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91" r:id="rId1"/>
  </p:sldMasterIdLst>
  <p:notesMasterIdLst>
    <p:notesMasterId r:id="rId14"/>
  </p:notesMasterIdLst>
  <p:sldIdLst>
    <p:sldId id="267" r:id="rId2"/>
    <p:sldId id="269" r:id="rId3"/>
    <p:sldId id="268" r:id="rId4"/>
    <p:sldId id="256" r:id="rId5"/>
    <p:sldId id="263" r:id="rId6"/>
    <p:sldId id="258" r:id="rId7"/>
    <p:sldId id="264" r:id="rId8"/>
    <p:sldId id="265" r:id="rId9"/>
    <p:sldId id="271" r:id="rId10"/>
    <p:sldId id="273" r:id="rId11"/>
    <p:sldId id="270" r:id="rId12"/>
    <p:sldId id="272" r:id="rId13"/>
  </p:sldIdLst>
  <p:sldSz cx="9144000" cy="6858000" type="screen4x3"/>
  <p:notesSz cx="6858000" cy="9144000"/>
  <p:embeddedFontLst>
    <p:embeddedFont>
      <p:font typeface="Arial Cyr" panose="020B0604020202020204" pitchFamily="34" charset="0"/>
      <p:regular r:id="rId15"/>
      <p:bold r:id="rId16"/>
      <p:italic r:id="rId17"/>
      <p:boldItalic r:id="rId18"/>
    </p:embeddedFont>
    <p:embeddedFont>
      <p:font typeface="Calibri" panose="020F0502020204030204" pitchFamily="34" charset="0"/>
      <p:regular r:id="rId19"/>
      <p:bold r:id="rId20"/>
      <p:italic r:id="rId21"/>
      <p:boldItalic r:id="rId22"/>
    </p:embeddedFont>
    <p:embeddedFont>
      <p:font typeface="Calibri Light" panose="020F0302020204030204" pitchFamily="34" charset="0"/>
      <p:regular r:id="rId23"/>
      <p:italic r:id="rId24"/>
    </p:embeddedFont>
  </p:embeddedFont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65A00"/>
    <a:srgbClr val="B4C7E7"/>
    <a:srgbClr val="AFABAB"/>
    <a:srgbClr val="FF0000"/>
    <a:srgbClr val="CC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016" autoAdjust="0"/>
    <p:restoredTop sz="90033" autoAdjust="0"/>
  </p:normalViewPr>
  <p:slideViewPr>
    <p:cSldViewPr snapToGrid="0">
      <p:cViewPr varScale="1">
        <p:scale>
          <a:sx n="70" d="100"/>
          <a:sy n="70" d="100"/>
        </p:scale>
        <p:origin x="379" y="48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4.fntdata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font" Target="fonts/font7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3.fntdata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font" Target="fonts/font2.fntdata"/><Relationship Id="rId20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0.fntdata"/><Relationship Id="rId5" Type="http://schemas.openxmlformats.org/officeDocument/2006/relationships/slide" Target="slides/slide4.xml"/><Relationship Id="rId15" Type="http://schemas.openxmlformats.org/officeDocument/2006/relationships/font" Target="fonts/font1.fntdata"/><Relationship Id="rId23" Type="http://schemas.openxmlformats.org/officeDocument/2006/relationships/font" Target="fonts/font9.fntdata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font" Target="fonts/font5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Relationship Id="rId22" Type="http://schemas.openxmlformats.org/officeDocument/2006/relationships/font" Target="fonts/font8.fntdata"/><Relationship Id="rId27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&#1050;&#1085;&#1080;&#1075;&#1072;2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Paliy\&#1042;&#1090;&#1088;&#1072;&#1090;&#1080;\&#1044;&#1083;&#1103;%20&#1082;&#1072;&#1088;&#1090;%20YPLL_all_regions.xls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Paliy\&#1090;&#1077;&#1084;&#1072;%202017\obl&#1042;&#1055;&#1056;&#1046;%20&#1110;&#1085;&#1092;&#1077;&#1082;&#1094;&#1110;&#1103;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Paliy\&#1042;&#1090;&#1088;&#1072;&#1090;&#1080;\&#1044;&#1083;&#1103;%20&#1082;&#1072;&#1088;&#1090;%20YPLL_all_regions.xls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Paliy\&#1087;&#1091;&#1073;&#1083;&#1110;&#1082;&#1072;&#1094;&#1110;&#1111;\2017\&#1082;&#1086;&#1085;&#1092;%20&#1083;&#1080;&#1089;&#1090;&#1086;&#1087;&#1072;&#1076;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Paliy\&#1087;&#1091;&#1073;&#1083;&#1110;&#1082;&#1072;&#1094;&#1110;&#1111;\2017\&#1082;&#1086;&#1085;&#1092;%20&#1083;&#1080;&#1089;&#1090;&#1086;&#1087;&#1072;&#1076;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8339829190706791E-2"/>
          <c:y val="2.568056300421696E-2"/>
          <c:w val="0.90707104235011038"/>
          <c:h val="0.5160831546965211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Лист1!$B$5</c:f>
              <c:strCache>
                <c:ptCount val="1"/>
                <c:pt idx="0">
                  <c:v>2013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Лист1!$A$6:$A$32</c:f>
              <c:strCache>
                <c:ptCount val="27"/>
                <c:pt idx="0">
                  <c:v>м. Київ </c:v>
                </c:pt>
                <c:pt idx="1">
                  <c:v>Львівська</c:v>
                </c:pt>
                <c:pt idx="2">
                  <c:v>Тернопільська</c:v>
                </c:pt>
                <c:pt idx="3">
                  <c:v>Івано-Франківська</c:v>
                </c:pt>
                <c:pt idx="4">
                  <c:v>Чернівецька</c:v>
                </c:pt>
                <c:pt idx="5">
                  <c:v> Автономна Республіка Крим</c:v>
                </c:pt>
                <c:pt idx="6">
                  <c:v>Харківська</c:v>
                </c:pt>
                <c:pt idx="7">
                  <c:v>Вінницька</c:v>
                </c:pt>
                <c:pt idx="8">
                  <c:v>Запорізька</c:v>
                </c:pt>
                <c:pt idx="9">
                  <c:v>Черкаська</c:v>
                </c:pt>
                <c:pt idx="10">
                  <c:v>Хмельницька</c:v>
                </c:pt>
                <c:pt idx="11">
                  <c:v>Україна                        </c:v>
                </c:pt>
                <c:pt idx="12">
                  <c:v>Донецька</c:v>
                </c:pt>
                <c:pt idx="13">
                  <c:v>Волинська</c:v>
                </c:pt>
                <c:pt idx="14">
                  <c:v>Луганська</c:v>
                </c:pt>
                <c:pt idx="15">
                  <c:v>Рівненська</c:v>
                </c:pt>
                <c:pt idx="16">
                  <c:v>Сумська</c:v>
                </c:pt>
                <c:pt idx="17">
                  <c:v>Полтавська</c:v>
                </c:pt>
                <c:pt idx="18">
                  <c:v>Одеська</c:v>
                </c:pt>
                <c:pt idx="19">
                  <c:v>Чернігівська</c:v>
                </c:pt>
                <c:pt idx="20">
                  <c:v>Дніпропетровська</c:v>
                </c:pt>
                <c:pt idx="21">
                  <c:v>Миколаївська</c:v>
                </c:pt>
                <c:pt idx="22">
                  <c:v>Закарпатська</c:v>
                </c:pt>
                <c:pt idx="23">
                  <c:v>Кіровоградська</c:v>
                </c:pt>
                <c:pt idx="24">
                  <c:v>Херсонська</c:v>
                </c:pt>
                <c:pt idx="25">
                  <c:v>Київська</c:v>
                </c:pt>
                <c:pt idx="26">
                  <c:v>Житомирська</c:v>
                </c:pt>
              </c:strCache>
            </c:strRef>
          </c:cat>
          <c:val>
            <c:numRef>
              <c:f>Лист1!$B$6:$B$32</c:f>
              <c:numCache>
                <c:formatCode>0.0</c:formatCode>
                <c:ptCount val="27"/>
                <c:pt idx="0">
                  <c:v>867.7</c:v>
                </c:pt>
                <c:pt idx="1">
                  <c:v>966.8</c:v>
                </c:pt>
                <c:pt idx="2">
                  <c:v>967.4</c:v>
                </c:pt>
                <c:pt idx="3">
                  <c:v>992.6</c:v>
                </c:pt>
                <c:pt idx="4">
                  <c:v>1003.1</c:v>
                </c:pt>
                <c:pt idx="5">
                  <c:v>1048.0999999999999</c:v>
                </c:pt>
                <c:pt idx="6">
                  <c:v>1050.7</c:v>
                </c:pt>
                <c:pt idx="7">
                  <c:v>1051.8</c:v>
                </c:pt>
                <c:pt idx="8">
                  <c:v>1059.8</c:v>
                </c:pt>
                <c:pt idx="9">
                  <c:v>1061.7</c:v>
                </c:pt>
                <c:pt idx="10">
                  <c:v>1068.8</c:v>
                </c:pt>
                <c:pt idx="11">
                  <c:v>1076.3</c:v>
                </c:pt>
                <c:pt idx="12">
                  <c:v>1088.9000000000001</c:v>
                </c:pt>
                <c:pt idx="13">
                  <c:v>1092.2</c:v>
                </c:pt>
                <c:pt idx="14">
                  <c:v>1103.3</c:v>
                </c:pt>
                <c:pt idx="15">
                  <c:v>1107.5999999999999</c:v>
                </c:pt>
                <c:pt idx="16">
                  <c:v>1125.5</c:v>
                </c:pt>
                <c:pt idx="17">
                  <c:v>1127.8</c:v>
                </c:pt>
                <c:pt idx="18">
                  <c:v>1130.2</c:v>
                </c:pt>
                <c:pt idx="19">
                  <c:v>1130.7</c:v>
                </c:pt>
                <c:pt idx="20">
                  <c:v>1142.3</c:v>
                </c:pt>
                <c:pt idx="21">
                  <c:v>1148.0999999999999</c:v>
                </c:pt>
                <c:pt idx="22">
                  <c:v>1160</c:v>
                </c:pt>
                <c:pt idx="23">
                  <c:v>1170.2</c:v>
                </c:pt>
                <c:pt idx="24">
                  <c:v>1180</c:v>
                </c:pt>
                <c:pt idx="25">
                  <c:v>1180.4000000000001</c:v>
                </c:pt>
                <c:pt idx="26">
                  <c:v>1186.5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D76-42A1-B98E-8B4E580CE394}"/>
            </c:ext>
          </c:extLst>
        </c:ser>
        <c:ser>
          <c:idx val="1"/>
          <c:order val="1"/>
          <c:tx>
            <c:strRef>
              <c:f>Лист1!$C$5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dPt>
            <c:idx val="12"/>
            <c:invertIfNegative val="0"/>
            <c:bubble3D val="0"/>
            <c:spPr>
              <a:gradFill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8D76-42A1-B98E-8B4E580CE394}"/>
              </c:ext>
            </c:extLst>
          </c:dPt>
          <c:dPt>
            <c:idx val="14"/>
            <c:invertIfNegative val="0"/>
            <c:bubble3D val="0"/>
            <c:spPr>
              <a:gradFill flip="none" rotWithShape="1">
                <a:gsLst>
                  <a:gs pos="0">
                    <a:schemeClr val="accent2">
                      <a:lumMod val="67000"/>
                    </a:schemeClr>
                  </a:gs>
                  <a:gs pos="48000">
                    <a:schemeClr val="accent2">
                      <a:lumMod val="97000"/>
                      <a:lumOff val="3000"/>
                    </a:schemeClr>
                  </a:gs>
                  <a:gs pos="100000">
                    <a:schemeClr val="accent2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effectLst/>
              <a:scene3d>
                <a:camera prst="orthographicFront"/>
                <a:lightRig rig="threePt" dir="t"/>
              </a:scene3d>
              <a:sp3d>
                <a:bevelT w="139700" prst="cross"/>
              </a:sp3d>
            </c:spPr>
            <c:extLst>
              <c:ext xmlns:c16="http://schemas.microsoft.com/office/drawing/2014/chart" uri="{C3380CC4-5D6E-409C-BE32-E72D297353CC}">
                <c16:uniqueId val="{00000004-8D76-42A1-B98E-8B4E580CE394}"/>
              </c:ext>
            </c:extLst>
          </c:dPt>
          <c:cat>
            <c:strRef>
              <c:f>Лист1!$A$6:$A$32</c:f>
              <c:strCache>
                <c:ptCount val="27"/>
                <c:pt idx="0">
                  <c:v>м. Київ </c:v>
                </c:pt>
                <c:pt idx="1">
                  <c:v>Львівська</c:v>
                </c:pt>
                <c:pt idx="2">
                  <c:v>Тернопільська</c:v>
                </c:pt>
                <c:pt idx="3">
                  <c:v>Івано-Франківська</c:v>
                </c:pt>
                <c:pt idx="4">
                  <c:v>Чернівецька</c:v>
                </c:pt>
                <c:pt idx="5">
                  <c:v> Автономна Республіка Крим</c:v>
                </c:pt>
                <c:pt idx="6">
                  <c:v>Харківська</c:v>
                </c:pt>
                <c:pt idx="7">
                  <c:v>Вінницька</c:v>
                </c:pt>
                <c:pt idx="8">
                  <c:v>Запорізька</c:v>
                </c:pt>
                <c:pt idx="9">
                  <c:v>Черкаська</c:v>
                </c:pt>
                <c:pt idx="10">
                  <c:v>Хмельницька</c:v>
                </c:pt>
                <c:pt idx="11">
                  <c:v>Україна                        </c:v>
                </c:pt>
                <c:pt idx="12">
                  <c:v>Донецька</c:v>
                </c:pt>
                <c:pt idx="13">
                  <c:v>Волинська</c:v>
                </c:pt>
                <c:pt idx="14">
                  <c:v>Луганська</c:v>
                </c:pt>
                <c:pt idx="15">
                  <c:v>Рівненська</c:v>
                </c:pt>
                <c:pt idx="16">
                  <c:v>Сумська</c:v>
                </c:pt>
                <c:pt idx="17">
                  <c:v>Полтавська</c:v>
                </c:pt>
                <c:pt idx="18">
                  <c:v>Одеська</c:v>
                </c:pt>
                <c:pt idx="19">
                  <c:v>Чернігівська</c:v>
                </c:pt>
                <c:pt idx="20">
                  <c:v>Дніпропетровська</c:v>
                </c:pt>
                <c:pt idx="21">
                  <c:v>Миколаївська</c:v>
                </c:pt>
                <c:pt idx="22">
                  <c:v>Закарпатська</c:v>
                </c:pt>
                <c:pt idx="23">
                  <c:v>Кіровоградська</c:v>
                </c:pt>
                <c:pt idx="24">
                  <c:v>Херсонська</c:v>
                </c:pt>
                <c:pt idx="25">
                  <c:v>Київська</c:v>
                </c:pt>
                <c:pt idx="26">
                  <c:v>Житомирська</c:v>
                </c:pt>
              </c:strCache>
            </c:strRef>
          </c:cat>
          <c:val>
            <c:numRef>
              <c:f>Лист1!$C$6:$C$32</c:f>
              <c:numCache>
                <c:formatCode>0.0</c:formatCode>
                <c:ptCount val="27"/>
                <c:pt idx="0">
                  <c:v>897.7</c:v>
                </c:pt>
                <c:pt idx="1">
                  <c:v>963</c:v>
                </c:pt>
                <c:pt idx="2">
                  <c:v>980.8</c:v>
                </c:pt>
                <c:pt idx="3">
                  <c:v>957.2</c:v>
                </c:pt>
                <c:pt idx="4">
                  <c:v>996.4</c:v>
                </c:pt>
                <c:pt idx="6">
                  <c:v>1110.5999999999999</c:v>
                </c:pt>
                <c:pt idx="7">
                  <c:v>1020.5</c:v>
                </c:pt>
                <c:pt idx="8">
                  <c:v>1105.5999999999999</c:v>
                </c:pt>
                <c:pt idx="9">
                  <c:v>1054</c:v>
                </c:pt>
                <c:pt idx="10">
                  <c:v>1041</c:v>
                </c:pt>
                <c:pt idx="11">
                  <c:v>975.2</c:v>
                </c:pt>
                <c:pt idx="12">
                  <c:v>548.4</c:v>
                </c:pt>
                <c:pt idx="13">
                  <c:v>1065.7</c:v>
                </c:pt>
                <c:pt idx="14">
                  <c:v>403.3</c:v>
                </c:pt>
                <c:pt idx="15">
                  <c:v>1087.5999999999999</c:v>
                </c:pt>
                <c:pt idx="16">
                  <c:v>1098.8</c:v>
                </c:pt>
                <c:pt idx="17">
                  <c:v>1138.4000000000001</c:v>
                </c:pt>
                <c:pt idx="18">
                  <c:v>1098.3</c:v>
                </c:pt>
                <c:pt idx="19">
                  <c:v>1116.9000000000001</c:v>
                </c:pt>
                <c:pt idx="20">
                  <c:v>1169.4000000000001</c:v>
                </c:pt>
                <c:pt idx="21">
                  <c:v>1128.2</c:v>
                </c:pt>
                <c:pt idx="22">
                  <c:v>1185.4000000000001</c:v>
                </c:pt>
                <c:pt idx="23">
                  <c:v>1144.4000000000001</c:v>
                </c:pt>
                <c:pt idx="24">
                  <c:v>1192.0999999999999</c:v>
                </c:pt>
                <c:pt idx="25">
                  <c:v>1223.2</c:v>
                </c:pt>
                <c:pt idx="26">
                  <c:v>1145.5999999999999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8D76-42A1-B98E-8B4E580CE39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4"/>
        <c:overlap val="31"/>
        <c:axId val="148547456"/>
        <c:axId val="148548992"/>
      </c:barChart>
      <c:catAx>
        <c:axId val="148547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2700000" spcFirstLastPara="1" vertOverflow="ellipsis" wrap="square" anchor="t" anchorCtr="0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48548992"/>
        <c:crosses val="autoZero"/>
        <c:auto val="1"/>
        <c:lblAlgn val="ctr"/>
        <c:lblOffset val="100"/>
        <c:tickLblSkip val="1"/>
        <c:noMultiLvlLbl val="0"/>
      </c:catAx>
      <c:valAx>
        <c:axId val="148548992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ru-RU"/>
          </a:p>
        </c:txPr>
        <c:crossAx val="14854745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9836633849712714"/>
          <c:y val="0.73512216280564446"/>
          <c:w val="0.31399896726168236"/>
          <c:h val="6.785330965113077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7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ru-RU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ru-RU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Лист3!$B$3</c:f>
              <c:strCache>
                <c:ptCount val="1"/>
                <c:pt idx="0">
                  <c:v>чоловіки</c:v>
                </c:pt>
              </c:strCache>
            </c:strRef>
          </c:tx>
          <c:invertIfNegative val="0"/>
          <c:cat>
            <c:strRef>
              <c:f>Лист3!$A$4:$A$31</c:f>
              <c:strCache>
                <c:ptCount val="28"/>
                <c:pt idx="0">
                  <c:v>Донецька                      </c:v>
                </c:pt>
                <c:pt idx="1">
                  <c:v>Житомирська                   </c:v>
                </c:pt>
                <c:pt idx="2">
                  <c:v>Кіровоградська                </c:v>
                </c:pt>
                <c:pt idx="3">
                  <c:v>Дніпропетровська              </c:v>
                </c:pt>
                <c:pt idx="4">
                  <c:v>Чернігівська                  </c:v>
                </c:pt>
                <c:pt idx="5">
                  <c:v>Миколаївська                  </c:v>
                </c:pt>
                <c:pt idx="6">
                  <c:v>Луганська                     </c:v>
                </c:pt>
                <c:pt idx="7">
                  <c:v>Херсонська                    </c:v>
                </c:pt>
                <c:pt idx="8">
                  <c:v>Київська                      </c:v>
                </c:pt>
                <c:pt idx="9">
                  <c:v>Одеська                       </c:v>
                </c:pt>
                <c:pt idx="10">
                  <c:v>Сумська                       </c:v>
                </c:pt>
                <c:pt idx="11">
                  <c:v>Автономна Республіка Крим</c:v>
                </c:pt>
                <c:pt idx="12">
                  <c:v>Україна                       </c:v>
                </c:pt>
                <c:pt idx="13">
                  <c:v>Полтавська                    </c:v>
                </c:pt>
                <c:pt idx="14">
                  <c:v>Запорізька                    </c:v>
                </c:pt>
                <c:pt idx="15">
                  <c:v>Черкаська                     </c:v>
                </c:pt>
                <c:pt idx="16">
                  <c:v>Волинська                     </c:v>
                </c:pt>
                <c:pt idx="17">
                  <c:v>Рівненська                    </c:v>
                </c:pt>
                <c:pt idx="18">
                  <c:v>Вінницька                     </c:v>
                </c:pt>
                <c:pt idx="19">
                  <c:v>Севастополь                   </c:v>
                </c:pt>
                <c:pt idx="20">
                  <c:v>Хмельницька                   </c:v>
                </c:pt>
                <c:pt idx="21">
                  <c:v>Харківська                    </c:v>
                </c:pt>
                <c:pt idx="22">
                  <c:v>Закарпатська                  </c:v>
                </c:pt>
                <c:pt idx="23">
                  <c:v>Львівська                     </c:v>
                </c:pt>
                <c:pt idx="24">
                  <c:v>Київ                          </c:v>
                </c:pt>
                <c:pt idx="25">
                  <c:v>Івано-Франківська             </c:v>
                </c:pt>
                <c:pt idx="26">
                  <c:v>Чернівецька                   </c:v>
                </c:pt>
                <c:pt idx="27">
                  <c:v>Тернопільська                 </c:v>
                </c:pt>
              </c:strCache>
            </c:strRef>
          </c:cat>
          <c:val>
            <c:numRef>
              <c:f>Лист3!$B$4:$B$31</c:f>
              <c:numCache>
                <c:formatCode>0.0</c:formatCode>
                <c:ptCount val="28"/>
                <c:pt idx="0">
                  <c:v>14892.0908203125</c:v>
                </c:pt>
                <c:pt idx="1">
                  <c:v>14051.2998046875</c:v>
                </c:pt>
                <c:pt idx="2">
                  <c:v>13537.0078125</c:v>
                </c:pt>
                <c:pt idx="3">
                  <c:v>13352.4140625</c:v>
                </c:pt>
                <c:pt idx="4">
                  <c:v>13340.3984375</c:v>
                </c:pt>
                <c:pt idx="5">
                  <c:v>13294.50390625</c:v>
                </c:pt>
                <c:pt idx="6">
                  <c:v>13118.23046875</c:v>
                </c:pt>
                <c:pt idx="7">
                  <c:v>12821.244140625</c:v>
                </c:pt>
                <c:pt idx="8">
                  <c:v>12506.439453125</c:v>
                </c:pt>
                <c:pt idx="9">
                  <c:v>12389.166015625</c:v>
                </c:pt>
                <c:pt idx="10">
                  <c:v>12006.3701171875</c:v>
                </c:pt>
                <c:pt idx="11">
                  <c:v>11687.029296875</c:v>
                </c:pt>
                <c:pt idx="12">
                  <c:v>11555.19140625</c:v>
                </c:pt>
                <c:pt idx="13">
                  <c:v>11445.640625</c:v>
                </c:pt>
                <c:pt idx="14">
                  <c:v>11429.2666015625</c:v>
                </c:pt>
                <c:pt idx="15">
                  <c:v>11045.275390625</c:v>
                </c:pt>
                <c:pt idx="16">
                  <c:v>10753.6884765625</c:v>
                </c:pt>
                <c:pt idx="17">
                  <c:v>10665.5</c:v>
                </c:pt>
                <c:pt idx="18">
                  <c:v>10630.453125</c:v>
                </c:pt>
                <c:pt idx="19">
                  <c:v>10534.099609375</c:v>
                </c:pt>
                <c:pt idx="20">
                  <c:v>10529.708984375</c:v>
                </c:pt>
                <c:pt idx="21">
                  <c:v>10169.787109375</c:v>
                </c:pt>
                <c:pt idx="22">
                  <c:v>9140.3427734375</c:v>
                </c:pt>
                <c:pt idx="23">
                  <c:v>9061.9111328125</c:v>
                </c:pt>
                <c:pt idx="24">
                  <c:v>8860.009765625</c:v>
                </c:pt>
                <c:pt idx="25">
                  <c:v>8721.8330078125</c:v>
                </c:pt>
                <c:pt idx="26">
                  <c:v>8257.123046875</c:v>
                </c:pt>
                <c:pt idx="27">
                  <c:v>8177.6982421875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38-4F84-8CEE-58F7C21FF6E6}"/>
            </c:ext>
          </c:extLst>
        </c:ser>
        <c:ser>
          <c:idx val="1"/>
          <c:order val="1"/>
          <c:tx>
            <c:strRef>
              <c:f>Лист3!$C$3</c:f>
              <c:strCache>
                <c:ptCount val="1"/>
                <c:pt idx="0">
                  <c:v>жінки</c:v>
                </c:pt>
              </c:strCache>
            </c:strRef>
          </c:tx>
          <c:invertIfNegative val="0"/>
          <c:cat>
            <c:strRef>
              <c:f>Лист3!$A$4:$A$31</c:f>
              <c:strCache>
                <c:ptCount val="28"/>
                <c:pt idx="0">
                  <c:v>Донецька                      </c:v>
                </c:pt>
                <c:pt idx="1">
                  <c:v>Житомирська                   </c:v>
                </c:pt>
                <c:pt idx="2">
                  <c:v>Кіровоградська                </c:v>
                </c:pt>
                <c:pt idx="3">
                  <c:v>Дніпропетровська              </c:v>
                </c:pt>
                <c:pt idx="4">
                  <c:v>Чернігівська                  </c:v>
                </c:pt>
                <c:pt idx="5">
                  <c:v>Миколаївська                  </c:v>
                </c:pt>
                <c:pt idx="6">
                  <c:v>Луганська                     </c:v>
                </c:pt>
                <c:pt idx="7">
                  <c:v>Херсонська                    </c:v>
                </c:pt>
                <c:pt idx="8">
                  <c:v>Київська                      </c:v>
                </c:pt>
                <c:pt idx="9">
                  <c:v>Одеська                       </c:v>
                </c:pt>
                <c:pt idx="10">
                  <c:v>Сумська                       </c:v>
                </c:pt>
                <c:pt idx="11">
                  <c:v>Автономна Республіка Крим</c:v>
                </c:pt>
                <c:pt idx="12">
                  <c:v>Україна                       </c:v>
                </c:pt>
                <c:pt idx="13">
                  <c:v>Полтавська                    </c:v>
                </c:pt>
                <c:pt idx="14">
                  <c:v>Запорізька                    </c:v>
                </c:pt>
                <c:pt idx="15">
                  <c:v>Черкаська                     </c:v>
                </c:pt>
                <c:pt idx="16">
                  <c:v>Волинська                     </c:v>
                </c:pt>
                <c:pt idx="17">
                  <c:v>Рівненська                    </c:v>
                </c:pt>
                <c:pt idx="18">
                  <c:v>Вінницька                     </c:v>
                </c:pt>
                <c:pt idx="19">
                  <c:v>Севастополь                   </c:v>
                </c:pt>
                <c:pt idx="20">
                  <c:v>Хмельницька                   </c:v>
                </c:pt>
                <c:pt idx="21">
                  <c:v>Харківська                    </c:v>
                </c:pt>
                <c:pt idx="22">
                  <c:v>Закарпатська                  </c:v>
                </c:pt>
                <c:pt idx="23">
                  <c:v>Львівська                     </c:v>
                </c:pt>
                <c:pt idx="24">
                  <c:v>Київ                          </c:v>
                </c:pt>
                <c:pt idx="25">
                  <c:v>Івано-Франківська             </c:v>
                </c:pt>
                <c:pt idx="26">
                  <c:v>Чернівецька                   </c:v>
                </c:pt>
                <c:pt idx="27">
                  <c:v>Тернопільська                 </c:v>
                </c:pt>
              </c:strCache>
            </c:strRef>
          </c:cat>
          <c:val>
            <c:numRef>
              <c:f>Лист3!$C$4:$C$31</c:f>
              <c:numCache>
                <c:formatCode>0.0</c:formatCode>
                <c:ptCount val="28"/>
                <c:pt idx="0">
                  <c:v>5735.58154296875</c:v>
                </c:pt>
                <c:pt idx="1">
                  <c:v>5406.08447265625</c:v>
                </c:pt>
                <c:pt idx="2">
                  <c:v>5413.021484375</c:v>
                </c:pt>
                <c:pt idx="3">
                  <c:v>5469.50537109375</c:v>
                </c:pt>
                <c:pt idx="4">
                  <c:v>4584.529296875</c:v>
                </c:pt>
                <c:pt idx="5">
                  <c:v>5296.482421875</c:v>
                </c:pt>
                <c:pt idx="6">
                  <c:v>4747.41455078125</c:v>
                </c:pt>
                <c:pt idx="7">
                  <c:v>5145.35107421875</c:v>
                </c:pt>
                <c:pt idx="8">
                  <c:v>4699.21728515625</c:v>
                </c:pt>
                <c:pt idx="9">
                  <c:v>5645.33154296875</c:v>
                </c:pt>
                <c:pt idx="10">
                  <c:v>4096.04345703125</c:v>
                </c:pt>
                <c:pt idx="11">
                  <c:v>4633.36767578125</c:v>
                </c:pt>
                <c:pt idx="12">
                  <c:v>4478.64990234375</c:v>
                </c:pt>
                <c:pt idx="13">
                  <c:v>4243.50439453125</c:v>
                </c:pt>
                <c:pt idx="14">
                  <c:v>4398.09716796875</c:v>
                </c:pt>
                <c:pt idx="15">
                  <c:v>3986.679443359375</c:v>
                </c:pt>
                <c:pt idx="16">
                  <c:v>3680.442138671875</c:v>
                </c:pt>
                <c:pt idx="17">
                  <c:v>3670.03369140625</c:v>
                </c:pt>
                <c:pt idx="18">
                  <c:v>3763.97509765625</c:v>
                </c:pt>
                <c:pt idx="19">
                  <c:v>4511.533203125</c:v>
                </c:pt>
                <c:pt idx="20">
                  <c:v>3823.3056640625</c:v>
                </c:pt>
                <c:pt idx="21">
                  <c:v>4058.332275390625</c:v>
                </c:pt>
                <c:pt idx="22">
                  <c:v>4937.71435546875</c:v>
                </c:pt>
                <c:pt idx="23">
                  <c:v>3196.400390625</c:v>
                </c:pt>
                <c:pt idx="24">
                  <c:v>3646.859375</c:v>
                </c:pt>
                <c:pt idx="25">
                  <c:v>3066.927978515625</c:v>
                </c:pt>
                <c:pt idx="26">
                  <c:v>2952.34814453125</c:v>
                </c:pt>
                <c:pt idx="27">
                  <c:v>2781.47412109375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3F38-4F84-8CEE-58F7C21FF6E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overlap val="15"/>
        <c:axId val="32782208"/>
        <c:axId val="32783744"/>
      </c:barChart>
      <c:catAx>
        <c:axId val="32782208"/>
        <c:scaling>
          <c:orientation val="minMax"/>
        </c:scaling>
        <c:delete val="0"/>
        <c:axPos val="l"/>
        <c:numFmt formatCode="General" sourceLinked="1"/>
        <c:majorTickMark val="out"/>
        <c:minorTickMark val="none"/>
        <c:tickLblPos val="nextTo"/>
        <c:crossAx val="32783744"/>
        <c:crosses val="autoZero"/>
        <c:auto val="1"/>
        <c:lblAlgn val="ctr"/>
        <c:lblOffset val="100"/>
        <c:noMultiLvlLbl val="0"/>
      </c:catAx>
      <c:valAx>
        <c:axId val="32783744"/>
        <c:scaling>
          <c:orientation val="minMax"/>
          <c:min val="2000"/>
        </c:scaling>
        <c:delete val="0"/>
        <c:axPos val="b"/>
        <c:numFmt formatCode="0" sourceLinked="0"/>
        <c:majorTickMark val="out"/>
        <c:minorTickMark val="none"/>
        <c:tickLblPos val="nextTo"/>
        <c:txPr>
          <a:bodyPr rot="2700000"/>
          <a:lstStyle/>
          <a:p>
            <a:pPr>
              <a:defRPr/>
            </a:pPr>
            <a:endParaRPr lang="ru-RU"/>
          </a:p>
        </c:txPr>
        <c:crossAx val="32782208"/>
        <c:crosses val="autoZero"/>
        <c:crossBetween val="between"/>
        <c:majorUnit val="1000"/>
      </c:valAx>
    </c:plotArea>
    <c:legend>
      <c:legendPos val="t"/>
      <c:overlay val="0"/>
      <c:txPr>
        <a:bodyPr/>
        <a:lstStyle/>
        <a:p>
          <a:pPr>
            <a:defRPr sz="1210" baseline="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1513657182081125"/>
          <c:y val="0.13709214669042952"/>
          <c:w val="0.52763508600592612"/>
          <c:h val="0.55875296714402545"/>
        </c:manualLayout>
      </c:layout>
      <c:radarChart>
        <c:radarStyle val="filled"/>
        <c:varyColors val="0"/>
        <c:ser>
          <c:idx val="0"/>
          <c:order val="0"/>
          <c:tx>
            <c:strRef>
              <c:f>Лист2!$C$2</c:f>
              <c:strCache>
                <c:ptCount val="1"/>
                <c:pt idx="0">
                  <c:v>чоловіки</c:v>
                </c:pt>
              </c:strCache>
            </c:strRef>
          </c:tx>
          <c:cat>
            <c:strRef>
              <c:f>Лист2!$B$2:$B$28</c:f>
              <c:strCache>
                <c:ptCount val="27"/>
                <c:pt idx="1">
                  <c:v>Одеська                       </c:v>
                </c:pt>
                <c:pt idx="2">
                  <c:v>Дніпропетровська              </c:v>
                </c:pt>
                <c:pt idx="3">
                  <c:v>Кіровоградська                </c:v>
                </c:pt>
                <c:pt idx="4">
                  <c:v>Донецька                      </c:v>
                </c:pt>
                <c:pt idx="5">
                  <c:v>Миколаївська                  </c:v>
                </c:pt>
                <c:pt idx="6">
                  <c:v>Закарпатська                  </c:v>
                </c:pt>
                <c:pt idx="7">
                  <c:v>Севастополь                   </c:v>
                </c:pt>
                <c:pt idx="8">
                  <c:v>Україна                       </c:v>
                </c:pt>
                <c:pt idx="9">
                  <c:v>Житомирська                   </c:v>
                </c:pt>
                <c:pt idx="10">
                  <c:v>Херсонська                    </c:v>
                </c:pt>
                <c:pt idx="11">
                  <c:v>Київська                      </c:v>
                </c:pt>
                <c:pt idx="12">
                  <c:v>АР Крим     </c:v>
                </c:pt>
                <c:pt idx="13">
                  <c:v>Волинська                     </c:v>
                </c:pt>
                <c:pt idx="14">
                  <c:v>Черкаська                     </c:v>
                </c:pt>
                <c:pt idx="15">
                  <c:v>Запорізька                    </c:v>
                </c:pt>
                <c:pt idx="16">
                  <c:v>Київ                          </c:v>
                </c:pt>
                <c:pt idx="17">
                  <c:v>Чернівецька                   </c:v>
                </c:pt>
                <c:pt idx="18">
                  <c:v>Луганська                     </c:v>
                </c:pt>
                <c:pt idx="19">
                  <c:v>Сумська                       </c:v>
                </c:pt>
                <c:pt idx="20">
                  <c:v>Чернігівська                  </c:v>
                </c:pt>
                <c:pt idx="21">
                  <c:v>Полтавська                    </c:v>
                </c:pt>
                <c:pt idx="22">
                  <c:v>Харківська                    </c:v>
                </c:pt>
                <c:pt idx="23">
                  <c:v>Львівська                     </c:v>
                </c:pt>
                <c:pt idx="24">
                  <c:v>Хмельницька                   </c:v>
                </c:pt>
                <c:pt idx="25">
                  <c:v>Вінницька                     </c:v>
                </c:pt>
                <c:pt idx="26">
                  <c:v>Тернопільська                 </c:v>
                </c:pt>
              </c:strCache>
            </c:strRef>
          </c:cat>
          <c:val>
            <c:numRef>
              <c:f>Лист2!$C$2:$C$28</c:f>
              <c:numCache>
                <c:formatCode>0.00</c:formatCode>
                <c:ptCount val="27"/>
                <c:pt idx="0" formatCode="@">
                  <c:v>0</c:v>
                </c:pt>
                <c:pt idx="1">
                  <c:v>2174.588623046875</c:v>
                </c:pt>
                <c:pt idx="2">
                  <c:v>1742.477783203125</c:v>
                </c:pt>
                <c:pt idx="3">
                  <c:v>1693.7161865234375</c:v>
                </c:pt>
                <c:pt idx="4">
                  <c:v>1505.1533203125</c:v>
                </c:pt>
                <c:pt idx="5">
                  <c:v>1285.3460693359375</c:v>
                </c:pt>
                <c:pt idx="6">
                  <c:v>1249.3887939453125</c:v>
                </c:pt>
                <c:pt idx="7">
                  <c:v>1120.8590087890625</c:v>
                </c:pt>
                <c:pt idx="8">
                  <c:v>1110.994873046875</c:v>
                </c:pt>
                <c:pt idx="9">
                  <c:v>1061.0994873046875</c:v>
                </c:pt>
                <c:pt idx="10">
                  <c:v>991.301025390625</c:v>
                </c:pt>
                <c:pt idx="11">
                  <c:v>965.52984619140625</c:v>
                </c:pt>
                <c:pt idx="12">
                  <c:v>920.110107421875</c:v>
                </c:pt>
                <c:pt idx="13">
                  <c:v>906.82379150390625</c:v>
                </c:pt>
                <c:pt idx="14">
                  <c:v>876.41851806640625</c:v>
                </c:pt>
                <c:pt idx="15">
                  <c:v>856.33148193359375</c:v>
                </c:pt>
                <c:pt idx="16">
                  <c:v>804.81817626953125</c:v>
                </c:pt>
                <c:pt idx="17">
                  <c:v>789.77001953125</c:v>
                </c:pt>
                <c:pt idx="18">
                  <c:v>780.4853515625</c:v>
                </c:pt>
                <c:pt idx="19">
                  <c:v>774.59442138671875</c:v>
                </c:pt>
                <c:pt idx="20">
                  <c:v>769.98175048828125</c:v>
                </c:pt>
                <c:pt idx="21">
                  <c:v>721.3289794921875</c:v>
                </c:pt>
                <c:pt idx="22">
                  <c:v>643.23565673828125</c:v>
                </c:pt>
                <c:pt idx="23">
                  <c:v>574.3214111328125</c:v>
                </c:pt>
                <c:pt idx="24">
                  <c:v>559.658203125</c:v>
                </c:pt>
                <c:pt idx="25">
                  <c:v>550.78729248046875</c:v>
                </c:pt>
                <c:pt idx="26">
                  <c:v>541.0352783203125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C65-4FFD-B3AC-95F1D39827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3211392"/>
        <c:axId val="85396096"/>
      </c:radarChart>
      <c:radarChart>
        <c:radarStyle val="marker"/>
        <c:varyColors val="0"/>
        <c:ser>
          <c:idx val="1"/>
          <c:order val="1"/>
          <c:tx>
            <c:strRef>
              <c:f>Лист2!$D$2</c:f>
              <c:strCache>
                <c:ptCount val="1"/>
                <c:pt idx="0">
                  <c:v>жінки</c:v>
                </c:pt>
              </c:strCache>
            </c:strRef>
          </c:tx>
          <c:cat>
            <c:strRef>
              <c:f>Лист2!$B$2:$B$28</c:f>
              <c:strCache>
                <c:ptCount val="27"/>
                <c:pt idx="1">
                  <c:v>Одеська                       </c:v>
                </c:pt>
                <c:pt idx="2">
                  <c:v>Дніпропетровська              </c:v>
                </c:pt>
                <c:pt idx="3">
                  <c:v>Кіровоградська                </c:v>
                </c:pt>
                <c:pt idx="4">
                  <c:v>Донецька                      </c:v>
                </c:pt>
                <c:pt idx="5">
                  <c:v>Миколаївська                  </c:v>
                </c:pt>
                <c:pt idx="6">
                  <c:v>Закарпатська                  </c:v>
                </c:pt>
                <c:pt idx="7">
                  <c:v>Севастополь                   </c:v>
                </c:pt>
                <c:pt idx="8">
                  <c:v>Україна                       </c:v>
                </c:pt>
                <c:pt idx="9">
                  <c:v>Житомирська                   </c:v>
                </c:pt>
                <c:pt idx="10">
                  <c:v>Херсонська                    </c:v>
                </c:pt>
                <c:pt idx="11">
                  <c:v>Київська                      </c:v>
                </c:pt>
                <c:pt idx="12">
                  <c:v>АР Крим     </c:v>
                </c:pt>
                <c:pt idx="13">
                  <c:v>Волинська                     </c:v>
                </c:pt>
                <c:pt idx="14">
                  <c:v>Черкаська                     </c:v>
                </c:pt>
                <c:pt idx="15">
                  <c:v>Запорізька                    </c:v>
                </c:pt>
                <c:pt idx="16">
                  <c:v>Київ                          </c:v>
                </c:pt>
                <c:pt idx="17">
                  <c:v>Чернівецька                   </c:v>
                </c:pt>
                <c:pt idx="18">
                  <c:v>Луганська                     </c:v>
                </c:pt>
                <c:pt idx="19">
                  <c:v>Сумська                       </c:v>
                </c:pt>
                <c:pt idx="20">
                  <c:v>Чернігівська                  </c:v>
                </c:pt>
                <c:pt idx="21">
                  <c:v>Полтавська                    </c:v>
                </c:pt>
                <c:pt idx="22">
                  <c:v>Харківська                    </c:v>
                </c:pt>
                <c:pt idx="23">
                  <c:v>Львівська                     </c:v>
                </c:pt>
                <c:pt idx="24">
                  <c:v>Хмельницька                   </c:v>
                </c:pt>
                <c:pt idx="25">
                  <c:v>Вінницька                     </c:v>
                </c:pt>
                <c:pt idx="26">
                  <c:v>Тернопільська                 </c:v>
                </c:pt>
              </c:strCache>
            </c:strRef>
          </c:cat>
          <c:val>
            <c:numRef>
              <c:f>Лист2!$D$2:$D$28</c:f>
              <c:numCache>
                <c:formatCode>0.00</c:formatCode>
                <c:ptCount val="27"/>
                <c:pt idx="0" formatCode="@">
                  <c:v>0</c:v>
                </c:pt>
                <c:pt idx="1">
                  <c:v>998.5111083984375</c:v>
                </c:pt>
                <c:pt idx="2">
                  <c:v>743.98992919921875</c:v>
                </c:pt>
                <c:pt idx="3">
                  <c:v>818.31231689453125</c:v>
                </c:pt>
                <c:pt idx="4">
                  <c:v>599.5357666015625</c:v>
                </c:pt>
                <c:pt idx="5">
                  <c:v>555.66485595703125</c:v>
                </c:pt>
                <c:pt idx="6">
                  <c:v>439.2445068359375</c:v>
                </c:pt>
                <c:pt idx="7">
                  <c:v>401.47354125976563</c:v>
                </c:pt>
                <c:pt idx="8">
                  <c:v>348.8619384765625</c:v>
                </c:pt>
                <c:pt idx="9">
                  <c:v>395.66702270507813</c:v>
                </c:pt>
                <c:pt idx="10">
                  <c:v>351.37966918945313</c:v>
                </c:pt>
                <c:pt idx="11">
                  <c:v>278.09942626953125</c:v>
                </c:pt>
                <c:pt idx="12">
                  <c:v>307.54812622070313</c:v>
                </c:pt>
                <c:pt idx="13">
                  <c:v>295.09521484375</c:v>
                </c:pt>
                <c:pt idx="14">
                  <c:v>346.65191650390625</c:v>
                </c:pt>
                <c:pt idx="15">
                  <c:v>311.52706909179688</c:v>
                </c:pt>
                <c:pt idx="16">
                  <c:v>229.34822082519531</c:v>
                </c:pt>
                <c:pt idx="17">
                  <c:v>203.33930969238281</c:v>
                </c:pt>
                <c:pt idx="18">
                  <c:v>310.04812622070313</c:v>
                </c:pt>
                <c:pt idx="19">
                  <c:v>255.76399230957031</c:v>
                </c:pt>
                <c:pt idx="20">
                  <c:v>248.8798828125</c:v>
                </c:pt>
                <c:pt idx="21">
                  <c:v>219.21768188476563</c:v>
                </c:pt>
                <c:pt idx="22">
                  <c:v>173.2001953125</c:v>
                </c:pt>
                <c:pt idx="23">
                  <c:v>83.511611938476563</c:v>
                </c:pt>
                <c:pt idx="24">
                  <c:v>137.35064697265625</c:v>
                </c:pt>
                <c:pt idx="25">
                  <c:v>120.91204833984375</c:v>
                </c:pt>
                <c:pt idx="26">
                  <c:v>137.02735900878906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C65-4FFD-B3AC-95F1D398279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3211392"/>
        <c:axId val="85396096"/>
      </c:radarChart>
      <c:catAx>
        <c:axId val="83211392"/>
        <c:scaling>
          <c:orientation val="minMax"/>
        </c:scaling>
        <c:delete val="0"/>
        <c:axPos val="b"/>
        <c:majorGridlines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b="1"/>
            </a:pPr>
            <a:endParaRPr lang="ru-RU"/>
          </a:p>
        </c:txPr>
        <c:crossAx val="85396096"/>
        <c:crosses val="autoZero"/>
        <c:auto val="1"/>
        <c:lblAlgn val="ctr"/>
        <c:lblOffset val="100"/>
        <c:noMultiLvlLbl val="0"/>
      </c:catAx>
      <c:valAx>
        <c:axId val="85396096"/>
        <c:scaling>
          <c:orientation val="minMax"/>
        </c:scaling>
        <c:delete val="0"/>
        <c:axPos val="l"/>
        <c:majorGridlines/>
        <c:numFmt formatCode="@" sourceLinked="1"/>
        <c:majorTickMark val="cross"/>
        <c:minorTickMark val="none"/>
        <c:tickLblPos val="nextTo"/>
        <c:crossAx val="83211392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143601144104233"/>
          <c:y val="0.78949255656795159"/>
          <c:w val="0.74815742891379688"/>
          <c:h val="0.19322509107255367"/>
        </c:manualLayout>
      </c:layout>
      <c:overlay val="0"/>
      <c:txPr>
        <a:bodyPr/>
        <a:lstStyle/>
        <a:p>
          <a:pPr>
            <a:defRPr sz="1600" baseline="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Лист3!$B$51</c:f>
              <c:strCache>
                <c:ptCount val="1"/>
                <c:pt idx="0">
                  <c:v>чоловіки</c:v>
                </c:pt>
              </c:strCache>
            </c:strRef>
          </c:tx>
          <c:invertIfNegative val="0"/>
          <c:cat>
            <c:strRef>
              <c:f>Лист3!$A$52:$A$79</c:f>
              <c:strCache>
                <c:ptCount val="28"/>
                <c:pt idx="0">
                  <c:v>Житомирська                   </c:v>
                </c:pt>
                <c:pt idx="1">
                  <c:v>Чернігівська                  </c:v>
                </c:pt>
                <c:pt idx="2">
                  <c:v>Кіровоградська                </c:v>
                </c:pt>
                <c:pt idx="3">
                  <c:v>Херсонська                    </c:v>
                </c:pt>
                <c:pt idx="4">
                  <c:v>Донецька                      </c:v>
                </c:pt>
                <c:pt idx="5">
                  <c:v>Луганська                     </c:v>
                </c:pt>
                <c:pt idx="6">
                  <c:v>Миколаївська                  </c:v>
                </c:pt>
                <c:pt idx="7">
                  <c:v>Сумська                       </c:v>
                </c:pt>
                <c:pt idx="8">
                  <c:v>Дніпропетровська              </c:v>
                </c:pt>
                <c:pt idx="9">
                  <c:v>АР Крим     </c:v>
                </c:pt>
                <c:pt idx="10">
                  <c:v>Полтавська                    </c:v>
                </c:pt>
                <c:pt idx="11">
                  <c:v>Черкаська                     </c:v>
                </c:pt>
                <c:pt idx="12">
                  <c:v>Київська                      </c:v>
                </c:pt>
                <c:pt idx="13">
                  <c:v>Вінницька                     </c:v>
                </c:pt>
                <c:pt idx="14">
                  <c:v>Одеська                       </c:v>
                </c:pt>
                <c:pt idx="15">
                  <c:v>Волинська                     </c:v>
                </c:pt>
                <c:pt idx="16">
                  <c:v>Україна                       </c:v>
                </c:pt>
                <c:pt idx="17">
                  <c:v>Севастополь                   </c:v>
                </c:pt>
                <c:pt idx="18">
                  <c:v>Запорізька                    </c:v>
                </c:pt>
                <c:pt idx="19">
                  <c:v>Хмельницька                   </c:v>
                </c:pt>
                <c:pt idx="20">
                  <c:v>Рівненська                    </c:v>
                </c:pt>
                <c:pt idx="21">
                  <c:v>Харківська                    </c:v>
                </c:pt>
                <c:pt idx="22">
                  <c:v>Івано-Франківська             </c:v>
                </c:pt>
                <c:pt idx="23">
                  <c:v>Львівська                     </c:v>
                </c:pt>
                <c:pt idx="24">
                  <c:v>Тернопільська                 </c:v>
                </c:pt>
                <c:pt idx="25">
                  <c:v>Чернівецька                   </c:v>
                </c:pt>
                <c:pt idx="26">
                  <c:v>Закарпатська                  </c:v>
                </c:pt>
                <c:pt idx="27">
                  <c:v>Київ                          </c:v>
                </c:pt>
              </c:strCache>
            </c:strRef>
          </c:cat>
          <c:val>
            <c:numRef>
              <c:f>Лист3!$B$52:$B$79</c:f>
              <c:numCache>
                <c:formatCode>0.00</c:formatCode>
                <c:ptCount val="28"/>
                <c:pt idx="0">
                  <c:v>4553.00439453125</c:v>
                </c:pt>
                <c:pt idx="1">
                  <c:v>4394.72314453125</c:v>
                </c:pt>
                <c:pt idx="2">
                  <c:v>4138.93310546875</c:v>
                </c:pt>
                <c:pt idx="3">
                  <c:v>4119.73583984375</c:v>
                </c:pt>
                <c:pt idx="4">
                  <c:v>3956.33447265625</c:v>
                </c:pt>
                <c:pt idx="5">
                  <c:v>3946.080078125</c:v>
                </c:pt>
                <c:pt idx="6">
                  <c:v>3831.384033203125</c:v>
                </c:pt>
                <c:pt idx="7">
                  <c:v>3708.523193359375</c:v>
                </c:pt>
                <c:pt idx="8">
                  <c:v>3683.94873046875</c:v>
                </c:pt>
                <c:pt idx="9">
                  <c:v>3579.378662109375</c:v>
                </c:pt>
                <c:pt idx="10">
                  <c:v>3566.956787109375</c:v>
                </c:pt>
                <c:pt idx="11">
                  <c:v>3481.00390625</c:v>
                </c:pt>
                <c:pt idx="12">
                  <c:v>3443.61865234375</c:v>
                </c:pt>
                <c:pt idx="13">
                  <c:v>3405.26806640625</c:v>
                </c:pt>
                <c:pt idx="14">
                  <c:v>3307.601806640625</c:v>
                </c:pt>
                <c:pt idx="15">
                  <c:v>3288.3466796875</c:v>
                </c:pt>
                <c:pt idx="16">
                  <c:v>3261.9775390625</c:v>
                </c:pt>
                <c:pt idx="17">
                  <c:v>3252.7373046875</c:v>
                </c:pt>
                <c:pt idx="18">
                  <c:v>3251.555419921875</c:v>
                </c:pt>
                <c:pt idx="19">
                  <c:v>3151.51416015625</c:v>
                </c:pt>
                <c:pt idx="20">
                  <c:v>3011.231689453125</c:v>
                </c:pt>
                <c:pt idx="21">
                  <c:v>2773.022705078125</c:v>
                </c:pt>
                <c:pt idx="22">
                  <c:v>2391.9052734375</c:v>
                </c:pt>
                <c:pt idx="23">
                  <c:v>2358.001708984375</c:v>
                </c:pt>
                <c:pt idx="24">
                  <c:v>2329.422119140625</c:v>
                </c:pt>
                <c:pt idx="25">
                  <c:v>2237.060791015625</c:v>
                </c:pt>
                <c:pt idx="26">
                  <c:v>2064.8603515625</c:v>
                </c:pt>
                <c:pt idx="27">
                  <c:v>1649.954833984375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B55-4F20-BEFD-D743C67855C6}"/>
            </c:ext>
          </c:extLst>
        </c:ser>
        <c:ser>
          <c:idx val="1"/>
          <c:order val="1"/>
          <c:tx>
            <c:strRef>
              <c:f>Лист3!$C$51</c:f>
              <c:strCache>
                <c:ptCount val="1"/>
                <c:pt idx="0">
                  <c:v>жінки</c:v>
                </c:pt>
              </c:strCache>
            </c:strRef>
          </c:tx>
          <c:invertIfNegative val="0"/>
          <c:cat>
            <c:strRef>
              <c:f>Лист3!$A$52:$A$79</c:f>
              <c:strCache>
                <c:ptCount val="28"/>
                <c:pt idx="0">
                  <c:v>Житомирська                   </c:v>
                </c:pt>
                <c:pt idx="1">
                  <c:v>Чернігівська                  </c:v>
                </c:pt>
                <c:pt idx="2">
                  <c:v>Кіровоградська                </c:v>
                </c:pt>
                <c:pt idx="3">
                  <c:v>Херсонська                    </c:v>
                </c:pt>
                <c:pt idx="4">
                  <c:v>Донецька                      </c:v>
                </c:pt>
                <c:pt idx="5">
                  <c:v>Луганська                     </c:v>
                </c:pt>
                <c:pt idx="6">
                  <c:v>Миколаївська                  </c:v>
                </c:pt>
                <c:pt idx="7">
                  <c:v>Сумська                       </c:v>
                </c:pt>
                <c:pt idx="8">
                  <c:v>Дніпропетровська              </c:v>
                </c:pt>
                <c:pt idx="9">
                  <c:v>АР Крим     </c:v>
                </c:pt>
                <c:pt idx="10">
                  <c:v>Полтавська                    </c:v>
                </c:pt>
                <c:pt idx="11">
                  <c:v>Черкаська                     </c:v>
                </c:pt>
                <c:pt idx="12">
                  <c:v>Київська                      </c:v>
                </c:pt>
                <c:pt idx="13">
                  <c:v>Вінницька                     </c:v>
                </c:pt>
                <c:pt idx="14">
                  <c:v>Одеська                       </c:v>
                </c:pt>
                <c:pt idx="15">
                  <c:v>Волинська                     </c:v>
                </c:pt>
                <c:pt idx="16">
                  <c:v>Україна                       </c:v>
                </c:pt>
                <c:pt idx="17">
                  <c:v>Севастополь                   </c:v>
                </c:pt>
                <c:pt idx="18">
                  <c:v>Запорізька                    </c:v>
                </c:pt>
                <c:pt idx="19">
                  <c:v>Хмельницька                   </c:v>
                </c:pt>
                <c:pt idx="20">
                  <c:v>Рівненська                    </c:v>
                </c:pt>
                <c:pt idx="21">
                  <c:v>Харківська                    </c:v>
                </c:pt>
                <c:pt idx="22">
                  <c:v>Івано-Франківська             </c:v>
                </c:pt>
                <c:pt idx="23">
                  <c:v>Львівська                     </c:v>
                </c:pt>
                <c:pt idx="24">
                  <c:v>Тернопільська                 </c:v>
                </c:pt>
                <c:pt idx="25">
                  <c:v>Чернівецька                   </c:v>
                </c:pt>
                <c:pt idx="26">
                  <c:v>Закарпатська                  </c:v>
                </c:pt>
                <c:pt idx="27">
                  <c:v>Київ                          </c:v>
                </c:pt>
              </c:strCache>
            </c:strRef>
          </c:cat>
          <c:val>
            <c:numRef>
              <c:f>Лист3!$C$52:$C$79</c:f>
              <c:numCache>
                <c:formatCode>0.00</c:formatCode>
                <c:ptCount val="28"/>
                <c:pt idx="0">
                  <c:v>880.44268798828125</c:v>
                </c:pt>
                <c:pt idx="1">
                  <c:v>825.963134765625</c:v>
                </c:pt>
                <c:pt idx="2">
                  <c:v>884.39471435546875</c:v>
                </c:pt>
                <c:pt idx="3">
                  <c:v>1112.1644287109375</c:v>
                </c:pt>
                <c:pt idx="4">
                  <c:v>795.21881103515625</c:v>
                </c:pt>
                <c:pt idx="5">
                  <c:v>775.8111572265625</c:v>
                </c:pt>
                <c:pt idx="6">
                  <c:v>782.85687255859375</c:v>
                </c:pt>
                <c:pt idx="7">
                  <c:v>755.72943115234375</c:v>
                </c:pt>
                <c:pt idx="8">
                  <c:v>757.9720458984375</c:v>
                </c:pt>
                <c:pt idx="9">
                  <c:v>710.744873046875</c:v>
                </c:pt>
                <c:pt idx="10">
                  <c:v>772.90509033203125</c:v>
                </c:pt>
                <c:pt idx="11">
                  <c:v>685.66717529296875</c:v>
                </c:pt>
                <c:pt idx="12">
                  <c:v>755.27203369140625</c:v>
                </c:pt>
                <c:pt idx="13">
                  <c:v>598.14459228515625</c:v>
                </c:pt>
                <c:pt idx="14">
                  <c:v>837.388427734375</c:v>
                </c:pt>
                <c:pt idx="15">
                  <c:v>516.46722412109375</c:v>
                </c:pt>
                <c:pt idx="16">
                  <c:v>673.57855224609375</c:v>
                </c:pt>
                <c:pt idx="17">
                  <c:v>895.3438720703125</c:v>
                </c:pt>
                <c:pt idx="18">
                  <c:v>762.62445068359375</c:v>
                </c:pt>
                <c:pt idx="19">
                  <c:v>642.6915283203125</c:v>
                </c:pt>
                <c:pt idx="20">
                  <c:v>512.06829833984375</c:v>
                </c:pt>
                <c:pt idx="21">
                  <c:v>611.79998779296875</c:v>
                </c:pt>
                <c:pt idx="22">
                  <c:v>399.5499267578125</c:v>
                </c:pt>
                <c:pt idx="23">
                  <c:v>347.08074951171875</c:v>
                </c:pt>
                <c:pt idx="24">
                  <c:v>375.190673828125</c:v>
                </c:pt>
                <c:pt idx="25">
                  <c:v>394.740478515625</c:v>
                </c:pt>
                <c:pt idx="26">
                  <c:v>644.30902099609375</c:v>
                </c:pt>
                <c:pt idx="27">
                  <c:v>381.3594970703125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B55-4F20-BEFD-D743C67855C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397312"/>
        <c:axId val="2399616"/>
      </c:barChart>
      <c:catAx>
        <c:axId val="239731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399616"/>
        <c:crosses val="autoZero"/>
        <c:auto val="1"/>
        <c:lblAlgn val="ctr"/>
        <c:lblOffset val="100"/>
        <c:noMultiLvlLbl val="0"/>
      </c:catAx>
      <c:valAx>
        <c:axId val="2399616"/>
        <c:scaling>
          <c:orientation val="minMax"/>
          <c:min val="0"/>
        </c:scaling>
        <c:delete val="0"/>
        <c:axPos val="l"/>
        <c:numFmt formatCode="General" sourceLinked="0"/>
        <c:majorTickMark val="out"/>
        <c:minorTickMark val="none"/>
        <c:tickLblPos val="nextTo"/>
        <c:crossAx val="2397312"/>
        <c:crosses val="autoZero"/>
        <c:crossBetween val="between"/>
        <c:majorUnit val="500"/>
      </c:valAx>
    </c:plotArea>
    <c:legend>
      <c:legendPos val="t"/>
      <c:overlay val="0"/>
      <c:txPr>
        <a:bodyPr/>
        <a:lstStyle/>
        <a:p>
          <a:pPr>
            <a:defRPr sz="1540" baseline="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708573928258967"/>
          <c:y val="5.0420162057399499E-2"/>
          <c:w val="0.8403447069116361"/>
          <c:h val="0.79914108147925655"/>
        </c:manualLayout>
      </c:layout>
      <c:lineChart>
        <c:grouping val="standard"/>
        <c:varyColors val="0"/>
        <c:ser>
          <c:idx val="0"/>
          <c:order val="0"/>
          <c:tx>
            <c:strRef>
              <c:f>Лист4!$A$11:$B$11</c:f>
              <c:strCache>
                <c:ptCount val="1"/>
                <c:pt idx="0">
                  <c:v>Волинська</c:v>
                </c:pt>
              </c:strCache>
            </c:strRef>
          </c:tx>
          <c:spPr>
            <a:ln w="28575"/>
          </c:spPr>
          <c:marker>
            <c:symbol val="none"/>
          </c:marker>
          <c:cat>
            <c:numRef>
              <c:f>Лист4!$C$10:$AC$10</c:f>
              <c:numCache>
                <c:formatCode>General</c:formatCode>
                <c:ptCount val="27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  <c:pt idx="25">
                  <c:v>2014</c:v>
                </c:pt>
                <c:pt idx="26">
                  <c:v>2015</c:v>
                </c:pt>
              </c:numCache>
            </c:numRef>
          </c:cat>
          <c:val>
            <c:numRef>
              <c:f>Лист4!$C$11:$AC$11</c:f>
              <c:numCache>
                <c:formatCode>0.00</c:formatCode>
                <c:ptCount val="27"/>
                <c:pt idx="0">
                  <c:v>67.09</c:v>
                </c:pt>
                <c:pt idx="1">
                  <c:v>66.66</c:v>
                </c:pt>
                <c:pt idx="2">
                  <c:v>64.66</c:v>
                </c:pt>
                <c:pt idx="3">
                  <c:v>64.569999999999993</c:v>
                </c:pt>
                <c:pt idx="4">
                  <c:v>64.900000000000006</c:v>
                </c:pt>
                <c:pt idx="5">
                  <c:v>64.22</c:v>
                </c:pt>
                <c:pt idx="6">
                  <c:v>63.06</c:v>
                </c:pt>
                <c:pt idx="7">
                  <c:v>62.94</c:v>
                </c:pt>
                <c:pt idx="8">
                  <c:v>63.13</c:v>
                </c:pt>
                <c:pt idx="9">
                  <c:v>63.78</c:v>
                </c:pt>
                <c:pt idx="10">
                  <c:v>63.04</c:v>
                </c:pt>
                <c:pt idx="11">
                  <c:v>63.05</c:v>
                </c:pt>
                <c:pt idx="12">
                  <c:v>62.99</c:v>
                </c:pt>
                <c:pt idx="13">
                  <c:v>63.32</c:v>
                </c:pt>
                <c:pt idx="14">
                  <c:v>63.21</c:v>
                </c:pt>
                <c:pt idx="15">
                  <c:v>63.24</c:v>
                </c:pt>
                <c:pt idx="16">
                  <c:v>62.41</c:v>
                </c:pt>
                <c:pt idx="17">
                  <c:v>62.29</c:v>
                </c:pt>
                <c:pt idx="18">
                  <c:v>62.64</c:v>
                </c:pt>
                <c:pt idx="19">
                  <c:v>62.48</c:v>
                </c:pt>
                <c:pt idx="20">
                  <c:v>63.65</c:v>
                </c:pt>
                <c:pt idx="21">
                  <c:v>65.02</c:v>
                </c:pt>
                <c:pt idx="22">
                  <c:v>65.55</c:v>
                </c:pt>
                <c:pt idx="23">
                  <c:v>66.099999999999994</c:v>
                </c:pt>
                <c:pt idx="24">
                  <c:v>66.040000000000006</c:v>
                </c:pt>
                <c:pt idx="25">
                  <c:v>65.73</c:v>
                </c:pt>
                <c:pt idx="26">
                  <c:v>65.69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C87B-41D1-BB8B-2E6E5A927E2C}"/>
            </c:ext>
          </c:extLst>
        </c:ser>
        <c:ser>
          <c:idx val="2"/>
          <c:order val="1"/>
          <c:tx>
            <c:strRef>
              <c:f>Лист4!$A$13:$B$13</c:f>
              <c:strCache>
                <c:ptCount val="1"/>
                <c:pt idx="0">
                  <c:v>Львівська </c:v>
                </c:pt>
              </c:strCache>
            </c:strRef>
          </c:tx>
          <c:spPr>
            <a:ln w="28575"/>
          </c:spPr>
          <c:marker>
            <c:symbol val="none"/>
          </c:marker>
          <c:cat>
            <c:numRef>
              <c:f>Лист4!$C$10:$AC$10</c:f>
              <c:numCache>
                <c:formatCode>General</c:formatCode>
                <c:ptCount val="27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  <c:pt idx="25">
                  <c:v>2014</c:v>
                </c:pt>
                <c:pt idx="26">
                  <c:v>2015</c:v>
                </c:pt>
              </c:numCache>
            </c:numRef>
          </c:cat>
          <c:val>
            <c:numRef>
              <c:f>Лист4!$C$13:$AC$13</c:f>
              <c:numCache>
                <c:formatCode>0.00</c:formatCode>
                <c:ptCount val="27"/>
                <c:pt idx="0">
                  <c:v>67.790000000000006</c:v>
                </c:pt>
                <c:pt idx="1">
                  <c:v>67.09</c:v>
                </c:pt>
                <c:pt idx="2">
                  <c:v>66.09</c:v>
                </c:pt>
                <c:pt idx="3">
                  <c:v>65.69</c:v>
                </c:pt>
                <c:pt idx="4">
                  <c:v>66.58</c:v>
                </c:pt>
                <c:pt idx="5">
                  <c:v>65.88</c:v>
                </c:pt>
                <c:pt idx="6">
                  <c:v>64.66</c:v>
                </c:pt>
                <c:pt idx="7">
                  <c:v>64.84</c:v>
                </c:pt>
                <c:pt idx="8">
                  <c:v>65.010000000000005</c:v>
                </c:pt>
                <c:pt idx="9">
                  <c:v>66.040000000000006</c:v>
                </c:pt>
                <c:pt idx="10">
                  <c:v>65.31</c:v>
                </c:pt>
                <c:pt idx="11">
                  <c:v>65.13</c:v>
                </c:pt>
                <c:pt idx="12">
                  <c:v>65.47</c:v>
                </c:pt>
                <c:pt idx="13">
                  <c:v>65.72</c:v>
                </c:pt>
                <c:pt idx="14">
                  <c:v>65.39</c:v>
                </c:pt>
                <c:pt idx="15">
                  <c:v>65.48</c:v>
                </c:pt>
                <c:pt idx="16">
                  <c:v>65.239999999999995</c:v>
                </c:pt>
                <c:pt idx="17">
                  <c:v>65.150000000000006</c:v>
                </c:pt>
                <c:pt idx="18">
                  <c:v>65.09</c:v>
                </c:pt>
                <c:pt idx="19">
                  <c:v>65.010000000000005</c:v>
                </c:pt>
                <c:pt idx="20">
                  <c:v>66.3</c:v>
                </c:pt>
                <c:pt idx="21">
                  <c:v>67.58</c:v>
                </c:pt>
                <c:pt idx="22">
                  <c:v>68.290000000000006</c:v>
                </c:pt>
                <c:pt idx="23">
                  <c:v>68.45</c:v>
                </c:pt>
                <c:pt idx="24">
                  <c:v>68.37</c:v>
                </c:pt>
                <c:pt idx="25">
                  <c:v>68.16</c:v>
                </c:pt>
                <c:pt idx="26">
                  <c:v>68.459999999999994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C87B-41D1-BB8B-2E6E5A927E2C}"/>
            </c:ext>
          </c:extLst>
        </c:ser>
        <c:ser>
          <c:idx val="3"/>
          <c:order val="2"/>
          <c:tx>
            <c:strRef>
              <c:f>Лист4!$A$14:$B$14</c:f>
              <c:strCache>
                <c:ptCount val="1"/>
                <c:pt idx="0">
                  <c:v>Польща</c:v>
                </c:pt>
              </c:strCache>
            </c:strRef>
          </c:tx>
          <c:spPr>
            <a:ln w="38100"/>
          </c:spPr>
          <c:marker>
            <c:symbol val="none"/>
          </c:marker>
          <c:cat>
            <c:numRef>
              <c:f>Лист4!$C$10:$AC$10</c:f>
              <c:numCache>
                <c:formatCode>General</c:formatCode>
                <c:ptCount val="27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  <c:pt idx="25">
                  <c:v>2014</c:v>
                </c:pt>
                <c:pt idx="26">
                  <c:v>2015</c:v>
                </c:pt>
              </c:numCache>
            </c:numRef>
          </c:cat>
          <c:val>
            <c:numRef>
              <c:f>Лист4!$C$14:$AC$14</c:f>
              <c:numCache>
                <c:formatCode>General</c:formatCode>
                <c:ptCount val="27"/>
                <c:pt idx="0">
                  <c:v>66.790000000000006</c:v>
                </c:pt>
                <c:pt idx="1">
                  <c:v>66.569999999999993</c:v>
                </c:pt>
                <c:pt idx="2">
                  <c:v>66.180000000000007</c:v>
                </c:pt>
                <c:pt idx="3">
                  <c:v>66.75</c:v>
                </c:pt>
                <c:pt idx="4">
                  <c:v>67.41</c:v>
                </c:pt>
                <c:pt idx="5">
                  <c:v>67.53</c:v>
                </c:pt>
                <c:pt idx="6">
                  <c:v>67.680000000000007</c:v>
                </c:pt>
                <c:pt idx="7">
                  <c:v>68.180000000000007</c:v>
                </c:pt>
                <c:pt idx="8">
                  <c:v>68.510000000000005</c:v>
                </c:pt>
                <c:pt idx="9">
                  <c:v>68.91</c:v>
                </c:pt>
                <c:pt idx="10">
                  <c:v>68.87</c:v>
                </c:pt>
                <c:pt idx="11">
                  <c:v>69.599999999999994</c:v>
                </c:pt>
                <c:pt idx="12">
                  <c:v>70.05</c:v>
                </c:pt>
                <c:pt idx="13">
                  <c:v>70.38</c:v>
                </c:pt>
                <c:pt idx="14">
                  <c:v>70.53</c:v>
                </c:pt>
                <c:pt idx="15">
                  <c:v>70.67</c:v>
                </c:pt>
                <c:pt idx="16">
                  <c:v>70.81</c:v>
                </c:pt>
                <c:pt idx="17">
                  <c:v>71</c:v>
                </c:pt>
                <c:pt idx="18">
                  <c:v>71.040000000000006</c:v>
                </c:pt>
                <c:pt idx="19">
                  <c:v>71.34</c:v>
                </c:pt>
                <c:pt idx="20">
                  <c:v>71.599999999999994</c:v>
                </c:pt>
                <c:pt idx="21">
                  <c:v>72.260000000000005</c:v>
                </c:pt>
                <c:pt idx="22">
                  <c:v>72.62</c:v>
                </c:pt>
                <c:pt idx="23">
                  <c:v>72.739999999999995</c:v>
                </c:pt>
                <c:pt idx="24">
                  <c:v>73.08</c:v>
                </c:pt>
                <c:pt idx="25">
                  <c:v>73.819999999999993</c:v>
                </c:pt>
                <c:pt idx="26" formatCode="0.00">
                  <c:v>73.5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C87B-41D1-BB8B-2E6E5A927E2C}"/>
            </c:ext>
          </c:extLst>
        </c:ser>
        <c:ser>
          <c:idx val="1"/>
          <c:order val="3"/>
          <c:tx>
            <c:strRef>
              <c:f>Лист4!$A$17</c:f>
              <c:strCache>
                <c:ptCount val="1"/>
                <c:pt idx="0">
                  <c:v>Херсонська</c:v>
                </c:pt>
              </c:strCache>
            </c:strRef>
          </c:tx>
          <c:spPr>
            <a:ln w="28575">
              <a:solidFill>
                <a:srgbClr val="FF0000"/>
              </a:solidFill>
            </a:ln>
          </c:spPr>
          <c:marker>
            <c:symbol val="none"/>
          </c:marker>
          <c:val>
            <c:numRef>
              <c:f>Лист4!$C$17:$AC$17</c:f>
              <c:numCache>
                <c:formatCode>0.00</c:formatCode>
                <c:ptCount val="27"/>
                <c:pt idx="0">
                  <c:v>64</c:v>
                </c:pt>
                <c:pt idx="1">
                  <c:v>63.37</c:v>
                </c:pt>
                <c:pt idx="2">
                  <c:v>63.23</c:v>
                </c:pt>
                <c:pt idx="3">
                  <c:v>62.25</c:v>
                </c:pt>
                <c:pt idx="4">
                  <c:v>61.67</c:v>
                </c:pt>
                <c:pt idx="5" formatCode="General">
                  <c:v>60.81</c:v>
                </c:pt>
                <c:pt idx="6" formatCode="General">
                  <c:v>58.79</c:v>
                </c:pt>
                <c:pt idx="7" formatCode="General">
                  <c:v>59.23</c:v>
                </c:pt>
                <c:pt idx="8" formatCode="General">
                  <c:v>60.04</c:v>
                </c:pt>
                <c:pt idx="9" formatCode="General">
                  <c:v>60.26</c:v>
                </c:pt>
                <c:pt idx="10" formatCode="General">
                  <c:v>59.79</c:v>
                </c:pt>
                <c:pt idx="11" formatCode="General">
                  <c:v>59.21</c:v>
                </c:pt>
                <c:pt idx="12" formatCode="General">
                  <c:v>59.56</c:v>
                </c:pt>
                <c:pt idx="13" formatCode="General">
                  <c:v>60.17</c:v>
                </c:pt>
                <c:pt idx="14" formatCode="General">
                  <c:v>60.59</c:v>
                </c:pt>
                <c:pt idx="15" formatCode="General">
                  <c:v>61.16</c:v>
                </c:pt>
                <c:pt idx="16" formatCode="General">
                  <c:v>60.87</c:v>
                </c:pt>
                <c:pt idx="17" formatCode="General">
                  <c:v>61.04</c:v>
                </c:pt>
                <c:pt idx="18" formatCode="General">
                  <c:v>61.17</c:v>
                </c:pt>
                <c:pt idx="19" formatCode="General">
                  <c:v>60.99</c:v>
                </c:pt>
                <c:pt idx="20" formatCode="General">
                  <c:v>62.26</c:v>
                </c:pt>
                <c:pt idx="21" formatCode="General">
                  <c:v>63.99</c:v>
                </c:pt>
                <c:pt idx="22" formatCode="General">
                  <c:v>64.45</c:v>
                </c:pt>
                <c:pt idx="23" formatCode="General">
                  <c:v>64.680000000000007</c:v>
                </c:pt>
                <c:pt idx="24" formatCode="General">
                  <c:v>64.87</c:v>
                </c:pt>
                <c:pt idx="25" formatCode="General">
                  <c:v>64.66</c:v>
                </c:pt>
                <c:pt idx="26" formatCode="General">
                  <c:v>64.75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C87B-41D1-BB8B-2E6E5A927E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12972160"/>
        <c:axId val="112974464"/>
      </c:lineChart>
      <c:catAx>
        <c:axId val="112972160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112974464"/>
        <c:crosses val="autoZero"/>
        <c:auto val="1"/>
        <c:lblAlgn val="ctr"/>
        <c:lblOffset val="100"/>
        <c:noMultiLvlLbl val="0"/>
      </c:catAx>
      <c:valAx>
        <c:axId val="112974464"/>
        <c:scaling>
          <c:orientation val="minMax"/>
          <c:max val="85"/>
          <c:min val="55"/>
        </c:scaling>
        <c:delete val="0"/>
        <c:axPos val="l"/>
        <c:numFmt formatCode="0.00" sourceLinked="1"/>
        <c:majorTickMark val="out"/>
        <c:minorTickMark val="none"/>
        <c:tickLblPos val="nextTo"/>
        <c:crossAx val="112972160"/>
        <c:crosses val="autoZero"/>
        <c:crossBetween val="between"/>
      </c:valAx>
    </c:plotArea>
    <c:legend>
      <c:legendPos val="r"/>
      <c:layout>
        <c:manualLayout>
          <c:xMode val="edge"/>
          <c:yMode val="edge"/>
          <c:x val="0.13076377952755905"/>
          <c:y val="0.17245953928783422"/>
          <c:w val="0.65812510936132984"/>
          <c:h val="0.14151605033110695"/>
        </c:manualLayout>
      </c:layout>
      <c:overlay val="0"/>
      <c:txPr>
        <a:bodyPr/>
        <a:lstStyle/>
        <a:p>
          <a:pPr>
            <a:defRPr sz="1200" baseline="0"/>
          </a:pPr>
          <a:endParaRPr lang="ru-RU"/>
        </a:p>
      </c:txPr>
    </c:legend>
    <c:plotVisOnly val="1"/>
    <c:dispBlanksAs val="gap"/>
    <c:showDLblsOverMax val="0"/>
  </c:chart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720467786637582"/>
          <c:y val="5.1400511750638547E-2"/>
          <c:w val="0.86099759405074361"/>
          <c:h val="0.79523549139690874"/>
        </c:manualLayout>
      </c:layout>
      <c:lineChart>
        <c:grouping val="standard"/>
        <c:varyColors val="0"/>
        <c:ser>
          <c:idx val="0"/>
          <c:order val="0"/>
          <c:tx>
            <c:strRef>
              <c:f>Лист4!$A$22:$B$22</c:f>
              <c:strCache>
                <c:ptCount val="1"/>
                <c:pt idx="0">
                  <c:v>Волинська</c:v>
                </c:pt>
              </c:strCache>
            </c:strRef>
          </c:tx>
          <c:spPr>
            <a:ln w="28575"/>
          </c:spPr>
          <c:marker>
            <c:symbol val="none"/>
          </c:marker>
          <c:cat>
            <c:numRef>
              <c:f>Лист4!$C$21:$AC$21</c:f>
              <c:numCache>
                <c:formatCode>General</c:formatCode>
                <c:ptCount val="27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  <c:pt idx="25">
                  <c:v>2014</c:v>
                </c:pt>
                <c:pt idx="26">
                  <c:v>2015</c:v>
                </c:pt>
              </c:numCache>
            </c:numRef>
          </c:cat>
          <c:val>
            <c:numRef>
              <c:f>Лист4!$C$22:$AC$22</c:f>
              <c:numCache>
                <c:formatCode>0.00</c:formatCode>
                <c:ptCount val="27"/>
                <c:pt idx="0">
                  <c:v>76.180000000000007</c:v>
                </c:pt>
                <c:pt idx="1">
                  <c:v>75.39</c:v>
                </c:pt>
                <c:pt idx="2">
                  <c:v>74.260000000000005</c:v>
                </c:pt>
                <c:pt idx="3">
                  <c:v>74.680000000000007</c:v>
                </c:pt>
                <c:pt idx="4">
                  <c:v>74.099999999999994</c:v>
                </c:pt>
                <c:pt idx="5">
                  <c:v>73.87</c:v>
                </c:pt>
                <c:pt idx="6">
                  <c:v>73.59</c:v>
                </c:pt>
                <c:pt idx="7">
                  <c:v>74.09</c:v>
                </c:pt>
                <c:pt idx="8">
                  <c:v>73.87</c:v>
                </c:pt>
                <c:pt idx="9">
                  <c:v>74.41</c:v>
                </c:pt>
                <c:pt idx="10">
                  <c:v>73.400000000000006</c:v>
                </c:pt>
                <c:pt idx="11">
                  <c:v>73.75</c:v>
                </c:pt>
                <c:pt idx="12">
                  <c:v>74.209999999999994</c:v>
                </c:pt>
                <c:pt idx="13">
                  <c:v>74.739999999999995</c:v>
                </c:pt>
                <c:pt idx="14">
                  <c:v>74.760000000000005</c:v>
                </c:pt>
                <c:pt idx="15">
                  <c:v>74.81</c:v>
                </c:pt>
                <c:pt idx="16">
                  <c:v>75.03</c:v>
                </c:pt>
                <c:pt idx="17">
                  <c:v>75.040000000000006</c:v>
                </c:pt>
                <c:pt idx="18">
                  <c:v>75.17</c:v>
                </c:pt>
                <c:pt idx="19">
                  <c:v>75.33</c:v>
                </c:pt>
                <c:pt idx="20">
                  <c:v>75.78</c:v>
                </c:pt>
                <c:pt idx="21">
                  <c:v>76.22</c:v>
                </c:pt>
                <c:pt idx="22">
                  <c:v>76.27</c:v>
                </c:pt>
                <c:pt idx="23">
                  <c:v>76.72</c:v>
                </c:pt>
                <c:pt idx="24">
                  <c:v>76.92</c:v>
                </c:pt>
                <c:pt idx="25">
                  <c:v>77.06</c:v>
                </c:pt>
                <c:pt idx="26">
                  <c:v>77.5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C81-4657-A0E2-80FE2C468F08}"/>
            </c:ext>
          </c:extLst>
        </c:ser>
        <c:ser>
          <c:idx val="2"/>
          <c:order val="1"/>
          <c:tx>
            <c:strRef>
              <c:f>Лист4!$A$24:$B$24</c:f>
              <c:strCache>
                <c:ptCount val="1"/>
                <c:pt idx="0">
                  <c:v>Львівська </c:v>
                </c:pt>
              </c:strCache>
            </c:strRef>
          </c:tx>
          <c:spPr>
            <a:ln w="28575"/>
          </c:spPr>
          <c:marker>
            <c:symbol val="none"/>
          </c:marker>
          <c:cat>
            <c:numRef>
              <c:f>Лист4!$C$21:$AC$21</c:f>
              <c:numCache>
                <c:formatCode>General</c:formatCode>
                <c:ptCount val="27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  <c:pt idx="25">
                  <c:v>2014</c:v>
                </c:pt>
                <c:pt idx="26">
                  <c:v>2015</c:v>
                </c:pt>
              </c:numCache>
            </c:numRef>
          </c:cat>
          <c:val>
            <c:numRef>
              <c:f>Лист4!$C$24:$AC$24</c:f>
              <c:numCache>
                <c:formatCode>0.00</c:formatCode>
                <c:ptCount val="27"/>
                <c:pt idx="0">
                  <c:v>76.12</c:v>
                </c:pt>
                <c:pt idx="1">
                  <c:v>75.739999999999995</c:v>
                </c:pt>
                <c:pt idx="2">
                  <c:v>75.2</c:v>
                </c:pt>
                <c:pt idx="3">
                  <c:v>75.27</c:v>
                </c:pt>
                <c:pt idx="4">
                  <c:v>75.180000000000007</c:v>
                </c:pt>
                <c:pt idx="5">
                  <c:v>75.150000000000006</c:v>
                </c:pt>
                <c:pt idx="6">
                  <c:v>74.709999999999994</c:v>
                </c:pt>
                <c:pt idx="7">
                  <c:v>74.61</c:v>
                </c:pt>
                <c:pt idx="8">
                  <c:v>74.91</c:v>
                </c:pt>
                <c:pt idx="9">
                  <c:v>75.66</c:v>
                </c:pt>
                <c:pt idx="10">
                  <c:v>74.959999999999994</c:v>
                </c:pt>
                <c:pt idx="11">
                  <c:v>75.55</c:v>
                </c:pt>
                <c:pt idx="12">
                  <c:v>75.42</c:v>
                </c:pt>
                <c:pt idx="13">
                  <c:v>76.099999999999994</c:v>
                </c:pt>
                <c:pt idx="14">
                  <c:v>76.03</c:v>
                </c:pt>
                <c:pt idx="15">
                  <c:v>76.010000000000005</c:v>
                </c:pt>
                <c:pt idx="16">
                  <c:v>76.19</c:v>
                </c:pt>
                <c:pt idx="17">
                  <c:v>76.459999999999994</c:v>
                </c:pt>
                <c:pt idx="18">
                  <c:v>76.599999999999994</c:v>
                </c:pt>
                <c:pt idx="19">
                  <c:v>76.510000000000005</c:v>
                </c:pt>
                <c:pt idx="20">
                  <c:v>76.959999999999994</c:v>
                </c:pt>
                <c:pt idx="21">
                  <c:v>77.52</c:v>
                </c:pt>
                <c:pt idx="22">
                  <c:v>77.7</c:v>
                </c:pt>
                <c:pt idx="23">
                  <c:v>77.709999999999994</c:v>
                </c:pt>
                <c:pt idx="24">
                  <c:v>78.069999999999993</c:v>
                </c:pt>
                <c:pt idx="25">
                  <c:v>77.94</c:v>
                </c:pt>
                <c:pt idx="26">
                  <c:v>78.13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C81-4657-A0E2-80FE2C468F08}"/>
            </c:ext>
          </c:extLst>
        </c:ser>
        <c:ser>
          <c:idx val="3"/>
          <c:order val="2"/>
          <c:tx>
            <c:strRef>
              <c:f>Лист4!$A$25:$B$25</c:f>
              <c:strCache>
                <c:ptCount val="1"/>
                <c:pt idx="0">
                  <c:v>Польща</c:v>
                </c:pt>
              </c:strCache>
            </c:strRef>
          </c:tx>
          <c:spPr>
            <a:ln w="38100"/>
          </c:spPr>
          <c:marker>
            <c:symbol val="none"/>
          </c:marker>
          <c:cat>
            <c:numRef>
              <c:f>Лист4!$C$21:$AC$21</c:f>
              <c:numCache>
                <c:formatCode>General</c:formatCode>
                <c:ptCount val="27"/>
                <c:pt idx="0">
                  <c:v>1989</c:v>
                </c:pt>
                <c:pt idx="1">
                  <c:v>1990</c:v>
                </c:pt>
                <c:pt idx="2">
                  <c:v>1991</c:v>
                </c:pt>
                <c:pt idx="3">
                  <c:v>1992</c:v>
                </c:pt>
                <c:pt idx="4">
                  <c:v>1993</c:v>
                </c:pt>
                <c:pt idx="5">
                  <c:v>1994</c:v>
                </c:pt>
                <c:pt idx="6">
                  <c:v>1995</c:v>
                </c:pt>
                <c:pt idx="7">
                  <c:v>1996</c:v>
                </c:pt>
                <c:pt idx="8">
                  <c:v>1997</c:v>
                </c:pt>
                <c:pt idx="9">
                  <c:v>1998</c:v>
                </c:pt>
                <c:pt idx="10">
                  <c:v>1999</c:v>
                </c:pt>
                <c:pt idx="11">
                  <c:v>2000</c:v>
                </c:pt>
                <c:pt idx="12">
                  <c:v>2001</c:v>
                </c:pt>
                <c:pt idx="13">
                  <c:v>2002</c:v>
                </c:pt>
                <c:pt idx="14">
                  <c:v>2003</c:v>
                </c:pt>
                <c:pt idx="15">
                  <c:v>2004</c:v>
                </c:pt>
                <c:pt idx="16">
                  <c:v>2005</c:v>
                </c:pt>
                <c:pt idx="17">
                  <c:v>2006</c:v>
                </c:pt>
                <c:pt idx="18">
                  <c:v>2007</c:v>
                </c:pt>
                <c:pt idx="19">
                  <c:v>2008</c:v>
                </c:pt>
                <c:pt idx="20">
                  <c:v>2009</c:v>
                </c:pt>
                <c:pt idx="21">
                  <c:v>2010</c:v>
                </c:pt>
                <c:pt idx="22">
                  <c:v>2011</c:v>
                </c:pt>
                <c:pt idx="23">
                  <c:v>2012</c:v>
                </c:pt>
                <c:pt idx="24">
                  <c:v>2013</c:v>
                </c:pt>
                <c:pt idx="25">
                  <c:v>2014</c:v>
                </c:pt>
                <c:pt idx="26">
                  <c:v>2015</c:v>
                </c:pt>
              </c:numCache>
            </c:numRef>
          </c:cat>
          <c:val>
            <c:numRef>
              <c:f>Лист4!$C$25:$AC$25</c:f>
              <c:numCache>
                <c:formatCode>General</c:formatCode>
                <c:ptCount val="27"/>
                <c:pt idx="0">
                  <c:v>75.56</c:v>
                </c:pt>
                <c:pt idx="1">
                  <c:v>75.63</c:v>
                </c:pt>
                <c:pt idx="2">
                  <c:v>75.430000000000007</c:v>
                </c:pt>
                <c:pt idx="3">
                  <c:v>75.819999999999993</c:v>
                </c:pt>
                <c:pt idx="4">
                  <c:v>76.069999999999993</c:v>
                </c:pt>
                <c:pt idx="5">
                  <c:v>76.14</c:v>
                </c:pt>
                <c:pt idx="6">
                  <c:v>76.45</c:v>
                </c:pt>
                <c:pt idx="7">
                  <c:v>76.66</c:v>
                </c:pt>
                <c:pt idx="8">
                  <c:v>77.069999999999993</c:v>
                </c:pt>
                <c:pt idx="9">
                  <c:v>77.430000000000007</c:v>
                </c:pt>
                <c:pt idx="10">
                  <c:v>77.540000000000006</c:v>
                </c:pt>
                <c:pt idx="11">
                  <c:v>78.099999999999994</c:v>
                </c:pt>
                <c:pt idx="12">
                  <c:v>78.489999999999995</c:v>
                </c:pt>
                <c:pt idx="13">
                  <c:v>78.88</c:v>
                </c:pt>
                <c:pt idx="14">
                  <c:v>78.91</c:v>
                </c:pt>
                <c:pt idx="15">
                  <c:v>79.28</c:v>
                </c:pt>
                <c:pt idx="16">
                  <c:v>79.42</c:v>
                </c:pt>
                <c:pt idx="17">
                  <c:v>79.75</c:v>
                </c:pt>
                <c:pt idx="18">
                  <c:v>79.88</c:v>
                </c:pt>
                <c:pt idx="19">
                  <c:v>80.11</c:v>
                </c:pt>
                <c:pt idx="20">
                  <c:v>80.2</c:v>
                </c:pt>
                <c:pt idx="21">
                  <c:v>80.81</c:v>
                </c:pt>
                <c:pt idx="22">
                  <c:v>81.17</c:v>
                </c:pt>
                <c:pt idx="23">
                  <c:v>81.180000000000007</c:v>
                </c:pt>
                <c:pt idx="24">
                  <c:v>81.290000000000006</c:v>
                </c:pt>
                <c:pt idx="25">
                  <c:v>81.87</c:v>
                </c:pt>
                <c:pt idx="26">
                  <c:v>81.599999999999994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C81-4657-A0E2-80FE2C468F08}"/>
            </c:ext>
          </c:extLst>
        </c:ser>
        <c:ser>
          <c:idx val="4"/>
          <c:order val="3"/>
          <c:tx>
            <c:strRef>
              <c:f>Лист4!$A$27</c:f>
              <c:strCache>
                <c:ptCount val="1"/>
                <c:pt idx="0">
                  <c:v>Херсонська</c:v>
                </c:pt>
              </c:strCache>
            </c:strRef>
          </c:tx>
          <c:spPr>
            <a:ln w="28575">
              <a:solidFill>
                <a:srgbClr val="C00000"/>
              </a:solidFill>
            </a:ln>
          </c:spPr>
          <c:marker>
            <c:symbol val="none"/>
          </c:marker>
          <c:val>
            <c:numRef>
              <c:f>Лист4!$C$27:$AC$27</c:f>
              <c:numCache>
                <c:formatCode>0.00</c:formatCode>
                <c:ptCount val="27"/>
                <c:pt idx="0">
                  <c:v>74.069999999999993</c:v>
                </c:pt>
                <c:pt idx="1">
                  <c:v>73.69</c:v>
                </c:pt>
                <c:pt idx="2">
                  <c:v>73.59</c:v>
                </c:pt>
                <c:pt idx="3">
                  <c:v>73.05</c:v>
                </c:pt>
                <c:pt idx="4">
                  <c:v>73.16</c:v>
                </c:pt>
                <c:pt idx="5" formatCode="General">
                  <c:v>72.23</c:v>
                </c:pt>
                <c:pt idx="6" formatCode="General">
                  <c:v>71.260000000000005</c:v>
                </c:pt>
                <c:pt idx="7" formatCode="General">
                  <c:v>71.739999999999995</c:v>
                </c:pt>
                <c:pt idx="8" formatCode="General">
                  <c:v>72.599999999999994</c:v>
                </c:pt>
                <c:pt idx="9" formatCode="General">
                  <c:v>72.73</c:v>
                </c:pt>
                <c:pt idx="10" formatCode="General">
                  <c:v>72.64</c:v>
                </c:pt>
                <c:pt idx="11" formatCode="General">
                  <c:v>72.7</c:v>
                </c:pt>
                <c:pt idx="12" formatCode="General">
                  <c:v>72.38</c:v>
                </c:pt>
                <c:pt idx="13" formatCode="General">
                  <c:v>72.92</c:v>
                </c:pt>
                <c:pt idx="14" formatCode="General">
                  <c:v>72.91</c:v>
                </c:pt>
                <c:pt idx="15" formatCode="General">
                  <c:v>73.099999999999994</c:v>
                </c:pt>
                <c:pt idx="16" formatCode="General">
                  <c:v>73.12</c:v>
                </c:pt>
                <c:pt idx="17" formatCode="General">
                  <c:v>73.23</c:v>
                </c:pt>
                <c:pt idx="18" formatCode="General">
                  <c:v>73.48</c:v>
                </c:pt>
                <c:pt idx="19" formatCode="General">
                  <c:v>73.430000000000007</c:v>
                </c:pt>
                <c:pt idx="20" formatCode="General">
                  <c:v>73.83</c:v>
                </c:pt>
                <c:pt idx="21" formatCode="General">
                  <c:v>74.58</c:v>
                </c:pt>
                <c:pt idx="22" formatCode="General">
                  <c:v>75.03</c:v>
                </c:pt>
                <c:pt idx="23" formatCode="General">
                  <c:v>75.14</c:v>
                </c:pt>
                <c:pt idx="24" formatCode="General">
                  <c:v>75.03</c:v>
                </c:pt>
                <c:pt idx="25" formatCode="General">
                  <c:v>75.39</c:v>
                </c:pt>
                <c:pt idx="26" formatCode="General">
                  <c:v>75.12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AC81-4657-A0E2-80FE2C468F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2342656"/>
        <c:axId val="23648512"/>
      </c:lineChart>
      <c:dateAx>
        <c:axId val="2234265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crossAx val="23648512"/>
        <c:crosses val="autoZero"/>
        <c:auto val="0"/>
        <c:lblOffset val="100"/>
        <c:baseTimeUnit val="days"/>
      </c:dateAx>
      <c:valAx>
        <c:axId val="23648512"/>
        <c:scaling>
          <c:orientation val="minMax"/>
          <c:min val="55"/>
        </c:scaling>
        <c:delete val="0"/>
        <c:axPos val="l"/>
        <c:numFmt formatCode="0.00" sourceLinked="1"/>
        <c:majorTickMark val="out"/>
        <c:minorTickMark val="none"/>
        <c:tickLblPos val="nextTo"/>
        <c:crossAx val="22342656"/>
        <c:crosses val="autoZero"/>
        <c:crossBetween val="between"/>
      </c:valAx>
    </c:plotArea>
    <c:legend>
      <c:legendPos val="b"/>
      <c:layout>
        <c:manualLayout>
          <c:xMode val="edge"/>
          <c:yMode val="edge"/>
          <c:x val="0.3008135310697157"/>
          <c:y val="0.56906058617672794"/>
          <c:w val="0.69918646893028447"/>
          <c:h val="0.13701900426949137"/>
        </c:manualLayout>
      </c:layout>
      <c:overlay val="0"/>
      <c:spPr>
        <a:ln>
          <a:noFill/>
        </a:ln>
      </c:spPr>
      <c:txPr>
        <a:bodyPr/>
        <a:lstStyle/>
        <a:p>
          <a:pPr>
            <a:defRPr sz="1200" baseline="0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b="0" i="0" baseline="0"/>
      </a:pPr>
      <a:endParaRPr lang="ru-RU"/>
    </a:p>
  </c:tx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image" Target="../media/image6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0.25301</cdr:x>
      <cdr:y>0.03751</cdr:y>
    </cdr:from>
    <cdr:to>
      <cdr:x>0.28039</cdr:x>
      <cdr:y>0.09287</cdr:y>
    </cdr:to>
    <cdr:sp macro="" textlink="">
      <cdr:nvSpPr>
        <cdr:cNvPr id="3" name="Волна 2"/>
        <cdr:cNvSpPr/>
      </cdr:nvSpPr>
      <cdr:spPr>
        <a:xfrm xmlns:a="http://schemas.openxmlformats.org/drawingml/2006/main">
          <a:off x="2893513" y="166936"/>
          <a:ext cx="313151" cy="246423"/>
        </a:xfrm>
        <a:prstGeom xmlns:a="http://schemas.openxmlformats.org/drawingml/2006/main" prst="wave">
          <a:avLst>
            <a:gd name="adj1" fmla="val 12500"/>
            <a:gd name="adj2" fmla="val 2500"/>
          </a:avLst>
        </a:prstGeom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0.88396</cdr:x>
      <cdr:y>0.02014</cdr:y>
    </cdr:from>
    <cdr:to>
      <cdr:x>0.91134</cdr:x>
      <cdr:y>0.07551</cdr:y>
    </cdr:to>
    <cdr:sp macro="" textlink="">
      <cdr:nvSpPr>
        <cdr:cNvPr id="4" name="Волна 3"/>
        <cdr:cNvSpPr/>
      </cdr:nvSpPr>
      <cdr:spPr>
        <a:xfrm xmlns:a="http://schemas.openxmlformats.org/drawingml/2006/main">
          <a:off x="10109201" y="105216"/>
          <a:ext cx="313151" cy="289194"/>
        </a:xfrm>
        <a:prstGeom xmlns:a="http://schemas.openxmlformats.org/drawingml/2006/main" prst="wave">
          <a:avLst>
            <a:gd name="adj1" fmla="val 12500"/>
            <a:gd name="adj2" fmla="val 2500"/>
          </a:avLst>
        </a:prstGeom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ru-RU"/>
        </a:p>
      </cdr:txBody>
    </cdr:sp>
  </cdr:relSizeAnchor>
  <cdr:relSizeAnchor xmlns:cdr="http://schemas.openxmlformats.org/drawingml/2006/chartDrawing">
    <cdr:from>
      <cdr:x>0.72618</cdr:x>
      <cdr:y>0.02344</cdr:y>
    </cdr:from>
    <cdr:to>
      <cdr:x>0.75137</cdr:x>
      <cdr:y>0.06846</cdr:y>
    </cdr:to>
    <cdr:sp macro="" textlink="">
      <cdr:nvSpPr>
        <cdr:cNvPr id="5" name="Волна 4"/>
        <cdr:cNvSpPr/>
      </cdr:nvSpPr>
      <cdr:spPr>
        <a:xfrm xmlns:a="http://schemas.openxmlformats.org/drawingml/2006/main">
          <a:off x="8304757" y="104306"/>
          <a:ext cx="288099" cy="200417"/>
        </a:xfrm>
        <a:prstGeom xmlns:a="http://schemas.openxmlformats.org/drawingml/2006/main" prst="wave">
          <a:avLst/>
        </a:prstGeom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ru-RU"/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E0DBA8E-C0B8-44D8-9847-ED38EF30DC60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uk-UA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uk-UA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uk-UA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410F391-433A-4C2E-A6F2-EF858A208E5A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8281530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ru-RU" altLang="uk-UA" dirty="0" smtClean="0"/>
              <a:t>Для сравнений – стандартизация по возрасту </a:t>
            </a:r>
            <a:r>
              <a:rPr lang="en-US" dirty="0" smtClean="0"/>
              <a:t>Potential years of life lost (PYLL) is the number of years of life "lost" when a person dies "prematurely" from any cause – before age 75.</a:t>
            </a:r>
            <a:endParaRPr lang="uk-UA" altLang="uk-UA" dirty="0" smtClean="0"/>
          </a:p>
        </p:txBody>
      </p:sp>
      <p:sp>
        <p:nvSpPr>
          <p:cNvPr id="194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D1A8785B-53E8-429B-8275-A0D5776381EE}" type="slidenum">
              <a:rPr lang="uk-UA" altLang="uk-UA"/>
              <a:pPr eaLnBrk="1" hangingPunct="1">
                <a:spcBef>
                  <a:spcPct val="0"/>
                </a:spcBef>
              </a:pPr>
              <a:t>2</a:t>
            </a:fld>
            <a:endParaRPr lang="uk-UA" altLang="uk-UA"/>
          </a:p>
        </p:txBody>
      </p:sp>
    </p:spTree>
    <p:extLst>
      <p:ext uri="{BB962C8B-B14F-4D97-AF65-F5344CB8AC3E}">
        <p14:creationId xmlns:p14="http://schemas.microsoft.com/office/powerpoint/2010/main" val="206387298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uk-UA" altLang="uk-UA" dirty="0" smtClean="0">
                <a:latin typeface="Arial" panose="020B0604020202020204" pitchFamily="34" charset="0"/>
              </a:rPr>
              <a:t>Відхилення близько 10%, за винятком Києва, де майже на 20% нижча. Коли взяти чоловіків, відхилення більші між Житомирщиною і м. Києвом у 1,5 разова різниця у смертності чоловіків</a:t>
            </a:r>
            <a:endParaRPr lang="ru-RU" altLang="uk-UA" dirty="0" smtClean="0">
              <a:latin typeface="Arial" panose="020B0604020202020204" pitchFamily="34" charset="0"/>
            </a:endParaRPr>
          </a:p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C5F362-5058-48C4-BC44-BD18574A9639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2456574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uk-UA" altLang="uk-UA" smtClean="0"/>
              <a:t>97 млрд грн</a:t>
            </a:r>
          </a:p>
        </p:txBody>
      </p:sp>
      <p:sp>
        <p:nvSpPr>
          <p:cNvPr id="23556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</a:pPr>
            <a:fld id="{05B8E261-8352-4508-9F1A-62462D712E08}" type="slidenum">
              <a:rPr lang="uk-UA" altLang="uk-UA"/>
              <a:pPr eaLnBrk="1" hangingPunct="1">
                <a:spcBef>
                  <a:spcPct val="0"/>
                </a:spcBef>
              </a:pPr>
              <a:t>11</a:t>
            </a:fld>
            <a:endParaRPr lang="uk-UA" altLang="uk-UA"/>
          </a:p>
        </p:txBody>
      </p:sp>
    </p:spTree>
    <p:extLst>
      <p:ext uri="{BB962C8B-B14F-4D97-AF65-F5344CB8AC3E}">
        <p14:creationId xmlns:p14="http://schemas.microsoft.com/office/powerpoint/2010/main" val="28287003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9871502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68353171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84832783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323850" y="238543"/>
            <a:ext cx="8497092" cy="616455"/>
          </a:xfrm>
        </p:spPr>
        <p:txBody>
          <a:bodyPr anchor="ctr">
            <a:noAutofit/>
          </a:bodyPr>
          <a:lstStyle>
            <a:lvl1pPr>
              <a:lnSpc>
                <a:spcPct val="100000"/>
              </a:lnSpc>
              <a:defRPr/>
            </a:lvl1pPr>
          </a:lstStyle>
          <a:p>
            <a:endParaRPr lang="de-DE" dirty="0"/>
          </a:p>
        </p:txBody>
      </p:sp>
      <p:sp>
        <p:nvSpPr>
          <p:cNvPr id="9" name="Textplatzhalter 7"/>
          <p:cNvSpPr>
            <a:spLocks noGrp="1"/>
          </p:cNvSpPr>
          <p:nvPr>
            <p:ph type="body" sz="quarter" idx="13"/>
          </p:nvPr>
        </p:nvSpPr>
        <p:spPr>
          <a:xfrm>
            <a:off x="323851" y="854995"/>
            <a:ext cx="8496300" cy="336244"/>
          </a:xfrm>
        </p:spPr>
        <p:txBody>
          <a:bodyPr lIns="0" tIns="0" rIns="0" bIns="0">
            <a:noAutofit/>
          </a:bodyPr>
          <a:lstStyle>
            <a:lvl1pPr marL="0" indent="0">
              <a:spcAft>
                <a:spcPts val="800"/>
              </a:spcAft>
              <a:buNone/>
              <a:defRPr sz="2700"/>
            </a:lvl1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Datumsplatzhalter 2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ACAB15FD-FEF4-484B-8447-654780B64C45}" type="datetimeFigureOut">
              <a:rPr lang="de-DE"/>
              <a:pPr>
                <a:defRPr/>
              </a:pPr>
              <a:t>07.11.2017</a:t>
            </a:fld>
            <a:endParaRPr lang="de-DE" dirty="0"/>
          </a:p>
        </p:txBody>
      </p:sp>
      <p:sp>
        <p:nvSpPr>
          <p:cNvPr id="5" name="Fußzeilenplatzhalter 3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Foliennummernplatzhalter 4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prstClr val="black">
                    <a:tint val="75000"/>
                  </a:prstClr>
                </a:solidFill>
              </a:defRPr>
            </a:lvl1pPr>
          </a:lstStyle>
          <a:p>
            <a:pPr>
              <a:defRPr/>
            </a:pPr>
            <a:fld id="{87124018-7735-4F84-B56E-3DBF96CACCA7}" type="slidenum">
              <a:rPr lang="de-DE"/>
              <a:pPr>
                <a:defRPr/>
              </a:pPr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440174546"/>
      </p:ext>
    </p:extLst>
  </p:cSld>
  <p:clrMapOvr>
    <a:masterClrMapping/>
  </p:clrMapOvr>
  <p:transition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9834034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66180036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0271043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6717259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40581267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200240542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143035436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uk-UA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21418416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77AEF5A-B0AE-4395-A0C4-C01A51AB9B09}" type="datetimeFigureOut">
              <a:rPr lang="uk-UA" smtClean="0"/>
              <a:t>07.11.2017</a:t>
            </a:fld>
            <a:endParaRPr lang="uk-UA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uk-UA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57C0778-2F5C-4152-82CA-AFB307415478}" type="slidenum">
              <a:rPr lang="uk-UA" smtClean="0"/>
              <a:t>‹#›</a:t>
            </a:fld>
            <a:endParaRPr lang="uk-UA"/>
          </a:p>
        </p:txBody>
      </p:sp>
    </p:spTree>
    <p:extLst>
      <p:ext uri="{BB962C8B-B14F-4D97-AF65-F5344CB8AC3E}">
        <p14:creationId xmlns:p14="http://schemas.microsoft.com/office/powerpoint/2010/main" val="30254608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2" r:id="rId1"/>
    <p:sldLayoutId id="2147483693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0" r:id="rId9"/>
    <p:sldLayoutId id="2147483701" r:id="rId10"/>
    <p:sldLayoutId id="2147483702" r:id="rId11"/>
    <p:sldLayoutId id="2147483703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1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3.jpeg"/><Relationship Id="rId4" Type="http://schemas.openxmlformats.org/officeDocument/2006/relationships/image" Target="http://www.musc.edu/bmt737/Spr_1999/pj/image1.gif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journals.eu/autorzy/9999998703/Elzbieta-Grzelak-Kostulska/" TargetMode="External"/><Relationship Id="rId7" Type="http://schemas.openxmlformats.org/officeDocument/2006/relationships/chart" Target="../charts/chart6.xml"/><Relationship Id="rId2" Type="http://schemas.openxmlformats.org/officeDocument/2006/relationships/hyperlink" Target="http://www.ejournals.eu/JGPS/Volume-7/Issue-1/art/9144/" TargetMode="Externa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5.xml"/><Relationship Id="rId5" Type="http://schemas.openxmlformats.org/officeDocument/2006/relationships/hyperlink" Target="http://www.ejournals.eu/autorzy/9999996932/Tomasz-Michalski/" TargetMode="External"/><Relationship Id="rId4" Type="http://schemas.openxmlformats.org/officeDocument/2006/relationships/hyperlink" Target="http://www.ejournals.eu/autorzy/9999997151/Natalia-Sypion-Dutkowska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326571" y="195944"/>
            <a:ext cx="8512629" cy="2688770"/>
          </a:xfrm>
        </p:spPr>
        <p:txBody>
          <a:bodyPr>
            <a:normAutofit/>
          </a:bodyPr>
          <a:lstStyle/>
          <a:p>
            <a:pPr algn="l"/>
            <a:r>
              <a:rPr lang="uk-UA" sz="3600" b="1" dirty="0">
                <a:latin typeface="Arial" panose="020B0604020202020204" pitchFamily="34" charset="0"/>
                <a:cs typeface="Arial" panose="020B0604020202020204" pitchFamily="34" charset="0"/>
              </a:rPr>
              <a:t>Передчасна смертність в Україні: регіональні особливості </a:t>
            </a:r>
            <a:r>
              <a:rPr lang="uk-UA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потенційних </a:t>
            </a:r>
            <a:r>
              <a:rPr lang="uk-UA" sz="3600" b="1" dirty="0">
                <a:latin typeface="Arial" panose="020B0604020202020204" pitchFamily="34" charset="0"/>
                <a:cs typeface="Arial" panose="020B0604020202020204" pitchFamily="34" charset="0"/>
              </a:rPr>
              <a:t>втрат </a:t>
            </a:r>
            <a:r>
              <a:rPr lang="uk-UA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uk-UA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uk-UA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років </a:t>
            </a:r>
            <a:r>
              <a:rPr lang="uk-UA" sz="3600" b="1" dirty="0">
                <a:latin typeface="Arial" panose="020B0604020202020204" pitchFamily="34" charset="0"/>
                <a:cs typeface="Arial" panose="020B0604020202020204" pitchFamily="34" charset="0"/>
              </a:rPr>
              <a:t>людського життя</a:t>
            </a:r>
            <a:endParaRPr lang="uk-UA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143000" y="4180114"/>
            <a:ext cx="3396343" cy="1045029"/>
          </a:xfrm>
        </p:spPr>
        <p:txBody>
          <a:bodyPr>
            <a:normAutofit/>
          </a:bodyPr>
          <a:lstStyle/>
          <a:p>
            <a:r>
              <a:rPr lang="uk-UA" altLang="uk-UA" b="1" i="1" dirty="0" err="1">
                <a:solidFill>
                  <a:srgbClr val="C00000"/>
                </a:solidFill>
                <a:cs typeface="Arial" charset="0"/>
              </a:rPr>
              <a:t>д.н.держ.упр</a:t>
            </a:r>
            <a:r>
              <a:rPr lang="uk-UA" altLang="uk-UA" b="1" i="1" dirty="0">
                <a:solidFill>
                  <a:srgbClr val="C00000"/>
                </a:solidFill>
                <a:cs typeface="Arial" charset="0"/>
              </a:rPr>
              <a:t>. Наталія </a:t>
            </a:r>
            <a:r>
              <a:rPr lang="uk-UA" altLang="uk-UA" b="1" i="1" dirty="0" err="1">
                <a:solidFill>
                  <a:srgbClr val="C00000"/>
                </a:solidFill>
                <a:cs typeface="Arial" charset="0"/>
              </a:rPr>
              <a:t>Рингач</a:t>
            </a:r>
            <a:endParaRPr lang="uk-UA" altLang="uk-UA" b="1" i="1" dirty="0">
              <a:solidFill>
                <a:srgbClr val="C00000"/>
              </a:solidFill>
              <a:cs typeface="Arial" charset="0"/>
            </a:endParaRPr>
          </a:p>
          <a:p>
            <a:r>
              <a:rPr lang="uk-UA" altLang="uk-UA" sz="2000" b="1" i="1" dirty="0" smtClean="0">
                <a:cs typeface="Arial" charset="0"/>
              </a:rPr>
              <a:t>Київ, 7 листопада 2017 р.</a:t>
            </a:r>
            <a:endParaRPr lang="uk-UA" altLang="uk-UA" sz="2000" b="1" i="1" dirty="0">
              <a:cs typeface="Arial" charset="0"/>
            </a:endParaRPr>
          </a:p>
          <a:p>
            <a:endParaRPr lang="uk-UA" dirty="0"/>
          </a:p>
        </p:txBody>
      </p:sp>
      <p:pic>
        <p:nvPicPr>
          <p:cNvPr id="4" name="Picture 5" descr="http://www.vitamarg.com/f/img11/krizisnye-periody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1404" y="2483431"/>
            <a:ext cx="3258457" cy="43211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91390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6829" y="238543"/>
            <a:ext cx="8614113" cy="616455"/>
          </a:xfrm>
        </p:spPr>
        <p:txBody>
          <a:bodyPr/>
          <a:lstStyle/>
          <a:p>
            <a:r>
              <a:rPr lang="en-US" b="1" dirty="0">
                <a:latin typeface="Arial" panose="020B0604020202020204" pitchFamily="34" charset="0"/>
                <a:cs typeface="Arial" panose="020B0604020202020204" pitchFamily="34" charset="0"/>
              </a:rPr>
              <a:t>Years of Potential Life Lost (YPLL) Before Age 65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Текст 2"/>
          <p:cNvSpPr>
            <a:spLocks noGrp="1"/>
          </p:cNvSpPr>
          <p:nvPr>
            <p:ph type="body" sz="quarter" idx="13"/>
          </p:nvPr>
        </p:nvSpPr>
        <p:spPr>
          <a:xfrm>
            <a:off x="323851" y="1115090"/>
            <a:ext cx="8496300" cy="321823"/>
          </a:xfrm>
        </p:spPr>
        <p:txBody>
          <a:bodyPr/>
          <a:lstStyle/>
          <a:p>
            <a:pPr algn="ctr"/>
            <a:r>
              <a:rPr lang="en-US" i="1" dirty="0">
                <a:solidFill>
                  <a:srgbClr val="FF0000"/>
                </a:solidFill>
              </a:rPr>
              <a:t>National Center for Injury Prevention and Control, CDC</a:t>
            </a:r>
            <a:endParaRPr lang="ru-RU" i="1" dirty="0">
              <a:solidFill>
                <a:srgbClr val="FF0000"/>
              </a:solidFill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31180764"/>
              </p:ext>
            </p:extLst>
          </p:nvPr>
        </p:nvGraphicFramePr>
        <p:xfrm>
          <a:off x="489856" y="1825625"/>
          <a:ext cx="8330294" cy="482554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92931">
                  <a:extLst>
                    <a:ext uri="{9D8B030D-6E8A-4147-A177-3AD203B41FA5}">
                      <a16:colId xmlns:a16="http://schemas.microsoft.com/office/drawing/2014/main" val="1884968266"/>
                    </a:ext>
                  </a:extLst>
                </a:gridCol>
                <a:gridCol w="1037494">
                  <a:extLst>
                    <a:ext uri="{9D8B030D-6E8A-4147-A177-3AD203B41FA5}">
                      <a16:colId xmlns:a16="http://schemas.microsoft.com/office/drawing/2014/main" val="1392218348"/>
                    </a:ext>
                  </a:extLst>
                </a:gridCol>
                <a:gridCol w="1123853">
                  <a:extLst>
                    <a:ext uri="{9D8B030D-6E8A-4147-A177-3AD203B41FA5}">
                      <a16:colId xmlns:a16="http://schemas.microsoft.com/office/drawing/2014/main" val="2789092736"/>
                    </a:ext>
                  </a:extLst>
                </a:gridCol>
                <a:gridCol w="1109852">
                  <a:extLst>
                    <a:ext uri="{9D8B030D-6E8A-4147-A177-3AD203B41FA5}">
                      <a16:colId xmlns:a16="http://schemas.microsoft.com/office/drawing/2014/main" val="1845185518"/>
                    </a:ext>
                  </a:extLst>
                </a:gridCol>
                <a:gridCol w="1123853">
                  <a:extLst>
                    <a:ext uri="{9D8B030D-6E8A-4147-A177-3AD203B41FA5}">
                      <a16:colId xmlns:a16="http://schemas.microsoft.com/office/drawing/2014/main" val="2375926101"/>
                    </a:ext>
                  </a:extLst>
                </a:gridCol>
                <a:gridCol w="2042311">
                  <a:extLst>
                    <a:ext uri="{9D8B030D-6E8A-4147-A177-3AD203B41FA5}">
                      <a16:colId xmlns:a16="http://schemas.microsoft.com/office/drawing/2014/main" val="2536364902"/>
                    </a:ext>
                  </a:extLst>
                </a:gridCol>
              </a:tblGrid>
              <a:tr h="965108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effectLst/>
                      </a:endParaRPr>
                    </a:p>
                  </a:txBody>
                  <a:tcPr marL="57185" marR="57185" marT="0" marB="0" anchor="ctr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0" dirty="0">
                          <a:solidFill>
                            <a:srgbClr val="C00000"/>
                          </a:solidFill>
                          <a:effectLst/>
                        </a:rPr>
                        <a:t>2015 Alaska </a:t>
                      </a:r>
                      <a:br>
                        <a:rPr lang="en-US" sz="1600" b="0" dirty="0">
                          <a:solidFill>
                            <a:srgbClr val="C00000"/>
                          </a:solidFill>
                          <a:effectLst/>
                        </a:rPr>
                      </a:br>
                      <a:r>
                        <a:rPr lang="en-US" sz="1600" b="0" dirty="0">
                          <a:solidFill>
                            <a:srgbClr val="C00000"/>
                          </a:solidFill>
                          <a:effectLst/>
                        </a:rPr>
                        <a:t>All Races, Both Sexes</a:t>
                      </a:r>
                      <a:endParaRPr lang="ru-RU" sz="1600" b="0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0" dirty="0" smtClean="0">
                          <a:solidFill>
                            <a:srgbClr val="C00000"/>
                          </a:solidFill>
                          <a:effectLst/>
                        </a:rPr>
                        <a:t>2015 </a:t>
                      </a:r>
                      <a:r>
                        <a:rPr lang="en-US" sz="1600" b="0" dirty="0">
                          <a:solidFill>
                            <a:srgbClr val="C00000"/>
                          </a:solidFill>
                          <a:effectLst/>
                        </a:rPr>
                        <a:t>Utah </a:t>
                      </a:r>
                      <a:endParaRPr lang="en-US" sz="1600" b="0" dirty="0" smtClean="0">
                        <a:solidFill>
                          <a:srgbClr val="C00000"/>
                        </a:solidFill>
                        <a:effectLst/>
                      </a:endParaRP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600" b="0" dirty="0" smtClean="0">
                          <a:solidFill>
                            <a:srgbClr val="C00000"/>
                          </a:solidFill>
                          <a:effectLst/>
                        </a:rPr>
                        <a:t>All </a:t>
                      </a:r>
                      <a:r>
                        <a:rPr lang="en-US" sz="1600" b="0" dirty="0">
                          <a:solidFill>
                            <a:srgbClr val="C00000"/>
                          </a:solidFill>
                          <a:effectLst/>
                        </a:rPr>
                        <a:t>Races, Both Sexes</a:t>
                      </a:r>
                      <a:endParaRPr lang="ru-RU" sz="1600" b="0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 </a:t>
                      </a:r>
                      <a:endParaRPr lang="ru-RU" sz="9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6312372"/>
                  </a:ext>
                </a:extLst>
              </a:tr>
              <a:tr h="4825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u="sng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</a:t>
                      </a:r>
                      <a:r>
                        <a:rPr lang="ru-RU" sz="1800" u="sng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800" u="sng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Causes</a:t>
                      </a:r>
                      <a:endParaRPr lang="ru-RU" sz="1800" u="sng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</a:rPr>
                        <a:t>35,1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</a:rPr>
                        <a:t>100.0%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</a:rPr>
                        <a:t>99,</a:t>
                      </a:r>
                      <a:r>
                        <a:rPr lang="en-US" sz="2000" dirty="0" smtClean="0">
                          <a:effectLst/>
                        </a:rPr>
                        <a:t>3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</a:rPr>
                        <a:t>100.0%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b="1" u="sng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</a:t>
                      </a:r>
                      <a:r>
                        <a:rPr lang="ru-RU" sz="1800" b="1" u="sng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800" b="1" u="sng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Causes</a:t>
                      </a:r>
                      <a:endParaRPr lang="ru-RU" sz="1800" b="1" u="sng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/>
                </a:tc>
                <a:extLst>
                  <a:ext uri="{0D108BD9-81ED-4DB2-BD59-A6C34878D82A}">
                    <a16:rowId xmlns:a16="http://schemas.microsoft.com/office/drawing/2014/main" val="97580473"/>
                  </a:ext>
                </a:extLst>
              </a:tr>
              <a:tr h="72383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u="sng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Unintentional</a:t>
                      </a:r>
                      <a:r>
                        <a:rPr lang="ru-RU" sz="1800" u="sng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800" u="sng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Injury</a:t>
                      </a:r>
                      <a:endParaRPr lang="ru-RU" sz="1800" u="sng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</a:rPr>
                        <a:t>8,0</a:t>
                      </a:r>
                      <a:r>
                        <a:rPr lang="en-US" sz="2000" dirty="0" smtClean="0">
                          <a:effectLst/>
                        </a:rPr>
                        <a:t>9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</a:rPr>
                        <a:t> </a:t>
                      </a:r>
                      <a:r>
                        <a:rPr lang="ru-RU" sz="2000" dirty="0" smtClean="0">
                          <a:effectLst/>
                        </a:rPr>
                        <a:t>23.0</a:t>
                      </a:r>
                      <a:r>
                        <a:rPr lang="ru-RU" sz="2000" dirty="0">
                          <a:effectLst/>
                        </a:rPr>
                        <a:t>%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</a:rPr>
                        <a:t>23,25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</a:rPr>
                        <a:t>23.4%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b="1" u="sng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Unintentional</a:t>
                      </a:r>
                      <a:r>
                        <a:rPr lang="ru-RU" sz="1800" b="1" u="sng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800" b="1" u="sng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Injury</a:t>
                      </a:r>
                      <a:endParaRPr lang="ru-RU" sz="1800" b="1" u="sng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/>
                </a:tc>
                <a:extLst>
                  <a:ext uri="{0D108BD9-81ED-4DB2-BD59-A6C34878D82A}">
                    <a16:rowId xmlns:a16="http://schemas.microsoft.com/office/drawing/2014/main" val="1229013944"/>
                  </a:ext>
                </a:extLst>
              </a:tr>
              <a:tr h="4825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u="sng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Suicide</a:t>
                      </a:r>
                      <a:endParaRPr lang="ru-RU" sz="1800" u="sng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</a:rPr>
                        <a:t>5,6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effectLst/>
                        </a:rPr>
                        <a:t>16.0%</a:t>
                      </a:r>
                      <a:endParaRPr lang="ru-RU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</a:rPr>
                        <a:t>15,742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b="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15.9%</a:t>
                      </a:r>
                      <a:endParaRPr lang="ru-RU" sz="1800" b="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b="1" u="sng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Suicide</a:t>
                      </a:r>
                      <a:endParaRPr lang="ru-RU" sz="1800" b="1" u="sng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/>
                </a:tc>
                <a:extLst>
                  <a:ext uri="{0D108BD9-81ED-4DB2-BD59-A6C34878D82A}">
                    <a16:rowId xmlns:a16="http://schemas.microsoft.com/office/drawing/2014/main" val="3717523470"/>
                  </a:ext>
                </a:extLst>
              </a:tr>
              <a:tr h="72383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u="sng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Malignant</a:t>
                      </a:r>
                      <a:r>
                        <a:rPr lang="ru-RU" sz="1800" u="sng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800" u="sng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Neoplasms</a:t>
                      </a:r>
                      <a:endParaRPr lang="ru-RU" sz="1800" u="sng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</a:rPr>
                        <a:t>3,</a:t>
                      </a:r>
                      <a:r>
                        <a:rPr lang="en-US" sz="2000" dirty="0" smtClean="0">
                          <a:effectLst/>
                        </a:rPr>
                        <a:t>8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effectLst/>
                        </a:rPr>
                        <a:t>10.8%</a:t>
                      </a:r>
                      <a:endParaRPr lang="ru-RU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</a:rPr>
                        <a:t>10,205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10.3%</a:t>
                      </a:r>
                      <a:endParaRPr lang="ru-RU" sz="18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b="1" u="sng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Malignant</a:t>
                      </a:r>
                      <a:r>
                        <a:rPr lang="ru-RU" sz="1800" b="1" u="sng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800" b="1" u="sng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Neoplasms</a:t>
                      </a:r>
                      <a:endParaRPr lang="ru-RU" sz="1800" b="1" u="sng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/>
                </a:tc>
                <a:extLst>
                  <a:ext uri="{0D108BD9-81ED-4DB2-BD59-A6C34878D82A}">
                    <a16:rowId xmlns:a16="http://schemas.microsoft.com/office/drawing/2014/main" val="1442826429"/>
                  </a:ext>
                </a:extLst>
              </a:tr>
              <a:tr h="4825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Heart</a:t>
                      </a:r>
                      <a:r>
                        <a:rPr lang="ru-RU" sz="18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800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Disease</a:t>
                      </a:r>
                      <a:endParaRPr lang="ru-RU" sz="1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</a:rPr>
                        <a:t>3,</a:t>
                      </a:r>
                      <a:r>
                        <a:rPr lang="en-US" sz="2000" dirty="0" smtClean="0">
                          <a:effectLst/>
                        </a:rPr>
                        <a:t>5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effectLst/>
                        </a:rPr>
                        <a:t>9.9%</a:t>
                      </a:r>
                      <a:endParaRPr lang="ru-RU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</a:rPr>
                        <a:t>6,832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6.9%</a:t>
                      </a:r>
                      <a:endParaRPr lang="ru-RU" sz="18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Perinatal</a:t>
                      </a:r>
                      <a:r>
                        <a:rPr lang="ru-RU" sz="180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800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Period</a:t>
                      </a:r>
                      <a:endParaRPr lang="ru-RU" sz="18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/>
                </a:tc>
                <a:extLst>
                  <a:ext uri="{0D108BD9-81ED-4DB2-BD59-A6C34878D82A}">
                    <a16:rowId xmlns:a16="http://schemas.microsoft.com/office/drawing/2014/main" val="3645397384"/>
                  </a:ext>
                </a:extLst>
              </a:tr>
              <a:tr h="4825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Homicide</a:t>
                      </a:r>
                      <a:endParaRPr lang="ru-RU" sz="1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</a:rPr>
                        <a:t>1,99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effectLst/>
                        </a:rPr>
                        <a:t>5.7%</a:t>
                      </a:r>
                      <a:endParaRPr lang="ru-RU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</a:rPr>
                        <a:t>6,552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6.6%</a:t>
                      </a:r>
                      <a:endParaRPr lang="ru-RU" sz="18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Heart</a:t>
                      </a:r>
                      <a:r>
                        <a:rPr lang="ru-RU" sz="180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800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Disease</a:t>
                      </a:r>
                      <a:endParaRPr lang="ru-RU" sz="18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/>
                </a:tc>
                <a:extLst>
                  <a:ext uri="{0D108BD9-81ED-4DB2-BD59-A6C34878D82A}">
                    <a16:rowId xmlns:a16="http://schemas.microsoft.com/office/drawing/2014/main" val="2160218933"/>
                  </a:ext>
                </a:extLst>
              </a:tr>
              <a:tr h="4825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</a:t>
                      </a:r>
                      <a:r>
                        <a:rPr lang="ru-RU" sz="18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800" dirty="0" err="1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Others</a:t>
                      </a:r>
                      <a:endParaRPr lang="ru-RU" sz="1800" dirty="0">
                        <a:solidFill>
                          <a:schemeClr val="tx1"/>
                        </a:solidFill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 smtClean="0">
                          <a:effectLst/>
                        </a:rPr>
                        <a:t>12,</a:t>
                      </a:r>
                      <a:r>
                        <a:rPr lang="en-US" sz="2000" dirty="0" smtClean="0">
                          <a:effectLst/>
                        </a:rPr>
                        <a:t>2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effectLst/>
                        </a:rPr>
                        <a:t>34.6%</a:t>
                      </a:r>
                      <a:endParaRPr lang="ru-RU" sz="20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effectLst/>
                        </a:rPr>
                        <a:t>36,706</a:t>
                      </a:r>
                      <a:endParaRPr lang="ru-RU" sz="20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57185" marR="57185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Times New Roman" panose="02020603050405020304" pitchFamily="18" charset="0"/>
                          <a:cs typeface="Times New Roman" panose="02020603050405020304" pitchFamily="18" charset="0"/>
                        </a:rPr>
                        <a:t>37.0%</a:t>
                      </a:r>
                      <a:endParaRPr lang="ru-RU" sz="1800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All</a:t>
                      </a:r>
                      <a:r>
                        <a:rPr lang="ru-RU" sz="1800" dirty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ru-RU" sz="1800" dirty="0" err="1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Others</a:t>
                      </a:r>
                      <a:endParaRPr lang="ru-RU" sz="1800" dirty="0">
                        <a:effectLst/>
                        <a:latin typeface="Arial" panose="020B060402020202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57185" marR="57185" marT="0" marB="0" anchor="ctr"/>
                </a:tc>
                <a:extLst>
                  <a:ext uri="{0D108BD9-81ED-4DB2-BD59-A6C34878D82A}">
                    <a16:rowId xmlns:a16="http://schemas.microsoft.com/office/drawing/2014/main" val="155875963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53915896"/>
      </p:ext>
    </p:extLst>
  </p:cSld>
  <p:clrMapOvr>
    <a:masterClrMapping/>
  </p:clrMapOvr>
  <p:transition spd="med"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Заголовок 2"/>
          <p:cNvSpPr>
            <a:spLocks noGrp="1"/>
          </p:cNvSpPr>
          <p:nvPr>
            <p:ph type="title"/>
          </p:nvPr>
        </p:nvSpPr>
        <p:spPr>
          <a:xfrm>
            <a:off x="1925241" y="263988"/>
            <a:ext cx="3528502" cy="792163"/>
          </a:xfrm>
        </p:spPr>
        <p:txBody>
          <a:bodyPr>
            <a:noAutofit/>
          </a:bodyPr>
          <a:lstStyle/>
          <a:p>
            <a:pPr algn="ctr" eaLnBrk="1" hangingPunct="1"/>
            <a:r>
              <a:rPr lang="uk-UA" altLang="uk-UA" sz="40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Висновки:</a:t>
            </a:r>
          </a:p>
        </p:txBody>
      </p:sp>
      <p:sp>
        <p:nvSpPr>
          <p:cNvPr id="14339" name="Содержимое 1"/>
          <p:cNvSpPr>
            <a:spLocks noGrp="1"/>
          </p:cNvSpPr>
          <p:nvPr>
            <p:ph idx="1"/>
          </p:nvPr>
        </p:nvSpPr>
        <p:spPr>
          <a:xfrm>
            <a:off x="753356" y="1085411"/>
            <a:ext cx="7799294" cy="3479573"/>
          </a:xfrm>
        </p:spPr>
        <p:txBody>
          <a:bodyPr>
            <a:noAutofit/>
          </a:bodyPr>
          <a:lstStyle/>
          <a:p>
            <a:r>
              <a:rPr lang="ru-RU" altLang="uk-UA" sz="2000" dirty="0">
                <a:latin typeface="Arial" panose="020B0604020202020204" pitchFamily="34" charset="0"/>
                <a:cs typeface="Arial" panose="020B0604020202020204" pitchFamily="34" charset="0"/>
              </a:rPr>
              <a:t>У </a:t>
            </a:r>
            <a:r>
              <a:rPr lang="uk-UA" altLang="uk-UA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2013 </a:t>
            </a:r>
            <a:r>
              <a:rPr lang="uk-UA" altLang="uk-UA" sz="2000" dirty="0">
                <a:latin typeface="Arial" panose="020B0604020202020204" pitchFamily="34" charset="0"/>
                <a:cs typeface="Arial" panose="020B0604020202020204" pitchFamily="34" charset="0"/>
              </a:rPr>
              <a:t>р. за рахунок </a:t>
            </a:r>
            <a:r>
              <a:rPr lang="uk-UA" altLang="uk-UA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смертності </a:t>
            </a:r>
            <a:r>
              <a:rPr lang="uk-UA" altLang="uk-UA" sz="2000" dirty="0">
                <a:latin typeface="Arial" panose="020B0604020202020204" pitchFamily="34" charset="0"/>
                <a:cs typeface="Arial" panose="020B0604020202020204" pitchFamily="34" charset="0"/>
              </a:rPr>
              <a:t>до досягнення </a:t>
            </a:r>
            <a:r>
              <a:rPr lang="uk-UA" altLang="uk-UA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65-річного </a:t>
            </a:r>
            <a:r>
              <a:rPr lang="uk-UA" altLang="uk-UA" sz="2000" dirty="0">
                <a:latin typeface="Arial" panose="020B0604020202020204" pitchFamily="34" charset="0"/>
                <a:cs typeface="Arial" panose="020B0604020202020204" pitchFamily="34" charset="0"/>
              </a:rPr>
              <a:t>віку в Україні</a:t>
            </a:r>
            <a:r>
              <a:rPr lang="ru-RU" altLang="uk-UA" sz="2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altLang="uk-UA" sz="2000" dirty="0">
                <a:latin typeface="Arial" panose="020B0604020202020204" pitchFamily="34" charset="0"/>
                <a:cs typeface="Arial" panose="020B0604020202020204" pitchFamily="34" charset="0"/>
              </a:rPr>
              <a:t>втрачено </a:t>
            </a:r>
            <a:r>
              <a:rPr lang="uk-UA" sz="2000" b="1" i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3,031 </a:t>
            </a:r>
            <a:r>
              <a:rPr lang="uk-UA" sz="2000" b="1" i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млн </a:t>
            </a:r>
            <a:r>
              <a:rPr lang="uk-UA" sz="2000" i="1" dirty="0">
                <a:latin typeface="Arial" panose="020B0604020202020204" pitchFamily="34" charset="0"/>
                <a:cs typeface="Arial" panose="020B0604020202020204" pitchFamily="34" charset="0"/>
              </a:rPr>
              <a:t>людино-років </a:t>
            </a:r>
            <a:r>
              <a:rPr lang="uk-UA" altLang="uk-UA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потенційного життя</a:t>
            </a:r>
            <a:r>
              <a:rPr lang="uk-UA" altLang="uk-UA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uk-UA" sz="2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розрахована </a:t>
            </a:r>
            <a:r>
              <a:rPr lang="uk-UA" sz="2000" i="1" dirty="0">
                <a:latin typeface="Arial" panose="020B0604020202020204" pitchFamily="34" charset="0"/>
                <a:cs typeface="Arial" panose="020B0604020202020204" pitchFamily="34" charset="0"/>
              </a:rPr>
              <a:t>в доларовому еквіваленті величина ВВП, недоотриманого внаслідок передчасної смертності, перевищила </a:t>
            </a:r>
            <a:r>
              <a:rPr lang="uk-UA" sz="2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12 </a:t>
            </a:r>
            <a:r>
              <a:rPr lang="uk-UA" sz="2000" i="1" dirty="0">
                <a:latin typeface="Arial" panose="020B0604020202020204" pitchFamily="34" charset="0"/>
                <a:cs typeface="Arial" panose="020B0604020202020204" pitchFamily="34" charset="0"/>
              </a:rPr>
              <a:t>млрд </a:t>
            </a:r>
            <a:r>
              <a:rPr lang="uk-UA" sz="2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$) </a:t>
            </a:r>
          </a:p>
          <a:p>
            <a:r>
              <a:rPr lang="en-US" altLang="uk-UA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altLang="uk-UA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Показник коливався від максимального </a:t>
            </a:r>
            <a:r>
              <a:rPr lang="en-US" sz="20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10125,7</a:t>
            </a:r>
            <a:r>
              <a:rPr lang="uk-UA" sz="20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на </a:t>
            </a:r>
            <a:r>
              <a:rPr lang="uk-UA" sz="2000" b="1" dirty="0">
                <a:latin typeface="Arial" panose="020B0604020202020204" pitchFamily="34" charset="0"/>
                <a:cs typeface="Arial" panose="020B0604020202020204" pitchFamily="34" charset="0"/>
              </a:rPr>
              <a:t>100 тис. відп. </a:t>
            </a:r>
            <a:r>
              <a:rPr lang="uk-UA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населення у Донецькій області до </a:t>
            </a:r>
            <a:r>
              <a:rPr lang="en-US" sz="20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5549</a:t>
            </a:r>
            <a:r>
              <a:rPr lang="uk-UA" sz="2000" b="1" dirty="0" smtClean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,0 </a:t>
            </a:r>
            <a:r>
              <a:rPr lang="uk-UA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у Чернівецькій </a:t>
            </a:r>
            <a:r>
              <a:rPr lang="uk-UA" sz="2000" b="1" i="1" dirty="0" smtClean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(Україна - 7917,0 </a:t>
            </a:r>
            <a:r>
              <a:rPr lang="uk-UA" sz="2000" b="1" i="1" dirty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 100 тис. відп. </a:t>
            </a:r>
            <a:r>
              <a:rPr lang="uk-UA" sz="2000" b="1" i="1" dirty="0" smtClean="0">
                <a:solidFill>
                  <a:schemeClr val="accent6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населення)</a:t>
            </a:r>
          </a:p>
          <a:p>
            <a:r>
              <a:rPr lang="uk-UA" sz="2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У всіх регіонах спостерігається суттєва диспропорція </a:t>
            </a:r>
            <a:r>
              <a:rPr lang="uk-UA" sz="2000" i="1" dirty="0">
                <a:latin typeface="Arial" panose="020B0604020202020204" pitchFamily="34" charset="0"/>
                <a:cs typeface="Arial" panose="020B0604020202020204" pitchFamily="34" charset="0"/>
              </a:rPr>
              <a:t>втрат залежно від статі (за величиною і структурою), та від причин </a:t>
            </a:r>
            <a:r>
              <a:rPr lang="uk-UA" sz="2000" i="1" dirty="0" smtClean="0">
                <a:latin typeface="Arial" panose="020B0604020202020204" pitchFamily="34" charset="0"/>
                <a:cs typeface="Arial" panose="020B0604020202020204" pitchFamily="34" charset="0"/>
              </a:rPr>
              <a:t>смерті (максимальна для екзогенних </a:t>
            </a:r>
            <a:r>
              <a:rPr lang="uk-UA" sz="2000" i="1" dirty="0">
                <a:latin typeface="Arial" panose="020B0604020202020204" pitchFamily="34" charset="0"/>
                <a:cs typeface="Arial" panose="020B0604020202020204" pitchFamily="34" charset="0"/>
              </a:rPr>
              <a:t>причин).</a:t>
            </a:r>
            <a:endParaRPr lang="uk-UA" sz="2000" b="1" i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80000"/>
              </a:lnSpc>
              <a:spcBef>
                <a:spcPts val="1200"/>
              </a:spcBef>
            </a:pPr>
            <a:endParaRPr lang="uk-UA" altLang="uk-UA" sz="2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lnSpc>
                <a:spcPct val="80000"/>
              </a:lnSpc>
              <a:spcBef>
                <a:spcPts val="1200"/>
              </a:spcBef>
            </a:pPr>
            <a:endParaRPr lang="uk-UA" altLang="uk-UA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706932" y="4702628"/>
            <a:ext cx="7892142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altLang="uk-UA" sz="20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Зменшення кількості/погіршення якості населення є однією з найгостріших загроз соціально-економічному розвитку, що вимагає як усвідомлення</a:t>
            </a:r>
            <a:r>
              <a:rPr lang="en-US" altLang="uk-UA" sz="20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uk-UA" altLang="uk-UA" sz="20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своєчасного</a:t>
            </a:r>
            <a:r>
              <a:rPr lang="en-US" altLang="uk-UA" sz="20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!)</a:t>
            </a:r>
            <a:r>
              <a:rPr lang="uk-UA" altLang="uk-UA" sz="2000" b="1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так і розробки дієвих превентивних заходів. Розрахунки втрат років потенційного життя – інструмент для обґрунтування певних напрямів та оцінювання їх ефективності.</a:t>
            </a:r>
          </a:p>
          <a:p>
            <a:endParaRPr lang="ru-RU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8647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1" name="Текст 5"/>
          <p:cNvSpPr>
            <a:spLocks noGrp="1"/>
          </p:cNvSpPr>
          <p:nvPr>
            <p:ph type="body" sz="quarter" idx="13"/>
          </p:nvPr>
        </p:nvSpPr>
        <p:spPr>
          <a:xfrm>
            <a:off x="611035" y="4687261"/>
            <a:ext cx="8340864" cy="1559858"/>
          </a:xfrm>
        </p:spPr>
        <p:txBody>
          <a:bodyPr/>
          <a:lstStyle/>
          <a:p>
            <a:pPr algn="r">
              <a:spcAft>
                <a:spcPts val="797"/>
              </a:spcAft>
            </a:pPr>
            <a:endParaRPr lang="uk-UA" altLang="uk-UA" sz="2800" b="1" dirty="0">
              <a:solidFill>
                <a:srgbClr val="C00000"/>
              </a:solidFill>
            </a:endParaRPr>
          </a:p>
          <a:p>
            <a:pPr>
              <a:spcAft>
                <a:spcPts val="797"/>
              </a:spcAft>
            </a:pPr>
            <a:r>
              <a:rPr lang="uk-UA" altLang="ru-RU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Дякую за увагу! </a:t>
            </a:r>
            <a:br>
              <a:rPr lang="uk-UA" altLang="ru-RU" b="1" i="1" dirty="0">
                <a:solidFill>
                  <a:srgbClr val="CC3300"/>
                </a:solidFill>
                <a:latin typeface="Arial" charset="0"/>
                <a:cs typeface="Arial" charset="0"/>
              </a:rPr>
            </a:br>
            <a:r>
              <a:rPr lang="uk-UA" altLang="ru-RU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       Зичу всім здоров'я, </a:t>
            </a:r>
            <a:r>
              <a:rPr lang="uk-UA" altLang="uk-UA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благополуччя</a:t>
            </a:r>
            <a:r>
              <a:rPr lang="uk-UA" altLang="ru-RU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 і успіх</a:t>
            </a:r>
            <a:r>
              <a:rPr lang="ru-RU" altLang="ru-RU" b="1" i="1" dirty="0">
                <a:solidFill>
                  <a:srgbClr val="CC3300"/>
                </a:solidFill>
                <a:latin typeface="Arial" charset="0"/>
                <a:cs typeface="Arial" charset="0"/>
              </a:rPr>
              <a:t>у!</a:t>
            </a:r>
            <a:endParaRPr lang="uk-UA" altLang="uk-UA" dirty="0" smtClean="0"/>
          </a:p>
        </p:txBody>
      </p:sp>
      <p:pic>
        <p:nvPicPr>
          <p:cNvPr id="39942" name="Picture 2" descr="C:\Users\Paliy\бедность\украина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040" y="791455"/>
            <a:ext cx="8222838" cy="379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2490397"/>
      </p:ext>
    </p:extLst>
  </p:cSld>
  <p:clrMapOvr>
    <a:masterClrMapping/>
  </p:clrMapOvr>
  <p:transition spd="med">
    <p:fad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8857" y="285751"/>
            <a:ext cx="8795657" cy="1728106"/>
          </a:xfrm>
        </p:spPr>
        <p:txBody>
          <a:bodyPr rtlCol="0">
            <a:normAutofit fontScale="90000"/>
          </a:bodyPr>
          <a:lstStyle/>
          <a:p>
            <a:pPr algn="ctr">
              <a:defRPr/>
            </a:pPr>
            <a:r>
              <a:rPr lang="ru-RU" dirty="0" smtClean="0">
                <a:solidFill>
                  <a:srgbClr val="FFC000"/>
                </a:solidFill>
              </a:rPr>
              <a:t/>
            </a:r>
            <a:br>
              <a:rPr lang="ru-RU" dirty="0" smtClean="0">
                <a:solidFill>
                  <a:srgbClr val="FFC000"/>
                </a:solidFill>
              </a:rPr>
            </a:br>
            <a:r>
              <a:rPr lang="ru-RU" dirty="0" smtClean="0">
                <a:solidFill>
                  <a:srgbClr val="FFC000"/>
                </a:solidFill>
              </a:rPr>
              <a:t/>
            </a:r>
            <a:br>
              <a:rPr lang="ru-RU" dirty="0" smtClean="0">
                <a:solidFill>
                  <a:srgbClr val="FFC000"/>
                </a:solidFill>
              </a:rPr>
            </a:br>
            <a:r>
              <a:rPr lang="uk-UA" sz="3600" b="1" dirty="0" err="1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Рotential</a:t>
            </a:r>
            <a:r>
              <a:rPr lang="uk-UA" sz="3600" b="1" dirty="0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3600" b="1" dirty="0" err="1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years</a:t>
            </a:r>
            <a:r>
              <a:rPr lang="uk-UA" sz="3600" b="1" dirty="0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3600" b="1" dirty="0" err="1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</a:t>
            </a:r>
            <a:r>
              <a:rPr lang="uk-UA" sz="3600" b="1" dirty="0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3600" b="1" dirty="0" err="1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life</a:t>
            </a:r>
            <a:r>
              <a:rPr lang="uk-UA" sz="3600" b="1" dirty="0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uk-UA" sz="3600" b="1" dirty="0" err="1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lost</a:t>
            </a:r>
            <a:r>
              <a:rPr lang="uk-UA" sz="3600" b="1" dirty="0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PYLL, </a:t>
            </a:r>
            <a:br>
              <a:rPr lang="uk-UA" sz="3600" b="1" dirty="0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uk-UA" sz="3600" b="1" dirty="0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/>
            </a:r>
            <a:br>
              <a:rPr lang="uk-UA" sz="3600" b="1" dirty="0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uk-UA" sz="3600" b="1" dirty="0" smtClean="0">
                <a:solidFill>
                  <a:srgbClr val="765A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Втрачені  роки потенційного життя,  ВРПЖ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1925242" y="2312990"/>
            <a:ext cx="2564606" cy="3494087"/>
          </a:xfrm>
        </p:spPr>
        <p:txBody>
          <a:bodyPr rtlCol="0">
            <a:normAutofit/>
          </a:bodyPr>
          <a:lstStyle/>
          <a:p>
            <a:pPr indent="-274320">
              <a:defRPr/>
            </a:pPr>
            <a:endParaRPr lang="uk-UA" dirty="0" smtClean="0"/>
          </a:p>
          <a:p>
            <a:pPr indent="450215" algn="just">
              <a:lnSpc>
                <a:spcPct val="150000"/>
              </a:lnSpc>
              <a:defRPr/>
            </a:pPr>
            <a:endParaRPr lang="uk-UA" dirty="0">
              <a:latin typeface="Times New Roman"/>
              <a:ea typeface="Times New Roman"/>
            </a:endParaRPr>
          </a:p>
          <a:p>
            <a:pPr indent="-274320">
              <a:defRPr/>
            </a:pPr>
            <a:endParaRPr lang="uk-UA" dirty="0"/>
          </a:p>
        </p:txBody>
      </p:sp>
      <p:pic>
        <p:nvPicPr>
          <p:cNvPr id="8196" name="Picture 1" descr="http://www.musc.edu/bmt737/Spr_1999/pj/image1.gif"/>
          <p:cNvPicPr>
            <a:picLocks noChangeAspect="1" noChangeArrowheads="1"/>
          </p:cNvPicPr>
          <p:nvPr/>
        </p:nvPicPr>
        <p:blipFill>
          <a:blip r:embed="rId3" r:link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8667" y="2451207"/>
            <a:ext cx="5464969" cy="1091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Picture 61" descr="sto_tusyach_ukrtvir.info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153" y="3668840"/>
            <a:ext cx="4003381" cy="29985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Прямоугольник 3"/>
          <p:cNvSpPr/>
          <p:nvPr/>
        </p:nvSpPr>
        <p:spPr>
          <a:xfrm rot="10800000" flipV="1">
            <a:off x="4603530" y="4326904"/>
            <a:ext cx="430098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uk-UA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А у </a:t>
            </a:r>
            <a:r>
              <a:rPr lang="uk-UA" sz="2400" b="1" dirty="0" smtClean="0">
                <a:latin typeface="Arial" panose="020B0604020202020204" pitchFamily="34" charset="0"/>
                <a:cs typeface="Arial" panose="020B0604020202020204" pitchFamily="34" charset="0"/>
              </a:rPr>
              <a:t>Канаді</a:t>
            </a:r>
            <a:r>
              <a:rPr lang="uk-UA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вже - </a:t>
            </a:r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before </a:t>
            </a:r>
            <a:r>
              <a:rPr lang="en-US" sz="2000" b="1" dirty="0">
                <a:latin typeface="Arial" panose="020B0604020202020204" pitchFamily="34" charset="0"/>
                <a:cs typeface="Arial" panose="020B0604020202020204" pitchFamily="34" charset="0"/>
              </a:rPr>
              <a:t>age </a:t>
            </a:r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r>
              <a:rPr lang="uk-UA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5!</a:t>
            </a:r>
            <a:endParaRPr lang="ru-RU" sz="20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7105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Диаграмма 1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43278461"/>
              </p:ext>
            </p:extLst>
          </p:nvPr>
        </p:nvGraphicFramePr>
        <p:xfrm>
          <a:off x="328808" y="1528176"/>
          <a:ext cx="8577197" cy="52233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230464" y="210584"/>
            <a:ext cx="8773884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uk-UA" altLang="uk-UA" sz="3200" b="1" dirty="0">
                <a:latin typeface="Arial" panose="020B0604020202020204" pitchFamily="34" charset="0"/>
              </a:rPr>
              <a:t>Смертність від всіх причин, </a:t>
            </a:r>
            <a:endParaRPr lang="uk-UA" altLang="uk-UA" sz="3200" b="1" dirty="0" smtClean="0">
              <a:latin typeface="Arial" panose="020B0604020202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uk-UA" altLang="uk-UA" sz="3200" b="1" dirty="0" smtClean="0">
                <a:latin typeface="Arial" panose="020B0604020202020204" pitchFamily="34" charset="0"/>
              </a:rPr>
              <a:t>Україна і регіони,</a:t>
            </a:r>
            <a:r>
              <a:rPr lang="uk-UA" altLang="uk-UA" sz="3200" b="1" dirty="0">
                <a:latin typeface="Arial" panose="020B0604020202020204" pitchFamily="34" charset="0"/>
              </a:rPr>
              <a:t/>
            </a:r>
            <a:br>
              <a:rPr lang="uk-UA" altLang="uk-UA" sz="3200" b="1" dirty="0">
                <a:latin typeface="Arial" panose="020B0604020202020204" pitchFamily="34" charset="0"/>
              </a:rPr>
            </a:br>
            <a:r>
              <a:rPr lang="uk-UA" altLang="uk-UA" b="1" dirty="0">
                <a:latin typeface="Arial" panose="020B0604020202020204" pitchFamily="34" charset="0"/>
              </a:rPr>
              <a:t>за </a:t>
            </a:r>
            <a:r>
              <a:rPr lang="uk-UA" altLang="uk-UA" b="1" dirty="0" err="1">
                <a:latin typeface="Arial" panose="020B0604020202020204" pitchFamily="34" charset="0"/>
              </a:rPr>
              <a:t>євростандартом</a:t>
            </a:r>
            <a:r>
              <a:rPr lang="uk-UA" altLang="uk-UA" b="1" dirty="0">
                <a:latin typeface="Arial" panose="020B0604020202020204" pitchFamily="34" charset="0"/>
              </a:rPr>
              <a:t>, 2013 та 2016 р., на 100 тис. нас.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47504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Групувати 2"/>
          <p:cNvGrpSpPr/>
          <p:nvPr/>
        </p:nvGrpSpPr>
        <p:grpSpPr>
          <a:xfrm>
            <a:off x="142739" y="945136"/>
            <a:ext cx="8906011" cy="5729326"/>
            <a:chOff x="142739" y="409576"/>
            <a:chExt cx="8906011" cy="6264886"/>
          </a:xfrm>
        </p:grpSpPr>
        <p:grpSp>
          <p:nvGrpSpPr>
            <p:cNvPr id="5" name="Map"/>
            <p:cNvGrpSpPr>
              <a:grpSpLocks noChangeAspect="1"/>
            </p:cNvGrpSpPr>
            <p:nvPr/>
          </p:nvGrpSpPr>
          <p:grpSpPr>
            <a:xfrm>
              <a:off x="142739" y="409576"/>
              <a:ext cx="8906011" cy="6089899"/>
              <a:chOff x="3114675" y="1444626"/>
              <a:chExt cx="5962650" cy="3976688"/>
            </a:xfrm>
            <a:solidFill>
              <a:schemeClr val="accent1">
                <a:lumMod val="40000"/>
                <a:lumOff val="60000"/>
              </a:schemeClr>
            </a:solidFill>
          </p:grpSpPr>
          <p:sp>
            <p:nvSpPr>
              <p:cNvPr id="34" name="Sevastopol"/>
              <p:cNvSpPr>
                <a:spLocks/>
              </p:cNvSpPr>
              <p:nvPr/>
            </p:nvSpPr>
            <p:spPr bwMode="auto">
              <a:xfrm>
                <a:off x="6821488" y="5226051"/>
                <a:ext cx="180975" cy="195263"/>
              </a:xfrm>
              <a:custGeom>
                <a:avLst/>
                <a:gdLst>
                  <a:gd name="T0" fmla="*/ 36 w 114"/>
                  <a:gd name="T1" fmla="*/ 0 h 123"/>
                  <a:gd name="T2" fmla="*/ 40 w 114"/>
                  <a:gd name="T3" fmla="*/ 0 h 123"/>
                  <a:gd name="T4" fmla="*/ 46 w 114"/>
                  <a:gd name="T5" fmla="*/ 3 h 123"/>
                  <a:gd name="T6" fmla="*/ 60 w 114"/>
                  <a:gd name="T7" fmla="*/ 3 h 123"/>
                  <a:gd name="T8" fmla="*/ 63 w 114"/>
                  <a:gd name="T9" fmla="*/ 6 h 123"/>
                  <a:gd name="T10" fmla="*/ 65 w 114"/>
                  <a:gd name="T11" fmla="*/ 15 h 123"/>
                  <a:gd name="T12" fmla="*/ 60 w 114"/>
                  <a:gd name="T13" fmla="*/ 17 h 123"/>
                  <a:gd name="T14" fmla="*/ 55 w 114"/>
                  <a:gd name="T15" fmla="*/ 17 h 123"/>
                  <a:gd name="T16" fmla="*/ 52 w 114"/>
                  <a:gd name="T17" fmla="*/ 20 h 123"/>
                  <a:gd name="T18" fmla="*/ 52 w 114"/>
                  <a:gd name="T19" fmla="*/ 25 h 123"/>
                  <a:gd name="T20" fmla="*/ 59 w 114"/>
                  <a:gd name="T21" fmla="*/ 29 h 123"/>
                  <a:gd name="T22" fmla="*/ 72 w 114"/>
                  <a:gd name="T23" fmla="*/ 23 h 123"/>
                  <a:gd name="T24" fmla="*/ 83 w 114"/>
                  <a:gd name="T25" fmla="*/ 29 h 123"/>
                  <a:gd name="T26" fmla="*/ 85 w 114"/>
                  <a:gd name="T27" fmla="*/ 37 h 123"/>
                  <a:gd name="T28" fmla="*/ 85 w 114"/>
                  <a:gd name="T29" fmla="*/ 38 h 123"/>
                  <a:gd name="T30" fmla="*/ 77 w 114"/>
                  <a:gd name="T31" fmla="*/ 43 h 123"/>
                  <a:gd name="T32" fmla="*/ 77 w 114"/>
                  <a:gd name="T33" fmla="*/ 54 h 123"/>
                  <a:gd name="T34" fmla="*/ 78 w 114"/>
                  <a:gd name="T35" fmla="*/ 57 h 123"/>
                  <a:gd name="T36" fmla="*/ 95 w 114"/>
                  <a:gd name="T37" fmla="*/ 66 h 123"/>
                  <a:gd name="T38" fmla="*/ 98 w 114"/>
                  <a:gd name="T39" fmla="*/ 80 h 123"/>
                  <a:gd name="T40" fmla="*/ 114 w 114"/>
                  <a:gd name="T41" fmla="*/ 106 h 123"/>
                  <a:gd name="T42" fmla="*/ 111 w 114"/>
                  <a:gd name="T43" fmla="*/ 111 h 123"/>
                  <a:gd name="T44" fmla="*/ 106 w 114"/>
                  <a:gd name="T45" fmla="*/ 111 h 123"/>
                  <a:gd name="T46" fmla="*/ 105 w 114"/>
                  <a:gd name="T47" fmla="*/ 114 h 123"/>
                  <a:gd name="T48" fmla="*/ 105 w 114"/>
                  <a:gd name="T49" fmla="*/ 118 h 123"/>
                  <a:gd name="T50" fmla="*/ 105 w 114"/>
                  <a:gd name="T51" fmla="*/ 118 h 123"/>
                  <a:gd name="T52" fmla="*/ 95 w 114"/>
                  <a:gd name="T53" fmla="*/ 118 h 123"/>
                  <a:gd name="T54" fmla="*/ 83 w 114"/>
                  <a:gd name="T55" fmla="*/ 123 h 123"/>
                  <a:gd name="T56" fmla="*/ 74 w 114"/>
                  <a:gd name="T57" fmla="*/ 123 h 123"/>
                  <a:gd name="T58" fmla="*/ 68 w 114"/>
                  <a:gd name="T59" fmla="*/ 114 h 123"/>
                  <a:gd name="T60" fmla="*/ 60 w 114"/>
                  <a:gd name="T61" fmla="*/ 114 h 123"/>
                  <a:gd name="T62" fmla="*/ 57 w 114"/>
                  <a:gd name="T63" fmla="*/ 112 h 123"/>
                  <a:gd name="T64" fmla="*/ 54 w 114"/>
                  <a:gd name="T65" fmla="*/ 98 h 123"/>
                  <a:gd name="T66" fmla="*/ 49 w 114"/>
                  <a:gd name="T67" fmla="*/ 94 h 123"/>
                  <a:gd name="T68" fmla="*/ 46 w 114"/>
                  <a:gd name="T69" fmla="*/ 92 h 123"/>
                  <a:gd name="T70" fmla="*/ 37 w 114"/>
                  <a:gd name="T71" fmla="*/ 94 h 123"/>
                  <a:gd name="T72" fmla="*/ 26 w 114"/>
                  <a:gd name="T73" fmla="*/ 89 h 123"/>
                  <a:gd name="T74" fmla="*/ 23 w 114"/>
                  <a:gd name="T75" fmla="*/ 91 h 123"/>
                  <a:gd name="T76" fmla="*/ 16 w 114"/>
                  <a:gd name="T77" fmla="*/ 82 h 123"/>
                  <a:gd name="T78" fmla="*/ 5 w 114"/>
                  <a:gd name="T79" fmla="*/ 74 h 123"/>
                  <a:gd name="T80" fmla="*/ 0 w 114"/>
                  <a:gd name="T81" fmla="*/ 66 h 123"/>
                  <a:gd name="T82" fmla="*/ 5 w 114"/>
                  <a:gd name="T83" fmla="*/ 65 h 123"/>
                  <a:gd name="T84" fmla="*/ 5 w 114"/>
                  <a:gd name="T85" fmla="*/ 69 h 123"/>
                  <a:gd name="T86" fmla="*/ 6 w 114"/>
                  <a:gd name="T87" fmla="*/ 69 h 123"/>
                  <a:gd name="T88" fmla="*/ 6 w 114"/>
                  <a:gd name="T89" fmla="*/ 71 h 123"/>
                  <a:gd name="T90" fmla="*/ 8 w 114"/>
                  <a:gd name="T91" fmla="*/ 65 h 123"/>
                  <a:gd name="T92" fmla="*/ 11 w 114"/>
                  <a:gd name="T93" fmla="*/ 71 h 123"/>
                  <a:gd name="T94" fmla="*/ 9 w 114"/>
                  <a:gd name="T95" fmla="*/ 63 h 123"/>
                  <a:gd name="T96" fmla="*/ 11 w 114"/>
                  <a:gd name="T97" fmla="*/ 62 h 123"/>
                  <a:gd name="T98" fmla="*/ 28 w 114"/>
                  <a:gd name="T99" fmla="*/ 57 h 123"/>
                  <a:gd name="T100" fmla="*/ 45 w 114"/>
                  <a:gd name="T101" fmla="*/ 58 h 123"/>
                  <a:gd name="T102" fmla="*/ 39 w 114"/>
                  <a:gd name="T103" fmla="*/ 54 h 123"/>
                  <a:gd name="T104" fmla="*/ 28 w 114"/>
                  <a:gd name="T105" fmla="*/ 52 h 123"/>
                  <a:gd name="T106" fmla="*/ 32 w 114"/>
                  <a:gd name="T107" fmla="*/ 49 h 123"/>
                  <a:gd name="T108" fmla="*/ 36 w 114"/>
                  <a:gd name="T109" fmla="*/ 40 h 123"/>
                  <a:gd name="T110" fmla="*/ 32 w 114"/>
                  <a:gd name="T111" fmla="*/ 5 h 123"/>
                  <a:gd name="T112" fmla="*/ 36 w 114"/>
                  <a:gd name="T11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4" h="123">
                    <a:moveTo>
                      <a:pt x="36" y="0"/>
                    </a:moveTo>
                    <a:lnTo>
                      <a:pt x="40" y="0"/>
                    </a:lnTo>
                    <a:lnTo>
                      <a:pt x="46" y="3"/>
                    </a:lnTo>
                    <a:lnTo>
                      <a:pt x="60" y="3"/>
                    </a:lnTo>
                    <a:lnTo>
                      <a:pt x="63" y="6"/>
                    </a:lnTo>
                    <a:lnTo>
                      <a:pt x="65" y="15"/>
                    </a:lnTo>
                    <a:lnTo>
                      <a:pt x="60" y="17"/>
                    </a:lnTo>
                    <a:lnTo>
                      <a:pt x="55" y="17"/>
                    </a:lnTo>
                    <a:lnTo>
                      <a:pt x="52" y="20"/>
                    </a:lnTo>
                    <a:lnTo>
                      <a:pt x="52" y="25"/>
                    </a:lnTo>
                    <a:lnTo>
                      <a:pt x="59" y="29"/>
                    </a:lnTo>
                    <a:lnTo>
                      <a:pt x="72" y="23"/>
                    </a:lnTo>
                    <a:lnTo>
                      <a:pt x="83" y="29"/>
                    </a:lnTo>
                    <a:lnTo>
                      <a:pt x="85" y="37"/>
                    </a:lnTo>
                    <a:lnTo>
                      <a:pt x="85" y="38"/>
                    </a:lnTo>
                    <a:lnTo>
                      <a:pt x="77" y="43"/>
                    </a:lnTo>
                    <a:lnTo>
                      <a:pt x="77" y="54"/>
                    </a:lnTo>
                    <a:lnTo>
                      <a:pt x="78" y="57"/>
                    </a:lnTo>
                    <a:lnTo>
                      <a:pt x="95" y="66"/>
                    </a:lnTo>
                    <a:lnTo>
                      <a:pt x="98" y="80"/>
                    </a:lnTo>
                    <a:lnTo>
                      <a:pt x="114" y="106"/>
                    </a:lnTo>
                    <a:lnTo>
                      <a:pt x="111" y="111"/>
                    </a:lnTo>
                    <a:lnTo>
                      <a:pt x="106" y="111"/>
                    </a:lnTo>
                    <a:lnTo>
                      <a:pt x="105" y="114"/>
                    </a:lnTo>
                    <a:lnTo>
                      <a:pt x="105" y="118"/>
                    </a:lnTo>
                    <a:lnTo>
                      <a:pt x="105" y="118"/>
                    </a:lnTo>
                    <a:lnTo>
                      <a:pt x="95" y="118"/>
                    </a:lnTo>
                    <a:lnTo>
                      <a:pt x="83" y="123"/>
                    </a:lnTo>
                    <a:lnTo>
                      <a:pt x="74" y="123"/>
                    </a:lnTo>
                    <a:lnTo>
                      <a:pt x="68" y="114"/>
                    </a:lnTo>
                    <a:lnTo>
                      <a:pt x="60" y="114"/>
                    </a:lnTo>
                    <a:lnTo>
                      <a:pt x="57" y="112"/>
                    </a:lnTo>
                    <a:lnTo>
                      <a:pt x="54" y="98"/>
                    </a:lnTo>
                    <a:lnTo>
                      <a:pt x="49" y="94"/>
                    </a:lnTo>
                    <a:lnTo>
                      <a:pt x="46" y="92"/>
                    </a:lnTo>
                    <a:lnTo>
                      <a:pt x="37" y="94"/>
                    </a:lnTo>
                    <a:lnTo>
                      <a:pt x="26" y="89"/>
                    </a:lnTo>
                    <a:lnTo>
                      <a:pt x="23" y="91"/>
                    </a:lnTo>
                    <a:lnTo>
                      <a:pt x="16" y="82"/>
                    </a:lnTo>
                    <a:lnTo>
                      <a:pt x="5" y="74"/>
                    </a:lnTo>
                    <a:lnTo>
                      <a:pt x="0" y="66"/>
                    </a:lnTo>
                    <a:lnTo>
                      <a:pt x="5" y="65"/>
                    </a:lnTo>
                    <a:lnTo>
                      <a:pt x="5" y="69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8" y="65"/>
                    </a:lnTo>
                    <a:lnTo>
                      <a:pt x="11" y="71"/>
                    </a:lnTo>
                    <a:lnTo>
                      <a:pt x="9" y="63"/>
                    </a:lnTo>
                    <a:lnTo>
                      <a:pt x="11" y="62"/>
                    </a:lnTo>
                    <a:lnTo>
                      <a:pt x="28" y="57"/>
                    </a:lnTo>
                    <a:lnTo>
                      <a:pt x="45" y="58"/>
                    </a:lnTo>
                    <a:lnTo>
                      <a:pt x="39" y="54"/>
                    </a:lnTo>
                    <a:lnTo>
                      <a:pt x="28" y="52"/>
                    </a:lnTo>
                    <a:lnTo>
                      <a:pt x="32" y="49"/>
                    </a:lnTo>
                    <a:lnTo>
                      <a:pt x="36" y="40"/>
                    </a:lnTo>
                    <a:lnTo>
                      <a:pt x="32" y="5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accent2"/>
                  </a:solidFill>
                </a:endParaRPr>
              </a:p>
            </p:txBody>
          </p:sp>
          <p:sp>
            <p:nvSpPr>
              <p:cNvPr id="35" name="Crimea"/>
              <p:cNvSpPr>
                <a:spLocks/>
              </p:cNvSpPr>
              <p:nvPr/>
            </p:nvSpPr>
            <p:spPr bwMode="auto">
              <a:xfrm>
                <a:off x="6524625" y="4559301"/>
                <a:ext cx="1373188" cy="858838"/>
              </a:xfrm>
              <a:custGeom>
                <a:avLst/>
                <a:gdLst>
                  <a:gd name="T0" fmla="*/ 830 w 865"/>
                  <a:gd name="T1" fmla="*/ 260 h 541"/>
                  <a:gd name="T2" fmla="*/ 824 w 865"/>
                  <a:gd name="T3" fmla="*/ 285 h 541"/>
                  <a:gd name="T4" fmla="*/ 779 w 865"/>
                  <a:gd name="T5" fmla="*/ 358 h 541"/>
                  <a:gd name="T6" fmla="*/ 697 w 865"/>
                  <a:gd name="T7" fmla="*/ 360 h 541"/>
                  <a:gd name="T8" fmla="*/ 615 w 865"/>
                  <a:gd name="T9" fmla="*/ 337 h 541"/>
                  <a:gd name="T10" fmla="*/ 605 w 865"/>
                  <a:gd name="T11" fmla="*/ 378 h 541"/>
                  <a:gd name="T12" fmla="*/ 563 w 865"/>
                  <a:gd name="T13" fmla="*/ 391 h 541"/>
                  <a:gd name="T14" fmla="*/ 531 w 865"/>
                  <a:gd name="T15" fmla="*/ 414 h 541"/>
                  <a:gd name="T16" fmla="*/ 497 w 865"/>
                  <a:gd name="T17" fmla="*/ 417 h 541"/>
                  <a:gd name="T18" fmla="*/ 388 w 865"/>
                  <a:gd name="T19" fmla="*/ 486 h 541"/>
                  <a:gd name="T20" fmla="*/ 328 w 865"/>
                  <a:gd name="T21" fmla="*/ 534 h 541"/>
                  <a:gd name="T22" fmla="*/ 293 w 865"/>
                  <a:gd name="T23" fmla="*/ 531 h 541"/>
                  <a:gd name="T24" fmla="*/ 264 w 865"/>
                  <a:gd name="T25" fmla="*/ 463 h 541"/>
                  <a:gd name="T26" fmla="*/ 239 w 865"/>
                  <a:gd name="T27" fmla="*/ 440 h 541"/>
                  <a:gd name="T28" fmla="*/ 227 w 865"/>
                  <a:gd name="T29" fmla="*/ 420 h 541"/>
                  <a:gd name="T30" fmla="*/ 236 w 865"/>
                  <a:gd name="T31" fmla="*/ 391 h 541"/>
                  <a:gd name="T32" fmla="*/ 181 w 865"/>
                  <a:gd name="T33" fmla="*/ 314 h 541"/>
                  <a:gd name="T34" fmla="*/ 121 w 865"/>
                  <a:gd name="T35" fmla="*/ 283 h 541"/>
                  <a:gd name="T36" fmla="*/ 8 w 865"/>
                  <a:gd name="T37" fmla="*/ 259 h 541"/>
                  <a:gd name="T38" fmla="*/ 48 w 865"/>
                  <a:gd name="T39" fmla="*/ 212 h 541"/>
                  <a:gd name="T40" fmla="*/ 75 w 865"/>
                  <a:gd name="T41" fmla="*/ 192 h 541"/>
                  <a:gd name="T42" fmla="*/ 144 w 865"/>
                  <a:gd name="T43" fmla="*/ 126 h 541"/>
                  <a:gd name="T44" fmla="*/ 201 w 865"/>
                  <a:gd name="T45" fmla="*/ 122 h 541"/>
                  <a:gd name="T46" fmla="*/ 218 w 865"/>
                  <a:gd name="T47" fmla="*/ 114 h 541"/>
                  <a:gd name="T48" fmla="*/ 244 w 865"/>
                  <a:gd name="T49" fmla="*/ 108 h 541"/>
                  <a:gd name="T50" fmla="*/ 264 w 865"/>
                  <a:gd name="T51" fmla="*/ 83 h 541"/>
                  <a:gd name="T52" fmla="*/ 242 w 865"/>
                  <a:gd name="T53" fmla="*/ 43 h 541"/>
                  <a:gd name="T54" fmla="*/ 250 w 865"/>
                  <a:gd name="T55" fmla="*/ 8 h 541"/>
                  <a:gd name="T56" fmla="*/ 265 w 865"/>
                  <a:gd name="T57" fmla="*/ 28 h 541"/>
                  <a:gd name="T58" fmla="*/ 279 w 865"/>
                  <a:gd name="T59" fmla="*/ 12 h 541"/>
                  <a:gd name="T60" fmla="*/ 279 w 865"/>
                  <a:gd name="T61" fmla="*/ 37 h 541"/>
                  <a:gd name="T62" fmla="*/ 293 w 865"/>
                  <a:gd name="T63" fmla="*/ 57 h 541"/>
                  <a:gd name="T64" fmla="*/ 302 w 865"/>
                  <a:gd name="T65" fmla="*/ 49 h 541"/>
                  <a:gd name="T66" fmla="*/ 313 w 865"/>
                  <a:gd name="T67" fmla="*/ 46 h 541"/>
                  <a:gd name="T68" fmla="*/ 336 w 865"/>
                  <a:gd name="T69" fmla="*/ 55 h 541"/>
                  <a:gd name="T70" fmla="*/ 338 w 865"/>
                  <a:gd name="T71" fmla="*/ 74 h 541"/>
                  <a:gd name="T72" fmla="*/ 362 w 865"/>
                  <a:gd name="T73" fmla="*/ 82 h 541"/>
                  <a:gd name="T74" fmla="*/ 350 w 865"/>
                  <a:gd name="T75" fmla="*/ 65 h 541"/>
                  <a:gd name="T76" fmla="*/ 359 w 865"/>
                  <a:gd name="T77" fmla="*/ 55 h 541"/>
                  <a:gd name="T78" fmla="*/ 365 w 865"/>
                  <a:gd name="T79" fmla="*/ 63 h 541"/>
                  <a:gd name="T80" fmla="*/ 387 w 865"/>
                  <a:gd name="T81" fmla="*/ 69 h 541"/>
                  <a:gd name="T82" fmla="*/ 397 w 865"/>
                  <a:gd name="T83" fmla="*/ 66 h 541"/>
                  <a:gd name="T84" fmla="*/ 434 w 865"/>
                  <a:gd name="T85" fmla="*/ 95 h 541"/>
                  <a:gd name="T86" fmla="*/ 447 w 865"/>
                  <a:gd name="T87" fmla="*/ 102 h 541"/>
                  <a:gd name="T88" fmla="*/ 430 w 865"/>
                  <a:gd name="T89" fmla="*/ 129 h 541"/>
                  <a:gd name="T90" fmla="*/ 470 w 865"/>
                  <a:gd name="T91" fmla="*/ 105 h 541"/>
                  <a:gd name="T92" fmla="*/ 476 w 865"/>
                  <a:gd name="T93" fmla="*/ 137 h 541"/>
                  <a:gd name="T94" fmla="*/ 473 w 865"/>
                  <a:gd name="T95" fmla="*/ 151 h 541"/>
                  <a:gd name="T96" fmla="*/ 499 w 865"/>
                  <a:gd name="T97" fmla="*/ 154 h 541"/>
                  <a:gd name="T98" fmla="*/ 516 w 865"/>
                  <a:gd name="T99" fmla="*/ 168 h 541"/>
                  <a:gd name="T100" fmla="*/ 529 w 865"/>
                  <a:gd name="T101" fmla="*/ 235 h 541"/>
                  <a:gd name="T102" fmla="*/ 582 w 865"/>
                  <a:gd name="T103" fmla="*/ 275 h 541"/>
                  <a:gd name="T104" fmla="*/ 617 w 865"/>
                  <a:gd name="T105" fmla="*/ 286 h 541"/>
                  <a:gd name="T106" fmla="*/ 588 w 865"/>
                  <a:gd name="T107" fmla="*/ 249 h 541"/>
                  <a:gd name="T108" fmla="*/ 528 w 865"/>
                  <a:gd name="T109" fmla="*/ 163 h 541"/>
                  <a:gd name="T110" fmla="*/ 539 w 865"/>
                  <a:gd name="T111" fmla="*/ 175 h 541"/>
                  <a:gd name="T112" fmla="*/ 675 w 865"/>
                  <a:gd name="T113" fmla="*/ 262 h 541"/>
                  <a:gd name="T114" fmla="*/ 706 w 865"/>
                  <a:gd name="T115" fmla="*/ 226 h 541"/>
                  <a:gd name="T116" fmla="*/ 747 w 865"/>
                  <a:gd name="T117" fmla="*/ 245 h 541"/>
                  <a:gd name="T118" fmla="*/ 809 w 865"/>
                  <a:gd name="T119" fmla="*/ 226 h 541"/>
                  <a:gd name="T120" fmla="*/ 850 w 865"/>
                  <a:gd name="T121" fmla="*/ 235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65" h="541">
                    <a:moveTo>
                      <a:pt x="865" y="251"/>
                    </a:moveTo>
                    <a:lnTo>
                      <a:pt x="865" y="252"/>
                    </a:lnTo>
                    <a:lnTo>
                      <a:pt x="862" y="254"/>
                    </a:lnTo>
                    <a:lnTo>
                      <a:pt x="858" y="262"/>
                    </a:lnTo>
                    <a:lnTo>
                      <a:pt x="845" y="262"/>
                    </a:lnTo>
                    <a:lnTo>
                      <a:pt x="835" y="257"/>
                    </a:lnTo>
                    <a:lnTo>
                      <a:pt x="830" y="260"/>
                    </a:lnTo>
                    <a:lnTo>
                      <a:pt x="830" y="266"/>
                    </a:lnTo>
                    <a:lnTo>
                      <a:pt x="836" y="271"/>
                    </a:lnTo>
                    <a:lnTo>
                      <a:pt x="833" y="275"/>
                    </a:lnTo>
                    <a:lnTo>
                      <a:pt x="824" y="277"/>
                    </a:lnTo>
                    <a:lnTo>
                      <a:pt x="821" y="282"/>
                    </a:lnTo>
                    <a:lnTo>
                      <a:pt x="822" y="289"/>
                    </a:lnTo>
                    <a:lnTo>
                      <a:pt x="824" y="285"/>
                    </a:lnTo>
                    <a:lnTo>
                      <a:pt x="824" y="288"/>
                    </a:lnTo>
                    <a:lnTo>
                      <a:pt x="818" y="303"/>
                    </a:lnTo>
                    <a:lnTo>
                      <a:pt x="821" y="326"/>
                    </a:lnTo>
                    <a:lnTo>
                      <a:pt x="829" y="338"/>
                    </a:lnTo>
                    <a:lnTo>
                      <a:pt x="810" y="349"/>
                    </a:lnTo>
                    <a:lnTo>
                      <a:pt x="787" y="351"/>
                    </a:lnTo>
                    <a:lnTo>
                      <a:pt x="779" y="358"/>
                    </a:lnTo>
                    <a:lnTo>
                      <a:pt x="738" y="352"/>
                    </a:lnTo>
                    <a:lnTo>
                      <a:pt x="732" y="352"/>
                    </a:lnTo>
                    <a:lnTo>
                      <a:pt x="727" y="358"/>
                    </a:lnTo>
                    <a:lnTo>
                      <a:pt x="723" y="360"/>
                    </a:lnTo>
                    <a:lnTo>
                      <a:pt x="712" y="358"/>
                    </a:lnTo>
                    <a:lnTo>
                      <a:pt x="698" y="365"/>
                    </a:lnTo>
                    <a:lnTo>
                      <a:pt x="697" y="360"/>
                    </a:lnTo>
                    <a:lnTo>
                      <a:pt x="692" y="358"/>
                    </a:lnTo>
                    <a:lnTo>
                      <a:pt x="692" y="352"/>
                    </a:lnTo>
                    <a:lnTo>
                      <a:pt x="684" y="345"/>
                    </a:lnTo>
                    <a:lnTo>
                      <a:pt x="667" y="332"/>
                    </a:lnTo>
                    <a:lnTo>
                      <a:pt x="646" y="326"/>
                    </a:lnTo>
                    <a:lnTo>
                      <a:pt x="628" y="329"/>
                    </a:lnTo>
                    <a:lnTo>
                      <a:pt x="615" y="337"/>
                    </a:lnTo>
                    <a:lnTo>
                      <a:pt x="605" y="349"/>
                    </a:lnTo>
                    <a:lnTo>
                      <a:pt x="605" y="357"/>
                    </a:lnTo>
                    <a:lnTo>
                      <a:pt x="612" y="360"/>
                    </a:lnTo>
                    <a:lnTo>
                      <a:pt x="598" y="368"/>
                    </a:lnTo>
                    <a:lnTo>
                      <a:pt x="597" y="371"/>
                    </a:lnTo>
                    <a:lnTo>
                      <a:pt x="600" y="375"/>
                    </a:lnTo>
                    <a:lnTo>
                      <a:pt x="605" y="378"/>
                    </a:lnTo>
                    <a:lnTo>
                      <a:pt x="603" y="380"/>
                    </a:lnTo>
                    <a:lnTo>
                      <a:pt x="591" y="374"/>
                    </a:lnTo>
                    <a:lnTo>
                      <a:pt x="578" y="375"/>
                    </a:lnTo>
                    <a:lnTo>
                      <a:pt x="575" y="378"/>
                    </a:lnTo>
                    <a:lnTo>
                      <a:pt x="575" y="383"/>
                    </a:lnTo>
                    <a:lnTo>
                      <a:pt x="574" y="389"/>
                    </a:lnTo>
                    <a:lnTo>
                      <a:pt x="563" y="391"/>
                    </a:lnTo>
                    <a:lnTo>
                      <a:pt x="557" y="395"/>
                    </a:lnTo>
                    <a:lnTo>
                      <a:pt x="552" y="406"/>
                    </a:lnTo>
                    <a:lnTo>
                      <a:pt x="551" y="417"/>
                    </a:lnTo>
                    <a:lnTo>
                      <a:pt x="542" y="425"/>
                    </a:lnTo>
                    <a:lnTo>
                      <a:pt x="534" y="423"/>
                    </a:lnTo>
                    <a:lnTo>
                      <a:pt x="534" y="418"/>
                    </a:lnTo>
                    <a:lnTo>
                      <a:pt x="531" y="414"/>
                    </a:lnTo>
                    <a:lnTo>
                      <a:pt x="525" y="412"/>
                    </a:lnTo>
                    <a:lnTo>
                      <a:pt x="522" y="414"/>
                    </a:lnTo>
                    <a:lnTo>
                      <a:pt x="517" y="411"/>
                    </a:lnTo>
                    <a:lnTo>
                      <a:pt x="506" y="414"/>
                    </a:lnTo>
                    <a:lnTo>
                      <a:pt x="506" y="417"/>
                    </a:lnTo>
                    <a:lnTo>
                      <a:pt x="502" y="418"/>
                    </a:lnTo>
                    <a:lnTo>
                      <a:pt x="497" y="417"/>
                    </a:lnTo>
                    <a:lnTo>
                      <a:pt x="468" y="420"/>
                    </a:lnTo>
                    <a:lnTo>
                      <a:pt x="456" y="426"/>
                    </a:lnTo>
                    <a:lnTo>
                      <a:pt x="443" y="431"/>
                    </a:lnTo>
                    <a:lnTo>
                      <a:pt x="411" y="449"/>
                    </a:lnTo>
                    <a:lnTo>
                      <a:pt x="402" y="460"/>
                    </a:lnTo>
                    <a:lnTo>
                      <a:pt x="393" y="485"/>
                    </a:lnTo>
                    <a:lnTo>
                      <a:pt x="388" y="486"/>
                    </a:lnTo>
                    <a:lnTo>
                      <a:pt x="388" y="497"/>
                    </a:lnTo>
                    <a:lnTo>
                      <a:pt x="381" y="495"/>
                    </a:lnTo>
                    <a:lnTo>
                      <a:pt x="374" y="498"/>
                    </a:lnTo>
                    <a:lnTo>
                      <a:pt x="368" y="509"/>
                    </a:lnTo>
                    <a:lnTo>
                      <a:pt x="351" y="512"/>
                    </a:lnTo>
                    <a:lnTo>
                      <a:pt x="342" y="532"/>
                    </a:lnTo>
                    <a:lnTo>
                      <a:pt x="328" y="534"/>
                    </a:lnTo>
                    <a:lnTo>
                      <a:pt x="324" y="538"/>
                    </a:lnTo>
                    <a:lnTo>
                      <a:pt x="313" y="538"/>
                    </a:lnTo>
                    <a:lnTo>
                      <a:pt x="310" y="541"/>
                    </a:lnTo>
                    <a:lnTo>
                      <a:pt x="292" y="538"/>
                    </a:lnTo>
                    <a:lnTo>
                      <a:pt x="292" y="538"/>
                    </a:lnTo>
                    <a:lnTo>
                      <a:pt x="292" y="534"/>
                    </a:lnTo>
                    <a:lnTo>
                      <a:pt x="293" y="531"/>
                    </a:lnTo>
                    <a:lnTo>
                      <a:pt x="298" y="531"/>
                    </a:lnTo>
                    <a:lnTo>
                      <a:pt x="301" y="526"/>
                    </a:lnTo>
                    <a:lnTo>
                      <a:pt x="285" y="500"/>
                    </a:lnTo>
                    <a:lnTo>
                      <a:pt x="282" y="486"/>
                    </a:lnTo>
                    <a:lnTo>
                      <a:pt x="265" y="477"/>
                    </a:lnTo>
                    <a:lnTo>
                      <a:pt x="264" y="474"/>
                    </a:lnTo>
                    <a:lnTo>
                      <a:pt x="264" y="463"/>
                    </a:lnTo>
                    <a:lnTo>
                      <a:pt x="272" y="458"/>
                    </a:lnTo>
                    <a:lnTo>
                      <a:pt x="272" y="457"/>
                    </a:lnTo>
                    <a:lnTo>
                      <a:pt x="270" y="449"/>
                    </a:lnTo>
                    <a:lnTo>
                      <a:pt x="259" y="443"/>
                    </a:lnTo>
                    <a:lnTo>
                      <a:pt x="246" y="449"/>
                    </a:lnTo>
                    <a:lnTo>
                      <a:pt x="239" y="445"/>
                    </a:lnTo>
                    <a:lnTo>
                      <a:pt x="239" y="440"/>
                    </a:lnTo>
                    <a:lnTo>
                      <a:pt x="242" y="437"/>
                    </a:lnTo>
                    <a:lnTo>
                      <a:pt x="247" y="437"/>
                    </a:lnTo>
                    <a:lnTo>
                      <a:pt x="252" y="435"/>
                    </a:lnTo>
                    <a:lnTo>
                      <a:pt x="250" y="426"/>
                    </a:lnTo>
                    <a:lnTo>
                      <a:pt x="247" y="423"/>
                    </a:lnTo>
                    <a:lnTo>
                      <a:pt x="233" y="423"/>
                    </a:lnTo>
                    <a:lnTo>
                      <a:pt x="227" y="420"/>
                    </a:lnTo>
                    <a:lnTo>
                      <a:pt x="223" y="420"/>
                    </a:lnTo>
                    <a:lnTo>
                      <a:pt x="223" y="420"/>
                    </a:lnTo>
                    <a:lnTo>
                      <a:pt x="224" y="412"/>
                    </a:lnTo>
                    <a:lnTo>
                      <a:pt x="227" y="412"/>
                    </a:lnTo>
                    <a:lnTo>
                      <a:pt x="232" y="409"/>
                    </a:lnTo>
                    <a:lnTo>
                      <a:pt x="235" y="403"/>
                    </a:lnTo>
                    <a:lnTo>
                      <a:pt x="236" y="391"/>
                    </a:lnTo>
                    <a:lnTo>
                      <a:pt x="233" y="372"/>
                    </a:lnTo>
                    <a:lnTo>
                      <a:pt x="233" y="366"/>
                    </a:lnTo>
                    <a:lnTo>
                      <a:pt x="226" y="340"/>
                    </a:lnTo>
                    <a:lnTo>
                      <a:pt x="215" y="325"/>
                    </a:lnTo>
                    <a:lnTo>
                      <a:pt x="203" y="312"/>
                    </a:lnTo>
                    <a:lnTo>
                      <a:pt x="189" y="306"/>
                    </a:lnTo>
                    <a:lnTo>
                      <a:pt x="181" y="314"/>
                    </a:lnTo>
                    <a:lnTo>
                      <a:pt x="172" y="314"/>
                    </a:lnTo>
                    <a:lnTo>
                      <a:pt x="167" y="322"/>
                    </a:lnTo>
                    <a:lnTo>
                      <a:pt x="163" y="322"/>
                    </a:lnTo>
                    <a:lnTo>
                      <a:pt x="157" y="314"/>
                    </a:lnTo>
                    <a:lnTo>
                      <a:pt x="147" y="311"/>
                    </a:lnTo>
                    <a:lnTo>
                      <a:pt x="140" y="305"/>
                    </a:lnTo>
                    <a:lnTo>
                      <a:pt x="121" y="283"/>
                    </a:lnTo>
                    <a:lnTo>
                      <a:pt x="106" y="268"/>
                    </a:lnTo>
                    <a:lnTo>
                      <a:pt x="89" y="259"/>
                    </a:lnTo>
                    <a:lnTo>
                      <a:pt x="78" y="255"/>
                    </a:lnTo>
                    <a:lnTo>
                      <a:pt x="58" y="257"/>
                    </a:lnTo>
                    <a:lnTo>
                      <a:pt x="35" y="272"/>
                    </a:lnTo>
                    <a:lnTo>
                      <a:pt x="3" y="262"/>
                    </a:lnTo>
                    <a:lnTo>
                      <a:pt x="8" y="259"/>
                    </a:lnTo>
                    <a:lnTo>
                      <a:pt x="8" y="254"/>
                    </a:lnTo>
                    <a:lnTo>
                      <a:pt x="0" y="248"/>
                    </a:lnTo>
                    <a:lnTo>
                      <a:pt x="14" y="231"/>
                    </a:lnTo>
                    <a:lnTo>
                      <a:pt x="23" y="223"/>
                    </a:lnTo>
                    <a:lnTo>
                      <a:pt x="40" y="212"/>
                    </a:lnTo>
                    <a:lnTo>
                      <a:pt x="45" y="211"/>
                    </a:lnTo>
                    <a:lnTo>
                      <a:pt x="48" y="212"/>
                    </a:lnTo>
                    <a:lnTo>
                      <a:pt x="49" y="208"/>
                    </a:lnTo>
                    <a:lnTo>
                      <a:pt x="64" y="199"/>
                    </a:lnTo>
                    <a:lnTo>
                      <a:pt x="68" y="202"/>
                    </a:lnTo>
                    <a:lnTo>
                      <a:pt x="71" y="200"/>
                    </a:lnTo>
                    <a:lnTo>
                      <a:pt x="72" y="202"/>
                    </a:lnTo>
                    <a:lnTo>
                      <a:pt x="77" y="194"/>
                    </a:lnTo>
                    <a:lnTo>
                      <a:pt x="75" y="192"/>
                    </a:lnTo>
                    <a:lnTo>
                      <a:pt x="71" y="192"/>
                    </a:lnTo>
                    <a:lnTo>
                      <a:pt x="72" y="191"/>
                    </a:lnTo>
                    <a:lnTo>
                      <a:pt x="91" y="175"/>
                    </a:lnTo>
                    <a:lnTo>
                      <a:pt x="129" y="154"/>
                    </a:lnTo>
                    <a:lnTo>
                      <a:pt x="137" y="152"/>
                    </a:lnTo>
                    <a:lnTo>
                      <a:pt x="141" y="146"/>
                    </a:lnTo>
                    <a:lnTo>
                      <a:pt x="144" y="126"/>
                    </a:lnTo>
                    <a:lnTo>
                      <a:pt x="143" y="131"/>
                    </a:lnTo>
                    <a:lnTo>
                      <a:pt x="146" y="135"/>
                    </a:lnTo>
                    <a:lnTo>
                      <a:pt x="153" y="142"/>
                    </a:lnTo>
                    <a:lnTo>
                      <a:pt x="158" y="143"/>
                    </a:lnTo>
                    <a:lnTo>
                      <a:pt x="181" y="132"/>
                    </a:lnTo>
                    <a:lnTo>
                      <a:pt x="196" y="119"/>
                    </a:lnTo>
                    <a:lnTo>
                      <a:pt x="201" y="122"/>
                    </a:lnTo>
                    <a:lnTo>
                      <a:pt x="203" y="119"/>
                    </a:lnTo>
                    <a:lnTo>
                      <a:pt x="206" y="117"/>
                    </a:lnTo>
                    <a:lnTo>
                      <a:pt x="206" y="114"/>
                    </a:lnTo>
                    <a:lnTo>
                      <a:pt x="209" y="112"/>
                    </a:lnTo>
                    <a:lnTo>
                      <a:pt x="210" y="112"/>
                    </a:lnTo>
                    <a:lnTo>
                      <a:pt x="212" y="115"/>
                    </a:lnTo>
                    <a:lnTo>
                      <a:pt x="218" y="114"/>
                    </a:lnTo>
                    <a:lnTo>
                      <a:pt x="219" y="117"/>
                    </a:lnTo>
                    <a:lnTo>
                      <a:pt x="221" y="117"/>
                    </a:lnTo>
                    <a:lnTo>
                      <a:pt x="226" y="108"/>
                    </a:lnTo>
                    <a:lnTo>
                      <a:pt x="229" y="108"/>
                    </a:lnTo>
                    <a:lnTo>
                      <a:pt x="236" y="102"/>
                    </a:lnTo>
                    <a:lnTo>
                      <a:pt x="241" y="106"/>
                    </a:lnTo>
                    <a:lnTo>
                      <a:pt x="244" y="108"/>
                    </a:lnTo>
                    <a:lnTo>
                      <a:pt x="250" y="115"/>
                    </a:lnTo>
                    <a:lnTo>
                      <a:pt x="250" y="95"/>
                    </a:lnTo>
                    <a:lnTo>
                      <a:pt x="253" y="97"/>
                    </a:lnTo>
                    <a:lnTo>
                      <a:pt x="259" y="91"/>
                    </a:lnTo>
                    <a:lnTo>
                      <a:pt x="265" y="91"/>
                    </a:lnTo>
                    <a:lnTo>
                      <a:pt x="265" y="89"/>
                    </a:lnTo>
                    <a:lnTo>
                      <a:pt x="264" y="83"/>
                    </a:lnTo>
                    <a:lnTo>
                      <a:pt x="246" y="82"/>
                    </a:lnTo>
                    <a:lnTo>
                      <a:pt x="241" y="83"/>
                    </a:lnTo>
                    <a:lnTo>
                      <a:pt x="241" y="86"/>
                    </a:lnTo>
                    <a:lnTo>
                      <a:pt x="236" y="85"/>
                    </a:lnTo>
                    <a:lnTo>
                      <a:pt x="239" y="80"/>
                    </a:lnTo>
                    <a:lnTo>
                      <a:pt x="236" y="52"/>
                    </a:lnTo>
                    <a:lnTo>
                      <a:pt x="242" y="43"/>
                    </a:lnTo>
                    <a:lnTo>
                      <a:pt x="236" y="28"/>
                    </a:lnTo>
                    <a:lnTo>
                      <a:pt x="236" y="28"/>
                    </a:lnTo>
                    <a:lnTo>
                      <a:pt x="241" y="26"/>
                    </a:lnTo>
                    <a:lnTo>
                      <a:pt x="236" y="0"/>
                    </a:lnTo>
                    <a:lnTo>
                      <a:pt x="242" y="0"/>
                    </a:lnTo>
                    <a:lnTo>
                      <a:pt x="242" y="0"/>
                    </a:lnTo>
                    <a:lnTo>
                      <a:pt x="250" y="8"/>
                    </a:lnTo>
                    <a:lnTo>
                      <a:pt x="255" y="9"/>
                    </a:lnTo>
                    <a:lnTo>
                      <a:pt x="256" y="19"/>
                    </a:lnTo>
                    <a:lnTo>
                      <a:pt x="258" y="16"/>
                    </a:lnTo>
                    <a:lnTo>
                      <a:pt x="261" y="17"/>
                    </a:lnTo>
                    <a:lnTo>
                      <a:pt x="259" y="22"/>
                    </a:lnTo>
                    <a:lnTo>
                      <a:pt x="262" y="26"/>
                    </a:lnTo>
                    <a:lnTo>
                      <a:pt x="265" y="28"/>
                    </a:lnTo>
                    <a:lnTo>
                      <a:pt x="269" y="25"/>
                    </a:lnTo>
                    <a:lnTo>
                      <a:pt x="273" y="32"/>
                    </a:lnTo>
                    <a:lnTo>
                      <a:pt x="275" y="32"/>
                    </a:lnTo>
                    <a:lnTo>
                      <a:pt x="281" y="23"/>
                    </a:lnTo>
                    <a:lnTo>
                      <a:pt x="278" y="22"/>
                    </a:lnTo>
                    <a:lnTo>
                      <a:pt x="276" y="16"/>
                    </a:lnTo>
                    <a:lnTo>
                      <a:pt x="279" y="12"/>
                    </a:lnTo>
                    <a:lnTo>
                      <a:pt x="284" y="16"/>
                    </a:lnTo>
                    <a:lnTo>
                      <a:pt x="288" y="23"/>
                    </a:lnTo>
                    <a:lnTo>
                      <a:pt x="288" y="26"/>
                    </a:lnTo>
                    <a:lnTo>
                      <a:pt x="282" y="32"/>
                    </a:lnTo>
                    <a:lnTo>
                      <a:pt x="284" y="35"/>
                    </a:lnTo>
                    <a:lnTo>
                      <a:pt x="279" y="34"/>
                    </a:lnTo>
                    <a:lnTo>
                      <a:pt x="279" y="37"/>
                    </a:lnTo>
                    <a:lnTo>
                      <a:pt x="285" y="37"/>
                    </a:lnTo>
                    <a:lnTo>
                      <a:pt x="293" y="45"/>
                    </a:lnTo>
                    <a:lnTo>
                      <a:pt x="296" y="54"/>
                    </a:lnTo>
                    <a:lnTo>
                      <a:pt x="295" y="57"/>
                    </a:lnTo>
                    <a:lnTo>
                      <a:pt x="292" y="55"/>
                    </a:lnTo>
                    <a:lnTo>
                      <a:pt x="292" y="60"/>
                    </a:lnTo>
                    <a:lnTo>
                      <a:pt x="293" y="57"/>
                    </a:lnTo>
                    <a:lnTo>
                      <a:pt x="296" y="60"/>
                    </a:lnTo>
                    <a:lnTo>
                      <a:pt x="298" y="59"/>
                    </a:lnTo>
                    <a:lnTo>
                      <a:pt x="298" y="51"/>
                    </a:lnTo>
                    <a:lnTo>
                      <a:pt x="299" y="48"/>
                    </a:lnTo>
                    <a:lnTo>
                      <a:pt x="302" y="46"/>
                    </a:lnTo>
                    <a:lnTo>
                      <a:pt x="305" y="48"/>
                    </a:lnTo>
                    <a:lnTo>
                      <a:pt x="302" y="49"/>
                    </a:lnTo>
                    <a:lnTo>
                      <a:pt x="304" y="52"/>
                    </a:lnTo>
                    <a:lnTo>
                      <a:pt x="305" y="59"/>
                    </a:lnTo>
                    <a:lnTo>
                      <a:pt x="308" y="59"/>
                    </a:lnTo>
                    <a:lnTo>
                      <a:pt x="310" y="59"/>
                    </a:lnTo>
                    <a:lnTo>
                      <a:pt x="305" y="51"/>
                    </a:lnTo>
                    <a:lnTo>
                      <a:pt x="316" y="49"/>
                    </a:lnTo>
                    <a:lnTo>
                      <a:pt x="313" y="46"/>
                    </a:lnTo>
                    <a:lnTo>
                      <a:pt x="308" y="48"/>
                    </a:lnTo>
                    <a:lnTo>
                      <a:pt x="302" y="43"/>
                    </a:lnTo>
                    <a:lnTo>
                      <a:pt x="305" y="40"/>
                    </a:lnTo>
                    <a:lnTo>
                      <a:pt x="321" y="39"/>
                    </a:lnTo>
                    <a:lnTo>
                      <a:pt x="330" y="46"/>
                    </a:lnTo>
                    <a:lnTo>
                      <a:pt x="333" y="46"/>
                    </a:lnTo>
                    <a:lnTo>
                      <a:pt x="336" y="55"/>
                    </a:lnTo>
                    <a:lnTo>
                      <a:pt x="344" y="57"/>
                    </a:lnTo>
                    <a:lnTo>
                      <a:pt x="351" y="66"/>
                    </a:lnTo>
                    <a:lnTo>
                      <a:pt x="354" y="68"/>
                    </a:lnTo>
                    <a:lnTo>
                      <a:pt x="345" y="77"/>
                    </a:lnTo>
                    <a:lnTo>
                      <a:pt x="344" y="77"/>
                    </a:lnTo>
                    <a:lnTo>
                      <a:pt x="344" y="74"/>
                    </a:lnTo>
                    <a:lnTo>
                      <a:pt x="338" y="74"/>
                    </a:lnTo>
                    <a:lnTo>
                      <a:pt x="342" y="83"/>
                    </a:lnTo>
                    <a:lnTo>
                      <a:pt x="348" y="83"/>
                    </a:lnTo>
                    <a:lnTo>
                      <a:pt x="348" y="86"/>
                    </a:lnTo>
                    <a:lnTo>
                      <a:pt x="356" y="85"/>
                    </a:lnTo>
                    <a:lnTo>
                      <a:pt x="359" y="82"/>
                    </a:lnTo>
                    <a:lnTo>
                      <a:pt x="361" y="85"/>
                    </a:lnTo>
                    <a:lnTo>
                      <a:pt x="362" y="82"/>
                    </a:lnTo>
                    <a:lnTo>
                      <a:pt x="359" y="80"/>
                    </a:lnTo>
                    <a:lnTo>
                      <a:pt x="358" y="68"/>
                    </a:lnTo>
                    <a:lnTo>
                      <a:pt x="354" y="65"/>
                    </a:lnTo>
                    <a:lnTo>
                      <a:pt x="354" y="62"/>
                    </a:lnTo>
                    <a:lnTo>
                      <a:pt x="351" y="60"/>
                    </a:lnTo>
                    <a:lnTo>
                      <a:pt x="353" y="63"/>
                    </a:lnTo>
                    <a:lnTo>
                      <a:pt x="350" y="65"/>
                    </a:lnTo>
                    <a:lnTo>
                      <a:pt x="344" y="55"/>
                    </a:lnTo>
                    <a:lnTo>
                      <a:pt x="341" y="52"/>
                    </a:lnTo>
                    <a:lnTo>
                      <a:pt x="338" y="54"/>
                    </a:lnTo>
                    <a:lnTo>
                      <a:pt x="339" y="48"/>
                    </a:lnTo>
                    <a:lnTo>
                      <a:pt x="347" y="54"/>
                    </a:lnTo>
                    <a:lnTo>
                      <a:pt x="350" y="51"/>
                    </a:lnTo>
                    <a:lnTo>
                      <a:pt x="359" y="55"/>
                    </a:lnTo>
                    <a:lnTo>
                      <a:pt x="361" y="54"/>
                    </a:lnTo>
                    <a:lnTo>
                      <a:pt x="367" y="59"/>
                    </a:lnTo>
                    <a:lnTo>
                      <a:pt x="367" y="63"/>
                    </a:lnTo>
                    <a:lnTo>
                      <a:pt x="364" y="63"/>
                    </a:lnTo>
                    <a:lnTo>
                      <a:pt x="367" y="71"/>
                    </a:lnTo>
                    <a:lnTo>
                      <a:pt x="368" y="69"/>
                    </a:lnTo>
                    <a:lnTo>
                      <a:pt x="365" y="63"/>
                    </a:lnTo>
                    <a:lnTo>
                      <a:pt x="373" y="54"/>
                    </a:lnTo>
                    <a:lnTo>
                      <a:pt x="376" y="55"/>
                    </a:lnTo>
                    <a:lnTo>
                      <a:pt x="373" y="62"/>
                    </a:lnTo>
                    <a:lnTo>
                      <a:pt x="374" y="68"/>
                    </a:lnTo>
                    <a:lnTo>
                      <a:pt x="384" y="69"/>
                    </a:lnTo>
                    <a:lnTo>
                      <a:pt x="384" y="72"/>
                    </a:lnTo>
                    <a:lnTo>
                      <a:pt x="387" y="69"/>
                    </a:lnTo>
                    <a:lnTo>
                      <a:pt x="385" y="66"/>
                    </a:lnTo>
                    <a:lnTo>
                      <a:pt x="387" y="63"/>
                    </a:lnTo>
                    <a:lnTo>
                      <a:pt x="381" y="62"/>
                    </a:lnTo>
                    <a:lnTo>
                      <a:pt x="382" y="60"/>
                    </a:lnTo>
                    <a:lnTo>
                      <a:pt x="387" y="60"/>
                    </a:lnTo>
                    <a:lnTo>
                      <a:pt x="390" y="57"/>
                    </a:lnTo>
                    <a:lnTo>
                      <a:pt x="397" y="66"/>
                    </a:lnTo>
                    <a:lnTo>
                      <a:pt x="400" y="77"/>
                    </a:lnTo>
                    <a:lnTo>
                      <a:pt x="417" y="91"/>
                    </a:lnTo>
                    <a:lnTo>
                      <a:pt x="416" y="100"/>
                    </a:lnTo>
                    <a:lnTo>
                      <a:pt x="417" y="106"/>
                    </a:lnTo>
                    <a:lnTo>
                      <a:pt x="424" y="103"/>
                    </a:lnTo>
                    <a:lnTo>
                      <a:pt x="428" y="91"/>
                    </a:lnTo>
                    <a:lnTo>
                      <a:pt x="434" y="95"/>
                    </a:lnTo>
                    <a:lnTo>
                      <a:pt x="437" y="94"/>
                    </a:lnTo>
                    <a:lnTo>
                      <a:pt x="431" y="79"/>
                    </a:lnTo>
                    <a:lnTo>
                      <a:pt x="434" y="74"/>
                    </a:lnTo>
                    <a:lnTo>
                      <a:pt x="431" y="72"/>
                    </a:lnTo>
                    <a:lnTo>
                      <a:pt x="450" y="83"/>
                    </a:lnTo>
                    <a:lnTo>
                      <a:pt x="451" y="88"/>
                    </a:lnTo>
                    <a:lnTo>
                      <a:pt x="447" y="102"/>
                    </a:lnTo>
                    <a:lnTo>
                      <a:pt x="431" y="109"/>
                    </a:lnTo>
                    <a:lnTo>
                      <a:pt x="431" y="115"/>
                    </a:lnTo>
                    <a:lnTo>
                      <a:pt x="424" y="123"/>
                    </a:lnTo>
                    <a:lnTo>
                      <a:pt x="422" y="126"/>
                    </a:lnTo>
                    <a:lnTo>
                      <a:pt x="413" y="126"/>
                    </a:lnTo>
                    <a:lnTo>
                      <a:pt x="414" y="132"/>
                    </a:lnTo>
                    <a:lnTo>
                      <a:pt x="430" y="129"/>
                    </a:lnTo>
                    <a:lnTo>
                      <a:pt x="443" y="115"/>
                    </a:lnTo>
                    <a:lnTo>
                      <a:pt x="453" y="108"/>
                    </a:lnTo>
                    <a:lnTo>
                      <a:pt x="468" y="103"/>
                    </a:lnTo>
                    <a:lnTo>
                      <a:pt x="473" y="99"/>
                    </a:lnTo>
                    <a:lnTo>
                      <a:pt x="476" y="105"/>
                    </a:lnTo>
                    <a:lnTo>
                      <a:pt x="474" y="109"/>
                    </a:lnTo>
                    <a:lnTo>
                      <a:pt x="470" y="105"/>
                    </a:lnTo>
                    <a:lnTo>
                      <a:pt x="456" y="111"/>
                    </a:lnTo>
                    <a:lnTo>
                      <a:pt x="453" y="128"/>
                    </a:lnTo>
                    <a:lnTo>
                      <a:pt x="473" y="122"/>
                    </a:lnTo>
                    <a:lnTo>
                      <a:pt x="474" y="128"/>
                    </a:lnTo>
                    <a:lnTo>
                      <a:pt x="476" y="126"/>
                    </a:lnTo>
                    <a:lnTo>
                      <a:pt x="479" y="131"/>
                    </a:lnTo>
                    <a:lnTo>
                      <a:pt x="476" y="137"/>
                    </a:lnTo>
                    <a:lnTo>
                      <a:pt x="473" y="137"/>
                    </a:lnTo>
                    <a:lnTo>
                      <a:pt x="471" y="143"/>
                    </a:lnTo>
                    <a:lnTo>
                      <a:pt x="463" y="143"/>
                    </a:lnTo>
                    <a:lnTo>
                      <a:pt x="456" y="152"/>
                    </a:lnTo>
                    <a:lnTo>
                      <a:pt x="460" y="152"/>
                    </a:lnTo>
                    <a:lnTo>
                      <a:pt x="460" y="155"/>
                    </a:lnTo>
                    <a:lnTo>
                      <a:pt x="473" y="151"/>
                    </a:lnTo>
                    <a:lnTo>
                      <a:pt x="476" y="151"/>
                    </a:lnTo>
                    <a:lnTo>
                      <a:pt x="480" y="148"/>
                    </a:lnTo>
                    <a:lnTo>
                      <a:pt x="499" y="143"/>
                    </a:lnTo>
                    <a:lnTo>
                      <a:pt x="486" y="152"/>
                    </a:lnTo>
                    <a:lnTo>
                      <a:pt x="489" y="152"/>
                    </a:lnTo>
                    <a:lnTo>
                      <a:pt x="489" y="160"/>
                    </a:lnTo>
                    <a:lnTo>
                      <a:pt x="499" y="154"/>
                    </a:lnTo>
                    <a:lnTo>
                      <a:pt x="502" y="159"/>
                    </a:lnTo>
                    <a:lnTo>
                      <a:pt x="499" y="160"/>
                    </a:lnTo>
                    <a:lnTo>
                      <a:pt x="499" y="163"/>
                    </a:lnTo>
                    <a:lnTo>
                      <a:pt x="502" y="166"/>
                    </a:lnTo>
                    <a:lnTo>
                      <a:pt x="506" y="163"/>
                    </a:lnTo>
                    <a:lnTo>
                      <a:pt x="517" y="162"/>
                    </a:lnTo>
                    <a:lnTo>
                      <a:pt x="516" y="168"/>
                    </a:lnTo>
                    <a:lnTo>
                      <a:pt x="520" y="172"/>
                    </a:lnTo>
                    <a:lnTo>
                      <a:pt x="529" y="175"/>
                    </a:lnTo>
                    <a:lnTo>
                      <a:pt x="542" y="200"/>
                    </a:lnTo>
                    <a:lnTo>
                      <a:pt x="546" y="222"/>
                    </a:lnTo>
                    <a:lnTo>
                      <a:pt x="542" y="228"/>
                    </a:lnTo>
                    <a:lnTo>
                      <a:pt x="532" y="231"/>
                    </a:lnTo>
                    <a:lnTo>
                      <a:pt x="529" y="235"/>
                    </a:lnTo>
                    <a:lnTo>
                      <a:pt x="536" y="249"/>
                    </a:lnTo>
                    <a:lnTo>
                      <a:pt x="542" y="259"/>
                    </a:lnTo>
                    <a:lnTo>
                      <a:pt x="552" y="266"/>
                    </a:lnTo>
                    <a:lnTo>
                      <a:pt x="555" y="266"/>
                    </a:lnTo>
                    <a:lnTo>
                      <a:pt x="559" y="263"/>
                    </a:lnTo>
                    <a:lnTo>
                      <a:pt x="565" y="265"/>
                    </a:lnTo>
                    <a:lnTo>
                      <a:pt x="582" y="275"/>
                    </a:lnTo>
                    <a:lnTo>
                      <a:pt x="597" y="282"/>
                    </a:lnTo>
                    <a:lnTo>
                      <a:pt x="598" y="285"/>
                    </a:lnTo>
                    <a:lnTo>
                      <a:pt x="592" y="289"/>
                    </a:lnTo>
                    <a:lnTo>
                      <a:pt x="598" y="294"/>
                    </a:lnTo>
                    <a:lnTo>
                      <a:pt x="598" y="297"/>
                    </a:lnTo>
                    <a:lnTo>
                      <a:pt x="601" y="289"/>
                    </a:lnTo>
                    <a:lnTo>
                      <a:pt x="617" y="286"/>
                    </a:lnTo>
                    <a:lnTo>
                      <a:pt x="620" y="288"/>
                    </a:lnTo>
                    <a:lnTo>
                      <a:pt x="620" y="277"/>
                    </a:lnTo>
                    <a:lnTo>
                      <a:pt x="611" y="275"/>
                    </a:lnTo>
                    <a:lnTo>
                      <a:pt x="603" y="265"/>
                    </a:lnTo>
                    <a:lnTo>
                      <a:pt x="595" y="260"/>
                    </a:lnTo>
                    <a:lnTo>
                      <a:pt x="591" y="249"/>
                    </a:lnTo>
                    <a:lnTo>
                      <a:pt x="588" y="249"/>
                    </a:lnTo>
                    <a:lnTo>
                      <a:pt x="571" y="222"/>
                    </a:lnTo>
                    <a:lnTo>
                      <a:pt x="562" y="208"/>
                    </a:lnTo>
                    <a:lnTo>
                      <a:pt x="555" y="203"/>
                    </a:lnTo>
                    <a:lnTo>
                      <a:pt x="540" y="182"/>
                    </a:lnTo>
                    <a:lnTo>
                      <a:pt x="536" y="179"/>
                    </a:lnTo>
                    <a:lnTo>
                      <a:pt x="531" y="168"/>
                    </a:lnTo>
                    <a:lnTo>
                      <a:pt x="528" y="163"/>
                    </a:lnTo>
                    <a:lnTo>
                      <a:pt x="525" y="163"/>
                    </a:lnTo>
                    <a:lnTo>
                      <a:pt x="517" y="140"/>
                    </a:lnTo>
                    <a:lnTo>
                      <a:pt x="511" y="132"/>
                    </a:lnTo>
                    <a:lnTo>
                      <a:pt x="511" y="132"/>
                    </a:lnTo>
                    <a:lnTo>
                      <a:pt x="516" y="131"/>
                    </a:lnTo>
                    <a:lnTo>
                      <a:pt x="516" y="131"/>
                    </a:lnTo>
                    <a:lnTo>
                      <a:pt x="539" y="175"/>
                    </a:lnTo>
                    <a:lnTo>
                      <a:pt x="588" y="243"/>
                    </a:lnTo>
                    <a:lnTo>
                      <a:pt x="608" y="266"/>
                    </a:lnTo>
                    <a:lnTo>
                      <a:pt x="620" y="275"/>
                    </a:lnTo>
                    <a:lnTo>
                      <a:pt x="632" y="282"/>
                    </a:lnTo>
                    <a:lnTo>
                      <a:pt x="651" y="272"/>
                    </a:lnTo>
                    <a:lnTo>
                      <a:pt x="674" y="266"/>
                    </a:lnTo>
                    <a:lnTo>
                      <a:pt x="675" y="262"/>
                    </a:lnTo>
                    <a:lnTo>
                      <a:pt x="681" y="255"/>
                    </a:lnTo>
                    <a:lnTo>
                      <a:pt x="681" y="252"/>
                    </a:lnTo>
                    <a:lnTo>
                      <a:pt x="680" y="249"/>
                    </a:lnTo>
                    <a:lnTo>
                      <a:pt x="695" y="237"/>
                    </a:lnTo>
                    <a:lnTo>
                      <a:pt x="694" y="228"/>
                    </a:lnTo>
                    <a:lnTo>
                      <a:pt x="700" y="225"/>
                    </a:lnTo>
                    <a:lnTo>
                      <a:pt x="706" y="226"/>
                    </a:lnTo>
                    <a:lnTo>
                      <a:pt x="700" y="232"/>
                    </a:lnTo>
                    <a:lnTo>
                      <a:pt x="704" y="240"/>
                    </a:lnTo>
                    <a:lnTo>
                      <a:pt x="717" y="251"/>
                    </a:lnTo>
                    <a:lnTo>
                      <a:pt x="726" y="255"/>
                    </a:lnTo>
                    <a:lnTo>
                      <a:pt x="737" y="254"/>
                    </a:lnTo>
                    <a:lnTo>
                      <a:pt x="743" y="249"/>
                    </a:lnTo>
                    <a:lnTo>
                      <a:pt x="747" y="245"/>
                    </a:lnTo>
                    <a:lnTo>
                      <a:pt x="746" y="235"/>
                    </a:lnTo>
                    <a:lnTo>
                      <a:pt x="749" y="232"/>
                    </a:lnTo>
                    <a:lnTo>
                      <a:pt x="764" y="226"/>
                    </a:lnTo>
                    <a:lnTo>
                      <a:pt x="790" y="223"/>
                    </a:lnTo>
                    <a:lnTo>
                      <a:pt x="798" y="226"/>
                    </a:lnTo>
                    <a:lnTo>
                      <a:pt x="802" y="225"/>
                    </a:lnTo>
                    <a:lnTo>
                      <a:pt x="809" y="226"/>
                    </a:lnTo>
                    <a:lnTo>
                      <a:pt x="818" y="232"/>
                    </a:lnTo>
                    <a:lnTo>
                      <a:pt x="826" y="229"/>
                    </a:lnTo>
                    <a:lnTo>
                      <a:pt x="830" y="231"/>
                    </a:lnTo>
                    <a:lnTo>
                      <a:pt x="841" y="239"/>
                    </a:lnTo>
                    <a:lnTo>
                      <a:pt x="847" y="240"/>
                    </a:lnTo>
                    <a:lnTo>
                      <a:pt x="850" y="239"/>
                    </a:lnTo>
                    <a:lnTo>
                      <a:pt x="850" y="235"/>
                    </a:lnTo>
                    <a:lnTo>
                      <a:pt x="855" y="235"/>
                    </a:lnTo>
                    <a:lnTo>
                      <a:pt x="859" y="240"/>
                    </a:lnTo>
                    <a:lnTo>
                      <a:pt x="858" y="245"/>
                    </a:lnTo>
                    <a:lnTo>
                      <a:pt x="865" y="251"/>
                    </a:lnTo>
                    <a:close/>
                  </a:path>
                </a:pathLst>
              </a:custGeom>
              <a:solidFill>
                <a:schemeClr val="accent2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accent2"/>
                  </a:solidFill>
                </a:endParaRPr>
              </a:p>
            </p:txBody>
          </p:sp>
          <p:sp>
            <p:nvSpPr>
              <p:cNvPr id="36" name="Cherkasy"/>
              <p:cNvSpPr>
                <a:spLocks/>
              </p:cNvSpPr>
              <p:nvPr/>
            </p:nvSpPr>
            <p:spPr bwMode="auto">
              <a:xfrm>
                <a:off x="5576888" y="2579688"/>
                <a:ext cx="1084263" cy="898525"/>
              </a:xfrm>
              <a:custGeom>
                <a:avLst/>
                <a:gdLst>
                  <a:gd name="T0" fmla="*/ 560 w 683"/>
                  <a:gd name="T1" fmla="*/ 35 h 566"/>
                  <a:gd name="T2" fmla="*/ 571 w 683"/>
                  <a:gd name="T3" fmla="*/ 58 h 566"/>
                  <a:gd name="T4" fmla="*/ 585 w 683"/>
                  <a:gd name="T5" fmla="*/ 97 h 566"/>
                  <a:gd name="T6" fmla="*/ 592 w 683"/>
                  <a:gd name="T7" fmla="*/ 138 h 566"/>
                  <a:gd name="T8" fmla="*/ 640 w 683"/>
                  <a:gd name="T9" fmla="*/ 181 h 566"/>
                  <a:gd name="T10" fmla="*/ 654 w 683"/>
                  <a:gd name="T11" fmla="*/ 226 h 566"/>
                  <a:gd name="T12" fmla="*/ 642 w 683"/>
                  <a:gd name="T13" fmla="*/ 270 h 566"/>
                  <a:gd name="T14" fmla="*/ 603 w 683"/>
                  <a:gd name="T15" fmla="*/ 264 h 566"/>
                  <a:gd name="T16" fmla="*/ 611 w 683"/>
                  <a:gd name="T17" fmla="*/ 298 h 566"/>
                  <a:gd name="T18" fmla="*/ 652 w 683"/>
                  <a:gd name="T19" fmla="*/ 314 h 566"/>
                  <a:gd name="T20" fmla="*/ 655 w 683"/>
                  <a:gd name="T21" fmla="*/ 343 h 566"/>
                  <a:gd name="T22" fmla="*/ 671 w 683"/>
                  <a:gd name="T23" fmla="*/ 389 h 566"/>
                  <a:gd name="T24" fmla="*/ 643 w 683"/>
                  <a:gd name="T25" fmla="*/ 401 h 566"/>
                  <a:gd name="T26" fmla="*/ 619 w 683"/>
                  <a:gd name="T27" fmla="*/ 409 h 566"/>
                  <a:gd name="T28" fmla="*/ 596 w 683"/>
                  <a:gd name="T29" fmla="*/ 384 h 566"/>
                  <a:gd name="T30" fmla="*/ 576 w 683"/>
                  <a:gd name="T31" fmla="*/ 377 h 566"/>
                  <a:gd name="T32" fmla="*/ 553 w 683"/>
                  <a:gd name="T33" fmla="*/ 369 h 566"/>
                  <a:gd name="T34" fmla="*/ 525 w 683"/>
                  <a:gd name="T35" fmla="*/ 409 h 566"/>
                  <a:gd name="T36" fmla="*/ 517 w 683"/>
                  <a:gd name="T37" fmla="*/ 418 h 566"/>
                  <a:gd name="T38" fmla="*/ 465 w 683"/>
                  <a:gd name="T39" fmla="*/ 414 h 566"/>
                  <a:gd name="T40" fmla="*/ 419 w 683"/>
                  <a:gd name="T41" fmla="*/ 423 h 566"/>
                  <a:gd name="T42" fmla="*/ 411 w 683"/>
                  <a:gd name="T43" fmla="*/ 434 h 566"/>
                  <a:gd name="T44" fmla="*/ 384 w 683"/>
                  <a:gd name="T45" fmla="*/ 463 h 566"/>
                  <a:gd name="T46" fmla="*/ 371 w 683"/>
                  <a:gd name="T47" fmla="*/ 472 h 566"/>
                  <a:gd name="T48" fmla="*/ 342 w 683"/>
                  <a:gd name="T49" fmla="*/ 467 h 566"/>
                  <a:gd name="T50" fmla="*/ 316 w 683"/>
                  <a:gd name="T51" fmla="*/ 475 h 566"/>
                  <a:gd name="T52" fmla="*/ 295 w 683"/>
                  <a:gd name="T53" fmla="*/ 467 h 566"/>
                  <a:gd name="T54" fmla="*/ 269 w 683"/>
                  <a:gd name="T55" fmla="*/ 469 h 566"/>
                  <a:gd name="T56" fmla="*/ 238 w 683"/>
                  <a:gd name="T57" fmla="*/ 469 h 566"/>
                  <a:gd name="T58" fmla="*/ 201 w 683"/>
                  <a:gd name="T59" fmla="*/ 481 h 566"/>
                  <a:gd name="T60" fmla="*/ 200 w 683"/>
                  <a:gd name="T61" fmla="*/ 523 h 566"/>
                  <a:gd name="T62" fmla="*/ 146 w 683"/>
                  <a:gd name="T63" fmla="*/ 547 h 566"/>
                  <a:gd name="T64" fmla="*/ 112 w 683"/>
                  <a:gd name="T65" fmla="*/ 558 h 566"/>
                  <a:gd name="T66" fmla="*/ 83 w 683"/>
                  <a:gd name="T67" fmla="*/ 552 h 566"/>
                  <a:gd name="T68" fmla="*/ 72 w 683"/>
                  <a:gd name="T69" fmla="*/ 517 h 566"/>
                  <a:gd name="T70" fmla="*/ 66 w 683"/>
                  <a:gd name="T71" fmla="*/ 497 h 566"/>
                  <a:gd name="T72" fmla="*/ 54 w 683"/>
                  <a:gd name="T73" fmla="*/ 470 h 566"/>
                  <a:gd name="T74" fmla="*/ 26 w 683"/>
                  <a:gd name="T75" fmla="*/ 423 h 566"/>
                  <a:gd name="T76" fmla="*/ 17 w 683"/>
                  <a:gd name="T77" fmla="*/ 392 h 566"/>
                  <a:gd name="T78" fmla="*/ 9 w 683"/>
                  <a:gd name="T79" fmla="*/ 364 h 566"/>
                  <a:gd name="T80" fmla="*/ 25 w 683"/>
                  <a:gd name="T81" fmla="*/ 330 h 566"/>
                  <a:gd name="T82" fmla="*/ 25 w 683"/>
                  <a:gd name="T83" fmla="*/ 327 h 566"/>
                  <a:gd name="T84" fmla="*/ 62 w 683"/>
                  <a:gd name="T85" fmla="*/ 329 h 566"/>
                  <a:gd name="T86" fmla="*/ 82 w 683"/>
                  <a:gd name="T87" fmla="*/ 294 h 566"/>
                  <a:gd name="T88" fmla="*/ 105 w 683"/>
                  <a:gd name="T89" fmla="*/ 297 h 566"/>
                  <a:gd name="T90" fmla="*/ 158 w 683"/>
                  <a:gd name="T91" fmla="*/ 318 h 566"/>
                  <a:gd name="T92" fmla="*/ 180 w 683"/>
                  <a:gd name="T93" fmla="*/ 277 h 566"/>
                  <a:gd name="T94" fmla="*/ 223 w 683"/>
                  <a:gd name="T95" fmla="*/ 280 h 566"/>
                  <a:gd name="T96" fmla="*/ 270 w 683"/>
                  <a:gd name="T97" fmla="*/ 280 h 566"/>
                  <a:gd name="T98" fmla="*/ 292 w 683"/>
                  <a:gd name="T99" fmla="*/ 251 h 566"/>
                  <a:gd name="T100" fmla="*/ 313 w 683"/>
                  <a:gd name="T101" fmla="*/ 217 h 566"/>
                  <a:gd name="T102" fmla="*/ 318 w 683"/>
                  <a:gd name="T103" fmla="*/ 207 h 566"/>
                  <a:gd name="T104" fmla="*/ 333 w 683"/>
                  <a:gd name="T105" fmla="*/ 161 h 566"/>
                  <a:gd name="T106" fmla="*/ 341 w 683"/>
                  <a:gd name="T107" fmla="*/ 117 h 566"/>
                  <a:gd name="T108" fmla="*/ 361 w 683"/>
                  <a:gd name="T109" fmla="*/ 91 h 566"/>
                  <a:gd name="T110" fmla="*/ 370 w 683"/>
                  <a:gd name="T111" fmla="*/ 75 h 566"/>
                  <a:gd name="T112" fmla="*/ 387 w 683"/>
                  <a:gd name="T113" fmla="*/ 114 h 566"/>
                  <a:gd name="T114" fmla="*/ 408 w 683"/>
                  <a:gd name="T115" fmla="*/ 107 h 566"/>
                  <a:gd name="T116" fmla="*/ 451 w 683"/>
                  <a:gd name="T117" fmla="*/ 107 h 566"/>
                  <a:gd name="T118" fmla="*/ 477 w 683"/>
                  <a:gd name="T119" fmla="*/ 67 h 566"/>
                  <a:gd name="T120" fmla="*/ 493 w 683"/>
                  <a:gd name="T121" fmla="*/ 34 h 566"/>
                  <a:gd name="T122" fmla="*/ 500 w 683"/>
                  <a:gd name="T123" fmla="*/ 8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83" h="566">
                    <a:moveTo>
                      <a:pt x="522" y="0"/>
                    </a:moveTo>
                    <a:lnTo>
                      <a:pt x="523" y="1"/>
                    </a:lnTo>
                    <a:lnTo>
                      <a:pt x="520" y="4"/>
                    </a:lnTo>
                    <a:lnTo>
                      <a:pt x="531" y="12"/>
                    </a:lnTo>
                    <a:lnTo>
                      <a:pt x="534" y="20"/>
                    </a:lnTo>
                    <a:lnTo>
                      <a:pt x="560" y="27"/>
                    </a:lnTo>
                    <a:lnTo>
                      <a:pt x="560" y="35"/>
                    </a:lnTo>
                    <a:lnTo>
                      <a:pt x="549" y="37"/>
                    </a:lnTo>
                    <a:lnTo>
                      <a:pt x="554" y="41"/>
                    </a:lnTo>
                    <a:lnTo>
                      <a:pt x="551" y="47"/>
                    </a:lnTo>
                    <a:lnTo>
                      <a:pt x="563" y="61"/>
                    </a:lnTo>
                    <a:lnTo>
                      <a:pt x="565" y="61"/>
                    </a:lnTo>
                    <a:lnTo>
                      <a:pt x="566" y="55"/>
                    </a:lnTo>
                    <a:lnTo>
                      <a:pt x="571" y="58"/>
                    </a:lnTo>
                    <a:lnTo>
                      <a:pt x="569" y="61"/>
                    </a:lnTo>
                    <a:lnTo>
                      <a:pt x="574" y="63"/>
                    </a:lnTo>
                    <a:lnTo>
                      <a:pt x="577" y="80"/>
                    </a:lnTo>
                    <a:lnTo>
                      <a:pt x="586" y="86"/>
                    </a:lnTo>
                    <a:lnTo>
                      <a:pt x="585" y="94"/>
                    </a:lnTo>
                    <a:lnTo>
                      <a:pt x="588" y="97"/>
                    </a:lnTo>
                    <a:lnTo>
                      <a:pt x="585" y="97"/>
                    </a:lnTo>
                    <a:lnTo>
                      <a:pt x="585" y="104"/>
                    </a:lnTo>
                    <a:lnTo>
                      <a:pt x="588" y="109"/>
                    </a:lnTo>
                    <a:lnTo>
                      <a:pt x="582" y="114"/>
                    </a:lnTo>
                    <a:lnTo>
                      <a:pt x="580" y="111"/>
                    </a:lnTo>
                    <a:lnTo>
                      <a:pt x="576" y="114"/>
                    </a:lnTo>
                    <a:lnTo>
                      <a:pt x="589" y="131"/>
                    </a:lnTo>
                    <a:lnTo>
                      <a:pt x="592" y="138"/>
                    </a:lnTo>
                    <a:lnTo>
                      <a:pt x="603" y="135"/>
                    </a:lnTo>
                    <a:lnTo>
                      <a:pt x="605" y="146"/>
                    </a:lnTo>
                    <a:lnTo>
                      <a:pt x="614" y="147"/>
                    </a:lnTo>
                    <a:lnTo>
                      <a:pt x="617" y="154"/>
                    </a:lnTo>
                    <a:lnTo>
                      <a:pt x="617" y="169"/>
                    </a:lnTo>
                    <a:lnTo>
                      <a:pt x="635" y="175"/>
                    </a:lnTo>
                    <a:lnTo>
                      <a:pt x="640" y="181"/>
                    </a:lnTo>
                    <a:lnTo>
                      <a:pt x="645" y="183"/>
                    </a:lnTo>
                    <a:lnTo>
                      <a:pt x="643" y="187"/>
                    </a:lnTo>
                    <a:lnTo>
                      <a:pt x="646" y="197"/>
                    </a:lnTo>
                    <a:lnTo>
                      <a:pt x="643" y="200"/>
                    </a:lnTo>
                    <a:lnTo>
                      <a:pt x="655" y="209"/>
                    </a:lnTo>
                    <a:lnTo>
                      <a:pt x="654" y="211"/>
                    </a:lnTo>
                    <a:lnTo>
                      <a:pt x="654" y="226"/>
                    </a:lnTo>
                    <a:lnTo>
                      <a:pt x="646" y="234"/>
                    </a:lnTo>
                    <a:lnTo>
                      <a:pt x="638" y="234"/>
                    </a:lnTo>
                    <a:lnTo>
                      <a:pt x="638" y="251"/>
                    </a:lnTo>
                    <a:lnTo>
                      <a:pt x="634" y="254"/>
                    </a:lnTo>
                    <a:lnTo>
                      <a:pt x="640" y="258"/>
                    </a:lnTo>
                    <a:lnTo>
                      <a:pt x="638" y="266"/>
                    </a:lnTo>
                    <a:lnTo>
                      <a:pt x="642" y="270"/>
                    </a:lnTo>
                    <a:lnTo>
                      <a:pt x="646" y="270"/>
                    </a:lnTo>
                    <a:lnTo>
                      <a:pt x="651" y="274"/>
                    </a:lnTo>
                    <a:lnTo>
                      <a:pt x="652" y="281"/>
                    </a:lnTo>
                    <a:lnTo>
                      <a:pt x="634" y="280"/>
                    </a:lnTo>
                    <a:lnTo>
                      <a:pt x="622" y="274"/>
                    </a:lnTo>
                    <a:lnTo>
                      <a:pt x="611" y="272"/>
                    </a:lnTo>
                    <a:lnTo>
                      <a:pt x="603" y="264"/>
                    </a:lnTo>
                    <a:lnTo>
                      <a:pt x="597" y="280"/>
                    </a:lnTo>
                    <a:lnTo>
                      <a:pt x="594" y="283"/>
                    </a:lnTo>
                    <a:lnTo>
                      <a:pt x="594" y="284"/>
                    </a:lnTo>
                    <a:lnTo>
                      <a:pt x="597" y="284"/>
                    </a:lnTo>
                    <a:lnTo>
                      <a:pt x="596" y="289"/>
                    </a:lnTo>
                    <a:lnTo>
                      <a:pt x="603" y="297"/>
                    </a:lnTo>
                    <a:lnTo>
                      <a:pt x="611" y="298"/>
                    </a:lnTo>
                    <a:lnTo>
                      <a:pt x="615" y="303"/>
                    </a:lnTo>
                    <a:lnTo>
                      <a:pt x="620" y="306"/>
                    </a:lnTo>
                    <a:lnTo>
                      <a:pt x="625" y="314"/>
                    </a:lnTo>
                    <a:lnTo>
                      <a:pt x="629" y="310"/>
                    </a:lnTo>
                    <a:lnTo>
                      <a:pt x="634" y="315"/>
                    </a:lnTo>
                    <a:lnTo>
                      <a:pt x="646" y="312"/>
                    </a:lnTo>
                    <a:lnTo>
                      <a:pt x="652" y="314"/>
                    </a:lnTo>
                    <a:lnTo>
                      <a:pt x="657" y="320"/>
                    </a:lnTo>
                    <a:lnTo>
                      <a:pt x="668" y="314"/>
                    </a:lnTo>
                    <a:lnTo>
                      <a:pt x="675" y="315"/>
                    </a:lnTo>
                    <a:lnTo>
                      <a:pt x="675" y="315"/>
                    </a:lnTo>
                    <a:lnTo>
                      <a:pt x="674" y="320"/>
                    </a:lnTo>
                    <a:lnTo>
                      <a:pt x="658" y="335"/>
                    </a:lnTo>
                    <a:lnTo>
                      <a:pt x="655" y="343"/>
                    </a:lnTo>
                    <a:lnTo>
                      <a:pt x="658" y="347"/>
                    </a:lnTo>
                    <a:lnTo>
                      <a:pt x="683" y="355"/>
                    </a:lnTo>
                    <a:lnTo>
                      <a:pt x="683" y="363"/>
                    </a:lnTo>
                    <a:lnTo>
                      <a:pt x="668" y="370"/>
                    </a:lnTo>
                    <a:lnTo>
                      <a:pt x="671" y="372"/>
                    </a:lnTo>
                    <a:lnTo>
                      <a:pt x="672" y="384"/>
                    </a:lnTo>
                    <a:lnTo>
                      <a:pt x="671" y="389"/>
                    </a:lnTo>
                    <a:lnTo>
                      <a:pt x="678" y="394"/>
                    </a:lnTo>
                    <a:lnTo>
                      <a:pt x="678" y="395"/>
                    </a:lnTo>
                    <a:lnTo>
                      <a:pt x="674" y="397"/>
                    </a:lnTo>
                    <a:lnTo>
                      <a:pt x="674" y="400"/>
                    </a:lnTo>
                    <a:lnTo>
                      <a:pt x="651" y="404"/>
                    </a:lnTo>
                    <a:lnTo>
                      <a:pt x="649" y="400"/>
                    </a:lnTo>
                    <a:lnTo>
                      <a:pt x="643" y="401"/>
                    </a:lnTo>
                    <a:lnTo>
                      <a:pt x="642" y="398"/>
                    </a:lnTo>
                    <a:lnTo>
                      <a:pt x="638" y="398"/>
                    </a:lnTo>
                    <a:lnTo>
                      <a:pt x="637" y="401"/>
                    </a:lnTo>
                    <a:lnTo>
                      <a:pt x="638" y="406"/>
                    </a:lnTo>
                    <a:lnTo>
                      <a:pt x="625" y="407"/>
                    </a:lnTo>
                    <a:lnTo>
                      <a:pt x="623" y="404"/>
                    </a:lnTo>
                    <a:lnTo>
                      <a:pt x="619" y="409"/>
                    </a:lnTo>
                    <a:lnTo>
                      <a:pt x="617" y="406"/>
                    </a:lnTo>
                    <a:lnTo>
                      <a:pt x="609" y="404"/>
                    </a:lnTo>
                    <a:lnTo>
                      <a:pt x="612" y="412"/>
                    </a:lnTo>
                    <a:lnTo>
                      <a:pt x="606" y="412"/>
                    </a:lnTo>
                    <a:lnTo>
                      <a:pt x="602" y="389"/>
                    </a:lnTo>
                    <a:lnTo>
                      <a:pt x="597" y="390"/>
                    </a:lnTo>
                    <a:lnTo>
                      <a:pt x="596" y="384"/>
                    </a:lnTo>
                    <a:lnTo>
                      <a:pt x="597" y="383"/>
                    </a:lnTo>
                    <a:lnTo>
                      <a:pt x="592" y="381"/>
                    </a:lnTo>
                    <a:lnTo>
                      <a:pt x="589" y="377"/>
                    </a:lnTo>
                    <a:lnTo>
                      <a:pt x="586" y="384"/>
                    </a:lnTo>
                    <a:lnTo>
                      <a:pt x="577" y="383"/>
                    </a:lnTo>
                    <a:lnTo>
                      <a:pt x="574" y="381"/>
                    </a:lnTo>
                    <a:lnTo>
                      <a:pt x="576" y="377"/>
                    </a:lnTo>
                    <a:lnTo>
                      <a:pt x="574" y="370"/>
                    </a:lnTo>
                    <a:lnTo>
                      <a:pt x="571" y="372"/>
                    </a:lnTo>
                    <a:lnTo>
                      <a:pt x="571" y="367"/>
                    </a:lnTo>
                    <a:lnTo>
                      <a:pt x="560" y="370"/>
                    </a:lnTo>
                    <a:lnTo>
                      <a:pt x="557" y="366"/>
                    </a:lnTo>
                    <a:lnTo>
                      <a:pt x="557" y="369"/>
                    </a:lnTo>
                    <a:lnTo>
                      <a:pt x="553" y="369"/>
                    </a:lnTo>
                    <a:lnTo>
                      <a:pt x="551" y="375"/>
                    </a:lnTo>
                    <a:lnTo>
                      <a:pt x="546" y="375"/>
                    </a:lnTo>
                    <a:lnTo>
                      <a:pt x="543" y="398"/>
                    </a:lnTo>
                    <a:lnTo>
                      <a:pt x="536" y="394"/>
                    </a:lnTo>
                    <a:lnTo>
                      <a:pt x="534" y="401"/>
                    </a:lnTo>
                    <a:lnTo>
                      <a:pt x="526" y="404"/>
                    </a:lnTo>
                    <a:lnTo>
                      <a:pt x="525" y="409"/>
                    </a:lnTo>
                    <a:lnTo>
                      <a:pt x="530" y="412"/>
                    </a:lnTo>
                    <a:lnTo>
                      <a:pt x="530" y="420"/>
                    </a:lnTo>
                    <a:lnTo>
                      <a:pt x="528" y="421"/>
                    </a:lnTo>
                    <a:lnTo>
                      <a:pt x="520" y="421"/>
                    </a:lnTo>
                    <a:lnTo>
                      <a:pt x="519" y="424"/>
                    </a:lnTo>
                    <a:lnTo>
                      <a:pt x="516" y="423"/>
                    </a:lnTo>
                    <a:lnTo>
                      <a:pt x="517" y="418"/>
                    </a:lnTo>
                    <a:lnTo>
                      <a:pt x="508" y="420"/>
                    </a:lnTo>
                    <a:lnTo>
                      <a:pt x="503" y="415"/>
                    </a:lnTo>
                    <a:lnTo>
                      <a:pt x="499" y="420"/>
                    </a:lnTo>
                    <a:lnTo>
                      <a:pt x="487" y="423"/>
                    </a:lnTo>
                    <a:lnTo>
                      <a:pt x="480" y="430"/>
                    </a:lnTo>
                    <a:lnTo>
                      <a:pt x="480" y="423"/>
                    </a:lnTo>
                    <a:lnTo>
                      <a:pt x="465" y="414"/>
                    </a:lnTo>
                    <a:lnTo>
                      <a:pt x="462" y="414"/>
                    </a:lnTo>
                    <a:lnTo>
                      <a:pt x="457" y="409"/>
                    </a:lnTo>
                    <a:lnTo>
                      <a:pt x="456" y="412"/>
                    </a:lnTo>
                    <a:lnTo>
                      <a:pt x="445" y="417"/>
                    </a:lnTo>
                    <a:lnTo>
                      <a:pt x="436" y="415"/>
                    </a:lnTo>
                    <a:lnTo>
                      <a:pt x="433" y="426"/>
                    </a:lnTo>
                    <a:lnTo>
                      <a:pt x="419" y="423"/>
                    </a:lnTo>
                    <a:lnTo>
                      <a:pt x="410" y="429"/>
                    </a:lnTo>
                    <a:lnTo>
                      <a:pt x="413" y="423"/>
                    </a:lnTo>
                    <a:lnTo>
                      <a:pt x="411" y="421"/>
                    </a:lnTo>
                    <a:lnTo>
                      <a:pt x="408" y="424"/>
                    </a:lnTo>
                    <a:lnTo>
                      <a:pt x="410" y="426"/>
                    </a:lnTo>
                    <a:lnTo>
                      <a:pt x="408" y="427"/>
                    </a:lnTo>
                    <a:lnTo>
                      <a:pt x="411" y="434"/>
                    </a:lnTo>
                    <a:lnTo>
                      <a:pt x="407" y="437"/>
                    </a:lnTo>
                    <a:lnTo>
                      <a:pt x="408" y="440"/>
                    </a:lnTo>
                    <a:lnTo>
                      <a:pt x="405" y="444"/>
                    </a:lnTo>
                    <a:lnTo>
                      <a:pt x="407" y="447"/>
                    </a:lnTo>
                    <a:lnTo>
                      <a:pt x="401" y="450"/>
                    </a:lnTo>
                    <a:lnTo>
                      <a:pt x="399" y="455"/>
                    </a:lnTo>
                    <a:lnTo>
                      <a:pt x="384" y="463"/>
                    </a:lnTo>
                    <a:lnTo>
                      <a:pt x="378" y="467"/>
                    </a:lnTo>
                    <a:lnTo>
                      <a:pt x="381" y="470"/>
                    </a:lnTo>
                    <a:lnTo>
                      <a:pt x="379" y="472"/>
                    </a:lnTo>
                    <a:lnTo>
                      <a:pt x="376" y="470"/>
                    </a:lnTo>
                    <a:lnTo>
                      <a:pt x="376" y="474"/>
                    </a:lnTo>
                    <a:lnTo>
                      <a:pt x="371" y="477"/>
                    </a:lnTo>
                    <a:lnTo>
                      <a:pt x="371" y="472"/>
                    </a:lnTo>
                    <a:lnTo>
                      <a:pt x="370" y="478"/>
                    </a:lnTo>
                    <a:lnTo>
                      <a:pt x="364" y="475"/>
                    </a:lnTo>
                    <a:lnTo>
                      <a:pt x="364" y="480"/>
                    </a:lnTo>
                    <a:lnTo>
                      <a:pt x="359" y="480"/>
                    </a:lnTo>
                    <a:lnTo>
                      <a:pt x="355" y="469"/>
                    </a:lnTo>
                    <a:lnTo>
                      <a:pt x="345" y="472"/>
                    </a:lnTo>
                    <a:lnTo>
                      <a:pt x="342" y="467"/>
                    </a:lnTo>
                    <a:lnTo>
                      <a:pt x="335" y="466"/>
                    </a:lnTo>
                    <a:lnTo>
                      <a:pt x="333" y="470"/>
                    </a:lnTo>
                    <a:lnTo>
                      <a:pt x="325" y="469"/>
                    </a:lnTo>
                    <a:lnTo>
                      <a:pt x="322" y="475"/>
                    </a:lnTo>
                    <a:lnTo>
                      <a:pt x="319" y="474"/>
                    </a:lnTo>
                    <a:lnTo>
                      <a:pt x="318" y="477"/>
                    </a:lnTo>
                    <a:lnTo>
                      <a:pt x="316" y="475"/>
                    </a:lnTo>
                    <a:lnTo>
                      <a:pt x="315" y="480"/>
                    </a:lnTo>
                    <a:lnTo>
                      <a:pt x="310" y="475"/>
                    </a:lnTo>
                    <a:lnTo>
                      <a:pt x="309" y="478"/>
                    </a:lnTo>
                    <a:lnTo>
                      <a:pt x="306" y="477"/>
                    </a:lnTo>
                    <a:lnTo>
                      <a:pt x="302" y="470"/>
                    </a:lnTo>
                    <a:lnTo>
                      <a:pt x="299" y="472"/>
                    </a:lnTo>
                    <a:lnTo>
                      <a:pt x="295" y="467"/>
                    </a:lnTo>
                    <a:lnTo>
                      <a:pt x="290" y="469"/>
                    </a:lnTo>
                    <a:lnTo>
                      <a:pt x="289" y="467"/>
                    </a:lnTo>
                    <a:lnTo>
                      <a:pt x="283" y="467"/>
                    </a:lnTo>
                    <a:lnTo>
                      <a:pt x="279" y="466"/>
                    </a:lnTo>
                    <a:lnTo>
                      <a:pt x="278" y="466"/>
                    </a:lnTo>
                    <a:lnTo>
                      <a:pt x="279" y="469"/>
                    </a:lnTo>
                    <a:lnTo>
                      <a:pt x="269" y="469"/>
                    </a:lnTo>
                    <a:lnTo>
                      <a:pt x="269" y="472"/>
                    </a:lnTo>
                    <a:lnTo>
                      <a:pt x="266" y="474"/>
                    </a:lnTo>
                    <a:lnTo>
                      <a:pt x="255" y="472"/>
                    </a:lnTo>
                    <a:lnTo>
                      <a:pt x="250" y="466"/>
                    </a:lnTo>
                    <a:lnTo>
                      <a:pt x="249" y="470"/>
                    </a:lnTo>
                    <a:lnTo>
                      <a:pt x="240" y="466"/>
                    </a:lnTo>
                    <a:lnTo>
                      <a:pt x="238" y="469"/>
                    </a:lnTo>
                    <a:lnTo>
                      <a:pt x="235" y="469"/>
                    </a:lnTo>
                    <a:lnTo>
                      <a:pt x="227" y="467"/>
                    </a:lnTo>
                    <a:lnTo>
                      <a:pt x="215" y="472"/>
                    </a:lnTo>
                    <a:lnTo>
                      <a:pt x="213" y="475"/>
                    </a:lnTo>
                    <a:lnTo>
                      <a:pt x="212" y="475"/>
                    </a:lnTo>
                    <a:lnTo>
                      <a:pt x="209" y="481"/>
                    </a:lnTo>
                    <a:lnTo>
                      <a:pt x="201" y="481"/>
                    </a:lnTo>
                    <a:lnTo>
                      <a:pt x="209" y="489"/>
                    </a:lnTo>
                    <a:lnTo>
                      <a:pt x="206" y="500"/>
                    </a:lnTo>
                    <a:lnTo>
                      <a:pt x="198" y="503"/>
                    </a:lnTo>
                    <a:lnTo>
                      <a:pt x="192" y="510"/>
                    </a:lnTo>
                    <a:lnTo>
                      <a:pt x="201" y="518"/>
                    </a:lnTo>
                    <a:lnTo>
                      <a:pt x="198" y="521"/>
                    </a:lnTo>
                    <a:lnTo>
                      <a:pt x="200" y="523"/>
                    </a:lnTo>
                    <a:lnTo>
                      <a:pt x="200" y="529"/>
                    </a:lnTo>
                    <a:lnTo>
                      <a:pt x="183" y="530"/>
                    </a:lnTo>
                    <a:lnTo>
                      <a:pt x="177" y="524"/>
                    </a:lnTo>
                    <a:lnTo>
                      <a:pt x="166" y="527"/>
                    </a:lnTo>
                    <a:lnTo>
                      <a:pt x="163" y="541"/>
                    </a:lnTo>
                    <a:lnTo>
                      <a:pt x="151" y="543"/>
                    </a:lnTo>
                    <a:lnTo>
                      <a:pt x="146" y="547"/>
                    </a:lnTo>
                    <a:lnTo>
                      <a:pt x="135" y="549"/>
                    </a:lnTo>
                    <a:lnTo>
                      <a:pt x="135" y="553"/>
                    </a:lnTo>
                    <a:lnTo>
                      <a:pt x="131" y="557"/>
                    </a:lnTo>
                    <a:lnTo>
                      <a:pt x="128" y="557"/>
                    </a:lnTo>
                    <a:lnTo>
                      <a:pt x="117" y="549"/>
                    </a:lnTo>
                    <a:lnTo>
                      <a:pt x="114" y="552"/>
                    </a:lnTo>
                    <a:lnTo>
                      <a:pt x="112" y="558"/>
                    </a:lnTo>
                    <a:lnTo>
                      <a:pt x="106" y="566"/>
                    </a:lnTo>
                    <a:lnTo>
                      <a:pt x="101" y="566"/>
                    </a:lnTo>
                    <a:lnTo>
                      <a:pt x="92" y="557"/>
                    </a:lnTo>
                    <a:lnTo>
                      <a:pt x="75" y="560"/>
                    </a:lnTo>
                    <a:lnTo>
                      <a:pt x="75" y="560"/>
                    </a:lnTo>
                    <a:lnTo>
                      <a:pt x="75" y="553"/>
                    </a:lnTo>
                    <a:lnTo>
                      <a:pt x="83" y="552"/>
                    </a:lnTo>
                    <a:lnTo>
                      <a:pt x="83" y="546"/>
                    </a:lnTo>
                    <a:lnTo>
                      <a:pt x="80" y="544"/>
                    </a:lnTo>
                    <a:lnTo>
                      <a:pt x="86" y="544"/>
                    </a:lnTo>
                    <a:lnTo>
                      <a:pt x="83" y="527"/>
                    </a:lnTo>
                    <a:lnTo>
                      <a:pt x="74" y="524"/>
                    </a:lnTo>
                    <a:lnTo>
                      <a:pt x="71" y="521"/>
                    </a:lnTo>
                    <a:lnTo>
                      <a:pt x="72" y="517"/>
                    </a:lnTo>
                    <a:lnTo>
                      <a:pt x="80" y="515"/>
                    </a:lnTo>
                    <a:lnTo>
                      <a:pt x="82" y="509"/>
                    </a:lnTo>
                    <a:lnTo>
                      <a:pt x="77" y="509"/>
                    </a:lnTo>
                    <a:lnTo>
                      <a:pt x="77" y="504"/>
                    </a:lnTo>
                    <a:lnTo>
                      <a:pt x="71" y="501"/>
                    </a:lnTo>
                    <a:lnTo>
                      <a:pt x="71" y="497"/>
                    </a:lnTo>
                    <a:lnTo>
                      <a:pt x="66" y="497"/>
                    </a:lnTo>
                    <a:lnTo>
                      <a:pt x="57" y="487"/>
                    </a:lnTo>
                    <a:lnTo>
                      <a:pt x="54" y="487"/>
                    </a:lnTo>
                    <a:lnTo>
                      <a:pt x="54" y="486"/>
                    </a:lnTo>
                    <a:lnTo>
                      <a:pt x="52" y="483"/>
                    </a:lnTo>
                    <a:lnTo>
                      <a:pt x="54" y="478"/>
                    </a:lnTo>
                    <a:lnTo>
                      <a:pt x="58" y="478"/>
                    </a:lnTo>
                    <a:lnTo>
                      <a:pt x="54" y="470"/>
                    </a:lnTo>
                    <a:lnTo>
                      <a:pt x="54" y="467"/>
                    </a:lnTo>
                    <a:lnTo>
                      <a:pt x="34" y="461"/>
                    </a:lnTo>
                    <a:lnTo>
                      <a:pt x="32" y="443"/>
                    </a:lnTo>
                    <a:lnTo>
                      <a:pt x="26" y="438"/>
                    </a:lnTo>
                    <a:lnTo>
                      <a:pt x="25" y="429"/>
                    </a:lnTo>
                    <a:lnTo>
                      <a:pt x="23" y="427"/>
                    </a:lnTo>
                    <a:lnTo>
                      <a:pt x="26" y="423"/>
                    </a:lnTo>
                    <a:lnTo>
                      <a:pt x="20" y="420"/>
                    </a:lnTo>
                    <a:lnTo>
                      <a:pt x="17" y="421"/>
                    </a:lnTo>
                    <a:lnTo>
                      <a:pt x="9" y="414"/>
                    </a:lnTo>
                    <a:lnTo>
                      <a:pt x="12" y="410"/>
                    </a:lnTo>
                    <a:lnTo>
                      <a:pt x="9" y="407"/>
                    </a:lnTo>
                    <a:lnTo>
                      <a:pt x="19" y="394"/>
                    </a:lnTo>
                    <a:lnTo>
                      <a:pt x="17" y="392"/>
                    </a:lnTo>
                    <a:lnTo>
                      <a:pt x="17" y="386"/>
                    </a:lnTo>
                    <a:lnTo>
                      <a:pt x="8" y="390"/>
                    </a:lnTo>
                    <a:lnTo>
                      <a:pt x="0" y="377"/>
                    </a:lnTo>
                    <a:lnTo>
                      <a:pt x="3" y="377"/>
                    </a:lnTo>
                    <a:lnTo>
                      <a:pt x="3" y="372"/>
                    </a:lnTo>
                    <a:lnTo>
                      <a:pt x="5" y="377"/>
                    </a:lnTo>
                    <a:lnTo>
                      <a:pt x="9" y="364"/>
                    </a:lnTo>
                    <a:lnTo>
                      <a:pt x="17" y="366"/>
                    </a:lnTo>
                    <a:lnTo>
                      <a:pt x="16" y="358"/>
                    </a:lnTo>
                    <a:lnTo>
                      <a:pt x="26" y="355"/>
                    </a:lnTo>
                    <a:lnTo>
                      <a:pt x="26" y="352"/>
                    </a:lnTo>
                    <a:lnTo>
                      <a:pt x="25" y="352"/>
                    </a:lnTo>
                    <a:lnTo>
                      <a:pt x="23" y="347"/>
                    </a:lnTo>
                    <a:lnTo>
                      <a:pt x="25" y="330"/>
                    </a:lnTo>
                    <a:lnTo>
                      <a:pt x="20" y="323"/>
                    </a:lnTo>
                    <a:lnTo>
                      <a:pt x="25" y="323"/>
                    </a:lnTo>
                    <a:lnTo>
                      <a:pt x="28" y="321"/>
                    </a:lnTo>
                    <a:lnTo>
                      <a:pt x="28" y="321"/>
                    </a:lnTo>
                    <a:lnTo>
                      <a:pt x="31" y="321"/>
                    </a:lnTo>
                    <a:lnTo>
                      <a:pt x="29" y="327"/>
                    </a:lnTo>
                    <a:lnTo>
                      <a:pt x="25" y="327"/>
                    </a:lnTo>
                    <a:lnTo>
                      <a:pt x="34" y="337"/>
                    </a:lnTo>
                    <a:lnTo>
                      <a:pt x="43" y="335"/>
                    </a:lnTo>
                    <a:lnTo>
                      <a:pt x="45" y="337"/>
                    </a:lnTo>
                    <a:lnTo>
                      <a:pt x="52" y="334"/>
                    </a:lnTo>
                    <a:lnTo>
                      <a:pt x="58" y="335"/>
                    </a:lnTo>
                    <a:lnTo>
                      <a:pt x="57" y="330"/>
                    </a:lnTo>
                    <a:lnTo>
                      <a:pt x="62" y="329"/>
                    </a:lnTo>
                    <a:lnTo>
                      <a:pt x="68" y="315"/>
                    </a:lnTo>
                    <a:lnTo>
                      <a:pt x="72" y="312"/>
                    </a:lnTo>
                    <a:lnTo>
                      <a:pt x="72" y="304"/>
                    </a:lnTo>
                    <a:lnTo>
                      <a:pt x="71" y="298"/>
                    </a:lnTo>
                    <a:lnTo>
                      <a:pt x="71" y="294"/>
                    </a:lnTo>
                    <a:lnTo>
                      <a:pt x="74" y="295"/>
                    </a:lnTo>
                    <a:lnTo>
                      <a:pt x="82" y="294"/>
                    </a:lnTo>
                    <a:lnTo>
                      <a:pt x="85" y="289"/>
                    </a:lnTo>
                    <a:lnTo>
                      <a:pt x="88" y="287"/>
                    </a:lnTo>
                    <a:lnTo>
                      <a:pt x="97" y="290"/>
                    </a:lnTo>
                    <a:lnTo>
                      <a:pt x="100" y="303"/>
                    </a:lnTo>
                    <a:lnTo>
                      <a:pt x="105" y="307"/>
                    </a:lnTo>
                    <a:lnTo>
                      <a:pt x="108" y="303"/>
                    </a:lnTo>
                    <a:lnTo>
                      <a:pt x="105" y="297"/>
                    </a:lnTo>
                    <a:lnTo>
                      <a:pt x="109" y="295"/>
                    </a:lnTo>
                    <a:lnTo>
                      <a:pt x="112" y="287"/>
                    </a:lnTo>
                    <a:lnTo>
                      <a:pt x="114" y="290"/>
                    </a:lnTo>
                    <a:lnTo>
                      <a:pt x="124" y="289"/>
                    </a:lnTo>
                    <a:lnTo>
                      <a:pt x="121" y="306"/>
                    </a:lnTo>
                    <a:lnTo>
                      <a:pt x="157" y="312"/>
                    </a:lnTo>
                    <a:lnTo>
                      <a:pt x="158" y="318"/>
                    </a:lnTo>
                    <a:lnTo>
                      <a:pt x="160" y="318"/>
                    </a:lnTo>
                    <a:lnTo>
                      <a:pt x="164" y="298"/>
                    </a:lnTo>
                    <a:lnTo>
                      <a:pt x="169" y="297"/>
                    </a:lnTo>
                    <a:lnTo>
                      <a:pt x="169" y="289"/>
                    </a:lnTo>
                    <a:lnTo>
                      <a:pt x="174" y="287"/>
                    </a:lnTo>
                    <a:lnTo>
                      <a:pt x="174" y="281"/>
                    </a:lnTo>
                    <a:lnTo>
                      <a:pt x="180" y="277"/>
                    </a:lnTo>
                    <a:lnTo>
                      <a:pt x="190" y="289"/>
                    </a:lnTo>
                    <a:lnTo>
                      <a:pt x="194" y="289"/>
                    </a:lnTo>
                    <a:lnTo>
                      <a:pt x="201" y="281"/>
                    </a:lnTo>
                    <a:lnTo>
                      <a:pt x="203" y="281"/>
                    </a:lnTo>
                    <a:lnTo>
                      <a:pt x="209" y="275"/>
                    </a:lnTo>
                    <a:lnTo>
                      <a:pt x="215" y="280"/>
                    </a:lnTo>
                    <a:lnTo>
                      <a:pt x="223" y="280"/>
                    </a:lnTo>
                    <a:lnTo>
                      <a:pt x="233" y="287"/>
                    </a:lnTo>
                    <a:lnTo>
                      <a:pt x="238" y="284"/>
                    </a:lnTo>
                    <a:lnTo>
                      <a:pt x="244" y="284"/>
                    </a:lnTo>
                    <a:lnTo>
                      <a:pt x="249" y="281"/>
                    </a:lnTo>
                    <a:lnTo>
                      <a:pt x="263" y="281"/>
                    </a:lnTo>
                    <a:lnTo>
                      <a:pt x="266" y="278"/>
                    </a:lnTo>
                    <a:lnTo>
                      <a:pt x="270" y="280"/>
                    </a:lnTo>
                    <a:lnTo>
                      <a:pt x="273" y="272"/>
                    </a:lnTo>
                    <a:lnTo>
                      <a:pt x="276" y="272"/>
                    </a:lnTo>
                    <a:lnTo>
                      <a:pt x="276" y="264"/>
                    </a:lnTo>
                    <a:lnTo>
                      <a:pt x="273" y="261"/>
                    </a:lnTo>
                    <a:lnTo>
                      <a:pt x="289" y="258"/>
                    </a:lnTo>
                    <a:lnTo>
                      <a:pt x="292" y="255"/>
                    </a:lnTo>
                    <a:lnTo>
                      <a:pt x="292" y="251"/>
                    </a:lnTo>
                    <a:lnTo>
                      <a:pt x="296" y="244"/>
                    </a:lnTo>
                    <a:lnTo>
                      <a:pt x="299" y="249"/>
                    </a:lnTo>
                    <a:lnTo>
                      <a:pt x="298" y="243"/>
                    </a:lnTo>
                    <a:lnTo>
                      <a:pt x="302" y="241"/>
                    </a:lnTo>
                    <a:lnTo>
                      <a:pt x="309" y="235"/>
                    </a:lnTo>
                    <a:lnTo>
                      <a:pt x="310" y="220"/>
                    </a:lnTo>
                    <a:lnTo>
                      <a:pt x="313" y="217"/>
                    </a:lnTo>
                    <a:lnTo>
                      <a:pt x="316" y="215"/>
                    </a:lnTo>
                    <a:lnTo>
                      <a:pt x="319" y="218"/>
                    </a:lnTo>
                    <a:lnTo>
                      <a:pt x="319" y="215"/>
                    </a:lnTo>
                    <a:lnTo>
                      <a:pt x="322" y="217"/>
                    </a:lnTo>
                    <a:lnTo>
                      <a:pt x="319" y="211"/>
                    </a:lnTo>
                    <a:lnTo>
                      <a:pt x="321" y="209"/>
                    </a:lnTo>
                    <a:lnTo>
                      <a:pt x="318" y="207"/>
                    </a:lnTo>
                    <a:lnTo>
                      <a:pt x="318" y="201"/>
                    </a:lnTo>
                    <a:lnTo>
                      <a:pt x="333" y="178"/>
                    </a:lnTo>
                    <a:lnTo>
                      <a:pt x="332" y="174"/>
                    </a:lnTo>
                    <a:lnTo>
                      <a:pt x="335" y="175"/>
                    </a:lnTo>
                    <a:lnTo>
                      <a:pt x="336" y="172"/>
                    </a:lnTo>
                    <a:lnTo>
                      <a:pt x="332" y="171"/>
                    </a:lnTo>
                    <a:lnTo>
                      <a:pt x="333" y="161"/>
                    </a:lnTo>
                    <a:lnTo>
                      <a:pt x="336" y="160"/>
                    </a:lnTo>
                    <a:lnTo>
                      <a:pt x="333" y="154"/>
                    </a:lnTo>
                    <a:lnTo>
                      <a:pt x="335" y="146"/>
                    </a:lnTo>
                    <a:lnTo>
                      <a:pt x="330" y="141"/>
                    </a:lnTo>
                    <a:lnTo>
                      <a:pt x="336" y="127"/>
                    </a:lnTo>
                    <a:lnTo>
                      <a:pt x="333" y="121"/>
                    </a:lnTo>
                    <a:lnTo>
                      <a:pt x="341" y="117"/>
                    </a:lnTo>
                    <a:lnTo>
                      <a:pt x="344" y="120"/>
                    </a:lnTo>
                    <a:lnTo>
                      <a:pt x="350" y="111"/>
                    </a:lnTo>
                    <a:lnTo>
                      <a:pt x="368" y="106"/>
                    </a:lnTo>
                    <a:lnTo>
                      <a:pt x="368" y="103"/>
                    </a:lnTo>
                    <a:lnTo>
                      <a:pt x="364" y="95"/>
                    </a:lnTo>
                    <a:lnTo>
                      <a:pt x="361" y="94"/>
                    </a:lnTo>
                    <a:lnTo>
                      <a:pt x="361" y="91"/>
                    </a:lnTo>
                    <a:lnTo>
                      <a:pt x="362" y="89"/>
                    </a:lnTo>
                    <a:lnTo>
                      <a:pt x="355" y="84"/>
                    </a:lnTo>
                    <a:lnTo>
                      <a:pt x="350" y="87"/>
                    </a:lnTo>
                    <a:lnTo>
                      <a:pt x="355" y="81"/>
                    </a:lnTo>
                    <a:lnTo>
                      <a:pt x="352" y="81"/>
                    </a:lnTo>
                    <a:lnTo>
                      <a:pt x="353" y="77"/>
                    </a:lnTo>
                    <a:lnTo>
                      <a:pt x="370" y="75"/>
                    </a:lnTo>
                    <a:lnTo>
                      <a:pt x="378" y="77"/>
                    </a:lnTo>
                    <a:lnTo>
                      <a:pt x="382" y="80"/>
                    </a:lnTo>
                    <a:lnTo>
                      <a:pt x="382" y="83"/>
                    </a:lnTo>
                    <a:lnTo>
                      <a:pt x="378" y="95"/>
                    </a:lnTo>
                    <a:lnTo>
                      <a:pt x="378" y="106"/>
                    </a:lnTo>
                    <a:lnTo>
                      <a:pt x="382" y="114"/>
                    </a:lnTo>
                    <a:lnTo>
                      <a:pt x="387" y="114"/>
                    </a:lnTo>
                    <a:lnTo>
                      <a:pt x="388" y="118"/>
                    </a:lnTo>
                    <a:lnTo>
                      <a:pt x="393" y="118"/>
                    </a:lnTo>
                    <a:lnTo>
                      <a:pt x="395" y="124"/>
                    </a:lnTo>
                    <a:lnTo>
                      <a:pt x="398" y="123"/>
                    </a:lnTo>
                    <a:lnTo>
                      <a:pt x="398" y="115"/>
                    </a:lnTo>
                    <a:lnTo>
                      <a:pt x="407" y="114"/>
                    </a:lnTo>
                    <a:lnTo>
                      <a:pt x="408" y="107"/>
                    </a:lnTo>
                    <a:lnTo>
                      <a:pt x="411" y="106"/>
                    </a:lnTo>
                    <a:lnTo>
                      <a:pt x="413" y="103"/>
                    </a:lnTo>
                    <a:lnTo>
                      <a:pt x="418" y="103"/>
                    </a:lnTo>
                    <a:lnTo>
                      <a:pt x="418" y="120"/>
                    </a:lnTo>
                    <a:lnTo>
                      <a:pt x="439" y="121"/>
                    </a:lnTo>
                    <a:lnTo>
                      <a:pt x="447" y="109"/>
                    </a:lnTo>
                    <a:lnTo>
                      <a:pt x="451" y="107"/>
                    </a:lnTo>
                    <a:lnTo>
                      <a:pt x="450" y="100"/>
                    </a:lnTo>
                    <a:lnTo>
                      <a:pt x="456" y="95"/>
                    </a:lnTo>
                    <a:lnTo>
                      <a:pt x="460" y="84"/>
                    </a:lnTo>
                    <a:lnTo>
                      <a:pt x="474" y="86"/>
                    </a:lnTo>
                    <a:lnTo>
                      <a:pt x="477" y="92"/>
                    </a:lnTo>
                    <a:lnTo>
                      <a:pt x="480" y="84"/>
                    </a:lnTo>
                    <a:lnTo>
                      <a:pt x="477" y="67"/>
                    </a:lnTo>
                    <a:lnTo>
                      <a:pt x="491" y="60"/>
                    </a:lnTo>
                    <a:lnTo>
                      <a:pt x="494" y="60"/>
                    </a:lnTo>
                    <a:lnTo>
                      <a:pt x="494" y="57"/>
                    </a:lnTo>
                    <a:lnTo>
                      <a:pt x="483" y="54"/>
                    </a:lnTo>
                    <a:lnTo>
                      <a:pt x="479" y="55"/>
                    </a:lnTo>
                    <a:lnTo>
                      <a:pt x="479" y="40"/>
                    </a:lnTo>
                    <a:lnTo>
                      <a:pt x="493" y="34"/>
                    </a:lnTo>
                    <a:lnTo>
                      <a:pt x="490" y="29"/>
                    </a:lnTo>
                    <a:lnTo>
                      <a:pt x="487" y="29"/>
                    </a:lnTo>
                    <a:lnTo>
                      <a:pt x="485" y="23"/>
                    </a:lnTo>
                    <a:lnTo>
                      <a:pt x="491" y="24"/>
                    </a:lnTo>
                    <a:lnTo>
                      <a:pt x="497" y="11"/>
                    </a:lnTo>
                    <a:lnTo>
                      <a:pt x="497" y="8"/>
                    </a:lnTo>
                    <a:lnTo>
                      <a:pt x="500" y="8"/>
                    </a:lnTo>
                    <a:lnTo>
                      <a:pt x="510" y="12"/>
                    </a:lnTo>
                    <a:lnTo>
                      <a:pt x="516" y="1"/>
                    </a:lnTo>
                    <a:lnTo>
                      <a:pt x="520" y="1"/>
                    </a:lnTo>
                    <a:lnTo>
                      <a:pt x="522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7" name="Chernihiv"/>
              <p:cNvSpPr>
                <a:spLocks/>
              </p:cNvSpPr>
              <p:nvPr/>
            </p:nvSpPr>
            <p:spPr bwMode="auto">
              <a:xfrm>
                <a:off x="5867400" y="1444626"/>
                <a:ext cx="993775" cy="1073150"/>
              </a:xfrm>
              <a:custGeom>
                <a:avLst/>
                <a:gdLst>
                  <a:gd name="T0" fmla="*/ 609 w 626"/>
                  <a:gd name="T1" fmla="*/ 10 h 676"/>
                  <a:gd name="T2" fmla="*/ 603 w 626"/>
                  <a:gd name="T3" fmla="*/ 37 h 676"/>
                  <a:gd name="T4" fmla="*/ 594 w 626"/>
                  <a:gd name="T5" fmla="*/ 75 h 676"/>
                  <a:gd name="T6" fmla="*/ 615 w 626"/>
                  <a:gd name="T7" fmla="*/ 97 h 676"/>
                  <a:gd name="T8" fmla="*/ 603 w 626"/>
                  <a:gd name="T9" fmla="*/ 112 h 676"/>
                  <a:gd name="T10" fmla="*/ 584 w 626"/>
                  <a:gd name="T11" fmla="*/ 150 h 676"/>
                  <a:gd name="T12" fmla="*/ 549 w 626"/>
                  <a:gd name="T13" fmla="*/ 184 h 676"/>
                  <a:gd name="T14" fmla="*/ 551 w 626"/>
                  <a:gd name="T15" fmla="*/ 221 h 676"/>
                  <a:gd name="T16" fmla="*/ 555 w 626"/>
                  <a:gd name="T17" fmla="*/ 275 h 676"/>
                  <a:gd name="T18" fmla="*/ 546 w 626"/>
                  <a:gd name="T19" fmla="*/ 320 h 676"/>
                  <a:gd name="T20" fmla="*/ 546 w 626"/>
                  <a:gd name="T21" fmla="*/ 335 h 676"/>
                  <a:gd name="T22" fmla="*/ 531 w 626"/>
                  <a:gd name="T23" fmla="*/ 340 h 676"/>
                  <a:gd name="T24" fmla="*/ 535 w 626"/>
                  <a:gd name="T25" fmla="*/ 375 h 676"/>
                  <a:gd name="T26" fmla="*/ 521 w 626"/>
                  <a:gd name="T27" fmla="*/ 415 h 676"/>
                  <a:gd name="T28" fmla="*/ 535 w 626"/>
                  <a:gd name="T29" fmla="*/ 453 h 676"/>
                  <a:gd name="T30" fmla="*/ 563 w 626"/>
                  <a:gd name="T31" fmla="*/ 487 h 676"/>
                  <a:gd name="T32" fmla="*/ 555 w 626"/>
                  <a:gd name="T33" fmla="*/ 530 h 676"/>
                  <a:gd name="T34" fmla="*/ 554 w 626"/>
                  <a:gd name="T35" fmla="*/ 575 h 676"/>
                  <a:gd name="T36" fmla="*/ 537 w 626"/>
                  <a:gd name="T37" fmla="*/ 619 h 676"/>
                  <a:gd name="T38" fmla="*/ 509 w 626"/>
                  <a:gd name="T39" fmla="*/ 647 h 676"/>
                  <a:gd name="T40" fmla="*/ 475 w 626"/>
                  <a:gd name="T41" fmla="*/ 673 h 676"/>
                  <a:gd name="T42" fmla="*/ 431 w 626"/>
                  <a:gd name="T43" fmla="*/ 672 h 676"/>
                  <a:gd name="T44" fmla="*/ 382 w 626"/>
                  <a:gd name="T45" fmla="*/ 650 h 676"/>
                  <a:gd name="T46" fmla="*/ 362 w 626"/>
                  <a:gd name="T47" fmla="*/ 675 h 676"/>
                  <a:gd name="T48" fmla="*/ 331 w 626"/>
                  <a:gd name="T49" fmla="*/ 661 h 676"/>
                  <a:gd name="T50" fmla="*/ 314 w 626"/>
                  <a:gd name="T51" fmla="*/ 627 h 676"/>
                  <a:gd name="T52" fmla="*/ 322 w 626"/>
                  <a:gd name="T53" fmla="*/ 612 h 676"/>
                  <a:gd name="T54" fmla="*/ 276 w 626"/>
                  <a:gd name="T55" fmla="*/ 586 h 676"/>
                  <a:gd name="T56" fmla="*/ 242 w 626"/>
                  <a:gd name="T57" fmla="*/ 615 h 676"/>
                  <a:gd name="T58" fmla="*/ 193 w 626"/>
                  <a:gd name="T59" fmla="*/ 621 h 676"/>
                  <a:gd name="T60" fmla="*/ 146 w 626"/>
                  <a:gd name="T61" fmla="*/ 598 h 676"/>
                  <a:gd name="T62" fmla="*/ 152 w 626"/>
                  <a:gd name="T63" fmla="*/ 563 h 676"/>
                  <a:gd name="T64" fmla="*/ 123 w 626"/>
                  <a:gd name="T65" fmla="*/ 535 h 676"/>
                  <a:gd name="T66" fmla="*/ 72 w 626"/>
                  <a:gd name="T67" fmla="*/ 546 h 676"/>
                  <a:gd name="T68" fmla="*/ 55 w 626"/>
                  <a:gd name="T69" fmla="*/ 527 h 676"/>
                  <a:gd name="T70" fmla="*/ 41 w 626"/>
                  <a:gd name="T71" fmla="*/ 493 h 676"/>
                  <a:gd name="T72" fmla="*/ 0 w 626"/>
                  <a:gd name="T73" fmla="*/ 430 h 676"/>
                  <a:gd name="T74" fmla="*/ 9 w 626"/>
                  <a:gd name="T75" fmla="*/ 395 h 676"/>
                  <a:gd name="T76" fmla="*/ 29 w 626"/>
                  <a:gd name="T77" fmla="*/ 361 h 676"/>
                  <a:gd name="T78" fmla="*/ 23 w 626"/>
                  <a:gd name="T79" fmla="*/ 321 h 676"/>
                  <a:gd name="T80" fmla="*/ 18 w 626"/>
                  <a:gd name="T81" fmla="*/ 278 h 676"/>
                  <a:gd name="T82" fmla="*/ 15 w 626"/>
                  <a:gd name="T83" fmla="*/ 261 h 676"/>
                  <a:gd name="T84" fmla="*/ 18 w 626"/>
                  <a:gd name="T85" fmla="*/ 241 h 676"/>
                  <a:gd name="T86" fmla="*/ 30 w 626"/>
                  <a:gd name="T87" fmla="*/ 204 h 676"/>
                  <a:gd name="T88" fmla="*/ 66 w 626"/>
                  <a:gd name="T89" fmla="*/ 163 h 676"/>
                  <a:gd name="T90" fmla="*/ 81 w 626"/>
                  <a:gd name="T91" fmla="*/ 140 h 676"/>
                  <a:gd name="T92" fmla="*/ 89 w 626"/>
                  <a:gd name="T93" fmla="*/ 126 h 676"/>
                  <a:gd name="T94" fmla="*/ 93 w 626"/>
                  <a:gd name="T95" fmla="*/ 107 h 676"/>
                  <a:gd name="T96" fmla="*/ 121 w 626"/>
                  <a:gd name="T97" fmla="*/ 98 h 676"/>
                  <a:gd name="T98" fmla="*/ 173 w 626"/>
                  <a:gd name="T99" fmla="*/ 101 h 676"/>
                  <a:gd name="T100" fmla="*/ 215 w 626"/>
                  <a:gd name="T101" fmla="*/ 86 h 676"/>
                  <a:gd name="T102" fmla="*/ 307 w 626"/>
                  <a:gd name="T103" fmla="*/ 103 h 676"/>
                  <a:gd name="T104" fmla="*/ 342 w 626"/>
                  <a:gd name="T105" fmla="*/ 113 h 676"/>
                  <a:gd name="T106" fmla="*/ 391 w 626"/>
                  <a:gd name="T107" fmla="*/ 78 h 676"/>
                  <a:gd name="T108" fmla="*/ 397 w 626"/>
                  <a:gd name="T109" fmla="*/ 33 h 676"/>
                  <a:gd name="T110" fmla="*/ 420 w 626"/>
                  <a:gd name="T111" fmla="*/ 18 h 676"/>
                  <a:gd name="T112" fmla="*/ 485 w 626"/>
                  <a:gd name="T113" fmla="*/ 40 h 676"/>
                  <a:gd name="T114" fmla="*/ 535 w 626"/>
                  <a:gd name="T115" fmla="*/ 17 h 676"/>
                  <a:gd name="T116" fmla="*/ 561 w 626"/>
                  <a:gd name="T117" fmla="*/ 1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26" h="676">
                    <a:moveTo>
                      <a:pt x="564" y="1"/>
                    </a:moveTo>
                    <a:lnTo>
                      <a:pt x="566" y="1"/>
                    </a:lnTo>
                    <a:lnTo>
                      <a:pt x="586" y="9"/>
                    </a:lnTo>
                    <a:lnTo>
                      <a:pt x="589" y="7"/>
                    </a:lnTo>
                    <a:lnTo>
                      <a:pt x="594" y="9"/>
                    </a:lnTo>
                    <a:lnTo>
                      <a:pt x="600" y="3"/>
                    </a:lnTo>
                    <a:lnTo>
                      <a:pt x="604" y="3"/>
                    </a:lnTo>
                    <a:lnTo>
                      <a:pt x="609" y="7"/>
                    </a:lnTo>
                    <a:lnTo>
                      <a:pt x="609" y="10"/>
                    </a:lnTo>
                    <a:lnTo>
                      <a:pt x="612" y="12"/>
                    </a:lnTo>
                    <a:lnTo>
                      <a:pt x="612" y="12"/>
                    </a:lnTo>
                    <a:lnTo>
                      <a:pt x="609" y="20"/>
                    </a:lnTo>
                    <a:lnTo>
                      <a:pt x="604" y="21"/>
                    </a:lnTo>
                    <a:lnTo>
                      <a:pt x="606" y="26"/>
                    </a:lnTo>
                    <a:lnTo>
                      <a:pt x="603" y="27"/>
                    </a:lnTo>
                    <a:lnTo>
                      <a:pt x="604" y="30"/>
                    </a:lnTo>
                    <a:lnTo>
                      <a:pt x="603" y="33"/>
                    </a:lnTo>
                    <a:lnTo>
                      <a:pt x="603" y="37"/>
                    </a:lnTo>
                    <a:lnTo>
                      <a:pt x="600" y="41"/>
                    </a:lnTo>
                    <a:lnTo>
                      <a:pt x="598" y="41"/>
                    </a:lnTo>
                    <a:lnTo>
                      <a:pt x="600" y="46"/>
                    </a:lnTo>
                    <a:lnTo>
                      <a:pt x="595" y="53"/>
                    </a:lnTo>
                    <a:lnTo>
                      <a:pt x="589" y="55"/>
                    </a:lnTo>
                    <a:lnTo>
                      <a:pt x="592" y="60"/>
                    </a:lnTo>
                    <a:lnTo>
                      <a:pt x="587" y="64"/>
                    </a:lnTo>
                    <a:lnTo>
                      <a:pt x="589" y="69"/>
                    </a:lnTo>
                    <a:lnTo>
                      <a:pt x="594" y="75"/>
                    </a:lnTo>
                    <a:lnTo>
                      <a:pt x="590" y="77"/>
                    </a:lnTo>
                    <a:lnTo>
                      <a:pt x="589" y="83"/>
                    </a:lnTo>
                    <a:lnTo>
                      <a:pt x="594" y="83"/>
                    </a:lnTo>
                    <a:lnTo>
                      <a:pt x="590" y="81"/>
                    </a:lnTo>
                    <a:lnTo>
                      <a:pt x="594" y="80"/>
                    </a:lnTo>
                    <a:lnTo>
                      <a:pt x="609" y="86"/>
                    </a:lnTo>
                    <a:lnTo>
                      <a:pt x="607" y="90"/>
                    </a:lnTo>
                    <a:lnTo>
                      <a:pt x="614" y="92"/>
                    </a:lnTo>
                    <a:lnTo>
                      <a:pt x="615" y="97"/>
                    </a:lnTo>
                    <a:lnTo>
                      <a:pt x="614" y="100"/>
                    </a:lnTo>
                    <a:lnTo>
                      <a:pt x="618" y="98"/>
                    </a:lnTo>
                    <a:lnTo>
                      <a:pt x="624" y="100"/>
                    </a:lnTo>
                    <a:lnTo>
                      <a:pt x="626" y="98"/>
                    </a:lnTo>
                    <a:lnTo>
                      <a:pt x="626" y="115"/>
                    </a:lnTo>
                    <a:lnTo>
                      <a:pt x="620" y="115"/>
                    </a:lnTo>
                    <a:lnTo>
                      <a:pt x="610" y="120"/>
                    </a:lnTo>
                    <a:lnTo>
                      <a:pt x="606" y="112"/>
                    </a:lnTo>
                    <a:lnTo>
                      <a:pt x="603" y="112"/>
                    </a:lnTo>
                    <a:lnTo>
                      <a:pt x="597" y="118"/>
                    </a:lnTo>
                    <a:lnTo>
                      <a:pt x="589" y="118"/>
                    </a:lnTo>
                    <a:lnTo>
                      <a:pt x="586" y="123"/>
                    </a:lnTo>
                    <a:lnTo>
                      <a:pt x="592" y="126"/>
                    </a:lnTo>
                    <a:lnTo>
                      <a:pt x="600" y="137"/>
                    </a:lnTo>
                    <a:lnTo>
                      <a:pt x="595" y="152"/>
                    </a:lnTo>
                    <a:lnTo>
                      <a:pt x="590" y="152"/>
                    </a:lnTo>
                    <a:lnTo>
                      <a:pt x="587" y="150"/>
                    </a:lnTo>
                    <a:lnTo>
                      <a:pt x="584" y="150"/>
                    </a:lnTo>
                    <a:lnTo>
                      <a:pt x="583" y="155"/>
                    </a:lnTo>
                    <a:lnTo>
                      <a:pt x="577" y="153"/>
                    </a:lnTo>
                    <a:lnTo>
                      <a:pt x="574" y="157"/>
                    </a:lnTo>
                    <a:lnTo>
                      <a:pt x="567" y="157"/>
                    </a:lnTo>
                    <a:lnTo>
                      <a:pt x="569" y="160"/>
                    </a:lnTo>
                    <a:lnTo>
                      <a:pt x="560" y="161"/>
                    </a:lnTo>
                    <a:lnTo>
                      <a:pt x="558" y="167"/>
                    </a:lnTo>
                    <a:lnTo>
                      <a:pt x="548" y="175"/>
                    </a:lnTo>
                    <a:lnTo>
                      <a:pt x="549" y="184"/>
                    </a:lnTo>
                    <a:lnTo>
                      <a:pt x="551" y="186"/>
                    </a:lnTo>
                    <a:lnTo>
                      <a:pt x="552" y="190"/>
                    </a:lnTo>
                    <a:lnTo>
                      <a:pt x="548" y="192"/>
                    </a:lnTo>
                    <a:lnTo>
                      <a:pt x="543" y="201"/>
                    </a:lnTo>
                    <a:lnTo>
                      <a:pt x="541" y="201"/>
                    </a:lnTo>
                    <a:lnTo>
                      <a:pt x="540" y="204"/>
                    </a:lnTo>
                    <a:lnTo>
                      <a:pt x="541" y="204"/>
                    </a:lnTo>
                    <a:lnTo>
                      <a:pt x="544" y="213"/>
                    </a:lnTo>
                    <a:lnTo>
                      <a:pt x="551" y="221"/>
                    </a:lnTo>
                    <a:lnTo>
                      <a:pt x="552" y="241"/>
                    </a:lnTo>
                    <a:lnTo>
                      <a:pt x="549" y="247"/>
                    </a:lnTo>
                    <a:lnTo>
                      <a:pt x="554" y="249"/>
                    </a:lnTo>
                    <a:lnTo>
                      <a:pt x="555" y="260"/>
                    </a:lnTo>
                    <a:lnTo>
                      <a:pt x="563" y="267"/>
                    </a:lnTo>
                    <a:lnTo>
                      <a:pt x="569" y="269"/>
                    </a:lnTo>
                    <a:lnTo>
                      <a:pt x="566" y="272"/>
                    </a:lnTo>
                    <a:lnTo>
                      <a:pt x="555" y="272"/>
                    </a:lnTo>
                    <a:lnTo>
                      <a:pt x="555" y="275"/>
                    </a:lnTo>
                    <a:lnTo>
                      <a:pt x="558" y="281"/>
                    </a:lnTo>
                    <a:lnTo>
                      <a:pt x="561" y="283"/>
                    </a:lnTo>
                    <a:lnTo>
                      <a:pt x="563" y="293"/>
                    </a:lnTo>
                    <a:lnTo>
                      <a:pt x="554" y="298"/>
                    </a:lnTo>
                    <a:lnTo>
                      <a:pt x="551" y="298"/>
                    </a:lnTo>
                    <a:lnTo>
                      <a:pt x="549" y="301"/>
                    </a:lnTo>
                    <a:lnTo>
                      <a:pt x="551" y="307"/>
                    </a:lnTo>
                    <a:lnTo>
                      <a:pt x="548" y="310"/>
                    </a:lnTo>
                    <a:lnTo>
                      <a:pt x="546" y="320"/>
                    </a:lnTo>
                    <a:lnTo>
                      <a:pt x="551" y="324"/>
                    </a:lnTo>
                    <a:lnTo>
                      <a:pt x="548" y="329"/>
                    </a:lnTo>
                    <a:lnTo>
                      <a:pt x="551" y="330"/>
                    </a:lnTo>
                    <a:lnTo>
                      <a:pt x="549" y="335"/>
                    </a:lnTo>
                    <a:lnTo>
                      <a:pt x="548" y="335"/>
                    </a:lnTo>
                    <a:lnTo>
                      <a:pt x="546" y="332"/>
                    </a:lnTo>
                    <a:lnTo>
                      <a:pt x="541" y="332"/>
                    </a:lnTo>
                    <a:lnTo>
                      <a:pt x="543" y="335"/>
                    </a:lnTo>
                    <a:lnTo>
                      <a:pt x="546" y="335"/>
                    </a:lnTo>
                    <a:lnTo>
                      <a:pt x="546" y="340"/>
                    </a:lnTo>
                    <a:lnTo>
                      <a:pt x="540" y="340"/>
                    </a:lnTo>
                    <a:lnTo>
                      <a:pt x="535" y="340"/>
                    </a:lnTo>
                    <a:lnTo>
                      <a:pt x="535" y="335"/>
                    </a:lnTo>
                    <a:lnTo>
                      <a:pt x="531" y="333"/>
                    </a:lnTo>
                    <a:lnTo>
                      <a:pt x="534" y="329"/>
                    </a:lnTo>
                    <a:lnTo>
                      <a:pt x="532" y="327"/>
                    </a:lnTo>
                    <a:lnTo>
                      <a:pt x="526" y="330"/>
                    </a:lnTo>
                    <a:lnTo>
                      <a:pt x="531" y="340"/>
                    </a:lnTo>
                    <a:lnTo>
                      <a:pt x="531" y="347"/>
                    </a:lnTo>
                    <a:lnTo>
                      <a:pt x="537" y="347"/>
                    </a:lnTo>
                    <a:lnTo>
                      <a:pt x="538" y="355"/>
                    </a:lnTo>
                    <a:lnTo>
                      <a:pt x="537" y="360"/>
                    </a:lnTo>
                    <a:lnTo>
                      <a:pt x="532" y="361"/>
                    </a:lnTo>
                    <a:lnTo>
                      <a:pt x="535" y="364"/>
                    </a:lnTo>
                    <a:lnTo>
                      <a:pt x="531" y="364"/>
                    </a:lnTo>
                    <a:lnTo>
                      <a:pt x="538" y="366"/>
                    </a:lnTo>
                    <a:lnTo>
                      <a:pt x="535" y="375"/>
                    </a:lnTo>
                    <a:lnTo>
                      <a:pt x="537" y="378"/>
                    </a:lnTo>
                    <a:lnTo>
                      <a:pt x="529" y="387"/>
                    </a:lnTo>
                    <a:lnTo>
                      <a:pt x="531" y="395"/>
                    </a:lnTo>
                    <a:lnTo>
                      <a:pt x="528" y="396"/>
                    </a:lnTo>
                    <a:lnTo>
                      <a:pt x="520" y="396"/>
                    </a:lnTo>
                    <a:lnTo>
                      <a:pt x="518" y="400"/>
                    </a:lnTo>
                    <a:lnTo>
                      <a:pt x="520" y="401"/>
                    </a:lnTo>
                    <a:lnTo>
                      <a:pt x="515" y="409"/>
                    </a:lnTo>
                    <a:lnTo>
                      <a:pt x="521" y="415"/>
                    </a:lnTo>
                    <a:lnTo>
                      <a:pt x="511" y="432"/>
                    </a:lnTo>
                    <a:lnTo>
                      <a:pt x="514" y="433"/>
                    </a:lnTo>
                    <a:lnTo>
                      <a:pt x="514" y="432"/>
                    </a:lnTo>
                    <a:lnTo>
                      <a:pt x="531" y="435"/>
                    </a:lnTo>
                    <a:lnTo>
                      <a:pt x="531" y="438"/>
                    </a:lnTo>
                    <a:lnTo>
                      <a:pt x="537" y="440"/>
                    </a:lnTo>
                    <a:lnTo>
                      <a:pt x="535" y="446"/>
                    </a:lnTo>
                    <a:lnTo>
                      <a:pt x="540" y="450"/>
                    </a:lnTo>
                    <a:lnTo>
                      <a:pt x="535" y="453"/>
                    </a:lnTo>
                    <a:lnTo>
                      <a:pt x="532" y="464"/>
                    </a:lnTo>
                    <a:lnTo>
                      <a:pt x="538" y="467"/>
                    </a:lnTo>
                    <a:lnTo>
                      <a:pt x="538" y="464"/>
                    </a:lnTo>
                    <a:lnTo>
                      <a:pt x="548" y="460"/>
                    </a:lnTo>
                    <a:lnTo>
                      <a:pt x="552" y="476"/>
                    </a:lnTo>
                    <a:lnTo>
                      <a:pt x="554" y="476"/>
                    </a:lnTo>
                    <a:lnTo>
                      <a:pt x="557" y="475"/>
                    </a:lnTo>
                    <a:lnTo>
                      <a:pt x="564" y="475"/>
                    </a:lnTo>
                    <a:lnTo>
                      <a:pt x="563" y="487"/>
                    </a:lnTo>
                    <a:lnTo>
                      <a:pt x="566" y="496"/>
                    </a:lnTo>
                    <a:lnTo>
                      <a:pt x="561" y="496"/>
                    </a:lnTo>
                    <a:lnTo>
                      <a:pt x="558" y="499"/>
                    </a:lnTo>
                    <a:lnTo>
                      <a:pt x="560" y="506"/>
                    </a:lnTo>
                    <a:lnTo>
                      <a:pt x="558" y="510"/>
                    </a:lnTo>
                    <a:lnTo>
                      <a:pt x="561" y="512"/>
                    </a:lnTo>
                    <a:lnTo>
                      <a:pt x="555" y="519"/>
                    </a:lnTo>
                    <a:lnTo>
                      <a:pt x="557" y="529"/>
                    </a:lnTo>
                    <a:lnTo>
                      <a:pt x="555" y="530"/>
                    </a:lnTo>
                    <a:lnTo>
                      <a:pt x="561" y="546"/>
                    </a:lnTo>
                    <a:lnTo>
                      <a:pt x="566" y="546"/>
                    </a:lnTo>
                    <a:lnTo>
                      <a:pt x="567" y="549"/>
                    </a:lnTo>
                    <a:lnTo>
                      <a:pt x="571" y="549"/>
                    </a:lnTo>
                    <a:lnTo>
                      <a:pt x="572" y="550"/>
                    </a:lnTo>
                    <a:lnTo>
                      <a:pt x="567" y="553"/>
                    </a:lnTo>
                    <a:lnTo>
                      <a:pt x="551" y="556"/>
                    </a:lnTo>
                    <a:lnTo>
                      <a:pt x="554" y="563"/>
                    </a:lnTo>
                    <a:lnTo>
                      <a:pt x="554" y="575"/>
                    </a:lnTo>
                    <a:lnTo>
                      <a:pt x="548" y="578"/>
                    </a:lnTo>
                    <a:lnTo>
                      <a:pt x="548" y="581"/>
                    </a:lnTo>
                    <a:lnTo>
                      <a:pt x="544" y="593"/>
                    </a:lnTo>
                    <a:lnTo>
                      <a:pt x="548" y="595"/>
                    </a:lnTo>
                    <a:lnTo>
                      <a:pt x="543" y="596"/>
                    </a:lnTo>
                    <a:lnTo>
                      <a:pt x="543" y="599"/>
                    </a:lnTo>
                    <a:lnTo>
                      <a:pt x="532" y="613"/>
                    </a:lnTo>
                    <a:lnTo>
                      <a:pt x="537" y="619"/>
                    </a:lnTo>
                    <a:lnTo>
                      <a:pt x="537" y="619"/>
                    </a:lnTo>
                    <a:lnTo>
                      <a:pt x="532" y="626"/>
                    </a:lnTo>
                    <a:lnTo>
                      <a:pt x="528" y="626"/>
                    </a:lnTo>
                    <a:lnTo>
                      <a:pt x="526" y="635"/>
                    </a:lnTo>
                    <a:lnTo>
                      <a:pt x="517" y="635"/>
                    </a:lnTo>
                    <a:lnTo>
                      <a:pt x="518" y="638"/>
                    </a:lnTo>
                    <a:lnTo>
                      <a:pt x="515" y="639"/>
                    </a:lnTo>
                    <a:lnTo>
                      <a:pt x="515" y="644"/>
                    </a:lnTo>
                    <a:lnTo>
                      <a:pt x="512" y="644"/>
                    </a:lnTo>
                    <a:lnTo>
                      <a:pt x="509" y="647"/>
                    </a:lnTo>
                    <a:lnTo>
                      <a:pt x="511" y="649"/>
                    </a:lnTo>
                    <a:lnTo>
                      <a:pt x="505" y="650"/>
                    </a:lnTo>
                    <a:lnTo>
                      <a:pt x="505" y="656"/>
                    </a:lnTo>
                    <a:lnTo>
                      <a:pt x="489" y="667"/>
                    </a:lnTo>
                    <a:lnTo>
                      <a:pt x="478" y="669"/>
                    </a:lnTo>
                    <a:lnTo>
                      <a:pt x="478" y="672"/>
                    </a:lnTo>
                    <a:lnTo>
                      <a:pt x="482" y="673"/>
                    </a:lnTo>
                    <a:lnTo>
                      <a:pt x="478" y="676"/>
                    </a:lnTo>
                    <a:lnTo>
                      <a:pt x="475" y="673"/>
                    </a:lnTo>
                    <a:lnTo>
                      <a:pt x="474" y="675"/>
                    </a:lnTo>
                    <a:lnTo>
                      <a:pt x="471" y="672"/>
                    </a:lnTo>
                    <a:lnTo>
                      <a:pt x="469" y="675"/>
                    </a:lnTo>
                    <a:lnTo>
                      <a:pt x="468" y="672"/>
                    </a:lnTo>
                    <a:lnTo>
                      <a:pt x="454" y="672"/>
                    </a:lnTo>
                    <a:lnTo>
                      <a:pt x="454" y="669"/>
                    </a:lnTo>
                    <a:lnTo>
                      <a:pt x="446" y="669"/>
                    </a:lnTo>
                    <a:lnTo>
                      <a:pt x="446" y="673"/>
                    </a:lnTo>
                    <a:lnTo>
                      <a:pt x="431" y="672"/>
                    </a:lnTo>
                    <a:lnTo>
                      <a:pt x="423" y="676"/>
                    </a:lnTo>
                    <a:lnTo>
                      <a:pt x="416" y="669"/>
                    </a:lnTo>
                    <a:lnTo>
                      <a:pt x="417" y="659"/>
                    </a:lnTo>
                    <a:lnTo>
                      <a:pt x="406" y="659"/>
                    </a:lnTo>
                    <a:lnTo>
                      <a:pt x="399" y="655"/>
                    </a:lnTo>
                    <a:lnTo>
                      <a:pt x="397" y="656"/>
                    </a:lnTo>
                    <a:lnTo>
                      <a:pt x="393" y="653"/>
                    </a:lnTo>
                    <a:lnTo>
                      <a:pt x="391" y="650"/>
                    </a:lnTo>
                    <a:lnTo>
                      <a:pt x="382" y="650"/>
                    </a:lnTo>
                    <a:lnTo>
                      <a:pt x="380" y="653"/>
                    </a:lnTo>
                    <a:lnTo>
                      <a:pt x="382" y="656"/>
                    </a:lnTo>
                    <a:lnTo>
                      <a:pt x="376" y="659"/>
                    </a:lnTo>
                    <a:lnTo>
                      <a:pt x="376" y="666"/>
                    </a:lnTo>
                    <a:lnTo>
                      <a:pt x="368" y="667"/>
                    </a:lnTo>
                    <a:lnTo>
                      <a:pt x="370" y="670"/>
                    </a:lnTo>
                    <a:lnTo>
                      <a:pt x="368" y="676"/>
                    </a:lnTo>
                    <a:lnTo>
                      <a:pt x="363" y="673"/>
                    </a:lnTo>
                    <a:lnTo>
                      <a:pt x="362" y="675"/>
                    </a:lnTo>
                    <a:lnTo>
                      <a:pt x="360" y="673"/>
                    </a:lnTo>
                    <a:lnTo>
                      <a:pt x="345" y="676"/>
                    </a:lnTo>
                    <a:lnTo>
                      <a:pt x="345" y="676"/>
                    </a:lnTo>
                    <a:lnTo>
                      <a:pt x="345" y="673"/>
                    </a:lnTo>
                    <a:lnTo>
                      <a:pt x="348" y="669"/>
                    </a:lnTo>
                    <a:lnTo>
                      <a:pt x="347" y="667"/>
                    </a:lnTo>
                    <a:lnTo>
                      <a:pt x="339" y="666"/>
                    </a:lnTo>
                    <a:lnTo>
                      <a:pt x="333" y="667"/>
                    </a:lnTo>
                    <a:lnTo>
                      <a:pt x="331" y="661"/>
                    </a:lnTo>
                    <a:lnTo>
                      <a:pt x="336" y="653"/>
                    </a:lnTo>
                    <a:lnTo>
                      <a:pt x="325" y="659"/>
                    </a:lnTo>
                    <a:lnTo>
                      <a:pt x="320" y="639"/>
                    </a:lnTo>
                    <a:lnTo>
                      <a:pt x="308" y="636"/>
                    </a:lnTo>
                    <a:lnTo>
                      <a:pt x="310" y="632"/>
                    </a:lnTo>
                    <a:lnTo>
                      <a:pt x="307" y="630"/>
                    </a:lnTo>
                    <a:lnTo>
                      <a:pt x="311" y="632"/>
                    </a:lnTo>
                    <a:lnTo>
                      <a:pt x="311" y="627"/>
                    </a:lnTo>
                    <a:lnTo>
                      <a:pt x="314" y="627"/>
                    </a:lnTo>
                    <a:lnTo>
                      <a:pt x="316" y="630"/>
                    </a:lnTo>
                    <a:lnTo>
                      <a:pt x="324" y="629"/>
                    </a:lnTo>
                    <a:lnTo>
                      <a:pt x="328" y="623"/>
                    </a:lnTo>
                    <a:lnTo>
                      <a:pt x="325" y="618"/>
                    </a:lnTo>
                    <a:lnTo>
                      <a:pt x="328" y="613"/>
                    </a:lnTo>
                    <a:lnTo>
                      <a:pt x="322" y="612"/>
                    </a:lnTo>
                    <a:lnTo>
                      <a:pt x="322" y="612"/>
                    </a:lnTo>
                    <a:lnTo>
                      <a:pt x="322" y="612"/>
                    </a:lnTo>
                    <a:lnTo>
                      <a:pt x="322" y="612"/>
                    </a:lnTo>
                    <a:lnTo>
                      <a:pt x="308" y="613"/>
                    </a:lnTo>
                    <a:lnTo>
                      <a:pt x="308" y="613"/>
                    </a:lnTo>
                    <a:lnTo>
                      <a:pt x="308" y="613"/>
                    </a:lnTo>
                    <a:lnTo>
                      <a:pt x="308" y="613"/>
                    </a:lnTo>
                    <a:lnTo>
                      <a:pt x="305" y="612"/>
                    </a:lnTo>
                    <a:lnTo>
                      <a:pt x="299" y="595"/>
                    </a:lnTo>
                    <a:lnTo>
                      <a:pt x="290" y="592"/>
                    </a:lnTo>
                    <a:lnTo>
                      <a:pt x="285" y="584"/>
                    </a:lnTo>
                    <a:lnTo>
                      <a:pt x="276" y="586"/>
                    </a:lnTo>
                    <a:lnTo>
                      <a:pt x="276" y="592"/>
                    </a:lnTo>
                    <a:lnTo>
                      <a:pt x="270" y="592"/>
                    </a:lnTo>
                    <a:lnTo>
                      <a:pt x="271" y="599"/>
                    </a:lnTo>
                    <a:lnTo>
                      <a:pt x="268" y="601"/>
                    </a:lnTo>
                    <a:lnTo>
                      <a:pt x="270" y="607"/>
                    </a:lnTo>
                    <a:lnTo>
                      <a:pt x="250" y="606"/>
                    </a:lnTo>
                    <a:lnTo>
                      <a:pt x="245" y="610"/>
                    </a:lnTo>
                    <a:lnTo>
                      <a:pt x="242" y="609"/>
                    </a:lnTo>
                    <a:lnTo>
                      <a:pt x="242" y="615"/>
                    </a:lnTo>
                    <a:lnTo>
                      <a:pt x="238" y="619"/>
                    </a:lnTo>
                    <a:lnTo>
                      <a:pt x="225" y="618"/>
                    </a:lnTo>
                    <a:lnTo>
                      <a:pt x="222" y="619"/>
                    </a:lnTo>
                    <a:lnTo>
                      <a:pt x="216" y="616"/>
                    </a:lnTo>
                    <a:lnTo>
                      <a:pt x="215" y="619"/>
                    </a:lnTo>
                    <a:lnTo>
                      <a:pt x="210" y="619"/>
                    </a:lnTo>
                    <a:lnTo>
                      <a:pt x="198" y="626"/>
                    </a:lnTo>
                    <a:lnTo>
                      <a:pt x="193" y="626"/>
                    </a:lnTo>
                    <a:lnTo>
                      <a:pt x="193" y="621"/>
                    </a:lnTo>
                    <a:lnTo>
                      <a:pt x="184" y="615"/>
                    </a:lnTo>
                    <a:lnTo>
                      <a:pt x="175" y="626"/>
                    </a:lnTo>
                    <a:lnTo>
                      <a:pt x="173" y="618"/>
                    </a:lnTo>
                    <a:lnTo>
                      <a:pt x="161" y="613"/>
                    </a:lnTo>
                    <a:lnTo>
                      <a:pt x="161" y="607"/>
                    </a:lnTo>
                    <a:lnTo>
                      <a:pt x="159" y="607"/>
                    </a:lnTo>
                    <a:lnTo>
                      <a:pt x="158" y="604"/>
                    </a:lnTo>
                    <a:lnTo>
                      <a:pt x="146" y="601"/>
                    </a:lnTo>
                    <a:lnTo>
                      <a:pt x="146" y="598"/>
                    </a:lnTo>
                    <a:lnTo>
                      <a:pt x="142" y="596"/>
                    </a:lnTo>
                    <a:lnTo>
                      <a:pt x="142" y="590"/>
                    </a:lnTo>
                    <a:lnTo>
                      <a:pt x="152" y="592"/>
                    </a:lnTo>
                    <a:lnTo>
                      <a:pt x="155" y="589"/>
                    </a:lnTo>
                    <a:lnTo>
                      <a:pt x="153" y="587"/>
                    </a:lnTo>
                    <a:lnTo>
                      <a:pt x="153" y="584"/>
                    </a:lnTo>
                    <a:lnTo>
                      <a:pt x="149" y="579"/>
                    </a:lnTo>
                    <a:lnTo>
                      <a:pt x="153" y="570"/>
                    </a:lnTo>
                    <a:lnTo>
                      <a:pt x="152" y="563"/>
                    </a:lnTo>
                    <a:lnTo>
                      <a:pt x="150" y="561"/>
                    </a:lnTo>
                    <a:lnTo>
                      <a:pt x="150" y="559"/>
                    </a:lnTo>
                    <a:lnTo>
                      <a:pt x="147" y="559"/>
                    </a:lnTo>
                    <a:lnTo>
                      <a:pt x="146" y="553"/>
                    </a:lnTo>
                    <a:lnTo>
                      <a:pt x="141" y="552"/>
                    </a:lnTo>
                    <a:lnTo>
                      <a:pt x="141" y="549"/>
                    </a:lnTo>
                    <a:lnTo>
                      <a:pt x="133" y="544"/>
                    </a:lnTo>
                    <a:lnTo>
                      <a:pt x="133" y="536"/>
                    </a:lnTo>
                    <a:lnTo>
                      <a:pt x="123" y="535"/>
                    </a:lnTo>
                    <a:lnTo>
                      <a:pt x="121" y="539"/>
                    </a:lnTo>
                    <a:lnTo>
                      <a:pt x="98" y="539"/>
                    </a:lnTo>
                    <a:lnTo>
                      <a:pt x="96" y="541"/>
                    </a:lnTo>
                    <a:lnTo>
                      <a:pt x="86" y="539"/>
                    </a:lnTo>
                    <a:lnTo>
                      <a:pt x="84" y="536"/>
                    </a:lnTo>
                    <a:lnTo>
                      <a:pt x="81" y="538"/>
                    </a:lnTo>
                    <a:lnTo>
                      <a:pt x="81" y="546"/>
                    </a:lnTo>
                    <a:lnTo>
                      <a:pt x="76" y="546"/>
                    </a:lnTo>
                    <a:lnTo>
                      <a:pt x="72" y="546"/>
                    </a:lnTo>
                    <a:lnTo>
                      <a:pt x="72" y="543"/>
                    </a:lnTo>
                    <a:lnTo>
                      <a:pt x="75" y="543"/>
                    </a:lnTo>
                    <a:lnTo>
                      <a:pt x="75" y="539"/>
                    </a:lnTo>
                    <a:lnTo>
                      <a:pt x="81" y="535"/>
                    </a:lnTo>
                    <a:lnTo>
                      <a:pt x="72" y="541"/>
                    </a:lnTo>
                    <a:lnTo>
                      <a:pt x="60" y="535"/>
                    </a:lnTo>
                    <a:lnTo>
                      <a:pt x="52" y="536"/>
                    </a:lnTo>
                    <a:lnTo>
                      <a:pt x="52" y="533"/>
                    </a:lnTo>
                    <a:lnTo>
                      <a:pt x="55" y="527"/>
                    </a:lnTo>
                    <a:lnTo>
                      <a:pt x="52" y="523"/>
                    </a:lnTo>
                    <a:lnTo>
                      <a:pt x="55" y="521"/>
                    </a:lnTo>
                    <a:lnTo>
                      <a:pt x="58" y="524"/>
                    </a:lnTo>
                    <a:lnTo>
                      <a:pt x="58" y="519"/>
                    </a:lnTo>
                    <a:lnTo>
                      <a:pt x="61" y="516"/>
                    </a:lnTo>
                    <a:lnTo>
                      <a:pt x="58" y="503"/>
                    </a:lnTo>
                    <a:lnTo>
                      <a:pt x="52" y="499"/>
                    </a:lnTo>
                    <a:lnTo>
                      <a:pt x="52" y="496"/>
                    </a:lnTo>
                    <a:lnTo>
                      <a:pt x="41" y="493"/>
                    </a:lnTo>
                    <a:lnTo>
                      <a:pt x="37" y="480"/>
                    </a:lnTo>
                    <a:lnTo>
                      <a:pt x="34" y="473"/>
                    </a:lnTo>
                    <a:lnTo>
                      <a:pt x="34" y="463"/>
                    </a:lnTo>
                    <a:lnTo>
                      <a:pt x="24" y="458"/>
                    </a:lnTo>
                    <a:lnTo>
                      <a:pt x="24" y="453"/>
                    </a:lnTo>
                    <a:lnTo>
                      <a:pt x="3" y="455"/>
                    </a:lnTo>
                    <a:lnTo>
                      <a:pt x="3" y="444"/>
                    </a:lnTo>
                    <a:lnTo>
                      <a:pt x="4" y="438"/>
                    </a:lnTo>
                    <a:lnTo>
                      <a:pt x="0" y="430"/>
                    </a:lnTo>
                    <a:lnTo>
                      <a:pt x="6" y="427"/>
                    </a:lnTo>
                    <a:lnTo>
                      <a:pt x="7" y="426"/>
                    </a:lnTo>
                    <a:lnTo>
                      <a:pt x="1" y="418"/>
                    </a:lnTo>
                    <a:lnTo>
                      <a:pt x="1" y="406"/>
                    </a:lnTo>
                    <a:lnTo>
                      <a:pt x="3" y="403"/>
                    </a:lnTo>
                    <a:lnTo>
                      <a:pt x="9" y="404"/>
                    </a:lnTo>
                    <a:lnTo>
                      <a:pt x="12" y="403"/>
                    </a:lnTo>
                    <a:lnTo>
                      <a:pt x="6" y="400"/>
                    </a:lnTo>
                    <a:lnTo>
                      <a:pt x="9" y="395"/>
                    </a:lnTo>
                    <a:lnTo>
                      <a:pt x="4" y="387"/>
                    </a:lnTo>
                    <a:lnTo>
                      <a:pt x="6" y="384"/>
                    </a:lnTo>
                    <a:lnTo>
                      <a:pt x="14" y="386"/>
                    </a:lnTo>
                    <a:lnTo>
                      <a:pt x="15" y="384"/>
                    </a:lnTo>
                    <a:lnTo>
                      <a:pt x="15" y="380"/>
                    </a:lnTo>
                    <a:lnTo>
                      <a:pt x="11" y="375"/>
                    </a:lnTo>
                    <a:lnTo>
                      <a:pt x="11" y="375"/>
                    </a:lnTo>
                    <a:lnTo>
                      <a:pt x="27" y="367"/>
                    </a:lnTo>
                    <a:lnTo>
                      <a:pt x="29" y="361"/>
                    </a:lnTo>
                    <a:lnTo>
                      <a:pt x="24" y="363"/>
                    </a:lnTo>
                    <a:lnTo>
                      <a:pt x="26" y="360"/>
                    </a:lnTo>
                    <a:lnTo>
                      <a:pt x="23" y="358"/>
                    </a:lnTo>
                    <a:lnTo>
                      <a:pt x="29" y="352"/>
                    </a:lnTo>
                    <a:lnTo>
                      <a:pt x="35" y="349"/>
                    </a:lnTo>
                    <a:lnTo>
                      <a:pt x="32" y="343"/>
                    </a:lnTo>
                    <a:lnTo>
                      <a:pt x="35" y="336"/>
                    </a:lnTo>
                    <a:lnTo>
                      <a:pt x="27" y="321"/>
                    </a:lnTo>
                    <a:lnTo>
                      <a:pt x="23" y="321"/>
                    </a:lnTo>
                    <a:lnTo>
                      <a:pt x="21" y="320"/>
                    </a:lnTo>
                    <a:lnTo>
                      <a:pt x="20" y="312"/>
                    </a:lnTo>
                    <a:lnTo>
                      <a:pt x="29" y="309"/>
                    </a:lnTo>
                    <a:lnTo>
                      <a:pt x="29" y="307"/>
                    </a:lnTo>
                    <a:lnTo>
                      <a:pt x="21" y="303"/>
                    </a:lnTo>
                    <a:lnTo>
                      <a:pt x="20" y="295"/>
                    </a:lnTo>
                    <a:lnTo>
                      <a:pt x="18" y="292"/>
                    </a:lnTo>
                    <a:lnTo>
                      <a:pt x="20" y="280"/>
                    </a:lnTo>
                    <a:lnTo>
                      <a:pt x="18" y="278"/>
                    </a:lnTo>
                    <a:lnTo>
                      <a:pt x="14" y="283"/>
                    </a:lnTo>
                    <a:lnTo>
                      <a:pt x="9" y="275"/>
                    </a:lnTo>
                    <a:lnTo>
                      <a:pt x="9" y="272"/>
                    </a:lnTo>
                    <a:lnTo>
                      <a:pt x="15" y="269"/>
                    </a:lnTo>
                    <a:lnTo>
                      <a:pt x="9" y="267"/>
                    </a:lnTo>
                    <a:lnTo>
                      <a:pt x="6" y="264"/>
                    </a:lnTo>
                    <a:lnTo>
                      <a:pt x="7" y="261"/>
                    </a:lnTo>
                    <a:lnTo>
                      <a:pt x="14" y="263"/>
                    </a:lnTo>
                    <a:lnTo>
                      <a:pt x="15" y="261"/>
                    </a:lnTo>
                    <a:lnTo>
                      <a:pt x="11" y="258"/>
                    </a:lnTo>
                    <a:lnTo>
                      <a:pt x="11" y="255"/>
                    </a:lnTo>
                    <a:lnTo>
                      <a:pt x="4" y="253"/>
                    </a:lnTo>
                    <a:lnTo>
                      <a:pt x="6" y="250"/>
                    </a:lnTo>
                    <a:lnTo>
                      <a:pt x="11" y="244"/>
                    </a:lnTo>
                    <a:lnTo>
                      <a:pt x="7" y="240"/>
                    </a:lnTo>
                    <a:lnTo>
                      <a:pt x="9" y="238"/>
                    </a:lnTo>
                    <a:lnTo>
                      <a:pt x="14" y="241"/>
                    </a:lnTo>
                    <a:lnTo>
                      <a:pt x="18" y="241"/>
                    </a:lnTo>
                    <a:lnTo>
                      <a:pt x="20" y="236"/>
                    </a:lnTo>
                    <a:lnTo>
                      <a:pt x="17" y="227"/>
                    </a:lnTo>
                    <a:lnTo>
                      <a:pt x="29" y="224"/>
                    </a:lnTo>
                    <a:lnTo>
                      <a:pt x="30" y="217"/>
                    </a:lnTo>
                    <a:lnTo>
                      <a:pt x="34" y="209"/>
                    </a:lnTo>
                    <a:lnTo>
                      <a:pt x="32" y="207"/>
                    </a:lnTo>
                    <a:lnTo>
                      <a:pt x="27" y="209"/>
                    </a:lnTo>
                    <a:lnTo>
                      <a:pt x="27" y="206"/>
                    </a:lnTo>
                    <a:lnTo>
                      <a:pt x="30" y="204"/>
                    </a:lnTo>
                    <a:lnTo>
                      <a:pt x="35" y="204"/>
                    </a:lnTo>
                    <a:lnTo>
                      <a:pt x="35" y="201"/>
                    </a:lnTo>
                    <a:lnTo>
                      <a:pt x="38" y="197"/>
                    </a:lnTo>
                    <a:lnTo>
                      <a:pt x="35" y="187"/>
                    </a:lnTo>
                    <a:lnTo>
                      <a:pt x="44" y="183"/>
                    </a:lnTo>
                    <a:lnTo>
                      <a:pt x="46" y="173"/>
                    </a:lnTo>
                    <a:lnTo>
                      <a:pt x="52" y="167"/>
                    </a:lnTo>
                    <a:lnTo>
                      <a:pt x="55" y="161"/>
                    </a:lnTo>
                    <a:lnTo>
                      <a:pt x="66" y="163"/>
                    </a:lnTo>
                    <a:lnTo>
                      <a:pt x="70" y="155"/>
                    </a:lnTo>
                    <a:lnTo>
                      <a:pt x="67" y="146"/>
                    </a:lnTo>
                    <a:lnTo>
                      <a:pt x="70" y="143"/>
                    </a:lnTo>
                    <a:lnTo>
                      <a:pt x="75" y="146"/>
                    </a:lnTo>
                    <a:lnTo>
                      <a:pt x="76" y="144"/>
                    </a:lnTo>
                    <a:lnTo>
                      <a:pt x="73" y="144"/>
                    </a:lnTo>
                    <a:lnTo>
                      <a:pt x="73" y="141"/>
                    </a:lnTo>
                    <a:lnTo>
                      <a:pt x="78" y="138"/>
                    </a:lnTo>
                    <a:lnTo>
                      <a:pt x="81" y="140"/>
                    </a:lnTo>
                    <a:lnTo>
                      <a:pt x="84" y="138"/>
                    </a:lnTo>
                    <a:lnTo>
                      <a:pt x="83" y="133"/>
                    </a:lnTo>
                    <a:lnTo>
                      <a:pt x="89" y="132"/>
                    </a:lnTo>
                    <a:lnTo>
                      <a:pt x="84" y="130"/>
                    </a:lnTo>
                    <a:lnTo>
                      <a:pt x="87" y="127"/>
                    </a:lnTo>
                    <a:lnTo>
                      <a:pt x="90" y="130"/>
                    </a:lnTo>
                    <a:lnTo>
                      <a:pt x="93" y="130"/>
                    </a:lnTo>
                    <a:lnTo>
                      <a:pt x="93" y="127"/>
                    </a:lnTo>
                    <a:lnTo>
                      <a:pt x="89" y="126"/>
                    </a:lnTo>
                    <a:lnTo>
                      <a:pt x="90" y="123"/>
                    </a:lnTo>
                    <a:lnTo>
                      <a:pt x="89" y="121"/>
                    </a:lnTo>
                    <a:lnTo>
                      <a:pt x="92" y="120"/>
                    </a:lnTo>
                    <a:lnTo>
                      <a:pt x="90" y="117"/>
                    </a:lnTo>
                    <a:lnTo>
                      <a:pt x="93" y="118"/>
                    </a:lnTo>
                    <a:lnTo>
                      <a:pt x="90" y="115"/>
                    </a:lnTo>
                    <a:lnTo>
                      <a:pt x="95" y="113"/>
                    </a:lnTo>
                    <a:lnTo>
                      <a:pt x="92" y="109"/>
                    </a:lnTo>
                    <a:lnTo>
                      <a:pt x="93" y="107"/>
                    </a:lnTo>
                    <a:lnTo>
                      <a:pt x="93" y="112"/>
                    </a:lnTo>
                    <a:lnTo>
                      <a:pt x="96" y="112"/>
                    </a:lnTo>
                    <a:lnTo>
                      <a:pt x="93" y="104"/>
                    </a:lnTo>
                    <a:lnTo>
                      <a:pt x="96" y="103"/>
                    </a:lnTo>
                    <a:lnTo>
                      <a:pt x="96" y="98"/>
                    </a:lnTo>
                    <a:lnTo>
                      <a:pt x="100" y="98"/>
                    </a:lnTo>
                    <a:lnTo>
                      <a:pt x="100" y="100"/>
                    </a:lnTo>
                    <a:lnTo>
                      <a:pt x="104" y="103"/>
                    </a:lnTo>
                    <a:lnTo>
                      <a:pt x="121" y="98"/>
                    </a:lnTo>
                    <a:lnTo>
                      <a:pt x="127" y="98"/>
                    </a:lnTo>
                    <a:lnTo>
                      <a:pt x="136" y="93"/>
                    </a:lnTo>
                    <a:lnTo>
                      <a:pt x="141" y="101"/>
                    </a:lnTo>
                    <a:lnTo>
                      <a:pt x="152" y="104"/>
                    </a:lnTo>
                    <a:lnTo>
                      <a:pt x="152" y="107"/>
                    </a:lnTo>
                    <a:lnTo>
                      <a:pt x="155" y="110"/>
                    </a:lnTo>
                    <a:lnTo>
                      <a:pt x="159" y="113"/>
                    </a:lnTo>
                    <a:lnTo>
                      <a:pt x="169" y="110"/>
                    </a:lnTo>
                    <a:lnTo>
                      <a:pt x="173" y="101"/>
                    </a:lnTo>
                    <a:lnTo>
                      <a:pt x="172" y="100"/>
                    </a:lnTo>
                    <a:lnTo>
                      <a:pt x="175" y="93"/>
                    </a:lnTo>
                    <a:lnTo>
                      <a:pt x="187" y="87"/>
                    </a:lnTo>
                    <a:lnTo>
                      <a:pt x="185" y="83"/>
                    </a:lnTo>
                    <a:lnTo>
                      <a:pt x="192" y="81"/>
                    </a:lnTo>
                    <a:lnTo>
                      <a:pt x="201" y="81"/>
                    </a:lnTo>
                    <a:lnTo>
                      <a:pt x="204" y="87"/>
                    </a:lnTo>
                    <a:lnTo>
                      <a:pt x="208" y="89"/>
                    </a:lnTo>
                    <a:lnTo>
                      <a:pt x="215" y="86"/>
                    </a:lnTo>
                    <a:lnTo>
                      <a:pt x="233" y="89"/>
                    </a:lnTo>
                    <a:lnTo>
                      <a:pt x="247" y="89"/>
                    </a:lnTo>
                    <a:lnTo>
                      <a:pt x="256" y="92"/>
                    </a:lnTo>
                    <a:lnTo>
                      <a:pt x="258" y="97"/>
                    </a:lnTo>
                    <a:lnTo>
                      <a:pt x="270" y="90"/>
                    </a:lnTo>
                    <a:lnTo>
                      <a:pt x="277" y="95"/>
                    </a:lnTo>
                    <a:lnTo>
                      <a:pt x="287" y="90"/>
                    </a:lnTo>
                    <a:lnTo>
                      <a:pt x="294" y="93"/>
                    </a:lnTo>
                    <a:lnTo>
                      <a:pt x="307" y="103"/>
                    </a:lnTo>
                    <a:lnTo>
                      <a:pt x="305" y="106"/>
                    </a:lnTo>
                    <a:lnTo>
                      <a:pt x="302" y="109"/>
                    </a:lnTo>
                    <a:lnTo>
                      <a:pt x="297" y="110"/>
                    </a:lnTo>
                    <a:lnTo>
                      <a:pt x="300" y="112"/>
                    </a:lnTo>
                    <a:lnTo>
                      <a:pt x="297" y="113"/>
                    </a:lnTo>
                    <a:lnTo>
                      <a:pt x="308" y="110"/>
                    </a:lnTo>
                    <a:lnTo>
                      <a:pt x="334" y="117"/>
                    </a:lnTo>
                    <a:lnTo>
                      <a:pt x="336" y="113"/>
                    </a:lnTo>
                    <a:lnTo>
                      <a:pt x="342" y="113"/>
                    </a:lnTo>
                    <a:lnTo>
                      <a:pt x="345" y="104"/>
                    </a:lnTo>
                    <a:lnTo>
                      <a:pt x="356" y="104"/>
                    </a:lnTo>
                    <a:lnTo>
                      <a:pt x="362" y="100"/>
                    </a:lnTo>
                    <a:lnTo>
                      <a:pt x="368" y="98"/>
                    </a:lnTo>
                    <a:lnTo>
                      <a:pt x="376" y="93"/>
                    </a:lnTo>
                    <a:lnTo>
                      <a:pt x="376" y="87"/>
                    </a:lnTo>
                    <a:lnTo>
                      <a:pt x="380" y="87"/>
                    </a:lnTo>
                    <a:lnTo>
                      <a:pt x="382" y="83"/>
                    </a:lnTo>
                    <a:lnTo>
                      <a:pt x="391" y="78"/>
                    </a:lnTo>
                    <a:lnTo>
                      <a:pt x="391" y="75"/>
                    </a:lnTo>
                    <a:lnTo>
                      <a:pt x="383" y="77"/>
                    </a:lnTo>
                    <a:lnTo>
                      <a:pt x="386" y="64"/>
                    </a:lnTo>
                    <a:lnTo>
                      <a:pt x="382" y="53"/>
                    </a:lnTo>
                    <a:lnTo>
                      <a:pt x="386" y="46"/>
                    </a:lnTo>
                    <a:lnTo>
                      <a:pt x="394" y="47"/>
                    </a:lnTo>
                    <a:lnTo>
                      <a:pt x="397" y="44"/>
                    </a:lnTo>
                    <a:lnTo>
                      <a:pt x="396" y="41"/>
                    </a:lnTo>
                    <a:lnTo>
                      <a:pt x="397" y="33"/>
                    </a:lnTo>
                    <a:lnTo>
                      <a:pt x="393" y="33"/>
                    </a:lnTo>
                    <a:lnTo>
                      <a:pt x="388" y="23"/>
                    </a:lnTo>
                    <a:lnTo>
                      <a:pt x="389" y="17"/>
                    </a:lnTo>
                    <a:lnTo>
                      <a:pt x="391" y="15"/>
                    </a:lnTo>
                    <a:lnTo>
                      <a:pt x="399" y="15"/>
                    </a:lnTo>
                    <a:lnTo>
                      <a:pt x="406" y="20"/>
                    </a:lnTo>
                    <a:lnTo>
                      <a:pt x="411" y="18"/>
                    </a:lnTo>
                    <a:lnTo>
                      <a:pt x="416" y="23"/>
                    </a:lnTo>
                    <a:lnTo>
                      <a:pt x="420" y="18"/>
                    </a:lnTo>
                    <a:lnTo>
                      <a:pt x="429" y="18"/>
                    </a:lnTo>
                    <a:lnTo>
                      <a:pt x="436" y="27"/>
                    </a:lnTo>
                    <a:lnTo>
                      <a:pt x="442" y="26"/>
                    </a:lnTo>
                    <a:lnTo>
                      <a:pt x="457" y="37"/>
                    </a:lnTo>
                    <a:lnTo>
                      <a:pt x="460" y="44"/>
                    </a:lnTo>
                    <a:lnTo>
                      <a:pt x="472" y="38"/>
                    </a:lnTo>
                    <a:lnTo>
                      <a:pt x="474" y="41"/>
                    </a:lnTo>
                    <a:lnTo>
                      <a:pt x="480" y="38"/>
                    </a:lnTo>
                    <a:lnTo>
                      <a:pt x="485" y="40"/>
                    </a:lnTo>
                    <a:lnTo>
                      <a:pt x="489" y="33"/>
                    </a:lnTo>
                    <a:lnTo>
                      <a:pt x="498" y="35"/>
                    </a:lnTo>
                    <a:lnTo>
                      <a:pt x="498" y="44"/>
                    </a:lnTo>
                    <a:lnTo>
                      <a:pt x="503" y="44"/>
                    </a:lnTo>
                    <a:lnTo>
                      <a:pt x="515" y="35"/>
                    </a:lnTo>
                    <a:lnTo>
                      <a:pt x="521" y="37"/>
                    </a:lnTo>
                    <a:lnTo>
                      <a:pt x="523" y="30"/>
                    </a:lnTo>
                    <a:lnTo>
                      <a:pt x="531" y="24"/>
                    </a:lnTo>
                    <a:lnTo>
                      <a:pt x="535" y="17"/>
                    </a:lnTo>
                    <a:lnTo>
                      <a:pt x="537" y="18"/>
                    </a:lnTo>
                    <a:lnTo>
                      <a:pt x="537" y="21"/>
                    </a:lnTo>
                    <a:lnTo>
                      <a:pt x="535" y="23"/>
                    </a:lnTo>
                    <a:lnTo>
                      <a:pt x="537" y="26"/>
                    </a:lnTo>
                    <a:lnTo>
                      <a:pt x="546" y="18"/>
                    </a:lnTo>
                    <a:lnTo>
                      <a:pt x="551" y="12"/>
                    </a:lnTo>
                    <a:lnTo>
                      <a:pt x="557" y="13"/>
                    </a:lnTo>
                    <a:lnTo>
                      <a:pt x="558" y="3"/>
                    </a:lnTo>
                    <a:lnTo>
                      <a:pt x="561" y="1"/>
                    </a:lnTo>
                    <a:lnTo>
                      <a:pt x="563" y="0"/>
                    </a:lnTo>
                    <a:lnTo>
                      <a:pt x="564" y="1"/>
                    </a:lnTo>
                    <a:close/>
                  </a:path>
                </a:pathLst>
              </a:custGeom>
              <a:solidFill>
                <a:schemeClr val="accent2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Chernivtsi"/>
              <p:cNvSpPr>
                <a:spLocks/>
              </p:cNvSpPr>
              <p:nvPr/>
            </p:nvSpPr>
            <p:spPr bwMode="auto">
              <a:xfrm>
                <a:off x="4027488" y="3365501"/>
                <a:ext cx="865188" cy="471488"/>
              </a:xfrm>
              <a:custGeom>
                <a:avLst/>
                <a:gdLst>
                  <a:gd name="T0" fmla="*/ 180 w 545"/>
                  <a:gd name="T1" fmla="*/ 0 h 297"/>
                  <a:gd name="T2" fmla="*/ 201 w 545"/>
                  <a:gd name="T3" fmla="*/ 25 h 297"/>
                  <a:gd name="T4" fmla="*/ 234 w 545"/>
                  <a:gd name="T5" fmla="*/ 11 h 297"/>
                  <a:gd name="T6" fmla="*/ 247 w 545"/>
                  <a:gd name="T7" fmla="*/ 45 h 297"/>
                  <a:gd name="T8" fmla="*/ 252 w 545"/>
                  <a:gd name="T9" fmla="*/ 19 h 297"/>
                  <a:gd name="T10" fmla="*/ 283 w 545"/>
                  <a:gd name="T11" fmla="*/ 43 h 297"/>
                  <a:gd name="T12" fmla="*/ 320 w 545"/>
                  <a:gd name="T13" fmla="*/ 43 h 297"/>
                  <a:gd name="T14" fmla="*/ 358 w 545"/>
                  <a:gd name="T15" fmla="*/ 68 h 297"/>
                  <a:gd name="T16" fmla="*/ 373 w 545"/>
                  <a:gd name="T17" fmla="*/ 60 h 297"/>
                  <a:gd name="T18" fmla="*/ 358 w 545"/>
                  <a:gd name="T19" fmla="*/ 45 h 297"/>
                  <a:gd name="T20" fmla="*/ 373 w 545"/>
                  <a:gd name="T21" fmla="*/ 45 h 297"/>
                  <a:gd name="T22" fmla="*/ 378 w 545"/>
                  <a:gd name="T23" fmla="*/ 31 h 297"/>
                  <a:gd name="T24" fmla="*/ 393 w 545"/>
                  <a:gd name="T25" fmla="*/ 35 h 297"/>
                  <a:gd name="T26" fmla="*/ 402 w 545"/>
                  <a:gd name="T27" fmla="*/ 37 h 297"/>
                  <a:gd name="T28" fmla="*/ 433 w 545"/>
                  <a:gd name="T29" fmla="*/ 28 h 297"/>
                  <a:gd name="T30" fmla="*/ 470 w 545"/>
                  <a:gd name="T31" fmla="*/ 29 h 297"/>
                  <a:gd name="T32" fmla="*/ 493 w 545"/>
                  <a:gd name="T33" fmla="*/ 17 h 297"/>
                  <a:gd name="T34" fmla="*/ 513 w 545"/>
                  <a:gd name="T35" fmla="*/ 15 h 297"/>
                  <a:gd name="T36" fmla="*/ 545 w 545"/>
                  <a:gd name="T37" fmla="*/ 65 h 297"/>
                  <a:gd name="T38" fmla="*/ 516 w 545"/>
                  <a:gd name="T39" fmla="*/ 83 h 297"/>
                  <a:gd name="T40" fmla="*/ 508 w 545"/>
                  <a:gd name="T41" fmla="*/ 74 h 297"/>
                  <a:gd name="T42" fmla="*/ 490 w 545"/>
                  <a:gd name="T43" fmla="*/ 92 h 297"/>
                  <a:gd name="T44" fmla="*/ 464 w 545"/>
                  <a:gd name="T45" fmla="*/ 95 h 297"/>
                  <a:gd name="T46" fmla="*/ 444 w 545"/>
                  <a:gd name="T47" fmla="*/ 83 h 297"/>
                  <a:gd name="T48" fmla="*/ 433 w 545"/>
                  <a:gd name="T49" fmla="*/ 100 h 297"/>
                  <a:gd name="T50" fmla="*/ 410 w 545"/>
                  <a:gd name="T51" fmla="*/ 82 h 297"/>
                  <a:gd name="T52" fmla="*/ 376 w 545"/>
                  <a:gd name="T53" fmla="*/ 86 h 297"/>
                  <a:gd name="T54" fmla="*/ 399 w 545"/>
                  <a:gd name="T55" fmla="*/ 114 h 297"/>
                  <a:gd name="T56" fmla="*/ 381 w 545"/>
                  <a:gd name="T57" fmla="*/ 114 h 297"/>
                  <a:gd name="T58" fmla="*/ 369 w 545"/>
                  <a:gd name="T59" fmla="*/ 112 h 297"/>
                  <a:gd name="T60" fmla="*/ 358 w 545"/>
                  <a:gd name="T61" fmla="*/ 134 h 297"/>
                  <a:gd name="T62" fmla="*/ 347 w 545"/>
                  <a:gd name="T63" fmla="*/ 137 h 297"/>
                  <a:gd name="T64" fmla="*/ 324 w 545"/>
                  <a:gd name="T65" fmla="*/ 143 h 297"/>
                  <a:gd name="T66" fmla="*/ 307 w 545"/>
                  <a:gd name="T67" fmla="*/ 154 h 297"/>
                  <a:gd name="T68" fmla="*/ 296 w 545"/>
                  <a:gd name="T69" fmla="*/ 154 h 297"/>
                  <a:gd name="T70" fmla="*/ 272 w 545"/>
                  <a:gd name="T71" fmla="*/ 195 h 297"/>
                  <a:gd name="T72" fmla="*/ 217 w 545"/>
                  <a:gd name="T73" fmla="*/ 220 h 297"/>
                  <a:gd name="T74" fmla="*/ 191 w 545"/>
                  <a:gd name="T75" fmla="*/ 223 h 297"/>
                  <a:gd name="T76" fmla="*/ 142 w 545"/>
                  <a:gd name="T77" fmla="*/ 231 h 297"/>
                  <a:gd name="T78" fmla="*/ 54 w 545"/>
                  <a:gd name="T79" fmla="*/ 271 h 297"/>
                  <a:gd name="T80" fmla="*/ 34 w 545"/>
                  <a:gd name="T81" fmla="*/ 291 h 297"/>
                  <a:gd name="T82" fmla="*/ 3 w 545"/>
                  <a:gd name="T83" fmla="*/ 295 h 297"/>
                  <a:gd name="T84" fmla="*/ 16 w 545"/>
                  <a:gd name="T85" fmla="*/ 255 h 297"/>
                  <a:gd name="T86" fmla="*/ 11 w 545"/>
                  <a:gd name="T87" fmla="*/ 237 h 297"/>
                  <a:gd name="T88" fmla="*/ 0 w 545"/>
                  <a:gd name="T89" fmla="*/ 212 h 297"/>
                  <a:gd name="T90" fmla="*/ 17 w 545"/>
                  <a:gd name="T91" fmla="*/ 175 h 297"/>
                  <a:gd name="T92" fmla="*/ 34 w 545"/>
                  <a:gd name="T93" fmla="*/ 162 h 297"/>
                  <a:gd name="T94" fmla="*/ 48 w 545"/>
                  <a:gd name="T95" fmla="*/ 154 h 297"/>
                  <a:gd name="T96" fmla="*/ 49 w 545"/>
                  <a:gd name="T97" fmla="*/ 135 h 297"/>
                  <a:gd name="T98" fmla="*/ 111 w 545"/>
                  <a:gd name="T99" fmla="*/ 89 h 297"/>
                  <a:gd name="T100" fmla="*/ 149 w 545"/>
                  <a:gd name="T101" fmla="*/ 88 h 297"/>
                  <a:gd name="T102" fmla="*/ 142 w 545"/>
                  <a:gd name="T103" fmla="*/ 15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5" h="297">
                    <a:moveTo>
                      <a:pt x="151" y="2"/>
                    </a:moveTo>
                    <a:lnTo>
                      <a:pt x="168" y="5"/>
                    </a:lnTo>
                    <a:lnTo>
                      <a:pt x="172" y="14"/>
                    </a:lnTo>
                    <a:lnTo>
                      <a:pt x="177" y="5"/>
                    </a:lnTo>
                    <a:lnTo>
                      <a:pt x="180" y="0"/>
                    </a:lnTo>
                    <a:lnTo>
                      <a:pt x="183" y="0"/>
                    </a:lnTo>
                    <a:lnTo>
                      <a:pt x="188" y="3"/>
                    </a:lnTo>
                    <a:lnTo>
                      <a:pt x="197" y="17"/>
                    </a:lnTo>
                    <a:lnTo>
                      <a:pt x="197" y="25"/>
                    </a:lnTo>
                    <a:lnTo>
                      <a:pt x="201" y="25"/>
                    </a:lnTo>
                    <a:lnTo>
                      <a:pt x="209" y="28"/>
                    </a:lnTo>
                    <a:lnTo>
                      <a:pt x="214" y="26"/>
                    </a:lnTo>
                    <a:lnTo>
                      <a:pt x="223" y="17"/>
                    </a:lnTo>
                    <a:lnTo>
                      <a:pt x="232" y="22"/>
                    </a:lnTo>
                    <a:lnTo>
                      <a:pt x="234" y="11"/>
                    </a:lnTo>
                    <a:lnTo>
                      <a:pt x="238" y="9"/>
                    </a:lnTo>
                    <a:lnTo>
                      <a:pt x="240" y="12"/>
                    </a:lnTo>
                    <a:lnTo>
                      <a:pt x="241" y="22"/>
                    </a:lnTo>
                    <a:lnTo>
                      <a:pt x="237" y="29"/>
                    </a:lnTo>
                    <a:lnTo>
                      <a:pt x="247" y="45"/>
                    </a:lnTo>
                    <a:lnTo>
                      <a:pt x="254" y="38"/>
                    </a:lnTo>
                    <a:lnTo>
                      <a:pt x="254" y="35"/>
                    </a:lnTo>
                    <a:lnTo>
                      <a:pt x="247" y="25"/>
                    </a:lnTo>
                    <a:lnTo>
                      <a:pt x="249" y="20"/>
                    </a:lnTo>
                    <a:lnTo>
                      <a:pt x="252" y="19"/>
                    </a:lnTo>
                    <a:lnTo>
                      <a:pt x="257" y="25"/>
                    </a:lnTo>
                    <a:lnTo>
                      <a:pt x="258" y="40"/>
                    </a:lnTo>
                    <a:lnTo>
                      <a:pt x="263" y="46"/>
                    </a:lnTo>
                    <a:lnTo>
                      <a:pt x="269" y="48"/>
                    </a:lnTo>
                    <a:lnTo>
                      <a:pt x="283" y="43"/>
                    </a:lnTo>
                    <a:lnTo>
                      <a:pt x="290" y="52"/>
                    </a:lnTo>
                    <a:lnTo>
                      <a:pt x="295" y="51"/>
                    </a:lnTo>
                    <a:lnTo>
                      <a:pt x="301" y="54"/>
                    </a:lnTo>
                    <a:lnTo>
                      <a:pt x="309" y="45"/>
                    </a:lnTo>
                    <a:lnTo>
                      <a:pt x="320" y="43"/>
                    </a:lnTo>
                    <a:lnTo>
                      <a:pt x="320" y="43"/>
                    </a:lnTo>
                    <a:lnTo>
                      <a:pt x="329" y="42"/>
                    </a:lnTo>
                    <a:lnTo>
                      <a:pt x="343" y="69"/>
                    </a:lnTo>
                    <a:lnTo>
                      <a:pt x="352" y="71"/>
                    </a:lnTo>
                    <a:lnTo>
                      <a:pt x="358" y="68"/>
                    </a:lnTo>
                    <a:lnTo>
                      <a:pt x="353" y="57"/>
                    </a:lnTo>
                    <a:lnTo>
                      <a:pt x="355" y="54"/>
                    </a:lnTo>
                    <a:lnTo>
                      <a:pt x="359" y="54"/>
                    </a:lnTo>
                    <a:lnTo>
                      <a:pt x="364" y="60"/>
                    </a:lnTo>
                    <a:lnTo>
                      <a:pt x="373" y="60"/>
                    </a:lnTo>
                    <a:lnTo>
                      <a:pt x="376" y="57"/>
                    </a:lnTo>
                    <a:lnTo>
                      <a:pt x="375" y="54"/>
                    </a:lnTo>
                    <a:lnTo>
                      <a:pt x="369" y="48"/>
                    </a:lnTo>
                    <a:lnTo>
                      <a:pt x="367" y="43"/>
                    </a:lnTo>
                    <a:lnTo>
                      <a:pt x="358" y="45"/>
                    </a:lnTo>
                    <a:lnTo>
                      <a:pt x="355" y="42"/>
                    </a:lnTo>
                    <a:lnTo>
                      <a:pt x="356" y="38"/>
                    </a:lnTo>
                    <a:lnTo>
                      <a:pt x="359" y="37"/>
                    </a:lnTo>
                    <a:lnTo>
                      <a:pt x="364" y="37"/>
                    </a:lnTo>
                    <a:lnTo>
                      <a:pt x="373" y="45"/>
                    </a:lnTo>
                    <a:lnTo>
                      <a:pt x="379" y="46"/>
                    </a:lnTo>
                    <a:lnTo>
                      <a:pt x="381" y="43"/>
                    </a:lnTo>
                    <a:lnTo>
                      <a:pt x="382" y="38"/>
                    </a:lnTo>
                    <a:lnTo>
                      <a:pt x="381" y="34"/>
                    </a:lnTo>
                    <a:lnTo>
                      <a:pt x="378" y="31"/>
                    </a:lnTo>
                    <a:lnTo>
                      <a:pt x="379" y="28"/>
                    </a:lnTo>
                    <a:lnTo>
                      <a:pt x="382" y="31"/>
                    </a:lnTo>
                    <a:lnTo>
                      <a:pt x="385" y="40"/>
                    </a:lnTo>
                    <a:lnTo>
                      <a:pt x="390" y="42"/>
                    </a:lnTo>
                    <a:lnTo>
                      <a:pt x="393" y="35"/>
                    </a:lnTo>
                    <a:lnTo>
                      <a:pt x="389" y="26"/>
                    </a:lnTo>
                    <a:lnTo>
                      <a:pt x="395" y="22"/>
                    </a:lnTo>
                    <a:lnTo>
                      <a:pt x="399" y="23"/>
                    </a:lnTo>
                    <a:lnTo>
                      <a:pt x="398" y="29"/>
                    </a:lnTo>
                    <a:lnTo>
                      <a:pt x="402" y="37"/>
                    </a:lnTo>
                    <a:lnTo>
                      <a:pt x="410" y="43"/>
                    </a:lnTo>
                    <a:lnTo>
                      <a:pt x="415" y="40"/>
                    </a:lnTo>
                    <a:lnTo>
                      <a:pt x="421" y="32"/>
                    </a:lnTo>
                    <a:lnTo>
                      <a:pt x="428" y="32"/>
                    </a:lnTo>
                    <a:lnTo>
                      <a:pt x="433" y="28"/>
                    </a:lnTo>
                    <a:lnTo>
                      <a:pt x="435" y="34"/>
                    </a:lnTo>
                    <a:lnTo>
                      <a:pt x="453" y="37"/>
                    </a:lnTo>
                    <a:lnTo>
                      <a:pt x="459" y="37"/>
                    </a:lnTo>
                    <a:lnTo>
                      <a:pt x="464" y="32"/>
                    </a:lnTo>
                    <a:lnTo>
                      <a:pt x="470" y="29"/>
                    </a:lnTo>
                    <a:lnTo>
                      <a:pt x="487" y="35"/>
                    </a:lnTo>
                    <a:lnTo>
                      <a:pt x="490" y="29"/>
                    </a:lnTo>
                    <a:lnTo>
                      <a:pt x="484" y="22"/>
                    </a:lnTo>
                    <a:lnTo>
                      <a:pt x="487" y="17"/>
                    </a:lnTo>
                    <a:lnTo>
                      <a:pt x="493" y="17"/>
                    </a:lnTo>
                    <a:lnTo>
                      <a:pt x="502" y="25"/>
                    </a:lnTo>
                    <a:lnTo>
                      <a:pt x="507" y="22"/>
                    </a:lnTo>
                    <a:lnTo>
                      <a:pt x="508" y="15"/>
                    </a:lnTo>
                    <a:lnTo>
                      <a:pt x="513" y="15"/>
                    </a:lnTo>
                    <a:lnTo>
                      <a:pt x="513" y="15"/>
                    </a:lnTo>
                    <a:lnTo>
                      <a:pt x="528" y="25"/>
                    </a:lnTo>
                    <a:lnTo>
                      <a:pt x="534" y="43"/>
                    </a:lnTo>
                    <a:lnTo>
                      <a:pt x="534" y="54"/>
                    </a:lnTo>
                    <a:lnTo>
                      <a:pt x="539" y="62"/>
                    </a:lnTo>
                    <a:lnTo>
                      <a:pt x="545" y="65"/>
                    </a:lnTo>
                    <a:lnTo>
                      <a:pt x="545" y="65"/>
                    </a:lnTo>
                    <a:lnTo>
                      <a:pt x="539" y="69"/>
                    </a:lnTo>
                    <a:lnTo>
                      <a:pt x="533" y="71"/>
                    </a:lnTo>
                    <a:lnTo>
                      <a:pt x="527" y="83"/>
                    </a:lnTo>
                    <a:lnTo>
                      <a:pt x="516" y="83"/>
                    </a:lnTo>
                    <a:lnTo>
                      <a:pt x="513" y="80"/>
                    </a:lnTo>
                    <a:lnTo>
                      <a:pt x="514" y="75"/>
                    </a:lnTo>
                    <a:lnTo>
                      <a:pt x="511" y="74"/>
                    </a:lnTo>
                    <a:lnTo>
                      <a:pt x="508" y="71"/>
                    </a:lnTo>
                    <a:lnTo>
                      <a:pt x="508" y="74"/>
                    </a:lnTo>
                    <a:lnTo>
                      <a:pt x="505" y="72"/>
                    </a:lnTo>
                    <a:lnTo>
                      <a:pt x="505" y="74"/>
                    </a:lnTo>
                    <a:lnTo>
                      <a:pt x="502" y="74"/>
                    </a:lnTo>
                    <a:lnTo>
                      <a:pt x="494" y="95"/>
                    </a:lnTo>
                    <a:lnTo>
                      <a:pt x="490" y="92"/>
                    </a:lnTo>
                    <a:lnTo>
                      <a:pt x="484" y="95"/>
                    </a:lnTo>
                    <a:lnTo>
                      <a:pt x="479" y="91"/>
                    </a:lnTo>
                    <a:lnTo>
                      <a:pt x="474" y="89"/>
                    </a:lnTo>
                    <a:lnTo>
                      <a:pt x="470" y="94"/>
                    </a:lnTo>
                    <a:lnTo>
                      <a:pt x="464" y="95"/>
                    </a:lnTo>
                    <a:lnTo>
                      <a:pt x="455" y="83"/>
                    </a:lnTo>
                    <a:lnTo>
                      <a:pt x="451" y="75"/>
                    </a:lnTo>
                    <a:lnTo>
                      <a:pt x="448" y="80"/>
                    </a:lnTo>
                    <a:lnTo>
                      <a:pt x="438" y="80"/>
                    </a:lnTo>
                    <a:lnTo>
                      <a:pt x="444" y="83"/>
                    </a:lnTo>
                    <a:lnTo>
                      <a:pt x="445" y="92"/>
                    </a:lnTo>
                    <a:lnTo>
                      <a:pt x="444" y="94"/>
                    </a:lnTo>
                    <a:lnTo>
                      <a:pt x="441" y="92"/>
                    </a:lnTo>
                    <a:lnTo>
                      <a:pt x="436" y="94"/>
                    </a:lnTo>
                    <a:lnTo>
                      <a:pt x="433" y="100"/>
                    </a:lnTo>
                    <a:lnTo>
                      <a:pt x="421" y="95"/>
                    </a:lnTo>
                    <a:lnTo>
                      <a:pt x="419" y="98"/>
                    </a:lnTo>
                    <a:lnTo>
                      <a:pt x="413" y="92"/>
                    </a:lnTo>
                    <a:lnTo>
                      <a:pt x="413" y="88"/>
                    </a:lnTo>
                    <a:lnTo>
                      <a:pt x="410" y="82"/>
                    </a:lnTo>
                    <a:lnTo>
                      <a:pt x="404" y="83"/>
                    </a:lnTo>
                    <a:lnTo>
                      <a:pt x="389" y="82"/>
                    </a:lnTo>
                    <a:lnTo>
                      <a:pt x="384" y="88"/>
                    </a:lnTo>
                    <a:lnTo>
                      <a:pt x="378" y="83"/>
                    </a:lnTo>
                    <a:lnTo>
                      <a:pt x="376" y="86"/>
                    </a:lnTo>
                    <a:lnTo>
                      <a:pt x="385" y="102"/>
                    </a:lnTo>
                    <a:lnTo>
                      <a:pt x="392" y="105"/>
                    </a:lnTo>
                    <a:lnTo>
                      <a:pt x="395" y="102"/>
                    </a:lnTo>
                    <a:lnTo>
                      <a:pt x="398" y="105"/>
                    </a:lnTo>
                    <a:lnTo>
                      <a:pt x="399" y="114"/>
                    </a:lnTo>
                    <a:lnTo>
                      <a:pt x="396" y="120"/>
                    </a:lnTo>
                    <a:lnTo>
                      <a:pt x="393" y="120"/>
                    </a:lnTo>
                    <a:lnTo>
                      <a:pt x="389" y="118"/>
                    </a:lnTo>
                    <a:lnTo>
                      <a:pt x="385" y="112"/>
                    </a:lnTo>
                    <a:lnTo>
                      <a:pt x="381" y="114"/>
                    </a:lnTo>
                    <a:lnTo>
                      <a:pt x="372" y="100"/>
                    </a:lnTo>
                    <a:lnTo>
                      <a:pt x="370" y="102"/>
                    </a:lnTo>
                    <a:lnTo>
                      <a:pt x="372" y="109"/>
                    </a:lnTo>
                    <a:lnTo>
                      <a:pt x="369" y="111"/>
                    </a:lnTo>
                    <a:lnTo>
                      <a:pt x="369" y="112"/>
                    </a:lnTo>
                    <a:lnTo>
                      <a:pt x="362" y="117"/>
                    </a:lnTo>
                    <a:lnTo>
                      <a:pt x="362" y="118"/>
                    </a:lnTo>
                    <a:lnTo>
                      <a:pt x="356" y="126"/>
                    </a:lnTo>
                    <a:lnTo>
                      <a:pt x="358" y="131"/>
                    </a:lnTo>
                    <a:lnTo>
                      <a:pt x="358" y="134"/>
                    </a:lnTo>
                    <a:lnTo>
                      <a:pt x="355" y="134"/>
                    </a:lnTo>
                    <a:lnTo>
                      <a:pt x="356" y="137"/>
                    </a:lnTo>
                    <a:lnTo>
                      <a:pt x="352" y="137"/>
                    </a:lnTo>
                    <a:lnTo>
                      <a:pt x="349" y="135"/>
                    </a:lnTo>
                    <a:lnTo>
                      <a:pt x="347" y="137"/>
                    </a:lnTo>
                    <a:lnTo>
                      <a:pt x="346" y="143"/>
                    </a:lnTo>
                    <a:lnTo>
                      <a:pt x="343" y="142"/>
                    </a:lnTo>
                    <a:lnTo>
                      <a:pt x="341" y="145"/>
                    </a:lnTo>
                    <a:lnTo>
                      <a:pt x="336" y="146"/>
                    </a:lnTo>
                    <a:lnTo>
                      <a:pt x="324" y="143"/>
                    </a:lnTo>
                    <a:lnTo>
                      <a:pt x="323" y="148"/>
                    </a:lnTo>
                    <a:lnTo>
                      <a:pt x="318" y="149"/>
                    </a:lnTo>
                    <a:lnTo>
                      <a:pt x="318" y="151"/>
                    </a:lnTo>
                    <a:lnTo>
                      <a:pt x="315" y="149"/>
                    </a:lnTo>
                    <a:lnTo>
                      <a:pt x="307" y="154"/>
                    </a:lnTo>
                    <a:lnTo>
                      <a:pt x="306" y="151"/>
                    </a:lnTo>
                    <a:lnTo>
                      <a:pt x="303" y="154"/>
                    </a:lnTo>
                    <a:lnTo>
                      <a:pt x="300" y="152"/>
                    </a:lnTo>
                    <a:lnTo>
                      <a:pt x="300" y="154"/>
                    </a:lnTo>
                    <a:lnTo>
                      <a:pt x="296" y="154"/>
                    </a:lnTo>
                    <a:lnTo>
                      <a:pt x="295" y="157"/>
                    </a:lnTo>
                    <a:lnTo>
                      <a:pt x="296" y="162"/>
                    </a:lnTo>
                    <a:lnTo>
                      <a:pt x="289" y="169"/>
                    </a:lnTo>
                    <a:lnTo>
                      <a:pt x="284" y="186"/>
                    </a:lnTo>
                    <a:lnTo>
                      <a:pt x="272" y="195"/>
                    </a:lnTo>
                    <a:lnTo>
                      <a:pt x="269" y="209"/>
                    </a:lnTo>
                    <a:lnTo>
                      <a:pt x="266" y="214"/>
                    </a:lnTo>
                    <a:lnTo>
                      <a:pt x="250" y="218"/>
                    </a:lnTo>
                    <a:lnTo>
                      <a:pt x="241" y="215"/>
                    </a:lnTo>
                    <a:lnTo>
                      <a:pt x="217" y="220"/>
                    </a:lnTo>
                    <a:lnTo>
                      <a:pt x="209" y="218"/>
                    </a:lnTo>
                    <a:lnTo>
                      <a:pt x="208" y="223"/>
                    </a:lnTo>
                    <a:lnTo>
                      <a:pt x="204" y="223"/>
                    </a:lnTo>
                    <a:lnTo>
                      <a:pt x="198" y="222"/>
                    </a:lnTo>
                    <a:lnTo>
                      <a:pt x="191" y="223"/>
                    </a:lnTo>
                    <a:lnTo>
                      <a:pt x="188" y="226"/>
                    </a:lnTo>
                    <a:lnTo>
                      <a:pt x="180" y="231"/>
                    </a:lnTo>
                    <a:lnTo>
                      <a:pt x="161" y="229"/>
                    </a:lnTo>
                    <a:lnTo>
                      <a:pt x="154" y="228"/>
                    </a:lnTo>
                    <a:lnTo>
                      <a:pt x="142" y="231"/>
                    </a:lnTo>
                    <a:lnTo>
                      <a:pt x="85" y="238"/>
                    </a:lnTo>
                    <a:lnTo>
                      <a:pt x="76" y="245"/>
                    </a:lnTo>
                    <a:lnTo>
                      <a:pt x="68" y="245"/>
                    </a:lnTo>
                    <a:lnTo>
                      <a:pt x="65" y="255"/>
                    </a:lnTo>
                    <a:lnTo>
                      <a:pt x="54" y="271"/>
                    </a:lnTo>
                    <a:lnTo>
                      <a:pt x="54" y="275"/>
                    </a:lnTo>
                    <a:lnTo>
                      <a:pt x="49" y="277"/>
                    </a:lnTo>
                    <a:lnTo>
                      <a:pt x="46" y="280"/>
                    </a:lnTo>
                    <a:lnTo>
                      <a:pt x="43" y="288"/>
                    </a:lnTo>
                    <a:lnTo>
                      <a:pt x="34" y="291"/>
                    </a:lnTo>
                    <a:lnTo>
                      <a:pt x="31" y="289"/>
                    </a:lnTo>
                    <a:lnTo>
                      <a:pt x="28" y="297"/>
                    </a:lnTo>
                    <a:lnTo>
                      <a:pt x="22" y="294"/>
                    </a:lnTo>
                    <a:lnTo>
                      <a:pt x="19" y="297"/>
                    </a:lnTo>
                    <a:lnTo>
                      <a:pt x="3" y="295"/>
                    </a:lnTo>
                    <a:lnTo>
                      <a:pt x="3" y="295"/>
                    </a:lnTo>
                    <a:lnTo>
                      <a:pt x="8" y="275"/>
                    </a:lnTo>
                    <a:lnTo>
                      <a:pt x="16" y="265"/>
                    </a:lnTo>
                    <a:lnTo>
                      <a:pt x="19" y="257"/>
                    </a:lnTo>
                    <a:lnTo>
                      <a:pt x="16" y="255"/>
                    </a:lnTo>
                    <a:lnTo>
                      <a:pt x="16" y="252"/>
                    </a:lnTo>
                    <a:lnTo>
                      <a:pt x="8" y="246"/>
                    </a:lnTo>
                    <a:lnTo>
                      <a:pt x="8" y="243"/>
                    </a:lnTo>
                    <a:lnTo>
                      <a:pt x="11" y="242"/>
                    </a:lnTo>
                    <a:lnTo>
                      <a:pt x="11" y="237"/>
                    </a:lnTo>
                    <a:lnTo>
                      <a:pt x="2" y="228"/>
                    </a:lnTo>
                    <a:lnTo>
                      <a:pt x="5" y="226"/>
                    </a:lnTo>
                    <a:lnTo>
                      <a:pt x="2" y="225"/>
                    </a:lnTo>
                    <a:lnTo>
                      <a:pt x="3" y="223"/>
                    </a:lnTo>
                    <a:lnTo>
                      <a:pt x="0" y="212"/>
                    </a:lnTo>
                    <a:lnTo>
                      <a:pt x="3" y="209"/>
                    </a:lnTo>
                    <a:lnTo>
                      <a:pt x="2" y="203"/>
                    </a:lnTo>
                    <a:lnTo>
                      <a:pt x="19" y="185"/>
                    </a:lnTo>
                    <a:lnTo>
                      <a:pt x="16" y="177"/>
                    </a:lnTo>
                    <a:lnTo>
                      <a:pt x="17" y="175"/>
                    </a:lnTo>
                    <a:lnTo>
                      <a:pt x="20" y="174"/>
                    </a:lnTo>
                    <a:lnTo>
                      <a:pt x="26" y="177"/>
                    </a:lnTo>
                    <a:lnTo>
                      <a:pt x="28" y="171"/>
                    </a:lnTo>
                    <a:lnTo>
                      <a:pt x="33" y="171"/>
                    </a:lnTo>
                    <a:lnTo>
                      <a:pt x="34" y="162"/>
                    </a:lnTo>
                    <a:lnTo>
                      <a:pt x="39" y="160"/>
                    </a:lnTo>
                    <a:lnTo>
                      <a:pt x="37" y="155"/>
                    </a:lnTo>
                    <a:lnTo>
                      <a:pt x="40" y="154"/>
                    </a:lnTo>
                    <a:lnTo>
                      <a:pt x="46" y="155"/>
                    </a:lnTo>
                    <a:lnTo>
                      <a:pt x="48" y="154"/>
                    </a:lnTo>
                    <a:lnTo>
                      <a:pt x="48" y="151"/>
                    </a:lnTo>
                    <a:lnTo>
                      <a:pt x="43" y="146"/>
                    </a:lnTo>
                    <a:lnTo>
                      <a:pt x="45" y="143"/>
                    </a:lnTo>
                    <a:lnTo>
                      <a:pt x="42" y="142"/>
                    </a:lnTo>
                    <a:lnTo>
                      <a:pt x="49" y="135"/>
                    </a:lnTo>
                    <a:lnTo>
                      <a:pt x="57" y="134"/>
                    </a:lnTo>
                    <a:lnTo>
                      <a:pt x="74" y="109"/>
                    </a:lnTo>
                    <a:lnTo>
                      <a:pt x="89" y="94"/>
                    </a:lnTo>
                    <a:lnTo>
                      <a:pt x="103" y="88"/>
                    </a:lnTo>
                    <a:lnTo>
                      <a:pt x="111" y="89"/>
                    </a:lnTo>
                    <a:lnTo>
                      <a:pt x="117" y="86"/>
                    </a:lnTo>
                    <a:lnTo>
                      <a:pt x="128" y="88"/>
                    </a:lnTo>
                    <a:lnTo>
                      <a:pt x="134" y="92"/>
                    </a:lnTo>
                    <a:lnTo>
                      <a:pt x="148" y="92"/>
                    </a:lnTo>
                    <a:lnTo>
                      <a:pt x="149" y="88"/>
                    </a:lnTo>
                    <a:lnTo>
                      <a:pt x="145" y="72"/>
                    </a:lnTo>
                    <a:lnTo>
                      <a:pt x="145" y="34"/>
                    </a:lnTo>
                    <a:lnTo>
                      <a:pt x="142" y="28"/>
                    </a:lnTo>
                    <a:lnTo>
                      <a:pt x="143" y="17"/>
                    </a:lnTo>
                    <a:lnTo>
                      <a:pt x="142" y="15"/>
                    </a:lnTo>
                    <a:lnTo>
                      <a:pt x="151" y="2"/>
                    </a:lnTo>
                    <a:close/>
                  </a:path>
                </a:pathLst>
              </a:custGeom>
              <a:grp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39" name="Dnepropetrovsk"/>
              <p:cNvSpPr>
                <a:spLocks/>
              </p:cNvSpPr>
              <p:nvPr/>
            </p:nvSpPr>
            <p:spPr bwMode="auto">
              <a:xfrm>
                <a:off x="6683375" y="3106738"/>
                <a:ext cx="1312863" cy="858838"/>
              </a:xfrm>
              <a:custGeom>
                <a:avLst/>
                <a:gdLst>
                  <a:gd name="T0" fmla="*/ 242 w 827"/>
                  <a:gd name="T1" fmla="*/ 120 h 541"/>
                  <a:gd name="T2" fmla="*/ 276 w 827"/>
                  <a:gd name="T3" fmla="*/ 142 h 541"/>
                  <a:gd name="T4" fmla="*/ 277 w 827"/>
                  <a:gd name="T5" fmla="*/ 117 h 541"/>
                  <a:gd name="T6" fmla="*/ 281 w 827"/>
                  <a:gd name="T7" fmla="*/ 97 h 541"/>
                  <a:gd name="T8" fmla="*/ 300 w 827"/>
                  <a:gd name="T9" fmla="*/ 31 h 541"/>
                  <a:gd name="T10" fmla="*/ 336 w 827"/>
                  <a:gd name="T11" fmla="*/ 31 h 541"/>
                  <a:gd name="T12" fmla="*/ 360 w 827"/>
                  <a:gd name="T13" fmla="*/ 18 h 541"/>
                  <a:gd name="T14" fmla="*/ 386 w 827"/>
                  <a:gd name="T15" fmla="*/ 2 h 541"/>
                  <a:gd name="T16" fmla="*/ 406 w 827"/>
                  <a:gd name="T17" fmla="*/ 11 h 541"/>
                  <a:gd name="T18" fmla="*/ 436 w 827"/>
                  <a:gd name="T19" fmla="*/ 6 h 541"/>
                  <a:gd name="T20" fmla="*/ 468 w 827"/>
                  <a:gd name="T21" fmla="*/ 12 h 541"/>
                  <a:gd name="T22" fmla="*/ 477 w 827"/>
                  <a:gd name="T23" fmla="*/ 25 h 541"/>
                  <a:gd name="T24" fmla="*/ 508 w 827"/>
                  <a:gd name="T25" fmla="*/ 52 h 541"/>
                  <a:gd name="T26" fmla="*/ 531 w 827"/>
                  <a:gd name="T27" fmla="*/ 68 h 541"/>
                  <a:gd name="T28" fmla="*/ 577 w 827"/>
                  <a:gd name="T29" fmla="*/ 72 h 541"/>
                  <a:gd name="T30" fmla="*/ 601 w 827"/>
                  <a:gd name="T31" fmla="*/ 74 h 541"/>
                  <a:gd name="T32" fmla="*/ 635 w 827"/>
                  <a:gd name="T33" fmla="*/ 97 h 541"/>
                  <a:gd name="T34" fmla="*/ 670 w 827"/>
                  <a:gd name="T35" fmla="*/ 129 h 541"/>
                  <a:gd name="T36" fmla="*/ 689 w 827"/>
                  <a:gd name="T37" fmla="*/ 205 h 541"/>
                  <a:gd name="T38" fmla="*/ 726 w 827"/>
                  <a:gd name="T39" fmla="*/ 183 h 541"/>
                  <a:gd name="T40" fmla="*/ 752 w 827"/>
                  <a:gd name="T41" fmla="*/ 183 h 541"/>
                  <a:gd name="T42" fmla="*/ 787 w 827"/>
                  <a:gd name="T43" fmla="*/ 188 h 541"/>
                  <a:gd name="T44" fmla="*/ 808 w 827"/>
                  <a:gd name="T45" fmla="*/ 214 h 541"/>
                  <a:gd name="T46" fmla="*/ 805 w 827"/>
                  <a:gd name="T47" fmla="*/ 248 h 541"/>
                  <a:gd name="T48" fmla="*/ 821 w 827"/>
                  <a:gd name="T49" fmla="*/ 278 h 541"/>
                  <a:gd name="T50" fmla="*/ 813 w 827"/>
                  <a:gd name="T51" fmla="*/ 358 h 541"/>
                  <a:gd name="T52" fmla="*/ 785 w 827"/>
                  <a:gd name="T53" fmla="*/ 352 h 541"/>
                  <a:gd name="T54" fmla="*/ 767 w 827"/>
                  <a:gd name="T55" fmla="*/ 346 h 541"/>
                  <a:gd name="T56" fmla="*/ 755 w 827"/>
                  <a:gd name="T57" fmla="*/ 369 h 541"/>
                  <a:gd name="T58" fmla="*/ 755 w 827"/>
                  <a:gd name="T59" fmla="*/ 401 h 541"/>
                  <a:gd name="T60" fmla="*/ 727 w 827"/>
                  <a:gd name="T61" fmla="*/ 429 h 541"/>
                  <a:gd name="T62" fmla="*/ 670 w 827"/>
                  <a:gd name="T63" fmla="*/ 425 h 541"/>
                  <a:gd name="T64" fmla="*/ 656 w 827"/>
                  <a:gd name="T65" fmla="*/ 397 h 541"/>
                  <a:gd name="T66" fmla="*/ 641 w 827"/>
                  <a:gd name="T67" fmla="*/ 374 h 541"/>
                  <a:gd name="T68" fmla="*/ 626 w 827"/>
                  <a:gd name="T69" fmla="*/ 352 h 541"/>
                  <a:gd name="T70" fmla="*/ 532 w 827"/>
                  <a:gd name="T71" fmla="*/ 351 h 541"/>
                  <a:gd name="T72" fmla="*/ 437 w 827"/>
                  <a:gd name="T73" fmla="*/ 337 h 541"/>
                  <a:gd name="T74" fmla="*/ 394 w 827"/>
                  <a:gd name="T75" fmla="*/ 334 h 541"/>
                  <a:gd name="T76" fmla="*/ 399 w 827"/>
                  <a:gd name="T77" fmla="*/ 397 h 541"/>
                  <a:gd name="T78" fmla="*/ 403 w 827"/>
                  <a:gd name="T79" fmla="*/ 420 h 541"/>
                  <a:gd name="T80" fmla="*/ 409 w 827"/>
                  <a:gd name="T81" fmla="*/ 463 h 541"/>
                  <a:gd name="T82" fmla="*/ 409 w 827"/>
                  <a:gd name="T83" fmla="*/ 501 h 541"/>
                  <a:gd name="T84" fmla="*/ 397 w 827"/>
                  <a:gd name="T85" fmla="*/ 523 h 541"/>
                  <a:gd name="T86" fmla="*/ 245 w 827"/>
                  <a:gd name="T87" fmla="*/ 535 h 541"/>
                  <a:gd name="T88" fmla="*/ 135 w 827"/>
                  <a:gd name="T89" fmla="*/ 511 h 541"/>
                  <a:gd name="T90" fmla="*/ 81 w 827"/>
                  <a:gd name="T91" fmla="*/ 531 h 541"/>
                  <a:gd name="T92" fmla="*/ 53 w 827"/>
                  <a:gd name="T93" fmla="*/ 515 h 541"/>
                  <a:gd name="T94" fmla="*/ 7 w 827"/>
                  <a:gd name="T95" fmla="*/ 492 h 541"/>
                  <a:gd name="T96" fmla="*/ 26 w 827"/>
                  <a:gd name="T97" fmla="*/ 425 h 541"/>
                  <a:gd name="T98" fmla="*/ 7 w 827"/>
                  <a:gd name="T99" fmla="*/ 381 h 541"/>
                  <a:gd name="T100" fmla="*/ 30 w 827"/>
                  <a:gd name="T101" fmla="*/ 354 h 541"/>
                  <a:gd name="T102" fmla="*/ 57 w 827"/>
                  <a:gd name="T103" fmla="*/ 338 h 541"/>
                  <a:gd name="T104" fmla="*/ 66 w 827"/>
                  <a:gd name="T105" fmla="*/ 341 h 541"/>
                  <a:gd name="T106" fmla="*/ 98 w 827"/>
                  <a:gd name="T107" fmla="*/ 315 h 541"/>
                  <a:gd name="T108" fmla="*/ 116 w 827"/>
                  <a:gd name="T109" fmla="*/ 272 h 541"/>
                  <a:gd name="T110" fmla="*/ 109 w 827"/>
                  <a:gd name="T111" fmla="*/ 203 h 541"/>
                  <a:gd name="T112" fmla="*/ 144 w 827"/>
                  <a:gd name="T113" fmla="*/ 188 h 541"/>
                  <a:gd name="T114" fmla="*/ 164 w 827"/>
                  <a:gd name="T115" fmla="*/ 158 h 541"/>
                  <a:gd name="T116" fmla="*/ 130 w 827"/>
                  <a:gd name="T117" fmla="*/ 125 h 541"/>
                  <a:gd name="T118" fmla="*/ 161 w 827"/>
                  <a:gd name="T119" fmla="*/ 128 h 541"/>
                  <a:gd name="T120" fmla="*/ 185 w 827"/>
                  <a:gd name="T121" fmla="*/ 123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27" h="541">
                    <a:moveTo>
                      <a:pt x="195" y="92"/>
                    </a:moveTo>
                    <a:lnTo>
                      <a:pt x="202" y="98"/>
                    </a:lnTo>
                    <a:lnTo>
                      <a:pt x="213" y="103"/>
                    </a:lnTo>
                    <a:lnTo>
                      <a:pt x="221" y="103"/>
                    </a:lnTo>
                    <a:lnTo>
                      <a:pt x="224" y="111"/>
                    </a:lnTo>
                    <a:lnTo>
                      <a:pt x="230" y="115"/>
                    </a:lnTo>
                    <a:lnTo>
                      <a:pt x="241" y="117"/>
                    </a:lnTo>
                    <a:lnTo>
                      <a:pt x="242" y="120"/>
                    </a:lnTo>
                    <a:lnTo>
                      <a:pt x="242" y="126"/>
                    </a:lnTo>
                    <a:lnTo>
                      <a:pt x="244" y="129"/>
                    </a:lnTo>
                    <a:lnTo>
                      <a:pt x="248" y="132"/>
                    </a:lnTo>
                    <a:lnTo>
                      <a:pt x="253" y="131"/>
                    </a:lnTo>
                    <a:lnTo>
                      <a:pt x="258" y="135"/>
                    </a:lnTo>
                    <a:lnTo>
                      <a:pt x="264" y="138"/>
                    </a:lnTo>
                    <a:lnTo>
                      <a:pt x="268" y="142"/>
                    </a:lnTo>
                    <a:lnTo>
                      <a:pt x="276" y="142"/>
                    </a:lnTo>
                    <a:lnTo>
                      <a:pt x="277" y="143"/>
                    </a:lnTo>
                    <a:lnTo>
                      <a:pt x="277" y="148"/>
                    </a:lnTo>
                    <a:lnTo>
                      <a:pt x="282" y="142"/>
                    </a:lnTo>
                    <a:lnTo>
                      <a:pt x="281" y="134"/>
                    </a:lnTo>
                    <a:lnTo>
                      <a:pt x="287" y="129"/>
                    </a:lnTo>
                    <a:lnTo>
                      <a:pt x="284" y="126"/>
                    </a:lnTo>
                    <a:lnTo>
                      <a:pt x="277" y="129"/>
                    </a:lnTo>
                    <a:lnTo>
                      <a:pt x="277" y="117"/>
                    </a:lnTo>
                    <a:lnTo>
                      <a:pt x="288" y="117"/>
                    </a:lnTo>
                    <a:lnTo>
                      <a:pt x="284" y="114"/>
                    </a:lnTo>
                    <a:lnTo>
                      <a:pt x="284" y="111"/>
                    </a:lnTo>
                    <a:lnTo>
                      <a:pt x="288" y="109"/>
                    </a:lnTo>
                    <a:lnTo>
                      <a:pt x="288" y="106"/>
                    </a:lnTo>
                    <a:lnTo>
                      <a:pt x="287" y="106"/>
                    </a:lnTo>
                    <a:lnTo>
                      <a:pt x="287" y="102"/>
                    </a:lnTo>
                    <a:lnTo>
                      <a:pt x="281" y="97"/>
                    </a:lnTo>
                    <a:lnTo>
                      <a:pt x="279" y="94"/>
                    </a:lnTo>
                    <a:lnTo>
                      <a:pt x="282" y="78"/>
                    </a:lnTo>
                    <a:lnTo>
                      <a:pt x="290" y="66"/>
                    </a:lnTo>
                    <a:lnTo>
                      <a:pt x="284" y="62"/>
                    </a:lnTo>
                    <a:lnTo>
                      <a:pt x="290" y="55"/>
                    </a:lnTo>
                    <a:lnTo>
                      <a:pt x="291" y="51"/>
                    </a:lnTo>
                    <a:lnTo>
                      <a:pt x="302" y="43"/>
                    </a:lnTo>
                    <a:lnTo>
                      <a:pt x="300" y="31"/>
                    </a:lnTo>
                    <a:lnTo>
                      <a:pt x="313" y="40"/>
                    </a:lnTo>
                    <a:lnTo>
                      <a:pt x="314" y="38"/>
                    </a:lnTo>
                    <a:lnTo>
                      <a:pt x="319" y="42"/>
                    </a:lnTo>
                    <a:lnTo>
                      <a:pt x="324" y="38"/>
                    </a:lnTo>
                    <a:lnTo>
                      <a:pt x="331" y="43"/>
                    </a:lnTo>
                    <a:lnTo>
                      <a:pt x="336" y="42"/>
                    </a:lnTo>
                    <a:lnTo>
                      <a:pt x="334" y="35"/>
                    </a:lnTo>
                    <a:lnTo>
                      <a:pt x="336" y="31"/>
                    </a:lnTo>
                    <a:lnTo>
                      <a:pt x="339" y="31"/>
                    </a:lnTo>
                    <a:lnTo>
                      <a:pt x="339" y="26"/>
                    </a:lnTo>
                    <a:lnTo>
                      <a:pt x="343" y="26"/>
                    </a:lnTo>
                    <a:lnTo>
                      <a:pt x="347" y="22"/>
                    </a:lnTo>
                    <a:lnTo>
                      <a:pt x="351" y="20"/>
                    </a:lnTo>
                    <a:lnTo>
                      <a:pt x="354" y="23"/>
                    </a:lnTo>
                    <a:lnTo>
                      <a:pt x="357" y="23"/>
                    </a:lnTo>
                    <a:lnTo>
                      <a:pt x="360" y="18"/>
                    </a:lnTo>
                    <a:lnTo>
                      <a:pt x="363" y="20"/>
                    </a:lnTo>
                    <a:lnTo>
                      <a:pt x="370" y="15"/>
                    </a:lnTo>
                    <a:lnTo>
                      <a:pt x="376" y="15"/>
                    </a:lnTo>
                    <a:lnTo>
                      <a:pt x="376" y="6"/>
                    </a:lnTo>
                    <a:lnTo>
                      <a:pt x="379" y="5"/>
                    </a:lnTo>
                    <a:lnTo>
                      <a:pt x="385" y="6"/>
                    </a:lnTo>
                    <a:lnTo>
                      <a:pt x="388" y="5"/>
                    </a:lnTo>
                    <a:lnTo>
                      <a:pt x="386" y="2"/>
                    </a:lnTo>
                    <a:lnTo>
                      <a:pt x="394" y="2"/>
                    </a:lnTo>
                    <a:lnTo>
                      <a:pt x="396" y="3"/>
                    </a:lnTo>
                    <a:lnTo>
                      <a:pt x="403" y="5"/>
                    </a:lnTo>
                    <a:lnTo>
                      <a:pt x="402" y="8"/>
                    </a:lnTo>
                    <a:lnTo>
                      <a:pt x="397" y="8"/>
                    </a:lnTo>
                    <a:lnTo>
                      <a:pt x="396" y="11"/>
                    </a:lnTo>
                    <a:lnTo>
                      <a:pt x="403" y="14"/>
                    </a:lnTo>
                    <a:lnTo>
                      <a:pt x="406" y="11"/>
                    </a:lnTo>
                    <a:lnTo>
                      <a:pt x="409" y="3"/>
                    </a:lnTo>
                    <a:lnTo>
                      <a:pt x="414" y="0"/>
                    </a:lnTo>
                    <a:lnTo>
                      <a:pt x="426" y="11"/>
                    </a:lnTo>
                    <a:lnTo>
                      <a:pt x="426" y="14"/>
                    </a:lnTo>
                    <a:lnTo>
                      <a:pt x="428" y="14"/>
                    </a:lnTo>
                    <a:lnTo>
                      <a:pt x="428" y="14"/>
                    </a:lnTo>
                    <a:lnTo>
                      <a:pt x="432" y="11"/>
                    </a:lnTo>
                    <a:lnTo>
                      <a:pt x="436" y="6"/>
                    </a:lnTo>
                    <a:lnTo>
                      <a:pt x="440" y="9"/>
                    </a:lnTo>
                    <a:lnTo>
                      <a:pt x="442" y="15"/>
                    </a:lnTo>
                    <a:lnTo>
                      <a:pt x="443" y="11"/>
                    </a:lnTo>
                    <a:lnTo>
                      <a:pt x="449" y="9"/>
                    </a:lnTo>
                    <a:lnTo>
                      <a:pt x="454" y="14"/>
                    </a:lnTo>
                    <a:lnTo>
                      <a:pt x="459" y="9"/>
                    </a:lnTo>
                    <a:lnTo>
                      <a:pt x="465" y="11"/>
                    </a:lnTo>
                    <a:lnTo>
                      <a:pt x="468" y="12"/>
                    </a:lnTo>
                    <a:lnTo>
                      <a:pt x="465" y="14"/>
                    </a:lnTo>
                    <a:lnTo>
                      <a:pt x="465" y="15"/>
                    </a:lnTo>
                    <a:lnTo>
                      <a:pt x="471" y="22"/>
                    </a:lnTo>
                    <a:lnTo>
                      <a:pt x="463" y="23"/>
                    </a:lnTo>
                    <a:lnTo>
                      <a:pt x="463" y="26"/>
                    </a:lnTo>
                    <a:lnTo>
                      <a:pt x="471" y="28"/>
                    </a:lnTo>
                    <a:lnTo>
                      <a:pt x="472" y="25"/>
                    </a:lnTo>
                    <a:lnTo>
                      <a:pt x="477" y="25"/>
                    </a:lnTo>
                    <a:lnTo>
                      <a:pt x="482" y="31"/>
                    </a:lnTo>
                    <a:lnTo>
                      <a:pt x="488" y="34"/>
                    </a:lnTo>
                    <a:lnTo>
                      <a:pt x="489" y="37"/>
                    </a:lnTo>
                    <a:lnTo>
                      <a:pt x="486" y="38"/>
                    </a:lnTo>
                    <a:lnTo>
                      <a:pt x="495" y="43"/>
                    </a:lnTo>
                    <a:lnTo>
                      <a:pt x="495" y="46"/>
                    </a:lnTo>
                    <a:lnTo>
                      <a:pt x="505" y="54"/>
                    </a:lnTo>
                    <a:lnTo>
                      <a:pt x="508" y="52"/>
                    </a:lnTo>
                    <a:lnTo>
                      <a:pt x="508" y="55"/>
                    </a:lnTo>
                    <a:lnTo>
                      <a:pt x="518" y="63"/>
                    </a:lnTo>
                    <a:lnTo>
                      <a:pt x="523" y="68"/>
                    </a:lnTo>
                    <a:lnTo>
                      <a:pt x="525" y="66"/>
                    </a:lnTo>
                    <a:lnTo>
                      <a:pt x="525" y="71"/>
                    </a:lnTo>
                    <a:lnTo>
                      <a:pt x="529" y="69"/>
                    </a:lnTo>
                    <a:lnTo>
                      <a:pt x="529" y="66"/>
                    </a:lnTo>
                    <a:lnTo>
                      <a:pt x="531" y="68"/>
                    </a:lnTo>
                    <a:lnTo>
                      <a:pt x="541" y="69"/>
                    </a:lnTo>
                    <a:lnTo>
                      <a:pt x="548" y="66"/>
                    </a:lnTo>
                    <a:lnTo>
                      <a:pt x="554" y="66"/>
                    </a:lnTo>
                    <a:lnTo>
                      <a:pt x="555" y="72"/>
                    </a:lnTo>
                    <a:lnTo>
                      <a:pt x="566" y="71"/>
                    </a:lnTo>
                    <a:lnTo>
                      <a:pt x="571" y="77"/>
                    </a:lnTo>
                    <a:lnTo>
                      <a:pt x="574" y="72"/>
                    </a:lnTo>
                    <a:lnTo>
                      <a:pt x="577" y="72"/>
                    </a:lnTo>
                    <a:lnTo>
                      <a:pt x="578" y="75"/>
                    </a:lnTo>
                    <a:lnTo>
                      <a:pt x="583" y="74"/>
                    </a:lnTo>
                    <a:lnTo>
                      <a:pt x="587" y="75"/>
                    </a:lnTo>
                    <a:lnTo>
                      <a:pt x="589" y="83"/>
                    </a:lnTo>
                    <a:lnTo>
                      <a:pt x="590" y="83"/>
                    </a:lnTo>
                    <a:lnTo>
                      <a:pt x="595" y="77"/>
                    </a:lnTo>
                    <a:lnTo>
                      <a:pt x="600" y="77"/>
                    </a:lnTo>
                    <a:lnTo>
                      <a:pt x="601" y="74"/>
                    </a:lnTo>
                    <a:lnTo>
                      <a:pt x="606" y="72"/>
                    </a:lnTo>
                    <a:lnTo>
                      <a:pt x="607" y="69"/>
                    </a:lnTo>
                    <a:lnTo>
                      <a:pt x="613" y="71"/>
                    </a:lnTo>
                    <a:lnTo>
                      <a:pt x="620" y="62"/>
                    </a:lnTo>
                    <a:lnTo>
                      <a:pt x="629" y="71"/>
                    </a:lnTo>
                    <a:lnTo>
                      <a:pt x="627" y="74"/>
                    </a:lnTo>
                    <a:lnTo>
                      <a:pt x="641" y="88"/>
                    </a:lnTo>
                    <a:lnTo>
                      <a:pt x="635" y="97"/>
                    </a:lnTo>
                    <a:lnTo>
                      <a:pt x="640" y="102"/>
                    </a:lnTo>
                    <a:lnTo>
                      <a:pt x="637" y="108"/>
                    </a:lnTo>
                    <a:lnTo>
                      <a:pt x="647" y="112"/>
                    </a:lnTo>
                    <a:lnTo>
                      <a:pt x="646" y="122"/>
                    </a:lnTo>
                    <a:lnTo>
                      <a:pt x="656" y="122"/>
                    </a:lnTo>
                    <a:lnTo>
                      <a:pt x="664" y="129"/>
                    </a:lnTo>
                    <a:lnTo>
                      <a:pt x="667" y="128"/>
                    </a:lnTo>
                    <a:lnTo>
                      <a:pt x="670" y="129"/>
                    </a:lnTo>
                    <a:lnTo>
                      <a:pt x="669" y="134"/>
                    </a:lnTo>
                    <a:lnTo>
                      <a:pt x="661" y="135"/>
                    </a:lnTo>
                    <a:lnTo>
                      <a:pt x="666" y="140"/>
                    </a:lnTo>
                    <a:lnTo>
                      <a:pt x="661" y="148"/>
                    </a:lnTo>
                    <a:lnTo>
                      <a:pt x="690" y="169"/>
                    </a:lnTo>
                    <a:lnTo>
                      <a:pt x="684" y="182"/>
                    </a:lnTo>
                    <a:lnTo>
                      <a:pt x="698" y="191"/>
                    </a:lnTo>
                    <a:lnTo>
                      <a:pt x="689" y="205"/>
                    </a:lnTo>
                    <a:lnTo>
                      <a:pt x="693" y="209"/>
                    </a:lnTo>
                    <a:lnTo>
                      <a:pt x="699" y="201"/>
                    </a:lnTo>
                    <a:lnTo>
                      <a:pt x="706" y="206"/>
                    </a:lnTo>
                    <a:lnTo>
                      <a:pt x="706" y="208"/>
                    </a:lnTo>
                    <a:lnTo>
                      <a:pt x="713" y="198"/>
                    </a:lnTo>
                    <a:lnTo>
                      <a:pt x="710" y="197"/>
                    </a:lnTo>
                    <a:lnTo>
                      <a:pt x="719" y="185"/>
                    </a:lnTo>
                    <a:lnTo>
                      <a:pt x="726" y="183"/>
                    </a:lnTo>
                    <a:lnTo>
                      <a:pt x="721" y="182"/>
                    </a:lnTo>
                    <a:lnTo>
                      <a:pt x="724" y="178"/>
                    </a:lnTo>
                    <a:lnTo>
                      <a:pt x="721" y="178"/>
                    </a:lnTo>
                    <a:lnTo>
                      <a:pt x="721" y="177"/>
                    </a:lnTo>
                    <a:lnTo>
                      <a:pt x="724" y="177"/>
                    </a:lnTo>
                    <a:lnTo>
                      <a:pt x="732" y="168"/>
                    </a:lnTo>
                    <a:lnTo>
                      <a:pt x="749" y="183"/>
                    </a:lnTo>
                    <a:lnTo>
                      <a:pt x="752" y="183"/>
                    </a:lnTo>
                    <a:lnTo>
                      <a:pt x="755" y="188"/>
                    </a:lnTo>
                    <a:lnTo>
                      <a:pt x="768" y="185"/>
                    </a:lnTo>
                    <a:lnTo>
                      <a:pt x="768" y="183"/>
                    </a:lnTo>
                    <a:lnTo>
                      <a:pt x="772" y="182"/>
                    </a:lnTo>
                    <a:lnTo>
                      <a:pt x="772" y="180"/>
                    </a:lnTo>
                    <a:lnTo>
                      <a:pt x="785" y="178"/>
                    </a:lnTo>
                    <a:lnTo>
                      <a:pt x="785" y="178"/>
                    </a:lnTo>
                    <a:lnTo>
                      <a:pt x="787" y="188"/>
                    </a:lnTo>
                    <a:lnTo>
                      <a:pt x="793" y="188"/>
                    </a:lnTo>
                    <a:lnTo>
                      <a:pt x="799" y="188"/>
                    </a:lnTo>
                    <a:lnTo>
                      <a:pt x="801" y="197"/>
                    </a:lnTo>
                    <a:lnTo>
                      <a:pt x="810" y="197"/>
                    </a:lnTo>
                    <a:lnTo>
                      <a:pt x="813" y="203"/>
                    </a:lnTo>
                    <a:lnTo>
                      <a:pt x="819" y="205"/>
                    </a:lnTo>
                    <a:lnTo>
                      <a:pt x="821" y="212"/>
                    </a:lnTo>
                    <a:lnTo>
                      <a:pt x="808" y="214"/>
                    </a:lnTo>
                    <a:lnTo>
                      <a:pt x="810" y="223"/>
                    </a:lnTo>
                    <a:lnTo>
                      <a:pt x="805" y="225"/>
                    </a:lnTo>
                    <a:lnTo>
                      <a:pt x="805" y="237"/>
                    </a:lnTo>
                    <a:lnTo>
                      <a:pt x="808" y="237"/>
                    </a:lnTo>
                    <a:lnTo>
                      <a:pt x="808" y="245"/>
                    </a:lnTo>
                    <a:lnTo>
                      <a:pt x="805" y="245"/>
                    </a:lnTo>
                    <a:lnTo>
                      <a:pt x="802" y="246"/>
                    </a:lnTo>
                    <a:lnTo>
                      <a:pt x="805" y="248"/>
                    </a:lnTo>
                    <a:lnTo>
                      <a:pt x="802" y="249"/>
                    </a:lnTo>
                    <a:lnTo>
                      <a:pt x="804" y="258"/>
                    </a:lnTo>
                    <a:lnTo>
                      <a:pt x="801" y="261"/>
                    </a:lnTo>
                    <a:lnTo>
                      <a:pt x="801" y="266"/>
                    </a:lnTo>
                    <a:lnTo>
                      <a:pt x="802" y="277"/>
                    </a:lnTo>
                    <a:lnTo>
                      <a:pt x="813" y="277"/>
                    </a:lnTo>
                    <a:lnTo>
                      <a:pt x="813" y="280"/>
                    </a:lnTo>
                    <a:lnTo>
                      <a:pt x="821" y="278"/>
                    </a:lnTo>
                    <a:lnTo>
                      <a:pt x="827" y="315"/>
                    </a:lnTo>
                    <a:lnTo>
                      <a:pt x="821" y="315"/>
                    </a:lnTo>
                    <a:lnTo>
                      <a:pt x="819" y="317"/>
                    </a:lnTo>
                    <a:lnTo>
                      <a:pt x="818" y="315"/>
                    </a:lnTo>
                    <a:lnTo>
                      <a:pt x="816" y="320"/>
                    </a:lnTo>
                    <a:lnTo>
                      <a:pt x="813" y="318"/>
                    </a:lnTo>
                    <a:lnTo>
                      <a:pt x="818" y="351"/>
                    </a:lnTo>
                    <a:lnTo>
                      <a:pt x="813" y="358"/>
                    </a:lnTo>
                    <a:lnTo>
                      <a:pt x="810" y="358"/>
                    </a:lnTo>
                    <a:lnTo>
                      <a:pt x="808" y="365"/>
                    </a:lnTo>
                    <a:lnTo>
                      <a:pt x="801" y="361"/>
                    </a:lnTo>
                    <a:lnTo>
                      <a:pt x="799" y="358"/>
                    </a:lnTo>
                    <a:lnTo>
                      <a:pt x="793" y="360"/>
                    </a:lnTo>
                    <a:lnTo>
                      <a:pt x="790" y="357"/>
                    </a:lnTo>
                    <a:lnTo>
                      <a:pt x="787" y="358"/>
                    </a:lnTo>
                    <a:lnTo>
                      <a:pt x="785" y="352"/>
                    </a:lnTo>
                    <a:lnTo>
                      <a:pt x="781" y="348"/>
                    </a:lnTo>
                    <a:lnTo>
                      <a:pt x="779" y="351"/>
                    </a:lnTo>
                    <a:lnTo>
                      <a:pt x="772" y="348"/>
                    </a:lnTo>
                    <a:lnTo>
                      <a:pt x="770" y="348"/>
                    </a:lnTo>
                    <a:lnTo>
                      <a:pt x="767" y="345"/>
                    </a:lnTo>
                    <a:lnTo>
                      <a:pt x="764" y="346"/>
                    </a:lnTo>
                    <a:lnTo>
                      <a:pt x="764" y="346"/>
                    </a:lnTo>
                    <a:lnTo>
                      <a:pt x="767" y="346"/>
                    </a:lnTo>
                    <a:lnTo>
                      <a:pt x="767" y="346"/>
                    </a:lnTo>
                    <a:lnTo>
                      <a:pt x="761" y="349"/>
                    </a:lnTo>
                    <a:lnTo>
                      <a:pt x="756" y="346"/>
                    </a:lnTo>
                    <a:lnTo>
                      <a:pt x="758" y="349"/>
                    </a:lnTo>
                    <a:lnTo>
                      <a:pt x="752" y="351"/>
                    </a:lnTo>
                    <a:lnTo>
                      <a:pt x="753" y="358"/>
                    </a:lnTo>
                    <a:lnTo>
                      <a:pt x="750" y="363"/>
                    </a:lnTo>
                    <a:lnTo>
                      <a:pt x="755" y="369"/>
                    </a:lnTo>
                    <a:lnTo>
                      <a:pt x="750" y="371"/>
                    </a:lnTo>
                    <a:lnTo>
                      <a:pt x="755" y="375"/>
                    </a:lnTo>
                    <a:lnTo>
                      <a:pt x="752" y="375"/>
                    </a:lnTo>
                    <a:lnTo>
                      <a:pt x="753" y="388"/>
                    </a:lnTo>
                    <a:lnTo>
                      <a:pt x="762" y="386"/>
                    </a:lnTo>
                    <a:lnTo>
                      <a:pt x="765" y="400"/>
                    </a:lnTo>
                    <a:lnTo>
                      <a:pt x="755" y="400"/>
                    </a:lnTo>
                    <a:lnTo>
                      <a:pt x="755" y="401"/>
                    </a:lnTo>
                    <a:lnTo>
                      <a:pt x="744" y="405"/>
                    </a:lnTo>
                    <a:lnTo>
                      <a:pt x="745" y="412"/>
                    </a:lnTo>
                    <a:lnTo>
                      <a:pt x="752" y="412"/>
                    </a:lnTo>
                    <a:lnTo>
                      <a:pt x="753" y="421"/>
                    </a:lnTo>
                    <a:lnTo>
                      <a:pt x="753" y="421"/>
                    </a:lnTo>
                    <a:lnTo>
                      <a:pt x="741" y="425"/>
                    </a:lnTo>
                    <a:lnTo>
                      <a:pt x="741" y="428"/>
                    </a:lnTo>
                    <a:lnTo>
                      <a:pt x="727" y="429"/>
                    </a:lnTo>
                    <a:lnTo>
                      <a:pt x="710" y="428"/>
                    </a:lnTo>
                    <a:lnTo>
                      <a:pt x="710" y="425"/>
                    </a:lnTo>
                    <a:lnTo>
                      <a:pt x="699" y="425"/>
                    </a:lnTo>
                    <a:lnTo>
                      <a:pt x="699" y="431"/>
                    </a:lnTo>
                    <a:lnTo>
                      <a:pt x="689" y="432"/>
                    </a:lnTo>
                    <a:lnTo>
                      <a:pt x="687" y="426"/>
                    </a:lnTo>
                    <a:lnTo>
                      <a:pt x="672" y="426"/>
                    </a:lnTo>
                    <a:lnTo>
                      <a:pt x="670" y="425"/>
                    </a:lnTo>
                    <a:lnTo>
                      <a:pt x="672" y="418"/>
                    </a:lnTo>
                    <a:lnTo>
                      <a:pt x="664" y="421"/>
                    </a:lnTo>
                    <a:lnTo>
                      <a:pt x="647" y="421"/>
                    </a:lnTo>
                    <a:lnTo>
                      <a:pt x="647" y="417"/>
                    </a:lnTo>
                    <a:lnTo>
                      <a:pt x="656" y="417"/>
                    </a:lnTo>
                    <a:lnTo>
                      <a:pt x="658" y="405"/>
                    </a:lnTo>
                    <a:lnTo>
                      <a:pt x="655" y="398"/>
                    </a:lnTo>
                    <a:lnTo>
                      <a:pt x="656" y="397"/>
                    </a:lnTo>
                    <a:lnTo>
                      <a:pt x="655" y="392"/>
                    </a:lnTo>
                    <a:lnTo>
                      <a:pt x="649" y="397"/>
                    </a:lnTo>
                    <a:lnTo>
                      <a:pt x="647" y="386"/>
                    </a:lnTo>
                    <a:lnTo>
                      <a:pt x="643" y="388"/>
                    </a:lnTo>
                    <a:lnTo>
                      <a:pt x="643" y="386"/>
                    </a:lnTo>
                    <a:lnTo>
                      <a:pt x="647" y="383"/>
                    </a:lnTo>
                    <a:lnTo>
                      <a:pt x="644" y="374"/>
                    </a:lnTo>
                    <a:lnTo>
                      <a:pt x="641" y="374"/>
                    </a:lnTo>
                    <a:lnTo>
                      <a:pt x="640" y="369"/>
                    </a:lnTo>
                    <a:lnTo>
                      <a:pt x="646" y="368"/>
                    </a:lnTo>
                    <a:lnTo>
                      <a:pt x="643" y="357"/>
                    </a:lnTo>
                    <a:lnTo>
                      <a:pt x="627" y="360"/>
                    </a:lnTo>
                    <a:lnTo>
                      <a:pt x="629" y="357"/>
                    </a:lnTo>
                    <a:lnTo>
                      <a:pt x="627" y="355"/>
                    </a:lnTo>
                    <a:lnTo>
                      <a:pt x="626" y="355"/>
                    </a:lnTo>
                    <a:lnTo>
                      <a:pt x="626" y="352"/>
                    </a:lnTo>
                    <a:lnTo>
                      <a:pt x="629" y="351"/>
                    </a:lnTo>
                    <a:lnTo>
                      <a:pt x="629" y="348"/>
                    </a:lnTo>
                    <a:lnTo>
                      <a:pt x="624" y="346"/>
                    </a:lnTo>
                    <a:lnTo>
                      <a:pt x="594" y="354"/>
                    </a:lnTo>
                    <a:lnTo>
                      <a:pt x="592" y="343"/>
                    </a:lnTo>
                    <a:lnTo>
                      <a:pt x="578" y="345"/>
                    </a:lnTo>
                    <a:lnTo>
                      <a:pt x="571" y="331"/>
                    </a:lnTo>
                    <a:lnTo>
                      <a:pt x="532" y="351"/>
                    </a:lnTo>
                    <a:lnTo>
                      <a:pt x="532" y="345"/>
                    </a:lnTo>
                    <a:lnTo>
                      <a:pt x="494" y="337"/>
                    </a:lnTo>
                    <a:lnTo>
                      <a:pt x="485" y="329"/>
                    </a:lnTo>
                    <a:lnTo>
                      <a:pt x="475" y="332"/>
                    </a:lnTo>
                    <a:lnTo>
                      <a:pt x="469" y="329"/>
                    </a:lnTo>
                    <a:lnTo>
                      <a:pt x="460" y="334"/>
                    </a:lnTo>
                    <a:lnTo>
                      <a:pt x="445" y="334"/>
                    </a:lnTo>
                    <a:lnTo>
                      <a:pt x="437" y="337"/>
                    </a:lnTo>
                    <a:lnTo>
                      <a:pt x="431" y="345"/>
                    </a:lnTo>
                    <a:lnTo>
                      <a:pt x="422" y="346"/>
                    </a:lnTo>
                    <a:lnTo>
                      <a:pt x="422" y="345"/>
                    </a:lnTo>
                    <a:lnTo>
                      <a:pt x="406" y="346"/>
                    </a:lnTo>
                    <a:lnTo>
                      <a:pt x="406" y="334"/>
                    </a:lnTo>
                    <a:lnTo>
                      <a:pt x="400" y="335"/>
                    </a:lnTo>
                    <a:lnTo>
                      <a:pt x="399" y="334"/>
                    </a:lnTo>
                    <a:lnTo>
                      <a:pt x="394" y="334"/>
                    </a:lnTo>
                    <a:lnTo>
                      <a:pt x="399" y="357"/>
                    </a:lnTo>
                    <a:lnTo>
                      <a:pt x="391" y="358"/>
                    </a:lnTo>
                    <a:lnTo>
                      <a:pt x="393" y="371"/>
                    </a:lnTo>
                    <a:lnTo>
                      <a:pt x="396" y="371"/>
                    </a:lnTo>
                    <a:lnTo>
                      <a:pt x="397" y="380"/>
                    </a:lnTo>
                    <a:lnTo>
                      <a:pt x="405" y="380"/>
                    </a:lnTo>
                    <a:lnTo>
                      <a:pt x="406" y="395"/>
                    </a:lnTo>
                    <a:lnTo>
                      <a:pt x="399" y="397"/>
                    </a:lnTo>
                    <a:lnTo>
                      <a:pt x="399" y="394"/>
                    </a:lnTo>
                    <a:lnTo>
                      <a:pt x="393" y="395"/>
                    </a:lnTo>
                    <a:lnTo>
                      <a:pt x="393" y="398"/>
                    </a:lnTo>
                    <a:lnTo>
                      <a:pt x="383" y="400"/>
                    </a:lnTo>
                    <a:lnTo>
                      <a:pt x="386" y="415"/>
                    </a:lnTo>
                    <a:lnTo>
                      <a:pt x="396" y="412"/>
                    </a:lnTo>
                    <a:lnTo>
                      <a:pt x="397" y="420"/>
                    </a:lnTo>
                    <a:lnTo>
                      <a:pt x="403" y="420"/>
                    </a:lnTo>
                    <a:lnTo>
                      <a:pt x="403" y="426"/>
                    </a:lnTo>
                    <a:lnTo>
                      <a:pt x="399" y="431"/>
                    </a:lnTo>
                    <a:lnTo>
                      <a:pt x="402" y="449"/>
                    </a:lnTo>
                    <a:lnTo>
                      <a:pt x="416" y="446"/>
                    </a:lnTo>
                    <a:lnTo>
                      <a:pt x="416" y="454"/>
                    </a:lnTo>
                    <a:lnTo>
                      <a:pt x="414" y="455"/>
                    </a:lnTo>
                    <a:lnTo>
                      <a:pt x="416" y="463"/>
                    </a:lnTo>
                    <a:lnTo>
                      <a:pt x="409" y="463"/>
                    </a:lnTo>
                    <a:lnTo>
                      <a:pt x="411" y="474"/>
                    </a:lnTo>
                    <a:lnTo>
                      <a:pt x="405" y="475"/>
                    </a:lnTo>
                    <a:lnTo>
                      <a:pt x="406" y="488"/>
                    </a:lnTo>
                    <a:lnTo>
                      <a:pt x="409" y="488"/>
                    </a:lnTo>
                    <a:lnTo>
                      <a:pt x="413" y="497"/>
                    </a:lnTo>
                    <a:lnTo>
                      <a:pt x="411" y="500"/>
                    </a:lnTo>
                    <a:lnTo>
                      <a:pt x="409" y="498"/>
                    </a:lnTo>
                    <a:lnTo>
                      <a:pt x="409" y="501"/>
                    </a:lnTo>
                    <a:lnTo>
                      <a:pt x="408" y="503"/>
                    </a:lnTo>
                    <a:lnTo>
                      <a:pt x="413" y="504"/>
                    </a:lnTo>
                    <a:lnTo>
                      <a:pt x="409" y="508"/>
                    </a:lnTo>
                    <a:lnTo>
                      <a:pt x="416" y="508"/>
                    </a:lnTo>
                    <a:lnTo>
                      <a:pt x="417" y="514"/>
                    </a:lnTo>
                    <a:lnTo>
                      <a:pt x="414" y="518"/>
                    </a:lnTo>
                    <a:lnTo>
                      <a:pt x="406" y="521"/>
                    </a:lnTo>
                    <a:lnTo>
                      <a:pt x="397" y="523"/>
                    </a:lnTo>
                    <a:lnTo>
                      <a:pt x="368" y="515"/>
                    </a:lnTo>
                    <a:lnTo>
                      <a:pt x="354" y="511"/>
                    </a:lnTo>
                    <a:lnTo>
                      <a:pt x="340" y="509"/>
                    </a:lnTo>
                    <a:lnTo>
                      <a:pt x="308" y="520"/>
                    </a:lnTo>
                    <a:lnTo>
                      <a:pt x="282" y="523"/>
                    </a:lnTo>
                    <a:lnTo>
                      <a:pt x="262" y="531"/>
                    </a:lnTo>
                    <a:lnTo>
                      <a:pt x="245" y="535"/>
                    </a:lnTo>
                    <a:lnTo>
                      <a:pt x="245" y="535"/>
                    </a:lnTo>
                    <a:lnTo>
                      <a:pt x="216" y="541"/>
                    </a:lnTo>
                    <a:lnTo>
                      <a:pt x="210" y="537"/>
                    </a:lnTo>
                    <a:lnTo>
                      <a:pt x="202" y="524"/>
                    </a:lnTo>
                    <a:lnTo>
                      <a:pt x="142" y="534"/>
                    </a:lnTo>
                    <a:lnTo>
                      <a:pt x="141" y="524"/>
                    </a:lnTo>
                    <a:lnTo>
                      <a:pt x="130" y="528"/>
                    </a:lnTo>
                    <a:lnTo>
                      <a:pt x="132" y="512"/>
                    </a:lnTo>
                    <a:lnTo>
                      <a:pt x="135" y="511"/>
                    </a:lnTo>
                    <a:lnTo>
                      <a:pt x="135" y="506"/>
                    </a:lnTo>
                    <a:lnTo>
                      <a:pt x="132" y="506"/>
                    </a:lnTo>
                    <a:lnTo>
                      <a:pt x="129" y="498"/>
                    </a:lnTo>
                    <a:lnTo>
                      <a:pt x="107" y="501"/>
                    </a:lnTo>
                    <a:lnTo>
                      <a:pt x="109" y="515"/>
                    </a:lnTo>
                    <a:lnTo>
                      <a:pt x="76" y="521"/>
                    </a:lnTo>
                    <a:lnTo>
                      <a:pt x="76" y="526"/>
                    </a:lnTo>
                    <a:lnTo>
                      <a:pt x="81" y="531"/>
                    </a:lnTo>
                    <a:lnTo>
                      <a:pt x="73" y="534"/>
                    </a:lnTo>
                    <a:lnTo>
                      <a:pt x="73" y="528"/>
                    </a:lnTo>
                    <a:lnTo>
                      <a:pt x="67" y="524"/>
                    </a:lnTo>
                    <a:lnTo>
                      <a:pt x="67" y="517"/>
                    </a:lnTo>
                    <a:lnTo>
                      <a:pt x="66" y="515"/>
                    </a:lnTo>
                    <a:lnTo>
                      <a:pt x="60" y="520"/>
                    </a:lnTo>
                    <a:lnTo>
                      <a:pt x="53" y="518"/>
                    </a:lnTo>
                    <a:lnTo>
                      <a:pt x="53" y="515"/>
                    </a:lnTo>
                    <a:lnTo>
                      <a:pt x="58" y="511"/>
                    </a:lnTo>
                    <a:lnTo>
                      <a:pt x="57" y="506"/>
                    </a:lnTo>
                    <a:lnTo>
                      <a:pt x="44" y="509"/>
                    </a:lnTo>
                    <a:lnTo>
                      <a:pt x="27" y="504"/>
                    </a:lnTo>
                    <a:lnTo>
                      <a:pt x="27" y="504"/>
                    </a:lnTo>
                    <a:lnTo>
                      <a:pt x="27" y="498"/>
                    </a:lnTo>
                    <a:lnTo>
                      <a:pt x="0" y="500"/>
                    </a:lnTo>
                    <a:lnTo>
                      <a:pt x="7" y="492"/>
                    </a:lnTo>
                    <a:lnTo>
                      <a:pt x="3" y="460"/>
                    </a:lnTo>
                    <a:lnTo>
                      <a:pt x="23" y="455"/>
                    </a:lnTo>
                    <a:lnTo>
                      <a:pt x="23" y="448"/>
                    </a:lnTo>
                    <a:lnTo>
                      <a:pt x="20" y="448"/>
                    </a:lnTo>
                    <a:lnTo>
                      <a:pt x="20" y="441"/>
                    </a:lnTo>
                    <a:lnTo>
                      <a:pt x="23" y="440"/>
                    </a:lnTo>
                    <a:lnTo>
                      <a:pt x="21" y="426"/>
                    </a:lnTo>
                    <a:lnTo>
                      <a:pt x="26" y="425"/>
                    </a:lnTo>
                    <a:lnTo>
                      <a:pt x="23" y="411"/>
                    </a:lnTo>
                    <a:lnTo>
                      <a:pt x="26" y="411"/>
                    </a:lnTo>
                    <a:lnTo>
                      <a:pt x="24" y="400"/>
                    </a:lnTo>
                    <a:lnTo>
                      <a:pt x="12" y="401"/>
                    </a:lnTo>
                    <a:lnTo>
                      <a:pt x="9" y="400"/>
                    </a:lnTo>
                    <a:lnTo>
                      <a:pt x="7" y="395"/>
                    </a:lnTo>
                    <a:lnTo>
                      <a:pt x="11" y="394"/>
                    </a:lnTo>
                    <a:lnTo>
                      <a:pt x="7" y="381"/>
                    </a:lnTo>
                    <a:lnTo>
                      <a:pt x="9" y="378"/>
                    </a:lnTo>
                    <a:lnTo>
                      <a:pt x="9" y="378"/>
                    </a:lnTo>
                    <a:lnTo>
                      <a:pt x="12" y="380"/>
                    </a:lnTo>
                    <a:lnTo>
                      <a:pt x="14" y="372"/>
                    </a:lnTo>
                    <a:lnTo>
                      <a:pt x="17" y="369"/>
                    </a:lnTo>
                    <a:lnTo>
                      <a:pt x="17" y="363"/>
                    </a:lnTo>
                    <a:lnTo>
                      <a:pt x="32" y="361"/>
                    </a:lnTo>
                    <a:lnTo>
                      <a:pt x="30" y="354"/>
                    </a:lnTo>
                    <a:lnTo>
                      <a:pt x="32" y="355"/>
                    </a:lnTo>
                    <a:lnTo>
                      <a:pt x="38" y="354"/>
                    </a:lnTo>
                    <a:lnTo>
                      <a:pt x="40" y="361"/>
                    </a:lnTo>
                    <a:lnTo>
                      <a:pt x="38" y="351"/>
                    </a:lnTo>
                    <a:lnTo>
                      <a:pt x="55" y="346"/>
                    </a:lnTo>
                    <a:lnTo>
                      <a:pt x="55" y="341"/>
                    </a:lnTo>
                    <a:lnTo>
                      <a:pt x="58" y="341"/>
                    </a:lnTo>
                    <a:lnTo>
                      <a:pt x="57" y="338"/>
                    </a:lnTo>
                    <a:lnTo>
                      <a:pt x="47" y="341"/>
                    </a:lnTo>
                    <a:lnTo>
                      <a:pt x="46" y="337"/>
                    </a:lnTo>
                    <a:lnTo>
                      <a:pt x="57" y="335"/>
                    </a:lnTo>
                    <a:lnTo>
                      <a:pt x="53" y="321"/>
                    </a:lnTo>
                    <a:lnTo>
                      <a:pt x="60" y="320"/>
                    </a:lnTo>
                    <a:lnTo>
                      <a:pt x="60" y="328"/>
                    </a:lnTo>
                    <a:lnTo>
                      <a:pt x="66" y="326"/>
                    </a:lnTo>
                    <a:lnTo>
                      <a:pt x="66" y="341"/>
                    </a:lnTo>
                    <a:lnTo>
                      <a:pt x="69" y="343"/>
                    </a:lnTo>
                    <a:lnTo>
                      <a:pt x="72" y="337"/>
                    </a:lnTo>
                    <a:lnTo>
                      <a:pt x="75" y="337"/>
                    </a:lnTo>
                    <a:lnTo>
                      <a:pt x="69" y="328"/>
                    </a:lnTo>
                    <a:lnTo>
                      <a:pt x="73" y="328"/>
                    </a:lnTo>
                    <a:lnTo>
                      <a:pt x="73" y="325"/>
                    </a:lnTo>
                    <a:lnTo>
                      <a:pt x="98" y="321"/>
                    </a:lnTo>
                    <a:lnTo>
                      <a:pt x="98" y="315"/>
                    </a:lnTo>
                    <a:lnTo>
                      <a:pt x="109" y="314"/>
                    </a:lnTo>
                    <a:lnTo>
                      <a:pt x="109" y="312"/>
                    </a:lnTo>
                    <a:lnTo>
                      <a:pt x="112" y="311"/>
                    </a:lnTo>
                    <a:lnTo>
                      <a:pt x="113" y="303"/>
                    </a:lnTo>
                    <a:lnTo>
                      <a:pt x="123" y="300"/>
                    </a:lnTo>
                    <a:lnTo>
                      <a:pt x="119" y="289"/>
                    </a:lnTo>
                    <a:lnTo>
                      <a:pt x="115" y="288"/>
                    </a:lnTo>
                    <a:lnTo>
                      <a:pt x="116" y="272"/>
                    </a:lnTo>
                    <a:lnTo>
                      <a:pt x="107" y="272"/>
                    </a:lnTo>
                    <a:lnTo>
                      <a:pt x="107" y="266"/>
                    </a:lnTo>
                    <a:lnTo>
                      <a:pt x="104" y="265"/>
                    </a:lnTo>
                    <a:lnTo>
                      <a:pt x="106" y="260"/>
                    </a:lnTo>
                    <a:lnTo>
                      <a:pt x="106" y="254"/>
                    </a:lnTo>
                    <a:lnTo>
                      <a:pt x="112" y="252"/>
                    </a:lnTo>
                    <a:lnTo>
                      <a:pt x="107" y="205"/>
                    </a:lnTo>
                    <a:lnTo>
                      <a:pt x="109" y="203"/>
                    </a:lnTo>
                    <a:lnTo>
                      <a:pt x="109" y="200"/>
                    </a:lnTo>
                    <a:lnTo>
                      <a:pt x="115" y="200"/>
                    </a:lnTo>
                    <a:lnTo>
                      <a:pt x="115" y="197"/>
                    </a:lnTo>
                    <a:lnTo>
                      <a:pt x="130" y="195"/>
                    </a:lnTo>
                    <a:lnTo>
                      <a:pt x="130" y="200"/>
                    </a:lnTo>
                    <a:lnTo>
                      <a:pt x="138" y="197"/>
                    </a:lnTo>
                    <a:lnTo>
                      <a:pt x="135" y="188"/>
                    </a:lnTo>
                    <a:lnTo>
                      <a:pt x="144" y="188"/>
                    </a:lnTo>
                    <a:lnTo>
                      <a:pt x="146" y="192"/>
                    </a:lnTo>
                    <a:lnTo>
                      <a:pt x="162" y="182"/>
                    </a:lnTo>
                    <a:lnTo>
                      <a:pt x="167" y="178"/>
                    </a:lnTo>
                    <a:lnTo>
                      <a:pt x="165" y="169"/>
                    </a:lnTo>
                    <a:lnTo>
                      <a:pt x="175" y="168"/>
                    </a:lnTo>
                    <a:lnTo>
                      <a:pt x="176" y="160"/>
                    </a:lnTo>
                    <a:lnTo>
                      <a:pt x="164" y="162"/>
                    </a:lnTo>
                    <a:lnTo>
                      <a:pt x="164" y="158"/>
                    </a:lnTo>
                    <a:lnTo>
                      <a:pt x="161" y="158"/>
                    </a:lnTo>
                    <a:lnTo>
                      <a:pt x="150" y="149"/>
                    </a:lnTo>
                    <a:lnTo>
                      <a:pt x="144" y="149"/>
                    </a:lnTo>
                    <a:lnTo>
                      <a:pt x="136" y="146"/>
                    </a:lnTo>
                    <a:lnTo>
                      <a:pt x="135" y="140"/>
                    </a:lnTo>
                    <a:lnTo>
                      <a:pt x="132" y="140"/>
                    </a:lnTo>
                    <a:lnTo>
                      <a:pt x="130" y="138"/>
                    </a:lnTo>
                    <a:lnTo>
                      <a:pt x="130" y="125"/>
                    </a:lnTo>
                    <a:lnTo>
                      <a:pt x="133" y="125"/>
                    </a:lnTo>
                    <a:lnTo>
                      <a:pt x="136" y="128"/>
                    </a:lnTo>
                    <a:lnTo>
                      <a:pt x="146" y="126"/>
                    </a:lnTo>
                    <a:lnTo>
                      <a:pt x="150" y="118"/>
                    </a:lnTo>
                    <a:lnTo>
                      <a:pt x="152" y="122"/>
                    </a:lnTo>
                    <a:lnTo>
                      <a:pt x="158" y="122"/>
                    </a:lnTo>
                    <a:lnTo>
                      <a:pt x="159" y="128"/>
                    </a:lnTo>
                    <a:lnTo>
                      <a:pt x="161" y="128"/>
                    </a:lnTo>
                    <a:lnTo>
                      <a:pt x="167" y="125"/>
                    </a:lnTo>
                    <a:lnTo>
                      <a:pt x="169" y="126"/>
                    </a:lnTo>
                    <a:lnTo>
                      <a:pt x="173" y="126"/>
                    </a:lnTo>
                    <a:lnTo>
                      <a:pt x="173" y="125"/>
                    </a:lnTo>
                    <a:lnTo>
                      <a:pt x="176" y="123"/>
                    </a:lnTo>
                    <a:lnTo>
                      <a:pt x="178" y="132"/>
                    </a:lnTo>
                    <a:lnTo>
                      <a:pt x="185" y="134"/>
                    </a:lnTo>
                    <a:lnTo>
                      <a:pt x="185" y="123"/>
                    </a:lnTo>
                    <a:lnTo>
                      <a:pt x="188" y="112"/>
                    </a:lnTo>
                    <a:lnTo>
                      <a:pt x="190" y="111"/>
                    </a:lnTo>
                    <a:lnTo>
                      <a:pt x="195" y="92"/>
                    </a:lnTo>
                    <a:close/>
                  </a:path>
                </a:pathLst>
              </a:custGeom>
              <a:solidFill>
                <a:srgbClr val="C00000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Donetsk"/>
              <p:cNvSpPr>
                <a:spLocks/>
              </p:cNvSpPr>
              <p:nvPr/>
            </p:nvSpPr>
            <p:spPr bwMode="auto">
              <a:xfrm>
                <a:off x="7866063" y="3084513"/>
                <a:ext cx="841375" cy="1169988"/>
              </a:xfrm>
              <a:custGeom>
                <a:avLst/>
                <a:gdLst>
                  <a:gd name="T0" fmla="*/ 280 w 530"/>
                  <a:gd name="T1" fmla="*/ 25 h 737"/>
                  <a:gd name="T2" fmla="*/ 313 w 530"/>
                  <a:gd name="T3" fmla="*/ 57 h 737"/>
                  <a:gd name="T4" fmla="*/ 310 w 530"/>
                  <a:gd name="T5" fmla="*/ 96 h 737"/>
                  <a:gd name="T6" fmla="*/ 349 w 530"/>
                  <a:gd name="T7" fmla="*/ 126 h 737"/>
                  <a:gd name="T8" fmla="*/ 361 w 530"/>
                  <a:gd name="T9" fmla="*/ 146 h 737"/>
                  <a:gd name="T10" fmla="*/ 367 w 530"/>
                  <a:gd name="T11" fmla="*/ 174 h 737"/>
                  <a:gd name="T12" fmla="*/ 366 w 530"/>
                  <a:gd name="T13" fmla="*/ 240 h 737"/>
                  <a:gd name="T14" fmla="*/ 392 w 530"/>
                  <a:gd name="T15" fmla="*/ 249 h 737"/>
                  <a:gd name="T16" fmla="*/ 390 w 530"/>
                  <a:gd name="T17" fmla="*/ 300 h 737"/>
                  <a:gd name="T18" fmla="*/ 427 w 530"/>
                  <a:gd name="T19" fmla="*/ 332 h 737"/>
                  <a:gd name="T20" fmla="*/ 475 w 530"/>
                  <a:gd name="T21" fmla="*/ 363 h 737"/>
                  <a:gd name="T22" fmla="*/ 525 w 530"/>
                  <a:gd name="T23" fmla="*/ 403 h 737"/>
                  <a:gd name="T24" fmla="*/ 484 w 530"/>
                  <a:gd name="T25" fmla="*/ 429 h 737"/>
                  <a:gd name="T26" fmla="*/ 467 w 530"/>
                  <a:gd name="T27" fmla="*/ 469 h 737"/>
                  <a:gd name="T28" fmla="*/ 433 w 530"/>
                  <a:gd name="T29" fmla="*/ 491 h 737"/>
                  <a:gd name="T30" fmla="*/ 367 w 530"/>
                  <a:gd name="T31" fmla="*/ 520 h 737"/>
                  <a:gd name="T32" fmla="*/ 366 w 530"/>
                  <a:gd name="T33" fmla="*/ 577 h 737"/>
                  <a:gd name="T34" fmla="*/ 370 w 530"/>
                  <a:gd name="T35" fmla="*/ 611 h 737"/>
                  <a:gd name="T36" fmla="*/ 352 w 530"/>
                  <a:gd name="T37" fmla="*/ 654 h 737"/>
                  <a:gd name="T38" fmla="*/ 301 w 530"/>
                  <a:gd name="T39" fmla="*/ 666 h 737"/>
                  <a:gd name="T40" fmla="*/ 203 w 530"/>
                  <a:gd name="T41" fmla="*/ 675 h 737"/>
                  <a:gd name="T42" fmla="*/ 162 w 530"/>
                  <a:gd name="T43" fmla="*/ 723 h 737"/>
                  <a:gd name="T44" fmla="*/ 108 w 530"/>
                  <a:gd name="T45" fmla="*/ 731 h 737"/>
                  <a:gd name="T46" fmla="*/ 116 w 530"/>
                  <a:gd name="T47" fmla="*/ 678 h 737"/>
                  <a:gd name="T48" fmla="*/ 82 w 530"/>
                  <a:gd name="T49" fmla="*/ 648 h 737"/>
                  <a:gd name="T50" fmla="*/ 65 w 530"/>
                  <a:gd name="T51" fmla="*/ 635 h 737"/>
                  <a:gd name="T52" fmla="*/ 100 w 530"/>
                  <a:gd name="T53" fmla="*/ 600 h 737"/>
                  <a:gd name="T54" fmla="*/ 128 w 530"/>
                  <a:gd name="T55" fmla="*/ 592 h 737"/>
                  <a:gd name="T56" fmla="*/ 135 w 530"/>
                  <a:gd name="T57" fmla="*/ 549 h 737"/>
                  <a:gd name="T58" fmla="*/ 91 w 530"/>
                  <a:gd name="T59" fmla="*/ 525 h 737"/>
                  <a:gd name="T60" fmla="*/ 42 w 530"/>
                  <a:gd name="T61" fmla="*/ 506 h 737"/>
                  <a:gd name="T62" fmla="*/ 48 w 530"/>
                  <a:gd name="T63" fmla="*/ 492 h 737"/>
                  <a:gd name="T64" fmla="*/ 10 w 530"/>
                  <a:gd name="T65" fmla="*/ 446 h 737"/>
                  <a:gd name="T66" fmla="*/ 2 w 530"/>
                  <a:gd name="T67" fmla="*/ 426 h 737"/>
                  <a:gd name="T68" fmla="*/ 7 w 530"/>
                  <a:gd name="T69" fmla="*/ 389 h 737"/>
                  <a:gd name="T70" fmla="*/ 13 w 530"/>
                  <a:gd name="T71" fmla="*/ 363 h 737"/>
                  <a:gd name="T72" fmla="*/ 23 w 530"/>
                  <a:gd name="T73" fmla="*/ 359 h 737"/>
                  <a:gd name="T74" fmla="*/ 45 w 530"/>
                  <a:gd name="T75" fmla="*/ 371 h 737"/>
                  <a:gd name="T76" fmla="*/ 73 w 530"/>
                  <a:gd name="T77" fmla="*/ 365 h 737"/>
                  <a:gd name="T78" fmla="*/ 76 w 530"/>
                  <a:gd name="T79" fmla="*/ 292 h 737"/>
                  <a:gd name="T80" fmla="*/ 57 w 530"/>
                  <a:gd name="T81" fmla="*/ 263 h 737"/>
                  <a:gd name="T82" fmla="*/ 60 w 530"/>
                  <a:gd name="T83" fmla="*/ 239 h 737"/>
                  <a:gd name="T84" fmla="*/ 56 w 530"/>
                  <a:gd name="T85" fmla="*/ 211 h 737"/>
                  <a:gd name="T86" fmla="*/ 36 w 530"/>
                  <a:gd name="T87" fmla="*/ 172 h 737"/>
                  <a:gd name="T88" fmla="*/ 36 w 530"/>
                  <a:gd name="T89" fmla="*/ 137 h 737"/>
                  <a:gd name="T90" fmla="*/ 65 w 530"/>
                  <a:gd name="T91" fmla="*/ 139 h 737"/>
                  <a:gd name="T92" fmla="*/ 96 w 530"/>
                  <a:gd name="T93" fmla="*/ 139 h 737"/>
                  <a:gd name="T94" fmla="*/ 125 w 530"/>
                  <a:gd name="T95" fmla="*/ 125 h 737"/>
                  <a:gd name="T96" fmla="*/ 151 w 530"/>
                  <a:gd name="T97" fmla="*/ 100 h 737"/>
                  <a:gd name="T98" fmla="*/ 160 w 530"/>
                  <a:gd name="T99" fmla="*/ 83 h 737"/>
                  <a:gd name="T100" fmla="*/ 172 w 530"/>
                  <a:gd name="T101" fmla="*/ 68 h 737"/>
                  <a:gd name="T102" fmla="*/ 191 w 530"/>
                  <a:gd name="T103" fmla="*/ 57 h 737"/>
                  <a:gd name="T104" fmla="*/ 208 w 530"/>
                  <a:gd name="T105" fmla="*/ 40 h 737"/>
                  <a:gd name="T106" fmla="*/ 211 w 530"/>
                  <a:gd name="T107" fmla="*/ 3 h 737"/>
                  <a:gd name="T108" fmla="*/ 275 w 530"/>
                  <a:gd name="T109" fmla="*/ 0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30" h="737">
                    <a:moveTo>
                      <a:pt x="275" y="0"/>
                    </a:moveTo>
                    <a:lnTo>
                      <a:pt x="280" y="9"/>
                    </a:lnTo>
                    <a:lnTo>
                      <a:pt x="283" y="8"/>
                    </a:lnTo>
                    <a:lnTo>
                      <a:pt x="289" y="14"/>
                    </a:lnTo>
                    <a:lnTo>
                      <a:pt x="280" y="20"/>
                    </a:lnTo>
                    <a:lnTo>
                      <a:pt x="283" y="23"/>
                    </a:lnTo>
                    <a:lnTo>
                      <a:pt x="280" y="25"/>
                    </a:lnTo>
                    <a:lnTo>
                      <a:pt x="283" y="28"/>
                    </a:lnTo>
                    <a:lnTo>
                      <a:pt x="298" y="34"/>
                    </a:lnTo>
                    <a:lnTo>
                      <a:pt x="310" y="36"/>
                    </a:lnTo>
                    <a:lnTo>
                      <a:pt x="312" y="28"/>
                    </a:lnTo>
                    <a:lnTo>
                      <a:pt x="318" y="29"/>
                    </a:lnTo>
                    <a:lnTo>
                      <a:pt x="315" y="54"/>
                    </a:lnTo>
                    <a:lnTo>
                      <a:pt x="313" y="57"/>
                    </a:lnTo>
                    <a:lnTo>
                      <a:pt x="323" y="77"/>
                    </a:lnTo>
                    <a:lnTo>
                      <a:pt x="313" y="80"/>
                    </a:lnTo>
                    <a:lnTo>
                      <a:pt x="313" y="86"/>
                    </a:lnTo>
                    <a:lnTo>
                      <a:pt x="309" y="83"/>
                    </a:lnTo>
                    <a:lnTo>
                      <a:pt x="303" y="92"/>
                    </a:lnTo>
                    <a:lnTo>
                      <a:pt x="310" y="92"/>
                    </a:lnTo>
                    <a:lnTo>
                      <a:pt x="310" y="96"/>
                    </a:lnTo>
                    <a:lnTo>
                      <a:pt x="320" y="96"/>
                    </a:lnTo>
                    <a:lnTo>
                      <a:pt x="326" y="99"/>
                    </a:lnTo>
                    <a:lnTo>
                      <a:pt x="330" y="99"/>
                    </a:lnTo>
                    <a:lnTo>
                      <a:pt x="332" y="96"/>
                    </a:lnTo>
                    <a:lnTo>
                      <a:pt x="346" y="99"/>
                    </a:lnTo>
                    <a:lnTo>
                      <a:pt x="349" y="97"/>
                    </a:lnTo>
                    <a:lnTo>
                      <a:pt x="349" y="126"/>
                    </a:lnTo>
                    <a:lnTo>
                      <a:pt x="355" y="125"/>
                    </a:lnTo>
                    <a:lnTo>
                      <a:pt x="359" y="131"/>
                    </a:lnTo>
                    <a:lnTo>
                      <a:pt x="367" y="129"/>
                    </a:lnTo>
                    <a:lnTo>
                      <a:pt x="367" y="134"/>
                    </a:lnTo>
                    <a:lnTo>
                      <a:pt x="363" y="134"/>
                    </a:lnTo>
                    <a:lnTo>
                      <a:pt x="359" y="137"/>
                    </a:lnTo>
                    <a:lnTo>
                      <a:pt x="361" y="146"/>
                    </a:lnTo>
                    <a:lnTo>
                      <a:pt x="356" y="154"/>
                    </a:lnTo>
                    <a:lnTo>
                      <a:pt x="361" y="159"/>
                    </a:lnTo>
                    <a:lnTo>
                      <a:pt x="369" y="159"/>
                    </a:lnTo>
                    <a:lnTo>
                      <a:pt x="370" y="163"/>
                    </a:lnTo>
                    <a:lnTo>
                      <a:pt x="366" y="165"/>
                    </a:lnTo>
                    <a:lnTo>
                      <a:pt x="367" y="168"/>
                    </a:lnTo>
                    <a:lnTo>
                      <a:pt x="367" y="174"/>
                    </a:lnTo>
                    <a:lnTo>
                      <a:pt x="363" y="176"/>
                    </a:lnTo>
                    <a:lnTo>
                      <a:pt x="361" y="179"/>
                    </a:lnTo>
                    <a:lnTo>
                      <a:pt x="356" y="180"/>
                    </a:lnTo>
                    <a:lnTo>
                      <a:pt x="359" y="219"/>
                    </a:lnTo>
                    <a:lnTo>
                      <a:pt x="369" y="229"/>
                    </a:lnTo>
                    <a:lnTo>
                      <a:pt x="364" y="234"/>
                    </a:lnTo>
                    <a:lnTo>
                      <a:pt x="366" y="240"/>
                    </a:lnTo>
                    <a:lnTo>
                      <a:pt x="363" y="240"/>
                    </a:lnTo>
                    <a:lnTo>
                      <a:pt x="369" y="243"/>
                    </a:lnTo>
                    <a:lnTo>
                      <a:pt x="367" y="246"/>
                    </a:lnTo>
                    <a:lnTo>
                      <a:pt x="373" y="252"/>
                    </a:lnTo>
                    <a:lnTo>
                      <a:pt x="379" y="251"/>
                    </a:lnTo>
                    <a:lnTo>
                      <a:pt x="381" y="254"/>
                    </a:lnTo>
                    <a:lnTo>
                      <a:pt x="392" y="249"/>
                    </a:lnTo>
                    <a:lnTo>
                      <a:pt x="395" y="271"/>
                    </a:lnTo>
                    <a:lnTo>
                      <a:pt x="399" y="271"/>
                    </a:lnTo>
                    <a:lnTo>
                      <a:pt x="404" y="275"/>
                    </a:lnTo>
                    <a:lnTo>
                      <a:pt x="392" y="283"/>
                    </a:lnTo>
                    <a:lnTo>
                      <a:pt x="393" y="289"/>
                    </a:lnTo>
                    <a:lnTo>
                      <a:pt x="390" y="292"/>
                    </a:lnTo>
                    <a:lnTo>
                      <a:pt x="390" y="300"/>
                    </a:lnTo>
                    <a:lnTo>
                      <a:pt x="399" y="305"/>
                    </a:lnTo>
                    <a:lnTo>
                      <a:pt x="418" y="302"/>
                    </a:lnTo>
                    <a:lnTo>
                      <a:pt x="425" y="309"/>
                    </a:lnTo>
                    <a:lnTo>
                      <a:pt x="425" y="317"/>
                    </a:lnTo>
                    <a:lnTo>
                      <a:pt x="430" y="325"/>
                    </a:lnTo>
                    <a:lnTo>
                      <a:pt x="430" y="329"/>
                    </a:lnTo>
                    <a:lnTo>
                      <a:pt x="427" y="332"/>
                    </a:lnTo>
                    <a:lnTo>
                      <a:pt x="429" y="335"/>
                    </a:lnTo>
                    <a:lnTo>
                      <a:pt x="435" y="339"/>
                    </a:lnTo>
                    <a:lnTo>
                      <a:pt x="447" y="339"/>
                    </a:lnTo>
                    <a:lnTo>
                      <a:pt x="447" y="343"/>
                    </a:lnTo>
                    <a:lnTo>
                      <a:pt x="473" y="352"/>
                    </a:lnTo>
                    <a:lnTo>
                      <a:pt x="470" y="362"/>
                    </a:lnTo>
                    <a:lnTo>
                      <a:pt x="475" y="363"/>
                    </a:lnTo>
                    <a:lnTo>
                      <a:pt x="475" y="368"/>
                    </a:lnTo>
                    <a:lnTo>
                      <a:pt x="471" y="374"/>
                    </a:lnTo>
                    <a:lnTo>
                      <a:pt x="476" y="383"/>
                    </a:lnTo>
                    <a:lnTo>
                      <a:pt x="519" y="386"/>
                    </a:lnTo>
                    <a:lnTo>
                      <a:pt x="519" y="402"/>
                    </a:lnTo>
                    <a:lnTo>
                      <a:pt x="522" y="405"/>
                    </a:lnTo>
                    <a:lnTo>
                      <a:pt x="525" y="403"/>
                    </a:lnTo>
                    <a:lnTo>
                      <a:pt x="530" y="408"/>
                    </a:lnTo>
                    <a:lnTo>
                      <a:pt x="524" y="422"/>
                    </a:lnTo>
                    <a:lnTo>
                      <a:pt x="525" y="428"/>
                    </a:lnTo>
                    <a:lnTo>
                      <a:pt x="525" y="428"/>
                    </a:lnTo>
                    <a:lnTo>
                      <a:pt x="502" y="429"/>
                    </a:lnTo>
                    <a:lnTo>
                      <a:pt x="485" y="426"/>
                    </a:lnTo>
                    <a:lnTo>
                      <a:pt x="484" y="429"/>
                    </a:lnTo>
                    <a:lnTo>
                      <a:pt x="476" y="431"/>
                    </a:lnTo>
                    <a:lnTo>
                      <a:pt x="473" y="439"/>
                    </a:lnTo>
                    <a:lnTo>
                      <a:pt x="475" y="446"/>
                    </a:lnTo>
                    <a:lnTo>
                      <a:pt x="467" y="446"/>
                    </a:lnTo>
                    <a:lnTo>
                      <a:pt x="465" y="454"/>
                    </a:lnTo>
                    <a:lnTo>
                      <a:pt x="468" y="460"/>
                    </a:lnTo>
                    <a:lnTo>
                      <a:pt x="467" y="469"/>
                    </a:lnTo>
                    <a:lnTo>
                      <a:pt x="462" y="472"/>
                    </a:lnTo>
                    <a:lnTo>
                      <a:pt x="462" y="486"/>
                    </a:lnTo>
                    <a:lnTo>
                      <a:pt x="456" y="488"/>
                    </a:lnTo>
                    <a:lnTo>
                      <a:pt x="455" y="482"/>
                    </a:lnTo>
                    <a:lnTo>
                      <a:pt x="441" y="482"/>
                    </a:lnTo>
                    <a:lnTo>
                      <a:pt x="441" y="491"/>
                    </a:lnTo>
                    <a:lnTo>
                      <a:pt x="433" y="491"/>
                    </a:lnTo>
                    <a:lnTo>
                      <a:pt x="433" y="495"/>
                    </a:lnTo>
                    <a:lnTo>
                      <a:pt x="432" y="498"/>
                    </a:lnTo>
                    <a:lnTo>
                      <a:pt x="398" y="498"/>
                    </a:lnTo>
                    <a:lnTo>
                      <a:pt x="398" y="506"/>
                    </a:lnTo>
                    <a:lnTo>
                      <a:pt x="376" y="508"/>
                    </a:lnTo>
                    <a:lnTo>
                      <a:pt x="376" y="520"/>
                    </a:lnTo>
                    <a:lnTo>
                      <a:pt x="367" y="520"/>
                    </a:lnTo>
                    <a:lnTo>
                      <a:pt x="366" y="529"/>
                    </a:lnTo>
                    <a:lnTo>
                      <a:pt x="361" y="529"/>
                    </a:lnTo>
                    <a:lnTo>
                      <a:pt x="361" y="540"/>
                    </a:lnTo>
                    <a:lnTo>
                      <a:pt x="364" y="542"/>
                    </a:lnTo>
                    <a:lnTo>
                      <a:pt x="363" y="549"/>
                    </a:lnTo>
                    <a:lnTo>
                      <a:pt x="366" y="551"/>
                    </a:lnTo>
                    <a:lnTo>
                      <a:pt x="366" y="577"/>
                    </a:lnTo>
                    <a:lnTo>
                      <a:pt x="363" y="577"/>
                    </a:lnTo>
                    <a:lnTo>
                      <a:pt x="363" y="582"/>
                    </a:lnTo>
                    <a:lnTo>
                      <a:pt x="355" y="583"/>
                    </a:lnTo>
                    <a:lnTo>
                      <a:pt x="349" y="597"/>
                    </a:lnTo>
                    <a:lnTo>
                      <a:pt x="349" y="602"/>
                    </a:lnTo>
                    <a:lnTo>
                      <a:pt x="373" y="603"/>
                    </a:lnTo>
                    <a:lnTo>
                      <a:pt x="370" y="611"/>
                    </a:lnTo>
                    <a:lnTo>
                      <a:pt x="372" y="615"/>
                    </a:lnTo>
                    <a:lnTo>
                      <a:pt x="370" y="618"/>
                    </a:lnTo>
                    <a:lnTo>
                      <a:pt x="363" y="618"/>
                    </a:lnTo>
                    <a:lnTo>
                      <a:pt x="363" y="623"/>
                    </a:lnTo>
                    <a:lnTo>
                      <a:pt x="350" y="626"/>
                    </a:lnTo>
                    <a:lnTo>
                      <a:pt x="353" y="631"/>
                    </a:lnTo>
                    <a:lnTo>
                      <a:pt x="352" y="654"/>
                    </a:lnTo>
                    <a:lnTo>
                      <a:pt x="347" y="663"/>
                    </a:lnTo>
                    <a:lnTo>
                      <a:pt x="336" y="675"/>
                    </a:lnTo>
                    <a:lnTo>
                      <a:pt x="330" y="677"/>
                    </a:lnTo>
                    <a:lnTo>
                      <a:pt x="323" y="665"/>
                    </a:lnTo>
                    <a:lnTo>
                      <a:pt x="315" y="662"/>
                    </a:lnTo>
                    <a:lnTo>
                      <a:pt x="309" y="669"/>
                    </a:lnTo>
                    <a:lnTo>
                      <a:pt x="301" y="666"/>
                    </a:lnTo>
                    <a:lnTo>
                      <a:pt x="295" y="668"/>
                    </a:lnTo>
                    <a:lnTo>
                      <a:pt x="280" y="662"/>
                    </a:lnTo>
                    <a:lnTo>
                      <a:pt x="258" y="669"/>
                    </a:lnTo>
                    <a:lnTo>
                      <a:pt x="241" y="672"/>
                    </a:lnTo>
                    <a:lnTo>
                      <a:pt x="224" y="668"/>
                    </a:lnTo>
                    <a:lnTo>
                      <a:pt x="206" y="671"/>
                    </a:lnTo>
                    <a:lnTo>
                      <a:pt x="203" y="675"/>
                    </a:lnTo>
                    <a:lnTo>
                      <a:pt x="203" y="680"/>
                    </a:lnTo>
                    <a:lnTo>
                      <a:pt x="197" y="683"/>
                    </a:lnTo>
                    <a:lnTo>
                      <a:pt x="165" y="729"/>
                    </a:lnTo>
                    <a:lnTo>
                      <a:pt x="157" y="737"/>
                    </a:lnTo>
                    <a:lnTo>
                      <a:pt x="155" y="737"/>
                    </a:lnTo>
                    <a:lnTo>
                      <a:pt x="162" y="729"/>
                    </a:lnTo>
                    <a:lnTo>
                      <a:pt x="162" y="723"/>
                    </a:lnTo>
                    <a:lnTo>
                      <a:pt x="154" y="715"/>
                    </a:lnTo>
                    <a:lnTo>
                      <a:pt x="143" y="711"/>
                    </a:lnTo>
                    <a:lnTo>
                      <a:pt x="134" y="717"/>
                    </a:lnTo>
                    <a:lnTo>
                      <a:pt x="129" y="723"/>
                    </a:lnTo>
                    <a:lnTo>
                      <a:pt x="120" y="725"/>
                    </a:lnTo>
                    <a:lnTo>
                      <a:pt x="108" y="731"/>
                    </a:lnTo>
                    <a:lnTo>
                      <a:pt x="108" y="731"/>
                    </a:lnTo>
                    <a:lnTo>
                      <a:pt x="99" y="717"/>
                    </a:lnTo>
                    <a:lnTo>
                      <a:pt x="114" y="706"/>
                    </a:lnTo>
                    <a:lnTo>
                      <a:pt x="116" y="708"/>
                    </a:lnTo>
                    <a:lnTo>
                      <a:pt x="125" y="702"/>
                    </a:lnTo>
                    <a:lnTo>
                      <a:pt x="114" y="694"/>
                    </a:lnTo>
                    <a:lnTo>
                      <a:pt x="120" y="683"/>
                    </a:lnTo>
                    <a:lnTo>
                      <a:pt x="116" y="678"/>
                    </a:lnTo>
                    <a:lnTo>
                      <a:pt x="111" y="682"/>
                    </a:lnTo>
                    <a:lnTo>
                      <a:pt x="91" y="672"/>
                    </a:lnTo>
                    <a:lnTo>
                      <a:pt x="97" y="669"/>
                    </a:lnTo>
                    <a:lnTo>
                      <a:pt x="96" y="657"/>
                    </a:lnTo>
                    <a:lnTo>
                      <a:pt x="91" y="658"/>
                    </a:lnTo>
                    <a:lnTo>
                      <a:pt x="83" y="648"/>
                    </a:lnTo>
                    <a:lnTo>
                      <a:pt x="82" y="648"/>
                    </a:lnTo>
                    <a:lnTo>
                      <a:pt x="82" y="645"/>
                    </a:lnTo>
                    <a:lnTo>
                      <a:pt x="79" y="648"/>
                    </a:lnTo>
                    <a:lnTo>
                      <a:pt x="79" y="643"/>
                    </a:lnTo>
                    <a:lnTo>
                      <a:pt x="76" y="646"/>
                    </a:lnTo>
                    <a:lnTo>
                      <a:pt x="74" y="643"/>
                    </a:lnTo>
                    <a:lnTo>
                      <a:pt x="71" y="643"/>
                    </a:lnTo>
                    <a:lnTo>
                      <a:pt x="65" y="635"/>
                    </a:lnTo>
                    <a:lnTo>
                      <a:pt x="71" y="635"/>
                    </a:lnTo>
                    <a:lnTo>
                      <a:pt x="71" y="634"/>
                    </a:lnTo>
                    <a:lnTo>
                      <a:pt x="86" y="634"/>
                    </a:lnTo>
                    <a:lnTo>
                      <a:pt x="79" y="598"/>
                    </a:lnTo>
                    <a:lnTo>
                      <a:pt x="83" y="598"/>
                    </a:lnTo>
                    <a:lnTo>
                      <a:pt x="83" y="602"/>
                    </a:lnTo>
                    <a:lnTo>
                      <a:pt x="100" y="600"/>
                    </a:lnTo>
                    <a:lnTo>
                      <a:pt x="103" y="605"/>
                    </a:lnTo>
                    <a:lnTo>
                      <a:pt x="111" y="600"/>
                    </a:lnTo>
                    <a:lnTo>
                      <a:pt x="111" y="598"/>
                    </a:lnTo>
                    <a:lnTo>
                      <a:pt x="120" y="592"/>
                    </a:lnTo>
                    <a:lnTo>
                      <a:pt x="117" y="582"/>
                    </a:lnTo>
                    <a:lnTo>
                      <a:pt x="123" y="580"/>
                    </a:lnTo>
                    <a:lnTo>
                      <a:pt x="128" y="592"/>
                    </a:lnTo>
                    <a:lnTo>
                      <a:pt x="137" y="588"/>
                    </a:lnTo>
                    <a:lnTo>
                      <a:pt x="135" y="582"/>
                    </a:lnTo>
                    <a:lnTo>
                      <a:pt x="143" y="563"/>
                    </a:lnTo>
                    <a:lnTo>
                      <a:pt x="145" y="563"/>
                    </a:lnTo>
                    <a:lnTo>
                      <a:pt x="145" y="552"/>
                    </a:lnTo>
                    <a:lnTo>
                      <a:pt x="134" y="552"/>
                    </a:lnTo>
                    <a:lnTo>
                      <a:pt x="135" y="549"/>
                    </a:lnTo>
                    <a:lnTo>
                      <a:pt x="132" y="548"/>
                    </a:lnTo>
                    <a:lnTo>
                      <a:pt x="126" y="557"/>
                    </a:lnTo>
                    <a:lnTo>
                      <a:pt x="112" y="545"/>
                    </a:lnTo>
                    <a:lnTo>
                      <a:pt x="111" y="545"/>
                    </a:lnTo>
                    <a:lnTo>
                      <a:pt x="99" y="526"/>
                    </a:lnTo>
                    <a:lnTo>
                      <a:pt x="96" y="531"/>
                    </a:lnTo>
                    <a:lnTo>
                      <a:pt x="91" y="525"/>
                    </a:lnTo>
                    <a:lnTo>
                      <a:pt x="88" y="526"/>
                    </a:lnTo>
                    <a:lnTo>
                      <a:pt x="83" y="520"/>
                    </a:lnTo>
                    <a:lnTo>
                      <a:pt x="73" y="529"/>
                    </a:lnTo>
                    <a:lnTo>
                      <a:pt x="59" y="505"/>
                    </a:lnTo>
                    <a:lnTo>
                      <a:pt x="45" y="512"/>
                    </a:lnTo>
                    <a:lnTo>
                      <a:pt x="42" y="509"/>
                    </a:lnTo>
                    <a:lnTo>
                      <a:pt x="42" y="506"/>
                    </a:lnTo>
                    <a:lnTo>
                      <a:pt x="45" y="505"/>
                    </a:lnTo>
                    <a:lnTo>
                      <a:pt x="45" y="502"/>
                    </a:lnTo>
                    <a:lnTo>
                      <a:pt x="37" y="503"/>
                    </a:lnTo>
                    <a:lnTo>
                      <a:pt x="36" y="494"/>
                    </a:lnTo>
                    <a:lnTo>
                      <a:pt x="43" y="494"/>
                    </a:lnTo>
                    <a:lnTo>
                      <a:pt x="43" y="491"/>
                    </a:lnTo>
                    <a:lnTo>
                      <a:pt x="48" y="492"/>
                    </a:lnTo>
                    <a:lnTo>
                      <a:pt x="51" y="486"/>
                    </a:lnTo>
                    <a:lnTo>
                      <a:pt x="36" y="488"/>
                    </a:lnTo>
                    <a:lnTo>
                      <a:pt x="33" y="472"/>
                    </a:lnTo>
                    <a:lnTo>
                      <a:pt x="30" y="472"/>
                    </a:lnTo>
                    <a:lnTo>
                      <a:pt x="27" y="452"/>
                    </a:lnTo>
                    <a:lnTo>
                      <a:pt x="10" y="455"/>
                    </a:lnTo>
                    <a:lnTo>
                      <a:pt x="10" y="446"/>
                    </a:lnTo>
                    <a:lnTo>
                      <a:pt x="11" y="445"/>
                    </a:lnTo>
                    <a:lnTo>
                      <a:pt x="13" y="439"/>
                    </a:lnTo>
                    <a:lnTo>
                      <a:pt x="13" y="435"/>
                    </a:lnTo>
                    <a:lnTo>
                      <a:pt x="8" y="435"/>
                    </a:lnTo>
                    <a:lnTo>
                      <a:pt x="8" y="435"/>
                    </a:lnTo>
                    <a:lnTo>
                      <a:pt x="7" y="426"/>
                    </a:lnTo>
                    <a:lnTo>
                      <a:pt x="2" y="426"/>
                    </a:lnTo>
                    <a:lnTo>
                      <a:pt x="0" y="419"/>
                    </a:lnTo>
                    <a:lnTo>
                      <a:pt x="10" y="415"/>
                    </a:lnTo>
                    <a:lnTo>
                      <a:pt x="10" y="414"/>
                    </a:lnTo>
                    <a:lnTo>
                      <a:pt x="20" y="414"/>
                    </a:lnTo>
                    <a:lnTo>
                      <a:pt x="17" y="400"/>
                    </a:lnTo>
                    <a:lnTo>
                      <a:pt x="8" y="402"/>
                    </a:lnTo>
                    <a:lnTo>
                      <a:pt x="7" y="389"/>
                    </a:lnTo>
                    <a:lnTo>
                      <a:pt x="10" y="389"/>
                    </a:lnTo>
                    <a:lnTo>
                      <a:pt x="5" y="385"/>
                    </a:lnTo>
                    <a:lnTo>
                      <a:pt x="10" y="383"/>
                    </a:lnTo>
                    <a:lnTo>
                      <a:pt x="7" y="377"/>
                    </a:lnTo>
                    <a:lnTo>
                      <a:pt x="8" y="372"/>
                    </a:lnTo>
                    <a:lnTo>
                      <a:pt x="8" y="365"/>
                    </a:lnTo>
                    <a:lnTo>
                      <a:pt x="13" y="363"/>
                    </a:lnTo>
                    <a:lnTo>
                      <a:pt x="13" y="360"/>
                    </a:lnTo>
                    <a:lnTo>
                      <a:pt x="16" y="363"/>
                    </a:lnTo>
                    <a:lnTo>
                      <a:pt x="22" y="360"/>
                    </a:lnTo>
                    <a:lnTo>
                      <a:pt x="22" y="360"/>
                    </a:lnTo>
                    <a:lnTo>
                      <a:pt x="20" y="360"/>
                    </a:lnTo>
                    <a:lnTo>
                      <a:pt x="20" y="360"/>
                    </a:lnTo>
                    <a:lnTo>
                      <a:pt x="23" y="359"/>
                    </a:lnTo>
                    <a:lnTo>
                      <a:pt x="25" y="362"/>
                    </a:lnTo>
                    <a:lnTo>
                      <a:pt x="28" y="362"/>
                    </a:lnTo>
                    <a:lnTo>
                      <a:pt x="34" y="365"/>
                    </a:lnTo>
                    <a:lnTo>
                      <a:pt x="36" y="363"/>
                    </a:lnTo>
                    <a:lnTo>
                      <a:pt x="40" y="368"/>
                    </a:lnTo>
                    <a:lnTo>
                      <a:pt x="42" y="372"/>
                    </a:lnTo>
                    <a:lnTo>
                      <a:pt x="45" y="371"/>
                    </a:lnTo>
                    <a:lnTo>
                      <a:pt x="48" y="374"/>
                    </a:lnTo>
                    <a:lnTo>
                      <a:pt x="54" y="372"/>
                    </a:lnTo>
                    <a:lnTo>
                      <a:pt x="56" y="377"/>
                    </a:lnTo>
                    <a:lnTo>
                      <a:pt x="65" y="379"/>
                    </a:lnTo>
                    <a:lnTo>
                      <a:pt x="65" y="372"/>
                    </a:lnTo>
                    <a:lnTo>
                      <a:pt x="69" y="372"/>
                    </a:lnTo>
                    <a:lnTo>
                      <a:pt x="73" y="365"/>
                    </a:lnTo>
                    <a:lnTo>
                      <a:pt x="68" y="332"/>
                    </a:lnTo>
                    <a:lnTo>
                      <a:pt x="71" y="334"/>
                    </a:lnTo>
                    <a:lnTo>
                      <a:pt x="73" y="329"/>
                    </a:lnTo>
                    <a:lnTo>
                      <a:pt x="76" y="331"/>
                    </a:lnTo>
                    <a:lnTo>
                      <a:pt x="76" y="329"/>
                    </a:lnTo>
                    <a:lnTo>
                      <a:pt x="82" y="329"/>
                    </a:lnTo>
                    <a:lnTo>
                      <a:pt x="76" y="292"/>
                    </a:lnTo>
                    <a:lnTo>
                      <a:pt x="68" y="294"/>
                    </a:lnTo>
                    <a:lnTo>
                      <a:pt x="68" y="291"/>
                    </a:lnTo>
                    <a:lnTo>
                      <a:pt x="57" y="291"/>
                    </a:lnTo>
                    <a:lnTo>
                      <a:pt x="56" y="280"/>
                    </a:lnTo>
                    <a:lnTo>
                      <a:pt x="56" y="275"/>
                    </a:lnTo>
                    <a:lnTo>
                      <a:pt x="59" y="272"/>
                    </a:lnTo>
                    <a:lnTo>
                      <a:pt x="57" y="263"/>
                    </a:lnTo>
                    <a:lnTo>
                      <a:pt x="60" y="262"/>
                    </a:lnTo>
                    <a:lnTo>
                      <a:pt x="59" y="260"/>
                    </a:lnTo>
                    <a:lnTo>
                      <a:pt x="60" y="259"/>
                    </a:lnTo>
                    <a:lnTo>
                      <a:pt x="63" y="259"/>
                    </a:lnTo>
                    <a:lnTo>
                      <a:pt x="63" y="251"/>
                    </a:lnTo>
                    <a:lnTo>
                      <a:pt x="60" y="251"/>
                    </a:lnTo>
                    <a:lnTo>
                      <a:pt x="60" y="239"/>
                    </a:lnTo>
                    <a:lnTo>
                      <a:pt x="65" y="237"/>
                    </a:lnTo>
                    <a:lnTo>
                      <a:pt x="63" y="228"/>
                    </a:lnTo>
                    <a:lnTo>
                      <a:pt x="76" y="226"/>
                    </a:lnTo>
                    <a:lnTo>
                      <a:pt x="74" y="219"/>
                    </a:lnTo>
                    <a:lnTo>
                      <a:pt x="68" y="217"/>
                    </a:lnTo>
                    <a:lnTo>
                      <a:pt x="65" y="211"/>
                    </a:lnTo>
                    <a:lnTo>
                      <a:pt x="56" y="211"/>
                    </a:lnTo>
                    <a:lnTo>
                      <a:pt x="54" y="202"/>
                    </a:lnTo>
                    <a:lnTo>
                      <a:pt x="50" y="202"/>
                    </a:lnTo>
                    <a:lnTo>
                      <a:pt x="42" y="202"/>
                    </a:lnTo>
                    <a:lnTo>
                      <a:pt x="40" y="192"/>
                    </a:lnTo>
                    <a:lnTo>
                      <a:pt x="40" y="192"/>
                    </a:lnTo>
                    <a:lnTo>
                      <a:pt x="37" y="185"/>
                    </a:lnTo>
                    <a:lnTo>
                      <a:pt x="36" y="172"/>
                    </a:lnTo>
                    <a:lnTo>
                      <a:pt x="39" y="172"/>
                    </a:lnTo>
                    <a:lnTo>
                      <a:pt x="40" y="168"/>
                    </a:lnTo>
                    <a:lnTo>
                      <a:pt x="36" y="157"/>
                    </a:lnTo>
                    <a:lnTo>
                      <a:pt x="34" y="148"/>
                    </a:lnTo>
                    <a:lnTo>
                      <a:pt x="31" y="148"/>
                    </a:lnTo>
                    <a:lnTo>
                      <a:pt x="30" y="146"/>
                    </a:lnTo>
                    <a:lnTo>
                      <a:pt x="36" y="137"/>
                    </a:lnTo>
                    <a:lnTo>
                      <a:pt x="42" y="139"/>
                    </a:lnTo>
                    <a:lnTo>
                      <a:pt x="43" y="142"/>
                    </a:lnTo>
                    <a:lnTo>
                      <a:pt x="48" y="145"/>
                    </a:lnTo>
                    <a:lnTo>
                      <a:pt x="56" y="145"/>
                    </a:lnTo>
                    <a:lnTo>
                      <a:pt x="57" y="148"/>
                    </a:lnTo>
                    <a:lnTo>
                      <a:pt x="62" y="146"/>
                    </a:lnTo>
                    <a:lnTo>
                      <a:pt x="65" y="139"/>
                    </a:lnTo>
                    <a:lnTo>
                      <a:pt x="88" y="140"/>
                    </a:lnTo>
                    <a:lnTo>
                      <a:pt x="102" y="154"/>
                    </a:lnTo>
                    <a:lnTo>
                      <a:pt x="103" y="149"/>
                    </a:lnTo>
                    <a:lnTo>
                      <a:pt x="100" y="149"/>
                    </a:lnTo>
                    <a:lnTo>
                      <a:pt x="99" y="146"/>
                    </a:lnTo>
                    <a:lnTo>
                      <a:pt x="94" y="142"/>
                    </a:lnTo>
                    <a:lnTo>
                      <a:pt x="96" y="139"/>
                    </a:lnTo>
                    <a:lnTo>
                      <a:pt x="99" y="139"/>
                    </a:lnTo>
                    <a:lnTo>
                      <a:pt x="100" y="134"/>
                    </a:lnTo>
                    <a:lnTo>
                      <a:pt x="108" y="134"/>
                    </a:lnTo>
                    <a:lnTo>
                      <a:pt x="109" y="128"/>
                    </a:lnTo>
                    <a:lnTo>
                      <a:pt x="112" y="129"/>
                    </a:lnTo>
                    <a:lnTo>
                      <a:pt x="116" y="123"/>
                    </a:lnTo>
                    <a:lnTo>
                      <a:pt x="125" y="125"/>
                    </a:lnTo>
                    <a:lnTo>
                      <a:pt x="125" y="128"/>
                    </a:lnTo>
                    <a:lnTo>
                      <a:pt x="134" y="134"/>
                    </a:lnTo>
                    <a:lnTo>
                      <a:pt x="134" y="114"/>
                    </a:lnTo>
                    <a:lnTo>
                      <a:pt x="139" y="111"/>
                    </a:lnTo>
                    <a:lnTo>
                      <a:pt x="142" y="105"/>
                    </a:lnTo>
                    <a:lnTo>
                      <a:pt x="149" y="105"/>
                    </a:lnTo>
                    <a:lnTo>
                      <a:pt x="151" y="100"/>
                    </a:lnTo>
                    <a:lnTo>
                      <a:pt x="163" y="100"/>
                    </a:lnTo>
                    <a:lnTo>
                      <a:pt x="163" y="96"/>
                    </a:lnTo>
                    <a:lnTo>
                      <a:pt x="158" y="94"/>
                    </a:lnTo>
                    <a:lnTo>
                      <a:pt x="162" y="89"/>
                    </a:lnTo>
                    <a:lnTo>
                      <a:pt x="155" y="85"/>
                    </a:lnTo>
                    <a:lnTo>
                      <a:pt x="158" y="82"/>
                    </a:lnTo>
                    <a:lnTo>
                      <a:pt x="160" y="83"/>
                    </a:lnTo>
                    <a:lnTo>
                      <a:pt x="162" y="80"/>
                    </a:lnTo>
                    <a:lnTo>
                      <a:pt x="160" y="80"/>
                    </a:lnTo>
                    <a:lnTo>
                      <a:pt x="165" y="77"/>
                    </a:lnTo>
                    <a:lnTo>
                      <a:pt x="166" y="74"/>
                    </a:lnTo>
                    <a:lnTo>
                      <a:pt x="169" y="79"/>
                    </a:lnTo>
                    <a:lnTo>
                      <a:pt x="172" y="77"/>
                    </a:lnTo>
                    <a:lnTo>
                      <a:pt x="172" y="68"/>
                    </a:lnTo>
                    <a:lnTo>
                      <a:pt x="175" y="68"/>
                    </a:lnTo>
                    <a:lnTo>
                      <a:pt x="175" y="60"/>
                    </a:lnTo>
                    <a:lnTo>
                      <a:pt x="178" y="59"/>
                    </a:lnTo>
                    <a:lnTo>
                      <a:pt x="181" y="56"/>
                    </a:lnTo>
                    <a:lnTo>
                      <a:pt x="188" y="57"/>
                    </a:lnTo>
                    <a:lnTo>
                      <a:pt x="188" y="59"/>
                    </a:lnTo>
                    <a:lnTo>
                      <a:pt x="191" y="57"/>
                    </a:lnTo>
                    <a:lnTo>
                      <a:pt x="194" y="57"/>
                    </a:lnTo>
                    <a:lnTo>
                      <a:pt x="194" y="56"/>
                    </a:lnTo>
                    <a:lnTo>
                      <a:pt x="200" y="54"/>
                    </a:lnTo>
                    <a:lnTo>
                      <a:pt x="198" y="46"/>
                    </a:lnTo>
                    <a:lnTo>
                      <a:pt x="195" y="43"/>
                    </a:lnTo>
                    <a:lnTo>
                      <a:pt x="197" y="42"/>
                    </a:lnTo>
                    <a:lnTo>
                      <a:pt x="208" y="40"/>
                    </a:lnTo>
                    <a:lnTo>
                      <a:pt x="226" y="31"/>
                    </a:lnTo>
                    <a:lnTo>
                      <a:pt x="221" y="25"/>
                    </a:lnTo>
                    <a:lnTo>
                      <a:pt x="198" y="16"/>
                    </a:lnTo>
                    <a:lnTo>
                      <a:pt x="198" y="16"/>
                    </a:lnTo>
                    <a:lnTo>
                      <a:pt x="208" y="6"/>
                    </a:lnTo>
                    <a:lnTo>
                      <a:pt x="208" y="6"/>
                    </a:lnTo>
                    <a:lnTo>
                      <a:pt x="211" y="3"/>
                    </a:lnTo>
                    <a:lnTo>
                      <a:pt x="223" y="2"/>
                    </a:lnTo>
                    <a:lnTo>
                      <a:pt x="260" y="11"/>
                    </a:lnTo>
                    <a:lnTo>
                      <a:pt x="266" y="9"/>
                    </a:lnTo>
                    <a:lnTo>
                      <a:pt x="266" y="12"/>
                    </a:lnTo>
                    <a:lnTo>
                      <a:pt x="270" y="12"/>
                    </a:lnTo>
                    <a:lnTo>
                      <a:pt x="272" y="5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C00000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Ivano-Frankivsk"/>
              <p:cNvSpPr>
                <a:spLocks/>
              </p:cNvSpPr>
              <p:nvPr/>
            </p:nvSpPr>
            <p:spPr bwMode="auto">
              <a:xfrm>
                <a:off x="3578225" y="2921001"/>
                <a:ext cx="695325" cy="915988"/>
              </a:xfrm>
              <a:custGeom>
                <a:avLst/>
                <a:gdLst>
                  <a:gd name="T0" fmla="*/ 6 w 438"/>
                  <a:gd name="T1" fmla="*/ 226 h 577"/>
                  <a:gd name="T2" fmla="*/ 4 w 438"/>
                  <a:gd name="T3" fmla="*/ 206 h 577"/>
                  <a:gd name="T4" fmla="*/ 19 w 438"/>
                  <a:gd name="T5" fmla="*/ 168 h 577"/>
                  <a:gd name="T6" fmla="*/ 38 w 438"/>
                  <a:gd name="T7" fmla="*/ 148 h 577"/>
                  <a:gd name="T8" fmla="*/ 61 w 438"/>
                  <a:gd name="T9" fmla="*/ 142 h 577"/>
                  <a:gd name="T10" fmla="*/ 99 w 438"/>
                  <a:gd name="T11" fmla="*/ 142 h 577"/>
                  <a:gd name="T12" fmla="*/ 131 w 438"/>
                  <a:gd name="T13" fmla="*/ 132 h 577"/>
                  <a:gd name="T14" fmla="*/ 170 w 438"/>
                  <a:gd name="T15" fmla="*/ 119 h 577"/>
                  <a:gd name="T16" fmla="*/ 187 w 438"/>
                  <a:gd name="T17" fmla="*/ 112 h 577"/>
                  <a:gd name="T18" fmla="*/ 165 w 438"/>
                  <a:gd name="T19" fmla="*/ 100 h 577"/>
                  <a:gd name="T20" fmla="*/ 158 w 438"/>
                  <a:gd name="T21" fmla="*/ 82 h 577"/>
                  <a:gd name="T22" fmla="*/ 178 w 438"/>
                  <a:gd name="T23" fmla="*/ 71 h 577"/>
                  <a:gd name="T24" fmla="*/ 174 w 438"/>
                  <a:gd name="T25" fmla="*/ 37 h 577"/>
                  <a:gd name="T26" fmla="*/ 188 w 438"/>
                  <a:gd name="T27" fmla="*/ 17 h 577"/>
                  <a:gd name="T28" fmla="*/ 194 w 438"/>
                  <a:gd name="T29" fmla="*/ 0 h 577"/>
                  <a:gd name="T30" fmla="*/ 208 w 438"/>
                  <a:gd name="T31" fmla="*/ 11 h 577"/>
                  <a:gd name="T32" fmla="*/ 240 w 438"/>
                  <a:gd name="T33" fmla="*/ 20 h 577"/>
                  <a:gd name="T34" fmla="*/ 260 w 438"/>
                  <a:gd name="T35" fmla="*/ 57 h 577"/>
                  <a:gd name="T36" fmla="*/ 266 w 438"/>
                  <a:gd name="T37" fmla="*/ 77 h 577"/>
                  <a:gd name="T38" fmla="*/ 273 w 438"/>
                  <a:gd name="T39" fmla="*/ 122 h 577"/>
                  <a:gd name="T40" fmla="*/ 297 w 438"/>
                  <a:gd name="T41" fmla="*/ 152 h 577"/>
                  <a:gd name="T42" fmla="*/ 296 w 438"/>
                  <a:gd name="T43" fmla="*/ 174 h 577"/>
                  <a:gd name="T44" fmla="*/ 325 w 438"/>
                  <a:gd name="T45" fmla="*/ 189 h 577"/>
                  <a:gd name="T46" fmla="*/ 337 w 438"/>
                  <a:gd name="T47" fmla="*/ 219 h 577"/>
                  <a:gd name="T48" fmla="*/ 351 w 438"/>
                  <a:gd name="T49" fmla="*/ 200 h 577"/>
                  <a:gd name="T50" fmla="*/ 360 w 438"/>
                  <a:gd name="T51" fmla="*/ 222 h 577"/>
                  <a:gd name="T52" fmla="*/ 357 w 438"/>
                  <a:gd name="T53" fmla="*/ 232 h 577"/>
                  <a:gd name="T54" fmla="*/ 363 w 438"/>
                  <a:gd name="T55" fmla="*/ 240 h 577"/>
                  <a:gd name="T56" fmla="*/ 374 w 438"/>
                  <a:gd name="T57" fmla="*/ 223 h 577"/>
                  <a:gd name="T58" fmla="*/ 392 w 438"/>
                  <a:gd name="T59" fmla="*/ 219 h 577"/>
                  <a:gd name="T60" fmla="*/ 408 w 438"/>
                  <a:gd name="T61" fmla="*/ 239 h 577"/>
                  <a:gd name="T62" fmla="*/ 429 w 438"/>
                  <a:gd name="T63" fmla="*/ 265 h 577"/>
                  <a:gd name="T64" fmla="*/ 434 w 438"/>
                  <a:gd name="T65" fmla="*/ 282 h 577"/>
                  <a:gd name="T66" fmla="*/ 428 w 438"/>
                  <a:gd name="T67" fmla="*/ 314 h 577"/>
                  <a:gd name="T68" fmla="*/ 411 w 438"/>
                  <a:gd name="T69" fmla="*/ 368 h 577"/>
                  <a:gd name="T70" fmla="*/ 357 w 438"/>
                  <a:gd name="T71" fmla="*/ 389 h 577"/>
                  <a:gd name="T72" fmla="*/ 326 w 438"/>
                  <a:gd name="T73" fmla="*/ 426 h 577"/>
                  <a:gd name="T74" fmla="*/ 320 w 438"/>
                  <a:gd name="T75" fmla="*/ 435 h 577"/>
                  <a:gd name="T76" fmla="*/ 309 w 438"/>
                  <a:gd name="T77" fmla="*/ 457 h 577"/>
                  <a:gd name="T78" fmla="*/ 285 w 438"/>
                  <a:gd name="T79" fmla="*/ 483 h 577"/>
                  <a:gd name="T80" fmla="*/ 288 w 438"/>
                  <a:gd name="T81" fmla="*/ 506 h 577"/>
                  <a:gd name="T82" fmla="*/ 291 w 438"/>
                  <a:gd name="T83" fmla="*/ 526 h 577"/>
                  <a:gd name="T84" fmla="*/ 291 w 438"/>
                  <a:gd name="T85" fmla="*/ 555 h 577"/>
                  <a:gd name="T86" fmla="*/ 268 w 438"/>
                  <a:gd name="T87" fmla="*/ 560 h 577"/>
                  <a:gd name="T88" fmla="*/ 256 w 438"/>
                  <a:gd name="T89" fmla="*/ 542 h 577"/>
                  <a:gd name="T90" fmla="*/ 240 w 438"/>
                  <a:gd name="T91" fmla="*/ 537 h 577"/>
                  <a:gd name="T92" fmla="*/ 227 w 438"/>
                  <a:gd name="T93" fmla="*/ 515 h 577"/>
                  <a:gd name="T94" fmla="*/ 213 w 438"/>
                  <a:gd name="T95" fmla="*/ 502 h 577"/>
                  <a:gd name="T96" fmla="*/ 211 w 438"/>
                  <a:gd name="T97" fmla="*/ 458 h 577"/>
                  <a:gd name="T98" fmla="*/ 201 w 438"/>
                  <a:gd name="T99" fmla="*/ 434 h 577"/>
                  <a:gd name="T100" fmla="*/ 196 w 438"/>
                  <a:gd name="T101" fmla="*/ 415 h 577"/>
                  <a:gd name="T102" fmla="*/ 171 w 438"/>
                  <a:gd name="T103" fmla="*/ 383 h 577"/>
                  <a:gd name="T104" fmla="*/ 154 w 438"/>
                  <a:gd name="T105" fmla="*/ 372 h 577"/>
                  <a:gd name="T106" fmla="*/ 125 w 438"/>
                  <a:gd name="T107" fmla="*/ 371 h 577"/>
                  <a:gd name="T108" fmla="*/ 121 w 438"/>
                  <a:gd name="T109" fmla="*/ 346 h 577"/>
                  <a:gd name="T110" fmla="*/ 121 w 438"/>
                  <a:gd name="T111" fmla="*/ 325 h 577"/>
                  <a:gd name="T112" fmla="*/ 95 w 438"/>
                  <a:gd name="T113" fmla="*/ 334 h 577"/>
                  <a:gd name="T114" fmla="*/ 76 w 438"/>
                  <a:gd name="T115" fmla="*/ 340 h 577"/>
                  <a:gd name="T116" fmla="*/ 52 w 438"/>
                  <a:gd name="T117" fmla="*/ 292 h 577"/>
                  <a:gd name="T118" fmla="*/ 12 w 438"/>
                  <a:gd name="T119" fmla="*/ 271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38" h="577">
                    <a:moveTo>
                      <a:pt x="1" y="265"/>
                    </a:moveTo>
                    <a:lnTo>
                      <a:pt x="0" y="260"/>
                    </a:lnTo>
                    <a:lnTo>
                      <a:pt x="7" y="246"/>
                    </a:lnTo>
                    <a:lnTo>
                      <a:pt x="3" y="234"/>
                    </a:lnTo>
                    <a:lnTo>
                      <a:pt x="6" y="226"/>
                    </a:lnTo>
                    <a:lnTo>
                      <a:pt x="7" y="220"/>
                    </a:lnTo>
                    <a:lnTo>
                      <a:pt x="13" y="217"/>
                    </a:lnTo>
                    <a:lnTo>
                      <a:pt x="13" y="215"/>
                    </a:lnTo>
                    <a:lnTo>
                      <a:pt x="6" y="212"/>
                    </a:lnTo>
                    <a:lnTo>
                      <a:pt x="4" y="206"/>
                    </a:lnTo>
                    <a:lnTo>
                      <a:pt x="9" y="192"/>
                    </a:lnTo>
                    <a:lnTo>
                      <a:pt x="6" y="186"/>
                    </a:lnTo>
                    <a:lnTo>
                      <a:pt x="16" y="174"/>
                    </a:lnTo>
                    <a:lnTo>
                      <a:pt x="18" y="169"/>
                    </a:lnTo>
                    <a:lnTo>
                      <a:pt x="19" y="168"/>
                    </a:lnTo>
                    <a:lnTo>
                      <a:pt x="23" y="171"/>
                    </a:lnTo>
                    <a:lnTo>
                      <a:pt x="27" y="168"/>
                    </a:lnTo>
                    <a:lnTo>
                      <a:pt x="30" y="148"/>
                    </a:lnTo>
                    <a:lnTo>
                      <a:pt x="35" y="146"/>
                    </a:lnTo>
                    <a:lnTo>
                      <a:pt x="38" y="148"/>
                    </a:lnTo>
                    <a:lnTo>
                      <a:pt x="46" y="139"/>
                    </a:lnTo>
                    <a:lnTo>
                      <a:pt x="49" y="142"/>
                    </a:lnTo>
                    <a:lnTo>
                      <a:pt x="50" y="140"/>
                    </a:lnTo>
                    <a:lnTo>
                      <a:pt x="53" y="145"/>
                    </a:lnTo>
                    <a:lnTo>
                      <a:pt x="61" y="142"/>
                    </a:lnTo>
                    <a:lnTo>
                      <a:pt x="75" y="146"/>
                    </a:lnTo>
                    <a:lnTo>
                      <a:pt x="76" y="143"/>
                    </a:lnTo>
                    <a:lnTo>
                      <a:pt x="89" y="134"/>
                    </a:lnTo>
                    <a:lnTo>
                      <a:pt x="96" y="137"/>
                    </a:lnTo>
                    <a:lnTo>
                      <a:pt x="99" y="142"/>
                    </a:lnTo>
                    <a:lnTo>
                      <a:pt x="107" y="131"/>
                    </a:lnTo>
                    <a:lnTo>
                      <a:pt x="124" y="134"/>
                    </a:lnTo>
                    <a:lnTo>
                      <a:pt x="125" y="137"/>
                    </a:lnTo>
                    <a:lnTo>
                      <a:pt x="130" y="137"/>
                    </a:lnTo>
                    <a:lnTo>
                      <a:pt x="131" y="132"/>
                    </a:lnTo>
                    <a:lnTo>
                      <a:pt x="136" y="134"/>
                    </a:lnTo>
                    <a:lnTo>
                      <a:pt x="138" y="131"/>
                    </a:lnTo>
                    <a:lnTo>
                      <a:pt x="142" y="132"/>
                    </a:lnTo>
                    <a:lnTo>
                      <a:pt x="153" y="125"/>
                    </a:lnTo>
                    <a:lnTo>
                      <a:pt x="170" y="119"/>
                    </a:lnTo>
                    <a:lnTo>
                      <a:pt x="174" y="119"/>
                    </a:lnTo>
                    <a:lnTo>
                      <a:pt x="181" y="125"/>
                    </a:lnTo>
                    <a:lnTo>
                      <a:pt x="185" y="123"/>
                    </a:lnTo>
                    <a:lnTo>
                      <a:pt x="185" y="117"/>
                    </a:lnTo>
                    <a:lnTo>
                      <a:pt x="187" y="112"/>
                    </a:lnTo>
                    <a:lnTo>
                      <a:pt x="187" y="109"/>
                    </a:lnTo>
                    <a:lnTo>
                      <a:pt x="188" y="105"/>
                    </a:lnTo>
                    <a:lnTo>
                      <a:pt x="174" y="106"/>
                    </a:lnTo>
                    <a:lnTo>
                      <a:pt x="167" y="105"/>
                    </a:lnTo>
                    <a:lnTo>
                      <a:pt x="165" y="100"/>
                    </a:lnTo>
                    <a:lnTo>
                      <a:pt x="168" y="99"/>
                    </a:lnTo>
                    <a:lnTo>
                      <a:pt x="170" y="89"/>
                    </a:lnTo>
                    <a:lnTo>
                      <a:pt x="165" y="86"/>
                    </a:lnTo>
                    <a:lnTo>
                      <a:pt x="158" y="88"/>
                    </a:lnTo>
                    <a:lnTo>
                      <a:pt x="158" y="82"/>
                    </a:lnTo>
                    <a:lnTo>
                      <a:pt x="158" y="77"/>
                    </a:lnTo>
                    <a:lnTo>
                      <a:pt x="165" y="80"/>
                    </a:lnTo>
                    <a:lnTo>
                      <a:pt x="170" y="75"/>
                    </a:lnTo>
                    <a:lnTo>
                      <a:pt x="173" y="79"/>
                    </a:lnTo>
                    <a:lnTo>
                      <a:pt x="178" y="71"/>
                    </a:lnTo>
                    <a:lnTo>
                      <a:pt x="176" y="65"/>
                    </a:lnTo>
                    <a:lnTo>
                      <a:pt x="185" y="57"/>
                    </a:lnTo>
                    <a:lnTo>
                      <a:pt x="176" y="52"/>
                    </a:lnTo>
                    <a:lnTo>
                      <a:pt x="171" y="42"/>
                    </a:lnTo>
                    <a:lnTo>
                      <a:pt x="174" y="37"/>
                    </a:lnTo>
                    <a:lnTo>
                      <a:pt x="181" y="37"/>
                    </a:lnTo>
                    <a:lnTo>
                      <a:pt x="181" y="28"/>
                    </a:lnTo>
                    <a:lnTo>
                      <a:pt x="179" y="22"/>
                    </a:lnTo>
                    <a:lnTo>
                      <a:pt x="181" y="17"/>
                    </a:lnTo>
                    <a:lnTo>
                      <a:pt x="188" y="17"/>
                    </a:lnTo>
                    <a:lnTo>
                      <a:pt x="185" y="8"/>
                    </a:lnTo>
                    <a:lnTo>
                      <a:pt x="191" y="3"/>
                    </a:lnTo>
                    <a:lnTo>
                      <a:pt x="191" y="2"/>
                    </a:lnTo>
                    <a:lnTo>
                      <a:pt x="194" y="2"/>
                    </a:lnTo>
                    <a:lnTo>
                      <a:pt x="194" y="0"/>
                    </a:lnTo>
                    <a:lnTo>
                      <a:pt x="199" y="2"/>
                    </a:lnTo>
                    <a:lnTo>
                      <a:pt x="204" y="5"/>
                    </a:lnTo>
                    <a:lnTo>
                      <a:pt x="201" y="8"/>
                    </a:lnTo>
                    <a:lnTo>
                      <a:pt x="202" y="11"/>
                    </a:lnTo>
                    <a:lnTo>
                      <a:pt x="208" y="11"/>
                    </a:lnTo>
                    <a:lnTo>
                      <a:pt x="214" y="8"/>
                    </a:lnTo>
                    <a:lnTo>
                      <a:pt x="219" y="14"/>
                    </a:lnTo>
                    <a:lnTo>
                      <a:pt x="228" y="19"/>
                    </a:lnTo>
                    <a:lnTo>
                      <a:pt x="231" y="17"/>
                    </a:lnTo>
                    <a:lnTo>
                      <a:pt x="240" y="20"/>
                    </a:lnTo>
                    <a:lnTo>
                      <a:pt x="245" y="20"/>
                    </a:lnTo>
                    <a:lnTo>
                      <a:pt x="245" y="20"/>
                    </a:lnTo>
                    <a:lnTo>
                      <a:pt x="254" y="39"/>
                    </a:lnTo>
                    <a:lnTo>
                      <a:pt x="257" y="55"/>
                    </a:lnTo>
                    <a:lnTo>
                      <a:pt x="260" y="57"/>
                    </a:lnTo>
                    <a:lnTo>
                      <a:pt x="265" y="54"/>
                    </a:lnTo>
                    <a:lnTo>
                      <a:pt x="266" y="57"/>
                    </a:lnTo>
                    <a:lnTo>
                      <a:pt x="270" y="63"/>
                    </a:lnTo>
                    <a:lnTo>
                      <a:pt x="274" y="68"/>
                    </a:lnTo>
                    <a:lnTo>
                      <a:pt x="266" y="77"/>
                    </a:lnTo>
                    <a:lnTo>
                      <a:pt x="268" y="86"/>
                    </a:lnTo>
                    <a:lnTo>
                      <a:pt x="270" y="89"/>
                    </a:lnTo>
                    <a:lnTo>
                      <a:pt x="271" y="95"/>
                    </a:lnTo>
                    <a:lnTo>
                      <a:pt x="288" y="103"/>
                    </a:lnTo>
                    <a:lnTo>
                      <a:pt x="273" y="122"/>
                    </a:lnTo>
                    <a:lnTo>
                      <a:pt x="274" y="126"/>
                    </a:lnTo>
                    <a:lnTo>
                      <a:pt x="283" y="137"/>
                    </a:lnTo>
                    <a:lnTo>
                      <a:pt x="294" y="139"/>
                    </a:lnTo>
                    <a:lnTo>
                      <a:pt x="299" y="142"/>
                    </a:lnTo>
                    <a:lnTo>
                      <a:pt x="297" y="152"/>
                    </a:lnTo>
                    <a:lnTo>
                      <a:pt x="300" y="152"/>
                    </a:lnTo>
                    <a:lnTo>
                      <a:pt x="300" y="155"/>
                    </a:lnTo>
                    <a:lnTo>
                      <a:pt x="285" y="152"/>
                    </a:lnTo>
                    <a:lnTo>
                      <a:pt x="283" y="162"/>
                    </a:lnTo>
                    <a:lnTo>
                      <a:pt x="296" y="174"/>
                    </a:lnTo>
                    <a:lnTo>
                      <a:pt x="296" y="180"/>
                    </a:lnTo>
                    <a:lnTo>
                      <a:pt x="306" y="175"/>
                    </a:lnTo>
                    <a:lnTo>
                      <a:pt x="322" y="185"/>
                    </a:lnTo>
                    <a:lnTo>
                      <a:pt x="326" y="179"/>
                    </a:lnTo>
                    <a:lnTo>
                      <a:pt x="325" y="189"/>
                    </a:lnTo>
                    <a:lnTo>
                      <a:pt x="332" y="195"/>
                    </a:lnTo>
                    <a:lnTo>
                      <a:pt x="328" y="202"/>
                    </a:lnTo>
                    <a:lnTo>
                      <a:pt x="331" y="220"/>
                    </a:lnTo>
                    <a:lnTo>
                      <a:pt x="336" y="220"/>
                    </a:lnTo>
                    <a:lnTo>
                      <a:pt x="337" y="219"/>
                    </a:lnTo>
                    <a:lnTo>
                      <a:pt x="337" y="211"/>
                    </a:lnTo>
                    <a:lnTo>
                      <a:pt x="343" y="205"/>
                    </a:lnTo>
                    <a:lnTo>
                      <a:pt x="342" y="202"/>
                    </a:lnTo>
                    <a:lnTo>
                      <a:pt x="346" y="203"/>
                    </a:lnTo>
                    <a:lnTo>
                      <a:pt x="351" y="200"/>
                    </a:lnTo>
                    <a:lnTo>
                      <a:pt x="351" y="215"/>
                    </a:lnTo>
                    <a:lnTo>
                      <a:pt x="346" y="226"/>
                    </a:lnTo>
                    <a:lnTo>
                      <a:pt x="349" y="226"/>
                    </a:lnTo>
                    <a:lnTo>
                      <a:pt x="354" y="220"/>
                    </a:lnTo>
                    <a:lnTo>
                      <a:pt x="360" y="222"/>
                    </a:lnTo>
                    <a:lnTo>
                      <a:pt x="363" y="228"/>
                    </a:lnTo>
                    <a:lnTo>
                      <a:pt x="369" y="226"/>
                    </a:lnTo>
                    <a:lnTo>
                      <a:pt x="371" y="228"/>
                    </a:lnTo>
                    <a:lnTo>
                      <a:pt x="368" y="232"/>
                    </a:lnTo>
                    <a:lnTo>
                      <a:pt x="357" y="232"/>
                    </a:lnTo>
                    <a:lnTo>
                      <a:pt x="352" y="235"/>
                    </a:lnTo>
                    <a:lnTo>
                      <a:pt x="352" y="240"/>
                    </a:lnTo>
                    <a:lnTo>
                      <a:pt x="355" y="246"/>
                    </a:lnTo>
                    <a:lnTo>
                      <a:pt x="362" y="246"/>
                    </a:lnTo>
                    <a:lnTo>
                      <a:pt x="363" y="240"/>
                    </a:lnTo>
                    <a:lnTo>
                      <a:pt x="368" y="235"/>
                    </a:lnTo>
                    <a:lnTo>
                      <a:pt x="371" y="235"/>
                    </a:lnTo>
                    <a:lnTo>
                      <a:pt x="374" y="240"/>
                    </a:lnTo>
                    <a:lnTo>
                      <a:pt x="377" y="239"/>
                    </a:lnTo>
                    <a:lnTo>
                      <a:pt x="374" y="223"/>
                    </a:lnTo>
                    <a:lnTo>
                      <a:pt x="378" y="223"/>
                    </a:lnTo>
                    <a:lnTo>
                      <a:pt x="392" y="228"/>
                    </a:lnTo>
                    <a:lnTo>
                      <a:pt x="394" y="225"/>
                    </a:lnTo>
                    <a:lnTo>
                      <a:pt x="391" y="220"/>
                    </a:lnTo>
                    <a:lnTo>
                      <a:pt x="392" y="219"/>
                    </a:lnTo>
                    <a:lnTo>
                      <a:pt x="397" y="220"/>
                    </a:lnTo>
                    <a:lnTo>
                      <a:pt x="400" y="223"/>
                    </a:lnTo>
                    <a:lnTo>
                      <a:pt x="395" y="229"/>
                    </a:lnTo>
                    <a:lnTo>
                      <a:pt x="397" y="231"/>
                    </a:lnTo>
                    <a:lnTo>
                      <a:pt x="408" y="239"/>
                    </a:lnTo>
                    <a:lnTo>
                      <a:pt x="415" y="240"/>
                    </a:lnTo>
                    <a:lnTo>
                      <a:pt x="428" y="252"/>
                    </a:lnTo>
                    <a:lnTo>
                      <a:pt x="435" y="257"/>
                    </a:lnTo>
                    <a:lnTo>
                      <a:pt x="435" y="260"/>
                    </a:lnTo>
                    <a:lnTo>
                      <a:pt x="429" y="265"/>
                    </a:lnTo>
                    <a:lnTo>
                      <a:pt x="431" y="268"/>
                    </a:lnTo>
                    <a:lnTo>
                      <a:pt x="438" y="271"/>
                    </a:lnTo>
                    <a:lnTo>
                      <a:pt x="438" y="274"/>
                    </a:lnTo>
                    <a:lnTo>
                      <a:pt x="432" y="279"/>
                    </a:lnTo>
                    <a:lnTo>
                      <a:pt x="434" y="282"/>
                    </a:lnTo>
                    <a:lnTo>
                      <a:pt x="434" y="282"/>
                    </a:lnTo>
                    <a:lnTo>
                      <a:pt x="425" y="295"/>
                    </a:lnTo>
                    <a:lnTo>
                      <a:pt x="426" y="297"/>
                    </a:lnTo>
                    <a:lnTo>
                      <a:pt x="425" y="308"/>
                    </a:lnTo>
                    <a:lnTo>
                      <a:pt x="428" y="314"/>
                    </a:lnTo>
                    <a:lnTo>
                      <a:pt x="428" y="352"/>
                    </a:lnTo>
                    <a:lnTo>
                      <a:pt x="432" y="368"/>
                    </a:lnTo>
                    <a:lnTo>
                      <a:pt x="431" y="372"/>
                    </a:lnTo>
                    <a:lnTo>
                      <a:pt x="417" y="372"/>
                    </a:lnTo>
                    <a:lnTo>
                      <a:pt x="411" y="368"/>
                    </a:lnTo>
                    <a:lnTo>
                      <a:pt x="400" y="366"/>
                    </a:lnTo>
                    <a:lnTo>
                      <a:pt x="394" y="369"/>
                    </a:lnTo>
                    <a:lnTo>
                      <a:pt x="386" y="368"/>
                    </a:lnTo>
                    <a:lnTo>
                      <a:pt x="372" y="374"/>
                    </a:lnTo>
                    <a:lnTo>
                      <a:pt x="357" y="389"/>
                    </a:lnTo>
                    <a:lnTo>
                      <a:pt x="340" y="414"/>
                    </a:lnTo>
                    <a:lnTo>
                      <a:pt x="332" y="415"/>
                    </a:lnTo>
                    <a:lnTo>
                      <a:pt x="325" y="422"/>
                    </a:lnTo>
                    <a:lnTo>
                      <a:pt x="328" y="423"/>
                    </a:lnTo>
                    <a:lnTo>
                      <a:pt x="326" y="426"/>
                    </a:lnTo>
                    <a:lnTo>
                      <a:pt x="331" y="431"/>
                    </a:lnTo>
                    <a:lnTo>
                      <a:pt x="331" y="434"/>
                    </a:lnTo>
                    <a:lnTo>
                      <a:pt x="329" y="435"/>
                    </a:lnTo>
                    <a:lnTo>
                      <a:pt x="323" y="434"/>
                    </a:lnTo>
                    <a:lnTo>
                      <a:pt x="320" y="435"/>
                    </a:lnTo>
                    <a:lnTo>
                      <a:pt x="322" y="440"/>
                    </a:lnTo>
                    <a:lnTo>
                      <a:pt x="317" y="442"/>
                    </a:lnTo>
                    <a:lnTo>
                      <a:pt x="316" y="451"/>
                    </a:lnTo>
                    <a:lnTo>
                      <a:pt x="311" y="451"/>
                    </a:lnTo>
                    <a:lnTo>
                      <a:pt x="309" y="457"/>
                    </a:lnTo>
                    <a:lnTo>
                      <a:pt x="303" y="454"/>
                    </a:lnTo>
                    <a:lnTo>
                      <a:pt x="300" y="455"/>
                    </a:lnTo>
                    <a:lnTo>
                      <a:pt x="299" y="457"/>
                    </a:lnTo>
                    <a:lnTo>
                      <a:pt x="302" y="465"/>
                    </a:lnTo>
                    <a:lnTo>
                      <a:pt x="285" y="483"/>
                    </a:lnTo>
                    <a:lnTo>
                      <a:pt x="286" y="489"/>
                    </a:lnTo>
                    <a:lnTo>
                      <a:pt x="283" y="492"/>
                    </a:lnTo>
                    <a:lnTo>
                      <a:pt x="286" y="503"/>
                    </a:lnTo>
                    <a:lnTo>
                      <a:pt x="285" y="505"/>
                    </a:lnTo>
                    <a:lnTo>
                      <a:pt x="288" y="506"/>
                    </a:lnTo>
                    <a:lnTo>
                      <a:pt x="285" y="508"/>
                    </a:lnTo>
                    <a:lnTo>
                      <a:pt x="294" y="517"/>
                    </a:lnTo>
                    <a:lnTo>
                      <a:pt x="294" y="522"/>
                    </a:lnTo>
                    <a:lnTo>
                      <a:pt x="291" y="523"/>
                    </a:lnTo>
                    <a:lnTo>
                      <a:pt x="291" y="526"/>
                    </a:lnTo>
                    <a:lnTo>
                      <a:pt x="299" y="532"/>
                    </a:lnTo>
                    <a:lnTo>
                      <a:pt x="299" y="535"/>
                    </a:lnTo>
                    <a:lnTo>
                      <a:pt x="302" y="537"/>
                    </a:lnTo>
                    <a:lnTo>
                      <a:pt x="299" y="545"/>
                    </a:lnTo>
                    <a:lnTo>
                      <a:pt x="291" y="555"/>
                    </a:lnTo>
                    <a:lnTo>
                      <a:pt x="286" y="575"/>
                    </a:lnTo>
                    <a:lnTo>
                      <a:pt x="286" y="575"/>
                    </a:lnTo>
                    <a:lnTo>
                      <a:pt x="279" y="577"/>
                    </a:lnTo>
                    <a:lnTo>
                      <a:pt x="277" y="568"/>
                    </a:lnTo>
                    <a:lnTo>
                      <a:pt x="268" y="560"/>
                    </a:lnTo>
                    <a:lnTo>
                      <a:pt x="268" y="555"/>
                    </a:lnTo>
                    <a:lnTo>
                      <a:pt x="265" y="552"/>
                    </a:lnTo>
                    <a:lnTo>
                      <a:pt x="266" y="548"/>
                    </a:lnTo>
                    <a:lnTo>
                      <a:pt x="257" y="546"/>
                    </a:lnTo>
                    <a:lnTo>
                      <a:pt x="256" y="542"/>
                    </a:lnTo>
                    <a:lnTo>
                      <a:pt x="254" y="542"/>
                    </a:lnTo>
                    <a:lnTo>
                      <a:pt x="251" y="545"/>
                    </a:lnTo>
                    <a:lnTo>
                      <a:pt x="248" y="540"/>
                    </a:lnTo>
                    <a:lnTo>
                      <a:pt x="242" y="542"/>
                    </a:lnTo>
                    <a:lnTo>
                      <a:pt x="240" y="537"/>
                    </a:lnTo>
                    <a:lnTo>
                      <a:pt x="234" y="534"/>
                    </a:lnTo>
                    <a:lnTo>
                      <a:pt x="233" y="529"/>
                    </a:lnTo>
                    <a:lnTo>
                      <a:pt x="234" y="523"/>
                    </a:lnTo>
                    <a:lnTo>
                      <a:pt x="230" y="517"/>
                    </a:lnTo>
                    <a:lnTo>
                      <a:pt x="227" y="515"/>
                    </a:lnTo>
                    <a:lnTo>
                      <a:pt x="225" y="508"/>
                    </a:lnTo>
                    <a:lnTo>
                      <a:pt x="220" y="506"/>
                    </a:lnTo>
                    <a:lnTo>
                      <a:pt x="219" y="508"/>
                    </a:lnTo>
                    <a:lnTo>
                      <a:pt x="216" y="502"/>
                    </a:lnTo>
                    <a:lnTo>
                      <a:pt x="213" y="502"/>
                    </a:lnTo>
                    <a:lnTo>
                      <a:pt x="213" y="502"/>
                    </a:lnTo>
                    <a:lnTo>
                      <a:pt x="214" y="485"/>
                    </a:lnTo>
                    <a:lnTo>
                      <a:pt x="225" y="477"/>
                    </a:lnTo>
                    <a:lnTo>
                      <a:pt x="219" y="465"/>
                    </a:lnTo>
                    <a:lnTo>
                      <a:pt x="211" y="458"/>
                    </a:lnTo>
                    <a:lnTo>
                      <a:pt x="210" y="454"/>
                    </a:lnTo>
                    <a:lnTo>
                      <a:pt x="205" y="452"/>
                    </a:lnTo>
                    <a:lnTo>
                      <a:pt x="199" y="442"/>
                    </a:lnTo>
                    <a:lnTo>
                      <a:pt x="204" y="437"/>
                    </a:lnTo>
                    <a:lnTo>
                      <a:pt x="201" y="434"/>
                    </a:lnTo>
                    <a:lnTo>
                      <a:pt x="204" y="431"/>
                    </a:lnTo>
                    <a:lnTo>
                      <a:pt x="204" y="429"/>
                    </a:lnTo>
                    <a:lnTo>
                      <a:pt x="208" y="423"/>
                    </a:lnTo>
                    <a:lnTo>
                      <a:pt x="204" y="418"/>
                    </a:lnTo>
                    <a:lnTo>
                      <a:pt x="196" y="415"/>
                    </a:lnTo>
                    <a:lnTo>
                      <a:pt x="197" y="406"/>
                    </a:lnTo>
                    <a:lnTo>
                      <a:pt x="196" y="403"/>
                    </a:lnTo>
                    <a:lnTo>
                      <a:pt x="187" y="397"/>
                    </a:lnTo>
                    <a:lnTo>
                      <a:pt x="181" y="388"/>
                    </a:lnTo>
                    <a:lnTo>
                      <a:pt x="171" y="383"/>
                    </a:lnTo>
                    <a:lnTo>
                      <a:pt x="168" y="378"/>
                    </a:lnTo>
                    <a:lnTo>
                      <a:pt x="168" y="374"/>
                    </a:lnTo>
                    <a:lnTo>
                      <a:pt x="165" y="371"/>
                    </a:lnTo>
                    <a:lnTo>
                      <a:pt x="154" y="369"/>
                    </a:lnTo>
                    <a:lnTo>
                      <a:pt x="154" y="372"/>
                    </a:lnTo>
                    <a:lnTo>
                      <a:pt x="148" y="383"/>
                    </a:lnTo>
                    <a:lnTo>
                      <a:pt x="145" y="380"/>
                    </a:lnTo>
                    <a:lnTo>
                      <a:pt x="131" y="377"/>
                    </a:lnTo>
                    <a:lnTo>
                      <a:pt x="133" y="375"/>
                    </a:lnTo>
                    <a:lnTo>
                      <a:pt x="125" y="371"/>
                    </a:lnTo>
                    <a:lnTo>
                      <a:pt x="127" y="366"/>
                    </a:lnTo>
                    <a:lnTo>
                      <a:pt x="124" y="365"/>
                    </a:lnTo>
                    <a:lnTo>
                      <a:pt x="125" y="357"/>
                    </a:lnTo>
                    <a:lnTo>
                      <a:pt x="122" y="352"/>
                    </a:lnTo>
                    <a:lnTo>
                      <a:pt x="121" y="346"/>
                    </a:lnTo>
                    <a:lnTo>
                      <a:pt x="124" y="342"/>
                    </a:lnTo>
                    <a:lnTo>
                      <a:pt x="121" y="338"/>
                    </a:lnTo>
                    <a:lnTo>
                      <a:pt x="121" y="331"/>
                    </a:lnTo>
                    <a:lnTo>
                      <a:pt x="122" y="328"/>
                    </a:lnTo>
                    <a:lnTo>
                      <a:pt x="121" y="325"/>
                    </a:lnTo>
                    <a:lnTo>
                      <a:pt x="115" y="328"/>
                    </a:lnTo>
                    <a:lnTo>
                      <a:pt x="112" y="332"/>
                    </a:lnTo>
                    <a:lnTo>
                      <a:pt x="108" y="331"/>
                    </a:lnTo>
                    <a:lnTo>
                      <a:pt x="102" y="335"/>
                    </a:lnTo>
                    <a:lnTo>
                      <a:pt x="95" y="334"/>
                    </a:lnTo>
                    <a:lnTo>
                      <a:pt x="90" y="343"/>
                    </a:lnTo>
                    <a:lnTo>
                      <a:pt x="90" y="346"/>
                    </a:lnTo>
                    <a:lnTo>
                      <a:pt x="89" y="348"/>
                    </a:lnTo>
                    <a:lnTo>
                      <a:pt x="78" y="346"/>
                    </a:lnTo>
                    <a:lnTo>
                      <a:pt x="76" y="340"/>
                    </a:lnTo>
                    <a:lnTo>
                      <a:pt x="79" y="322"/>
                    </a:lnTo>
                    <a:lnTo>
                      <a:pt x="75" y="315"/>
                    </a:lnTo>
                    <a:lnTo>
                      <a:pt x="64" y="318"/>
                    </a:lnTo>
                    <a:lnTo>
                      <a:pt x="52" y="306"/>
                    </a:lnTo>
                    <a:lnTo>
                      <a:pt x="52" y="292"/>
                    </a:lnTo>
                    <a:lnTo>
                      <a:pt x="33" y="292"/>
                    </a:lnTo>
                    <a:lnTo>
                      <a:pt x="19" y="279"/>
                    </a:lnTo>
                    <a:lnTo>
                      <a:pt x="19" y="272"/>
                    </a:lnTo>
                    <a:lnTo>
                      <a:pt x="16" y="271"/>
                    </a:lnTo>
                    <a:lnTo>
                      <a:pt x="12" y="271"/>
                    </a:lnTo>
                    <a:lnTo>
                      <a:pt x="10" y="266"/>
                    </a:lnTo>
                    <a:lnTo>
                      <a:pt x="1" y="265"/>
                    </a:lnTo>
                    <a:close/>
                  </a:path>
                </a:pathLst>
              </a:custGeom>
              <a:grp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Kharkiv"/>
              <p:cNvSpPr>
                <a:spLocks/>
              </p:cNvSpPr>
              <p:nvPr/>
            </p:nvSpPr>
            <p:spPr bwMode="auto">
              <a:xfrm>
                <a:off x="7308850" y="2459038"/>
                <a:ext cx="1066800" cy="979488"/>
              </a:xfrm>
              <a:custGeom>
                <a:avLst/>
                <a:gdLst>
                  <a:gd name="T0" fmla="*/ 551 w 672"/>
                  <a:gd name="T1" fmla="*/ 36 h 617"/>
                  <a:gd name="T2" fmla="*/ 575 w 672"/>
                  <a:gd name="T3" fmla="*/ 73 h 617"/>
                  <a:gd name="T4" fmla="*/ 623 w 672"/>
                  <a:gd name="T5" fmla="*/ 131 h 617"/>
                  <a:gd name="T6" fmla="*/ 658 w 672"/>
                  <a:gd name="T7" fmla="*/ 174 h 617"/>
                  <a:gd name="T8" fmla="*/ 655 w 672"/>
                  <a:gd name="T9" fmla="*/ 210 h 617"/>
                  <a:gd name="T10" fmla="*/ 648 w 672"/>
                  <a:gd name="T11" fmla="*/ 243 h 617"/>
                  <a:gd name="T12" fmla="*/ 663 w 672"/>
                  <a:gd name="T13" fmla="*/ 259 h 617"/>
                  <a:gd name="T14" fmla="*/ 643 w 672"/>
                  <a:gd name="T15" fmla="*/ 288 h 617"/>
                  <a:gd name="T16" fmla="*/ 620 w 672"/>
                  <a:gd name="T17" fmla="*/ 311 h 617"/>
                  <a:gd name="T18" fmla="*/ 629 w 672"/>
                  <a:gd name="T19" fmla="*/ 371 h 617"/>
                  <a:gd name="T20" fmla="*/ 626 w 672"/>
                  <a:gd name="T21" fmla="*/ 394 h 617"/>
                  <a:gd name="T22" fmla="*/ 562 w 672"/>
                  <a:gd name="T23" fmla="*/ 397 h 617"/>
                  <a:gd name="T24" fmla="*/ 559 w 672"/>
                  <a:gd name="T25" fmla="*/ 434 h 617"/>
                  <a:gd name="T26" fmla="*/ 542 w 672"/>
                  <a:gd name="T27" fmla="*/ 451 h 617"/>
                  <a:gd name="T28" fmla="*/ 523 w 672"/>
                  <a:gd name="T29" fmla="*/ 462 h 617"/>
                  <a:gd name="T30" fmla="*/ 511 w 672"/>
                  <a:gd name="T31" fmla="*/ 477 h 617"/>
                  <a:gd name="T32" fmla="*/ 502 w 672"/>
                  <a:gd name="T33" fmla="*/ 494 h 617"/>
                  <a:gd name="T34" fmla="*/ 476 w 672"/>
                  <a:gd name="T35" fmla="*/ 519 h 617"/>
                  <a:gd name="T36" fmla="*/ 447 w 672"/>
                  <a:gd name="T37" fmla="*/ 531 h 617"/>
                  <a:gd name="T38" fmla="*/ 416 w 672"/>
                  <a:gd name="T39" fmla="*/ 533 h 617"/>
                  <a:gd name="T40" fmla="*/ 387 w 672"/>
                  <a:gd name="T41" fmla="*/ 531 h 617"/>
                  <a:gd name="T42" fmla="*/ 387 w 672"/>
                  <a:gd name="T43" fmla="*/ 566 h 617"/>
                  <a:gd name="T44" fmla="*/ 374 w 672"/>
                  <a:gd name="T45" fmla="*/ 593 h 617"/>
                  <a:gd name="T46" fmla="*/ 327 w 672"/>
                  <a:gd name="T47" fmla="*/ 586 h 617"/>
                  <a:gd name="T48" fmla="*/ 312 w 672"/>
                  <a:gd name="T49" fmla="*/ 616 h 617"/>
                  <a:gd name="T50" fmla="*/ 296 w 672"/>
                  <a:gd name="T51" fmla="*/ 577 h 617"/>
                  <a:gd name="T52" fmla="*/ 270 w 672"/>
                  <a:gd name="T53" fmla="*/ 537 h 617"/>
                  <a:gd name="T54" fmla="*/ 247 w 672"/>
                  <a:gd name="T55" fmla="*/ 496 h 617"/>
                  <a:gd name="T56" fmla="*/ 207 w 672"/>
                  <a:gd name="T57" fmla="*/ 482 h 617"/>
                  <a:gd name="T58" fmla="*/ 184 w 672"/>
                  <a:gd name="T59" fmla="*/ 483 h 617"/>
                  <a:gd name="T60" fmla="*/ 154 w 672"/>
                  <a:gd name="T61" fmla="*/ 474 h 617"/>
                  <a:gd name="T62" fmla="*/ 129 w 672"/>
                  <a:gd name="T63" fmla="*/ 476 h 617"/>
                  <a:gd name="T64" fmla="*/ 92 w 672"/>
                  <a:gd name="T65" fmla="*/ 446 h 617"/>
                  <a:gd name="T66" fmla="*/ 69 w 672"/>
                  <a:gd name="T67" fmla="*/ 434 h 617"/>
                  <a:gd name="T68" fmla="*/ 65 w 672"/>
                  <a:gd name="T69" fmla="*/ 417 h 617"/>
                  <a:gd name="T70" fmla="*/ 38 w 672"/>
                  <a:gd name="T71" fmla="*/ 419 h 617"/>
                  <a:gd name="T72" fmla="*/ 49 w 672"/>
                  <a:gd name="T73" fmla="*/ 374 h 617"/>
                  <a:gd name="T74" fmla="*/ 91 w 672"/>
                  <a:gd name="T75" fmla="*/ 376 h 617"/>
                  <a:gd name="T76" fmla="*/ 131 w 672"/>
                  <a:gd name="T77" fmla="*/ 316 h 617"/>
                  <a:gd name="T78" fmla="*/ 123 w 672"/>
                  <a:gd name="T79" fmla="*/ 265 h 617"/>
                  <a:gd name="T80" fmla="*/ 83 w 672"/>
                  <a:gd name="T81" fmla="*/ 243 h 617"/>
                  <a:gd name="T82" fmla="*/ 72 w 672"/>
                  <a:gd name="T83" fmla="*/ 214 h 617"/>
                  <a:gd name="T84" fmla="*/ 37 w 672"/>
                  <a:gd name="T85" fmla="*/ 187 h 617"/>
                  <a:gd name="T86" fmla="*/ 6 w 672"/>
                  <a:gd name="T87" fmla="*/ 170 h 617"/>
                  <a:gd name="T88" fmla="*/ 25 w 672"/>
                  <a:gd name="T89" fmla="*/ 97 h 617"/>
                  <a:gd name="T90" fmla="*/ 38 w 672"/>
                  <a:gd name="T91" fmla="*/ 96 h 617"/>
                  <a:gd name="T92" fmla="*/ 78 w 672"/>
                  <a:gd name="T93" fmla="*/ 76 h 617"/>
                  <a:gd name="T94" fmla="*/ 98 w 672"/>
                  <a:gd name="T95" fmla="*/ 47 h 617"/>
                  <a:gd name="T96" fmla="*/ 132 w 672"/>
                  <a:gd name="T97" fmla="*/ 54 h 617"/>
                  <a:gd name="T98" fmla="*/ 161 w 672"/>
                  <a:gd name="T99" fmla="*/ 45 h 617"/>
                  <a:gd name="T100" fmla="*/ 166 w 672"/>
                  <a:gd name="T101" fmla="*/ 37 h 617"/>
                  <a:gd name="T102" fmla="*/ 203 w 672"/>
                  <a:gd name="T103" fmla="*/ 10 h 617"/>
                  <a:gd name="T104" fmla="*/ 272 w 672"/>
                  <a:gd name="T105" fmla="*/ 10 h 617"/>
                  <a:gd name="T106" fmla="*/ 315 w 672"/>
                  <a:gd name="T107" fmla="*/ 56 h 617"/>
                  <a:gd name="T108" fmla="*/ 342 w 672"/>
                  <a:gd name="T109" fmla="*/ 53 h 617"/>
                  <a:gd name="T110" fmla="*/ 358 w 672"/>
                  <a:gd name="T111" fmla="*/ 65 h 617"/>
                  <a:gd name="T112" fmla="*/ 387 w 672"/>
                  <a:gd name="T113" fmla="*/ 59 h 617"/>
                  <a:gd name="T114" fmla="*/ 456 w 672"/>
                  <a:gd name="T115" fmla="*/ 37 h 617"/>
                  <a:gd name="T116" fmla="*/ 514 w 672"/>
                  <a:gd name="T117" fmla="*/ 8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72" h="617">
                    <a:moveTo>
                      <a:pt x="545" y="0"/>
                    </a:moveTo>
                    <a:lnTo>
                      <a:pt x="546" y="2"/>
                    </a:lnTo>
                    <a:lnTo>
                      <a:pt x="546" y="8"/>
                    </a:lnTo>
                    <a:lnTo>
                      <a:pt x="542" y="11"/>
                    </a:lnTo>
                    <a:lnTo>
                      <a:pt x="542" y="25"/>
                    </a:lnTo>
                    <a:lnTo>
                      <a:pt x="546" y="34"/>
                    </a:lnTo>
                    <a:lnTo>
                      <a:pt x="551" y="36"/>
                    </a:lnTo>
                    <a:lnTo>
                      <a:pt x="554" y="40"/>
                    </a:lnTo>
                    <a:lnTo>
                      <a:pt x="562" y="44"/>
                    </a:lnTo>
                    <a:lnTo>
                      <a:pt x="565" y="50"/>
                    </a:lnTo>
                    <a:lnTo>
                      <a:pt x="571" y="47"/>
                    </a:lnTo>
                    <a:lnTo>
                      <a:pt x="579" y="48"/>
                    </a:lnTo>
                    <a:lnTo>
                      <a:pt x="575" y="54"/>
                    </a:lnTo>
                    <a:lnTo>
                      <a:pt x="575" y="73"/>
                    </a:lnTo>
                    <a:lnTo>
                      <a:pt x="572" y="79"/>
                    </a:lnTo>
                    <a:lnTo>
                      <a:pt x="579" y="88"/>
                    </a:lnTo>
                    <a:lnTo>
                      <a:pt x="579" y="93"/>
                    </a:lnTo>
                    <a:lnTo>
                      <a:pt x="592" y="108"/>
                    </a:lnTo>
                    <a:lnTo>
                      <a:pt x="603" y="123"/>
                    </a:lnTo>
                    <a:lnTo>
                      <a:pt x="611" y="122"/>
                    </a:lnTo>
                    <a:lnTo>
                      <a:pt x="623" y="131"/>
                    </a:lnTo>
                    <a:lnTo>
                      <a:pt x="631" y="133"/>
                    </a:lnTo>
                    <a:lnTo>
                      <a:pt x="637" y="137"/>
                    </a:lnTo>
                    <a:lnTo>
                      <a:pt x="646" y="156"/>
                    </a:lnTo>
                    <a:lnTo>
                      <a:pt x="652" y="160"/>
                    </a:lnTo>
                    <a:lnTo>
                      <a:pt x="654" y="160"/>
                    </a:lnTo>
                    <a:lnTo>
                      <a:pt x="663" y="171"/>
                    </a:lnTo>
                    <a:lnTo>
                      <a:pt x="658" y="174"/>
                    </a:lnTo>
                    <a:lnTo>
                      <a:pt x="658" y="179"/>
                    </a:lnTo>
                    <a:lnTo>
                      <a:pt x="660" y="182"/>
                    </a:lnTo>
                    <a:lnTo>
                      <a:pt x="660" y="182"/>
                    </a:lnTo>
                    <a:lnTo>
                      <a:pt x="672" y="199"/>
                    </a:lnTo>
                    <a:lnTo>
                      <a:pt x="669" y="202"/>
                    </a:lnTo>
                    <a:lnTo>
                      <a:pt x="658" y="202"/>
                    </a:lnTo>
                    <a:lnTo>
                      <a:pt x="655" y="210"/>
                    </a:lnTo>
                    <a:lnTo>
                      <a:pt x="664" y="216"/>
                    </a:lnTo>
                    <a:lnTo>
                      <a:pt x="664" y="219"/>
                    </a:lnTo>
                    <a:lnTo>
                      <a:pt x="660" y="219"/>
                    </a:lnTo>
                    <a:lnTo>
                      <a:pt x="652" y="230"/>
                    </a:lnTo>
                    <a:lnTo>
                      <a:pt x="649" y="225"/>
                    </a:lnTo>
                    <a:lnTo>
                      <a:pt x="643" y="236"/>
                    </a:lnTo>
                    <a:lnTo>
                      <a:pt x="648" y="243"/>
                    </a:lnTo>
                    <a:lnTo>
                      <a:pt x="652" y="240"/>
                    </a:lnTo>
                    <a:lnTo>
                      <a:pt x="657" y="242"/>
                    </a:lnTo>
                    <a:lnTo>
                      <a:pt x="657" y="243"/>
                    </a:lnTo>
                    <a:lnTo>
                      <a:pt x="654" y="247"/>
                    </a:lnTo>
                    <a:lnTo>
                      <a:pt x="657" y="248"/>
                    </a:lnTo>
                    <a:lnTo>
                      <a:pt x="658" y="257"/>
                    </a:lnTo>
                    <a:lnTo>
                      <a:pt x="663" y="259"/>
                    </a:lnTo>
                    <a:lnTo>
                      <a:pt x="651" y="263"/>
                    </a:lnTo>
                    <a:lnTo>
                      <a:pt x="652" y="270"/>
                    </a:lnTo>
                    <a:lnTo>
                      <a:pt x="649" y="271"/>
                    </a:lnTo>
                    <a:lnTo>
                      <a:pt x="648" y="274"/>
                    </a:lnTo>
                    <a:lnTo>
                      <a:pt x="641" y="274"/>
                    </a:lnTo>
                    <a:lnTo>
                      <a:pt x="641" y="280"/>
                    </a:lnTo>
                    <a:lnTo>
                      <a:pt x="643" y="288"/>
                    </a:lnTo>
                    <a:lnTo>
                      <a:pt x="632" y="287"/>
                    </a:lnTo>
                    <a:lnTo>
                      <a:pt x="629" y="294"/>
                    </a:lnTo>
                    <a:lnTo>
                      <a:pt x="638" y="296"/>
                    </a:lnTo>
                    <a:lnTo>
                      <a:pt x="637" y="297"/>
                    </a:lnTo>
                    <a:lnTo>
                      <a:pt x="629" y="303"/>
                    </a:lnTo>
                    <a:lnTo>
                      <a:pt x="621" y="303"/>
                    </a:lnTo>
                    <a:lnTo>
                      <a:pt x="620" y="311"/>
                    </a:lnTo>
                    <a:lnTo>
                      <a:pt x="623" y="314"/>
                    </a:lnTo>
                    <a:lnTo>
                      <a:pt x="621" y="327"/>
                    </a:lnTo>
                    <a:lnTo>
                      <a:pt x="628" y="327"/>
                    </a:lnTo>
                    <a:lnTo>
                      <a:pt x="628" y="336"/>
                    </a:lnTo>
                    <a:lnTo>
                      <a:pt x="632" y="340"/>
                    </a:lnTo>
                    <a:lnTo>
                      <a:pt x="628" y="365"/>
                    </a:lnTo>
                    <a:lnTo>
                      <a:pt x="629" y="371"/>
                    </a:lnTo>
                    <a:lnTo>
                      <a:pt x="643" y="373"/>
                    </a:lnTo>
                    <a:lnTo>
                      <a:pt x="645" y="379"/>
                    </a:lnTo>
                    <a:lnTo>
                      <a:pt x="632" y="383"/>
                    </a:lnTo>
                    <a:lnTo>
                      <a:pt x="635" y="386"/>
                    </a:lnTo>
                    <a:lnTo>
                      <a:pt x="626" y="391"/>
                    </a:lnTo>
                    <a:lnTo>
                      <a:pt x="626" y="394"/>
                    </a:lnTo>
                    <a:lnTo>
                      <a:pt x="626" y="394"/>
                    </a:lnTo>
                    <a:lnTo>
                      <a:pt x="623" y="399"/>
                    </a:lnTo>
                    <a:lnTo>
                      <a:pt x="621" y="406"/>
                    </a:lnTo>
                    <a:lnTo>
                      <a:pt x="617" y="405"/>
                    </a:lnTo>
                    <a:lnTo>
                      <a:pt x="617" y="403"/>
                    </a:lnTo>
                    <a:lnTo>
                      <a:pt x="611" y="405"/>
                    </a:lnTo>
                    <a:lnTo>
                      <a:pt x="574" y="396"/>
                    </a:lnTo>
                    <a:lnTo>
                      <a:pt x="562" y="397"/>
                    </a:lnTo>
                    <a:lnTo>
                      <a:pt x="559" y="400"/>
                    </a:lnTo>
                    <a:lnTo>
                      <a:pt x="559" y="400"/>
                    </a:lnTo>
                    <a:lnTo>
                      <a:pt x="549" y="410"/>
                    </a:lnTo>
                    <a:lnTo>
                      <a:pt x="549" y="410"/>
                    </a:lnTo>
                    <a:lnTo>
                      <a:pt x="572" y="417"/>
                    </a:lnTo>
                    <a:lnTo>
                      <a:pt x="577" y="425"/>
                    </a:lnTo>
                    <a:lnTo>
                      <a:pt x="559" y="434"/>
                    </a:lnTo>
                    <a:lnTo>
                      <a:pt x="548" y="436"/>
                    </a:lnTo>
                    <a:lnTo>
                      <a:pt x="546" y="437"/>
                    </a:lnTo>
                    <a:lnTo>
                      <a:pt x="549" y="440"/>
                    </a:lnTo>
                    <a:lnTo>
                      <a:pt x="551" y="448"/>
                    </a:lnTo>
                    <a:lnTo>
                      <a:pt x="545" y="450"/>
                    </a:lnTo>
                    <a:lnTo>
                      <a:pt x="545" y="451"/>
                    </a:lnTo>
                    <a:lnTo>
                      <a:pt x="542" y="451"/>
                    </a:lnTo>
                    <a:lnTo>
                      <a:pt x="539" y="453"/>
                    </a:lnTo>
                    <a:lnTo>
                      <a:pt x="539" y="451"/>
                    </a:lnTo>
                    <a:lnTo>
                      <a:pt x="532" y="450"/>
                    </a:lnTo>
                    <a:lnTo>
                      <a:pt x="529" y="453"/>
                    </a:lnTo>
                    <a:lnTo>
                      <a:pt x="526" y="454"/>
                    </a:lnTo>
                    <a:lnTo>
                      <a:pt x="526" y="462"/>
                    </a:lnTo>
                    <a:lnTo>
                      <a:pt x="523" y="462"/>
                    </a:lnTo>
                    <a:lnTo>
                      <a:pt x="523" y="471"/>
                    </a:lnTo>
                    <a:lnTo>
                      <a:pt x="520" y="473"/>
                    </a:lnTo>
                    <a:lnTo>
                      <a:pt x="517" y="468"/>
                    </a:lnTo>
                    <a:lnTo>
                      <a:pt x="516" y="471"/>
                    </a:lnTo>
                    <a:lnTo>
                      <a:pt x="509" y="474"/>
                    </a:lnTo>
                    <a:lnTo>
                      <a:pt x="513" y="474"/>
                    </a:lnTo>
                    <a:lnTo>
                      <a:pt x="511" y="477"/>
                    </a:lnTo>
                    <a:lnTo>
                      <a:pt x="509" y="476"/>
                    </a:lnTo>
                    <a:lnTo>
                      <a:pt x="506" y="479"/>
                    </a:lnTo>
                    <a:lnTo>
                      <a:pt x="513" y="483"/>
                    </a:lnTo>
                    <a:lnTo>
                      <a:pt x="509" y="488"/>
                    </a:lnTo>
                    <a:lnTo>
                      <a:pt x="514" y="490"/>
                    </a:lnTo>
                    <a:lnTo>
                      <a:pt x="514" y="494"/>
                    </a:lnTo>
                    <a:lnTo>
                      <a:pt x="502" y="494"/>
                    </a:lnTo>
                    <a:lnTo>
                      <a:pt x="500" y="499"/>
                    </a:lnTo>
                    <a:lnTo>
                      <a:pt x="493" y="499"/>
                    </a:lnTo>
                    <a:lnTo>
                      <a:pt x="490" y="505"/>
                    </a:lnTo>
                    <a:lnTo>
                      <a:pt x="485" y="508"/>
                    </a:lnTo>
                    <a:lnTo>
                      <a:pt x="485" y="528"/>
                    </a:lnTo>
                    <a:lnTo>
                      <a:pt x="476" y="522"/>
                    </a:lnTo>
                    <a:lnTo>
                      <a:pt x="476" y="519"/>
                    </a:lnTo>
                    <a:lnTo>
                      <a:pt x="467" y="517"/>
                    </a:lnTo>
                    <a:lnTo>
                      <a:pt x="463" y="523"/>
                    </a:lnTo>
                    <a:lnTo>
                      <a:pt x="460" y="522"/>
                    </a:lnTo>
                    <a:lnTo>
                      <a:pt x="459" y="528"/>
                    </a:lnTo>
                    <a:lnTo>
                      <a:pt x="450" y="526"/>
                    </a:lnTo>
                    <a:lnTo>
                      <a:pt x="450" y="533"/>
                    </a:lnTo>
                    <a:lnTo>
                      <a:pt x="447" y="531"/>
                    </a:lnTo>
                    <a:lnTo>
                      <a:pt x="445" y="536"/>
                    </a:lnTo>
                    <a:lnTo>
                      <a:pt x="450" y="540"/>
                    </a:lnTo>
                    <a:lnTo>
                      <a:pt x="451" y="543"/>
                    </a:lnTo>
                    <a:lnTo>
                      <a:pt x="454" y="543"/>
                    </a:lnTo>
                    <a:lnTo>
                      <a:pt x="453" y="548"/>
                    </a:lnTo>
                    <a:lnTo>
                      <a:pt x="439" y="534"/>
                    </a:lnTo>
                    <a:lnTo>
                      <a:pt x="416" y="533"/>
                    </a:lnTo>
                    <a:lnTo>
                      <a:pt x="411" y="540"/>
                    </a:lnTo>
                    <a:lnTo>
                      <a:pt x="408" y="542"/>
                    </a:lnTo>
                    <a:lnTo>
                      <a:pt x="407" y="539"/>
                    </a:lnTo>
                    <a:lnTo>
                      <a:pt x="399" y="539"/>
                    </a:lnTo>
                    <a:lnTo>
                      <a:pt x="393" y="536"/>
                    </a:lnTo>
                    <a:lnTo>
                      <a:pt x="393" y="533"/>
                    </a:lnTo>
                    <a:lnTo>
                      <a:pt x="387" y="531"/>
                    </a:lnTo>
                    <a:lnTo>
                      <a:pt x="381" y="540"/>
                    </a:lnTo>
                    <a:lnTo>
                      <a:pt x="382" y="542"/>
                    </a:lnTo>
                    <a:lnTo>
                      <a:pt x="385" y="542"/>
                    </a:lnTo>
                    <a:lnTo>
                      <a:pt x="387" y="551"/>
                    </a:lnTo>
                    <a:lnTo>
                      <a:pt x="391" y="562"/>
                    </a:lnTo>
                    <a:lnTo>
                      <a:pt x="388" y="566"/>
                    </a:lnTo>
                    <a:lnTo>
                      <a:pt x="387" y="566"/>
                    </a:lnTo>
                    <a:lnTo>
                      <a:pt x="388" y="579"/>
                    </a:lnTo>
                    <a:lnTo>
                      <a:pt x="391" y="586"/>
                    </a:lnTo>
                    <a:lnTo>
                      <a:pt x="391" y="586"/>
                    </a:lnTo>
                    <a:lnTo>
                      <a:pt x="378" y="588"/>
                    </a:lnTo>
                    <a:lnTo>
                      <a:pt x="378" y="590"/>
                    </a:lnTo>
                    <a:lnTo>
                      <a:pt x="374" y="591"/>
                    </a:lnTo>
                    <a:lnTo>
                      <a:pt x="374" y="593"/>
                    </a:lnTo>
                    <a:lnTo>
                      <a:pt x="361" y="596"/>
                    </a:lnTo>
                    <a:lnTo>
                      <a:pt x="358" y="591"/>
                    </a:lnTo>
                    <a:lnTo>
                      <a:pt x="355" y="591"/>
                    </a:lnTo>
                    <a:lnTo>
                      <a:pt x="338" y="576"/>
                    </a:lnTo>
                    <a:lnTo>
                      <a:pt x="330" y="585"/>
                    </a:lnTo>
                    <a:lnTo>
                      <a:pt x="327" y="585"/>
                    </a:lnTo>
                    <a:lnTo>
                      <a:pt x="327" y="586"/>
                    </a:lnTo>
                    <a:lnTo>
                      <a:pt x="330" y="586"/>
                    </a:lnTo>
                    <a:lnTo>
                      <a:pt x="327" y="590"/>
                    </a:lnTo>
                    <a:lnTo>
                      <a:pt x="332" y="591"/>
                    </a:lnTo>
                    <a:lnTo>
                      <a:pt x="325" y="593"/>
                    </a:lnTo>
                    <a:lnTo>
                      <a:pt x="316" y="605"/>
                    </a:lnTo>
                    <a:lnTo>
                      <a:pt x="319" y="606"/>
                    </a:lnTo>
                    <a:lnTo>
                      <a:pt x="312" y="616"/>
                    </a:lnTo>
                    <a:lnTo>
                      <a:pt x="312" y="614"/>
                    </a:lnTo>
                    <a:lnTo>
                      <a:pt x="305" y="609"/>
                    </a:lnTo>
                    <a:lnTo>
                      <a:pt x="299" y="617"/>
                    </a:lnTo>
                    <a:lnTo>
                      <a:pt x="295" y="613"/>
                    </a:lnTo>
                    <a:lnTo>
                      <a:pt x="304" y="599"/>
                    </a:lnTo>
                    <a:lnTo>
                      <a:pt x="290" y="590"/>
                    </a:lnTo>
                    <a:lnTo>
                      <a:pt x="296" y="577"/>
                    </a:lnTo>
                    <a:lnTo>
                      <a:pt x="267" y="556"/>
                    </a:lnTo>
                    <a:lnTo>
                      <a:pt x="272" y="548"/>
                    </a:lnTo>
                    <a:lnTo>
                      <a:pt x="267" y="543"/>
                    </a:lnTo>
                    <a:lnTo>
                      <a:pt x="275" y="542"/>
                    </a:lnTo>
                    <a:lnTo>
                      <a:pt x="276" y="537"/>
                    </a:lnTo>
                    <a:lnTo>
                      <a:pt x="273" y="536"/>
                    </a:lnTo>
                    <a:lnTo>
                      <a:pt x="270" y="537"/>
                    </a:lnTo>
                    <a:lnTo>
                      <a:pt x="262" y="530"/>
                    </a:lnTo>
                    <a:lnTo>
                      <a:pt x="252" y="530"/>
                    </a:lnTo>
                    <a:lnTo>
                      <a:pt x="253" y="520"/>
                    </a:lnTo>
                    <a:lnTo>
                      <a:pt x="243" y="516"/>
                    </a:lnTo>
                    <a:lnTo>
                      <a:pt x="246" y="510"/>
                    </a:lnTo>
                    <a:lnTo>
                      <a:pt x="241" y="505"/>
                    </a:lnTo>
                    <a:lnTo>
                      <a:pt x="247" y="496"/>
                    </a:lnTo>
                    <a:lnTo>
                      <a:pt x="233" y="482"/>
                    </a:lnTo>
                    <a:lnTo>
                      <a:pt x="235" y="479"/>
                    </a:lnTo>
                    <a:lnTo>
                      <a:pt x="226" y="470"/>
                    </a:lnTo>
                    <a:lnTo>
                      <a:pt x="219" y="479"/>
                    </a:lnTo>
                    <a:lnTo>
                      <a:pt x="213" y="477"/>
                    </a:lnTo>
                    <a:lnTo>
                      <a:pt x="212" y="480"/>
                    </a:lnTo>
                    <a:lnTo>
                      <a:pt x="207" y="482"/>
                    </a:lnTo>
                    <a:lnTo>
                      <a:pt x="206" y="485"/>
                    </a:lnTo>
                    <a:lnTo>
                      <a:pt x="201" y="485"/>
                    </a:lnTo>
                    <a:lnTo>
                      <a:pt x="196" y="491"/>
                    </a:lnTo>
                    <a:lnTo>
                      <a:pt x="195" y="491"/>
                    </a:lnTo>
                    <a:lnTo>
                      <a:pt x="193" y="483"/>
                    </a:lnTo>
                    <a:lnTo>
                      <a:pt x="189" y="482"/>
                    </a:lnTo>
                    <a:lnTo>
                      <a:pt x="184" y="483"/>
                    </a:lnTo>
                    <a:lnTo>
                      <a:pt x="183" y="480"/>
                    </a:lnTo>
                    <a:lnTo>
                      <a:pt x="180" y="480"/>
                    </a:lnTo>
                    <a:lnTo>
                      <a:pt x="177" y="485"/>
                    </a:lnTo>
                    <a:lnTo>
                      <a:pt x="172" y="479"/>
                    </a:lnTo>
                    <a:lnTo>
                      <a:pt x="161" y="480"/>
                    </a:lnTo>
                    <a:lnTo>
                      <a:pt x="160" y="474"/>
                    </a:lnTo>
                    <a:lnTo>
                      <a:pt x="154" y="474"/>
                    </a:lnTo>
                    <a:lnTo>
                      <a:pt x="147" y="477"/>
                    </a:lnTo>
                    <a:lnTo>
                      <a:pt x="137" y="476"/>
                    </a:lnTo>
                    <a:lnTo>
                      <a:pt x="135" y="474"/>
                    </a:lnTo>
                    <a:lnTo>
                      <a:pt x="135" y="477"/>
                    </a:lnTo>
                    <a:lnTo>
                      <a:pt x="131" y="479"/>
                    </a:lnTo>
                    <a:lnTo>
                      <a:pt x="131" y="474"/>
                    </a:lnTo>
                    <a:lnTo>
                      <a:pt x="129" y="476"/>
                    </a:lnTo>
                    <a:lnTo>
                      <a:pt x="124" y="471"/>
                    </a:lnTo>
                    <a:lnTo>
                      <a:pt x="114" y="463"/>
                    </a:lnTo>
                    <a:lnTo>
                      <a:pt x="114" y="460"/>
                    </a:lnTo>
                    <a:lnTo>
                      <a:pt x="111" y="462"/>
                    </a:lnTo>
                    <a:lnTo>
                      <a:pt x="101" y="454"/>
                    </a:lnTo>
                    <a:lnTo>
                      <a:pt x="101" y="451"/>
                    </a:lnTo>
                    <a:lnTo>
                      <a:pt x="92" y="446"/>
                    </a:lnTo>
                    <a:lnTo>
                      <a:pt x="95" y="445"/>
                    </a:lnTo>
                    <a:lnTo>
                      <a:pt x="94" y="442"/>
                    </a:lnTo>
                    <a:lnTo>
                      <a:pt x="88" y="439"/>
                    </a:lnTo>
                    <a:lnTo>
                      <a:pt x="83" y="433"/>
                    </a:lnTo>
                    <a:lnTo>
                      <a:pt x="78" y="433"/>
                    </a:lnTo>
                    <a:lnTo>
                      <a:pt x="77" y="436"/>
                    </a:lnTo>
                    <a:lnTo>
                      <a:pt x="69" y="434"/>
                    </a:lnTo>
                    <a:lnTo>
                      <a:pt x="69" y="431"/>
                    </a:lnTo>
                    <a:lnTo>
                      <a:pt x="77" y="430"/>
                    </a:lnTo>
                    <a:lnTo>
                      <a:pt x="71" y="423"/>
                    </a:lnTo>
                    <a:lnTo>
                      <a:pt x="71" y="422"/>
                    </a:lnTo>
                    <a:lnTo>
                      <a:pt x="74" y="420"/>
                    </a:lnTo>
                    <a:lnTo>
                      <a:pt x="71" y="419"/>
                    </a:lnTo>
                    <a:lnTo>
                      <a:pt x="65" y="417"/>
                    </a:lnTo>
                    <a:lnTo>
                      <a:pt x="60" y="422"/>
                    </a:lnTo>
                    <a:lnTo>
                      <a:pt x="55" y="417"/>
                    </a:lnTo>
                    <a:lnTo>
                      <a:pt x="49" y="419"/>
                    </a:lnTo>
                    <a:lnTo>
                      <a:pt x="48" y="423"/>
                    </a:lnTo>
                    <a:lnTo>
                      <a:pt x="46" y="417"/>
                    </a:lnTo>
                    <a:lnTo>
                      <a:pt x="42" y="414"/>
                    </a:lnTo>
                    <a:lnTo>
                      <a:pt x="38" y="419"/>
                    </a:lnTo>
                    <a:lnTo>
                      <a:pt x="34" y="422"/>
                    </a:lnTo>
                    <a:lnTo>
                      <a:pt x="34" y="422"/>
                    </a:lnTo>
                    <a:lnTo>
                      <a:pt x="26" y="391"/>
                    </a:lnTo>
                    <a:lnTo>
                      <a:pt x="35" y="366"/>
                    </a:lnTo>
                    <a:lnTo>
                      <a:pt x="37" y="365"/>
                    </a:lnTo>
                    <a:lnTo>
                      <a:pt x="46" y="368"/>
                    </a:lnTo>
                    <a:lnTo>
                      <a:pt x="49" y="374"/>
                    </a:lnTo>
                    <a:lnTo>
                      <a:pt x="57" y="373"/>
                    </a:lnTo>
                    <a:lnTo>
                      <a:pt x="63" y="376"/>
                    </a:lnTo>
                    <a:lnTo>
                      <a:pt x="80" y="373"/>
                    </a:lnTo>
                    <a:lnTo>
                      <a:pt x="81" y="374"/>
                    </a:lnTo>
                    <a:lnTo>
                      <a:pt x="78" y="376"/>
                    </a:lnTo>
                    <a:lnTo>
                      <a:pt x="88" y="382"/>
                    </a:lnTo>
                    <a:lnTo>
                      <a:pt x="91" y="376"/>
                    </a:lnTo>
                    <a:lnTo>
                      <a:pt x="89" y="368"/>
                    </a:lnTo>
                    <a:lnTo>
                      <a:pt x="107" y="343"/>
                    </a:lnTo>
                    <a:lnTo>
                      <a:pt x="103" y="340"/>
                    </a:lnTo>
                    <a:lnTo>
                      <a:pt x="106" y="328"/>
                    </a:lnTo>
                    <a:lnTo>
                      <a:pt x="95" y="323"/>
                    </a:lnTo>
                    <a:lnTo>
                      <a:pt x="100" y="310"/>
                    </a:lnTo>
                    <a:lnTo>
                      <a:pt x="131" y="316"/>
                    </a:lnTo>
                    <a:lnTo>
                      <a:pt x="131" y="305"/>
                    </a:lnTo>
                    <a:lnTo>
                      <a:pt x="120" y="302"/>
                    </a:lnTo>
                    <a:lnTo>
                      <a:pt x="118" y="294"/>
                    </a:lnTo>
                    <a:lnTo>
                      <a:pt x="114" y="293"/>
                    </a:lnTo>
                    <a:lnTo>
                      <a:pt x="115" y="291"/>
                    </a:lnTo>
                    <a:lnTo>
                      <a:pt x="131" y="287"/>
                    </a:lnTo>
                    <a:lnTo>
                      <a:pt x="123" y="265"/>
                    </a:lnTo>
                    <a:lnTo>
                      <a:pt x="118" y="259"/>
                    </a:lnTo>
                    <a:lnTo>
                      <a:pt x="120" y="254"/>
                    </a:lnTo>
                    <a:lnTo>
                      <a:pt x="103" y="257"/>
                    </a:lnTo>
                    <a:lnTo>
                      <a:pt x="98" y="253"/>
                    </a:lnTo>
                    <a:lnTo>
                      <a:pt x="86" y="251"/>
                    </a:lnTo>
                    <a:lnTo>
                      <a:pt x="80" y="248"/>
                    </a:lnTo>
                    <a:lnTo>
                      <a:pt x="83" y="243"/>
                    </a:lnTo>
                    <a:lnTo>
                      <a:pt x="80" y="242"/>
                    </a:lnTo>
                    <a:lnTo>
                      <a:pt x="83" y="240"/>
                    </a:lnTo>
                    <a:lnTo>
                      <a:pt x="83" y="234"/>
                    </a:lnTo>
                    <a:lnTo>
                      <a:pt x="77" y="234"/>
                    </a:lnTo>
                    <a:lnTo>
                      <a:pt x="74" y="230"/>
                    </a:lnTo>
                    <a:lnTo>
                      <a:pt x="74" y="219"/>
                    </a:lnTo>
                    <a:lnTo>
                      <a:pt x="72" y="214"/>
                    </a:lnTo>
                    <a:lnTo>
                      <a:pt x="77" y="213"/>
                    </a:lnTo>
                    <a:lnTo>
                      <a:pt x="75" y="203"/>
                    </a:lnTo>
                    <a:lnTo>
                      <a:pt x="60" y="196"/>
                    </a:lnTo>
                    <a:lnTo>
                      <a:pt x="55" y="197"/>
                    </a:lnTo>
                    <a:lnTo>
                      <a:pt x="45" y="194"/>
                    </a:lnTo>
                    <a:lnTo>
                      <a:pt x="42" y="187"/>
                    </a:lnTo>
                    <a:lnTo>
                      <a:pt x="37" y="187"/>
                    </a:lnTo>
                    <a:lnTo>
                      <a:pt x="32" y="191"/>
                    </a:lnTo>
                    <a:lnTo>
                      <a:pt x="28" y="185"/>
                    </a:lnTo>
                    <a:lnTo>
                      <a:pt x="23" y="187"/>
                    </a:lnTo>
                    <a:lnTo>
                      <a:pt x="19" y="182"/>
                    </a:lnTo>
                    <a:lnTo>
                      <a:pt x="12" y="170"/>
                    </a:lnTo>
                    <a:lnTo>
                      <a:pt x="8" y="171"/>
                    </a:lnTo>
                    <a:lnTo>
                      <a:pt x="6" y="170"/>
                    </a:lnTo>
                    <a:lnTo>
                      <a:pt x="0" y="154"/>
                    </a:lnTo>
                    <a:lnTo>
                      <a:pt x="23" y="125"/>
                    </a:lnTo>
                    <a:lnTo>
                      <a:pt x="17" y="116"/>
                    </a:lnTo>
                    <a:lnTo>
                      <a:pt x="15" y="107"/>
                    </a:lnTo>
                    <a:lnTo>
                      <a:pt x="19" y="100"/>
                    </a:lnTo>
                    <a:lnTo>
                      <a:pt x="19" y="100"/>
                    </a:lnTo>
                    <a:lnTo>
                      <a:pt x="25" y="97"/>
                    </a:lnTo>
                    <a:lnTo>
                      <a:pt x="22" y="90"/>
                    </a:lnTo>
                    <a:lnTo>
                      <a:pt x="29" y="90"/>
                    </a:lnTo>
                    <a:lnTo>
                      <a:pt x="31" y="93"/>
                    </a:lnTo>
                    <a:lnTo>
                      <a:pt x="32" y="90"/>
                    </a:lnTo>
                    <a:lnTo>
                      <a:pt x="35" y="91"/>
                    </a:lnTo>
                    <a:lnTo>
                      <a:pt x="37" y="96"/>
                    </a:lnTo>
                    <a:lnTo>
                      <a:pt x="38" y="96"/>
                    </a:lnTo>
                    <a:lnTo>
                      <a:pt x="45" y="88"/>
                    </a:lnTo>
                    <a:lnTo>
                      <a:pt x="45" y="84"/>
                    </a:lnTo>
                    <a:lnTo>
                      <a:pt x="54" y="79"/>
                    </a:lnTo>
                    <a:lnTo>
                      <a:pt x="61" y="71"/>
                    </a:lnTo>
                    <a:lnTo>
                      <a:pt x="69" y="74"/>
                    </a:lnTo>
                    <a:lnTo>
                      <a:pt x="71" y="73"/>
                    </a:lnTo>
                    <a:lnTo>
                      <a:pt x="78" y="76"/>
                    </a:lnTo>
                    <a:lnTo>
                      <a:pt x="80" y="73"/>
                    </a:lnTo>
                    <a:lnTo>
                      <a:pt x="83" y="73"/>
                    </a:lnTo>
                    <a:lnTo>
                      <a:pt x="86" y="64"/>
                    </a:lnTo>
                    <a:lnTo>
                      <a:pt x="92" y="64"/>
                    </a:lnTo>
                    <a:lnTo>
                      <a:pt x="98" y="60"/>
                    </a:lnTo>
                    <a:lnTo>
                      <a:pt x="92" y="56"/>
                    </a:lnTo>
                    <a:lnTo>
                      <a:pt x="98" y="47"/>
                    </a:lnTo>
                    <a:lnTo>
                      <a:pt x="109" y="54"/>
                    </a:lnTo>
                    <a:lnTo>
                      <a:pt x="109" y="47"/>
                    </a:lnTo>
                    <a:lnTo>
                      <a:pt x="114" y="47"/>
                    </a:lnTo>
                    <a:lnTo>
                      <a:pt x="118" y="42"/>
                    </a:lnTo>
                    <a:lnTo>
                      <a:pt x="121" y="47"/>
                    </a:lnTo>
                    <a:lnTo>
                      <a:pt x="126" y="48"/>
                    </a:lnTo>
                    <a:lnTo>
                      <a:pt x="132" y="54"/>
                    </a:lnTo>
                    <a:lnTo>
                      <a:pt x="135" y="53"/>
                    </a:lnTo>
                    <a:lnTo>
                      <a:pt x="138" y="56"/>
                    </a:lnTo>
                    <a:lnTo>
                      <a:pt x="141" y="51"/>
                    </a:lnTo>
                    <a:lnTo>
                      <a:pt x="137" y="47"/>
                    </a:lnTo>
                    <a:lnTo>
                      <a:pt x="149" y="47"/>
                    </a:lnTo>
                    <a:lnTo>
                      <a:pt x="154" y="44"/>
                    </a:lnTo>
                    <a:lnTo>
                      <a:pt x="161" y="45"/>
                    </a:lnTo>
                    <a:lnTo>
                      <a:pt x="160" y="47"/>
                    </a:lnTo>
                    <a:lnTo>
                      <a:pt x="163" y="48"/>
                    </a:lnTo>
                    <a:lnTo>
                      <a:pt x="166" y="48"/>
                    </a:lnTo>
                    <a:lnTo>
                      <a:pt x="167" y="45"/>
                    </a:lnTo>
                    <a:lnTo>
                      <a:pt x="170" y="44"/>
                    </a:lnTo>
                    <a:lnTo>
                      <a:pt x="172" y="39"/>
                    </a:lnTo>
                    <a:lnTo>
                      <a:pt x="166" y="37"/>
                    </a:lnTo>
                    <a:lnTo>
                      <a:pt x="167" y="36"/>
                    </a:lnTo>
                    <a:lnTo>
                      <a:pt x="167" y="36"/>
                    </a:lnTo>
                    <a:lnTo>
                      <a:pt x="184" y="34"/>
                    </a:lnTo>
                    <a:lnTo>
                      <a:pt x="196" y="20"/>
                    </a:lnTo>
                    <a:lnTo>
                      <a:pt x="198" y="16"/>
                    </a:lnTo>
                    <a:lnTo>
                      <a:pt x="195" y="14"/>
                    </a:lnTo>
                    <a:lnTo>
                      <a:pt x="203" y="10"/>
                    </a:lnTo>
                    <a:lnTo>
                      <a:pt x="204" y="11"/>
                    </a:lnTo>
                    <a:lnTo>
                      <a:pt x="207" y="10"/>
                    </a:lnTo>
                    <a:lnTo>
                      <a:pt x="210" y="13"/>
                    </a:lnTo>
                    <a:lnTo>
                      <a:pt x="215" y="7"/>
                    </a:lnTo>
                    <a:lnTo>
                      <a:pt x="223" y="10"/>
                    </a:lnTo>
                    <a:lnTo>
                      <a:pt x="252" y="4"/>
                    </a:lnTo>
                    <a:lnTo>
                      <a:pt x="272" y="10"/>
                    </a:lnTo>
                    <a:lnTo>
                      <a:pt x="275" y="19"/>
                    </a:lnTo>
                    <a:lnTo>
                      <a:pt x="278" y="17"/>
                    </a:lnTo>
                    <a:lnTo>
                      <a:pt x="287" y="33"/>
                    </a:lnTo>
                    <a:lnTo>
                      <a:pt x="296" y="39"/>
                    </a:lnTo>
                    <a:lnTo>
                      <a:pt x="295" y="44"/>
                    </a:lnTo>
                    <a:lnTo>
                      <a:pt x="299" y="54"/>
                    </a:lnTo>
                    <a:lnTo>
                      <a:pt x="315" y="56"/>
                    </a:lnTo>
                    <a:lnTo>
                      <a:pt x="316" y="54"/>
                    </a:lnTo>
                    <a:lnTo>
                      <a:pt x="315" y="53"/>
                    </a:lnTo>
                    <a:lnTo>
                      <a:pt x="322" y="50"/>
                    </a:lnTo>
                    <a:lnTo>
                      <a:pt x="327" y="42"/>
                    </a:lnTo>
                    <a:lnTo>
                      <a:pt x="330" y="48"/>
                    </a:lnTo>
                    <a:lnTo>
                      <a:pt x="338" y="48"/>
                    </a:lnTo>
                    <a:lnTo>
                      <a:pt x="342" y="53"/>
                    </a:lnTo>
                    <a:lnTo>
                      <a:pt x="347" y="54"/>
                    </a:lnTo>
                    <a:lnTo>
                      <a:pt x="347" y="57"/>
                    </a:lnTo>
                    <a:lnTo>
                      <a:pt x="351" y="57"/>
                    </a:lnTo>
                    <a:lnTo>
                      <a:pt x="359" y="57"/>
                    </a:lnTo>
                    <a:lnTo>
                      <a:pt x="361" y="60"/>
                    </a:lnTo>
                    <a:lnTo>
                      <a:pt x="358" y="60"/>
                    </a:lnTo>
                    <a:lnTo>
                      <a:pt x="358" y="65"/>
                    </a:lnTo>
                    <a:lnTo>
                      <a:pt x="355" y="68"/>
                    </a:lnTo>
                    <a:lnTo>
                      <a:pt x="365" y="76"/>
                    </a:lnTo>
                    <a:lnTo>
                      <a:pt x="373" y="79"/>
                    </a:lnTo>
                    <a:lnTo>
                      <a:pt x="379" y="73"/>
                    </a:lnTo>
                    <a:lnTo>
                      <a:pt x="381" y="62"/>
                    </a:lnTo>
                    <a:lnTo>
                      <a:pt x="384" y="64"/>
                    </a:lnTo>
                    <a:lnTo>
                      <a:pt x="387" y="59"/>
                    </a:lnTo>
                    <a:lnTo>
                      <a:pt x="393" y="59"/>
                    </a:lnTo>
                    <a:lnTo>
                      <a:pt x="397" y="51"/>
                    </a:lnTo>
                    <a:lnTo>
                      <a:pt x="411" y="48"/>
                    </a:lnTo>
                    <a:lnTo>
                      <a:pt x="417" y="42"/>
                    </a:lnTo>
                    <a:lnTo>
                      <a:pt x="431" y="36"/>
                    </a:lnTo>
                    <a:lnTo>
                      <a:pt x="450" y="36"/>
                    </a:lnTo>
                    <a:lnTo>
                      <a:pt x="456" y="37"/>
                    </a:lnTo>
                    <a:lnTo>
                      <a:pt x="467" y="36"/>
                    </a:lnTo>
                    <a:lnTo>
                      <a:pt x="467" y="33"/>
                    </a:lnTo>
                    <a:lnTo>
                      <a:pt x="474" y="33"/>
                    </a:lnTo>
                    <a:lnTo>
                      <a:pt x="477" y="34"/>
                    </a:lnTo>
                    <a:lnTo>
                      <a:pt x="506" y="20"/>
                    </a:lnTo>
                    <a:lnTo>
                      <a:pt x="509" y="11"/>
                    </a:lnTo>
                    <a:lnTo>
                      <a:pt x="514" y="8"/>
                    </a:lnTo>
                    <a:lnTo>
                      <a:pt x="531" y="10"/>
                    </a:lnTo>
                    <a:lnTo>
                      <a:pt x="545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Kherson"/>
              <p:cNvSpPr>
                <a:spLocks noEditPoints="1"/>
              </p:cNvSpPr>
              <p:nvPr/>
            </p:nvSpPr>
            <p:spPr bwMode="auto">
              <a:xfrm>
                <a:off x="6208713" y="3897313"/>
                <a:ext cx="1181100" cy="871538"/>
              </a:xfrm>
              <a:custGeom>
                <a:avLst/>
                <a:gdLst>
                  <a:gd name="T0" fmla="*/ 237 w 744"/>
                  <a:gd name="T1" fmla="*/ 469 h 549"/>
                  <a:gd name="T2" fmla="*/ 320 w 744"/>
                  <a:gd name="T3" fmla="*/ 480 h 549"/>
                  <a:gd name="T4" fmla="*/ 601 w 744"/>
                  <a:gd name="T5" fmla="*/ 468 h 549"/>
                  <a:gd name="T6" fmla="*/ 710 w 744"/>
                  <a:gd name="T7" fmla="*/ 549 h 549"/>
                  <a:gd name="T8" fmla="*/ 690 w 744"/>
                  <a:gd name="T9" fmla="*/ 525 h 549"/>
                  <a:gd name="T10" fmla="*/ 684 w 744"/>
                  <a:gd name="T11" fmla="*/ 474 h 549"/>
                  <a:gd name="T12" fmla="*/ 655 w 744"/>
                  <a:gd name="T13" fmla="*/ 456 h 549"/>
                  <a:gd name="T14" fmla="*/ 23 w 744"/>
                  <a:gd name="T15" fmla="*/ 413 h 549"/>
                  <a:gd name="T16" fmla="*/ 0 w 744"/>
                  <a:gd name="T17" fmla="*/ 393 h 549"/>
                  <a:gd name="T18" fmla="*/ 343 w 744"/>
                  <a:gd name="T19" fmla="*/ 11 h 549"/>
                  <a:gd name="T20" fmla="*/ 372 w 744"/>
                  <a:gd name="T21" fmla="*/ 30 h 549"/>
                  <a:gd name="T22" fmla="*/ 434 w 744"/>
                  <a:gd name="T23" fmla="*/ 8 h 549"/>
                  <a:gd name="T24" fmla="*/ 544 w 744"/>
                  <a:gd name="T25" fmla="*/ 37 h 549"/>
                  <a:gd name="T26" fmla="*/ 590 w 744"/>
                  <a:gd name="T27" fmla="*/ 94 h 549"/>
                  <a:gd name="T28" fmla="*/ 616 w 744"/>
                  <a:gd name="T29" fmla="*/ 99 h 549"/>
                  <a:gd name="T30" fmla="*/ 639 w 744"/>
                  <a:gd name="T31" fmla="*/ 185 h 549"/>
                  <a:gd name="T32" fmla="*/ 672 w 744"/>
                  <a:gd name="T33" fmla="*/ 237 h 549"/>
                  <a:gd name="T34" fmla="*/ 647 w 744"/>
                  <a:gd name="T35" fmla="*/ 279 h 549"/>
                  <a:gd name="T36" fmla="*/ 701 w 744"/>
                  <a:gd name="T37" fmla="*/ 316 h 549"/>
                  <a:gd name="T38" fmla="*/ 744 w 744"/>
                  <a:gd name="T39" fmla="*/ 396 h 549"/>
                  <a:gd name="T40" fmla="*/ 658 w 744"/>
                  <a:gd name="T41" fmla="*/ 431 h 549"/>
                  <a:gd name="T42" fmla="*/ 621 w 744"/>
                  <a:gd name="T43" fmla="*/ 488 h 549"/>
                  <a:gd name="T44" fmla="*/ 615 w 744"/>
                  <a:gd name="T45" fmla="*/ 472 h 549"/>
                  <a:gd name="T46" fmla="*/ 619 w 744"/>
                  <a:gd name="T47" fmla="*/ 449 h 549"/>
                  <a:gd name="T48" fmla="*/ 633 w 744"/>
                  <a:gd name="T49" fmla="*/ 433 h 549"/>
                  <a:gd name="T50" fmla="*/ 609 w 744"/>
                  <a:gd name="T51" fmla="*/ 439 h 549"/>
                  <a:gd name="T52" fmla="*/ 578 w 744"/>
                  <a:gd name="T53" fmla="*/ 408 h 549"/>
                  <a:gd name="T54" fmla="*/ 576 w 744"/>
                  <a:gd name="T55" fmla="*/ 439 h 549"/>
                  <a:gd name="T56" fmla="*/ 538 w 744"/>
                  <a:gd name="T57" fmla="*/ 405 h 549"/>
                  <a:gd name="T58" fmla="*/ 544 w 744"/>
                  <a:gd name="T59" fmla="*/ 422 h 549"/>
                  <a:gd name="T60" fmla="*/ 547 w 744"/>
                  <a:gd name="T61" fmla="*/ 451 h 549"/>
                  <a:gd name="T62" fmla="*/ 511 w 744"/>
                  <a:gd name="T63" fmla="*/ 423 h 549"/>
                  <a:gd name="T64" fmla="*/ 458 w 744"/>
                  <a:gd name="T65" fmla="*/ 413 h 549"/>
                  <a:gd name="T66" fmla="*/ 441 w 744"/>
                  <a:gd name="T67" fmla="*/ 417 h 549"/>
                  <a:gd name="T68" fmla="*/ 422 w 744"/>
                  <a:gd name="T69" fmla="*/ 445 h 549"/>
                  <a:gd name="T70" fmla="*/ 415 w 744"/>
                  <a:gd name="T71" fmla="*/ 477 h 549"/>
                  <a:gd name="T72" fmla="*/ 366 w 744"/>
                  <a:gd name="T73" fmla="*/ 462 h 549"/>
                  <a:gd name="T74" fmla="*/ 349 w 744"/>
                  <a:gd name="T75" fmla="*/ 452 h 549"/>
                  <a:gd name="T76" fmla="*/ 334 w 744"/>
                  <a:gd name="T77" fmla="*/ 448 h 549"/>
                  <a:gd name="T78" fmla="*/ 300 w 744"/>
                  <a:gd name="T79" fmla="*/ 452 h 549"/>
                  <a:gd name="T80" fmla="*/ 225 w 744"/>
                  <a:gd name="T81" fmla="*/ 456 h 549"/>
                  <a:gd name="T82" fmla="*/ 148 w 744"/>
                  <a:gd name="T83" fmla="*/ 434 h 549"/>
                  <a:gd name="T84" fmla="*/ 127 w 744"/>
                  <a:gd name="T85" fmla="*/ 425 h 549"/>
                  <a:gd name="T86" fmla="*/ 75 w 744"/>
                  <a:gd name="T87" fmla="*/ 405 h 549"/>
                  <a:gd name="T88" fmla="*/ 92 w 744"/>
                  <a:gd name="T89" fmla="*/ 382 h 549"/>
                  <a:gd name="T90" fmla="*/ 90 w 744"/>
                  <a:gd name="T91" fmla="*/ 354 h 549"/>
                  <a:gd name="T92" fmla="*/ 81 w 744"/>
                  <a:gd name="T93" fmla="*/ 333 h 549"/>
                  <a:gd name="T94" fmla="*/ 188 w 744"/>
                  <a:gd name="T95" fmla="*/ 340 h 549"/>
                  <a:gd name="T96" fmla="*/ 164 w 744"/>
                  <a:gd name="T97" fmla="*/ 336 h 549"/>
                  <a:gd name="T98" fmla="*/ 161 w 744"/>
                  <a:gd name="T99" fmla="*/ 313 h 549"/>
                  <a:gd name="T100" fmla="*/ 104 w 744"/>
                  <a:gd name="T101" fmla="*/ 282 h 549"/>
                  <a:gd name="T102" fmla="*/ 145 w 744"/>
                  <a:gd name="T103" fmla="*/ 253 h 549"/>
                  <a:gd name="T104" fmla="*/ 211 w 744"/>
                  <a:gd name="T105" fmla="*/ 237 h 549"/>
                  <a:gd name="T106" fmla="*/ 245 w 744"/>
                  <a:gd name="T107" fmla="*/ 239 h 549"/>
                  <a:gd name="T108" fmla="*/ 291 w 744"/>
                  <a:gd name="T109" fmla="*/ 219 h 549"/>
                  <a:gd name="T110" fmla="*/ 294 w 744"/>
                  <a:gd name="T111" fmla="*/ 188 h 549"/>
                  <a:gd name="T112" fmla="*/ 310 w 744"/>
                  <a:gd name="T113" fmla="*/ 123 h 549"/>
                  <a:gd name="T114" fmla="*/ 337 w 744"/>
                  <a:gd name="T115" fmla="*/ 120 h 549"/>
                  <a:gd name="T116" fmla="*/ 334 w 744"/>
                  <a:gd name="T117" fmla="*/ 65 h 549"/>
                  <a:gd name="T118" fmla="*/ 334 w 744"/>
                  <a:gd name="T119" fmla="*/ 30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44" h="549">
                    <a:moveTo>
                      <a:pt x="665" y="486"/>
                    </a:moveTo>
                    <a:lnTo>
                      <a:pt x="675" y="485"/>
                    </a:lnTo>
                    <a:lnTo>
                      <a:pt x="673" y="492"/>
                    </a:lnTo>
                    <a:lnTo>
                      <a:pt x="665" y="491"/>
                    </a:lnTo>
                    <a:lnTo>
                      <a:pt x="656" y="482"/>
                    </a:lnTo>
                    <a:lnTo>
                      <a:pt x="661" y="482"/>
                    </a:lnTo>
                    <a:lnTo>
                      <a:pt x="665" y="486"/>
                    </a:lnTo>
                    <a:close/>
                    <a:moveTo>
                      <a:pt x="216" y="465"/>
                    </a:moveTo>
                    <a:lnTo>
                      <a:pt x="237" y="469"/>
                    </a:lnTo>
                    <a:lnTo>
                      <a:pt x="259" y="476"/>
                    </a:lnTo>
                    <a:lnTo>
                      <a:pt x="268" y="474"/>
                    </a:lnTo>
                    <a:lnTo>
                      <a:pt x="280" y="468"/>
                    </a:lnTo>
                    <a:lnTo>
                      <a:pt x="286" y="474"/>
                    </a:lnTo>
                    <a:lnTo>
                      <a:pt x="293" y="474"/>
                    </a:lnTo>
                    <a:lnTo>
                      <a:pt x="296" y="471"/>
                    </a:lnTo>
                    <a:lnTo>
                      <a:pt x="303" y="477"/>
                    </a:lnTo>
                    <a:lnTo>
                      <a:pt x="314" y="477"/>
                    </a:lnTo>
                    <a:lnTo>
                      <a:pt x="320" y="480"/>
                    </a:lnTo>
                    <a:lnTo>
                      <a:pt x="313" y="483"/>
                    </a:lnTo>
                    <a:lnTo>
                      <a:pt x="280" y="480"/>
                    </a:lnTo>
                    <a:lnTo>
                      <a:pt x="214" y="466"/>
                    </a:lnTo>
                    <a:lnTo>
                      <a:pt x="216" y="465"/>
                    </a:lnTo>
                    <a:close/>
                    <a:moveTo>
                      <a:pt x="612" y="448"/>
                    </a:moveTo>
                    <a:lnTo>
                      <a:pt x="609" y="451"/>
                    </a:lnTo>
                    <a:lnTo>
                      <a:pt x="607" y="456"/>
                    </a:lnTo>
                    <a:lnTo>
                      <a:pt x="601" y="459"/>
                    </a:lnTo>
                    <a:lnTo>
                      <a:pt x="601" y="468"/>
                    </a:lnTo>
                    <a:lnTo>
                      <a:pt x="599" y="468"/>
                    </a:lnTo>
                    <a:lnTo>
                      <a:pt x="598" y="457"/>
                    </a:lnTo>
                    <a:lnTo>
                      <a:pt x="606" y="449"/>
                    </a:lnTo>
                    <a:lnTo>
                      <a:pt x="612" y="448"/>
                    </a:lnTo>
                    <a:close/>
                    <a:moveTo>
                      <a:pt x="687" y="445"/>
                    </a:moveTo>
                    <a:lnTo>
                      <a:pt x="695" y="494"/>
                    </a:lnTo>
                    <a:lnTo>
                      <a:pt x="715" y="548"/>
                    </a:lnTo>
                    <a:lnTo>
                      <a:pt x="715" y="548"/>
                    </a:lnTo>
                    <a:lnTo>
                      <a:pt x="710" y="549"/>
                    </a:lnTo>
                    <a:lnTo>
                      <a:pt x="710" y="549"/>
                    </a:lnTo>
                    <a:lnTo>
                      <a:pt x="705" y="534"/>
                    </a:lnTo>
                    <a:lnTo>
                      <a:pt x="701" y="528"/>
                    </a:lnTo>
                    <a:lnTo>
                      <a:pt x="698" y="528"/>
                    </a:lnTo>
                    <a:lnTo>
                      <a:pt x="696" y="534"/>
                    </a:lnTo>
                    <a:lnTo>
                      <a:pt x="692" y="539"/>
                    </a:lnTo>
                    <a:lnTo>
                      <a:pt x="687" y="539"/>
                    </a:lnTo>
                    <a:lnTo>
                      <a:pt x="685" y="536"/>
                    </a:lnTo>
                    <a:lnTo>
                      <a:pt x="690" y="525"/>
                    </a:lnTo>
                    <a:lnTo>
                      <a:pt x="692" y="506"/>
                    </a:lnTo>
                    <a:lnTo>
                      <a:pt x="690" y="503"/>
                    </a:lnTo>
                    <a:lnTo>
                      <a:pt x="688" y="499"/>
                    </a:lnTo>
                    <a:lnTo>
                      <a:pt x="696" y="505"/>
                    </a:lnTo>
                    <a:lnTo>
                      <a:pt x="690" y="491"/>
                    </a:lnTo>
                    <a:lnTo>
                      <a:pt x="687" y="489"/>
                    </a:lnTo>
                    <a:lnTo>
                      <a:pt x="688" y="483"/>
                    </a:lnTo>
                    <a:lnTo>
                      <a:pt x="685" y="483"/>
                    </a:lnTo>
                    <a:lnTo>
                      <a:pt x="684" y="474"/>
                    </a:lnTo>
                    <a:lnTo>
                      <a:pt x="679" y="469"/>
                    </a:lnTo>
                    <a:lnTo>
                      <a:pt x="676" y="471"/>
                    </a:lnTo>
                    <a:lnTo>
                      <a:pt x="673" y="483"/>
                    </a:lnTo>
                    <a:lnTo>
                      <a:pt x="669" y="474"/>
                    </a:lnTo>
                    <a:lnTo>
                      <a:pt x="662" y="471"/>
                    </a:lnTo>
                    <a:lnTo>
                      <a:pt x="664" y="465"/>
                    </a:lnTo>
                    <a:lnTo>
                      <a:pt x="662" y="462"/>
                    </a:lnTo>
                    <a:lnTo>
                      <a:pt x="655" y="457"/>
                    </a:lnTo>
                    <a:lnTo>
                      <a:pt x="655" y="456"/>
                    </a:lnTo>
                    <a:lnTo>
                      <a:pt x="665" y="457"/>
                    </a:lnTo>
                    <a:lnTo>
                      <a:pt x="673" y="454"/>
                    </a:lnTo>
                    <a:lnTo>
                      <a:pt x="676" y="463"/>
                    </a:lnTo>
                    <a:lnTo>
                      <a:pt x="679" y="463"/>
                    </a:lnTo>
                    <a:lnTo>
                      <a:pt x="682" y="459"/>
                    </a:lnTo>
                    <a:lnTo>
                      <a:pt x="681" y="445"/>
                    </a:lnTo>
                    <a:lnTo>
                      <a:pt x="685" y="440"/>
                    </a:lnTo>
                    <a:lnTo>
                      <a:pt x="687" y="445"/>
                    </a:lnTo>
                    <a:close/>
                    <a:moveTo>
                      <a:pt x="23" y="413"/>
                    </a:moveTo>
                    <a:lnTo>
                      <a:pt x="32" y="411"/>
                    </a:lnTo>
                    <a:lnTo>
                      <a:pt x="33" y="413"/>
                    </a:lnTo>
                    <a:lnTo>
                      <a:pt x="29" y="414"/>
                    </a:lnTo>
                    <a:lnTo>
                      <a:pt x="29" y="416"/>
                    </a:lnTo>
                    <a:lnTo>
                      <a:pt x="90" y="431"/>
                    </a:lnTo>
                    <a:lnTo>
                      <a:pt x="36" y="419"/>
                    </a:lnTo>
                    <a:lnTo>
                      <a:pt x="16" y="411"/>
                    </a:lnTo>
                    <a:lnTo>
                      <a:pt x="6" y="402"/>
                    </a:lnTo>
                    <a:lnTo>
                      <a:pt x="0" y="393"/>
                    </a:lnTo>
                    <a:lnTo>
                      <a:pt x="0" y="380"/>
                    </a:lnTo>
                    <a:lnTo>
                      <a:pt x="1" y="376"/>
                    </a:lnTo>
                    <a:lnTo>
                      <a:pt x="3" y="376"/>
                    </a:lnTo>
                    <a:lnTo>
                      <a:pt x="3" y="391"/>
                    </a:lnTo>
                    <a:lnTo>
                      <a:pt x="6" y="399"/>
                    </a:lnTo>
                    <a:lnTo>
                      <a:pt x="10" y="406"/>
                    </a:lnTo>
                    <a:lnTo>
                      <a:pt x="23" y="413"/>
                    </a:lnTo>
                    <a:close/>
                    <a:moveTo>
                      <a:pt x="326" y="6"/>
                    </a:moveTo>
                    <a:lnTo>
                      <a:pt x="343" y="11"/>
                    </a:lnTo>
                    <a:lnTo>
                      <a:pt x="356" y="6"/>
                    </a:lnTo>
                    <a:lnTo>
                      <a:pt x="357" y="13"/>
                    </a:lnTo>
                    <a:lnTo>
                      <a:pt x="352" y="17"/>
                    </a:lnTo>
                    <a:lnTo>
                      <a:pt x="352" y="20"/>
                    </a:lnTo>
                    <a:lnTo>
                      <a:pt x="357" y="22"/>
                    </a:lnTo>
                    <a:lnTo>
                      <a:pt x="365" y="17"/>
                    </a:lnTo>
                    <a:lnTo>
                      <a:pt x="366" y="19"/>
                    </a:lnTo>
                    <a:lnTo>
                      <a:pt x="366" y="26"/>
                    </a:lnTo>
                    <a:lnTo>
                      <a:pt x="372" y="30"/>
                    </a:lnTo>
                    <a:lnTo>
                      <a:pt x="372" y="36"/>
                    </a:lnTo>
                    <a:lnTo>
                      <a:pt x="380" y="33"/>
                    </a:lnTo>
                    <a:lnTo>
                      <a:pt x="375" y="28"/>
                    </a:lnTo>
                    <a:lnTo>
                      <a:pt x="375" y="23"/>
                    </a:lnTo>
                    <a:lnTo>
                      <a:pt x="408" y="17"/>
                    </a:lnTo>
                    <a:lnTo>
                      <a:pt x="406" y="3"/>
                    </a:lnTo>
                    <a:lnTo>
                      <a:pt x="428" y="0"/>
                    </a:lnTo>
                    <a:lnTo>
                      <a:pt x="431" y="8"/>
                    </a:lnTo>
                    <a:lnTo>
                      <a:pt x="434" y="8"/>
                    </a:lnTo>
                    <a:lnTo>
                      <a:pt x="434" y="13"/>
                    </a:lnTo>
                    <a:lnTo>
                      <a:pt x="431" y="14"/>
                    </a:lnTo>
                    <a:lnTo>
                      <a:pt x="431" y="30"/>
                    </a:lnTo>
                    <a:lnTo>
                      <a:pt x="440" y="26"/>
                    </a:lnTo>
                    <a:lnTo>
                      <a:pt x="441" y="36"/>
                    </a:lnTo>
                    <a:lnTo>
                      <a:pt x="501" y="26"/>
                    </a:lnTo>
                    <a:lnTo>
                      <a:pt x="509" y="39"/>
                    </a:lnTo>
                    <a:lnTo>
                      <a:pt x="515" y="43"/>
                    </a:lnTo>
                    <a:lnTo>
                      <a:pt x="544" y="37"/>
                    </a:lnTo>
                    <a:lnTo>
                      <a:pt x="544" y="37"/>
                    </a:lnTo>
                    <a:lnTo>
                      <a:pt x="563" y="46"/>
                    </a:lnTo>
                    <a:lnTo>
                      <a:pt x="566" y="51"/>
                    </a:lnTo>
                    <a:lnTo>
                      <a:pt x="569" y="73"/>
                    </a:lnTo>
                    <a:lnTo>
                      <a:pt x="572" y="73"/>
                    </a:lnTo>
                    <a:lnTo>
                      <a:pt x="576" y="97"/>
                    </a:lnTo>
                    <a:lnTo>
                      <a:pt x="580" y="100"/>
                    </a:lnTo>
                    <a:lnTo>
                      <a:pt x="584" y="96"/>
                    </a:lnTo>
                    <a:lnTo>
                      <a:pt x="590" y="94"/>
                    </a:lnTo>
                    <a:lnTo>
                      <a:pt x="593" y="97"/>
                    </a:lnTo>
                    <a:lnTo>
                      <a:pt x="599" y="96"/>
                    </a:lnTo>
                    <a:lnTo>
                      <a:pt x="598" y="93"/>
                    </a:lnTo>
                    <a:lnTo>
                      <a:pt x="603" y="93"/>
                    </a:lnTo>
                    <a:lnTo>
                      <a:pt x="601" y="85"/>
                    </a:lnTo>
                    <a:lnTo>
                      <a:pt x="623" y="80"/>
                    </a:lnTo>
                    <a:lnTo>
                      <a:pt x="621" y="86"/>
                    </a:lnTo>
                    <a:lnTo>
                      <a:pt x="615" y="88"/>
                    </a:lnTo>
                    <a:lnTo>
                      <a:pt x="616" y="99"/>
                    </a:lnTo>
                    <a:lnTo>
                      <a:pt x="623" y="97"/>
                    </a:lnTo>
                    <a:lnTo>
                      <a:pt x="624" y="102"/>
                    </a:lnTo>
                    <a:lnTo>
                      <a:pt x="626" y="108"/>
                    </a:lnTo>
                    <a:lnTo>
                      <a:pt x="618" y="108"/>
                    </a:lnTo>
                    <a:lnTo>
                      <a:pt x="623" y="151"/>
                    </a:lnTo>
                    <a:lnTo>
                      <a:pt x="630" y="151"/>
                    </a:lnTo>
                    <a:lnTo>
                      <a:pt x="633" y="177"/>
                    </a:lnTo>
                    <a:lnTo>
                      <a:pt x="638" y="176"/>
                    </a:lnTo>
                    <a:lnTo>
                      <a:pt x="639" y="185"/>
                    </a:lnTo>
                    <a:lnTo>
                      <a:pt x="644" y="186"/>
                    </a:lnTo>
                    <a:lnTo>
                      <a:pt x="644" y="191"/>
                    </a:lnTo>
                    <a:lnTo>
                      <a:pt x="658" y="190"/>
                    </a:lnTo>
                    <a:lnTo>
                      <a:pt x="658" y="197"/>
                    </a:lnTo>
                    <a:lnTo>
                      <a:pt x="669" y="196"/>
                    </a:lnTo>
                    <a:lnTo>
                      <a:pt x="672" y="220"/>
                    </a:lnTo>
                    <a:lnTo>
                      <a:pt x="682" y="219"/>
                    </a:lnTo>
                    <a:lnTo>
                      <a:pt x="685" y="236"/>
                    </a:lnTo>
                    <a:lnTo>
                      <a:pt x="672" y="237"/>
                    </a:lnTo>
                    <a:lnTo>
                      <a:pt x="673" y="251"/>
                    </a:lnTo>
                    <a:lnTo>
                      <a:pt x="670" y="251"/>
                    </a:lnTo>
                    <a:lnTo>
                      <a:pt x="670" y="257"/>
                    </a:lnTo>
                    <a:lnTo>
                      <a:pt x="669" y="257"/>
                    </a:lnTo>
                    <a:lnTo>
                      <a:pt x="669" y="260"/>
                    </a:lnTo>
                    <a:lnTo>
                      <a:pt x="652" y="262"/>
                    </a:lnTo>
                    <a:lnTo>
                      <a:pt x="652" y="266"/>
                    </a:lnTo>
                    <a:lnTo>
                      <a:pt x="646" y="266"/>
                    </a:lnTo>
                    <a:lnTo>
                      <a:pt x="647" y="279"/>
                    </a:lnTo>
                    <a:lnTo>
                      <a:pt x="656" y="277"/>
                    </a:lnTo>
                    <a:lnTo>
                      <a:pt x="658" y="282"/>
                    </a:lnTo>
                    <a:lnTo>
                      <a:pt x="670" y="280"/>
                    </a:lnTo>
                    <a:lnTo>
                      <a:pt x="672" y="297"/>
                    </a:lnTo>
                    <a:lnTo>
                      <a:pt x="664" y="299"/>
                    </a:lnTo>
                    <a:lnTo>
                      <a:pt x="665" y="311"/>
                    </a:lnTo>
                    <a:lnTo>
                      <a:pt x="670" y="309"/>
                    </a:lnTo>
                    <a:lnTo>
                      <a:pt x="672" y="320"/>
                    </a:lnTo>
                    <a:lnTo>
                      <a:pt x="701" y="316"/>
                    </a:lnTo>
                    <a:lnTo>
                      <a:pt x="701" y="323"/>
                    </a:lnTo>
                    <a:lnTo>
                      <a:pt x="698" y="325"/>
                    </a:lnTo>
                    <a:lnTo>
                      <a:pt x="701" y="334"/>
                    </a:lnTo>
                    <a:lnTo>
                      <a:pt x="712" y="333"/>
                    </a:lnTo>
                    <a:lnTo>
                      <a:pt x="727" y="342"/>
                    </a:lnTo>
                    <a:lnTo>
                      <a:pt x="735" y="340"/>
                    </a:lnTo>
                    <a:lnTo>
                      <a:pt x="738" y="396"/>
                    </a:lnTo>
                    <a:lnTo>
                      <a:pt x="744" y="396"/>
                    </a:lnTo>
                    <a:lnTo>
                      <a:pt x="744" y="396"/>
                    </a:lnTo>
                    <a:lnTo>
                      <a:pt x="739" y="402"/>
                    </a:lnTo>
                    <a:lnTo>
                      <a:pt x="730" y="408"/>
                    </a:lnTo>
                    <a:lnTo>
                      <a:pt x="701" y="414"/>
                    </a:lnTo>
                    <a:lnTo>
                      <a:pt x="688" y="425"/>
                    </a:lnTo>
                    <a:lnTo>
                      <a:pt x="684" y="437"/>
                    </a:lnTo>
                    <a:lnTo>
                      <a:pt x="676" y="437"/>
                    </a:lnTo>
                    <a:lnTo>
                      <a:pt x="673" y="434"/>
                    </a:lnTo>
                    <a:lnTo>
                      <a:pt x="667" y="436"/>
                    </a:lnTo>
                    <a:lnTo>
                      <a:pt x="658" y="431"/>
                    </a:lnTo>
                    <a:lnTo>
                      <a:pt x="646" y="434"/>
                    </a:lnTo>
                    <a:lnTo>
                      <a:pt x="644" y="440"/>
                    </a:lnTo>
                    <a:lnTo>
                      <a:pt x="649" y="457"/>
                    </a:lnTo>
                    <a:lnTo>
                      <a:pt x="641" y="476"/>
                    </a:lnTo>
                    <a:lnTo>
                      <a:pt x="636" y="483"/>
                    </a:lnTo>
                    <a:lnTo>
                      <a:pt x="629" y="491"/>
                    </a:lnTo>
                    <a:lnTo>
                      <a:pt x="627" y="488"/>
                    </a:lnTo>
                    <a:lnTo>
                      <a:pt x="624" y="486"/>
                    </a:lnTo>
                    <a:lnTo>
                      <a:pt x="621" y="488"/>
                    </a:lnTo>
                    <a:lnTo>
                      <a:pt x="618" y="491"/>
                    </a:lnTo>
                    <a:lnTo>
                      <a:pt x="615" y="499"/>
                    </a:lnTo>
                    <a:lnTo>
                      <a:pt x="613" y="489"/>
                    </a:lnTo>
                    <a:lnTo>
                      <a:pt x="615" y="485"/>
                    </a:lnTo>
                    <a:lnTo>
                      <a:pt x="612" y="482"/>
                    </a:lnTo>
                    <a:lnTo>
                      <a:pt x="601" y="480"/>
                    </a:lnTo>
                    <a:lnTo>
                      <a:pt x="603" y="476"/>
                    </a:lnTo>
                    <a:lnTo>
                      <a:pt x="606" y="471"/>
                    </a:lnTo>
                    <a:lnTo>
                      <a:pt x="615" y="472"/>
                    </a:lnTo>
                    <a:lnTo>
                      <a:pt x="615" y="471"/>
                    </a:lnTo>
                    <a:lnTo>
                      <a:pt x="607" y="469"/>
                    </a:lnTo>
                    <a:lnTo>
                      <a:pt x="606" y="460"/>
                    </a:lnTo>
                    <a:lnTo>
                      <a:pt x="610" y="456"/>
                    </a:lnTo>
                    <a:lnTo>
                      <a:pt x="613" y="449"/>
                    </a:lnTo>
                    <a:lnTo>
                      <a:pt x="613" y="448"/>
                    </a:lnTo>
                    <a:lnTo>
                      <a:pt x="615" y="448"/>
                    </a:lnTo>
                    <a:lnTo>
                      <a:pt x="618" y="459"/>
                    </a:lnTo>
                    <a:lnTo>
                      <a:pt x="619" y="449"/>
                    </a:lnTo>
                    <a:lnTo>
                      <a:pt x="629" y="446"/>
                    </a:lnTo>
                    <a:lnTo>
                      <a:pt x="633" y="454"/>
                    </a:lnTo>
                    <a:lnTo>
                      <a:pt x="632" y="456"/>
                    </a:lnTo>
                    <a:lnTo>
                      <a:pt x="630" y="456"/>
                    </a:lnTo>
                    <a:lnTo>
                      <a:pt x="630" y="459"/>
                    </a:lnTo>
                    <a:lnTo>
                      <a:pt x="633" y="460"/>
                    </a:lnTo>
                    <a:lnTo>
                      <a:pt x="638" y="451"/>
                    </a:lnTo>
                    <a:lnTo>
                      <a:pt x="638" y="436"/>
                    </a:lnTo>
                    <a:lnTo>
                      <a:pt x="633" y="433"/>
                    </a:lnTo>
                    <a:lnTo>
                      <a:pt x="629" y="426"/>
                    </a:lnTo>
                    <a:lnTo>
                      <a:pt x="626" y="426"/>
                    </a:lnTo>
                    <a:lnTo>
                      <a:pt x="623" y="429"/>
                    </a:lnTo>
                    <a:lnTo>
                      <a:pt x="623" y="434"/>
                    </a:lnTo>
                    <a:lnTo>
                      <a:pt x="627" y="440"/>
                    </a:lnTo>
                    <a:lnTo>
                      <a:pt x="621" y="442"/>
                    </a:lnTo>
                    <a:lnTo>
                      <a:pt x="619" y="445"/>
                    </a:lnTo>
                    <a:lnTo>
                      <a:pt x="615" y="443"/>
                    </a:lnTo>
                    <a:lnTo>
                      <a:pt x="609" y="439"/>
                    </a:lnTo>
                    <a:lnTo>
                      <a:pt x="607" y="439"/>
                    </a:lnTo>
                    <a:lnTo>
                      <a:pt x="604" y="434"/>
                    </a:lnTo>
                    <a:lnTo>
                      <a:pt x="603" y="434"/>
                    </a:lnTo>
                    <a:lnTo>
                      <a:pt x="593" y="426"/>
                    </a:lnTo>
                    <a:lnTo>
                      <a:pt x="587" y="428"/>
                    </a:lnTo>
                    <a:lnTo>
                      <a:pt x="584" y="422"/>
                    </a:lnTo>
                    <a:lnTo>
                      <a:pt x="584" y="416"/>
                    </a:lnTo>
                    <a:lnTo>
                      <a:pt x="581" y="408"/>
                    </a:lnTo>
                    <a:lnTo>
                      <a:pt x="578" y="408"/>
                    </a:lnTo>
                    <a:lnTo>
                      <a:pt x="581" y="417"/>
                    </a:lnTo>
                    <a:lnTo>
                      <a:pt x="578" y="428"/>
                    </a:lnTo>
                    <a:lnTo>
                      <a:pt x="581" y="436"/>
                    </a:lnTo>
                    <a:lnTo>
                      <a:pt x="584" y="434"/>
                    </a:lnTo>
                    <a:lnTo>
                      <a:pt x="586" y="436"/>
                    </a:lnTo>
                    <a:lnTo>
                      <a:pt x="583" y="443"/>
                    </a:lnTo>
                    <a:lnTo>
                      <a:pt x="581" y="452"/>
                    </a:lnTo>
                    <a:lnTo>
                      <a:pt x="576" y="454"/>
                    </a:lnTo>
                    <a:lnTo>
                      <a:pt x="576" y="439"/>
                    </a:lnTo>
                    <a:lnTo>
                      <a:pt x="569" y="429"/>
                    </a:lnTo>
                    <a:lnTo>
                      <a:pt x="564" y="416"/>
                    </a:lnTo>
                    <a:lnTo>
                      <a:pt x="560" y="413"/>
                    </a:lnTo>
                    <a:lnTo>
                      <a:pt x="557" y="405"/>
                    </a:lnTo>
                    <a:lnTo>
                      <a:pt x="552" y="397"/>
                    </a:lnTo>
                    <a:lnTo>
                      <a:pt x="549" y="399"/>
                    </a:lnTo>
                    <a:lnTo>
                      <a:pt x="546" y="406"/>
                    </a:lnTo>
                    <a:lnTo>
                      <a:pt x="540" y="402"/>
                    </a:lnTo>
                    <a:lnTo>
                      <a:pt x="538" y="405"/>
                    </a:lnTo>
                    <a:lnTo>
                      <a:pt x="547" y="408"/>
                    </a:lnTo>
                    <a:lnTo>
                      <a:pt x="553" y="428"/>
                    </a:lnTo>
                    <a:lnTo>
                      <a:pt x="558" y="433"/>
                    </a:lnTo>
                    <a:lnTo>
                      <a:pt x="558" y="436"/>
                    </a:lnTo>
                    <a:lnTo>
                      <a:pt x="549" y="443"/>
                    </a:lnTo>
                    <a:lnTo>
                      <a:pt x="547" y="440"/>
                    </a:lnTo>
                    <a:lnTo>
                      <a:pt x="550" y="431"/>
                    </a:lnTo>
                    <a:lnTo>
                      <a:pt x="547" y="423"/>
                    </a:lnTo>
                    <a:lnTo>
                      <a:pt x="544" y="422"/>
                    </a:lnTo>
                    <a:lnTo>
                      <a:pt x="541" y="429"/>
                    </a:lnTo>
                    <a:lnTo>
                      <a:pt x="535" y="433"/>
                    </a:lnTo>
                    <a:lnTo>
                      <a:pt x="537" y="434"/>
                    </a:lnTo>
                    <a:lnTo>
                      <a:pt x="541" y="431"/>
                    </a:lnTo>
                    <a:lnTo>
                      <a:pt x="544" y="434"/>
                    </a:lnTo>
                    <a:lnTo>
                      <a:pt x="546" y="437"/>
                    </a:lnTo>
                    <a:lnTo>
                      <a:pt x="544" y="442"/>
                    </a:lnTo>
                    <a:lnTo>
                      <a:pt x="550" y="445"/>
                    </a:lnTo>
                    <a:lnTo>
                      <a:pt x="547" y="451"/>
                    </a:lnTo>
                    <a:lnTo>
                      <a:pt x="544" y="445"/>
                    </a:lnTo>
                    <a:lnTo>
                      <a:pt x="540" y="443"/>
                    </a:lnTo>
                    <a:lnTo>
                      <a:pt x="537" y="448"/>
                    </a:lnTo>
                    <a:lnTo>
                      <a:pt x="534" y="448"/>
                    </a:lnTo>
                    <a:lnTo>
                      <a:pt x="534" y="442"/>
                    </a:lnTo>
                    <a:lnTo>
                      <a:pt x="529" y="437"/>
                    </a:lnTo>
                    <a:lnTo>
                      <a:pt x="524" y="445"/>
                    </a:lnTo>
                    <a:lnTo>
                      <a:pt x="524" y="449"/>
                    </a:lnTo>
                    <a:lnTo>
                      <a:pt x="511" y="423"/>
                    </a:lnTo>
                    <a:lnTo>
                      <a:pt x="504" y="419"/>
                    </a:lnTo>
                    <a:lnTo>
                      <a:pt x="500" y="417"/>
                    </a:lnTo>
                    <a:lnTo>
                      <a:pt x="494" y="420"/>
                    </a:lnTo>
                    <a:lnTo>
                      <a:pt x="491" y="414"/>
                    </a:lnTo>
                    <a:lnTo>
                      <a:pt x="487" y="417"/>
                    </a:lnTo>
                    <a:lnTo>
                      <a:pt x="481" y="419"/>
                    </a:lnTo>
                    <a:lnTo>
                      <a:pt x="469" y="408"/>
                    </a:lnTo>
                    <a:lnTo>
                      <a:pt x="468" y="413"/>
                    </a:lnTo>
                    <a:lnTo>
                      <a:pt x="458" y="413"/>
                    </a:lnTo>
                    <a:lnTo>
                      <a:pt x="457" y="417"/>
                    </a:lnTo>
                    <a:lnTo>
                      <a:pt x="461" y="425"/>
                    </a:lnTo>
                    <a:lnTo>
                      <a:pt x="457" y="426"/>
                    </a:lnTo>
                    <a:lnTo>
                      <a:pt x="452" y="423"/>
                    </a:lnTo>
                    <a:lnTo>
                      <a:pt x="448" y="420"/>
                    </a:lnTo>
                    <a:lnTo>
                      <a:pt x="448" y="417"/>
                    </a:lnTo>
                    <a:lnTo>
                      <a:pt x="446" y="419"/>
                    </a:lnTo>
                    <a:lnTo>
                      <a:pt x="440" y="413"/>
                    </a:lnTo>
                    <a:lnTo>
                      <a:pt x="441" y="417"/>
                    </a:lnTo>
                    <a:lnTo>
                      <a:pt x="441" y="417"/>
                    </a:lnTo>
                    <a:lnTo>
                      <a:pt x="435" y="417"/>
                    </a:lnTo>
                    <a:lnTo>
                      <a:pt x="440" y="443"/>
                    </a:lnTo>
                    <a:lnTo>
                      <a:pt x="435" y="445"/>
                    </a:lnTo>
                    <a:lnTo>
                      <a:pt x="435" y="445"/>
                    </a:lnTo>
                    <a:lnTo>
                      <a:pt x="434" y="440"/>
                    </a:lnTo>
                    <a:lnTo>
                      <a:pt x="428" y="439"/>
                    </a:lnTo>
                    <a:lnTo>
                      <a:pt x="425" y="445"/>
                    </a:lnTo>
                    <a:lnTo>
                      <a:pt x="422" y="445"/>
                    </a:lnTo>
                    <a:lnTo>
                      <a:pt x="420" y="449"/>
                    </a:lnTo>
                    <a:lnTo>
                      <a:pt x="417" y="451"/>
                    </a:lnTo>
                    <a:lnTo>
                      <a:pt x="414" y="449"/>
                    </a:lnTo>
                    <a:lnTo>
                      <a:pt x="415" y="456"/>
                    </a:lnTo>
                    <a:lnTo>
                      <a:pt x="425" y="463"/>
                    </a:lnTo>
                    <a:lnTo>
                      <a:pt x="415" y="462"/>
                    </a:lnTo>
                    <a:lnTo>
                      <a:pt x="411" y="463"/>
                    </a:lnTo>
                    <a:lnTo>
                      <a:pt x="409" y="469"/>
                    </a:lnTo>
                    <a:lnTo>
                      <a:pt x="415" y="477"/>
                    </a:lnTo>
                    <a:lnTo>
                      <a:pt x="409" y="476"/>
                    </a:lnTo>
                    <a:lnTo>
                      <a:pt x="403" y="471"/>
                    </a:lnTo>
                    <a:lnTo>
                      <a:pt x="397" y="474"/>
                    </a:lnTo>
                    <a:lnTo>
                      <a:pt x="395" y="477"/>
                    </a:lnTo>
                    <a:lnTo>
                      <a:pt x="377" y="452"/>
                    </a:lnTo>
                    <a:lnTo>
                      <a:pt x="375" y="451"/>
                    </a:lnTo>
                    <a:lnTo>
                      <a:pt x="372" y="454"/>
                    </a:lnTo>
                    <a:lnTo>
                      <a:pt x="371" y="463"/>
                    </a:lnTo>
                    <a:lnTo>
                      <a:pt x="366" y="462"/>
                    </a:lnTo>
                    <a:lnTo>
                      <a:pt x="366" y="459"/>
                    </a:lnTo>
                    <a:lnTo>
                      <a:pt x="369" y="459"/>
                    </a:lnTo>
                    <a:lnTo>
                      <a:pt x="371" y="449"/>
                    </a:lnTo>
                    <a:lnTo>
                      <a:pt x="366" y="446"/>
                    </a:lnTo>
                    <a:lnTo>
                      <a:pt x="360" y="443"/>
                    </a:lnTo>
                    <a:lnTo>
                      <a:pt x="352" y="446"/>
                    </a:lnTo>
                    <a:lnTo>
                      <a:pt x="351" y="448"/>
                    </a:lnTo>
                    <a:lnTo>
                      <a:pt x="351" y="454"/>
                    </a:lnTo>
                    <a:lnTo>
                      <a:pt x="349" y="452"/>
                    </a:lnTo>
                    <a:lnTo>
                      <a:pt x="349" y="445"/>
                    </a:lnTo>
                    <a:lnTo>
                      <a:pt x="354" y="440"/>
                    </a:lnTo>
                    <a:lnTo>
                      <a:pt x="351" y="434"/>
                    </a:lnTo>
                    <a:lnTo>
                      <a:pt x="354" y="420"/>
                    </a:lnTo>
                    <a:lnTo>
                      <a:pt x="349" y="428"/>
                    </a:lnTo>
                    <a:lnTo>
                      <a:pt x="346" y="428"/>
                    </a:lnTo>
                    <a:lnTo>
                      <a:pt x="348" y="433"/>
                    </a:lnTo>
                    <a:lnTo>
                      <a:pt x="345" y="439"/>
                    </a:lnTo>
                    <a:lnTo>
                      <a:pt x="334" y="448"/>
                    </a:lnTo>
                    <a:lnTo>
                      <a:pt x="325" y="445"/>
                    </a:lnTo>
                    <a:lnTo>
                      <a:pt x="322" y="440"/>
                    </a:lnTo>
                    <a:lnTo>
                      <a:pt x="314" y="439"/>
                    </a:lnTo>
                    <a:lnTo>
                      <a:pt x="313" y="442"/>
                    </a:lnTo>
                    <a:lnTo>
                      <a:pt x="314" y="445"/>
                    </a:lnTo>
                    <a:lnTo>
                      <a:pt x="311" y="449"/>
                    </a:lnTo>
                    <a:lnTo>
                      <a:pt x="313" y="452"/>
                    </a:lnTo>
                    <a:lnTo>
                      <a:pt x="311" y="452"/>
                    </a:lnTo>
                    <a:lnTo>
                      <a:pt x="300" y="452"/>
                    </a:lnTo>
                    <a:lnTo>
                      <a:pt x="294" y="454"/>
                    </a:lnTo>
                    <a:lnTo>
                      <a:pt x="277" y="451"/>
                    </a:lnTo>
                    <a:lnTo>
                      <a:pt x="273" y="452"/>
                    </a:lnTo>
                    <a:lnTo>
                      <a:pt x="259" y="449"/>
                    </a:lnTo>
                    <a:lnTo>
                      <a:pt x="254" y="451"/>
                    </a:lnTo>
                    <a:lnTo>
                      <a:pt x="253" y="454"/>
                    </a:lnTo>
                    <a:lnTo>
                      <a:pt x="240" y="456"/>
                    </a:lnTo>
                    <a:lnTo>
                      <a:pt x="236" y="454"/>
                    </a:lnTo>
                    <a:lnTo>
                      <a:pt x="225" y="456"/>
                    </a:lnTo>
                    <a:lnTo>
                      <a:pt x="213" y="462"/>
                    </a:lnTo>
                    <a:lnTo>
                      <a:pt x="211" y="465"/>
                    </a:lnTo>
                    <a:lnTo>
                      <a:pt x="213" y="466"/>
                    </a:lnTo>
                    <a:lnTo>
                      <a:pt x="204" y="463"/>
                    </a:lnTo>
                    <a:lnTo>
                      <a:pt x="142" y="445"/>
                    </a:lnTo>
                    <a:lnTo>
                      <a:pt x="147" y="445"/>
                    </a:lnTo>
                    <a:lnTo>
                      <a:pt x="150" y="442"/>
                    </a:lnTo>
                    <a:lnTo>
                      <a:pt x="147" y="436"/>
                    </a:lnTo>
                    <a:lnTo>
                      <a:pt x="148" y="434"/>
                    </a:lnTo>
                    <a:lnTo>
                      <a:pt x="150" y="436"/>
                    </a:lnTo>
                    <a:lnTo>
                      <a:pt x="151" y="436"/>
                    </a:lnTo>
                    <a:lnTo>
                      <a:pt x="150" y="431"/>
                    </a:lnTo>
                    <a:lnTo>
                      <a:pt x="142" y="428"/>
                    </a:lnTo>
                    <a:lnTo>
                      <a:pt x="139" y="431"/>
                    </a:lnTo>
                    <a:lnTo>
                      <a:pt x="142" y="433"/>
                    </a:lnTo>
                    <a:lnTo>
                      <a:pt x="141" y="433"/>
                    </a:lnTo>
                    <a:lnTo>
                      <a:pt x="132" y="425"/>
                    </a:lnTo>
                    <a:lnTo>
                      <a:pt x="127" y="425"/>
                    </a:lnTo>
                    <a:lnTo>
                      <a:pt x="119" y="419"/>
                    </a:lnTo>
                    <a:lnTo>
                      <a:pt x="116" y="411"/>
                    </a:lnTo>
                    <a:lnTo>
                      <a:pt x="110" y="408"/>
                    </a:lnTo>
                    <a:lnTo>
                      <a:pt x="107" y="411"/>
                    </a:lnTo>
                    <a:lnTo>
                      <a:pt x="95" y="409"/>
                    </a:lnTo>
                    <a:lnTo>
                      <a:pt x="90" y="405"/>
                    </a:lnTo>
                    <a:lnTo>
                      <a:pt x="89" y="399"/>
                    </a:lnTo>
                    <a:lnTo>
                      <a:pt x="79" y="396"/>
                    </a:lnTo>
                    <a:lnTo>
                      <a:pt x="75" y="405"/>
                    </a:lnTo>
                    <a:lnTo>
                      <a:pt x="56" y="403"/>
                    </a:lnTo>
                    <a:lnTo>
                      <a:pt x="55" y="406"/>
                    </a:lnTo>
                    <a:lnTo>
                      <a:pt x="53" y="397"/>
                    </a:lnTo>
                    <a:lnTo>
                      <a:pt x="50" y="397"/>
                    </a:lnTo>
                    <a:lnTo>
                      <a:pt x="50" y="393"/>
                    </a:lnTo>
                    <a:lnTo>
                      <a:pt x="56" y="389"/>
                    </a:lnTo>
                    <a:lnTo>
                      <a:pt x="66" y="385"/>
                    </a:lnTo>
                    <a:lnTo>
                      <a:pt x="84" y="385"/>
                    </a:lnTo>
                    <a:lnTo>
                      <a:pt x="92" y="382"/>
                    </a:lnTo>
                    <a:lnTo>
                      <a:pt x="101" y="379"/>
                    </a:lnTo>
                    <a:lnTo>
                      <a:pt x="104" y="373"/>
                    </a:lnTo>
                    <a:lnTo>
                      <a:pt x="109" y="373"/>
                    </a:lnTo>
                    <a:lnTo>
                      <a:pt x="113" y="369"/>
                    </a:lnTo>
                    <a:lnTo>
                      <a:pt x="105" y="354"/>
                    </a:lnTo>
                    <a:lnTo>
                      <a:pt x="102" y="349"/>
                    </a:lnTo>
                    <a:lnTo>
                      <a:pt x="99" y="349"/>
                    </a:lnTo>
                    <a:lnTo>
                      <a:pt x="95" y="354"/>
                    </a:lnTo>
                    <a:lnTo>
                      <a:pt x="90" y="354"/>
                    </a:lnTo>
                    <a:lnTo>
                      <a:pt x="59" y="342"/>
                    </a:lnTo>
                    <a:lnTo>
                      <a:pt x="59" y="342"/>
                    </a:lnTo>
                    <a:lnTo>
                      <a:pt x="62" y="336"/>
                    </a:lnTo>
                    <a:lnTo>
                      <a:pt x="69" y="336"/>
                    </a:lnTo>
                    <a:lnTo>
                      <a:pt x="70" y="331"/>
                    </a:lnTo>
                    <a:lnTo>
                      <a:pt x="70" y="331"/>
                    </a:lnTo>
                    <a:lnTo>
                      <a:pt x="75" y="333"/>
                    </a:lnTo>
                    <a:lnTo>
                      <a:pt x="79" y="329"/>
                    </a:lnTo>
                    <a:lnTo>
                      <a:pt x="81" y="333"/>
                    </a:lnTo>
                    <a:lnTo>
                      <a:pt x="96" y="339"/>
                    </a:lnTo>
                    <a:lnTo>
                      <a:pt x="110" y="339"/>
                    </a:lnTo>
                    <a:lnTo>
                      <a:pt x="116" y="336"/>
                    </a:lnTo>
                    <a:lnTo>
                      <a:pt x="127" y="336"/>
                    </a:lnTo>
                    <a:lnTo>
                      <a:pt x="142" y="342"/>
                    </a:lnTo>
                    <a:lnTo>
                      <a:pt x="155" y="342"/>
                    </a:lnTo>
                    <a:lnTo>
                      <a:pt x="171" y="346"/>
                    </a:lnTo>
                    <a:lnTo>
                      <a:pt x="184" y="345"/>
                    </a:lnTo>
                    <a:lnTo>
                      <a:pt x="188" y="340"/>
                    </a:lnTo>
                    <a:lnTo>
                      <a:pt x="188" y="337"/>
                    </a:lnTo>
                    <a:lnTo>
                      <a:pt x="184" y="337"/>
                    </a:lnTo>
                    <a:lnTo>
                      <a:pt x="176" y="339"/>
                    </a:lnTo>
                    <a:lnTo>
                      <a:pt x="171" y="342"/>
                    </a:lnTo>
                    <a:lnTo>
                      <a:pt x="170" y="343"/>
                    </a:lnTo>
                    <a:lnTo>
                      <a:pt x="167" y="343"/>
                    </a:lnTo>
                    <a:lnTo>
                      <a:pt x="159" y="339"/>
                    </a:lnTo>
                    <a:lnTo>
                      <a:pt x="164" y="337"/>
                    </a:lnTo>
                    <a:lnTo>
                      <a:pt x="164" y="336"/>
                    </a:lnTo>
                    <a:lnTo>
                      <a:pt x="158" y="334"/>
                    </a:lnTo>
                    <a:lnTo>
                      <a:pt x="165" y="334"/>
                    </a:lnTo>
                    <a:lnTo>
                      <a:pt x="161" y="333"/>
                    </a:lnTo>
                    <a:lnTo>
                      <a:pt x="161" y="328"/>
                    </a:lnTo>
                    <a:lnTo>
                      <a:pt x="164" y="325"/>
                    </a:lnTo>
                    <a:lnTo>
                      <a:pt x="161" y="322"/>
                    </a:lnTo>
                    <a:lnTo>
                      <a:pt x="164" y="322"/>
                    </a:lnTo>
                    <a:lnTo>
                      <a:pt x="164" y="316"/>
                    </a:lnTo>
                    <a:lnTo>
                      <a:pt x="161" y="313"/>
                    </a:lnTo>
                    <a:lnTo>
                      <a:pt x="151" y="308"/>
                    </a:lnTo>
                    <a:lnTo>
                      <a:pt x="128" y="319"/>
                    </a:lnTo>
                    <a:lnTo>
                      <a:pt x="121" y="302"/>
                    </a:lnTo>
                    <a:lnTo>
                      <a:pt x="112" y="300"/>
                    </a:lnTo>
                    <a:lnTo>
                      <a:pt x="96" y="288"/>
                    </a:lnTo>
                    <a:lnTo>
                      <a:pt x="96" y="288"/>
                    </a:lnTo>
                    <a:lnTo>
                      <a:pt x="98" y="285"/>
                    </a:lnTo>
                    <a:lnTo>
                      <a:pt x="107" y="285"/>
                    </a:lnTo>
                    <a:lnTo>
                      <a:pt x="104" y="282"/>
                    </a:lnTo>
                    <a:lnTo>
                      <a:pt x="118" y="279"/>
                    </a:lnTo>
                    <a:lnTo>
                      <a:pt x="116" y="266"/>
                    </a:lnTo>
                    <a:lnTo>
                      <a:pt x="113" y="266"/>
                    </a:lnTo>
                    <a:lnTo>
                      <a:pt x="112" y="262"/>
                    </a:lnTo>
                    <a:lnTo>
                      <a:pt x="122" y="259"/>
                    </a:lnTo>
                    <a:lnTo>
                      <a:pt x="124" y="260"/>
                    </a:lnTo>
                    <a:lnTo>
                      <a:pt x="135" y="259"/>
                    </a:lnTo>
                    <a:lnTo>
                      <a:pt x="136" y="256"/>
                    </a:lnTo>
                    <a:lnTo>
                      <a:pt x="145" y="253"/>
                    </a:lnTo>
                    <a:lnTo>
                      <a:pt x="144" y="243"/>
                    </a:lnTo>
                    <a:lnTo>
                      <a:pt x="151" y="239"/>
                    </a:lnTo>
                    <a:lnTo>
                      <a:pt x="147" y="229"/>
                    </a:lnTo>
                    <a:lnTo>
                      <a:pt x="173" y="246"/>
                    </a:lnTo>
                    <a:lnTo>
                      <a:pt x="178" y="246"/>
                    </a:lnTo>
                    <a:lnTo>
                      <a:pt x="176" y="236"/>
                    </a:lnTo>
                    <a:lnTo>
                      <a:pt x="196" y="231"/>
                    </a:lnTo>
                    <a:lnTo>
                      <a:pt x="198" y="239"/>
                    </a:lnTo>
                    <a:lnTo>
                      <a:pt x="211" y="237"/>
                    </a:lnTo>
                    <a:lnTo>
                      <a:pt x="210" y="229"/>
                    </a:lnTo>
                    <a:lnTo>
                      <a:pt x="213" y="229"/>
                    </a:lnTo>
                    <a:lnTo>
                      <a:pt x="211" y="220"/>
                    </a:lnTo>
                    <a:lnTo>
                      <a:pt x="213" y="219"/>
                    </a:lnTo>
                    <a:lnTo>
                      <a:pt x="213" y="223"/>
                    </a:lnTo>
                    <a:lnTo>
                      <a:pt x="219" y="222"/>
                    </a:lnTo>
                    <a:lnTo>
                      <a:pt x="222" y="228"/>
                    </a:lnTo>
                    <a:lnTo>
                      <a:pt x="244" y="226"/>
                    </a:lnTo>
                    <a:lnTo>
                      <a:pt x="245" y="239"/>
                    </a:lnTo>
                    <a:lnTo>
                      <a:pt x="257" y="236"/>
                    </a:lnTo>
                    <a:lnTo>
                      <a:pt x="260" y="239"/>
                    </a:lnTo>
                    <a:lnTo>
                      <a:pt x="260" y="236"/>
                    </a:lnTo>
                    <a:lnTo>
                      <a:pt x="270" y="234"/>
                    </a:lnTo>
                    <a:lnTo>
                      <a:pt x="270" y="233"/>
                    </a:lnTo>
                    <a:lnTo>
                      <a:pt x="297" y="226"/>
                    </a:lnTo>
                    <a:lnTo>
                      <a:pt x="297" y="223"/>
                    </a:lnTo>
                    <a:lnTo>
                      <a:pt x="291" y="225"/>
                    </a:lnTo>
                    <a:lnTo>
                      <a:pt x="291" y="219"/>
                    </a:lnTo>
                    <a:lnTo>
                      <a:pt x="277" y="222"/>
                    </a:lnTo>
                    <a:lnTo>
                      <a:pt x="276" y="220"/>
                    </a:lnTo>
                    <a:lnTo>
                      <a:pt x="274" y="214"/>
                    </a:lnTo>
                    <a:lnTo>
                      <a:pt x="293" y="211"/>
                    </a:lnTo>
                    <a:lnTo>
                      <a:pt x="293" y="205"/>
                    </a:lnTo>
                    <a:lnTo>
                      <a:pt x="305" y="203"/>
                    </a:lnTo>
                    <a:lnTo>
                      <a:pt x="303" y="199"/>
                    </a:lnTo>
                    <a:lnTo>
                      <a:pt x="297" y="200"/>
                    </a:lnTo>
                    <a:lnTo>
                      <a:pt x="294" y="188"/>
                    </a:lnTo>
                    <a:lnTo>
                      <a:pt x="297" y="183"/>
                    </a:lnTo>
                    <a:lnTo>
                      <a:pt x="313" y="193"/>
                    </a:lnTo>
                    <a:lnTo>
                      <a:pt x="322" y="177"/>
                    </a:lnTo>
                    <a:lnTo>
                      <a:pt x="294" y="160"/>
                    </a:lnTo>
                    <a:lnTo>
                      <a:pt x="290" y="145"/>
                    </a:lnTo>
                    <a:lnTo>
                      <a:pt x="297" y="134"/>
                    </a:lnTo>
                    <a:lnTo>
                      <a:pt x="299" y="126"/>
                    </a:lnTo>
                    <a:lnTo>
                      <a:pt x="308" y="126"/>
                    </a:lnTo>
                    <a:lnTo>
                      <a:pt x="310" y="123"/>
                    </a:lnTo>
                    <a:lnTo>
                      <a:pt x="311" y="130"/>
                    </a:lnTo>
                    <a:lnTo>
                      <a:pt x="316" y="130"/>
                    </a:lnTo>
                    <a:lnTo>
                      <a:pt x="316" y="126"/>
                    </a:lnTo>
                    <a:lnTo>
                      <a:pt x="322" y="123"/>
                    </a:lnTo>
                    <a:lnTo>
                      <a:pt x="322" y="117"/>
                    </a:lnTo>
                    <a:lnTo>
                      <a:pt x="328" y="116"/>
                    </a:lnTo>
                    <a:lnTo>
                      <a:pt x="331" y="122"/>
                    </a:lnTo>
                    <a:lnTo>
                      <a:pt x="336" y="122"/>
                    </a:lnTo>
                    <a:lnTo>
                      <a:pt x="337" y="120"/>
                    </a:lnTo>
                    <a:lnTo>
                      <a:pt x="336" y="117"/>
                    </a:lnTo>
                    <a:lnTo>
                      <a:pt x="336" y="113"/>
                    </a:lnTo>
                    <a:lnTo>
                      <a:pt x="345" y="111"/>
                    </a:lnTo>
                    <a:lnTo>
                      <a:pt x="337" y="102"/>
                    </a:lnTo>
                    <a:lnTo>
                      <a:pt x="333" y="97"/>
                    </a:lnTo>
                    <a:lnTo>
                      <a:pt x="329" y="99"/>
                    </a:lnTo>
                    <a:lnTo>
                      <a:pt x="329" y="85"/>
                    </a:lnTo>
                    <a:lnTo>
                      <a:pt x="336" y="82"/>
                    </a:lnTo>
                    <a:lnTo>
                      <a:pt x="334" y="65"/>
                    </a:lnTo>
                    <a:lnTo>
                      <a:pt x="316" y="68"/>
                    </a:lnTo>
                    <a:lnTo>
                      <a:pt x="316" y="66"/>
                    </a:lnTo>
                    <a:lnTo>
                      <a:pt x="314" y="48"/>
                    </a:lnTo>
                    <a:lnTo>
                      <a:pt x="319" y="46"/>
                    </a:lnTo>
                    <a:lnTo>
                      <a:pt x="319" y="40"/>
                    </a:lnTo>
                    <a:lnTo>
                      <a:pt x="322" y="39"/>
                    </a:lnTo>
                    <a:lnTo>
                      <a:pt x="323" y="57"/>
                    </a:lnTo>
                    <a:lnTo>
                      <a:pt x="337" y="56"/>
                    </a:lnTo>
                    <a:lnTo>
                      <a:pt x="334" y="30"/>
                    </a:lnTo>
                    <a:lnTo>
                      <a:pt x="339" y="26"/>
                    </a:lnTo>
                    <a:lnTo>
                      <a:pt x="337" y="19"/>
                    </a:lnTo>
                    <a:lnTo>
                      <a:pt x="337" y="17"/>
                    </a:lnTo>
                    <a:lnTo>
                      <a:pt x="328" y="23"/>
                    </a:lnTo>
                    <a:lnTo>
                      <a:pt x="326" y="6"/>
                    </a:lnTo>
                    <a:close/>
                  </a:path>
                </a:pathLst>
              </a:custGeom>
              <a:solidFill>
                <a:schemeClr val="accent2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Khmelnytskyi"/>
              <p:cNvSpPr>
                <a:spLocks/>
              </p:cNvSpPr>
              <p:nvPr/>
            </p:nvSpPr>
            <p:spPr bwMode="auto">
              <a:xfrm>
                <a:off x="4432300" y="2389188"/>
                <a:ext cx="582613" cy="1089025"/>
              </a:xfrm>
              <a:custGeom>
                <a:avLst/>
                <a:gdLst>
                  <a:gd name="T0" fmla="*/ 48 w 367"/>
                  <a:gd name="T1" fmla="*/ 112 h 686"/>
                  <a:gd name="T2" fmla="*/ 78 w 367"/>
                  <a:gd name="T3" fmla="*/ 100 h 686"/>
                  <a:gd name="T4" fmla="*/ 94 w 367"/>
                  <a:gd name="T5" fmla="*/ 83 h 686"/>
                  <a:gd name="T6" fmla="*/ 121 w 367"/>
                  <a:gd name="T7" fmla="*/ 48 h 686"/>
                  <a:gd name="T8" fmla="*/ 137 w 367"/>
                  <a:gd name="T9" fmla="*/ 38 h 686"/>
                  <a:gd name="T10" fmla="*/ 146 w 367"/>
                  <a:gd name="T11" fmla="*/ 23 h 686"/>
                  <a:gd name="T12" fmla="*/ 184 w 367"/>
                  <a:gd name="T13" fmla="*/ 12 h 686"/>
                  <a:gd name="T14" fmla="*/ 221 w 367"/>
                  <a:gd name="T15" fmla="*/ 11 h 686"/>
                  <a:gd name="T16" fmla="*/ 232 w 367"/>
                  <a:gd name="T17" fmla="*/ 66 h 686"/>
                  <a:gd name="T18" fmla="*/ 264 w 367"/>
                  <a:gd name="T19" fmla="*/ 100 h 686"/>
                  <a:gd name="T20" fmla="*/ 282 w 367"/>
                  <a:gd name="T21" fmla="*/ 115 h 686"/>
                  <a:gd name="T22" fmla="*/ 310 w 367"/>
                  <a:gd name="T23" fmla="*/ 138 h 686"/>
                  <a:gd name="T24" fmla="*/ 310 w 367"/>
                  <a:gd name="T25" fmla="*/ 154 h 686"/>
                  <a:gd name="T26" fmla="*/ 319 w 367"/>
                  <a:gd name="T27" fmla="*/ 184 h 686"/>
                  <a:gd name="T28" fmla="*/ 295 w 367"/>
                  <a:gd name="T29" fmla="*/ 197 h 686"/>
                  <a:gd name="T30" fmla="*/ 299 w 367"/>
                  <a:gd name="T31" fmla="*/ 223 h 686"/>
                  <a:gd name="T32" fmla="*/ 319 w 367"/>
                  <a:gd name="T33" fmla="*/ 255 h 686"/>
                  <a:gd name="T34" fmla="*/ 353 w 367"/>
                  <a:gd name="T35" fmla="*/ 275 h 686"/>
                  <a:gd name="T36" fmla="*/ 348 w 367"/>
                  <a:gd name="T37" fmla="*/ 307 h 686"/>
                  <a:gd name="T38" fmla="*/ 345 w 367"/>
                  <a:gd name="T39" fmla="*/ 337 h 686"/>
                  <a:gd name="T40" fmla="*/ 342 w 367"/>
                  <a:gd name="T41" fmla="*/ 361 h 686"/>
                  <a:gd name="T42" fmla="*/ 339 w 367"/>
                  <a:gd name="T43" fmla="*/ 372 h 686"/>
                  <a:gd name="T44" fmla="*/ 348 w 367"/>
                  <a:gd name="T45" fmla="*/ 392 h 686"/>
                  <a:gd name="T46" fmla="*/ 358 w 367"/>
                  <a:gd name="T47" fmla="*/ 415 h 686"/>
                  <a:gd name="T48" fmla="*/ 364 w 367"/>
                  <a:gd name="T49" fmla="*/ 444 h 686"/>
                  <a:gd name="T50" fmla="*/ 350 w 367"/>
                  <a:gd name="T51" fmla="*/ 454 h 686"/>
                  <a:gd name="T52" fmla="*/ 328 w 367"/>
                  <a:gd name="T53" fmla="*/ 466 h 686"/>
                  <a:gd name="T54" fmla="*/ 292 w 367"/>
                  <a:gd name="T55" fmla="*/ 469 h 686"/>
                  <a:gd name="T56" fmla="*/ 272 w 367"/>
                  <a:gd name="T57" fmla="*/ 490 h 686"/>
                  <a:gd name="T58" fmla="*/ 261 w 367"/>
                  <a:gd name="T59" fmla="*/ 543 h 686"/>
                  <a:gd name="T60" fmla="*/ 269 w 367"/>
                  <a:gd name="T61" fmla="*/ 578 h 686"/>
                  <a:gd name="T62" fmla="*/ 266 w 367"/>
                  <a:gd name="T63" fmla="*/ 609 h 686"/>
                  <a:gd name="T64" fmla="*/ 238 w 367"/>
                  <a:gd name="T65" fmla="*/ 632 h 686"/>
                  <a:gd name="T66" fmla="*/ 204 w 367"/>
                  <a:gd name="T67" fmla="*/ 652 h 686"/>
                  <a:gd name="T68" fmla="*/ 155 w 367"/>
                  <a:gd name="T69" fmla="*/ 658 h 686"/>
                  <a:gd name="T70" fmla="*/ 135 w 367"/>
                  <a:gd name="T71" fmla="*/ 657 h 686"/>
                  <a:gd name="T72" fmla="*/ 126 w 367"/>
                  <a:gd name="T73" fmla="*/ 658 h 686"/>
                  <a:gd name="T74" fmla="*/ 103 w 367"/>
                  <a:gd name="T75" fmla="*/ 660 h 686"/>
                  <a:gd name="T76" fmla="*/ 104 w 367"/>
                  <a:gd name="T77" fmla="*/ 669 h 686"/>
                  <a:gd name="T78" fmla="*/ 65 w 367"/>
                  <a:gd name="T79" fmla="*/ 658 h 686"/>
                  <a:gd name="T80" fmla="*/ 48 w 367"/>
                  <a:gd name="T81" fmla="*/ 652 h 686"/>
                  <a:gd name="T82" fmla="*/ 38 w 367"/>
                  <a:gd name="T83" fmla="*/ 627 h 686"/>
                  <a:gd name="T84" fmla="*/ 20 w 367"/>
                  <a:gd name="T85" fmla="*/ 614 h 686"/>
                  <a:gd name="T86" fmla="*/ 23 w 367"/>
                  <a:gd name="T87" fmla="*/ 590 h 686"/>
                  <a:gd name="T88" fmla="*/ 20 w 367"/>
                  <a:gd name="T89" fmla="*/ 572 h 686"/>
                  <a:gd name="T90" fmla="*/ 15 w 367"/>
                  <a:gd name="T91" fmla="*/ 546 h 686"/>
                  <a:gd name="T92" fmla="*/ 15 w 367"/>
                  <a:gd name="T93" fmla="*/ 527 h 686"/>
                  <a:gd name="T94" fmla="*/ 17 w 367"/>
                  <a:gd name="T95" fmla="*/ 510 h 686"/>
                  <a:gd name="T96" fmla="*/ 12 w 367"/>
                  <a:gd name="T97" fmla="*/ 472 h 686"/>
                  <a:gd name="T98" fmla="*/ 12 w 367"/>
                  <a:gd name="T99" fmla="*/ 446 h 686"/>
                  <a:gd name="T100" fmla="*/ 23 w 367"/>
                  <a:gd name="T101" fmla="*/ 424 h 686"/>
                  <a:gd name="T102" fmla="*/ 20 w 367"/>
                  <a:gd name="T103" fmla="*/ 403 h 686"/>
                  <a:gd name="T104" fmla="*/ 12 w 367"/>
                  <a:gd name="T105" fmla="*/ 360 h 686"/>
                  <a:gd name="T106" fmla="*/ 17 w 367"/>
                  <a:gd name="T107" fmla="*/ 326 h 686"/>
                  <a:gd name="T108" fmla="*/ 29 w 367"/>
                  <a:gd name="T109" fmla="*/ 300 h 686"/>
                  <a:gd name="T110" fmla="*/ 17 w 367"/>
                  <a:gd name="T111" fmla="*/ 255 h 686"/>
                  <a:gd name="T112" fmla="*/ 6 w 367"/>
                  <a:gd name="T113" fmla="*/ 218 h 686"/>
                  <a:gd name="T114" fmla="*/ 9 w 367"/>
                  <a:gd name="T115" fmla="*/ 186 h 686"/>
                  <a:gd name="T116" fmla="*/ 14 w 367"/>
                  <a:gd name="T117" fmla="*/ 161 h 686"/>
                  <a:gd name="T118" fmla="*/ 18 w 367"/>
                  <a:gd name="T119" fmla="*/ 141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7" h="686">
                    <a:moveTo>
                      <a:pt x="18" y="135"/>
                    </a:moveTo>
                    <a:lnTo>
                      <a:pt x="20" y="137"/>
                    </a:lnTo>
                    <a:lnTo>
                      <a:pt x="32" y="135"/>
                    </a:lnTo>
                    <a:lnTo>
                      <a:pt x="35" y="129"/>
                    </a:lnTo>
                    <a:lnTo>
                      <a:pt x="35" y="123"/>
                    </a:lnTo>
                    <a:lnTo>
                      <a:pt x="40" y="118"/>
                    </a:lnTo>
                    <a:lnTo>
                      <a:pt x="48" y="112"/>
                    </a:lnTo>
                    <a:lnTo>
                      <a:pt x="52" y="112"/>
                    </a:lnTo>
                    <a:lnTo>
                      <a:pt x="55" y="108"/>
                    </a:lnTo>
                    <a:lnTo>
                      <a:pt x="77" y="108"/>
                    </a:lnTo>
                    <a:lnTo>
                      <a:pt x="75" y="108"/>
                    </a:lnTo>
                    <a:lnTo>
                      <a:pt x="75" y="103"/>
                    </a:lnTo>
                    <a:lnTo>
                      <a:pt x="80" y="101"/>
                    </a:lnTo>
                    <a:lnTo>
                      <a:pt x="78" y="100"/>
                    </a:lnTo>
                    <a:lnTo>
                      <a:pt x="81" y="97"/>
                    </a:lnTo>
                    <a:lnTo>
                      <a:pt x="81" y="92"/>
                    </a:lnTo>
                    <a:lnTo>
                      <a:pt x="86" y="94"/>
                    </a:lnTo>
                    <a:lnTo>
                      <a:pt x="86" y="91"/>
                    </a:lnTo>
                    <a:lnTo>
                      <a:pt x="89" y="91"/>
                    </a:lnTo>
                    <a:lnTo>
                      <a:pt x="88" y="86"/>
                    </a:lnTo>
                    <a:lnTo>
                      <a:pt x="94" y="83"/>
                    </a:lnTo>
                    <a:lnTo>
                      <a:pt x="97" y="74"/>
                    </a:lnTo>
                    <a:lnTo>
                      <a:pt x="107" y="75"/>
                    </a:lnTo>
                    <a:lnTo>
                      <a:pt x="109" y="66"/>
                    </a:lnTo>
                    <a:lnTo>
                      <a:pt x="114" y="68"/>
                    </a:lnTo>
                    <a:lnTo>
                      <a:pt x="117" y="57"/>
                    </a:lnTo>
                    <a:lnTo>
                      <a:pt x="120" y="58"/>
                    </a:lnTo>
                    <a:lnTo>
                      <a:pt x="121" y="48"/>
                    </a:lnTo>
                    <a:lnTo>
                      <a:pt x="126" y="49"/>
                    </a:lnTo>
                    <a:lnTo>
                      <a:pt x="124" y="44"/>
                    </a:lnTo>
                    <a:lnTo>
                      <a:pt x="126" y="38"/>
                    </a:lnTo>
                    <a:lnTo>
                      <a:pt x="127" y="37"/>
                    </a:lnTo>
                    <a:lnTo>
                      <a:pt x="126" y="43"/>
                    </a:lnTo>
                    <a:lnTo>
                      <a:pt x="137" y="41"/>
                    </a:lnTo>
                    <a:lnTo>
                      <a:pt x="137" y="38"/>
                    </a:lnTo>
                    <a:lnTo>
                      <a:pt x="130" y="40"/>
                    </a:lnTo>
                    <a:lnTo>
                      <a:pt x="132" y="34"/>
                    </a:lnTo>
                    <a:lnTo>
                      <a:pt x="134" y="34"/>
                    </a:lnTo>
                    <a:lnTo>
                      <a:pt x="135" y="31"/>
                    </a:lnTo>
                    <a:lnTo>
                      <a:pt x="143" y="29"/>
                    </a:lnTo>
                    <a:lnTo>
                      <a:pt x="144" y="24"/>
                    </a:lnTo>
                    <a:lnTo>
                      <a:pt x="146" y="23"/>
                    </a:lnTo>
                    <a:lnTo>
                      <a:pt x="150" y="28"/>
                    </a:lnTo>
                    <a:lnTo>
                      <a:pt x="160" y="17"/>
                    </a:lnTo>
                    <a:lnTo>
                      <a:pt x="166" y="20"/>
                    </a:lnTo>
                    <a:lnTo>
                      <a:pt x="177" y="23"/>
                    </a:lnTo>
                    <a:lnTo>
                      <a:pt x="178" y="20"/>
                    </a:lnTo>
                    <a:lnTo>
                      <a:pt x="183" y="18"/>
                    </a:lnTo>
                    <a:lnTo>
                      <a:pt x="184" y="12"/>
                    </a:lnTo>
                    <a:lnTo>
                      <a:pt x="195" y="14"/>
                    </a:lnTo>
                    <a:lnTo>
                      <a:pt x="195" y="6"/>
                    </a:lnTo>
                    <a:lnTo>
                      <a:pt x="204" y="0"/>
                    </a:lnTo>
                    <a:lnTo>
                      <a:pt x="207" y="3"/>
                    </a:lnTo>
                    <a:lnTo>
                      <a:pt x="207" y="11"/>
                    </a:lnTo>
                    <a:lnTo>
                      <a:pt x="221" y="11"/>
                    </a:lnTo>
                    <a:lnTo>
                      <a:pt x="221" y="11"/>
                    </a:lnTo>
                    <a:lnTo>
                      <a:pt x="224" y="20"/>
                    </a:lnTo>
                    <a:lnTo>
                      <a:pt x="235" y="26"/>
                    </a:lnTo>
                    <a:lnTo>
                      <a:pt x="236" y="34"/>
                    </a:lnTo>
                    <a:lnTo>
                      <a:pt x="242" y="34"/>
                    </a:lnTo>
                    <a:lnTo>
                      <a:pt x="241" y="44"/>
                    </a:lnTo>
                    <a:lnTo>
                      <a:pt x="233" y="57"/>
                    </a:lnTo>
                    <a:lnTo>
                      <a:pt x="232" y="66"/>
                    </a:lnTo>
                    <a:lnTo>
                      <a:pt x="247" y="74"/>
                    </a:lnTo>
                    <a:lnTo>
                      <a:pt x="246" y="86"/>
                    </a:lnTo>
                    <a:lnTo>
                      <a:pt x="256" y="86"/>
                    </a:lnTo>
                    <a:lnTo>
                      <a:pt x="259" y="89"/>
                    </a:lnTo>
                    <a:lnTo>
                      <a:pt x="267" y="97"/>
                    </a:lnTo>
                    <a:lnTo>
                      <a:pt x="264" y="98"/>
                    </a:lnTo>
                    <a:lnTo>
                      <a:pt x="264" y="100"/>
                    </a:lnTo>
                    <a:lnTo>
                      <a:pt x="261" y="100"/>
                    </a:lnTo>
                    <a:lnTo>
                      <a:pt x="269" y="106"/>
                    </a:lnTo>
                    <a:lnTo>
                      <a:pt x="269" y="104"/>
                    </a:lnTo>
                    <a:lnTo>
                      <a:pt x="272" y="104"/>
                    </a:lnTo>
                    <a:lnTo>
                      <a:pt x="272" y="109"/>
                    </a:lnTo>
                    <a:lnTo>
                      <a:pt x="279" y="111"/>
                    </a:lnTo>
                    <a:lnTo>
                      <a:pt x="282" y="115"/>
                    </a:lnTo>
                    <a:lnTo>
                      <a:pt x="289" y="120"/>
                    </a:lnTo>
                    <a:lnTo>
                      <a:pt x="290" y="120"/>
                    </a:lnTo>
                    <a:lnTo>
                      <a:pt x="293" y="114"/>
                    </a:lnTo>
                    <a:lnTo>
                      <a:pt x="304" y="111"/>
                    </a:lnTo>
                    <a:lnTo>
                      <a:pt x="304" y="124"/>
                    </a:lnTo>
                    <a:lnTo>
                      <a:pt x="307" y="123"/>
                    </a:lnTo>
                    <a:lnTo>
                      <a:pt x="310" y="138"/>
                    </a:lnTo>
                    <a:lnTo>
                      <a:pt x="313" y="137"/>
                    </a:lnTo>
                    <a:lnTo>
                      <a:pt x="313" y="132"/>
                    </a:lnTo>
                    <a:lnTo>
                      <a:pt x="318" y="131"/>
                    </a:lnTo>
                    <a:lnTo>
                      <a:pt x="318" y="138"/>
                    </a:lnTo>
                    <a:lnTo>
                      <a:pt x="322" y="141"/>
                    </a:lnTo>
                    <a:lnTo>
                      <a:pt x="312" y="146"/>
                    </a:lnTo>
                    <a:lnTo>
                      <a:pt x="310" y="154"/>
                    </a:lnTo>
                    <a:lnTo>
                      <a:pt x="313" y="157"/>
                    </a:lnTo>
                    <a:lnTo>
                      <a:pt x="310" y="157"/>
                    </a:lnTo>
                    <a:lnTo>
                      <a:pt x="312" y="160"/>
                    </a:lnTo>
                    <a:lnTo>
                      <a:pt x="308" y="166"/>
                    </a:lnTo>
                    <a:lnTo>
                      <a:pt x="319" y="169"/>
                    </a:lnTo>
                    <a:lnTo>
                      <a:pt x="321" y="181"/>
                    </a:lnTo>
                    <a:lnTo>
                      <a:pt x="319" y="184"/>
                    </a:lnTo>
                    <a:lnTo>
                      <a:pt x="313" y="181"/>
                    </a:lnTo>
                    <a:lnTo>
                      <a:pt x="307" y="192"/>
                    </a:lnTo>
                    <a:lnTo>
                      <a:pt x="299" y="187"/>
                    </a:lnTo>
                    <a:lnTo>
                      <a:pt x="298" y="187"/>
                    </a:lnTo>
                    <a:lnTo>
                      <a:pt x="296" y="189"/>
                    </a:lnTo>
                    <a:lnTo>
                      <a:pt x="295" y="189"/>
                    </a:lnTo>
                    <a:lnTo>
                      <a:pt x="295" y="197"/>
                    </a:lnTo>
                    <a:lnTo>
                      <a:pt x="299" y="211"/>
                    </a:lnTo>
                    <a:lnTo>
                      <a:pt x="296" y="211"/>
                    </a:lnTo>
                    <a:lnTo>
                      <a:pt x="296" y="215"/>
                    </a:lnTo>
                    <a:lnTo>
                      <a:pt x="293" y="215"/>
                    </a:lnTo>
                    <a:lnTo>
                      <a:pt x="293" y="224"/>
                    </a:lnTo>
                    <a:lnTo>
                      <a:pt x="296" y="226"/>
                    </a:lnTo>
                    <a:lnTo>
                      <a:pt x="299" y="223"/>
                    </a:lnTo>
                    <a:lnTo>
                      <a:pt x="304" y="229"/>
                    </a:lnTo>
                    <a:lnTo>
                      <a:pt x="310" y="229"/>
                    </a:lnTo>
                    <a:lnTo>
                      <a:pt x="307" y="234"/>
                    </a:lnTo>
                    <a:lnTo>
                      <a:pt x="310" y="241"/>
                    </a:lnTo>
                    <a:lnTo>
                      <a:pt x="310" y="246"/>
                    </a:lnTo>
                    <a:lnTo>
                      <a:pt x="316" y="260"/>
                    </a:lnTo>
                    <a:lnTo>
                      <a:pt x="319" y="255"/>
                    </a:lnTo>
                    <a:lnTo>
                      <a:pt x="331" y="258"/>
                    </a:lnTo>
                    <a:lnTo>
                      <a:pt x="325" y="267"/>
                    </a:lnTo>
                    <a:lnTo>
                      <a:pt x="331" y="269"/>
                    </a:lnTo>
                    <a:lnTo>
                      <a:pt x="344" y="281"/>
                    </a:lnTo>
                    <a:lnTo>
                      <a:pt x="348" y="281"/>
                    </a:lnTo>
                    <a:lnTo>
                      <a:pt x="350" y="275"/>
                    </a:lnTo>
                    <a:lnTo>
                      <a:pt x="353" y="275"/>
                    </a:lnTo>
                    <a:lnTo>
                      <a:pt x="353" y="275"/>
                    </a:lnTo>
                    <a:lnTo>
                      <a:pt x="353" y="281"/>
                    </a:lnTo>
                    <a:lnTo>
                      <a:pt x="347" y="287"/>
                    </a:lnTo>
                    <a:lnTo>
                      <a:pt x="348" y="289"/>
                    </a:lnTo>
                    <a:lnTo>
                      <a:pt x="339" y="291"/>
                    </a:lnTo>
                    <a:lnTo>
                      <a:pt x="339" y="301"/>
                    </a:lnTo>
                    <a:lnTo>
                      <a:pt x="348" y="307"/>
                    </a:lnTo>
                    <a:lnTo>
                      <a:pt x="348" y="314"/>
                    </a:lnTo>
                    <a:lnTo>
                      <a:pt x="348" y="318"/>
                    </a:lnTo>
                    <a:lnTo>
                      <a:pt x="345" y="317"/>
                    </a:lnTo>
                    <a:lnTo>
                      <a:pt x="344" y="321"/>
                    </a:lnTo>
                    <a:lnTo>
                      <a:pt x="341" y="323"/>
                    </a:lnTo>
                    <a:lnTo>
                      <a:pt x="338" y="329"/>
                    </a:lnTo>
                    <a:lnTo>
                      <a:pt x="345" y="337"/>
                    </a:lnTo>
                    <a:lnTo>
                      <a:pt x="344" y="344"/>
                    </a:lnTo>
                    <a:lnTo>
                      <a:pt x="341" y="347"/>
                    </a:lnTo>
                    <a:lnTo>
                      <a:pt x="336" y="343"/>
                    </a:lnTo>
                    <a:lnTo>
                      <a:pt x="333" y="344"/>
                    </a:lnTo>
                    <a:lnTo>
                      <a:pt x="333" y="355"/>
                    </a:lnTo>
                    <a:lnTo>
                      <a:pt x="342" y="358"/>
                    </a:lnTo>
                    <a:lnTo>
                      <a:pt x="342" y="361"/>
                    </a:lnTo>
                    <a:lnTo>
                      <a:pt x="339" y="361"/>
                    </a:lnTo>
                    <a:lnTo>
                      <a:pt x="338" y="366"/>
                    </a:lnTo>
                    <a:lnTo>
                      <a:pt x="338" y="366"/>
                    </a:lnTo>
                    <a:lnTo>
                      <a:pt x="335" y="369"/>
                    </a:lnTo>
                    <a:lnTo>
                      <a:pt x="336" y="374"/>
                    </a:lnTo>
                    <a:lnTo>
                      <a:pt x="336" y="374"/>
                    </a:lnTo>
                    <a:lnTo>
                      <a:pt x="339" y="372"/>
                    </a:lnTo>
                    <a:lnTo>
                      <a:pt x="345" y="375"/>
                    </a:lnTo>
                    <a:lnTo>
                      <a:pt x="347" y="374"/>
                    </a:lnTo>
                    <a:lnTo>
                      <a:pt x="351" y="378"/>
                    </a:lnTo>
                    <a:lnTo>
                      <a:pt x="356" y="377"/>
                    </a:lnTo>
                    <a:lnTo>
                      <a:pt x="353" y="387"/>
                    </a:lnTo>
                    <a:lnTo>
                      <a:pt x="348" y="390"/>
                    </a:lnTo>
                    <a:lnTo>
                      <a:pt x="348" y="392"/>
                    </a:lnTo>
                    <a:lnTo>
                      <a:pt x="353" y="394"/>
                    </a:lnTo>
                    <a:lnTo>
                      <a:pt x="353" y="395"/>
                    </a:lnTo>
                    <a:lnTo>
                      <a:pt x="348" y="397"/>
                    </a:lnTo>
                    <a:lnTo>
                      <a:pt x="350" y="400"/>
                    </a:lnTo>
                    <a:lnTo>
                      <a:pt x="354" y="403"/>
                    </a:lnTo>
                    <a:lnTo>
                      <a:pt x="359" y="409"/>
                    </a:lnTo>
                    <a:lnTo>
                      <a:pt x="358" y="415"/>
                    </a:lnTo>
                    <a:lnTo>
                      <a:pt x="359" y="418"/>
                    </a:lnTo>
                    <a:lnTo>
                      <a:pt x="359" y="424"/>
                    </a:lnTo>
                    <a:lnTo>
                      <a:pt x="356" y="429"/>
                    </a:lnTo>
                    <a:lnTo>
                      <a:pt x="362" y="435"/>
                    </a:lnTo>
                    <a:lnTo>
                      <a:pt x="358" y="438"/>
                    </a:lnTo>
                    <a:lnTo>
                      <a:pt x="361" y="446"/>
                    </a:lnTo>
                    <a:lnTo>
                      <a:pt x="364" y="444"/>
                    </a:lnTo>
                    <a:lnTo>
                      <a:pt x="365" y="446"/>
                    </a:lnTo>
                    <a:lnTo>
                      <a:pt x="367" y="454"/>
                    </a:lnTo>
                    <a:lnTo>
                      <a:pt x="364" y="457"/>
                    </a:lnTo>
                    <a:lnTo>
                      <a:pt x="358" y="458"/>
                    </a:lnTo>
                    <a:lnTo>
                      <a:pt x="353" y="455"/>
                    </a:lnTo>
                    <a:lnTo>
                      <a:pt x="350" y="457"/>
                    </a:lnTo>
                    <a:lnTo>
                      <a:pt x="350" y="454"/>
                    </a:lnTo>
                    <a:lnTo>
                      <a:pt x="345" y="457"/>
                    </a:lnTo>
                    <a:lnTo>
                      <a:pt x="342" y="450"/>
                    </a:lnTo>
                    <a:lnTo>
                      <a:pt x="342" y="458"/>
                    </a:lnTo>
                    <a:lnTo>
                      <a:pt x="338" y="463"/>
                    </a:lnTo>
                    <a:lnTo>
                      <a:pt x="338" y="464"/>
                    </a:lnTo>
                    <a:lnTo>
                      <a:pt x="333" y="469"/>
                    </a:lnTo>
                    <a:lnTo>
                      <a:pt x="328" y="466"/>
                    </a:lnTo>
                    <a:lnTo>
                      <a:pt x="325" y="469"/>
                    </a:lnTo>
                    <a:lnTo>
                      <a:pt x="313" y="460"/>
                    </a:lnTo>
                    <a:lnTo>
                      <a:pt x="312" y="463"/>
                    </a:lnTo>
                    <a:lnTo>
                      <a:pt x="304" y="463"/>
                    </a:lnTo>
                    <a:lnTo>
                      <a:pt x="304" y="470"/>
                    </a:lnTo>
                    <a:lnTo>
                      <a:pt x="301" y="475"/>
                    </a:lnTo>
                    <a:lnTo>
                      <a:pt x="292" y="469"/>
                    </a:lnTo>
                    <a:lnTo>
                      <a:pt x="292" y="475"/>
                    </a:lnTo>
                    <a:lnTo>
                      <a:pt x="285" y="472"/>
                    </a:lnTo>
                    <a:lnTo>
                      <a:pt x="282" y="474"/>
                    </a:lnTo>
                    <a:lnTo>
                      <a:pt x="284" y="480"/>
                    </a:lnTo>
                    <a:lnTo>
                      <a:pt x="279" y="484"/>
                    </a:lnTo>
                    <a:lnTo>
                      <a:pt x="284" y="490"/>
                    </a:lnTo>
                    <a:lnTo>
                      <a:pt x="272" y="490"/>
                    </a:lnTo>
                    <a:lnTo>
                      <a:pt x="259" y="510"/>
                    </a:lnTo>
                    <a:lnTo>
                      <a:pt x="262" y="514"/>
                    </a:lnTo>
                    <a:lnTo>
                      <a:pt x="262" y="517"/>
                    </a:lnTo>
                    <a:lnTo>
                      <a:pt x="267" y="523"/>
                    </a:lnTo>
                    <a:lnTo>
                      <a:pt x="267" y="527"/>
                    </a:lnTo>
                    <a:lnTo>
                      <a:pt x="262" y="532"/>
                    </a:lnTo>
                    <a:lnTo>
                      <a:pt x="261" y="543"/>
                    </a:lnTo>
                    <a:lnTo>
                      <a:pt x="267" y="550"/>
                    </a:lnTo>
                    <a:lnTo>
                      <a:pt x="267" y="564"/>
                    </a:lnTo>
                    <a:lnTo>
                      <a:pt x="267" y="564"/>
                    </a:lnTo>
                    <a:lnTo>
                      <a:pt x="267" y="567"/>
                    </a:lnTo>
                    <a:lnTo>
                      <a:pt x="267" y="567"/>
                    </a:lnTo>
                    <a:lnTo>
                      <a:pt x="266" y="572"/>
                    </a:lnTo>
                    <a:lnTo>
                      <a:pt x="269" y="578"/>
                    </a:lnTo>
                    <a:lnTo>
                      <a:pt x="264" y="584"/>
                    </a:lnTo>
                    <a:lnTo>
                      <a:pt x="266" y="586"/>
                    </a:lnTo>
                    <a:lnTo>
                      <a:pt x="261" y="587"/>
                    </a:lnTo>
                    <a:lnTo>
                      <a:pt x="261" y="590"/>
                    </a:lnTo>
                    <a:lnTo>
                      <a:pt x="266" y="595"/>
                    </a:lnTo>
                    <a:lnTo>
                      <a:pt x="262" y="600"/>
                    </a:lnTo>
                    <a:lnTo>
                      <a:pt x="266" y="609"/>
                    </a:lnTo>
                    <a:lnTo>
                      <a:pt x="261" y="617"/>
                    </a:lnTo>
                    <a:lnTo>
                      <a:pt x="258" y="630"/>
                    </a:lnTo>
                    <a:lnTo>
                      <a:pt x="258" y="630"/>
                    </a:lnTo>
                    <a:lnTo>
                      <a:pt x="253" y="630"/>
                    </a:lnTo>
                    <a:lnTo>
                      <a:pt x="252" y="637"/>
                    </a:lnTo>
                    <a:lnTo>
                      <a:pt x="247" y="640"/>
                    </a:lnTo>
                    <a:lnTo>
                      <a:pt x="238" y="632"/>
                    </a:lnTo>
                    <a:lnTo>
                      <a:pt x="232" y="632"/>
                    </a:lnTo>
                    <a:lnTo>
                      <a:pt x="229" y="637"/>
                    </a:lnTo>
                    <a:lnTo>
                      <a:pt x="235" y="644"/>
                    </a:lnTo>
                    <a:lnTo>
                      <a:pt x="232" y="650"/>
                    </a:lnTo>
                    <a:lnTo>
                      <a:pt x="215" y="644"/>
                    </a:lnTo>
                    <a:lnTo>
                      <a:pt x="209" y="647"/>
                    </a:lnTo>
                    <a:lnTo>
                      <a:pt x="204" y="652"/>
                    </a:lnTo>
                    <a:lnTo>
                      <a:pt x="198" y="652"/>
                    </a:lnTo>
                    <a:lnTo>
                      <a:pt x="180" y="649"/>
                    </a:lnTo>
                    <a:lnTo>
                      <a:pt x="178" y="643"/>
                    </a:lnTo>
                    <a:lnTo>
                      <a:pt x="173" y="647"/>
                    </a:lnTo>
                    <a:lnTo>
                      <a:pt x="166" y="647"/>
                    </a:lnTo>
                    <a:lnTo>
                      <a:pt x="160" y="655"/>
                    </a:lnTo>
                    <a:lnTo>
                      <a:pt x="155" y="658"/>
                    </a:lnTo>
                    <a:lnTo>
                      <a:pt x="147" y="652"/>
                    </a:lnTo>
                    <a:lnTo>
                      <a:pt x="143" y="644"/>
                    </a:lnTo>
                    <a:lnTo>
                      <a:pt x="144" y="638"/>
                    </a:lnTo>
                    <a:lnTo>
                      <a:pt x="140" y="637"/>
                    </a:lnTo>
                    <a:lnTo>
                      <a:pt x="134" y="641"/>
                    </a:lnTo>
                    <a:lnTo>
                      <a:pt x="138" y="650"/>
                    </a:lnTo>
                    <a:lnTo>
                      <a:pt x="135" y="657"/>
                    </a:lnTo>
                    <a:lnTo>
                      <a:pt x="130" y="655"/>
                    </a:lnTo>
                    <a:lnTo>
                      <a:pt x="127" y="646"/>
                    </a:lnTo>
                    <a:lnTo>
                      <a:pt x="124" y="643"/>
                    </a:lnTo>
                    <a:lnTo>
                      <a:pt x="123" y="646"/>
                    </a:lnTo>
                    <a:lnTo>
                      <a:pt x="126" y="649"/>
                    </a:lnTo>
                    <a:lnTo>
                      <a:pt x="127" y="653"/>
                    </a:lnTo>
                    <a:lnTo>
                      <a:pt x="126" y="658"/>
                    </a:lnTo>
                    <a:lnTo>
                      <a:pt x="124" y="661"/>
                    </a:lnTo>
                    <a:lnTo>
                      <a:pt x="118" y="660"/>
                    </a:lnTo>
                    <a:lnTo>
                      <a:pt x="109" y="652"/>
                    </a:lnTo>
                    <a:lnTo>
                      <a:pt x="104" y="652"/>
                    </a:lnTo>
                    <a:lnTo>
                      <a:pt x="101" y="653"/>
                    </a:lnTo>
                    <a:lnTo>
                      <a:pt x="100" y="657"/>
                    </a:lnTo>
                    <a:lnTo>
                      <a:pt x="103" y="660"/>
                    </a:lnTo>
                    <a:lnTo>
                      <a:pt x="112" y="658"/>
                    </a:lnTo>
                    <a:lnTo>
                      <a:pt x="114" y="663"/>
                    </a:lnTo>
                    <a:lnTo>
                      <a:pt x="120" y="669"/>
                    </a:lnTo>
                    <a:lnTo>
                      <a:pt x="121" y="672"/>
                    </a:lnTo>
                    <a:lnTo>
                      <a:pt x="118" y="675"/>
                    </a:lnTo>
                    <a:lnTo>
                      <a:pt x="109" y="675"/>
                    </a:lnTo>
                    <a:lnTo>
                      <a:pt x="104" y="669"/>
                    </a:lnTo>
                    <a:lnTo>
                      <a:pt x="100" y="669"/>
                    </a:lnTo>
                    <a:lnTo>
                      <a:pt x="98" y="672"/>
                    </a:lnTo>
                    <a:lnTo>
                      <a:pt x="103" y="683"/>
                    </a:lnTo>
                    <a:lnTo>
                      <a:pt x="97" y="686"/>
                    </a:lnTo>
                    <a:lnTo>
                      <a:pt x="88" y="684"/>
                    </a:lnTo>
                    <a:lnTo>
                      <a:pt x="74" y="657"/>
                    </a:lnTo>
                    <a:lnTo>
                      <a:pt x="65" y="658"/>
                    </a:lnTo>
                    <a:lnTo>
                      <a:pt x="65" y="658"/>
                    </a:lnTo>
                    <a:lnTo>
                      <a:pt x="63" y="657"/>
                    </a:lnTo>
                    <a:lnTo>
                      <a:pt x="57" y="658"/>
                    </a:lnTo>
                    <a:lnTo>
                      <a:pt x="52" y="650"/>
                    </a:lnTo>
                    <a:lnTo>
                      <a:pt x="49" y="657"/>
                    </a:lnTo>
                    <a:lnTo>
                      <a:pt x="48" y="657"/>
                    </a:lnTo>
                    <a:lnTo>
                      <a:pt x="48" y="652"/>
                    </a:lnTo>
                    <a:lnTo>
                      <a:pt x="43" y="649"/>
                    </a:lnTo>
                    <a:lnTo>
                      <a:pt x="48" y="643"/>
                    </a:lnTo>
                    <a:lnTo>
                      <a:pt x="43" y="644"/>
                    </a:lnTo>
                    <a:lnTo>
                      <a:pt x="40" y="637"/>
                    </a:lnTo>
                    <a:lnTo>
                      <a:pt x="34" y="632"/>
                    </a:lnTo>
                    <a:lnTo>
                      <a:pt x="40" y="630"/>
                    </a:lnTo>
                    <a:lnTo>
                      <a:pt x="38" y="627"/>
                    </a:lnTo>
                    <a:lnTo>
                      <a:pt x="32" y="627"/>
                    </a:lnTo>
                    <a:lnTo>
                      <a:pt x="37" y="623"/>
                    </a:lnTo>
                    <a:lnTo>
                      <a:pt x="29" y="624"/>
                    </a:lnTo>
                    <a:lnTo>
                      <a:pt x="29" y="617"/>
                    </a:lnTo>
                    <a:lnTo>
                      <a:pt x="23" y="618"/>
                    </a:lnTo>
                    <a:lnTo>
                      <a:pt x="23" y="614"/>
                    </a:lnTo>
                    <a:lnTo>
                      <a:pt x="20" y="614"/>
                    </a:lnTo>
                    <a:lnTo>
                      <a:pt x="18" y="612"/>
                    </a:lnTo>
                    <a:lnTo>
                      <a:pt x="23" y="609"/>
                    </a:lnTo>
                    <a:lnTo>
                      <a:pt x="20" y="604"/>
                    </a:lnTo>
                    <a:lnTo>
                      <a:pt x="23" y="597"/>
                    </a:lnTo>
                    <a:lnTo>
                      <a:pt x="18" y="590"/>
                    </a:lnTo>
                    <a:lnTo>
                      <a:pt x="23" y="592"/>
                    </a:lnTo>
                    <a:lnTo>
                      <a:pt x="23" y="590"/>
                    </a:lnTo>
                    <a:lnTo>
                      <a:pt x="20" y="589"/>
                    </a:lnTo>
                    <a:lnTo>
                      <a:pt x="22" y="584"/>
                    </a:lnTo>
                    <a:lnTo>
                      <a:pt x="17" y="583"/>
                    </a:lnTo>
                    <a:lnTo>
                      <a:pt x="15" y="577"/>
                    </a:lnTo>
                    <a:lnTo>
                      <a:pt x="17" y="575"/>
                    </a:lnTo>
                    <a:lnTo>
                      <a:pt x="22" y="580"/>
                    </a:lnTo>
                    <a:lnTo>
                      <a:pt x="20" y="572"/>
                    </a:lnTo>
                    <a:lnTo>
                      <a:pt x="25" y="574"/>
                    </a:lnTo>
                    <a:lnTo>
                      <a:pt x="26" y="570"/>
                    </a:lnTo>
                    <a:lnTo>
                      <a:pt x="22" y="570"/>
                    </a:lnTo>
                    <a:lnTo>
                      <a:pt x="17" y="560"/>
                    </a:lnTo>
                    <a:lnTo>
                      <a:pt x="14" y="558"/>
                    </a:lnTo>
                    <a:lnTo>
                      <a:pt x="17" y="550"/>
                    </a:lnTo>
                    <a:lnTo>
                      <a:pt x="15" y="546"/>
                    </a:lnTo>
                    <a:lnTo>
                      <a:pt x="18" y="541"/>
                    </a:lnTo>
                    <a:lnTo>
                      <a:pt x="17" y="541"/>
                    </a:lnTo>
                    <a:lnTo>
                      <a:pt x="12" y="543"/>
                    </a:lnTo>
                    <a:lnTo>
                      <a:pt x="11" y="538"/>
                    </a:lnTo>
                    <a:lnTo>
                      <a:pt x="14" y="538"/>
                    </a:lnTo>
                    <a:lnTo>
                      <a:pt x="12" y="534"/>
                    </a:lnTo>
                    <a:lnTo>
                      <a:pt x="15" y="527"/>
                    </a:lnTo>
                    <a:lnTo>
                      <a:pt x="9" y="521"/>
                    </a:lnTo>
                    <a:lnTo>
                      <a:pt x="17" y="518"/>
                    </a:lnTo>
                    <a:lnTo>
                      <a:pt x="11" y="517"/>
                    </a:lnTo>
                    <a:lnTo>
                      <a:pt x="9" y="514"/>
                    </a:lnTo>
                    <a:lnTo>
                      <a:pt x="12" y="512"/>
                    </a:lnTo>
                    <a:lnTo>
                      <a:pt x="15" y="514"/>
                    </a:lnTo>
                    <a:lnTo>
                      <a:pt x="17" y="510"/>
                    </a:lnTo>
                    <a:lnTo>
                      <a:pt x="14" y="506"/>
                    </a:lnTo>
                    <a:lnTo>
                      <a:pt x="15" y="503"/>
                    </a:lnTo>
                    <a:lnTo>
                      <a:pt x="11" y="497"/>
                    </a:lnTo>
                    <a:lnTo>
                      <a:pt x="17" y="490"/>
                    </a:lnTo>
                    <a:lnTo>
                      <a:pt x="12" y="489"/>
                    </a:lnTo>
                    <a:lnTo>
                      <a:pt x="14" y="481"/>
                    </a:lnTo>
                    <a:lnTo>
                      <a:pt x="12" y="472"/>
                    </a:lnTo>
                    <a:lnTo>
                      <a:pt x="15" y="470"/>
                    </a:lnTo>
                    <a:lnTo>
                      <a:pt x="12" y="463"/>
                    </a:lnTo>
                    <a:lnTo>
                      <a:pt x="15" y="461"/>
                    </a:lnTo>
                    <a:lnTo>
                      <a:pt x="12" y="458"/>
                    </a:lnTo>
                    <a:lnTo>
                      <a:pt x="12" y="455"/>
                    </a:lnTo>
                    <a:lnTo>
                      <a:pt x="11" y="450"/>
                    </a:lnTo>
                    <a:lnTo>
                      <a:pt x="12" y="446"/>
                    </a:lnTo>
                    <a:lnTo>
                      <a:pt x="12" y="443"/>
                    </a:lnTo>
                    <a:lnTo>
                      <a:pt x="14" y="443"/>
                    </a:lnTo>
                    <a:lnTo>
                      <a:pt x="14" y="435"/>
                    </a:lnTo>
                    <a:lnTo>
                      <a:pt x="23" y="435"/>
                    </a:lnTo>
                    <a:lnTo>
                      <a:pt x="23" y="432"/>
                    </a:lnTo>
                    <a:lnTo>
                      <a:pt x="26" y="429"/>
                    </a:lnTo>
                    <a:lnTo>
                      <a:pt x="23" y="424"/>
                    </a:lnTo>
                    <a:lnTo>
                      <a:pt x="26" y="426"/>
                    </a:lnTo>
                    <a:lnTo>
                      <a:pt x="25" y="423"/>
                    </a:lnTo>
                    <a:lnTo>
                      <a:pt x="26" y="421"/>
                    </a:lnTo>
                    <a:lnTo>
                      <a:pt x="25" y="418"/>
                    </a:lnTo>
                    <a:lnTo>
                      <a:pt x="25" y="414"/>
                    </a:lnTo>
                    <a:lnTo>
                      <a:pt x="20" y="409"/>
                    </a:lnTo>
                    <a:lnTo>
                      <a:pt x="20" y="403"/>
                    </a:lnTo>
                    <a:lnTo>
                      <a:pt x="23" y="403"/>
                    </a:lnTo>
                    <a:lnTo>
                      <a:pt x="20" y="400"/>
                    </a:lnTo>
                    <a:lnTo>
                      <a:pt x="23" y="397"/>
                    </a:lnTo>
                    <a:lnTo>
                      <a:pt x="18" y="394"/>
                    </a:lnTo>
                    <a:lnTo>
                      <a:pt x="22" y="386"/>
                    </a:lnTo>
                    <a:lnTo>
                      <a:pt x="12" y="377"/>
                    </a:lnTo>
                    <a:lnTo>
                      <a:pt x="12" y="360"/>
                    </a:lnTo>
                    <a:lnTo>
                      <a:pt x="2" y="351"/>
                    </a:lnTo>
                    <a:lnTo>
                      <a:pt x="9" y="338"/>
                    </a:lnTo>
                    <a:lnTo>
                      <a:pt x="14" y="335"/>
                    </a:lnTo>
                    <a:lnTo>
                      <a:pt x="15" y="338"/>
                    </a:lnTo>
                    <a:lnTo>
                      <a:pt x="18" y="338"/>
                    </a:lnTo>
                    <a:lnTo>
                      <a:pt x="15" y="329"/>
                    </a:lnTo>
                    <a:lnTo>
                      <a:pt x="17" y="326"/>
                    </a:lnTo>
                    <a:lnTo>
                      <a:pt x="14" y="318"/>
                    </a:lnTo>
                    <a:lnTo>
                      <a:pt x="20" y="314"/>
                    </a:lnTo>
                    <a:lnTo>
                      <a:pt x="20" y="311"/>
                    </a:lnTo>
                    <a:lnTo>
                      <a:pt x="26" y="311"/>
                    </a:lnTo>
                    <a:lnTo>
                      <a:pt x="26" y="306"/>
                    </a:lnTo>
                    <a:lnTo>
                      <a:pt x="29" y="304"/>
                    </a:lnTo>
                    <a:lnTo>
                      <a:pt x="29" y="300"/>
                    </a:lnTo>
                    <a:lnTo>
                      <a:pt x="22" y="294"/>
                    </a:lnTo>
                    <a:lnTo>
                      <a:pt x="12" y="286"/>
                    </a:lnTo>
                    <a:lnTo>
                      <a:pt x="17" y="278"/>
                    </a:lnTo>
                    <a:lnTo>
                      <a:pt x="23" y="275"/>
                    </a:lnTo>
                    <a:lnTo>
                      <a:pt x="22" y="266"/>
                    </a:lnTo>
                    <a:lnTo>
                      <a:pt x="18" y="264"/>
                    </a:lnTo>
                    <a:lnTo>
                      <a:pt x="17" y="255"/>
                    </a:lnTo>
                    <a:lnTo>
                      <a:pt x="9" y="243"/>
                    </a:lnTo>
                    <a:lnTo>
                      <a:pt x="14" y="235"/>
                    </a:lnTo>
                    <a:lnTo>
                      <a:pt x="6" y="232"/>
                    </a:lnTo>
                    <a:lnTo>
                      <a:pt x="5" y="229"/>
                    </a:lnTo>
                    <a:lnTo>
                      <a:pt x="0" y="227"/>
                    </a:lnTo>
                    <a:lnTo>
                      <a:pt x="0" y="224"/>
                    </a:lnTo>
                    <a:lnTo>
                      <a:pt x="6" y="218"/>
                    </a:lnTo>
                    <a:lnTo>
                      <a:pt x="3" y="207"/>
                    </a:lnTo>
                    <a:lnTo>
                      <a:pt x="3" y="201"/>
                    </a:lnTo>
                    <a:lnTo>
                      <a:pt x="8" y="198"/>
                    </a:lnTo>
                    <a:lnTo>
                      <a:pt x="8" y="195"/>
                    </a:lnTo>
                    <a:lnTo>
                      <a:pt x="14" y="195"/>
                    </a:lnTo>
                    <a:lnTo>
                      <a:pt x="15" y="187"/>
                    </a:lnTo>
                    <a:lnTo>
                      <a:pt x="9" y="186"/>
                    </a:lnTo>
                    <a:lnTo>
                      <a:pt x="14" y="181"/>
                    </a:lnTo>
                    <a:lnTo>
                      <a:pt x="17" y="181"/>
                    </a:lnTo>
                    <a:lnTo>
                      <a:pt x="17" y="178"/>
                    </a:lnTo>
                    <a:lnTo>
                      <a:pt x="20" y="178"/>
                    </a:lnTo>
                    <a:lnTo>
                      <a:pt x="18" y="174"/>
                    </a:lnTo>
                    <a:lnTo>
                      <a:pt x="14" y="171"/>
                    </a:lnTo>
                    <a:lnTo>
                      <a:pt x="14" y="161"/>
                    </a:lnTo>
                    <a:lnTo>
                      <a:pt x="29" y="160"/>
                    </a:lnTo>
                    <a:lnTo>
                      <a:pt x="29" y="157"/>
                    </a:lnTo>
                    <a:lnTo>
                      <a:pt x="22" y="151"/>
                    </a:lnTo>
                    <a:lnTo>
                      <a:pt x="23" y="147"/>
                    </a:lnTo>
                    <a:lnTo>
                      <a:pt x="18" y="147"/>
                    </a:lnTo>
                    <a:lnTo>
                      <a:pt x="15" y="143"/>
                    </a:lnTo>
                    <a:lnTo>
                      <a:pt x="18" y="141"/>
                    </a:lnTo>
                    <a:lnTo>
                      <a:pt x="17" y="137"/>
                    </a:lnTo>
                    <a:lnTo>
                      <a:pt x="18" y="135"/>
                    </a:lnTo>
                    <a:close/>
                  </a:path>
                </a:pathLst>
              </a:custGeom>
              <a:solidFill>
                <a:schemeClr val="accent4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5" name="Kyiv city"/>
              <p:cNvSpPr>
                <a:spLocks/>
              </p:cNvSpPr>
              <p:nvPr/>
            </p:nvSpPr>
            <p:spPr bwMode="auto">
              <a:xfrm>
                <a:off x="5784850" y="2390776"/>
                <a:ext cx="193675" cy="198438"/>
              </a:xfrm>
              <a:custGeom>
                <a:avLst/>
                <a:gdLst>
                  <a:gd name="T0" fmla="*/ 107 w 122"/>
                  <a:gd name="T1" fmla="*/ 28 h 125"/>
                  <a:gd name="T2" fmla="*/ 105 w 122"/>
                  <a:gd name="T3" fmla="*/ 36 h 125"/>
                  <a:gd name="T4" fmla="*/ 107 w 122"/>
                  <a:gd name="T5" fmla="*/ 39 h 125"/>
                  <a:gd name="T6" fmla="*/ 107 w 122"/>
                  <a:gd name="T7" fmla="*/ 45 h 125"/>
                  <a:gd name="T8" fmla="*/ 118 w 122"/>
                  <a:gd name="T9" fmla="*/ 54 h 125"/>
                  <a:gd name="T10" fmla="*/ 119 w 122"/>
                  <a:gd name="T11" fmla="*/ 65 h 125"/>
                  <a:gd name="T12" fmla="*/ 112 w 122"/>
                  <a:gd name="T13" fmla="*/ 76 h 125"/>
                  <a:gd name="T14" fmla="*/ 99 w 122"/>
                  <a:gd name="T15" fmla="*/ 82 h 125"/>
                  <a:gd name="T16" fmla="*/ 90 w 122"/>
                  <a:gd name="T17" fmla="*/ 76 h 125"/>
                  <a:gd name="T18" fmla="*/ 84 w 122"/>
                  <a:gd name="T19" fmla="*/ 76 h 125"/>
                  <a:gd name="T20" fmla="*/ 82 w 122"/>
                  <a:gd name="T21" fmla="*/ 79 h 125"/>
                  <a:gd name="T22" fmla="*/ 81 w 122"/>
                  <a:gd name="T23" fmla="*/ 88 h 125"/>
                  <a:gd name="T24" fmla="*/ 84 w 122"/>
                  <a:gd name="T25" fmla="*/ 90 h 125"/>
                  <a:gd name="T26" fmla="*/ 86 w 122"/>
                  <a:gd name="T27" fmla="*/ 97 h 125"/>
                  <a:gd name="T28" fmla="*/ 81 w 122"/>
                  <a:gd name="T29" fmla="*/ 103 h 125"/>
                  <a:gd name="T30" fmla="*/ 81 w 122"/>
                  <a:gd name="T31" fmla="*/ 110 h 125"/>
                  <a:gd name="T32" fmla="*/ 84 w 122"/>
                  <a:gd name="T33" fmla="*/ 119 h 125"/>
                  <a:gd name="T34" fmla="*/ 78 w 122"/>
                  <a:gd name="T35" fmla="*/ 125 h 125"/>
                  <a:gd name="T36" fmla="*/ 72 w 122"/>
                  <a:gd name="T37" fmla="*/ 123 h 125"/>
                  <a:gd name="T38" fmla="*/ 66 w 122"/>
                  <a:gd name="T39" fmla="*/ 114 h 125"/>
                  <a:gd name="T40" fmla="*/ 61 w 122"/>
                  <a:gd name="T41" fmla="*/ 100 h 125"/>
                  <a:gd name="T42" fmla="*/ 59 w 122"/>
                  <a:gd name="T43" fmla="*/ 85 h 125"/>
                  <a:gd name="T44" fmla="*/ 53 w 122"/>
                  <a:gd name="T45" fmla="*/ 85 h 125"/>
                  <a:gd name="T46" fmla="*/ 47 w 122"/>
                  <a:gd name="T47" fmla="*/ 80 h 125"/>
                  <a:gd name="T48" fmla="*/ 44 w 122"/>
                  <a:gd name="T49" fmla="*/ 79 h 125"/>
                  <a:gd name="T50" fmla="*/ 40 w 122"/>
                  <a:gd name="T51" fmla="*/ 63 h 125"/>
                  <a:gd name="T52" fmla="*/ 32 w 122"/>
                  <a:gd name="T53" fmla="*/ 63 h 125"/>
                  <a:gd name="T54" fmla="*/ 29 w 122"/>
                  <a:gd name="T55" fmla="*/ 62 h 125"/>
                  <a:gd name="T56" fmla="*/ 27 w 122"/>
                  <a:gd name="T57" fmla="*/ 50 h 125"/>
                  <a:gd name="T58" fmla="*/ 18 w 122"/>
                  <a:gd name="T59" fmla="*/ 48 h 125"/>
                  <a:gd name="T60" fmla="*/ 10 w 122"/>
                  <a:gd name="T61" fmla="*/ 51 h 125"/>
                  <a:gd name="T62" fmla="*/ 7 w 122"/>
                  <a:gd name="T63" fmla="*/ 53 h 125"/>
                  <a:gd name="T64" fmla="*/ 6 w 122"/>
                  <a:gd name="T65" fmla="*/ 57 h 125"/>
                  <a:gd name="T66" fmla="*/ 1 w 122"/>
                  <a:gd name="T67" fmla="*/ 57 h 125"/>
                  <a:gd name="T68" fmla="*/ 0 w 122"/>
                  <a:gd name="T69" fmla="*/ 53 h 125"/>
                  <a:gd name="T70" fmla="*/ 6 w 122"/>
                  <a:gd name="T71" fmla="*/ 36 h 125"/>
                  <a:gd name="T72" fmla="*/ 6 w 122"/>
                  <a:gd name="T73" fmla="*/ 30 h 125"/>
                  <a:gd name="T74" fmla="*/ 9 w 122"/>
                  <a:gd name="T75" fmla="*/ 25 h 125"/>
                  <a:gd name="T76" fmla="*/ 15 w 122"/>
                  <a:gd name="T77" fmla="*/ 19 h 125"/>
                  <a:gd name="T78" fmla="*/ 21 w 122"/>
                  <a:gd name="T79" fmla="*/ 19 h 125"/>
                  <a:gd name="T80" fmla="*/ 23 w 122"/>
                  <a:gd name="T81" fmla="*/ 16 h 125"/>
                  <a:gd name="T82" fmla="*/ 21 w 122"/>
                  <a:gd name="T83" fmla="*/ 11 h 125"/>
                  <a:gd name="T84" fmla="*/ 13 w 122"/>
                  <a:gd name="T85" fmla="*/ 7 h 125"/>
                  <a:gd name="T86" fmla="*/ 13 w 122"/>
                  <a:gd name="T87" fmla="*/ 3 h 125"/>
                  <a:gd name="T88" fmla="*/ 15 w 122"/>
                  <a:gd name="T89" fmla="*/ 2 h 125"/>
                  <a:gd name="T90" fmla="*/ 32 w 122"/>
                  <a:gd name="T91" fmla="*/ 0 h 125"/>
                  <a:gd name="T92" fmla="*/ 46 w 122"/>
                  <a:gd name="T93" fmla="*/ 3 h 125"/>
                  <a:gd name="T94" fmla="*/ 64 w 122"/>
                  <a:gd name="T95" fmla="*/ 23 h 125"/>
                  <a:gd name="T96" fmla="*/ 75 w 122"/>
                  <a:gd name="T97" fmla="*/ 17 h 125"/>
                  <a:gd name="T98" fmla="*/ 92 w 122"/>
                  <a:gd name="T99" fmla="*/ 17 h 125"/>
                  <a:gd name="T100" fmla="*/ 96 w 122"/>
                  <a:gd name="T101" fmla="*/ 14 h 125"/>
                  <a:gd name="T102" fmla="*/ 99 w 122"/>
                  <a:gd name="T103" fmla="*/ 7 h 125"/>
                  <a:gd name="T104" fmla="*/ 107 w 122"/>
                  <a:gd name="T105" fmla="*/ 3 h 125"/>
                  <a:gd name="T106" fmla="*/ 118 w 122"/>
                  <a:gd name="T107" fmla="*/ 8 h 125"/>
                  <a:gd name="T108" fmla="*/ 122 w 122"/>
                  <a:gd name="T109" fmla="*/ 11 h 125"/>
                  <a:gd name="T110" fmla="*/ 122 w 122"/>
                  <a:gd name="T111" fmla="*/ 20 h 125"/>
                  <a:gd name="T112" fmla="*/ 118 w 122"/>
                  <a:gd name="T113" fmla="*/ 22 h 125"/>
                  <a:gd name="T114" fmla="*/ 113 w 122"/>
                  <a:gd name="T115" fmla="*/ 22 h 125"/>
                  <a:gd name="T116" fmla="*/ 109 w 122"/>
                  <a:gd name="T117" fmla="*/ 23 h 125"/>
                  <a:gd name="T118" fmla="*/ 107 w 122"/>
                  <a:gd name="T119" fmla="*/ 2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2" h="125">
                    <a:moveTo>
                      <a:pt x="107" y="28"/>
                    </a:moveTo>
                    <a:lnTo>
                      <a:pt x="105" y="36"/>
                    </a:lnTo>
                    <a:lnTo>
                      <a:pt x="107" y="39"/>
                    </a:lnTo>
                    <a:lnTo>
                      <a:pt x="107" y="45"/>
                    </a:lnTo>
                    <a:lnTo>
                      <a:pt x="118" y="54"/>
                    </a:lnTo>
                    <a:lnTo>
                      <a:pt x="119" y="65"/>
                    </a:lnTo>
                    <a:lnTo>
                      <a:pt x="112" y="76"/>
                    </a:lnTo>
                    <a:lnTo>
                      <a:pt x="99" y="82"/>
                    </a:lnTo>
                    <a:lnTo>
                      <a:pt x="90" y="76"/>
                    </a:lnTo>
                    <a:lnTo>
                      <a:pt x="84" y="76"/>
                    </a:lnTo>
                    <a:lnTo>
                      <a:pt x="82" y="79"/>
                    </a:lnTo>
                    <a:lnTo>
                      <a:pt x="81" y="88"/>
                    </a:lnTo>
                    <a:lnTo>
                      <a:pt x="84" y="90"/>
                    </a:lnTo>
                    <a:lnTo>
                      <a:pt x="86" y="97"/>
                    </a:lnTo>
                    <a:lnTo>
                      <a:pt x="81" y="103"/>
                    </a:lnTo>
                    <a:lnTo>
                      <a:pt x="81" y="110"/>
                    </a:lnTo>
                    <a:lnTo>
                      <a:pt x="84" y="119"/>
                    </a:lnTo>
                    <a:lnTo>
                      <a:pt x="78" y="125"/>
                    </a:lnTo>
                    <a:lnTo>
                      <a:pt x="72" y="123"/>
                    </a:lnTo>
                    <a:lnTo>
                      <a:pt x="66" y="114"/>
                    </a:lnTo>
                    <a:lnTo>
                      <a:pt x="61" y="100"/>
                    </a:lnTo>
                    <a:lnTo>
                      <a:pt x="59" y="85"/>
                    </a:lnTo>
                    <a:lnTo>
                      <a:pt x="53" y="85"/>
                    </a:lnTo>
                    <a:lnTo>
                      <a:pt x="47" y="80"/>
                    </a:lnTo>
                    <a:lnTo>
                      <a:pt x="44" y="79"/>
                    </a:lnTo>
                    <a:lnTo>
                      <a:pt x="40" y="63"/>
                    </a:lnTo>
                    <a:lnTo>
                      <a:pt x="32" y="63"/>
                    </a:lnTo>
                    <a:lnTo>
                      <a:pt x="29" y="62"/>
                    </a:lnTo>
                    <a:lnTo>
                      <a:pt x="27" y="50"/>
                    </a:lnTo>
                    <a:lnTo>
                      <a:pt x="18" y="48"/>
                    </a:lnTo>
                    <a:lnTo>
                      <a:pt x="10" y="51"/>
                    </a:lnTo>
                    <a:lnTo>
                      <a:pt x="7" y="53"/>
                    </a:lnTo>
                    <a:lnTo>
                      <a:pt x="6" y="57"/>
                    </a:lnTo>
                    <a:lnTo>
                      <a:pt x="1" y="57"/>
                    </a:lnTo>
                    <a:lnTo>
                      <a:pt x="0" y="53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9" y="25"/>
                    </a:lnTo>
                    <a:lnTo>
                      <a:pt x="15" y="19"/>
                    </a:lnTo>
                    <a:lnTo>
                      <a:pt x="21" y="19"/>
                    </a:lnTo>
                    <a:lnTo>
                      <a:pt x="23" y="16"/>
                    </a:lnTo>
                    <a:lnTo>
                      <a:pt x="21" y="11"/>
                    </a:lnTo>
                    <a:lnTo>
                      <a:pt x="13" y="7"/>
                    </a:lnTo>
                    <a:lnTo>
                      <a:pt x="13" y="3"/>
                    </a:lnTo>
                    <a:lnTo>
                      <a:pt x="15" y="2"/>
                    </a:lnTo>
                    <a:lnTo>
                      <a:pt x="32" y="0"/>
                    </a:lnTo>
                    <a:lnTo>
                      <a:pt x="46" y="3"/>
                    </a:lnTo>
                    <a:lnTo>
                      <a:pt x="64" y="23"/>
                    </a:lnTo>
                    <a:lnTo>
                      <a:pt x="75" y="17"/>
                    </a:lnTo>
                    <a:lnTo>
                      <a:pt x="92" y="17"/>
                    </a:lnTo>
                    <a:lnTo>
                      <a:pt x="96" y="14"/>
                    </a:lnTo>
                    <a:lnTo>
                      <a:pt x="99" y="7"/>
                    </a:lnTo>
                    <a:lnTo>
                      <a:pt x="107" y="3"/>
                    </a:lnTo>
                    <a:lnTo>
                      <a:pt x="118" y="8"/>
                    </a:lnTo>
                    <a:lnTo>
                      <a:pt x="122" y="11"/>
                    </a:lnTo>
                    <a:lnTo>
                      <a:pt x="122" y="20"/>
                    </a:lnTo>
                    <a:lnTo>
                      <a:pt x="118" y="22"/>
                    </a:lnTo>
                    <a:lnTo>
                      <a:pt x="113" y="22"/>
                    </a:lnTo>
                    <a:lnTo>
                      <a:pt x="109" y="23"/>
                    </a:lnTo>
                    <a:lnTo>
                      <a:pt x="107" y="28"/>
                    </a:lnTo>
                    <a:close/>
                  </a:path>
                </a:pathLst>
              </a:custGeom>
              <a:grp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Kyiv"/>
              <p:cNvSpPr>
                <a:spLocks noEditPoints="1"/>
              </p:cNvSpPr>
              <p:nvPr/>
            </p:nvSpPr>
            <p:spPr bwMode="auto">
              <a:xfrm>
                <a:off x="5465763" y="1898651"/>
                <a:ext cx="954088" cy="1216025"/>
              </a:xfrm>
              <a:custGeom>
                <a:avLst/>
                <a:gdLst>
                  <a:gd name="T0" fmla="*/ 225 w 601"/>
                  <a:gd name="T1" fmla="*/ 35 h 766"/>
                  <a:gd name="T2" fmla="*/ 179 w 601"/>
                  <a:gd name="T3" fmla="*/ 14 h 766"/>
                  <a:gd name="T4" fmla="*/ 128 w 601"/>
                  <a:gd name="T5" fmla="*/ 18 h 766"/>
                  <a:gd name="T6" fmla="*/ 95 w 601"/>
                  <a:gd name="T7" fmla="*/ 14 h 766"/>
                  <a:gd name="T8" fmla="*/ 78 w 601"/>
                  <a:gd name="T9" fmla="*/ 10 h 766"/>
                  <a:gd name="T10" fmla="*/ 49 w 601"/>
                  <a:gd name="T11" fmla="*/ 44 h 766"/>
                  <a:gd name="T12" fmla="*/ 13 w 601"/>
                  <a:gd name="T13" fmla="*/ 86 h 766"/>
                  <a:gd name="T14" fmla="*/ 40 w 601"/>
                  <a:gd name="T15" fmla="*/ 146 h 766"/>
                  <a:gd name="T16" fmla="*/ 40 w 601"/>
                  <a:gd name="T17" fmla="*/ 200 h 766"/>
                  <a:gd name="T18" fmla="*/ 47 w 601"/>
                  <a:gd name="T19" fmla="*/ 237 h 766"/>
                  <a:gd name="T20" fmla="*/ 64 w 601"/>
                  <a:gd name="T21" fmla="*/ 258 h 766"/>
                  <a:gd name="T22" fmla="*/ 46 w 601"/>
                  <a:gd name="T23" fmla="*/ 292 h 766"/>
                  <a:gd name="T24" fmla="*/ 46 w 601"/>
                  <a:gd name="T25" fmla="*/ 327 h 766"/>
                  <a:gd name="T26" fmla="*/ 47 w 601"/>
                  <a:gd name="T27" fmla="*/ 357 h 766"/>
                  <a:gd name="T28" fmla="*/ 67 w 601"/>
                  <a:gd name="T29" fmla="*/ 381 h 766"/>
                  <a:gd name="T30" fmla="*/ 87 w 601"/>
                  <a:gd name="T31" fmla="*/ 412 h 766"/>
                  <a:gd name="T32" fmla="*/ 86 w 601"/>
                  <a:gd name="T33" fmla="*/ 464 h 766"/>
                  <a:gd name="T34" fmla="*/ 98 w 601"/>
                  <a:gd name="T35" fmla="*/ 520 h 766"/>
                  <a:gd name="T36" fmla="*/ 70 w 601"/>
                  <a:gd name="T37" fmla="*/ 549 h 766"/>
                  <a:gd name="T38" fmla="*/ 38 w 601"/>
                  <a:gd name="T39" fmla="*/ 566 h 766"/>
                  <a:gd name="T40" fmla="*/ 49 w 601"/>
                  <a:gd name="T41" fmla="*/ 615 h 766"/>
                  <a:gd name="T42" fmla="*/ 58 w 601"/>
                  <a:gd name="T43" fmla="*/ 667 h 766"/>
                  <a:gd name="T44" fmla="*/ 64 w 601"/>
                  <a:gd name="T45" fmla="*/ 719 h 766"/>
                  <a:gd name="T46" fmla="*/ 90 w 601"/>
                  <a:gd name="T47" fmla="*/ 741 h 766"/>
                  <a:gd name="T48" fmla="*/ 113 w 601"/>
                  <a:gd name="T49" fmla="*/ 764 h 766"/>
                  <a:gd name="T50" fmla="*/ 141 w 601"/>
                  <a:gd name="T51" fmla="*/ 727 h 766"/>
                  <a:gd name="T52" fmla="*/ 178 w 601"/>
                  <a:gd name="T53" fmla="*/ 732 h 766"/>
                  <a:gd name="T54" fmla="*/ 230 w 601"/>
                  <a:gd name="T55" fmla="*/ 747 h 766"/>
                  <a:gd name="T56" fmla="*/ 271 w 601"/>
                  <a:gd name="T57" fmla="*/ 710 h 766"/>
                  <a:gd name="T58" fmla="*/ 333 w 601"/>
                  <a:gd name="T59" fmla="*/ 710 h 766"/>
                  <a:gd name="T60" fmla="*/ 362 w 601"/>
                  <a:gd name="T61" fmla="*/ 680 h 766"/>
                  <a:gd name="T62" fmla="*/ 389 w 601"/>
                  <a:gd name="T63" fmla="*/ 647 h 766"/>
                  <a:gd name="T64" fmla="*/ 405 w 601"/>
                  <a:gd name="T65" fmla="*/ 604 h 766"/>
                  <a:gd name="T66" fmla="*/ 403 w 601"/>
                  <a:gd name="T67" fmla="*/ 550 h 766"/>
                  <a:gd name="T68" fmla="*/ 432 w 601"/>
                  <a:gd name="T69" fmla="*/ 518 h 766"/>
                  <a:gd name="T70" fmla="*/ 452 w 601"/>
                  <a:gd name="T71" fmla="*/ 512 h 766"/>
                  <a:gd name="T72" fmla="*/ 468 w 601"/>
                  <a:gd name="T73" fmla="*/ 544 h 766"/>
                  <a:gd name="T74" fmla="*/ 521 w 601"/>
                  <a:gd name="T75" fmla="*/ 536 h 766"/>
                  <a:gd name="T76" fmla="*/ 564 w 601"/>
                  <a:gd name="T77" fmla="*/ 489 h 766"/>
                  <a:gd name="T78" fmla="*/ 561 w 601"/>
                  <a:gd name="T79" fmla="*/ 453 h 766"/>
                  <a:gd name="T80" fmla="*/ 586 w 601"/>
                  <a:gd name="T81" fmla="*/ 423 h 766"/>
                  <a:gd name="T82" fmla="*/ 601 w 601"/>
                  <a:gd name="T83" fmla="*/ 383 h 766"/>
                  <a:gd name="T84" fmla="*/ 563 w 601"/>
                  <a:gd name="T85" fmla="*/ 346 h 766"/>
                  <a:gd name="T86" fmla="*/ 581 w 601"/>
                  <a:gd name="T87" fmla="*/ 327 h 766"/>
                  <a:gd name="T88" fmla="*/ 521 w 601"/>
                  <a:gd name="T89" fmla="*/ 315 h 766"/>
                  <a:gd name="T90" fmla="*/ 469 w 601"/>
                  <a:gd name="T91" fmla="*/ 330 h 766"/>
                  <a:gd name="T92" fmla="*/ 414 w 601"/>
                  <a:gd name="T93" fmla="*/ 327 h 766"/>
                  <a:gd name="T94" fmla="*/ 408 w 601"/>
                  <a:gd name="T95" fmla="*/ 303 h 766"/>
                  <a:gd name="T96" fmla="*/ 400 w 601"/>
                  <a:gd name="T97" fmla="*/ 267 h 766"/>
                  <a:gd name="T98" fmla="*/ 339 w 601"/>
                  <a:gd name="T99" fmla="*/ 253 h 766"/>
                  <a:gd name="T100" fmla="*/ 334 w 601"/>
                  <a:gd name="T101" fmla="*/ 249 h 766"/>
                  <a:gd name="T102" fmla="*/ 311 w 601"/>
                  <a:gd name="T103" fmla="*/ 233 h 766"/>
                  <a:gd name="T104" fmla="*/ 277 w 601"/>
                  <a:gd name="T105" fmla="*/ 174 h 766"/>
                  <a:gd name="T106" fmla="*/ 254 w 601"/>
                  <a:gd name="T107" fmla="*/ 121 h 766"/>
                  <a:gd name="T108" fmla="*/ 268 w 601"/>
                  <a:gd name="T109" fmla="*/ 98 h 766"/>
                  <a:gd name="T110" fmla="*/ 310 w 601"/>
                  <a:gd name="T111" fmla="*/ 357 h 766"/>
                  <a:gd name="T112" fmla="*/ 285 w 601"/>
                  <a:gd name="T113" fmla="*/ 400 h 766"/>
                  <a:gd name="T114" fmla="*/ 260 w 601"/>
                  <a:gd name="T115" fmla="*/ 395 h 766"/>
                  <a:gd name="T116" fmla="*/ 211 w 601"/>
                  <a:gd name="T117" fmla="*/ 360 h 766"/>
                  <a:gd name="T118" fmla="*/ 224 w 601"/>
                  <a:gd name="T119" fmla="*/ 326 h 766"/>
                  <a:gd name="T120" fmla="*/ 293 w 601"/>
                  <a:gd name="T121" fmla="*/ 327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01" h="766">
                    <a:moveTo>
                      <a:pt x="257" y="83"/>
                    </a:moveTo>
                    <a:lnTo>
                      <a:pt x="247" y="86"/>
                    </a:lnTo>
                    <a:lnTo>
                      <a:pt x="248" y="74"/>
                    </a:lnTo>
                    <a:lnTo>
                      <a:pt x="236" y="74"/>
                    </a:lnTo>
                    <a:lnTo>
                      <a:pt x="222" y="58"/>
                    </a:lnTo>
                    <a:lnTo>
                      <a:pt x="221" y="55"/>
                    </a:lnTo>
                    <a:lnTo>
                      <a:pt x="227" y="50"/>
                    </a:lnTo>
                    <a:lnTo>
                      <a:pt x="224" y="37"/>
                    </a:lnTo>
                    <a:lnTo>
                      <a:pt x="225" y="35"/>
                    </a:lnTo>
                    <a:lnTo>
                      <a:pt x="222" y="35"/>
                    </a:lnTo>
                    <a:lnTo>
                      <a:pt x="213" y="23"/>
                    </a:lnTo>
                    <a:lnTo>
                      <a:pt x="204" y="15"/>
                    </a:lnTo>
                    <a:lnTo>
                      <a:pt x="194" y="12"/>
                    </a:lnTo>
                    <a:lnTo>
                      <a:pt x="188" y="6"/>
                    </a:lnTo>
                    <a:lnTo>
                      <a:pt x="185" y="14"/>
                    </a:lnTo>
                    <a:lnTo>
                      <a:pt x="179" y="7"/>
                    </a:lnTo>
                    <a:lnTo>
                      <a:pt x="178" y="9"/>
                    </a:lnTo>
                    <a:lnTo>
                      <a:pt x="179" y="14"/>
                    </a:lnTo>
                    <a:lnTo>
                      <a:pt x="176" y="14"/>
                    </a:lnTo>
                    <a:lnTo>
                      <a:pt x="156" y="9"/>
                    </a:lnTo>
                    <a:lnTo>
                      <a:pt x="155" y="14"/>
                    </a:lnTo>
                    <a:lnTo>
                      <a:pt x="150" y="17"/>
                    </a:lnTo>
                    <a:lnTo>
                      <a:pt x="147" y="15"/>
                    </a:lnTo>
                    <a:lnTo>
                      <a:pt x="145" y="20"/>
                    </a:lnTo>
                    <a:lnTo>
                      <a:pt x="138" y="14"/>
                    </a:lnTo>
                    <a:lnTo>
                      <a:pt x="130" y="15"/>
                    </a:lnTo>
                    <a:lnTo>
                      <a:pt x="128" y="18"/>
                    </a:lnTo>
                    <a:lnTo>
                      <a:pt x="130" y="20"/>
                    </a:lnTo>
                    <a:lnTo>
                      <a:pt x="127" y="29"/>
                    </a:lnTo>
                    <a:lnTo>
                      <a:pt x="119" y="24"/>
                    </a:lnTo>
                    <a:lnTo>
                      <a:pt x="113" y="27"/>
                    </a:lnTo>
                    <a:lnTo>
                      <a:pt x="112" y="24"/>
                    </a:lnTo>
                    <a:lnTo>
                      <a:pt x="109" y="24"/>
                    </a:lnTo>
                    <a:lnTo>
                      <a:pt x="109" y="29"/>
                    </a:lnTo>
                    <a:lnTo>
                      <a:pt x="99" y="24"/>
                    </a:lnTo>
                    <a:lnTo>
                      <a:pt x="95" y="14"/>
                    </a:lnTo>
                    <a:lnTo>
                      <a:pt x="99" y="12"/>
                    </a:lnTo>
                    <a:lnTo>
                      <a:pt x="99" y="6"/>
                    </a:lnTo>
                    <a:lnTo>
                      <a:pt x="98" y="0"/>
                    </a:lnTo>
                    <a:lnTo>
                      <a:pt x="93" y="0"/>
                    </a:lnTo>
                    <a:lnTo>
                      <a:pt x="92" y="3"/>
                    </a:lnTo>
                    <a:lnTo>
                      <a:pt x="84" y="6"/>
                    </a:lnTo>
                    <a:lnTo>
                      <a:pt x="82" y="9"/>
                    </a:lnTo>
                    <a:lnTo>
                      <a:pt x="81" y="9"/>
                    </a:lnTo>
                    <a:lnTo>
                      <a:pt x="78" y="10"/>
                    </a:lnTo>
                    <a:lnTo>
                      <a:pt x="76" y="9"/>
                    </a:lnTo>
                    <a:lnTo>
                      <a:pt x="73" y="12"/>
                    </a:lnTo>
                    <a:lnTo>
                      <a:pt x="70" y="14"/>
                    </a:lnTo>
                    <a:lnTo>
                      <a:pt x="70" y="18"/>
                    </a:lnTo>
                    <a:lnTo>
                      <a:pt x="66" y="23"/>
                    </a:lnTo>
                    <a:lnTo>
                      <a:pt x="56" y="17"/>
                    </a:lnTo>
                    <a:lnTo>
                      <a:pt x="52" y="27"/>
                    </a:lnTo>
                    <a:lnTo>
                      <a:pt x="52" y="35"/>
                    </a:lnTo>
                    <a:lnTo>
                      <a:pt x="49" y="44"/>
                    </a:lnTo>
                    <a:lnTo>
                      <a:pt x="30" y="40"/>
                    </a:lnTo>
                    <a:lnTo>
                      <a:pt x="24" y="43"/>
                    </a:lnTo>
                    <a:lnTo>
                      <a:pt x="20" y="49"/>
                    </a:lnTo>
                    <a:lnTo>
                      <a:pt x="20" y="49"/>
                    </a:lnTo>
                    <a:lnTo>
                      <a:pt x="20" y="52"/>
                    </a:lnTo>
                    <a:lnTo>
                      <a:pt x="26" y="50"/>
                    </a:lnTo>
                    <a:lnTo>
                      <a:pt x="27" y="69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0" y="89"/>
                    </a:lnTo>
                    <a:lnTo>
                      <a:pt x="6" y="117"/>
                    </a:lnTo>
                    <a:lnTo>
                      <a:pt x="10" y="134"/>
                    </a:lnTo>
                    <a:lnTo>
                      <a:pt x="12" y="134"/>
                    </a:lnTo>
                    <a:lnTo>
                      <a:pt x="13" y="124"/>
                    </a:lnTo>
                    <a:lnTo>
                      <a:pt x="16" y="123"/>
                    </a:lnTo>
                    <a:lnTo>
                      <a:pt x="30" y="132"/>
                    </a:lnTo>
                    <a:lnTo>
                      <a:pt x="40" y="146"/>
                    </a:lnTo>
                    <a:lnTo>
                      <a:pt x="50" y="157"/>
                    </a:lnTo>
                    <a:lnTo>
                      <a:pt x="41" y="170"/>
                    </a:lnTo>
                    <a:lnTo>
                      <a:pt x="41" y="181"/>
                    </a:lnTo>
                    <a:lnTo>
                      <a:pt x="43" y="183"/>
                    </a:lnTo>
                    <a:lnTo>
                      <a:pt x="36" y="180"/>
                    </a:lnTo>
                    <a:lnTo>
                      <a:pt x="30" y="181"/>
                    </a:lnTo>
                    <a:lnTo>
                      <a:pt x="30" y="192"/>
                    </a:lnTo>
                    <a:lnTo>
                      <a:pt x="35" y="194"/>
                    </a:lnTo>
                    <a:lnTo>
                      <a:pt x="40" y="200"/>
                    </a:lnTo>
                    <a:lnTo>
                      <a:pt x="44" y="210"/>
                    </a:lnTo>
                    <a:lnTo>
                      <a:pt x="50" y="215"/>
                    </a:lnTo>
                    <a:lnTo>
                      <a:pt x="53" y="220"/>
                    </a:lnTo>
                    <a:lnTo>
                      <a:pt x="49" y="230"/>
                    </a:lnTo>
                    <a:lnTo>
                      <a:pt x="53" y="233"/>
                    </a:lnTo>
                    <a:lnTo>
                      <a:pt x="56" y="232"/>
                    </a:lnTo>
                    <a:lnTo>
                      <a:pt x="58" y="238"/>
                    </a:lnTo>
                    <a:lnTo>
                      <a:pt x="50" y="235"/>
                    </a:lnTo>
                    <a:lnTo>
                      <a:pt x="47" y="237"/>
                    </a:lnTo>
                    <a:lnTo>
                      <a:pt x="47" y="241"/>
                    </a:lnTo>
                    <a:lnTo>
                      <a:pt x="52" y="244"/>
                    </a:lnTo>
                    <a:lnTo>
                      <a:pt x="49" y="246"/>
                    </a:lnTo>
                    <a:lnTo>
                      <a:pt x="50" y="250"/>
                    </a:lnTo>
                    <a:lnTo>
                      <a:pt x="43" y="250"/>
                    </a:lnTo>
                    <a:lnTo>
                      <a:pt x="50" y="252"/>
                    </a:lnTo>
                    <a:lnTo>
                      <a:pt x="55" y="249"/>
                    </a:lnTo>
                    <a:lnTo>
                      <a:pt x="63" y="250"/>
                    </a:lnTo>
                    <a:lnTo>
                      <a:pt x="64" y="258"/>
                    </a:lnTo>
                    <a:lnTo>
                      <a:pt x="69" y="264"/>
                    </a:lnTo>
                    <a:lnTo>
                      <a:pt x="64" y="275"/>
                    </a:lnTo>
                    <a:lnTo>
                      <a:pt x="55" y="281"/>
                    </a:lnTo>
                    <a:lnTo>
                      <a:pt x="55" y="286"/>
                    </a:lnTo>
                    <a:lnTo>
                      <a:pt x="50" y="289"/>
                    </a:lnTo>
                    <a:lnTo>
                      <a:pt x="46" y="287"/>
                    </a:lnTo>
                    <a:lnTo>
                      <a:pt x="44" y="289"/>
                    </a:lnTo>
                    <a:lnTo>
                      <a:pt x="43" y="290"/>
                    </a:lnTo>
                    <a:lnTo>
                      <a:pt x="46" y="292"/>
                    </a:lnTo>
                    <a:lnTo>
                      <a:pt x="41" y="297"/>
                    </a:lnTo>
                    <a:lnTo>
                      <a:pt x="43" y="298"/>
                    </a:lnTo>
                    <a:lnTo>
                      <a:pt x="40" y="298"/>
                    </a:lnTo>
                    <a:lnTo>
                      <a:pt x="40" y="300"/>
                    </a:lnTo>
                    <a:lnTo>
                      <a:pt x="36" y="301"/>
                    </a:lnTo>
                    <a:lnTo>
                      <a:pt x="47" y="309"/>
                    </a:lnTo>
                    <a:lnTo>
                      <a:pt x="49" y="315"/>
                    </a:lnTo>
                    <a:lnTo>
                      <a:pt x="49" y="323"/>
                    </a:lnTo>
                    <a:lnTo>
                      <a:pt x="46" y="327"/>
                    </a:lnTo>
                    <a:lnTo>
                      <a:pt x="40" y="327"/>
                    </a:lnTo>
                    <a:lnTo>
                      <a:pt x="41" y="330"/>
                    </a:lnTo>
                    <a:lnTo>
                      <a:pt x="40" y="335"/>
                    </a:lnTo>
                    <a:lnTo>
                      <a:pt x="49" y="340"/>
                    </a:lnTo>
                    <a:lnTo>
                      <a:pt x="50" y="349"/>
                    </a:lnTo>
                    <a:lnTo>
                      <a:pt x="44" y="353"/>
                    </a:lnTo>
                    <a:lnTo>
                      <a:pt x="40" y="349"/>
                    </a:lnTo>
                    <a:lnTo>
                      <a:pt x="38" y="355"/>
                    </a:lnTo>
                    <a:lnTo>
                      <a:pt x="47" y="357"/>
                    </a:lnTo>
                    <a:lnTo>
                      <a:pt x="49" y="360"/>
                    </a:lnTo>
                    <a:lnTo>
                      <a:pt x="43" y="367"/>
                    </a:lnTo>
                    <a:lnTo>
                      <a:pt x="36" y="367"/>
                    </a:lnTo>
                    <a:lnTo>
                      <a:pt x="40" y="372"/>
                    </a:lnTo>
                    <a:lnTo>
                      <a:pt x="44" y="370"/>
                    </a:lnTo>
                    <a:lnTo>
                      <a:pt x="46" y="367"/>
                    </a:lnTo>
                    <a:lnTo>
                      <a:pt x="61" y="366"/>
                    </a:lnTo>
                    <a:lnTo>
                      <a:pt x="67" y="373"/>
                    </a:lnTo>
                    <a:lnTo>
                      <a:pt x="67" y="381"/>
                    </a:lnTo>
                    <a:lnTo>
                      <a:pt x="72" y="381"/>
                    </a:lnTo>
                    <a:lnTo>
                      <a:pt x="73" y="384"/>
                    </a:lnTo>
                    <a:lnTo>
                      <a:pt x="76" y="383"/>
                    </a:lnTo>
                    <a:lnTo>
                      <a:pt x="72" y="392"/>
                    </a:lnTo>
                    <a:lnTo>
                      <a:pt x="75" y="395"/>
                    </a:lnTo>
                    <a:lnTo>
                      <a:pt x="84" y="398"/>
                    </a:lnTo>
                    <a:lnTo>
                      <a:pt x="89" y="397"/>
                    </a:lnTo>
                    <a:lnTo>
                      <a:pt x="86" y="406"/>
                    </a:lnTo>
                    <a:lnTo>
                      <a:pt x="87" y="412"/>
                    </a:lnTo>
                    <a:lnTo>
                      <a:pt x="82" y="413"/>
                    </a:lnTo>
                    <a:lnTo>
                      <a:pt x="90" y="427"/>
                    </a:lnTo>
                    <a:lnTo>
                      <a:pt x="87" y="429"/>
                    </a:lnTo>
                    <a:lnTo>
                      <a:pt x="84" y="437"/>
                    </a:lnTo>
                    <a:lnTo>
                      <a:pt x="78" y="444"/>
                    </a:lnTo>
                    <a:lnTo>
                      <a:pt x="89" y="453"/>
                    </a:lnTo>
                    <a:lnTo>
                      <a:pt x="81" y="461"/>
                    </a:lnTo>
                    <a:lnTo>
                      <a:pt x="81" y="464"/>
                    </a:lnTo>
                    <a:lnTo>
                      <a:pt x="86" y="464"/>
                    </a:lnTo>
                    <a:lnTo>
                      <a:pt x="79" y="469"/>
                    </a:lnTo>
                    <a:lnTo>
                      <a:pt x="89" y="480"/>
                    </a:lnTo>
                    <a:lnTo>
                      <a:pt x="89" y="489"/>
                    </a:lnTo>
                    <a:lnTo>
                      <a:pt x="86" y="492"/>
                    </a:lnTo>
                    <a:lnTo>
                      <a:pt x="89" y="501"/>
                    </a:lnTo>
                    <a:lnTo>
                      <a:pt x="87" y="503"/>
                    </a:lnTo>
                    <a:lnTo>
                      <a:pt x="93" y="510"/>
                    </a:lnTo>
                    <a:lnTo>
                      <a:pt x="93" y="512"/>
                    </a:lnTo>
                    <a:lnTo>
                      <a:pt x="98" y="520"/>
                    </a:lnTo>
                    <a:lnTo>
                      <a:pt x="95" y="524"/>
                    </a:lnTo>
                    <a:lnTo>
                      <a:pt x="84" y="530"/>
                    </a:lnTo>
                    <a:lnTo>
                      <a:pt x="89" y="533"/>
                    </a:lnTo>
                    <a:lnTo>
                      <a:pt x="79" y="541"/>
                    </a:lnTo>
                    <a:lnTo>
                      <a:pt x="82" y="543"/>
                    </a:lnTo>
                    <a:lnTo>
                      <a:pt x="79" y="546"/>
                    </a:lnTo>
                    <a:lnTo>
                      <a:pt x="78" y="544"/>
                    </a:lnTo>
                    <a:lnTo>
                      <a:pt x="73" y="550"/>
                    </a:lnTo>
                    <a:lnTo>
                      <a:pt x="70" y="549"/>
                    </a:lnTo>
                    <a:lnTo>
                      <a:pt x="69" y="552"/>
                    </a:lnTo>
                    <a:lnTo>
                      <a:pt x="58" y="555"/>
                    </a:lnTo>
                    <a:lnTo>
                      <a:pt x="56" y="561"/>
                    </a:lnTo>
                    <a:lnTo>
                      <a:pt x="50" y="555"/>
                    </a:lnTo>
                    <a:lnTo>
                      <a:pt x="47" y="558"/>
                    </a:lnTo>
                    <a:lnTo>
                      <a:pt x="47" y="561"/>
                    </a:lnTo>
                    <a:lnTo>
                      <a:pt x="44" y="566"/>
                    </a:lnTo>
                    <a:lnTo>
                      <a:pt x="43" y="563"/>
                    </a:lnTo>
                    <a:lnTo>
                      <a:pt x="38" y="566"/>
                    </a:lnTo>
                    <a:lnTo>
                      <a:pt x="35" y="566"/>
                    </a:lnTo>
                    <a:lnTo>
                      <a:pt x="41" y="580"/>
                    </a:lnTo>
                    <a:lnTo>
                      <a:pt x="35" y="590"/>
                    </a:lnTo>
                    <a:lnTo>
                      <a:pt x="38" y="595"/>
                    </a:lnTo>
                    <a:lnTo>
                      <a:pt x="47" y="595"/>
                    </a:lnTo>
                    <a:lnTo>
                      <a:pt x="46" y="609"/>
                    </a:lnTo>
                    <a:lnTo>
                      <a:pt x="52" y="610"/>
                    </a:lnTo>
                    <a:lnTo>
                      <a:pt x="49" y="615"/>
                    </a:lnTo>
                    <a:lnTo>
                      <a:pt x="49" y="615"/>
                    </a:lnTo>
                    <a:lnTo>
                      <a:pt x="55" y="620"/>
                    </a:lnTo>
                    <a:lnTo>
                      <a:pt x="50" y="624"/>
                    </a:lnTo>
                    <a:lnTo>
                      <a:pt x="49" y="633"/>
                    </a:lnTo>
                    <a:lnTo>
                      <a:pt x="55" y="644"/>
                    </a:lnTo>
                    <a:lnTo>
                      <a:pt x="56" y="656"/>
                    </a:lnTo>
                    <a:lnTo>
                      <a:pt x="63" y="661"/>
                    </a:lnTo>
                    <a:lnTo>
                      <a:pt x="66" y="661"/>
                    </a:lnTo>
                    <a:lnTo>
                      <a:pt x="66" y="664"/>
                    </a:lnTo>
                    <a:lnTo>
                      <a:pt x="58" y="667"/>
                    </a:lnTo>
                    <a:lnTo>
                      <a:pt x="59" y="672"/>
                    </a:lnTo>
                    <a:lnTo>
                      <a:pt x="67" y="678"/>
                    </a:lnTo>
                    <a:lnTo>
                      <a:pt x="61" y="692"/>
                    </a:lnTo>
                    <a:lnTo>
                      <a:pt x="49" y="696"/>
                    </a:lnTo>
                    <a:lnTo>
                      <a:pt x="49" y="703"/>
                    </a:lnTo>
                    <a:lnTo>
                      <a:pt x="52" y="706"/>
                    </a:lnTo>
                    <a:lnTo>
                      <a:pt x="53" y="715"/>
                    </a:lnTo>
                    <a:lnTo>
                      <a:pt x="56" y="719"/>
                    </a:lnTo>
                    <a:lnTo>
                      <a:pt x="64" y="719"/>
                    </a:lnTo>
                    <a:lnTo>
                      <a:pt x="73" y="726"/>
                    </a:lnTo>
                    <a:lnTo>
                      <a:pt x="72" y="730"/>
                    </a:lnTo>
                    <a:lnTo>
                      <a:pt x="72" y="735"/>
                    </a:lnTo>
                    <a:lnTo>
                      <a:pt x="75" y="735"/>
                    </a:lnTo>
                    <a:lnTo>
                      <a:pt x="72" y="739"/>
                    </a:lnTo>
                    <a:lnTo>
                      <a:pt x="78" y="744"/>
                    </a:lnTo>
                    <a:lnTo>
                      <a:pt x="82" y="743"/>
                    </a:lnTo>
                    <a:lnTo>
                      <a:pt x="87" y="747"/>
                    </a:lnTo>
                    <a:lnTo>
                      <a:pt x="90" y="741"/>
                    </a:lnTo>
                    <a:lnTo>
                      <a:pt x="92" y="739"/>
                    </a:lnTo>
                    <a:lnTo>
                      <a:pt x="95" y="749"/>
                    </a:lnTo>
                    <a:lnTo>
                      <a:pt x="98" y="750"/>
                    </a:lnTo>
                    <a:lnTo>
                      <a:pt x="98" y="750"/>
                    </a:lnTo>
                    <a:lnTo>
                      <a:pt x="101" y="750"/>
                    </a:lnTo>
                    <a:lnTo>
                      <a:pt x="99" y="755"/>
                    </a:lnTo>
                    <a:lnTo>
                      <a:pt x="95" y="756"/>
                    </a:lnTo>
                    <a:lnTo>
                      <a:pt x="104" y="766"/>
                    </a:lnTo>
                    <a:lnTo>
                      <a:pt x="113" y="764"/>
                    </a:lnTo>
                    <a:lnTo>
                      <a:pt x="115" y="766"/>
                    </a:lnTo>
                    <a:lnTo>
                      <a:pt x="122" y="763"/>
                    </a:lnTo>
                    <a:lnTo>
                      <a:pt x="128" y="764"/>
                    </a:lnTo>
                    <a:lnTo>
                      <a:pt x="127" y="759"/>
                    </a:lnTo>
                    <a:lnTo>
                      <a:pt x="132" y="758"/>
                    </a:lnTo>
                    <a:lnTo>
                      <a:pt x="138" y="744"/>
                    </a:lnTo>
                    <a:lnTo>
                      <a:pt x="142" y="741"/>
                    </a:lnTo>
                    <a:lnTo>
                      <a:pt x="142" y="733"/>
                    </a:lnTo>
                    <a:lnTo>
                      <a:pt x="141" y="727"/>
                    </a:lnTo>
                    <a:lnTo>
                      <a:pt x="141" y="723"/>
                    </a:lnTo>
                    <a:lnTo>
                      <a:pt x="144" y="724"/>
                    </a:lnTo>
                    <a:lnTo>
                      <a:pt x="152" y="723"/>
                    </a:lnTo>
                    <a:lnTo>
                      <a:pt x="155" y="718"/>
                    </a:lnTo>
                    <a:lnTo>
                      <a:pt x="158" y="716"/>
                    </a:lnTo>
                    <a:lnTo>
                      <a:pt x="167" y="719"/>
                    </a:lnTo>
                    <a:lnTo>
                      <a:pt x="170" y="732"/>
                    </a:lnTo>
                    <a:lnTo>
                      <a:pt x="175" y="736"/>
                    </a:lnTo>
                    <a:lnTo>
                      <a:pt x="178" y="732"/>
                    </a:lnTo>
                    <a:lnTo>
                      <a:pt x="175" y="726"/>
                    </a:lnTo>
                    <a:lnTo>
                      <a:pt x="179" y="724"/>
                    </a:lnTo>
                    <a:lnTo>
                      <a:pt x="182" y="716"/>
                    </a:lnTo>
                    <a:lnTo>
                      <a:pt x="184" y="719"/>
                    </a:lnTo>
                    <a:lnTo>
                      <a:pt x="194" y="718"/>
                    </a:lnTo>
                    <a:lnTo>
                      <a:pt x="191" y="735"/>
                    </a:lnTo>
                    <a:lnTo>
                      <a:pt x="227" y="741"/>
                    </a:lnTo>
                    <a:lnTo>
                      <a:pt x="228" y="747"/>
                    </a:lnTo>
                    <a:lnTo>
                      <a:pt x="230" y="747"/>
                    </a:lnTo>
                    <a:lnTo>
                      <a:pt x="234" y="727"/>
                    </a:lnTo>
                    <a:lnTo>
                      <a:pt x="239" y="726"/>
                    </a:lnTo>
                    <a:lnTo>
                      <a:pt x="239" y="718"/>
                    </a:lnTo>
                    <a:lnTo>
                      <a:pt x="244" y="716"/>
                    </a:lnTo>
                    <a:lnTo>
                      <a:pt x="244" y="710"/>
                    </a:lnTo>
                    <a:lnTo>
                      <a:pt x="251" y="706"/>
                    </a:lnTo>
                    <a:lnTo>
                      <a:pt x="260" y="718"/>
                    </a:lnTo>
                    <a:lnTo>
                      <a:pt x="264" y="718"/>
                    </a:lnTo>
                    <a:lnTo>
                      <a:pt x="271" y="710"/>
                    </a:lnTo>
                    <a:lnTo>
                      <a:pt x="274" y="710"/>
                    </a:lnTo>
                    <a:lnTo>
                      <a:pt x="279" y="704"/>
                    </a:lnTo>
                    <a:lnTo>
                      <a:pt x="285" y="709"/>
                    </a:lnTo>
                    <a:lnTo>
                      <a:pt x="293" y="709"/>
                    </a:lnTo>
                    <a:lnTo>
                      <a:pt x="303" y="716"/>
                    </a:lnTo>
                    <a:lnTo>
                      <a:pt x="308" y="713"/>
                    </a:lnTo>
                    <a:lnTo>
                      <a:pt x="316" y="713"/>
                    </a:lnTo>
                    <a:lnTo>
                      <a:pt x="319" y="710"/>
                    </a:lnTo>
                    <a:lnTo>
                      <a:pt x="333" y="710"/>
                    </a:lnTo>
                    <a:lnTo>
                      <a:pt x="336" y="707"/>
                    </a:lnTo>
                    <a:lnTo>
                      <a:pt x="340" y="709"/>
                    </a:lnTo>
                    <a:lnTo>
                      <a:pt x="343" y="701"/>
                    </a:lnTo>
                    <a:lnTo>
                      <a:pt x="346" y="701"/>
                    </a:lnTo>
                    <a:lnTo>
                      <a:pt x="346" y="693"/>
                    </a:lnTo>
                    <a:lnTo>
                      <a:pt x="343" y="690"/>
                    </a:lnTo>
                    <a:lnTo>
                      <a:pt x="359" y="687"/>
                    </a:lnTo>
                    <a:lnTo>
                      <a:pt x="362" y="684"/>
                    </a:lnTo>
                    <a:lnTo>
                      <a:pt x="362" y="680"/>
                    </a:lnTo>
                    <a:lnTo>
                      <a:pt x="366" y="672"/>
                    </a:lnTo>
                    <a:lnTo>
                      <a:pt x="369" y="676"/>
                    </a:lnTo>
                    <a:lnTo>
                      <a:pt x="368" y="672"/>
                    </a:lnTo>
                    <a:lnTo>
                      <a:pt x="372" y="670"/>
                    </a:lnTo>
                    <a:lnTo>
                      <a:pt x="380" y="664"/>
                    </a:lnTo>
                    <a:lnTo>
                      <a:pt x="382" y="649"/>
                    </a:lnTo>
                    <a:lnTo>
                      <a:pt x="383" y="646"/>
                    </a:lnTo>
                    <a:lnTo>
                      <a:pt x="386" y="644"/>
                    </a:lnTo>
                    <a:lnTo>
                      <a:pt x="389" y="647"/>
                    </a:lnTo>
                    <a:lnTo>
                      <a:pt x="389" y="644"/>
                    </a:lnTo>
                    <a:lnTo>
                      <a:pt x="392" y="646"/>
                    </a:lnTo>
                    <a:lnTo>
                      <a:pt x="389" y="640"/>
                    </a:lnTo>
                    <a:lnTo>
                      <a:pt x="391" y="638"/>
                    </a:lnTo>
                    <a:lnTo>
                      <a:pt x="388" y="636"/>
                    </a:lnTo>
                    <a:lnTo>
                      <a:pt x="388" y="630"/>
                    </a:lnTo>
                    <a:lnTo>
                      <a:pt x="403" y="607"/>
                    </a:lnTo>
                    <a:lnTo>
                      <a:pt x="402" y="603"/>
                    </a:lnTo>
                    <a:lnTo>
                      <a:pt x="405" y="604"/>
                    </a:lnTo>
                    <a:lnTo>
                      <a:pt x="406" y="601"/>
                    </a:lnTo>
                    <a:lnTo>
                      <a:pt x="402" y="600"/>
                    </a:lnTo>
                    <a:lnTo>
                      <a:pt x="403" y="590"/>
                    </a:lnTo>
                    <a:lnTo>
                      <a:pt x="406" y="589"/>
                    </a:lnTo>
                    <a:lnTo>
                      <a:pt x="403" y="583"/>
                    </a:lnTo>
                    <a:lnTo>
                      <a:pt x="405" y="575"/>
                    </a:lnTo>
                    <a:lnTo>
                      <a:pt x="400" y="570"/>
                    </a:lnTo>
                    <a:lnTo>
                      <a:pt x="406" y="556"/>
                    </a:lnTo>
                    <a:lnTo>
                      <a:pt x="403" y="550"/>
                    </a:lnTo>
                    <a:lnTo>
                      <a:pt x="411" y="546"/>
                    </a:lnTo>
                    <a:lnTo>
                      <a:pt x="414" y="549"/>
                    </a:lnTo>
                    <a:lnTo>
                      <a:pt x="420" y="540"/>
                    </a:lnTo>
                    <a:lnTo>
                      <a:pt x="438" y="535"/>
                    </a:lnTo>
                    <a:lnTo>
                      <a:pt x="438" y="532"/>
                    </a:lnTo>
                    <a:lnTo>
                      <a:pt x="434" y="524"/>
                    </a:lnTo>
                    <a:lnTo>
                      <a:pt x="431" y="523"/>
                    </a:lnTo>
                    <a:lnTo>
                      <a:pt x="431" y="520"/>
                    </a:lnTo>
                    <a:lnTo>
                      <a:pt x="432" y="518"/>
                    </a:lnTo>
                    <a:lnTo>
                      <a:pt x="425" y="515"/>
                    </a:lnTo>
                    <a:lnTo>
                      <a:pt x="420" y="516"/>
                    </a:lnTo>
                    <a:lnTo>
                      <a:pt x="425" y="510"/>
                    </a:lnTo>
                    <a:lnTo>
                      <a:pt x="422" y="510"/>
                    </a:lnTo>
                    <a:lnTo>
                      <a:pt x="423" y="506"/>
                    </a:lnTo>
                    <a:lnTo>
                      <a:pt x="440" y="504"/>
                    </a:lnTo>
                    <a:lnTo>
                      <a:pt x="448" y="506"/>
                    </a:lnTo>
                    <a:lnTo>
                      <a:pt x="452" y="509"/>
                    </a:lnTo>
                    <a:lnTo>
                      <a:pt x="452" y="512"/>
                    </a:lnTo>
                    <a:lnTo>
                      <a:pt x="448" y="524"/>
                    </a:lnTo>
                    <a:lnTo>
                      <a:pt x="449" y="535"/>
                    </a:lnTo>
                    <a:lnTo>
                      <a:pt x="452" y="543"/>
                    </a:lnTo>
                    <a:lnTo>
                      <a:pt x="457" y="543"/>
                    </a:lnTo>
                    <a:lnTo>
                      <a:pt x="460" y="547"/>
                    </a:lnTo>
                    <a:lnTo>
                      <a:pt x="463" y="547"/>
                    </a:lnTo>
                    <a:lnTo>
                      <a:pt x="465" y="553"/>
                    </a:lnTo>
                    <a:lnTo>
                      <a:pt x="468" y="552"/>
                    </a:lnTo>
                    <a:lnTo>
                      <a:pt x="468" y="544"/>
                    </a:lnTo>
                    <a:lnTo>
                      <a:pt x="477" y="543"/>
                    </a:lnTo>
                    <a:lnTo>
                      <a:pt x="478" y="536"/>
                    </a:lnTo>
                    <a:lnTo>
                      <a:pt x="481" y="535"/>
                    </a:lnTo>
                    <a:lnTo>
                      <a:pt x="483" y="532"/>
                    </a:lnTo>
                    <a:lnTo>
                      <a:pt x="488" y="532"/>
                    </a:lnTo>
                    <a:lnTo>
                      <a:pt x="488" y="549"/>
                    </a:lnTo>
                    <a:lnTo>
                      <a:pt x="509" y="550"/>
                    </a:lnTo>
                    <a:lnTo>
                      <a:pt x="517" y="538"/>
                    </a:lnTo>
                    <a:lnTo>
                      <a:pt x="521" y="536"/>
                    </a:lnTo>
                    <a:lnTo>
                      <a:pt x="520" y="529"/>
                    </a:lnTo>
                    <a:lnTo>
                      <a:pt x="526" y="524"/>
                    </a:lnTo>
                    <a:lnTo>
                      <a:pt x="530" y="513"/>
                    </a:lnTo>
                    <a:lnTo>
                      <a:pt x="544" y="515"/>
                    </a:lnTo>
                    <a:lnTo>
                      <a:pt x="547" y="521"/>
                    </a:lnTo>
                    <a:lnTo>
                      <a:pt x="550" y="513"/>
                    </a:lnTo>
                    <a:lnTo>
                      <a:pt x="547" y="496"/>
                    </a:lnTo>
                    <a:lnTo>
                      <a:pt x="561" y="489"/>
                    </a:lnTo>
                    <a:lnTo>
                      <a:pt x="564" y="489"/>
                    </a:lnTo>
                    <a:lnTo>
                      <a:pt x="566" y="486"/>
                    </a:lnTo>
                    <a:lnTo>
                      <a:pt x="553" y="483"/>
                    </a:lnTo>
                    <a:lnTo>
                      <a:pt x="549" y="484"/>
                    </a:lnTo>
                    <a:lnTo>
                      <a:pt x="549" y="470"/>
                    </a:lnTo>
                    <a:lnTo>
                      <a:pt x="563" y="463"/>
                    </a:lnTo>
                    <a:lnTo>
                      <a:pt x="560" y="458"/>
                    </a:lnTo>
                    <a:lnTo>
                      <a:pt x="557" y="458"/>
                    </a:lnTo>
                    <a:lnTo>
                      <a:pt x="555" y="452"/>
                    </a:lnTo>
                    <a:lnTo>
                      <a:pt x="561" y="453"/>
                    </a:lnTo>
                    <a:lnTo>
                      <a:pt x="567" y="440"/>
                    </a:lnTo>
                    <a:lnTo>
                      <a:pt x="567" y="438"/>
                    </a:lnTo>
                    <a:lnTo>
                      <a:pt x="570" y="437"/>
                    </a:lnTo>
                    <a:lnTo>
                      <a:pt x="580" y="441"/>
                    </a:lnTo>
                    <a:lnTo>
                      <a:pt x="586" y="430"/>
                    </a:lnTo>
                    <a:lnTo>
                      <a:pt x="590" y="432"/>
                    </a:lnTo>
                    <a:lnTo>
                      <a:pt x="592" y="429"/>
                    </a:lnTo>
                    <a:lnTo>
                      <a:pt x="592" y="429"/>
                    </a:lnTo>
                    <a:lnTo>
                      <a:pt x="586" y="423"/>
                    </a:lnTo>
                    <a:lnTo>
                      <a:pt x="590" y="412"/>
                    </a:lnTo>
                    <a:lnTo>
                      <a:pt x="589" y="410"/>
                    </a:lnTo>
                    <a:lnTo>
                      <a:pt x="596" y="404"/>
                    </a:lnTo>
                    <a:lnTo>
                      <a:pt x="595" y="401"/>
                    </a:lnTo>
                    <a:lnTo>
                      <a:pt x="600" y="393"/>
                    </a:lnTo>
                    <a:lnTo>
                      <a:pt x="598" y="390"/>
                    </a:lnTo>
                    <a:lnTo>
                      <a:pt x="598" y="390"/>
                    </a:lnTo>
                    <a:lnTo>
                      <a:pt x="598" y="387"/>
                    </a:lnTo>
                    <a:lnTo>
                      <a:pt x="601" y="383"/>
                    </a:lnTo>
                    <a:lnTo>
                      <a:pt x="600" y="381"/>
                    </a:lnTo>
                    <a:lnTo>
                      <a:pt x="592" y="380"/>
                    </a:lnTo>
                    <a:lnTo>
                      <a:pt x="586" y="381"/>
                    </a:lnTo>
                    <a:lnTo>
                      <a:pt x="584" y="375"/>
                    </a:lnTo>
                    <a:lnTo>
                      <a:pt x="589" y="369"/>
                    </a:lnTo>
                    <a:lnTo>
                      <a:pt x="578" y="373"/>
                    </a:lnTo>
                    <a:lnTo>
                      <a:pt x="573" y="353"/>
                    </a:lnTo>
                    <a:lnTo>
                      <a:pt x="561" y="350"/>
                    </a:lnTo>
                    <a:lnTo>
                      <a:pt x="563" y="346"/>
                    </a:lnTo>
                    <a:lnTo>
                      <a:pt x="560" y="344"/>
                    </a:lnTo>
                    <a:lnTo>
                      <a:pt x="564" y="346"/>
                    </a:lnTo>
                    <a:lnTo>
                      <a:pt x="564" y="341"/>
                    </a:lnTo>
                    <a:lnTo>
                      <a:pt x="567" y="341"/>
                    </a:lnTo>
                    <a:lnTo>
                      <a:pt x="569" y="344"/>
                    </a:lnTo>
                    <a:lnTo>
                      <a:pt x="577" y="343"/>
                    </a:lnTo>
                    <a:lnTo>
                      <a:pt x="581" y="337"/>
                    </a:lnTo>
                    <a:lnTo>
                      <a:pt x="578" y="333"/>
                    </a:lnTo>
                    <a:lnTo>
                      <a:pt x="581" y="327"/>
                    </a:lnTo>
                    <a:lnTo>
                      <a:pt x="558" y="326"/>
                    </a:lnTo>
                    <a:lnTo>
                      <a:pt x="552" y="309"/>
                    </a:lnTo>
                    <a:lnTo>
                      <a:pt x="543" y="306"/>
                    </a:lnTo>
                    <a:lnTo>
                      <a:pt x="538" y="298"/>
                    </a:lnTo>
                    <a:lnTo>
                      <a:pt x="529" y="301"/>
                    </a:lnTo>
                    <a:lnTo>
                      <a:pt x="529" y="306"/>
                    </a:lnTo>
                    <a:lnTo>
                      <a:pt x="523" y="306"/>
                    </a:lnTo>
                    <a:lnTo>
                      <a:pt x="524" y="313"/>
                    </a:lnTo>
                    <a:lnTo>
                      <a:pt x="521" y="315"/>
                    </a:lnTo>
                    <a:lnTo>
                      <a:pt x="523" y="321"/>
                    </a:lnTo>
                    <a:lnTo>
                      <a:pt x="503" y="320"/>
                    </a:lnTo>
                    <a:lnTo>
                      <a:pt x="498" y="324"/>
                    </a:lnTo>
                    <a:lnTo>
                      <a:pt x="495" y="323"/>
                    </a:lnTo>
                    <a:lnTo>
                      <a:pt x="494" y="329"/>
                    </a:lnTo>
                    <a:lnTo>
                      <a:pt x="491" y="333"/>
                    </a:lnTo>
                    <a:lnTo>
                      <a:pt x="478" y="332"/>
                    </a:lnTo>
                    <a:lnTo>
                      <a:pt x="475" y="335"/>
                    </a:lnTo>
                    <a:lnTo>
                      <a:pt x="469" y="330"/>
                    </a:lnTo>
                    <a:lnTo>
                      <a:pt x="468" y="333"/>
                    </a:lnTo>
                    <a:lnTo>
                      <a:pt x="463" y="333"/>
                    </a:lnTo>
                    <a:lnTo>
                      <a:pt x="451" y="340"/>
                    </a:lnTo>
                    <a:lnTo>
                      <a:pt x="446" y="340"/>
                    </a:lnTo>
                    <a:lnTo>
                      <a:pt x="446" y="335"/>
                    </a:lnTo>
                    <a:lnTo>
                      <a:pt x="437" y="329"/>
                    </a:lnTo>
                    <a:lnTo>
                      <a:pt x="428" y="340"/>
                    </a:lnTo>
                    <a:lnTo>
                      <a:pt x="426" y="332"/>
                    </a:lnTo>
                    <a:lnTo>
                      <a:pt x="414" y="327"/>
                    </a:lnTo>
                    <a:lnTo>
                      <a:pt x="414" y="321"/>
                    </a:lnTo>
                    <a:lnTo>
                      <a:pt x="412" y="321"/>
                    </a:lnTo>
                    <a:lnTo>
                      <a:pt x="411" y="318"/>
                    </a:lnTo>
                    <a:lnTo>
                      <a:pt x="399" y="315"/>
                    </a:lnTo>
                    <a:lnTo>
                      <a:pt x="399" y="312"/>
                    </a:lnTo>
                    <a:lnTo>
                      <a:pt x="395" y="312"/>
                    </a:lnTo>
                    <a:lnTo>
                      <a:pt x="395" y="304"/>
                    </a:lnTo>
                    <a:lnTo>
                      <a:pt x="405" y="306"/>
                    </a:lnTo>
                    <a:lnTo>
                      <a:pt x="408" y="303"/>
                    </a:lnTo>
                    <a:lnTo>
                      <a:pt x="406" y="301"/>
                    </a:lnTo>
                    <a:lnTo>
                      <a:pt x="406" y="300"/>
                    </a:lnTo>
                    <a:lnTo>
                      <a:pt x="402" y="293"/>
                    </a:lnTo>
                    <a:lnTo>
                      <a:pt x="406" y="284"/>
                    </a:lnTo>
                    <a:lnTo>
                      <a:pt x="405" y="277"/>
                    </a:lnTo>
                    <a:lnTo>
                      <a:pt x="403" y="277"/>
                    </a:lnTo>
                    <a:lnTo>
                      <a:pt x="403" y="273"/>
                    </a:lnTo>
                    <a:lnTo>
                      <a:pt x="400" y="275"/>
                    </a:lnTo>
                    <a:lnTo>
                      <a:pt x="400" y="267"/>
                    </a:lnTo>
                    <a:lnTo>
                      <a:pt x="394" y="267"/>
                    </a:lnTo>
                    <a:lnTo>
                      <a:pt x="395" y="264"/>
                    </a:lnTo>
                    <a:lnTo>
                      <a:pt x="386" y="258"/>
                    </a:lnTo>
                    <a:lnTo>
                      <a:pt x="386" y="250"/>
                    </a:lnTo>
                    <a:lnTo>
                      <a:pt x="376" y="249"/>
                    </a:lnTo>
                    <a:lnTo>
                      <a:pt x="374" y="253"/>
                    </a:lnTo>
                    <a:lnTo>
                      <a:pt x="351" y="253"/>
                    </a:lnTo>
                    <a:lnTo>
                      <a:pt x="349" y="257"/>
                    </a:lnTo>
                    <a:lnTo>
                      <a:pt x="339" y="253"/>
                    </a:lnTo>
                    <a:lnTo>
                      <a:pt x="337" y="250"/>
                    </a:lnTo>
                    <a:lnTo>
                      <a:pt x="334" y="252"/>
                    </a:lnTo>
                    <a:lnTo>
                      <a:pt x="334" y="260"/>
                    </a:lnTo>
                    <a:lnTo>
                      <a:pt x="329" y="260"/>
                    </a:lnTo>
                    <a:lnTo>
                      <a:pt x="325" y="260"/>
                    </a:lnTo>
                    <a:lnTo>
                      <a:pt x="325" y="257"/>
                    </a:lnTo>
                    <a:lnTo>
                      <a:pt x="328" y="257"/>
                    </a:lnTo>
                    <a:lnTo>
                      <a:pt x="328" y="253"/>
                    </a:lnTo>
                    <a:lnTo>
                      <a:pt x="334" y="249"/>
                    </a:lnTo>
                    <a:lnTo>
                      <a:pt x="325" y="255"/>
                    </a:lnTo>
                    <a:lnTo>
                      <a:pt x="313" y="249"/>
                    </a:lnTo>
                    <a:lnTo>
                      <a:pt x="305" y="252"/>
                    </a:lnTo>
                    <a:lnTo>
                      <a:pt x="305" y="247"/>
                    </a:lnTo>
                    <a:lnTo>
                      <a:pt x="308" y="243"/>
                    </a:lnTo>
                    <a:lnTo>
                      <a:pt x="305" y="237"/>
                    </a:lnTo>
                    <a:lnTo>
                      <a:pt x="306" y="235"/>
                    </a:lnTo>
                    <a:lnTo>
                      <a:pt x="311" y="238"/>
                    </a:lnTo>
                    <a:lnTo>
                      <a:pt x="311" y="233"/>
                    </a:lnTo>
                    <a:lnTo>
                      <a:pt x="314" y="232"/>
                    </a:lnTo>
                    <a:lnTo>
                      <a:pt x="311" y="217"/>
                    </a:lnTo>
                    <a:lnTo>
                      <a:pt x="305" y="213"/>
                    </a:lnTo>
                    <a:lnTo>
                      <a:pt x="305" y="210"/>
                    </a:lnTo>
                    <a:lnTo>
                      <a:pt x="294" y="207"/>
                    </a:lnTo>
                    <a:lnTo>
                      <a:pt x="290" y="194"/>
                    </a:lnTo>
                    <a:lnTo>
                      <a:pt x="287" y="187"/>
                    </a:lnTo>
                    <a:lnTo>
                      <a:pt x="287" y="177"/>
                    </a:lnTo>
                    <a:lnTo>
                      <a:pt x="277" y="174"/>
                    </a:lnTo>
                    <a:lnTo>
                      <a:pt x="277" y="167"/>
                    </a:lnTo>
                    <a:lnTo>
                      <a:pt x="256" y="169"/>
                    </a:lnTo>
                    <a:lnTo>
                      <a:pt x="254" y="160"/>
                    </a:lnTo>
                    <a:lnTo>
                      <a:pt x="257" y="152"/>
                    </a:lnTo>
                    <a:lnTo>
                      <a:pt x="253" y="144"/>
                    </a:lnTo>
                    <a:lnTo>
                      <a:pt x="259" y="143"/>
                    </a:lnTo>
                    <a:lnTo>
                      <a:pt x="260" y="140"/>
                    </a:lnTo>
                    <a:lnTo>
                      <a:pt x="254" y="132"/>
                    </a:lnTo>
                    <a:lnTo>
                      <a:pt x="254" y="121"/>
                    </a:lnTo>
                    <a:lnTo>
                      <a:pt x="256" y="118"/>
                    </a:lnTo>
                    <a:lnTo>
                      <a:pt x="262" y="118"/>
                    </a:lnTo>
                    <a:lnTo>
                      <a:pt x="264" y="117"/>
                    </a:lnTo>
                    <a:lnTo>
                      <a:pt x="259" y="114"/>
                    </a:lnTo>
                    <a:lnTo>
                      <a:pt x="262" y="109"/>
                    </a:lnTo>
                    <a:lnTo>
                      <a:pt x="257" y="101"/>
                    </a:lnTo>
                    <a:lnTo>
                      <a:pt x="259" y="100"/>
                    </a:lnTo>
                    <a:lnTo>
                      <a:pt x="267" y="100"/>
                    </a:lnTo>
                    <a:lnTo>
                      <a:pt x="268" y="98"/>
                    </a:lnTo>
                    <a:lnTo>
                      <a:pt x="268" y="94"/>
                    </a:lnTo>
                    <a:lnTo>
                      <a:pt x="264" y="89"/>
                    </a:lnTo>
                    <a:lnTo>
                      <a:pt x="257" y="83"/>
                    </a:lnTo>
                    <a:close/>
                    <a:moveTo>
                      <a:pt x="323" y="330"/>
                    </a:moveTo>
                    <a:lnTo>
                      <a:pt x="319" y="332"/>
                    </a:lnTo>
                    <a:lnTo>
                      <a:pt x="314" y="332"/>
                    </a:lnTo>
                    <a:lnTo>
                      <a:pt x="310" y="333"/>
                    </a:lnTo>
                    <a:lnTo>
                      <a:pt x="306" y="341"/>
                    </a:lnTo>
                    <a:lnTo>
                      <a:pt x="310" y="357"/>
                    </a:lnTo>
                    <a:lnTo>
                      <a:pt x="319" y="364"/>
                    </a:lnTo>
                    <a:lnTo>
                      <a:pt x="320" y="375"/>
                    </a:lnTo>
                    <a:lnTo>
                      <a:pt x="313" y="386"/>
                    </a:lnTo>
                    <a:lnTo>
                      <a:pt x="300" y="392"/>
                    </a:lnTo>
                    <a:lnTo>
                      <a:pt x="291" y="386"/>
                    </a:lnTo>
                    <a:lnTo>
                      <a:pt x="285" y="386"/>
                    </a:lnTo>
                    <a:lnTo>
                      <a:pt x="283" y="389"/>
                    </a:lnTo>
                    <a:lnTo>
                      <a:pt x="282" y="398"/>
                    </a:lnTo>
                    <a:lnTo>
                      <a:pt x="285" y="400"/>
                    </a:lnTo>
                    <a:lnTo>
                      <a:pt x="287" y="407"/>
                    </a:lnTo>
                    <a:lnTo>
                      <a:pt x="282" y="413"/>
                    </a:lnTo>
                    <a:lnTo>
                      <a:pt x="282" y="420"/>
                    </a:lnTo>
                    <a:lnTo>
                      <a:pt x="285" y="429"/>
                    </a:lnTo>
                    <a:lnTo>
                      <a:pt x="279" y="435"/>
                    </a:lnTo>
                    <a:lnTo>
                      <a:pt x="273" y="433"/>
                    </a:lnTo>
                    <a:lnTo>
                      <a:pt x="267" y="423"/>
                    </a:lnTo>
                    <a:lnTo>
                      <a:pt x="262" y="410"/>
                    </a:lnTo>
                    <a:lnTo>
                      <a:pt x="260" y="395"/>
                    </a:lnTo>
                    <a:lnTo>
                      <a:pt x="254" y="395"/>
                    </a:lnTo>
                    <a:lnTo>
                      <a:pt x="248" y="390"/>
                    </a:lnTo>
                    <a:lnTo>
                      <a:pt x="245" y="389"/>
                    </a:lnTo>
                    <a:lnTo>
                      <a:pt x="241" y="373"/>
                    </a:lnTo>
                    <a:lnTo>
                      <a:pt x="234" y="373"/>
                    </a:lnTo>
                    <a:lnTo>
                      <a:pt x="230" y="372"/>
                    </a:lnTo>
                    <a:lnTo>
                      <a:pt x="228" y="360"/>
                    </a:lnTo>
                    <a:lnTo>
                      <a:pt x="219" y="358"/>
                    </a:lnTo>
                    <a:lnTo>
                      <a:pt x="211" y="360"/>
                    </a:lnTo>
                    <a:lnTo>
                      <a:pt x="208" y="363"/>
                    </a:lnTo>
                    <a:lnTo>
                      <a:pt x="207" y="367"/>
                    </a:lnTo>
                    <a:lnTo>
                      <a:pt x="202" y="367"/>
                    </a:lnTo>
                    <a:lnTo>
                      <a:pt x="201" y="363"/>
                    </a:lnTo>
                    <a:lnTo>
                      <a:pt x="207" y="346"/>
                    </a:lnTo>
                    <a:lnTo>
                      <a:pt x="207" y="340"/>
                    </a:lnTo>
                    <a:lnTo>
                      <a:pt x="216" y="327"/>
                    </a:lnTo>
                    <a:lnTo>
                      <a:pt x="222" y="329"/>
                    </a:lnTo>
                    <a:lnTo>
                      <a:pt x="224" y="326"/>
                    </a:lnTo>
                    <a:lnTo>
                      <a:pt x="222" y="321"/>
                    </a:lnTo>
                    <a:lnTo>
                      <a:pt x="214" y="317"/>
                    </a:lnTo>
                    <a:lnTo>
                      <a:pt x="214" y="313"/>
                    </a:lnTo>
                    <a:lnTo>
                      <a:pt x="216" y="312"/>
                    </a:lnTo>
                    <a:lnTo>
                      <a:pt x="233" y="310"/>
                    </a:lnTo>
                    <a:lnTo>
                      <a:pt x="247" y="313"/>
                    </a:lnTo>
                    <a:lnTo>
                      <a:pt x="265" y="333"/>
                    </a:lnTo>
                    <a:lnTo>
                      <a:pt x="276" y="327"/>
                    </a:lnTo>
                    <a:lnTo>
                      <a:pt x="293" y="327"/>
                    </a:lnTo>
                    <a:lnTo>
                      <a:pt x="297" y="324"/>
                    </a:lnTo>
                    <a:lnTo>
                      <a:pt x="300" y="317"/>
                    </a:lnTo>
                    <a:lnTo>
                      <a:pt x="308" y="313"/>
                    </a:lnTo>
                    <a:lnTo>
                      <a:pt x="319" y="317"/>
                    </a:lnTo>
                    <a:lnTo>
                      <a:pt x="323" y="321"/>
                    </a:lnTo>
                    <a:lnTo>
                      <a:pt x="323" y="330"/>
                    </a:lnTo>
                    <a:lnTo>
                      <a:pt x="323" y="330"/>
                    </a:lnTo>
                    <a:close/>
                  </a:path>
                </a:pathLst>
              </a:custGeom>
              <a:solidFill>
                <a:schemeClr val="accent2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7" name="Kirovorhad"/>
              <p:cNvSpPr>
                <a:spLocks/>
              </p:cNvSpPr>
              <p:nvPr/>
            </p:nvSpPr>
            <p:spPr bwMode="auto">
              <a:xfrm>
                <a:off x="5626100" y="3079751"/>
                <a:ext cx="1366838" cy="744538"/>
              </a:xfrm>
              <a:custGeom>
                <a:avLst/>
                <a:gdLst>
                  <a:gd name="T0" fmla="*/ 678 w 861"/>
                  <a:gd name="T1" fmla="*/ 14 h 469"/>
                  <a:gd name="T2" fmla="*/ 716 w 861"/>
                  <a:gd name="T3" fmla="*/ 54 h 469"/>
                  <a:gd name="T4" fmla="*/ 736 w 861"/>
                  <a:gd name="T5" fmla="*/ 40 h 469"/>
                  <a:gd name="T6" fmla="*/ 742 w 861"/>
                  <a:gd name="T7" fmla="*/ 69 h 469"/>
                  <a:gd name="T8" fmla="*/ 762 w 861"/>
                  <a:gd name="T9" fmla="*/ 92 h 469"/>
                  <a:gd name="T10" fmla="*/ 793 w 861"/>
                  <a:gd name="T11" fmla="*/ 106 h 469"/>
                  <a:gd name="T12" fmla="*/ 816 w 861"/>
                  <a:gd name="T13" fmla="*/ 92 h 469"/>
                  <a:gd name="T14" fmla="*/ 851 w 861"/>
                  <a:gd name="T15" fmla="*/ 140 h 469"/>
                  <a:gd name="T16" fmla="*/ 827 w 861"/>
                  <a:gd name="T17" fmla="*/ 145 h 469"/>
                  <a:gd name="T18" fmla="*/ 796 w 861"/>
                  <a:gd name="T19" fmla="*/ 142 h 469"/>
                  <a:gd name="T20" fmla="*/ 830 w 861"/>
                  <a:gd name="T21" fmla="*/ 175 h 469"/>
                  <a:gd name="T22" fmla="*/ 810 w 861"/>
                  <a:gd name="T23" fmla="*/ 205 h 469"/>
                  <a:gd name="T24" fmla="*/ 775 w 861"/>
                  <a:gd name="T25" fmla="*/ 220 h 469"/>
                  <a:gd name="T26" fmla="*/ 782 w 861"/>
                  <a:gd name="T27" fmla="*/ 289 h 469"/>
                  <a:gd name="T28" fmla="*/ 764 w 861"/>
                  <a:gd name="T29" fmla="*/ 332 h 469"/>
                  <a:gd name="T30" fmla="*/ 732 w 861"/>
                  <a:gd name="T31" fmla="*/ 358 h 469"/>
                  <a:gd name="T32" fmla="*/ 723 w 861"/>
                  <a:gd name="T33" fmla="*/ 355 h 469"/>
                  <a:gd name="T34" fmla="*/ 696 w 861"/>
                  <a:gd name="T35" fmla="*/ 371 h 469"/>
                  <a:gd name="T36" fmla="*/ 673 w 861"/>
                  <a:gd name="T37" fmla="*/ 375 h 469"/>
                  <a:gd name="T38" fmla="*/ 634 w 861"/>
                  <a:gd name="T39" fmla="*/ 400 h 469"/>
                  <a:gd name="T40" fmla="*/ 607 w 861"/>
                  <a:gd name="T41" fmla="*/ 420 h 469"/>
                  <a:gd name="T42" fmla="*/ 554 w 861"/>
                  <a:gd name="T43" fmla="*/ 452 h 469"/>
                  <a:gd name="T44" fmla="*/ 499 w 861"/>
                  <a:gd name="T45" fmla="*/ 465 h 469"/>
                  <a:gd name="T46" fmla="*/ 479 w 861"/>
                  <a:gd name="T47" fmla="*/ 448 h 469"/>
                  <a:gd name="T48" fmla="*/ 443 w 861"/>
                  <a:gd name="T49" fmla="*/ 434 h 469"/>
                  <a:gd name="T50" fmla="*/ 411 w 861"/>
                  <a:gd name="T51" fmla="*/ 380 h 469"/>
                  <a:gd name="T52" fmla="*/ 380 w 861"/>
                  <a:gd name="T53" fmla="*/ 358 h 469"/>
                  <a:gd name="T54" fmla="*/ 360 w 861"/>
                  <a:gd name="T55" fmla="*/ 371 h 469"/>
                  <a:gd name="T56" fmla="*/ 339 w 861"/>
                  <a:gd name="T57" fmla="*/ 351 h 469"/>
                  <a:gd name="T58" fmla="*/ 299 w 861"/>
                  <a:gd name="T59" fmla="*/ 331 h 469"/>
                  <a:gd name="T60" fmla="*/ 245 w 861"/>
                  <a:gd name="T61" fmla="*/ 334 h 469"/>
                  <a:gd name="T62" fmla="*/ 221 w 861"/>
                  <a:gd name="T63" fmla="*/ 338 h 469"/>
                  <a:gd name="T64" fmla="*/ 179 w 861"/>
                  <a:gd name="T65" fmla="*/ 343 h 469"/>
                  <a:gd name="T66" fmla="*/ 106 w 861"/>
                  <a:gd name="T67" fmla="*/ 345 h 469"/>
                  <a:gd name="T68" fmla="*/ 54 w 861"/>
                  <a:gd name="T69" fmla="*/ 326 h 469"/>
                  <a:gd name="T70" fmla="*/ 6 w 861"/>
                  <a:gd name="T71" fmla="*/ 326 h 469"/>
                  <a:gd name="T72" fmla="*/ 4 w 861"/>
                  <a:gd name="T73" fmla="*/ 297 h 469"/>
                  <a:gd name="T74" fmla="*/ 44 w 861"/>
                  <a:gd name="T75" fmla="*/ 245 h 469"/>
                  <a:gd name="T76" fmla="*/ 97 w 861"/>
                  <a:gd name="T77" fmla="*/ 242 h 469"/>
                  <a:gd name="T78" fmla="*/ 146 w 861"/>
                  <a:gd name="T79" fmla="*/ 209 h 469"/>
                  <a:gd name="T80" fmla="*/ 175 w 861"/>
                  <a:gd name="T81" fmla="*/ 185 h 469"/>
                  <a:gd name="T82" fmla="*/ 204 w 861"/>
                  <a:gd name="T83" fmla="*/ 154 h 469"/>
                  <a:gd name="T84" fmla="*/ 238 w 861"/>
                  <a:gd name="T85" fmla="*/ 154 h 469"/>
                  <a:gd name="T86" fmla="*/ 268 w 861"/>
                  <a:gd name="T87" fmla="*/ 157 h 469"/>
                  <a:gd name="T88" fmla="*/ 288 w 861"/>
                  <a:gd name="T89" fmla="*/ 159 h 469"/>
                  <a:gd name="T90" fmla="*/ 328 w 861"/>
                  <a:gd name="T91" fmla="*/ 165 h 469"/>
                  <a:gd name="T92" fmla="*/ 348 w 861"/>
                  <a:gd name="T93" fmla="*/ 157 h 469"/>
                  <a:gd name="T94" fmla="*/ 377 w 861"/>
                  <a:gd name="T95" fmla="*/ 125 h 469"/>
                  <a:gd name="T96" fmla="*/ 379 w 861"/>
                  <a:gd name="T97" fmla="*/ 114 h 469"/>
                  <a:gd name="T98" fmla="*/ 434 w 861"/>
                  <a:gd name="T99" fmla="*/ 99 h 469"/>
                  <a:gd name="T100" fmla="*/ 485 w 861"/>
                  <a:gd name="T101" fmla="*/ 108 h 469"/>
                  <a:gd name="T102" fmla="*/ 503 w 861"/>
                  <a:gd name="T103" fmla="*/ 86 h 469"/>
                  <a:gd name="T104" fmla="*/ 529 w 861"/>
                  <a:gd name="T105" fmla="*/ 55 h 469"/>
                  <a:gd name="T106" fmla="*/ 558 w 861"/>
                  <a:gd name="T107" fmla="*/ 62 h 469"/>
                  <a:gd name="T108" fmla="*/ 578 w 861"/>
                  <a:gd name="T109" fmla="*/ 89 h 469"/>
                  <a:gd name="T110" fmla="*/ 611 w 861"/>
                  <a:gd name="T111" fmla="*/ 83 h 469"/>
                  <a:gd name="T112" fmla="*/ 640 w 861"/>
                  <a:gd name="T113" fmla="*/ 74 h 469"/>
                  <a:gd name="T114" fmla="*/ 627 w 861"/>
                  <a:gd name="T115" fmla="*/ 2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61" h="469">
                    <a:moveTo>
                      <a:pt x="644" y="0"/>
                    </a:moveTo>
                    <a:lnTo>
                      <a:pt x="652" y="3"/>
                    </a:lnTo>
                    <a:lnTo>
                      <a:pt x="660" y="5"/>
                    </a:lnTo>
                    <a:lnTo>
                      <a:pt x="669" y="0"/>
                    </a:lnTo>
                    <a:lnTo>
                      <a:pt x="672" y="3"/>
                    </a:lnTo>
                    <a:lnTo>
                      <a:pt x="670" y="11"/>
                    </a:lnTo>
                    <a:lnTo>
                      <a:pt x="673" y="14"/>
                    </a:lnTo>
                    <a:lnTo>
                      <a:pt x="678" y="14"/>
                    </a:lnTo>
                    <a:lnTo>
                      <a:pt x="681" y="19"/>
                    </a:lnTo>
                    <a:lnTo>
                      <a:pt x="698" y="20"/>
                    </a:lnTo>
                    <a:lnTo>
                      <a:pt x="706" y="34"/>
                    </a:lnTo>
                    <a:lnTo>
                      <a:pt x="704" y="39"/>
                    </a:lnTo>
                    <a:lnTo>
                      <a:pt x="707" y="42"/>
                    </a:lnTo>
                    <a:lnTo>
                      <a:pt x="707" y="52"/>
                    </a:lnTo>
                    <a:lnTo>
                      <a:pt x="713" y="51"/>
                    </a:lnTo>
                    <a:lnTo>
                      <a:pt x="716" y="54"/>
                    </a:lnTo>
                    <a:lnTo>
                      <a:pt x="726" y="54"/>
                    </a:lnTo>
                    <a:lnTo>
                      <a:pt x="726" y="32"/>
                    </a:lnTo>
                    <a:lnTo>
                      <a:pt x="724" y="26"/>
                    </a:lnTo>
                    <a:lnTo>
                      <a:pt x="726" y="26"/>
                    </a:lnTo>
                    <a:lnTo>
                      <a:pt x="729" y="31"/>
                    </a:lnTo>
                    <a:lnTo>
                      <a:pt x="730" y="35"/>
                    </a:lnTo>
                    <a:lnTo>
                      <a:pt x="732" y="35"/>
                    </a:lnTo>
                    <a:lnTo>
                      <a:pt x="736" y="40"/>
                    </a:lnTo>
                    <a:lnTo>
                      <a:pt x="735" y="48"/>
                    </a:lnTo>
                    <a:lnTo>
                      <a:pt x="730" y="49"/>
                    </a:lnTo>
                    <a:lnTo>
                      <a:pt x="733" y="52"/>
                    </a:lnTo>
                    <a:lnTo>
                      <a:pt x="738" y="52"/>
                    </a:lnTo>
                    <a:lnTo>
                      <a:pt x="738" y="55"/>
                    </a:lnTo>
                    <a:lnTo>
                      <a:pt x="741" y="59"/>
                    </a:lnTo>
                    <a:lnTo>
                      <a:pt x="739" y="63"/>
                    </a:lnTo>
                    <a:lnTo>
                      <a:pt x="742" y="69"/>
                    </a:lnTo>
                    <a:lnTo>
                      <a:pt x="736" y="77"/>
                    </a:lnTo>
                    <a:lnTo>
                      <a:pt x="742" y="91"/>
                    </a:lnTo>
                    <a:lnTo>
                      <a:pt x="739" y="91"/>
                    </a:lnTo>
                    <a:lnTo>
                      <a:pt x="741" y="94"/>
                    </a:lnTo>
                    <a:lnTo>
                      <a:pt x="747" y="92"/>
                    </a:lnTo>
                    <a:lnTo>
                      <a:pt x="758" y="100"/>
                    </a:lnTo>
                    <a:lnTo>
                      <a:pt x="759" y="92"/>
                    </a:lnTo>
                    <a:lnTo>
                      <a:pt x="762" y="92"/>
                    </a:lnTo>
                    <a:lnTo>
                      <a:pt x="762" y="94"/>
                    </a:lnTo>
                    <a:lnTo>
                      <a:pt x="764" y="92"/>
                    </a:lnTo>
                    <a:lnTo>
                      <a:pt x="772" y="92"/>
                    </a:lnTo>
                    <a:lnTo>
                      <a:pt x="773" y="94"/>
                    </a:lnTo>
                    <a:lnTo>
                      <a:pt x="773" y="105"/>
                    </a:lnTo>
                    <a:lnTo>
                      <a:pt x="785" y="100"/>
                    </a:lnTo>
                    <a:lnTo>
                      <a:pt x="789" y="106"/>
                    </a:lnTo>
                    <a:lnTo>
                      <a:pt x="793" y="106"/>
                    </a:lnTo>
                    <a:lnTo>
                      <a:pt x="792" y="103"/>
                    </a:lnTo>
                    <a:lnTo>
                      <a:pt x="798" y="103"/>
                    </a:lnTo>
                    <a:lnTo>
                      <a:pt x="801" y="97"/>
                    </a:lnTo>
                    <a:lnTo>
                      <a:pt x="799" y="95"/>
                    </a:lnTo>
                    <a:lnTo>
                      <a:pt x="807" y="89"/>
                    </a:lnTo>
                    <a:lnTo>
                      <a:pt x="807" y="86"/>
                    </a:lnTo>
                    <a:lnTo>
                      <a:pt x="813" y="85"/>
                    </a:lnTo>
                    <a:lnTo>
                      <a:pt x="816" y="92"/>
                    </a:lnTo>
                    <a:lnTo>
                      <a:pt x="822" y="97"/>
                    </a:lnTo>
                    <a:lnTo>
                      <a:pt x="833" y="95"/>
                    </a:lnTo>
                    <a:lnTo>
                      <a:pt x="844" y="97"/>
                    </a:lnTo>
                    <a:lnTo>
                      <a:pt x="861" y="109"/>
                    </a:lnTo>
                    <a:lnTo>
                      <a:pt x="861" y="109"/>
                    </a:lnTo>
                    <a:lnTo>
                      <a:pt x="856" y="128"/>
                    </a:lnTo>
                    <a:lnTo>
                      <a:pt x="854" y="129"/>
                    </a:lnTo>
                    <a:lnTo>
                      <a:pt x="851" y="140"/>
                    </a:lnTo>
                    <a:lnTo>
                      <a:pt x="851" y="151"/>
                    </a:lnTo>
                    <a:lnTo>
                      <a:pt x="844" y="149"/>
                    </a:lnTo>
                    <a:lnTo>
                      <a:pt x="842" y="140"/>
                    </a:lnTo>
                    <a:lnTo>
                      <a:pt x="839" y="142"/>
                    </a:lnTo>
                    <a:lnTo>
                      <a:pt x="839" y="143"/>
                    </a:lnTo>
                    <a:lnTo>
                      <a:pt x="835" y="143"/>
                    </a:lnTo>
                    <a:lnTo>
                      <a:pt x="833" y="142"/>
                    </a:lnTo>
                    <a:lnTo>
                      <a:pt x="827" y="145"/>
                    </a:lnTo>
                    <a:lnTo>
                      <a:pt x="825" y="145"/>
                    </a:lnTo>
                    <a:lnTo>
                      <a:pt x="824" y="139"/>
                    </a:lnTo>
                    <a:lnTo>
                      <a:pt x="818" y="139"/>
                    </a:lnTo>
                    <a:lnTo>
                      <a:pt x="816" y="135"/>
                    </a:lnTo>
                    <a:lnTo>
                      <a:pt x="812" y="143"/>
                    </a:lnTo>
                    <a:lnTo>
                      <a:pt x="802" y="145"/>
                    </a:lnTo>
                    <a:lnTo>
                      <a:pt x="799" y="142"/>
                    </a:lnTo>
                    <a:lnTo>
                      <a:pt x="796" y="142"/>
                    </a:lnTo>
                    <a:lnTo>
                      <a:pt x="796" y="155"/>
                    </a:lnTo>
                    <a:lnTo>
                      <a:pt x="798" y="157"/>
                    </a:lnTo>
                    <a:lnTo>
                      <a:pt x="801" y="157"/>
                    </a:lnTo>
                    <a:lnTo>
                      <a:pt x="802" y="163"/>
                    </a:lnTo>
                    <a:lnTo>
                      <a:pt x="810" y="166"/>
                    </a:lnTo>
                    <a:lnTo>
                      <a:pt x="816" y="166"/>
                    </a:lnTo>
                    <a:lnTo>
                      <a:pt x="827" y="175"/>
                    </a:lnTo>
                    <a:lnTo>
                      <a:pt x="830" y="175"/>
                    </a:lnTo>
                    <a:lnTo>
                      <a:pt x="830" y="179"/>
                    </a:lnTo>
                    <a:lnTo>
                      <a:pt x="842" y="177"/>
                    </a:lnTo>
                    <a:lnTo>
                      <a:pt x="841" y="185"/>
                    </a:lnTo>
                    <a:lnTo>
                      <a:pt x="831" y="186"/>
                    </a:lnTo>
                    <a:lnTo>
                      <a:pt x="833" y="195"/>
                    </a:lnTo>
                    <a:lnTo>
                      <a:pt x="828" y="199"/>
                    </a:lnTo>
                    <a:lnTo>
                      <a:pt x="812" y="209"/>
                    </a:lnTo>
                    <a:lnTo>
                      <a:pt x="810" y="205"/>
                    </a:lnTo>
                    <a:lnTo>
                      <a:pt x="801" y="205"/>
                    </a:lnTo>
                    <a:lnTo>
                      <a:pt x="804" y="214"/>
                    </a:lnTo>
                    <a:lnTo>
                      <a:pt x="796" y="217"/>
                    </a:lnTo>
                    <a:lnTo>
                      <a:pt x="796" y="212"/>
                    </a:lnTo>
                    <a:lnTo>
                      <a:pt x="781" y="214"/>
                    </a:lnTo>
                    <a:lnTo>
                      <a:pt x="781" y="217"/>
                    </a:lnTo>
                    <a:lnTo>
                      <a:pt x="775" y="217"/>
                    </a:lnTo>
                    <a:lnTo>
                      <a:pt x="775" y="220"/>
                    </a:lnTo>
                    <a:lnTo>
                      <a:pt x="773" y="222"/>
                    </a:lnTo>
                    <a:lnTo>
                      <a:pt x="778" y="269"/>
                    </a:lnTo>
                    <a:lnTo>
                      <a:pt x="772" y="271"/>
                    </a:lnTo>
                    <a:lnTo>
                      <a:pt x="772" y="277"/>
                    </a:lnTo>
                    <a:lnTo>
                      <a:pt x="770" y="282"/>
                    </a:lnTo>
                    <a:lnTo>
                      <a:pt x="773" y="283"/>
                    </a:lnTo>
                    <a:lnTo>
                      <a:pt x="773" y="289"/>
                    </a:lnTo>
                    <a:lnTo>
                      <a:pt x="782" y="289"/>
                    </a:lnTo>
                    <a:lnTo>
                      <a:pt x="781" y="305"/>
                    </a:lnTo>
                    <a:lnTo>
                      <a:pt x="785" y="306"/>
                    </a:lnTo>
                    <a:lnTo>
                      <a:pt x="789" y="317"/>
                    </a:lnTo>
                    <a:lnTo>
                      <a:pt x="779" y="320"/>
                    </a:lnTo>
                    <a:lnTo>
                      <a:pt x="778" y="328"/>
                    </a:lnTo>
                    <a:lnTo>
                      <a:pt x="775" y="329"/>
                    </a:lnTo>
                    <a:lnTo>
                      <a:pt x="775" y="331"/>
                    </a:lnTo>
                    <a:lnTo>
                      <a:pt x="764" y="332"/>
                    </a:lnTo>
                    <a:lnTo>
                      <a:pt x="764" y="338"/>
                    </a:lnTo>
                    <a:lnTo>
                      <a:pt x="739" y="342"/>
                    </a:lnTo>
                    <a:lnTo>
                      <a:pt x="739" y="345"/>
                    </a:lnTo>
                    <a:lnTo>
                      <a:pt x="735" y="345"/>
                    </a:lnTo>
                    <a:lnTo>
                      <a:pt x="741" y="354"/>
                    </a:lnTo>
                    <a:lnTo>
                      <a:pt x="738" y="354"/>
                    </a:lnTo>
                    <a:lnTo>
                      <a:pt x="735" y="360"/>
                    </a:lnTo>
                    <a:lnTo>
                      <a:pt x="732" y="358"/>
                    </a:lnTo>
                    <a:lnTo>
                      <a:pt x="732" y="343"/>
                    </a:lnTo>
                    <a:lnTo>
                      <a:pt x="726" y="345"/>
                    </a:lnTo>
                    <a:lnTo>
                      <a:pt x="726" y="337"/>
                    </a:lnTo>
                    <a:lnTo>
                      <a:pt x="719" y="338"/>
                    </a:lnTo>
                    <a:lnTo>
                      <a:pt x="723" y="352"/>
                    </a:lnTo>
                    <a:lnTo>
                      <a:pt x="712" y="354"/>
                    </a:lnTo>
                    <a:lnTo>
                      <a:pt x="713" y="358"/>
                    </a:lnTo>
                    <a:lnTo>
                      <a:pt x="723" y="355"/>
                    </a:lnTo>
                    <a:lnTo>
                      <a:pt x="724" y="358"/>
                    </a:lnTo>
                    <a:lnTo>
                      <a:pt x="721" y="358"/>
                    </a:lnTo>
                    <a:lnTo>
                      <a:pt x="721" y="363"/>
                    </a:lnTo>
                    <a:lnTo>
                      <a:pt x="704" y="368"/>
                    </a:lnTo>
                    <a:lnTo>
                      <a:pt x="706" y="378"/>
                    </a:lnTo>
                    <a:lnTo>
                      <a:pt x="704" y="371"/>
                    </a:lnTo>
                    <a:lnTo>
                      <a:pt x="698" y="372"/>
                    </a:lnTo>
                    <a:lnTo>
                      <a:pt x="696" y="371"/>
                    </a:lnTo>
                    <a:lnTo>
                      <a:pt x="698" y="378"/>
                    </a:lnTo>
                    <a:lnTo>
                      <a:pt x="683" y="380"/>
                    </a:lnTo>
                    <a:lnTo>
                      <a:pt x="683" y="386"/>
                    </a:lnTo>
                    <a:lnTo>
                      <a:pt x="680" y="389"/>
                    </a:lnTo>
                    <a:lnTo>
                      <a:pt x="678" y="397"/>
                    </a:lnTo>
                    <a:lnTo>
                      <a:pt x="675" y="395"/>
                    </a:lnTo>
                    <a:lnTo>
                      <a:pt x="675" y="395"/>
                    </a:lnTo>
                    <a:lnTo>
                      <a:pt x="673" y="375"/>
                    </a:lnTo>
                    <a:lnTo>
                      <a:pt x="664" y="380"/>
                    </a:lnTo>
                    <a:lnTo>
                      <a:pt x="663" y="378"/>
                    </a:lnTo>
                    <a:lnTo>
                      <a:pt x="657" y="380"/>
                    </a:lnTo>
                    <a:lnTo>
                      <a:pt x="657" y="382"/>
                    </a:lnTo>
                    <a:lnTo>
                      <a:pt x="647" y="382"/>
                    </a:lnTo>
                    <a:lnTo>
                      <a:pt x="650" y="386"/>
                    </a:lnTo>
                    <a:lnTo>
                      <a:pt x="652" y="395"/>
                    </a:lnTo>
                    <a:lnTo>
                      <a:pt x="634" y="400"/>
                    </a:lnTo>
                    <a:lnTo>
                      <a:pt x="630" y="394"/>
                    </a:lnTo>
                    <a:lnTo>
                      <a:pt x="611" y="397"/>
                    </a:lnTo>
                    <a:lnTo>
                      <a:pt x="612" y="408"/>
                    </a:lnTo>
                    <a:lnTo>
                      <a:pt x="620" y="406"/>
                    </a:lnTo>
                    <a:lnTo>
                      <a:pt x="621" y="412"/>
                    </a:lnTo>
                    <a:lnTo>
                      <a:pt x="603" y="415"/>
                    </a:lnTo>
                    <a:lnTo>
                      <a:pt x="603" y="420"/>
                    </a:lnTo>
                    <a:lnTo>
                      <a:pt x="607" y="420"/>
                    </a:lnTo>
                    <a:lnTo>
                      <a:pt x="609" y="431"/>
                    </a:lnTo>
                    <a:lnTo>
                      <a:pt x="604" y="431"/>
                    </a:lnTo>
                    <a:lnTo>
                      <a:pt x="606" y="435"/>
                    </a:lnTo>
                    <a:lnTo>
                      <a:pt x="607" y="437"/>
                    </a:lnTo>
                    <a:lnTo>
                      <a:pt x="603" y="448"/>
                    </a:lnTo>
                    <a:lnTo>
                      <a:pt x="558" y="455"/>
                    </a:lnTo>
                    <a:lnTo>
                      <a:pt x="555" y="455"/>
                    </a:lnTo>
                    <a:lnTo>
                      <a:pt x="554" y="452"/>
                    </a:lnTo>
                    <a:lnTo>
                      <a:pt x="543" y="455"/>
                    </a:lnTo>
                    <a:lnTo>
                      <a:pt x="529" y="445"/>
                    </a:lnTo>
                    <a:lnTo>
                      <a:pt x="517" y="449"/>
                    </a:lnTo>
                    <a:lnTo>
                      <a:pt x="517" y="455"/>
                    </a:lnTo>
                    <a:lnTo>
                      <a:pt x="512" y="455"/>
                    </a:lnTo>
                    <a:lnTo>
                      <a:pt x="514" y="465"/>
                    </a:lnTo>
                    <a:lnTo>
                      <a:pt x="500" y="468"/>
                    </a:lnTo>
                    <a:lnTo>
                      <a:pt x="499" y="465"/>
                    </a:lnTo>
                    <a:lnTo>
                      <a:pt x="495" y="469"/>
                    </a:lnTo>
                    <a:lnTo>
                      <a:pt x="494" y="466"/>
                    </a:lnTo>
                    <a:lnTo>
                      <a:pt x="491" y="466"/>
                    </a:lnTo>
                    <a:lnTo>
                      <a:pt x="489" y="458"/>
                    </a:lnTo>
                    <a:lnTo>
                      <a:pt x="485" y="458"/>
                    </a:lnTo>
                    <a:lnTo>
                      <a:pt x="483" y="451"/>
                    </a:lnTo>
                    <a:lnTo>
                      <a:pt x="479" y="452"/>
                    </a:lnTo>
                    <a:lnTo>
                      <a:pt x="479" y="448"/>
                    </a:lnTo>
                    <a:lnTo>
                      <a:pt x="459" y="451"/>
                    </a:lnTo>
                    <a:lnTo>
                      <a:pt x="459" y="454"/>
                    </a:lnTo>
                    <a:lnTo>
                      <a:pt x="433" y="458"/>
                    </a:lnTo>
                    <a:lnTo>
                      <a:pt x="431" y="448"/>
                    </a:lnTo>
                    <a:lnTo>
                      <a:pt x="440" y="446"/>
                    </a:lnTo>
                    <a:lnTo>
                      <a:pt x="437" y="440"/>
                    </a:lnTo>
                    <a:lnTo>
                      <a:pt x="437" y="434"/>
                    </a:lnTo>
                    <a:lnTo>
                      <a:pt x="443" y="434"/>
                    </a:lnTo>
                    <a:lnTo>
                      <a:pt x="442" y="417"/>
                    </a:lnTo>
                    <a:lnTo>
                      <a:pt x="436" y="418"/>
                    </a:lnTo>
                    <a:lnTo>
                      <a:pt x="434" y="403"/>
                    </a:lnTo>
                    <a:lnTo>
                      <a:pt x="422" y="405"/>
                    </a:lnTo>
                    <a:lnTo>
                      <a:pt x="420" y="405"/>
                    </a:lnTo>
                    <a:lnTo>
                      <a:pt x="416" y="408"/>
                    </a:lnTo>
                    <a:lnTo>
                      <a:pt x="411" y="383"/>
                    </a:lnTo>
                    <a:lnTo>
                      <a:pt x="411" y="380"/>
                    </a:lnTo>
                    <a:lnTo>
                      <a:pt x="422" y="378"/>
                    </a:lnTo>
                    <a:lnTo>
                      <a:pt x="419" y="360"/>
                    </a:lnTo>
                    <a:lnTo>
                      <a:pt x="403" y="362"/>
                    </a:lnTo>
                    <a:lnTo>
                      <a:pt x="402" y="354"/>
                    </a:lnTo>
                    <a:lnTo>
                      <a:pt x="393" y="355"/>
                    </a:lnTo>
                    <a:lnTo>
                      <a:pt x="391" y="349"/>
                    </a:lnTo>
                    <a:lnTo>
                      <a:pt x="380" y="351"/>
                    </a:lnTo>
                    <a:lnTo>
                      <a:pt x="380" y="358"/>
                    </a:lnTo>
                    <a:lnTo>
                      <a:pt x="377" y="360"/>
                    </a:lnTo>
                    <a:lnTo>
                      <a:pt x="374" y="357"/>
                    </a:lnTo>
                    <a:lnTo>
                      <a:pt x="371" y="358"/>
                    </a:lnTo>
                    <a:lnTo>
                      <a:pt x="373" y="369"/>
                    </a:lnTo>
                    <a:lnTo>
                      <a:pt x="365" y="371"/>
                    </a:lnTo>
                    <a:lnTo>
                      <a:pt x="365" y="374"/>
                    </a:lnTo>
                    <a:lnTo>
                      <a:pt x="362" y="375"/>
                    </a:lnTo>
                    <a:lnTo>
                      <a:pt x="360" y="371"/>
                    </a:lnTo>
                    <a:lnTo>
                      <a:pt x="357" y="371"/>
                    </a:lnTo>
                    <a:lnTo>
                      <a:pt x="359" y="365"/>
                    </a:lnTo>
                    <a:lnTo>
                      <a:pt x="364" y="363"/>
                    </a:lnTo>
                    <a:lnTo>
                      <a:pt x="360" y="351"/>
                    </a:lnTo>
                    <a:lnTo>
                      <a:pt x="347" y="354"/>
                    </a:lnTo>
                    <a:lnTo>
                      <a:pt x="347" y="357"/>
                    </a:lnTo>
                    <a:lnTo>
                      <a:pt x="340" y="357"/>
                    </a:lnTo>
                    <a:lnTo>
                      <a:pt x="339" y="351"/>
                    </a:lnTo>
                    <a:lnTo>
                      <a:pt x="334" y="354"/>
                    </a:lnTo>
                    <a:lnTo>
                      <a:pt x="327" y="355"/>
                    </a:lnTo>
                    <a:lnTo>
                      <a:pt x="325" y="349"/>
                    </a:lnTo>
                    <a:lnTo>
                      <a:pt x="308" y="355"/>
                    </a:lnTo>
                    <a:lnTo>
                      <a:pt x="305" y="338"/>
                    </a:lnTo>
                    <a:lnTo>
                      <a:pt x="301" y="338"/>
                    </a:lnTo>
                    <a:lnTo>
                      <a:pt x="296" y="335"/>
                    </a:lnTo>
                    <a:lnTo>
                      <a:pt x="299" y="331"/>
                    </a:lnTo>
                    <a:lnTo>
                      <a:pt x="293" y="323"/>
                    </a:lnTo>
                    <a:lnTo>
                      <a:pt x="288" y="323"/>
                    </a:lnTo>
                    <a:lnTo>
                      <a:pt x="288" y="320"/>
                    </a:lnTo>
                    <a:lnTo>
                      <a:pt x="270" y="322"/>
                    </a:lnTo>
                    <a:lnTo>
                      <a:pt x="270" y="318"/>
                    </a:lnTo>
                    <a:lnTo>
                      <a:pt x="255" y="322"/>
                    </a:lnTo>
                    <a:lnTo>
                      <a:pt x="258" y="334"/>
                    </a:lnTo>
                    <a:lnTo>
                      <a:pt x="245" y="334"/>
                    </a:lnTo>
                    <a:lnTo>
                      <a:pt x="244" y="340"/>
                    </a:lnTo>
                    <a:lnTo>
                      <a:pt x="238" y="342"/>
                    </a:lnTo>
                    <a:lnTo>
                      <a:pt x="236" y="340"/>
                    </a:lnTo>
                    <a:lnTo>
                      <a:pt x="230" y="342"/>
                    </a:lnTo>
                    <a:lnTo>
                      <a:pt x="227" y="334"/>
                    </a:lnTo>
                    <a:lnTo>
                      <a:pt x="224" y="335"/>
                    </a:lnTo>
                    <a:lnTo>
                      <a:pt x="221" y="332"/>
                    </a:lnTo>
                    <a:lnTo>
                      <a:pt x="221" y="338"/>
                    </a:lnTo>
                    <a:lnTo>
                      <a:pt x="216" y="338"/>
                    </a:lnTo>
                    <a:lnTo>
                      <a:pt x="215" y="332"/>
                    </a:lnTo>
                    <a:lnTo>
                      <a:pt x="201" y="334"/>
                    </a:lnTo>
                    <a:lnTo>
                      <a:pt x="201" y="331"/>
                    </a:lnTo>
                    <a:lnTo>
                      <a:pt x="186" y="334"/>
                    </a:lnTo>
                    <a:lnTo>
                      <a:pt x="187" y="338"/>
                    </a:lnTo>
                    <a:lnTo>
                      <a:pt x="181" y="340"/>
                    </a:lnTo>
                    <a:lnTo>
                      <a:pt x="179" y="343"/>
                    </a:lnTo>
                    <a:lnTo>
                      <a:pt x="166" y="343"/>
                    </a:lnTo>
                    <a:lnTo>
                      <a:pt x="159" y="337"/>
                    </a:lnTo>
                    <a:lnTo>
                      <a:pt x="155" y="343"/>
                    </a:lnTo>
                    <a:lnTo>
                      <a:pt x="153" y="338"/>
                    </a:lnTo>
                    <a:lnTo>
                      <a:pt x="127" y="337"/>
                    </a:lnTo>
                    <a:lnTo>
                      <a:pt x="115" y="346"/>
                    </a:lnTo>
                    <a:lnTo>
                      <a:pt x="115" y="346"/>
                    </a:lnTo>
                    <a:lnTo>
                      <a:pt x="106" y="345"/>
                    </a:lnTo>
                    <a:lnTo>
                      <a:pt x="101" y="348"/>
                    </a:lnTo>
                    <a:lnTo>
                      <a:pt x="87" y="343"/>
                    </a:lnTo>
                    <a:lnTo>
                      <a:pt x="77" y="343"/>
                    </a:lnTo>
                    <a:lnTo>
                      <a:pt x="74" y="346"/>
                    </a:lnTo>
                    <a:lnTo>
                      <a:pt x="63" y="343"/>
                    </a:lnTo>
                    <a:lnTo>
                      <a:pt x="58" y="334"/>
                    </a:lnTo>
                    <a:lnTo>
                      <a:pt x="52" y="334"/>
                    </a:lnTo>
                    <a:lnTo>
                      <a:pt x="54" y="326"/>
                    </a:lnTo>
                    <a:lnTo>
                      <a:pt x="49" y="320"/>
                    </a:lnTo>
                    <a:lnTo>
                      <a:pt x="46" y="323"/>
                    </a:lnTo>
                    <a:lnTo>
                      <a:pt x="37" y="318"/>
                    </a:lnTo>
                    <a:lnTo>
                      <a:pt x="27" y="334"/>
                    </a:lnTo>
                    <a:lnTo>
                      <a:pt x="20" y="325"/>
                    </a:lnTo>
                    <a:lnTo>
                      <a:pt x="9" y="329"/>
                    </a:lnTo>
                    <a:lnTo>
                      <a:pt x="6" y="326"/>
                    </a:lnTo>
                    <a:lnTo>
                      <a:pt x="6" y="326"/>
                    </a:lnTo>
                    <a:lnTo>
                      <a:pt x="4" y="322"/>
                    </a:lnTo>
                    <a:lnTo>
                      <a:pt x="6" y="315"/>
                    </a:lnTo>
                    <a:lnTo>
                      <a:pt x="4" y="312"/>
                    </a:lnTo>
                    <a:lnTo>
                      <a:pt x="4" y="306"/>
                    </a:lnTo>
                    <a:lnTo>
                      <a:pt x="0" y="302"/>
                    </a:lnTo>
                    <a:lnTo>
                      <a:pt x="0" y="298"/>
                    </a:lnTo>
                    <a:lnTo>
                      <a:pt x="3" y="300"/>
                    </a:lnTo>
                    <a:lnTo>
                      <a:pt x="4" y="297"/>
                    </a:lnTo>
                    <a:lnTo>
                      <a:pt x="6" y="289"/>
                    </a:lnTo>
                    <a:lnTo>
                      <a:pt x="11" y="288"/>
                    </a:lnTo>
                    <a:lnTo>
                      <a:pt x="12" y="283"/>
                    </a:lnTo>
                    <a:lnTo>
                      <a:pt x="8" y="277"/>
                    </a:lnTo>
                    <a:lnTo>
                      <a:pt x="24" y="262"/>
                    </a:lnTo>
                    <a:lnTo>
                      <a:pt x="23" y="258"/>
                    </a:lnTo>
                    <a:lnTo>
                      <a:pt x="41" y="251"/>
                    </a:lnTo>
                    <a:lnTo>
                      <a:pt x="44" y="245"/>
                    </a:lnTo>
                    <a:lnTo>
                      <a:pt x="44" y="245"/>
                    </a:lnTo>
                    <a:lnTo>
                      <a:pt x="61" y="242"/>
                    </a:lnTo>
                    <a:lnTo>
                      <a:pt x="70" y="251"/>
                    </a:lnTo>
                    <a:lnTo>
                      <a:pt x="75" y="251"/>
                    </a:lnTo>
                    <a:lnTo>
                      <a:pt x="81" y="243"/>
                    </a:lnTo>
                    <a:lnTo>
                      <a:pt x="83" y="237"/>
                    </a:lnTo>
                    <a:lnTo>
                      <a:pt x="86" y="234"/>
                    </a:lnTo>
                    <a:lnTo>
                      <a:pt x="97" y="242"/>
                    </a:lnTo>
                    <a:lnTo>
                      <a:pt x="100" y="242"/>
                    </a:lnTo>
                    <a:lnTo>
                      <a:pt x="104" y="238"/>
                    </a:lnTo>
                    <a:lnTo>
                      <a:pt x="104" y="234"/>
                    </a:lnTo>
                    <a:lnTo>
                      <a:pt x="115" y="232"/>
                    </a:lnTo>
                    <a:lnTo>
                      <a:pt x="120" y="228"/>
                    </a:lnTo>
                    <a:lnTo>
                      <a:pt x="132" y="226"/>
                    </a:lnTo>
                    <a:lnTo>
                      <a:pt x="135" y="212"/>
                    </a:lnTo>
                    <a:lnTo>
                      <a:pt x="146" y="209"/>
                    </a:lnTo>
                    <a:lnTo>
                      <a:pt x="152" y="215"/>
                    </a:lnTo>
                    <a:lnTo>
                      <a:pt x="169" y="214"/>
                    </a:lnTo>
                    <a:lnTo>
                      <a:pt x="169" y="208"/>
                    </a:lnTo>
                    <a:lnTo>
                      <a:pt x="167" y="206"/>
                    </a:lnTo>
                    <a:lnTo>
                      <a:pt x="170" y="203"/>
                    </a:lnTo>
                    <a:lnTo>
                      <a:pt x="161" y="195"/>
                    </a:lnTo>
                    <a:lnTo>
                      <a:pt x="167" y="188"/>
                    </a:lnTo>
                    <a:lnTo>
                      <a:pt x="175" y="185"/>
                    </a:lnTo>
                    <a:lnTo>
                      <a:pt x="178" y="174"/>
                    </a:lnTo>
                    <a:lnTo>
                      <a:pt x="170" y="166"/>
                    </a:lnTo>
                    <a:lnTo>
                      <a:pt x="178" y="166"/>
                    </a:lnTo>
                    <a:lnTo>
                      <a:pt x="181" y="160"/>
                    </a:lnTo>
                    <a:lnTo>
                      <a:pt x="182" y="160"/>
                    </a:lnTo>
                    <a:lnTo>
                      <a:pt x="184" y="157"/>
                    </a:lnTo>
                    <a:lnTo>
                      <a:pt x="196" y="152"/>
                    </a:lnTo>
                    <a:lnTo>
                      <a:pt x="204" y="154"/>
                    </a:lnTo>
                    <a:lnTo>
                      <a:pt x="207" y="154"/>
                    </a:lnTo>
                    <a:lnTo>
                      <a:pt x="209" y="151"/>
                    </a:lnTo>
                    <a:lnTo>
                      <a:pt x="218" y="155"/>
                    </a:lnTo>
                    <a:lnTo>
                      <a:pt x="219" y="151"/>
                    </a:lnTo>
                    <a:lnTo>
                      <a:pt x="224" y="157"/>
                    </a:lnTo>
                    <a:lnTo>
                      <a:pt x="235" y="159"/>
                    </a:lnTo>
                    <a:lnTo>
                      <a:pt x="238" y="157"/>
                    </a:lnTo>
                    <a:lnTo>
                      <a:pt x="238" y="154"/>
                    </a:lnTo>
                    <a:lnTo>
                      <a:pt x="248" y="154"/>
                    </a:lnTo>
                    <a:lnTo>
                      <a:pt x="247" y="151"/>
                    </a:lnTo>
                    <a:lnTo>
                      <a:pt x="248" y="151"/>
                    </a:lnTo>
                    <a:lnTo>
                      <a:pt x="252" y="152"/>
                    </a:lnTo>
                    <a:lnTo>
                      <a:pt x="258" y="152"/>
                    </a:lnTo>
                    <a:lnTo>
                      <a:pt x="259" y="154"/>
                    </a:lnTo>
                    <a:lnTo>
                      <a:pt x="264" y="152"/>
                    </a:lnTo>
                    <a:lnTo>
                      <a:pt x="268" y="157"/>
                    </a:lnTo>
                    <a:lnTo>
                      <a:pt x="271" y="155"/>
                    </a:lnTo>
                    <a:lnTo>
                      <a:pt x="275" y="162"/>
                    </a:lnTo>
                    <a:lnTo>
                      <a:pt x="278" y="163"/>
                    </a:lnTo>
                    <a:lnTo>
                      <a:pt x="279" y="160"/>
                    </a:lnTo>
                    <a:lnTo>
                      <a:pt x="284" y="165"/>
                    </a:lnTo>
                    <a:lnTo>
                      <a:pt x="285" y="160"/>
                    </a:lnTo>
                    <a:lnTo>
                      <a:pt x="287" y="162"/>
                    </a:lnTo>
                    <a:lnTo>
                      <a:pt x="288" y="159"/>
                    </a:lnTo>
                    <a:lnTo>
                      <a:pt x="291" y="160"/>
                    </a:lnTo>
                    <a:lnTo>
                      <a:pt x="294" y="154"/>
                    </a:lnTo>
                    <a:lnTo>
                      <a:pt x="302" y="155"/>
                    </a:lnTo>
                    <a:lnTo>
                      <a:pt x="304" y="151"/>
                    </a:lnTo>
                    <a:lnTo>
                      <a:pt x="311" y="152"/>
                    </a:lnTo>
                    <a:lnTo>
                      <a:pt x="314" y="157"/>
                    </a:lnTo>
                    <a:lnTo>
                      <a:pt x="324" y="154"/>
                    </a:lnTo>
                    <a:lnTo>
                      <a:pt x="328" y="165"/>
                    </a:lnTo>
                    <a:lnTo>
                      <a:pt x="333" y="165"/>
                    </a:lnTo>
                    <a:lnTo>
                      <a:pt x="333" y="160"/>
                    </a:lnTo>
                    <a:lnTo>
                      <a:pt x="339" y="163"/>
                    </a:lnTo>
                    <a:lnTo>
                      <a:pt x="340" y="157"/>
                    </a:lnTo>
                    <a:lnTo>
                      <a:pt x="340" y="162"/>
                    </a:lnTo>
                    <a:lnTo>
                      <a:pt x="345" y="159"/>
                    </a:lnTo>
                    <a:lnTo>
                      <a:pt x="345" y="155"/>
                    </a:lnTo>
                    <a:lnTo>
                      <a:pt x="348" y="157"/>
                    </a:lnTo>
                    <a:lnTo>
                      <a:pt x="350" y="155"/>
                    </a:lnTo>
                    <a:lnTo>
                      <a:pt x="347" y="152"/>
                    </a:lnTo>
                    <a:lnTo>
                      <a:pt x="353" y="148"/>
                    </a:lnTo>
                    <a:lnTo>
                      <a:pt x="368" y="140"/>
                    </a:lnTo>
                    <a:lnTo>
                      <a:pt x="370" y="135"/>
                    </a:lnTo>
                    <a:lnTo>
                      <a:pt x="376" y="132"/>
                    </a:lnTo>
                    <a:lnTo>
                      <a:pt x="374" y="129"/>
                    </a:lnTo>
                    <a:lnTo>
                      <a:pt x="377" y="125"/>
                    </a:lnTo>
                    <a:lnTo>
                      <a:pt x="376" y="122"/>
                    </a:lnTo>
                    <a:lnTo>
                      <a:pt x="380" y="119"/>
                    </a:lnTo>
                    <a:lnTo>
                      <a:pt x="377" y="112"/>
                    </a:lnTo>
                    <a:lnTo>
                      <a:pt x="379" y="111"/>
                    </a:lnTo>
                    <a:lnTo>
                      <a:pt x="377" y="109"/>
                    </a:lnTo>
                    <a:lnTo>
                      <a:pt x="380" y="106"/>
                    </a:lnTo>
                    <a:lnTo>
                      <a:pt x="382" y="108"/>
                    </a:lnTo>
                    <a:lnTo>
                      <a:pt x="379" y="114"/>
                    </a:lnTo>
                    <a:lnTo>
                      <a:pt x="388" y="108"/>
                    </a:lnTo>
                    <a:lnTo>
                      <a:pt x="402" y="111"/>
                    </a:lnTo>
                    <a:lnTo>
                      <a:pt x="405" y="100"/>
                    </a:lnTo>
                    <a:lnTo>
                      <a:pt x="414" y="102"/>
                    </a:lnTo>
                    <a:lnTo>
                      <a:pt x="425" y="97"/>
                    </a:lnTo>
                    <a:lnTo>
                      <a:pt x="426" y="94"/>
                    </a:lnTo>
                    <a:lnTo>
                      <a:pt x="431" y="99"/>
                    </a:lnTo>
                    <a:lnTo>
                      <a:pt x="434" y="99"/>
                    </a:lnTo>
                    <a:lnTo>
                      <a:pt x="449" y="108"/>
                    </a:lnTo>
                    <a:lnTo>
                      <a:pt x="449" y="115"/>
                    </a:lnTo>
                    <a:lnTo>
                      <a:pt x="456" y="108"/>
                    </a:lnTo>
                    <a:lnTo>
                      <a:pt x="468" y="105"/>
                    </a:lnTo>
                    <a:lnTo>
                      <a:pt x="472" y="100"/>
                    </a:lnTo>
                    <a:lnTo>
                      <a:pt x="477" y="105"/>
                    </a:lnTo>
                    <a:lnTo>
                      <a:pt x="486" y="103"/>
                    </a:lnTo>
                    <a:lnTo>
                      <a:pt x="485" y="108"/>
                    </a:lnTo>
                    <a:lnTo>
                      <a:pt x="488" y="109"/>
                    </a:lnTo>
                    <a:lnTo>
                      <a:pt x="489" y="106"/>
                    </a:lnTo>
                    <a:lnTo>
                      <a:pt x="497" y="106"/>
                    </a:lnTo>
                    <a:lnTo>
                      <a:pt x="499" y="105"/>
                    </a:lnTo>
                    <a:lnTo>
                      <a:pt x="499" y="97"/>
                    </a:lnTo>
                    <a:lnTo>
                      <a:pt x="494" y="94"/>
                    </a:lnTo>
                    <a:lnTo>
                      <a:pt x="495" y="89"/>
                    </a:lnTo>
                    <a:lnTo>
                      <a:pt x="503" y="86"/>
                    </a:lnTo>
                    <a:lnTo>
                      <a:pt x="505" y="79"/>
                    </a:lnTo>
                    <a:lnTo>
                      <a:pt x="512" y="83"/>
                    </a:lnTo>
                    <a:lnTo>
                      <a:pt x="515" y="60"/>
                    </a:lnTo>
                    <a:lnTo>
                      <a:pt x="520" y="60"/>
                    </a:lnTo>
                    <a:lnTo>
                      <a:pt x="522" y="54"/>
                    </a:lnTo>
                    <a:lnTo>
                      <a:pt x="526" y="54"/>
                    </a:lnTo>
                    <a:lnTo>
                      <a:pt x="526" y="51"/>
                    </a:lnTo>
                    <a:lnTo>
                      <a:pt x="529" y="55"/>
                    </a:lnTo>
                    <a:lnTo>
                      <a:pt x="540" y="52"/>
                    </a:lnTo>
                    <a:lnTo>
                      <a:pt x="540" y="57"/>
                    </a:lnTo>
                    <a:lnTo>
                      <a:pt x="543" y="55"/>
                    </a:lnTo>
                    <a:lnTo>
                      <a:pt x="545" y="62"/>
                    </a:lnTo>
                    <a:lnTo>
                      <a:pt x="543" y="66"/>
                    </a:lnTo>
                    <a:lnTo>
                      <a:pt x="546" y="68"/>
                    </a:lnTo>
                    <a:lnTo>
                      <a:pt x="555" y="69"/>
                    </a:lnTo>
                    <a:lnTo>
                      <a:pt x="558" y="62"/>
                    </a:lnTo>
                    <a:lnTo>
                      <a:pt x="561" y="66"/>
                    </a:lnTo>
                    <a:lnTo>
                      <a:pt x="566" y="68"/>
                    </a:lnTo>
                    <a:lnTo>
                      <a:pt x="565" y="69"/>
                    </a:lnTo>
                    <a:lnTo>
                      <a:pt x="566" y="75"/>
                    </a:lnTo>
                    <a:lnTo>
                      <a:pt x="571" y="74"/>
                    </a:lnTo>
                    <a:lnTo>
                      <a:pt x="575" y="97"/>
                    </a:lnTo>
                    <a:lnTo>
                      <a:pt x="581" y="97"/>
                    </a:lnTo>
                    <a:lnTo>
                      <a:pt x="578" y="89"/>
                    </a:lnTo>
                    <a:lnTo>
                      <a:pt x="586" y="91"/>
                    </a:lnTo>
                    <a:lnTo>
                      <a:pt x="588" y="94"/>
                    </a:lnTo>
                    <a:lnTo>
                      <a:pt x="592" y="89"/>
                    </a:lnTo>
                    <a:lnTo>
                      <a:pt x="594" y="92"/>
                    </a:lnTo>
                    <a:lnTo>
                      <a:pt x="607" y="91"/>
                    </a:lnTo>
                    <a:lnTo>
                      <a:pt x="606" y="86"/>
                    </a:lnTo>
                    <a:lnTo>
                      <a:pt x="607" y="83"/>
                    </a:lnTo>
                    <a:lnTo>
                      <a:pt x="611" y="83"/>
                    </a:lnTo>
                    <a:lnTo>
                      <a:pt x="612" y="86"/>
                    </a:lnTo>
                    <a:lnTo>
                      <a:pt x="618" y="85"/>
                    </a:lnTo>
                    <a:lnTo>
                      <a:pt x="620" y="89"/>
                    </a:lnTo>
                    <a:lnTo>
                      <a:pt x="643" y="85"/>
                    </a:lnTo>
                    <a:lnTo>
                      <a:pt x="643" y="82"/>
                    </a:lnTo>
                    <a:lnTo>
                      <a:pt x="647" y="80"/>
                    </a:lnTo>
                    <a:lnTo>
                      <a:pt x="647" y="79"/>
                    </a:lnTo>
                    <a:lnTo>
                      <a:pt x="640" y="74"/>
                    </a:lnTo>
                    <a:lnTo>
                      <a:pt x="641" y="69"/>
                    </a:lnTo>
                    <a:lnTo>
                      <a:pt x="640" y="57"/>
                    </a:lnTo>
                    <a:lnTo>
                      <a:pt x="637" y="55"/>
                    </a:lnTo>
                    <a:lnTo>
                      <a:pt x="652" y="48"/>
                    </a:lnTo>
                    <a:lnTo>
                      <a:pt x="652" y="40"/>
                    </a:lnTo>
                    <a:lnTo>
                      <a:pt x="627" y="32"/>
                    </a:lnTo>
                    <a:lnTo>
                      <a:pt x="624" y="28"/>
                    </a:lnTo>
                    <a:lnTo>
                      <a:pt x="627" y="20"/>
                    </a:lnTo>
                    <a:lnTo>
                      <a:pt x="643" y="5"/>
                    </a:lnTo>
                    <a:lnTo>
                      <a:pt x="644" y="0"/>
                    </a:lnTo>
                    <a:close/>
                  </a:path>
                </a:pathLst>
              </a:custGeom>
              <a:solidFill>
                <a:srgbClr val="C00000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Luhansk"/>
              <p:cNvSpPr>
                <a:spLocks/>
              </p:cNvSpPr>
              <p:nvPr/>
            </p:nvSpPr>
            <p:spPr bwMode="auto">
              <a:xfrm>
                <a:off x="8293100" y="2649538"/>
                <a:ext cx="784225" cy="1138238"/>
              </a:xfrm>
              <a:custGeom>
                <a:avLst/>
                <a:gdLst>
                  <a:gd name="T0" fmla="*/ 130 w 494"/>
                  <a:gd name="T1" fmla="*/ 31 h 717"/>
                  <a:gd name="T2" fmla="*/ 161 w 494"/>
                  <a:gd name="T3" fmla="*/ 39 h 717"/>
                  <a:gd name="T4" fmla="*/ 176 w 494"/>
                  <a:gd name="T5" fmla="*/ 42 h 717"/>
                  <a:gd name="T6" fmla="*/ 204 w 494"/>
                  <a:gd name="T7" fmla="*/ 68 h 717"/>
                  <a:gd name="T8" fmla="*/ 222 w 494"/>
                  <a:gd name="T9" fmla="*/ 85 h 717"/>
                  <a:gd name="T10" fmla="*/ 268 w 494"/>
                  <a:gd name="T11" fmla="*/ 73 h 717"/>
                  <a:gd name="T12" fmla="*/ 319 w 494"/>
                  <a:gd name="T13" fmla="*/ 113 h 717"/>
                  <a:gd name="T14" fmla="*/ 377 w 494"/>
                  <a:gd name="T15" fmla="*/ 153 h 717"/>
                  <a:gd name="T16" fmla="*/ 459 w 494"/>
                  <a:gd name="T17" fmla="*/ 157 h 717"/>
                  <a:gd name="T18" fmla="*/ 456 w 494"/>
                  <a:gd name="T19" fmla="*/ 202 h 717"/>
                  <a:gd name="T20" fmla="*/ 492 w 494"/>
                  <a:gd name="T21" fmla="*/ 271 h 717"/>
                  <a:gd name="T22" fmla="*/ 436 w 494"/>
                  <a:gd name="T23" fmla="*/ 331 h 717"/>
                  <a:gd name="T24" fmla="*/ 384 w 494"/>
                  <a:gd name="T25" fmla="*/ 339 h 717"/>
                  <a:gd name="T26" fmla="*/ 399 w 494"/>
                  <a:gd name="T27" fmla="*/ 360 h 717"/>
                  <a:gd name="T28" fmla="*/ 413 w 494"/>
                  <a:gd name="T29" fmla="*/ 385 h 717"/>
                  <a:gd name="T30" fmla="*/ 450 w 494"/>
                  <a:gd name="T31" fmla="*/ 380 h 717"/>
                  <a:gd name="T32" fmla="*/ 405 w 494"/>
                  <a:gd name="T33" fmla="*/ 402 h 717"/>
                  <a:gd name="T34" fmla="*/ 400 w 494"/>
                  <a:gd name="T35" fmla="*/ 423 h 717"/>
                  <a:gd name="T36" fmla="*/ 390 w 494"/>
                  <a:gd name="T37" fmla="*/ 440 h 717"/>
                  <a:gd name="T38" fmla="*/ 388 w 494"/>
                  <a:gd name="T39" fmla="*/ 457 h 717"/>
                  <a:gd name="T40" fmla="*/ 397 w 494"/>
                  <a:gd name="T41" fmla="*/ 480 h 717"/>
                  <a:gd name="T42" fmla="*/ 420 w 494"/>
                  <a:gd name="T43" fmla="*/ 503 h 717"/>
                  <a:gd name="T44" fmla="*/ 430 w 494"/>
                  <a:gd name="T45" fmla="*/ 536 h 717"/>
                  <a:gd name="T46" fmla="*/ 437 w 494"/>
                  <a:gd name="T47" fmla="*/ 553 h 717"/>
                  <a:gd name="T48" fmla="*/ 428 w 494"/>
                  <a:gd name="T49" fmla="*/ 568 h 717"/>
                  <a:gd name="T50" fmla="*/ 440 w 494"/>
                  <a:gd name="T51" fmla="*/ 568 h 717"/>
                  <a:gd name="T52" fmla="*/ 437 w 494"/>
                  <a:gd name="T53" fmla="*/ 591 h 717"/>
                  <a:gd name="T54" fmla="*/ 414 w 494"/>
                  <a:gd name="T55" fmla="*/ 642 h 717"/>
                  <a:gd name="T56" fmla="*/ 410 w 494"/>
                  <a:gd name="T57" fmla="*/ 666 h 717"/>
                  <a:gd name="T58" fmla="*/ 399 w 494"/>
                  <a:gd name="T59" fmla="*/ 703 h 717"/>
                  <a:gd name="T60" fmla="*/ 351 w 494"/>
                  <a:gd name="T61" fmla="*/ 714 h 717"/>
                  <a:gd name="T62" fmla="*/ 321 w 494"/>
                  <a:gd name="T63" fmla="*/ 702 h 717"/>
                  <a:gd name="T64" fmla="*/ 259 w 494"/>
                  <a:gd name="T65" fmla="*/ 702 h 717"/>
                  <a:gd name="T66" fmla="*/ 253 w 494"/>
                  <a:gd name="T67" fmla="*/ 679 h 717"/>
                  <a:gd name="T68" fmla="*/ 206 w 494"/>
                  <a:gd name="T69" fmla="*/ 637 h 717"/>
                  <a:gd name="T70" fmla="*/ 160 w 494"/>
                  <a:gd name="T71" fmla="*/ 609 h 717"/>
                  <a:gd name="T72" fmla="*/ 149 w 494"/>
                  <a:gd name="T73" fmla="*/ 576 h 717"/>
                  <a:gd name="T74" fmla="*/ 135 w 494"/>
                  <a:gd name="T75" fmla="*/ 549 h 717"/>
                  <a:gd name="T76" fmla="*/ 104 w 494"/>
                  <a:gd name="T77" fmla="*/ 526 h 717"/>
                  <a:gd name="T78" fmla="*/ 100 w 494"/>
                  <a:gd name="T79" fmla="*/ 503 h 717"/>
                  <a:gd name="T80" fmla="*/ 98 w 494"/>
                  <a:gd name="T81" fmla="*/ 442 h 717"/>
                  <a:gd name="T82" fmla="*/ 92 w 494"/>
                  <a:gd name="T83" fmla="*/ 420 h 717"/>
                  <a:gd name="T84" fmla="*/ 86 w 494"/>
                  <a:gd name="T85" fmla="*/ 399 h 717"/>
                  <a:gd name="T86" fmla="*/ 57 w 494"/>
                  <a:gd name="T87" fmla="*/ 373 h 717"/>
                  <a:gd name="T88" fmla="*/ 44 w 494"/>
                  <a:gd name="T89" fmla="*/ 360 h 717"/>
                  <a:gd name="T90" fmla="*/ 43 w 494"/>
                  <a:gd name="T91" fmla="*/ 302 h 717"/>
                  <a:gd name="T92" fmla="*/ 11 w 494"/>
                  <a:gd name="T93" fmla="*/ 294 h 717"/>
                  <a:gd name="T94" fmla="*/ 6 w 494"/>
                  <a:gd name="T95" fmla="*/ 271 h 717"/>
                  <a:gd name="T96" fmla="*/ 8 w 494"/>
                  <a:gd name="T97" fmla="*/ 245 h 717"/>
                  <a:gd name="T98" fmla="*/ 0 w 494"/>
                  <a:gd name="T99" fmla="*/ 191 h 717"/>
                  <a:gd name="T100" fmla="*/ 12 w 494"/>
                  <a:gd name="T101" fmla="*/ 167 h 717"/>
                  <a:gd name="T102" fmla="*/ 32 w 494"/>
                  <a:gd name="T103" fmla="*/ 150 h 717"/>
                  <a:gd name="T104" fmla="*/ 37 w 494"/>
                  <a:gd name="T105" fmla="*/ 123 h 717"/>
                  <a:gd name="T106" fmla="*/ 32 w 494"/>
                  <a:gd name="T107" fmla="*/ 110 h 717"/>
                  <a:gd name="T108" fmla="*/ 49 w 494"/>
                  <a:gd name="T109" fmla="*/ 82 h 717"/>
                  <a:gd name="T110" fmla="*/ 60 w 494"/>
                  <a:gd name="T111" fmla="*/ 54 h 717"/>
                  <a:gd name="T112" fmla="*/ 72 w 494"/>
                  <a:gd name="T113" fmla="*/ 22 h 717"/>
                  <a:gd name="connsiteX0" fmla="*/ 2085 w 10000"/>
                  <a:gd name="connsiteY0" fmla="*/ 98 h 10000"/>
                  <a:gd name="connsiteX1" fmla="*/ 2166 w 10000"/>
                  <a:gd name="connsiteY1" fmla="*/ 307 h 10000"/>
                  <a:gd name="connsiteX2" fmla="*/ 2146 w 10000"/>
                  <a:gd name="connsiteY2" fmla="*/ 391 h 10000"/>
                  <a:gd name="connsiteX3" fmla="*/ 2429 w 10000"/>
                  <a:gd name="connsiteY3" fmla="*/ 474 h 10000"/>
                  <a:gd name="connsiteX4" fmla="*/ 2490 w 10000"/>
                  <a:gd name="connsiteY4" fmla="*/ 418 h 10000"/>
                  <a:gd name="connsiteX5" fmla="*/ 2632 w 10000"/>
                  <a:gd name="connsiteY5" fmla="*/ 432 h 10000"/>
                  <a:gd name="connsiteX6" fmla="*/ 2632 w 10000"/>
                  <a:gd name="connsiteY6" fmla="*/ 474 h 10000"/>
                  <a:gd name="connsiteX7" fmla="*/ 2692 w 10000"/>
                  <a:gd name="connsiteY7" fmla="*/ 474 h 10000"/>
                  <a:gd name="connsiteX8" fmla="*/ 2733 w 10000"/>
                  <a:gd name="connsiteY8" fmla="*/ 558 h 10000"/>
                  <a:gd name="connsiteX9" fmla="*/ 2895 w 10000"/>
                  <a:gd name="connsiteY9" fmla="*/ 600 h 10000"/>
                  <a:gd name="connsiteX10" fmla="*/ 3138 w 10000"/>
                  <a:gd name="connsiteY10" fmla="*/ 516 h 10000"/>
                  <a:gd name="connsiteX11" fmla="*/ 3259 w 10000"/>
                  <a:gd name="connsiteY11" fmla="*/ 544 h 10000"/>
                  <a:gd name="connsiteX12" fmla="*/ 3381 w 10000"/>
                  <a:gd name="connsiteY12" fmla="*/ 600 h 10000"/>
                  <a:gd name="connsiteX13" fmla="*/ 3543 w 10000"/>
                  <a:gd name="connsiteY13" fmla="*/ 544 h 10000"/>
                  <a:gd name="connsiteX14" fmla="*/ 3543 w 10000"/>
                  <a:gd name="connsiteY14" fmla="*/ 418 h 10000"/>
                  <a:gd name="connsiteX15" fmla="*/ 3563 w 10000"/>
                  <a:gd name="connsiteY15" fmla="*/ 418 h 10000"/>
                  <a:gd name="connsiteX16" fmla="*/ 3664 w 10000"/>
                  <a:gd name="connsiteY16" fmla="*/ 502 h 10000"/>
                  <a:gd name="connsiteX17" fmla="*/ 3563 w 10000"/>
                  <a:gd name="connsiteY17" fmla="*/ 586 h 10000"/>
                  <a:gd name="connsiteX18" fmla="*/ 3603 w 10000"/>
                  <a:gd name="connsiteY18" fmla="*/ 711 h 10000"/>
                  <a:gd name="connsiteX19" fmla="*/ 3725 w 10000"/>
                  <a:gd name="connsiteY19" fmla="*/ 739 h 10000"/>
                  <a:gd name="connsiteX20" fmla="*/ 3826 w 10000"/>
                  <a:gd name="connsiteY20" fmla="*/ 865 h 10000"/>
                  <a:gd name="connsiteX21" fmla="*/ 3907 w 10000"/>
                  <a:gd name="connsiteY21" fmla="*/ 879 h 10000"/>
                  <a:gd name="connsiteX22" fmla="*/ 3968 w 10000"/>
                  <a:gd name="connsiteY22" fmla="*/ 948 h 10000"/>
                  <a:gd name="connsiteX23" fmla="*/ 4130 w 10000"/>
                  <a:gd name="connsiteY23" fmla="*/ 948 h 10000"/>
                  <a:gd name="connsiteX24" fmla="*/ 4251 w 10000"/>
                  <a:gd name="connsiteY24" fmla="*/ 1018 h 10000"/>
                  <a:gd name="connsiteX25" fmla="*/ 4474 w 10000"/>
                  <a:gd name="connsiteY25" fmla="*/ 990 h 10000"/>
                  <a:gd name="connsiteX26" fmla="*/ 4534 w 10000"/>
                  <a:gd name="connsiteY26" fmla="*/ 1060 h 10000"/>
                  <a:gd name="connsiteX27" fmla="*/ 4474 w 10000"/>
                  <a:gd name="connsiteY27" fmla="*/ 1102 h 10000"/>
                  <a:gd name="connsiteX28" fmla="*/ 4534 w 10000"/>
                  <a:gd name="connsiteY28" fmla="*/ 1158 h 10000"/>
                  <a:gd name="connsiteX29" fmla="*/ 4494 w 10000"/>
                  <a:gd name="connsiteY29" fmla="*/ 1185 h 10000"/>
                  <a:gd name="connsiteX30" fmla="*/ 4595 w 10000"/>
                  <a:gd name="connsiteY30" fmla="*/ 1339 h 10000"/>
                  <a:gd name="connsiteX31" fmla="*/ 4656 w 10000"/>
                  <a:gd name="connsiteY31" fmla="*/ 1339 h 10000"/>
                  <a:gd name="connsiteX32" fmla="*/ 4960 w 10000"/>
                  <a:gd name="connsiteY32" fmla="*/ 1213 h 10000"/>
                  <a:gd name="connsiteX33" fmla="*/ 5162 w 10000"/>
                  <a:gd name="connsiteY33" fmla="*/ 1227 h 10000"/>
                  <a:gd name="connsiteX34" fmla="*/ 5344 w 10000"/>
                  <a:gd name="connsiteY34" fmla="*/ 1144 h 10000"/>
                  <a:gd name="connsiteX35" fmla="*/ 5425 w 10000"/>
                  <a:gd name="connsiteY35" fmla="*/ 1018 h 10000"/>
                  <a:gd name="connsiteX36" fmla="*/ 5648 w 10000"/>
                  <a:gd name="connsiteY36" fmla="*/ 907 h 10000"/>
                  <a:gd name="connsiteX37" fmla="*/ 5830 w 10000"/>
                  <a:gd name="connsiteY37" fmla="*/ 1116 h 10000"/>
                  <a:gd name="connsiteX38" fmla="*/ 5830 w 10000"/>
                  <a:gd name="connsiteY38" fmla="*/ 1269 h 10000"/>
                  <a:gd name="connsiteX39" fmla="*/ 5931 w 10000"/>
                  <a:gd name="connsiteY39" fmla="*/ 1395 h 10000"/>
                  <a:gd name="connsiteX40" fmla="*/ 6093 w 10000"/>
                  <a:gd name="connsiteY40" fmla="*/ 1506 h 10000"/>
                  <a:gd name="connsiteX41" fmla="*/ 6457 w 10000"/>
                  <a:gd name="connsiteY41" fmla="*/ 1576 h 10000"/>
                  <a:gd name="connsiteX42" fmla="*/ 6741 w 10000"/>
                  <a:gd name="connsiteY42" fmla="*/ 1492 h 10000"/>
                  <a:gd name="connsiteX43" fmla="*/ 6923 w 10000"/>
                  <a:gd name="connsiteY43" fmla="*/ 1506 h 10000"/>
                  <a:gd name="connsiteX44" fmla="*/ 7146 w 10000"/>
                  <a:gd name="connsiteY44" fmla="*/ 1590 h 10000"/>
                  <a:gd name="connsiteX45" fmla="*/ 7429 w 10000"/>
                  <a:gd name="connsiteY45" fmla="*/ 1618 h 10000"/>
                  <a:gd name="connsiteX46" fmla="*/ 7389 w 10000"/>
                  <a:gd name="connsiteY46" fmla="*/ 1715 h 10000"/>
                  <a:gd name="connsiteX47" fmla="*/ 7632 w 10000"/>
                  <a:gd name="connsiteY47" fmla="*/ 2134 h 10000"/>
                  <a:gd name="connsiteX48" fmla="*/ 8016 w 10000"/>
                  <a:gd name="connsiteY48" fmla="*/ 2218 h 10000"/>
                  <a:gd name="connsiteX49" fmla="*/ 8259 w 10000"/>
                  <a:gd name="connsiteY49" fmla="*/ 2385 h 10000"/>
                  <a:gd name="connsiteX50" fmla="*/ 8623 w 10000"/>
                  <a:gd name="connsiteY50" fmla="*/ 2385 h 10000"/>
                  <a:gd name="connsiteX51" fmla="*/ 8765 w 10000"/>
                  <a:gd name="connsiteY51" fmla="*/ 2343 h 10000"/>
                  <a:gd name="connsiteX52" fmla="*/ 8907 w 10000"/>
                  <a:gd name="connsiteY52" fmla="*/ 2218 h 10000"/>
                  <a:gd name="connsiteX53" fmla="*/ 9291 w 10000"/>
                  <a:gd name="connsiteY53" fmla="*/ 2190 h 10000"/>
                  <a:gd name="connsiteX54" fmla="*/ 9352 w 10000"/>
                  <a:gd name="connsiteY54" fmla="*/ 2218 h 10000"/>
                  <a:gd name="connsiteX55" fmla="*/ 9656 w 10000"/>
                  <a:gd name="connsiteY55" fmla="*/ 2134 h 10000"/>
                  <a:gd name="connsiteX56" fmla="*/ 9656 w 10000"/>
                  <a:gd name="connsiteY56" fmla="*/ 2232 h 10000"/>
                  <a:gd name="connsiteX57" fmla="*/ 9777 w 10000"/>
                  <a:gd name="connsiteY57" fmla="*/ 2343 h 10000"/>
                  <a:gd name="connsiteX58" fmla="*/ 9251 w 10000"/>
                  <a:gd name="connsiteY58" fmla="*/ 2552 h 10000"/>
                  <a:gd name="connsiteX59" fmla="*/ 9231 w 10000"/>
                  <a:gd name="connsiteY59" fmla="*/ 2817 h 10000"/>
                  <a:gd name="connsiteX60" fmla="*/ 9413 w 10000"/>
                  <a:gd name="connsiteY60" fmla="*/ 3054 h 10000"/>
                  <a:gd name="connsiteX61" fmla="*/ 9696 w 10000"/>
                  <a:gd name="connsiteY61" fmla="*/ 3180 h 10000"/>
                  <a:gd name="connsiteX62" fmla="*/ 9879 w 10000"/>
                  <a:gd name="connsiteY62" fmla="*/ 3333 h 10000"/>
                  <a:gd name="connsiteX63" fmla="*/ 9818 w 10000"/>
                  <a:gd name="connsiteY63" fmla="*/ 3570 h 10000"/>
                  <a:gd name="connsiteX64" fmla="*/ 10000 w 10000"/>
                  <a:gd name="connsiteY64" fmla="*/ 3696 h 10000"/>
                  <a:gd name="connsiteX65" fmla="*/ 9960 w 10000"/>
                  <a:gd name="connsiteY65" fmla="*/ 3780 h 10000"/>
                  <a:gd name="connsiteX66" fmla="*/ 9899 w 10000"/>
                  <a:gd name="connsiteY66" fmla="*/ 3821 h 10000"/>
                  <a:gd name="connsiteX67" fmla="*/ 9656 w 10000"/>
                  <a:gd name="connsiteY67" fmla="*/ 3808 h 10000"/>
                  <a:gd name="connsiteX68" fmla="*/ 9413 w 10000"/>
                  <a:gd name="connsiteY68" fmla="*/ 4045 h 10000"/>
                  <a:gd name="connsiteX69" fmla="*/ 9231 w 10000"/>
                  <a:gd name="connsiteY69" fmla="*/ 4086 h 10000"/>
                  <a:gd name="connsiteX70" fmla="*/ 8826 w 10000"/>
                  <a:gd name="connsiteY70" fmla="*/ 4505 h 10000"/>
                  <a:gd name="connsiteX71" fmla="*/ 8826 w 10000"/>
                  <a:gd name="connsiteY71" fmla="*/ 4616 h 10000"/>
                  <a:gd name="connsiteX72" fmla="*/ 8563 w 10000"/>
                  <a:gd name="connsiteY72" fmla="*/ 4603 h 10000"/>
                  <a:gd name="connsiteX73" fmla="*/ 8300 w 10000"/>
                  <a:gd name="connsiteY73" fmla="*/ 4603 h 10000"/>
                  <a:gd name="connsiteX74" fmla="*/ 8097 w 10000"/>
                  <a:gd name="connsiteY74" fmla="*/ 4700 h 10000"/>
                  <a:gd name="connsiteX75" fmla="*/ 7794 w 10000"/>
                  <a:gd name="connsiteY75" fmla="*/ 4644 h 10000"/>
                  <a:gd name="connsiteX76" fmla="*/ 7692 w 10000"/>
                  <a:gd name="connsiteY76" fmla="*/ 4686 h 10000"/>
                  <a:gd name="connsiteX77" fmla="*/ 7773 w 10000"/>
                  <a:gd name="connsiteY77" fmla="*/ 4728 h 10000"/>
                  <a:gd name="connsiteX78" fmla="*/ 7672 w 10000"/>
                  <a:gd name="connsiteY78" fmla="*/ 4881 h 10000"/>
                  <a:gd name="connsiteX79" fmla="*/ 7733 w 10000"/>
                  <a:gd name="connsiteY79" fmla="*/ 4923 h 10000"/>
                  <a:gd name="connsiteX80" fmla="*/ 7794 w 10000"/>
                  <a:gd name="connsiteY80" fmla="*/ 4881 h 10000"/>
                  <a:gd name="connsiteX81" fmla="*/ 7915 w 10000"/>
                  <a:gd name="connsiteY81" fmla="*/ 4923 h 10000"/>
                  <a:gd name="connsiteX82" fmla="*/ 8036 w 10000"/>
                  <a:gd name="connsiteY82" fmla="*/ 4923 h 10000"/>
                  <a:gd name="connsiteX83" fmla="*/ 8077 w 10000"/>
                  <a:gd name="connsiteY83" fmla="*/ 5021 h 10000"/>
                  <a:gd name="connsiteX84" fmla="*/ 8198 w 10000"/>
                  <a:gd name="connsiteY84" fmla="*/ 5132 h 10000"/>
                  <a:gd name="connsiteX85" fmla="*/ 8138 w 10000"/>
                  <a:gd name="connsiteY85" fmla="*/ 5202 h 10000"/>
                  <a:gd name="connsiteX86" fmla="*/ 8198 w 10000"/>
                  <a:gd name="connsiteY86" fmla="*/ 5258 h 10000"/>
                  <a:gd name="connsiteX87" fmla="*/ 8259 w 10000"/>
                  <a:gd name="connsiteY87" fmla="*/ 5244 h 10000"/>
                  <a:gd name="connsiteX88" fmla="*/ 8320 w 10000"/>
                  <a:gd name="connsiteY88" fmla="*/ 5286 h 10000"/>
                  <a:gd name="connsiteX89" fmla="*/ 8360 w 10000"/>
                  <a:gd name="connsiteY89" fmla="*/ 5370 h 10000"/>
                  <a:gd name="connsiteX90" fmla="*/ 8441 w 10000"/>
                  <a:gd name="connsiteY90" fmla="*/ 5300 h 10000"/>
                  <a:gd name="connsiteX91" fmla="*/ 8482 w 10000"/>
                  <a:gd name="connsiteY91" fmla="*/ 5342 h 10000"/>
                  <a:gd name="connsiteX92" fmla="*/ 8765 w 10000"/>
                  <a:gd name="connsiteY92" fmla="*/ 5328 h 10000"/>
                  <a:gd name="connsiteX93" fmla="*/ 8887 w 10000"/>
                  <a:gd name="connsiteY93" fmla="*/ 5439 h 10000"/>
                  <a:gd name="connsiteX94" fmla="*/ 9069 w 10000"/>
                  <a:gd name="connsiteY94" fmla="*/ 5453 h 10000"/>
                  <a:gd name="connsiteX95" fmla="*/ 9109 w 10000"/>
                  <a:gd name="connsiteY95" fmla="*/ 5300 h 10000"/>
                  <a:gd name="connsiteX96" fmla="*/ 9231 w 10000"/>
                  <a:gd name="connsiteY96" fmla="*/ 5244 h 10000"/>
                  <a:gd name="connsiteX97" fmla="*/ 9312 w 10000"/>
                  <a:gd name="connsiteY97" fmla="*/ 5286 h 10000"/>
                  <a:gd name="connsiteX98" fmla="*/ 9413 w 10000"/>
                  <a:gd name="connsiteY98" fmla="*/ 5439 h 10000"/>
                  <a:gd name="connsiteX99" fmla="*/ 8239 w 10000"/>
                  <a:gd name="connsiteY99" fmla="*/ 5565 h 10000"/>
                  <a:gd name="connsiteX100" fmla="*/ 8198 w 10000"/>
                  <a:gd name="connsiteY100" fmla="*/ 5607 h 10000"/>
                  <a:gd name="connsiteX101" fmla="*/ 8239 w 10000"/>
                  <a:gd name="connsiteY101" fmla="*/ 5649 h 10000"/>
                  <a:gd name="connsiteX102" fmla="*/ 8198 w 10000"/>
                  <a:gd name="connsiteY102" fmla="*/ 5649 h 10000"/>
                  <a:gd name="connsiteX103" fmla="*/ 8158 w 10000"/>
                  <a:gd name="connsiteY103" fmla="*/ 5690 h 10000"/>
                  <a:gd name="connsiteX104" fmla="*/ 8158 w 10000"/>
                  <a:gd name="connsiteY104" fmla="*/ 5774 h 10000"/>
                  <a:gd name="connsiteX105" fmla="*/ 8097 w 10000"/>
                  <a:gd name="connsiteY105" fmla="*/ 5844 h 10000"/>
                  <a:gd name="connsiteX106" fmla="*/ 8097 w 10000"/>
                  <a:gd name="connsiteY106" fmla="*/ 5900 h 10000"/>
                  <a:gd name="connsiteX107" fmla="*/ 7976 w 10000"/>
                  <a:gd name="connsiteY107" fmla="*/ 5900 h 10000"/>
                  <a:gd name="connsiteX108" fmla="*/ 7976 w 10000"/>
                  <a:gd name="connsiteY108" fmla="*/ 5997 h 10000"/>
                  <a:gd name="connsiteX109" fmla="*/ 7915 w 10000"/>
                  <a:gd name="connsiteY109" fmla="*/ 6011 h 10000"/>
                  <a:gd name="connsiteX110" fmla="*/ 7915 w 10000"/>
                  <a:gd name="connsiteY110" fmla="*/ 6081 h 10000"/>
                  <a:gd name="connsiteX111" fmla="*/ 7854 w 10000"/>
                  <a:gd name="connsiteY111" fmla="*/ 6095 h 10000"/>
                  <a:gd name="connsiteX112" fmla="*/ 7895 w 10000"/>
                  <a:gd name="connsiteY112" fmla="*/ 6137 h 10000"/>
                  <a:gd name="connsiteX113" fmla="*/ 7834 w 10000"/>
                  <a:gd name="connsiteY113" fmla="*/ 6165 h 10000"/>
                  <a:gd name="connsiteX114" fmla="*/ 7895 w 10000"/>
                  <a:gd name="connsiteY114" fmla="*/ 6179 h 10000"/>
                  <a:gd name="connsiteX115" fmla="*/ 7915 w 10000"/>
                  <a:gd name="connsiteY115" fmla="*/ 6276 h 10000"/>
                  <a:gd name="connsiteX116" fmla="*/ 7834 w 10000"/>
                  <a:gd name="connsiteY116" fmla="*/ 6332 h 10000"/>
                  <a:gd name="connsiteX117" fmla="*/ 7854 w 10000"/>
                  <a:gd name="connsiteY117" fmla="*/ 6332 h 10000"/>
                  <a:gd name="connsiteX118" fmla="*/ 7854 w 10000"/>
                  <a:gd name="connsiteY118" fmla="*/ 6374 h 10000"/>
                  <a:gd name="connsiteX119" fmla="*/ 7794 w 10000"/>
                  <a:gd name="connsiteY119" fmla="*/ 6416 h 10000"/>
                  <a:gd name="connsiteX120" fmla="*/ 7794 w 10000"/>
                  <a:gd name="connsiteY120" fmla="*/ 6457 h 10000"/>
                  <a:gd name="connsiteX121" fmla="*/ 7672 w 10000"/>
                  <a:gd name="connsiteY121" fmla="*/ 6597 h 10000"/>
                  <a:gd name="connsiteX122" fmla="*/ 7773 w 10000"/>
                  <a:gd name="connsiteY122" fmla="*/ 6681 h 10000"/>
                  <a:gd name="connsiteX123" fmla="*/ 8016 w 10000"/>
                  <a:gd name="connsiteY123" fmla="*/ 6681 h 10000"/>
                  <a:gd name="connsiteX124" fmla="*/ 8036 w 10000"/>
                  <a:gd name="connsiteY124" fmla="*/ 6695 h 10000"/>
                  <a:gd name="connsiteX125" fmla="*/ 8198 w 10000"/>
                  <a:gd name="connsiteY125" fmla="*/ 6653 h 10000"/>
                  <a:gd name="connsiteX126" fmla="*/ 8300 w 10000"/>
                  <a:gd name="connsiteY126" fmla="*/ 6695 h 10000"/>
                  <a:gd name="connsiteX127" fmla="*/ 8360 w 10000"/>
                  <a:gd name="connsiteY127" fmla="*/ 6695 h 10000"/>
                  <a:gd name="connsiteX128" fmla="*/ 8320 w 10000"/>
                  <a:gd name="connsiteY128" fmla="*/ 6722 h 10000"/>
                  <a:gd name="connsiteX129" fmla="*/ 8441 w 10000"/>
                  <a:gd name="connsiteY129" fmla="*/ 6764 h 10000"/>
                  <a:gd name="connsiteX130" fmla="*/ 8502 w 10000"/>
                  <a:gd name="connsiteY130" fmla="*/ 7015 h 10000"/>
                  <a:gd name="connsiteX131" fmla="*/ 8441 w 10000"/>
                  <a:gd name="connsiteY131" fmla="*/ 7057 h 10000"/>
                  <a:gd name="connsiteX132" fmla="*/ 8441 w 10000"/>
                  <a:gd name="connsiteY132" fmla="*/ 7197 h 10000"/>
                  <a:gd name="connsiteX133" fmla="*/ 8664 w 10000"/>
                  <a:gd name="connsiteY133" fmla="*/ 7294 h 10000"/>
                  <a:gd name="connsiteX134" fmla="*/ 8623 w 10000"/>
                  <a:gd name="connsiteY134" fmla="*/ 7336 h 10000"/>
                  <a:gd name="connsiteX135" fmla="*/ 8704 w 10000"/>
                  <a:gd name="connsiteY135" fmla="*/ 7406 h 10000"/>
                  <a:gd name="connsiteX136" fmla="*/ 8704 w 10000"/>
                  <a:gd name="connsiteY136" fmla="*/ 7476 h 10000"/>
                  <a:gd name="connsiteX137" fmla="*/ 8725 w 10000"/>
                  <a:gd name="connsiteY137" fmla="*/ 7490 h 10000"/>
                  <a:gd name="connsiteX138" fmla="*/ 8704 w 10000"/>
                  <a:gd name="connsiteY138" fmla="*/ 7531 h 10000"/>
                  <a:gd name="connsiteX139" fmla="*/ 8765 w 10000"/>
                  <a:gd name="connsiteY139" fmla="*/ 7601 h 10000"/>
                  <a:gd name="connsiteX140" fmla="*/ 8826 w 10000"/>
                  <a:gd name="connsiteY140" fmla="*/ 7559 h 10000"/>
                  <a:gd name="connsiteX141" fmla="*/ 8826 w 10000"/>
                  <a:gd name="connsiteY141" fmla="*/ 7615 h 10000"/>
                  <a:gd name="connsiteX142" fmla="*/ 8846 w 10000"/>
                  <a:gd name="connsiteY142" fmla="*/ 7713 h 10000"/>
                  <a:gd name="connsiteX143" fmla="*/ 8623 w 10000"/>
                  <a:gd name="connsiteY143" fmla="*/ 7796 h 10000"/>
                  <a:gd name="connsiteX144" fmla="*/ 8441 w 10000"/>
                  <a:gd name="connsiteY144" fmla="*/ 7796 h 10000"/>
                  <a:gd name="connsiteX145" fmla="*/ 8421 w 10000"/>
                  <a:gd name="connsiteY145" fmla="*/ 7894 h 10000"/>
                  <a:gd name="connsiteX146" fmla="*/ 8603 w 10000"/>
                  <a:gd name="connsiteY146" fmla="*/ 7894 h 10000"/>
                  <a:gd name="connsiteX147" fmla="*/ 8623 w 10000"/>
                  <a:gd name="connsiteY147" fmla="*/ 7936 h 10000"/>
                  <a:gd name="connsiteX148" fmla="*/ 8664 w 10000"/>
                  <a:gd name="connsiteY148" fmla="*/ 7922 h 10000"/>
                  <a:gd name="connsiteX149" fmla="*/ 8725 w 10000"/>
                  <a:gd name="connsiteY149" fmla="*/ 7992 h 10000"/>
                  <a:gd name="connsiteX150" fmla="*/ 8704 w 10000"/>
                  <a:gd name="connsiteY150" fmla="*/ 8033 h 10000"/>
                  <a:gd name="connsiteX151" fmla="*/ 8725 w 10000"/>
                  <a:gd name="connsiteY151" fmla="*/ 8047 h 10000"/>
                  <a:gd name="connsiteX152" fmla="*/ 8887 w 10000"/>
                  <a:gd name="connsiteY152" fmla="*/ 7922 h 10000"/>
                  <a:gd name="connsiteX153" fmla="*/ 8947 w 10000"/>
                  <a:gd name="connsiteY153" fmla="*/ 7936 h 10000"/>
                  <a:gd name="connsiteX154" fmla="*/ 8907 w 10000"/>
                  <a:gd name="connsiteY154" fmla="*/ 7922 h 10000"/>
                  <a:gd name="connsiteX155" fmla="*/ 8968 w 10000"/>
                  <a:gd name="connsiteY155" fmla="*/ 7880 h 10000"/>
                  <a:gd name="connsiteX156" fmla="*/ 9028 w 10000"/>
                  <a:gd name="connsiteY156" fmla="*/ 7852 h 10000"/>
                  <a:gd name="connsiteX157" fmla="*/ 9170 w 10000"/>
                  <a:gd name="connsiteY157" fmla="*/ 8131 h 10000"/>
                  <a:gd name="connsiteX158" fmla="*/ 9130 w 10000"/>
                  <a:gd name="connsiteY158" fmla="*/ 8173 h 10000"/>
                  <a:gd name="connsiteX159" fmla="*/ 9130 w 10000"/>
                  <a:gd name="connsiteY159" fmla="*/ 8271 h 10000"/>
                  <a:gd name="connsiteX160" fmla="*/ 8846 w 10000"/>
                  <a:gd name="connsiteY160" fmla="*/ 8243 h 10000"/>
                  <a:gd name="connsiteX161" fmla="*/ 8826 w 10000"/>
                  <a:gd name="connsiteY161" fmla="*/ 8452 h 10000"/>
                  <a:gd name="connsiteX162" fmla="*/ 8704 w 10000"/>
                  <a:gd name="connsiteY162" fmla="*/ 8452 h 10000"/>
                  <a:gd name="connsiteX163" fmla="*/ 8664 w 10000"/>
                  <a:gd name="connsiteY163" fmla="*/ 8633 h 10000"/>
                  <a:gd name="connsiteX164" fmla="*/ 8543 w 10000"/>
                  <a:gd name="connsiteY164" fmla="*/ 8731 h 10000"/>
                  <a:gd name="connsiteX165" fmla="*/ 8543 w 10000"/>
                  <a:gd name="connsiteY165" fmla="*/ 8884 h 10000"/>
                  <a:gd name="connsiteX166" fmla="*/ 8381 w 10000"/>
                  <a:gd name="connsiteY166" fmla="*/ 8954 h 10000"/>
                  <a:gd name="connsiteX167" fmla="*/ 8603 w 10000"/>
                  <a:gd name="connsiteY167" fmla="*/ 9010 h 10000"/>
                  <a:gd name="connsiteX168" fmla="*/ 8603 w 10000"/>
                  <a:gd name="connsiteY168" fmla="*/ 9052 h 10000"/>
                  <a:gd name="connsiteX169" fmla="*/ 8138 w 10000"/>
                  <a:gd name="connsiteY169" fmla="*/ 9052 h 10000"/>
                  <a:gd name="connsiteX170" fmla="*/ 8239 w 10000"/>
                  <a:gd name="connsiteY170" fmla="*/ 9191 h 10000"/>
                  <a:gd name="connsiteX171" fmla="*/ 8320 w 10000"/>
                  <a:gd name="connsiteY171" fmla="*/ 9233 h 10000"/>
                  <a:gd name="connsiteX172" fmla="*/ 8300 w 10000"/>
                  <a:gd name="connsiteY172" fmla="*/ 9289 h 10000"/>
                  <a:gd name="connsiteX173" fmla="*/ 8320 w 10000"/>
                  <a:gd name="connsiteY173" fmla="*/ 9317 h 10000"/>
                  <a:gd name="connsiteX174" fmla="*/ 8320 w 10000"/>
                  <a:gd name="connsiteY174" fmla="*/ 9442 h 10000"/>
                  <a:gd name="connsiteX175" fmla="*/ 8259 w 10000"/>
                  <a:gd name="connsiteY175" fmla="*/ 9442 h 10000"/>
                  <a:gd name="connsiteX176" fmla="*/ 8198 w 10000"/>
                  <a:gd name="connsiteY176" fmla="*/ 9568 h 10000"/>
                  <a:gd name="connsiteX177" fmla="*/ 8198 w 10000"/>
                  <a:gd name="connsiteY177" fmla="*/ 9791 h 10000"/>
                  <a:gd name="connsiteX178" fmla="*/ 8077 w 10000"/>
                  <a:gd name="connsiteY178" fmla="*/ 9805 h 10000"/>
                  <a:gd name="connsiteX179" fmla="*/ 8077 w 10000"/>
                  <a:gd name="connsiteY179" fmla="*/ 9888 h 10000"/>
                  <a:gd name="connsiteX180" fmla="*/ 7976 w 10000"/>
                  <a:gd name="connsiteY180" fmla="*/ 9986 h 10000"/>
                  <a:gd name="connsiteX181" fmla="*/ 7490 w 10000"/>
                  <a:gd name="connsiteY181" fmla="*/ 9944 h 10000"/>
                  <a:gd name="connsiteX182" fmla="*/ 7267 w 10000"/>
                  <a:gd name="connsiteY182" fmla="*/ 9944 h 10000"/>
                  <a:gd name="connsiteX183" fmla="*/ 7166 w 10000"/>
                  <a:gd name="connsiteY183" fmla="*/ 10000 h 10000"/>
                  <a:gd name="connsiteX184" fmla="*/ 7105 w 10000"/>
                  <a:gd name="connsiteY184" fmla="*/ 9958 h 10000"/>
                  <a:gd name="connsiteX185" fmla="*/ 7045 w 10000"/>
                  <a:gd name="connsiteY185" fmla="*/ 9986 h 10000"/>
                  <a:gd name="connsiteX186" fmla="*/ 6862 w 10000"/>
                  <a:gd name="connsiteY186" fmla="*/ 9833 h 10000"/>
                  <a:gd name="connsiteX187" fmla="*/ 6741 w 10000"/>
                  <a:gd name="connsiteY187" fmla="*/ 9874 h 10000"/>
                  <a:gd name="connsiteX188" fmla="*/ 6680 w 10000"/>
                  <a:gd name="connsiteY188" fmla="*/ 9944 h 10000"/>
                  <a:gd name="connsiteX189" fmla="*/ 6619 w 10000"/>
                  <a:gd name="connsiteY189" fmla="*/ 9958 h 10000"/>
                  <a:gd name="connsiteX190" fmla="*/ 6498 w 10000"/>
                  <a:gd name="connsiteY190" fmla="*/ 9791 h 10000"/>
                  <a:gd name="connsiteX191" fmla="*/ 5891 w 10000"/>
                  <a:gd name="connsiteY191" fmla="*/ 9805 h 10000"/>
                  <a:gd name="connsiteX192" fmla="*/ 5870 w 10000"/>
                  <a:gd name="connsiteY192" fmla="*/ 9874 h 10000"/>
                  <a:gd name="connsiteX193" fmla="*/ 5506 w 10000"/>
                  <a:gd name="connsiteY193" fmla="*/ 9874 h 10000"/>
                  <a:gd name="connsiteX194" fmla="*/ 5506 w 10000"/>
                  <a:gd name="connsiteY194" fmla="*/ 9916 h 10000"/>
                  <a:gd name="connsiteX195" fmla="*/ 5243 w 10000"/>
                  <a:gd name="connsiteY195" fmla="*/ 9874 h 10000"/>
                  <a:gd name="connsiteX196" fmla="*/ 5243 w 10000"/>
                  <a:gd name="connsiteY196" fmla="*/ 9791 h 10000"/>
                  <a:gd name="connsiteX197" fmla="*/ 5182 w 10000"/>
                  <a:gd name="connsiteY197" fmla="*/ 9791 h 10000"/>
                  <a:gd name="connsiteX198" fmla="*/ 5182 w 10000"/>
                  <a:gd name="connsiteY198" fmla="*/ 9791 h 10000"/>
                  <a:gd name="connsiteX199" fmla="*/ 5162 w 10000"/>
                  <a:gd name="connsiteY199" fmla="*/ 9707 h 10000"/>
                  <a:gd name="connsiteX200" fmla="*/ 5283 w 10000"/>
                  <a:gd name="connsiteY200" fmla="*/ 9484 h 10000"/>
                  <a:gd name="connsiteX201" fmla="*/ 5182 w 10000"/>
                  <a:gd name="connsiteY201" fmla="*/ 9442 h 10000"/>
                  <a:gd name="connsiteX202" fmla="*/ 5121 w 10000"/>
                  <a:gd name="connsiteY202" fmla="*/ 9470 h 10000"/>
                  <a:gd name="connsiteX203" fmla="*/ 5040 w 10000"/>
                  <a:gd name="connsiteY203" fmla="*/ 9428 h 10000"/>
                  <a:gd name="connsiteX204" fmla="*/ 5040 w 10000"/>
                  <a:gd name="connsiteY204" fmla="*/ 9205 h 10000"/>
                  <a:gd name="connsiteX205" fmla="*/ 4190 w 10000"/>
                  <a:gd name="connsiteY205" fmla="*/ 9163 h 10000"/>
                  <a:gd name="connsiteX206" fmla="*/ 4089 w 10000"/>
                  <a:gd name="connsiteY206" fmla="*/ 9038 h 10000"/>
                  <a:gd name="connsiteX207" fmla="*/ 4170 w 10000"/>
                  <a:gd name="connsiteY207" fmla="*/ 8954 h 10000"/>
                  <a:gd name="connsiteX208" fmla="*/ 4170 w 10000"/>
                  <a:gd name="connsiteY208" fmla="*/ 8884 h 10000"/>
                  <a:gd name="connsiteX209" fmla="*/ 4069 w 10000"/>
                  <a:gd name="connsiteY209" fmla="*/ 8870 h 10000"/>
                  <a:gd name="connsiteX210" fmla="*/ 4130 w 10000"/>
                  <a:gd name="connsiteY210" fmla="*/ 8731 h 10000"/>
                  <a:gd name="connsiteX211" fmla="*/ 3563 w 10000"/>
                  <a:gd name="connsiteY211" fmla="*/ 8605 h 10000"/>
                  <a:gd name="connsiteX212" fmla="*/ 3603 w 10000"/>
                  <a:gd name="connsiteY212" fmla="*/ 8550 h 10000"/>
                  <a:gd name="connsiteX213" fmla="*/ 3360 w 10000"/>
                  <a:gd name="connsiteY213" fmla="*/ 8550 h 10000"/>
                  <a:gd name="connsiteX214" fmla="*/ 3239 w 10000"/>
                  <a:gd name="connsiteY214" fmla="*/ 8494 h 10000"/>
                  <a:gd name="connsiteX215" fmla="*/ 3198 w 10000"/>
                  <a:gd name="connsiteY215" fmla="*/ 8452 h 10000"/>
                  <a:gd name="connsiteX216" fmla="*/ 3239 w 10000"/>
                  <a:gd name="connsiteY216" fmla="*/ 8410 h 10000"/>
                  <a:gd name="connsiteX217" fmla="*/ 3259 w 10000"/>
                  <a:gd name="connsiteY217" fmla="*/ 8354 h 10000"/>
                  <a:gd name="connsiteX218" fmla="*/ 3158 w 10000"/>
                  <a:gd name="connsiteY218" fmla="*/ 8243 h 10000"/>
                  <a:gd name="connsiteX219" fmla="*/ 3158 w 10000"/>
                  <a:gd name="connsiteY219" fmla="*/ 8131 h 10000"/>
                  <a:gd name="connsiteX220" fmla="*/ 3016 w 10000"/>
                  <a:gd name="connsiteY220" fmla="*/ 8033 h 10000"/>
                  <a:gd name="connsiteX221" fmla="*/ 2632 w 10000"/>
                  <a:gd name="connsiteY221" fmla="*/ 8075 h 10000"/>
                  <a:gd name="connsiteX222" fmla="*/ 2449 w 10000"/>
                  <a:gd name="connsiteY222" fmla="*/ 8006 h 10000"/>
                  <a:gd name="connsiteX223" fmla="*/ 2449 w 10000"/>
                  <a:gd name="connsiteY223" fmla="*/ 7894 h 10000"/>
                  <a:gd name="connsiteX224" fmla="*/ 2510 w 10000"/>
                  <a:gd name="connsiteY224" fmla="*/ 7852 h 10000"/>
                  <a:gd name="connsiteX225" fmla="*/ 2490 w 10000"/>
                  <a:gd name="connsiteY225" fmla="*/ 7768 h 10000"/>
                  <a:gd name="connsiteX226" fmla="*/ 2733 w 10000"/>
                  <a:gd name="connsiteY226" fmla="*/ 7657 h 10000"/>
                  <a:gd name="connsiteX227" fmla="*/ 2632 w 10000"/>
                  <a:gd name="connsiteY227" fmla="*/ 7601 h 10000"/>
                  <a:gd name="connsiteX228" fmla="*/ 2551 w 10000"/>
                  <a:gd name="connsiteY228" fmla="*/ 7601 h 10000"/>
                  <a:gd name="connsiteX229" fmla="*/ 2490 w 10000"/>
                  <a:gd name="connsiteY229" fmla="*/ 7294 h 10000"/>
                  <a:gd name="connsiteX230" fmla="*/ 2267 w 10000"/>
                  <a:gd name="connsiteY230" fmla="*/ 7364 h 10000"/>
                  <a:gd name="connsiteX231" fmla="*/ 2227 w 10000"/>
                  <a:gd name="connsiteY231" fmla="*/ 7322 h 10000"/>
                  <a:gd name="connsiteX232" fmla="*/ 2105 w 10000"/>
                  <a:gd name="connsiteY232" fmla="*/ 7336 h 10000"/>
                  <a:gd name="connsiteX233" fmla="*/ 1984 w 10000"/>
                  <a:gd name="connsiteY233" fmla="*/ 7252 h 10000"/>
                  <a:gd name="connsiteX234" fmla="*/ 2024 w 10000"/>
                  <a:gd name="connsiteY234" fmla="*/ 7211 h 10000"/>
                  <a:gd name="connsiteX235" fmla="*/ 1903 w 10000"/>
                  <a:gd name="connsiteY235" fmla="*/ 7169 h 10000"/>
                  <a:gd name="connsiteX236" fmla="*/ 1964 w 10000"/>
                  <a:gd name="connsiteY236" fmla="*/ 7169 h 10000"/>
                  <a:gd name="connsiteX237" fmla="*/ 1923 w 10000"/>
                  <a:gd name="connsiteY237" fmla="*/ 7085 h 10000"/>
                  <a:gd name="connsiteX238" fmla="*/ 2024 w 10000"/>
                  <a:gd name="connsiteY238" fmla="*/ 7015 h 10000"/>
                  <a:gd name="connsiteX239" fmla="*/ 1822 w 10000"/>
                  <a:gd name="connsiteY239" fmla="*/ 6876 h 10000"/>
                  <a:gd name="connsiteX240" fmla="*/ 1761 w 10000"/>
                  <a:gd name="connsiteY240" fmla="*/ 6332 h 10000"/>
                  <a:gd name="connsiteX241" fmla="*/ 1862 w 10000"/>
                  <a:gd name="connsiteY241" fmla="*/ 6318 h 10000"/>
                  <a:gd name="connsiteX242" fmla="*/ 1903 w 10000"/>
                  <a:gd name="connsiteY242" fmla="*/ 6276 h 10000"/>
                  <a:gd name="connsiteX243" fmla="*/ 1984 w 10000"/>
                  <a:gd name="connsiteY243" fmla="*/ 6248 h 10000"/>
                  <a:gd name="connsiteX244" fmla="*/ 1984 w 10000"/>
                  <a:gd name="connsiteY244" fmla="*/ 6165 h 10000"/>
                  <a:gd name="connsiteX245" fmla="*/ 1964 w 10000"/>
                  <a:gd name="connsiteY245" fmla="*/ 6123 h 10000"/>
                  <a:gd name="connsiteX246" fmla="*/ 2045 w 10000"/>
                  <a:gd name="connsiteY246" fmla="*/ 6095 h 10000"/>
                  <a:gd name="connsiteX247" fmla="*/ 2024 w 10000"/>
                  <a:gd name="connsiteY247" fmla="*/ 6039 h 10000"/>
                  <a:gd name="connsiteX248" fmla="*/ 1862 w 10000"/>
                  <a:gd name="connsiteY248" fmla="*/ 6039 h 10000"/>
                  <a:gd name="connsiteX249" fmla="*/ 1761 w 10000"/>
                  <a:gd name="connsiteY249" fmla="*/ 5969 h 10000"/>
                  <a:gd name="connsiteX250" fmla="*/ 1862 w 10000"/>
                  <a:gd name="connsiteY250" fmla="*/ 5858 h 10000"/>
                  <a:gd name="connsiteX251" fmla="*/ 1822 w 10000"/>
                  <a:gd name="connsiteY251" fmla="*/ 5732 h 10000"/>
                  <a:gd name="connsiteX252" fmla="*/ 1903 w 10000"/>
                  <a:gd name="connsiteY252" fmla="*/ 5690 h 10000"/>
                  <a:gd name="connsiteX253" fmla="*/ 1984 w 10000"/>
                  <a:gd name="connsiteY253" fmla="*/ 5690 h 10000"/>
                  <a:gd name="connsiteX254" fmla="*/ 1984 w 10000"/>
                  <a:gd name="connsiteY254" fmla="*/ 5621 h 10000"/>
                  <a:gd name="connsiteX255" fmla="*/ 1822 w 10000"/>
                  <a:gd name="connsiteY255" fmla="*/ 5649 h 10000"/>
                  <a:gd name="connsiteX256" fmla="*/ 1741 w 10000"/>
                  <a:gd name="connsiteY256" fmla="*/ 5565 h 10000"/>
                  <a:gd name="connsiteX257" fmla="*/ 1619 w 10000"/>
                  <a:gd name="connsiteY257" fmla="*/ 5579 h 10000"/>
                  <a:gd name="connsiteX258" fmla="*/ 1619 w 10000"/>
                  <a:gd name="connsiteY258" fmla="*/ 5174 h 10000"/>
                  <a:gd name="connsiteX259" fmla="*/ 1518 w 10000"/>
                  <a:gd name="connsiteY259" fmla="*/ 5202 h 10000"/>
                  <a:gd name="connsiteX260" fmla="*/ 1275 w 10000"/>
                  <a:gd name="connsiteY260" fmla="*/ 5160 h 10000"/>
                  <a:gd name="connsiteX261" fmla="*/ 1235 w 10000"/>
                  <a:gd name="connsiteY261" fmla="*/ 5202 h 10000"/>
                  <a:gd name="connsiteX262" fmla="*/ 1154 w 10000"/>
                  <a:gd name="connsiteY262" fmla="*/ 5202 h 10000"/>
                  <a:gd name="connsiteX263" fmla="*/ 1032 w 10000"/>
                  <a:gd name="connsiteY263" fmla="*/ 5160 h 10000"/>
                  <a:gd name="connsiteX264" fmla="*/ 830 w 10000"/>
                  <a:gd name="connsiteY264" fmla="*/ 5160 h 10000"/>
                  <a:gd name="connsiteX265" fmla="*/ 830 w 10000"/>
                  <a:gd name="connsiteY265" fmla="*/ 5105 h 10000"/>
                  <a:gd name="connsiteX266" fmla="*/ 688 w 10000"/>
                  <a:gd name="connsiteY266" fmla="*/ 5105 h 10000"/>
                  <a:gd name="connsiteX267" fmla="*/ 810 w 10000"/>
                  <a:gd name="connsiteY267" fmla="*/ 4979 h 10000"/>
                  <a:gd name="connsiteX268" fmla="*/ 891 w 10000"/>
                  <a:gd name="connsiteY268" fmla="*/ 5021 h 10000"/>
                  <a:gd name="connsiteX269" fmla="*/ 891 w 10000"/>
                  <a:gd name="connsiteY269" fmla="*/ 4937 h 10000"/>
                  <a:gd name="connsiteX270" fmla="*/ 1093 w 10000"/>
                  <a:gd name="connsiteY270" fmla="*/ 4895 h 10000"/>
                  <a:gd name="connsiteX271" fmla="*/ 891 w 10000"/>
                  <a:gd name="connsiteY271" fmla="*/ 4616 h 10000"/>
                  <a:gd name="connsiteX272" fmla="*/ 931 w 10000"/>
                  <a:gd name="connsiteY272" fmla="*/ 4575 h 10000"/>
                  <a:gd name="connsiteX273" fmla="*/ 992 w 10000"/>
                  <a:gd name="connsiteY273" fmla="*/ 4226 h 10000"/>
                  <a:gd name="connsiteX274" fmla="*/ 870 w 10000"/>
                  <a:gd name="connsiteY274" fmla="*/ 4212 h 10000"/>
                  <a:gd name="connsiteX275" fmla="*/ 830 w 10000"/>
                  <a:gd name="connsiteY275" fmla="*/ 4324 h 10000"/>
                  <a:gd name="connsiteX276" fmla="*/ 587 w 10000"/>
                  <a:gd name="connsiteY276" fmla="*/ 4296 h 10000"/>
                  <a:gd name="connsiteX277" fmla="*/ 283 w 10000"/>
                  <a:gd name="connsiteY277" fmla="*/ 4212 h 10000"/>
                  <a:gd name="connsiteX278" fmla="*/ 223 w 10000"/>
                  <a:gd name="connsiteY278" fmla="*/ 4170 h 10000"/>
                  <a:gd name="connsiteX279" fmla="*/ 283 w 10000"/>
                  <a:gd name="connsiteY279" fmla="*/ 4142 h 10000"/>
                  <a:gd name="connsiteX280" fmla="*/ 223 w 10000"/>
                  <a:gd name="connsiteY280" fmla="*/ 4100 h 10000"/>
                  <a:gd name="connsiteX281" fmla="*/ 405 w 10000"/>
                  <a:gd name="connsiteY281" fmla="*/ 4017 h 10000"/>
                  <a:gd name="connsiteX282" fmla="*/ 283 w 10000"/>
                  <a:gd name="connsiteY282" fmla="*/ 3933 h 10000"/>
                  <a:gd name="connsiteX283" fmla="*/ 223 w 10000"/>
                  <a:gd name="connsiteY283" fmla="*/ 3947 h 10000"/>
                  <a:gd name="connsiteX284" fmla="*/ 121 w 10000"/>
                  <a:gd name="connsiteY284" fmla="*/ 3821 h 10000"/>
                  <a:gd name="connsiteX285" fmla="*/ 121 w 10000"/>
                  <a:gd name="connsiteY285" fmla="*/ 3821 h 10000"/>
                  <a:gd name="connsiteX286" fmla="*/ 121 w 10000"/>
                  <a:gd name="connsiteY286" fmla="*/ 3780 h 10000"/>
                  <a:gd name="connsiteX287" fmla="*/ 304 w 10000"/>
                  <a:gd name="connsiteY287" fmla="*/ 3710 h 10000"/>
                  <a:gd name="connsiteX288" fmla="*/ 243 w 10000"/>
                  <a:gd name="connsiteY288" fmla="*/ 3668 h 10000"/>
                  <a:gd name="connsiteX289" fmla="*/ 506 w 10000"/>
                  <a:gd name="connsiteY289" fmla="*/ 3612 h 10000"/>
                  <a:gd name="connsiteX290" fmla="*/ 466 w 10000"/>
                  <a:gd name="connsiteY290" fmla="*/ 3529 h 10000"/>
                  <a:gd name="connsiteX291" fmla="*/ 182 w 10000"/>
                  <a:gd name="connsiteY291" fmla="*/ 3501 h 10000"/>
                  <a:gd name="connsiteX292" fmla="*/ 162 w 10000"/>
                  <a:gd name="connsiteY292" fmla="*/ 3417 h 10000"/>
                  <a:gd name="connsiteX293" fmla="*/ 243 w 10000"/>
                  <a:gd name="connsiteY293" fmla="*/ 3068 h 10000"/>
                  <a:gd name="connsiteX294" fmla="*/ 162 w 10000"/>
                  <a:gd name="connsiteY294" fmla="*/ 3013 h 10000"/>
                  <a:gd name="connsiteX295" fmla="*/ 162 w 10000"/>
                  <a:gd name="connsiteY295" fmla="*/ 2887 h 10000"/>
                  <a:gd name="connsiteX296" fmla="*/ 20 w 10000"/>
                  <a:gd name="connsiteY296" fmla="*/ 2887 h 10000"/>
                  <a:gd name="connsiteX297" fmla="*/ 61 w 10000"/>
                  <a:gd name="connsiteY297" fmla="*/ 2706 h 10000"/>
                  <a:gd name="connsiteX298" fmla="*/ 0 w 10000"/>
                  <a:gd name="connsiteY298" fmla="*/ 2664 h 10000"/>
                  <a:gd name="connsiteX299" fmla="*/ 20 w 10000"/>
                  <a:gd name="connsiteY299" fmla="*/ 2552 h 10000"/>
                  <a:gd name="connsiteX300" fmla="*/ 182 w 10000"/>
                  <a:gd name="connsiteY300" fmla="*/ 2552 h 10000"/>
                  <a:gd name="connsiteX301" fmla="*/ 344 w 10000"/>
                  <a:gd name="connsiteY301" fmla="*/ 2469 h 10000"/>
                  <a:gd name="connsiteX302" fmla="*/ 364 w 10000"/>
                  <a:gd name="connsiteY302" fmla="*/ 2455 h 10000"/>
                  <a:gd name="connsiteX303" fmla="*/ 182 w 10000"/>
                  <a:gd name="connsiteY303" fmla="*/ 2427 h 10000"/>
                  <a:gd name="connsiteX304" fmla="*/ 243 w 10000"/>
                  <a:gd name="connsiteY304" fmla="*/ 2329 h 10000"/>
                  <a:gd name="connsiteX305" fmla="*/ 466 w 10000"/>
                  <a:gd name="connsiteY305" fmla="*/ 2343 h 10000"/>
                  <a:gd name="connsiteX306" fmla="*/ 425 w 10000"/>
                  <a:gd name="connsiteY306" fmla="*/ 2232 h 10000"/>
                  <a:gd name="connsiteX307" fmla="*/ 425 w 10000"/>
                  <a:gd name="connsiteY307" fmla="*/ 2148 h 10000"/>
                  <a:gd name="connsiteX308" fmla="*/ 567 w 10000"/>
                  <a:gd name="connsiteY308" fmla="*/ 2148 h 10000"/>
                  <a:gd name="connsiteX309" fmla="*/ 587 w 10000"/>
                  <a:gd name="connsiteY309" fmla="*/ 2106 h 10000"/>
                  <a:gd name="connsiteX310" fmla="*/ 648 w 10000"/>
                  <a:gd name="connsiteY310" fmla="*/ 2092 h 10000"/>
                  <a:gd name="connsiteX311" fmla="*/ 628 w 10000"/>
                  <a:gd name="connsiteY311" fmla="*/ 1994 h 10000"/>
                  <a:gd name="connsiteX312" fmla="*/ 870 w 10000"/>
                  <a:gd name="connsiteY312" fmla="*/ 1939 h 10000"/>
                  <a:gd name="connsiteX313" fmla="*/ 769 w 10000"/>
                  <a:gd name="connsiteY313" fmla="*/ 1911 h 10000"/>
                  <a:gd name="connsiteX314" fmla="*/ 749 w 10000"/>
                  <a:gd name="connsiteY314" fmla="*/ 1785 h 10000"/>
                  <a:gd name="connsiteX315" fmla="*/ 688 w 10000"/>
                  <a:gd name="connsiteY315" fmla="*/ 1771 h 10000"/>
                  <a:gd name="connsiteX316" fmla="*/ 749 w 10000"/>
                  <a:gd name="connsiteY316" fmla="*/ 1715 h 10000"/>
                  <a:gd name="connsiteX317" fmla="*/ 749 w 10000"/>
                  <a:gd name="connsiteY317" fmla="*/ 1702 h 10000"/>
                  <a:gd name="connsiteX318" fmla="*/ 648 w 10000"/>
                  <a:gd name="connsiteY318" fmla="*/ 1674 h 10000"/>
                  <a:gd name="connsiteX319" fmla="*/ 567 w 10000"/>
                  <a:gd name="connsiteY319" fmla="*/ 1715 h 10000"/>
                  <a:gd name="connsiteX320" fmla="*/ 466 w 10000"/>
                  <a:gd name="connsiteY320" fmla="*/ 1618 h 10000"/>
                  <a:gd name="connsiteX321" fmla="*/ 587 w 10000"/>
                  <a:gd name="connsiteY321" fmla="*/ 1464 h 10000"/>
                  <a:gd name="connsiteX322" fmla="*/ 648 w 10000"/>
                  <a:gd name="connsiteY322" fmla="*/ 1534 h 10000"/>
                  <a:gd name="connsiteX323" fmla="*/ 810 w 10000"/>
                  <a:gd name="connsiteY323" fmla="*/ 1381 h 10000"/>
                  <a:gd name="connsiteX324" fmla="*/ 891 w 10000"/>
                  <a:gd name="connsiteY324" fmla="*/ 1381 h 10000"/>
                  <a:gd name="connsiteX325" fmla="*/ 891 w 10000"/>
                  <a:gd name="connsiteY325" fmla="*/ 1339 h 10000"/>
                  <a:gd name="connsiteX326" fmla="*/ 709 w 10000"/>
                  <a:gd name="connsiteY326" fmla="*/ 1255 h 10000"/>
                  <a:gd name="connsiteX327" fmla="*/ 769 w 10000"/>
                  <a:gd name="connsiteY327" fmla="*/ 1144 h 10000"/>
                  <a:gd name="connsiteX328" fmla="*/ 992 w 10000"/>
                  <a:gd name="connsiteY328" fmla="*/ 1144 h 10000"/>
                  <a:gd name="connsiteX329" fmla="*/ 1053 w 10000"/>
                  <a:gd name="connsiteY329" fmla="*/ 1102 h 10000"/>
                  <a:gd name="connsiteX330" fmla="*/ 810 w 10000"/>
                  <a:gd name="connsiteY330" fmla="*/ 865 h 10000"/>
                  <a:gd name="connsiteX331" fmla="*/ 810 w 10000"/>
                  <a:gd name="connsiteY331" fmla="*/ 865 h 10000"/>
                  <a:gd name="connsiteX332" fmla="*/ 891 w 10000"/>
                  <a:gd name="connsiteY332" fmla="*/ 753 h 10000"/>
                  <a:gd name="connsiteX333" fmla="*/ 1174 w 10000"/>
                  <a:gd name="connsiteY333" fmla="*/ 669 h 10000"/>
                  <a:gd name="connsiteX334" fmla="*/ 1215 w 10000"/>
                  <a:gd name="connsiteY334" fmla="*/ 753 h 10000"/>
                  <a:gd name="connsiteX335" fmla="*/ 1397 w 10000"/>
                  <a:gd name="connsiteY335" fmla="*/ 669 h 10000"/>
                  <a:gd name="connsiteX336" fmla="*/ 1356 w 10000"/>
                  <a:gd name="connsiteY336" fmla="*/ 628 h 10000"/>
                  <a:gd name="connsiteX337" fmla="*/ 1498 w 10000"/>
                  <a:gd name="connsiteY337" fmla="*/ 586 h 10000"/>
                  <a:gd name="connsiteX338" fmla="*/ 1498 w 10000"/>
                  <a:gd name="connsiteY338" fmla="*/ 544 h 10000"/>
                  <a:gd name="connsiteX339" fmla="*/ 1579 w 10000"/>
                  <a:gd name="connsiteY339" fmla="*/ 502 h 10000"/>
                  <a:gd name="connsiteX340" fmla="*/ 1457 w 10000"/>
                  <a:gd name="connsiteY340" fmla="*/ 307 h 10000"/>
                  <a:gd name="connsiteX341" fmla="*/ 1437 w 10000"/>
                  <a:gd name="connsiteY341" fmla="*/ 42 h 10000"/>
                  <a:gd name="connsiteX342" fmla="*/ 1802 w 10000"/>
                  <a:gd name="connsiteY342" fmla="*/ 98 h 10000"/>
                  <a:gd name="connsiteX343" fmla="*/ 1984 w 10000"/>
                  <a:gd name="connsiteY343" fmla="*/ 0 h 10000"/>
                  <a:gd name="connsiteX344" fmla="*/ 2045 w 10000"/>
                  <a:gd name="connsiteY344" fmla="*/ 28 h 10000"/>
                  <a:gd name="connsiteX345" fmla="*/ 2085 w 10000"/>
                  <a:gd name="connsiteY345" fmla="*/ 98 h 10000"/>
                  <a:gd name="connsiteX0" fmla="*/ 2085 w 10000"/>
                  <a:gd name="connsiteY0" fmla="*/ 98 h 10000"/>
                  <a:gd name="connsiteX1" fmla="*/ 2166 w 10000"/>
                  <a:gd name="connsiteY1" fmla="*/ 307 h 10000"/>
                  <a:gd name="connsiteX2" fmla="*/ 2146 w 10000"/>
                  <a:gd name="connsiteY2" fmla="*/ 391 h 10000"/>
                  <a:gd name="connsiteX3" fmla="*/ 2429 w 10000"/>
                  <a:gd name="connsiteY3" fmla="*/ 474 h 10000"/>
                  <a:gd name="connsiteX4" fmla="*/ 2490 w 10000"/>
                  <a:gd name="connsiteY4" fmla="*/ 418 h 10000"/>
                  <a:gd name="connsiteX5" fmla="*/ 2632 w 10000"/>
                  <a:gd name="connsiteY5" fmla="*/ 432 h 10000"/>
                  <a:gd name="connsiteX6" fmla="*/ 2632 w 10000"/>
                  <a:gd name="connsiteY6" fmla="*/ 474 h 10000"/>
                  <a:gd name="connsiteX7" fmla="*/ 2692 w 10000"/>
                  <a:gd name="connsiteY7" fmla="*/ 474 h 10000"/>
                  <a:gd name="connsiteX8" fmla="*/ 2733 w 10000"/>
                  <a:gd name="connsiteY8" fmla="*/ 558 h 10000"/>
                  <a:gd name="connsiteX9" fmla="*/ 2895 w 10000"/>
                  <a:gd name="connsiteY9" fmla="*/ 600 h 10000"/>
                  <a:gd name="connsiteX10" fmla="*/ 3138 w 10000"/>
                  <a:gd name="connsiteY10" fmla="*/ 516 h 10000"/>
                  <a:gd name="connsiteX11" fmla="*/ 3259 w 10000"/>
                  <a:gd name="connsiteY11" fmla="*/ 544 h 10000"/>
                  <a:gd name="connsiteX12" fmla="*/ 3381 w 10000"/>
                  <a:gd name="connsiteY12" fmla="*/ 600 h 10000"/>
                  <a:gd name="connsiteX13" fmla="*/ 3543 w 10000"/>
                  <a:gd name="connsiteY13" fmla="*/ 544 h 10000"/>
                  <a:gd name="connsiteX14" fmla="*/ 3543 w 10000"/>
                  <a:gd name="connsiteY14" fmla="*/ 418 h 10000"/>
                  <a:gd name="connsiteX15" fmla="*/ 3563 w 10000"/>
                  <a:gd name="connsiteY15" fmla="*/ 418 h 10000"/>
                  <a:gd name="connsiteX16" fmla="*/ 3664 w 10000"/>
                  <a:gd name="connsiteY16" fmla="*/ 502 h 10000"/>
                  <a:gd name="connsiteX17" fmla="*/ 3563 w 10000"/>
                  <a:gd name="connsiteY17" fmla="*/ 586 h 10000"/>
                  <a:gd name="connsiteX18" fmla="*/ 3603 w 10000"/>
                  <a:gd name="connsiteY18" fmla="*/ 711 h 10000"/>
                  <a:gd name="connsiteX19" fmla="*/ 3725 w 10000"/>
                  <a:gd name="connsiteY19" fmla="*/ 739 h 10000"/>
                  <a:gd name="connsiteX20" fmla="*/ 3826 w 10000"/>
                  <a:gd name="connsiteY20" fmla="*/ 865 h 10000"/>
                  <a:gd name="connsiteX21" fmla="*/ 3907 w 10000"/>
                  <a:gd name="connsiteY21" fmla="*/ 879 h 10000"/>
                  <a:gd name="connsiteX22" fmla="*/ 3968 w 10000"/>
                  <a:gd name="connsiteY22" fmla="*/ 948 h 10000"/>
                  <a:gd name="connsiteX23" fmla="*/ 4130 w 10000"/>
                  <a:gd name="connsiteY23" fmla="*/ 948 h 10000"/>
                  <a:gd name="connsiteX24" fmla="*/ 4251 w 10000"/>
                  <a:gd name="connsiteY24" fmla="*/ 1018 h 10000"/>
                  <a:gd name="connsiteX25" fmla="*/ 4474 w 10000"/>
                  <a:gd name="connsiteY25" fmla="*/ 990 h 10000"/>
                  <a:gd name="connsiteX26" fmla="*/ 4534 w 10000"/>
                  <a:gd name="connsiteY26" fmla="*/ 1060 h 10000"/>
                  <a:gd name="connsiteX27" fmla="*/ 4474 w 10000"/>
                  <a:gd name="connsiteY27" fmla="*/ 1102 h 10000"/>
                  <a:gd name="connsiteX28" fmla="*/ 4534 w 10000"/>
                  <a:gd name="connsiteY28" fmla="*/ 1158 h 10000"/>
                  <a:gd name="connsiteX29" fmla="*/ 4494 w 10000"/>
                  <a:gd name="connsiteY29" fmla="*/ 1185 h 10000"/>
                  <a:gd name="connsiteX30" fmla="*/ 4595 w 10000"/>
                  <a:gd name="connsiteY30" fmla="*/ 1339 h 10000"/>
                  <a:gd name="connsiteX31" fmla="*/ 4656 w 10000"/>
                  <a:gd name="connsiteY31" fmla="*/ 1339 h 10000"/>
                  <a:gd name="connsiteX32" fmla="*/ 4960 w 10000"/>
                  <a:gd name="connsiteY32" fmla="*/ 1213 h 10000"/>
                  <a:gd name="connsiteX33" fmla="*/ 5162 w 10000"/>
                  <a:gd name="connsiteY33" fmla="*/ 1227 h 10000"/>
                  <a:gd name="connsiteX34" fmla="*/ 5344 w 10000"/>
                  <a:gd name="connsiteY34" fmla="*/ 1144 h 10000"/>
                  <a:gd name="connsiteX35" fmla="*/ 5425 w 10000"/>
                  <a:gd name="connsiteY35" fmla="*/ 1018 h 10000"/>
                  <a:gd name="connsiteX36" fmla="*/ 5648 w 10000"/>
                  <a:gd name="connsiteY36" fmla="*/ 907 h 10000"/>
                  <a:gd name="connsiteX37" fmla="*/ 5830 w 10000"/>
                  <a:gd name="connsiteY37" fmla="*/ 1116 h 10000"/>
                  <a:gd name="connsiteX38" fmla="*/ 5830 w 10000"/>
                  <a:gd name="connsiteY38" fmla="*/ 1269 h 10000"/>
                  <a:gd name="connsiteX39" fmla="*/ 5931 w 10000"/>
                  <a:gd name="connsiteY39" fmla="*/ 1395 h 10000"/>
                  <a:gd name="connsiteX40" fmla="*/ 6093 w 10000"/>
                  <a:gd name="connsiteY40" fmla="*/ 1506 h 10000"/>
                  <a:gd name="connsiteX41" fmla="*/ 6457 w 10000"/>
                  <a:gd name="connsiteY41" fmla="*/ 1576 h 10000"/>
                  <a:gd name="connsiteX42" fmla="*/ 6741 w 10000"/>
                  <a:gd name="connsiteY42" fmla="*/ 1492 h 10000"/>
                  <a:gd name="connsiteX43" fmla="*/ 6923 w 10000"/>
                  <a:gd name="connsiteY43" fmla="*/ 1506 h 10000"/>
                  <a:gd name="connsiteX44" fmla="*/ 7146 w 10000"/>
                  <a:gd name="connsiteY44" fmla="*/ 1590 h 10000"/>
                  <a:gd name="connsiteX45" fmla="*/ 7429 w 10000"/>
                  <a:gd name="connsiteY45" fmla="*/ 1618 h 10000"/>
                  <a:gd name="connsiteX46" fmla="*/ 7389 w 10000"/>
                  <a:gd name="connsiteY46" fmla="*/ 1715 h 10000"/>
                  <a:gd name="connsiteX47" fmla="*/ 7632 w 10000"/>
                  <a:gd name="connsiteY47" fmla="*/ 2134 h 10000"/>
                  <a:gd name="connsiteX48" fmla="*/ 8016 w 10000"/>
                  <a:gd name="connsiteY48" fmla="*/ 2218 h 10000"/>
                  <a:gd name="connsiteX49" fmla="*/ 8259 w 10000"/>
                  <a:gd name="connsiteY49" fmla="*/ 2385 h 10000"/>
                  <a:gd name="connsiteX50" fmla="*/ 8623 w 10000"/>
                  <a:gd name="connsiteY50" fmla="*/ 2385 h 10000"/>
                  <a:gd name="connsiteX51" fmla="*/ 8765 w 10000"/>
                  <a:gd name="connsiteY51" fmla="*/ 2343 h 10000"/>
                  <a:gd name="connsiteX52" fmla="*/ 8907 w 10000"/>
                  <a:gd name="connsiteY52" fmla="*/ 2218 h 10000"/>
                  <a:gd name="connsiteX53" fmla="*/ 9291 w 10000"/>
                  <a:gd name="connsiteY53" fmla="*/ 2190 h 10000"/>
                  <a:gd name="connsiteX54" fmla="*/ 9352 w 10000"/>
                  <a:gd name="connsiteY54" fmla="*/ 2218 h 10000"/>
                  <a:gd name="connsiteX55" fmla="*/ 9656 w 10000"/>
                  <a:gd name="connsiteY55" fmla="*/ 2134 h 10000"/>
                  <a:gd name="connsiteX56" fmla="*/ 9656 w 10000"/>
                  <a:gd name="connsiteY56" fmla="*/ 2232 h 10000"/>
                  <a:gd name="connsiteX57" fmla="*/ 9777 w 10000"/>
                  <a:gd name="connsiteY57" fmla="*/ 2343 h 10000"/>
                  <a:gd name="connsiteX58" fmla="*/ 9251 w 10000"/>
                  <a:gd name="connsiteY58" fmla="*/ 2552 h 10000"/>
                  <a:gd name="connsiteX59" fmla="*/ 9231 w 10000"/>
                  <a:gd name="connsiteY59" fmla="*/ 2817 h 10000"/>
                  <a:gd name="connsiteX60" fmla="*/ 9413 w 10000"/>
                  <a:gd name="connsiteY60" fmla="*/ 3054 h 10000"/>
                  <a:gd name="connsiteX61" fmla="*/ 9696 w 10000"/>
                  <a:gd name="connsiteY61" fmla="*/ 3180 h 10000"/>
                  <a:gd name="connsiteX62" fmla="*/ 9879 w 10000"/>
                  <a:gd name="connsiteY62" fmla="*/ 3333 h 10000"/>
                  <a:gd name="connsiteX63" fmla="*/ 9818 w 10000"/>
                  <a:gd name="connsiteY63" fmla="*/ 3570 h 10000"/>
                  <a:gd name="connsiteX64" fmla="*/ 10000 w 10000"/>
                  <a:gd name="connsiteY64" fmla="*/ 3696 h 10000"/>
                  <a:gd name="connsiteX65" fmla="*/ 9960 w 10000"/>
                  <a:gd name="connsiteY65" fmla="*/ 3780 h 10000"/>
                  <a:gd name="connsiteX66" fmla="*/ 9899 w 10000"/>
                  <a:gd name="connsiteY66" fmla="*/ 3821 h 10000"/>
                  <a:gd name="connsiteX67" fmla="*/ 9656 w 10000"/>
                  <a:gd name="connsiteY67" fmla="*/ 3808 h 10000"/>
                  <a:gd name="connsiteX68" fmla="*/ 9413 w 10000"/>
                  <a:gd name="connsiteY68" fmla="*/ 4045 h 10000"/>
                  <a:gd name="connsiteX69" fmla="*/ 9231 w 10000"/>
                  <a:gd name="connsiteY69" fmla="*/ 4086 h 10000"/>
                  <a:gd name="connsiteX70" fmla="*/ 8826 w 10000"/>
                  <a:gd name="connsiteY70" fmla="*/ 4505 h 10000"/>
                  <a:gd name="connsiteX71" fmla="*/ 8826 w 10000"/>
                  <a:gd name="connsiteY71" fmla="*/ 4616 h 10000"/>
                  <a:gd name="connsiteX72" fmla="*/ 8563 w 10000"/>
                  <a:gd name="connsiteY72" fmla="*/ 4603 h 10000"/>
                  <a:gd name="connsiteX73" fmla="*/ 8300 w 10000"/>
                  <a:gd name="connsiteY73" fmla="*/ 4603 h 10000"/>
                  <a:gd name="connsiteX74" fmla="*/ 8097 w 10000"/>
                  <a:gd name="connsiteY74" fmla="*/ 4700 h 10000"/>
                  <a:gd name="connsiteX75" fmla="*/ 7794 w 10000"/>
                  <a:gd name="connsiteY75" fmla="*/ 4644 h 10000"/>
                  <a:gd name="connsiteX76" fmla="*/ 7692 w 10000"/>
                  <a:gd name="connsiteY76" fmla="*/ 4686 h 10000"/>
                  <a:gd name="connsiteX77" fmla="*/ 7773 w 10000"/>
                  <a:gd name="connsiteY77" fmla="*/ 4728 h 10000"/>
                  <a:gd name="connsiteX78" fmla="*/ 7672 w 10000"/>
                  <a:gd name="connsiteY78" fmla="*/ 4881 h 10000"/>
                  <a:gd name="connsiteX79" fmla="*/ 7733 w 10000"/>
                  <a:gd name="connsiteY79" fmla="*/ 4923 h 10000"/>
                  <a:gd name="connsiteX80" fmla="*/ 7794 w 10000"/>
                  <a:gd name="connsiteY80" fmla="*/ 4881 h 10000"/>
                  <a:gd name="connsiteX81" fmla="*/ 7915 w 10000"/>
                  <a:gd name="connsiteY81" fmla="*/ 4923 h 10000"/>
                  <a:gd name="connsiteX82" fmla="*/ 8036 w 10000"/>
                  <a:gd name="connsiteY82" fmla="*/ 4923 h 10000"/>
                  <a:gd name="connsiteX83" fmla="*/ 8077 w 10000"/>
                  <a:gd name="connsiteY83" fmla="*/ 5021 h 10000"/>
                  <a:gd name="connsiteX84" fmla="*/ 8198 w 10000"/>
                  <a:gd name="connsiteY84" fmla="*/ 5132 h 10000"/>
                  <a:gd name="connsiteX85" fmla="*/ 8138 w 10000"/>
                  <a:gd name="connsiteY85" fmla="*/ 5202 h 10000"/>
                  <a:gd name="connsiteX86" fmla="*/ 8198 w 10000"/>
                  <a:gd name="connsiteY86" fmla="*/ 5258 h 10000"/>
                  <a:gd name="connsiteX87" fmla="*/ 8259 w 10000"/>
                  <a:gd name="connsiteY87" fmla="*/ 5244 h 10000"/>
                  <a:gd name="connsiteX88" fmla="*/ 8320 w 10000"/>
                  <a:gd name="connsiteY88" fmla="*/ 5286 h 10000"/>
                  <a:gd name="connsiteX89" fmla="*/ 8360 w 10000"/>
                  <a:gd name="connsiteY89" fmla="*/ 5370 h 10000"/>
                  <a:gd name="connsiteX90" fmla="*/ 8441 w 10000"/>
                  <a:gd name="connsiteY90" fmla="*/ 5300 h 10000"/>
                  <a:gd name="connsiteX91" fmla="*/ 8482 w 10000"/>
                  <a:gd name="connsiteY91" fmla="*/ 5342 h 10000"/>
                  <a:gd name="connsiteX92" fmla="*/ 8765 w 10000"/>
                  <a:gd name="connsiteY92" fmla="*/ 5328 h 10000"/>
                  <a:gd name="connsiteX93" fmla="*/ 8887 w 10000"/>
                  <a:gd name="connsiteY93" fmla="*/ 5439 h 10000"/>
                  <a:gd name="connsiteX94" fmla="*/ 9109 w 10000"/>
                  <a:gd name="connsiteY94" fmla="*/ 5300 h 10000"/>
                  <a:gd name="connsiteX95" fmla="*/ 9231 w 10000"/>
                  <a:gd name="connsiteY95" fmla="*/ 5244 h 10000"/>
                  <a:gd name="connsiteX96" fmla="*/ 9312 w 10000"/>
                  <a:gd name="connsiteY96" fmla="*/ 5286 h 10000"/>
                  <a:gd name="connsiteX97" fmla="*/ 9413 w 10000"/>
                  <a:gd name="connsiteY97" fmla="*/ 5439 h 10000"/>
                  <a:gd name="connsiteX98" fmla="*/ 8239 w 10000"/>
                  <a:gd name="connsiteY98" fmla="*/ 5565 h 10000"/>
                  <a:gd name="connsiteX99" fmla="*/ 8198 w 10000"/>
                  <a:gd name="connsiteY99" fmla="*/ 5607 h 10000"/>
                  <a:gd name="connsiteX100" fmla="*/ 8239 w 10000"/>
                  <a:gd name="connsiteY100" fmla="*/ 5649 h 10000"/>
                  <a:gd name="connsiteX101" fmla="*/ 8198 w 10000"/>
                  <a:gd name="connsiteY101" fmla="*/ 5649 h 10000"/>
                  <a:gd name="connsiteX102" fmla="*/ 8158 w 10000"/>
                  <a:gd name="connsiteY102" fmla="*/ 5690 h 10000"/>
                  <a:gd name="connsiteX103" fmla="*/ 8158 w 10000"/>
                  <a:gd name="connsiteY103" fmla="*/ 5774 h 10000"/>
                  <a:gd name="connsiteX104" fmla="*/ 8097 w 10000"/>
                  <a:gd name="connsiteY104" fmla="*/ 5844 h 10000"/>
                  <a:gd name="connsiteX105" fmla="*/ 8097 w 10000"/>
                  <a:gd name="connsiteY105" fmla="*/ 5900 h 10000"/>
                  <a:gd name="connsiteX106" fmla="*/ 7976 w 10000"/>
                  <a:gd name="connsiteY106" fmla="*/ 5900 h 10000"/>
                  <a:gd name="connsiteX107" fmla="*/ 7976 w 10000"/>
                  <a:gd name="connsiteY107" fmla="*/ 5997 h 10000"/>
                  <a:gd name="connsiteX108" fmla="*/ 7915 w 10000"/>
                  <a:gd name="connsiteY108" fmla="*/ 6011 h 10000"/>
                  <a:gd name="connsiteX109" fmla="*/ 7915 w 10000"/>
                  <a:gd name="connsiteY109" fmla="*/ 6081 h 10000"/>
                  <a:gd name="connsiteX110" fmla="*/ 7854 w 10000"/>
                  <a:gd name="connsiteY110" fmla="*/ 6095 h 10000"/>
                  <a:gd name="connsiteX111" fmla="*/ 7895 w 10000"/>
                  <a:gd name="connsiteY111" fmla="*/ 6137 h 10000"/>
                  <a:gd name="connsiteX112" fmla="*/ 7834 w 10000"/>
                  <a:gd name="connsiteY112" fmla="*/ 6165 h 10000"/>
                  <a:gd name="connsiteX113" fmla="*/ 7895 w 10000"/>
                  <a:gd name="connsiteY113" fmla="*/ 6179 h 10000"/>
                  <a:gd name="connsiteX114" fmla="*/ 7915 w 10000"/>
                  <a:gd name="connsiteY114" fmla="*/ 6276 h 10000"/>
                  <a:gd name="connsiteX115" fmla="*/ 7834 w 10000"/>
                  <a:gd name="connsiteY115" fmla="*/ 6332 h 10000"/>
                  <a:gd name="connsiteX116" fmla="*/ 7854 w 10000"/>
                  <a:gd name="connsiteY116" fmla="*/ 6332 h 10000"/>
                  <a:gd name="connsiteX117" fmla="*/ 7854 w 10000"/>
                  <a:gd name="connsiteY117" fmla="*/ 6374 h 10000"/>
                  <a:gd name="connsiteX118" fmla="*/ 7794 w 10000"/>
                  <a:gd name="connsiteY118" fmla="*/ 6416 h 10000"/>
                  <a:gd name="connsiteX119" fmla="*/ 7794 w 10000"/>
                  <a:gd name="connsiteY119" fmla="*/ 6457 h 10000"/>
                  <a:gd name="connsiteX120" fmla="*/ 7672 w 10000"/>
                  <a:gd name="connsiteY120" fmla="*/ 6597 h 10000"/>
                  <a:gd name="connsiteX121" fmla="*/ 7773 w 10000"/>
                  <a:gd name="connsiteY121" fmla="*/ 6681 h 10000"/>
                  <a:gd name="connsiteX122" fmla="*/ 8016 w 10000"/>
                  <a:gd name="connsiteY122" fmla="*/ 6681 h 10000"/>
                  <a:gd name="connsiteX123" fmla="*/ 8036 w 10000"/>
                  <a:gd name="connsiteY123" fmla="*/ 6695 h 10000"/>
                  <a:gd name="connsiteX124" fmla="*/ 8198 w 10000"/>
                  <a:gd name="connsiteY124" fmla="*/ 6653 h 10000"/>
                  <a:gd name="connsiteX125" fmla="*/ 8300 w 10000"/>
                  <a:gd name="connsiteY125" fmla="*/ 6695 h 10000"/>
                  <a:gd name="connsiteX126" fmla="*/ 8360 w 10000"/>
                  <a:gd name="connsiteY126" fmla="*/ 6695 h 10000"/>
                  <a:gd name="connsiteX127" fmla="*/ 8320 w 10000"/>
                  <a:gd name="connsiteY127" fmla="*/ 6722 h 10000"/>
                  <a:gd name="connsiteX128" fmla="*/ 8441 w 10000"/>
                  <a:gd name="connsiteY128" fmla="*/ 6764 h 10000"/>
                  <a:gd name="connsiteX129" fmla="*/ 8502 w 10000"/>
                  <a:gd name="connsiteY129" fmla="*/ 7015 h 10000"/>
                  <a:gd name="connsiteX130" fmla="*/ 8441 w 10000"/>
                  <a:gd name="connsiteY130" fmla="*/ 7057 h 10000"/>
                  <a:gd name="connsiteX131" fmla="*/ 8441 w 10000"/>
                  <a:gd name="connsiteY131" fmla="*/ 7197 h 10000"/>
                  <a:gd name="connsiteX132" fmla="*/ 8664 w 10000"/>
                  <a:gd name="connsiteY132" fmla="*/ 7294 h 10000"/>
                  <a:gd name="connsiteX133" fmla="*/ 8623 w 10000"/>
                  <a:gd name="connsiteY133" fmla="*/ 7336 h 10000"/>
                  <a:gd name="connsiteX134" fmla="*/ 8704 w 10000"/>
                  <a:gd name="connsiteY134" fmla="*/ 7406 h 10000"/>
                  <a:gd name="connsiteX135" fmla="*/ 8704 w 10000"/>
                  <a:gd name="connsiteY135" fmla="*/ 7476 h 10000"/>
                  <a:gd name="connsiteX136" fmla="*/ 8725 w 10000"/>
                  <a:gd name="connsiteY136" fmla="*/ 7490 h 10000"/>
                  <a:gd name="connsiteX137" fmla="*/ 8704 w 10000"/>
                  <a:gd name="connsiteY137" fmla="*/ 7531 h 10000"/>
                  <a:gd name="connsiteX138" fmla="*/ 8765 w 10000"/>
                  <a:gd name="connsiteY138" fmla="*/ 7601 h 10000"/>
                  <a:gd name="connsiteX139" fmla="*/ 8826 w 10000"/>
                  <a:gd name="connsiteY139" fmla="*/ 7559 h 10000"/>
                  <a:gd name="connsiteX140" fmla="*/ 8826 w 10000"/>
                  <a:gd name="connsiteY140" fmla="*/ 7615 h 10000"/>
                  <a:gd name="connsiteX141" fmla="*/ 8846 w 10000"/>
                  <a:gd name="connsiteY141" fmla="*/ 7713 h 10000"/>
                  <a:gd name="connsiteX142" fmla="*/ 8623 w 10000"/>
                  <a:gd name="connsiteY142" fmla="*/ 7796 h 10000"/>
                  <a:gd name="connsiteX143" fmla="*/ 8441 w 10000"/>
                  <a:gd name="connsiteY143" fmla="*/ 7796 h 10000"/>
                  <a:gd name="connsiteX144" fmla="*/ 8421 w 10000"/>
                  <a:gd name="connsiteY144" fmla="*/ 7894 h 10000"/>
                  <a:gd name="connsiteX145" fmla="*/ 8603 w 10000"/>
                  <a:gd name="connsiteY145" fmla="*/ 7894 h 10000"/>
                  <a:gd name="connsiteX146" fmla="*/ 8623 w 10000"/>
                  <a:gd name="connsiteY146" fmla="*/ 7936 h 10000"/>
                  <a:gd name="connsiteX147" fmla="*/ 8664 w 10000"/>
                  <a:gd name="connsiteY147" fmla="*/ 7922 h 10000"/>
                  <a:gd name="connsiteX148" fmla="*/ 8725 w 10000"/>
                  <a:gd name="connsiteY148" fmla="*/ 7992 h 10000"/>
                  <a:gd name="connsiteX149" fmla="*/ 8704 w 10000"/>
                  <a:gd name="connsiteY149" fmla="*/ 8033 h 10000"/>
                  <a:gd name="connsiteX150" fmla="*/ 8725 w 10000"/>
                  <a:gd name="connsiteY150" fmla="*/ 8047 h 10000"/>
                  <a:gd name="connsiteX151" fmla="*/ 8887 w 10000"/>
                  <a:gd name="connsiteY151" fmla="*/ 7922 h 10000"/>
                  <a:gd name="connsiteX152" fmla="*/ 8947 w 10000"/>
                  <a:gd name="connsiteY152" fmla="*/ 7936 h 10000"/>
                  <a:gd name="connsiteX153" fmla="*/ 8907 w 10000"/>
                  <a:gd name="connsiteY153" fmla="*/ 7922 h 10000"/>
                  <a:gd name="connsiteX154" fmla="*/ 8968 w 10000"/>
                  <a:gd name="connsiteY154" fmla="*/ 7880 h 10000"/>
                  <a:gd name="connsiteX155" fmla="*/ 9028 w 10000"/>
                  <a:gd name="connsiteY155" fmla="*/ 7852 h 10000"/>
                  <a:gd name="connsiteX156" fmla="*/ 9170 w 10000"/>
                  <a:gd name="connsiteY156" fmla="*/ 8131 h 10000"/>
                  <a:gd name="connsiteX157" fmla="*/ 9130 w 10000"/>
                  <a:gd name="connsiteY157" fmla="*/ 8173 h 10000"/>
                  <a:gd name="connsiteX158" fmla="*/ 9130 w 10000"/>
                  <a:gd name="connsiteY158" fmla="*/ 8271 h 10000"/>
                  <a:gd name="connsiteX159" fmla="*/ 8846 w 10000"/>
                  <a:gd name="connsiteY159" fmla="*/ 8243 h 10000"/>
                  <a:gd name="connsiteX160" fmla="*/ 8826 w 10000"/>
                  <a:gd name="connsiteY160" fmla="*/ 8452 h 10000"/>
                  <a:gd name="connsiteX161" fmla="*/ 8704 w 10000"/>
                  <a:gd name="connsiteY161" fmla="*/ 8452 h 10000"/>
                  <a:gd name="connsiteX162" fmla="*/ 8664 w 10000"/>
                  <a:gd name="connsiteY162" fmla="*/ 8633 h 10000"/>
                  <a:gd name="connsiteX163" fmla="*/ 8543 w 10000"/>
                  <a:gd name="connsiteY163" fmla="*/ 8731 h 10000"/>
                  <a:gd name="connsiteX164" fmla="*/ 8543 w 10000"/>
                  <a:gd name="connsiteY164" fmla="*/ 8884 h 10000"/>
                  <a:gd name="connsiteX165" fmla="*/ 8381 w 10000"/>
                  <a:gd name="connsiteY165" fmla="*/ 8954 h 10000"/>
                  <a:gd name="connsiteX166" fmla="*/ 8603 w 10000"/>
                  <a:gd name="connsiteY166" fmla="*/ 9010 h 10000"/>
                  <a:gd name="connsiteX167" fmla="*/ 8603 w 10000"/>
                  <a:gd name="connsiteY167" fmla="*/ 9052 h 10000"/>
                  <a:gd name="connsiteX168" fmla="*/ 8138 w 10000"/>
                  <a:gd name="connsiteY168" fmla="*/ 9052 h 10000"/>
                  <a:gd name="connsiteX169" fmla="*/ 8239 w 10000"/>
                  <a:gd name="connsiteY169" fmla="*/ 9191 h 10000"/>
                  <a:gd name="connsiteX170" fmla="*/ 8320 w 10000"/>
                  <a:gd name="connsiteY170" fmla="*/ 9233 h 10000"/>
                  <a:gd name="connsiteX171" fmla="*/ 8300 w 10000"/>
                  <a:gd name="connsiteY171" fmla="*/ 9289 h 10000"/>
                  <a:gd name="connsiteX172" fmla="*/ 8320 w 10000"/>
                  <a:gd name="connsiteY172" fmla="*/ 9317 h 10000"/>
                  <a:gd name="connsiteX173" fmla="*/ 8320 w 10000"/>
                  <a:gd name="connsiteY173" fmla="*/ 9442 h 10000"/>
                  <a:gd name="connsiteX174" fmla="*/ 8259 w 10000"/>
                  <a:gd name="connsiteY174" fmla="*/ 9442 h 10000"/>
                  <a:gd name="connsiteX175" fmla="*/ 8198 w 10000"/>
                  <a:gd name="connsiteY175" fmla="*/ 9568 h 10000"/>
                  <a:gd name="connsiteX176" fmla="*/ 8198 w 10000"/>
                  <a:gd name="connsiteY176" fmla="*/ 9791 h 10000"/>
                  <a:gd name="connsiteX177" fmla="*/ 8077 w 10000"/>
                  <a:gd name="connsiteY177" fmla="*/ 9805 h 10000"/>
                  <a:gd name="connsiteX178" fmla="*/ 8077 w 10000"/>
                  <a:gd name="connsiteY178" fmla="*/ 9888 h 10000"/>
                  <a:gd name="connsiteX179" fmla="*/ 7976 w 10000"/>
                  <a:gd name="connsiteY179" fmla="*/ 9986 h 10000"/>
                  <a:gd name="connsiteX180" fmla="*/ 7490 w 10000"/>
                  <a:gd name="connsiteY180" fmla="*/ 9944 h 10000"/>
                  <a:gd name="connsiteX181" fmla="*/ 7267 w 10000"/>
                  <a:gd name="connsiteY181" fmla="*/ 9944 h 10000"/>
                  <a:gd name="connsiteX182" fmla="*/ 7166 w 10000"/>
                  <a:gd name="connsiteY182" fmla="*/ 10000 h 10000"/>
                  <a:gd name="connsiteX183" fmla="*/ 7105 w 10000"/>
                  <a:gd name="connsiteY183" fmla="*/ 9958 h 10000"/>
                  <a:gd name="connsiteX184" fmla="*/ 7045 w 10000"/>
                  <a:gd name="connsiteY184" fmla="*/ 9986 h 10000"/>
                  <a:gd name="connsiteX185" fmla="*/ 6862 w 10000"/>
                  <a:gd name="connsiteY185" fmla="*/ 9833 h 10000"/>
                  <a:gd name="connsiteX186" fmla="*/ 6741 w 10000"/>
                  <a:gd name="connsiteY186" fmla="*/ 9874 h 10000"/>
                  <a:gd name="connsiteX187" fmla="*/ 6680 w 10000"/>
                  <a:gd name="connsiteY187" fmla="*/ 9944 h 10000"/>
                  <a:gd name="connsiteX188" fmla="*/ 6619 w 10000"/>
                  <a:gd name="connsiteY188" fmla="*/ 9958 h 10000"/>
                  <a:gd name="connsiteX189" fmla="*/ 6498 w 10000"/>
                  <a:gd name="connsiteY189" fmla="*/ 9791 h 10000"/>
                  <a:gd name="connsiteX190" fmla="*/ 5891 w 10000"/>
                  <a:gd name="connsiteY190" fmla="*/ 9805 h 10000"/>
                  <a:gd name="connsiteX191" fmla="*/ 5870 w 10000"/>
                  <a:gd name="connsiteY191" fmla="*/ 9874 h 10000"/>
                  <a:gd name="connsiteX192" fmla="*/ 5506 w 10000"/>
                  <a:gd name="connsiteY192" fmla="*/ 9874 h 10000"/>
                  <a:gd name="connsiteX193" fmla="*/ 5506 w 10000"/>
                  <a:gd name="connsiteY193" fmla="*/ 9916 h 10000"/>
                  <a:gd name="connsiteX194" fmla="*/ 5243 w 10000"/>
                  <a:gd name="connsiteY194" fmla="*/ 9874 h 10000"/>
                  <a:gd name="connsiteX195" fmla="*/ 5243 w 10000"/>
                  <a:gd name="connsiteY195" fmla="*/ 9791 h 10000"/>
                  <a:gd name="connsiteX196" fmla="*/ 5182 w 10000"/>
                  <a:gd name="connsiteY196" fmla="*/ 9791 h 10000"/>
                  <a:gd name="connsiteX197" fmla="*/ 5182 w 10000"/>
                  <a:gd name="connsiteY197" fmla="*/ 9791 h 10000"/>
                  <a:gd name="connsiteX198" fmla="*/ 5162 w 10000"/>
                  <a:gd name="connsiteY198" fmla="*/ 9707 h 10000"/>
                  <a:gd name="connsiteX199" fmla="*/ 5283 w 10000"/>
                  <a:gd name="connsiteY199" fmla="*/ 9484 h 10000"/>
                  <a:gd name="connsiteX200" fmla="*/ 5182 w 10000"/>
                  <a:gd name="connsiteY200" fmla="*/ 9442 h 10000"/>
                  <a:gd name="connsiteX201" fmla="*/ 5121 w 10000"/>
                  <a:gd name="connsiteY201" fmla="*/ 9470 h 10000"/>
                  <a:gd name="connsiteX202" fmla="*/ 5040 w 10000"/>
                  <a:gd name="connsiteY202" fmla="*/ 9428 h 10000"/>
                  <a:gd name="connsiteX203" fmla="*/ 5040 w 10000"/>
                  <a:gd name="connsiteY203" fmla="*/ 9205 h 10000"/>
                  <a:gd name="connsiteX204" fmla="*/ 4190 w 10000"/>
                  <a:gd name="connsiteY204" fmla="*/ 9163 h 10000"/>
                  <a:gd name="connsiteX205" fmla="*/ 4089 w 10000"/>
                  <a:gd name="connsiteY205" fmla="*/ 9038 h 10000"/>
                  <a:gd name="connsiteX206" fmla="*/ 4170 w 10000"/>
                  <a:gd name="connsiteY206" fmla="*/ 8954 h 10000"/>
                  <a:gd name="connsiteX207" fmla="*/ 4170 w 10000"/>
                  <a:gd name="connsiteY207" fmla="*/ 8884 h 10000"/>
                  <a:gd name="connsiteX208" fmla="*/ 4069 w 10000"/>
                  <a:gd name="connsiteY208" fmla="*/ 8870 h 10000"/>
                  <a:gd name="connsiteX209" fmla="*/ 4130 w 10000"/>
                  <a:gd name="connsiteY209" fmla="*/ 8731 h 10000"/>
                  <a:gd name="connsiteX210" fmla="*/ 3563 w 10000"/>
                  <a:gd name="connsiteY210" fmla="*/ 8605 h 10000"/>
                  <a:gd name="connsiteX211" fmla="*/ 3603 w 10000"/>
                  <a:gd name="connsiteY211" fmla="*/ 8550 h 10000"/>
                  <a:gd name="connsiteX212" fmla="*/ 3360 w 10000"/>
                  <a:gd name="connsiteY212" fmla="*/ 8550 h 10000"/>
                  <a:gd name="connsiteX213" fmla="*/ 3239 w 10000"/>
                  <a:gd name="connsiteY213" fmla="*/ 8494 h 10000"/>
                  <a:gd name="connsiteX214" fmla="*/ 3198 w 10000"/>
                  <a:gd name="connsiteY214" fmla="*/ 8452 h 10000"/>
                  <a:gd name="connsiteX215" fmla="*/ 3239 w 10000"/>
                  <a:gd name="connsiteY215" fmla="*/ 8410 h 10000"/>
                  <a:gd name="connsiteX216" fmla="*/ 3259 w 10000"/>
                  <a:gd name="connsiteY216" fmla="*/ 8354 h 10000"/>
                  <a:gd name="connsiteX217" fmla="*/ 3158 w 10000"/>
                  <a:gd name="connsiteY217" fmla="*/ 8243 h 10000"/>
                  <a:gd name="connsiteX218" fmla="*/ 3158 w 10000"/>
                  <a:gd name="connsiteY218" fmla="*/ 8131 h 10000"/>
                  <a:gd name="connsiteX219" fmla="*/ 3016 w 10000"/>
                  <a:gd name="connsiteY219" fmla="*/ 8033 h 10000"/>
                  <a:gd name="connsiteX220" fmla="*/ 2632 w 10000"/>
                  <a:gd name="connsiteY220" fmla="*/ 8075 h 10000"/>
                  <a:gd name="connsiteX221" fmla="*/ 2449 w 10000"/>
                  <a:gd name="connsiteY221" fmla="*/ 8006 h 10000"/>
                  <a:gd name="connsiteX222" fmla="*/ 2449 w 10000"/>
                  <a:gd name="connsiteY222" fmla="*/ 7894 h 10000"/>
                  <a:gd name="connsiteX223" fmla="*/ 2510 w 10000"/>
                  <a:gd name="connsiteY223" fmla="*/ 7852 h 10000"/>
                  <a:gd name="connsiteX224" fmla="*/ 2490 w 10000"/>
                  <a:gd name="connsiteY224" fmla="*/ 7768 h 10000"/>
                  <a:gd name="connsiteX225" fmla="*/ 2733 w 10000"/>
                  <a:gd name="connsiteY225" fmla="*/ 7657 h 10000"/>
                  <a:gd name="connsiteX226" fmla="*/ 2632 w 10000"/>
                  <a:gd name="connsiteY226" fmla="*/ 7601 h 10000"/>
                  <a:gd name="connsiteX227" fmla="*/ 2551 w 10000"/>
                  <a:gd name="connsiteY227" fmla="*/ 7601 h 10000"/>
                  <a:gd name="connsiteX228" fmla="*/ 2490 w 10000"/>
                  <a:gd name="connsiteY228" fmla="*/ 7294 h 10000"/>
                  <a:gd name="connsiteX229" fmla="*/ 2267 w 10000"/>
                  <a:gd name="connsiteY229" fmla="*/ 7364 h 10000"/>
                  <a:gd name="connsiteX230" fmla="*/ 2227 w 10000"/>
                  <a:gd name="connsiteY230" fmla="*/ 7322 h 10000"/>
                  <a:gd name="connsiteX231" fmla="*/ 2105 w 10000"/>
                  <a:gd name="connsiteY231" fmla="*/ 7336 h 10000"/>
                  <a:gd name="connsiteX232" fmla="*/ 1984 w 10000"/>
                  <a:gd name="connsiteY232" fmla="*/ 7252 h 10000"/>
                  <a:gd name="connsiteX233" fmla="*/ 2024 w 10000"/>
                  <a:gd name="connsiteY233" fmla="*/ 7211 h 10000"/>
                  <a:gd name="connsiteX234" fmla="*/ 1903 w 10000"/>
                  <a:gd name="connsiteY234" fmla="*/ 7169 h 10000"/>
                  <a:gd name="connsiteX235" fmla="*/ 1964 w 10000"/>
                  <a:gd name="connsiteY235" fmla="*/ 7169 h 10000"/>
                  <a:gd name="connsiteX236" fmla="*/ 1923 w 10000"/>
                  <a:gd name="connsiteY236" fmla="*/ 7085 h 10000"/>
                  <a:gd name="connsiteX237" fmla="*/ 2024 w 10000"/>
                  <a:gd name="connsiteY237" fmla="*/ 7015 h 10000"/>
                  <a:gd name="connsiteX238" fmla="*/ 1822 w 10000"/>
                  <a:gd name="connsiteY238" fmla="*/ 6876 h 10000"/>
                  <a:gd name="connsiteX239" fmla="*/ 1761 w 10000"/>
                  <a:gd name="connsiteY239" fmla="*/ 6332 h 10000"/>
                  <a:gd name="connsiteX240" fmla="*/ 1862 w 10000"/>
                  <a:gd name="connsiteY240" fmla="*/ 6318 h 10000"/>
                  <a:gd name="connsiteX241" fmla="*/ 1903 w 10000"/>
                  <a:gd name="connsiteY241" fmla="*/ 6276 h 10000"/>
                  <a:gd name="connsiteX242" fmla="*/ 1984 w 10000"/>
                  <a:gd name="connsiteY242" fmla="*/ 6248 h 10000"/>
                  <a:gd name="connsiteX243" fmla="*/ 1984 w 10000"/>
                  <a:gd name="connsiteY243" fmla="*/ 6165 h 10000"/>
                  <a:gd name="connsiteX244" fmla="*/ 1964 w 10000"/>
                  <a:gd name="connsiteY244" fmla="*/ 6123 h 10000"/>
                  <a:gd name="connsiteX245" fmla="*/ 2045 w 10000"/>
                  <a:gd name="connsiteY245" fmla="*/ 6095 h 10000"/>
                  <a:gd name="connsiteX246" fmla="*/ 2024 w 10000"/>
                  <a:gd name="connsiteY246" fmla="*/ 6039 h 10000"/>
                  <a:gd name="connsiteX247" fmla="*/ 1862 w 10000"/>
                  <a:gd name="connsiteY247" fmla="*/ 6039 h 10000"/>
                  <a:gd name="connsiteX248" fmla="*/ 1761 w 10000"/>
                  <a:gd name="connsiteY248" fmla="*/ 5969 h 10000"/>
                  <a:gd name="connsiteX249" fmla="*/ 1862 w 10000"/>
                  <a:gd name="connsiteY249" fmla="*/ 5858 h 10000"/>
                  <a:gd name="connsiteX250" fmla="*/ 1822 w 10000"/>
                  <a:gd name="connsiteY250" fmla="*/ 5732 h 10000"/>
                  <a:gd name="connsiteX251" fmla="*/ 1903 w 10000"/>
                  <a:gd name="connsiteY251" fmla="*/ 5690 h 10000"/>
                  <a:gd name="connsiteX252" fmla="*/ 1984 w 10000"/>
                  <a:gd name="connsiteY252" fmla="*/ 5690 h 10000"/>
                  <a:gd name="connsiteX253" fmla="*/ 1984 w 10000"/>
                  <a:gd name="connsiteY253" fmla="*/ 5621 h 10000"/>
                  <a:gd name="connsiteX254" fmla="*/ 1822 w 10000"/>
                  <a:gd name="connsiteY254" fmla="*/ 5649 h 10000"/>
                  <a:gd name="connsiteX255" fmla="*/ 1741 w 10000"/>
                  <a:gd name="connsiteY255" fmla="*/ 5565 h 10000"/>
                  <a:gd name="connsiteX256" fmla="*/ 1619 w 10000"/>
                  <a:gd name="connsiteY256" fmla="*/ 5579 h 10000"/>
                  <a:gd name="connsiteX257" fmla="*/ 1619 w 10000"/>
                  <a:gd name="connsiteY257" fmla="*/ 5174 h 10000"/>
                  <a:gd name="connsiteX258" fmla="*/ 1518 w 10000"/>
                  <a:gd name="connsiteY258" fmla="*/ 5202 h 10000"/>
                  <a:gd name="connsiteX259" fmla="*/ 1275 w 10000"/>
                  <a:gd name="connsiteY259" fmla="*/ 5160 h 10000"/>
                  <a:gd name="connsiteX260" fmla="*/ 1235 w 10000"/>
                  <a:gd name="connsiteY260" fmla="*/ 5202 h 10000"/>
                  <a:gd name="connsiteX261" fmla="*/ 1154 w 10000"/>
                  <a:gd name="connsiteY261" fmla="*/ 5202 h 10000"/>
                  <a:gd name="connsiteX262" fmla="*/ 1032 w 10000"/>
                  <a:gd name="connsiteY262" fmla="*/ 5160 h 10000"/>
                  <a:gd name="connsiteX263" fmla="*/ 830 w 10000"/>
                  <a:gd name="connsiteY263" fmla="*/ 5160 h 10000"/>
                  <a:gd name="connsiteX264" fmla="*/ 830 w 10000"/>
                  <a:gd name="connsiteY264" fmla="*/ 5105 h 10000"/>
                  <a:gd name="connsiteX265" fmla="*/ 688 w 10000"/>
                  <a:gd name="connsiteY265" fmla="*/ 5105 h 10000"/>
                  <a:gd name="connsiteX266" fmla="*/ 810 w 10000"/>
                  <a:gd name="connsiteY266" fmla="*/ 4979 h 10000"/>
                  <a:gd name="connsiteX267" fmla="*/ 891 w 10000"/>
                  <a:gd name="connsiteY267" fmla="*/ 5021 h 10000"/>
                  <a:gd name="connsiteX268" fmla="*/ 891 w 10000"/>
                  <a:gd name="connsiteY268" fmla="*/ 4937 h 10000"/>
                  <a:gd name="connsiteX269" fmla="*/ 1093 w 10000"/>
                  <a:gd name="connsiteY269" fmla="*/ 4895 h 10000"/>
                  <a:gd name="connsiteX270" fmla="*/ 891 w 10000"/>
                  <a:gd name="connsiteY270" fmla="*/ 4616 h 10000"/>
                  <a:gd name="connsiteX271" fmla="*/ 931 w 10000"/>
                  <a:gd name="connsiteY271" fmla="*/ 4575 h 10000"/>
                  <a:gd name="connsiteX272" fmla="*/ 992 w 10000"/>
                  <a:gd name="connsiteY272" fmla="*/ 4226 h 10000"/>
                  <a:gd name="connsiteX273" fmla="*/ 870 w 10000"/>
                  <a:gd name="connsiteY273" fmla="*/ 4212 h 10000"/>
                  <a:gd name="connsiteX274" fmla="*/ 830 w 10000"/>
                  <a:gd name="connsiteY274" fmla="*/ 4324 h 10000"/>
                  <a:gd name="connsiteX275" fmla="*/ 587 w 10000"/>
                  <a:gd name="connsiteY275" fmla="*/ 4296 h 10000"/>
                  <a:gd name="connsiteX276" fmla="*/ 283 w 10000"/>
                  <a:gd name="connsiteY276" fmla="*/ 4212 h 10000"/>
                  <a:gd name="connsiteX277" fmla="*/ 223 w 10000"/>
                  <a:gd name="connsiteY277" fmla="*/ 4170 h 10000"/>
                  <a:gd name="connsiteX278" fmla="*/ 283 w 10000"/>
                  <a:gd name="connsiteY278" fmla="*/ 4142 h 10000"/>
                  <a:gd name="connsiteX279" fmla="*/ 223 w 10000"/>
                  <a:gd name="connsiteY279" fmla="*/ 4100 h 10000"/>
                  <a:gd name="connsiteX280" fmla="*/ 405 w 10000"/>
                  <a:gd name="connsiteY280" fmla="*/ 4017 h 10000"/>
                  <a:gd name="connsiteX281" fmla="*/ 283 w 10000"/>
                  <a:gd name="connsiteY281" fmla="*/ 3933 h 10000"/>
                  <a:gd name="connsiteX282" fmla="*/ 223 w 10000"/>
                  <a:gd name="connsiteY282" fmla="*/ 3947 h 10000"/>
                  <a:gd name="connsiteX283" fmla="*/ 121 w 10000"/>
                  <a:gd name="connsiteY283" fmla="*/ 3821 h 10000"/>
                  <a:gd name="connsiteX284" fmla="*/ 121 w 10000"/>
                  <a:gd name="connsiteY284" fmla="*/ 3821 h 10000"/>
                  <a:gd name="connsiteX285" fmla="*/ 121 w 10000"/>
                  <a:gd name="connsiteY285" fmla="*/ 3780 h 10000"/>
                  <a:gd name="connsiteX286" fmla="*/ 304 w 10000"/>
                  <a:gd name="connsiteY286" fmla="*/ 3710 h 10000"/>
                  <a:gd name="connsiteX287" fmla="*/ 243 w 10000"/>
                  <a:gd name="connsiteY287" fmla="*/ 3668 h 10000"/>
                  <a:gd name="connsiteX288" fmla="*/ 506 w 10000"/>
                  <a:gd name="connsiteY288" fmla="*/ 3612 h 10000"/>
                  <a:gd name="connsiteX289" fmla="*/ 466 w 10000"/>
                  <a:gd name="connsiteY289" fmla="*/ 3529 h 10000"/>
                  <a:gd name="connsiteX290" fmla="*/ 182 w 10000"/>
                  <a:gd name="connsiteY290" fmla="*/ 3501 h 10000"/>
                  <a:gd name="connsiteX291" fmla="*/ 162 w 10000"/>
                  <a:gd name="connsiteY291" fmla="*/ 3417 h 10000"/>
                  <a:gd name="connsiteX292" fmla="*/ 243 w 10000"/>
                  <a:gd name="connsiteY292" fmla="*/ 3068 h 10000"/>
                  <a:gd name="connsiteX293" fmla="*/ 162 w 10000"/>
                  <a:gd name="connsiteY293" fmla="*/ 3013 h 10000"/>
                  <a:gd name="connsiteX294" fmla="*/ 162 w 10000"/>
                  <a:gd name="connsiteY294" fmla="*/ 2887 h 10000"/>
                  <a:gd name="connsiteX295" fmla="*/ 20 w 10000"/>
                  <a:gd name="connsiteY295" fmla="*/ 2887 h 10000"/>
                  <a:gd name="connsiteX296" fmla="*/ 61 w 10000"/>
                  <a:gd name="connsiteY296" fmla="*/ 2706 h 10000"/>
                  <a:gd name="connsiteX297" fmla="*/ 0 w 10000"/>
                  <a:gd name="connsiteY297" fmla="*/ 2664 h 10000"/>
                  <a:gd name="connsiteX298" fmla="*/ 20 w 10000"/>
                  <a:gd name="connsiteY298" fmla="*/ 2552 h 10000"/>
                  <a:gd name="connsiteX299" fmla="*/ 182 w 10000"/>
                  <a:gd name="connsiteY299" fmla="*/ 2552 h 10000"/>
                  <a:gd name="connsiteX300" fmla="*/ 344 w 10000"/>
                  <a:gd name="connsiteY300" fmla="*/ 2469 h 10000"/>
                  <a:gd name="connsiteX301" fmla="*/ 364 w 10000"/>
                  <a:gd name="connsiteY301" fmla="*/ 2455 h 10000"/>
                  <a:gd name="connsiteX302" fmla="*/ 182 w 10000"/>
                  <a:gd name="connsiteY302" fmla="*/ 2427 h 10000"/>
                  <a:gd name="connsiteX303" fmla="*/ 243 w 10000"/>
                  <a:gd name="connsiteY303" fmla="*/ 2329 h 10000"/>
                  <a:gd name="connsiteX304" fmla="*/ 466 w 10000"/>
                  <a:gd name="connsiteY304" fmla="*/ 2343 h 10000"/>
                  <a:gd name="connsiteX305" fmla="*/ 425 w 10000"/>
                  <a:gd name="connsiteY305" fmla="*/ 2232 h 10000"/>
                  <a:gd name="connsiteX306" fmla="*/ 425 w 10000"/>
                  <a:gd name="connsiteY306" fmla="*/ 2148 h 10000"/>
                  <a:gd name="connsiteX307" fmla="*/ 567 w 10000"/>
                  <a:gd name="connsiteY307" fmla="*/ 2148 h 10000"/>
                  <a:gd name="connsiteX308" fmla="*/ 587 w 10000"/>
                  <a:gd name="connsiteY308" fmla="*/ 2106 h 10000"/>
                  <a:gd name="connsiteX309" fmla="*/ 648 w 10000"/>
                  <a:gd name="connsiteY309" fmla="*/ 2092 h 10000"/>
                  <a:gd name="connsiteX310" fmla="*/ 628 w 10000"/>
                  <a:gd name="connsiteY310" fmla="*/ 1994 h 10000"/>
                  <a:gd name="connsiteX311" fmla="*/ 870 w 10000"/>
                  <a:gd name="connsiteY311" fmla="*/ 1939 h 10000"/>
                  <a:gd name="connsiteX312" fmla="*/ 769 w 10000"/>
                  <a:gd name="connsiteY312" fmla="*/ 1911 h 10000"/>
                  <a:gd name="connsiteX313" fmla="*/ 749 w 10000"/>
                  <a:gd name="connsiteY313" fmla="*/ 1785 h 10000"/>
                  <a:gd name="connsiteX314" fmla="*/ 688 w 10000"/>
                  <a:gd name="connsiteY314" fmla="*/ 1771 h 10000"/>
                  <a:gd name="connsiteX315" fmla="*/ 749 w 10000"/>
                  <a:gd name="connsiteY315" fmla="*/ 1715 h 10000"/>
                  <a:gd name="connsiteX316" fmla="*/ 749 w 10000"/>
                  <a:gd name="connsiteY316" fmla="*/ 1702 h 10000"/>
                  <a:gd name="connsiteX317" fmla="*/ 648 w 10000"/>
                  <a:gd name="connsiteY317" fmla="*/ 1674 h 10000"/>
                  <a:gd name="connsiteX318" fmla="*/ 567 w 10000"/>
                  <a:gd name="connsiteY318" fmla="*/ 1715 h 10000"/>
                  <a:gd name="connsiteX319" fmla="*/ 466 w 10000"/>
                  <a:gd name="connsiteY319" fmla="*/ 1618 h 10000"/>
                  <a:gd name="connsiteX320" fmla="*/ 587 w 10000"/>
                  <a:gd name="connsiteY320" fmla="*/ 1464 h 10000"/>
                  <a:gd name="connsiteX321" fmla="*/ 648 w 10000"/>
                  <a:gd name="connsiteY321" fmla="*/ 1534 h 10000"/>
                  <a:gd name="connsiteX322" fmla="*/ 810 w 10000"/>
                  <a:gd name="connsiteY322" fmla="*/ 1381 h 10000"/>
                  <a:gd name="connsiteX323" fmla="*/ 891 w 10000"/>
                  <a:gd name="connsiteY323" fmla="*/ 1381 h 10000"/>
                  <a:gd name="connsiteX324" fmla="*/ 891 w 10000"/>
                  <a:gd name="connsiteY324" fmla="*/ 1339 h 10000"/>
                  <a:gd name="connsiteX325" fmla="*/ 709 w 10000"/>
                  <a:gd name="connsiteY325" fmla="*/ 1255 h 10000"/>
                  <a:gd name="connsiteX326" fmla="*/ 769 w 10000"/>
                  <a:gd name="connsiteY326" fmla="*/ 1144 h 10000"/>
                  <a:gd name="connsiteX327" fmla="*/ 992 w 10000"/>
                  <a:gd name="connsiteY327" fmla="*/ 1144 h 10000"/>
                  <a:gd name="connsiteX328" fmla="*/ 1053 w 10000"/>
                  <a:gd name="connsiteY328" fmla="*/ 1102 h 10000"/>
                  <a:gd name="connsiteX329" fmla="*/ 810 w 10000"/>
                  <a:gd name="connsiteY329" fmla="*/ 865 h 10000"/>
                  <a:gd name="connsiteX330" fmla="*/ 810 w 10000"/>
                  <a:gd name="connsiteY330" fmla="*/ 865 h 10000"/>
                  <a:gd name="connsiteX331" fmla="*/ 891 w 10000"/>
                  <a:gd name="connsiteY331" fmla="*/ 753 h 10000"/>
                  <a:gd name="connsiteX332" fmla="*/ 1174 w 10000"/>
                  <a:gd name="connsiteY332" fmla="*/ 669 h 10000"/>
                  <a:gd name="connsiteX333" fmla="*/ 1215 w 10000"/>
                  <a:gd name="connsiteY333" fmla="*/ 753 h 10000"/>
                  <a:gd name="connsiteX334" fmla="*/ 1397 w 10000"/>
                  <a:gd name="connsiteY334" fmla="*/ 669 h 10000"/>
                  <a:gd name="connsiteX335" fmla="*/ 1356 w 10000"/>
                  <a:gd name="connsiteY335" fmla="*/ 628 h 10000"/>
                  <a:gd name="connsiteX336" fmla="*/ 1498 w 10000"/>
                  <a:gd name="connsiteY336" fmla="*/ 586 h 10000"/>
                  <a:gd name="connsiteX337" fmla="*/ 1498 w 10000"/>
                  <a:gd name="connsiteY337" fmla="*/ 544 h 10000"/>
                  <a:gd name="connsiteX338" fmla="*/ 1579 w 10000"/>
                  <a:gd name="connsiteY338" fmla="*/ 502 h 10000"/>
                  <a:gd name="connsiteX339" fmla="*/ 1457 w 10000"/>
                  <a:gd name="connsiteY339" fmla="*/ 307 h 10000"/>
                  <a:gd name="connsiteX340" fmla="*/ 1437 w 10000"/>
                  <a:gd name="connsiteY340" fmla="*/ 42 h 10000"/>
                  <a:gd name="connsiteX341" fmla="*/ 1802 w 10000"/>
                  <a:gd name="connsiteY341" fmla="*/ 98 h 10000"/>
                  <a:gd name="connsiteX342" fmla="*/ 1984 w 10000"/>
                  <a:gd name="connsiteY342" fmla="*/ 0 h 10000"/>
                  <a:gd name="connsiteX343" fmla="*/ 2045 w 10000"/>
                  <a:gd name="connsiteY343" fmla="*/ 28 h 10000"/>
                  <a:gd name="connsiteX344" fmla="*/ 2085 w 10000"/>
                  <a:gd name="connsiteY344" fmla="*/ 98 h 10000"/>
                  <a:gd name="connsiteX0" fmla="*/ 2085 w 10000"/>
                  <a:gd name="connsiteY0" fmla="*/ 98 h 10000"/>
                  <a:gd name="connsiteX1" fmla="*/ 2166 w 10000"/>
                  <a:gd name="connsiteY1" fmla="*/ 307 h 10000"/>
                  <a:gd name="connsiteX2" fmla="*/ 2146 w 10000"/>
                  <a:gd name="connsiteY2" fmla="*/ 391 h 10000"/>
                  <a:gd name="connsiteX3" fmla="*/ 2429 w 10000"/>
                  <a:gd name="connsiteY3" fmla="*/ 474 h 10000"/>
                  <a:gd name="connsiteX4" fmla="*/ 2490 w 10000"/>
                  <a:gd name="connsiteY4" fmla="*/ 418 h 10000"/>
                  <a:gd name="connsiteX5" fmla="*/ 2632 w 10000"/>
                  <a:gd name="connsiteY5" fmla="*/ 432 h 10000"/>
                  <a:gd name="connsiteX6" fmla="*/ 2632 w 10000"/>
                  <a:gd name="connsiteY6" fmla="*/ 474 h 10000"/>
                  <a:gd name="connsiteX7" fmla="*/ 2692 w 10000"/>
                  <a:gd name="connsiteY7" fmla="*/ 474 h 10000"/>
                  <a:gd name="connsiteX8" fmla="*/ 2733 w 10000"/>
                  <a:gd name="connsiteY8" fmla="*/ 558 h 10000"/>
                  <a:gd name="connsiteX9" fmla="*/ 2895 w 10000"/>
                  <a:gd name="connsiteY9" fmla="*/ 600 h 10000"/>
                  <a:gd name="connsiteX10" fmla="*/ 3138 w 10000"/>
                  <a:gd name="connsiteY10" fmla="*/ 516 h 10000"/>
                  <a:gd name="connsiteX11" fmla="*/ 3259 w 10000"/>
                  <a:gd name="connsiteY11" fmla="*/ 544 h 10000"/>
                  <a:gd name="connsiteX12" fmla="*/ 3381 w 10000"/>
                  <a:gd name="connsiteY12" fmla="*/ 600 h 10000"/>
                  <a:gd name="connsiteX13" fmla="*/ 3543 w 10000"/>
                  <a:gd name="connsiteY13" fmla="*/ 544 h 10000"/>
                  <a:gd name="connsiteX14" fmla="*/ 3543 w 10000"/>
                  <a:gd name="connsiteY14" fmla="*/ 418 h 10000"/>
                  <a:gd name="connsiteX15" fmla="*/ 3563 w 10000"/>
                  <a:gd name="connsiteY15" fmla="*/ 418 h 10000"/>
                  <a:gd name="connsiteX16" fmla="*/ 3664 w 10000"/>
                  <a:gd name="connsiteY16" fmla="*/ 502 h 10000"/>
                  <a:gd name="connsiteX17" fmla="*/ 3563 w 10000"/>
                  <a:gd name="connsiteY17" fmla="*/ 586 h 10000"/>
                  <a:gd name="connsiteX18" fmla="*/ 3603 w 10000"/>
                  <a:gd name="connsiteY18" fmla="*/ 711 h 10000"/>
                  <a:gd name="connsiteX19" fmla="*/ 3725 w 10000"/>
                  <a:gd name="connsiteY19" fmla="*/ 739 h 10000"/>
                  <a:gd name="connsiteX20" fmla="*/ 3826 w 10000"/>
                  <a:gd name="connsiteY20" fmla="*/ 865 h 10000"/>
                  <a:gd name="connsiteX21" fmla="*/ 3907 w 10000"/>
                  <a:gd name="connsiteY21" fmla="*/ 879 h 10000"/>
                  <a:gd name="connsiteX22" fmla="*/ 3968 w 10000"/>
                  <a:gd name="connsiteY22" fmla="*/ 948 h 10000"/>
                  <a:gd name="connsiteX23" fmla="*/ 4130 w 10000"/>
                  <a:gd name="connsiteY23" fmla="*/ 948 h 10000"/>
                  <a:gd name="connsiteX24" fmla="*/ 4251 w 10000"/>
                  <a:gd name="connsiteY24" fmla="*/ 1018 h 10000"/>
                  <a:gd name="connsiteX25" fmla="*/ 4474 w 10000"/>
                  <a:gd name="connsiteY25" fmla="*/ 990 h 10000"/>
                  <a:gd name="connsiteX26" fmla="*/ 4534 w 10000"/>
                  <a:gd name="connsiteY26" fmla="*/ 1060 h 10000"/>
                  <a:gd name="connsiteX27" fmla="*/ 4474 w 10000"/>
                  <a:gd name="connsiteY27" fmla="*/ 1102 h 10000"/>
                  <a:gd name="connsiteX28" fmla="*/ 4534 w 10000"/>
                  <a:gd name="connsiteY28" fmla="*/ 1158 h 10000"/>
                  <a:gd name="connsiteX29" fmla="*/ 4494 w 10000"/>
                  <a:gd name="connsiteY29" fmla="*/ 1185 h 10000"/>
                  <a:gd name="connsiteX30" fmla="*/ 4595 w 10000"/>
                  <a:gd name="connsiteY30" fmla="*/ 1339 h 10000"/>
                  <a:gd name="connsiteX31" fmla="*/ 4656 w 10000"/>
                  <a:gd name="connsiteY31" fmla="*/ 1339 h 10000"/>
                  <a:gd name="connsiteX32" fmla="*/ 4960 w 10000"/>
                  <a:gd name="connsiteY32" fmla="*/ 1213 h 10000"/>
                  <a:gd name="connsiteX33" fmla="*/ 5162 w 10000"/>
                  <a:gd name="connsiteY33" fmla="*/ 1227 h 10000"/>
                  <a:gd name="connsiteX34" fmla="*/ 5344 w 10000"/>
                  <a:gd name="connsiteY34" fmla="*/ 1144 h 10000"/>
                  <a:gd name="connsiteX35" fmla="*/ 5425 w 10000"/>
                  <a:gd name="connsiteY35" fmla="*/ 1018 h 10000"/>
                  <a:gd name="connsiteX36" fmla="*/ 5648 w 10000"/>
                  <a:gd name="connsiteY36" fmla="*/ 907 h 10000"/>
                  <a:gd name="connsiteX37" fmla="*/ 5830 w 10000"/>
                  <a:gd name="connsiteY37" fmla="*/ 1116 h 10000"/>
                  <a:gd name="connsiteX38" fmla="*/ 5830 w 10000"/>
                  <a:gd name="connsiteY38" fmla="*/ 1269 h 10000"/>
                  <a:gd name="connsiteX39" fmla="*/ 5931 w 10000"/>
                  <a:gd name="connsiteY39" fmla="*/ 1395 h 10000"/>
                  <a:gd name="connsiteX40" fmla="*/ 6093 w 10000"/>
                  <a:gd name="connsiteY40" fmla="*/ 1506 h 10000"/>
                  <a:gd name="connsiteX41" fmla="*/ 6457 w 10000"/>
                  <a:gd name="connsiteY41" fmla="*/ 1576 h 10000"/>
                  <a:gd name="connsiteX42" fmla="*/ 6741 w 10000"/>
                  <a:gd name="connsiteY42" fmla="*/ 1492 h 10000"/>
                  <a:gd name="connsiteX43" fmla="*/ 6923 w 10000"/>
                  <a:gd name="connsiteY43" fmla="*/ 1506 h 10000"/>
                  <a:gd name="connsiteX44" fmla="*/ 7146 w 10000"/>
                  <a:gd name="connsiteY44" fmla="*/ 1590 h 10000"/>
                  <a:gd name="connsiteX45" fmla="*/ 7429 w 10000"/>
                  <a:gd name="connsiteY45" fmla="*/ 1618 h 10000"/>
                  <a:gd name="connsiteX46" fmla="*/ 7389 w 10000"/>
                  <a:gd name="connsiteY46" fmla="*/ 1715 h 10000"/>
                  <a:gd name="connsiteX47" fmla="*/ 7632 w 10000"/>
                  <a:gd name="connsiteY47" fmla="*/ 2134 h 10000"/>
                  <a:gd name="connsiteX48" fmla="*/ 8016 w 10000"/>
                  <a:gd name="connsiteY48" fmla="*/ 2218 h 10000"/>
                  <a:gd name="connsiteX49" fmla="*/ 8259 w 10000"/>
                  <a:gd name="connsiteY49" fmla="*/ 2385 h 10000"/>
                  <a:gd name="connsiteX50" fmla="*/ 8623 w 10000"/>
                  <a:gd name="connsiteY50" fmla="*/ 2385 h 10000"/>
                  <a:gd name="connsiteX51" fmla="*/ 8765 w 10000"/>
                  <a:gd name="connsiteY51" fmla="*/ 2343 h 10000"/>
                  <a:gd name="connsiteX52" fmla="*/ 8907 w 10000"/>
                  <a:gd name="connsiteY52" fmla="*/ 2218 h 10000"/>
                  <a:gd name="connsiteX53" fmla="*/ 9291 w 10000"/>
                  <a:gd name="connsiteY53" fmla="*/ 2190 h 10000"/>
                  <a:gd name="connsiteX54" fmla="*/ 9352 w 10000"/>
                  <a:gd name="connsiteY54" fmla="*/ 2218 h 10000"/>
                  <a:gd name="connsiteX55" fmla="*/ 9656 w 10000"/>
                  <a:gd name="connsiteY55" fmla="*/ 2134 h 10000"/>
                  <a:gd name="connsiteX56" fmla="*/ 9656 w 10000"/>
                  <a:gd name="connsiteY56" fmla="*/ 2232 h 10000"/>
                  <a:gd name="connsiteX57" fmla="*/ 9777 w 10000"/>
                  <a:gd name="connsiteY57" fmla="*/ 2343 h 10000"/>
                  <a:gd name="connsiteX58" fmla="*/ 9251 w 10000"/>
                  <a:gd name="connsiteY58" fmla="*/ 2552 h 10000"/>
                  <a:gd name="connsiteX59" fmla="*/ 9231 w 10000"/>
                  <a:gd name="connsiteY59" fmla="*/ 2817 h 10000"/>
                  <a:gd name="connsiteX60" fmla="*/ 9413 w 10000"/>
                  <a:gd name="connsiteY60" fmla="*/ 3054 h 10000"/>
                  <a:gd name="connsiteX61" fmla="*/ 9696 w 10000"/>
                  <a:gd name="connsiteY61" fmla="*/ 3180 h 10000"/>
                  <a:gd name="connsiteX62" fmla="*/ 9879 w 10000"/>
                  <a:gd name="connsiteY62" fmla="*/ 3333 h 10000"/>
                  <a:gd name="connsiteX63" fmla="*/ 9818 w 10000"/>
                  <a:gd name="connsiteY63" fmla="*/ 3570 h 10000"/>
                  <a:gd name="connsiteX64" fmla="*/ 10000 w 10000"/>
                  <a:gd name="connsiteY64" fmla="*/ 3696 h 10000"/>
                  <a:gd name="connsiteX65" fmla="*/ 9960 w 10000"/>
                  <a:gd name="connsiteY65" fmla="*/ 3780 h 10000"/>
                  <a:gd name="connsiteX66" fmla="*/ 9899 w 10000"/>
                  <a:gd name="connsiteY66" fmla="*/ 3821 h 10000"/>
                  <a:gd name="connsiteX67" fmla="*/ 9656 w 10000"/>
                  <a:gd name="connsiteY67" fmla="*/ 3808 h 10000"/>
                  <a:gd name="connsiteX68" fmla="*/ 9413 w 10000"/>
                  <a:gd name="connsiteY68" fmla="*/ 4045 h 10000"/>
                  <a:gd name="connsiteX69" fmla="*/ 9231 w 10000"/>
                  <a:gd name="connsiteY69" fmla="*/ 4086 h 10000"/>
                  <a:gd name="connsiteX70" fmla="*/ 8826 w 10000"/>
                  <a:gd name="connsiteY70" fmla="*/ 4505 h 10000"/>
                  <a:gd name="connsiteX71" fmla="*/ 8826 w 10000"/>
                  <a:gd name="connsiteY71" fmla="*/ 4616 h 10000"/>
                  <a:gd name="connsiteX72" fmla="*/ 8563 w 10000"/>
                  <a:gd name="connsiteY72" fmla="*/ 4603 h 10000"/>
                  <a:gd name="connsiteX73" fmla="*/ 8300 w 10000"/>
                  <a:gd name="connsiteY73" fmla="*/ 4603 h 10000"/>
                  <a:gd name="connsiteX74" fmla="*/ 8097 w 10000"/>
                  <a:gd name="connsiteY74" fmla="*/ 4700 h 10000"/>
                  <a:gd name="connsiteX75" fmla="*/ 7794 w 10000"/>
                  <a:gd name="connsiteY75" fmla="*/ 4644 h 10000"/>
                  <a:gd name="connsiteX76" fmla="*/ 7692 w 10000"/>
                  <a:gd name="connsiteY76" fmla="*/ 4686 h 10000"/>
                  <a:gd name="connsiteX77" fmla="*/ 7773 w 10000"/>
                  <a:gd name="connsiteY77" fmla="*/ 4728 h 10000"/>
                  <a:gd name="connsiteX78" fmla="*/ 7672 w 10000"/>
                  <a:gd name="connsiteY78" fmla="*/ 4881 h 10000"/>
                  <a:gd name="connsiteX79" fmla="*/ 7733 w 10000"/>
                  <a:gd name="connsiteY79" fmla="*/ 4923 h 10000"/>
                  <a:gd name="connsiteX80" fmla="*/ 7794 w 10000"/>
                  <a:gd name="connsiteY80" fmla="*/ 4881 h 10000"/>
                  <a:gd name="connsiteX81" fmla="*/ 7915 w 10000"/>
                  <a:gd name="connsiteY81" fmla="*/ 4923 h 10000"/>
                  <a:gd name="connsiteX82" fmla="*/ 8036 w 10000"/>
                  <a:gd name="connsiteY82" fmla="*/ 4923 h 10000"/>
                  <a:gd name="connsiteX83" fmla="*/ 8077 w 10000"/>
                  <a:gd name="connsiteY83" fmla="*/ 5021 h 10000"/>
                  <a:gd name="connsiteX84" fmla="*/ 8198 w 10000"/>
                  <a:gd name="connsiteY84" fmla="*/ 5132 h 10000"/>
                  <a:gd name="connsiteX85" fmla="*/ 8138 w 10000"/>
                  <a:gd name="connsiteY85" fmla="*/ 5202 h 10000"/>
                  <a:gd name="connsiteX86" fmla="*/ 8198 w 10000"/>
                  <a:gd name="connsiteY86" fmla="*/ 5258 h 10000"/>
                  <a:gd name="connsiteX87" fmla="*/ 8259 w 10000"/>
                  <a:gd name="connsiteY87" fmla="*/ 5244 h 10000"/>
                  <a:gd name="connsiteX88" fmla="*/ 8320 w 10000"/>
                  <a:gd name="connsiteY88" fmla="*/ 5286 h 10000"/>
                  <a:gd name="connsiteX89" fmla="*/ 8360 w 10000"/>
                  <a:gd name="connsiteY89" fmla="*/ 5370 h 10000"/>
                  <a:gd name="connsiteX90" fmla="*/ 8441 w 10000"/>
                  <a:gd name="connsiteY90" fmla="*/ 5300 h 10000"/>
                  <a:gd name="connsiteX91" fmla="*/ 8482 w 10000"/>
                  <a:gd name="connsiteY91" fmla="*/ 5342 h 10000"/>
                  <a:gd name="connsiteX92" fmla="*/ 8765 w 10000"/>
                  <a:gd name="connsiteY92" fmla="*/ 5328 h 10000"/>
                  <a:gd name="connsiteX93" fmla="*/ 8887 w 10000"/>
                  <a:gd name="connsiteY93" fmla="*/ 5439 h 10000"/>
                  <a:gd name="connsiteX94" fmla="*/ 9109 w 10000"/>
                  <a:gd name="connsiteY94" fmla="*/ 5300 h 10000"/>
                  <a:gd name="connsiteX95" fmla="*/ 9312 w 10000"/>
                  <a:gd name="connsiteY95" fmla="*/ 5286 h 10000"/>
                  <a:gd name="connsiteX96" fmla="*/ 9413 w 10000"/>
                  <a:gd name="connsiteY96" fmla="*/ 5439 h 10000"/>
                  <a:gd name="connsiteX97" fmla="*/ 8239 w 10000"/>
                  <a:gd name="connsiteY97" fmla="*/ 5565 h 10000"/>
                  <a:gd name="connsiteX98" fmla="*/ 8198 w 10000"/>
                  <a:gd name="connsiteY98" fmla="*/ 5607 h 10000"/>
                  <a:gd name="connsiteX99" fmla="*/ 8239 w 10000"/>
                  <a:gd name="connsiteY99" fmla="*/ 5649 h 10000"/>
                  <a:gd name="connsiteX100" fmla="*/ 8198 w 10000"/>
                  <a:gd name="connsiteY100" fmla="*/ 5649 h 10000"/>
                  <a:gd name="connsiteX101" fmla="*/ 8158 w 10000"/>
                  <a:gd name="connsiteY101" fmla="*/ 5690 h 10000"/>
                  <a:gd name="connsiteX102" fmla="*/ 8158 w 10000"/>
                  <a:gd name="connsiteY102" fmla="*/ 5774 h 10000"/>
                  <a:gd name="connsiteX103" fmla="*/ 8097 w 10000"/>
                  <a:gd name="connsiteY103" fmla="*/ 5844 h 10000"/>
                  <a:gd name="connsiteX104" fmla="*/ 8097 w 10000"/>
                  <a:gd name="connsiteY104" fmla="*/ 5900 h 10000"/>
                  <a:gd name="connsiteX105" fmla="*/ 7976 w 10000"/>
                  <a:gd name="connsiteY105" fmla="*/ 5900 h 10000"/>
                  <a:gd name="connsiteX106" fmla="*/ 7976 w 10000"/>
                  <a:gd name="connsiteY106" fmla="*/ 5997 h 10000"/>
                  <a:gd name="connsiteX107" fmla="*/ 7915 w 10000"/>
                  <a:gd name="connsiteY107" fmla="*/ 6011 h 10000"/>
                  <a:gd name="connsiteX108" fmla="*/ 7915 w 10000"/>
                  <a:gd name="connsiteY108" fmla="*/ 6081 h 10000"/>
                  <a:gd name="connsiteX109" fmla="*/ 7854 w 10000"/>
                  <a:gd name="connsiteY109" fmla="*/ 6095 h 10000"/>
                  <a:gd name="connsiteX110" fmla="*/ 7895 w 10000"/>
                  <a:gd name="connsiteY110" fmla="*/ 6137 h 10000"/>
                  <a:gd name="connsiteX111" fmla="*/ 7834 w 10000"/>
                  <a:gd name="connsiteY111" fmla="*/ 6165 h 10000"/>
                  <a:gd name="connsiteX112" fmla="*/ 7895 w 10000"/>
                  <a:gd name="connsiteY112" fmla="*/ 6179 h 10000"/>
                  <a:gd name="connsiteX113" fmla="*/ 7915 w 10000"/>
                  <a:gd name="connsiteY113" fmla="*/ 6276 h 10000"/>
                  <a:gd name="connsiteX114" fmla="*/ 7834 w 10000"/>
                  <a:gd name="connsiteY114" fmla="*/ 6332 h 10000"/>
                  <a:gd name="connsiteX115" fmla="*/ 7854 w 10000"/>
                  <a:gd name="connsiteY115" fmla="*/ 6332 h 10000"/>
                  <a:gd name="connsiteX116" fmla="*/ 7854 w 10000"/>
                  <a:gd name="connsiteY116" fmla="*/ 6374 h 10000"/>
                  <a:gd name="connsiteX117" fmla="*/ 7794 w 10000"/>
                  <a:gd name="connsiteY117" fmla="*/ 6416 h 10000"/>
                  <a:gd name="connsiteX118" fmla="*/ 7794 w 10000"/>
                  <a:gd name="connsiteY118" fmla="*/ 6457 h 10000"/>
                  <a:gd name="connsiteX119" fmla="*/ 7672 w 10000"/>
                  <a:gd name="connsiteY119" fmla="*/ 6597 h 10000"/>
                  <a:gd name="connsiteX120" fmla="*/ 7773 w 10000"/>
                  <a:gd name="connsiteY120" fmla="*/ 6681 h 10000"/>
                  <a:gd name="connsiteX121" fmla="*/ 8016 w 10000"/>
                  <a:gd name="connsiteY121" fmla="*/ 6681 h 10000"/>
                  <a:gd name="connsiteX122" fmla="*/ 8036 w 10000"/>
                  <a:gd name="connsiteY122" fmla="*/ 6695 h 10000"/>
                  <a:gd name="connsiteX123" fmla="*/ 8198 w 10000"/>
                  <a:gd name="connsiteY123" fmla="*/ 6653 h 10000"/>
                  <a:gd name="connsiteX124" fmla="*/ 8300 w 10000"/>
                  <a:gd name="connsiteY124" fmla="*/ 6695 h 10000"/>
                  <a:gd name="connsiteX125" fmla="*/ 8360 w 10000"/>
                  <a:gd name="connsiteY125" fmla="*/ 6695 h 10000"/>
                  <a:gd name="connsiteX126" fmla="*/ 8320 w 10000"/>
                  <a:gd name="connsiteY126" fmla="*/ 6722 h 10000"/>
                  <a:gd name="connsiteX127" fmla="*/ 8441 w 10000"/>
                  <a:gd name="connsiteY127" fmla="*/ 6764 h 10000"/>
                  <a:gd name="connsiteX128" fmla="*/ 8502 w 10000"/>
                  <a:gd name="connsiteY128" fmla="*/ 7015 h 10000"/>
                  <a:gd name="connsiteX129" fmla="*/ 8441 w 10000"/>
                  <a:gd name="connsiteY129" fmla="*/ 7057 h 10000"/>
                  <a:gd name="connsiteX130" fmla="*/ 8441 w 10000"/>
                  <a:gd name="connsiteY130" fmla="*/ 7197 h 10000"/>
                  <a:gd name="connsiteX131" fmla="*/ 8664 w 10000"/>
                  <a:gd name="connsiteY131" fmla="*/ 7294 h 10000"/>
                  <a:gd name="connsiteX132" fmla="*/ 8623 w 10000"/>
                  <a:gd name="connsiteY132" fmla="*/ 7336 h 10000"/>
                  <a:gd name="connsiteX133" fmla="*/ 8704 w 10000"/>
                  <a:gd name="connsiteY133" fmla="*/ 7406 h 10000"/>
                  <a:gd name="connsiteX134" fmla="*/ 8704 w 10000"/>
                  <a:gd name="connsiteY134" fmla="*/ 7476 h 10000"/>
                  <a:gd name="connsiteX135" fmla="*/ 8725 w 10000"/>
                  <a:gd name="connsiteY135" fmla="*/ 7490 h 10000"/>
                  <a:gd name="connsiteX136" fmla="*/ 8704 w 10000"/>
                  <a:gd name="connsiteY136" fmla="*/ 7531 h 10000"/>
                  <a:gd name="connsiteX137" fmla="*/ 8765 w 10000"/>
                  <a:gd name="connsiteY137" fmla="*/ 7601 h 10000"/>
                  <a:gd name="connsiteX138" fmla="*/ 8826 w 10000"/>
                  <a:gd name="connsiteY138" fmla="*/ 7559 h 10000"/>
                  <a:gd name="connsiteX139" fmla="*/ 8826 w 10000"/>
                  <a:gd name="connsiteY139" fmla="*/ 7615 h 10000"/>
                  <a:gd name="connsiteX140" fmla="*/ 8846 w 10000"/>
                  <a:gd name="connsiteY140" fmla="*/ 7713 h 10000"/>
                  <a:gd name="connsiteX141" fmla="*/ 8623 w 10000"/>
                  <a:gd name="connsiteY141" fmla="*/ 7796 h 10000"/>
                  <a:gd name="connsiteX142" fmla="*/ 8441 w 10000"/>
                  <a:gd name="connsiteY142" fmla="*/ 7796 h 10000"/>
                  <a:gd name="connsiteX143" fmla="*/ 8421 w 10000"/>
                  <a:gd name="connsiteY143" fmla="*/ 7894 h 10000"/>
                  <a:gd name="connsiteX144" fmla="*/ 8603 w 10000"/>
                  <a:gd name="connsiteY144" fmla="*/ 7894 h 10000"/>
                  <a:gd name="connsiteX145" fmla="*/ 8623 w 10000"/>
                  <a:gd name="connsiteY145" fmla="*/ 7936 h 10000"/>
                  <a:gd name="connsiteX146" fmla="*/ 8664 w 10000"/>
                  <a:gd name="connsiteY146" fmla="*/ 7922 h 10000"/>
                  <a:gd name="connsiteX147" fmla="*/ 8725 w 10000"/>
                  <a:gd name="connsiteY147" fmla="*/ 7992 h 10000"/>
                  <a:gd name="connsiteX148" fmla="*/ 8704 w 10000"/>
                  <a:gd name="connsiteY148" fmla="*/ 8033 h 10000"/>
                  <a:gd name="connsiteX149" fmla="*/ 8725 w 10000"/>
                  <a:gd name="connsiteY149" fmla="*/ 8047 h 10000"/>
                  <a:gd name="connsiteX150" fmla="*/ 8887 w 10000"/>
                  <a:gd name="connsiteY150" fmla="*/ 7922 h 10000"/>
                  <a:gd name="connsiteX151" fmla="*/ 8947 w 10000"/>
                  <a:gd name="connsiteY151" fmla="*/ 7936 h 10000"/>
                  <a:gd name="connsiteX152" fmla="*/ 8907 w 10000"/>
                  <a:gd name="connsiteY152" fmla="*/ 7922 h 10000"/>
                  <a:gd name="connsiteX153" fmla="*/ 8968 w 10000"/>
                  <a:gd name="connsiteY153" fmla="*/ 7880 h 10000"/>
                  <a:gd name="connsiteX154" fmla="*/ 9028 w 10000"/>
                  <a:gd name="connsiteY154" fmla="*/ 7852 h 10000"/>
                  <a:gd name="connsiteX155" fmla="*/ 9170 w 10000"/>
                  <a:gd name="connsiteY155" fmla="*/ 8131 h 10000"/>
                  <a:gd name="connsiteX156" fmla="*/ 9130 w 10000"/>
                  <a:gd name="connsiteY156" fmla="*/ 8173 h 10000"/>
                  <a:gd name="connsiteX157" fmla="*/ 9130 w 10000"/>
                  <a:gd name="connsiteY157" fmla="*/ 8271 h 10000"/>
                  <a:gd name="connsiteX158" fmla="*/ 8846 w 10000"/>
                  <a:gd name="connsiteY158" fmla="*/ 8243 h 10000"/>
                  <a:gd name="connsiteX159" fmla="*/ 8826 w 10000"/>
                  <a:gd name="connsiteY159" fmla="*/ 8452 h 10000"/>
                  <a:gd name="connsiteX160" fmla="*/ 8704 w 10000"/>
                  <a:gd name="connsiteY160" fmla="*/ 8452 h 10000"/>
                  <a:gd name="connsiteX161" fmla="*/ 8664 w 10000"/>
                  <a:gd name="connsiteY161" fmla="*/ 8633 h 10000"/>
                  <a:gd name="connsiteX162" fmla="*/ 8543 w 10000"/>
                  <a:gd name="connsiteY162" fmla="*/ 8731 h 10000"/>
                  <a:gd name="connsiteX163" fmla="*/ 8543 w 10000"/>
                  <a:gd name="connsiteY163" fmla="*/ 8884 h 10000"/>
                  <a:gd name="connsiteX164" fmla="*/ 8381 w 10000"/>
                  <a:gd name="connsiteY164" fmla="*/ 8954 h 10000"/>
                  <a:gd name="connsiteX165" fmla="*/ 8603 w 10000"/>
                  <a:gd name="connsiteY165" fmla="*/ 9010 h 10000"/>
                  <a:gd name="connsiteX166" fmla="*/ 8603 w 10000"/>
                  <a:gd name="connsiteY166" fmla="*/ 9052 h 10000"/>
                  <a:gd name="connsiteX167" fmla="*/ 8138 w 10000"/>
                  <a:gd name="connsiteY167" fmla="*/ 9052 h 10000"/>
                  <a:gd name="connsiteX168" fmla="*/ 8239 w 10000"/>
                  <a:gd name="connsiteY168" fmla="*/ 9191 h 10000"/>
                  <a:gd name="connsiteX169" fmla="*/ 8320 w 10000"/>
                  <a:gd name="connsiteY169" fmla="*/ 9233 h 10000"/>
                  <a:gd name="connsiteX170" fmla="*/ 8300 w 10000"/>
                  <a:gd name="connsiteY170" fmla="*/ 9289 h 10000"/>
                  <a:gd name="connsiteX171" fmla="*/ 8320 w 10000"/>
                  <a:gd name="connsiteY171" fmla="*/ 9317 h 10000"/>
                  <a:gd name="connsiteX172" fmla="*/ 8320 w 10000"/>
                  <a:gd name="connsiteY172" fmla="*/ 9442 h 10000"/>
                  <a:gd name="connsiteX173" fmla="*/ 8259 w 10000"/>
                  <a:gd name="connsiteY173" fmla="*/ 9442 h 10000"/>
                  <a:gd name="connsiteX174" fmla="*/ 8198 w 10000"/>
                  <a:gd name="connsiteY174" fmla="*/ 9568 h 10000"/>
                  <a:gd name="connsiteX175" fmla="*/ 8198 w 10000"/>
                  <a:gd name="connsiteY175" fmla="*/ 9791 h 10000"/>
                  <a:gd name="connsiteX176" fmla="*/ 8077 w 10000"/>
                  <a:gd name="connsiteY176" fmla="*/ 9805 h 10000"/>
                  <a:gd name="connsiteX177" fmla="*/ 8077 w 10000"/>
                  <a:gd name="connsiteY177" fmla="*/ 9888 h 10000"/>
                  <a:gd name="connsiteX178" fmla="*/ 7976 w 10000"/>
                  <a:gd name="connsiteY178" fmla="*/ 9986 h 10000"/>
                  <a:gd name="connsiteX179" fmla="*/ 7490 w 10000"/>
                  <a:gd name="connsiteY179" fmla="*/ 9944 h 10000"/>
                  <a:gd name="connsiteX180" fmla="*/ 7267 w 10000"/>
                  <a:gd name="connsiteY180" fmla="*/ 9944 h 10000"/>
                  <a:gd name="connsiteX181" fmla="*/ 7166 w 10000"/>
                  <a:gd name="connsiteY181" fmla="*/ 10000 h 10000"/>
                  <a:gd name="connsiteX182" fmla="*/ 7105 w 10000"/>
                  <a:gd name="connsiteY182" fmla="*/ 9958 h 10000"/>
                  <a:gd name="connsiteX183" fmla="*/ 7045 w 10000"/>
                  <a:gd name="connsiteY183" fmla="*/ 9986 h 10000"/>
                  <a:gd name="connsiteX184" fmla="*/ 6862 w 10000"/>
                  <a:gd name="connsiteY184" fmla="*/ 9833 h 10000"/>
                  <a:gd name="connsiteX185" fmla="*/ 6741 w 10000"/>
                  <a:gd name="connsiteY185" fmla="*/ 9874 h 10000"/>
                  <a:gd name="connsiteX186" fmla="*/ 6680 w 10000"/>
                  <a:gd name="connsiteY186" fmla="*/ 9944 h 10000"/>
                  <a:gd name="connsiteX187" fmla="*/ 6619 w 10000"/>
                  <a:gd name="connsiteY187" fmla="*/ 9958 h 10000"/>
                  <a:gd name="connsiteX188" fmla="*/ 6498 w 10000"/>
                  <a:gd name="connsiteY188" fmla="*/ 9791 h 10000"/>
                  <a:gd name="connsiteX189" fmla="*/ 5891 w 10000"/>
                  <a:gd name="connsiteY189" fmla="*/ 9805 h 10000"/>
                  <a:gd name="connsiteX190" fmla="*/ 5870 w 10000"/>
                  <a:gd name="connsiteY190" fmla="*/ 9874 h 10000"/>
                  <a:gd name="connsiteX191" fmla="*/ 5506 w 10000"/>
                  <a:gd name="connsiteY191" fmla="*/ 9874 h 10000"/>
                  <a:gd name="connsiteX192" fmla="*/ 5506 w 10000"/>
                  <a:gd name="connsiteY192" fmla="*/ 9916 h 10000"/>
                  <a:gd name="connsiteX193" fmla="*/ 5243 w 10000"/>
                  <a:gd name="connsiteY193" fmla="*/ 9874 h 10000"/>
                  <a:gd name="connsiteX194" fmla="*/ 5243 w 10000"/>
                  <a:gd name="connsiteY194" fmla="*/ 9791 h 10000"/>
                  <a:gd name="connsiteX195" fmla="*/ 5182 w 10000"/>
                  <a:gd name="connsiteY195" fmla="*/ 9791 h 10000"/>
                  <a:gd name="connsiteX196" fmla="*/ 5182 w 10000"/>
                  <a:gd name="connsiteY196" fmla="*/ 9791 h 10000"/>
                  <a:gd name="connsiteX197" fmla="*/ 5162 w 10000"/>
                  <a:gd name="connsiteY197" fmla="*/ 9707 h 10000"/>
                  <a:gd name="connsiteX198" fmla="*/ 5283 w 10000"/>
                  <a:gd name="connsiteY198" fmla="*/ 9484 h 10000"/>
                  <a:gd name="connsiteX199" fmla="*/ 5182 w 10000"/>
                  <a:gd name="connsiteY199" fmla="*/ 9442 h 10000"/>
                  <a:gd name="connsiteX200" fmla="*/ 5121 w 10000"/>
                  <a:gd name="connsiteY200" fmla="*/ 9470 h 10000"/>
                  <a:gd name="connsiteX201" fmla="*/ 5040 w 10000"/>
                  <a:gd name="connsiteY201" fmla="*/ 9428 h 10000"/>
                  <a:gd name="connsiteX202" fmla="*/ 5040 w 10000"/>
                  <a:gd name="connsiteY202" fmla="*/ 9205 h 10000"/>
                  <a:gd name="connsiteX203" fmla="*/ 4190 w 10000"/>
                  <a:gd name="connsiteY203" fmla="*/ 9163 h 10000"/>
                  <a:gd name="connsiteX204" fmla="*/ 4089 w 10000"/>
                  <a:gd name="connsiteY204" fmla="*/ 9038 h 10000"/>
                  <a:gd name="connsiteX205" fmla="*/ 4170 w 10000"/>
                  <a:gd name="connsiteY205" fmla="*/ 8954 h 10000"/>
                  <a:gd name="connsiteX206" fmla="*/ 4170 w 10000"/>
                  <a:gd name="connsiteY206" fmla="*/ 8884 h 10000"/>
                  <a:gd name="connsiteX207" fmla="*/ 4069 w 10000"/>
                  <a:gd name="connsiteY207" fmla="*/ 8870 h 10000"/>
                  <a:gd name="connsiteX208" fmla="*/ 4130 w 10000"/>
                  <a:gd name="connsiteY208" fmla="*/ 8731 h 10000"/>
                  <a:gd name="connsiteX209" fmla="*/ 3563 w 10000"/>
                  <a:gd name="connsiteY209" fmla="*/ 8605 h 10000"/>
                  <a:gd name="connsiteX210" fmla="*/ 3603 w 10000"/>
                  <a:gd name="connsiteY210" fmla="*/ 8550 h 10000"/>
                  <a:gd name="connsiteX211" fmla="*/ 3360 w 10000"/>
                  <a:gd name="connsiteY211" fmla="*/ 8550 h 10000"/>
                  <a:gd name="connsiteX212" fmla="*/ 3239 w 10000"/>
                  <a:gd name="connsiteY212" fmla="*/ 8494 h 10000"/>
                  <a:gd name="connsiteX213" fmla="*/ 3198 w 10000"/>
                  <a:gd name="connsiteY213" fmla="*/ 8452 h 10000"/>
                  <a:gd name="connsiteX214" fmla="*/ 3239 w 10000"/>
                  <a:gd name="connsiteY214" fmla="*/ 8410 h 10000"/>
                  <a:gd name="connsiteX215" fmla="*/ 3259 w 10000"/>
                  <a:gd name="connsiteY215" fmla="*/ 8354 h 10000"/>
                  <a:gd name="connsiteX216" fmla="*/ 3158 w 10000"/>
                  <a:gd name="connsiteY216" fmla="*/ 8243 h 10000"/>
                  <a:gd name="connsiteX217" fmla="*/ 3158 w 10000"/>
                  <a:gd name="connsiteY217" fmla="*/ 8131 h 10000"/>
                  <a:gd name="connsiteX218" fmla="*/ 3016 w 10000"/>
                  <a:gd name="connsiteY218" fmla="*/ 8033 h 10000"/>
                  <a:gd name="connsiteX219" fmla="*/ 2632 w 10000"/>
                  <a:gd name="connsiteY219" fmla="*/ 8075 h 10000"/>
                  <a:gd name="connsiteX220" fmla="*/ 2449 w 10000"/>
                  <a:gd name="connsiteY220" fmla="*/ 8006 h 10000"/>
                  <a:gd name="connsiteX221" fmla="*/ 2449 w 10000"/>
                  <a:gd name="connsiteY221" fmla="*/ 7894 h 10000"/>
                  <a:gd name="connsiteX222" fmla="*/ 2510 w 10000"/>
                  <a:gd name="connsiteY222" fmla="*/ 7852 h 10000"/>
                  <a:gd name="connsiteX223" fmla="*/ 2490 w 10000"/>
                  <a:gd name="connsiteY223" fmla="*/ 7768 h 10000"/>
                  <a:gd name="connsiteX224" fmla="*/ 2733 w 10000"/>
                  <a:gd name="connsiteY224" fmla="*/ 7657 h 10000"/>
                  <a:gd name="connsiteX225" fmla="*/ 2632 w 10000"/>
                  <a:gd name="connsiteY225" fmla="*/ 7601 h 10000"/>
                  <a:gd name="connsiteX226" fmla="*/ 2551 w 10000"/>
                  <a:gd name="connsiteY226" fmla="*/ 7601 h 10000"/>
                  <a:gd name="connsiteX227" fmla="*/ 2490 w 10000"/>
                  <a:gd name="connsiteY227" fmla="*/ 7294 h 10000"/>
                  <a:gd name="connsiteX228" fmla="*/ 2267 w 10000"/>
                  <a:gd name="connsiteY228" fmla="*/ 7364 h 10000"/>
                  <a:gd name="connsiteX229" fmla="*/ 2227 w 10000"/>
                  <a:gd name="connsiteY229" fmla="*/ 7322 h 10000"/>
                  <a:gd name="connsiteX230" fmla="*/ 2105 w 10000"/>
                  <a:gd name="connsiteY230" fmla="*/ 7336 h 10000"/>
                  <a:gd name="connsiteX231" fmla="*/ 1984 w 10000"/>
                  <a:gd name="connsiteY231" fmla="*/ 7252 h 10000"/>
                  <a:gd name="connsiteX232" fmla="*/ 2024 w 10000"/>
                  <a:gd name="connsiteY232" fmla="*/ 7211 h 10000"/>
                  <a:gd name="connsiteX233" fmla="*/ 1903 w 10000"/>
                  <a:gd name="connsiteY233" fmla="*/ 7169 h 10000"/>
                  <a:gd name="connsiteX234" fmla="*/ 1964 w 10000"/>
                  <a:gd name="connsiteY234" fmla="*/ 7169 h 10000"/>
                  <a:gd name="connsiteX235" fmla="*/ 1923 w 10000"/>
                  <a:gd name="connsiteY235" fmla="*/ 7085 h 10000"/>
                  <a:gd name="connsiteX236" fmla="*/ 2024 w 10000"/>
                  <a:gd name="connsiteY236" fmla="*/ 7015 h 10000"/>
                  <a:gd name="connsiteX237" fmla="*/ 1822 w 10000"/>
                  <a:gd name="connsiteY237" fmla="*/ 6876 h 10000"/>
                  <a:gd name="connsiteX238" fmla="*/ 1761 w 10000"/>
                  <a:gd name="connsiteY238" fmla="*/ 6332 h 10000"/>
                  <a:gd name="connsiteX239" fmla="*/ 1862 w 10000"/>
                  <a:gd name="connsiteY239" fmla="*/ 6318 h 10000"/>
                  <a:gd name="connsiteX240" fmla="*/ 1903 w 10000"/>
                  <a:gd name="connsiteY240" fmla="*/ 6276 h 10000"/>
                  <a:gd name="connsiteX241" fmla="*/ 1984 w 10000"/>
                  <a:gd name="connsiteY241" fmla="*/ 6248 h 10000"/>
                  <a:gd name="connsiteX242" fmla="*/ 1984 w 10000"/>
                  <a:gd name="connsiteY242" fmla="*/ 6165 h 10000"/>
                  <a:gd name="connsiteX243" fmla="*/ 1964 w 10000"/>
                  <a:gd name="connsiteY243" fmla="*/ 6123 h 10000"/>
                  <a:gd name="connsiteX244" fmla="*/ 2045 w 10000"/>
                  <a:gd name="connsiteY244" fmla="*/ 6095 h 10000"/>
                  <a:gd name="connsiteX245" fmla="*/ 2024 w 10000"/>
                  <a:gd name="connsiteY245" fmla="*/ 6039 h 10000"/>
                  <a:gd name="connsiteX246" fmla="*/ 1862 w 10000"/>
                  <a:gd name="connsiteY246" fmla="*/ 6039 h 10000"/>
                  <a:gd name="connsiteX247" fmla="*/ 1761 w 10000"/>
                  <a:gd name="connsiteY247" fmla="*/ 5969 h 10000"/>
                  <a:gd name="connsiteX248" fmla="*/ 1862 w 10000"/>
                  <a:gd name="connsiteY248" fmla="*/ 5858 h 10000"/>
                  <a:gd name="connsiteX249" fmla="*/ 1822 w 10000"/>
                  <a:gd name="connsiteY249" fmla="*/ 5732 h 10000"/>
                  <a:gd name="connsiteX250" fmla="*/ 1903 w 10000"/>
                  <a:gd name="connsiteY250" fmla="*/ 5690 h 10000"/>
                  <a:gd name="connsiteX251" fmla="*/ 1984 w 10000"/>
                  <a:gd name="connsiteY251" fmla="*/ 5690 h 10000"/>
                  <a:gd name="connsiteX252" fmla="*/ 1984 w 10000"/>
                  <a:gd name="connsiteY252" fmla="*/ 5621 h 10000"/>
                  <a:gd name="connsiteX253" fmla="*/ 1822 w 10000"/>
                  <a:gd name="connsiteY253" fmla="*/ 5649 h 10000"/>
                  <a:gd name="connsiteX254" fmla="*/ 1741 w 10000"/>
                  <a:gd name="connsiteY254" fmla="*/ 5565 h 10000"/>
                  <a:gd name="connsiteX255" fmla="*/ 1619 w 10000"/>
                  <a:gd name="connsiteY255" fmla="*/ 5579 h 10000"/>
                  <a:gd name="connsiteX256" fmla="*/ 1619 w 10000"/>
                  <a:gd name="connsiteY256" fmla="*/ 5174 h 10000"/>
                  <a:gd name="connsiteX257" fmla="*/ 1518 w 10000"/>
                  <a:gd name="connsiteY257" fmla="*/ 5202 h 10000"/>
                  <a:gd name="connsiteX258" fmla="*/ 1275 w 10000"/>
                  <a:gd name="connsiteY258" fmla="*/ 5160 h 10000"/>
                  <a:gd name="connsiteX259" fmla="*/ 1235 w 10000"/>
                  <a:gd name="connsiteY259" fmla="*/ 5202 h 10000"/>
                  <a:gd name="connsiteX260" fmla="*/ 1154 w 10000"/>
                  <a:gd name="connsiteY260" fmla="*/ 5202 h 10000"/>
                  <a:gd name="connsiteX261" fmla="*/ 1032 w 10000"/>
                  <a:gd name="connsiteY261" fmla="*/ 5160 h 10000"/>
                  <a:gd name="connsiteX262" fmla="*/ 830 w 10000"/>
                  <a:gd name="connsiteY262" fmla="*/ 5160 h 10000"/>
                  <a:gd name="connsiteX263" fmla="*/ 830 w 10000"/>
                  <a:gd name="connsiteY263" fmla="*/ 5105 h 10000"/>
                  <a:gd name="connsiteX264" fmla="*/ 688 w 10000"/>
                  <a:gd name="connsiteY264" fmla="*/ 5105 h 10000"/>
                  <a:gd name="connsiteX265" fmla="*/ 810 w 10000"/>
                  <a:gd name="connsiteY265" fmla="*/ 4979 h 10000"/>
                  <a:gd name="connsiteX266" fmla="*/ 891 w 10000"/>
                  <a:gd name="connsiteY266" fmla="*/ 5021 h 10000"/>
                  <a:gd name="connsiteX267" fmla="*/ 891 w 10000"/>
                  <a:gd name="connsiteY267" fmla="*/ 4937 h 10000"/>
                  <a:gd name="connsiteX268" fmla="*/ 1093 w 10000"/>
                  <a:gd name="connsiteY268" fmla="*/ 4895 h 10000"/>
                  <a:gd name="connsiteX269" fmla="*/ 891 w 10000"/>
                  <a:gd name="connsiteY269" fmla="*/ 4616 h 10000"/>
                  <a:gd name="connsiteX270" fmla="*/ 931 w 10000"/>
                  <a:gd name="connsiteY270" fmla="*/ 4575 h 10000"/>
                  <a:gd name="connsiteX271" fmla="*/ 992 w 10000"/>
                  <a:gd name="connsiteY271" fmla="*/ 4226 h 10000"/>
                  <a:gd name="connsiteX272" fmla="*/ 870 w 10000"/>
                  <a:gd name="connsiteY272" fmla="*/ 4212 h 10000"/>
                  <a:gd name="connsiteX273" fmla="*/ 830 w 10000"/>
                  <a:gd name="connsiteY273" fmla="*/ 4324 h 10000"/>
                  <a:gd name="connsiteX274" fmla="*/ 587 w 10000"/>
                  <a:gd name="connsiteY274" fmla="*/ 4296 h 10000"/>
                  <a:gd name="connsiteX275" fmla="*/ 283 w 10000"/>
                  <a:gd name="connsiteY275" fmla="*/ 4212 h 10000"/>
                  <a:gd name="connsiteX276" fmla="*/ 223 w 10000"/>
                  <a:gd name="connsiteY276" fmla="*/ 4170 h 10000"/>
                  <a:gd name="connsiteX277" fmla="*/ 283 w 10000"/>
                  <a:gd name="connsiteY277" fmla="*/ 4142 h 10000"/>
                  <a:gd name="connsiteX278" fmla="*/ 223 w 10000"/>
                  <a:gd name="connsiteY278" fmla="*/ 4100 h 10000"/>
                  <a:gd name="connsiteX279" fmla="*/ 405 w 10000"/>
                  <a:gd name="connsiteY279" fmla="*/ 4017 h 10000"/>
                  <a:gd name="connsiteX280" fmla="*/ 283 w 10000"/>
                  <a:gd name="connsiteY280" fmla="*/ 3933 h 10000"/>
                  <a:gd name="connsiteX281" fmla="*/ 223 w 10000"/>
                  <a:gd name="connsiteY281" fmla="*/ 3947 h 10000"/>
                  <a:gd name="connsiteX282" fmla="*/ 121 w 10000"/>
                  <a:gd name="connsiteY282" fmla="*/ 3821 h 10000"/>
                  <a:gd name="connsiteX283" fmla="*/ 121 w 10000"/>
                  <a:gd name="connsiteY283" fmla="*/ 3821 h 10000"/>
                  <a:gd name="connsiteX284" fmla="*/ 121 w 10000"/>
                  <a:gd name="connsiteY284" fmla="*/ 3780 h 10000"/>
                  <a:gd name="connsiteX285" fmla="*/ 304 w 10000"/>
                  <a:gd name="connsiteY285" fmla="*/ 3710 h 10000"/>
                  <a:gd name="connsiteX286" fmla="*/ 243 w 10000"/>
                  <a:gd name="connsiteY286" fmla="*/ 3668 h 10000"/>
                  <a:gd name="connsiteX287" fmla="*/ 506 w 10000"/>
                  <a:gd name="connsiteY287" fmla="*/ 3612 h 10000"/>
                  <a:gd name="connsiteX288" fmla="*/ 466 w 10000"/>
                  <a:gd name="connsiteY288" fmla="*/ 3529 h 10000"/>
                  <a:gd name="connsiteX289" fmla="*/ 182 w 10000"/>
                  <a:gd name="connsiteY289" fmla="*/ 3501 h 10000"/>
                  <a:gd name="connsiteX290" fmla="*/ 162 w 10000"/>
                  <a:gd name="connsiteY290" fmla="*/ 3417 h 10000"/>
                  <a:gd name="connsiteX291" fmla="*/ 243 w 10000"/>
                  <a:gd name="connsiteY291" fmla="*/ 3068 h 10000"/>
                  <a:gd name="connsiteX292" fmla="*/ 162 w 10000"/>
                  <a:gd name="connsiteY292" fmla="*/ 3013 h 10000"/>
                  <a:gd name="connsiteX293" fmla="*/ 162 w 10000"/>
                  <a:gd name="connsiteY293" fmla="*/ 2887 h 10000"/>
                  <a:gd name="connsiteX294" fmla="*/ 20 w 10000"/>
                  <a:gd name="connsiteY294" fmla="*/ 2887 h 10000"/>
                  <a:gd name="connsiteX295" fmla="*/ 61 w 10000"/>
                  <a:gd name="connsiteY295" fmla="*/ 2706 h 10000"/>
                  <a:gd name="connsiteX296" fmla="*/ 0 w 10000"/>
                  <a:gd name="connsiteY296" fmla="*/ 2664 h 10000"/>
                  <a:gd name="connsiteX297" fmla="*/ 20 w 10000"/>
                  <a:gd name="connsiteY297" fmla="*/ 2552 h 10000"/>
                  <a:gd name="connsiteX298" fmla="*/ 182 w 10000"/>
                  <a:gd name="connsiteY298" fmla="*/ 2552 h 10000"/>
                  <a:gd name="connsiteX299" fmla="*/ 344 w 10000"/>
                  <a:gd name="connsiteY299" fmla="*/ 2469 h 10000"/>
                  <a:gd name="connsiteX300" fmla="*/ 364 w 10000"/>
                  <a:gd name="connsiteY300" fmla="*/ 2455 h 10000"/>
                  <a:gd name="connsiteX301" fmla="*/ 182 w 10000"/>
                  <a:gd name="connsiteY301" fmla="*/ 2427 h 10000"/>
                  <a:gd name="connsiteX302" fmla="*/ 243 w 10000"/>
                  <a:gd name="connsiteY302" fmla="*/ 2329 h 10000"/>
                  <a:gd name="connsiteX303" fmla="*/ 466 w 10000"/>
                  <a:gd name="connsiteY303" fmla="*/ 2343 h 10000"/>
                  <a:gd name="connsiteX304" fmla="*/ 425 w 10000"/>
                  <a:gd name="connsiteY304" fmla="*/ 2232 h 10000"/>
                  <a:gd name="connsiteX305" fmla="*/ 425 w 10000"/>
                  <a:gd name="connsiteY305" fmla="*/ 2148 h 10000"/>
                  <a:gd name="connsiteX306" fmla="*/ 567 w 10000"/>
                  <a:gd name="connsiteY306" fmla="*/ 2148 h 10000"/>
                  <a:gd name="connsiteX307" fmla="*/ 587 w 10000"/>
                  <a:gd name="connsiteY307" fmla="*/ 2106 h 10000"/>
                  <a:gd name="connsiteX308" fmla="*/ 648 w 10000"/>
                  <a:gd name="connsiteY308" fmla="*/ 2092 h 10000"/>
                  <a:gd name="connsiteX309" fmla="*/ 628 w 10000"/>
                  <a:gd name="connsiteY309" fmla="*/ 1994 h 10000"/>
                  <a:gd name="connsiteX310" fmla="*/ 870 w 10000"/>
                  <a:gd name="connsiteY310" fmla="*/ 1939 h 10000"/>
                  <a:gd name="connsiteX311" fmla="*/ 769 w 10000"/>
                  <a:gd name="connsiteY311" fmla="*/ 1911 h 10000"/>
                  <a:gd name="connsiteX312" fmla="*/ 749 w 10000"/>
                  <a:gd name="connsiteY312" fmla="*/ 1785 h 10000"/>
                  <a:gd name="connsiteX313" fmla="*/ 688 w 10000"/>
                  <a:gd name="connsiteY313" fmla="*/ 1771 h 10000"/>
                  <a:gd name="connsiteX314" fmla="*/ 749 w 10000"/>
                  <a:gd name="connsiteY314" fmla="*/ 1715 h 10000"/>
                  <a:gd name="connsiteX315" fmla="*/ 749 w 10000"/>
                  <a:gd name="connsiteY315" fmla="*/ 1702 h 10000"/>
                  <a:gd name="connsiteX316" fmla="*/ 648 w 10000"/>
                  <a:gd name="connsiteY316" fmla="*/ 1674 h 10000"/>
                  <a:gd name="connsiteX317" fmla="*/ 567 w 10000"/>
                  <a:gd name="connsiteY317" fmla="*/ 1715 h 10000"/>
                  <a:gd name="connsiteX318" fmla="*/ 466 w 10000"/>
                  <a:gd name="connsiteY318" fmla="*/ 1618 h 10000"/>
                  <a:gd name="connsiteX319" fmla="*/ 587 w 10000"/>
                  <a:gd name="connsiteY319" fmla="*/ 1464 h 10000"/>
                  <a:gd name="connsiteX320" fmla="*/ 648 w 10000"/>
                  <a:gd name="connsiteY320" fmla="*/ 1534 h 10000"/>
                  <a:gd name="connsiteX321" fmla="*/ 810 w 10000"/>
                  <a:gd name="connsiteY321" fmla="*/ 1381 h 10000"/>
                  <a:gd name="connsiteX322" fmla="*/ 891 w 10000"/>
                  <a:gd name="connsiteY322" fmla="*/ 1381 h 10000"/>
                  <a:gd name="connsiteX323" fmla="*/ 891 w 10000"/>
                  <a:gd name="connsiteY323" fmla="*/ 1339 h 10000"/>
                  <a:gd name="connsiteX324" fmla="*/ 709 w 10000"/>
                  <a:gd name="connsiteY324" fmla="*/ 1255 h 10000"/>
                  <a:gd name="connsiteX325" fmla="*/ 769 w 10000"/>
                  <a:gd name="connsiteY325" fmla="*/ 1144 h 10000"/>
                  <a:gd name="connsiteX326" fmla="*/ 992 w 10000"/>
                  <a:gd name="connsiteY326" fmla="*/ 1144 h 10000"/>
                  <a:gd name="connsiteX327" fmla="*/ 1053 w 10000"/>
                  <a:gd name="connsiteY327" fmla="*/ 1102 h 10000"/>
                  <a:gd name="connsiteX328" fmla="*/ 810 w 10000"/>
                  <a:gd name="connsiteY328" fmla="*/ 865 h 10000"/>
                  <a:gd name="connsiteX329" fmla="*/ 810 w 10000"/>
                  <a:gd name="connsiteY329" fmla="*/ 865 h 10000"/>
                  <a:gd name="connsiteX330" fmla="*/ 891 w 10000"/>
                  <a:gd name="connsiteY330" fmla="*/ 753 h 10000"/>
                  <a:gd name="connsiteX331" fmla="*/ 1174 w 10000"/>
                  <a:gd name="connsiteY331" fmla="*/ 669 h 10000"/>
                  <a:gd name="connsiteX332" fmla="*/ 1215 w 10000"/>
                  <a:gd name="connsiteY332" fmla="*/ 753 h 10000"/>
                  <a:gd name="connsiteX333" fmla="*/ 1397 w 10000"/>
                  <a:gd name="connsiteY333" fmla="*/ 669 h 10000"/>
                  <a:gd name="connsiteX334" fmla="*/ 1356 w 10000"/>
                  <a:gd name="connsiteY334" fmla="*/ 628 h 10000"/>
                  <a:gd name="connsiteX335" fmla="*/ 1498 w 10000"/>
                  <a:gd name="connsiteY335" fmla="*/ 586 h 10000"/>
                  <a:gd name="connsiteX336" fmla="*/ 1498 w 10000"/>
                  <a:gd name="connsiteY336" fmla="*/ 544 h 10000"/>
                  <a:gd name="connsiteX337" fmla="*/ 1579 w 10000"/>
                  <a:gd name="connsiteY337" fmla="*/ 502 h 10000"/>
                  <a:gd name="connsiteX338" fmla="*/ 1457 w 10000"/>
                  <a:gd name="connsiteY338" fmla="*/ 307 h 10000"/>
                  <a:gd name="connsiteX339" fmla="*/ 1437 w 10000"/>
                  <a:gd name="connsiteY339" fmla="*/ 42 h 10000"/>
                  <a:gd name="connsiteX340" fmla="*/ 1802 w 10000"/>
                  <a:gd name="connsiteY340" fmla="*/ 98 h 10000"/>
                  <a:gd name="connsiteX341" fmla="*/ 1984 w 10000"/>
                  <a:gd name="connsiteY341" fmla="*/ 0 h 10000"/>
                  <a:gd name="connsiteX342" fmla="*/ 2045 w 10000"/>
                  <a:gd name="connsiteY342" fmla="*/ 28 h 10000"/>
                  <a:gd name="connsiteX343" fmla="*/ 2085 w 10000"/>
                  <a:gd name="connsiteY343" fmla="*/ 98 h 10000"/>
                  <a:gd name="connsiteX0" fmla="*/ 2085 w 10000"/>
                  <a:gd name="connsiteY0" fmla="*/ 98 h 10000"/>
                  <a:gd name="connsiteX1" fmla="*/ 2166 w 10000"/>
                  <a:gd name="connsiteY1" fmla="*/ 307 h 10000"/>
                  <a:gd name="connsiteX2" fmla="*/ 2146 w 10000"/>
                  <a:gd name="connsiteY2" fmla="*/ 391 h 10000"/>
                  <a:gd name="connsiteX3" fmla="*/ 2429 w 10000"/>
                  <a:gd name="connsiteY3" fmla="*/ 474 h 10000"/>
                  <a:gd name="connsiteX4" fmla="*/ 2490 w 10000"/>
                  <a:gd name="connsiteY4" fmla="*/ 418 h 10000"/>
                  <a:gd name="connsiteX5" fmla="*/ 2632 w 10000"/>
                  <a:gd name="connsiteY5" fmla="*/ 432 h 10000"/>
                  <a:gd name="connsiteX6" fmla="*/ 2632 w 10000"/>
                  <a:gd name="connsiteY6" fmla="*/ 474 h 10000"/>
                  <a:gd name="connsiteX7" fmla="*/ 2692 w 10000"/>
                  <a:gd name="connsiteY7" fmla="*/ 474 h 10000"/>
                  <a:gd name="connsiteX8" fmla="*/ 2733 w 10000"/>
                  <a:gd name="connsiteY8" fmla="*/ 558 h 10000"/>
                  <a:gd name="connsiteX9" fmla="*/ 2895 w 10000"/>
                  <a:gd name="connsiteY9" fmla="*/ 600 h 10000"/>
                  <a:gd name="connsiteX10" fmla="*/ 3138 w 10000"/>
                  <a:gd name="connsiteY10" fmla="*/ 516 h 10000"/>
                  <a:gd name="connsiteX11" fmla="*/ 3259 w 10000"/>
                  <a:gd name="connsiteY11" fmla="*/ 544 h 10000"/>
                  <a:gd name="connsiteX12" fmla="*/ 3381 w 10000"/>
                  <a:gd name="connsiteY12" fmla="*/ 600 h 10000"/>
                  <a:gd name="connsiteX13" fmla="*/ 3543 w 10000"/>
                  <a:gd name="connsiteY13" fmla="*/ 544 h 10000"/>
                  <a:gd name="connsiteX14" fmla="*/ 3543 w 10000"/>
                  <a:gd name="connsiteY14" fmla="*/ 418 h 10000"/>
                  <a:gd name="connsiteX15" fmla="*/ 3563 w 10000"/>
                  <a:gd name="connsiteY15" fmla="*/ 418 h 10000"/>
                  <a:gd name="connsiteX16" fmla="*/ 3664 w 10000"/>
                  <a:gd name="connsiteY16" fmla="*/ 502 h 10000"/>
                  <a:gd name="connsiteX17" fmla="*/ 3563 w 10000"/>
                  <a:gd name="connsiteY17" fmla="*/ 586 h 10000"/>
                  <a:gd name="connsiteX18" fmla="*/ 3603 w 10000"/>
                  <a:gd name="connsiteY18" fmla="*/ 711 h 10000"/>
                  <a:gd name="connsiteX19" fmla="*/ 3725 w 10000"/>
                  <a:gd name="connsiteY19" fmla="*/ 739 h 10000"/>
                  <a:gd name="connsiteX20" fmla="*/ 3826 w 10000"/>
                  <a:gd name="connsiteY20" fmla="*/ 865 h 10000"/>
                  <a:gd name="connsiteX21" fmla="*/ 3907 w 10000"/>
                  <a:gd name="connsiteY21" fmla="*/ 879 h 10000"/>
                  <a:gd name="connsiteX22" fmla="*/ 3968 w 10000"/>
                  <a:gd name="connsiteY22" fmla="*/ 948 h 10000"/>
                  <a:gd name="connsiteX23" fmla="*/ 4130 w 10000"/>
                  <a:gd name="connsiteY23" fmla="*/ 948 h 10000"/>
                  <a:gd name="connsiteX24" fmla="*/ 4251 w 10000"/>
                  <a:gd name="connsiteY24" fmla="*/ 1018 h 10000"/>
                  <a:gd name="connsiteX25" fmla="*/ 4474 w 10000"/>
                  <a:gd name="connsiteY25" fmla="*/ 990 h 10000"/>
                  <a:gd name="connsiteX26" fmla="*/ 4534 w 10000"/>
                  <a:gd name="connsiteY26" fmla="*/ 1060 h 10000"/>
                  <a:gd name="connsiteX27" fmla="*/ 4474 w 10000"/>
                  <a:gd name="connsiteY27" fmla="*/ 1102 h 10000"/>
                  <a:gd name="connsiteX28" fmla="*/ 4534 w 10000"/>
                  <a:gd name="connsiteY28" fmla="*/ 1158 h 10000"/>
                  <a:gd name="connsiteX29" fmla="*/ 4494 w 10000"/>
                  <a:gd name="connsiteY29" fmla="*/ 1185 h 10000"/>
                  <a:gd name="connsiteX30" fmla="*/ 4595 w 10000"/>
                  <a:gd name="connsiteY30" fmla="*/ 1339 h 10000"/>
                  <a:gd name="connsiteX31" fmla="*/ 4656 w 10000"/>
                  <a:gd name="connsiteY31" fmla="*/ 1339 h 10000"/>
                  <a:gd name="connsiteX32" fmla="*/ 4960 w 10000"/>
                  <a:gd name="connsiteY32" fmla="*/ 1213 h 10000"/>
                  <a:gd name="connsiteX33" fmla="*/ 5162 w 10000"/>
                  <a:gd name="connsiteY33" fmla="*/ 1227 h 10000"/>
                  <a:gd name="connsiteX34" fmla="*/ 5344 w 10000"/>
                  <a:gd name="connsiteY34" fmla="*/ 1144 h 10000"/>
                  <a:gd name="connsiteX35" fmla="*/ 5425 w 10000"/>
                  <a:gd name="connsiteY35" fmla="*/ 1018 h 10000"/>
                  <a:gd name="connsiteX36" fmla="*/ 5648 w 10000"/>
                  <a:gd name="connsiteY36" fmla="*/ 907 h 10000"/>
                  <a:gd name="connsiteX37" fmla="*/ 5830 w 10000"/>
                  <a:gd name="connsiteY37" fmla="*/ 1116 h 10000"/>
                  <a:gd name="connsiteX38" fmla="*/ 5830 w 10000"/>
                  <a:gd name="connsiteY38" fmla="*/ 1269 h 10000"/>
                  <a:gd name="connsiteX39" fmla="*/ 5931 w 10000"/>
                  <a:gd name="connsiteY39" fmla="*/ 1395 h 10000"/>
                  <a:gd name="connsiteX40" fmla="*/ 6093 w 10000"/>
                  <a:gd name="connsiteY40" fmla="*/ 1506 h 10000"/>
                  <a:gd name="connsiteX41" fmla="*/ 6457 w 10000"/>
                  <a:gd name="connsiteY41" fmla="*/ 1576 h 10000"/>
                  <a:gd name="connsiteX42" fmla="*/ 6741 w 10000"/>
                  <a:gd name="connsiteY42" fmla="*/ 1492 h 10000"/>
                  <a:gd name="connsiteX43" fmla="*/ 6923 w 10000"/>
                  <a:gd name="connsiteY43" fmla="*/ 1506 h 10000"/>
                  <a:gd name="connsiteX44" fmla="*/ 7146 w 10000"/>
                  <a:gd name="connsiteY44" fmla="*/ 1590 h 10000"/>
                  <a:gd name="connsiteX45" fmla="*/ 7429 w 10000"/>
                  <a:gd name="connsiteY45" fmla="*/ 1618 h 10000"/>
                  <a:gd name="connsiteX46" fmla="*/ 7389 w 10000"/>
                  <a:gd name="connsiteY46" fmla="*/ 1715 h 10000"/>
                  <a:gd name="connsiteX47" fmla="*/ 7632 w 10000"/>
                  <a:gd name="connsiteY47" fmla="*/ 2134 h 10000"/>
                  <a:gd name="connsiteX48" fmla="*/ 8016 w 10000"/>
                  <a:gd name="connsiteY48" fmla="*/ 2218 h 10000"/>
                  <a:gd name="connsiteX49" fmla="*/ 8259 w 10000"/>
                  <a:gd name="connsiteY49" fmla="*/ 2385 h 10000"/>
                  <a:gd name="connsiteX50" fmla="*/ 8623 w 10000"/>
                  <a:gd name="connsiteY50" fmla="*/ 2385 h 10000"/>
                  <a:gd name="connsiteX51" fmla="*/ 8765 w 10000"/>
                  <a:gd name="connsiteY51" fmla="*/ 2343 h 10000"/>
                  <a:gd name="connsiteX52" fmla="*/ 8907 w 10000"/>
                  <a:gd name="connsiteY52" fmla="*/ 2218 h 10000"/>
                  <a:gd name="connsiteX53" fmla="*/ 9291 w 10000"/>
                  <a:gd name="connsiteY53" fmla="*/ 2190 h 10000"/>
                  <a:gd name="connsiteX54" fmla="*/ 9352 w 10000"/>
                  <a:gd name="connsiteY54" fmla="*/ 2218 h 10000"/>
                  <a:gd name="connsiteX55" fmla="*/ 9656 w 10000"/>
                  <a:gd name="connsiteY55" fmla="*/ 2134 h 10000"/>
                  <a:gd name="connsiteX56" fmla="*/ 9656 w 10000"/>
                  <a:gd name="connsiteY56" fmla="*/ 2232 h 10000"/>
                  <a:gd name="connsiteX57" fmla="*/ 9777 w 10000"/>
                  <a:gd name="connsiteY57" fmla="*/ 2343 h 10000"/>
                  <a:gd name="connsiteX58" fmla="*/ 9251 w 10000"/>
                  <a:gd name="connsiteY58" fmla="*/ 2552 h 10000"/>
                  <a:gd name="connsiteX59" fmla="*/ 9231 w 10000"/>
                  <a:gd name="connsiteY59" fmla="*/ 2817 h 10000"/>
                  <a:gd name="connsiteX60" fmla="*/ 9413 w 10000"/>
                  <a:gd name="connsiteY60" fmla="*/ 3054 h 10000"/>
                  <a:gd name="connsiteX61" fmla="*/ 9696 w 10000"/>
                  <a:gd name="connsiteY61" fmla="*/ 3180 h 10000"/>
                  <a:gd name="connsiteX62" fmla="*/ 9879 w 10000"/>
                  <a:gd name="connsiteY62" fmla="*/ 3333 h 10000"/>
                  <a:gd name="connsiteX63" fmla="*/ 9818 w 10000"/>
                  <a:gd name="connsiteY63" fmla="*/ 3570 h 10000"/>
                  <a:gd name="connsiteX64" fmla="*/ 10000 w 10000"/>
                  <a:gd name="connsiteY64" fmla="*/ 3696 h 10000"/>
                  <a:gd name="connsiteX65" fmla="*/ 9960 w 10000"/>
                  <a:gd name="connsiteY65" fmla="*/ 3780 h 10000"/>
                  <a:gd name="connsiteX66" fmla="*/ 9899 w 10000"/>
                  <a:gd name="connsiteY66" fmla="*/ 3821 h 10000"/>
                  <a:gd name="connsiteX67" fmla="*/ 9656 w 10000"/>
                  <a:gd name="connsiteY67" fmla="*/ 3808 h 10000"/>
                  <a:gd name="connsiteX68" fmla="*/ 9413 w 10000"/>
                  <a:gd name="connsiteY68" fmla="*/ 4045 h 10000"/>
                  <a:gd name="connsiteX69" fmla="*/ 9231 w 10000"/>
                  <a:gd name="connsiteY69" fmla="*/ 4086 h 10000"/>
                  <a:gd name="connsiteX70" fmla="*/ 8826 w 10000"/>
                  <a:gd name="connsiteY70" fmla="*/ 4505 h 10000"/>
                  <a:gd name="connsiteX71" fmla="*/ 8826 w 10000"/>
                  <a:gd name="connsiteY71" fmla="*/ 4616 h 10000"/>
                  <a:gd name="connsiteX72" fmla="*/ 8563 w 10000"/>
                  <a:gd name="connsiteY72" fmla="*/ 4603 h 10000"/>
                  <a:gd name="connsiteX73" fmla="*/ 8300 w 10000"/>
                  <a:gd name="connsiteY73" fmla="*/ 4603 h 10000"/>
                  <a:gd name="connsiteX74" fmla="*/ 8097 w 10000"/>
                  <a:gd name="connsiteY74" fmla="*/ 4700 h 10000"/>
                  <a:gd name="connsiteX75" fmla="*/ 7794 w 10000"/>
                  <a:gd name="connsiteY75" fmla="*/ 4644 h 10000"/>
                  <a:gd name="connsiteX76" fmla="*/ 7692 w 10000"/>
                  <a:gd name="connsiteY76" fmla="*/ 4686 h 10000"/>
                  <a:gd name="connsiteX77" fmla="*/ 7773 w 10000"/>
                  <a:gd name="connsiteY77" fmla="*/ 4728 h 10000"/>
                  <a:gd name="connsiteX78" fmla="*/ 7672 w 10000"/>
                  <a:gd name="connsiteY78" fmla="*/ 4881 h 10000"/>
                  <a:gd name="connsiteX79" fmla="*/ 7733 w 10000"/>
                  <a:gd name="connsiteY79" fmla="*/ 4923 h 10000"/>
                  <a:gd name="connsiteX80" fmla="*/ 7794 w 10000"/>
                  <a:gd name="connsiteY80" fmla="*/ 4881 h 10000"/>
                  <a:gd name="connsiteX81" fmla="*/ 7915 w 10000"/>
                  <a:gd name="connsiteY81" fmla="*/ 4923 h 10000"/>
                  <a:gd name="connsiteX82" fmla="*/ 8036 w 10000"/>
                  <a:gd name="connsiteY82" fmla="*/ 4923 h 10000"/>
                  <a:gd name="connsiteX83" fmla="*/ 8077 w 10000"/>
                  <a:gd name="connsiteY83" fmla="*/ 5021 h 10000"/>
                  <a:gd name="connsiteX84" fmla="*/ 8198 w 10000"/>
                  <a:gd name="connsiteY84" fmla="*/ 5132 h 10000"/>
                  <a:gd name="connsiteX85" fmla="*/ 8138 w 10000"/>
                  <a:gd name="connsiteY85" fmla="*/ 5202 h 10000"/>
                  <a:gd name="connsiteX86" fmla="*/ 8198 w 10000"/>
                  <a:gd name="connsiteY86" fmla="*/ 5258 h 10000"/>
                  <a:gd name="connsiteX87" fmla="*/ 8259 w 10000"/>
                  <a:gd name="connsiteY87" fmla="*/ 5244 h 10000"/>
                  <a:gd name="connsiteX88" fmla="*/ 8320 w 10000"/>
                  <a:gd name="connsiteY88" fmla="*/ 5286 h 10000"/>
                  <a:gd name="connsiteX89" fmla="*/ 8360 w 10000"/>
                  <a:gd name="connsiteY89" fmla="*/ 5370 h 10000"/>
                  <a:gd name="connsiteX90" fmla="*/ 8441 w 10000"/>
                  <a:gd name="connsiteY90" fmla="*/ 5300 h 10000"/>
                  <a:gd name="connsiteX91" fmla="*/ 8482 w 10000"/>
                  <a:gd name="connsiteY91" fmla="*/ 5342 h 10000"/>
                  <a:gd name="connsiteX92" fmla="*/ 8765 w 10000"/>
                  <a:gd name="connsiteY92" fmla="*/ 5328 h 10000"/>
                  <a:gd name="connsiteX93" fmla="*/ 8887 w 10000"/>
                  <a:gd name="connsiteY93" fmla="*/ 5439 h 10000"/>
                  <a:gd name="connsiteX94" fmla="*/ 9109 w 10000"/>
                  <a:gd name="connsiteY94" fmla="*/ 5300 h 10000"/>
                  <a:gd name="connsiteX95" fmla="*/ 9413 w 10000"/>
                  <a:gd name="connsiteY95" fmla="*/ 5439 h 10000"/>
                  <a:gd name="connsiteX96" fmla="*/ 8239 w 10000"/>
                  <a:gd name="connsiteY96" fmla="*/ 5565 h 10000"/>
                  <a:gd name="connsiteX97" fmla="*/ 8198 w 10000"/>
                  <a:gd name="connsiteY97" fmla="*/ 5607 h 10000"/>
                  <a:gd name="connsiteX98" fmla="*/ 8239 w 10000"/>
                  <a:gd name="connsiteY98" fmla="*/ 5649 h 10000"/>
                  <a:gd name="connsiteX99" fmla="*/ 8198 w 10000"/>
                  <a:gd name="connsiteY99" fmla="*/ 5649 h 10000"/>
                  <a:gd name="connsiteX100" fmla="*/ 8158 w 10000"/>
                  <a:gd name="connsiteY100" fmla="*/ 5690 h 10000"/>
                  <a:gd name="connsiteX101" fmla="*/ 8158 w 10000"/>
                  <a:gd name="connsiteY101" fmla="*/ 5774 h 10000"/>
                  <a:gd name="connsiteX102" fmla="*/ 8097 w 10000"/>
                  <a:gd name="connsiteY102" fmla="*/ 5844 h 10000"/>
                  <a:gd name="connsiteX103" fmla="*/ 8097 w 10000"/>
                  <a:gd name="connsiteY103" fmla="*/ 5900 h 10000"/>
                  <a:gd name="connsiteX104" fmla="*/ 7976 w 10000"/>
                  <a:gd name="connsiteY104" fmla="*/ 5900 h 10000"/>
                  <a:gd name="connsiteX105" fmla="*/ 7976 w 10000"/>
                  <a:gd name="connsiteY105" fmla="*/ 5997 h 10000"/>
                  <a:gd name="connsiteX106" fmla="*/ 7915 w 10000"/>
                  <a:gd name="connsiteY106" fmla="*/ 6011 h 10000"/>
                  <a:gd name="connsiteX107" fmla="*/ 7915 w 10000"/>
                  <a:gd name="connsiteY107" fmla="*/ 6081 h 10000"/>
                  <a:gd name="connsiteX108" fmla="*/ 7854 w 10000"/>
                  <a:gd name="connsiteY108" fmla="*/ 6095 h 10000"/>
                  <a:gd name="connsiteX109" fmla="*/ 7895 w 10000"/>
                  <a:gd name="connsiteY109" fmla="*/ 6137 h 10000"/>
                  <a:gd name="connsiteX110" fmla="*/ 7834 w 10000"/>
                  <a:gd name="connsiteY110" fmla="*/ 6165 h 10000"/>
                  <a:gd name="connsiteX111" fmla="*/ 7895 w 10000"/>
                  <a:gd name="connsiteY111" fmla="*/ 6179 h 10000"/>
                  <a:gd name="connsiteX112" fmla="*/ 7915 w 10000"/>
                  <a:gd name="connsiteY112" fmla="*/ 6276 h 10000"/>
                  <a:gd name="connsiteX113" fmla="*/ 7834 w 10000"/>
                  <a:gd name="connsiteY113" fmla="*/ 6332 h 10000"/>
                  <a:gd name="connsiteX114" fmla="*/ 7854 w 10000"/>
                  <a:gd name="connsiteY114" fmla="*/ 6332 h 10000"/>
                  <a:gd name="connsiteX115" fmla="*/ 7854 w 10000"/>
                  <a:gd name="connsiteY115" fmla="*/ 6374 h 10000"/>
                  <a:gd name="connsiteX116" fmla="*/ 7794 w 10000"/>
                  <a:gd name="connsiteY116" fmla="*/ 6416 h 10000"/>
                  <a:gd name="connsiteX117" fmla="*/ 7794 w 10000"/>
                  <a:gd name="connsiteY117" fmla="*/ 6457 h 10000"/>
                  <a:gd name="connsiteX118" fmla="*/ 7672 w 10000"/>
                  <a:gd name="connsiteY118" fmla="*/ 6597 h 10000"/>
                  <a:gd name="connsiteX119" fmla="*/ 7773 w 10000"/>
                  <a:gd name="connsiteY119" fmla="*/ 6681 h 10000"/>
                  <a:gd name="connsiteX120" fmla="*/ 8016 w 10000"/>
                  <a:gd name="connsiteY120" fmla="*/ 6681 h 10000"/>
                  <a:gd name="connsiteX121" fmla="*/ 8036 w 10000"/>
                  <a:gd name="connsiteY121" fmla="*/ 6695 h 10000"/>
                  <a:gd name="connsiteX122" fmla="*/ 8198 w 10000"/>
                  <a:gd name="connsiteY122" fmla="*/ 6653 h 10000"/>
                  <a:gd name="connsiteX123" fmla="*/ 8300 w 10000"/>
                  <a:gd name="connsiteY123" fmla="*/ 6695 h 10000"/>
                  <a:gd name="connsiteX124" fmla="*/ 8360 w 10000"/>
                  <a:gd name="connsiteY124" fmla="*/ 6695 h 10000"/>
                  <a:gd name="connsiteX125" fmla="*/ 8320 w 10000"/>
                  <a:gd name="connsiteY125" fmla="*/ 6722 h 10000"/>
                  <a:gd name="connsiteX126" fmla="*/ 8441 w 10000"/>
                  <a:gd name="connsiteY126" fmla="*/ 6764 h 10000"/>
                  <a:gd name="connsiteX127" fmla="*/ 8502 w 10000"/>
                  <a:gd name="connsiteY127" fmla="*/ 7015 h 10000"/>
                  <a:gd name="connsiteX128" fmla="*/ 8441 w 10000"/>
                  <a:gd name="connsiteY128" fmla="*/ 7057 h 10000"/>
                  <a:gd name="connsiteX129" fmla="*/ 8441 w 10000"/>
                  <a:gd name="connsiteY129" fmla="*/ 7197 h 10000"/>
                  <a:gd name="connsiteX130" fmla="*/ 8664 w 10000"/>
                  <a:gd name="connsiteY130" fmla="*/ 7294 h 10000"/>
                  <a:gd name="connsiteX131" fmla="*/ 8623 w 10000"/>
                  <a:gd name="connsiteY131" fmla="*/ 7336 h 10000"/>
                  <a:gd name="connsiteX132" fmla="*/ 8704 w 10000"/>
                  <a:gd name="connsiteY132" fmla="*/ 7406 h 10000"/>
                  <a:gd name="connsiteX133" fmla="*/ 8704 w 10000"/>
                  <a:gd name="connsiteY133" fmla="*/ 7476 h 10000"/>
                  <a:gd name="connsiteX134" fmla="*/ 8725 w 10000"/>
                  <a:gd name="connsiteY134" fmla="*/ 7490 h 10000"/>
                  <a:gd name="connsiteX135" fmla="*/ 8704 w 10000"/>
                  <a:gd name="connsiteY135" fmla="*/ 7531 h 10000"/>
                  <a:gd name="connsiteX136" fmla="*/ 8765 w 10000"/>
                  <a:gd name="connsiteY136" fmla="*/ 7601 h 10000"/>
                  <a:gd name="connsiteX137" fmla="*/ 8826 w 10000"/>
                  <a:gd name="connsiteY137" fmla="*/ 7559 h 10000"/>
                  <a:gd name="connsiteX138" fmla="*/ 8826 w 10000"/>
                  <a:gd name="connsiteY138" fmla="*/ 7615 h 10000"/>
                  <a:gd name="connsiteX139" fmla="*/ 8846 w 10000"/>
                  <a:gd name="connsiteY139" fmla="*/ 7713 h 10000"/>
                  <a:gd name="connsiteX140" fmla="*/ 8623 w 10000"/>
                  <a:gd name="connsiteY140" fmla="*/ 7796 h 10000"/>
                  <a:gd name="connsiteX141" fmla="*/ 8441 w 10000"/>
                  <a:gd name="connsiteY141" fmla="*/ 7796 h 10000"/>
                  <a:gd name="connsiteX142" fmla="*/ 8421 w 10000"/>
                  <a:gd name="connsiteY142" fmla="*/ 7894 h 10000"/>
                  <a:gd name="connsiteX143" fmla="*/ 8603 w 10000"/>
                  <a:gd name="connsiteY143" fmla="*/ 7894 h 10000"/>
                  <a:gd name="connsiteX144" fmla="*/ 8623 w 10000"/>
                  <a:gd name="connsiteY144" fmla="*/ 7936 h 10000"/>
                  <a:gd name="connsiteX145" fmla="*/ 8664 w 10000"/>
                  <a:gd name="connsiteY145" fmla="*/ 7922 h 10000"/>
                  <a:gd name="connsiteX146" fmla="*/ 8725 w 10000"/>
                  <a:gd name="connsiteY146" fmla="*/ 7992 h 10000"/>
                  <a:gd name="connsiteX147" fmla="*/ 8704 w 10000"/>
                  <a:gd name="connsiteY147" fmla="*/ 8033 h 10000"/>
                  <a:gd name="connsiteX148" fmla="*/ 8725 w 10000"/>
                  <a:gd name="connsiteY148" fmla="*/ 8047 h 10000"/>
                  <a:gd name="connsiteX149" fmla="*/ 8887 w 10000"/>
                  <a:gd name="connsiteY149" fmla="*/ 7922 h 10000"/>
                  <a:gd name="connsiteX150" fmla="*/ 8947 w 10000"/>
                  <a:gd name="connsiteY150" fmla="*/ 7936 h 10000"/>
                  <a:gd name="connsiteX151" fmla="*/ 8907 w 10000"/>
                  <a:gd name="connsiteY151" fmla="*/ 7922 h 10000"/>
                  <a:gd name="connsiteX152" fmla="*/ 8968 w 10000"/>
                  <a:gd name="connsiteY152" fmla="*/ 7880 h 10000"/>
                  <a:gd name="connsiteX153" fmla="*/ 9028 w 10000"/>
                  <a:gd name="connsiteY153" fmla="*/ 7852 h 10000"/>
                  <a:gd name="connsiteX154" fmla="*/ 9170 w 10000"/>
                  <a:gd name="connsiteY154" fmla="*/ 8131 h 10000"/>
                  <a:gd name="connsiteX155" fmla="*/ 9130 w 10000"/>
                  <a:gd name="connsiteY155" fmla="*/ 8173 h 10000"/>
                  <a:gd name="connsiteX156" fmla="*/ 9130 w 10000"/>
                  <a:gd name="connsiteY156" fmla="*/ 8271 h 10000"/>
                  <a:gd name="connsiteX157" fmla="*/ 8846 w 10000"/>
                  <a:gd name="connsiteY157" fmla="*/ 8243 h 10000"/>
                  <a:gd name="connsiteX158" fmla="*/ 8826 w 10000"/>
                  <a:gd name="connsiteY158" fmla="*/ 8452 h 10000"/>
                  <a:gd name="connsiteX159" fmla="*/ 8704 w 10000"/>
                  <a:gd name="connsiteY159" fmla="*/ 8452 h 10000"/>
                  <a:gd name="connsiteX160" fmla="*/ 8664 w 10000"/>
                  <a:gd name="connsiteY160" fmla="*/ 8633 h 10000"/>
                  <a:gd name="connsiteX161" fmla="*/ 8543 w 10000"/>
                  <a:gd name="connsiteY161" fmla="*/ 8731 h 10000"/>
                  <a:gd name="connsiteX162" fmla="*/ 8543 w 10000"/>
                  <a:gd name="connsiteY162" fmla="*/ 8884 h 10000"/>
                  <a:gd name="connsiteX163" fmla="*/ 8381 w 10000"/>
                  <a:gd name="connsiteY163" fmla="*/ 8954 h 10000"/>
                  <a:gd name="connsiteX164" fmla="*/ 8603 w 10000"/>
                  <a:gd name="connsiteY164" fmla="*/ 9010 h 10000"/>
                  <a:gd name="connsiteX165" fmla="*/ 8603 w 10000"/>
                  <a:gd name="connsiteY165" fmla="*/ 9052 h 10000"/>
                  <a:gd name="connsiteX166" fmla="*/ 8138 w 10000"/>
                  <a:gd name="connsiteY166" fmla="*/ 9052 h 10000"/>
                  <a:gd name="connsiteX167" fmla="*/ 8239 w 10000"/>
                  <a:gd name="connsiteY167" fmla="*/ 9191 h 10000"/>
                  <a:gd name="connsiteX168" fmla="*/ 8320 w 10000"/>
                  <a:gd name="connsiteY168" fmla="*/ 9233 h 10000"/>
                  <a:gd name="connsiteX169" fmla="*/ 8300 w 10000"/>
                  <a:gd name="connsiteY169" fmla="*/ 9289 h 10000"/>
                  <a:gd name="connsiteX170" fmla="*/ 8320 w 10000"/>
                  <a:gd name="connsiteY170" fmla="*/ 9317 h 10000"/>
                  <a:gd name="connsiteX171" fmla="*/ 8320 w 10000"/>
                  <a:gd name="connsiteY171" fmla="*/ 9442 h 10000"/>
                  <a:gd name="connsiteX172" fmla="*/ 8259 w 10000"/>
                  <a:gd name="connsiteY172" fmla="*/ 9442 h 10000"/>
                  <a:gd name="connsiteX173" fmla="*/ 8198 w 10000"/>
                  <a:gd name="connsiteY173" fmla="*/ 9568 h 10000"/>
                  <a:gd name="connsiteX174" fmla="*/ 8198 w 10000"/>
                  <a:gd name="connsiteY174" fmla="*/ 9791 h 10000"/>
                  <a:gd name="connsiteX175" fmla="*/ 8077 w 10000"/>
                  <a:gd name="connsiteY175" fmla="*/ 9805 h 10000"/>
                  <a:gd name="connsiteX176" fmla="*/ 8077 w 10000"/>
                  <a:gd name="connsiteY176" fmla="*/ 9888 h 10000"/>
                  <a:gd name="connsiteX177" fmla="*/ 7976 w 10000"/>
                  <a:gd name="connsiteY177" fmla="*/ 9986 h 10000"/>
                  <a:gd name="connsiteX178" fmla="*/ 7490 w 10000"/>
                  <a:gd name="connsiteY178" fmla="*/ 9944 h 10000"/>
                  <a:gd name="connsiteX179" fmla="*/ 7267 w 10000"/>
                  <a:gd name="connsiteY179" fmla="*/ 9944 h 10000"/>
                  <a:gd name="connsiteX180" fmla="*/ 7166 w 10000"/>
                  <a:gd name="connsiteY180" fmla="*/ 10000 h 10000"/>
                  <a:gd name="connsiteX181" fmla="*/ 7105 w 10000"/>
                  <a:gd name="connsiteY181" fmla="*/ 9958 h 10000"/>
                  <a:gd name="connsiteX182" fmla="*/ 7045 w 10000"/>
                  <a:gd name="connsiteY182" fmla="*/ 9986 h 10000"/>
                  <a:gd name="connsiteX183" fmla="*/ 6862 w 10000"/>
                  <a:gd name="connsiteY183" fmla="*/ 9833 h 10000"/>
                  <a:gd name="connsiteX184" fmla="*/ 6741 w 10000"/>
                  <a:gd name="connsiteY184" fmla="*/ 9874 h 10000"/>
                  <a:gd name="connsiteX185" fmla="*/ 6680 w 10000"/>
                  <a:gd name="connsiteY185" fmla="*/ 9944 h 10000"/>
                  <a:gd name="connsiteX186" fmla="*/ 6619 w 10000"/>
                  <a:gd name="connsiteY186" fmla="*/ 9958 h 10000"/>
                  <a:gd name="connsiteX187" fmla="*/ 6498 w 10000"/>
                  <a:gd name="connsiteY187" fmla="*/ 9791 h 10000"/>
                  <a:gd name="connsiteX188" fmla="*/ 5891 w 10000"/>
                  <a:gd name="connsiteY188" fmla="*/ 9805 h 10000"/>
                  <a:gd name="connsiteX189" fmla="*/ 5870 w 10000"/>
                  <a:gd name="connsiteY189" fmla="*/ 9874 h 10000"/>
                  <a:gd name="connsiteX190" fmla="*/ 5506 w 10000"/>
                  <a:gd name="connsiteY190" fmla="*/ 9874 h 10000"/>
                  <a:gd name="connsiteX191" fmla="*/ 5506 w 10000"/>
                  <a:gd name="connsiteY191" fmla="*/ 9916 h 10000"/>
                  <a:gd name="connsiteX192" fmla="*/ 5243 w 10000"/>
                  <a:gd name="connsiteY192" fmla="*/ 9874 h 10000"/>
                  <a:gd name="connsiteX193" fmla="*/ 5243 w 10000"/>
                  <a:gd name="connsiteY193" fmla="*/ 9791 h 10000"/>
                  <a:gd name="connsiteX194" fmla="*/ 5182 w 10000"/>
                  <a:gd name="connsiteY194" fmla="*/ 9791 h 10000"/>
                  <a:gd name="connsiteX195" fmla="*/ 5182 w 10000"/>
                  <a:gd name="connsiteY195" fmla="*/ 9791 h 10000"/>
                  <a:gd name="connsiteX196" fmla="*/ 5162 w 10000"/>
                  <a:gd name="connsiteY196" fmla="*/ 9707 h 10000"/>
                  <a:gd name="connsiteX197" fmla="*/ 5283 w 10000"/>
                  <a:gd name="connsiteY197" fmla="*/ 9484 h 10000"/>
                  <a:gd name="connsiteX198" fmla="*/ 5182 w 10000"/>
                  <a:gd name="connsiteY198" fmla="*/ 9442 h 10000"/>
                  <a:gd name="connsiteX199" fmla="*/ 5121 w 10000"/>
                  <a:gd name="connsiteY199" fmla="*/ 9470 h 10000"/>
                  <a:gd name="connsiteX200" fmla="*/ 5040 w 10000"/>
                  <a:gd name="connsiteY200" fmla="*/ 9428 h 10000"/>
                  <a:gd name="connsiteX201" fmla="*/ 5040 w 10000"/>
                  <a:gd name="connsiteY201" fmla="*/ 9205 h 10000"/>
                  <a:gd name="connsiteX202" fmla="*/ 4190 w 10000"/>
                  <a:gd name="connsiteY202" fmla="*/ 9163 h 10000"/>
                  <a:gd name="connsiteX203" fmla="*/ 4089 w 10000"/>
                  <a:gd name="connsiteY203" fmla="*/ 9038 h 10000"/>
                  <a:gd name="connsiteX204" fmla="*/ 4170 w 10000"/>
                  <a:gd name="connsiteY204" fmla="*/ 8954 h 10000"/>
                  <a:gd name="connsiteX205" fmla="*/ 4170 w 10000"/>
                  <a:gd name="connsiteY205" fmla="*/ 8884 h 10000"/>
                  <a:gd name="connsiteX206" fmla="*/ 4069 w 10000"/>
                  <a:gd name="connsiteY206" fmla="*/ 8870 h 10000"/>
                  <a:gd name="connsiteX207" fmla="*/ 4130 w 10000"/>
                  <a:gd name="connsiteY207" fmla="*/ 8731 h 10000"/>
                  <a:gd name="connsiteX208" fmla="*/ 3563 w 10000"/>
                  <a:gd name="connsiteY208" fmla="*/ 8605 h 10000"/>
                  <a:gd name="connsiteX209" fmla="*/ 3603 w 10000"/>
                  <a:gd name="connsiteY209" fmla="*/ 8550 h 10000"/>
                  <a:gd name="connsiteX210" fmla="*/ 3360 w 10000"/>
                  <a:gd name="connsiteY210" fmla="*/ 8550 h 10000"/>
                  <a:gd name="connsiteX211" fmla="*/ 3239 w 10000"/>
                  <a:gd name="connsiteY211" fmla="*/ 8494 h 10000"/>
                  <a:gd name="connsiteX212" fmla="*/ 3198 w 10000"/>
                  <a:gd name="connsiteY212" fmla="*/ 8452 h 10000"/>
                  <a:gd name="connsiteX213" fmla="*/ 3239 w 10000"/>
                  <a:gd name="connsiteY213" fmla="*/ 8410 h 10000"/>
                  <a:gd name="connsiteX214" fmla="*/ 3259 w 10000"/>
                  <a:gd name="connsiteY214" fmla="*/ 8354 h 10000"/>
                  <a:gd name="connsiteX215" fmla="*/ 3158 w 10000"/>
                  <a:gd name="connsiteY215" fmla="*/ 8243 h 10000"/>
                  <a:gd name="connsiteX216" fmla="*/ 3158 w 10000"/>
                  <a:gd name="connsiteY216" fmla="*/ 8131 h 10000"/>
                  <a:gd name="connsiteX217" fmla="*/ 3016 w 10000"/>
                  <a:gd name="connsiteY217" fmla="*/ 8033 h 10000"/>
                  <a:gd name="connsiteX218" fmla="*/ 2632 w 10000"/>
                  <a:gd name="connsiteY218" fmla="*/ 8075 h 10000"/>
                  <a:gd name="connsiteX219" fmla="*/ 2449 w 10000"/>
                  <a:gd name="connsiteY219" fmla="*/ 8006 h 10000"/>
                  <a:gd name="connsiteX220" fmla="*/ 2449 w 10000"/>
                  <a:gd name="connsiteY220" fmla="*/ 7894 h 10000"/>
                  <a:gd name="connsiteX221" fmla="*/ 2510 w 10000"/>
                  <a:gd name="connsiteY221" fmla="*/ 7852 h 10000"/>
                  <a:gd name="connsiteX222" fmla="*/ 2490 w 10000"/>
                  <a:gd name="connsiteY222" fmla="*/ 7768 h 10000"/>
                  <a:gd name="connsiteX223" fmla="*/ 2733 w 10000"/>
                  <a:gd name="connsiteY223" fmla="*/ 7657 h 10000"/>
                  <a:gd name="connsiteX224" fmla="*/ 2632 w 10000"/>
                  <a:gd name="connsiteY224" fmla="*/ 7601 h 10000"/>
                  <a:gd name="connsiteX225" fmla="*/ 2551 w 10000"/>
                  <a:gd name="connsiteY225" fmla="*/ 7601 h 10000"/>
                  <a:gd name="connsiteX226" fmla="*/ 2490 w 10000"/>
                  <a:gd name="connsiteY226" fmla="*/ 7294 h 10000"/>
                  <a:gd name="connsiteX227" fmla="*/ 2267 w 10000"/>
                  <a:gd name="connsiteY227" fmla="*/ 7364 h 10000"/>
                  <a:gd name="connsiteX228" fmla="*/ 2227 w 10000"/>
                  <a:gd name="connsiteY228" fmla="*/ 7322 h 10000"/>
                  <a:gd name="connsiteX229" fmla="*/ 2105 w 10000"/>
                  <a:gd name="connsiteY229" fmla="*/ 7336 h 10000"/>
                  <a:gd name="connsiteX230" fmla="*/ 1984 w 10000"/>
                  <a:gd name="connsiteY230" fmla="*/ 7252 h 10000"/>
                  <a:gd name="connsiteX231" fmla="*/ 2024 w 10000"/>
                  <a:gd name="connsiteY231" fmla="*/ 7211 h 10000"/>
                  <a:gd name="connsiteX232" fmla="*/ 1903 w 10000"/>
                  <a:gd name="connsiteY232" fmla="*/ 7169 h 10000"/>
                  <a:gd name="connsiteX233" fmla="*/ 1964 w 10000"/>
                  <a:gd name="connsiteY233" fmla="*/ 7169 h 10000"/>
                  <a:gd name="connsiteX234" fmla="*/ 1923 w 10000"/>
                  <a:gd name="connsiteY234" fmla="*/ 7085 h 10000"/>
                  <a:gd name="connsiteX235" fmla="*/ 2024 w 10000"/>
                  <a:gd name="connsiteY235" fmla="*/ 7015 h 10000"/>
                  <a:gd name="connsiteX236" fmla="*/ 1822 w 10000"/>
                  <a:gd name="connsiteY236" fmla="*/ 6876 h 10000"/>
                  <a:gd name="connsiteX237" fmla="*/ 1761 w 10000"/>
                  <a:gd name="connsiteY237" fmla="*/ 6332 h 10000"/>
                  <a:gd name="connsiteX238" fmla="*/ 1862 w 10000"/>
                  <a:gd name="connsiteY238" fmla="*/ 6318 h 10000"/>
                  <a:gd name="connsiteX239" fmla="*/ 1903 w 10000"/>
                  <a:gd name="connsiteY239" fmla="*/ 6276 h 10000"/>
                  <a:gd name="connsiteX240" fmla="*/ 1984 w 10000"/>
                  <a:gd name="connsiteY240" fmla="*/ 6248 h 10000"/>
                  <a:gd name="connsiteX241" fmla="*/ 1984 w 10000"/>
                  <a:gd name="connsiteY241" fmla="*/ 6165 h 10000"/>
                  <a:gd name="connsiteX242" fmla="*/ 1964 w 10000"/>
                  <a:gd name="connsiteY242" fmla="*/ 6123 h 10000"/>
                  <a:gd name="connsiteX243" fmla="*/ 2045 w 10000"/>
                  <a:gd name="connsiteY243" fmla="*/ 6095 h 10000"/>
                  <a:gd name="connsiteX244" fmla="*/ 2024 w 10000"/>
                  <a:gd name="connsiteY244" fmla="*/ 6039 h 10000"/>
                  <a:gd name="connsiteX245" fmla="*/ 1862 w 10000"/>
                  <a:gd name="connsiteY245" fmla="*/ 6039 h 10000"/>
                  <a:gd name="connsiteX246" fmla="*/ 1761 w 10000"/>
                  <a:gd name="connsiteY246" fmla="*/ 5969 h 10000"/>
                  <a:gd name="connsiteX247" fmla="*/ 1862 w 10000"/>
                  <a:gd name="connsiteY247" fmla="*/ 5858 h 10000"/>
                  <a:gd name="connsiteX248" fmla="*/ 1822 w 10000"/>
                  <a:gd name="connsiteY248" fmla="*/ 5732 h 10000"/>
                  <a:gd name="connsiteX249" fmla="*/ 1903 w 10000"/>
                  <a:gd name="connsiteY249" fmla="*/ 5690 h 10000"/>
                  <a:gd name="connsiteX250" fmla="*/ 1984 w 10000"/>
                  <a:gd name="connsiteY250" fmla="*/ 5690 h 10000"/>
                  <a:gd name="connsiteX251" fmla="*/ 1984 w 10000"/>
                  <a:gd name="connsiteY251" fmla="*/ 5621 h 10000"/>
                  <a:gd name="connsiteX252" fmla="*/ 1822 w 10000"/>
                  <a:gd name="connsiteY252" fmla="*/ 5649 h 10000"/>
                  <a:gd name="connsiteX253" fmla="*/ 1741 w 10000"/>
                  <a:gd name="connsiteY253" fmla="*/ 5565 h 10000"/>
                  <a:gd name="connsiteX254" fmla="*/ 1619 w 10000"/>
                  <a:gd name="connsiteY254" fmla="*/ 5579 h 10000"/>
                  <a:gd name="connsiteX255" fmla="*/ 1619 w 10000"/>
                  <a:gd name="connsiteY255" fmla="*/ 5174 h 10000"/>
                  <a:gd name="connsiteX256" fmla="*/ 1518 w 10000"/>
                  <a:gd name="connsiteY256" fmla="*/ 5202 h 10000"/>
                  <a:gd name="connsiteX257" fmla="*/ 1275 w 10000"/>
                  <a:gd name="connsiteY257" fmla="*/ 5160 h 10000"/>
                  <a:gd name="connsiteX258" fmla="*/ 1235 w 10000"/>
                  <a:gd name="connsiteY258" fmla="*/ 5202 h 10000"/>
                  <a:gd name="connsiteX259" fmla="*/ 1154 w 10000"/>
                  <a:gd name="connsiteY259" fmla="*/ 5202 h 10000"/>
                  <a:gd name="connsiteX260" fmla="*/ 1032 w 10000"/>
                  <a:gd name="connsiteY260" fmla="*/ 5160 h 10000"/>
                  <a:gd name="connsiteX261" fmla="*/ 830 w 10000"/>
                  <a:gd name="connsiteY261" fmla="*/ 5160 h 10000"/>
                  <a:gd name="connsiteX262" fmla="*/ 830 w 10000"/>
                  <a:gd name="connsiteY262" fmla="*/ 5105 h 10000"/>
                  <a:gd name="connsiteX263" fmla="*/ 688 w 10000"/>
                  <a:gd name="connsiteY263" fmla="*/ 5105 h 10000"/>
                  <a:gd name="connsiteX264" fmla="*/ 810 w 10000"/>
                  <a:gd name="connsiteY264" fmla="*/ 4979 h 10000"/>
                  <a:gd name="connsiteX265" fmla="*/ 891 w 10000"/>
                  <a:gd name="connsiteY265" fmla="*/ 5021 h 10000"/>
                  <a:gd name="connsiteX266" fmla="*/ 891 w 10000"/>
                  <a:gd name="connsiteY266" fmla="*/ 4937 h 10000"/>
                  <a:gd name="connsiteX267" fmla="*/ 1093 w 10000"/>
                  <a:gd name="connsiteY267" fmla="*/ 4895 h 10000"/>
                  <a:gd name="connsiteX268" fmla="*/ 891 w 10000"/>
                  <a:gd name="connsiteY268" fmla="*/ 4616 h 10000"/>
                  <a:gd name="connsiteX269" fmla="*/ 931 w 10000"/>
                  <a:gd name="connsiteY269" fmla="*/ 4575 h 10000"/>
                  <a:gd name="connsiteX270" fmla="*/ 992 w 10000"/>
                  <a:gd name="connsiteY270" fmla="*/ 4226 h 10000"/>
                  <a:gd name="connsiteX271" fmla="*/ 870 w 10000"/>
                  <a:gd name="connsiteY271" fmla="*/ 4212 h 10000"/>
                  <a:gd name="connsiteX272" fmla="*/ 830 w 10000"/>
                  <a:gd name="connsiteY272" fmla="*/ 4324 h 10000"/>
                  <a:gd name="connsiteX273" fmla="*/ 587 w 10000"/>
                  <a:gd name="connsiteY273" fmla="*/ 4296 h 10000"/>
                  <a:gd name="connsiteX274" fmla="*/ 283 w 10000"/>
                  <a:gd name="connsiteY274" fmla="*/ 4212 h 10000"/>
                  <a:gd name="connsiteX275" fmla="*/ 223 w 10000"/>
                  <a:gd name="connsiteY275" fmla="*/ 4170 h 10000"/>
                  <a:gd name="connsiteX276" fmla="*/ 283 w 10000"/>
                  <a:gd name="connsiteY276" fmla="*/ 4142 h 10000"/>
                  <a:gd name="connsiteX277" fmla="*/ 223 w 10000"/>
                  <a:gd name="connsiteY277" fmla="*/ 4100 h 10000"/>
                  <a:gd name="connsiteX278" fmla="*/ 405 w 10000"/>
                  <a:gd name="connsiteY278" fmla="*/ 4017 h 10000"/>
                  <a:gd name="connsiteX279" fmla="*/ 283 w 10000"/>
                  <a:gd name="connsiteY279" fmla="*/ 3933 h 10000"/>
                  <a:gd name="connsiteX280" fmla="*/ 223 w 10000"/>
                  <a:gd name="connsiteY280" fmla="*/ 3947 h 10000"/>
                  <a:gd name="connsiteX281" fmla="*/ 121 w 10000"/>
                  <a:gd name="connsiteY281" fmla="*/ 3821 h 10000"/>
                  <a:gd name="connsiteX282" fmla="*/ 121 w 10000"/>
                  <a:gd name="connsiteY282" fmla="*/ 3821 h 10000"/>
                  <a:gd name="connsiteX283" fmla="*/ 121 w 10000"/>
                  <a:gd name="connsiteY283" fmla="*/ 3780 h 10000"/>
                  <a:gd name="connsiteX284" fmla="*/ 304 w 10000"/>
                  <a:gd name="connsiteY284" fmla="*/ 3710 h 10000"/>
                  <a:gd name="connsiteX285" fmla="*/ 243 w 10000"/>
                  <a:gd name="connsiteY285" fmla="*/ 3668 h 10000"/>
                  <a:gd name="connsiteX286" fmla="*/ 506 w 10000"/>
                  <a:gd name="connsiteY286" fmla="*/ 3612 h 10000"/>
                  <a:gd name="connsiteX287" fmla="*/ 466 w 10000"/>
                  <a:gd name="connsiteY287" fmla="*/ 3529 h 10000"/>
                  <a:gd name="connsiteX288" fmla="*/ 182 w 10000"/>
                  <a:gd name="connsiteY288" fmla="*/ 3501 h 10000"/>
                  <a:gd name="connsiteX289" fmla="*/ 162 w 10000"/>
                  <a:gd name="connsiteY289" fmla="*/ 3417 h 10000"/>
                  <a:gd name="connsiteX290" fmla="*/ 243 w 10000"/>
                  <a:gd name="connsiteY290" fmla="*/ 3068 h 10000"/>
                  <a:gd name="connsiteX291" fmla="*/ 162 w 10000"/>
                  <a:gd name="connsiteY291" fmla="*/ 3013 h 10000"/>
                  <a:gd name="connsiteX292" fmla="*/ 162 w 10000"/>
                  <a:gd name="connsiteY292" fmla="*/ 2887 h 10000"/>
                  <a:gd name="connsiteX293" fmla="*/ 20 w 10000"/>
                  <a:gd name="connsiteY293" fmla="*/ 2887 h 10000"/>
                  <a:gd name="connsiteX294" fmla="*/ 61 w 10000"/>
                  <a:gd name="connsiteY294" fmla="*/ 2706 h 10000"/>
                  <a:gd name="connsiteX295" fmla="*/ 0 w 10000"/>
                  <a:gd name="connsiteY295" fmla="*/ 2664 h 10000"/>
                  <a:gd name="connsiteX296" fmla="*/ 20 w 10000"/>
                  <a:gd name="connsiteY296" fmla="*/ 2552 h 10000"/>
                  <a:gd name="connsiteX297" fmla="*/ 182 w 10000"/>
                  <a:gd name="connsiteY297" fmla="*/ 2552 h 10000"/>
                  <a:gd name="connsiteX298" fmla="*/ 344 w 10000"/>
                  <a:gd name="connsiteY298" fmla="*/ 2469 h 10000"/>
                  <a:gd name="connsiteX299" fmla="*/ 364 w 10000"/>
                  <a:gd name="connsiteY299" fmla="*/ 2455 h 10000"/>
                  <a:gd name="connsiteX300" fmla="*/ 182 w 10000"/>
                  <a:gd name="connsiteY300" fmla="*/ 2427 h 10000"/>
                  <a:gd name="connsiteX301" fmla="*/ 243 w 10000"/>
                  <a:gd name="connsiteY301" fmla="*/ 2329 h 10000"/>
                  <a:gd name="connsiteX302" fmla="*/ 466 w 10000"/>
                  <a:gd name="connsiteY302" fmla="*/ 2343 h 10000"/>
                  <a:gd name="connsiteX303" fmla="*/ 425 w 10000"/>
                  <a:gd name="connsiteY303" fmla="*/ 2232 h 10000"/>
                  <a:gd name="connsiteX304" fmla="*/ 425 w 10000"/>
                  <a:gd name="connsiteY304" fmla="*/ 2148 h 10000"/>
                  <a:gd name="connsiteX305" fmla="*/ 567 w 10000"/>
                  <a:gd name="connsiteY305" fmla="*/ 2148 h 10000"/>
                  <a:gd name="connsiteX306" fmla="*/ 587 w 10000"/>
                  <a:gd name="connsiteY306" fmla="*/ 2106 h 10000"/>
                  <a:gd name="connsiteX307" fmla="*/ 648 w 10000"/>
                  <a:gd name="connsiteY307" fmla="*/ 2092 h 10000"/>
                  <a:gd name="connsiteX308" fmla="*/ 628 w 10000"/>
                  <a:gd name="connsiteY308" fmla="*/ 1994 h 10000"/>
                  <a:gd name="connsiteX309" fmla="*/ 870 w 10000"/>
                  <a:gd name="connsiteY309" fmla="*/ 1939 h 10000"/>
                  <a:gd name="connsiteX310" fmla="*/ 769 w 10000"/>
                  <a:gd name="connsiteY310" fmla="*/ 1911 h 10000"/>
                  <a:gd name="connsiteX311" fmla="*/ 749 w 10000"/>
                  <a:gd name="connsiteY311" fmla="*/ 1785 h 10000"/>
                  <a:gd name="connsiteX312" fmla="*/ 688 w 10000"/>
                  <a:gd name="connsiteY312" fmla="*/ 1771 h 10000"/>
                  <a:gd name="connsiteX313" fmla="*/ 749 w 10000"/>
                  <a:gd name="connsiteY313" fmla="*/ 1715 h 10000"/>
                  <a:gd name="connsiteX314" fmla="*/ 749 w 10000"/>
                  <a:gd name="connsiteY314" fmla="*/ 1702 h 10000"/>
                  <a:gd name="connsiteX315" fmla="*/ 648 w 10000"/>
                  <a:gd name="connsiteY315" fmla="*/ 1674 h 10000"/>
                  <a:gd name="connsiteX316" fmla="*/ 567 w 10000"/>
                  <a:gd name="connsiteY316" fmla="*/ 1715 h 10000"/>
                  <a:gd name="connsiteX317" fmla="*/ 466 w 10000"/>
                  <a:gd name="connsiteY317" fmla="*/ 1618 h 10000"/>
                  <a:gd name="connsiteX318" fmla="*/ 587 w 10000"/>
                  <a:gd name="connsiteY318" fmla="*/ 1464 h 10000"/>
                  <a:gd name="connsiteX319" fmla="*/ 648 w 10000"/>
                  <a:gd name="connsiteY319" fmla="*/ 1534 h 10000"/>
                  <a:gd name="connsiteX320" fmla="*/ 810 w 10000"/>
                  <a:gd name="connsiteY320" fmla="*/ 1381 h 10000"/>
                  <a:gd name="connsiteX321" fmla="*/ 891 w 10000"/>
                  <a:gd name="connsiteY321" fmla="*/ 1381 h 10000"/>
                  <a:gd name="connsiteX322" fmla="*/ 891 w 10000"/>
                  <a:gd name="connsiteY322" fmla="*/ 1339 h 10000"/>
                  <a:gd name="connsiteX323" fmla="*/ 709 w 10000"/>
                  <a:gd name="connsiteY323" fmla="*/ 1255 h 10000"/>
                  <a:gd name="connsiteX324" fmla="*/ 769 w 10000"/>
                  <a:gd name="connsiteY324" fmla="*/ 1144 h 10000"/>
                  <a:gd name="connsiteX325" fmla="*/ 992 w 10000"/>
                  <a:gd name="connsiteY325" fmla="*/ 1144 h 10000"/>
                  <a:gd name="connsiteX326" fmla="*/ 1053 w 10000"/>
                  <a:gd name="connsiteY326" fmla="*/ 1102 h 10000"/>
                  <a:gd name="connsiteX327" fmla="*/ 810 w 10000"/>
                  <a:gd name="connsiteY327" fmla="*/ 865 h 10000"/>
                  <a:gd name="connsiteX328" fmla="*/ 810 w 10000"/>
                  <a:gd name="connsiteY328" fmla="*/ 865 h 10000"/>
                  <a:gd name="connsiteX329" fmla="*/ 891 w 10000"/>
                  <a:gd name="connsiteY329" fmla="*/ 753 h 10000"/>
                  <a:gd name="connsiteX330" fmla="*/ 1174 w 10000"/>
                  <a:gd name="connsiteY330" fmla="*/ 669 h 10000"/>
                  <a:gd name="connsiteX331" fmla="*/ 1215 w 10000"/>
                  <a:gd name="connsiteY331" fmla="*/ 753 h 10000"/>
                  <a:gd name="connsiteX332" fmla="*/ 1397 w 10000"/>
                  <a:gd name="connsiteY332" fmla="*/ 669 h 10000"/>
                  <a:gd name="connsiteX333" fmla="*/ 1356 w 10000"/>
                  <a:gd name="connsiteY333" fmla="*/ 628 h 10000"/>
                  <a:gd name="connsiteX334" fmla="*/ 1498 w 10000"/>
                  <a:gd name="connsiteY334" fmla="*/ 586 h 10000"/>
                  <a:gd name="connsiteX335" fmla="*/ 1498 w 10000"/>
                  <a:gd name="connsiteY335" fmla="*/ 544 h 10000"/>
                  <a:gd name="connsiteX336" fmla="*/ 1579 w 10000"/>
                  <a:gd name="connsiteY336" fmla="*/ 502 h 10000"/>
                  <a:gd name="connsiteX337" fmla="*/ 1457 w 10000"/>
                  <a:gd name="connsiteY337" fmla="*/ 307 h 10000"/>
                  <a:gd name="connsiteX338" fmla="*/ 1437 w 10000"/>
                  <a:gd name="connsiteY338" fmla="*/ 42 h 10000"/>
                  <a:gd name="connsiteX339" fmla="*/ 1802 w 10000"/>
                  <a:gd name="connsiteY339" fmla="*/ 98 h 10000"/>
                  <a:gd name="connsiteX340" fmla="*/ 1984 w 10000"/>
                  <a:gd name="connsiteY340" fmla="*/ 0 h 10000"/>
                  <a:gd name="connsiteX341" fmla="*/ 2045 w 10000"/>
                  <a:gd name="connsiteY341" fmla="*/ 28 h 10000"/>
                  <a:gd name="connsiteX342" fmla="*/ 2085 w 10000"/>
                  <a:gd name="connsiteY342" fmla="*/ 98 h 10000"/>
                  <a:gd name="connsiteX0" fmla="*/ 2085 w 10000"/>
                  <a:gd name="connsiteY0" fmla="*/ 98 h 10000"/>
                  <a:gd name="connsiteX1" fmla="*/ 2166 w 10000"/>
                  <a:gd name="connsiteY1" fmla="*/ 307 h 10000"/>
                  <a:gd name="connsiteX2" fmla="*/ 2146 w 10000"/>
                  <a:gd name="connsiteY2" fmla="*/ 391 h 10000"/>
                  <a:gd name="connsiteX3" fmla="*/ 2429 w 10000"/>
                  <a:gd name="connsiteY3" fmla="*/ 474 h 10000"/>
                  <a:gd name="connsiteX4" fmla="*/ 2490 w 10000"/>
                  <a:gd name="connsiteY4" fmla="*/ 418 h 10000"/>
                  <a:gd name="connsiteX5" fmla="*/ 2632 w 10000"/>
                  <a:gd name="connsiteY5" fmla="*/ 432 h 10000"/>
                  <a:gd name="connsiteX6" fmla="*/ 2632 w 10000"/>
                  <a:gd name="connsiteY6" fmla="*/ 474 h 10000"/>
                  <a:gd name="connsiteX7" fmla="*/ 2692 w 10000"/>
                  <a:gd name="connsiteY7" fmla="*/ 474 h 10000"/>
                  <a:gd name="connsiteX8" fmla="*/ 2733 w 10000"/>
                  <a:gd name="connsiteY8" fmla="*/ 558 h 10000"/>
                  <a:gd name="connsiteX9" fmla="*/ 2895 w 10000"/>
                  <a:gd name="connsiteY9" fmla="*/ 600 h 10000"/>
                  <a:gd name="connsiteX10" fmla="*/ 3138 w 10000"/>
                  <a:gd name="connsiteY10" fmla="*/ 516 h 10000"/>
                  <a:gd name="connsiteX11" fmla="*/ 3259 w 10000"/>
                  <a:gd name="connsiteY11" fmla="*/ 544 h 10000"/>
                  <a:gd name="connsiteX12" fmla="*/ 3381 w 10000"/>
                  <a:gd name="connsiteY12" fmla="*/ 600 h 10000"/>
                  <a:gd name="connsiteX13" fmla="*/ 3543 w 10000"/>
                  <a:gd name="connsiteY13" fmla="*/ 544 h 10000"/>
                  <a:gd name="connsiteX14" fmla="*/ 3543 w 10000"/>
                  <a:gd name="connsiteY14" fmla="*/ 418 h 10000"/>
                  <a:gd name="connsiteX15" fmla="*/ 3563 w 10000"/>
                  <a:gd name="connsiteY15" fmla="*/ 418 h 10000"/>
                  <a:gd name="connsiteX16" fmla="*/ 3664 w 10000"/>
                  <a:gd name="connsiteY16" fmla="*/ 502 h 10000"/>
                  <a:gd name="connsiteX17" fmla="*/ 3563 w 10000"/>
                  <a:gd name="connsiteY17" fmla="*/ 586 h 10000"/>
                  <a:gd name="connsiteX18" fmla="*/ 3603 w 10000"/>
                  <a:gd name="connsiteY18" fmla="*/ 711 h 10000"/>
                  <a:gd name="connsiteX19" fmla="*/ 3725 w 10000"/>
                  <a:gd name="connsiteY19" fmla="*/ 739 h 10000"/>
                  <a:gd name="connsiteX20" fmla="*/ 3826 w 10000"/>
                  <a:gd name="connsiteY20" fmla="*/ 865 h 10000"/>
                  <a:gd name="connsiteX21" fmla="*/ 3907 w 10000"/>
                  <a:gd name="connsiteY21" fmla="*/ 879 h 10000"/>
                  <a:gd name="connsiteX22" fmla="*/ 3968 w 10000"/>
                  <a:gd name="connsiteY22" fmla="*/ 948 h 10000"/>
                  <a:gd name="connsiteX23" fmla="*/ 4130 w 10000"/>
                  <a:gd name="connsiteY23" fmla="*/ 948 h 10000"/>
                  <a:gd name="connsiteX24" fmla="*/ 4251 w 10000"/>
                  <a:gd name="connsiteY24" fmla="*/ 1018 h 10000"/>
                  <a:gd name="connsiteX25" fmla="*/ 4474 w 10000"/>
                  <a:gd name="connsiteY25" fmla="*/ 990 h 10000"/>
                  <a:gd name="connsiteX26" fmla="*/ 4534 w 10000"/>
                  <a:gd name="connsiteY26" fmla="*/ 1060 h 10000"/>
                  <a:gd name="connsiteX27" fmla="*/ 4474 w 10000"/>
                  <a:gd name="connsiteY27" fmla="*/ 1102 h 10000"/>
                  <a:gd name="connsiteX28" fmla="*/ 4534 w 10000"/>
                  <a:gd name="connsiteY28" fmla="*/ 1158 h 10000"/>
                  <a:gd name="connsiteX29" fmla="*/ 4494 w 10000"/>
                  <a:gd name="connsiteY29" fmla="*/ 1185 h 10000"/>
                  <a:gd name="connsiteX30" fmla="*/ 4595 w 10000"/>
                  <a:gd name="connsiteY30" fmla="*/ 1339 h 10000"/>
                  <a:gd name="connsiteX31" fmla="*/ 4656 w 10000"/>
                  <a:gd name="connsiteY31" fmla="*/ 1339 h 10000"/>
                  <a:gd name="connsiteX32" fmla="*/ 4960 w 10000"/>
                  <a:gd name="connsiteY32" fmla="*/ 1213 h 10000"/>
                  <a:gd name="connsiteX33" fmla="*/ 5162 w 10000"/>
                  <a:gd name="connsiteY33" fmla="*/ 1227 h 10000"/>
                  <a:gd name="connsiteX34" fmla="*/ 5344 w 10000"/>
                  <a:gd name="connsiteY34" fmla="*/ 1144 h 10000"/>
                  <a:gd name="connsiteX35" fmla="*/ 5425 w 10000"/>
                  <a:gd name="connsiteY35" fmla="*/ 1018 h 10000"/>
                  <a:gd name="connsiteX36" fmla="*/ 5648 w 10000"/>
                  <a:gd name="connsiteY36" fmla="*/ 907 h 10000"/>
                  <a:gd name="connsiteX37" fmla="*/ 5830 w 10000"/>
                  <a:gd name="connsiteY37" fmla="*/ 1116 h 10000"/>
                  <a:gd name="connsiteX38" fmla="*/ 5830 w 10000"/>
                  <a:gd name="connsiteY38" fmla="*/ 1269 h 10000"/>
                  <a:gd name="connsiteX39" fmla="*/ 5931 w 10000"/>
                  <a:gd name="connsiteY39" fmla="*/ 1395 h 10000"/>
                  <a:gd name="connsiteX40" fmla="*/ 6093 w 10000"/>
                  <a:gd name="connsiteY40" fmla="*/ 1506 h 10000"/>
                  <a:gd name="connsiteX41" fmla="*/ 6457 w 10000"/>
                  <a:gd name="connsiteY41" fmla="*/ 1576 h 10000"/>
                  <a:gd name="connsiteX42" fmla="*/ 6741 w 10000"/>
                  <a:gd name="connsiteY42" fmla="*/ 1492 h 10000"/>
                  <a:gd name="connsiteX43" fmla="*/ 6923 w 10000"/>
                  <a:gd name="connsiteY43" fmla="*/ 1506 h 10000"/>
                  <a:gd name="connsiteX44" fmla="*/ 7146 w 10000"/>
                  <a:gd name="connsiteY44" fmla="*/ 1590 h 10000"/>
                  <a:gd name="connsiteX45" fmla="*/ 7429 w 10000"/>
                  <a:gd name="connsiteY45" fmla="*/ 1618 h 10000"/>
                  <a:gd name="connsiteX46" fmla="*/ 7389 w 10000"/>
                  <a:gd name="connsiteY46" fmla="*/ 1715 h 10000"/>
                  <a:gd name="connsiteX47" fmla="*/ 7632 w 10000"/>
                  <a:gd name="connsiteY47" fmla="*/ 2134 h 10000"/>
                  <a:gd name="connsiteX48" fmla="*/ 8016 w 10000"/>
                  <a:gd name="connsiteY48" fmla="*/ 2218 h 10000"/>
                  <a:gd name="connsiteX49" fmla="*/ 8259 w 10000"/>
                  <a:gd name="connsiteY49" fmla="*/ 2385 h 10000"/>
                  <a:gd name="connsiteX50" fmla="*/ 8623 w 10000"/>
                  <a:gd name="connsiteY50" fmla="*/ 2385 h 10000"/>
                  <a:gd name="connsiteX51" fmla="*/ 8765 w 10000"/>
                  <a:gd name="connsiteY51" fmla="*/ 2343 h 10000"/>
                  <a:gd name="connsiteX52" fmla="*/ 8907 w 10000"/>
                  <a:gd name="connsiteY52" fmla="*/ 2218 h 10000"/>
                  <a:gd name="connsiteX53" fmla="*/ 9291 w 10000"/>
                  <a:gd name="connsiteY53" fmla="*/ 2190 h 10000"/>
                  <a:gd name="connsiteX54" fmla="*/ 9352 w 10000"/>
                  <a:gd name="connsiteY54" fmla="*/ 2218 h 10000"/>
                  <a:gd name="connsiteX55" fmla="*/ 9656 w 10000"/>
                  <a:gd name="connsiteY55" fmla="*/ 2134 h 10000"/>
                  <a:gd name="connsiteX56" fmla="*/ 9656 w 10000"/>
                  <a:gd name="connsiteY56" fmla="*/ 2232 h 10000"/>
                  <a:gd name="connsiteX57" fmla="*/ 9777 w 10000"/>
                  <a:gd name="connsiteY57" fmla="*/ 2343 h 10000"/>
                  <a:gd name="connsiteX58" fmla="*/ 9251 w 10000"/>
                  <a:gd name="connsiteY58" fmla="*/ 2552 h 10000"/>
                  <a:gd name="connsiteX59" fmla="*/ 9231 w 10000"/>
                  <a:gd name="connsiteY59" fmla="*/ 2817 h 10000"/>
                  <a:gd name="connsiteX60" fmla="*/ 9413 w 10000"/>
                  <a:gd name="connsiteY60" fmla="*/ 3054 h 10000"/>
                  <a:gd name="connsiteX61" fmla="*/ 9696 w 10000"/>
                  <a:gd name="connsiteY61" fmla="*/ 3180 h 10000"/>
                  <a:gd name="connsiteX62" fmla="*/ 9879 w 10000"/>
                  <a:gd name="connsiteY62" fmla="*/ 3333 h 10000"/>
                  <a:gd name="connsiteX63" fmla="*/ 9818 w 10000"/>
                  <a:gd name="connsiteY63" fmla="*/ 3570 h 10000"/>
                  <a:gd name="connsiteX64" fmla="*/ 10000 w 10000"/>
                  <a:gd name="connsiteY64" fmla="*/ 3696 h 10000"/>
                  <a:gd name="connsiteX65" fmla="*/ 9960 w 10000"/>
                  <a:gd name="connsiteY65" fmla="*/ 3780 h 10000"/>
                  <a:gd name="connsiteX66" fmla="*/ 9899 w 10000"/>
                  <a:gd name="connsiteY66" fmla="*/ 3821 h 10000"/>
                  <a:gd name="connsiteX67" fmla="*/ 9656 w 10000"/>
                  <a:gd name="connsiteY67" fmla="*/ 3808 h 10000"/>
                  <a:gd name="connsiteX68" fmla="*/ 9413 w 10000"/>
                  <a:gd name="connsiteY68" fmla="*/ 4045 h 10000"/>
                  <a:gd name="connsiteX69" fmla="*/ 9231 w 10000"/>
                  <a:gd name="connsiteY69" fmla="*/ 4086 h 10000"/>
                  <a:gd name="connsiteX70" fmla="*/ 8826 w 10000"/>
                  <a:gd name="connsiteY70" fmla="*/ 4505 h 10000"/>
                  <a:gd name="connsiteX71" fmla="*/ 8826 w 10000"/>
                  <a:gd name="connsiteY71" fmla="*/ 4616 h 10000"/>
                  <a:gd name="connsiteX72" fmla="*/ 8563 w 10000"/>
                  <a:gd name="connsiteY72" fmla="*/ 4603 h 10000"/>
                  <a:gd name="connsiteX73" fmla="*/ 8300 w 10000"/>
                  <a:gd name="connsiteY73" fmla="*/ 4603 h 10000"/>
                  <a:gd name="connsiteX74" fmla="*/ 8097 w 10000"/>
                  <a:gd name="connsiteY74" fmla="*/ 4700 h 10000"/>
                  <a:gd name="connsiteX75" fmla="*/ 7794 w 10000"/>
                  <a:gd name="connsiteY75" fmla="*/ 4644 h 10000"/>
                  <a:gd name="connsiteX76" fmla="*/ 7692 w 10000"/>
                  <a:gd name="connsiteY76" fmla="*/ 4686 h 10000"/>
                  <a:gd name="connsiteX77" fmla="*/ 7773 w 10000"/>
                  <a:gd name="connsiteY77" fmla="*/ 4728 h 10000"/>
                  <a:gd name="connsiteX78" fmla="*/ 7672 w 10000"/>
                  <a:gd name="connsiteY78" fmla="*/ 4881 h 10000"/>
                  <a:gd name="connsiteX79" fmla="*/ 7733 w 10000"/>
                  <a:gd name="connsiteY79" fmla="*/ 4923 h 10000"/>
                  <a:gd name="connsiteX80" fmla="*/ 7794 w 10000"/>
                  <a:gd name="connsiteY80" fmla="*/ 4881 h 10000"/>
                  <a:gd name="connsiteX81" fmla="*/ 7915 w 10000"/>
                  <a:gd name="connsiteY81" fmla="*/ 4923 h 10000"/>
                  <a:gd name="connsiteX82" fmla="*/ 8036 w 10000"/>
                  <a:gd name="connsiteY82" fmla="*/ 4923 h 10000"/>
                  <a:gd name="connsiteX83" fmla="*/ 8077 w 10000"/>
                  <a:gd name="connsiteY83" fmla="*/ 5021 h 10000"/>
                  <a:gd name="connsiteX84" fmla="*/ 8198 w 10000"/>
                  <a:gd name="connsiteY84" fmla="*/ 5132 h 10000"/>
                  <a:gd name="connsiteX85" fmla="*/ 8138 w 10000"/>
                  <a:gd name="connsiteY85" fmla="*/ 5202 h 10000"/>
                  <a:gd name="connsiteX86" fmla="*/ 8198 w 10000"/>
                  <a:gd name="connsiteY86" fmla="*/ 5258 h 10000"/>
                  <a:gd name="connsiteX87" fmla="*/ 8259 w 10000"/>
                  <a:gd name="connsiteY87" fmla="*/ 5244 h 10000"/>
                  <a:gd name="connsiteX88" fmla="*/ 8320 w 10000"/>
                  <a:gd name="connsiteY88" fmla="*/ 5286 h 10000"/>
                  <a:gd name="connsiteX89" fmla="*/ 8360 w 10000"/>
                  <a:gd name="connsiteY89" fmla="*/ 5370 h 10000"/>
                  <a:gd name="connsiteX90" fmla="*/ 8441 w 10000"/>
                  <a:gd name="connsiteY90" fmla="*/ 5300 h 10000"/>
                  <a:gd name="connsiteX91" fmla="*/ 8482 w 10000"/>
                  <a:gd name="connsiteY91" fmla="*/ 5342 h 10000"/>
                  <a:gd name="connsiteX92" fmla="*/ 8765 w 10000"/>
                  <a:gd name="connsiteY92" fmla="*/ 5328 h 10000"/>
                  <a:gd name="connsiteX93" fmla="*/ 8887 w 10000"/>
                  <a:gd name="connsiteY93" fmla="*/ 5439 h 10000"/>
                  <a:gd name="connsiteX94" fmla="*/ 9109 w 10000"/>
                  <a:gd name="connsiteY94" fmla="*/ 5300 h 10000"/>
                  <a:gd name="connsiteX95" fmla="*/ 8239 w 10000"/>
                  <a:gd name="connsiteY95" fmla="*/ 5565 h 10000"/>
                  <a:gd name="connsiteX96" fmla="*/ 8198 w 10000"/>
                  <a:gd name="connsiteY96" fmla="*/ 5607 h 10000"/>
                  <a:gd name="connsiteX97" fmla="*/ 8239 w 10000"/>
                  <a:gd name="connsiteY97" fmla="*/ 5649 h 10000"/>
                  <a:gd name="connsiteX98" fmla="*/ 8198 w 10000"/>
                  <a:gd name="connsiteY98" fmla="*/ 5649 h 10000"/>
                  <a:gd name="connsiteX99" fmla="*/ 8158 w 10000"/>
                  <a:gd name="connsiteY99" fmla="*/ 5690 h 10000"/>
                  <a:gd name="connsiteX100" fmla="*/ 8158 w 10000"/>
                  <a:gd name="connsiteY100" fmla="*/ 5774 h 10000"/>
                  <a:gd name="connsiteX101" fmla="*/ 8097 w 10000"/>
                  <a:gd name="connsiteY101" fmla="*/ 5844 h 10000"/>
                  <a:gd name="connsiteX102" fmla="*/ 8097 w 10000"/>
                  <a:gd name="connsiteY102" fmla="*/ 5900 h 10000"/>
                  <a:gd name="connsiteX103" fmla="*/ 7976 w 10000"/>
                  <a:gd name="connsiteY103" fmla="*/ 5900 h 10000"/>
                  <a:gd name="connsiteX104" fmla="*/ 7976 w 10000"/>
                  <a:gd name="connsiteY104" fmla="*/ 5997 h 10000"/>
                  <a:gd name="connsiteX105" fmla="*/ 7915 w 10000"/>
                  <a:gd name="connsiteY105" fmla="*/ 6011 h 10000"/>
                  <a:gd name="connsiteX106" fmla="*/ 7915 w 10000"/>
                  <a:gd name="connsiteY106" fmla="*/ 6081 h 10000"/>
                  <a:gd name="connsiteX107" fmla="*/ 7854 w 10000"/>
                  <a:gd name="connsiteY107" fmla="*/ 6095 h 10000"/>
                  <a:gd name="connsiteX108" fmla="*/ 7895 w 10000"/>
                  <a:gd name="connsiteY108" fmla="*/ 6137 h 10000"/>
                  <a:gd name="connsiteX109" fmla="*/ 7834 w 10000"/>
                  <a:gd name="connsiteY109" fmla="*/ 6165 h 10000"/>
                  <a:gd name="connsiteX110" fmla="*/ 7895 w 10000"/>
                  <a:gd name="connsiteY110" fmla="*/ 6179 h 10000"/>
                  <a:gd name="connsiteX111" fmla="*/ 7915 w 10000"/>
                  <a:gd name="connsiteY111" fmla="*/ 6276 h 10000"/>
                  <a:gd name="connsiteX112" fmla="*/ 7834 w 10000"/>
                  <a:gd name="connsiteY112" fmla="*/ 6332 h 10000"/>
                  <a:gd name="connsiteX113" fmla="*/ 7854 w 10000"/>
                  <a:gd name="connsiteY113" fmla="*/ 6332 h 10000"/>
                  <a:gd name="connsiteX114" fmla="*/ 7854 w 10000"/>
                  <a:gd name="connsiteY114" fmla="*/ 6374 h 10000"/>
                  <a:gd name="connsiteX115" fmla="*/ 7794 w 10000"/>
                  <a:gd name="connsiteY115" fmla="*/ 6416 h 10000"/>
                  <a:gd name="connsiteX116" fmla="*/ 7794 w 10000"/>
                  <a:gd name="connsiteY116" fmla="*/ 6457 h 10000"/>
                  <a:gd name="connsiteX117" fmla="*/ 7672 w 10000"/>
                  <a:gd name="connsiteY117" fmla="*/ 6597 h 10000"/>
                  <a:gd name="connsiteX118" fmla="*/ 7773 w 10000"/>
                  <a:gd name="connsiteY118" fmla="*/ 6681 h 10000"/>
                  <a:gd name="connsiteX119" fmla="*/ 8016 w 10000"/>
                  <a:gd name="connsiteY119" fmla="*/ 6681 h 10000"/>
                  <a:gd name="connsiteX120" fmla="*/ 8036 w 10000"/>
                  <a:gd name="connsiteY120" fmla="*/ 6695 h 10000"/>
                  <a:gd name="connsiteX121" fmla="*/ 8198 w 10000"/>
                  <a:gd name="connsiteY121" fmla="*/ 6653 h 10000"/>
                  <a:gd name="connsiteX122" fmla="*/ 8300 w 10000"/>
                  <a:gd name="connsiteY122" fmla="*/ 6695 h 10000"/>
                  <a:gd name="connsiteX123" fmla="*/ 8360 w 10000"/>
                  <a:gd name="connsiteY123" fmla="*/ 6695 h 10000"/>
                  <a:gd name="connsiteX124" fmla="*/ 8320 w 10000"/>
                  <a:gd name="connsiteY124" fmla="*/ 6722 h 10000"/>
                  <a:gd name="connsiteX125" fmla="*/ 8441 w 10000"/>
                  <a:gd name="connsiteY125" fmla="*/ 6764 h 10000"/>
                  <a:gd name="connsiteX126" fmla="*/ 8502 w 10000"/>
                  <a:gd name="connsiteY126" fmla="*/ 7015 h 10000"/>
                  <a:gd name="connsiteX127" fmla="*/ 8441 w 10000"/>
                  <a:gd name="connsiteY127" fmla="*/ 7057 h 10000"/>
                  <a:gd name="connsiteX128" fmla="*/ 8441 w 10000"/>
                  <a:gd name="connsiteY128" fmla="*/ 7197 h 10000"/>
                  <a:gd name="connsiteX129" fmla="*/ 8664 w 10000"/>
                  <a:gd name="connsiteY129" fmla="*/ 7294 h 10000"/>
                  <a:gd name="connsiteX130" fmla="*/ 8623 w 10000"/>
                  <a:gd name="connsiteY130" fmla="*/ 7336 h 10000"/>
                  <a:gd name="connsiteX131" fmla="*/ 8704 w 10000"/>
                  <a:gd name="connsiteY131" fmla="*/ 7406 h 10000"/>
                  <a:gd name="connsiteX132" fmla="*/ 8704 w 10000"/>
                  <a:gd name="connsiteY132" fmla="*/ 7476 h 10000"/>
                  <a:gd name="connsiteX133" fmla="*/ 8725 w 10000"/>
                  <a:gd name="connsiteY133" fmla="*/ 7490 h 10000"/>
                  <a:gd name="connsiteX134" fmla="*/ 8704 w 10000"/>
                  <a:gd name="connsiteY134" fmla="*/ 7531 h 10000"/>
                  <a:gd name="connsiteX135" fmla="*/ 8765 w 10000"/>
                  <a:gd name="connsiteY135" fmla="*/ 7601 h 10000"/>
                  <a:gd name="connsiteX136" fmla="*/ 8826 w 10000"/>
                  <a:gd name="connsiteY136" fmla="*/ 7559 h 10000"/>
                  <a:gd name="connsiteX137" fmla="*/ 8826 w 10000"/>
                  <a:gd name="connsiteY137" fmla="*/ 7615 h 10000"/>
                  <a:gd name="connsiteX138" fmla="*/ 8846 w 10000"/>
                  <a:gd name="connsiteY138" fmla="*/ 7713 h 10000"/>
                  <a:gd name="connsiteX139" fmla="*/ 8623 w 10000"/>
                  <a:gd name="connsiteY139" fmla="*/ 7796 h 10000"/>
                  <a:gd name="connsiteX140" fmla="*/ 8441 w 10000"/>
                  <a:gd name="connsiteY140" fmla="*/ 7796 h 10000"/>
                  <a:gd name="connsiteX141" fmla="*/ 8421 w 10000"/>
                  <a:gd name="connsiteY141" fmla="*/ 7894 h 10000"/>
                  <a:gd name="connsiteX142" fmla="*/ 8603 w 10000"/>
                  <a:gd name="connsiteY142" fmla="*/ 7894 h 10000"/>
                  <a:gd name="connsiteX143" fmla="*/ 8623 w 10000"/>
                  <a:gd name="connsiteY143" fmla="*/ 7936 h 10000"/>
                  <a:gd name="connsiteX144" fmla="*/ 8664 w 10000"/>
                  <a:gd name="connsiteY144" fmla="*/ 7922 h 10000"/>
                  <a:gd name="connsiteX145" fmla="*/ 8725 w 10000"/>
                  <a:gd name="connsiteY145" fmla="*/ 7992 h 10000"/>
                  <a:gd name="connsiteX146" fmla="*/ 8704 w 10000"/>
                  <a:gd name="connsiteY146" fmla="*/ 8033 h 10000"/>
                  <a:gd name="connsiteX147" fmla="*/ 8725 w 10000"/>
                  <a:gd name="connsiteY147" fmla="*/ 8047 h 10000"/>
                  <a:gd name="connsiteX148" fmla="*/ 8887 w 10000"/>
                  <a:gd name="connsiteY148" fmla="*/ 7922 h 10000"/>
                  <a:gd name="connsiteX149" fmla="*/ 8947 w 10000"/>
                  <a:gd name="connsiteY149" fmla="*/ 7936 h 10000"/>
                  <a:gd name="connsiteX150" fmla="*/ 8907 w 10000"/>
                  <a:gd name="connsiteY150" fmla="*/ 7922 h 10000"/>
                  <a:gd name="connsiteX151" fmla="*/ 8968 w 10000"/>
                  <a:gd name="connsiteY151" fmla="*/ 7880 h 10000"/>
                  <a:gd name="connsiteX152" fmla="*/ 9028 w 10000"/>
                  <a:gd name="connsiteY152" fmla="*/ 7852 h 10000"/>
                  <a:gd name="connsiteX153" fmla="*/ 9170 w 10000"/>
                  <a:gd name="connsiteY153" fmla="*/ 8131 h 10000"/>
                  <a:gd name="connsiteX154" fmla="*/ 9130 w 10000"/>
                  <a:gd name="connsiteY154" fmla="*/ 8173 h 10000"/>
                  <a:gd name="connsiteX155" fmla="*/ 9130 w 10000"/>
                  <a:gd name="connsiteY155" fmla="*/ 8271 h 10000"/>
                  <a:gd name="connsiteX156" fmla="*/ 8846 w 10000"/>
                  <a:gd name="connsiteY156" fmla="*/ 8243 h 10000"/>
                  <a:gd name="connsiteX157" fmla="*/ 8826 w 10000"/>
                  <a:gd name="connsiteY157" fmla="*/ 8452 h 10000"/>
                  <a:gd name="connsiteX158" fmla="*/ 8704 w 10000"/>
                  <a:gd name="connsiteY158" fmla="*/ 8452 h 10000"/>
                  <a:gd name="connsiteX159" fmla="*/ 8664 w 10000"/>
                  <a:gd name="connsiteY159" fmla="*/ 8633 h 10000"/>
                  <a:gd name="connsiteX160" fmla="*/ 8543 w 10000"/>
                  <a:gd name="connsiteY160" fmla="*/ 8731 h 10000"/>
                  <a:gd name="connsiteX161" fmla="*/ 8543 w 10000"/>
                  <a:gd name="connsiteY161" fmla="*/ 8884 h 10000"/>
                  <a:gd name="connsiteX162" fmla="*/ 8381 w 10000"/>
                  <a:gd name="connsiteY162" fmla="*/ 8954 h 10000"/>
                  <a:gd name="connsiteX163" fmla="*/ 8603 w 10000"/>
                  <a:gd name="connsiteY163" fmla="*/ 9010 h 10000"/>
                  <a:gd name="connsiteX164" fmla="*/ 8603 w 10000"/>
                  <a:gd name="connsiteY164" fmla="*/ 9052 h 10000"/>
                  <a:gd name="connsiteX165" fmla="*/ 8138 w 10000"/>
                  <a:gd name="connsiteY165" fmla="*/ 9052 h 10000"/>
                  <a:gd name="connsiteX166" fmla="*/ 8239 w 10000"/>
                  <a:gd name="connsiteY166" fmla="*/ 9191 h 10000"/>
                  <a:gd name="connsiteX167" fmla="*/ 8320 w 10000"/>
                  <a:gd name="connsiteY167" fmla="*/ 9233 h 10000"/>
                  <a:gd name="connsiteX168" fmla="*/ 8300 w 10000"/>
                  <a:gd name="connsiteY168" fmla="*/ 9289 h 10000"/>
                  <a:gd name="connsiteX169" fmla="*/ 8320 w 10000"/>
                  <a:gd name="connsiteY169" fmla="*/ 9317 h 10000"/>
                  <a:gd name="connsiteX170" fmla="*/ 8320 w 10000"/>
                  <a:gd name="connsiteY170" fmla="*/ 9442 h 10000"/>
                  <a:gd name="connsiteX171" fmla="*/ 8259 w 10000"/>
                  <a:gd name="connsiteY171" fmla="*/ 9442 h 10000"/>
                  <a:gd name="connsiteX172" fmla="*/ 8198 w 10000"/>
                  <a:gd name="connsiteY172" fmla="*/ 9568 h 10000"/>
                  <a:gd name="connsiteX173" fmla="*/ 8198 w 10000"/>
                  <a:gd name="connsiteY173" fmla="*/ 9791 h 10000"/>
                  <a:gd name="connsiteX174" fmla="*/ 8077 w 10000"/>
                  <a:gd name="connsiteY174" fmla="*/ 9805 h 10000"/>
                  <a:gd name="connsiteX175" fmla="*/ 8077 w 10000"/>
                  <a:gd name="connsiteY175" fmla="*/ 9888 h 10000"/>
                  <a:gd name="connsiteX176" fmla="*/ 7976 w 10000"/>
                  <a:gd name="connsiteY176" fmla="*/ 9986 h 10000"/>
                  <a:gd name="connsiteX177" fmla="*/ 7490 w 10000"/>
                  <a:gd name="connsiteY177" fmla="*/ 9944 h 10000"/>
                  <a:gd name="connsiteX178" fmla="*/ 7267 w 10000"/>
                  <a:gd name="connsiteY178" fmla="*/ 9944 h 10000"/>
                  <a:gd name="connsiteX179" fmla="*/ 7166 w 10000"/>
                  <a:gd name="connsiteY179" fmla="*/ 10000 h 10000"/>
                  <a:gd name="connsiteX180" fmla="*/ 7105 w 10000"/>
                  <a:gd name="connsiteY180" fmla="*/ 9958 h 10000"/>
                  <a:gd name="connsiteX181" fmla="*/ 7045 w 10000"/>
                  <a:gd name="connsiteY181" fmla="*/ 9986 h 10000"/>
                  <a:gd name="connsiteX182" fmla="*/ 6862 w 10000"/>
                  <a:gd name="connsiteY182" fmla="*/ 9833 h 10000"/>
                  <a:gd name="connsiteX183" fmla="*/ 6741 w 10000"/>
                  <a:gd name="connsiteY183" fmla="*/ 9874 h 10000"/>
                  <a:gd name="connsiteX184" fmla="*/ 6680 w 10000"/>
                  <a:gd name="connsiteY184" fmla="*/ 9944 h 10000"/>
                  <a:gd name="connsiteX185" fmla="*/ 6619 w 10000"/>
                  <a:gd name="connsiteY185" fmla="*/ 9958 h 10000"/>
                  <a:gd name="connsiteX186" fmla="*/ 6498 w 10000"/>
                  <a:gd name="connsiteY186" fmla="*/ 9791 h 10000"/>
                  <a:gd name="connsiteX187" fmla="*/ 5891 w 10000"/>
                  <a:gd name="connsiteY187" fmla="*/ 9805 h 10000"/>
                  <a:gd name="connsiteX188" fmla="*/ 5870 w 10000"/>
                  <a:gd name="connsiteY188" fmla="*/ 9874 h 10000"/>
                  <a:gd name="connsiteX189" fmla="*/ 5506 w 10000"/>
                  <a:gd name="connsiteY189" fmla="*/ 9874 h 10000"/>
                  <a:gd name="connsiteX190" fmla="*/ 5506 w 10000"/>
                  <a:gd name="connsiteY190" fmla="*/ 9916 h 10000"/>
                  <a:gd name="connsiteX191" fmla="*/ 5243 w 10000"/>
                  <a:gd name="connsiteY191" fmla="*/ 9874 h 10000"/>
                  <a:gd name="connsiteX192" fmla="*/ 5243 w 10000"/>
                  <a:gd name="connsiteY192" fmla="*/ 9791 h 10000"/>
                  <a:gd name="connsiteX193" fmla="*/ 5182 w 10000"/>
                  <a:gd name="connsiteY193" fmla="*/ 9791 h 10000"/>
                  <a:gd name="connsiteX194" fmla="*/ 5182 w 10000"/>
                  <a:gd name="connsiteY194" fmla="*/ 9791 h 10000"/>
                  <a:gd name="connsiteX195" fmla="*/ 5162 w 10000"/>
                  <a:gd name="connsiteY195" fmla="*/ 9707 h 10000"/>
                  <a:gd name="connsiteX196" fmla="*/ 5283 w 10000"/>
                  <a:gd name="connsiteY196" fmla="*/ 9484 h 10000"/>
                  <a:gd name="connsiteX197" fmla="*/ 5182 w 10000"/>
                  <a:gd name="connsiteY197" fmla="*/ 9442 h 10000"/>
                  <a:gd name="connsiteX198" fmla="*/ 5121 w 10000"/>
                  <a:gd name="connsiteY198" fmla="*/ 9470 h 10000"/>
                  <a:gd name="connsiteX199" fmla="*/ 5040 w 10000"/>
                  <a:gd name="connsiteY199" fmla="*/ 9428 h 10000"/>
                  <a:gd name="connsiteX200" fmla="*/ 5040 w 10000"/>
                  <a:gd name="connsiteY200" fmla="*/ 9205 h 10000"/>
                  <a:gd name="connsiteX201" fmla="*/ 4190 w 10000"/>
                  <a:gd name="connsiteY201" fmla="*/ 9163 h 10000"/>
                  <a:gd name="connsiteX202" fmla="*/ 4089 w 10000"/>
                  <a:gd name="connsiteY202" fmla="*/ 9038 h 10000"/>
                  <a:gd name="connsiteX203" fmla="*/ 4170 w 10000"/>
                  <a:gd name="connsiteY203" fmla="*/ 8954 h 10000"/>
                  <a:gd name="connsiteX204" fmla="*/ 4170 w 10000"/>
                  <a:gd name="connsiteY204" fmla="*/ 8884 h 10000"/>
                  <a:gd name="connsiteX205" fmla="*/ 4069 w 10000"/>
                  <a:gd name="connsiteY205" fmla="*/ 8870 h 10000"/>
                  <a:gd name="connsiteX206" fmla="*/ 4130 w 10000"/>
                  <a:gd name="connsiteY206" fmla="*/ 8731 h 10000"/>
                  <a:gd name="connsiteX207" fmla="*/ 3563 w 10000"/>
                  <a:gd name="connsiteY207" fmla="*/ 8605 h 10000"/>
                  <a:gd name="connsiteX208" fmla="*/ 3603 w 10000"/>
                  <a:gd name="connsiteY208" fmla="*/ 8550 h 10000"/>
                  <a:gd name="connsiteX209" fmla="*/ 3360 w 10000"/>
                  <a:gd name="connsiteY209" fmla="*/ 8550 h 10000"/>
                  <a:gd name="connsiteX210" fmla="*/ 3239 w 10000"/>
                  <a:gd name="connsiteY210" fmla="*/ 8494 h 10000"/>
                  <a:gd name="connsiteX211" fmla="*/ 3198 w 10000"/>
                  <a:gd name="connsiteY211" fmla="*/ 8452 h 10000"/>
                  <a:gd name="connsiteX212" fmla="*/ 3239 w 10000"/>
                  <a:gd name="connsiteY212" fmla="*/ 8410 h 10000"/>
                  <a:gd name="connsiteX213" fmla="*/ 3259 w 10000"/>
                  <a:gd name="connsiteY213" fmla="*/ 8354 h 10000"/>
                  <a:gd name="connsiteX214" fmla="*/ 3158 w 10000"/>
                  <a:gd name="connsiteY214" fmla="*/ 8243 h 10000"/>
                  <a:gd name="connsiteX215" fmla="*/ 3158 w 10000"/>
                  <a:gd name="connsiteY215" fmla="*/ 8131 h 10000"/>
                  <a:gd name="connsiteX216" fmla="*/ 3016 w 10000"/>
                  <a:gd name="connsiteY216" fmla="*/ 8033 h 10000"/>
                  <a:gd name="connsiteX217" fmla="*/ 2632 w 10000"/>
                  <a:gd name="connsiteY217" fmla="*/ 8075 h 10000"/>
                  <a:gd name="connsiteX218" fmla="*/ 2449 w 10000"/>
                  <a:gd name="connsiteY218" fmla="*/ 8006 h 10000"/>
                  <a:gd name="connsiteX219" fmla="*/ 2449 w 10000"/>
                  <a:gd name="connsiteY219" fmla="*/ 7894 h 10000"/>
                  <a:gd name="connsiteX220" fmla="*/ 2510 w 10000"/>
                  <a:gd name="connsiteY220" fmla="*/ 7852 h 10000"/>
                  <a:gd name="connsiteX221" fmla="*/ 2490 w 10000"/>
                  <a:gd name="connsiteY221" fmla="*/ 7768 h 10000"/>
                  <a:gd name="connsiteX222" fmla="*/ 2733 w 10000"/>
                  <a:gd name="connsiteY222" fmla="*/ 7657 h 10000"/>
                  <a:gd name="connsiteX223" fmla="*/ 2632 w 10000"/>
                  <a:gd name="connsiteY223" fmla="*/ 7601 h 10000"/>
                  <a:gd name="connsiteX224" fmla="*/ 2551 w 10000"/>
                  <a:gd name="connsiteY224" fmla="*/ 7601 h 10000"/>
                  <a:gd name="connsiteX225" fmla="*/ 2490 w 10000"/>
                  <a:gd name="connsiteY225" fmla="*/ 7294 h 10000"/>
                  <a:gd name="connsiteX226" fmla="*/ 2267 w 10000"/>
                  <a:gd name="connsiteY226" fmla="*/ 7364 h 10000"/>
                  <a:gd name="connsiteX227" fmla="*/ 2227 w 10000"/>
                  <a:gd name="connsiteY227" fmla="*/ 7322 h 10000"/>
                  <a:gd name="connsiteX228" fmla="*/ 2105 w 10000"/>
                  <a:gd name="connsiteY228" fmla="*/ 7336 h 10000"/>
                  <a:gd name="connsiteX229" fmla="*/ 1984 w 10000"/>
                  <a:gd name="connsiteY229" fmla="*/ 7252 h 10000"/>
                  <a:gd name="connsiteX230" fmla="*/ 2024 w 10000"/>
                  <a:gd name="connsiteY230" fmla="*/ 7211 h 10000"/>
                  <a:gd name="connsiteX231" fmla="*/ 1903 w 10000"/>
                  <a:gd name="connsiteY231" fmla="*/ 7169 h 10000"/>
                  <a:gd name="connsiteX232" fmla="*/ 1964 w 10000"/>
                  <a:gd name="connsiteY232" fmla="*/ 7169 h 10000"/>
                  <a:gd name="connsiteX233" fmla="*/ 1923 w 10000"/>
                  <a:gd name="connsiteY233" fmla="*/ 7085 h 10000"/>
                  <a:gd name="connsiteX234" fmla="*/ 2024 w 10000"/>
                  <a:gd name="connsiteY234" fmla="*/ 7015 h 10000"/>
                  <a:gd name="connsiteX235" fmla="*/ 1822 w 10000"/>
                  <a:gd name="connsiteY235" fmla="*/ 6876 h 10000"/>
                  <a:gd name="connsiteX236" fmla="*/ 1761 w 10000"/>
                  <a:gd name="connsiteY236" fmla="*/ 6332 h 10000"/>
                  <a:gd name="connsiteX237" fmla="*/ 1862 w 10000"/>
                  <a:gd name="connsiteY237" fmla="*/ 6318 h 10000"/>
                  <a:gd name="connsiteX238" fmla="*/ 1903 w 10000"/>
                  <a:gd name="connsiteY238" fmla="*/ 6276 h 10000"/>
                  <a:gd name="connsiteX239" fmla="*/ 1984 w 10000"/>
                  <a:gd name="connsiteY239" fmla="*/ 6248 h 10000"/>
                  <a:gd name="connsiteX240" fmla="*/ 1984 w 10000"/>
                  <a:gd name="connsiteY240" fmla="*/ 6165 h 10000"/>
                  <a:gd name="connsiteX241" fmla="*/ 1964 w 10000"/>
                  <a:gd name="connsiteY241" fmla="*/ 6123 h 10000"/>
                  <a:gd name="connsiteX242" fmla="*/ 2045 w 10000"/>
                  <a:gd name="connsiteY242" fmla="*/ 6095 h 10000"/>
                  <a:gd name="connsiteX243" fmla="*/ 2024 w 10000"/>
                  <a:gd name="connsiteY243" fmla="*/ 6039 h 10000"/>
                  <a:gd name="connsiteX244" fmla="*/ 1862 w 10000"/>
                  <a:gd name="connsiteY244" fmla="*/ 6039 h 10000"/>
                  <a:gd name="connsiteX245" fmla="*/ 1761 w 10000"/>
                  <a:gd name="connsiteY245" fmla="*/ 5969 h 10000"/>
                  <a:gd name="connsiteX246" fmla="*/ 1862 w 10000"/>
                  <a:gd name="connsiteY246" fmla="*/ 5858 h 10000"/>
                  <a:gd name="connsiteX247" fmla="*/ 1822 w 10000"/>
                  <a:gd name="connsiteY247" fmla="*/ 5732 h 10000"/>
                  <a:gd name="connsiteX248" fmla="*/ 1903 w 10000"/>
                  <a:gd name="connsiteY248" fmla="*/ 5690 h 10000"/>
                  <a:gd name="connsiteX249" fmla="*/ 1984 w 10000"/>
                  <a:gd name="connsiteY249" fmla="*/ 5690 h 10000"/>
                  <a:gd name="connsiteX250" fmla="*/ 1984 w 10000"/>
                  <a:gd name="connsiteY250" fmla="*/ 5621 h 10000"/>
                  <a:gd name="connsiteX251" fmla="*/ 1822 w 10000"/>
                  <a:gd name="connsiteY251" fmla="*/ 5649 h 10000"/>
                  <a:gd name="connsiteX252" fmla="*/ 1741 w 10000"/>
                  <a:gd name="connsiteY252" fmla="*/ 5565 h 10000"/>
                  <a:gd name="connsiteX253" fmla="*/ 1619 w 10000"/>
                  <a:gd name="connsiteY253" fmla="*/ 5579 h 10000"/>
                  <a:gd name="connsiteX254" fmla="*/ 1619 w 10000"/>
                  <a:gd name="connsiteY254" fmla="*/ 5174 h 10000"/>
                  <a:gd name="connsiteX255" fmla="*/ 1518 w 10000"/>
                  <a:gd name="connsiteY255" fmla="*/ 5202 h 10000"/>
                  <a:gd name="connsiteX256" fmla="*/ 1275 w 10000"/>
                  <a:gd name="connsiteY256" fmla="*/ 5160 h 10000"/>
                  <a:gd name="connsiteX257" fmla="*/ 1235 w 10000"/>
                  <a:gd name="connsiteY257" fmla="*/ 5202 h 10000"/>
                  <a:gd name="connsiteX258" fmla="*/ 1154 w 10000"/>
                  <a:gd name="connsiteY258" fmla="*/ 5202 h 10000"/>
                  <a:gd name="connsiteX259" fmla="*/ 1032 w 10000"/>
                  <a:gd name="connsiteY259" fmla="*/ 5160 h 10000"/>
                  <a:gd name="connsiteX260" fmla="*/ 830 w 10000"/>
                  <a:gd name="connsiteY260" fmla="*/ 5160 h 10000"/>
                  <a:gd name="connsiteX261" fmla="*/ 830 w 10000"/>
                  <a:gd name="connsiteY261" fmla="*/ 5105 h 10000"/>
                  <a:gd name="connsiteX262" fmla="*/ 688 w 10000"/>
                  <a:gd name="connsiteY262" fmla="*/ 5105 h 10000"/>
                  <a:gd name="connsiteX263" fmla="*/ 810 w 10000"/>
                  <a:gd name="connsiteY263" fmla="*/ 4979 h 10000"/>
                  <a:gd name="connsiteX264" fmla="*/ 891 w 10000"/>
                  <a:gd name="connsiteY264" fmla="*/ 5021 h 10000"/>
                  <a:gd name="connsiteX265" fmla="*/ 891 w 10000"/>
                  <a:gd name="connsiteY265" fmla="*/ 4937 h 10000"/>
                  <a:gd name="connsiteX266" fmla="*/ 1093 w 10000"/>
                  <a:gd name="connsiteY266" fmla="*/ 4895 h 10000"/>
                  <a:gd name="connsiteX267" fmla="*/ 891 w 10000"/>
                  <a:gd name="connsiteY267" fmla="*/ 4616 h 10000"/>
                  <a:gd name="connsiteX268" fmla="*/ 931 w 10000"/>
                  <a:gd name="connsiteY268" fmla="*/ 4575 h 10000"/>
                  <a:gd name="connsiteX269" fmla="*/ 992 w 10000"/>
                  <a:gd name="connsiteY269" fmla="*/ 4226 h 10000"/>
                  <a:gd name="connsiteX270" fmla="*/ 870 w 10000"/>
                  <a:gd name="connsiteY270" fmla="*/ 4212 h 10000"/>
                  <a:gd name="connsiteX271" fmla="*/ 830 w 10000"/>
                  <a:gd name="connsiteY271" fmla="*/ 4324 h 10000"/>
                  <a:gd name="connsiteX272" fmla="*/ 587 w 10000"/>
                  <a:gd name="connsiteY272" fmla="*/ 4296 h 10000"/>
                  <a:gd name="connsiteX273" fmla="*/ 283 w 10000"/>
                  <a:gd name="connsiteY273" fmla="*/ 4212 h 10000"/>
                  <a:gd name="connsiteX274" fmla="*/ 223 w 10000"/>
                  <a:gd name="connsiteY274" fmla="*/ 4170 h 10000"/>
                  <a:gd name="connsiteX275" fmla="*/ 283 w 10000"/>
                  <a:gd name="connsiteY275" fmla="*/ 4142 h 10000"/>
                  <a:gd name="connsiteX276" fmla="*/ 223 w 10000"/>
                  <a:gd name="connsiteY276" fmla="*/ 4100 h 10000"/>
                  <a:gd name="connsiteX277" fmla="*/ 405 w 10000"/>
                  <a:gd name="connsiteY277" fmla="*/ 4017 h 10000"/>
                  <a:gd name="connsiteX278" fmla="*/ 283 w 10000"/>
                  <a:gd name="connsiteY278" fmla="*/ 3933 h 10000"/>
                  <a:gd name="connsiteX279" fmla="*/ 223 w 10000"/>
                  <a:gd name="connsiteY279" fmla="*/ 3947 h 10000"/>
                  <a:gd name="connsiteX280" fmla="*/ 121 w 10000"/>
                  <a:gd name="connsiteY280" fmla="*/ 3821 h 10000"/>
                  <a:gd name="connsiteX281" fmla="*/ 121 w 10000"/>
                  <a:gd name="connsiteY281" fmla="*/ 3821 h 10000"/>
                  <a:gd name="connsiteX282" fmla="*/ 121 w 10000"/>
                  <a:gd name="connsiteY282" fmla="*/ 3780 h 10000"/>
                  <a:gd name="connsiteX283" fmla="*/ 304 w 10000"/>
                  <a:gd name="connsiteY283" fmla="*/ 3710 h 10000"/>
                  <a:gd name="connsiteX284" fmla="*/ 243 w 10000"/>
                  <a:gd name="connsiteY284" fmla="*/ 3668 h 10000"/>
                  <a:gd name="connsiteX285" fmla="*/ 506 w 10000"/>
                  <a:gd name="connsiteY285" fmla="*/ 3612 h 10000"/>
                  <a:gd name="connsiteX286" fmla="*/ 466 w 10000"/>
                  <a:gd name="connsiteY286" fmla="*/ 3529 h 10000"/>
                  <a:gd name="connsiteX287" fmla="*/ 182 w 10000"/>
                  <a:gd name="connsiteY287" fmla="*/ 3501 h 10000"/>
                  <a:gd name="connsiteX288" fmla="*/ 162 w 10000"/>
                  <a:gd name="connsiteY288" fmla="*/ 3417 h 10000"/>
                  <a:gd name="connsiteX289" fmla="*/ 243 w 10000"/>
                  <a:gd name="connsiteY289" fmla="*/ 3068 h 10000"/>
                  <a:gd name="connsiteX290" fmla="*/ 162 w 10000"/>
                  <a:gd name="connsiteY290" fmla="*/ 3013 h 10000"/>
                  <a:gd name="connsiteX291" fmla="*/ 162 w 10000"/>
                  <a:gd name="connsiteY291" fmla="*/ 2887 h 10000"/>
                  <a:gd name="connsiteX292" fmla="*/ 20 w 10000"/>
                  <a:gd name="connsiteY292" fmla="*/ 2887 h 10000"/>
                  <a:gd name="connsiteX293" fmla="*/ 61 w 10000"/>
                  <a:gd name="connsiteY293" fmla="*/ 2706 h 10000"/>
                  <a:gd name="connsiteX294" fmla="*/ 0 w 10000"/>
                  <a:gd name="connsiteY294" fmla="*/ 2664 h 10000"/>
                  <a:gd name="connsiteX295" fmla="*/ 20 w 10000"/>
                  <a:gd name="connsiteY295" fmla="*/ 2552 h 10000"/>
                  <a:gd name="connsiteX296" fmla="*/ 182 w 10000"/>
                  <a:gd name="connsiteY296" fmla="*/ 2552 h 10000"/>
                  <a:gd name="connsiteX297" fmla="*/ 344 w 10000"/>
                  <a:gd name="connsiteY297" fmla="*/ 2469 h 10000"/>
                  <a:gd name="connsiteX298" fmla="*/ 364 w 10000"/>
                  <a:gd name="connsiteY298" fmla="*/ 2455 h 10000"/>
                  <a:gd name="connsiteX299" fmla="*/ 182 w 10000"/>
                  <a:gd name="connsiteY299" fmla="*/ 2427 h 10000"/>
                  <a:gd name="connsiteX300" fmla="*/ 243 w 10000"/>
                  <a:gd name="connsiteY300" fmla="*/ 2329 h 10000"/>
                  <a:gd name="connsiteX301" fmla="*/ 466 w 10000"/>
                  <a:gd name="connsiteY301" fmla="*/ 2343 h 10000"/>
                  <a:gd name="connsiteX302" fmla="*/ 425 w 10000"/>
                  <a:gd name="connsiteY302" fmla="*/ 2232 h 10000"/>
                  <a:gd name="connsiteX303" fmla="*/ 425 w 10000"/>
                  <a:gd name="connsiteY303" fmla="*/ 2148 h 10000"/>
                  <a:gd name="connsiteX304" fmla="*/ 567 w 10000"/>
                  <a:gd name="connsiteY304" fmla="*/ 2148 h 10000"/>
                  <a:gd name="connsiteX305" fmla="*/ 587 w 10000"/>
                  <a:gd name="connsiteY305" fmla="*/ 2106 h 10000"/>
                  <a:gd name="connsiteX306" fmla="*/ 648 w 10000"/>
                  <a:gd name="connsiteY306" fmla="*/ 2092 h 10000"/>
                  <a:gd name="connsiteX307" fmla="*/ 628 w 10000"/>
                  <a:gd name="connsiteY307" fmla="*/ 1994 h 10000"/>
                  <a:gd name="connsiteX308" fmla="*/ 870 w 10000"/>
                  <a:gd name="connsiteY308" fmla="*/ 1939 h 10000"/>
                  <a:gd name="connsiteX309" fmla="*/ 769 w 10000"/>
                  <a:gd name="connsiteY309" fmla="*/ 1911 h 10000"/>
                  <a:gd name="connsiteX310" fmla="*/ 749 w 10000"/>
                  <a:gd name="connsiteY310" fmla="*/ 1785 h 10000"/>
                  <a:gd name="connsiteX311" fmla="*/ 688 w 10000"/>
                  <a:gd name="connsiteY311" fmla="*/ 1771 h 10000"/>
                  <a:gd name="connsiteX312" fmla="*/ 749 w 10000"/>
                  <a:gd name="connsiteY312" fmla="*/ 1715 h 10000"/>
                  <a:gd name="connsiteX313" fmla="*/ 749 w 10000"/>
                  <a:gd name="connsiteY313" fmla="*/ 1702 h 10000"/>
                  <a:gd name="connsiteX314" fmla="*/ 648 w 10000"/>
                  <a:gd name="connsiteY314" fmla="*/ 1674 h 10000"/>
                  <a:gd name="connsiteX315" fmla="*/ 567 w 10000"/>
                  <a:gd name="connsiteY315" fmla="*/ 1715 h 10000"/>
                  <a:gd name="connsiteX316" fmla="*/ 466 w 10000"/>
                  <a:gd name="connsiteY316" fmla="*/ 1618 h 10000"/>
                  <a:gd name="connsiteX317" fmla="*/ 587 w 10000"/>
                  <a:gd name="connsiteY317" fmla="*/ 1464 h 10000"/>
                  <a:gd name="connsiteX318" fmla="*/ 648 w 10000"/>
                  <a:gd name="connsiteY318" fmla="*/ 1534 h 10000"/>
                  <a:gd name="connsiteX319" fmla="*/ 810 w 10000"/>
                  <a:gd name="connsiteY319" fmla="*/ 1381 h 10000"/>
                  <a:gd name="connsiteX320" fmla="*/ 891 w 10000"/>
                  <a:gd name="connsiteY320" fmla="*/ 1381 h 10000"/>
                  <a:gd name="connsiteX321" fmla="*/ 891 w 10000"/>
                  <a:gd name="connsiteY321" fmla="*/ 1339 h 10000"/>
                  <a:gd name="connsiteX322" fmla="*/ 709 w 10000"/>
                  <a:gd name="connsiteY322" fmla="*/ 1255 h 10000"/>
                  <a:gd name="connsiteX323" fmla="*/ 769 w 10000"/>
                  <a:gd name="connsiteY323" fmla="*/ 1144 h 10000"/>
                  <a:gd name="connsiteX324" fmla="*/ 992 w 10000"/>
                  <a:gd name="connsiteY324" fmla="*/ 1144 h 10000"/>
                  <a:gd name="connsiteX325" fmla="*/ 1053 w 10000"/>
                  <a:gd name="connsiteY325" fmla="*/ 1102 h 10000"/>
                  <a:gd name="connsiteX326" fmla="*/ 810 w 10000"/>
                  <a:gd name="connsiteY326" fmla="*/ 865 h 10000"/>
                  <a:gd name="connsiteX327" fmla="*/ 810 w 10000"/>
                  <a:gd name="connsiteY327" fmla="*/ 865 h 10000"/>
                  <a:gd name="connsiteX328" fmla="*/ 891 w 10000"/>
                  <a:gd name="connsiteY328" fmla="*/ 753 h 10000"/>
                  <a:gd name="connsiteX329" fmla="*/ 1174 w 10000"/>
                  <a:gd name="connsiteY329" fmla="*/ 669 h 10000"/>
                  <a:gd name="connsiteX330" fmla="*/ 1215 w 10000"/>
                  <a:gd name="connsiteY330" fmla="*/ 753 h 10000"/>
                  <a:gd name="connsiteX331" fmla="*/ 1397 w 10000"/>
                  <a:gd name="connsiteY331" fmla="*/ 669 h 10000"/>
                  <a:gd name="connsiteX332" fmla="*/ 1356 w 10000"/>
                  <a:gd name="connsiteY332" fmla="*/ 628 h 10000"/>
                  <a:gd name="connsiteX333" fmla="*/ 1498 w 10000"/>
                  <a:gd name="connsiteY333" fmla="*/ 586 h 10000"/>
                  <a:gd name="connsiteX334" fmla="*/ 1498 w 10000"/>
                  <a:gd name="connsiteY334" fmla="*/ 544 h 10000"/>
                  <a:gd name="connsiteX335" fmla="*/ 1579 w 10000"/>
                  <a:gd name="connsiteY335" fmla="*/ 502 h 10000"/>
                  <a:gd name="connsiteX336" fmla="*/ 1457 w 10000"/>
                  <a:gd name="connsiteY336" fmla="*/ 307 h 10000"/>
                  <a:gd name="connsiteX337" fmla="*/ 1437 w 10000"/>
                  <a:gd name="connsiteY337" fmla="*/ 42 h 10000"/>
                  <a:gd name="connsiteX338" fmla="*/ 1802 w 10000"/>
                  <a:gd name="connsiteY338" fmla="*/ 98 h 10000"/>
                  <a:gd name="connsiteX339" fmla="*/ 1984 w 10000"/>
                  <a:gd name="connsiteY339" fmla="*/ 0 h 10000"/>
                  <a:gd name="connsiteX340" fmla="*/ 2045 w 10000"/>
                  <a:gd name="connsiteY340" fmla="*/ 28 h 10000"/>
                  <a:gd name="connsiteX341" fmla="*/ 2085 w 10000"/>
                  <a:gd name="connsiteY341" fmla="*/ 98 h 10000"/>
                  <a:gd name="connsiteX0" fmla="*/ 2085 w 10000"/>
                  <a:gd name="connsiteY0" fmla="*/ 98 h 10000"/>
                  <a:gd name="connsiteX1" fmla="*/ 2166 w 10000"/>
                  <a:gd name="connsiteY1" fmla="*/ 307 h 10000"/>
                  <a:gd name="connsiteX2" fmla="*/ 2146 w 10000"/>
                  <a:gd name="connsiteY2" fmla="*/ 391 h 10000"/>
                  <a:gd name="connsiteX3" fmla="*/ 2429 w 10000"/>
                  <a:gd name="connsiteY3" fmla="*/ 474 h 10000"/>
                  <a:gd name="connsiteX4" fmla="*/ 2490 w 10000"/>
                  <a:gd name="connsiteY4" fmla="*/ 418 h 10000"/>
                  <a:gd name="connsiteX5" fmla="*/ 2632 w 10000"/>
                  <a:gd name="connsiteY5" fmla="*/ 432 h 10000"/>
                  <a:gd name="connsiteX6" fmla="*/ 2632 w 10000"/>
                  <a:gd name="connsiteY6" fmla="*/ 474 h 10000"/>
                  <a:gd name="connsiteX7" fmla="*/ 2692 w 10000"/>
                  <a:gd name="connsiteY7" fmla="*/ 474 h 10000"/>
                  <a:gd name="connsiteX8" fmla="*/ 2733 w 10000"/>
                  <a:gd name="connsiteY8" fmla="*/ 558 h 10000"/>
                  <a:gd name="connsiteX9" fmla="*/ 2895 w 10000"/>
                  <a:gd name="connsiteY9" fmla="*/ 600 h 10000"/>
                  <a:gd name="connsiteX10" fmla="*/ 3138 w 10000"/>
                  <a:gd name="connsiteY10" fmla="*/ 516 h 10000"/>
                  <a:gd name="connsiteX11" fmla="*/ 3259 w 10000"/>
                  <a:gd name="connsiteY11" fmla="*/ 544 h 10000"/>
                  <a:gd name="connsiteX12" fmla="*/ 3381 w 10000"/>
                  <a:gd name="connsiteY12" fmla="*/ 600 h 10000"/>
                  <a:gd name="connsiteX13" fmla="*/ 3543 w 10000"/>
                  <a:gd name="connsiteY13" fmla="*/ 544 h 10000"/>
                  <a:gd name="connsiteX14" fmla="*/ 3543 w 10000"/>
                  <a:gd name="connsiteY14" fmla="*/ 418 h 10000"/>
                  <a:gd name="connsiteX15" fmla="*/ 3563 w 10000"/>
                  <a:gd name="connsiteY15" fmla="*/ 418 h 10000"/>
                  <a:gd name="connsiteX16" fmla="*/ 3664 w 10000"/>
                  <a:gd name="connsiteY16" fmla="*/ 502 h 10000"/>
                  <a:gd name="connsiteX17" fmla="*/ 3563 w 10000"/>
                  <a:gd name="connsiteY17" fmla="*/ 586 h 10000"/>
                  <a:gd name="connsiteX18" fmla="*/ 3603 w 10000"/>
                  <a:gd name="connsiteY18" fmla="*/ 711 h 10000"/>
                  <a:gd name="connsiteX19" fmla="*/ 3725 w 10000"/>
                  <a:gd name="connsiteY19" fmla="*/ 739 h 10000"/>
                  <a:gd name="connsiteX20" fmla="*/ 3826 w 10000"/>
                  <a:gd name="connsiteY20" fmla="*/ 865 h 10000"/>
                  <a:gd name="connsiteX21" fmla="*/ 3907 w 10000"/>
                  <a:gd name="connsiteY21" fmla="*/ 879 h 10000"/>
                  <a:gd name="connsiteX22" fmla="*/ 3968 w 10000"/>
                  <a:gd name="connsiteY22" fmla="*/ 948 h 10000"/>
                  <a:gd name="connsiteX23" fmla="*/ 4130 w 10000"/>
                  <a:gd name="connsiteY23" fmla="*/ 948 h 10000"/>
                  <a:gd name="connsiteX24" fmla="*/ 4251 w 10000"/>
                  <a:gd name="connsiteY24" fmla="*/ 1018 h 10000"/>
                  <a:gd name="connsiteX25" fmla="*/ 4474 w 10000"/>
                  <a:gd name="connsiteY25" fmla="*/ 990 h 10000"/>
                  <a:gd name="connsiteX26" fmla="*/ 4534 w 10000"/>
                  <a:gd name="connsiteY26" fmla="*/ 1060 h 10000"/>
                  <a:gd name="connsiteX27" fmla="*/ 4474 w 10000"/>
                  <a:gd name="connsiteY27" fmla="*/ 1102 h 10000"/>
                  <a:gd name="connsiteX28" fmla="*/ 4534 w 10000"/>
                  <a:gd name="connsiteY28" fmla="*/ 1158 h 10000"/>
                  <a:gd name="connsiteX29" fmla="*/ 4494 w 10000"/>
                  <a:gd name="connsiteY29" fmla="*/ 1185 h 10000"/>
                  <a:gd name="connsiteX30" fmla="*/ 4595 w 10000"/>
                  <a:gd name="connsiteY30" fmla="*/ 1339 h 10000"/>
                  <a:gd name="connsiteX31" fmla="*/ 4656 w 10000"/>
                  <a:gd name="connsiteY31" fmla="*/ 1339 h 10000"/>
                  <a:gd name="connsiteX32" fmla="*/ 4960 w 10000"/>
                  <a:gd name="connsiteY32" fmla="*/ 1213 h 10000"/>
                  <a:gd name="connsiteX33" fmla="*/ 5162 w 10000"/>
                  <a:gd name="connsiteY33" fmla="*/ 1227 h 10000"/>
                  <a:gd name="connsiteX34" fmla="*/ 5344 w 10000"/>
                  <a:gd name="connsiteY34" fmla="*/ 1144 h 10000"/>
                  <a:gd name="connsiteX35" fmla="*/ 5425 w 10000"/>
                  <a:gd name="connsiteY35" fmla="*/ 1018 h 10000"/>
                  <a:gd name="connsiteX36" fmla="*/ 5648 w 10000"/>
                  <a:gd name="connsiteY36" fmla="*/ 907 h 10000"/>
                  <a:gd name="connsiteX37" fmla="*/ 5830 w 10000"/>
                  <a:gd name="connsiteY37" fmla="*/ 1116 h 10000"/>
                  <a:gd name="connsiteX38" fmla="*/ 5830 w 10000"/>
                  <a:gd name="connsiteY38" fmla="*/ 1269 h 10000"/>
                  <a:gd name="connsiteX39" fmla="*/ 5931 w 10000"/>
                  <a:gd name="connsiteY39" fmla="*/ 1395 h 10000"/>
                  <a:gd name="connsiteX40" fmla="*/ 6093 w 10000"/>
                  <a:gd name="connsiteY40" fmla="*/ 1506 h 10000"/>
                  <a:gd name="connsiteX41" fmla="*/ 6457 w 10000"/>
                  <a:gd name="connsiteY41" fmla="*/ 1576 h 10000"/>
                  <a:gd name="connsiteX42" fmla="*/ 6741 w 10000"/>
                  <a:gd name="connsiteY42" fmla="*/ 1492 h 10000"/>
                  <a:gd name="connsiteX43" fmla="*/ 6923 w 10000"/>
                  <a:gd name="connsiteY43" fmla="*/ 1506 h 10000"/>
                  <a:gd name="connsiteX44" fmla="*/ 7146 w 10000"/>
                  <a:gd name="connsiteY44" fmla="*/ 1590 h 10000"/>
                  <a:gd name="connsiteX45" fmla="*/ 7429 w 10000"/>
                  <a:gd name="connsiteY45" fmla="*/ 1618 h 10000"/>
                  <a:gd name="connsiteX46" fmla="*/ 7389 w 10000"/>
                  <a:gd name="connsiteY46" fmla="*/ 1715 h 10000"/>
                  <a:gd name="connsiteX47" fmla="*/ 7632 w 10000"/>
                  <a:gd name="connsiteY47" fmla="*/ 2134 h 10000"/>
                  <a:gd name="connsiteX48" fmla="*/ 8016 w 10000"/>
                  <a:gd name="connsiteY48" fmla="*/ 2218 h 10000"/>
                  <a:gd name="connsiteX49" fmla="*/ 8259 w 10000"/>
                  <a:gd name="connsiteY49" fmla="*/ 2385 h 10000"/>
                  <a:gd name="connsiteX50" fmla="*/ 8623 w 10000"/>
                  <a:gd name="connsiteY50" fmla="*/ 2385 h 10000"/>
                  <a:gd name="connsiteX51" fmla="*/ 8765 w 10000"/>
                  <a:gd name="connsiteY51" fmla="*/ 2343 h 10000"/>
                  <a:gd name="connsiteX52" fmla="*/ 8907 w 10000"/>
                  <a:gd name="connsiteY52" fmla="*/ 2218 h 10000"/>
                  <a:gd name="connsiteX53" fmla="*/ 9291 w 10000"/>
                  <a:gd name="connsiteY53" fmla="*/ 2190 h 10000"/>
                  <a:gd name="connsiteX54" fmla="*/ 9352 w 10000"/>
                  <a:gd name="connsiteY54" fmla="*/ 2218 h 10000"/>
                  <a:gd name="connsiteX55" fmla="*/ 9656 w 10000"/>
                  <a:gd name="connsiteY55" fmla="*/ 2134 h 10000"/>
                  <a:gd name="connsiteX56" fmla="*/ 9656 w 10000"/>
                  <a:gd name="connsiteY56" fmla="*/ 2232 h 10000"/>
                  <a:gd name="connsiteX57" fmla="*/ 9777 w 10000"/>
                  <a:gd name="connsiteY57" fmla="*/ 2343 h 10000"/>
                  <a:gd name="connsiteX58" fmla="*/ 9251 w 10000"/>
                  <a:gd name="connsiteY58" fmla="*/ 2552 h 10000"/>
                  <a:gd name="connsiteX59" fmla="*/ 9231 w 10000"/>
                  <a:gd name="connsiteY59" fmla="*/ 2817 h 10000"/>
                  <a:gd name="connsiteX60" fmla="*/ 9413 w 10000"/>
                  <a:gd name="connsiteY60" fmla="*/ 3054 h 10000"/>
                  <a:gd name="connsiteX61" fmla="*/ 9696 w 10000"/>
                  <a:gd name="connsiteY61" fmla="*/ 3180 h 10000"/>
                  <a:gd name="connsiteX62" fmla="*/ 9879 w 10000"/>
                  <a:gd name="connsiteY62" fmla="*/ 3333 h 10000"/>
                  <a:gd name="connsiteX63" fmla="*/ 9818 w 10000"/>
                  <a:gd name="connsiteY63" fmla="*/ 3570 h 10000"/>
                  <a:gd name="connsiteX64" fmla="*/ 10000 w 10000"/>
                  <a:gd name="connsiteY64" fmla="*/ 3696 h 10000"/>
                  <a:gd name="connsiteX65" fmla="*/ 9960 w 10000"/>
                  <a:gd name="connsiteY65" fmla="*/ 3780 h 10000"/>
                  <a:gd name="connsiteX66" fmla="*/ 9899 w 10000"/>
                  <a:gd name="connsiteY66" fmla="*/ 3821 h 10000"/>
                  <a:gd name="connsiteX67" fmla="*/ 9656 w 10000"/>
                  <a:gd name="connsiteY67" fmla="*/ 3808 h 10000"/>
                  <a:gd name="connsiteX68" fmla="*/ 9413 w 10000"/>
                  <a:gd name="connsiteY68" fmla="*/ 4045 h 10000"/>
                  <a:gd name="connsiteX69" fmla="*/ 9231 w 10000"/>
                  <a:gd name="connsiteY69" fmla="*/ 4086 h 10000"/>
                  <a:gd name="connsiteX70" fmla="*/ 8826 w 10000"/>
                  <a:gd name="connsiteY70" fmla="*/ 4505 h 10000"/>
                  <a:gd name="connsiteX71" fmla="*/ 8826 w 10000"/>
                  <a:gd name="connsiteY71" fmla="*/ 4616 h 10000"/>
                  <a:gd name="connsiteX72" fmla="*/ 8563 w 10000"/>
                  <a:gd name="connsiteY72" fmla="*/ 4603 h 10000"/>
                  <a:gd name="connsiteX73" fmla="*/ 8300 w 10000"/>
                  <a:gd name="connsiteY73" fmla="*/ 4603 h 10000"/>
                  <a:gd name="connsiteX74" fmla="*/ 8097 w 10000"/>
                  <a:gd name="connsiteY74" fmla="*/ 4700 h 10000"/>
                  <a:gd name="connsiteX75" fmla="*/ 7794 w 10000"/>
                  <a:gd name="connsiteY75" fmla="*/ 4644 h 10000"/>
                  <a:gd name="connsiteX76" fmla="*/ 7692 w 10000"/>
                  <a:gd name="connsiteY76" fmla="*/ 4686 h 10000"/>
                  <a:gd name="connsiteX77" fmla="*/ 7773 w 10000"/>
                  <a:gd name="connsiteY77" fmla="*/ 4728 h 10000"/>
                  <a:gd name="connsiteX78" fmla="*/ 7672 w 10000"/>
                  <a:gd name="connsiteY78" fmla="*/ 4881 h 10000"/>
                  <a:gd name="connsiteX79" fmla="*/ 7733 w 10000"/>
                  <a:gd name="connsiteY79" fmla="*/ 4923 h 10000"/>
                  <a:gd name="connsiteX80" fmla="*/ 7794 w 10000"/>
                  <a:gd name="connsiteY80" fmla="*/ 4881 h 10000"/>
                  <a:gd name="connsiteX81" fmla="*/ 7915 w 10000"/>
                  <a:gd name="connsiteY81" fmla="*/ 4923 h 10000"/>
                  <a:gd name="connsiteX82" fmla="*/ 8036 w 10000"/>
                  <a:gd name="connsiteY82" fmla="*/ 4923 h 10000"/>
                  <a:gd name="connsiteX83" fmla="*/ 8077 w 10000"/>
                  <a:gd name="connsiteY83" fmla="*/ 5021 h 10000"/>
                  <a:gd name="connsiteX84" fmla="*/ 8198 w 10000"/>
                  <a:gd name="connsiteY84" fmla="*/ 5132 h 10000"/>
                  <a:gd name="connsiteX85" fmla="*/ 8138 w 10000"/>
                  <a:gd name="connsiteY85" fmla="*/ 5202 h 10000"/>
                  <a:gd name="connsiteX86" fmla="*/ 8198 w 10000"/>
                  <a:gd name="connsiteY86" fmla="*/ 5258 h 10000"/>
                  <a:gd name="connsiteX87" fmla="*/ 8259 w 10000"/>
                  <a:gd name="connsiteY87" fmla="*/ 5244 h 10000"/>
                  <a:gd name="connsiteX88" fmla="*/ 8320 w 10000"/>
                  <a:gd name="connsiteY88" fmla="*/ 5286 h 10000"/>
                  <a:gd name="connsiteX89" fmla="*/ 8360 w 10000"/>
                  <a:gd name="connsiteY89" fmla="*/ 5370 h 10000"/>
                  <a:gd name="connsiteX90" fmla="*/ 8441 w 10000"/>
                  <a:gd name="connsiteY90" fmla="*/ 5300 h 10000"/>
                  <a:gd name="connsiteX91" fmla="*/ 8482 w 10000"/>
                  <a:gd name="connsiteY91" fmla="*/ 5342 h 10000"/>
                  <a:gd name="connsiteX92" fmla="*/ 8765 w 10000"/>
                  <a:gd name="connsiteY92" fmla="*/ 5328 h 10000"/>
                  <a:gd name="connsiteX93" fmla="*/ 8887 w 10000"/>
                  <a:gd name="connsiteY93" fmla="*/ 5439 h 10000"/>
                  <a:gd name="connsiteX94" fmla="*/ 8239 w 10000"/>
                  <a:gd name="connsiteY94" fmla="*/ 5565 h 10000"/>
                  <a:gd name="connsiteX95" fmla="*/ 8198 w 10000"/>
                  <a:gd name="connsiteY95" fmla="*/ 5607 h 10000"/>
                  <a:gd name="connsiteX96" fmla="*/ 8239 w 10000"/>
                  <a:gd name="connsiteY96" fmla="*/ 5649 h 10000"/>
                  <a:gd name="connsiteX97" fmla="*/ 8198 w 10000"/>
                  <a:gd name="connsiteY97" fmla="*/ 5649 h 10000"/>
                  <a:gd name="connsiteX98" fmla="*/ 8158 w 10000"/>
                  <a:gd name="connsiteY98" fmla="*/ 5690 h 10000"/>
                  <a:gd name="connsiteX99" fmla="*/ 8158 w 10000"/>
                  <a:gd name="connsiteY99" fmla="*/ 5774 h 10000"/>
                  <a:gd name="connsiteX100" fmla="*/ 8097 w 10000"/>
                  <a:gd name="connsiteY100" fmla="*/ 5844 h 10000"/>
                  <a:gd name="connsiteX101" fmla="*/ 8097 w 10000"/>
                  <a:gd name="connsiteY101" fmla="*/ 5900 h 10000"/>
                  <a:gd name="connsiteX102" fmla="*/ 7976 w 10000"/>
                  <a:gd name="connsiteY102" fmla="*/ 5900 h 10000"/>
                  <a:gd name="connsiteX103" fmla="*/ 7976 w 10000"/>
                  <a:gd name="connsiteY103" fmla="*/ 5997 h 10000"/>
                  <a:gd name="connsiteX104" fmla="*/ 7915 w 10000"/>
                  <a:gd name="connsiteY104" fmla="*/ 6011 h 10000"/>
                  <a:gd name="connsiteX105" fmla="*/ 7915 w 10000"/>
                  <a:gd name="connsiteY105" fmla="*/ 6081 h 10000"/>
                  <a:gd name="connsiteX106" fmla="*/ 7854 w 10000"/>
                  <a:gd name="connsiteY106" fmla="*/ 6095 h 10000"/>
                  <a:gd name="connsiteX107" fmla="*/ 7895 w 10000"/>
                  <a:gd name="connsiteY107" fmla="*/ 6137 h 10000"/>
                  <a:gd name="connsiteX108" fmla="*/ 7834 w 10000"/>
                  <a:gd name="connsiteY108" fmla="*/ 6165 h 10000"/>
                  <a:gd name="connsiteX109" fmla="*/ 7895 w 10000"/>
                  <a:gd name="connsiteY109" fmla="*/ 6179 h 10000"/>
                  <a:gd name="connsiteX110" fmla="*/ 7915 w 10000"/>
                  <a:gd name="connsiteY110" fmla="*/ 6276 h 10000"/>
                  <a:gd name="connsiteX111" fmla="*/ 7834 w 10000"/>
                  <a:gd name="connsiteY111" fmla="*/ 6332 h 10000"/>
                  <a:gd name="connsiteX112" fmla="*/ 7854 w 10000"/>
                  <a:gd name="connsiteY112" fmla="*/ 6332 h 10000"/>
                  <a:gd name="connsiteX113" fmla="*/ 7854 w 10000"/>
                  <a:gd name="connsiteY113" fmla="*/ 6374 h 10000"/>
                  <a:gd name="connsiteX114" fmla="*/ 7794 w 10000"/>
                  <a:gd name="connsiteY114" fmla="*/ 6416 h 10000"/>
                  <a:gd name="connsiteX115" fmla="*/ 7794 w 10000"/>
                  <a:gd name="connsiteY115" fmla="*/ 6457 h 10000"/>
                  <a:gd name="connsiteX116" fmla="*/ 7672 w 10000"/>
                  <a:gd name="connsiteY116" fmla="*/ 6597 h 10000"/>
                  <a:gd name="connsiteX117" fmla="*/ 7773 w 10000"/>
                  <a:gd name="connsiteY117" fmla="*/ 6681 h 10000"/>
                  <a:gd name="connsiteX118" fmla="*/ 8016 w 10000"/>
                  <a:gd name="connsiteY118" fmla="*/ 6681 h 10000"/>
                  <a:gd name="connsiteX119" fmla="*/ 8036 w 10000"/>
                  <a:gd name="connsiteY119" fmla="*/ 6695 h 10000"/>
                  <a:gd name="connsiteX120" fmla="*/ 8198 w 10000"/>
                  <a:gd name="connsiteY120" fmla="*/ 6653 h 10000"/>
                  <a:gd name="connsiteX121" fmla="*/ 8300 w 10000"/>
                  <a:gd name="connsiteY121" fmla="*/ 6695 h 10000"/>
                  <a:gd name="connsiteX122" fmla="*/ 8360 w 10000"/>
                  <a:gd name="connsiteY122" fmla="*/ 6695 h 10000"/>
                  <a:gd name="connsiteX123" fmla="*/ 8320 w 10000"/>
                  <a:gd name="connsiteY123" fmla="*/ 6722 h 10000"/>
                  <a:gd name="connsiteX124" fmla="*/ 8441 w 10000"/>
                  <a:gd name="connsiteY124" fmla="*/ 6764 h 10000"/>
                  <a:gd name="connsiteX125" fmla="*/ 8502 w 10000"/>
                  <a:gd name="connsiteY125" fmla="*/ 7015 h 10000"/>
                  <a:gd name="connsiteX126" fmla="*/ 8441 w 10000"/>
                  <a:gd name="connsiteY126" fmla="*/ 7057 h 10000"/>
                  <a:gd name="connsiteX127" fmla="*/ 8441 w 10000"/>
                  <a:gd name="connsiteY127" fmla="*/ 7197 h 10000"/>
                  <a:gd name="connsiteX128" fmla="*/ 8664 w 10000"/>
                  <a:gd name="connsiteY128" fmla="*/ 7294 h 10000"/>
                  <a:gd name="connsiteX129" fmla="*/ 8623 w 10000"/>
                  <a:gd name="connsiteY129" fmla="*/ 7336 h 10000"/>
                  <a:gd name="connsiteX130" fmla="*/ 8704 w 10000"/>
                  <a:gd name="connsiteY130" fmla="*/ 7406 h 10000"/>
                  <a:gd name="connsiteX131" fmla="*/ 8704 w 10000"/>
                  <a:gd name="connsiteY131" fmla="*/ 7476 h 10000"/>
                  <a:gd name="connsiteX132" fmla="*/ 8725 w 10000"/>
                  <a:gd name="connsiteY132" fmla="*/ 7490 h 10000"/>
                  <a:gd name="connsiteX133" fmla="*/ 8704 w 10000"/>
                  <a:gd name="connsiteY133" fmla="*/ 7531 h 10000"/>
                  <a:gd name="connsiteX134" fmla="*/ 8765 w 10000"/>
                  <a:gd name="connsiteY134" fmla="*/ 7601 h 10000"/>
                  <a:gd name="connsiteX135" fmla="*/ 8826 w 10000"/>
                  <a:gd name="connsiteY135" fmla="*/ 7559 h 10000"/>
                  <a:gd name="connsiteX136" fmla="*/ 8826 w 10000"/>
                  <a:gd name="connsiteY136" fmla="*/ 7615 h 10000"/>
                  <a:gd name="connsiteX137" fmla="*/ 8846 w 10000"/>
                  <a:gd name="connsiteY137" fmla="*/ 7713 h 10000"/>
                  <a:gd name="connsiteX138" fmla="*/ 8623 w 10000"/>
                  <a:gd name="connsiteY138" fmla="*/ 7796 h 10000"/>
                  <a:gd name="connsiteX139" fmla="*/ 8441 w 10000"/>
                  <a:gd name="connsiteY139" fmla="*/ 7796 h 10000"/>
                  <a:gd name="connsiteX140" fmla="*/ 8421 w 10000"/>
                  <a:gd name="connsiteY140" fmla="*/ 7894 h 10000"/>
                  <a:gd name="connsiteX141" fmla="*/ 8603 w 10000"/>
                  <a:gd name="connsiteY141" fmla="*/ 7894 h 10000"/>
                  <a:gd name="connsiteX142" fmla="*/ 8623 w 10000"/>
                  <a:gd name="connsiteY142" fmla="*/ 7936 h 10000"/>
                  <a:gd name="connsiteX143" fmla="*/ 8664 w 10000"/>
                  <a:gd name="connsiteY143" fmla="*/ 7922 h 10000"/>
                  <a:gd name="connsiteX144" fmla="*/ 8725 w 10000"/>
                  <a:gd name="connsiteY144" fmla="*/ 7992 h 10000"/>
                  <a:gd name="connsiteX145" fmla="*/ 8704 w 10000"/>
                  <a:gd name="connsiteY145" fmla="*/ 8033 h 10000"/>
                  <a:gd name="connsiteX146" fmla="*/ 8725 w 10000"/>
                  <a:gd name="connsiteY146" fmla="*/ 8047 h 10000"/>
                  <a:gd name="connsiteX147" fmla="*/ 8887 w 10000"/>
                  <a:gd name="connsiteY147" fmla="*/ 7922 h 10000"/>
                  <a:gd name="connsiteX148" fmla="*/ 8947 w 10000"/>
                  <a:gd name="connsiteY148" fmla="*/ 7936 h 10000"/>
                  <a:gd name="connsiteX149" fmla="*/ 8907 w 10000"/>
                  <a:gd name="connsiteY149" fmla="*/ 7922 h 10000"/>
                  <a:gd name="connsiteX150" fmla="*/ 8968 w 10000"/>
                  <a:gd name="connsiteY150" fmla="*/ 7880 h 10000"/>
                  <a:gd name="connsiteX151" fmla="*/ 9028 w 10000"/>
                  <a:gd name="connsiteY151" fmla="*/ 7852 h 10000"/>
                  <a:gd name="connsiteX152" fmla="*/ 9170 w 10000"/>
                  <a:gd name="connsiteY152" fmla="*/ 8131 h 10000"/>
                  <a:gd name="connsiteX153" fmla="*/ 9130 w 10000"/>
                  <a:gd name="connsiteY153" fmla="*/ 8173 h 10000"/>
                  <a:gd name="connsiteX154" fmla="*/ 9130 w 10000"/>
                  <a:gd name="connsiteY154" fmla="*/ 8271 h 10000"/>
                  <a:gd name="connsiteX155" fmla="*/ 8846 w 10000"/>
                  <a:gd name="connsiteY155" fmla="*/ 8243 h 10000"/>
                  <a:gd name="connsiteX156" fmla="*/ 8826 w 10000"/>
                  <a:gd name="connsiteY156" fmla="*/ 8452 h 10000"/>
                  <a:gd name="connsiteX157" fmla="*/ 8704 w 10000"/>
                  <a:gd name="connsiteY157" fmla="*/ 8452 h 10000"/>
                  <a:gd name="connsiteX158" fmla="*/ 8664 w 10000"/>
                  <a:gd name="connsiteY158" fmla="*/ 8633 h 10000"/>
                  <a:gd name="connsiteX159" fmla="*/ 8543 w 10000"/>
                  <a:gd name="connsiteY159" fmla="*/ 8731 h 10000"/>
                  <a:gd name="connsiteX160" fmla="*/ 8543 w 10000"/>
                  <a:gd name="connsiteY160" fmla="*/ 8884 h 10000"/>
                  <a:gd name="connsiteX161" fmla="*/ 8381 w 10000"/>
                  <a:gd name="connsiteY161" fmla="*/ 8954 h 10000"/>
                  <a:gd name="connsiteX162" fmla="*/ 8603 w 10000"/>
                  <a:gd name="connsiteY162" fmla="*/ 9010 h 10000"/>
                  <a:gd name="connsiteX163" fmla="*/ 8603 w 10000"/>
                  <a:gd name="connsiteY163" fmla="*/ 9052 h 10000"/>
                  <a:gd name="connsiteX164" fmla="*/ 8138 w 10000"/>
                  <a:gd name="connsiteY164" fmla="*/ 9052 h 10000"/>
                  <a:gd name="connsiteX165" fmla="*/ 8239 w 10000"/>
                  <a:gd name="connsiteY165" fmla="*/ 9191 h 10000"/>
                  <a:gd name="connsiteX166" fmla="*/ 8320 w 10000"/>
                  <a:gd name="connsiteY166" fmla="*/ 9233 h 10000"/>
                  <a:gd name="connsiteX167" fmla="*/ 8300 w 10000"/>
                  <a:gd name="connsiteY167" fmla="*/ 9289 h 10000"/>
                  <a:gd name="connsiteX168" fmla="*/ 8320 w 10000"/>
                  <a:gd name="connsiteY168" fmla="*/ 9317 h 10000"/>
                  <a:gd name="connsiteX169" fmla="*/ 8320 w 10000"/>
                  <a:gd name="connsiteY169" fmla="*/ 9442 h 10000"/>
                  <a:gd name="connsiteX170" fmla="*/ 8259 w 10000"/>
                  <a:gd name="connsiteY170" fmla="*/ 9442 h 10000"/>
                  <a:gd name="connsiteX171" fmla="*/ 8198 w 10000"/>
                  <a:gd name="connsiteY171" fmla="*/ 9568 h 10000"/>
                  <a:gd name="connsiteX172" fmla="*/ 8198 w 10000"/>
                  <a:gd name="connsiteY172" fmla="*/ 9791 h 10000"/>
                  <a:gd name="connsiteX173" fmla="*/ 8077 w 10000"/>
                  <a:gd name="connsiteY173" fmla="*/ 9805 h 10000"/>
                  <a:gd name="connsiteX174" fmla="*/ 8077 w 10000"/>
                  <a:gd name="connsiteY174" fmla="*/ 9888 h 10000"/>
                  <a:gd name="connsiteX175" fmla="*/ 7976 w 10000"/>
                  <a:gd name="connsiteY175" fmla="*/ 9986 h 10000"/>
                  <a:gd name="connsiteX176" fmla="*/ 7490 w 10000"/>
                  <a:gd name="connsiteY176" fmla="*/ 9944 h 10000"/>
                  <a:gd name="connsiteX177" fmla="*/ 7267 w 10000"/>
                  <a:gd name="connsiteY177" fmla="*/ 9944 h 10000"/>
                  <a:gd name="connsiteX178" fmla="*/ 7166 w 10000"/>
                  <a:gd name="connsiteY178" fmla="*/ 10000 h 10000"/>
                  <a:gd name="connsiteX179" fmla="*/ 7105 w 10000"/>
                  <a:gd name="connsiteY179" fmla="*/ 9958 h 10000"/>
                  <a:gd name="connsiteX180" fmla="*/ 7045 w 10000"/>
                  <a:gd name="connsiteY180" fmla="*/ 9986 h 10000"/>
                  <a:gd name="connsiteX181" fmla="*/ 6862 w 10000"/>
                  <a:gd name="connsiteY181" fmla="*/ 9833 h 10000"/>
                  <a:gd name="connsiteX182" fmla="*/ 6741 w 10000"/>
                  <a:gd name="connsiteY182" fmla="*/ 9874 h 10000"/>
                  <a:gd name="connsiteX183" fmla="*/ 6680 w 10000"/>
                  <a:gd name="connsiteY183" fmla="*/ 9944 h 10000"/>
                  <a:gd name="connsiteX184" fmla="*/ 6619 w 10000"/>
                  <a:gd name="connsiteY184" fmla="*/ 9958 h 10000"/>
                  <a:gd name="connsiteX185" fmla="*/ 6498 w 10000"/>
                  <a:gd name="connsiteY185" fmla="*/ 9791 h 10000"/>
                  <a:gd name="connsiteX186" fmla="*/ 5891 w 10000"/>
                  <a:gd name="connsiteY186" fmla="*/ 9805 h 10000"/>
                  <a:gd name="connsiteX187" fmla="*/ 5870 w 10000"/>
                  <a:gd name="connsiteY187" fmla="*/ 9874 h 10000"/>
                  <a:gd name="connsiteX188" fmla="*/ 5506 w 10000"/>
                  <a:gd name="connsiteY188" fmla="*/ 9874 h 10000"/>
                  <a:gd name="connsiteX189" fmla="*/ 5506 w 10000"/>
                  <a:gd name="connsiteY189" fmla="*/ 9916 h 10000"/>
                  <a:gd name="connsiteX190" fmla="*/ 5243 w 10000"/>
                  <a:gd name="connsiteY190" fmla="*/ 9874 h 10000"/>
                  <a:gd name="connsiteX191" fmla="*/ 5243 w 10000"/>
                  <a:gd name="connsiteY191" fmla="*/ 9791 h 10000"/>
                  <a:gd name="connsiteX192" fmla="*/ 5182 w 10000"/>
                  <a:gd name="connsiteY192" fmla="*/ 9791 h 10000"/>
                  <a:gd name="connsiteX193" fmla="*/ 5182 w 10000"/>
                  <a:gd name="connsiteY193" fmla="*/ 9791 h 10000"/>
                  <a:gd name="connsiteX194" fmla="*/ 5162 w 10000"/>
                  <a:gd name="connsiteY194" fmla="*/ 9707 h 10000"/>
                  <a:gd name="connsiteX195" fmla="*/ 5283 w 10000"/>
                  <a:gd name="connsiteY195" fmla="*/ 9484 h 10000"/>
                  <a:gd name="connsiteX196" fmla="*/ 5182 w 10000"/>
                  <a:gd name="connsiteY196" fmla="*/ 9442 h 10000"/>
                  <a:gd name="connsiteX197" fmla="*/ 5121 w 10000"/>
                  <a:gd name="connsiteY197" fmla="*/ 9470 h 10000"/>
                  <a:gd name="connsiteX198" fmla="*/ 5040 w 10000"/>
                  <a:gd name="connsiteY198" fmla="*/ 9428 h 10000"/>
                  <a:gd name="connsiteX199" fmla="*/ 5040 w 10000"/>
                  <a:gd name="connsiteY199" fmla="*/ 9205 h 10000"/>
                  <a:gd name="connsiteX200" fmla="*/ 4190 w 10000"/>
                  <a:gd name="connsiteY200" fmla="*/ 9163 h 10000"/>
                  <a:gd name="connsiteX201" fmla="*/ 4089 w 10000"/>
                  <a:gd name="connsiteY201" fmla="*/ 9038 h 10000"/>
                  <a:gd name="connsiteX202" fmla="*/ 4170 w 10000"/>
                  <a:gd name="connsiteY202" fmla="*/ 8954 h 10000"/>
                  <a:gd name="connsiteX203" fmla="*/ 4170 w 10000"/>
                  <a:gd name="connsiteY203" fmla="*/ 8884 h 10000"/>
                  <a:gd name="connsiteX204" fmla="*/ 4069 w 10000"/>
                  <a:gd name="connsiteY204" fmla="*/ 8870 h 10000"/>
                  <a:gd name="connsiteX205" fmla="*/ 4130 w 10000"/>
                  <a:gd name="connsiteY205" fmla="*/ 8731 h 10000"/>
                  <a:gd name="connsiteX206" fmla="*/ 3563 w 10000"/>
                  <a:gd name="connsiteY206" fmla="*/ 8605 h 10000"/>
                  <a:gd name="connsiteX207" fmla="*/ 3603 w 10000"/>
                  <a:gd name="connsiteY207" fmla="*/ 8550 h 10000"/>
                  <a:gd name="connsiteX208" fmla="*/ 3360 w 10000"/>
                  <a:gd name="connsiteY208" fmla="*/ 8550 h 10000"/>
                  <a:gd name="connsiteX209" fmla="*/ 3239 w 10000"/>
                  <a:gd name="connsiteY209" fmla="*/ 8494 h 10000"/>
                  <a:gd name="connsiteX210" fmla="*/ 3198 w 10000"/>
                  <a:gd name="connsiteY210" fmla="*/ 8452 h 10000"/>
                  <a:gd name="connsiteX211" fmla="*/ 3239 w 10000"/>
                  <a:gd name="connsiteY211" fmla="*/ 8410 h 10000"/>
                  <a:gd name="connsiteX212" fmla="*/ 3259 w 10000"/>
                  <a:gd name="connsiteY212" fmla="*/ 8354 h 10000"/>
                  <a:gd name="connsiteX213" fmla="*/ 3158 w 10000"/>
                  <a:gd name="connsiteY213" fmla="*/ 8243 h 10000"/>
                  <a:gd name="connsiteX214" fmla="*/ 3158 w 10000"/>
                  <a:gd name="connsiteY214" fmla="*/ 8131 h 10000"/>
                  <a:gd name="connsiteX215" fmla="*/ 3016 w 10000"/>
                  <a:gd name="connsiteY215" fmla="*/ 8033 h 10000"/>
                  <a:gd name="connsiteX216" fmla="*/ 2632 w 10000"/>
                  <a:gd name="connsiteY216" fmla="*/ 8075 h 10000"/>
                  <a:gd name="connsiteX217" fmla="*/ 2449 w 10000"/>
                  <a:gd name="connsiteY217" fmla="*/ 8006 h 10000"/>
                  <a:gd name="connsiteX218" fmla="*/ 2449 w 10000"/>
                  <a:gd name="connsiteY218" fmla="*/ 7894 h 10000"/>
                  <a:gd name="connsiteX219" fmla="*/ 2510 w 10000"/>
                  <a:gd name="connsiteY219" fmla="*/ 7852 h 10000"/>
                  <a:gd name="connsiteX220" fmla="*/ 2490 w 10000"/>
                  <a:gd name="connsiteY220" fmla="*/ 7768 h 10000"/>
                  <a:gd name="connsiteX221" fmla="*/ 2733 w 10000"/>
                  <a:gd name="connsiteY221" fmla="*/ 7657 h 10000"/>
                  <a:gd name="connsiteX222" fmla="*/ 2632 w 10000"/>
                  <a:gd name="connsiteY222" fmla="*/ 7601 h 10000"/>
                  <a:gd name="connsiteX223" fmla="*/ 2551 w 10000"/>
                  <a:gd name="connsiteY223" fmla="*/ 7601 h 10000"/>
                  <a:gd name="connsiteX224" fmla="*/ 2490 w 10000"/>
                  <a:gd name="connsiteY224" fmla="*/ 7294 h 10000"/>
                  <a:gd name="connsiteX225" fmla="*/ 2267 w 10000"/>
                  <a:gd name="connsiteY225" fmla="*/ 7364 h 10000"/>
                  <a:gd name="connsiteX226" fmla="*/ 2227 w 10000"/>
                  <a:gd name="connsiteY226" fmla="*/ 7322 h 10000"/>
                  <a:gd name="connsiteX227" fmla="*/ 2105 w 10000"/>
                  <a:gd name="connsiteY227" fmla="*/ 7336 h 10000"/>
                  <a:gd name="connsiteX228" fmla="*/ 1984 w 10000"/>
                  <a:gd name="connsiteY228" fmla="*/ 7252 h 10000"/>
                  <a:gd name="connsiteX229" fmla="*/ 2024 w 10000"/>
                  <a:gd name="connsiteY229" fmla="*/ 7211 h 10000"/>
                  <a:gd name="connsiteX230" fmla="*/ 1903 w 10000"/>
                  <a:gd name="connsiteY230" fmla="*/ 7169 h 10000"/>
                  <a:gd name="connsiteX231" fmla="*/ 1964 w 10000"/>
                  <a:gd name="connsiteY231" fmla="*/ 7169 h 10000"/>
                  <a:gd name="connsiteX232" fmla="*/ 1923 w 10000"/>
                  <a:gd name="connsiteY232" fmla="*/ 7085 h 10000"/>
                  <a:gd name="connsiteX233" fmla="*/ 2024 w 10000"/>
                  <a:gd name="connsiteY233" fmla="*/ 7015 h 10000"/>
                  <a:gd name="connsiteX234" fmla="*/ 1822 w 10000"/>
                  <a:gd name="connsiteY234" fmla="*/ 6876 h 10000"/>
                  <a:gd name="connsiteX235" fmla="*/ 1761 w 10000"/>
                  <a:gd name="connsiteY235" fmla="*/ 6332 h 10000"/>
                  <a:gd name="connsiteX236" fmla="*/ 1862 w 10000"/>
                  <a:gd name="connsiteY236" fmla="*/ 6318 h 10000"/>
                  <a:gd name="connsiteX237" fmla="*/ 1903 w 10000"/>
                  <a:gd name="connsiteY237" fmla="*/ 6276 h 10000"/>
                  <a:gd name="connsiteX238" fmla="*/ 1984 w 10000"/>
                  <a:gd name="connsiteY238" fmla="*/ 6248 h 10000"/>
                  <a:gd name="connsiteX239" fmla="*/ 1984 w 10000"/>
                  <a:gd name="connsiteY239" fmla="*/ 6165 h 10000"/>
                  <a:gd name="connsiteX240" fmla="*/ 1964 w 10000"/>
                  <a:gd name="connsiteY240" fmla="*/ 6123 h 10000"/>
                  <a:gd name="connsiteX241" fmla="*/ 2045 w 10000"/>
                  <a:gd name="connsiteY241" fmla="*/ 6095 h 10000"/>
                  <a:gd name="connsiteX242" fmla="*/ 2024 w 10000"/>
                  <a:gd name="connsiteY242" fmla="*/ 6039 h 10000"/>
                  <a:gd name="connsiteX243" fmla="*/ 1862 w 10000"/>
                  <a:gd name="connsiteY243" fmla="*/ 6039 h 10000"/>
                  <a:gd name="connsiteX244" fmla="*/ 1761 w 10000"/>
                  <a:gd name="connsiteY244" fmla="*/ 5969 h 10000"/>
                  <a:gd name="connsiteX245" fmla="*/ 1862 w 10000"/>
                  <a:gd name="connsiteY245" fmla="*/ 5858 h 10000"/>
                  <a:gd name="connsiteX246" fmla="*/ 1822 w 10000"/>
                  <a:gd name="connsiteY246" fmla="*/ 5732 h 10000"/>
                  <a:gd name="connsiteX247" fmla="*/ 1903 w 10000"/>
                  <a:gd name="connsiteY247" fmla="*/ 5690 h 10000"/>
                  <a:gd name="connsiteX248" fmla="*/ 1984 w 10000"/>
                  <a:gd name="connsiteY248" fmla="*/ 5690 h 10000"/>
                  <a:gd name="connsiteX249" fmla="*/ 1984 w 10000"/>
                  <a:gd name="connsiteY249" fmla="*/ 5621 h 10000"/>
                  <a:gd name="connsiteX250" fmla="*/ 1822 w 10000"/>
                  <a:gd name="connsiteY250" fmla="*/ 5649 h 10000"/>
                  <a:gd name="connsiteX251" fmla="*/ 1741 w 10000"/>
                  <a:gd name="connsiteY251" fmla="*/ 5565 h 10000"/>
                  <a:gd name="connsiteX252" fmla="*/ 1619 w 10000"/>
                  <a:gd name="connsiteY252" fmla="*/ 5579 h 10000"/>
                  <a:gd name="connsiteX253" fmla="*/ 1619 w 10000"/>
                  <a:gd name="connsiteY253" fmla="*/ 5174 h 10000"/>
                  <a:gd name="connsiteX254" fmla="*/ 1518 w 10000"/>
                  <a:gd name="connsiteY254" fmla="*/ 5202 h 10000"/>
                  <a:gd name="connsiteX255" fmla="*/ 1275 w 10000"/>
                  <a:gd name="connsiteY255" fmla="*/ 5160 h 10000"/>
                  <a:gd name="connsiteX256" fmla="*/ 1235 w 10000"/>
                  <a:gd name="connsiteY256" fmla="*/ 5202 h 10000"/>
                  <a:gd name="connsiteX257" fmla="*/ 1154 w 10000"/>
                  <a:gd name="connsiteY257" fmla="*/ 5202 h 10000"/>
                  <a:gd name="connsiteX258" fmla="*/ 1032 w 10000"/>
                  <a:gd name="connsiteY258" fmla="*/ 5160 h 10000"/>
                  <a:gd name="connsiteX259" fmla="*/ 830 w 10000"/>
                  <a:gd name="connsiteY259" fmla="*/ 5160 h 10000"/>
                  <a:gd name="connsiteX260" fmla="*/ 830 w 10000"/>
                  <a:gd name="connsiteY260" fmla="*/ 5105 h 10000"/>
                  <a:gd name="connsiteX261" fmla="*/ 688 w 10000"/>
                  <a:gd name="connsiteY261" fmla="*/ 5105 h 10000"/>
                  <a:gd name="connsiteX262" fmla="*/ 810 w 10000"/>
                  <a:gd name="connsiteY262" fmla="*/ 4979 h 10000"/>
                  <a:gd name="connsiteX263" fmla="*/ 891 w 10000"/>
                  <a:gd name="connsiteY263" fmla="*/ 5021 h 10000"/>
                  <a:gd name="connsiteX264" fmla="*/ 891 w 10000"/>
                  <a:gd name="connsiteY264" fmla="*/ 4937 h 10000"/>
                  <a:gd name="connsiteX265" fmla="*/ 1093 w 10000"/>
                  <a:gd name="connsiteY265" fmla="*/ 4895 h 10000"/>
                  <a:gd name="connsiteX266" fmla="*/ 891 w 10000"/>
                  <a:gd name="connsiteY266" fmla="*/ 4616 h 10000"/>
                  <a:gd name="connsiteX267" fmla="*/ 931 w 10000"/>
                  <a:gd name="connsiteY267" fmla="*/ 4575 h 10000"/>
                  <a:gd name="connsiteX268" fmla="*/ 992 w 10000"/>
                  <a:gd name="connsiteY268" fmla="*/ 4226 h 10000"/>
                  <a:gd name="connsiteX269" fmla="*/ 870 w 10000"/>
                  <a:gd name="connsiteY269" fmla="*/ 4212 h 10000"/>
                  <a:gd name="connsiteX270" fmla="*/ 830 w 10000"/>
                  <a:gd name="connsiteY270" fmla="*/ 4324 h 10000"/>
                  <a:gd name="connsiteX271" fmla="*/ 587 w 10000"/>
                  <a:gd name="connsiteY271" fmla="*/ 4296 h 10000"/>
                  <a:gd name="connsiteX272" fmla="*/ 283 w 10000"/>
                  <a:gd name="connsiteY272" fmla="*/ 4212 h 10000"/>
                  <a:gd name="connsiteX273" fmla="*/ 223 w 10000"/>
                  <a:gd name="connsiteY273" fmla="*/ 4170 h 10000"/>
                  <a:gd name="connsiteX274" fmla="*/ 283 w 10000"/>
                  <a:gd name="connsiteY274" fmla="*/ 4142 h 10000"/>
                  <a:gd name="connsiteX275" fmla="*/ 223 w 10000"/>
                  <a:gd name="connsiteY275" fmla="*/ 4100 h 10000"/>
                  <a:gd name="connsiteX276" fmla="*/ 405 w 10000"/>
                  <a:gd name="connsiteY276" fmla="*/ 4017 h 10000"/>
                  <a:gd name="connsiteX277" fmla="*/ 283 w 10000"/>
                  <a:gd name="connsiteY277" fmla="*/ 3933 h 10000"/>
                  <a:gd name="connsiteX278" fmla="*/ 223 w 10000"/>
                  <a:gd name="connsiteY278" fmla="*/ 3947 h 10000"/>
                  <a:gd name="connsiteX279" fmla="*/ 121 w 10000"/>
                  <a:gd name="connsiteY279" fmla="*/ 3821 h 10000"/>
                  <a:gd name="connsiteX280" fmla="*/ 121 w 10000"/>
                  <a:gd name="connsiteY280" fmla="*/ 3821 h 10000"/>
                  <a:gd name="connsiteX281" fmla="*/ 121 w 10000"/>
                  <a:gd name="connsiteY281" fmla="*/ 3780 h 10000"/>
                  <a:gd name="connsiteX282" fmla="*/ 304 w 10000"/>
                  <a:gd name="connsiteY282" fmla="*/ 3710 h 10000"/>
                  <a:gd name="connsiteX283" fmla="*/ 243 w 10000"/>
                  <a:gd name="connsiteY283" fmla="*/ 3668 h 10000"/>
                  <a:gd name="connsiteX284" fmla="*/ 506 w 10000"/>
                  <a:gd name="connsiteY284" fmla="*/ 3612 h 10000"/>
                  <a:gd name="connsiteX285" fmla="*/ 466 w 10000"/>
                  <a:gd name="connsiteY285" fmla="*/ 3529 h 10000"/>
                  <a:gd name="connsiteX286" fmla="*/ 182 w 10000"/>
                  <a:gd name="connsiteY286" fmla="*/ 3501 h 10000"/>
                  <a:gd name="connsiteX287" fmla="*/ 162 w 10000"/>
                  <a:gd name="connsiteY287" fmla="*/ 3417 h 10000"/>
                  <a:gd name="connsiteX288" fmla="*/ 243 w 10000"/>
                  <a:gd name="connsiteY288" fmla="*/ 3068 h 10000"/>
                  <a:gd name="connsiteX289" fmla="*/ 162 w 10000"/>
                  <a:gd name="connsiteY289" fmla="*/ 3013 h 10000"/>
                  <a:gd name="connsiteX290" fmla="*/ 162 w 10000"/>
                  <a:gd name="connsiteY290" fmla="*/ 2887 h 10000"/>
                  <a:gd name="connsiteX291" fmla="*/ 20 w 10000"/>
                  <a:gd name="connsiteY291" fmla="*/ 2887 h 10000"/>
                  <a:gd name="connsiteX292" fmla="*/ 61 w 10000"/>
                  <a:gd name="connsiteY292" fmla="*/ 2706 h 10000"/>
                  <a:gd name="connsiteX293" fmla="*/ 0 w 10000"/>
                  <a:gd name="connsiteY293" fmla="*/ 2664 h 10000"/>
                  <a:gd name="connsiteX294" fmla="*/ 20 w 10000"/>
                  <a:gd name="connsiteY294" fmla="*/ 2552 h 10000"/>
                  <a:gd name="connsiteX295" fmla="*/ 182 w 10000"/>
                  <a:gd name="connsiteY295" fmla="*/ 2552 h 10000"/>
                  <a:gd name="connsiteX296" fmla="*/ 344 w 10000"/>
                  <a:gd name="connsiteY296" fmla="*/ 2469 h 10000"/>
                  <a:gd name="connsiteX297" fmla="*/ 364 w 10000"/>
                  <a:gd name="connsiteY297" fmla="*/ 2455 h 10000"/>
                  <a:gd name="connsiteX298" fmla="*/ 182 w 10000"/>
                  <a:gd name="connsiteY298" fmla="*/ 2427 h 10000"/>
                  <a:gd name="connsiteX299" fmla="*/ 243 w 10000"/>
                  <a:gd name="connsiteY299" fmla="*/ 2329 h 10000"/>
                  <a:gd name="connsiteX300" fmla="*/ 466 w 10000"/>
                  <a:gd name="connsiteY300" fmla="*/ 2343 h 10000"/>
                  <a:gd name="connsiteX301" fmla="*/ 425 w 10000"/>
                  <a:gd name="connsiteY301" fmla="*/ 2232 h 10000"/>
                  <a:gd name="connsiteX302" fmla="*/ 425 w 10000"/>
                  <a:gd name="connsiteY302" fmla="*/ 2148 h 10000"/>
                  <a:gd name="connsiteX303" fmla="*/ 567 w 10000"/>
                  <a:gd name="connsiteY303" fmla="*/ 2148 h 10000"/>
                  <a:gd name="connsiteX304" fmla="*/ 587 w 10000"/>
                  <a:gd name="connsiteY304" fmla="*/ 2106 h 10000"/>
                  <a:gd name="connsiteX305" fmla="*/ 648 w 10000"/>
                  <a:gd name="connsiteY305" fmla="*/ 2092 h 10000"/>
                  <a:gd name="connsiteX306" fmla="*/ 628 w 10000"/>
                  <a:gd name="connsiteY306" fmla="*/ 1994 h 10000"/>
                  <a:gd name="connsiteX307" fmla="*/ 870 w 10000"/>
                  <a:gd name="connsiteY307" fmla="*/ 1939 h 10000"/>
                  <a:gd name="connsiteX308" fmla="*/ 769 w 10000"/>
                  <a:gd name="connsiteY308" fmla="*/ 1911 h 10000"/>
                  <a:gd name="connsiteX309" fmla="*/ 749 w 10000"/>
                  <a:gd name="connsiteY309" fmla="*/ 1785 h 10000"/>
                  <a:gd name="connsiteX310" fmla="*/ 688 w 10000"/>
                  <a:gd name="connsiteY310" fmla="*/ 1771 h 10000"/>
                  <a:gd name="connsiteX311" fmla="*/ 749 w 10000"/>
                  <a:gd name="connsiteY311" fmla="*/ 1715 h 10000"/>
                  <a:gd name="connsiteX312" fmla="*/ 749 w 10000"/>
                  <a:gd name="connsiteY312" fmla="*/ 1702 h 10000"/>
                  <a:gd name="connsiteX313" fmla="*/ 648 w 10000"/>
                  <a:gd name="connsiteY313" fmla="*/ 1674 h 10000"/>
                  <a:gd name="connsiteX314" fmla="*/ 567 w 10000"/>
                  <a:gd name="connsiteY314" fmla="*/ 1715 h 10000"/>
                  <a:gd name="connsiteX315" fmla="*/ 466 w 10000"/>
                  <a:gd name="connsiteY315" fmla="*/ 1618 h 10000"/>
                  <a:gd name="connsiteX316" fmla="*/ 587 w 10000"/>
                  <a:gd name="connsiteY316" fmla="*/ 1464 h 10000"/>
                  <a:gd name="connsiteX317" fmla="*/ 648 w 10000"/>
                  <a:gd name="connsiteY317" fmla="*/ 1534 h 10000"/>
                  <a:gd name="connsiteX318" fmla="*/ 810 w 10000"/>
                  <a:gd name="connsiteY318" fmla="*/ 1381 h 10000"/>
                  <a:gd name="connsiteX319" fmla="*/ 891 w 10000"/>
                  <a:gd name="connsiteY319" fmla="*/ 1381 h 10000"/>
                  <a:gd name="connsiteX320" fmla="*/ 891 w 10000"/>
                  <a:gd name="connsiteY320" fmla="*/ 1339 h 10000"/>
                  <a:gd name="connsiteX321" fmla="*/ 709 w 10000"/>
                  <a:gd name="connsiteY321" fmla="*/ 1255 h 10000"/>
                  <a:gd name="connsiteX322" fmla="*/ 769 w 10000"/>
                  <a:gd name="connsiteY322" fmla="*/ 1144 h 10000"/>
                  <a:gd name="connsiteX323" fmla="*/ 992 w 10000"/>
                  <a:gd name="connsiteY323" fmla="*/ 1144 h 10000"/>
                  <a:gd name="connsiteX324" fmla="*/ 1053 w 10000"/>
                  <a:gd name="connsiteY324" fmla="*/ 1102 h 10000"/>
                  <a:gd name="connsiteX325" fmla="*/ 810 w 10000"/>
                  <a:gd name="connsiteY325" fmla="*/ 865 h 10000"/>
                  <a:gd name="connsiteX326" fmla="*/ 810 w 10000"/>
                  <a:gd name="connsiteY326" fmla="*/ 865 h 10000"/>
                  <a:gd name="connsiteX327" fmla="*/ 891 w 10000"/>
                  <a:gd name="connsiteY327" fmla="*/ 753 h 10000"/>
                  <a:gd name="connsiteX328" fmla="*/ 1174 w 10000"/>
                  <a:gd name="connsiteY328" fmla="*/ 669 h 10000"/>
                  <a:gd name="connsiteX329" fmla="*/ 1215 w 10000"/>
                  <a:gd name="connsiteY329" fmla="*/ 753 h 10000"/>
                  <a:gd name="connsiteX330" fmla="*/ 1397 w 10000"/>
                  <a:gd name="connsiteY330" fmla="*/ 669 h 10000"/>
                  <a:gd name="connsiteX331" fmla="*/ 1356 w 10000"/>
                  <a:gd name="connsiteY331" fmla="*/ 628 h 10000"/>
                  <a:gd name="connsiteX332" fmla="*/ 1498 w 10000"/>
                  <a:gd name="connsiteY332" fmla="*/ 586 h 10000"/>
                  <a:gd name="connsiteX333" fmla="*/ 1498 w 10000"/>
                  <a:gd name="connsiteY333" fmla="*/ 544 h 10000"/>
                  <a:gd name="connsiteX334" fmla="*/ 1579 w 10000"/>
                  <a:gd name="connsiteY334" fmla="*/ 502 h 10000"/>
                  <a:gd name="connsiteX335" fmla="*/ 1457 w 10000"/>
                  <a:gd name="connsiteY335" fmla="*/ 307 h 10000"/>
                  <a:gd name="connsiteX336" fmla="*/ 1437 w 10000"/>
                  <a:gd name="connsiteY336" fmla="*/ 42 h 10000"/>
                  <a:gd name="connsiteX337" fmla="*/ 1802 w 10000"/>
                  <a:gd name="connsiteY337" fmla="*/ 98 h 10000"/>
                  <a:gd name="connsiteX338" fmla="*/ 1984 w 10000"/>
                  <a:gd name="connsiteY338" fmla="*/ 0 h 10000"/>
                  <a:gd name="connsiteX339" fmla="*/ 2045 w 10000"/>
                  <a:gd name="connsiteY339" fmla="*/ 28 h 10000"/>
                  <a:gd name="connsiteX340" fmla="*/ 2085 w 10000"/>
                  <a:gd name="connsiteY340" fmla="*/ 98 h 10000"/>
                  <a:gd name="connsiteX0" fmla="*/ 2085 w 10000"/>
                  <a:gd name="connsiteY0" fmla="*/ 98 h 10000"/>
                  <a:gd name="connsiteX1" fmla="*/ 2166 w 10000"/>
                  <a:gd name="connsiteY1" fmla="*/ 307 h 10000"/>
                  <a:gd name="connsiteX2" fmla="*/ 2146 w 10000"/>
                  <a:gd name="connsiteY2" fmla="*/ 391 h 10000"/>
                  <a:gd name="connsiteX3" fmla="*/ 2429 w 10000"/>
                  <a:gd name="connsiteY3" fmla="*/ 474 h 10000"/>
                  <a:gd name="connsiteX4" fmla="*/ 2490 w 10000"/>
                  <a:gd name="connsiteY4" fmla="*/ 418 h 10000"/>
                  <a:gd name="connsiteX5" fmla="*/ 2632 w 10000"/>
                  <a:gd name="connsiteY5" fmla="*/ 432 h 10000"/>
                  <a:gd name="connsiteX6" fmla="*/ 2632 w 10000"/>
                  <a:gd name="connsiteY6" fmla="*/ 474 h 10000"/>
                  <a:gd name="connsiteX7" fmla="*/ 2692 w 10000"/>
                  <a:gd name="connsiteY7" fmla="*/ 474 h 10000"/>
                  <a:gd name="connsiteX8" fmla="*/ 2733 w 10000"/>
                  <a:gd name="connsiteY8" fmla="*/ 558 h 10000"/>
                  <a:gd name="connsiteX9" fmla="*/ 2895 w 10000"/>
                  <a:gd name="connsiteY9" fmla="*/ 600 h 10000"/>
                  <a:gd name="connsiteX10" fmla="*/ 3138 w 10000"/>
                  <a:gd name="connsiteY10" fmla="*/ 516 h 10000"/>
                  <a:gd name="connsiteX11" fmla="*/ 3259 w 10000"/>
                  <a:gd name="connsiteY11" fmla="*/ 544 h 10000"/>
                  <a:gd name="connsiteX12" fmla="*/ 3381 w 10000"/>
                  <a:gd name="connsiteY12" fmla="*/ 600 h 10000"/>
                  <a:gd name="connsiteX13" fmla="*/ 3543 w 10000"/>
                  <a:gd name="connsiteY13" fmla="*/ 544 h 10000"/>
                  <a:gd name="connsiteX14" fmla="*/ 3543 w 10000"/>
                  <a:gd name="connsiteY14" fmla="*/ 418 h 10000"/>
                  <a:gd name="connsiteX15" fmla="*/ 3563 w 10000"/>
                  <a:gd name="connsiteY15" fmla="*/ 418 h 10000"/>
                  <a:gd name="connsiteX16" fmla="*/ 3664 w 10000"/>
                  <a:gd name="connsiteY16" fmla="*/ 502 h 10000"/>
                  <a:gd name="connsiteX17" fmla="*/ 3563 w 10000"/>
                  <a:gd name="connsiteY17" fmla="*/ 586 h 10000"/>
                  <a:gd name="connsiteX18" fmla="*/ 3603 w 10000"/>
                  <a:gd name="connsiteY18" fmla="*/ 711 h 10000"/>
                  <a:gd name="connsiteX19" fmla="*/ 3725 w 10000"/>
                  <a:gd name="connsiteY19" fmla="*/ 739 h 10000"/>
                  <a:gd name="connsiteX20" fmla="*/ 3826 w 10000"/>
                  <a:gd name="connsiteY20" fmla="*/ 865 h 10000"/>
                  <a:gd name="connsiteX21" fmla="*/ 3907 w 10000"/>
                  <a:gd name="connsiteY21" fmla="*/ 879 h 10000"/>
                  <a:gd name="connsiteX22" fmla="*/ 3968 w 10000"/>
                  <a:gd name="connsiteY22" fmla="*/ 948 h 10000"/>
                  <a:gd name="connsiteX23" fmla="*/ 4130 w 10000"/>
                  <a:gd name="connsiteY23" fmla="*/ 948 h 10000"/>
                  <a:gd name="connsiteX24" fmla="*/ 4251 w 10000"/>
                  <a:gd name="connsiteY24" fmla="*/ 1018 h 10000"/>
                  <a:gd name="connsiteX25" fmla="*/ 4474 w 10000"/>
                  <a:gd name="connsiteY25" fmla="*/ 990 h 10000"/>
                  <a:gd name="connsiteX26" fmla="*/ 4534 w 10000"/>
                  <a:gd name="connsiteY26" fmla="*/ 1060 h 10000"/>
                  <a:gd name="connsiteX27" fmla="*/ 4474 w 10000"/>
                  <a:gd name="connsiteY27" fmla="*/ 1102 h 10000"/>
                  <a:gd name="connsiteX28" fmla="*/ 4534 w 10000"/>
                  <a:gd name="connsiteY28" fmla="*/ 1158 h 10000"/>
                  <a:gd name="connsiteX29" fmla="*/ 4494 w 10000"/>
                  <a:gd name="connsiteY29" fmla="*/ 1185 h 10000"/>
                  <a:gd name="connsiteX30" fmla="*/ 4595 w 10000"/>
                  <a:gd name="connsiteY30" fmla="*/ 1339 h 10000"/>
                  <a:gd name="connsiteX31" fmla="*/ 4656 w 10000"/>
                  <a:gd name="connsiteY31" fmla="*/ 1339 h 10000"/>
                  <a:gd name="connsiteX32" fmla="*/ 4960 w 10000"/>
                  <a:gd name="connsiteY32" fmla="*/ 1213 h 10000"/>
                  <a:gd name="connsiteX33" fmla="*/ 5162 w 10000"/>
                  <a:gd name="connsiteY33" fmla="*/ 1227 h 10000"/>
                  <a:gd name="connsiteX34" fmla="*/ 5344 w 10000"/>
                  <a:gd name="connsiteY34" fmla="*/ 1144 h 10000"/>
                  <a:gd name="connsiteX35" fmla="*/ 5425 w 10000"/>
                  <a:gd name="connsiteY35" fmla="*/ 1018 h 10000"/>
                  <a:gd name="connsiteX36" fmla="*/ 5648 w 10000"/>
                  <a:gd name="connsiteY36" fmla="*/ 907 h 10000"/>
                  <a:gd name="connsiteX37" fmla="*/ 5830 w 10000"/>
                  <a:gd name="connsiteY37" fmla="*/ 1116 h 10000"/>
                  <a:gd name="connsiteX38" fmla="*/ 5830 w 10000"/>
                  <a:gd name="connsiteY38" fmla="*/ 1269 h 10000"/>
                  <a:gd name="connsiteX39" fmla="*/ 5931 w 10000"/>
                  <a:gd name="connsiteY39" fmla="*/ 1395 h 10000"/>
                  <a:gd name="connsiteX40" fmla="*/ 6093 w 10000"/>
                  <a:gd name="connsiteY40" fmla="*/ 1506 h 10000"/>
                  <a:gd name="connsiteX41" fmla="*/ 6457 w 10000"/>
                  <a:gd name="connsiteY41" fmla="*/ 1576 h 10000"/>
                  <a:gd name="connsiteX42" fmla="*/ 6741 w 10000"/>
                  <a:gd name="connsiteY42" fmla="*/ 1492 h 10000"/>
                  <a:gd name="connsiteX43" fmla="*/ 6923 w 10000"/>
                  <a:gd name="connsiteY43" fmla="*/ 1506 h 10000"/>
                  <a:gd name="connsiteX44" fmla="*/ 7146 w 10000"/>
                  <a:gd name="connsiteY44" fmla="*/ 1590 h 10000"/>
                  <a:gd name="connsiteX45" fmla="*/ 7429 w 10000"/>
                  <a:gd name="connsiteY45" fmla="*/ 1618 h 10000"/>
                  <a:gd name="connsiteX46" fmla="*/ 7389 w 10000"/>
                  <a:gd name="connsiteY46" fmla="*/ 1715 h 10000"/>
                  <a:gd name="connsiteX47" fmla="*/ 7632 w 10000"/>
                  <a:gd name="connsiteY47" fmla="*/ 2134 h 10000"/>
                  <a:gd name="connsiteX48" fmla="*/ 8016 w 10000"/>
                  <a:gd name="connsiteY48" fmla="*/ 2218 h 10000"/>
                  <a:gd name="connsiteX49" fmla="*/ 8259 w 10000"/>
                  <a:gd name="connsiteY49" fmla="*/ 2385 h 10000"/>
                  <a:gd name="connsiteX50" fmla="*/ 8623 w 10000"/>
                  <a:gd name="connsiteY50" fmla="*/ 2385 h 10000"/>
                  <a:gd name="connsiteX51" fmla="*/ 8765 w 10000"/>
                  <a:gd name="connsiteY51" fmla="*/ 2343 h 10000"/>
                  <a:gd name="connsiteX52" fmla="*/ 8907 w 10000"/>
                  <a:gd name="connsiteY52" fmla="*/ 2218 h 10000"/>
                  <a:gd name="connsiteX53" fmla="*/ 9291 w 10000"/>
                  <a:gd name="connsiteY53" fmla="*/ 2190 h 10000"/>
                  <a:gd name="connsiteX54" fmla="*/ 9352 w 10000"/>
                  <a:gd name="connsiteY54" fmla="*/ 2218 h 10000"/>
                  <a:gd name="connsiteX55" fmla="*/ 9656 w 10000"/>
                  <a:gd name="connsiteY55" fmla="*/ 2134 h 10000"/>
                  <a:gd name="connsiteX56" fmla="*/ 9656 w 10000"/>
                  <a:gd name="connsiteY56" fmla="*/ 2232 h 10000"/>
                  <a:gd name="connsiteX57" fmla="*/ 9777 w 10000"/>
                  <a:gd name="connsiteY57" fmla="*/ 2343 h 10000"/>
                  <a:gd name="connsiteX58" fmla="*/ 9251 w 10000"/>
                  <a:gd name="connsiteY58" fmla="*/ 2552 h 10000"/>
                  <a:gd name="connsiteX59" fmla="*/ 9231 w 10000"/>
                  <a:gd name="connsiteY59" fmla="*/ 2817 h 10000"/>
                  <a:gd name="connsiteX60" fmla="*/ 9413 w 10000"/>
                  <a:gd name="connsiteY60" fmla="*/ 3054 h 10000"/>
                  <a:gd name="connsiteX61" fmla="*/ 9696 w 10000"/>
                  <a:gd name="connsiteY61" fmla="*/ 3180 h 10000"/>
                  <a:gd name="connsiteX62" fmla="*/ 9879 w 10000"/>
                  <a:gd name="connsiteY62" fmla="*/ 3333 h 10000"/>
                  <a:gd name="connsiteX63" fmla="*/ 9818 w 10000"/>
                  <a:gd name="connsiteY63" fmla="*/ 3570 h 10000"/>
                  <a:gd name="connsiteX64" fmla="*/ 10000 w 10000"/>
                  <a:gd name="connsiteY64" fmla="*/ 3696 h 10000"/>
                  <a:gd name="connsiteX65" fmla="*/ 9960 w 10000"/>
                  <a:gd name="connsiteY65" fmla="*/ 3780 h 10000"/>
                  <a:gd name="connsiteX66" fmla="*/ 9899 w 10000"/>
                  <a:gd name="connsiteY66" fmla="*/ 3821 h 10000"/>
                  <a:gd name="connsiteX67" fmla="*/ 9656 w 10000"/>
                  <a:gd name="connsiteY67" fmla="*/ 3808 h 10000"/>
                  <a:gd name="connsiteX68" fmla="*/ 9413 w 10000"/>
                  <a:gd name="connsiteY68" fmla="*/ 4045 h 10000"/>
                  <a:gd name="connsiteX69" fmla="*/ 9231 w 10000"/>
                  <a:gd name="connsiteY69" fmla="*/ 4086 h 10000"/>
                  <a:gd name="connsiteX70" fmla="*/ 8826 w 10000"/>
                  <a:gd name="connsiteY70" fmla="*/ 4505 h 10000"/>
                  <a:gd name="connsiteX71" fmla="*/ 8826 w 10000"/>
                  <a:gd name="connsiteY71" fmla="*/ 4616 h 10000"/>
                  <a:gd name="connsiteX72" fmla="*/ 8563 w 10000"/>
                  <a:gd name="connsiteY72" fmla="*/ 4603 h 10000"/>
                  <a:gd name="connsiteX73" fmla="*/ 8300 w 10000"/>
                  <a:gd name="connsiteY73" fmla="*/ 4603 h 10000"/>
                  <a:gd name="connsiteX74" fmla="*/ 8097 w 10000"/>
                  <a:gd name="connsiteY74" fmla="*/ 4700 h 10000"/>
                  <a:gd name="connsiteX75" fmla="*/ 7794 w 10000"/>
                  <a:gd name="connsiteY75" fmla="*/ 4644 h 10000"/>
                  <a:gd name="connsiteX76" fmla="*/ 7692 w 10000"/>
                  <a:gd name="connsiteY76" fmla="*/ 4686 h 10000"/>
                  <a:gd name="connsiteX77" fmla="*/ 7773 w 10000"/>
                  <a:gd name="connsiteY77" fmla="*/ 4728 h 10000"/>
                  <a:gd name="connsiteX78" fmla="*/ 7672 w 10000"/>
                  <a:gd name="connsiteY78" fmla="*/ 4881 h 10000"/>
                  <a:gd name="connsiteX79" fmla="*/ 7733 w 10000"/>
                  <a:gd name="connsiteY79" fmla="*/ 4923 h 10000"/>
                  <a:gd name="connsiteX80" fmla="*/ 7794 w 10000"/>
                  <a:gd name="connsiteY80" fmla="*/ 4881 h 10000"/>
                  <a:gd name="connsiteX81" fmla="*/ 7915 w 10000"/>
                  <a:gd name="connsiteY81" fmla="*/ 4923 h 10000"/>
                  <a:gd name="connsiteX82" fmla="*/ 8036 w 10000"/>
                  <a:gd name="connsiteY82" fmla="*/ 4923 h 10000"/>
                  <a:gd name="connsiteX83" fmla="*/ 8077 w 10000"/>
                  <a:gd name="connsiteY83" fmla="*/ 5021 h 10000"/>
                  <a:gd name="connsiteX84" fmla="*/ 8198 w 10000"/>
                  <a:gd name="connsiteY84" fmla="*/ 5132 h 10000"/>
                  <a:gd name="connsiteX85" fmla="*/ 8138 w 10000"/>
                  <a:gd name="connsiteY85" fmla="*/ 5202 h 10000"/>
                  <a:gd name="connsiteX86" fmla="*/ 8198 w 10000"/>
                  <a:gd name="connsiteY86" fmla="*/ 5258 h 10000"/>
                  <a:gd name="connsiteX87" fmla="*/ 8259 w 10000"/>
                  <a:gd name="connsiteY87" fmla="*/ 5244 h 10000"/>
                  <a:gd name="connsiteX88" fmla="*/ 8320 w 10000"/>
                  <a:gd name="connsiteY88" fmla="*/ 5286 h 10000"/>
                  <a:gd name="connsiteX89" fmla="*/ 8360 w 10000"/>
                  <a:gd name="connsiteY89" fmla="*/ 5370 h 10000"/>
                  <a:gd name="connsiteX90" fmla="*/ 8441 w 10000"/>
                  <a:gd name="connsiteY90" fmla="*/ 5300 h 10000"/>
                  <a:gd name="connsiteX91" fmla="*/ 8482 w 10000"/>
                  <a:gd name="connsiteY91" fmla="*/ 5342 h 10000"/>
                  <a:gd name="connsiteX92" fmla="*/ 8765 w 10000"/>
                  <a:gd name="connsiteY92" fmla="*/ 5328 h 10000"/>
                  <a:gd name="connsiteX93" fmla="*/ 8239 w 10000"/>
                  <a:gd name="connsiteY93" fmla="*/ 5565 h 10000"/>
                  <a:gd name="connsiteX94" fmla="*/ 8198 w 10000"/>
                  <a:gd name="connsiteY94" fmla="*/ 5607 h 10000"/>
                  <a:gd name="connsiteX95" fmla="*/ 8239 w 10000"/>
                  <a:gd name="connsiteY95" fmla="*/ 5649 h 10000"/>
                  <a:gd name="connsiteX96" fmla="*/ 8198 w 10000"/>
                  <a:gd name="connsiteY96" fmla="*/ 5649 h 10000"/>
                  <a:gd name="connsiteX97" fmla="*/ 8158 w 10000"/>
                  <a:gd name="connsiteY97" fmla="*/ 5690 h 10000"/>
                  <a:gd name="connsiteX98" fmla="*/ 8158 w 10000"/>
                  <a:gd name="connsiteY98" fmla="*/ 5774 h 10000"/>
                  <a:gd name="connsiteX99" fmla="*/ 8097 w 10000"/>
                  <a:gd name="connsiteY99" fmla="*/ 5844 h 10000"/>
                  <a:gd name="connsiteX100" fmla="*/ 8097 w 10000"/>
                  <a:gd name="connsiteY100" fmla="*/ 5900 h 10000"/>
                  <a:gd name="connsiteX101" fmla="*/ 7976 w 10000"/>
                  <a:gd name="connsiteY101" fmla="*/ 5900 h 10000"/>
                  <a:gd name="connsiteX102" fmla="*/ 7976 w 10000"/>
                  <a:gd name="connsiteY102" fmla="*/ 5997 h 10000"/>
                  <a:gd name="connsiteX103" fmla="*/ 7915 w 10000"/>
                  <a:gd name="connsiteY103" fmla="*/ 6011 h 10000"/>
                  <a:gd name="connsiteX104" fmla="*/ 7915 w 10000"/>
                  <a:gd name="connsiteY104" fmla="*/ 6081 h 10000"/>
                  <a:gd name="connsiteX105" fmla="*/ 7854 w 10000"/>
                  <a:gd name="connsiteY105" fmla="*/ 6095 h 10000"/>
                  <a:gd name="connsiteX106" fmla="*/ 7895 w 10000"/>
                  <a:gd name="connsiteY106" fmla="*/ 6137 h 10000"/>
                  <a:gd name="connsiteX107" fmla="*/ 7834 w 10000"/>
                  <a:gd name="connsiteY107" fmla="*/ 6165 h 10000"/>
                  <a:gd name="connsiteX108" fmla="*/ 7895 w 10000"/>
                  <a:gd name="connsiteY108" fmla="*/ 6179 h 10000"/>
                  <a:gd name="connsiteX109" fmla="*/ 7915 w 10000"/>
                  <a:gd name="connsiteY109" fmla="*/ 6276 h 10000"/>
                  <a:gd name="connsiteX110" fmla="*/ 7834 w 10000"/>
                  <a:gd name="connsiteY110" fmla="*/ 6332 h 10000"/>
                  <a:gd name="connsiteX111" fmla="*/ 7854 w 10000"/>
                  <a:gd name="connsiteY111" fmla="*/ 6332 h 10000"/>
                  <a:gd name="connsiteX112" fmla="*/ 7854 w 10000"/>
                  <a:gd name="connsiteY112" fmla="*/ 6374 h 10000"/>
                  <a:gd name="connsiteX113" fmla="*/ 7794 w 10000"/>
                  <a:gd name="connsiteY113" fmla="*/ 6416 h 10000"/>
                  <a:gd name="connsiteX114" fmla="*/ 7794 w 10000"/>
                  <a:gd name="connsiteY114" fmla="*/ 6457 h 10000"/>
                  <a:gd name="connsiteX115" fmla="*/ 7672 w 10000"/>
                  <a:gd name="connsiteY115" fmla="*/ 6597 h 10000"/>
                  <a:gd name="connsiteX116" fmla="*/ 7773 w 10000"/>
                  <a:gd name="connsiteY116" fmla="*/ 6681 h 10000"/>
                  <a:gd name="connsiteX117" fmla="*/ 8016 w 10000"/>
                  <a:gd name="connsiteY117" fmla="*/ 6681 h 10000"/>
                  <a:gd name="connsiteX118" fmla="*/ 8036 w 10000"/>
                  <a:gd name="connsiteY118" fmla="*/ 6695 h 10000"/>
                  <a:gd name="connsiteX119" fmla="*/ 8198 w 10000"/>
                  <a:gd name="connsiteY119" fmla="*/ 6653 h 10000"/>
                  <a:gd name="connsiteX120" fmla="*/ 8300 w 10000"/>
                  <a:gd name="connsiteY120" fmla="*/ 6695 h 10000"/>
                  <a:gd name="connsiteX121" fmla="*/ 8360 w 10000"/>
                  <a:gd name="connsiteY121" fmla="*/ 6695 h 10000"/>
                  <a:gd name="connsiteX122" fmla="*/ 8320 w 10000"/>
                  <a:gd name="connsiteY122" fmla="*/ 6722 h 10000"/>
                  <a:gd name="connsiteX123" fmla="*/ 8441 w 10000"/>
                  <a:gd name="connsiteY123" fmla="*/ 6764 h 10000"/>
                  <a:gd name="connsiteX124" fmla="*/ 8502 w 10000"/>
                  <a:gd name="connsiteY124" fmla="*/ 7015 h 10000"/>
                  <a:gd name="connsiteX125" fmla="*/ 8441 w 10000"/>
                  <a:gd name="connsiteY125" fmla="*/ 7057 h 10000"/>
                  <a:gd name="connsiteX126" fmla="*/ 8441 w 10000"/>
                  <a:gd name="connsiteY126" fmla="*/ 7197 h 10000"/>
                  <a:gd name="connsiteX127" fmla="*/ 8664 w 10000"/>
                  <a:gd name="connsiteY127" fmla="*/ 7294 h 10000"/>
                  <a:gd name="connsiteX128" fmla="*/ 8623 w 10000"/>
                  <a:gd name="connsiteY128" fmla="*/ 7336 h 10000"/>
                  <a:gd name="connsiteX129" fmla="*/ 8704 w 10000"/>
                  <a:gd name="connsiteY129" fmla="*/ 7406 h 10000"/>
                  <a:gd name="connsiteX130" fmla="*/ 8704 w 10000"/>
                  <a:gd name="connsiteY130" fmla="*/ 7476 h 10000"/>
                  <a:gd name="connsiteX131" fmla="*/ 8725 w 10000"/>
                  <a:gd name="connsiteY131" fmla="*/ 7490 h 10000"/>
                  <a:gd name="connsiteX132" fmla="*/ 8704 w 10000"/>
                  <a:gd name="connsiteY132" fmla="*/ 7531 h 10000"/>
                  <a:gd name="connsiteX133" fmla="*/ 8765 w 10000"/>
                  <a:gd name="connsiteY133" fmla="*/ 7601 h 10000"/>
                  <a:gd name="connsiteX134" fmla="*/ 8826 w 10000"/>
                  <a:gd name="connsiteY134" fmla="*/ 7559 h 10000"/>
                  <a:gd name="connsiteX135" fmla="*/ 8826 w 10000"/>
                  <a:gd name="connsiteY135" fmla="*/ 7615 h 10000"/>
                  <a:gd name="connsiteX136" fmla="*/ 8846 w 10000"/>
                  <a:gd name="connsiteY136" fmla="*/ 7713 h 10000"/>
                  <a:gd name="connsiteX137" fmla="*/ 8623 w 10000"/>
                  <a:gd name="connsiteY137" fmla="*/ 7796 h 10000"/>
                  <a:gd name="connsiteX138" fmla="*/ 8441 w 10000"/>
                  <a:gd name="connsiteY138" fmla="*/ 7796 h 10000"/>
                  <a:gd name="connsiteX139" fmla="*/ 8421 w 10000"/>
                  <a:gd name="connsiteY139" fmla="*/ 7894 h 10000"/>
                  <a:gd name="connsiteX140" fmla="*/ 8603 w 10000"/>
                  <a:gd name="connsiteY140" fmla="*/ 7894 h 10000"/>
                  <a:gd name="connsiteX141" fmla="*/ 8623 w 10000"/>
                  <a:gd name="connsiteY141" fmla="*/ 7936 h 10000"/>
                  <a:gd name="connsiteX142" fmla="*/ 8664 w 10000"/>
                  <a:gd name="connsiteY142" fmla="*/ 7922 h 10000"/>
                  <a:gd name="connsiteX143" fmla="*/ 8725 w 10000"/>
                  <a:gd name="connsiteY143" fmla="*/ 7992 h 10000"/>
                  <a:gd name="connsiteX144" fmla="*/ 8704 w 10000"/>
                  <a:gd name="connsiteY144" fmla="*/ 8033 h 10000"/>
                  <a:gd name="connsiteX145" fmla="*/ 8725 w 10000"/>
                  <a:gd name="connsiteY145" fmla="*/ 8047 h 10000"/>
                  <a:gd name="connsiteX146" fmla="*/ 8887 w 10000"/>
                  <a:gd name="connsiteY146" fmla="*/ 7922 h 10000"/>
                  <a:gd name="connsiteX147" fmla="*/ 8947 w 10000"/>
                  <a:gd name="connsiteY147" fmla="*/ 7936 h 10000"/>
                  <a:gd name="connsiteX148" fmla="*/ 8907 w 10000"/>
                  <a:gd name="connsiteY148" fmla="*/ 7922 h 10000"/>
                  <a:gd name="connsiteX149" fmla="*/ 8968 w 10000"/>
                  <a:gd name="connsiteY149" fmla="*/ 7880 h 10000"/>
                  <a:gd name="connsiteX150" fmla="*/ 9028 w 10000"/>
                  <a:gd name="connsiteY150" fmla="*/ 7852 h 10000"/>
                  <a:gd name="connsiteX151" fmla="*/ 9170 w 10000"/>
                  <a:gd name="connsiteY151" fmla="*/ 8131 h 10000"/>
                  <a:gd name="connsiteX152" fmla="*/ 9130 w 10000"/>
                  <a:gd name="connsiteY152" fmla="*/ 8173 h 10000"/>
                  <a:gd name="connsiteX153" fmla="*/ 9130 w 10000"/>
                  <a:gd name="connsiteY153" fmla="*/ 8271 h 10000"/>
                  <a:gd name="connsiteX154" fmla="*/ 8846 w 10000"/>
                  <a:gd name="connsiteY154" fmla="*/ 8243 h 10000"/>
                  <a:gd name="connsiteX155" fmla="*/ 8826 w 10000"/>
                  <a:gd name="connsiteY155" fmla="*/ 8452 h 10000"/>
                  <a:gd name="connsiteX156" fmla="*/ 8704 w 10000"/>
                  <a:gd name="connsiteY156" fmla="*/ 8452 h 10000"/>
                  <a:gd name="connsiteX157" fmla="*/ 8664 w 10000"/>
                  <a:gd name="connsiteY157" fmla="*/ 8633 h 10000"/>
                  <a:gd name="connsiteX158" fmla="*/ 8543 w 10000"/>
                  <a:gd name="connsiteY158" fmla="*/ 8731 h 10000"/>
                  <a:gd name="connsiteX159" fmla="*/ 8543 w 10000"/>
                  <a:gd name="connsiteY159" fmla="*/ 8884 h 10000"/>
                  <a:gd name="connsiteX160" fmla="*/ 8381 w 10000"/>
                  <a:gd name="connsiteY160" fmla="*/ 8954 h 10000"/>
                  <a:gd name="connsiteX161" fmla="*/ 8603 w 10000"/>
                  <a:gd name="connsiteY161" fmla="*/ 9010 h 10000"/>
                  <a:gd name="connsiteX162" fmla="*/ 8603 w 10000"/>
                  <a:gd name="connsiteY162" fmla="*/ 9052 h 10000"/>
                  <a:gd name="connsiteX163" fmla="*/ 8138 w 10000"/>
                  <a:gd name="connsiteY163" fmla="*/ 9052 h 10000"/>
                  <a:gd name="connsiteX164" fmla="*/ 8239 w 10000"/>
                  <a:gd name="connsiteY164" fmla="*/ 9191 h 10000"/>
                  <a:gd name="connsiteX165" fmla="*/ 8320 w 10000"/>
                  <a:gd name="connsiteY165" fmla="*/ 9233 h 10000"/>
                  <a:gd name="connsiteX166" fmla="*/ 8300 w 10000"/>
                  <a:gd name="connsiteY166" fmla="*/ 9289 h 10000"/>
                  <a:gd name="connsiteX167" fmla="*/ 8320 w 10000"/>
                  <a:gd name="connsiteY167" fmla="*/ 9317 h 10000"/>
                  <a:gd name="connsiteX168" fmla="*/ 8320 w 10000"/>
                  <a:gd name="connsiteY168" fmla="*/ 9442 h 10000"/>
                  <a:gd name="connsiteX169" fmla="*/ 8259 w 10000"/>
                  <a:gd name="connsiteY169" fmla="*/ 9442 h 10000"/>
                  <a:gd name="connsiteX170" fmla="*/ 8198 w 10000"/>
                  <a:gd name="connsiteY170" fmla="*/ 9568 h 10000"/>
                  <a:gd name="connsiteX171" fmla="*/ 8198 w 10000"/>
                  <a:gd name="connsiteY171" fmla="*/ 9791 h 10000"/>
                  <a:gd name="connsiteX172" fmla="*/ 8077 w 10000"/>
                  <a:gd name="connsiteY172" fmla="*/ 9805 h 10000"/>
                  <a:gd name="connsiteX173" fmla="*/ 8077 w 10000"/>
                  <a:gd name="connsiteY173" fmla="*/ 9888 h 10000"/>
                  <a:gd name="connsiteX174" fmla="*/ 7976 w 10000"/>
                  <a:gd name="connsiteY174" fmla="*/ 9986 h 10000"/>
                  <a:gd name="connsiteX175" fmla="*/ 7490 w 10000"/>
                  <a:gd name="connsiteY175" fmla="*/ 9944 h 10000"/>
                  <a:gd name="connsiteX176" fmla="*/ 7267 w 10000"/>
                  <a:gd name="connsiteY176" fmla="*/ 9944 h 10000"/>
                  <a:gd name="connsiteX177" fmla="*/ 7166 w 10000"/>
                  <a:gd name="connsiteY177" fmla="*/ 10000 h 10000"/>
                  <a:gd name="connsiteX178" fmla="*/ 7105 w 10000"/>
                  <a:gd name="connsiteY178" fmla="*/ 9958 h 10000"/>
                  <a:gd name="connsiteX179" fmla="*/ 7045 w 10000"/>
                  <a:gd name="connsiteY179" fmla="*/ 9986 h 10000"/>
                  <a:gd name="connsiteX180" fmla="*/ 6862 w 10000"/>
                  <a:gd name="connsiteY180" fmla="*/ 9833 h 10000"/>
                  <a:gd name="connsiteX181" fmla="*/ 6741 w 10000"/>
                  <a:gd name="connsiteY181" fmla="*/ 9874 h 10000"/>
                  <a:gd name="connsiteX182" fmla="*/ 6680 w 10000"/>
                  <a:gd name="connsiteY182" fmla="*/ 9944 h 10000"/>
                  <a:gd name="connsiteX183" fmla="*/ 6619 w 10000"/>
                  <a:gd name="connsiteY183" fmla="*/ 9958 h 10000"/>
                  <a:gd name="connsiteX184" fmla="*/ 6498 w 10000"/>
                  <a:gd name="connsiteY184" fmla="*/ 9791 h 10000"/>
                  <a:gd name="connsiteX185" fmla="*/ 5891 w 10000"/>
                  <a:gd name="connsiteY185" fmla="*/ 9805 h 10000"/>
                  <a:gd name="connsiteX186" fmla="*/ 5870 w 10000"/>
                  <a:gd name="connsiteY186" fmla="*/ 9874 h 10000"/>
                  <a:gd name="connsiteX187" fmla="*/ 5506 w 10000"/>
                  <a:gd name="connsiteY187" fmla="*/ 9874 h 10000"/>
                  <a:gd name="connsiteX188" fmla="*/ 5506 w 10000"/>
                  <a:gd name="connsiteY188" fmla="*/ 9916 h 10000"/>
                  <a:gd name="connsiteX189" fmla="*/ 5243 w 10000"/>
                  <a:gd name="connsiteY189" fmla="*/ 9874 h 10000"/>
                  <a:gd name="connsiteX190" fmla="*/ 5243 w 10000"/>
                  <a:gd name="connsiteY190" fmla="*/ 9791 h 10000"/>
                  <a:gd name="connsiteX191" fmla="*/ 5182 w 10000"/>
                  <a:gd name="connsiteY191" fmla="*/ 9791 h 10000"/>
                  <a:gd name="connsiteX192" fmla="*/ 5182 w 10000"/>
                  <a:gd name="connsiteY192" fmla="*/ 9791 h 10000"/>
                  <a:gd name="connsiteX193" fmla="*/ 5162 w 10000"/>
                  <a:gd name="connsiteY193" fmla="*/ 9707 h 10000"/>
                  <a:gd name="connsiteX194" fmla="*/ 5283 w 10000"/>
                  <a:gd name="connsiteY194" fmla="*/ 9484 h 10000"/>
                  <a:gd name="connsiteX195" fmla="*/ 5182 w 10000"/>
                  <a:gd name="connsiteY195" fmla="*/ 9442 h 10000"/>
                  <a:gd name="connsiteX196" fmla="*/ 5121 w 10000"/>
                  <a:gd name="connsiteY196" fmla="*/ 9470 h 10000"/>
                  <a:gd name="connsiteX197" fmla="*/ 5040 w 10000"/>
                  <a:gd name="connsiteY197" fmla="*/ 9428 h 10000"/>
                  <a:gd name="connsiteX198" fmla="*/ 5040 w 10000"/>
                  <a:gd name="connsiteY198" fmla="*/ 9205 h 10000"/>
                  <a:gd name="connsiteX199" fmla="*/ 4190 w 10000"/>
                  <a:gd name="connsiteY199" fmla="*/ 9163 h 10000"/>
                  <a:gd name="connsiteX200" fmla="*/ 4089 w 10000"/>
                  <a:gd name="connsiteY200" fmla="*/ 9038 h 10000"/>
                  <a:gd name="connsiteX201" fmla="*/ 4170 w 10000"/>
                  <a:gd name="connsiteY201" fmla="*/ 8954 h 10000"/>
                  <a:gd name="connsiteX202" fmla="*/ 4170 w 10000"/>
                  <a:gd name="connsiteY202" fmla="*/ 8884 h 10000"/>
                  <a:gd name="connsiteX203" fmla="*/ 4069 w 10000"/>
                  <a:gd name="connsiteY203" fmla="*/ 8870 h 10000"/>
                  <a:gd name="connsiteX204" fmla="*/ 4130 w 10000"/>
                  <a:gd name="connsiteY204" fmla="*/ 8731 h 10000"/>
                  <a:gd name="connsiteX205" fmla="*/ 3563 w 10000"/>
                  <a:gd name="connsiteY205" fmla="*/ 8605 h 10000"/>
                  <a:gd name="connsiteX206" fmla="*/ 3603 w 10000"/>
                  <a:gd name="connsiteY206" fmla="*/ 8550 h 10000"/>
                  <a:gd name="connsiteX207" fmla="*/ 3360 w 10000"/>
                  <a:gd name="connsiteY207" fmla="*/ 8550 h 10000"/>
                  <a:gd name="connsiteX208" fmla="*/ 3239 w 10000"/>
                  <a:gd name="connsiteY208" fmla="*/ 8494 h 10000"/>
                  <a:gd name="connsiteX209" fmla="*/ 3198 w 10000"/>
                  <a:gd name="connsiteY209" fmla="*/ 8452 h 10000"/>
                  <a:gd name="connsiteX210" fmla="*/ 3239 w 10000"/>
                  <a:gd name="connsiteY210" fmla="*/ 8410 h 10000"/>
                  <a:gd name="connsiteX211" fmla="*/ 3259 w 10000"/>
                  <a:gd name="connsiteY211" fmla="*/ 8354 h 10000"/>
                  <a:gd name="connsiteX212" fmla="*/ 3158 w 10000"/>
                  <a:gd name="connsiteY212" fmla="*/ 8243 h 10000"/>
                  <a:gd name="connsiteX213" fmla="*/ 3158 w 10000"/>
                  <a:gd name="connsiteY213" fmla="*/ 8131 h 10000"/>
                  <a:gd name="connsiteX214" fmla="*/ 3016 w 10000"/>
                  <a:gd name="connsiteY214" fmla="*/ 8033 h 10000"/>
                  <a:gd name="connsiteX215" fmla="*/ 2632 w 10000"/>
                  <a:gd name="connsiteY215" fmla="*/ 8075 h 10000"/>
                  <a:gd name="connsiteX216" fmla="*/ 2449 w 10000"/>
                  <a:gd name="connsiteY216" fmla="*/ 8006 h 10000"/>
                  <a:gd name="connsiteX217" fmla="*/ 2449 w 10000"/>
                  <a:gd name="connsiteY217" fmla="*/ 7894 h 10000"/>
                  <a:gd name="connsiteX218" fmla="*/ 2510 w 10000"/>
                  <a:gd name="connsiteY218" fmla="*/ 7852 h 10000"/>
                  <a:gd name="connsiteX219" fmla="*/ 2490 w 10000"/>
                  <a:gd name="connsiteY219" fmla="*/ 7768 h 10000"/>
                  <a:gd name="connsiteX220" fmla="*/ 2733 w 10000"/>
                  <a:gd name="connsiteY220" fmla="*/ 7657 h 10000"/>
                  <a:gd name="connsiteX221" fmla="*/ 2632 w 10000"/>
                  <a:gd name="connsiteY221" fmla="*/ 7601 h 10000"/>
                  <a:gd name="connsiteX222" fmla="*/ 2551 w 10000"/>
                  <a:gd name="connsiteY222" fmla="*/ 7601 h 10000"/>
                  <a:gd name="connsiteX223" fmla="*/ 2490 w 10000"/>
                  <a:gd name="connsiteY223" fmla="*/ 7294 h 10000"/>
                  <a:gd name="connsiteX224" fmla="*/ 2267 w 10000"/>
                  <a:gd name="connsiteY224" fmla="*/ 7364 h 10000"/>
                  <a:gd name="connsiteX225" fmla="*/ 2227 w 10000"/>
                  <a:gd name="connsiteY225" fmla="*/ 7322 h 10000"/>
                  <a:gd name="connsiteX226" fmla="*/ 2105 w 10000"/>
                  <a:gd name="connsiteY226" fmla="*/ 7336 h 10000"/>
                  <a:gd name="connsiteX227" fmla="*/ 1984 w 10000"/>
                  <a:gd name="connsiteY227" fmla="*/ 7252 h 10000"/>
                  <a:gd name="connsiteX228" fmla="*/ 2024 w 10000"/>
                  <a:gd name="connsiteY228" fmla="*/ 7211 h 10000"/>
                  <a:gd name="connsiteX229" fmla="*/ 1903 w 10000"/>
                  <a:gd name="connsiteY229" fmla="*/ 7169 h 10000"/>
                  <a:gd name="connsiteX230" fmla="*/ 1964 w 10000"/>
                  <a:gd name="connsiteY230" fmla="*/ 7169 h 10000"/>
                  <a:gd name="connsiteX231" fmla="*/ 1923 w 10000"/>
                  <a:gd name="connsiteY231" fmla="*/ 7085 h 10000"/>
                  <a:gd name="connsiteX232" fmla="*/ 2024 w 10000"/>
                  <a:gd name="connsiteY232" fmla="*/ 7015 h 10000"/>
                  <a:gd name="connsiteX233" fmla="*/ 1822 w 10000"/>
                  <a:gd name="connsiteY233" fmla="*/ 6876 h 10000"/>
                  <a:gd name="connsiteX234" fmla="*/ 1761 w 10000"/>
                  <a:gd name="connsiteY234" fmla="*/ 6332 h 10000"/>
                  <a:gd name="connsiteX235" fmla="*/ 1862 w 10000"/>
                  <a:gd name="connsiteY235" fmla="*/ 6318 h 10000"/>
                  <a:gd name="connsiteX236" fmla="*/ 1903 w 10000"/>
                  <a:gd name="connsiteY236" fmla="*/ 6276 h 10000"/>
                  <a:gd name="connsiteX237" fmla="*/ 1984 w 10000"/>
                  <a:gd name="connsiteY237" fmla="*/ 6248 h 10000"/>
                  <a:gd name="connsiteX238" fmla="*/ 1984 w 10000"/>
                  <a:gd name="connsiteY238" fmla="*/ 6165 h 10000"/>
                  <a:gd name="connsiteX239" fmla="*/ 1964 w 10000"/>
                  <a:gd name="connsiteY239" fmla="*/ 6123 h 10000"/>
                  <a:gd name="connsiteX240" fmla="*/ 2045 w 10000"/>
                  <a:gd name="connsiteY240" fmla="*/ 6095 h 10000"/>
                  <a:gd name="connsiteX241" fmla="*/ 2024 w 10000"/>
                  <a:gd name="connsiteY241" fmla="*/ 6039 h 10000"/>
                  <a:gd name="connsiteX242" fmla="*/ 1862 w 10000"/>
                  <a:gd name="connsiteY242" fmla="*/ 6039 h 10000"/>
                  <a:gd name="connsiteX243" fmla="*/ 1761 w 10000"/>
                  <a:gd name="connsiteY243" fmla="*/ 5969 h 10000"/>
                  <a:gd name="connsiteX244" fmla="*/ 1862 w 10000"/>
                  <a:gd name="connsiteY244" fmla="*/ 5858 h 10000"/>
                  <a:gd name="connsiteX245" fmla="*/ 1822 w 10000"/>
                  <a:gd name="connsiteY245" fmla="*/ 5732 h 10000"/>
                  <a:gd name="connsiteX246" fmla="*/ 1903 w 10000"/>
                  <a:gd name="connsiteY246" fmla="*/ 5690 h 10000"/>
                  <a:gd name="connsiteX247" fmla="*/ 1984 w 10000"/>
                  <a:gd name="connsiteY247" fmla="*/ 5690 h 10000"/>
                  <a:gd name="connsiteX248" fmla="*/ 1984 w 10000"/>
                  <a:gd name="connsiteY248" fmla="*/ 5621 h 10000"/>
                  <a:gd name="connsiteX249" fmla="*/ 1822 w 10000"/>
                  <a:gd name="connsiteY249" fmla="*/ 5649 h 10000"/>
                  <a:gd name="connsiteX250" fmla="*/ 1741 w 10000"/>
                  <a:gd name="connsiteY250" fmla="*/ 5565 h 10000"/>
                  <a:gd name="connsiteX251" fmla="*/ 1619 w 10000"/>
                  <a:gd name="connsiteY251" fmla="*/ 5579 h 10000"/>
                  <a:gd name="connsiteX252" fmla="*/ 1619 w 10000"/>
                  <a:gd name="connsiteY252" fmla="*/ 5174 h 10000"/>
                  <a:gd name="connsiteX253" fmla="*/ 1518 w 10000"/>
                  <a:gd name="connsiteY253" fmla="*/ 5202 h 10000"/>
                  <a:gd name="connsiteX254" fmla="*/ 1275 w 10000"/>
                  <a:gd name="connsiteY254" fmla="*/ 5160 h 10000"/>
                  <a:gd name="connsiteX255" fmla="*/ 1235 w 10000"/>
                  <a:gd name="connsiteY255" fmla="*/ 5202 h 10000"/>
                  <a:gd name="connsiteX256" fmla="*/ 1154 w 10000"/>
                  <a:gd name="connsiteY256" fmla="*/ 5202 h 10000"/>
                  <a:gd name="connsiteX257" fmla="*/ 1032 w 10000"/>
                  <a:gd name="connsiteY257" fmla="*/ 5160 h 10000"/>
                  <a:gd name="connsiteX258" fmla="*/ 830 w 10000"/>
                  <a:gd name="connsiteY258" fmla="*/ 5160 h 10000"/>
                  <a:gd name="connsiteX259" fmla="*/ 830 w 10000"/>
                  <a:gd name="connsiteY259" fmla="*/ 5105 h 10000"/>
                  <a:gd name="connsiteX260" fmla="*/ 688 w 10000"/>
                  <a:gd name="connsiteY260" fmla="*/ 5105 h 10000"/>
                  <a:gd name="connsiteX261" fmla="*/ 810 w 10000"/>
                  <a:gd name="connsiteY261" fmla="*/ 4979 h 10000"/>
                  <a:gd name="connsiteX262" fmla="*/ 891 w 10000"/>
                  <a:gd name="connsiteY262" fmla="*/ 5021 h 10000"/>
                  <a:gd name="connsiteX263" fmla="*/ 891 w 10000"/>
                  <a:gd name="connsiteY263" fmla="*/ 4937 h 10000"/>
                  <a:gd name="connsiteX264" fmla="*/ 1093 w 10000"/>
                  <a:gd name="connsiteY264" fmla="*/ 4895 h 10000"/>
                  <a:gd name="connsiteX265" fmla="*/ 891 w 10000"/>
                  <a:gd name="connsiteY265" fmla="*/ 4616 h 10000"/>
                  <a:gd name="connsiteX266" fmla="*/ 931 w 10000"/>
                  <a:gd name="connsiteY266" fmla="*/ 4575 h 10000"/>
                  <a:gd name="connsiteX267" fmla="*/ 992 w 10000"/>
                  <a:gd name="connsiteY267" fmla="*/ 4226 h 10000"/>
                  <a:gd name="connsiteX268" fmla="*/ 870 w 10000"/>
                  <a:gd name="connsiteY268" fmla="*/ 4212 h 10000"/>
                  <a:gd name="connsiteX269" fmla="*/ 830 w 10000"/>
                  <a:gd name="connsiteY269" fmla="*/ 4324 h 10000"/>
                  <a:gd name="connsiteX270" fmla="*/ 587 w 10000"/>
                  <a:gd name="connsiteY270" fmla="*/ 4296 h 10000"/>
                  <a:gd name="connsiteX271" fmla="*/ 283 w 10000"/>
                  <a:gd name="connsiteY271" fmla="*/ 4212 h 10000"/>
                  <a:gd name="connsiteX272" fmla="*/ 223 w 10000"/>
                  <a:gd name="connsiteY272" fmla="*/ 4170 h 10000"/>
                  <a:gd name="connsiteX273" fmla="*/ 283 w 10000"/>
                  <a:gd name="connsiteY273" fmla="*/ 4142 h 10000"/>
                  <a:gd name="connsiteX274" fmla="*/ 223 w 10000"/>
                  <a:gd name="connsiteY274" fmla="*/ 4100 h 10000"/>
                  <a:gd name="connsiteX275" fmla="*/ 405 w 10000"/>
                  <a:gd name="connsiteY275" fmla="*/ 4017 h 10000"/>
                  <a:gd name="connsiteX276" fmla="*/ 283 w 10000"/>
                  <a:gd name="connsiteY276" fmla="*/ 3933 h 10000"/>
                  <a:gd name="connsiteX277" fmla="*/ 223 w 10000"/>
                  <a:gd name="connsiteY277" fmla="*/ 3947 h 10000"/>
                  <a:gd name="connsiteX278" fmla="*/ 121 w 10000"/>
                  <a:gd name="connsiteY278" fmla="*/ 3821 h 10000"/>
                  <a:gd name="connsiteX279" fmla="*/ 121 w 10000"/>
                  <a:gd name="connsiteY279" fmla="*/ 3821 h 10000"/>
                  <a:gd name="connsiteX280" fmla="*/ 121 w 10000"/>
                  <a:gd name="connsiteY280" fmla="*/ 3780 h 10000"/>
                  <a:gd name="connsiteX281" fmla="*/ 304 w 10000"/>
                  <a:gd name="connsiteY281" fmla="*/ 3710 h 10000"/>
                  <a:gd name="connsiteX282" fmla="*/ 243 w 10000"/>
                  <a:gd name="connsiteY282" fmla="*/ 3668 h 10000"/>
                  <a:gd name="connsiteX283" fmla="*/ 506 w 10000"/>
                  <a:gd name="connsiteY283" fmla="*/ 3612 h 10000"/>
                  <a:gd name="connsiteX284" fmla="*/ 466 w 10000"/>
                  <a:gd name="connsiteY284" fmla="*/ 3529 h 10000"/>
                  <a:gd name="connsiteX285" fmla="*/ 182 w 10000"/>
                  <a:gd name="connsiteY285" fmla="*/ 3501 h 10000"/>
                  <a:gd name="connsiteX286" fmla="*/ 162 w 10000"/>
                  <a:gd name="connsiteY286" fmla="*/ 3417 h 10000"/>
                  <a:gd name="connsiteX287" fmla="*/ 243 w 10000"/>
                  <a:gd name="connsiteY287" fmla="*/ 3068 h 10000"/>
                  <a:gd name="connsiteX288" fmla="*/ 162 w 10000"/>
                  <a:gd name="connsiteY288" fmla="*/ 3013 h 10000"/>
                  <a:gd name="connsiteX289" fmla="*/ 162 w 10000"/>
                  <a:gd name="connsiteY289" fmla="*/ 2887 h 10000"/>
                  <a:gd name="connsiteX290" fmla="*/ 20 w 10000"/>
                  <a:gd name="connsiteY290" fmla="*/ 2887 h 10000"/>
                  <a:gd name="connsiteX291" fmla="*/ 61 w 10000"/>
                  <a:gd name="connsiteY291" fmla="*/ 2706 h 10000"/>
                  <a:gd name="connsiteX292" fmla="*/ 0 w 10000"/>
                  <a:gd name="connsiteY292" fmla="*/ 2664 h 10000"/>
                  <a:gd name="connsiteX293" fmla="*/ 20 w 10000"/>
                  <a:gd name="connsiteY293" fmla="*/ 2552 h 10000"/>
                  <a:gd name="connsiteX294" fmla="*/ 182 w 10000"/>
                  <a:gd name="connsiteY294" fmla="*/ 2552 h 10000"/>
                  <a:gd name="connsiteX295" fmla="*/ 344 w 10000"/>
                  <a:gd name="connsiteY295" fmla="*/ 2469 h 10000"/>
                  <a:gd name="connsiteX296" fmla="*/ 364 w 10000"/>
                  <a:gd name="connsiteY296" fmla="*/ 2455 h 10000"/>
                  <a:gd name="connsiteX297" fmla="*/ 182 w 10000"/>
                  <a:gd name="connsiteY297" fmla="*/ 2427 h 10000"/>
                  <a:gd name="connsiteX298" fmla="*/ 243 w 10000"/>
                  <a:gd name="connsiteY298" fmla="*/ 2329 h 10000"/>
                  <a:gd name="connsiteX299" fmla="*/ 466 w 10000"/>
                  <a:gd name="connsiteY299" fmla="*/ 2343 h 10000"/>
                  <a:gd name="connsiteX300" fmla="*/ 425 w 10000"/>
                  <a:gd name="connsiteY300" fmla="*/ 2232 h 10000"/>
                  <a:gd name="connsiteX301" fmla="*/ 425 w 10000"/>
                  <a:gd name="connsiteY301" fmla="*/ 2148 h 10000"/>
                  <a:gd name="connsiteX302" fmla="*/ 567 w 10000"/>
                  <a:gd name="connsiteY302" fmla="*/ 2148 h 10000"/>
                  <a:gd name="connsiteX303" fmla="*/ 587 w 10000"/>
                  <a:gd name="connsiteY303" fmla="*/ 2106 h 10000"/>
                  <a:gd name="connsiteX304" fmla="*/ 648 w 10000"/>
                  <a:gd name="connsiteY304" fmla="*/ 2092 h 10000"/>
                  <a:gd name="connsiteX305" fmla="*/ 628 w 10000"/>
                  <a:gd name="connsiteY305" fmla="*/ 1994 h 10000"/>
                  <a:gd name="connsiteX306" fmla="*/ 870 w 10000"/>
                  <a:gd name="connsiteY306" fmla="*/ 1939 h 10000"/>
                  <a:gd name="connsiteX307" fmla="*/ 769 w 10000"/>
                  <a:gd name="connsiteY307" fmla="*/ 1911 h 10000"/>
                  <a:gd name="connsiteX308" fmla="*/ 749 w 10000"/>
                  <a:gd name="connsiteY308" fmla="*/ 1785 h 10000"/>
                  <a:gd name="connsiteX309" fmla="*/ 688 w 10000"/>
                  <a:gd name="connsiteY309" fmla="*/ 1771 h 10000"/>
                  <a:gd name="connsiteX310" fmla="*/ 749 w 10000"/>
                  <a:gd name="connsiteY310" fmla="*/ 1715 h 10000"/>
                  <a:gd name="connsiteX311" fmla="*/ 749 w 10000"/>
                  <a:gd name="connsiteY311" fmla="*/ 1702 h 10000"/>
                  <a:gd name="connsiteX312" fmla="*/ 648 w 10000"/>
                  <a:gd name="connsiteY312" fmla="*/ 1674 h 10000"/>
                  <a:gd name="connsiteX313" fmla="*/ 567 w 10000"/>
                  <a:gd name="connsiteY313" fmla="*/ 1715 h 10000"/>
                  <a:gd name="connsiteX314" fmla="*/ 466 w 10000"/>
                  <a:gd name="connsiteY314" fmla="*/ 1618 h 10000"/>
                  <a:gd name="connsiteX315" fmla="*/ 587 w 10000"/>
                  <a:gd name="connsiteY315" fmla="*/ 1464 h 10000"/>
                  <a:gd name="connsiteX316" fmla="*/ 648 w 10000"/>
                  <a:gd name="connsiteY316" fmla="*/ 1534 h 10000"/>
                  <a:gd name="connsiteX317" fmla="*/ 810 w 10000"/>
                  <a:gd name="connsiteY317" fmla="*/ 1381 h 10000"/>
                  <a:gd name="connsiteX318" fmla="*/ 891 w 10000"/>
                  <a:gd name="connsiteY318" fmla="*/ 1381 h 10000"/>
                  <a:gd name="connsiteX319" fmla="*/ 891 w 10000"/>
                  <a:gd name="connsiteY319" fmla="*/ 1339 h 10000"/>
                  <a:gd name="connsiteX320" fmla="*/ 709 w 10000"/>
                  <a:gd name="connsiteY320" fmla="*/ 1255 h 10000"/>
                  <a:gd name="connsiteX321" fmla="*/ 769 w 10000"/>
                  <a:gd name="connsiteY321" fmla="*/ 1144 h 10000"/>
                  <a:gd name="connsiteX322" fmla="*/ 992 w 10000"/>
                  <a:gd name="connsiteY322" fmla="*/ 1144 h 10000"/>
                  <a:gd name="connsiteX323" fmla="*/ 1053 w 10000"/>
                  <a:gd name="connsiteY323" fmla="*/ 1102 h 10000"/>
                  <a:gd name="connsiteX324" fmla="*/ 810 w 10000"/>
                  <a:gd name="connsiteY324" fmla="*/ 865 h 10000"/>
                  <a:gd name="connsiteX325" fmla="*/ 810 w 10000"/>
                  <a:gd name="connsiteY325" fmla="*/ 865 h 10000"/>
                  <a:gd name="connsiteX326" fmla="*/ 891 w 10000"/>
                  <a:gd name="connsiteY326" fmla="*/ 753 h 10000"/>
                  <a:gd name="connsiteX327" fmla="*/ 1174 w 10000"/>
                  <a:gd name="connsiteY327" fmla="*/ 669 h 10000"/>
                  <a:gd name="connsiteX328" fmla="*/ 1215 w 10000"/>
                  <a:gd name="connsiteY328" fmla="*/ 753 h 10000"/>
                  <a:gd name="connsiteX329" fmla="*/ 1397 w 10000"/>
                  <a:gd name="connsiteY329" fmla="*/ 669 h 10000"/>
                  <a:gd name="connsiteX330" fmla="*/ 1356 w 10000"/>
                  <a:gd name="connsiteY330" fmla="*/ 628 h 10000"/>
                  <a:gd name="connsiteX331" fmla="*/ 1498 w 10000"/>
                  <a:gd name="connsiteY331" fmla="*/ 586 h 10000"/>
                  <a:gd name="connsiteX332" fmla="*/ 1498 w 10000"/>
                  <a:gd name="connsiteY332" fmla="*/ 544 h 10000"/>
                  <a:gd name="connsiteX333" fmla="*/ 1579 w 10000"/>
                  <a:gd name="connsiteY333" fmla="*/ 502 h 10000"/>
                  <a:gd name="connsiteX334" fmla="*/ 1457 w 10000"/>
                  <a:gd name="connsiteY334" fmla="*/ 307 h 10000"/>
                  <a:gd name="connsiteX335" fmla="*/ 1437 w 10000"/>
                  <a:gd name="connsiteY335" fmla="*/ 42 h 10000"/>
                  <a:gd name="connsiteX336" fmla="*/ 1802 w 10000"/>
                  <a:gd name="connsiteY336" fmla="*/ 98 h 10000"/>
                  <a:gd name="connsiteX337" fmla="*/ 1984 w 10000"/>
                  <a:gd name="connsiteY337" fmla="*/ 0 h 10000"/>
                  <a:gd name="connsiteX338" fmla="*/ 2045 w 10000"/>
                  <a:gd name="connsiteY338" fmla="*/ 28 h 10000"/>
                  <a:gd name="connsiteX339" fmla="*/ 2085 w 10000"/>
                  <a:gd name="connsiteY339" fmla="*/ 98 h 10000"/>
                  <a:gd name="connsiteX0" fmla="*/ 2085 w 10000"/>
                  <a:gd name="connsiteY0" fmla="*/ 98 h 10000"/>
                  <a:gd name="connsiteX1" fmla="*/ 2166 w 10000"/>
                  <a:gd name="connsiteY1" fmla="*/ 307 h 10000"/>
                  <a:gd name="connsiteX2" fmla="*/ 2146 w 10000"/>
                  <a:gd name="connsiteY2" fmla="*/ 391 h 10000"/>
                  <a:gd name="connsiteX3" fmla="*/ 2429 w 10000"/>
                  <a:gd name="connsiteY3" fmla="*/ 474 h 10000"/>
                  <a:gd name="connsiteX4" fmla="*/ 2490 w 10000"/>
                  <a:gd name="connsiteY4" fmla="*/ 418 h 10000"/>
                  <a:gd name="connsiteX5" fmla="*/ 2632 w 10000"/>
                  <a:gd name="connsiteY5" fmla="*/ 432 h 10000"/>
                  <a:gd name="connsiteX6" fmla="*/ 2632 w 10000"/>
                  <a:gd name="connsiteY6" fmla="*/ 474 h 10000"/>
                  <a:gd name="connsiteX7" fmla="*/ 2692 w 10000"/>
                  <a:gd name="connsiteY7" fmla="*/ 474 h 10000"/>
                  <a:gd name="connsiteX8" fmla="*/ 2733 w 10000"/>
                  <a:gd name="connsiteY8" fmla="*/ 558 h 10000"/>
                  <a:gd name="connsiteX9" fmla="*/ 2895 w 10000"/>
                  <a:gd name="connsiteY9" fmla="*/ 600 h 10000"/>
                  <a:gd name="connsiteX10" fmla="*/ 3138 w 10000"/>
                  <a:gd name="connsiteY10" fmla="*/ 516 h 10000"/>
                  <a:gd name="connsiteX11" fmla="*/ 3259 w 10000"/>
                  <a:gd name="connsiteY11" fmla="*/ 544 h 10000"/>
                  <a:gd name="connsiteX12" fmla="*/ 3381 w 10000"/>
                  <a:gd name="connsiteY12" fmla="*/ 600 h 10000"/>
                  <a:gd name="connsiteX13" fmla="*/ 3543 w 10000"/>
                  <a:gd name="connsiteY13" fmla="*/ 544 h 10000"/>
                  <a:gd name="connsiteX14" fmla="*/ 3543 w 10000"/>
                  <a:gd name="connsiteY14" fmla="*/ 418 h 10000"/>
                  <a:gd name="connsiteX15" fmla="*/ 3563 w 10000"/>
                  <a:gd name="connsiteY15" fmla="*/ 418 h 10000"/>
                  <a:gd name="connsiteX16" fmla="*/ 3664 w 10000"/>
                  <a:gd name="connsiteY16" fmla="*/ 502 h 10000"/>
                  <a:gd name="connsiteX17" fmla="*/ 3563 w 10000"/>
                  <a:gd name="connsiteY17" fmla="*/ 586 h 10000"/>
                  <a:gd name="connsiteX18" fmla="*/ 3603 w 10000"/>
                  <a:gd name="connsiteY18" fmla="*/ 711 h 10000"/>
                  <a:gd name="connsiteX19" fmla="*/ 3725 w 10000"/>
                  <a:gd name="connsiteY19" fmla="*/ 739 h 10000"/>
                  <a:gd name="connsiteX20" fmla="*/ 3826 w 10000"/>
                  <a:gd name="connsiteY20" fmla="*/ 865 h 10000"/>
                  <a:gd name="connsiteX21" fmla="*/ 3907 w 10000"/>
                  <a:gd name="connsiteY21" fmla="*/ 879 h 10000"/>
                  <a:gd name="connsiteX22" fmla="*/ 3968 w 10000"/>
                  <a:gd name="connsiteY22" fmla="*/ 948 h 10000"/>
                  <a:gd name="connsiteX23" fmla="*/ 4130 w 10000"/>
                  <a:gd name="connsiteY23" fmla="*/ 948 h 10000"/>
                  <a:gd name="connsiteX24" fmla="*/ 4251 w 10000"/>
                  <a:gd name="connsiteY24" fmla="*/ 1018 h 10000"/>
                  <a:gd name="connsiteX25" fmla="*/ 4474 w 10000"/>
                  <a:gd name="connsiteY25" fmla="*/ 990 h 10000"/>
                  <a:gd name="connsiteX26" fmla="*/ 4534 w 10000"/>
                  <a:gd name="connsiteY26" fmla="*/ 1060 h 10000"/>
                  <a:gd name="connsiteX27" fmla="*/ 4474 w 10000"/>
                  <a:gd name="connsiteY27" fmla="*/ 1102 h 10000"/>
                  <a:gd name="connsiteX28" fmla="*/ 4534 w 10000"/>
                  <a:gd name="connsiteY28" fmla="*/ 1158 h 10000"/>
                  <a:gd name="connsiteX29" fmla="*/ 4494 w 10000"/>
                  <a:gd name="connsiteY29" fmla="*/ 1185 h 10000"/>
                  <a:gd name="connsiteX30" fmla="*/ 4595 w 10000"/>
                  <a:gd name="connsiteY30" fmla="*/ 1339 h 10000"/>
                  <a:gd name="connsiteX31" fmla="*/ 4656 w 10000"/>
                  <a:gd name="connsiteY31" fmla="*/ 1339 h 10000"/>
                  <a:gd name="connsiteX32" fmla="*/ 4960 w 10000"/>
                  <a:gd name="connsiteY32" fmla="*/ 1213 h 10000"/>
                  <a:gd name="connsiteX33" fmla="*/ 5162 w 10000"/>
                  <a:gd name="connsiteY33" fmla="*/ 1227 h 10000"/>
                  <a:gd name="connsiteX34" fmla="*/ 5344 w 10000"/>
                  <a:gd name="connsiteY34" fmla="*/ 1144 h 10000"/>
                  <a:gd name="connsiteX35" fmla="*/ 5425 w 10000"/>
                  <a:gd name="connsiteY35" fmla="*/ 1018 h 10000"/>
                  <a:gd name="connsiteX36" fmla="*/ 5648 w 10000"/>
                  <a:gd name="connsiteY36" fmla="*/ 907 h 10000"/>
                  <a:gd name="connsiteX37" fmla="*/ 5830 w 10000"/>
                  <a:gd name="connsiteY37" fmla="*/ 1116 h 10000"/>
                  <a:gd name="connsiteX38" fmla="*/ 5830 w 10000"/>
                  <a:gd name="connsiteY38" fmla="*/ 1269 h 10000"/>
                  <a:gd name="connsiteX39" fmla="*/ 5931 w 10000"/>
                  <a:gd name="connsiteY39" fmla="*/ 1395 h 10000"/>
                  <a:gd name="connsiteX40" fmla="*/ 6093 w 10000"/>
                  <a:gd name="connsiteY40" fmla="*/ 1506 h 10000"/>
                  <a:gd name="connsiteX41" fmla="*/ 6457 w 10000"/>
                  <a:gd name="connsiteY41" fmla="*/ 1576 h 10000"/>
                  <a:gd name="connsiteX42" fmla="*/ 6741 w 10000"/>
                  <a:gd name="connsiteY42" fmla="*/ 1492 h 10000"/>
                  <a:gd name="connsiteX43" fmla="*/ 6923 w 10000"/>
                  <a:gd name="connsiteY43" fmla="*/ 1506 h 10000"/>
                  <a:gd name="connsiteX44" fmla="*/ 7146 w 10000"/>
                  <a:gd name="connsiteY44" fmla="*/ 1590 h 10000"/>
                  <a:gd name="connsiteX45" fmla="*/ 7429 w 10000"/>
                  <a:gd name="connsiteY45" fmla="*/ 1618 h 10000"/>
                  <a:gd name="connsiteX46" fmla="*/ 7389 w 10000"/>
                  <a:gd name="connsiteY46" fmla="*/ 1715 h 10000"/>
                  <a:gd name="connsiteX47" fmla="*/ 7632 w 10000"/>
                  <a:gd name="connsiteY47" fmla="*/ 2134 h 10000"/>
                  <a:gd name="connsiteX48" fmla="*/ 8016 w 10000"/>
                  <a:gd name="connsiteY48" fmla="*/ 2218 h 10000"/>
                  <a:gd name="connsiteX49" fmla="*/ 8259 w 10000"/>
                  <a:gd name="connsiteY49" fmla="*/ 2385 h 10000"/>
                  <a:gd name="connsiteX50" fmla="*/ 8623 w 10000"/>
                  <a:gd name="connsiteY50" fmla="*/ 2385 h 10000"/>
                  <a:gd name="connsiteX51" fmla="*/ 8765 w 10000"/>
                  <a:gd name="connsiteY51" fmla="*/ 2343 h 10000"/>
                  <a:gd name="connsiteX52" fmla="*/ 8907 w 10000"/>
                  <a:gd name="connsiteY52" fmla="*/ 2218 h 10000"/>
                  <a:gd name="connsiteX53" fmla="*/ 9291 w 10000"/>
                  <a:gd name="connsiteY53" fmla="*/ 2190 h 10000"/>
                  <a:gd name="connsiteX54" fmla="*/ 9352 w 10000"/>
                  <a:gd name="connsiteY54" fmla="*/ 2218 h 10000"/>
                  <a:gd name="connsiteX55" fmla="*/ 9656 w 10000"/>
                  <a:gd name="connsiteY55" fmla="*/ 2134 h 10000"/>
                  <a:gd name="connsiteX56" fmla="*/ 9656 w 10000"/>
                  <a:gd name="connsiteY56" fmla="*/ 2232 h 10000"/>
                  <a:gd name="connsiteX57" fmla="*/ 9777 w 10000"/>
                  <a:gd name="connsiteY57" fmla="*/ 2343 h 10000"/>
                  <a:gd name="connsiteX58" fmla="*/ 9251 w 10000"/>
                  <a:gd name="connsiteY58" fmla="*/ 2552 h 10000"/>
                  <a:gd name="connsiteX59" fmla="*/ 9231 w 10000"/>
                  <a:gd name="connsiteY59" fmla="*/ 2817 h 10000"/>
                  <a:gd name="connsiteX60" fmla="*/ 9413 w 10000"/>
                  <a:gd name="connsiteY60" fmla="*/ 3054 h 10000"/>
                  <a:gd name="connsiteX61" fmla="*/ 9696 w 10000"/>
                  <a:gd name="connsiteY61" fmla="*/ 3180 h 10000"/>
                  <a:gd name="connsiteX62" fmla="*/ 9879 w 10000"/>
                  <a:gd name="connsiteY62" fmla="*/ 3333 h 10000"/>
                  <a:gd name="connsiteX63" fmla="*/ 9818 w 10000"/>
                  <a:gd name="connsiteY63" fmla="*/ 3570 h 10000"/>
                  <a:gd name="connsiteX64" fmla="*/ 10000 w 10000"/>
                  <a:gd name="connsiteY64" fmla="*/ 3696 h 10000"/>
                  <a:gd name="connsiteX65" fmla="*/ 9960 w 10000"/>
                  <a:gd name="connsiteY65" fmla="*/ 3780 h 10000"/>
                  <a:gd name="connsiteX66" fmla="*/ 9899 w 10000"/>
                  <a:gd name="connsiteY66" fmla="*/ 3821 h 10000"/>
                  <a:gd name="connsiteX67" fmla="*/ 9656 w 10000"/>
                  <a:gd name="connsiteY67" fmla="*/ 3808 h 10000"/>
                  <a:gd name="connsiteX68" fmla="*/ 9413 w 10000"/>
                  <a:gd name="connsiteY68" fmla="*/ 4045 h 10000"/>
                  <a:gd name="connsiteX69" fmla="*/ 9231 w 10000"/>
                  <a:gd name="connsiteY69" fmla="*/ 4086 h 10000"/>
                  <a:gd name="connsiteX70" fmla="*/ 8826 w 10000"/>
                  <a:gd name="connsiteY70" fmla="*/ 4505 h 10000"/>
                  <a:gd name="connsiteX71" fmla="*/ 8826 w 10000"/>
                  <a:gd name="connsiteY71" fmla="*/ 4616 h 10000"/>
                  <a:gd name="connsiteX72" fmla="*/ 8563 w 10000"/>
                  <a:gd name="connsiteY72" fmla="*/ 4603 h 10000"/>
                  <a:gd name="connsiteX73" fmla="*/ 8300 w 10000"/>
                  <a:gd name="connsiteY73" fmla="*/ 4603 h 10000"/>
                  <a:gd name="connsiteX74" fmla="*/ 8097 w 10000"/>
                  <a:gd name="connsiteY74" fmla="*/ 4700 h 10000"/>
                  <a:gd name="connsiteX75" fmla="*/ 7794 w 10000"/>
                  <a:gd name="connsiteY75" fmla="*/ 4644 h 10000"/>
                  <a:gd name="connsiteX76" fmla="*/ 7692 w 10000"/>
                  <a:gd name="connsiteY76" fmla="*/ 4686 h 10000"/>
                  <a:gd name="connsiteX77" fmla="*/ 7773 w 10000"/>
                  <a:gd name="connsiteY77" fmla="*/ 4728 h 10000"/>
                  <a:gd name="connsiteX78" fmla="*/ 7672 w 10000"/>
                  <a:gd name="connsiteY78" fmla="*/ 4881 h 10000"/>
                  <a:gd name="connsiteX79" fmla="*/ 7733 w 10000"/>
                  <a:gd name="connsiteY79" fmla="*/ 4923 h 10000"/>
                  <a:gd name="connsiteX80" fmla="*/ 7794 w 10000"/>
                  <a:gd name="connsiteY80" fmla="*/ 4881 h 10000"/>
                  <a:gd name="connsiteX81" fmla="*/ 7915 w 10000"/>
                  <a:gd name="connsiteY81" fmla="*/ 4923 h 10000"/>
                  <a:gd name="connsiteX82" fmla="*/ 8036 w 10000"/>
                  <a:gd name="connsiteY82" fmla="*/ 4923 h 10000"/>
                  <a:gd name="connsiteX83" fmla="*/ 8077 w 10000"/>
                  <a:gd name="connsiteY83" fmla="*/ 5021 h 10000"/>
                  <a:gd name="connsiteX84" fmla="*/ 8198 w 10000"/>
                  <a:gd name="connsiteY84" fmla="*/ 5132 h 10000"/>
                  <a:gd name="connsiteX85" fmla="*/ 8138 w 10000"/>
                  <a:gd name="connsiteY85" fmla="*/ 5202 h 10000"/>
                  <a:gd name="connsiteX86" fmla="*/ 8198 w 10000"/>
                  <a:gd name="connsiteY86" fmla="*/ 5258 h 10000"/>
                  <a:gd name="connsiteX87" fmla="*/ 8259 w 10000"/>
                  <a:gd name="connsiteY87" fmla="*/ 5244 h 10000"/>
                  <a:gd name="connsiteX88" fmla="*/ 8320 w 10000"/>
                  <a:gd name="connsiteY88" fmla="*/ 5286 h 10000"/>
                  <a:gd name="connsiteX89" fmla="*/ 8360 w 10000"/>
                  <a:gd name="connsiteY89" fmla="*/ 5370 h 10000"/>
                  <a:gd name="connsiteX90" fmla="*/ 8441 w 10000"/>
                  <a:gd name="connsiteY90" fmla="*/ 5300 h 10000"/>
                  <a:gd name="connsiteX91" fmla="*/ 8482 w 10000"/>
                  <a:gd name="connsiteY91" fmla="*/ 5342 h 10000"/>
                  <a:gd name="connsiteX92" fmla="*/ 8239 w 10000"/>
                  <a:gd name="connsiteY92" fmla="*/ 5565 h 10000"/>
                  <a:gd name="connsiteX93" fmla="*/ 8198 w 10000"/>
                  <a:gd name="connsiteY93" fmla="*/ 5607 h 10000"/>
                  <a:gd name="connsiteX94" fmla="*/ 8239 w 10000"/>
                  <a:gd name="connsiteY94" fmla="*/ 5649 h 10000"/>
                  <a:gd name="connsiteX95" fmla="*/ 8198 w 10000"/>
                  <a:gd name="connsiteY95" fmla="*/ 5649 h 10000"/>
                  <a:gd name="connsiteX96" fmla="*/ 8158 w 10000"/>
                  <a:gd name="connsiteY96" fmla="*/ 5690 h 10000"/>
                  <a:gd name="connsiteX97" fmla="*/ 8158 w 10000"/>
                  <a:gd name="connsiteY97" fmla="*/ 5774 h 10000"/>
                  <a:gd name="connsiteX98" fmla="*/ 8097 w 10000"/>
                  <a:gd name="connsiteY98" fmla="*/ 5844 h 10000"/>
                  <a:gd name="connsiteX99" fmla="*/ 8097 w 10000"/>
                  <a:gd name="connsiteY99" fmla="*/ 5900 h 10000"/>
                  <a:gd name="connsiteX100" fmla="*/ 7976 w 10000"/>
                  <a:gd name="connsiteY100" fmla="*/ 5900 h 10000"/>
                  <a:gd name="connsiteX101" fmla="*/ 7976 w 10000"/>
                  <a:gd name="connsiteY101" fmla="*/ 5997 h 10000"/>
                  <a:gd name="connsiteX102" fmla="*/ 7915 w 10000"/>
                  <a:gd name="connsiteY102" fmla="*/ 6011 h 10000"/>
                  <a:gd name="connsiteX103" fmla="*/ 7915 w 10000"/>
                  <a:gd name="connsiteY103" fmla="*/ 6081 h 10000"/>
                  <a:gd name="connsiteX104" fmla="*/ 7854 w 10000"/>
                  <a:gd name="connsiteY104" fmla="*/ 6095 h 10000"/>
                  <a:gd name="connsiteX105" fmla="*/ 7895 w 10000"/>
                  <a:gd name="connsiteY105" fmla="*/ 6137 h 10000"/>
                  <a:gd name="connsiteX106" fmla="*/ 7834 w 10000"/>
                  <a:gd name="connsiteY106" fmla="*/ 6165 h 10000"/>
                  <a:gd name="connsiteX107" fmla="*/ 7895 w 10000"/>
                  <a:gd name="connsiteY107" fmla="*/ 6179 h 10000"/>
                  <a:gd name="connsiteX108" fmla="*/ 7915 w 10000"/>
                  <a:gd name="connsiteY108" fmla="*/ 6276 h 10000"/>
                  <a:gd name="connsiteX109" fmla="*/ 7834 w 10000"/>
                  <a:gd name="connsiteY109" fmla="*/ 6332 h 10000"/>
                  <a:gd name="connsiteX110" fmla="*/ 7854 w 10000"/>
                  <a:gd name="connsiteY110" fmla="*/ 6332 h 10000"/>
                  <a:gd name="connsiteX111" fmla="*/ 7854 w 10000"/>
                  <a:gd name="connsiteY111" fmla="*/ 6374 h 10000"/>
                  <a:gd name="connsiteX112" fmla="*/ 7794 w 10000"/>
                  <a:gd name="connsiteY112" fmla="*/ 6416 h 10000"/>
                  <a:gd name="connsiteX113" fmla="*/ 7794 w 10000"/>
                  <a:gd name="connsiteY113" fmla="*/ 6457 h 10000"/>
                  <a:gd name="connsiteX114" fmla="*/ 7672 w 10000"/>
                  <a:gd name="connsiteY114" fmla="*/ 6597 h 10000"/>
                  <a:gd name="connsiteX115" fmla="*/ 7773 w 10000"/>
                  <a:gd name="connsiteY115" fmla="*/ 6681 h 10000"/>
                  <a:gd name="connsiteX116" fmla="*/ 8016 w 10000"/>
                  <a:gd name="connsiteY116" fmla="*/ 6681 h 10000"/>
                  <a:gd name="connsiteX117" fmla="*/ 8036 w 10000"/>
                  <a:gd name="connsiteY117" fmla="*/ 6695 h 10000"/>
                  <a:gd name="connsiteX118" fmla="*/ 8198 w 10000"/>
                  <a:gd name="connsiteY118" fmla="*/ 6653 h 10000"/>
                  <a:gd name="connsiteX119" fmla="*/ 8300 w 10000"/>
                  <a:gd name="connsiteY119" fmla="*/ 6695 h 10000"/>
                  <a:gd name="connsiteX120" fmla="*/ 8360 w 10000"/>
                  <a:gd name="connsiteY120" fmla="*/ 6695 h 10000"/>
                  <a:gd name="connsiteX121" fmla="*/ 8320 w 10000"/>
                  <a:gd name="connsiteY121" fmla="*/ 6722 h 10000"/>
                  <a:gd name="connsiteX122" fmla="*/ 8441 w 10000"/>
                  <a:gd name="connsiteY122" fmla="*/ 6764 h 10000"/>
                  <a:gd name="connsiteX123" fmla="*/ 8502 w 10000"/>
                  <a:gd name="connsiteY123" fmla="*/ 7015 h 10000"/>
                  <a:gd name="connsiteX124" fmla="*/ 8441 w 10000"/>
                  <a:gd name="connsiteY124" fmla="*/ 7057 h 10000"/>
                  <a:gd name="connsiteX125" fmla="*/ 8441 w 10000"/>
                  <a:gd name="connsiteY125" fmla="*/ 7197 h 10000"/>
                  <a:gd name="connsiteX126" fmla="*/ 8664 w 10000"/>
                  <a:gd name="connsiteY126" fmla="*/ 7294 h 10000"/>
                  <a:gd name="connsiteX127" fmla="*/ 8623 w 10000"/>
                  <a:gd name="connsiteY127" fmla="*/ 7336 h 10000"/>
                  <a:gd name="connsiteX128" fmla="*/ 8704 w 10000"/>
                  <a:gd name="connsiteY128" fmla="*/ 7406 h 10000"/>
                  <a:gd name="connsiteX129" fmla="*/ 8704 w 10000"/>
                  <a:gd name="connsiteY129" fmla="*/ 7476 h 10000"/>
                  <a:gd name="connsiteX130" fmla="*/ 8725 w 10000"/>
                  <a:gd name="connsiteY130" fmla="*/ 7490 h 10000"/>
                  <a:gd name="connsiteX131" fmla="*/ 8704 w 10000"/>
                  <a:gd name="connsiteY131" fmla="*/ 7531 h 10000"/>
                  <a:gd name="connsiteX132" fmla="*/ 8765 w 10000"/>
                  <a:gd name="connsiteY132" fmla="*/ 7601 h 10000"/>
                  <a:gd name="connsiteX133" fmla="*/ 8826 w 10000"/>
                  <a:gd name="connsiteY133" fmla="*/ 7559 h 10000"/>
                  <a:gd name="connsiteX134" fmla="*/ 8826 w 10000"/>
                  <a:gd name="connsiteY134" fmla="*/ 7615 h 10000"/>
                  <a:gd name="connsiteX135" fmla="*/ 8846 w 10000"/>
                  <a:gd name="connsiteY135" fmla="*/ 7713 h 10000"/>
                  <a:gd name="connsiteX136" fmla="*/ 8623 w 10000"/>
                  <a:gd name="connsiteY136" fmla="*/ 7796 h 10000"/>
                  <a:gd name="connsiteX137" fmla="*/ 8441 w 10000"/>
                  <a:gd name="connsiteY137" fmla="*/ 7796 h 10000"/>
                  <a:gd name="connsiteX138" fmla="*/ 8421 w 10000"/>
                  <a:gd name="connsiteY138" fmla="*/ 7894 h 10000"/>
                  <a:gd name="connsiteX139" fmla="*/ 8603 w 10000"/>
                  <a:gd name="connsiteY139" fmla="*/ 7894 h 10000"/>
                  <a:gd name="connsiteX140" fmla="*/ 8623 w 10000"/>
                  <a:gd name="connsiteY140" fmla="*/ 7936 h 10000"/>
                  <a:gd name="connsiteX141" fmla="*/ 8664 w 10000"/>
                  <a:gd name="connsiteY141" fmla="*/ 7922 h 10000"/>
                  <a:gd name="connsiteX142" fmla="*/ 8725 w 10000"/>
                  <a:gd name="connsiteY142" fmla="*/ 7992 h 10000"/>
                  <a:gd name="connsiteX143" fmla="*/ 8704 w 10000"/>
                  <a:gd name="connsiteY143" fmla="*/ 8033 h 10000"/>
                  <a:gd name="connsiteX144" fmla="*/ 8725 w 10000"/>
                  <a:gd name="connsiteY144" fmla="*/ 8047 h 10000"/>
                  <a:gd name="connsiteX145" fmla="*/ 8887 w 10000"/>
                  <a:gd name="connsiteY145" fmla="*/ 7922 h 10000"/>
                  <a:gd name="connsiteX146" fmla="*/ 8947 w 10000"/>
                  <a:gd name="connsiteY146" fmla="*/ 7936 h 10000"/>
                  <a:gd name="connsiteX147" fmla="*/ 8907 w 10000"/>
                  <a:gd name="connsiteY147" fmla="*/ 7922 h 10000"/>
                  <a:gd name="connsiteX148" fmla="*/ 8968 w 10000"/>
                  <a:gd name="connsiteY148" fmla="*/ 7880 h 10000"/>
                  <a:gd name="connsiteX149" fmla="*/ 9028 w 10000"/>
                  <a:gd name="connsiteY149" fmla="*/ 7852 h 10000"/>
                  <a:gd name="connsiteX150" fmla="*/ 9170 w 10000"/>
                  <a:gd name="connsiteY150" fmla="*/ 8131 h 10000"/>
                  <a:gd name="connsiteX151" fmla="*/ 9130 w 10000"/>
                  <a:gd name="connsiteY151" fmla="*/ 8173 h 10000"/>
                  <a:gd name="connsiteX152" fmla="*/ 9130 w 10000"/>
                  <a:gd name="connsiteY152" fmla="*/ 8271 h 10000"/>
                  <a:gd name="connsiteX153" fmla="*/ 8846 w 10000"/>
                  <a:gd name="connsiteY153" fmla="*/ 8243 h 10000"/>
                  <a:gd name="connsiteX154" fmla="*/ 8826 w 10000"/>
                  <a:gd name="connsiteY154" fmla="*/ 8452 h 10000"/>
                  <a:gd name="connsiteX155" fmla="*/ 8704 w 10000"/>
                  <a:gd name="connsiteY155" fmla="*/ 8452 h 10000"/>
                  <a:gd name="connsiteX156" fmla="*/ 8664 w 10000"/>
                  <a:gd name="connsiteY156" fmla="*/ 8633 h 10000"/>
                  <a:gd name="connsiteX157" fmla="*/ 8543 w 10000"/>
                  <a:gd name="connsiteY157" fmla="*/ 8731 h 10000"/>
                  <a:gd name="connsiteX158" fmla="*/ 8543 w 10000"/>
                  <a:gd name="connsiteY158" fmla="*/ 8884 h 10000"/>
                  <a:gd name="connsiteX159" fmla="*/ 8381 w 10000"/>
                  <a:gd name="connsiteY159" fmla="*/ 8954 h 10000"/>
                  <a:gd name="connsiteX160" fmla="*/ 8603 w 10000"/>
                  <a:gd name="connsiteY160" fmla="*/ 9010 h 10000"/>
                  <a:gd name="connsiteX161" fmla="*/ 8603 w 10000"/>
                  <a:gd name="connsiteY161" fmla="*/ 9052 h 10000"/>
                  <a:gd name="connsiteX162" fmla="*/ 8138 w 10000"/>
                  <a:gd name="connsiteY162" fmla="*/ 9052 h 10000"/>
                  <a:gd name="connsiteX163" fmla="*/ 8239 w 10000"/>
                  <a:gd name="connsiteY163" fmla="*/ 9191 h 10000"/>
                  <a:gd name="connsiteX164" fmla="*/ 8320 w 10000"/>
                  <a:gd name="connsiteY164" fmla="*/ 9233 h 10000"/>
                  <a:gd name="connsiteX165" fmla="*/ 8300 w 10000"/>
                  <a:gd name="connsiteY165" fmla="*/ 9289 h 10000"/>
                  <a:gd name="connsiteX166" fmla="*/ 8320 w 10000"/>
                  <a:gd name="connsiteY166" fmla="*/ 9317 h 10000"/>
                  <a:gd name="connsiteX167" fmla="*/ 8320 w 10000"/>
                  <a:gd name="connsiteY167" fmla="*/ 9442 h 10000"/>
                  <a:gd name="connsiteX168" fmla="*/ 8259 w 10000"/>
                  <a:gd name="connsiteY168" fmla="*/ 9442 h 10000"/>
                  <a:gd name="connsiteX169" fmla="*/ 8198 w 10000"/>
                  <a:gd name="connsiteY169" fmla="*/ 9568 h 10000"/>
                  <a:gd name="connsiteX170" fmla="*/ 8198 w 10000"/>
                  <a:gd name="connsiteY170" fmla="*/ 9791 h 10000"/>
                  <a:gd name="connsiteX171" fmla="*/ 8077 w 10000"/>
                  <a:gd name="connsiteY171" fmla="*/ 9805 h 10000"/>
                  <a:gd name="connsiteX172" fmla="*/ 8077 w 10000"/>
                  <a:gd name="connsiteY172" fmla="*/ 9888 h 10000"/>
                  <a:gd name="connsiteX173" fmla="*/ 7976 w 10000"/>
                  <a:gd name="connsiteY173" fmla="*/ 9986 h 10000"/>
                  <a:gd name="connsiteX174" fmla="*/ 7490 w 10000"/>
                  <a:gd name="connsiteY174" fmla="*/ 9944 h 10000"/>
                  <a:gd name="connsiteX175" fmla="*/ 7267 w 10000"/>
                  <a:gd name="connsiteY175" fmla="*/ 9944 h 10000"/>
                  <a:gd name="connsiteX176" fmla="*/ 7166 w 10000"/>
                  <a:gd name="connsiteY176" fmla="*/ 10000 h 10000"/>
                  <a:gd name="connsiteX177" fmla="*/ 7105 w 10000"/>
                  <a:gd name="connsiteY177" fmla="*/ 9958 h 10000"/>
                  <a:gd name="connsiteX178" fmla="*/ 7045 w 10000"/>
                  <a:gd name="connsiteY178" fmla="*/ 9986 h 10000"/>
                  <a:gd name="connsiteX179" fmla="*/ 6862 w 10000"/>
                  <a:gd name="connsiteY179" fmla="*/ 9833 h 10000"/>
                  <a:gd name="connsiteX180" fmla="*/ 6741 w 10000"/>
                  <a:gd name="connsiteY180" fmla="*/ 9874 h 10000"/>
                  <a:gd name="connsiteX181" fmla="*/ 6680 w 10000"/>
                  <a:gd name="connsiteY181" fmla="*/ 9944 h 10000"/>
                  <a:gd name="connsiteX182" fmla="*/ 6619 w 10000"/>
                  <a:gd name="connsiteY182" fmla="*/ 9958 h 10000"/>
                  <a:gd name="connsiteX183" fmla="*/ 6498 w 10000"/>
                  <a:gd name="connsiteY183" fmla="*/ 9791 h 10000"/>
                  <a:gd name="connsiteX184" fmla="*/ 5891 w 10000"/>
                  <a:gd name="connsiteY184" fmla="*/ 9805 h 10000"/>
                  <a:gd name="connsiteX185" fmla="*/ 5870 w 10000"/>
                  <a:gd name="connsiteY185" fmla="*/ 9874 h 10000"/>
                  <a:gd name="connsiteX186" fmla="*/ 5506 w 10000"/>
                  <a:gd name="connsiteY186" fmla="*/ 9874 h 10000"/>
                  <a:gd name="connsiteX187" fmla="*/ 5506 w 10000"/>
                  <a:gd name="connsiteY187" fmla="*/ 9916 h 10000"/>
                  <a:gd name="connsiteX188" fmla="*/ 5243 w 10000"/>
                  <a:gd name="connsiteY188" fmla="*/ 9874 h 10000"/>
                  <a:gd name="connsiteX189" fmla="*/ 5243 w 10000"/>
                  <a:gd name="connsiteY189" fmla="*/ 9791 h 10000"/>
                  <a:gd name="connsiteX190" fmla="*/ 5182 w 10000"/>
                  <a:gd name="connsiteY190" fmla="*/ 9791 h 10000"/>
                  <a:gd name="connsiteX191" fmla="*/ 5182 w 10000"/>
                  <a:gd name="connsiteY191" fmla="*/ 9791 h 10000"/>
                  <a:gd name="connsiteX192" fmla="*/ 5162 w 10000"/>
                  <a:gd name="connsiteY192" fmla="*/ 9707 h 10000"/>
                  <a:gd name="connsiteX193" fmla="*/ 5283 w 10000"/>
                  <a:gd name="connsiteY193" fmla="*/ 9484 h 10000"/>
                  <a:gd name="connsiteX194" fmla="*/ 5182 w 10000"/>
                  <a:gd name="connsiteY194" fmla="*/ 9442 h 10000"/>
                  <a:gd name="connsiteX195" fmla="*/ 5121 w 10000"/>
                  <a:gd name="connsiteY195" fmla="*/ 9470 h 10000"/>
                  <a:gd name="connsiteX196" fmla="*/ 5040 w 10000"/>
                  <a:gd name="connsiteY196" fmla="*/ 9428 h 10000"/>
                  <a:gd name="connsiteX197" fmla="*/ 5040 w 10000"/>
                  <a:gd name="connsiteY197" fmla="*/ 9205 h 10000"/>
                  <a:gd name="connsiteX198" fmla="*/ 4190 w 10000"/>
                  <a:gd name="connsiteY198" fmla="*/ 9163 h 10000"/>
                  <a:gd name="connsiteX199" fmla="*/ 4089 w 10000"/>
                  <a:gd name="connsiteY199" fmla="*/ 9038 h 10000"/>
                  <a:gd name="connsiteX200" fmla="*/ 4170 w 10000"/>
                  <a:gd name="connsiteY200" fmla="*/ 8954 h 10000"/>
                  <a:gd name="connsiteX201" fmla="*/ 4170 w 10000"/>
                  <a:gd name="connsiteY201" fmla="*/ 8884 h 10000"/>
                  <a:gd name="connsiteX202" fmla="*/ 4069 w 10000"/>
                  <a:gd name="connsiteY202" fmla="*/ 8870 h 10000"/>
                  <a:gd name="connsiteX203" fmla="*/ 4130 w 10000"/>
                  <a:gd name="connsiteY203" fmla="*/ 8731 h 10000"/>
                  <a:gd name="connsiteX204" fmla="*/ 3563 w 10000"/>
                  <a:gd name="connsiteY204" fmla="*/ 8605 h 10000"/>
                  <a:gd name="connsiteX205" fmla="*/ 3603 w 10000"/>
                  <a:gd name="connsiteY205" fmla="*/ 8550 h 10000"/>
                  <a:gd name="connsiteX206" fmla="*/ 3360 w 10000"/>
                  <a:gd name="connsiteY206" fmla="*/ 8550 h 10000"/>
                  <a:gd name="connsiteX207" fmla="*/ 3239 w 10000"/>
                  <a:gd name="connsiteY207" fmla="*/ 8494 h 10000"/>
                  <a:gd name="connsiteX208" fmla="*/ 3198 w 10000"/>
                  <a:gd name="connsiteY208" fmla="*/ 8452 h 10000"/>
                  <a:gd name="connsiteX209" fmla="*/ 3239 w 10000"/>
                  <a:gd name="connsiteY209" fmla="*/ 8410 h 10000"/>
                  <a:gd name="connsiteX210" fmla="*/ 3259 w 10000"/>
                  <a:gd name="connsiteY210" fmla="*/ 8354 h 10000"/>
                  <a:gd name="connsiteX211" fmla="*/ 3158 w 10000"/>
                  <a:gd name="connsiteY211" fmla="*/ 8243 h 10000"/>
                  <a:gd name="connsiteX212" fmla="*/ 3158 w 10000"/>
                  <a:gd name="connsiteY212" fmla="*/ 8131 h 10000"/>
                  <a:gd name="connsiteX213" fmla="*/ 3016 w 10000"/>
                  <a:gd name="connsiteY213" fmla="*/ 8033 h 10000"/>
                  <a:gd name="connsiteX214" fmla="*/ 2632 w 10000"/>
                  <a:gd name="connsiteY214" fmla="*/ 8075 h 10000"/>
                  <a:gd name="connsiteX215" fmla="*/ 2449 w 10000"/>
                  <a:gd name="connsiteY215" fmla="*/ 8006 h 10000"/>
                  <a:gd name="connsiteX216" fmla="*/ 2449 w 10000"/>
                  <a:gd name="connsiteY216" fmla="*/ 7894 h 10000"/>
                  <a:gd name="connsiteX217" fmla="*/ 2510 w 10000"/>
                  <a:gd name="connsiteY217" fmla="*/ 7852 h 10000"/>
                  <a:gd name="connsiteX218" fmla="*/ 2490 w 10000"/>
                  <a:gd name="connsiteY218" fmla="*/ 7768 h 10000"/>
                  <a:gd name="connsiteX219" fmla="*/ 2733 w 10000"/>
                  <a:gd name="connsiteY219" fmla="*/ 7657 h 10000"/>
                  <a:gd name="connsiteX220" fmla="*/ 2632 w 10000"/>
                  <a:gd name="connsiteY220" fmla="*/ 7601 h 10000"/>
                  <a:gd name="connsiteX221" fmla="*/ 2551 w 10000"/>
                  <a:gd name="connsiteY221" fmla="*/ 7601 h 10000"/>
                  <a:gd name="connsiteX222" fmla="*/ 2490 w 10000"/>
                  <a:gd name="connsiteY222" fmla="*/ 7294 h 10000"/>
                  <a:gd name="connsiteX223" fmla="*/ 2267 w 10000"/>
                  <a:gd name="connsiteY223" fmla="*/ 7364 h 10000"/>
                  <a:gd name="connsiteX224" fmla="*/ 2227 w 10000"/>
                  <a:gd name="connsiteY224" fmla="*/ 7322 h 10000"/>
                  <a:gd name="connsiteX225" fmla="*/ 2105 w 10000"/>
                  <a:gd name="connsiteY225" fmla="*/ 7336 h 10000"/>
                  <a:gd name="connsiteX226" fmla="*/ 1984 w 10000"/>
                  <a:gd name="connsiteY226" fmla="*/ 7252 h 10000"/>
                  <a:gd name="connsiteX227" fmla="*/ 2024 w 10000"/>
                  <a:gd name="connsiteY227" fmla="*/ 7211 h 10000"/>
                  <a:gd name="connsiteX228" fmla="*/ 1903 w 10000"/>
                  <a:gd name="connsiteY228" fmla="*/ 7169 h 10000"/>
                  <a:gd name="connsiteX229" fmla="*/ 1964 w 10000"/>
                  <a:gd name="connsiteY229" fmla="*/ 7169 h 10000"/>
                  <a:gd name="connsiteX230" fmla="*/ 1923 w 10000"/>
                  <a:gd name="connsiteY230" fmla="*/ 7085 h 10000"/>
                  <a:gd name="connsiteX231" fmla="*/ 2024 w 10000"/>
                  <a:gd name="connsiteY231" fmla="*/ 7015 h 10000"/>
                  <a:gd name="connsiteX232" fmla="*/ 1822 w 10000"/>
                  <a:gd name="connsiteY232" fmla="*/ 6876 h 10000"/>
                  <a:gd name="connsiteX233" fmla="*/ 1761 w 10000"/>
                  <a:gd name="connsiteY233" fmla="*/ 6332 h 10000"/>
                  <a:gd name="connsiteX234" fmla="*/ 1862 w 10000"/>
                  <a:gd name="connsiteY234" fmla="*/ 6318 h 10000"/>
                  <a:gd name="connsiteX235" fmla="*/ 1903 w 10000"/>
                  <a:gd name="connsiteY235" fmla="*/ 6276 h 10000"/>
                  <a:gd name="connsiteX236" fmla="*/ 1984 w 10000"/>
                  <a:gd name="connsiteY236" fmla="*/ 6248 h 10000"/>
                  <a:gd name="connsiteX237" fmla="*/ 1984 w 10000"/>
                  <a:gd name="connsiteY237" fmla="*/ 6165 h 10000"/>
                  <a:gd name="connsiteX238" fmla="*/ 1964 w 10000"/>
                  <a:gd name="connsiteY238" fmla="*/ 6123 h 10000"/>
                  <a:gd name="connsiteX239" fmla="*/ 2045 w 10000"/>
                  <a:gd name="connsiteY239" fmla="*/ 6095 h 10000"/>
                  <a:gd name="connsiteX240" fmla="*/ 2024 w 10000"/>
                  <a:gd name="connsiteY240" fmla="*/ 6039 h 10000"/>
                  <a:gd name="connsiteX241" fmla="*/ 1862 w 10000"/>
                  <a:gd name="connsiteY241" fmla="*/ 6039 h 10000"/>
                  <a:gd name="connsiteX242" fmla="*/ 1761 w 10000"/>
                  <a:gd name="connsiteY242" fmla="*/ 5969 h 10000"/>
                  <a:gd name="connsiteX243" fmla="*/ 1862 w 10000"/>
                  <a:gd name="connsiteY243" fmla="*/ 5858 h 10000"/>
                  <a:gd name="connsiteX244" fmla="*/ 1822 w 10000"/>
                  <a:gd name="connsiteY244" fmla="*/ 5732 h 10000"/>
                  <a:gd name="connsiteX245" fmla="*/ 1903 w 10000"/>
                  <a:gd name="connsiteY245" fmla="*/ 5690 h 10000"/>
                  <a:gd name="connsiteX246" fmla="*/ 1984 w 10000"/>
                  <a:gd name="connsiteY246" fmla="*/ 5690 h 10000"/>
                  <a:gd name="connsiteX247" fmla="*/ 1984 w 10000"/>
                  <a:gd name="connsiteY247" fmla="*/ 5621 h 10000"/>
                  <a:gd name="connsiteX248" fmla="*/ 1822 w 10000"/>
                  <a:gd name="connsiteY248" fmla="*/ 5649 h 10000"/>
                  <a:gd name="connsiteX249" fmla="*/ 1741 w 10000"/>
                  <a:gd name="connsiteY249" fmla="*/ 5565 h 10000"/>
                  <a:gd name="connsiteX250" fmla="*/ 1619 w 10000"/>
                  <a:gd name="connsiteY250" fmla="*/ 5579 h 10000"/>
                  <a:gd name="connsiteX251" fmla="*/ 1619 w 10000"/>
                  <a:gd name="connsiteY251" fmla="*/ 5174 h 10000"/>
                  <a:gd name="connsiteX252" fmla="*/ 1518 w 10000"/>
                  <a:gd name="connsiteY252" fmla="*/ 5202 h 10000"/>
                  <a:gd name="connsiteX253" fmla="*/ 1275 w 10000"/>
                  <a:gd name="connsiteY253" fmla="*/ 5160 h 10000"/>
                  <a:gd name="connsiteX254" fmla="*/ 1235 w 10000"/>
                  <a:gd name="connsiteY254" fmla="*/ 5202 h 10000"/>
                  <a:gd name="connsiteX255" fmla="*/ 1154 w 10000"/>
                  <a:gd name="connsiteY255" fmla="*/ 5202 h 10000"/>
                  <a:gd name="connsiteX256" fmla="*/ 1032 w 10000"/>
                  <a:gd name="connsiteY256" fmla="*/ 5160 h 10000"/>
                  <a:gd name="connsiteX257" fmla="*/ 830 w 10000"/>
                  <a:gd name="connsiteY257" fmla="*/ 5160 h 10000"/>
                  <a:gd name="connsiteX258" fmla="*/ 830 w 10000"/>
                  <a:gd name="connsiteY258" fmla="*/ 5105 h 10000"/>
                  <a:gd name="connsiteX259" fmla="*/ 688 w 10000"/>
                  <a:gd name="connsiteY259" fmla="*/ 5105 h 10000"/>
                  <a:gd name="connsiteX260" fmla="*/ 810 w 10000"/>
                  <a:gd name="connsiteY260" fmla="*/ 4979 h 10000"/>
                  <a:gd name="connsiteX261" fmla="*/ 891 w 10000"/>
                  <a:gd name="connsiteY261" fmla="*/ 5021 h 10000"/>
                  <a:gd name="connsiteX262" fmla="*/ 891 w 10000"/>
                  <a:gd name="connsiteY262" fmla="*/ 4937 h 10000"/>
                  <a:gd name="connsiteX263" fmla="*/ 1093 w 10000"/>
                  <a:gd name="connsiteY263" fmla="*/ 4895 h 10000"/>
                  <a:gd name="connsiteX264" fmla="*/ 891 w 10000"/>
                  <a:gd name="connsiteY264" fmla="*/ 4616 h 10000"/>
                  <a:gd name="connsiteX265" fmla="*/ 931 w 10000"/>
                  <a:gd name="connsiteY265" fmla="*/ 4575 h 10000"/>
                  <a:gd name="connsiteX266" fmla="*/ 992 w 10000"/>
                  <a:gd name="connsiteY266" fmla="*/ 4226 h 10000"/>
                  <a:gd name="connsiteX267" fmla="*/ 870 w 10000"/>
                  <a:gd name="connsiteY267" fmla="*/ 4212 h 10000"/>
                  <a:gd name="connsiteX268" fmla="*/ 830 w 10000"/>
                  <a:gd name="connsiteY268" fmla="*/ 4324 h 10000"/>
                  <a:gd name="connsiteX269" fmla="*/ 587 w 10000"/>
                  <a:gd name="connsiteY269" fmla="*/ 4296 h 10000"/>
                  <a:gd name="connsiteX270" fmla="*/ 283 w 10000"/>
                  <a:gd name="connsiteY270" fmla="*/ 4212 h 10000"/>
                  <a:gd name="connsiteX271" fmla="*/ 223 w 10000"/>
                  <a:gd name="connsiteY271" fmla="*/ 4170 h 10000"/>
                  <a:gd name="connsiteX272" fmla="*/ 283 w 10000"/>
                  <a:gd name="connsiteY272" fmla="*/ 4142 h 10000"/>
                  <a:gd name="connsiteX273" fmla="*/ 223 w 10000"/>
                  <a:gd name="connsiteY273" fmla="*/ 4100 h 10000"/>
                  <a:gd name="connsiteX274" fmla="*/ 405 w 10000"/>
                  <a:gd name="connsiteY274" fmla="*/ 4017 h 10000"/>
                  <a:gd name="connsiteX275" fmla="*/ 283 w 10000"/>
                  <a:gd name="connsiteY275" fmla="*/ 3933 h 10000"/>
                  <a:gd name="connsiteX276" fmla="*/ 223 w 10000"/>
                  <a:gd name="connsiteY276" fmla="*/ 3947 h 10000"/>
                  <a:gd name="connsiteX277" fmla="*/ 121 w 10000"/>
                  <a:gd name="connsiteY277" fmla="*/ 3821 h 10000"/>
                  <a:gd name="connsiteX278" fmla="*/ 121 w 10000"/>
                  <a:gd name="connsiteY278" fmla="*/ 3821 h 10000"/>
                  <a:gd name="connsiteX279" fmla="*/ 121 w 10000"/>
                  <a:gd name="connsiteY279" fmla="*/ 3780 h 10000"/>
                  <a:gd name="connsiteX280" fmla="*/ 304 w 10000"/>
                  <a:gd name="connsiteY280" fmla="*/ 3710 h 10000"/>
                  <a:gd name="connsiteX281" fmla="*/ 243 w 10000"/>
                  <a:gd name="connsiteY281" fmla="*/ 3668 h 10000"/>
                  <a:gd name="connsiteX282" fmla="*/ 506 w 10000"/>
                  <a:gd name="connsiteY282" fmla="*/ 3612 h 10000"/>
                  <a:gd name="connsiteX283" fmla="*/ 466 w 10000"/>
                  <a:gd name="connsiteY283" fmla="*/ 3529 h 10000"/>
                  <a:gd name="connsiteX284" fmla="*/ 182 w 10000"/>
                  <a:gd name="connsiteY284" fmla="*/ 3501 h 10000"/>
                  <a:gd name="connsiteX285" fmla="*/ 162 w 10000"/>
                  <a:gd name="connsiteY285" fmla="*/ 3417 h 10000"/>
                  <a:gd name="connsiteX286" fmla="*/ 243 w 10000"/>
                  <a:gd name="connsiteY286" fmla="*/ 3068 h 10000"/>
                  <a:gd name="connsiteX287" fmla="*/ 162 w 10000"/>
                  <a:gd name="connsiteY287" fmla="*/ 3013 h 10000"/>
                  <a:gd name="connsiteX288" fmla="*/ 162 w 10000"/>
                  <a:gd name="connsiteY288" fmla="*/ 2887 h 10000"/>
                  <a:gd name="connsiteX289" fmla="*/ 20 w 10000"/>
                  <a:gd name="connsiteY289" fmla="*/ 2887 h 10000"/>
                  <a:gd name="connsiteX290" fmla="*/ 61 w 10000"/>
                  <a:gd name="connsiteY290" fmla="*/ 2706 h 10000"/>
                  <a:gd name="connsiteX291" fmla="*/ 0 w 10000"/>
                  <a:gd name="connsiteY291" fmla="*/ 2664 h 10000"/>
                  <a:gd name="connsiteX292" fmla="*/ 20 w 10000"/>
                  <a:gd name="connsiteY292" fmla="*/ 2552 h 10000"/>
                  <a:gd name="connsiteX293" fmla="*/ 182 w 10000"/>
                  <a:gd name="connsiteY293" fmla="*/ 2552 h 10000"/>
                  <a:gd name="connsiteX294" fmla="*/ 344 w 10000"/>
                  <a:gd name="connsiteY294" fmla="*/ 2469 h 10000"/>
                  <a:gd name="connsiteX295" fmla="*/ 364 w 10000"/>
                  <a:gd name="connsiteY295" fmla="*/ 2455 h 10000"/>
                  <a:gd name="connsiteX296" fmla="*/ 182 w 10000"/>
                  <a:gd name="connsiteY296" fmla="*/ 2427 h 10000"/>
                  <a:gd name="connsiteX297" fmla="*/ 243 w 10000"/>
                  <a:gd name="connsiteY297" fmla="*/ 2329 h 10000"/>
                  <a:gd name="connsiteX298" fmla="*/ 466 w 10000"/>
                  <a:gd name="connsiteY298" fmla="*/ 2343 h 10000"/>
                  <a:gd name="connsiteX299" fmla="*/ 425 w 10000"/>
                  <a:gd name="connsiteY299" fmla="*/ 2232 h 10000"/>
                  <a:gd name="connsiteX300" fmla="*/ 425 w 10000"/>
                  <a:gd name="connsiteY300" fmla="*/ 2148 h 10000"/>
                  <a:gd name="connsiteX301" fmla="*/ 567 w 10000"/>
                  <a:gd name="connsiteY301" fmla="*/ 2148 h 10000"/>
                  <a:gd name="connsiteX302" fmla="*/ 587 w 10000"/>
                  <a:gd name="connsiteY302" fmla="*/ 2106 h 10000"/>
                  <a:gd name="connsiteX303" fmla="*/ 648 w 10000"/>
                  <a:gd name="connsiteY303" fmla="*/ 2092 h 10000"/>
                  <a:gd name="connsiteX304" fmla="*/ 628 w 10000"/>
                  <a:gd name="connsiteY304" fmla="*/ 1994 h 10000"/>
                  <a:gd name="connsiteX305" fmla="*/ 870 w 10000"/>
                  <a:gd name="connsiteY305" fmla="*/ 1939 h 10000"/>
                  <a:gd name="connsiteX306" fmla="*/ 769 w 10000"/>
                  <a:gd name="connsiteY306" fmla="*/ 1911 h 10000"/>
                  <a:gd name="connsiteX307" fmla="*/ 749 w 10000"/>
                  <a:gd name="connsiteY307" fmla="*/ 1785 h 10000"/>
                  <a:gd name="connsiteX308" fmla="*/ 688 w 10000"/>
                  <a:gd name="connsiteY308" fmla="*/ 1771 h 10000"/>
                  <a:gd name="connsiteX309" fmla="*/ 749 w 10000"/>
                  <a:gd name="connsiteY309" fmla="*/ 1715 h 10000"/>
                  <a:gd name="connsiteX310" fmla="*/ 749 w 10000"/>
                  <a:gd name="connsiteY310" fmla="*/ 1702 h 10000"/>
                  <a:gd name="connsiteX311" fmla="*/ 648 w 10000"/>
                  <a:gd name="connsiteY311" fmla="*/ 1674 h 10000"/>
                  <a:gd name="connsiteX312" fmla="*/ 567 w 10000"/>
                  <a:gd name="connsiteY312" fmla="*/ 1715 h 10000"/>
                  <a:gd name="connsiteX313" fmla="*/ 466 w 10000"/>
                  <a:gd name="connsiteY313" fmla="*/ 1618 h 10000"/>
                  <a:gd name="connsiteX314" fmla="*/ 587 w 10000"/>
                  <a:gd name="connsiteY314" fmla="*/ 1464 h 10000"/>
                  <a:gd name="connsiteX315" fmla="*/ 648 w 10000"/>
                  <a:gd name="connsiteY315" fmla="*/ 1534 h 10000"/>
                  <a:gd name="connsiteX316" fmla="*/ 810 w 10000"/>
                  <a:gd name="connsiteY316" fmla="*/ 1381 h 10000"/>
                  <a:gd name="connsiteX317" fmla="*/ 891 w 10000"/>
                  <a:gd name="connsiteY317" fmla="*/ 1381 h 10000"/>
                  <a:gd name="connsiteX318" fmla="*/ 891 w 10000"/>
                  <a:gd name="connsiteY318" fmla="*/ 1339 h 10000"/>
                  <a:gd name="connsiteX319" fmla="*/ 709 w 10000"/>
                  <a:gd name="connsiteY319" fmla="*/ 1255 h 10000"/>
                  <a:gd name="connsiteX320" fmla="*/ 769 w 10000"/>
                  <a:gd name="connsiteY320" fmla="*/ 1144 h 10000"/>
                  <a:gd name="connsiteX321" fmla="*/ 992 w 10000"/>
                  <a:gd name="connsiteY321" fmla="*/ 1144 h 10000"/>
                  <a:gd name="connsiteX322" fmla="*/ 1053 w 10000"/>
                  <a:gd name="connsiteY322" fmla="*/ 1102 h 10000"/>
                  <a:gd name="connsiteX323" fmla="*/ 810 w 10000"/>
                  <a:gd name="connsiteY323" fmla="*/ 865 h 10000"/>
                  <a:gd name="connsiteX324" fmla="*/ 810 w 10000"/>
                  <a:gd name="connsiteY324" fmla="*/ 865 h 10000"/>
                  <a:gd name="connsiteX325" fmla="*/ 891 w 10000"/>
                  <a:gd name="connsiteY325" fmla="*/ 753 h 10000"/>
                  <a:gd name="connsiteX326" fmla="*/ 1174 w 10000"/>
                  <a:gd name="connsiteY326" fmla="*/ 669 h 10000"/>
                  <a:gd name="connsiteX327" fmla="*/ 1215 w 10000"/>
                  <a:gd name="connsiteY327" fmla="*/ 753 h 10000"/>
                  <a:gd name="connsiteX328" fmla="*/ 1397 w 10000"/>
                  <a:gd name="connsiteY328" fmla="*/ 669 h 10000"/>
                  <a:gd name="connsiteX329" fmla="*/ 1356 w 10000"/>
                  <a:gd name="connsiteY329" fmla="*/ 628 h 10000"/>
                  <a:gd name="connsiteX330" fmla="*/ 1498 w 10000"/>
                  <a:gd name="connsiteY330" fmla="*/ 586 h 10000"/>
                  <a:gd name="connsiteX331" fmla="*/ 1498 w 10000"/>
                  <a:gd name="connsiteY331" fmla="*/ 544 h 10000"/>
                  <a:gd name="connsiteX332" fmla="*/ 1579 w 10000"/>
                  <a:gd name="connsiteY332" fmla="*/ 502 h 10000"/>
                  <a:gd name="connsiteX333" fmla="*/ 1457 w 10000"/>
                  <a:gd name="connsiteY333" fmla="*/ 307 h 10000"/>
                  <a:gd name="connsiteX334" fmla="*/ 1437 w 10000"/>
                  <a:gd name="connsiteY334" fmla="*/ 42 h 10000"/>
                  <a:gd name="connsiteX335" fmla="*/ 1802 w 10000"/>
                  <a:gd name="connsiteY335" fmla="*/ 98 h 10000"/>
                  <a:gd name="connsiteX336" fmla="*/ 1984 w 10000"/>
                  <a:gd name="connsiteY336" fmla="*/ 0 h 10000"/>
                  <a:gd name="connsiteX337" fmla="*/ 2045 w 10000"/>
                  <a:gd name="connsiteY337" fmla="*/ 28 h 10000"/>
                  <a:gd name="connsiteX338" fmla="*/ 2085 w 10000"/>
                  <a:gd name="connsiteY338" fmla="*/ 98 h 10000"/>
                  <a:gd name="connsiteX0" fmla="*/ 2085 w 10000"/>
                  <a:gd name="connsiteY0" fmla="*/ 98 h 10000"/>
                  <a:gd name="connsiteX1" fmla="*/ 2166 w 10000"/>
                  <a:gd name="connsiteY1" fmla="*/ 307 h 10000"/>
                  <a:gd name="connsiteX2" fmla="*/ 2146 w 10000"/>
                  <a:gd name="connsiteY2" fmla="*/ 391 h 10000"/>
                  <a:gd name="connsiteX3" fmla="*/ 2429 w 10000"/>
                  <a:gd name="connsiteY3" fmla="*/ 474 h 10000"/>
                  <a:gd name="connsiteX4" fmla="*/ 2490 w 10000"/>
                  <a:gd name="connsiteY4" fmla="*/ 418 h 10000"/>
                  <a:gd name="connsiteX5" fmla="*/ 2632 w 10000"/>
                  <a:gd name="connsiteY5" fmla="*/ 432 h 10000"/>
                  <a:gd name="connsiteX6" fmla="*/ 2632 w 10000"/>
                  <a:gd name="connsiteY6" fmla="*/ 474 h 10000"/>
                  <a:gd name="connsiteX7" fmla="*/ 2692 w 10000"/>
                  <a:gd name="connsiteY7" fmla="*/ 474 h 10000"/>
                  <a:gd name="connsiteX8" fmla="*/ 2733 w 10000"/>
                  <a:gd name="connsiteY8" fmla="*/ 558 h 10000"/>
                  <a:gd name="connsiteX9" fmla="*/ 2895 w 10000"/>
                  <a:gd name="connsiteY9" fmla="*/ 600 h 10000"/>
                  <a:gd name="connsiteX10" fmla="*/ 3138 w 10000"/>
                  <a:gd name="connsiteY10" fmla="*/ 516 h 10000"/>
                  <a:gd name="connsiteX11" fmla="*/ 3259 w 10000"/>
                  <a:gd name="connsiteY11" fmla="*/ 544 h 10000"/>
                  <a:gd name="connsiteX12" fmla="*/ 3381 w 10000"/>
                  <a:gd name="connsiteY12" fmla="*/ 600 h 10000"/>
                  <a:gd name="connsiteX13" fmla="*/ 3543 w 10000"/>
                  <a:gd name="connsiteY13" fmla="*/ 544 h 10000"/>
                  <a:gd name="connsiteX14" fmla="*/ 3543 w 10000"/>
                  <a:gd name="connsiteY14" fmla="*/ 418 h 10000"/>
                  <a:gd name="connsiteX15" fmla="*/ 3563 w 10000"/>
                  <a:gd name="connsiteY15" fmla="*/ 418 h 10000"/>
                  <a:gd name="connsiteX16" fmla="*/ 3664 w 10000"/>
                  <a:gd name="connsiteY16" fmla="*/ 502 h 10000"/>
                  <a:gd name="connsiteX17" fmla="*/ 3563 w 10000"/>
                  <a:gd name="connsiteY17" fmla="*/ 586 h 10000"/>
                  <a:gd name="connsiteX18" fmla="*/ 3603 w 10000"/>
                  <a:gd name="connsiteY18" fmla="*/ 711 h 10000"/>
                  <a:gd name="connsiteX19" fmla="*/ 3725 w 10000"/>
                  <a:gd name="connsiteY19" fmla="*/ 739 h 10000"/>
                  <a:gd name="connsiteX20" fmla="*/ 3826 w 10000"/>
                  <a:gd name="connsiteY20" fmla="*/ 865 h 10000"/>
                  <a:gd name="connsiteX21" fmla="*/ 3907 w 10000"/>
                  <a:gd name="connsiteY21" fmla="*/ 879 h 10000"/>
                  <a:gd name="connsiteX22" fmla="*/ 3968 w 10000"/>
                  <a:gd name="connsiteY22" fmla="*/ 948 h 10000"/>
                  <a:gd name="connsiteX23" fmla="*/ 4130 w 10000"/>
                  <a:gd name="connsiteY23" fmla="*/ 948 h 10000"/>
                  <a:gd name="connsiteX24" fmla="*/ 4251 w 10000"/>
                  <a:gd name="connsiteY24" fmla="*/ 1018 h 10000"/>
                  <a:gd name="connsiteX25" fmla="*/ 4474 w 10000"/>
                  <a:gd name="connsiteY25" fmla="*/ 990 h 10000"/>
                  <a:gd name="connsiteX26" fmla="*/ 4534 w 10000"/>
                  <a:gd name="connsiteY26" fmla="*/ 1060 h 10000"/>
                  <a:gd name="connsiteX27" fmla="*/ 4474 w 10000"/>
                  <a:gd name="connsiteY27" fmla="*/ 1102 h 10000"/>
                  <a:gd name="connsiteX28" fmla="*/ 4534 w 10000"/>
                  <a:gd name="connsiteY28" fmla="*/ 1158 h 10000"/>
                  <a:gd name="connsiteX29" fmla="*/ 4494 w 10000"/>
                  <a:gd name="connsiteY29" fmla="*/ 1185 h 10000"/>
                  <a:gd name="connsiteX30" fmla="*/ 4595 w 10000"/>
                  <a:gd name="connsiteY30" fmla="*/ 1339 h 10000"/>
                  <a:gd name="connsiteX31" fmla="*/ 4656 w 10000"/>
                  <a:gd name="connsiteY31" fmla="*/ 1339 h 10000"/>
                  <a:gd name="connsiteX32" fmla="*/ 4960 w 10000"/>
                  <a:gd name="connsiteY32" fmla="*/ 1213 h 10000"/>
                  <a:gd name="connsiteX33" fmla="*/ 5162 w 10000"/>
                  <a:gd name="connsiteY33" fmla="*/ 1227 h 10000"/>
                  <a:gd name="connsiteX34" fmla="*/ 5344 w 10000"/>
                  <a:gd name="connsiteY34" fmla="*/ 1144 h 10000"/>
                  <a:gd name="connsiteX35" fmla="*/ 5425 w 10000"/>
                  <a:gd name="connsiteY35" fmla="*/ 1018 h 10000"/>
                  <a:gd name="connsiteX36" fmla="*/ 5648 w 10000"/>
                  <a:gd name="connsiteY36" fmla="*/ 907 h 10000"/>
                  <a:gd name="connsiteX37" fmla="*/ 5830 w 10000"/>
                  <a:gd name="connsiteY37" fmla="*/ 1116 h 10000"/>
                  <a:gd name="connsiteX38" fmla="*/ 5830 w 10000"/>
                  <a:gd name="connsiteY38" fmla="*/ 1269 h 10000"/>
                  <a:gd name="connsiteX39" fmla="*/ 5931 w 10000"/>
                  <a:gd name="connsiteY39" fmla="*/ 1395 h 10000"/>
                  <a:gd name="connsiteX40" fmla="*/ 6093 w 10000"/>
                  <a:gd name="connsiteY40" fmla="*/ 1506 h 10000"/>
                  <a:gd name="connsiteX41" fmla="*/ 6457 w 10000"/>
                  <a:gd name="connsiteY41" fmla="*/ 1576 h 10000"/>
                  <a:gd name="connsiteX42" fmla="*/ 6741 w 10000"/>
                  <a:gd name="connsiteY42" fmla="*/ 1492 h 10000"/>
                  <a:gd name="connsiteX43" fmla="*/ 6923 w 10000"/>
                  <a:gd name="connsiteY43" fmla="*/ 1506 h 10000"/>
                  <a:gd name="connsiteX44" fmla="*/ 7146 w 10000"/>
                  <a:gd name="connsiteY44" fmla="*/ 1590 h 10000"/>
                  <a:gd name="connsiteX45" fmla="*/ 7429 w 10000"/>
                  <a:gd name="connsiteY45" fmla="*/ 1618 h 10000"/>
                  <a:gd name="connsiteX46" fmla="*/ 7389 w 10000"/>
                  <a:gd name="connsiteY46" fmla="*/ 1715 h 10000"/>
                  <a:gd name="connsiteX47" fmla="*/ 7632 w 10000"/>
                  <a:gd name="connsiteY47" fmla="*/ 2134 h 10000"/>
                  <a:gd name="connsiteX48" fmla="*/ 8016 w 10000"/>
                  <a:gd name="connsiteY48" fmla="*/ 2218 h 10000"/>
                  <a:gd name="connsiteX49" fmla="*/ 8259 w 10000"/>
                  <a:gd name="connsiteY49" fmla="*/ 2385 h 10000"/>
                  <a:gd name="connsiteX50" fmla="*/ 8623 w 10000"/>
                  <a:gd name="connsiteY50" fmla="*/ 2385 h 10000"/>
                  <a:gd name="connsiteX51" fmla="*/ 8765 w 10000"/>
                  <a:gd name="connsiteY51" fmla="*/ 2343 h 10000"/>
                  <a:gd name="connsiteX52" fmla="*/ 8907 w 10000"/>
                  <a:gd name="connsiteY52" fmla="*/ 2218 h 10000"/>
                  <a:gd name="connsiteX53" fmla="*/ 9291 w 10000"/>
                  <a:gd name="connsiteY53" fmla="*/ 2190 h 10000"/>
                  <a:gd name="connsiteX54" fmla="*/ 9352 w 10000"/>
                  <a:gd name="connsiteY54" fmla="*/ 2218 h 10000"/>
                  <a:gd name="connsiteX55" fmla="*/ 9656 w 10000"/>
                  <a:gd name="connsiteY55" fmla="*/ 2134 h 10000"/>
                  <a:gd name="connsiteX56" fmla="*/ 9656 w 10000"/>
                  <a:gd name="connsiteY56" fmla="*/ 2232 h 10000"/>
                  <a:gd name="connsiteX57" fmla="*/ 9777 w 10000"/>
                  <a:gd name="connsiteY57" fmla="*/ 2343 h 10000"/>
                  <a:gd name="connsiteX58" fmla="*/ 9251 w 10000"/>
                  <a:gd name="connsiteY58" fmla="*/ 2552 h 10000"/>
                  <a:gd name="connsiteX59" fmla="*/ 9231 w 10000"/>
                  <a:gd name="connsiteY59" fmla="*/ 2817 h 10000"/>
                  <a:gd name="connsiteX60" fmla="*/ 9413 w 10000"/>
                  <a:gd name="connsiteY60" fmla="*/ 3054 h 10000"/>
                  <a:gd name="connsiteX61" fmla="*/ 9696 w 10000"/>
                  <a:gd name="connsiteY61" fmla="*/ 3180 h 10000"/>
                  <a:gd name="connsiteX62" fmla="*/ 9879 w 10000"/>
                  <a:gd name="connsiteY62" fmla="*/ 3333 h 10000"/>
                  <a:gd name="connsiteX63" fmla="*/ 9818 w 10000"/>
                  <a:gd name="connsiteY63" fmla="*/ 3570 h 10000"/>
                  <a:gd name="connsiteX64" fmla="*/ 10000 w 10000"/>
                  <a:gd name="connsiteY64" fmla="*/ 3696 h 10000"/>
                  <a:gd name="connsiteX65" fmla="*/ 9960 w 10000"/>
                  <a:gd name="connsiteY65" fmla="*/ 3780 h 10000"/>
                  <a:gd name="connsiteX66" fmla="*/ 9899 w 10000"/>
                  <a:gd name="connsiteY66" fmla="*/ 3821 h 10000"/>
                  <a:gd name="connsiteX67" fmla="*/ 9656 w 10000"/>
                  <a:gd name="connsiteY67" fmla="*/ 3808 h 10000"/>
                  <a:gd name="connsiteX68" fmla="*/ 9413 w 10000"/>
                  <a:gd name="connsiteY68" fmla="*/ 4045 h 10000"/>
                  <a:gd name="connsiteX69" fmla="*/ 9231 w 10000"/>
                  <a:gd name="connsiteY69" fmla="*/ 4086 h 10000"/>
                  <a:gd name="connsiteX70" fmla="*/ 8826 w 10000"/>
                  <a:gd name="connsiteY70" fmla="*/ 4505 h 10000"/>
                  <a:gd name="connsiteX71" fmla="*/ 8826 w 10000"/>
                  <a:gd name="connsiteY71" fmla="*/ 4616 h 10000"/>
                  <a:gd name="connsiteX72" fmla="*/ 8563 w 10000"/>
                  <a:gd name="connsiteY72" fmla="*/ 4603 h 10000"/>
                  <a:gd name="connsiteX73" fmla="*/ 8300 w 10000"/>
                  <a:gd name="connsiteY73" fmla="*/ 4603 h 10000"/>
                  <a:gd name="connsiteX74" fmla="*/ 8097 w 10000"/>
                  <a:gd name="connsiteY74" fmla="*/ 4700 h 10000"/>
                  <a:gd name="connsiteX75" fmla="*/ 7794 w 10000"/>
                  <a:gd name="connsiteY75" fmla="*/ 4644 h 10000"/>
                  <a:gd name="connsiteX76" fmla="*/ 7692 w 10000"/>
                  <a:gd name="connsiteY76" fmla="*/ 4686 h 10000"/>
                  <a:gd name="connsiteX77" fmla="*/ 7773 w 10000"/>
                  <a:gd name="connsiteY77" fmla="*/ 4728 h 10000"/>
                  <a:gd name="connsiteX78" fmla="*/ 7672 w 10000"/>
                  <a:gd name="connsiteY78" fmla="*/ 4881 h 10000"/>
                  <a:gd name="connsiteX79" fmla="*/ 7733 w 10000"/>
                  <a:gd name="connsiteY79" fmla="*/ 4923 h 10000"/>
                  <a:gd name="connsiteX80" fmla="*/ 7794 w 10000"/>
                  <a:gd name="connsiteY80" fmla="*/ 4881 h 10000"/>
                  <a:gd name="connsiteX81" fmla="*/ 7915 w 10000"/>
                  <a:gd name="connsiteY81" fmla="*/ 4923 h 10000"/>
                  <a:gd name="connsiteX82" fmla="*/ 8036 w 10000"/>
                  <a:gd name="connsiteY82" fmla="*/ 4923 h 10000"/>
                  <a:gd name="connsiteX83" fmla="*/ 8077 w 10000"/>
                  <a:gd name="connsiteY83" fmla="*/ 5021 h 10000"/>
                  <a:gd name="connsiteX84" fmla="*/ 8198 w 10000"/>
                  <a:gd name="connsiteY84" fmla="*/ 5132 h 10000"/>
                  <a:gd name="connsiteX85" fmla="*/ 8138 w 10000"/>
                  <a:gd name="connsiteY85" fmla="*/ 5202 h 10000"/>
                  <a:gd name="connsiteX86" fmla="*/ 8198 w 10000"/>
                  <a:gd name="connsiteY86" fmla="*/ 5258 h 10000"/>
                  <a:gd name="connsiteX87" fmla="*/ 8259 w 10000"/>
                  <a:gd name="connsiteY87" fmla="*/ 5244 h 10000"/>
                  <a:gd name="connsiteX88" fmla="*/ 8320 w 10000"/>
                  <a:gd name="connsiteY88" fmla="*/ 5286 h 10000"/>
                  <a:gd name="connsiteX89" fmla="*/ 8360 w 10000"/>
                  <a:gd name="connsiteY89" fmla="*/ 5370 h 10000"/>
                  <a:gd name="connsiteX90" fmla="*/ 8441 w 10000"/>
                  <a:gd name="connsiteY90" fmla="*/ 5300 h 10000"/>
                  <a:gd name="connsiteX91" fmla="*/ 8239 w 10000"/>
                  <a:gd name="connsiteY91" fmla="*/ 5565 h 10000"/>
                  <a:gd name="connsiteX92" fmla="*/ 8198 w 10000"/>
                  <a:gd name="connsiteY92" fmla="*/ 5607 h 10000"/>
                  <a:gd name="connsiteX93" fmla="*/ 8239 w 10000"/>
                  <a:gd name="connsiteY93" fmla="*/ 5649 h 10000"/>
                  <a:gd name="connsiteX94" fmla="*/ 8198 w 10000"/>
                  <a:gd name="connsiteY94" fmla="*/ 5649 h 10000"/>
                  <a:gd name="connsiteX95" fmla="*/ 8158 w 10000"/>
                  <a:gd name="connsiteY95" fmla="*/ 5690 h 10000"/>
                  <a:gd name="connsiteX96" fmla="*/ 8158 w 10000"/>
                  <a:gd name="connsiteY96" fmla="*/ 5774 h 10000"/>
                  <a:gd name="connsiteX97" fmla="*/ 8097 w 10000"/>
                  <a:gd name="connsiteY97" fmla="*/ 5844 h 10000"/>
                  <a:gd name="connsiteX98" fmla="*/ 8097 w 10000"/>
                  <a:gd name="connsiteY98" fmla="*/ 5900 h 10000"/>
                  <a:gd name="connsiteX99" fmla="*/ 7976 w 10000"/>
                  <a:gd name="connsiteY99" fmla="*/ 5900 h 10000"/>
                  <a:gd name="connsiteX100" fmla="*/ 7976 w 10000"/>
                  <a:gd name="connsiteY100" fmla="*/ 5997 h 10000"/>
                  <a:gd name="connsiteX101" fmla="*/ 7915 w 10000"/>
                  <a:gd name="connsiteY101" fmla="*/ 6011 h 10000"/>
                  <a:gd name="connsiteX102" fmla="*/ 7915 w 10000"/>
                  <a:gd name="connsiteY102" fmla="*/ 6081 h 10000"/>
                  <a:gd name="connsiteX103" fmla="*/ 7854 w 10000"/>
                  <a:gd name="connsiteY103" fmla="*/ 6095 h 10000"/>
                  <a:gd name="connsiteX104" fmla="*/ 7895 w 10000"/>
                  <a:gd name="connsiteY104" fmla="*/ 6137 h 10000"/>
                  <a:gd name="connsiteX105" fmla="*/ 7834 w 10000"/>
                  <a:gd name="connsiteY105" fmla="*/ 6165 h 10000"/>
                  <a:gd name="connsiteX106" fmla="*/ 7895 w 10000"/>
                  <a:gd name="connsiteY106" fmla="*/ 6179 h 10000"/>
                  <a:gd name="connsiteX107" fmla="*/ 7915 w 10000"/>
                  <a:gd name="connsiteY107" fmla="*/ 6276 h 10000"/>
                  <a:gd name="connsiteX108" fmla="*/ 7834 w 10000"/>
                  <a:gd name="connsiteY108" fmla="*/ 6332 h 10000"/>
                  <a:gd name="connsiteX109" fmla="*/ 7854 w 10000"/>
                  <a:gd name="connsiteY109" fmla="*/ 6332 h 10000"/>
                  <a:gd name="connsiteX110" fmla="*/ 7854 w 10000"/>
                  <a:gd name="connsiteY110" fmla="*/ 6374 h 10000"/>
                  <a:gd name="connsiteX111" fmla="*/ 7794 w 10000"/>
                  <a:gd name="connsiteY111" fmla="*/ 6416 h 10000"/>
                  <a:gd name="connsiteX112" fmla="*/ 7794 w 10000"/>
                  <a:gd name="connsiteY112" fmla="*/ 6457 h 10000"/>
                  <a:gd name="connsiteX113" fmla="*/ 7672 w 10000"/>
                  <a:gd name="connsiteY113" fmla="*/ 6597 h 10000"/>
                  <a:gd name="connsiteX114" fmla="*/ 7773 w 10000"/>
                  <a:gd name="connsiteY114" fmla="*/ 6681 h 10000"/>
                  <a:gd name="connsiteX115" fmla="*/ 8016 w 10000"/>
                  <a:gd name="connsiteY115" fmla="*/ 6681 h 10000"/>
                  <a:gd name="connsiteX116" fmla="*/ 8036 w 10000"/>
                  <a:gd name="connsiteY116" fmla="*/ 6695 h 10000"/>
                  <a:gd name="connsiteX117" fmla="*/ 8198 w 10000"/>
                  <a:gd name="connsiteY117" fmla="*/ 6653 h 10000"/>
                  <a:gd name="connsiteX118" fmla="*/ 8300 w 10000"/>
                  <a:gd name="connsiteY118" fmla="*/ 6695 h 10000"/>
                  <a:gd name="connsiteX119" fmla="*/ 8360 w 10000"/>
                  <a:gd name="connsiteY119" fmla="*/ 6695 h 10000"/>
                  <a:gd name="connsiteX120" fmla="*/ 8320 w 10000"/>
                  <a:gd name="connsiteY120" fmla="*/ 6722 h 10000"/>
                  <a:gd name="connsiteX121" fmla="*/ 8441 w 10000"/>
                  <a:gd name="connsiteY121" fmla="*/ 6764 h 10000"/>
                  <a:gd name="connsiteX122" fmla="*/ 8502 w 10000"/>
                  <a:gd name="connsiteY122" fmla="*/ 7015 h 10000"/>
                  <a:gd name="connsiteX123" fmla="*/ 8441 w 10000"/>
                  <a:gd name="connsiteY123" fmla="*/ 7057 h 10000"/>
                  <a:gd name="connsiteX124" fmla="*/ 8441 w 10000"/>
                  <a:gd name="connsiteY124" fmla="*/ 7197 h 10000"/>
                  <a:gd name="connsiteX125" fmla="*/ 8664 w 10000"/>
                  <a:gd name="connsiteY125" fmla="*/ 7294 h 10000"/>
                  <a:gd name="connsiteX126" fmla="*/ 8623 w 10000"/>
                  <a:gd name="connsiteY126" fmla="*/ 7336 h 10000"/>
                  <a:gd name="connsiteX127" fmla="*/ 8704 w 10000"/>
                  <a:gd name="connsiteY127" fmla="*/ 7406 h 10000"/>
                  <a:gd name="connsiteX128" fmla="*/ 8704 w 10000"/>
                  <a:gd name="connsiteY128" fmla="*/ 7476 h 10000"/>
                  <a:gd name="connsiteX129" fmla="*/ 8725 w 10000"/>
                  <a:gd name="connsiteY129" fmla="*/ 7490 h 10000"/>
                  <a:gd name="connsiteX130" fmla="*/ 8704 w 10000"/>
                  <a:gd name="connsiteY130" fmla="*/ 7531 h 10000"/>
                  <a:gd name="connsiteX131" fmla="*/ 8765 w 10000"/>
                  <a:gd name="connsiteY131" fmla="*/ 7601 h 10000"/>
                  <a:gd name="connsiteX132" fmla="*/ 8826 w 10000"/>
                  <a:gd name="connsiteY132" fmla="*/ 7559 h 10000"/>
                  <a:gd name="connsiteX133" fmla="*/ 8826 w 10000"/>
                  <a:gd name="connsiteY133" fmla="*/ 7615 h 10000"/>
                  <a:gd name="connsiteX134" fmla="*/ 8846 w 10000"/>
                  <a:gd name="connsiteY134" fmla="*/ 7713 h 10000"/>
                  <a:gd name="connsiteX135" fmla="*/ 8623 w 10000"/>
                  <a:gd name="connsiteY135" fmla="*/ 7796 h 10000"/>
                  <a:gd name="connsiteX136" fmla="*/ 8441 w 10000"/>
                  <a:gd name="connsiteY136" fmla="*/ 7796 h 10000"/>
                  <a:gd name="connsiteX137" fmla="*/ 8421 w 10000"/>
                  <a:gd name="connsiteY137" fmla="*/ 7894 h 10000"/>
                  <a:gd name="connsiteX138" fmla="*/ 8603 w 10000"/>
                  <a:gd name="connsiteY138" fmla="*/ 7894 h 10000"/>
                  <a:gd name="connsiteX139" fmla="*/ 8623 w 10000"/>
                  <a:gd name="connsiteY139" fmla="*/ 7936 h 10000"/>
                  <a:gd name="connsiteX140" fmla="*/ 8664 w 10000"/>
                  <a:gd name="connsiteY140" fmla="*/ 7922 h 10000"/>
                  <a:gd name="connsiteX141" fmla="*/ 8725 w 10000"/>
                  <a:gd name="connsiteY141" fmla="*/ 7992 h 10000"/>
                  <a:gd name="connsiteX142" fmla="*/ 8704 w 10000"/>
                  <a:gd name="connsiteY142" fmla="*/ 8033 h 10000"/>
                  <a:gd name="connsiteX143" fmla="*/ 8725 w 10000"/>
                  <a:gd name="connsiteY143" fmla="*/ 8047 h 10000"/>
                  <a:gd name="connsiteX144" fmla="*/ 8887 w 10000"/>
                  <a:gd name="connsiteY144" fmla="*/ 7922 h 10000"/>
                  <a:gd name="connsiteX145" fmla="*/ 8947 w 10000"/>
                  <a:gd name="connsiteY145" fmla="*/ 7936 h 10000"/>
                  <a:gd name="connsiteX146" fmla="*/ 8907 w 10000"/>
                  <a:gd name="connsiteY146" fmla="*/ 7922 h 10000"/>
                  <a:gd name="connsiteX147" fmla="*/ 8968 w 10000"/>
                  <a:gd name="connsiteY147" fmla="*/ 7880 h 10000"/>
                  <a:gd name="connsiteX148" fmla="*/ 9028 w 10000"/>
                  <a:gd name="connsiteY148" fmla="*/ 7852 h 10000"/>
                  <a:gd name="connsiteX149" fmla="*/ 9170 w 10000"/>
                  <a:gd name="connsiteY149" fmla="*/ 8131 h 10000"/>
                  <a:gd name="connsiteX150" fmla="*/ 9130 w 10000"/>
                  <a:gd name="connsiteY150" fmla="*/ 8173 h 10000"/>
                  <a:gd name="connsiteX151" fmla="*/ 9130 w 10000"/>
                  <a:gd name="connsiteY151" fmla="*/ 8271 h 10000"/>
                  <a:gd name="connsiteX152" fmla="*/ 8846 w 10000"/>
                  <a:gd name="connsiteY152" fmla="*/ 8243 h 10000"/>
                  <a:gd name="connsiteX153" fmla="*/ 8826 w 10000"/>
                  <a:gd name="connsiteY153" fmla="*/ 8452 h 10000"/>
                  <a:gd name="connsiteX154" fmla="*/ 8704 w 10000"/>
                  <a:gd name="connsiteY154" fmla="*/ 8452 h 10000"/>
                  <a:gd name="connsiteX155" fmla="*/ 8664 w 10000"/>
                  <a:gd name="connsiteY155" fmla="*/ 8633 h 10000"/>
                  <a:gd name="connsiteX156" fmla="*/ 8543 w 10000"/>
                  <a:gd name="connsiteY156" fmla="*/ 8731 h 10000"/>
                  <a:gd name="connsiteX157" fmla="*/ 8543 w 10000"/>
                  <a:gd name="connsiteY157" fmla="*/ 8884 h 10000"/>
                  <a:gd name="connsiteX158" fmla="*/ 8381 w 10000"/>
                  <a:gd name="connsiteY158" fmla="*/ 8954 h 10000"/>
                  <a:gd name="connsiteX159" fmla="*/ 8603 w 10000"/>
                  <a:gd name="connsiteY159" fmla="*/ 9010 h 10000"/>
                  <a:gd name="connsiteX160" fmla="*/ 8603 w 10000"/>
                  <a:gd name="connsiteY160" fmla="*/ 9052 h 10000"/>
                  <a:gd name="connsiteX161" fmla="*/ 8138 w 10000"/>
                  <a:gd name="connsiteY161" fmla="*/ 9052 h 10000"/>
                  <a:gd name="connsiteX162" fmla="*/ 8239 w 10000"/>
                  <a:gd name="connsiteY162" fmla="*/ 9191 h 10000"/>
                  <a:gd name="connsiteX163" fmla="*/ 8320 w 10000"/>
                  <a:gd name="connsiteY163" fmla="*/ 9233 h 10000"/>
                  <a:gd name="connsiteX164" fmla="*/ 8300 w 10000"/>
                  <a:gd name="connsiteY164" fmla="*/ 9289 h 10000"/>
                  <a:gd name="connsiteX165" fmla="*/ 8320 w 10000"/>
                  <a:gd name="connsiteY165" fmla="*/ 9317 h 10000"/>
                  <a:gd name="connsiteX166" fmla="*/ 8320 w 10000"/>
                  <a:gd name="connsiteY166" fmla="*/ 9442 h 10000"/>
                  <a:gd name="connsiteX167" fmla="*/ 8259 w 10000"/>
                  <a:gd name="connsiteY167" fmla="*/ 9442 h 10000"/>
                  <a:gd name="connsiteX168" fmla="*/ 8198 w 10000"/>
                  <a:gd name="connsiteY168" fmla="*/ 9568 h 10000"/>
                  <a:gd name="connsiteX169" fmla="*/ 8198 w 10000"/>
                  <a:gd name="connsiteY169" fmla="*/ 9791 h 10000"/>
                  <a:gd name="connsiteX170" fmla="*/ 8077 w 10000"/>
                  <a:gd name="connsiteY170" fmla="*/ 9805 h 10000"/>
                  <a:gd name="connsiteX171" fmla="*/ 8077 w 10000"/>
                  <a:gd name="connsiteY171" fmla="*/ 9888 h 10000"/>
                  <a:gd name="connsiteX172" fmla="*/ 7976 w 10000"/>
                  <a:gd name="connsiteY172" fmla="*/ 9986 h 10000"/>
                  <a:gd name="connsiteX173" fmla="*/ 7490 w 10000"/>
                  <a:gd name="connsiteY173" fmla="*/ 9944 h 10000"/>
                  <a:gd name="connsiteX174" fmla="*/ 7267 w 10000"/>
                  <a:gd name="connsiteY174" fmla="*/ 9944 h 10000"/>
                  <a:gd name="connsiteX175" fmla="*/ 7166 w 10000"/>
                  <a:gd name="connsiteY175" fmla="*/ 10000 h 10000"/>
                  <a:gd name="connsiteX176" fmla="*/ 7105 w 10000"/>
                  <a:gd name="connsiteY176" fmla="*/ 9958 h 10000"/>
                  <a:gd name="connsiteX177" fmla="*/ 7045 w 10000"/>
                  <a:gd name="connsiteY177" fmla="*/ 9986 h 10000"/>
                  <a:gd name="connsiteX178" fmla="*/ 6862 w 10000"/>
                  <a:gd name="connsiteY178" fmla="*/ 9833 h 10000"/>
                  <a:gd name="connsiteX179" fmla="*/ 6741 w 10000"/>
                  <a:gd name="connsiteY179" fmla="*/ 9874 h 10000"/>
                  <a:gd name="connsiteX180" fmla="*/ 6680 w 10000"/>
                  <a:gd name="connsiteY180" fmla="*/ 9944 h 10000"/>
                  <a:gd name="connsiteX181" fmla="*/ 6619 w 10000"/>
                  <a:gd name="connsiteY181" fmla="*/ 9958 h 10000"/>
                  <a:gd name="connsiteX182" fmla="*/ 6498 w 10000"/>
                  <a:gd name="connsiteY182" fmla="*/ 9791 h 10000"/>
                  <a:gd name="connsiteX183" fmla="*/ 5891 w 10000"/>
                  <a:gd name="connsiteY183" fmla="*/ 9805 h 10000"/>
                  <a:gd name="connsiteX184" fmla="*/ 5870 w 10000"/>
                  <a:gd name="connsiteY184" fmla="*/ 9874 h 10000"/>
                  <a:gd name="connsiteX185" fmla="*/ 5506 w 10000"/>
                  <a:gd name="connsiteY185" fmla="*/ 9874 h 10000"/>
                  <a:gd name="connsiteX186" fmla="*/ 5506 w 10000"/>
                  <a:gd name="connsiteY186" fmla="*/ 9916 h 10000"/>
                  <a:gd name="connsiteX187" fmla="*/ 5243 w 10000"/>
                  <a:gd name="connsiteY187" fmla="*/ 9874 h 10000"/>
                  <a:gd name="connsiteX188" fmla="*/ 5243 w 10000"/>
                  <a:gd name="connsiteY188" fmla="*/ 9791 h 10000"/>
                  <a:gd name="connsiteX189" fmla="*/ 5182 w 10000"/>
                  <a:gd name="connsiteY189" fmla="*/ 9791 h 10000"/>
                  <a:gd name="connsiteX190" fmla="*/ 5182 w 10000"/>
                  <a:gd name="connsiteY190" fmla="*/ 9791 h 10000"/>
                  <a:gd name="connsiteX191" fmla="*/ 5162 w 10000"/>
                  <a:gd name="connsiteY191" fmla="*/ 9707 h 10000"/>
                  <a:gd name="connsiteX192" fmla="*/ 5283 w 10000"/>
                  <a:gd name="connsiteY192" fmla="*/ 9484 h 10000"/>
                  <a:gd name="connsiteX193" fmla="*/ 5182 w 10000"/>
                  <a:gd name="connsiteY193" fmla="*/ 9442 h 10000"/>
                  <a:gd name="connsiteX194" fmla="*/ 5121 w 10000"/>
                  <a:gd name="connsiteY194" fmla="*/ 9470 h 10000"/>
                  <a:gd name="connsiteX195" fmla="*/ 5040 w 10000"/>
                  <a:gd name="connsiteY195" fmla="*/ 9428 h 10000"/>
                  <a:gd name="connsiteX196" fmla="*/ 5040 w 10000"/>
                  <a:gd name="connsiteY196" fmla="*/ 9205 h 10000"/>
                  <a:gd name="connsiteX197" fmla="*/ 4190 w 10000"/>
                  <a:gd name="connsiteY197" fmla="*/ 9163 h 10000"/>
                  <a:gd name="connsiteX198" fmla="*/ 4089 w 10000"/>
                  <a:gd name="connsiteY198" fmla="*/ 9038 h 10000"/>
                  <a:gd name="connsiteX199" fmla="*/ 4170 w 10000"/>
                  <a:gd name="connsiteY199" fmla="*/ 8954 h 10000"/>
                  <a:gd name="connsiteX200" fmla="*/ 4170 w 10000"/>
                  <a:gd name="connsiteY200" fmla="*/ 8884 h 10000"/>
                  <a:gd name="connsiteX201" fmla="*/ 4069 w 10000"/>
                  <a:gd name="connsiteY201" fmla="*/ 8870 h 10000"/>
                  <a:gd name="connsiteX202" fmla="*/ 4130 w 10000"/>
                  <a:gd name="connsiteY202" fmla="*/ 8731 h 10000"/>
                  <a:gd name="connsiteX203" fmla="*/ 3563 w 10000"/>
                  <a:gd name="connsiteY203" fmla="*/ 8605 h 10000"/>
                  <a:gd name="connsiteX204" fmla="*/ 3603 w 10000"/>
                  <a:gd name="connsiteY204" fmla="*/ 8550 h 10000"/>
                  <a:gd name="connsiteX205" fmla="*/ 3360 w 10000"/>
                  <a:gd name="connsiteY205" fmla="*/ 8550 h 10000"/>
                  <a:gd name="connsiteX206" fmla="*/ 3239 w 10000"/>
                  <a:gd name="connsiteY206" fmla="*/ 8494 h 10000"/>
                  <a:gd name="connsiteX207" fmla="*/ 3198 w 10000"/>
                  <a:gd name="connsiteY207" fmla="*/ 8452 h 10000"/>
                  <a:gd name="connsiteX208" fmla="*/ 3239 w 10000"/>
                  <a:gd name="connsiteY208" fmla="*/ 8410 h 10000"/>
                  <a:gd name="connsiteX209" fmla="*/ 3259 w 10000"/>
                  <a:gd name="connsiteY209" fmla="*/ 8354 h 10000"/>
                  <a:gd name="connsiteX210" fmla="*/ 3158 w 10000"/>
                  <a:gd name="connsiteY210" fmla="*/ 8243 h 10000"/>
                  <a:gd name="connsiteX211" fmla="*/ 3158 w 10000"/>
                  <a:gd name="connsiteY211" fmla="*/ 8131 h 10000"/>
                  <a:gd name="connsiteX212" fmla="*/ 3016 w 10000"/>
                  <a:gd name="connsiteY212" fmla="*/ 8033 h 10000"/>
                  <a:gd name="connsiteX213" fmla="*/ 2632 w 10000"/>
                  <a:gd name="connsiteY213" fmla="*/ 8075 h 10000"/>
                  <a:gd name="connsiteX214" fmla="*/ 2449 w 10000"/>
                  <a:gd name="connsiteY214" fmla="*/ 8006 h 10000"/>
                  <a:gd name="connsiteX215" fmla="*/ 2449 w 10000"/>
                  <a:gd name="connsiteY215" fmla="*/ 7894 h 10000"/>
                  <a:gd name="connsiteX216" fmla="*/ 2510 w 10000"/>
                  <a:gd name="connsiteY216" fmla="*/ 7852 h 10000"/>
                  <a:gd name="connsiteX217" fmla="*/ 2490 w 10000"/>
                  <a:gd name="connsiteY217" fmla="*/ 7768 h 10000"/>
                  <a:gd name="connsiteX218" fmla="*/ 2733 w 10000"/>
                  <a:gd name="connsiteY218" fmla="*/ 7657 h 10000"/>
                  <a:gd name="connsiteX219" fmla="*/ 2632 w 10000"/>
                  <a:gd name="connsiteY219" fmla="*/ 7601 h 10000"/>
                  <a:gd name="connsiteX220" fmla="*/ 2551 w 10000"/>
                  <a:gd name="connsiteY220" fmla="*/ 7601 h 10000"/>
                  <a:gd name="connsiteX221" fmla="*/ 2490 w 10000"/>
                  <a:gd name="connsiteY221" fmla="*/ 7294 h 10000"/>
                  <a:gd name="connsiteX222" fmla="*/ 2267 w 10000"/>
                  <a:gd name="connsiteY222" fmla="*/ 7364 h 10000"/>
                  <a:gd name="connsiteX223" fmla="*/ 2227 w 10000"/>
                  <a:gd name="connsiteY223" fmla="*/ 7322 h 10000"/>
                  <a:gd name="connsiteX224" fmla="*/ 2105 w 10000"/>
                  <a:gd name="connsiteY224" fmla="*/ 7336 h 10000"/>
                  <a:gd name="connsiteX225" fmla="*/ 1984 w 10000"/>
                  <a:gd name="connsiteY225" fmla="*/ 7252 h 10000"/>
                  <a:gd name="connsiteX226" fmla="*/ 2024 w 10000"/>
                  <a:gd name="connsiteY226" fmla="*/ 7211 h 10000"/>
                  <a:gd name="connsiteX227" fmla="*/ 1903 w 10000"/>
                  <a:gd name="connsiteY227" fmla="*/ 7169 h 10000"/>
                  <a:gd name="connsiteX228" fmla="*/ 1964 w 10000"/>
                  <a:gd name="connsiteY228" fmla="*/ 7169 h 10000"/>
                  <a:gd name="connsiteX229" fmla="*/ 1923 w 10000"/>
                  <a:gd name="connsiteY229" fmla="*/ 7085 h 10000"/>
                  <a:gd name="connsiteX230" fmla="*/ 2024 w 10000"/>
                  <a:gd name="connsiteY230" fmla="*/ 7015 h 10000"/>
                  <a:gd name="connsiteX231" fmla="*/ 1822 w 10000"/>
                  <a:gd name="connsiteY231" fmla="*/ 6876 h 10000"/>
                  <a:gd name="connsiteX232" fmla="*/ 1761 w 10000"/>
                  <a:gd name="connsiteY232" fmla="*/ 6332 h 10000"/>
                  <a:gd name="connsiteX233" fmla="*/ 1862 w 10000"/>
                  <a:gd name="connsiteY233" fmla="*/ 6318 h 10000"/>
                  <a:gd name="connsiteX234" fmla="*/ 1903 w 10000"/>
                  <a:gd name="connsiteY234" fmla="*/ 6276 h 10000"/>
                  <a:gd name="connsiteX235" fmla="*/ 1984 w 10000"/>
                  <a:gd name="connsiteY235" fmla="*/ 6248 h 10000"/>
                  <a:gd name="connsiteX236" fmla="*/ 1984 w 10000"/>
                  <a:gd name="connsiteY236" fmla="*/ 6165 h 10000"/>
                  <a:gd name="connsiteX237" fmla="*/ 1964 w 10000"/>
                  <a:gd name="connsiteY237" fmla="*/ 6123 h 10000"/>
                  <a:gd name="connsiteX238" fmla="*/ 2045 w 10000"/>
                  <a:gd name="connsiteY238" fmla="*/ 6095 h 10000"/>
                  <a:gd name="connsiteX239" fmla="*/ 2024 w 10000"/>
                  <a:gd name="connsiteY239" fmla="*/ 6039 h 10000"/>
                  <a:gd name="connsiteX240" fmla="*/ 1862 w 10000"/>
                  <a:gd name="connsiteY240" fmla="*/ 6039 h 10000"/>
                  <a:gd name="connsiteX241" fmla="*/ 1761 w 10000"/>
                  <a:gd name="connsiteY241" fmla="*/ 5969 h 10000"/>
                  <a:gd name="connsiteX242" fmla="*/ 1862 w 10000"/>
                  <a:gd name="connsiteY242" fmla="*/ 5858 h 10000"/>
                  <a:gd name="connsiteX243" fmla="*/ 1822 w 10000"/>
                  <a:gd name="connsiteY243" fmla="*/ 5732 h 10000"/>
                  <a:gd name="connsiteX244" fmla="*/ 1903 w 10000"/>
                  <a:gd name="connsiteY244" fmla="*/ 5690 h 10000"/>
                  <a:gd name="connsiteX245" fmla="*/ 1984 w 10000"/>
                  <a:gd name="connsiteY245" fmla="*/ 5690 h 10000"/>
                  <a:gd name="connsiteX246" fmla="*/ 1984 w 10000"/>
                  <a:gd name="connsiteY246" fmla="*/ 5621 h 10000"/>
                  <a:gd name="connsiteX247" fmla="*/ 1822 w 10000"/>
                  <a:gd name="connsiteY247" fmla="*/ 5649 h 10000"/>
                  <a:gd name="connsiteX248" fmla="*/ 1741 w 10000"/>
                  <a:gd name="connsiteY248" fmla="*/ 5565 h 10000"/>
                  <a:gd name="connsiteX249" fmla="*/ 1619 w 10000"/>
                  <a:gd name="connsiteY249" fmla="*/ 5579 h 10000"/>
                  <a:gd name="connsiteX250" fmla="*/ 1619 w 10000"/>
                  <a:gd name="connsiteY250" fmla="*/ 5174 h 10000"/>
                  <a:gd name="connsiteX251" fmla="*/ 1518 w 10000"/>
                  <a:gd name="connsiteY251" fmla="*/ 5202 h 10000"/>
                  <a:gd name="connsiteX252" fmla="*/ 1275 w 10000"/>
                  <a:gd name="connsiteY252" fmla="*/ 5160 h 10000"/>
                  <a:gd name="connsiteX253" fmla="*/ 1235 w 10000"/>
                  <a:gd name="connsiteY253" fmla="*/ 5202 h 10000"/>
                  <a:gd name="connsiteX254" fmla="*/ 1154 w 10000"/>
                  <a:gd name="connsiteY254" fmla="*/ 5202 h 10000"/>
                  <a:gd name="connsiteX255" fmla="*/ 1032 w 10000"/>
                  <a:gd name="connsiteY255" fmla="*/ 5160 h 10000"/>
                  <a:gd name="connsiteX256" fmla="*/ 830 w 10000"/>
                  <a:gd name="connsiteY256" fmla="*/ 5160 h 10000"/>
                  <a:gd name="connsiteX257" fmla="*/ 830 w 10000"/>
                  <a:gd name="connsiteY257" fmla="*/ 5105 h 10000"/>
                  <a:gd name="connsiteX258" fmla="*/ 688 w 10000"/>
                  <a:gd name="connsiteY258" fmla="*/ 5105 h 10000"/>
                  <a:gd name="connsiteX259" fmla="*/ 810 w 10000"/>
                  <a:gd name="connsiteY259" fmla="*/ 4979 h 10000"/>
                  <a:gd name="connsiteX260" fmla="*/ 891 w 10000"/>
                  <a:gd name="connsiteY260" fmla="*/ 5021 h 10000"/>
                  <a:gd name="connsiteX261" fmla="*/ 891 w 10000"/>
                  <a:gd name="connsiteY261" fmla="*/ 4937 h 10000"/>
                  <a:gd name="connsiteX262" fmla="*/ 1093 w 10000"/>
                  <a:gd name="connsiteY262" fmla="*/ 4895 h 10000"/>
                  <a:gd name="connsiteX263" fmla="*/ 891 w 10000"/>
                  <a:gd name="connsiteY263" fmla="*/ 4616 h 10000"/>
                  <a:gd name="connsiteX264" fmla="*/ 931 w 10000"/>
                  <a:gd name="connsiteY264" fmla="*/ 4575 h 10000"/>
                  <a:gd name="connsiteX265" fmla="*/ 992 w 10000"/>
                  <a:gd name="connsiteY265" fmla="*/ 4226 h 10000"/>
                  <a:gd name="connsiteX266" fmla="*/ 870 w 10000"/>
                  <a:gd name="connsiteY266" fmla="*/ 4212 h 10000"/>
                  <a:gd name="connsiteX267" fmla="*/ 830 w 10000"/>
                  <a:gd name="connsiteY267" fmla="*/ 4324 h 10000"/>
                  <a:gd name="connsiteX268" fmla="*/ 587 w 10000"/>
                  <a:gd name="connsiteY268" fmla="*/ 4296 h 10000"/>
                  <a:gd name="connsiteX269" fmla="*/ 283 w 10000"/>
                  <a:gd name="connsiteY269" fmla="*/ 4212 h 10000"/>
                  <a:gd name="connsiteX270" fmla="*/ 223 w 10000"/>
                  <a:gd name="connsiteY270" fmla="*/ 4170 h 10000"/>
                  <a:gd name="connsiteX271" fmla="*/ 283 w 10000"/>
                  <a:gd name="connsiteY271" fmla="*/ 4142 h 10000"/>
                  <a:gd name="connsiteX272" fmla="*/ 223 w 10000"/>
                  <a:gd name="connsiteY272" fmla="*/ 4100 h 10000"/>
                  <a:gd name="connsiteX273" fmla="*/ 405 w 10000"/>
                  <a:gd name="connsiteY273" fmla="*/ 4017 h 10000"/>
                  <a:gd name="connsiteX274" fmla="*/ 283 w 10000"/>
                  <a:gd name="connsiteY274" fmla="*/ 3933 h 10000"/>
                  <a:gd name="connsiteX275" fmla="*/ 223 w 10000"/>
                  <a:gd name="connsiteY275" fmla="*/ 3947 h 10000"/>
                  <a:gd name="connsiteX276" fmla="*/ 121 w 10000"/>
                  <a:gd name="connsiteY276" fmla="*/ 3821 h 10000"/>
                  <a:gd name="connsiteX277" fmla="*/ 121 w 10000"/>
                  <a:gd name="connsiteY277" fmla="*/ 3821 h 10000"/>
                  <a:gd name="connsiteX278" fmla="*/ 121 w 10000"/>
                  <a:gd name="connsiteY278" fmla="*/ 3780 h 10000"/>
                  <a:gd name="connsiteX279" fmla="*/ 304 w 10000"/>
                  <a:gd name="connsiteY279" fmla="*/ 3710 h 10000"/>
                  <a:gd name="connsiteX280" fmla="*/ 243 w 10000"/>
                  <a:gd name="connsiteY280" fmla="*/ 3668 h 10000"/>
                  <a:gd name="connsiteX281" fmla="*/ 506 w 10000"/>
                  <a:gd name="connsiteY281" fmla="*/ 3612 h 10000"/>
                  <a:gd name="connsiteX282" fmla="*/ 466 w 10000"/>
                  <a:gd name="connsiteY282" fmla="*/ 3529 h 10000"/>
                  <a:gd name="connsiteX283" fmla="*/ 182 w 10000"/>
                  <a:gd name="connsiteY283" fmla="*/ 3501 h 10000"/>
                  <a:gd name="connsiteX284" fmla="*/ 162 w 10000"/>
                  <a:gd name="connsiteY284" fmla="*/ 3417 h 10000"/>
                  <a:gd name="connsiteX285" fmla="*/ 243 w 10000"/>
                  <a:gd name="connsiteY285" fmla="*/ 3068 h 10000"/>
                  <a:gd name="connsiteX286" fmla="*/ 162 w 10000"/>
                  <a:gd name="connsiteY286" fmla="*/ 3013 h 10000"/>
                  <a:gd name="connsiteX287" fmla="*/ 162 w 10000"/>
                  <a:gd name="connsiteY287" fmla="*/ 2887 h 10000"/>
                  <a:gd name="connsiteX288" fmla="*/ 20 w 10000"/>
                  <a:gd name="connsiteY288" fmla="*/ 2887 h 10000"/>
                  <a:gd name="connsiteX289" fmla="*/ 61 w 10000"/>
                  <a:gd name="connsiteY289" fmla="*/ 2706 h 10000"/>
                  <a:gd name="connsiteX290" fmla="*/ 0 w 10000"/>
                  <a:gd name="connsiteY290" fmla="*/ 2664 h 10000"/>
                  <a:gd name="connsiteX291" fmla="*/ 20 w 10000"/>
                  <a:gd name="connsiteY291" fmla="*/ 2552 h 10000"/>
                  <a:gd name="connsiteX292" fmla="*/ 182 w 10000"/>
                  <a:gd name="connsiteY292" fmla="*/ 2552 h 10000"/>
                  <a:gd name="connsiteX293" fmla="*/ 344 w 10000"/>
                  <a:gd name="connsiteY293" fmla="*/ 2469 h 10000"/>
                  <a:gd name="connsiteX294" fmla="*/ 364 w 10000"/>
                  <a:gd name="connsiteY294" fmla="*/ 2455 h 10000"/>
                  <a:gd name="connsiteX295" fmla="*/ 182 w 10000"/>
                  <a:gd name="connsiteY295" fmla="*/ 2427 h 10000"/>
                  <a:gd name="connsiteX296" fmla="*/ 243 w 10000"/>
                  <a:gd name="connsiteY296" fmla="*/ 2329 h 10000"/>
                  <a:gd name="connsiteX297" fmla="*/ 466 w 10000"/>
                  <a:gd name="connsiteY297" fmla="*/ 2343 h 10000"/>
                  <a:gd name="connsiteX298" fmla="*/ 425 w 10000"/>
                  <a:gd name="connsiteY298" fmla="*/ 2232 h 10000"/>
                  <a:gd name="connsiteX299" fmla="*/ 425 w 10000"/>
                  <a:gd name="connsiteY299" fmla="*/ 2148 h 10000"/>
                  <a:gd name="connsiteX300" fmla="*/ 567 w 10000"/>
                  <a:gd name="connsiteY300" fmla="*/ 2148 h 10000"/>
                  <a:gd name="connsiteX301" fmla="*/ 587 w 10000"/>
                  <a:gd name="connsiteY301" fmla="*/ 2106 h 10000"/>
                  <a:gd name="connsiteX302" fmla="*/ 648 w 10000"/>
                  <a:gd name="connsiteY302" fmla="*/ 2092 h 10000"/>
                  <a:gd name="connsiteX303" fmla="*/ 628 w 10000"/>
                  <a:gd name="connsiteY303" fmla="*/ 1994 h 10000"/>
                  <a:gd name="connsiteX304" fmla="*/ 870 w 10000"/>
                  <a:gd name="connsiteY304" fmla="*/ 1939 h 10000"/>
                  <a:gd name="connsiteX305" fmla="*/ 769 w 10000"/>
                  <a:gd name="connsiteY305" fmla="*/ 1911 h 10000"/>
                  <a:gd name="connsiteX306" fmla="*/ 749 w 10000"/>
                  <a:gd name="connsiteY306" fmla="*/ 1785 h 10000"/>
                  <a:gd name="connsiteX307" fmla="*/ 688 w 10000"/>
                  <a:gd name="connsiteY307" fmla="*/ 1771 h 10000"/>
                  <a:gd name="connsiteX308" fmla="*/ 749 w 10000"/>
                  <a:gd name="connsiteY308" fmla="*/ 1715 h 10000"/>
                  <a:gd name="connsiteX309" fmla="*/ 749 w 10000"/>
                  <a:gd name="connsiteY309" fmla="*/ 1702 h 10000"/>
                  <a:gd name="connsiteX310" fmla="*/ 648 w 10000"/>
                  <a:gd name="connsiteY310" fmla="*/ 1674 h 10000"/>
                  <a:gd name="connsiteX311" fmla="*/ 567 w 10000"/>
                  <a:gd name="connsiteY311" fmla="*/ 1715 h 10000"/>
                  <a:gd name="connsiteX312" fmla="*/ 466 w 10000"/>
                  <a:gd name="connsiteY312" fmla="*/ 1618 h 10000"/>
                  <a:gd name="connsiteX313" fmla="*/ 587 w 10000"/>
                  <a:gd name="connsiteY313" fmla="*/ 1464 h 10000"/>
                  <a:gd name="connsiteX314" fmla="*/ 648 w 10000"/>
                  <a:gd name="connsiteY314" fmla="*/ 1534 h 10000"/>
                  <a:gd name="connsiteX315" fmla="*/ 810 w 10000"/>
                  <a:gd name="connsiteY315" fmla="*/ 1381 h 10000"/>
                  <a:gd name="connsiteX316" fmla="*/ 891 w 10000"/>
                  <a:gd name="connsiteY316" fmla="*/ 1381 h 10000"/>
                  <a:gd name="connsiteX317" fmla="*/ 891 w 10000"/>
                  <a:gd name="connsiteY317" fmla="*/ 1339 h 10000"/>
                  <a:gd name="connsiteX318" fmla="*/ 709 w 10000"/>
                  <a:gd name="connsiteY318" fmla="*/ 1255 h 10000"/>
                  <a:gd name="connsiteX319" fmla="*/ 769 w 10000"/>
                  <a:gd name="connsiteY319" fmla="*/ 1144 h 10000"/>
                  <a:gd name="connsiteX320" fmla="*/ 992 w 10000"/>
                  <a:gd name="connsiteY320" fmla="*/ 1144 h 10000"/>
                  <a:gd name="connsiteX321" fmla="*/ 1053 w 10000"/>
                  <a:gd name="connsiteY321" fmla="*/ 1102 h 10000"/>
                  <a:gd name="connsiteX322" fmla="*/ 810 w 10000"/>
                  <a:gd name="connsiteY322" fmla="*/ 865 h 10000"/>
                  <a:gd name="connsiteX323" fmla="*/ 810 w 10000"/>
                  <a:gd name="connsiteY323" fmla="*/ 865 h 10000"/>
                  <a:gd name="connsiteX324" fmla="*/ 891 w 10000"/>
                  <a:gd name="connsiteY324" fmla="*/ 753 h 10000"/>
                  <a:gd name="connsiteX325" fmla="*/ 1174 w 10000"/>
                  <a:gd name="connsiteY325" fmla="*/ 669 h 10000"/>
                  <a:gd name="connsiteX326" fmla="*/ 1215 w 10000"/>
                  <a:gd name="connsiteY326" fmla="*/ 753 h 10000"/>
                  <a:gd name="connsiteX327" fmla="*/ 1397 w 10000"/>
                  <a:gd name="connsiteY327" fmla="*/ 669 h 10000"/>
                  <a:gd name="connsiteX328" fmla="*/ 1356 w 10000"/>
                  <a:gd name="connsiteY328" fmla="*/ 628 h 10000"/>
                  <a:gd name="connsiteX329" fmla="*/ 1498 w 10000"/>
                  <a:gd name="connsiteY329" fmla="*/ 586 h 10000"/>
                  <a:gd name="connsiteX330" fmla="*/ 1498 w 10000"/>
                  <a:gd name="connsiteY330" fmla="*/ 544 h 10000"/>
                  <a:gd name="connsiteX331" fmla="*/ 1579 w 10000"/>
                  <a:gd name="connsiteY331" fmla="*/ 502 h 10000"/>
                  <a:gd name="connsiteX332" fmla="*/ 1457 w 10000"/>
                  <a:gd name="connsiteY332" fmla="*/ 307 h 10000"/>
                  <a:gd name="connsiteX333" fmla="*/ 1437 w 10000"/>
                  <a:gd name="connsiteY333" fmla="*/ 42 h 10000"/>
                  <a:gd name="connsiteX334" fmla="*/ 1802 w 10000"/>
                  <a:gd name="connsiteY334" fmla="*/ 98 h 10000"/>
                  <a:gd name="connsiteX335" fmla="*/ 1984 w 10000"/>
                  <a:gd name="connsiteY335" fmla="*/ 0 h 10000"/>
                  <a:gd name="connsiteX336" fmla="*/ 2045 w 10000"/>
                  <a:gd name="connsiteY336" fmla="*/ 28 h 10000"/>
                  <a:gd name="connsiteX337" fmla="*/ 2085 w 10000"/>
                  <a:gd name="connsiteY337" fmla="*/ 98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</a:cxnLst>
                <a:rect l="l" t="t" r="r" b="b"/>
                <a:pathLst>
                  <a:path w="10000" h="10000">
                    <a:moveTo>
                      <a:pt x="2085" y="98"/>
                    </a:moveTo>
                    <a:cubicBezTo>
                      <a:pt x="2112" y="168"/>
                      <a:pt x="2139" y="237"/>
                      <a:pt x="2166" y="307"/>
                    </a:cubicBezTo>
                    <a:cubicBezTo>
                      <a:pt x="2159" y="335"/>
                      <a:pt x="2153" y="363"/>
                      <a:pt x="2146" y="391"/>
                    </a:cubicBezTo>
                    <a:lnTo>
                      <a:pt x="2429" y="474"/>
                    </a:lnTo>
                    <a:cubicBezTo>
                      <a:pt x="2449" y="455"/>
                      <a:pt x="2470" y="437"/>
                      <a:pt x="2490" y="418"/>
                    </a:cubicBezTo>
                    <a:lnTo>
                      <a:pt x="2632" y="432"/>
                    </a:lnTo>
                    <a:lnTo>
                      <a:pt x="2632" y="474"/>
                    </a:lnTo>
                    <a:lnTo>
                      <a:pt x="2692" y="474"/>
                    </a:lnTo>
                    <a:cubicBezTo>
                      <a:pt x="2706" y="502"/>
                      <a:pt x="2719" y="530"/>
                      <a:pt x="2733" y="558"/>
                    </a:cubicBezTo>
                    <a:lnTo>
                      <a:pt x="2895" y="600"/>
                    </a:lnTo>
                    <a:lnTo>
                      <a:pt x="3138" y="516"/>
                    </a:lnTo>
                    <a:lnTo>
                      <a:pt x="3259" y="544"/>
                    </a:lnTo>
                    <a:lnTo>
                      <a:pt x="3381" y="600"/>
                    </a:lnTo>
                    <a:lnTo>
                      <a:pt x="3543" y="544"/>
                    </a:lnTo>
                    <a:lnTo>
                      <a:pt x="3543" y="418"/>
                    </a:lnTo>
                    <a:lnTo>
                      <a:pt x="3563" y="418"/>
                    </a:lnTo>
                    <a:lnTo>
                      <a:pt x="3664" y="502"/>
                    </a:lnTo>
                    <a:lnTo>
                      <a:pt x="3563" y="586"/>
                    </a:lnTo>
                    <a:cubicBezTo>
                      <a:pt x="3576" y="628"/>
                      <a:pt x="3590" y="669"/>
                      <a:pt x="3603" y="711"/>
                    </a:cubicBezTo>
                    <a:lnTo>
                      <a:pt x="3725" y="739"/>
                    </a:lnTo>
                    <a:cubicBezTo>
                      <a:pt x="3759" y="781"/>
                      <a:pt x="3792" y="823"/>
                      <a:pt x="3826" y="865"/>
                    </a:cubicBezTo>
                    <a:cubicBezTo>
                      <a:pt x="3853" y="870"/>
                      <a:pt x="3880" y="874"/>
                      <a:pt x="3907" y="879"/>
                    </a:cubicBezTo>
                    <a:cubicBezTo>
                      <a:pt x="3927" y="902"/>
                      <a:pt x="3948" y="925"/>
                      <a:pt x="3968" y="948"/>
                    </a:cubicBezTo>
                    <a:lnTo>
                      <a:pt x="4130" y="948"/>
                    </a:lnTo>
                    <a:lnTo>
                      <a:pt x="4251" y="1018"/>
                    </a:lnTo>
                    <a:lnTo>
                      <a:pt x="4474" y="990"/>
                    </a:lnTo>
                    <a:cubicBezTo>
                      <a:pt x="4494" y="1013"/>
                      <a:pt x="4514" y="1037"/>
                      <a:pt x="4534" y="1060"/>
                    </a:cubicBezTo>
                    <a:lnTo>
                      <a:pt x="4474" y="1102"/>
                    </a:lnTo>
                    <a:cubicBezTo>
                      <a:pt x="4494" y="1121"/>
                      <a:pt x="4514" y="1139"/>
                      <a:pt x="4534" y="1158"/>
                    </a:cubicBezTo>
                    <a:cubicBezTo>
                      <a:pt x="4521" y="1167"/>
                      <a:pt x="4507" y="1176"/>
                      <a:pt x="4494" y="1185"/>
                    </a:cubicBezTo>
                    <a:cubicBezTo>
                      <a:pt x="4528" y="1236"/>
                      <a:pt x="4561" y="1288"/>
                      <a:pt x="4595" y="1339"/>
                    </a:cubicBezTo>
                    <a:lnTo>
                      <a:pt x="4656" y="1339"/>
                    </a:lnTo>
                    <a:lnTo>
                      <a:pt x="4960" y="1213"/>
                    </a:lnTo>
                    <a:lnTo>
                      <a:pt x="5162" y="1227"/>
                    </a:lnTo>
                    <a:lnTo>
                      <a:pt x="5344" y="1144"/>
                    </a:lnTo>
                    <a:lnTo>
                      <a:pt x="5425" y="1018"/>
                    </a:lnTo>
                    <a:lnTo>
                      <a:pt x="5648" y="907"/>
                    </a:lnTo>
                    <a:lnTo>
                      <a:pt x="5830" y="1116"/>
                    </a:lnTo>
                    <a:lnTo>
                      <a:pt x="5830" y="1269"/>
                    </a:lnTo>
                    <a:cubicBezTo>
                      <a:pt x="5864" y="1311"/>
                      <a:pt x="5897" y="1353"/>
                      <a:pt x="5931" y="1395"/>
                    </a:cubicBezTo>
                    <a:lnTo>
                      <a:pt x="6093" y="1506"/>
                    </a:lnTo>
                    <a:lnTo>
                      <a:pt x="6457" y="1576"/>
                    </a:lnTo>
                    <a:lnTo>
                      <a:pt x="6741" y="1492"/>
                    </a:lnTo>
                    <a:lnTo>
                      <a:pt x="6923" y="1506"/>
                    </a:lnTo>
                    <a:lnTo>
                      <a:pt x="7146" y="1590"/>
                    </a:lnTo>
                    <a:lnTo>
                      <a:pt x="7429" y="1618"/>
                    </a:lnTo>
                    <a:cubicBezTo>
                      <a:pt x="7416" y="1650"/>
                      <a:pt x="7402" y="1683"/>
                      <a:pt x="7389" y="1715"/>
                    </a:cubicBezTo>
                    <a:lnTo>
                      <a:pt x="7632" y="2134"/>
                    </a:lnTo>
                    <a:lnTo>
                      <a:pt x="8016" y="2218"/>
                    </a:lnTo>
                    <a:lnTo>
                      <a:pt x="8259" y="2385"/>
                    </a:lnTo>
                    <a:lnTo>
                      <a:pt x="8623" y="2385"/>
                    </a:lnTo>
                    <a:lnTo>
                      <a:pt x="8765" y="2343"/>
                    </a:lnTo>
                    <a:cubicBezTo>
                      <a:pt x="8812" y="2301"/>
                      <a:pt x="8860" y="2260"/>
                      <a:pt x="8907" y="2218"/>
                    </a:cubicBezTo>
                    <a:lnTo>
                      <a:pt x="9291" y="2190"/>
                    </a:lnTo>
                    <a:lnTo>
                      <a:pt x="9352" y="2218"/>
                    </a:lnTo>
                    <a:lnTo>
                      <a:pt x="9656" y="2134"/>
                    </a:lnTo>
                    <a:lnTo>
                      <a:pt x="9656" y="2232"/>
                    </a:lnTo>
                    <a:lnTo>
                      <a:pt x="9777" y="2343"/>
                    </a:lnTo>
                    <a:lnTo>
                      <a:pt x="9251" y="2552"/>
                    </a:lnTo>
                    <a:cubicBezTo>
                      <a:pt x="9244" y="2640"/>
                      <a:pt x="9238" y="2729"/>
                      <a:pt x="9231" y="2817"/>
                    </a:cubicBezTo>
                    <a:lnTo>
                      <a:pt x="9413" y="3054"/>
                    </a:lnTo>
                    <a:lnTo>
                      <a:pt x="9696" y="3180"/>
                    </a:lnTo>
                    <a:lnTo>
                      <a:pt x="9879" y="3333"/>
                    </a:lnTo>
                    <a:cubicBezTo>
                      <a:pt x="9859" y="3412"/>
                      <a:pt x="9838" y="3491"/>
                      <a:pt x="9818" y="3570"/>
                    </a:cubicBezTo>
                    <a:lnTo>
                      <a:pt x="10000" y="3696"/>
                    </a:lnTo>
                    <a:cubicBezTo>
                      <a:pt x="9987" y="3724"/>
                      <a:pt x="9973" y="3752"/>
                      <a:pt x="9960" y="3780"/>
                    </a:cubicBezTo>
                    <a:cubicBezTo>
                      <a:pt x="9940" y="3794"/>
                      <a:pt x="9919" y="3807"/>
                      <a:pt x="9899" y="3821"/>
                    </a:cubicBezTo>
                    <a:lnTo>
                      <a:pt x="9656" y="3808"/>
                    </a:lnTo>
                    <a:lnTo>
                      <a:pt x="9413" y="4045"/>
                    </a:lnTo>
                    <a:lnTo>
                      <a:pt x="9231" y="4086"/>
                    </a:lnTo>
                    <a:lnTo>
                      <a:pt x="8826" y="4505"/>
                    </a:lnTo>
                    <a:lnTo>
                      <a:pt x="8826" y="4616"/>
                    </a:lnTo>
                    <a:lnTo>
                      <a:pt x="8563" y="4603"/>
                    </a:lnTo>
                    <a:lnTo>
                      <a:pt x="8300" y="4603"/>
                    </a:lnTo>
                    <a:lnTo>
                      <a:pt x="8097" y="4700"/>
                    </a:lnTo>
                    <a:lnTo>
                      <a:pt x="7794" y="4644"/>
                    </a:lnTo>
                    <a:lnTo>
                      <a:pt x="7692" y="4686"/>
                    </a:lnTo>
                    <a:lnTo>
                      <a:pt x="7773" y="4728"/>
                    </a:lnTo>
                    <a:cubicBezTo>
                      <a:pt x="7739" y="4779"/>
                      <a:pt x="7706" y="4830"/>
                      <a:pt x="7672" y="4881"/>
                    </a:cubicBezTo>
                    <a:cubicBezTo>
                      <a:pt x="7692" y="4895"/>
                      <a:pt x="7713" y="4909"/>
                      <a:pt x="7733" y="4923"/>
                    </a:cubicBezTo>
                    <a:cubicBezTo>
                      <a:pt x="7753" y="4909"/>
                      <a:pt x="7774" y="4895"/>
                      <a:pt x="7794" y="4881"/>
                    </a:cubicBezTo>
                    <a:lnTo>
                      <a:pt x="7915" y="4923"/>
                    </a:lnTo>
                    <a:lnTo>
                      <a:pt x="8036" y="4923"/>
                    </a:lnTo>
                    <a:cubicBezTo>
                      <a:pt x="8050" y="4956"/>
                      <a:pt x="8063" y="4988"/>
                      <a:pt x="8077" y="5021"/>
                    </a:cubicBezTo>
                    <a:lnTo>
                      <a:pt x="8198" y="5132"/>
                    </a:lnTo>
                    <a:cubicBezTo>
                      <a:pt x="8178" y="5155"/>
                      <a:pt x="8158" y="5179"/>
                      <a:pt x="8138" y="5202"/>
                    </a:cubicBezTo>
                    <a:cubicBezTo>
                      <a:pt x="8158" y="5221"/>
                      <a:pt x="8178" y="5239"/>
                      <a:pt x="8198" y="5258"/>
                    </a:cubicBezTo>
                    <a:cubicBezTo>
                      <a:pt x="8218" y="5253"/>
                      <a:pt x="8239" y="5249"/>
                      <a:pt x="8259" y="5244"/>
                    </a:cubicBezTo>
                    <a:cubicBezTo>
                      <a:pt x="8279" y="5258"/>
                      <a:pt x="8300" y="5272"/>
                      <a:pt x="8320" y="5286"/>
                    </a:cubicBezTo>
                    <a:cubicBezTo>
                      <a:pt x="8333" y="5314"/>
                      <a:pt x="8347" y="5342"/>
                      <a:pt x="8360" y="5370"/>
                    </a:cubicBezTo>
                    <a:cubicBezTo>
                      <a:pt x="8387" y="5347"/>
                      <a:pt x="8414" y="5323"/>
                      <a:pt x="8441" y="5300"/>
                    </a:cubicBezTo>
                    <a:cubicBezTo>
                      <a:pt x="8421" y="5332"/>
                      <a:pt x="8279" y="5514"/>
                      <a:pt x="8239" y="5565"/>
                    </a:cubicBezTo>
                    <a:cubicBezTo>
                      <a:pt x="8199" y="5616"/>
                      <a:pt x="8212" y="5593"/>
                      <a:pt x="8198" y="5607"/>
                    </a:cubicBezTo>
                    <a:cubicBezTo>
                      <a:pt x="8212" y="5621"/>
                      <a:pt x="8225" y="5635"/>
                      <a:pt x="8239" y="5649"/>
                    </a:cubicBezTo>
                    <a:lnTo>
                      <a:pt x="8198" y="5649"/>
                    </a:lnTo>
                    <a:cubicBezTo>
                      <a:pt x="8185" y="5663"/>
                      <a:pt x="8171" y="5676"/>
                      <a:pt x="8158" y="5690"/>
                    </a:cubicBezTo>
                    <a:lnTo>
                      <a:pt x="8158" y="5774"/>
                    </a:lnTo>
                    <a:lnTo>
                      <a:pt x="8097" y="5844"/>
                    </a:lnTo>
                    <a:lnTo>
                      <a:pt x="8097" y="5900"/>
                    </a:lnTo>
                    <a:lnTo>
                      <a:pt x="7976" y="5900"/>
                    </a:lnTo>
                    <a:lnTo>
                      <a:pt x="7976" y="5997"/>
                    </a:lnTo>
                    <a:cubicBezTo>
                      <a:pt x="7956" y="6002"/>
                      <a:pt x="7935" y="6006"/>
                      <a:pt x="7915" y="6011"/>
                    </a:cubicBezTo>
                    <a:lnTo>
                      <a:pt x="7915" y="6081"/>
                    </a:lnTo>
                    <a:cubicBezTo>
                      <a:pt x="7895" y="6086"/>
                      <a:pt x="7874" y="6090"/>
                      <a:pt x="7854" y="6095"/>
                    </a:cubicBezTo>
                    <a:cubicBezTo>
                      <a:pt x="7868" y="6109"/>
                      <a:pt x="7881" y="6123"/>
                      <a:pt x="7895" y="6137"/>
                    </a:cubicBezTo>
                    <a:lnTo>
                      <a:pt x="7834" y="6165"/>
                    </a:lnTo>
                    <a:cubicBezTo>
                      <a:pt x="7854" y="6170"/>
                      <a:pt x="7875" y="6174"/>
                      <a:pt x="7895" y="6179"/>
                    </a:cubicBezTo>
                    <a:cubicBezTo>
                      <a:pt x="7902" y="6211"/>
                      <a:pt x="7908" y="6244"/>
                      <a:pt x="7915" y="6276"/>
                    </a:cubicBezTo>
                    <a:cubicBezTo>
                      <a:pt x="7888" y="6295"/>
                      <a:pt x="7861" y="6313"/>
                      <a:pt x="7834" y="6332"/>
                    </a:cubicBezTo>
                    <a:lnTo>
                      <a:pt x="7854" y="6332"/>
                    </a:lnTo>
                    <a:lnTo>
                      <a:pt x="7854" y="6374"/>
                    </a:lnTo>
                    <a:lnTo>
                      <a:pt x="7794" y="6416"/>
                    </a:lnTo>
                    <a:lnTo>
                      <a:pt x="7794" y="6457"/>
                    </a:lnTo>
                    <a:lnTo>
                      <a:pt x="7672" y="6597"/>
                    </a:lnTo>
                    <a:lnTo>
                      <a:pt x="7773" y="6681"/>
                    </a:lnTo>
                    <a:lnTo>
                      <a:pt x="8016" y="6681"/>
                    </a:lnTo>
                    <a:cubicBezTo>
                      <a:pt x="8023" y="6686"/>
                      <a:pt x="8029" y="6690"/>
                      <a:pt x="8036" y="6695"/>
                    </a:cubicBezTo>
                    <a:lnTo>
                      <a:pt x="8198" y="6653"/>
                    </a:lnTo>
                    <a:lnTo>
                      <a:pt x="8300" y="6695"/>
                    </a:lnTo>
                    <a:lnTo>
                      <a:pt x="8360" y="6695"/>
                    </a:lnTo>
                    <a:cubicBezTo>
                      <a:pt x="8347" y="6704"/>
                      <a:pt x="8333" y="6713"/>
                      <a:pt x="8320" y="6722"/>
                    </a:cubicBezTo>
                    <a:lnTo>
                      <a:pt x="8441" y="6764"/>
                    </a:lnTo>
                    <a:cubicBezTo>
                      <a:pt x="8461" y="6848"/>
                      <a:pt x="8482" y="6931"/>
                      <a:pt x="8502" y="7015"/>
                    </a:cubicBezTo>
                    <a:cubicBezTo>
                      <a:pt x="8482" y="7029"/>
                      <a:pt x="8461" y="7043"/>
                      <a:pt x="8441" y="7057"/>
                    </a:cubicBezTo>
                    <a:lnTo>
                      <a:pt x="8441" y="7197"/>
                    </a:lnTo>
                    <a:lnTo>
                      <a:pt x="8664" y="7294"/>
                    </a:lnTo>
                    <a:cubicBezTo>
                      <a:pt x="8650" y="7308"/>
                      <a:pt x="8637" y="7322"/>
                      <a:pt x="8623" y="7336"/>
                    </a:cubicBezTo>
                    <a:cubicBezTo>
                      <a:pt x="8650" y="7359"/>
                      <a:pt x="8677" y="7383"/>
                      <a:pt x="8704" y="7406"/>
                    </a:cubicBezTo>
                    <a:lnTo>
                      <a:pt x="8704" y="7476"/>
                    </a:lnTo>
                    <a:cubicBezTo>
                      <a:pt x="8711" y="7481"/>
                      <a:pt x="8718" y="7485"/>
                      <a:pt x="8725" y="7490"/>
                    </a:cubicBezTo>
                    <a:cubicBezTo>
                      <a:pt x="8718" y="7504"/>
                      <a:pt x="8711" y="7517"/>
                      <a:pt x="8704" y="7531"/>
                    </a:cubicBezTo>
                    <a:lnTo>
                      <a:pt x="8765" y="7601"/>
                    </a:lnTo>
                    <a:cubicBezTo>
                      <a:pt x="8785" y="7587"/>
                      <a:pt x="8806" y="7573"/>
                      <a:pt x="8826" y="7559"/>
                    </a:cubicBezTo>
                    <a:lnTo>
                      <a:pt x="8826" y="7615"/>
                    </a:lnTo>
                    <a:cubicBezTo>
                      <a:pt x="8833" y="7648"/>
                      <a:pt x="8839" y="7680"/>
                      <a:pt x="8846" y="7713"/>
                    </a:cubicBezTo>
                    <a:lnTo>
                      <a:pt x="8623" y="7796"/>
                    </a:lnTo>
                    <a:lnTo>
                      <a:pt x="8441" y="7796"/>
                    </a:lnTo>
                    <a:cubicBezTo>
                      <a:pt x="8434" y="7829"/>
                      <a:pt x="8428" y="7861"/>
                      <a:pt x="8421" y="7894"/>
                    </a:cubicBezTo>
                    <a:lnTo>
                      <a:pt x="8603" y="7894"/>
                    </a:lnTo>
                    <a:cubicBezTo>
                      <a:pt x="8610" y="7908"/>
                      <a:pt x="8616" y="7922"/>
                      <a:pt x="8623" y="7936"/>
                    </a:cubicBezTo>
                    <a:cubicBezTo>
                      <a:pt x="8637" y="7931"/>
                      <a:pt x="8650" y="7927"/>
                      <a:pt x="8664" y="7922"/>
                    </a:cubicBezTo>
                    <a:lnTo>
                      <a:pt x="8725" y="7992"/>
                    </a:lnTo>
                    <a:cubicBezTo>
                      <a:pt x="8718" y="8006"/>
                      <a:pt x="8711" y="8019"/>
                      <a:pt x="8704" y="8033"/>
                    </a:cubicBezTo>
                    <a:cubicBezTo>
                      <a:pt x="8711" y="8038"/>
                      <a:pt x="8718" y="8042"/>
                      <a:pt x="8725" y="8047"/>
                    </a:cubicBezTo>
                    <a:lnTo>
                      <a:pt x="8887" y="7922"/>
                    </a:lnTo>
                    <a:cubicBezTo>
                      <a:pt x="8907" y="7927"/>
                      <a:pt x="8927" y="7931"/>
                      <a:pt x="8947" y="7936"/>
                    </a:cubicBezTo>
                    <a:cubicBezTo>
                      <a:pt x="8934" y="7931"/>
                      <a:pt x="8920" y="7927"/>
                      <a:pt x="8907" y="7922"/>
                    </a:cubicBezTo>
                    <a:cubicBezTo>
                      <a:pt x="8927" y="7908"/>
                      <a:pt x="8948" y="7894"/>
                      <a:pt x="8968" y="7880"/>
                    </a:cubicBezTo>
                    <a:cubicBezTo>
                      <a:pt x="8988" y="7871"/>
                      <a:pt x="9008" y="7861"/>
                      <a:pt x="9028" y="7852"/>
                    </a:cubicBezTo>
                    <a:cubicBezTo>
                      <a:pt x="9075" y="7945"/>
                      <a:pt x="9123" y="8038"/>
                      <a:pt x="9170" y="8131"/>
                    </a:cubicBezTo>
                    <a:cubicBezTo>
                      <a:pt x="9157" y="8145"/>
                      <a:pt x="9143" y="8159"/>
                      <a:pt x="9130" y="8173"/>
                    </a:cubicBezTo>
                    <a:lnTo>
                      <a:pt x="9130" y="8271"/>
                    </a:lnTo>
                    <a:lnTo>
                      <a:pt x="8846" y="8243"/>
                    </a:lnTo>
                    <a:cubicBezTo>
                      <a:pt x="8839" y="8313"/>
                      <a:pt x="8833" y="8382"/>
                      <a:pt x="8826" y="8452"/>
                    </a:cubicBezTo>
                    <a:lnTo>
                      <a:pt x="8704" y="8452"/>
                    </a:lnTo>
                    <a:cubicBezTo>
                      <a:pt x="8691" y="8512"/>
                      <a:pt x="8677" y="8573"/>
                      <a:pt x="8664" y="8633"/>
                    </a:cubicBezTo>
                    <a:cubicBezTo>
                      <a:pt x="8624" y="8666"/>
                      <a:pt x="8583" y="8698"/>
                      <a:pt x="8543" y="8731"/>
                    </a:cubicBezTo>
                    <a:lnTo>
                      <a:pt x="8543" y="8884"/>
                    </a:lnTo>
                    <a:lnTo>
                      <a:pt x="8381" y="8954"/>
                    </a:lnTo>
                    <a:lnTo>
                      <a:pt x="8603" y="9010"/>
                    </a:lnTo>
                    <a:lnTo>
                      <a:pt x="8603" y="9052"/>
                    </a:lnTo>
                    <a:lnTo>
                      <a:pt x="8138" y="9052"/>
                    </a:lnTo>
                    <a:cubicBezTo>
                      <a:pt x="8172" y="9098"/>
                      <a:pt x="8205" y="9145"/>
                      <a:pt x="8239" y="9191"/>
                    </a:cubicBezTo>
                    <a:lnTo>
                      <a:pt x="8320" y="9233"/>
                    </a:lnTo>
                    <a:cubicBezTo>
                      <a:pt x="8313" y="9252"/>
                      <a:pt x="8307" y="9270"/>
                      <a:pt x="8300" y="9289"/>
                    </a:cubicBezTo>
                    <a:cubicBezTo>
                      <a:pt x="8307" y="9298"/>
                      <a:pt x="8313" y="9308"/>
                      <a:pt x="8320" y="9317"/>
                    </a:cubicBezTo>
                    <a:lnTo>
                      <a:pt x="8320" y="9442"/>
                    </a:lnTo>
                    <a:lnTo>
                      <a:pt x="8259" y="9442"/>
                    </a:lnTo>
                    <a:cubicBezTo>
                      <a:pt x="8239" y="9484"/>
                      <a:pt x="8218" y="9526"/>
                      <a:pt x="8198" y="9568"/>
                    </a:cubicBezTo>
                    <a:lnTo>
                      <a:pt x="8198" y="9791"/>
                    </a:lnTo>
                    <a:lnTo>
                      <a:pt x="8077" y="9805"/>
                    </a:lnTo>
                    <a:lnTo>
                      <a:pt x="8077" y="9888"/>
                    </a:lnTo>
                    <a:lnTo>
                      <a:pt x="7976" y="9986"/>
                    </a:lnTo>
                    <a:lnTo>
                      <a:pt x="7490" y="9944"/>
                    </a:lnTo>
                    <a:lnTo>
                      <a:pt x="7267" y="9944"/>
                    </a:lnTo>
                    <a:lnTo>
                      <a:pt x="7166" y="10000"/>
                    </a:lnTo>
                    <a:cubicBezTo>
                      <a:pt x="7146" y="9986"/>
                      <a:pt x="7125" y="9972"/>
                      <a:pt x="7105" y="9958"/>
                    </a:cubicBezTo>
                    <a:cubicBezTo>
                      <a:pt x="7085" y="9967"/>
                      <a:pt x="7065" y="9977"/>
                      <a:pt x="7045" y="9986"/>
                    </a:cubicBezTo>
                    <a:lnTo>
                      <a:pt x="6862" y="9833"/>
                    </a:lnTo>
                    <a:cubicBezTo>
                      <a:pt x="6822" y="9847"/>
                      <a:pt x="6781" y="9860"/>
                      <a:pt x="6741" y="9874"/>
                    </a:cubicBezTo>
                    <a:lnTo>
                      <a:pt x="6680" y="9944"/>
                    </a:lnTo>
                    <a:cubicBezTo>
                      <a:pt x="6660" y="9949"/>
                      <a:pt x="6639" y="9953"/>
                      <a:pt x="6619" y="9958"/>
                    </a:cubicBezTo>
                    <a:cubicBezTo>
                      <a:pt x="6579" y="9902"/>
                      <a:pt x="6538" y="9847"/>
                      <a:pt x="6498" y="9791"/>
                    </a:cubicBezTo>
                    <a:lnTo>
                      <a:pt x="5891" y="9805"/>
                    </a:lnTo>
                    <a:lnTo>
                      <a:pt x="5870" y="9874"/>
                    </a:lnTo>
                    <a:lnTo>
                      <a:pt x="5506" y="9874"/>
                    </a:lnTo>
                    <a:lnTo>
                      <a:pt x="5506" y="9916"/>
                    </a:lnTo>
                    <a:lnTo>
                      <a:pt x="5243" y="9874"/>
                    </a:lnTo>
                    <a:lnTo>
                      <a:pt x="5243" y="9791"/>
                    </a:lnTo>
                    <a:lnTo>
                      <a:pt x="5182" y="9791"/>
                    </a:lnTo>
                    <a:lnTo>
                      <a:pt x="5182" y="9791"/>
                    </a:lnTo>
                    <a:cubicBezTo>
                      <a:pt x="5175" y="9763"/>
                      <a:pt x="5169" y="9735"/>
                      <a:pt x="5162" y="9707"/>
                    </a:cubicBezTo>
                    <a:lnTo>
                      <a:pt x="5283" y="9484"/>
                    </a:lnTo>
                    <a:lnTo>
                      <a:pt x="5182" y="9442"/>
                    </a:lnTo>
                    <a:lnTo>
                      <a:pt x="5121" y="9470"/>
                    </a:lnTo>
                    <a:lnTo>
                      <a:pt x="5040" y="9428"/>
                    </a:lnTo>
                    <a:lnTo>
                      <a:pt x="5040" y="9205"/>
                    </a:lnTo>
                    <a:lnTo>
                      <a:pt x="4190" y="9163"/>
                    </a:lnTo>
                    <a:lnTo>
                      <a:pt x="4089" y="9038"/>
                    </a:lnTo>
                    <a:lnTo>
                      <a:pt x="4170" y="8954"/>
                    </a:lnTo>
                    <a:lnTo>
                      <a:pt x="4170" y="8884"/>
                    </a:lnTo>
                    <a:lnTo>
                      <a:pt x="4069" y="8870"/>
                    </a:lnTo>
                    <a:cubicBezTo>
                      <a:pt x="4089" y="8824"/>
                      <a:pt x="4110" y="8777"/>
                      <a:pt x="4130" y="8731"/>
                    </a:cubicBezTo>
                    <a:lnTo>
                      <a:pt x="3563" y="8605"/>
                    </a:lnTo>
                    <a:lnTo>
                      <a:pt x="3603" y="8550"/>
                    </a:lnTo>
                    <a:lnTo>
                      <a:pt x="3360" y="8550"/>
                    </a:lnTo>
                    <a:cubicBezTo>
                      <a:pt x="3320" y="8531"/>
                      <a:pt x="3279" y="8513"/>
                      <a:pt x="3239" y="8494"/>
                    </a:cubicBezTo>
                    <a:cubicBezTo>
                      <a:pt x="3225" y="8480"/>
                      <a:pt x="3212" y="8466"/>
                      <a:pt x="3198" y="8452"/>
                    </a:cubicBezTo>
                    <a:cubicBezTo>
                      <a:pt x="3212" y="8438"/>
                      <a:pt x="3225" y="8424"/>
                      <a:pt x="3239" y="8410"/>
                    </a:cubicBezTo>
                    <a:cubicBezTo>
                      <a:pt x="3246" y="8391"/>
                      <a:pt x="3252" y="8373"/>
                      <a:pt x="3259" y="8354"/>
                    </a:cubicBezTo>
                    <a:cubicBezTo>
                      <a:pt x="3225" y="8317"/>
                      <a:pt x="3192" y="8280"/>
                      <a:pt x="3158" y="8243"/>
                    </a:cubicBezTo>
                    <a:lnTo>
                      <a:pt x="3158" y="8131"/>
                    </a:lnTo>
                    <a:cubicBezTo>
                      <a:pt x="3111" y="8098"/>
                      <a:pt x="3063" y="8066"/>
                      <a:pt x="3016" y="8033"/>
                    </a:cubicBezTo>
                    <a:lnTo>
                      <a:pt x="2632" y="8075"/>
                    </a:lnTo>
                    <a:lnTo>
                      <a:pt x="2449" y="8006"/>
                    </a:lnTo>
                    <a:lnTo>
                      <a:pt x="2449" y="7894"/>
                    </a:lnTo>
                    <a:cubicBezTo>
                      <a:pt x="2469" y="7880"/>
                      <a:pt x="2490" y="7866"/>
                      <a:pt x="2510" y="7852"/>
                    </a:cubicBezTo>
                    <a:cubicBezTo>
                      <a:pt x="2503" y="7824"/>
                      <a:pt x="2497" y="7796"/>
                      <a:pt x="2490" y="7768"/>
                    </a:cubicBezTo>
                    <a:lnTo>
                      <a:pt x="2733" y="7657"/>
                    </a:lnTo>
                    <a:lnTo>
                      <a:pt x="2632" y="7601"/>
                    </a:lnTo>
                    <a:lnTo>
                      <a:pt x="2551" y="7601"/>
                    </a:lnTo>
                    <a:cubicBezTo>
                      <a:pt x="2531" y="7499"/>
                      <a:pt x="2510" y="7396"/>
                      <a:pt x="2490" y="7294"/>
                    </a:cubicBezTo>
                    <a:lnTo>
                      <a:pt x="2267" y="7364"/>
                    </a:lnTo>
                    <a:cubicBezTo>
                      <a:pt x="2254" y="7350"/>
                      <a:pt x="2240" y="7336"/>
                      <a:pt x="2227" y="7322"/>
                    </a:cubicBezTo>
                    <a:lnTo>
                      <a:pt x="2105" y="7336"/>
                    </a:lnTo>
                    <a:lnTo>
                      <a:pt x="1984" y="7252"/>
                    </a:lnTo>
                    <a:cubicBezTo>
                      <a:pt x="1997" y="7238"/>
                      <a:pt x="2011" y="7225"/>
                      <a:pt x="2024" y="7211"/>
                    </a:cubicBezTo>
                    <a:lnTo>
                      <a:pt x="1903" y="7169"/>
                    </a:lnTo>
                    <a:lnTo>
                      <a:pt x="1964" y="7169"/>
                    </a:lnTo>
                    <a:cubicBezTo>
                      <a:pt x="1950" y="7141"/>
                      <a:pt x="1937" y="7113"/>
                      <a:pt x="1923" y="7085"/>
                    </a:cubicBezTo>
                    <a:cubicBezTo>
                      <a:pt x="1957" y="7062"/>
                      <a:pt x="1990" y="7038"/>
                      <a:pt x="2024" y="7015"/>
                    </a:cubicBezTo>
                    <a:lnTo>
                      <a:pt x="1822" y="6876"/>
                    </a:lnTo>
                    <a:cubicBezTo>
                      <a:pt x="1802" y="6695"/>
                      <a:pt x="1781" y="6513"/>
                      <a:pt x="1761" y="6332"/>
                    </a:cubicBezTo>
                    <a:lnTo>
                      <a:pt x="1862" y="6318"/>
                    </a:lnTo>
                    <a:cubicBezTo>
                      <a:pt x="1876" y="6304"/>
                      <a:pt x="1889" y="6290"/>
                      <a:pt x="1903" y="6276"/>
                    </a:cubicBezTo>
                    <a:cubicBezTo>
                      <a:pt x="1930" y="6267"/>
                      <a:pt x="1957" y="6257"/>
                      <a:pt x="1984" y="6248"/>
                    </a:cubicBezTo>
                    <a:lnTo>
                      <a:pt x="1984" y="6165"/>
                    </a:lnTo>
                    <a:cubicBezTo>
                      <a:pt x="1977" y="6151"/>
                      <a:pt x="1971" y="6137"/>
                      <a:pt x="1964" y="6123"/>
                    </a:cubicBezTo>
                    <a:cubicBezTo>
                      <a:pt x="1991" y="6114"/>
                      <a:pt x="2018" y="6104"/>
                      <a:pt x="2045" y="6095"/>
                    </a:cubicBezTo>
                    <a:cubicBezTo>
                      <a:pt x="2038" y="6076"/>
                      <a:pt x="2031" y="6058"/>
                      <a:pt x="2024" y="6039"/>
                    </a:cubicBezTo>
                    <a:lnTo>
                      <a:pt x="1862" y="6039"/>
                    </a:lnTo>
                    <a:cubicBezTo>
                      <a:pt x="1828" y="6016"/>
                      <a:pt x="1795" y="5992"/>
                      <a:pt x="1761" y="5969"/>
                    </a:cubicBezTo>
                    <a:cubicBezTo>
                      <a:pt x="1795" y="5932"/>
                      <a:pt x="1828" y="5895"/>
                      <a:pt x="1862" y="5858"/>
                    </a:cubicBezTo>
                    <a:cubicBezTo>
                      <a:pt x="1849" y="5816"/>
                      <a:pt x="1835" y="5774"/>
                      <a:pt x="1822" y="5732"/>
                    </a:cubicBezTo>
                    <a:lnTo>
                      <a:pt x="1903" y="5690"/>
                    </a:lnTo>
                    <a:lnTo>
                      <a:pt x="1984" y="5690"/>
                    </a:lnTo>
                    <a:lnTo>
                      <a:pt x="1984" y="5621"/>
                    </a:lnTo>
                    <a:lnTo>
                      <a:pt x="1822" y="5649"/>
                    </a:lnTo>
                    <a:lnTo>
                      <a:pt x="1741" y="5565"/>
                    </a:lnTo>
                    <a:lnTo>
                      <a:pt x="1619" y="5579"/>
                    </a:lnTo>
                    <a:lnTo>
                      <a:pt x="1619" y="5174"/>
                    </a:lnTo>
                    <a:cubicBezTo>
                      <a:pt x="1585" y="5183"/>
                      <a:pt x="1552" y="5193"/>
                      <a:pt x="1518" y="5202"/>
                    </a:cubicBezTo>
                    <a:lnTo>
                      <a:pt x="1275" y="5160"/>
                    </a:lnTo>
                    <a:cubicBezTo>
                      <a:pt x="1262" y="5174"/>
                      <a:pt x="1248" y="5188"/>
                      <a:pt x="1235" y="5202"/>
                    </a:cubicBezTo>
                    <a:lnTo>
                      <a:pt x="1154" y="5202"/>
                    </a:lnTo>
                    <a:lnTo>
                      <a:pt x="1032" y="5160"/>
                    </a:lnTo>
                    <a:lnTo>
                      <a:pt x="830" y="5160"/>
                    </a:lnTo>
                    <a:lnTo>
                      <a:pt x="830" y="5105"/>
                    </a:lnTo>
                    <a:lnTo>
                      <a:pt x="688" y="5105"/>
                    </a:lnTo>
                    <a:lnTo>
                      <a:pt x="810" y="4979"/>
                    </a:lnTo>
                    <a:lnTo>
                      <a:pt x="891" y="5021"/>
                    </a:lnTo>
                    <a:lnTo>
                      <a:pt x="891" y="4937"/>
                    </a:lnTo>
                    <a:lnTo>
                      <a:pt x="1093" y="4895"/>
                    </a:lnTo>
                    <a:lnTo>
                      <a:pt x="891" y="4616"/>
                    </a:lnTo>
                    <a:cubicBezTo>
                      <a:pt x="904" y="4602"/>
                      <a:pt x="918" y="4589"/>
                      <a:pt x="931" y="4575"/>
                    </a:cubicBezTo>
                    <a:cubicBezTo>
                      <a:pt x="951" y="4459"/>
                      <a:pt x="972" y="4342"/>
                      <a:pt x="992" y="4226"/>
                    </a:cubicBezTo>
                    <a:lnTo>
                      <a:pt x="870" y="4212"/>
                    </a:lnTo>
                    <a:cubicBezTo>
                      <a:pt x="857" y="4249"/>
                      <a:pt x="843" y="4287"/>
                      <a:pt x="830" y="4324"/>
                    </a:cubicBezTo>
                    <a:lnTo>
                      <a:pt x="587" y="4296"/>
                    </a:lnTo>
                    <a:lnTo>
                      <a:pt x="283" y="4212"/>
                    </a:lnTo>
                    <a:lnTo>
                      <a:pt x="223" y="4170"/>
                    </a:lnTo>
                    <a:cubicBezTo>
                      <a:pt x="243" y="4161"/>
                      <a:pt x="263" y="4151"/>
                      <a:pt x="283" y="4142"/>
                    </a:cubicBezTo>
                    <a:lnTo>
                      <a:pt x="223" y="4100"/>
                    </a:lnTo>
                    <a:lnTo>
                      <a:pt x="405" y="4017"/>
                    </a:lnTo>
                    <a:lnTo>
                      <a:pt x="283" y="3933"/>
                    </a:lnTo>
                    <a:cubicBezTo>
                      <a:pt x="263" y="3938"/>
                      <a:pt x="243" y="3942"/>
                      <a:pt x="223" y="3947"/>
                    </a:cubicBezTo>
                    <a:lnTo>
                      <a:pt x="121" y="3821"/>
                    </a:lnTo>
                    <a:lnTo>
                      <a:pt x="121" y="3821"/>
                    </a:lnTo>
                    <a:lnTo>
                      <a:pt x="121" y="3780"/>
                    </a:lnTo>
                    <a:lnTo>
                      <a:pt x="304" y="3710"/>
                    </a:lnTo>
                    <a:cubicBezTo>
                      <a:pt x="284" y="3696"/>
                      <a:pt x="263" y="3682"/>
                      <a:pt x="243" y="3668"/>
                    </a:cubicBezTo>
                    <a:lnTo>
                      <a:pt x="506" y="3612"/>
                    </a:lnTo>
                    <a:cubicBezTo>
                      <a:pt x="493" y="3584"/>
                      <a:pt x="479" y="3557"/>
                      <a:pt x="466" y="3529"/>
                    </a:cubicBezTo>
                    <a:lnTo>
                      <a:pt x="182" y="3501"/>
                    </a:lnTo>
                    <a:cubicBezTo>
                      <a:pt x="175" y="3473"/>
                      <a:pt x="169" y="3445"/>
                      <a:pt x="162" y="3417"/>
                    </a:cubicBezTo>
                    <a:cubicBezTo>
                      <a:pt x="189" y="3301"/>
                      <a:pt x="216" y="3184"/>
                      <a:pt x="243" y="3068"/>
                    </a:cubicBezTo>
                    <a:cubicBezTo>
                      <a:pt x="216" y="3050"/>
                      <a:pt x="189" y="3031"/>
                      <a:pt x="162" y="3013"/>
                    </a:cubicBezTo>
                    <a:lnTo>
                      <a:pt x="162" y="2887"/>
                    </a:lnTo>
                    <a:lnTo>
                      <a:pt x="20" y="2887"/>
                    </a:lnTo>
                    <a:cubicBezTo>
                      <a:pt x="34" y="2827"/>
                      <a:pt x="47" y="2766"/>
                      <a:pt x="61" y="2706"/>
                    </a:cubicBezTo>
                    <a:cubicBezTo>
                      <a:pt x="41" y="2692"/>
                      <a:pt x="20" y="2678"/>
                      <a:pt x="0" y="2664"/>
                    </a:cubicBezTo>
                    <a:cubicBezTo>
                      <a:pt x="7" y="2627"/>
                      <a:pt x="13" y="2589"/>
                      <a:pt x="20" y="2552"/>
                    </a:cubicBezTo>
                    <a:lnTo>
                      <a:pt x="182" y="2552"/>
                    </a:lnTo>
                    <a:lnTo>
                      <a:pt x="344" y="2469"/>
                    </a:lnTo>
                    <a:cubicBezTo>
                      <a:pt x="351" y="2464"/>
                      <a:pt x="357" y="2460"/>
                      <a:pt x="364" y="2455"/>
                    </a:cubicBezTo>
                    <a:lnTo>
                      <a:pt x="182" y="2427"/>
                    </a:lnTo>
                    <a:cubicBezTo>
                      <a:pt x="202" y="2394"/>
                      <a:pt x="223" y="2362"/>
                      <a:pt x="243" y="2329"/>
                    </a:cubicBezTo>
                    <a:lnTo>
                      <a:pt x="466" y="2343"/>
                    </a:lnTo>
                    <a:cubicBezTo>
                      <a:pt x="452" y="2306"/>
                      <a:pt x="439" y="2269"/>
                      <a:pt x="425" y="2232"/>
                    </a:cubicBezTo>
                    <a:lnTo>
                      <a:pt x="425" y="2148"/>
                    </a:lnTo>
                    <a:lnTo>
                      <a:pt x="567" y="2148"/>
                    </a:lnTo>
                    <a:cubicBezTo>
                      <a:pt x="574" y="2134"/>
                      <a:pt x="580" y="2120"/>
                      <a:pt x="587" y="2106"/>
                    </a:cubicBezTo>
                    <a:cubicBezTo>
                      <a:pt x="607" y="2101"/>
                      <a:pt x="628" y="2097"/>
                      <a:pt x="648" y="2092"/>
                    </a:cubicBezTo>
                    <a:cubicBezTo>
                      <a:pt x="641" y="2059"/>
                      <a:pt x="635" y="2027"/>
                      <a:pt x="628" y="1994"/>
                    </a:cubicBezTo>
                    <a:lnTo>
                      <a:pt x="870" y="1939"/>
                    </a:lnTo>
                    <a:cubicBezTo>
                      <a:pt x="836" y="1930"/>
                      <a:pt x="803" y="1920"/>
                      <a:pt x="769" y="1911"/>
                    </a:cubicBezTo>
                    <a:cubicBezTo>
                      <a:pt x="762" y="1869"/>
                      <a:pt x="756" y="1827"/>
                      <a:pt x="749" y="1785"/>
                    </a:cubicBezTo>
                    <a:cubicBezTo>
                      <a:pt x="729" y="1780"/>
                      <a:pt x="708" y="1776"/>
                      <a:pt x="688" y="1771"/>
                    </a:cubicBezTo>
                    <a:cubicBezTo>
                      <a:pt x="708" y="1752"/>
                      <a:pt x="729" y="1734"/>
                      <a:pt x="749" y="1715"/>
                    </a:cubicBezTo>
                    <a:lnTo>
                      <a:pt x="749" y="1702"/>
                    </a:lnTo>
                    <a:cubicBezTo>
                      <a:pt x="715" y="1693"/>
                      <a:pt x="682" y="1683"/>
                      <a:pt x="648" y="1674"/>
                    </a:cubicBezTo>
                    <a:cubicBezTo>
                      <a:pt x="621" y="1688"/>
                      <a:pt x="594" y="1701"/>
                      <a:pt x="567" y="1715"/>
                    </a:cubicBezTo>
                    <a:cubicBezTo>
                      <a:pt x="533" y="1683"/>
                      <a:pt x="500" y="1650"/>
                      <a:pt x="466" y="1618"/>
                    </a:cubicBezTo>
                    <a:lnTo>
                      <a:pt x="587" y="1464"/>
                    </a:lnTo>
                    <a:lnTo>
                      <a:pt x="648" y="1534"/>
                    </a:lnTo>
                    <a:lnTo>
                      <a:pt x="810" y="1381"/>
                    </a:lnTo>
                    <a:lnTo>
                      <a:pt x="891" y="1381"/>
                    </a:lnTo>
                    <a:lnTo>
                      <a:pt x="891" y="1339"/>
                    </a:lnTo>
                    <a:lnTo>
                      <a:pt x="709" y="1255"/>
                    </a:lnTo>
                    <a:lnTo>
                      <a:pt x="769" y="1144"/>
                    </a:lnTo>
                    <a:lnTo>
                      <a:pt x="992" y="1144"/>
                    </a:lnTo>
                    <a:cubicBezTo>
                      <a:pt x="1012" y="1130"/>
                      <a:pt x="1033" y="1116"/>
                      <a:pt x="1053" y="1102"/>
                    </a:cubicBezTo>
                    <a:lnTo>
                      <a:pt x="810" y="865"/>
                    </a:lnTo>
                    <a:lnTo>
                      <a:pt x="810" y="865"/>
                    </a:lnTo>
                    <a:cubicBezTo>
                      <a:pt x="837" y="828"/>
                      <a:pt x="864" y="790"/>
                      <a:pt x="891" y="753"/>
                    </a:cubicBezTo>
                    <a:lnTo>
                      <a:pt x="1174" y="669"/>
                    </a:lnTo>
                    <a:cubicBezTo>
                      <a:pt x="1188" y="697"/>
                      <a:pt x="1201" y="725"/>
                      <a:pt x="1215" y="753"/>
                    </a:cubicBezTo>
                    <a:lnTo>
                      <a:pt x="1397" y="669"/>
                    </a:lnTo>
                    <a:lnTo>
                      <a:pt x="1356" y="628"/>
                    </a:lnTo>
                    <a:lnTo>
                      <a:pt x="1498" y="586"/>
                    </a:lnTo>
                    <a:lnTo>
                      <a:pt x="1498" y="544"/>
                    </a:lnTo>
                    <a:lnTo>
                      <a:pt x="1579" y="502"/>
                    </a:lnTo>
                    <a:cubicBezTo>
                      <a:pt x="1538" y="437"/>
                      <a:pt x="1498" y="372"/>
                      <a:pt x="1457" y="307"/>
                    </a:cubicBezTo>
                    <a:cubicBezTo>
                      <a:pt x="1450" y="219"/>
                      <a:pt x="1444" y="130"/>
                      <a:pt x="1437" y="42"/>
                    </a:cubicBezTo>
                    <a:lnTo>
                      <a:pt x="1802" y="98"/>
                    </a:lnTo>
                    <a:lnTo>
                      <a:pt x="1984" y="0"/>
                    </a:lnTo>
                    <a:lnTo>
                      <a:pt x="2045" y="28"/>
                    </a:lnTo>
                    <a:cubicBezTo>
                      <a:pt x="2058" y="51"/>
                      <a:pt x="2072" y="75"/>
                      <a:pt x="2085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Lviv"/>
              <p:cNvSpPr>
                <a:spLocks/>
              </p:cNvSpPr>
              <p:nvPr/>
            </p:nvSpPr>
            <p:spPr bwMode="auto">
              <a:xfrm>
                <a:off x="3279775" y="2352676"/>
                <a:ext cx="919163" cy="990600"/>
              </a:xfrm>
              <a:custGeom>
                <a:avLst/>
                <a:gdLst>
                  <a:gd name="T0" fmla="*/ 326 w 579"/>
                  <a:gd name="T1" fmla="*/ 21 h 624"/>
                  <a:gd name="T2" fmla="*/ 362 w 579"/>
                  <a:gd name="T3" fmla="*/ 18 h 624"/>
                  <a:gd name="T4" fmla="*/ 379 w 579"/>
                  <a:gd name="T5" fmla="*/ 40 h 624"/>
                  <a:gd name="T6" fmla="*/ 399 w 579"/>
                  <a:gd name="T7" fmla="*/ 58 h 624"/>
                  <a:gd name="T8" fmla="*/ 407 w 579"/>
                  <a:gd name="T9" fmla="*/ 64 h 624"/>
                  <a:gd name="T10" fmla="*/ 419 w 579"/>
                  <a:gd name="T11" fmla="*/ 86 h 624"/>
                  <a:gd name="T12" fmla="*/ 462 w 579"/>
                  <a:gd name="T13" fmla="*/ 103 h 624"/>
                  <a:gd name="T14" fmla="*/ 476 w 579"/>
                  <a:gd name="T15" fmla="*/ 94 h 624"/>
                  <a:gd name="T16" fmla="*/ 502 w 579"/>
                  <a:gd name="T17" fmla="*/ 118 h 624"/>
                  <a:gd name="T18" fmla="*/ 534 w 579"/>
                  <a:gd name="T19" fmla="*/ 126 h 624"/>
                  <a:gd name="T20" fmla="*/ 525 w 579"/>
                  <a:gd name="T21" fmla="*/ 146 h 624"/>
                  <a:gd name="T22" fmla="*/ 556 w 579"/>
                  <a:gd name="T23" fmla="*/ 209 h 624"/>
                  <a:gd name="T24" fmla="*/ 574 w 579"/>
                  <a:gd name="T25" fmla="*/ 232 h 624"/>
                  <a:gd name="T26" fmla="*/ 568 w 579"/>
                  <a:gd name="T27" fmla="*/ 260 h 624"/>
                  <a:gd name="T28" fmla="*/ 542 w 579"/>
                  <a:gd name="T29" fmla="*/ 272 h 624"/>
                  <a:gd name="T30" fmla="*/ 519 w 579"/>
                  <a:gd name="T31" fmla="*/ 275 h 624"/>
                  <a:gd name="T32" fmla="*/ 505 w 579"/>
                  <a:gd name="T33" fmla="*/ 309 h 624"/>
                  <a:gd name="T34" fmla="*/ 484 w 579"/>
                  <a:gd name="T35" fmla="*/ 334 h 624"/>
                  <a:gd name="T36" fmla="*/ 470 w 579"/>
                  <a:gd name="T37" fmla="*/ 341 h 624"/>
                  <a:gd name="T38" fmla="*/ 458 w 579"/>
                  <a:gd name="T39" fmla="*/ 350 h 624"/>
                  <a:gd name="T40" fmla="*/ 435 w 579"/>
                  <a:gd name="T41" fmla="*/ 361 h 624"/>
                  <a:gd name="T42" fmla="*/ 416 w 579"/>
                  <a:gd name="T43" fmla="*/ 377 h 624"/>
                  <a:gd name="T44" fmla="*/ 389 w 579"/>
                  <a:gd name="T45" fmla="*/ 366 h 624"/>
                  <a:gd name="T46" fmla="*/ 379 w 579"/>
                  <a:gd name="T47" fmla="*/ 360 h 624"/>
                  <a:gd name="T48" fmla="*/ 367 w 579"/>
                  <a:gd name="T49" fmla="*/ 380 h 624"/>
                  <a:gd name="T50" fmla="*/ 364 w 579"/>
                  <a:gd name="T51" fmla="*/ 410 h 624"/>
                  <a:gd name="T52" fmla="*/ 358 w 579"/>
                  <a:gd name="T53" fmla="*/ 433 h 624"/>
                  <a:gd name="T54" fmla="*/ 353 w 579"/>
                  <a:gd name="T55" fmla="*/ 444 h 624"/>
                  <a:gd name="T56" fmla="*/ 362 w 579"/>
                  <a:gd name="T57" fmla="*/ 464 h 624"/>
                  <a:gd name="T58" fmla="*/ 373 w 579"/>
                  <a:gd name="T59" fmla="*/ 481 h 624"/>
                  <a:gd name="T60" fmla="*/ 330 w 579"/>
                  <a:gd name="T61" fmla="*/ 490 h 624"/>
                  <a:gd name="T62" fmla="*/ 313 w 579"/>
                  <a:gd name="T63" fmla="*/ 495 h 624"/>
                  <a:gd name="T64" fmla="*/ 277 w 579"/>
                  <a:gd name="T65" fmla="*/ 492 h 624"/>
                  <a:gd name="T66" fmla="*/ 238 w 579"/>
                  <a:gd name="T67" fmla="*/ 498 h 624"/>
                  <a:gd name="T68" fmla="*/ 218 w 579"/>
                  <a:gd name="T69" fmla="*/ 506 h 624"/>
                  <a:gd name="T70" fmla="*/ 204 w 579"/>
                  <a:gd name="T71" fmla="*/ 532 h 624"/>
                  <a:gd name="T72" fmla="*/ 201 w 579"/>
                  <a:gd name="T73" fmla="*/ 573 h 624"/>
                  <a:gd name="T74" fmla="*/ 195 w 579"/>
                  <a:gd name="T75" fmla="*/ 604 h 624"/>
                  <a:gd name="T76" fmla="*/ 174 w 579"/>
                  <a:gd name="T77" fmla="*/ 624 h 624"/>
                  <a:gd name="T78" fmla="*/ 134 w 579"/>
                  <a:gd name="T79" fmla="*/ 607 h 624"/>
                  <a:gd name="T80" fmla="*/ 103 w 579"/>
                  <a:gd name="T81" fmla="*/ 583 h 624"/>
                  <a:gd name="T82" fmla="*/ 76 w 579"/>
                  <a:gd name="T83" fmla="*/ 589 h 624"/>
                  <a:gd name="T84" fmla="*/ 54 w 579"/>
                  <a:gd name="T85" fmla="*/ 566 h 624"/>
                  <a:gd name="T86" fmla="*/ 56 w 579"/>
                  <a:gd name="T87" fmla="*/ 535 h 624"/>
                  <a:gd name="T88" fmla="*/ 49 w 579"/>
                  <a:gd name="T89" fmla="*/ 520 h 624"/>
                  <a:gd name="T90" fmla="*/ 40 w 579"/>
                  <a:gd name="T91" fmla="*/ 501 h 624"/>
                  <a:gd name="T92" fmla="*/ 22 w 579"/>
                  <a:gd name="T93" fmla="*/ 486 h 624"/>
                  <a:gd name="T94" fmla="*/ 20 w 579"/>
                  <a:gd name="T95" fmla="*/ 469 h 624"/>
                  <a:gd name="T96" fmla="*/ 22 w 579"/>
                  <a:gd name="T97" fmla="*/ 458 h 624"/>
                  <a:gd name="T98" fmla="*/ 0 w 579"/>
                  <a:gd name="T99" fmla="*/ 367 h 624"/>
                  <a:gd name="T100" fmla="*/ 34 w 579"/>
                  <a:gd name="T101" fmla="*/ 315 h 624"/>
                  <a:gd name="T102" fmla="*/ 59 w 579"/>
                  <a:gd name="T103" fmla="*/ 287 h 624"/>
                  <a:gd name="T104" fmla="*/ 120 w 579"/>
                  <a:gd name="T105" fmla="*/ 206 h 624"/>
                  <a:gd name="T106" fmla="*/ 137 w 579"/>
                  <a:gd name="T107" fmla="*/ 183 h 624"/>
                  <a:gd name="T108" fmla="*/ 217 w 579"/>
                  <a:gd name="T109" fmla="*/ 109 h 624"/>
                  <a:gd name="T110" fmla="*/ 283 w 579"/>
                  <a:gd name="T111" fmla="*/ 83 h 624"/>
                  <a:gd name="T112" fmla="*/ 303 w 579"/>
                  <a:gd name="T113" fmla="*/ 15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79" h="624">
                    <a:moveTo>
                      <a:pt x="301" y="1"/>
                    </a:moveTo>
                    <a:lnTo>
                      <a:pt x="312" y="0"/>
                    </a:lnTo>
                    <a:lnTo>
                      <a:pt x="319" y="15"/>
                    </a:lnTo>
                    <a:lnTo>
                      <a:pt x="324" y="15"/>
                    </a:lnTo>
                    <a:lnTo>
                      <a:pt x="326" y="21"/>
                    </a:lnTo>
                    <a:lnTo>
                      <a:pt x="333" y="27"/>
                    </a:lnTo>
                    <a:lnTo>
                      <a:pt x="349" y="29"/>
                    </a:lnTo>
                    <a:lnTo>
                      <a:pt x="352" y="23"/>
                    </a:lnTo>
                    <a:lnTo>
                      <a:pt x="359" y="23"/>
                    </a:lnTo>
                    <a:lnTo>
                      <a:pt x="362" y="18"/>
                    </a:lnTo>
                    <a:lnTo>
                      <a:pt x="369" y="26"/>
                    </a:lnTo>
                    <a:lnTo>
                      <a:pt x="366" y="29"/>
                    </a:lnTo>
                    <a:lnTo>
                      <a:pt x="367" y="34"/>
                    </a:lnTo>
                    <a:lnTo>
                      <a:pt x="376" y="40"/>
                    </a:lnTo>
                    <a:lnTo>
                      <a:pt x="379" y="40"/>
                    </a:lnTo>
                    <a:lnTo>
                      <a:pt x="389" y="35"/>
                    </a:lnTo>
                    <a:lnTo>
                      <a:pt x="393" y="37"/>
                    </a:lnTo>
                    <a:lnTo>
                      <a:pt x="398" y="47"/>
                    </a:lnTo>
                    <a:lnTo>
                      <a:pt x="398" y="55"/>
                    </a:lnTo>
                    <a:lnTo>
                      <a:pt x="399" y="58"/>
                    </a:lnTo>
                    <a:lnTo>
                      <a:pt x="404" y="57"/>
                    </a:lnTo>
                    <a:lnTo>
                      <a:pt x="405" y="54"/>
                    </a:lnTo>
                    <a:lnTo>
                      <a:pt x="407" y="55"/>
                    </a:lnTo>
                    <a:lnTo>
                      <a:pt x="405" y="57"/>
                    </a:lnTo>
                    <a:lnTo>
                      <a:pt x="407" y="64"/>
                    </a:lnTo>
                    <a:lnTo>
                      <a:pt x="405" y="66"/>
                    </a:lnTo>
                    <a:lnTo>
                      <a:pt x="407" y="67"/>
                    </a:lnTo>
                    <a:lnTo>
                      <a:pt x="407" y="83"/>
                    </a:lnTo>
                    <a:lnTo>
                      <a:pt x="419" y="83"/>
                    </a:lnTo>
                    <a:lnTo>
                      <a:pt x="419" y="86"/>
                    </a:lnTo>
                    <a:lnTo>
                      <a:pt x="433" y="94"/>
                    </a:lnTo>
                    <a:lnTo>
                      <a:pt x="431" y="104"/>
                    </a:lnTo>
                    <a:lnTo>
                      <a:pt x="444" y="106"/>
                    </a:lnTo>
                    <a:lnTo>
                      <a:pt x="447" y="104"/>
                    </a:lnTo>
                    <a:lnTo>
                      <a:pt x="462" y="103"/>
                    </a:lnTo>
                    <a:lnTo>
                      <a:pt x="464" y="100"/>
                    </a:lnTo>
                    <a:lnTo>
                      <a:pt x="467" y="100"/>
                    </a:lnTo>
                    <a:lnTo>
                      <a:pt x="467" y="104"/>
                    </a:lnTo>
                    <a:lnTo>
                      <a:pt x="478" y="104"/>
                    </a:lnTo>
                    <a:lnTo>
                      <a:pt x="476" y="94"/>
                    </a:lnTo>
                    <a:lnTo>
                      <a:pt x="479" y="91"/>
                    </a:lnTo>
                    <a:lnTo>
                      <a:pt x="494" y="106"/>
                    </a:lnTo>
                    <a:lnTo>
                      <a:pt x="502" y="106"/>
                    </a:lnTo>
                    <a:lnTo>
                      <a:pt x="504" y="111"/>
                    </a:lnTo>
                    <a:lnTo>
                      <a:pt x="502" y="118"/>
                    </a:lnTo>
                    <a:lnTo>
                      <a:pt x="514" y="123"/>
                    </a:lnTo>
                    <a:lnTo>
                      <a:pt x="514" y="123"/>
                    </a:lnTo>
                    <a:lnTo>
                      <a:pt x="517" y="124"/>
                    </a:lnTo>
                    <a:lnTo>
                      <a:pt x="525" y="121"/>
                    </a:lnTo>
                    <a:lnTo>
                      <a:pt x="534" y="126"/>
                    </a:lnTo>
                    <a:lnTo>
                      <a:pt x="533" y="137"/>
                    </a:lnTo>
                    <a:lnTo>
                      <a:pt x="530" y="137"/>
                    </a:lnTo>
                    <a:lnTo>
                      <a:pt x="527" y="141"/>
                    </a:lnTo>
                    <a:lnTo>
                      <a:pt x="528" y="144"/>
                    </a:lnTo>
                    <a:lnTo>
                      <a:pt x="525" y="146"/>
                    </a:lnTo>
                    <a:lnTo>
                      <a:pt x="527" y="151"/>
                    </a:lnTo>
                    <a:lnTo>
                      <a:pt x="536" y="158"/>
                    </a:lnTo>
                    <a:lnTo>
                      <a:pt x="533" y="163"/>
                    </a:lnTo>
                    <a:lnTo>
                      <a:pt x="531" y="175"/>
                    </a:lnTo>
                    <a:lnTo>
                      <a:pt x="556" y="209"/>
                    </a:lnTo>
                    <a:lnTo>
                      <a:pt x="563" y="215"/>
                    </a:lnTo>
                    <a:lnTo>
                      <a:pt x="563" y="215"/>
                    </a:lnTo>
                    <a:lnTo>
                      <a:pt x="574" y="221"/>
                    </a:lnTo>
                    <a:lnTo>
                      <a:pt x="576" y="226"/>
                    </a:lnTo>
                    <a:lnTo>
                      <a:pt x="574" y="232"/>
                    </a:lnTo>
                    <a:lnTo>
                      <a:pt x="579" y="235"/>
                    </a:lnTo>
                    <a:lnTo>
                      <a:pt x="571" y="238"/>
                    </a:lnTo>
                    <a:lnTo>
                      <a:pt x="568" y="244"/>
                    </a:lnTo>
                    <a:lnTo>
                      <a:pt x="571" y="249"/>
                    </a:lnTo>
                    <a:lnTo>
                      <a:pt x="568" y="260"/>
                    </a:lnTo>
                    <a:lnTo>
                      <a:pt x="553" y="263"/>
                    </a:lnTo>
                    <a:lnTo>
                      <a:pt x="551" y="272"/>
                    </a:lnTo>
                    <a:lnTo>
                      <a:pt x="545" y="269"/>
                    </a:lnTo>
                    <a:lnTo>
                      <a:pt x="542" y="269"/>
                    </a:lnTo>
                    <a:lnTo>
                      <a:pt x="542" y="272"/>
                    </a:lnTo>
                    <a:lnTo>
                      <a:pt x="539" y="274"/>
                    </a:lnTo>
                    <a:lnTo>
                      <a:pt x="528" y="269"/>
                    </a:lnTo>
                    <a:lnTo>
                      <a:pt x="527" y="270"/>
                    </a:lnTo>
                    <a:lnTo>
                      <a:pt x="522" y="270"/>
                    </a:lnTo>
                    <a:lnTo>
                      <a:pt x="519" y="275"/>
                    </a:lnTo>
                    <a:lnTo>
                      <a:pt x="508" y="272"/>
                    </a:lnTo>
                    <a:lnTo>
                      <a:pt x="510" y="284"/>
                    </a:lnTo>
                    <a:lnTo>
                      <a:pt x="507" y="290"/>
                    </a:lnTo>
                    <a:lnTo>
                      <a:pt x="514" y="300"/>
                    </a:lnTo>
                    <a:lnTo>
                      <a:pt x="505" y="309"/>
                    </a:lnTo>
                    <a:lnTo>
                      <a:pt x="501" y="303"/>
                    </a:lnTo>
                    <a:lnTo>
                      <a:pt x="494" y="301"/>
                    </a:lnTo>
                    <a:lnTo>
                      <a:pt x="490" y="314"/>
                    </a:lnTo>
                    <a:lnTo>
                      <a:pt x="488" y="332"/>
                    </a:lnTo>
                    <a:lnTo>
                      <a:pt x="484" y="334"/>
                    </a:lnTo>
                    <a:lnTo>
                      <a:pt x="481" y="340"/>
                    </a:lnTo>
                    <a:lnTo>
                      <a:pt x="478" y="340"/>
                    </a:lnTo>
                    <a:lnTo>
                      <a:pt x="478" y="341"/>
                    </a:lnTo>
                    <a:lnTo>
                      <a:pt x="471" y="340"/>
                    </a:lnTo>
                    <a:lnTo>
                      <a:pt x="470" y="341"/>
                    </a:lnTo>
                    <a:lnTo>
                      <a:pt x="471" y="344"/>
                    </a:lnTo>
                    <a:lnTo>
                      <a:pt x="464" y="341"/>
                    </a:lnTo>
                    <a:lnTo>
                      <a:pt x="462" y="344"/>
                    </a:lnTo>
                    <a:lnTo>
                      <a:pt x="458" y="344"/>
                    </a:lnTo>
                    <a:lnTo>
                      <a:pt x="458" y="350"/>
                    </a:lnTo>
                    <a:lnTo>
                      <a:pt x="454" y="347"/>
                    </a:lnTo>
                    <a:lnTo>
                      <a:pt x="448" y="349"/>
                    </a:lnTo>
                    <a:lnTo>
                      <a:pt x="447" y="354"/>
                    </a:lnTo>
                    <a:lnTo>
                      <a:pt x="431" y="354"/>
                    </a:lnTo>
                    <a:lnTo>
                      <a:pt x="435" y="361"/>
                    </a:lnTo>
                    <a:lnTo>
                      <a:pt x="433" y="378"/>
                    </a:lnTo>
                    <a:lnTo>
                      <a:pt x="433" y="378"/>
                    </a:lnTo>
                    <a:lnTo>
                      <a:pt x="428" y="378"/>
                    </a:lnTo>
                    <a:lnTo>
                      <a:pt x="419" y="375"/>
                    </a:lnTo>
                    <a:lnTo>
                      <a:pt x="416" y="377"/>
                    </a:lnTo>
                    <a:lnTo>
                      <a:pt x="407" y="372"/>
                    </a:lnTo>
                    <a:lnTo>
                      <a:pt x="402" y="366"/>
                    </a:lnTo>
                    <a:lnTo>
                      <a:pt x="396" y="369"/>
                    </a:lnTo>
                    <a:lnTo>
                      <a:pt x="390" y="369"/>
                    </a:lnTo>
                    <a:lnTo>
                      <a:pt x="389" y="366"/>
                    </a:lnTo>
                    <a:lnTo>
                      <a:pt x="392" y="363"/>
                    </a:lnTo>
                    <a:lnTo>
                      <a:pt x="387" y="360"/>
                    </a:lnTo>
                    <a:lnTo>
                      <a:pt x="382" y="358"/>
                    </a:lnTo>
                    <a:lnTo>
                      <a:pt x="382" y="360"/>
                    </a:lnTo>
                    <a:lnTo>
                      <a:pt x="379" y="360"/>
                    </a:lnTo>
                    <a:lnTo>
                      <a:pt x="379" y="361"/>
                    </a:lnTo>
                    <a:lnTo>
                      <a:pt x="373" y="366"/>
                    </a:lnTo>
                    <a:lnTo>
                      <a:pt x="376" y="375"/>
                    </a:lnTo>
                    <a:lnTo>
                      <a:pt x="369" y="375"/>
                    </a:lnTo>
                    <a:lnTo>
                      <a:pt x="367" y="380"/>
                    </a:lnTo>
                    <a:lnTo>
                      <a:pt x="369" y="386"/>
                    </a:lnTo>
                    <a:lnTo>
                      <a:pt x="369" y="395"/>
                    </a:lnTo>
                    <a:lnTo>
                      <a:pt x="362" y="395"/>
                    </a:lnTo>
                    <a:lnTo>
                      <a:pt x="359" y="400"/>
                    </a:lnTo>
                    <a:lnTo>
                      <a:pt x="364" y="410"/>
                    </a:lnTo>
                    <a:lnTo>
                      <a:pt x="373" y="415"/>
                    </a:lnTo>
                    <a:lnTo>
                      <a:pt x="364" y="423"/>
                    </a:lnTo>
                    <a:lnTo>
                      <a:pt x="366" y="429"/>
                    </a:lnTo>
                    <a:lnTo>
                      <a:pt x="361" y="437"/>
                    </a:lnTo>
                    <a:lnTo>
                      <a:pt x="358" y="433"/>
                    </a:lnTo>
                    <a:lnTo>
                      <a:pt x="353" y="438"/>
                    </a:lnTo>
                    <a:lnTo>
                      <a:pt x="346" y="435"/>
                    </a:lnTo>
                    <a:lnTo>
                      <a:pt x="346" y="440"/>
                    </a:lnTo>
                    <a:lnTo>
                      <a:pt x="346" y="446"/>
                    </a:lnTo>
                    <a:lnTo>
                      <a:pt x="353" y="444"/>
                    </a:lnTo>
                    <a:lnTo>
                      <a:pt x="358" y="447"/>
                    </a:lnTo>
                    <a:lnTo>
                      <a:pt x="356" y="457"/>
                    </a:lnTo>
                    <a:lnTo>
                      <a:pt x="353" y="458"/>
                    </a:lnTo>
                    <a:lnTo>
                      <a:pt x="355" y="463"/>
                    </a:lnTo>
                    <a:lnTo>
                      <a:pt x="362" y="464"/>
                    </a:lnTo>
                    <a:lnTo>
                      <a:pt x="376" y="463"/>
                    </a:lnTo>
                    <a:lnTo>
                      <a:pt x="375" y="467"/>
                    </a:lnTo>
                    <a:lnTo>
                      <a:pt x="375" y="470"/>
                    </a:lnTo>
                    <a:lnTo>
                      <a:pt x="373" y="475"/>
                    </a:lnTo>
                    <a:lnTo>
                      <a:pt x="373" y="481"/>
                    </a:lnTo>
                    <a:lnTo>
                      <a:pt x="369" y="483"/>
                    </a:lnTo>
                    <a:lnTo>
                      <a:pt x="362" y="477"/>
                    </a:lnTo>
                    <a:lnTo>
                      <a:pt x="358" y="477"/>
                    </a:lnTo>
                    <a:lnTo>
                      <a:pt x="341" y="483"/>
                    </a:lnTo>
                    <a:lnTo>
                      <a:pt x="330" y="490"/>
                    </a:lnTo>
                    <a:lnTo>
                      <a:pt x="326" y="489"/>
                    </a:lnTo>
                    <a:lnTo>
                      <a:pt x="324" y="492"/>
                    </a:lnTo>
                    <a:lnTo>
                      <a:pt x="319" y="490"/>
                    </a:lnTo>
                    <a:lnTo>
                      <a:pt x="318" y="495"/>
                    </a:lnTo>
                    <a:lnTo>
                      <a:pt x="313" y="495"/>
                    </a:lnTo>
                    <a:lnTo>
                      <a:pt x="312" y="492"/>
                    </a:lnTo>
                    <a:lnTo>
                      <a:pt x="295" y="489"/>
                    </a:lnTo>
                    <a:lnTo>
                      <a:pt x="287" y="500"/>
                    </a:lnTo>
                    <a:lnTo>
                      <a:pt x="284" y="495"/>
                    </a:lnTo>
                    <a:lnTo>
                      <a:pt x="277" y="492"/>
                    </a:lnTo>
                    <a:lnTo>
                      <a:pt x="264" y="501"/>
                    </a:lnTo>
                    <a:lnTo>
                      <a:pt x="263" y="504"/>
                    </a:lnTo>
                    <a:lnTo>
                      <a:pt x="249" y="500"/>
                    </a:lnTo>
                    <a:lnTo>
                      <a:pt x="241" y="503"/>
                    </a:lnTo>
                    <a:lnTo>
                      <a:pt x="238" y="498"/>
                    </a:lnTo>
                    <a:lnTo>
                      <a:pt x="237" y="500"/>
                    </a:lnTo>
                    <a:lnTo>
                      <a:pt x="234" y="497"/>
                    </a:lnTo>
                    <a:lnTo>
                      <a:pt x="226" y="506"/>
                    </a:lnTo>
                    <a:lnTo>
                      <a:pt x="223" y="504"/>
                    </a:lnTo>
                    <a:lnTo>
                      <a:pt x="218" y="506"/>
                    </a:lnTo>
                    <a:lnTo>
                      <a:pt x="215" y="526"/>
                    </a:lnTo>
                    <a:lnTo>
                      <a:pt x="211" y="529"/>
                    </a:lnTo>
                    <a:lnTo>
                      <a:pt x="207" y="526"/>
                    </a:lnTo>
                    <a:lnTo>
                      <a:pt x="206" y="527"/>
                    </a:lnTo>
                    <a:lnTo>
                      <a:pt x="204" y="532"/>
                    </a:lnTo>
                    <a:lnTo>
                      <a:pt x="194" y="544"/>
                    </a:lnTo>
                    <a:lnTo>
                      <a:pt x="197" y="550"/>
                    </a:lnTo>
                    <a:lnTo>
                      <a:pt x="192" y="564"/>
                    </a:lnTo>
                    <a:lnTo>
                      <a:pt x="194" y="570"/>
                    </a:lnTo>
                    <a:lnTo>
                      <a:pt x="201" y="573"/>
                    </a:lnTo>
                    <a:lnTo>
                      <a:pt x="201" y="575"/>
                    </a:lnTo>
                    <a:lnTo>
                      <a:pt x="195" y="578"/>
                    </a:lnTo>
                    <a:lnTo>
                      <a:pt x="194" y="584"/>
                    </a:lnTo>
                    <a:lnTo>
                      <a:pt x="191" y="592"/>
                    </a:lnTo>
                    <a:lnTo>
                      <a:pt x="195" y="604"/>
                    </a:lnTo>
                    <a:lnTo>
                      <a:pt x="188" y="618"/>
                    </a:lnTo>
                    <a:lnTo>
                      <a:pt x="189" y="623"/>
                    </a:lnTo>
                    <a:lnTo>
                      <a:pt x="189" y="623"/>
                    </a:lnTo>
                    <a:lnTo>
                      <a:pt x="181" y="620"/>
                    </a:lnTo>
                    <a:lnTo>
                      <a:pt x="174" y="624"/>
                    </a:lnTo>
                    <a:lnTo>
                      <a:pt x="163" y="621"/>
                    </a:lnTo>
                    <a:lnTo>
                      <a:pt x="154" y="617"/>
                    </a:lnTo>
                    <a:lnTo>
                      <a:pt x="151" y="609"/>
                    </a:lnTo>
                    <a:lnTo>
                      <a:pt x="143" y="613"/>
                    </a:lnTo>
                    <a:lnTo>
                      <a:pt x="134" y="607"/>
                    </a:lnTo>
                    <a:lnTo>
                      <a:pt x="131" y="610"/>
                    </a:lnTo>
                    <a:lnTo>
                      <a:pt x="117" y="612"/>
                    </a:lnTo>
                    <a:lnTo>
                      <a:pt x="106" y="589"/>
                    </a:lnTo>
                    <a:lnTo>
                      <a:pt x="103" y="587"/>
                    </a:lnTo>
                    <a:lnTo>
                      <a:pt x="103" y="583"/>
                    </a:lnTo>
                    <a:lnTo>
                      <a:pt x="95" y="580"/>
                    </a:lnTo>
                    <a:lnTo>
                      <a:pt x="88" y="584"/>
                    </a:lnTo>
                    <a:lnTo>
                      <a:pt x="83" y="583"/>
                    </a:lnTo>
                    <a:lnTo>
                      <a:pt x="79" y="584"/>
                    </a:lnTo>
                    <a:lnTo>
                      <a:pt x="76" y="589"/>
                    </a:lnTo>
                    <a:lnTo>
                      <a:pt x="72" y="589"/>
                    </a:lnTo>
                    <a:lnTo>
                      <a:pt x="69" y="584"/>
                    </a:lnTo>
                    <a:lnTo>
                      <a:pt x="68" y="575"/>
                    </a:lnTo>
                    <a:lnTo>
                      <a:pt x="62" y="572"/>
                    </a:lnTo>
                    <a:lnTo>
                      <a:pt x="54" y="566"/>
                    </a:lnTo>
                    <a:lnTo>
                      <a:pt x="49" y="555"/>
                    </a:lnTo>
                    <a:lnTo>
                      <a:pt x="49" y="549"/>
                    </a:lnTo>
                    <a:lnTo>
                      <a:pt x="54" y="546"/>
                    </a:lnTo>
                    <a:lnTo>
                      <a:pt x="59" y="546"/>
                    </a:lnTo>
                    <a:lnTo>
                      <a:pt x="56" y="535"/>
                    </a:lnTo>
                    <a:lnTo>
                      <a:pt x="62" y="530"/>
                    </a:lnTo>
                    <a:lnTo>
                      <a:pt x="51" y="524"/>
                    </a:lnTo>
                    <a:lnTo>
                      <a:pt x="51" y="524"/>
                    </a:lnTo>
                    <a:lnTo>
                      <a:pt x="48" y="523"/>
                    </a:lnTo>
                    <a:lnTo>
                      <a:pt x="49" y="520"/>
                    </a:lnTo>
                    <a:lnTo>
                      <a:pt x="48" y="515"/>
                    </a:lnTo>
                    <a:lnTo>
                      <a:pt x="53" y="506"/>
                    </a:lnTo>
                    <a:lnTo>
                      <a:pt x="46" y="504"/>
                    </a:lnTo>
                    <a:lnTo>
                      <a:pt x="45" y="500"/>
                    </a:lnTo>
                    <a:lnTo>
                      <a:pt x="40" y="501"/>
                    </a:lnTo>
                    <a:lnTo>
                      <a:pt x="37" y="495"/>
                    </a:lnTo>
                    <a:lnTo>
                      <a:pt x="33" y="492"/>
                    </a:lnTo>
                    <a:lnTo>
                      <a:pt x="31" y="486"/>
                    </a:lnTo>
                    <a:lnTo>
                      <a:pt x="23" y="487"/>
                    </a:lnTo>
                    <a:lnTo>
                      <a:pt x="22" y="486"/>
                    </a:lnTo>
                    <a:lnTo>
                      <a:pt x="25" y="478"/>
                    </a:lnTo>
                    <a:lnTo>
                      <a:pt x="20" y="478"/>
                    </a:lnTo>
                    <a:lnTo>
                      <a:pt x="17" y="484"/>
                    </a:lnTo>
                    <a:lnTo>
                      <a:pt x="14" y="481"/>
                    </a:lnTo>
                    <a:lnTo>
                      <a:pt x="20" y="469"/>
                    </a:lnTo>
                    <a:lnTo>
                      <a:pt x="23" y="467"/>
                    </a:lnTo>
                    <a:lnTo>
                      <a:pt x="17" y="466"/>
                    </a:lnTo>
                    <a:lnTo>
                      <a:pt x="16" y="463"/>
                    </a:lnTo>
                    <a:lnTo>
                      <a:pt x="17" y="460"/>
                    </a:lnTo>
                    <a:lnTo>
                      <a:pt x="22" y="458"/>
                    </a:lnTo>
                    <a:lnTo>
                      <a:pt x="23" y="435"/>
                    </a:lnTo>
                    <a:lnTo>
                      <a:pt x="23" y="421"/>
                    </a:lnTo>
                    <a:lnTo>
                      <a:pt x="13" y="380"/>
                    </a:lnTo>
                    <a:lnTo>
                      <a:pt x="5" y="377"/>
                    </a:lnTo>
                    <a:lnTo>
                      <a:pt x="0" y="367"/>
                    </a:lnTo>
                    <a:lnTo>
                      <a:pt x="5" y="364"/>
                    </a:lnTo>
                    <a:lnTo>
                      <a:pt x="13" y="350"/>
                    </a:lnTo>
                    <a:lnTo>
                      <a:pt x="29" y="327"/>
                    </a:lnTo>
                    <a:lnTo>
                      <a:pt x="31" y="320"/>
                    </a:lnTo>
                    <a:lnTo>
                      <a:pt x="34" y="315"/>
                    </a:lnTo>
                    <a:lnTo>
                      <a:pt x="39" y="315"/>
                    </a:lnTo>
                    <a:lnTo>
                      <a:pt x="43" y="310"/>
                    </a:lnTo>
                    <a:lnTo>
                      <a:pt x="48" y="301"/>
                    </a:lnTo>
                    <a:lnTo>
                      <a:pt x="53" y="297"/>
                    </a:lnTo>
                    <a:lnTo>
                      <a:pt x="59" y="287"/>
                    </a:lnTo>
                    <a:lnTo>
                      <a:pt x="66" y="280"/>
                    </a:lnTo>
                    <a:lnTo>
                      <a:pt x="69" y="269"/>
                    </a:lnTo>
                    <a:lnTo>
                      <a:pt x="74" y="267"/>
                    </a:lnTo>
                    <a:lnTo>
                      <a:pt x="99" y="230"/>
                    </a:lnTo>
                    <a:lnTo>
                      <a:pt x="120" y="206"/>
                    </a:lnTo>
                    <a:lnTo>
                      <a:pt x="120" y="201"/>
                    </a:lnTo>
                    <a:lnTo>
                      <a:pt x="126" y="198"/>
                    </a:lnTo>
                    <a:lnTo>
                      <a:pt x="134" y="189"/>
                    </a:lnTo>
                    <a:lnTo>
                      <a:pt x="134" y="183"/>
                    </a:lnTo>
                    <a:lnTo>
                      <a:pt x="137" y="183"/>
                    </a:lnTo>
                    <a:lnTo>
                      <a:pt x="141" y="180"/>
                    </a:lnTo>
                    <a:lnTo>
                      <a:pt x="174" y="146"/>
                    </a:lnTo>
                    <a:lnTo>
                      <a:pt x="197" y="131"/>
                    </a:lnTo>
                    <a:lnTo>
                      <a:pt x="207" y="114"/>
                    </a:lnTo>
                    <a:lnTo>
                      <a:pt x="217" y="109"/>
                    </a:lnTo>
                    <a:lnTo>
                      <a:pt x="220" y="95"/>
                    </a:lnTo>
                    <a:lnTo>
                      <a:pt x="226" y="91"/>
                    </a:lnTo>
                    <a:lnTo>
                      <a:pt x="243" y="86"/>
                    </a:lnTo>
                    <a:lnTo>
                      <a:pt x="270" y="83"/>
                    </a:lnTo>
                    <a:lnTo>
                      <a:pt x="283" y="83"/>
                    </a:lnTo>
                    <a:lnTo>
                      <a:pt x="284" y="75"/>
                    </a:lnTo>
                    <a:lnTo>
                      <a:pt x="290" y="72"/>
                    </a:lnTo>
                    <a:lnTo>
                      <a:pt x="301" y="40"/>
                    </a:lnTo>
                    <a:lnTo>
                      <a:pt x="304" y="20"/>
                    </a:lnTo>
                    <a:lnTo>
                      <a:pt x="303" y="15"/>
                    </a:lnTo>
                    <a:lnTo>
                      <a:pt x="303" y="9"/>
                    </a:lnTo>
                    <a:lnTo>
                      <a:pt x="301" y="9"/>
                    </a:lnTo>
                    <a:lnTo>
                      <a:pt x="300" y="6"/>
                    </a:lnTo>
                    <a:lnTo>
                      <a:pt x="301" y="1"/>
                    </a:lnTo>
                    <a:close/>
                  </a:path>
                </a:pathLst>
              </a:custGeom>
              <a:grp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Mykolaiv"/>
              <p:cNvSpPr>
                <a:spLocks noEditPoints="1"/>
              </p:cNvSpPr>
              <p:nvPr/>
            </p:nvSpPr>
            <p:spPr bwMode="auto">
              <a:xfrm>
                <a:off x="5776913" y="3587751"/>
                <a:ext cx="979488" cy="871538"/>
              </a:xfrm>
              <a:custGeom>
                <a:avLst/>
                <a:gdLst>
                  <a:gd name="T0" fmla="*/ 342 w 617"/>
                  <a:gd name="T1" fmla="*/ 526 h 549"/>
                  <a:gd name="T2" fmla="*/ 315 w 617"/>
                  <a:gd name="T3" fmla="*/ 535 h 549"/>
                  <a:gd name="T4" fmla="*/ 278 w 617"/>
                  <a:gd name="T5" fmla="*/ 518 h 549"/>
                  <a:gd name="T6" fmla="*/ 58 w 617"/>
                  <a:gd name="T7" fmla="*/ 18 h 549"/>
                  <a:gd name="T8" fmla="*/ 92 w 617"/>
                  <a:gd name="T9" fmla="*/ 18 h 549"/>
                  <a:gd name="T10" fmla="*/ 126 w 617"/>
                  <a:gd name="T11" fmla="*/ 18 h 549"/>
                  <a:gd name="T12" fmla="*/ 143 w 617"/>
                  <a:gd name="T13" fmla="*/ 22 h 549"/>
                  <a:gd name="T14" fmla="*/ 175 w 617"/>
                  <a:gd name="T15" fmla="*/ 2 h 549"/>
                  <a:gd name="T16" fmla="*/ 206 w 617"/>
                  <a:gd name="T17" fmla="*/ 18 h 549"/>
                  <a:gd name="T18" fmla="*/ 244 w 617"/>
                  <a:gd name="T19" fmla="*/ 31 h 549"/>
                  <a:gd name="T20" fmla="*/ 264 w 617"/>
                  <a:gd name="T21" fmla="*/ 46 h 549"/>
                  <a:gd name="T22" fmla="*/ 278 w 617"/>
                  <a:gd name="T23" fmla="*/ 51 h 549"/>
                  <a:gd name="T24" fmla="*/ 296 w 617"/>
                  <a:gd name="T25" fmla="*/ 29 h 549"/>
                  <a:gd name="T26" fmla="*/ 316 w 617"/>
                  <a:gd name="T27" fmla="*/ 60 h 549"/>
                  <a:gd name="T28" fmla="*/ 341 w 617"/>
                  <a:gd name="T29" fmla="*/ 98 h 549"/>
                  <a:gd name="T30" fmla="*/ 336 w 617"/>
                  <a:gd name="T31" fmla="*/ 128 h 549"/>
                  <a:gd name="T32" fmla="*/ 388 w 617"/>
                  <a:gd name="T33" fmla="*/ 131 h 549"/>
                  <a:gd name="T34" fmla="*/ 404 w 617"/>
                  <a:gd name="T35" fmla="*/ 145 h 549"/>
                  <a:gd name="T36" fmla="*/ 434 w 617"/>
                  <a:gd name="T37" fmla="*/ 126 h 549"/>
                  <a:gd name="T38" fmla="*/ 512 w 617"/>
                  <a:gd name="T39" fmla="*/ 117 h 549"/>
                  <a:gd name="T40" fmla="*/ 508 w 617"/>
                  <a:gd name="T41" fmla="*/ 97 h 549"/>
                  <a:gd name="T42" fmla="*/ 539 w 617"/>
                  <a:gd name="T43" fmla="*/ 80 h 549"/>
                  <a:gd name="T44" fmla="*/ 568 w 617"/>
                  <a:gd name="T45" fmla="*/ 58 h 549"/>
                  <a:gd name="T46" fmla="*/ 582 w 617"/>
                  <a:gd name="T47" fmla="*/ 91 h 549"/>
                  <a:gd name="T48" fmla="*/ 594 w 617"/>
                  <a:gd name="T49" fmla="*/ 109 h 549"/>
                  <a:gd name="T50" fmla="*/ 594 w 617"/>
                  <a:gd name="T51" fmla="*/ 146 h 549"/>
                  <a:gd name="T52" fmla="*/ 598 w 617"/>
                  <a:gd name="T53" fmla="*/ 201 h 549"/>
                  <a:gd name="T54" fmla="*/ 606 w 617"/>
                  <a:gd name="T55" fmla="*/ 225 h 549"/>
                  <a:gd name="T56" fmla="*/ 586 w 617"/>
                  <a:gd name="T57" fmla="*/ 243 h 549"/>
                  <a:gd name="T58" fmla="*/ 601 w 617"/>
                  <a:gd name="T59" fmla="*/ 294 h 549"/>
                  <a:gd name="T60" fmla="*/ 609 w 617"/>
                  <a:gd name="T61" fmla="*/ 315 h 549"/>
                  <a:gd name="T62" fmla="*/ 588 w 617"/>
                  <a:gd name="T63" fmla="*/ 321 h 549"/>
                  <a:gd name="T64" fmla="*/ 569 w 617"/>
                  <a:gd name="T65" fmla="*/ 329 h 549"/>
                  <a:gd name="T66" fmla="*/ 565 w 617"/>
                  <a:gd name="T67" fmla="*/ 383 h 549"/>
                  <a:gd name="T68" fmla="*/ 546 w 617"/>
                  <a:gd name="T69" fmla="*/ 409 h 549"/>
                  <a:gd name="T70" fmla="*/ 569 w 617"/>
                  <a:gd name="T71" fmla="*/ 421 h 549"/>
                  <a:gd name="T72" fmla="*/ 517 w 617"/>
                  <a:gd name="T73" fmla="*/ 434 h 549"/>
                  <a:gd name="T74" fmla="*/ 482 w 617"/>
                  <a:gd name="T75" fmla="*/ 415 h 549"/>
                  <a:gd name="T76" fmla="*/ 448 w 617"/>
                  <a:gd name="T77" fmla="*/ 431 h 549"/>
                  <a:gd name="T78" fmla="*/ 417 w 617"/>
                  <a:gd name="T79" fmla="*/ 448 h 549"/>
                  <a:gd name="T80" fmla="*/ 385 w 617"/>
                  <a:gd name="T81" fmla="*/ 461 h 549"/>
                  <a:gd name="T82" fmla="*/ 368 w 617"/>
                  <a:gd name="T83" fmla="*/ 483 h 549"/>
                  <a:gd name="T84" fmla="*/ 316 w 617"/>
                  <a:gd name="T85" fmla="*/ 492 h 549"/>
                  <a:gd name="T86" fmla="*/ 265 w 617"/>
                  <a:gd name="T87" fmla="*/ 492 h 549"/>
                  <a:gd name="T88" fmla="*/ 213 w 617"/>
                  <a:gd name="T89" fmla="*/ 497 h 549"/>
                  <a:gd name="T90" fmla="*/ 201 w 617"/>
                  <a:gd name="T91" fmla="*/ 478 h 549"/>
                  <a:gd name="T92" fmla="*/ 190 w 617"/>
                  <a:gd name="T93" fmla="*/ 426 h 549"/>
                  <a:gd name="T94" fmla="*/ 183 w 617"/>
                  <a:gd name="T95" fmla="*/ 388 h 549"/>
                  <a:gd name="T96" fmla="*/ 219 w 617"/>
                  <a:gd name="T97" fmla="*/ 371 h 549"/>
                  <a:gd name="T98" fmla="*/ 219 w 617"/>
                  <a:gd name="T99" fmla="*/ 326 h 549"/>
                  <a:gd name="T100" fmla="*/ 187 w 617"/>
                  <a:gd name="T101" fmla="*/ 321 h 549"/>
                  <a:gd name="T102" fmla="*/ 199 w 617"/>
                  <a:gd name="T103" fmla="*/ 298 h 549"/>
                  <a:gd name="T104" fmla="*/ 141 w 617"/>
                  <a:gd name="T105" fmla="*/ 281 h 549"/>
                  <a:gd name="T106" fmla="*/ 140 w 617"/>
                  <a:gd name="T107" fmla="*/ 268 h 549"/>
                  <a:gd name="T108" fmla="*/ 135 w 617"/>
                  <a:gd name="T109" fmla="*/ 243 h 549"/>
                  <a:gd name="T110" fmla="*/ 117 w 617"/>
                  <a:gd name="T111" fmla="*/ 211 h 549"/>
                  <a:gd name="T112" fmla="*/ 121 w 617"/>
                  <a:gd name="T113" fmla="*/ 185 h 549"/>
                  <a:gd name="T114" fmla="*/ 94 w 617"/>
                  <a:gd name="T115" fmla="*/ 185 h 549"/>
                  <a:gd name="T116" fmla="*/ 37 w 617"/>
                  <a:gd name="T117" fmla="*/ 148 h 549"/>
                  <a:gd name="T118" fmla="*/ 45 w 617"/>
                  <a:gd name="T119" fmla="*/ 128 h 549"/>
                  <a:gd name="T120" fmla="*/ 8 w 617"/>
                  <a:gd name="T121" fmla="*/ 78 h 549"/>
                  <a:gd name="T122" fmla="*/ 9 w 617"/>
                  <a:gd name="T123" fmla="*/ 45 h 549"/>
                  <a:gd name="T124" fmla="*/ 25 w 617"/>
                  <a:gd name="T125" fmla="*/ 42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7" h="549">
                    <a:moveTo>
                      <a:pt x="284" y="518"/>
                    </a:moveTo>
                    <a:lnTo>
                      <a:pt x="299" y="520"/>
                    </a:lnTo>
                    <a:lnTo>
                      <a:pt x="321" y="517"/>
                    </a:lnTo>
                    <a:lnTo>
                      <a:pt x="331" y="523"/>
                    </a:lnTo>
                    <a:lnTo>
                      <a:pt x="342" y="526"/>
                    </a:lnTo>
                    <a:lnTo>
                      <a:pt x="342" y="526"/>
                    </a:lnTo>
                    <a:lnTo>
                      <a:pt x="339" y="531"/>
                    </a:lnTo>
                    <a:lnTo>
                      <a:pt x="334" y="531"/>
                    </a:lnTo>
                    <a:lnTo>
                      <a:pt x="331" y="537"/>
                    </a:lnTo>
                    <a:lnTo>
                      <a:pt x="331" y="537"/>
                    </a:lnTo>
                    <a:lnTo>
                      <a:pt x="321" y="534"/>
                    </a:lnTo>
                    <a:lnTo>
                      <a:pt x="315" y="535"/>
                    </a:lnTo>
                    <a:lnTo>
                      <a:pt x="308" y="540"/>
                    </a:lnTo>
                    <a:lnTo>
                      <a:pt x="308" y="546"/>
                    </a:lnTo>
                    <a:lnTo>
                      <a:pt x="311" y="549"/>
                    </a:lnTo>
                    <a:lnTo>
                      <a:pt x="310" y="549"/>
                    </a:lnTo>
                    <a:lnTo>
                      <a:pt x="295" y="532"/>
                    </a:lnTo>
                    <a:lnTo>
                      <a:pt x="278" y="518"/>
                    </a:lnTo>
                    <a:lnTo>
                      <a:pt x="269" y="506"/>
                    </a:lnTo>
                    <a:lnTo>
                      <a:pt x="275" y="514"/>
                    </a:lnTo>
                    <a:lnTo>
                      <a:pt x="284" y="518"/>
                    </a:lnTo>
                    <a:close/>
                    <a:moveTo>
                      <a:pt x="20" y="26"/>
                    </a:moveTo>
                    <a:lnTo>
                      <a:pt x="32" y="17"/>
                    </a:lnTo>
                    <a:lnTo>
                      <a:pt x="58" y="18"/>
                    </a:lnTo>
                    <a:lnTo>
                      <a:pt x="60" y="23"/>
                    </a:lnTo>
                    <a:lnTo>
                      <a:pt x="64" y="17"/>
                    </a:lnTo>
                    <a:lnTo>
                      <a:pt x="71" y="23"/>
                    </a:lnTo>
                    <a:lnTo>
                      <a:pt x="84" y="23"/>
                    </a:lnTo>
                    <a:lnTo>
                      <a:pt x="86" y="20"/>
                    </a:lnTo>
                    <a:lnTo>
                      <a:pt x="92" y="18"/>
                    </a:lnTo>
                    <a:lnTo>
                      <a:pt x="91" y="14"/>
                    </a:lnTo>
                    <a:lnTo>
                      <a:pt x="106" y="11"/>
                    </a:lnTo>
                    <a:lnTo>
                      <a:pt x="106" y="14"/>
                    </a:lnTo>
                    <a:lnTo>
                      <a:pt x="120" y="12"/>
                    </a:lnTo>
                    <a:lnTo>
                      <a:pt x="121" y="18"/>
                    </a:lnTo>
                    <a:lnTo>
                      <a:pt x="126" y="18"/>
                    </a:lnTo>
                    <a:lnTo>
                      <a:pt x="126" y="12"/>
                    </a:lnTo>
                    <a:lnTo>
                      <a:pt x="129" y="15"/>
                    </a:lnTo>
                    <a:lnTo>
                      <a:pt x="132" y="14"/>
                    </a:lnTo>
                    <a:lnTo>
                      <a:pt x="135" y="22"/>
                    </a:lnTo>
                    <a:lnTo>
                      <a:pt x="141" y="20"/>
                    </a:lnTo>
                    <a:lnTo>
                      <a:pt x="143" y="22"/>
                    </a:lnTo>
                    <a:lnTo>
                      <a:pt x="149" y="20"/>
                    </a:lnTo>
                    <a:lnTo>
                      <a:pt x="150" y="14"/>
                    </a:lnTo>
                    <a:lnTo>
                      <a:pt x="163" y="14"/>
                    </a:lnTo>
                    <a:lnTo>
                      <a:pt x="160" y="2"/>
                    </a:lnTo>
                    <a:lnTo>
                      <a:pt x="175" y="0"/>
                    </a:lnTo>
                    <a:lnTo>
                      <a:pt x="175" y="2"/>
                    </a:lnTo>
                    <a:lnTo>
                      <a:pt x="193" y="0"/>
                    </a:lnTo>
                    <a:lnTo>
                      <a:pt x="193" y="3"/>
                    </a:lnTo>
                    <a:lnTo>
                      <a:pt x="198" y="3"/>
                    </a:lnTo>
                    <a:lnTo>
                      <a:pt x="204" y="11"/>
                    </a:lnTo>
                    <a:lnTo>
                      <a:pt x="201" y="15"/>
                    </a:lnTo>
                    <a:lnTo>
                      <a:pt x="206" y="18"/>
                    </a:lnTo>
                    <a:lnTo>
                      <a:pt x="210" y="18"/>
                    </a:lnTo>
                    <a:lnTo>
                      <a:pt x="213" y="35"/>
                    </a:lnTo>
                    <a:lnTo>
                      <a:pt x="230" y="29"/>
                    </a:lnTo>
                    <a:lnTo>
                      <a:pt x="232" y="35"/>
                    </a:lnTo>
                    <a:lnTo>
                      <a:pt x="239" y="34"/>
                    </a:lnTo>
                    <a:lnTo>
                      <a:pt x="244" y="31"/>
                    </a:lnTo>
                    <a:lnTo>
                      <a:pt x="245" y="37"/>
                    </a:lnTo>
                    <a:lnTo>
                      <a:pt x="252" y="37"/>
                    </a:lnTo>
                    <a:lnTo>
                      <a:pt x="252" y="34"/>
                    </a:lnTo>
                    <a:lnTo>
                      <a:pt x="265" y="31"/>
                    </a:lnTo>
                    <a:lnTo>
                      <a:pt x="267" y="43"/>
                    </a:lnTo>
                    <a:lnTo>
                      <a:pt x="264" y="46"/>
                    </a:lnTo>
                    <a:lnTo>
                      <a:pt x="262" y="51"/>
                    </a:lnTo>
                    <a:lnTo>
                      <a:pt x="265" y="51"/>
                    </a:lnTo>
                    <a:lnTo>
                      <a:pt x="267" y="55"/>
                    </a:lnTo>
                    <a:lnTo>
                      <a:pt x="270" y="54"/>
                    </a:lnTo>
                    <a:lnTo>
                      <a:pt x="270" y="51"/>
                    </a:lnTo>
                    <a:lnTo>
                      <a:pt x="278" y="51"/>
                    </a:lnTo>
                    <a:lnTo>
                      <a:pt x="276" y="38"/>
                    </a:lnTo>
                    <a:lnTo>
                      <a:pt x="279" y="37"/>
                    </a:lnTo>
                    <a:lnTo>
                      <a:pt x="282" y="40"/>
                    </a:lnTo>
                    <a:lnTo>
                      <a:pt x="285" y="38"/>
                    </a:lnTo>
                    <a:lnTo>
                      <a:pt x="285" y="31"/>
                    </a:lnTo>
                    <a:lnTo>
                      <a:pt x="296" y="29"/>
                    </a:lnTo>
                    <a:lnTo>
                      <a:pt x="298" y="35"/>
                    </a:lnTo>
                    <a:lnTo>
                      <a:pt x="307" y="34"/>
                    </a:lnTo>
                    <a:lnTo>
                      <a:pt x="308" y="42"/>
                    </a:lnTo>
                    <a:lnTo>
                      <a:pt x="324" y="40"/>
                    </a:lnTo>
                    <a:lnTo>
                      <a:pt x="327" y="58"/>
                    </a:lnTo>
                    <a:lnTo>
                      <a:pt x="316" y="60"/>
                    </a:lnTo>
                    <a:lnTo>
                      <a:pt x="316" y="63"/>
                    </a:lnTo>
                    <a:lnTo>
                      <a:pt x="321" y="89"/>
                    </a:lnTo>
                    <a:lnTo>
                      <a:pt x="325" y="85"/>
                    </a:lnTo>
                    <a:lnTo>
                      <a:pt x="327" y="85"/>
                    </a:lnTo>
                    <a:lnTo>
                      <a:pt x="339" y="83"/>
                    </a:lnTo>
                    <a:lnTo>
                      <a:pt x="341" y="98"/>
                    </a:lnTo>
                    <a:lnTo>
                      <a:pt x="347" y="97"/>
                    </a:lnTo>
                    <a:lnTo>
                      <a:pt x="348" y="114"/>
                    </a:lnTo>
                    <a:lnTo>
                      <a:pt x="342" y="114"/>
                    </a:lnTo>
                    <a:lnTo>
                      <a:pt x="342" y="120"/>
                    </a:lnTo>
                    <a:lnTo>
                      <a:pt x="345" y="126"/>
                    </a:lnTo>
                    <a:lnTo>
                      <a:pt x="336" y="128"/>
                    </a:lnTo>
                    <a:lnTo>
                      <a:pt x="338" y="138"/>
                    </a:lnTo>
                    <a:lnTo>
                      <a:pt x="364" y="134"/>
                    </a:lnTo>
                    <a:lnTo>
                      <a:pt x="364" y="131"/>
                    </a:lnTo>
                    <a:lnTo>
                      <a:pt x="384" y="128"/>
                    </a:lnTo>
                    <a:lnTo>
                      <a:pt x="384" y="132"/>
                    </a:lnTo>
                    <a:lnTo>
                      <a:pt x="388" y="131"/>
                    </a:lnTo>
                    <a:lnTo>
                      <a:pt x="390" y="138"/>
                    </a:lnTo>
                    <a:lnTo>
                      <a:pt x="394" y="138"/>
                    </a:lnTo>
                    <a:lnTo>
                      <a:pt x="396" y="148"/>
                    </a:lnTo>
                    <a:lnTo>
                      <a:pt x="399" y="146"/>
                    </a:lnTo>
                    <a:lnTo>
                      <a:pt x="400" y="149"/>
                    </a:lnTo>
                    <a:lnTo>
                      <a:pt x="404" y="145"/>
                    </a:lnTo>
                    <a:lnTo>
                      <a:pt x="405" y="149"/>
                    </a:lnTo>
                    <a:lnTo>
                      <a:pt x="419" y="146"/>
                    </a:lnTo>
                    <a:lnTo>
                      <a:pt x="417" y="135"/>
                    </a:lnTo>
                    <a:lnTo>
                      <a:pt x="422" y="135"/>
                    </a:lnTo>
                    <a:lnTo>
                      <a:pt x="422" y="129"/>
                    </a:lnTo>
                    <a:lnTo>
                      <a:pt x="434" y="126"/>
                    </a:lnTo>
                    <a:lnTo>
                      <a:pt x="448" y="137"/>
                    </a:lnTo>
                    <a:lnTo>
                      <a:pt x="459" y="132"/>
                    </a:lnTo>
                    <a:lnTo>
                      <a:pt x="460" y="137"/>
                    </a:lnTo>
                    <a:lnTo>
                      <a:pt x="463" y="137"/>
                    </a:lnTo>
                    <a:lnTo>
                      <a:pt x="508" y="128"/>
                    </a:lnTo>
                    <a:lnTo>
                      <a:pt x="512" y="117"/>
                    </a:lnTo>
                    <a:lnTo>
                      <a:pt x="511" y="117"/>
                    </a:lnTo>
                    <a:lnTo>
                      <a:pt x="509" y="111"/>
                    </a:lnTo>
                    <a:lnTo>
                      <a:pt x="514" y="111"/>
                    </a:lnTo>
                    <a:lnTo>
                      <a:pt x="512" y="100"/>
                    </a:lnTo>
                    <a:lnTo>
                      <a:pt x="508" y="100"/>
                    </a:lnTo>
                    <a:lnTo>
                      <a:pt x="508" y="97"/>
                    </a:lnTo>
                    <a:lnTo>
                      <a:pt x="526" y="92"/>
                    </a:lnTo>
                    <a:lnTo>
                      <a:pt x="525" y="86"/>
                    </a:lnTo>
                    <a:lnTo>
                      <a:pt x="517" y="88"/>
                    </a:lnTo>
                    <a:lnTo>
                      <a:pt x="516" y="77"/>
                    </a:lnTo>
                    <a:lnTo>
                      <a:pt x="535" y="74"/>
                    </a:lnTo>
                    <a:lnTo>
                      <a:pt x="539" y="80"/>
                    </a:lnTo>
                    <a:lnTo>
                      <a:pt x="557" y="77"/>
                    </a:lnTo>
                    <a:lnTo>
                      <a:pt x="555" y="66"/>
                    </a:lnTo>
                    <a:lnTo>
                      <a:pt x="552" y="62"/>
                    </a:lnTo>
                    <a:lnTo>
                      <a:pt x="562" y="62"/>
                    </a:lnTo>
                    <a:lnTo>
                      <a:pt x="562" y="60"/>
                    </a:lnTo>
                    <a:lnTo>
                      <a:pt x="568" y="58"/>
                    </a:lnTo>
                    <a:lnTo>
                      <a:pt x="569" y="60"/>
                    </a:lnTo>
                    <a:lnTo>
                      <a:pt x="577" y="57"/>
                    </a:lnTo>
                    <a:lnTo>
                      <a:pt x="580" y="75"/>
                    </a:lnTo>
                    <a:lnTo>
                      <a:pt x="580" y="75"/>
                    </a:lnTo>
                    <a:lnTo>
                      <a:pt x="578" y="78"/>
                    </a:lnTo>
                    <a:lnTo>
                      <a:pt x="582" y="91"/>
                    </a:lnTo>
                    <a:lnTo>
                      <a:pt x="578" y="92"/>
                    </a:lnTo>
                    <a:lnTo>
                      <a:pt x="580" y="98"/>
                    </a:lnTo>
                    <a:lnTo>
                      <a:pt x="583" y="98"/>
                    </a:lnTo>
                    <a:lnTo>
                      <a:pt x="595" y="97"/>
                    </a:lnTo>
                    <a:lnTo>
                      <a:pt x="597" y="108"/>
                    </a:lnTo>
                    <a:lnTo>
                      <a:pt x="594" y="109"/>
                    </a:lnTo>
                    <a:lnTo>
                      <a:pt x="597" y="123"/>
                    </a:lnTo>
                    <a:lnTo>
                      <a:pt x="591" y="125"/>
                    </a:lnTo>
                    <a:lnTo>
                      <a:pt x="594" y="138"/>
                    </a:lnTo>
                    <a:lnTo>
                      <a:pt x="589" y="140"/>
                    </a:lnTo>
                    <a:lnTo>
                      <a:pt x="591" y="145"/>
                    </a:lnTo>
                    <a:lnTo>
                      <a:pt x="594" y="146"/>
                    </a:lnTo>
                    <a:lnTo>
                      <a:pt x="594" y="152"/>
                    </a:lnTo>
                    <a:lnTo>
                      <a:pt x="574" y="158"/>
                    </a:lnTo>
                    <a:lnTo>
                      <a:pt x="578" y="189"/>
                    </a:lnTo>
                    <a:lnTo>
                      <a:pt x="571" y="197"/>
                    </a:lnTo>
                    <a:lnTo>
                      <a:pt x="598" y="195"/>
                    </a:lnTo>
                    <a:lnTo>
                      <a:pt x="598" y="201"/>
                    </a:lnTo>
                    <a:lnTo>
                      <a:pt x="598" y="201"/>
                    </a:lnTo>
                    <a:lnTo>
                      <a:pt x="598" y="218"/>
                    </a:lnTo>
                    <a:lnTo>
                      <a:pt x="608" y="212"/>
                    </a:lnTo>
                    <a:lnTo>
                      <a:pt x="609" y="215"/>
                    </a:lnTo>
                    <a:lnTo>
                      <a:pt x="611" y="221"/>
                    </a:lnTo>
                    <a:lnTo>
                      <a:pt x="606" y="225"/>
                    </a:lnTo>
                    <a:lnTo>
                      <a:pt x="608" y="251"/>
                    </a:lnTo>
                    <a:lnTo>
                      <a:pt x="594" y="252"/>
                    </a:lnTo>
                    <a:lnTo>
                      <a:pt x="594" y="234"/>
                    </a:lnTo>
                    <a:lnTo>
                      <a:pt x="591" y="235"/>
                    </a:lnTo>
                    <a:lnTo>
                      <a:pt x="591" y="241"/>
                    </a:lnTo>
                    <a:lnTo>
                      <a:pt x="586" y="243"/>
                    </a:lnTo>
                    <a:lnTo>
                      <a:pt x="586" y="261"/>
                    </a:lnTo>
                    <a:lnTo>
                      <a:pt x="588" y="263"/>
                    </a:lnTo>
                    <a:lnTo>
                      <a:pt x="605" y="260"/>
                    </a:lnTo>
                    <a:lnTo>
                      <a:pt x="608" y="277"/>
                    </a:lnTo>
                    <a:lnTo>
                      <a:pt x="601" y="280"/>
                    </a:lnTo>
                    <a:lnTo>
                      <a:pt x="601" y="294"/>
                    </a:lnTo>
                    <a:lnTo>
                      <a:pt x="605" y="292"/>
                    </a:lnTo>
                    <a:lnTo>
                      <a:pt x="608" y="297"/>
                    </a:lnTo>
                    <a:lnTo>
                      <a:pt x="617" y="306"/>
                    </a:lnTo>
                    <a:lnTo>
                      <a:pt x="608" y="308"/>
                    </a:lnTo>
                    <a:lnTo>
                      <a:pt x="606" y="312"/>
                    </a:lnTo>
                    <a:lnTo>
                      <a:pt x="609" y="315"/>
                    </a:lnTo>
                    <a:lnTo>
                      <a:pt x="606" y="317"/>
                    </a:lnTo>
                    <a:lnTo>
                      <a:pt x="603" y="317"/>
                    </a:lnTo>
                    <a:lnTo>
                      <a:pt x="600" y="311"/>
                    </a:lnTo>
                    <a:lnTo>
                      <a:pt x="594" y="312"/>
                    </a:lnTo>
                    <a:lnTo>
                      <a:pt x="594" y="318"/>
                    </a:lnTo>
                    <a:lnTo>
                      <a:pt x="588" y="321"/>
                    </a:lnTo>
                    <a:lnTo>
                      <a:pt x="588" y="325"/>
                    </a:lnTo>
                    <a:lnTo>
                      <a:pt x="583" y="325"/>
                    </a:lnTo>
                    <a:lnTo>
                      <a:pt x="580" y="318"/>
                    </a:lnTo>
                    <a:lnTo>
                      <a:pt x="580" y="321"/>
                    </a:lnTo>
                    <a:lnTo>
                      <a:pt x="571" y="321"/>
                    </a:lnTo>
                    <a:lnTo>
                      <a:pt x="569" y="329"/>
                    </a:lnTo>
                    <a:lnTo>
                      <a:pt x="560" y="340"/>
                    </a:lnTo>
                    <a:lnTo>
                      <a:pt x="566" y="355"/>
                    </a:lnTo>
                    <a:lnTo>
                      <a:pt x="594" y="372"/>
                    </a:lnTo>
                    <a:lnTo>
                      <a:pt x="585" y="388"/>
                    </a:lnTo>
                    <a:lnTo>
                      <a:pt x="569" y="378"/>
                    </a:lnTo>
                    <a:lnTo>
                      <a:pt x="565" y="383"/>
                    </a:lnTo>
                    <a:lnTo>
                      <a:pt x="569" y="395"/>
                    </a:lnTo>
                    <a:lnTo>
                      <a:pt x="575" y="394"/>
                    </a:lnTo>
                    <a:lnTo>
                      <a:pt x="575" y="398"/>
                    </a:lnTo>
                    <a:lnTo>
                      <a:pt x="563" y="400"/>
                    </a:lnTo>
                    <a:lnTo>
                      <a:pt x="565" y="406"/>
                    </a:lnTo>
                    <a:lnTo>
                      <a:pt x="546" y="409"/>
                    </a:lnTo>
                    <a:lnTo>
                      <a:pt x="546" y="415"/>
                    </a:lnTo>
                    <a:lnTo>
                      <a:pt x="549" y="417"/>
                    </a:lnTo>
                    <a:lnTo>
                      <a:pt x="562" y="414"/>
                    </a:lnTo>
                    <a:lnTo>
                      <a:pt x="563" y="420"/>
                    </a:lnTo>
                    <a:lnTo>
                      <a:pt x="568" y="418"/>
                    </a:lnTo>
                    <a:lnTo>
                      <a:pt x="569" y="421"/>
                    </a:lnTo>
                    <a:lnTo>
                      <a:pt x="540" y="428"/>
                    </a:lnTo>
                    <a:lnTo>
                      <a:pt x="540" y="429"/>
                    </a:lnTo>
                    <a:lnTo>
                      <a:pt x="532" y="431"/>
                    </a:lnTo>
                    <a:lnTo>
                      <a:pt x="531" y="434"/>
                    </a:lnTo>
                    <a:lnTo>
                      <a:pt x="529" y="431"/>
                    </a:lnTo>
                    <a:lnTo>
                      <a:pt x="517" y="434"/>
                    </a:lnTo>
                    <a:lnTo>
                      <a:pt x="516" y="421"/>
                    </a:lnTo>
                    <a:lnTo>
                      <a:pt x="493" y="423"/>
                    </a:lnTo>
                    <a:lnTo>
                      <a:pt x="491" y="417"/>
                    </a:lnTo>
                    <a:lnTo>
                      <a:pt x="485" y="418"/>
                    </a:lnTo>
                    <a:lnTo>
                      <a:pt x="485" y="414"/>
                    </a:lnTo>
                    <a:lnTo>
                      <a:pt x="482" y="415"/>
                    </a:lnTo>
                    <a:lnTo>
                      <a:pt x="483" y="424"/>
                    </a:lnTo>
                    <a:lnTo>
                      <a:pt x="482" y="424"/>
                    </a:lnTo>
                    <a:lnTo>
                      <a:pt x="482" y="432"/>
                    </a:lnTo>
                    <a:lnTo>
                      <a:pt x="470" y="434"/>
                    </a:lnTo>
                    <a:lnTo>
                      <a:pt x="468" y="428"/>
                    </a:lnTo>
                    <a:lnTo>
                      <a:pt x="448" y="431"/>
                    </a:lnTo>
                    <a:lnTo>
                      <a:pt x="450" y="441"/>
                    </a:lnTo>
                    <a:lnTo>
                      <a:pt x="443" y="441"/>
                    </a:lnTo>
                    <a:lnTo>
                      <a:pt x="419" y="424"/>
                    </a:lnTo>
                    <a:lnTo>
                      <a:pt x="423" y="434"/>
                    </a:lnTo>
                    <a:lnTo>
                      <a:pt x="416" y="438"/>
                    </a:lnTo>
                    <a:lnTo>
                      <a:pt x="417" y="448"/>
                    </a:lnTo>
                    <a:lnTo>
                      <a:pt x="407" y="451"/>
                    </a:lnTo>
                    <a:lnTo>
                      <a:pt x="407" y="454"/>
                    </a:lnTo>
                    <a:lnTo>
                      <a:pt x="396" y="455"/>
                    </a:lnTo>
                    <a:lnTo>
                      <a:pt x="394" y="454"/>
                    </a:lnTo>
                    <a:lnTo>
                      <a:pt x="384" y="457"/>
                    </a:lnTo>
                    <a:lnTo>
                      <a:pt x="385" y="461"/>
                    </a:lnTo>
                    <a:lnTo>
                      <a:pt x="388" y="461"/>
                    </a:lnTo>
                    <a:lnTo>
                      <a:pt x="390" y="475"/>
                    </a:lnTo>
                    <a:lnTo>
                      <a:pt x="376" y="477"/>
                    </a:lnTo>
                    <a:lnTo>
                      <a:pt x="377" y="480"/>
                    </a:lnTo>
                    <a:lnTo>
                      <a:pt x="370" y="481"/>
                    </a:lnTo>
                    <a:lnTo>
                      <a:pt x="368" y="483"/>
                    </a:lnTo>
                    <a:lnTo>
                      <a:pt x="368" y="483"/>
                    </a:lnTo>
                    <a:lnTo>
                      <a:pt x="353" y="483"/>
                    </a:lnTo>
                    <a:lnTo>
                      <a:pt x="347" y="491"/>
                    </a:lnTo>
                    <a:lnTo>
                      <a:pt x="330" y="497"/>
                    </a:lnTo>
                    <a:lnTo>
                      <a:pt x="325" y="494"/>
                    </a:lnTo>
                    <a:lnTo>
                      <a:pt x="316" y="492"/>
                    </a:lnTo>
                    <a:lnTo>
                      <a:pt x="304" y="486"/>
                    </a:lnTo>
                    <a:lnTo>
                      <a:pt x="292" y="486"/>
                    </a:lnTo>
                    <a:lnTo>
                      <a:pt x="284" y="491"/>
                    </a:lnTo>
                    <a:lnTo>
                      <a:pt x="279" y="500"/>
                    </a:lnTo>
                    <a:lnTo>
                      <a:pt x="272" y="495"/>
                    </a:lnTo>
                    <a:lnTo>
                      <a:pt x="265" y="492"/>
                    </a:lnTo>
                    <a:lnTo>
                      <a:pt x="252" y="492"/>
                    </a:lnTo>
                    <a:lnTo>
                      <a:pt x="249" y="494"/>
                    </a:lnTo>
                    <a:lnTo>
                      <a:pt x="241" y="494"/>
                    </a:lnTo>
                    <a:lnTo>
                      <a:pt x="236" y="500"/>
                    </a:lnTo>
                    <a:lnTo>
                      <a:pt x="224" y="497"/>
                    </a:lnTo>
                    <a:lnTo>
                      <a:pt x="213" y="497"/>
                    </a:lnTo>
                    <a:lnTo>
                      <a:pt x="201" y="492"/>
                    </a:lnTo>
                    <a:lnTo>
                      <a:pt x="201" y="492"/>
                    </a:lnTo>
                    <a:lnTo>
                      <a:pt x="204" y="486"/>
                    </a:lnTo>
                    <a:lnTo>
                      <a:pt x="201" y="484"/>
                    </a:lnTo>
                    <a:lnTo>
                      <a:pt x="206" y="481"/>
                    </a:lnTo>
                    <a:lnTo>
                      <a:pt x="201" y="478"/>
                    </a:lnTo>
                    <a:lnTo>
                      <a:pt x="203" y="468"/>
                    </a:lnTo>
                    <a:lnTo>
                      <a:pt x="195" y="458"/>
                    </a:lnTo>
                    <a:lnTo>
                      <a:pt x="201" y="449"/>
                    </a:lnTo>
                    <a:lnTo>
                      <a:pt x="195" y="440"/>
                    </a:lnTo>
                    <a:lnTo>
                      <a:pt x="196" y="429"/>
                    </a:lnTo>
                    <a:lnTo>
                      <a:pt x="190" y="426"/>
                    </a:lnTo>
                    <a:lnTo>
                      <a:pt x="187" y="426"/>
                    </a:lnTo>
                    <a:lnTo>
                      <a:pt x="183" y="414"/>
                    </a:lnTo>
                    <a:lnTo>
                      <a:pt x="176" y="409"/>
                    </a:lnTo>
                    <a:lnTo>
                      <a:pt x="172" y="409"/>
                    </a:lnTo>
                    <a:lnTo>
                      <a:pt x="167" y="391"/>
                    </a:lnTo>
                    <a:lnTo>
                      <a:pt x="183" y="388"/>
                    </a:lnTo>
                    <a:lnTo>
                      <a:pt x="183" y="385"/>
                    </a:lnTo>
                    <a:lnTo>
                      <a:pt x="192" y="381"/>
                    </a:lnTo>
                    <a:lnTo>
                      <a:pt x="193" y="385"/>
                    </a:lnTo>
                    <a:lnTo>
                      <a:pt x="215" y="381"/>
                    </a:lnTo>
                    <a:lnTo>
                      <a:pt x="212" y="372"/>
                    </a:lnTo>
                    <a:lnTo>
                      <a:pt x="219" y="371"/>
                    </a:lnTo>
                    <a:lnTo>
                      <a:pt x="224" y="372"/>
                    </a:lnTo>
                    <a:lnTo>
                      <a:pt x="224" y="365"/>
                    </a:lnTo>
                    <a:lnTo>
                      <a:pt x="227" y="365"/>
                    </a:lnTo>
                    <a:lnTo>
                      <a:pt x="226" y="354"/>
                    </a:lnTo>
                    <a:lnTo>
                      <a:pt x="227" y="354"/>
                    </a:lnTo>
                    <a:lnTo>
                      <a:pt x="219" y="326"/>
                    </a:lnTo>
                    <a:lnTo>
                      <a:pt x="216" y="328"/>
                    </a:lnTo>
                    <a:lnTo>
                      <a:pt x="215" y="325"/>
                    </a:lnTo>
                    <a:lnTo>
                      <a:pt x="206" y="326"/>
                    </a:lnTo>
                    <a:lnTo>
                      <a:pt x="204" y="331"/>
                    </a:lnTo>
                    <a:lnTo>
                      <a:pt x="187" y="331"/>
                    </a:lnTo>
                    <a:lnTo>
                      <a:pt x="187" y="321"/>
                    </a:lnTo>
                    <a:lnTo>
                      <a:pt x="189" y="321"/>
                    </a:lnTo>
                    <a:lnTo>
                      <a:pt x="190" y="325"/>
                    </a:lnTo>
                    <a:lnTo>
                      <a:pt x="196" y="323"/>
                    </a:lnTo>
                    <a:lnTo>
                      <a:pt x="195" y="312"/>
                    </a:lnTo>
                    <a:lnTo>
                      <a:pt x="201" y="311"/>
                    </a:lnTo>
                    <a:lnTo>
                      <a:pt x="199" y="298"/>
                    </a:lnTo>
                    <a:lnTo>
                      <a:pt x="167" y="306"/>
                    </a:lnTo>
                    <a:lnTo>
                      <a:pt x="166" y="297"/>
                    </a:lnTo>
                    <a:lnTo>
                      <a:pt x="161" y="297"/>
                    </a:lnTo>
                    <a:lnTo>
                      <a:pt x="163" y="291"/>
                    </a:lnTo>
                    <a:lnTo>
                      <a:pt x="144" y="294"/>
                    </a:lnTo>
                    <a:lnTo>
                      <a:pt x="141" y="281"/>
                    </a:lnTo>
                    <a:lnTo>
                      <a:pt x="138" y="281"/>
                    </a:lnTo>
                    <a:lnTo>
                      <a:pt x="137" y="277"/>
                    </a:lnTo>
                    <a:lnTo>
                      <a:pt x="144" y="274"/>
                    </a:lnTo>
                    <a:lnTo>
                      <a:pt x="143" y="269"/>
                    </a:lnTo>
                    <a:lnTo>
                      <a:pt x="140" y="269"/>
                    </a:lnTo>
                    <a:lnTo>
                      <a:pt x="140" y="268"/>
                    </a:lnTo>
                    <a:lnTo>
                      <a:pt x="138" y="257"/>
                    </a:lnTo>
                    <a:lnTo>
                      <a:pt x="141" y="255"/>
                    </a:lnTo>
                    <a:lnTo>
                      <a:pt x="140" y="249"/>
                    </a:lnTo>
                    <a:lnTo>
                      <a:pt x="132" y="251"/>
                    </a:lnTo>
                    <a:lnTo>
                      <a:pt x="132" y="243"/>
                    </a:lnTo>
                    <a:lnTo>
                      <a:pt x="135" y="243"/>
                    </a:lnTo>
                    <a:lnTo>
                      <a:pt x="133" y="225"/>
                    </a:lnTo>
                    <a:lnTo>
                      <a:pt x="140" y="223"/>
                    </a:lnTo>
                    <a:lnTo>
                      <a:pt x="137" y="212"/>
                    </a:lnTo>
                    <a:lnTo>
                      <a:pt x="129" y="214"/>
                    </a:lnTo>
                    <a:lnTo>
                      <a:pt x="127" y="211"/>
                    </a:lnTo>
                    <a:lnTo>
                      <a:pt x="117" y="211"/>
                    </a:lnTo>
                    <a:lnTo>
                      <a:pt x="112" y="208"/>
                    </a:lnTo>
                    <a:lnTo>
                      <a:pt x="112" y="205"/>
                    </a:lnTo>
                    <a:lnTo>
                      <a:pt x="110" y="201"/>
                    </a:lnTo>
                    <a:lnTo>
                      <a:pt x="118" y="200"/>
                    </a:lnTo>
                    <a:lnTo>
                      <a:pt x="117" y="189"/>
                    </a:lnTo>
                    <a:lnTo>
                      <a:pt x="121" y="185"/>
                    </a:lnTo>
                    <a:lnTo>
                      <a:pt x="120" y="180"/>
                    </a:lnTo>
                    <a:lnTo>
                      <a:pt x="103" y="183"/>
                    </a:lnTo>
                    <a:lnTo>
                      <a:pt x="106" y="192"/>
                    </a:lnTo>
                    <a:lnTo>
                      <a:pt x="97" y="195"/>
                    </a:lnTo>
                    <a:lnTo>
                      <a:pt x="94" y="195"/>
                    </a:lnTo>
                    <a:lnTo>
                      <a:pt x="94" y="185"/>
                    </a:lnTo>
                    <a:lnTo>
                      <a:pt x="84" y="188"/>
                    </a:lnTo>
                    <a:lnTo>
                      <a:pt x="83" y="185"/>
                    </a:lnTo>
                    <a:lnTo>
                      <a:pt x="55" y="189"/>
                    </a:lnTo>
                    <a:lnTo>
                      <a:pt x="54" y="183"/>
                    </a:lnTo>
                    <a:lnTo>
                      <a:pt x="45" y="185"/>
                    </a:lnTo>
                    <a:lnTo>
                      <a:pt x="37" y="148"/>
                    </a:lnTo>
                    <a:lnTo>
                      <a:pt x="45" y="146"/>
                    </a:lnTo>
                    <a:lnTo>
                      <a:pt x="43" y="137"/>
                    </a:lnTo>
                    <a:lnTo>
                      <a:pt x="48" y="137"/>
                    </a:lnTo>
                    <a:lnTo>
                      <a:pt x="48" y="134"/>
                    </a:lnTo>
                    <a:lnTo>
                      <a:pt x="45" y="134"/>
                    </a:lnTo>
                    <a:lnTo>
                      <a:pt x="45" y="128"/>
                    </a:lnTo>
                    <a:lnTo>
                      <a:pt x="25" y="129"/>
                    </a:lnTo>
                    <a:lnTo>
                      <a:pt x="18" y="95"/>
                    </a:lnTo>
                    <a:lnTo>
                      <a:pt x="20" y="94"/>
                    </a:lnTo>
                    <a:lnTo>
                      <a:pt x="15" y="86"/>
                    </a:lnTo>
                    <a:lnTo>
                      <a:pt x="8" y="82"/>
                    </a:lnTo>
                    <a:lnTo>
                      <a:pt x="8" y="78"/>
                    </a:lnTo>
                    <a:lnTo>
                      <a:pt x="3" y="68"/>
                    </a:lnTo>
                    <a:lnTo>
                      <a:pt x="9" y="65"/>
                    </a:lnTo>
                    <a:lnTo>
                      <a:pt x="6" y="54"/>
                    </a:lnTo>
                    <a:lnTo>
                      <a:pt x="0" y="51"/>
                    </a:lnTo>
                    <a:lnTo>
                      <a:pt x="5" y="49"/>
                    </a:lnTo>
                    <a:lnTo>
                      <a:pt x="9" y="45"/>
                    </a:lnTo>
                    <a:lnTo>
                      <a:pt x="15" y="46"/>
                    </a:lnTo>
                    <a:lnTo>
                      <a:pt x="17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38"/>
                    </a:lnTo>
                    <a:lnTo>
                      <a:pt x="25" y="42"/>
                    </a:lnTo>
                    <a:lnTo>
                      <a:pt x="31" y="40"/>
                    </a:lnTo>
                    <a:lnTo>
                      <a:pt x="31" y="37"/>
                    </a:lnTo>
                    <a:lnTo>
                      <a:pt x="21" y="35"/>
                    </a:lnTo>
                    <a:lnTo>
                      <a:pt x="20" y="26"/>
                    </a:lnTo>
                    <a:close/>
                  </a:path>
                </a:pathLst>
              </a:custGeom>
              <a:solidFill>
                <a:schemeClr val="accent2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Odesa"/>
              <p:cNvSpPr>
                <a:spLocks/>
              </p:cNvSpPr>
              <p:nvPr/>
            </p:nvSpPr>
            <p:spPr bwMode="auto">
              <a:xfrm>
                <a:off x="5116513" y="3584576"/>
                <a:ext cx="1020763" cy="1455738"/>
              </a:xfrm>
              <a:custGeom>
                <a:avLst/>
                <a:gdLst>
                  <a:gd name="T0" fmla="*/ 373 w 643"/>
                  <a:gd name="T1" fmla="*/ 16 h 917"/>
                  <a:gd name="T2" fmla="*/ 434 w 643"/>
                  <a:gd name="T3" fmla="*/ 28 h 917"/>
                  <a:gd name="T4" fmla="*/ 431 w 643"/>
                  <a:gd name="T5" fmla="*/ 48 h 917"/>
                  <a:gd name="T6" fmla="*/ 431 w 643"/>
                  <a:gd name="T7" fmla="*/ 88 h 917"/>
                  <a:gd name="T8" fmla="*/ 461 w 643"/>
                  <a:gd name="T9" fmla="*/ 148 h 917"/>
                  <a:gd name="T10" fmla="*/ 513 w 643"/>
                  <a:gd name="T11" fmla="*/ 197 h 917"/>
                  <a:gd name="T12" fmla="*/ 528 w 643"/>
                  <a:gd name="T13" fmla="*/ 210 h 917"/>
                  <a:gd name="T14" fmla="*/ 548 w 643"/>
                  <a:gd name="T15" fmla="*/ 253 h 917"/>
                  <a:gd name="T16" fmla="*/ 554 w 643"/>
                  <a:gd name="T17" fmla="*/ 283 h 917"/>
                  <a:gd name="T18" fmla="*/ 611 w 643"/>
                  <a:gd name="T19" fmla="*/ 314 h 917"/>
                  <a:gd name="T20" fmla="*/ 632 w 643"/>
                  <a:gd name="T21" fmla="*/ 330 h 917"/>
                  <a:gd name="T22" fmla="*/ 631 w 643"/>
                  <a:gd name="T23" fmla="*/ 383 h 917"/>
                  <a:gd name="T24" fmla="*/ 603 w 643"/>
                  <a:gd name="T25" fmla="*/ 428 h 917"/>
                  <a:gd name="T26" fmla="*/ 617 w 643"/>
                  <a:gd name="T27" fmla="*/ 486 h 917"/>
                  <a:gd name="T28" fmla="*/ 525 w 643"/>
                  <a:gd name="T29" fmla="*/ 534 h 917"/>
                  <a:gd name="T30" fmla="*/ 477 w 643"/>
                  <a:gd name="T31" fmla="*/ 646 h 917"/>
                  <a:gd name="T32" fmla="*/ 298 w 643"/>
                  <a:gd name="T33" fmla="*/ 845 h 917"/>
                  <a:gd name="T34" fmla="*/ 322 w 643"/>
                  <a:gd name="T35" fmla="*/ 840 h 917"/>
                  <a:gd name="T36" fmla="*/ 313 w 643"/>
                  <a:gd name="T37" fmla="*/ 916 h 917"/>
                  <a:gd name="T38" fmla="*/ 264 w 643"/>
                  <a:gd name="T39" fmla="*/ 854 h 917"/>
                  <a:gd name="T40" fmla="*/ 195 w 643"/>
                  <a:gd name="T41" fmla="*/ 865 h 917"/>
                  <a:gd name="T42" fmla="*/ 132 w 643"/>
                  <a:gd name="T43" fmla="*/ 885 h 917"/>
                  <a:gd name="T44" fmla="*/ 121 w 643"/>
                  <a:gd name="T45" fmla="*/ 908 h 917"/>
                  <a:gd name="T46" fmla="*/ 20 w 643"/>
                  <a:gd name="T47" fmla="*/ 817 h 917"/>
                  <a:gd name="T48" fmla="*/ 57 w 643"/>
                  <a:gd name="T49" fmla="*/ 782 h 917"/>
                  <a:gd name="T50" fmla="*/ 120 w 643"/>
                  <a:gd name="T51" fmla="*/ 733 h 917"/>
                  <a:gd name="T52" fmla="*/ 178 w 643"/>
                  <a:gd name="T53" fmla="*/ 623 h 917"/>
                  <a:gd name="T54" fmla="*/ 172 w 643"/>
                  <a:gd name="T55" fmla="*/ 531 h 917"/>
                  <a:gd name="T56" fmla="*/ 215 w 643"/>
                  <a:gd name="T57" fmla="*/ 557 h 917"/>
                  <a:gd name="T58" fmla="*/ 230 w 643"/>
                  <a:gd name="T59" fmla="*/ 548 h 917"/>
                  <a:gd name="T60" fmla="*/ 264 w 643"/>
                  <a:gd name="T61" fmla="*/ 551 h 917"/>
                  <a:gd name="T62" fmla="*/ 307 w 643"/>
                  <a:gd name="T63" fmla="*/ 554 h 917"/>
                  <a:gd name="T64" fmla="*/ 348 w 643"/>
                  <a:gd name="T65" fmla="*/ 577 h 917"/>
                  <a:gd name="T66" fmla="*/ 405 w 643"/>
                  <a:gd name="T67" fmla="*/ 554 h 917"/>
                  <a:gd name="T68" fmla="*/ 384 w 643"/>
                  <a:gd name="T69" fmla="*/ 554 h 917"/>
                  <a:gd name="T70" fmla="*/ 370 w 643"/>
                  <a:gd name="T71" fmla="*/ 534 h 917"/>
                  <a:gd name="T72" fmla="*/ 358 w 643"/>
                  <a:gd name="T73" fmla="*/ 531 h 917"/>
                  <a:gd name="T74" fmla="*/ 359 w 643"/>
                  <a:gd name="T75" fmla="*/ 511 h 917"/>
                  <a:gd name="T76" fmla="*/ 365 w 643"/>
                  <a:gd name="T77" fmla="*/ 431 h 917"/>
                  <a:gd name="T78" fmla="*/ 315 w 643"/>
                  <a:gd name="T79" fmla="*/ 402 h 917"/>
                  <a:gd name="T80" fmla="*/ 292 w 643"/>
                  <a:gd name="T81" fmla="*/ 351 h 917"/>
                  <a:gd name="T82" fmla="*/ 289 w 643"/>
                  <a:gd name="T83" fmla="*/ 302 h 917"/>
                  <a:gd name="T84" fmla="*/ 253 w 643"/>
                  <a:gd name="T85" fmla="*/ 287 h 917"/>
                  <a:gd name="T86" fmla="*/ 215 w 643"/>
                  <a:gd name="T87" fmla="*/ 239 h 917"/>
                  <a:gd name="T88" fmla="*/ 203 w 643"/>
                  <a:gd name="T89" fmla="*/ 222 h 917"/>
                  <a:gd name="T90" fmla="*/ 210 w 643"/>
                  <a:gd name="T91" fmla="*/ 179 h 917"/>
                  <a:gd name="T92" fmla="*/ 206 w 643"/>
                  <a:gd name="T93" fmla="*/ 130 h 917"/>
                  <a:gd name="T94" fmla="*/ 201 w 643"/>
                  <a:gd name="T95" fmla="*/ 76 h 917"/>
                  <a:gd name="T96" fmla="*/ 178 w 643"/>
                  <a:gd name="T97" fmla="*/ 91 h 917"/>
                  <a:gd name="T98" fmla="*/ 131 w 643"/>
                  <a:gd name="T99" fmla="*/ 50 h 917"/>
                  <a:gd name="T100" fmla="*/ 167 w 643"/>
                  <a:gd name="T101" fmla="*/ 27 h 917"/>
                  <a:gd name="T102" fmla="*/ 192 w 643"/>
                  <a:gd name="T103" fmla="*/ 25 h 917"/>
                  <a:gd name="T104" fmla="*/ 220 w 643"/>
                  <a:gd name="T105" fmla="*/ 33 h 917"/>
                  <a:gd name="T106" fmla="*/ 238 w 643"/>
                  <a:gd name="T107" fmla="*/ 44 h 917"/>
                  <a:gd name="T108" fmla="*/ 269 w 643"/>
                  <a:gd name="T109" fmla="*/ 40 h 917"/>
                  <a:gd name="T110" fmla="*/ 302 w 643"/>
                  <a:gd name="T111" fmla="*/ 39 h 917"/>
                  <a:gd name="T112" fmla="*/ 327 w 643"/>
                  <a:gd name="T113" fmla="*/ 8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43" h="917">
                    <a:moveTo>
                      <a:pt x="327" y="8"/>
                    </a:moveTo>
                    <a:lnTo>
                      <a:pt x="330" y="11"/>
                    </a:lnTo>
                    <a:lnTo>
                      <a:pt x="341" y="7"/>
                    </a:lnTo>
                    <a:lnTo>
                      <a:pt x="348" y="16"/>
                    </a:lnTo>
                    <a:lnTo>
                      <a:pt x="358" y="0"/>
                    </a:lnTo>
                    <a:lnTo>
                      <a:pt x="367" y="7"/>
                    </a:lnTo>
                    <a:lnTo>
                      <a:pt x="370" y="2"/>
                    </a:lnTo>
                    <a:lnTo>
                      <a:pt x="375" y="8"/>
                    </a:lnTo>
                    <a:lnTo>
                      <a:pt x="373" y="16"/>
                    </a:lnTo>
                    <a:lnTo>
                      <a:pt x="379" y="16"/>
                    </a:lnTo>
                    <a:lnTo>
                      <a:pt x="384" y="25"/>
                    </a:lnTo>
                    <a:lnTo>
                      <a:pt x="395" y="28"/>
                    </a:lnTo>
                    <a:lnTo>
                      <a:pt x="398" y="25"/>
                    </a:lnTo>
                    <a:lnTo>
                      <a:pt x="408" y="25"/>
                    </a:lnTo>
                    <a:lnTo>
                      <a:pt x="422" y="30"/>
                    </a:lnTo>
                    <a:lnTo>
                      <a:pt x="427" y="27"/>
                    </a:lnTo>
                    <a:lnTo>
                      <a:pt x="434" y="28"/>
                    </a:lnTo>
                    <a:lnTo>
                      <a:pt x="434" y="28"/>
                    </a:lnTo>
                    <a:lnTo>
                      <a:pt x="437" y="37"/>
                    </a:lnTo>
                    <a:lnTo>
                      <a:pt x="447" y="39"/>
                    </a:lnTo>
                    <a:lnTo>
                      <a:pt x="447" y="42"/>
                    </a:lnTo>
                    <a:lnTo>
                      <a:pt x="441" y="44"/>
                    </a:lnTo>
                    <a:lnTo>
                      <a:pt x="437" y="40"/>
                    </a:lnTo>
                    <a:lnTo>
                      <a:pt x="437" y="44"/>
                    </a:lnTo>
                    <a:lnTo>
                      <a:pt x="439" y="44"/>
                    </a:lnTo>
                    <a:lnTo>
                      <a:pt x="433" y="44"/>
                    </a:lnTo>
                    <a:lnTo>
                      <a:pt x="431" y="48"/>
                    </a:lnTo>
                    <a:lnTo>
                      <a:pt x="425" y="47"/>
                    </a:lnTo>
                    <a:lnTo>
                      <a:pt x="421" y="51"/>
                    </a:lnTo>
                    <a:lnTo>
                      <a:pt x="416" y="53"/>
                    </a:lnTo>
                    <a:lnTo>
                      <a:pt x="422" y="56"/>
                    </a:lnTo>
                    <a:lnTo>
                      <a:pt x="425" y="67"/>
                    </a:lnTo>
                    <a:lnTo>
                      <a:pt x="419" y="70"/>
                    </a:lnTo>
                    <a:lnTo>
                      <a:pt x="424" y="80"/>
                    </a:lnTo>
                    <a:lnTo>
                      <a:pt x="424" y="84"/>
                    </a:lnTo>
                    <a:lnTo>
                      <a:pt x="431" y="88"/>
                    </a:lnTo>
                    <a:lnTo>
                      <a:pt x="436" y="96"/>
                    </a:lnTo>
                    <a:lnTo>
                      <a:pt x="434" y="97"/>
                    </a:lnTo>
                    <a:lnTo>
                      <a:pt x="441" y="131"/>
                    </a:lnTo>
                    <a:lnTo>
                      <a:pt x="461" y="130"/>
                    </a:lnTo>
                    <a:lnTo>
                      <a:pt x="461" y="136"/>
                    </a:lnTo>
                    <a:lnTo>
                      <a:pt x="464" y="136"/>
                    </a:lnTo>
                    <a:lnTo>
                      <a:pt x="464" y="139"/>
                    </a:lnTo>
                    <a:lnTo>
                      <a:pt x="459" y="139"/>
                    </a:lnTo>
                    <a:lnTo>
                      <a:pt x="461" y="148"/>
                    </a:lnTo>
                    <a:lnTo>
                      <a:pt x="453" y="150"/>
                    </a:lnTo>
                    <a:lnTo>
                      <a:pt x="461" y="187"/>
                    </a:lnTo>
                    <a:lnTo>
                      <a:pt x="470" y="185"/>
                    </a:lnTo>
                    <a:lnTo>
                      <a:pt x="471" y="191"/>
                    </a:lnTo>
                    <a:lnTo>
                      <a:pt x="499" y="187"/>
                    </a:lnTo>
                    <a:lnTo>
                      <a:pt x="500" y="190"/>
                    </a:lnTo>
                    <a:lnTo>
                      <a:pt x="510" y="187"/>
                    </a:lnTo>
                    <a:lnTo>
                      <a:pt x="510" y="197"/>
                    </a:lnTo>
                    <a:lnTo>
                      <a:pt x="513" y="197"/>
                    </a:lnTo>
                    <a:lnTo>
                      <a:pt x="522" y="194"/>
                    </a:lnTo>
                    <a:lnTo>
                      <a:pt x="519" y="185"/>
                    </a:lnTo>
                    <a:lnTo>
                      <a:pt x="536" y="182"/>
                    </a:lnTo>
                    <a:lnTo>
                      <a:pt x="537" y="187"/>
                    </a:lnTo>
                    <a:lnTo>
                      <a:pt x="533" y="191"/>
                    </a:lnTo>
                    <a:lnTo>
                      <a:pt x="534" y="202"/>
                    </a:lnTo>
                    <a:lnTo>
                      <a:pt x="526" y="203"/>
                    </a:lnTo>
                    <a:lnTo>
                      <a:pt x="528" y="207"/>
                    </a:lnTo>
                    <a:lnTo>
                      <a:pt x="528" y="210"/>
                    </a:lnTo>
                    <a:lnTo>
                      <a:pt x="533" y="213"/>
                    </a:lnTo>
                    <a:lnTo>
                      <a:pt x="543" y="213"/>
                    </a:lnTo>
                    <a:lnTo>
                      <a:pt x="545" y="216"/>
                    </a:lnTo>
                    <a:lnTo>
                      <a:pt x="553" y="214"/>
                    </a:lnTo>
                    <a:lnTo>
                      <a:pt x="556" y="225"/>
                    </a:lnTo>
                    <a:lnTo>
                      <a:pt x="549" y="227"/>
                    </a:lnTo>
                    <a:lnTo>
                      <a:pt x="551" y="245"/>
                    </a:lnTo>
                    <a:lnTo>
                      <a:pt x="548" y="245"/>
                    </a:lnTo>
                    <a:lnTo>
                      <a:pt x="548" y="253"/>
                    </a:lnTo>
                    <a:lnTo>
                      <a:pt x="556" y="251"/>
                    </a:lnTo>
                    <a:lnTo>
                      <a:pt x="557" y="257"/>
                    </a:lnTo>
                    <a:lnTo>
                      <a:pt x="554" y="259"/>
                    </a:lnTo>
                    <a:lnTo>
                      <a:pt x="556" y="270"/>
                    </a:lnTo>
                    <a:lnTo>
                      <a:pt x="556" y="271"/>
                    </a:lnTo>
                    <a:lnTo>
                      <a:pt x="559" y="271"/>
                    </a:lnTo>
                    <a:lnTo>
                      <a:pt x="560" y="276"/>
                    </a:lnTo>
                    <a:lnTo>
                      <a:pt x="553" y="279"/>
                    </a:lnTo>
                    <a:lnTo>
                      <a:pt x="554" y="283"/>
                    </a:lnTo>
                    <a:lnTo>
                      <a:pt x="557" y="283"/>
                    </a:lnTo>
                    <a:lnTo>
                      <a:pt x="560" y="296"/>
                    </a:lnTo>
                    <a:lnTo>
                      <a:pt x="579" y="293"/>
                    </a:lnTo>
                    <a:lnTo>
                      <a:pt x="577" y="299"/>
                    </a:lnTo>
                    <a:lnTo>
                      <a:pt x="582" y="299"/>
                    </a:lnTo>
                    <a:lnTo>
                      <a:pt x="583" y="308"/>
                    </a:lnTo>
                    <a:lnTo>
                      <a:pt x="615" y="300"/>
                    </a:lnTo>
                    <a:lnTo>
                      <a:pt x="617" y="313"/>
                    </a:lnTo>
                    <a:lnTo>
                      <a:pt x="611" y="314"/>
                    </a:lnTo>
                    <a:lnTo>
                      <a:pt x="612" y="325"/>
                    </a:lnTo>
                    <a:lnTo>
                      <a:pt x="606" y="327"/>
                    </a:lnTo>
                    <a:lnTo>
                      <a:pt x="605" y="323"/>
                    </a:lnTo>
                    <a:lnTo>
                      <a:pt x="603" y="323"/>
                    </a:lnTo>
                    <a:lnTo>
                      <a:pt x="603" y="333"/>
                    </a:lnTo>
                    <a:lnTo>
                      <a:pt x="620" y="333"/>
                    </a:lnTo>
                    <a:lnTo>
                      <a:pt x="622" y="328"/>
                    </a:lnTo>
                    <a:lnTo>
                      <a:pt x="631" y="327"/>
                    </a:lnTo>
                    <a:lnTo>
                      <a:pt x="632" y="330"/>
                    </a:lnTo>
                    <a:lnTo>
                      <a:pt x="635" y="328"/>
                    </a:lnTo>
                    <a:lnTo>
                      <a:pt x="643" y="356"/>
                    </a:lnTo>
                    <a:lnTo>
                      <a:pt x="642" y="356"/>
                    </a:lnTo>
                    <a:lnTo>
                      <a:pt x="643" y="367"/>
                    </a:lnTo>
                    <a:lnTo>
                      <a:pt x="640" y="367"/>
                    </a:lnTo>
                    <a:lnTo>
                      <a:pt x="640" y="374"/>
                    </a:lnTo>
                    <a:lnTo>
                      <a:pt x="635" y="373"/>
                    </a:lnTo>
                    <a:lnTo>
                      <a:pt x="628" y="374"/>
                    </a:lnTo>
                    <a:lnTo>
                      <a:pt x="631" y="383"/>
                    </a:lnTo>
                    <a:lnTo>
                      <a:pt x="609" y="387"/>
                    </a:lnTo>
                    <a:lnTo>
                      <a:pt x="608" y="383"/>
                    </a:lnTo>
                    <a:lnTo>
                      <a:pt x="599" y="387"/>
                    </a:lnTo>
                    <a:lnTo>
                      <a:pt x="599" y="390"/>
                    </a:lnTo>
                    <a:lnTo>
                      <a:pt x="583" y="393"/>
                    </a:lnTo>
                    <a:lnTo>
                      <a:pt x="588" y="411"/>
                    </a:lnTo>
                    <a:lnTo>
                      <a:pt x="592" y="411"/>
                    </a:lnTo>
                    <a:lnTo>
                      <a:pt x="599" y="416"/>
                    </a:lnTo>
                    <a:lnTo>
                      <a:pt x="603" y="428"/>
                    </a:lnTo>
                    <a:lnTo>
                      <a:pt x="606" y="428"/>
                    </a:lnTo>
                    <a:lnTo>
                      <a:pt x="612" y="431"/>
                    </a:lnTo>
                    <a:lnTo>
                      <a:pt x="611" y="442"/>
                    </a:lnTo>
                    <a:lnTo>
                      <a:pt x="617" y="451"/>
                    </a:lnTo>
                    <a:lnTo>
                      <a:pt x="611" y="460"/>
                    </a:lnTo>
                    <a:lnTo>
                      <a:pt x="619" y="470"/>
                    </a:lnTo>
                    <a:lnTo>
                      <a:pt x="617" y="480"/>
                    </a:lnTo>
                    <a:lnTo>
                      <a:pt x="622" y="483"/>
                    </a:lnTo>
                    <a:lnTo>
                      <a:pt x="617" y="486"/>
                    </a:lnTo>
                    <a:lnTo>
                      <a:pt x="620" y="488"/>
                    </a:lnTo>
                    <a:lnTo>
                      <a:pt x="617" y="494"/>
                    </a:lnTo>
                    <a:lnTo>
                      <a:pt x="617" y="494"/>
                    </a:lnTo>
                    <a:lnTo>
                      <a:pt x="583" y="502"/>
                    </a:lnTo>
                    <a:lnTo>
                      <a:pt x="546" y="517"/>
                    </a:lnTo>
                    <a:lnTo>
                      <a:pt x="537" y="514"/>
                    </a:lnTo>
                    <a:lnTo>
                      <a:pt x="528" y="519"/>
                    </a:lnTo>
                    <a:lnTo>
                      <a:pt x="523" y="530"/>
                    </a:lnTo>
                    <a:lnTo>
                      <a:pt x="525" y="534"/>
                    </a:lnTo>
                    <a:lnTo>
                      <a:pt x="528" y="536"/>
                    </a:lnTo>
                    <a:lnTo>
                      <a:pt x="530" y="534"/>
                    </a:lnTo>
                    <a:lnTo>
                      <a:pt x="533" y="550"/>
                    </a:lnTo>
                    <a:lnTo>
                      <a:pt x="528" y="570"/>
                    </a:lnTo>
                    <a:lnTo>
                      <a:pt x="522" y="574"/>
                    </a:lnTo>
                    <a:lnTo>
                      <a:pt x="514" y="585"/>
                    </a:lnTo>
                    <a:lnTo>
                      <a:pt x="500" y="614"/>
                    </a:lnTo>
                    <a:lnTo>
                      <a:pt x="488" y="636"/>
                    </a:lnTo>
                    <a:lnTo>
                      <a:pt x="477" y="646"/>
                    </a:lnTo>
                    <a:lnTo>
                      <a:pt x="471" y="659"/>
                    </a:lnTo>
                    <a:lnTo>
                      <a:pt x="450" y="682"/>
                    </a:lnTo>
                    <a:lnTo>
                      <a:pt x="418" y="723"/>
                    </a:lnTo>
                    <a:lnTo>
                      <a:pt x="312" y="808"/>
                    </a:lnTo>
                    <a:lnTo>
                      <a:pt x="296" y="826"/>
                    </a:lnTo>
                    <a:lnTo>
                      <a:pt x="293" y="836"/>
                    </a:lnTo>
                    <a:lnTo>
                      <a:pt x="290" y="836"/>
                    </a:lnTo>
                    <a:lnTo>
                      <a:pt x="290" y="837"/>
                    </a:lnTo>
                    <a:lnTo>
                      <a:pt x="298" y="845"/>
                    </a:lnTo>
                    <a:lnTo>
                      <a:pt x="301" y="843"/>
                    </a:lnTo>
                    <a:lnTo>
                      <a:pt x="299" y="840"/>
                    </a:lnTo>
                    <a:lnTo>
                      <a:pt x="302" y="837"/>
                    </a:lnTo>
                    <a:lnTo>
                      <a:pt x="306" y="840"/>
                    </a:lnTo>
                    <a:lnTo>
                      <a:pt x="306" y="845"/>
                    </a:lnTo>
                    <a:lnTo>
                      <a:pt x="307" y="842"/>
                    </a:lnTo>
                    <a:lnTo>
                      <a:pt x="315" y="840"/>
                    </a:lnTo>
                    <a:lnTo>
                      <a:pt x="321" y="843"/>
                    </a:lnTo>
                    <a:lnTo>
                      <a:pt x="322" y="840"/>
                    </a:lnTo>
                    <a:lnTo>
                      <a:pt x="324" y="842"/>
                    </a:lnTo>
                    <a:lnTo>
                      <a:pt x="321" y="846"/>
                    </a:lnTo>
                    <a:lnTo>
                      <a:pt x="322" y="853"/>
                    </a:lnTo>
                    <a:lnTo>
                      <a:pt x="319" y="860"/>
                    </a:lnTo>
                    <a:lnTo>
                      <a:pt x="322" y="882"/>
                    </a:lnTo>
                    <a:lnTo>
                      <a:pt x="318" y="900"/>
                    </a:lnTo>
                    <a:lnTo>
                      <a:pt x="318" y="911"/>
                    </a:lnTo>
                    <a:lnTo>
                      <a:pt x="313" y="912"/>
                    </a:lnTo>
                    <a:lnTo>
                      <a:pt x="313" y="916"/>
                    </a:lnTo>
                    <a:lnTo>
                      <a:pt x="307" y="917"/>
                    </a:lnTo>
                    <a:lnTo>
                      <a:pt x="304" y="916"/>
                    </a:lnTo>
                    <a:lnTo>
                      <a:pt x="301" y="905"/>
                    </a:lnTo>
                    <a:lnTo>
                      <a:pt x="306" y="899"/>
                    </a:lnTo>
                    <a:lnTo>
                      <a:pt x="302" y="888"/>
                    </a:lnTo>
                    <a:lnTo>
                      <a:pt x="299" y="880"/>
                    </a:lnTo>
                    <a:lnTo>
                      <a:pt x="289" y="865"/>
                    </a:lnTo>
                    <a:lnTo>
                      <a:pt x="278" y="859"/>
                    </a:lnTo>
                    <a:lnTo>
                      <a:pt x="264" y="854"/>
                    </a:lnTo>
                    <a:lnTo>
                      <a:pt x="253" y="848"/>
                    </a:lnTo>
                    <a:lnTo>
                      <a:pt x="238" y="849"/>
                    </a:lnTo>
                    <a:lnTo>
                      <a:pt x="232" y="846"/>
                    </a:lnTo>
                    <a:lnTo>
                      <a:pt x="224" y="853"/>
                    </a:lnTo>
                    <a:lnTo>
                      <a:pt x="213" y="851"/>
                    </a:lnTo>
                    <a:lnTo>
                      <a:pt x="210" y="856"/>
                    </a:lnTo>
                    <a:lnTo>
                      <a:pt x="203" y="857"/>
                    </a:lnTo>
                    <a:lnTo>
                      <a:pt x="201" y="860"/>
                    </a:lnTo>
                    <a:lnTo>
                      <a:pt x="195" y="865"/>
                    </a:lnTo>
                    <a:lnTo>
                      <a:pt x="181" y="868"/>
                    </a:lnTo>
                    <a:lnTo>
                      <a:pt x="161" y="880"/>
                    </a:lnTo>
                    <a:lnTo>
                      <a:pt x="157" y="882"/>
                    </a:lnTo>
                    <a:lnTo>
                      <a:pt x="154" y="886"/>
                    </a:lnTo>
                    <a:lnTo>
                      <a:pt x="155" y="892"/>
                    </a:lnTo>
                    <a:lnTo>
                      <a:pt x="152" y="896"/>
                    </a:lnTo>
                    <a:lnTo>
                      <a:pt x="146" y="894"/>
                    </a:lnTo>
                    <a:lnTo>
                      <a:pt x="138" y="885"/>
                    </a:lnTo>
                    <a:lnTo>
                      <a:pt x="132" y="885"/>
                    </a:lnTo>
                    <a:lnTo>
                      <a:pt x="126" y="880"/>
                    </a:lnTo>
                    <a:lnTo>
                      <a:pt x="121" y="880"/>
                    </a:lnTo>
                    <a:lnTo>
                      <a:pt x="118" y="883"/>
                    </a:lnTo>
                    <a:lnTo>
                      <a:pt x="123" y="888"/>
                    </a:lnTo>
                    <a:lnTo>
                      <a:pt x="123" y="891"/>
                    </a:lnTo>
                    <a:lnTo>
                      <a:pt x="112" y="896"/>
                    </a:lnTo>
                    <a:lnTo>
                      <a:pt x="115" y="900"/>
                    </a:lnTo>
                    <a:lnTo>
                      <a:pt x="121" y="905"/>
                    </a:lnTo>
                    <a:lnTo>
                      <a:pt x="121" y="908"/>
                    </a:lnTo>
                    <a:lnTo>
                      <a:pt x="106" y="912"/>
                    </a:lnTo>
                    <a:lnTo>
                      <a:pt x="89" y="906"/>
                    </a:lnTo>
                    <a:lnTo>
                      <a:pt x="74" y="905"/>
                    </a:lnTo>
                    <a:lnTo>
                      <a:pt x="28" y="883"/>
                    </a:lnTo>
                    <a:lnTo>
                      <a:pt x="16" y="862"/>
                    </a:lnTo>
                    <a:lnTo>
                      <a:pt x="14" y="848"/>
                    </a:lnTo>
                    <a:lnTo>
                      <a:pt x="0" y="842"/>
                    </a:lnTo>
                    <a:lnTo>
                      <a:pt x="8" y="829"/>
                    </a:lnTo>
                    <a:lnTo>
                      <a:pt x="20" y="817"/>
                    </a:lnTo>
                    <a:lnTo>
                      <a:pt x="37" y="825"/>
                    </a:lnTo>
                    <a:lnTo>
                      <a:pt x="45" y="822"/>
                    </a:lnTo>
                    <a:lnTo>
                      <a:pt x="45" y="826"/>
                    </a:lnTo>
                    <a:lnTo>
                      <a:pt x="46" y="836"/>
                    </a:lnTo>
                    <a:lnTo>
                      <a:pt x="63" y="831"/>
                    </a:lnTo>
                    <a:lnTo>
                      <a:pt x="59" y="811"/>
                    </a:lnTo>
                    <a:lnTo>
                      <a:pt x="71" y="808"/>
                    </a:lnTo>
                    <a:lnTo>
                      <a:pt x="65" y="782"/>
                    </a:lnTo>
                    <a:lnTo>
                      <a:pt x="57" y="782"/>
                    </a:lnTo>
                    <a:lnTo>
                      <a:pt x="63" y="766"/>
                    </a:lnTo>
                    <a:lnTo>
                      <a:pt x="69" y="762"/>
                    </a:lnTo>
                    <a:lnTo>
                      <a:pt x="80" y="763"/>
                    </a:lnTo>
                    <a:lnTo>
                      <a:pt x="80" y="759"/>
                    </a:lnTo>
                    <a:lnTo>
                      <a:pt x="78" y="751"/>
                    </a:lnTo>
                    <a:lnTo>
                      <a:pt x="86" y="753"/>
                    </a:lnTo>
                    <a:lnTo>
                      <a:pt x="105" y="748"/>
                    </a:lnTo>
                    <a:lnTo>
                      <a:pt x="101" y="737"/>
                    </a:lnTo>
                    <a:lnTo>
                      <a:pt x="120" y="733"/>
                    </a:lnTo>
                    <a:lnTo>
                      <a:pt x="114" y="705"/>
                    </a:lnTo>
                    <a:lnTo>
                      <a:pt x="115" y="702"/>
                    </a:lnTo>
                    <a:lnTo>
                      <a:pt x="114" y="696"/>
                    </a:lnTo>
                    <a:lnTo>
                      <a:pt x="118" y="694"/>
                    </a:lnTo>
                    <a:lnTo>
                      <a:pt x="118" y="691"/>
                    </a:lnTo>
                    <a:lnTo>
                      <a:pt x="160" y="682"/>
                    </a:lnTo>
                    <a:lnTo>
                      <a:pt x="166" y="668"/>
                    </a:lnTo>
                    <a:lnTo>
                      <a:pt x="154" y="654"/>
                    </a:lnTo>
                    <a:lnTo>
                      <a:pt x="178" y="623"/>
                    </a:lnTo>
                    <a:lnTo>
                      <a:pt x="155" y="605"/>
                    </a:lnTo>
                    <a:lnTo>
                      <a:pt x="163" y="583"/>
                    </a:lnTo>
                    <a:lnTo>
                      <a:pt x="151" y="545"/>
                    </a:lnTo>
                    <a:lnTo>
                      <a:pt x="171" y="543"/>
                    </a:lnTo>
                    <a:lnTo>
                      <a:pt x="169" y="539"/>
                    </a:lnTo>
                    <a:lnTo>
                      <a:pt x="163" y="539"/>
                    </a:lnTo>
                    <a:lnTo>
                      <a:pt x="161" y="536"/>
                    </a:lnTo>
                    <a:lnTo>
                      <a:pt x="171" y="536"/>
                    </a:lnTo>
                    <a:lnTo>
                      <a:pt x="172" y="531"/>
                    </a:lnTo>
                    <a:lnTo>
                      <a:pt x="178" y="530"/>
                    </a:lnTo>
                    <a:lnTo>
                      <a:pt x="198" y="528"/>
                    </a:lnTo>
                    <a:lnTo>
                      <a:pt x="198" y="519"/>
                    </a:lnTo>
                    <a:lnTo>
                      <a:pt x="213" y="514"/>
                    </a:lnTo>
                    <a:lnTo>
                      <a:pt x="213" y="533"/>
                    </a:lnTo>
                    <a:lnTo>
                      <a:pt x="217" y="533"/>
                    </a:lnTo>
                    <a:lnTo>
                      <a:pt x="218" y="537"/>
                    </a:lnTo>
                    <a:lnTo>
                      <a:pt x="210" y="543"/>
                    </a:lnTo>
                    <a:lnTo>
                      <a:pt x="215" y="557"/>
                    </a:lnTo>
                    <a:lnTo>
                      <a:pt x="207" y="568"/>
                    </a:lnTo>
                    <a:lnTo>
                      <a:pt x="213" y="570"/>
                    </a:lnTo>
                    <a:lnTo>
                      <a:pt x="220" y="565"/>
                    </a:lnTo>
                    <a:lnTo>
                      <a:pt x="220" y="560"/>
                    </a:lnTo>
                    <a:lnTo>
                      <a:pt x="226" y="557"/>
                    </a:lnTo>
                    <a:lnTo>
                      <a:pt x="227" y="560"/>
                    </a:lnTo>
                    <a:lnTo>
                      <a:pt x="232" y="559"/>
                    </a:lnTo>
                    <a:lnTo>
                      <a:pt x="227" y="550"/>
                    </a:lnTo>
                    <a:lnTo>
                      <a:pt x="230" y="548"/>
                    </a:lnTo>
                    <a:lnTo>
                      <a:pt x="229" y="543"/>
                    </a:lnTo>
                    <a:lnTo>
                      <a:pt x="235" y="540"/>
                    </a:lnTo>
                    <a:lnTo>
                      <a:pt x="233" y="534"/>
                    </a:lnTo>
                    <a:lnTo>
                      <a:pt x="236" y="531"/>
                    </a:lnTo>
                    <a:lnTo>
                      <a:pt x="247" y="556"/>
                    </a:lnTo>
                    <a:lnTo>
                      <a:pt x="246" y="548"/>
                    </a:lnTo>
                    <a:lnTo>
                      <a:pt x="258" y="534"/>
                    </a:lnTo>
                    <a:lnTo>
                      <a:pt x="269" y="545"/>
                    </a:lnTo>
                    <a:lnTo>
                      <a:pt x="264" y="551"/>
                    </a:lnTo>
                    <a:lnTo>
                      <a:pt x="269" y="556"/>
                    </a:lnTo>
                    <a:lnTo>
                      <a:pt x="281" y="557"/>
                    </a:lnTo>
                    <a:lnTo>
                      <a:pt x="284" y="574"/>
                    </a:lnTo>
                    <a:lnTo>
                      <a:pt x="289" y="574"/>
                    </a:lnTo>
                    <a:lnTo>
                      <a:pt x="290" y="576"/>
                    </a:lnTo>
                    <a:lnTo>
                      <a:pt x="304" y="574"/>
                    </a:lnTo>
                    <a:lnTo>
                      <a:pt x="302" y="553"/>
                    </a:lnTo>
                    <a:lnTo>
                      <a:pt x="306" y="551"/>
                    </a:lnTo>
                    <a:lnTo>
                      <a:pt x="307" y="554"/>
                    </a:lnTo>
                    <a:lnTo>
                      <a:pt x="318" y="553"/>
                    </a:lnTo>
                    <a:lnTo>
                      <a:pt x="319" y="550"/>
                    </a:lnTo>
                    <a:lnTo>
                      <a:pt x="315" y="543"/>
                    </a:lnTo>
                    <a:lnTo>
                      <a:pt x="318" y="542"/>
                    </a:lnTo>
                    <a:lnTo>
                      <a:pt x="325" y="546"/>
                    </a:lnTo>
                    <a:lnTo>
                      <a:pt x="329" y="559"/>
                    </a:lnTo>
                    <a:lnTo>
                      <a:pt x="336" y="563"/>
                    </a:lnTo>
                    <a:lnTo>
                      <a:pt x="333" y="566"/>
                    </a:lnTo>
                    <a:lnTo>
                      <a:pt x="348" y="577"/>
                    </a:lnTo>
                    <a:lnTo>
                      <a:pt x="348" y="571"/>
                    </a:lnTo>
                    <a:lnTo>
                      <a:pt x="359" y="562"/>
                    </a:lnTo>
                    <a:lnTo>
                      <a:pt x="370" y="568"/>
                    </a:lnTo>
                    <a:lnTo>
                      <a:pt x="372" y="565"/>
                    </a:lnTo>
                    <a:lnTo>
                      <a:pt x="376" y="568"/>
                    </a:lnTo>
                    <a:lnTo>
                      <a:pt x="385" y="563"/>
                    </a:lnTo>
                    <a:lnTo>
                      <a:pt x="391" y="568"/>
                    </a:lnTo>
                    <a:lnTo>
                      <a:pt x="405" y="559"/>
                    </a:lnTo>
                    <a:lnTo>
                      <a:pt x="405" y="554"/>
                    </a:lnTo>
                    <a:lnTo>
                      <a:pt x="401" y="559"/>
                    </a:lnTo>
                    <a:lnTo>
                      <a:pt x="398" y="554"/>
                    </a:lnTo>
                    <a:lnTo>
                      <a:pt x="396" y="553"/>
                    </a:lnTo>
                    <a:lnTo>
                      <a:pt x="395" y="554"/>
                    </a:lnTo>
                    <a:lnTo>
                      <a:pt x="393" y="551"/>
                    </a:lnTo>
                    <a:lnTo>
                      <a:pt x="393" y="554"/>
                    </a:lnTo>
                    <a:lnTo>
                      <a:pt x="390" y="553"/>
                    </a:lnTo>
                    <a:lnTo>
                      <a:pt x="388" y="556"/>
                    </a:lnTo>
                    <a:lnTo>
                      <a:pt x="384" y="554"/>
                    </a:lnTo>
                    <a:lnTo>
                      <a:pt x="385" y="550"/>
                    </a:lnTo>
                    <a:lnTo>
                      <a:pt x="378" y="550"/>
                    </a:lnTo>
                    <a:lnTo>
                      <a:pt x="378" y="546"/>
                    </a:lnTo>
                    <a:lnTo>
                      <a:pt x="372" y="545"/>
                    </a:lnTo>
                    <a:lnTo>
                      <a:pt x="378" y="542"/>
                    </a:lnTo>
                    <a:lnTo>
                      <a:pt x="372" y="540"/>
                    </a:lnTo>
                    <a:lnTo>
                      <a:pt x="370" y="539"/>
                    </a:lnTo>
                    <a:lnTo>
                      <a:pt x="373" y="534"/>
                    </a:lnTo>
                    <a:lnTo>
                      <a:pt x="370" y="534"/>
                    </a:lnTo>
                    <a:lnTo>
                      <a:pt x="370" y="530"/>
                    </a:lnTo>
                    <a:lnTo>
                      <a:pt x="368" y="533"/>
                    </a:lnTo>
                    <a:lnTo>
                      <a:pt x="367" y="531"/>
                    </a:lnTo>
                    <a:lnTo>
                      <a:pt x="364" y="534"/>
                    </a:lnTo>
                    <a:lnTo>
                      <a:pt x="362" y="534"/>
                    </a:lnTo>
                    <a:lnTo>
                      <a:pt x="364" y="530"/>
                    </a:lnTo>
                    <a:lnTo>
                      <a:pt x="359" y="534"/>
                    </a:lnTo>
                    <a:lnTo>
                      <a:pt x="361" y="531"/>
                    </a:lnTo>
                    <a:lnTo>
                      <a:pt x="358" y="531"/>
                    </a:lnTo>
                    <a:lnTo>
                      <a:pt x="358" y="528"/>
                    </a:lnTo>
                    <a:lnTo>
                      <a:pt x="353" y="528"/>
                    </a:lnTo>
                    <a:lnTo>
                      <a:pt x="355" y="525"/>
                    </a:lnTo>
                    <a:lnTo>
                      <a:pt x="350" y="523"/>
                    </a:lnTo>
                    <a:lnTo>
                      <a:pt x="352" y="522"/>
                    </a:lnTo>
                    <a:lnTo>
                      <a:pt x="348" y="519"/>
                    </a:lnTo>
                    <a:lnTo>
                      <a:pt x="347" y="519"/>
                    </a:lnTo>
                    <a:lnTo>
                      <a:pt x="362" y="514"/>
                    </a:lnTo>
                    <a:lnTo>
                      <a:pt x="359" y="511"/>
                    </a:lnTo>
                    <a:lnTo>
                      <a:pt x="359" y="508"/>
                    </a:lnTo>
                    <a:lnTo>
                      <a:pt x="364" y="502"/>
                    </a:lnTo>
                    <a:lnTo>
                      <a:pt x="362" y="488"/>
                    </a:lnTo>
                    <a:lnTo>
                      <a:pt x="367" y="474"/>
                    </a:lnTo>
                    <a:lnTo>
                      <a:pt x="367" y="456"/>
                    </a:lnTo>
                    <a:lnTo>
                      <a:pt x="359" y="440"/>
                    </a:lnTo>
                    <a:lnTo>
                      <a:pt x="364" y="436"/>
                    </a:lnTo>
                    <a:lnTo>
                      <a:pt x="367" y="436"/>
                    </a:lnTo>
                    <a:lnTo>
                      <a:pt x="365" y="431"/>
                    </a:lnTo>
                    <a:lnTo>
                      <a:pt x="361" y="430"/>
                    </a:lnTo>
                    <a:lnTo>
                      <a:pt x="353" y="436"/>
                    </a:lnTo>
                    <a:lnTo>
                      <a:pt x="348" y="426"/>
                    </a:lnTo>
                    <a:lnTo>
                      <a:pt x="350" y="425"/>
                    </a:lnTo>
                    <a:lnTo>
                      <a:pt x="348" y="416"/>
                    </a:lnTo>
                    <a:lnTo>
                      <a:pt x="341" y="417"/>
                    </a:lnTo>
                    <a:lnTo>
                      <a:pt x="339" y="419"/>
                    </a:lnTo>
                    <a:lnTo>
                      <a:pt x="321" y="423"/>
                    </a:lnTo>
                    <a:lnTo>
                      <a:pt x="315" y="402"/>
                    </a:lnTo>
                    <a:lnTo>
                      <a:pt x="312" y="403"/>
                    </a:lnTo>
                    <a:lnTo>
                      <a:pt x="299" y="405"/>
                    </a:lnTo>
                    <a:lnTo>
                      <a:pt x="298" y="394"/>
                    </a:lnTo>
                    <a:lnTo>
                      <a:pt x="284" y="399"/>
                    </a:lnTo>
                    <a:lnTo>
                      <a:pt x="281" y="394"/>
                    </a:lnTo>
                    <a:lnTo>
                      <a:pt x="289" y="393"/>
                    </a:lnTo>
                    <a:lnTo>
                      <a:pt x="290" y="370"/>
                    </a:lnTo>
                    <a:lnTo>
                      <a:pt x="295" y="367"/>
                    </a:lnTo>
                    <a:lnTo>
                      <a:pt x="292" y="351"/>
                    </a:lnTo>
                    <a:lnTo>
                      <a:pt x="278" y="351"/>
                    </a:lnTo>
                    <a:lnTo>
                      <a:pt x="278" y="357"/>
                    </a:lnTo>
                    <a:lnTo>
                      <a:pt x="275" y="359"/>
                    </a:lnTo>
                    <a:lnTo>
                      <a:pt x="272" y="347"/>
                    </a:lnTo>
                    <a:lnTo>
                      <a:pt x="269" y="347"/>
                    </a:lnTo>
                    <a:lnTo>
                      <a:pt x="267" y="343"/>
                    </a:lnTo>
                    <a:lnTo>
                      <a:pt x="286" y="339"/>
                    </a:lnTo>
                    <a:lnTo>
                      <a:pt x="279" y="303"/>
                    </a:lnTo>
                    <a:lnTo>
                      <a:pt x="289" y="302"/>
                    </a:lnTo>
                    <a:lnTo>
                      <a:pt x="284" y="267"/>
                    </a:lnTo>
                    <a:lnTo>
                      <a:pt x="270" y="270"/>
                    </a:lnTo>
                    <a:lnTo>
                      <a:pt x="266" y="271"/>
                    </a:lnTo>
                    <a:lnTo>
                      <a:pt x="266" y="276"/>
                    </a:lnTo>
                    <a:lnTo>
                      <a:pt x="269" y="277"/>
                    </a:lnTo>
                    <a:lnTo>
                      <a:pt x="266" y="279"/>
                    </a:lnTo>
                    <a:lnTo>
                      <a:pt x="266" y="287"/>
                    </a:lnTo>
                    <a:lnTo>
                      <a:pt x="253" y="291"/>
                    </a:lnTo>
                    <a:lnTo>
                      <a:pt x="253" y="287"/>
                    </a:lnTo>
                    <a:lnTo>
                      <a:pt x="247" y="288"/>
                    </a:lnTo>
                    <a:lnTo>
                      <a:pt x="244" y="274"/>
                    </a:lnTo>
                    <a:lnTo>
                      <a:pt x="247" y="273"/>
                    </a:lnTo>
                    <a:lnTo>
                      <a:pt x="246" y="263"/>
                    </a:lnTo>
                    <a:lnTo>
                      <a:pt x="235" y="267"/>
                    </a:lnTo>
                    <a:lnTo>
                      <a:pt x="230" y="243"/>
                    </a:lnTo>
                    <a:lnTo>
                      <a:pt x="221" y="248"/>
                    </a:lnTo>
                    <a:lnTo>
                      <a:pt x="217" y="253"/>
                    </a:lnTo>
                    <a:lnTo>
                      <a:pt x="215" y="239"/>
                    </a:lnTo>
                    <a:lnTo>
                      <a:pt x="204" y="251"/>
                    </a:lnTo>
                    <a:lnTo>
                      <a:pt x="203" y="243"/>
                    </a:lnTo>
                    <a:lnTo>
                      <a:pt x="206" y="239"/>
                    </a:lnTo>
                    <a:lnTo>
                      <a:pt x="204" y="237"/>
                    </a:lnTo>
                    <a:lnTo>
                      <a:pt x="200" y="242"/>
                    </a:lnTo>
                    <a:lnTo>
                      <a:pt x="198" y="240"/>
                    </a:lnTo>
                    <a:lnTo>
                      <a:pt x="204" y="234"/>
                    </a:lnTo>
                    <a:lnTo>
                      <a:pt x="204" y="223"/>
                    </a:lnTo>
                    <a:lnTo>
                      <a:pt x="203" y="222"/>
                    </a:lnTo>
                    <a:lnTo>
                      <a:pt x="197" y="225"/>
                    </a:lnTo>
                    <a:lnTo>
                      <a:pt x="189" y="211"/>
                    </a:lnTo>
                    <a:lnTo>
                      <a:pt x="203" y="205"/>
                    </a:lnTo>
                    <a:lnTo>
                      <a:pt x="203" y="202"/>
                    </a:lnTo>
                    <a:lnTo>
                      <a:pt x="210" y="193"/>
                    </a:lnTo>
                    <a:lnTo>
                      <a:pt x="209" y="188"/>
                    </a:lnTo>
                    <a:lnTo>
                      <a:pt x="213" y="183"/>
                    </a:lnTo>
                    <a:lnTo>
                      <a:pt x="207" y="183"/>
                    </a:lnTo>
                    <a:lnTo>
                      <a:pt x="210" y="179"/>
                    </a:lnTo>
                    <a:lnTo>
                      <a:pt x="210" y="171"/>
                    </a:lnTo>
                    <a:lnTo>
                      <a:pt x="212" y="171"/>
                    </a:lnTo>
                    <a:lnTo>
                      <a:pt x="207" y="159"/>
                    </a:lnTo>
                    <a:lnTo>
                      <a:pt x="209" y="154"/>
                    </a:lnTo>
                    <a:lnTo>
                      <a:pt x="217" y="150"/>
                    </a:lnTo>
                    <a:lnTo>
                      <a:pt x="221" y="134"/>
                    </a:lnTo>
                    <a:lnTo>
                      <a:pt x="217" y="131"/>
                    </a:lnTo>
                    <a:lnTo>
                      <a:pt x="210" y="136"/>
                    </a:lnTo>
                    <a:lnTo>
                      <a:pt x="206" y="130"/>
                    </a:lnTo>
                    <a:lnTo>
                      <a:pt x="206" y="127"/>
                    </a:lnTo>
                    <a:lnTo>
                      <a:pt x="212" y="119"/>
                    </a:lnTo>
                    <a:lnTo>
                      <a:pt x="221" y="111"/>
                    </a:lnTo>
                    <a:lnTo>
                      <a:pt x="223" y="107"/>
                    </a:lnTo>
                    <a:lnTo>
                      <a:pt x="210" y="108"/>
                    </a:lnTo>
                    <a:lnTo>
                      <a:pt x="210" y="105"/>
                    </a:lnTo>
                    <a:lnTo>
                      <a:pt x="209" y="108"/>
                    </a:lnTo>
                    <a:lnTo>
                      <a:pt x="207" y="108"/>
                    </a:lnTo>
                    <a:lnTo>
                      <a:pt x="201" y="76"/>
                    </a:lnTo>
                    <a:lnTo>
                      <a:pt x="192" y="76"/>
                    </a:lnTo>
                    <a:lnTo>
                      <a:pt x="192" y="79"/>
                    </a:lnTo>
                    <a:lnTo>
                      <a:pt x="184" y="79"/>
                    </a:lnTo>
                    <a:lnTo>
                      <a:pt x="183" y="80"/>
                    </a:lnTo>
                    <a:lnTo>
                      <a:pt x="184" y="82"/>
                    </a:lnTo>
                    <a:lnTo>
                      <a:pt x="186" y="85"/>
                    </a:lnTo>
                    <a:lnTo>
                      <a:pt x="181" y="82"/>
                    </a:lnTo>
                    <a:lnTo>
                      <a:pt x="183" y="90"/>
                    </a:lnTo>
                    <a:lnTo>
                      <a:pt x="178" y="91"/>
                    </a:lnTo>
                    <a:lnTo>
                      <a:pt x="171" y="90"/>
                    </a:lnTo>
                    <a:lnTo>
                      <a:pt x="158" y="79"/>
                    </a:lnTo>
                    <a:lnTo>
                      <a:pt x="149" y="85"/>
                    </a:lnTo>
                    <a:lnTo>
                      <a:pt x="140" y="73"/>
                    </a:lnTo>
                    <a:lnTo>
                      <a:pt x="140" y="70"/>
                    </a:lnTo>
                    <a:lnTo>
                      <a:pt x="131" y="62"/>
                    </a:lnTo>
                    <a:lnTo>
                      <a:pt x="134" y="54"/>
                    </a:lnTo>
                    <a:lnTo>
                      <a:pt x="134" y="51"/>
                    </a:lnTo>
                    <a:lnTo>
                      <a:pt x="131" y="50"/>
                    </a:lnTo>
                    <a:lnTo>
                      <a:pt x="134" y="48"/>
                    </a:lnTo>
                    <a:lnTo>
                      <a:pt x="134" y="48"/>
                    </a:lnTo>
                    <a:lnTo>
                      <a:pt x="137" y="51"/>
                    </a:lnTo>
                    <a:lnTo>
                      <a:pt x="138" y="48"/>
                    </a:lnTo>
                    <a:lnTo>
                      <a:pt x="151" y="44"/>
                    </a:lnTo>
                    <a:lnTo>
                      <a:pt x="154" y="25"/>
                    </a:lnTo>
                    <a:lnTo>
                      <a:pt x="161" y="28"/>
                    </a:lnTo>
                    <a:lnTo>
                      <a:pt x="164" y="27"/>
                    </a:lnTo>
                    <a:lnTo>
                      <a:pt x="167" y="27"/>
                    </a:lnTo>
                    <a:lnTo>
                      <a:pt x="171" y="37"/>
                    </a:lnTo>
                    <a:lnTo>
                      <a:pt x="174" y="34"/>
                    </a:lnTo>
                    <a:lnTo>
                      <a:pt x="172" y="31"/>
                    </a:lnTo>
                    <a:lnTo>
                      <a:pt x="175" y="27"/>
                    </a:lnTo>
                    <a:lnTo>
                      <a:pt x="175" y="19"/>
                    </a:lnTo>
                    <a:lnTo>
                      <a:pt x="178" y="16"/>
                    </a:lnTo>
                    <a:lnTo>
                      <a:pt x="177" y="14"/>
                    </a:lnTo>
                    <a:lnTo>
                      <a:pt x="180" y="13"/>
                    </a:lnTo>
                    <a:lnTo>
                      <a:pt x="192" y="25"/>
                    </a:lnTo>
                    <a:lnTo>
                      <a:pt x="195" y="25"/>
                    </a:lnTo>
                    <a:lnTo>
                      <a:pt x="197" y="27"/>
                    </a:lnTo>
                    <a:lnTo>
                      <a:pt x="194" y="30"/>
                    </a:lnTo>
                    <a:lnTo>
                      <a:pt x="203" y="28"/>
                    </a:lnTo>
                    <a:lnTo>
                      <a:pt x="207" y="31"/>
                    </a:lnTo>
                    <a:lnTo>
                      <a:pt x="209" y="28"/>
                    </a:lnTo>
                    <a:lnTo>
                      <a:pt x="213" y="30"/>
                    </a:lnTo>
                    <a:lnTo>
                      <a:pt x="217" y="27"/>
                    </a:lnTo>
                    <a:lnTo>
                      <a:pt x="220" y="33"/>
                    </a:lnTo>
                    <a:lnTo>
                      <a:pt x="215" y="33"/>
                    </a:lnTo>
                    <a:lnTo>
                      <a:pt x="213" y="36"/>
                    </a:lnTo>
                    <a:lnTo>
                      <a:pt x="207" y="36"/>
                    </a:lnTo>
                    <a:lnTo>
                      <a:pt x="210" y="40"/>
                    </a:lnTo>
                    <a:lnTo>
                      <a:pt x="218" y="37"/>
                    </a:lnTo>
                    <a:lnTo>
                      <a:pt x="220" y="44"/>
                    </a:lnTo>
                    <a:lnTo>
                      <a:pt x="223" y="45"/>
                    </a:lnTo>
                    <a:lnTo>
                      <a:pt x="230" y="47"/>
                    </a:lnTo>
                    <a:lnTo>
                      <a:pt x="238" y="44"/>
                    </a:lnTo>
                    <a:lnTo>
                      <a:pt x="238" y="45"/>
                    </a:lnTo>
                    <a:lnTo>
                      <a:pt x="241" y="44"/>
                    </a:lnTo>
                    <a:lnTo>
                      <a:pt x="243" y="45"/>
                    </a:lnTo>
                    <a:lnTo>
                      <a:pt x="246" y="44"/>
                    </a:lnTo>
                    <a:lnTo>
                      <a:pt x="244" y="40"/>
                    </a:lnTo>
                    <a:lnTo>
                      <a:pt x="247" y="37"/>
                    </a:lnTo>
                    <a:lnTo>
                      <a:pt x="263" y="34"/>
                    </a:lnTo>
                    <a:lnTo>
                      <a:pt x="264" y="39"/>
                    </a:lnTo>
                    <a:lnTo>
                      <a:pt x="269" y="40"/>
                    </a:lnTo>
                    <a:lnTo>
                      <a:pt x="284" y="42"/>
                    </a:lnTo>
                    <a:lnTo>
                      <a:pt x="284" y="40"/>
                    </a:lnTo>
                    <a:lnTo>
                      <a:pt x="287" y="40"/>
                    </a:lnTo>
                    <a:lnTo>
                      <a:pt x="286" y="37"/>
                    </a:lnTo>
                    <a:lnTo>
                      <a:pt x="289" y="36"/>
                    </a:lnTo>
                    <a:lnTo>
                      <a:pt x="290" y="31"/>
                    </a:lnTo>
                    <a:lnTo>
                      <a:pt x="298" y="34"/>
                    </a:lnTo>
                    <a:lnTo>
                      <a:pt x="298" y="39"/>
                    </a:lnTo>
                    <a:lnTo>
                      <a:pt x="302" y="39"/>
                    </a:lnTo>
                    <a:lnTo>
                      <a:pt x="304" y="37"/>
                    </a:lnTo>
                    <a:lnTo>
                      <a:pt x="301" y="36"/>
                    </a:lnTo>
                    <a:lnTo>
                      <a:pt x="304" y="34"/>
                    </a:lnTo>
                    <a:lnTo>
                      <a:pt x="306" y="22"/>
                    </a:lnTo>
                    <a:lnTo>
                      <a:pt x="301" y="13"/>
                    </a:lnTo>
                    <a:lnTo>
                      <a:pt x="307" y="14"/>
                    </a:lnTo>
                    <a:lnTo>
                      <a:pt x="315" y="10"/>
                    </a:lnTo>
                    <a:lnTo>
                      <a:pt x="325" y="10"/>
                    </a:lnTo>
                    <a:lnTo>
                      <a:pt x="327" y="8"/>
                    </a:lnTo>
                    <a:close/>
                  </a:path>
                </a:pathLst>
              </a:custGeom>
              <a:solidFill>
                <a:schemeClr val="accent2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2" name="Poltava"/>
              <p:cNvSpPr>
                <a:spLocks/>
              </p:cNvSpPr>
              <p:nvPr/>
            </p:nvSpPr>
            <p:spPr bwMode="auto">
              <a:xfrm>
                <a:off x="6396038" y="2411413"/>
                <a:ext cx="1120775" cy="930275"/>
              </a:xfrm>
              <a:custGeom>
                <a:avLst/>
                <a:gdLst>
                  <a:gd name="T0" fmla="*/ 239 w 706"/>
                  <a:gd name="T1" fmla="*/ 14 h 586"/>
                  <a:gd name="T2" fmla="*/ 268 w 706"/>
                  <a:gd name="T3" fmla="*/ 18 h 586"/>
                  <a:gd name="T4" fmla="*/ 290 w 706"/>
                  <a:gd name="T5" fmla="*/ 24 h 586"/>
                  <a:gd name="T6" fmla="*/ 346 w 706"/>
                  <a:gd name="T7" fmla="*/ 30 h 586"/>
                  <a:gd name="T8" fmla="*/ 371 w 706"/>
                  <a:gd name="T9" fmla="*/ 6 h 586"/>
                  <a:gd name="T10" fmla="*/ 419 w 706"/>
                  <a:gd name="T11" fmla="*/ 15 h 586"/>
                  <a:gd name="T12" fmla="*/ 443 w 706"/>
                  <a:gd name="T13" fmla="*/ 6 h 586"/>
                  <a:gd name="T14" fmla="*/ 483 w 706"/>
                  <a:gd name="T15" fmla="*/ 78 h 586"/>
                  <a:gd name="T16" fmla="*/ 517 w 706"/>
                  <a:gd name="T17" fmla="*/ 106 h 586"/>
                  <a:gd name="T18" fmla="*/ 520 w 706"/>
                  <a:gd name="T19" fmla="*/ 138 h 586"/>
                  <a:gd name="T20" fmla="*/ 543 w 706"/>
                  <a:gd name="T21" fmla="*/ 144 h 586"/>
                  <a:gd name="T22" fmla="*/ 570 w 706"/>
                  <a:gd name="T23" fmla="*/ 129 h 586"/>
                  <a:gd name="T24" fmla="*/ 575 w 706"/>
                  <a:gd name="T25" fmla="*/ 184 h 586"/>
                  <a:gd name="T26" fmla="*/ 607 w 706"/>
                  <a:gd name="T27" fmla="*/ 221 h 586"/>
                  <a:gd name="T28" fmla="*/ 652 w 706"/>
                  <a:gd name="T29" fmla="*/ 243 h 586"/>
                  <a:gd name="T30" fmla="*/ 655 w 706"/>
                  <a:gd name="T31" fmla="*/ 272 h 586"/>
                  <a:gd name="T32" fmla="*/ 693 w 706"/>
                  <a:gd name="T33" fmla="*/ 289 h 586"/>
                  <a:gd name="T34" fmla="*/ 706 w 706"/>
                  <a:gd name="T35" fmla="*/ 335 h 586"/>
                  <a:gd name="T36" fmla="*/ 664 w 706"/>
                  <a:gd name="T37" fmla="*/ 398 h 586"/>
                  <a:gd name="T38" fmla="*/ 632 w 706"/>
                  <a:gd name="T39" fmla="*/ 403 h 586"/>
                  <a:gd name="T40" fmla="*/ 609 w 706"/>
                  <a:gd name="T41" fmla="*/ 452 h 586"/>
                  <a:gd name="T42" fmla="*/ 577 w 706"/>
                  <a:gd name="T43" fmla="*/ 449 h 586"/>
                  <a:gd name="T44" fmla="*/ 569 w 706"/>
                  <a:gd name="T45" fmla="*/ 443 h 586"/>
                  <a:gd name="T46" fmla="*/ 541 w 706"/>
                  <a:gd name="T47" fmla="*/ 456 h 586"/>
                  <a:gd name="T48" fmla="*/ 520 w 706"/>
                  <a:gd name="T49" fmla="*/ 469 h 586"/>
                  <a:gd name="T50" fmla="*/ 495 w 706"/>
                  <a:gd name="T51" fmla="*/ 476 h 586"/>
                  <a:gd name="T52" fmla="*/ 471 w 706"/>
                  <a:gd name="T53" fmla="*/ 504 h 586"/>
                  <a:gd name="T54" fmla="*/ 469 w 706"/>
                  <a:gd name="T55" fmla="*/ 547 h 586"/>
                  <a:gd name="T56" fmla="*/ 468 w 706"/>
                  <a:gd name="T57" fmla="*/ 567 h 586"/>
                  <a:gd name="T58" fmla="*/ 445 w 706"/>
                  <a:gd name="T59" fmla="*/ 576 h 586"/>
                  <a:gd name="T60" fmla="*/ 422 w 706"/>
                  <a:gd name="T61" fmla="*/ 555 h 586"/>
                  <a:gd name="T62" fmla="*/ 376 w 706"/>
                  <a:gd name="T63" fmla="*/ 530 h 586"/>
                  <a:gd name="T64" fmla="*/ 322 w 706"/>
                  <a:gd name="T65" fmla="*/ 510 h 586"/>
                  <a:gd name="T66" fmla="*/ 300 w 706"/>
                  <a:gd name="T67" fmla="*/ 521 h 586"/>
                  <a:gd name="T68" fmla="*/ 274 w 706"/>
                  <a:gd name="T69" fmla="*/ 513 h 586"/>
                  <a:gd name="T70" fmla="*/ 257 w 706"/>
                  <a:gd name="T71" fmla="*/ 490 h 586"/>
                  <a:gd name="T72" fmla="*/ 250 w 706"/>
                  <a:gd name="T73" fmla="*/ 469 h 586"/>
                  <a:gd name="T74" fmla="*/ 241 w 706"/>
                  <a:gd name="T75" fmla="*/ 453 h 586"/>
                  <a:gd name="T76" fmla="*/ 221 w 706"/>
                  <a:gd name="T77" fmla="*/ 455 h 586"/>
                  <a:gd name="T78" fmla="*/ 184 w 706"/>
                  <a:gd name="T79" fmla="*/ 421 h 586"/>
                  <a:gd name="T80" fmla="*/ 136 w 706"/>
                  <a:gd name="T81" fmla="*/ 420 h 586"/>
                  <a:gd name="T82" fmla="*/ 95 w 706"/>
                  <a:gd name="T83" fmla="*/ 404 h 586"/>
                  <a:gd name="T84" fmla="*/ 87 w 706"/>
                  <a:gd name="T85" fmla="*/ 370 h 586"/>
                  <a:gd name="T86" fmla="*/ 126 w 706"/>
                  <a:gd name="T87" fmla="*/ 376 h 586"/>
                  <a:gd name="T88" fmla="*/ 138 w 706"/>
                  <a:gd name="T89" fmla="*/ 332 h 586"/>
                  <a:gd name="T90" fmla="*/ 124 w 706"/>
                  <a:gd name="T91" fmla="*/ 287 h 586"/>
                  <a:gd name="T92" fmla="*/ 76 w 706"/>
                  <a:gd name="T93" fmla="*/ 244 h 586"/>
                  <a:gd name="T94" fmla="*/ 69 w 706"/>
                  <a:gd name="T95" fmla="*/ 203 h 586"/>
                  <a:gd name="T96" fmla="*/ 55 w 706"/>
                  <a:gd name="T97" fmla="*/ 164 h 586"/>
                  <a:gd name="T98" fmla="*/ 44 w 706"/>
                  <a:gd name="T99" fmla="*/ 141 h 586"/>
                  <a:gd name="T100" fmla="*/ 6 w 706"/>
                  <a:gd name="T101" fmla="*/ 106 h 586"/>
                  <a:gd name="T102" fmla="*/ 9 w 706"/>
                  <a:gd name="T103" fmla="*/ 77 h 586"/>
                  <a:gd name="T104" fmla="*/ 35 w 706"/>
                  <a:gd name="T105" fmla="*/ 67 h 586"/>
                  <a:gd name="T106" fmla="*/ 49 w 706"/>
                  <a:gd name="T107" fmla="*/ 41 h 586"/>
                  <a:gd name="T108" fmla="*/ 83 w 706"/>
                  <a:gd name="T109" fmla="*/ 60 h 586"/>
                  <a:gd name="T110" fmla="*/ 135 w 706"/>
                  <a:gd name="T111" fmla="*/ 63 h 586"/>
                  <a:gd name="T112" fmla="*/ 145 w 706"/>
                  <a:gd name="T113" fmla="*/ 63 h 586"/>
                  <a:gd name="T114" fmla="*/ 179 w 706"/>
                  <a:gd name="T115" fmla="*/ 35 h 586"/>
                  <a:gd name="T116" fmla="*/ 199 w 706"/>
                  <a:gd name="T117" fmla="*/ 17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06" h="586">
                    <a:moveTo>
                      <a:pt x="204" y="10"/>
                    </a:moveTo>
                    <a:lnTo>
                      <a:pt x="211" y="12"/>
                    </a:lnTo>
                    <a:lnTo>
                      <a:pt x="215" y="15"/>
                    </a:lnTo>
                    <a:lnTo>
                      <a:pt x="225" y="9"/>
                    </a:lnTo>
                    <a:lnTo>
                      <a:pt x="230" y="14"/>
                    </a:lnTo>
                    <a:lnTo>
                      <a:pt x="236" y="15"/>
                    </a:lnTo>
                    <a:lnTo>
                      <a:pt x="239" y="14"/>
                    </a:lnTo>
                    <a:lnTo>
                      <a:pt x="239" y="4"/>
                    </a:lnTo>
                    <a:lnTo>
                      <a:pt x="247" y="0"/>
                    </a:lnTo>
                    <a:lnTo>
                      <a:pt x="251" y="6"/>
                    </a:lnTo>
                    <a:lnTo>
                      <a:pt x="254" y="6"/>
                    </a:lnTo>
                    <a:lnTo>
                      <a:pt x="256" y="10"/>
                    </a:lnTo>
                    <a:lnTo>
                      <a:pt x="267" y="10"/>
                    </a:lnTo>
                    <a:lnTo>
                      <a:pt x="268" y="18"/>
                    </a:lnTo>
                    <a:lnTo>
                      <a:pt x="274" y="17"/>
                    </a:lnTo>
                    <a:lnTo>
                      <a:pt x="277" y="23"/>
                    </a:lnTo>
                    <a:lnTo>
                      <a:pt x="279" y="24"/>
                    </a:lnTo>
                    <a:lnTo>
                      <a:pt x="281" y="21"/>
                    </a:lnTo>
                    <a:lnTo>
                      <a:pt x="285" y="20"/>
                    </a:lnTo>
                    <a:lnTo>
                      <a:pt x="288" y="21"/>
                    </a:lnTo>
                    <a:lnTo>
                      <a:pt x="290" y="24"/>
                    </a:lnTo>
                    <a:lnTo>
                      <a:pt x="293" y="18"/>
                    </a:lnTo>
                    <a:lnTo>
                      <a:pt x="299" y="23"/>
                    </a:lnTo>
                    <a:lnTo>
                      <a:pt x="302" y="20"/>
                    </a:lnTo>
                    <a:lnTo>
                      <a:pt x="308" y="18"/>
                    </a:lnTo>
                    <a:lnTo>
                      <a:pt x="339" y="27"/>
                    </a:lnTo>
                    <a:lnTo>
                      <a:pt x="343" y="30"/>
                    </a:lnTo>
                    <a:lnTo>
                      <a:pt x="346" y="30"/>
                    </a:lnTo>
                    <a:lnTo>
                      <a:pt x="354" y="24"/>
                    </a:lnTo>
                    <a:lnTo>
                      <a:pt x="365" y="20"/>
                    </a:lnTo>
                    <a:lnTo>
                      <a:pt x="366" y="18"/>
                    </a:lnTo>
                    <a:lnTo>
                      <a:pt x="365" y="15"/>
                    </a:lnTo>
                    <a:lnTo>
                      <a:pt x="359" y="15"/>
                    </a:lnTo>
                    <a:lnTo>
                      <a:pt x="359" y="12"/>
                    </a:lnTo>
                    <a:lnTo>
                      <a:pt x="371" y="6"/>
                    </a:lnTo>
                    <a:lnTo>
                      <a:pt x="374" y="6"/>
                    </a:lnTo>
                    <a:lnTo>
                      <a:pt x="380" y="12"/>
                    </a:lnTo>
                    <a:lnTo>
                      <a:pt x="388" y="1"/>
                    </a:lnTo>
                    <a:lnTo>
                      <a:pt x="403" y="14"/>
                    </a:lnTo>
                    <a:lnTo>
                      <a:pt x="403" y="17"/>
                    </a:lnTo>
                    <a:lnTo>
                      <a:pt x="411" y="12"/>
                    </a:lnTo>
                    <a:lnTo>
                      <a:pt x="419" y="15"/>
                    </a:lnTo>
                    <a:lnTo>
                      <a:pt x="416" y="20"/>
                    </a:lnTo>
                    <a:lnTo>
                      <a:pt x="419" y="23"/>
                    </a:lnTo>
                    <a:lnTo>
                      <a:pt x="422" y="20"/>
                    </a:lnTo>
                    <a:lnTo>
                      <a:pt x="422" y="14"/>
                    </a:lnTo>
                    <a:lnTo>
                      <a:pt x="434" y="9"/>
                    </a:lnTo>
                    <a:lnTo>
                      <a:pt x="439" y="9"/>
                    </a:lnTo>
                    <a:lnTo>
                      <a:pt x="443" y="6"/>
                    </a:lnTo>
                    <a:lnTo>
                      <a:pt x="449" y="10"/>
                    </a:lnTo>
                    <a:lnTo>
                      <a:pt x="451" y="38"/>
                    </a:lnTo>
                    <a:lnTo>
                      <a:pt x="477" y="60"/>
                    </a:lnTo>
                    <a:lnTo>
                      <a:pt x="475" y="63"/>
                    </a:lnTo>
                    <a:lnTo>
                      <a:pt x="483" y="70"/>
                    </a:lnTo>
                    <a:lnTo>
                      <a:pt x="480" y="77"/>
                    </a:lnTo>
                    <a:lnTo>
                      <a:pt x="483" y="78"/>
                    </a:lnTo>
                    <a:lnTo>
                      <a:pt x="491" y="86"/>
                    </a:lnTo>
                    <a:lnTo>
                      <a:pt x="503" y="87"/>
                    </a:lnTo>
                    <a:lnTo>
                      <a:pt x="505" y="100"/>
                    </a:lnTo>
                    <a:lnTo>
                      <a:pt x="508" y="101"/>
                    </a:lnTo>
                    <a:lnTo>
                      <a:pt x="508" y="98"/>
                    </a:lnTo>
                    <a:lnTo>
                      <a:pt x="512" y="100"/>
                    </a:lnTo>
                    <a:lnTo>
                      <a:pt x="517" y="106"/>
                    </a:lnTo>
                    <a:lnTo>
                      <a:pt x="514" y="112"/>
                    </a:lnTo>
                    <a:lnTo>
                      <a:pt x="506" y="121"/>
                    </a:lnTo>
                    <a:lnTo>
                      <a:pt x="509" y="124"/>
                    </a:lnTo>
                    <a:lnTo>
                      <a:pt x="508" y="129"/>
                    </a:lnTo>
                    <a:lnTo>
                      <a:pt x="511" y="137"/>
                    </a:lnTo>
                    <a:lnTo>
                      <a:pt x="517" y="141"/>
                    </a:lnTo>
                    <a:lnTo>
                      <a:pt x="520" y="138"/>
                    </a:lnTo>
                    <a:lnTo>
                      <a:pt x="529" y="143"/>
                    </a:lnTo>
                    <a:lnTo>
                      <a:pt x="532" y="141"/>
                    </a:lnTo>
                    <a:lnTo>
                      <a:pt x="535" y="144"/>
                    </a:lnTo>
                    <a:lnTo>
                      <a:pt x="538" y="140"/>
                    </a:lnTo>
                    <a:lnTo>
                      <a:pt x="540" y="141"/>
                    </a:lnTo>
                    <a:lnTo>
                      <a:pt x="538" y="143"/>
                    </a:lnTo>
                    <a:lnTo>
                      <a:pt x="543" y="144"/>
                    </a:lnTo>
                    <a:lnTo>
                      <a:pt x="543" y="132"/>
                    </a:lnTo>
                    <a:lnTo>
                      <a:pt x="549" y="127"/>
                    </a:lnTo>
                    <a:lnTo>
                      <a:pt x="554" y="129"/>
                    </a:lnTo>
                    <a:lnTo>
                      <a:pt x="552" y="132"/>
                    </a:lnTo>
                    <a:lnTo>
                      <a:pt x="563" y="129"/>
                    </a:lnTo>
                    <a:lnTo>
                      <a:pt x="564" y="127"/>
                    </a:lnTo>
                    <a:lnTo>
                      <a:pt x="570" y="129"/>
                    </a:lnTo>
                    <a:lnTo>
                      <a:pt x="574" y="126"/>
                    </a:lnTo>
                    <a:lnTo>
                      <a:pt x="594" y="130"/>
                    </a:lnTo>
                    <a:lnTo>
                      <a:pt x="594" y="130"/>
                    </a:lnTo>
                    <a:lnTo>
                      <a:pt x="590" y="137"/>
                    </a:lnTo>
                    <a:lnTo>
                      <a:pt x="592" y="146"/>
                    </a:lnTo>
                    <a:lnTo>
                      <a:pt x="598" y="155"/>
                    </a:lnTo>
                    <a:lnTo>
                      <a:pt x="575" y="184"/>
                    </a:lnTo>
                    <a:lnTo>
                      <a:pt x="581" y="200"/>
                    </a:lnTo>
                    <a:lnTo>
                      <a:pt x="583" y="201"/>
                    </a:lnTo>
                    <a:lnTo>
                      <a:pt x="587" y="200"/>
                    </a:lnTo>
                    <a:lnTo>
                      <a:pt x="594" y="212"/>
                    </a:lnTo>
                    <a:lnTo>
                      <a:pt x="598" y="217"/>
                    </a:lnTo>
                    <a:lnTo>
                      <a:pt x="603" y="215"/>
                    </a:lnTo>
                    <a:lnTo>
                      <a:pt x="607" y="221"/>
                    </a:lnTo>
                    <a:lnTo>
                      <a:pt x="612" y="217"/>
                    </a:lnTo>
                    <a:lnTo>
                      <a:pt x="617" y="217"/>
                    </a:lnTo>
                    <a:lnTo>
                      <a:pt x="620" y="224"/>
                    </a:lnTo>
                    <a:lnTo>
                      <a:pt x="630" y="227"/>
                    </a:lnTo>
                    <a:lnTo>
                      <a:pt x="635" y="226"/>
                    </a:lnTo>
                    <a:lnTo>
                      <a:pt x="650" y="233"/>
                    </a:lnTo>
                    <a:lnTo>
                      <a:pt x="652" y="243"/>
                    </a:lnTo>
                    <a:lnTo>
                      <a:pt x="647" y="244"/>
                    </a:lnTo>
                    <a:lnTo>
                      <a:pt x="649" y="249"/>
                    </a:lnTo>
                    <a:lnTo>
                      <a:pt x="649" y="260"/>
                    </a:lnTo>
                    <a:lnTo>
                      <a:pt x="652" y="264"/>
                    </a:lnTo>
                    <a:lnTo>
                      <a:pt x="658" y="264"/>
                    </a:lnTo>
                    <a:lnTo>
                      <a:pt x="658" y="270"/>
                    </a:lnTo>
                    <a:lnTo>
                      <a:pt x="655" y="272"/>
                    </a:lnTo>
                    <a:lnTo>
                      <a:pt x="658" y="273"/>
                    </a:lnTo>
                    <a:lnTo>
                      <a:pt x="655" y="278"/>
                    </a:lnTo>
                    <a:lnTo>
                      <a:pt x="661" y="281"/>
                    </a:lnTo>
                    <a:lnTo>
                      <a:pt x="673" y="283"/>
                    </a:lnTo>
                    <a:lnTo>
                      <a:pt x="678" y="287"/>
                    </a:lnTo>
                    <a:lnTo>
                      <a:pt x="695" y="284"/>
                    </a:lnTo>
                    <a:lnTo>
                      <a:pt x="693" y="289"/>
                    </a:lnTo>
                    <a:lnTo>
                      <a:pt x="698" y="295"/>
                    </a:lnTo>
                    <a:lnTo>
                      <a:pt x="706" y="317"/>
                    </a:lnTo>
                    <a:lnTo>
                      <a:pt x="690" y="321"/>
                    </a:lnTo>
                    <a:lnTo>
                      <a:pt x="689" y="323"/>
                    </a:lnTo>
                    <a:lnTo>
                      <a:pt x="693" y="324"/>
                    </a:lnTo>
                    <a:lnTo>
                      <a:pt x="695" y="332"/>
                    </a:lnTo>
                    <a:lnTo>
                      <a:pt x="706" y="335"/>
                    </a:lnTo>
                    <a:lnTo>
                      <a:pt x="706" y="346"/>
                    </a:lnTo>
                    <a:lnTo>
                      <a:pt x="675" y="340"/>
                    </a:lnTo>
                    <a:lnTo>
                      <a:pt x="670" y="353"/>
                    </a:lnTo>
                    <a:lnTo>
                      <a:pt x="681" y="358"/>
                    </a:lnTo>
                    <a:lnTo>
                      <a:pt x="678" y="370"/>
                    </a:lnTo>
                    <a:lnTo>
                      <a:pt x="682" y="373"/>
                    </a:lnTo>
                    <a:lnTo>
                      <a:pt x="664" y="398"/>
                    </a:lnTo>
                    <a:lnTo>
                      <a:pt x="666" y="406"/>
                    </a:lnTo>
                    <a:lnTo>
                      <a:pt x="663" y="412"/>
                    </a:lnTo>
                    <a:lnTo>
                      <a:pt x="653" y="406"/>
                    </a:lnTo>
                    <a:lnTo>
                      <a:pt x="656" y="404"/>
                    </a:lnTo>
                    <a:lnTo>
                      <a:pt x="655" y="403"/>
                    </a:lnTo>
                    <a:lnTo>
                      <a:pt x="638" y="406"/>
                    </a:lnTo>
                    <a:lnTo>
                      <a:pt x="632" y="403"/>
                    </a:lnTo>
                    <a:lnTo>
                      <a:pt x="624" y="404"/>
                    </a:lnTo>
                    <a:lnTo>
                      <a:pt x="621" y="398"/>
                    </a:lnTo>
                    <a:lnTo>
                      <a:pt x="612" y="395"/>
                    </a:lnTo>
                    <a:lnTo>
                      <a:pt x="610" y="396"/>
                    </a:lnTo>
                    <a:lnTo>
                      <a:pt x="601" y="421"/>
                    </a:lnTo>
                    <a:lnTo>
                      <a:pt x="609" y="452"/>
                    </a:lnTo>
                    <a:lnTo>
                      <a:pt x="609" y="452"/>
                    </a:lnTo>
                    <a:lnTo>
                      <a:pt x="607" y="452"/>
                    </a:lnTo>
                    <a:lnTo>
                      <a:pt x="607" y="449"/>
                    </a:lnTo>
                    <a:lnTo>
                      <a:pt x="595" y="438"/>
                    </a:lnTo>
                    <a:lnTo>
                      <a:pt x="590" y="441"/>
                    </a:lnTo>
                    <a:lnTo>
                      <a:pt x="587" y="449"/>
                    </a:lnTo>
                    <a:lnTo>
                      <a:pt x="584" y="452"/>
                    </a:lnTo>
                    <a:lnTo>
                      <a:pt x="577" y="449"/>
                    </a:lnTo>
                    <a:lnTo>
                      <a:pt x="578" y="446"/>
                    </a:lnTo>
                    <a:lnTo>
                      <a:pt x="583" y="446"/>
                    </a:lnTo>
                    <a:lnTo>
                      <a:pt x="584" y="443"/>
                    </a:lnTo>
                    <a:lnTo>
                      <a:pt x="577" y="441"/>
                    </a:lnTo>
                    <a:lnTo>
                      <a:pt x="575" y="440"/>
                    </a:lnTo>
                    <a:lnTo>
                      <a:pt x="567" y="440"/>
                    </a:lnTo>
                    <a:lnTo>
                      <a:pt x="569" y="443"/>
                    </a:lnTo>
                    <a:lnTo>
                      <a:pt x="566" y="444"/>
                    </a:lnTo>
                    <a:lnTo>
                      <a:pt x="560" y="443"/>
                    </a:lnTo>
                    <a:lnTo>
                      <a:pt x="557" y="444"/>
                    </a:lnTo>
                    <a:lnTo>
                      <a:pt x="557" y="453"/>
                    </a:lnTo>
                    <a:lnTo>
                      <a:pt x="551" y="453"/>
                    </a:lnTo>
                    <a:lnTo>
                      <a:pt x="544" y="458"/>
                    </a:lnTo>
                    <a:lnTo>
                      <a:pt x="541" y="456"/>
                    </a:lnTo>
                    <a:lnTo>
                      <a:pt x="538" y="461"/>
                    </a:lnTo>
                    <a:lnTo>
                      <a:pt x="535" y="461"/>
                    </a:lnTo>
                    <a:lnTo>
                      <a:pt x="532" y="458"/>
                    </a:lnTo>
                    <a:lnTo>
                      <a:pt x="528" y="460"/>
                    </a:lnTo>
                    <a:lnTo>
                      <a:pt x="524" y="464"/>
                    </a:lnTo>
                    <a:lnTo>
                      <a:pt x="520" y="464"/>
                    </a:lnTo>
                    <a:lnTo>
                      <a:pt x="520" y="469"/>
                    </a:lnTo>
                    <a:lnTo>
                      <a:pt x="517" y="469"/>
                    </a:lnTo>
                    <a:lnTo>
                      <a:pt x="515" y="473"/>
                    </a:lnTo>
                    <a:lnTo>
                      <a:pt x="517" y="480"/>
                    </a:lnTo>
                    <a:lnTo>
                      <a:pt x="512" y="481"/>
                    </a:lnTo>
                    <a:lnTo>
                      <a:pt x="505" y="476"/>
                    </a:lnTo>
                    <a:lnTo>
                      <a:pt x="500" y="480"/>
                    </a:lnTo>
                    <a:lnTo>
                      <a:pt x="495" y="476"/>
                    </a:lnTo>
                    <a:lnTo>
                      <a:pt x="494" y="478"/>
                    </a:lnTo>
                    <a:lnTo>
                      <a:pt x="481" y="469"/>
                    </a:lnTo>
                    <a:lnTo>
                      <a:pt x="483" y="481"/>
                    </a:lnTo>
                    <a:lnTo>
                      <a:pt x="472" y="489"/>
                    </a:lnTo>
                    <a:lnTo>
                      <a:pt x="471" y="493"/>
                    </a:lnTo>
                    <a:lnTo>
                      <a:pt x="465" y="500"/>
                    </a:lnTo>
                    <a:lnTo>
                      <a:pt x="471" y="504"/>
                    </a:lnTo>
                    <a:lnTo>
                      <a:pt x="463" y="516"/>
                    </a:lnTo>
                    <a:lnTo>
                      <a:pt x="460" y="532"/>
                    </a:lnTo>
                    <a:lnTo>
                      <a:pt x="462" y="535"/>
                    </a:lnTo>
                    <a:lnTo>
                      <a:pt x="468" y="540"/>
                    </a:lnTo>
                    <a:lnTo>
                      <a:pt x="468" y="544"/>
                    </a:lnTo>
                    <a:lnTo>
                      <a:pt x="469" y="544"/>
                    </a:lnTo>
                    <a:lnTo>
                      <a:pt x="469" y="547"/>
                    </a:lnTo>
                    <a:lnTo>
                      <a:pt x="465" y="549"/>
                    </a:lnTo>
                    <a:lnTo>
                      <a:pt x="465" y="552"/>
                    </a:lnTo>
                    <a:lnTo>
                      <a:pt x="469" y="555"/>
                    </a:lnTo>
                    <a:lnTo>
                      <a:pt x="458" y="555"/>
                    </a:lnTo>
                    <a:lnTo>
                      <a:pt x="458" y="567"/>
                    </a:lnTo>
                    <a:lnTo>
                      <a:pt x="465" y="564"/>
                    </a:lnTo>
                    <a:lnTo>
                      <a:pt x="468" y="567"/>
                    </a:lnTo>
                    <a:lnTo>
                      <a:pt x="462" y="572"/>
                    </a:lnTo>
                    <a:lnTo>
                      <a:pt x="463" y="580"/>
                    </a:lnTo>
                    <a:lnTo>
                      <a:pt x="458" y="586"/>
                    </a:lnTo>
                    <a:lnTo>
                      <a:pt x="458" y="581"/>
                    </a:lnTo>
                    <a:lnTo>
                      <a:pt x="457" y="580"/>
                    </a:lnTo>
                    <a:lnTo>
                      <a:pt x="449" y="580"/>
                    </a:lnTo>
                    <a:lnTo>
                      <a:pt x="445" y="576"/>
                    </a:lnTo>
                    <a:lnTo>
                      <a:pt x="439" y="573"/>
                    </a:lnTo>
                    <a:lnTo>
                      <a:pt x="434" y="569"/>
                    </a:lnTo>
                    <a:lnTo>
                      <a:pt x="429" y="570"/>
                    </a:lnTo>
                    <a:lnTo>
                      <a:pt x="425" y="567"/>
                    </a:lnTo>
                    <a:lnTo>
                      <a:pt x="423" y="564"/>
                    </a:lnTo>
                    <a:lnTo>
                      <a:pt x="423" y="558"/>
                    </a:lnTo>
                    <a:lnTo>
                      <a:pt x="422" y="555"/>
                    </a:lnTo>
                    <a:lnTo>
                      <a:pt x="411" y="553"/>
                    </a:lnTo>
                    <a:lnTo>
                      <a:pt x="405" y="549"/>
                    </a:lnTo>
                    <a:lnTo>
                      <a:pt x="402" y="541"/>
                    </a:lnTo>
                    <a:lnTo>
                      <a:pt x="394" y="541"/>
                    </a:lnTo>
                    <a:lnTo>
                      <a:pt x="383" y="536"/>
                    </a:lnTo>
                    <a:lnTo>
                      <a:pt x="376" y="530"/>
                    </a:lnTo>
                    <a:lnTo>
                      <a:pt x="376" y="530"/>
                    </a:lnTo>
                    <a:lnTo>
                      <a:pt x="359" y="518"/>
                    </a:lnTo>
                    <a:lnTo>
                      <a:pt x="348" y="516"/>
                    </a:lnTo>
                    <a:lnTo>
                      <a:pt x="337" y="518"/>
                    </a:lnTo>
                    <a:lnTo>
                      <a:pt x="331" y="513"/>
                    </a:lnTo>
                    <a:lnTo>
                      <a:pt x="328" y="506"/>
                    </a:lnTo>
                    <a:lnTo>
                      <a:pt x="322" y="507"/>
                    </a:lnTo>
                    <a:lnTo>
                      <a:pt x="322" y="510"/>
                    </a:lnTo>
                    <a:lnTo>
                      <a:pt x="314" y="516"/>
                    </a:lnTo>
                    <a:lnTo>
                      <a:pt x="316" y="518"/>
                    </a:lnTo>
                    <a:lnTo>
                      <a:pt x="313" y="524"/>
                    </a:lnTo>
                    <a:lnTo>
                      <a:pt x="307" y="524"/>
                    </a:lnTo>
                    <a:lnTo>
                      <a:pt x="308" y="527"/>
                    </a:lnTo>
                    <a:lnTo>
                      <a:pt x="304" y="527"/>
                    </a:lnTo>
                    <a:lnTo>
                      <a:pt x="300" y="521"/>
                    </a:lnTo>
                    <a:lnTo>
                      <a:pt x="288" y="526"/>
                    </a:lnTo>
                    <a:lnTo>
                      <a:pt x="288" y="515"/>
                    </a:lnTo>
                    <a:lnTo>
                      <a:pt x="287" y="513"/>
                    </a:lnTo>
                    <a:lnTo>
                      <a:pt x="279" y="513"/>
                    </a:lnTo>
                    <a:lnTo>
                      <a:pt x="277" y="515"/>
                    </a:lnTo>
                    <a:lnTo>
                      <a:pt x="277" y="513"/>
                    </a:lnTo>
                    <a:lnTo>
                      <a:pt x="274" y="513"/>
                    </a:lnTo>
                    <a:lnTo>
                      <a:pt x="273" y="521"/>
                    </a:lnTo>
                    <a:lnTo>
                      <a:pt x="262" y="513"/>
                    </a:lnTo>
                    <a:lnTo>
                      <a:pt x="256" y="515"/>
                    </a:lnTo>
                    <a:lnTo>
                      <a:pt x="254" y="512"/>
                    </a:lnTo>
                    <a:lnTo>
                      <a:pt x="257" y="512"/>
                    </a:lnTo>
                    <a:lnTo>
                      <a:pt x="251" y="498"/>
                    </a:lnTo>
                    <a:lnTo>
                      <a:pt x="257" y="490"/>
                    </a:lnTo>
                    <a:lnTo>
                      <a:pt x="254" y="484"/>
                    </a:lnTo>
                    <a:lnTo>
                      <a:pt x="256" y="480"/>
                    </a:lnTo>
                    <a:lnTo>
                      <a:pt x="253" y="476"/>
                    </a:lnTo>
                    <a:lnTo>
                      <a:pt x="253" y="473"/>
                    </a:lnTo>
                    <a:lnTo>
                      <a:pt x="248" y="473"/>
                    </a:lnTo>
                    <a:lnTo>
                      <a:pt x="245" y="470"/>
                    </a:lnTo>
                    <a:lnTo>
                      <a:pt x="250" y="469"/>
                    </a:lnTo>
                    <a:lnTo>
                      <a:pt x="251" y="461"/>
                    </a:lnTo>
                    <a:lnTo>
                      <a:pt x="247" y="456"/>
                    </a:lnTo>
                    <a:lnTo>
                      <a:pt x="245" y="456"/>
                    </a:lnTo>
                    <a:lnTo>
                      <a:pt x="244" y="452"/>
                    </a:lnTo>
                    <a:lnTo>
                      <a:pt x="241" y="447"/>
                    </a:lnTo>
                    <a:lnTo>
                      <a:pt x="239" y="447"/>
                    </a:lnTo>
                    <a:lnTo>
                      <a:pt x="241" y="453"/>
                    </a:lnTo>
                    <a:lnTo>
                      <a:pt x="241" y="475"/>
                    </a:lnTo>
                    <a:lnTo>
                      <a:pt x="231" y="475"/>
                    </a:lnTo>
                    <a:lnTo>
                      <a:pt x="228" y="472"/>
                    </a:lnTo>
                    <a:lnTo>
                      <a:pt x="222" y="473"/>
                    </a:lnTo>
                    <a:lnTo>
                      <a:pt x="222" y="463"/>
                    </a:lnTo>
                    <a:lnTo>
                      <a:pt x="219" y="460"/>
                    </a:lnTo>
                    <a:lnTo>
                      <a:pt x="221" y="455"/>
                    </a:lnTo>
                    <a:lnTo>
                      <a:pt x="213" y="441"/>
                    </a:lnTo>
                    <a:lnTo>
                      <a:pt x="196" y="440"/>
                    </a:lnTo>
                    <a:lnTo>
                      <a:pt x="193" y="435"/>
                    </a:lnTo>
                    <a:lnTo>
                      <a:pt x="188" y="435"/>
                    </a:lnTo>
                    <a:lnTo>
                      <a:pt x="185" y="432"/>
                    </a:lnTo>
                    <a:lnTo>
                      <a:pt x="187" y="424"/>
                    </a:lnTo>
                    <a:lnTo>
                      <a:pt x="184" y="421"/>
                    </a:lnTo>
                    <a:lnTo>
                      <a:pt x="175" y="426"/>
                    </a:lnTo>
                    <a:lnTo>
                      <a:pt x="167" y="424"/>
                    </a:lnTo>
                    <a:lnTo>
                      <a:pt x="159" y="421"/>
                    </a:lnTo>
                    <a:lnTo>
                      <a:pt x="159" y="421"/>
                    </a:lnTo>
                    <a:lnTo>
                      <a:pt x="152" y="420"/>
                    </a:lnTo>
                    <a:lnTo>
                      <a:pt x="141" y="426"/>
                    </a:lnTo>
                    <a:lnTo>
                      <a:pt x="136" y="420"/>
                    </a:lnTo>
                    <a:lnTo>
                      <a:pt x="130" y="418"/>
                    </a:lnTo>
                    <a:lnTo>
                      <a:pt x="118" y="421"/>
                    </a:lnTo>
                    <a:lnTo>
                      <a:pt x="113" y="416"/>
                    </a:lnTo>
                    <a:lnTo>
                      <a:pt x="109" y="420"/>
                    </a:lnTo>
                    <a:lnTo>
                      <a:pt x="104" y="412"/>
                    </a:lnTo>
                    <a:lnTo>
                      <a:pt x="99" y="409"/>
                    </a:lnTo>
                    <a:lnTo>
                      <a:pt x="95" y="404"/>
                    </a:lnTo>
                    <a:lnTo>
                      <a:pt x="87" y="403"/>
                    </a:lnTo>
                    <a:lnTo>
                      <a:pt x="80" y="395"/>
                    </a:lnTo>
                    <a:lnTo>
                      <a:pt x="81" y="390"/>
                    </a:lnTo>
                    <a:lnTo>
                      <a:pt x="78" y="390"/>
                    </a:lnTo>
                    <a:lnTo>
                      <a:pt x="78" y="389"/>
                    </a:lnTo>
                    <a:lnTo>
                      <a:pt x="81" y="386"/>
                    </a:lnTo>
                    <a:lnTo>
                      <a:pt x="87" y="370"/>
                    </a:lnTo>
                    <a:lnTo>
                      <a:pt x="95" y="378"/>
                    </a:lnTo>
                    <a:lnTo>
                      <a:pt x="106" y="380"/>
                    </a:lnTo>
                    <a:lnTo>
                      <a:pt x="118" y="386"/>
                    </a:lnTo>
                    <a:lnTo>
                      <a:pt x="136" y="387"/>
                    </a:lnTo>
                    <a:lnTo>
                      <a:pt x="135" y="380"/>
                    </a:lnTo>
                    <a:lnTo>
                      <a:pt x="130" y="376"/>
                    </a:lnTo>
                    <a:lnTo>
                      <a:pt x="126" y="376"/>
                    </a:lnTo>
                    <a:lnTo>
                      <a:pt x="122" y="372"/>
                    </a:lnTo>
                    <a:lnTo>
                      <a:pt x="124" y="364"/>
                    </a:lnTo>
                    <a:lnTo>
                      <a:pt x="118" y="360"/>
                    </a:lnTo>
                    <a:lnTo>
                      <a:pt x="122" y="357"/>
                    </a:lnTo>
                    <a:lnTo>
                      <a:pt x="122" y="340"/>
                    </a:lnTo>
                    <a:lnTo>
                      <a:pt x="130" y="340"/>
                    </a:lnTo>
                    <a:lnTo>
                      <a:pt x="138" y="332"/>
                    </a:lnTo>
                    <a:lnTo>
                      <a:pt x="138" y="317"/>
                    </a:lnTo>
                    <a:lnTo>
                      <a:pt x="139" y="315"/>
                    </a:lnTo>
                    <a:lnTo>
                      <a:pt x="127" y="306"/>
                    </a:lnTo>
                    <a:lnTo>
                      <a:pt x="130" y="303"/>
                    </a:lnTo>
                    <a:lnTo>
                      <a:pt x="127" y="293"/>
                    </a:lnTo>
                    <a:lnTo>
                      <a:pt x="129" y="289"/>
                    </a:lnTo>
                    <a:lnTo>
                      <a:pt x="124" y="287"/>
                    </a:lnTo>
                    <a:lnTo>
                      <a:pt x="119" y="281"/>
                    </a:lnTo>
                    <a:lnTo>
                      <a:pt x="101" y="275"/>
                    </a:lnTo>
                    <a:lnTo>
                      <a:pt x="101" y="260"/>
                    </a:lnTo>
                    <a:lnTo>
                      <a:pt x="98" y="253"/>
                    </a:lnTo>
                    <a:lnTo>
                      <a:pt x="89" y="252"/>
                    </a:lnTo>
                    <a:lnTo>
                      <a:pt x="87" y="241"/>
                    </a:lnTo>
                    <a:lnTo>
                      <a:pt x="76" y="244"/>
                    </a:lnTo>
                    <a:lnTo>
                      <a:pt x="73" y="237"/>
                    </a:lnTo>
                    <a:lnTo>
                      <a:pt x="60" y="220"/>
                    </a:lnTo>
                    <a:lnTo>
                      <a:pt x="64" y="217"/>
                    </a:lnTo>
                    <a:lnTo>
                      <a:pt x="66" y="220"/>
                    </a:lnTo>
                    <a:lnTo>
                      <a:pt x="72" y="215"/>
                    </a:lnTo>
                    <a:lnTo>
                      <a:pt x="69" y="210"/>
                    </a:lnTo>
                    <a:lnTo>
                      <a:pt x="69" y="203"/>
                    </a:lnTo>
                    <a:lnTo>
                      <a:pt x="72" y="203"/>
                    </a:lnTo>
                    <a:lnTo>
                      <a:pt x="69" y="200"/>
                    </a:lnTo>
                    <a:lnTo>
                      <a:pt x="70" y="192"/>
                    </a:lnTo>
                    <a:lnTo>
                      <a:pt x="61" y="186"/>
                    </a:lnTo>
                    <a:lnTo>
                      <a:pt x="58" y="169"/>
                    </a:lnTo>
                    <a:lnTo>
                      <a:pt x="53" y="167"/>
                    </a:lnTo>
                    <a:lnTo>
                      <a:pt x="55" y="164"/>
                    </a:lnTo>
                    <a:lnTo>
                      <a:pt x="50" y="161"/>
                    </a:lnTo>
                    <a:lnTo>
                      <a:pt x="49" y="167"/>
                    </a:lnTo>
                    <a:lnTo>
                      <a:pt x="47" y="167"/>
                    </a:lnTo>
                    <a:lnTo>
                      <a:pt x="35" y="153"/>
                    </a:lnTo>
                    <a:lnTo>
                      <a:pt x="38" y="147"/>
                    </a:lnTo>
                    <a:lnTo>
                      <a:pt x="33" y="143"/>
                    </a:lnTo>
                    <a:lnTo>
                      <a:pt x="44" y="141"/>
                    </a:lnTo>
                    <a:lnTo>
                      <a:pt x="44" y="133"/>
                    </a:lnTo>
                    <a:lnTo>
                      <a:pt x="18" y="126"/>
                    </a:lnTo>
                    <a:lnTo>
                      <a:pt x="15" y="118"/>
                    </a:lnTo>
                    <a:lnTo>
                      <a:pt x="4" y="110"/>
                    </a:lnTo>
                    <a:lnTo>
                      <a:pt x="7" y="107"/>
                    </a:lnTo>
                    <a:lnTo>
                      <a:pt x="6" y="106"/>
                    </a:lnTo>
                    <a:lnTo>
                      <a:pt x="6" y="106"/>
                    </a:lnTo>
                    <a:lnTo>
                      <a:pt x="6" y="106"/>
                    </a:lnTo>
                    <a:lnTo>
                      <a:pt x="6" y="106"/>
                    </a:lnTo>
                    <a:lnTo>
                      <a:pt x="0" y="100"/>
                    </a:lnTo>
                    <a:lnTo>
                      <a:pt x="4" y="89"/>
                    </a:lnTo>
                    <a:lnTo>
                      <a:pt x="3" y="87"/>
                    </a:lnTo>
                    <a:lnTo>
                      <a:pt x="10" y="81"/>
                    </a:lnTo>
                    <a:lnTo>
                      <a:pt x="9" y="77"/>
                    </a:lnTo>
                    <a:lnTo>
                      <a:pt x="14" y="70"/>
                    </a:lnTo>
                    <a:lnTo>
                      <a:pt x="12" y="67"/>
                    </a:lnTo>
                    <a:lnTo>
                      <a:pt x="12" y="67"/>
                    </a:lnTo>
                    <a:lnTo>
                      <a:pt x="27" y="64"/>
                    </a:lnTo>
                    <a:lnTo>
                      <a:pt x="29" y="66"/>
                    </a:lnTo>
                    <a:lnTo>
                      <a:pt x="30" y="64"/>
                    </a:lnTo>
                    <a:lnTo>
                      <a:pt x="35" y="67"/>
                    </a:lnTo>
                    <a:lnTo>
                      <a:pt x="37" y="61"/>
                    </a:lnTo>
                    <a:lnTo>
                      <a:pt x="35" y="58"/>
                    </a:lnTo>
                    <a:lnTo>
                      <a:pt x="43" y="57"/>
                    </a:lnTo>
                    <a:lnTo>
                      <a:pt x="43" y="50"/>
                    </a:lnTo>
                    <a:lnTo>
                      <a:pt x="49" y="47"/>
                    </a:lnTo>
                    <a:lnTo>
                      <a:pt x="47" y="44"/>
                    </a:lnTo>
                    <a:lnTo>
                      <a:pt x="49" y="41"/>
                    </a:lnTo>
                    <a:lnTo>
                      <a:pt x="58" y="41"/>
                    </a:lnTo>
                    <a:lnTo>
                      <a:pt x="60" y="44"/>
                    </a:lnTo>
                    <a:lnTo>
                      <a:pt x="64" y="47"/>
                    </a:lnTo>
                    <a:lnTo>
                      <a:pt x="66" y="46"/>
                    </a:lnTo>
                    <a:lnTo>
                      <a:pt x="73" y="50"/>
                    </a:lnTo>
                    <a:lnTo>
                      <a:pt x="84" y="50"/>
                    </a:lnTo>
                    <a:lnTo>
                      <a:pt x="83" y="60"/>
                    </a:lnTo>
                    <a:lnTo>
                      <a:pt x="90" y="67"/>
                    </a:lnTo>
                    <a:lnTo>
                      <a:pt x="98" y="63"/>
                    </a:lnTo>
                    <a:lnTo>
                      <a:pt x="113" y="64"/>
                    </a:lnTo>
                    <a:lnTo>
                      <a:pt x="113" y="60"/>
                    </a:lnTo>
                    <a:lnTo>
                      <a:pt x="121" y="60"/>
                    </a:lnTo>
                    <a:lnTo>
                      <a:pt x="121" y="63"/>
                    </a:lnTo>
                    <a:lnTo>
                      <a:pt x="135" y="63"/>
                    </a:lnTo>
                    <a:lnTo>
                      <a:pt x="136" y="66"/>
                    </a:lnTo>
                    <a:lnTo>
                      <a:pt x="138" y="63"/>
                    </a:lnTo>
                    <a:lnTo>
                      <a:pt x="141" y="66"/>
                    </a:lnTo>
                    <a:lnTo>
                      <a:pt x="142" y="64"/>
                    </a:lnTo>
                    <a:lnTo>
                      <a:pt x="145" y="67"/>
                    </a:lnTo>
                    <a:lnTo>
                      <a:pt x="149" y="64"/>
                    </a:lnTo>
                    <a:lnTo>
                      <a:pt x="145" y="63"/>
                    </a:lnTo>
                    <a:lnTo>
                      <a:pt x="145" y="60"/>
                    </a:lnTo>
                    <a:lnTo>
                      <a:pt x="156" y="58"/>
                    </a:lnTo>
                    <a:lnTo>
                      <a:pt x="172" y="47"/>
                    </a:lnTo>
                    <a:lnTo>
                      <a:pt x="172" y="41"/>
                    </a:lnTo>
                    <a:lnTo>
                      <a:pt x="178" y="40"/>
                    </a:lnTo>
                    <a:lnTo>
                      <a:pt x="176" y="38"/>
                    </a:lnTo>
                    <a:lnTo>
                      <a:pt x="179" y="35"/>
                    </a:lnTo>
                    <a:lnTo>
                      <a:pt x="182" y="35"/>
                    </a:lnTo>
                    <a:lnTo>
                      <a:pt x="182" y="30"/>
                    </a:lnTo>
                    <a:lnTo>
                      <a:pt x="185" y="29"/>
                    </a:lnTo>
                    <a:lnTo>
                      <a:pt x="184" y="26"/>
                    </a:lnTo>
                    <a:lnTo>
                      <a:pt x="193" y="26"/>
                    </a:lnTo>
                    <a:lnTo>
                      <a:pt x="195" y="17"/>
                    </a:lnTo>
                    <a:lnTo>
                      <a:pt x="199" y="17"/>
                    </a:lnTo>
                    <a:lnTo>
                      <a:pt x="204" y="10"/>
                    </a:lnTo>
                    <a:close/>
                  </a:path>
                </a:pathLst>
              </a:custGeom>
              <a:solidFill>
                <a:schemeClr val="accent4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Rivne"/>
              <p:cNvSpPr>
                <a:spLocks/>
              </p:cNvSpPr>
              <p:nvPr/>
            </p:nvSpPr>
            <p:spPr bwMode="auto">
              <a:xfrm>
                <a:off x="4086225" y="1676401"/>
                <a:ext cx="871538" cy="1017588"/>
              </a:xfrm>
              <a:custGeom>
                <a:avLst/>
                <a:gdLst>
                  <a:gd name="T0" fmla="*/ 210 w 549"/>
                  <a:gd name="T1" fmla="*/ 12 h 641"/>
                  <a:gd name="T2" fmla="*/ 250 w 549"/>
                  <a:gd name="T3" fmla="*/ 26 h 641"/>
                  <a:gd name="T4" fmla="*/ 287 w 549"/>
                  <a:gd name="T5" fmla="*/ 46 h 641"/>
                  <a:gd name="T6" fmla="*/ 333 w 549"/>
                  <a:gd name="T7" fmla="*/ 41 h 641"/>
                  <a:gd name="T8" fmla="*/ 367 w 549"/>
                  <a:gd name="T9" fmla="*/ 61 h 641"/>
                  <a:gd name="T10" fmla="*/ 450 w 549"/>
                  <a:gd name="T11" fmla="*/ 94 h 641"/>
                  <a:gd name="T12" fmla="*/ 487 w 549"/>
                  <a:gd name="T13" fmla="*/ 115 h 641"/>
                  <a:gd name="T14" fmla="*/ 503 w 549"/>
                  <a:gd name="T15" fmla="*/ 121 h 641"/>
                  <a:gd name="T16" fmla="*/ 526 w 549"/>
                  <a:gd name="T17" fmla="*/ 115 h 641"/>
                  <a:gd name="T18" fmla="*/ 539 w 549"/>
                  <a:gd name="T19" fmla="*/ 137 h 641"/>
                  <a:gd name="T20" fmla="*/ 519 w 549"/>
                  <a:gd name="T21" fmla="*/ 158 h 641"/>
                  <a:gd name="T22" fmla="*/ 510 w 549"/>
                  <a:gd name="T23" fmla="*/ 166 h 641"/>
                  <a:gd name="T24" fmla="*/ 494 w 549"/>
                  <a:gd name="T25" fmla="*/ 229 h 641"/>
                  <a:gd name="T26" fmla="*/ 474 w 549"/>
                  <a:gd name="T27" fmla="*/ 269 h 641"/>
                  <a:gd name="T28" fmla="*/ 444 w 549"/>
                  <a:gd name="T29" fmla="*/ 306 h 641"/>
                  <a:gd name="T30" fmla="*/ 451 w 549"/>
                  <a:gd name="T31" fmla="*/ 350 h 641"/>
                  <a:gd name="T32" fmla="*/ 447 w 549"/>
                  <a:gd name="T33" fmla="*/ 383 h 641"/>
                  <a:gd name="T34" fmla="*/ 442 w 549"/>
                  <a:gd name="T35" fmla="*/ 424 h 641"/>
                  <a:gd name="T36" fmla="*/ 447 w 549"/>
                  <a:gd name="T37" fmla="*/ 458 h 641"/>
                  <a:gd name="T38" fmla="*/ 413 w 549"/>
                  <a:gd name="T39" fmla="*/ 463 h 641"/>
                  <a:gd name="T40" fmla="*/ 368 w 549"/>
                  <a:gd name="T41" fmla="*/ 477 h 641"/>
                  <a:gd name="T42" fmla="*/ 348 w 549"/>
                  <a:gd name="T43" fmla="*/ 489 h 641"/>
                  <a:gd name="T44" fmla="*/ 344 w 549"/>
                  <a:gd name="T45" fmla="*/ 498 h 641"/>
                  <a:gd name="T46" fmla="*/ 315 w 549"/>
                  <a:gd name="T47" fmla="*/ 523 h 641"/>
                  <a:gd name="T48" fmla="*/ 299 w 549"/>
                  <a:gd name="T49" fmla="*/ 546 h 641"/>
                  <a:gd name="T50" fmla="*/ 270 w 549"/>
                  <a:gd name="T51" fmla="*/ 561 h 641"/>
                  <a:gd name="T52" fmla="*/ 236 w 549"/>
                  <a:gd name="T53" fmla="*/ 584 h 641"/>
                  <a:gd name="T54" fmla="*/ 230 w 549"/>
                  <a:gd name="T55" fmla="*/ 557 h 641"/>
                  <a:gd name="T56" fmla="*/ 177 w 549"/>
                  <a:gd name="T57" fmla="*/ 560 h 641"/>
                  <a:gd name="T58" fmla="*/ 132 w 549"/>
                  <a:gd name="T59" fmla="*/ 586 h 641"/>
                  <a:gd name="T60" fmla="*/ 82 w 549"/>
                  <a:gd name="T61" fmla="*/ 589 h 641"/>
                  <a:gd name="T62" fmla="*/ 77 w 549"/>
                  <a:gd name="T63" fmla="*/ 615 h 641"/>
                  <a:gd name="T64" fmla="*/ 23 w 549"/>
                  <a:gd name="T65" fmla="*/ 601 h 641"/>
                  <a:gd name="T66" fmla="*/ 22 w 549"/>
                  <a:gd name="T67" fmla="*/ 563 h 641"/>
                  <a:gd name="T68" fmla="*/ 3 w 549"/>
                  <a:gd name="T69" fmla="*/ 546 h 641"/>
                  <a:gd name="T70" fmla="*/ 17 w 549"/>
                  <a:gd name="T71" fmla="*/ 520 h 641"/>
                  <a:gd name="T72" fmla="*/ 16 w 549"/>
                  <a:gd name="T73" fmla="*/ 503 h 641"/>
                  <a:gd name="T74" fmla="*/ 8 w 549"/>
                  <a:gd name="T75" fmla="*/ 470 h 641"/>
                  <a:gd name="T76" fmla="*/ 48 w 549"/>
                  <a:gd name="T77" fmla="*/ 461 h 641"/>
                  <a:gd name="T78" fmla="*/ 51 w 549"/>
                  <a:gd name="T79" fmla="*/ 441 h 641"/>
                  <a:gd name="T80" fmla="*/ 58 w 549"/>
                  <a:gd name="T81" fmla="*/ 430 h 641"/>
                  <a:gd name="T82" fmla="*/ 89 w 549"/>
                  <a:gd name="T83" fmla="*/ 420 h 641"/>
                  <a:gd name="T84" fmla="*/ 134 w 549"/>
                  <a:gd name="T85" fmla="*/ 420 h 641"/>
                  <a:gd name="T86" fmla="*/ 158 w 549"/>
                  <a:gd name="T87" fmla="*/ 437 h 641"/>
                  <a:gd name="T88" fmla="*/ 172 w 549"/>
                  <a:gd name="T89" fmla="*/ 372 h 641"/>
                  <a:gd name="T90" fmla="*/ 183 w 549"/>
                  <a:gd name="T91" fmla="*/ 330 h 641"/>
                  <a:gd name="T92" fmla="*/ 186 w 549"/>
                  <a:gd name="T93" fmla="*/ 290 h 641"/>
                  <a:gd name="T94" fmla="*/ 192 w 549"/>
                  <a:gd name="T95" fmla="*/ 270 h 641"/>
                  <a:gd name="T96" fmla="*/ 180 w 549"/>
                  <a:gd name="T97" fmla="*/ 238 h 641"/>
                  <a:gd name="T98" fmla="*/ 160 w 549"/>
                  <a:gd name="T99" fmla="*/ 210 h 641"/>
                  <a:gd name="T100" fmla="*/ 146 w 549"/>
                  <a:gd name="T101" fmla="*/ 190 h 641"/>
                  <a:gd name="T102" fmla="*/ 131 w 549"/>
                  <a:gd name="T103" fmla="*/ 189 h 641"/>
                  <a:gd name="T104" fmla="*/ 111 w 549"/>
                  <a:gd name="T105" fmla="*/ 157 h 641"/>
                  <a:gd name="T106" fmla="*/ 106 w 549"/>
                  <a:gd name="T107" fmla="*/ 140 h 641"/>
                  <a:gd name="T108" fmla="*/ 97 w 549"/>
                  <a:gd name="T109" fmla="*/ 109 h 641"/>
                  <a:gd name="T110" fmla="*/ 109 w 549"/>
                  <a:gd name="T111" fmla="*/ 103 h 641"/>
                  <a:gd name="T112" fmla="*/ 120 w 549"/>
                  <a:gd name="T113" fmla="*/ 61 h 641"/>
                  <a:gd name="T114" fmla="*/ 120 w 549"/>
                  <a:gd name="T115" fmla="*/ 26 h 641"/>
                  <a:gd name="T116" fmla="*/ 106 w 549"/>
                  <a:gd name="T117" fmla="*/ 7 h 641"/>
                  <a:gd name="T118" fmla="*/ 154 w 549"/>
                  <a:gd name="T119" fmla="*/ 6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49" h="641">
                    <a:moveTo>
                      <a:pt x="155" y="7"/>
                    </a:moveTo>
                    <a:lnTo>
                      <a:pt x="177" y="11"/>
                    </a:lnTo>
                    <a:lnTo>
                      <a:pt x="187" y="6"/>
                    </a:lnTo>
                    <a:lnTo>
                      <a:pt x="192" y="4"/>
                    </a:lnTo>
                    <a:lnTo>
                      <a:pt x="200" y="7"/>
                    </a:lnTo>
                    <a:lnTo>
                      <a:pt x="201" y="11"/>
                    </a:lnTo>
                    <a:lnTo>
                      <a:pt x="210" y="12"/>
                    </a:lnTo>
                    <a:lnTo>
                      <a:pt x="220" y="24"/>
                    </a:lnTo>
                    <a:lnTo>
                      <a:pt x="223" y="23"/>
                    </a:lnTo>
                    <a:lnTo>
                      <a:pt x="223" y="27"/>
                    </a:lnTo>
                    <a:lnTo>
                      <a:pt x="227" y="27"/>
                    </a:lnTo>
                    <a:lnTo>
                      <a:pt x="230" y="29"/>
                    </a:lnTo>
                    <a:lnTo>
                      <a:pt x="236" y="26"/>
                    </a:lnTo>
                    <a:lnTo>
                      <a:pt x="250" y="26"/>
                    </a:lnTo>
                    <a:lnTo>
                      <a:pt x="253" y="29"/>
                    </a:lnTo>
                    <a:lnTo>
                      <a:pt x="266" y="29"/>
                    </a:lnTo>
                    <a:lnTo>
                      <a:pt x="272" y="24"/>
                    </a:lnTo>
                    <a:lnTo>
                      <a:pt x="273" y="38"/>
                    </a:lnTo>
                    <a:lnTo>
                      <a:pt x="278" y="37"/>
                    </a:lnTo>
                    <a:lnTo>
                      <a:pt x="283" y="44"/>
                    </a:lnTo>
                    <a:lnTo>
                      <a:pt x="287" y="46"/>
                    </a:lnTo>
                    <a:lnTo>
                      <a:pt x="289" y="51"/>
                    </a:lnTo>
                    <a:lnTo>
                      <a:pt x="302" y="51"/>
                    </a:lnTo>
                    <a:lnTo>
                      <a:pt x="306" y="46"/>
                    </a:lnTo>
                    <a:lnTo>
                      <a:pt x="313" y="43"/>
                    </a:lnTo>
                    <a:lnTo>
                      <a:pt x="313" y="40"/>
                    </a:lnTo>
                    <a:lnTo>
                      <a:pt x="318" y="41"/>
                    </a:lnTo>
                    <a:lnTo>
                      <a:pt x="333" y="41"/>
                    </a:lnTo>
                    <a:lnTo>
                      <a:pt x="338" y="46"/>
                    </a:lnTo>
                    <a:lnTo>
                      <a:pt x="345" y="49"/>
                    </a:lnTo>
                    <a:lnTo>
                      <a:pt x="348" y="52"/>
                    </a:lnTo>
                    <a:lnTo>
                      <a:pt x="347" y="58"/>
                    </a:lnTo>
                    <a:lnTo>
                      <a:pt x="355" y="61"/>
                    </a:lnTo>
                    <a:lnTo>
                      <a:pt x="355" y="64"/>
                    </a:lnTo>
                    <a:lnTo>
                      <a:pt x="367" y="61"/>
                    </a:lnTo>
                    <a:lnTo>
                      <a:pt x="373" y="67"/>
                    </a:lnTo>
                    <a:lnTo>
                      <a:pt x="381" y="67"/>
                    </a:lnTo>
                    <a:lnTo>
                      <a:pt x="387" y="72"/>
                    </a:lnTo>
                    <a:lnTo>
                      <a:pt x="396" y="60"/>
                    </a:lnTo>
                    <a:lnTo>
                      <a:pt x="441" y="58"/>
                    </a:lnTo>
                    <a:lnTo>
                      <a:pt x="442" y="95"/>
                    </a:lnTo>
                    <a:lnTo>
                      <a:pt x="450" y="94"/>
                    </a:lnTo>
                    <a:lnTo>
                      <a:pt x="454" y="98"/>
                    </a:lnTo>
                    <a:lnTo>
                      <a:pt x="450" y="109"/>
                    </a:lnTo>
                    <a:lnTo>
                      <a:pt x="448" y="115"/>
                    </a:lnTo>
                    <a:lnTo>
                      <a:pt x="470" y="115"/>
                    </a:lnTo>
                    <a:lnTo>
                      <a:pt x="473" y="110"/>
                    </a:lnTo>
                    <a:lnTo>
                      <a:pt x="479" y="114"/>
                    </a:lnTo>
                    <a:lnTo>
                      <a:pt x="487" y="115"/>
                    </a:lnTo>
                    <a:lnTo>
                      <a:pt x="487" y="112"/>
                    </a:lnTo>
                    <a:lnTo>
                      <a:pt x="493" y="109"/>
                    </a:lnTo>
                    <a:lnTo>
                      <a:pt x="494" y="114"/>
                    </a:lnTo>
                    <a:lnTo>
                      <a:pt x="499" y="112"/>
                    </a:lnTo>
                    <a:lnTo>
                      <a:pt x="499" y="114"/>
                    </a:lnTo>
                    <a:lnTo>
                      <a:pt x="497" y="118"/>
                    </a:lnTo>
                    <a:lnTo>
                      <a:pt x="503" y="121"/>
                    </a:lnTo>
                    <a:lnTo>
                      <a:pt x="508" y="114"/>
                    </a:lnTo>
                    <a:lnTo>
                      <a:pt x="505" y="115"/>
                    </a:lnTo>
                    <a:lnTo>
                      <a:pt x="503" y="107"/>
                    </a:lnTo>
                    <a:lnTo>
                      <a:pt x="505" y="104"/>
                    </a:lnTo>
                    <a:lnTo>
                      <a:pt x="510" y="109"/>
                    </a:lnTo>
                    <a:lnTo>
                      <a:pt x="513" y="104"/>
                    </a:lnTo>
                    <a:lnTo>
                      <a:pt x="526" y="115"/>
                    </a:lnTo>
                    <a:lnTo>
                      <a:pt x="533" y="112"/>
                    </a:lnTo>
                    <a:lnTo>
                      <a:pt x="540" y="112"/>
                    </a:lnTo>
                    <a:lnTo>
                      <a:pt x="542" y="115"/>
                    </a:lnTo>
                    <a:lnTo>
                      <a:pt x="548" y="115"/>
                    </a:lnTo>
                    <a:lnTo>
                      <a:pt x="549" y="120"/>
                    </a:lnTo>
                    <a:lnTo>
                      <a:pt x="548" y="129"/>
                    </a:lnTo>
                    <a:lnTo>
                      <a:pt x="539" y="137"/>
                    </a:lnTo>
                    <a:lnTo>
                      <a:pt x="539" y="143"/>
                    </a:lnTo>
                    <a:lnTo>
                      <a:pt x="536" y="144"/>
                    </a:lnTo>
                    <a:lnTo>
                      <a:pt x="536" y="144"/>
                    </a:lnTo>
                    <a:lnTo>
                      <a:pt x="537" y="150"/>
                    </a:lnTo>
                    <a:lnTo>
                      <a:pt x="533" y="149"/>
                    </a:lnTo>
                    <a:lnTo>
                      <a:pt x="528" y="157"/>
                    </a:lnTo>
                    <a:lnTo>
                      <a:pt x="519" y="158"/>
                    </a:lnTo>
                    <a:lnTo>
                      <a:pt x="519" y="174"/>
                    </a:lnTo>
                    <a:lnTo>
                      <a:pt x="523" y="174"/>
                    </a:lnTo>
                    <a:lnTo>
                      <a:pt x="525" y="183"/>
                    </a:lnTo>
                    <a:lnTo>
                      <a:pt x="519" y="183"/>
                    </a:lnTo>
                    <a:lnTo>
                      <a:pt x="517" y="178"/>
                    </a:lnTo>
                    <a:lnTo>
                      <a:pt x="508" y="172"/>
                    </a:lnTo>
                    <a:lnTo>
                      <a:pt x="510" y="166"/>
                    </a:lnTo>
                    <a:lnTo>
                      <a:pt x="503" y="166"/>
                    </a:lnTo>
                    <a:lnTo>
                      <a:pt x="500" y="192"/>
                    </a:lnTo>
                    <a:lnTo>
                      <a:pt x="507" y="194"/>
                    </a:lnTo>
                    <a:lnTo>
                      <a:pt x="507" y="203"/>
                    </a:lnTo>
                    <a:lnTo>
                      <a:pt x="500" y="210"/>
                    </a:lnTo>
                    <a:lnTo>
                      <a:pt x="490" y="214"/>
                    </a:lnTo>
                    <a:lnTo>
                      <a:pt x="494" y="229"/>
                    </a:lnTo>
                    <a:lnTo>
                      <a:pt x="491" y="232"/>
                    </a:lnTo>
                    <a:lnTo>
                      <a:pt x="496" y="234"/>
                    </a:lnTo>
                    <a:lnTo>
                      <a:pt x="496" y="237"/>
                    </a:lnTo>
                    <a:lnTo>
                      <a:pt x="485" y="249"/>
                    </a:lnTo>
                    <a:lnTo>
                      <a:pt x="476" y="264"/>
                    </a:lnTo>
                    <a:lnTo>
                      <a:pt x="477" y="267"/>
                    </a:lnTo>
                    <a:lnTo>
                      <a:pt x="474" y="269"/>
                    </a:lnTo>
                    <a:lnTo>
                      <a:pt x="474" y="284"/>
                    </a:lnTo>
                    <a:lnTo>
                      <a:pt x="465" y="290"/>
                    </a:lnTo>
                    <a:lnTo>
                      <a:pt x="464" y="297"/>
                    </a:lnTo>
                    <a:lnTo>
                      <a:pt x="467" y="301"/>
                    </a:lnTo>
                    <a:lnTo>
                      <a:pt x="456" y="303"/>
                    </a:lnTo>
                    <a:lnTo>
                      <a:pt x="456" y="304"/>
                    </a:lnTo>
                    <a:lnTo>
                      <a:pt x="444" y="306"/>
                    </a:lnTo>
                    <a:lnTo>
                      <a:pt x="445" y="314"/>
                    </a:lnTo>
                    <a:lnTo>
                      <a:pt x="439" y="317"/>
                    </a:lnTo>
                    <a:lnTo>
                      <a:pt x="447" y="334"/>
                    </a:lnTo>
                    <a:lnTo>
                      <a:pt x="448" y="337"/>
                    </a:lnTo>
                    <a:lnTo>
                      <a:pt x="444" y="338"/>
                    </a:lnTo>
                    <a:lnTo>
                      <a:pt x="444" y="343"/>
                    </a:lnTo>
                    <a:lnTo>
                      <a:pt x="451" y="350"/>
                    </a:lnTo>
                    <a:lnTo>
                      <a:pt x="450" y="353"/>
                    </a:lnTo>
                    <a:lnTo>
                      <a:pt x="451" y="355"/>
                    </a:lnTo>
                    <a:lnTo>
                      <a:pt x="450" y="360"/>
                    </a:lnTo>
                    <a:lnTo>
                      <a:pt x="450" y="363"/>
                    </a:lnTo>
                    <a:lnTo>
                      <a:pt x="447" y="369"/>
                    </a:lnTo>
                    <a:lnTo>
                      <a:pt x="448" y="373"/>
                    </a:lnTo>
                    <a:lnTo>
                      <a:pt x="447" y="383"/>
                    </a:lnTo>
                    <a:lnTo>
                      <a:pt x="448" y="384"/>
                    </a:lnTo>
                    <a:lnTo>
                      <a:pt x="448" y="392"/>
                    </a:lnTo>
                    <a:lnTo>
                      <a:pt x="454" y="393"/>
                    </a:lnTo>
                    <a:lnTo>
                      <a:pt x="453" y="400"/>
                    </a:lnTo>
                    <a:lnTo>
                      <a:pt x="456" y="407"/>
                    </a:lnTo>
                    <a:lnTo>
                      <a:pt x="448" y="423"/>
                    </a:lnTo>
                    <a:lnTo>
                      <a:pt x="442" y="424"/>
                    </a:lnTo>
                    <a:lnTo>
                      <a:pt x="441" y="427"/>
                    </a:lnTo>
                    <a:lnTo>
                      <a:pt x="442" y="429"/>
                    </a:lnTo>
                    <a:lnTo>
                      <a:pt x="442" y="435"/>
                    </a:lnTo>
                    <a:lnTo>
                      <a:pt x="437" y="440"/>
                    </a:lnTo>
                    <a:lnTo>
                      <a:pt x="445" y="446"/>
                    </a:lnTo>
                    <a:lnTo>
                      <a:pt x="444" y="452"/>
                    </a:lnTo>
                    <a:lnTo>
                      <a:pt x="447" y="458"/>
                    </a:lnTo>
                    <a:lnTo>
                      <a:pt x="439" y="460"/>
                    </a:lnTo>
                    <a:lnTo>
                      <a:pt x="439" y="460"/>
                    </a:lnTo>
                    <a:lnTo>
                      <a:pt x="425" y="460"/>
                    </a:lnTo>
                    <a:lnTo>
                      <a:pt x="425" y="452"/>
                    </a:lnTo>
                    <a:lnTo>
                      <a:pt x="422" y="449"/>
                    </a:lnTo>
                    <a:lnTo>
                      <a:pt x="413" y="455"/>
                    </a:lnTo>
                    <a:lnTo>
                      <a:pt x="413" y="463"/>
                    </a:lnTo>
                    <a:lnTo>
                      <a:pt x="402" y="461"/>
                    </a:lnTo>
                    <a:lnTo>
                      <a:pt x="401" y="467"/>
                    </a:lnTo>
                    <a:lnTo>
                      <a:pt x="396" y="469"/>
                    </a:lnTo>
                    <a:lnTo>
                      <a:pt x="395" y="472"/>
                    </a:lnTo>
                    <a:lnTo>
                      <a:pt x="384" y="469"/>
                    </a:lnTo>
                    <a:lnTo>
                      <a:pt x="378" y="466"/>
                    </a:lnTo>
                    <a:lnTo>
                      <a:pt x="368" y="477"/>
                    </a:lnTo>
                    <a:lnTo>
                      <a:pt x="364" y="472"/>
                    </a:lnTo>
                    <a:lnTo>
                      <a:pt x="362" y="473"/>
                    </a:lnTo>
                    <a:lnTo>
                      <a:pt x="361" y="478"/>
                    </a:lnTo>
                    <a:lnTo>
                      <a:pt x="353" y="480"/>
                    </a:lnTo>
                    <a:lnTo>
                      <a:pt x="352" y="483"/>
                    </a:lnTo>
                    <a:lnTo>
                      <a:pt x="350" y="483"/>
                    </a:lnTo>
                    <a:lnTo>
                      <a:pt x="348" y="489"/>
                    </a:lnTo>
                    <a:lnTo>
                      <a:pt x="355" y="487"/>
                    </a:lnTo>
                    <a:lnTo>
                      <a:pt x="355" y="490"/>
                    </a:lnTo>
                    <a:lnTo>
                      <a:pt x="344" y="492"/>
                    </a:lnTo>
                    <a:lnTo>
                      <a:pt x="345" y="486"/>
                    </a:lnTo>
                    <a:lnTo>
                      <a:pt x="344" y="487"/>
                    </a:lnTo>
                    <a:lnTo>
                      <a:pt x="342" y="493"/>
                    </a:lnTo>
                    <a:lnTo>
                      <a:pt x="344" y="498"/>
                    </a:lnTo>
                    <a:lnTo>
                      <a:pt x="339" y="497"/>
                    </a:lnTo>
                    <a:lnTo>
                      <a:pt x="338" y="507"/>
                    </a:lnTo>
                    <a:lnTo>
                      <a:pt x="335" y="506"/>
                    </a:lnTo>
                    <a:lnTo>
                      <a:pt x="332" y="517"/>
                    </a:lnTo>
                    <a:lnTo>
                      <a:pt x="327" y="515"/>
                    </a:lnTo>
                    <a:lnTo>
                      <a:pt x="325" y="524"/>
                    </a:lnTo>
                    <a:lnTo>
                      <a:pt x="315" y="523"/>
                    </a:lnTo>
                    <a:lnTo>
                      <a:pt x="312" y="532"/>
                    </a:lnTo>
                    <a:lnTo>
                      <a:pt x="306" y="535"/>
                    </a:lnTo>
                    <a:lnTo>
                      <a:pt x="307" y="540"/>
                    </a:lnTo>
                    <a:lnTo>
                      <a:pt x="304" y="540"/>
                    </a:lnTo>
                    <a:lnTo>
                      <a:pt x="304" y="543"/>
                    </a:lnTo>
                    <a:lnTo>
                      <a:pt x="299" y="541"/>
                    </a:lnTo>
                    <a:lnTo>
                      <a:pt x="299" y="546"/>
                    </a:lnTo>
                    <a:lnTo>
                      <a:pt x="296" y="549"/>
                    </a:lnTo>
                    <a:lnTo>
                      <a:pt x="298" y="550"/>
                    </a:lnTo>
                    <a:lnTo>
                      <a:pt x="293" y="552"/>
                    </a:lnTo>
                    <a:lnTo>
                      <a:pt x="293" y="557"/>
                    </a:lnTo>
                    <a:lnTo>
                      <a:pt x="295" y="557"/>
                    </a:lnTo>
                    <a:lnTo>
                      <a:pt x="273" y="557"/>
                    </a:lnTo>
                    <a:lnTo>
                      <a:pt x="270" y="561"/>
                    </a:lnTo>
                    <a:lnTo>
                      <a:pt x="266" y="561"/>
                    </a:lnTo>
                    <a:lnTo>
                      <a:pt x="258" y="567"/>
                    </a:lnTo>
                    <a:lnTo>
                      <a:pt x="253" y="572"/>
                    </a:lnTo>
                    <a:lnTo>
                      <a:pt x="253" y="578"/>
                    </a:lnTo>
                    <a:lnTo>
                      <a:pt x="250" y="584"/>
                    </a:lnTo>
                    <a:lnTo>
                      <a:pt x="238" y="586"/>
                    </a:lnTo>
                    <a:lnTo>
                      <a:pt x="236" y="584"/>
                    </a:lnTo>
                    <a:lnTo>
                      <a:pt x="236" y="584"/>
                    </a:lnTo>
                    <a:lnTo>
                      <a:pt x="227" y="578"/>
                    </a:lnTo>
                    <a:lnTo>
                      <a:pt x="230" y="572"/>
                    </a:lnTo>
                    <a:lnTo>
                      <a:pt x="229" y="567"/>
                    </a:lnTo>
                    <a:lnTo>
                      <a:pt x="235" y="567"/>
                    </a:lnTo>
                    <a:lnTo>
                      <a:pt x="236" y="557"/>
                    </a:lnTo>
                    <a:lnTo>
                      <a:pt x="230" y="557"/>
                    </a:lnTo>
                    <a:lnTo>
                      <a:pt x="224" y="567"/>
                    </a:lnTo>
                    <a:lnTo>
                      <a:pt x="203" y="560"/>
                    </a:lnTo>
                    <a:lnTo>
                      <a:pt x="192" y="567"/>
                    </a:lnTo>
                    <a:lnTo>
                      <a:pt x="192" y="564"/>
                    </a:lnTo>
                    <a:lnTo>
                      <a:pt x="184" y="563"/>
                    </a:lnTo>
                    <a:lnTo>
                      <a:pt x="181" y="560"/>
                    </a:lnTo>
                    <a:lnTo>
                      <a:pt x="177" y="560"/>
                    </a:lnTo>
                    <a:lnTo>
                      <a:pt x="164" y="572"/>
                    </a:lnTo>
                    <a:lnTo>
                      <a:pt x="161" y="581"/>
                    </a:lnTo>
                    <a:lnTo>
                      <a:pt x="154" y="584"/>
                    </a:lnTo>
                    <a:lnTo>
                      <a:pt x="147" y="583"/>
                    </a:lnTo>
                    <a:lnTo>
                      <a:pt x="141" y="584"/>
                    </a:lnTo>
                    <a:lnTo>
                      <a:pt x="134" y="581"/>
                    </a:lnTo>
                    <a:lnTo>
                      <a:pt x="132" y="586"/>
                    </a:lnTo>
                    <a:lnTo>
                      <a:pt x="124" y="584"/>
                    </a:lnTo>
                    <a:lnTo>
                      <a:pt x="114" y="593"/>
                    </a:lnTo>
                    <a:lnTo>
                      <a:pt x="103" y="586"/>
                    </a:lnTo>
                    <a:lnTo>
                      <a:pt x="98" y="593"/>
                    </a:lnTo>
                    <a:lnTo>
                      <a:pt x="86" y="592"/>
                    </a:lnTo>
                    <a:lnTo>
                      <a:pt x="88" y="589"/>
                    </a:lnTo>
                    <a:lnTo>
                      <a:pt x="82" y="589"/>
                    </a:lnTo>
                    <a:lnTo>
                      <a:pt x="75" y="593"/>
                    </a:lnTo>
                    <a:lnTo>
                      <a:pt x="75" y="601"/>
                    </a:lnTo>
                    <a:lnTo>
                      <a:pt x="77" y="604"/>
                    </a:lnTo>
                    <a:lnTo>
                      <a:pt x="83" y="606"/>
                    </a:lnTo>
                    <a:lnTo>
                      <a:pt x="85" y="609"/>
                    </a:lnTo>
                    <a:lnTo>
                      <a:pt x="77" y="612"/>
                    </a:lnTo>
                    <a:lnTo>
                      <a:pt x="77" y="615"/>
                    </a:lnTo>
                    <a:lnTo>
                      <a:pt x="74" y="620"/>
                    </a:lnTo>
                    <a:lnTo>
                      <a:pt x="72" y="626"/>
                    </a:lnTo>
                    <a:lnTo>
                      <a:pt x="58" y="627"/>
                    </a:lnTo>
                    <a:lnTo>
                      <a:pt x="55" y="641"/>
                    </a:lnTo>
                    <a:lnTo>
                      <a:pt x="55" y="641"/>
                    </a:lnTo>
                    <a:lnTo>
                      <a:pt x="48" y="635"/>
                    </a:lnTo>
                    <a:lnTo>
                      <a:pt x="23" y="601"/>
                    </a:lnTo>
                    <a:lnTo>
                      <a:pt x="25" y="589"/>
                    </a:lnTo>
                    <a:lnTo>
                      <a:pt x="28" y="584"/>
                    </a:lnTo>
                    <a:lnTo>
                      <a:pt x="19" y="577"/>
                    </a:lnTo>
                    <a:lnTo>
                      <a:pt x="17" y="572"/>
                    </a:lnTo>
                    <a:lnTo>
                      <a:pt x="20" y="570"/>
                    </a:lnTo>
                    <a:lnTo>
                      <a:pt x="19" y="567"/>
                    </a:lnTo>
                    <a:lnTo>
                      <a:pt x="22" y="563"/>
                    </a:lnTo>
                    <a:lnTo>
                      <a:pt x="25" y="563"/>
                    </a:lnTo>
                    <a:lnTo>
                      <a:pt x="26" y="552"/>
                    </a:lnTo>
                    <a:lnTo>
                      <a:pt x="17" y="547"/>
                    </a:lnTo>
                    <a:lnTo>
                      <a:pt x="9" y="550"/>
                    </a:lnTo>
                    <a:lnTo>
                      <a:pt x="6" y="549"/>
                    </a:lnTo>
                    <a:lnTo>
                      <a:pt x="6" y="549"/>
                    </a:lnTo>
                    <a:lnTo>
                      <a:pt x="3" y="546"/>
                    </a:lnTo>
                    <a:lnTo>
                      <a:pt x="6" y="541"/>
                    </a:lnTo>
                    <a:lnTo>
                      <a:pt x="9" y="541"/>
                    </a:lnTo>
                    <a:lnTo>
                      <a:pt x="9" y="540"/>
                    </a:lnTo>
                    <a:lnTo>
                      <a:pt x="17" y="535"/>
                    </a:lnTo>
                    <a:lnTo>
                      <a:pt x="14" y="530"/>
                    </a:lnTo>
                    <a:lnTo>
                      <a:pt x="12" y="523"/>
                    </a:lnTo>
                    <a:lnTo>
                      <a:pt x="17" y="520"/>
                    </a:lnTo>
                    <a:lnTo>
                      <a:pt x="20" y="526"/>
                    </a:lnTo>
                    <a:lnTo>
                      <a:pt x="23" y="524"/>
                    </a:lnTo>
                    <a:lnTo>
                      <a:pt x="26" y="520"/>
                    </a:lnTo>
                    <a:lnTo>
                      <a:pt x="23" y="513"/>
                    </a:lnTo>
                    <a:lnTo>
                      <a:pt x="19" y="513"/>
                    </a:lnTo>
                    <a:lnTo>
                      <a:pt x="19" y="507"/>
                    </a:lnTo>
                    <a:lnTo>
                      <a:pt x="16" y="503"/>
                    </a:lnTo>
                    <a:lnTo>
                      <a:pt x="11" y="504"/>
                    </a:lnTo>
                    <a:lnTo>
                      <a:pt x="14" y="495"/>
                    </a:lnTo>
                    <a:lnTo>
                      <a:pt x="0" y="487"/>
                    </a:lnTo>
                    <a:lnTo>
                      <a:pt x="14" y="490"/>
                    </a:lnTo>
                    <a:lnTo>
                      <a:pt x="16" y="478"/>
                    </a:lnTo>
                    <a:lnTo>
                      <a:pt x="14" y="475"/>
                    </a:lnTo>
                    <a:lnTo>
                      <a:pt x="8" y="470"/>
                    </a:lnTo>
                    <a:lnTo>
                      <a:pt x="9" y="464"/>
                    </a:lnTo>
                    <a:lnTo>
                      <a:pt x="22" y="463"/>
                    </a:lnTo>
                    <a:lnTo>
                      <a:pt x="23" y="466"/>
                    </a:lnTo>
                    <a:lnTo>
                      <a:pt x="32" y="467"/>
                    </a:lnTo>
                    <a:lnTo>
                      <a:pt x="34" y="469"/>
                    </a:lnTo>
                    <a:lnTo>
                      <a:pt x="45" y="469"/>
                    </a:lnTo>
                    <a:lnTo>
                      <a:pt x="48" y="461"/>
                    </a:lnTo>
                    <a:lnTo>
                      <a:pt x="51" y="458"/>
                    </a:lnTo>
                    <a:lnTo>
                      <a:pt x="49" y="453"/>
                    </a:lnTo>
                    <a:lnTo>
                      <a:pt x="45" y="455"/>
                    </a:lnTo>
                    <a:lnTo>
                      <a:pt x="46" y="449"/>
                    </a:lnTo>
                    <a:lnTo>
                      <a:pt x="42" y="438"/>
                    </a:lnTo>
                    <a:lnTo>
                      <a:pt x="46" y="438"/>
                    </a:lnTo>
                    <a:lnTo>
                      <a:pt x="51" y="441"/>
                    </a:lnTo>
                    <a:lnTo>
                      <a:pt x="55" y="443"/>
                    </a:lnTo>
                    <a:lnTo>
                      <a:pt x="57" y="444"/>
                    </a:lnTo>
                    <a:lnTo>
                      <a:pt x="66" y="443"/>
                    </a:lnTo>
                    <a:lnTo>
                      <a:pt x="60" y="437"/>
                    </a:lnTo>
                    <a:lnTo>
                      <a:pt x="58" y="433"/>
                    </a:lnTo>
                    <a:lnTo>
                      <a:pt x="57" y="433"/>
                    </a:lnTo>
                    <a:lnTo>
                      <a:pt x="58" y="430"/>
                    </a:lnTo>
                    <a:lnTo>
                      <a:pt x="62" y="430"/>
                    </a:lnTo>
                    <a:lnTo>
                      <a:pt x="65" y="426"/>
                    </a:lnTo>
                    <a:lnTo>
                      <a:pt x="63" y="418"/>
                    </a:lnTo>
                    <a:lnTo>
                      <a:pt x="66" y="424"/>
                    </a:lnTo>
                    <a:lnTo>
                      <a:pt x="80" y="427"/>
                    </a:lnTo>
                    <a:lnTo>
                      <a:pt x="78" y="424"/>
                    </a:lnTo>
                    <a:lnTo>
                      <a:pt x="89" y="420"/>
                    </a:lnTo>
                    <a:lnTo>
                      <a:pt x="105" y="415"/>
                    </a:lnTo>
                    <a:lnTo>
                      <a:pt x="108" y="417"/>
                    </a:lnTo>
                    <a:lnTo>
                      <a:pt x="106" y="409"/>
                    </a:lnTo>
                    <a:lnTo>
                      <a:pt x="114" y="410"/>
                    </a:lnTo>
                    <a:lnTo>
                      <a:pt x="126" y="406"/>
                    </a:lnTo>
                    <a:lnTo>
                      <a:pt x="126" y="413"/>
                    </a:lnTo>
                    <a:lnTo>
                      <a:pt x="134" y="420"/>
                    </a:lnTo>
                    <a:lnTo>
                      <a:pt x="131" y="424"/>
                    </a:lnTo>
                    <a:lnTo>
                      <a:pt x="137" y="424"/>
                    </a:lnTo>
                    <a:lnTo>
                      <a:pt x="143" y="423"/>
                    </a:lnTo>
                    <a:lnTo>
                      <a:pt x="147" y="424"/>
                    </a:lnTo>
                    <a:lnTo>
                      <a:pt x="154" y="438"/>
                    </a:lnTo>
                    <a:lnTo>
                      <a:pt x="157" y="440"/>
                    </a:lnTo>
                    <a:lnTo>
                      <a:pt x="158" y="437"/>
                    </a:lnTo>
                    <a:lnTo>
                      <a:pt x="154" y="432"/>
                    </a:lnTo>
                    <a:lnTo>
                      <a:pt x="163" y="418"/>
                    </a:lnTo>
                    <a:lnTo>
                      <a:pt x="164" y="412"/>
                    </a:lnTo>
                    <a:lnTo>
                      <a:pt x="164" y="400"/>
                    </a:lnTo>
                    <a:lnTo>
                      <a:pt x="167" y="392"/>
                    </a:lnTo>
                    <a:lnTo>
                      <a:pt x="167" y="383"/>
                    </a:lnTo>
                    <a:lnTo>
                      <a:pt x="172" y="372"/>
                    </a:lnTo>
                    <a:lnTo>
                      <a:pt x="195" y="375"/>
                    </a:lnTo>
                    <a:lnTo>
                      <a:pt x="198" y="367"/>
                    </a:lnTo>
                    <a:lnTo>
                      <a:pt x="198" y="364"/>
                    </a:lnTo>
                    <a:lnTo>
                      <a:pt x="194" y="360"/>
                    </a:lnTo>
                    <a:lnTo>
                      <a:pt x="189" y="360"/>
                    </a:lnTo>
                    <a:lnTo>
                      <a:pt x="190" y="337"/>
                    </a:lnTo>
                    <a:lnTo>
                      <a:pt x="183" y="330"/>
                    </a:lnTo>
                    <a:lnTo>
                      <a:pt x="190" y="327"/>
                    </a:lnTo>
                    <a:lnTo>
                      <a:pt x="207" y="326"/>
                    </a:lnTo>
                    <a:lnTo>
                      <a:pt x="207" y="315"/>
                    </a:lnTo>
                    <a:lnTo>
                      <a:pt x="212" y="314"/>
                    </a:lnTo>
                    <a:lnTo>
                      <a:pt x="209" y="298"/>
                    </a:lnTo>
                    <a:lnTo>
                      <a:pt x="194" y="289"/>
                    </a:lnTo>
                    <a:lnTo>
                      <a:pt x="186" y="290"/>
                    </a:lnTo>
                    <a:lnTo>
                      <a:pt x="178" y="287"/>
                    </a:lnTo>
                    <a:lnTo>
                      <a:pt x="180" y="281"/>
                    </a:lnTo>
                    <a:lnTo>
                      <a:pt x="177" y="277"/>
                    </a:lnTo>
                    <a:lnTo>
                      <a:pt x="181" y="274"/>
                    </a:lnTo>
                    <a:lnTo>
                      <a:pt x="189" y="275"/>
                    </a:lnTo>
                    <a:lnTo>
                      <a:pt x="189" y="269"/>
                    </a:lnTo>
                    <a:lnTo>
                      <a:pt x="192" y="270"/>
                    </a:lnTo>
                    <a:lnTo>
                      <a:pt x="192" y="272"/>
                    </a:lnTo>
                    <a:lnTo>
                      <a:pt x="201" y="269"/>
                    </a:lnTo>
                    <a:lnTo>
                      <a:pt x="201" y="264"/>
                    </a:lnTo>
                    <a:lnTo>
                      <a:pt x="204" y="264"/>
                    </a:lnTo>
                    <a:lnTo>
                      <a:pt x="203" y="255"/>
                    </a:lnTo>
                    <a:lnTo>
                      <a:pt x="190" y="241"/>
                    </a:lnTo>
                    <a:lnTo>
                      <a:pt x="180" y="238"/>
                    </a:lnTo>
                    <a:lnTo>
                      <a:pt x="178" y="234"/>
                    </a:lnTo>
                    <a:lnTo>
                      <a:pt x="177" y="229"/>
                    </a:lnTo>
                    <a:lnTo>
                      <a:pt x="178" y="226"/>
                    </a:lnTo>
                    <a:lnTo>
                      <a:pt x="172" y="221"/>
                    </a:lnTo>
                    <a:lnTo>
                      <a:pt x="169" y="221"/>
                    </a:lnTo>
                    <a:lnTo>
                      <a:pt x="167" y="214"/>
                    </a:lnTo>
                    <a:lnTo>
                      <a:pt x="160" y="210"/>
                    </a:lnTo>
                    <a:lnTo>
                      <a:pt x="155" y="204"/>
                    </a:lnTo>
                    <a:lnTo>
                      <a:pt x="155" y="195"/>
                    </a:lnTo>
                    <a:lnTo>
                      <a:pt x="154" y="194"/>
                    </a:lnTo>
                    <a:lnTo>
                      <a:pt x="158" y="192"/>
                    </a:lnTo>
                    <a:lnTo>
                      <a:pt x="155" y="187"/>
                    </a:lnTo>
                    <a:lnTo>
                      <a:pt x="151" y="192"/>
                    </a:lnTo>
                    <a:lnTo>
                      <a:pt x="146" y="190"/>
                    </a:lnTo>
                    <a:lnTo>
                      <a:pt x="144" y="192"/>
                    </a:lnTo>
                    <a:lnTo>
                      <a:pt x="140" y="189"/>
                    </a:lnTo>
                    <a:lnTo>
                      <a:pt x="140" y="183"/>
                    </a:lnTo>
                    <a:lnTo>
                      <a:pt x="134" y="183"/>
                    </a:lnTo>
                    <a:lnTo>
                      <a:pt x="131" y="187"/>
                    </a:lnTo>
                    <a:lnTo>
                      <a:pt x="134" y="190"/>
                    </a:lnTo>
                    <a:lnTo>
                      <a:pt x="131" y="189"/>
                    </a:lnTo>
                    <a:lnTo>
                      <a:pt x="128" y="192"/>
                    </a:lnTo>
                    <a:lnTo>
                      <a:pt x="128" y="186"/>
                    </a:lnTo>
                    <a:lnTo>
                      <a:pt x="126" y="186"/>
                    </a:lnTo>
                    <a:lnTo>
                      <a:pt x="124" y="181"/>
                    </a:lnTo>
                    <a:lnTo>
                      <a:pt x="115" y="175"/>
                    </a:lnTo>
                    <a:lnTo>
                      <a:pt x="115" y="157"/>
                    </a:lnTo>
                    <a:lnTo>
                      <a:pt x="111" y="157"/>
                    </a:lnTo>
                    <a:lnTo>
                      <a:pt x="112" y="152"/>
                    </a:lnTo>
                    <a:lnTo>
                      <a:pt x="108" y="152"/>
                    </a:lnTo>
                    <a:lnTo>
                      <a:pt x="109" y="149"/>
                    </a:lnTo>
                    <a:lnTo>
                      <a:pt x="98" y="149"/>
                    </a:lnTo>
                    <a:lnTo>
                      <a:pt x="97" y="146"/>
                    </a:lnTo>
                    <a:lnTo>
                      <a:pt x="106" y="143"/>
                    </a:lnTo>
                    <a:lnTo>
                      <a:pt x="106" y="140"/>
                    </a:lnTo>
                    <a:lnTo>
                      <a:pt x="100" y="137"/>
                    </a:lnTo>
                    <a:lnTo>
                      <a:pt x="103" y="132"/>
                    </a:lnTo>
                    <a:lnTo>
                      <a:pt x="106" y="129"/>
                    </a:lnTo>
                    <a:lnTo>
                      <a:pt x="108" y="123"/>
                    </a:lnTo>
                    <a:lnTo>
                      <a:pt x="103" y="115"/>
                    </a:lnTo>
                    <a:lnTo>
                      <a:pt x="100" y="115"/>
                    </a:lnTo>
                    <a:lnTo>
                      <a:pt x="97" y="109"/>
                    </a:lnTo>
                    <a:lnTo>
                      <a:pt x="94" y="112"/>
                    </a:lnTo>
                    <a:lnTo>
                      <a:pt x="94" y="106"/>
                    </a:lnTo>
                    <a:lnTo>
                      <a:pt x="101" y="106"/>
                    </a:lnTo>
                    <a:lnTo>
                      <a:pt x="100" y="107"/>
                    </a:lnTo>
                    <a:lnTo>
                      <a:pt x="103" y="109"/>
                    </a:lnTo>
                    <a:lnTo>
                      <a:pt x="105" y="101"/>
                    </a:lnTo>
                    <a:lnTo>
                      <a:pt x="109" y="103"/>
                    </a:lnTo>
                    <a:lnTo>
                      <a:pt x="115" y="90"/>
                    </a:lnTo>
                    <a:lnTo>
                      <a:pt x="118" y="80"/>
                    </a:lnTo>
                    <a:lnTo>
                      <a:pt x="121" y="77"/>
                    </a:lnTo>
                    <a:lnTo>
                      <a:pt x="121" y="74"/>
                    </a:lnTo>
                    <a:lnTo>
                      <a:pt x="124" y="64"/>
                    </a:lnTo>
                    <a:lnTo>
                      <a:pt x="123" y="60"/>
                    </a:lnTo>
                    <a:lnTo>
                      <a:pt x="120" y="61"/>
                    </a:lnTo>
                    <a:lnTo>
                      <a:pt x="118" y="61"/>
                    </a:lnTo>
                    <a:lnTo>
                      <a:pt x="120" y="55"/>
                    </a:lnTo>
                    <a:lnTo>
                      <a:pt x="114" y="49"/>
                    </a:lnTo>
                    <a:lnTo>
                      <a:pt x="115" y="44"/>
                    </a:lnTo>
                    <a:lnTo>
                      <a:pt x="118" y="41"/>
                    </a:lnTo>
                    <a:lnTo>
                      <a:pt x="115" y="35"/>
                    </a:lnTo>
                    <a:lnTo>
                      <a:pt x="120" y="26"/>
                    </a:lnTo>
                    <a:lnTo>
                      <a:pt x="126" y="21"/>
                    </a:lnTo>
                    <a:lnTo>
                      <a:pt x="129" y="18"/>
                    </a:lnTo>
                    <a:lnTo>
                      <a:pt x="121" y="15"/>
                    </a:lnTo>
                    <a:lnTo>
                      <a:pt x="114" y="15"/>
                    </a:lnTo>
                    <a:lnTo>
                      <a:pt x="106" y="11"/>
                    </a:lnTo>
                    <a:lnTo>
                      <a:pt x="106" y="7"/>
                    </a:lnTo>
                    <a:lnTo>
                      <a:pt x="106" y="7"/>
                    </a:lnTo>
                    <a:lnTo>
                      <a:pt x="131" y="11"/>
                    </a:lnTo>
                    <a:lnTo>
                      <a:pt x="140" y="7"/>
                    </a:lnTo>
                    <a:lnTo>
                      <a:pt x="144" y="9"/>
                    </a:lnTo>
                    <a:lnTo>
                      <a:pt x="141" y="0"/>
                    </a:lnTo>
                    <a:lnTo>
                      <a:pt x="144" y="0"/>
                    </a:lnTo>
                    <a:lnTo>
                      <a:pt x="154" y="1"/>
                    </a:lnTo>
                    <a:lnTo>
                      <a:pt x="154" y="6"/>
                    </a:lnTo>
                    <a:lnTo>
                      <a:pt x="155" y="7"/>
                    </a:lnTo>
                    <a:close/>
                  </a:path>
                </a:pathLst>
              </a:custGeom>
              <a:solidFill>
                <a:schemeClr val="accent4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Sumy"/>
              <p:cNvSpPr>
                <a:spLocks/>
              </p:cNvSpPr>
              <p:nvPr/>
            </p:nvSpPr>
            <p:spPr bwMode="auto">
              <a:xfrm>
                <a:off x="6678613" y="1449388"/>
                <a:ext cx="903288" cy="1190625"/>
              </a:xfrm>
              <a:custGeom>
                <a:avLst/>
                <a:gdLst>
                  <a:gd name="T0" fmla="*/ 207 w 569"/>
                  <a:gd name="T1" fmla="*/ 41 h 750"/>
                  <a:gd name="T2" fmla="*/ 242 w 569"/>
                  <a:gd name="T3" fmla="*/ 84 h 750"/>
                  <a:gd name="T4" fmla="*/ 247 w 569"/>
                  <a:gd name="T5" fmla="*/ 130 h 750"/>
                  <a:gd name="T6" fmla="*/ 274 w 569"/>
                  <a:gd name="T7" fmla="*/ 166 h 750"/>
                  <a:gd name="T8" fmla="*/ 310 w 569"/>
                  <a:gd name="T9" fmla="*/ 204 h 750"/>
                  <a:gd name="T10" fmla="*/ 253 w 569"/>
                  <a:gd name="T11" fmla="*/ 230 h 750"/>
                  <a:gd name="T12" fmla="*/ 257 w 569"/>
                  <a:gd name="T13" fmla="*/ 260 h 750"/>
                  <a:gd name="T14" fmla="*/ 279 w 569"/>
                  <a:gd name="T15" fmla="*/ 289 h 750"/>
                  <a:gd name="T16" fmla="*/ 267 w 569"/>
                  <a:gd name="T17" fmla="*/ 326 h 750"/>
                  <a:gd name="T18" fmla="*/ 277 w 569"/>
                  <a:gd name="T19" fmla="*/ 347 h 750"/>
                  <a:gd name="T20" fmla="*/ 284 w 569"/>
                  <a:gd name="T21" fmla="*/ 380 h 750"/>
                  <a:gd name="T22" fmla="*/ 340 w 569"/>
                  <a:gd name="T23" fmla="*/ 381 h 750"/>
                  <a:gd name="T24" fmla="*/ 392 w 569"/>
                  <a:gd name="T25" fmla="*/ 403 h 750"/>
                  <a:gd name="T26" fmla="*/ 428 w 569"/>
                  <a:gd name="T27" fmla="*/ 383 h 750"/>
                  <a:gd name="T28" fmla="*/ 452 w 569"/>
                  <a:gd name="T29" fmla="*/ 404 h 750"/>
                  <a:gd name="T30" fmla="*/ 460 w 569"/>
                  <a:gd name="T31" fmla="*/ 432 h 750"/>
                  <a:gd name="T32" fmla="*/ 504 w 569"/>
                  <a:gd name="T33" fmla="*/ 437 h 750"/>
                  <a:gd name="T34" fmla="*/ 497 w 569"/>
                  <a:gd name="T35" fmla="*/ 480 h 750"/>
                  <a:gd name="T36" fmla="*/ 511 w 569"/>
                  <a:gd name="T37" fmla="*/ 504 h 750"/>
                  <a:gd name="T38" fmla="*/ 521 w 569"/>
                  <a:gd name="T39" fmla="*/ 552 h 750"/>
                  <a:gd name="T40" fmla="*/ 515 w 569"/>
                  <a:gd name="T41" fmla="*/ 590 h 750"/>
                  <a:gd name="T42" fmla="*/ 554 w 569"/>
                  <a:gd name="T43" fmla="*/ 664 h 750"/>
                  <a:gd name="T44" fmla="*/ 563 w 569"/>
                  <a:gd name="T45" fmla="*/ 684 h 750"/>
                  <a:gd name="T46" fmla="*/ 532 w 569"/>
                  <a:gd name="T47" fmla="*/ 689 h 750"/>
                  <a:gd name="T48" fmla="*/ 489 w 569"/>
                  <a:gd name="T49" fmla="*/ 692 h 750"/>
                  <a:gd name="T50" fmla="*/ 458 w 569"/>
                  <a:gd name="T51" fmla="*/ 707 h 750"/>
                  <a:gd name="T52" fmla="*/ 426 w 569"/>
                  <a:gd name="T53" fmla="*/ 726 h 750"/>
                  <a:gd name="T54" fmla="*/ 374 w 569"/>
                  <a:gd name="T55" fmla="*/ 738 h 750"/>
                  <a:gd name="T56" fmla="*/ 354 w 569"/>
                  <a:gd name="T57" fmla="*/ 747 h 750"/>
                  <a:gd name="T58" fmla="*/ 339 w 569"/>
                  <a:gd name="T59" fmla="*/ 712 h 750"/>
                  <a:gd name="T60" fmla="*/ 305 w 569"/>
                  <a:gd name="T61" fmla="*/ 676 h 750"/>
                  <a:gd name="T62" fmla="*/ 244 w 569"/>
                  <a:gd name="T63" fmla="*/ 626 h 750"/>
                  <a:gd name="T64" fmla="*/ 196 w 569"/>
                  <a:gd name="T65" fmla="*/ 612 h 750"/>
                  <a:gd name="T66" fmla="*/ 165 w 569"/>
                  <a:gd name="T67" fmla="*/ 636 h 750"/>
                  <a:gd name="T68" fmla="*/ 103 w 569"/>
                  <a:gd name="T69" fmla="*/ 627 h 750"/>
                  <a:gd name="T70" fmla="*/ 69 w 569"/>
                  <a:gd name="T71" fmla="*/ 606 h 750"/>
                  <a:gd name="T72" fmla="*/ 26 w 569"/>
                  <a:gd name="T73" fmla="*/ 616 h 750"/>
                  <a:gd name="T74" fmla="*/ 43 w 569"/>
                  <a:gd name="T75" fmla="*/ 560 h 750"/>
                  <a:gd name="T76" fmla="*/ 46 w 569"/>
                  <a:gd name="T77" fmla="*/ 526 h 750"/>
                  <a:gd name="T78" fmla="*/ 53 w 569"/>
                  <a:gd name="T79" fmla="*/ 472 h 750"/>
                  <a:gd name="T80" fmla="*/ 29 w 569"/>
                  <a:gd name="T81" fmla="*/ 447 h 750"/>
                  <a:gd name="T82" fmla="*/ 4 w 569"/>
                  <a:gd name="T83" fmla="*/ 406 h 750"/>
                  <a:gd name="T84" fmla="*/ 27 w 569"/>
                  <a:gd name="T85" fmla="*/ 363 h 750"/>
                  <a:gd name="T86" fmla="*/ 15 w 569"/>
                  <a:gd name="T87" fmla="*/ 327 h 750"/>
                  <a:gd name="T88" fmla="*/ 32 w 569"/>
                  <a:gd name="T89" fmla="*/ 332 h 750"/>
                  <a:gd name="T90" fmla="*/ 37 w 569"/>
                  <a:gd name="T91" fmla="*/ 307 h 750"/>
                  <a:gd name="T92" fmla="*/ 44 w 569"/>
                  <a:gd name="T93" fmla="*/ 269 h 750"/>
                  <a:gd name="T94" fmla="*/ 33 w 569"/>
                  <a:gd name="T95" fmla="*/ 210 h 750"/>
                  <a:gd name="T96" fmla="*/ 37 w 569"/>
                  <a:gd name="T97" fmla="*/ 172 h 750"/>
                  <a:gd name="T98" fmla="*/ 76 w 569"/>
                  <a:gd name="T99" fmla="*/ 147 h 750"/>
                  <a:gd name="T100" fmla="*/ 95 w 569"/>
                  <a:gd name="T101" fmla="*/ 109 h 750"/>
                  <a:gd name="T102" fmla="*/ 103 w 569"/>
                  <a:gd name="T103" fmla="*/ 89 h 750"/>
                  <a:gd name="T104" fmla="*/ 78 w 569"/>
                  <a:gd name="T105" fmla="*/ 66 h 750"/>
                  <a:gd name="T106" fmla="*/ 92 w 569"/>
                  <a:gd name="T107" fmla="*/ 30 h 750"/>
                  <a:gd name="T108" fmla="*/ 103 w 569"/>
                  <a:gd name="T109" fmla="*/ 6 h 750"/>
                  <a:gd name="T110" fmla="*/ 129 w 569"/>
                  <a:gd name="T111" fmla="*/ 20 h 750"/>
                  <a:gd name="T112" fmla="*/ 176 w 569"/>
                  <a:gd name="T113" fmla="*/ 0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69" h="750">
                    <a:moveTo>
                      <a:pt x="185" y="3"/>
                    </a:moveTo>
                    <a:lnTo>
                      <a:pt x="188" y="12"/>
                    </a:lnTo>
                    <a:lnTo>
                      <a:pt x="187" y="17"/>
                    </a:lnTo>
                    <a:lnTo>
                      <a:pt x="193" y="21"/>
                    </a:lnTo>
                    <a:lnTo>
                      <a:pt x="199" y="23"/>
                    </a:lnTo>
                    <a:lnTo>
                      <a:pt x="201" y="21"/>
                    </a:lnTo>
                    <a:lnTo>
                      <a:pt x="202" y="23"/>
                    </a:lnTo>
                    <a:lnTo>
                      <a:pt x="208" y="30"/>
                    </a:lnTo>
                    <a:lnTo>
                      <a:pt x="207" y="41"/>
                    </a:lnTo>
                    <a:lnTo>
                      <a:pt x="210" y="43"/>
                    </a:lnTo>
                    <a:lnTo>
                      <a:pt x="211" y="46"/>
                    </a:lnTo>
                    <a:lnTo>
                      <a:pt x="219" y="47"/>
                    </a:lnTo>
                    <a:lnTo>
                      <a:pt x="221" y="57"/>
                    </a:lnTo>
                    <a:lnTo>
                      <a:pt x="230" y="57"/>
                    </a:lnTo>
                    <a:lnTo>
                      <a:pt x="233" y="63"/>
                    </a:lnTo>
                    <a:lnTo>
                      <a:pt x="231" y="69"/>
                    </a:lnTo>
                    <a:lnTo>
                      <a:pt x="244" y="77"/>
                    </a:lnTo>
                    <a:lnTo>
                      <a:pt x="242" y="84"/>
                    </a:lnTo>
                    <a:lnTo>
                      <a:pt x="238" y="89"/>
                    </a:lnTo>
                    <a:lnTo>
                      <a:pt x="239" y="94"/>
                    </a:lnTo>
                    <a:lnTo>
                      <a:pt x="231" y="101"/>
                    </a:lnTo>
                    <a:lnTo>
                      <a:pt x="236" y="101"/>
                    </a:lnTo>
                    <a:lnTo>
                      <a:pt x="239" y="110"/>
                    </a:lnTo>
                    <a:lnTo>
                      <a:pt x="239" y="117"/>
                    </a:lnTo>
                    <a:lnTo>
                      <a:pt x="239" y="123"/>
                    </a:lnTo>
                    <a:lnTo>
                      <a:pt x="248" y="126"/>
                    </a:lnTo>
                    <a:lnTo>
                      <a:pt x="247" y="130"/>
                    </a:lnTo>
                    <a:lnTo>
                      <a:pt x="248" y="137"/>
                    </a:lnTo>
                    <a:lnTo>
                      <a:pt x="259" y="135"/>
                    </a:lnTo>
                    <a:lnTo>
                      <a:pt x="262" y="144"/>
                    </a:lnTo>
                    <a:lnTo>
                      <a:pt x="267" y="149"/>
                    </a:lnTo>
                    <a:lnTo>
                      <a:pt x="265" y="152"/>
                    </a:lnTo>
                    <a:lnTo>
                      <a:pt x="273" y="155"/>
                    </a:lnTo>
                    <a:lnTo>
                      <a:pt x="273" y="163"/>
                    </a:lnTo>
                    <a:lnTo>
                      <a:pt x="271" y="166"/>
                    </a:lnTo>
                    <a:lnTo>
                      <a:pt x="274" y="166"/>
                    </a:lnTo>
                    <a:lnTo>
                      <a:pt x="277" y="163"/>
                    </a:lnTo>
                    <a:lnTo>
                      <a:pt x="282" y="163"/>
                    </a:lnTo>
                    <a:lnTo>
                      <a:pt x="288" y="169"/>
                    </a:lnTo>
                    <a:lnTo>
                      <a:pt x="294" y="172"/>
                    </a:lnTo>
                    <a:lnTo>
                      <a:pt x="296" y="177"/>
                    </a:lnTo>
                    <a:lnTo>
                      <a:pt x="299" y="178"/>
                    </a:lnTo>
                    <a:lnTo>
                      <a:pt x="305" y="183"/>
                    </a:lnTo>
                    <a:lnTo>
                      <a:pt x="303" y="197"/>
                    </a:lnTo>
                    <a:lnTo>
                      <a:pt x="310" y="204"/>
                    </a:lnTo>
                    <a:lnTo>
                      <a:pt x="311" y="210"/>
                    </a:lnTo>
                    <a:lnTo>
                      <a:pt x="307" y="218"/>
                    </a:lnTo>
                    <a:lnTo>
                      <a:pt x="294" y="221"/>
                    </a:lnTo>
                    <a:lnTo>
                      <a:pt x="284" y="220"/>
                    </a:lnTo>
                    <a:lnTo>
                      <a:pt x="279" y="224"/>
                    </a:lnTo>
                    <a:lnTo>
                      <a:pt x="268" y="227"/>
                    </a:lnTo>
                    <a:lnTo>
                      <a:pt x="264" y="224"/>
                    </a:lnTo>
                    <a:lnTo>
                      <a:pt x="261" y="227"/>
                    </a:lnTo>
                    <a:lnTo>
                      <a:pt x="253" y="230"/>
                    </a:lnTo>
                    <a:lnTo>
                      <a:pt x="245" y="229"/>
                    </a:lnTo>
                    <a:lnTo>
                      <a:pt x="236" y="237"/>
                    </a:lnTo>
                    <a:lnTo>
                      <a:pt x="238" y="238"/>
                    </a:lnTo>
                    <a:lnTo>
                      <a:pt x="241" y="238"/>
                    </a:lnTo>
                    <a:lnTo>
                      <a:pt x="242" y="243"/>
                    </a:lnTo>
                    <a:lnTo>
                      <a:pt x="247" y="243"/>
                    </a:lnTo>
                    <a:lnTo>
                      <a:pt x="247" y="246"/>
                    </a:lnTo>
                    <a:lnTo>
                      <a:pt x="254" y="244"/>
                    </a:lnTo>
                    <a:lnTo>
                      <a:pt x="257" y="260"/>
                    </a:lnTo>
                    <a:lnTo>
                      <a:pt x="264" y="260"/>
                    </a:lnTo>
                    <a:lnTo>
                      <a:pt x="264" y="267"/>
                    </a:lnTo>
                    <a:lnTo>
                      <a:pt x="268" y="264"/>
                    </a:lnTo>
                    <a:lnTo>
                      <a:pt x="273" y="272"/>
                    </a:lnTo>
                    <a:lnTo>
                      <a:pt x="273" y="281"/>
                    </a:lnTo>
                    <a:lnTo>
                      <a:pt x="280" y="283"/>
                    </a:lnTo>
                    <a:lnTo>
                      <a:pt x="284" y="286"/>
                    </a:lnTo>
                    <a:lnTo>
                      <a:pt x="282" y="289"/>
                    </a:lnTo>
                    <a:lnTo>
                      <a:pt x="279" y="289"/>
                    </a:lnTo>
                    <a:lnTo>
                      <a:pt x="279" y="300"/>
                    </a:lnTo>
                    <a:lnTo>
                      <a:pt x="274" y="301"/>
                    </a:lnTo>
                    <a:lnTo>
                      <a:pt x="270" y="307"/>
                    </a:lnTo>
                    <a:lnTo>
                      <a:pt x="271" y="312"/>
                    </a:lnTo>
                    <a:lnTo>
                      <a:pt x="270" y="315"/>
                    </a:lnTo>
                    <a:lnTo>
                      <a:pt x="265" y="317"/>
                    </a:lnTo>
                    <a:lnTo>
                      <a:pt x="267" y="320"/>
                    </a:lnTo>
                    <a:lnTo>
                      <a:pt x="265" y="321"/>
                    </a:lnTo>
                    <a:lnTo>
                      <a:pt x="267" y="326"/>
                    </a:lnTo>
                    <a:lnTo>
                      <a:pt x="271" y="326"/>
                    </a:lnTo>
                    <a:lnTo>
                      <a:pt x="276" y="330"/>
                    </a:lnTo>
                    <a:lnTo>
                      <a:pt x="279" y="330"/>
                    </a:lnTo>
                    <a:lnTo>
                      <a:pt x="279" y="333"/>
                    </a:lnTo>
                    <a:lnTo>
                      <a:pt x="282" y="333"/>
                    </a:lnTo>
                    <a:lnTo>
                      <a:pt x="288" y="337"/>
                    </a:lnTo>
                    <a:lnTo>
                      <a:pt x="290" y="341"/>
                    </a:lnTo>
                    <a:lnTo>
                      <a:pt x="284" y="349"/>
                    </a:lnTo>
                    <a:lnTo>
                      <a:pt x="277" y="347"/>
                    </a:lnTo>
                    <a:lnTo>
                      <a:pt x="279" y="352"/>
                    </a:lnTo>
                    <a:lnTo>
                      <a:pt x="277" y="357"/>
                    </a:lnTo>
                    <a:lnTo>
                      <a:pt x="276" y="355"/>
                    </a:lnTo>
                    <a:lnTo>
                      <a:pt x="276" y="360"/>
                    </a:lnTo>
                    <a:lnTo>
                      <a:pt x="270" y="361"/>
                    </a:lnTo>
                    <a:lnTo>
                      <a:pt x="271" y="367"/>
                    </a:lnTo>
                    <a:lnTo>
                      <a:pt x="268" y="369"/>
                    </a:lnTo>
                    <a:lnTo>
                      <a:pt x="267" y="372"/>
                    </a:lnTo>
                    <a:lnTo>
                      <a:pt x="284" y="380"/>
                    </a:lnTo>
                    <a:lnTo>
                      <a:pt x="288" y="380"/>
                    </a:lnTo>
                    <a:lnTo>
                      <a:pt x="299" y="369"/>
                    </a:lnTo>
                    <a:lnTo>
                      <a:pt x="310" y="373"/>
                    </a:lnTo>
                    <a:lnTo>
                      <a:pt x="313" y="372"/>
                    </a:lnTo>
                    <a:lnTo>
                      <a:pt x="320" y="378"/>
                    </a:lnTo>
                    <a:lnTo>
                      <a:pt x="325" y="378"/>
                    </a:lnTo>
                    <a:lnTo>
                      <a:pt x="328" y="377"/>
                    </a:lnTo>
                    <a:lnTo>
                      <a:pt x="331" y="377"/>
                    </a:lnTo>
                    <a:lnTo>
                      <a:pt x="340" y="381"/>
                    </a:lnTo>
                    <a:lnTo>
                      <a:pt x="345" y="375"/>
                    </a:lnTo>
                    <a:lnTo>
                      <a:pt x="357" y="377"/>
                    </a:lnTo>
                    <a:lnTo>
                      <a:pt x="359" y="393"/>
                    </a:lnTo>
                    <a:lnTo>
                      <a:pt x="368" y="401"/>
                    </a:lnTo>
                    <a:lnTo>
                      <a:pt x="371" y="400"/>
                    </a:lnTo>
                    <a:lnTo>
                      <a:pt x="380" y="401"/>
                    </a:lnTo>
                    <a:lnTo>
                      <a:pt x="383" y="398"/>
                    </a:lnTo>
                    <a:lnTo>
                      <a:pt x="388" y="403"/>
                    </a:lnTo>
                    <a:lnTo>
                      <a:pt x="392" y="403"/>
                    </a:lnTo>
                    <a:lnTo>
                      <a:pt x="392" y="398"/>
                    </a:lnTo>
                    <a:lnTo>
                      <a:pt x="399" y="393"/>
                    </a:lnTo>
                    <a:lnTo>
                      <a:pt x="402" y="395"/>
                    </a:lnTo>
                    <a:lnTo>
                      <a:pt x="406" y="393"/>
                    </a:lnTo>
                    <a:lnTo>
                      <a:pt x="408" y="390"/>
                    </a:lnTo>
                    <a:lnTo>
                      <a:pt x="414" y="392"/>
                    </a:lnTo>
                    <a:lnTo>
                      <a:pt x="416" y="387"/>
                    </a:lnTo>
                    <a:lnTo>
                      <a:pt x="423" y="381"/>
                    </a:lnTo>
                    <a:lnTo>
                      <a:pt x="428" y="383"/>
                    </a:lnTo>
                    <a:lnTo>
                      <a:pt x="434" y="386"/>
                    </a:lnTo>
                    <a:lnTo>
                      <a:pt x="435" y="390"/>
                    </a:lnTo>
                    <a:lnTo>
                      <a:pt x="440" y="387"/>
                    </a:lnTo>
                    <a:lnTo>
                      <a:pt x="442" y="383"/>
                    </a:lnTo>
                    <a:lnTo>
                      <a:pt x="452" y="383"/>
                    </a:lnTo>
                    <a:lnTo>
                      <a:pt x="458" y="386"/>
                    </a:lnTo>
                    <a:lnTo>
                      <a:pt x="454" y="395"/>
                    </a:lnTo>
                    <a:lnTo>
                      <a:pt x="455" y="403"/>
                    </a:lnTo>
                    <a:lnTo>
                      <a:pt x="452" y="404"/>
                    </a:lnTo>
                    <a:lnTo>
                      <a:pt x="455" y="409"/>
                    </a:lnTo>
                    <a:lnTo>
                      <a:pt x="457" y="415"/>
                    </a:lnTo>
                    <a:lnTo>
                      <a:pt x="463" y="418"/>
                    </a:lnTo>
                    <a:lnTo>
                      <a:pt x="460" y="423"/>
                    </a:lnTo>
                    <a:lnTo>
                      <a:pt x="463" y="427"/>
                    </a:lnTo>
                    <a:lnTo>
                      <a:pt x="463" y="430"/>
                    </a:lnTo>
                    <a:lnTo>
                      <a:pt x="458" y="429"/>
                    </a:lnTo>
                    <a:lnTo>
                      <a:pt x="457" y="432"/>
                    </a:lnTo>
                    <a:lnTo>
                      <a:pt x="460" y="432"/>
                    </a:lnTo>
                    <a:lnTo>
                      <a:pt x="466" y="441"/>
                    </a:lnTo>
                    <a:lnTo>
                      <a:pt x="471" y="444"/>
                    </a:lnTo>
                    <a:lnTo>
                      <a:pt x="478" y="438"/>
                    </a:lnTo>
                    <a:lnTo>
                      <a:pt x="483" y="440"/>
                    </a:lnTo>
                    <a:lnTo>
                      <a:pt x="483" y="437"/>
                    </a:lnTo>
                    <a:lnTo>
                      <a:pt x="491" y="435"/>
                    </a:lnTo>
                    <a:lnTo>
                      <a:pt x="491" y="433"/>
                    </a:lnTo>
                    <a:lnTo>
                      <a:pt x="498" y="438"/>
                    </a:lnTo>
                    <a:lnTo>
                      <a:pt x="504" y="437"/>
                    </a:lnTo>
                    <a:lnTo>
                      <a:pt x="508" y="441"/>
                    </a:lnTo>
                    <a:lnTo>
                      <a:pt x="511" y="443"/>
                    </a:lnTo>
                    <a:lnTo>
                      <a:pt x="512" y="450"/>
                    </a:lnTo>
                    <a:lnTo>
                      <a:pt x="506" y="452"/>
                    </a:lnTo>
                    <a:lnTo>
                      <a:pt x="504" y="457"/>
                    </a:lnTo>
                    <a:lnTo>
                      <a:pt x="494" y="453"/>
                    </a:lnTo>
                    <a:lnTo>
                      <a:pt x="500" y="467"/>
                    </a:lnTo>
                    <a:lnTo>
                      <a:pt x="495" y="478"/>
                    </a:lnTo>
                    <a:lnTo>
                      <a:pt x="497" y="480"/>
                    </a:lnTo>
                    <a:lnTo>
                      <a:pt x="503" y="481"/>
                    </a:lnTo>
                    <a:lnTo>
                      <a:pt x="503" y="483"/>
                    </a:lnTo>
                    <a:lnTo>
                      <a:pt x="508" y="484"/>
                    </a:lnTo>
                    <a:lnTo>
                      <a:pt x="511" y="487"/>
                    </a:lnTo>
                    <a:lnTo>
                      <a:pt x="511" y="490"/>
                    </a:lnTo>
                    <a:lnTo>
                      <a:pt x="506" y="493"/>
                    </a:lnTo>
                    <a:lnTo>
                      <a:pt x="509" y="498"/>
                    </a:lnTo>
                    <a:lnTo>
                      <a:pt x="506" y="501"/>
                    </a:lnTo>
                    <a:lnTo>
                      <a:pt x="511" y="504"/>
                    </a:lnTo>
                    <a:lnTo>
                      <a:pt x="514" y="510"/>
                    </a:lnTo>
                    <a:lnTo>
                      <a:pt x="512" y="524"/>
                    </a:lnTo>
                    <a:lnTo>
                      <a:pt x="521" y="530"/>
                    </a:lnTo>
                    <a:lnTo>
                      <a:pt x="526" y="530"/>
                    </a:lnTo>
                    <a:lnTo>
                      <a:pt x="528" y="532"/>
                    </a:lnTo>
                    <a:lnTo>
                      <a:pt x="524" y="543"/>
                    </a:lnTo>
                    <a:lnTo>
                      <a:pt x="526" y="546"/>
                    </a:lnTo>
                    <a:lnTo>
                      <a:pt x="521" y="549"/>
                    </a:lnTo>
                    <a:lnTo>
                      <a:pt x="521" y="552"/>
                    </a:lnTo>
                    <a:lnTo>
                      <a:pt x="524" y="552"/>
                    </a:lnTo>
                    <a:lnTo>
                      <a:pt x="523" y="556"/>
                    </a:lnTo>
                    <a:lnTo>
                      <a:pt x="524" y="561"/>
                    </a:lnTo>
                    <a:lnTo>
                      <a:pt x="529" y="566"/>
                    </a:lnTo>
                    <a:lnTo>
                      <a:pt x="528" y="572"/>
                    </a:lnTo>
                    <a:lnTo>
                      <a:pt x="523" y="569"/>
                    </a:lnTo>
                    <a:lnTo>
                      <a:pt x="509" y="573"/>
                    </a:lnTo>
                    <a:lnTo>
                      <a:pt x="509" y="578"/>
                    </a:lnTo>
                    <a:lnTo>
                      <a:pt x="515" y="590"/>
                    </a:lnTo>
                    <a:lnTo>
                      <a:pt x="509" y="598"/>
                    </a:lnTo>
                    <a:lnTo>
                      <a:pt x="517" y="604"/>
                    </a:lnTo>
                    <a:lnTo>
                      <a:pt x="518" y="613"/>
                    </a:lnTo>
                    <a:lnTo>
                      <a:pt x="526" y="627"/>
                    </a:lnTo>
                    <a:lnTo>
                      <a:pt x="543" y="638"/>
                    </a:lnTo>
                    <a:lnTo>
                      <a:pt x="546" y="635"/>
                    </a:lnTo>
                    <a:lnTo>
                      <a:pt x="549" y="640"/>
                    </a:lnTo>
                    <a:lnTo>
                      <a:pt x="547" y="660"/>
                    </a:lnTo>
                    <a:lnTo>
                      <a:pt x="554" y="664"/>
                    </a:lnTo>
                    <a:lnTo>
                      <a:pt x="552" y="667"/>
                    </a:lnTo>
                    <a:lnTo>
                      <a:pt x="557" y="672"/>
                    </a:lnTo>
                    <a:lnTo>
                      <a:pt x="564" y="672"/>
                    </a:lnTo>
                    <a:lnTo>
                      <a:pt x="564" y="672"/>
                    </a:lnTo>
                    <a:lnTo>
                      <a:pt x="563" y="673"/>
                    </a:lnTo>
                    <a:lnTo>
                      <a:pt x="569" y="675"/>
                    </a:lnTo>
                    <a:lnTo>
                      <a:pt x="567" y="680"/>
                    </a:lnTo>
                    <a:lnTo>
                      <a:pt x="564" y="681"/>
                    </a:lnTo>
                    <a:lnTo>
                      <a:pt x="563" y="684"/>
                    </a:lnTo>
                    <a:lnTo>
                      <a:pt x="560" y="684"/>
                    </a:lnTo>
                    <a:lnTo>
                      <a:pt x="557" y="683"/>
                    </a:lnTo>
                    <a:lnTo>
                      <a:pt x="558" y="681"/>
                    </a:lnTo>
                    <a:lnTo>
                      <a:pt x="551" y="680"/>
                    </a:lnTo>
                    <a:lnTo>
                      <a:pt x="546" y="683"/>
                    </a:lnTo>
                    <a:lnTo>
                      <a:pt x="534" y="683"/>
                    </a:lnTo>
                    <a:lnTo>
                      <a:pt x="538" y="687"/>
                    </a:lnTo>
                    <a:lnTo>
                      <a:pt x="535" y="692"/>
                    </a:lnTo>
                    <a:lnTo>
                      <a:pt x="532" y="689"/>
                    </a:lnTo>
                    <a:lnTo>
                      <a:pt x="529" y="690"/>
                    </a:lnTo>
                    <a:lnTo>
                      <a:pt x="523" y="684"/>
                    </a:lnTo>
                    <a:lnTo>
                      <a:pt x="518" y="683"/>
                    </a:lnTo>
                    <a:lnTo>
                      <a:pt x="515" y="678"/>
                    </a:lnTo>
                    <a:lnTo>
                      <a:pt x="511" y="683"/>
                    </a:lnTo>
                    <a:lnTo>
                      <a:pt x="506" y="683"/>
                    </a:lnTo>
                    <a:lnTo>
                      <a:pt x="506" y="690"/>
                    </a:lnTo>
                    <a:lnTo>
                      <a:pt x="495" y="683"/>
                    </a:lnTo>
                    <a:lnTo>
                      <a:pt x="489" y="692"/>
                    </a:lnTo>
                    <a:lnTo>
                      <a:pt x="495" y="696"/>
                    </a:lnTo>
                    <a:lnTo>
                      <a:pt x="489" y="700"/>
                    </a:lnTo>
                    <a:lnTo>
                      <a:pt x="483" y="700"/>
                    </a:lnTo>
                    <a:lnTo>
                      <a:pt x="480" y="709"/>
                    </a:lnTo>
                    <a:lnTo>
                      <a:pt x="477" y="709"/>
                    </a:lnTo>
                    <a:lnTo>
                      <a:pt x="475" y="712"/>
                    </a:lnTo>
                    <a:lnTo>
                      <a:pt x="468" y="709"/>
                    </a:lnTo>
                    <a:lnTo>
                      <a:pt x="466" y="710"/>
                    </a:lnTo>
                    <a:lnTo>
                      <a:pt x="458" y="707"/>
                    </a:lnTo>
                    <a:lnTo>
                      <a:pt x="451" y="715"/>
                    </a:lnTo>
                    <a:lnTo>
                      <a:pt x="442" y="720"/>
                    </a:lnTo>
                    <a:lnTo>
                      <a:pt x="442" y="724"/>
                    </a:lnTo>
                    <a:lnTo>
                      <a:pt x="435" y="732"/>
                    </a:lnTo>
                    <a:lnTo>
                      <a:pt x="434" y="732"/>
                    </a:lnTo>
                    <a:lnTo>
                      <a:pt x="432" y="727"/>
                    </a:lnTo>
                    <a:lnTo>
                      <a:pt x="429" y="726"/>
                    </a:lnTo>
                    <a:lnTo>
                      <a:pt x="428" y="729"/>
                    </a:lnTo>
                    <a:lnTo>
                      <a:pt x="426" y="726"/>
                    </a:lnTo>
                    <a:lnTo>
                      <a:pt x="419" y="726"/>
                    </a:lnTo>
                    <a:lnTo>
                      <a:pt x="422" y="733"/>
                    </a:lnTo>
                    <a:lnTo>
                      <a:pt x="416" y="736"/>
                    </a:lnTo>
                    <a:lnTo>
                      <a:pt x="416" y="736"/>
                    </a:lnTo>
                    <a:lnTo>
                      <a:pt x="396" y="732"/>
                    </a:lnTo>
                    <a:lnTo>
                      <a:pt x="392" y="735"/>
                    </a:lnTo>
                    <a:lnTo>
                      <a:pt x="386" y="733"/>
                    </a:lnTo>
                    <a:lnTo>
                      <a:pt x="385" y="735"/>
                    </a:lnTo>
                    <a:lnTo>
                      <a:pt x="374" y="738"/>
                    </a:lnTo>
                    <a:lnTo>
                      <a:pt x="376" y="735"/>
                    </a:lnTo>
                    <a:lnTo>
                      <a:pt x="371" y="733"/>
                    </a:lnTo>
                    <a:lnTo>
                      <a:pt x="365" y="738"/>
                    </a:lnTo>
                    <a:lnTo>
                      <a:pt x="365" y="750"/>
                    </a:lnTo>
                    <a:lnTo>
                      <a:pt x="360" y="749"/>
                    </a:lnTo>
                    <a:lnTo>
                      <a:pt x="362" y="747"/>
                    </a:lnTo>
                    <a:lnTo>
                      <a:pt x="360" y="746"/>
                    </a:lnTo>
                    <a:lnTo>
                      <a:pt x="357" y="750"/>
                    </a:lnTo>
                    <a:lnTo>
                      <a:pt x="354" y="747"/>
                    </a:lnTo>
                    <a:lnTo>
                      <a:pt x="351" y="749"/>
                    </a:lnTo>
                    <a:lnTo>
                      <a:pt x="342" y="744"/>
                    </a:lnTo>
                    <a:lnTo>
                      <a:pt x="339" y="747"/>
                    </a:lnTo>
                    <a:lnTo>
                      <a:pt x="333" y="743"/>
                    </a:lnTo>
                    <a:lnTo>
                      <a:pt x="330" y="735"/>
                    </a:lnTo>
                    <a:lnTo>
                      <a:pt x="331" y="730"/>
                    </a:lnTo>
                    <a:lnTo>
                      <a:pt x="328" y="727"/>
                    </a:lnTo>
                    <a:lnTo>
                      <a:pt x="336" y="718"/>
                    </a:lnTo>
                    <a:lnTo>
                      <a:pt x="339" y="712"/>
                    </a:lnTo>
                    <a:lnTo>
                      <a:pt x="334" y="706"/>
                    </a:lnTo>
                    <a:lnTo>
                      <a:pt x="330" y="704"/>
                    </a:lnTo>
                    <a:lnTo>
                      <a:pt x="330" y="707"/>
                    </a:lnTo>
                    <a:lnTo>
                      <a:pt x="327" y="706"/>
                    </a:lnTo>
                    <a:lnTo>
                      <a:pt x="325" y="693"/>
                    </a:lnTo>
                    <a:lnTo>
                      <a:pt x="313" y="692"/>
                    </a:lnTo>
                    <a:lnTo>
                      <a:pt x="305" y="684"/>
                    </a:lnTo>
                    <a:lnTo>
                      <a:pt x="302" y="683"/>
                    </a:lnTo>
                    <a:lnTo>
                      <a:pt x="305" y="676"/>
                    </a:lnTo>
                    <a:lnTo>
                      <a:pt x="297" y="669"/>
                    </a:lnTo>
                    <a:lnTo>
                      <a:pt x="299" y="666"/>
                    </a:lnTo>
                    <a:lnTo>
                      <a:pt x="273" y="644"/>
                    </a:lnTo>
                    <a:lnTo>
                      <a:pt x="271" y="616"/>
                    </a:lnTo>
                    <a:lnTo>
                      <a:pt x="265" y="612"/>
                    </a:lnTo>
                    <a:lnTo>
                      <a:pt x="261" y="615"/>
                    </a:lnTo>
                    <a:lnTo>
                      <a:pt x="256" y="615"/>
                    </a:lnTo>
                    <a:lnTo>
                      <a:pt x="244" y="620"/>
                    </a:lnTo>
                    <a:lnTo>
                      <a:pt x="244" y="626"/>
                    </a:lnTo>
                    <a:lnTo>
                      <a:pt x="241" y="629"/>
                    </a:lnTo>
                    <a:lnTo>
                      <a:pt x="238" y="626"/>
                    </a:lnTo>
                    <a:lnTo>
                      <a:pt x="241" y="621"/>
                    </a:lnTo>
                    <a:lnTo>
                      <a:pt x="233" y="618"/>
                    </a:lnTo>
                    <a:lnTo>
                      <a:pt x="225" y="623"/>
                    </a:lnTo>
                    <a:lnTo>
                      <a:pt x="225" y="620"/>
                    </a:lnTo>
                    <a:lnTo>
                      <a:pt x="210" y="607"/>
                    </a:lnTo>
                    <a:lnTo>
                      <a:pt x="202" y="618"/>
                    </a:lnTo>
                    <a:lnTo>
                      <a:pt x="196" y="612"/>
                    </a:lnTo>
                    <a:lnTo>
                      <a:pt x="193" y="612"/>
                    </a:lnTo>
                    <a:lnTo>
                      <a:pt x="181" y="618"/>
                    </a:lnTo>
                    <a:lnTo>
                      <a:pt x="181" y="621"/>
                    </a:lnTo>
                    <a:lnTo>
                      <a:pt x="187" y="621"/>
                    </a:lnTo>
                    <a:lnTo>
                      <a:pt x="188" y="624"/>
                    </a:lnTo>
                    <a:lnTo>
                      <a:pt x="187" y="626"/>
                    </a:lnTo>
                    <a:lnTo>
                      <a:pt x="176" y="630"/>
                    </a:lnTo>
                    <a:lnTo>
                      <a:pt x="168" y="636"/>
                    </a:lnTo>
                    <a:lnTo>
                      <a:pt x="165" y="636"/>
                    </a:lnTo>
                    <a:lnTo>
                      <a:pt x="161" y="633"/>
                    </a:lnTo>
                    <a:lnTo>
                      <a:pt x="130" y="624"/>
                    </a:lnTo>
                    <a:lnTo>
                      <a:pt x="124" y="626"/>
                    </a:lnTo>
                    <a:lnTo>
                      <a:pt x="121" y="629"/>
                    </a:lnTo>
                    <a:lnTo>
                      <a:pt x="115" y="624"/>
                    </a:lnTo>
                    <a:lnTo>
                      <a:pt x="112" y="630"/>
                    </a:lnTo>
                    <a:lnTo>
                      <a:pt x="110" y="627"/>
                    </a:lnTo>
                    <a:lnTo>
                      <a:pt x="107" y="626"/>
                    </a:lnTo>
                    <a:lnTo>
                      <a:pt x="103" y="627"/>
                    </a:lnTo>
                    <a:lnTo>
                      <a:pt x="101" y="630"/>
                    </a:lnTo>
                    <a:lnTo>
                      <a:pt x="99" y="629"/>
                    </a:lnTo>
                    <a:lnTo>
                      <a:pt x="96" y="623"/>
                    </a:lnTo>
                    <a:lnTo>
                      <a:pt x="90" y="624"/>
                    </a:lnTo>
                    <a:lnTo>
                      <a:pt x="89" y="616"/>
                    </a:lnTo>
                    <a:lnTo>
                      <a:pt x="78" y="616"/>
                    </a:lnTo>
                    <a:lnTo>
                      <a:pt x="76" y="612"/>
                    </a:lnTo>
                    <a:lnTo>
                      <a:pt x="73" y="612"/>
                    </a:lnTo>
                    <a:lnTo>
                      <a:pt x="69" y="606"/>
                    </a:lnTo>
                    <a:lnTo>
                      <a:pt x="61" y="610"/>
                    </a:lnTo>
                    <a:lnTo>
                      <a:pt x="61" y="620"/>
                    </a:lnTo>
                    <a:lnTo>
                      <a:pt x="58" y="621"/>
                    </a:lnTo>
                    <a:lnTo>
                      <a:pt x="52" y="620"/>
                    </a:lnTo>
                    <a:lnTo>
                      <a:pt x="47" y="615"/>
                    </a:lnTo>
                    <a:lnTo>
                      <a:pt x="37" y="621"/>
                    </a:lnTo>
                    <a:lnTo>
                      <a:pt x="33" y="618"/>
                    </a:lnTo>
                    <a:lnTo>
                      <a:pt x="26" y="616"/>
                    </a:lnTo>
                    <a:lnTo>
                      <a:pt x="26" y="616"/>
                    </a:lnTo>
                    <a:lnTo>
                      <a:pt x="21" y="610"/>
                    </a:lnTo>
                    <a:lnTo>
                      <a:pt x="32" y="596"/>
                    </a:lnTo>
                    <a:lnTo>
                      <a:pt x="32" y="593"/>
                    </a:lnTo>
                    <a:lnTo>
                      <a:pt x="37" y="592"/>
                    </a:lnTo>
                    <a:lnTo>
                      <a:pt x="33" y="590"/>
                    </a:lnTo>
                    <a:lnTo>
                      <a:pt x="37" y="578"/>
                    </a:lnTo>
                    <a:lnTo>
                      <a:pt x="37" y="575"/>
                    </a:lnTo>
                    <a:lnTo>
                      <a:pt x="43" y="572"/>
                    </a:lnTo>
                    <a:lnTo>
                      <a:pt x="43" y="560"/>
                    </a:lnTo>
                    <a:lnTo>
                      <a:pt x="40" y="553"/>
                    </a:lnTo>
                    <a:lnTo>
                      <a:pt x="56" y="550"/>
                    </a:lnTo>
                    <a:lnTo>
                      <a:pt x="61" y="547"/>
                    </a:lnTo>
                    <a:lnTo>
                      <a:pt x="60" y="546"/>
                    </a:lnTo>
                    <a:lnTo>
                      <a:pt x="56" y="546"/>
                    </a:lnTo>
                    <a:lnTo>
                      <a:pt x="55" y="543"/>
                    </a:lnTo>
                    <a:lnTo>
                      <a:pt x="50" y="543"/>
                    </a:lnTo>
                    <a:lnTo>
                      <a:pt x="44" y="527"/>
                    </a:lnTo>
                    <a:lnTo>
                      <a:pt x="46" y="526"/>
                    </a:lnTo>
                    <a:lnTo>
                      <a:pt x="44" y="516"/>
                    </a:lnTo>
                    <a:lnTo>
                      <a:pt x="50" y="509"/>
                    </a:lnTo>
                    <a:lnTo>
                      <a:pt x="47" y="507"/>
                    </a:lnTo>
                    <a:lnTo>
                      <a:pt x="49" y="503"/>
                    </a:lnTo>
                    <a:lnTo>
                      <a:pt x="47" y="496"/>
                    </a:lnTo>
                    <a:lnTo>
                      <a:pt x="50" y="493"/>
                    </a:lnTo>
                    <a:lnTo>
                      <a:pt x="55" y="493"/>
                    </a:lnTo>
                    <a:lnTo>
                      <a:pt x="52" y="484"/>
                    </a:lnTo>
                    <a:lnTo>
                      <a:pt x="53" y="472"/>
                    </a:lnTo>
                    <a:lnTo>
                      <a:pt x="46" y="472"/>
                    </a:lnTo>
                    <a:lnTo>
                      <a:pt x="43" y="473"/>
                    </a:lnTo>
                    <a:lnTo>
                      <a:pt x="41" y="473"/>
                    </a:lnTo>
                    <a:lnTo>
                      <a:pt x="37" y="457"/>
                    </a:lnTo>
                    <a:lnTo>
                      <a:pt x="27" y="461"/>
                    </a:lnTo>
                    <a:lnTo>
                      <a:pt x="27" y="464"/>
                    </a:lnTo>
                    <a:lnTo>
                      <a:pt x="21" y="461"/>
                    </a:lnTo>
                    <a:lnTo>
                      <a:pt x="24" y="450"/>
                    </a:lnTo>
                    <a:lnTo>
                      <a:pt x="29" y="447"/>
                    </a:lnTo>
                    <a:lnTo>
                      <a:pt x="24" y="443"/>
                    </a:lnTo>
                    <a:lnTo>
                      <a:pt x="26" y="437"/>
                    </a:lnTo>
                    <a:lnTo>
                      <a:pt x="20" y="435"/>
                    </a:lnTo>
                    <a:lnTo>
                      <a:pt x="20" y="432"/>
                    </a:lnTo>
                    <a:lnTo>
                      <a:pt x="3" y="429"/>
                    </a:lnTo>
                    <a:lnTo>
                      <a:pt x="3" y="430"/>
                    </a:lnTo>
                    <a:lnTo>
                      <a:pt x="0" y="429"/>
                    </a:lnTo>
                    <a:lnTo>
                      <a:pt x="10" y="412"/>
                    </a:lnTo>
                    <a:lnTo>
                      <a:pt x="4" y="406"/>
                    </a:lnTo>
                    <a:lnTo>
                      <a:pt x="9" y="398"/>
                    </a:lnTo>
                    <a:lnTo>
                      <a:pt x="7" y="397"/>
                    </a:lnTo>
                    <a:lnTo>
                      <a:pt x="9" y="393"/>
                    </a:lnTo>
                    <a:lnTo>
                      <a:pt x="17" y="393"/>
                    </a:lnTo>
                    <a:lnTo>
                      <a:pt x="20" y="392"/>
                    </a:lnTo>
                    <a:lnTo>
                      <a:pt x="18" y="384"/>
                    </a:lnTo>
                    <a:lnTo>
                      <a:pt x="26" y="375"/>
                    </a:lnTo>
                    <a:lnTo>
                      <a:pt x="24" y="372"/>
                    </a:lnTo>
                    <a:lnTo>
                      <a:pt x="27" y="363"/>
                    </a:lnTo>
                    <a:lnTo>
                      <a:pt x="20" y="361"/>
                    </a:lnTo>
                    <a:lnTo>
                      <a:pt x="24" y="361"/>
                    </a:lnTo>
                    <a:lnTo>
                      <a:pt x="21" y="358"/>
                    </a:lnTo>
                    <a:lnTo>
                      <a:pt x="26" y="357"/>
                    </a:lnTo>
                    <a:lnTo>
                      <a:pt x="27" y="352"/>
                    </a:lnTo>
                    <a:lnTo>
                      <a:pt x="26" y="344"/>
                    </a:lnTo>
                    <a:lnTo>
                      <a:pt x="20" y="344"/>
                    </a:lnTo>
                    <a:lnTo>
                      <a:pt x="20" y="337"/>
                    </a:lnTo>
                    <a:lnTo>
                      <a:pt x="15" y="327"/>
                    </a:lnTo>
                    <a:lnTo>
                      <a:pt x="21" y="324"/>
                    </a:lnTo>
                    <a:lnTo>
                      <a:pt x="23" y="326"/>
                    </a:lnTo>
                    <a:lnTo>
                      <a:pt x="20" y="330"/>
                    </a:lnTo>
                    <a:lnTo>
                      <a:pt x="24" y="332"/>
                    </a:lnTo>
                    <a:lnTo>
                      <a:pt x="24" y="337"/>
                    </a:lnTo>
                    <a:lnTo>
                      <a:pt x="29" y="337"/>
                    </a:lnTo>
                    <a:lnTo>
                      <a:pt x="35" y="337"/>
                    </a:lnTo>
                    <a:lnTo>
                      <a:pt x="35" y="332"/>
                    </a:lnTo>
                    <a:lnTo>
                      <a:pt x="32" y="332"/>
                    </a:lnTo>
                    <a:lnTo>
                      <a:pt x="30" y="329"/>
                    </a:lnTo>
                    <a:lnTo>
                      <a:pt x="35" y="329"/>
                    </a:lnTo>
                    <a:lnTo>
                      <a:pt x="37" y="332"/>
                    </a:lnTo>
                    <a:lnTo>
                      <a:pt x="38" y="332"/>
                    </a:lnTo>
                    <a:lnTo>
                      <a:pt x="40" y="327"/>
                    </a:lnTo>
                    <a:lnTo>
                      <a:pt x="37" y="326"/>
                    </a:lnTo>
                    <a:lnTo>
                      <a:pt x="40" y="321"/>
                    </a:lnTo>
                    <a:lnTo>
                      <a:pt x="35" y="317"/>
                    </a:lnTo>
                    <a:lnTo>
                      <a:pt x="37" y="307"/>
                    </a:lnTo>
                    <a:lnTo>
                      <a:pt x="40" y="304"/>
                    </a:lnTo>
                    <a:lnTo>
                      <a:pt x="38" y="298"/>
                    </a:lnTo>
                    <a:lnTo>
                      <a:pt x="40" y="295"/>
                    </a:lnTo>
                    <a:lnTo>
                      <a:pt x="43" y="295"/>
                    </a:lnTo>
                    <a:lnTo>
                      <a:pt x="52" y="290"/>
                    </a:lnTo>
                    <a:lnTo>
                      <a:pt x="50" y="280"/>
                    </a:lnTo>
                    <a:lnTo>
                      <a:pt x="47" y="278"/>
                    </a:lnTo>
                    <a:lnTo>
                      <a:pt x="44" y="272"/>
                    </a:lnTo>
                    <a:lnTo>
                      <a:pt x="44" y="269"/>
                    </a:lnTo>
                    <a:lnTo>
                      <a:pt x="55" y="269"/>
                    </a:lnTo>
                    <a:lnTo>
                      <a:pt x="58" y="266"/>
                    </a:lnTo>
                    <a:lnTo>
                      <a:pt x="52" y="264"/>
                    </a:lnTo>
                    <a:lnTo>
                      <a:pt x="44" y="257"/>
                    </a:lnTo>
                    <a:lnTo>
                      <a:pt x="43" y="246"/>
                    </a:lnTo>
                    <a:lnTo>
                      <a:pt x="38" y="244"/>
                    </a:lnTo>
                    <a:lnTo>
                      <a:pt x="41" y="238"/>
                    </a:lnTo>
                    <a:lnTo>
                      <a:pt x="40" y="218"/>
                    </a:lnTo>
                    <a:lnTo>
                      <a:pt x="33" y="210"/>
                    </a:lnTo>
                    <a:lnTo>
                      <a:pt x="30" y="201"/>
                    </a:lnTo>
                    <a:lnTo>
                      <a:pt x="29" y="201"/>
                    </a:lnTo>
                    <a:lnTo>
                      <a:pt x="30" y="198"/>
                    </a:lnTo>
                    <a:lnTo>
                      <a:pt x="32" y="198"/>
                    </a:lnTo>
                    <a:lnTo>
                      <a:pt x="37" y="189"/>
                    </a:lnTo>
                    <a:lnTo>
                      <a:pt x="41" y="187"/>
                    </a:lnTo>
                    <a:lnTo>
                      <a:pt x="40" y="183"/>
                    </a:lnTo>
                    <a:lnTo>
                      <a:pt x="38" y="181"/>
                    </a:lnTo>
                    <a:lnTo>
                      <a:pt x="37" y="172"/>
                    </a:lnTo>
                    <a:lnTo>
                      <a:pt x="47" y="164"/>
                    </a:lnTo>
                    <a:lnTo>
                      <a:pt x="49" y="158"/>
                    </a:lnTo>
                    <a:lnTo>
                      <a:pt x="58" y="157"/>
                    </a:lnTo>
                    <a:lnTo>
                      <a:pt x="56" y="154"/>
                    </a:lnTo>
                    <a:lnTo>
                      <a:pt x="63" y="154"/>
                    </a:lnTo>
                    <a:lnTo>
                      <a:pt x="66" y="150"/>
                    </a:lnTo>
                    <a:lnTo>
                      <a:pt x="72" y="152"/>
                    </a:lnTo>
                    <a:lnTo>
                      <a:pt x="73" y="147"/>
                    </a:lnTo>
                    <a:lnTo>
                      <a:pt x="76" y="147"/>
                    </a:lnTo>
                    <a:lnTo>
                      <a:pt x="79" y="149"/>
                    </a:lnTo>
                    <a:lnTo>
                      <a:pt x="84" y="149"/>
                    </a:lnTo>
                    <a:lnTo>
                      <a:pt x="89" y="134"/>
                    </a:lnTo>
                    <a:lnTo>
                      <a:pt x="81" y="123"/>
                    </a:lnTo>
                    <a:lnTo>
                      <a:pt x="75" y="120"/>
                    </a:lnTo>
                    <a:lnTo>
                      <a:pt x="78" y="115"/>
                    </a:lnTo>
                    <a:lnTo>
                      <a:pt x="86" y="115"/>
                    </a:lnTo>
                    <a:lnTo>
                      <a:pt x="92" y="109"/>
                    </a:lnTo>
                    <a:lnTo>
                      <a:pt x="95" y="109"/>
                    </a:lnTo>
                    <a:lnTo>
                      <a:pt x="99" y="117"/>
                    </a:lnTo>
                    <a:lnTo>
                      <a:pt x="109" y="112"/>
                    </a:lnTo>
                    <a:lnTo>
                      <a:pt x="115" y="112"/>
                    </a:lnTo>
                    <a:lnTo>
                      <a:pt x="115" y="95"/>
                    </a:lnTo>
                    <a:lnTo>
                      <a:pt x="113" y="97"/>
                    </a:lnTo>
                    <a:lnTo>
                      <a:pt x="107" y="95"/>
                    </a:lnTo>
                    <a:lnTo>
                      <a:pt x="103" y="97"/>
                    </a:lnTo>
                    <a:lnTo>
                      <a:pt x="104" y="94"/>
                    </a:lnTo>
                    <a:lnTo>
                      <a:pt x="103" y="89"/>
                    </a:lnTo>
                    <a:lnTo>
                      <a:pt x="96" y="87"/>
                    </a:lnTo>
                    <a:lnTo>
                      <a:pt x="98" y="83"/>
                    </a:lnTo>
                    <a:lnTo>
                      <a:pt x="83" y="77"/>
                    </a:lnTo>
                    <a:lnTo>
                      <a:pt x="79" y="78"/>
                    </a:lnTo>
                    <a:lnTo>
                      <a:pt x="83" y="80"/>
                    </a:lnTo>
                    <a:lnTo>
                      <a:pt x="78" y="80"/>
                    </a:lnTo>
                    <a:lnTo>
                      <a:pt x="79" y="74"/>
                    </a:lnTo>
                    <a:lnTo>
                      <a:pt x="83" y="72"/>
                    </a:lnTo>
                    <a:lnTo>
                      <a:pt x="78" y="66"/>
                    </a:lnTo>
                    <a:lnTo>
                      <a:pt x="76" y="61"/>
                    </a:lnTo>
                    <a:lnTo>
                      <a:pt x="81" y="57"/>
                    </a:lnTo>
                    <a:lnTo>
                      <a:pt x="78" y="52"/>
                    </a:lnTo>
                    <a:lnTo>
                      <a:pt x="84" y="50"/>
                    </a:lnTo>
                    <a:lnTo>
                      <a:pt x="89" y="43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2" y="34"/>
                    </a:lnTo>
                    <a:lnTo>
                      <a:pt x="92" y="30"/>
                    </a:lnTo>
                    <a:lnTo>
                      <a:pt x="93" y="27"/>
                    </a:lnTo>
                    <a:lnTo>
                      <a:pt x="92" y="24"/>
                    </a:lnTo>
                    <a:lnTo>
                      <a:pt x="95" y="23"/>
                    </a:lnTo>
                    <a:lnTo>
                      <a:pt x="93" y="18"/>
                    </a:lnTo>
                    <a:lnTo>
                      <a:pt x="98" y="17"/>
                    </a:lnTo>
                    <a:lnTo>
                      <a:pt x="101" y="9"/>
                    </a:lnTo>
                    <a:lnTo>
                      <a:pt x="101" y="9"/>
                    </a:lnTo>
                    <a:lnTo>
                      <a:pt x="104" y="9"/>
                    </a:lnTo>
                    <a:lnTo>
                      <a:pt x="103" y="6"/>
                    </a:lnTo>
                    <a:lnTo>
                      <a:pt x="107" y="1"/>
                    </a:lnTo>
                    <a:lnTo>
                      <a:pt x="109" y="4"/>
                    </a:lnTo>
                    <a:lnTo>
                      <a:pt x="118" y="4"/>
                    </a:lnTo>
                    <a:lnTo>
                      <a:pt x="119" y="9"/>
                    </a:lnTo>
                    <a:lnTo>
                      <a:pt x="118" y="12"/>
                    </a:lnTo>
                    <a:lnTo>
                      <a:pt x="113" y="12"/>
                    </a:lnTo>
                    <a:lnTo>
                      <a:pt x="112" y="20"/>
                    </a:lnTo>
                    <a:lnTo>
                      <a:pt x="127" y="23"/>
                    </a:lnTo>
                    <a:lnTo>
                      <a:pt x="129" y="20"/>
                    </a:lnTo>
                    <a:lnTo>
                      <a:pt x="126" y="17"/>
                    </a:lnTo>
                    <a:lnTo>
                      <a:pt x="132" y="20"/>
                    </a:lnTo>
                    <a:lnTo>
                      <a:pt x="138" y="12"/>
                    </a:lnTo>
                    <a:lnTo>
                      <a:pt x="149" y="10"/>
                    </a:lnTo>
                    <a:lnTo>
                      <a:pt x="153" y="7"/>
                    </a:lnTo>
                    <a:lnTo>
                      <a:pt x="153" y="4"/>
                    </a:lnTo>
                    <a:lnTo>
                      <a:pt x="159" y="3"/>
                    </a:lnTo>
                    <a:lnTo>
                      <a:pt x="164" y="6"/>
                    </a:lnTo>
                    <a:lnTo>
                      <a:pt x="176" y="0"/>
                    </a:lnTo>
                    <a:lnTo>
                      <a:pt x="185" y="3"/>
                    </a:lnTo>
                    <a:close/>
                  </a:path>
                </a:pathLst>
              </a:custGeom>
              <a:solidFill>
                <a:schemeClr val="accent4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Ternopil"/>
              <p:cNvSpPr>
                <a:spLocks/>
              </p:cNvSpPr>
              <p:nvPr/>
            </p:nvSpPr>
            <p:spPr bwMode="auto">
              <a:xfrm>
                <a:off x="3963988" y="2560638"/>
                <a:ext cx="571500" cy="890588"/>
              </a:xfrm>
              <a:custGeom>
                <a:avLst/>
                <a:gdLst>
                  <a:gd name="T0" fmla="*/ 154 w 360"/>
                  <a:gd name="T1" fmla="*/ 55 h 561"/>
                  <a:gd name="T2" fmla="*/ 159 w 360"/>
                  <a:gd name="T3" fmla="*/ 32 h 561"/>
                  <a:gd name="T4" fmla="*/ 201 w 360"/>
                  <a:gd name="T5" fmla="*/ 27 h 561"/>
                  <a:gd name="T6" fmla="*/ 238 w 360"/>
                  <a:gd name="T7" fmla="*/ 24 h 561"/>
                  <a:gd name="T8" fmla="*/ 269 w 360"/>
                  <a:gd name="T9" fmla="*/ 10 h 561"/>
                  <a:gd name="T10" fmla="*/ 306 w 360"/>
                  <a:gd name="T11" fmla="*/ 10 h 561"/>
                  <a:gd name="T12" fmla="*/ 313 w 360"/>
                  <a:gd name="T13" fmla="*/ 33 h 561"/>
                  <a:gd name="T14" fmla="*/ 324 w 360"/>
                  <a:gd name="T15" fmla="*/ 52 h 561"/>
                  <a:gd name="T16" fmla="*/ 312 w 360"/>
                  <a:gd name="T17" fmla="*/ 73 h 561"/>
                  <a:gd name="T18" fmla="*/ 303 w 360"/>
                  <a:gd name="T19" fmla="*/ 90 h 561"/>
                  <a:gd name="T20" fmla="*/ 300 w 360"/>
                  <a:gd name="T21" fmla="*/ 121 h 561"/>
                  <a:gd name="T22" fmla="*/ 317 w 360"/>
                  <a:gd name="T23" fmla="*/ 158 h 561"/>
                  <a:gd name="T24" fmla="*/ 324 w 360"/>
                  <a:gd name="T25" fmla="*/ 196 h 561"/>
                  <a:gd name="T26" fmla="*/ 312 w 360"/>
                  <a:gd name="T27" fmla="*/ 218 h 561"/>
                  <a:gd name="T28" fmla="*/ 297 w 360"/>
                  <a:gd name="T29" fmla="*/ 243 h 561"/>
                  <a:gd name="T30" fmla="*/ 315 w 360"/>
                  <a:gd name="T31" fmla="*/ 292 h 561"/>
                  <a:gd name="T32" fmla="*/ 321 w 360"/>
                  <a:gd name="T33" fmla="*/ 313 h 561"/>
                  <a:gd name="T34" fmla="*/ 318 w 360"/>
                  <a:gd name="T35" fmla="*/ 327 h 561"/>
                  <a:gd name="T36" fmla="*/ 307 w 360"/>
                  <a:gd name="T37" fmla="*/ 347 h 561"/>
                  <a:gd name="T38" fmla="*/ 309 w 360"/>
                  <a:gd name="T39" fmla="*/ 373 h 561"/>
                  <a:gd name="T40" fmla="*/ 312 w 360"/>
                  <a:gd name="T41" fmla="*/ 402 h 561"/>
                  <a:gd name="T42" fmla="*/ 304 w 360"/>
                  <a:gd name="T43" fmla="*/ 413 h 561"/>
                  <a:gd name="T44" fmla="*/ 312 w 360"/>
                  <a:gd name="T45" fmla="*/ 433 h 561"/>
                  <a:gd name="T46" fmla="*/ 317 w 360"/>
                  <a:gd name="T47" fmla="*/ 462 h 561"/>
                  <a:gd name="T48" fmla="*/ 310 w 360"/>
                  <a:gd name="T49" fmla="*/ 469 h 561"/>
                  <a:gd name="T50" fmla="*/ 313 w 360"/>
                  <a:gd name="T51" fmla="*/ 482 h 561"/>
                  <a:gd name="T52" fmla="*/ 318 w 360"/>
                  <a:gd name="T53" fmla="*/ 506 h 561"/>
                  <a:gd name="T54" fmla="*/ 333 w 360"/>
                  <a:gd name="T55" fmla="*/ 519 h 561"/>
                  <a:gd name="T56" fmla="*/ 338 w 360"/>
                  <a:gd name="T57" fmla="*/ 541 h 561"/>
                  <a:gd name="T58" fmla="*/ 358 w 360"/>
                  <a:gd name="T59" fmla="*/ 549 h 561"/>
                  <a:gd name="T60" fmla="*/ 330 w 360"/>
                  <a:gd name="T61" fmla="*/ 559 h 561"/>
                  <a:gd name="T62" fmla="*/ 292 w 360"/>
                  <a:gd name="T63" fmla="*/ 526 h 561"/>
                  <a:gd name="T64" fmla="*/ 277 w 360"/>
                  <a:gd name="T65" fmla="*/ 536 h 561"/>
                  <a:gd name="T66" fmla="*/ 263 w 360"/>
                  <a:gd name="T67" fmla="*/ 524 h 561"/>
                  <a:gd name="T68" fmla="*/ 228 w 360"/>
                  <a:gd name="T69" fmla="*/ 510 h 561"/>
                  <a:gd name="T70" fmla="*/ 191 w 360"/>
                  <a:gd name="T71" fmla="*/ 509 h 561"/>
                  <a:gd name="T72" fmla="*/ 186 w 360"/>
                  <a:gd name="T73" fmla="*/ 492 h 561"/>
                  <a:gd name="T74" fmla="*/ 154 w 360"/>
                  <a:gd name="T75" fmla="*/ 458 h 561"/>
                  <a:gd name="T76" fmla="*/ 151 w 360"/>
                  <a:gd name="T77" fmla="*/ 452 h 561"/>
                  <a:gd name="T78" fmla="*/ 128 w 360"/>
                  <a:gd name="T79" fmla="*/ 462 h 561"/>
                  <a:gd name="T80" fmla="*/ 109 w 360"/>
                  <a:gd name="T81" fmla="*/ 462 h 561"/>
                  <a:gd name="T82" fmla="*/ 117 w 360"/>
                  <a:gd name="T83" fmla="*/ 449 h 561"/>
                  <a:gd name="T84" fmla="*/ 103 w 360"/>
                  <a:gd name="T85" fmla="*/ 430 h 561"/>
                  <a:gd name="T86" fmla="*/ 88 w 360"/>
                  <a:gd name="T87" fmla="*/ 447 h 561"/>
                  <a:gd name="T88" fmla="*/ 63 w 360"/>
                  <a:gd name="T89" fmla="*/ 402 h 561"/>
                  <a:gd name="T90" fmla="*/ 57 w 360"/>
                  <a:gd name="T91" fmla="*/ 379 h 561"/>
                  <a:gd name="T92" fmla="*/ 30 w 360"/>
                  <a:gd name="T93" fmla="*/ 349 h 561"/>
                  <a:gd name="T94" fmla="*/ 31 w 360"/>
                  <a:gd name="T95" fmla="*/ 295 h 561"/>
                  <a:gd name="T96" fmla="*/ 11 w 360"/>
                  <a:gd name="T97" fmla="*/ 266 h 561"/>
                  <a:gd name="T98" fmla="*/ 17 w 360"/>
                  <a:gd name="T99" fmla="*/ 218 h 561"/>
                  <a:gd name="T100" fmla="*/ 40 w 360"/>
                  <a:gd name="T101" fmla="*/ 213 h 561"/>
                  <a:gd name="T102" fmla="*/ 53 w 360"/>
                  <a:gd name="T103" fmla="*/ 203 h 561"/>
                  <a:gd name="T104" fmla="*/ 83 w 360"/>
                  <a:gd name="T105" fmla="*/ 169 h 561"/>
                  <a:gd name="T106" fmla="*/ 96 w 360"/>
                  <a:gd name="T107" fmla="*/ 139 h 561"/>
                  <a:gd name="T108" fmla="*/ 120 w 360"/>
                  <a:gd name="T109" fmla="*/ 141 h 561"/>
                  <a:gd name="T110" fmla="*/ 148 w 360"/>
                  <a:gd name="T111" fmla="*/ 104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0" h="561">
                    <a:moveTo>
                      <a:pt x="132" y="84"/>
                    </a:moveTo>
                    <a:lnTo>
                      <a:pt x="135" y="70"/>
                    </a:lnTo>
                    <a:lnTo>
                      <a:pt x="149" y="69"/>
                    </a:lnTo>
                    <a:lnTo>
                      <a:pt x="151" y="63"/>
                    </a:lnTo>
                    <a:lnTo>
                      <a:pt x="154" y="58"/>
                    </a:lnTo>
                    <a:lnTo>
                      <a:pt x="154" y="55"/>
                    </a:lnTo>
                    <a:lnTo>
                      <a:pt x="162" y="52"/>
                    </a:lnTo>
                    <a:lnTo>
                      <a:pt x="160" y="49"/>
                    </a:lnTo>
                    <a:lnTo>
                      <a:pt x="154" y="47"/>
                    </a:lnTo>
                    <a:lnTo>
                      <a:pt x="152" y="44"/>
                    </a:lnTo>
                    <a:lnTo>
                      <a:pt x="152" y="36"/>
                    </a:lnTo>
                    <a:lnTo>
                      <a:pt x="159" y="32"/>
                    </a:lnTo>
                    <a:lnTo>
                      <a:pt x="165" y="32"/>
                    </a:lnTo>
                    <a:lnTo>
                      <a:pt x="163" y="35"/>
                    </a:lnTo>
                    <a:lnTo>
                      <a:pt x="175" y="36"/>
                    </a:lnTo>
                    <a:lnTo>
                      <a:pt x="180" y="29"/>
                    </a:lnTo>
                    <a:lnTo>
                      <a:pt x="191" y="36"/>
                    </a:lnTo>
                    <a:lnTo>
                      <a:pt x="201" y="27"/>
                    </a:lnTo>
                    <a:lnTo>
                      <a:pt x="209" y="29"/>
                    </a:lnTo>
                    <a:lnTo>
                      <a:pt x="211" y="24"/>
                    </a:lnTo>
                    <a:lnTo>
                      <a:pt x="218" y="27"/>
                    </a:lnTo>
                    <a:lnTo>
                      <a:pt x="224" y="26"/>
                    </a:lnTo>
                    <a:lnTo>
                      <a:pt x="231" y="27"/>
                    </a:lnTo>
                    <a:lnTo>
                      <a:pt x="238" y="24"/>
                    </a:lnTo>
                    <a:lnTo>
                      <a:pt x="241" y="15"/>
                    </a:lnTo>
                    <a:lnTo>
                      <a:pt x="254" y="3"/>
                    </a:lnTo>
                    <a:lnTo>
                      <a:pt x="258" y="3"/>
                    </a:lnTo>
                    <a:lnTo>
                      <a:pt x="261" y="6"/>
                    </a:lnTo>
                    <a:lnTo>
                      <a:pt x="269" y="7"/>
                    </a:lnTo>
                    <a:lnTo>
                      <a:pt x="269" y="10"/>
                    </a:lnTo>
                    <a:lnTo>
                      <a:pt x="280" y="3"/>
                    </a:lnTo>
                    <a:lnTo>
                      <a:pt x="301" y="10"/>
                    </a:lnTo>
                    <a:lnTo>
                      <a:pt x="307" y="0"/>
                    </a:lnTo>
                    <a:lnTo>
                      <a:pt x="313" y="0"/>
                    </a:lnTo>
                    <a:lnTo>
                      <a:pt x="312" y="10"/>
                    </a:lnTo>
                    <a:lnTo>
                      <a:pt x="306" y="10"/>
                    </a:lnTo>
                    <a:lnTo>
                      <a:pt x="307" y="15"/>
                    </a:lnTo>
                    <a:lnTo>
                      <a:pt x="304" y="21"/>
                    </a:lnTo>
                    <a:lnTo>
                      <a:pt x="313" y="27"/>
                    </a:lnTo>
                    <a:lnTo>
                      <a:pt x="313" y="27"/>
                    </a:lnTo>
                    <a:lnTo>
                      <a:pt x="312" y="29"/>
                    </a:lnTo>
                    <a:lnTo>
                      <a:pt x="313" y="33"/>
                    </a:lnTo>
                    <a:lnTo>
                      <a:pt x="310" y="35"/>
                    </a:lnTo>
                    <a:lnTo>
                      <a:pt x="313" y="39"/>
                    </a:lnTo>
                    <a:lnTo>
                      <a:pt x="318" y="39"/>
                    </a:lnTo>
                    <a:lnTo>
                      <a:pt x="317" y="43"/>
                    </a:lnTo>
                    <a:lnTo>
                      <a:pt x="324" y="49"/>
                    </a:lnTo>
                    <a:lnTo>
                      <a:pt x="324" y="52"/>
                    </a:lnTo>
                    <a:lnTo>
                      <a:pt x="309" y="53"/>
                    </a:lnTo>
                    <a:lnTo>
                      <a:pt x="309" y="63"/>
                    </a:lnTo>
                    <a:lnTo>
                      <a:pt x="313" y="66"/>
                    </a:lnTo>
                    <a:lnTo>
                      <a:pt x="315" y="70"/>
                    </a:lnTo>
                    <a:lnTo>
                      <a:pt x="312" y="70"/>
                    </a:lnTo>
                    <a:lnTo>
                      <a:pt x="312" y="73"/>
                    </a:lnTo>
                    <a:lnTo>
                      <a:pt x="309" y="73"/>
                    </a:lnTo>
                    <a:lnTo>
                      <a:pt x="304" y="78"/>
                    </a:lnTo>
                    <a:lnTo>
                      <a:pt x="310" y="79"/>
                    </a:lnTo>
                    <a:lnTo>
                      <a:pt x="309" y="87"/>
                    </a:lnTo>
                    <a:lnTo>
                      <a:pt x="303" y="87"/>
                    </a:lnTo>
                    <a:lnTo>
                      <a:pt x="303" y="90"/>
                    </a:lnTo>
                    <a:lnTo>
                      <a:pt x="298" y="93"/>
                    </a:lnTo>
                    <a:lnTo>
                      <a:pt x="298" y="99"/>
                    </a:lnTo>
                    <a:lnTo>
                      <a:pt x="301" y="110"/>
                    </a:lnTo>
                    <a:lnTo>
                      <a:pt x="295" y="116"/>
                    </a:lnTo>
                    <a:lnTo>
                      <a:pt x="295" y="119"/>
                    </a:lnTo>
                    <a:lnTo>
                      <a:pt x="300" y="121"/>
                    </a:lnTo>
                    <a:lnTo>
                      <a:pt x="301" y="124"/>
                    </a:lnTo>
                    <a:lnTo>
                      <a:pt x="309" y="127"/>
                    </a:lnTo>
                    <a:lnTo>
                      <a:pt x="304" y="135"/>
                    </a:lnTo>
                    <a:lnTo>
                      <a:pt x="312" y="147"/>
                    </a:lnTo>
                    <a:lnTo>
                      <a:pt x="313" y="156"/>
                    </a:lnTo>
                    <a:lnTo>
                      <a:pt x="317" y="158"/>
                    </a:lnTo>
                    <a:lnTo>
                      <a:pt x="318" y="167"/>
                    </a:lnTo>
                    <a:lnTo>
                      <a:pt x="312" y="170"/>
                    </a:lnTo>
                    <a:lnTo>
                      <a:pt x="307" y="178"/>
                    </a:lnTo>
                    <a:lnTo>
                      <a:pt x="317" y="186"/>
                    </a:lnTo>
                    <a:lnTo>
                      <a:pt x="324" y="192"/>
                    </a:lnTo>
                    <a:lnTo>
                      <a:pt x="324" y="196"/>
                    </a:lnTo>
                    <a:lnTo>
                      <a:pt x="321" y="198"/>
                    </a:lnTo>
                    <a:lnTo>
                      <a:pt x="321" y="203"/>
                    </a:lnTo>
                    <a:lnTo>
                      <a:pt x="315" y="203"/>
                    </a:lnTo>
                    <a:lnTo>
                      <a:pt x="315" y="206"/>
                    </a:lnTo>
                    <a:lnTo>
                      <a:pt x="309" y="210"/>
                    </a:lnTo>
                    <a:lnTo>
                      <a:pt x="312" y="218"/>
                    </a:lnTo>
                    <a:lnTo>
                      <a:pt x="310" y="221"/>
                    </a:lnTo>
                    <a:lnTo>
                      <a:pt x="313" y="230"/>
                    </a:lnTo>
                    <a:lnTo>
                      <a:pt x="310" y="230"/>
                    </a:lnTo>
                    <a:lnTo>
                      <a:pt x="309" y="227"/>
                    </a:lnTo>
                    <a:lnTo>
                      <a:pt x="304" y="230"/>
                    </a:lnTo>
                    <a:lnTo>
                      <a:pt x="297" y="243"/>
                    </a:lnTo>
                    <a:lnTo>
                      <a:pt x="307" y="252"/>
                    </a:lnTo>
                    <a:lnTo>
                      <a:pt x="307" y="269"/>
                    </a:lnTo>
                    <a:lnTo>
                      <a:pt x="317" y="278"/>
                    </a:lnTo>
                    <a:lnTo>
                      <a:pt x="313" y="286"/>
                    </a:lnTo>
                    <a:lnTo>
                      <a:pt x="318" y="289"/>
                    </a:lnTo>
                    <a:lnTo>
                      <a:pt x="315" y="292"/>
                    </a:lnTo>
                    <a:lnTo>
                      <a:pt x="318" y="295"/>
                    </a:lnTo>
                    <a:lnTo>
                      <a:pt x="315" y="295"/>
                    </a:lnTo>
                    <a:lnTo>
                      <a:pt x="315" y="301"/>
                    </a:lnTo>
                    <a:lnTo>
                      <a:pt x="320" y="306"/>
                    </a:lnTo>
                    <a:lnTo>
                      <a:pt x="320" y="310"/>
                    </a:lnTo>
                    <a:lnTo>
                      <a:pt x="321" y="313"/>
                    </a:lnTo>
                    <a:lnTo>
                      <a:pt x="320" y="315"/>
                    </a:lnTo>
                    <a:lnTo>
                      <a:pt x="321" y="318"/>
                    </a:lnTo>
                    <a:lnTo>
                      <a:pt x="318" y="316"/>
                    </a:lnTo>
                    <a:lnTo>
                      <a:pt x="321" y="321"/>
                    </a:lnTo>
                    <a:lnTo>
                      <a:pt x="318" y="324"/>
                    </a:lnTo>
                    <a:lnTo>
                      <a:pt x="318" y="327"/>
                    </a:lnTo>
                    <a:lnTo>
                      <a:pt x="309" y="327"/>
                    </a:lnTo>
                    <a:lnTo>
                      <a:pt x="309" y="335"/>
                    </a:lnTo>
                    <a:lnTo>
                      <a:pt x="307" y="335"/>
                    </a:lnTo>
                    <a:lnTo>
                      <a:pt x="307" y="338"/>
                    </a:lnTo>
                    <a:lnTo>
                      <a:pt x="306" y="342"/>
                    </a:lnTo>
                    <a:lnTo>
                      <a:pt x="307" y="347"/>
                    </a:lnTo>
                    <a:lnTo>
                      <a:pt x="307" y="350"/>
                    </a:lnTo>
                    <a:lnTo>
                      <a:pt x="310" y="353"/>
                    </a:lnTo>
                    <a:lnTo>
                      <a:pt x="307" y="355"/>
                    </a:lnTo>
                    <a:lnTo>
                      <a:pt x="310" y="362"/>
                    </a:lnTo>
                    <a:lnTo>
                      <a:pt x="307" y="364"/>
                    </a:lnTo>
                    <a:lnTo>
                      <a:pt x="309" y="373"/>
                    </a:lnTo>
                    <a:lnTo>
                      <a:pt x="307" y="381"/>
                    </a:lnTo>
                    <a:lnTo>
                      <a:pt x="312" y="382"/>
                    </a:lnTo>
                    <a:lnTo>
                      <a:pt x="306" y="389"/>
                    </a:lnTo>
                    <a:lnTo>
                      <a:pt x="310" y="395"/>
                    </a:lnTo>
                    <a:lnTo>
                      <a:pt x="309" y="398"/>
                    </a:lnTo>
                    <a:lnTo>
                      <a:pt x="312" y="402"/>
                    </a:lnTo>
                    <a:lnTo>
                      <a:pt x="310" y="406"/>
                    </a:lnTo>
                    <a:lnTo>
                      <a:pt x="307" y="404"/>
                    </a:lnTo>
                    <a:lnTo>
                      <a:pt x="304" y="406"/>
                    </a:lnTo>
                    <a:lnTo>
                      <a:pt x="306" y="409"/>
                    </a:lnTo>
                    <a:lnTo>
                      <a:pt x="312" y="410"/>
                    </a:lnTo>
                    <a:lnTo>
                      <a:pt x="304" y="413"/>
                    </a:lnTo>
                    <a:lnTo>
                      <a:pt x="310" y="419"/>
                    </a:lnTo>
                    <a:lnTo>
                      <a:pt x="307" y="426"/>
                    </a:lnTo>
                    <a:lnTo>
                      <a:pt x="309" y="430"/>
                    </a:lnTo>
                    <a:lnTo>
                      <a:pt x="306" y="430"/>
                    </a:lnTo>
                    <a:lnTo>
                      <a:pt x="307" y="435"/>
                    </a:lnTo>
                    <a:lnTo>
                      <a:pt x="312" y="433"/>
                    </a:lnTo>
                    <a:lnTo>
                      <a:pt x="313" y="433"/>
                    </a:lnTo>
                    <a:lnTo>
                      <a:pt x="310" y="438"/>
                    </a:lnTo>
                    <a:lnTo>
                      <a:pt x="312" y="442"/>
                    </a:lnTo>
                    <a:lnTo>
                      <a:pt x="309" y="450"/>
                    </a:lnTo>
                    <a:lnTo>
                      <a:pt x="312" y="452"/>
                    </a:lnTo>
                    <a:lnTo>
                      <a:pt x="317" y="462"/>
                    </a:lnTo>
                    <a:lnTo>
                      <a:pt x="321" y="462"/>
                    </a:lnTo>
                    <a:lnTo>
                      <a:pt x="320" y="466"/>
                    </a:lnTo>
                    <a:lnTo>
                      <a:pt x="315" y="464"/>
                    </a:lnTo>
                    <a:lnTo>
                      <a:pt x="317" y="472"/>
                    </a:lnTo>
                    <a:lnTo>
                      <a:pt x="312" y="467"/>
                    </a:lnTo>
                    <a:lnTo>
                      <a:pt x="310" y="469"/>
                    </a:lnTo>
                    <a:lnTo>
                      <a:pt x="312" y="475"/>
                    </a:lnTo>
                    <a:lnTo>
                      <a:pt x="317" y="476"/>
                    </a:lnTo>
                    <a:lnTo>
                      <a:pt x="315" y="481"/>
                    </a:lnTo>
                    <a:lnTo>
                      <a:pt x="318" y="482"/>
                    </a:lnTo>
                    <a:lnTo>
                      <a:pt x="318" y="484"/>
                    </a:lnTo>
                    <a:lnTo>
                      <a:pt x="313" y="482"/>
                    </a:lnTo>
                    <a:lnTo>
                      <a:pt x="318" y="489"/>
                    </a:lnTo>
                    <a:lnTo>
                      <a:pt x="315" y="496"/>
                    </a:lnTo>
                    <a:lnTo>
                      <a:pt x="318" y="501"/>
                    </a:lnTo>
                    <a:lnTo>
                      <a:pt x="313" y="504"/>
                    </a:lnTo>
                    <a:lnTo>
                      <a:pt x="315" y="506"/>
                    </a:lnTo>
                    <a:lnTo>
                      <a:pt x="318" y="506"/>
                    </a:lnTo>
                    <a:lnTo>
                      <a:pt x="318" y="510"/>
                    </a:lnTo>
                    <a:lnTo>
                      <a:pt x="324" y="509"/>
                    </a:lnTo>
                    <a:lnTo>
                      <a:pt x="324" y="516"/>
                    </a:lnTo>
                    <a:lnTo>
                      <a:pt x="332" y="515"/>
                    </a:lnTo>
                    <a:lnTo>
                      <a:pt x="327" y="519"/>
                    </a:lnTo>
                    <a:lnTo>
                      <a:pt x="333" y="519"/>
                    </a:lnTo>
                    <a:lnTo>
                      <a:pt x="335" y="522"/>
                    </a:lnTo>
                    <a:lnTo>
                      <a:pt x="329" y="524"/>
                    </a:lnTo>
                    <a:lnTo>
                      <a:pt x="335" y="529"/>
                    </a:lnTo>
                    <a:lnTo>
                      <a:pt x="338" y="536"/>
                    </a:lnTo>
                    <a:lnTo>
                      <a:pt x="343" y="535"/>
                    </a:lnTo>
                    <a:lnTo>
                      <a:pt x="338" y="541"/>
                    </a:lnTo>
                    <a:lnTo>
                      <a:pt x="343" y="544"/>
                    </a:lnTo>
                    <a:lnTo>
                      <a:pt x="343" y="549"/>
                    </a:lnTo>
                    <a:lnTo>
                      <a:pt x="344" y="549"/>
                    </a:lnTo>
                    <a:lnTo>
                      <a:pt x="347" y="542"/>
                    </a:lnTo>
                    <a:lnTo>
                      <a:pt x="352" y="550"/>
                    </a:lnTo>
                    <a:lnTo>
                      <a:pt x="358" y="549"/>
                    </a:lnTo>
                    <a:lnTo>
                      <a:pt x="360" y="550"/>
                    </a:lnTo>
                    <a:lnTo>
                      <a:pt x="360" y="550"/>
                    </a:lnTo>
                    <a:lnTo>
                      <a:pt x="349" y="552"/>
                    </a:lnTo>
                    <a:lnTo>
                      <a:pt x="341" y="561"/>
                    </a:lnTo>
                    <a:lnTo>
                      <a:pt x="335" y="558"/>
                    </a:lnTo>
                    <a:lnTo>
                      <a:pt x="330" y="559"/>
                    </a:lnTo>
                    <a:lnTo>
                      <a:pt x="323" y="550"/>
                    </a:lnTo>
                    <a:lnTo>
                      <a:pt x="309" y="555"/>
                    </a:lnTo>
                    <a:lnTo>
                      <a:pt x="303" y="553"/>
                    </a:lnTo>
                    <a:lnTo>
                      <a:pt x="298" y="547"/>
                    </a:lnTo>
                    <a:lnTo>
                      <a:pt x="297" y="532"/>
                    </a:lnTo>
                    <a:lnTo>
                      <a:pt x="292" y="526"/>
                    </a:lnTo>
                    <a:lnTo>
                      <a:pt x="289" y="527"/>
                    </a:lnTo>
                    <a:lnTo>
                      <a:pt x="287" y="532"/>
                    </a:lnTo>
                    <a:lnTo>
                      <a:pt x="294" y="542"/>
                    </a:lnTo>
                    <a:lnTo>
                      <a:pt x="294" y="545"/>
                    </a:lnTo>
                    <a:lnTo>
                      <a:pt x="287" y="552"/>
                    </a:lnTo>
                    <a:lnTo>
                      <a:pt x="277" y="536"/>
                    </a:lnTo>
                    <a:lnTo>
                      <a:pt x="281" y="529"/>
                    </a:lnTo>
                    <a:lnTo>
                      <a:pt x="280" y="519"/>
                    </a:lnTo>
                    <a:lnTo>
                      <a:pt x="278" y="516"/>
                    </a:lnTo>
                    <a:lnTo>
                      <a:pt x="274" y="518"/>
                    </a:lnTo>
                    <a:lnTo>
                      <a:pt x="272" y="529"/>
                    </a:lnTo>
                    <a:lnTo>
                      <a:pt x="263" y="524"/>
                    </a:lnTo>
                    <a:lnTo>
                      <a:pt x="254" y="533"/>
                    </a:lnTo>
                    <a:lnTo>
                      <a:pt x="249" y="535"/>
                    </a:lnTo>
                    <a:lnTo>
                      <a:pt x="241" y="532"/>
                    </a:lnTo>
                    <a:lnTo>
                      <a:pt x="237" y="532"/>
                    </a:lnTo>
                    <a:lnTo>
                      <a:pt x="237" y="524"/>
                    </a:lnTo>
                    <a:lnTo>
                      <a:pt x="228" y="510"/>
                    </a:lnTo>
                    <a:lnTo>
                      <a:pt x="223" y="507"/>
                    </a:lnTo>
                    <a:lnTo>
                      <a:pt x="220" y="507"/>
                    </a:lnTo>
                    <a:lnTo>
                      <a:pt x="217" y="512"/>
                    </a:lnTo>
                    <a:lnTo>
                      <a:pt x="212" y="521"/>
                    </a:lnTo>
                    <a:lnTo>
                      <a:pt x="208" y="512"/>
                    </a:lnTo>
                    <a:lnTo>
                      <a:pt x="191" y="509"/>
                    </a:lnTo>
                    <a:lnTo>
                      <a:pt x="191" y="509"/>
                    </a:lnTo>
                    <a:lnTo>
                      <a:pt x="189" y="506"/>
                    </a:lnTo>
                    <a:lnTo>
                      <a:pt x="195" y="501"/>
                    </a:lnTo>
                    <a:lnTo>
                      <a:pt x="195" y="498"/>
                    </a:lnTo>
                    <a:lnTo>
                      <a:pt x="188" y="495"/>
                    </a:lnTo>
                    <a:lnTo>
                      <a:pt x="186" y="492"/>
                    </a:lnTo>
                    <a:lnTo>
                      <a:pt x="192" y="487"/>
                    </a:lnTo>
                    <a:lnTo>
                      <a:pt x="192" y="484"/>
                    </a:lnTo>
                    <a:lnTo>
                      <a:pt x="185" y="479"/>
                    </a:lnTo>
                    <a:lnTo>
                      <a:pt x="172" y="467"/>
                    </a:lnTo>
                    <a:lnTo>
                      <a:pt x="165" y="466"/>
                    </a:lnTo>
                    <a:lnTo>
                      <a:pt x="154" y="458"/>
                    </a:lnTo>
                    <a:lnTo>
                      <a:pt x="152" y="456"/>
                    </a:lnTo>
                    <a:lnTo>
                      <a:pt x="157" y="450"/>
                    </a:lnTo>
                    <a:lnTo>
                      <a:pt x="154" y="447"/>
                    </a:lnTo>
                    <a:lnTo>
                      <a:pt x="149" y="446"/>
                    </a:lnTo>
                    <a:lnTo>
                      <a:pt x="148" y="447"/>
                    </a:lnTo>
                    <a:lnTo>
                      <a:pt x="151" y="452"/>
                    </a:lnTo>
                    <a:lnTo>
                      <a:pt x="149" y="455"/>
                    </a:lnTo>
                    <a:lnTo>
                      <a:pt x="135" y="450"/>
                    </a:lnTo>
                    <a:lnTo>
                      <a:pt x="131" y="450"/>
                    </a:lnTo>
                    <a:lnTo>
                      <a:pt x="134" y="466"/>
                    </a:lnTo>
                    <a:lnTo>
                      <a:pt x="131" y="467"/>
                    </a:lnTo>
                    <a:lnTo>
                      <a:pt x="128" y="462"/>
                    </a:lnTo>
                    <a:lnTo>
                      <a:pt x="125" y="462"/>
                    </a:lnTo>
                    <a:lnTo>
                      <a:pt x="120" y="467"/>
                    </a:lnTo>
                    <a:lnTo>
                      <a:pt x="119" y="473"/>
                    </a:lnTo>
                    <a:lnTo>
                      <a:pt x="112" y="473"/>
                    </a:lnTo>
                    <a:lnTo>
                      <a:pt x="109" y="467"/>
                    </a:lnTo>
                    <a:lnTo>
                      <a:pt x="109" y="462"/>
                    </a:lnTo>
                    <a:lnTo>
                      <a:pt x="114" y="459"/>
                    </a:lnTo>
                    <a:lnTo>
                      <a:pt x="125" y="459"/>
                    </a:lnTo>
                    <a:lnTo>
                      <a:pt x="128" y="455"/>
                    </a:lnTo>
                    <a:lnTo>
                      <a:pt x="126" y="453"/>
                    </a:lnTo>
                    <a:lnTo>
                      <a:pt x="120" y="455"/>
                    </a:lnTo>
                    <a:lnTo>
                      <a:pt x="117" y="449"/>
                    </a:lnTo>
                    <a:lnTo>
                      <a:pt x="111" y="447"/>
                    </a:lnTo>
                    <a:lnTo>
                      <a:pt x="106" y="453"/>
                    </a:lnTo>
                    <a:lnTo>
                      <a:pt x="103" y="453"/>
                    </a:lnTo>
                    <a:lnTo>
                      <a:pt x="108" y="442"/>
                    </a:lnTo>
                    <a:lnTo>
                      <a:pt x="108" y="427"/>
                    </a:lnTo>
                    <a:lnTo>
                      <a:pt x="103" y="430"/>
                    </a:lnTo>
                    <a:lnTo>
                      <a:pt x="99" y="429"/>
                    </a:lnTo>
                    <a:lnTo>
                      <a:pt x="100" y="432"/>
                    </a:lnTo>
                    <a:lnTo>
                      <a:pt x="94" y="438"/>
                    </a:lnTo>
                    <a:lnTo>
                      <a:pt x="94" y="446"/>
                    </a:lnTo>
                    <a:lnTo>
                      <a:pt x="93" y="447"/>
                    </a:lnTo>
                    <a:lnTo>
                      <a:pt x="88" y="447"/>
                    </a:lnTo>
                    <a:lnTo>
                      <a:pt x="85" y="429"/>
                    </a:lnTo>
                    <a:lnTo>
                      <a:pt x="89" y="422"/>
                    </a:lnTo>
                    <a:lnTo>
                      <a:pt x="82" y="416"/>
                    </a:lnTo>
                    <a:lnTo>
                      <a:pt x="83" y="406"/>
                    </a:lnTo>
                    <a:lnTo>
                      <a:pt x="79" y="412"/>
                    </a:lnTo>
                    <a:lnTo>
                      <a:pt x="63" y="402"/>
                    </a:lnTo>
                    <a:lnTo>
                      <a:pt x="53" y="407"/>
                    </a:lnTo>
                    <a:lnTo>
                      <a:pt x="53" y="401"/>
                    </a:lnTo>
                    <a:lnTo>
                      <a:pt x="40" y="389"/>
                    </a:lnTo>
                    <a:lnTo>
                      <a:pt x="42" y="379"/>
                    </a:lnTo>
                    <a:lnTo>
                      <a:pt x="57" y="382"/>
                    </a:lnTo>
                    <a:lnTo>
                      <a:pt x="57" y="379"/>
                    </a:lnTo>
                    <a:lnTo>
                      <a:pt x="54" y="379"/>
                    </a:lnTo>
                    <a:lnTo>
                      <a:pt x="56" y="369"/>
                    </a:lnTo>
                    <a:lnTo>
                      <a:pt x="51" y="366"/>
                    </a:lnTo>
                    <a:lnTo>
                      <a:pt x="40" y="364"/>
                    </a:lnTo>
                    <a:lnTo>
                      <a:pt x="31" y="353"/>
                    </a:lnTo>
                    <a:lnTo>
                      <a:pt x="30" y="349"/>
                    </a:lnTo>
                    <a:lnTo>
                      <a:pt x="45" y="330"/>
                    </a:lnTo>
                    <a:lnTo>
                      <a:pt x="28" y="322"/>
                    </a:lnTo>
                    <a:lnTo>
                      <a:pt x="27" y="316"/>
                    </a:lnTo>
                    <a:lnTo>
                      <a:pt x="25" y="313"/>
                    </a:lnTo>
                    <a:lnTo>
                      <a:pt x="23" y="304"/>
                    </a:lnTo>
                    <a:lnTo>
                      <a:pt x="31" y="295"/>
                    </a:lnTo>
                    <a:lnTo>
                      <a:pt x="27" y="290"/>
                    </a:lnTo>
                    <a:lnTo>
                      <a:pt x="23" y="284"/>
                    </a:lnTo>
                    <a:lnTo>
                      <a:pt x="22" y="281"/>
                    </a:lnTo>
                    <a:lnTo>
                      <a:pt x="17" y="284"/>
                    </a:lnTo>
                    <a:lnTo>
                      <a:pt x="14" y="282"/>
                    </a:lnTo>
                    <a:lnTo>
                      <a:pt x="11" y="266"/>
                    </a:lnTo>
                    <a:lnTo>
                      <a:pt x="2" y="247"/>
                    </a:lnTo>
                    <a:lnTo>
                      <a:pt x="2" y="247"/>
                    </a:lnTo>
                    <a:lnTo>
                      <a:pt x="4" y="230"/>
                    </a:lnTo>
                    <a:lnTo>
                      <a:pt x="0" y="223"/>
                    </a:lnTo>
                    <a:lnTo>
                      <a:pt x="16" y="223"/>
                    </a:lnTo>
                    <a:lnTo>
                      <a:pt x="17" y="218"/>
                    </a:lnTo>
                    <a:lnTo>
                      <a:pt x="23" y="216"/>
                    </a:lnTo>
                    <a:lnTo>
                      <a:pt x="27" y="219"/>
                    </a:lnTo>
                    <a:lnTo>
                      <a:pt x="27" y="213"/>
                    </a:lnTo>
                    <a:lnTo>
                      <a:pt x="31" y="213"/>
                    </a:lnTo>
                    <a:lnTo>
                      <a:pt x="33" y="210"/>
                    </a:lnTo>
                    <a:lnTo>
                      <a:pt x="40" y="213"/>
                    </a:lnTo>
                    <a:lnTo>
                      <a:pt x="39" y="210"/>
                    </a:lnTo>
                    <a:lnTo>
                      <a:pt x="40" y="209"/>
                    </a:lnTo>
                    <a:lnTo>
                      <a:pt x="47" y="210"/>
                    </a:lnTo>
                    <a:lnTo>
                      <a:pt x="47" y="209"/>
                    </a:lnTo>
                    <a:lnTo>
                      <a:pt x="50" y="209"/>
                    </a:lnTo>
                    <a:lnTo>
                      <a:pt x="53" y="203"/>
                    </a:lnTo>
                    <a:lnTo>
                      <a:pt x="57" y="201"/>
                    </a:lnTo>
                    <a:lnTo>
                      <a:pt x="59" y="183"/>
                    </a:lnTo>
                    <a:lnTo>
                      <a:pt x="63" y="170"/>
                    </a:lnTo>
                    <a:lnTo>
                      <a:pt x="70" y="172"/>
                    </a:lnTo>
                    <a:lnTo>
                      <a:pt x="74" y="178"/>
                    </a:lnTo>
                    <a:lnTo>
                      <a:pt x="83" y="169"/>
                    </a:lnTo>
                    <a:lnTo>
                      <a:pt x="76" y="159"/>
                    </a:lnTo>
                    <a:lnTo>
                      <a:pt x="79" y="153"/>
                    </a:lnTo>
                    <a:lnTo>
                      <a:pt x="77" y="141"/>
                    </a:lnTo>
                    <a:lnTo>
                      <a:pt x="88" y="144"/>
                    </a:lnTo>
                    <a:lnTo>
                      <a:pt x="91" y="139"/>
                    </a:lnTo>
                    <a:lnTo>
                      <a:pt x="96" y="139"/>
                    </a:lnTo>
                    <a:lnTo>
                      <a:pt x="97" y="138"/>
                    </a:lnTo>
                    <a:lnTo>
                      <a:pt x="108" y="143"/>
                    </a:lnTo>
                    <a:lnTo>
                      <a:pt x="111" y="141"/>
                    </a:lnTo>
                    <a:lnTo>
                      <a:pt x="111" y="138"/>
                    </a:lnTo>
                    <a:lnTo>
                      <a:pt x="114" y="138"/>
                    </a:lnTo>
                    <a:lnTo>
                      <a:pt x="120" y="141"/>
                    </a:lnTo>
                    <a:lnTo>
                      <a:pt x="122" y="132"/>
                    </a:lnTo>
                    <a:lnTo>
                      <a:pt x="137" y="129"/>
                    </a:lnTo>
                    <a:lnTo>
                      <a:pt x="140" y="118"/>
                    </a:lnTo>
                    <a:lnTo>
                      <a:pt x="137" y="113"/>
                    </a:lnTo>
                    <a:lnTo>
                      <a:pt x="140" y="107"/>
                    </a:lnTo>
                    <a:lnTo>
                      <a:pt x="148" y="104"/>
                    </a:lnTo>
                    <a:lnTo>
                      <a:pt x="143" y="101"/>
                    </a:lnTo>
                    <a:lnTo>
                      <a:pt x="145" y="95"/>
                    </a:lnTo>
                    <a:lnTo>
                      <a:pt x="143" y="90"/>
                    </a:lnTo>
                    <a:lnTo>
                      <a:pt x="132" y="84"/>
                    </a:lnTo>
                    <a:close/>
                  </a:path>
                </a:pathLst>
              </a:custGeom>
              <a:grpFill/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Zakarpattia"/>
              <p:cNvSpPr>
                <a:spLocks/>
              </p:cNvSpPr>
              <p:nvPr/>
            </p:nvSpPr>
            <p:spPr bwMode="auto">
              <a:xfrm>
                <a:off x="3114675" y="3155951"/>
                <a:ext cx="820738" cy="595313"/>
              </a:xfrm>
              <a:custGeom>
                <a:avLst/>
                <a:gdLst>
                  <a:gd name="T0" fmla="*/ 129 w 517"/>
                  <a:gd name="T1" fmla="*/ 17 h 375"/>
                  <a:gd name="T2" fmla="*/ 147 w 517"/>
                  <a:gd name="T3" fmla="*/ 29 h 375"/>
                  <a:gd name="T4" fmla="*/ 155 w 517"/>
                  <a:gd name="T5" fmla="*/ 18 h 375"/>
                  <a:gd name="T6" fmla="*/ 163 w 517"/>
                  <a:gd name="T7" fmla="*/ 40 h 375"/>
                  <a:gd name="T8" fmla="*/ 158 w 517"/>
                  <a:gd name="T9" fmla="*/ 60 h 375"/>
                  <a:gd name="T10" fmla="*/ 176 w 517"/>
                  <a:gd name="T11" fmla="*/ 83 h 375"/>
                  <a:gd name="T12" fmla="*/ 192 w 517"/>
                  <a:gd name="T13" fmla="*/ 78 h 375"/>
                  <a:gd name="T14" fmla="*/ 210 w 517"/>
                  <a:gd name="T15" fmla="*/ 83 h 375"/>
                  <a:gd name="T16" fmla="*/ 247 w 517"/>
                  <a:gd name="T17" fmla="*/ 107 h 375"/>
                  <a:gd name="T18" fmla="*/ 278 w 517"/>
                  <a:gd name="T19" fmla="*/ 118 h 375"/>
                  <a:gd name="T20" fmla="*/ 302 w 517"/>
                  <a:gd name="T21" fmla="*/ 118 h 375"/>
                  <a:gd name="T22" fmla="*/ 311 w 517"/>
                  <a:gd name="T23" fmla="*/ 131 h 375"/>
                  <a:gd name="T24" fmla="*/ 356 w 517"/>
                  <a:gd name="T25" fmla="*/ 170 h 375"/>
                  <a:gd name="T26" fmla="*/ 370 w 517"/>
                  <a:gd name="T27" fmla="*/ 198 h 375"/>
                  <a:gd name="T28" fmla="*/ 387 w 517"/>
                  <a:gd name="T29" fmla="*/ 186 h 375"/>
                  <a:gd name="T30" fmla="*/ 407 w 517"/>
                  <a:gd name="T31" fmla="*/ 180 h 375"/>
                  <a:gd name="T32" fmla="*/ 413 w 517"/>
                  <a:gd name="T33" fmla="*/ 190 h 375"/>
                  <a:gd name="T34" fmla="*/ 417 w 517"/>
                  <a:gd name="T35" fmla="*/ 209 h 375"/>
                  <a:gd name="T36" fmla="*/ 425 w 517"/>
                  <a:gd name="T37" fmla="*/ 227 h 375"/>
                  <a:gd name="T38" fmla="*/ 446 w 517"/>
                  <a:gd name="T39" fmla="*/ 224 h 375"/>
                  <a:gd name="T40" fmla="*/ 460 w 517"/>
                  <a:gd name="T41" fmla="*/ 230 h 375"/>
                  <a:gd name="T42" fmla="*/ 488 w 517"/>
                  <a:gd name="T43" fmla="*/ 255 h 375"/>
                  <a:gd name="T44" fmla="*/ 500 w 517"/>
                  <a:gd name="T45" fmla="*/ 275 h 375"/>
                  <a:gd name="T46" fmla="*/ 496 w 517"/>
                  <a:gd name="T47" fmla="*/ 289 h 375"/>
                  <a:gd name="T48" fmla="*/ 503 w 517"/>
                  <a:gd name="T49" fmla="*/ 310 h 375"/>
                  <a:gd name="T50" fmla="*/ 505 w 517"/>
                  <a:gd name="T51" fmla="*/ 354 h 375"/>
                  <a:gd name="T52" fmla="*/ 493 w 517"/>
                  <a:gd name="T53" fmla="*/ 358 h 375"/>
                  <a:gd name="T54" fmla="*/ 459 w 517"/>
                  <a:gd name="T55" fmla="*/ 370 h 375"/>
                  <a:gd name="T56" fmla="*/ 434 w 517"/>
                  <a:gd name="T57" fmla="*/ 375 h 375"/>
                  <a:gd name="T58" fmla="*/ 399 w 517"/>
                  <a:gd name="T59" fmla="*/ 358 h 375"/>
                  <a:gd name="T60" fmla="*/ 382 w 517"/>
                  <a:gd name="T61" fmla="*/ 354 h 375"/>
                  <a:gd name="T62" fmla="*/ 359 w 517"/>
                  <a:gd name="T63" fmla="*/ 364 h 375"/>
                  <a:gd name="T64" fmla="*/ 334 w 517"/>
                  <a:gd name="T65" fmla="*/ 344 h 375"/>
                  <a:gd name="T66" fmla="*/ 288 w 517"/>
                  <a:gd name="T67" fmla="*/ 338 h 375"/>
                  <a:gd name="T68" fmla="*/ 269 w 517"/>
                  <a:gd name="T69" fmla="*/ 347 h 375"/>
                  <a:gd name="T70" fmla="*/ 252 w 517"/>
                  <a:gd name="T71" fmla="*/ 337 h 375"/>
                  <a:gd name="T72" fmla="*/ 238 w 517"/>
                  <a:gd name="T73" fmla="*/ 326 h 375"/>
                  <a:gd name="T74" fmla="*/ 232 w 517"/>
                  <a:gd name="T75" fmla="*/ 312 h 375"/>
                  <a:gd name="T76" fmla="*/ 213 w 517"/>
                  <a:gd name="T77" fmla="*/ 306 h 375"/>
                  <a:gd name="T78" fmla="*/ 204 w 517"/>
                  <a:gd name="T79" fmla="*/ 320 h 375"/>
                  <a:gd name="T80" fmla="*/ 201 w 517"/>
                  <a:gd name="T81" fmla="*/ 332 h 375"/>
                  <a:gd name="T82" fmla="*/ 186 w 517"/>
                  <a:gd name="T83" fmla="*/ 343 h 375"/>
                  <a:gd name="T84" fmla="*/ 164 w 517"/>
                  <a:gd name="T85" fmla="*/ 338 h 375"/>
                  <a:gd name="T86" fmla="*/ 158 w 517"/>
                  <a:gd name="T87" fmla="*/ 358 h 375"/>
                  <a:gd name="T88" fmla="*/ 152 w 517"/>
                  <a:gd name="T89" fmla="*/ 340 h 375"/>
                  <a:gd name="T90" fmla="*/ 146 w 517"/>
                  <a:gd name="T91" fmla="*/ 318 h 375"/>
                  <a:gd name="T92" fmla="*/ 140 w 517"/>
                  <a:gd name="T93" fmla="*/ 310 h 375"/>
                  <a:gd name="T94" fmla="*/ 133 w 517"/>
                  <a:gd name="T95" fmla="*/ 309 h 375"/>
                  <a:gd name="T96" fmla="*/ 110 w 517"/>
                  <a:gd name="T97" fmla="*/ 315 h 375"/>
                  <a:gd name="T98" fmla="*/ 95 w 517"/>
                  <a:gd name="T99" fmla="*/ 298 h 375"/>
                  <a:gd name="T100" fmla="*/ 89 w 517"/>
                  <a:gd name="T101" fmla="*/ 283 h 375"/>
                  <a:gd name="T102" fmla="*/ 75 w 517"/>
                  <a:gd name="T103" fmla="*/ 269 h 375"/>
                  <a:gd name="T104" fmla="*/ 61 w 517"/>
                  <a:gd name="T105" fmla="*/ 264 h 375"/>
                  <a:gd name="T106" fmla="*/ 41 w 517"/>
                  <a:gd name="T107" fmla="*/ 247 h 375"/>
                  <a:gd name="T108" fmla="*/ 21 w 517"/>
                  <a:gd name="T109" fmla="*/ 224 h 375"/>
                  <a:gd name="T110" fmla="*/ 2 w 517"/>
                  <a:gd name="T111" fmla="*/ 218 h 375"/>
                  <a:gd name="T112" fmla="*/ 15 w 517"/>
                  <a:gd name="T113" fmla="*/ 149 h 375"/>
                  <a:gd name="T114" fmla="*/ 41 w 517"/>
                  <a:gd name="T115" fmla="*/ 129 h 375"/>
                  <a:gd name="T116" fmla="*/ 43 w 517"/>
                  <a:gd name="T117" fmla="*/ 106 h 375"/>
                  <a:gd name="T118" fmla="*/ 54 w 517"/>
                  <a:gd name="T119" fmla="*/ 69 h 375"/>
                  <a:gd name="T120" fmla="*/ 71 w 517"/>
                  <a:gd name="T121" fmla="*/ 38 h 375"/>
                  <a:gd name="T122" fmla="*/ 84 w 517"/>
                  <a:gd name="T123" fmla="*/ 27 h 375"/>
                  <a:gd name="T124" fmla="*/ 91 w 517"/>
                  <a:gd name="T125" fmla="*/ 1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7" h="375">
                    <a:moveTo>
                      <a:pt x="107" y="15"/>
                    </a:moveTo>
                    <a:lnTo>
                      <a:pt x="114" y="17"/>
                    </a:lnTo>
                    <a:lnTo>
                      <a:pt x="118" y="14"/>
                    </a:lnTo>
                    <a:lnTo>
                      <a:pt x="129" y="17"/>
                    </a:lnTo>
                    <a:lnTo>
                      <a:pt x="132" y="14"/>
                    </a:lnTo>
                    <a:lnTo>
                      <a:pt x="141" y="21"/>
                    </a:lnTo>
                    <a:lnTo>
                      <a:pt x="144" y="21"/>
                    </a:lnTo>
                    <a:lnTo>
                      <a:pt x="147" y="29"/>
                    </a:lnTo>
                    <a:lnTo>
                      <a:pt x="157" y="27"/>
                    </a:lnTo>
                    <a:lnTo>
                      <a:pt x="157" y="24"/>
                    </a:lnTo>
                    <a:lnTo>
                      <a:pt x="153" y="20"/>
                    </a:lnTo>
                    <a:lnTo>
                      <a:pt x="155" y="18"/>
                    </a:lnTo>
                    <a:lnTo>
                      <a:pt x="155" y="18"/>
                    </a:lnTo>
                    <a:lnTo>
                      <a:pt x="166" y="24"/>
                    </a:lnTo>
                    <a:lnTo>
                      <a:pt x="160" y="29"/>
                    </a:lnTo>
                    <a:lnTo>
                      <a:pt x="163" y="40"/>
                    </a:lnTo>
                    <a:lnTo>
                      <a:pt x="158" y="40"/>
                    </a:lnTo>
                    <a:lnTo>
                      <a:pt x="153" y="43"/>
                    </a:lnTo>
                    <a:lnTo>
                      <a:pt x="153" y="49"/>
                    </a:lnTo>
                    <a:lnTo>
                      <a:pt x="158" y="60"/>
                    </a:lnTo>
                    <a:lnTo>
                      <a:pt x="166" y="66"/>
                    </a:lnTo>
                    <a:lnTo>
                      <a:pt x="172" y="69"/>
                    </a:lnTo>
                    <a:lnTo>
                      <a:pt x="173" y="78"/>
                    </a:lnTo>
                    <a:lnTo>
                      <a:pt x="176" y="83"/>
                    </a:lnTo>
                    <a:lnTo>
                      <a:pt x="180" y="83"/>
                    </a:lnTo>
                    <a:lnTo>
                      <a:pt x="183" y="78"/>
                    </a:lnTo>
                    <a:lnTo>
                      <a:pt x="187" y="77"/>
                    </a:lnTo>
                    <a:lnTo>
                      <a:pt x="192" y="78"/>
                    </a:lnTo>
                    <a:lnTo>
                      <a:pt x="199" y="74"/>
                    </a:lnTo>
                    <a:lnTo>
                      <a:pt x="207" y="77"/>
                    </a:lnTo>
                    <a:lnTo>
                      <a:pt x="207" y="81"/>
                    </a:lnTo>
                    <a:lnTo>
                      <a:pt x="210" y="83"/>
                    </a:lnTo>
                    <a:lnTo>
                      <a:pt x="221" y="106"/>
                    </a:lnTo>
                    <a:lnTo>
                      <a:pt x="235" y="104"/>
                    </a:lnTo>
                    <a:lnTo>
                      <a:pt x="238" y="101"/>
                    </a:lnTo>
                    <a:lnTo>
                      <a:pt x="247" y="107"/>
                    </a:lnTo>
                    <a:lnTo>
                      <a:pt x="255" y="103"/>
                    </a:lnTo>
                    <a:lnTo>
                      <a:pt x="258" y="111"/>
                    </a:lnTo>
                    <a:lnTo>
                      <a:pt x="267" y="115"/>
                    </a:lnTo>
                    <a:lnTo>
                      <a:pt x="278" y="118"/>
                    </a:lnTo>
                    <a:lnTo>
                      <a:pt x="285" y="114"/>
                    </a:lnTo>
                    <a:lnTo>
                      <a:pt x="293" y="117"/>
                    </a:lnTo>
                    <a:lnTo>
                      <a:pt x="293" y="117"/>
                    </a:lnTo>
                    <a:lnTo>
                      <a:pt x="302" y="118"/>
                    </a:lnTo>
                    <a:lnTo>
                      <a:pt x="304" y="123"/>
                    </a:lnTo>
                    <a:lnTo>
                      <a:pt x="308" y="123"/>
                    </a:lnTo>
                    <a:lnTo>
                      <a:pt x="311" y="124"/>
                    </a:lnTo>
                    <a:lnTo>
                      <a:pt x="311" y="131"/>
                    </a:lnTo>
                    <a:lnTo>
                      <a:pt x="325" y="144"/>
                    </a:lnTo>
                    <a:lnTo>
                      <a:pt x="344" y="144"/>
                    </a:lnTo>
                    <a:lnTo>
                      <a:pt x="344" y="158"/>
                    </a:lnTo>
                    <a:lnTo>
                      <a:pt x="356" y="170"/>
                    </a:lnTo>
                    <a:lnTo>
                      <a:pt x="367" y="167"/>
                    </a:lnTo>
                    <a:lnTo>
                      <a:pt x="371" y="174"/>
                    </a:lnTo>
                    <a:lnTo>
                      <a:pt x="368" y="192"/>
                    </a:lnTo>
                    <a:lnTo>
                      <a:pt x="370" y="198"/>
                    </a:lnTo>
                    <a:lnTo>
                      <a:pt x="381" y="200"/>
                    </a:lnTo>
                    <a:lnTo>
                      <a:pt x="382" y="198"/>
                    </a:lnTo>
                    <a:lnTo>
                      <a:pt x="382" y="195"/>
                    </a:lnTo>
                    <a:lnTo>
                      <a:pt x="387" y="186"/>
                    </a:lnTo>
                    <a:lnTo>
                      <a:pt x="394" y="187"/>
                    </a:lnTo>
                    <a:lnTo>
                      <a:pt x="400" y="183"/>
                    </a:lnTo>
                    <a:lnTo>
                      <a:pt x="404" y="184"/>
                    </a:lnTo>
                    <a:lnTo>
                      <a:pt x="407" y="180"/>
                    </a:lnTo>
                    <a:lnTo>
                      <a:pt x="413" y="177"/>
                    </a:lnTo>
                    <a:lnTo>
                      <a:pt x="414" y="180"/>
                    </a:lnTo>
                    <a:lnTo>
                      <a:pt x="413" y="183"/>
                    </a:lnTo>
                    <a:lnTo>
                      <a:pt x="413" y="190"/>
                    </a:lnTo>
                    <a:lnTo>
                      <a:pt x="416" y="194"/>
                    </a:lnTo>
                    <a:lnTo>
                      <a:pt x="413" y="198"/>
                    </a:lnTo>
                    <a:lnTo>
                      <a:pt x="414" y="204"/>
                    </a:lnTo>
                    <a:lnTo>
                      <a:pt x="417" y="209"/>
                    </a:lnTo>
                    <a:lnTo>
                      <a:pt x="416" y="217"/>
                    </a:lnTo>
                    <a:lnTo>
                      <a:pt x="419" y="218"/>
                    </a:lnTo>
                    <a:lnTo>
                      <a:pt x="417" y="223"/>
                    </a:lnTo>
                    <a:lnTo>
                      <a:pt x="425" y="227"/>
                    </a:lnTo>
                    <a:lnTo>
                      <a:pt x="423" y="229"/>
                    </a:lnTo>
                    <a:lnTo>
                      <a:pt x="437" y="232"/>
                    </a:lnTo>
                    <a:lnTo>
                      <a:pt x="440" y="235"/>
                    </a:lnTo>
                    <a:lnTo>
                      <a:pt x="446" y="224"/>
                    </a:lnTo>
                    <a:lnTo>
                      <a:pt x="446" y="221"/>
                    </a:lnTo>
                    <a:lnTo>
                      <a:pt x="457" y="223"/>
                    </a:lnTo>
                    <a:lnTo>
                      <a:pt x="460" y="226"/>
                    </a:lnTo>
                    <a:lnTo>
                      <a:pt x="460" y="230"/>
                    </a:lnTo>
                    <a:lnTo>
                      <a:pt x="463" y="235"/>
                    </a:lnTo>
                    <a:lnTo>
                      <a:pt x="473" y="240"/>
                    </a:lnTo>
                    <a:lnTo>
                      <a:pt x="479" y="249"/>
                    </a:lnTo>
                    <a:lnTo>
                      <a:pt x="488" y="255"/>
                    </a:lnTo>
                    <a:lnTo>
                      <a:pt x="489" y="258"/>
                    </a:lnTo>
                    <a:lnTo>
                      <a:pt x="488" y="267"/>
                    </a:lnTo>
                    <a:lnTo>
                      <a:pt x="496" y="270"/>
                    </a:lnTo>
                    <a:lnTo>
                      <a:pt x="500" y="275"/>
                    </a:lnTo>
                    <a:lnTo>
                      <a:pt x="496" y="281"/>
                    </a:lnTo>
                    <a:lnTo>
                      <a:pt x="496" y="283"/>
                    </a:lnTo>
                    <a:lnTo>
                      <a:pt x="493" y="286"/>
                    </a:lnTo>
                    <a:lnTo>
                      <a:pt x="496" y="289"/>
                    </a:lnTo>
                    <a:lnTo>
                      <a:pt x="491" y="294"/>
                    </a:lnTo>
                    <a:lnTo>
                      <a:pt x="497" y="304"/>
                    </a:lnTo>
                    <a:lnTo>
                      <a:pt x="502" y="306"/>
                    </a:lnTo>
                    <a:lnTo>
                      <a:pt x="503" y="310"/>
                    </a:lnTo>
                    <a:lnTo>
                      <a:pt x="511" y="317"/>
                    </a:lnTo>
                    <a:lnTo>
                      <a:pt x="517" y="329"/>
                    </a:lnTo>
                    <a:lnTo>
                      <a:pt x="506" y="337"/>
                    </a:lnTo>
                    <a:lnTo>
                      <a:pt x="505" y="354"/>
                    </a:lnTo>
                    <a:lnTo>
                      <a:pt x="505" y="354"/>
                    </a:lnTo>
                    <a:lnTo>
                      <a:pt x="502" y="357"/>
                    </a:lnTo>
                    <a:lnTo>
                      <a:pt x="496" y="355"/>
                    </a:lnTo>
                    <a:lnTo>
                      <a:pt x="493" y="358"/>
                    </a:lnTo>
                    <a:lnTo>
                      <a:pt x="477" y="354"/>
                    </a:lnTo>
                    <a:lnTo>
                      <a:pt x="468" y="358"/>
                    </a:lnTo>
                    <a:lnTo>
                      <a:pt x="466" y="366"/>
                    </a:lnTo>
                    <a:lnTo>
                      <a:pt x="459" y="370"/>
                    </a:lnTo>
                    <a:lnTo>
                      <a:pt x="454" y="366"/>
                    </a:lnTo>
                    <a:lnTo>
                      <a:pt x="445" y="372"/>
                    </a:lnTo>
                    <a:lnTo>
                      <a:pt x="440" y="372"/>
                    </a:lnTo>
                    <a:lnTo>
                      <a:pt x="434" y="375"/>
                    </a:lnTo>
                    <a:lnTo>
                      <a:pt x="427" y="369"/>
                    </a:lnTo>
                    <a:lnTo>
                      <a:pt x="410" y="370"/>
                    </a:lnTo>
                    <a:lnTo>
                      <a:pt x="407" y="363"/>
                    </a:lnTo>
                    <a:lnTo>
                      <a:pt x="399" y="358"/>
                    </a:lnTo>
                    <a:lnTo>
                      <a:pt x="393" y="360"/>
                    </a:lnTo>
                    <a:lnTo>
                      <a:pt x="388" y="354"/>
                    </a:lnTo>
                    <a:lnTo>
                      <a:pt x="384" y="357"/>
                    </a:lnTo>
                    <a:lnTo>
                      <a:pt x="382" y="354"/>
                    </a:lnTo>
                    <a:lnTo>
                      <a:pt x="377" y="355"/>
                    </a:lnTo>
                    <a:lnTo>
                      <a:pt x="374" y="360"/>
                    </a:lnTo>
                    <a:lnTo>
                      <a:pt x="362" y="361"/>
                    </a:lnTo>
                    <a:lnTo>
                      <a:pt x="359" y="364"/>
                    </a:lnTo>
                    <a:lnTo>
                      <a:pt x="354" y="363"/>
                    </a:lnTo>
                    <a:lnTo>
                      <a:pt x="350" y="350"/>
                    </a:lnTo>
                    <a:lnTo>
                      <a:pt x="341" y="346"/>
                    </a:lnTo>
                    <a:lnTo>
                      <a:pt x="334" y="344"/>
                    </a:lnTo>
                    <a:lnTo>
                      <a:pt x="318" y="349"/>
                    </a:lnTo>
                    <a:lnTo>
                      <a:pt x="307" y="341"/>
                    </a:lnTo>
                    <a:lnTo>
                      <a:pt x="296" y="343"/>
                    </a:lnTo>
                    <a:lnTo>
                      <a:pt x="288" y="338"/>
                    </a:lnTo>
                    <a:lnTo>
                      <a:pt x="287" y="344"/>
                    </a:lnTo>
                    <a:lnTo>
                      <a:pt x="282" y="354"/>
                    </a:lnTo>
                    <a:lnTo>
                      <a:pt x="273" y="350"/>
                    </a:lnTo>
                    <a:lnTo>
                      <a:pt x="269" y="347"/>
                    </a:lnTo>
                    <a:lnTo>
                      <a:pt x="265" y="347"/>
                    </a:lnTo>
                    <a:lnTo>
                      <a:pt x="262" y="343"/>
                    </a:lnTo>
                    <a:lnTo>
                      <a:pt x="258" y="343"/>
                    </a:lnTo>
                    <a:lnTo>
                      <a:pt x="252" y="337"/>
                    </a:lnTo>
                    <a:lnTo>
                      <a:pt x="249" y="337"/>
                    </a:lnTo>
                    <a:lnTo>
                      <a:pt x="249" y="332"/>
                    </a:lnTo>
                    <a:lnTo>
                      <a:pt x="239" y="329"/>
                    </a:lnTo>
                    <a:lnTo>
                      <a:pt x="238" y="326"/>
                    </a:lnTo>
                    <a:lnTo>
                      <a:pt x="239" y="321"/>
                    </a:lnTo>
                    <a:lnTo>
                      <a:pt x="235" y="317"/>
                    </a:lnTo>
                    <a:lnTo>
                      <a:pt x="235" y="312"/>
                    </a:lnTo>
                    <a:lnTo>
                      <a:pt x="232" y="312"/>
                    </a:lnTo>
                    <a:lnTo>
                      <a:pt x="230" y="315"/>
                    </a:lnTo>
                    <a:lnTo>
                      <a:pt x="219" y="314"/>
                    </a:lnTo>
                    <a:lnTo>
                      <a:pt x="216" y="307"/>
                    </a:lnTo>
                    <a:lnTo>
                      <a:pt x="213" y="306"/>
                    </a:lnTo>
                    <a:lnTo>
                      <a:pt x="210" y="309"/>
                    </a:lnTo>
                    <a:lnTo>
                      <a:pt x="209" y="314"/>
                    </a:lnTo>
                    <a:lnTo>
                      <a:pt x="203" y="317"/>
                    </a:lnTo>
                    <a:lnTo>
                      <a:pt x="204" y="320"/>
                    </a:lnTo>
                    <a:lnTo>
                      <a:pt x="201" y="323"/>
                    </a:lnTo>
                    <a:lnTo>
                      <a:pt x="203" y="327"/>
                    </a:lnTo>
                    <a:lnTo>
                      <a:pt x="199" y="330"/>
                    </a:lnTo>
                    <a:lnTo>
                      <a:pt x="201" y="332"/>
                    </a:lnTo>
                    <a:lnTo>
                      <a:pt x="198" y="338"/>
                    </a:lnTo>
                    <a:lnTo>
                      <a:pt x="199" y="338"/>
                    </a:lnTo>
                    <a:lnTo>
                      <a:pt x="198" y="341"/>
                    </a:lnTo>
                    <a:lnTo>
                      <a:pt x="186" y="343"/>
                    </a:lnTo>
                    <a:lnTo>
                      <a:pt x="183" y="347"/>
                    </a:lnTo>
                    <a:lnTo>
                      <a:pt x="173" y="340"/>
                    </a:lnTo>
                    <a:lnTo>
                      <a:pt x="172" y="341"/>
                    </a:lnTo>
                    <a:lnTo>
                      <a:pt x="164" y="338"/>
                    </a:lnTo>
                    <a:lnTo>
                      <a:pt x="163" y="341"/>
                    </a:lnTo>
                    <a:lnTo>
                      <a:pt x="166" y="344"/>
                    </a:lnTo>
                    <a:lnTo>
                      <a:pt x="169" y="354"/>
                    </a:lnTo>
                    <a:lnTo>
                      <a:pt x="158" y="358"/>
                    </a:lnTo>
                    <a:lnTo>
                      <a:pt x="157" y="354"/>
                    </a:lnTo>
                    <a:lnTo>
                      <a:pt x="146" y="349"/>
                    </a:lnTo>
                    <a:lnTo>
                      <a:pt x="146" y="347"/>
                    </a:lnTo>
                    <a:lnTo>
                      <a:pt x="152" y="340"/>
                    </a:lnTo>
                    <a:lnTo>
                      <a:pt x="155" y="327"/>
                    </a:lnTo>
                    <a:lnTo>
                      <a:pt x="152" y="327"/>
                    </a:lnTo>
                    <a:lnTo>
                      <a:pt x="150" y="321"/>
                    </a:lnTo>
                    <a:lnTo>
                      <a:pt x="146" y="318"/>
                    </a:lnTo>
                    <a:lnTo>
                      <a:pt x="143" y="314"/>
                    </a:lnTo>
                    <a:lnTo>
                      <a:pt x="143" y="307"/>
                    </a:lnTo>
                    <a:lnTo>
                      <a:pt x="141" y="307"/>
                    </a:lnTo>
                    <a:lnTo>
                      <a:pt x="140" y="310"/>
                    </a:lnTo>
                    <a:lnTo>
                      <a:pt x="138" y="306"/>
                    </a:lnTo>
                    <a:lnTo>
                      <a:pt x="137" y="307"/>
                    </a:lnTo>
                    <a:lnTo>
                      <a:pt x="132" y="306"/>
                    </a:lnTo>
                    <a:lnTo>
                      <a:pt x="133" y="309"/>
                    </a:lnTo>
                    <a:lnTo>
                      <a:pt x="130" y="309"/>
                    </a:lnTo>
                    <a:lnTo>
                      <a:pt x="129" y="306"/>
                    </a:lnTo>
                    <a:lnTo>
                      <a:pt x="124" y="306"/>
                    </a:lnTo>
                    <a:lnTo>
                      <a:pt x="110" y="315"/>
                    </a:lnTo>
                    <a:lnTo>
                      <a:pt x="94" y="310"/>
                    </a:lnTo>
                    <a:lnTo>
                      <a:pt x="95" y="307"/>
                    </a:lnTo>
                    <a:lnTo>
                      <a:pt x="94" y="300"/>
                    </a:lnTo>
                    <a:lnTo>
                      <a:pt x="95" y="298"/>
                    </a:lnTo>
                    <a:lnTo>
                      <a:pt x="92" y="294"/>
                    </a:lnTo>
                    <a:lnTo>
                      <a:pt x="91" y="294"/>
                    </a:lnTo>
                    <a:lnTo>
                      <a:pt x="87" y="287"/>
                    </a:lnTo>
                    <a:lnTo>
                      <a:pt x="89" y="283"/>
                    </a:lnTo>
                    <a:lnTo>
                      <a:pt x="81" y="278"/>
                    </a:lnTo>
                    <a:lnTo>
                      <a:pt x="78" y="274"/>
                    </a:lnTo>
                    <a:lnTo>
                      <a:pt x="78" y="269"/>
                    </a:lnTo>
                    <a:lnTo>
                      <a:pt x="75" y="269"/>
                    </a:lnTo>
                    <a:lnTo>
                      <a:pt x="75" y="266"/>
                    </a:lnTo>
                    <a:lnTo>
                      <a:pt x="72" y="264"/>
                    </a:lnTo>
                    <a:lnTo>
                      <a:pt x="66" y="267"/>
                    </a:lnTo>
                    <a:lnTo>
                      <a:pt x="61" y="264"/>
                    </a:lnTo>
                    <a:lnTo>
                      <a:pt x="54" y="266"/>
                    </a:lnTo>
                    <a:lnTo>
                      <a:pt x="51" y="270"/>
                    </a:lnTo>
                    <a:lnTo>
                      <a:pt x="41" y="257"/>
                    </a:lnTo>
                    <a:lnTo>
                      <a:pt x="41" y="247"/>
                    </a:lnTo>
                    <a:lnTo>
                      <a:pt x="37" y="243"/>
                    </a:lnTo>
                    <a:lnTo>
                      <a:pt x="37" y="234"/>
                    </a:lnTo>
                    <a:lnTo>
                      <a:pt x="26" y="232"/>
                    </a:lnTo>
                    <a:lnTo>
                      <a:pt x="21" y="224"/>
                    </a:lnTo>
                    <a:lnTo>
                      <a:pt x="26" y="217"/>
                    </a:lnTo>
                    <a:lnTo>
                      <a:pt x="20" y="215"/>
                    </a:lnTo>
                    <a:lnTo>
                      <a:pt x="14" y="210"/>
                    </a:lnTo>
                    <a:lnTo>
                      <a:pt x="2" y="218"/>
                    </a:lnTo>
                    <a:lnTo>
                      <a:pt x="0" y="207"/>
                    </a:lnTo>
                    <a:lnTo>
                      <a:pt x="5" y="166"/>
                    </a:lnTo>
                    <a:lnTo>
                      <a:pt x="9" y="155"/>
                    </a:lnTo>
                    <a:lnTo>
                      <a:pt x="15" y="149"/>
                    </a:lnTo>
                    <a:lnTo>
                      <a:pt x="20" y="149"/>
                    </a:lnTo>
                    <a:lnTo>
                      <a:pt x="23" y="141"/>
                    </a:lnTo>
                    <a:lnTo>
                      <a:pt x="34" y="132"/>
                    </a:lnTo>
                    <a:lnTo>
                      <a:pt x="41" y="129"/>
                    </a:lnTo>
                    <a:lnTo>
                      <a:pt x="46" y="114"/>
                    </a:lnTo>
                    <a:lnTo>
                      <a:pt x="46" y="112"/>
                    </a:lnTo>
                    <a:lnTo>
                      <a:pt x="43" y="109"/>
                    </a:lnTo>
                    <a:lnTo>
                      <a:pt x="43" y="106"/>
                    </a:lnTo>
                    <a:lnTo>
                      <a:pt x="52" y="94"/>
                    </a:lnTo>
                    <a:lnTo>
                      <a:pt x="49" y="83"/>
                    </a:lnTo>
                    <a:lnTo>
                      <a:pt x="51" y="74"/>
                    </a:lnTo>
                    <a:lnTo>
                      <a:pt x="54" y="69"/>
                    </a:lnTo>
                    <a:lnTo>
                      <a:pt x="58" y="66"/>
                    </a:lnTo>
                    <a:lnTo>
                      <a:pt x="61" y="55"/>
                    </a:lnTo>
                    <a:lnTo>
                      <a:pt x="60" y="52"/>
                    </a:lnTo>
                    <a:lnTo>
                      <a:pt x="71" y="38"/>
                    </a:lnTo>
                    <a:lnTo>
                      <a:pt x="71" y="32"/>
                    </a:lnTo>
                    <a:lnTo>
                      <a:pt x="75" y="31"/>
                    </a:lnTo>
                    <a:lnTo>
                      <a:pt x="80" y="31"/>
                    </a:lnTo>
                    <a:lnTo>
                      <a:pt x="84" y="27"/>
                    </a:lnTo>
                    <a:lnTo>
                      <a:pt x="83" y="23"/>
                    </a:lnTo>
                    <a:lnTo>
                      <a:pt x="86" y="21"/>
                    </a:lnTo>
                    <a:lnTo>
                      <a:pt x="86" y="6"/>
                    </a:lnTo>
                    <a:lnTo>
                      <a:pt x="91" y="1"/>
                    </a:lnTo>
                    <a:lnTo>
                      <a:pt x="94" y="0"/>
                    </a:lnTo>
                    <a:lnTo>
                      <a:pt x="101" y="4"/>
                    </a:lnTo>
                    <a:lnTo>
                      <a:pt x="107" y="15"/>
                    </a:lnTo>
                    <a:close/>
                  </a:path>
                </a:pathLst>
              </a:custGeom>
              <a:solidFill>
                <a:schemeClr val="accent4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Vinnytsia"/>
              <p:cNvSpPr>
                <a:spLocks/>
              </p:cNvSpPr>
              <p:nvPr/>
            </p:nvSpPr>
            <p:spPr bwMode="auto">
              <a:xfrm>
                <a:off x="4841875" y="2752726"/>
                <a:ext cx="871538" cy="915988"/>
              </a:xfrm>
              <a:custGeom>
                <a:avLst/>
                <a:gdLst>
                  <a:gd name="T0" fmla="*/ 121 w 549"/>
                  <a:gd name="T1" fmla="*/ 35 h 577"/>
                  <a:gd name="T2" fmla="*/ 181 w 549"/>
                  <a:gd name="T3" fmla="*/ 25 h 577"/>
                  <a:gd name="T4" fmla="*/ 230 w 549"/>
                  <a:gd name="T5" fmla="*/ 26 h 577"/>
                  <a:gd name="T6" fmla="*/ 276 w 549"/>
                  <a:gd name="T7" fmla="*/ 26 h 577"/>
                  <a:gd name="T8" fmla="*/ 308 w 549"/>
                  <a:gd name="T9" fmla="*/ 2 h 577"/>
                  <a:gd name="T10" fmla="*/ 331 w 549"/>
                  <a:gd name="T11" fmla="*/ 28 h 577"/>
                  <a:gd name="T12" fmla="*/ 331 w 549"/>
                  <a:gd name="T13" fmla="*/ 72 h 577"/>
                  <a:gd name="T14" fmla="*/ 362 w 549"/>
                  <a:gd name="T15" fmla="*/ 98 h 577"/>
                  <a:gd name="T16" fmla="*/ 405 w 549"/>
                  <a:gd name="T17" fmla="*/ 85 h 577"/>
                  <a:gd name="T18" fmla="*/ 442 w 549"/>
                  <a:gd name="T19" fmla="*/ 77 h 577"/>
                  <a:gd name="T20" fmla="*/ 456 w 549"/>
                  <a:gd name="T21" fmla="*/ 123 h 577"/>
                  <a:gd name="T22" fmla="*/ 442 w 549"/>
                  <a:gd name="T23" fmla="*/ 158 h 577"/>
                  <a:gd name="T24" fmla="*/ 465 w 549"/>
                  <a:gd name="T25" fmla="*/ 192 h 577"/>
                  <a:gd name="T26" fmla="*/ 483 w 549"/>
                  <a:gd name="T27" fmla="*/ 203 h 577"/>
                  <a:gd name="T28" fmla="*/ 488 w 549"/>
                  <a:gd name="T29" fmla="*/ 221 h 577"/>
                  <a:gd name="T30" fmla="*/ 472 w 549"/>
                  <a:gd name="T31" fmla="*/ 255 h 577"/>
                  <a:gd name="T32" fmla="*/ 480 w 549"/>
                  <a:gd name="T33" fmla="*/ 283 h 577"/>
                  <a:gd name="T34" fmla="*/ 489 w 549"/>
                  <a:gd name="T35" fmla="*/ 314 h 577"/>
                  <a:gd name="T36" fmla="*/ 517 w 549"/>
                  <a:gd name="T37" fmla="*/ 361 h 577"/>
                  <a:gd name="T38" fmla="*/ 529 w 549"/>
                  <a:gd name="T39" fmla="*/ 388 h 577"/>
                  <a:gd name="T40" fmla="*/ 535 w 549"/>
                  <a:gd name="T41" fmla="*/ 408 h 577"/>
                  <a:gd name="T42" fmla="*/ 546 w 549"/>
                  <a:gd name="T43" fmla="*/ 443 h 577"/>
                  <a:gd name="T44" fmla="*/ 502 w 549"/>
                  <a:gd name="T45" fmla="*/ 483 h 577"/>
                  <a:gd name="T46" fmla="*/ 494 w 549"/>
                  <a:gd name="T47" fmla="*/ 508 h 577"/>
                  <a:gd name="T48" fmla="*/ 498 w 549"/>
                  <a:gd name="T49" fmla="*/ 534 h 577"/>
                  <a:gd name="T50" fmla="*/ 477 w 549"/>
                  <a:gd name="T51" fmla="*/ 561 h 577"/>
                  <a:gd name="T52" fmla="*/ 460 w 549"/>
                  <a:gd name="T53" fmla="*/ 566 h 577"/>
                  <a:gd name="T54" fmla="*/ 417 w 549"/>
                  <a:gd name="T55" fmla="*/ 566 h 577"/>
                  <a:gd name="T56" fmla="*/ 396 w 549"/>
                  <a:gd name="T57" fmla="*/ 569 h 577"/>
                  <a:gd name="T58" fmla="*/ 391 w 549"/>
                  <a:gd name="T59" fmla="*/ 557 h 577"/>
                  <a:gd name="T60" fmla="*/ 370 w 549"/>
                  <a:gd name="T61" fmla="*/ 551 h 577"/>
                  <a:gd name="T62" fmla="*/ 348 w 549"/>
                  <a:gd name="T63" fmla="*/ 551 h 577"/>
                  <a:gd name="T64" fmla="*/ 327 w 549"/>
                  <a:gd name="T65" fmla="*/ 549 h 577"/>
                  <a:gd name="T66" fmla="*/ 305 w 549"/>
                  <a:gd name="T67" fmla="*/ 558 h 577"/>
                  <a:gd name="T68" fmla="*/ 265 w 549"/>
                  <a:gd name="T69" fmla="*/ 552 h 577"/>
                  <a:gd name="T70" fmla="*/ 235 w 549"/>
                  <a:gd name="T71" fmla="*/ 551 h 577"/>
                  <a:gd name="T72" fmla="*/ 218 w 549"/>
                  <a:gd name="T73" fmla="*/ 560 h 577"/>
                  <a:gd name="T74" fmla="*/ 195 w 549"/>
                  <a:gd name="T75" fmla="*/ 548 h 577"/>
                  <a:gd name="T76" fmla="*/ 173 w 549"/>
                  <a:gd name="T77" fmla="*/ 534 h 577"/>
                  <a:gd name="T78" fmla="*/ 149 w 549"/>
                  <a:gd name="T79" fmla="*/ 524 h 577"/>
                  <a:gd name="T80" fmla="*/ 103 w 549"/>
                  <a:gd name="T81" fmla="*/ 471 h 577"/>
                  <a:gd name="T82" fmla="*/ 47 w 549"/>
                  <a:gd name="T83" fmla="*/ 446 h 577"/>
                  <a:gd name="T84" fmla="*/ 15 w 549"/>
                  <a:gd name="T85" fmla="*/ 411 h 577"/>
                  <a:gd name="T86" fmla="*/ 3 w 549"/>
                  <a:gd name="T87" fmla="*/ 361 h 577"/>
                  <a:gd name="T88" fmla="*/ 9 w 549"/>
                  <a:gd name="T89" fmla="*/ 338 h 577"/>
                  <a:gd name="T90" fmla="*/ 9 w 549"/>
                  <a:gd name="T91" fmla="*/ 294 h 577"/>
                  <a:gd name="T92" fmla="*/ 26 w 549"/>
                  <a:gd name="T93" fmla="*/ 251 h 577"/>
                  <a:gd name="T94" fmla="*/ 46 w 549"/>
                  <a:gd name="T95" fmla="*/ 234 h 577"/>
                  <a:gd name="T96" fmla="*/ 80 w 549"/>
                  <a:gd name="T97" fmla="*/ 234 h 577"/>
                  <a:gd name="T98" fmla="*/ 100 w 549"/>
                  <a:gd name="T99" fmla="*/ 229 h 577"/>
                  <a:gd name="T100" fmla="*/ 104 w 549"/>
                  <a:gd name="T101" fmla="*/ 206 h 577"/>
                  <a:gd name="T102" fmla="*/ 92 w 549"/>
                  <a:gd name="T103" fmla="*/ 171 h 577"/>
                  <a:gd name="T104" fmla="*/ 98 w 549"/>
                  <a:gd name="T105" fmla="*/ 148 h 577"/>
                  <a:gd name="T106" fmla="*/ 77 w 549"/>
                  <a:gd name="T107" fmla="*/ 140 h 577"/>
                  <a:gd name="T108" fmla="*/ 75 w 549"/>
                  <a:gd name="T109" fmla="*/ 115 h 577"/>
                  <a:gd name="T110" fmla="*/ 86 w 549"/>
                  <a:gd name="T111" fmla="*/ 92 h 577"/>
                  <a:gd name="T112" fmla="*/ 90 w 549"/>
                  <a:gd name="T113" fmla="*/ 60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49" h="577">
                    <a:moveTo>
                      <a:pt x="95" y="46"/>
                    </a:moveTo>
                    <a:lnTo>
                      <a:pt x="95" y="43"/>
                    </a:lnTo>
                    <a:lnTo>
                      <a:pt x="98" y="45"/>
                    </a:lnTo>
                    <a:lnTo>
                      <a:pt x="106" y="43"/>
                    </a:lnTo>
                    <a:lnTo>
                      <a:pt x="109" y="38"/>
                    </a:lnTo>
                    <a:lnTo>
                      <a:pt x="115" y="38"/>
                    </a:lnTo>
                    <a:lnTo>
                      <a:pt x="121" y="35"/>
                    </a:lnTo>
                    <a:lnTo>
                      <a:pt x="144" y="38"/>
                    </a:lnTo>
                    <a:lnTo>
                      <a:pt x="152" y="38"/>
                    </a:lnTo>
                    <a:lnTo>
                      <a:pt x="161" y="32"/>
                    </a:lnTo>
                    <a:lnTo>
                      <a:pt x="175" y="32"/>
                    </a:lnTo>
                    <a:lnTo>
                      <a:pt x="176" y="34"/>
                    </a:lnTo>
                    <a:lnTo>
                      <a:pt x="181" y="29"/>
                    </a:lnTo>
                    <a:lnTo>
                      <a:pt x="181" y="25"/>
                    </a:lnTo>
                    <a:lnTo>
                      <a:pt x="185" y="28"/>
                    </a:lnTo>
                    <a:lnTo>
                      <a:pt x="199" y="31"/>
                    </a:lnTo>
                    <a:lnTo>
                      <a:pt x="208" y="35"/>
                    </a:lnTo>
                    <a:lnTo>
                      <a:pt x="215" y="32"/>
                    </a:lnTo>
                    <a:lnTo>
                      <a:pt x="218" y="22"/>
                    </a:lnTo>
                    <a:lnTo>
                      <a:pt x="227" y="22"/>
                    </a:lnTo>
                    <a:lnTo>
                      <a:pt x="230" y="26"/>
                    </a:lnTo>
                    <a:lnTo>
                      <a:pt x="239" y="23"/>
                    </a:lnTo>
                    <a:lnTo>
                      <a:pt x="248" y="37"/>
                    </a:lnTo>
                    <a:lnTo>
                      <a:pt x="255" y="34"/>
                    </a:lnTo>
                    <a:lnTo>
                      <a:pt x="255" y="26"/>
                    </a:lnTo>
                    <a:lnTo>
                      <a:pt x="259" y="25"/>
                    </a:lnTo>
                    <a:lnTo>
                      <a:pt x="270" y="28"/>
                    </a:lnTo>
                    <a:lnTo>
                      <a:pt x="276" y="26"/>
                    </a:lnTo>
                    <a:lnTo>
                      <a:pt x="281" y="29"/>
                    </a:lnTo>
                    <a:lnTo>
                      <a:pt x="282" y="29"/>
                    </a:lnTo>
                    <a:lnTo>
                      <a:pt x="287" y="15"/>
                    </a:lnTo>
                    <a:lnTo>
                      <a:pt x="293" y="15"/>
                    </a:lnTo>
                    <a:lnTo>
                      <a:pt x="293" y="12"/>
                    </a:lnTo>
                    <a:lnTo>
                      <a:pt x="305" y="9"/>
                    </a:lnTo>
                    <a:lnTo>
                      <a:pt x="308" y="2"/>
                    </a:lnTo>
                    <a:lnTo>
                      <a:pt x="311" y="0"/>
                    </a:lnTo>
                    <a:lnTo>
                      <a:pt x="316" y="3"/>
                    </a:lnTo>
                    <a:lnTo>
                      <a:pt x="316" y="8"/>
                    </a:lnTo>
                    <a:lnTo>
                      <a:pt x="328" y="15"/>
                    </a:lnTo>
                    <a:lnTo>
                      <a:pt x="327" y="23"/>
                    </a:lnTo>
                    <a:lnTo>
                      <a:pt x="330" y="22"/>
                    </a:lnTo>
                    <a:lnTo>
                      <a:pt x="331" y="28"/>
                    </a:lnTo>
                    <a:lnTo>
                      <a:pt x="325" y="34"/>
                    </a:lnTo>
                    <a:lnTo>
                      <a:pt x="330" y="37"/>
                    </a:lnTo>
                    <a:lnTo>
                      <a:pt x="330" y="43"/>
                    </a:lnTo>
                    <a:lnTo>
                      <a:pt x="337" y="49"/>
                    </a:lnTo>
                    <a:lnTo>
                      <a:pt x="336" y="57"/>
                    </a:lnTo>
                    <a:lnTo>
                      <a:pt x="327" y="68"/>
                    </a:lnTo>
                    <a:lnTo>
                      <a:pt x="331" y="72"/>
                    </a:lnTo>
                    <a:lnTo>
                      <a:pt x="334" y="78"/>
                    </a:lnTo>
                    <a:lnTo>
                      <a:pt x="339" y="82"/>
                    </a:lnTo>
                    <a:lnTo>
                      <a:pt x="336" y="89"/>
                    </a:lnTo>
                    <a:lnTo>
                      <a:pt x="336" y="94"/>
                    </a:lnTo>
                    <a:lnTo>
                      <a:pt x="340" y="95"/>
                    </a:lnTo>
                    <a:lnTo>
                      <a:pt x="359" y="95"/>
                    </a:lnTo>
                    <a:lnTo>
                      <a:pt x="362" y="98"/>
                    </a:lnTo>
                    <a:lnTo>
                      <a:pt x="368" y="95"/>
                    </a:lnTo>
                    <a:lnTo>
                      <a:pt x="382" y="97"/>
                    </a:lnTo>
                    <a:lnTo>
                      <a:pt x="388" y="92"/>
                    </a:lnTo>
                    <a:lnTo>
                      <a:pt x="390" y="97"/>
                    </a:lnTo>
                    <a:lnTo>
                      <a:pt x="394" y="97"/>
                    </a:lnTo>
                    <a:lnTo>
                      <a:pt x="396" y="85"/>
                    </a:lnTo>
                    <a:lnTo>
                      <a:pt x="405" y="85"/>
                    </a:lnTo>
                    <a:lnTo>
                      <a:pt x="408" y="88"/>
                    </a:lnTo>
                    <a:lnTo>
                      <a:pt x="411" y="83"/>
                    </a:lnTo>
                    <a:lnTo>
                      <a:pt x="417" y="86"/>
                    </a:lnTo>
                    <a:lnTo>
                      <a:pt x="422" y="74"/>
                    </a:lnTo>
                    <a:lnTo>
                      <a:pt x="426" y="77"/>
                    </a:lnTo>
                    <a:lnTo>
                      <a:pt x="426" y="74"/>
                    </a:lnTo>
                    <a:lnTo>
                      <a:pt x="442" y="77"/>
                    </a:lnTo>
                    <a:lnTo>
                      <a:pt x="442" y="77"/>
                    </a:lnTo>
                    <a:lnTo>
                      <a:pt x="448" y="82"/>
                    </a:lnTo>
                    <a:lnTo>
                      <a:pt x="443" y="86"/>
                    </a:lnTo>
                    <a:lnTo>
                      <a:pt x="442" y="95"/>
                    </a:lnTo>
                    <a:lnTo>
                      <a:pt x="448" y="106"/>
                    </a:lnTo>
                    <a:lnTo>
                      <a:pt x="449" y="118"/>
                    </a:lnTo>
                    <a:lnTo>
                      <a:pt x="456" y="123"/>
                    </a:lnTo>
                    <a:lnTo>
                      <a:pt x="459" y="123"/>
                    </a:lnTo>
                    <a:lnTo>
                      <a:pt x="459" y="126"/>
                    </a:lnTo>
                    <a:lnTo>
                      <a:pt x="451" y="129"/>
                    </a:lnTo>
                    <a:lnTo>
                      <a:pt x="452" y="134"/>
                    </a:lnTo>
                    <a:lnTo>
                      <a:pt x="460" y="140"/>
                    </a:lnTo>
                    <a:lnTo>
                      <a:pt x="454" y="154"/>
                    </a:lnTo>
                    <a:lnTo>
                      <a:pt x="442" y="158"/>
                    </a:lnTo>
                    <a:lnTo>
                      <a:pt x="442" y="165"/>
                    </a:lnTo>
                    <a:lnTo>
                      <a:pt x="445" y="168"/>
                    </a:lnTo>
                    <a:lnTo>
                      <a:pt x="446" y="177"/>
                    </a:lnTo>
                    <a:lnTo>
                      <a:pt x="449" y="181"/>
                    </a:lnTo>
                    <a:lnTo>
                      <a:pt x="457" y="181"/>
                    </a:lnTo>
                    <a:lnTo>
                      <a:pt x="466" y="188"/>
                    </a:lnTo>
                    <a:lnTo>
                      <a:pt x="465" y="192"/>
                    </a:lnTo>
                    <a:lnTo>
                      <a:pt x="465" y="197"/>
                    </a:lnTo>
                    <a:lnTo>
                      <a:pt x="468" y="197"/>
                    </a:lnTo>
                    <a:lnTo>
                      <a:pt x="465" y="201"/>
                    </a:lnTo>
                    <a:lnTo>
                      <a:pt x="471" y="206"/>
                    </a:lnTo>
                    <a:lnTo>
                      <a:pt x="475" y="205"/>
                    </a:lnTo>
                    <a:lnTo>
                      <a:pt x="480" y="209"/>
                    </a:lnTo>
                    <a:lnTo>
                      <a:pt x="483" y="203"/>
                    </a:lnTo>
                    <a:lnTo>
                      <a:pt x="485" y="201"/>
                    </a:lnTo>
                    <a:lnTo>
                      <a:pt x="488" y="211"/>
                    </a:lnTo>
                    <a:lnTo>
                      <a:pt x="491" y="212"/>
                    </a:lnTo>
                    <a:lnTo>
                      <a:pt x="491" y="212"/>
                    </a:lnTo>
                    <a:lnTo>
                      <a:pt x="488" y="214"/>
                    </a:lnTo>
                    <a:lnTo>
                      <a:pt x="483" y="214"/>
                    </a:lnTo>
                    <a:lnTo>
                      <a:pt x="488" y="221"/>
                    </a:lnTo>
                    <a:lnTo>
                      <a:pt x="486" y="238"/>
                    </a:lnTo>
                    <a:lnTo>
                      <a:pt x="488" y="243"/>
                    </a:lnTo>
                    <a:lnTo>
                      <a:pt x="489" y="243"/>
                    </a:lnTo>
                    <a:lnTo>
                      <a:pt x="489" y="246"/>
                    </a:lnTo>
                    <a:lnTo>
                      <a:pt x="479" y="249"/>
                    </a:lnTo>
                    <a:lnTo>
                      <a:pt x="480" y="257"/>
                    </a:lnTo>
                    <a:lnTo>
                      <a:pt x="472" y="255"/>
                    </a:lnTo>
                    <a:lnTo>
                      <a:pt x="468" y="268"/>
                    </a:lnTo>
                    <a:lnTo>
                      <a:pt x="466" y="263"/>
                    </a:lnTo>
                    <a:lnTo>
                      <a:pt x="466" y="268"/>
                    </a:lnTo>
                    <a:lnTo>
                      <a:pt x="463" y="268"/>
                    </a:lnTo>
                    <a:lnTo>
                      <a:pt x="471" y="281"/>
                    </a:lnTo>
                    <a:lnTo>
                      <a:pt x="480" y="277"/>
                    </a:lnTo>
                    <a:lnTo>
                      <a:pt x="480" y="283"/>
                    </a:lnTo>
                    <a:lnTo>
                      <a:pt x="482" y="285"/>
                    </a:lnTo>
                    <a:lnTo>
                      <a:pt x="472" y="298"/>
                    </a:lnTo>
                    <a:lnTo>
                      <a:pt x="475" y="301"/>
                    </a:lnTo>
                    <a:lnTo>
                      <a:pt x="472" y="305"/>
                    </a:lnTo>
                    <a:lnTo>
                      <a:pt x="480" y="312"/>
                    </a:lnTo>
                    <a:lnTo>
                      <a:pt x="483" y="311"/>
                    </a:lnTo>
                    <a:lnTo>
                      <a:pt x="489" y="314"/>
                    </a:lnTo>
                    <a:lnTo>
                      <a:pt x="486" y="318"/>
                    </a:lnTo>
                    <a:lnTo>
                      <a:pt x="488" y="320"/>
                    </a:lnTo>
                    <a:lnTo>
                      <a:pt x="489" y="329"/>
                    </a:lnTo>
                    <a:lnTo>
                      <a:pt x="495" y="334"/>
                    </a:lnTo>
                    <a:lnTo>
                      <a:pt x="497" y="352"/>
                    </a:lnTo>
                    <a:lnTo>
                      <a:pt x="517" y="358"/>
                    </a:lnTo>
                    <a:lnTo>
                      <a:pt x="517" y="361"/>
                    </a:lnTo>
                    <a:lnTo>
                      <a:pt x="521" y="369"/>
                    </a:lnTo>
                    <a:lnTo>
                      <a:pt x="517" y="369"/>
                    </a:lnTo>
                    <a:lnTo>
                      <a:pt x="515" y="374"/>
                    </a:lnTo>
                    <a:lnTo>
                      <a:pt x="517" y="377"/>
                    </a:lnTo>
                    <a:lnTo>
                      <a:pt x="517" y="378"/>
                    </a:lnTo>
                    <a:lnTo>
                      <a:pt x="520" y="378"/>
                    </a:lnTo>
                    <a:lnTo>
                      <a:pt x="529" y="388"/>
                    </a:lnTo>
                    <a:lnTo>
                      <a:pt x="534" y="388"/>
                    </a:lnTo>
                    <a:lnTo>
                      <a:pt x="534" y="392"/>
                    </a:lnTo>
                    <a:lnTo>
                      <a:pt x="540" y="395"/>
                    </a:lnTo>
                    <a:lnTo>
                      <a:pt x="540" y="400"/>
                    </a:lnTo>
                    <a:lnTo>
                      <a:pt x="545" y="400"/>
                    </a:lnTo>
                    <a:lnTo>
                      <a:pt x="543" y="406"/>
                    </a:lnTo>
                    <a:lnTo>
                      <a:pt x="535" y="408"/>
                    </a:lnTo>
                    <a:lnTo>
                      <a:pt x="534" y="412"/>
                    </a:lnTo>
                    <a:lnTo>
                      <a:pt x="537" y="415"/>
                    </a:lnTo>
                    <a:lnTo>
                      <a:pt x="546" y="418"/>
                    </a:lnTo>
                    <a:lnTo>
                      <a:pt x="549" y="435"/>
                    </a:lnTo>
                    <a:lnTo>
                      <a:pt x="543" y="435"/>
                    </a:lnTo>
                    <a:lnTo>
                      <a:pt x="546" y="437"/>
                    </a:lnTo>
                    <a:lnTo>
                      <a:pt x="546" y="443"/>
                    </a:lnTo>
                    <a:lnTo>
                      <a:pt x="538" y="444"/>
                    </a:lnTo>
                    <a:lnTo>
                      <a:pt x="538" y="451"/>
                    </a:lnTo>
                    <a:lnTo>
                      <a:pt x="538" y="451"/>
                    </a:lnTo>
                    <a:lnTo>
                      <a:pt x="535" y="457"/>
                    </a:lnTo>
                    <a:lnTo>
                      <a:pt x="517" y="464"/>
                    </a:lnTo>
                    <a:lnTo>
                      <a:pt x="518" y="468"/>
                    </a:lnTo>
                    <a:lnTo>
                      <a:pt x="502" y="483"/>
                    </a:lnTo>
                    <a:lnTo>
                      <a:pt x="506" y="489"/>
                    </a:lnTo>
                    <a:lnTo>
                      <a:pt x="505" y="494"/>
                    </a:lnTo>
                    <a:lnTo>
                      <a:pt x="500" y="495"/>
                    </a:lnTo>
                    <a:lnTo>
                      <a:pt x="498" y="503"/>
                    </a:lnTo>
                    <a:lnTo>
                      <a:pt x="497" y="506"/>
                    </a:lnTo>
                    <a:lnTo>
                      <a:pt x="494" y="504"/>
                    </a:lnTo>
                    <a:lnTo>
                      <a:pt x="494" y="508"/>
                    </a:lnTo>
                    <a:lnTo>
                      <a:pt x="498" y="512"/>
                    </a:lnTo>
                    <a:lnTo>
                      <a:pt x="498" y="518"/>
                    </a:lnTo>
                    <a:lnTo>
                      <a:pt x="500" y="521"/>
                    </a:lnTo>
                    <a:lnTo>
                      <a:pt x="498" y="528"/>
                    </a:lnTo>
                    <a:lnTo>
                      <a:pt x="500" y="532"/>
                    </a:lnTo>
                    <a:lnTo>
                      <a:pt x="500" y="532"/>
                    </a:lnTo>
                    <a:lnTo>
                      <a:pt x="498" y="534"/>
                    </a:lnTo>
                    <a:lnTo>
                      <a:pt x="488" y="534"/>
                    </a:lnTo>
                    <a:lnTo>
                      <a:pt x="480" y="538"/>
                    </a:lnTo>
                    <a:lnTo>
                      <a:pt x="474" y="537"/>
                    </a:lnTo>
                    <a:lnTo>
                      <a:pt x="479" y="546"/>
                    </a:lnTo>
                    <a:lnTo>
                      <a:pt x="477" y="560"/>
                    </a:lnTo>
                    <a:lnTo>
                      <a:pt x="474" y="560"/>
                    </a:lnTo>
                    <a:lnTo>
                      <a:pt x="477" y="561"/>
                    </a:lnTo>
                    <a:lnTo>
                      <a:pt x="475" y="564"/>
                    </a:lnTo>
                    <a:lnTo>
                      <a:pt x="471" y="563"/>
                    </a:lnTo>
                    <a:lnTo>
                      <a:pt x="471" y="558"/>
                    </a:lnTo>
                    <a:lnTo>
                      <a:pt x="463" y="557"/>
                    </a:lnTo>
                    <a:lnTo>
                      <a:pt x="462" y="561"/>
                    </a:lnTo>
                    <a:lnTo>
                      <a:pt x="459" y="563"/>
                    </a:lnTo>
                    <a:lnTo>
                      <a:pt x="460" y="566"/>
                    </a:lnTo>
                    <a:lnTo>
                      <a:pt x="457" y="566"/>
                    </a:lnTo>
                    <a:lnTo>
                      <a:pt x="456" y="568"/>
                    </a:lnTo>
                    <a:lnTo>
                      <a:pt x="442" y="566"/>
                    </a:lnTo>
                    <a:lnTo>
                      <a:pt x="437" y="564"/>
                    </a:lnTo>
                    <a:lnTo>
                      <a:pt x="436" y="560"/>
                    </a:lnTo>
                    <a:lnTo>
                      <a:pt x="419" y="561"/>
                    </a:lnTo>
                    <a:lnTo>
                      <a:pt x="417" y="566"/>
                    </a:lnTo>
                    <a:lnTo>
                      <a:pt x="419" y="568"/>
                    </a:lnTo>
                    <a:lnTo>
                      <a:pt x="416" y="569"/>
                    </a:lnTo>
                    <a:lnTo>
                      <a:pt x="414" y="568"/>
                    </a:lnTo>
                    <a:lnTo>
                      <a:pt x="411" y="569"/>
                    </a:lnTo>
                    <a:lnTo>
                      <a:pt x="411" y="568"/>
                    </a:lnTo>
                    <a:lnTo>
                      <a:pt x="402" y="571"/>
                    </a:lnTo>
                    <a:lnTo>
                      <a:pt x="396" y="569"/>
                    </a:lnTo>
                    <a:lnTo>
                      <a:pt x="393" y="568"/>
                    </a:lnTo>
                    <a:lnTo>
                      <a:pt x="391" y="563"/>
                    </a:lnTo>
                    <a:lnTo>
                      <a:pt x="383" y="566"/>
                    </a:lnTo>
                    <a:lnTo>
                      <a:pt x="380" y="560"/>
                    </a:lnTo>
                    <a:lnTo>
                      <a:pt x="386" y="560"/>
                    </a:lnTo>
                    <a:lnTo>
                      <a:pt x="388" y="558"/>
                    </a:lnTo>
                    <a:lnTo>
                      <a:pt x="391" y="557"/>
                    </a:lnTo>
                    <a:lnTo>
                      <a:pt x="390" y="552"/>
                    </a:lnTo>
                    <a:lnTo>
                      <a:pt x="386" y="554"/>
                    </a:lnTo>
                    <a:lnTo>
                      <a:pt x="382" y="554"/>
                    </a:lnTo>
                    <a:lnTo>
                      <a:pt x="380" y="555"/>
                    </a:lnTo>
                    <a:lnTo>
                      <a:pt x="376" y="554"/>
                    </a:lnTo>
                    <a:lnTo>
                      <a:pt x="367" y="554"/>
                    </a:lnTo>
                    <a:lnTo>
                      <a:pt x="370" y="551"/>
                    </a:lnTo>
                    <a:lnTo>
                      <a:pt x="368" y="549"/>
                    </a:lnTo>
                    <a:lnTo>
                      <a:pt x="365" y="549"/>
                    </a:lnTo>
                    <a:lnTo>
                      <a:pt x="351" y="537"/>
                    </a:lnTo>
                    <a:lnTo>
                      <a:pt x="350" y="538"/>
                    </a:lnTo>
                    <a:lnTo>
                      <a:pt x="350" y="540"/>
                    </a:lnTo>
                    <a:lnTo>
                      <a:pt x="347" y="543"/>
                    </a:lnTo>
                    <a:lnTo>
                      <a:pt x="348" y="551"/>
                    </a:lnTo>
                    <a:lnTo>
                      <a:pt x="345" y="555"/>
                    </a:lnTo>
                    <a:lnTo>
                      <a:pt x="345" y="560"/>
                    </a:lnTo>
                    <a:lnTo>
                      <a:pt x="342" y="561"/>
                    </a:lnTo>
                    <a:lnTo>
                      <a:pt x="340" y="551"/>
                    </a:lnTo>
                    <a:lnTo>
                      <a:pt x="336" y="551"/>
                    </a:lnTo>
                    <a:lnTo>
                      <a:pt x="334" y="552"/>
                    </a:lnTo>
                    <a:lnTo>
                      <a:pt x="327" y="549"/>
                    </a:lnTo>
                    <a:lnTo>
                      <a:pt x="322" y="568"/>
                    </a:lnTo>
                    <a:lnTo>
                      <a:pt x="311" y="572"/>
                    </a:lnTo>
                    <a:lnTo>
                      <a:pt x="310" y="575"/>
                    </a:lnTo>
                    <a:lnTo>
                      <a:pt x="305" y="572"/>
                    </a:lnTo>
                    <a:lnTo>
                      <a:pt x="305" y="572"/>
                    </a:lnTo>
                    <a:lnTo>
                      <a:pt x="308" y="566"/>
                    </a:lnTo>
                    <a:lnTo>
                      <a:pt x="305" y="558"/>
                    </a:lnTo>
                    <a:lnTo>
                      <a:pt x="299" y="558"/>
                    </a:lnTo>
                    <a:lnTo>
                      <a:pt x="297" y="557"/>
                    </a:lnTo>
                    <a:lnTo>
                      <a:pt x="290" y="558"/>
                    </a:lnTo>
                    <a:lnTo>
                      <a:pt x="287" y="555"/>
                    </a:lnTo>
                    <a:lnTo>
                      <a:pt x="273" y="558"/>
                    </a:lnTo>
                    <a:lnTo>
                      <a:pt x="271" y="552"/>
                    </a:lnTo>
                    <a:lnTo>
                      <a:pt x="265" y="552"/>
                    </a:lnTo>
                    <a:lnTo>
                      <a:pt x="264" y="551"/>
                    </a:lnTo>
                    <a:lnTo>
                      <a:pt x="258" y="548"/>
                    </a:lnTo>
                    <a:lnTo>
                      <a:pt x="253" y="543"/>
                    </a:lnTo>
                    <a:lnTo>
                      <a:pt x="250" y="544"/>
                    </a:lnTo>
                    <a:lnTo>
                      <a:pt x="247" y="543"/>
                    </a:lnTo>
                    <a:lnTo>
                      <a:pt x="239" y="549"/>
                    </a:lnTo>
                    <a:lnTo>
                      <a:pt x="235" y="551"/>
                    </a:lnTo>
                    <a:lnTo>
                      <a:pt x="238" y="555"/>
                    </a:lnTo>
                    <a:lnTo>
                      <a:pt x="235" y="558"/>
                    </a:lnTo>
                    <a:lnTo>
                      <a:pt x="233" y="563"/>
                    </a:lnTo>
                    <a:lnTo>
                      <a:pt x="232" y="574"/>
                    </a:lnTo>
                    <a:lnTo>
                      <a:pt x="233" y="577"/>
                    </a:lnTo>
                    <a:lnTo>
                      <a:pt x="227" y="575"/>
                    </a:lnTo>
                    <a:lnTo>
                      <a:pt x="218" y="560"/>
                    </a:lnTo>
                    <a:lnTo>
                      <a:pt x="221" y="552"/>
                    </a:lnTo>
                    <a:lnTo>
                      <a:pt x="219" y="544"/>
                    </a:lnTo>
                    <a:lnTo>
                      <a:pt x="208" y="543"/>
                    </a:lnTo>
                    <a:lnTo>
                      <a:pt x="202" y="555"/>
                    </a:lnTo>
                    <a:lnTo>
                      <a:pt x="196" y="557"/>
                    </a:lnTo>
                    <a:lnTo>
                      <a:pt x="193" y="554"/>
                    </a:lnTo>
                    <a:lnTo>
                      <a:pt x="195" y="548"/>
                    </a:lnTo>
                    <a:lnTo>
                      <a:pt x="202" y="541"/>
                    </a:lnTo>
                    <a:lnTo>
                      <a:pt x="207" y="535"/>
                    </a:lnTo>
                    <a:lnTo>
                      <a:pt x="207" y="526"/>
                    </a:lnTo>
                    <a:lnTo>
                      <a:pt x="204" y="521"/>
                    </a:lnTo>
                    <a:lnTo>
                      <a:pt x="196" y="524"/>
                    </a:lnTo>
                    <a:lnTo>
                      <a:pt x="193" y="523"/>
                    </a:lnTo>
                    <a:lnTo>
                      <a:pt x="173" y="534"/>
                    </a:lnTo>
                    <a:lnTo>
                      <a:pt x="169" y="531"/>
                    </a:lnTo>
                    <a:lnTo>
                      <a:pt x="169" y="520"/>
                    </a:lnTo>
                    <a:lnTo>
                      <a:pt x="164" y="517"/>
                    </a:lnTo>
                    <a:lnTo>
                      <a:pt x="159" y="517"/>
                    </a:lnTo>
                    <a:lnTo>
                      <a:pt x="158" y="521"/>
                    </a:lnTo>
                    <a:lnTo>
                      <a:pt x="153" y="526"/>
                    </a:lnTo>
                    <a:lnTo>
                      <a:pt x="149" y="524"/>
                    </a:lnTo>
                    <a:lnTo>
                      <a:pt x="147" y="520"/>
                    </a:lnTo>
                    <a:lnTo>
                      <a:pt x="149" y="506"/>
                    </a:lnTo>
                    <a:lnTo>
                      <a:pt x="146" y="500"/>
                    </a:lnTo>
                    <a:lnTo>
                      <a:pt x="141" y="497"/>
                    </a:lnTo>
                    <a:lnTo>
                      <a:pt x="120" y="495"/>
                    </a:lnTo>
                    <a:lnTo>
                      <a:pt x="107" y="484"/>
                    </a:lnTo>
                    <a:lnTo>
                      <a:pt x="103" y="471"/>
                    </a:lnTo>
                    <a:lnTo>
                      <a:pt x="92" y="468"/>
                    </a:lnTo>
                    <a:lnTo>
                      <a:pt x="84" y="458"/>
                    </a:lnTo>
                    <a:lnTo>
                      <a:pt x="77" y="455"/>
                    </a:lnTo>
                    <a:lnTo>
                      <a:pt x="63" y="460"/>
                    </a:lnTo>
                    <a:lnTo>
                      <a:pt x="55" y="460"/>
                    </a:lnTo>
                    <a:lnTo>
                      <a:pt x="44" y="454"/>
                    </a:lnTo>
                    <a:lnTo>
                      <a:pt x="47" y="446"/>
                    </a:lnTo>
                    <a:lnTo>
                      <a:pt x="46" y="444"/>
                    </a:lnTo>
                    <a:lnTo>
                      <a:pt x="32" y="451"/>
                    </a:lnTo>
                    <a:lnTo>
                      <a:pt x="32" y="451"/>
                    </a:lnTo>
                    <a:lnTo>
                      <a:pt x="26" y="448"/>
                    </a:lnTo>
                    <a:lnTo>
                      <a:pt x="21" y="440"/>
                    </a:lnTo>
                    <a:lnTo>
                      <a:pt x="21" y="429"/>
                    </a:lnTo>
                    <a:lnTo>
                      <a:pt x="15" y="411"/>
                    </a:lnTo>
                    <a:lnTo>
                      <a:pt x="0" y="401"/>
                    </a:lnTo>
                    <a:lnTo>
                      <a:pt x="0" y="401"/>
                    </a:lnTo>
                    <a:lnTo>
                      <a:pt x="3" y="388"/>
                    </a:lnTo>
                    <a:lnTo>
                      <a:pt x="8" y="380"/>
                    </a:lnTo>
                    <a:lnTo>
                      <a:pt x="4" y="371"/>
                    </a:lnTo>
                    <a:lnTo>
                      <a:pt x="8" y="366"/>
                    </a:lnTo>
                    <a:lnTo>
                      <a:pt x="3" y="361"/>
                    </a:lnTo>
                    <a:lnTo>
                      <a:pt x="3" y="358"/>
                    </a:lnTo>
                    <a:lnTo>
                      <a:pt x="8" y="357"/>
                    </a:lnTo>
                    <a:lnTo>
                      <a:pt x="6" y="355"/>
                    </a:lnTo>
                    <a:lnTo>
                      <a:pt x="11" y="349"/>
                    </a:lnTo>
                    <a:lnTo>
                      <a:pt x="8" y="343"/>
                    </a:lnTo>
                    <a:lnTo>
                      <a:pt x="9" y="338"/>
                    </a:lnTo>
                    <a:lnTo>
                      <a:pt x="9" y="338"/>
                    </a:lnTo>
                    <a:lnTo>
                      <a:pt x="9" y="335"/>
                    </a:lnTo>
                    <a:lnTo>
                      <a:pt x="9" y="335"/>
                    </a:lnTo>
                    <a:lnTo>
                      <a:pt x="9" y="321"/>
                    </a:lnTo>
                    <a:lnTo>
                      <a:pt x="3" y="314"/>
                    </a:lnTo>
                    <a:lnTo>
                      <a:pt x="4" y="303"/>
                    </a:lnTo>
                    <a:lnTo>
                      <a:pt x="9" y="298"/>
                    </a:lnTo>
                    <a:lnTo>
                      <a:pt x="9" y="294"/>
                    </a:lnTo>
                    <a:lnTo>
                      <a:pt x="4" y="288"/>
                    </a:lnTo>
                    <a:lnTo>
                      <a:pt x="4" y="285"/>
                    </a:lnTo>
                    <a:lnTo>
                      <a:pt x="1" y="281"/>
                    </a:lnTo>
                    <a:lnTo>
                      <a:pt x="14" y="261"/>
                    </a:lnTo>
                    <a:lnTo>
                      <a:pt x="26" y="261"/>
                    </a:lnTo>
                    <a:lnTo>
                      <a:pt x="21" y="255"/>
                    </a:lnTo>
                    <a:lnTo>
                      <a:pt x="26" y="251"/>
                    </a:lnTo>
                    <a:lnTo>
                      <a:pt x="24" y="245"/>
                    </a:lnTo>
                    <a:lnTo>
                      <a:pt x="27" y="243"/>
                    </a:lnTo>
                    <a:lnTo>
                      <a:pt x="34" y="246"/>
                    </a:lnTo>
                    <a:lnTo>
                      <a:pt x="34" y="240"/>
                    </a:lnTo>
                    <a:lnTo>
                      <a:pt x="43" y="246"/>
                    </a:lnTo>
                    <a:lnTo>
                      <a:pt x="46" y="241"/>
                    </a:lnTo>
                    <a:lnTo>
                      <a:pt x="46" y="234"/>
                    </a:lnTo>
                    <a:lnTo>
                      <a:pt x="54" y="234"/>
                    </a:lnTo>
                    <a:lnTo>
                      <a:pt x="55" y="231"/>
                    </a:lnTo>
                    <a:lnTo>
                      <a:pt x="67" y="240"/>
                    </a:lnTo>
                    <a:lnTo>
                      <a:pt x="70" y="237"/>
                    </a:lnTo>
                    <a:lnTo>
                      <a:pt x="75" y="240"/>
                    </a:lnTo>
                    <a:lnTo>
                      <a:pt x="80" y="235"/>
                    </a:lnTo>
                    <a:lnTo>
                      <a:pt x="80" y="234"/>
                    </a:lnTo>
                    <a:lnTo>
                      <a:pt x="84" y="229"/>
                    </a:lnTo>
                    <a:lnTo>
                      <a:pt x="84" y="221"/>
                    </a:lnTo>
                    <a:lnTo>
                      <a:pt x="87" y="228"/>
                    </a:lnTo>
                    <a:lnTo>
                      <a:pt x="92" y="225"/>
                    </a:lnTo>
                    <a:lnTo>
                      <a:pt x="92" y="228"/>
                    </a:lnTo>
                    <a:lnTo>
                      <a:pt x="95" y="226"/>
                    </a:lnTo>
                    <a:lnTo>
                      <a:pt x="100" y="229"/>
                    </a:lnTo>
                    <a:lnTo>
                      <a:pt x="106" y="228"/>
                    </a:lnTo>
                    <a:lnTo>
                      <a:pt x="109" y="225"/>
                    </a:lnTo>
                    <a:lnTo>
                      <a:pt x="107" y="217"/>
                    </a:lnTo>
                    <a:lnTo>
                      <a:pt x="106" y="215"/>
                    </a:lnTo>
                    <a:lnTo>
                      <a:pt x="103" y="217"/>
                    </a:lnTo>
                    <a:lnTo>
                      <a:pt x="100" y="209"/>
                    </a:lnTo>
                    <a:lnTo>
                      <a:pt x="104" y="206"/>
                    </a:lnTo>
                    <a:lnTo>
                      <a:pt x="98" y="200"/>
                    </a:lnTo>
                    <a:lnTo>
                      <a:pt x="101" y="195"/>
                    </a:lnTo>
                    <a:lnTo>
                      <a:pt x="101" y="189"/>
                    </a:lnTo>
                    <a:lnTo>
                      <a:pt x="100" y="186"/>
                    </a:lnTo>
                    <a:lnTo>
                      <a:pt x="101" y="180"/>
                    </a:lnTo>
                    <a:lnTo>
                      <a:pt x="96" y="174"/>
                    </a:lnTo>
                    <a:lnTo>
                      <a:pt x="92" y="171"/>
                    </a:lnTo>
                    <a:lnTo>
                      <a:pt x="90" y="168"/>
                    </a:lnTo>
                    <a:lnTo>
                      <a:pt x="95" y="166"/>
                    </a:lnTo>
                    <a:lnTo>
                      <a:pt x="95" y="165"/>
                    </a:lnTo>
                    <a:lnTo>
                      <a:pt x="90" y="163"/>
                    </a:lnTo>
                    <a:lnTo>
                      <a:pt x="90" y="161"/>
                    </a:lnTo>
                    <a:lnTo>
                      <a:pt x="95" y="158"/>
                    </a:lnTo>
                    <a:lnTo>
                      <a:pt x="98" y="148"/>
                    </a:lnTo>
                    <a:lnTo>
                      <a:pt x="93" y="149"/>
                    </a:lnTo>
                    <a:lnTo>
                      <a:pt x="89" y="145"/>
                    </a:lnTo>
                    <a:lnTo>
                      <a:pt x="87" y="146"/>
                    </a:lnTo>
                    <a:lnTo>
                      <a:pt x="81" y="143"/>
                    </a:lnTo>
                    <a:lnTo>
                      <a:pt x="78" y="145"/>
                    </a:lnTo>
                    <a:lnTo>
                      <a:pt x="78" y="145"/>
                    </a:lnTo>
                    <a:lnTo>
                      <a:pt x="77" y="140"/>
                    </a:lnTo>
                    <a:lnTo>
                      <a:pt x="80" y="137"/>
                    </a:lnTo>
                    <a:lnTo>
                      <a:pt x="80" y="137"/>
                    </a:lnTo>
                    <a:lnTo>
                      <a:pt x="81" y="132"/>
                    </a:lnTo>
                    <a:lnTo>
                      <a:pt x="84" y="132"/>
                    </a:lnTo>
                    <a:lnTo>
                      <a:pt x="84" y="129"/>
                    </a:lnTo>
                    <a:lnTo>
                      <a:pt x="75" y="126"/>
                    </a:lnTo>
                    <a:lnTo>
                      <a:pt x="75" y="115"/>
                    </a:lnTo>
                    <a:lnTo>
                      <a:pt x="78" y="114"/>
                    </a:lnTo>
                    <a:lnTo>
                      <a:pt x="83" y="118"/>
                    </a:lnTo>
                    <a:lnTo>
                      <a:pt x="86" y="115"/>
                    </a:lnTo>
                    <a:lnTo>
                      <a:pt x="87" y="108"/>
                    </a:lnTo>
                    <a:lnTo>
                      <a:pt x="80" y="100"/>
                    </a:lnTo>
                    <a:lnTo>
                      <a:pt x="83" y="94"/>
                    </a:lnTo>
                    <a:lnTo>
                      <a:pt x="86" y="92"/>
                    </a:lnTo>
                    <a:lnTo>
                      <a:pt x="87" y="88"/>
                    </a:lnTo>
                    <a:lnTo>
                      <a:pt x="90" y="89"/>
                    </a:lnTo>
                    <a:lnTo>
                      <a:pt x="90" y="85"/>
                    </a:lnTo>
                    <a:lnTo>
                      <a:pt x="90" y="78"/>
                    </a:lnTo>
                    <a:lnTo>
                      <a:pt x="81" y="72"/>
                    </a:lnTo>
                    <a:lnTo>
                      <a:pt x="81" y="62"/>
                    </a:lnTo>
                    <a:lnTo>
                      <a:pt x="90" y="60"/>
                    </a:lnTo>
                    <a:lnTo>
                      <a:pt x="89" y="58"/>
                    </a:lnTo>
                    <a:lnTo>
                      <a:pt x="95" y="52"/>
                    </a:lnTo>
                    <a:lnTo>
                      <a:pt x="95" y="46"/>
                    </a:lnTo>
                    <a:close/>
                  </a:path>
                </a:pathLst>
              </a:custGeom>
              <a:solidFill>
                <a:schemeClr val="accent4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58" name="Volyn"/>
              <p:cNvSpPr>
                <a:spLocks/>
              </p:cNvSpPr>
              <p:nvPr/>
            </p:nvSpPr>
            <p:spPr bwMode="auto">
              <a:xfrm>
                <a:off x="3598863" y="1666876"/>
                <a:ext cx="823913" cy="881063"/>
              </a:xfrm>
              <a:custGeom>
                <a:avLst/>
                <a:gdLst>
                  <a:gd name="T0" fmla="*/ 389 w 519"/>
                  <a:gd name="T1" fmla="*/ 15 h 555"/>
                  <a:gd name="T2" fmla="*/ 413 w 519"/>
                  <a:gd name="T3" fmla="*/ 17 h 555"/>
                  <a:gd name="T4" fmla="*/ 422 w 519"/>
                  <a:gd name="T5" fmla="*/ 41 h 555"/>
                  <a:gd name="T6" fmla="*/ 427 w 519"/>
                  <a:gd name="T7" fmla="*/ 67 h 555"/>
                  <a:gd name="T8" fmla="*/ 422 w 519"/>
                  <a:gd name="T9" fmla="*/ 96 h 555"/>
                  <a:gd name="T10" fmla="*/ 401 w 519"/>
                  <a:gd name="T11" fmla="*/ 112 h 555"/>
                  <a:gd name="T12" fmla="*/ 413 w 519"/>
                  <a:gd name="T13" fmla="*/ 135 h 555"/>
                  <a:gd name="T14" fmla="*/ 405 w 519"/>
                  <a:gd name="T15" fmla="*/ 155 h 555"/>
                  <a:gd name="T16" fmla="*/ 422 w 519"/>
                  <a:gd name="T17" fmla="*/ 181 h 555"/>
                  <a:gd name="T18" fmla="*/ 441 w 519"/>
                  <a:gd name="T19" fmla="*/ 196 h 555"/>
                  <a:gd name="T20" fmla="*/ 453 w 519"/>
                  <a:gd name="T21" fmla="*/ 196 h 555"/>
                  <a:gd name="T22" fmla="*/ 462 w 519"/>
                  <a:gd name="T23" fmla="*/ 210 h 555"/>
                  <a:gd name="T24" fmla="*/ 484 w 519"/>
                  <a:gd name="T25" fmla="*/ 235 h 555"/>
                  <a:gd name="T26" fmla="*/ 508 w 519"/>
                  <a:gd name="T27" fmla="*/ 270 h 555"/>
                  <a:gd name="T28" fmla="*/ 488 w 519"/>
                  <a:gd name="T29" fmla="*/ 280 h 555"/>
                  <a:gd name="T30" fmla="*/ 516 w 519"/>
                  <a:gd name="T31" fmla="*/ 304 h 555"/>
                  <a:gd name="T32" fmla="*/ 497 w 519"/>
                  <a:gd name="T33" fmla="*/ 343 h 555"/>
                  <a:gd name="T34" fmla="*/ 479 w 519"/>
                  <a:gd name="T35" fmla="*/ 378 h 555"/>
                  <a:gd name="T36" fmla="*/ 461 w 519"/>
                  <a:gd name="T37" fmla="*/ 438 h 555"/>
                  <a:gd name="T38" fmla="*/ 444 w 519"/>
                  <a:gd name="T39" fmla="*/ 430 h 555"/>
                  <a:gd name="T40" fmla="*/ 413 w 519"/>
                  <a:gd name="T41" fmla="*/ 415 h 555"/>
                  <a:gd name="T42" fmla="*/ 373 w 519"/>
                  <a:gd name="T43" fmla="*/ 430 h 555"/>
                  <a:gd name="T44" fmla="*/ 365 w 519"/>
                  <a:gd name="T45" fmla="*/ 439 h 555"/>
                  <a:gd name="T46" fmla="*/ 353 w 519"/>
                  <a:gd name="T47" fmla="*/ 444 h 555"/>
                  <a:gd name="T48" fmla="*/ 355 w 519"/>
                  <a:gd name="T49" fmla="*/ 467 h 555"/>
                  <a:gd name="T50" fmla="*/ 316 w 519"/>
                  <a:gd name="T51" fmla="*/ 470 h 555"/>
                  <a:gd name="T52" fmla="*/ 321 w 519"/>
                  <a:gd name="T53" fmla="*/ 501 h 555"/>
                  <a:gd name="T54" fmla="*/ 333 w 519"/>
                  <a:gd name="T55" fmla="*/ 526 h 555"/>
                  <a:gd name="T56" fmla="*/ 324 w 519"/>
                  <a:gd name="T57" fmla="*/ 541 h 555"/>
                  <a:gd name="T58" fmla="*/ 313 w 519"/>
                  <a:gd name="T59" fmla="*/ 555 h 555"/>
                  <a:gd name="T60" fmla="*/ 275 w 519"/>
                  <a:gd name="T61" fmla="*/ 526 h 555"/>
                  <a:gd name="T62" fmla="*/ 246 w 519"/>
                  <a:gd name="T63" fmla="*/ 536 h 555"/>
                  <a:gd name="T64" fmla="*/ 206 w 519"/>
                  <a:gd name="T65" fmla="*/ 515 h 555"/>
                  <a:gd name="T66" fmla="*/ 204 w 519"/>
                  <a:gd name="T67" fmla="*/ 486 h 555"/>
                  <a:gd name="T68" fmla="*/ 188 w 519"/>
                  <a:gd name="T69" fmla="*/ 467 h 555"/>
                  <a:gd name="T70" fmla="*/ 161 w 519"/>
                  <a:gd name="T71" fmla="*/ 450 h 555"/>
                  <a:gd name="T72" fmla="*/ 123 w 519"/>
                  <a:gd name="T73" fmla="*/ 447 h 555"/>
                  <a:gd name="T74" fmla="*/ 95 w 519"/>
                  <a:gd name="T75" fmla="*/ 427 h 555"/>
                  <a:gd name="T76" fmla="*/ 85 w 519"/>
                  <a:gd name="T77" fmla="*/ 403 h 555"/>
                  <a:gd name="T78" fmla="*/ 74 w 519"/>
                  <a:gd name="T79" fmla="*/ 383 h 555"/>
                  <a:gd name="T80" fmla="*/ 111 w 519"/>
                  <a:gd name="T81" fmla="*/ 369 h 555"/>
                  <a:gd name="T82" fmla="*/ 72 w 519"/>
                  <a:gd name="T83" fmla="*/ 326 h 555"/>
                  <a:gd name="T84" fmla="*/ 63 w 519"/>
                  <a:gd name="T85" fmla="*/ 307 h 555"/>
                  <a:gd name="T86" fmla="*/ 52 w 519"/>
                  <a:gd name="T87" fmla="*/ 284 h 555"/>
                  <a:gd name="T88" fmla="*/ 45 w 519"/>
                  <a:gd name="T89" fmla="*/ 267 h 555"/>
                  <a:gd name="T90" fmla="*/ 25 w 519"/>
                  <a:gd name="T91" fmla="*/ 243 h 555"/>
                  <a:gd name="T92" fmla="*/ 11 w 519"/>
                  <a:gd name="T93" fmla="*/ 227 h 555"/>
                  <a:gd name="T94" fmla="*/ 10 w 519"/>
                  <a:gd name="T95" fmla="*/ 207 h 555"/>
                  <a:gd name="T96" fmla="*/ 20 w 519"/>
                  <a:gd name="T97" fmla="*/ 189 h 555"/>
                  <a:gd name="T98" fmla="*/ 16 w 519"/>
                  <a:gd name="T99" fmla="*/ 175 h 555"/>
                  <a:gd name="T100" fmla="*/ 6 w 519"/>
                  <a:gd name="T101" fmla="*/ 161 h 555"/>
                  <a:gd name="T102" fmla="*/ 6 w 519"/>
                  <a:gd name="T103" fmla="*/ 138 h 555"/>
                  <a:gd name="T104" fmla="*/ 14 w 519"/>
                  <a:gd name="T105" fmla="*/ 104 h 555"/>
                  <a:gd name="T106" fmla="*/ 63 w 519"/>
                  <a:gd name="T107" fmla="*/ 112 h 555"/>
                  <a:gd name="T108" fmla="*/ 97 w 519"/>
                  <a:gd name="T109" fmla="*/ 115 h 555"/>
                  <a:gd name="T110" fmla="*/ 152 w 519"/>
                  <a:gd name="T111" fmla="*/ 35 h 555"/>
                  <a:gd name="T112" fmla="*/ 230 w 519"/>
                  <a:gd name="T113" fmla="*/ 23 h 555"/>
                  <a:gd name="T114" fmla="*/ 272 w 519"/>
                  <a:gd name="T115" fmla="*/ 18 h 555"/>
                  <a:gd name="T116" fmla="*/ 318 w 519"/>
                  <a:gd name="T117" fmla="*/ 4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19" h="555">
                    <a:moveTo>
                      <a:pt x="336" y="1"/>
                    </a:moveTo>
                    <a:lnTo>
                      <a:pt x="344" y="0"/>
                    </a:lnTo>
                    <a:lnTo>
                      <a:pt x="359" y="10"/>
                    </a:lnTo>
                    <a:lnTo>
                      <a:pt x="373" y="13"/>
                    </a:lnTo>
                    <a:lnTo>
                      <a:pt x="375" y="15"/>
                    </a:lnTo>
                    <a:lnTo>
                      <a:pt x="389" y="15"/>
                    </a:lnTo>
                    <a:lnTo>
                      <a:pt x="392" y="12"/>
                    </a:lnTo>
                    <a:lnTo>
                      <a:pt x="396" y="15"/>
                    </a:lnTo>
                    <a:lnTo>
                      <a:pt x="399" y="9"/>
                    </a:lnTo>
                    <a:lnTo>
                      <a:pt x="413" y="13"/>
                    </a:lnTo>
                    <a:lnTo>
                      <a:pt x="413" y="13"/>
                    </a:lnTo>
                    <a:lnTo>
                      <a:pt x="413" y="17"/>
                    </a:lnTo>
                    <a:lnTo>
                      <a:pt x="421" y="21"/>
                    </a:lnTo>
                    <a:lnTo>
                      <a:pt x="428" y="21"/>
                    </a:lnTo>
                    <a:lnTo>
                      <a:pt x="436" y="24"/>
                    </a:lnTo>
                    <a:lnTo>
                      <a:pt x="433" y="27"/>
                    </a:lnTo>
                    <a:lnTo>
                      <a:pt x="427" y="32"/>
                    </a:lnTo>
                    <a:lnTo>
                      <a:pt x="422" y="41"/>
                    </a:lnTo>
                    <a:lnTo>
                      <a:pt x="425" y="47"/>
                    </a:lnTo>
                    <a:lnTo>
                      <a:pt x="422" y="50"/>
                    </a:lnTo>
                    <a:lnTo>
                      <a:pt x="421" y="55"/>
                    </a:lnTo>
                    <a:lnTo>
                      <a:pt x="427" y="61"/>
                    </a:lnTo>
                    <a:lnTo>
                      <a:pt x="425" y="67"/>
                    </a:lnTo>
                    <a:lnTo>
                      <a:pt x="427" y="67"/>
                    </a:lnTo>
                    <a:lnTo>
                      <a:pt x="430" y="66"/>
                    </a:lnTo>
                    <a:lnTo>
                      <a:pt x="431" y="70"/>
                    </a:lnTo>
                    <a:lnTo>
                      <a:pt x="428" y="80"/>
                    </a:lnTo>
                    <a:lnTo>
                      <a:pt x="428" y="83"/>
                    </a:lnTo>
                    <a:lnTo>
                      <a:pt x="425" y="86"/>
                    </a:lnTo>
                    <a:lnTo>
                      <a:pt x="422" y="96"/>
                    </a:lnTo>
                    <a:lnTo>
                      <a:pt x="416" y="109"/>
                    </a:lnTo>
                    <a:lnTo>
                      <a:pt x="412" y="107"/>
                    </a:lnTo>
                    <a:lnTo>
                      <a:pt x="410" y="115"/>
                    </a:lnTo>
                    <a:lnTo>
                      <a:pt x="407" y="113"/>
                    </a:lnTo>
                    <a:lnTo>
                      <a:pt x="408" y="112"/>
                    </a:lnTo>
                    <a:lnTo>
                      <a:pt x="401" y="112"/>
                    </a:lnTo>
                    <a:lnTo>
                      <a:pt x="401" y="118"/>
                    </a:lnTo>
                    <a:lnTo>
                      <a:pt x="404" y="115"/>
                    </a:lnTo>
                    <a:lnTo>
                      <a:pt x="407" y="121"/>
                    </a:lnTo>
                    <a:lnTo>
                      <a:pt x="410" y="121"/>
                    </a:lnTo>
                    <a:lnTo>
                      <a:pt x="415" y="129"/>
                    </a:lnTo>
                    <a:lnTo>
                      <a:pt x="413" y="135"/>
                    </a:lnTo>
                    <a:lnTo>
                      <a:pt x="410" y="138"/>
                    </a:lnTo>
                    <a:lnTo>
                      <a:pt x="407" y="143"/>
                    </a:lnTo>
                    <a:lnTo>
                      <a:pt x="413" y="146"/>
                    </a:lnTo>
                    <a:lnTo>
                      <a:pt x="413" y="149"/>
                    </a:lnTo>
                    <a:lnTo>
                      <a:pt x="404" y="152"/>
                    </a:lnTo>
                    <a:lnTo>
                      <a:pt x="405" y="155"/>
                    </a:lnTo>
                    <a:lnTo>
                      <a:pt x="416" y="155"/>
                    </a:lnTo>
                    <a:lnTo>
                      <a:pt x="415" y="158"/>
                    </a:lnTo>
                    <a:lnTo>
                      <a:pt x="419" y="158"/>
                    </a:lnTo>
                    <a:lnTo>
                      <a:pt x="418" y="163"/>
                    </a:lnTo>
                    <a:lnTo>
                      <a:pt x="422" y="163"/>
                    </a:lnTo>
                    <a:lnTo>
                      <a:pt x="422" y="181"/>
                    </a:lnTo>
                    <a:lnTo>
                      <a:pt x="431" y="187"/>
                    </a:lnTo>
                    <a:lnTo>
                      <a:pt x="433" y="192"/>
                    </a:lnTo>
                    <a:lnTo>
                      <a:pt x="435" y="192"/>
                    </a:lnTo>
                    <a:lnTo>
                      <a:pt x="435" y="198"/>
                    </a:lnTo>
                    <a:lnTo>
                      <a:pt x="438" y="195"/>
                    </a:lnTo>
                    <a:lnTo>
                      <a:pt x="441" y="196"/>
                    </a:lnTo>
                    <a:lnTo>
                      <a:pt x="438" y="193"/>
                    </a:lnTo>
                    <a:lnTo>
                      <a:pt x="441" y="189"/>
                    </a:lnTo>
                    <a:lnTo>
                      <a:pt x="447" y="189"/>
                    </a:lnTo>
                    <a:lnTo>
                      <a:pt x="447" y="195"/>
                    </a:lnTo>
                    <a:lnTo>
                      <a:pt x="451" y="198"/>
                    </a:lnTo>
                    <a:lnTo>
                      <a:pt x="453" y="196"/>
                    </a:lnTo>
                    <a:lnTo>
                      <a:pt x="458" y="198"/>
                    </a:lnTo>
                    <a:lnTo>
                      <a:pt x="462" y="193"/>
                    </a:lnTo>
                    <a:lnTo>
                      <a:pt x="465" y="198"/>
                    </a:lnTo>
                    <a:lnTo>
                      <a:pt x="461" y="200"/>
                    </a:lnTo>
                    <a:lnTo>
                      <a:pt x="462" y="201"/>
                    </a:lnTo>
                    <a:lnTo>
                      <a:pt x="462" y="210"/>
                    </a:lnTo>
                    <a:lnTo>
                      <a:pt x="467" y="216"/>
                    </a:lnTo>
                    <a:lnTo>
                      <a:pt x="474" y="220"/>
                    </a:lnTo>
                    <a:lnTo>
                      <a:pt x="476" y="227"/>
                    </a:lnTo>
                    <a:lnTo>
                      <a:pt x="479" y="227"/>
                    </a:lnTo>
                    <a:lnTo>
                      <a:pt x="485" y="232"/>
                    </a:lnTo>
                    <a:lnTo>
                      <a:pt x="484" y="235"/>
                    </a:lnTo>
                    <a:lnTo>
                      <a:pt x="485" y="240"/>
                    </a:lnTo>
                    <a:lnTo>
                      <a:pt x="487" y="244"/>
                    </a:lnTo>
                    <a:lnTo>
                      <a:pt x="497" y="247"/>
                    </a:lnTo>
                    <a:lnTo>
                      <a:pt x="510" y="261"/>
                    </a:lnTo>
                    <a:lnTo>
                      <a:pt x="511" y="270"/>
                    </a:lnTo>
                    <a:lnTo>
                      <a:pt x="508" y="270"/>
                    </a:lnTo>
                    <a:lnTo>
                      <a:pt x="508" y="275"/>
                    </a:lnTo>
                    <a:lnTo>
                      <a:pt x="499" y="278"/>
                    </a:lnTo>
                    <a:lnTo>
                      <a:pt x="499" y="276"/>
                    </a:lnTo>
                    <a:lnTo>
                      <a:pt x="496" y="275"/>
                    </a:lnTo>
                    <a:lnTo>
                      <a:pt x="496" y="281"/>
                    </a:lnTo>
                    <a:lnTo>
                      <a:pt x="488" y="280"/>
                    </a:lnTo>
                    <a:lnTo>
                      <a:pt x="484" y="283"/>
                    </a:lnTo>
                    <a:lnTo>
                      <a:pt x="487" y="287"/>
                    </a:lnTo>
                    <a:lnTo>
                      <a:pt x="485" y="293"/>
                    </a:lnTo>
                    <a:lnTo>
                      <a:pt x="493" y="296"/>
                    </a:lnTo>
                    <a:lnTo>
                      <a:pt x="501" y="295"/>
                    </a:lnTo>
                    <a:lnTo>
                      <a:pt x="516" y="304"/>
                    </a:lnTo>
                    <a:lnTo>
                      <a:pt x="519" y="320"/>
                    </a:lnTo>
                    <a:lnTo>
                      <a:pt x="514" y="321"/>
                    </a:lnTo>
                    <a:lnTo>
                      <a:pt x="514" y="332"/>
                    </a:lnTo>
                    <a:lnTo>
                      <a:pt x="497" y="333"/>
                    </a:lnTo>
                    <a:lnTo>
                      <a:pt x="490" y="336"/>
                    </a:lnTo>
                    <a:lnTo>
                      <a:pt x="497" y="343"/>
                    </a:lnTo>
                    <a:lnTo>
                      <a:pt x="496" y="366"/>
                    </a:lnTo>
                    <a:lnTo>
                      <a:pt x="501" y="366"/>
                    </a:lnTo>
                    <a:lnTo>
                      <a:pt x="505" y="370"/>
                    </a:lnTo>
                    <a:lnTo>
                      <a:pt x="505" y="373"/>
                    </a:lnTo>
                    <a:lnTo>
                      <a:pt x="502" y="381"/>
                    </a:lnTo>
                    <a:lnTo>
                      <a:pt x="479" y="378"/>
                    </a:lnTo>
                    <a:lnTo>
                      <a:pt x="474" y="389"/>
                    </a:lnTo>
                    <a:lnTo>
                      <a:pt x="474" y="398"/>
                    </a:lnTo>
                    <a:lnTo>
                      <a:pt x="471" y="406"/>
                    </a:lnTo>
                    <a:lnTo>
                      <a:pt x="471" y="418"/>
                    </a:lnTo>
                    <a:lnTo>
                      <a:pt x="470" y="424"/>
                    </a:lnTo>
                    <a:lnTo>
                      <a:pt x="461" y="438"/>
                    </a:lnTo>
                    <a:lnTo>
                      <a:pt x="465" y="443"/>
                    </a:lnTo>
                    <a:lnTo>
                      <a:pt x="464" y="446"/>
                    </a:lnTo>
                    <a:lnTo>
                      <a:pt x="461" y="444"/>
                    </a:lnTo>
                    <a:lnTo>
                      <a:pt x="454" y="430"/>
                    </a:lnTo>
                    <a:lnTo>
                      <a:pt x="450" y="429"/>
                    </a:lnTo>
                    <a:lnTo>
                      <a:pt x="444" y="430"/>
                    </a:lnTo>
                    <a:lnTo>
                      <a:pt x="438" y="430"/>
                    </a:lnTo>
                    <a:lnTo>
                      <a:pt x="441" y="426"/>
                    </a:lnTo>
                    <a:lnTo>
                      <a:pt x="433" y="419"/>
                    </a:lnTo>
                    <a:lnTo>
                      <a:pt x="433" y="412"/>
                    </a:lnTo>
                    <a:lnTo>
                      <a:pt x="421" y="416"/>
                    </a:lnTo>
                    <a:lnTo>
                      <a:pt x="413" y="415"/>
                    </a:lnTo>
                    <a:lnTo>
                      <a:pt x="415" y="423"/>
                    </a:lnTo>
                    <a:lnTo>
                      <a:pt x="412" y="421"/>
                    </a:lnTo>
                    <a:lnTo>
                      <a:pt x="396" y="426"/>
                    </a:lnTo>
                    <a:lnTo>
                      <a:pt x="385" y="430"/>
                    </a:lnTo>
                    <a:lnTo>
                      <a:pt x="387" y="433"/>
                    </a:lnTo>
                    <a:lnTo>
                      <a:pt x="373" y="430"/>
                    </a:lnTo>
                    <a:lnTo>
                      <a:pt x="370" y="424"/>
                    </a:lnTo>
                    <a:lnTo>
                      <a:pt x="372" y="432"/>
                    </a:lnTo>
                    <a:lnTo>
                      <a:pt x="369" y="436"/>
                    </a:lnTo>
                    <a:lnTo>
                      <a:pt x="365" y="436"/>
                    </a:lnTo>
                    <a:lnTo>
                      <a:pt x="364" y="439"/>
                    </a:lnTo>
                    <a:lnTo>
                      <a:pt x="365" y="439"/>
                    </a:lnTo>
                    <a:lnTo>
                      <a:pt x="367" y="443"/>
                    </a:lnTo>
                    <a:lnTo>
                      <a:pt x="373" y="449"/>
                    </a:lnTo>
                    <a:lnTo>
                      <a:pt x="364" y="450"/>
                    </a:lnTo>
                    <a:lnTo>
                      <a:pt x="362" y="449"/>
                    </a:lnTo>
                    <a:lnTo>
                      <a:pt x="358" y="447"/>
                    </a:lnTo>
                    <a:lnTo>
                      <a:pt x="353" y="444"/>
                    </a:lnTo>
                    <a:lnTo>
                      <a:pt x="349" y="444"/>
                    </a:lnTo>
                    <a:lnTo>
                      <a:pt x="353" y="455"/>
                    </a:lnTo>
                    <a:lnTo>
                      <a:pt x="352" y="461"/>
                    </a:lnTo>
                    <a:lnTo>
                      <a:pt x="356" y="459"/>
                    </a:lnTo>
                    <a:lnTo>
                      <a:pt x="358" y="464"/>
                    </a:lnTo>
                    <a:lnTo>
                      <a:pt x="355" y="467"/>
                    </a:lnTo>
                    <a:lnTo>
                      <a:pt x="352" y="475"/>
                    </a:lnTo>
                    <a:lnTo>
                      <a:pt x="341" y="475"/>
                    </a:lnTo>
                    <a:lnTo>
                      <a:pt x="339" y="473"/>
                    </a:lnTo>
                    <a:lnTo>
                      <a:pt x="330" y="472"/>
                    </a:lnTo>
                    <a:lnTo>
                      <a:pt x="329" y="469"/>
                    </a:lnTo>
                    <a:lnTo>
                      <a:pt x="316" y="470"/>
                    </a:lnTo>
                    <a:lnTo>
                      <a:pt x="315" y="476"/>
                    </a:lnTo>
                    <a:lnTo>
                      <a:pt x="321" y="481"/>
                    </a:lnTo>
                    <a:lnTo>
                      <a:pt x="323" y="484"/>
                    </a:lnTo>
                    <a:lnTo>
                      <a:pt x="321" y="496"/>
                    </a:lnTo>
                    <a:lnTo>
                      <a:pt x="307" y="493"/>
                    </a:lnTo>
                    <a:lnTo>
                      <a:pt x="321" y="501"/>
                    </a:lnTo>
                    <a:lnTo>
                      <a:pt x="318" y="510"/>
                    </a:lnTo>
                    <a:lnTo>
                      <a:pt x="323" y="509"/>
                    </a:lnTo>
                    <a:lnTo>
                      <a:pt x="326" y="513"/>
                    </a:lnTo>
                    <a:lnTo>
                      <a:pt x="326" y="519"/>
                    </a:lnTo>
                    <a:lnTo>
                      <a:pt x="330" y="519"/>
                    </a:lnTo>
                    <a:lnTo>
                      <a:pt x="333" y="526"/>
                    </a:lnTo>
                    <a:lnTo>
                      <a:pt x="330" y="530"/>
                    </a:lnTo>
                    <a:lnTo>
                      <a:pt x="327" y="532"/>
                    </a:lnTo>
                    <a:lnTo>
                      <a:pt x="324" y="526"/>
                    </a:lnTo>
                    <a:lnTo>
                      <a:pt x="319" y="529"/>
                    </a:lnTo>
                    <a:lnTo>
                      <a:pt x="321" y="536"/>
                    </a:lnTo>
                    <a:lnTo>
                      <a:pt x="324" y="541"/>
                    </a:lnTo>
                    <a:lnTo>
                      <a:pt x="316" y="546"/>
                    </a:lnTo>
                    <a:lnTo>
                      <a:pt x="316" y="547"/>
                    </a:lnTo>
                    <a:lnTo>
                      <a:pt x="313" y="547"/>
                    </a:lnTo>
                    <a:lnTo>
                      <a:pt x="310" y="552"/>
                    </a:lnTo>
                    <a:lnTo>
                      <a:pt x="313" y="555"/>
                    </a:lnTo>
                    <a:lnTo>
                      <a:pt x="313" y="555"/>
                    </a:lnTo>
                    <a:lnTo>
                      <a:pt x="301" y="550"/>
                    </a:lnTo>
                    <a:lnTo>
                      <a:pt x="303" y="543"/>
                    </a:lnTo>
                    <a:lnTo>
                      <a:pt x="301" y="538"/>
                    </a:lnTo>
                    <a:lnTo>
                      <a:pt x="293" y="538"/>
                    </a:lnTo>
                    <a:lnTo>
                      <a:pt x="278" y="523"/>
                    </a:lnTo>
                    <a:lnTo>
                      <a:pt x="275" y="526"/>
                    </a:lnTo>
                    <a:lnTo>
                      <a:pt x="277" y="536"/>
                    </a:lnTo>
                    <a:lnTo>
                      <a:pt x="266" y="536"/>
                    </a:lnTo>
                    <a:lnTo>
                      <a:pt x="266" y="532"/>
                    </a:lnTo>
                    <a:lnTo>
                      <a:pt x="263" y="532"/>
                    </a:lnTo>
                    <a:lnTo>
                      <a:pt x="261" y="535"/>
                    </a:lnTo>
                    <a:lnTo>
                      <a:pt x="246" y="536"/>
                    </a:lnTo>
                    <a:lnTo>
                      <a:pt x="243" y="538"/>
                    </a:lnTo>
                    <a:lnTo>
                      <a:pt x="230" y="536"/>
                    </a:lnTo>
                    <a:lnTo>
                      <a:pt x="232" y="526"/>
                    </a:lnTo>
                    <a:lnTo>
                      <a:pt x="218" y="518"/>
                    </a:lnTo>
                    <a:lnTo>
                      <a:pt x="218" y="515"/>
                    </a:lnTo>
                    <a:lnTo>
                      <a:pt x="206" y="515"/>
                    </a:lnTo>
                    <a:lnTo>
                      <a:pt x="206" y="499"/>
                    </a:lnTo>
                    <a:lnTo>
                      <a:pt x="204" y="498"/>
                    </a:lnTo>
                    <a:lnTo>
                      <a:pt x="206" y="496"/>
                    </a:lnTo>
                    <a:lnTo>
                      <a:pt x="204" y="489"/>
                    </a:lnTo>
                    <a:lnTo>
                      <a:pt x="206" y="487"/>
                    </a:lnTo>
                    <a:lnTo>
                      <a:pt x="204" y="486"/>
                    </a:lnTo>
                    <a:lnTo>
                      <a:pt x="203" y="489"/>
                    </a:lnTo>
                    <a:lnTo>
                      <a:pt x="198" y="490"/>
                    </a:lnTo>
                    <a:lnTo>
                      <a:pt x="197" y="487"/>
                    </a:lnTo>
                    <a:lnTo>
                      <a:pt x="197" y="479"/>
                    </a:lnTo>
                    <a:lnTo>
                      <a:pt x="192" y="469"/>
                    </a:lnTo>
                    <a:lnTo>
                      <a:pt x="188" y="467"/>
                    </a:lnTo>
                    <a:lnTo>
                      <a:pt x="178" y="472"/>
                    </a:lnTo>
                    <a:lnTo>
                      <a:pt x="175" y="472"/>
                    </a:lnTo>
                    <a:lnTo>
                      <a:pt x="166" y="466"/>
                    </a:lnTo>
                    <a:lnTo>
                      <a:pt x="165" y="461"/>
                    </a:lnTo>
                    <a:lnTo>
                      <a:pt x="168" y="458"/>
                    </a:lnTo>
                    <a:lnTo>
                      <a:pt x="161" y="450"/>
                    </a:lnTo>
                    <a:lnTo>
                      <a:pt x="158" y="455"/>
                    </a:lnTo>
                    <a:lnTo>
                      <a:pt x="151" y="455"/>
                    </a:lnTo>
                    <a:lnTo>
                      <a:pt x="148" y="461"/>
                    </a:lnTo>
                    <a:lnTo>
                      <a:pt x="132" y="459"/>
                    </a:lnTo>
                    <a:lnTo>
                      <a:pt x="125" y="453"/>
                    </a:lnTo>
                    <a:lnTo>
                      <a:pt x="123" y="447"/>
                    </a:lnTo>
                    <a:lnTo>
                      <a:pt x="118" y="447"/>
                    </a:lnTo>
                    <a:lnTo>
                      <a:pt x="111" y="432"/>
                    </a:lnTo>
                    <a:lnTo>
                      <a:pt x="100" y="433"/>
                    </a:lnTo>
                    <a:lnTo>
                      <a:pt x="100" y="433"/>
                    </a:lnTo>
                    <a:lnTo>
                      <a:pt x="99" y="429"/>
                    </a:lnTo>
                    <a:lnTo>
                      <a:pt x="95" y="427"/>
                    </a:lnTo>
                    <a:lnTo>
                      <a:pt x="97" y="413"/>
                    </a:lnTo>
                    <a:lnTo>
                      <a:pt x="91" y="415"/>
                    </a:lnTo>
                    <a:lnTo>
                      <a:pt x="86" y="413"/>
                    </a:lnTo>
                    <a:lnTo>
                      <a:pt x="85" y="404"/>
                    </a:lnTo>
                    <a:lnTo>
                      <a:pt x="86" y="404"/>
                    </a:lnTo>
                    <a:lnTo>
                      <a:pt x="85" y="403"/>
                    </a:lnTo>
                    <a:lnTo>
                      <a:pt x="86" y="399"/>
                    </a:lnTo>
                    <a:lnTo>
                      <a:pt x="85" y="396"/>
                    </a:lnTo>
                    <a:lnTo>
                      <a:pt x="77" y="398"/>
                    </a:lnTo>
                    <a:lnTo>
                      <a:pt x="76" y="396"/>
                    </a:lnTo>
                    <a:lnTo>
                      <a:pt x="72" y="390"/>
                    </a:lnTo>
                    <a:lnTo>
                      <a:pt x="74" y="383"/>
                    </a:lnTo>
                    <a:lnTo>
                      <a:pt x="79" y="376"/>
                    </a:lnTo>
                    <a:lnTo>
                      <a:pt x="83" y="373"/>
                    </a:lnTo>
                    <a:lnTo>
                      <a:pt x="91" y="375"/>
                    </a:lnTo>
                    <a:lnTo>
                      <a:pt x="91" y="376"/>
                    </a:lnTo>
                    <a:lnTo>
                      <a:pt x="105" y="375"/>
                    </a:lnTo>
                    <a:lnTo>
                      <a:pt x="111" y="369"/>
                    </a:lnTo>
                    <a:lnTo>
                      <a:pt x="112" y="366"/>
                    </a:lnTo>
                    <a:lnTo>
                      <a:pt x="106" y="364"/>
                    </a:lnTo>
                    <a:lnTo>
                      <a:pt x="100" y="358"/>
                    </a:lnTo>
                    <a:lnTo>
                      <a:pt x="92" y="358"/>
                    </a:lnTo>
                    <a:lnTo>
                      <a:pt x="76" y="338"/>
                    </a:lnTo>
                    <a:lnTo>
                      <a:pt x="72" y="326"/>
                    </a:lnTo>
                    <a:lnTo>
                      <a:pt x="63" y="318"/>
                    </a:lnTo>
                    <a:lnTo>
                      <a:pt x="68" y="316"/>
                    </a:lnTo>
                    <a:lnTo>
                      <a:pt x="66" y="316"/>
                    </a:lnTo>
                    <a:lnTo>
                      <a:pt x="65" y="312"/>
                    </a:lnTo>
                    <a:lnTo>
                      <a:pt x="68" y="309"/>
                    </a:lnTo>
                    <a:lnTo>
                      <a:pt x="63" y="307"/>
                    </a:lnTo>
                    <a:lnTo>
                      <a:pt x="63" y="298"/>
                    </a:lnTo>
                    <a:lnTo>
                      <a:pt x="59" y="295"/>
                    </a:lnTo>
                    <a:lnTo>
                      <a:pt x="56" y="296"/>
                    </a:lnTo>
                    <a:lnTo>
                      <a:pt x="56" y="290"/>
                    </a:lnTo>
                    <a:lnTo>
                      <a:pt x="52" y="289"/>
                    </a:lnTo>
                    <a:lnTo>
                      <a:pt x="52" y="284"/>
                    </a:lnTo>
                    <a:lnTo>
                      <a:pt x="51" y="281"/>
                    </a:lnTo>
                    <a:lnTo>
                      <a:pt x="51" y="278"/>
                    </a:lnTo>
                    <a:lnTo>
                      <a:pt x="54" y="278"/>
                    </a:lnTo>
                    <a:lnTo>
                      <a:pt x="56" y="272"/>
                    </a:lnTo>
                    <a:lnTo>
                      <a:pt x="49" y="267"/>
                    </a:lnTo>
                    <a:lnTo>
                      <a:pt x="45" y="267"/>
                    </a:lnTo>
                    <a:lnTo>
                      <a:pt x="42" y="261"/>
                    </a:lnTo>
                    <a:lnTo>
                      <a:pt x="37" y="260"/>
                    </a:lnTo>
                    <a:lnTo>
                      <a:pt x="31" y="252"/>
                    </a:lnTo>
                    <a:lnTo>
                      <a:pt x="28" y="250"/>
                    </a:lnTo>
                    <a:lnTo>
                      <a:pt x="28" y="247"/>
                    </a:lnTo>
                    <a:lnTo>
                      <a:pt x="25" y="243"/>
                    </a:lnTo>
                    <a:lnTo>
                      <a:pt x="25" y="235"/>
                    </a:lnTo>
                    <a:lnTo>
                      <a:pt x="19" y="227"/>
                    </a:lnTo>
                    <a:lnTo>
                      <a:pt x="19" y="226"/>
                    </a:lnTo>
                    <a:lnTo>
                      <a:pt x="19" y="227"/>
                    </a:lnTo>
                    <a:lnTo>
                      <a:pt x="13" y="226"/>
                    </a:lnTo>
                    <a:lnTo>
                      <a:pt x="11" y="227"/>
                    </a:lnTo>
                    <a:lnTo>
                      <a:pt x="8" y="226"/>
                    </a:lnTo>
                    <a:lnTo>
                      <a:pt x="10" y="223"/>
                    </a:lnTo>
                    <a:lnTo>
                      <a:pt x="6" y="220"/>
                    </a:lnTo>
                    <a:lnTo>
                      <a:pt x="6" y="212"/>
                    </a:lnTo>
                    <a:lnTo>
                      <a:pt x="10" y="209"/>
                    </a:lnTo>
                    <a:lnTo>
                      <a:pt x="10" y="207"/>
                    </a:lnTo>
                    <a:lnTo>
                      <a:pt x="13" y="200"/>
                    </a:lnTo>
                    <a:lnTo>
                      <a:pt x="16" y="200"/>
                    </a:lnTo>
                    <a:lnTo>
                      <a:pt x="16" y="196"/>
                    </a:lnTo>
                    <a:lnTo>
                      <a:pt x="17" y="193"/>
                    </a:lnTo>
                    <a:lnTo>
                      <a:pt x="14" y="192"/>
                    </a:lnTo>
                    <a:lnTo>
                      <a:pt x="20" y="189"/>
                    </a:lnTo>
                    <a:lnTo>
                      <a:pt x="20" y="186"/>
                    </a:lnTo>
                    <a:lnTo>
                      <a:pt x="17" y="184"/>
                    </a:lnTo>
                    <a:lnTo>
                      <a:pt x="20" y="183"/>
                    </a:lnTo>
                    <a:lnTo>
                      <a:pt x="17" y="183"/>
                    </a:lnTo>
                    <a:lnTo>
                      <a:pt x="14" y="180"/>
                    </a:lnTo>
                    <a:lnTo>
                      <a:pt x="16" y="175"/>
                    </a:lnTo>
                    <a:lnTo>
                      <a:pt x="10" y="173"/>
                    </a:lnTo>
                    <a:lnTo>
                      <a:pt x="8" y="170"/>
                    </a:lnTo>
                    <a:lnTo>
                      <a:pt x="14" y="166"/>
                    </a:lnTo>
                    <a:lnTo>
                      <a:pt x="13" y="161"/>
                    </a:lnTo>
                    <a:lnTo>
                      <a:pt x="11" y="160"/>
                    </a:lnTo>
                    <a:lnTo>
                      <a:pt x="6" y="161"/>
                    </a:lnTo>
                    <a:lnTo>
                      <a:pt x="3" y="156"/>
                    </a:lnTo>
                    <a:lnTo>
                      <a:pt x="2" y="152"/>
                    </a:lnTo>
                    <a:lnTo>
                      <a:pt x="3" y="155"/>
                    </a:lnTo>
                    <a:lnTo>
                      <a:pt x="13" y="156"/>
                    </a:lnTo>
                    <a:lnTo>
                      <a:pt x="14" y="153"/>
                    </a:lnTo>
                    <a:lnTo>
                      <a:pt x="6" y="138"/>
                    </a:lnTo>
                    <a:lnTo>
                      <a:pt x="11" y="133"/>
                    </a:lnTo>
                    <a:lnTo>
                      <a:pt x="13" y="129"/>
                    </a:lnTo>
                    <a:lnTo>
                      <a:pt x="5" y="124"/>
                    </a:lnTo>
                    <a:lnTo>
                      <a:pt x="0" y="115"/>
                    </a:lnTo>
                    <a:lnTo>
                      <a:pt x="13" y="109"/>
                    </a:lnTo>
                    <a:lnTo>
                      <a:pt x="14" y="104"/>
                    </a:lnTo>
                    <a:lnTo>
                      <a:pt x="22" y="106"/>
                    </a:lnTo>
                    <a:lnTo>
                      <a:pt x="36" y="100"/>
                    </a:lnTo>
                    <a:lnTo>
                      <a:pt x="39" y="103"/>
                    </a:lnTo>
                    <a:lnTo>
                      <a:pt x="39" y="109"/>
                    </a:lnTo>
                    <a:lnTo>
                      <a:pt x="46" y="107"/>
                    </a:lnTo>
                    <a:lnTo>
                      <a:pt x="63" y="112"/>
                    </a:lnTo>
                    <a:lnTo>
                      <a:pt x="57" y="120"/>
                    </a:lnTo>
                    <a:lnTo>
                      <a:pt x="57" y="126"/>
                    </a:lnTo>
                    <a:lnTo>
                      <a:pt x="66" y="123"/>
                    </a:lnTo>
                    <a:lnTo>
                      <a:pt x="82" y="129"/>
                    </a:lnTo>
                    <a:lnTo>
                      <a:pt x="86" y="123"/>
                    </a:lnTo>
                    <a:lnTo>
                      <a:pt x="97" y="115"/>
                    </a:lnTo>
                    <a:lnTo>
                      <a:pt x="108" y="101"/>
                    </a:lnTo>
                    <a:lnTo>
                      <a:pt x="138" y="83"/>
                    </a:lnTo>
                    <a:lnTo>
                      <a:pt x="148" y="72"/>
                    </a:lnTo>
                    <a:lnTo>
                      <a:pt x="143" y="55"/>
                    </a:lnTo>
                    <a:lnTo>
                      <a:pt x="152" y="40"/>
                    </a:lnTo>
                    <a:lnTo>
                      <a:pt x="152" y="35"/>
                    </a:lnTo>
                    <a:lnTo>
                      <a:pt x="161" y="27"/>
                    </a:lnTo>
                    <a:lnTo>
                      <a:pt x="181" y="29"/>
                    </a:lnTo>
                    <a:lnTo>
                      <a:pt x="200" y="26"/>
                    </a:lnTo>
                    <a:lnTo>
                      <a:pt x="212" y="21"/>
                    </a:lnTo>
                    <a:lnTo>
                      <a:pt x="221" y="24"/>
                    </a:lnTo>
                    <a:lnTo>
                      <a:pt x="230" y="23"/>
                    </a:lnTo>
                    <a:lnTo>
                      <a:pt x="237" y="27"/>
                    </a:lnTo>
                    <a:lnTo>
                      <a:pt x="240" y="27"/>
                    </a:lnTo>
                    <a:lnTo>
                      <a:pt x="253" y="18"/>
                    </a:lnTo>
                    <a:lnTo>
                      <a:pt x="255" y="18"/>
                    </a:lnTo>
                    <a:lnTo>
                      <a:pt x="257" y="23"/>
                    </a:lnTo>
                    <a:lnTo>
                      <a:pt x="272" y="18"/>
                    </a:lnTo>
                    <a:lnTo>
                      <a:pt x="275" y="23"/>
                    </a:lnTo>
                    <a:lnTo>
                      <a:pt x="283" y="23"/>
                    </a:lnTo>
                    <a:lnTo>
                      <a:pt x="289" y="17"/>
                    </a:lnTo>
                    <a:lnTo>
                      <a:pt x="293" y="17"/>
                    </a:lnTo>
                    <a:lnTo>
                      <a:pt x="309" y="4"/>
                    </a:lnTo>
                    <a:lnTo>
                      <a:pt x="318" y="4"/>
                    </a:lnTo>
                    <a:lnTo>
                      <a:pt x="330" y="0"/>
                    </a:lnTo>
                    <a:lnTo>
                      <a:pt x="336" y="1"/>
                    </a:lnTo>
                    <a:close/>
                  </a:path>
                </a:pathLst>
              </a:custGeom>
              <a:solidFill>
                <a:schemeClr val="accent4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Zaporizhia"/>
              <p:cNvSpPr>
                <a:spLocks/>
              </p:cNvSpPr>
              <p:nvPr/>
            </p:nvSpPr>
            <p:spPr bwMode="auto">
              <a:xfrm>
                <a:off x="7072313" y="3629026"/>
                <a:ext cx="1023938" cy="1001713"/>
              </a:xfrm>
              <a:custGeom>
                <a:avLst/>
                <a:gdLst>
                  <a:gd name="T0" fmla="*/ 109 w 645"/>
                  <a:gd name="T1" fmla="*/ 182 h 631"/>
                  <a:gd name="T2" fmla="*/ 171 w 645"/>
                  <a:gd name="T3" fmla="*/ 179 h 631"/>
                  <a:gd name="T4" fmla="*/ 166 w 645"/>
                  <a:gd name="T5" fmla="*/ 171 h 631"/>
                  <a:gd name="T6" fmla="*/ 164 w 645"/>
                  <a:gd name="T7" fmla="*/ 134 h 631"/>
                  <a:gd name="T8" fmla="*/ 154 w 645"/>
                  <a:gd name="T9" fmla="*/ 102 h 631"/>
                  <a:gd name="T10" fmla="*/ 138 w 645"/>
                  <a:gd name="T11" fmla="*/ 71 h 631"/>
                  <a:gd name="T12" fmla="*/ 160 w 645"/>
                  <a:gd name="T13" fmla="*/ 49 h 631"/>
                  <a:gd name="T14" fmla="*/ 149 w 645"/>
                  <a:gd name="T15" fmla="*/ 5 h 631"/>
                  <a:gd name="T16" fmla="*/ 177 w 645"/>
                  <a:gd name="T17" fmla="*/ 17 h 631"/>
                  <a:gd name="T18" fmla="*/ 230 w 645"/>
                  <a:gd name="T19" fmla="*/ 3 h 631"/>
                  <a:gd name="T20" fmla="*/ 333 w 645"/>
                  <a:gd name="T21" fmla="*/ 16 h 631"/>
                  <a:gd name="T22" fmla="*/ 381 w 645"/>
                  <a:gd name="T23" fmla="*/ 23 h 631"/>
                  <a:gd name="T24" fmla="*/ 401 w 645"/>
                  <a:gd name="T25" fmla="*/ 37 h 631"/>
                  <a:gd name="T26" fmla="*/ 398 w 645"/>
                  <a:gd name="T27" fmla="*/ 57 h 631"/>
                  <a:gd name="T28" fmla="*/ 413 w 645"/>
                  <a:gd name="T29" fmla="*/ 76 h 631"/>
                  <a:gd name="T30" fmla="*/ 425 w 645"/>
                  <a:gd name="T31" fmla="*/ 96 h 631"/>
                  <a:gd name="T32" fmla="*/ 465 w 645"/>
                  <a:gd name="T33" fmla="*/ 96 h 631"/>
                  <a:gd name="T34" fmla="*/ 508 w 645"/>
                  <a:gd name="T35" fmla="*/ 92 h 631"/>
                  <a:gd name="T36" fmla="*/ 527 w 645"/>
                  <a:gd name="T37" fmla="*/ 109 h 631"/>
                  <a:gd name="T38" fmla="*/ 543 w 645"/>
                  <a:gd name="T39" fmla="*/ 148 h 631"/>
                  <a:gd name="T40" fmla="*/ 540 w 645"/>
                  <a:gd name="T41" fmla="*/ 163 h 631"/>
                  <a:gd name="T42" fmla="*/ 588 w 645"/>
                  <a:gd name="T43" fmla="*/ 183 h 631"/>
                  <a:gd name="T44" fmla="*/ 626 w 645"/>
                  <a:gd name="T45" fmla="*/ 214 h 631"/>
                  <a:gd name="T46" fmla="*/ 642 w 645"/>
                  <a:gd name="T47" fmla="*/ 220 h 631"/>
                  <a:gd name="T48" fmla="*/ 619 w 645"/>
                  <a:gd name="T49" fmla="*/ 249 h 631"/>
                  <a:gd name="T50" fmla="*/ 583 w 645"/>
                  <a:gd name="T51" fmla="*/ 255 h 631"/>
                  <a:gd name="T52" fmla="*/ 571 w 645"/>
                  <a:gd name="T53" fmla="*/ 300 h 631"/>
                  <a:gd name="T54" fmla="*/ 582 w 645"/>
                  <a:gd name="T55" fmla="*/ 305 h 631"/>
                  <a:gd name="T56" fmla="*/ 611 w 645"/>
                  <a:gd name="T57" fmla="*/ 339 h 631"/>
                  <a:gd name="T58" fmla="*/ 614 w 645"/>
                  <a:gd name="T59" fmla="*/ 363 h 631"/>
                  <a:gd name="T60" fmla="*/ 574 w 645"/>
                  <a:gd name="T61" fmla="*/ 409 h 631"/>
                  <a:gd name="T62" fmla="*/ 548 w 645"/>
                  <a:gd name="T63" fmla="*/ 455 h 631"/>
                  <a:gd name="T64" fmla="*/ 514 w 645"/>
                  <a:gd name="T65" fmla="*/ 420 h 631"/>
                  <a:gd name="T66" fmla="*/ 422 w 645"/>
                  <a:gd name="T67" fmla="*/ 505 h 631"/>
                  <a:gd name="T68" fmla="*/ 416 w 645"/>
                  <a:gd name="T69" fmla="*/ 503 h 631"/>
                  <a:gd name="T70" fmla="*/ 434 w 645"/>
                  <a:gd name="T71" fmla="*/ 458 h 631"/>
                  <a:gd name="T72" fmla="*/ 361 w 645"/>
                  <a:gd name="T73" fmla="*/ 460 h 631"/>
                  <a:gd name="T74" fmla="*/ 204 w 645"/>
                  <a:gd name="T75" fmla="*/ 620 h 631"/>
                  <a:gd name="T76" fmla="*/ 207 w 645"/>
                  <a:gd name="T77" fmla="*/ 606 h 631"/>
                  <a:gd name="T78" fmla="*/ 253 w 645"/>
                  <a:gd name="T79" fmla="*/ 546 h 631"/>
                  <a:gd name="T80" fmla="*/ 232 w 645"/>
                  <a:gd name="T81" fmla="*/ 534 h 631"/>
                  <a:gd name="T82" fmla="*/ 215 w 645"/>
                  <a:gd name="T83" fmla="*/ 508 h 631"/>
                  <a:gd name="T84" fmla="*/ 218 w 645"/>
                  <a:gd name="T85" fmla="*/ 543 h 631"/>
                  <a:gd name="T86" fmla="*/ 183 w 645"/>
                  <a:gd name="T87" fmla="*/ 511 h 631"/>
                  <a:gd name="T88" fmla="*/ 128 w 645"/>
                  <a:gd name="T89" fmla="*/ 488 h 631"/>
                  <a:gd name="T90" fmla="*/ 112 w 645"/>
                  <a:gd name="T91" fmla="*/ 451 h 631"/>
                  <a:gd name="T92" fmla="*/ 123 w 645"/>
                  <a:gd name="T93" fmla="*/ 429 h 631"/>
                  <a:gd name="T94" fmla="*/ 140 w 645"/>
                  <a:gd name="T95" fmla="*/ 405 h 631"/>
                  <a:gd name="T96" fmla="*/ 100 w 645"/>
                  <a:gd name="T97" fmla="*/ 360 h 631"/>
                  <a:gd name="T98" fmla="*/ 79 w 645"/>
                  <a:gd name="T99" fmla="*/ 320 h 631"/>
                  <a:gd name="T100" fmla="*/ 71 w 645"/>
                  <a:gd name="T101" fmla="*/ 257 h 631"/>
                  <a:gd name="T102" fmla="*/ 54 w 645"/>
                  <a:gd name="T103" fmla="*/ 265 h 631"/>
                  <a:gd name="T104" fmla="*/ 28 w 645"/>
                  <a:gd name="T105" fmla="*/ 242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45" h="631">
                    <a:moveTo>
                      <a:pt x="0" y="206"/>
                    </a:moveTo>
                    <a:lnTo>
                      <a:pt x="17" y="202"/>
                    </a:lnTo>
                    <a:lnTo>
                      <a:pt x="37" y="194"/>
                    </a:lnTo>
                    <a:lnTo>
                      <a:pt x="63" y="191"/>
                    </a:lnTo>
                    <a:lnTo>
                      <a:pt x="95" y="180"/>
                    </a:lnTo>
                    <a:lnTo>
                      <a:pt x="109" y="182"/>
                    </a:lnTo>
                    <a:lnTo>
                      <a:pt x="123" y="186"/>
                    </a:lnTo>
                    <a:lnTo>
                      <a:pt x="152" y="194"/>
                    </a:lnTo>
                    <a:lnTo>
                      <a:pt x="161" y="192"/>
                    </a:lnTo>
                    <a:lnTo>
                      <a:pt x="169" y="189"/>
                    </a:lnTo>
                    <a:lnTo>
                      <a:pt x="172" y="185"/>
                    </a:lnTo>
                    <a:lnTo>
                      <a:pt x="171" y="179"/>
                    </a:lnTo>
                    <a:lnTo>
                      <a:pt x="164" y="179"/>
                    </a:lnTo>
                    <a:lnTo>
                      <a:pt x="168" y="175"/>
                    </a:lnTo>
                    <a:lnTo>
                      <a:pt x="163" y="174"/>
                    </a:lnTo>
                    <a:lnTo>
                      <a:pt x="164" y="172"/>
                    </a:lnTo>
                    <a:lnTo>
                      <a:pt x="164" y="169"/>
                    </a:lnTo>
                    <a:lnTo>
                      <a:pt x="166" y="171"/>
                    </a:lnTo>
                    <a:lnTo>
                      <a:pt x="168" y="168"/>
                    </a:lnTo>
                    <a:lnTo>
                      <a:pt x="164" y="157"/>
                    </a:lnTo>
                    <a:lnTo>
                      <a:pt x="161" y="159"/>
                    </a:lnTo>
                    <a:lnTo>
                      <a:pt x="160" y="146"/>
                    </a:lnTo>
                    <a:lnTo>
                      <a:pt x="166" y="145"/>
                    </a:lnTo>
                    <a:lnTo>
                      <a:pt x="164" y="134"/>
                    </a:lnTo>
                    <a:lnTo>
                      <a:pt x="171" y="134"/>
                    </a:lnTo>
                    <a:lnTo>
                      <a:pt x="169" y="126"/>
                    </a:lnTo>
                    <a:lnTo>
                      <a:pt x="171" y="125"/>
                    </a:lnTo>
                    <a:lnTo>
                      <a:pt x="171" y="117"/>
                    </a:lnTo>
                    <a:lnTo>
                      <a:pt x="157" y="119"/>
                    </a:lnTo>
                    <a:lnTo>
                      <a:pt x="154" y="102"/>
                    </a:lnTo>
                    <a:lnTo>
                      <a:pt x="158" y="97"/>
                    </a:lnTo>
                    <a:lnTo>
                      <a:pt x="158" y="91"/>
                    </a:lnTo>
                    <a:lnTo>
                      <a:pt x="152" y="91"/>
                    </a:lnTo>
                    <a:lnTo>
                      <a:pt x="151" y="83"/>
                    </a:lnTo>
                    <a:lnTo>
                      <a:pt x="141" y="86"/>
                    </a:lnTo>
                    <a:lnTo>
                      <a:pt x="138" y="71"/>
                    </a:lnTo>
                    <a:lnTo>
                      <a:pt x="148" y="69"/>
                    </a:lnTo>
                    <a:lnTo>
                      <a:pt x="148" y="66"/>
                    </a:lnTo>
                    <a:lnTo>
                      <a:pt x="152" y="63"/>
                    </a:lnTo>
                    <a:lnTo>
                      <a:pt x="154" y="68"/>
                    </a:lnTo>
                    <a:lnTo>
                      <a:pt x="161" y="66"/>
                    </a:lnTo>
                    <a:lnTo>
                      <a:pt x="160" y="49"/>
                    </a:lnTo>
                    <a:lnTo>
                      <a:pt x="152" y="51"/>
                    </a:lnTo>
                    <a:lnTo>
                      <a:pt x="151" y="42"/>
                    </a:lnTo>
                    <a:lnTo>
                      <a:pt x="148" y="40"/>
                    </a:lnTo>
                    <a:lnTo>
                      <a:pt x="146" y="29"/>
                    </a:lnTo>
                    <a:lnTo>
                      <a:pt x="154" y="28"/>
                    </a:lnTo>
                    <a:lnTo>
                      <a:pt x="149" y="5"/>
                    </a:lnTo>
                    <a:lnTo>
                      <a:pt x="154" y="5"/>
                    </a:lnTo>
                    <a:lnTo>
                      <a:pt x="154" y="6"/>
                    </a:lnTo>
                    <a:lnTo>
                      <a:pt x="161" y="5"/>
                    </a:lnTo>
                    <a:lnTo>
                      <a:pt x="161" y="17"/>
                    </a:lnTo>
                    <a:lnTo>
                      <a:pt x="175" y="16"/>
                    </a:lnTo>
                    <a:lnTo>
                      <a:pt x="177" y="17"/>
                    </a:lnTo>
                    <a:lnTo>
                      <a:pt x="186" y="16"/>
                    </a:lnTo>
                    <a:lnTo>
                      <a:pt x="191" y="8"/>
                    </a:lnTo>
                    <a:lnTo>
                      <a:pt x="200" y="5"/>
                    </a:lnTo>
                    <a:lnTo>
                      <a:pt x="215" y="5"/>
                    </a:lnTo>
                    <a:lnTo>
                      <a:pt x="224" y="0"/>
                    </a:lnTo>
                    <a:lnTo>
                      <a:pt x="230" y="3"/>
                    </a:lnTo>
                    <a:lnTo>
                      <a:pt x="240" y="0"/>
                    </a:lnTo>
                    <a:lnTo>
                      <a:pt x="249" y="8"/>
                    </a:lnTo>
                    <a:lnTo>
                      <a:pt x="287" y="16"/>
                    </a:lnTo>
                    <a:lnTo>
                      <a:pt x="287" y="22"/>
                    </a:lnTo>
                    <a:lnTo>
                      <a:pt x="326" y="2"/>
                    </a:lnTo>
                    <a:lnTo>
                      <a:pt x="333" y="16"/>
                    </a:lnTo>
                    <a:lnTo>
                      <a:pt x="347" y="14"/>
                    </a:lnTo>
                    <a:lnTo>
                      <a:pt x="349" y="25"/>
                    </a:lnTo>
                    <a:lnTo>
                      <a:pt x="379" y="16"/>
                    </a:lnTo>
                    <a:lnTo>
                      <a:pt x="384" y="19"/>
                    </a:lnTo>
                    <a:lnTo>
                      <a:pt x="384" y="22"/>
                    </a:lnTo>
                    <a:lnTo>
                      <a:pt x="381" y="23"/>
                    </a:lnTo>
                    <a:lnTo>
                      <a:pt x="381" y="26"/>
                    </a:lnTo>
                    <a:lnTo>
                      <a:pt x="382" y="26"/>
                    </a:lnTo>
                    <a:lnTo>
                      <a:pt x="384" y="26"/>
                    </a:lnTo>
                    <a:lnTo>
                      <a:pt x="382" y="31"/>
                    </a:lnTo>
                    <a:lnTo>
                      <a:pt x="398" y="26"/>
                    </a:lnTo>
                    <a:lnTo>
                      <a:pt x="401" y="37"/>
                    </a:lnTo>
                    <a:lnTo>
                      <a:pt x="393" y="40"/>
                    </a:lnTo>
                    <a:lnTo>
                      <a:pt x="395" y="45"/>
                    </a:lnTo>
                    <a:lnTo>
                      <a:pt x="399" y="45"/>
                    </a:lnTo>
                    <a:lnTo>
                      <a:pt x="401" y="54"/>
                    </a:lnTo>
                    <a:lnTo>
                      <a:pt x="398" y="56"/>
                    </a:lnTo>
                    <a:lnTo>
                      <a:pt x="398" y="57"/>
                    </a:lnTo>
                    <a:lnTo>
                      <a:pt x="402" y="56"/>
                    </a:lnTo>
                    <a:lnTo>
                      <a:pt x="404" y="68"/>
                    </a:lnTo>
                    <a:lnTo>
                      <a:pt x="410" y="63"/>
                    </a:lnTo>
                    <a:lnTo>
                      <a:pt x="411" y="68"/>
                    </a:lnTo>
                    <a:lnTo>
                      <a:pt x="410" y="69"/>
                    </a:lnTo>
                    <a:lnTo>
                      <a:pt x="413" y="76"/>
                    </a:lnTo>
                    <a:lnTo>
                      <a:pt x="410" y="88"/>
                    </a:lnTo>
                    <a:lnTo>
                      <a:pt x="401" y="88"/>
                    </a:lnTo>
                    <a:lnTo>
                      <a:pt x="402" y="92"/>
                    </a:lnTo>
                    <a:lnTo>
                      <a:pt x="419" y="92"/>
                    </a:lnTo>
                    <a:lnTo>
                      <a:pt x="427" y="89"/>
                    </a:lnTo>
                    <a:lnTo>
                      <a:pt x="425" y="96"/>
                    </a:lnTo>
                    <a:lnTo>
                      <a:pt x="427" y="97"/>
                    </a:lnTo>
                    <a:lnTo>
                      <a:pt x="442" y="97"/>
                    </a:lnTo>
                    <a:lnTo>
                      <a:pt x="444" y="102"/>
                    </a:lnTo>
                    <a:lnTo>
                      <a:pt x="454" y="100"/>
                    </a:lnTo>
                    <a:lnTo>
                      <a:pt x="454" y="96"/>
                    </a:lnTo>
                    <a:lnTo>
                      <a:pt x="465" y="96"/>
                    </a:lnTo>
                    <a:lnTo>
                      <a:pt x="465" y="99"/>
                    </a:lnTo>
                    <a:lnTo>
                      <a:pt x="482" y="100"/>
                    </a:lnTo>
                    <a:lnTo>
                      <a:pt x="494" y="99"/>
                    </a:lnTo>
                    <a:lnTo>
                      <a:pt x="496" y="96"/>
                    </a:lnTo>
                    <a:lnTo>
                      <a:pt x="508" y="92"/>
                    </a:lnTo>
                    <a:lnTo>
                      <a:pt x="508" y="92"/>
                    </a:lnTo>
                    <a:lnTo>
                      <a:pt x="513" y="91"/>
                    </a:lnTo>
                    <a:lnTo>
                      <a:pt x="513" y="94"/>
                    </a:lnTo>
                    <a:lnTo>
                      <a:pt x="511" y="102"/>
                    </a:lnTo>
                    <a:lnTo>
                      <a:pt x="508" y="102"/>
                    </a:lnTo>
                    <a:lnTo>
                      <a:pt x="508" y="112"/>
                    </a:lnTo>
                    <a:lnTo>
                      <a:pt x="527" y="109"/>
                    </a:lnTo>
                    <a:lnTo>
                      <a:pt x="530" y="129"/>
                    </a:lnTo>
                    <a:lnTo>
                      <a:pt x="533" y="129"/>
                    </a:lnTo>
                    <a:lnTo>
                      <a:pt x="534" y="145"/>
                    </a:lnTo>
                    <a:lnTo>
                      <a:pt x="551" y="143"/>
                    </a:lnTo>
                    <a:lnTo>
                      <a:pt x="548" y="149"/>
                    </a:lnTo>
                    <a:lnTo>
                      <a:pt x="543" y="148"/>
                    </a:lnTo>
                    <a:lnTo>
                      <a:pt x="543" y="151"/>
                    </a:lnTo>
                    <a:lnTo>
                      <a:pt x="536" y="151"/>
                    </a:lnTo>
                    <a:lnTo>
                      <a:pt x="537" y="160"/>
                    </a:lnTo>
                    <a:lnTo>
                      <a:pt x="545" y="159"/>
                    </a:lnTo>
                    <a:lnTo>
                      <a:pt x="545" y="162"/>
                    </a:lnTo>
                    <a:lnTo>
                      <a:pt x="540" y="163"/>
                    </a:lnTo>
                    <a:lnTo>
                      <a:pt x="542" y="166"/>
                    </a:lnTo>
                    <a:lnTo>
                      <a:pt x="545" y="169"/>
                    </a:lnTo>
                    <a:lnTo>
                      <a:pt x="559" y="162"/>
                    </a:lnTo>
                    <a:lnTo>
                      <a:pt x="573" y="186"/>
                    </a:lnTo>
                    <a:lnTo>
                      <a:pt x="583" y="177"/>
                    </a:lnTo>
                    <a:lnTo>
                      <a:pt x="588" y="183"/>
                    </a:lnTo>
                    <a:lnTo>
                      <a:pt x="589" y="180"/>
                    </a:lnTo>
                    <a:lnTo>
                      <a:pt x="594" y="188"/>
                    </a:lnTo>
                    <a:lnTo>
                      <a:pt x="599" y="183"/>
                    </a:lnTo>
                    <a:lnTo>
                      <a:pt x="609" y="202"/>
                    </a:lnTo>
                    <a:lnTo>
                      <a:pt x="611" y="200"/>
                    </a:lnTo>
                    <a:lnTo>
                      <a:pt x="626" y="214"/>
                    </a:lnTo>
                    <a:lnTo>
                      <a:pt x="631" y="205"/>
                    </a:lnTo>
                    <a:lnTo>
                      <a:pt x="634" y="206"/>
                    </a:lnTo>
                    <a:lnTo>
                      <a:pt x="634" y="209"/>
                    </a:lnTo>
                    <a:lnTo>
                      <a:pt x="645" y="209"/>
                    </a:lnTo>
                    <a:lnTo>
                      <a:pt x="645" y="220"/>
                    </a:lnTo>
                    <a:lnTo>
                      <a:pt x="642" y="220"/>
                    </a:lnTo>
                    <a:lnTo>
                      <a:pt x="634" y="239"/>
                    </a:lnTo>
                    <a:lnTo>
                      <a:pt x="635" y="245"/>
                    </a:lnTo>
                    <a:lnTo>
                      <a:pt x="628" y="249"/>
                    </a:lnTo>
                    <a:lnTo>
                      <a:pt x="623" y="237"/>
                    </a:lnTo>
                    <a:lnTo>
                      <a:pt x="617" y="239"/>
                    </a:lnTo>
                    <a:lnTo>
                      <a:pt x="619" y="249"/>
                    </a:lnTo>
                    <a:lnTo>
                      <a:pt x="611" y="254"/>
                    </a:lnTo>
                    <a:lnTo>
                      <a:pt x="611" y="257"/>
                    </a:lnTo>
                    <a:lnTo>
                      <a:pt x="602" y="262"/>
                    </a:lnTo>
                    <a:lnTo>
                      <a:pt x="600" y="257"/>
                    </a:lnTo>
                    <a:lnTo>
                      <a:pt x="583" y="259"/>
                    </a:lnTo>
                    <a:lnTo>
                      <a:pt x="583" y="255"/>
                    </a:lnTo>
                    <a:lnTo>
                      <a:pt x="579" y="255"/>
                    </a:lnTo>
                    <a:lnTo>
                      <a:pt x="586" y="291"/>
                    </a:lnTo>
                    <a:lnTo>
                      <a:pt x="569" y="289"/>
                    </a:lnTo>
                    <a:lnTo>
                      <a:pt x="571" y="291"/>
                    </a:lnTo>
                    <a:lnTo>
                      <a:pt x="563" y="292"/>
                    </a:lnTo>
                    <a:lnTo>
                      <a:pt x="571" y="300"/>
                    </a:lnTo>
                    <a:lnTo>
                      <a:pt x="574" y="300"/>
                    </a:lnTo>
                    <a:lnTo>
                      <a:pt x="576" y="303"/>
                    </a:lnTo>
                    <a:lnTo>
                      <a:pt x="577" y="300"/>
                    </a:lnTo>
                    <a:lnTo>
                      <a:pt x="579" y="303"/>
                    </a:lnTo>
                    <a:lnTo>
                      <a:pt x="580" y="302"/>
                    </a:lnTo>
                    <a:lnTo>
                      <a:pt x="582" y="305"/>
                    </a:lnTo>
                    <a:lnTo>
                      <a:pt x="583" y="305"/>
                    </a:lnTo>
                    <a:lnTo>
                      <a:pt x="591" y="314"/>
                    </a:lnTo>
                    <a:lnTo>
                      <a:pt x="594" y="314"/>
                    </a:lnTo>
                    <a:lnTo>
                      <a:pt x="597" y="325"/>
                    </a:lnTo>
                    <a:lnTo>
                      <a:pt x="591" y="329"/>
                    </a:lnTo>
                    <a:lnTo>
                      <a:pt x="611" y="339"/>
                    </a:lnTo>
                    <a:lnTo>
                      <a:pt x="616" y="335"/>
                    </a:lnTo>
                    <a:lnTo>
                      <a:pt x="620" y="340"/>
                    </a:lnTo>
                    <a:lnTo>
                      <a:pt x="612" y="351"/>
                    </a:lnTo>
                    <a:lnTo>
                      <a:pt x="623" y="359"/>
                    </a:lnTo>
                    <a:lnTo>
                      <a:pt x="616" y="363"/>
                    </a:lnTo>
                    <a:lnTo>
                      <a:pt x="614" y="363"/>
                    </a:lnTo>
                    <a:lnTo>
                      <a:pt x="599" y="374"/>
                    </a:lnTo>
                    <a:lnTo>
                      <a:pt x="608" y="388"/>
                    </a:lnTo>
                    <a:lnTo>
                      <a:pt x="608" y="388"/>
                    </a:lnTo>
                    <a:lnTo>
                      <a:pt x="602" y="392"/>
                    </a:lnTo>
                    <a:lnTo>
                      <a:pt x="593" y="394"/>
                    </a:lnTo>
                    <a:lnTo>
                      <a:pt x="574" y="409"/>
                    </a:lnTo>
                    <a:lnTo>
                      <a:pt x="566" y="425"/>
                    </a:lnTo>
                    <a:lnTo>
                      <a:pt x="557" y="449"/>
                    </a:lnTo>
                    <a:lnTo>
                      <a:pt x="546" y="465"/>
                    </a:lnTo>
                    <a:lnTo>
                      <a:pt x="542" y="465"/>
                    </a:lnTo>
                    <a:lnTo>
                      <a:pt x="548" y="460"/>
                    </a:lnTo>
                    <a:lnTo>
                      <a:pt x="548" y="455"/>
                    </a:lnTo>
                    <a:lnTo>
                      <a:pt x="557" y="448"/>
                    </a:lnTo>
                    <a:lnTo>
                      <a:pt x="559" y="443"/>
                    </a:lnTo>
                    <a:lnTo>
                      <a:pt x="554" y="434"/>
                    </a:lnTo>
                    <a:lnTo>
                      <a:pt x="546" y="426"/>
                    </a:lnTo>
                    <a:lnTo>
                      <a:pt x="536" y="420"/>
                    </a:lnTo>
                    <a:lnTo>
                      <a:pt x="514" y="420"/>
                    </a:lnTo>
                    <a:lnTo>
                      <a:pt x="505" y="425"/>
                    </a:lnTo>
                    <a:lnTo>
                      <a:pt x="473" y="435"/>
                    </a:lnTo>
                    <a:lnTo>
                      <a:pt x="465" y="442"/>
                    </a:lnTo>
                    <a:lnTo>
                      <a:pt x="450" y="460"/>
                    </a:lnTo>
                    <a:lnTo>
                      <a:pt x="428" y="497"/>
                    </a:lnTo>
                    <a:lnTo>
                      <a:pt x="422" y="505"/>
                    </a:lnTo>
                    <a:lnTo>
                      <a:pt x="418" y="503"/>
                    </a:lnTo>
                    <a:lnTo>
                      <a:pt x="410" y="508"/>
                    </a:lnTo>
                    <a:lnTo>
                      <a:pt x="408" y="508"/>
                    </a:lnTo>
                    <a:lnTo>
                      <a:pt x="408" y="505"/>
                    </a:lnTo>
                    <a:lnTo>
                      <a:pt x="413" y="506"/>
                    </a:lnTo>
                    <a:lnTo>
                      <a:pt x="416" y="503"/>
                    </a:lnTo>
                    <a:lnTo>
                      <a:pt x="418" y="497"/>
                    </a:lnTo>
                    <a:lnTo>
                      <a:pt x="422" y="497"/>
                    </a:lnTo>
                    <a:lnTo>
                      <a:pt x="431" y="491"/>
                    </a:lnTo>
                    <a:lnTo>
                      <a:pt x="439" y="475"/>
                    </a:lnTo>
                    <a:lnTo>
                      <a:pt x="441" y="466"/>
                    </a:lnTo>
                    <a:lnTo>
                      <a:pt x="434" y="458"/>
                    </a:lnTo>
                    <a:lnTo>
                      <a:pt x="425" y="452"/>
                    </a:lnTo>
                    <a:lnTo>
                      <a:pt x="418" y="452"/>
                    </a:lnTo>
                    <a:lnTo>
                      <a:pt x="408" y="457"/>
                    </a:lnTo>
                    <a:lnTo>
                      <a:pt x="392" y="454"/>
                    </a:lnTo>
                    <a:lnTo>
                      <a:pt x="372" y="455"/>
                    </a:lnTo>
                    <a:lnTo>
                      <a:pt x="361" y="460"/>
                    </a:lnTo>
                    <a:lnTo>
                      <a:pt x="330" y="478"/>
                    </a:lnTo>
                    <a:lnTo>
                      <a:pt x="303" y="508"/>
                    </a:lnTo>
                    <a:lnTo>
                      <a:pt x="272" y="523"/>
                    </a:lnTo>
                    <a:lnTo>
                      <a:pt x="253" y="548"/>
                    </a:lnTo>
                    <a:lnTo>
                      <a:pt x="215" y="611"/>
                    </a:lnTo>
                    <a:lnTo>
                      <a:pt x="204" y="620"/>
                    </a:lnTo>
                    <a:lnTo>
                      <a:pt x="177" y="631"/>
                    </a:lnTo>
                    <a:lnTo>
                      <a:pt x="177" y="623"/>
                    </a:lnTo>
                    <a:lnTo>
                      <a:pt x="186" y="615"/>
                    </a:lnTo>
                    <a:lnTo>
                      <a:pt x="184" y="612"/>
                    </a:lnTo>
                    <a:lnTo>
                      <a:pt x="191" y="609"/>
                    </a:lnTo>
                    <a:lnTo>
                      <a:pt x="207" y="606"/>
                    </a:lnTo>
                    <a:lnTo>
                      <a:pt x="223" y="598"/>
                    </a:lnTo>
                    <a:lnTo>
                      <a:pt x="224" y="588"/>
                    </a:lnTo>
                    <a:lnTo>
                      <a:pt x="240" y="569"/>
                    </a:lnTo>
                    <a:lnTo>
                      <a:pt x="241" y="560"/>
                    </a:lnTo>
                    <a:lnTo>
                      <a:pt x="244" y="558"/>
                    </a:lnTo>
                    <a:lnTo>
                      <a:pt x="253" y="546"/>
                    </a:lnTo>
                    <a:lnTo>
                      <a:pt x="252" y="545"/>
                    </a:lnTo>
                    <a:lnTo>
                      <a:pt x="247" y="548"/>
                    </a:lnTo>
                    <a:lnTo>
                      <a:pt x="246" y="554"/>
                    </a:lnTo>
                    <a:lnTo>
                      <a:pt x="241" y="548"/>
                    </a:lnTo>
                    <a:lnTo>
                      <a:pt x="233" y="548"/>
                    </a:lnTo>
                    <a:lnTo>
                      <a:pt x="232" y="534"/>
                    </a:lnTo>
                    <a:lnTo>
                      <a:pt x="235" y="528"/>
                    </a:lnTo>
                    <a:lnTo>
                      <a:pt x="235" y="523"/>
                    </a:lnTo>
                    <a:lnTo>
                      <a:pt x="233" y="520"/>
                    </a:lnTo>
                    <a:lnTo>
                      <a:pt x="223" y="517"/>
                    </a:lnTo>
                    <a:lnTo>
                      <a:pt x="218" y="509"/>
                    </a:lnTo>
                    <a:lnTo>
                      <a:pt x="215" y="508"/>
                    </a:lnTo>
                    <a:lnTo>
                      <a:pt x="218" y="502"/>
                    </a:lnTo>
                    <a:lnTo>
                      <a:pt x="212" y="506"/>
                    </a:lnTo>
                    <a:lnTo>
                      <a:pt x="217" y="518"/>
                    </a:lnTo>
                    <a:lnTo>
                      <a:pt x="221" y="523"/>
                    </a:lnTo>
                    <a:lnTo>
                      <a:pt x="221" y="535"/>
                    </a:lnTo>
                    <a:lnTo>
                      <a:pt x="218" y="543"/>
                    </a:lnTo>
                    <a:lnTo>
                      <a:pt x="204" y="552"/>
                    </a:lnTo>
                    <a:lnTo>
                      <a:pt x="200" y="565"/>
                    </a:lnTo>
                    <a:lnTo>
                      <a:pt x="200" y="565"/>
                    </a:lnTo>
                    <a:lnTo>
                      <a:pt x="194" y="565"/>
                    </a:lnTo>
                    <a:lnTo>
                      <a:pt x="191" y="509"/>
                    </a:lnTo>
                    <a:lnTo>
                      <a:pt x="183" y="511"/>
                    </a:lnTo>
                    <a:lnTo>
                      <a:pt x="168" y="500"/>
                    </a:lnTo>
                    <a:lnTo>
                      <a:pt x="157" y="502"/>
                    </a:lnTo>
                    <a:lnTo>
                      <a:pt x="154" y="492"/>
                    </a:lnTo>
                    <a:lnTo>
                      <a:pt x="157" y="492"/>
                    </a:lnTo>
                    <a:lnTo>
                      <a:pt x="155" y="485"/>
                    </a:lnTo>
                    <a:lnTo>
                      <a:pt x="128" y="488"/>
                    </a:lnTo>
                    <a:lnTo>
                      <a:pt x="126" y="478"/>
                    </a:lnTo>
                    <a:lnTo>
                      <a:pt x="121" y="478"/>
                    </a:lnTo>
                    <a:lnTo>
                      <a:pt x="118" y="468"/>
                    </a:lnTo>
                    <a:lnTo>
                      <a:pt x="128" y="466"/>
                    </a:lnTo>
                    <a:lnTo>
                      <a:pt x="126" y="448"/>
                    </a:lnTo>
                    <a:lnTo>
                      <a:pt x="112" y="451"/>
                    </a:lnTo>
                    <a:lnTo>
                      <a:pt x="112" y="446"/>
                    </a:lnTo>
                    <a:lnTo>
                      <a:pt x="103" y="448"/>
                    </a:lnTo>
                    <a:lnTo>
                      <a:pt x="102" y="435"/>
                    </a:lnTo>
                    <a:lnTo>
                      <a:pt x="108" y="435"/>
                    </a:lnTo>
                    <a:lnTo>
                      <a:pt x="108" y="431"/>
                    </a:lnTo>
                    <a:lnTo>
                      <a:pt x="123" y="429"/>
                    </a:lnTo>
                    <a:lnTo>
                      <a:pt x="123" y="426"/>
                    </a:lnTo>
                    <a:lnTo>
                      <a:pt x="126" y="426"/>
                    </a:lnTo>
                    <a:lnTo>
                      <a:pt x="126" y="418"/>
                    </a:lnTo>
                    <a:lnTo>
                      <a:pt x="129" y="418"/>
                    </a:lnTo>
                    <a:lnTo>
                      <a:pt x="128" y="406"/>
                    </a:lnTo>
                    <a:lnTo>
                      <a:pt x="140" y="405"/>
                    </a:lnTo>
                    <a:lnTo>
                      <a:pt x="138" y="388"/>
                    </a:lnTo>
                    <a:lnTo>
                      <a:pt x="128" y="389"/>
                    </a:lnTo>
                    <a:lnTo>
                      <a:pt x="125" y="363"/>
                    </a:lnTo>
                    <a:lnTo>
                      <a:pt x="114" y="365"/>
                    </a:lnTo>
                    <a:lnTo>
                      <a:pt x="112" y="359"/>
                    </a:lnTo>
                    <a:lnTo>
                      <a:pt x="100" y="360"/>
                    </a:lnTo>
                    <a:lnTo>
                      <a:pt x="100" y="354"/>
                    </a:lnTo>
                    <a:lnTo>
                      <a:pt x="95" y="354"/>
                    </a:lnTo>
                    <a:lnTo>
                      <a:pt x="94" y="345"/>
                    </a:lnTo>
                    <a:lnTo>
                      <a:pt x="89" y="346"/>
                    </a:lnTo>
                    <a:lnTo>
                      <a:pt x="86" y="320"/>
                    </a:lnTo>
                    <a:lnTo>
                      <a:pt x="79" y="320"/>
                    </a:lnTo>
                    <a:lnTo>
                      <a:pt x="72" y="277"/>
                    </a:lnTo>
                    <a:lnTo>
                      <a:pt x="82" y="275"/>
                    </a:lnTo>
                    <a:lnTo>
                      <a:pt x="80" y="271"/>
                    </a:lnTo>
                    <a:lnTo>
                      <a:pt x="79" y="266"/>
                    </a:lnTo>
                    <a:lnTo>
                      <a:pt x="72" y="268"/>
                    </a:lnTo>
                    <a:lnTo>
                      <a:pt x="71" y="257"/>
                    </a:lnTo>
                    <a:lnTo>
                      <a:pt x="77" y="255"/>
                    </a:lnTo>
                    <a:lnTo>
                      <a:pt x="79" y="249"/>
                    </a:lnTo>
                    <a:lnTo>
                      <a:pt x="57" y="254"/>
                    </a:lnTo>
                    <a:lnTo>
                      <a:pt x="59" y="262"/>
                    </a:lnTo>
                    <a:lnTo>
                      <a:pt x="54" y="262"/>
                    </a:lnTo>
                    <a:lnTo>
                      <a:pt x="54" y="265"/>
                    </a:lnTo>
                    <a:lnTo>
                      <a:pt x="49" y="266"/>
                    </a:lnTo>
                    <a:lnTo>
                      <a:pt x="46" y="263"/>
                    </a:lnTo>
                    <a:lnTo>
                      <a:pt x="40" y="265"/>
                    </a:lnTo>
                    <a:lnTo>
                      <a:pt x="36" y="269"/>
                    </a:lnTo>
                    <a:lnTo>
                      <a:pt x="32" y="266"/>
                    </a:lnTo>
                    <a:lnTo>
                      <a:pt x="28" y="242"/>
                    </a:lnTo>
                    <a:lnTo>
                      <a:pt x="25" y="242"/>
                    </a:lnTo>
                    <a:lnTo>
                      <a:pt x="22" y="220"/>
                    </a:lnTo>
                    <a:lnTo>
                      <a:pt x="17" y="215"/>
                    </a:lnTo>
                    <a:lnTo>
                      <a:pt x="0" y="206"/>
                    </a:lnTo>
                    <a:close/>
                  </a:path>
                </a:pathLst>
              </a:custGeom>
              <a:solidFill>
                <a:schemeClr val="accent4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Zhytomyr"/>
              <p:cNvSpPr>
                <a:spLocks/>
              </p:cNvSpPr>
              <p:nvPr/>
            </p:nvSpPr>
            <p:spPr bwMode="auto">
              <a:xfrm>
                <a:off x="4779963" y="1817688"/>
                <a:ext cx="841375" cy="1090613"/>
              </a:xfrm>
              <a:custGeom>
                <a:avLst/>
                <a:gdLst>
                  <a:gd name="T0" fmla="*/ 277 w 530"/>
                  <a:gd name="T1" fmla="*/ 31 h 687"/>
                  <a:gd name="T2" fmla="*/ 304 w 530"/>
                  <a:gd name="T3" fmla="*/ 40 h 687"/>
                  <a:gd name="T4" fmla="*/ 329 w 530"/>
                  <a:gd name="T5" fmla="*/ 85 h 687"/>
                  <a:gd name="T6" fmla="*/ 358 w 530"/>
                  <a:gd name="T7" fmla="*/ 31 h 687"/>
                  <a:gd name="T8" fmla="*/ 413 w 530"/>
                  <a:gd name="T9" fmla="*/ 12 h 687"/>
                  <a:gd name="T10" fmla="*/ 430 w 530"/>
                  <a:gd name="T11" fmla="*/ 51 h 687"/>
                  <a:gd name="T12" fmla="*/ 452 w 530"/>
                  <a:gd name="T13" fmla="*/ 100 h 687"/>
                  <a:gd name="T14" fmla="*/ 445 w 530"/>
                  <a:gd name="T15" fmla="*/ 135 h 687"/>
                  <a:gd name="T16" fmla="*/ 462 w 530"/>
                  <a:gd name="T17" fmla="*/ 183 h 687"/>
                  <a:gd name="T18" fmla="*/ 462 w 530"/>
                  <a:gd name="T19" fmla="*/ 231 h 687"/>
                  <a:gd name="T20" fmla="*/ 481 w 530"/>
                  <a:gd name="T21" fmla="*/ 280 h 687"/>
                  <a:gd name="T22" fmla="*/ 484 w 530"/>
                  <a:gd name="T23" fmla="*/ 295 h 687"/>
                  <a:gd name="T24" fmla="*/ 496 w 530"/>
                  <a:gd name="T25" fmla="*/ 309 h 687"/>
                  <a:gd name="T26" fmla="*/ 476 w 530"/>
                  <a:gd name="T27" fmla="*/ 340 h 687"/>
                  <a:gd name="T28" fmla="*/ 468 w 530"/>
                  <a:gd name="T29" fmla="*/ 352 h 687"/>
                  <a:gd name="T30" fmla="*/ 472 w 530"/>
                  <a:gd name="T31" fmla="*/ 386 h 687"/>
                  <a:gd name="T32" fmla="*/ 481 w 530"/>
                  <a:gd name="T33" fmla="*/ 411 h 687"/>
                  <a:gd name="T34" fmla="*/ 496 w 530"/>
                  <a:gd name="T35" fmla="*/ 418 h 687"/>
                  <a:gd name="T36" fmla="*/ 499 w 530"/>
                  <a:gd name="T37" fmla="*/ 424 h 687"/>
                  <a:gd name="T38" fmla="*/ 516 w 530"/>
                  <a:gd name="T39" fmla="*/ 449 h 687"/>
                  <a:gd name="T40" fmla="*/ 518 w 530"/>
                  <a:gd name="T41" fmla="*/ 488 h 687"/>
                  <a:gd name="T42" fmla="*/ 521 w 530"/>
                  <a:gd name="T43" fmla="*/ 531 h 687"/>
                  <a:gd name="T44" fmla="*/ 530 w 530"/>
                  <a:gd name="T45" fmla="*/ 571 h 687"/>
                  <a:gd name="T46" fmla="*/ 510 w 530"/>
                  <a:gd name="T47" fmla="*/ 595 h 687"/>
                  <a:gd name="T48" fmla="*/ 479 w 530"/>
                  <a:gd name="T49" fmla="*/ 609 h 687"/>
                  <a:gd name="T50" fmla="*/ 467 w 530"/>
                  <a:gd name="T51" fmla="*/ 641 h 687"/>
                  <a:gd name="T52" fmla="*/ 465 w 530"/>
                  <a:gd name="T53" fmla="*/ 663 h 687"/>
                  <a:gd name="T54" fmla="*/ 435 w 530"/>
                  <a:gd name="T55" fmla="*/ 674 h 687"/>
                  <a:gd name="T56" fmla="*/ 398 w 530"/>
                  <a:gd name="T57" fmla="*/ 684 h 687"/>
                  <a:gd name="T58" fmla="*/ 366 w 530"/>
                  <a:gd name="T59" fmla="*/ 657 h 687"/>
                  <a:gd name="T60" fmla="*/ 369 w 530"/>
                  <a:gd name="T61" fmla="*/ 611 h 687"/>
                  <a:gd name="T62" fmla="*/ 344 w 530"/>
                  <a:gd name="T63" fmla="*/ 598 h 687"/>
                  <a:gd name="T64" fmla="*/ 309 w 530"/>
                  <a:gd name="T65" fmla="*/ 617 h 687"/>
                  <a:gd name="T66" fmla="*/ 266 w 530"/>
                  <a:gd name="T67" fmla="*/ 611 h 687"/>
                  <a:gd name="T68" fmla="*/ 220 w 530"/>
                  <a:gd name="T69" fmla="*/ 618 h 687"/>
                  <a:gd name="T70" fmla="*/ 154 w 530"/>
                  <a:gd name="T71" fmla="*/ 627 h 687"/>
                  <a:gd name="T72" fmla="*/ 131 w 530"/>
                  <a:gd name="T73" fmla="*/ 635 h 687"/>
                  <a:gd name="T74" fmla="*/ 97 w 530"/>
                  <a:gd name="T75" fmla="*/ 620 h 687"/>
                  <a:gd name="T76" fmla="*/ 77 w 530"/>
                  <a:gd name="T77" fmla="*/ 586 h 687"/>
                  <a:gd name="T78" fmla="*/ 76 w 530"/>
                  <a:gd name="T79" fmla="*/ 549 h 687"/>
                  <a:gd name="T80" fmla="*/ 102 w 530"/>
                  <a:gd name="T81" fmla="*/ 541 h 687"/>
                  <a:gd name="T82" fmla="*/ 93 w 530"/>
                  <a:gd name="T83" fmla="*/ 506 h 687"/>
                  <a:gd name="T84" fmla="*/ 88 w 530"/>
                  <a:gd name="T85" fmla="*/ 483 h 687"/>
                  <a:gd name="T86" fmla="*/ 60 w 530"/>
                  <a:gd name="T87" fmla="*/ 471 h 687"/>
                  <a:gd name="T88" fmla="*/ 45 w 530"/>
                  <a:gd name="T89" fmla="*/ 458 h 687"/>
                  <a:gd name="T90" fmla="*/ 14 w 530"/>
                  <a:gd name="T91" fmla="*/ 417 h 687"/>
                  <a:gd name="T92" fmla="*/ 2 w 530"/>
                  <a:gd name="T93" fmla="*/ 371 h 687"/>
                  <a:gd name="T94" fmla="*/ 4 w 530"/>
                  <a:gd name="T95" fmla="*/ 338 h 687"/>
                  <a:gd name="T96" fmla="*/ 11 w 530"/>
                  <a:gd name="T97" fmla="*/ 295 h 687"/>
                  <a:gd name="T98" fmla="*/ 13 w 530"/>
                  <a:gd name="T99" fmla="*/ 264 h 687"/>
                  <a:gd name="T100" fmla="*/ 8 w 530"/>
                  <a:gd name="T101" fmla="*/ 225 h 687"/>
                  <a:gd name="T102" fmla="*/ 37 w 530"/>
                  <a:gd name="T103" fmla="*/ 195 h 687"/>
                  <a:gd name="T104" fmla="*/ 54 w 530"/>
                  <a:gd name="T105" fmla="*/ 143 h 687"/>
                  <a:gd name="T106" fmla="*/ 66 w 530"/>
                  <a:gd name="T107" fmla="*/ 77 h 687"/>
                  <a:gd name="T108" fmla="*/ 82 w 530"/>
                  <a:gd name="T109" fmla="*/ 85 h 687"/>
                  <a:gd name="T110" fmla="*/ 114 w 530"/>
                  <a:gd name="T111" fmla="*/ 69 h 687"/>
                  <a:gd name="T112" fmla="*/ 131 w 530"/>
                  <a:gd name="T113" fmla="*/ 21 h 687"/>
                  <a:gd name="T114" fmla="*/ 165 w 530"/>
                  <a:gd name="T115" fmla="*/ 29 h 687"/>
                  <a:gd name="T116" fmla="*/ 205 w 530"/>
                  <a:gd name="T117" fmla="*/ 20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30" h="687">
                    <a:moveTo>
                      <a:pt x="223" y="20"/>
                    </a:moveTo>
                    <a:lnTo>
                      <a:pt x="228" y="20"/>
                    </a:lnTo>
                    <a:lnTo>
                      <a:pt x="241" y="35"/>
                    </a:lnTo>
                    <a:lnTo>
                      <a:pt x="243" y="48"/>
                    </a:lnTo>
                    <a:lnTo>
                      <a:pt x="251" y="43"/>
                    </a:lnTo>
                    <a:lnTo>
                      <a:pt x="266" y="29"/>
                    </a:lnTo>
                    <a:lnTo>
                      <a:pt x="277" y="31"/>
                    </a:lnTo>
                    <a:lnTo>
                      <a:pt x="278" y="34"/>
                    </a:lnTo>
                    <a:lnTo>
                      <a:pt x="284" y="34"/>
                    </a:lnTo>
                    <a:lnTo>
                      <a:pt x="284" y="37"/>
                    </a:lnTo>
                    <a:lnTo>
                      <a:pt x="306" y="38"/>
                    </a:lnTo>
                    <a:lnTo>
                      <a:pt x="300" y="40"/>
                    </a:lnTo>
                    <a:lnTo>
                      <a:pt x="301" y="41"/>
                    </a:lnTo>
                    <a:lnTo>
                      <a:pt x="304" y="40"/>
                    </a:lnTo>
                    <a:lnTo>
                      <a:pt x="303" y="43"/>
                    </a:lnTo>
                    <a:lnTo>
                      <a:pt x="310" y="78"/>
                    </a:lnTo>
                    <a:lnTo>
                      <a:pt x="315" y="80"/>
                    </a:lnTo>
                    <a:lnTo>
                      <a:pt x="321" y="72"/>
                    </a:lnTo>
                    <a:lnTo>
                      <a:pt x="321" y="81"/>
                    </a:lnTo>
                    <a:lnTo>
                      <a:pt x="326" y="89"/>
                    </a:lnTo>
                    <a:lnTo>
                      <a:pt x="329" y="85"/>
                    </a:lnTo>
                    <a:lnTo>
                      <a:pt x="329" y="77"/>
                    </a:lnTo>
                    <a:lnTo>
                      <a:pt x="330" y="77"/>
                    </a:lnTo>
                    <a:lnTo>
                      <a:pt x="330" y="69"/>
                    </a:lnTo>
                    <a:lnTo>
                      <a:pt x="327" y="65"/>
                    </a:lnTo>
                    <a:lnTo>
                      <a:pt x="340" y="41"/>
                    </a:lnTo>
                    <a:lnTo>
                      <a:pt x="346" y="40"/>
                    </a:lnTo>
                    <a:lnTo>
                      <a:pt x="358" y="31"/>
                    </a:lnTo>
                    <a:lnTo>
                      <a:pt x="370" y="31"/>
                    </a:lnTo>
                    <a:lnTo>
                      <a:pt x="372" y="37"/>
                    </a:lnTo>
                    <a:lnTo>
                      <a:pt x="376" y="37"/>
                    </a:lnTo>
                    <a:lnTo>
                      <a:pt x="383" y="31"/>
                    </a:lnTo>
                    <a:lnTo>
                      <a:pt x="398" y="11"/>
                    </a:lnTo>
                    <a:lnTo>
                      <a:pt x="410" y="9"/>
                    </a:lnTo>
                    <a:lnTo>
                      <a:pt x="413" y="12"/>
                    </a:lnTo>
                    <a:lnTo>
                      <a:pt x="410" y="18"/>
                    </a:lnTo>
                    <a:lnTo>
                      <a:pt x="415" y="20"/>
                    </a:lnTo>
                    <a:lnTo>
                      <a:pt x="413" y="23"/>
                    </a:lnTo>
                    <a:lnTo>
                      <a:pt x="419" y="29"/>
                    </a:lnTo>
                    <a:lnTo>
                      <a:pt x="419" y="37"/>
                    </a:lnTo>
                    <a:lnTo>
                      <a:pt x="429" y="38"/>
                    </a:lnTo>
                    <a:lnTo>
                      <a:pt x="430" y="51"/>
                    </a:lnTo>
                    <a:lnTo>
                      <a:pt x="427" y="63"/>
                    </a:lnTo>
                    <a:lnTo>
                      <a:pt x="432" y="69"/>
                    </a:lnTo>
                    <a:lnTo>
                      <a:pt x="432" y="74"/>
                    </a:lnTo>
                    <a:lnTo>
                      <a:pt x="439" y="75"/>
                    </a:lnTo>
                    <a:lnTo>
                      <a:pt x="444" y="94"/>
                    </a:lnTo>
                    <a:lnTo>
                      <a:pt x="442" y="101"/>
                    </a:lnTo>
                    <a:lnTo>
                      <a:pt x="452" y="100"/>
                    </a:lnTo>
                    <a:lnTo>
                      <a:pt x="452" y="100"/>
                    </a:lnTo>
                    <a:lnTo>
                      <a:pt x="452" y="103"/>
                    </a:lnTo>
                    <a:lnTo>
                      <a:pt x="458" y="101"/>
                    </a:lnTo>
                    <a:lnTo>
                      <a:pt x="459" y="120"/>
                    </a:lnTo>
                    <a:lnTo>
                      <a:pt x="450" y="137"/>
                    </a:lnTo>
                    <a:lnTo>
                      <a:pt x="445" y="137"/>
                    </a:lnTo>
                    <a:lnTo>
                      <a:pt x="445" y="135"/>
                    </a:lnTo>
                    <a:lnTo>
                      <a:pt x="432" y="138"/>
                    </a:lnTo>
                    <a:lnTo>
                      <a:pt x="438" y="168"/>
                    </a:lnTo>
                    <a:lnTo>
                      <a:pt x="442" y="185"/>
                    </a:lnTo>
                    <a:lnTo>
                      <a:pt x="444" y="185"/>
                    </a:lnTo>
                    <a:lnTo>
                      <a:pt x="445" y="175"/>
                    </a:lnTo>
                    <a:lnTo>
                      <a:pt x="448" y="174"/>
                    </a:lnTo>
                    <a:lnTo>
                      <a:pt x="462" y="183"/>
                    </a:lnTo>
                    <a:lnTo>
                      <a:pt x="472" y="197"/>
                    </a:lnTo>
                    <a:lnTo>
                      <a:pt x="482" y="206"/>
                    </a:lnTo>
                    <a:lnTo>
                      <a:pt x="473" y="221"/>
                    </a:lnTo>
                    <a:lnTo>
                      <a:pt x="473" y="232"/>
                    </a:lnTo>
                    <a:lnTo>
                      <a:pt x="475" y="234"/>
                    </a:lnTo>
                    <a:lnTo>
                      <a:pt x="468" y="231"/>
                    </a:lnTo>
                    <a:lnTo>
                      <a:pt x="462" y="231"/>
                    </a:lnTo>
                    <a:lnTo>
                      <a:pt x="462" y="243"/>
                    </a:lnTo>
                    <a:lnTo>
                      <a:pt x="467" y="245"/>
                    </a:lnTo>
                    <a:lnTo>
                      <a:pt x="472" y="251"/>
                    </a:lnTo>
                    <a:lnTo>
                      <a:pt x="476" y="261"/>
                    </a:lnTo>
                    <a:lnTo>
                      <a:pt x="482" y="266"/>
                    </a:lnTo>
                    <a:lnTo>
                      <a:pt x="485" y="271"/>
                    </a:lnTo>
                    <a:lnTo>
                      <a:pt x="481" y="280"/>
                    </a:lnTo>
                    <a:lnTo>
                      <a:pt x="485" y="284"/>
                    </a:lnTo>
                    <a:lnTo>
                      <a:pt x="488" y="283"/>
                    </a:lnTo>
                    <a:lnTo>
                      <a:pt x="490" y="288"/>
                    </a:lnTo>
                    <a:lnTo>
                      <a:pt x="482" y="286"/>
                    </a:lnTo>
                    <a:lnTo>
                      <a:pt x="479" y="288"/>
                    </a:lnTo>
                    <a:lnTo>
                      <a:pt x="479" y="292"/>
                    </a:lnTo>
                    <a:lnTo>
                      <a:pt x="484" y="295"/>
                    </a:lnTo>
                    <a:lnTo>
                      <a:pt x="482" y="297"/>
                    </a:lnTo>
                    <a:lnTo>
                      <a:pt x="482" y="301"/>
                    </a:lnTo>
                    <a:lnTo>
                      <a:pt x="475" y="301"/>
                    </a:lnTo>
                    <a:lnTo>
                      <a:pt x="482" y="303"/>
                    </a:lnTo>
                    <a:lnTo>
                      <a:pt x="487" y="300"/>
                    </a:lnTo>
                    <a:lnTo>
                      <a:pt x="495" y="301"/>
                    </a:lnTo>
                    <a:lnTo>
                      <a:pt x="496" y="309"/>
                    </a:lnTo>
                    <a:lnTo>
                      <a:pt x="501" y="315"/>
                    </a:lnTo>
                    <a:lnTo>
                      <a:pt x="496" y="326"/>
                    </a:lnTo>
                    <a:lnTo>
                      <a:pt x="487" y="332"/>
                    </a:lnTo>
                    <a:lnTo>
                      <a:pt x="487" y="337"/>
                    </a:lnTo>
                    <a:lnTo>
                      <a:pt x="482" y="340"/>
                    </a:lnTo>
                    <a:lnTo>
                      <a:pt x="478" y="338"/>
                    </a:lnTo>
                    <a:lnTo>
                      <a:pt x="476" y="340"/>
                    </a:lnTo>
                    <a:lnTo>
                      <a:pt x="476" y="341"/>
                    </a:lnTo>
                    <a:lnTo>
                      <a:pt x="478" y="343"/>
                    </a:lnTo>
                    <a:lnTo>
                      <a:pt x="473" y="348"/>
                    </a:lnTo>
                    <a:lnTo>
                      <a:pt x="475" y="349"/>
                    </a:lnTo>
                    <a:lnTo>
                      <a:pt x="472" y="349"/>
                    </a:lnTo>
                    <a:lnTo>
                      <a:pt x="472" y="351"/>
                    </a:lnTo>
                    <a:lnTo>
                      <a:pt x="468" y="352"/>
                    </a:lnTo>
                    <a:lnTo>
                      <a:pt x="479" y="360"/>
                    </a:lnTo>
                    <a:lnTo>
                      <a:pt x="481" y="366"/>
                    </a:lnTo>
                    <a:lnTo>
                      <a:pt x="481" y="374"/>
                    </a:lnTo>
                    <a:lnTo>
                      <a:pt x="478" y="378"/>
                    </a:lnTo>
                    <a:lnTo>
                      <a:pt x="472" y="378"/>
                    </a:lnTo>
                    <a:lnTo>
                      <a:pt x="473" y="381"/>
                    </a:lnTo>
                    <a:lnTo>
                      <a:pt x="472" y="386"/>
                    </a:lnTo>
                    <a:lnTo>
                      <a:pt x="482" y="391"/>
                    </a:lnTo>
                    <a:lnTo>
                      <a:pt x="482" y="400"/>
                    </a:lnTo>
                    <a:lnTo>
                      <a:pt x="476" y="404"/>
                    </a:lnTo>
                    <a:lnTo>
                      <a:pt x="472" y="400"/>
                    </a:lnTo>
                    <a:lnTo>
                      <a:pt x="470" y="406"/>
                    </a:lnTo>
                    <a:lnTo>
                      <a:pt x="479" y="408"/>
                    </a:lnTo>
                    <a:lnTo>
                      <a:pt x="481" y="411"/>
                    </a:lnTo>
                    <a:lnTo>
                      <a:pt x="475" y="418"/>
                    </a:lnTo>
                    <a:lnTo>
                      <a:pt x="468" y="418"/>
                    </a:lnTo>
                    <a:lnTo>
                      <a:pt x="472" y="423"/>
                    </a:lnTo>
                    <a:lnTo>
                      <a:pt x="476" y="421"/>
                    </a:lnTo>
                    <a:lnTo>
                      <a:pt x="478" y="418"/>
                    </a:lnTo>
                    <a:lnTo>
                      <a:pt x="491" y="417"/>
                    </a:lnTo>
                    <a:lnTo>
                      <a:pt x="496" y="418"/>
                    </a:lnTo>
                    <a:lnTo>
                      <a:pt x="496" y="418"/>
                    </a:lnTo>
                    <a:lnTo>
                      <a:pt x="496" y="418"/>
                    </a:lnTo>
                    <a:lnTo>
                      <a:pt x="496" y="418"/>
                    </a:lnTo>
                    <a:lnTo>
                      <a:pt x="499" y="424"/>
                    </a:lnTo>
                    <a:lnTo>
                      <a:pt x="499" y="424"/>
                    </a:lnTo>
                    <a:lnTo>
                      <a:pt x="499" y="424"/>
                    </a:lnTo>
                    <a:lnTo>
                      <a:pt x="499" y="424"/>
                    </a:lnTo>
                    <a:lnTo>
                      <a:pt x="499" y="432"/>
                    </a:lnTo>
                    <a:lnTo>
                      <a:pt x="504" y="432"/>
                    </a:lnTo>
                    <a:lnTo>
                      <a:pt x="505" y="435"/>
                    </a:lnTo>
                    <a:lnTo>
                      <a:pt x="508" y="434"/>
                    </a:lnTo>
                    <a:lnTo>
                      <a:pt x="504" y="443"/>
                    </a:lnTo>
                    <a:lnTo>
                      <a:pt x="507" y="446"/>
                    </a:lnTo>
                    <a:lnTo>
                      <a:pt x="516" y="449"/>
                    </a:lnTo>
                    <a:lnTo>
                      <a:pt x="521" y="448"/>
                    </a:lnTo>
                    <a:lnTo>
                      <a:pt x="518" y="457"/>
                    </a:lnTo>
                    <a:lnTo>
                      <a:pt x="519" y="463"/>
                    </a:lnTo>
                    <a:lnTo>
                      <a:pt x="514" y="464"/>
                    </a:lnTo>
                    <a:lnTo>
                      <a:pt x="522" y="478"/>
                    </a:lnTo>
                    <a:lnTo>
                      <a:pt x="519" y="480"/>
                    </a:lnTo>
                    <a:lnTo>
                      <a:pt x="518" y="488"/>
                    </a:lnTo>
                    <a:lnTo>
                      <a:pt x="510" y="495"/>
                    </a:lnTo>
                    <a:lnTo>
                      <a:pt x="521" y="504"/>
                    </a:lnTo>
                    <a:lnTo>
                      <a:pt x="513" y="512"/>
                    </a:lnTo>
                    <a:lnTo>
                      <a:pt x="513" y="515"/>
                    </a:lnTo>
                    <a:lnTo>
                      <a:pt x="518" y="515"/>
                    </a:lnTo>
                    <a:lnTo>
                      <a:pt x="511" y="520"/>
                    </a:lnTo>
                    <a:lnTo>
                      <a:pt x="521" y="531"/>
                    </a:lnTo>
                    <a:lnTo>
                      <a:pt x="521" y="540"/>
                    </a:lnTo>
                    <a:lnTo>
                      <a:pt x="518" y="543"/>
                    </a:lnTo>
                    <a:lnTo>
                      <a:pt x="522" y="552"/>
                    </a:lnTo>
                    <a:lnTo>
                      <a:pt x="521" y="554"/>
                    </a:lnTo>
                    <a:lnTo>
                      <a:pt x="525" y="561"/>
                    </a:lnTo>
                    <a:lnTo>
                      <a:pt x="525" y="563"/>
                    </a:lnTo>
                    <a:lnTo>
                      <a:pt x="530" y="571"/>
                    </a:lnTo>
                    <a:lnTo>
                      <a:pt x="527" y="575"/>
                    </a:lnTo>
                    <a:lnTo>
                      <a:pt x="516" y="581"/>
                    </a:lnTo>
                    <a:lnTo>
                      <a:pt x="521" y="584"/>
                    </a:lnTo>
                    <a:lnTo>
                      <a:pt x="511" y="592"/>
                    </a:lnTo>
                    <a:lnTo>
                      <a:pt x="514" y="594"/>
                    </a:lnTo>
                    <a:lnTo>
                      <a:pt x="511" y="597"/>
                    </a:lnTo>
                    <a:lnTo>
                      <a:pt x="510" y="595"/>
                    </a:lnTo>
                    <a:lnTo>
                      <a:pt x="505" y="601"/>
                    </a:lnTo>
                    <a:lnTo>
                      <a:pt x="502" y="600"/>
                    </a:lnTo>
                    <a:lnTo>
                      <a:pt x="501" y="603"/>
                    </a:lnTo>
                    <a:lnTo>
                      <a:pt x="490" y="606"/>
                    </a:lnTo>
                    <a:lnTo>
                      <a:pt x="488" y="612"/>
                    </a:lnTo>
                    <a:lnTo>
                      <a:pt x="482" y="606"/>
                    </a:lnTo>
                    <a:lnTo>
                      <a:pt x="479" y="609"/>
                    </a:lnTo>
                    <a:lnTo>
                      <a:pt x="479" y="612"/>
                    </a:lnTo>
                    <a:lnTo>
                      <a:pt x="476" y="617"/>
                    </a:lnTo>
                    <a:lnTo>
                      <a:pt x="475" y="614"/>
                    </a:lnTo>
                    <a:lnTo>
                      <a:pt x="470" y="617"/>
                    </a:lnTo>
                    <a:lnTo>
                      <a:pt x="467" y="617"/>
                    </a:lnTo>
                    <a:lnTo>
                      <a:pt x="473" y="631"/>
                    </a:lnTo>
                    <a:lnTo>
                      <a:pt x="467" y="641"/>
                    </a:lnTo>
                    <a:lnTo>
                      <a:pt x="470" y="646"/>
                    </a:lnTo>
                    <a:lnTo>
                      <a:pt x="479" y="646"/>
                    </a:lnTo>
                    <a:lnTo>
                      <a:pt x="478" y="660"/>
                    </a:lnTo>
                    <a:lnTo>
                      <a:pt x="484" y="661"/>
                    </a:lnTo>
                    <a:lnTo>
                      <a:pt x="481" y="666"/>
                    </a:lnTo>
                    <a:lnTo>
                      <a:pt x="481" y="666"/>
                    </a:lnTo>
                    <a:lnTo>
                      <a:pt x="465" y="663"/>
                    </a:lnTo>
                    <a:lnTo>
                      <a:pt x="465" y="666"/>
                    </a:lnTo>
                    <a:lnTo>
                      <a:pt x="461" y="663"/>
                    </a:lnTo>
                    <a:lnTo>
                      <a:pt x="456" y="675"/>
                    </a:lnTo>
                    <a:lnTo>
                      <a:pt x="450" y="672"/>
                    </a:lnTo>
                    <a:lnTo>
                      <a:pt x="447" y="677"/>
                    </a:lnTo>
                    <a:lnTo>
                      <a:pt x="444" y="674"/>
                    </a:lnTo>
                    <a:lnTo>
                      <a:pt x="435" y="674"/>
                    </a:lnTo>
                    <a:lnTo>
                      <a:pt x="433" y="686"/>
                    </a:lnTo>
                    <a:lnTo>
                      <a:pt x="429" y="686"/>
                    </a:lnTo>
                    <a:lnTo>
                      <a:pt x="427" y="681"/>
                    </a:lnTo>
                    <a:lnTo>
                      <a:pt x="421" y="686"/>
                    </a:lnTo>
                    <a:lnTo>
                      <a:pt x="407" y="684"/>
                    </a:lnTo>
                    <a:lnTo>
                      <a:pt x="401" y="687"/>
                    </a:lnTo>
                    <a:lnTo>
                      <a:pt x="398" y="684"/>
                    </a:lnTo>
                    <a:lnTo>
                      <a:pt x="379" y="684"/>
                    </a:lnTo>
                    <a:lnTo>
                      <a:pt x="375" y="683"/>
                    </a:lnTo>
                    <a:lnTo>
                      <a:pt x="375" y="678"/>
                    </a:lnTo>
                    <a:lnTo>
                      <a:pt x="378" y="671"/>
                    </a:lnTo>
                    <a:lnTo>
                      <a:pt x="373" y="667"/>
                    </a:lnTo>
                    <a:lnTo>
                      <a:pt x="370" y="661"/>
                    </a:lnTo>
                    <a:lnTo>
                      <a:pt x="366" y="657"/>
                    </a:lnTo>
                    <a:lnTo>
                      <a:pt x="375" y="646"/>
                    </a:lnTo>
                    <a:lnTo>
                      <a:pt x="376" y="638"/>
                    </a:lnTo>
                    <a:lnTo>
                      <a:pt x="369" y="632"/>
                    </a:lnTo>
                    <a:lnTo>
                      <a:pt x="369" y="626"/>
                    </a:lnTo>
                    <a:lnTo>
                      <a:pt x="364" y="623"/>
                    </a:lnTo>
                    <a:lnTo>
                      <a:pt x="370" y="617"/>
                    </a:lnTo>
                    <a:lnTo>
                      <a:pt x="369" y="611"/>
                    </a:lnTo>
                    <a:lnTo>
                      <a:pt x="366" y="612"/>
                    </a:lnTo>
                    <a:lnTo>
                      <a:pt x="367" y="604"/>
                    </a:lnTo>
                    <a:lnTo>
                      <a:pt x="355" y="597"/>
                    </a:lnTo>
                    <a:lnTo>
                      <a:pt x="355" y="592"/>
                    </a:lnTo>
                    <a:lnTo>
                      <a:pt x="350" y="589"/>
                    </a:lnTo>
                    <a:lnTo>
                      <a:pt x="347" y="591"/>
                    </a:lnTo>
                    <a:lnTo>
                      <a:pt x="344" y="598"/>
                    </a:lnTo>
                    <a:lnTo>
                      <a:pt x="332" y="601"/>
                    </a:lnTo>
                    <a:lnTo>
                      <a:pt x="332" y="604"/>
                    </a:lnTo>
                    <a:lnTo>
                      <a:pt x="326" y="604"/>
                    </a:lnTo>
                    <a:lnTo>
                      <a:pt x="321" y="618"/>
                    </a:lnTo>
                    <a:lnTo>
                      <a:pt x="320" y="618"/>
                    </a:lnTo>
                    <a:lnTo>
                      <a:pt x="315" y="615"/>
                    </a:lnTo>
                    <a:lnTo>
                      <a:pt x="309" y="617"/>
                    </a:lnTo>
                    <a:lnTo>
                      <a:pt x="298" y="614"/>
                    </a:lnTo>
                    <a:lnTo>
                      <a:pt x="294" y="615"/>
                    </a:lnTo>
                    <a:lnTo>
                      <a:pt x="294" y="623"/>
                    </a:lnTo>
                    <a:lnTo>
                      <a:pt x="287" y="626"/>
                    </a:lnTo>
                    <a:lnTo>
                      <a:pt x="278" y="612"/>
                    </a:lnTo>
                    <a:lnTo>
                      <a:pt x="269" y="615"/>
                    </a:lnTo>
                    <a:lnTo>
                      <a:pt x="266" y="611"/>
                    </a:lnTo>
                    <a:lnTo>
                      <a:pt x="257" y="611"/>
                    </a:lnTo>
                    <a:lnTo>
                      <a:pt x="254" y="621"/>
                    </a:lnTo>
                    <a:lnTo>
                      <a:pt x="247" y="624"/>
                    </a:lnTo>
                    <a:lnTo>
                      <a:pt x="238" y="620"/>
                    </a:lnTo>
                    <a:lnTo>
                      <a:pt x="224" y="617"/>
                    </a:lnTo>
                    <a:lnTo>
                      <a:pt x="220" y="614"/>
                    </a:lnTo>
                    <a:lnTo>
                      <a:pt x="220" y="618"/>
                    </a:lnTo>
                    <a:lnTo>
                      <a:pt x="215" y="623"/>
                    </a:lnTo>
                    <a:lnTo>
                      <a:pt x="214" y="621"/>
                    </a:lnTo>
                    <a:lnTo>
                      <a:pt x="200" y="621"/>
                    </a:lnTo>
                    <a:lnTo>
                      <a:pt x="191" y="627"/>
                    </a:lnTo>
                    <a:lnTo>
                      <a:pt x="183" y="627"/>
                    </a:lnTo>
                    <a:lnTo>
                      <a:pt x="160" y="624"/>
                    </a:lnTo>
                    <a:lnTo>
                      <a:pt x="154" y="627"/>
                    </a:lnTo>
                    <a:lnTo>
                      <a:pt x="148" y="627"/>
                    </a:lnTo>
                    <a:lnTo>
                      <a:pt x="145" y="632"/>
                    </a:lnTo>
                    <a:lnTo>
                      <a:pt x="137" y="634"/>
                    </a:lnTo>
                    <a:lnTo>
                      <a:pt x="134" y="632"/>
                    </a:lnTo>
                    <a:lnTo>
                      <a:pt x="134" y="635"/>
                    </a:lnTo>
                    <a:lnTo>
                      <a:pt x="134" y="635"/>
                    </a:lnTo>
                    <a:lnTo>
                      <a:pt x="131" y="635"/>
                    </a:lnTo>
                    <a:lnTo>
                      <a:pt x="129" y="641"/>
                    </a:lnTo>
                    <a:lnTo>
                      <a:pt x="125" y="641"/>
                    </a:lnTo>
                    <a:lnTo>
                      <a:pt x="112" y="629"/>
                    </a:lnTo>
                    <a:lnTo>
                      <a:pt x="106" y="627"/>
                    </a:lnTo>
                    <a:lnTo>
                      <a:pt x="112" y="618"/>
                    </a:lnTo>
                    <a:lnTo>
                      <a:pt x="100" y="615"/>
                    </a:lnTo>
                    <a:lnTo>
                      <a:pt x="97" y="620"/>
                    </a:lnTo>
                    <a:lnTo>
                      <a:pt x="91" y="606"/>
                    </a:lnTo>
                    <a:lnTo>
                      <a:pt x="91" y="601"/>
                    </a:lnTo>
                    <a:lnTo>
                      <a:pt x="88" y="594"/>
                    </a:lnTo>
                    <a:lnTo>
                      <a:pt x="91" y="589"/>
                    </a:lnTo>
                    <a:lnTo>
                      <a:pt x="85" y="589"/>
                    </a:lnTo>
                    <a:lnTo>
                      <a:pt x="80" y="583"/>
                    </a:lnTo>
                    <a:lnTo>
                      <a:pt x="77" y="586"/>
                    </a:lnTo>
                    <a:lnTo>
                      <a:pt x="74" y="584"/>
                    </a:lnTo>
                    <a:lnTo>
                      <a:pt x="74" y="575"/>
                    </a:lnTo>
                    <a:lnTo>
                      <a:pt x="77" y="575"/>
                    </a:lnTo>
                    <a:lnTo>
                      <a:pt x="77" y="571"/>
                    </a:lnTo>
                    <a:lnTo>
                      <a:pt x="80" y="571"/>
                    </a:lnTo>
                    <a:lnTo>
                      <a:pt x="76" y="557"/>
                    </a:lnTo>
                    <a:lnTo>
                      <a:pt x="76" y="549"/>
                    </a:lnTo>
                    <a:lnTo>
                      <a:pt x="77" y="549"/>
                    </a:lnTo>
                    <a:lnTo>
                      <a:pt x="79" y="547"/>
                    </a:lnTo>
                    <a:lnTo>
                      <a:pt x="80" y="547"/>
                    </a:lnTo>
                    <a:lnTo>
                      <a:pt x="88" y="552"/>
                    </a:lnTo>
                    <a:lnTo>
                      <a:pt x="94" y="541"/>
                    </a:lnTo>
                    <a:lnTo>
                      <a:pt x="100" y="544"/>
                    </a:lnTo>
                    <a:lnTo>
                      <a:pt x="102" y="541"/>
                    </a:lnTo>
                    <a:lnTo>
                      <a:pt x="100" y="529"/>
                    </a:lnTo>
                    <a:lnTo>
                      <a:pt x="89" y="526"/>
                    </a:lnTo>
                    <a:lnTo>
                      <a:pt x="93" y="520"/>
                    </a:lnTo>
                    <a:lnTo>
                      <a:pt x="91" y="517"/>
                    </a:lnTo>
                    <a:lnTo>
                      <a:pt x="94" y="517"/>
                    </a:lnTo>
                    <a:lnTo>
                      <a:pt x="91" y="514"/>
                    </a:lnTo>
                    <a:lnTo>
                      <a:pt x="93" y="506"/>
                    </a:lnTo>
                    <a:lnTo>
                      <a:pt x="103" y="501"/>
                    </a:lnTo>
                    <a:lnTo>
                      <a:pt x="99" y="498"/>
                    </a:lnTo>
                    <a:lnTo>
                      <a:pt x="99" y="491"/>
                    </a:lnTo>
                    <a:lnTo>
                      <a:pt x="94" y="492"/>
                    </a:lnTo>
                    <a:lnTo>
                      <a:pt x="94" y="497"/>
                    </a:lnTo>
                    <a:lnTo>
                      <a:pt x="91" y="498"/>
                    </a:lnTo>
                    <a:lnTo>
                      <a:pt x="88" y="483"/>
                    </a:lnTo>
                    <a:lnTo>
                      <a:pt x="85" y="484"/>
                    </a:lnTo>
                    <a:lnTo>
                      <a:pt x="85" y="471"/>
                    </a:lnTo>
                    <a:lnTo>
                      <a:pt x="74" y="474"/>
                    </a:lnTo>
                    <a:lnTo>
                      <a:pt x="71" y="480"/>
                    </a:lnTo>
                    <a:lnTo>
                      <a:pt x="70" y="480"/>
                    </a:lnTo>
                    <a:lnTo>
                      <a:pt x="63" y="475"/>
                    </a:lnTo>
                    <a:lnTo>
                      <a:pt x="60" y="471"/>
                    </a:lnTo>
                    <a:lnTo>
                      <a:pt x="53" y="469"/>
                    </a:lnTo>
                    <a:lnTo>
                      <a:pt x="53" y="464"/>
                    </a:lnTo>
                    <a:lnTo>
                      <a:pt x="50" y="464"/>
                    </a:lnTo>
                    <a:lnTo>
                      <a:pt x="50" y="466"/>
                    </a:lnTo>
                    <a:lnTo>
                      <a:pt x="42" y="460"/>
                    </a:lnTo>
                    <a:lnTo>
                      <a:pt x="45" y="460"/>
                    </a:lnTo>
                    <a:lnTo>
                      <a:pt x="45" y="458"/>
                    </a:lnTo>
                    <a:lnTo>
                      <a:pt x="48" y="457"/>
                    </a:lnTo>
                    <a:lnTo>
                      <a:pt x="40" y="449"/>
                    </a:lnTo>
                    <a:lnTo>
                      <a:pt x="37" y="446"/>
                    </a:lnTo>
                    <a:lnTo>
                      <a:pt x="27" y="446"/>
                    </a:lnTo>
                    <a:lnTo>
                      <a:pt x="28" y="434"/>
                    </a:lnTo>
                    <a:lnTo>
                      <a:pt x="13" y="426"/>
                    </a:lnTo>
                    <a:lnTo>
                      <a:pt x="14" y="417"/>
                    </a:lnTo>
                    <a:lnTo>
                      <a:pt x="22" y="404"/>
                    </a:lnTo>
                    <a:lnTo>
                      <a:pt x="23" y="394"/>
                    </a:lnTo>
                    <a:lnTo>
                      <a:pt x="17" y="394"/>
                    </a:lnTo>
                    <a:lnTo>
                      <a:pt x="16" y="386"/>
                    </a:lnTo>
                    <a:lnTo>
                      <a:pt x="5" y="380"/>
                    </a:lnTo>
                    <a:lnTo>
                      <a:pt x="2" y="371"/>
                    </a:lnTo>
                    <a:lnTo>
                      <a:pt x="2" y="371"/>
                    </a:lnTo>
                    <a:lnTo>
                      <a:pt x="10" y="369"/>
                    </a:lnTo>
                    <a:lnTo>
                      <a:pt x="7" y="363"/>
                    </a:lnTo>
                    <a:lnTo>
                      <a:pt x="8" y="357"/>
                    </a:lnTo>
                    <a:lnTo>
                      <a:pt x="0" y="351"/>
                    </a:lnTo>
                    <a:lnTo>
                      <a:pt x="5" y="346"/>
                    </a:lnTo>
                    <a:lnTo>
                      <a:pt x="5" y="340"/>
                    </a:lnTo>
                    <a:lnTo>
                      <a:pt x="4" y="338"/>
                    </a:lnTo>
                    <a:lnTo>
                      <a:pt x="5" y="335"/>
                    </a:lnTo>
                    <a:lnTo>
                      <a:pt x="11" y="334"/>
                    </a:lnTo>
                    <a:lnTo>
                      <a:pt x="19" y="318"/>
                    </a:lnTo>
                    <a:lnTo>
                      <a:pt x="16" y="311"/>
                    </a:lnTo>
                    <a:lnTo>
                      <a:pt x="17" y="304"/>
                    </a:lnTo>
                    <a:lnTo>
                      <a:pt x="11" y="303"/>
                    </a:lnTo>
                    <a:lnTo>
                      <a:pt x="11" y="295"/>
                    </a:lnTo>
                    <a:lnTo>
                      <a:pt x="10" y="294"/>
                    </a:lnTo>
                    <a:lnTo>
                      <a:pt x="11" y="284"/>
                    </a:lnTo>
                    <a:lnTo>
                      <a:pt x="10" y="280"/>
                    </a:lnTo>
                    <a:lnTo>
                      <a:pt x="13" y="274"/>
                    </a:lnTo>
                    <a:lnTo>
                      <a:pt x="13" y="271"/>
                    </a:lnTo>
                    <a:lnTo>
                      <a:pt x="14" y="266"/>
                    </a:lnTo>
                    <a:lnTo>
                      <a:pt x="13" y="264"/>
                    </a:lnTo>
                    <a:lnTo>
                      <a:pt x="14" y="261"/>
                    </a:lnTo>
                    <a:lnTo>
                      <a:pt x="7" y="254"/>
                    </a:lnTo>
                    <a:lnTo>
                      <a:pt x="7" y="249"/>
                    </a:lnTo>
                    <a:lnTo>
                      <a:pt x="11" y="248"/>
                    </a:lnTo>
                    <a:lnTo>
                      <a:pt x="10" y="245"/>
                    </a:lnTo>
                    <a:lnTo>
                      <a:pt x="2" y="228"/>
                    </a:lnTo>
                    <a:lnTo>
                      <a:pt x="8" y="225"/>
                    </a:lnTo>
                    <a:lnTo>
                      <a:pt x="7" y="217"/>
                    </a:lnTo>
                    <a:lnTo>
                      <a:pt x="19" y="215"/>
                    </a:lnTo>
                    <a:lnTo>
                      <a:pt x="19" y="214"/>
                    </a:lnTo>
                    <a:lnTo>
                      <a:pt x="30" y="212"/>
                    </a:lnTo>
                    <a:lnTo>
                      <a:pt x="27" y="208"/>
                    </a:lnTo>
                    <a:lnTo>
                      <a:pt x="28" y="201"/>
                    </a:lnTo>
                    <a:lnTo>
                      <a:pt x="37" y="195"/>
                    </a:lnTo>
                    <a:lnTo>
                      <a:pt x="37" y="180"/>
                    </a:lnTo>
                    <a:lnTo>
                      <a:pt x="40" y="178"/>
                    </a:lnTo>
                    <a:lnTo>
                      <a:pt x="39" y="175"/>
                    </a:lnTo>
                    <a:lnTo>
                      <a:pt x="48" y="160"/>
                    </a:lnTo>
                    <a:lnTo>
                      <a:pt x="59" y="148"/>
                    </a:lnTo>
                    <a:lnTo>
                      <a:pt x="59" y="145"/>
                    </a:lnTo>
                    <a:lnTo>
                      <a:pt x="54" y="143"/>
                    </a:lnTo>
                    <a:lnTo>
                      <a:pt x="57" y="140"/>
                    </a:lnTo>
                    <a:lnTo>
                      <a:pt x="53" y="125"/>
                    </a:lnTo>
                    <a:lnTo>
                      <a:pt x="63" y="121"/>
                    </a:lnTo>
                    <a:lnTo>
                      <a:pt x="70" y="114"/>
                    </a:lnTo>
                    <a:lnTo>
                      <a:pt x="70" y="105"/>
                    </a:lnTo>
                    <a:lnTo>
                      <a:pt x="63" y="103"/>
                    </a:lnTo>
                    <a:lnTo>
                      <a:pt x="66" y="77"/>
                    </a:lnTo>
                    <a:lnTo>
                      <a:pt x="73" y="77"/>
                    </a:lnTo>
                    <a:lnTo>
                      <a:pt x="71" y="83"/>
                    </a:lnTo>
                    <a:lnTo>
                      <a:pt x="80" y="89"/>
                    </a:lnTo>
                    <a:lnTo>
                      <a:pt x="82" y="94"/>
                    </a:lnTo>
                    <a:lnTo>
                      <a:pt x="88" y="94"/>
                    </a:lnTo>
                    <a:lnTo>
                      <a:pt x="86" y="85"/>
                    </a:lnTo>
                    <a:lnTo>
                      <a:pt x="82" y="85"/>
                    </a:lnTo>
                    <a:lnTo>
                      <a:pt x="82" y="69"/>
                    </a:lnTo>
                    <a:lnTo>
                      <a:pt x="91" y="68"/>
                    </a:lnTo>
                    <a:lnTo>
                      <a:pt x="96" y="60"/>
                    </a:lnTo>
                    <a:lnTo>
                      <a:pt x="100" y="61"/>
                    </a:lnTo>
                    <a:lnTo>
                      <a:pt x="99" y="55"/>
                    </a:lnTo>
                    <a:lnTo>
                      <a:pt x="99" y="55"/>
                    </a:lnTo>
                    <a:lnTo>
                      <a:pt x="114" y="69"/>
                    </a:lnTo>
                    <a:lnTo>
                      <a:pt x="119" y="69"/>
                    </a:lnTo>
                    <a:lnTo>
                      <a:pt x="128" y="51"/>
                    </a:lnTo>
                    <a:lnTo>
                      <a:pt x="134" y="49"/>
                    </a:lnTo>
                    <a:lnTo>
                      <a:pt x="137" y="46"/>
                    </a:lnTo>
                    <a:lnTo>
                      <a:pt x="132" y="35"/>
                    </a:lnTo>
                    <a:lnTo>
                      <a:pt x="135" y="25"/>
                    </a:lnTo>
                    <a:lnTo>
                      <a:pt x="131" y="21"/>
                    </a:lnTo>
                    <a:lnTo>
                      <a:pt x="139" y="17"/>
                    </a:lnTo>
                    <a:lnTo>
                      <a:pt x="151" y="21"/>
                    </a:lnTo>
                    <a:lnTo>
                      <a:pt x="152" y="26"/>
                    </a:lnTo>
                    <a:lnTo>
                      <a:pt x="152" y="35"/>
                    </a:lnTo>
                    <a:lnTo>
                      <a:pt x="157" y="34"/>
                    </a:lnTo>
                    <a:lnTo>
                      <a:pt x="160" y="29"/>
                    </a:lnTo>
                    <a:lnTo>
                      <a:pt x="165" y="29"/>
                    </a:lnTo>
                    <a:lnTo>
                      <a:pt x="157" y="41"/>
                    </a:lnTo>
                    <a:lnTo>
                      <a:pt x="177" y="38"/>
                    </a:lnTo>
                    <a:lnTo>
                      <a:pt x="183" y="34"/>
                    </a:lnTo>
                    <a:lnTo>
                      <a:pt x="189" y="35"/>
                    </a:lnTo>
                    <a:lnTo>
                      <a:pt x="195" y="26"/>
                    </a:lnTo>
                    <a:lnTo>
                      <a:pt x="201" y="25"/>
                    </a:lnTo>
                    <a:lnTo>
                      <a:pt x="205" y="20"/>
                    </a:lnTo>
                    <a:lnTo>
                      <a:pt x="205" y="12"/>
                    </a:lnTo>
                    <a:lnTo>
                      <a:pt x="223" y="0"/>
                    </a:lnTo>
                    <a:lnTo>
                      <a:pt x="224" y="1"/>
                    </a:lnTo>
                    <a:lnTo>
                      <a:pt x="223" y="20"/>
                    </a:lnTo>
                    <a:close/>
                  </a:path>
                </a:pathLst>
              </a:custGeom>
              <a:solidFill>
                <a:srgbClr val="C00000"/>
              </a:solidFill>
              <a:ln w="4763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rgbClr val="C00000"/>
                  </a:solidFill>
                </a:endParaRPr>
              </a:p>
            </p:txBody>
          </p:sp>
        </p:grpSp>
        <p:grpSp>
          <p:nvGrpSpPr>
            <p:cNvPr id="6" name="Etiquettes"/>
            <p:cNvGrpSpPr/>
            <p:nvPr/>
          </p:nvGrpSpPr>
          <p:grpSpPr>
            <a:xfrm>
              <a:off x="215076" y="993513"/>
              <a:ext cx="8557724" cy="5448782"/>
              <a:chOff x="3163105" y="2427514"/>
              <a:chExt cx="5729469" cy="3558040"/>
            </a:xfrm>
          </p:grpSpPr>
          <p:sp>
            <p:nvSpPr>
              <p:cNvPr id="7" name="Etiquette - Crimea"/>
              <p:cNvSpPr>
                <a:spLocks noChangeArrowheads="1"/>
              </p:cNvSpPr>
              <p:nvPr/>
            </p:nvSpPr>
            <p:spPr bwMode="auto">
              <a:xfrm>
                <a:off x="6874760" y="5496232"/>
                <a:ext cx="380995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АР</a:t>
                </a:r>
                <a:r>
                  <a:rPr lang="uk-UA" altLang="fr-FR" sz="1200" dirty="0">
                    <a:latin typeface="+mn-lt"/>
                  </a:rPr>
                  <a:t> </a:t>
                </a:r>
                <a:r>
                  <a:rPr lang="uk-UA" altLang="fr-FR" sz="1200" b="1" dirty="0">
                    <a:latin typeface="+mn-lt"/>
                  </a:rPr>
                  <a:t>Крим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8" name="Etiquette - Sevastopol"/>
              <p:cNvSpPr>
                <a:spLocks noChangeArrowheads="1"/>
              </p:cNvSpPr>
              <p:nvPr/>
            </p:nvSpPr>
            <p:spPr bwMode="auto">
              <a:xfrm>
                <a:off x="6267875" y="5864968"/>
                <a:ext cx="557605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Севастополь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9" name="Etiquette - Luhansk"/>
              <p:cNvSpPr>
                <a:spLocks noChangeArrowheads="1"/>
              </p:cNvSpPr>
              <p:nvPr/>
            </p:nvSpPr>
            <p:spPr bwMode="auto">
              <a:xfrm>
                <a:off x="8444653" y="3660146"/>
                <a:ext cx="447921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Луганська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0" name="Etiquette - Donetsk"/>
              <p:cNvSpPr>
                <a:spLocks noChangeArrowheads="1"/>
              </p:cNvSpPr>
              <p:nvPr/>
            </p:nvSpPr>
            <p:spPr bwMode="auto">
              <a:xfrm>
                <a:off x="8042893" y="4153084"/>
                <a:ext cx="440280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Донецька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1" name="Etiquette - Zaporizhia"/>
              <p:cNvSpPr>
                <a:spLocks noChangeArrowheads="1"/>
              </p:cNvSpPr>
              <p:nvPr/>
            </p:nvSpPr>
            <p:spPr bwMode="auto">
              <a:xfrm>
                <a:off x="7322433" y="4587804"/>
                <a:ext cx="485956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Запорізька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2" name="Etiquette - Kherson"/>
              <p:cNvSpPr>
                <a:spLocks noChangeArrowheads="1"/>
              </p:cNvSpPr>
              <p:nvPr/>
            </p:nvSpPr>
            <p:spPr bwMode="auto">
              <a:xfrm>
                <a:off x="6684578" y="4872396"/>
                <a:ext cx="509482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Херсонська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3" name="Etiquette - Dnepropetrovsk"/>
              <p:cNvSpPr>
                <a:spLocks noChangeArrowheads="1"/>
              </p:cNvSpPr>
              <p:nvPr/>
            </p:nvSpPr>
            <p:spPr bwMode="auto">
              <a:xfrm>
                <a:off x="7000882" y="4001031"/>
                <a:ext cx="818398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Дніпропетровська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4" name="Etiquette - Kharkiv"/>
              <p:cNvSpPr>
                <a:spLocks noChangeArrowheads="1"/>
              </p:cNvSpPr>
              <p:nvPr/>
            </p:nvSpPr>
            <p:spPr bwMode="auto">
              <a:xfrm>
                <a:off x="7679388" y="3351161"/>
                <a:ext cx="481964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Харківська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5" name="Etiquette - Poltava"/>
              <p:cNvSpPr>
                <a:spLocks noChangeArrowheads="1"/>
              </p:cNvSpPr>
              <p:nvPr/>
            </p:nvSpPr>
            <p:spPr bwMode="auto">
              <a:xfrm>
                <a:off x="6729034" y="3325353"/>
                <a:ext cx="505660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Полтавська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6" name="Etiquette - Sumy"/>
              <p:cNvSpPr>
                <a:spLocks noChangeArrowheads="1"/>
              </p:cNvSpPr>
              <p:nvPr/>
            </p:nvSpPr>
            <p:spPr bwMode="auto">
              <a:xfrm>
                <a:off x="6881071" y="2724729"/>
                <a:ext cx="368374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Сумська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7" name="Etiquette - Chernihiv"/>
              <p:cNvSpPr>
                <a:spLocks noChangeArrowheads="1"/>
              </p:cNvSpPr>
              <p:nvPr/>
            </p:nvSpPr>
            <p:spPr bwMode="auto">
              <a:xfrm>
                <a:off x="6073605" y="2427514"/>
                <a:ext cx="553569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Чернігівська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8" name="Etiquette - Mykolaiv"/>
              <p:cNvSpPr>
                <a:spLocks noChangeArrowheads="1"/>
              </p:cNvSpPr>
              <p:nvPr/>
            </p:nvSpPr>
            <p:spPr bwMode="auto">
              <a:xfrm>
                <a:off x="6041660" y="4508129"/>
                <a:ext cx="623029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Миколаївська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9" name="Etiquette - Odesa"/>
              <p:cNvSpPr>
                <a:spLocks noChangeArrowheads="1"/>
              </p:cNvSpPr>
              <p:nvPr/>
            </p:nvSpPr>
            <p:spPr bwMode="auto">
              <a:xfrm>
                <a:off x="5636758" y="4671167"/>
                <a:ext cx="371121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Одеська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0" name="Etiquette - Vinnytsia"/>
              <p:cNvSpPr>
                <a:spLocks noChangeArrowheads="1"/>
              </p:cNvSpPr>
              <p:nvPr/>
            </p:nvSpPr>
            <p:spPr bwMode="auto">
              <a:xfrm>
                <a:off x="5006105" y="3774075"/>
                <a:ext cx="460199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Вінницька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1" name="Etiquette - Kirovorhad"/>
              <p:cNvSpPr>
                <a:spLocks noChangeArrowheads="1"/>
              </p:cNvSpPr>
              <p:nvPr/>
            </p:nvSpPr>
            <p:spPr bwMode="auto">
              <a:xfrm>
                <a:off x="6078053" y="3963178"/>
                <a:ext cx="696395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Кіровоградська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2" name="Etiquette - Cherkasy"/>
              <p:cNvSpPr>
                <a:spLocks noChangeArrowheads="1"/>
              </p:cNvSpPr>
              <p:nvPr/>
            </p:nvSpPr>
            <p:spPr bwMode="auto">
              <a:xfrm>
                <a:off x="6016270" y="3607966"/>
                <a:ext cx="458911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Черкаська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3" name="Etiquette - Zhytomyr"/>
              <p:cNvSpPr>
                <a:spLocks noChangeArrowheads="1"/>
              </p:cNvSpPr>
              <p:nvPr/>
            </p:nvSpPr>
            <p:spPr bwMode="auto">
              <a:xfrm>
                <a:off x="4862007" y="2845285"/>
                <a:ext cx="616031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Житомирська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4" name="Etiquette - Kyiv"/>
              <p:cNvSpPr>
                <a:spLocks noChangeArrowheads="1"/>
              </p:cNvSpPr>
              <p:nvPr/>
            </p:nvSpPr>
            <p:spPr bwMode="auto">
              <a:xfrm>
                <a:off x="5694920" y="3273787"/>
                <a:ext cx="384000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Київська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5" name="Etiquette - Volyn"/>
              <p:cNvSpPr>
                <a:spLocks noChangeArrowheads="1"/>
              </p:cNvSpPr>
              <p:nvPr/>
            </p:nvSpPr>
            <p:spPr bwMode="auto">
              <a:xfrm>
                <a:off x="3800222" y="2561900"/>
                <a:ext cx="471317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Волинська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6" name="Etiquette - Rivne"/>
              <p:cNvSpPr>
                <a:spLocks noChangeArrowheads="1"/>
              </p:cNvSpPr>
              <p:nvPr/>
            </p:nvSpPr>
            <p:spPr bwMode="auto">
              <a:xfrm>
                <a:off x="4367848" y="2564173"/>
                <a:ext cx="487029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Рівненська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7" name="Etiquette - Khmelnytskyi"/>
              <p:cNvSpPr>
                <a:spLocks noChangeArrowheads="1"/>
              </p:cNvSpPr>
              <p:nvPr/>
            </p:nvSpPr>
            <p:spPr bwMode="auto">
              <a:xfrm>
                <a:off x="4421645" y="3358023"/>
                <a:ext cx="604140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Хмельницька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8" name="Etiquette - Chernivtsi"/>
              <p:cNvSpPr>
                <a:spLocks noChangeArrowheads="1"/>
              </p:cNvSpPr>
              <p:nvPr/>
            </p:nvSpPr>
            <p:spPr bwMode="auto">
              <a:xfrm>
                <a:off x="4224046" y="4114749"/>
                <a:ext cx="557862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Чернівецька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9" name="Etiquette - Lviv"/>
              <p:cNvSpPr>
                <a:spLocks noChangeArrowheads="1"/>
              </p:cNvSpPr>
              <p:nvPr/>
            </p:nvSpPr>
            <p:spPr bwMode="auto">
              <a:xfrm>
                <a:off x="3534330" y="3232918"/>
                <a:ext cx="434442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Львівська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30" name="Etiquette - Ivano-Frankivsk"/>
              <p:cNvSpPr>
                <a:spLocks noChangeArrowheads="1"/>
              </p:cNvSpPr>
              <p:nvPr/>
            </p:nvSpPr>
            <p:spPr bwMode="auto">
              <a:xfrm>
                <a:off x="3626095" y="3748109"/>
                <a:ext cx="555715" cy="241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Івано-</a:t>
                </a:r>
              </a:p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Франківська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31" name="Etiquette - Ternopil"/>
              <p:cNvSpPr>
                <a:spLocks noChangeArrowheads="1"/>
              </p:cNvSpPr>
              <p:nvPr/>
            </p:nvSpPr>
            <p:spPr bwMode="auto">
              <a:xfrm>
                <a:off x="3884379" y="3521797"/>
                <a:ext cx="639642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Тернопільська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32" name="Etiquette - Zakarpattia"/>
              <p:cNvSpPr>
                <a:spLocks noChangeArrowheads="1"/>
              </p:cNvSpPr>
              <p:nvPr/>
            </p:nvSpPr>
            <p:spPr bwMode="auto">
              <a:xfrm>
                <a:off x="3163105" y="4040805"/>
                <a:ext cx="592034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Закарпатська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33" name="Etiquette - Kyiv city"/>
              <p:cNvSpPr>
                <a:spLocks noChangeArrowheads="1"/>
              </p:cNvSpPr>
              <p:nvPr/>
            </p:nvSpPr>
            <p:spPr bwMode="auto">
              <a:xfrm>
                <a:off x="5602155" y="2856926"/>
                <a:ext cx="223231" cy="1406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b="1" dirty="0">
                    <a:latin typeface="+mn-lt"/>
                  </a:rPr>
                  <a:t>Київ</a:t>
                </a:r>
                <a:endParaRPr lang="en-US" altLang="fr-FR" b="1" dirty="0">
                  <a:latin typeface="+mn-lt"/>
                </a:endParaRPr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4766737" y="1164824"/>
              <a:ext cx="673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8845,7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2094873" y="1374993"/>
              <a:ext cx="63408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7128,9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1287375" y="1374340"/>
              <a:ext cx="6361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7169,3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755679" y="2422529"/>
              <a:ext cx="64080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6102,2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1574125" y="3660026"/>
              <a:ext cx="5837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5549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764615" y="3612546"/>
              <a:ext cx="6538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7020,1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2298382" y="2681590"/>
              <a:ext cx="66946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7111,2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1506147" y="2823171"/>
              <a:ext cx="70924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5431,4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1240762" y="3347630"/>
              <a:ext cx="7737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5861,3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070628" y="3186035"/>
              <a:ext cx="5837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7114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3003602" y="1823092"/>
              <a:ext cx="5837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9653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024300" y="2442429"/>
              <a:ext cx="73979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8506,2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3672736" y="1757314"/>
              <a:ext cx="7239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6127,5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5697221" y="2479402"/>
              <a:ext cx="71007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7739,8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823523" y="1556939"/>
              <a:ext cx="71611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7919,6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4223033" y="2946068"/>
              <a:ext cx="69162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7400,2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863672" y="4595233"/>
              <a:ext cx="74440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8944,2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4699818" y="4347946"/>
              <a:ext cx="5837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9171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4699818" y="3482037"/>
              <a:ext cx="74534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9344,8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5738635" y="3575283"/>
              <a:ext cx="80099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 smtClean="0">
                  <a:solidFill>
                    <a:srgbClr val="FF0000"/>
                  </a:solidFill>
                </a:rPr>
                <a:t>9265,4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7071930" y="2612277"/>
              <a:ext cx="68894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7025,9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8204387" y="3041623"/>
              <a:ext cx="58377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 smtClean="0">
                  <a:solidFill>
                    <a:srgbClr val="FF0000"/>
                  </a:solidFill>
                </a:rPr>
                <a:t>8798,</a:t>
              </a:r>
              <a:r>
                <a:rPr lang="uk-UA" sz="1200" b="1" dirty="0" smtClean="0">
                  <a:solidFill>
                    <a:srgbClr val="FF0000"/>
                  </a:solidFill>
                </a:rPr>
                <a:t>7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566899" y="3845768"/>
              <a:ext cx="77796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10125,7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6558498" y="4450362"/>
              <a:ext cx="7284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uk-UA" sz="1200" b="1" dirty="0" smtClean="0">
                  <a:solidFill>
                    <a:srgbClr val="FF0000"/>
                  </a:solidFill>
                </a:rPr>
                <a:t>7783,26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5602855" y="4861040"/>
              <a:ext cx="72513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 smtClean="0">
                  <a:solidFill>
                    <a:srgbClr val="FF0000"/>
                  </a:solidFill>
                </a:rPr>
                <a:t>8880,</a:t>
              </a:r>
              <a:r>
                <a:rPr lang="uk-UA" sz="1200" b="1" dirty="0" smtClean="0">
                  <a:solidFill>
                    <a:srgbClr val="FF0000"/>
                  </a:solidFill>
                </a:rPr>
                <a:t>6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5857090" y="5851865"/>
              <a:ext cx="68254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 smtClean="0">
                  <a:solidFill>
                    <a:srgbClr val="FF0000"/>
                  </a:solidFill>
                </a:rPr>
                <a:t>8030,</a:t>
              </a:r>
              <a:r>
                <a:rPr lang="uk-UA" sz="1200" b="1" dirty="0" smtClean="0">
                  <a:solidFill>
                    <a:srgbClr val="FF0000"/>
                  </a:solidFill>
                </a:rPr>
                <a:t>6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206988" y="6397463"/>
              <a:ext cx="5837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7403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4" name="Прямоугольник 3"/>
          <p:cNvSpPr/>
          <p:nvPr/>
        </p:nvSpPr>
        <p:spPr>
          <a:xfrm>
            <a:off x="576303" y="176733"/>
            <a:ext cx="8211858" cy="8901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uk-UA" sz="3200" b="1" dirty="0" smtClean="0"/>
              <a:t>ВРПЖ, всі причини. Україна </a:t>
            </a:r>
            <a:r>
              <a:rPr lang="uk-UA" sz="3200" b="1" dirty="0"/>
              <a:t>- 7917,0 на 100 тис. відп. населення</a:t>
            </a:r>
          </a:p>
        </p:txBody>
      </p:sp>
      <p:graphicFrame>
        <p:nvGraphicFramePr>
          <p:cNvPr id="88" name="Таблица 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4433946"/>
              </p:ext>
            </p:extLst>
          </p:nvPr>
        </p:nvGraphicFramePr>
        <p:xfrm>
          <a:off x="856887" y="5094432"/>
          <a:ext cx="1219200" cy="67056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09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7640"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>
                          <a:effectLst/>
                        </a:rPr>
                        <a:t>5400-7000</a:t>
                      </a:r>
                      <a:endParaRPr lang="uk-UA" sz="1000" b="0" i="0" u="none" strike="noStrike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 dirty="0">
                          <a:effectLst/>
                        </a:rPr>
                        <a:t> </a:t>
                      </a:r>
                      <a:endParaRPr lang="uk-UA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chemeClr val="accent5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>
                          <a:effectLst/>
                        </a:rPr>
                        <a:t>7001-8000</a:t>
                      </a:r>
                      <a:endParaRPr lang="uk-UA" sz="1000" b="0" i="0" u="none" strike="noStrike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 dirty="0">
                          <a:effectLst/>
                        </a:rPr>
                        <a:t> </a:t>
                      </a:r>
                      <a:endParaRPr lang="uk-UA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>
                          <a:effectLst/>
                        </a:rPr>
                        <a:t>8001-9200</a:t>
                      </a:r>
                      <a:endParaRPr lang="uk-UA" sz="1000" b="0" i="0" u="none" strike="noStrike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 dirty="0">
                          <a:effectLst/>
                        </a:rPr>
                        <a:t> </a:t>
                      </a:r>
                      <a:endParaRPr lang="uk-UA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 dirty="0">
                          <a:effectLst/>
                        </a:rPr>
                        <a:t>9201+</a:t>
                      </a:r>
                      <a:endParaRPr lang="uk-UA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 dirty="0">
                          <a:effectLst/>
                        </a:rPr>
                        <a:t> </a:t>
                      </a:r>
                      <a:endParaRPr lang="uk-UA" sz="1000" b="0" i="0" u="none" strike="noStrike" dirty="0">
                        <a:solidFill>
                          <a:srgbClr val="FF0000"/>
                        </a:solidFill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98736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40726" y="141514"/>
            <a:ext cx="3895804" cy="2948527"/>
          </a:xfrm>
        </p:spPr>
        <p:txBody>
          <a:bodyPr>
            <a:normAutofit fontScale="90000"/>
          </a:bodyPr>
          <a:lstStyle/>
          <a:p>
            <a:r>
              <a:rPr lang="uk-UA" sz="3600" b="1" dirty="0">
                <a:latin typeface="Arial" panose="020B0604020202020204" pitchFamily="34" charset="0"/>
                <a:ea typeface="+mn-ea"/>
                <a:cs typeface="+mn-cs"/>
              </a:rPr>
              <a:t>Відображення чоловічої </a:t>
            </a:r>
            <a:r>
              <a:rPr lang="uk-UA" sz="3600" b="1" dirty="0" err="1">
                <a:latin typeface="Arial" panose="020B0604020202020204" pitchFamily="34" charset="0"/>
                <a:ea typeface="+mn-ea"/>
                <a:cs typeface="+mn-cs"/>
              </a:rPr>
              <a:t>надсмертності</a:t>
            </a:r>
            <a:r>
              <a:rPr lang="ru-RU" sz="3600" b="1" dirty="0">
                <a:latin typeface="Arial" panose="020B0604020202020204" pitchFamily="34" charset="0"/>
                <a:ea typeface="+mn-ea"/>
                <a:cs typeface="+mn-cs"/>
              </a:rPr>
              <a:t>:</a:t>
            </a:r>
            <a:r>
              <a:rPr lang="ru-RU" b="1" dirty="0" smtClean="0"/>
              <a:t/>
            </a:r>
            <a:br>
              <a:rPr lang="ru-RU" b="1" dirty="0" smtClean="0"/>
            </a:br>
            <a:r>
              <a:rPr lang="uk-UA" sz="2400" b="1" dirty="0" smtClean="0"/>
              <a:t>Втрати </a:t>
            </a:r>
            <a:r>
              <a:rPr lang="uk-UA" sz="2400" b="1" dirty="0"/>
              <a:t>в середньому у </a:t>
            </a:r>
            <a:r>
              <a:rPr lang="uk-UA" sz="2400" b="1" dirty="0" smtClean="0"/>
              <a:t>2,6 </a:t>
            </a:r>
            <a:r>
              <a:rPr lang="uk-UA" sz="2400" b="1" dirty="0" err="1"/>
              <a:t>раза</a:t>
            </a:r>
            <a:r>
              <a:rPr lang="uk-UA" sz="2400" b="1" dirty="0"/>
              <a:t> </a:t>
            </a:r>
            <a:r>
              <a:rPr lang="uk-UA" sz="2400" b="1" dirty="0" smtClean="0"/>
              <a:t>вище </a:t>
            </a:r>
            <a:r>
              <a:rPr lang="uk-UA" sz="2000" i="1" dirty="0" smtClean="0"/>
              <a:t>(залежить від причини)</a:t>
            </a:r>
            <a:r>
              <a:rPr lang="en-US" b="1" dirty="0" smtClean="0"/>
              <a:t/>
            </a:r>
            <a:br>
              <a:rPr lang="en-US" b="1" dirty="0" smtClean="0"/>
            </a:br>
            <a:endParaRPr lang="uk-UA" b="1" dirty="0"/>
          </a:p>
        </p:txBody>
      </p:sp>
      <p:graphicFrame>
        <p:nvGraphicFramePr>
          <p:cNvPr id="4" name="Объект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67159962"/>
              </p:ext>
            </p:extLst>
          </p:nvPr>
        </p:nvGraphicFramePr>
        <p:xfrm>
          <a:off x="552450" y="365126"/>
          <a:ext cx="4688701" cy="65006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5" name="chart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8071" y="3407204"/>
            <a:ext cx="2633923" cy="33425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5040726" y="2390323"/>
            <a:ext cx="347084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uk-UA" b="1" i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Закарпаття </a:t>
            </a:r>
            <a:r>
              <a:rPr lang="uk-UA" b="1" i="1" dirty="0" smtClean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у 1,9 </a:t>
            </a:r>
            <a:r>
              <a:rPr lang="uk-UA" b="1" i="1" dirty="0" err="1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раза</a:t>
            </a:r>
            <a:r>
              <a:rPr lang="uk-UA" b="1" i="1" dirty="0">
                <a:solidFill>
                  <a:schemeClr val="accent5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але за рахунок вищої смертності жінок…</a:t>
            </a:r>
            <a:endParaRPr lang="ru-RU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3179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увати 4"/>
          <p:cNvGrpSpPr/>
          <p:nvPr/>
        </p:nvGrpSpPr>
        <p:grpSpPr>
          <a:xfrm>
            <a:off x="155068" y="1605963"/>
            <a:ext cx="8906011" cy="5179521"/>
            <a:chOff x="142739" y="409576"/>
            <a:chExt cx="8906011" cy="6280799"/>
          </a:xfrm>
        </p:grpSpPr>
        <p:sp>
          <p:nvSpPr>
            <p:cNvPr id="34" name="Sevastopol"/>
            <p:cNvSpPr>
              <a:spLocks/>
            </p:cNvSpPr>
            <p:nvPr/>
          </p:nvSpPr>
          <p:spPr bwMode="auto">
            <a:xfrm>
              <a:off x="5679357" y="6200449"/>
              <a:ext cx="270310" cy="299026"/>
            </a:xfrm>
            <a:custGeom>
              <a:avLst/>
              <a:gdLst>
                <a:gd name="T0" fmla="*/ 36 w 114"/>
                <a:gd name="T1" fmla="*/ 0 h 123"/>
                <a:gd name="T2" fmla="*/ 40 w 114"/>
                <a:gd name="T3" fmla="*/ 0 h 123"/>
                <a:gd name="T4" fmla="*/ 46 w 114"/>
                <a:gd name="T5" fmla="*/ 3 h 123"/>
                <a:gd name="T6" fmla="*/ 60 w 114"/>
                <a:gd name="T7" fmla="*/ 3 h 123"/>
                <a:gd name="T8" fmla="*/ 63 w 114"/>
                <a:gd name="T9" fmla="*/ 6 h 123"/>
                <a:gd name="T10" fmla="*/ 65 w 114"/>
                <a:gd name="T11" fmla="*/ 15 h 123"/>
                <a:gd name="T12" fmla="*/ 60 w 114"/>
                <a:gd name="T13" fmla="*/ 17 h 123"/>
                <a:gd name="T14" fmla="*/ 55 w 114"/>
                <a:gd name="T15" fmla="*/ 17 h 123"/>
                <a:gd name="T16" fmla="*/ 52 w 114"/>
                <a:gd name="T17" fmla="*/ 20 h 123"/>
                <a:gd name="T18" fmla="*/ 52 w 114"/>
                <a:gd name="T19" fmla="*/ 25 h 123"/>
                <a:gd name="T20" fmla="*/ 59 w 114"/>
                <a:gd name="T21" fmla="*/ 29 h 123"/>
                <a:gd name="T22" fmla="*/ 72 w 114"/>
                <a:gd name="T23" fmla="*/ 23 h 123"/>
                <a:gd name="T24" fmla="*/ 83 w 114"/>
                <a:gd name="T25" fmla="*/ 29 h 123"/>
                <a:gd name="T26" fmla="*/ 85 w 114"/>
                <a:gd name="T27" fmla="*/ 37 h 123"/>
                <a:gd name="T28" fmla="*/ 85 w 114"/>
                <a:gd name="T29" fmla="*/ 38 h 123"/>
                <a:gd name="T30" fmla="*/ 77 w 114"/>
                <a:gd name="T31" fmla="*/ 43 h 123"/>
                <a:gd name="T32" fmla="*/ 77 w 114"/>
                <a:gd name="T33" fmla="*/ 54 h 123"/>
                <a:gd name="T34" fmla="*/ 78 w 114"/>
                <a:gd name="T35" fmla="*/ 57 h 123"/>
                <a:gd name="T36" fmla="*/ 95 w 114"/>
                <a:gd name="T37" fmla="*/ 66 h 123"/>
                <a:gd name="T38" fmla="*/ 98 w 114"/>
                <a:gd name="T39" fmla="*/ 80 h 123"/>
                <a:gd name="T40" fmla="*/ 114 w 114"/>
                <a:gd name="T41" fmla="*/ 106 h 123"/>
                <a:gd name="T42" fmla="*/ 111 w 114"/>
                <a:gd name="T43" fmla="*/ 111 h 123"/>
                <a:gd name="T44" fmla="*/ 106 w 114"/>
                <a:gd name="T45" fmla="*/ 111 h 123"/>
                <a:gd name="T46" fmla="*/ 105 w 114"/>
                <a:gd name="T47" fmla="*/ 114 h 123"/>
                <a:gd name="T48" fmla="*/ 105 w 114"/>
                <a:gd name="T49" fmla="*/ 118 h 123"/>
                <a:gd name="T50" fmla="*/ 105 w 114"/>
                <a:gd name="T51" fmla="*/ 118 h 123"/>
                <a:gd name="T52" fmla="*/ 95 w 114"/>
                <a:gd name="T53" fmla="*/ 118 h 123"/>
                <a:gd name="T54" fmla="*/ 83 w 114"/>
                <a:gd name="T55" fmla="*/ 123 h 123"/>
                <a:gd name="T56" fmla="*/ 74 w 114"/>
                <a:gd name="T57" fmla="*/ 123 h 123"/>
                <a:gd name="T58" fmla="*/ 68 w 114"/>
                <a:gd name="T59" fmla="*/ 114 h 123"/>
                <a:gd name="T60" fmla="*/ 60 w 114"/>
                <a:gd name="T61" fmla="*/ 114 h 123"/>
                <a:gd name="T62" fmla="*/ 57 w 114"/>
                <a:gd name="T63" fmla="*/ 112 h 123"/>
                <a:gd name="T64" fmla="*/ 54 w 114"/>
                <a:gd name="T65" fmla="*/ 98 h 123"/>
                <a:gd name="T66" fmla="*/ 49 w 114"/>
                <a:gd name="T67" fmla="*/ 94 h 123"/>
                <a:gd name="T68" fmla="*/ 46 w 114"/>
                <a:gd name="T69" fmla="*/ 92 h 123"/>
                <a:gd name="T70" fmla="*/ 37 w 114"/>
                <a:gd name="T71" fmla="*/ 94 h 123"/>
                <a:gd name="T72" fmla="*/ 26 w 114"/>
                <a:gd name="T73" fmla="*/ 89 h 123"/>
                <a:gd name="T74" fmla="*/ 23 w 114"/>
                <a:gd name="T75" fmla="*/ 91 h 123"/>
                <a:gd name="T76" fmla="*/ 16 w 114"/>
                <a:gd name="T77" fmla="*/ 82 h 123"/>
                <a:gd name="T78" fmla="*/ 5 w 114"/>
                <a:gd name="T79" fmla="*/ 74 h 123"/>
                <a:gd name="T80" fmla="*/ 0 w 114"/>
                <a:gd name="T81" fmla="*/ 66 h 123"/>
                <a:gd name="T82" fmla="*/ 5 w 114"/>
                <a:gd name="T83" fmla="*/ 65 h 123"/>
                <a:gd name="T84" fmla="*/ 5 w 114"/>
                <a:gd name="T85" fmla="*/ 69 h 123"/>
                <a:gd name="T86" fmla="*/ 6 w 114"/>
                <a:gd name="T87" fmla="*/ 69 h 123"/>
                <a:gd name="T88" fmla="*/ 6 w 114"/>
                <a:gd name="T89" fmla="*/ 71 h 123"/>
                <a:gd name="T90" fmla="*/ 8 w 114"/>
                <a:gd name="T91" fmla="*/ 65 h 123"/>
                <a:gd name="T92" fmla="*/ 11 w 114"/>
                <a:gd name="T93" fmla="*/ 71 h 123"/>
                <a:gd name="T94" fmla="*/ 9 w 114"/>
                <a:gd name="T95" fmla="*/ 63 h 123"/>
                <a:gd name="T96" fmla="*/ 11 w 114"/>
                <a:gd name="T97" fmla="*/ 62 h 123"/>
                <a:gd name="T98" fmla="*/ 28 w 114"/>
                <a:gd name="T99" fmla="*/ 57 h 123"/>
                <a:gd name="T100" fmla="*/ 45 w 114"/>
                <a:gd name="T101" fmla="*/ 58 h 123"/>
                <a:gd name="T102" fmla="*/ 39 w 114"/>
                <a:gd name="T103" fmla="*/ 54 h 123"/>
                <a:gd name="T104" fmla="*/ 28 w 114"/>
                <a:gd name="T105" fmla="*/ 52 h 123"/>
                <a:gd name="T106" fmla="*/ 32 w 114"/>
                <a:gd name="T107" fmla="*/ 49 h 123"/>
                <a:gd name="T108" fmla="*/ 36 w 114"/>
                <a:gd name="T109" fmla="*/ 40 h 123"/>
                <a:gd name="T110" fmla="*/ 32 w 114"/>
                <a:gd name="T111" fmla="*/ 5 h 123"/>
                <a:gd name="T112" fmla="*/ 36 w 114"/>
                <a:gd name="T1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4" h="123">
                  <a:moveTo>
                    <a:pt x="36" y="0"/>
                  </a:moveTo>
                  <a:lnTo>
                    <a:pt x="40" y="0"/>
                  </a:lnTo>
                  <a:lnTo>
                    <a:pt x="46" y="3"/>
                  </a:lnTo>
                  <a:lnTo>
                    <a:pt x="60" y="3"/>
                  </a:lnTo>
                  <a:lnTo>
                    <a:pt x="63" y="6"/>
                  </a:lnTo>
                  <a:lnTo>
                    <a:pt x="65" y="15"/>
                  </a:lnTo>
                  <a:lnTo>
                    <a:pt x="60" y="17"/>
                  </a:lnTo>
                  <a:lnTo>
                    <a:pt x="55" y="17"/>
                  </a:lnTo>
                  <a:lnTo>
                    <a:pt x="52" y="20"/>
                  </a:lnTo>
                  <a:lnTo>
                    <a:pt x="52" y="25"/>
                  </a:lnTo>
                  <a:lnTo>
                    <a:pt x="59" y="29"/>
                  </a:lnTo>
                  <a:lnTo>
                    <a:pt x="72" y="23"/>
                  </a:lnTo>
                  <a:lnTo>
                    <a:pt x="83" y="29"/>
                  </a:lnTo>
                  <a:lnTo>
                    <a:pt x="85" y="37"/>
                  </a:lnTo>
                  <a:lnTo>
                    <a:pt x="85" y="38"/>
                  </a:lnTo>
                  <a:lnTo>
                    <a:pt x="77" y="43"/>
                  </a:lnTo>
                  <a:lnTo>
                    <a:pt x="77" y="54"/>
                  </a:lnTo>
                  <a:lnTo>
                    <a:pt x="78" y="57"/>
                  </a:lnTo>
                  <a:lnTo>
                    <a:pt x="95" y="66"/>
                  </a:lnTo>
                  <a:lnTo>
                    <a:pt x="98" y="80"/>
                  </a:lnTo>
                  <a:lnTo>
                    <a:pt x="114" y="106"/>
                  </a:lnTo>
                  <a:lnTo>
                    <a:pt x="111" y="111"/>
                  </a:lnTo>
                  <a:lnTo>
                    <a:pt x="106" y="111"/>
                  </a:lnTo>
                  <a:lnTo>
                    <a:pt x="105" y="114"/>
                  </a:lnTo>
                  <a:lnTo>
                    <a:pt x="105" y="118"/>
                  </a:lnTo>
                  <a:lnTo>
                    <a:pt x="105" y="118"/>
                  </a:lnTo>
                  <a:lnTo>
                    <a:pt x="95" y="118"/>
                  </a:lnTo>
                  <a:lnTo>
                    <a:pt x="83" y="123"/>
                  </a:lnTo>
                  <a:lnTo>
                    <a:pt x="74" y="123"/>
                  </a:lnTo>
                  <a:lnTo>
                    <a:pt x="68" y="114"/>
                  </a:lnTo>
                  <a:lnTo>
                    <a:pt x="60" y="114"/>
                  </a:lnTo>
                  <a:lnTo>
                    <a:pt x="57" y="112"/>
                  </a:lnTo>
                  <a:lnTo>
                    <a:pt x="54" y="98"/>
                  </a:lnTo>
                  <a:lnTo>
                    <a:pt x="49" y="94"/>
                  </a:lnTo>
                  <a:lnTo>
                    <a:pt x="46" y="92"/>
                  </a:lnTo>
                  <a:lnTo>
                    <a:pt x="37" y="94"/>
                  </a:lnTo>
                  <a:lnTo>
                    <a:pt x="26" y="89"/>
                  </a:lnTo>
                  <a:lnTo>
                    <a:pt x="23" y="91"/>
                  </a:lnTo>
                  <a:lnTo>
                    <a:pt x="16" y="82"/>
                  </a:lnTo>
                  <a:lnTo>
                    <a:pt x="5" y="74"/>
                  </a:lnTo>
                  <a:lnTo>
                    <a:pt x="0" y="66"/>
                  </a:lnTo>
                  <a:lnTo>
                    <a:pt x="5" y="65"/>
                  </a:lnTo>
                  <a:lnTo>
                    <a:pt x="5" y="69"/>
                  </a:lnTo>
                  <a:lnTo>
                    <a:pt x="6" y="69"/>
                  </a:lnTo>
                  <a:lnTo>
                    <a:pt x="6" y="71"/>
                  </a:lnTo>
                  <a:lnTo>
                    <a:pt x="8" y="65"/>
                  </a:lnTo>
                  <a:lnTo>
                    <a:pt x="11" y="71"/>
                  </a:lnTo>
                  <a:lnTo>
                    <a:pt x="9" y="63"/>
                  </a:lnTo>
                  <a:lnTo>
                    <a:pt x="11" y="62"/>
                  </a:lnTo>
                  <a:lnTo>
                    <a:pt x="28" y="57"/>
                  </a:lnTo>
                  <a:lnTo>
                    <a:pt x="45" y="58"/>
                  </a:lnTo>
                  <a:lnTo>
                    <a:pt x="39" y="54"/>
                  </a:lnTo>
                  <a:lnTo>
                    <a:pt x="28" y="52"/>
                  </a:lnTo>
                  <a:lnTo>
                    <a:pt x="32" y="49"/>
                  </a:lnTo>
                  <a:lnTo>
                    <a:pt x="36" y="40"/>
                  </a:lnTo>
                  <a:lnTo>
                    <a:pt x="32" y="5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Crimea"/>
            <p:cNvSpPr>
              <a:spLocks/>
            </p:cNvSpPr>
            <p:nvPr/>
          </p:nvSpPr>
          <p:spPr bwMode="auto">
            <a:xfrm>
              <a:off x="5235953" y="5179389"/>
              <a:ext cx="2051039" cy="1315224"/>
            </a:xfrm>
            <a:custGeom>
              <a:avLst/>
              <a:gdLst>
                <a:gd name="T0" fmla="*/ 830 w 865"/>
                <a:gd name="T1" fmla="*/ 260 h 541"/>
                <a:gd name="T2" fmla="*/ 824 w 865"/>
                <a:gd name="T3" fmla="*/ 285 h 541"/>
                <a:gd name="T4" fmla="*/ 779 w 865"/>
                <a:gd name="T5" fmla="*/ 358 h 541"/>
                <a:gd name="T6" fmla="*/ 697 w 865"/>
                <a:gd name="T7" fmla="*/ 360 h 541"/>
                <a:gd name="T8" fmla="*/ 615 w 865"/>
                <a:gd name="T9" fmla="*/ 337 h 541"/>
                <a:gd name="T10" fmla="*/ 605 w 865"/>
                <a:gd name="T11" fmla="*/ 378 h 541"/>
                <a:gd name="T12" fmla="*/ 563 w 865"/>
                <a:gd name="T13" fmla="*/ 391 h 541"/>
                <a:gd name="T14" fmla="*/ 531 w 865"/>
                <a:gd name="T15" fmla="*/ 414 h 541"/>
                <a:gd name="T16" fmla="*/ 497 w 865"/>
                <a:gd name="T17" fmla="*/ 417 h 541"/>
                <a:gd name="T18" fmla="*/ 388 w 865"/>
                <a:gd name="T19" fmla="*/ 486 h 541"/>
                <a:gd name="T20" fmla="*/ 328 w 865"/>
                <a:gd name="T21" fmla="*/ 534 h 541"/>
                <a:gd name="T22" fmla="*/ 293 w 865"/>
                <a:gd name="T23" fmla="*/ 531 h 541"/>
                <a:gd name="T24" fmla="*/ 264 w 865"/>
                <a:gd name="T25" fmla="*/ 463 h 541"/>
                <a:gd name="T26" fmla="*/ 239 w 865"/>
                <a:gd name="T27" fmla="*/ 440 h 541"/>
                <a:gd name="T28" fmla="*/ 227 w 865"/>
                <a:gd name="T29" fmla="*/ 420 h 541"/>
                <a:gd name="T30" fmla="*/ 236 w 865"/>
                <a:gd name="T31" fmla="*/ 391 h 541"/>
                <a:gd name="T32" fmla="*/ 181 w 865"/>
                <a:gd name="T33" fmla="*/ 314 h 541"/>
                <a:gd name="T34" fmla="*/ 121 w 865"/>
                <a:gd name="T35" fmla="*/ 283 h 541"/>
                <a:gd name="T36" fmla="*/ 8 w 865"/>
                <a:gd name="T37" fmla="*/ 259 h 541"/>
                <a:gd name="T38" fmla="*/ 48 w 865"/>
                <a:gd name="T39" fmla="*/ 212 h 541"/>
                <a:gd name="T40" fmla="*/ 75 w 865"/>
                <a:gd name="T41" fmla="*/ 192 h 541"/>
                <a:gd name="T42" fmla="*/ 144 w 865"/>
                <a:gd name="T43" fmla="*/ 126 h 541"/>
                <a:gd name="T44" fmla="*/ 201 w 865"/>
                <a:gd name="T45" fmla="*/ 122 h 541"/>
                <a:gd name="T46" fmla="*/ 218 w 865"/>
                <a:gd name="T47" fmla="*/ 114 h 541"/>
                <a:gd name="T48" fmla="*/ 244 w 865"/>
                <a:gd name="T49" fmla="*/ 108 h 541"/>
                <a:gd name="T50" fmla="*/ 264 w 865"/>
                <a:gd name="T51" fmla="*/ 83 h 541"/>
                <a:gd name="T52" fmla="*/ 242 w 865"/>
                <a:gd name="T53" fmla="*/ 43 h 541"/>
                <a:gd name="T54" fmla="*/ 250 w 865"/>
                <a:gd name="T55" fmla="*/ 8 h 541"/>
                <a:gd name="T56" fmla="*/ 265 w 865"/>
                <a:gd name="T57" fmla="*/ 28 h 541"/>
                <a:gd name="T58" fmla="*/ 279 w 865"/>
                <a:gd name="T59" fmla="*/ 12 h 541"/>
                <a:gd name="T60" fmla="*/ 279 w 865"/>
                <a:gd name="T61" fmla="*/ 37 h 541"/>
                <a:gd name="T62" fmla="*/ 293 w 865"/>
                <a:gd name="T63" fmla="*/ 57 h 541"/>
                <a:gd name="T64" fmla="*/ 302 w 865"/>
                <a:gd name="T65" fmla="*/ 49 h 541"/>
                <a:gd name="T66" fmla="*/ 313 w 865"/>
                <a:gd name="T67" fmla="*/ 46 h 541"/>
                <a:gd name="T68" fmla="*/ 336 w 865"/>
                <a:gd name="T69" fmla="*/ 55 h 541"/>
                <a:gd name="T70" fmla="*/ 338 w 865"/>
                <a:gd name="T71" fmla="*/ 74 h 541"/>
                <a:gd name="T72" fmla="*/ 362 w 865"/>
                <a:gd name="T73" fmla="*/ 82 h 541"/>
                <a:gd name="T74" fmla="*/ 350 w 865"/>
                <a:gd name="T75" fmla="*/ 65 h 541"/>
                <a:gd name="T76" fmla="*/ 359 w 865"/>
                <a:gd name="T77" fmla="*/ 55 h 541"/>
                <a:gd name="T78" fmla="*/ 365 w 865"/>
                <a:gd name="T79" fmla="*/ 63 h 541"/>
                <a:gd name="T80" fmla="*/ 387 w 865"/>
                <a:gd name="T81" fmla="*/ 69 h 541"/>
                <a:gd name="T82" fmla="*/ 397 w 865"/>
                <a:gd name="T83" fmla="*/ 66 h 541"/>
                <a:gd name="T84" fmla="*/ 434 w 865"/>
                <a:gd name="T85" fmla="*/ 95 h 541"/>
                <a:gd name="T86" fmla="*/ 447 w 865"/>
                <a:gd name="T87" fmla="*/ 102 h 541"/>
                <a:gd name="T88" fmla="*/ 430 w 865"/>
                <a:gd name="T89" fmla="*/ 129 h 541"/>
                <a:gd name="T90" fmla="*/ 470 w 865"/>
                <a:gd name="T91" fmla="*/ 105 h 541"/>
                <a:gd name="T92" fmla="*/ 476 w 865"/>
                <a:gd name="T93" fmla="*/ 137 h 541"/>
                <a:gd name="T94" fmla="*/ 473 w 865"/>
                <a:gd name="T95" fmla="*/ 151 h 541"/>
                <a:gd name="T96" fmla="*/ 499 w 865"/>
                <a:gd name="T97" fmla="*/ 154 h 541"/>
                <a:gd name="T98" fmla="*/ 516 w 865"/>
                <a:gd name="T99" fmla="*/ 168 h 541"/>
                <a:gd name="T100" fmla="*/ 529 w 865"/>
                <a:gd name="T101" fmla="*/ 235 h 541"/>
                <a:gd name="T102" fmla="*/ 582 w 865"/>
                <a:gd name="T103" fmla="*/ 275 h 541"/>
                <a:gd name="T104" fmla="*/ 617 w 865"/>
                <a:gd name="T105" fmla="*/ 286 h 541"/>
                <a:gd name="T106" fmla="*/ 588 w 865"/>
                <a:gd name="T107" fmla="*/ 249 h 541"/>
                <a:gd name="T108" fmla="*/ 528 w 865"/>
                <a:gd name="T109" fmla="*/ 163 h 541"/>
                <a:gd name="T110" fmla="*/ 539 w 865"/>
                <a:gd name="T111" fmla="*/ 175 h 541"/>
                <a:gd name="T112" fmla="*/ 675 w 865"/>
                <a:gd name="T113" fmla="*/ 262 h 541"/>
                <a:gd name="T114" fmla="*/ 706 w 865"/>
                <a:gd name="T115" fmla="*/ 226 h 541"/>
                <a:gd name="T116" fmla="*/ 747 w 865"/>
                <a:gd name="T117" fmla="*/ 245 h 541"/>
                <a:gd name="T118" fmla="*/ 809 w 865"/>
                <a:gd name="T119" fmla="*/ 226 h 541"/>
                <a:gd name="T120" fmla="*/ 850 w 865"/>
                <a:gd name="T121" fmla="*/ 235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65" h="541">
                  <a:moveTo>
                    <a:pt x="865" y="251"/>
                  </a:moveTo>
                  <a:lnTo>
                    <a:pt x="865" y="252"/>
                  </a:lnTo>
                  <a:lnTo>
                    <a:pt x="862" y="254"/>
                  </a:lnTo>
                  <a:lnTo>
                    <a:pt x="858" y="262"/>
                  </a:lnTo>
                  <a:lnTo>
                    <a:pt x="845" y="262"/>
                  </a:lnTo>
                  <a:lnTo>
                    <a:pt x="835" y="257"/>
                  </a:lnTo>
                  <a:lnTo>
                    <a:pt x="830" y="260"/>
                  </a:lnTo>
                  <a:lnTo>
                    <a:pt x="830" y="266"/>
                  </a:lnTo>
                  <a:lnTo>
                    <a:pt x="836" y="271"/>
                  </a:lnTo>
                  <a:lnTo>
                    <a:pt x="833" y="275"/>
                  </a:lnTo>
                  <a:lnTo>
                    <a:pt x="824" y="277"/>
                  </a:lnTo>
                  <a:lnTo>
                    <a:pt x="821" y="282"/>
                  </a:lnTo>
                  <a:lnTo>
                    <a:pt x="822" y="289"/>
                  </a:lnTo>
                  <a:lnTo>
                    <a:pt x="824" y="285"/>
                  </a:lnTo>
                  <a:lnTo>
                    <a:pt x="824" y="288"/>
                  </a:lnTo>
                  <a:lnTo>
                    <a:pt x="818" y="303"/>
                  </a:lnTo>
                  <a:lnTo>
                    <a:pt x="821" y="326"/>
                  </a:lnTo>
                  <a:lnTo>
                    <a:pt x="829" y="338"/>
                  </a:lnTo>
                  <a:lnTo>
                    <a:pt x="810" y="349"/>
                  </a:lnTo>
                  <a:lnTo>
                    <a:pt x="787" y="351"/>
                  </a:lnTo>
                  <a:lnTo>
                    <a:pt x="779" y="358"/>
                  </a:lnTo>
                  <a:lnTo>
                    <a:pt x="738" y="352"/>
                  </a:lnTo>
                  <a:lnTo>
                    <a:pt x="732" y="352"/>
                  </a:lnTo>
                  <a:lnTo>
                    <a:pt x="727" y="358"/>
                  </a:lnTo>
                  <a:lnTo>
                    <a:pt x="723" y="360"/>
                  </a:lnTo>
                  <a:lnTo>
                    <a:pt x="712" y="358"/>
                  </a:lnTo>
                  <a:lnTo>
                    <a:pt x="698" y="365"/>
                  </a:lnTo>
                  <a:lnTo>
                    <a:pt x="697" y="360"/>
                  </a:lnTo>
                  <a:lnTo>
                    <a:pt x="692" y="358"/>
                  </a:lnTo>
                  <a:lnTo>
                    <a:pt x="692" y="352"/>
                  </a:lnTo>
                  <a:lnTo>
                    <a:pt x="684" y="345"/>
                  </a:lnTo>
                  <a:lnTo>
                    <a:pt x="667" y="332"/>
                  </a:lnTo>
                  <a:lnTo>
                    <a:pt x="646" y="326"/>
                  </a:lnTo>
                  <a:lnTo>
                    <a:pt x="628" y="329"/>
                  </a:lnTo>
                  <a:lnTo>
                    <a:pt x="615" y="337"/>
                  </a:lnTo>
                  <a:lnTo>
                    <a:pt x="605" y="349"/>
                  </a:lnTo>
                  <a:lnTo>
                    <a:pt x="605" y="357"/>
                  </a:lnTo>
                  <a:lnTo>
                    <a:pt x="612" y="360"/>
                  </a:lnTo>
                  <a:lnTo>
                    <a:pt x="598" y="368"/>
                  </a:lnTo>
                  <a:lnTo>
                    <a:pt x="597" y="371"/>
                  </a:lnTo>
                  <a:lnTo>
                    <a:pt x="600" y="375"/>
                  </a:lnTo>
                  <a:lnTo>
                    <a:pt x="605" y="378"/>
                  </a:lnTo>
                  <a:lnTo>
                    <a:pt x="603" y="380"/>
                  </a:lnTo>
                  <a:lnTo>
                    <a:pt x="591" y="374"/>
                  </a:lnTo>
                  <a:lnTo>
                    <a:pt x="578" y="375"/>
                  </a:lnTo>
                  <a:lnTo>
                    <a:pt x="575" y="378"/>
                  </a:lnTo>
                  <a:lnTo>
                    <a:pt x="575" y="383"/>
                  </a:lnTo>
                  <a:lnTo>
                    <a:pt x="574" y="389"/>
                  </a:lnTo>
                  <a:lnTo>
                    <a:pt x="563" y="391"/>
                  </a:lnTo>
                  <a:lnTo>
                    <a:pt x="557" y="395"/>
                  </a:lnTo>
                  <a:lnTo>
                    <a:pt x="552" y="406"/>
                  </a:lnTo>
                  <a:lnTo>
                    <a:pt x="551" y="417"/>
                  </a:lnTo>
                  <a:lnTo>
                    <a:pt x="542" y="425"/>
                  </a:lnTo>
                  <a:lnTo>
                    <a:pt x="534" y="423"/>
                  </a:lnTo>
                  <a:lnTo>
                    <a:pt x="534" y="418"/>
                  </a:lnTo>
                  <a:lnTo>
                    <a:pt x="531" y="414"/>
                  </a:lnTo>
                  <a:lnTo>
                    <a:pt x="525" y="412"/>
                  </a:lnTo>
                  <a:lnTo>
                    <a:pt x="522" y="414"/>
                  </a:lnTo>
                  <a:lnTo>
                    <a:pt x="517" y="411"/>
                  </a:lnTo>
                  <a:lnTo>
                    <a:pt x="506" y="414"/>
                  </a:lnTo>
                  <a:lnTo>
                    <a:pt x="506" y="417"/>
                  </a:lnTo>
                  <a:lnTo>
                    <a:pt x="502" y="418"/>
                  </a:lnTo>
                  <a:lnTo>
                    <a:pt x="497" y="417"/>
                  </a:lnTo>
                  <a:lnTo>
                    <a:pt x="468" y="420"/>
                  </a:lnTo>
                  <a:lnTo>
                    <a:pt x="456" y="426"/>
                  </a:lnTo>
                  <a:lnTo>
                    <a:pt x="443" y="431"/>
                  </a:lnTo>
                  <a:lnTo>
                    <a:pt x="411" y="449"/>
                  </a:lnTo>
                  <a:lnTo>
                    <a:pt x="402" y="460"/>
                  </a:lnTo>
                  <a:lnTo>
                    <a:pt x="393" y="485"/>
                  </a:lnTo>
                  <a:lnTo>
                    <a:pt x="388" y="486"/>
                  </a:lnTo>
                  <a:lnTo>
                    <a:pt x="388" y="497"/>
                  </a:lnTo>
                  <a:lnTo>
                    <a:pt x="381" y="495"/>
                  </a:lnTo>
                  <a:lnTo>
                    <a:pt x="374" y="498"/>
                  </a:lnTo>
                  <a:lnTo>
                    <a:pt x="368" y="509"/>
                  </a:lnTo>
                  <a:lnTo>
                    <a:pt x="351" y="512"/>
                  </a:lnTo>
                  <a:lnTo>
                    <a:pt x="342" y="532"/>
                  </a:lnTo>
                  <a:lnTo>
                    <a:pt x="328" y="534"/>
                  </a:lnTo>
                  <a:lnTo>
                    <a:pt x="324" y="538"/>
                  </a:lnTo>
                  <a:lnTo>
                    <a:pt x="313" y="538"/>
                  </a:lnTo>
                  <a:lnTo>
                    <a:pt x="310" y="541"/>
                  </a:lnTo>
                  <a:lnTo>
                    <a:pt x="292" y="538"/>
                  </a:lnTo>
                  <a:lnTo>
                    <a:pt x="292" y="538"/>
                  </a:lnTo>
                  <a:lnTo>
                    <a:pt x="292" y="534"/>
                  </a:lnTo>
                  <a:lnTo>
                    <a:pt x="293" y="531"/>
                  </a:lnTo>
                  <a:lnTo>
                    <a:pt x="298" y="531"/>
                  </a:lnTo>
                  <a:lnTo>
                    <a:pt x="301" y="526"/>
                  </a:lnTo>
                  <a:lnTo>
                    <a:pt x="285" y="500"/>
                  </a:lnTo>
                  <a:lnTo>
                    <a:pt x="282" y="486"/>
                  </a:lnTo>
                  <a:lnTo>
                    <a:pt x="265" y="477"/>
                  </a:lnTo>
                  <a:lnTo>
                    <a:pt x="264" y="474"/>
                  </a:lnTo>
                  <a:lnTo>
                    <a:pt x="264" y="463"/>
                  </a:lnTo>
                  <a:lnTo>
                    <a:pt x="272" y="458"/>
                  </a:lnTo>
                  <a:lnTo>
                    <a:pt x="272" y="457"/>
                  </a:lnTo>
                  <a:lnTo>
                    <a:pt x="270" y="449"/>
                  </a:lnTo>
                  <a:lnTo>
                    <a:pt x="259" y="443"/>
                  </a:lnTo>
                  <a:lnTo>
                    <a:pt x="246" y="449"/>
                  </a:lnTo>
                  <a:lnTo>
                    <a:pt x="239" y="445"/>
                  </a:lnTo>
                  <a:lnTo>
                    <a:pt x="239" y="440"/>
                  </a:lnTo>
                  <a:lnTo>
                    <a:pt x="242" y="437"/>
                  </a:lnTo>
                  <a:lnTo>
                    <a:pt x="247" y="437"/>
                  </a:lnTo>
                  <a:lnTo>
                    <a:pt x="252" y="435"/>
                  </a:lnTo>
                  <a:lnTo>
                    <a:pt x="250" y="426"/>
                  </a:lnTo>
                  <a:lnTo>
                    <a:pt x="247" y="423"/>
                  </a:lnTo>
                  <a:lnTo>
                    <a:pt x="233" y="423"/>
                  </a:lnTo>
                  <a:lnTo>
                    <a:pt x="227" y="420"/>
                  </a:lnTo>
                  <a:lnTo>
                    <a:pt x="223" y="420"/>
                  </a:lnTo>
                  <a:lnTo>
                    <a:pt x="223" y="420"/>
                  </a:lnTo>
                  <a:lnTo>
                    <a:pt x="224" y="412"/>
                  </a:lnTo>
                  <a:lnTo>
                    <a:pt x="227" y="412"/>
                  </a:lnTo>
                  <a:lnTo>
                    <a:pt x="232" y="409"/>
                  </a:lnTo>
                  <a:lnTo>
                    <a:pt x="235" y="403"/>
                  </a:lnTo>
                  <a:lnTo>
                    <a:pt x="236" y="391"/>
                  </a:lnTo>
                  <a:lnTo>
                    <a:pt x="233" y="372"/>
                  </a:lnTo>
                  <a:lnTo>
                    <a:pt x="233" y="366"/>
                  </a:lnTo>
                  <a:lnTo>
                    <a:pt x="226" y="340"/>
                  </a:lnTo>
                  <a:lnTo>
                    <a:pt x="215" y="325"/>
                  </a:lnTo>
                  <a:lnTo>
                    <a:pt x="203" y="312"/>
                  </a:lnTo>
                  <a:lnTo>
                    <a:pt x="189" y="306"/>
                  </a:lnTo>
                  <a:lnTo>
                    <a:pt x="181" y="314"/>
                  </a:lnTo>
                  <a:lnTo>
                    <a:pt x="172" y="314"/>
                  </a:lnTo>
                  <a:lnTo>
                    <a:pt x="167" y="322"/>
                  </a:lnTo>
                  <a:lnTo>
                    <a:pt x="163" y="322"/>
                  </a:lnTo>
                  <a:lnTo>
                    <a:pt x="157" y="314"/>
                  </a:lnTo>
                  <a:lnTo>
                    <a:pt x="147" y="311"/>
                  </a:lnTo>
                  <a:lnTo>
                    <a:pt x="140" y="305"/>
                  </a:lnTo>
                  <a:lnTo>
                    <a:pt x="121" y="283"/>
                  </a:lnTo>
                  <a:lnTo>
                    <a:pt x="106" y="268"/>
                  </a:lnTo>
                  <a:lnTo>
                    <a:pt x="89" y="259"/>
                  </a:lnTo>
                  <a:lnTo>
                    <a:pt x="78" y="255"/>
                  </a:lnTo>
                  <a:lnTo>
                    <a:pt x="58" y="257"/>
                  </a:lnTo>
                  <a:lnTo>
                    <a:pt x="35" y="272"/>
                  </a:lnTo>
                  <a:lnTo>
                    <a:pt x="3" y="262"/>
                  </a:lnTo>
                  <a:lnTo>
                    <a:pt x="8" y="259"/>
                  </a:lnTo>
                  <a:lnTo>
                    <a:pt x="8" y="254"/>
                  </a:lnTo>
                  <a:lnTo>
                    <a:pt x="0" y="248"/>
                  </a:lnTo>
                  <a:lnTo>
                    <a:pt x="14" y="231"/>
                  </a:lnTo>
                  <a:lnTo>
                    <a:pt x="23" y="223"/>
                  </a:lnTo>
                  <a:lnTo>
                    <a:pt x="40" y="212"/>
                  </a:lnTo>
                  <a:lnTo>
                    <a:pt x="45" y="211"/>
                  </a:lnTo>
                  <a:lnTo>
                    <a:pt x="48" y="212"/>
                  </a:lnTo>
                  <a:lnTo>
                    <a:pt x="49" y="208"/>
                  </a:lnTo>
                  <a:lnTo>
                    <a:pt x="64" y="199"/>
                  </a:lnTo>
                  <a:lnTo>
                    <a:pt x="68" y="202"/>
                  </a:lnTo>
                  <a:lnTo>
                    <a:pt x="71" y="200"/>
                  </a:lnTo>
                  <a:lnTo>
                    <a:pt x="72" y="202"/>
                  </a:lnTo>
                  <a:lnTo>
                    <a:pt x="77" y="194"/>
                  </a:lnTo>
                  <a:lnTo>
                    <a:pt x="75" y="192"/>
                  </a:lnTo>
                  <a:lnTo>
                    <a:pt x="71" y="192"/>
                  </a:lnTo>
                  <a:lnTo>
                    <a:pt x="72" y="191"/>
                  </a:lnTo>
                  <a:lnTo>
                    <a:pt x="91" y="175"/>
                  </a:lnTo>
                  <a:lnTo>
                    <a:pt x="129" y="154"/>
                  </a:lnTo>
                  <a:lnTo>
                    <a:pt x="137" y="152"/>
                  </a:lnTo>
                  <a:lnTo>
                    <a:pt x="141" y="146"/>
                  </a:lnTo>
                  <a:lnTo>
                    <a:pt x="144" y="126"/>
                  </a:lnTo>
                  <a:lnTo>
                    <a:pt x="143" y="131"/>
                  </a:lnTo>
                  <a:lnTo>
                    <a:pt x="146" y="135"/>
                  </a:lnTo>
                  <a:lnTo>
                    <a:pt x="153" y="142"/>
                  </a:lnTo>
                  <a:lnTo>
                    <a:pt x="158" y="143"/>
                  </a:lnTo>
                  <a:lnTo>
                    <a:pt x="181" y="132"/>
                  </a:lnTo>
                  <a:lnTo>
                    <a:pt x="196" y="119"/>
                  </a:lnTo>
                  <a:lnTo>
                    <a:pt x="201" y="122"/>
                  </a:lnTo>
                  <a:lnTo>
                    <a:pt x="203" y="119"/>
                  </a:lnTo>
                  <a:lnTo>
                    <a:pt x="206" y="117"/>
                  </a:lnTo>
                  <a:lnTo>
                    <a:pt x="206" y="114"/>
                  </a:lnTo>
                  <a:lnTo>
                    <a:pt x="209" y="112"/>
                  </a:lnTo>
                  <a:lnTo>
                    <a:pt x="210" y="112"/>
                  </a:lnTo>
                  <a:lnTo>
                    <a:pt x="212" y="115"/>
                  </a:lnTo>
                  <a:lnTo>
                    <a:pt x="218" y="114"/>
                  </a:lnTo>
                  <a:lnTo>
                    <a:pt x="219" y="117"/>
                  </a:lnTo>
                  <a:lnTo>
                    <a:pt x="221" y="117"/>
                  </a:lnTo>
                  <a:lnTo>
                    <a:pt x="226" y="108"/>
                  </a:lnTo>
                  <a:lnTo>
                    <a:pt x="229" y="108"/>
                  </a:lnTo>
                  <a:lnTo>
                    <a:pt x="236" y="102"/>
                  </a:lnTo>
                  <a:lnTo>
                    <a:pt x="241" y="106"/>
                  </a:lnTo>
                  <a:lnTo>
                    <a:pt x="244" y="108"/>
                  </a:lnTo>
                  <a:lnTo>
                    <a:pt x="250" y="115"/>
                  </a:lnTo>
                  <a:lnTo>
                    <a:pt x="250" y="95"/>
                  </a:lnTo>
                  <a:lnTo>
                    <a:pt x="253" y="97"/>
                  </a:lnTo>
                  <a:lnTo>
                    <a:pt x="259" y="91"/>
                  </a:lnTo>
                  <a:lnTo>
                    <a:pt x="265" y="91"/>
                  </a:lnTo>
                  <a:lnTo>
                    <a:pt x="265" y="89"/>
                  </a:lnTo>
                  <a:lnTo>
                    <a:pt x="264" y="83"/>
                  </a:lnTo>
                  <a:lnTo>
                    <a:pt x="246" y="82"/>
                  </a:lnTo>
                  <a:lnTo>
                    <a:pt x="241" y="83"/>
                  </a:lnTo>
                  <a:lnTo>
                    <a:pt x="241" y="86"/>
                  </a:lnTo>
                  <a:lnTo>
                    <a:pt x="236" y="85"/>
                  </a:lnTo>
                  <a:lnTo>
                    <a:pt x="239" y="80"/>
                  </a:lnTo>
                  <a:lnTo>
                    <a:pt x="236" y="52"/>
                  </a:lnTo>
                  <a:lnTo>
                    <a:pt x="242" y="43"/>
                  </a:lnTo>
                  <a:lnTo>
                    <a:pt x="236" y="28"/>
                  </a:lnTo>
                  <a:lnTo>
                    <a:pt x="236" y="28"/>
                  </a:lnTo>
                  <a:lnTo>
                    <a:pt x="241" y="26"/>
                  </a:lnTo>
                  <a:lnTo>
                    <a:pt x="236" y="0"/>
                  </a:lnTo>
                  <a:lnTo>
                    <a:pt x="242" y="0"/>
                  </a:lnTo>
                  <a:lnTo>
                    <a:pt x="242" y="0"/>
                  </a:lnTo>
                  <a:lnTo>
                    <a:pt x="250" y="8"/>
                  </a:lnTo>
                  <a:lnTo>
                    <a:pt x="255" y="9"/>
                  </a:lnTo>
                  <a:lnTo>
                    <a:pt x="256" y="19"/>
                  </a:lnTo>
                  <a:lnTo>
                    <a:pt x="258" y="16"/>
                  </a:lnTo>
                  <a:lnTo>
                    <a:pt x="261" y="17"/>
                  </a:lnTo>
                  <a:lnTo>
                    <a:pt x="259" y="22"/>
                  </a:lnTo>
                  <a:lnTo>
                    <a:pt x="262" y="26"/>
                  </a:lnTo>
                  <a:lnTo>
                    <a:pt x="265" y="28"/>
                  </a:lnTo>
                  <a:lnTo>
                    <a:pt x="269" y="25"/>
                  </a:lnTo>
                  <a:lnTo>
                    <a:pt x="273" y="32"/>
                  </a:lnTo>
                  <a:lnTo>
                    <a:pt x="275" y="32"/>
                  </a:lnTo>
                  <a:lnTo>
                    <a:pt x="281" y="23"/>
                  </a:lnTo>
                  <a:lnTo>
                    <a:pt x="278" y="22"/>
                  </a:lnTo>
                  <a:lnTo>
                    <a:pt x="276" y="16"/>
                  </a:lnTo>
                  <a:lnTo>
                    <a:pt x="279" y="12"/>
                  </a:lnTo>
                  <a:lnTo>
                    <a:pt x="284" y="16"/>
                  </a:lnTo>
                  <a:lnTo>
                    <a:pt x="288" y="23"/>
                  </a:lnTo>
                  <a:lnTo>
                    <a:pt x="288" y="26"/>
                  </a:lnTo>
                  <a:lnTo>
                    <a:pt x="282" y="32"/>
                  </a:lnTo>
                  <a:lnTo>
                    <a:pt x="284" y="35"/>
                  </a:lnTo>
                  <a:lnTo>
                    <a:pt x="279" y="34"/>
                  </a:lnTo>
                  <a:lnTo>
                    <a:pt x="279" y="37"/>
                  </a:lnTo>
                  <a:lnTo>
                    <a:pt x="285" y="37"/>
                  </a:lnTo>
                  <a:lnTo>
                    <a:pt x="293" y="45"/>
                  </a:lnTo>
                  <a:lnTo>
                    <a:pt x="296" y="54"/>
                  </a:lnTo>
                  <a:lnTo>
                    <a:pt x="295" y="57"/>
                  </a:lnTo>
                  <a:lnTo>
                    <a:pt x="292" y="55"/>
                  </a:lnTo>
                  <a:lnTo>
                    <a:pt x="292" y="60"/>
                  </a:lnTo>
                  <a:lnTo>
                    <a:pt x="293" y="57"/>
                  </a:lnTo>
                  <a:lnTo>
                    <a:pt x="296" y="60"/>
                  </a:lnTo>
                  <a:lnTo>
                    <a:pt x="298" y="59"/>
                  </a:lnTo>
                  <a:lnTo>
                    <a:pt x="298" y="51"/>
                  </a:lnTo>
                  <a:lnTo>
                    <a:pt x="299" y="48"/>
                  </a:lnTo>
                  <a:lnTo>
                    <a:pt x="302" y="46"/>
                  </a:lnTo>
                  <a:lnTo>
                    <a:pt x="305" y="48"/>
                  </a:lnTo>
                  <a:lnTo>
                    <a:pt x="302" y="49"/>
                  </a:lnTo>
                  <a:lnTo>
                    <a:pt x="304" y="52"/>
                  </a:lnTo>
                  <a:lnTo>
                    <a:pt x="305" y="59"/>
                  </a:lnTo>
                  <a:lnTo>
                    <a:pt x="308" y="59"/>
                  </a:lnTo>
                  <a:lnTo>
                    <a:pt x="310" y="59"/>
                  </a:lnTo>
                  <a:lnTo>
                    <a:pt x="305" y="51"/>
                  </a:lnTo>
                  <a:lnTo>
                    <a:pt x="316" y="49"/>
                  </a:lnTo>
                  <a:lnTo>
                    <a:pt x="313" y="46"/>
                  </a:lnTo>
                  <a:lnTo>
                    <a:pt x="308" y="48"/>
                  </a:lnTo>
                  <a:lnTo>
                    <a:pt x="302" y="43"/>
                  </a:lnTo>
                  <a:lnTo>
                    <a:pt x="305" y="40"/>
                  </a:lnTo>
                  <a:lnTo>
                    <a:pt x="321" y="39"/>
                  </a:lnTo>
                  <a:lnTo>
                    <a:pt x="330" y="46"/>
                  </a:lnTo>
                  <a:lnTo>
                    <a:pt x="333" y="46"/>
                  </a:lnTo>
                  <a:lnTo>
                    <a:pt x="336" y="55"/>
                  </a:lnTo>
                  <a:lnTo>
                    <a:pt x="344" y="57"/>
                  </a:lnTo>
                  <a:lnTo>
                    <a:pt x="351" y="66"/>
                  </a:lnTo>
                  <a:lnTo>
                    <a:pt x="354" y="68"/>
                  </a:lnTo>
                  <a:lnTo>
                    <a:pt x="345" y="77"/>
                  </a:lnTo>
                  <a:lnTo>
                    <a:pt x="344" y="77"/>
                  </a:lnTo>
                  <a:lnTo>
                    <a:pt x="344" y="74"/>
                  </a:lnTo>
                  <a:lnTo>
                    <a:pt x="338" y="74"/>
                  </a:lnTo>
                  <a:lnTo>
                    <a:pt x="342" y="83"/>
                  </a:lnTo>
                  <a:lnTo>
                    <a:pt x="348" y="83"/>
                  </a:lnTo>
                  <a:lnTo>
                    <a:pt x="348" y="86"/>
                  </a:lnTo>
                  <a:lnTo>
                    <a:pt x="356" y="85"/>
                  </a:lnTo>
                  <a:lnTo>
                    <a:pt x="359" y="82"/>
                  </a:lnTo>
                  <a:lnTo>
                    <a:pt x="361" y="85"/>
                  </a:lnTo>
                  <a:lnTo>
                    <a:pt x="362" y="82"/>
                  </a:lnTo>
                  <a:lnTo>
                    <a:pt x="359" y="80"/>
                  </a:lnTo>
                  <a:lnTo>
                    <a:pt x="358" y="68"/>
                  </a:lnTo>
                  <a:lnTo>
                    <a:pt x="354" y="65"/>
                  </a:lnTo>
                  <a:lnTo>
                    <a:pt x="354" y="62"/>
                  </a:lnTo>
                  <a:lnTo>
                    <a:pt x="351" y="60"/>
                  </a:lnTo>
                  <a:lnTo>
                    <a:pt x="353" y="63"/>
                  </a:lnTo>
                  <a:lnTo>
                    <a:pt x="350" y="65"/>
                  </a:lnTo>
                  <a:lnTo>
                    <a:pt x="344" y="55"/>
                  </a:lnTo>
                  <a:lnTo>
                    <a:pt x="341" y="52"/>
                  </a:lnTo>
                  <a:lnTo>
                    <a:pt x="338" y="54"/>
                  </a:lnTo>
                  <a:lnTo>
                    <a:pt x="339" y="48"/>
                  </a:lnTo>
                  <a:lnTo>
                    <a:pt x="347" y="54"/>
                  </a:lnTo>
                  <a:lnTo>
                    <a:pt x="350" y="51"/>
                  </a:lnTo>
                  <a:lnTo>
                    <a:pt x="359" y="55"/>
                  </a:lnTo>
                  <a:lnTo>
                    <a:pt x="361" y="54"/>
                  </a:lnTo>
                  <a:lnTo>
                    <a:pt x="367" y="59"/>
                  </a:lnTo>
                  <a:lnTo>
                    <a:pt x="367" y="63"/>
                  </a:lnTo>
                  <a:lnTo>
                    <a:pt x="364" y="63"/>
                  </a:lnTo>
                  <a:lnTo>
                    <a:pt x="367" y="71"/>
                  </a:lnTo>
                  <a:lnTo>
                    <a:pt x="368" y="69"/>
                  </a:lnTo>
                  <a:lnTo>
                    <a:pt x="365" y="63"/>
                  </a:lnTo>
                  <a:lnTo>
                    <a:pt x="373" y="54"/>
                  </a:lnTo>
                  <a:lnTo>
                    <a:pt x="376" y="55"/>
                  </a:lnTo>
                  <a:lnTo>
                    <a:pt x="373" y="62"/>
                  </a:lnTo>
                  <a:lnTo>
                    <a:pt x="374" y="68"/>
                  </a:lnTo>
                  <a:lnTo>
                    <a:pt x="384" y="69"/>
                  </a:lnTo>
                  <a:lnTo>
                    <a:pt x="384" y="72"/>
                  </a:lnTo>
                  <a:lnTo>
                    <a:pt x="387" y="69"/>
                  </a:lnTo>
                  <a:lnTo>
                    <a:pt x="385" y="66"/>
                  </a:lnTo>
                  <a:lnTo>
                    <a:pt x="387" y="63"/>
                  </a:lnTo>
                  <a:lnTo>
                    <a:pt x="381" y="62"/>
                  </a:lnTo>
                  <a:lnTo>
                    <a:pt x="382" y="60"/>
                  </a:lnTo>
                  <a:lnTo>
                    <a:pt x="387" y="60"/>
                  </a:lnTo>
                  <a:lnTo>
                    <a:pt x="390" y="57"/>
                  </a:lnTo>
                  <a:lnTo>
                    <a:pt x="397" y="66"/>
                  </a:lnTo>
                  <a:lnTo>
                    <a:pt x="400" y="77"/>
                  </a:lnTo>
                  <a:lnTo>
                    <a:pt x="417" y="91"/>
                  </a:lnTo>
                  <a:lnTo>
                    <a:pt x="416" y="100"/>
                  </a:lnTo>
                  <a:lnTo>
                    <a:pt x="417" y="106"/>
                  </a:lnTo>
                  <a:lnTo>
                    <a:pt x="424" y="103"/>
                  </a:lnTo>
                  <a:lnTo>
                    <a:pt x="428" y="91"/>
                  </a:lnTo>
                  <a:lnTo>
                    <a:pt x="434" y="95"/>
                  </a:lnTo>
                  <a:lnTo>
                    <a:pt x="437" y="94"/>
                  </a:lnTo>
                  <a:lnTo>
                    <a:pt x="431" y="79"/>
                  </a:lnTo>
                  <a:lnTo>
                    <a:pt x="434" y="74"/>
                  </a:lnTo>
                  <a:lnTo>
                    <a:pt x="431" y="72"/>
                  </a:lnTo>
                  <a:lnTo>
                    <a:pt x="450" y="83"/>
                  </a:lnTo>
                  <a:lnTo>
                    <a:pt x="451" y="88"/>
                  </a:lnTo>
                  <a:lnTo>
                    <a:pt x="447" y="102"/>
                  </a:lnTo>
                  <a:lnTo>
                    <a:pt x="431" y="109"/>
                  </a:lnTo>
                  <a:lnTo>
                    <a:pt x="431" y="115"/>
                  </a:lnTo>
                  <a:lnTo>
                    <a:pt x="424" y="123"/>
                  </a:lnTo>
                  <a:lnTo>
                    <a:pt x="422" y="126"/>
                  </a:lnTo>
                  <a:lnTo>
                    <a:pt x="413" y="126"/>
                  </a:lnTo>
                  <a:lnTo>
                    <a:pt x="414" y="132"/>
                  </a:lnTo>
                  <a:lnTo>
                    <a:pt x="430" y="129"/>
                  </a:lnTo>
                  <a:lnTo>
                    <a:pt x="443" y="115"/>
                  </a:lnTo>
                  <a:lnTo>
                    <a:pt x="453" y="108"/>
                  </a:lnTo>
                  <a:lnTo>
                    <a:pt x="468" y="103"/>
                  </a:lnTo>
                  <a:lnTo>
                    <a:pt x="473" y="99"/>
                  </a:lnTo>
                  <a:lnTo>
                    <a:pt x="476" y="105"/>
                  </a:lnTo>
                  <a:lnTo>
                    <a:pt x="474" y="109"/>
                  </a:lnTo>
                  <a:lnTo>
                    <a:pt x="470" y="105"/>
                  </a:lnTo>
                  <a:lnTo>
                    <a:pt x="456" y="111"/>
                  </a:lnTo>
                  <a:lnTo>
                    <a:pt x="453" y="128"/>
                  </a:lnTo>
                  <a:lnTo>
                    <a:pt x="473" y="122"/>
                  </a:lnTo>
                  <a:lnTo>
                    <a:pt x="474" y="128"/>
                  </a:lnTo>
                  <a:lnTo>
                    <a:pt x="476" y="126"/>
                  </a:lnTo>
                  <a:lnTo>
                    <a:pt x="479" y="131"/>
                  </a:lnTo>
                  <a:lnTo>
                    <a:pt x="476" y="137"/>
                  </a:lnTo>
                  <a:lnTo>
                    <a:pt x="473" y="137"/>
                  </a:lnTo>
                  <a:lnTo>
                    <a:pt x="471" y="143"/>
                  </a:lnTo>
                  <a:lnTo>
                    <a:pt x="463" y="143"/>
                  </a:lnTo>
                  <a:lnTo>
                    <a:pt x="456" y="152"/>
                  </a:lnTo>
                  <a:lnTo>
                    <a:pt x="460" y="152"/>
                  </a:lnTo>
                  <a:lnTo>
                    <a:pt x="460" y="155"/>
                  </a:lnTo>
                  <a:lnTo>
                    <a:pt x="473" y="151"/>
                  </a:lnTo>
                  <a:lnTo>
                    <a:pt x="476" y="151"/>
                  </a:lnTo>
                  <a:lnTo>
                    <a:pt x="480" y="148"/>
                  </a:lnTo>
                  <a:lnTo>
                    <a:pt x="499" y="143"/>
                  </a:lnTo>
                  <a:lnTo>
                    <a:pt x="486" y="152"/>
                  </a:lnTo>
                  <a:lnTo>
                    <a:pt x="489" y="152"/>
                  </a:lnTo>
                  <a:lnTo>
                    <a:pt x="489" y="160"/>
                  </a:lnTo>
                  <a:lnTo>
                    <a:pt x="499" y="154"/>
                  </a:lnTo>
                  <a:lnTo>
                    <a:pt x="502" y="159"/>
                  </a:lnTo>
                  <a:lnTo>
                    <a:pt x="499" y="160"/>
                  </a:lnTo>
                  <a:lnTo>
                    <a:pt x="499" y="163"/>
                  </a:lnTo>
                  <a:lnTo>
                    <a:pt x="502" y="166"/>
                  </a:lnTo>
                  <a:lnTo>
                    <a:pt x="506" y="163"/>
                  </a:lnTo>
                  <a:lnTo>
                    <a:pt x="517" y="162"/>
                  </a:lnTo>
                  <a:lnTo>
                    <a:pt x="516" y="168"/>
                  </a:lnTo>
                  <a:lnTo>
                    <a:pt x="520" y="172"/>
                  </a:lnTo>
                  <a:lnTo>
                    <a:pt x="529" y="175"/>
                  </a:lnTo>
                  <a:lnTo>
                    <a:pt x="542" y="200"/>
                  </a:lnTo>
                  <a:lnTo>
                    <a:pt x="546" y="222"/>
                  </a:lnTo>
                  <a:lnTo>
                    <a:pt x="542" y="228"/>
                  </a:lnTo>
                  <a:lnTo>
                    <a:pt x="532" y="231"/>
                  </a:lnTo>
                  <a:lnTo>
                    <a:pt x="529" y="235"/>
                  </a:lnTo>
                  <a:lnTo>
                    <a:pt x="536" y="249"/>
                  </a:lnTo>
                  <a:lnTo>
                    <a:pt x="542" y="259"/>
                  </a:lnTo>
                  <a:lnTo>
                    <a:pt x="552" y="266"/>
                  </a:lnTo>
                  <a:lnTo>
                    <a:pt x="555" y="266"/>
                  </a:lnTo>
                  <a:lnTo>
                    <a:pt x="559" y="263"/>
                  </a:lnTo>
                  <a:lnTo>
                    <a:pt x="565" y="265"/>
                  </a:lnTo>
                  <a:lnTo>
                    <a:pt x="582" y="275"/>
                  </a:lnTo>
                  <a:lnTo>
                    <a:pt x="597" y="282"/>
                  </a:lnTo>
                  <a:lnTo>
                    <a:pt x="598" y="285"/>
                  </a:lnTo>
                  <a:lnTo>
                    <a:pt x="592" y="289"/>
                  </a:lnTo>
                  <a:lnTo>
                    <a:pt x="598" y="294"/>
                  </a:lnTo>
                  <a:lnTo>
                    <a:pt x="598" y="297"/>
                  </a:lnTo>
                  <a:lnTo>
                    <a:pt x="601" y="289"/>
                  </a:lnTo>
                  <a:lnTo>
                    <a:pt x="617" y="286"/>
                  </a:lnTo>
                  <a:lnTo>
                    <a:pt x="620" y="288"/>
                  </a:lnTo>
                  <a:lnTo>
                    <a:pt x="620" y="277"/>
                  </a:lnTo>
                  <a:lnTo>
                    <a:pt x="611" y="275"/>
                  </a:lnTo>
                  <a:lnTo>
                    <a:pt x="603" y="265"/>
                  </a:lnTo>
                  <a:lnTo>
                    <a:pt x="595" y="260"/>
                  </a:lnTo>
                  <a:lnTo>
                    <a:pt x="591" y="249"/>
                  </a:lnTo>
                  <a:lnTo>
                    <a:pt x="588" y="249"/>
                  </a:lnTo>
                  <a:lnTo>
                    <a:pt x="571" y="222"/>
                  </a:lnTo>
                  <a:lnTo>
                    <a:pt x="562" y="208"/>
                  </a:lnTo>
                  <a:lnTo>
                    <a:pt x="555" y="203"/>
                  </a:lnTo>
                  <a:lnTo>
                    <a:pt x="540" y="182"/>
                  </a:lnTo>
                  <a:lnTo>
                    <a:pt x="536" y="179"/>
                  </a:lnTo>
                  <a:lnTo>
                    <a:pt x="531" y="168"/>
                  </a:lnTo>
                  <a:lnTo>
                    <a:pt x="528" y="163"/>
                  </a:lnTo>
                  <a:lnTo>
                    <a:pt x="525" y="163"/>
                  </a:lnTo>
                  <a:lnTo>
                    <a:pt x="517" y="140"/>
                  </a:lnTo>
                  <a:lnTo>
                    <a:pt x="511" y="132"/>
                  </a:lnTo>
                  <a:lnTo>
                    <a:pt x="511" y="132"/>
                  </a:lnTo>
                  <a:lnTo>
                    <a:pt x="516" y="131"/>
                  </a:lnTo>
                  <a:lnTo>
                    <a:pt x="516" y="131"/>
                  </a:lnTo>
                  <a:lnTo>
                    <a:pt x="539" y="175"/>
                  </a:lnTo>
                  <a:lnTo>
                    <a:pt x="588" y="243"/>
                  </a:lnTo>
                  <a:lnTo>
                    <a:pt x="608" y="266"/>
                  </a:lnTo>
                  <a:lnTo>
                    <a:pt x="620" y="275"/>
                  </a:lnTo>
                  <a:lnTo>
                    <a:pt x="632" y="282"/>
                  </a:lnTo>
                  <a:lnTo>
                    <a:pt x="651" y="272"/>
                  </a:lnTo>
                  <a:lnTo>
                    <a:pt x="674" y="266"/>
                  </a:lnTo>
                  <a:lnTo>
                    <a:pt x="675" y="262"/>
                  </a:lnTo>
                  <a:lnTo>
                    <a:pt x="681" y="255"/>
                  </a:lnTo>
                  <a:lnTo>
                    <a:pt x="681" y="252"/>
                  </a:lnTo>
                  <a:lnTo>
                    <a:pt x="680" y="249"/>
                  </a:lnTo>
                  <a:lnTo>
                    <a:pt x="695" y="237"/>
                  </a:lnTo>
                  <a:lnTo>
                    <a:pt x="694" y="228"/>
                  </a:lnTo>
                  <a:lnTo>
                    <a:pt x="700" y="225"/>
                  </a:lnTo>
                  <a:lnTo>
                    <a:pt x="706" y="226"/>
                  </a:lnTo>
                  <a:lnTo>
                    <a:pt x="700" y="232"/>
                  </a:lnTo>
                  <a:lnTo>
                    <a:pt x="704" y="240"/>
                  </a:lnTo>
                  <a:lnTo>
                    <a:pt x="717" y="251"/>
                  </a:lnTo>
                  <a:lnTo>
                    <a:pt x="726" y="255"/>
                  </a:lnTo>
                  <a:lnTo>
                    <a:pt x="737" y="254"/>
                  </a:lnTo>
                  <a:lnTo>
                    <a:pt x="743" y="249"/>
                  </a:lnTo>
                  <a:lnTo>
                    <a:pt x="747" y="245"/>
                  </a:lnTo>
                  <a:lnTo>
                    <a:pt x="746" y="235"/>
                  </a:lnTo>
                  <a:lnTo>
                    <a:pt x="749" y="232"/>
                  </a:lnTo>
                  <a:lnTo>
                    <a:pt x="764" y="226"/>
                  </a:lnTo>
                  <a:lnTo>
                    <a:pt x="790" y="223"/>
                  </a:lnTo>
                  <a:lnTo>
                    <a:pt x="798" y="226"/>
                  </a:lnTo>
                  <a:lnTo>
                    <a:pt x="802" y="225"/>
                  </a:lnTo>
                  <a:lnTo>
                    <a:pt x="809" y="226"/>
                  </a:lnTo>
                  <a:lnTo>
                    <a:pt x="818" y="232"/>
                  </a:lnTo>
                  <a:lnTo>
                    <a:pt x="826" y="229"/>
                  </a:lnTo>
                  <a:lnTo>
                    <a:pt x="830" y="231"/>
                  </a:lnTo>
                  <a:lnTo>
                    <a:pt x="841" y="239"/>
                  </a:lnTo>
                  <a:lnTo>
                    <a:pt x="847" y="240"/>
                  </a:lnTo>
                  <a:lnTo>
                    <a:pt x="850" y="239"/>
                  </a:lnTo>
                  <a:lnTo>
                    <a:pt x="850" y="235"/>
                  </a:lnTo>
                  <a:lnTo>
                    <a:pt x="855" y="235"/>
                  </a:lnTo>
                  <a:lnTo>
                    <a:pt x="859" y="240"/>
                  </a:lnTo>
                  <a:lnTo>
                    <a:pt x="858" y="245"/>
                  </a:lnTo>
                  <a:lnTo>
                    <a:pt x="865" y="251"/>
                  </a:lnTo>
                  <a:close/>
                </a:path>
              </a:pathLst>
            </a:custGeom>
            <a:solidFill>
              <a:schemeClr val="accent2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Cherkasy"/>
            <p:cNvSpPr>
              <a:spLocks/>
            </p:cNvSpPr>
            <p:nvPr/>
          </p:nvSpPr>
          <p:spPr bwMode="auto">
            <a:xfrm>
              <a:off x="3820382" y="2147810"/>
              <a:ext cx="1619491" cy="1376001"/>
            </a:xfrm>
            <a:custGeom>
              <a:avLst/>
              <a:gdLst>
                <a:gd name="T0" fmla="*/ 560 w 683"/>
                <a:gd name="T1" fmla="*/ 35 h 566"/>
                <a:gd name="T2" fmla="*/ 571 w 683"/>
                <a:gd name="T3" fmla="*/ 58 h 566"/>
                <a:gd name="T4" fmla="*/ 585 w 683"/>
                <a:gd name="T5" fmla="*/ 97 h 566"/>
                <a:gd name="T6" fmla="*/ 592 w 683"/>
                <a:gd name="T7" fmla="*/ 138 h 566"/>
                <a:gd name="T8" fmla="*/ 640 w 683"/>
                <a:gd name="T9" fmla="*/ 181 h 566"/>
                <a:gd name="T10" fmla="*/ 654 w 683"/>
                <a:gd name="T11" fmla="*/ 226 h 566"/>
                <a:gd name="T12" fmla="*/ 642 w 683"/>
                <a:gd name="T13" fmla="*/ 270 h 566"/>
                <a:gd name="T14" fmla="*/ 603 w 683"/>
                <a:gd name="T15" fmla="*/ 264 h 566"/>
                <a:gd name="T16" fmla="*/ 611 w 683"/>
                <a:gd name="T17" fmla="*/ 298 h 566"/>
                <a:gd name="T18" fmla="*/ 652 w 683"/>
                <a:gd name="T19" fmla="*/ 314 h 566"/>
                <a:gd name="T20" fmla="*/ 655 w 683"/>
                <a:gd name="T21" fmla="*/ 343 h 566"/>
                <a:gd name="T22" fmla="*/ 671 w 683"/>
                <a:gd name="T23" fmla="*/ 389 h 566"/>
                <a:gd name="T24" fmla="*/ 643 w 683"/>
                <a:gd name="T25" fmla="*/ 401 h 566"/>
                <a:gd name="T26" fmla="*/ 619 w 683"/>
                <a:gd name="T27" fmla="*/ 409 h 566"/>
                <a:gd name="T28" fmla="*/ 596 w 683"/>
                <a:gd name="T29" fmla="*/ 384 h 566"/>
                <a:gd name="T30" fmla="*/ 576 w 683"/>
                <a:gd name="T31" fmla="*/ 377 h 566"/>
                <a:gd name="T32" fmla="*/ 553 w 683"/>
                <a:gd name="T33" fmla="*/ 369 h 566"/>
                <a:gd name="T34" fmla="*/ 525 w 683"/>
                <a:gd name="T35" fmla="*/ 409 h 566"/>
                <a:gd name="T36" fmla="*/ 517 w 683"/>
                <a:gd name="T37" fmla="*/ 418 h 566"/>
                <a:gd name="T38" fmla="*/ 465 w 683"/>
                <a:gd name="T39" fmla="*/ 414 h 566"/>
                <a:gd name="T40" fmla="*/ 419 w 683"/>
                <a:gd name="T41" fmla="*/ 423 h 566"/>
                <a:gd name="T42" fmla="*/ 411 w 683"/>
                <a:gd name="T43" fmla="*/ 434 h 566"/>
                <a:gd name="T44" fmla="*/ 384 w 683"/>
                <a:gd name="T45" fmla="*/ 463 h 566"/>
                <a:gd name="T46" fmla="*/ 371 w 683"/>
                <a:gd name="T47" fmla="*/ 472 h 566"/>
                <a:gd name="T48" fmla="*/ 342 w 683"/>
                <a:gd name="T49" fmla="*/ 467 h 566"/>
                <a:gd name="T50" fmla="*/ 316 w 683"/>
                <a:gd name="T51" fmla="*/ 475 h 566"/>
                <a:gd name="T52" fmla="*/ 295 w 683"/>
                <a:gd name="T53" fmla="*/ 467 h 566"/>
                <a:gd name="T54" fmla="*/ 269 w 683"/>
                <a:gd name="T55" fmla="*/ 469 h 566"/>
                <a:gd name="T56" fmla="*/ 238 w 683"/>
                <a:gd name="T57" fmla="*/ 469 h 566"/>
                <a:gd name="T58" fmla="*/ 201 w 683"/>
                <a:gd name="T59" fmla="*/ 481 h 566"/>
                <a:gd name="T60" fmla="*/ 200 w 683"/>
                <a:gd name="T61" fmla="*/ 523 h 566"/>
                <a:gd name="T62" fmla="*/ 146 w 683"/>
                <a:gd name="T63" fmla="*/ 547 h 566"/>
                <a:gd name="T64" fmla="*/ 112 w 683"/>
                <a:gd name="T65" fmla="*/ 558 h 566"/>
                <a:gd name="T66" fmla="*/ 83 w 683"/>
                <a:gd name="T67" fmla="*/ 552 h 566"/>
                <a:gd name="T68" fmla="*/ 72 w 683"/>
                <a:gd name="T69" fmla="*/ 517 h 566"/>
                <a:gd name="T70" fmla="*/ 66 w 683"/>
                <a:gd name="T71" fmla="*/ 497 h 566"/>
                <a:gd name="T72" fmla="*/ 54 w 683"/>
                <a:gd name="T73" fmla="*/ 470 h 566"/>
                <a:gd name="T74" fmla="*/ 26 w 683"/>
                <a:gd name="T75" fmla="*/ 423 h 566"/>
                <a:gd name="T76" fmla="*/ 17 w 683"/>
                <a:gd name="T77" fmla="*/ 392 h 566"/>
                <a:gd name="T78" fmla="*/ 9 w 683"/>
                <a:gd name="T79" fmla="*/ 364 h 566"/>
                <a:gd name="T80" fmla="*/ 25 w 683"/>
                <a:gd name="T81" fmla="*/ 330 h 566"/>
                <a:gd name="T82" fmla="*/ 25 w 683"/>
                <a:gd name="T83" fmla="*/ 327 h 566"/>
                <a:gd name="T84" fmla="*/ 62 w 683"/>
                <a:gd name="T85" fmla="*/ 329 h 566"/>
                <a:gd name="T86" fmla="*/ 82 w 683"/>
                <a:gd name="T87" fmla="*/ 294 h 566"/>
                <a:gd name="T88" fmla="*/ 105 w 683"/>
                <a:gd name="T89" fmla="*/ 297 h 566"/>
                <a:gd name="T90" fmla="*/ 158 w 683"/>
                <a:gd name="T91" fmla="*/ 318 h 566"/>
                <a:gd name="T92" fmla="*/ 180 w 683"/>
                <a:gd name="T93" fmla="*/ 277 h 566"/>
                <a:gd name="T94" fmla="*/ 223 w 683"/>
                <a:gd name="T95" fmla="*/ 280 h 566"/>
                <a:gd name="T96" fmla="*/ 270 w 683"/>
                <a:gd name="T97" fmla="*/ 280 h 566"/>
                <a:gd name="T98" fmla="*/ 292 w 683"/>
                <a:gd name="T99" fmla="*/ 251 h 566"/>
                <a:gd name="T100" fmla="*/ 313 w 683"/>
                <a:gd name="T101" fmla="*/ 217 h 566"/>
                <a:gd name="T102" fmla="*/ 318 w 683"/>
                <a:gd name="T103" fmla="*/ 207 h 566"/>
                <a:gd name="T104" fmla="*/ 333 w 683"/>
                <a:gd name="T105" fmla="*/ 161 h 566"/>
                <a:gd name="T106" fmla="*/ 341 w 683"/>
                <a:gd name="T107" fmla="*/ 117 h 566"/>
                <a:gd name="T108" fmla="*/ 361 w 683"/>
                <a:gd name="T109" fmla="*/ 91 h 566"/>
                <a:gd name="T110" fmla="*/ 370 w 683"/>
                <a:gd name="T111" fmla="*/ 75 h 566"/>
                <a:gd name="T112" fmla="*/ 387 w 683"/>
                <a:gd name="T113" fmla="*/ 114 h 566"/>
                <a:gd name="T114" fmla="*/ 408 w 683"/>
                <a:gd name="T115" fmla="*/ 107 h 566"/>
                <a:gd name="T116" fmla="*/ 451 w 683"/>
                <a:gd name="T117" fmla="*/ 107 h 566"/>
                <a:gd name="T118" fmla="*/ 477 w 683"/>
                <a:gd name="T119" fmla="*/ 67 h 566"/>
                <a:gd name="T120" fmla="*/ 493 w 683"/>
                <a:gd name="T121" fmla="*/ 34 h 566"/>
                <a:gd name="T122" fmla="*/ 500 w 683"/>
                <a:gd name="T123" fmla="*/ 8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83" h="566">
                  <a:moveTo>
                    <a:pt x="522" y="0"/>
                  </a:moveTo>
                  <a:lnTo>
                    <a:pt x="523" y="1"/>
                  </a:lnTo>
                  <a:lnTo>
                    <a:pt x="520" y="4"/>
                  </a:lnTo>
                  <a:lnTo>
                    <a:pt x="531" y="12"/>
                  </a:lnTo>
                  <a:lnTo>
                    <a:pt x="534" y="20"/>
                  </a:lnTo>
                  <a:lnTo>
                    <a:pt x="560" y="27"/>
                  </a:lnTo>
                  <a:lnTo>
                    <a:pt x="560" y="35"/>
                  </a:lnTo>
                  <a:lnTo>
                    <a:pt x="549" y="37"/>
                  </a:lnTo>
                  <a:lnTo>
                    <a:pt x="554" y="41"/>
                  </a:lnTo>
                  <a:lnTo>
                    <a:pt x="551" y="47"/>
                  </a:lnTo>
                  <a:lnTo>
                    <a:pt x="563" y="61"/>
                  </a:lnTo>
                  <a:lnTo>
                    <a:pt x="565" y="61"/>
                  </a:lnTo>
                  <a:lnTo>
                    <a:pt x="566" y="55"/>
                  </a:lnTo>
                  <a:lnTo>
                    <a:pt x="571" y="58"/>
                  </a:lnTo>
                  <a:lnTo>
                    <a:pt x="569" y="61"/>
                  </a:lnTo>
                  <a:lnTo>
                    <a:pt x="574" y="63"/>
                  </a:lnTo>
                  <a:lnTo>
                    <a:pt x="577" y="80"/>
                  </a:lnTo>
                  <a:lnTo>
                    <a:pt x="586" y="86"/>
                  </a:lnTo>
                  <a:lnTo>
                    <a:pt x="585" y="94"/>
                  </a:lnTo>
                  <a:lnTo>
                    <a:pt x="588" y="97"/>
                  </a:lnTo>
                  <a:lnTo>
                    <a:pt x="585" y="97"/>
                  </a:lnTo>
                  <a:lnTo>
                    <a:pt x="585" y="104"/>
                  </a:lnTo>
                  <a:lnTo>
                    <a:pt x="588" y="109"/>
                  </a:lnTo>
                  <a:lnTo>
                    <a:pt x="582" y="114"/>
                  </a:lnTo>
                  <a:lnTo>
                    <a:pt x="580" y="111"/>
                  </a:lnTo>
                  <a:lnTo>
                    <a:pt x="576" y="114"/>
                  </a:lnTo>
                  <a:lnTo>
                    <a:pt x="589" y="131"/>
                  </a:lnTo>
                  <a:lnTo>
                    <a:pt x="592" y="138"/>
                  </a:lnTo>
                  <a:lnTo>
                    <a:pt x="603" y="135"/>
                  </a:lnTo>
                  <a:lnTo>
                    <a:pt x="605" y="146"/>
                  </a:lnTo>
                  <a:lnTo>
                    <a:pt x="614" y="147"/>
                  </a:lnTo>
                  <a:lnTo>
                    <a:pt x="617" y="154"/>
                  </a:lnTo>
                  <a:lnTo>
                    <a:pt x="617" y="169"/>
                  </a:lnTo>
                  <a:lnTo>
                    <a:pt x="635" y="175"/>
                  </a:lnTo>
                  <a:lnTo>
                    <a:pt x="640" y="181"/>
                  </a:lnTo>
                  <a:lnTo>
                    <a:pt x="645" y="183"/>
                  </a:lnTo>
                  <a:lnTo>
                    <a:pt x="643" y="187"/>
                  </a:lnTo>
                  <a:lnTo>
                    <a:pt x="646" y="197"/>
                  </a:lnTo>
                  <a:lnTo>
                    <a:pt x="643" y="200"/>
                  </a:lnTo>
                  <a:lnTo>
                    <a:pt x="655" y="209"/>
                  </a:lnTo>
                  <a:lnTo>
                    <a:pt x="654" y="211"/>
                  </a:lnTo>
                  <a:lnTo>
                    <a:pt x="654" y="226"/>
                  </a:lnTo>
                  <a:lnTo>
                    <a:pt x="646" y="234"/>
                  </a:lnTo>
                  <a:lnTo>
                    <a:pt x="638" y="234"/>
                  </a:lnTo>
                  <a:lnTo>
                    <a:pt x="638" y="251"/>
                  </a:lnTo>
                  <a:lnTo>
                    <a:pt x="634" y="254"/>
                  </a:lnTo>
                  <a:lnTo>
                    <a:pt x="640" y="258"/>
                  </a:lnTo>
                  <a:lnTo>
                    <a:pt x="638" y="266"/>
                  </a:lnTo>
                  <a:lnTo>
                    <a:pt x="642" y="270"/>
                  </a:lnTo>
                  <a:lnTo>
                    <a:pt x="646" y="270"/>
                  </a:lnTo>
                  <a:lnTo>
                    <a:pt x="651" y="274"/>
                  </a:lnTo>
                  <a:lnTo>
                    <a:pt x="652" y="281"/>
                  </a:lnTo>
                  <a:lnTo>
                    <a:pt x="634" y="280"/>
                  </a:lnTo>
                  <a:lnTo>
                    <a:pt x="622" y="274"/>
                  </a:lnTo>
                  <a:lnTo>
                    <a:pt x="611" y="272"/>
                  </a:lnTo>
                  <a:lnTo>
                    <a:pt x="603" y="264"/>
                  </a:lnTo>
                  <a:lnTo>
                    <a:pt x="597" y="280"/>
                  </a:lnTo>
                  <a:lnTo>
                    <a:pt x="594" y="283"/>
                  </a:lnTo>
                  <a:lnTo>
                    <a:pt x="594" y="284"/>
                  </a:lnTo>
                  <a:lnTo>
                    <a:pt x="597" y="284"/>
                  </a:lnTo>
                  <a:lnTo>
                    <a:pt x="596" y="289"/>
                  </a:lnTo>
                  <a:lnTo>
                    <a:pt x="603" y="297"/>
                  </a:lnTo>
                  <a:lnTo>
                    <a:pt x="611" y="298"/>
                  </a:lnTo>
                  <a:lnTo>
                    <a:pt x="615" y="303"/>
                  </a:lnTo>
                  <a:lnTo>
                    <a:pt x="620" y="306"/>
                  </a:lnTo>
                  <a:lnTo>
                    <a:pt x="625" y="314"/>
                  </a:lnTo>
                  <a:lnTo>
                    <a:pt x="629" y="310"/>
                  </a:lnTo>
                  <a:lnTo>
                    <a:pt x="634" y="315"/>
                  </a:lnTo>
                  <a:lnTo>
                    <a:pt x="646" y="312"/>
                  </a:lnTo>
                  <a:lnTo>
                    <a:pt x="652" y="314"/>
                  </a:lnTo>
                  <a:lnTo>
                    <a:pt x="657" y="320"/>
                  </a:lnTo>
                  <a:lnTo>
                    <a:pt x="668" y="314"/>
                  </a:lnTo>
                  <a:lnTo>
                    <a:pt x="675" y="315"/>
                  </a:lnTo>
                  <a:lnTo>
                    <a:pt x="675" y="315"/>
                  </a:lnTo>
                  <a:lnTo>
                    <a:pt x="674" y="320"/>
                  </a:lnTo>
                  <a:lnTo>
                    <a:pt x="658" y="335"/>
                  </a:lnTo>
                  <a:lnTo>
                    <a:pt x="655" y="343"/>
                  </a:lnTo>
                  <a:lnTo>
                    <a:pt x="658" y="347"/>
                  </a:lnTo>
                  <a:lnTo>
                    <a:pt x="683" y="355"/>
                  </a:lnTo>
                  <a:lnTo>
                    <a:pt x="683" y="363"/>
                  </a:lnTo>
                  <a:lnTo>
                    <a:pt x="668" y="370"/>
                  </a:lnTo>
                  <a:lnTo>
                    <a:pt x="671" y="372"/>
                  </a:lnTo>
                  <a:lnTo>
                    <a:pt x="672" y="384"/>
                  </a:lnTo>
                  <a:lnTo>
                    <a:pt x="671" y="389"/>
                  </a:lnTo>
                  <a:lnTo>
                    <a:pt x="678" y="394"/>
                  </a:lnTo>
                  <a:lnTo>
                    <a:pt x="678" y="395"/>
                  </a:lnTo>
                  <a:lnTo>
                    <a:pt x="674" y="397"/>
                  </a:lnTo>
                  <a:lnTo>
                    <a:pt x="674" y="400"/>
                  </a:lnTo>
                  <a:lnTo>
                    <a:pt x="651" y="404"/>
                  </a:lnTo>
                  <a:lnTo>
                    <a:pt x="649" y="400"/>
                  </a:lnTo>
                  <a:lnTo>
                    <a:pt x="643" y="401"/>
                  </a:lnTo>
                  <a:lnTo>
                    <a:pt x="642" y="398"/>
                  </a:lnTo>
                  <a:lnTo>
                    <a:pt x="638" y="398"/>
                  </a:lnTo>
                  <a:lnTo>
                    <a:pt x="637" y="401"/>
                  </a:lnTo>
                  <a:lnTo>
                    <a:pt x="638" y="406"/>
                  </a:lnTo>
                  <a:lnTo>
                    <a:pt x="625" y="407"/>
                  </a:lnTo>
                  <a:lnTo>
                    <a:pt x="623" y="404"/>
                  </a:lnTo>
                  <a:lnTo>
                    <a:pt x="619" y="409"/>
                  </a:lnTo>
                  <a:lnTo>
                    <a:pt x="617" y="406"/>
                  </a:lnTo>
                  <a:lnTo>
                    <a:pt x="609" y="404"/>
                  </a:lnTo>
                  <a:lnTo>
                    <a:pt x="612" y="412"/>
                  </a:lnTo>
                  <a:lnTo>
                    <a:pt x="606" y="412"/>
                  </a:lnTo>
                  <a:lnTo>
                    <a:pt x="602" y="389"/>
                  </a:lnTo>
                  <a:lnTo>
                    <a:pt x="597" y="390"/>
                  </a:lnTo>
                  <a:lnTo>
                    <a:pt x="596" y="384"/>
                  </a:lnTo>
                  <a:lnTo>
                    <a:pt x="597" y="383"/>
                  </a:lnTo>
                  <a:lnTo>
                    <a:pt x="592" y="381"/>
                  </a:lnTo>
                  <a:lnTo>
                    <a:pt x="589" y="377"/>
                  </a:lnTo>
                  <a:lnTo>
                    <a:pt x="586" y="384"/>
                  </a:lnTo>
                  <a:lnTo>
                    <a:pt x="577" y="383"/>
                  </a:lnTo>
                  <a:lnTo>
                    <a:pt x="574" y="381"/>
                  </a:lnTo>
                  <a:lnTo>
                    <a:pt x="576" y="377"/>
                  </a:lnTo>
                  <a:lnTo>
                    <a:pt x="574" y="370"/>
                  </a:lnTo>
                  <a:lnTo>
                    <a:pt x="571" y="372"/>
                  </a:lnTo>
                  <a:lnTo>
                    <a:pt x="571" y="367"/>
                  </a:lnTo>
                  <a:lnTo>
                    <a:pt x="560" y="370"/>
                  </a:lnTo>
                  <a:lnTo>
                    <a:pt x="557" y="366"/>
                  </a:lnTo>
                  <a:lnTo>
                    <a:pt x="557" y="369"/>
                  </a:lnTo>
                  <a:lnTo>
                    <a:pt x="553" y="369"/>
                  </a:lnTo>
                  <a:lnTo>
                    <a:pt x="551" y="375"/>
                  </a:lnTo>
                  <a:lnTo>
                    <a:pt x="546" y="375"/>
                  </a:lnTo>
                  <a:lnTo>
                    <a:pt x="543" y="398"/>
                  </a:lnTo>
                  <a:lnTo>
                    <a:pt x="536" y="394"/>
                  </a:lnTo>
                  <a:lnTo>
                    <a:pt x="534" y="401"/>
                  </a:lnTo>
                  <a:lnTo>
                    <a:pt x="526" y="404"/>
                  </a:lnTo>
                  <a:lnTo>
                    <a:pt x="525" y="409"/>
                  </a:lnTo>
                  <a:lnTo>
                    <a:pt x="530" y="412"/>
                  </a:lnTo>
                  <a:lnTo>
                    <a:pt x="530" y="420"/>
                  </a:lnTo>
                  <a:lnTo>
                    <a:pt x="528" y="421"/>
                  </a:lnTo>
                  <a:lnTo>
                    <a:pt x="520" y="421"/>
                  </a:lnTo>
                  <a:lnTo>
                    <a:pt x="519" y="424"/>
                  </a:lnTo>
                  <a:lnTo>
                    <a:pt x="516" y="423"/>
                  </a:lnTo>
                  <a:lnTo>
                    <a:pt x="517" y="418"/>
                  </a:lnTo>
                  <a:lnTo>
                    <a:pt x="508" y="420"/>
                  </a:lnTo>
                  <a:lnTo>
                    <a:pt x="503" y="415"/>
                  </a:lnTo>
                  <a:lnTo>
                    <a:pt x="499" y="420"/>
                  </a:lnTo>
                  <a:lnTo>
                    <a:pt x="487" y="423"/>
                  </a:lnTo>
                  <a:lnTo>
                    <a:pt x="480" y="430"/>
                  </a:lnTo>
                  <a:lnTo>
                    <a:pt x="480" y="423"/>
                  </a:lnTo>
                  <a:lnTo>
                    <a:pt x="465" y="414"/>
                  </a:lnTo>
                  <a:lnTo>
                    <a:pt x="462" y="414"/>
                  </a:lnTo>
                  <a:lnTo>
                    <a:pt x="457" y="409"/>
                  </a:lnTo>
                  <a:lnTo>
                    <a:pt x="456" y="412"/>
                  </a:lnTo>
                  <a:lnTo>
                    <a:pt x="445" y="417"/>
                  </a:lnTo>
                  <a:lnTo>
                    <a:pt x="436" y="415"/>
                  </a:lnTo>
                  <a:lnTo>
                    <a:pt x="433" y="426"/>
                  </a:lnTo>
                  <a:lnTo>
                    <a:pt x="419" y="423"/>
                  </a:lnTo>
                  <a:lnTo>
                    <a:pt x="410" y="429"/>
                  </a:lnTo>
                  <a:lnTo>
                    <a:pt x="413" y="423"/>
                  </a:lnTo>
                  <a:lnTo>
                    <a:pt x="411" y="421"/>
                  </a:lnTo>
                  <a:lnTo>
                    <a:pt x="408" y="424"/>
                  </a:lnTo>
                  <a:lnTo>
                    <a:pt x="410" y="426"/>
                  </a:lnTo>
                  <a:lnTo>
                    <a:pt x="408" y="427"/>
                  </a:lnTo>
                  <a:lnTo>
                    <a:pt x="411" y="434"/>
                  </a:lnTo>
                  <a:lnTo>
                    <a:pt x="407" y="437"/>
                  </a:lnTo>
                  <a:lnTo>
                    <a:pt x="408" y="440"/>
                  </a:lnTo>
                  <a:lnTo>
                    <a:pt x="405" y="444"/>
                  </a:lnTo>
                  <a:lnTo>
                    <a:pt x="407" y="447"/>
                  </a:lnTo>
                  <a:lnTo>
                    <a:pt x="401" y="450"/>
                  </a:lnTo>
                  <a:lnTo>
                    <a:pt x="399" y="455"/>
                  </a:lnTo>
                  <a:lnTo>
                    <a:pt x="384" y="463"/>
                  </a:lnTo>
                  <a:lnTo>
                    <a:pt x="378" y="467"/>
                  </a:lnTo>
                  <a:lnTo>
                    <a:pt x="381" y="470"/>
                  </a:lnTo>
                  <a:lnTo>
                    <a:pt x="379" y="472"/>
                  </a:lnTo>
                  <a:lnTo>
                    <a:pt x="376" y="470"/>
                  </a:lnTo>
                  <a:lnTo>
                    <a:pt x="376" y="474"/>
                  </a:lnTo>
                  <a:lnTo>
                    <a:pt x="371" y="477"/>
                  </a:lnTo>
                  <a:lnTo>
                    <a:pt x="371" y="472"/>
                  </a:lnTo>
                  <a:lnTo>
                    <a:pt x="370" y="478"/>
                  </a:lnTo>
                  <a:lnTo>
                    <a:pt x="364" y="475"/>
                  </a:lnTo>
                  <a:lnTo>
                    <a:pt x="364" y="480"/>
                  </a:lnTo>
                  <a:lnTo>
                    <a:pt x="359" y="480"/>
                  </a:lnTo>
                  <a:lnTo>
                    <a:pt x="355" y="469"/>
                  </a:lnTo>
                  <a:lnTo>
                    <a:pt x="345" y="472"/>
                  </a:lnTo>
                  <a:lnTo>
                    <a:pt x="342" y="467"/>
                  </a:lnTo>
                  <a:lnTo>
                    <a:pt x="335" y="466"/>
                  </a:lnTo>
                  <a:lnTo>
                    <a:pt x="333" y="470"/>
                  </a:lnTo>
                  <a:lnTo>
                    <a:pt x="325" y="469"/>
                  </a:lnTo>
                  <a:lnTo>
                    <a:pt x="322" y="475"/>
                  </a:lnTo>
                  <a:lnTo>
                    <a:pt x="319" y="474"/>
                  </a:lnTo>
                  <a:lnTo>
                    <a:pt x="318" y="477"/>
                  </a:lnTo>
                  <a:lnTo>
                    <a:pt x="316" y="475"/>
                  </a:lnTo>
                  <a:lnTo>
                    <a:pt x="315" y="480"/>
                  </a:lnTo>
                  <a:lnTo>
                    <a:pt x="310" y="475"/>
                  </a:lnTo>
                  <a:lnTo>
                    <a:pt x="309" y="478"/>
                  </a:lnTo>
                  <a:lnTo>
                    <a:pt x="306" y="477"/>
                  </a:lnTo>
                  <a:lnTo>
                    <a:pt x="302" y="470"/>
                  </a:lnTo>
                  <a:lnTo>
                    <a:pt x="299" y="472"/>
                  </a:lnTo>
                  <a:lnTo>
                    <a:pt x="295" y="467"/>
                  </a:lnTo>
                  <a:lnTo>
                    <a:pt x="290" y="469"/>
                  </a:lnTo>
                  <a:lnTo>
                    <a:pt x="289" y="467"/>
                  </a:lnTo>
                  <a:lnTo>
                    <a:pt x="283" y="467"/>
                  </a:lnTo>
                  <a:lnTo>
                    <a:pt x="279" y="466"/>
                  </a:lnTo>
                  <a:lnTo>
                    <a:pt x="278" y="466"/>
                  </a:lnTo>
                  <a:lnTo>
                    <a:pt x="279" y="469"/>
                  </a:lnTo>
                  <a:lnTo>
                    <a:pt x="269" y="469"/>
                  </a:lnTo>
                  <a:lnTo>
                    <a:pt x="269" y="472"/>
                  </a:lnTo>
                  <a:lnTo>
                    <a:pt x="266" y="474"/>
                  </a:lnTo>
                  <a:lnTo>
                    <a:pt x="255" y="472"/>
                  </a:lnTo>
                  <a:lnTo>
                    <a:pt x="250" y="466"/>
                  </a:lnTo>
                  <a:lnTo>
                    <a:pt x="249" y="470"/>
                  </a:lnTo>
                  <a:lnTo>
                    <a:pt x="240" y="466"/>
                  </a:lnTo>
                  <a:lnTo>
                    <a:pt x="238" y="469"/>
                  </a:lnTo>
                  <a:lnTo>
                    <a:pt x="235" y="469"/>
                  </a:lnTo>
                  <a:lnTo>
                    <a:pt x="227" y="467"/>
                  </a:lnTo>
                  <a:lnTo>
                    <a:pt x="215" y="472"/>
                  </a:lnTo>
                  <a:lnTo>
                    <a:pt x="213" y="475"/>
                  </a:lnTo>
                  <a:lnTo>
                    <a:pt x="212" y="475"/>
                  </a:lnTo>
                  <a:lnTo>
                    <a:pt x="209" y="481"/>
                  </a:lnTo>
                  <a:lnTo>
                    <a:pt x="201" y="481"/>
                  </a:lnTo>
                  <a:lnTo>
                    <a:pt x="209" y="489"/>
                  </a:lnTo>
                  <a:lnTo>
                    <a:pt x="206" y="500"/>
                  </a:lnTo>
                  <a:lnTo>
                    <a:pt x="198" y="503"/>
                  </a:lnTo>
                  <a:lnTo>
                    <a:pt x="192" y="510"/>
                  </a:lnTo>
                  <a:lnTo>
                    <a:pt x="201" y="518"/>
                  </a:lnTo>
                  <a:lnTo>
                    <a:pt x="198" y="521"/>
                  </a:lnTo>
                  <a:lnTo>
                    <a:pt x="200" y="523"/>
                  </a:lnTo>
                  <a:lnTo>
                    <a:pt x="200" y="529"/>
                  </a:lnTo>
                  <a:lnTo>
                    <a:pt x="183" y="530"/>
                  </a:lnTo>
                  <a:lnTo>
                    <a:pt x="177" y="524"/>
                  </a:lnTo>
                  <a:lnTo>
                    <a:pt x="166" y="527"/>
                  </a:lnTo>
                  <a:lnTo>
                    <a:pt x="163" y="541"/>
                  </a:lnTo>
                  <a:lnTo>
                    <a:pt x="151" y="543"/>
                  </a:lnTo>
                  <a:lnTo>
                    <a:pt x="146" y="547"/>
                  </a:lnTo>
                  <a:lnTo>
                    <a:pt x="135" y="549"/>
                  </a:lnTo>
                  <a:lnTo>
                    <a:pt x="135" y="553"/>
                  </a:lnTo>
                  <a:lnTo>
                    <a:pt x="131" y="557"/>
                  </a:lnTo>
                  <a:lnTo>
                    <a:pt x="128" y="557"/>
                  </a:lnTo>
                  <a:lnTo>
                    <a:pt x="117" y="549"/>
                  </a:lnTo>
                  <a:lnTo>
                    <a:pt x="114" y="552"/>
                  </a:lnTo>
                  <a:lnTo>
                    <a:pt x="112" y="558"/>
                  </a:lnTo>
                  <a:lnTo>
                    <a:pt x="106" y="566"/>
                  </a:lnTo>
                  <a:lnTo>
                    <a:pt x="101" y="566"/>
                  </a:lnTo>
                  <a:lnTo>
                    <a:pt x="92" y="557"/>
                  </a:lnTo>
                  <a:lnTo>
                    <a:pt x="75" y="560"/>
                  </a:lnTo>
                  <a:lnTo>
                    <a:pt x="75" y="560"/>
                  </a:lnTo>
                  <a:lnTo>
                    <a:pt x="75" y="553"/>
                  </a:lnTo>
                  <a:lnTo>
                    <a:pt x="83" y="552"/>
                  </a:lnTo>
                  <a:lnTo>
                    <a:pt x="83" y="546"/>
                  </a:lnTo>
                  <a:lnTo>
                    <a:pt x="80" y="544"/>
                  </a:lnTo>
                  <a:lnTo>
                    <a:pt x="86" y="544"/>
                  </a:lnTo>
                  <a:lnTo>
                    <a:pt x="83" y="527"/>
                  </a:lnTo>
                  <a:lnTo>
                    <a:pt x="74" y="524"/>
                  </a:lnTo>
                  <a:lnTo>
                    <a:pt x="71" y="521"/>
                  </a:lnTo>
                  <a:lnTo>
                    <a:pt x="72" y="517"/>
                  </a:lnTo>
                  <a:lnTo>
                    <a:pt x="80" y="515"/>
                  </a:lnTo>
                  <a:lnTo>
                    <a:pt x="82" y="509"/>
                  </a:lnTo>
                  <a:lnTo>
                    <a:pt x="77" y="509"/>
                  </a:lnTo>
                  <a:lnTo>
                    <a:pt x="77" y="504"/>
                  </a:lnTo>
                  <a:lnTo>
                    <a:pt x="71" y="501"/>
                  </a:lnTo>
                  <a:lnTo>
                    <a:pt x="71" y="497"/>
                  </a:lnTo>
                  <a:lnTo>
                    <a:pt x="66" y="497"/>
                  </a:lnTo>
                  <a:lnTo>
                    <a:pt x="57" y="487"/>
                  </a:lnTo>
                  <a:lnTo>
                    <a:pt x="54" y="487"/>
                  </a:lnTo>
                  <a:lnTo>
                    <a:pt x="54" y="486"/>
                  </a:lnTo>
                  <a:lnTo>
                    <a:pt x="52" y="483"/>
                  </a:lnTo>
                  <a:lnTo>
                    <a:pt x="54" y="478"/>
                  </a:lnTo>
                  <a:lnTo>
                    <a:pt x="58" y="478"/>
                  </a:lnTo>
                  <a:lnTo>
                    <a:pt x="54" y="470"/>
                  </a:lnTo>
                  <a:lnTo>
                    <a:pt x="54" y="467"/>
                  </a:lnTo>
                  <a:lnTo>
                    <a:pt x="34" y="461"/>
                  </a:lnTo>
                  <a:lnTo>
                    <a:pt x="32" y="443"/>
                  </a:lnTo>
                  <a:lnTo>
                    <a:pt x="26" y="438"/>
                  </a:lnTo>
                  <a:lnTo>
                    <a:pt x="25" y="429"/>
                  </a:lnTo>
                  <a:lnTo>
                    <a:pt x="23" y="427"/>
                  </a:lnTo>
                  <a:lnTo>
                    <a:pt x="26" y="423"/>
                  </a:lnTo>
                  <a:lnTo>
                    <a:pt x="20" y="420"/>
                  </a:lnTo>
                  <a:lnTo>
                    <a:pt x="17" y="421"/>
                  </a:lnTo>
                  <a:lnTo>
                    <a:pt x="9" y="414"/>
                  </a:lnTo>
                  <a:lnTo>
                    <a:pt x="12" y="410"/>
                  </a:lnTo>
                  <a:lnTo>
                    <a:pt x="9" y="407"/>
                  </a:lnTo>
                  <a:lnTo>
                    <a:pt x="19" y="394"/>
                  </a:lnTo>
                  <a:lnTo>
                    <a:pt x="17" y="392"/>
                  </a:lnTo>
                  <a:lnTo>
                    <a:pt x="17" y="386"/>
                  </a:lnTo>
                  <a:lnTo>
                    <a:pt x="8" y="390"/>
                  </a:lnTo>
                  <a:lnTo>
                    <a:pt x="0" y="377"/>
                  </a:lnTo>
                  <a:lnTo>
                    <a:pt x="3" y="377"/>
                  </a:lnTo>
                  <a:lnTo>
                    <a:pt x="3" y="372"/>
                  </a:lnTo>
                  <a:lnTo>
                    <a:pt x="5" y="377"/>
                  </a:lnTo>
                  <a:lnTo>
                    <a:pt x="9" y="364"/>
                  </a:lnTo>
                  <a:lnTo>
                    <a:pt x="17" y="366"/>
                  </a:lnTo>
                  <a:lnTo>
                    <a:pt x="16" y="358"/>
                  </a:lnTo>
                  <a:lnTo>
                    <a:pt x="26" y="355"/>
                  </a:lnTo>
                  <a:lnTo>
                    <a:pt x="26" y="352"/>
                  </a:lnTo>
                  <a:lnTo>
                    <a:pt x="25" y="352"/>
                  </a:lnTo>
                  <a:lnTo>
                    <a:pt x="23" y="347"/>
                  </a:lnTo>
                  <a:lnTo>
                    <a:pt x="25" y="330"/>
                  </a:lnTo>
                  <a:lnTo>
                    <a:pt x="20" y="323"/>
                  </a:lnTo>
                  <a:lnTo>
                    <a:pt x="25" y="323"/>
                  </a:lnTo>
                  <a:lnTo>
                    <a:pt x="28" y="321"/>
                  </a:lnTo>
                  <a:lnTo>
                    <a:pt x="28" y="321"/>
                  </a:lnTo>
                  <a:lnTo>
                    <a:pt x="31" y="321"/>
                  </a:lnTo>
                  <a:lnTo>
                    <a:pt x="29" y="327"/>
                  </a:lnTo>
                  <a:lnTo>
                    <a:pt x="25" y="327"/>
                  </a:lnTo>
                  <a:lnTo>
                    <a:pt x="34" y="337"/>
                  </a:lnTo>
                  <a:lnTo>
                    <a:pt x="43" y="335"/>
                  </a:lnTo>
                  <a:lnTo>
                    <a:pt x="45" y="337"/>
                  </a:lnTo>
                  <a:lnTo>
                    <a:pt x="52" y="334"/>
                  </a:lnTo>
                  <a:lnTo>
                    <a:pt x="58" y="335"/>
                  </a:lnTo>
                  <a:lnTo>
                    <a:pt x="57" y="330"/>
                  </a:lnTo>
                  <a:lnTo>
                    <a:pt x="62" y="329"/>
                  </a:lnTo>
                  <a:lnTo>
                    <a:pt x="68" y="315"/>
                  </a:lnTo>
                  <a:lnTo>
                    <a:pt x="72" y="312"/>
                  </a:lnTo>
                  <a:lnTo>
                    <a:pt x="72" y="304"/>
                  </a:lnTo>
                  <a:lnTo>
                    <a:pt x="71" y="298"/>
                  </a:lnTo>
                  <a:lnTo>
                    <a:pt x="71" y="294"/>
                  </a:lnTo>
                  <a:lnTo>
                    <a:pt x="74" y="295"/>
                  </a:lnTo>
                  <a:lnTo>
                    <a:pt x="82" y="294"/>
                  </a:lnTo>
                  <a:lnTo>
                    <a:pt x="85" y="289"/>
                  </a:lnTo>
                  <a:lnTo>
                    <a:pt x="88" y="287"/>
                  </a:lnTo>
                  <a:lnTo>
                    <a:pt x="97" y="290"/>
                  </a:lnTo>
                  <a:lnTo>
                    <a:pt x="100" y="303"/>
                  </a:lnTo>
                  <a:lnTo>
                    <a:pt x="105" y="307"/>
                  </a:lnTo>
                  <a:lnTo>
                    <a:pt x="108" y="303"/>
                  </a:lnTo>
                  <a:lnTo>
                    <a:pt x="105" y="297"/>
                  </a:lnTo>
                  <a:lnTo>
                    <a:pt x="109" y="295"/>
                  </a:lnTo>
                  <a:lnTo>
                    <a:pt x="112" y="287"/>
                  </a:lnTo>
                  <a:lnTo>
                    <a:pt x="114" y="290"/>
                  </a:lnTo>
                  <a:lnTo>
                    <a:pt x="124" y="289"/>
                  </a:lnTo>
                  <a:lnTo>
                    <a:pt x="121" y="306"/>
                  </a:lnTo>
                  <a:lnTo>
                    <a:pt x="157" y="312"/>
                  </a:lnTo>
                  <a:lnTo>
                    <a:pt x="158" y="318"/>
                  </a:lnTo>
                  <a:lnTo>
                    <a:pt x="160" y="318"/>
                  </a:lnTo>
                  <a:lnTo>
                    <a:pt x="164" y="298"/>
                  </a:lnTo>
                  <a:lnTo>
                    <a:pt x="169" y="297"/>
                  </a:lnTo>
                  <a:lnTo>
                    <a:pt x="169" y="289"/>
                  </a:lnTo>
                  <a:lnTo>
                    <a:pt x="174" y="287"/>
                  </a:lnTo>
                  <a:lnTo>
                    <a:pt x="174" y="281"/>
                  </a:lnTo>
                  <a:lnTo>
                    <a:pt x="180" y="277"/>
                  </a:lnTo>
                  <a:lnTo>
                    <a:pt x="190" y="289"/>
                  </a:lnTo>
                  <a:lnTo>
                    <a:pt x="194" y="289"/>
                  </a:lnTo>
                  <a:lnTo>
                    <a:pt x="201" y="281"/>
                  </a:lnTo>
                  <a:lnTo>
                    <a:pt x="203" y="281"/>
                  </a:lnTo>
                  <a:lnTo>
                    <a:pt x="209" y="275"/>
                  </a:lnTo>
                  <a:lnTo>
                    <a:pt x="215" y="280"/>
                  </a:lnTo>
                  <a:lnTo>
                    <a:pt x="223" y="280"/>
                  </a:lnTo>
                  <a:lnTo>
                    <a:pt x="233" y="287"/>
                  </a:lnTo>
                  <a:lnTo>
                    <a:pt x="238" y="284"/>
                  </a:lnTo>
                  <a:lnTo>
                    <a:pt x="244" y="284"/>
                  </a:lnTo>
                  <a:lnTo>
                    <a:pt x="249" y="281"/>
                  </a:lnTo>
                  <a:lnTo>
                    <a:pt x="263" y="281"/>
                  </a:lnTo>
                  <a:lnTo>
                    <a:pt x="266" y="278"/>
                  </a:lnTo>
                  <a:lnTo>
                    <a:pt x="270" y="280"/>
                  </a:lnTo>
                  <a:lnTo>
                    <a:pt x="273" y="272"/>
                  </a:lnTo>
                  <a:lnTo>
                    <a:pt x="276" y="272"/>
                  </a:lnTo>
                  <a:lnTo>
                    <a:pt x="276" y="264"/>
                  </a:lnTo>
                  <a:lnTo>
                    <a:pt x="273" y="261"/>
                  </a:lnTo>
                  <a:lnTo>
                    <a:pt x="289" y="258"/>
                  </a:lnTo>
                  <a:lnTo>
                    <a:pt x="292" y="255"/>
                  </a:lnTo>
                  <a:lnTo>
                    <a:pt x="292" y="251"/>
                  </a:lnTo>
                  <a:lnTo>
                    <a:pt x="296" y="244"/>
                  </a:lnTo>
                  <a:lnTo>
                    <a:pt x="299" y="249"/>
                  </a:lnTo>
                  <a:lnTo>
                    <a:pt x="298" y="243"/>
                  </a:lnTo>
                  <a:lnTo>
                    <a:pt x="302" y="241"/>
                  </a:lnTo>
                  <a:lnTo>
                    <a:pt x="309" y="235"/>
                  </a:lnTo>
                  <a:lnTo>
                    <a:pt x="310" y="220"/>
                  </a:lnTo>
                  <a:lnTo>
                    <a:pt x="313" y="217"/>
                  </a:lnTo>
                  <a:lnTo>
                    <a:pt x="316" y="215"/>
                  </a:lnTo>
                  <a:lnTo>
                    <a:pt x="319" y="218"/>
                  </a:lnTo>
                  <a:lnTo>
                    <a:pt x="319" y="215"/>
                  </a:lnTo>
                  <a:lnTo>
                    <a:pt x="322" y="217"/>
                  </a:lnTo>
                  <a:lnTo>
                    <a:pt x="319" y="211"/>
                  </a:lnTo>
                  <a:lnTo>
                    <a:pt x="321" y="209"/>
                  </a:lnTo>
                  <a:lnTo>
                    <a:pt x="318" y="207"/>
                  </a:lnTo>
                  <a:lnTo>
                    <a:pt x="318" y="201"/>
                  </a:lnTo>
                  <a:lnTo>
                    <a:pt x="333" y="178"/>
                  </a:lnTo>
                  <a:lnTo>
                    <a:pt x="332" y="174"/>
                  </a:lnTo>
                  <a:lnTo>
                    <a:pt x="335" y="175"/>
                  </a:lnTo>
                  <a:lnTo>
                    <a:pt x="336" y="172"/>
                  </a:lnTo>
                  <a:lnTo>
                    <a:pt x="332" y="171"/>
                  </a:lnTo>
                  <a:lnTo>
                    <a:pt x="333" y="161"/>
                  </a:lnTo>
                  <a:lnTo>
                    <a:pt x="336" y="160"/>
                  </a:lnTo>
                  <a:lnTo>
                    <a:pt x="333" y="154"/>
                  </a:lnTo>
                  <a:lnTo>
                    <a:pt x="335" y="146"/>
                  </a:lnTo>
                  <a:lnTo>
                    <a:pt x="330" y="141"/>
                  </a:lnTo>
                  <a:lnTo>
                    <a:pt x="336" y="127"/>
                  </a:lnTo>
                  <a:lnTo>
                    <a:pt x="333" y="121"/>
                  </a:lnTo>
                  <a:lnTo>
                    <a:pt x="341" y="117"/>
                  </a:lnTo>
                  <a:lnTo>
                    <a:pt x="344" y="120"/>
                  </a:lnTo>
                  <a:lnTo>
                    <a:pt x="350" y="111"/>
                  </a:lnTo>
                  <a:lnTo>
                    <a:pt x="368" y="106"/>
                  </a:lnTo>
                  <a:lnTo>
                    <a:pt x="368" y="103"/>
                  </a:lnTo>
                  <a:lnTo>
                    <a:pt x="364" y="95"/>
                  </a:lnTo>
                  <a:lnTo>
                    <a:pt x="361" y="94"/>
                  </a:lnTo>
                  <a:lnTo>
                    <a:pt x="361" y="91"/>
                  </a:lnTo>
                  <a:lnTo>
                    <a:pt x="362" y="89"/>
                  </a:lnTo>
                  <a:lnTo>
                    <a:pt x="355" y="84"/>
                  </a:lnTo>
                  <a:lnTo>
                    <a:pt x="350" y="87"/>
                  </a:lnTo>
                  <a:lnTo>
                    <a:pt x="355" y="81"/>
                  </a:lnTo>
                  <a:lnTo>
                    <a:pt x="352" y="81"/>
                  </a:lnTo>
                  <a:lnTo>
                    <a:pt x="353" y="77"/>
                  </a:lnTo>
                  <a:lnTo>
                    <a:pt x="370" y="75"/>
                  </a:lnTo>
                  <a:lnTo>
                    <a:pt x="378" y="77"/>
                  </a:lnTo>
                  <a:lnTo>
                    <a:pt x="382" y="80"/>
                  </a:lnTo>
                  <a:lnTo>
                    <a:pt x="382" y="83"/>
                  </a:lnTo>
                  <a:lnTo>
                    <a:pt x="378" y="95"/>
                  </a:lnTo>
                  <a:lnTo>
                    <a:pt x="378" y="106"/>
                  </a:lnTo>
                  <a:lnTo>
                    <a:pt x="382" y="114"/>
                  </a:lnTo>
                  <a:lnTo>
                    <a:pt x="387" y="114"/>
                  </a:lnTo>
                  <a:lnTo>
                    <a:pt x="388" y="118"/>
                  </a:lnTo>
                  <a:lnTo>
                    <a:pt x="393" y="118"/>
                  </a:lnTo>
                  <a:lnTo>
                    <a:pt x="395" y="124"/>
                  </a:lnTo>
                  <a:lnTo>
                    <a:pt x="398" y="123"/>
                  </a:lnTo>
                  <a:lnTo>
                    <a:pt x="398" y="115"/>
                  </a:lnTo>
                  <a:lnTo>
                    <a:pt x="407" y="114"/>
                  </a:lnTo>
                  <a:lnTo>
                    <a:pt x="408" y="107"/>
                  </a:lnTo>
                  <a:lnTo>
                    <a:pt x="411" y="106"/>
                  </a:lnTo>
                  <a:lnTo>
                    <a:pt x="413" y="103"/>
                  </a:lnTo>
                  <a:lnTo>
                    <a:pt x="418" y="103"/>
                  </a:lnTo>
                  <a:lnTo>
                    <a:pt x="418" y="120"/>
                  </a:lnTo>
                  <a:lnTo>
                    <a:pt x="439" y="121"/>
                  </a:lnTo>
                  <a:lnTo>
                    <a:pt x="447" y="109"/>
                  </a:lnTo>
                  <a:lnTo>
                    <a:pt x="451" y="107"/>
                  </a:lnTo>
                  <a:lnTo>
                    <a:pt x="450" y="100"/>
                  </a:lnTo>
                  <a:lnTo>
                    <a:pt x="456" y="95"/>
                  </a:lnTo>
                  <a:lnTo>
                    <a:pt x="460" y="84"/>
                  </a:lnTo>
                  <a:lnTo>
                    <a:pt x="474" y="86"/>
                  </a:lnTo>
                  <a:lnTo>
                    <a:pt x="477" y="92"/>
                  </a:lnTo>
                  <a:lnTo>
                    <a:pt x="480" y="84"/>
                  </a:lnTo>
                  <a:lnTo>
                    <a:pt x="477" y="67"/>
                  </a:lnTo>
                  <a:lnTo>
                    <a:pt x="491" y="60"/>
                  </a:lnTo>
                  <a:lnTo>
                    <a:pt x="494" y="60"/>
                  </a:lnTo>
                  <a:lnTo>
                    <a:pt x="494" y="57"/>
                  </a:lnTo>
                  <a:lnTo>
                    <a:pt x="483" y="54"/>
                  </a:lnTo>
                  <a:lnTo>
                    <a:pt x="479" y="55"/>
                  </a:lnTo>
                  <a:lnTo>
                    <a:pt x="479" y="40"/>
                  </a:lnTo>
                  <a:lnTo>
                    <a:pt x="493" y="34"/>
                  </a:lnTo>
                  <a:lnTo>
                    <a:pt x="490" y="29"/>
                  </a:lnTo>
                  <a:lnTo>
                    <a:pt x="487" y="29"/>
                  </a:lnTo>
                  <a:lnTo>
                    <a:pt x="485" y="23"/>
                  </a:lnTo>
                  <a:lnTo>
                    <a:pt x="491" y="24"/>
                  </a:lnTo>
                  <a:lnTo>
                    <a:pt x="497" y="11"/>
                  </a:lnTo>
                  <a:lnTo>
                    <a:pt x="497" y="8"/>
                  </a:lnTo>
                  <a:lnTo>
                    <a:pt x="500" y="8"/>
                  </a:lnTo>
                  <a:lnTo>
                    <a:pt x="510" y="12"/>
                  </a:lnTo>
                  <a:lnTo>
                    <a:pt x="516" y="1"/>
                  </a:lnTo>
                  <a:lnTo>
                    <a:pt x="520" y="1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chemeClr val="accent4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7" name="Chernihiv"/>
            <p:cNvSpPr>
              <a:spLocks/>
            </p:cNvSpPr>
            <p:nvPr/>
          </p:nvSpPr>
          <p:spPr bwMode="auto">
            <a:xfrm>
              <a:off x="4254300" y="409576"/>
              <a:ext cx="1484335" cy="1643422"/>
            </a:xfrm>
            <a:custGeom>
              <a:avLst/>
              <a:gdLst>
                <a:gd name="T0" fmla="*/ 609 w 626"/>
                <a:gd name="T1" fmla="*/ 10 h 676"/>
                <a:gd name="T2" fmla="*/ 603 w 626"/>
                <a:gd name="T3" fmla="*/ 37 h 676"/>
                <a:gd name="T4" fmla="*/ 594 w 626"/>
                <a:gd name="T5" fmla="*/ 75 h 676"/>
                <a:gd name="T6" fmla="*/ 615 w 626"/>
                <a:gd name="T7" fmla="*/ 97 h 676"/>
                <a:gd name="T8" fmla="*/ 603 w 626"/>
                <a:gd name="T9" fmla="*/ 112 h 676"/>
                <a:gd name="T10" fmla="*/ 584 w 626"/>
                <a:gd name="T11" fmla="*/ 150 h 676"/>
                <a:gd name="T12" fmla="*/ 549 w 626"/>
                <a:gd name="T13" fmla="*/ 184 h 676"/>
                <a:gd name="T14" fmla="*/ 551 w 626"/>
                <a:gd name="T15" fmla="*/ 221 h 676"/>
                <a:gd name="T16" fmla="*/ 555 w 626"/>
                <a:gd name="T17" fmla="*/ 275 h 676"/>
                <a:gd name="T18" fmla="*/ 546 w 626"/>
                <a:gd name="T19" fmla="*/ 320 h 676"/>
                <a:gd name="T20" fmla="*/ 546 w 626"/>
                <a:gd name="T21" fmla="*/ 335 h 676"/>
                <a:gd name="T22" fmla="*/ 531 w 626"/>
                <a:gd name="T23" fmla="*/ 340 h 676"/>
                <a:gd name="T24" fmla="*/ 535 w 626"/>
                <a:gd name="T25" fmla="*/ 375 h 676"/>
                <a:gd name="T26" fmla="*/ 521 w 626"/>
                <a:gd name="T27" fmla="*/ 415 h 676"/>
                <a:gd name="T28" fmla="*/ 535 w 626"/>
                <a:gd name="T29" fmla="*/ 453 h 676"/>
                <a:gd name="T30" fmla="*/ 563 w 626"/>
                <a:gd name="T31" fmla="*/ 487 h 676"/>
                <a:gd name="T32" fmla="*/ 555 w 626"/>
                <a:gd name="T33" fmla="*/ 530 h 676"/>
                <a:gd name="T34" fmla="*/ 554 w 626"/>
                <a:gd name="T35" fmla="*/ 575 h 676"/>
                <a:gd name="T36" fmla="*/ 537 w 626"/>
                <a:gd name="T37" fmla="*/ 619 h 676"/>
                <a:gd name="T38" fmla="*/ 509 w 626"/>
                <a:gd name="T39" fmla="*/ 647 h 676"/>
                <a:gd name="T40" fmla="*/ 475 w 626"/>
                <a:gd name="T41" fmla="*/ 673 h 676"/>
                <a:gd name="T42" fmla="*/ 431 w 626"/>
                <a:gd name="T43" fmla="*/ 672 h 676"/>
                <a:gd name="T44" fmla="*/ 382 w 626"/>
                <a:gd name="T45" fmla="*/ 650 h 676"/>
                <a:gd name="T46" fmla="*/ 362 w 626"/>
                <a:gd name="T47" fmla="*/ 675 h 676"/>
                <a:gd name="T48" fmla="*/ 331 w 626"/>
                <a:gd name="T49" fmla="*/ 661 h 676"/>
                <a:gd name="T50" fmla="*/ 314 w 626"/>
                <a:gd name="T51" fmla="*/ 627 h 676"/>
                <a:gd name="T52" fmla="*/ 322 w 626"/>
                <a:gd name="T53" fmla="*/ 612 h 676"/>
                <a:gd name="T54" fmla="*/ 276 w 626"/>
                <a:gd name="T55" fmla="*/ 586 h 676"/>
                <a:gd name="T56" fmla="*/ 242 w 626"/>
                <a:gd name="T57" fmla="*/ 615 h 676"/>
                <a:gd name="T58" fmla="*/ 193 w 626"/>
                <a:gd name="T59" fmla="*/ 621 h 676"/>
                <a:gd name="T60" fmla="*/ 146 w 626"/>
                <a:gd name="T61" fmla="*/ 598 h 676"/>
                <a:gd name="T62" fmla="*/ 152 w 626"/>
                <a:gd name="T63" fmla="*/ 563 h 676"/>
                <a:gd name="T64" fmla="*/ 123 w 626"/>
                <a:gd name="T65" fmla="*/ 535 h 676"/>
                <a:gd name="T66" fmla="*/ 72 w 626"/>
                <a:gd name="T67" fmla="*/ 546 h 676"/>
                <a:gd name="T68" fmla="*/ 55 w 626"/>
                <a:gd name="T69" fmla="*/ 527 h 676"/>
                <a:gd name="T70" fmla="*/ 41 w 626"/>
                <a:gd name="T71" fmla="*/ 493 h 676"/>
                <a:gd name="T72" fmla="*/ 0 w 626"/>
                <a:gd name="T73" fmla="*/ 430 h 676"/>
                <a:gd name="T74" fmla="*/ 9 w 626"/>
                <a:gd name="T75" fmla="*/ 395 h 676"/>
                <a:gd name="T76" fmla="*/ 29 w 626"/>
                <a:gd name="T77" fmla="*/ 361 h 676"/>
                <a:gd name="T78" fmla="*/ 23 w 626"/>
                <a:gd name="T79" fmla="*/ 321 h 676"/>
                <a:gd name="T80" fmla="*/ 18 w 626"/>
                <a:gd name="T81" fmla="*/ 278 h 676"/>
                <a:gd name="T82" fmla="*/ 15 w 626"/>
                <a:gd name="T83" fmla="*/ 261 h 676"/>
                <a:gd name="T84" fmla="*/ 18 w 626"/>
                <a:gd name="T85" fmla="*/ 241 h 676"/>
                <a:gd name="T86" fmla="*/ 30 w 626"/>
                <a:gd name="T87" fmla="*/ 204 h 676"/>
                <a:gd name="T88" fmla="*/ 66 w 626"/>
                <a:gd name="T89" fmla="*/ 163 h 676"/>
                <a:gd name="T90" fmla="*/ 81 w 626"/>
                <a:gd name="T91" fmla="*/ 140 h 676"/>
                <a:gd name="T92" fmla="*/ 89 w 626"/>
                <a:gd name="T93" fmla="*/ 126 h 676"/>
                <a:gd name="T94" fmla="*/ 93 w 626"/>
                <a:gd name="T95" fmla="*/ 107 h 676"/>
                <a:gd name="T96" fmla="*/ 121 w 626"/>
                <a:gd name="T97" fmla="*/ 98 h 676"/>
                <a:gd name="T98" fmla="*/ 173 w 626"/>
                <a:gd name="T99" fmla="*/ 101 h 676"/>
                <a:gd name="T100" fmla="*/ 215 w 626"/>
                <a:gd name="T101" fmla="*/ 86 h 676"/>
                <a:gd name="T102" fmla="*/ 307 w 626"/>
                <a:gd name="T103" fmla="*/ 103 h 676"/>
                <a:gd name="T104" fmla="*/ 342 w 626"/>
                <a:gd name="T105" fmla="*/ 113 h 676"/>
                <a:gd name="T106" fmla="*/ 391 w 626"/>
                <a:gd name="T107" fmla="*/ 78 h 676"/>
                <a:gd name="T108" fmla="*/ 397 w 626"/>
                <a:gd name="T109" fmla="*/ 33 h 676"/>
                <a:gd name="T110" fmla="*/ 420 w 626"/>
                <a:gd name="T111" fmla="*/ 18 h 676"/>
                <a:gd name="T112" fmla="*/ 485 w 626"/>
                <a:gd name="T113" fmla="*/ 40 h 676"/>
                <a:gd name="T114" fmla="*/ 535 w 626"/>
                <a:gd name="T115" fmla="*/ 17 h 676"/>
                <a:gd name="T116" fmla="*/ 561 w 626"/>
                <a:gd name="T117" fmla="*/ 1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6" h="676">
                  <a:moveTo>
                    <a:pt x="564" y="1"/>
                  </a:moveTo>
                  <a:lnTo>
                    <a:pt x="566" y="1"/>
                  </a:lnTo>
                  <a:lnTo>
                    <a:pt x="586" y="9"/>
                  </a:lnTo>
                  <a:lnTo>
                    <a:pt x="589" y="7"/>
                  </a:lnTo>
                  <a:lnTo>
                    <a:pt x="594" y="9"/>
                  </a:lnTo>
                  <a:lnTo>
                    <a:pt x="600" y="3"/>
                  </a:lnTo>
                  <a:lnTo>
                    <a:pt x="604" y="3"/>
                  </a:lnTo>
                  <a:lnTo>
                    <a:pt x="609" y="7"/>
                  </a:lnTo>
                  <a:lnTo>
                    <a:pt x="609" y="10"/>
                  </a:lnTo>
                  <a:lnTo>
                    <a:pt x="612" y="12"/>
                  </a:lnTo>
                  <a:lnTo>
                    <a:pt x="612" y="12"/>
                  </a:lnTo>
                  <a:lnTo>
                    <a:pt x="609" y="20"/>
                  </a:lnTo>
                  <a:lnTo>
                    <a:pt x="604" y="21"/>
                  </a:lnTo>
                  <a:lnTo>
                    <a:pt x="606" y="26"/>
                  </a:lnTo>
                  <a:lnTo>
                    <a:pt x="603" y="27"/>
                  </a:lnTo>
                  <a:lnTo>
                    <a:pt x="604" y="30"/>
                  </a:lnTo>
                  <a:lnTo>
                    <a:pt x="603" y="33"/>
                  </a:lnTo>
                  <a:lnTo>
                    <a:pt x="603" y="37"/>
                  </a:lnTo>
                  <a:lnTo>
                    <a:pt x="600" y="41"/>
                  </a:lnTo>
                  <a:lnTo>
                    <a:pt x="598" y="41"/>
                  </a:lnTo>
                  <a:lnTo>
                    <a:pt x="600" y="46"/>
                  </a:lnTo>
                  <a:lnTo>
                    <a:pt x="595" y="53"/>
                  </a:lnTo>
                  <a:lnTo>
                    <a:pt x="589" y="55"/>
                  </a:lnTo>
                  <a:lnTo>
                    <a:pt x="592" y="60"/>
                  </a:lnTo>
                  <a:lnTo>
                    <a:pt x="587" y="64"/>
                  </a:lnTo>
                  <a:lnTo>
                    <a:pt x="589" y="69"/>
                  </a:lnTo>
                  <a:lnTo>
                    <a:pt x="594" y="75"/>
                  </a:lnTo>
                  <a:lnTo>
                    <a:pt x="590" y="77"/>
                  </a:lnTo>
                  <a:lnTo>
                    <a:pt x="589" y="83"/>
                  </a:lnTo>
                  <a:lnTo>
                    <a:pt x="594" y="83"/>
                  </a:lnTo>
                  <a:lnTo>
                    <a:pt x="590" y="81"/>
                  </a:lnTo>
                  <a:lnTo>
                    <a:pt x="594" y="80"/>
                  </a:lnTo>
                  <a:lnTo>
                    <a:pt x="609" y="86"/>
                  </a:lnTo>
                  <a:lnTo>
                    <a:pt x="607" y="90"/>
                  </a:lnTo>
                  <a:lnTo>
                    <a:pt x="614" y="92"/>
                  </a:lnTo>
                  <a:lnTo>
                    <a:pt x="615" y="97"/>
                  </a:lnTo>
                  <a:lnTo>
                    <a:pt x="614" y="100"/>
                  </a:lnTo>
                  <a:lnTo>
                    <a:pt x="618" y="98"/>
                  </a:lnTo>
                  <a:lnTo>
                    <a:pt x="624" y="100"/>
                  </a:lnTo>
                  <a:lnTo>
                    <a:pt x="626" y="98"/>
                  </a:lnTo>
                  <a:lnTo>
                    <a:pt x="626" y="115"/>
                  </a:lnTo>
                  <a:lnTo>
                    <a:pt x="620" y="115"/>
                  </a:lnTo>
                  <a:lnTo>
                    <a:pt x="610" y="120"/>
                  </a:lnTo>
                  <a:lnTo>
                    <a:pt x="606" y="112"/>
                  </a:lnTo>
                  <a:lnTo>
                    <a:pt x="603" y="112"/>
                  </a:lnTo>
                  <a:lnTo>
                    <a:pt x="597" y="118"/>
                  </a:lnTo>
                  <a:lnTo>
                    <a:pt x="589" y="118"/>
                  </a:lnTo>
                  <a:lnTo>
                    <a:pt x="586" y="123"/>
                  </a:lnTo>
                  <a:lnTo>
                    <a:pt x="592" y="126"/>
                  </a:lnTo>
                  <a:lnTo>
                    <a:pt x="600" y="137"/>
                  </a:lnTo>
                  <a:lnTo>
                    <a:pt x="595" y="152"/>
                  </a:lnTo>
                  <a:lnTo>
                    <a:pt x="590" y="152"/>
                  </a:lnTo>
                  <a:lnTo>
                    <a:pt x="587" y="150"/>
                  </a:lnTo>
                  <a:lnTo>
                    <a:pt x="584" y="150"/>
                  </a:lnTo>
                  <a:lnTo>
                    <a:pt x="583" y="155"/>
                  </a:lnTo>
                  <a:lnTo>
                    <a:pt x="577" y="153"/>
                  </a:lnTo>
                  <a:lnTo>
                    <a:pt x="574" y="157"/>
                  </a:lnTo>
                  <a:lnTo>
                    <a:pt x="567" y="157"/>
                  </a:lnTo>
                  <a:lnTo>
                    <a:pt x="569" y="160"/>
                  </a:lnTo>
                  <a:lnTo>
                    <a:pt x="560" y="161"/>
                  </a:lnTo>
                  <a:lnTo>
                    <a:pt x="558" y="167"/>
                  </a:lnTo>
                  <a:lnTo>
                    <a:pt x="548" y="175"/>
                  </a:lnTo>
                  <a:lnTo>
                    <a:pt x="549" y="184"/>
                  </a:lnTo>
                  <a:lnTo>
                    <a:pt x="551" y="186"/>
                  </a:lnTo>
                  <a:lnTo>
                    <a:pt x="552" y="190"/>
                  </a:lnTo>
                  <a:lnTo>
                    <a:pt x="548" y="192"/>
                  </a:lnTo>
                  <a:lnTo>
                    <a:pt x="543" y="201"/>
                  </a:lnTo>
                  <a:lnTo>
                    <a:pt x="541" y="201"/>
                  </a:lnTo>
                  <a:lnTo>
                    <a:pt x="540" y="204"/>
                  </a:lnTo>
                  <a:lnTo>
                    <a:pt x="541" y="204"/>
                  </a:lnTo>
                  <a:lnTo>
                    <a:pt x="544" y="213"/>
                  </a:lnTo>
                  <a:lnTo>
                    <a:pt x="551" y="221"/>
                  </a:lnTo>
                  <a:lnTo>
                    <a:pt x="552" y="241"/>
                  </a:lnTo>
                  <a:lnTo>
                    <a:pt x="549" y="247"/>
                  </a:lnTo>
                  <a:lnTo>
                    <a:pt x="554" y="249"/>
                  </a:lnTo>
                  <a:lnTo>
                    <a:pt x="555" y="260"/>
                  </a:lnTo>
                  <a:lnTo>
                    <a:pt x="563" y="267"/>
                  </a:lnTo>
                  <a:lnTo>
                    <a:pt x="569" y="269"/>
                  </a:lnTo>
                  <a:lnTo>
                    <a:pt x="566" y="272"/>
                  </a:lnTo>
                  <a:lnTo>
                    <a:pt x="555" y="272"/>
                  </a:lnTo>
                  <a:lnTo>
                    <a:pt x="555" y="275"/>
                  </a:lnTo>
                  <a:lnTo>
                    <a:pt x="558" y="281"/>
                  </a:lnTo>
                  <a:lnTo>
                    <a:pt x="561" y="283"/>
                  </a:lnTo>
                  <a:lnTo>
                    <a:pt x="563" y="293"/>
                  </a:lnTo>
                  <a:lnTo>
                    <a:pt x="554" y="298"/>
                  </a:lnTo>
                  <a:lnTo>
                    <a:pt x="551" y="298"/>
                  </a:lnTo>
                  <a:lnTo>
                    <a:pt x="549" y="301"/>
                  </a:lnTo>
                  <a:lnTo>
                    <a:pt x="551" y="307"/>
                  </a:lnTo>
                  <a:lnTo>
                    <a:pt x="548" y="310"/>
                  </a:lnTo>
                  <a:lnTo>
                    <a:pt x="546" y="320"/>
                  </a:lnTo>
                  <a:lnTo>
                    <a:pt x="551" y="324"/>
                  </a:lnTo>
                  <a:lnTo>
                    <a:pt x="548" y="329"/>
                  </a:lnTo>
                  <a:lnTo>
                    <a:pt x="551" y="330"/>
                  </a:lnTo>
                  <a:lnTo>
                    <a:pt x="549" y="335"/>
                  </a:lnTo>
                  <a:lnTo>
                    <a:pt x="548" y="335"/>
                  </a:lnTo>
                  <a:lnTo>
                    <a:pt x="546" y="332"/>
                  </a:lnTo>
                  <a:lnTo>
                    <a:pt x="541" y="332"/>
                  </a:lnTo>
                  <a:lnTo>
                    <a:pt x="543" y="335"/>
                  </a:lnTo>
                  <a:lnTo>
                    <a:pt x="546" y="335"/>
                  </a:lnTo>
                  <a:lnTo>
                    <a:pt x="546" y="340"/>
                  </a:lnTo>
                  <a:lnTo>
                    <a:pt x="540" y="340"/>
                  </a:lnTo>
                  <a:lnTo>
                    <a:pt x="535" y="340"/>
                  </a:lnTo>
                  <a:lnTo>
                    <a:pt x="535" y="335"/>
                  </a:lnTo>
                  <a:lnTo>
                    <a:pt x="531" y="333"/>
                  </a:lnTo>
                  <a:lnTo>
                    <a:pt x="534" y="329"/>
                  </a:lnTo>
                  <a:lnTo>
                    <a:pt x="532" y="327"/>
                  </a:lnTo>
                  <a:lnTo>
                    <a:pt x="526" y="330"/>
                  </a:lnTo>
                  <a:lnTo>
                    <a:pt x="531" y="340"/>
                  </a:lnTo>
                  <a:lnTo>
                    <a:pt x="531" y="347"/>
                  </a:lnTo>
                  <a:lnTo>
                    <a:pt x="537" y="347"/>
                  </a:lnTo>
                  <a:lnTo>
                    <a:pt x="538" y="355"/>
                  </a:lnTo>
                  <a:lnTo>
                    <a:pt x="537" y="360"/>
                  </a:lnTo>
                  <a:lnTo>
                    <a:pt x="532" y="361"/>
                  </a:lnTo>
                  <a:lnTo>
                    <a:pt x="535" y="364"/>
                  </a:lnTo>
                  <a:lnTo>
                    <a:pt x="531" y="364"/>
                  </a:lnTo>
                  <a:lnTo>
                    <a:pt x="538" y="366"/>
                  </a:lnTo>
                  <a:lnTo>
                    <a:pt x="535" y="375"/>
                  </a:lnTo>
                  <a:lnTo>
                    <a:pt x="537" y="378"/>
                  </a:lnTo>
                  <a:lnTo>
                    <a:pt x="529" y="387"/>
                  </a:lnTo>
                  <a:lnTo>
                    <a:pt x="531" y="395"/>
                  </a:lnTo>
                  <a:lnTo>
                    <a:pt x="528" y="396"/>
                  </a:lnTo>
                  <a:lnTo>
                    <a:pt x="520" y="396"/>
                  </a:lnTo>
                  <a:lnTo>
                    <a:pt x="518" y="400"/>
                  </a:lnTo>
                  <a:lnTo>
                    <a:pt x="520" y="401"/>
                  </a:lnTo>
                  <a:lnTo>
                    <a:pt x="515" y="409"/>
                  </a:lnTo>
                  <a:lnTo>
                    <a:pt x="521" y="415"/>
                  </a:lnTo>
                  <a:lnTo>
                    <a:pt x="511" y="432"/>
                  </a:lnTo>
                  <a:lnTo>
                    <a:pt x="514" y="433"/>
                  </a:lnTo>
                  <a:lnTo>
                    <a:pt x="514" y="432"/>
                  </a:lnTo>
                  <a:lnTo>
                    <a:pt x="531" y="435"/>
                  </a:lnTo>
                  <a:lnTo>
                    <a:pt x="531" y="438"/>
                  </a:lnTo>
                  <a:lnTo>
                    <a:pt x="537" y="440"/>
                  </a:lnTo>
                  <a:lnTo>
                    <a:pt x="535" y="446"/>
                  </a:lnTo>
                  <a:lnTo>
                    <a:pt x="540" y="450"/>
                  </a:lnTo>
                  <a:lnTo>
                    <a:pt x="535" y="453"/>
                  </a:lnTo>
                  <a:lnTo>
                    <a:pt x="532" y="464"/>
                  </a:lnTo>
                  <a:lnTo>
                    <a:pt x="538" y="467"/>
                  </a:lnTo>
                  <a:lnTo>
                    <a:pt x="538" y="464"/>
                  </a:lnTo>
                  <a:lnTo>
                    <a:pt x="548" y="460"/>
                  </a:lnTo>
                  <a:lnTo>
                    <a:pt x="552" y="476"/>
                  </a:lnTo>
                  <a:lnTo>
                    <a:pt x="554" y="476"/>
                  </a:lnTo>
                  <a:lnTo>
                    <a:pt x="557" y="475"/>
                  </a:lnTo>
                  <a:lnTo>
                    <a:pt x="564" y="475"/>
                  </a:lnTo>
                  <a:lnTo>
                    <a:pt x="563" y="487"/>
                  </a:lnTo>
                  <a:lnTo>
                    <a:pt x="566" y="496"/>
                  </a:lnTo>
                  <a:lnTo>
                    <a:pt x="561" y="496"/>
                  </a:lnTo>
                  <a:lnTo>
                    <a:pt x="558" y="499"/>
                  </a:lnTo>
                  <a:lnTo>
                    <a:pt x="560" y="506"/>
                  </a:lnTo>
                  <a:lnTo>
                    <a:pt x="558" y="510"/>
                  </a:lnTo>
                  <a:lnTo>
                    <a:pt x="561" y="512"/>
                  </a:lnTo>
                  <a:lnTo>
                    <a:pt x="555" y="519"/>
                  </a:lnTo>
                  <a:lnTo>
                    <a:pt x="557" y="529"/>
                  </a:lnTo>
                  <a:lnTo>
                    <a:pt x="555" y="530"/>
                  </a:lnTo>
                  <a:lnTo>
                    <a:pt x="561" y="546"/>
                  </a:lnTo>
                  <a:lnTo>
                    <a:pt x="566" y="546"/>
                  </a:lnTo>
                  <a:lnTo>
                    <a:pt x="567" y="549"/>
                  </a:lnTo>
                  <a:lnTo>
                    <a:pt x="571" y="549"/>
                  </a:lnTo>
                  <a:lnTo>
                    <a:pt x="572" y="550"/>
                  </a:lnTo>
                  <a:lnTo>
                    <a:pt x="567" y="553"/>
                  </a:lnTo>
                  <a:lnTo>
                    <a:pt x="551" y="556"/>
                  </a:lnTo>
                  <a:lnTo>
                    <a:pt x="554" y="563"/>
                  </a:lnTo>
                  <a:lnTo>
                    <a:pt x="554" y="575"/>
                  </a:lnTo>
                  <a:lnTo>
                    <a:pt x="548" y="578"/>
                  </a:lnTo>
                  <a:lnTo>
                    <a:pt x="548" y="581"/>
                  </a:lnTo>
                  <a:lnTo>
                    <a:pt x="544" y="593"/>
                  </a:lnTo>
                  <a:lnTo>
                    <a:pt x="548" y="595"/>
                  </a:lnTo>
                  <a:lnTo>
                    <a:pt x="543" y="596"/>
                  </a:lnTo>
                  <a:lnTo>
                    <a:pt x="543" y="599"/>
                  </a:lnTo>
                  <a:lnTo>
                    <a:pt x="532" y="613"/>
                  </a:lnTo>
                  <a:lnTo>
                    <a:pt x="537" y="619"/>
                  </a:lnTo>
                  <a:lnTo>
                    <a:pt x="537" y="619"/>
                  </a:lnTo>
                  <a:lnTo>
                    <a:pt x="532" y="626"/>
                  </a:lnTo>
                  <a:lnTo>
                    <a:pt x="528" y="626"/>
                  </a:lnTo>
                  <a:lnTo>
                    <a:pt x="526" y="635"/>
                  </a:lnTo>
                  <a:lnTo>
                    <a:pt x="517" y="635"/>
                  </a:lnTo>
                  <a:lnTo>
                    <a:pt x="518" y="638"/>
                  </a:lnTo>
                  <a:lnTo>
                    <a:pt x="515" y="639"/>
                  </a:lnTo>
                  <a:lnTo>
                    <a:pt x="515" y="644"/>
                  </a:lnTo>
                  <a:lnTo>
                    <a:pt x="512" y="644"/>
                  </a:lnTo>
                  <a:lnTo>
                    <a:pt x="509" y="647"/>
                  </a:lnTo>
                  <a:lnTo>
                    <a:pt x="511" y="649"/>
                  </a:lnTo>
                  <a:lnTo>
                    <a:pt x="505" y="650"/>
                  </a:lnTo>
                  <a:lnTo>
                    <a:pt x="505" y="656"/>
                  </a:lnTo>
                  <a:lnTo>
                    <a:pt x="489" y="667"/>
                  </a:lnTo>
                  <a:lnTo>
                    <a:pt x="478" y="669"/>
                  </a:lnTo>
                  <a:lnTo>
                    <a:pt x="478" y="672"/>
                  </a:lnTo>
                  <a:lnTo>
                    <a:pt x="482" y="673"/>
                  </a:lnTo>
                  <a:lnTo>
                    <a:pt x="478" y="676"/>
                  </a:lnTo>
                  <a:lnTo>
                    <a:pt x="475" y="673"/>
                  </a:lnTo>
                  <a:lnTo>
                    <a:pt x="474" y="675"/>
                  </a:lnTo>
                  <a:lnTo>
                    <a:pt x="471" y="672"/>
                  </a:lnTo>
                  <a:lnTo>
                    <a:pt x="469" y="675"/>
                  </a:lnTo>
                  <a:lnTo>
                    <a:pt x="468" y="672"/>
                  </a:lnTo>
                  <a:lnTo>
                    <a:pt x="454" y="672"/>
                  </a:lnTo>
                  <a:lnTo>
                    <a:pt x="454" y="669"/>
                  </a:lnTo>
                  <a:lnTo>
                    <a:pt x="446" y="669"/>
                  </a:lnTo>
                  <a:lnTo>
                    <a:pt x="446" y="673"/>
                  </a:lnTo>
                  <a:lnTo>
                    <a:pt x="431" y="672"/>
                  </a:lnTo>
                  <a:lnTo>
                    <a:pt x="423" y="676"/>
                  </a:lnTo>
                  <a:lnTo>
                    <a:pt x="416" y="669"/>
                  </a:lnTo>
                  <a:lnTo>
                    <a:pt x="417" y="659"/>
                  </a:lnTo>
                  <a:lnTo>
                    <a:pt x="406" y="659"/>
                  </a:lnTo>
                  <a:lnTo>
                    <a:pt x="399" y="655"/>
                  </a:lnTo>
                  <a:lnTo>
                    <a:pt x="397" y="656"/>
                  </a:lnTo>
                  <a:lnTo>
                    <a:pt x="393" y="653"/>
                  </a:lnTo>
                  <a:lnTo>
                    <a:pt x="391" y="650"/>
                  </a:lnTo>
                  <a:lnTo>
                    <a:pt x="382" y="650"/>
                  </a:lnTo>
                  <a:lnTo>
                    <a:pt x="380" y="653"/>
                  </a:lnTo>
                  <a:lnTo>
                    <a:pt x="382" y="656"/>
                  </a:lnTo>
                  <a:lnTo>
                    <a:pt x="376" y="659"/>
                  </a:lnTo>
                  <a:lnTo>
                    <a:pt x="376" y="666"/>
                  </a:lnTo>
                  <a:lnTo>
                    <a:pt x="368" y="667"/>
                  </a:lnTo>
                  <a:lnTo>
                    <a:pt x="370" y="670"/>
                  </a:lnTo>
                  <a:lnTo>
                    <a:pt x="368" y="676"/>
                  </a:lnTo>
                  <a:lnTo>
                    <a:pt x="363" y="673"/>
                  </a:lnTo>
                  <a:lnTo>
                    <a:pt x="362" y="675"/>
                  </a:lnTo>
                  <a:lnTo>
                    <a:pt x="360" y="673"/>
                  </a:lnTo>
                  <a:lnTo>
                    <a:pt x="345" y="676"/>
                  </a:lnTo>
                  <a:lnTo>
                    <a:pt x="345" y="676"/>
                  </a:lnTo>
                  <a:lnTo>
                    <a:pt x="345" y="673"/>
                  </a:lnTo>
                  <a:lnTo>
                    <a:pt x="348" y="669"/>
                  </a:lnTo>
                  <a:lnTo>
                    <a:pt x="347" y="667"/>
                  </a:lnTo>
                  <a:lnTo>
                    <a:pt x="339" y="666"/>
                  </a:lnTo>
                  <a:lnTo>
                    <a:pt x="333" y="667"/>
                  </a:lnTo>
                  <a:lnTo>
                    <a:pt x="331" y="661"/>
                  </a:lnTo>
                  <a:lnTo>
                    <a:pt x="336" y="653"/>
                  </a:lnTo>
                  <a:lnTo>
                    <a:pt x="325" y="659"/>
                  </a:lnTo>
                  <a:lnTo>
                    <a:pt x="320" y="639"/>
                  </a:lnTo>
                  <a:lnTo>
                    <a:pt x="308" y="636"/>
                  </a:lnTo>
                  <a:lnTo>
                    <a:pt x="310" y="632"/>
                  </a:lnTo>
                  <a:lnTo>
                    <a:pt x="307" y="630"/>
                  </a:lnTo>
                  <a:lnTo>
                    <a:pt x="311" y="632"/>
                  </a:lnTo>
                  <a:lnTo>
                    <a:pt x="311" y="627"/>
                  </a:lnTo>
                  <a:lnTo>
                    <a:pt x="314" y="627"/>
                  </a:lnTo>
                  <a:lnTo>
                    <a:pt x="316" y="630"/>
                  </a:lnTo>
                  <a:lnTo>
                    <a:pt x="324" y="629"/>
                  </a:lnTo>
                  <a:lnTo>
                    <a:pt x="328" y="623"/>
                  </a:lnTo>
                  <a:lnTo>
                    <a:pt x="325" y="618"/>
                  </a:lnTo>
                  <a:lnTo>
                    <a:pt x="328" y="613"/>
                  </a:lnTo>
                  <a:lnTo>
                    <a:pt x="322" y="612"/>
                  </a:lnTo>
                  <a:lnTo>
                    <a:pt x="322" y="612"/>
                  </a:lnTo>
                  <a:lnTo>
                    <a:pt x="322" y="612"/>
                  </a:lnTo>
                  <a:lnTo>
                    <a:pt x="322" y="612"/>
                  </a:lnTo>
                  <a:lnTo>
                    <a:pt x="308" y="613"/>
                  </a:lnTo>
                  <a:lnTo>
                    <a:pt x="308" y="613"/>
                  </a:lnTo>
                  <a:lnTo>
                    <a:pt x="308" y="613"/>
                  </a:lnTo>
                  <a:lnTo>
                    <a:pt x="308" y="613"/>
                  </a:lnTo>
                  <a:lnTo>
                    <a:pt x="305" y="612"/>
                  </a:lnTo>
                  <a:lnTo>
                    <a:pt x="299" y="595"/>
                  </a:lnTo>
                  <a:lnTo>
                    <a:pt x="290" y="592"/>
                  </a:lnTo>
                  <a:lnTo>
                    <a:pt x="285" y="584"/>
                  </a:lnTo>
                  <a:lnTo>
                    <a:pt x="276" y="586"/>
                  </a:lnTo>
                  <a:lnTo>
                    <a:pt x="276" y="592"/>
                  </a:lnTo>
                  <a:lnTo>
                    <a:pt x="270" y="592"/>
                  </a:lnTo>
                  <a:lnTo>
                    <a:pt x="271" y="599"/>
                  </a:lnTo>
                  <a:lnTo>
                    <a:pt x="268" y="601"/>
                  </a:lnTo>
                  <a:lnTo>
                    <a:pt x="270" y="607"/>
                  </a:lnTo>
                  <a:lnTo>
                    <a:pt x="250" y="606"/>
                  </a:lnTo>
                  <a:lnTo>
                    <a:pt x="245" y="610"/>
                  </a:lnTo>
                  <a:lnTo>
                    <a:pt x="242" y="609"/>
                  </a:lnTo>
                  <a:lnTo>
                    <a:pt x="242" y="615"/>
                  </a:lnTo>
                  <a:lnTo>
                    <a:pt x="238" y="619"/>
                  </a:lnTo>
                  <a:lnTo>
                    <a:pt x="225" y="618"/>
                  </a:lnTo>
                  <a:lnTo>
                    <a:pt x="222" y="619"/>
                  </a:lnTo>
                  <a:lnTo>
                    <a:pt x="216" y="616"/>
                  </a:lnTo>
                  <a:lnTo>
                    <a:pt x="215" y="619"/>
                  </a:lnTo>
                  <a:lnTo>
                    <a:pt x="210" y="619"/>
                  </a:lnTo>
                  <a:lnTo>
                    <a:pt x="198" y="626"/>
                  </a:lnTo>
                  <a:lnTo>
                    <a:pt x="193" y="626"/>
                  </a:lnTo>
                  <a:lnTo>
                    <a:pt x="193" y="621"/>
                  </a:lnTo>
                  <a:lnTo>
                    <a:pt x="184" y="615"/>
                  </a:lnTo>
                  <a:lnTo>
                    <a:pt x="175" y="626"/>
                  </a:lnTo>
                  <a:lnTo>
                    <a:pt x="173" y="618"/>
                  </a:lnTo>
                  <a:lnTo>
                    <a:pt x="161" y="613"/>
                  </a:lnTo>
                  <a:lnTo>
                    <a:pt x="161" y="607"/>
                  </a:lnTo>
                  <a:lnTo>
                    <a:pt x="159" y="607"/>
                  </a:lnTo>
                  <a:lnTo>
                    <a:pt x="158" y="604"/>
                  </a:lnTo>
                  <a:lnTo>
                    <a:pt x="146" y="601"/>
                  </a:lnTo>
                  <a:lnTo>
                    <a:pt x="146" y="598"/>
                  </a:lnTo>
                  <a:lnTo>
                    <a:pt x="142" y="596"/>
                  </a:lnTo>
                  <a:lnTo>
                    <a:pt x="142" y="590"/>
                  </a:lnTo>
                  <a:lnTo>
                    <a:pt x="152" y="592"/>
                  </a:lnTo>
                  <a:lnTo>
                    <a:pt x="155" y="589"/>
                  </a:lnTo>
                  <a:lnTo>
                    <a:pt x="153" y="587"/>
                  </a:lnTo>
                  <a:lnTo>
                    <a:pt x="153" y="584"/>
                  </a:lnTo>
                  <a:lnTo>
                    <a:pt x="149" y="579"/>
                  </a:lnTo>
                  <a:lnTo>
                    <a:pt x="153" y="570"/>
                  </a:lnTo>
                  <a:lnTo>
                    <a:pt x="152" y="563"/>
                  </a:lnTo>
                  <a:lnTo>
                    <a:pt x="150" y="561"/>
                  </a:lnTo>
                  <a:lnTo>
                    <a:pt x="150" y="559"/>
                  </a:lnTo>
                  <a:lnTo>
                    <a:pt x="147" y="559"/>
                  </a:lnTo>
                  <a:lnTo>
                    <a:pt x="146" y="553"/>
                  </a:lnTo>
                  <a:lnTo>
                    <a:pt x="141" y="552"/>
                  </a:lnTo>
                  <a:lnTo>
                    <a:pt x="141" y="549"/>
                  </a:lnTo>
                  <a:lnTo>
                    <a:pt x="133" y="544"/>
                  </a:lnTo>
                  <a:lnTo>
                    <a:pt x="133" y="536"/>
                  </a:lnTo>
                  <a:lnTo>
                    <a:pt x="123" y="535"/>
                  </a:lnTo>
                  <a:lnTo>
                    <a:pt x="121" y="539"/>
                  </a:lnTo>
                  <a:lnTo>
                    <a:pt x="98" y="539"/>
                  </a:lnTo>
                  <a:lnTo>
                    <a:pt x="96" y="541"/>
                  </a:lnTo>
                  <a:lnTo>
                    <a:pt x="86" y="539"/>
                  </a:lnTo>
                  <a:lnTo>
                    <a:pt x="84" y="536"/>
                  </a:lnTo>
                  <a:lnTo>
                    <a:pt x="81" y="538"/>
                  </a:lnTo>
                  <a:lnTo>
                    <a:pt x="81" y="546"/>
                  </a:lnTo>
                  <a:lnTo>
                    <a:pt x="76" y="546"/>
                  </a:lnTo>
                  <a:lnTo>
                    <a:pt x="72" y="546"/>
                  </a:lnTo>
                  <a:lnTo>
                    <a:pt x="72" y="543"/>
                  </a:lnTo>
                  <a:lnTo>
                    <a:pt x="75" y="543"/>
                  </a:lnTo>
                  <a:lnTo>
                    <a:pt x="75" y="539"/>
                  </a:lnTo>
                  <a:lnTo>
                    <a:pt x="81" y="535"/>
                  </a:lnTo>
                  <a:lnTo>
                    <a:pt x="72" y="541"/>
                  </a:lnTo>
                  <a:lnTo>
                    <a:pt x="60" y="535"/>
                  </a:lnTo>
                  <a:lnTo>
                    <a:pt x="52" y="536"/>
                  </a:lnTo>
                  <a:lnTo>
                    <a:pt x="52" y="533"/>
                  </a:lnTo>
                  <a:lnTo>
                    <a:pt x="55" y="527"/>
                  </a:lnTo>
                  <a:lnTo>
                    <a:pt x="52" y="523"/>
                  </a:lnTo>
                  <a:lnTo>
                    <a:pt x="55" y="521"/>
                  </a:lnTo>
                  <a:lnTo>
                    <a:pt x="58" y="524"/>
                  </a:lnTo>
                  <a:lnTo>
                    <a:pt x="58" y="519"/>
                  </a:lnTo>
                  <a:lnTo>
                    <a:pt x="61" y="516"/>
                  </a:lnTo>
                  <a:lnTo>
                    <a:pt x="58" y="503"/>
                  </a:lnTo>
                  <a:lnTo>
                    <a:pt x="52" y="499"/>
                  </a:lnTo>
                  <a:lnTo>
                    <a:pt x="52" y="496"/>
                  </a:lnTo>
                  <a:lnTo>
                    <a:pt x="41" y="493"/>
                  </a:lnTo>
                  <a:lnTo>
                    <a:pt x="37" y="480"/>
                  </a:lnTo>
                  <a:lnTo>
                    <a:pt x="34" y="473"/>
                  </a:lnTo>
                  <a:lnTo>
                    <a:pt x="34" y="463"/>
                  </a:lnTo>
                  <a:lnTo>
                    <a:pt x="24" y="458"/>
                  </a:lnTo>
                  <a:lnTo>
                    <a:pt x="24" y="453"/>
                  </a:lnTo>
                  <a:lnTo>
                    <a:pt x="3" y="455"/>
                  </a:lnTo>
                  <a:lnTo>
                    <a:pt x="3" y="444"/>
                  </a:lnTo>
                  <a:lnTo>
                    <a:pt x="4" y="438"/>
                  </a:lnTo>
                  <a:lnTo>
                    <a:pt x="0" y="430"/>
                  </a:lnTo>
                  <a:lnTo>
                    <a:pt x="6" y="427"/>
                  </a:lnTo>
                  <a:lnTo>
                    <a:pt x="7" y="426"/>
                  </a:lnTo>
                  <a:lnTo>
                    <a:pt x="1" y="418"/>
                  </a:lnTo>
                  <a:lnTo>
                    <a:pt x="1" y="406"/>
                  </a:lnTo>
                  <a:lnTo>
                    <a:pt x="3" y="403"/>
                  </a:lnTo>
                  <a:lnTo>
                    <a:pt x="9" y="404"/>
                  </a:lnTo>
                  <a:lnTo>
                    <a:pt x="12" y="403"/>
                  </a:lnTo>
                  <a:lnTo>
                    <a:pt x="6" y="400"/>
                  </a:lnTo>
                  <a:lnTo>
                    <a:pt x="9" y="395"/>
                  </a:lnTo>
                  <a:lnTo>
                    <a:pt x="4" y="387"/>
                  </a:lnTo>
                  <a:lnTo>
                    <a:pt x="6" y="384"/>
                  </a:lnTo>
                  <a:lnTo>
                    <a:pt x="14" y="386"/>
                  </a:lnTo>
                  <a:lnTo>
                    <a:pt x="15" y="384"/>
                  </a:lnTo>
                  <a:lnTo>
                    <a:pt x="15" y="380"/>
                  </a:lnTo>
                  <a:lnTo>
                    <a:pt x="11" y="375"/>
                  </a:lnTo>
                  <a:lnTo>
                    <a:pt x="11" y="375"/>
                  </a:lnTo>
                  <a:lnTo>
                    <a:pt x="27" y="367"/>
                  </a:lnTo>
                  <a:lnTo>
                    <a:pt x="29" y="361"/>
                  </a:lnTo>
                  <a:lnTo>
                    <a:pt x="24" y="363"/>
                  </a:lnTo>
                  <a:lnTo>
                    <a:pt x="26" y="360"/>
                  </a:lnTo>
                  <a:lnTo>
                    <a:pt x="23" y="358"/>
                  </a:lnTo>
                  <a:lnTo>
                    <a:pt x="29" y="352"/>
                  </a:lnTo>
                  <a:lnTo>
                    <a:pt x="35" y="349"/>
                  </a:lnTo>
                  <a:lnTo>
                    <a:pt x="32" y="343"/>
                  </a:lnTo>
                  <a:lnTo>
                    <a:pt x="35" y="336"/>
                  </a:lnTo>
                  <a:lnTo>
                    <a:pt x="27" y="321"/>
                  </a:lnTo>
                  <a:lnTo>
                    <a:pt x="23" y="321"/>
                  </a:lnTo>
                  <a:lnTo>
                    <a:pt x="21" y="320"/>
                  </a:lnTo>
                  <a:lnTo>
                    <a:pt x="20" y="312"/>
                  </a:lnTo>
                  <a:lnTo>
                    <a:pt x="29" y="309"/>
                  </a:lnTo>
                  <a:lnTo>
                    <a:pt x="29" y="307"/>
                  </a:lnTo>
                  <a:lnTo>
                    <a:pt x="21" y="303"/>
                  </a:lnTo>
                  <a:lnTo>
                    <a:pt x="20" y="295"/>
                  </a:lnTo>
                  <a:lnTo>
                    <a:pt x="18" y="292"/>
                  </a:lnTo>
                  <a:lnTo>
                    <a:pt x="20" y="280"/>
                  </a:lnTo>
                  <a:lnTo>
                    <a:pt x="18" y="278"/>
                  </a:lnTo>
                  <a:lnTo>
                    <a:pt x="14" y="283"/>
                  </a:lnTo>
                  <a:lnTo>
                    <a:pt x="9" y="275"/>
                  </a:lnTo>
                  <a:lnTo>
                    <a:pt x="9" y="272"/>
                  </a:lnTo>
                  <a:lnTo>
                    <a:pt x="15" y="269"/>
                  </a:lnTo>
                  <a:lnTo>
                    <a:pt x="9" y="267"/>
                  </a:lnTo>
                  <a:lnTo>
                    <a:pt x="6" y="264"/>
                  </a:lnTo>
                  <a:lnTo>
                    <a:pt x="7" y="261"/>
                  </a:lnTo>
                  <a:lnTo>
                    <a:pt x="14" y="263"/>
                  </a:lnTo>
                  <a:lnTo>
                    <a:pt x="15" y="261"/>
                  </a:lnTo>
                  <a:lnTo>
                    <a:pt x="11" y="258"/>
                  </a:lnTo>
                  <a:lnTo>
                    <a:pt x="11" y="255"/>
                  </a:lnTo>
                  <a:lnTo>
                    <a:pt x="4" y="253"/>
                  </a:lnTo>
                  <a:lnTo>
                    <a:pt x="6" y="250"/>
                  </a:lnTo>
                  <a:lnTo>
                    <a:pt x="11" y="244"/>
                  </a:lnTo>
                  <a:lnTo>
                    <a:pt x="7" y="240"/>
                  </a:lnTo>
                  <a:lnTo>
                    <a:pt x="9" y="238"/>
                  </a:lnTo>
                  <a:lnTo>
                    <a:pt x="14" y="241"/>
                  </a:lnTo>
                  <a:lnTo>
                    <a:pt x="18" y="241"/>
                  </a:lnTo>
                  <a:lnTo>
                    <a:pt x="20" y="236"/>
                  </a:lnTo>
                  <a:lnTo>
                    <a:pt x="17" y="227"/>
                  </a:lnTo>
                  <a:lnTo>
                    <a:pt x="29" y="224"/>
                  </a:lnTo>
                  <a:lnTo>
                    <a:pt x="30" y="217"/>
                  </a:lnTo>
                  <a:lnTo>
                    <a:pt x="34" y="209"/>
                  </a:lnTo>
                  <a:lnTo>
                    <a:pt x="32" y="207"/>
                  </a:lnTo>
                  <a:lnTo>
                    <a:pt x="27" y="209"/>
                  </a:lnTo>
                  <a:lnTo>
                    <a:pt x="27" y="206"/>
                  </a:lnTo>
                  <a:lnTo>
                    <a:pt x="30" y="204"/>
                  </a:lnTo>
                  <a:lnTo>
                    <a:pt x="35" y="204"/>
                  </a:lnTo>
                  <a:lnTo>
                    <a:pt x="35" y="201"/>
                  </a:lnTo>
                  <a:lnTo>
                    <a:pt x="38" y="197"/>
                  </a:lnTo>
                  <a:lnTo>
                    <a:pt x="35" y="187"/>
                  </a:lnTo>
                  <a:lnTo>
                    <a:pt x="44" y="183"/>
                  </a:lnTo>
                  <a:lnTo>
                    <a:pt x="46" y="173"/>
                  </a:lnTo>
                  <a:lnTo>
                    <a:pt x="52" y="167"/>
                  </a:lnTo>
                  <a:lnTo>
                    <a:pt x="55" y="161"/>
                  </a:lnTo>
                  <a:lnTo>
                    <a:pt x="66" y="163"/>
                  </a:lnTo>
                  <a:lnTo>
                    <a:pt x="70" y="155"/>
                  </a:lnTo>
                  <a:lnTo>
                    <a:pt x="67" y="146"/>
                  </a:lnTo>
                  <a:lnTo>
                    <a:pt x="70" y="143"/>
                  </a:lnTo>
                  <a:lnTo>
                    <a:pt x="75" y="146"/>
                  </a:lnTo>
                  <a:lnTo>
                    <a:pt x="76" y="144"/>
                  </a:lnTo>
                  <a:lnTo>
                    <a:pt x="73" y="144"/>
                  </a:lnTo>
                  <a:lnTo>
                    <a:pt x="73" y="141"/>
                  </a:lnTo>
                  <a:lnTo>
                    <a:pt x="78" y="138"/>
                  </a:lnTo>
                  <a:lnTo>
                    <a:pt x="81" y="140"/>
                  </a:lnTo>
                  <a:lnTo>
                    <a:pt x="84" y="138"/>
                  </a:lnTo>
                  <a:lnTo>
                    <a:pt x="83" y="133"/>
                  </a:lnTo>
                  <a:lnTo>
                    <a:pt x="89" y="132"/>
                  </a:lnTo>
                  <a:lnTo>
                    <a:pt x="84" y="130"/>
                  </a:lnTo>
                  <a:lnTo>
                    <a:pt x="87" y="127"/>
                  </a:lnTo>
                  <a:lnTo>
                    <a:pt x="90" y="130"/>
                  </a:lnTo>
                  <a:lnTo>
                    <a:pt x="93" y="130"/>
                  </a:lnTo>
                  <a:lnTo>
                    <a:pt x="93" y="127"/>
                  </a:lnTo>
                  <a:lnTo>
                    <a:pt x="89" y="126"/>
                  </a:lnTo>
                  <a:lnTo>
                    <a:pt x="90" y="123"/>
                  </a:lnTo>
                  <a:lnTo>
                    <a:pt x="89" y="121"/>
                  </a:lnTo>
                  <a:lnTo>
                    <a:pt x="92" y="120"/>
                  </a:lnTo>
                  <a:lnTo>
                    <a:pt x="90" y="117"/>
                  </a:lnTo>
                  <a:lnTo>
                    <a:pt x="93" y="118"/>
                  </a:lnTo>
                  <a:lnTo>
                    <a:pt x="90" y="115"/>
                  </a:lnTo>
                  <a:lnTo>
                    <a:pt x="95" y="113"/>
                  </a:lnTo>
                  <a:lnTo>
                    <a:pt x="92" y="109"/>
                  </a:lnTo>
                  <a:lnTo>
                    <a:pt x="93" y="107"/>
                  </a:lnTo>
                  <a:lnTo>
                    <a:pt x="93" y="112"/>
                  </a:lnTo>
                  <a:lnTo>
                    <a:pt x="96" y="112"/>
                  </a:lnTo>
                  <a:lnTo>
                    <a:pt x="93" y="104"/>
                  </a:lnTo>
                  <a:lnTo>
                    <a:pt x="96" y="103"/>
                  </a:lnTo>
                  <a:lnTo>
                    <a:pt x="96" y="98"/>
                  </a:lnTo>
                  <a:lnTo>
                    <a:pt x="100" y="98"/>
                  </a:lnTo>
                  <a:lnTo>
                    <a:pt x="100" y="100"/>
                  </a:lnTo>
                  <a:lnTo>
                    <a:pt x="104" y="103"/>
                  </a:lnTo>
                  <a:lnTo>
                    <a:pt x="121" y="98"/>
                  </a:lnTo>
                  <a:lnTo>
                    <a:pt x="127" y="98"/>
                  </a:lnTo>
                  <a:lnTo>
                    <a:pt x="136" y="93"/>
                  </a:lnTo>
                  <a:lnTo>
                    <a:pt x="141" y="101"/>
                  </a:lnTo>
                  <a:lnTo>
                    <a:pt x="152" y="104"/>
                  </a:lnTo>
                  <a:lnTo>
                    <a:pt x="152" y="107"/>
                  </a:lnTo>
                  <a:lnTo>
                    <a:pt x="155" y="110"/>
                  </a:lnTo>
                  <a:lnTo>
                    <a:pt x="159" y="113"/>
                  </a:lnTo>
                  <a:lnTo>
                    <a:pt x="169" y="110"/>
                  </a:lnTo>
                  <a:lnTo>
                    <a:pt x="173" y="101"/>
                  </a:lnTo>
                  <a:lnTo>
                    <a:pt x="172" y="100"/>
                  </a:lnTo>
                  <a:lnTo>
                    <a:pt x="175" y="93"/>
                  </a:lnTo>
                  <a:lnTo>
                    <a:pt x="187" y="87"/>
                  </a:lnTo>
                  <a:lnTo>
                    <a:pt x="185" y="83"/>
                  </a:lnTo>
                  <a:lnTo>
                    <a:pt x="192" y="81"/>
                  </a:lnTo>
                  <a:lnTo>
                    <a:pt x="201" y="81"/>
                  </a:lnTo>
                  <a:lnTo>
                    <a:pt x="204" y="87"/>
                  </a:lnTo>
                  <a:lnTo>
                    <a:pt x="208" y="89"/>
                  </a:lnTo>
                  <a:lnTo>
                    <a:pt x="215" y="86"/>
                  </a:lnTo>
                  <a:lnTo>
                    <a:pt x="233" y="89"/>
                  </a:lnTo>
                  <a:lnTo>
                    <a:pt x="247" y="89"/>
                  </a:lnTo>
                  <a:lnTo>
                    <a:pt x="256" y="92"/>
                  </a:lnTo>
                  <a:lnTo>
                    <a:pt x="258" y="97"/>
                  </a:lnTo>
                  <a:lnTo>
                    <a:pt x="270" y="90"/>
                  </a:lnTo>
                  <a:lnTo>
                    <a:pt x="277" y="95"/>
                  </a:lnTo>
                  <a:lnTo>
                    <a:pt x="287" y="90"/>
                  </a:lnTo>
                  <a:lnTo>
                    <a:pt x="294" y="93"/>
                  </a:lnTo>
                  <a:lnTo>
                    <a:pt x="307" y="103"/>
                  </a:lnTo>
                  <a:lnTo>
                    <a:pt x="305" y="106"/>
                  </a:lnTo>
                  <a:lnTo>
                    <a:pt x="302" y="109"/>
                  </a:lnTo>
                  <a:lnTo>
                    <a:pt x="297" y="110"/>
                  </a:lnTo>
                  <a:lnTo>
                    <a:pt x="300" y="112"/>
                  </a:lnTo>
                  <a:lnTo>
                    <a:pt x="297" y="113"/>
                  </a:lnTo>
                  <a:lnTo>
                    <a:pt x="308" y="110"/>
                  </a:lnTo>
                  <a:lnTo>
                    <a:pt x="334" y="117"/>
                  </a:lnTo>
                  <a:lnTo>
                    <a:pt x="336" y="113"/>
                  </a:lnTo>
                  <a:lnTo>
                    <a:pt x="342" y="113"/>
                  </a:lnTo>
                  <a:lnTo>
                    <a:pt x="345" y="104"/>
                  </a:lnTo>
                  <a:lnTo>
                    <a:pt x="356" y="104"/>
                  </a:lnTo>
                  <a:lnTo>
                    <a:pt x="362" y="100"/>
                  </a:lnTo>
                  <a:lnTo>
                    <a:pt x="368" y="98"/>
                  </a:lnTo>
                  <a:lnTo>
                    <a:pt x="376" y="93"/>
                  </a:lnTo>
                  <a:lnTo>
                    <a:pt x="376" y="87"/>
                  </a:lnTo>
                  <a:lnTo>
                    <a:pt x="380" y="87"/>
                  </a:lnTo>
                  <a:lnTo>
                    <a:pt x="382" y="83"/>
                  </a:lnTo>
                  <a:lnTo>
                    <a:pt x="391" y="78"/>
                  </a:lnTo>
                  <a:lnTo>
                    <a:pt x="391" y="75"/>
                  </a:lnTo>
                  <a:lnTo>
                    <a:pt x="383" y="77"/>
                  </a:lnTo>
                  <a:lnTo>
                    <a:pt x="386" y="64"/>
                  </a:lnTo>
                  <a:lnTo>
                    <a:pt x="382" y="53"/>
                  </a:lnTo>
                  <a:lnTo>
                    <a:pt x="386" y="46"/>
                  </a:lnTo>
                  <a:lnTo>
                    <a:pt x="394" y="47"/>
                  </a:lnTo>
                  <a:lnTo>
                    <a:pt x="397" y="44"/>
                  </a:lnTo>
                  <a:lnTo>
                    <a:pt x="396" y="41"/>
                  </a:lnTo>
                  <a:lnTo>
                    <a:pt x="397" y="33"/>
                  </a:lnTo>
                  <a:lnTo>
                    <a:pt x="393" y="33"/>
                  </a:lnTo>
                  <a:lnTo>
                    <a:pt x="388" y="23"/>
                  </a:lnTo>
                  <a:lnTo>
                    <a:pt x="389" y="17"/>
                  </a:lnTo>
                  <a:lnTo>
                    <a:pt x="391" y="15"/>
                  </a:lnTo>
                  <a:lnTo>
                    <a:pt x="399" y="15"/>
                  </a:lnTo>
                  <a:lnTo>
                    <a:pt x="406" y="20"/>
                  </a:lnTo>
                  <a:lnTo>
                    <a:pt x="411" y="18"/>
                  </a:lnTo>
                  <a:lnTo>
                    <a:pt x="416" y="23"/>
                  </a:lnTo>
                  <a:lnTo>
                    <a:pt x="420" y="18"/>
                  </a:lnTo>
                  <a:lnTo>
                    <a:pt x="429" y="18"/>
                  </a:lnTo>
                  <a:lnTo>
                    <a:pt x="436" y="27"/>
                  </a:lnTo>
                  <a:lnTo>
                    <a:pt x="442" y="26"/>
                  </a:lnTo>
                  <a:lnTo>
                    <a:pt x="457" y="37"/>
                  </a:lnTo>
                  <a:lnTo>
                    <a:pt x="460" y="44"/>
                  </a:lnTo>
                  <a:lnTo>
                    <a:pt x="472" y="38"/>
                  </a:lnTo>
                  <a:lnTo>
                    <a:pt x="474" y="41"/>
                  </a:lnTo>
                  <a:lnTo>
                    <a:pt x="480" y="38"/>
                  </a:lnTo>
                  <a:lnTo>
                    <a:pt x="485" y="40"/>
                  </a:lnTo>
                  <a:lnTo>
                    <a:pt x="489" y="33"/>
                  </a:lnTo>
                  <a:lnTo>
                    <a:pt x="498" y="35"/>
                  </a:lnTo>
                  <a:lnTo>
                    <a:pt x="498" y="44"/>
                  </a:lnTo>
                  <a:lnTo>
                    <a:pt x="503" y="44"/>
                  </a:lnTo>
                  <a:lnTo>
                    <a:pt x="515" y="35"/>
                  </a:lnTo>
                  <a:lnTo>
                    <a:pt x="521" y="37"/>
                  </a:lnTo>
                  <a:lnTo>
                    <a:pt x="523" y="30"/>
                  </a:lnTo>
                  <a:lnTo>
                    <a:pt x="531" y="24"/>
                  </a:lnTo>
                  <a:lnTo>
                    <a:pt x="535" y="17"/>
                  </a:lnTo>
                  <a:lnTo>
                    <a:pt x="537" y="18"/>
                  </a:lnTo>
                  <a:lnTo>
                    <a:pt x="537" y="21"/>
                  </a:lnTo>
                  <a:lnTo>
                    <a:pt x="535" y="23"/>
                  </a:lnTo>
                  <a:lnTo>
                    <a:pt x="537" y="26"/>
                  </a:lnTo>
                  <a:lnTo>
                    <a:pt x="546" y="18"/>
                  </a:lnTo>
                  <a:lnTo>
                    <a:pt x="551" y="12"/>
                  </a:lnTo>
                  <a:lnTo>
                    <a:pt x="557" y="13"/>
                  </a:lnTo>
                  <a:lnTo>
                    <a:pt x="558" y="3"/>
                  </a:lnTo>
                  <a:lnTo>
                    <a:pt x="561" y="1"/>
                  </a:lnTo>
                  <a:lnTo>
                    <a:pt x="563" y="0"/>
                  </a:lnTo>
                  <a:lnTo>
                    <a:pt x="564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Chernivtsi"/>
            <p:cNvSpPr>
              <a:spLocks/>
            </p:cNvSpPr>
            <p:nvPr/>
          </p:nvSpPr>
          <p:spPr bwMode="auto">
            <a:xfrm>
              <a:off x="1506147" y="3351203"/>
              <a:ext cx="1292273" cy="722037"/>
            </a:xfrm>
            <a:custGeom>
              <a:avLst/>
              <a:gdLst>
                <a:gd name="T0" fmla="*/ 180 w 545"/>
                <a:gd name="T1" fmla="*/ 0 h 297"/>
                <a:gd name="T2" fmla="*/ 201 w 545"/>
                <a:gd name="T3" fmla="*/ 25 h 297"/>
                <a:gd name="T4" fmla="*/ 234 w 545"/>
                <a:gd name="T5" fmla="*/ 11 h 297"/>
                <a:gd name="T6" fmla="*/ 247 w 545"/>
                <a:gd name="T7" fmla="*/ 45 h 297"/>
                <a:gd name="T8" fmla="*/ 252 w 545"/>
                <a:gd name="T9" fmla="*/ 19 h 297"/>
                <a:gd name="T10" fmla="*/ 283 w 545"/>
                <a:gd name="T11" fmla="*/ 43 h 297"/>
                <a:gd name="T12" fmla="*/ 320 w 545"/>
                <a:gd name="T13" fmla="*/ 43 h 297"/>
                <a:gd name="T14" fmla="*/ 358 w 545"/>
                <a:gd name="T15" fmla="*/ 68 h 297"/>
                <a:gd name="T16" fmla="*/ 373 w 545"/>
                <a:gd name="T17" fmla="*/ 60 h 297"/>
                <a:gd name="T18" fmla="*/ 358 w 545"/>
                <a:gd name="T19" fmla="*/ 45 h 297"/>
                <a:gd name="T20" fmla="*/ 373 w 545"/>
                <a:gd name="T21" fmla="*/ 45 h 297"/>
                <a:gd name="T22" fmla="*/ 378 w 545"/>
                <a:gd name="T23" fmla="*/ 31 h 297"/>
                <a:gd name="T24" fmla="*/ 393 w 545"/>
                <a:gd name="T25" fmla="*/ 35 h 297"/>
                <a:gd name="T26" fmla="*/ 402 w 545"/>
                <a:gd name="T27" fmla="*/ 37 h 297"/>
                <a:gd name="T28" fmla="*/ 433 w 545"/>
                <a:gd name="T29" fmla="*/ 28 h 297"/>
                <a:gd name="T30" fmla="*/ 470 w 545"/>
                <a:gd name="T31" fmla="*/ 29 h 297"/>
                <a:gd name="T32" fmla="*/ 493 w 545"/>
                <a:gd name="T33" fmla="*/ 17 h 297"/>
                <a:gd name="T34" fmla="*/ 513 w 545"/>
                <a:gd name="T35" fmla="*/ 15 h 297"/>
                <a:gd name="T36" fmla="*/ 545 w 545"/>
                <a:gd name="T37" fmla="*/ 65 h 297"/>
                <a:gd name="T38" fmla="*/ 516 w 545"/>
                <a:gd name="T39" fmla="*/ 83 h 297"/>
                <a:gd name="T40" fmla="*/ 508 w 545"/>
                <a:gd name="T41" fmla="*/ 74 h 297"/>
                <a:gd name="T42" fmla="*/ 490 w 545"/>
                <a:gd name="T43" fmla="*/ 92 h 297"/>
                <a:gd name="T44" fmla="*/ 464 w 545"/>
                <a:gd name="T45" fmla="*/ 95 h 297"/>
                <a:gd name="T46" fmla="*/ 444 w 545"/>
                <a:gd name="T47" fmla="*/ 83 h 297"/>
                <a:gd name="T48" fmla="*/ 433 w 545"/>
                <a:gd name="T49" fmla="*/ 100 h 297"/>
                <a:gd name="T50" fmla="*/ 410 w 545"/>
                <a:gd name="T51" fmla="*/ 82 h 297"/>
                <a:gd name="T52" fmla="*/ 376 w 545"/>
                <a:gd name="T53" fmla="*/ 86 h 297"/>
                <a:gd name="T54" fmla="*/ 399 w 545"/>
                <a:gd name="T55" fmla="*/ 114 h 297"/>
                <a:gd name="T56" fmla="*/ 381 w 545"/>
                <a:gd name="T57" fmla="*/ 114 h 297"/>
                <a:gd name="T58" fmla="*/ 369 w 545"/>
                <a:gd name="T59" fmla="*/ 112 h 297"/>
                <a:gd name="T60" fmla="*/ 358 w 545"/>
                <a:gd name="T61" fmla="*/ 134 h 297"/>
                <a:gd name="T62" fmla="*/ 347 w 545"/>
                <a:gd name="T63" fmla="*/ 137 h 297"/>
                <a:gd name="T64" fmla="*/ 324 w 545"/>
                <a:gd name="T65" fmla="*/ 143 h 297"/>
                <a:gd name="T66" fmla="*/ 307 w 545"/>
                <a:gd name="T67" fmla="*/ 154 h 297"/>
                <a:gd name="T68" fmla="*/ 296 w 545"/>
                <a:gd name="T69" fmla="*/ 154 h 297"/>
                <a:gd name="T70" fmla="*/ 272 w 545"/>
                <a:gd name="T71" fmla="*/ 195 h 297"/>
                <a:gd name="T72" fmla="*/ 217 w 545"/>
                <a:gd name="T73" fmla="*/ 220 h 297"/>
                <a:gd name="T74" fmla="*/ 191 w 545"/>
                <a:gd name="T75" fmla="*/ 223 h 297"/>
                <a:gd name="T76" fmla="*/ 142 w 545"/>
                <a:gd name="T77" fmla="*/ 231 h 297"/>
                <a:gd name="T78" fmla="*/ 54 w 545"/>
                <a:gd name="T79" fmla="*/ 271 h 297"/>
                <a:gd name="T80" fmla="*/ 34 w 545"/>
                <a:gd name="T81" fmla="*/ 291 h 297"/>
                <a:gd name="T82" fmla="*/ 3 w 545"/>
                <a:gd name="T83" fmla="*/ 295 h 297"/>
                <a:gd name="T84" fmla="*/ 16 w 545"/>
                <a:gd name="T85" fmla="*/ 255 h 297"/>
                <a:gd name="T86" fmla="*/ 11 w 545"/>
                <a:gd name="T87" fmla="*/ 237 h 297"/>
                <a:gd name="T88" fmla="*/ 0 w 545"/>
                <a:gd name="T89" fmla="*/ 212 h 297"/>
                <a:gd name="T90" fmla="*/ 17 w 545"/>
                <a:gd name="T91" fmla="*/ 175 h 297"/>
                <a:gd name="T92" fmla="*/ 34 w 545"/>
                <a:gd name="T93" fmla="*/ 162 h 297"/>
                <a:gd name="T94" fmla="*/ 48 w 545"/>
                <a:gd name="T95" fmla="*/ 154 h 297"/>
                <a:gd name="T96" fmla="*/ 49 w 545"/>
                <a:gd name="T97" fmla="*/ 135 h 297"/>
                <a:gd name="T98" fmla="*/ 111 w 545"/>
                <a:gd name="T99" fmla="*/ 89 h 297"/>
                <a:gd name="T100" fmla="*/ 149 w 545"/>
                <a:gd name="T101" fmla="*/ 88 h 297"/>
                <a:gd name="T102" fmla="*/ 142 w 545"/>
                <a:gd name="T103" fmla="*/ 15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45" h="297">
                  <a:moveTo>
                    <a:pt x="151" y="2"/>
                  </a:moveTo>
                  <a:lnTo>
                    <a:pt x="168" y="5"/>
                  </a:lnTo>
                  <a:lnTo>
                    <a:pt x="172" y="14"/>
                  </a:lnTo>
                  <a:lnTo>
                    <a:pt x="177" y="5"/>
                  </a:lnTo>
                  <a:lnTo>
                    <a:pt x="180" y="0"/>
                  </a:lnTo>
                  <a:lnTo>
                    <a:pt x="183" y="0"/>
                  </a:lnTo>
                  <a:lnTo>
                    <a:pt x="188" y="3"/>
                  </a:lnTo>
                  <a:lnTo>
                    <a:pt x="197" y="17"/>
                  </a:lnTo>
                  <a:lnTo>
                    <a:pt x="197" y="25"/>
                  </a:lnTo>
                  <a:lnTo>
                    <a:pt x="201" y="25"/>
                  </a:lnTo>
                  <a:lnTo>
                    <a:pt x="209" y="28"/>
                  </a:lnTo>
                  <a:lnTo>
                    <a:pt x="214" y="26"/>
                  </a:lnTo>
                  <a:lnTo>
                    <a:pt x="223" y="17"/>
                  </a:lnTo>
                  <a:lnTo>
                    <a:pt x="232" y="22"/>
                  </a:lnTo>
                  <a:lnTo>
                    <a:pt x="234" y="11"/>
                  </a:lnTo>
                  <a:lnTo>
                    <a:pt x="238" y="9"/>
                  </a:lnTo>
                  <a:lnTo>
                    <a:pt x="240" y="12"/>
                  </a:lnTo>
                  <a:lnTo>
                    <a:pt x="241" y="22"/>
                  </a:lnTo>
                  <a:lnTo>
                    <a:pt x="237" y="29"/>
                  </a:lnTo>
                  <a:lnTo>
                    <a:pt x="247" y="45"/>
                  </a:lnTo>
                  <a:lnTo>
                    <a:pt x="254" y="38"/>
                  </a:lnTo>
                  <a:lnTo>
                    <a:pt x="254" y="35"/>
                  </a:lnTo>
                  <a:lnTo>
                    <a:pt x="247" y="25"/>
                  </a:lnTo>
                  <a:lnTo>
                    <a:pt x="249" y="20"/>
                  </a:lnTo>
                  <a:lnTo>
                    <a:pt x="252" y="19"/>
                  </a:lnTo>
                  <a:lnTo>
                    <a:pt x="257" y="25"/>
                  </a:lnTo>
                  <a:lnTo>
                    <a:pt x="258" y="40"/>
                  </a:lnTo>
                  <a:lnTo>
                    <a:pt x="263" y="46"/>
                  </a:lnTo>
                  <a:lnTo>
                    <a:pt x="269" y="48"/>
                  </a:lnTo>
                  <a:lnTo>
                    <a:pt x="283" y="43"/>
                  </a:lnTo>
                  <a:lnTo>
                    <a:pt x="290" y="52"/>
                  </a:lnTo>
                  <a:lnTo>
                    <a:pt x="295" y="51"/>
                  </a:lnTo>
                  <a:lnTo>
                    <a:pt x="301" y="54"/>
                  </a:lnTo>
                  <a:lnTo>
                    <a:pt x="309" y="45"/>
                  </a:lnTo>
                  <a:lnTo>
                    <a:pt x="320" y="43"/>
                  </a:lnTo>
                  <a:lnTo>
                    <a:pt x="320" y="43"/>
                  </a:lnTo>
                  <a:lnTo>
                    <a:pt x="329" y="42"/>
                  </a:lnTo>
                  <a:lnTo>
                    <a:pt x="343" y="69"/>
                  </a:lnTo>
                  <a:lnTo>
                    <a:pt x="352" y="71"/>
                  </a:lnTo>
                  <a:lnTo>
                    <a:pt x="358" y="68"/>
                  </a:lnTo>
                  <a:lnTo>
                    <a:pt x="353" y="57"/>
                  </a:lnTo>
                  <a:lnTo>
                    <a:pt x="355" y="54"/>
                  </a:lnTo>
                  <a:lnTo>
                    <a:pt x="359" y="54"/>
                  </a:lnTo>
                  <a:lnTo>
                    <a:pt x="364" y="60"/>
                  </a:lnTo>
                  <a:lnTo>
                    <a:pt x="373" y="60"/>
                  </a:lnTo>
                  <a:lnTo>
                    <a:pt x="376" y="57"/>
                  </a:lnTo>
                  <a:lnTo>
                    <a:pt x="375" y="54"/>
                  </a:lnTo>
                  <a:lnTo>
                    <a:pt x="369" y="48"/>
                  </a:lnTo>
                  <a:lnTo>
                    <a:pt x="367" y="43"/>
                  </a:lnTo>
                  <a:lnTo>
                    <a:pt x="358" y="45"/>
                  </a:lnTo>
                  <a:lnTo>
                    <a:pt x="355" y="42"/>
                  </a:lnTo>
                  <a:lnTo>
                    <a:pt x="356" y="38"/>
                  </a:lnTo>
                  <a:lnTo>
                    <a:pt x="359" y="37"/>
                  </a:lnTo>
                  <a:lnTo>
                    <a:pt x="364" y="37"/>
                  </a:lnTo>
                  <a:lnTo>
                    <a:pt x="373" y="45"/>
                  </a:lnTo>
                  <a:lnTo>
                    <a:pt x="379" y="46"/>
                  </a:lnTo>
                  <a:lnTo>
                    <a:pt x="381" y="43"/>
                  </a:lnTo>
                  <a:lnTo>
                    <a:pt x="382" y="38"/>
                  </a:lnTo>
                  <a:lnTo>
                    <a:pt x="381" y="34"/>
                  </a:lnTo>
                  <a:lnTo>
                    <a:pt x="378" y="31"/>
                  </a:lnTo>
                  <a:lnTo>
                    <a:pt x="379" y="28"/>
                  </a:lnTo>
                  <a:lnTo>
                    <a:pt x="382" y="31"/>
                  </a:lnTo>
                  <a:lnTo>
                    <a:pt x="385" y="40"/>
                  </a:lnTo>
                  <a:lnTo>
                    <a:pt x="390" y="42"/>
                  </a:lnTo>
                  <a:lnTo>
                    <a:pt x="393" y="35"/>
                  </a:lnTo>
                  <a:lnTo>
                    <a:pt x="389" y="26"/>
                  </a:lnTo>
                  <a:lnTo>
                    <a:pt x="395" y="22"/>
                  </a:lnTo>
                  <a:lnTo>
                    <a:pt x="399" y="23"/>
                  </a:lnTo>
                  <a:lnTo>
                    <a:pt x="398" y="29"/>
                  </a:lnTo>
                  <a:lnTo>
                    <a:pt x="402" y="37"/>
                  </a:lnTo>
                  <a:lnTo>
                    <a:pt x="410" y="43"/>
                  </a:lnTo>
                  <a:lnTo>
                    <a:pt x="415" y="40"/>
                  </a:lnTo>
                  <a:lnTo>
                    <a:pt x="421" y="32"/>
                  </a:lnTo>
                  <a:lnTo>
                    <a:pt x="428" y="32"/>
                  </a:lnTo>
                  <a:lnTo>
                    <a:pt x="433" y="28"/>
                  </a:lnTo>
                  <a:lnTo>
                    <a:pt x="435" y="34"/>
                  </a:lnTo>
                  <a:lnTo>
                    <a:pt x="453" y="37"/>
                  </a:lnTo>
                  <a:lnTo>
                    <a:pt x="459" y="37"/>
                  </a:lnTo>
                  <a:lnTo>
                    <a:pt x="464" y="32"/>
                  </a:lnTo>
                  <a:lnTo>
                    <a:pt x="470" y="29"/>
                  </a:lnTo>
                  <a:lnTo>
                    <a:pt x="487" y="35"/>
                  </a:lnTo>
                  <a:lnTo>
                    <a:pt x="490" y="29"/>
                  </a:lnTo>
                  <a:lnTo>
                    <a:pt x="484" y="22"/>
                  </a:lnTo>
                  <a:lnTo>
                    <a:pt x="487" y="17"/>
                  </a:lnTo>
                  <a:lnTo>
                    <a:pt x="493" y="17"/>
                  </a:lnTo>
                  <a:lnTo>
                    <a:pt x="502" y="25"/>
                  </a:lnTo>
                  <a:lnTo>
                    <a:pt x="507" y="22"/>
                  </a:lnTo>
                  <a:lnTo>
                    <a:pt x="508" y="15"/>
                  </a:lnTo>
                  <a:lnTo>
                    <a:pt x="513" y="15"/>
                  </a:lnTo>
                  <a:lnTo>
                    <a:pt x="513" y="15"/>
                  </a:lnTo>
                  <a:lnTo>
                    <a:pt x="528" y="25"/>
                  </a:lnTo>
                  <a:lnTo>
                    <a:pt x="534" y="43"/>
                  </a:lnTo>
                  <a:lnTo>
                    <a:pt x="534" y="54"/>
                  </a:lnTo>
                  <a:lnTo>
                    <a:pt x="539" y="62"/>
                  </a:lnTo>
                  <a:lnTo>
                    <a:pt x="545" y="65"/>
                  </a:lnTo>
                  <a:lnTo>
                    <a:pt x="545" y="65"/>
                  </a:lnTo>
                  <a:lnTo>
                    <a:pt x="539" y="69"/>
                  </a:lnTo>
                  <a:lnTo>
                    <a:pt x="533" y="71"/>
                  </a:lnTo>
                  <a:lnTo>
                    <a:pt x="527" y="83"/>
                  </a:lnTo>
                  <a:lnTo>
                    <a:pt x="516" y="83"/>
                  </a:lnTo>
                  <a:lnTo>
                    <a:pt x="513" y="80"/>
                  </a:lnTo>
                  <a:lnTo>
                    <a:pt x="514" y="75"/>
                  </a:lnTo>
                  <a:lnTo>
                    <a:pt x="511" y="74"/>
                  </a:lnTo>
                  <a:lnTo>
                    <a:pt x="508" y="71"/>
                  </a:lnTo>
                  <a:lnTo>
                    <a:pt x="508" y="74"/>
                  </a:lnTo>
                  <a:lnTo>
                    <a:pt x="505" y="72"/>
                  </a:lnTo>
                  <a:lnTo>
                    <a:pt x="505" y="74"/>
                  </a:lnTo>
                  <a:lnTo>
                    <a:pt x="502" y="74"/>
                  </a:lnTo>
                  <a:lnTo>
                    <a:pt x="494" y="95"/>
                  </a:lnTo>
                  <a:lnTo>
                    <a:pt x="490" y="92"/>
                  </a:lnTo>
                  <a:lnTo>
                    <a:pt x="484" y="95"/>
                  </a:lnTo>
                  <a:lnTo>
                    <a:pt x="479" y="91"/>
                  </a:lnTo>
                  <a:lnTo>
                    <a:pt x="474" y="89"/>
                  </a:lnTo>
                  <a:lnTo>
                    <a:pt x="470" y="94"/>
                  </a:lnTo>
                  <a:lnTo>
                    <a:pt x="464" y="95"/>
                  </a:lnTo>
                  <a:lnTo>
                    <a:pt x="455" y="83"/>
                  </a:lnTo>
                  <a:lnTo>
                    <a:pt x="451" y="75"/>
                  </a:lnTo>
                  <a:lnTo>
                    <a:pt x="448" y="80"/>
                  </a:lnTo>
                  <a:lnTo>
                    <a:pt x="438" y="80"/>
                  </a:lnTo>
                  <a:lnTo>
                    <a:pt x="444" y="83"/>
                  </a:lnTo>
                  <a:lnTo>
                    <a:pt x="445" y="92"/>
                  </a:lnTo>
                  <a:lnTo>
                    <a:pt x="444" y="94"/>
                  </a:lnTo>
                  <a:lnTo>
                    <a:pt x="441" y="92"/>
                  </a:lnTo>
                  <a:lnTo>
                    <a:pt x="436" y="94"/>
                  </a:lnTo>
                  <a:lnTo>
                    <a:pt x="433" y="100"/>
                  </a:lnTo>
                  <a:lnTo>
                    <a:pt x="421" y="95"/>
                  </a:lnTo>
                  <a:lnTo>
                    <a:pt x="419" y="98"/>
                  </a:lnTo>
                  <a:lnTo>
                    <a:pt x="413" y="92"/>
                  </a:lnTo>
                  <a:lnTo>
                    <a:pt x="413" y="88"/>
                  </a:lnTo>
                  <a:lnTo>
                    <a:pt x="410" y="82"/>
                  </a:lnTo>
                  <a:lnTo>
                    <a:pt x="404" y="83"/>
                  </a:lnTo>
                  <a:lnTo>
                    <a:pt x="389" y="82"/>
                  </a:lnTo>
                  <a:lnTo>
                    <a:pt x="384" y="88"/>
                  </a:lnTo>
                  <a:lnTo>
                    <a:pt x="378" y="83"/>
                  </a:lnTo>
                  <a:lnTo>
                    <a:pt x="376" y="86"/>
                  </a:lnTo>
                  <a:lnTo>
                    <a:pt x="385" y="102"/>
                  </a:lnTo>
                  <a:lnTo>
                    <a:pt x="392" y="105"/>
                  </a:lnTo>
                  <a:lnTo>
                    <a:pt x="395" y="102"/>
                  </a:lnTo>
                  <a:lnTo>
                    <a:pt x="398" y="105"/>
                  </a:lnTo>
                  <a:lnTo>
                    <a:pt x="399" y="114"/>
                  </a:lnTo>
                  <a:lnTo>
                    <a:pt x="396" y="120"/>
                  </a:lnTo>
                  <a:lnTo>
                    <a:pt x="393" y="120"/>
                  </a:lnTo>
                  <a:lnTo>
                    <a:pt x="389" y="118"/>
                  </a:lnTo>
                  <a:lnTo>
                    <a:pt x="385" y="112"/>
                  </a:lnTo>
                  <a:lnTo>
                    <a:pt x="381" y="114"/>
                  </a:lnTo>
                  <a:lnTo>
                    <a:pt x="372" y="100"/>
                  </a:lnTo>
                  <a:lnTo>
                    <a:pt x="370" y="102"/>
                  </a:lnTo>
                  <a:lnTo>
                    <a:pt x="372" y="109"/>
                  </a:lnTo>
                  <a:lnTo>
                    <a:pt x="369" y="111"/>
                  </a:lnTo>
                  <a:lnTo>
                    <a:pt x="369" y="112"/>
                  </a:lnTo>
                  <a:lnTo>
                    <a:pt x="362" y="117"/>
                  </a:lnTo>
                  <a:lnTo>
                    <a:pt x="362" y="118"/>
                  </a:lnTo>
                  <a:lnTo>
                    <a:pt x="356" y="126"/>
                  </a:lnTo>
                  <a:lnTo>
                    <a:pt x="358" y="131"/>
                  </a:lnTo>
                  <a:lnTo>
                    <a:pt x="358" y="134"/>
                  </a:lnTo>
                  <a:lnTo>
                    <a:pt x="355" y="134"/>
                  </a:lnTo>
                  <a:lnTo>
                    <a:pt x="356" y="137"/>
                  </a:lnTo>
                  <a:lnTo>
                    <a:pt x="352" y="137"/>
                  </a:lnTo>
                  <a:lnTo>
                    <a:pt x="349" y="135"/>
                  </a:lnTo>
                  <a:lnTo>
                    <a:pt x="347" y="137"/>
                  </a:lnTo>
                  <a:lnTo>
                    <a:pt x="346" y="143"/>
                  </a:lnTo>
                  <a:lnTo>
                    <a:pt x="343" y="142"/>
                  </a:lnTo>
                  <a:lnTo>
                    <a:pt x="341" y="145"/>
                  </a:lnTo>
                  <a:lnTo>
                    <a:pt x="336" y="146"/>
                  </a:lnTo>
                  <a:lnTo>
                    <a:pt x="324" y="143"/>
                  </a:lnTo>
                  <a:lnTo>
                    <a:pt x="323" y="148"/>
                  </a:lnTo>
                  <a:lnTo>
                    <a:pt x="318" y="149"/>
                  </a:lnTo>
                  <a:lnTo>
                    <a:pt x="318" y="151"/>
                  </a:lnTo>
                  <a:lnTo>
                    <a:pt x="315" y="149"/>
                  </a:lnTo>
                  <a:lnTo>
                    <a:pt x="307" y="154"/>
                  </a:lnTo>
                  <a:lnTo>
                    <a:pt x="306" y="151"/>
                  </a:lnTo>
                  <a:lnTo>
                    <a:pt x="303" y="154"/>
                  </a:lnTo>
                  <a:lnTo>
                    <a:pt x="300" y="152"/>
                  </a:lnTo>
                  <a:lnTo>
                    <a:pt x="300" y="154"/>
                  </a:lnTo>
                  <a:lnTo>
                    <a:pt x="296" y="154"/>
                  </a:lnTo>
                  <a:lnTo>
                    <a:pt x="295" y="157"/>
                  </a:lnTo>
                  <a:lnTo>
                    <a:pt x="296" y="162"/>
                  </a:lnTo>
                  <a:lnTo>
                    <a:pt x="289" y="169"/>
                  </a:lnTo>
                  <a:lnTo>
                    <a:pt x="284" y="186"/>
                  </a:lnTo>
                  <a:lnTo>
                    <a:pt x="272" y="195"/>
                  </a:lnTo>
                  <a:lnTo>
                    <a:pt x="269" y="209"/>
                  </a:lnTo>
                  <a:lnTo>
                    <a:pt x="266" y="214"/>
                  </a:lnTo>
                  <a:lnTo>
                    <a:pt x="250" y="218"/>
                  </a:lnTo>
                  <a:lnTo>
                    <a:pt x="241" y="215"/>
                  </a:lnTo>
                  <a:lnTo>
                    <a:pt x="217" y="220"/>
                  </a:lnTo>
                  <a:lnTo>
                    <a:pt x="209" y="218"/>
                  </a:lnTo>
                  <a:lnTo>
                    <a:pt x="208" y="223"/>
                  </a:lnTo>
                  <a:lnTo>
                    <a:pt x="204" y="223"/>
                  </a:lnTo>
                  <a:lnTo>
                    <a:pt x="198" y="222"/>
                  </a:lnTo>
                  <a:lnTo>
                    <a:pt x="191" y="223"/>
                  </a:lnTo>
                  <a:lnTo>
                    <a:pt x="188" y="226"/>
                  </a:lnTo>
                  <a:lnTo>
                    <a:pt x="180" y="231"/>
                  </a:lnTo>
                  <a:lnTo>
                    <a:pt x="161" y="229"/>
                  </a:lnTo>
                  <a:lnTo>
                    <a:pt x="154" y="228"/>
                  </a:lnTo>
                  <a:lnTo>
                    <a:pt x="142" y="231"/>
                  </a:lnTo>
                  <a:lnTo>
                    <a:pt x="85" y="238"/>
                  </a:lnTo>
                  <a:lnTo>
                    <a:pt x="76" y="245"/>
                  </a:lnTo>
                  <a:lnTo>
                    <a:pt x="68" y="245"/>
                  </a:lnTo>
                  <a:lnTo>
                    <a:pt x="65" y="255"/>
                  </a:lnTo>
                  <a:lnTo>
                    <a:pt x="54" y="271"/>
                  </a:lnTo>
                  <a:lnTo>
                    <a:pt x="54" y="275"/>
                  </a:lnTo>
                  <a:lnTo>
                    <a:pt x="49" y="277"/>
                  </a:lnTo>
                  <a:lnTo>
                    <a:pt x="46" y="280"/>
                  </a:lnTo>
                  <a:lnTo>
                    <a:pt x="43" y="288"/>
                  </a:lnTo>
                  <a:lnTo>
                    <a:pt x="34" y="291"/>
                  </a:lnTo>
                  <a:lnTo>
                    <a:pt x="31" y="289"/>
                  </a:lnTo>
                  <a:lnTo>
                    <a:pt x="28" y="297"/>
                  </a:lnTo>
                  <a:lnTo>
                    <a:pt x="22" y="294"/>
                  </a:lnTo>
                  <a:lnTo>
                    <a:pt x="19" y="297"/>
                  </a:lnTo>
                  <a:lnTo>
                    <a:pt x="3" y="295"/>
                  </a:lnTo>
                  <a:lnTo>
                    <a:pt x="3" y="295"/>
                  </a:lnTo>
                  <a:lnTo>
                    <a:pt x="8" y="275"/>
                  </a:lnTo>
                  <a:lnTo>
                    <a:pt x="16" y="265"/>
                  </a:lnTo>
                  <a:lnTo>
                    <a:pt x="19" y="257"/>
                  </a:lnTo>
                  <a:lnTo>
                    <a:pt x="16" y="255"/>
                  </a:lnTo>
                  <a:lnTo>
                    <a:pt x="16" y="252"/>
                  </a:lnTo>
                  <a:lnTo>
                    <a:pt x="8" y="246"/>
                  </a:lnTo>
                  <a:lnTo>
                    <a:pt x="8" y="243"/>
                  </a:lnTo>
                  <a:lnTo>
                    <a:pt x="11" y="242"/>
                  </a:lnTo>
                  <a:lnTo>
                    <a:pt x="11" y="237"/>
                  </a:lnTo>
                  <a:lnTo>
                    <a:pt x="2" y="228"/>
                  </a:lnTo>
                  <a:lnTo>
                    <a:pt x="5" y="226"/>
                  </a:lnTo>
                  <a:lnTo>
                    <a:pt x="2" y="225"/>
                  </a:lnTo>
                  <a:lnTo>
                    <a:pt x="3" y="223"/>
                  </a:lnTo>
                  <a:lnTo>
                    <a:pt x="0" y="212"/>
                  </a:lnTo>
                  <a:lnTo>
                    <a:pt x="3" y="209"/>
                  </a:lnTo>
                  <a:lnTo>
                    <a:pt x="2" y="203"/>
                  </a:lnTo>
                  <a:lnTo>
                    <a:pt x="19" y="185"/>
                  </a:lnTo>
                  <a:lnTo>
                    <a:pt x="16" y="177"/>
                  </a:lnTo>
                  <a:lnTo>
                    <a:pt x="17" y="175"/>
                  </a:lnTo>
                  <a:lnTo>
                    <a:pt x="20" y="174"/>
                  </a:lnTo>
                  <a:lnTo>
                    <a:pt x="26" y="177"/>
                  </a:lnTo>
                  <a:lnTo>
                    <a:pt x="28" y="171"/>
                  </a:lnTo>
                  <a:lnTo>
                    <a:pt x="33" y="171"/>
                  </a:lnTo>
                  <a:lnTo>
                    <a:pt x="34" y="162"/>
                  </a:lnTo>
                  <a:lnTo>
                    <a:pt x="39" y="160"/>
                  </a:lnTo>
                  <a:lnTo>
                    <a:pt x="37" y="155"/>
                  </a:lnTo>
                  <a:lnTo>
                    <a:pt x="40" y="154"/>
                  </a:lnTo>
                  <a:lnTo>
                    <a:pt x="46" y="155"/>
                  </a:lnTo>
                  <a:lnTo>
                    <a:pt x="48" y="154"/>
                  </a:lnTo>
                  <a:lnTo>
                    <a:pt x="48" y="151"/>
                  </a:lnTo>
                  <a:lnTo>
                    <a:pt x="43" y="146"/>
                  </a:lnTo>
                  <a:lnTo>
                    <a:pt x="45" y="143"/>
                  </a:lnTo>
                  <a:lnTo>
                    <a:pt x="42" y="142"/>
                  </a:lnTo>
                  <a:lnTo>
                    <a:pt x="49" y="135"/>
                  </a:lnTo>
                  <a:lnTo>
                    <a:pt x="57" y="134"/>
                  </a:lnTo>
                  <a:lnTo>
                    <a:pt x="74" y="109"/>
                  </a:lnTo>
                  <a:lnTo>
                    <a:pt x="89" y="94"/>
                  </a:lnTo>
                  <a:lnTo>
                    <a:pt x="103" y="88"/>
                  </a:lnTo>
                  <a:lnTo>
                    <a:pt x="111" y="89"/>
                  </a:lnTo>
                  <a:lnTo>
                    <a:pt x="117" y="86"/>
                  </a:lnTo>
                  <a:lnTo>
                    <a:pt x="128" y="88"/>
                  </a:lnTo>
                  <a:lnTo>
                    <a:pt x="134" y="92"/>
                  </a:lnTo>
                  <a:lnTo>
                    <a:pt x="148" y="92"/>
                  </a:lnTo>
                  <a:lnTo>
                    <a:pt x="149" y="88"/>
                  </a:lnTo>
                  <a:lnTo>
                    <a:pt x="145" y="72"/>
                  </a:lnTo>
                  <a:lnTo>
                    <a:pt x="145" y="34"/>
                  </a:lnTo>
                  <a:lnTo>
                    <a:pt x="142" y="28"/>
                  </a:lnTo>
                  <a:lnTo>
                    <a:pt x="143" y="17"/>
                  </a:lnTo>
                  <a:lnTo>
                    <a:pt x="142" y="15"/>
                  </a:lnTo>
                  <a:lnTo>
                    <a:pt x="151" y="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9" name="Dnepropetrovsk"/>
            <p:cNvSpPr>
              <a:spLocks/>
            </p:cNvSpPr>
            <p:nvPr/>
          </p:nvSpPr>
          <p:spPr bwMode="auto">
            <a:xfrm>
              <a:off x="5473067" y="2954934"/>
              <a:ext cx="1960936" cy="1315224"/>
            </a:xfrm>
            <a:custGeom>
              <a:avLst/>
              <a:gdLst>
                <a:gd name="T0" fmla="*/ 242 w 827"/>
                <a:gd name="T1" fmla="*/ 120 h 541"/>
                <a:gd name="T2" fmla="*/ 276 w 827"/>
                <a:gd name="T3" fmla="*/ 142 h 541"/>
                <a:gd name="T4" fmla="*/ 277 w 827"/>
                <a:gd name="T5" fmla="*/ 117 h 541"/>
                <a:gd name="T6" fmla="*/ 281 w 827"/>
                <a:gd name="T7" fmla="*/ 97 h 541"/>
                <a:gd name="T8" fmla="*/ 300 w 827"/>
                <a:gd name="T9" fmla="*/ 31 h 541"/>
                <a:gd name="T10" fmla="*/ 336 w 827"/>
                <a:gd name="T11" fmla="*/ 31 h 541"/>
                <a:gd name="T12" fmla="*/ 360 w 827"/>
                <a:gd name="T13" fmla="*/ 18 h 541"/>
                <a:gd name="T14" fmla="*/ 386 w 827"/>
                <a:gd name="T15" fmla="*/ 2 h 541"/>
                <a:gd name="T16" fmla="*/ 406 w 827"/>
                <a:gd name="T17" fmla="*/ 11 h 541"/>
                <a:gd name="T18" fmla="*/ 436 w 827"/>
                <a:gd name="T19" fmla="*/ 6 h 541"/>
                <a:gd name="T20" fmla="*/ 468 w 827"/>
                <a:gd name="T21" fmla="*/ 12 h 541"/>
                <a:gd name="T22" fmla="*/ 477 w 827"/>
                <a:gd name="T23" fmla="*/ 25 h 541"/>
                <a:gd name="T24" fmla="*/ 508 w 827"/>
                <a:gd name="T25" fmla="*/ 52 h 541"/>
                <a:gd name="T26" fmla="*/ 531 w 827"/>
                <a:gd name="T27" fmla="*/ 68 h 541"/>
                <a:gd name="T28" fmla="*/ 577 w 827"/>
                <a:gd name="T29" fmla="*/ 72 h 541"/>
                <a:gd name="T30" fmla="*/ 601 w 827"/>
                <a:gd name="T31" fmla="*/ 74 h 541"/>
                <a:gd name="T32" fmla="*/ 635 w 827"/>
                <a:gd name="T33" fmla="*/ 97 h 541"/>
                <a:gd name="T34" fmla="*/ 670 w 827"/>
                <a:gd name="T35" fmla="*/ 129 h 541"/>
                <a:gd name="T36" fmla="*/ 689 w 827"/>
                <a:gd name="T37" fmla="*/ 205 h 541"/>
                <a:gd name="T38" fmla="*/ 726 w 827"/>
                <a:gd name="T39" fmla="*/ 183 h 541"/>
                <a:gd name="T40" fmla="*/ 752 w 827"/>
                <a:gd name="T41" fmla="*/ 183 h 541"/>
                <a:gd name="T42" fmla="*/ 787 w 827"/>
                <a:gd name="T43" fmla="*/ 188 h 541"/>
                <a:gd name="T44" fmla="*/ 808 w 827"/>
                <a:gd name="T45" fmla="*/ 214 h 541"/>
                <a:gd name="T46" fmla="*/ 805 w 827"/>
                <a:gd name="T47" fmla="*/ 248 h 541"/>
                <a:gd name="T48" fmla="*/ 821 w 827"/>
                <a:gd name="T49" fmla="*/ 278 h 541"/>
                <a:gd name="T50" fmla="*/ 813 w 827"/>
                <a:gd name="T51" fmla="*/ 358 h 541"/>
                <a:gd name="T52" fmla="*/ 785 w 827"/>
                <a:gd name="T53" fmla="*/ 352 h 541"/>
                <a:gd name="T54" fmla="*/ 767 w 827"/>
                <a:gd name="T55" fmla="*/ 346 h 541"/>
                <a:gd name="T56" fmla="*/ 755 w 827"/>
                <a:gd name="T57" fmla="*/ 369 h 541"/>
                <a:gd name="T58" fmla="*/ 755 w 827"/>
                <a:gd name="T59" fmla="*/ 401 h 541"/>
                <a:gd name="T60" fmla="*/ 727 w 827"/>
                <a:gd name="T61" fmla="*/ 429 h 541"/>
                <a:gd name="T62" fmla="*/ 670 w 827"/>
                <a:gd name="T63" fmla="*/ 425 h 541"/>
                <a:gd name="T64" fmla="*/ 656 w 827"/>
                <a:gd name="T65" fmla="*/ 397 h 541"/>
                <a:gd name="T66" fmla="*/ 641 w 827"/>
                <a:gd name="T67" fmla="*/ 374 h 541"/>
                <a:gd name="T68" fmla="*/ 626 w 827"/>
                <a:gd name="T69" fmla="*/ 352 h 541"/>
                <a:gd name="T70" fmla="*/ 532 w 827"/>
                <a:gd name="T71" fmla="*/ 351 h 541"/>
                <a:gd name="T72" fmla="*/ 437 w 827"/>
                <a:gd name="T73" fmla="*/ 337 h 541"/>
                <a:gd name="T74" fmla="*/ 394 w 827"/>
                <a:gd name="T75" fmla="*/ 334 h 541"/>
                <a:gd name="T76" fmla="*/ 399 w 827"/>
                <a:gd name="T77" fmla="*/ 397 h 541"/>
                <a:gd name="T78" fmla="*/ 403 w 827"/>
                <a:gd name="T79" fmla="*/ 420 h 541"/>
                <a:gd name="T80" fmla="*/ 409 w 827"/>
                <a:gd name="T81" fmla="*/ 463 h 541"/>
                <a:gd name="T82" fmla="*/ 409 w 827"/>
                <a:gd name="T83" fmla="*/ 501 h 541"/>
                <a:gd name="T84" fmla="*/ 397 w 827"/>
                <a:gd name="T85" fmla="*/ 523 h 541"/>
                <a:gd name="T86" fmla="*/ 245 w 827"/>
                <a:gd name="T87" fmla="*/ 535 h 541"/>
                <a:gd name="T88" fmla="*/ 135 w 827"/>
                <a:gd name="T89" fmla="*/ 511 h 541"/>
                <a:gd name="T90" fmla="*/ 81 w 827"/>
                <a:gd name="T91" fmla="*/ 531 h 541"/>
                <a:gd name="T92" fmla="*/ 53 w 827"/>
                <a:gd name="T93" fmla="*/ 515 h 541"/>
                <a:gd name="T94" fmla="*/ 7 w 827"/>
                <a:gd name="T95" fmla="*/ 492 h 541"/>
                <a:gd name="T96" fmla="*/ 26 w 827"/>
                <a:gd name="T97" fmla="*/ 425 h 541"/>
                <a:gd name="T98" fmla="*/ 7 w 827"/>
                <a:gd name="T99" fmla="*/ 381 h 541"/>
                <a:gd name="T100" fmla="*/ 30 w 827"/>
                <a:gd name="T101" fmla="*/ 354 h 541"/>
                <a:gd name="T102" fmla="*/ 57 w 827"/>
                <a:gd name="T103" fmla="*/ 338 h 541"/>
                <a:gd name="T104" fmla="*/ 66 w 827"/>
                <a:gd name="T105" fmla="*/ 341 h 541"/>
                <a:gd name="T106" fmla="*/ 98 w 827"/>
                <a:gd name="T107" fmla="*/ 315 h 541"/>
                <a:gd name="T108" fmla="*/ 116 w 827"/>
                <a:gd name="T109" fmla="*/ 272 h 541"/>
                <a:gd name="T110" fmla="*/ 109 w 827"/>
                <a:gd name="T111" fmla="*/ 203 h 541"/>
                <a:gd name="T112" fmla="*/ 144 w 827"/>
                <a:gd name="T113" fmla="*/ 188 h 541"/>
                <a:gd name="T114" fmla="*/ 164 w 827"/>
                <a:gd name="T115" fmla="*/ 158 h 541"/>
                <a:gd name="T116" fmla="*/ 130 w 827"/>
                <a:gd name="T117" fmla="*/ 125 h 541"/>
                <a:gd name="T118" fmla="*/ 161 w 827"/>
                <a:gd name="T119" fmla="*/ 128 h 541"/>
                <a:gd name="T120" fmla="*/ 185 w 827"/>
                <a:gd name="T121" fmla="*/ 123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7" h="541">
                  <a:moveTo>
                    <a:pt x="195" y="92"/>
                  </a:moveTo>
                  <a:lnTo>
                    <a:pt x="202" y="98"/>
                  </a:lnTo>
                  <a:lnTo>
                    <a:pt x="213" y="103"/>
                  </a:lnTo>
                  <a:lnTo>
                    <a:pt x="221" y="103"/>
                  </a:lnTo>
                  <a:lnTo>
                    <a:pt x="224" y="111"/>
                  </a:lnTo>
                  <a:lnTo>
                    <a:pt x="230" y="115"/>
                  </a:lnTo>
                  <a:lnTo>
                    <a:pt x="241" y="117"/>
                  </a:lnTo>
                  <a:lnTo>
                    <a:pt x="242" y="120"/>
                  </a:lnTo>
                  <a:lnTo>
                    <a:pt x="242" y="126"/>
                  </a:lnTo>
                  <a:lnTo>
                    <a:pt x="244" y="129"/>
                  </a:lnTo>
                  <a:lnTo>
                    <a:pt x="248" y="132"/>
                  </a:lnTo>
                  <a:lnTo>
                    <a:pt x="253" y="131"/>
                  </a:lnTo>
                  <a:lnTo>
                    <a:pt x="258" y="135"/>
                  </a:lnTo>
                  <a:lnTo>
                    <a:pt x="264" y="138"/>
                  </a:lnTo>
                  <a:lnTo>
                    <a:pt x="268" y="142"/>
                  </a:lnTo>
                  <a:lnTo>
                    <a:pt x="276" y="142"/>
                  </a:lnTo>
                  <a:lnTo>
                    <a:pt x="277" y="143"/>
                  </a:lnTo>
                  <a:lnTo>
                    <a:pt x="277" y="148"/>
                  </a:lnTo>
                  <a:lnTo>
                    <a:pt x="282" y="142"/>
                  </a:lnTo>
                  <a:lnTo>
                    <a:pt x="281" y="134"/>
                  </a:lnTo>
                  <a:lnTo>
                    <a:pt x="287" y="129"/>
                  </a:lnTo>
                  <a:lnTo>
                    <a:pt x="284" y="126"/>
                  </a:lnTo>
                  <a:lnTo>
                    <a:pt x="277" y="129"/>
                  </a:lnTo>
                  <a:lnTo>
                    <a:pt x="277" y="117"/>
                  </a:lnTo>
                  <a:lnTo>
                    <a:pt x="288" y="117"/>
                  </a:lnTo>
                  <a:lnTo>
                    <a:pt x="284" y="114"/>
                  </a:lnTo>
                  <a:lnTo>
                    <a:pt x="284" y="111"/>
                  </a:lnTo>
                  <a:lnTo>
                    <a:pt x="288" y="109"/>
                  </a:lnTo>
                  <a:lnTo>
                    <a:pt x="288" y="106"/>
                  </a:lnTo>
                  <a:lnTo>
                    <a:pt x="287" y="106"/>
                  </a:lnTo>
                  <a:lnTo>
                    <a:pt x="287" y="102"/>
                  </a:lnTo>
                  <a:lnTo>
                    <a:pt x="281" y="97"/>
                  </a:lnTo>
                  <a:lnTo>
                    <a:pt x="279" y="94"/>
                  </a:lnTo>
                  <a:lnTo>
                    <a:pt x="282" y="78"/>
                  </a:lnTo>
                  <a:lnTo>
                    <a:pt x="290" y="66"/>
                  </a:lnTo>
                  <a:lnTo>
                    <a:pt x="284" y="62"/>
                  </a:lnTo>
                  <a:lnTo>
                    <a:pt x="290" y="55"/>
                  </a:lnTo>
                  <a:lnTo>
                    <a:pt x="291" y="51"/>
                  </a:lnTo>
                  <a:lnTo>
                    <a:pt x="302" y="43"/>
                  </a:lnTo>
                  <a:lnTo>
                    <a:pt x="300" y="31"/>
                  </a:lnTo>
                  <a:lnTo>
                    <a:pt x="313" y="40"/>
                  </a:lnTo>
                  <a:lnTo>
                    <a:pt x="314" y="38"/>
                  </a:lnTo>
                  <a:lnTo>
                    <a:pt x="319" y="42"/>
                  </a:lnTo>
                  <a:lnTo>
                    <a:pt x="324" y="38"/>
                  </a:lnTo>
                  <a:lnTo>
                    <a:pt x="331" y="43"/>
                  </a:lnTo>
                  <a:lnTo>
                    <a:pt x="336" y="42"/>
                  </a:lnTo>
                  <a:lnTo>
                    <a:pt x="334" y="35"/>
                  </a:lnTo>
                  <a:lnTo>
                    <a:pt x="336" y="31"/>
                  </a:lnTo>
                  <a:lnTo>
                    <a:pt x="339" y="31"/>
                  </a:lnTo>
                  <a:lnTo>
                    <a:pt x="339" y="26"/>
                  </a:lnTo>
                  <a:lnTo>
                    <a:pt x="343" y="26"/>
                  </a:lnTo>
                  <a:lnTo>
                    <a:pt x="347" y="22"/>
                  </a:lnTo>
                  <a:lnTo>
                    <a:pt x="351" y="20"/>
                  </a:lnTo>
                  <a:lnTo>
                    <a:pt x="354" y="23"/>
                  </a:lnTo>
                  <a:lnTo>
                    <a:pt x="357" y="23"/>
                  </a:lnTo>
                  <a:lnTo>
                    <a:pt x="360" y="18"/>
                  </a:lnTo>
                  <a:lnTo>
                    <a:pt x="363" y="20"/>
                  </a:lnTo>
                  <a:lnTo>
                    <a:pt x="370" y="15"/>
                  </a:lnTo>
                  <a:lnTo>
                    <a:pt x="376" y="15"/>
                  </a:lnTo>
                  <a:lnTo>
                    <a:pt x="376" y="6"/>
                  </a:lnTo>
                  <a:lnTo>
                    <a:pt x="379" y="5"/>
                  </a:lnTo>
                  <a:lnTo>
                    <a:pt x="385" y="6"/>
                  </a:lnTo>
                  <a:lnTo>
                    <a:pt x="388" y="5"/>
                  </a:lnTo>
                  <a:lnTo>
                    <a:pt x="386" y="2"/>
                  </a:lnTo>
                  <a:lnTo>
                    <a:pt x="394" y="2"/>
                  </a:lnTo>
                  <a:lnTo>
                    <a:pt x="396" y="3"/>
                  </a:lnTo>
                  <a:lnTo>
                    <a:pt x="403" y="5"/>
                  </a:lnTo>
                  <a:lnTo>
                    <a:pt x="402" y="8"/>
                  </a:lnTo>
                  <a:lnTo>
                    <a:pt x="397" y="8"/>
                  </a:lnTo>
                  <a:lnTo>
                    <a:pt x="396" y="11"/>
                  </a:lnTo>
                  <a:lnTo>
                    <a:pt x="403" y="14"/>
                  </a:lnTo>
                  <a:lnTo>
                    <a:pt x="406" y="11"/>
                  </a:lnTo>
                  <a:lnTo>
                    <a:pt x="409" y="3"/>
                  </a:lnTo>
                  <a:lnTo>
                    <a:pt x="414" y="0"/>
                  </a:lnTo>
                  <a:lnTo>
                    <a:pt x="426" y="11"/>
                  </a:lnTo>
                  <a:lnTo>
                    <a:pt x="426" y="14"/>
                  </a:lnTo>
                  <a:lnTo>
                    <a:pt x="428" y="14"/>
                  </a:lnTo>
                  <a:lnTo>
                    <a:pt x="428" y="14"/>
                  </a:lnTo>
                  <a:lnTo>
                    <a:pt x="432" y="11"/>
                  </a:lnTo>
                  <a:lnTo>
                    <a:pt x="436" y="6"/>
                  </a:lnTo>
                  <a:lnTo>
                    <a:pt x="440" y="9"/>
                  </a:lnTo>
                  <a:lnTo>
                    <a:pt x="442" y="15"/>
                  </a:lnTo>
                  <a:lnTo>
                    <a:pt x="443" y="11"/>
                  </a:lnTo>
                  <a:lnTo>
                    <a:pt x="449" y="9"/>
                  </a:lnTo>
                  <a:lnTo>
                    <a:pt x="454" y="14"/>
                  </a:lnTo>
                  <a:lnTo>
                    <a:pt x="459" y="9"/>
                  </a:lnTo>
                  <a:lnTo>
                    <a:pt x="465" y="11"/>
                  </a:lnTo>
                  <a:lnTo>
                    <a:pt x="468" y="12"/>
                  </a:lnTo>
                  <a:lnTo>
                    <a:pt x="465" y="14"/>
                  </a:lnTo>
                  <a:lnTo>
                    <a:pt x="465" y="15"/>
                  </a:lnTo>
                  <a:lnTo>
                    <a:pt x="471" y="22"/>
                  </a:lnTo>
                  <a:lnTo>
                    <a:pt x="463" y="23"/>
                  </a:lnTo>
                  <a:lnTo>
                    <a:pt x="463" y="26"/>
                  </a:lnTo>
                  <a:lnTo>
                    <a:pt x="471" y="28"/>
                  </a:lnTo>
                  <a:lnTo>
                    <a:pt x="472" y="25"/>
                  </a:lnTo>
                  <a:lnTo>
                    <a:pt x="477" y="25"/>
                  </a:lnTo>
                  <a:lnTo>
                    <a:pt x="482" y="31"/>
                  </a:lnTo>
                  <a:lnTo>
                    <a:pt x="488" y="34"/>
                  </a:lnTo>
                  <a:lnTo>
                    <a:pt x="489" y="37"/>
                  </a:lnTo>
                  <a:lnTo>
                    <a:pt x="486" y="38"/>
                  </a:lnTo>
                  <a:lnTo>
                    <a:pt x="495" y="43"/>
                  </a:lnTo>
                  <a:lnTo>
                    <a:pt x="495" y="46"/>
                  </a:lnTo>
                  <a:lnTo>
                    <a:pt x="505" y="54"/>
                  </a:lnTo>
                  <a:lnTo>
                    <a:pt x="508" y="52"/>
                  </a:lnTo>
                  <a:lnTo>
                    <a:pt x="508" y="55"/>
                  </a:lnTo>
                  <a:lnTo>
                    <a:pt x="518" y="63"/>
                  </a:lnTo>
                  <a:lnTo>
                    <a:pt x="523" y="68"/>
                  </a:lnTo>
                  <a:lnTo>
                    <a:pt x="525" y="66"/>
                  </a:lnTo>
                  <a:lnTo>
                    <a:pt x="525" y="71"/>
                  </a:lnTo>
                  <a:lnTo>
                    <a:pt x="529" y="69"/>
                  </a:lnTo>
                  <a:lnTo>
                    <a:pt x="529" y="66"/>
                  </a:lnTo>
                  <a:lnTo>
                    <a:pt x="531" y="68"/>
                  </a:lnTo>
                  <a:lnTo>
                    <a:pt x="541" y="69"/>
                  </a:lnTo>
                  <a:lnTo>
                    <a:pt x="548" y="66"/>
                  </a:lnTo>
                  <a:lnTo>
                    <a:pt x="554" y="66"/>
                  </a:lnTo>
                  <a:lnTo>
                    <a:pt x="555" y="72"/>
                  </a:lnTo>
                  <a:lnTo>
                    <a:pt x="566" y="71"/>
                  </a:lnTo>
                  <a:lnTo>
                    <a:pt x="571" y="77"/>
                  </a:lnTo>
                  <a:lnTo>
                    <a:pt x="574" y="72"/>
                  </a:lnTo>
                  <a:lnTo>
                    <a:pt x="577" y="72"/>
                  </a:lnTo>
                  <a:lnTo>
                    <a:pt x="578" y="75"/>
                  </a:lnTo>
                  <a:lnTo>
                    <a:pt x="583" y="74"/>
                  </a:lnTo>
                  <a:lnTo>
                    <a:pt x="587" y="75"/>
                  </a:lnTo>
                  <a:lnTo>
                    <a:pt x="589" y="83"/>
                  </a:lnTo>
                  <a:lnTo>
                    <a:pt x="590" y="83"/>
                  </a:lnTo>
                  <a:lnTo>
                    <a:pt x="595" y="77"/>
                  </a:lnTo>
                  <a:lnTo>
                    <a:pt x="600" y="77"/>
                  </a:lnTo>
                  <a:lnTo>
                    <a:pt x="601" y="74"/>
                  </a:lnTo>
                  <a:lnTo>
                    <a:pt x="606" y="72"/>
                  </a:lnTo>
                  <a:lnTo>
                    <a:pt x="607" y="69"/>
                  </a:lnTo>
                  <a:lnTo>
                    <a:pt x="613" y="71"/>
                  </a:lnTo>
                  <a:lnTo>
                    <a:pt x="620" y="62"/>
                  </a:lnTo>
                  <a:lnTo>
                    <a:pt x="629" y="71"/>
                  </a:lnTo>
                  <a:lnTo>
                    <a:pt x="627" y="74"/>
                  </a:lnTo>
                  <a:lnTo>
                    <a:pt x="641" y="88"/>
                  </a:lnTo>
                  <a:lnTo>
                    <a:pt x="635" y="97"/>
                  </a:lnTo>
                  <a:lnTo>
                    <a:pt x="640" y="102"/>
                  </a:lnTo>
                  <a:lnTo>
                    <a:pt x="637" y="108"/>
                  </a:lnTo>
                  <a:lnTo>
                    <a:pt x="647" y="112"/>
                  </a:lnTo>
                  <a:lnTo>
                    <a:pt x="646" y="122"/>
                  </a:lnTo>
                  <a:lnTo>
                    <a:pt x="656" y="122"/>
                  </a:lnTo>
                  <a:lnTo>
                    <a:pt x="664" y="129"/>
                  </a:lnTo>
                  <a:lnTo>
                    <a:pt x="667" y="128"/>
                  </a:lnTo>
                  <a:lnTo>
                    <a:pt x="670" y="129"/>
                  </a:lnTo>
                  <a:lnTo>
                    <a:pt x="669" y="134"/>
                  </a:lnTo>
                  <a:lnTo>
                    <a:pt x="661" y="135"/>
                  </a:lnTo>
                  <a:lnTo>
                    <a:pt x="666" y="140"/>
                  </a:lnTo>
                  <a:lnTo>
                    <a:pt x="661" y="148"/>
                  </a:lnTo>
                  <a:lnTo>
                    <a:pt x="690" y="169"/>
                  </a:lnTo>
                  <a:lnTo>
                    <a:pt x="684" y="182"/>
                  </a:lnTo>
                  <a:lnTo>
                    <a:pt x="698" y="191"/>
                  </a:lnTo>
                  <a:lnTo>
                    <a:pt x="689" y="205"/>
                  </a:lnTo>
                  <a:lnTo>
                    <a:pt x="693" y="209"/>
                  </a:lnTo>
                  <a:lnTo>
                    <a:pt x="699" y="201"/>
                  </a:lnTo>
                  <a:lnTo>
                    <a:pt x="706" y="206"/>
                  </a:lnTo>
                  <a:lnTo>
                    <a:pt x="706" y="208"/>
                  </a:lnTo>
                  <a:lnTo>
                    <a:pt x="713" y="198"/>
                  </a:lnTo>
                  <a:lnTo>
                    <a:pt x="710" y="197"/>
                  </a:lnTo>
                  <a:lnTo>
                    <a:pt x="719" y="185"/>
                  </a:lnTo>
                  <a:lnTo>
                    <a:pt x="726" y="183"/>
                  </a:lnTo>
                  <a:lnTo>
                    <a:pt x="721" y="182"/>
                  </a:lnTo>
                  <a:lnTo>
                    <a:pt x="724" y="178"/>
                  </a:lnTo>
                  <a:lnTo>
                    <a:pt x="721" y="178"/>
                  </a:lnTo>
                  <a:lnTo>
                    <a:pt x="721" y="177"/>
                  </a:lnTo>
                  <a:lnTo>
                    <a:pt x="724" y="177"/>
                  </a:lnTo>
                  <a:lnTo>
                    <a:pt x="732" y="168"/>
                  </a:lnTo>
                  <a:lnTo>
                    <a:pt x="749" y="183"/>
                  </a:lnTo>
                  <a:lnTo>
                    <a:pt x="752" y="183"/>
                  </a:lnTo>
                  <a:lnTo>
                    <a:pt x="755" y="188"/>
                  </a:lnTo>
                  <a:lnTo>
                    <a:pt x="768" y="185"/>
                  </a:lnTo>
                  <a:lnTo>
                    <a:pt x="768" y="183"/>
                  </a:lnTo>
                  <a:lnTo>
                    <a:pt x="772" y="182"/>
                  </a:lnTo>
                  <a:lnTo>
                    <a:pt x="772" y="180"/>
                  </a:lnTo>
                  <a:lnTo>
                    <a:pt x="785" y="178"/>
                  </a:lnTo>
                  <a:lnTo>
                    <a:pt x="785" y="178"/>
                  </a:lnTo>
                  <a:lnTo>
                    <a:pt x="787" y="188"/>
                  </a:lnTo>
                  <a:lnTo>
                    <a:pt x="793" y="188"/>
                  </a:lnTo>
                  <a:lnTo>
                    <a:pt x="799" y="188"/>
                  </a:lnTo>
                  <a:lnTo>
                    <a:pt x="801" y="197"/>
                  </a:lnTo>
                  <a:lnTo>
                    <a:pt x="810" y="197"/>
                  </a:lnTo>
                  <a:lnTo>
                    <a:pt x="813" y="203"/>
                  </a:lnTo>
                  <a:lnTo>
                    <a:pt x="819" y="205"/>
                  </a:lnTo>
                  <a:lnTo>
                    <a:pt x="821" y="212"/>
                  </a:lnTo>
                  <a:lnTo>
                    <a:pt x="808" y="214"/>
                  </a:lnTo>
                  <a:lnTo>
                    <a:pt x="810" y="223"/>
                  </a:lnTo>
                  <a:lnTo>
                    <a:pt x="805" y="225"/>
                  </a:lnTo>
                  <a:lnTo>
                    <a:pt x="805" y="237"/>
                  </a:lnTo>
                  <a:lnTo>
                    <a:pt x="808" y="237"/>
                  </a:lnTo>
                  <a:lnTo>
                    <a:pt x="808" y="245"/>
                  </a:lnTo>
                  <a:lnTo>
                    <a:pt x="805" y="245"/>
                  </a:lnTo>
                  <a:lnTo>
                    <a:pt x="802" y="246"/>
                  </a:lnTo>
                  <a:lnTo>
                    <a:pt x="805" y="248"/>
                  </a:lnTo>
                  <a:lnTo>
                    <a:pt x="802" y="249"/>
                  </a:lnTo>
                  <a:lnTo>
                    <a:pt x="804" y="258"/>
                  </a:lnTo>
                  <a:lnTo>
                    <a:pt x="801" y="261"/>
                  </a:lnTo>
                  <a:lnTo>
                    <a:pt x="801" y="266"/>
                  </a:lnTo>
                  <a:lnTo>
                    <a:pt x="802" y="277"/>
                  </a:lnTo>
                  <a:lnTo>
                    <a:pt x="813" y="277"/>
                  </a:lnTo>
                  <a:lnTo>
                    <a:pt x="813" y="280"/>
                  </a:lnTo>
                  <a:lnTo>
                    <a:pt x="821" y="278"/>
                  </a:lnTo>
                  <a:lnTo>
                    <a:pt x="827" y="315"/>
                  </a:lnTo>
                  <a:lnTo>
                    <a:pt x="821" y="315"/>
                  </a:lnTo>
                  <a:lnTo>
                    <a:pt x="819" y="317"/>
                  </a:lnTo>
                  <a:lnTo>
                    <a:pt x="818" y="315"/>
                  </a:lnTo>
                  <a:lnTo>
                    <a:pt x="816" y="320"/>
                  </a:lnTo>
                  <a:lnTo>
                    <a:pt x="813" y="318"/>
                  </a:lnTo>
                  <a:lnTo>
                    <a:pt x="818" y="351"/>
                  </a:lnTo>
                  <a:lnTo>
                    <a:pt x="813" y="358"/>
                  </a:lnTo>
                  <a:lnTo>
                    <a:pt x="810" y="358"/>
                  </a:lnTo>
                  <a:lnTo>
                    <a:pt x="808" y="365"/>
                  </a:lnTo>
                  <a:lnTo>
                    <a:pt x="801" y="361"/>
                  </a:lnTo>
                  <a:lnTo>
                    <a:pt x="799" y="358"/>
                  </a:lnTo>
                  <a:lnTo>
                    <a:pt x="793" y="360"/>
                  </a:lnTo>
                  <a:lnTo>
                    <a:pt x="790" y="357"/>
                  </a:lnTo>
                  <a:lnTo>
                    <a:pt x="787" y="358"/>
                  </a:lnTo>
                  <a:lnTo>
                    <a:pt x="785" y="352"/>
                  </a:lnTo>
                  <a:lnTo>
                    <a:pt x="781" y="348"/>
                  </a:lnTo>
                  <a:lnTo>
                    <a:pt x="779" y="351"/>
                  </a:lnTo>
                  <a:lnTo>
                    <a:pt x="772" y="348"/>
                  </a:lnTo>
                  <a:lnTo>
                    <a:pt x="770" y="348"/>
                  </a:lnTo>
                  <a:lnTo>
                    <a:pt x="767" y="345"/>
                  </a:lnTo>
                  <a:lnTo>
                    <a:pt x="764" y="346"/>
                  </a:lnTo>
                  <a:lnTo>
                    <a:pt x="764" y="346"/>
                  </a:lnTo>
                  <a:lnTo>
                    <a:pt x="767" y="346"/>
                  </a:lnTo>
                  <a:lnTo>
                    <a:pt x="767" y="346"/>
                  </a:lnTo>
                  <a:lnTo>
                    <a:pt x="761" y="349"/>
                  </a:lnTo>
                  <a:lnTo>
                    <a:pt x="756" y="346"/>
                  </a:lnTo>
                  <a:lnTo>
                    <a:pt x="758" y="349"/>
                  </a:lnTo>
                  <a:lnTo>
                    <a:pt x="752" y="351"/>
                  </a:lnTo>
                  <a:lnTo>
                    <a:pt x="753" y="358"/>
                  </a:lnTo>
                  <a:lnTo>
                    <a:pt x="750" y="363"/>
                  </a:lnTo>
                  <a:lnTo>
                    <a:pt x="755" y="369"/>
                  </a:lnTo>
                  <a:lnTo>
                    <a:pt x="750" y="371"/>
                  </a:lnTo>
                  <a:lnTo>
                    <a:pt x="755" y="375"/>
                  </a:lnTo>
                  <a:lnTo>
                    <a:pt x="752" y="375"/>
                  </a:lnTo>
                  <a:lnTo>
                    <a:pt x="753" y="388"/>
                  </a:lnTo>
                  <a:lnTo>
                    <a:pt x="762" y="386"/>
                  </a:lnTo>
                  <a:lnTo>
                    <a:pt x="765" y="400"/>
                  </a:lnTo>
                  <a:lnTo>
                    <a:pt x="755" y="400"/>
                  </a:lnTo>
                  <a:lnTo>
                    <a:pt x="755" y="401"/>
                  </a:lnTo>
                  <a:lnTo>
                    <a:pt x="744" y="405"/>
                  </a:lnTo>
                  <a:lnTo>
                    <a:pt x="745" y="412"/>
                  </a:lnTo>
                  <a:lnTo>
                    <a:pt x="752" y="412"/>
                  </a:lnTo>
                  <a:lnTo>
                    <a:pt x="753" y="421"/>
                  </a:lnTo>
                  <a:lnTo>
                    <a:pt x="753" y="421"/>
                  </a:lnTo>
                  <a:lnTo>
                    <a:pt x="741" y="425"/>
                  </a:lnTo>
                  <a:lnTo>
                    <a:pt x="741" y="428"/>
                  </a:lnTo>
                  <a:lnTo>
                    <a:pt x="727" y="429"/>
                  </a:lnTo>
                  <a:lnTo>
                    <a:pt x="710" y="428"/>
                  </a:lnTo>
                  <a:lnTo>
                    <a:pt x="710" y="425"/>
                  </a:lnTo>
                  <a:lnTo>
                    <a:pt x="699" y="425"/>
                  </a:lnTo>
                  <a:lnTo>
                    <a:pt x="699" y="431"/>
                  </a:lnTo>
                  <a:lnTo>
                    <a:pt x="689" y="432"/>
                  </a:lnTo>
                  <a:lnTo>
                    <a:pt x="687" y="426"/>
                  </a:lnTo>
                  <a:lnTo>
                    <a:pt x="672" y="426"/>
                  </a:lnTo>
                  <a:lnTo>
                    <a:pt x="670" y="425"/>
                  </a:lnTo>
                  <a:lnTo>
                    <a:pt x="672" y="418"/>
                  </a:lnTo>
                  <a:lnTo>
                    <a:pt x="664" y="421"/>
                  </a:lnTo>
                  <a:lnTo>
                    <a:pt x="647" y="421"/>
                  </a:lnTo>
                  <a:lnTo>
                    <a:pt x="647" y="417"/>
                  </a:lnTo>
                  <a:lnTo>
                    <a:pt x="656" y="417"/>
                  </a:lnTo>
                  <a:lnTo>
                    <a:pt x="658" y="405"/>
                  </a:lnTo>
                  <a:lnTo>
                    <a:pt x="655" y="398"/>
                  </a:lnTo>
                  <a:lnTo>
                    <a:pt x="656" y="397"/>
                  </a:lnTo>
                  <a:lnTo>
                    <a:pt x="655" y="392"/>
                  </a:lnTo>
                  <a:lnTo>
                    <a:pt x="649" y="397"/>
                  </a:lnTo>
                  <a:lnTo>
                    <a:pt x="647" y="386"/>
                  </a:lnTo>
                  <a:lnTo>
                    <a:pt x="643" y="388"/>
                  </a:lnTo>
                  <a:lnTo>
                    <a:pt x="643" y="386"/>
                  </a:lnTo>
                  <a:lnTo>
                    <a:pt x="647" y="383"/>
                  </a:lnTo>
                  <a:lnTo>
                    <a:pt x="644" y="374"/>
                  </a:lnTo>
                  <a:lnTo>
                    <a:pt x="641" y="374"/>
                  </a:lnTo>
                  <a:lnTo>
                    <a:pt x="640" y="369"/>
                  </a:lnTo>
                  <a:lnTo>
                    <a:pt x="646" y="368"/>
                  </a:lnTo>
                  <a:lnTo>
                    <a:pt x="643" y="357"/>
                  </a:lnTo>
                  <a:lnTo>
                    <a:pt x="627" y="360"/>
                  </a:lnTo>
                  <a:lnTo>
                    <a:pt x="629" y="357"/>
                  </a:lnTo>
                  <a:lnTo>
                    <a:pt x="627" y="355"/>
                  </a:lnTo>
                  <a:lnTo>
                    <a:pt x="626" y="355"/>
                  </a:lnTo>
                  <a:lnTo>
                    <a:pt x="626" y="352"/>
                  </a:lnTo>
                  <a:lnTo>
                    <a:pt x="629" y="351"/>
                  </a:lnTo>
                  <a:lnTo>
                    <a:pt x="629" y="348"/>
                  </a:lnTo>
                  <a:lnTo>
                    <a:pt x="624" y="346"/>
                  </a:lnTo>
                  <a:lnTo>
                    <a:pt x="594" y="354"/>
                  </a:lnTo>
                  <a:lnTo>
                    <a:pt x="592" y="343"/>
                  </a:lnTo>
                  <a:lnTo>
                    <a:pt x="578" y="345"/>
                  </a:lnTo>
                  <a:lnTo>
                    <a:pt x="571" y="331"/>
                  </a:lnTo>
                  <a:lnTo>
                    <a:pt x="532" y="351"/>
                  </a:lnTo>
                  <a:lnTo>
                    <a:pt x="532" y="345"/>
                  </a:lnTo>
                  <a:lnTo>
                    <a:pt x="494" y="337"/>
                  </a:lnTo>
                  <a:lnTo>
                    <a:pt x="485" y="329"/>
                  </a:lnTo>
                  <a:lnTo>
                    <a:pt x="475" y="332"/>
                  </a:lnTo>
                  <a:lnTo>
                    <a:pt x="469" y="329"/>
                  </a:lnTo>
                  <a:lnTo>
                    <a:pt x="460" y="334"/>
                  </a:lnTo>
                  <a:lnTo>
                    <a:pt x="445" y="334"/>
                  </a:lnTo>
                  <a:lnTo>
                    <a:pt x="437" y="337"/>
                  </a:lnTo>
                  <a:lnTo>
                    <a:pt x="431" y="345"/>
                  </a:lnTo>
                  <a:lnTo>
                    <a:pt x="422" y="346"/>
                  </a:lnTo>
                  <a:lnTo>
                    <a:pt x="422" y="345"/>
                  </a:lnTo>
                  <a:lnTo>
                    <a:pt x="406" y="346"/>
                  </a:lnTo>
                  <a:lnTo>
                    <a:pt x="406" y="334"/>
                  </a:lnTo>
                  <a:lnTo>
                    <a:pt x="400" y="335"/>
                  </a:lnTo>
                  <a:lnTo>
                    <a:pt x="399" y="334"/>
                  </a:lnTo>
                  <a:lnTo>
                    <a:pt x="394" y="334"/>
                  </a:lnTo>
                  <a:lnTo>
                    <a:pt x="399" y="357"/>
                  </a:lnTo>
                  <a:lnTo>
                    <a:pt x="391" y="358"/>
                  </a:lnTo>
                  <a:lnTo>
                    <a:pt x="393" y="371"/>
                  </a:lnTo>
                  <a:lnTo>
                    <a:pt x="396" y="371"/>
                  </a:lnTo>
                  <a:lnTo>
                    <a:pt x="397" y="380"/>
                  </a:lnTo>
                  <a:lnTo>
                    <a:pt x="405" y="380"/>
                  </a:lnTo>
                  <a:lnTo>
                    <a:pt x="406" y="395"/>
                  </a:lnTo>
                  <a:lnTo>
                    <a:pt x="399" y="397"/>
                  </a:lnTo>
                  <a:lnTo>
                    <a:pt x="399" y="394"/>
                  </a:lnTo>
                  <a:lnTo>
                    <a:pt x="393" y="395"/>
                  </a:lnTo>
                  <a:lnTo>
                    <a:pt x="393" y="398"/>
                  </a:lnTo>
                  <a:lnTo>
                    <a:pt x="383" y="400"/>
                  </a:lnTo>
                  <a:lnTo>
                    <a:pt x="386" y="415"/>
                  </a:lnTo>
                  <a:lnTo>
                    <a:pt x="396" y="412"/>
                  </a:lnTo>
                  <a:lnTo>
                    <a:pt x="397" y="420"/>
                  </a:lnTo>
                  <a:lnTo>
                    <a:pt x="403" y="420"/>
                  </a:lnTo>
                  <a:lnTo>
                    <a:pt x="403" y="426"/>
                  </a:lnTo>
                  <a:lnTo>
                    <a:pt x="399" y="431"/>
                  </a:lnTo>
                  <a:lnTo>
                    <a:pt x="402" y="449"/>
                  </a:lnTo>
                  <a:lnTo>
                    <a:pt x="416" y="446"/>
                  </a:lnTo>
                  <a:lnTo>
                    <a:pt x="416" y="454"/>
                  </a:lnTo>
                  <a:lnTo>
                    <a:pt x="414" y="455"/>
                  </a:lnTo>
                  <a:lnTo>
                    <a:pt x="416" y="463"/>
                  </a:lnTo>
                  <a:lnTo>
                    <a:pt x="409" y="463"/>
                  </a:lnTo>
                  <a:lnTo>
                    <a:pt x="411" y="474"/>
                  </a:lnTo>
                  <a:lnTo>
                    <a:pt x="405" y="475"/>
                  </a:lnTo>
                  <a:lnTo>
                    <a:pt x="406" y="488"/>
                  </a:lnTo>
                  <a:lnTo>
                    <a:pt x="409" y="488"/>
                  </a:lnTo>
                  <a:lnTo>
                    <a:pt x="413" y="497"/>
                  </a:lnTo>
                  <a:lnTo>
                    <a:pt x="411" y="500"/>
                  </a:lnTo>
                  <a:lnTo>
                    <a:pt x="409" y="498"/>
                  </a:lnTo>
                  <a:lnTo>
                    <a:pt x="409" y="501"/>
                  </a:lnTo>
                  <a:lnTo>
                    <a:pt x="408" y="503"/>
                  </a:lnTo>
                  <a:lnTo>
                    <a:pt x="413" y="504"/>
                  </a:lnTo>
                  <a:lnTo>
                    <a:pt x="409" y="508"/>
                  </a:lnTo>
                  <a:lnTo>
                    <a:pt x="416" y="508"/>
                  </a:lnTo>
                  <a:lnTo>
                    <a:pt x="417" y="514"/>
                  </a:lnTo>
                  <a:lnTo>
                    <a:pt x="414" y="518"/>
                  </a:lnTo>
                  <a:lnTo>
                    <a:pt x="406" y="521"/>
                  </a:lnTo>
                  <a:lnTo>
                    <a:pt x="397" y="523"/>
                  </a:lnTo>
                  <a:lnTo>
                    <a:pt x="368" y="515"/>
                  </a:lnTo>
                  <a:lnTo>
                    <a:pt x="354" y="511"/>
                  </a:lnTo>
                  <a:lnTo>
                    <a:pt x="340" y="509"/>
                  </a:lnTo>
                  <a:lnTo>
                    <a:pt x="308" y="520"/>
                  </a:lnTo>
                  <a:lnTo>
                    <a:pt x="282" y="523"/>
                  </a:lnTo>
                  <a:lnTo>
                    <a:pt x="262" y="531"/>
                  </a:lnTo>
                  <a:lnTo>
                    <a:pt x="245" y="535"/>
                  </a:lnTo>
                  <a:lnTo>
                    <a:pt x="245" y="535"/>
                  </a:lnTo>
                  <a:lnTo>
                    <a:pt x="216" y="541"/>
                  </a:lnTo>
                  <a:lnTo>
                    <a:pt x="210" y="537"/>
                  </a:lnTo>
                  <a:lnTo>
                    <a:pt x="202" y="524"/>
                  </a:lnTo>
                  <a:lnTo>
                    <a:pt x="142" y="534"/>
                  </a:lnTo>
                  <a:lnTo>
                    <a:pt x="141" y="524"/>
                  </a:lnTo>
                  <a:lnTo>
                    <a:pt x="130" y="528"/>
                  </a:lnTo>
                  <a:lnTo>
                    <a:pt x="132" y="512"/>
                  </a:lnTo>
                  <a:lnTo>
                    <a:pt x="135" y="511"/>
                  </a:lnTo>
                  <a:lnTo>
                    <a:pt x="135" y="506"/>
                  </a:lnTo>
                  <a:lnTo>
                    <a:pt x="132" y="506"/>
                  </a:lnTo>
                  <a:lnTo>
                    <a:pt x="129" y="498"/>
                  </a:lnTo>
                  <a:lnTo>
                    <a:pt x="107" y="501"/>
                  </a:lnTo>
                  <a:lnTo>
                    <a:pt x="109" y="515"/>
                  </a:lnTo>
                  <a:lnTo>
                    <a:pt x="76" y="521"/>
                  </a:lnTo>
                  <a:lnTo>
                    <a:pt x="76" y="526"/>
                  </a:lnTo>
                  <a:lnTo>
                    <a:pt x="81" y="531"/>
                  </a:lnTo>
                  <a:lnTo>
                    <a:pt x="73" y="534"/>
                  </a:lnTo>
                  <a:lnTo>
                    <a:pt x="73" y="528"/>
                  </a:lnTo>
                  <a:lnTo>
                    <a:pt x="67" y="524"/>
                  </a:lnTo>
                  <a:lnTo>
                    <a:pt x="67" y="517"/>
                  </a:lnTo>
                  <a:lnTo>
                    <a:pt x="66" y="515"/>
                  </a:lnTo>
                  <a:lnTo>
                    <a:pt x="60" y="520"/>
                  </a:lnTo>
                  <a:lnTo>
                    <a:pt x="53" y="518"/>
                  </a:lnTo>
                  <a:lnTo>
                    <a:pt x="53" y="515"/>
                  </a:lnTo>
                  <a:lnTo>
                    <a:pt x="58" y="511"/>
                  </a:lnTo>
                  <a:lnTo>
                    <a:pt x="57" y="506"/>
                  </a:lnTo>
                  <a:lnTo>
                    <a:pt x="44" y="509"/>
                  </a:lnTo>
                  <a:lnTo>
                    <a:pt x="27" y="504"/>
                  </a:lnTo>
                  <a:lnTo>
                    <a:pt x="27" y="504"/>
                  </a:lnTo>
                  <a:lnTo>
                    <a:pt x="27" y="498"/>
                  </a:lnTo>
                  <a:lnTo>
                    <a:pt x="0" y="500"/>
                  </a:lnTo>
                  <a:lnTo>
                    <a:pt x="7" y="492"/>
                  </a:lnTo>
                  <a:lnTo>
                    <a:pt x="3" y="460"/>
                  </a:lnTo>
                  <a:lnTo>
                    <a:pt x="23" y="455"/>
                  </a:lnTo>
                  <a:lnTo>
                    <a:pt x="23" y="448"/>
                  </a:lnTo>
                  <a:lnTo>
                    <a:pt x="20" y="448"/>
                  </a:lnTo>
                  <a:lnTo>
                    <a:pt x="20" y="441"/>
                  </a:lnTo>
                  <a:lnTo>
                    <a:pt x="23" y="440"/>
                  </a:lnTo>
                  <a:lnTo>
                    <a:pt x="21" y="426"/>
                  </a:lnTo>
                  <a:lnTo>
                    <a:pt x="26" y="425"/>
                  </a:lnTo>
                  <a:lnTo>
                    <a:pt x="23" y="411"/>
                  </a:lnTo>
                  <a:lnTo>
                    <a:pt x="26" y="411"/>
                  </a:lnTo>
                  <a:lnTo>
                    <a:pt x="24" y="400"/>
                  </a:lnTo>
                  <a:lnTo>
                    <a:pt x="12" y="401"/>
                  </a:lnTo>
                  <a:lnTo>
                    <a:pt x="9" y="400"/>
                  </a:lnTo>
                  <a:lnTo>
                    <a:pt x="7" y="395"/>
                  </a:lnTo>
                  <a:lnTo>
                    <a:pt x="11" y="394"/>
                  </a:lnTo>
                  <a:lnTo>
                    <a:pt x="7" y="381"/>
                  </a:lnTo>
                  <a:lnTo>
                    <a:pt x="9" y="378"/>
                  </a:lnTo>
                  <a:lnTo>
                    <a:pt x="9" y="378"/>
                  </a:lnTo>
                  <a:lnTo>
                    <a:pt x="12" y="380"/>
                  </a:lnTo>
                  <a:lnTo>
                    <a:pt x="14" y="372"/>
                  </a:lnTo>
                  <a:lnTo>
                    <a:pt x="17" y="369"/>
                  </a:lnTo>
                  <a:lnTo>
                    <a:pt x="17" y="363"/>
                  </a:lnTo>
                  <a:lnTo>
                    <a:pt x="32" y="361"/>
                  </a:lnTo>
                  <a:lnTo>
                    <a:pt x="30" y="354"/>
                  </a:lnTo>
                  <a:lnTo>
                    <a:pt x="32" y="355"/>
                  </a:lnTo>
                  <a:lnTo>
                    <a:pt x="38" y="354"/>
                  </a:lnTo>
                  <a:lnTo>
                    <a:pt x="40" y="361"/>
                  </a:lnTo>
                  <a:lnTo>
                    <a:pt x="38" y="351"/>
                  </a:lnTo>
                  <a:lnTo>
                    <a:pt x="55" y="346"/>
                  </a:lnTo>
                  <a:lnTo>
                    <a:pt x="55" y="341"/>
                  </a:lnTo>
                  <a:lnTo>
                    <a:pt x="58" y="341"/>
                  </a:lnTo>
                  <a:lnTo>
                    <a:pt x="57" y="338"/>
                  </a:lnTo>
                  <a:lnTo>
                    <a:pt x="47" y="341"/>
                  </a:lnTo>
                  <a:lnTo>
                    <a:pt x="46" y="337"/>
                  </a:lnTo>
                  <a:lnTo>
                    <a:pt x="57" y="335"/>
                  </a:lnTo>
                  <a:lnTo>
                    <a:pt x="53" y="321"/>
                  </a:lnTo>
                  <a:lnTo>
                    <a:pt x="60" y="320"/>
                  </a:lnTo>
                  <a:lnTo>
                    <a:pt x="60" y="328"/>
                  </a:lnTo>
                  <a:lnTo>
                    <a:pt x="66" y="326"/>
                  </a:lnTo>
                  <a:lnTo>
                    <a:pt x="66" y="341"/>
                  </a:lnTo>
                  <a:lnTo>
                    <a:pt x="69" y="343"/>
                  </a:lnTo>
                  <a:lnTo>
                    <a:pt x="72" y="337"/>
                  </a:lnTo>
                  <a:lnTo>
                    <a:pt x="75" y="337"/>
                  </a:lnTo>
                  <a:lnTo>
                    <a:pt x="69" y="328"/>
                  </a:lnTo>
                  <a:lnTo>
                    <a:pt x="73" y="328"/>
                  </a:lnTo>
                  <a:lnTo>
                    <a:pt x="73" y="325"/>
                  </a:lnTo>
                  <a:lnTo>
                    <a:pt x="98" y="321"/>
                  </a:lnTo>
                  <a:lnTo>
                    <a:pt x="98" y="315"/>
                  </a:lnTo>
                  <a:lnTo>
                    <a:pt x="109" y="314"/>
                  </a:lnTo>
                  <a:lnTo>
                    <a:pt x="109" y="312"/>
                  </a:lnTo>
                  <a:lnTo>
                    <a:pt x="112" y="311"/>
                  </a:lnTo>
                  <a:lnTo>
                    <a:pt x="113" y="303"/>
                  </a:lnTo>
                  <a:lnTo>
                    <a:pt x="123" y="300"/>
                  </a:lnTo>
                  <a:lnTo>
                    <a:pt x="119" y="289"/>
                  </a:lnTo>
                  <a:lnTo>
                    <a:pt x="115" y="288"/>
                  </a:lnTo>
                  <a:lnTo>
                    <a:pt x="116" y="272"/>
                  </a:lnTo>
                  <a:lnTo>
                    <a:pt x="107" y="272"/>
                  </a:lnTo>
                  <a:lnTo>
                    <a:pt x="107" y="266"/>
                  </a:lnTo>
                  <a:lnTo>
                    <a:pt x="104" y="265"/>
                  </a:lnTo>
                  <a:lnTo>
                    <a:pt x="106" y="260"/>
                  </a:lnTo>
                  <a:lnTo>
                    <a:pt x="106" y="254"/>
                  </a:lnTo>
                  <a:lnTo>
                    <a:pt x="112" y="252"/>
                  </a:lnTo>
                  <a:lnTo>
                    <a:pt x="107" y="205"/>
                  </a:lnTo>
                  <a:lnTo>
                    <a:pt x="109" y="203"/>
                  </a:lnTo>
                  <a:lnTo>
                    <a:pt x="109" y="200"/>
                  </a:lnTo>
                  <a:lnTo>
                    <a:pt x="115" y="200"/>
                  </a:lnTo>
                  <a:lnTo>
                    <a:pt x="115" y="197"/>
                  </a:lnTo>
                  <a:lnTo>
                    <a:pt x="130" y="195"/>
                  </a:lnTo>
                  <a:lnTo>
                    <a:pt x="130" y="200"/>
                  </a:lnTo>
                  <a:lnTo>
                    <a:pt x="138" y="197"/>
                  </a:lnTo>
                  <a:lnTo>
                    <a:pt x="135" y="188"/>
                  </a:lnTo>
                  <a:lnTo>
                    <a:pt x="144" y="188"/>
                  </a:lnTo>
                  <a:lnTo>
                    <a:pt x="146" y="192"/>
                  </a:lnTo>
                  <a:lnTo>
                    <a:pt x="162" y="182"/>
                  </a:lnTo>
                  <a:lnTo>
                    <a:pt x="167" y="178"/>
                  </a:lnTo>
                  <a:lnTo>
                    <a:pt x="165" y="169"/>
                  </a:lnTo>
                  <a:lnTo>
                    <a:pt x="175" y="168"/>
                  </a:lnTo>
                  <a:lnTo>
                    <a:pt x="176" y="160"/>
                  </a:lnTo>
                  <a:lnTo>
                    <a:pt x="164" y="162"/>
                  </a:lnTo>
                  <a:lnTo>
                    <a:pt x="164" y="158"/>
                  </a:lnTo>
                  <a:lnTo>
                    <a:pt x="161" y="158"/>
                  </a:lnTo>
                  <a:lnTo>
                    <a:pt x="150" y="149"/>
                  </a:lnTo>
                  <a:lnTo>
                    <a:pt x="144" y="149"/>
                  </a:lnTo>
                  <a:lnTo>
                    <a:pt x="136" y="146"/>
                  </a:lnTo>
                  <a:lnTo>
                    <a:pt x="135" y="140"/>
                  </a:lnTo>
                  <a:lnTo>
                    <a:pt x="132" y="140"/>
                  </a:lnTo>
                  <a:lnTo>
                    <a:pt x="130" y="138"/>
                  </a:lnTo>
                  <a:lnTo>
                    <a:pt x="130" y="125"/>
                  </a:lnTo>
                  <a:lnTo>
                    <a:pt x="133" y="125"/>
                  </a:lnTo>
                  <a:lnTo>
                    <a:pt x="136" y="128"/>
                  </a:lnTo>
                  <a:lnTo>
                    <a:pt x="146" y="126"/>
                  </a:lnTo>
                  <a:lnTo>
                    <a:pt x="150" y="118"/>
                  </a:lnTo>
                  <a:lnTo>
                    <a:pt x="152" y="122"/>
                  </a:lnTo>
                  <a:lnTo>
                    <a:pt x="158" y="122"/>
                  </a:lnTo>
                  <a:lnTo>
                    <a:pt x="159" y="128"/>
                  </a:lnTo>
                  <a:lnTo>
                    <a:pt x="161" y="128"/>
                  </a:lnTo>
                  <a:lnTo>
                    <a:pt x="167" y="125"/>
                  </a:lnTo>
                  <a:lnTo>
                    <a:pt x="169" y="126"/>
                  </a:lnTo>
                  <a:lnTo>
                    <a:pt x="173" y="126"/>
                  </a:lnTo>
                  <a:lnTo>
                    <a:pt x="173" y="125"/>
                  </a:lnTo>
                  <a:lnTo>
                    <a:pt x="176" y="123"/>
                  </a:lnTo>
                  <a:lnTo>
                    <a:pt x="178" y="132"/>
                  </a:lnTo>
                  <a:lnTo>
                    <a:pt x="185" y="134"/>
                  </a:lnTo>
                  <a:lnTo>
                    <a:pt x="185" y="123"/>
                  </a:lnTo>
                  <a:lnTo>
                    <a:pt x="188" y="112"/>
                  </a:lnTo>
                  <a:lnTo>
                    <a:pt x="190" y="111"/>
                  </a:lnTo>
                  <a:lnTo>
                    <a:pt x="195" y="92"/>
                  </a:lnTo>
                  <a:close/>
                </a:path>
              </a:pathLst>
            </a:custGeom>
            <a:solidFill>
              <a:srgbClr val="C00000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Donetsk"/>
            <p:cNvSpPr>
              <a:spLocks/>
            </p:cNvSpPr>
            <p:nvPr/>
          </p:nvSpPr>
          <p:spPr bwMode="auto">
            <a:xfrm>
              <a:off x="7239569" y="2920899"/>
              <a:ext cx="1256705" cy="1791719"/>
            </a:xfrm>
            <a:custGeom>
              <a:avLst/>
              <a:gdLst>
                <a:gd name="T0" fmla="*/ 280 w 530"/>
                <a:gd name="T1" fmla="*/ 25 h 737"/>
                <a:gd name="T2" fmla="*/ 313 w 530"/>
                <a:gd name="T3" fmla="*/ 57 h 737"/>
                <a:gd name="T4" fmla="*/ 310 w 530"/>
                <a:gd name="T5" fmla="*/ 96 h 737"/>
                <a:gd name="T6" fmla="*/ 349 w 530"/>
                <a:gd name="T7" fmla="*/ 126 h 737"/>
                <a:gd name="T8" fmla="*/ 361 w 530"/>
                <a:gd name="T9" fmla="*/ 146 h 737"/>
                <a:gd name="T10" fmla="*/ 367 w 530"/>
                <a:gd name="T11" fmla="*/ 174 h 737"/>
                <a:gd name="T12" fmla="*/ 366 w 530"/>
                <a:gd name="T13" fmla="*/ 240 h 737"/>
                <a:gd name="T14" fmla="*/ 392 w 530"/>
                <a:gd name="T15" fmla="*/ 249 h 737"/>
                <a:gd name="T16" fmla="*/ 390 w 530"/>
                <a:gd name="T17" fmla="*/ 300 h 737"/>
                <a:gd name="T18" fmla="*/ 427 w 530"/>
                <a:gd name="T19" fmla="*/ 332 h 737"/>
                <a:gd name="T20" fmla="*/ 475 w 530"/>
                <a:gd name="T21" fmla="*/ 363 h 737"/>
                <a:gd name="T22" fmla="*/ 525 w 530"/>
                <a:gd name="T23" fmla="*/ 403 h 737"/>
                <a:gd name="T24" fmla="*/ 484 w 530"/>
                <a:gd name="T25" fmla="*/ 429 h 737"/>
                <a:gd name="T26" fmla="*/ 467 w 530"/>
                <a:gd name="T27" fmla="*/ 469 h 737"/>
                <a:gd name="T28" fmla="*/ 433 w 530"/>
                <a:gd name="T29" fmla="*/ 491 h 737"/>
                <a:gd name="T30" fmla="*/ 367 w 530"/>
                <a:gd name="T31" fmla="*/ 520 h 737"/>
                <a:gd name="T32" fmla="*/ 366 w 530"/>
                <a:gd name="T33" fmla="*/ 577 h 737"/>
                <a:gd name="T34" fmla="*/ 370 w 530"/>
                <a:gd name="T35" fmla="*/ 611 h 737"/>
                <a:gd name="T36" fmla="*/ 352 w 530"/>
                <a:gd name="T37" fmla="*/ 654 h 737"/>
                <a:gd name="T38" fmla="*/ 301 w 530"/>
                <a:gd name="T39" fmla="*/ 666 h 737"/>
                <a:gd name="T40" fmla="*/ 203 w 530"/>
                <a:gd name="T41" fmla="*/ 675 h 737"/>
                <a:gd name="T42" fmla="*/ 162 w 530"/>
                <a:gd name="T43" fmla="*/ 723 h 737"/>
                <a:gd name="T44" fmla="*/ 108 w 530"/>
                <a:gd name="T45" fmla="*/ 731 h 737"/>
                <a:gd name="T46" fmla="*/ 116 w 530"/>
                <a:gd name="T47" fmla="*/ 678 h 737"/>
                <a:gd name="T48" fmla="*/ 82 w 530"/>
                <a:gd name="T49" fmla="*/ 648 h 737"/>
                <a:gd name="T50" fmla="*/ 65 w 530"/>
                <a:gd name="T51" fmla="*/ 635 h 737"/>
                <a:gd name="T52" fmla="*/ 100 w 530"/>
                <a:gd name="T53" fmla="*/ 600 h 737"/>
                <a:gd name="T54" fmla="*/ 128 w 530"/>
                <a:gd name="T55" fmla="*/ 592 h 737"/>
                <a:gd name="T56" fmla="*/ 135 w 530"/>
                <a:gd name="T57" fmla="*/ 549 h 737"/>
                <a:gd name="T58" fmla="*/ 91 w 530"/>
                <a:gd name="T59" fmla="*/ 525 h 737"/>
                <a:gd name="T60" fmla="*/ 42 w 530"/>
                <a:gd name="T61" fmla="*/ 506 h 737"/>
                <a:gd name="T62" fmla="*/ 48 w 530"/>
                <a:gd name="T63" fmla="*/ 492 h 737"/>
                <a:gd name="T64" fmla="*/ 10 w 530"/>
                <a:gd name="T65" fmla="*/ 446 h 737"/>
                <a:gd name="T66" fmla="*/ 2 w 530"/>
                <a:gd name="T67" fmla="*/ 426 h 737"/>
                <a:gd name="T68" fmla="*/ 7 w 530"/>
                <a:gd name="T69" fmla="*/ 389 h 737"/>
                <a:gd name="T70" fmla="*/ 13 w 530"/>
                <a:gd name="T71" fmla="*/ 363 h 737"/>
                <a:gd name="T72" fmla="*/ 23 w 530"/>
                <a:gd name="T73" fmla="*/ 359 h 737"/>
                <a:gd name="T74" fmla="*/ 45 w 530"/>
                <a:gd name="T75" fmla="*/ 371 h 737"/>
                <a:gd name="T76" fmla="*/ 73 w 530"/>
                <a:gd name="T77" fmla="*/ 365 h 737"/>
                <a:gd name="T78" fmla="*/ 76 w 530"/>
                <a:gd name="T79" fmla="*/ 292 h 737"/>
                <a:gd name="T80" fmla="*/ 57 w 530"/>
                <a:gd name="T81" fmla="*/ 263 h 737"/>
                <a:gd name="T82" fmla="*/ 60 w 530"/>
                <a:gd name="T83" fmla="*/ 239 h 737"/>
                <a:gd name="T84" fmla="*/ 56 w 530"/>
                <a:gd name="T85" fmla="*/ 211 h 737"/>
                <a:gd name="T86" fmla="*/ 36 w 530"/>
                <a:gd name="T87" fmla="*/ 172 h 737"/>
                <a:gd name="T88" fmla="*/ 36 w 530"/>
                <a:gd name="T89" fmla="*/ 137 h 737"/>
                <a:gd name="T90" fmla="*/ 65 w 530"/>
                <a:gd name="T91" fmla="*/ 139 h 737"/>
                <a:gd name="T92" fmla="*/ 96 w 530"/>
                <a:gd name="T93" fmla="*/ 139 h 737"/>
                <a:gd name="T94" fmla="*/ 125 w 530"/>
                <a:gd name="T95" fmla="*/ 125 h 737"/>
                <a:gd name="T96" fmla="*/ 151 w 530"/>
                <a:gd name="T97" fmla="*/ 100 h 737"/>
                <a:gd name="T98" fmla="*/ 160 w 530"/>
                <a:gd name="T99" fmla="*/ 83 h 737"/>
                <a:gd name="T100" fmla="*/ 172 w 530"/>
                <a:gd name="T101" fmla="*/ 68 h 737"/>
                <a:gd name="T102" fmla="*/ 191 w 530"/>
                <a:gd name="T103" fmla="*/ 57 h 737"/>
                <a:gd name="T104" fmla="*/ 208 w 530"/>
                <a:gd name="T105" fmla="*/ 40 h 737"/>
                <a:gd name="T106" fmla="*/ 211 w 530"/>
                <a:gd name="T107" fmla="*/ 3 h 737"/>
                <a:gd name="T108" fmla="*/ 275 w 530"/>
                <a:gd name="T10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30" h="737">
                  <a:moveTo>
                    <a:pt x="275" y="0"/>
                  </a:moveTo>
                  <a:lnTo>
                    <a:pt x="280" y="9"/>
                  </a:lnTo>
                  <a:lnTo>
                    <a:pt x="283" y="8"/>
                  </a:lnTo>
                  <a:lnTo>
                    <a:pt x="289" y="14"/>
                  </a:lnTo>
                  <a:lnTo>
                    <a:pt x="280" y="20"/>
                  </a:lnTo>
                  <a:lnTo>
                    <a:pt x="283" y="23"/>
                  </a:lnTo>
                  <a:lnTo>
                    <a:pt x="280" y="25"/>
                  </a:lnTo>
                  <a:lnTo>
                    <a:pt x="283" y="28"/>
                  </a:lnTo>
                  <a:lnTo>
                    <a:pt x="298" y="34"/>
                  </a:lnTo>
                  <a:lnTo>
                    <a:pt x="310" y="36"/>
                  </a:lnTo>
                  <a:lnTo>
                    <a:pt x="312" y="28"/>
                  </a:lnTo>
                  <a:lnTo>
                    <a:pt x="318" y="29"/>
                  </a:lnTo>
                  <a:lnTo>
                    <a:pt x="315" y="54"/>
                  </a:lnTo>
                  <a:lnTo>
                    <a:pt x="313" y="57"/>
                  </a:lnTo>
                  <a:lnTo>
                    <a:pt x="323" y="77"/>
                  </a:lnTo>
                  <a:lnTo>
                    <a:pt x="313" y="80"/>
                  </a:lnTo>
                  <a:lnTo>
                    <a:pt x="313" y="86"/>
                  </a:lnTo>
                  <a:lnTo>
                    <a:pt x="309" y="83"/>
                  </a:lnTo>
                  <a:lnTo>
                    <a:pt x="303" y="92"/>
                  </a:lnTo>
                  <a:lnTo>
                    <a:pt x="310" y="92"/>
                  </a:lnTo>
                  <a:lnTo>
                    <a:pt x="310" y="96"/>
                  </a:lnTo>
                  <a:lnTo>
                    <a:pt x="320" y="96"/>
                  </a:lnTo>
                  <a:lnTo>
                    <a:pt x="326" y="99"/>
                  </a:lnTo>
                  <a:lnTo>
                    <a:pt x="330" y="99"/>
                  </a:lnTo>
                  <a:lnTo>
                    <a:pt x="332" y="96"/>
                  </a:lnTo>
                  <a:lnTo>
                    <a:pt x="346" y="99"/>
                  </a:lnTo>
                  <a:lnTo>
                    <a:pt x="349" y="97"/>
                  </a:lnTo>
                  <a:lnTo>
                    <a:pt x="349" y="126"/>
                  </a:lnTo>
                  <a:lnTo>
                    <a:pt x="355" y="125"/>
                  </a:lnTo>
                  <a:lnTo>
                    <a:pt x="359" y="131"/>
                  </a:lnTo>
                  <a:lnTo>
                    <a:pt x="367" y="129"/>
                  </a:lnTo>
                  <a:lnTo>
                    <a:pt x="367" y="134"/>
                  </a:lnTo>
                  <a:lnTo>
                    <a:pt x="363" y="134"/>
                  </a:lnTo>
                  <a:lnTo>
                    <a:pt x="359" y="137"/>
                  </a:lnTo>
                  <a:lnTo>
                    <a:pt x="361" y="146"/>
                  </a:lnTo>
                  <a:lnTo>
                    <a:pt x="356" y="154"/>
                  </a:lnTo>
                  <a:lnTo>
                    <a:pt x="361" y="159"/>
                  </a:lnTo>
                  <a:lnTo>
                    <a:pt x="369" y="159"/>
                  </a:lnTo>
                  <a:lnTo>
                    <a:pt x="370" y="163"/>
                  </a:lnTo>
                  <a:lnTo>
                    <a:pt x="366" y="165"/>
                  </a:lnTo>
                  <a:lnTo>
                    <a:pt x="367" y="168"/>
                  </a:lnTo>
                  <a:lnTo>
                    <a:pt x="367" y="174"/>
                  </a:lnTo>
                  <a:lnTo>
                    <a:pt x="363" y="176"/>
                  </a:lnTo>
                  <a:lnTo>
                    <a:pt x="361" y="179"/>
                  </a:lnTo>
                  <a:lnTo>
                    <a:pt x="356" y="180"/>
                  </a:lnTo>
                  <a:lnTo>
                    <a:pt x="359" y="219"/>
                  </a:lnTo>
                  <a:lnTo>
                    <a:pt x="369" y="229"/>
                  </a:lnTo>
                  <a:lnTo>
                    <a:pt x="364" y="234"/>
                  </a:lnTo>
                  <a:lnTo>
                    <a:pt x="366" y="240"/>
                  </a:lnTo>
                  <a:lnTo>
                    <a:pt x="363" y="240"/>
                  </a:lnTo>
                  <a:lnTo>
                    <a:pt x="369" y="243"/>
                  </a:lnTo>
                  <a:lnTo>
                    <a:pt x="367" y="246"/>
                  </a:lnTo>
                  <a:lnTo>
                    <a:pt x="373" y="252"/>
                  </a:lnTo>
                  <a:lnTo>
                    <a:pt x="379" y="251"/>
                  </a:lnTo>
                  <a:lnTo>
                    <a:pt x="381" y="254"/>
                  </a:lnTo>
                  <a:lnTo>
                    <a:pt x="392" y="249"/>
                  </a:lnTo>
                  <a:lnTo>
                    <a:pt x="395" y="271"/>
                  </a:lnTo>
                  <a:lnTo>
                    <a:pt x="399" y="271"/>
                  </a:lnTo>
                  <a:lnTo>
                    <a:pt x="404" y="275"/>
                  </a:lnTo>
                  <a:lnTo>
                    <a:pt x="392" y="283"/>
                  </a:lnTo>
                  <a:lnTo>
                    <a:pt x="393" y="289"/>
                  </a:lnTo>
                  <a:lnTo>
                    <a:pt x="390" y="292"/>
                  </a:lnTo>
                  <a:lnTo>
                    <a:pt x="390" y="300"/>
                  </a:lnTo>
                  <a:lnTo>
                    <a:pt x="399" y="305"/>
                  </a:lnTo>
                  <a:lnTo>
                    <a:pt x="418" y="302"/>
                  </a:lnTo>
                  <a:lnTo>
                    <a:pt x="425" y="309"/>
                  </a:lnTo>
                  <a:lnTo>
                    <a:pt x="425" y="317"/>
                  </a:lnTo>
                  <a:lnTo>
                    <a:pt x="430" y="325"/>
                  </a:lnTo>
                  <a:lnTo>
                    <a:pt x="430" y="329"/>
                  </a:lnTo>
                  <a:lnTo>
                    <a:pt x="427" y="332"/>
                  </a:lnTo>
                  <a:lnTo>
                    <a:pt x="429" y="335"/>
                  </a:lnTo>
                  <a:lnTo>
                    <a:pt x="435" y="339"/>
                  </a:lnTo>
                  <a:lnTo>
                    <a:pt x="447" y="339"/>
                  </a:lnTo>
                  <a:lnTo>
                    <a:pt x="447" y="343"/>
                  </a:lnTo>
                  <a:lnTo>
                    <a:pt x="473" y="352"/>
                  </a:lnTo>
                  <a:lnTo>
                    <a:pt x="470" y="362"/>
                  </a:lnTo>
                  <a:lnTo>
                    <a:pt x="475" y="363"/>
                  </a:lnTo>
                  <a:lnTo>
                    <a:pt x="475" y="368"/>
                  </a:lnTo>
                  <a:lnTo>
                    <a:pt x="471" y="374"/>
                  </a:lnTo>
                  <a:lnTo>
                    <a:pt x="476" y="383"/>
                  </a:lnTo>
                  <a:lnTo>
                    <a:pt x="519" y="386"/>
                  </a:lnTo>
                  <a:lnTo>
                    <a:pt x="519" y="402"/>
                  </a:lnTo>
                  <a:lnTo>
                    <a:pt x="522" y="405"/>
                  </a:lnTo>
                  <a:lnTo>
                    <a:pt x="525" y="403"/>
                  </a:lnTo>
                  <a:lnTo>
                    <a:pt x="530" y="408"/>
                  </a:lnTo>
                  <a:lnTo>
                    <a:pt x="524" y="422"/>
                  </a:lnTo>
                  <a:lnTo>
                    <a:pt x="525" y="428"/>
                  </a:lnTo>
                  <a:lnTo>
                    <a:pt x="525" y="428"/>
                  </a:lnTo>
                  <a:lnTo>
                    <a:pt x="502" y="429"/>
                  </a:lnTo>
                  <a:lnTo>
                    <a:pt x="485" y="426"/>
                  </a:lnTo>
                  <a:lnTo>
                    <a:pt x="484" y="429"/>
                  </a:lnTo>
                  <a:lnTo>
                    <a:pt x="476" y="431"/>
                  </a:lnTo>
                  <a:lnTo>
                    <a:pt x="473" y="439"/>
                  </a:lnTo>
                  <a:lnTo>
                    <a:pt x="475" y="446"/>
                  </a:lnTo>
                  <a:lnTo>
                    <a:pt x="467" y="446"/>
                  </a:lnTo>
                  <a:lnTo>
                    <a:pt x="465" y="454"/>
                  </a:lnTo>
                  <a:lnTo>
                    <a:pt x="468" y="460"/>
                  </a:lnTo>
                  <a:lnTo>
                    <a:pt x="467" y="469"/>
                  </a:lnTo>
                  <a:lnTo>
                    <a:pt x="462" y="472"/>
                  </a:lnTo>
                  <a:lnTo>
                    <a:pt x="462" y="486"/>
                  </a:lnTo>
                  <a:lnTo>
                    <a:pt x="456" y="488"/>
                  </a:lnTo>
                  <a:lnTo>
                    <a:pt x="455" y="482"/>
                  </a:lnTo>
                  <a:lnTo>
                    <a:pt x="441" y="482"/>
                  </a:lnTo>
                  <a:lnTo>
                    <a:pt x="441" y="491"/>
                  </a:lnTo>
                  <a:lnTo>
                    <a:pt x="433" y="491"/>
                  </a:lnTo>
                  <a:lnTo>
                    <a:pt x="433" y="495"/>
                  </a:lnTo>
                  <a:lnTo>
                    <a:pt x="432" y="498"/>
                  </a:lnTo>
                  <a:lnTo>
                    <a:pt x="398" y="498"/>
                  </a:lnTo>
                  <a:lnTo>
                    <a:pt x="398" y="506"/>
                  </a:lnTo>
                  <a:lnTo>
                    <a:pt x="376" y="508"/>
                  </a:lnTo>
                  <a:lnTo>
                    <a:pt x="376" y="520"/>
                  </a:lnTo>
                  <a:lnTo>
                    <a:pt x="367" y="520"/>
                  </a:lnTo>
                  <a:lnTo>
                    <a:pt x="366" y="529"/>
                  </a:lnTo>
                  <a:lnTo>
                    <a:pt x="361" y="529"/>
                  </a:lnTo>
                  <a:lnTo>
                    <a:pt x="361" y="540"/>
                  </a:lnTo>
                  <a:lnTo>
                    <a:pt x="364" y="542"/>
                  </a:lnTo>
                  <a:lnTo>
                    <a:pt x="363" y="549"/>
                  </a:lnTo>
                  <a:lnTo>
                    <a:pt x="366" y="551"/>
                  </a:lnTo>
                  <a:lnTo>
                    <a:pt x="366" y="577"/>
                  </a:lnTo>
                  <a:lnTo>
                    <a:pt x="363" y="577"/>
                  </a:lnTo>
                  <a:lnTo>
                    <a:pt x="363" y="582"/>
                  </a:lnTo>
                  <a:lnTo>
                    <a:pt x="355" y="583"/>
                  </a:lnTo>
                  <a:lnTo>
                    <a:pt x="349" y="597"/>
                  </a:lnTo>
                  <a:lnTo>
                    <a:pt x="349" y="602"/>
                  </a:lnTo>
                  <a:lnTo>
                    <a:pt x="373" y="603"/>
                  </a:lnTo>
                  <a:lnTo>
                    <a:pt x="370" y="611"/>
                  </a:lnTo>
                  <a:lnTo>
                    <a:pt x="372" y="615"/>
                  </a:lnTo>
                  <a:lnTo>
                    <a:pt x="370" y="618"/>
                  </a:lnTo>
                  <a:lnTo>
                    <a:pt x="363" y="618"/>
                  </a:lnTo>
                  <a:lnTo>
                    <a:pt x="363" y="623"/>
                  </a:lnTo>
                  <a:lnTo>
                    <a:pt x="350" y="626"/>
                  </a:lnTo>
                  <a:lnTo>
                    <a:pt x="353" y="631"/>
                  </a:lnTo>
                  <a:lnTo>
                    <a:pt x="352" y="654"/>
                  </a:lnTo>
                  <a:lnTo>
                    <a:pt x="347" y="663"/>
                  </a:lnTo>
                  <a:lnTo>
                    <a:pt x="336" y="675"/>
                  </a:lnTo>
                  <a:lnTo>
                    <a:pt x="330" y="677"/>
                  </a:lnTo>
                  <a:lnTo>
                    <a:pt x="323" y="665"/>
                  </a:lnTo>
                  <a:lnTo>
                    <a:pt x="315" y="662"/>
                  </a:lnTo>
                  <a:lnTo>
                    <a:pt x="309" y="669"/>
                  </a:lnTo>
                  <a:lnTo>
                    <a:pt x="301" y="666"/>
                  </a:lnTo>
                  <a:lnTo>
                    <a:pt x="295" y="668"/>
                  </a:lnTo>
                  <a:lnTo>
                    <a:pt x="280" y="662"/>
                  </a:lnTo>
                  <a:lnTo>
                    <a:pt x="258" y="669"/>
                  </a:lnTo>
                  <a:lnTo>
                    <a:pt x="241" y="672"/>
                  </a:lnTo>
                  <a:lnTo>
                    <a:pt x="224" y="668"/>
                  </a:lnTo>
                  <a:lnTo>
                    <a:pt x="206" y="671"/>
                  </a:lnTo>
                  <a:lnTo>
                    <a:pt x="203" y="675"/>
                  </a:lnTo>
                  <a:lnTo>
                    <a:pt x="203" y="680"/>
                  </a:lnTo>
                  <a:lnTo>
                    <a:pt x="197" y="683"/>
                  </a:lnTo>
                  <a:lnTo>
                    <a:pt x="165" y="729"/>
                  </a:lnTo>
                  <a:lnTo>
                    <a:pt x="157" y="737"/>
                  </a:lnTo>
                  <a:lnTo>
                    <a:pt x="155" y="737"/>
                  </a:lnTo>
                  <a:lnTo>
                    <a:pt x="162" y="729"/>
                  </a:lnTo>
                  <a:lnTo>
                    <a:pt x="162" y="723"/>
                  </a:lnTo>
                  <a:lnTo>
                    <a:pt x="154" y="715"/>
                  </a:lnTo>
                  <a:lnTo>
                    <a:pt x="143" y="711"/>
                  </a:lnTo>
                  <a:lnTo>
                    <a:pt x="134" y="717"/>
                  </a:lnTo>
                  <a:lnTo>
                    <a:pt x="129" y="723"/>
                  </a:lnTo>
                  <a:lnTo>
                    <a:pt x="120" y="725"/>
                  </a:lnTo>
                  <a:lnTo>
                    <a:pt x="108" y="731"/>
                  </a:lnTo>
                  <a:lnTo>
                    <a:pt x="108" y="731"/>
                  </a:lnTo>
                  <a:lnTo>
                    <a:pt x="99" y="717"/>
                  </a:lnTo>
                  <a:lnTo>
                    <a:pt x="114" y="706"/>
                  </a:lnTo>
                  <a:lnTo>
                    <a:pt x="116" y="708"/>
                  </a:lnTo>
                  <a:lnTo>
                    <a:pt x="125" y="702"/>
                  </a:lnTo>
                  <a:lnTo>
                    <a:pt x="114" y="694"/>
                  </a:lnTo>
                  <a:lnTo>
                    <a:pt x="120" y="683"/>
                  </a:lnTo>
                  <a:lnTo>
                    <a:pt x="116" y="678"/>
                  </a:lnTo>
                  <a:lnTo>
                    <a:pt x="111" y="682"/>
                  </a:lnTo>
                  <a:lnTo>
                    <a:pt x="91" y="672"/>
                  </a:lnTo>
                  <a:lnTo>
                    <a:pt x="97" y="669"/>
                  </a:lnTo>
                  <a:lnTo>
                    <a:pt x="96" y="657"/>
                  </a:lnTo>
                  <a:lnTo>
                    <a:pt x="91" y="658"/>
                  </a:lnTo>
                  <a:lnTo>
                    <a:pt x="83" y="648"/>
                  </a:lnTo>
                  <a:lnTo>
                    <a:pt x="82" y="648"/>
                  </a:lnTo>
                  <a:lnTo>
                    <a:pt x="82" y="645"/>
                  </a:lnTo>
                  <a:lnTo>
                    <a:pt x="79" y="648"/>
                  </a:lnTo>
                  <a:lnTo>
                    <a:pt x="79" y="643"/>
                  </a:lnTo>
                  <a:lnTo>
                    <a:pt x="76" y="646"/>
                  </a:lnTo>
                  <a:lnTo>
                    <a:pt x="74" y="643"/>
                  </a:lnTo>
                  <a:lnTo>
                    <a:pt x="71" y="643"/>
                  </a:lnTo>
                  <a:lnTo>
                    <a:pt x="65" y="635"/>
                  </a:lnTo>
                  <a:lnTo>
                    <a:pt x="71" y="635"/>
                  </a:lnTo>
                  <a:lnTo>
                    <a:pt x="71" y="634"/>
                  </a:lnTo>
                  <a:lnTo>
                    <a:pt x="86" y="634"/>
                  </a:lnTo>
                  <a:lnTo>
                    <a:pt x="79" y="598"/>
                  </a:lnTo>
                  <a:lnTo>
                    <a:pt x="83" y="598"/>
                  </a:lnTo>
                  <a:lnTo>
                    <a:pt x="83" y="602"/>
                  </a:lnTo>
                  <a:lnTo>
                    <a:pt x="100" y="600"/>
                  </a:lnTo>
                  <a:lnTo>
                    <a:pt x="103" y="605"/>
                  </a:lnTo>
                  <a:lnTo>
                    <a:pt x="111" y="600"/>
                  </a:lnTo>
                  <a:lnTo>
                    <a:pt x="111" y="598"/>
                  </a:lnTo>
                  <a:lnTo>
                    <a:pt x="120" y="592"/>
                  </a:lnTo>
                  <a:lnTo>
                    <a:pt x="117" y="582"/>
                  </a:lnTo>
                  <a:lnTo>
                    <a:pt x="123" y="580"/>
                  </a:lnTo>
                  <a:lnTo>
                    <a:pt x="128" y="592"/>
                  </a:lnTo>
                  <a:lnTo>
                    <a:pt x="137" y="588"/>
                  </a:lnTo>
                  <a:lnTo>
                    <a:pt x="135" y="582"/>
                  </a:lnTo>
                  <a:lnTo>
                    <a:pt x="143" y="563"/>
                  </a:lnTo>
                  <a:lnTo>
                    <a:pt x="145" y="563"/>
                  </a:lnTo>
                  <a:lnTo>
                    <a:pt x="145" y="552"/>
                  </a:lnTo>
                  <a:lnTo>
                    <a:pt x="134" y="552"/>
                  </a:lnTo>
                  <a:lnTo>
                    <a:pt x="135" y="549"/>
                  </a:lnTo>
                  <a:lnTo>
                    <a:pt x="132" y="548"/>
                  </a:lnTo>
                  <a:lnTo>
                    <a:pt x="126" y="557"/>
                  </a:lnTo>
                  <a:lnTo>
                    <a:pt x="112" y="545"/>
                  </a:lnTo>
                  <a:lnTo>
                    <a:pt x="111" y="545"/>
                  </a:lnTo>
                  <a:lnTo>
                    <a:pt x="99" y="526"/>
                  </a:lnTo>
                  <a:lnTo>
                    <a:pt x="96" y="531"/>
                  </a:lnTo>
                  <a:lnTo>
                    <a:pt x="91" y="525"/>
                  </a:lnTo>
                  <a:lnTo>
                    <a:pt x="88" y="526"/>
                  </a:lnTo>
                  <a:lnTo>
                    <a:pt x="83" y="520"/>
                  </a:lnTo>
                  <a:lnTo>
                    <a:pt x="73" y="529"/>
                  </a:lnTo>
                  <a:lnTo>
                    <a:pt x="59" y="505"/>
                  </a:lnTo>
                  <a:lnTo>
                    <a:pt x="45" y="512"/>
                  </a:lnTo>
                  <a:lnTo>
                    <a:pt x="42" y="509"/>
                  </a:lnTo>
                  <a:lnTo>
                    <a:pt x="42" y="506"/>
                  </a:lnTo>
                  <a:lnTo>
                    <a:pt x="45" y="505"/>
                  </a:lnTo>
                  <a:lnTo>
                    <a:pt x="45" y="502"/>
                  </a:lnTo>
                  <a:lnTo>
                    <a:pt x="37" y="503"/>
                  </a:lnTo>
                  <a:lnTo>
                    <a:pt x="36" y="494"/>
                  </a:lnTo>
                  <a:lnTo>
                    <a:pt x="43" y="494"/>
                  </a:lnTo>
                  <a:lnTo>
                    <a:pt x="43" y="491"/>
                  </a:lnTo>
                  <a:lnTo>
                    <a:pt x="48" y="492"/>
                  </a:lnTo>
                  <a:lnTo>
                    <a:pt x="51" y="486"/>
                  </a:lnTo>
                  <a:lnTo>
                    <a:pt x="36" y="488"/>
                  </a:lnTo>
                  <a:lnTo>
                    <a:pt x="33" y="472"/>
                  </a:lnTo>
                  <a:lnTo>
                    <a:pt x="30" y="472"/>
                  </a:lnTo>
                  <a:lnTo>
                    <a:pt x="27" y="452"/>
                  </a:lnTo>
                  <a:lnTo>
                    <a:pt x="10" y="455"/>
                  </a:lnTo>
                  <a:lnTo>
                    <a:pt x="10" y="446"/>
                  </a:lnTo>
                  <a:lnTo>
                    <a:pt x="11" y="445"/>
                  </a:lnTo>
                  <a:lnTo>
                    <a:pt x="13" y="439"/>
                  </a:lnTo>
                  <a:lnTo>
                    <a:pt x="13" y="435"/>
                  </a:lnTo>
                  <a:lnTo>
                    <a:pt x="8" y="435"/>
                  </a:lnTo>
                  <a:lnTo>
                    <a:pt x="8" y="435"/>
                  </a:lnTo>
                  <a:lnTo>
                    <a:pt x="7" y="426"/>
                  </a:lnTo>
                  <a:lnTo>
                    <a:pt x="2" y="426"/>
                  </a:lnTo>
                  <a:lnTo>
                    <a:pt x="0" y="419"/>
                  </a:lnTo>
                  <a:lnTo>
                    <a:pt x="10" y="415"/>
                  </a:lnTo>
                  <a:lnTo>
                    <a:pt x="10" y="414"/>
                  </a:lnTo>
                  <a:lnTo>
                    <a:pt x="20" y="414"/>
                  </a:lnTo>
                  <a:lnTo>
                    <a:pt x="17" y="400"/>
                  </a:lnTo>
                  <a:lnTo>
                    <a:pt x="8" y="402"/>
                  </a:lnTo>
                  <a:lnTo>
                    <a:pt x="7" y="389"/>
                  </a:lnTo>
                  <a:lnTo>
                    <a:pt x="10" y="389"/>
                  </a:lnTo>
                  <a:lnTo>
                    <a:pt x="5" y="385"/>
                  </a:lnTo>
                  <a:lnTo>
                    <a:pt x="10" y="383"/>
                  </a:lnTo>
                  <a:lnTo>
                    <a:pt x="7" y="377"/>
                  </a:lnTo>
                  <a:lnTo>
                    <a:pt x="8" y="372"/>
                  </a:lnTo>
                  <a:lnTo>
                    <a:pt x="8" y="365"/>
                  </a:lnTo>
                  <a:lnTo>
                    <a:pt x="13" y="363"/>
                  </a:lnTo>
                  <a:lnTo>
                    <a:pt x="13" y="360"/>
                  </a:lnTo>
                  <a:lnTo>
                    <a:pt x="16" y="363"/>
                  </a:lnTo>
                  <a:lnTo>
                    <a:pt x="22" y="360"/>
                  </a:lnTo>
                  <a:lnTo>
                    <a:pt x="22" y="360"/>
                  </a:lnTo>
                  <a:lnTo>
                    <a:pt x="20" y="360"/>
                  </a:lnTo>
                  <a:lnTo>
                    <a:pt x="20" y="360"/>
                  </a:lnTo>
                  <a:lnTo>
                    <a:pt x="23" y="359"/>
                  </a:lnTo>
                  <a:lnTo>
                    <a:pt x="25" y="362"/>
                  </a:lnTo>
                  <a:lnTo>
                    <a:pt x="28" y="362"/>
                  </a:lnTo>
                  <a:lnTo>
                    <a:pt x="34" y="365"/>
                  </a:lnTo>
                  <a:lnTo>
                    <a:pt x="36" y="363"/>
                  </a:lnTo>
                  <a:lnTo>
                    <a:pt x="40" y="368"/>
                  </a:lnTo>
                  <a:lnTo>
                    <a:pt x="42" y="372"/>
                  </a:lnTo>
                  <a:lnTo>
                    <a:pt x="45" y="371"/>
                  </a:lnTo>
                  <a:lnTo>
                    <a:pt x="48" y="374"/>
                  </a:lnTo>
                  <a:lnTo>
                    <a:pt x="54" y="372"/>
                  </a:lnTo>
                  <a:lnTo>
                    <a:pt x="56" y="377"/>
                  </a:lnTo>
                  <a:lnTo>
                    <a:pt x="65" y="379"/>
                  </a:lnTo>
                  <a:lnTo>
                    <a:pt x="65" y="372"/>
                  </a:lnTo>
                  <a:lnTo>
                    <a:pt x="69" y="372"/>
                  </a:lnTo>
                  <a:lnTo>
                    <a:pt x="73" y="365"/>
                  </a:lnTo>
                  <a:lnTo>
                    <a:pt x="68" y="332"/>
                  </a:lnTo>
                  <a:lnTo>
                    <a:pt x="71" y="334"/>
                  </a:lnTo>
                  <a:lnTo>
                    <a:pt x="73" y="329"/>
                  </a:lnTo>
                  <a:lnTo>
                    <a:pt x="76" y="331"/>
                  </a:lnTo>
                  <a:lnTo>
                    <a:pt x="76" y="329"/>
                  </a:lnTo>
                  <a:lnTo>
                    <a:pt x="82" y="329"/>
                  </a:lnTo>
                  <a:lnTo>
                    <a:pt x="76" y="292"/>
                  </a:lnTo>
                  <a:lnTo>
                    <a:pt x="68" y="294"/>
                  </a:lnTo>
                  <a:lnTo>
                    <a:pt x="68" y="291"/>
                  </a:lnTo>
                  <a:lnTo>
                    <a:pt x="57" y="291"/>
                  </a:lnTo>
                  <a:lnTo>
                    <a:pt x="56" y="280"/>
                  </a:lnTo>
                  <a:lnTo>
                    <a:pt x="56" y="275"/>
                  </a:lnTo>
                  <a:lnTo>
                    <a:pt x="59" y="272"/>
                  </a:lnTo>
                  <a:lnTo>
                    <a:pt x="57" y="263"/>
                  </a:lnTo>
                  <a:lnTo>
                    <a:pt x="60" y="262"/>
                  </a:lnTo>
                  <a:lnTo>
                    <a:pt x="59" y="260"/>
                  </a:lnTo>
                  <a:lnTo>
                    <a:pt x="60" y="259"/>
                  </a:lnTo>
                  <a:lnTo>
                    <a:pt x="63" y="259"/>
                  </a:lnTo>
                  <a:lnTo>
                    <a:pt x="63" y="251"/>
                  </a:lnTo>
                  <a:lnTo>
                    <a:pt x="60" y="251"/>
                  </a:lnTo>
                  <a:lnTo>
                    <a:pt x="60" y="239"/>
                  </a:lnTo>
                  <a:lnTo>
                    <a:pt x="65" y="237"/>
                  </a:lnTo>
                  <a:lnTo>
                    <a:pt x="63" y="228"/>
                  </a:lnTo>
                  <a:lnTo>
                    <a:pt x="76" y="226"/>
                  </a:lnTo>
                  <a:lnTo>
                    <a:pt x="74" y="219"/>
                  </a:lnTo>
                  <a:lnTo>
                    <a:pt x="68" y="217"/>
                  </a:lnTo>
                  <a:lnTo>
                    <a:pt x="65" y="211"/>
                  </a:lnTo>
                  <a:lnTo>
                    <a:pt x="56" y="211"/>
                  </a:lnTo>
                  <a:lnTo>
                    <a:pt x="54" y="202"/>
                  </a:lnTo>
                  <a:lnTo>
                    <a:pt x="50" y="202"/>
                  </a:lnTo>
                  <a:lnTo>
                    <a:pt x="42" y="20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37" y="185"/>
                  </a:lnTo>
                  <a:lnTo>
                    <a:pt x="36" y="172"/>
                  </a:lnTo>
                  <a:lnTo>
                    <a:pt x="39" y="172"/>
                  </a:lnTo>
                  <a:lnTo>
                    <a:pt x="40" y="168"/>
                  </a:lnTo>
                  <a:lnTo>
                    <a:pt x="36" y="157"/>
                  </a:lnTo>
                  <a:lnTo>
                    <a:pt x="34" y="148"/>
                  </a:lnTo>
                  <a:lnTo>
                    <a:pt x="31" y="148"/>
                  </a:lnTo>
                  <a:lnTo>
                    <a:pt x="30" y="146"/>
                  </a:lnTo>
                  <a:lnTo>
                    <a:pt x="36" y="137"/>
                  </a:lnTo>
                  <a:lnTo>
                    <a:pt x="42" y="139"/>
                  </a:lnTo>
                  <a:lnTo>
                    <a:pt x="43" y="142"/>
                  </a:lnTo>
                  <a:lnTo>
                    <a:pt x="48" y="145"/>
                  </a:lnTo>
                  <a:lnTo>
                    <a:pt x="56" y="145"/>
                  </a:lnTo>
                  <a:lnTo>
                    <a:pt x="57" y="148"/>
                  </a:lnTo>
                  <a:lnTo>
                    <a:pt x="62" y="146"/>
                  </a:lnTo>
                  <a:lnTo>
                    <a:pt x="65" y="139"/>
                  </a:lnTo>
                  <a:lnTo>
                    <a:pt x="88" y="140"/>
                  </a:lnTo>
                  <a:lnTo>
                    <a:pt x="102" y="154"/>
                  </a:lnTo>
                  <a:lnTo>
                    <a:pt x="103" y="149"/>
                  </a:lnTo>
                  <a:lnTo>
                    <a:pt x="100" y="149"/>
                  </a:lnTo>
                  <a:lnTo>
                    <a:pt x="99" y="146"/>
                  </a:lnTo>
                  <a:lnTo>
                    <a:pt x="94" y="142"/>
                  </a:lnTo>
                  <a:lnTo>
                    <a:pt x="96" y="139"/>
                  </a:lnTo>
                  <a:lnTo>
                    <a:pt x="99" y="139"/>
                  </a:lnTo>
                  <a:lnTo>
                    <a:pt x="100" y="134"/>
                  </a:lnTo>
                  <a:lnTo>
                    <a:pt x="108" y="134"/>
                  </a:lnTo>
                  <a:lnTo>
                    <a:pt x="109" y="128"/>
                  </a:lnTo>
                  <a:lnTo>
                    <a:pt x="112" y="129"/>
                  </a:lnTo>
                  <a:lnTo>
                    <a:pt x="116" y="123"/>
                  </a:lnTo>
                  <a:lnTo>
                    <a:pt x="125" y="125"/>
                  </a:lnTo>
                  <a:lnTo>
                    <a:pt x="125" y="128"/>
                  </a:lnTo>
                  <a:lnTo>
                    <a:pt x="134" y="134"/>
                  </a:lnTo>
                  <a:lnTo>
                    <a:pt x="134" y="114"/>
                  </a:lnTo>
                  <a:lnTo>
                    <a:pt x="139" y="111"/>
                  </a:lnTo>
                  <a:lnTo>
                    <a:pt x="142" y="105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63" y="100"/>
                  </a:lnTo>
                  <a:lnTo>
                    <a:pt x="163" y="96"/>
                  </a:lnTo>
                  <a:lnTo>
                    <a:pt x="158" y="94"/>
                  </a:lnTo>
                  <a:lnTo>
                    <a:pt x="162" y="89"/>
                  </a:lnTo>
                  <a:lnTo>
                    <a:pt x="155" y="85"/>
                  </a:lnTo>
                  <a:lnTo>
                    <a:pt x="158" y="82"/>
                  </a:lnTo>
                  <a:lnTo>
                    <a:pt x="160" y="83"/>
                  </a:lnTo>
                  <a:lnTo>
                    <a:pt x="162" y="80"/>
                  </a:lnTo>
                  <a:lnTo>
                    <a:pt x="160" y="80"/>
                  </a:lnTo>
                  <a:lnTo>
                    <a:pt x="165" y="77"/>
                  </a:lnTo>
                  <a:lnTo>
                    <a:pt x="166" y="74"/>
                  </a:lnTo>
                  <a:lnTo>
                    <a:pt x="169" y="79"/>
                  </a:lnTo>
                  <a:lnTo>
                    <a:pt x="172" y="77"/>
                  </a:lnTo>
                  <a:lnTo>
                    <a:pt x="172" y="68"/>
                  </a:lnTo>
                  <a:lnTo>
                    <a:pt x="175" y="68"/>
                  </a:lnTo>
                  <a:lnTo>
                    <a:pt x="175" y="60"/>
                  </a:lnTo>
                  <a:lnTo>
                    <a:pt x="178" y="59"/>
                  </a:lnTo>
                  <a:lnTo>
                    <a:pt x="181" y="56"/>
                  </a:lnTo>
                  <a:lnTo>
                    <a:pt x="188" y="57"/>
                  </a:lnTo>
                  <a:lnTo>
                    <a:pt x="188" y="59"/>
                  </a:lnTo>
                  <a:lnTo>
                    <a:pt x="191" y="57"/>
                  </a:lnTo>
                  <a:lnTo>
                    <a:pt x="194" y="57"/>
                  </a:lnTo>
                  <a:lnTo>
                    <a:pt x="194" y="56"/>
                  </a:lnTo>
                  <a:lnTo>
                    <a:pt x="200" y="54"/>
                  </a:lnTo>
                  <a:lnTo>
                    <a:pt x="198" y="46"/>
                  </a:lnTo>
                  <a:lnTo>
                    <a:pt x="195" y="43"/>
                  </a:lnTo>
                  <a:lnTo>
                    <a:pt x="197" y="42"/>
                  </a:lnTo>
                  <a:lnTo>
                    <a:pt x="208" y="40"/>
                  </a:lnTo>
                  <a:lnTo>
                    <a:pt x="226" y="31"/>
                  </a:lnTo>
                  <a:lnTo>
                    <a:pt x="221" y="25"/>
                  </a:lnTo>
                  <a:lnTo>
                    <a:pt x="198" y="16"/>
                  </a:lnTo>
                  <a:lnTo>
                    <a:pt x="198" y="16"/>
                  </a:lnTo>
                  <a:lnTo>
                    <a:pt x="208" y="6"/>
                  </a:lnTo>
                  <a:lnTo>
                    <a:pt x="208" y="6"/>
                  </a:lnTo>
                  <a:lnTo>
                    <a:pt x="211" y="3"/>
                  </a:lnTo>
                  <a:lnTo>
                    <a:pt x="223" y="2"/>
                  </a:lnTo>
                  <a:lnTo>
                    <a:pt x="260" y="11"/>
                  </a:lnTo>
                  <a:lnTo>
                    <a:pt x="266" y="9"/>
                  </a:lnTo>
                  <a:lnTo>
                    <a:pt x="266" y="12"/>
                  </a:lnTo>
                  <a:lnTo>
                    <a:pt x="270" y="12"/>
                  </a:lnTo>
                  <a:lnTo>
                    <a:pt x="272" y="5"/>
                  </a:lnTo>
                  <a:lnTo>
                    <a:pt x="275" y="0"/>
                  </a:lnTo>
                  <a:close/>
                </a:path>
              </a:pathLst>
            </a:custGeom>
            <a:solidFill>
              <a:srgbClr val="C00000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Ivano-Frankivsk"/>
            <p:cNvSpPr>
              <a:spLocks/>
            </p:cNvSpPr>
            <p:nvPr/>
          </p:nvSpPr>
          <p:spPr bwMode="auto">
            <a:xfrm>
              <a:off x="835113" y="2670496"/>
              <a:ext cx="1038560" cy="1402744"/>
            </a:xfrm>
            <a:custGeom>
              <a:avLst/>
              <a:gdLst>
                <a:gd name="T0" fmla="*/ 6 w 438"/>
                <a:gd name="T1" fmla="*/ 226 h 577"/>
                <a:gd name="T2" fmla="*/ 4 w 438"/>
                <a:gd name="T3" fmla="*/ 206 h 577"/>
                <a:gd name="T4" fmla="*/ 19 w 438"/>
                <a:gd name="T5" fmla="*/ 168 h 577"/>
                <a:gd name="T6" fmla="*/ 38 w 438"/>
                <a:gd name="T7" fmla="*/ 148 h 577"/>
                <a:gd name="T8" fmla="*/ 61 w 438"/>
                <a:gd name="T9" fmla="*/ 142 h 577"/>
                <a:gd name="T10" fmla="*/ 99 w 438"/>
                <a:gd name="T11" fmla="*/ 142 h 577"/>
                <a:gd name="T12" fmla="*/ 131 w 438"/>
                <a:gd name="T13" fmla="*/ 132 h 577"/>
                <a:gd name="T14" fmla="*/ 170 w 438"/>
                <a:gd name="T15" fmla="*/ 119 h 577"/>
                <a:gd name="T16" fmla="*/ 187 w 438"/>
                <a:gd name="T17" fmla="*/ 112 h 577"/>
                <a:gd name="T18" fmla="*/ 165 w 438"/>
                <a:gd name="T19" fmla="*/ 100 h 577"/>
                <a:gd name="T20" fmla="*/ 158 w 438"/>
                <a:gd name="T21" fmla="*/ 82 h 577"/>
                <a:gd name="T22" fmla="*/ 178 w 438"/>
                <a:gd name="T23" fmla="*/ 71 h 577"/>
                <a:gd name="T24" fmla="*/ 174 w 438"/>
                <a:gd name="T25" fmla="*/ 37 h 577"/>
                <a:gd name="T26" fmla="*/ 188 w 438"/>
                <a:gd name="T27" fmla="*/ 17 h 577"/>
                <a:gd name="T28" fmla="*/ 194 w 438"/>
                <a:gd name="T29" fmla="*/ 0 h 577"/>
                <a:gd name="T30" fmla="*/ 208 w 438"/>
                <a:gd name="T31" fmla="*/ 11 h 577"/>
                <a:gd name="T32" fmla="*/ 240 w 438"/>
                <a:gd name="T33" fmla="*/ 20 h 577"/>
                <a:gd name="T34" fmla="*/ 260 w 438"/>
                <a:gd name="T35" fmla="*/ 57 h 577"/>
                <a:gd name="T36" fmla="*/ 266 w 438"/>
                <a:gd name="T37" fmla="*/ 77 h 577"/>
                <a:gd name="T38" fmla="*/ 273 w 438"/>
                <a:gd name="T39" fmla="*/ 122 h 577"/>
                <a:gd name="T40" fmla="*/ 297 w 438"/>
                <a:gd name="T41" fmla="*/ 152 h 577"/>
                <a:gd name="T42" fmla="*/ 296 w 438"/>
                <a:gd name="T43" fmla="*/ 174 h 577"/>
                <a:gd name="T44" fmla="*/ 325 w 438"/>
                <a:gd name="T45" fmla="*/ 189 h 577"/>
                <a:gd name="T46" fmla="*/ 337 w 438"/>
                <a:gd name="T47" fmla="*/ 219 h 577"/>
                <a:gd name="T48" fmla="*/ 351 w 438"/>
                <a:gd name="T49" fmla="*/ 200 h 577"/>
                <a:gd name="T50" fmla="*/ 360 w 438"/>
                <a:gd name="T51" fmla="*/ 222 h 577"/>
                <a:gd name="T52" fmla="*/ 357 w 438"/>
                <a:gd name="T53" fmla="*/ 232 h 577"/>
                <a:gd name="T54" fmla="*/ 363 w 438"/>
                <a:gd name="T55" fmla="*/ 240 h 577"/>
                <a:gd name="T56" fmla="*/ 374 w 438"/>
                <a:gd name="T57" fmla="*/ 223 h 577"/>
                <a:gd name="T58" fmla="*/ 392 w 438"/>
                <a:gd name="T59" fmla="*/ 219 h 577"/>
                <a:gd name="T60" fmla="*/ 408 w 438"/>
                <a:gd name="T61" fmla="*/ 239 h 577"/>
                <a:gd name="T62" fmla="*/ 429 w 438"/>
                <a:gd name="T63" fmla="*/ 265 h 577"/>
                <a:gd name="T64" fmla="*/ 434 w 438"/>
                <a:gd name="T65" fmla="*/ 282 h 577"/>
                <a:gd name="T66" fmla="*/ 428 w 438"/>
                <a:gd name="T67" fmla="*/ 314 h 577"/>
                <a:gd name="T68" fmla="*/ 411 w 438"/>
                <a:gd name="T69" fmla="*/ 368 h 577"/>
                <a:gd name="T70" fmla="*/ 357 w 438"/>
                <a:gd name="T71" fmla="*/ 389 h 577"/>
                <a:gd name="T72" fmla="*/ 326 w 438"/>
                <a:gd name="T73" fmla="*/ 426 h 577"/>
                <a:gd name="T74" fmla="*/ 320 w 438"/>
                <a:gd name="T75" fmla="*/ 435 h 577"/>
                <a:gd name="T76" fmla="*/ 309 w 438"/>
                <a:gd name="T77" fmla="*/ 457 h 577"/>
                <a:gd name="T78" fmla="*/ 285 w 438"/>
                <a:gd name="T79" fmla="*/ 483 h 577"/>
                <a:gd name="T80" fmla="*/ 288 w 438"/>
                <a:gd name="T81" fmla="*/ 506 h 577"/>
                <a:gd name="T82" fmla="*/ 291 w 438"/>
                <a:gd name="T83" fmla="*/ 526 h 577"/>
                <a:gd name="T84" fmla="*/ 291 w 438"/>
                <a:gd name="T85" fmla="*/ 555 h 577"/>
                <a:gd name="T86" fmla="*/ 268 w 438"/>
                <a:gd name="T87" fmla="*/ 560 h 577"/>
                <a:gd name="T88" fmla="*/ 256 w 438"/>
                <a:gd name="T89" fmla="*/ 542 h 577"/>
                <a:gd name="T90" fmla="*/ 240 w 438"/>
                <a:gd name="T91" fmla="*/ 537 h 577"/>
                <a:gd name="T92" fmla="*/ 227 w 438"/>
                <a:gd name="T93" fmla="*/ 515 h 577"/>
                <a:gd name="T94" fmla="*/ 213 w 438"/>
                <a:gd name="T95" fmla="*/ 502 h 577"/>
                <a:gd name="T96" fmla="*/ 211 w 438"/>
                <a:gd name="T97" fmla="*/ 458 h 577"/>
                <a:gd name="T98" fmla="*/ 201 w 438"/>
                <a:gd name="T99" fmla="*/ 434 h 577"/>
                <a:gd name="T100" fmla="*/ 196 w 438"/>
                <a:gd name="T101" fmla="*/ 415 h 577"/>
                <a:gd name="T102" fmla="*/ 171 w 438"/>
                <a:gd name="T103" fmla="*/ 383 h 577"/>
                <a:gd name="T104" fmla="*/ 154 w 438"/>
                <a:gd name="T105" fmla="*/ 372 h 577"/>
                <a:gd name="T106" fmla="*/ 125 w 438"/>
                <a:gd name="T107" fmla="*/ 371 h 577"/>
                <a:gd name="T108" fmla="*/ 121 w 438"/>
                <a:gd name="T109" fmla="*/ 346 h 577"/>
                <a:gd name="T110" fmla="*/ 121 w 438"/>
                <a:gd name="T111" fmla="*/ 325 h 577"/>
                <a:gd name="T112" fmla="*/ 95 w 438"/>
                <a:gd name="T113" fmla="*/ 334 h 577"/>
                <a:gd name="T114" fmla="*/ 76 w 438"/>
                <a:gd name="T115" fmla="*/ 340 h 577"/>
                <a:gd name="T116" fmla="*/ 52 w 438"/>
                <a:gd name="T117" fmla="*/ 292 h 577"/>
                <a:gd name="T118" fmla="*/ 12 w 438"/>
                <a:gd name="T119" fmla="*/ 271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8" h="577">
                  <a:moveTo>
                    <a:pt x="1" y="265"/>
                  </a:moveTo>
                  <a:lnTo>
                    <a:pt x="0" y="260"/>
                  </a:lnTo>
                  <a:lnTo>
                    <a:pt x="7" y="246"/>
                  </a:lnTo>
                  <a:lnTo>
                    <a:pt x="3" y="234"/>
                  </a:lnTo>
                  <a:lnTo>
                    <a:pt x="6" y="226"/>
                  </a:lnTo>
                  <a:lnTo>
                    <a:pt x="7" y="220"/>
                  </a:lnTo>
                  <a:lnTo>
                    <a:pt x="13" y="217"/>
                  </a:lnTo>
                  <a:lnTo>
                    <a:pt x="13" y="215"/>
                  </a:lnTo>
                  <a:lnTo>
                    <a:pt x="6" y="212"/>
                  </a:lnTo>
                  <a:lnTo>
                    <a:pt x="4" y="206"/>
                  </a:lnTo>
                  <a:lnTo>
                    <a:pt x="9" y="192"/>
                  </a:lnTo>
                  <a:lnTo>
                    <a:pt x="6" y="186"/>
                  </a:lnTo>
                  <a:lnTo>
                    <a:pt x="16" y="174"/>
                  </a:lnTo>
                  <a:lnTo>
                    <a:pt x="18" y="169"/>
                  </a:lnTo>
                  <a:lnTo>
                    <a:pt x="19" y="168"/>
                  </a:lnTo>
                  <a:lnTo>
                    <a:pt x="23" y="171"/>
                  </a:lnTo>
                  <a:lnTo>
                    <a:pt x="27" y="168"/>
                  </a:lnTo>
                  <a:lnTo>
                    <a:pt x="30" y="148"/>
                  </a:lnTo>
                  <a:lnTo>
                    <a:pt x="35" y="146"/>
                  </a:lnTo>
                  <a:lnTo>
                    <a:pt x="38" y="148"/>
                  </a:lnTo>
                  <a:lnTo>
                    <a:pt x="46" y="139"/>
                  </a:lnTo>
                  <a:lnTo>
                    <a:pt x="49" y="142"/>
                  </a:lnTo>
                  <a:lnTo>
                    <a:pt x="50" y="140"/>
                  </a:lnTo>
                  <a:lnTo>
                    <a:pt x="53" y="145"/>
                  </a:lnTo>
                  <a:lnTo>
                    <a:pt x="61" y="142"/>
                  </a:lnTo>
                  <a:lnTo>
                    <a:pt x="75" y="146"/>
                  </a:lnTo>
                  <a:lnTo>
                    <a:pt x="76" y="143"/>
                  </a:lnTo>
                  <a:lnTo>
                    <a:pt x="89" y="134"/>
                  </a:lnTo>
                  <a:lnTo>
                    <a:pt x="96" y="137"/>
                  </a:lnTo>
                  <a:lnTo>
                    <a:pt x="99" y="142"/>
                  </a:lnTo>
                  <a:lnTo>
                    <a:pt x="107" y="131"/>
                  </a:lnTo>
                  <a:lnTo>
                    <a:pt x="124" y="134"/>
                  </a:lnTo>
                  <a:lnTo>
                    <a:pt x="125" y="137"/>
                  </a:lnTo>
                  <a:lnTo>
                    <a:pt x="130" y="137"/>
                  </a:lnTo>
                  <a:lnTo>
                    <a:pt x="131" y="132"/>
                  </a:lnTo>
                  <a:lnTo>
                    <a:pt x="136" y="134"/>
                  </a:lnTo>
                  <a:lnTo>
                    <a:pt x="138" y="131"/>
                  </a:lnTo>
                  <a:lnTo>
                    <a:pt x="142" y="132"/>
                  </a:lnTo>
                  <a:lnTo>
                    <a:pt x="153" y="125"/>
                  </a:lnTo>
                  <a:lnTo>
                    <a:pt x="170" y="119"/>
                  </a:lnTo>
                  <a:lnTo>
                    <a:pt x="174" y="119"/>
                  </a:lnTo>
                  <a:lnTo>
                    <a:pt x="181" y="125"/>
                  </a:lnTo>
                  <a:lnTo>
                    <a:pt x="185" y="123"/>
                  </a:lnTo>
                  <a:lnTo>
                    <a:pt x="185" y="117"/>
                  </a:lnTo>
                  <a:lnTo>
                    <a:pt x="187" y="112"/>
                  </a:lnTo>
                  <a:lnTo>
                    <a:pt x="187" y="109"/>
                  </a:lnTo>
                  <a:lnTo>
                    <a:pt x="188" y="105"/>
                  </a:lnTo>
                  <a:lnTo>
                    <a:pt x="174" y="106"/>
                  </a:lnTo>
                  <a:lnTo>
                    <a:pt x="167" y="105"/>
                  </a:lnTo>
                  <a:lnTo>
                    <a:pt x="165" y="100"/>
                  </a:lnTo>
                  <a:lnTo>
                    <a:pt x="168" y="99"/>
                  </a:lnTo>
                  <a:lnTo>
                    <a:pt x="170" y="89"/>
                  </a:lnTo>
                  <a:lnTo>
                    <a:pt x="165" y="86"/>
                  </a:lnTo>
                  <a:lnTo>
                    <a:pt x="158" y="88"/>
                  </a:lnTo>
                  <a:lnTo>
                    <a:pt x="158" y="82"/>
                  </a:lnTo>
                  <a:lnTo>
                    <a:pt x="158" y="77"/>
                  </a:lnTo>
                  <a:lnTo>
                    <a:pt x="165" y="80"/>
                  </a:lnTo>
                  <a:lnTo>
                    <a:pt x="170" y="75"/>
                  </a:lnTo>
                  <a:lnTo>
                    <a:pt x="173" y="79"/>
                  </a:lnTo>
                  <a:lnTo>
                    <a:pt x="178" y="71"/>
                  </a:lnTo>
                  <a:lnTo>
                    <a:pt x="176" y="65"/>
                  </a:lnTo>
                  <a:lnTo>
                    <a:pt x="185" y="57"/>
                  </a:lnTo>
                  <a:lnTo>
                    <a:pt x="176" y="52"/>
                  </a:lnTo>
                  <a:lnTo>
                    <a:pt x="171" y="42"/>
                  </a:lnTo>
                  <a:lnTo>
                    <a:pt x="174" y="37"/>
                  </a:lnTo>
                  <a:lnTo>
                    <a:pt x="181" y="37"/>
                  </a:lnTo>
                  <a:lnTo>
                    <a:pt x="181" y="28"/>
                  </a:lnTo>
                  <a:lnTo>
                    <a:pt x="179" y="22"/>
                  </a:lnTo>
                  <a:lnTo>
                    <a:pt x="181" y="17"/>
                  </a:lnTo>
                  <a:lnTo>
                    <a:pt x="188" y="17"/>
                  </a:lnTo>
                  <a:lnTo>
                    <a:pt x="185" y="8"/>
                  </a:lnTo>
                  <a:lnTo>
                    <a:pt x="191" y="3"/>
                  </a:lnTo>
                  <a:lnTo>
                    <a:pt x="191" y="2"/>
                  </a:lnTo>
                  <a:lnTo>
                    <a:pt x="194" y="2"/>
                  </a:lnTo>
                  <a:lnTo>
                    <a:pt x="194" y="0"/>
                  </a:lnTo>
                  <a:lnTo>
                    <a:pt x="199" y="2"/>
                  </a:lnTo>
                  <a:lnTo>
                    <a:pt x="204" y="5"/>
                  </a:lnTo>
                  <a:lnTo>
                    <a:pt x="201" y="8"/>
                  </a:lnTo>
                  <a:lnTo>
                    <a:pt x="202" y="11"/>
                  </a:lnTo>
                  <a:lnTo>
                    <a:pt x="208" y="11"/>
                  </a:lnTo>
                  <a:lnTo>
                    <a:pt x="214" y="8"/>
                  </a:lnTo>
                  <a:lnTo>
                    <a:pt x="219" y="14"/>
                  </a:lnTo>
                  <a:lnTo>
                    <a:pt x="228" y="19"/>
                  </a:lnTo>
                  <a:lnTo>
                    <a:pt x="231" y="17"/>
                  </a:lnTo>
                  <a:lnTo>
                    <a:pt x="240" y="20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54" y="39"/>
                  </a:lnTo>
                  <a:lnTo>
                    <a:pt x="257" y="55"/>
                  </a:lnTo>
                  <a:lnTo>
                    <a:pt x="260" y="57"/>
                  </a:lnTo>
                  <a:lnTo>
                    <a:pt x="265" y="54"/>
                  </a:lnTo>
                  <a:lnTo>
                    <a:pt x="266" y="57"/>
                  </a:lnTo>
                  <a:lnTo>
                    <a:pt x="270" y="63"/>
                  </a:lnTo>
                  <a:lnTo>
                    <a:pt x="274" y="68"/>
                  </a:lnTo>
                  <a:lnTo>
                    <a:pt x="266" y="77"/>
                  </a:lnTo>
                  <a:lnTo>
                    <a:pt x="268" y="86"/>
                  </a:lnTo>
                  <a:lnTo>
                    <a:pt x="270" y="89"/>
                  </a:lnTo>
                  <a:lnTo>
                    <a:pt x="271" y="95"/>
                  </a:lnTo>
                  <a:lnTo>
                    <a:pt x="288" y="103"/>
                  </a:lnTo>
                  <a:lnTo>
                    <a:pt x="273" y="122"/>
                  </a:lnTo>
                  <a:lnTo>
                    <a:pt x="274" y="126"/>
                  </a:lnTo>
                  <a:lnTo>
                    <a:pt x="283" y="137"/>
                  </a:lnTo>
                  <a:lnTo>
                    <a:pt x="294" y="139"/>
                  </a:lnTo>
                  <a:lnTo>
                    <a:pt x="299" y="142"/>
                  </a:lnTo>
                  <a:lnTo>
                    <a:pt x="297" y="152"/>
                  </a:lnTo>
                  <a:lnTo>
                    <a:pt x="300" y="152"/>
                  </a:lnTo>
                  <a:lnTo>
                    <a:pt x="300" y="155"/>
                  </a:lnTo>
                  <a:lnTo>
                    <a:pt x="285" y="152"/>
                  </a:lnTo>
                  <a:lnTo>
                    <a:pt x="283" y="162"/>
                  </a:lnTo>
                  <a:lnTo>
                    <a:pt x="296" y="174"/>
                  </a:lnTo>
                  <a:lnTo>
                    <a:pt x="296" y="180"/>
                  </a:lnTo>
                  <a:lnTo>
                    <a:pt x="306" y="175"/>
                  </a:lnTo>
                  <a:lnTo>
                    <a:pt x="322" y="185"/>
                  </a:lnTo>
                  <a:lnTo>
                    <a:pt x="326" y="179"/>
                  </a:lnTo>
                  <a:lnTo>
                    <a:pt x="325" y="189"/>
                  </a:lnTo>
                  <a:lnTo>
                    <a:pt x="332" y="195"/>
                  </a:lnTo>
                  <a:lnTo>
                    <a:pt x="328" y="202"/>
                  </a:lnTo>
                  <a:lnTo>
                    <a:pt x="331" y="220"/>
                  </a:lnTo>
                  <a:lnTo>
                    <a:pt x="336" y="220"/>
                  </a:lnTo>
                  <a:lnTo>
                    <a:pt x="337" y="219"/>
                  </a:lnTo>
                  <a:lnTo>
                    <a:pt x="337" y="211"/>
                  </a:lnTo>
                  <a:lnTo>
                    <a:pt x="343" y="205"/>
                  </a:lnTo>
                  <a:lnTo>
                    <a:pt x="342" y="202"/>
                  </a:lnTo>
                  <a:lnTo>
                    <a:pt x="346" y="203"/>
                  </a:lnTo>
                  <a:lnTo>
                    <a:pt x="351" y="200"/>
                  </a:lnTo>
                  <a:lnTo>
                    <a:pt x="351" y="215"/>
                  </a:lnTo>
                  <a:lnTo>
                    <a:pt x="346" y="226"/>
                  </a:lnTo>
                  <a:lnTo>
                    <a:pt x="349" y="226"/>
                  </a:lnTo>
                  <a:lnTo>
                    <a:pt x="354" y="220"/>
                  </a:lnTo>
                  <a:lnTo>
                    <a:pt x="360" y="222"/>
                  </a:lnTo>
                  <a:lnTo>
                    <a:pt x="363" y="228"/>
                  </a:lnTo>
                  <a:lnTo>
                    <a:pt x="369" y="226"/>
                  </a:lnTo>
                  <a:lnTo>
                    <a:pt x="371" y="228"/>
                  </a:lnTo>
                  <a:lnTo>
                    <a:pt x="368" y="232"/>
                  </a:lnTo>
                  <a:lnTo>
                    <a:pt x="357" y="232"/>
                  </a:lnTo>
                  <a:lnTo>
                    <a:pt x="352" y="235"/>
                  </a:lnTo>
                  <a:lnTo>
                    <a:pt x="352" y="240"/>
                  </a:lnTo>
                  <a:lnTo>
                    <a:pt x="355" y="246"/>
                  </a:lnTo>
                  <a:lnTo>
                    <a:pt x="362" y="246"/>
                  </a:lnTo>
                  <a:lnTo>
                    <a:pt x="363" y="240"/>
                  </a:lnTo>
                  <a:lnTo>
                    <a:pt x="368" y="235"/>
                  </a:lnTo>
                  <a:lnTo>
                    <a:pt x="371" y="235"/>
                  </a:lnTo>
                  <a:lnTo>
                    <a:pt x="374" y="240"/>
                  </a:lnTo>
                  <a:lnTo>
                    <a:pt x="377" y="239"/>
                  </a:lnTo>
                  <a:lnTo>
                    <a:pt x="374" y="223"/>
                  </a:lnTo>
                  <a:lnTo>
                    <a:pt x="378" y="223"/>
                  </a:lnTo>
                  <a:lnTo>
                    <a:pt x="392" y="228"/>
                  </a:lnTo>
                  <a:lnTo>
                    <a:pt x="394" y="225"/>
                  </a:lnTo>
                  <a:lnTo>
                    <a:pt x="391" y="220"/>
                  </a:lnTo>
                  <a:lnTo>
                    <a:pt x="392" y="219"/>
                  </a:lnTo>
                  <a:lnTo>
                    <a:pt x="397" y="220"/>
                  </a:lnTo>
                  <a:lnTo>
                    <a:pt x="400" y="223"/>
                  </a:lnTo>
                  <a:lnTo>
                    <a:pt x="395" y="229"/>
                  </a:lnTo>
                  <a:lnTo>
                    <a:pt x="397" y="231"/>
                  </a:lnTo>
                  <a:lnTo>
                    <a:pt x="408" y="239"/>
                  </a:lnTo>
                  <a:lnTo>
                    <a:pt x="415" y="240"/>
                  </a:lnTo>
                  <a:lnTo>
                    <a:pt x="428" y="252"/>
                  </a:lnTo>
                  <a:lnTo>
                    <a:pt x="435" y="257"/>
                  </a:lnTo>
                  <a:lnTo>
                    <a:pt x="435" y="260"/>
                  </a:lnTo>
                  <a:lnTo>
                    <a:pt x="429" y="265"/>
                  </a:lnTo>
                  <a:lnTo>
                    <a:pt x="431" y="268"/>
                  </a:lnTo>
                  <a:lnTo>
                    <a:pt x="438" y="271"/>
                  </a:lnTo>
                  <a:lnTo>
                    <a:pt x="438" y="274"/>
                  </a:lnTo>
                  <a:lnTo>
                    <a:pt x="432" y="279"/>
                  </a:lnTo>
                  <a:lnTo>
                    <a:pt x="434" y="282"/>
                  </a:lnTo>
                  <a:lnTo>
                    <a:pt x="434" y="282"/>
                  </a:lnTo>
                  <a:lnTo>
                    <a:pt x="425" y="295"/>
                  </a:lnTo>
                  <a:lnTo>
                    <a:pt x="426" y="297"/>
                  </a:lnTo>
                  <a:lnTo>
                    <a:pt x="425" y="308"/>
                  </a:lnTo>
                  <a:lnTo>
                    <a:pt x="428" y="314"/>
                  </a:lnTo>
                  <a:lnTo>
                    <a:pt x="428" y="352"/>
                  </a:lnTo>
                  <a:lnTo>
                    <a:pt x="432" y="368"/>
                  </a:lnTo>
                  <a:lnTo>
                    <a:pt x="431" y="372"/>
                  </a:lnTo>
                  <a:lnTo>
                    <a:pt x="417" y="372"/>
                  </a:lnTo>
                  <a:lnTo>
                    <a:pt x="411" y="368"/>
                  </a:lnTo>
                  <a:lnTo>
                    <a:pt x="400" y="366"/>
                  </a:lnTo>
                  <a:lnTo>
                    <a:pt x="394" y="369"/>
                  </a:lnTo>
                  <a:lnTo>
                    <a:pt x="386" y="368"/>
                  </a:lnTo>
                  <a:lnTo>
                    <a:pt x="372" y="374"/>
                  </a:lnTo>
                  <a:lnTo>
                    <a:pt x="357" y="389"/>
                  </a:lnTo>
                  <a:lnTo>
                    <a:pt x="340" y="414"/>
                  </a:lnTo>
                  <a:lnTo>
                    <a:pt x="332" y="415"/>
                  </a:lnTo>
                  <a:lnTo>
                    <a:pt x="325" y="422"/>
                  </a:lnTo>
                  <a:lnTo>
                    <a:pt x="328" y="423"/>
                  </a:lnTo>
                  <a:lnTo>
                    <a:pt x="326" y="426"/>
                  </a:lnTo>
                  <a:lnTo>
                    <a:pt x="331" y="431"/>
                  </a:lnTo>
                  <a:lnTo>
                    <a:pt x="331" y="434"/>
                  </a:lnTo>
                  <a:lnTo>
                    <a:pt x="329" y="435"/>
                  </a:lnTo>
                  <a:lnTo>
                    <a:pt x="323" y="434"/>
                  </a:lnTo>
                  <a:lnTo>
                    <a:pt x="320" y="435"/>
                  </a:lnTo>
                  <a:lnTo>
                    <a:pt x="322" y="440"/>
                  </a:lnTo>
                  <a:lnTo>
                    <a:pt x="317" y="442"/>
                  </a:lnTo>
                  <a:lnTo>
                    <a:pt x="316" y="451"/>
                  </a:lnTo>
                  <a:lnTo>
                    <a:pt x="311" y="451"/>
                  </a:lnTo>
                  <a:lnTo>
                    <a:pt x="309" y="457"/>
                  </a:lnTo>
                  <a:lnTo>
                    <a:pt x="303" y="454"/>
                  </a:lnTo>
                  <a:lnTo>
                    <a:pt x="300" y="455"/>
                  </a:lnTo>
                  <a:lnTo>
                    <a:pt x="299" y="457"/>
                  </a:lnTo>
                  <a:lnTo>
                    <a:pt x="302" y="465"/>
                  </a:lnTo>
                  <a:lnTo>
                    <a:pt x="285" y="483"/>
                  </a:lnTo>
                  <a:lnTo>
                    <a:pt x="286" y="489"/>
                  </a:lnTo>
                  <a:lnTo>
                    <a:pt x="283" y="492"/>
                  </a:lnTo>
                  <a:lnTo>
                    <a:pt x="286" y="503"/>
                  </a:lnTo>
                  <a:lnTo>
                    <a:pt x="285" y="505"/>
                  </a:lnTo>
                  <a:lnTo>
                    <a:pt x="288" y="506"/>
                  </a:lnTo>
                  <a:lnTo>
                    <a:pt x="285" y="508"/>
                  </a:lnTo>
                  <a:lnTo>
                    <a:pt x="294" y="517"/>
                  </a:lnTo>
                  <a:lnTo>
                    <a:pt x="294" y="522"/>
                  </a:lnTo>
                  <a:lnTo>
                    <a:pt x="291" y="523"/>
                  </a:lnTo>
                  <a:lnTo>
                    <a:pt x="291" y="526"/>
                  </a:lnTo>
                  <a:lnTo>
                    <a:pt x="299" y="532"/>
                  </a:lnTo>
                  <a:lnTo>
                    <a:pt x="299" y="535"/>
                  </a:lnTo>
                  <a:lnTo>
                    <a:pt x="302" y="537"/>
                  </a:lnTo>
                  <a:lnTo>
                    <a:pt x="299" y="545"/>
                  </a:lnTo>
                  <a:lnTo>
                    <a:pt x="291" y="555"/>
                  </a:lnTo>
                  <a:lnTo>
                    <a:pt x="286" y="575"/>
                  </a:lnTo>
                  <a:lnTo>
                    <a:pt x="286" y="575"/>
                  </a:lnTo>
                  <a:lnTo>
                    <a:pt x="279" y="577"/>
                  </a:lnTo>
                  <a:lnTo>
                    <a:pt x="277" y="568"/>
                  </a:lnTo>
                  <a:lnTo>
                    <a:pt x="268" y="560"/>
                  </a:lnTo>
                  <a:lnTo>
                    <a:pt x="268" y="555"/>
                  </a:lnTo>
                  <a:lnTo>
                    <a:pt x="265" y="552"/>
                  </a:lnTo>
                  <a:lnTo>
                    <a:pt x="266" y="548"/>
                  </a:lnTo>
                  <a:lnTo>
                    <a:pt x="257" y="546"/>
                  </a:lnTo>
                  <a:lnTo>
                    <a:pt x="256" y="542"/>
                  </a:lnTo>
                  <a:lnTo>
                    <a:pt x="254" y="542"/>
                  </a:lnTo>
                  <a:lnTo>
                    <a:pt x="251" y="545"/>
                  </a:lnTo>
                  <a:lnTo>
                    <a:pt x="248" y="540"/>
                  </a:lnTo>
                  <a:lnTo>
                    <a:pt x="242" y="542"/>
                  </a:lnTo>
                  <a:lnTo>
                    <a:pt x="240" y="537"/>
                  </a:lnTo>
                  <a:lnTo>
                    <a:pt x="234" y="534"/>
                  </a:lnTo>
                  <a:lnTo>
                    <a:pt x="233" y="529"/>
                  </a:lnTo>
                  <a:lnTo>
                    <a:pt x="234" y="523"/>
                  </a:lnTo>
                  <a:lnTo>
                    <a:pt x="230" y="517"/>
                  </a:lnTo>
                  <a:lnTo>
                    <a:pt x="227" y="515"/>
                  </a:lnTo>
                  <a:lnTo>
                    <a:pt x="225" y="508"/>
                  </a:lnTo>
                  <a:lnTo>
                    <a:pt x="220" y="506"/>
                  </a:lnTo>
                  <a:lnTo>
                    <a:pt x="219" y="508"/>
                  </a:lnTo>
                  <a:lnTo>
                    <a:pt x="216" y="502"/>
                  </a:lnTo>
                  <a:lnTo>
                    <a:pt x="213" y="502"/>
                  </a:lnTo>
                  <a:lnTo>
                    <a:pt x="213" y="502"/>
                  </a:lnTo>
                  <a:lnTo>
                    <a:pt x="214" y="485"/>
                  </a:lnTo>
                  <a:lnTo>
                    <a:pt x="225" y="477"/>
                  </a:lnTo>
                  <a:lnTo>
                    <a:pt x="219" y="465"/>
                  </a:lnTo>
                  <a:lnTo>
                    <a:pt x="211" y="458"/>
                  </a:lnTo>
                  <a:lnTo>
                    <a:pt x="210" y="454"/>
                  </a:lnTo>
                  <a:lnTo>
                    <a:pt x="205" y="452"/>
                  </a:lnTo>
                  <a:lnTo>
                    <a:pt x="199" y="442"/>
                  </a:lnTo>
                  <a:lnTo>
                    <a:pt x="204" y="437"/>
                  </a:lnTo>
                  <a:lnTo>
                    <a:pt x="201" y="434"/>
                  </a:lnTo>
                  <a:lnTo>
                    <a:pt x="204" y="431"/>
                  </a:lnTo>
                  <a:lnTo>
                    <a:pt x="204" y="429"/>
                  </a:lnTo>
                  <a:lnTo>
                    <a:pt x="208" y="423"/>
                  </a:lnTo>
                  <a:lnTo>
                    <a:pt x="204" y="418"/>
                  </a:lnTo>
                  <a:lnTo>
                    <a:pt x="196" y="415"/>
                  </a:lnTo>
                  <a:lnTo>
                    <a:pt x="197" y="406"/>
                  </a:lnTo>
                  <a:lnTo>
                    <a:pt x="196" y="403"/>
                  </a:lnTo>
                  <a:lnTo>
                    <a:pt x="187" y="397"/>
                  </a:lnTo>
                  <a:lnTo>
                    <a:pt x="181" y="388"/>
                  </a:lnTo>
                  <a:lnTo>
                    <a:pt x="171" y="383"/>
                  </a:lnTo>
                  <a:lnTo>
                    <a:pt x="168" y="378"/>
                  </a:lnTo>
                  <a:lnTo>
                    <a:pt x="168" y="374"/>
                  </a:lnTo>
                  <a:lnTo>
                    <a:pt x="165" y="371"/>
                  </a:lnTo>
                  <a:lnTo>
                    <a:pt x="154" y="369"/>
                  </a:lnTo>
                  <a:lnTo>
                    <a:pt x="154" y="372"/>
                  </a:lnTo>
                  <a:lnTo>
                    <a:pt x="148" y="383"/>
                  </a:lnTo>
                  <a:lnTo>
                    <a:pt x="145" y="380"/>
                  </a:lnTo>
                  <a:lnTo>
                    <a:pt x="131" y="377"/>
                  </a:lnTo>
                  <a:lnTo>
                    <a:pt x="133" y="375"/>
                  </a:lnTo>
                  <a:lnTo>
                    <a:pt x="125" y="371"/>
                  </a:lnTo>
                  <a:lnTo>
                    <a:pt x="127" y="366"/>
                  </a:lnTo>
                  <a:lnTo>
                    <a:pt x="124" y="365"/>
                  </a:lnTo>
                  <a:lnTo>
                    <a:pt x="125" y="357"/>
                  </a:lnTo>
                  <a:lnTo>
                    <a:pt x="122" y="352"/>
                  </a:lnTo>
                  <a:lnTo>
                    <a:pt x="121" y="346"/>
                  </a:lnTo>
                  <a:lnTo>
                    <a:pt x="124" y="342"/>
                  </a:lnTo>
                  <a:lnTo>
                    <a:pt x="121" y="338"/>
                  </a:lnTo>
                  <a:lnTo>
                    <a:pt x="121" y="331"/>
                  </a:lnTo>
                  <a:lnTo>
                    <a:pt x="122" y="328"/>
                  </a:lnTo>
                  <a:lnTo>
                    <a:pt x="121" y="325"/>
                  </a:lnTo>
                  <a:lnTo>
                    <a:pt x="115" y="328"/>
                  </a:lnTo>
                  <a:lnTo>
                    <a:pt x="112" y="332"/>
                  </a:lnTo>
                  <a:lnTo>
                    <a:pt x="108" y="331"/>
                  </a:lnTo>
                  <a:lnTo>
                    <a:pt x="102" y="335"/>
                  </a:lnTo>
                  <a:lnTo>
                    <a:pt x="95" y="334"/>
                  </a:lnTo>
                  <a:lnTo>
                    <a:pt x="90" y="343"/>
                  </a:lnTo>
                  <a:lnTo>
                    <a:pt x="90" y="346"/>
                  </a:lnTo>
                  <a:lnTo>
                    <a:pt x="89" y="348"/>
                  </a:lnTo>
                  <a:lnTo>
                    <a:pt x="78" y="346"/>
                  </a:lnTo>
                  <a:lnTo>
                    <a:pt x="76" y="340"/>
                  </a:lnTo>
                  <a:lnTo>
                    <a:pt x="79" y="322"/>
                  </a:lnTo>
                  <a:lnTo>
                    <a:pt x="75" y="315"/>
                  </a:lnTo>
                  <a:lnTo>
                    <a:pt x="64" y="318"/>
                  </a:lnTo>
                  <a:lnTo>
                    <a:pt x="52" y="306"/>
                  </a:lnTo>
                  <a:lnTo>
                    <a:pt x="52" y="292"/>
                  </a:lnTo>
                  <a:lnTo>
                    <a:pt x="33" y="292"/>
                  </a:lnTo>
                  <a:lnTo>
                    <a:pt x="19" y="279"/>
                  </a:lnTo>
                  <a:lnTo>
                    <a:pt x="19" y="272"/>
                  </a:lnTo>
                  <a:lnTo>
                    <a:pt x="16" y="271"/>
                  </a:lnTo>
                  <a:lnTo>
                    <a:pt x="12" y="271"/>
                  </a:lnTo>
                  <a:lnTo>
                    <a:pt x="10" y="266"/>
                  </a:lnTo>
                  <a:lnTo>
                    <a:pt x="1" y="26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Kharkiv"/>
            <p:cNvSpPr>
              <a:spLocks/>
            </p:cNvSpPr>
            <p:nvPr/>
          </p:nvSpPr>
          <p:spPr bwMode="auto">
            <a:xfrm>
              <a:off x="6407297" y="1963046"/>
              <a:ext cx="1593408" cy="1499988"/>
            </a:xfrm>
            <a:custGeom>
              <a:avLst/>
              <a:gdLst>
                <a:gd name="T0" fmla="*/ 551 w 672"/>
                <a:gd name="T1" fmla="*/ 36 h 617"/>
                <a:gd name="T2" fmla="*/ 575 w 672"/>
                <a:gd name="T3" fmla="*/ 73 h 617"/>
                <a:gd name="T4" fmla="*/ 623 w 672"/>
                <a:gd name="T5" fmla="*/ 131 h 617"/>
                <a:gd name="T6" fmla="*/ 658 w 672"/>
                <a:gd name="T7" fmla="*/ 174 h 617"/>
                <a:gd name="T8" fmla="*/ 655 w 672"/>
                <a:gd name="T9" fmla="*/ 210 h 617"/>
                <a:gd name="T10" fmla="*/ 648 w 672"/>
                <a:gd name="T11" fmla="*/ 243 h 617"/>
                <a:gd name="T12" fmla="*/ 663 w 672"/>
                <a:gd name="T13" fmla="*/ 259 h 617"/>
                <a:gd name="T14" fmla="*/ 643 w 672"/>
                <a:gd name="T15" fmla="*/ 288 h 617"/>
                <a:gd name="T16" fmla="*/ 620 w 672"/>
                <a:gd name="T17" fmla="*/ 311 h 617"/>
                <a:gd name="T18" fmla="*/ 629 w 672"/>
                <a:gd name="T19" fmla="*/ 371 h 617"/>
                <a:gd name="T20" fmla="*/ 626 w 672"/>
                <a:gd name="T21" fmla="*/ 394 h 617"/>
                <a:gd name="T22" fmla="*/ 562 w 672"/>
                <a:gd name="T23" fmla="*/ 397 h 617"/>
                <a:gd name="T24" fmla="*/ 559 w 672"/>
                <a:gd name="T25" fmla="*/ 434 h 617"/>
                <a:gd name="T26" fmla="*/ 542 w 672"/>
                <a:gd name="T27" fmla="*/ 451 h 617"/>
                <a:gd name="T28" fmla="*/ 523 w 672"/>
                <a:gd name="T29" fmla="*/ 462 h 617"/>
                <a:gd name="T30" fmla="*/ 511 w 672"/>
                <a:gd name="T31" fmla="*/ 477 h 617"/>
                <a:gd name="T32" fmla="*/ 502 w 672"/>
                <a:gd name="T33" fmla="*/ 494 h 617"/>
                <a:gd name="T34" fmla="*/ 476 w 672"/>
                <a:gd name="T35" fmla="*/ 519 h 617"/>
                <a:gd name="T36" fmla="*/ 447 w 672"/>
                <a:gd name="T37" fmla="*/ 531 h 617"/>
                <a:gd name="T38" fmla="*/ 416 w 672"/>
                <a:gd name="T39" fmla="*/ 533 h 617"/>
                <a:gd name="T40" fmla="*/ 387 w 672"/>
                <a:gd name="T41" fmla="*/ 531 h 617"/>
                <a:gd name="T42" fmla="*/ 387 w 672"/>
                <a:gd name="T43" fmla="*/ 566 h 617"/>
                <a:gd name="T44" fmla="*/ 374 w 672"/>
                <a:gd name="T45" fmla="*/ 593 h 617"/>
                <a:gd name="T46" fmla="*/ 327 w 672"/>
                <a:gd name="T47" fmla="*/ 586 h 617"/>
                <a:gd name="T48" fmla="*/ 312 w 672"/>
                <a:gd name="T49" fmla="*/ 616 h 617"/>
                <a:gd name="T50" fmla="*/ 296 w 672"/>
                <a:gd name="T51" fmla="*/ 577 h 617"/>
                <a:gd name="T52" fmla="*/ 270 w 672"/>
                <a:gd name="T53" fmla="*/ 537 h 617"/>
                <a:gd name="T54" fmla="*/ 247 w 672"/>
                <a:gd name="T55" fmla="*/ 496 h 617"/>
                <a:gd name="T56" fmla="*/ 207 w 672"/>
                <a:gd name="T57" fmla="*/ 482 h 617"/>
                <a:gd name="T58" fmla="*/ 184 w 672"/>
                <a:gd name="T59" fmla="*/ 483 h 617"/>
                <a:gd name="T60" fmla="*/ 154 w 672"/>
                <a:gd name="T61" fmla="*/ 474 h 617"/>
                <a:gd name="T62" fmla="*/ 129 w 672"/>
                <a:gd name="T63" fmla="*/ 476 h 617"/>
                <a:gd name="T64" fmla="*/ 92 w 672"/>
                <a:gd name="T65" fmla="*/ 446 h 617"/>
                <a:gd name="T66" fmla="*/ 69 w 672"/>
                <a:gd name="T67" fmla="*/ 434 h 617"/>
                <a:gd name="T68" fmla="*/ 65 w 672"/>
                <a:gd name="T69" fmla="*/ 417 h 617"/>
                <a:gd name="T70" fmla="*/ 38 w 672"/>
                <a:gd name="T71" fmla="*/ 419 h 617"/>
                <a:gd name="T72" fmla="*/ 49 w 672"/>
                <a:gd name="T73" fmla="*/ 374 h 617"/>
                <a:gd name="T74" fmla="*/ 91 w 672"/>
                <a:gd name="T75" fmla="*/ 376 h 617"/>
                <a:gd name="T76" fmla="*/ 131 w 672"/>
                <a:gd name="T77" fmla="*/ 316 h 617"/>
                <a:gd name="T78" fmla="*/ 123 w 672"/>
                <a:gd name="T79" fmla="*/ 265 h 617"/>
                <a:gd name="T80" fmla="*/ 83 w 672"/>
                <a:gd name="T81" fmla="*/ 243 h 617"/>
                <a:gd name="T82" fmla="*/ 72 w 672"/>
                <a:gd name="T83" fmla="*/ 214 h 617"/>
                <a:gd name="T84" fmla="*/ 37 w 672"/>
                <a:gd name="T85" fmla="*/ 187 h 617"/>
                <a:gd name="T86" fmla="*/ 6 w 672"/>
                <a:gd name="T87" fmla="*/ 170 h 617"/>
                <a:gd name="T88" fmla="*/ 25 w 672"/>
                <a:gd name="T89" fmla="*/ 97 h 617"/>
                <a:gd name="T90" fmla="*/ 38 w 672"/>
                <a:gd name="T91" fmla="*/ 96 h 617"/>
                <a:gd name="T92" fmla="*/ 78 w 672"/>
                <a:gd name="T93" fmla="*/ 76 h 617"/>
                <a:gd name="T94" fmla="*/ 98 w 672"/>
                <a:gd name="T95" fmla="*/ 47 h 617"/>
                <a:gd name="T96" fmla="*/ 132 w 672"/>
                <a:gd name="T97" fmla="*/ 54 h 617"/>
                <a:gd name="T98" fmla="*/ 161 w 672"/>
                <a:gd name="T99" fmla="*/ 45 h 617"/>
                <a:gd name="T100" fmla="*/ 166 w 672"/>
                <a:gd name="T101" fmla="*/ 37 h 617"/>
                <a:gd name="T102" fmla="*/ 203 w 672"/>
                <a:gd name="T103" fmla="*/ 10 h 617"/>
                <a:gd name="T104" fmla="*/ 272 w 672"/>
                <a:gd name="T105" fmla="*/ 10 h 617"/>
                <a:gd name="T106" fmla="*/ 315 w 672"/>
                <a:gd name="T107" fmla="*/ 56 h 617"/>
                <a:gd name="T108" fmla="*/ 342 w 672"/>
                <a:gd name="T109" fmla="*/ 53 h 617"/>
                <a:gd name="T110" fmla="*/ 358 w 672"/>
                <a:gd name="T111" fmla="*/ 65 h 617"/>
                <a:gd name="T112" fmla="*/ 387 w 672"/>
                <a:gd name="T113" fmla="*/ 59 h 617"/>
                <a:gd name="T114" fmla="*/ 456 w 672"/>
                <a:gd name="T115" fmla="*/ 37 h 617"/>
                <a:gd name="T116" fmla="*/ 514 w 672"/>
                <a:gd name="T117" fmla="*/ 8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72" h="617">
                  <a:moveTo>
                    <a:pt x="545" y="0"/>
                  </a:moveTo>
                  <a:lnTo>
                    <a:pt x="546" y="2"/>
                  </a:lnTo>
                  <a:lnTo>
                    <a:pt x="546" y="8"/>
                  </a:lnTo>
                  <a:lnTo>
                    <a:pt x="542" y="11"/>
                  </a:lnTo>
                  <a:lnTo>
                    <a:pt x="542" y="25"/>
                  </a:lnTo>
                  <a:lnTo>
                    <a:pt x="546" y="34"/>
                  </a:lnTo>
                  <a:lnTo>
                    <a:pt x="551" y="36"/>
                  </a:lnTo>
                  <a:lnTo>
                    <a:pt x="554" y="40"/>
                  </a:lnTo>
                  <a:lnTo>
                    <a:pt x="562" y="44"/>
                  </a:lnTo>
                  <a:lnTo>
                    <a:pt x="565" y="50"/>
                  </a:lnTo>
                  <a:lnTo>
                    <a:pt x="571" y="47"/>
                  </a:lnTo>
                  <a:lnTo>
                    <a:pt x="579" y="48"/>
                  </a:lnTo>
                  <a:lnTo>
                    <a:pt x="575" y="54"/>
                  </a:lnTo>
                  <a:lnTo>
                    <a:pt x="575" y="73"/>
                  </a:lnTo>
                  <a:lnTo>
                    <a:pt x="572" y="79"/>
                  </a:lnTo>
                  <a:lnTo>
                    <a:pt x="579" y="88"/>
                  </a:lnTo>
                  <a:lnTo>
                    <a:pt x="579" y="93"/>
                  </a:lnTo>
                  <a:lnTo>
                    <a:pt x="592" y="108"/>
                  </a:lnTo>
                  <a:lnTo>
                    <a:pt x="603" y="123"/>
                  </a:lnTo>
                  <a:lnTo>
                    <a:pt x="611" y="122"/>
                  </a:lnTo>
                  <a:lnTo>
                    <a:pt x="623" y="131"/>
                  </a:lnTo>
                  <a:lnTo>
                    <a:pt x="631" y="133"/>
                  </a:lnTo>
                  <a:lnTo>
                    <a:pt x="637" y="137"/>
                  </a:lnTo>
                  <a:lnTo>
                    <a:pt x="646" y="156"/>
                  </a:lnTo>
                  <a:lnTo>
                    <a:pt x="652" y="160"/>
                  </a:lnTo>
                  <a:lnTo>
                    <a:pt x="654" y="160"/>
                  </a:lnTo>
                  <a:lnTo>
                    <a:pt x="663" y="171"/>
                  </a:lnTo>
                  <a:lnTo>
                    <a:pt x="658" y="174"/>
                  </a:lnTo>
                  <a:lnTo>
                    <a:pt x="658" y="179"/>
                  </a:lnTo>
                  <a:lnTo>
                    <a:pt x="660" y="182"/>
                  </a:lnTo>
                  <a:lnTo>
                    <a:pt x="660" y="182"/>
                  </a:lnTo>
                  <a:lnTo>
                    <a:pt x="672" y="199"/>
                  </a:lnTo>
                  <a:lnTo>
                    <a:pt x="669" y="202"/>
                  </a:lnTo>
                  <a:lnTo>
                    <a:pt x="658" y="202"/>
                  </a:lnTo>
                  <a:lnTo>
                    <a:pt x="655" y="210"/>
                  </a:lnTo>
                  <a:lnTo>
                    <a:pt x="664" y="216"/>
                  </a:lnTo>
                  <a:lnTo>
                    <a:pt x="664" y="219"/>
                  </a:lnTo>
                  <a:lnTo>
                    <a:pt x="660" y="219"/>
                  </a:lnTo>
                  <a:lnTo>
                    <a:pt x="652" y="230"/>
                  </a:lnTo>
                  <a:lnTo>
                    <a:pt x="649" y="225"/>
                  </a:lnTo>
                  <a:lnTo>
                    <a:pt x="643" y="236"/>
                  </a:lnTo>
                  <a:lnTo>
                    <a:pt x="648" y="243"/>
                  </a:lnTo>
                  <a:lnTo>
                    <a:pt x="652" y="240"/>
                  </a:lnTo>
                  <a:lnTo>
                    <a:pt x="657" y="242"/>
                  </a:lnTo>
                  <a:lnTo>
                    <a:pt x="657" y="243"/>
                  </a:lnTo>
                  <a:lnTo>
                    <a:pt x="654" y="247"/>
                  </a:lnTo>
                  <a:lnTo>
                    <a:pt x="657" y="248"/>
                  </a:lnTo>
                  <a:lnTo>
                    <a:pt x="658" y="257"/>
                  </a:lnTo>
                  <a:lnTo>
                    <a:pt x="663" y="259"/>
                  </a:lnTo>
                  <a:lnTo>
                    <a:pt x="651" y="263"/>
                  </a:lnTo>
                  <a:lnTo>
                    <a:pt x="652" y="270"/>
                  </a:lnTo>
                  <a:lnTo>
                    <a:pt x="649" y="271"/>
                  </a:lnTo>
                  <a:lnTo>
                    <a:pt x="648" y="274"/>
                  </a:lnTo>
                  <a:lnTo>
                    <a:pt x="641" y="274"/>
                  </a:lnTo>
                  <a:lnTo>
                    <a:pt x="641" y="280"/>
                  </a:lnTo>
                  <a:lnTo>
                    <a:pt x="643" y="288"/>
                  </a:lnTo>
                  <a:lnTo>
                    <a:pt x="632" y="287"/>
                  </a:lnTo>
                  <a:lnTo>
                    <a:pt x="629" y="294"/>
                  </a:lnTo>
                  <a:lnTo>
                    <a:pt x="638" y="296"/>
                  </a:lnTo>
                  <a:lnTo>
                    <a:pt x="637" y="297"/>
                  </a:lnTo>
                  <a:lnTo>
                    <a:pt x="629" y="303"/>
                  </a:lnTo>
                  <a:lnTo>
                    <a:pt x="621" y="303"/>
                  </a:lnTo>
                  <a:lnTo>
                    <a:pt x="620" y="311"/>
                  </a:lnTo>
                  <a:lnTo>
                    <a:pt x="623" y="314"/>
                  </a:lnTo>
                  <a:lnTo>
                    <a:pt x="621" y="327"/>
                  </a:lnTo>
                  <a:lnTo>
                    <a:pt x="628" y="327"/>
                  </a:lnTo>
                  <a:lnTo>
                    <a:pt x="628" y="336"/>
                  </a:lnTo>
                  <a:lnTo>
                    <a:pt x="632" y="340"/>
                  </a:lnTo>
                  <a:lnTo>
                    <a:pt x="628" y="365"/>
                  </a:lnTo>
                  <a:lnTo>
                    <a:pt x="629" y="371"/>
                  </a:lnTo>
                  <a:lnTo>
                    <a:pt x="643" y="373"/>
                  </a:lnTo>
                  <a:lnTo>
                    <a:pt x="645" y="379"/>
                  </a:lnTo>
                  <a:lnTo>
                    <a:pt x="632" y="383"/>
                  </a:lnTo>
                  <a:lnTo>
                    <a:pt x="635" y="386"/>
                  </a:lnTo>
                  <a:lnTo>
                    <a:pt x="626" y="391"/>
                  </a:lnTo>
                  <a:lnTo>
                    <a:pt x="626" y="394"/>
                  </a:lnTo>
                  <a:lnTo>
                    <a:pt x="626" y="394"/>
                  </a:lnTo>
                  <a:lnTo>
                    <a:pt x="623" y="399"/>
                  </a:lnTo>
                  <a:lnTo>
                    <a:pt x="621" y="406"/>
                  </a:lnTo>
                  <a:lnTo>
                    <a:pt x="617" y="405"/>
                  </a:lnTo>
                  <a:lnTo>
                    <a:pt x="617" y="403"/>
                  </a:lnTo>
                  <a:lnTo>
                    <a:pt x="611" y="405"/>
                  </a:lnTo>
                  <a:lnTo>
                    <a:pt x="574" y="396"/>
                  </a:lnTo>
                  <a:lnTo>
                    <a:pt x="562" y="397"/>
                  </a:lnTo>
                  <a:lnTo>
                    <a:pt x="559" y="400"/>
                  </a:lnTo>
                  <a:lnTo>
                    <a:pt x="559" y="400"/>
                  </a:lnTo>
                  <a:lnTo>
                    <a:pt x="549" y="410"/>
                  </a:lnTo>
                  <a:lnTo>
                    <a:pt x="549" y="410"/>
                  </a:lnTo>
                  <a:lnTo>
                    <a:pt x="572" y="417"/>
                  </a:lnTo>
                  <a:lnTo>
                    <a:pt x="577" y="425"/>
                  </a:lnTo>
                  <a:lnTo>
                    <a:pt x="559" y="434"/>
                  </a:lnTo>
                  <a:lnTo>
                    <a:pt x="548" y="436"/>
                  </a:lnTo>
                  <a:lnTo>
                    <a:pt x="546" y="437"/>
                  </a:lnTo>
                  <a:lnTo>
                    <a:pt x="549" y="440"/>
                  </a:lnTo>
                  <a:lnTo>
                    <a:pt x="551" y="448"/>
                  </a:lnTo>
                  <a:lnTo>
                    <a:pt x="545" y="450"/>
                  </a:lnTo>
                  <a:lnTo>
                    <a:pt x="545" y="451"/>
                  </a:lnTo>
                  <a:lnTo>
                    <a:pt x="542" y="451"/>
                  </a:lnTo>
                  <a:lnTo>
                    <a:pt x="539" y="453"/>
                  </a:lnTo>
                  <a:lnTo>
                    <a:pt x="539" y="451"/>
                  </a:lnTo>
                  <a:lnTo>
                    <a:pt x="532" y="450"/>
                  </a:lnTo>
                  <a:lnTo>
                    <a:pt x="529" y="453"/>
                  </a:lnTo>
                  <a:lnTo>
                    <a:pt x="526" y="454"/>
                  </a:lnTo>
                  <a:lnTo>
                    <a:pt x="526" y="462"/>
                  </a:lnTo>
                  <a:lnTo>
                    <a:pt x="523" y="462"/>
                  </a:lnTo>
                  <a:lnTo>
                    <a:pt x="523" y="471"/>
                  </a:lnTo>
                  <a:lnTo>
                    <a:pt x="520" y="473"/>
                  </a:lnTo>
                  <a:lnTo>
                    <a:pt x="517" y="468"/>
                  </a:lnTo>
                  <a:lnTo>
                    <a:pt x="516" y="471"/>
                  </a:lnTo>
                  <a:lnTo>
                    <a:pt x="509" y="474"/>
                  </a:lnTo>
                  <a:lnTo>
                    <a:pt x="513" y="474"/>
                  </a:lnTo>
                  <a:lnTo>
                    <a:pt x="511" y="477"/>
                  </a:lnTo>
                  <a:lnTo>
                    <a:pt x="509" y="476"/>
                  </a:lnTo>
                  <a:lnTo>
                    <a:pt x="506" y="479"/>
                  </a:lnTo>
                  <a:lnTo>
                    <a:pt x="513" y="483"/>
                  </a:lnTo>
                  <a:lnTo>
                    <a:pt x="509" y="488"/>
                  </a:lnTo>
                  <a:lnTo>
                    <a:pt x="514" y="490"/>
                  </a:lnTo>
                  <a:lnTo>
                    <a:pt x="514" y="494"/>
                  </a:lnTo>
                  <a:lnTo>
                    <a:pt x="502" y="494"/>
                  </a:lnTo>
                  <a:lnTo>
                    <a:pt x="500" y="499"/>
                  </a:lnTo>
                  <a:lnTo>
                    <a:pt x="493" y="499"/>
                  </a:lnTo>
                  <a:lnTo>
                    <a:pt x="490" y="505"/>
                  </a:lnTo>
                  <a:lnTo>
                    <a:pt x="485" y="508"/>
                  </a:lnTo>
                  <a:lnTo>
                    <a:pt x="485" y="528"/>
                  </a:lnTo>
                  <a:lnTo>
                    <a:pt x="476" y="522"/>
                  </a:lnTo>
                  <a:lnTo>
                    <a:pt x="476" y="519"/>
                  </a:lnTo>
                  <a:lnTo>
                    <a:pt x="467" y="517"/>
                  </a:lnTo>
                  <a:lnTo>
                    <a:pt x="463" y="523"/>
                  </a:lnTo>
                  <a:lnTo>
                    <a:pt x="460" y="522"/>
                  </a:lnTo>
                  <a:lnTo>
                    <a:pt x="459" y="528"/>
                  </a:lnTo>
                  <a:lnTo>
                    <a:pt x="450" y="526"/>
                  </a:lnTo>
                  <a:lnTo>
                    <a:pt x="450" y="533"/>
                  </a:lnTo>
                  <a:lnTo>
                    <a:pt x="447" y="531"/>
                  </a:lnTo>
                  <a:lnTo>
                    <a:pt x="445" y="536"/>
                  </a:lnTo>
                  <a:lnTo>
                    <a:pt x="450" y="540"/>
                  </a:lnTo>
                  <a:lnTo>
                    <a:pt x="451" y="543"/>
                  </a:lnTo>
                  <a:lnTo>
                    <a:pt x="454" y="543"/>
                  </a:lnTo>
                  <a:lnTo>
                    <a:pt x="453" y="548"/>
                  </a:lnTo>
                  <a:lnTo>
                    <a:pt x="439" y="534"/>
                  </a:lnTo>
                  <a:lnTo>
                    <a:pt x="416" y="533"/>
                  </a:lnTo>
                  <a:lnTo>
                    <a:pt x="411" y="540"/>
                  </a:lnTo>
                  <a:lnTo>
                    <a:pt x="408" y="542"/>
                  </a:lnTo>
                  <a:lnTo>
                    <a:pt x="407" y="539"/>
                  </a:lnTo>
                  <a:lnTo>
                    <a:pt x="399" y="539"/>
                  </a:lnTo>
                  <a:lnTo>
                    <a:pt x="393" y="536"/>
                  </a:lnTo>
                  <a:lnTo>
                    <a:pt x="393" y="533"/>
                  </a:lnTo>
                  <a:lnTo>
                    <a:pt x="387" y="531"/>
                  </a:lnTo>
                  <a:lnTo>
                    <a:pt x="381" y="540"/>
                  </a:lnTo>
                  <a:lnTo>
                    <a:pt x="382" y="542"/>
                  </a:lnTo>
                  <a:lnTo>
                    <a:pt x="385" y="542"/>
                  </a:lnTo>
                  <a:lnTo>
                    <a:pt x="387" y="551"/>
                  </a:lnTo>
                  <a:lnTo>
                    <a:pt x="391" y="562"/>
                  </a:lnTo>
                  <a:lnTo>
                    <a:pt x="388" y="566"/>
                  </a:lnTo>
                  <a:lnTo>
                    <a:pt x="387" y="566"/>
                  </a:lnTo>
                  <a:lnTo>
                    <a:pt x="388" y="579"/>
                  </a:lnTo>
                  <a:lnTo>
                    <a:pt x="391" y="586"/>
                  </a:lnTo>
                  <a:lnTo>
                    <a:pt x="391" y="586"/>
                  </a:lnTo>
                  <a:lnTo>
                    <a:pt x="378" y="588"/>
                  </a:lnTo>
                  <a:lnTo>
                    <a:pt x="378" y="590"/>
                  </a:lnTo>
                  <a:lnTo>
                    <a:pt x="374" y="591"/>
                  </a:lnTo>
                  <a:lnTo>
                    <a:pt x="374" y="593"/>
                  </a:lnTo>
                  <a:lnTo>
                    <a:pt x="361" y="596"/>
                  </a:lnTo>
                  <a:lnTo>
                    <a:pt x="358" y="591"/>
                  </a:lnTo>
                  <a:lnTo>
                    <a:pt x="355" y="591"/>
                  </a:lnTo>
                  <a:lnTo>
                    <a:pt x="338" y="576"/>
                  </a:lnTo>
                  <a:lnTo>
                    <a:pt x="330" y="585"/>
                  </a:lnTo>
                  <a:lnTo>
                    <a:pt x="327" y="585"/>
                  </a:lnTo>
                  <a:lnTo>
                    <a:pt x="327" y="586"/>
                  </a:lnTo>
                  <a:lnTo>
                    <a:pt x="330" y="586"/>
                  </a:lnTo>
                  <a:lnTo>
                    <a:pt x="327" y="590"/>
                  </a:lnTo>
                  <a:lnTo>
                    <a:pt x="332" y="591"/>
                  </a:lnTo>
                  <a:lnTo>
                    <a:pt x="325" y="593"/>
                  </a:lnTo>
                  <a:lnTo>
                    <a:pt x="316" y="605"/>
                  </a:lnTo>
                  <a:lnTo>
                    <a:pt x="319" y="606"/>
                  </a:lnTo>
                  <a:lnTo>
                    <a:pt x="312" y="616"/>
                  </a:lnTo>
                  <a:lnTo>
                    <a:pt x="312" y="614"/>
                  </a:lnTo>
                  <a:lnTo>
                    <a:pt x="305" y="609"/>
                  </a:lnTo>
                  <a:lnTo>
                    <a:pt x="299" y="617"/>
                  </a:lnTo>
                  <a:lnTo>
                    <a:pt x="295" y="613"/>
                  </a:lnTo>
                  <a:lnTo>
                    <a:pt x="304" y="599"/>
                  </a:lnTo>
                  <a:lnTo>
                    <a:pt x="290" y="590"/>
                  </a:lnTo>
                  <a:lnTo>
                    <a:pt x="296" y="577"/>
                  </a:lnTo>
                  <a:lnTo>
                    <a:pt x="267" y="556"/>
                  </a:lnTo>
                  <a:lnTo>
                    <a:pt x="272" y="548"/>
                  </a:lnTo>
                  <a:lnTo>
                    <a:pt x="267" y="543"/>
                  </a:lnTo>
                  <a:lnTo>
                    <a:pt x="275" y="542"/>
                  </a:lnTo>
                  <a:lnTo>
                    <a:pt x="276" y="537"/>
                  </a:lnTo>
                  <a:lnTo>
                    <a:pt x="273" y="536"/>
                  </a:lnTo>
                  <a:lnTo>
                    <a:pt x="270" y="537"/>
                  </a:lnTo>
                  <a:lnTo>
                    <a:pt x="262" y="530"/>
                  </a:lnTo>
                  <a:lnTo>
                    <a:pt x="252" y="530"/>
                  </a:lnTo>
                  <a:lnTo>
                    <a:pt x="253" y="520"/>
                  </a:lnTo>
                  <a:lnTo>
                    <a:pt x="243" y="516"/>
                  </a:lnTo>
                  <a:lnTo>
                    <a:pt x="246" y="510"/>
                  </a:lnTo>
                  <a:lnTo>
                    <a:pt x="241" y="505"/>
                  </a:lnTo>
                  <a:lnTo>
                    <a:pt x="247" y="496"/>
                  </a:lnTo>
                  <a:lnTo>
                    <a:pt x="233" y="482"/>
                  </a:lnTo>
                  <a:lnTo>
                    <a:pt x="235" y="479"/>
                  </a:lnTo>
                  <a:lnTo>
                    <a:pt x="226" y="470"/>
                  </a:lnTo>
                  <a:lnTo>
                    <a:pt x="219" y="479"/>
                  </a:lnTo>
                  <a:lnTo>
                    <a:pt x="213" y="477"/>
                  </a:lnTo>
                  <a:lnTo>
                    <a:pt x="212" y="480"/>
                  </a:lnTo>
                  <a:lnTo>
                    <a:pt x="207" y="482"/>
                  </a:lnTo>
                  <a:lnTo>
                    <a:pt x="206" y="485"/>
                  </a:lnTo>
                  <a:lnTo>
                    <a:pt x="201" y="485"/>
                  </a:lnTo>
                  <a:lnTo>
                    <a:pt x="196" y="491"/>
                  </a:lnTo>
                  <a:lnTo>
                    <a:pt x="195" y="491"/>
                  </a:lnTo>
                  <a:lnTo>
                    <a:pt x="193" y="483"/>
                  </a:lnTo>
                  <a:lnTo>
                    <a:pt x="189" y="482"/>
                  </a:lnTo>
                  <a:lnTo>
                    <a:pt x="184" y="483"/>
                  </a:lnTo>
                  <a:lnTo>
                    <a:pt x="183" y="480"/>
                  </a:lnTo>
                  <a:lnTo>
                    <a:pt x="180" y="480"/>
                  </a:lnTo>
                  <a:lnTo>
                    <a:pt x="177" y="485"/>
                  </a:lnTo>
                  <a:lnTo>
                    <a:pt x="172" y="479"/>
                  </a:lnTo>
                  <a:lnTo>
                    <a:pt x="161" y="480"/>
                  </a:lnTo>
                  <a:lnTo>
                    <a:pt x="160" y="474"/>
                  </a:lnTo>
                  <a:lnTo>
                    <a:pt x="154" y="474"/>
                  </a:lnTo>
                  <a:lnTo>
                    <a:pt x="147" y="477"/>
                  </a:lnTo>
                  <a:lnTo>
                    <a:pt x="137" y="476"/>
                  </a:lnTo>
                  <a:lnTo>
                    <a:pt x="135" y="474"/>
                  </a:lnTo>
                  <a:lnTo>
                    <a:pt x="135" y="477"/>
                  </a:lnTo>
                  <a:lnTo>
                    <a:pt x="131" y="479"/>
                  </a:lnTo>
                  <a:lnTo>
                    <a:pt x="131" y="474"/>
                  </a:lnTo>
                  <a:lnTo>
                    <a:pt x="129" y="476"/>
                  </a:lnTo>
                  <a:lnTo>
                    <a:pt x="124" y="471"/>
                  </a:lnTo>
                  <a:lnTo>
                    <a:pt x="114" y="463"/>
                  </a:lnTo>
                  <a:lnTo>
                    <a:pt x="114" y="460"/>
                  </a:lnTo>
                  <a:lnTo>
                    <a:pt x="111" y="462"/>
                  </a:lnTo>
                  <a:lnTo>
                    <a:pt x="101" y="454"/>
                  </a:lnTo>
                  <a:lnTo>
                    <a:pt x="101" y="451"/>
                  </a:lnTo>
                  <a:lnTo>
                    <a:pt x="92" y="446"/>
                  </a:lnTo>
                  <a:lnTo>
                    <a:pt x="95" y="445"/>
                  </a:lnTo>
                  <a:lnTo>
                    <a:pt x="94" y="442"/>
                  </a:lnTo>
                  <a:lnTo>
                    <a:pt x="88" y="439"/>
                  </a:lnTo>
                  <a:lnTo>
                    <a:pt x="83" y="433"/>
                  </a:lnTo>
                  <a:lnTo>
                    <a:pt x="78" y="433"/>
                  </a:lnTo>
                  <a:lnTo>
                    <a:pt x="77" y="436"/>
                  </a:lnTo>
                  <a:lnTo>
                    <a:pt x="69" y="434"/>
                  </a:lnTo>
                  <a:lnTo>
                    <a:pt x="69" y="431"/>
                  </a:lnTo>
                  <a:lnTo>
                    <a:pt x="77" y="430"/>
                  </a:lnTo>
                  <a:lnTo>
                    <a:pt x="71" y="423"/>
                  </a:lnTo>
                  <a:lnTo>
                    <a:pt x="71" y="422"/>
                  </a:lnTo>
                  <a:lnTo>
                    <a:pt x="74" y="420"/>
                  </a:lnTo>
                  <a:lnTo>
                    <a:pt x="71" y="419"/>
                  </a:lnTo>
                  <a:lnTo>
                    <a:pt x="65" y="417"/>
                  </a:lnTo>
                  <a:lnTo>
                    <a:pt x="60" y="422"/>
                  </a:lnTo>
                  <a:lnTo>
                    <a:pt x="55" y="417"/>
                  </a:lnTo>
                  <a:lnTo>
                    <a:pt x="49" y="419"/>
                  </a:lnTo>
                  <a:lnTo>
                    <a:pt x="48" y="423"/>
                  </a:lnTo>
                  <a:lnTo>
                    <a:pt x="46" y="417"/>
                  </a:lnTo>
                  <a:lnTo>
                    <a:pt x="42" y="414"/>
                  </a:lnTo>
                  <a:lnTo>
                    <a:pt x="38" y="419"/>
                  </a:lnTo>
                  <a:lnTo>
                    <a:pt x="34" y="422"/>
                  </a:lnTo>
                  <a:lnTo>
                    <a:pt x="34" y="422"/>
                  </a:lnTo>
                  <a:lnTo>
                    <a:pt x="26" y="391"/>
                  </a:lnTo>
                  <a:lnTo>
                    <a:pt x="35" y="366"/>
                  </a:lnTo>
                  <a:lnTo>
                    <a:pt x="37" y="365"/>
                  </a:lnTo>
                  <a:lnTo>
                    <a:pt x="46" y="368"/>
                  </a:lnTo>
                  <a:lnTo>
                    <a:pt x="49" y="374"/>
                  </a:lnTo>
                  <a:lnTo>
                    <a:pt x="57" y="373"/>
                  </a:lnTo>
                  <a:lnTo>
                    <a:pt x="63" y="376"/>
                  </a:lnTo>
                  <a:lnTo>
                    <a:pt x="80" y="373"/>
                  </a:lnTo>
                  <a:lnTo>
                    <a:pt x="81" y="374"/>
                  </a:lnTo>
                  <a:lnTo>
                    <a:pt x="78" y="376"/>
                  </a:lnTo>
                  <a:lnTo>
                    <a:pt x="88" y="382"/>
                  </a:lnTo>
                  <a:lnTo>
                    <a:pt x="91" y="376"/>
                  </a:lnTo>
                  <a:lnTo>
                    <a:pt x="89" y="368"/>
                  </a:lnTo>
                  <a:lnTo>
                    <a:pt x="107" y="343"/>
                  </a:lnTo>
                  <a:lnTo>
                    <a:pt x="103" y="340"/>
                  </a:lnTo>
                  <a:lnTo>
                    <a:pt x="106" y="328"/>
                  </a:lnTo>
                  <a:lnTo>
                    <a:pt x="95" y="323"/>
                  </a:lnTo>
                  <a:lnTo>
                    <a:pt x="100" y="310"/>
                  </a:lnTo>
                  <a:lnTo>
                    <a:pt x="131" y="316"/>
                  </a:lnTo>
                  <a:lnTo>
                    <a:pt x="131" y="305"/>
                  </a:lnTo>
                  <a:lnTo>
                    <a:pt x="120" y="302"/>
                  </a:lnTo>
                  <a:lnTo>
                    <a:pt x="118" y="294"/>
                  </a:lnTo>
                  <a:lnTo>
                    <a:pt x="114" y="293"/>
                  </a:lnTo>
                  <a:lnTo>
                    <a:pt x="115" y="291"/>
                  </a:lnTo>
                  <a:lnTo>
                    <a:pt x="131" y="287"/>
                  </a:lnTo>
                  <a:lnTo>
                    <a:pt x="123" y="265"/>
                  </a:lnTo>
                  <a:lnTo>
                    <a:pt x="118" y="259"/>
                  </a:lnTo>
                  <a:lnTo>
                    <a:pt x="120" y="254"/>
                  </a:lnTo>
                  <a:lnTo>
                    <a:pt x="103" y="257"/>
                  </a:lnTo>
                  <a:lnTo>
                    <a:pt x="98" y="253"/>
                  </a:lnTo>
                  <a:lnTo>
                    <a:pt x="86" y="251"/>
                  </a:lnTo>
                  <a:lnTo>
                    <a:pt x="80" y="248"/>
                  </a:lnTo>
                  <a:lnTo>
                    <a:pt x="83" y="243"/>
                  </a:lnTo>
                  <a:lnTo>
                    <a:pt x="80" y="242"/>
                  </a:lnTo>
                  <a:lnTo>
                    <a:pt x="83" y="240"/>
                  </a:lnTo>
                  <a:lnTo>
                    <a:pt x="83" y="234"/>
                  </a:lnTo>
                  <a:lnTo>
                    <a:pt x="77" y="234"/>
                  </a:lnTo>
                  <a:lnTo>
                    <a:pt x="74" y="230"/>
                  </a:lnTo>
                  <a:lnTo>
                    <a:pt x="74" y="219"/>
                  </a:lnTo>
                  <a:lnTo>
                    <a:pt x="72" y="214"/>
                  </a:lnTo>
                  <a:lnTo>
                    <a:pt x="77" y="213"/>
                  </a:lnTo>
                  <a:lnTo>
                    <a:pt x="75" y="203"/>
                  </a:lnTo>
                  <a:lnTo>
                    <a:pt x="60" y="196"/>
                  </a:lnTo>
                  <a:lnTo>
                    <a:pt x="55" y="197"/>
                  </a:lnTo>
                  <a:lnTo>
                    <a:pt x="45" y="194"/>
                  </a:lnTo>
                  <a:lnTo>
                    <a:pt x="42" y="187"/>
                  </a:lnTo>
                  <a:lnTo>
                    <a:pt x="37" y="187"/>
                  </a:lnTo>
                  <a:lnTo>
                    <a:pt x="32" y="191"/>
                  </a:lnTo>
                  <a:lnTo>
                    <a:pt x="28" y="185"/>
                  </a:lnTo>
                  <a:lnTo>
                    <a:pt x="23" y="187"/>
                  </a:lnTo>
                  <a:lnTo>
                    <a:pt x="19" y="182"/>
                  </a:lnTo>
                  <a:lnTo>
                    <a:pt x="12" y="170"/>
                  </a:lnTo>
                  <a:lnTo>
                    <a:pt x="8" y="171"/>
                  </a:lnTo>
                  <a:lnTo>
                    <a:pt x="6" y="170"/>
                  </a:lnTo>
                  <a:lnTo>
                    <a:pt x="0" y="154"/>
                  </a:lnTo>
                  <a:lnTo>
                    <a:pt x="23" y="125"/>
                  </a:lnTo>
                  <a:lnTo>
                    <a:pt x="17" y="116"/>
                  </a:lnTo>
                  <a:lnTo>
                    <a:pt x="15" y="107"/>
                  </a:lnTo>
                  <a:lnTo>
                    <a:pt x="19" y="100"/>
                  </a:lnTo>
                  <a:lnTo>
                    <a:pt x="19" y="100"/>
                  </a:lnTo>
                  <a:lnTo>
                    <a:pt x="25" y="97"/>
                  </a:lnTo>
                  <a:lnTo>
                    <a:pt x="22" y="90"/>
                  </a:lnTo>
                  <a:lnTo>
                    <a:pt x="29" y="90"/>
                  </a:lnTo>
                  <a:lnTo>
                    <a:pt x="31" y="93"/>
                  </a:lnTo>
                  <a:lnTo>
                    <a:pt x="32" y="90"/>
                  </a:lnTo>
                  <a:lnTo>
                    <a:pt x="35" y="91"/>
                  </a:lnTo>
                  <a:lnTo>
                    <a:pt x="37" y="96"/>
                  </a:lnTo>
                  <a:lnTo>
                    <a:pt x="38" y="96"/>
                  </a:lnTo>
                  <a:lnTo>
                    <a:pt x="45" y="88"/>
                  </a:lnTo>
                  <a:lnTo>
                    <a:pt x="45" y="84"/>
                  </a:lnTo>
                  <a:lnTo>
                    <a:pt x="54" y="79"/>
                  </a:lnTo>
                  <a:lnTo>
                    <a:pt x="61" y="71"/>
                  </a:lnTo>
                  <a:lnTo>
                    <a:pt x="69" y="74"/>
                  </a:lnTo>
                  <a:lnTo>
                    <a:pt x="71" y="73"/>
                  </a:lnTo>
                  <a:lnTo>
                    <a:pt x="78" y="76"/>
                  </a:lnTo>
                  <a:lnTo>
                    <a:pt x="80" y="73"/>
                  </a:lnTo>
                  <a:lnTo>
                    <a:pt x="83" y="73"/>
                  </a:lnTo>
                  <a:lnTo>
                    <a:pt x="86" y="64"/>
                  </a:lnTo>
                  <a:lnTo>
                    <a:pt x="92" y="64"/>
                  </a:lnTo>
                  <a:lnTo>
                    <a:pt x="98" y="60"/>
                  </a:lnTo>
                  <a:lnTo>
                    <a:pt x="92" y="56"/>
                  </a:lnTo>
                  <a:lnTo>
                    <a:pt x="98" y="47"/>
                  </a:lnTo>
                  <a:lnTo>
                    <a:pt x="109" y="54"/>
                  </a:lnTo>
                  <a:lnTo>
                    <a:pt x="109" y="47"/>
                  </a:lnTo>
                  <a:lnTo>
                    <a:pt x="114" y="47"/>
                  </a:lnTo>
                  <a:lnTo>
                    <a:pt x="118" y="42"/>
                  </a:lnTo>
                  <a:lnTo>
                    <a:pt x="121" y="47"/>
                  </a:lnTo>
                  <a:lnTo>
                    <a:pt x="126" y="48"/>
                  </a:lnTo>
                  <a:lnTo>
                    <a:pt x="132" y="54"/>
                  </a:lnTo>
                  <a:lnTo>
                    <a:pt x="135" y="53"/>
                  </a:lnTo>
                  <a:lnTo>
                    <a:pt x="138" y="56"/>
                  </a:lnTo>
                  <a:lnTo>
                    <a:pt x="141" y="51"/>
                  </a:lnTo>
                  <a:lnTo>
                    <a:pt x="137" y="47"/>
                  </a:lnTo>
                  <a:lnTo>
                    <a:pt x="149" y="47"/>
                  </a:lnTo>
                  <a:lnTo>
                    <a:pt x="154" y="44"/>
                  </a:lnTo>
                  <a:lnTo>
                    <a:pt x="161" y="45"/>
                  </a:lnTo>
                  <a:lnTo>
                    <a:pt x="160" y="47"/>
                  </a:lnTo>
                  <a:lnTo>
                    <a:pt x="163" y="48"/>
                  </a:lnTo>
                  <a:lnTo>
                    <a:pt x="166" y="48"/>
                  </a:lnTo>
                  <a:lnTo>
                    <a:pt x="167" y="45"/>
                  </a:lnTo>
                  <a:lnTo>
                    <a:pt x="170" y="44"/>
                  </a:lnTo>
                  <a:lnTo>
                    <a:pt x="172" y="39"/>
                  </a:lnTo>
                  <a:lnTo>
                    <a:pt x="166" y="37"/>
                  </a:lnTo>
                  <a:lnTo>
                    <a:pt x="167" y="36"/>
                  </a:lnTo>
                  <a:lnTo>
                    <a:pt x="167" y="36"/>
                  </a:lnTo>
                  <a:lnTo>
                    <a:pt x="184" y="34"/>
                  </a:lnTo>
                  <a:lnTo>
                    <a:pt x="196" y="20"/>
                  </a:lnTo>
                  <a:lnTo>
                    <a:pt x="198" y="16"/>
                  </a:lnTo>
                  <a:lnTo>
                    <a:pt x="195" y="14"/>
                  </a:lnTo>
                  <a:lnTo>
                    <a:pt x="203" y="10"/>
                  </a:lnTo>
                  <a:lnTo>
                    <a:pt x="204" y="11"/>
                  </a:lnTo>
                  <a:lnTo>
                    <a:pt x="207" y="10"/>
                  </a:lnTo>
                  <a:lnTo>
                    <a:pt x="210" y="13"/>
                  </a:lnTo>
                  <a:lnTo>
                    <a:pt x="215" y="7"/>
                  </a:lnTo>
                  <a:lnTo>
                    <a:pt x="223" y="10"/>
                  </a:lnTo>
                  <a:lnTo>
                    <a:pt x="252" y="4"/>
                  </a:lnTo>
                  <a:lnTo>
                    <a:pt x="272" y="10"/>
                  </a:lnTo>
                  <a:lnTo>
                    <a:pt x="275" y="19"/>
                  </a:lnTo>
                  <a:lnTo>
                    <a:pt x="278" y="17"/>
                  </a:lnTo>
                  <a:lnTo>
                    <a:pt x="287" y="33"/>
                  </a:lnTo>
                  <a:lnTo>
                    <a:pt x="296" y="39"/>
                  </a:lnTo>
                  <a:lnTo>
                    <a:pt x="295" y="44"/>
                  </a:lnTo>
                  <a:lnTo>
                    <a:pt x="299" y="54"/>
                  </a:lnTo>
                  <a:lnTo>
                    <a:pt x="315" y="56"/>
                  </a:lnTo>
                  <a:lnTo>
                    <a:pt x="316" y="54"/>
                  </a:lnTo>
                  <a:lnTo>
                    <a:pt x="315" y="53"/>
                  </a:lnTo>
                  <a:lnTo>
                    <a:pt x="322" y="50"/>
                  </a:lnTo>
                  <a:lnTo>
                    <a:pt x="327" y="42"/>
                  </a:lnTo>
                  <a:lnTo>
                    <a:pt x="330" y="48"/>
                  </a:lnTo>
                  <a:lnTo>
                    <a:pt x="338" y="48"/>
                  </a:lnTo>
                  <a:lnTo>
                    <a:pt x="342" y="53"/>
                  </a:lnTo>
                  <a:lnTo>
                    <a:pt x="347" y="54"/>
                  </a:lnTo>
                  <a:lnTo>
                    <a:pt x="347" y="57"/>
                  </a:lnTo>
                  <a:lnTo>
                    <a:pt x="351" y="57"/>
                  </a:lnTo>
                  <a:lnTo>
                    <a:pt x="359" y="57"/>
                  </a:lnTo>
                  <a:lnTo>
                    <a:pt x="361" y="60"/>
                  </a:lnTo>
                  <a:lnTo>
                    <a:pt x="358" y="60"/>
                  </a:lnTo>
                  <a:lnTo>
                    <a:pt x="358" y="65"/>
                  </a:lnTo>
                  <a:lnTo>
                    <a:pt x="355" y="68"/>
                  </a:lnTo>
                  <a:lnTo>
                    <a:pt x="365" y="76"/>
                  </a:lnTo>
                  <a:lnTo>
                    <a:pt x="373" y="79"/>
                  </a:lnTo>
                  <a:lnTo>
                    <a:pt x="379" y="73"/>
                  </a:lnTo>
                  <a:lnTo>
                    <a:pt x="381" y="62"/>
                  </a:lnTo>
                  <a:lnTo>
                    <a:pt x="384" y="64"/>
                  </a:lnTo>
                  <a:lnTo>
                    <a:pt x="387" y="59"/>
                  </a:lnTo>
                  <a:lnTo>
                    <a:pt x="393" y="59"/>
                  </a:lnTo>
                  <a:lnTo>
                    <a:pt x="397" y="51"/>
                  </a:lnTo>
                  <a:lnTo>
                    <a:pt x="411" y="48"/>
                  </a:lnTo>
                  <a:lnTo>
                    <a:pt x="417" y="42"/>
                  </a:lnTo>
                  <a:lnTo>
                    <a:pt x="431" y="36"/>
                  </a:lnTo>
                  <a:lnTo>
                    <a:pt x="450" y="36"/>
                  </a:lnTo>
                  <a:lnTo>
                    <a:pt x="456" y="37"/>
                  </a:lnTo>
                  <a:lnTo>
                    <a:pt x="467" y="36"/>
                  </a:lnTo>
                  <a:lnTo>
                    <a:pt x="467" y="33"/>
                  </a:lnTo>
                  <a:lnTo>
                    <a:pt x="474" y="33"/>
                  </a:lnTo>
                  <a:lnTo>
                    <a:pt x="477" y="34"/>
                  </a:lnTo>
                  <a:lnTo>
                    <a:pt x="506" y="20"/>
                  </a:lnTo>
                  <a:lnTo>
                    <a:pt x="509" y="11"/>
                  </a:lnTo>
                  <a:lnTo>
                    <a:pt x="514" y="8"/>
                  </a:lnTo>
                  <a:lnTo>
                    <a:pt x="531" y="10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FFC000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Kherson"/>
            <p:cNvSpPr>
              <a:spLocks noEditPoints="1"/>
            </p:cNvSpPr>
            <p:nvPr/>
          </p:nvSpPr>
          <p:spPr bwMode="auto">
            <a:xfrm>
              <a:off x="4764096" y="4165620"/>
              <a:ext cx="1764130" cy="1334673"/>
            </a:xfrm>
            <a:custGeom>
              <a:avLst/>
              <a:gdLst>
                <a:gd name="T0" fmla="*/ 237 w 744"/>
                <a:gd name="T1" fmla="*/ 469 h 549"/>
                <a:gd name="T2" fmla="*/ 320 w 744"/>
                <a:gd name="T3" fmla="*/ 480 h 549"/>
                <a:gd name="T4" fmla="*/ 601 w 744"/>
                <a:gd name="T5" fmla="*/ 468 h 549"/>
                <a:gd name="T6" fmla="*/ 710 w 744"/>
                <a:gd name="T7" fmla="*/ 549 h 549"/>
                <a:gd name="T8" fmla="*/ 690 w 744"/>
                <a:gd name="T9" fmla="*/ 525 h 549"/>
                <a:gd name="T10" fmla="*/ 684 w 744"/>
                <a:gd name="T11" fmla="*/ 474 h 549"/>
                <a:gd name="T12" fmla="*/ 655 w 744"/>
                <a:gd name="T13" fmla="*/ 456 h 549"/>
                <a:gd name="T14" fmla="*/ 23 w 744"/>
                <a:gd name="T15" fmla="*/ 413 h 549"/>
                <a:gd name="T16" fmla="*/ 0 w 744"/>
                <a:gd name="T17" fmla="*/ 393 h 549"/>
                <a:gd name="T18" fmla="*/ 343 w 744"/>
                <a:gd name="T19" fmla="*/ 11 h 549"/>
                <a:gd name="T20" fmla="*/ 372 w 744"/>
                <a:gd name="T21" fmla="*/ 30 h 549"/>
                <a:gd name="T22" fmla="*/ 434 w 744"/>
                <a:gd name="T23" fmla="*/ 8 h 549"/>
                <a:gd name="T24" fmla="*/ 544 w 744"/>
                <a:gd name="T25" fmla="*/ 37 h 549"/>
                <a:gd name="T26" fmla="*/ 590 w 744"/>
                <a:gd name="T27" fmla="*/ 94 h 549"/>
                <a:gd name="T28" fmla="*/ 616 w 744"/>
                <a:gd name="T29" fmla="*/ 99 h 549"/>
                <a:gd name="T30" fmla="*/ 639 w 744"/>
                <a:gd name="T31" fmla="*/ 185 h 549"/>
                <a:gd name="T32" fmla="*/ 672 w 744"/>
                <a:gd name="T33" fmla="*/ 237 h 549"/>
                <a:gd name="T34" fmla="*/ 647 w 744"/>
                <a:gd name="T35" fmla="*/ 279 h 549"/>
                <a:gd name="T36" fmla="*/ 701 w 744"/>
                <a:gd name="T37" fmla="*/ 316 h 549"/>
                <a:gd name="T38" fmla="*/ 744 w 744"/>
                <a:gd name="T39" fmla="*/ 396 h 549"/>
                <a:gd name="T40" fmla="*/ 658 w 744"/>
                <a:gd name="T41" fmla="*/ 431 h 549"/>
                <a:gd name="T42" fmla="*/ 621 w 744"/>
                <a:gd name="T43" fmla="*/ 488 h 549"/>
                <a:gd name="T44" fmla="*/ 615 w 744"/>
                <a:gd name="T45" fmla="*/ 472 h 549"/>
                <a:gd name="T46" fmla="*/ 619 w 744"/>
                <a:gd name="T47" fmla="*/ 449 h 549"/>
                <a:gd name="T48" fmla="*/ 633 w 744"/>
                <a:gd name="T49" fmla="*/ 433 h 549"/>
                <a:gd name="T50" fmla="*/ 609 w 744"/>
                <a:gd name="T51" fmla="*/ 439 h 549"/>
                <a:gd name="T52" fmla="*/ 578 w 744"/>
                <a:gd name="T53" fmla="*/ 408 h 549"/>
                <a:gd name="T54" fmla="*/ 576 w 744"/>
                <a:gd name="T55" fmla="*/ 439 h 549"/>
                <a:gd name="T56" fmla="*/ 538 w 744"/>
                <a:gd name="T57" fmla="*/ 405 h 549"/>
                <a:gd name="T58" fmla="*/ 544 w 744"/>
                <a:gd name="T59" fmla="*/ 422 h 549"/>
                <a:gd name="T60" fmla="*/ 547 w 744"/>
                <a:gd name="T61" fmla="*/ 451 h 549"/>
                <a:gd name="T62" fmla="*/ 511 w 744"/>
                <a:gd name="T63" fmla="*/ 423 h 549"/>
                <a:gd name="T64" fmla="*/ 458 w 744"/>
                <a:gd name="T65" fmla="*/ 413 h 549"/>
                <a:gd name="T66" fmla="*/ 441 w 744"/>
                <a:gd name="T67" fmla="*/ 417 h 549"/>
                <a:gd name="T68" fmla="*/ 422 w 744"/>
                <a:gd name="T69" fmla="*/ 445 h 549"/>
                <a:gd name="T70" fmla="*/ 415 w 744"/>
                <a:gd name="T71" fmla="*/ 477 h 549"/>
                <a:gd name="T72" fmla="*/ 366 w 744"/>
                <a:gd name="T73" fmla="*/ 462 h 549"/>
                <a:gd name="T74" fmla="*/ 349 w 744"/>
                <a:gd name="T75" fmla="*/ 452 h 549"/>
                <a:gd name="T76" fmla="*/ 334 w 744"/>
                <a:gd name="T77" fmla="*/ 448 h 549"/>
                <a:gd name="T78" fmla="*/ 300 w 744"/>
                <a:gd name="T79" fmla="*/ 452 h 549"/>
                <a:gd name="T80" fmla="*/ 225 w 744"/>
                <a:gd name="T81" fmla="*/ 456 h 549"/>
                <a:gd name="T82" fmla="*/ 148 w 744"/>
                <a:gd name="T83" fmla="*/ 434 h 549"/>
                <a:gd name="T84" fmla="*/ 127 w 744"/>
                <a:gd name="T85" fmla="*/ 425 h 549"/>
                <a:gd name="T86" fmla="*/ 75 w 744"/>
                <a:gd name="T87" fmla="*/ 405 h 549"/>
                <a:gd name="T88" fmla="*/ 92 w 744"/>
                <a:gd name="T89" fmla="*/ 382 h 549"/>
                <a:gd name="T90" fmla="*/ 90 w 744"/>
                <a:gd name="T91" fmla="*/ 354 h 549"/>
                <a:gd name="T92" fmla="*/ 81 w 744"/>
                <a:gd name="T93" fmla="*/ 333 h 549"/>
                <a:gd name="T94" fmla="*/ 188 w 744"/>
                <a:gd name="T95" fmla="*/ 340 h 549"/>
                <a:gd name="T96" fmla="*/ 164 w 744"/>
                <a:gd name="T97" fmla="*/ 336 h 549"/>
                <a:gd name="T98" fmla="*/ 161 w 744"/>
                <a:gd name="T99" fmla="*/ 313 h 549"/>
                <a:gd name="T100" fmla="*/ 104 w 744"/>
                <a:gd name="T101" fmla="*/ 282 h 549"/>
                <a:gd name="T102" fmla="*/ 145 w 744"/>
                <a:gd name="T103" fmla="*/ 253 h 549"/>
                <a:gd name="T104" fmla="*/ 211 w 744"/>
                <a:gd name="T105" fmla="*/ 237 h 549"/>
                <a:gd name="T106" fmla="*/ 245 w 744"/>
                <a:gd name="T107" fmla="*/ 239 h 549"/>
                <a:gd name="T108" fmla="*/ 291 w 744"/>
                <a:gd name="T109" fmla="*/ 219 h 549"/>
                <a:gd name="T110" fmla="*/ 294 w 744"/>
                <a:gd name="T111" fmla="*/ 188 h 549"/>
                <a:gd name="T112" fmla="*/ 310 w 744"/>
                <a:gd name="T113" fmla="*/ 123 h 549"/>
                <a:gd name="T114" fmla="*/ 337 w 744"/>
                <a:gd name="T115" fmla="*/ 120 h 549"/>
                <a:gd name="T116" fmla="*/ 334 w 744"/>
                <a:gd name="T117" fmla="*/ 65 h 549"/>
                <a:gd name="T118" fmla="*/ 334 w 744"/>
                <a:gd name="T119" fmla="*/ 3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44" h="549">
                  <a:moveTo>
                    <a:pt x="665" y="486"/>
                  </a:moveTo>
                  <a:lnTo>
                    <a:pt x="675" y="485"/>
                  </a:lnTo>
                  <a:lnTo>
                    <a:pt x="673" y="492"/>
                  </a:lnTo>
                  <a:lnTo>
                    <a:pt x="665" y="491"/>
                  </a:lnTo>
                  <a:lnTo>
                    <a:pt x="656" y="482"/>
                  </a:lnTo>
                  <a:lnTo>
                    <a:pt x="661" y="482"/>
                  </a:lnTo>
                  <a:lnTo>
                    <a:pt x="665" y="486"/>
                  </a:lnTo>
                  <a:close/>
                  <a:moveTo>
                    <a:pt x="216" y="465"/>
                  </a:moveTo>
                  <a:lnTo>
                    <a:pt x="237" y="469"/>
                  </a:lnTo>
                  <a:lnTo>
                    <a:pt x="259" y="476"/>
                  </a:lnTo>
                  <a:lnTo>
                    <a:pt x="268" y="474"/>
                  </a:lnTo>
                  <a:lnTo>
                    <a:pt x="280" y="468"/>
                  </a:lnTo>
                  <a:lnTo>
                    <a:pt x="286" y="474"/>
                  </a:lnTo>
                  <a:lnTo>
                    <a:pt x="293" y="474"/>
                  </a:lnTo>
                  <a:lnTo>
                    <a:pt x="296" y="471"/>
                  </a:lnTo>
                  <a:lnTo>
                    <a:pt x="303" y="477"/>
                  </a:lnTo>
                  <a:lnTo>
                    <a:pt x="314" y="477"/>
                  </a:lnTo>
                  <a:lnTo>
                    <a:pt x="320" y="480"/>
                  </a:lnTo>
                  <a:lnTo>
                    <a:pt x="313" y="483"/>
                  </a:lnTo>
                  <a:lnTo>
                    <a:pt x="280" y="480"/>
                  </a:lnTo>
                  <a:lnTo>
                    <a:pt x="214" y="466"/>
                  </a:lnTo>
                  <a:lnTo>
                    <a:pt x="216" y="465"/>
                  </a:lnTo>
                  <a:close/>
                  <a:moveTo>
                    <a:pt x="612" y="448"/>
                  </a:moveTo>
                  <a:lnTo>
                    <a:pt x="609" y="451"/>
                  </a:lnTo>
                  <a:lnTo>
                    <a:pt x="607" y="456"/>
                  </a:lnTo>
                  <a:lnTo>
                    <a:pt x="601" y="459"/>
                  </a:lnTo>
                  <a:lnTo>
                    <a:pt x="601" y="468"/>
                  </a:lnTo>
                  <a:lnTo>
                    <a:pt x="599" y="468"/>
                  </a:lnTo>
                  <a:lnTo>
                    <a:pt x="598" y="457"/>
                  </a:lnTo>
                  <a:lnTo>
                    <a:pt x="606" y="449"/>
                  </a:lnTo>
                  <a:lnTo>
                    <a:pt x="612" y="448"/>
                  </a:lnTo>
                  <a:close/>
                  <a:moveTo>
                    <a:pt x="687" y="445"/>
                  </a:moveTo>
                  <a:lnTo>
                    <a:pt x="695" y="494"/>
                  </a:lnTo>
                  <a:lnTo>
                    <a:pt x="715" y="548"/>
                  </a:lnTo>
                  <a:lnTo>
                    <a:pt x="715" y="548"/>
                  </a:lnTo>
                  <a:lnTo>
                    <a:pt x="710" y="549"/>
                  </a:lnTo>
                  <a:lnTo>
                    <a:pt x="710" y="549"/>
                  </a:lnTo>
                  <a:lnTo>
                    <a:pt x="705" y="534"/>
                  </a:lnTo>
                  <a:lnTo>
                    <a:pt x="701" y="528"/>
                  </a:lnTo>
                  <a:lnTo>
                    <a:pt x="698" y="528"/>
                  </a:lnTo>
                  <a:lnTo>
                    <a:pt x="696" y="534"/>
                  </a:lnTo>
                  <a:lnTo>
                    <a:pt x="692" y="539"/>
                  </a:lnTo>
                  <a:lnTo>
                    <a:pt x="687" y="539"/>
                  </a:lnTo>
                  <a:lnTo>
                    <a:pt x="685" y="536"/>
                  </a:lnTo>
                  <a:lnTo>
                    <a:pt x="690" y="525"/>
                  </a:lnTo>
                  <a:lnTo>
                    <a:pt x="692" y="506"/>
                  </a:lnTo>
                  <a:lnTo>
                    <a:pt x="690" y="503"/>
                  </a:lnTo>
                  <a:lnTo>
                    <a:pt x="688" y="499"/>
                  </a:lnTo>
                  <a:lnTo>
                    <a:pt x="696" y="505"/>
                  </a:lnTo>
                  <a:lnTo>
                    <a:pt x="690" y="491"/>
                  </a:lnTo>
                  <a:lnTo>
                    <a:pt x="687" y="489"/>
                  </a:lnTo>
                  <a:lnTo>
                    <a:pt x="688" y="483"/>
                  </a:lnTo>
                  <a:lnTo>
                    <a:pt x="685" y="483"/>
                  </a:lnTo>
                  <a:lnTo>
                    <a:pt x="684" y="474"/>
                  </a:lnTo>
                  <a:lnTo>
                    <a:pt x="679" y="469"/>
                  </a:lnTo>
                  <a:lnTo>
                    <a:pt x="676" y="471"/>
                  </a:lnTo>
                  <a:lnTo>
                    <a:pt x="673" y="483"/>
                  </a:lnTo>
                  <a:lnTo>
                    <a:pt x="669" y="474"/>
                  </a:lnTo>
                  <a:lnTo>
                    <a:pt x="662" y="471"/>
                  </a:lnTo>
                  <a:lnTo>
                    <a:pt x="664" y="465"/>
                  </a:lnTo>
                  <a:lnTo>
                    <a:pt x="662" y="462"/>
                  </a:lnTo>
                  <a:lnTo>
                    <a:pt x="655" y="457"/>
                  </a:lnTo>
                  <a:lnTo>
                    <a:pt x="655" y="456"/>
                  </a:lnTo>
                  <a:lnTo>
                    <a:pt x="665" y="457"/>
                  </a:lnTo>
                  <a:lnTo>
                    <a:pt x="673" y="454"/>
                  </a:lnTo>
                  <a:lnTo>
                    <a:pt x="676" y="463"/>
                  </a:lnTo>
                  <a:lnTo>
                    <a:pt x="679" y="463"/>
                  </a:lnTo>
                  <a:lnTo>
                    <a:pt x="682" y="459"/>
                  </a:lnTo>
                  <a:lnTo>
                    <a:pt x="681" y="445"/>
                  </a:lnTo>
                  <a:lnTo>
                    <a:pt x="685" y="440"/>
                  </a:lnTo>
                  <a:lnTo>
                    <a:pt x="687" y="445"/>
                  </a:lnTo>
                  <a:close/>
                  <a:moveTo>
                    <a:pt x="23" y="413"/>
                  </a:moveTo>
                  <a:lnTo>
                    <a:pt x="32" y="411"/>
                  </a:lnTo>
                  <a:lnTo>
                    <a:pt x="33" y="413"/>
                  </a:lnTo>
                  <a:lnTo>
                    <a:pt x="29" y="414"/>
                  </a:lnTo>
                  <a:lnTo>
                    <a:pt x="29" y="416"/>
                  </a:lnTo>
                  <a:lnTo>
                    <a:pt x="90" y="431"/>
                  </a:lnTo>
                  <a:lnTo>
                    <a:pt x="36" y="419"/>
                  </a:lnTo>
                  <a:lnTo>
                    <a:pt x="16" y="411"/>
                  </a:lnTo>
                  <a:lnTo>
                    <a:pt x="6" y="402"/>
                  </a:lnTo>
                  <a:lnTo>
                    <a:pt x="0" y="393"/>
                  </a:lnTo>
                  <a:lnTo>
                    <a:pt x="0" y="380"/>
                  </a:lnTo>
                  <a:lnTo>
                    <a:pt x="1" y="376"/>
                  </a:lnTo>
                  <a:lnTo>
                    <a:pt x="3" y="376"/>
                  </a:lnTo>
                  <a:lnTo>
                    <a:pt x="3" y="391"/>
                  </a:lnTo>
                  <a:lnTo>
                    <a:pt x="6" y="399"/>
                  </a:lnTo>
                  <a:lnTo>
                    <a:pt x="10" y="406"/>
                  </a:lnTo>
                  <a:lnTo>
                    <a:pt x="23" y="413"/>
                  </a:lnTo>
                  <a:close/>
                  <a:moveTo>
                    <a:pt x="326" y="6"/>
                  </a:moveTo>
                  <a:lnTo>
                    <a:pt x="343" y="11"/>
                  </a:lnTo>
                  <a:lnTo>
                    <a:pt x="356" y="6"/>
                  </a:lnTo>
                  <a:lnTo>
                    <a:pt x="357" y="13"/>
                  </a:lnTo>
                  <a:lnTo>
                    <a:pt x="352" y="17"/>
                  </a:lnTo>
                  <a:lnTo>
                    <a:pt x="352" y="20"/>
                  </a:lnTo>
                  <a:lnTo>
                    <a:pt x="357" y="22"/>
                  </a:lnTo>
                  <a:lnTo>
                    <a:pt x="365" y="17"/>
                  </a:lnTo>
                  <a:lnTo>
                    <a:pt x="366" y="19"/>
                  </a:lnTo>
                  <a:lnTo>
                    <a:pt x="366" y="26"/>
                  </a:lnTo>
                  <a:lnTo>
                    <a:pt x="372" y="30"/>
                  </a:lnTo>
                  <a:lnTo>
                    <a:pt x="372" y="36"/>
                  </a:lnTo>
                  <a:lnTo>
                    <a:pt x="380" y="33"/>
                  </a:lnTo>
                  <a:lnTo>
                    <a:pt x="375" y="28"/>
                  </a:lnTo>
                  <a:lnTo>
                    <a:pt x="375" y="23"/>
                  </a:lnTo>
                  <a:lnTo>
                    <a:pt x="408" y="17"/>
                  </a:lnTo>
                  <a:lnTo>
                    <a:pt x="406" y="3"/>
                  </a:lnTo>
                  <a:lnTo>
                    <a:pt x="428" y="0"/>
                  </a:lnTo>
                  <a:lnTo>
                    <a:pt x="431" y="8"/>
                  </a:lnTo>
                  <a:lnTo>
                    <a:pt x="434" y="8"/>
                  </a:lnTo>
                  <a:lnTo>
                    <a:pt x="434" y="13"/>
                  </a:lnTo>
                  <a:lnTo>
                    <a:pt x="431" y="14"/>
                  </a:lnTo>
                  <a:lnTo>
                    <a:pt x="431" y="30"/>
                  </a:lnTo>
                  <a:lnTo>
                    <a:pt x="440" y="26"/>
                  </a:lnTo>
                  <a:lnTo>
                    <a:pt x="441" y="36"/>
                  </a:lnTo>
                  <a:lnTo>
                    <a:pt x="501" y="26"/>
                  </a:lnTo>
                  <a:lnTo>
                    <a:pt x="509" y="39"/>
                  </a:lnTo>
                  <a:lnTo>
                    <a:pt x="515" y="43"/>
                  </a:lnTo>
                  <a:lnTo>
                    <a:pt x="544" y="37"/>
                  </a:lnTo>
                  <a:lnTo>
                    <a:pt x="544" y="37"/>
                  </a:lnTo>
                  <a:lnTo>
                    <a:pt x="563" y="46"/>
                  </a:lnTo>
                  <a:lnTo>
                    <a:pt x="566" y="51"/>
                  </a:lnTo>
                  <a:lnTo>
                    <a:pt x="569" y="73"/>
                  </a:lnTo>
                  <a:lnTo>
                    <a:pt x="572" y="73"/>
                  </a:lnTo>
                  <a:lnTo>
                    <a:pt x="576" y="97"/>
                  </a:lnTo>
                  <a:lnTo>
                    <a:pt x="580" y="100"/>
                  </a:lnTo>
                  <a:lnTo>
                    <a:pt x="584" y="96"/>
                  </a:lnTo>
                  <a:lnTo>
                    <a:pt x="590" y="94"/>
                  </a:lnTo>
                  <a:lnTo>
                    <a:pt x="593" y="97"/>
                  </a:lnTo>
                  <a:lnTo>
                    <a:pt x="599" y="96"/>
                  </a:lnTo>
                  <a:lnTo>
                    <a:pt x="598" y="93"/>
                  </a:lnTo>
                  <a:lnTo>
                    <a:pt x="603" y="93"/>
                  </a:lnTo>
                  <a:lnTo>
                    <a:pt x="601" y="85"/>
                  </a:lnTo>
                  <a:lnTo>
                    <a:pt x="623" y="80"/>
                  </a:lnTo>
                  <a:lnTo>
                    <a:pt x="621" y="86"/>
                  </a:lnTo>
                  <a:lnTo>
                    <a:pt x="615" y="88"/>
                  </a:lnTo>
                  <a:lnTo>
                    <a:pt x="616" y="99"/>
                  </a:lnTo>
                  <a:lnTo>
                    <a:pt x="623" y="97"/>
                  </a:lnTo>
                  <a:lnTo>
                    <a:pt x="624" y="102"/>
                  </a:lnTo>
                  <a:lnTo>
                    <a:pt x="626" y="108"/>
                  </a:lnTo>
                  <a:lnTo>
                    <a:pt x="618" y="108"/>
                  </a:lnTo>
                  <a:lnTo>
                    <a:pt x="623" y="151"/>
                  </a:lnTo>
                  <a:lnTo>
                    <a:pt x="630" y="151"/>
                  </a:lnTo>
                  <a:lnTo>
                    <a:pt x="633" y="177"/>
                  </a:lnTo>
                  <a:lnTo>
                    <a:pt x="638" y="176"/>
                  </a:lnTo>
                  <a:lnTo>
                    <a:pt x="639" y="185"/>
                  </a:lnTo>
                  <a:lnTo>
                    <a:pt x="644" y="186"/>
                  </a:lnTo>
                  <a:lnTo>
                    <a:pt x="644" y="191"/>
                  </a:lnTo>
                  <a:lnTo>
                    <a:pt x="658" y="190"/>
                  </a:lnTo>
                  <a:lnTo>
                    <a:pt x="658" y="197"/>
                  </a:lnTo>
                  <a:lnTo>
                    <a:pt x="669" y="196"/>
                  </a:lnTo>
                  <a:lnTo>
                    <a:pt x="672" y="220"/>
                  </a:lnTo>
                  <a:lnTo>
                    <a:pt x="682" y="219"/>
                  </a:lnTo>
                  <a:lnTo>
                    <a:pt x="685" y="236"/>
                  </a:lnTo>
                  <a:lnTo>
                    <a:pt x="672" y="237"/>
                  </a:lnTo>
                  <a:lnTo>
                    <a:pt x="673" y="251"/>
                  </a:lnTo>
                  <a:lnTo>
                    <a:pt x="670" y="251"/>
                  </a:lnTo>
                  <a:lnTo>
                    <a:pt x="670" y="257"/>
                  </a:lnTo>
                  <a:lnTo>
                    <a:pt x="669" y="257"/>
                  </a:lnTo>
                  <a:lnTo>
                    <a:pt x="669" y="260"/>
                  </a:lnTo>
                  <a:lnTo>
                    <a:pt x="652" y="262"/>
                  </a:lnTo>
                  <a:lnTo>
                    <a:pt x="652" y="266"/>
                  </a:lnTo>
                  <a:lnTo>
                    <a:pt x="646" y="266"/>
                  </a:lnTo>
                  <a:lnTo>
                    <a:pt x="647" y="279"/>
                  </a:lnTo>
                  <a:lnTo>
                    <a:pt x="656" y="277"/>
                  </a:lnTo>
                  <a:lnTo>
                    <a:pt x="658" y="282"/>
                  </a:lnTo>
                  <a:lnTo>
                    <a:pt x="670" y="280"/>
                  </a:lnTo>
                  <a:lnTo>
                    <a:pt x="672" y="297"/>
                  </a:lnTo>
                  <a:lnTo>
                    <a:pt x="664" y="299"/>
                  </a:lnTo>
                  <a:lnTo>
                    <a:pt x="665" y="311"/>
                  </a:lnTo>
                  <a:lnTo>
                    <a:pt x="670" y="309"/>
                  </a:lnTo>
                  <a:lnTo>
                    <a:pt x="672" y="320"/>
                  </a:lnTo>
                  <a:lnTo>
                    <a:pt x="701" y="316"/>
                  </a:lnTo>
                  <a:lnTo>
                    <a:pt x="701" y="323"/>
                  </a:lnTo>
                  <a:lnTo>
                    <a:pt x="698" y="325"/>
                  </a:lnTo>
                  <a:lnTo>
                    <a:pt x="701" y="334"/>
                  </a:lnTo>
                  <a:lnTo>
                    <a:pt x="712" y="333"/>
                  </a:lnTo>
                  <a:lnTo>
                    <a:pt x="727" y="342"/>
                  </a:lnTo>
                  <a:lnTo>
                    <a:pt x="735" y="340"/>
                  </a:lnTo>
                  <a:lnTo>
                    <a:pt x="738" y="396"/>
                  </a:lnTo>
                  <a:lnTo>
                    <a:pt x="744" y="396"/>
                  </a:lnTo>
                  <a:lnTo>
                    <a:pt x="744" y="396"/>
                  </a:lnTo>
                  <a:lnTo>
                    <a:pt x="739" y="402"/>
                  </a:lnTo>
                  <a:lnTo>
                    <a:pt x="730" y="408"/>
                  </a:lnTo>
                  <a:lnTo>
                    <a:pt x="701" y="414"/>
                  </a:lnTo>
                  <a:lnTo>
                    <a:pt x="688" y="425"/>
                  </a:lnTo>
                  <a:lnTo>
                    <a:pt x="684" y="437"/>
                  </a:lnTo>
                  <a:lnTo>
                    <a:pt x="676" y="437"/>
                  </a:lnTo>
                  <a:lnTo>
                    <a:pt x="673" y="434"/>
                  </a:lnTo>
                  <a:lnTo>
                    <a:pt x="667" y="436"/>
                  </a:lnTo>
                  <a:lnTo>
                    <a:pt x="658" y="431"/>
                  </a:lnTo>
                  <a:lnTo>
                    <a:pt x="646" y="434"/>
                  </a:lnTo>
                  <a:lnTo>
                    <a:pt x="644" y="440"/>
                  </a:lnTo>
                  <a:lnTo>
                    <a:pt x="649" y="457"/>
                  </a:lnTo>
                  <a:lnTo>
                    <a:pt x="641" y="476"/>
                  </a:lnTo>
                  <a:lnTo>
                    <a:pt x="636" y="483"/>
                  </a:lnTo>
                  <a:lnTo>
                    <a:pt x="629" y="491"/>
                  </a:lnTo>
                  <a:lnTo>
                    <a:pt x="627" y="488"/>
                  </a:lnTo>
                  <a:lnTo>
                    <a:pt x="624" y="486"/>
                  </a:lnTo>
                  <a:lnTo>
                    <a:pt x="621" y="488"/>
                  </a:lnTo>
                  <a:lnTo>
                    <a:pt x="618" y="491"/>
                  </a:lnTo>
                  <a:lnTo>
                    <a:pt x="615" y="499"/>
                  </a:lnTo>
                  <a:lnTo>
                    <a:pt x="613" y="489"/>
                  </a:lnTo>
                  <a:lnTo>
                    <a:pt x="615" y="485"/>
                  </a:lnTo>
                  <a:lnTo>
                    <a:pt x="612" y="482"/>
                  </a:lnTo>
                  <a:lnTo>
                    <a:pt x="601" y="480"/>
                  </a:lnTo>
                  <a:lnTo>
                    <a:pt x="603" y="476"/>
                  </a:lnTo>
                  <a:lnTo>
                    <a:pt x="606" y="471"/>
                  </a:lnTo>
                  <a:lnTo>
                    <a:pt x="615" y="472"/>
                  </a:lnTo>
                  <a:lnTo>
                    <a:pt x="615" y="471"/>
                  </a:lnTo>
                  <a:lnTo>
                    <a:pt x="607" y="469"/>
                  </a:lnTo>
                  <a:lnTo>
                    <a:pt x="606" y="460"/>
                  </a:lnTo>
                  <a:lnTo>
                    <a:pt x="610" y="456"/>
                  </a:lnTo>
                  <a:lnTo>
                    <a:pt x="613" y="449"/>
                  </a:lnTo>
                  <a:lnTo>
                    <a:pt x="613" y="448"/>
                  </a:lnTo>
                  <a:lnTo>
                    <a:pt x="615" y="448"/>
                  </a:lnTo>
                  <a:lnTo>
                    <a:pt x="618" y="459"/>
                  </a:lnTo>
                  <a:lnTo>
                    <a:pt x="619" y="449"/>
                  </a:lnTo>
                  <a:lnTo>
                    <a:pt x="629" y="446"/>
                  </a:lnTo>
                  <a:lnTo>
                    <a:pt x="633" y="454"/>
                  </a:lnTo>
                  <a:lnTo>
                    <a:pt x="632" y="456"/>
                  </a:lnTo>
                  <a:lnTo>
                    <a:pt x="630" y="456"/>
                  </a:lnTo>
                  <a:lnTo>
                    <a:pt x="630" y="459"/>
                  </a:lnTo>
                  <a:lnTo>
                    <a:pt x="633" y="460"/>
                  </a:lnTo>
                  <a:lnTo>
                    <a:pt x="638" y="451"/>
                  </a:lnTo>
                  <a:lnTo>
                    <a:pt x="638" y="436"/>
                  </a:lnTo>
                  <a:lnTo>
                    <a:pt x="633" y="433"/>
                  </a:lnTo>
                  <a:lnTo>
                    <a:pt x="629" y="426"/>
                  </a:lnTo>
                  <a:lnTo>
                    <a:pt x="626" y="426"/>
                  </a:lnTo>
                  <a:lnTo>
                    <a:pt x="623" y="429"/>
                  </a:lnTo>
                  <a:lnTo>
                    <a:pt x="623" y="434"/>
                  </a:lnTo>
                  <a:lnTo>
                    <a:pt x="627" y="440"/>
                  </a:lnTo>
                  <a:lnTo>
                    <a:pt x="621" y="442"/>
                  </a:lnTo>
                  <a:lnTo>
                    <a:pt x="619" y="445"/>
                  </a:lnTo>
                  <a:lnTo>
                    <a:pt x="615" y="443"/>
                  </a:lnTo>
                  <a:lnTo>
                    <a:pt x="609" y="439"/>
                  </a:lnTo>
                  <a:lnTo>
                    <a:pt x="607" y="439"/>
                  </a:lnTo>
                  <a:lnTo>
                    <a:pt x="604" y="434"/>
                  </a:lnTo>
                  <a:lnTo>
                    <a:pt x="603" y="434"/>
                  </a:lnTo>
                  <a:lnTo>
                    <a:pt x="593" y="426"/>
                  </a:lnTo>
                  <a:lnTo>
                    <a:pt x="587" y="428"/>
                  </a:lnTo>
                  <a:lnTo>
                    <a:pt x="584" y="422"/>
                  </a:lnTo>
                  <a:lnTo>
                    <a:pt x="584" y="416"/>
                  </a:lnTo>
                  <a:lnTo>
                    <a:pt x="581" y="408"/>
                  </a:lnTo>
                  <a:lnTo>
                    <a:pt x="578" y="408"/>
                  </a:lnTo>
                  <a:lnTo>
                    <a:pt x="581" y="417"/>
                  </a:lnTo>
                  <a:lnTo>
                    <a:pt x="578" y="428"/>
                  </a:lnTo>
                  <a:lnTo>
                    <a:pt x="581" y="436"/>
                  </a:lnTo>
                  <a:lnTo>
                    <a:pt x="584" y="434"/>
                  </a:lnTo>
                  <a:lnTo>
                    <a:pt x="586" y="436"/>
                  </a:lnTo>
                  <a:lnTo>
                    <a:pt x="583" y="443"/>
                  </a:lnTo>
                  <a:lnTo>
                    <a:pt x="581" y="452"/>
                  </a:lnTo>
                  <a:lnTo>
                    <a:pt x="576" y="454"/>
                  </a:lnTo>
                  <a:lnTo>
                    <a:pt x="576" y="439"/>
                  </a:lnTo>
                  <a:lnTo>
                    <a:pt x="569" y="429"/>
                  </a:lnTo>
                  <a:lnTo>
                    <a:pt x="564" y="416"/>
                  </a:lnTo>
                  <a:lnTo>
                    <a:pt x="560" y="413"/>
                  </a:lnTo>
                  <a:lnTo>
                    <a:pt x="557" y="405"/>
                  </a:lnTo>
                  <a:lnTo>
                    <a:pt x="552" y="397"/>
                  </a:lnTo>
                  <a:lnTo>
                    <a:pt x="549" y="399"/>
                  </a:lnTo>
                  <a:lnTo>
                    <a:pt x="546" y="406"/>
                  </a:lnTo>
                  <a:lnTo>
                    <a:pt x="540" y="402"/>
                  </a:lnTo>
                  <a:lnTo>
                    <a:pt x="538" y="405"/>
                  </a:lnTo>
                  <a:lnTo>
                    <a:pt x="547" y="408"/>
                  </a:lnTo>
                  <a:lnTo>
                    <a:pt x="553" y="428"/>
                  </a:lnTo>
                  <a:lnTo>
                    <a:pt x="558" y="433"/>
                  </a:lnTo>
                  <a:lnTo>
                    <a:pt x="558" y="436"/>
                  </a:lnTo>
                  <a:lnTo>
                    <a:pt x="549" y="443"/>
                  </a:lnTo>
                  <a:lnTo>
                    <a:pt x="547" y="440"/>
                  </a:lnTo>
                  <a:lnTo>
                    <a:pt x="550" y="431"/>
                  </a:lnTo>
                  <a:lnTo>
                    <a:pt x="547" y="423"/>
                  </a:lnTo>
                  <a:lnTo>
                    <a:pt x="544" y="422"/>
                  </a:lnTo>
                  <a:lnTo>
                    <a:pt x="541" y="429"/>
                  </a:lnTo>
                  <a:lnTo>
                    <a:pt x="535" y="433"/>
                  </a:lnTo>
                  <a:lnTo>
                    <a:pt x="537" y="434"/>
                  </a:lnTo>
                  <a:lnTo>
                    <a:pt x="541" y="431"/>
                  </a:lnTo>
                  <a:lnTo>
                    <a:pt x="544" y="434"/>
                  </a:lnTo>
                  <a:lnTo>
                    <a:pt x="546" y="437"/>
                  </a:lnTo>
                  <a:lnTo>
                    <a:pt x="544" y="442"/>
                  </a:lnTo>
                  <a:lnTo>
                    <a:pt x="550" y="445"/>
                  </a:lnTo>
                  <a:lnTo>
                    <a:pt x="547" y="451"/>
                  </a:lnTo>
                  <a:lnTo>
                    <a:pt x="544" y="445"/>
                  </a:lnTo>
                  <a:lnTo>
                    <a:pt x="540" y="443"/>
                  </a:lnTo>
                  <a:lnTo>
                    <a:pt x="537" y="448"/>
                  </a:lnTo>
                  <a:lnTo>
                    <a:pt x="534" y="448"/>
                  </a:lnTo>
                  <a:lnTo>
                    <a:pt x="534" y="442"/>
                  </a:lnTo>
                  <a:lnTo>
                    <a:pt x="529" y="437"/>
                  </a:lnTo>
                  <a:lnTo>
                    <a:pt x="524" y="445"/>
                  </a:lnTo>
                  <a:lnTo>
                    <a:pt x="524" y="449"/>
                  </a:lnTo>
                  <a:lnTo>
                    <a:pt x="511" y="423"/>
                  </a:lnTo>
                  <a:lnTo>
                    <a:pt x="504" y="419"/>
                  </a:lnTo>
                  <a:lnTo>
                    <a:pt x="500" y="417"/>
                  </a:lnTo>
                  <a:lnTo>
                    <a:pt x="494" y="420"/>
                  </a:lnTo>
                  <a:lnTo>
                    <a:pt x="491" y="414"/>
                  </a:lnTo>
                  <a:lnTo>
                    <a:pt x="487" y="417"/>
                  </a:lnTo>
                  <a:lnTo>
                    <a:pt x="481" y="419"/>
                  </a:lnTo>
                  <a:lnTo>
                    <a:pt x="469" y="408"/>
                  </a:lnTo>
                  <a:lnTo>
                    <a:pt x="468" y="413"/>
                  </a:lnTo>
                  <a:lnTo>
                    <a:pt x="458" y="413"/>
                  </a:lnTo>
                  <a:lnTo>
                    <a:pt x="457" y="417"/>
                  </a:lnTo>
                  <a:lnTo>
                    <a:pt x="461" y="425"/>
                  </a:lnTo>
                  <a:lnTo>
                    <a:pt x="457" y="426"/>
                  </a:lnTo>
                  <a:lnTo>
                    <a:pt x="452" y="423"/>
                  </a:lnTo>
                  <a:lnTo>
                    <a:pt x="448" y="420"/>
                  </a:lnTo>
                  <a:lnTo>
                    <a:pt x="448" y="417"/>
                  </a:lnTo>
                  <a:lnTo>
                    <a:pt x="446" y="419"/>
                  </a:lnTo>
                  <a:lnTo>
                    <a:pt x="440" y="413"/>
                  </a:lnTo>
                  <a:lnTo>
                    <a:pt x="441" y="417"/>
                  </a:lnTo>
                  <a:lnTo>
                    <a:pt x="441" y="417"/>
                  </a:lnTo>
                  <a:lnTo>
                    <a:pt x="435" y="417"/>
                  </a:lnTo>
                  <a:lnTo>
                    <a:pt x="440" y="443"/>
                  </a:lnTo>
                  <a:lnTo>
                    <a:pt x="435" y="445"/>
                  </a:lnTo>
                  <a:lnTo>
                    <a:pt x="435" y="445"/>
                  </a:lnTo>
                  <a:lnTo>
                    <a:pt x="434" y="440"/>
                  </a:lnTo>
                  <a:lnTo>
                    <a:pt x="428" y="439"/>
                  </a:lnTo>
                  <a:lnTo>
                    <a:pt x="425" y="445"/>
                  </a:lnTo>
                  <a:lnTo>
                    <a:pt x="422" y="445"/>
                  </a:lnTo>
                  <a:lnTo>
                    <a:pt x="420" y="449"/>
                  </a:lnTo>
                  <a:lnTo>
                    <a:pt x="417" y="451"/>
                  </a:lnTo>
                  <a:lnTo>
                    <a:pt x="414" y="449"/>
                  </a:lnTo>
                  <a:lnTo>
                    <a:pt x="415" y="456"/>
                  </a:lnTo>
                  <a:lnTo>
                    <a:pt x="425" y="463"/>
                  </a:lnTo>
                  <a:lnTo>
                    <a:pt x="415" y="462"/>
                  </a:lnTo>
                  <a:lnTo>
                    <a:pt x="411" y="463"/>
                  </a:lnTo>
                  <a:lnTo>
                    <a:pt x="409" y="469"/>
                  </a:lnTo>
                  <a:lnTo>
                    <a:pt x="415" y="477"/>
                  </a:lnTo>
                  <a:lnTo>
                    <a:pt x="409" y="476"/>
                  </a:lnTo>
                  <a:lnTo>
                    <a:pt x="403" y="471"/>
                  </a:lnTo>
                  <a:lnTo>
                    <a:pt x="397" y="474"/>
                  </a:lnTo>
                  <a:lnTo>
                    <a:pt x="395" y="477"/>
                  </a:lnTo>
                  <a:lnTo>
                    <a:pt x="377" y="452"/>
                  </a:lnTo>
                  <a:lnTo>
                    <a:pt x="375" y="451"/>
                  </a:lnTo>
                  <a:lnTo>
                    <a:pt x="372" y="454"/>
                  </a:lnTo>
                  <a:lnTo>
                    <a:pt x="371" y="463"/>
                  </a:lnTo>
                  <a:lnTo>
                    <a:pt x="366" y="462"/>
                  </a:lnTo>
                  <a:lnTo>
                    <a:pt x="366" y="459"/>
                  </a:lnTo>
                  <a:lnTo>
                    <a:pt x="369" y="459"/>
                  </a:lnTo>
                  <a:lnTo>
                    <a:pt x="371" y="449"/>
                  </a:lnTo>
                  <a:lnTo>
                    <a:pt x="366" y="446"/>
                  </a:lnTo>
                  <a:lnTo>
                    <a:pt x="360" y="443"/>
                  </a:lnTo>
                  <a:lnTo>
                    <a:pt x="352" y="446"/>
                  </a:lnTo>
                  <a:lnTo>
                    <a:pt x="351" y="448"/>
                  </a:lnTo>
                  <a:lnTo>
                    <a:pt x="351" y="454"/>
                  </a:lnTo>
                  <a:lnTo>
                    <a:pt x="349" y="452"/>
                  </a:lnTo>
                  <a:lnTo>
                    <a:pt x="349" y="445"/>
                  </a:lnTo>
                  <a:lnTo>
                    <a:pt x="354" y="440"/>
                  </a:lnTo>
                  <a:lnTo>
                    <a:pt x="351" y="434"/>
                  </a:lnTo>
                  <a:lnTo>
                    <a:pt x="354" y="420"/>
                  </a:lnTo>
                  <a:lnTo>
                    <a:pt x="349" y="428"/>
                  </a:lnTo>
                  <a:lnTo>
                    <a:pt x="346" y="428"/>
                  </a:lnTo>
                  <a:lnTo>
                    <a:pt x="348" y="433"/>
                  </a:lnTo>
                  <a:lnTo>
                    <a:pt x="345" y="439"/>
                  </a:lnTo>
                  <a:lnTo>
                    <a:pt x="334" y="448"/>
                  </a:lnTo>
                  <a:lnTo>
                    <a:pt x="325" y="445"/>
                  </a:lnTo>
                  <a:lnTo>
                    <a:pt x="322" y="440"/>
                  </a:lnTo>
                  <a:lnTo>
                    <a:pt x="314" y="439"/>
                  </a:lnTo>
                  <a:lnTo>
                    <a:pt x="313" y="442"/>
                  </a:lnTo>
                  <a:lnTo>
                    <a:pt x="314" y="445"/>
                  </a:lnTo>
                  <a:lnTo>
                    <a:pt x="311" y="449"/>
                  </a:lnTo>
                  <a:lnTo>
                    <a:pt x="313" y="452"/>
                  </a:lnTo>
                  <a:lnTo>
                    <a:pt x="311" y="452"/>
                  </a:lnTo>
                  <a:lnTo>
                    <a:pt x="300" y="452"/>
                  </a:lnTo>
                  <a:lnTo>
                    <a:pt x="294" y="454"/>
                  </a:lnTo>
                  <a:lnTo>
                    <a:pt x="277" y="451"/>
                  </a:lnTo>
                  <a:lnTo>
                    <a:pt x="273" y="452"/>
                  </a:lnTo>
                  <a:lnTo>
                    <a:pt x="259" y="449"/>
                  </a:lnTo>
                  <a:lnTo>
                    <a:pt x="254" y="451"/>
                  </a:lnTo>
                  <a:lnTo>
                    <a:pt x="253" y="454"/>
                  </a:lnTo>
                  <a:lnTo>
                    <a:pt x="240" y="456"/>
                  </a:lnTo>
                  <a:lnTo>
                    <a:pt x="236" y="454"/>
                  </a:lnTo>
                  <a:lnTo>
                    <a:pt x="225" y="456"/>
                  </a:lnTo>
                  <a:lnTo>
                    <a:pt x="213" y="462"/>
                  </a:lnTo>
                  <a:lnTo>
                    <a:pt x="211" y="465"/>
                  </a:lnTo>
                  <a:lnTo>
                    <a:pt x="213" y="466"/>
                  </a:lnTo>
                  <a:lnTo>
                    <a:pt x="204" y="463"/>
                  </a:lnTo>
                  <a:lnTo>
                    <a:pt x="142" y="445"/>
                  </a:lnTo>
                  <a:lnTo>
                    <a:pt x="147" y="445"/>
                  </a:lnTo>
                  <a:lnTo>
                    <a:pt x="150" y="442"/>
                  </a:lnTo>
                  <a:lnTo>
                    <a:pt x="147" y="436"/>
                  </a:lnTo>
                  <a:lnTo>
                    <a:pt x="148" y="434"/>
                  </a:lnTo>
                  <a:lnTo>
                    <a:pt x="150" y="436"/>
                  </a:lnTo>
                  <a:lnTo>
                    <a:pt x="151" y="436"/>
                  </a:lnTo>
                  <a:lnTo>
                    <a:pt x="150" y="431"/>
                  </a:lnTo>
                  <a:lnTo>
                    <a:pt x="142" y="428"/>
                  </a:lnTo>
                  <a:lnTo>
                    <a:pt x="139" y="431"/>
                  </a:lnTo>
                  <a:lnTo>
                    <a:pt x="142" y="433"/>
                  </a:lnTo>
                  <a:lnTo>
                    <a:pt x="141" y="433"/>
                  </a:lnTo>
                  <a:lnTo>
                    <a:pt x="132" y="425"/>
                  </a:lnTo>
                  <a:lnTo>
                    <a:pt x="127" y="425"/>
                  </a:lnTo>
                  <a:lnTo>
                    <a:pt x="119" y="419"/>
                  </a:lnTo>
                  <a:lnTo>
                    <a:pt x="116" y="411"/>
                  </a:lnTo>
                  <a:lnTo>
                    <a:pt x="110" y="408"/>
                  </a:lnTo>
                  <a:lnTo>
                    <a:pt x="107" y="411"/>
                  </a:lnTo>
                  <a:lnTo>
                    <a:pt x="95" y="409"/>
                  </a:lnTo>
                  <a:lnTo>
                    <a:pt x="90" y="405"/>
                  </a:lnTo>
                  <a:lnTo>
                    <a:pt x="89" y="399"/>
                  </a:lnTo>
                  <a:lnTo>
                    <a:pt x="79" y="396"/>
                  </a:lnTo>
                  <a:lnTo>
                    <a:pt x="75" y="405"/>
                  </a:lnTo>
                  <a:lnTo>
                    <a:pt x="56" y="403"/>
                  </a:lnTo>
                  <a:lnTo>
                    <a:pt x="55" y="406"/>
                  </a:lnTo>
                  <a:lnTo>
                    <a:pt x="53" y="397"/>
                  </a:lnTo>
                  <a:lnTo>
                    <a:pt x="50" y="397"/>
                  </a:lnTo>
                  <a:lnTo>
                    <a:pt x="50" y="393"/>
                  </a:lnTo>
                  <a:lnTo>
                    <a:pt x="56" y="389"/>
                  </a:lnTo>
                  <a:lnTo>
                    <a:pt x="66" y="385"/>
                  </a:lnTo>
                  <a:lnTo>
                    <a:pt x="84" y="385"/>
                  </a:lnTo>
                  <a:lnTo>
                    <a:pt x="92" y="382"/>
                  </a:lnTo>
                  <a:lnTo>
                    <a:pt x="101" y="379"/>
                  </a:lnTo>
                  <a:lnTo>
                    <a:pt x="104" y="373"/>
                  </a:lnTo>
                  <a:lnTo>
                    <a:pt x="109" y="373"/>
                  </a:lnTo>
                  <a:lnTo>
                    <a:pt x="113" y="369"/>
                  </a:lnTo>
                  <a:lnTo>
                    <a:pt x="105" y="354"/>
                  </a:lnTo>
                  <a:lnTo>
                    <a:pt x="102" y="349"/>
                  </a:lnTo>
                  <a:lnTo>
                    <a:pt x="99" y="349"/>
                  </a:lnTo>
                  <a:lnTo>
                    <a:pt x="95" y="354"/>
                  </a:lnTo>
                  <a:lnTo>
                    <a:pt x="90" y="354"/>
                  </a:lnTo>
                  <a:lnTo>
                    <a:pt x="59" y="342"/>
                  </a:lnTo>
                  <a:lnTo>
                    <a:pt x="59" y="342"/>
                  </a:lnTo>
                  <a:lnTo>
                    <a:pt x="62" y="336"/>
                  </a:lnTo>
                  <a:lnTo>
                    <a:pt x="69" y="336"/>
                  </a:lnTo>
                  <a:lnTo>
                    <a:pt x="70" y="331"/>
                  </a:lnTo>
                  <a:lnTo>
                    <a:pt x="70" y="331"/>
                  </a:lnTo>
                  <a:lnTo>
                    <a:pt x="75" y="333"/>
                  </a:lnTo>
                  <a:lnTo>
                    <a:pt x="79" y="329"/>
                  </a:lnTo>
                  <a:lnTo>
                    <a:pt x="81" y="333"/>
                  </a:lnTo>
                  <a:lnTo>
                    <a:pt x="96" y="339"/>
                  </a:lnTo>
                  <a:lnTo>
                    <a:pt x="110" y="339"/>
                  </a:lnTo>
                  <a:lnTo>
                    <a:pt x="116" y="336"/>
                  </a:lnTo>
                  <a:lnTo>
                    <a:pt x="127" y="336"/>
                  </a:lnTo>
                  <a:lnTo>
                    <a:pt x="142" y="342"/>
                  </a:lnTo>
                  <a:lnTo>
                    <a:pt x="155" y="342"/>
                  </a:lnTo>
                  <a:lnTo>
                    <a:pt x="171" y="346"/>
                  </a:lnTo>
                  <a:lnTo>
                    <a:pt x="184" y="345"/>
                  </a:lnTo>
                  <a:lnTo>
                    <a:pt x="188" y="340"/>
                  </a:lnTo>
                  <a:lnTo>
                    <a:pt x="188" y="337"/>
                  </a:lnTo>
                  <a:lnTo>
                    <a:pt x="184" y="337"/>
                  </a:lnTo>
                  <a:lnTo>
                    <a:pt x="176" y="339"/>
                  </a:lnTo>
                  <a:lnTo>
                    <a:pt x="171" y="342"/>
                  </a:lnTo>
                  <a:lnTo>
                    <a:pt x="170" y="343"/>
                  </a:lnTo>
                  <a:lnTo>
                    <a:pt x="167" y="343"/>
                  </a:lnTo>
                  <a:lnTo>
                    <a:pt x="159" y="339"/>
                  </a:lnTo>
                  <a:lnTo>
                    <a:pt x="164" y="337"/>
                  </a:lnTo>
                  <a:lnTo>
                    <a:pt x="164" y="336"/>
                  </a:lnTo>
                  <a:lnTo>
                    <a:pt x="158" y="334"/>
                  </a:lnTo>
                  <a:lnTo>
                    <a:pt x="165" y="334"/>
                  </a:lnTo>
                  <a:lnTo>
                    <a:pt x="161" y="333"/>
                  </a:lnTo>
                  <a:lnTo>
                    <a:pt x="161" y="328"/>
                  </a:lnTo>
                  <a:lnTo>
                    <a:pt x="164" y="325"/>
                  </a:lnTo>
                  <a:lnTo>
                    <a:pt x="161" y="322"/>
                  </a:lnTo>
                  <a:lnTo>
                    <a:pt x="164" y="322"/>
                  </a:lnTo>
                  <a:lnTo>
                    <a:pt x="164" y="316"/>
                  </a:lnTo>
                  <a:lnTo>
                    <a:pt x="161" y="313"/>
                  </a:lnTo>
                  <a:lnTo>
                    <a:pt x="151" y="308"/>
                  </a:lnTo>
                  <a:lnTo>
                    <a:pt x="128" y="319"/>
                  </a:lnTo>
                  <a:lnTo>
                    <a:pt x="121" y="302"/>
                  </a:lnTo>
                  <a:lnTo>
                    <a:pt x="112" y="300"/>
                  </a:lnTo>
                  <a:lnTo>
                    <a:pt x="96" y="288"/>
                  </a:lnTo>
                  <a:lnTo>
                    <a:pt x="96" y="288"/>
                  </a:lnTo>
                  <a:lnTo>
                    <a:pt x="98" y="285"/>
                  </a:lnTo>
                  <a:lnTo>
                    <a:pt x="107" y="285"/>
                  </a:lnTo>
                  <a:lnTo>
                    <a:pt x="104" y="282"/>
                  </a:lnTo>
                  <a:lnTo>
                    <a:pt x="118" y="279"/>
                  </a:lnTo>
                  <a:lnTo>
                    <a:pt x="116" y="266"/>
                  </a:lnTo>
                  <a:lnTo>
                    <a:pt x="113" y="266"/>
                  </a:lnTo>
                  <a:lnTo>
                    <a:pt x="112" y="262"/>
                  </a:lnTo>
                  <a:lnTo>
                    <a:pt x="122" y="259"/>
                  </a:lnTo>
                  <a:lnTo>
                    <a:pt x="124" y="260"/>
                  </a:lnTo>
                  <a:lnTo>
                    <a:pt x="135" y="259"/>
                  </a:lnTo>
                  <a:lnTo>
                    <a:pt x="136" y="256"/>
                  </a:lnTo>
                  <a:lnTo>
                    <a:pt x="145" y="253"/>
                  </a:lnTo>
                  <a:lnTo>
                    <a:pt x="144" y="243"/>
                  </a:lnTo>
                  <a:lnTo>
                    <a:pt x="151" y="239"/>
                  </a:lnTo>
                  <a:lnTo>
                    <a:pt x="147" y="229"/>
                  </a:lnTo>
                  <a:lnTo>
                    <a:pt x="173" y="246"/>
                  </a:lnTo>
                  <a:lnTo>
                    <a:pt x="178" y="246"/>
                  </a:lnTo>
                  <a:lnTo>
                    <a:pt x="176" y="236"/>
                  </a:lnTo>
                  <a:lnTo>
                    <a:pt x="196" y="231"/>
                  </a:lnTo>
                  <a:lnTo>
                    <a:pt x="198" y="239"/>
                  </a:lnTo>
                  <a:lnTo>
                    <a:pt x="211" y="237"/>
                  </a:lnTo>
                  <a:lnTo>
                    <a:pt x="210" y="229"/>
                  </a:lnTo>
                  <a:lnTo>
                    <a:pt x="213" y="229"/>
                  </a:lnTo>
                  <a:lnTo>
                    <a:pt x="211" y="220"/>
                  </a:lnTo>
                  <a:lnTo>
                    <a:pt x="213" y="219"/>
                  </a:lnTo>
                  <a:lnTo>
                    <a:pt x="213" y="223"/>
                  </a:lnTo>
                  <a:lnTo>
                    <a:pt x="219" y="222"/>
                  </a:lnTo>
                  <a:lnTo>
                    <a:pt x="222" y="228"/>
                  </a:lnTo>
                  <a:lnTo>
                    <a:pt x="244" y="226"/>
                  </a:lnTo>
                  <a:lnTo>
                    <a:pt x="245" y="239"/>
                  </a:lnTo>
                  <a:lnTo>
                    <a:pt x="257" y="236"/>
                  </a:lnTo>
                  <a:lnTo>
                    <a:pt x="260" y="239"/>
                  </a:lnTo>
                  <a:lnTo>
                    <a:pt x="260" y="236"/>
                  </a:lnTo>
                  <a:lnTo>
                    <a:pt x="270" y="234"/>
                  </a:lnTo>
                  <a:lnTo>
                    <a:pt x="270" y="233"/>
                  </a:lnTo>
                  <a:lnTo>
                    <a:pt x="297" y="226"/>
                  </a:lnTo>
                  <a:lnTo>
                    <a:pt x="297" y="223"/>
                  </a:lnTo>
                  <a:lnTo>
                    <a:pt x="291" y="225"/>
                  </a:lnTo>
                  <a:lnTo>
                    <a:pt x="291" y="219"/>
                  </a:lnTo>
                  <a:lnTo>
                    <a:pt x="277" y="222"/>
                  </a:lnTo>
                  <a:lnTo>
                    <a:pt x="276" y="220"/>
                  </a:lnTo>
                  <a:lnTo>
                    <a:pt x="274" y="214"/>
                  </a:lnTo>
                  <a:lnTo>
                    <a:pt x="293" y="211"/>
                  </a:lnTo>
                  <a:lnTo>
                    <a:pt x="293" y="205"/>
                  </a:lnTo>
                  <a:lnTo>
                    <a:pt x="305" y="203"/>
                  </a:lnTo>
                  <a:lnTo>
                    <a:pt x="303" y="199"/>
                  </a:lnTo>
                  <a:lnTo>
                    <a:pt x="297" y="200"/>
                  </a:lnTo>
                  <a:lnTo>
                    <a:pt x="294" y="188"/>
                  </a:lnTo>
                  <a:lnTo>
                    <a:pt x="297" y="183"/>
                  </a:lnTo>
                  <a:lnTo>
                    <a:pt x="313" y="193"/>
                  </a:lnTo>
                  <a:lnTo>
                    <a:pt x="322" y="177"/>
                  </a:lnTo>
                  <a:lnTo>
                    <a:pt x="294" y="160"/>
                  </a:lnTo>
                  <a:lnTo>
                    <a:pt x="290" y="145"/>
                  </a:lnTo>
                  <a:lnTo>
                    <a:pt x="297" y="134"/>
                  </a:lnTo>
                  <a:lnTo>
                    <a:pt x="299" y="126"/>
                  </a:lnTo>
                  <a:lnTo>
                    <a:pt x="308" y="126"/>
                  </a:lnTo>
                  <a:lnTo>
                    <a:pt x="310" y="123"/>
                  </a:lnTo>
                  <a:lnTo>
                    <a:pt x="311" y="130"/>
                  </a:lnTo>
                  <a:lnTo>
                    <a:pt x="316" y="130"/>
                  </a:lnTo>
                  <a:lnTo>
                    <a:pt x="316" y="126"/>
                  </a:lnTo>
                  <a:lnTo>
                    <a:pt x="322" y="123"/>
                  </a:lnTo>
                  <a:lnTo>
                    <a:pt x="322" y="117"/>
                  </a:lnTo>
                  <a:lnTo>
                    <a:pt x="328" y="116"/>
                  </a:lnTo>
                  <a:lnTo>
                    <a:pt x="331" y="122"/>
                  </a:lnTo>
                  <a:lnTo>
                    <a:pt x="336" y="122"/>
                  </a:lnTo>
                  <a:lnTo>
                    <a:pt x="337" y="120"/>
                  </a:lnTo>
                  <a:lnTo>
                    <a:pt x="336" y="117"/>
                  </a:lnTo>
                  <a:lnTo>
                    <a:pt x="336" y="113"/>
                  </a:lnTo>
                  <a:lnTo>
                    <a:pt x="345" y="111"/>
                  </a:lnTo>
                  <a:lnTo>
                    <a:pt x="337" y="102"/>
                  </a:lnTo>
                  <a:lnTo>
                    <a:pt x="333" y="97"/>
                  </a:lnTo>
                  <a:lnTo>
                    <a:pt x="329" y="99"/>
                  </a:lnTo>
                  <a:lnTo>
                    <a:pt x="329" y="85"/>
                  </a:lnTo>
                  <a:lnTo>
                    <a:pt x="336" y="82"/>
                  </a:lnTo>
                  <a:lnTo>
                    <a:pt x="334" y="65"/>
                  </a:lnTo>
                  <a:lnTo>
                    <a:pt x="316" y="68"/>
                  </a:lnTo>
                  <a:lnTo>
                    <a:pt x="316" y="66"/>
                  </a:lnTo>
                  <a:lnTo>
                    <a:pt x="314" y="48"/>
                  </a:lnTo>
                  <a:lnTo>
                    <a:pt x="319" y="46"/>
                  </a:lnTo>
                  <a:lnTo>
                    <a:pt x="319" y="40"/>
                  </a:lnTo>
                  <a:lnTo>
                    <a:pt x="322" y="39"/>
                  </a:lnTo>
                  <a:lnTo>
                    <a:pt x="323" y="57"/>
                  </a:lnTo>
                  <a:lnTo>
                    <a:pt x="337" y="56"/>
                  </a:lnTo>
                  <a:lnTo>
                    <a:pt x="334" y="30"/>
                  </a:lnTo>
                  <a:lnTo>
                    <a:pt x="339" y="26"/>
                  </a:lnTo>
                  <a:lnTo>
                    <a:pt x="337" y="19"/>
                  </a:lnTo>
                  <a:lnTo>
                    <a:pt x="337" y="17"/>
                  </a:lnTo>
                  <a:lnTo>
                    <a:pt x="328" y="23"/>
                  </a:lnTo>
                  <a:lnTo>
                    <a:pt x="326" y="6"/>
                  </a:lnTo>
                  <a:close/>
                </a:path>
              </a:pathLst>
            </a:custGeom>
            <a:solidFill>
              <a:schemeClr val="accent2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Khmelnytskyi"/>
            <p:cNvSpPr>
              <a:spLocks/>
            </p:cNvSpPr>
            <p:nvPr/>
          </p:nvSpPr>
          <p:spPr bwMode="auto">
            <a:xfrm>
              <a:off x="2110787" y="1856078"/>
              <a:ext cx="870210" cy="1667733"/>
            </a:xfrm>
            <a:custGeom>
              <a:avLst/>
              <a:gdLst>
                <a:gd name="T0" fmla="*/ 48 w 367"/>
                <a:gd name="T1" fmla="*/ 112 h 686"/>
                <a:gd name="T2" fmla="*/ 78 w 367"/>
                <a:gd name="T3" fmla="*/ 100 h 686"/>
                <a:gd name="T4" fmla="*/ 94 w 367"/>
                <a:gd name="T5" fmla="*/ 83 h 686"/>
                <a:gd name="T6" fmla="*/ 121 w 367"/>
                <a:gd name="T7" fmla="*/ 48 h 686"/>
                <a:gd name="T8" fmla="*/ 137 w 367"/>
                <a:gd name="T9" fmla="*/ 38 h 686"/>
                <a:gd name="T10" fmla="*/ 146 w 367"/>
                <a:gd name="T11" fmla="*/ 23 h 686"/>
                <a:gd name="T12" fmla="*/ 184 w 367"/>
                <a:gd name="T13" fmla="*/ 12 h 686"/>
                <a:gd name="T14" fmla="*/ 221 w 367"/>
                <a:gd name="T15" fmla="*/ 11 h 686"/>
                <a:gd name="T16" fmla="*/ 232 w 367"/>
                <a:gd name="T17" fmla="*/ 66 h 686"/>
                <a:gd name="T18" fmla="*/ 264 w 367"/>
                <a:gd name="T19" fmla="*/ 100 h 686"/>
                <a:gd name="T20" fmla="*/ 282 w 367"/>
                <a:gd name="T21" fmla="*/ 115 h 686"/>
                <a:gd name="T22" fmla="*/ 310 w 367"/>
                <a:gd name="T23" fmla="*/ 138 h 686"/>
                <a:gd name="T24" fmla="*/ 310 w 367"/>
                <a:gd name="T25" fmla="*/ 154 h 686"/>
                <a:gd name="T26" fmla="*/ 319 w 367"/>
                <a:gd name="T27" fmla="*/ 184 h 686"/>
                <a:gd name="T28" fmla="*/ 295 w 367"/>
                <a:gd name="T29" fmla="*/ 197 h 686"/>
                <a:gd name="T30" fmla="*/ 299 w 367"/>
                <a:gd name="T31" fmla="*/ 223 h 686"/>
                <a:gd name="T32" fmla="*/ 319 w 367"/>
                <a:gd name="T33" fmla="*/ 255 h 686"/>
                <a:gd name="T34" fmla="*/ 353 w 367"/>
                <a:gd name="T35" fmla="*/ 275 h 686"/>
                <a:gd name="T36" fmla="*/ 348 w 367"/>
                <a:gd name="T37" fmla="*/ 307 h 686"/>
                <a:gd name="T38" fmla="*/ 345 w 367"/>
                <a:gd name="T39" fmla="*/ 337 h 686"/>
                <a:gd name="T40" fmla="*/ 342 w 367"/>
                <a:gd name="T41" fmla="*/ 361 h 686"/>
                <a:gd name="T42" fmla="*/ 339 w 367"/>
                <a:gd name="T43" fmla="*/ 372 h 686"/>
                <a:gd name="T44" fmla="*/ 348 w 367"/>
                <a:gd name="T45" fmla="*/ 392 h 686"/>
                <a:gd name="T46" fmla="*/ 358 w 367"/>
                <a:gd name="T47" fmla="*/ 415 h 686"/>
                <a:gd name="T48" fmla="*/ 364 w 367"/>
                <a:gd name="T49" fmla="*/ 444 h 686"/>
                <a:gd name="T50" fmla="*/ 350 w 367"/>
                <a:gd name="T51" fmla="*/ 454 h 686"/>
                <a:gd name="T52" fmla="*/ 328 w 367"/>
                <a:gd name="T53" fmla="*/ 466 h 686"/>
                <a:gd name="T54" fmla="*/ 292 w 367"/>
                <a:gd name="T55" fmla="*/ 469 h 686"/>
                <a:gd name="T56" fmla="*/ 272 w 367"/>
                <a:gd name="T57" fmla="*/ 490 h 686"/>
                <a:gd name="T58" fmla="*/ 261 w 367"/>
                <a:gd name="T59" fmla="*/ 543 h 686"/>
                <a:gd name="T60" fmla="*/ 269 w 367"/>
                <a:gd name="T61" fmla="*/ 578 h 686"/>
                <a:gd name="T62" fmla="*/ 266 w 367"/>
                <a:gd name="T63" fmla="*/ 609 h 686"/>
                <a:gd name="T64" fmla="*/ 238 w 367"/>
                <a:gd name="T65" fmla="*/ 632 h 686"/>
                <a:gd name="T66" fmla="*/ 204 w 367"/>
                <a:gd name="T67" fmla="*/ 652 h 686"/>
                <a:gd name="T68" fmla="*/ 155 w 367"/>
                <a:gd name="T69" fmla="*/ 658 h 686"/>
                <a:gd name="T70" fmla="*/ 135 w 367"/>
                <a:gd name="T71" fmla="*/ 657 h 686"/>
                <a:gd name="T72" fmla="*/ 126 w 367"/>
                <a:gd name="T73" fmla="*/ 658 h 686"/>
                <a:gd name="T74" fmla="*/ 103 w 367"/>
                <a:gd name="T75" fmla="*/ 660 h 686"/>
                <a:gd name="T76" fmla="*/ 104 w 367"/>
                <a:gd name="T77" fmla="*/ 669 h 686"/>
                <a:gd name="T78" fmla="*/ 65 w 367"/>
                <a:gd name="T79" fmla="*/ 658 h 686"/>
                <a:gd name="T80" fmla="*/ 48 w 367"/>
                <a:gd name="T81" fmla="*/ 652 h 686"/>
                <a:gd name="T82" fmla="*/ 38 w 367"/>
                <a:gd name="T83" fmla="*/ 627 h 686"/>
                <a:gd name="T84" fmla="*/ 20 w 367"/>
                <a:gd name="T85" fmla="*/ 614 h 686"/>
                <a:gd name="T86" fmla="*/ 23 w 367"/>
                <a:gd name="T87" fmla="*/ 590 h 686"/>
                <a:gd name="T88" fmla="*/ 20 w 367"/>
                <a:gd name="T89" fmla="*/ 572 h 686"/>
                <a:gd name="T90" fmla="*/ 15 w 367"/>
                <a:gd name="T91" fmla="*/ 546 h 686"/>
                <a:gd name="T92" fmla="*/ 15 w 367"/>
                <a:gd name="T93" fmla="*/ 527 h 686"/>
                <a:gd name="T94" fmla="*/ 17 w 367"/>
                <a:gd name="T95" fmla="*/ 510 h 686"/>
                <a:gd name="T96" fmla="*/ 12 w 367"/>
                <a:gd name="T97" fmla="*/ 472 h 686"/>
                <a:gd name="T98" fmla="*/ 12 w 367"/>
                <a:gd name="T99" fmla="*/ 446 h 686"/>
                <a:gd name="T100" fmla="*/ 23 w 367"/>
                <a:gd name="T101" fmla="*/ 424 h 686"/>
                <a:gd name="T102" fmla="*/ 20 w 367"/>
                <a:gd name="T103" fmla="*/ 403 h 686"/>
                <a:gd name="T104" fmla="*/ 12 w 367"/>
                <a:gd name="T105" fmla="*/ 360 h 686"/>
                <a:gd name="T106" fmla="*/ 17 w 367"/>
                <a:gd name="T107" fmla="*/ 326 h 686"/>
                <a:gd name="T108" fmla="*/ 29 w 367"/>
                <a:gd name="T109" fmla="*/ 300 h 686"/>
                <a:gd name="T110" fmla="*/ 17 w 367"/>
                <a:gd name="T111" fmla="*/ 255 h 686"/>
                <a:gd name="T112" fmla="*/ 6 w 367"/>
                <a:gd name="T113" fmla="*/ 218 h 686"/>
                <a:gd name="T114" fmla="*/ 9 w 367"/>
                <a:gd name="T115" fmla="*/ 186 h 686"/>
                <a:gd name="T116" fmla="*/ 14 w 367"/>
                <a:gd name="T117" fmla="*/ 161 h 686"/>
                <a:gd name="T118" fmla="*/ 18 w 367"/>
                <a:gd name="T119" fmla="*/ 141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7" h="686">
                  <a:moveTo>
                    <a:pt x="18" y="135"/>
                  </a:moveTo>
                  <a:lnTo>
                    <a:pt x="20" y="137"/>
                  </a:lnTo>
                  <a:lnTo>
                    <a:pt x="32" y="135"/>
                  </a:lnTo>
                  <a:lnTo>
                    <a:pt x="35" y="129"/>
                  </a:lnTo>
                  <a:lnTo>
                    <a:pt x="35" y="123"/>
                  </a:lnTo>
                  <a:lnTo>
                    <a:pt x="40" y="118"/>
                  </a:lnTo>
                  <a:lnTo>
                    <a:pt x="48" y="112"/>
                  </a:lnTo>
                  <a:lnTo>
                    <a:pt x="52" y="112"/>
                  </a:lnTo>
                  <a:lnTo>
                    <a:pt x="55" y="108"/>
                  </a:lnTo>
                  <a:lnTo>
                    <a:pt x="77" y="108"/>
                  </a:lnTo>
                  <a:lnTo>
                    <a:pt x="75" y="108"/>
                  </a:lnTo>
                  <a:lnTo>
                    <a:pt x="75" y="103"/>
                  </a:lnTo>
                  <a:lnTo>
                    <a:pt x="80" y="101"/>
                  </a:lnTo>
                  <a:lnTo>
                    <a:pt x="78" y="100"/>
                  </a:lnTo>
                  <a:lnTo>
                    <a:pt x="81" y="97"/>
                  </a:lnTo>
                  <a:lnTo>
                    <a:pt x="81" y="92"/>
                  </a:lnTo>
                  <a:lnTo>
                    <a:pt x="86" y="94"/>
                  </a:lnTo>
                  <a:lnTo>
                    <a:pt x="86" y="91"/>
                  </a:lnTo>
                  <a:lnTo>
                    <a:pt x="89" y="91"/>
                  </a:lnTo>
                  <a:lnTo>
                    <a:pt x="88" y="86"/>
                  </a:lnTo>
                  <a:lnTo>
                    <a:pt x="94" y="83"/>
                  </a:lnTo>
                  <a:lnTo>
                    <a:pt x="97" y="74"/>
                  </a:lnTo>
                  <a:lnTo>
                    <a:pt x="107" y="75"/>
                  </a:lnTo>
                  <a:lnTo>
                    <a:pt x="109" y="66"/>
                  </a:lnTo>
                  <a:lnTo>
                    <a:pt x="114" y="68"/>
                  </a:lnTo>
                  <a:lnTo>
                    <a:pt x="117" y="57"/>
                  </a:lnTo>
                  <a:lnTo>
                    <a:pt x="120" y="58"/>
                  </a:lnTo>
                  <a:lnTo>
                    <a:pt x="121" y="48"/>
                  </a:lnTo>
                  <a:lnTo>
                    <a:pt x="126" y="49"/>
                  </a:lnTo>
                  <a:lnTo>
                    <a:pt x="124" y="44"/>
                  </a:lnTo>
                  <a:lnTo>
                    <a:pt x="126" y="38"/>
                  </a:lnTo>
                  <a:lnTo>
                    <a:pt x="127" y="37"/>
                  </a:lnTo>
                  <a:lnTo>
                    <a:pt x="126" y="43"/>
                  </a:lnTo>
                  <a:lnTo>
                    <a:pt x="137" y="41"/>
                  </a:lnTo>
                  <a:lnTo>
                    <a:pt x="137" y="38"/>
                  </a:lnTo>
                  <a:lnTo>
                    <a:pt x="130" y="40"/>
                  </a:lnTo>
                  <a:lnTo>
                    <a:pt x="132" y="34"/>
                  </a:lnTo>
                  <a:lnTo>
                    <a:pt x="134" y="34"/>
                  </a:lnTo>
                  <a:lnTo>
                    <a:pt x="135" y="31"/>
                  </a:lnTo>
                  <a:lnTo>
                    <a:pt x="143" y="29"/>
                  </a:lnTo>
                  <a:lnTo>
                    <a:pt x="144" y="24"/>
                  </a:lnTo>
                  <a:lnTo>
                    <a:pt x="146" y="23"/>
                  </a:lnTo>
                  <a:lnTo>
                    <a:pt x="150" y="28"/>
                  </a:lnTo>
                  <a:lnTo>
                    <a:pt x="160" y="17"/>
                  </a:lnTo>
                  <a:lnTo>
                    <a:pt x="166" y="20"/>
                  </a:lnTo>
                  <a:lnTo>
                    <a:pt x="177" y="23"/>
                  </a:lnTo>
                  <a:lnTo>
                    <a:pt x="178" y="20"/>
                  </a:lnTo>
                  <a:lnTo>
                    <a:pt x="183" y="18"/>
                  </a:lnTo>
                  <a:lnTo>
                    <a:pt x="184" y="12"/>
                  </a:lnTo>
                  <a:lnTo>
                    <a:pt x="195" y="14"/>
                  </a:lnTo>
                  <a:lnTo>
                    <a:pt x="195" y="6"/>
                  </a:lnTo>
                  <a:lnTo>
                    <a:pt x="204" y="0"/>
                  </a:lnTo>
                  <a:lnTo>
                    <a:pt x="207" y="3"/>
                  </a:lnTo>
                  <a:lnTo>
                    <a:pt x="207" y="11"/>
                  </a:lnTo>
                  <a:lnTo>
                    <a:pt x="221" y="11"/>
                  </a:lnTo>
                  <a:lnTo>
                    <a:pt x="221" y="11"/>
                  </a:lnTo>
                  <a:lnTo>
                    <a:pt x="224" y="20"/>
                  </a:lnTo>
                  <a:lnTo>
                    <a:pt x="235" y="26"/>
                  </a:lnTo>
                  <a:lnTo>
                    <a:pt x="236" y="34"/>
                  </a:lnTo>
                  <a:lnTo>
                    <a:pt x="242" y="34"/>
                  </a:lnTo>
                  <a:lnTo>
                    <a:pt x="241" y="44"/>
                  </a:lnTo>
                  <a:lnTo>
                    <a:pt x="233" y="57"/>
                  </a:lnTo>
                  <a:lnTo>
                    <a:pt x="232" y="66"/>
                  </a:lnTo>
                  <a:lnTo>
                    <a:pt x="247" y="74"/>
                  </a:lnTo>
                  <a:lnTo>
                    <a:pt x="246" y="86"/>
                  </a:lnTo>
                  <a:lnTo>
                    <a:pt x="256" y="86"/>
                  </a:lnTo>
                  <a:lnTo>
                    <a:pt x="259" y="89"/>
                  </a:lnTo>
                  <a:lnTo>
                    <a:pt x="267" y="97"/>
                  </a:lnTo>
                  <a:lnTo>
                    <a:pt x="264" y="98"/>
                  </a:lnTo>
                  <a:lnTo>
                    <a:pt x="264" y="100"/>
                  </a:lnTo>
                  <a:lnTo>
                    <a:pt x="261" y="100"/>
                  </a:lnTo>
                  <a:lnTo>
                    <a:pt x="269" y="106"/>
                  </a:lnTo>
                  <a:lnTo>
                    <a:pt x="269" y="104"/>
                  </a:lnTo>
                  <a:lnTo>
                    <a:pt x="272" y="104"/>
                  </a:lnTo>
                  <a:lnTo>
                    <a:pt x="272" y="109"/>
                  </a:lnTo>
                  <a:lnTo>
                    <a:pt x="279" y="111"/>
                  </a:lnTo>
                  <a:lnTo>
                    <a:pt x="282" y="115"/>
                  </a:lnTo>
                  <a:lnTo>
                    <a:pt x="289" y="120"/>
                  </a:lnTo>
                  <a:lnTo>
                    <a:pt x="290" y="120"/>
                  </a:lnTo>
                  <a:lnTo>
                    <a:pt x="293" y="114"/>
                  </a:lnTo>
                  <a:lnTo>
                    <a:pt x="304" y="111"/>
                  </a:lnTo>
                  <a:lnTo>
                    <a:pt x="304" y="124"/>
                  </a:lnTo>
                  <a:lnTo>
                    <a:pt x="307" y="123"/>
                  </a:lnTo>
                  <a:lnTo>
                    <a:pt x="310" y="138"/>
                  </a:lnTo>
                  <a:lnTo>
                    <a:pt x="313" y="137"/>
                  </a:lnTo>
                  <a:lnTo>
                    <a:pt x="313" y="132"/>
                  </a:lnTo>
                  <a:lnTo>
                    <a:pt x="318" y="131"/>
                  </a:lnTo>
                  <a:lnTo>
                    <a:pt x="318" y="138"/>
                  </a:lnTo>
                  <a:lnTo>
                    <a:pt x="322" y="141"/>
                  </a:lnTo>
                  <a:lnTo>
                    <a:pt x="312" y="146"/>
                  </a:lnTo>
                  <a:lnTo>
                    <a:pt x="310" y="154"/>
                  </a:lnTo>
                  <a:lnTo>
                    <a:pt x="313" y="157"/>
                  </a:lnTo>
                  <a:lnTo>
                    <a:pt x="310" y="157"/>
                  </a:lnTo>
                  <a:lnTo>
                    <a:pt x="312" y="160"/>
                  </a:lnTo>
                  <a:lnTo>
                    <a:pt x="308" y="166"/>
                  </a:lnTo>
                  <a:lnTo>
                    <a:pt x="319" y="169"/>
                  </a:lnTo>
                  <a:lnTo>
                    <a:pt x="321" y="181"/>
                  </a:lnTo>
                  <a:lnTo>
                    <a:pt x="319" y="184"/>
                  </a:lnTo>
                  <a:lnTo>
                    <a:pt x="313" y="181"/>
                  </a:lnTo>
                  <a:lnTo>
                    <a:pt x="307" y="192"/>
                  </a:lnTo>
                  <a:lnTo>
                    <a:pt x="299" y="187"/>
                  </a:lnTo>
                  <a:lnTo>
                    <a:pt x="298" y="187"/>
                  </a:lnTo>
                  <a:lnTo>
                    <a:pt x="296" y="189"/>
                  </a:lnTo>
                  <a:lnTo>
                    <a:pt x="295" y="189"/>
                  </a:lnTo>
                  <a:lnTo>
                    <a:pt x="295" y="197"/>
                  </a:lnTo>
                  <a:lnTo>
                    <a:pt x="299" y="211"/>
                  </a:lnTo>
                  <a:lnTo>
                    <a:pt x="296" y="211"/>
                  </a:lnTo>
                  <a:lnTo>
                    <a:pt x="296" y="215"/>
                  </a:lnTo>
                  <a:lnTo>
                    <a:pt x="293" y="215"/>
                  </a:lnTo>
                  <a:lnTo>
                    <a:pt x="293" y="224"/>
                  </a:lnTo>
                  <a:lnTo>
                    <a:pt x="296" y="226"/>
                  </a:lnTo>
                  <a:lnTo>
                    <a:pt x="299" y="223"/>
                  </a:lnTo>
                  <a:lnTo>
                    <a:pt x="304" y="229"/>
                  </a:lnTo>
                  <a:lnTo>
                    <a:pt x="310" y="229"/>
                  </a:lnTo>
                  <a:lnTo>
                    <a:pt x="307" y="234"/>
                  </a:lnTo>
                  <a:lnTo>
                    <a:pt x="310" y="241"/>
                  </a:lnTo>
                  <a:lnTo>
                    <a:pt x="310" y="246"/>
                  </a:lnTo>
                  <a:lnTo>
                    <a:pt x="316" y="260"/>
                  </a:lnTo>
                  <a:lnTo>
                    <a:pt x="319" y="255"/>
                  </a:lnTo>
                  <a:lnTo>
                    <a:pt x="331" y="258"/>
                  </a:lnTo>
                  <a:lnTo>
                    <a:pt x="325" y="267"/>
                  </a:lnTo>
                  <a:lnTo>
                    <a:pt x="331" y="269"/>
                  </a:lnTo>
                  <a:lnTo>
                    <a:pt x="344" y="281"/>
                  </a:lnTo>
                  <a:lnTo>
                    <a:pt x="348" y="281"/>
                  </a:lnTo>
                  <a:lnTo>
                    <a:pt x="350" y="275"/>
                  </a:lnTo>
                  <a:lnTo>
                    <a:pt x="353" y="275"/>
                  </a:lnTo>
                  <a:lnTo>
                    <a:pt x="353" y="275"/>
                  </a:lnTo>
                  <a:lnTo>
                    <a:pt x="353" y="281"/>
                  </a:lnTo>
                  <a:lnTo>
                    <a:pt x="347" y="287"/>
                  </a:lnTo>
                  <a:lnTo>
                    <a:pt x="348" y="289"/>
                  </a:lnTo>
                  <a:lnTo>
                    <a:pt x="339" y="291"/>
                  </a:lnTo>
                  <a:lnTo>
                    <a:pt x="339" y="301"/>
                  </a:lnTo>
                  <a:lnTo>
                    <a:pt x="348" y="307"/>
                  </a:lnTo>
                  <a:lnTo>
                    <a:pt x="348" y="314"/>
                  </a:lnTo>
                  <a:lnTo>
                    <a:pt x="348" y="318"/>
                  </a:lnTo>
                  <a:lnTo>
                    <a:pt x="345" y="317"/>
                  </a:lnTo>
                  <a:lnTo>
                    <a:pt x="344" y="321"/>
                  </a:lnTo>
                  <a:lnTo>
                    <a:pt x="341" y="323"/>
                  </a:lnTo>
                  <a:lnTo>
                    <a:pt x="338" y="329"/>
                  </a:lnTo>
                  <a:lnTo>
                    <a:pt x="345" y="337"/>
                  </a:lnTo>
                  <a:lnTo>
                    <a:pt x="344" y="344"/>
                  </a:lnTo>
                  <a:lnTo>
                    <a:pt x="341" y="347"/>
                  </a:lnTo>
                  <a:lnTo>
                    <a:pt x="336" y="343"/>
                  </a:lnTo>
                  <a:lnTo>
                    <a:pt x="333" y="344"/>
                  </a:lnTo>
                  <a:lnTo>
                    <a:pt x="333" y="355"/>
                  </a:lnTo>
                  <a:lnTo>
                    <a:pt x="342" y="358"/>
                  </a:lnTo>
                  <a:lnTo>
                    <a:pt x="342" y="361"/>
                  </a:lnTo>
                  <a:lnTo>
                    <a:pt x="339" y="361"/>
                  </a:lnTo>
                  <a:lnTo>
                    <a:pt x="338" y="366"/>
                  </a:lnTo>
                  <a:lnTo>
                    <a:pt x="338" y="366"/>
                  </a:lnTo>
                  <a:lnTo>
                    <a:pt x="335" y="369"/>
                  </a:lnTo>
                  <a:lnTo>
                    <a:pt x="336" y="374"/>
                  </a:lnTo>
                  <a:lnTo>
                    <a:pt x="336" y="374"/>
                  </a:lnTo>
                  <a:lnTo>
                    <a:pt x="339" y="372"/>
                  </a:lnTo>
                  <a:lnTo>
                    <a:pt x="345" y="375"/>
                  </a:lnTo>
                  <a:lnTo>
                    <a:pt x="347" y="374"/>
                  </a:lnTo>
                  <a:lnTo>
                    <a:pt x="351" y="378"/>
                  </a:lnTo>
                  <a:lnTo>
                    <a:pt x="356" y="377"/>
                  </a:lnTo>
                  <a:lnTo>
                    <a:pt x="353" y="387"/>
                  </a:lnTo>
                  <a:lnTo>
                    <a:pt x="348" y="390"/>
                  </a:lnTo>
                  <a:lnTo>
                    <a:pt x="348" y="392"/>
                  </a:lnTo>
                  <a:lnTo>
                    <a:pt x="353" y="394"/>
                  </a:lnTo>
                  <a:lnTo>
                    <a:pt x="353" y="395"/>
                  </a:lnTo>
                  <a:lnTo>
                    <a:pt x="348" y="397"/>
                  </a:lnTo>
                  <a:lnTo>
                    <a:pt x="350" y="400"/>
                  </a:lnTo>
                  <a:lnTo>
                    <a:pt x="354" y="403"/>
                  </a:lnTo>
                  <a:lnTo>
                    <a:pt x="359" y="409"/>
                  </a:lnTo>
                  <a:lnTo>
                    <a:pt x="358" y="415"/>
                  </a:lnTo>
                  <a:lnTo>
                    <a:pt x="359" y="418"/>
                  </a:lnTo>
                  <a:lnTo>
                    <a:pt x="359" y="424"/>
                  </a:lnTo>
                  <a:lnTo>
                    <a:pt x="356" y="429"/>
                  </a:lnTo>
                  <a:lnTo>
                    <a:pt x="362" y="435"/>
                  </a:lnTo>
                  <a:lnTo>
                    <a:pt x="358" y="438"/>
                  </a:lnTo>
                  <a:lnTo>
                    <a:pt x="361" y="446"/>
                  </a:lnTo>
                  <a:lnTo>
                    <a:pt x="364" y="444"/>
                  </a:lnTo>
                  <a:lnTo>
                    <a:pt x="365" y="446"/>
                  </a:lnTo>
                  <a:lnTo>
                    <a:pt x="367" y="454"/>
                  </a:lnTo>
                  <a:lnTo>
                    <a:pt x="364" y="457"/>
                  </a:lnTo>
                  <a:lnTo>
                    <a:pt x="358" y="458"/>
                  </a:lnTo>
                  <a:lnTo>
                    <a:pt x="353" y="455"/>
                  </a:lnTo>
                  <a:lnTo>
                    <a:pt x="350" y="457"/>
                  </a:lnTo>
                  <a:lnTo>
                    <a:pt x="350" y="454"/>
                  </a:lnTo>
                  <a:lnTo>
                    <a:pt x="345" y="457"/>
                  </a:lnTo>
                  <a:lnTo>
                    <a:pt x="342" y="450"/>
                  </a:lnTo>
                  <a:lnTo>
                    <a:pt x="342" y="458"/>
                  </a:lnTo>
                  <a:lnTo>
                    <a:pt x="338" y="463"/>
                  </a:lnTo>
                  <a:lnTo>
                    <a:pt x="338" y="464"/>
                  </a:lnTo>
                  <a:lnTo>
                    <a:pt x="333" y="469"/>
                  </a:lnTo>
                  <a:lnTo>
                    <a:pt x="328" y="466"/>
                  </a:lnTo>
                  <a:lnTo>
                    <a:pt x="325" y="469"/>
                  </a:lnTo>
                  <a:lnTo>
                    <a:pt x="313" y="460"/>
                  </a:lnTo>
                  <a:lnTo>
                    <a:pt x="312" y="463"/>
                  </a:lnTo>
                  <a:lnTo>
                    <a:pt x="304" y="463"/>
                  </a:lnTo>
                  <a:lnTo>
                    <a:pt x="304" y="470"/>
                  </a:lnTo>
                  <a:lnTo>
                    <a:pt x="301" y="475"/>
                  </a:lnTo>
                  <a:lnTo>
                    <a:pt x="292" y="469"/>
                  </a:lnTo>
                  <a:lnTo>
                    <a:pt x="292" y="475"/>
                  </a:lnTo>
                  <a:lnTo>
                    <a:pt x="285" y="472"/>
                  </a:lnTo>
                  <a:lnTo>
                    <a:pt x="282" y="474"/>
                  </a:lnTo>
                  <a:lnTo>
                    <a:pt x="284" y="480"/>
                  </a:lnTo>
                  <a:lnTo>
                    <a:pt x="279" y="484"/>
                  </a:lnTo>
                  <a:lnTo>
                    <a:pt x="284" y="490"/>
                  </a:lnTo>
                  <a:lnTo>
                    <a:pt x="272" y="490"/>
                  </a:lnTo>
                  <a:lnTo>
                    <a:pt x="259" y="510"/>
                  </a:lnTo>
                  <a:lnTo>
                    <a:pt x="262" y="514"/>
                  </a:lnTo>
                  <a:lnTo>
                    <a:pt x="262" y="517"/>
                  </a:lnTo>
                  <a:lnTo>
                    <a:pt x="267" y="523"/>
                  </a:lnTo>
                  <a:lnTo>
                    <a:pt x="267" y="527"/>
                  </a:lnTo>
                  <a:lnTo>
                    <a:pt x="262" y="532"/>
                  </a:lnTo>
                  <a:lnTo>
                    <a:pt x="261" y="543"/>
                  </a:lnTo>
                  <a:lnTo>
                    <a:pt x="267" y="550"/>
                  </a:lnTo>
                  <a:lnTo>
                    <a:pt x="267" y="564"/>
                  </a:lnTo>
                  <a:lnTo>
                    <a:pt x="267" y="564"/>
                  </a:lnTo>
                  <a:lnTo>
                    <a:pt x="267" y="567"/>
                  </a:lnTo>
                  <a:lnTo>
                    <a:pt x="267" y="567"/>
                  </a:lnTo>
                  <a:lnTo>
                    <a:pt x="266" y="572"/>
                  </a:lnTo>
                  <a:lnTo>
                    <a:pt x="269" y="578"/>
                  </a:lnTo>
                  <a:lnTo>
                    <a:pt x="264" y="584"/>
                  </a:lnTo>
                  <a:lnTo>
                    <a:pt x="266" y="586"/>
                  </a:lnTo>
                  <a:lnTo>
                    <a:pt x="261" y="587"/>
                  </a:lnTo>
                  <a:lnTo>
                    <a:pt x="261" y="590"/>
                  </a:lnTo>
                  <a:lnTo>
                    <a:pt x="266" y="595"/>
                  </a:lnTo>
                  <a:lnTo>
                    <a:pt x="262" y="600"/>
                  </a:lnTo>
                  <a:lnTo>
                    <a:pt x="266" y="609"/>
                  </a:lnTo>
                  <a:lnTo>
                    <a:pt x="261" y="617"/>
                  </a:lnTo>
                  <a:lnTo>
                    <a:pt x="258" y="630"/>
                  </a:lnTo>
                  <a:lnTo>
                    <a:pt x="258" y="630"/>
                  </a:lnTo>
                  <a:lnTo>
                    <a:pt x="253" y="630"/>
                  </a:lnTo>
                  <a:lnTo>
                    <a:pt x="252" y="637"/>
                  </a:lnTo>
                  <a:lnTo>
                    <a:pt x="247" y="640"/>
                  </a:lnTo>
                  <a:lnTo>
                    <a:pt x="238" y="632"/>
                  </a:lnTo>
                  <a:lnTo>
                    <a:pt x="232" y="632"/>
                  </a:lnTo>
                  <a:lnTo>
                    <a:pt x="229" y="637"/>
                  </a:lnTo>
                  <a:lnTo>
                    <a:pt x="235" y="644"/>
                  </a:lnTo>
                  <a:lnTo>
                    <a:pt x="232" y="650"/>
                  </a:lnTo>
                  <a:lnTo>
                    <a:pt x="215" y="644"/>
                  </a:lnTo>
                  <a:lnTo>
                    <a:pt x="209" y="647"/>
                  </a:lnTo>
                  <a:lnTo>
                    <a:pt x="204" y="652"/>
                  </a:lnTo>
                  <a:lnTo>
                    <a:pt x="198" y="652"/>
                  </a:lnTo>
                  <a:lnTo>
                    <a:pt x="180" y="649"/>
                  </a:lnTo>
                  <a:lnTo>
                    <a:pt x="178" y="643"/>
                  </a:lnTo>
                  <a:lnTo>
                    <a:pt x="173" y="647"/>
                  </a:lnTo>
                  <a:lnTo>
                    <a:pt x="166" y="647"/>
                  </a:lnTo>
                  <a:lnTo>
                    <a:pt x="160" y="655"/>
                  </a:lnTo>
                  <a:lnTo>
                    <a:pt x="155" y="658"/>
                  </a:lnTo>
                  <a:lnTo>
                    <a:pt x="147" y="652"/>
                  </a:lnTo>
                  <a:lnTo>
                    <a:pt x="143" y="644"/>
                  </a:lnTo>
                  <a:lnTo>
                    <a:pt x="144" y="638"/>
                  </a:lnTo>
                  <a:lnTo>
                    <a:pt x="140" y="637"/>
                  </a:lnTo>
                  <a:lnTo>
                    <a:pt x="134" y="641"/>
                  </a:lnTo>
                  <a:lnTo>
                    <a:pt x="138" y="650"/>
                  </a:lnTo>
                  <a:lnTo>
                    <a:pt x="135" y="657"/>
                  </a:lnTo>
                  <a:lnTo>
                    <a:pt x="130" y="655"/>
                  </a:lnTo>
                  <a:lnTo>
                    <a:pt x="127" y="646"/>
                  </a:lnTo>
                  <a:lnTo>
                    <a:pt x="124" y="643"/>
                  </a:lnTo>
                  <a:lnTo>
                    <a:pt x="123" y="646"/>
                  </a:lnTo>
                  <a:lnTo>
                    <a:pt x="126" y="649"/>
                  </a:lnTo>
                  <a:lnTo>
                    <a:pt x="127" y="653"/>
                  </a:lnTo>
                  <a:lnTo>
                    <a:pt x="126" y="658"/>
                  </a:lnTo>
                  <a:lnTo>
                    <a:pt x="124" y="661"/>
                  </a:lnTo>
                  <a:lnTo>
                    <a:pt x="118" y="660"/>
                  </a:lnTo>
                  <a:lnTo>
                    <a:pt x="109" y="652"/>
                  </a:lnTo>
                  <a:lnTo>
                    <a:pt x="104" y="652"/>
                  </a:lnTo>
                  <a:lnTo>
                    <a:pt x="101" y="653"/>
                  </a:lnTo>
                  <a:lnTo>
                    <a:pt x="100" y="657"/>
                  </a:lnTo>
                  <a:lnTo>
                    <a:pt x="103" y="660"/>
                  </a:lnTo>
                  <a:lnTo>
                    <a:pt x="112" y="658"/>
                  </a:lnTo>
                  <a:lnTo>
                    <a:pt x="114" y="663"/>
                  </a:lnTo>
                  <a:lnTo>
                    <a:pt x="120" y="669"/>
                  </a:lnTo>
                  <a:lnTo>
                    <a:pt x="121" y="672"/>
                  </a:lnTo>
                  <a:lnTo>
                    <a:pt x="118" y="675"/>
                  </a:lnTo>
                  <a:lnTo>
                    <a:pt x="109" y="675"/>
                  </a:lnTo>
                  <a:lnTo>
                    <a:pt x="104" y="669"/>
                  </a:lnTo>
                  <a:lnTo>
                    <a:pt x="100" y="669"/>
                  </a:lnTo>
                  <a:lnTo>
                    <a:pt x="98" y="672"/>
                  </a:lnTo>
                  <a:lnTo>
                    <a:pt x="103" y="683"/>
                  </a:lnTo>
                  <a:lnTo>
                    <a:pt x="97" y="686"/>
                  </a:lnTo>
                  <a:lnTo>
                    <a:pt x="88" y="684"/>
                  </a:lnTo>
                  <a:lnTo>
                    <a:pt x="74" y="657"/>
                  </a:lnTo>
                  <a:lnTo>
                    <a:pt x="65" y="658"/>
                  </a:lnTo>
                  <a:lnTo>
                    <a:pt x="65" y="658"/>
                  </a:lnTo>
                  <a:lnTo>
                    <a:pt x="63" y="657"/>
                  </a:lnTo>
                  <a:lnTo>
                    <a:pt x="57" y="658"/>
                  </a:lnTo>
                  <a:lnTo>
                    <a:pt x="52" y="650"/>
                  </a:lnTo>
                  <a:lnTo>
                    <a:pt x="49" y="657"/>
                  </a:lnTo>
                  <a:lnTo>
                    <a:pt x="48" y="657"/>
                  </a:lnTo>
                  <a:lnTo>
                    <a:pt x="48" y="652"/>
                  </a:lnTo>
                  <a:lnTo>
                    <a:pt x="43" y="649"/>
                  </a:lnTo>
                  <a:lnTo>
                    <a:pt x="48" y="643"/>
                  </a:lnTo>
                  <a:lnTo>
                    <a:pt x="43" y="644"/>
                  </a:lnTo>
                  <a:lnTo>
                    <a:pt x="40" y="637"/>
                  </a:lnTo>
                  <a:lnTo>
                    <a:pt x="34" y="632"/>
                  </a:lnTo>
                  <a:lnTo>
                    <a:pt x="40" y="630"/>
                  </a:lnTo>
                  <a:lnTo>
                    <a:pt x="38" y="627"/>
                  </a:lnTo>
                  <a:lnTo>
                    <a:pt x="32" y="627"/>
                  </a:lnTo>
                  <a:lnTo>
                    <a:pt x="37" y="623"/>
                  </a:lnTo>
                  <a:lnTo>
                    <a:pt x="29" y="624"/>
                  </a:lnTo>
                  <a:lnTo>
                    <a:pt x="29" y="617"/>
                  </a:lnTo>
                  <a:lnTo>
                    <a:pt x="23" y="618"/>
                  </a:lnTo>
                  <a:lnTo>
                    <a:pt x="23" y="614"/>
                  </a:lnTo>
                  <a:lnTo>
                    <a:pt x="20" y="614"/>
                  </a:lnTo>
                  <a:lnTo>
                    <a:pt x="18" y="612"/>
                  </a:lnTo>
                  <a:lnTo>
                    <a:pt x="23" y="609"/>
                  </a:lnTo>
                  <a:lnTo>
                    <a:pt x="20" y="604"/>
                  </a:lnTo>
                  <a:lnTo>
                    <a:pt x="23" y="597"/>
                  </a:lnTo>
                  <a:lnTo>
                    <a:pt x="18" y="590"/>
                  </a:lnTo>
                  <a:lnTo>
                    <a:pt x="23" y="592"/>
                  </a:lnTo>
                  <a:lnTo>
                    <a:pt x="23" y="590"/>
                  </a:lnTo>
                  <a:lnTo>
                    <a:pt x="20" y="589"/>
                  </a:lnTo>
                  <a:lnTo>
                    <a:pt x="22" y="584"/>
                  </a:lnTo>
                  <a:lnTo>
                    <a:pt x="17" y="583"/>
                  </a:lnTo>
                  <a:lnTo>
                    <a:pt x="15" y="577"/>
                  </a:lnTo>
                  <a:lnTo>
                    <a:pt x="17" y="575"/>
                  </a:lnTo>
                  <a:lnTo>
                    <a:pt x="22" y="580"/>
                  </a:lnTo>
                  <a:lnTo>
                    <a:pt x="20" y="572"/>
                  </a:lnTo>
                  <a:lnTo>
                    <a:pt x="25" y="574"/>
                  </a:lnTo>
                  <a:lnTo>
                    <a:pt x="26" y="570"/>
                  </a:lnTo>
                  <a:lnTo>
                    <a:pt x="22" y="570"/>
                  </a:lnTo>
                  <a:lnTo>
                    <a:pt x="17" y="560"/>
                  </a:lnTo>
                  <a:lnTo>
                    <a:pt x="14" y="558"/>
                  </a:lnTo>
                  <a:lnTo>
                    <a:pt x="17" y="550"/>
                  </a:lnTo>
                  <a:lnTo>
                    <a:pt x="15" y="546"/>
                  </a:lnTo>
                  <a:lnTo>
                    <a:pt x="18" y="541"/>
                  </a:lnTo>
                  <a:lnTo>
                    <a:pt x="17" y="541"/>
                  </a:lnTo>
                  <a:lnTo>
                    <a:pt x="12" y="543"/>
                  </a:lnTo>
                  <a:lnTo>
                    <a:pt x="11" y="538"/>
                  </a:lnTo>
                  <a:lnTo>
                    <a:pt x="14" y="538"/>
                  </a:lnTo>
                  <a:lnTo>
                    <a:pt x="12" y="534"/>
                  </a:lnTo>
                  <a:lnTo>
                    <a:pt x="15" y="527"/>
                  </a:lnTo>
                  <a:lnTo>
                    <a:pt x="9" y="521"/>
                  </a:lnTo>
                  <a:lnTo>
                    <a:pt x="17" y="518"/>
                  </a:lnTo>
                  <a:lnTo>
                    <a:pt x="11" y="517"/>
                  </a:lnTo>
                  <a:lnTo>
                    <a:pt x="9" y="514"/>
                  </a:lnTo>
                  <a:lnTo>
                    <a:pt x="12" y="512"/>
                  </a:lnTo>
                  <a:lnTo>
                    <a:pt x="15" y="514"/>
                  </a:lnTo>
                  <a:lnTo>
                    <a:pt x="17" y="510"/>
                  </a:lnTo>
                  <a:lnTo>
                    <a:pt x="14" y="506"/>
                  </a:lnTo>
                  <a:lnTo>
                    <a:pt x="15" y="503"/>
                  </a:lnTo>
                  <a:lnTo>
                    <a:pt x="11" y="497"/>
                  </a:lnTo>
                  <a:lnTo>
                    <a:pt x="17" y="490"/>
                  </a:lnTo>
                  <a:lnTo>
                    <a:pt x="12" y="489"/>
                  </a:lnTo>
                  <a:lnTo>
                    <a:pt x="14" y="481"/>
                  </a:lnTo>
                  <a:lnTo>
                    <a:pt x="12" y="472"/>
                  </a:lnTo>
                  <a:lnTo>
                    <a:pt x="15" y="470"/>
                  </a:lnTo>
                  <a:lnTo>
                    <a:pt x="12" y="463"/>
                  </a:lnTo>
                  <a:lnTo>
                    <a:pt x="15" y="461"/>
                  </a:lnTo>
                  <a:lnTo>
                    <a:pt x="12" y="458"/>
                  </a:lnTo>
                  <a:lnTo>
                    <a:pt x="12" y="455"/>
                  </a:lnTo>
                  <a:lnTo>
                    <a:pt x="11" y="450"/>
                  </a:lnTo>
                  <a:lnTo>
                    <a:pt x="12" y="446"/>
                  </a:lnTo>
                  <a:lnTo>
                    <a:pt x="12" y="443"/>
                  </a:lnTo>
                  <a:lnTo>
                    <a:pt x="14" y="443"/>
                  </a:lnTo>
                  <a:lnTo>
                    <a:pt x="14" y="435"/>
                  </a:lnTo>
                  <a:lnTo>
                    <a:pt x="23" y="435"/>
                  </a:lnTo>
                  <a:lnTo>
                    <a:pt x="23" y="432"/>
                  </a:lnTo>
                  <a:lnTo>
                    <a:pt x="26" y="429"/>
                  </a:lnTo>
                  <a:lnTo>
                    <a:pt x="23" y="424"/>
                  </a:lnTo>
                  <a:lnTo>
                    <a:pt x="26" y="426"/>
                  </a:lnTo>
                  <a:lnTo>
                    <a:pt x="25" y="423"/>
                  </a:lnTo>
                  <a:lnTo>
                    <a:pt x="26" y="421"/>
                  </a:lnTo>
                  <a:lnTo>
                    <a:pt x="25" y="418"/>
                  </a:lnTo>
                  <a:lnTo>
                    <a:pt x="25" y="414"/>
                  </a:lnTo>
                  <a:lnTo>
                    <a:pt x="20" y="409"/>
                  </a:lnTo>
                  <a:lnTo>
                    <a:pt x="20" y="403"/>
                  </a:lnTo>
                  <a:lnTo>
                    <a:pt x="23" y="403"/>
                  </a:lnTo>
                  <a:lnTo>
                    <a:pt x="20" y="400"/>
                  </a:lnTo>
                  <a:lnTo>
                    <a:pt x="23" y="397"/>
                  </a:lnTo>
                  <a:lnTo>
                    <a:pt x="18" y="394"/>
                  </a:lnTo>
                  <a:lnTo>
                    <a:pt x="22" y="386"/>
                  </a:lnTo>
                  <a:lnTo>
                    <a:pt x="12" y="377"/>
                  </a:lnTo>
                  <a:lnTo>
                    <a:pt x="12" y="360"/>
                  </a:lnTo>
                  <a:lnTo>
                    <a:pt x="2" y="351"/>
                  </a:lnTo>
                  <a:lnTo>
                    <a:pt x="9" y="338"/>
                  </a:lnTo>
                  <a:lnTo>
                    <a:pt x="14" y="335"/>
                  </a:lnTo>
                  <a:lnTo>
                    <a:pt x="15" y="338"/>
                  </a:lnTo>
                  <a:lnTo>
                    <a:pt x="18" y="338"/>
                  </a:lnTo>
                  <a:lnTo>
                    <a:pt x="15" y="329"/>
                  </a:lnTo>
                  <a:lnTo>
                    <a:pt x="17" y="326"/>
                  </a:lnTo>
                  <a:lnTo>
                    <a:pt x="14" y="318"/>
                  </a:lnTo>
                  <a:lnTo>
                    <a:pt x="20" y="314"/>
                  </a:lnTo>
                  <a:lnTo>
                    <a:pt x="20" y="311"/>
                  </a:lnTo>
                  <a:lnTo>
                    <a:pt x="26" y="311"/>
                  </a:lnTo>
                  <a:lnTo>
                    <a:pt x="26" y="306"/>
                  </a:lnTo>
                  <a:lnTo>
                    <a:pt x="29" y="304"/>
                  </a:lnTo>
                  <a:lnTo>
                    <a:pt x="29" y="300"/>
                  </a:lnTo>
                  <a:lnTo>
                    <a:pt x="22" y="294"/>
                  </a:lnTo>
                  <a:lnTo>
                    <a:pt x="12" y="286"/>
                  </a:lnTo>
                  <a:lnTo>
                    <a:pt x="17" y="278"/>
                  </a:lnTo>
                  <a:lnTo>
                    <a:pt x="23" y="275"/>
                  </a:lnTo>
                  <a:lnTo>
                    <a:pt x="22" y="266"/>
                  </a:lnTo>
                  <a:lnTo>
                    <a:pt x="18" y="264"/>
                  </a:lnTo>
                  <a:lnTo>
                    <a:pt x="17" y="255"/>
                  </a:lnTo>
                  <a:lnTo>
                    <a:pt x="9" y="243"/>
                  </a:lnTo>
                  <a:lnTo>
                    <a:pt x="14" y="235"/>
                  </a:lnTo>
                  <a:lnTo>
                    <a:pt x="6" y="232"/>
                  </a:lnTo>
                  <a:lnTo>
                    <a:pt x="5" y="229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6" y="218"/>
                  </a:lnTo>
                  <a:lnTo>
                    <a:pt x="3" y="207"/>
                  </a:lnTo>
                  <a:lnTo>
                    <a:pt x="3" y="201"/>
                  </a:lnTo>
                  <a:lnTo>
                    <a:pt x="8" y="198"/>
                  </a:lnTo>
                  <a:lnTo>
                    <a:pt x="8" y="195"/>
                  </a:lnTo>
                  <a:lnTo>
                    <a:pt x="14" y="195"/>
                  </a:lnTo>
                  <a:lnTo>
                    <a:pt x="15" y="187"/>
                  </a:lnTo>
                  <a:lnTo>
                    <a:pt x="9" y="186"/>
                  </a:lnTo>
                  <a:lnTo>
                    <a:pt x="14" y="181"/>
                  </a:lnTo>
                  <a:lnTo>
                    <a:pt x="17" y="181"/>
                  </a:lnTo>
                  <a:lnTo>
                    <a:pt x="17" y="178"/>
                  </a:lnTo>
                  <a:lnTo>
                    <a:pt x="20" y="178"/>
                  </a:lnTo>
                  <a:lnTo>
                    <a:pt x="18" y="174"/>
                  </a:lnTo>
                  <a:lnTo>
                    <a:pt x="14" y="171"/>
                  </a:lnTo>
                  <a:lnTo>
                    <a:pt x="14" y="161"/>
                  </a:lnTo>
                  <a:lnTo>
                    <a:pt x="29" y="160"/>
                  </a:lnTo>
                  <a:lnTo>
                    <a:pt x="29" y="157"/>
                  </a:lnTo>
                  <a:lnTo>
                    <a:pt x="22" y="151"/>
                  </a:lnTo>
                  <a:lnTo>
                    <a:pt x="23" y="147"/>
                  </a:lnTo>
                  <a:lnTo>
                    <a:pt x="18" y="147"/>
                  </a:lnTo>
                  <a:lnTo>
                    <a:pt x="15" y="143"/>
                  </a:lnTo>
                  <a:lnTo>
                    <a:pt x="18" y="141"/>
                  </a:lnTo>
                  <a:lnTo>
                    <a:pt x="17" y="137"/>
                  </a:lnTo>
                  <a:lnTo>
                    <a:pt x="18" y="13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5" name="Kyiv city"/>
            <p:cNvSpPr>
              <a:spLocks/>
            </p:cNvSpPr>
            <p:nvPr/>
          </p:nvSpPr>
          <p:spPr bwMode="auto">
            <a:xfrm>
              <a:off x="4131001" y="1858510"/>
              <a:ext cx="289279" cy="303888"/>
            </a:xfrm>
            <a:custGeom>
              <a:avLst/>
              <a:gdLst>
                <a:gd name="T0" fmla="*/ 107 w 122"/>
                <a:gd name="T1" fmla="*/ 28 h 125"/>
                <a:gd name="T2" fmla="*/ 105 w 122"/>
                <a:gd name="T3" fmla="*/ 36 h 125"/>
                <a:gd name="T4" fmla="*/ 107 w 122"/>
                <a:gd name="T5" fmla="*/ 39 h 125"/>
                <a:gd name="T6" fmla="*/ 107 w 122"/>
                <a:gd name="T7" fmla="*/ 45 h 125"/>
                <a:gd name="T8" fmla="*/ 118 w 122"/>
                <a:gd name="T9" fmla="*/ 54 h 125"/>
                <a:gd name="T10" fmla="*/ 119 w 122"/>
                <a:gd name="T11" fmla="*/ 65 h 125"/>
                <a:gd name="T12" fmla="*/ 112 w 122"/>
                <a:gd name="T13" fmla="*/ 76 h 125"/>
                <a:gd name="T14" fmla="*/ 99 w 122"/>
                <a:gd name="T15" fmla="*/ 82 h 125"/>
                <a:gd name="T16" fmla="*/ 90 w 122"/>
                <a:gd name="T17" fmla="*/ 76 h 125"/>
                <a:gd name="T18" fmla="*/ 84 w 122"/>
                <a:gd name="T19" fmla="*/ 76 h 125"/>
                <a:gd name="T20" fmla="*/ 82 w 122"/>
                <a:gd name="T21" fmla="*/ 79 h 125"/>
                <a:gd name="T22" fmla="*/ 81 w 122"/>
                <a:gd name="T23" fmla="*/ 88 h 125"/>
                <a:gd name="T24" fmla="*/ 84 w 122"/>
                <a:gd name="T25" fmla="*/ 90 h 125"/>
                <a:gd name="T26" fmla="*/ 86 w 122"/>
                <a:gd name="T27" fmla="*/ 97 h 125"/>
                <a:gd name="T28" fmla="*/ 81 w 122"/>
                <a:gd name="T29" fmla="*/ 103 h 125"/>
                <a:gd name="T30" fmla="*/ 81 w 122"/>
                <a:gd name="T31" fmla="*/ 110 h 125"/>
                <a:gd name="T32" fmla="*/ 84 w 122"/>
                <a:gd name="T33" fmla="*/ 119 h 125"/>
                <a:gd name="T34" fmla="*/ 78 w 122"/>
                <a:gd name="T35" fmla="*/ 125 h 125"/>
                <a:gd name="T36" fmla="*/ 72 w 122"/>
                <a:gd name="T37" fmla="*/ 123 h 125"/>
                <a:gd name="T38" fmla="*/ 66 w 122"/>
                <a:gd name="T39" fmla="*/ 114 h 125"/>
                <a:gd name="T40" fmla="*/ 61 w 122"/>
                <a:gd name="T41" fmla="*/ 100 h 125"/>
                <a:gd name="T42" fmla="*/ 59 w 122"/>
                <a:gd name="T43" fmla="*/ 85 h 125"/>
                <a:gd name="T44" fmla="*/ 53 w 122"/>
                <a:gd name="T45" fmla="*/ 85 h 125"/>
                <a:gd name="T46" fmla="*/ 47 w 122"/>
                <a:gd name="T47" fmla="*/ 80 h 125"/>
                <a:gd name="T48" fmla="*/ 44 w 122"/>
                <a:gd name="T49" fmla="*/ 79 h 125"/>
                <a:gd name="T50" fmla="*/ 40 w 122"/>
                <a:gd name="T51" fmla="*/ 63 h 125"/>
                <a:gd name="T52" fmla="*/ 32 w 122"/>
                <a:gd name="T53" fmla="*/ 63 h 125"/>
                <a:gd name="T54" fmla="*/ 29 w 122"/>
                <a:gd name="T55" fmla="*/ 62 h 125"/>
                <a:gd name="T56" fmla="*/ 27 w 122"/>
                <a:gd name="T57" fmla="*/ 50 h 125"/>
                <a:gd name="T58" fmla="*/ 18 w 122"/>
                <a:gd name="T59" fmla="*/ 48 h 125"/>
                <a:gd name="T60" fmla="*/ 10 w 122"/>
                <a:gd name="T61" fmla="*/ 51 h 125"/>
                <a:gd name="T62" fmla="*/ 7 w 122"/>
                <a:gd name="T63" fmla="*/ 53 h 125"/>
                <a:gd name="T64" fmla="*/ 6 w 122"/>
                <a:gd name="T65" fmla="*/ 57 h 125"/>
                <a:gd name="T66" fmla="*/ 1 w 122"/>
                <a:gd name="T67" fmla="*/ 57 h 125"/>
                <a:gd name="T68" fmla="*/ 0 w 122"/>
                <a:gd name="T69" fmla="*/ 53 h 125"/>
                <a:gd name="T70" fmla="*/ 6 w 122"/>
                <a:gd name="T71" fmla="*/ 36 h 125"/>
                <a:gd name="T72" fmla="*/ 6 w 122"/>
                <a:gd name="T73" fmla="*/ 30 h 125"/>
                <a:gd name="T74" fmla="*/ 9 w 122"/>
                <a:gd name="T75" fmla="*/ 25 h 125"/>
                <a:gd name="T76" fmla="*/ 15 w 122"/>
                <a:gd name="T77" fmla="*/ 19 h 125"/>
                <a:gd name="T78" fmla="*/ 21 w 122"/>
                <a:gd name="T79" fmla="*/ 19 h 125"/>
                <a:gd name="T80" fmla="*/ 23 w 122"/>
                <a:gd name="T81" fmla="*/ 16 h 125"/>
                <a:gd name="T82" fmla="*/ 21 w 122"/>
                <a:gd name="T83" fmla="*/ 11 h 125"/>
                <a:gd name="T84" fmla="*/ 13 w 122"/>
                <a:gd name="T85" fmla="*/ 7 h 125"/>
                <a:gd name="T86" fmla="*/ 13 w 122"/>
                <a:gd name="T87" fmla="*/ 3 h 125"/>
                <a:gd name="T88" fmla="*/ 15 w 122"/>
                <a:gd name="T89" fmla="*/ 2 h 125"/>
                <a:gd name="T90" fmla="*/ 32 w 122"/>
                <a:gd name="T91" fmla="*/ 0 h 125"/>
                <a:gd name="T92" fmla="*/ 46 w 122"/>
                <a:gd name="T93" fmla="*/ 3 h 125"/>
                <a:gd name="T94" fmla="*/ 64 w 122"/>
                <a:gd name="T95" fmla="*/ 23 h 125"/>
                <a:gd name="T96" fmla="*/ 75 w 122"/>
                <a:gd name="T97" fmla="*/ 17 h 125"/>
                <a:gd name="T98" fmla="*/ 92 w 122"/>
                <a:gd name="T99" fmla="*/ 17 h 125"/>
                <a:gd name="T100" fmla="*/ 96 w 122"/>
                <a:gd name="T101" fmla="*/ 14 h 125"/>
                <a:gd name="T102" fmla="*/ 99 w 122"/>
                <a:gd name="T103" fmla="*/ 7 h 125"/>
                <a:gd name="T104" fmla="*/ 107 w 122"/>
                <a:gd name="T105" fmla="*/ 3 h 125"/>
                <a:gd name="T106" fmla="*/ 118 w 122"/>
                <a:gd name="T107" fmla="*/ 8 h 125"/>
                <a:gd name="T108" fmla="*/ 122 w 122"/>
                <a:gd name="T109" fmla="*/ 11 h 125"/>
                <a:gd name="T110" fmla="*/ 122 w 122"/>
                <a:gd name="T111" fmla="*/ 20 h 125"/>
                <a:gd name="T112" fmla="*/ 118 w 122"/>
                <a:gd name="T113" fmla="*/ 22 h 125"/>
                <a:gd name="T114" fmla="*/ 113 w 122"/>
                <a:gd name="T115" fmla="*/ 22 h 125"/>
                <a:gd name="T116" fmla="*/ 109 w 122"/>
                <a:gd name="T117" fmla="*/ 23 h 125"/>
                <a:gd name="T118" fmla="*/ 107 w 122"/>
                <a:gd name="T119" fmla="*/ 2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2" h="125">
                  <a:moveTo>
                    <a:pt x="107" y="28"/>
                  </a:moveTo>
                  <a:lnTo>
                    <a:pt x="105" y="36"/>
                  </a:lnTo>
                  <a:lnTo>
                    <a:pt x="107" y="39"/>
                  </a:lnTo>
                  <a:lnTo>
                    <a:pt x="107" y="45"/>
                  </a:lnTo>
                  <a:lnTo>
                    <a:pt x="118" y="54"/>
                  </a:lnTo>
                  <a:lnTo>
                    <a:pt x="119" y="65"/>
                  </a:lnTo>
                  <a:lnTo>
                    <a:pt x="112" y="76"/>
                  </a:lnTo>
                  <a:lnTo>
                    <a:pt x="99" y="82"/>
                  </a:lnTo>
                  <a:lnTo>
                    <a:pt x="90" y="76"/>
                  </a:lnTo>
                  <a:lnTo>
                    <a:pt x="84" y="76"/>
                  </a:lnTo>
                  <a:lnTo>
                    <a:pt x="82" y="79"/>
                  </a:lnTo>
                  <a:lnTo>
                    <a:pt x="81" y="88"/>
                  </a:lnTo>
                  <a:lnTo>
                    <a:pt x="84" y="90"/>
                  </a:lnTo>
                  <a:lnTo>
                    <a:pt x="86" y="97"/>
                  </a:lnTo>
                  <a:lnTo>
                    <a:pt x="81" y="103"/>
                  </a:lnTo>
                  <a:lnTo>
                    <a:pt x="81" y="110"/>
                  </a:lnTo>
                  <a:lnTo>
                    <a:pt x="84" y="119"/>
                  </a:lnTo>
                  <a:lnTo>
                    <a:pt x="78" y="125"/>
                  </a:lnTo>
                  <a:lnTo>
                    <a:pt x="72" y="123"/>
                  </a:lnTo>
                  <a:lnTo>
                    <a:pt x="66" y="114"/>
                  </a:lnTo>
                  <a:lnTo>
                    <a:pt x="61" y="100"/>
                  </a:lnTo>
                  <a:lnTo>
                    <a:pt x="59" y="85"/>
                  </a:lnTo>
                  <a:lnTo>
                    <a:pt x="53" y="85"/>
                  </a:lnTo>
                  <a:lnTo>
                    <a:pt x="47" y="80"/>
                  </a:lnTo>
                  <a:lnTo>
                    <a:pt x="44" y="79"/>
                  </a:lnTo>
                  <a:lnTo>
                    <a:pt x="40" y="63"/>
                  </a:lnTo>
                  <a:lnTo>
                    <a:pt x="32" y="63"/>
                  </a:lnTo>
                  <a:lnTo>
                    <a:pt x="29" y="62"/>
                  </a:lnTo>
                  <a:lnTo>
                    <a:pt x="27" y="50"/>
                  </a:lnTo>
                  <a:lnTo>
                    <a:pt x="18" y="48"/>
                  </a:lnTo>
                  <a:lnTo>
                    <a:pt x="10" y="51"/>
                  </a:lnTo>
                  <a:lnTo>
                    <a:pt x="7" y="53"/>
                  </a:lnTo>
                  <a:lnTo>
                    <a:pt x="6" y="57"/>
                  </a:lnTo>
                  <a:lnTo>
                    <a:pt x="1" y="57"/>
                  </a:lnTo>
                  <a:lnTo>
                    <a:pt x="0" y="53"/>
                  </a:lnTo>
                  <a:lnTo>
                    <a:pt x="6" y="36"/>
                  </a:lnTo>
                  <a:lnTo>
                    <a:pt x="6" y="30"/>
                  </a:lnTo>
                  <a:lnTo>
                    <a:pt x="9" y="25"/>
                  </a:lnTo>
                  <a:lnTo>
                    <a:pt x="15" y="19"/>
                  </a:lnTo>
                  <a:lnTo>
                    <a:pt x="21" y="19"/>
                  </a:lnTo>
                  <a:lnTo>
                    <a:pt x="23" y="16"/>
                  </a:lnTo>
                  <a:lnTo>
                    <a:pt x="21" y="11"/>
                  </a:lnTo>
                  <a:lnTo>
                    <a:pt x="13" y="7"/>
                  </a:lnTo>
                  <a:lnTo>
                    <a:pt x="13" y="3"/>
                  </a:lnTo>
                  <a:lnTo>
                    <a:pt x="15" y="2"/>
                  </a:lnTo>
                  <a:lnTo>
                    <a:pt x="32" y="0"/>
                  </a:lnTo>
                  <a:lnTo>
                    <a:pt x="46" y="3"/>
                  </a:lnTo>
                  <a:lnTo>
                    <a:pt x="64" y="23"/>
                  </a:lnTo>
                  <a:lnTo>
                    <a:pt x="75" y="17"/>
                  </a:lnTo>
                  <a:lnTo>
                    <a:pt x="92" y="17"/>
                  </a:lnTo>
                  <a:lnTo>
                    <a:pt x="96" y="14"/>
                  </a:lnTo>
                  <a:lnTo>
                    <a:pt x="99" y="7"/>
                  </a:lnTo>
                  <a:lnTo>
                    <a:pt x="107" y="3"/>
                  </a:lnTo>
                  <a:lnTo>
                    <a:pt x="118" y="8"/>
                  </a:lnTo>
                  <a:lnTo>
                    <a:pt x="122" y="11"/>
                  </a:lnTo>
                  <a:lnTo>
                    <a:pt x="122" y="20"/>
                  </a:lnTo>
                  <a:lnTo>
                    <a:pt x="118" y="22"/>
                  </a:lnTo>
                  <a:lnTo>
                    <a:pt x="113" y="22"/>
                  </a:lnTo>
                  <a:lnTo>
                    <a:pt x="109" y="23"/>
                  </a:lnTo>
                  <a:lnTo>
                    <a:pt x="107" y="28"/>
                  </a:lnTo>
                  <a:close/>
                </a:path>
              </a:pathLst>
            </a:custGeom>
            <a:solidFill>
              <a:schemeClr val="accent4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Kyiv"/>
            <p:cNvSpPr>
              <a:spLocks noEditPoints="1"/>
            </p:cNvSpPr>
            <p:nvPr/>
          </p:nvSpPr>
          <p:spPr bwMode="auto">
            <a:xfrm>
              <a:off x="3654402" y="1104870"/>
              <a:ext cx="1425057" cy="1862220"/>
            </a:xfrm>
            <a:custGeom>
              <a:avLst/>
              <a:gdLst>
                <a:gd name="T0" fmla="*/ 225 w 601"/>
                <a:gd name="T1" fmla="*/ 35 h 766"/>
                <a:gd name="T2" fmla="*/ 179 w 601"/>
                <a:gd name="T3" fmla="*/ 14 h 766"/>
                <a:gd name="T4" fmla="*/ 128 w 601"/>
                <a:gd name="T5" fmla="*/ 18 h 766"/>
                <a:gd name="T6" fmla="*/ 95 w 601"/>
                <a:gd name="T7" fmla="*/ 14 h 766"/>
                <a:gd name="T8" fmla="*/ 78 w 601"/>
                <a:gd name="T9" fmla="*/ 10 h 766"/>
                <a:gd name="T10" fmla="*/ 49 w 601"/>
                <a:gd name="T11" fmla="*/ 44 h 766"/>
                <a:gd name="T12" fmla="*/ 13 w 601"/>
                <a:gd name="T13" fmla="*/ 86 h 766"/>
                <a:gd name="T14" fmla="*/ 40 w 601"/>
                <a:gd name="T15" fmla="*/ 146 h 766"/>
                <a:gd name="T16" fmla="*/ 40 w 601"/>
                <a:gd name="T17" fmla="*/ 200 h 766"/>
                <a:gd name="T18" fmla="*/ 47 w 601"/>
                <a:gd name="T19" fmla="*/ 237 h 766"/>
                <a:gd name="T20" fmla="*/ 64 w 601"/>
                <a:gd name="T21" fmla="*/ 258 h 766"/>
                <a:gd name="T22" fmla="*/ 46 w 601"/>
                <a:gd name="T23" fmla="*/ 292 h 766"/>
                <a:gd name="T24" fmla="*/ 46 w 601"/>
                <a:gd name="T25" fmla="*/ 327 h 766"/>
                <a:gd name="T26" fmla="*/ 47 w 601"/>
                <a:gd name="T27" fmla="*/ 357 h 766"/>
                <a:gd name="T28" fmla="*/ 67 w 601"/>
                <a:gd name="T29" fmla="*/ 381 h 766"/>
                <a:gd name="T30" fmla="*/ 87 w 601"/>
                <a:gd name="T31" fmla="*/ 412 h 766"/>
                <a:gd name="T32" fmla="*/ 86 w 601"/>
                <a:gd name="T33" fmla="*/ 464 h 766"/>
                <a:gd name="T34" fmla="*/ 98 w 601"/>
                <a:gd name="T35" fmla="*/ 520 h 766"/>
                <a:gd name="T36" fmla="*/ 70 w 601"/>
                <a:gd name="T37" fmla="*/ 549 h 766"/>
                <a:gd name="T38" fmla="*/ 38 w 601"/>
                <a:gd name="T39" fmla="*/ 566 h 766"/>
                <a:gd name="T40" fmla="*/ 49 w 601"/>
                <a:gd name="T41" fmla="*/ 615 h 766"/>
                <a:gd name="T42" fmla="*/ 58 w 601"/>
                <a:gd name="T43" fmla="*/ 667 h 766"/>
                <a:gd name="T44" fmla="*/ 64 w 601"/>
                <a:gd name="T45" fmla="*/ 719 h 766"/>
                <a:gd name="T46" fmla="*/ 90 w 601"/>
                <a:gd name="T47" fmla="*/ 741 h 766"/>
                <a:gd name="T48" fmla="*/ 113 w 601"/>
                <a:gd name="T49" fmla="*/ 764 h 766"/>
                <a:gd name="T50" fmla="*/ 141 w 601"/>
                <a:gd name="T51" fmla="*/ 727 h 766"/>
                <a:gd name="T52" fmla="*/ 178 w 601"/>
                <a:gd name="T53" fmla="*/ 732 h 766"/>
                <a:gd name="T54" fmla="*/ 230 w 601"/>
                <a:gd name="T55" fmla="*/ 747 h 766"/>
                <a:gd name="T56" fmla="*/ 271 w 601"/>
                <a:gd name="T57" fmla="*/ 710 h 766"/>
                <a:gd name="T58" fmla="*/ 333 w 601"/>
                <a:gd name="T59" fmla="*/ 710 h 766"/>
                <a:gd name="T60" fmla="*/ 362 w 601"/>
                <a:gd name="T61" fmla="*/ 680 h 766"/>
                <a:gd name="T62" fmla="*/ 389 w 601"/>
                <a:gd name="T63" fmla="*/ 647 h 766"/>
                <a:gd name="T64" fmla="*/ 405 w 601"/>
                <a:gd name="T65" fmla="*/ 604 h 766"/>
                <a:gd name="T66" fmla="*/ 403 w 601"/>
                <a:gd name="T67" fmla="*/ 550 h 766"/>
                <a:gd name="T68" fmla="*/ 432 w 601"/>
                <a:gd name="T69" fmla="*/ 518 h 766"/>
                <a:gd name="T70" fmla="*/ 452 w 601"/>
                <a:gd name="T71" fmla="*/ 512 h 766"/>
                <a:gd name="T72" fmla="*/ 468 w 601"/>
                <a:gd name="T73" fmla="*/ 544 h 766"/>
                <a:gd name="T74" fmla="*/ 521 w 601"/>
                <a:gd name="T75" fmla="*/ 536 h 766"/>
                <a:gd name="T76" fmla="*/ 564 w 601"/>
                <a:gd name="T77" fmla="*/ 489 h 766"/>
                <a:gd name="T78" fmla="*/ 561 w 601"/>
                <a:gd name="T79" fmla="*/ 453 h 766"/>
                <a:gd name="T80" fmla="*/ 586 w 601"/>
                <a:gd name="T81" fmla="*/ 423 h 766"/>
                <a:gd name="T82" fmla="*/ 601 w 601"/>
                <a:gd name="T83" fmla="*/ 383 h 766"/>
                <a:gd name="T84" fmla="*/ 563 w 601"/>
                <a:gd name="T85" fmla="*/ 346 h 766"/>
                <a:gd name="T86" fmla="*/ 581 w 601"/>
                <a:gd name="T87" fmla="*/ 327 h 766"/>
                <a:gd name="T88" fmla="*/ 521 w 601"/>
                <a:gd name="T89" fmla="*/ 315 h 766"/>
                <a:gd name="T90" fmla="*/ 469 w 601"/>
                <a:gd name="T91" fmla="*/ 330 h 766"/>
                <a:gd name="T92" fmla="*/ 414 w 601"/>
                <a:gd name="T93" fmla="*/ 327 h 766"/>
                <a:gd name="T94" fmla="*/ 408 w 601"/>
                <a:gd name="T95" fmla="*/ 303 h 766"/>
                <a:gd name="T96" fmla="*/ 400 w 601"/>
                <a:gd name="T97" fmla="*/ 267 h 766"/>
                <a:gd name="T98" fmla="*/ 339 w 601"/>
                <a:gd name="T99" fmla="*/ 253 h 766"/>
                <a:gd name="T100" fmla="*/ 334 w 601"/>
                <a:gd name="T101" fmla="*/ 249 h 766"/>
                <a:gd name="T102" fmla="*/ 311 w 601"/>
                <a:gd name="T103" fmla="*/ 233 h 766"/>
                <a:gd name="T104" fmla="*/ 277 w 601"/>
                <a:gd name="T105" fmla="*/ 174 h 766"/>
                <a:gd name="T106" fmla="*/ 254 w 601"/>
                <a:gd name="T107" fmla="*/ 121 h 766"/>
                <a:gd name="T108" fmla="*/ 268 w 601"/>
                <a:gd name="T109" fmla="*/ 98 h 766"/>
                <a:gd name="T110" fmla="*/ 310 w 601"/>
                <a:gd name="T111" fmla="*/ 357 h 766"/>
                <a:gd name="T112" fmla="*/ 285 w 601"/>
                <a:gd name="T113" fmla="*/ 400 h 766"/>
                <a:gd name="T114" fmla="*/ 260 w 601"/>
                <a:gd name="T115" fmla="*/ 395 h 766"/>
                <a:gd name="T116" fmla="*/ 211 w 601"/>
                <a:gd name="T117" fmla="*/ 360 h 766"/>
                <a:gd name="T118" fmla="*/ 224 w 601"/>
                <a:gd name="T119" fmla="*/ 326 h 766"/>
                <a:gd name="T120" fmla="*/ 293 w 601"/>
                <a:gd name="T121" fmla="*/ 327 h 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1" h="766">
                  <a:moveTo>
                    <a:pt x="257" y="83"/>
                  </a:moveTo>
                  <a:lnTo>
                    <a:pt x="247" y="86"/>
                  </a:lnTo>
                  <a:lnTo>
                    <a:pt x="248" y="74"/>
                  </a:lnTo>
                  <a:lnTo>
                    <a:pt x="236" y="74"/>
                  </a:lnTo>
                  <a:lnTo>
                    <a:pt x="222" y="58"/>
                  </a:lnTo>
                  <a:lnTo>
                    <a:pt x="221" y="55"/>
                  </a:lnTo>
                  <a:lnTo>
                    <a:pt x="227" y="50"/>
                  </a:lnTo>
                  <a:lnTo>
                    <a:pt x="224" y="37"/>
                  </a:lnTo>
                  <a:lnTo>
                    <a:pt x="225" y="35"/>
                  </a:lnTo>
                  <a:lnTo>
                    <a:pt x="222" y="35"/>
                  </a:lnTo>
                  <a:lnTo>
                    <a:pt x="213" y="23"/>
                  </a:lnTo>
                  <a:lnTo>
                    <a:pt x="204" y="15"/>
                  </a:lnTo>
                  <a:lnTo>
                    <a:pt x="194" y="12"/>
                  </a:lnTo>
                  <a:lnTo>
                    <a:pt x="188" y="6"/>
                  </a:lnTo>
                  <a:lnTo>
                    <a:pt x="185" y="14"/>
                  </a:lnTo>
                  <a:lnTo>
                    <a:pt x="179" y="7"/>
                  </a:lnTo>
                  <a:lnTo>
                    <a:pt x="178" y="9"/>
                  </a:lnTo>
                  <a:lnTo>
                    <a:pt x="179" y="14"/>
                  </a:lnTo>
                  <a:lnTo>
                    <a:pt x="176" y="14"/>
                  </a:lnTo>
                  <a:lnTo>
                    <a:pt x="156" y="9"/>
                  </a:lnTo>
                  <a:lnTo>
                    <a:pt x="155" y="14"/>
                  </a:lnTo>
                  <a:lnTo>
                    <a:pt x="150" y="17"/>
                  </a:lnTo>
                  <a:lnTo>
                    <a:pt x="147" y="15"/>
                  </a:lnTo>
                  <a:lnTo>
                    <a:pt x="145" y="20"/>
                  </a:lnTo>
                  <a:lnTo>
                    <a:pt x="138" y="14"/>
                  </a:lnTo>
                  <a:lnTo>
                    <a:pt x="130" y="15"/>
                  </a:lnTo>
                  <a:lnTo>
                    <a:pt x="128" y="18"/>
                  </a:lnTo>
                  <a:lnTo>
                    <a:pt x="130" y="20"/>
                  </a:lnTo>
                  <a:lnTo>
                    <a:pt x="127" y="29"/>
                  </a:lnTo>
                  <a:lnTo>
                    <a:pt x="119" y="24"/>
                  </a:lnTo>
                  <a:lnTo>
                    <a:pt x="113" y="27"/>
                  </a:lnTo>
                  <a:lnTo>
                    <a:pt x="112" y="24"/>
                  </a:lnTo>
                  <a:lnTo>
                    <a:pt x="109" y="24"/>
                  </a:lnTo>
                  <a:lnTo>
                    <a:pt x="109" y="29"/>
                  </a:lnTo>
                  <a:lnTo>
                    <a:pt x="99" y="24"/>
                  </a:lnTo>
                  <a:lnTo>
                    <a:pt x="95" y="14"/>
                  </a:lnTo>
                  <a:lnTo>
                    <a:pt x="99" y="12"/>
                  </a:lnTo>
                  <a:lnTo>
                    <a:pt x="99" y="6"/>
                  </a:lnTo>
                  <a:lnTo>
                    <a:pt x="98" y="0"/>
                  </a:lnTo>
                  <a:lnTo>
                    <a:pt x="93" y="0"/>
                  </a:lnTo>
                  <a:lnTo>
                    <a:pt x="92" y="3"/>
                  </a:lnTo>
                  <a:lnTo>
                    <a:pt x="84" y="6"/>
                  </a:lnTo>
                  <a:lnTo>
                    <a:pt x="82" y="9"/>
                  </a:lnTo>
                  <a:lnTo>
                    <a:pt x="81" y="9"/>
                  </a:lnTo>
                  <a:lnTo>
                    <a:pt x="78" y="10"/>
                  </a:lnTo>
                  <a:lnTo>
                    <a:pt x="76" y="9"/>
                  </a:lnTo>
                  <a:lnTo>
                    <a:pt x="73" y="12"/>
                  </a:lnTo>
                  <a:lnTo>
                    <a:pt x="70" y="14"/>
                  </a:lnTo>
                  <a:lnTo>
                    <a:pt x="70" y="18"/>
                  </a:lnTo>
                  <a:lnTo>
                    <a:pt x="66" y="23"/>
                  </a:lnTo>
                  <a:lnTo>
                    <a:pt x="56" y="17"/>
                  </a:lnTo>
                  <a:lnTo>
                    <a:pt x="52" y="27"/>
                  </a:lnTo>
                  <a:lnTo>
                    <a:pt x="52" y="35"/>
                  </a:lnTo>
                  <a:lnTo>
                    <a:pt x="49" y="44"/>
                  </a:lnTo>
                  <a:lnTo>
                    <a:pt x="30" y="40"/>
                  </a:lnTo>
                  <a:lnTo>
                    <a:pt x="24" y="43"/>
                  </a:lnTo>
                  <a:lnTo>
                    <a:pt x="20" y="49"/>
                  </a:lnTo>
                  <a:lnTo>
                    <a:pt x="20" y="49"/>
                  </a:lnTo>
                  <a:lnTo>
                    <a:pt x="20" y="52"/>
                  </a:lnTo>
                  <a:lnTo>
                    <a:pt x="26" y="50"/>
                  </a:lnTo>
                  <a:lnTo>
                    <a:pt x="27" y="69"/>
                  </a:lnTo>
                  <a:lnTo>
                    <a:pt x="18" y="86"/>
                  </a:lnTo>
                  <a:lnTo>
                    <a:pt x="13" y="86"/>
                  </a:lnTo>
                  <a:lnTo>
                    <a:pt x="13" y="84"/>
                  </a:lnTo>
                  <a:lnTo>
                    <a:pt x="0" y="89"/>
                  </a:lnTo>
                  <a:lnTo>
                    <a:pt x="6" y="117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3" y="124"/>
                  </a:lnTo>
                  <a:lnTo>
                    <a:pt x="16" y="123"/>
                  </a:lnTo>
                  <a:lnTo>
                    <a:pt x="30" y="132"/>
                  </a:lnTo>
                  <a:lnTo>
                    <a:pt x="40" y="146"/>
                  </a:lnTo>
                  <a:lnTo>
                    <a:pt x="50" y="157"/>
                  </a:lnTo>
                  <a:lnTo>
                    <a:pt x="41" y="170"/>
                  </a:lnTo>
                  <a:lnTo>
                    <a:pt x="41" y="181"/>
                  </a:lnTo>
                  <a:lnTo>
                    <a:pt x="43" y="183"/>
                  </a:lnTo>
                  <a:lnTo>
                    <a:pt x="36" y="180"/>
                  </a:lnTo>
                  <a:lnTo>
                    <a:pt x="30" y="181"/>
                  </a:lnTo>
                  <a:lnTo>
                    <a:pt x="30" y="192"/>
                  </a:lnTo>
                  <a:lnTo>
                    <a:pt x="35" y="194"/>
                  </a:lnTo>
                  <a:lnTo>
                    <a:pt x="40" y="200"/>
                  </a:lnTo>
                  <a:lnTo>
                    <a:pt x="44" y="210"/>
                  </a:lnTo>
                  <a:lnTo>
                    <a:pt x="50" y="215"/>
                  </a:lnTo>
                  <a:lnTo>
                    <a:pt x="53" y="220"/>
                  </a:lnTo>
                  <a:lnTo>
                    <a:pt x="49" y="230"/>
                  </a:lnTo>
                  <a:lnTo>
                    <a:pt x="53" y="233"/>
                  </a:lnTo>
                  <a:lnTo>
                    <a:pt x="56" y="232"/>
                  </a:lnTo>
                  <a:lnTo>
                    <a:pt x="58" y="238"/>
                  </a:lnTo>
                  <a:lnTo>
                    <a:pt x="50" y="235"/>
                  </a:lnTo>
                  <a:lnTo>
                    <a:pt x="47" y="237"/>
                  </a:lnTo>
                  <a:lnTo>
                    <a:pt x="47" y="241"/>
                  </a:lnTo>
                  <a:lnTo>
                    <a:pt x="52" y="244"/>
                  </a:lnTo>
                  <a:lnTo>
                    <a:pt x="49" y="246"/>
                  </a:lnTo>
                  <a:lnTo>
                    <a:pt x="50" y="250"/>
                  </a:lnTo>
                  <a:lnTo>
                    <a:pt x="43" y="250"/>
                  </a:lnTo>
                  <a:lnTo>
                    <a:pt x="50" y="252"/>
                  </a:lnTo>
                  <a:lnTo>
                    <a:pt x="55" y="249"/>
                  </a:lnTo>
                  <a:lnTo>
                    <a:pt x="63" y="250"/>
                  </a:lnTo>
                  <a:lnTo>
                    <a:pt x="64" y="258"/>
                  </a:lnTo>
                  <a:lnTo>
                    <a:pt x="69" y="264"/>
                  </a:lnTo>
                  <a:lnTo>
                    <a:pt x="64" y="275"/>
                  </a:lnTo>
                  <a:lnTo>
                    <a:pt x="55" y="281"/>
                  </a:lnTo>
                  <a:lnTo>
                    <a:pt x="55" y="286"/>
                  </a:lnTo>
                  <a:lnTo>
                    <a:pt x="50" y="289"/>
                  </a:lnTo>
                  <a:lnTo>
                    <a:pt x="46" y="287"/>
                  </a:lnTo>
                  <a:lnTo>
                    <a:pt x="44" y="289"/>
                  </a:lnTo>
                  <a:lnTo>
                    <a:pt x="43" y="290"/>
                  </a:lnTo>
                  <a:lnTo>
                    <a:pt x="46" y="292"/>
                  </a:lnTo>
                  <a:lnTo>
                    <a:pt x="41" y="297"/>
                  </a:lnTo>
                  <a:lnTo>
                    <a:pt x="43" y="298"/>
                  </a:lnTo>
                  <a:lnTo>
                    <a:pt x="40" y="298"/>
                  </a:lnTo>
                  <a:lnTo>
                    <a:pt x="40" y="300"/>
                  </a:lnTo>
                  <a:lnTo>
                    <a:pt x="36" y="301"/>
                  </a:lnTo>
                  <a:lnTo>
                    <a:pt x="47" y="309"/>
                  </a:lnTo>
                  <a:lnTo>
                    <a:pt x="49" y="315"/>
                  </a:lnTo>
                  <a:lnTo>
                    <a:pt x="49" y="323"/>
                  </a:lnTo>
                  <a:lnTo>
                    <a:pt x="46" y="327"/>
                  </a:lnTo>
                  <a:lnTo>
                    <a:pt x="40" y="327"/>
                  </a:lnTo>
                  <a:lnTo>
                    <a:pt x="41" y="330"/>
                  </a:lnTo>
                  <a:lnTo>
                    <a:pt x="40" y="335"/>
                  </a:lnTo>
                  <a:lnTo>
                    <a:pt x="49" y="340"/>
                  </a:lnTo>
                  <a:lnTo>
                    <a:pt x="50" y="349"/>
                  </a:lnTo>
                  <a:lnTo>
                    <a:pt x="44" y="353"/>
                  </a:lnTo>
                  <a:lnTo>
                    <a:pt x="40" y="349"/>
                  </a:lnTo>
                  <a:lnTo>
                    <a:pt x="38" y="355"/>
                  </a:lnTo>
                  <a:lnTo>
                    <a:pt x="47" y="357"/>
                  </a:lnTo>
                  <a:lnTo>
                    <a:pt x="49" y="360"/>
                  </a:lnTo>
                  <a:lnTo>
                    <a:pt x="43" y="367"/>
                  </a:lnTo>
                  <a:lnTo>
                    <a:pt x="36" y="367"/>
                  </a:lnTo>
                  <a:lnTo>
                    <a:pt x="40" y="372"/>
                  </a:lnTo>
                  <a:lnTo>
                    <a:pt x="44" y="370"/>
                  </a:lnTo>
                  <a:lnTo>
                    <a:pt x="46" y="367"/>
                  </a:lnTo>
                  <a:lnTo>
                    <a:pt x="61" y="366"/>
                  </a:lnTo>
                  <a:lnTo>
                    <a:pt x="67" y="373"/>
                  </a:lnTo>
                  <a:lnTo>
                    <a:pt x="67" y="381"/>
                  </a:lnTo>
                  <a:lnTo>
                    <a:pt x="72" y="381"/>
                  </a:lnTo>
                  <a:lnTo>
                    <a:pt x="73" y="384"/>
                  </a:lnTo>
                  <a:lnTo>
                    <a:pt x="76" y="383"/>
                  </a:lnTo>
                  <a:lnTo>
                    <a:pt x="72" y="392"/>
                  </a:lnTo>
                  <a:lnTo>
                    <a:pt x="75" y="395"/>
                  </a:lnTo>
                  <a:lnTo>
                    <a:pt x="84" y="398"/>
                  </a:lnTo>
                  <a:lnTo>
                    <a:pt x="89" y="397"/>
                  </a:lnTo>
                  <a:lnTo>
                    <a:pt x="86" y="406"/>
                  </a:lnTo>
                  <a:lnTo>
                    <a:pt x="87" y="412"/>
                  </a:lnTo>
                  <a:lnTo>
                    <a:pt x="82" y="413"/>
                  </a:lnTo>
                  <a:lnTo>
                    <a:pt x="90" y="427"/>
                  </a:lnTo>
                  <a:lnTo>
                    <a:pt x="87" y="429"/>
                  </a:lnTo>
                  <a:lnTo>
                    <a:pt x="84" y="437"/>
                  </a:lnTo>
                  <a:lnTo>
                    <a:pt x="78" y="444"/>
                  </a:lnTo>
                  <a:lnTo>
                    <a:pt x="89" y="453"/>
                  </a:lnTo>
                  <a:lnTo>
                    <a:pt x="81" y="461"/>
                  </a:lnTo>
                  <a:lnTo>
                    <a:pt x="81" y="464"/>
                  </a:lnTo>
                  <a:lnTo>
                    <a:pt x="86" y="464"/>
                  </a:lnTo>
                  <a:lnTo>
                    <a:pt x="79" y="469"/>
                  </a:lnTo>
                  <a:lnTo>
                    <a:pt x="89" y="480"/>
                  </a:lnTo>
                  <a:lnTo>
                    <a:pt x="89" y="489"/>
                  </a:lnTo>
                  <a:lnTo>
                    <a:pt x="86" y="492"/>
                  </a:lnTo>
                  <a:lnTo>
                    <a:pt x="89" y="501"/>
                  </a:lnTo>
                  <a:lnTo>
                    <a:pt x="87" y="503"/>
                  </a:lnTo>
                  <a:lnTo>
                    <a:pt x="93" y="510"/>
                  </a:lnTo>
                  <a:lnTo>
                    <a:pt x="93" y="512"/>
                  </a:lnTo>
                  <a:lnTo>
                    <a:pt x="98" y="520"/>
                  </a:lnTo>
                  <a:lnTo>
                    <a:pt x="95" y="524"/>
                  </a:lnTo>
                  <a:lnTo>
                    <a:pt x="84" y="530"/>
                  </a:lnTo>
                  <a:lnTo>
                    <a:pt x="89" y="533"/>
                  </a:lnTo>
                  <a:lnTo>
                    <a:pt x="79" y="541"/>
                  </a:lnTo>
                  <a:lnTo>
                    <a:pt x="82" y="543"/>
                  </a:lnTo>
                  <a:lnTo>
                    <a:pt x="79" y="546"/>
                  </a:lnTo>
                  <a:lnTo>
                    <a:pt x="78" y="544"/>
                  </a:lnTo>
                  <a:lnTo>
                    <a:pt x="73" y="550"/>
                  </a:lnTo>
                  <a:lnTo>
                    <a:pt x="70" y="549"/>
                  </a:lnTo>
                  <a:lnTo>
                    <a:pt x="69" y="552"/>
                  </a:lnTo>
                  <a:lnTo>
                    <a:pt x="58" y="555"/>
                  </a:lnTo>
                  <a:lnTo>
                    <a:pt x="56" y="561"/>
                  </a:lnTo>
                  <a:lnTo>
                    <a:pt x="50" y="555"/>
                  </a:lnTo>
                  <a:lnTo>
                    <a:pt x="47" y="558"/>
                  </a:lnTo>
                  <a:lnTo>
                    <a:pt x="47" y="561"/>
                  </a:lnTo>
                  <a:lnTo>
                    <a:pt x="44" y="566"/>
                  </a:lnTo>
                  <a:lnTo>
                    <a:pt x="43" y="563"/>
                  </a:lnTo>
                  <a:lnTo>
                    <a:pt x="38" y="566"/>
                  </a:lnTo>
                  <a:lnTo>
                    <a:pt x="35" y="566"/>
                  </a:lnTo>
                  <a:lnTo>
                    <a:pt x="41" y="580"/>
                  </a:lnTo>
                  <a:lnTo>
                    <a:pt x="35" y="590"/>
                  </a:lnTo>
                  <a:lnTo>
                    <a:pt x="38" y="595"/>
                  </a:lnTo>
                  <a:lnTo>
                    <a:pt x="47" y="595"/>
                  </a:lnTo>
                  <a:lnTo>
                    <a:pt x="46" y="609"/>
                  </a:lnTo>
                  <a:lnTo>
                    <a:pt x="52" y="610"/>
                  </a:lnTo>
                  <a:lnTo>
                    <a:pt x="49" y="615"/>
                  </a:lnTo>
                  <a:lnTo>
                    <a:pt x="49" y="615"/>
                  </a:lnTo>
                  <a:lnTo>
                    <a:pt x="55" y="620"/>
                  </a:lnTo>
                  <a:lnTo>
                    <a:pt x="50" y="624"/>
                  </a:lnTo>
                  <a:lnTo>
                    <a:pt x="49" y="633"/>
                  </a:lnTo>
                  <a:lnTo>
                    <a:pt x="55" y="644"/>
                  </a:lnTo>
                  <a:lnTo>
                    <a:pt x="56" y="656"/>
                  </a:lnTo>
                  <a:lnTo>
                    <a:pt x="63" y="661"/>
                  </a:lnTo>
                  <a:lnTo>
                    <a:pt x="66" y="661"/>
                  </a:lnTo>
                  <a:lnTo>
                    <a:pt x="66" y="664"/>
                  </a:lnTo>
                  <a:lnTo>
                    <a:pt x="58" y="667"/>
                  </a:lnTo>
                  <a:lnTo>
                    <a:pt x="59" y="672"/>
                  </a:lnTo>
                  <a:lnTo>
                    <a:pt x="67" y="678"/>
                  </a:lnTo>
                  <a:lnTo>
                    <a:pt x="61" y="692"/>
                  </a:lnTo>
                  <a:lnTo>
                    <a:pt x="49" y="696"/>
                  </a:lnTo>
                  <a:lnTo>
                    <a:pt x="49" y="703"/>
                  </a:lnTo>
                  <a:lnTo>
                    <a:pt x="52" y="706"/>
                  </a:lnTo>
                  <a:lnTo>
                    <a:pt x="53" y="715"/>
                  </a:lnTo>
                  <a:lnTo>
                    <a:pt x="56" y="719"/>
                  </a:lnTo>
                  <a:lnTo>
                    <a:pt x="64" y="719"/>
                  </a:lnTo>
                  <a:lnTo>
                    <a:pt x="73" y="726"/>
                  </a:lnTo>
                  <a:lnTo>
                    <a:pt x="72" y="730"/>
                  </a:lnTo>
                  <a:lnTo>
                    <a:pt x="72" y="735"/>
                  </a:lnTo>
                  <a:lnTo>
                    <a:pt x="75" y="735"/>
                  </a:lnTo>
                  <a:lnTo>
                    <a:pt x="72" y="739"/>
                  </a:lnTo>
                  <a:lnTo>
                    <a:pt x="78" y="744"/>
                  </a:lnTo>
                  <a:lnTo>
                    <a:pt x="82" y="743"/>
                  </a:lnTo>
                  <a:lnTo>
                    <a:pt x="87" y="747"/>
                  </a:lnTo>
                  <a:lnTo>
                    <a:pt x="90" y="741"/>
                  </a:lnTo>
                  <a:lnTo>
                    <a:pt x="92" y="739"/>
                  </a:lnTo>
                  <a:lnTo>
                    <a:pt x="95" y="749"/>
                  </a:lnTo>
                  <a:lnTo>
                    <a:pt x="98" y="750"/>
                  </a:lnTo>
                  <a:lnTo>
                    <a:pt x="98" y="750"/>
                  </a:lnTo>
                  <a:lnTo>
                    <a:pt x="101" y="750"/>
                  </a:lnTo>
                  <a:lnTo>
                    <a:pt x="99" y="755"/>
                  </a:lnTo>
                  <a:lnTo>
                    <a:pt x="95" y="756"/>
                  </a:lnTo>
                  <a:lnTo>
                    <a:pt x="104" y="766"/>
                  </a:lnTo>
                  <a:lnTo>
                    <a:pt x="113" y="764"/>
                  </a:lnTo>
                  <a:lnTo>
                    <a:pt x="115" y="766"/>
                  </a:lnTo>
                  <a:lnTo>
                    <a:pt x="122" y="763"/>
                  </a:lnTo>
                  <a:lnTo>
                    <a:pt x="128" y="764"/>
                  </a:lnTo>
                  <a:lnTo>
                    <a:pt x="127" y="759"/>
                  </a:lnTo>
                  <a:lnTo>
                    <a:pt x="132" y="758"/>
                  </a:lnTo>
                  <a:lnTo>
                    <a:pt x="138" y="744"/>
                  </a:lnTo>
                  <a:lnTo>
                    <a:pt x="142" y="741"/>
                  </a:lnTo>
                  <a:lnTo>
                    <a:pt x="142" y="733"/>
                  </a:lnTo>
                  <a:lnTo>
                    <a:pt x="141" y="727"/>
                  </a:lnTo>
                  <a:lnTo>
                    <a:pt x="141" y="723"/>
                  </a:lnTo>
                  <a:lnTo>
                    <a:pt x="144" y="724"/>
                  </a:lnTo>
                  <a:lnTo>
                    <a:pt x="152" y="723"/>
                  </a:lnTo>
                  <a:lnTo>
                    <a:pt x="155" y="718"/>
                  </a:lnTo>
                  <a:lnTo>
                    <a:pt x="158" y="716"/>
                  </a:lnTo>
                  <a:lnTo>
                    <a:pt x="167" y="719"/>
                  </a:lnTo>
                  <a:lnTo>
                    <a:pt x="170" y="732"/>
                  </a:lnTo>
                  <a:lnTo>
                    <a:pt x="175" y="736"/>
                  </a:lnTo>
                  <a:lnTo>
                    <a:pt x="178" y="732"/>
                  </a:lnTo>
                  <a:lnTo>
                    <a:pt x="175" y="726"/>
                  </a:lnTo>
                  <a:lnTo>
                    <a:pt x="179" y="724"/>
                  </a:lnTo>
                  <a:lnTo>
                    <a:pt x="182" y="716"/>
                  </a:lnTo>
                  <a:lnTo>
                    <a:pt x="184" y="719"/>
                  </a:lnTo>
                  <a:lnTo>
                    <a:pt x="194" y="718"/>
                  </a:lnTo>
                  <a:lnTo>
                    <a:pt x="191" y="735"/>
                  </a:lnTo>
                  <a:lnTo>
                    <a:pt x="227" y="741"/>
                  </a:lnTo>
                  <a:lnTo>
                    <a:pt x="228" y="747"/>
                  </a:lnTo>
                  <a:lnTo>
                    <a:pt x="230" y="747"/>
                  </a:lnTo>
                  <a:lnTo>
                    <a:pt x="234" y="727"/>
                  </a:lnTo>
                  <a:lnTo>
                    <a:pt x="239" y="726"/>
                  </a:lnTo>
                  <a:lnTo>
                    <a:pt x="239" y="718"/>
                  </a:lnTo>
                  <a:lnTo>
                    <a:pt x="244" y="716"/>
                  </a:lnTo>
                  <a:lnTo>
                    <a:pt x="244" y="710"/>
                  </a:lnTo>
                  <a:lnTo>
                    <a:pt x="251" y="706"/>
                  </a:lnTo>
                  <a:lnTo>
                    <a:pt x="260" y="718"/>
                  </a:lnTo>
                  <a:lnTo>
                    <a:pt x="264" y="718"/>
                  </a:lnTo>
                  <a:lnTo>
                    <a:pt x="271" y="710"/>
                  </a:lnTo>
                  <a:lnTo>
                    <a:pt x="274" y="710"/>
                  </a:lnTo>
                  <a:lnTo>
                    <a:pt x="279" y="704"/>
                  </a:lnTo>
                  <a:lnTo>
                    <a:pt x="285" y="709"/>
                  </a:lnTo>
                  <a:lnTo>
                    <a:pt x="293" y="709"/>
                  </a:lnTo>
                  <a:lnTo>
                    <a:pt x="303" y="716"/>
                  </a:lnTo>
                  <a:lnTo>
                    <a:pt x="308" y="713"/>
                  </a:lnTo>
                  <a:lnTo>
                    <a:pt x="316" y="713"/>
                  </a:lnTo>
                  <a:lnTo>
                    <a:pt x="319" y="710"/>
                  </a:lnTo>
                  <a:lnTo>
                    <a:pt x="333" y="710"/>
                  </a:lnTo>
                  <a:lnTo>
                    <a:pt x="336" y="707"/>
                  </a:lnTo>
                  <a:lnTo>
                    <a:pt x="340" y="709"/>
                  </a:lnTo>
                  <a:lnTo>
                    <a:pt x="343" y="701"/>
                  </a:lnTo>
                  <a:lnTo>
                    <a:pt x="346" y="701"/>
                  </a:lnTo>
                  <a:lnTo>
                    <a:pt x="346" y="693"/>
                  </a:lnTo>
                  <a:lnTo>
                    <a:pt x="343" y="690"/>
                  </a:lnTo>
                  <a:lnTo>
                    <a:pt x="359" y="687"/>
                  </a:lnTo>
                  <a:lnTo>
                    <a:pt x="362" y="684"/>
                  </a:lnTo>
                  <a:lnTo>
                    <a:pt x="362" y="680"/>
                  </a:lnTo>
                  <a:lnTo>
                    <a:pt x="366" y="672"/>
                  </a:lnTo>
                  <a:lnTo>
                    <a:pt x="369" y="676"/>
                  </a:lnTo>
                  <a:lnTo>
                    <a:pt x="368" y="672"/>
                  </a:lnTo>
                  <a:lnTo>
                    <a:pt x="372" y="670"/>
                  </a:lnTo>
                  <a:lnTo>
                    <a:pt x="380" y="664"/>
                  </a:lnTo>
                  <a:lnTo>
                    <a:pt x="382" y="649"/>
                  </a:lnTo>
                  <a:lnTo>
                    <a:pt x="383" y="646"/>
                  </a:lnTo>
                  <a:lnTo>
                    <a:pt x="386" y="644"/>
                  </a:lnTo>
                  <a:lnTo>
                    <a:pt x="389" y="647"/>
                  </a:lnTo>
                  <a:lnTo>
                    <a:pt x="389" y="644"/>
                  </a:lnTo>
                  <a:lnTo>
                    <a:pt x="392" y="646"/>
                  </a:lnTo>
                  <a:lnTo>
                    <a:pt x="389" y="640"/>
                  </a:lnTo>
                  <a:lnTo>
                    <a:pt x="391" y="638"/>
                  </a:lnTo>
                  <a:lnTo>
                    <a:pt x="388" y="636"/>
                  </a:lnTo>
                  <a:lnTo>
                    <a:pt x="388" y="630"/>
                  </a:lnTo>
                  <a:lnTo>
                    <a:pt x="403" y="607"/>
                  </a:lnTo>
                  <a:lnTo>
                    <a:pt x="402" y="603"/>
                  </a:lnTo>
                  <a:lnTo>
                    <a:pt x="405" y="604"/>
                  </a:lnTo>
                  <a:lnTo>
                    <a:pt x="406" y="601"/>
                  </a:lnTo>
                  <a:lnTo>
                    <a:pt x="402" y="600"/>
                  </a:lnTo>
                  <a:lnTo>
                    <a:pt x="403" y="590"/>
                  </a:lnTo>
                  <a:lnTo>
                    <a:pt x="406" y="589"/>
                  </a:lnTo>
                  <a:lnTo>
                    <a:pt x="403" y="583"/>
                  </a:lnTo>
                  <a:lnTo>
                    <a:pt x="405" y="575"/>
                  </a:lnTo>
                  <a:lnTo>
                    <a:pt x="400" y="570"/>
                  </a:lnTo>
                  <a:lnTo>
                    <a:pt x="406" y="556"/>
                  </a:lnTo>
                  <a:lnTo>
                    <a:pt x="403" y="550"/>
                  </a:lnTo>
                  <a:lnTo>
                    <a:pt x="411" y="546"/>
                  </a:lnTo>
                  <a:lnTo>
                    <a:pt x="414" y="549"/>
                  </a:lnTo>
                  <a:lnTo>
                    <a:pt x="420" y="540"/>
                  </a:lnTo>
                  <a:lnTo>
                    <a:pt x="438" y="535"/>
                  </a:lnTo>
                  <a:lnTo>
                    <a:pt x="438" y="532"/>
                  </a:lnTo>
                  <a:lnTo>
                    <a:pt x="434" y="524"/>
                  </a:lnTo>
                  <a:lnTo>
                    <a:pt x="431" y="523"/>
                  </a:lnTo>
                  <a:lnTo>
                    <a:pt x="431" y="520"/>
                  </a:lnTo>
                  <a:lnTo>
                    <a:pt x="432" y="518"/>
                  </a:lnTo>
                  <a:lnTo>
                    <a:pt x="425" y="515"/>
                  </a:lnTo>
                  <a:lnTo>
                    <a:pt x="420" y="516"/>
                  </a:lnTo>
                  <a:lnTo>
                    <a:pt x="425" y="510"/>
                  </a:lnTo>
                  <a:lnTo>
                    <a:pt x="422" y="510"/>
                  </a:lnTo>
                  <a:lnTo>
                    <a:pt x="423" y="506"/>
                  </a:lnTo>
                  <a:lnTo>
                    <a:pt x="440" y="504"/>
                  </a:lnTo>
                  <a:lnTo>
                    <a:pt x="448" y="506"/>
                  </a:lnTo>
                  <a:lnTo>
                    <a:pt x="452" y="509"/>
                  </a:lnTo>
                  <a:lnTo>
                    <a:pt x="452" y="512"/>
                  </a:lnTo>
                  <a:lnTo>
                    <a:pt x="448" y="524"/>
                  </a:lnTo>
                  <a:lnTo>
                    <a:pt x="449" y="535"/>
                  </a:lnTo>
                  <a:lnTo>
                    <a:pt x="452" y="543"/>
                  </a:lnTo>
                  <a:lnTo>
                    <a:pt x="457" y="543"/>
                  </a:lnTo>
                  <a:lnTo>
                    <a:pt x="460" y="547"/>
                  </a:lnTo>
                  <a:lnTo>
                    <a:pt x="463" y="547"/>
                  </a:lnTo>
                  <a:lnTo>
                    <a:pt x="465" y="553"/>
                  </a:lnTo>
                  <a:lnTo>
                    <a:pt x="468" y="552"/>
                  </a:lnTo>
                  <a:lnTo>
                    <a:pt x="468" y="544"/>
                  </a:lnTo>
                  <a:lnTo>
                    <a:pt x="477" y="543"/>
                  </a:lnTo>
                  <a:lnTo>
                    <a:pt x="478" y="536"/>
                  </a:lnTo>
                  <a:lnTo>
                    <a:pt x="481" y="535"/>
                  </a:lnTo>
                  <a:lnTo>
                    <a:pt x="483" y="532"/>
                  </a:lnTo>
                  <a:lnTo>
                    <a:pt x="488" y="532"/>
                  </a:lnTo>
                  <a:lnTo>
                    <a:pt x="488" y="549"/>
                  </a:lnTo>
                  <a:lnTo>
                    <a:pt x="509" y="550"/>
                  </a:lnTo>
                  <a:lnTo>
                    <a:pt x="517" y="538"/>
                  </a:lnTo>
                  <a:lnTo>
                    <a:pt x="521" y="536"/>
                  </a:lnTo>
                  <a:lnTo>
                    <a:pt x="520" y="529"/>
                  </a:lnTo>
                  <a:lnTo>
                    <a:pt x="526" y="524"/>
                  </a:lnTo>
                  <a:lnTo>
                    <a:pt x="530" y="513"/>
                  </a:lnTo>
                  <a:lnTo>
                    <a:pt x="544" y="515"/>
                  </a:lnTo>
                  <a:lnTo>
                    <a:pt x="547" y="521"/>
                  </a:lnTo>
                  <a:lnTo>
                    <a:pt x="550" y="513"/>
                  </a:lnTo>
                  <a:lnTo>
                    <a:pt x="547" y="496"/>
                  </a:lnTo>
                  <a:lnTo>
                    <a:pt x="561" y="489"/>
                  </a:lnTo>
                  <a:lnTo>
                    <a:pt x="564" y="489"/>
                  </a:lnTo>
                  <a:lnTo>
                    <a:pt x="566" y="486"/>
                  </a:lnTo>
                  <a:lnTo>
                    <a:pt x="553" y="483"/>
                  </a:lnTo>
                  <a:lnTo>
                    <a:pt x="549" y="484"/>
                  </a:lnTo>
                  <a:lnTo>
                    <a:pt x="549" y="470"/>
                  </a:lnTo>
                  <a:lnTo>
                    <a:pt x="563" y="463"/>
                  </a:lnTo>
                  <a:lnTo>
                    <a:pt x="560" y="458"/>
                  </a:lnTo>
                  <a:lnTo>
                    <a:pt x="557" y="458"/>
                  </a:lnTo>
                  <a:lnTo>
                    <a:pt x="555" y="452"/>
                  </a:lnTo>
                  <a:lnTo>
                    <a:pt x="561" y="453"/>
                  </a:lnTo>
                  <a:lnTo>
                    <a:pt x="567" y="440"/>
                  </a:lnTo>
                  <a:lnTo>
                    <a:pt x="567" y="438"/>
                  </a:lnTo>
                  <a:lnTo>
                    <a:pt x="570" y="437"/>
                  </a:lnTo>
                  <a:lnTo>
                    <a:pt x="580" y="441"/>
                  </a:lnTo>
                  <a:lnTo>
                    <a:pt x="586" y="430"/>
                  </a:lnTo>
                  <a:lnTo>
                    <a:pt x="590" y="432"/>
                  </a:lnTo>
                  <a:lnTo>
                    <a:pt x="592" y="429"/>
                  </a:lnTo>
                  <a:lnTo>
                    <a:pt x="592" y="429"/>
                  </a:lnTo>
                  <a:lnTo>
                    <a:pt x="586" y="423"/>
                  </a:lnTo>
                  <a:lnTo>
                    <a:pt x="590" y="412"/>
                  </a:lnTo>
                  <a:lnTo>
                    <a:pt x="589" y="410"/>
                  </a:lnTo>
                  <a:lnTo>
                    <a:pt x="596" y="404"/>
                  </a:lnTo>
                  <a:lnTo>
                    <a:pt x="595" y="401"/>
                  </a:lnTo>
                  <a:lnTo>
                    <a:pt x="600" y="393"/>
                  </a:lnTo>
                  <a:lnTo>
                    <a:pt x="598" y="390"/>
                  </a:lnTo>
                  <a:lnTo>
                    <a:pt x="598" y="390"/>
                  </a:lnTo>
                  <a:lnTo>
                    <a:pt x="598" y="387"/>
                  </a:lnTo>
                  <a:lnTo>
                    <a:pt x="601" y="383"/>
                  </a:lnTo>
                  <a:lnTo>
                    <a:pt x="600" y="381"/>
                  </a:lnTo>
                  <a:lnTo>
                    <a:pt x="592" y="380"/>
                  </a:lnTo>
                  <a:lnTo>
                    <a:pt x="586" y="381"/>
                  </a:lnTo>
                  <a:lnTo>
                    <a:pt x="584" y="375"/>
                  </a:lnTo>
                  <a:lnTo>
                    <a:pt x="589" y="369"/>
                  </a:lnTo>
                  <a:lnTo>
                    <a:pt x="578" y="373"/>
                  </a:lnTo>
                  <a:lnTo>
                    <a:pt x="573" y="353"/>
                  </a:lnTo>
                  <a:lnTo>
                    <a:pt x="561" y="350"/>
                  </a:lnTo>
                  <a:lnTo>
                    <a:pt x="563" y="346"/>
                  </a:lnTo>
                  <a:lnTo>
                    <a:pt x="560" y="344"/>
                  </a:lnTo>
                  <a:lnTo>
                    <a:pt x="564" y="346"/>
                  </a:lnTo>
                  <a:lnTo>
                    <a:pt x="564" y="341"/>
                  </a:lnTo>
                  <a:lnTo>
                    <a:pt x="567" y="341"/>
                  </a:lnTo>
                  <a:lnTo>
                    <a:pt x="569" y="344"/>
                  </a:lnTo>
                  <a:lnTo>
                    <a:pt x="577" y="343"/>
                  </a:lnTo>
                  <a:lnTo>
                    <a:pt x="581" y="337"/>
                  </a:lnTo>
                  <a:lnTo>
                    <a:pt x="578" y="333"/>
                  </a:lnTo>
                  <a:lnTo>
                    <a:pt x="581" y="327"/>
                  </a:lnTo>
                  <a:lnTo>
                    <a:pt x="558" y="326"/>
                  </a:lnTo>
                  <a:lnTo>
                    <a:pt x="552" y="309"/>
                  </a:lnTo>
                  <a:lnTo>
                    <a:pt x="543" y="306"/>
                  </a:lnTo>
                  <a:lnTo>
                    <a:pt x="538" y="298"/>
                  </a:lnTo>
                  <a:lnTo>
                    <a:pt x="529" y="301"/>
                  </a:lnTo>
                  <a:lnTo>
                    <a:pt x="529" y="306"/>
                  </a:lnTo>
                  <a:lnTo>
                    <a:pt x="523" y="306"/>
                  </a:lnTo>
                  <a:lnTo>
                    <a:pt x="524" y="313"/>
                  </a:lnTo>
                  <a:lnTo>
                    <a:pt x="521" y="315"/>
                  </a:lnTo>
                  <a:lnTo>
                    <a:pt x="523" y="321"/>
                  </a:lnTo>
                  <a:lnTo>
                    <a:pt x="503" y="320"/>
                  </a:lnTo>
                  <a:lnTo>
                    <a:pt x="498" y="324"/>
                  </a:lnTo>
                  <a:lnTo>
                    <a:pt x="495" y="323"/>
                  </a:lnTo>
                  <a:lnTo>
                    <a:pt x="494" y="329"/>
                  </a:lnTo>
                  <a:lnTo>
                    <a:pt x="491" y="333"/>
                  </a:lnTo>
                  <a:lnTo>
                    <a:pt x="478" y="332"/>
                  </a:lnTo>
                  <a:lnTo>
                    <a:pt x="475" y="335"/>
                  </a:lnTo>
                  <a:lnTo>
                    <a:pt x="469" y="330"/>
                  </a:lnTo>
                  <a:lnTo>
                    <a:pt x="468" y="333"/>
                  </a:lnTo>
                  <a:lnTo>
                    <a:pt x="463" y="333"/>
                  </a:lnTo>
                  <a:lnTo>
                    <a:pt x="451" y="340"/>
                  </a:lnTo>
                  <a:lnTo>
                    <a:pt x="446" y="340"/>
                  </a:lnTo>
                  <a:lnTo>
                    <a:pt x="446" y="335"/>
                  </a:lnTo>
                  <a:lnTo>
                    <a:pt x="437" y="329"/>
                  </a:lnTo>
                  <a:lnTo>
                    <a:pt x="428" y="340"/>
                  </a:lnTo>
                  <a:lnTo>
                    <a:pt x="426" y="332"/>
                  </a:lnTo>
                  <a:lnTo>
                    <a:pt x="414" y="327"/>
                  </a:lnTo>
                  <a:lnTo>
                    <a:pt x="414" y="321"/>
                  </a:lnTo>
                  <a:lnTo>
                    <a:pt x="412" y="321"/>
                  </a:lnTo>
                  <a:lnTo>
                    <a:pt x="411" y="318"/>
                  </a:lnTo>
                  <a:lnTo>
                    <a:pt x="399" y="315"/>
                  </a:lnTo>
                  <a:lnTo>
                    <a:pt x="399" y="312"/>
                  </a:lnTo>
                  <a:lnTo>
                    <a:pt x="395" y="312"/>
                  </a:lnTo>
                  <a:lnTo>
                    <a:pt x="395" y="304"/>
                  </a:lnTo>
                  <a:lnTo>
                    <a:pt x="405" y="306"/>
                  </a:lnTo>
                  <a:lnTo>
                    <a:pt x="408" y="303"/>
                  </a:lnTo>
                  <a:lnTo>
                    <a:pt x="406" y="301"/>
                  </a:lnTo>
                  <a:lnTo>
                    <a:pt x="406" y="300"/>
                  </a:lnTo>
                  <a:lnTo>
                    <a:pt x="402" y="293"/>
                  </a:lnTo>
                  <a:lnTo>
                    <a:pt x="406" y="284"/>
                  </a:lnTo>
                  <a:lnTo>
                    <a:pt x="405" y="277"/>
                  </a:lnTo>
                  <a:lnTo>
                    <a:pt x="403" y="277"/>
                  </a:lnTo>
                  <a:lnTo>
                    <a:pt x="403" y="273"/>
                  </a:lnTo>
                  <a:lnTo>
                    <a:pt x="400" y="275"/>
                  </a:lnTo>
                  <a:lnTo>
                    <a:pt x="400" y="267"/>
                  </a:lnTo>
                  <a:lnTo>
                    <a:pt x="394" y="267"/>
                  </a:lnTo>
                  <a:lnTo>
                    <a:pt x="395" y="264"/>
                  </a:lnTo>
                  <a:lnTo>
                    <a:pt x="386" y="258"/>
                  </a:lnTo>
                  <a:lnTo>
                    <a:pt x="386" y="250"/>
                  </a:lnTo>
                  <a:lnTo>
                    <a:pt x="376" y="249"/>
                  </a:lnTo>
                  <a:lnTo>
                    <a:pt x="374" y="253"/>
                  </a:lnTo>
                  <a:lnTo>
                    <a:pt x="351" y="253"/>
                  </a:lnTo>
                  <a:lnTo>
                    <a:pt x="349" y="257"/>
                  </a:lnTo>
                  <a:lnTo>
                    <a:pt x="339" y="253"/>
                  </a:lnTo>
                  <a:lnTo>
                    <a:pt x="337" y="250"/>
                  </a:lnTo>
                  <a:lnTo>
                    <a:pt x="334" y="252"/>
                  </a:lnTo>
                  <a:lnTo>
                    <a:pt x="334" y="260"/>
                  </a:lnTo>
                  <a:lnTo>
                    <a:pt x="329" y="260"/>
                  </a:lnTo>
                  <a:lnTo>
                    <a:pt x="325" y="260"/>
                  </a:lnTo>
                  <a:lnTo>
                    <a:pt x="325" y="257"/>
                  </a:lnTo>
                  <a:lnTo>
                    <a:pt x="328" y="257"/>
                  </a:lnTo>
                  <a:lnTo>
                    <a:pt x="328" y="253"/>
                  </a:lnTo>
                  <a:lnTo>
                    <a:pt x="334" y="249"/>
                  </a:lnTo>
                  <a:lnTo>
                    <a:pt x="325" y="255"/>
                  </a:lnTo>
                  <a:lnTo>
                    <a:pt x="313" y="249"/>
                  </a:lnTo>
                  <a:lnTo>
                    <a:pt x="305" y="252"/>
                  </a:lnTo>
                  <a:lnTo>
                    <a:pt x="305" y="247"/>
                  </a:lnTo>
                  <a:lnTo>
                    <a:pt x="308" y="243"/>
                  </a:lnTo>
                  <a:lnTo>
                    <a:pt x="305" y="237"/>
                  </a:lnTo>
                  <a:lnTo>
                    <a:pt x="306" y="235"/>
                  </a:lnTo>
                  <a:lnTo>
                    <a:pt x="311" y="238"/>
                  </a:lnTo>
                  <a:lnTo>
                    <a:pt x="311" y="233"/>
                  </a:lnTo>
                  <a:lnTo>
                    <a:pt x="314" y="232"/>
                  </a:lnTo>
                  <a:lnTo>
                    <a:pt x="311" y="217"/>
                  </a:lnTo>
                  <a:lnTo>
                    <a:pt x="305" y="213"/>
                  </a:lnTo>
                  <a:lnTo>
                    <a:pt x="305" y="210"/>
                  </a:lnTo>
                  <a:lnTo>
                    <a:pt x="294" y="207"/>
                  </a:lnTo>
                  <a:lnTo>
                    <a:pt x="290" y="194"/>
                  </a:lnTo>
                  <a:lnTo>
                    <a:pt x="287" y="187"/>
                  </a:lnTo>
                  <a:lnTo>
                    <a:pt x="287" y="177"/>
                  </a:lnTo>
                  <a:lnTo>
                    <a:pt x="277" y="174"/>
                  </a:lnTo>
                  <a:lnTo>
                    <a:pt x="277" y="167"/>
                  </a:lnTo>
                  <a:lnTo>
                    <a:pt x="256" y="169"/>
                  </a:lnTo>
                  <a:lnTo>
                    <a:pt x="254" y="160"/>
                  </a:lnTo>
                  <a:lnTo>
                    <a:pt x="257" y="152"/>
                  </a:lnTo>
                  <a:lnTo>
                    <a:pt x="253" y="144"/>
                  </a:lnTo>
                  <a:lnTo>
                    <a:pt x="259" y="143"/>
                  </a:lnTo>
                  <a:lnTo>
                    <a:pt x="260" y="140"/>
                  </a:lnTo>
                  <a:lnTo>
                    <a:pt x="254" y="132"/>
                  </a:lnTo>
                  <a:lnTo>
                    <a:pt x="254" y="121"/>
                  </a:lnTo>
                  <a:lnTo>
                    <a:pt x="256" y="118"/>
                  </a:lnTo>
                  <a:lnTo>
                    <a:pt x="262" y="118"/>
                  </a:lnTo>
                  <a:lnTo>
                    <a:pt x="264" y="117"/>
                  </a:lnTo>
                  <a:lnTo>
                    <a:pt x="259" y="114"/>
                  </a:lnTo>
                  <a:lnTo>
                    <a:pt x="262" y="109"/>
                  </a:lnTo>
                  <a:lnTo>
                    <a:pt x="257" y="101"/>
                  </a:lnTo>
                  <a:lnTo>
                    <a:pt x="259" y="100"/>
                  </a:lnTo>
                  <a:lnTo>
                    <a:pt x="267" y="100"/>
                  </a:lnTo>
                  <a:lnTo>
                    <a:pt x="268" y="98"/>
                  </a:lnTo>
                  <a:lnTo>
                    <a:pt x="268" y="94"/>
                  </a:lnTo>
                  <a:lnTo>
                    <a:pt x="264" y="89"/>
                  </a:lnTo>
                  <a:lnTo>
                    <a:pt x="257" y="83"/>
                  </a:lnTo>
                  <a:close/>
                  <a:moveTo>
                    <a:pt x="323" y="330"/>
                  </a:moveTo>
                  <a:lnTo>
                    <a:pt x="319" y="332"/>
                  </a:lnTo>
                  <a:lnTo>
                    <a:pt x="314" y="332"/>
                  </a:lnTo>
                  <a:lnTo>
                    <a:pt x="310" y="333"/>
                  </a:lnTo>
                  <a:lnTo>
                    <a:pt x="306" y="341"/>
                  </a:lnTo>
                  <a:lnTo>
                    <a:pt x="310" y="357"/>
                  </a:lnTo>
                  <a:lnTo>
                    <a:pt x="319" y="364"/>
                  </a:lnTo>
                  <a:lnTo>
                    <a:pt x="320" y="375"/>
                  </a:lnTo>
                  <a:lnTo>
                    <a:pt x="313" y="386"/>
                  </a:lnTo>
                  <a:lnTo>
                    <a:pt x="300" y="392"/>
                  </a:lnTo>
                  <a:lnTo>
                    <a:pt x="291" y="386"/>
                  </a:lnTo>
                  <a:lnTo>
                    <a:pt x="285" y="386"/>
                  </a:lnTo>
                  <a:lnTo>
                    <a:pt x="283" y="389"/>
                  </a:lnTo>
                  <a:lnTo>
                    <a:pt x="282" y="398"/>
                  </a:lnTo>
                  <a:lnTo>
                    <a:pt x="285" y="400"/>
                  </a:lnTo>
                  <a:lnTo>
                    <a:pt x="287" y="407"/>
                  </a:lnTo>
                  <a:lnTo>
                    <a:pt x="282" y="413"/>
                  </a:lnTo>
                  <a:lnTo>
                    <a:pt x="282" y="420"/>
                  </a:lnTo>
                  <a:lnTo>
                    <a:pt x="285" y="429"/>
                  </a:lnTo>
                  <a:lnTo>
                    <a:pt x="279" y="435"/>
                  </a:lnTo>
                  <a:lnTo>
                    <a:pt x="273" y="433"/>
                  </a:lnTo>
                  <a:lnTo>
                    <a:pt x="267" y="423"/>
                  </a:lnTo>
                  <a:lnTo>
                    <a:pt x="262" y="410"/>
                  </a:lnTo>
                  <a:lnTo>
                    <a:pt x="260" y="395"/>
                  </a:lnTo>
                  <a:lnTo>
                    <a:pt x="254" y="395"/>
                  </a:lnTo>
                  <a:lnTo>
                    <a:pt x="248" y="390"/>
                  </a:lnTo>
                  <a:lnTo>
                    <a:pt x="245" y="389"/>
                  </a:lnTo>
                  <a:lnTo>
                    <a:pt x="241" y="373"/>
                  </a:lnTo>
                  <a:lnTo>
                    <a:pt x="234" y="373"/>
                  </a:lnTo>
                  <a:lnTo>
                    <a:pt x="230" y="372"/>
                  </a:lnTo>
                  <a:lnTo>
                    <a:pt x="228" y="360"/>
                  </a:lnTo>
                  <a:lnTo>
                    <a:pt x="219" y="358"/>
                  </a:lnTo>
                  <a:lnTo>
                    <a:pt x="211" y="360"/>
                  </a:lnTo>
                  <a:lnTo>
                    <a:pt x="208" y="363"/>
                  </a:lnTo>
                  <a:lnTo>
                    <a:pt x="207" y="367"/>
                  </a:lnTo>
                  <a:lnTo>
                    <a:pt x="202" y="367"/>
                  </a:lnTo>
                  <a:lnTo>
                    <a:pt x="201" y="363"/>
                  </a:lnTo>
                  <a:lnTo>
                    <a:pt x="207" y="346"/>
                  </a:lnTo>
                  <a:lnTo>
                    <a:pt x="207" y="340"/>
                  </a:lnTo>
                  <a:lnTo>
                    <a:pt x="216" y="327"/>
                  </a:lnTo>
                  <a:lnTo>
                    <a:pt x="222" y="329"/>
                  </a:lnTo>
                  <a:lnTo>
                    <a:pt x="224" y="326"/>
                  </a:lnTo>
                  <a:lnTo>
                    <a:pt x="222" y="321"/>
                  </a:lnTo>
                  <a:lnTo>
                    <a:pt x="214" y="317"/>
                  </a:lnTo>
                  <a:lnTo>
                    <a:pt x="214" y="313"/>
                  </a:lnTo>
                  <a:lnTo>
                    <a:pt x="216" y="312"/>
                  </a:lnTo>
                  <a:lnTo>
                    <a:pt x="233" y="310"/>
                  </a:lnTo>
                  <a:lnTo>
                    <a:pt x="247" y="313"/>
                  </a:lnTo>
                  <a:lnTo>
                    <a:pt x="265" y="333"/>
                  </a:lnTo>
                  <a:lnTo>
                    <a:pt x="276" y="327"/>
                  </a:lnTo>
                  <a:lnTo>
                    <a:pt x="293" y="327"/>
                  </a:lnTo>
                  <a:lnTo>
                    <a:pt x="297" y="324"/>
                  </a:lnTo>
                  <a:lnTo>
                    <a:pt x="300" y="317"/>
                  </a:lnTo>
                  <a:lnTo>
                    <a:pt x="308" y="313"/>
                  </a:lnTo>
                  <a:lnTo>
                    <a:pt x="319" y="317"/>
                  </a:lnTo>
                  <a:lnTo>
                    <a:pt x="323" y="321"/>
                  </a:lnTo>
                  <a:lnTo>
                    <a:pt x="323" y="330"/>
                  </a:lnTo>
                  <a:lnTo>
                    <a:pt x="323" y="33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7" name="Kirovorhad"/>
            <p:cNvSpPr>
              <a:spLocks/>
            </p:cNvSpPr>
            <p:nvPr/>
          </p:nvSpPr>
          <p:spPr bwMode="auto">
            <a:xfrm>
              <a:off x="3893886" y="2913606"/>
              <a:ext cx="2041554" cy="1140185"/>
            </a:xfrm>
            <a:custGeom>
              <a:avLst/>
              <a:gdLst>
                <a:gd name="T0" fmla="*/ 678 w 861"/>
                <a:gd name="T1" fmla="*/ 14 h 469"/>
                <a:gd name="T2" fmla="*/ 716 w 861"/>
                <a:gd name="T3" fmla="*/ 54 h 469"/>
                <a:gd name="T4" fmla="*/ 736 w 861"/>
                <a:gd name="T5" fmla="*/ 40 h 469"/>
                <a:gd name="T6" fmla="*/ 742 w 861"/>
                <a:gd name="T7" fmla="*/ 69 h 469"/>
                <a:gd name="T8" fmla="*/ 762 w 861"/>
                <a:gd name="T9" fmla="*/ 92 h 469"/>
                <a:gd name="T10" fmla="*/ 793 w 861"/>
                <a:gd name="T11" fmla="*/ 106 h 469"/>
                <a:gd name="T12" fmla="*/ 816 w 861"/>
                <a:gd name="T13" fmla="*/ 92 h 469"/>
                <a:gd name="T14" fmla="*/ 851 w 861"/>
                <a:gd name="T15" fmla="*/ 140 h 469"/>
                <a:gd name="T16" fmla="*/ 827 w 861"/>
                <a:gd name="T17" fmla="*/ 145 h 469"/>
                <a:gd name="T18" fmla="*/ 796 w 861"/>
                <a:gd name="T19" fmla="*/ 142 h 469"/>
                <a:gd name="T20" fmla="*/ 830 w 861"/>
                <a:gd name="T21" fmla="*/ 175 h 469"/>
                <a:gd name="T22" fmla="*/ 810 w 861"/>
                <a:gd name="T23" fmla="*/ 205 h 469"/>
                <a:gd name="T24" fmla="*/ 775 w 861"/>
                <a:gd name="T25" fmla="*/ 220 h 469"/>
                <a:gd name="T26" fmla="*/ 782 w 861"/>
                <a:gd name="T27" fmla="*/ 289 h 469"/>
                <a:gd name="T28" fmla="*/ 764 w 861"/>
                <a:gd name="T29" fmla="*/ 332 h 469"/>
                <a:gd name="T30" fmla="*/ 732 w 861"/>
                <a:gd name="T31" fmla="*/ 358 h 469"/>
                <a:gd name="T32" fmla="*/ 723 w 861"/>
                <a:gd name="T33" fmla="*/ 355 h 469"/>
                <a:gd name="T34" fmla="*/ 696 w 861"/>
                <a:gd name="T35" fmla="*/ 371 h 469"/>
                <a:gd name="T36" fmla="*/ 673 w 861"/>
                <a:gd name="T37" fmla="*/ 375 h 469"/>
                <a:gd name="T38" fmla="*/ 634 w 861"/>
                <a:gd name="T39" fmla="*/ 400 h 469"/>
                <a:gd name="T40" fmla="*/ 607 w 861"/>
                <a:gd name="T41" fmla="*/ 420 h 469"/>
                <a:gd name="T42" fmla="*/ 554 w 861"/>
                <a:gd name="T43" fmla="*/ 452 h 469"/>
                <a:gd name="T44" fmla="*/ 499 w 861"/>
                <a:gd name="T45" fmla="*/ 465 h 469"/>
                <a:gd name="T46" fmla="*/ 479 w 861"/>
                <a:gd name="T47" fmla="*/ 448 h 469"/>
                <a:gd name="T48" fmla="*/ 443 w 861"/>
                <a:gd name="T49" fmla="*/ 434 h 469"/>
                <a:gd name="T50" fmla="*/ 411 w 861"/>
                <a:gd name="T51" fmla="*/ 380 h 469"/>
                <a:gd name="T52" fmla="*/ 380 w 861"/>
                <a:gd name="T53" fmla="*/ 358 h 469"/>
                <a:gd name="T54" fmla="*/ 360 w 861"/>
                <a:gd name="T55" fmla="*/ 371 h 469"/>
                <a:gd name="T56" fmla="*/ 339 w 861"/>
                <a:gd name="T57" fmla="*/ 351 h 469"/>
                <a:gd name="T58" fmla="*/ 299 w 861"/>
                <a:gd name="T59" fmla="*/ 331 h 469"/>
                <a:gd name="T60" fmla="*/ 245 w 861"/>
                <a:gd name="T61" fmla="*/ 334 h 469"/>
                <a:gd name="T62" fmla="*/ 221 w 861"/>
                <a:gd name="T63" fmla="*/ 338 h 469"/>
                <a:gd name="T64" fmla="*/ 179 w 861"/>
                <a:gd name="T65" fmla="*/ 343 h 469"/>
                <a:gd name="T66" fmla="*/ 106 w 861"/>
                <a:gd name="T67" fmla="*/ 345 h 469"/>
                <a:gd name="T68" fmla="*/ 54 w 861"/>
                <a:gd name="T69" fmla="*/ 326 h 469"/>
                <a:gd name="T70" fmla="*/ 6 w 861"/>
                <a:gd name="T71" fmla="*/ 326 h 469"/>
                <a:gd name="T72" fmla="*/ 4 w 861"/>
                <a:gd name="T73" fmla="*/ 297 h 469"/>
                <a:gd name="T74" fmla="*/ 44 w 861"/>
                <a:gd name="T75" fmla="*/ 245 h 469"/>
                <a:gd name="T76" fmla="*/ 97 w 861"/>
                <a:gd name="T77" fmla="*/ 242 h 469"/>
                <a:gd name="T78" fmla="*/ 146 w 861"/>
                <a:gd name="T79" fmla="*/ 209 h 469"/>
                <a:gd name="T80" fmla="*/ 175 w 861"/>
                <a:gd name="T81" fmla="*/ 185 h 469"/>
                <a:gd name="T82" fmla="*/ 204 w 861"/>
                <a:gd name="T83" fmla="*/ 154 h 469"/>
                <a:gd name="T84" fmla="*/ 238 w 861"/>
                <a:gd name="T85" fmla="*/ 154 h 469"/>
                <a:gd name="T86" fmla="*/ 268 w 861"/>
                <a:gd name="T87" fmla="*/ 157 h 469"/>
                <a:gd name="T88" fmla="*/ 288 w 861"/>
                <a:gd name="T89" fmla="*/ 159 h 469"/>
                <a:gd name="T90" fmla="*/ 328 w 861"/>
                <a:gd name="T91" fmla="*/ 165 h 469"/>
                <a:gd name="T92" fmla="*/ 348 w 861"/>
                <a:gd name="T93" fmla="*/ 157 h 469"/>
                <a:gd name="T94" fmla="*/ 377 w 861"/>
                <a:gd name="T95" fmla="*/ 125 h 469"/>
                <a:gd name="T96" fmla="*/ 379 w 861"/>
                <a:gd name="T97" fmla="*/ 114 h 469"/>
                <a:gd name="T98" fmla="*/ 434 w 861"/>
                <a:gd name="T99" fmla="*/ 99 h 469"/>
                <a:gd name="T100" fmla="*/ 485 w 861"/>
                <a:gd name="T101" fmla="*/ 108 h 469"/>
                <a:gd name="T102" fmla="*/ 503 w 861"/>
                <a:gd name="T103" fmla="*/ 86 h 469"/>
                <a:gd name="T104" fmla="*/ 529 w 861"/>
                <a:gd name="T105" fmla="*/ 55 h 469"/>
                <a:gd name="T106" fmla="*/ 558 w 861"/>
                <a:gd name="T107" fmla="*/ 62 h 469"/>
                <a:gd name="T108" fmla="*/ 578 w 861"/>
                <a:gd name="T109" fmla="*/ 89 h 469"/>
                <a:gd name="T110" fmla="*/ 611 w 861"/>
                <a:gd name="T111" fmla="*/ 83 h 469"/>
                <a:gd name="T112" fmla="*/ 640 w 861"/>
                <a:gd name="T113" fmla="*/ 74 h 469"/>
                <a:gd name="T114" fmla="*/ 627 w 861"/>
                <a:gd name="T115" fmla="*/ 2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61" h="469">
                  <a:moveTo>
                    <a:pt x="644" y="0"/>
                  </a:moveTo>
                  <a:lnTo>
                    <a:pt x="652" y="3"/>
                  </a:lnTo>
                  <a:lnTo>
                    <a:pt x="660" y="5"/>
                  </a:lnTo>
                  <a:lnTo>
                    <a:pt x="669" y="0"/>
                  </a:lnTo>
                  <a:lnTo>
                    <a:pt x="672" y="3"/>
                  </a:lnTo>
                  <a:lnTo>
                    <a:pt x="670" y="11"/>
                  </a:lnTo>
                  <a:lnTo>
                    <a:pt x="673" y="14"/>
                  </a:lnTo>
                  <a:lnTo>
                    <a:pt x="678" y="14"/>
                  </a:lnTo>
                  <a:lnTo>
                    <a:pt x="681" y="19"/>
                  </a:lnTo>
                  <a:lnTo>
                    <a:pt x="698" y="20"/>
                  </a:lnTo>
                  <a:lnTo>
                    <a:pt x="706" y="34"/>
                  </a:lnTo>
                  <a:lnTo>
                    <a:pt x="704" y="39"/>
                  </a:lnTo>
                  <a:lnTo>
                    <a:pt x="707" y="42"/>
                  </a:lnTo>
                  <a:lnTo>
                    <a:pt x="707" y="52"/>
                  </a:lnTo>
                  <a:lnTo>
                    <a:pt x="713" y="51"/>
                  </a:lnTo>
                  <a:lnTo>
                    <a:pt x="716" y="54"/>
                  </a:lnTo>
                  <a:lnTo>
                    <a:pt x="726" y="54"/>
                  </a:lnTo>
                  <a:lnTo>
                    <a:pt x="726" y="32"/>
                  </a:lnTo>
                  <a:lnTo>
                    <a:pt x="724" y="26"/>
                  </a:lnTo>
                  <a:lnTo>
                    <a:pt x="726" y="26"/>
                  </a:lnTo>
                  <a:lnTo>
                    <a:pt x="729" y="31"/>
                  </a:lnTo>
                  <a:lnTo>
                    <a:pt x="730" y="35"/>
                  </a:lnTo>
                  <a:lnTo>
                    <a:pt x="732" y="35"/>
                  </a:lnTo>
                  <a:lnTo>
                    <a:pt x="736" y="40"/>
                  </a:lnTo>
                  <a:lnTo>
                    <a:pt x="735" y="48"/>
                  </a:lnTo>
                  <a:lnTo>
                    <a:pt x="730" y="49"/>
                  </a:lnTo>
                  <a:lnTo>
                    <a:pt x="733" y="52"/>
                  </a:lnTo>
                  <a:lnTo>
                    <a:pt x="738" y="52"/>
                  </a:lnTo>
                  <a:lnTo>
                    <a:pt x="738" y="55"/>
                  </a:lnTo>
                  <a:lnTo>
                    <a:pt x="741" y="59"/>
                  </a:lnTo>
                  <a:lnTo>
                    <a:pt x="739" y="63"/>
                  </a:lnTo>
                  <a:lnTo>
                    <a:pt x="742" y="69"/>
                  </a:lnTo>
                  <a:lnTo>
                    <a:pt x="736" y="77"/>
                  </a:lnTo>
                  <a:lnTo>
                    <a:pt x="742" y="91"/>
                  </a:lnTo>
                  <a:lnTo>
                    <a:pt x="739" y="91"/>
                  </a:lnTo>
                  <a:lnTo>
                    <a:pt x="741" y="94"/>
                  </a:lnTo>
                  <a:lnTo>
                    <a:pt x="747" y="92"/>
                  </a:lnTo>
                  <a:lnTo>
                    <a:pt x="758" y="100"/>
                  </a:lnTo>
                  <a:lnTo>
                    <a:pt x="759" y="92"/>
                  </a:lnTo>
                  <a:lnTo>
                    <a:pt x="762" y="92"/>
                  </a:lnTo>
                  <a:lnTo>
                    <a:pt x="762" y="94"/>
                  </a:lnTo>
                  <a:lnTo>
                    <a:pt x="764" y="92"/>
                  </a:lnTo>
                  <a:lnTo>
                    <a:pt x="772" y="92"/>
                  </a:lnTo>
                  <a:lnTo>
                    <a:pt x="773" y="94"/>
                  </a:lnTo>
                  <a:lnTo>
                    <a:pt x="773" y="105"/>
                  </a:lnTo>
                  <a:lnTo>
                    <a:pt x="785" y="100"/>
                  </a:lnTo>
                  <a:lnTo>
                    <a:pt x="789" y="106"/>
                  </a:lnTo>
                  <a:lnTo>
                    <a:pt x="793" y="106"/>
                  </a:lnTo>
                  <a:lnTo>
                    <a:pt x="792" y="103"/>
                  </a:lnTo>
                  <a:lnTo>
                    <a:pt x="798" y="103"/>
                  </a:lnTo>
                  <a:lnTo>
                    <a:pt x="801" y="97"/>
                  </a:lnTo>
                  <a:lnTo>
                    <a:pt x="799" y="95"/>
                  </a:lnTo>
                  <a:lnTo>
                    <a:pt x="807" y="89"/>
                  </a:lnTo>
                  <a:lnTo>
                    <a:pt x="807" y="86"/>
                  </a:lnTo>
                  <a:lnTo>
                    <a:pt x="813" y="85"/>
                  </a:lnTo>
                  <a:lnTo>
                    <a:pt x="816" y="92"/>
                  </a:lnTo>
                  <a:lnTo>
                    <a:pt x="822" y="97"/>
                  </a:lnTo>
                  <a:lnTo>
                    <a:pt x="833" y="95"/>
                  </a:lnTo>
                  <a:lnTo>
                    <a:pt x="844" y="97"/>
                  </a:lnTo>
                  <a:lnTo>
                    <a:pt x="861" y="109"/>
                  </a:lnTo>
                  <a:lnTo>
                    <a:pt x="861" y="109"/>
                  </a:lnTo>
                  <a:lnTo>
                    <a:pt x="856" y="128"/>
                  </a:lnTo>
                  <a:lnTo>
                    <a:pt x="854" y="129"/>
                  </a:lnTo>
                  <a:lnTo>
                    <a:pt x="851" y="140"/>
                  </a:lnTo>
                  <a:lnTo>
                    <a:pt x="851" y="151"/>
                  </a:lnTo>
                  <a:lnTo>
                    <a:pt x="844" y="149"/>
                  </a:lnTo>
                  <a:lnTo>
                    <a:pt x="842" y="140"/>
                  </a:lnTo>
                  <a:lnTo>
                    <a:pt x="839" y="142"/>
                  </a:lnTo>
                  <a:lnTo>
                    <a:pt x="839" y="143"/>
                  </a:lnTo>
                  <a:lnTo>
                    <a:pt x="835" y="143"/>
                  </a:lnTo>
                  <a:lnTo>
                    <a:pt x="833" y="142"/>
                  </a:lnTo>
                  <a:lnTo>
                    <a:pt x="827" y="145"/>
                  </a:lnTo>
                  <a:lnTo>
                    <a:pt x="825" y="145"/>
                  </a:lnTo>
                  <a:lnTo>
                    <a:pt x="824" y="139"/>
                  </a:lnTo>
                  <a:lnTo>
                    <a:pt x="818" y="139"/>
                  </a:lnTo>
                  <a:lnTo>
                    <a:pt x="816" y="135"/>
                  </a:lnTo>
                  <a:lnTo>
                    <a:pt x="812" y="143"/>
                  </a:lnTo>
                  <a:lnTo>
                    <a:pt x="802" y="145"/>
                  </a:lnTo>
                  <a:lnTo>
                    <a:pt x="799" y="142"/>
                  </a:lnTo>
                  <a:lnTo>
                    <a:pt x="796" y="142"/>
                  </a:lnTo>
                  <a:lnTo>
                    <a:pt x="796" y="155"/>
                  </a:lnTo>
                  <a:lnTo>
                    <a:pt x="798" y="157"/>
                  </a:lnTo>
                  <a:lnTo>
                    <a:pt x="801" y="157"/>
                  </a:lnTo>
                  <a:lnTo>
                    <a:pt x="802" y="163"/>
                  </a:lnTo>
                  <a:lnTo>
                    <a:pt x="810" y="166"/>
                  </a:lnTo>
                  <a:lnTo>
                    <a:pt x="816" y="166"/>
                  </a:lnTo>
                  <a:lnTo>
                    <a:pt x="827" y="175"/>
                  </a:lnTo>
                  <a:lnTo>
                    <a:pt x="830" y="175"/>
                  </a:lnTo>
                  <a:lnTo>
                    <a:pt x="830" y="179"/>
                  </a:lnTo>
                  <a:lnTo>
                    <a:pt x="842" y="177"/>
                  </a:lnTo>
                  <a:lnTo>
                    <a:pt x="841" y="185"/>
                  </a:lnTo>
                  <a:lnTo>
                    <a:pt x="831" y="186"/>
                  </a:lnTo>
                  <a:lnTo>
                    <a:pt x="833" y="195"/>
                  </a:lnTo>
                  <a:lnTo>
                    <a:pt x="828" y="199"/>
                  </a:lnTo>
                  <a:lnTo>
                    <a:pt x="812" y="209"/>
                  </a:lnTo>
                  <a:lnTo>
                    <a:pt x="810" y="205"/>
                  </a:lnTo>
                  <a:lnTo>
                    <a:pt x="801" y="205"/>
                  </a:lnTo>
                  <a:lnTo>
                    <a:pt x="804" y="214"/>
                  </a:lnTo>
                  <a:lnTo>
                    <a:pt x="796" y="217"/>
                  </a:lnTo>
                  <a:lnTo>
                    <a:pt x="796" y="212"/>
                  </a:lnTo>
                  <a:lnTo>
                    <a:pt x="781" y="214"/>
                  </a:lnTo>
                  <a:lnTo>
                    <a:pt x="781" y="217"/>
                  </a:lnTo>
                  <a:lnTo>
                    <a:pt x="775" y="217"/>
                  </a:lnTo>
                  <a:lnTo>
                    <a:pt x="775" y="220"/>
                  </a:lnTo>
                  <a:lnTo>
                    <a:pt x="773" y="222"/>
                  </a:lnTo>
                  <a:lnTo>
                    <a:pt x="778" y="269"/>
                  </a:lnTo>
                  <a:lnTo>
                    <a:pt x="772" y="271"/>
                  </a:lnTo>
                  <a:lnTo>
                    <a:pt x="772" y="277"/>
                  </a:lnTo>
                  <a:lnTo>
                    <a:pt x="770" y="282"/>
                  </a:lnTo>
                  <a:lnTo>
                    <a:pt x="773" y="283"/>
                  </a:lnTo>
                  <a:lnTo>
                    <a:pt x="773" y="289"/>
                  </a:lnTo>
                  <a:lnTo>
                    <a:pt x="782" y="289"/>
                  </a:lnTo>
                  <a:lnTo>
                    <a:pt x="781" y="305"/>
                  </a:lnTo>
                  <a:lnTo>
                    <a:pt x="785" y="306"/>
                  </a:lnTo>
                  <a:lnTo>
                    <a:pt x="789" y="317"/>
                  </a:lnTo>
                  <a:lnTo>
                    <a:pt x="779" y="320"/>
                  </a:lnTo>
                  <a:lnTo>
                    <a:pt x="778" y="328"/>
                  </a:lnTo>
                  <a:lnTo>
                    <a:pt x="775" y="329"/>
                  </a:lnTo>
                  <a:lnTo>
                    <a:pt x="775" y="331"/>
                  </a:lnTo>
                  <a:lnTo>
                    <a:pt x="764" y="332"/>
                  </a:lnTo>
                  <a:lnTo>
                    <a:pt x="764" y="338"/>
                  </a:lnTo>
                  <a:lnTo>
                    <a:pt x="739" y="342"/>
                  </a:lnTo>
                  <a:lnTo>
                    <a:pt x="739" y="345"/>
                  </a:lnTo>
                  <a:lnTo>
                    <a:pt x="735" y="345"/>
                  </a:lnTo>
                  <a:lnTo>
                    <a:pt x="741" y="354"/>
                  </a:lnTo>
                  <a:lnTo>
                    <a:pt x="738" y="354"/>
                  </a:lnTo>
                  <a:lnTo>
                    <a:pt x="735" y="360"/>
                  </a:lnTo>
                  <a:lnTo>
                    <a:pt x="732" y="358"/>
                  </a:lnTo>
                  <a:lnTo>
                    <a:pt x="732" y="343"/>
                  </a:lnTo>
                  <a:lnTo>
                    <a:pt x="726" y="345"/>
                  </a:lnTo>
                  <a:lnTo>
                    <a:pt x="726" y="337"/>
                  </a:lnTo>
                  <a:lnTo>
                    <a:pt x="719" y="338"/>
                  </a:lnTo>
                  <a:lnTo>
                    <a:pt x="723" y="352"/>
                  </a:lnTo>
                  <a:lnTo>
                    <a:pt x="712" y="354"/>
                  </a:lnTo>
                  <a:lnTo>
                    <a:pt x="713" y="358"/>
                  </a:lnTo>
                  <a:lnTo>
                    <a:pt x="723" y="355"/>
                  </a:lnTo>
                  <a:lnTo>
                    <a:pt x="724" y="358"/>
                  </a:lnTo>
                  <a:lnTo>
                    <a:pt x="721" y="358"/>
                  </a:lnTo>
                  <a:lnTo>
                    <a:pt x="721" y="363"/>
                  </a:lnTo>
                  <a:lnTo>
                    <a:pt x="704" y="368"/>
                  </a:lnTo>
                  <a:lnTo>
                    <a:pt x="706" y="378"/>
                  </a:lnTo>
                  <a:lnTo>
                    <a:pt x="704" y="371"/>
                  </a:lnTo>
                  <a:lnTo>
                    <a:pt x="698" y="372"/>
                  </a:lnTo>
                  <a:lnTo>
                    <a:pt x="696" y="371"/>
                  </a:lnTo>
                  <a:lnTo>
                    <a:pt x="698" y="378"/>
                  </a:lnTo>
                  <a:lnTo>
                    <a:pt x="683" y="380"/>
                  </a:lnTo>
                  <a:lnTo>
                    <a:pt x="683" y="386"/>
                  </a:lnTo>
                  <a:lnTo>
                    <a:pt x="680" y="389"/>
                  </a:lnTo>
                  <a:lnTo>
                    <a:pt x="678" y="397"/>
                  </a:lnTo>
                  <a:lnTo>
                    <a:pt x="675" y="395"/>
                  </a:lnTo>
                  <a:lnTo>
                    <a:pt x="675" y="395"/>
                  </a:lnTo>
                  <a:lnTo>
                    <a:pt x="673" y="375"/>
                  </a:lnTo>
                  <a:lnTo>
                    <a:pt x="664" y="380"/>
                  </a:lnTo>
                  <a:lnTo>
                    <a:pt x="663" y="378"/>
                  </a:lnTo>
                  <a:lnTo>
                    <a:pt x="657" y="380"/>
                  </a:lnTo>
                  <a:lnTo>
                    <a:pt x="657" y="382"/>
                  </a:lnTo>
                  <a:lnTo>
                    <a:pt x="647" y="382"/>
                  </a:lnTo>
                  <a:lnTo>
                    <a:pt x="650" y="386"/>
                  </a:lnTo>
                  <a:lnTo>
                    <a:pt x="652" y="395"/>
                  </a:lnTo>
                  <a:lnTo>
                    <a:pt x="634" y="400"/>
                  </a:lnTo>
                  <a:lnTo>
                    <a:pt x="630" y="394"/>
                  </a:lnTo>
                  <a:lnTo>
                    <a:pt x="611" y="397"/>
                  </a:lnTo>
                  <a:lnTo>
                    <a:pt x="612" y="408"/>
                  </a:lnTo>
                  <a:lnTo>
                    <a:pt x="620" y="406"/>
                  </a:lnTo>
                  <a:lnTo>
                    <a:pt x="621" y="412"/>
                  </a:lnTo>
                  <a:lnTo>
                    <a:pt x="603" y="415"/>
                  </a:lnTo>
                  <a:lnTo>
                    <a:pt x="603" y="420"/>
                  </a:lnTo>
                  <a:lnTo>
                    <a:pt x="607" y="420"/>
                  </a:lnTo>
                  <a:lnTo>
                    <a:pt x="609" y="431"/>
                  </a:lnTo>
                  <a:lnTo>
                    <a:pt x="604" y="431"/>
                  </a:lnTo>
                  <a:lnTo>
                    <a:pt x="606" y="435"/>
                  </a:lnTo>
                  <a:lnTo>
                    <a:pt x="607" y="437"/>
                  </a:lnTo>
                  <a:lnTo>
                    <a:pt x="603" y="448"/>
                  </a:lnTo>
                  <a:lnTo>
                    <a:pt x="558" y="455"/>
                  </a:lnTo>
                  <a:lnTo>
                    <a:pt x="555" y="455"/>
                  </a:lnTo>
                  <a:lnTo>
                    <a:pt x="554" y="452"/>
                  </a:lnTo>
                  <a:lnTo>
                    <a:pt x="543" y="455"/>
                  </a:lnTo>
                  <a:lnTo>
                    <a:pt x="529" y="445"/>
                  </a:lnTo>
                  <a:lnTo>
                    <a:pt x="517" y="449"/>
                  </a:lnTo>
                  <a:lnTo>
                    <a:pt x="517" y="455"/>
                  </a:lnTo>
                  <a:lnTo>
                    <a:pt x="512" y="455"/>
                  </a:lnTo>
                  <a:lnTo>
                    <a:pt x="514" y="465"/>
                  </a:lnTo>
                  <a:lnTo>
                    <a:pt x="500" y="468"/>
                  </a:lnTo>
                  <a:lnTo>
                    <a:pt x="499" y="465"/>
                  </a:lnTo>
                  <a:lnTo>
                    <a:pt x="495" y="469"/>
                  </a:lnTo>
                  <a:lnTo>
                    <a:pt x="494" y="466"/>
                  </a:lnTo>
                  <a:lnTo>
                    <a:pt x="491" y="466"/>
                  </a:lnTo>
                  <a:lnTo>
                    <a:pt x="489" y="458"/>
                  </a:lnTo>
                  <a:lnTo>
                    <a:pt x="485" y="458"/>
                  </a:lnTo>
                  <a:lnTo>
                    <a:pt x="483" y="451"/>
                  </a:lnTo>
                  <a:lnTo>
                    <a:pt x="479" y="452"/>
                  </a:lnTo>
                  <a:lnTo>
                    <a:pt x="479" y="448"/>
                  </a:lnTo>
                  <a:lnTo>
                    <a:pt x="459" y="451"/>
                  </a:lnTo>
                  <a:lnTo>
                    <a:pt x="459" y="454"/>
                  </a:lnTo>
                  <a:lnTo>
                    <a:pt x="433" y="458"/>
                  </a:lnTo>
                  <a:lnTo>
                    <a:pt x="431" y="448"/>
                  </a:lnTo>
                  <a:lnTo>
                    <a:pt x="440" y="446"/>
                  </a:lnTo>
                  <a:lnTo>
                    <a:pt x="437" y="440"/>
                  </a:lnTo>
                  <a:lnTo>
                    <a:pt x="437" y="434"/>
                  </a:lnTo>
                  <a:lnTo>
                    <a:pt x="443" y="434"/>
                  </a:lnTo>
                  <a:lnTo>
                    <a:pt x="442" y="417"/>
                  </a:lnTo>
                  <a:lnTo>
                    <a:pt x="436" y="418"/>
                  </a:lnTo>
                  <a:lnTo>
                    <a:pt x="434" y="403"/>
                  </a:lnTo>
                  <a:lnTo>
                    <a:pt x="422" y="405"/>
                  </a:lnTo>
                  <a:lnTo>
                    <a:pt x="420" y="405"/>
                  </a:lnTo>
                  <a:lnTo>
                    <a:pt x="416" y="408"/>
                  </a:lnTo>
                  <a:lnTo>
                    <a:pt x="411" y="383"/>
                  </a:lnTo>
                  <a:lnTo>
                    <a:pt x="411" y="380"/>
                  </a:lnTo>
                  <a:lnTo>
                    <a:pt x="422" y="378"/>
                  </a:lnTo>
                  <a:lnTo>
                    <a:pt x="419" y="360"/>
                  </a:lnTo>
                  <a:lnTo>
                    <a:pt x="403" y="362"/>
                  </a:lnTo>
                  <a:lnTo>
                    <a:pt x="402" y="354"/>
                  </a:lnTo>
                  <a:lnTo>
                    <a:pt x="393" y="355"/>
                  </a:lnTo>
                  <a:lnTo>
                    <a:pt x="391" y="349"/>
                  </a:lnTo>
                  <a:lnTo>
                    <a:pt x="380" y="351"/>
                  </a:lnTo>
                  <a:lnTo>
                    <a:pt x="380" y="358"/>
                  </a:lnTo>
                  <a:lnTo>
                    <a:pt x="377" y="360"/>
                  </a:lnTo>
                  <a:lnTo>
                    <a:pt x="374" y="357"/>
                  </a:lnTo>
                  <a:lnTo>
                    <a:pt x="371" y="358"/>
                  </a:lnTo>
                  <a:lnTo>
                    <a:pt x="373" y="369"/>
                  </a:lnTo>
                  <a:lnTo>
                    <a:pt x="365" y="371"/>
                  </a:lnTo>
                  <a:lnTo>
                    <a:pt x="365" y="374"/>
                  </a:lnTo>
                  <a:lnTo>
                    <a:pt x="362" y="375"/>
                  </a:lnTo>
                  <a:lnTo>
                    <a:pt x="360" y="371"/>
                  </a:lnTo>
                  <a:lnTo>
                    <a:pt x="357" y="371"/>
                  </a:lnTo>
                  <a:lnTo>
                    <a:pt x="359" y="365"/>
                  </a:lnTo>
                  <a:lnTo>
                    <a:pt x="364" y="363"/>
                  </a:lnTo>
                  <a:lnTo>
                    <a:pt x="360" y="351"/>
                  </a:lnTo>
                  <a:lnTo>
                    <a:pt x="347" y="354"/>
                  </a:lnTo>
                  <a:lnTo>
                    <a:pt x="347" y="357"/>
                  </a:lnTo>
                  <a:lnTo>
                    <a:pt x="340" y="357"/>
                  </a:lnTo>
                  <a:lnTo>
                    <a:pt x="339" y="351"/>
                  </a:lnTo>
                  <a:lnTo>
                    <a:pt x="334" y="354"/>
                  </a:lnTo>
                  <a:lnTo>
                    <a:pt x="327" y="355"/>
                  </a:lnTo>
                  <a:lnTo>
                    <a:pt x="325" y="349"/>
                  </a:lnTo>
                  <a:lnTo>
                    <a:pt x="308" y="355"/>
                  </a:lnTo>
                  <a:lnTo>
                    <a:pt x="305" y="338"/>
                  </a:lnTo>
                  <a:lnTo>
                    <a:pt x="301" y="338"/>
                  </a:lnTo>
                  <a:lnTo>
                    <a:pt x="296" y="335"/>
                  </a:lnTo>
                  <a:lnTo>
                    <a:pt x="299" y="331"/>
                  </a:lnTo>
                  <a:lnTo>
                    <a:pt x="293" y="323"/>
                  </a:lnTo>
                  <a:lnTo>
                    <a:pt x="288" y="323"/>
                  </a:lnTo>
                  <a:lnTo>
                    <a:pt x="288" y="320"/>
                  </a:lnTo>
                  <a:lnTo>
                    <a:pt x="270" y="322"/>
                  </a:lnTo>
                  <a:lnTo>
                    <a:pt x="270" y="318"/>
                  </a:lnTo>
                  <a:lnTo>
                    <a:pt x="255" y="322"/>
                  </a:lnTo>
                  <a:lnTo>
                    <a:pt x="258" y="334"/>
                  </a:lnTo>
                  <a:lnTo>
                    <a:pt x="245" y="334"/>
                  </a:lnTo>
                  <a:lnTo>
                    <a:pt x="244" y="340"/>
                  </a:lnTo>
                  <a:lnTo>
                    <a:pt x="238" y="342"/>
                  </a:lnTo>
                  <a:lnTo>
                    <a:pt x="236" y="340"/>
                  </a:lnTo>
                  <a:lnTo>
                    <a:pt x="230" y="342"/>
                  </a:lnTo>
                  <a:lnTo>
                    <a:pt x="227" y="334"/>
                  </a:lnTo>
                  <a:lnTo>
                    <a:pt x="224" y="335"/>
                  </a:lnTo>
                  <a:lnTo>
                    <a:pt x="221" y="332"/>
                  </a:lnTo>
                  <a:lnTo>
                    <a:pt x="221" y="338"/>
                  </a:lnTo>
                  <a:lnTo>
                    <a:pt x="216" y="338"/>
                  </a:lnTo>
                  <a:lnTo>
                    <a:pt x="215" y="332"/>
                  </a:lnTo>
                  <a:lnTo>
                    <a:pt x="201" y="334"/>
                  </a:lnTo>
                  <a:lnTo>
                    <a:pt x="201" y="331"/>
                  </a:lnTo>
                  <a:lnTo>
                    <a:pt x="186" y="334"/>
                  </a:lnTo>
                  <a:lnTo>
                    <a:pt x="187" y="338"/>
                  </a:lnTo>
                  <a:lnTo>
                    <a:pt x="181" y="340"/>
                  </a:lnTo>
                  <a:lnTo>
                    <a:pt x="179" y="343"/>
                  </a:lnTo>
                  <a:lnTo>
                    <a:pt x="166" y="343"/>
                  </a:lnTo>
                  <a:lnTo>
                    <a:pt x="159" y="337"/>
                  </a:lnTo>
                  <a:lnTo>
                    <a:pt x="155" y="343"/>
                  </a:lnTo>
                  <a:lnTo>
                    <a:pt x="153" y="338"/>
                  </a:lnTo>
                  <a:lnTo>
                    <a:pt x="127" y="337"/>
                  </a:lnTo>
                  <a:lnTo>
                    <a:pt x="115" y="346"/>
                  </a:lnTo>
                  <a:lnTo>
                    <a:pt x="115" y="346"/>
                  </a:lnTo>
                  <a:lnTo>
                    <a:pt x="106" y="345"/>
                  </a:lnTo>
                  <a:lnTo>
                    <a:pt x="101" y="348"/>
                  </a:lnTo>
                  <a:lnTo>
                    <a:pt x="87" y="343"/>
                  </a:lnTo>
                  <a:lnTo>
                    <a:pt x="77" y="343"/>
                  </a:lnTo>
                  <a:lnTo>
                    <a:pt x="74" y="346"/>
                  </a:lnTo>
                  <a:lnTo>
                    <a:pt x="63" y="343"/>
                  </a:lnTo>
                  <a:lnTo>
                    <a:pt x="58" y="334"/>
                  </a:lnTo>
                  <a:lnTo>
                    <a:pt x="52" y="334"/>
                  </a:lnTo>
                  <a:lnTo>
                    <a:pt x="54" y="326"/>
                  </a:lnTo>
                  <a:lnTo>
                    <a:pt x="49" y="320"/>
                  </a:lnTo>
                  <a:lnTo>
                    <a:pt x="46" y="323"/>
                  </a:lnTo>
                  <a:lnTo>
                    <a:pt x="37" y="318"/>
                  </a:lnTo>
                  <a:lnTo>
                    <a:pt x="27" y="334"/>
                  </a:lnTo>
                  <a:lnTo>
                    <a:pt x="20" y="325"/>
                  </a:lnTo>
                  <a:lnTo>
                    <a:pt x="9" y="329"/>
                  </a:lnTo>
                  <a:lnTo>
                    <a:pt x="6" y="326"/>
                  </a:lnTo>
                  <a:lnTo>
                    <a:pt x="6" y="326"/>
                  </a:lnTo>
                  <a:lnTo>
                    <a:pt x="4" y="322"/>
                  </a:lnTo>
                  <a:lnTo>
                    <a:pt x="6" y="315"/>
                  </a:lnTo>
                  <a:lnTo>
                    <a:pt x="4" y="312"/>
                  </a:lnTo>
                  <a:lnTo>
                    <a:pt x="4" y="306"/>
                  </a:lnTo>
                  <a:lnTo>
                    <a:pt x="0" y="302"/>
                  </a:lnTo>
                  <a:lnTo>
                    <a:pt x="0" y="298"/>
                  </a:lnTo>
                  <a:lnTo>
                    <a:pt x="3" y="300"/>
                  </a:lnTo>
                  <a:lnTo>
                    <a:pt x="4" y="297"/>
                  </a:lnTo>
                  <a:lnTo>
                    <a:pt x="6" y="289"/>
                  </a:lnTo>
                  <a:lnTo>
                    <a:pt x="11" y="288"/>
                  </a:lnTo>
                  <a:lnTo>
                    <a:pt x="12" y="283"/>
                  </a:lnTo>
                  <a:lnTo>
                    <a:pt x="8" y="277"/>
                  </a:lnTo>
                  <a:lnTo>
                    <a:pt x="24" y="262"/>
                  </a:lnTo>
                  <a:lnTo>
                    <a:pt x="23" y="258"/>
                  </a:lnTo>
                  <a:lnTo>
                    <a:pt x="41" y="251"/>
                  </a:lnTo>
                  <a:lnTo>
                    <a:pt x="44" y="245"/>
                  </a:lnTo>
                  <a:lnTo>
                    <a:pt x="44" y="245"/>
                  </a:lnTo>
                  <a:lnTo>
                    <a:pt x="61" y="242"/>
                  </a:lnTo>
                  <a:lnTo>
                    <a:pt x="70" y="251"/>
                  </a:lnTo>
                  <a:lnTo>
                    <a:pt x="75" y="251"/>
                  </a:lnTo>
                  <a:lnTo>
                    <a:pt x="81" y="243"/>
                  </a:lnTo>
                  <a:lnTo>
                    <a:pt x="83" y="237"/>
                  </a:lnTo>
                  <a:lnTo>
                    <a:pt x="86" y="234"/>
                  </a:lnTo>
                  <a:lnTo>
                    <a:pt x="97" y="242"/>
                  </a:lnTo>
                  <a:lnTo>
                    <a:pt x="100" y="242"/>
                  </a:lnTo>
                  <a:lnTo>
                    <a:pt x="104" y="238"/>
                  </a:lnTo>
                  <a:lnTo>
                    <a:pt x="104" y="234"/>
                  </a:lnTo>
                  <a:lnTo>
                    <a:pt x="115" y="232"/>
                  </a:lnTo>
                  <a:lnTo>
                    <a:pt x="120" y="228"/>
                  </a:lnTo>
                  <a:lnTo>
                    <a:pt x="132" y="226"/>
                  </a:lnTo>
                  <a:lnTo>
                    <a:pt x="135" y="212"/>
                  </a:lnTo>
                  <a:lnTo>
                    <a:pt x="146" y="209"/>
                  </a:lnTo>
                  <a:lnTo>
                    <a:pt x="152" y="215"/>
                  </a:lnTo>
                  <a:lnTo>
                    <a:pt x="169" y="214"/>
                  </a:lnTo>
                  <a:lnTo>
                    <a:pt x="169" y="208"/>
                  </a:lnTo>
                  <a:lnTo>
                    <a:pt x="167" y="206"/>
                  </a:lnTo>
                  <a:lnTo>
                    <a:pt x="170" y="203"/>
                  </a:lnTo>
                  <a:lnTo>
                    <a:pt x="161" y="195"/>
                  </a:lnTo>
                  <a:lnTo>
                    <a:pt x="167" y="188"/>
                  </a:lnTo>
                  <a:lnTo>
                    <a:pt x="175" y="185"/>
                  </a:lnTo>
                  <a:lnTo>
                    <a:pt x="178" y="174"/>
                  </a:lnTo>
                  <a:lnTo>
                    <a:pt x="170" y="166"/>
                  </a:lnTo>
                  <a:lnTo>
                    <a:pt x="178" y="166"/>
                  </a:lnTo>
                  <a:lnTo>
                    <a:pt x="181" y="160"/>
                  </a:lnTo>
                  <a:lnTo>
                    <a:pt x="182" y="160"/>
                  </a:lnTo>
                  <a:lnTo>
                    <a:pt x="184" y="157"/>
                  </a:lnTo>
                  <a:lnTo>
                    <a:pt x="196" y="152"/>
                  </a:lnTo>
                  <a:lnTo>
                    <a:pt x="204" y="154"/>
                  </a:lnTo>
                  <a:lnTo>
                    <a:pt x="207" y="154"/>
                  </a:lnTo>
                  <a:lnTo>
                    <a:pt x="209" y="151"/>
                  </a:lnTo>
                  <a:lnTo>
                    <a:pt x="218" y="155"/>
                  </a:lnTo>
                  <a:lnTo>
                    <a:pt x="219" y="151"/>
                  </a:lnTo>
                  <a:lnTo>
                    <a:pt x="224" y="157"/>
                  </a:lnTo>
                  <a:lnTo>
                    <a:pt x="235" y="159"/>
                  </a:lnTo>
                  <a:lnTo>
                    <a:pt x="238" y="157"/>
                  </a:lnTo>
                  <a:lnTo>
                    <a:pt x="238" y="154"/>
                  </a:lnTo>
                  <a:lnTo>
                    <a:pt x="248" y="154"/>
                  </a:lnTo>
                  <a:lnTo>
                    <a:pt x="247" y="151"/>
                  </a:lnTo>
                  <a:lnTo>
                    <a:pt x="248" y="151"/>
                  </a:lnTo>
                  <a:lnTo>
                    <a:pt x="252" y="152"/>
                  </a:lnTo>
                  <a:lnTo>
                    <a:pt x="258" y="152"/>
                  </a:lnTo>
                  <a:lnTo>
                    <a:pt x="259" y="154"/>
                  </a:lnTo>
                  <a:lnTo>
                    <a:pt x="264" y="152"/>
                  </a:lnTo>
                  <a:lnTo>
                    <a:pt x="268" y="157"/>
                  </a:lnTo>
                  <a:lnTo>
                    <a:pt x="271" y="155"/>
                  </a:lnTo>
                  <a:lnTo>
                    <a:pt x="275" y="162"/>
                  </a:lnTo>
                  <a:lnTo>
                    <a:pt x="278" y="163"/>
                  </a:lnTo>
                  <a:lnTo>
                    <a:pt x="279" y="160"/>
                  </a:lnTo>
                  <a:lnTo>
                    <a:pt x="284" y="165"/>
                  </a:lnTo>
                  <a:lnTo>
                    <a:pt x="285" y="160"/>
                  </a:lnTo>
                  <a:lnTo>
                    <a:pt x="287" y="162"/>
                  </a:lnTo>
                  <a:lnTo>
                    <a:pt x="288" y="159"/>
                  </a:lnTo>
                  <a:lnTo>
                    <a:pt x="291" y="160"/>
                  </a:lnTo>
                  <a:lnTo>
                    <a:pt x="294" y="154"/>
                  </a:lnTo>
                  <a:lnTo>
                    <a:pt x="302" y="155"/>
                  </a:lnTo>
                  <a:lnTo>
                    <a:pt x="304" y="151"/>
                  </a:lnTo>
                  <a:lnTo>
                    <a:pt x="311" y="152"/>
                  </a:lnTo>
                  <a:lnTo>
                    <a:pt x="314" y="157"/>
                  </a:lnTo>
                  <a:lnTo>
                    <a:pt x="324" y="154"/>
                  </a:lnTo>
                  <a:lnTo>
                    <a:pt x="328" y="165"/>
                  </a:lnTo>
                  <a:lnTo>
                    <a:pt x="333" y="165"/>
                  </a:lnTo>
                  <a:lnTo>
                    <a:pt x="333" y="160"/>
                  </a:lnTo>
                  <a:lnTo>
                    <a:pt x="339" y="163"/>
                  </a:lnTo>
                  <a:lnTo>
                    <a:pt x="340" y="157"/>
                  </a:lnTo>
                  <a:lnTo>
                    <a:pt x="340" y="162"/>
                  </a:lnTo>
                  <a:lnTo>
                    <a:pt x="345" y="159"/>
                  </a:lnTo>
                  <a:lnTo>
                    <a:pt x="345" y="155"/>
                  </a:lnTo>
                  <a:lnTo>
                    <a:pt x="348" y="157"/>
                  </a:lnTo>
                  <a:lnTo>
                    <a:pt x="350" y="155"/>
                  </a:lnTo>
                  <a:lnTo>
                    <a:pt x="347" y="152"/>
                  </a:lnTo>
                  <a:lnTo>
                    <a:pt x="353" y="148"/>
                  </a:lnTo>
                  <a:lnTo>
                    <a:pt x="368" y="140"/>
                  </a:lnTo>
                  <a:lnTo>
                    <a:pt x="370" y="135"/>
                  </a:lnTo>
                  <a:lnTo>
                    <a:pt x="376" y="132"/>
                  </a:lnTo>
                  <a:lnTo>
                    <a:pt x="374" y="129"/>
                  </a:lnTo>
                  <a:lnTo>
                    <a:pt x="377" y="125"/>
                  </a:lnTo>
                  <a:lnTo>
                    <a:pt x="376" y="122"/>
                  </a:lnTo>
                  <a:lnTo>
                    <a:pt x="380" y="119"/>
                  </a:lnTo>
                  <a:lnTo>
                    <a:pt x="377" y="112"/>
                  </a:lnTo>
                  <a:lnTo>
                    <a:pt x="379" y="111"/>
                  </a:lnTo>
                  <a:lnTo>
                    <a:pt x="377" y="109"/>
                  </a:lnTo>
                  <a:lnTo>
                    <a:pt x="380" y="106"/>
                  </a:lnTo>
                  <a:lnTo>
                    <a:pt x="382" y="108"/>
                  </a:lnTo>
                  <a:lnTo>
                    <a:pt x="379" y="114"/>
                  </a:lnTo>
                  <a:lnTo>
                    <a:pt x="388" y="108"/>
                  </a:lnTo>
                  <a:lnTo>
                    <a:pt x="402" y="111"/>
                  </a:lnTo>
                  <a:lnTo>
                    <a:pt x="405" y="100"/>
                  </a:lnTo>
                  <a:lnTo>
                    <a:pt x="414" y="102"/>
                  </a:lnTo>
                  <a:lnTo>
                    <a:pt x="425" y="97"/>
                  </a:lnTo>
                  <a:lnTo>
                    <a:pt x="426" y="94"/>
                  </a:lnTo>
                  <a:lnTo>
                    <a:pt x="431" y="99"/>
                  </a:lnTo>
                  <a:lnTo>
                    <a:pt x="434" y="99"/>
                  </a:lnTo>
                  <a:lnTo>
                    <a:pt x="449" y="108"/>
                  </a:lnTo>
                  <a:lnTo>
                    <a:pt x="449" y="115"/>
                  </a:lnTo>
                  <a:lnTo>
                    <a:pt x="456" y="108"/>
                  </a:lnTo>
                  <a:lnTo>
                    <a:pt x="468" y="105"/>
                  </a:lnTo>
                  <a:lnTo>
                    <a:pt x="472" y="100"/>
                  </a:lnTo>
                  <a:lnTo>
                    <a:pt x="477" y="105"/>
                  </a:lnTo>
                  <a:lnTo>
                    <a:pt x="486" y="103"/>
                  </a:lnTo>
                  <a:lnTo>
                    <a:pt x="485" y="108"/>
                  </a:lnTo>
                  <a:lnTo>
                    <a:pt x="488" y="109"/>
                  </a:lnTo>
                  <a:lnTo>
                    <a:pt x="489" y="106"/>
                  </a:lnTo>
                  <a:lnTo>
                    <a:pt x="497" y="106"/>
                  </a:lnTo>
                  <a:lnTo>
                    <a:pt x="499" y="105"/>
                  </a:lnTo>
                  <a:lnTo>
                    <a:pt x="499" y="97"/>
                  </a:lnTo>
                  <a:lnTo>
                    <a:pt x="494" y="94"/>
                  </a:lnTo>
                  <a:lnTo>
                    <a:pt x="495" y="89"/>
                  </a:lnTo>
                  <a:lnTo>
                    <a:pt x="503" y="86"/>
                  </a:lnTo>
                  <a:lnTo>
                    <a:pt x="505" y="79"/>
                  </a:lnTo>
                  <a:lnTo>
                    <a:pt x="512" y="83"/>
                  </a:lnTo>
                  <a:lnTo>
                    <a:pt x="515" y="60"/>
                  </a:lnTo>
                  <a:lnTo>
                    <a:pt x="520" y="60"/>
                  </a:lnTo>
                  <a:lnTo>
                    <a:pt x="522" y="54"/>
                  </a:lnTo>
                  <a:lnTo>
                    <a:pt x="526" y="54"/>
                  </a:lnTo>
                  <a:lnTo>
                    <a:pt x="526" y="51"/>
                  </a:lnTo>
                  <a:lnTo>
                    <a:pt x="529" y="55"/>
                  </a:lnTo>
                  <a:lnTo>
                    <a:pt x="540" y="52"/>
                  </a:lnTo>
                  <a:lnTo>
                    <a:pt x="540" y="57"/>
                  </a:lnTo>
                  <a:lnTo>
                    <a:pt x="543" y="55"/>
                  </a:lnTo>
                  <a:lnTo>
                    <a:pt x="545" y="62"/>
                  </a:lnTo>
                  <a:lnTo>
                    <a:pt x="543" y="66"/>
                  </a:lnTo>
                  <a:lnTo>
                    <a:pt x="546" y="68"/>
                  </a:lnTo>
                  <a:lnTo>
                    <a:pt x="555" y="69"/>
                  </a:lnTo>
                  <a:lnTo>
                    <a:pt x="558" y="62"/>
                  </a:lnTo>
                  <a:lnTo>
                    <a:pt x="561" y="66"/>
                  </a:lnTo>
                  <a:lnTo>
                    <a:pt x="566" y="68"/>
                  </a:lnTo>
                  <a:lnTo>
                    <a:pt x="565" y="69"/>
                  </a:lnTo>
                  <a:lnTo>
                    <a:pt x="566" y="75"/>
                  </a:lnTo>
                  <a:lnTo>
                    <a:pt x="571" y="74"/>
                  </a:lnTo>
                  <a:lnTo>
                    <a:pt x="575" y="97"/>
                  </a:lnTo>
                  <a:lnTo>
                    <a:pt x="581" y="97"/>
                  </a:lnTo>
                  <a:lnTo>
                    <a:pt x="578" y="89"/>
                  </a:lnTo>
                  <a:lnTo>
                    <a:pt x="586" y="91"/>
                  </a:lnTo>
                  <a:lnTo>
                    <a:pt x="588" y="94"/>
                  </a:lnTo>
                  <a:lnTo>
                    <a:pt x="592" y="89"/>
                  </a:lnTo>
                  <a:lnTo>
                    <a:pt x="594" y="92"/>
                  </a:lnTo>
                  <a:lnTo>
                    <a:pt x="607" y="91"/>
                  </a:lnTo>
                  <a:lnTo>
                    <a:pt x="606" y="86"/>
                  </a:lnTo>
                  <a:lnTo>
                    <a:pt x="607" y="83"/>
                  </a:lnTo>
                  <a:lnTo>
                    <a:pt x="611" y="83"/>
                  </a:lnTo>
                  <a:lnTo>
                    <a:pt x="612" y="86"/>
                  </a:lnTo>
                  <a:lnTo>
                    <a:pt x="618" y="85"/>
                  </a:lnTo>
                  <a:lnTo>
                    <a:pt x="620" y="89"/>
                  </a:lnTo>
                  <a:lnTo>
                    <a:pt x="643" y="85"/>
                  </a:lnTo>
                  <a:lnTo>
                    <a:pt x="643" y="82"/>
                  </a:lnTo>
                  <a:lnTo>
                    <a:pt x="647" y="80"/>
                  </a:lnTo>
                  <a:lnTo>
                    <a:pt x="647" y="79"/>
                  </a:lnTo>
                  <a:lnTo>
                    <a:pt x="640" y="74"/>
                  </a:lnTo>
                  <a:lnTo>
                    <a:pt x="641" y="69"/>
                  </a:lnTo>
                  <a:lnTo>
                    <a:pt x="640" y="57"/>
                  </a:lnTo>
                  <a:lnTo>
                    <a:pt x="637" y="55"/>
                  </a:lnTo>
                  <a:lnTo>
                    <a:pt x="652" y="48"/>
                  </a:lnTo>
                  <a:lnTo>
                    <a:pt x="652" y="40"/>
                  </a:lnTo>
                  <a:lnTo>
                    <a:pt x="627" y="32"/>
                  </a:lnTo>
                  <a:lnTo>
                    <a:pt x="624" y="28"/>
                  </a:lnTo>
                  <a:lnTo>
                    <a:pt x="627" y="20"/>
                  </a:lnTo>
                  <a:lnTo>
                    <a:pt x="643" y="5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accent2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uhansk"/>
            <p:cNvSpPr>
              <a:spLocks/>
            </p:cNvSpPr>
            <p:nvPr/>
          </p:nvSpPr>
          <p:spPr bwMode="auto">
            <a:xfrm>
              <a:off x="7877406" y="2254778"/>
              <a:ext cx="1171344" cy="1743097"/>
            </a:xfrm>
            <a:custGeom>
              <a:avLst/>
              <a:gdLst>
                <a:gd name="T0" fmla="*/ 130 w 494"/>
                <a:gd name="T1" fmla="*/ 31 h 717"/>
                <a:gd name="T2" fmla="*/ 161 w 494"/>
                <a:gd name="T3" fmla="*/ 39 h 717"/>
                <a:gd name="T4" fmla="*/ 176 w 494"/>
                <a:gd name="T5" fmla="*/ 42 h 717"/>
                <a:gd name="T6" fmla="*/ 204 w 494"/>
                <a:gd name="T7" fmla="*/ 68 h 717"/>
                <a:gd name="T8" fmla="*/ 222 w 494"/>
                <a:gd name="T9" fmla="*/ 85 h 717"/>
                <a:gd name="T10" fmla="*/ 268 w 494"/>
                <a:gd name="T11" fmla="*/ 73 h 717"/>
                <a:gd name="T12" fmla="*/ 319 w 494"/>
                <a:gd name="T13" fmla="*/ 113 h 717"/>
                <a:gd name="T14" fmla="*/ 377 w 494"/>
                <a:gd name="T15" fmla="*/ 153 h 717"/>
                <a:gd name="T16" fmla="*/ 459 w 494"/>
                <a:gd name="T17" fmla="*/ 157 h 717"/>
                <a:gd name="T18" fmla="*/ 456 w 494"/>
                <a:gd name="T19" fmla="*/ 202 h 717"/>
                <a:gd name="T20" fmla="*/ 492 w 494"/>
                <a:gd name="T21" fmla="*/ 271 h 717"/>
                <a:gd name="T22" fmla="*/ 436 w 494"/>
                <a:gd name="T23" fmla="*/ 331 h 717"/>
                <a:gd name="T24" fmla="*/ 384 w 494"/>
                <a:gd name="T25" fmla="*/ 339 h 717"/>
                <a:gd name="T26" fmla="*/ 399 w 494"/>
                <a:gd name="T27" fmla="*/ 360 h 717"/>
                <a:gd name="T28" fmla="*/ 413 w 494"/>
                <a:gd name="T29" fmla="*/ 385 h 717"/>
                <a:gd name="T30" fmla="*/ 450 w 494"/>
                <a:gd name="T31" fmla="*/ 380 h 717"/>
                <a:gd name="T32" fmla="*/ 405 w 494"/>
                <a:gd name="T33" fmla="*/ 402 h 717"/>
                <a:gd name="T34" fmla="*/ 400 w 494"/>
                <a:gd name="T35" fmla="*/ 423 h 717"/>
                <a:gd name="T36" fmla="*/ 390 w 494"/>
                <a:gd name="T37" fmla="*/ 440 h 717"/>
                <a:gd name="T38" fmla="*/ 388 w 494"/>
                <a:gd name="T39" fmla="*/ 457 h 717"/>
                <a:gd name="T40" fmla="*/ 397 w 494"/>
                <a:gd name="T41" fmla="*/ 480 h 717"/>
                <a:gd name="T42" fmla="*/ 420 w 494"/>
                <a:gd name="T43" fmla="*/ 503 h 717"/>
                <a:gd name="T44" fmla="*/ 430 w 494"/>
                <a:gd name="T45" fmla="*/ 536 h 717"/>
                <a:gd name="T46" fmla="*/ 437 w 494"/>
                <a:gd name="T47" fmla="*/ 553 h 717"/>
                <a:gd name="T48" fmla="*/ 428 w 494"/>
                <a:gd name="T49" fmla="*/ 568 h 717"/>
                <a:gd name="T50" fmla="*/ 440 w 494"/>
                <a:gd name="T51" fmla="*/ 568 h 717"/>
                <a:gd name="T52" fmla="*/ 437 w 494"/>
                <a:gd name="T53" fmla="*/ 591 h 717"/>
                <a:gd name="T54" fmla="*/ 414 w 494"/>
                <a:gd name="T55" fmla="*/ 642 h 717"/>
                <a:gd name="T56" fmla="*/ 410 w 494"/>
                <a:gd name="T57" fmla="*/ 666 h 717"/>
                <a:gd name="T58" fmla="*/ 399 w 494"/>
                <a:gd name="T59" fmla="*/ 703 h 717"/>
                <a:gd name="T60" fmla="*/ 351 w 494"/>
                <a:gd name="T61" fmla="*/ 714 h 717"/>
                <a:gd name="T62" fmla="*/ 321 w 494"/>
                <a:gd name="T63" fmla="*/ 702 h 717"/>
                <a:gd name="T64" fmla="*/ 259 w 494"/>
                <a:gd name="T65" fmla="*/ 702 h 717"/>
                <a:gd name="T66" fmla="*/ 253 w 494"/>
                <a:gd name="T67" fmla="*/ 679 h 717"/>
                <a:gd name="T68" fmla="*/ 206 w 494"/>
                <a:gd name="T69" fmla="*/ 637 h 717"/>
                <a:gd name="T70" fmla="*/ 160 w 494"/>
                <a:gd name="T71" fmla="*/ 609 h 717"/>
                <a:gd name="T72" fmla="*/ 149 w 494"/>
                <a:gd name="T73" fmla="*/ 576 h 717"/>
                <a:gd name="T74" fmla="*/ 135 w 494"/>
                <a:gd name="T75" fmla="*/ 549 h 717"/>
                <a:gd name="T76" fmla="*/ 104 w 494"/>
                <a:gd name="T77" fmla="*/ 526 h 717"/>
                <a:gd name="T78" fmla="*/ 100 w 494"/>
                <a:gd name="T79" fmla="*/ 503 h 717"/>
                <a:gd name="T80" fmla="*/ 98 w 494"/>
                <a:gd name="T81" fmla="*/ 442 h 717"/>
                <a:gd name="T82" fmla="*/ 92 w 494"/>
                <a:gd name="T83" fmla="*/ 420 h 717"/>
                <a:gd name="T84" fmla="*/ 86 w 494"/>
                <a:gd name="T85" fmla="*/ 399 h 717"/>
                <a:gd name="T86" fmla="*/ 57 w 494"/>
                <a:gd name="T87" fmla="*/ 373 h 717"/>
                <a:gd name="T88" fmla="*/ 44 w 494"/>
                <a:gd name="T89" fmla="*/ 360 h 717"/>
                <a:gd name="T90" fmla="*/ 43 w 494"/>
                <a:gd name="T91" fmla="*/ 302 h 717"/>
                <a:gd name="T92" fmla="*/ 11 w 494"/>
                <a:gd name="T93" fmla="*/ 294 h 717"/>
                <a:gd name="T94" fmla="*/ 6 w 494"/>
                <a:gd name="T95" fmla="*/ 271 h 717"/>
                <a:gd name="T96" fmla="*/ 8 w 494"/>
                <a:gd name="T97" fmla="*/ 245 h 717"/>
                <a:gd name="T98" fmla="*/ 0 w 494"/>
                <a:gd name="T99" fmla="*/ 191 h 717"/>
                <a:gd name="T100" fmla="*/ 12 w 494"/>
                <a:gd name="T101" fmla="*/ 167 h 717"/>
                <a:gd name="T102" fmla="*/ 32 w 494"/>
                <a:gd name="T103" fmla="*/ 150 h 717"/>
                <a:gd name="T104" fmla="*/ 37 w 494"/>
                <a:gd name="T105" fmla="*/ 123 h 717"/>
                <a:gd name="T106" fmla="*/ 32 w 494"/>
                <a:gd name="T107" fmla="*/ 110 h 717"/>
                <a:gd name="T108" fmla="*/ 49 w 494"/>
                <a:gd name="T109" fmla="*/ 82 h 717"/>
                <a:gd name="T110" fmla="*/ 60 w 494"/>
                <a:gd name="T111" fmla="*/ 54 h 717"/>
                <a:gd name="T112" fmla="*/ 72 w 494"/>
                <a:gd name="T113" fmla="*/ 22 h 717"/>
                <a:gd name="connsiteX0" fmla="*/ 2085 w 10000"/>
                <a:gd name="connsiteY0" fmla="*/ 98 h 10000"/>
                <a:gd name="connsiteX1" fmla="*/ 2166 w 10000"/>
                <a:gd name="connsiteY1" fmla="*/ 307 h 10000"/>
                <a:gd name="connsiteX2" fmla="*/ 2146 w 10000"/>
                <a:gd name="connsiteY2" fmla="*/ 391 h 10000"/>
                <a:gd name="connsiteX3" fmla="*/ 2429 w 10000"/>
                <a:gd name="connsiteY3" fmla="*/ 474 h 10000"/>
                <a:gd name="connsiteX4" fmla="*/ 2490 w 10000"/>
                <a:gd name="connsiteY4" fmla="*/ 418 h 10000"/>
                <a:gd name="connsiteX5" fmla="*/ 2632 w 10000"/>
                <a:gd name="connsiteY5" fmla="*/ 432 h 10000"/>
                <a:gd name="connsiteX6" fmla="*/ 2632 w 10000"/>
                <a:gd name="connsiteY6" fmla="*/ 474 h 10000"/>
                <a:gd name="connsiteX7" fmla="*/ 2692 w 10000"/>
                <a:gd name="connsiteY7" fmla="*/ 474 h 10000"/>
                <a:gd name="connsiteX8" fmla="*/ 2733 w 10000"/>
                <a:gd name="connsiteY8" fmla="*/ 558 h 10000"/>
                <a:gd name="connsiteX9" fmla="*/ 2895 w 10000"/>
                <a:gd name="connsiteY9" fmla="*/ 600 h 10000"/>
                <a:gd name="connsiteX10" fmla="*/ 3138 w 10000"/>
                <a:gd name="connsiteY10" fmla="*/ 516 h 10000"/>
                <a:gd name="connsiteX11" fmla="*/ 3259 w 10000"/>
                <a:gd name="connsiteY11" fmla="*/ 544 h 10000"/>
                <a:gd name="connsiteX12" fmla="*/ 3381 w 10000"/>
                <a:gd name="connsiteY12" fmla="*/ 600 h 10000"/>
                <a:gd name="connsiteX13" fmla="*/ 3543 w 10000"/>
                <a:gd name="connsiteY13" fmla="*/ 544 h 10000"/>
                <a:gd name="connsiteX14" fmla="*/ 3543 w 10000"/>
                <a:gd name="connsiteY14" fmla="*/ 418 h 10000"/>
                <a:gd name="connsiteX15" fmla="*/ 3563 w 10000"/>
                <a:gd name="connsiteY15" fmla="*/ 418 h 10000"/>
                <a:gd name="connsiteX16" fmla="*/ 3664 w 10000"/>
                <a:gd name="connsiteY16" fmla="*/ 502 h 10000"/>
                <a:gd name="connsiteX17" fmla="*/ 3563 w 10000"/>
                <a:gd name="connsiteY17" fmla="*/ 586 h 10000"/>
                <a:gd name="connsiteX18" fmla="*/ 3603 w 10000"/>
                <a:gd name="connsiteY18" fmla="*/ 711 h 10000"/>
                <a:gd name="connsiteX19" fmla="*/ 3725 w 10000"/>
                <a:gd name="connsiteY19" fmla="*/ 739 h 10000"/>
                <a:gd name="connsiteX20" fmla="*/ 3826 w 10000"/>
                <a:gd name="connsiteY20" fmla="*/ 865 h 10000"/>
                <a:gd name="connsiteX21" fmla="*/ 3907 w 10000"/>
                <a:gd name="connsiteY21" fmla="*/ 879 h 10000"/>
                <a:gd name="connsiteX22" fmla="*/ 3968 w 10000"/>
                <a:gd name="connsiteY22" fmla="*/ 948 h 10000"/>
                <a:gd name="connsiteX23" fmla="*/ 4130 w 10000"/>
                <a:gd name="connsiteY23" fmla="*/ 948 h 10000"/>
                <a:gd name="connsiteX24" fmla="*/ 4251 w 10000"/>
                <a:gd name="connsiteY24" fmla="*/ 1018 h 10000"/>
                <a:gd name="connsiteX25" fmla="*/ 4474 w 10000"/>
                <a:gd name="connsiteY25" fmla="*/ 990 h 10000"/>
                <a:gd name="connsiteX26" fmla="*/ 4534 w 10000"/>
                <a:gd name="connsiteY26" fmla="*/ 1060 h 10000"/>
                <a:gd name="connsiteX27" fmla="*/ 4474 w 10000"/>
                <a:gd name="connsiteY27" fmla="*/ 1102 h 10000"/>
                <a:gd name="connsiteX28" fmla="*/ 4534 w 10000"/>
                <a:gd name="connsiteY28" fmla="*/ 1158 h 10000"/>
                <a:gd name="connsiteX29" fmla="*/ 4494 w 10000"/>
                <a:gd name="connsiteY29" fmla="*/ 1185 h 10000"/>
                <a:gd name="connsiteX30" fmla="*/ 4595 w 10000"/>
                <a:gd name="connsiteY30" fmla="*/ 1339 h 10000"/>
                <a:gd name="connsiteX31" fmla="*/ 4656 w 10000"/>
                <a:gd name="connsiteY31" fmla="*/ 1339 h 10000"/>
                <a:gd name="connsiteX32" fmla="*/ 4960 w 10000"/>
                <a:gd name="connsiteY32" fmla="*/ 1213 h 10000"/>
                <a:gd name="connsiteX33" fmla="*/ 5162 w 10000"/>
                <a:gd name="connsiteY33" fmla="*/ 1227 h 10000"/>
                <a:gd name="connsiteX34" fmla="*/ 5344 w 10000"/>
                <a:gd name="connsiteY34" fmla="*/ 1144 h 10000"/>
                <a:gd name="connsiteX35" fmla="*/ 5425 w 10000"/>
                <a:gd name="connsiteY35" fmla="*/ 1018 h 10000"/>
                <a:gd name="connsiteX36" fmla="*/ 5648 w 10000"/>
                <a:gd name="connsiteY36" fmla="*/ 907 h 10000"/>
                <a:gd name="connsiteX37" fmla="*/ 5830 w 10000"/>
                <a:gd name="connsiteY37" fmla="*/ 1116 h 10000"/>
                <a:gd name="connsiteX38" fmla="*/ 5830 w 10000"/>
                <a:gd name="connsiteY38" fmla="*/ 1269 h 10000"/>
                <a:gd name="connsiteX39" fmla="*/ 5931 w 10000"/>
                <a:gd name="connsiteY39" fmla="*/ 1395 h 10000"/>
                <a:gd name="connsiteX40" fmla="*/ 6093 w 10000"/>
                <a:gd name="connsiteY40" fmla="*/ 1506 h 10000"/>
                <a:gd name="connsiteX41" fmla="*/ 6457 w 10000"/>
                <a:gd name="connsiteY41" fmla="*/ 1576 h 10000"/>
                <a:gd name="connsiteX42" fmla="*/ 6741 w 10000"/>
                <a:gd name="connsiteY42" fmla="*/ 1492 h 10000"/>
                <a:gd name="connsiteX43" fmla="*/ 6923 w 10000"/>
                <a:gd name="connsiteY43" fmla="*/ 1506 h 10000"/>
                <a:gd name="connsiteX44" fmla="*/ 7146 w 10000"/>
                <a:gd name="connsiteY44" fmla="*/ 1590 h 10000"/>
                <a:gd name="connsiteX45" fmla="*/ 7429 w 10000"/>
                <a:gd name="connsiteY45" fmla="*/ 1618 h 10000"/>
                <a:gd name="connsiteX46" fmla="*/ 7389 w 10000"/>
                <a:gd name="connsiteY46" fmla="*/ 1715 h 10000"/>
                <a:gd name="connsiteX47" fmla="*/ 7632 w 10000"/>
                <a:gd name="connsiteY47" fmla="*/ 2134 h 10000"/>
                <a:gd name="connsiteX48" fmla="*/ 8016 w 10000"/>
                <a:gd name="connsiteY48" fmla="*/ 2218 h 10000"/>
                <a:gd name="connsiteX49" fmla="*/ 8259 w 10000"/>
                <a:gd name="connsiteY49" fmla="*/ 2385 h 10000"/>
                <a:gd name="connsiteX50" fmla="*/ 8623 w 10000"/>
                <a:gd name="connsiteY50" fmla="*/ 2385 h 10000"/>
                <a:gd name="connsiteX51" fmla="*/ 8765 w 10000"/>
                <a:gd name="connsiteY51" fmla="*/ 2343 h 10000"/>
                <a:gd name="connsiteX52" fmla="*/ 8907 w 10000"/>
                <a:gd name="connsiteY52" fmla="*/ 2218 h 10000"/>
                <a:gd name="connsiteX53" fmla="*/ 9291 w 10000"/>
                <a:gd name="connsiteY53" fmla="*/ 2190 h 10000"/>
                <a:gd name="connsiteX54" fmla="*/ 9352 w 10000"/>
                <a:gd name="connsiteY54" fmla="*/ 2218 h 10000"/>
                <a:gd name="connsiteX55" fmla="*/ 9656 w 10000"/>
                <a:gd name="connsiteY55" fmla="*/ 2134 h 10000"/>
                <a:gd name="connsiteX56" fmla="*/ 9656 w 10000"/>
                <a:gd name="connsiteY56" fmla="*/ 2232 h 10000"/>
                <a:gd name="connsiteX57" fmla="*/ 9777 w 10000"/>
                <a:gd name="connsiteY57" fmla="*/ 2343 h 10000"/>
                <a:gd name="connsiteX58" fmla="*/ 9251 w 10000"/>
                <a:gd name="connsiteY58" fmla="*/ 2552 h 10000"/>
                <a:gd name="connsiteX59" fmla="*/ 9231 w 10000"/>
                <a:gd name="connsiteY59" fmla="*/ 2817 h 10000"/>
                <a:gd name="connsiteX60" fmla="*/ 9413 w 10000"/>
                <a:gd name="connsiteY60" fmla="*/ 3054 h 10000"/>
                <a:gd name="connsiteX61" fmla="*/ 9696 w 10000"/>
                <a:gd name="connsiteY61" fmla="*/ 3180 h 10000"/>
                <a:gd name="connsiteX62" fmla="*/ 9879 w 10000"/>
                <a:gd name="connsiteY62" fmla="*/ 3333 h 10000"/>
                <a:gd name="connsiteX63" fmla="*/ 9818 w 10000"/>
                <a:gd name="connsiteY63" fmla="*/ 3570 h 10000"/>
                <a:gd name="connsiteX64" fmla="*/ 10000 w 10000"/>
                <a:gd name="connsiteY64" fmla="*/ 3696 h 10000"/>
                <a:gd name="connsiteX65" fmla="*/ 9960 w 10000"/>
                <a:gd name="connsiteY65" fmla="*/ 3780 h 10000"/>
                <a:gd name="connsiteX66" fmla="*/ 9899 w 10000"/>
                <a:gd name="connsiteY66" fmla="*/ 3821 h 10000"/>
                <a:gd name="connsiteX67" fmla="*/ 9656 w 10000"/>
                <a:gd name="connsiteY67" fmla="*/ 3808 h 10000"/>
                <a:gd name="connsiteX68" fmla="*/ 9413 w 10000"/>
                <a:gd name="connsiteY68" fmla="*/ 4045 h 10000"/>
                <a:gd name="connsiteX69" fmla="*/ 9231 w 10000"/>
                <a:gd name="connsiteY69" fmla="*/ 4086 h 10000"/>
                <a:gd name="connsiteX70" fmla="*/ 8826 w 10000"/>
                <a:gd name="connsiteY70" fmla="*/ 4505 h 10000"/>
                <a:gd name="connsiteX71" fmla="*/ 8826 w 10000"/>
                <a:gd name="connsiteY71" fmla="*/ 4616 h 10000"/>
                <a:gd name="connsiteX72" fmla="*/ 8563 w 10000"/>
                <a:gd name="connsiteY72" fmla="*/ 4603 h 10000"/>
                <a:gd name="connsiteX73" fmla="*/ 8300 w 10000"/>
                <a:gd name="connsiteY73" fmla="*/ 4603 h 10000"/>
                <a:gd name="connsiteX74" fmla="*/ 8097 w 10000"/>
                <a:gd name="connsiteY74" fmla="*/ 4700 h 10000"/>
                <a:gd name="connsiteX75" fmla="*/ 7794 w 10000"/>
                <a:gd name="connsiteY75" fmla="*/ 4644 h 10000"/>
                <a:gd name="connsiteX76" fmla="*/ 7692 w 10000"/>
                <a:gd name="connsiteY76" fmla="*/ 4686 h 10000"/>
                <a:gd name="connsiteX77" fmla="*/ 7773 w 10000"/>
                <a:gd name="connsiteY77" fmla="*/ 4728 h 10000"/>
                <a:gd name="connsiteX78" fmla="*/ 7672 w 10000"/>
                <a:gd name="connsiteY78" fmla="*/ 4881 h 10000"/>
                <a:gd name="connsiteX79" fmla="*/ 7733 w 10000"/>
                <a:gd name="connsiteY79" fmla="*/ 4923 h 10000"/>
                <a:gd name="connsiteX80" fmla="*/ 7794 w 10000"/>
                <a:gd name="connsiteY80" fmla="*/ 4881 h 10000"/>
                <a:gd name="connsiteX81" fmla="*/ 7915 w 10000"/>
                <a:gd name="connsiteY81" fmla="*/ 4923 h 10000"/>
                <a:gd name="connsiteX82" fmla="*/ 8036 w 10000"/>
                <a:gd name="connsiteY82" fmla="*/ 4923 h 10000"/>
                <a:gd name="connsiteX83" fmla="*/ 8077 w 10000"/>
                <a:gd name="connsiteY83" fmla="*/ 5021 h 10000"/>
                <a:gd name="connsiteX84" fmla="*/ 8198 w 10000"/>
                <a:gd name="connsiteY84" fmla="*/ 5132 h 10000"/>
                <a:gd name="connsiteX85" fmla="*/ 8138 w 10000"/>
                <a:gd name="connsiteY85" fmla="*/ 5202 h 10000"/>
                <a:gd name="connsiteX86" fmla="*/ 8198 w 10000"/>
                <a:gd name="connsiteY86" fmla="*/ 5258 h 10000"/>
                <a:gd name="connsiteX87" fmla="*/ 8259 w 10000"/>
                <a:gd name="connsiteY87" fmla="*/ 5244 h 10000"/>
                <a:gd name="connsiteX88" fmla="*/ 8320 w 10000"/>
                <a:gd name="connsiteY88" fmla="*/ 5286 h 10000"/>
                <a:gd name="connsiteX89" fmla="*/ 8360 w 10000"/>
                <a:gd name="connsiteY89" fmla="*/ 5370 h 10000"/>
                <a:gd name="connsiteX90" fmla="*/ 8441 w 10000"/>
                <a:gd name="connsiteY90" fmla="*/ 5300 h 10000"/>
                <a:gd name="connsiteX91" fmla="*/ 8482 w 10000"/>
                <a:gd name="connsiteY91" fmla="*/ 5342 h 10000"/>
                <a:gd name="connsiteX92" fmla="*/ 8765 w 10000"/>
                <a:gd name="connsiteY92" fmla="*/ 5328 h 10000"/>
                <a:gd name="connsiteX93" fmla="*/ 8887 w 10000"/>
                <a:gd name="connsiteY93" fmla="*/ 5439 h 10000"/>
                <a:gd name="connsiteX94" fmla="*/ 9069 w 10000"/>
                <a:gd name="connsiteY94" fmla="*/ 5453 h 10000"/>
                <a:gd name="connsiteX95" fmla="*/ 9109 w 10000"/>
                <a:gd name="connsiteY95" fmla="*/ 5300 h 10000"/>
                <a:gd name="connsiteX96" fmla="*/ 9231 w 10000"/>
                <a:gd name="connsiteY96" fmla="*/ 5244 h 10000"/>
                <a:gd name="connsiteX97" fmla="*/ 9312 w 10000"/>
                <a:gd name="connsiteY97" fmla="*/ 5286 h 10000"/>
                <a:gd name="connsiteX98" fmla="*/ 9413 w 10000"/>
                <a:gd name="connsiteY98" fmla="*/ 5439 h 10000"/>
                <a:gd name="connsiteX99" fmla="*/ 8239 w 10000"/>
                <a:gd name="connsiteY99" fmla="*/ 5565 h 10000"/>
                <a:gd name="connsiteX100" fmla="*/ 8198 w 10000"/>
                <a:gd name="connsiteY100" fmla="*/ 5607 h 10000"/>
                <a:gd name="connsiteX101" fmla="*/ 8239 w 10000"/>
                <a:gd name="connsiteY101" fmla="*/ 5649 h 10000"/>
                <a:gd name="connsiteX102" fmla="*/ 8198 w 10000"/>
                <a:gd name="connsiteY102" fmla="*/ 5649 h 10000"/>
                <a:gd name="connsiteX103" fmla="*/ 8158 w 10000"/>
                <a:gd name="connsiteY103" fmla="*/ 5690 h 10000"/>
                <a:gd name="connsiteX104" fmla="*/ 8158 w 10000"/>
                <a:gd name="connsiteY104" fmla="*/ 5774 h 10000"/>
                <a:gd name="connsiteX105" fmla="*/ 8097 w 10000"/>
                <a:gd name="connsiteY105" fmla="*/ 5844 h 10000"/>
                <a:gd name="connsiteX106" fmla="*/ 8097 w 10000"/>
                <a:gd name="connsiteY106" fmla="*/ 5900 h 10000"/>
                <a:gd name="connsiteX107" fmla="*/ 7976 w 10000"/>
                <a:gd name="connsiteY107" fmla="*/ 5900 h 10000"/>
                <a:gd name="connsiteX108" fmla="*/ 7976 w 10000"/>
                <a:gd name="connsiteY108" fmla="*/ 5997 h 10000"/>
                <a:gd name="connsiteX109" fmla="*/ 7915 w 10000"/>
                <a:gd name="connsiteY109" fmla="*/ 6011 h 10000"/>
                <a:gd name="connsiteX110" fmla="*/ 7915 w 10000"/>
                <a:gd name="connsiteY110" fmla="*/ 6081 h 10000"/>
                <a:gd name="connsiteX111" fmla="*/ 7854 w 10000"/>
                <a:gd name="connsiteY111" fmla="*/ 6095 h 10000"/>
                <a:gd name="connsiteX112" fmla="*/ 7895 w 10000"/>
                <a:gd name="connsiteY112" fmla="*/ 6137 h 10000"/>
                <a:gd name="connsiteX113" fmla="*/ 7834 w 10000"/>
                <a:gd name="connsiteY113" fmla="*/ 6165 h 10000"/>
                <a:gd name="connsiteX114" fmla="*/ 7895 w 10000"/>
                <a:gd name="connsiteY114" fmla="*/ 6179 h 10000"/>
                <a:gd name="connsiteX115" fmla="*/ 7915 w 10000"/>
                <a:gd name="connsiteY115" fmla="*/ 6276 h 10000"/>
                <a:gd name="connsiteX116" fmla="*/ 7834 w 10000"/>
                <a:gd name="connsiteY116" fmla="*/ 6332 h 10000"/>
                <a:gd name="connsiteX117" fmla="*/ 7854 w 10000"/>
                <a:gd name="connsiteY117" fmla="*/ 6332 h 10000"/>
                <a:gd name="connsiteX118" fmla="*/ 7854 w 10000"/>
                <a:gd name="connsiteY118" fmla="*/ 6374 h 10000"/>
                <a:gd name="connsiteX119" fmla="*/ 7794 w 10000"/>
                <a:gd name="connsiteY119" fmla="*/ 6416 h 10000"/>
                <a:gd name="connsiteX120" fmla="*/ 7794 w 10000"/>
                <a:gd name="connsiteY120" fmla="*/ 6457 h 10000"/>
                <a:gd name="connsiteX121" fmla="*/ 7672 w 10000"/>
                <a:gd name="connsiteY121" fmla="*/ 6597 h 10000"/>
                <a:gd name="connsiteX122" fmla="*/ 7773 w 10000"/>
                <a:gd name="connsiteY122" fmla="*/ 6681 h 10000"/>
                <a:gd name="connsiteX123" fmla="*/ 8016 w 10000"/>
                <a:gd name="connsiteY123" fmla="*/ 6681 h 10000"/>
                <a:gd name="connsiteX124" fmla="*/ 8036 w 10000"/>
                <a:gd name="connsiteY124" fmla="*/ 6695 h 10000"/>
                <a:gd name="connsiteX125" fmla="*/ 8198 w 10000"/>
                <a:gd name="connsiteY125" fmla="*/ 6653 h 10000"/>
                <a:gd name="connsiteX126" fmla="*/ 8300 w 10000"/>
                <a:gd name="connsiteY126" fmla="*/ 6695 h 10000"/>
                <a:gd name="connsiteX127" fmla="*/ 8360 w 10000"/>
                <a:gd name="connsiteY127" fmla="*/ 6695 h 10000"/>
                <a:gd name="connsiteX128" fmla="*/ 8320 w 10000"/>
                <a:gd name="connsiteY128" fmla="*/ 6722 h 10000"/>
                <a:gd name="connsiteX129" fmla="*/ 8441 w 10000"/>
                <a:gd name="connsiteY129" fmla="*/ 6764 h 10000"/>
                <a:gd name="connsiteX130" fmla="*/ 8502 w 10000"/>
                <a:gd name="connsiteY130" fmla="*/ 7015 h 10000"/>
                <a:gd name="connsiteX131" fmla="*/ 8441 w 10000"/>
                <a:gd name="connsiteY131" fmla="*/ 7057 h 10000"/>
                <a:gd name="connsiteX132" fmla="*/ 8441 w 10000"/>
                <a:gd name="connsiteY132" fmla="*/ 7197 h 10000"/>
                <a:gd name="connsiteX133" fmla="*/ 8664 w 10000"/>
                <a:gd name="connsiteY133" fmla="*/ 7294 h 10000"/>
                <a:gd name="connsiteX134" fmla="*/ 8623 w 10000"/>
                <a:gd name="connsiteY134" fmla="*/ 7336 h 10000"/>
                <a:gd name="connsiteX135" fmla="*/ 8704 w 10000"/>
                <a:gd name="connsiteY135" fmla="*/ 7406 h 10000"/>
                <a:gd name="connsiteX136" fmla="*/ 8704 w 10000"/>
                <a:gd name="connsiteY136" fmla="*/ 7476 h 10000"/>
                <a:gd name="connsiteX137" fmla="*/ 8725 w 10000"/>
                <a:gd name="connsiteY137" fmla="*/ 7490 h 10000"/>
                <a:gd name="connsiteX138" fmla="*/ 8704 w 10000"/>
                <a:gd name="connsiteY138" fmla="*/ 7531 h 10000"/>
                <a:gd name="connsiteX139" fmla="*/ 8765 w 10000"/>
                <a:gd name="connsiteY139" fmla="*/ 7601 h 10000"/>
                <a:gd name="connsiteX140" fmla="*/ 8826 w 10000"/>
                <a:gd name="connsiteY140" fmla="*/ 7559 h 10000"/>
                <a:gd name="connsiteX141" fmla="*/ 8826 w 10000"/>
                <a:gd name="connsiteY141" fmla="*/ 7615 h 10000"/>
                <a:gd name="connsiteX142" fmla="*/ 8846 w 10000"/>
                <a:gd name="connsiteY142" fmla="*/ 7713 h 10000"/>
                <a:gd name="connsiteX143" fmla="*/ 8623 w 10000"/>
                <a:gd name="connsiteY143" fmla="*/ 7796 h 10000"/>
                <a:gd name="connsiteX144" fmla="*/ 8441 w 10000"/>
                <a:gd name="connsiteY144" fmla="*/ 7796 h 10000"/>
                <a:gd name="connsiteX145" fmla="*/ 8421 w 10000"/>
                <a:gd name="connsiteY145" fmla="*/ 7894 h 10000"/>
                <a:gd name="connsiteX146" fmla="*/ 8603 w 10000"/>
                <a:gd name="connsiteY146" fmla="*/ 7894 h 10000"/>
                <a:gd name="connsiteX147" fmla="*/ 8623 w 10000"/>
                <a:gd name="connsiteY147" fmla="*/ 7936 h 10000"/>
                <a:gd name="connsiteX148" fmla="*/ 8664 w 10000"/>
                <a:gd name="connsiteY148" fmla="*/ 7922 h 10000"/>
                <a:gd name="connsiteX149" fmla="*/ 8725 w 10000"/>
                <a:gd name="connsiteY149" fmla="*/ 7992 h 10000"/>
                <a:gd name="connsiteX150" fmla="*/ 8704 w 10000"/>
                <a:gd name="connsiteY150" fmla="*/ 8033 h 10000"/>
                <a:gd name="connsiteX151" fmla="*/ 8725 w 10000"/>
                <a:gd name="connsiteY151" fmla="*/ 8047 h 10000"/>
                <a:gd name="connsiteX152" fmla="*/ 8887 w 10000"/>
                <a:gd name="connsiteY152" fmla="*/ 7922 h 10000"/>
                <a:gd name="connsiteX153" fmla="*/ 8947 w 10000"/>
                <a:gd name="connsiteY153" fmla="*/ 7936 h 10000"/>
                <a:gd name="connsiteX154" fmla="*/ 8907 w 10000"/>
                <a:gd name="connsiteY154" fmla="*/ 7922 h 10000"/>
                <a:gd name="connsiteX155" fmla="*/ 8968 w 10000"/>
                <a:gd name="connsiteY155" fmla="*/ 7880 h 10000"/>
                <a:gd name="connsiteX156" fmla="*/ 9028 w 10000"/>
                <a:gd name="connsiteY156" fmla="*/ 7852 h 10000"/>
                <a:gd name="connsiteX157" fmla="*/ 9170 w 10000"/>
                <a:gd name="connsiteY157" fmla="*/ 8131 h 10000"/>
                <a:gd name="connsiteX158" fmla="*/ 9130 w 10000"/>
                <a:gd name="connsiteY158" fmla="*/ 8173 h 10000"/>
                <a:gd name="connsiteX159" fmla="*/ 9130 w 10000"/>
                <a:gd name="connsiteY159" fmla="*/ 8271 h 10000"/>
                <a:gd name="connsiteX160" fmla="*/ 8846 w 10000"/>
                <a:gd name="connsiteY160" fmla="*/ 8243 h 10000"/>
                <a:gd name="connsiteX161" fmla="*/ 8826 w 10000"/>
                <a:gd name="connsiteY161" fmla="*/ 8452 h 10000"/>
                <a:gd name="connsiteX162" fmla="*/ 8704 w 10000"/>
                <a:gd name="connsiteY162" fmla="*/ 8452 h 10000"/>
                <a:gd name="connsiteX163" fmla="*/ 8664 w 10000"/>
                <a:gd name="connsiteY163" fmla="*/ 8633 h 10000"/>
                <a:gd name="connsiteX164" fmla="*/ 8543 w 10000"/>
                <a:gd name="connsiteY164" fmla="*/ 8731 h 10000"/>
                <a:gd name="connsiteX165" fmla="*/ 8543 w 10000"/>
                <a:gd name="connsiteY165" fmla="*/ 8884 h 10000"/>
                <a:gd name="connsiteX166" fmla="*/ 8381 w 10000"/>
                <a:gd name="connsiteY166" fmla="*/ 8954 h 10000"/>
                <a:gd name="connsiteX167" fmla="*/ 8603 w 10000"/>
                <a:gd name="connsiteY167" fmla="*/ 9010 h 10000"/>
                <a:gd name="connsiteX168" fmla="*/ 8603 w 10000"/>
                <a:gd name="connsiteY168" fmla="*/ 9052 h 10000"/>
                <a:gd name="connsiteX169" fmla="*/ 8138 w 10000"/>
                <a:gd name="connsiteY169" fmla="*/ 9052 h 10000"/>
                <a:gd name="connsiteX170" fmla="*/ 8239 w 10000"/>
                <a:gd name="connsiteY170" fmla="*/ 9191 h 10000"/>
                <a:gd name="connsiteX171" fmla="*/ 8320 w 10000"/>
                <a:gd name="connsiteY171" fmla="*/ 9233 h 10000"/>
                <a:gd name="connsiteX172" fmla="*/ 8300 w 10000"/>
                <a:gd name="connsiteY172" fmla="*/ 9289 h 10000"/>
                <a:gd name="connsiteX173" fmla="*/ 8320 w 10000"/>
                <a:gd name="connsiteY173" fmla="*/ 9317 h 10000"/>
                <a:gd name="connsiteX174" fmla="*/ 8320 w 10000"/>
                <a:gd name="connsiteY174" fmla="*/ 9442 h 10000"/>
                <a:gd name="connsiteX175" fmla="*/ 8259 w 10000"/>
                <a:gd name="connsiteY175" fmla="*/ 9442 h 10000"/>
                <a:gd name="connsiteX176" fmla="*/ 8198 w 10000"/>
                <a:gd name="connsiteY176" fmla="*/ 9568 h 10000"/>
                <a:gd name="connsiteX177" fmla="*/ 8198 w 10000"/>
                <a:gd name="connsiteY177" fmla="*/ 9791 h 10000"/>
                <a:gd name="connsiteX178" fmla="*/ 8077 w 10000"/>
                <a:gd name="connsiteY178" fmla="*/ 9805 h 10000"/>
                <a:gd name="connsiteX179" fmla="*/ 8077 w 10000"/>
                <a:gd name="connsiteY179" fmla="*/ 9888 h 10000"/>
                <a:gd name="connsiteX180" fmla="*/ 7976 w 10000"/>
                <a:gd name="connsiteY180" fmla="*/ 9986 h 10000"/>
                <a:gd name="connsiteX181" fmla="*/ 7490 w 10000"/>
                <a:gd name="connsiteY181" fmla="*/ 9944 h 10000"/>
                <a:gd name="connsiteX182" fmla="*/ 7267 w 10000"/>
                <a:gd name="connsiteY182" fmla="*/ 9944 h 10000"/>
                <a:gd name="connsiteX183" fmla="*/ 7166 w 10000"/>
                <a:gd name="connsiteY183" fmla="*/ 10000 h 10000"/>
                <a:gd name="connsiteX184" fmla="*/ 7105 w 10000"/>
                <a:gd name="connsiteY184" fmla="*/ 9958 h 10000"/>
                <a:gd name="connsiteX185" fmla="*/ 7045 w 10000"/>
                <a:gd name="connsiteY185" fmla="*/ 9986 h 10000"/>
                <a:gd name="connsiteX186" fmla="*/ 6862 w 10000"/>
                <a:gd name="connsiteY186" fmla="*/ 9833 h 10000"/>
                <a:gd name="connsiteX187" fmla="*/ 6741 w 10000"/>
                <a:gd name="connsiteY187" fmla="*/ 9874 h 10000"/>
                <a:gd name="connsiteX188" fmla="*/ 6680 w 10000"/>
                <a:gd name="connsiteY188" fmla="*/ 9944 h 10000"/>
                <a:gd name="connsiteX189" fmla="*/ 6619 w 10000"/>
                <a:gd name="connsiteY189" fmla="*/ 9958 h 10000"/>
                <a:gd name="connsiteX190" fmla="*/ 6498 w 10000"/>
                <a:gd name="connsiteY190" fmla="*/ 9791 h 10000"/>
                <a:gd name="connsiteX191" fmla="*/ 5891 w 10000"/>
                <a:gd name="connsiteY191" fmla="*/ 9805 h 10000"/>
                <a:gd name="connsiteX192" fmla="*/ 5870 w 10000"/>
                <a:gd name="connsiteY192" fmla="*/ 9874 h 10000"/>
                <a:gd name="connsiteX193" fmla="*/ 5506 w 10000"/>
                <a:gd name="connsiteY193" fmla="*/ 9874 h 10000"/>
                <a:gd name="connsiteX194" fmla="*/ 5506 w 10000"/>
                <a:gd name="connsiteY194" fmla="*/ 9916 h 10000"/>
                <a:gd name="connsiteX195" fmla="*/ 5243 w 10000"/>
                <a:gd name="connsiteY195" fmla="*/ 9874 h 10000"/>
                <a:gd name="connsiteX196" fmla="*/ 5243 w 10000"/>
                <a:gd name="connsiteY196" fmla="*/ 9791 h 10000"/>
                <a:gd name="connsiteX197" fmla="*/ 5182 w 10000"/>
                <a:gd name="connsiteY197" fmla="*/ 9791 h 10000"/>
                <a:gd name="connsiteX198" fmla="*/ 5182 w 10000"/>
                <a:gd name="connsiteY198" fmla="*/ 9791 h 10000"/>
                <a:gd name="connsiteX199" fmla="*/ 5162 w 10000"/>
                <a:gd name="connsiteY199" fmla="*/ 9707 h 10000"/>
                <a:gd name="connsiteX200" fmla="*/ 5283 w 10000"/>
                <a:gd name="connsiteY200" fmla="*/ 9484 h 10000"/>
                <a:gd name="connsiteX201" fmla="*/ 5182 w 10000"/>
                <a:gd name="connsiteY201" fmla="*/ 9442 h 10000"/>
                <a:gd name="connsiteX202" fmla="*/ 5121 w 10000"/>
                <a:gd name="connsiteY202" fmla="*/ 9470 h 10000"/>
                <a:gd name="connsiteX203" fmla="*/ 5040 w 10000"/>
                <a:gd name="connsiteY203" fmla="*/ 9428 h 10000"/>
                <a:gd name="connsiteX204" fmla="*/ 5040 w 10000"/>
                <a:gd name="connsiteY204" fmla="*/ 9205 h 10000"/>
                <a:gd name="connsiteX205" fmla="*/ 4190 w 10000"/>
                <a:gd name="connsiteY205" fmla="*/ 9163 h 10000"/>
                <a:gd name="connsiteX206" fmla="*/ 4089 w 10000"/>
                <a:gd name="connsiteY206" fmla="*/ 9038 h 10000"/>
                <a:gd name="connsiteX207" fmla="*/ 4170 w 10000"/>
                <a:gd name="connsiteY207" fmla="*/ 8954 h 10000"/>
                <a:gd name="connsiteX208" fmla="*/ 4170 w 10000"/>
                <a:gd name="connsiteY208" fmla="*/ 8884 h 10000"/>
                <a:gd name="connsiteX209" fmla="*/ 4069 w 10000"/>
                <a:gd name="connsiteY209" fmla="*/ 8870 h 10000"/>
                <a:gd name="connsiteX210" fmla="*/ 4130 w 10000"/>
                <a:gd name="connsiteY210" fmla="*/ 8731 h 10000"/>
                <a:gd name="connsiteX211" fmla="*/ 3563 w 10000"/>
                <a:gd name="connsiteY211" fmla="*/ 8605 h 10000"/>
                <a:gd name="connsiteX212" fmla="*/ 3603 w 10000"/>
                <a:gd name="connsiteY212" fmla="*/ 8550 h 10000"/>
                <a:gd name="connsiteX213" fmla="*/ 3360 w 10000"/>
                <a:gd name="connsiteY213" fmla="*/ 8550 h 10000"/>
                <a:gd name="connsiteX214" fmla="*/ 3239 w 10000"/>
                <a:gd name="connsiteY214" fmla="*/ 8494 h 10000"/>
                <a:gd name="connsiteX215" fmla="*/ 3198 w 10000"/>
                <a:gd name="connsiteY215" fmla="*/ 8452 h 10000"/>
                <a:gd name="connsiteX216" fmla="*/ 3239 w 10000"/>
                <a:gd name="connsiteY216" fmla="*/ 8410 h 10000"/>
                <a:gd name="connsiteX217" fmla="*/ 3259 w 10000"/>
                <a:gd name="connsiteY217" fmla="*/ 8354 h 10000"/>
                <a:gd name="connsiteX218" fmla="*/ 3158 w 10000"/>
                <a:gd name="connsiteY218" fmla="*/ 8243 h 10000"/>
                <a:gd name="connsiteX219" fmla="*/ 3158 w 10000"/>
                <a:gd name="connsiteY219" fmla="*/ 8131 h 10000"/>
                <a:gd name="connsiteX220" fmla="*/ 3016 w 10000"/>
                <a:gd name="connsiteY220" fmla="*/ 8033 h 10000"/>
                <a:gd name="connsiteX221" fmla="*/ 2632 w 10000"/>
                <a:gd name="connsiteY221" fmla="*/ 8075 h 10000"/>
                <a:gd name="connsiteX222" fmla="*/ 2449 w 10000"/>
                <a:gd name="connsiteY222" fmla="*/ 8006 h 10000"/>
                <a:gd name="connsiteX223" fmla="*/ 2449 w 10000"/>
                <a:gd name="connsiteY223" fmla="*/ 7894 h 10000"/>
                <a:gd name="connsiteX224" fmla="*/ 2510 w 10000"/>
                <a:gd name="connsiteY224" fmla="*/ 7852 h 10000"/>
                <a:gd name="connsiteX225" fmla="*/ 2490 w 10000"/>
                <a:gd name="connsiteY225" fmla="*/ 7768 h 10000"/>
                <a:gd name="connsiteX226" fmla="*/ 2733 w 10000"/>
                <a:gd name="connsiteY226" fmla="*/ 7657 h 10000"/>
                <a:gd name="connsiteX227" fmla="*/ 2632 w 10000"/>
                <a:gd name="connsiteY227" fmla="*/ 7601 h 10000"/>
                <a:gd name="connsiteX228" fmla="*/ 2551 w 10000"/>
                <a:gd name="connsiteY228" fmla="*/ 7601 h 10000"/>
                <a:gd name="connsiteX229" fmla="*/ 2490 w 10000"/>
                <a:gd name="connsiteY229" fmla="*/ 7294 h 10000"/>
                <a:gd name="connsiteX230" fmla="*/ 2267 w 10000"/>
                <a:gd name="connsiteY230" fmla="*/ 7364 h 10000"/>
                <a:gd name="connsiteX231" fmla="*/ 2227 w 10000"/>
                <a:gd name="connsiteY231" fmla="*/ 7322 h 10000"/>
                <a:gd name="connsiteX232" fmla="*/ 2105 w 10000"/>
                <a:gd name="connsiteY232" fmla="*/ 7336 h 10000"/>
                <a:gd name="connsiteX233" fmla="*/ 1984 w 10000"/>
                <a:gd name="connsiteY233" fmla="*/ 7252 h 10000"/>
                <a:gd name="connsiteX234" fmla="*/ 2024 w 10000"/>
                <a:gd name="connsiteY234" fmla="*/ 7211 h 10000"/>
                <a:gd name="connsiteX235" fmla="*/ 1903 w 10000"/>
                <a:gd name="connsiteY235" fmla="*/ 7169 h 10000"/>
                <a:gd name="connsiteX236" fmla="*/ 1964 w 10000"/>
                <a:gd name="connsiteY236" fmla="*/ 7169 h 10000"/>
                <a:gd name="connsiteX237" fmla="*/ 1923 w 10000"/>
                <a:gd name="connsiteY237" fmla="*/ 7085 h 10000"/>
                <a:gd name="connsiteX238" fmla="*/ 2024 w 10000"/>
                <a:gd name="connsiteY238" fmla="*/ 7015 h 10000"/>
                <a:gd name="connsiteX239" fmla="*/ 1822 w 10000"/>
                <a:gd name="connsiteY239" fmla="*/ 6876 h 10000"/>
                <a:gd name="connsiteX240" fmla="*/ 1761 w 10000"/>
                <a:gd name="connsiteY240" fmla="*/ 6332 h 10000"/>
                <a:gd name="connsiteX241" fmla="*/ 1862 w 10000"/>
                <a:gd name="connsiteY241" fmla="*/ 6318 h 10000"/>
                <a:gd name="connsiteX242" fmla="*/ 1903 w 10000"/>
                <a:gd name="connsiteY242" fmla="*/ 6276 h 10000"/>
                <a:gd name="connsiteX243" fmla="*/ 1984 w 10000"/>
                <a:gd name="connsiteY243" fmla="*/ 6248 h 10000"/>
                <a:gd name="connsiteX244" fmla="*/ 1984 w 10000"/>
                <a:gd name="connsiteY244" fmla="*/ 6165 h 10000"/>
                <a:gd name="connsiteX245" fmla="*/ 1964 w 10000"/>
                <a:gd name="connsiteY245" fmla="*/ 6123 h 10000"/>
                <a:gd name="connsiteX246" fmla="*/ 2045 w 10000"/>
                <a:gd name="connsiteY246" fmla="*/ 6095 h 10000"/>
                <a:gd name="connsiteX247" fmla="*/ 2024 w 10000"/>
                <a:gd name="connsiteY247" fmla="*/ 6039 h 10000"/>
                <a:gd name="connsiteX248" fmla="*/ 1862 w 10000"/>
                <a:gd name="connsiteY248" fmla="*/ 6039 h 10000"/>
                <a:gd name="connsiteX249" fmla="*/ 1761 w 10000"/>
                <a:gd name="connsiteY249" fmla="*/ 5969 h 10000"/>
                <a:gd name="connsiteX250" fmla="*/ 1862 w 10000"/>
                <a:gd name="connsiteY250" fmla="*/ 5858 h 10000"/>
                <a:gd name="connsiteX251" fmla="*/ 1822 w 10000"/>
                <a:gd name="connsiteY251" fmla="*/ 5732 h 10000"/>
                <a:gd name="connsiteX252" fmla="*/ 1903 w 10000"/>
                <a:gd name="connsiteY252" fmla="*/ 5690 h 10000"/>
                <a:gd name="connsiteX253" fmla="*/ 1984 w 10000"/>
                <a:gd name="connsiteY253" fmla="*/ 5690 h 10000"/>
                <a:gd name="connsiteX254" fmla="*/ 1984 w 10000"/>
                <a:gd name="connsiteY254" fmla="*/ 5621 h 10000"/>
                <a:gd name="connsiteX255" fmla="*/ 1822 w 10000"/>
                <a:gd name="connsiteY255" fmla="*/ 5649 h 10000"/>
                <a:gd name="connsiteX256" fmla="*/ 1741 w 10000"/>
                <a:gd name="connsiteY256" fmla="*/ 5565 h 10000"/>
                <a:gd name="connsiteX257" fmla="*/ 1619 w 10000"/>
                <a:gd name="connsiteY257" fmla="*/ 5579 h 10000"/>
                <a:gd name="connsiteX258" fmla="*/ 1619 w 10000"/>
                <a:gd name="connsiteY258" fmla="*/ 5174 h 10000"/>
                <a:gd name="connsiteX259" fmla="*/ 1518 w 10000"/>
                <a:gd name="connsiteY259" fmla="*/ 5202 h 10000"/>
                <a:gd name="connsiteX260" fmla="*/ 1275 w 10000"/>
                <a:gd name="connsiteY260" fmla="*/ 5160 h 10000"/>
                <a:gd name="connsiteX261" fmla="*/ 1235 w 10000"/>
                <a:gd name="connsiteY261" fmla="*/ 5202 h 10000"/>
                <a:gd name="connsiteX262" fmla="*/ 1154 w 10000"/>
                <a:gd name="connsiteY262" fmla="*/ 5202 h 10000"/>
                <a:gd name="connsiteX263" fmla="*/ 1032 w 10000"/>
                <a:gd name="connsiteY263" fmla="*/ 5160 h 10000"/>
                <a:gd name="connsiteX264" fmla="*/ 830 w 10000"/>
                <a:gd name="connsiteY264" fmla="*/ 5160 h 10000"/>
                <a:gd name="connsiteX265" fmla="*/ 830 w 10000"/>
                <a:gd name="connsiteY265" fmla="*/ 5105 h 10000"/>
                <a:gd name="connsiteX266" fmla="*/ 688 w 10000"/>
                <a:gd name="connsiteY266" fmla="*/ 5105 h 10000"/>
                <a:gd name="connsiteX267" fmla="*/ 810 w 10000"/>
                <a:gd name="connsiteY267" fmla="*/ 4979 h 10000"/>
                <a:gd name="connsiteX268" fmla="*/ 891 w 10000"/>
                <a:gd name="connsiteY268" fmla="*/ 5021 h 10000"/>
                <a:gd name="connsiteX269" fmla="*/ 891 w 10000"/>
                <a:gd name="connsiteY269" fmla="*/ 4937 h 10000"/>
                <a:gd name="connsiteX270" fmla="*/ 1093 w 10000"/>
                <a:gd name="connsiteY270" fmla="*/ 4895 h 10000"/>
                <a:gd name="connsiteX271" fmla="*/ 891 w 10000"/>
                <a:gd name="connsiteY271" fmla="*/ 4616 h 10000"/>
                <a:gd name="connsiteX272" fmla="*/ 931 w 10000"/>
                <a:gd name="connsiteY272" fmla="*/ 4575 h 10000"/>
                <a:gd name="connsiteX273" fmla="*/ 992 w 10000"/>
                <a:gd name="connsiteY273" fmla="*/ 4226 h 10000"/>
                <a:gd name="connsiteX274" fmla="*/ 870 w 10000"/>
                <a:gd name="connsiteY274" fmla="*/ 4212 h 10000"/>
                <a:gd name="connsiteX275" fmla="*/ 830 w 10000"/>
                <a:gd name="connsiteY275" fmla="*/ 4324 h 10000"/>
                <a:gd name="connsiteX276" fmla="*/ 587 w 10000"/>
                <a:gd name="connsiteY276" fmla="*/ 4296 h 10000"/>
                <a:gd name="connsiteX277" fmla="*/ 283 w 10000"/>
                <a:gd name="connsiteY277" fmla="*/ 4212 h 10000"/>
                <a:gd name="connsiteX278" fmla="*/ 223 w 10000"/>
                <a:gd name="connsiteY278" fmla="*/ 4170 h 10000"/>
                <a:gd name="connsiteX279" fmla="*/ 283 w 10000"/>
                <a:gd name="connsiteY279" fmla="*/ 4142 h 10000"/>
                <a:gd name="connsiteX280" fmla="*/ 223 w 10000"/>
                <a:gd name="connsiteY280" fmla="*/ 4100 h 10000"/>
                <a:gd name="connsiteX281" fmla="*/ 405 w 10000"/>
                <a:gd name="connsiteY281" fmla="*/ 4017 h 10000"/>
                <a:gd name="connsiteX282" fmla="*/ 283 w 10000"/>
                <a:gd name="connsiteY282" fmla="*/ 3933 h 10000"/>
                <a:gd name="connsiteX283" fmla="*/ 223 w 10000"/>
                <a:gd name="connsiteY283" fmla="*/ 3947 h 10000"/>
                <a:gd name="connsiteX284" fmla="*/ 121 w 10000"/>
                <a:gd name="connsiteY284" fmla="*/ 3821 h 10000"/>
                <a:gd name="connsiteX285" fmla="*/ 121 w 10000"/>
                <a:gd name="connsiteY285" fmla="*/ 3821 h 10000"/>
                <a:gd name="connsiteX286" fmla="*/ 121 w 10000"/>
                <a:gd name="connsiteY286" fmla="*/ 3780 h 10000"/>
                <a:gd name="connsiteX287" fmla="*/ 304 w 10000"/>
                <a:gd name="connsiteY287" fmla="*/ 3710 h 10000"/>
                <a:gd name="connsiteX288" fmla="*/ 243 w 10000"/>
                <a:gd name="connsiteY288" fmla="*/ 3668 h 10000"/>
                <a:gd name="connsiteX289" fmla="*/ 506 w 10000"/>
                <a:gd name="connsiteY289" fmla="*/ 3612 h 10000"/>
                <a:gd name="connsiteX290" fmla="*/ 466 w 10000"/>
                <a:gd name="connsiteY290" fmla="*/ 3529 h 10000"/>
                <a:gd name="connsiteX291" fmla="*/ 182 w 10000"/>
                <a:gd name="connsiteY291" fmla="*/ 3501 h 10000"/>
                <a:gd name="connsiteX292" fmla="*/ 162 w 10000"/>
                <a:gd name="connsiteY292" fmla="*/ 3417 h 10000"/>
                <a:gd name="connsiteX293" fmla="*/ 243 w 10000"/>
                <a:gd name="connsiteY293" fmla="*/ 3068 h 10000"/>
                <a:gd name="connsiteX294" fmla="*/ 162 w 10000"/>
                <a:gd name="connsiteY294" fmla="*/ 3013 h 10000"/>
                <a:gd name="connsiteX295" fmla="*/ 162 w 10000"/>
                <a:gd name="connsiteY295" fmla="*/ 2887 h 10000"/>
                <a:gd name="connsiteX296" fmla="*/ 20 w 10000"/>
                <a:gd name="connsiteY296" fmla="*/ 2887 h 10000"/>
                <a:gd name="connsiteX297" fmla="*/ 61 w 10000"/>
                <a:gd name="connsiteY297" fmla="*/ 2706 h 10000"/>
                <a:gd name="connsiteX298" fmla="*/ 0 w 10000"/>
                <a:gd name="connsiteY298" fmla="*/ 2664 h 10000"/>
                <a:gd name="connsiteX299" fmla="*/ 20 w 10000"/>
                <a:gd name="connsiteY299" fmla="*/ 2552 h 10000"/>
                <a:gd name="connsiteX300" fmla="*/ 182 w 10000"/>
                <a:gd name="connsiteY300" fmla="*/ 2552 h 10000"/>
                <a:gd name="connsiteX301" fmla="*/ 344 w 10000"/>
                <a:gd name="connsiteY301" fmla="*/ 2469 h 10000"/>
                <a:gd name="connsiteX302" fmla="*/ 364 w 10000"/>
                <a:gd name="connsiteY302" fmla="*/ 2455 h 10000"/>
                <a:gd name="connsiteX303" fmla="*/ 182 w 10000"/>
                <a:gd name="connsiteY303" fmla="*/ 2427 h 10000"/>
                <a:gd name="connsiteX304" fmla="*/ 243 w 10000"/>
                <a:gd name="connsiteY304" fmla="*/ 2329 h 10000"/>
                <a:gd name="connsiteX305" fmla="*/ 466 w 10000"/>
                <a:gd name="connsiteY305" fmla="*/ 2343 h 10000"/>
                <a:gd name="connsiteX306" fmla="*/ 425 w 10000"/>
                <a:gd name="connsiteY306" fmla="*/ 2232 h 10000"/>
                <a:gd name="connsiteX307" fmla="*/ 425 w 10000"/>
                <a:gd name="connsiteY307" fmla="*/ 2148 h 10000"/>
                <a:gd name="connsiteX308" fmla="*/ 567 w 10000"/>
                <a:gd name="connsiteY308" fmla="*/ 2148 h 10000"/>
                <a:gd name="connsiteX309" fmla="*/ 587 w 10000"/>
                <a:gd name="connsiteY309" fmla="*/ 2106 h 10000"/>
                <a:gd name="connsiteX310" fmla="*/ 648 w 10000"/>
                <a:gd name="connsiteY310" fmla="*/ 2092 h 10000"/>
                <a:gd name="connsiteX311" fmla="*/ 628 w 10000"/>
                <a:gd name="connsiteY311" fmla="*/ 1994 h 10000"/>
                <a:gd name="connsiteX312" fmla="*/ 870 w 10000"/>
                <a:gd name="connsiteY312" fmla="*/ 1939 h 10000"/>
                <a:gd name="connsiteX313" fmla="*/ 769 w 10000"/>
                <a:gd name="connsiteY313" fmla="*/ 1911 h 10000"/>
                <a:gd name="connsiteX314" fmla="*/ 749 w 10000"/>
                <a:gd name="connsiteY314" fmla="*/ 1785 h 10000"/>
                <a:gd name="connsiteX315" fmla="*/ 688 w 10000"/>
                <a:gd name="connsiteY315" fmla="*/ 1771 h 10000"/>
                <a:gd name="connsiteX316" fmla="*/ 749 w 10000"/>
                <a:gd name="connsiteY316" fmla="*/ 1715 h 10000"/>
                <a:gd name="connsiteX317" fmla="*/ 749 w 10000"/>
                <a:gd name="connsiteY317" fmla="*/ 1702 h 10000"/>
                <a:gd name="connsiteX318" fmla="*/ 648 w 10000"/>
                <a:gd name="connsiteY318" fmla="*/ 1674 h 10000"/>
                <a:gd name="connsiteX319" fmla="*/ 567 w 10000"/>
                <a:gd name="connsiteY319" fmla="*/ 1715 h 10000"/>
                <a:gd name="connsiteX320" fmla="*/ 466 w 10000"/>
                <a:gd name="connsiteY320" fmla="*/ 1618 h 10000"/>
                <a:gd name="connsiteX321" fmla="*/ 587 w 10000"/>
                <a:gd name="connsiteY321" fmla="*/ 1464 h 10000"/>
                <a:gd name="connsiteX322" fmla="*/ 648 w 10000"/>
                <a:gd name="connsiteY322" fmla="*/ 1534 h 10000"/>
                <a:gd name="connsiteX323" fmla="*/ 810 w 10000"/>
                <a:gd name="connsiteY323" fmla="*/ 1381 h 10000"/>
                <a:gd name="connsiteX324" fmla="*/ 891 w 10000"/>
                <a:gd name="connsiteY324" fmla="*/ 1381 h 10000"/>
                <a:gd name="connsiteX325" fmla="*/ 891 w 10000"/>
                <a:gd name="connsiteY325" fmla="*/ 1339 h 10000"/>
                <a:gd name="connsiteX326" fmla="*/ 709 w 10000"/>
                <a:gd name="connsiteY326" fmla="*/ 1255 h 10000"/>
                <a:gd name="connsiteX327" fmla="*/ 769 w 10000"/>
                <a:gd name="connsiteY327" fmla="*/ 1144 h 10000"/>
                <a:gd name="connsiteX328" fmla="*/ 992 w 10000"/>
                <a:gd name="connsiteY328" fmla="*/ 1144 h 10000"/>
                <a:gd name="connsiteX329" fmla="*/ 1053 w 10000"/>
                <a:gd name="connsiteY329" fmla="*/ 1102 h 10000"/>
                <a:gd name="connsiteX330" fmla="*/ 810 w 10000"/>
                <a:gd name="connsiteY330" fmla="*/ 865 h 10000"/>
                <a:gd name="connsiteX331" fmla="*/ 810 w 10000"/>
                <a:gd name="connsiteY331" fmla="*/ 865 h 10000"/>
                <a:gd name="connsiteX332" fmla="*/ 891 w 10000"/>
                <a:gd name="connsiteY332" fmla="*/ 753 h 10000"/>
                <a:gd name="connsiteX333" fmla="*/ 1174 w 10000"/>
                <a:gd name="connsiteY333" fmla="*/ 669 h 10000"/>
                <a:gd name="connsiteX334" fmla="*/ 1215 w 10000"/>
                <a:gd name="connsiteY334" fmla="*/ 753 h 10000"/>
                <a:gd name="connsiteX335" fmla="*/ 1397 w 10000"/>
                <a:gd name="connsiteY335" fmla="*/ 669 h 10000"/>
                <a:gd name="connsiteX336" fmla="*/ 1356 w 10000"/>
                <a:gd name="connsiteY336" fmla="*/ 628 h 10000"/>
                <a:gd name="connsiteX337" fmla="*/ 1498 w 10000"/>
                <a:gd name="connsiteY337" fmla="*/ 586 h 10000"/>
                <a:gd name="connsiteX338" fmla="*/ 1498 w 10000"/>
                <a:gd name="connsiteY338" fmla="*/ 544 h 10000"/>
                <a:gd name="connsiteX339" fmla="*/ 1579 w 10000"/>
                <a:gd name="connsiteY339" fmla="*/ 502 h 10000"/>
                <a:gd name="connsiteX340" fmla="*/ 1457 w 10000"/>
                <a:gd name="connsiteY340" fmla="*/ 307 h 10000"/>
                <a:gd name="connsiteX341" fmla="*/ 1437 w 10000"/>
                <a:gd name="connsiteY341" fmla="*/ 42 h 10000"/>
                <a:gd name="connsiteX342" fmla="*/ 1802 w 10000"/>
                <a:gd name="connsiteY342" fmla="*/ 98 h 10000"/>
                <a:gd name="connsiteX343" fmla="*/ 1984 w 10000"/>
                <a:gd name="connsiteY343" fmla="*/ 0 h 10000"/>
                <a:gd name="connsiteX344" fmla="*/ 2045 w 10000"/>
                <a:gd name="connsiteY344" fmla="*/ 28 h 10000"/>
                <a:gd name="connsiteX345" fmla="*/ 2085 w 10000"/>
                <a:gd name="connsiteY345" fmla="*/ 98 h 10000"/>
                <a:gd name="connsiteX0" fmla="*/ 2085 w 10000"/>
                <a:gd name="connsiteY0" fmla="*/ 98 h 10000"/>
                <a:gd name="connsiteX1" fmla="*/ 2166 w 10000"/>
                <a:gd name="connsiteY1" fmla="*/ 307 h 10000"/>
                <a:gd name="connsiteX2" fmla="*/ 2146 w 10000"/>
                <a:gd name="connsiteY2" fmla="*/ 391 h 10000"/>
                <a:gd name="connsiteX3" fmla="*/ 2429 w 10000"/>
                <a:gd name="connsiteY3" fmla="*/ 474 h 10000"/>
                <a:gd name="connsiteX4" fmla="*/ 2490 w 10000"/>
                <a:gd name="connsiteY4" fmla="*/ 418 h 10000"/>
                <a:gd name="connsiteX5" fmla="*/ 2632 w 10000"/>
                <a:gd name="connsiteY5" fmla="*/ 432 h 10000"/>
                <a:gd name="connsiteX6" fmla="*/ 2632 w 10000"/>
                <a:gd name="connsiteY6" fmla="*/ 474 h 10000"/>
                <a:gd name="connsiteX7" fmla="*/ 2692 w 10000"/>
                <a:gd name="connsiteY7" fmla="*/ 474 h 10000"/>
                <a:gd name="connsiteX8" fmla="*/ 2733 w 10000"/>
                <a:gd name="connsiteY8" fmla="*/ 558 h 10000"/>
                <a:gd name="connsiteX9" fmla="*/ 2895 w 10000"/>
                <a:gd name="connsiteY9" fmla="*/ 600 h 10000"/>
                <a:gd name="connsiteX10" fmla="*/ 3138 w 10000"/>
                <a:gd name="connsiteY10" fmla="*/ 516 h 10000"/>
                <a:gd name="connsiteX11" fmla="*/ 3259 w 10000"/>
                <a:gd name="connsiteY11" fmla="*/ 544 h 10000"/>
                <a:gd name="connsiteX12" fmla="*/ 3381 w 10000"/>
                <a:gd name="connsiteY12" fmla="*/ 600 h 10000"/>
                <a:gd name="connsiteX13" fmla="*/ 3543 w 10000"/>
                <a:gd name="connsiteY13" fmla="*/ 544 h 10000"/>
                <a:gd name="connsiteX14" fmla="*/ 3543 w 10000"/>
                <a:gd name="connsiteY14" fmla="*/ 418 h 10000"/>
                <a:gd name="connsiteX15" fmla="*/ 3563 w 10000"/>
                <a:gd name="connsiteY15" fmla="*/ 418 h 10000"/>
                <a:gd name="connsiteX16" fmla="*/ 3664 w 10000"/>
                <a:gd name="connsiteY16" fmla="*/ 502 h 10000"/>
                <a:gd name="connsiteX17" fmla="*/ 3563 w 10000"/>
                <a:gd name="connsiteY17" fmla="*/ 586 h 10000"/>
                <a:gd name="connsiteX18" fmla="*/ 3603 w 10000"/>
                <a:gd name="connsiteY18" fmla="*/ 711 h 10000"/>
                <a:gd name="connsiteX19" fmla="*/ 3725 w 10000"/>
                <a:gd name="connsiteY19" fmla="*/ 739 h 10000"/>
                <a:gd name="connsiteX20" fmla="*/ 3826 w 10000"/>
                <a:gd name="connsiteY20" fmla="*/ 865 h 10000"/>
                <a:gd name="connsiteX21" fmla="*/ 3907 w 10000"/>
                <a:gd name="connsiteY21" fmla="*/ 879 h 10000"/>
                <a:gd name="connsiteX22" fmla="*/ 3968 w 10000"/>
                <a:gd name="connsiteY22" fmla="*/ 948 h 10000"/>
                <a:gd name="connsiteX23" fmla="*/ 4130 w 10000"/>
                <a:gd name="connsiteY23" fmla="*/ 948 h 10000"/>
                <a:gd name="connsiteX24" fmla="*/ 4251 w 10000"/>
                <a:gd name="connsiteY24" fmla="*/ 1018 h 10000"/>
                <a:gd name="connsiteX25" fmla="*/ 4474 w 10000"/>
                <a:gd name="connsiteY25" fmla="*/ 990 h 10000"/>
                <a:gd name="connsiteX26" fmla="*/ 4534 w 10000"/>
                <a:gd name="connsiteY26" fmla="*/ 1060 h 10000"/>
                <a:gd name="connsiteX27" fmla="*/ 4474 w 10000"/>
                <a:gd name="connsiteY27" fmla="*/ 1102 h 10000"/>
                <a:gd name="connsiteX28" fmla="*/ 4534 w 10000"/>
                <a:gd name="connsiteY28" fmla="*/ 1158 h 10000"/>
                <a:gd name="connsiteX29" fmla="*/ 4494 w 10000"/>
                <a:gd name="connsiteY29" fmla="*/ 1185 h 10000"/>
                <a:gd name="connsiteX30" fmla="*/ 4595 w 10000"/>
                <a:gd name="connsiteY30" fmla="*/ 1339 h 10000"/>
                <a:gd name="connsiteX31" fmla="*/ 4656 w 10000"/>
                <a:gd name="connsiteY31" fmla="*/ 1339 h 10000"/>
                <a:gd name="connsiteX32" fmla="*/ 4960 w 10000"/>
                <a:gd name="connsiteY32" fmla="*/ 1213 h 10000"/>
                <a:gd name="connsiteX33" fmla="*/ 5162 w 10000"/>
                <a:gd name="connsiteY33" fmla="*/ 1227 h 10000"/>
                <a:gd name="connsiteX34" fmla="*/ 5344 w 10000"/>
                <a:gd name="connsiteY34" fmla="*/ 1144 h 10000"/>
                <a:gd name="connsiteX35" fmla="*/ 5425 w 10000"/>
                <a:gd name="connsiteY35" fmla="*/ 1018 h 10000"/>
                <a:gd name="connsiteX36" fmla="*/ 5648 w 10000"/>
                <a:gd name="connsiteY36" fmla="*/ 907 h 10000"/>
                <a:gd name="connsiteX37" fmla="*/ 5830 w 10000"/>
                <a:gd name="connsiteY37" fmla="*/ 1116 h 10000"/>
                <a:gd name="connsiteX38" fmla="*/ 5830 w 10000"/>
                <a:gd name="connsiteY38" fmla="*/ 1269 h 10000"/>
                <a:gd name="connsiteX39" fmla="*/ 5931 w 10000"/>
                <a:gd name="connsiteY39" fmla="*/ 1395 h 10000"/>
                <a:gd name="connsiteX40" fmla="*/ 6093 w 10000"/>
                <a:gd name="connsiteY40" fmla="*/ 1506 h 10000"/>
                <a:gd name="connsiteX41" fmla="*/ 6457 w 10000"/>
                <a:gd name="connsiteY41" fmla="*/ 1576 h 10000"/>
                <a:gd name="connsiteX42" fmla="*/ 6741 w 10000"/>
                <a:gd name="connsiteY42" fmla="*/ 1492 h 10000"/>
                <a:gd name="connsiteX43" fmla="*/ 6923 w 10000"/>
                <a:gd name="connsiteY43" fmla="*/ 1506 h 10000"/>
                <a:gd name="connsiteX44" fmla="*/ 7146 w 10000"/>
                <a:gd name="connsiteY44" fmla="*/ 1590 h 10000"/>
                <a:gd name="connsiteX45" fmla="*/ 7429 w 10000"/>
                <a:gd name="connsiteY45" fmla="*/ 1618 h 10000"/>
                <a:gd name="connsiteX46" fmla="*/ 7389 w 10000"/>
                <a:gd name="connsiteY46" fmla="*/ 1715 h 10000"/>
                <a:gd name="connsiteX47" fmla="*/ 7632 w 10000"/>
                <a:gd name="connsiteY47" fmla="*/ 2134 h 10000"/>
                <a:gd name="connsiteX48" fmla="*/ 8016 w 10000"/>
                <a:gd name="connsiteY48" fmla="*/ 2218 h 10000"/>
                <a:gd name="connsiteX49" fmla="*/ 8259 w 10000"/>
                <a:gd name="connsiteY49" fmla="*/ 2385 h 10000"/>
                <a:gd name="connsiteX50" fmla="*/ 8623 w 10000"/>
                <a:gd name="connsiteY50" fmla="*/ 2385 h 10000"/>
                <a:gd name="connsiteX51" fmla="*/ 8765 w 10000"/>
                <a:gd name="connsiteY51" fmla="*/ 2343 h 10000"/>
                <a:gd name="connsiteX52" fmla="*/ 8907 w 10000"/>
                <a:gd name="connsiteY52" fmla="*/ 2218 h 10000"/>
                <a:gd name="connsiteX53" fmla="*/ 9291 w 10000"/>
                <a:gd name="connsiteY53" fmla="*/ 2190 h 10000"/>
                <a:gd name="connsiteX54" fmla="*/ 9352 w 10000"/>
                <a:gd name="connsiteY54" fmla="*/ 2218 h 10000"/>
                <a:gd name="connsiteX55" fmla="*/ 9656 w 10000"/>
                <a:gd name="connsiteY55" fmla="*/ 2134 h 10000"/>
                <a:gd name="connsiteX56" fmla="*/ 9656 w 10000"/>
                <a:gd name="connsiteY56" fmla="*/ 2232 h 10000"/>
                <a:gd name="connsiteX57" fmla="*/ 9777 w 10000"/>
                <a:gd name="connsiteY57" fmla="*/ 2343 h 10000"/>
                <a:gd name="connsiteX58" fmla="*/ 9251 w 10000"/>
                <a:gd name="connsiteY58" fmla="*/ 2552 h 10000"/>
                <a:gd name="connsiteX59" fmla="*/ 9231 w 10000"/>
                <a:gd name="connsiteY59" fmla="*/ 2817 h 10000"/>
                <a:gd name="connsiteX60" fmla="*/ 9413 w 10000"/>
                <a:gd name="connsiteY60" fmla="*/ 3054 h 10000"/>
                <a:gd name="connsiteX61" fmla="*/ 9696 w 10000"/>
                <a:gd name="connsiteY61" fmla="*/ 3180 h 10000"/>
                <a:gd name="connsiteX62" fmla="*/ 9879 w 10000"/>
                <a:gd name="connsiteY62" fmla="*/ 3333 h 10000"/>
                <a:gd name="connsiteX63" fmla="*/ 9818 w 10000"/>
                <a:gd name="connsiteY63" fmla="*/ 3570 h 10000"/>
                <a:gd name="connsiteX64" fmla="*/ 10000 w 10000"/>
                <a:gd name="connsiteY64" fmla="*/ 3696 h 10000"/>
                <a:gd name="connsiteX65" fmla="*/ 9960 w 10000"/>
                <a:gd name="connsiteY65" fmla="*/ 3780 h 10000"/>
                <a:gd name="connsiteX66" fmla="*/ 9899 w 10000"/>
                <a:gd name="connsiteY66" fmla="*/ 3821 h 10000"/>
                <a:gd name="connsiteX67" fmla="*/ 9656 w 10000"/>
                <a:gd name="connsiteY67" fmla="*/ 3808 h 10000"/>
                <a:gd name="connsiteX68" fmla="*/ 9413 w 10000"/>
                <a:gd name="connsiteY68" fmla="*/ 4045 h 10000"/>
                <a:gd name="connsiteX69" fmla="*/ 9231 w 10000"/>
                <a:gd name="connsiteY69" fmla="*/ 4086 h 10000"/>
                <a:gd name="connsiteX70" fmla="*/ 8826 w 10000"/>
                <a:gd name="connsiteY70" fmla="*/ 4505 h 10000"/>
                <a:gd name="connsiteX71" fmla="*/ 8826 w 10000"/>
                <a:gd name="connsiteY71" fmla="*/ 4616 h 10000"/>
                <a:gd name="connsiteX72" fmla="*/ 8563 w 10000"/>
                <a:gd name="connsiteY72" fmla="*/ 4603 h 10000"/>
                <a:gd name="connsiteX73" fmla="*/ 8300 w 10000"/>
                <a:gd name="connsiteY73" fmla="*/ 4603 h 10000"/>
                <a:gd name="connsiteX74" fmla="*/ 8097 w 10000"/>
                <a:gd name="connsiteY74" fmla="*/ 4700 h 10000"/>
                <a:gd name="connsiteX75" fmla="*/ 7794 w 10000"/>
                <a:gd name="connsiteY75" fmla="*/ 4644 h 10000"/>
                <a:gd name="connsiteX76" fmla="*/ 7692 w 10000"/>
                <a:gd name="connsiteY76" fmla="*/ 4686 h 10000"/>
                <a:gd name="connsiteX77" fmla="*/ 7773 w 10000"/>
                <a:gd name="connsiteY77" fmla="*/ 4728 h 10000"/>
                <a:gd name="connsiteX78" fmla="*/ 7672 w 10000"/>
                <a:gd name="connsiteY78" fmla="*/ 4881 h 10000"/>
                <a:gd name="connsiteX79" fmla="*/ 7733 w 10000"/>
                <a:gd name="connsiteY79" fmla="*/ 4923 h 10000"/>
                <a:gd name="connsiteX80" fmla="*/ 7794 w 10000"/>
                <a:gd name="connsiteY80" fmla="*/ 4881 h 10000"/>
                <a:gd name="connsiteX81" fmla="*/ 7915 w 10000"/>
                <a:gd name="connsiteY81" fmla="*/ 4923 h 10000"/>
                <a:gd name="connsiteX82" fmla="*/ 8036 w 10000"/>
                <a:gd name="connsiteY82" fmla="*/ 4923 h 10000"/>
                <a:gd name="connsiteX83" fmla="*/ 8077 w 10000"/>
                <a:gd name="connsiteY83" fmla="*/ 5021 h 10000"/>
                <a:gd name="connsiteX84" fmla="*/ 8198 w 10000"/>
                <a:gd name="connsiteY84" fmla="*/ 5132 h 10000"/>
                <a:gd name="connsiteX85" fmla="*/ 8138 w 10000"/>
                <a:gd name="connsiteY85" fmla="*/ 5202 h 10000"/>
                <a:gd name="connsiteX86" fmla="*/ 8198 w 10000"/>
                <a:gd name="connsiteY86" fmla="*/ 5258 h 10000"/>
                <a:gd name="connsiteX87" fmla="*/ 8259 w 10000"/>
                <a:gd name="connsiteY87" fmla="*/ 5244 h 10000"/>
                <a:gd name="connsiteX88" fmla="*/ 8320 w 10000"/>
                <a:gd name="connsiteY88" fmla="*/ 5286 h 10000"/>
                <a:gd name="connsiteX89" fmla="*/ 8360 w 10000"/>
                <a:gd name="connsiteY89" fmla="*/ 5370 h 10000"/>
                <a:gd name="connsiteX90" fmla="*/ 8441 w 10000"/>
                <a:gd name="connsiteY90" fmla="*/ 5300 h 10000"/>
                <a:gd name="connsiteX91" fmla="*/ 8765 w 10000"/>
                <a:gd name="connsiteY91" fmla="*/ 5328 h 10000"/>
                <a:gd name="connsiteX92" fmla="*/ 8887 w 10000"/>
                <a:gd name="connsiteY92" fmla="*/ 5439 h 10000"/>
                <a:gd name="connsiteX93" fmla="*/ 9069 w 10000"/>
                <a:gd name="connsiteY93" fmla="*/ 5453 h 10000"/>
                <a:gd name="connsiteX94" fmla="*/ 9109 w 10000"/>
                <a:gd name="connsiteY94" fmla="*/ 5300 h 10000"/>
                <a:gd name="connsiteX95" fmla="*/ 9231 w 10000"/>
                <a:gd name="connsiteY95" fmla="*/ 5244 h 10000"/>
                <a:gd name="connsiteX96" fmla="*/ 9312 w 10000"/>
                <a:gd name="connsiteY96" fmla="*/ 5286 h 10000"/>
                <a:gd name="connsiteX97" fmla="*/ 9413 w 10000"/>
                <a:gd name="connsiteY97" fmla="*/ 5439 h 10000"/>
                <a:gd name="connsiteX98" fmla="*/ 8239 w 10000"/>
                <a:gd name="connsiteY98" fmla="*/ 5565 h 10000"/>
                <a:gd name="connsiteX99" fmla="*/ 8198 w 10000"/>
                <a:gd name="connsiteY99" fmla="*/ 5607 h 10000"/>
                <a:gd name="connsiteX100" fmla="*/ 8239 w 10000"/>
                <a:gd name="connsiteY100" fmla="*/ 5649 h 10000"/>
                <a:gd name="connsiteX101" fmla="*/ 8198 w 10000"/>
                <a:gd name="connsiteY101" fmla="*/ 5649 h 10000"/>
                <a:gd name="connsiteX102" fmla="*/ 8158 w 10000"/>
                <a:gd name="connsiteY102" fmla="*/ 5690 h 10000"/>
                <a:gd name="connsiteX103" fmla="*/ 8158 w 10000"/>
                <a:gd name="connsiteY103" fmla="*/ 5774 h 10000"/>
                <a:gd name="connsiteX104" fmla="*/ 8097 w 10000"/>
                <a:gd name="connsiteY104" fmla="*/ 5844 h 10000"/>
                <a:gd name="connsiteX105" fmla="*/ 8097 w 10000"/>
                <a:gd name="connsiteY105" fmla="*/ 5900 h 10000"/>
                <a:gd name="connsiteX106" fmla="*/ 7976 w 10000"/>
                <a:gd name="connsiteY106" fmla="*/ 5900 h 10000"/>
                <a:gd name="connsiteX107" fmla="*/ 7976 w 10000"/>
                <a:gd name="connsiteY107" fmla="*/ 5997 h 10000"/>
                <a:gd name="connsiteX108" fmla="*/ 7915 w 10000"/>
                <a:gd name="connsiteY108" fmla="*/ 6011 h 10000"/>
                <a:gd name="connsiteX109" fmla="*/ 7915 w 10000"/>
                <a:gd name="connsiteY109" fmla="*/ 6081 h 10000"/>
                <a:gd name="connsiteX110" fmla="*/ 7854 w 10000"/>
                <a:gd name="connsiteY110" fmla="*/ 6095 h 10000"/>
                <a:gd name="connsiteX111" fmla="*/ 7895 w 10000"/>
                <a:gd name="connsiteY111" fmla="*/ 6137 h 10000"/>
                <a:gd name="connsiteX112" fmla="*/ 7834 w 10000"/>
                <a:gd name="connsiteY112" fmla="*/ 6165 h 10000"/>
                <a:gd name="connsiteX113" fmla="*/ 7895 w 10000"/>
                <a:gd name="connsiteY113" fmla="*/ 6179 h 10000"/>
                <a:gd name="connsiteX114" fmla="*/ 7915 w 10000"/>
                <a:gd name="connsiteY114" fmla="*/ 6276 h 10000"/>
                <a:gd name="connsiteX115" fmla="*/ 7834 w 10000"/>
                <a:gd name="connsiteY115" fmla="*/ 6332 h 10000"/>
                <a:gd name="connsiteX116" fmla="*/ 7854 w 10000"/>
                <a:gd name="connsiteY116" fmla="*/ 6332 h 10000"/>
                <a:gd name="connsiteX117" fmla="*/ 7854 w 10000"/>
                <a:gd name="connsiteY117" fmla="*/ 6374 h 10000"/>
                <a:gd name="connsiteX118" fmla="*/ 7794 w 10000"/>
                <a:gd name="connsiteY118" fmla="*/ 6416 h 10000"/>
                <a:gd name="connsiteX119" fmla="*/ 7794 w 10000"/>
                <a:gd name="connsiteY119" fmla="*/ 6457 h 10000"/>
                <a:gd name="connsiteX120" fmla="*/ 7672 w 10000"/>
                <a:gd name="connsiteY120" fmla="*/ 6597 h 10000"/>
                <a:gd name="connsiteX121" fmla="*/ 7773 w 10000"/>
                <a:gd name="connsiteY121" fmla="*/ 6681 h 10000"/>
                <a:gd name="connsiteX122" fmla="*/ 8016 w 10000"/>
                <a:gd name="connsiteY122" fmla="*/ 6681 h 10000"/>
                <a:gd name="connsiteX123" fmla="*/ 8036 w 10000"/>
                <a:gd name="connsiteY123" fmla="*/ 6695 h 10000"/>
                <a:gd name="connsiteX124" fmla="*/ 8198 w 10000"/>
                <a:gd name="connsiteY124" fmla="*/ 6653 h 10000"/>
                <a:gd name="connsiteX125" fmla="*/ 8300 w 10000"/>
                <a:gd name="connsiteY125" fmla="*/ 6695 h 10000"/>
                <a:gd name="connsiteX126" fmla="*/ 8360 w 10000"/>
                <a:gd name="connsiteY126" fmla="*/ 6695 h 10000"/>
                <a:gd name="connsiteX127" fmla="*/ 8320 w 10000"/>
                <a:gd name="connsiteY127" fmla="*/ 6722 h 10000"/>
                <a:gd name="connsiteX128" fmla="*/ 8441 w 10000"/>
                <a:gd name="connsiteY128" fmla="*/ 6764 h 10000"/>
                <a:gd name="connsiteX129" fmla="*/ 8502 w 10000"/>
                <a:gd name="connsiteY129" fmla="*/ 7015 h 10000"/>
                <a:gd name="connsiteX130" fmla="*/ 8441 w 10000"/>
                <a:gd name="connsiteY130" fmla="*/ 7057 h 10000"/>
                <a:gd name="connsiteX131" fmla="*/ 8441 w 10000"/>
                <a:gd name="connsiteY131" fmla="*/ 7197 h 10000"/>
                <a:gd name="connsiteX132" fmla="*/ 8664 w 10000"/>
                <a:gd name="connsiteY132" fmla="*/ 7294 h 10000"/>
                <a:gd name="connsiteX133" fmla="*/ 8623 w 10000"/>
                <a:gd name="connsiteY133" fmla="*/ 7336 h 10000"/>
                <a:gd name="connsiteX134" fmla="*/ 8704 w 10000"/>
                <a:gd name="connsiteY134" fmla="*/ 7406 h 10000"/>
                <a:gd name="connsiteX135" fmla="*/ 8704 w 10000"/>
                <a:gd name="connsiteY135" fmla="*/ 7476 h 10000"/>
                <a:gd name="connsiteX136" fmla="*/ 8725 w 10000"/>
                <a:gd name="connsiteY136" fmla="*/ 7490 h 10000"/>
                <a:gd name="connsiteX137" fmla="*/ 8704 w 10000"/>
                <a:gd name="connsiteY137" fmla="*/ 7531 h 10000"/>
                <a:gd name="connsiteX138" fmla="*/ 8765 w 10000"/>
                <a:gd name="connsiteY138" fmla="*/ 7601 h 10000"/>
                <a:gd name="connsiteX139" fmla="*/ 8826 w 10000"/>
                <a:gd name="connsiteY139" fmla="*/ 7559 h 10000"/>
                <a:gd name="connsiteX140" fmla="*/ 8826 w 10000"/>
                <a:gd name="connsiteY140" fmla="*/ 7615 h 10000"/>
                <a:gd name="connsiteX141" fmla="*/ 8846 w 10000"/>
                <a:gd name="connsiteY141" fmla="*/ 7713 h 10000"/>
                <a:gd name="connsiteX142" fmla="*/ 8623 w 10000"/>
                <a:gd name="connsiteY142" fmla="*/ 7796 h 10000"/>
                <a:gd name="connsiteX143" fmla="*/ 8441 w 10000"/>
                <a:gd name="connsiteY143" fmla="*/ 7796 h 10000"/>
                <a:gd name="connsiteX144" fmla="*/ 8421 w 10000"/>
                <a:gd name="connsiteY144" fmla="*/ 7894 h 10000"/>
                <a:gd name="connsiteX145" fmla="*/ 8603 w 10000"/>
                <a:gd name="connsiteY145" fmla="*/ 7894 h 10000"/>
                <a:gd name="connsiteX146" fmla="*/ 8623 w 10000"/>
                <a:gd name="connsiteY146" fmla="*/ 7936 h 10000"/>
                <a:gd name="connsiteX147" fmla="*/ 8664 w 10000"/>
                <a:gd name="connsiteY147" fmla="*/ 7922 h 10000"/>
                <a:gd name="connsiteX148" fmla="*/ 8725 w 10000"/>
                <a:gd name="connsiteY148" fmla="*/ 7992 h 10000"/>
                <a:gd name="connsiteX149" fmla="*/ 8704 w 10000"/>
                <a:gd name="connsiteY149" fmla="*/ 8033 h 10000"/>
                <a:gd name="connsiteX150" fmla="*/ 8725 w 10000"/>
                <a:gd name="connsiteY150" fmla="*/ 8047 h 10000"/>
                <a:gd name="connsiteX151" fmla="*/ 8887 w 10000"/>
                <a:gd name="connsiteY151" fmla="*/ 7922 h 10000"/>
                <a:gd name="connsiteX152" fmla="*/ 8947 w 10000"/>
                <a:gd name="connsiteY152" fmla="*/ 7936 h 10000"/>
                <a:gd name="connsiteX153" fmla="*/ 8907 w 10000"/>
                <a:gd name="connsiteY153" fmla="*/ 7922 h 10000"/>
                <a:gd name="connsiteX154" fmla="*/ 8968 w 10000"/>
                <a:gd name="connsiteY154" fmla="*/ 7880 h 10000"/>
                <a:gd name="connsiteX155" fmla="*/ 9028 w 10000"/>
                <a:gd name="connsiteY155" fmla="*/ 7852 h 10000"/>
                <a:gd name="connsiteX156" fmla="*/ 9170 w 10000"/>
                <a:gd name="connsiteY156" fmla="*/ 8131 h 10000"/>
                <a:gd name="connsiteX157" fmla="*/ 9130 w 10000"/>
                <a:gd name="connsiteY157" fmla="*/ 8173 h 10000"/>
                <a:gd name="connsiteX158" fmla="*/ 9130 w 10000"/>
                <a:gd name="connsiteY158" fmla="*/ 8271 h 10000"/>
                <a:gd name="connsiteX159" fmla="*/ 8846 w 10000"/>
                <a:gd name="connsiteY159" fmla="*/ 8243 h 10000"/>
                <a:gd name="connsiteX160" fmla="*/ 8826 w 10000"/>
                <a:gd name="connsiteY160" fmla="*/ 8452 h 10000"/>
                <a:gd name="connsiteX161" fmla="*/ 8704 w 10000"/>
                <a:gd name="connsiteY161" fmla="*/ 8452 h 10000"/>
                <a:gd name="connsiteX162" fmla="*/ 8664 w 10000"/>
                <a:gd name="connsiteY162" fmla="*/ 8633 h 10000"/>
                <a:gd name="connsiteX163" fmla="*/ 8543 w 10000"/>
                <a:gd name="connsiteY163" fmla="*/ 8731 h 10000"/>
                <a:gd name="connsiteX164" fmla="*/ 8543 w 10000"/>
                <a:gd name="connsiteY164" fmla="*/ 8884 h 10000"/>
                <a:gd name="connsiteX165" fmla="*/ 8381 w 10000"/>
                <a:gd name="connsiteY165" fmla="*/ 8954 h 10000"/>
                <a:gd name="connsiteX166" fmla="*/ 8603 w 10000"/>
                <a:gd name="connsiteY166" fmla="*/ 9010 h 10000"/>
                <a:gd name="connsiteX167" fmla="*/ 8603 w 10000"/>
                <a:gd name="connsiteY167" fmla="*/ 9052 h 10000"/>
                <a:gd name="connsiteX168" fmla="*/ 8138 w 10000"/>
                <a:gd name="connsiteY168" fmla="*/ 9052 h 10000"/>
                <a:gd name="connsiteX169" fmla="*/ 8239 w 10000"/>
                <a:gd name="connsiteY169" fmla="*/ 9191 h 10000"/>
                <a:gd name="connsiteX170" fmla="*/ 8320 w 10000"/>
                <a:gd name="connsiteY170" fmla="*/ 9233 h 10000"/>
                <a:gd name="connsiteX171" fmla="*/ 8300 w 10000"/>
                <a:gd name="connsiteY171" fmla="*/ 9289 h 10000"/>
                <a:gd name="connsiteX172" fmla="*/ 8320 w 10000"/>
                <a:gd name="connsiteY172" fmla="*/ 9317 h 10000"/>
                <a:gd name="connsiteX173" fmla="*/ 8320 w 10000"/>
                <a:gd name="connsiteY173" fmla="*/ 9442 h 10000"/>
                <a:gd name="connsiteX174" fmla="*/ 8259 w 10000"/>
                <a:gd name="connsiteY174" fmla="*/ 9442 h 10000"/>
                <a:gd name="connsiteX175" fmla="*/ 8198 w 10000"/>
                <a:gd name="connsiteY175" fmla="*/ 9568 h 10000"/>
                <a:gd name="connsiteX176" fmla="*/ 8198 w 10000"/>
                <a:gd name="connsiteY176" fmla="*/ 9791 h 10000"/>
                <a:gd name="connsiteX177" fmla="*/ 8077 w 10000"/>
                <a:gd name="connsiteY177" fmla="*/ 9805 h 10000"/>
                <a:gd name="connsiteX178" fmla="*/ 8077 w 10000"/>
                <a:gd name="connsiteY178" fmla="*/ 9888 h 10000"/>
                <a:gd name="connsiteX179" fmla="*/ 7976 w 10000"/>
                <a:gd name="connsiteY179" fmla="*/ 9986 h 10000"/>
                <a:gd name="connsiteX180" fmla="*/ 7490 w 10000"/>
                <a:gd name="connsiteY180" fmla="*/ 9944 h 10000"/>
                <a:gd name="connsiteX181" fmla="*/ 7267 w 10000"/>
                <a:gd name="connsiteY181" fmla="*/ 9944 h 10000"/>
                <a:gd name="connsiteX182" fmla="*/ 7166 w 10000"/>
                <a:gd name="connsiteY182" fmla="*/ 10000 h 10000"/>
                <a:gd name="connsiteX183" fmla="*/ 7105 w 10000"/>
                <a:gd name="connsiteY183" fmla="*/ 9958 h 10000"/>
                <a:gd name="connsiteX184" fmla="*/ 7045 w 10000"/>
                <a:gd name="connsiteY184" fmla="*/ 9986 h 10000"/>
                <a:gd name="connsiteX185" fmla="*/ 6862 w 10000"/>
                <a:gd name="connsiteY185" fmla="*/ 9833 h 10000"/>
                <a:gd name="connsiteX186" fmla="*/ 6741 w 10000"/>
                <a:gd name="connsiteY186" fmla="*/ 9874 h 10000"/>
                <a:gd name="connsiteX187" fmla="*/ 6680 w 10000"/>
                <a:gd name="connsiteY187" fmla="*/ 9944 h 10000"/>
                <a:gd name="connsiteX188" fmla="*/ 6619 w 10000"/>
                <a:gd name="connsiteY188" fmla="*/ 9958 h 10000"/>
                <a:gd name="connsiteX189" fmla="*/ 6498 w 10000"/>
                <a:gd name="connsiteY189" fmla="*/ 9791 h 10000"/>
                <a:gd name="connsiteX190" fmla="*/ 5891 w 10000"/>
                <a:gd name="connsiteY190" fmla="*/ 9805 h 10000"/>
                <a:gd name="connsiteX191" fmla="*/ 5870 w 10000"/>
                <a:gd name="connsiteY191" fmla="*/ 9874 h 10000"/>
                <a:gd name="connsiteX192" fmla="*/ 5506 w 10000"/>
                <a:gd name="connsiteY192" fmla="*/ 9874 h 10000"/>
                <a:gd name="connsiteX193" fmla="*/ 5506 w 10000"/>
                <a:gd name="connsiteY193" fmla="*/ 9916 h 10000"/>
                <a:gd name="connsiteX194" fmla="*/ 5243 w 10000"/>
                <a:gd name="connsiteY194" fmla="*/ 9874 h 10000"/>
                <a:gd name="connsiteX195" fmla="*/ 5243 w 10000"/>
                <a:gd name="connsiteY195" fmla="*/ 9791 h 10000"/>
                <a:gd name="connsiteX196" fmla="*/ 5182 w 10000"/>
                <a:gd name="connsiteY196" fmla="*/ 9791 h 10000"/>
                <a:gd name="connsiteX197" fmla="*/ 5182 w 10000"/>
                <a:gd name="connsiteY197" fmla="*/ 9791 h 10000"/>
                <a:gd name="connsiteX198" fmla="*/ 5162 w 10000"/>
                <a:gd name="connsiteY198" fmla="*/ 9707 h 10000"/>
                <a:gd name="connsiteX199" fmla="*/ 5283 w 10000"/>
                <a:gd name="connsiteY199" fmla="*/ 9484 h 10000"/>
                <a:gd name="connsiteX200" fmla="*/ 5182 w 10000"/>
                <a:gd name="connsiteY200" fmla="*/ 9442 h 10000"/>
                <a:gd name="connsiteX201" fmla="*/ 5121 w 10000"/>
                <a:gd name="connsiteY201" fmla="*/ 9470 h 10000"/>
                <a:gd name="connsiteX202" fmla="*/ 5040 w 10000"/>
                <a:gd name="connsiteY202" fmla="*/ 9428 h 10000"/>
                <a:gd name="connsiteX203" fmla="*/ 5040 w 10000"/>
                <a:gd name="connsiteY203" fmla="*/ 9205 h 10000"/>
                <a:gd name="connsiteX204" fmla="*/ 4190 w 10000"/>
                <a:gd name="connsiteY204" fmla="*/ 9163 h 10000"/>
                <a:gd name="connsiteX205" fmla="*/ 4089 w 10000"/>
                <a:gd name="connsiteY205" fmla="*/ 9038 h 10000"/>
                <a:gd name="connsiteX206" fmla="*/ 4170 w 10000"/>
                <a:gd name="connsiteY206" fmla="*/ 8954 h 10000"/>
                <a:gd name="connsiteX207" fmla="*/ 4170 w 10000"/>
                <a:gd name="connsiteY207" fmla="*/ 8884 h 10000"/>
                <a:gd name="connsiteX208" fmla="*/ 4069 w 10000"/>
                <a:gd name="connsiteY208" fmla="*/ 8870 h 10000"/>
                <a:gd name="connsiteX209" fmla="*/ 4130 w 10000"/>
                <a:gd name="connsiteY209" fmla="*/ 8731 h 10000"/>
                <a:gd name="connsiteX210" fmla="*/ 3563 w 10000"/>
                <a:gd name="connsiteY210" fmla="*/ 8605 h 10000"/>
                <a:gd name="connsiteX211" fmla="*/ 3603 w 10000"/>
                <a:gd name="connsiteY211" fmla="*/ 8550 h 10000"/>
                <a:gd name="connsiteX212" fmla="*/ 3360 w 10000"/>
                <a:gd name="connsiteY212" fmla="*/ 8550 h 10000"/>
                <a:gd name="connsiteX213" fmla="*/ 3239 w 10000"/>
                <a:gd name="connsiteY213" fmla="*/ 8494 h 10000"/>
                <a:gd name="connsiteX214" fmla="*/ 3198 w 10000"/>
                <a:gd name="connsiteY214" fmla="*/ 8452 h 10000"/>
                <a:gd name="connsiteX215" fmla="*/ 3239 w 10000"/>
                <a:gd name="connsiteY215" fmla="*/ 8410 h 10000"/>
                <a:gd name="connsiteX216" fmla="*/ 3259 w 10000"/>
                <a:gd name="connsiteY216" fmla="*/ 8354 h 10000"/>
                <a:gd name="connsiteX217" fmla="*/ 3158 w 10000"/>
                <a:gd name="connsiteY217" fmla="*/ 8243 h 10000"/>
                <a:gd name="connsiteX218" fmla="*/ 3158 w 10000"/>
                <a:gd name="connsiteY218" fmla="*/ 8131 h 10000"/>
                <a:gd name="connsiteX219" fmla="*/ 3016 w 10000"/>
                <a:gd name="connsiteY219" fmla="*/ 8033 h 10000"/>
                <a:gd name="connsiteX220" fmla="*/ 2632 w 10000"/>
                <a:gd name="connsiteY220" fmla="*/ 8075 h 10000"/>
                <a:gd name="connsiteX221" fmla="*/ 2449 w 10000"/>
                <a:gd name="connsiteY221" fmla="*/ 8006 h 10000"/>
                <a:gd name="connsiteX222" fmla="*/ 2449 w 10000"/>
                <a:gd name="connsiteY222" fmla="*/ 7894 h 10000"/>
                <a:gd name="connsiteX223" fmla="*/ 2510 w 10000"/>
                <a:gd name="connsiteY223" fmla="*/ 7852 h 10000"/>
                <a:gd name="connsiteX224" fmla="*/ 2490 w 10000"/>
                <a:gd name="connsiteY224" fmla="*/ 7768 h 10000"/>
                <a:gd name="connsiteX225" fmla="*/ 2733 w 10000"/>
                <a:gd name="connsiteY225" fmla="*/ 7657 h 10000"/>
                <a:gd name="connsiteX226" fmla="*/ 2632 w 10000"/>
                <a:gd name="connsiteY226" fmla="*/ 7601 h 10000"/>
                <a:gd name="connsiteX227" fmla="*/ 2551 w 10000"/>
                <a:gd name="connsiteY227" fmla="*/ 7601 h 10000"/>
                <a:gd name="connsiteX228" fmla="*/ 2490 w 10000"/>
                <a:gd name="connsiteY228" fmla="*/ 7294 h 10000"/>
                <a:gd name="connsiteX229" fmla="*/ 2267 w 10000"/>
                <a:gd name="connsiteY229" fmla="*/ 7364 h 10000"/>
                <a:gd name="connsiteX230" fmla="*/ 2227 w 10000"/>
                <a:gd name="connsiteY230" fmla="*/ 7322 h 10000"/>
                <a:gd name="connsiteX231" fmla="*/ 2105 w 10000"/>
                <a:gd name="connsiteY231" fmla="*/ 7336 h 10000"/>
                <a:gd name="connsiteX232" fmla="*/ 1984 w 10000"/>
                <a:gd name="connsiteY232" fmla="*/ 7252 h 10000"/>
                <a:gd name="connsiteX233" fmla="*/ 2024 w 10000"/>
                <a:gd name="connsiteY233" fmla="*/ 7211 h 10000"/>
                <a:gd name="connsiteX234" fmla="*/ 1903 w 10000"/>
                <a:gd name="connsiteY234" fmla="*/ 7169 h 10000"/>
                <a:gd name="connsiteX235" fmla="*/ 1964 w 10000"/>
                <a:gd name="connsiteY235" fmla="*/ 7169 h 10000"/>
                <a:gd name="connsiteX236" fmla="*/ 1923 w 10000"/>
                <a:gd name="connsiteY236" fmla="*/ 7085 h 10000"/>
                <a:gd name="connsiteX237" fmla="*/ 2024 w 10000"/>
                <a:gd name="connsiteY237" fmla="*/ 7015 h 10000"/>
                <a:gd name="connsiteX238" fmla="*/ 1822 w 10000"/>
                <a:gd name="connsiteY238" fmla="*/ 6876 h 10000"/>
                <a:gd name="connsiteX239" fmla="*/ 1761 w 10000"/>
                <a:gd name="connsiteY239" fmla="*/ 6332 h 10000"/>
                <a:gd name="connsiteX240" fmla="*/ 1862 w 10000"/>
                <a:gd name="connsiteY240" fmla="*/ 6318 h 10000"/>
                <a:gd name="connsiteX241" fmla="*/ 1903 w 10000"/>
                <a:gd name="connsiteY241" fmla="*/ 6276 h 10000"/>
                <a:gd name="connsiteX242" fmla="*/ 1984 w 10000"/>
                <a:gd name="connsiteY242" fmla="*/ 6248 h 10000"/>
                <a:gd name="connsiteX243" fmla="*/ 1984 w 10000"/>
                <a:gd name="connsiteY243" fmla="*/ 6165 h 10000"/>
                <a:gd name="connsiteX244" fmla="*/ 1964 w 10000"/>
                <a:gd name="connsiteY244" fmla="*/ 6123 h 10000"/>
                <a:gd name="connsiteX245" fmla="*/ 2045 w 10000"/>
                <a:gd name="connsiteY245" fmla="*/ 6095 h 10000"/>
                <a:gd name="connsiteX246" fmla="*/ 2024 w 10000"/>
                <a:gd name="connsiteY246" fmla="*/ 6039 h 10000"/>
                <a:gd name="connsiteX247" fmla="*/ 1862 w 10000"/>
                <a:gd name="connsiteY247" fmla="*/ 6039 h 10000"/>
                <a:gd name="connsiteX248" fmla="*/ 1761 w 10000"/>
                <a:gd name="connsiteY248" fmla="*/ 5969 h 10000"/>
                <a:gd name="connsiteX249" fmla="*/ 1862 w 10000"/>
                <a:gd name="connsiteY249" fmla="*/ 5858 h 10000"/>
                <a:gd name="connsiteX250" fmla="*/ 1822 w 10000"/>
                <a:gd name="connsiteY250" fmla="*/ 5732 h 10000"/>
                <a:gd name="connsiteX251" fmla="*/ 1903 w 10000"/>
                <a:gd name="connsiteY251" fmla="*/ 5690 h 10000"/>
                <a:gd name="connsiteX252" fmla="*/ 1984 w 10000"/>
                <a:gd name="connsiteY252" fmla="*/ 5690 h 10000"/>
                <a:gd name="connsiteX253" fmla="*/ 1984 w 10000"/>
                <a:gd name="connsiteY253" fmla="*/ 5621 h 10000"/>
                <a:gd name="connsiteX254" fmla="*/ 1822 w 10000"/>
                <a:gd name="connsiteY254" fmla="*/ 5649 h 10000"/>
                <a:gd name="connsiteX255" fmla="*/ 1741 w 10000"/>
                <a:gd name="connsiteY255" fmla="*/ 5565 h 10000"/>
                <a:gd name="connsiteX256" fmla="*/ 1619 w 10000"/>
                <a:gd name="connsiteY256" fmla="*/ 5579 h 10000"/>
                <a:gd name="connsiteX257" fmla="*/ 1619 w 10000"/>
                <a:gd name="connsiteY257" fmla="*/ 5174 h 10000"/>
                <a:gd name="connsiteX258" fmla="*/ 1518 w 10000"/>
                <a:gd name="connsiteY258" fmla="*/ 5202 h 10000"/>
                <a:gd name="connsiteX259" fmla="*/ 1275 w 10000"/>
                <a:gd name="connsiteY259" fmla="*/ 5160 h 10000"/>
                <a:gd name="connsiteX260" fmla="*/ 1235 w 10000"/>
                <a:gd name="connsiteY260" fmla="*/ 5202 h 10000"/>
                <a:gd name="connsiteX261" fmla="*/ 1154 w 10000"/>
                <a:gd name="connsiteY261" fmla="*/ 5202 h 10000"/>
                <a:gd name="connsiteX262" fmla="*/ 1032 w 10000"/>
                <a:gd name="connsiteY262" fmla="*/ 5160 h 10000"/>
                <a:gd name="connsiteX263" fmla="*/ 830 w 10000"/>
                <a:gd name="connsiteY263" fmla="*/ 5160 h 10000"/>
                <a:gd name="connsiteX264" fmla="*/ 830 w 10000"/>
                <a:gd name="connsiteY264" fmla="*/ 5105 h 10000"/>
                <a:gd name="connsiteX265" fmla="*/ 688 w 10000"/>
                <a:gd name="connsiteY265" fmla="*/ 5105 h 10000"/>
                <a:gd name="connsiteX266" fmla="*/ 810 w 10000"/>
                <a:gd name="connsiteY266" fmla="*/ 4979 h 10000"/>
                <a:gd name="connsiteX267" fmla="*/ 891 w 10000"/>
                <a:gd name="connsiteY267" fmla="*/ 5021 h 10000"/>
                <a:gd name="connsiteX268" fmla="*/ 891 w 10000"/>
                <a:gd name="connsiteY268" fmla="*/ 4937 h 10000"/>
                <a:gd name="connsiteX269" fmla="*/ 1093 w 10000"/>
                <a:gd name="connsiteY269" fmla="*/ 4895 h 10000"/>
                <a:gd name="connsiteX270" fmla="*/ 891 w 10000"/>
                <a:gd name="connsiteY270" fmla="*/ 4616 h 10000"/>
                <a:gd name="connsiteX271" fmla="*/ 931 w 10000"/>
                <a:gd name="connsiteY271" fmla="*/ 4575 h 10000"/>
                <a:gd name="connsiteX272" fmla="*/ 992 w 10000"/>
                <a:gd name="connsiteY272" fmla="*/ 4226 h 10000"/>
                <a:gd name="connsiteX273" fmla="*/ 870 w 10000"/>
                <a:gd name="connsiteY273" fmla="*/ 4212 h 10000"/>
                <a:gd name="connsiteX274" fmla="*/ 830 w 10000"/>
                <a:gd name="connsiteY274" fmla="*/ 4324 h 10000"/>
                <a:gd name="connsiteX275" fmla="*/ 587 w 10000"/>
                <a:gd name="connsiteY275" fmla="*/ 4296 h 10000"/>
                <a:gd name="connsiteX276" fmla="*/ 283 w 10000"/>
                <a:gd name="connsiteY276" fmla="*/ 4212 h 10000"/>
                <a:gd name="connsiteX277" fmla="*/ 223 w 10000"/>
                <a:gd name="connsiteY277" fmla="*/ 4170 h 10000"/>
                <a:gd name="connsiteX278" fmla="*/ 283 w 10000"/>
                <a:gd name="connsiteY278" fmla="*/ 4142 h 10000"/>
                <a:gd name="connsiteX279" fmla="*/ 223 w 10000"/>
                <a:gd name="connsiteY279" fmla="*/ 4100 h 10000"/>
                <a:gd name="connsiteX280" fmla="*/ 405 w 10000"/>
                <a:gd name="connsiteY280" fmla="*/ 4017 h 10000"/>
                <a:gd name="connsiteX281" fmla="*/ 283 w 10000"/>
                <a:gd name="connsiteY281" fmla="*/ 3933 h 10000"/>
                <a:gd name="connsiteX282" fmla="*/ 223 w 10000"/>
                <a:gd name="connsiteY282" fmla="*/ 3947 h 10000"/>
                <a:gd name="connsiteX283" fmla="*/ 121 w 10000"/>
                <a:gd name="connsiteY283" fmla="*/ 3821 h 10000"/>
                <a:gd name="connsiteX284" fmla="*/ 121 w 10000"/>
                <a:gd name="connsiteY284" fmla="*/ 3821 h 10000"/>
                <a:gd name="connsiteX285" fmla="*/ 121 w 10000"/>
                <a:gd name="connsiteY285" fmla="*/ 3780 h 10000"/>
                <a:gd name="connsiteX286" fmla="*/ 304 w 10000"/>
                <a:gd name="connsiteY286" fmla="*/ 3710 h 10000"/>
                <a:gd name="connsiteX287" fmla="*/ 243 w 10000"/>
                <a:gd name="connsiteY287" fmla="*/ 3668 h 10000"/>
                <a:gd name="connsiteX288" fmla="*/ 506 w 10000"/>
                <a:gd name="connsiteY288" fmla="*/ 3612 h 10000"/>
                <a:gd name="connsiteX289" fmla="*/ 466 w 10000"/>
                <a:gd name="connsiteY289" fmla="*/ 3529 h 10000"/>
                <a:gd name="connsiteX290" fmla="*/ 182 w 10000"/>
                <a:gd name="connsiteY290" fmla="*/ 3501 h 10000"/>
                <a:gd name="connsiteX291" fmla="*/ 162 w 10000"/>
                <a:gd name="connsiteY291" fmla="*/ 3417 h 10000"/>
                <a:gd name="connsiteX292" fmla="*/ 243 w 10000"/>
                <a:gd name="connsiteY292" fmla="*/ 3068 h 10000"/>
                <a:gd name="connsiteX293" fmla="*/ 162 w 10000"/>
                <a:gd name="connsiteY293" fmla="*/ 3013 h 10000"/>
                <a:gd name="connsiteX294" fmla="*/ 162 w 10000"/>
                <a:gd name="connsiteY294" fmla="*/ 2887 h 10000"/>
                <a:gd name="connsiteX295" fmla="*/ 20 w 10000"/>
                <a:gd name="connsiteY295" fmla="*/ 2887 h 10000"/>
                <a:gd name="connsiteX296" fmla="*/ 61 w 10000"/>
                <a:gd name="connsiteY296" fmla="*/ 2706 h 10000"/>
                <a:gd name="connsiteX297" fmla="*/ 0 w 10000"/>
                <a:gd name="connsiteY297" fmla="*/ 2664 h 10000"/>
                <a:gd name="connsiteX298" fmla="*/ 20 w 10000"/>
                <a:gd name="connsiteY298" fmla="*/ 2552 h 10000"/>
                <a:gd name="connsiteX299" fmla="*/ 182 w 10000"/>
                <a:gd name="connsiteY299" fmla="*/ 2552 h 10000"/>
                <a:gd name="connsiteX300" fmla="*/ 344 w 10000"/>
                <a:gd name="connsiteY300" fmla="*/ 2469 h 10000"/>
                <a:gd name="connsiteX301" fmla="*/ 364 w 10000"/>
                <a:gd name="connsiteY301" fmla="*/ 2455 h 10000"/>
                <a:gd name="connsiteX302" fmla="*/ 182 w 10000"/>
                <a:gd name="connsiteY302" fmla="*/ 2427 h 10000"/>
                <a:gd name="connsiteX303" fmla="*/ 243 w 10000"/>
                <a:gd name="connsiteY303" fmla="*/ 2329 h 10000"/>
                <a:gd name="connsiteX304" fmla="*/ 466 w 10000"/>
                <a:gd name="connsiteY304" fmla="*/ 2343 h 10000"/>
                <a:gd name="connsiteX305" fmla="*/ 425 w 10000"/>
                <a:gd name="connsiteY305" fmla="*/ 2232 h 10000"/>
                <a:gd name="connsiteX306" fmla="*/ 425 w 10000"/>
                <a:gd name="connsiteY306" fmla="*/ 2148 h 10000"/>
                <a:gd name="connsiteX307" fmla="*/ 567 w 10000"/>
                <a:gd name="connsiteY307" fmla="*/ 2148 h 10000"/>
                <a:gd name="connsiteX308" fmla="*/ 587 w 10000"/>
                <a:gd name="connsiteY308" fmla="*/ 2106 h 10000"/>
                <a:gd name="connsiteX309" fmla="*/ 648 w 10000"/>
                <a:gd name="connsiteY309" fmla="*/ 2092 h 10000"/>
                <a:gd name="connsiteX310" fmla="*/ 628 w 10000"/>
                <a:gd name="connsiteY310" fmla="*/ 1994 h 10000"/>
                <a:gd name="connsiteX311" fmla="*/ 870 w 10000"/>
                <a:gd name="connsiteY311" fmla="*/ 1939 h 10000"/>
                <a:gd name="connsiteX312" fmla="*/ 769 w 10000"/>
                <a:gd name="connsiteY312" fmla="*/ 1911 h 10000"/>
                <a:gd name="connsiteX313" fmla="*/ 749 w 10000"/>
                <a:gd name="connsiteY313" fmla="*/ 1785 h 10000"/>
                <a:gd name="connsiteX314" fmla="*/ 688 w 10000"/>
                <a:gd name="connsiteY314" fmla="*/ 1771 h 10000"/>
                <a:gd name="connsiteX315" fmla="*/ 749 w 10000"/>
                <a:gd name="connsiteY315" fmla="*/ 1715 h 10000"/>
                <a:gd name="connsiteX316" fmla="*/ 749 w 10000"/>
                <a:gd name="connsiteY316" fmla="*/ 1702 h 10000"/>
                <a:gd name="connsiteX317" fmla="*/ 648 w 10000"/>
                <a:gd name="connsiteY317" fmla="*/ 1674 h 10000"/>
                <a:gd name="connsiteX318" fmla="*/ 567 w 10000"/>
                <a:gd name="connsiteY318" fmla="*/ 1715 h 10000"/>
                <a:gd name="connsiteX319" fmla="*/ 466 w 10000"/>
                <a:gd name="connsiteY319" fmla="*/ 1618 h 10000"/>
                <a:gd name="connsiteX320" fmla="*/ 587 w 10000"/>
                <a:gd name="connsiteY320" fmla="*/ 1464 h 10000"/>
                <a:gd name="connsiteX321" fmla="*/ 648 w 10000"/>
                <a:gd name="connsiteY321" fmla="*/ 1534 h 10000"/>
                <a:gd name="connsiteX322" fmla="*/ 810 w 10000"/>
                <a:gd name="connsiteY322" fmla="*/ 1381 h 10000"/>
                <a:gd name="connsiteX323" fmla="*/ 891 w 10000"/>
                <a:gd name="connsiteY323" fmla="*/ 1381 h 10000"/>
                <a:gd name="connsiteX324" fmla="*/ 891 w 10000"/>
                <a:gd name="connsiteY324" fmla="*/ 1339 h 10000"/>
                <a:gd name="connsiteX325" fmla="*/ 709 w 10000"/>
                <a:gd name="connsiteY325" fmla="*/ 1255 h 10000"/>
                <a:gd name="connsiteX326" fmla="*/ 769 w 10000"/>
                <a:gd name="connsiteY326" fmla="*/ 1144 h 10000"/>
                <a:gd name="connsiteX327" fmla="*/ 992 w 10000"/>
                <a:gd name="connsiteY327" fmla="*/ 1144 h 10000"/>
                <a:gd name="connsiteX328" fmla="*/ 1053 w 10000"/>
                <a:gd name="connsiteY328" fmla="*/ 1102 h 10000"/>
                <a:gd name="connsiteX329" fmla="*/ 810 w 10000"/>
                <a:gd name="connsiteY329" fmla="*/ 865 h 10000"/>
                <a:gd name="connsiteX330" fmla="*/ 810 w 10000"/>
                <a:gd name="connsiteY330" fmla="*/ 865 h 10000"/>
                <a:gd name="connsiteX331" fmla="*/ 891 w 10000"/>
                <a:gd name="connsiteY331" fmla="*/ 753 h 10000"/>
                <a:gd name="connsiteX332" fmla="*/ 1174 w 10000"/>
                <a:gd name="connsiteY332" fmla="*/ 669 h 10000"/>
                <a:gd name="connsiteX333" fmla="*/ 1215 w 10000"/>
                <a:gd name="connsiteY333" fmla="*/ 753 h 10000"/>
                <a:gd name="connsiteX334" fmla="*/ 1397 w 10000"/>
                <a:gd name="connsiteY334" fmla="*/ 669 h 10000"/>
                <a:gd name="connsiteX335" fmla="*/ 1356 w 10000"/>
                <a:gd name="connsiteY335" fmla="*/ 628 h 10000"/>
                <a:gd name="connsiteX336" fmla="*/ 1498 w 10000"/>
                <a:gd name="connsiteY336" fmla="*/ 586 h 10000"/>
                <a:gd name="connsiteX337" fmla="*/ 1498 w 10000"/>
                <a:gd name="connsiteY337" fmla="*/ 544 h 10000"/>
                <a:gd name="connsiteX338" fmla="*/ 1579 w 10000"/>
                <a:gd name="connsiteY338" fmla="*/ 502 h 10000"/>
                <a:gd name="connsiteX339" fmla="*/ 1457 w 10000"/>
                <a:gd name="connsiteY339" fmla="*/ 307 h 10000"/>
                <a:gd name="connsiteX340" fmla="*/ 1437 w 10000"/>
                <a:gd name="connsiteY340" fmla="*/ 42 h 10000"/>
                <a:gd name="connsiteX341" fmla="*/ 1802 w 10000"/>
                <a:gd name="connsiteY341" fmla="*/ 98 h 10000"/>
                <a:gd name="connsiteX342" fmla="*/ 1984 w 10000"/>
                <a:gd name="connsiteY342" fmla="*/ 0 h 10000"/>
                <a:gd name="connsiteX343" fmla="*/ 2045 w 10000"/>
                <a:gd name="connsiteY343" fmla="*/ 28 h 10000"/>
                <a:gd name="connsiteX344" fmla="*/ 2085 w 10000"/>
                <a:gd name="connsiteY344" fmla="*/ 98 h 10000"/>
                <a:gd name="connsiteX0" fmla="*/ 2085 w 10000"/>
                <a:gd name="connsiteY0" fmla="*/ 98 h 10000"/>
                <a:gd name="connsiteX1" fmla="*/ 2166 w 10000"/>
                <a:gd name="connsiteY1" fmla="*/ 307 h 10000"/>
                <a:gd name="connsiteX2" fmla="*/ 2146 w 10000"/>
                <a:gd name="connsiteY2" fmla="*/ 391 h 10000"/>
                <a:gd name="connsiteX3" fmla="*/ 2429 w 10000"/>
                <a:gd name="connsiteY3" fmla="*/ 474 h 10000"/>
                <a:gd name="connsiteX4" fmla="*/ 2490 w 10000"/>
                <a:gd name="connsiteY4" fmla="*/ 418 h 10000"/>
                <a:gd name="connsiteX5" fmla="*/ 2632 w 10000"/>
                <a:gd name="connsiteY5" fmla="*/ 432 h 10000"/>
                <a:gd name="connsiteX6" fmla="*/ 2632 w 10000"/>
                <a:gd name="connsiteY6" fmla="*/ 474 h 10000"/>
                <a:gd name="connsiteX7" fmla="*/ 2692 w 10000"/>
                <a:gd name="connsiteY7" fmla="*/ 474 h 10000"/>
                <a:gd name="connsiteX8" fmla="*/ 2733 w 10000"/>
                <a:gd name="connsiteY8" fmla="*/ 558 h 10000"/>
                <a:gd name="connsiteX9" fmla="*/ 2895 w 10000"/>
                <a:gd name="connsiteY9" fmla="*/ 600 h 10000"/>
                <a:gd name="connsiteX10" fmla="*/ 3138 w 10000"/>
                <a:gd name="connsiteY10" fmla="*/ 516 h 10000"/>
                <a:gd name="connsiteX11" fmla="*/ 3259 w 10000"/>
                <a:gd name="connsiteY11" fmla="*/ 544 h 10000"/>
                <a:gd name="connsiteX12" fmla="*/ 3381 w 10000"/>
                <a:gd name="connsiteY12" fmla="*/ 600 h 10000"/>
                <a:gd name="connsiteX13" fmla="*/ 3543 w 10000"/>
                <a:gd name="connsiteY13" fmla="*/ 544 h 10000"/>
                <a:gd name="connsiteX14" fmla="*/ 3543 w 10000"/>
                <a:gd name="connsiteY14" fmla="*/ 418 h 10000"/>
                <a:gd name="connsiteX15" fmla="*/ 3563 w 10000"/>
                <a:gd name="connsiteY15" fmla="*/ 418 h 10000"/>
                <a:gd name="connsiteX16" fmla="*/ 3664 w 10000"/>
                <a:gd name="connsiteY16" fmla="*/ 502 h 10000"/>
                <a:gd name="connsiteX17" fmla="*/ 3563 w 10000"/>
                <a:gd name="connsiteY17" fmla="*/ 586 h 10000"/>
                <a:gd name="connsiteX18" fmla="*/ 3603 w 10000"/>
                <a:gd name="connsiteY18" fmla="*/ 711 h 10000"/>
                <a:gd name="connsiteX19" fmla="*/ 3725 w 10000"/>
                <a:gd name="connsiteY19" fmla="*/ 739 h 10000"/>
                <a:gd name="connsiteX20" fmla="*/ 3826 w 10000"/>
                <a:gd name="connsiteY20" fmla="*/ 865 h 10000"/>
                <a:gd name="connsiteX21" fmla="*/ 3907 w 10000"/>
                <a:gd name="connsiteY21" fmla="*/ 879 h 10000"/>
                <a:gd name="connsiteX22" fmla="*/ 3968 w 10000"/>
                <a:gd name="connsiteY22" fmla="*/ 948 h 10000"/>
                <a:gd name="connsiteX23" fmla="*/ 4130 w 10000"/>
                <a:gd name="connsiteY23" fmla="*/ 948 h 10000"/>
                <a:gd name="connsiteX24" fmla="*/ 4251 w 10000"/>
                <a:gd name="connsiteY24" fmla="*/ 1018 h 10000"/>
                <a:gd name="connsiteX25" fmla="*/ 4474 w 10000"/>
                <a:gd name="connsiteY25" fmla="*/ 990 h 10000"/>
                <a:gd name="connsiteX26" fmla="*/ 4534 w 10000"/>
                <a:gd name="connsiteY26" fmla="*/ 1060 h 10000"/>
                <a:gd name="connsiteX27" fmla="*/ 4474 w 10000"/>
                <a:gd name="connsiteY27" fmla="*/ 1102 h 10000"/>
                <a:gd name="connsiteX28" fmla="*/ 4534 w 10000"/>
                <a:gd name="connsiteY28" fmla="*/ 1158 h 10000"/>
                <a:gd name="connsiteX29" fmla="*/ 4494 w 10000"/>
                <a:gd name="connsiteY29" fmla="*/ 1185 h 10000"/>
                <a:gd name="connsiteX30" fmla="*/ 4595 w 10000"/>
                <a:gd name="connsiteY30" fmla="*/ 1339 h 10000"/>
                <a:gd name="connsiteX31" fmla="*/ 4656 w 10000"/>
                <a:gd name="connsiteY31" fmla="*/ 1339 h 10000"/>
                <a:gd name="connsiteX32" fmla="*/ 4960 w 10000"/>
                <a:gd name="connsiteY32" fmla="*/ 1213 h 10000"/>
                <a:gd name="connsiteX33" fmla="*/ 5162 w 10000"/>
                <a:gd name="connsiteY33" fmla="*/ 1227 h 10000"/>
                <a:gd name="connsiteX34" fmla="*/ 5344 w 10000"/>
                <a:gd name="connsiteY34" fmla="*/ 1144 h 10000"/>
                <a:gd name="connsiteX35" fmla="*/ 5425 w 10000"/>
                <a:gd name="connsiteY35" fmla="*/ 1018 h 10000"/>
                <a:gd name="connsiteX36" fmla="*/ 5648 w 10000"/>
                <a:gd name="connsiteY36" fmla="*/ 907 h 10000"/>
                <a:gd name="connsiteX37" fmla="*/ 5830 w 10000"/>
                <a:gd name="connsiteY37" fmla="*/ 1116 h 10000"/>
                <a:gd name="connsiteX38" fmla="*/ 5830 w 10000"/>
                <a:gd name="connsiteY38" fmla="*/ 1269 h 10000"/>
                <a:gd name="connsiteX39" fmla="*/ 5931 w 10000"/>
                <a:gd name="connsiteY39" fmla="*/ 1395 h 10000"/>
                <a:gd name="connsiteX40" fmla="*/ 6093 w 10000"/>
                <a:gd name="connsiteY40" fmla="*/ 1506 h 10000"/>
                <a:gd name="connsiteX41" fmla="*/ 6457 w 10000"/>
                <a:gd name="connsiteY41" fmla="*/ 1576 h 10000"/>
                <a:gd name="connsiteX42" fmla="*/ 6741 w 10000"/>
                <a:gd name="connsiteY42" fmla="*/ 1492 h 10000"/>
                <a:gd name="connsiteX43" fmla="*/ 6923 w 10000"/>
                <a:gd name="connsiteY43" fmla="*/ 1506 h 10000"/>
                <a:gd name="connsiteX44" fmla="*/ 7146 w 10000"/>
                <a:gd name="connsiteY44" fmla="*/ 1590 h 10000"/>
                <a:gd name="connsiteX45" fmla="*/ 7429 w 10000"/>
                <a:gd name="connsiteY45" fmla="*/ 1618 h 10000"/>
                <a:gd name="connsiteX46" fmla="*/ 7389 w 10000"/>
                <a:gd name="connsiteY46" fmla="*/ 1715 h 10000"/>
                <a:gd name="connsiteX47" fmla="*/ 7632 w 10000"/>
                <a:gd name="connsiteY47" fmla="*/ 2134 h 10000"/>
                <a:gd name="connsiteX48" fmla="*/ 8016 w 10000"/>
                <a:gd name="connsiteY48" fmla="*/ 2218 h 10000"/>
                <a:gd name="connsiteX49" fmla="*/ 8259 w 10000"/>
                <a:gd name="connsiteY49" fmla="*/ 2385 h 10000"/>
                <a:gd name="connsiteX50" fmla="*/ 8623 w 10000"/>
                <a:gd name="connsiteY50" fmla="*/ 2385 h 10000"/>
                <a:gd name="connsiteX51" fmla="*/ 8765 w 10000"/>
                <a:gd name="connsiteY51" fmla="*/ 2343 h 10000"/>
                <a:gd name="connsiteX52" fmla="*/ 8907 w 10000"/>
                <a:gd name="connsiteY52" fmla="*/ 2218 h 10000"/>
                <a:gd name="connsiteX53" fmla="*/ 9291 w 10000"/>
                <a:gd name="connsiteY53" fmla="*/ 2190 h 10000"/>
                <a:gd name="connsiteX54" fmla="*/ 9352 w 10000"/>
                <a:gd name="connsiteY54" fmla="*/ 2218 h 10000"/>
                <a:gd name="connsiteX55" fmla="*/ 9656 w 10000"/>
                <a:gd name="connsiteY55" fmla="*/ 2134 h 10000"/>
                <a:gd name="connsiteX56" fmla="*/ 9656 w 10000"/>
                <a:gd name="connsiteY56" fmla="*/ 2232 h 10000"/>
                <a:gd name="connsiteX57" fmla="*/ 9777 w 10000"/>
                <a:gd name="connsiteY57" fmla="*/ 2343 h 10000"/>
                <a:gd name="connsiteX58" fmla="*/ 9251 w 10000"/>
                <a:gd name="connsiteY58" fmla="*/ 2552 h 10000"/>
                <a:gd name="connsiteX59" fmla="*/ 9231 w 10000"/>
                <a:gd name="connsiteY59" fmla="*/ 2817 h 10000"/>
                <a:gd name="connsiteX60" fmla="*/ 9413 w 10000"/>
                <a:gd name="connsiteY60" fmla="*/ 3054 h 10000"/>
                <a:gd name="connsiteX61" fmla="*/ 9696 w 10000"/>
                <a:gd name="connsiteY61" fmla="*/ 3180 h 10000"/>
                <a:gd name="connsiteX62" fmla="*/ 9879 w 10000"/>
                <a:gd name="connsiteY62" fmla="*/ 3333 h 10000"/>
                <a:gd name="connsiteX63" fmla="*/ 9818 w 10000"/>
                <a:gd name="connsiteY63" fmla="*/ 3570 h 10000"/>
                <a:gd name="connsiteX64" fmla="*/ 10000 w 10000"/>
                <a:gd name="connsiteY64" fmla="*/ 3696 h 10000"/>
                <a:gd name="connsiteX65" fmla="*/ 9960 w 10000"/>
                <a:gd name="connsiteY65" fmla="*/ 3780 h 10000"/>
                <a:gd name="connsiteX66" fmla="*/ 9899 w 10000"/>
                <a:gd name="connsiteY66" fmla="*/ 3821 h 10000"/>
                <a:gd name="connsiteX67" fmla="*/ 9656 w 10000"/>
                <a:gd name="connsiteY67" fmla="*/ 3808 h 10000"/>
                <a:gd name="connsiteX68" fmla="*/ 9413 w 10000"/>
                <a:gd name="connsiteY68" fmla="*/ 4045 h 10000"/>
                <a:gd name="connsiteX69" fmla="*/ 9231 w 10000"/>
                <a:gd name="connsiteY69" fmla="*/ 4086 h 10000"/>
                <a:gd name="connsiteX70" fmla="*/ 8826 w 10000"/>
                <a:gd name="connsiteY70" fmla="*/ 4505 h 10000"/>
                <a:gd name="connsiteX71" fmla="*/ 8826 w 10000"/>
                <a:gd name="connsiteY71" fmla="*/ 4616 h 10000"/>
                <a:gd name="connsiteX72" fmla="*/ 8563 w 10000"/>
                <a:gd name="connsiteY72" fmla="*/ 4603 h 10000"/>
                <a:gd name="connsiteX73" fmla="*/ 8300 w 10000"/>
                <a:gd name="connsiteY73" fmla="*/ 4603 h 10000"/>
                <a:gd name="connsiteX74" fmla="*/ 8097 w 10000"/>
                <a:gd name="connsiteY74" fmla="*/ 4700 h 10000"/>
                <a:gd name="connsiteX75" fmla="*/ 7794 w 10000"/>
                <a:gd name="connsiteY75" fmla="*/ 4644 h 10000"/>
                <a:gd name="connsiteX76" fmla="*/ 7692 w 10000"/>
                <a:gd name="connsiteY76" fmla="*/ 4686 h 10000"/>
                <a:gd name="connsiteX77" fmla="*/ 7773 w 10000"/>
                <a:gd name="connsiteY77" fmla="*/ 4728 h 10000"/>
                <a:gd name="connsiteX78" fmla="*/ 7672 w 10000"/>
                <a:gd name="connsiteY78" fmla="*/ 4881 h 10000"/>
                <a:gd name="connsiteX79" fmla="*/ 7733 w 10000"/>
                <a:gd name="connsiteY79" fmla="*/ 4923 h 10000"/>
                <a:gd name="connsiteX80" fmla="*/ 7794 w 10000"/>
                <a:gd name="connsiteY80" fmla="*/ 4881 h 10000"/>
                <a:gd name="connsiteX81" fmla="*/ 7915 w 10000"/>
                <a:gd name="connsiteY81" fmla="*/ 4923 h 10000"/>
                <a:gd name="connsiteX82" fmla="*/ 8036 w 10000"/>
                <a:gd name="connsiteY82" fmla="*/ 4923 h 10000"/>
                <a:gd name="connsiteX83" fmla="*/ 8077 w 10000"/>
                <a:gd name="connsiteY83" fmla="*/ 5021 h 10000"/>
                <a:gd name="connsiteX84" fmla="*/ 8198 w 10000"/>
                <a:gd name="connsiteY84" fmla="*/ 5132 h 10000"/>
                <a:gd name="connsiteX85" fmla="*/ 8138 w 10000"/>
                <a:gd name="connsiteY85" fmla="*/ 5202 h 10000"/>
                <a:gd name="connsiteX86" fmla="*/ 8198 w 10000"/>
                <a:gd name="connsiteY86" fmla="*/ 5258 h 10000"/>
                <a:gd name="connsiteX87" fmla="*/ 8259 w 10000"/>
                <a:gd name="connsiteY87" fmla="*/ 5244 h 10000"/>
                <a:gd name="connsiteX88" fmla="*/ 8320 w 10000"/>
                <a:gd name="connsiteY88" fmla="*/ 5286 h 10000"/>
                <a:gd name="connsiteX89" fmla="*/ 8360 w 10000"/>
                <a:gd name="connsiteY89" fmla="*/ 5370 h 10000"/>
                <a:gd name="connsiteX90" fmla="*/ 8441 w 10000"/>
                <a:gd name="connsiteY90" fmla="*/ 5300 h 10000"/>
                <a:gd name="connsiteX91" fmla="*/ 8765 w 10000"/>
                <a:gd name="connsiteY91" fmla="*/ 5328 h 10000"/>
                <a:gd name="connsiteX92" fmla="*/ 9069 w 10000"/>
                <a:gd name="connsiteY92" fmla="*/ 5453 h 10000"/>
                <a:gd name="connsiteX93" fmla="*/ 9109 w 10000"/>
                <a:gd name="connsiteY93" fmla="*/ 5300 h 10000"/>
                <a:gd name="connsiteX94" fmla="*/ 9231 w 10000"/>
                <a:gd name="connsiteY94" fmla="*/ 5244 h 10000"/>
                <a:gd name="connsiteX95" fmla="*/ 9312 w 10000"/>
                <a:gd name="connsiteY95" fmla="*/ 5286 h 10000"/>
                <a:gd name="connsiteX96" fmla="*/ 9413 w 10000"/>
                <a:gd name="connsiteY96" fmla="*/ 5439 h 10000"/>
                <a:gd name="connsiteX97" fmla="*/ 8239 w 10000"/>
                <a:gd name="connsiteY97" fmla="*/ 5565 h 10000"/>
                <a:gd name="connsiteX98" fmla="*/ 8198 w 10000"/>
                <a:gd name="connsiteY98" fmla="*/ 5607 h 10000"/>
                <a:gd name="connsiteX99" fmla="*/ 8239 w 10000"/>
                <a:gd name="connsiteY99" fmla="*/ 5649 h 10000"/>
                <a:gd name="connsiteX100" fmla="*/ 8198 w 10000"/>
                <a:gd name="connsiteY100" fmla="*/ 5649 h 10000"/>
                <a:gd name="connsiteX101" fmla="*/ 8158 w 10000"/>
                <a:gd name="connsiteY101" fmla="*/ 5690 h 10000"/>
                <a:gd name="connsiteX102" fmla="*/ 8158 w 10000"/>
                <a:gd name="connsiteY102" fmla="*/ 5774 h 10000"/>
                <a:gd name="connsiteX103" fmla="*/ 8097 w 10000"/>
                <a:gd name="connsiteY103" fmla="*/ 5844 h 10000"/>
                <a:gd name="connsiteX104" fmla="*/ 8097 w 10000"/>
                <a:gd name="connsiteY104" fmla="*/ 5900 h 10000"/>
                <a:gd name="connsiteX105" fmla="*/ 7976 w 10000"/>
                <a:gd name="connsiteY105" fmla="*/ 5900 h 10000"/>
                <a:gd name="connsiteX106" fmla="*/ 7976 w 10000"/>
                <a:gd name="connsiteY106" fmla="*/ 5997 h 10000"/>
                <a:gd name="connsiteX107" fmla="*/ 7915 w 10000"/>
                <a:gd name="connsiteY107" fmla="*/ 6011 h 10000"/>
                <a:gd name="connsiteX108" fmla="*/ 7915 w 10000"/>
                <a:gd name="connsiteY108" fmla="*/ 6081 h 10000"/>
                <a:gd name="connsiteX109" fmla="*/ 7854 w 10000"/>
                <a:gd name="connsiteY109" fmla="*/ 6095 h 10000"/>
                <a:gd name="connsiteX110" fmla="*/ 7895 w 10000"/>
                <a:gd name="connsiteY110" fmla="*/ 6137 h 10000"/>
                <a:gd name="connsiteX111" fmla="*/ 7834 w 10000"/>
                <a:gd name="connsiteY111" fmla="*/ 6165 h 10000"/>
                <a:gd name="connsiteX112" fmla="*/ 7895 w 10000"/>
                <a:gd name="connsiteY112" fmla="*/ 6179 h 10000"/>
                <a:gd name="connsiteX113" fmla="*/ 7915 w 10000"/>
                <a:gd name="connsiteY113" fmla="*/ 6276 h 10000"/>
                <a:gd name="connsiteX114" fmla="*/ 7834 w 10000"/>
                <a:gd name="connsiteY114" fmla="*/ 6332 h 10000"/>
                <a:gd name="connsiteX115" fmla="*/ 7854 w 10000"/>
                <a:gd name="connsiteY115" fmla="*/ 6332 h 10000"/>
                <a:gd name="connsiteX116" fmla="*/ 7854 w 10000"/>
                <a:gd name="connsiteY116" fmla="*/ 6374 h 10000"/>
                <a:gd name="connsiteX117" fmla="*/ 7794 w 10000"/>
                <a:gd name="connsiteY117" fmla="*/ 6416 h 10000"/>
                <a:gd name="connsiteX118" fmla="*/ 7794 w 10000"/>
                <a:gd name="connsiteY118" fmla="*/ 6457 h 10000"/>
                <a:gd name="connsiteX119" fmla="*/ 7672 w 10000"/>
                <a:gd name="connsiteY119" fmla="*/ 6597 h 10000"/>
                <a:gd name="connsiteX120" fmla="*/ 7773 w 10000"/>
                <a:gd name="connsiteY120" fmla="*/ 6681 h 10000"/>
                <a:gd name="connsiteX121" fmla="*/ 8016 w 10000"/>
                <a:gd name="connsiteY121" fmla="*/ 6681 h 10000"/>
                <a:gd name="connsiteX122" fmla="*/ 8036 w 10000"/>
                <a:gd name="connsiteY122" fmla="*/ 6695 h 10000"/>
                <a:gd name="connsiteX123" fmla="*/ 8198 w 10000"/>
                <a:gd name="connsiteY123" fmla="*/ 6653 h 10000"/>
                <a:gd name="connsiteX124" fmla="*/ 8300 w 10000"/>
                <a:gd name="connsiteY124" fmla="*/ 6695 h 10000"/>
                <a:gd name="connsiteX125" fmla="*/ 8360 w 10000"/>
                <a:gd name="connsiteY125" fmla="*/ 6695 h 10000"/>
                <a:gd name="connsiteX126" fmla="*/ 8320 w 10000"/>
                <a:gd name="connsiteY126" fmla="*/ 6722 h 10000"/>
                <a:gd name="connsiteX127" fmla="*/ 8441 w 10000"/>
                <a:gd name="connsiteY127" fmla="*/ 6764 h 10000"/>
                <a:gd name="connsiteX128" fmla="*/ 8502 w 10000"/>
                <a:gd name="connsiteY128" fmla="*/ 7015 h 10000"/>
                <a:gd name="connsiteX129" fmla="*/ 8441 w 10000"/>
                <a:gd name="connsiteY129" fmla="*/ 7057 h 10000"/>
                <a:gd name="connsiteX130" fmla="*/ 8441 w 10000"/>
                <a:gd name="connsiteY130" fmla="*/ 7197 h 10000"/>
                <a:gd name="connsiteX131" fmla="*/ 8664 w 10000"/>
                <a:gd name="connsiteY131" fmla="*/ 7294 h 10000"/>
                <a:gd name="connsiteX132" fmla="*/ 8623 w 10000"/>
                <a:gd name="connsiteY132" fmla="*/ 7336 h 10000"/>
                <a:gd name="connsiteX133" fmla="*/ 8704 w 10000"/>
                <a:gd name="connsiteY133" fmla="*/ 7406 h 10000"/>
                <a:gd name="connsiteX134" fmla="*/ 8704 w 10000"/>
                <a:gd name="connsiteY134" fmla="*/ 7476 h 10000"/>
                <a:gd name="connsiteX135" fmla="*/ 8725 w 10000"/>
                <a:gd name="connsiteY135" fmla="*/ 7490 h 10000"/>
                <a:gd name="connsiteX136" fmla="*/ 8704 w 10000"/>
                <a:gd name="connsiteY136" fmla="*/ 7531 h 10000"/>
                <a:gd name="connsiteX137" fmla="*/ 8765 w 10000"/>
                <a:gd name="connsiteY137" fmla="*/ 7601 h 10000"/>
                <a:gd name="connsiteX138" fmla="*/ 8826 w 10000"/>
                <a:gd name="connsiteY138" fmla="*/ 7559 h 10000"/>
                <a:gd name="connsiteX139" fmla="*/ 8826 w 10000"/>
                <a:gd name="connsiteY139" fmla="*/ 7615 h 10000"/>
                <a:gd name="connsiteX140" fmla="*/ 8846 w 10000"/>
                <a:gd name="connsiteY140" fmla="*/ 7713 h 10000"/>
                <a:gd name="connsiteX141" fmla="*/ 8623 w 10000"/>
                <a:gd name="connsiteY141" fmla="*/ 7796 h 10000"/>
                <a:gd name="connsiteX142" fmla="*/ 8441 w 10000"/>
                <a:gd name="connsiteY142" fmla="*/ 7796 h 10000"/>
                <a:gd name="connsiteX143" fmla="*/ 8421 w 10000"/>
                <a:gd name="connsiteY143" fmla="*/ 7894 h 10000"/>
                <a:gd name="connsiteX144" fmla="*/ 8603 w 10000"/>
                <a:gd name="connsiteY144" fmla="*/ 7894 h 10000"/>
                <a:gd name="connsiteX145" fmla="*/ 8623 w 10000"/>
                <a:gd name="connsiteY145" fmla="*/ 7936 h 10000"/>
                <a:gd name="connsiteX146" fmla="*/ 8664 w 10000"/>
                <a:gd name="connsiteY146" fmla="*/ 7922 h 10000"/>
                <a:gd name="connsiteX147" fmla="*/ 8725 w 10000"/>
                <a:gd name="connsiteY147" fmla="*/ 7992 h 10000"/>
                <a:gd name="connsiteX148" fmla="*/ 8704 w 10000"/>
                <a:gd name="connsiteY148" fmla="*/ 8033 h 10000"/>
                <a:gd name="connsiteX149" fmla="*/ 8725 w 10000"/>
                <a:gd name="connsiteY149" fmla="*/ 8047 h 10000"/>
                <a:gd name="connsiteX150" fmla="*/ 8887 w 10000"/>
                <a:gd name="connsiteY150" fmla="*/ 7922 h 10000"/>
                <a:gd name="connsiteX151" fmla="*/ 8947 w 10000"/>
                <a:gd name="connsiteY151" fmla="*/ 7936 h 10000"/>
                <a:gd name="connsiteX152" fmla="*/ 8907 w 10000"/>
                <a:gd name="connsiteY152" fmla="*/ 7922 h 10000"/>
                <a:gd name="connsiteX153" fmla="*/ 8968 w 10000"/>
                <a:gd name="connsiteY153" fmla="*/ 7880 h 10000"/>
                <a:gd name="connsiteX154" fmla="*/ 9028 w 10000"/>
                <a:gd name="connsiteY154" fmla="*/ 7852 h 10000"/>
                <a:gd name="connsiteX155" fmla="*/ 9170 w 10000"/>
                <a:gd name="connsiteY155" fmla="*/ 8131 h 10000"/>
                <a:gd name="connsiteX156" fmla="*/ 9130 w 10000"/>
                <a:gd name="connsiteY156" fmla="*/ 8173 h 10000"/>
                <a:gd name="connsiteX157" fmla="*/ 9130 w 10000"/>
                <a:gd name="connsiteY157" fmla="*/ 8271 h 10000"/>
                <a:gd name="connsiteX158" fmla="*/ 8846 w 10000"/>
                <a:gd name="connsiteY158" fmla="*/ 8243 h 10000"/>
                <a:gd name="connsiteX159" fmla="*/ 8826 w 10000"/>
                <a:gd name="connsiteY159" fmla="*/ 8452 h 10000"/>
                <a:gd name="connsiteX160" fmla="*/ 8704 w 10000"/>
                <a:gd name="connsiteY160" fmla="*/ 8452 h 10000"/>
                <a:gd name="connsiteX161" fmla="*/ 8664 w 10000"/>
                <a:gd name="connsiteY161" fmla="*/ 8633 h 10000"/>
                <a:gd name="connsiteX162" fmla="*/ 8543 w 10000"/>
                <a:gd name="connsiteY162" fmla="*/ 8731 h 10000"/>
                <a:gd name="connsiteX163" fmla="*/ 8543 w 10000"/>
                <a:gd name="connsiteY163" fmla="*/ 8884 h 10000"/>
                <a:gd name="connsiteX164" fmla="*/ 8381 w 10000"/>
                <a:gd name="connsiteY164" fmla="*/ 8954 h 10000"/>
                <a:gd name="connsiteX165" fmla="*/ 8603 w 10000"/>
                <a:gd name="connsiteY165" fmla="*/ 9010 h 10000"/>
                <a:gd name="connsiteX166" fmla="*/ 8603 w 10000"/>
                <a:gd name="connsiteY166" fmla="*/ 9052 h 10000"/>
                <a:gd name="connsiteX167" fmla="*/ 8138 w 10000"/>
                <a:gd name="connsiteY167" fmla="*/ 9052 h 10000"/>
                <a:gd name="connsiteX168" fmla="*/ 8239 w 10000"/>
                <a:gd name="connsiteY168" fmla="*/ 9191 h 10000"/>
                <a:gd name="connsiteX169" fmla="*/ 8320 w 10000"/>
                <a:gd name="connsiteY169" fmla="*/ 9233 h 10000"/>
                <a:gd name="connsiteX170" fmla="*/ 8300 w 10000"/>
                <a:gd name="connsiteY170" fmla="*/ 9289 h 10000"/>
                <a:gd name="connsiteX171" fmla="*/ 8320 w 10000"/>
                <a:gd name="connsiteY171" fmla="*/ 9317 h 10000"/>
                <a:gd name="connsiteX172" fmla="*/ 8320 w 10000"/>
                <a:gd name="connsiteY172" fmla="*/ 9442 h 10000"/>
                <a:gd name="connsiteX173" fmla="*/ 8259 w 10000"/>
                <a:gd name="connsiteY173" fmla="*/ 9442 h 10000"/>
                <a:gd name="connsiteX174" fmla="*/ 8198 w 10000"/>
                <a:gd name="connsiteY174" fmla="*/ 9568 h 10000"/>
                <a:gd name="connsiteX175" fmla="*/ 8198 w 10000"/>
                <a:gd name="connsiteY175" fmla="*/ 9791 h 10000"/>
                <a:gd name="connsiteX176" fmla="*/ 8077 w 10000"/>
                <a:gd name="connsiteY176" fmla="*/ 9805 h 10000"/>
                <a:gd name="connsiteX177" fmla="*/ 8077 w 10000"/>
                <a:gd name="connsiteY177" fmla="*/ 9888 h 10000"/>
                <a:gd name="connsiteX178" fmla="*/ 7976 w 10000"/>
                <a:gd name="connsiteY178" fmla="*/ 9986 h 10000"/>
                <a:gd name="connsiteX179" fmla="*/ 7490 w 10000"/>
                <a:gd name="connsiteY179" fmla="*/ 9944 h 10000"/>
                <a:gd name="connsiteX180" fmla="*/ 7267 w 10000"/>
                <a:gd name="connsiteY180" fmla="*/ 9944 h 10000"/>
                <a:gd name="connsiteX181" fmla="*/ 7166 w 10000"/>
                <a:gd name="connsiteY181" fmla="*/ 10000 h 10000"/>
                <a:gd name="connsiteX182" fmla="*/ 7105 w 10000"/>
                <a:gd name="connsiteY182" fmla="*/ 9958 h 10000"/>
                <a:gd name="connsiteX183" fmla="*/ 7045 w 10000"/>
                <a:gd name="connsiteY183" fmla="*/ 9986 h 10000"/>
                <a:gd name="connsiteX184" fmla="*/ 6862 w 10000"/>
                <a:gd name="connsiteY184" fmla="*/ 9833 h 10000"/>
                <a:gd name="connsiteX185" fmla="*/ 6741 w 10000"/>
                <a:gd name="connsiteY185" fmla="*/ 9874 h 10000"/>
                <a:gd name="connsiteX186" fmla="*/ 6680 w 10000"/>
                <a:gd name="connsiteY186" fmla="*/ 9944 h 10000"/>
                <a:gd name="connsiteX187" fmla="*/ 6619 w 10000"/>
                <a:gd name="connsiteY187" fmla="*/ 9958 h 10000"/>
                <a:gd name="connsiteX188" fmla="*/ 6498 w 10000"/>
                <a:gd name="connsiteY188" fmla="*/ 9791 h 10000"/>
                <a:gd name="connsiteX189" fmla="*/ 5891 w 10000"/>
                <a:gd name="connsiteY189" fmla="*/ 9805 h 10000"/>
                <a:gd name="connsiteX190" fmla="*/ 5870 w 10000"/>
                <a:gd name="connsiteY190" fmla="*/ 9874 h 10000"/>
                <a:gd name="connsiteX191" fmla="*/ 5506 w 10000"/>
                <a:gd name="connsiteY191" fmla="*/ 9874 h 10000"/>
                <a:gd name="connsiteX192" fmla="*/ 5506 w 10000"/>
                <a:gd name="connsiteY192" fmla="*/ 9916 h 10000"/>
                <a:gd name="connsiteX193" fmla="*/ 5243 w 10000"/>
                <a:gd name="connsiteY193" fmla="*/ 9874 h 10000"/>
                <a:gd name="connsiteX194" fmla="*/ 5243 w 10000"/>
                <a:gd name="connsiteY194" fmla="*/ 9791 h 10000"/>
                <a:gd name="connsiteX195" fmla="*/ 5182 w 10000"/>
                <a:gd name="connsiteY195" fmla="*/ 9791 h 10000"/>
                <a:gd name="connsiteX196" fmla="*/ 5182 w 10000"/>
                <a:gd name="connsiteY196" fmla="*/ 9791 h 10000"/>
                <a:gd name="connsiteX197" fmla="*/ 5162 w 10000"/>
                <a:gd name="connsiteY197" fmla="*/ 9707 h 10000"/>
                <a:gd name="connsiteX198" fmla="*/ 5283 w 10000"/>
                <a:gd name="connsiteY198" fmla="*/ 9484 h 10000"/>
                <a:gd name="connsiteX199" fmla="*/ 5182 w 10000"/>
                <a:gd name="connsiteY199" fmla="*/ 9442 h 10000"/>
                <a:gd name="connsiteX200" fmla="*/ 5121 w 10000"/>
                <a:gd name="connsiteY200" fmla="*/ 9470 h 10000"/>
                <a:gd name="connsiteX201" fmla="*/ 5040 w 10000"/>
                <a:gd name="connsiteY201" fmla="*/ 9428 h 10000"/>
                <a:gd name="connsiteX202" fmla="*/ 5040 w 10000"/>
                <a:gd name="connsiteY202" fmla="*/ 9205 h 10000"/>
                <a:gd name="connsiteX203" fmla="*/ 4190 w 10000"/>
                <a:gd name="connsiteY203" fmla="*/ 9163 h 10000"/>
                <a:gd name="connsiteX204" fmla="*/ 4089 w 10000"/>
                <a:gd name="connsiteY204" fmla="*/ 9038 h 10000"/>
                <a:gd name="connsiteX205" fmla="*/ 4170 w 10000"/>
                <a:gd name="connsiteY205" fmla="*/ 8954 h 10000"/>
                <a:gd name="connsiteX206" fmla="*/ 4170 w 10000"/>
                <a:gd name="connsiteY206" fmla="*/ 8884 h 10000"/>
                <a:gd name="connsiteX207" fmla="*/ 4069 w 10000"/>
                <a:gd name="connsiteY207" fmla="*/ 8870 h 10000"/>
                <a:gd name="connsiteX208" fmla="*/ 4130 w 10000"/>
                <a:gd name="connsiteY208" fmla="*/ 8731 h 10000"/>
                <a:gd name="connsiteX209" fmla="*/ 3563 w 10000"/>
                <a:gd name="connsiteY209" fmla="*/ 8605 h 10000"/>
                <a:gd name="connsiteX210" fmla="*/ 3603 w 10000"/>
                <a:gd name="connsiteY210" fmla="*/ 8550 h 10000"/>
                <a:gd name="connsiteX211" fmla="*/ 3360 w 10000"/>
                <a:gd name="connsiteY211" fmla="*/ 8550 h 10000"/>
                <a:gd name="connsiteX212" fmla="*/ 3239 w 10000"/>
                <a:gd name="connsiteY212" fmla="*/ 8494 h 10000"/>
                <a:gd name="connsiteX213" fmla="*/ 3198 w 10000"/>
                <a:gd name="connsiteY213" fmla="*/ 8452 h 10000"/>
                <a:gd name="connsiteX214" fmla="*/ 3239 w 10000"/>
                <a:gd name="connsiteY214" fmla="*/ 8410 h 10000"/>
                <a:gd name="connsiteX215" fmla="*/ 3259 w 10000"/>
                <a:gd name="connsiteY215" fmla="*/ 8354 h 10000"/>
                <a:gd name="connsiteX216" fmla="*/ 3158 w 10000"/>
                <a:gd name="connsiteY216" fmla="*/ 8243 h 10000"/>
                <a:gd name="connsiteX217" fmla="*/ 3158 w 10000"/>
                <a:gd name="connsiteY217" fmla="*/ 8131 h 10000"/>
                <a:gd name="connsiteX218" fmla="*/ 3016 w 10000"/>
                <a:gd name="connsiteY218" fmla="*/ 8033 h 10000"/>
                <a:gd name="connsiteX219" fmla="*/ 2632 w 10000"/>
                <a:gd name="connsiteY219" fmla="*/ 8075 h 10000"/>
                <a:gd name="connsiteX220" fmla="*/ 2449 w 10000"/>
                <a:gd name="connsiteY220" fmla="*/ 8006 h 10000"/>
                <a:gd name="connsiteX221" fmla="*/ 2449 w 10000"/>
                <a:gd name="connsiteY221" fmla="*/ 7894 h 10000"/>
                <a:gd name="connsiteX222" fmla="*/ 2510 w 10000"/>
                <a:gd name="connsiteY222" fmla="*/ 7852 h 10000"/>
                <a:gd name="connsiteX223" fmla="*/ 2490 w 10000"/>
                <a:gd name="connsiteY223" fmla="*/ 7768 h 10000"/>
                <a:gd name="connsiteX224" fmla="*/ 2733 w 10000"/>
                <a:gd name="connsiteY224" fmla="*/ 7657 h 10000"/>
                <a:gd name="connsiteX225" fmla="*/ 2632 w 10000"/>
                <a:gd name="connsiteY225" fmla="*/ 7601 h 10000"/>
                <a:gd name="connsiteX226" fmla="*/ 2551 w 10000"/>
                <a:gd name="connsiteY226" fmla="*/ 7601 h 10000"/>
                <a:gd name="connsiteX227" fmla="*/ 2490 w 10000"/>
                <a:gd name="connsiteY227" fmla="*/ 7294 h 10000"/>
                <a:gd name="connsiteX228" fmla="*/ 2267 w 10000"/>
                <a:gd name="connsiteY228" fmla="*/ 7364 h 10000"/>
                <a:gd name="connsiteX229" fmla="*/ 2227 w 10000"/>
                <a:gd name="connsiteY229" fmla="*/ 7322 h 10000"/>
                <a:gd name="connsiteX230" fmla="*/ 2105 w 10000"/>
                <a:gd name="connsiteY230" fmla="*/ 7336 h 10000"/>
                <a:gd name="connsiteX231" fmla="*/ 1984 w 10000"/>
                <a:gd name="connsiteY231" fmla="*/ 7252 h 10000"/>
                <a:gd name="connsiteX232" fmla="*/ 2024 w 10000"/>
                <a:gd name="connsiteY232" fmla="*/ 7211 h 10000"/>
                <a:gd name="connsiteX233" fmla="*/ 1903 w 10000"/>
                <a:gd name="connsiteY233" fmla="*/ 7169 h 10000"/>
                <a:gd name="connsiteX234" fmla="*/ 1964 w 10000"/>
                <a:gd name="connsiteY234" fmla="*/ 7169 h 10000"/>
                <a:gd name="connsiteX235" fmla="*/ 1923 w 10000"/>
                <a:gd name="connsiteY235" fmla="*/ 7085 h 10000"/>
                <a:gd name="connsiteX236" fmla="*/ 2024 w 10000"/>
                <a:gd name="connsiteY236" fmla="*/ 7015 h 10000"/>
                <a:gd name="connsiteX237" fmla="*/ 1822 w 10000"/>
                <a:gd name="connsiteY237" fmla="*/ 6876 h 10000"/>
                <a:gd name="connsiteX238" fmla="*/ 1761 w 10000"/>
                <a:gd name="connsiteY238" fmla="*/ 6332 h 10000"/>
                <a:gd name="connsiteX239" fmla="*/ 1862 w 10000"/>
                <a:gd name="connsiteY239" fmla="*/ 6318 h 10000"/>
                <a:gd name="connsiteX240" fmla="*/ 1903 w 10000"/>
                <a:gd name="connsiteY240" fmla="*/ 6276 h 10000"/>
                <a:gd name="connsiteX241" fmla="*/ 1984 w 10000"/>
                <a:gd name="connsiteY241" fmla="*/ 6248 h 10000"/>
                <a:gd name="connsiteX242" fmla="*/ 1984 w 10000"/>
                <a:gd name="connsiteY242" fmla="*/ 6165 h 10000"/>
                <a:gd name="connsiteX243" fmla="*/ 1964 w 10000"/>
                <a:gd name="connsiteY243" fmla="*/ 6123 h 10000"/>
                <a:gd name="connsiteX244" fmla="*/ 2045 w 10000"/>
                <a:gd name="connsiteY244" fmla="*/ 6095 h 10000"/>
                <a:gd name="connsiteX245" fmla="*/ 2024 w 10000"/>
                <a:gd name="connsiteY245" fmla="*/ 6039 h 10000"/>
                <a:gd name="connsiteX246" fmla="*/ 1862 w 10000"/>
                <a:gd name="connsiteY246" fmla="*/ 6039 h 10000"/>
                <a:gd name="connsiteX247" fmla="*/ 1761 w 10000"/>
                <a:gd name="connsiteY247" fmla="*/ 5969 h 10000"/>
                <a:gd name="connsiteX248" fmla="*/ 1862 w 10000"/>
                <a:gd name="connsiteY248" fmla="*/ 5858 h 10000"/>
                <a:gd name="connsiteX249" fmla="*/ 1822 w 10000"/>
                <a:gd name="connsiteY249" fmla="*/ 5732 h 10000"/>
                <a:gd name="connsiteX250" fmla="*/ 1903 w 10000"/>
                <a:gd name="connsiteY250" fmla="*/ 5690 h 10000"/>
                <a:gd name="connsiteX251" fmla="*/ 1984 w 10000"/>
                <a:gd name="connsiteY251" fmla="*/ 5690 h 10000"/>
                <a:gd name="connsiteX252" fmla="*/ 1984 w 10000"/>
                <a:gd name="connsiteY252" fmla="*/ 5621 h 10000"/>
                <a:gd name="connsiteX253" fmla="*/ 1822 w 10000"/>
                <a:gd name="connsiteY253" fmla="*/ 5649 h 10000"/>
                <a:gd name="connsiteX254" fmla="*/ 1741 w 10000"/>
                <a:gd name="connsiteY254" fmla="*/ 5565 h 10000"/>
                <a:gd name="connsiteX255" fmla="*/ 1619 w 10000"/>
                <a:gd name="connsiteY255" fmla="*/ 5579 h 10000"/>
                <a:gd name="connsiteX256" fmla="*/ 1619 w 10000"/>
                <a:gd name="connsiteY256" fmla="*/ 5174 h 10000"/>
                <a:gd name="connsiteX257" fmla="*/ 1518 w 10000"/>
                <a:gd name="connsiteY257" fmla="*/ 5202 h 10000"/>
                <a:gd name="connsiteX258" fmla="*/ 1275 w 10000"/>
                <a:gd name="connsiteY258" fmla="*/ 5160 h 10000"/>
                <a:gd name="connsiteX259" fmla="*/ 1235 w 10000"/>
                <a:gd name="connsiteY259" fmla="*/ 5202 h 10000"/>
                <a:gd name="connsiteX260" fmla="*/ 1154 w 10000"/>
                <a:gd name="connsiteY260" fmla="*/ 5202 h 10000"/>
                <a:gd name="connsiteX261" fmla="*/ 1032 w 10000"/>
                <a:gd name="connsiteY261" fmla="*/ 5160 h 10000"/>
                <a:gd name="connsiteX262" fmla="*/ 830 w 10000"/>
                <a:gd name="connsiteY262" fmla="*/ 5160 h 10000"/>
                <a:gd name="connsiteX263" fmla="*/ 830 w 10000"/>
                <a:gd name="connsiteY263" fmla="*/ 5105 h 10000"/>
                <a:gd name="connsiteX264" fmla="*/ 688 w 10000"/>
                <a:gd name="connsiteY264" fmla="*/ 5105 h 10000"/>
                <a:gd name="connsiteX265" fmla="*/ 810 w 10000"/>
                <a:gd name="connsiteY265" fmla="*/ 4979 h 10000"/>
                <a:gd name="connsiteX266" fmla="*/ 891 w 10000"/>
                <a:gd name="connsiteY266" fmla="*/ 5021 h 10000"/>
                <a:gd name="connsiteX267" fmla="*/ 891 w 10000"/>
                <a:gd name="connsiteY267" fmla="*/ 4937 h 10000"/>
                <a:gd name="connsiteX268" fmla="*/ 1093 w 10000"/>
                <a:gd name="connsiteY268" fmla="*/ 4895 h 10000"/>
                <a:gd name="connsiteX269" fmla="*/ 891 w 10000"/>
                <a:gd name="connsiteY269" fmla="*/ 4616 h 10000"/>
                <a:gd name="connsiteX270" fmla="*/ 931 w 10000"/>
                <a:gd name="connsiteY270" fmla="*/ 4575 h 10000"/>
                <a:gd name="connsiteX271" fmla="*/ 992 w 10000"/>
                <a:gd name="connsiteY271" fmla="*/ 4226 h 10000"/>
                <a:gd name="connsiteX272" fmla="*/ 870 w 10000"/>
                <a:gd name="connsiteY272" fmla="*/ 4212 h 10000"/>
                <a:gd name="connsiteX273" fmla="*/ 830 w 10000"/>
                <a:gd name="connsiteY273" fmla="*/ 4324 h 10000"/>
                <a:gd name="connsiteX274" fmla="*/ 587 w 10000"/>
                <a:gd name="connsiteY274" fmla="*/ 4296 h 10000"/>
                <a:gd name="connsiteX275" fmla="*/ 283 w 10000"/>
                <a:gd name="connsiteY275" fmla="*/ 4212 h 10000"/>
                <a:gd name="connsiteX276" fmla="*/ 223 w 10000"/>
                <a:gd name="connsiteY276" fmla="*/ 4170 h 10000"/>
                <a:gd name="connsiteX277" fmla="*/ 283 w 10000"/>
                <a:gd name="connsiteY277" fmla="*/ 4142 h 10000"/>
                <a:gd name="connsiteX278" fmla="*/ 223 w 10000"/>
                <a:gd name="connsiteY278" fmla="*/ 4100 h 10000"/>
                <a:gd name="connsiteX279" fmla="*/ 405 w 10000"/>
                <a:gd name="connsiteY279" fmla="*/ 4017 h 10000"/>
                <a:gd name="connsiteX280" fmla="*/ 283 w 10000"/>
                <a:gd name="connsiteY280" fmla="*/ 3933 h 10000"/>
                <a:gd name="connsiteX281" fmla="*/ 223 w 10000"/>
                <a:gd name="connsiteY281" fmla="*/ 3947 h 10000"/>
                <a:gd name="connsiteX282" fmla="*/ 121 w 10000"/>
                <a:gd name="connsiteY282" fmla="*/ 3821 h 10000"/>
                <a:gd name="connsiteX283" fmla="*/ 121 w 10000"/>
                <a:gd name="connsiteY283" fmla="*/ 3821 h 10000"/>
                <a:gd name="connsiteX284" fmla="*/ 121 w 10000"/>
                <a:gd name="connsiteY284" fmla="*/ 3780 h 10000"/>
                <a:gd name="connsiteX285" fmla="*/ 304 w 10000"/>
                <a:gd name="connsiteY285" fmla="*/ 3710 h 10000"/>
                <a:gd name="connsiteX286" fmla="*/ 243 w 10000"/>
                <a:gd name="connsiteY286" fmla="*/ 3668 h 10000"/>
                <a:gd name="connsiteX287" fmla="*/ 506 w 10000"/>
                <a:gd name="connsiteY287" fmla="*/ 3612 h 10000"/>
                <a:gd name="connsiteX288" fmla="*/ 466 w 10000"/>
                <a:gd name="connsiteY288" fmla="*/ 3529 h 10000"/>
                <a:gd name="connsiteX289" fmla="*/ 182 w 10000"/>
                <a:gd name="connsiteY289" fmla="*/ 3501 h 10000"/>
                <a:gd name="connsiteX290" fmla="*/ 162 w 10000"/>
                <a:gd name="connsiteY290" fmla="*/ 3417 h 10000"/>
                <a:gd name="connsiteX291" fmla="*/ 243 w 10000"/>
                <a:gd name="connsiteY291" fmla="*/ 3068 h 10000"/>
                <a:gd name="connsiteX292" fmla="*/ 162 w 10000"/>
                <a:gd name="connsiteY292" fmla="*/ 3013 h 10000"/>
                <a:gd name="connsiteX293" fmla="*/ 162 w 10000"/>
                <a:gd name="connsiteY293" fmla="*/ 2887 h 10000"/>
                <a:gd name="connsiteX294" fmla="*/ 20 w 10000"/>
                <a:gd name="connsiteY294" fmla="*/ 2887 h 10000"/>
                <a:gd name="connsiteX295" fmla="*/ 61 w 10000"/>
                <a:gd name="connsiteY295" fmla="*/ 2706 h 10000"/>
                <a:gd name="connsiteX296" fmla="*/ 0 w 10000"/>
                <a:gd name="connsiteY296" fmla="*/ 2664 h 10000"/>
                <a:gd name="connsiteX297" fmla="*/ 20 w 10000"/>
                <a:gd name="connsiteY297" fmla="*/ 2552 h 10000"/>
                <a:gd name="connsiteX298" fmla="*/ 182 w 10000"/>
                <a:gd name="connsiteY298" fmla="*/ 2552 h 10000"/>
                <a:gd name="connsiteX299" fmla="*/ 344 w 10000"/>
                <a:gd name="connsiteY299" fmla="*/ 2469 h 10000"/>
                <a:gd name="connsiteX300" fmla="*/ 364 w 10000"/>
                <a:gd name="connsiteY300" fmla="*/ 2455 h 10000"/>
                <a:gd name="connsiteX301" fmla="*/ 182 w 10000"/>
                <a:gd name="connsiteY301" fmla="*/ 2427 h 10000"/>
                <a:gd name="connsiteX302" fmla="*/ 243 w 10000"/>
                <a:gd name="connsiteY302" fmla="*/ 2329 h 10000"/>
                <a:gd name="connsiteX303" fmla="*/ 466 w 10000"/>
                <a:gd name="connsiteY303" fmla="*/ 2343 h 10000"/>
                <a:gd name="connsiteX304" fmla="*/ 425 w 10000"/>
                <a:gd name="connsiteY304" fmla="*/ 2232 h 10000"/>
                <a:gd name="connsiteX305" fmla="*/ 425 w 10000"/>
                <a:gd name="connsiteY305" fmla="*/ 2148 h 10000"/>
                <a:gd name="connsiteX306" fmla="*/ 567 w 10000"/>
                <a:gd name="connsiteY306" fmla="*/ 2148 h 10000"/>
                <a:gd name="connsiteX307" fmla="*/ 587 w 10000"/>
                <a:gd name="connsiteY307" fmla="*/ 2106 h 10000"/>
                <a:gd name="connsiteX308" fmla="*/ 648 w 10000"/>
                <a:gd name="connsiteY308" fmla="*/ 2092 h 10000"/>
                <a:gd name="connsiteX309" fmla="*/ 628 w 10000"/>
                <a:gd name="connsiteY309" fmla="*/ 1994 h 10000"/>
                <a:gd name="connsiteX310" fmla="*/ 870 w 10000"/>
                <a:gd name="connsiteY310" fmla="*/ 1939 h 10000"/>
                <a:gd name="connsiteX311" fmla="*/ 769 w 10000"/>
                <a:gd name="connsiteY311" fmla="*/ 1911 h 10000"/>
                <a:gd name="connsiteX312" fmla="*/ 749 w 10000"/>
                <a:gd name="connsiteY312" fmla="*/ 1785 h 10000"/>
                <a:gd name="connsiteX313" fmla="*/ 688 w 10000"/>
                <a:gd name="connsiteY313" fmla="*/ 1771 h 10000"/>
                <a:gd name="connsiteX314" fmla="*/ 749 w 10000"/>
                <a:gd name="connsiteY314" fmla="*/ 1715 h 10000"/>
                <a:gd name="connsiteX315" fmla="*/ 749 w 10000"/>
                <a:gd name="connsiteY315" fmla="*/ 1702 h 10000"/>
                <a:gd name="connsiteX316" fmla="*/ 648 w 10000"/>
                <a:gd name="connsiteY316" fmla="*/ 1674 h 10000"/>
                <a:gd name="connsiteX317" fmla="*/ 567 w 10000"/>
                <a:gd name="connsiteY317" fmla="*/ 1715 h 10000"/>
                <a:gd name="connsiteX318" fmla="*/ 466 w 10000"/>
                <a:gd name="connsiteY318" fmla="*/ 1618 h 10000"/>
                <a:gd name="connsiteX319" fmla="*/ 587 w 10000"/>
                <a:gd name="connsiteY319" fmla="*/ 1464 h 10000"/>
                <a:gd name="connsiteX320" fmla="*/ 648 w 10000"/>
                <a:gd name="connsiteY320" fmla="*/ 1534 h 10000"/>
                <a:gd name="connsiteX321" fmla="*/ 810 w 10000"/>
                <a:gd name="connsiteY321" fmla="*/ 1381 h 10000"/>
                <a:gd name="connsiteX322" fmla="*/ 891 w 10000"/>
                <a:gd name="connsiteY322" fmla="*/ 1381 h 10000"/>
                <a:gd name="connsiteX323" fmla="*/ 891 w 10000"/>
                <a:gd name="connsiteY323" fmla="*/ 1339 h 10000"/>
                <a:gd name="connsiteX324" fmla="*/ 709 w 10000"/>
                <a:gd name="connsiteY324" fmla="*/ 1255 h 10000"/>
                <a:gd name="connsiteX325" fmla="*/ 769 w 10000"/>
                <a:gd name="connsiteY325" fmla="*/ 1144 h 10000"/>
                <a:gd name="connsiteX326" fmla="*/ 992 w 10000"/>
                <a:gd name="connsiteY326" fmla="*/ 1144 h 10000"/>
                <a:gd name="connsiteX327" fmla="*/ 1053 w 10000"/>
                <a:gd name="connsiteY327" fmla="*/ 1102 h 10000"/>
                <a:gd name="connsiteX328" fmla="*/ 810 w 10000"/>
                <a:gd name="connsiteY328" fmla="*/ 865 h 10000"/>
                <a:gd name="connsiteX329" fmla="*/ 810 w 10000"/>
                <a:gd name="connsiteY329" fmla="*/ 865 h 10000"/>
                <a:gd name="connsiteX330" fmla="*/ 891 w 10000"/>
                <a:gd name="connsiteY330" fmla="*/ 753 h 10000"/>
                <a:gd name="connsiteX331" fmla="*/ 1174 w 10000"/>
                <a:gd name="connsiteY331" fmla="*/ 669 h 10000"/>
                <a:gd name="connsiteX332" fmla="*/ 1215 w 10000"/>
                <a:gd name="connsiteY332" fmla="*/ 753 h 10000"/>
                <a:gd name="connsiteX333" fmla="*/ 1397 w 10000"/>
                <a:gd name="connsiteY333" fmla="*/ 669 h 10000"/>
                <a:gd name="connsiteX334" fmla="*/ 1356 w 10000"/>
                <a:gd name="connsiteY334" fmla="*/ 628 h 10000"/>
                <a:gd name="connsiteX335" fmla="*/ 1498 w 10000"/>
                <a:gd name="connsiteY335" fmla="*/ 586 h 10000"/>
                <a:gd name="connsiteX336" fmla="*/ 1498 w 10000"/>
                <a:gd name="connsiteY336" fmla="*/ 544 h 10000"/>
                <a:gd name="connsiteX337" fmla="*/ 1579 w 10000"/>
                <a:gd name="connsiteY337" fmla="*/ 502 h 10000"/>
                <a:gd name="connsiteX338" fmla="*/ 1457 w 10000"/>
                <a:gd name="connsiteY338" fmla="*/ 307 h 10000"/>
                <a:gd name="connsiteX339" fmla="*/ 1437 w 10000"/>
                <a:gd name="connsiteY339" fmla="*/ 42 h 10000"/>
                <a:gd name="connsiteX340" fmla="*/ 1802 w 10000"/>
                <a:gd name="connsiteY340" fmla="*/ 98 h 10000"/>
                <a:gd name="connsiteX341" fmla="*/ 1984 w 10000"/>
                <a:gd name="connsiteY341" fmla="*/ 0 h 10000"/>
                <a:gd name="connsiteX342" fmla="*/ 2045 w 10000"/>
                <a:gd name="connsiteY342" fmla="*/ 28 h 10000"/>
                <a:gd name="connsiteX343" fmla="*/ 2085 w 10000"/>
                <a:gd name="connsiteY343" fmla="*/ 98 h 10000"/>
                <a:gd name="connsiteX0" fmla="*/ 2085 w 10000"/>
                <a:gd name="connsiteY0" fmla="*/ 98 h 10000"/>
                <a:gd name="connsiteX1" fmla="*/ 2166 w 10000"/>
                <a:gd name="connsiteY1" fmla="*/ 307 h 10000"/>
                <a:gd name="connsiteX2" fmla="*/ 2146 w 10000"/>
                <a:gd name="connsiteY2" fmla="*/ 391 h 10000"/>
                <a:gd name="connsiteX3" fmla="*/ 2429 w 10000"/>
                <a:gd name="connsiteY3" fmla="*/ 474 h 10000"/>
                <a:gd name="connsiteX4" fmla="*/ 2490 w 10000"/>
                <a:gd name="connsiteY4" fmla="*/ 418 h 10000"/>
                <a:gd name="connsiteX5" fmla="*/ 2632 w 10000"/>
                <a:gd name="connsiteY5" fmla="*/ 432 h 10000"/>
                <a:gd name="connsiteX6" fmla="*/ 2632 w 10000"/>
                <a:gd name="connsiteY6" fmla="*/ 474 h 10000"/>
                <a:gd name="connsiteX7" fmla="*/ 2692 w 10000"/>
                <a:gd name="connsiteY7" fmla="*/ 474 h 10000"/>
                <a:gd name="connsiteX8" fmla="*/ 2733 w 10000"/>
                <a:gd name="connsiteY8" fmla="*/ 558 h 10000"/>
                <a:gd name="connsiteX9" fmla="*/ 2895 w 10000"/>
                <a:gd name="connsiteY9" fmla="*/ 600 h 10000"/>
                <a:gd name="connsiteX10" fmla="*/ 3138 w 10000"/>
                <a:gd name="connsiteY10" fmla="*/ 516 h 10000"/>
                <a:gd name="connsiteX11" fmla="*/ 3259 w 10000"/>
                <a:gd name="connsiteY11" fmla="*/ 544 h 10000"/>
                <a:gd name="connsiteX12" fmla="*/ 3381 w 10000"/>
                <a:gd name="connsiteY12" fmla="*/ 600 h 10000"/>
                <a:gd name="connsiteX13" fmla="*/ 3543 w 10000"/>
                <a:gd name="connsiteY13" fmla="*/ 544 h 10000"/>
                <a:gd name="connsiteX14" fmla="*/ 3543 w 10000"/>
                <a:gd name="connsiteY14" fmla="*/ 418 h 10000"/>
                <a:gd name="connsiteX15" fmla="*/ 3563 w 10000"/>
                <a:gd name="connsiteY15" fmla="*/ 418 h 10000"/>
                <a:gd name="connsiteX16" fmla="*/ 3664 w 10000"/>
                <a:gd name="connsiteY16" fmla="*/ 502 h 10000"/>
                <a:gd name="connsiteX17" fmla="*/ 3563 w 10000"/>
                <a:gd name="connsiteY17" fmla="*/ 586 h 10000"/>
                <a:gd name="connsiteX18" fmla="*/ 3603 w 10000"/>
                <a:gd name="connsiteY18" fmla="*/ 711 h 10000"/>
                <a:gd name="connsiteX19" fmla="*/ 3725 w 10000"/>
                <a:gd name="connsiteY19" fmla="*/ 739 h 10000"/>
                <a:gd name="connsiteX20" fmla="*/ 3826 w 10000"/>
                <a:gd name="connsiteY20" fmla="*/ 865 h 10000"/>
                <a:gd name="connsiteX21" fmla="*/ 3907 w 10000"/>
                <a:gd name="connsiteY21" fmla="*/ 879 h 10000"/>
                <a:gd name="connsiteX22" fmla="*/ 3968 w 10000"/>
                <a:gd name="connsiteY22" fmla="*/ 948 h 10000"/>
                <a:gd name="connsiteX23" fmla="*/ 4130 w 10000"/>
                <a:gd name="connsiteY23" fmla="*/ 948 h 10000"/>
                <a:gd name="connsiteX24" fmla="*/ 4251 w 10000"/>
                <a:gd name="connsiteY24" fmla="*/ 1018 h 10000"/>
                <a:gd name="connsiteX25" fmla="*/ 4474 w 10000"/>
                <a:gd name="connsiteY25" fmla="*/ 990 h 10000"/>
                <a:gd name="connsiteX26" fmla="*/ 4534 w 10000"/>
                <a:gd name="connsiteY26" fmla="*/ 1060 h 10000"/>
                <a:gd name="connsiteX27" fmla="*/ 4474 w 10000"/>
                <a:gd name="connsiteY27" fmla="*/ 1102 h 10000"/>
                <a:gd name="connsiteX28" fmla="*/ 4534 w 10000"/>
                <a:gd name="connsiteY28" fmla="*/ 1158 h 10000"/>
                <a:gd name="connsiteX29" fmla="*/ 4494 w 10000"/>
                <a:gd name="connsiteY29" fmla="*/ 1185 h 10000"/>
                <a:gd name="connsiteX30" fmla="*/ 4595 w 10000"/>
                <a:gd name="connsiteY30" fmla="*/ 1339 h 10000"/>
                <a:gd name="connsiteX31" fmla="*/ 4656 w 10000"/>
                <a:gd name="connsiteY31" fmla="*/ 1339 h 10000"/>
                <a:gd name="connsiteX32" fmla="*/ 4960 w 10000"/>
                <a:gd name="connsiteY32" fmla="*/ 1213 h 10000"/>
                <a:gd name="connsiteX33" fmla="*/ 5162 w 10000"/>
                <a:gd name="connsiteY33" fmla="*/ 1227 h 10000"/>
                <a:gd name="connsiteX34" fmla="*/ 5344 w 10000"/>
                <a:gd name="connsiteY34" fmla="*/ 1144 h 10000"/>
                <a:gd name="connsiteX35" fmla="*/ 5425 w 10000"/>
                <a:gd name="connsiteY35" fmla="*/ 1018 h 10000"/>
                <a:gd name="connsiteX36" fmla="*/ 5648 w 10000"/>
                <a:gd name="connsiteY36" fmla="*/ 907 h 10000"/>
                <a:gd name="connsiteX37" fmla="*/ 5830 w 10000"/>
                <a:gd name="connsiteY37" fmla="*/ 1116 h 10000"/>
                <a:gd name="connsiteX38" fmla="*/ 5830 w 10000"/>
                <a:gd name="connsiteY38" fmla="*/ 1269 h 10000"/>
                <a:gd name="connsiteX39" fmla="*/ 5931 w 10000"/>
                <a:gd name="connsiteY39" fmla="*/ 1395 h 10000"/>
                <a:gd name="connsiteX40" fmla="*/ 6093 w 10000"/>
                <a:gd name="connsiteY40" fmla="*/ 1506 h 10000"/>
                <a:gd name="connsiteX41" fmla="*/ 6457 w 10000"/>
                <a:gd name="connsiteY41" fmla="*/ 1576 h 10000"/>
                <a:gd name="connsiteX42" fmla="*/ 6741 w 10000"/>
                <a:gd name="connsiteY42" fmla="*/ 1492 h 10000"/>
                <a:gd name="connsiteX43" fmla="*/ 6923 w 10000"/>
                <a:gd name="connsiteY43" fmla="*/ 1506 h 10000"/>
                <a:gd name="connsiteX44" fmla="*/ 7146 w 10000"/>
                <a:gd name="connsiteY44" fmla="*/ 1590 h 10000"/>
                <a:gd name="connsiteX45" fmla="*/ 7429 w 10000"/>
                <a:gd name="connsiteY45" fmla="*/ 1618 h 10000"/>
                <a:gd name="connsiteX46" fmla="*/ 7389 w 10000"/>
                <a:gd name="connsiteY46" fmla="*/ 1715 h 10000"/>
                <a:gd name="connsiteX47" fmla="*/ 7632 w 10000"/>
                <a:gd name="connsiteY47" fmla="*/ 2134 h 10000"/>
                <a:gd name="connsiteX48" fmla="*/ 8016 w 10000"/>
                <a:gd name="connsiteY48" fmla="*/ 2218 h 10000"/>
                <a:gd name="connsiteX49" fmla="*/ 8259 w 10000"/>
                <a:gd name="connsiteY49" fmla="*/ 2385 h 10000"/>
                <a:gd name="connsiteX50" fmla="*/ 8623 w 10000"/>
                <a:gd name="connsiteY50" fmla="*/ 2385 h 10000"/>
                <a:gd name="connsiteX51" fmla="*/ 8765 w 10000"/>
                <a:gd name="connsiteY51" fmla="*/ 2343 h 10000"/>
                <a:gd name="connsiteX52" fmla="*/ 8907 w 10000"/>
                <a:gd name="connsiteY52" fmla="*/ 2218 h 10000"/>
                <a:gd name="connsiteX53" fmla="*/ 9291 w 10000"/>
                <a:gd name="connsiteY53" fmla="*/ 2190 h 10000"/>
                <a:gd name="connsiteX54" fmla="*/ 9352 w 10000"/>
                <a:gd name="connsiteY54" fmla="*/ 2218 h 10000"/>
                <a:gd name="connsiteX55" fmla="*/ 9656 w 10000"/>
                <a:gd name="connsiteY55" fmla="*/ 2134 h 10000"/>
                <a:gd name="connsiteX56" fmla="*/ 9656 w 10000"/>
                <a:gd name="connsiteY56" fmla="*/ 2232 h 10000"/>
                <a:gd name="connsiteX57" fmla="*/ 9777 w 10000"/>
                <a:gd name="connsiteY57" fmla="*/ 2343 h 10000"/>
                <a:gd name="connsiteX58" fmla="*/ 9251 w 10000"/>
                <a:gd name="connsiteY58" fmla="*/ 2552 h 10000"/>
                <a:gd name="connsiteX59" fmla="*/ 9231 w 10000"/>
                <a:gd name="connsiteY59" fmla="*/ 2817 h 10000"/>
                <a:gd name="connsiteX60" fmla="*/ 9413 w 10000"/>
                <a:gd name="connsiteY60" fmla="*/ 3054 h 10000"/>
                <a:gd name="connsiteX61" fmla="*/ 9696 w 10000"/>
                <a:gd name="connsiteY61" fmla="*/ 3180 h 10000"/>
                <a:gd name="connsiteX62" fmla="*/ 9879 w 10000"/>
                <a:gd name="connsiteY62" fmla="*/ 3333 h 10000"/>
                <a:gd name="connsiteX63" fmla="*/ 9818 w 10000"/>
                <a:gd name="connsiteY63" fmla="*/ 3570 h 10000"/>
                <a:gd name="connsiteX64" fmla="*/ 10000 w 10000"/>
                <a:gd name="connsiteY64" fmla="*/ 3696 h 10000"/>
                <a:gd name="connsiteX65" fmla="*/ 9960 w 10000"/>
                <a:gd name="connsiteY65" fmla="*/ 3780 h 10000"/>
                <a:gd name="connsiteX66" fmla="*/ 9899 w 10000"/>
                <a:gd name="connsiteY66" fmla="*/ 3821 h 10000"/>
                <a:gd name="connsiteX67" fmla="*/ 9656 w 10000"/>
                <a:gd name="connsiteY67" fmla="*/ 3808 h 10000"/>
                <a:gd name="connsiteX68" fmla="*/ 9413 w 10000"/>
                <a:gd name="connsiteY68" fmla="*/ 4045 h 10000"/>
                <a:gd name="connsiteX69" fmla="*/ 9231 w 10000"/>
                <a:gd name="connsiteY69" fmla="*/ 4086 h 10000"/>
                <a:gd name="connsiteX70" fmla="*/ 8826 w 10000"/>
                <a:gd name="connsiteY70" fmla="*/ 4505 h 10000"/>
                <a:gd name="connsiteX71" fmla="*/ 8826 w 10000"/>
                <a:gd name="connsiteY71" fmla="*/ 4616 h 10000"/>
                <a:gd name="connsiteX72" fmla="*/ 8563 w 10000"/>
                <a:gd name="connsiteY72" fmla="*/ 4603 h 10000"/>
                <a:gd name="connsiteX73" fmla="*/ 8300 w 10000"/>
                <a:gd name="connsiteY73" fmla="*/ 4603 h 10000"/>
                <a:gd name="connsiteX74" fmla="*/ 8097 w 10000"/>
                <a:gd name="connsiteY74" fmla="*/ 4700 h 10000"/>
                <a:gd name="connsiteX75" fmla="*/ 7794 w 10000"/>
                <a:gd name="connsiteY75" fmla="*/ 4644 h 10000"/>
                <a:gd name="connsiteX76" fmla="*/ 7692 w 10000"/>
                <a:gd name="connsiteY76" fmla="*/ 4686 h 10000"/>
                <a:gd name="connsiteX77" fmla="*/ 7773 w 10000"/>
                <a:gd name="connsiteY77" fmla="*/ 4728 h 10000"/>
                <a:gd name="connsiteX78" fmla="*/ 7672 w 10000"/>
                <a:gd name="connsiteY78" fmla="*/ 4881 h 10000"/>
                <a:gd name="connsiteX79" fmla="*/ 7733 w 10000"/>
                <a:gd name="connsiteY79" fmla="*/ 4923 h 10000"/>
                <a:gd name="connsiteX80" fmla="*/ 7794 w 10000"/>
                <a:gd name="connsiteY80" fmla="*/ 4881 h 10000"/>
                <a:gd name="connsiteX81" fmla="*/ 7915 w 10000"/>
                <a:gd name="connsiteY81" fmla="*/ 4923 h 10000"/>
                <a:gd name="connsiteX82" fmla="*/ 8036 w 10000"/>
                <a:gd name="connsiteY82" fmla="*/ 4923 h 10000"/>
                <a:gd name="connsiteX83" fmla="*/ 8077 w 10000"/>
                <a:gd name="connsiteY83" fmla="*/ 5021 h 10000"/>
                <a:gd name="connsiteX84" fmla="*/ 8198 w 10000"/>
                <a:gd name="connsiteY84" fmla="*/ 5132 h 10000"/>
                <a:gd name="connsiteX85" fmla="*/ 8138 w 10000"/>
                <a:gd name="connsiteY85" fmla="*/ 5202 h 10000"/>
                <a:gd name="connsiteX86" fmla="*/ 8198 w 10000"/>
                <a:gd name="connsiteY86" fmla="*/ 5258 h 10000"/>
                <a:gd name="connsiteX87" fmla="*/ 8259 w 10000"/>
                <a:gd name="connsiteY87" fmla="*/ 5244 h 10000"/>
                <a:gd name="connsiteX88" fmla="*/ 8320 w 10000"/>
                <a:gd name="connsiteY88" fmla="*/ 5286 h 10000"/>
                <a:gd name="connsiteX89" fmla="*/ 8360 w 10000"/>
                <a:gd name="connsiteY89" fmla="*/ 5370 h 10000"/>
                <a:gd name="connsiteX90" fmla="*/ 8441 w 10000"/>
                <a:gd name="connsiteY90" fmla="*/ 5300 h 10000"/>
                <a:gd name="connsiteX91" fmla="*/ 8765 w 10000"/>
                <a:gd name="connsiteY91" fmla="*/ 5328 h 10000"/>
                <a:gd name="connsiteX92" fmla="*/ 9109 w 10000"/>
                <a:gd name="connsiteY92" fmla="*/ 5300 h 10000"/>
                <a:gd name="connsiteX93" fmla="*/ 9231 w 10000"/>
                <a:gd name="connsiteY93" fmla="*/ 5244 h 10000"/>
                <a:gd name="connsiteX94" fmla="*/ 9312 w 10000"/>
                <a:gd name="connsiteY94" fmla="*/ 5286 h 10000"/>
                <a:gd name="connsiteX95" fmla="*/ 9413 w 10000"/>
                <a:gd name="connsiteY95" fmla="*/ 5439 h 10000"/>
                <a:gd name="connsiteX96" fmla="*/ 8239 w 10000"/>
                <a:gd name="connsiteY96" fmla="*/ 5565 h 10000"/>
                <a:gd name="connsiteX97" fmla="*/ 8198 w 10000"/>
                <a:gd name="connsiteY97" fmla="*/ 5607 h 10000"/>
                <a:gd name="connsiteX98" fmla="*/ 8239 w 10000"/>
                <a:gd name="connsiteY98" fmla="*/ 5649 h 10000"/>
                <a:gd name="connsiteX99" fmla="*/ 8198 w 10000"/>
                <a:gd name="connsiteY99" fmla="*/ 5649 h 10000"/>
                <a:gd name="connsiteX100" fmla="*/ 8158 w 10000"/>
                <a:gd name="connsiteY100" fmla="*/ 5690 h 10000"/>
                <a:gd name="connsiteX101" fmla="*/ 8158 w 10000"/>
                <a:gd name="connsiteY101" fmla="*/ 5774 h 10000"/>
                <a:gd name="connsiteX102" fmla="*/ 8097 w 10000"/>
                <a:gd name="connsiteY102" fmla="*/ 5844 h 10000"/>
                <a:gd name="connsiteX103" fmla="*/ 8097 w 10000"/>
                <a:gd name="connsiteY103" fmla="*/ 5900 h 10000"/>
                <a:gd name="connsiteX104" fmla="*/ 7976 w 10000"/>
                <a:gd name="connsiteY104" fmla="*/ 5900 h 10000"/>
                <a:gd name="connsiteX105" fmla="*/ 7976 w 10000"/>
                <a:gd name="connsiteY105" fmla="*/ 5997 h 10000"/>
                <a:gd name="connsiteX106" fmla="*/ 7915 w 10000"/>
                <a:gd name="connsiteY106" fmla="*/ 6011 h 10000"/>
                <a:gd name="connsiteX107" fmla="*/ 7915 w 10000"/>
                <a:gd name="connsiteY107" fmla="*/ 6081 h 10000"/>
                <a:gd name="connsiteX108" fmla="*/ 7854 w 10000"/>
                <a:gd name="connsiteY108" fmla="*/ 6095 h 10000"/>
                <a:gd name="connsiteX109" fmla="*/ 7895 w 10000"/>
                <a:gd name="connsiteY109" fmla="*/ 6137 h 10000"/>
                <a:gd name="connsiteX110" fmla="*/ 7834 w 10000"/>
                <a:gd name="connsiteY110" fmla="*/ 6165 h 10000"/>
                <a:gd name="connsiteX111" fmla="*/ 7895 w 10000"/>
                <a:gd name="connsiteY111" fmla="*/ 6179 h 10000"/>
                <a:gd name="connsiteX112" fmla="*/ 7915 w 10000"/>
                <a:gd name="connsiteY112" fmla="*/ 6276 h 10000"/>
                <a:gd name="connsiteX113" fmla="*/ 7834 w 10000"/>
                <a:gd name="connsiteY113" fmla="*/ 6332 h 10000"/>
                <a:gd name="connsiteX114" fmla="*/ 7854 w 10000"/>
                <a:gd name="connsiteY114" fmla="*/ 6332 h 10000"/>
                <a:gd name="connsiteX115" fmla="*/ 7854 w 10000"/>
                <a:gd name="connsiteY115" fmla="*/ 6374 h 10000"/>
                <a:gd name="connsiteX116" fmla="*/ 7794 w 10000"/>
                <a:gd name="connsiteY116" fmla="*/ 6416 h 10000"/>
                <a:gd name="connsiteX117" fmla="*/ 7794 w 10000"/>
                <a:gd name="connsiteY117" fmla="*/ 6457 h 10000"/>
                <a:gd name="connsiteX118" fmla="*/ 7672 w 10000"/>
                <a:gd name="connsiteY118" fmla="*/ 6597 h 10000"/>
                <a:gd name="connsiteX119" fmla="*/ 7773 w 10000"/>
                <a:gd name="connsiteY119" fmla="*/ 6681 h 10000"/>
                <a:gd name="connsiteX120" fmla="*/ 8016 w 10000"/>
                <a:gd name="connsiteY120" fmla="*/ 6681 h 10000"/>
                <a:gd name="connsiteX121" fmla="*/ 8036 w 10000"/>
                <a:gd name="connsiteY121" fmla="*/ 6695 h 10000"/>
                <a:gd name="connsiteX122" fmla="*/ 8198 w 10000"/>
                <a:gd name="connsiteY122" fmla="*/ 6653 h 10000"/>
                <a:gd name="connsiteX123" fmla="*/ 8300 w 10000"/>
                <a:gd name="connsiteY123" fmla="*/ 6695 h 10000"/>
                <a:gd name="connsiteX124" fmla="*/ 8360 w 10000"/>
                <a:gd name="connsiteY124" fmla="*/ 6695 h 10000"/>
                <a:gd name="connsiteX125" fmla="*/ 8320 w 10000"/>
                <a:gd name="connsiteY125" fmla="*/ 6722 h 10000"/>
                <a:gd name="connsiteX126" fmla="*/ 8441 w 10000"/>
                <a:gd name="connsiteY126" fmla="*/ 6764 h 10000"/>
                <a:gd name="connsiteX127" fmla="*/ 8502 w 10000"/>
                <a:gd name="connsiteY127" fmla="*/ 7015 h 10000"/>
                <a:gd name="connsiteX128" fmla="*/ 8441 w 10000"/>
                <a:gd name="connsiteY128" fmla="*/ 7057 h 10000"/>
                <a:gd name="connsiteX129" fmla="*/ 8441 w 10000"/>
                <a:gd name="connsiteY129" fmla="*/ 7197 h 10000"/>
                <a:gd name="connsiteX130" fmla="*/ 8664 w 10000"/>
                <a:gd name="connsiteY130" fmla="*/ 7294 h 10000"/>
                <a:gd name="connsiteX131" fmla="*/ 8623 w 10000"/>
                <a:gd name="connsiteY131" fmla="*/ 7336 h 10000"/>
                <a:gd name="connsiteX132" fmla="*/ 8704 w 10000"/>
                <a:gd name="connsiteY132" fmla="*/ 7406 h 10000"/>
                <a:gd name="connsiteX133" fmla="*/ 8704 w 10000"/>
                <a:gd name="connsiteY133" fmla="*/ 7476 h 10000"/>
                <a:gd name="connsiteX134" fmla="*/ 8725 w 10000"/>
                <a:gd name="connsiteY134" fmla="*/ 7490 h 10000"/>
                <a:gd name="connsiteX135" fmla="*/ 8704 w 10000"/>
                <a:gd name="connsiteY135" fmla="*/ 7531 h 10000"/>
                <a:gd name="connsiteX136" fmla="*/ 8765 w 10000"/>
                <a:gd name="connsiteY136" fmla="*/ 7601 h 10000"/>
                <a:gd name="connsiteX137" fmla="*/ 8826 w 10000"/>
                <a:gd name="connsiteY137" fmla="*/ 7559 h 10000"/>
                <a:gd name="connsiteX138" fmla="*/ 8826 w 10000"/>
                <a:gd name="connsiteY138" fmla="*/ 7615 h 10000"/>
                <a:gd name="connsiteX139" fmla="*/ 8846 w 10000"/>
                <a:gd name="connsiteY139" fmla="*/ 7713 h 10000"/>
                <a:gd name="connsiteX140" fmla="*/ 8623 w 10000"/>
                <a:gd name="connsiteY140" fmla="*/ 7796 h 10000"/>
                <a:gd name="connsiteX141" fmla="*/ 8441 w 10000"/>
                <a:gd name="connsiteY141" fmla="*/ 7796 h 10000"/>
                <a:gd name="connsiteX142" fmla="*/ 8421 w 10000"/>
                <a:gd name="connsiteY142" fmla="*/ 7894 h 10000"/>
                <a:gd name="connsiteX143" fmla="*/ 8603 w 10000"/>
                <a:gd name="connsiteY143" fmla="*/ 7894 h 10000"/>
                <a:gd name="connsiteX144" fmla="*/ 8623 w 10000"/>
                <a:gd name="connsiteY144" fmla="*/ 7936 h 10000"/>
                <a:gd name="connsiteX145" fmla="*/ 8664 w 10000"/>
                <a:gd name="connsiteY145" fmla="*/ 7922 h 10000"/>
                <a:gd name="connsiteX146" fmla="*/ 8725 w 10000"/>
                <a:gd name="connsiteY146" fmla="*/ 7992 h 10000"/>
                <a:gd name="connsiteX147" fmla="*/ 8704 w 10000"/>
                <a:gd name="connsiteY147" fmla="*/ 8033 h 10000"/>
                <a:gd name="connsiteX148" fmla="*/ 8725 w 10000"/>
                <a:gd name="connsiteY148" fmla="*/ 8047 h 10000"/>
                <a:gd name="connsiteX149" fmla="*/ 8887 w 10000"/>
                <a:gd name="connsiteY149" fmla="*/ 7922 h 10000"/>
                <a:gd name="connsiteX150" fmla="*/ 8947 w 10000"/>
                <a:gd name="connsiteY150" fmla="*/ 7936 h 10000"/>
                <a:gd name="connsiteX151" fmla="*/ 8907 w 10000"/>
                <a:gd name="connsiteY151" fmla="*/ 7922 h 10000"/>
                <a:gd name="connsiteX152" fmla="*/ 8968 w 10000"/>
                <a:gd name="connsiteY152" fmla="*/ 7880 h 10000"/>
                <a:gd name="connsiteX153" fmla="*/ 9028 w 10000"/>
                <a:gd name="connsiteY153" fmla="*/ 7852 h 10000"/>
                <a:gd name="connsiteX154" fmla="*/ 9170 w 10000"/>
                <a:gd name="connsiteY154" fmla="*/ 8131 h 10000"/>
                <a:gd name="connsiteX155" fmla="*/ 9130 w 10000"/>
                <a:gd name="connsiteY155" fmla="*/ 8173 h 10000"/>
                <a:gd name="connsiteX156" fmla="*/ 9130 w 10000"/>
                <a:gd name="connsiteY156" fmla="*/ 8271 h 10000"/>
                <a:gd name="connsiteX157" fmla="*/ 8846 w 10000"/>
                <a:gd name="connsiteY157" fmla="*/ 8243 h 10000"/>
                <a:gd name="connsiteX158" fmla="*/ 8826 w 10000"/>
                <a:gd name="connsiteY158" fmla="*/ 8452 h 10000"/>
                <a:gd name="connsiteX159" fmla="*/ 8704 w 10000"/>
                <a:gd name="connsiteY159" fmla="*/ 8452 h 10000"/>
                <a:gd name="connsiteX160" fmla="*/ 8664 w 10000"/>
                <a:gd name="connsiteY160" fmla="*/ 8633 h 10000"/>
                <a:gd name="connsiteX161" fmla="*/ 8543 w 10000"/>
                <a:gd name="connsiteY161" fmla="*/ 8731 h 10000"/>
                <a:gd name="connsiteX162" fmla="*/ 8543 w 10000"/>
                <a:gd name="connsiteY162" fmla="*/ 8884 h 10000"/>
                <a:gd name="connsiteX163" fmla="*/ 8381 w 10000"/>
                <a:gd name="connsiteY163" fmla="*/ 8954 h 10000"/>
                <a:gd name="connsiteX164" fmla="*/ 8603 w 10000"/>
                <a:gd name="connsiteY164" fmla="*/ 9010 h 10000"/>
                <a:gd name="connsiteX165" fmla="*/ 8603 w 10000"/>
                <a:gd name="connsiteY165" fmla="*/ 9052 h 10000"/>
                <a:gd name="connsiteX166" fmla="*/ 8138 w 10000"/>
                <a:gd name="connsiteY166" fmla="*/ 9052 h 10000"/>
                <a:gd name="connsiteX167" fmla="*/ 8239 w 10000"/>
                <a:gd name="connsiteY167" fmla="*/ 9191 h 10000"/>
                <a:gd name="connsiteX168" fmla="*/ 8320 w 10000"/>
                <a:gd name="connsiteY168" fmla="*/ 9233 h 10000"/>
                <a:gd name="connsiteX169" fmla="*/ 8300 w 10000"/>
                <a:gd name="connsiteY169" fmla="*/ 9289 h 10000"/>
                <a:gd name="connsiteX170" fmla="*/ 8320 w 10000"/>
                <a:gd name="connsiteY170" fmla="*/ 9317 h 10000"/>
                <a:gd name="connsiteX171" fmla="*/ 8320 w 10000"/>
                <a:gd name="connsiteY171" fmla="*/ 9442 h 10000"/>
                <a:gd name="connsiteX172" fmla="*/ 8259 w 10000"/>
                <a:gd name="connsiteY172" fmla="*/ 9442 h 10000"/>
                <a:gd name="connsiteX173" fmla="*/ 8198 w 10000"/>
                <a:gd name="connsiteY173" fmla="*/ 9568 h 10000"/>
                <a:gd name="connsiteX174" fmla="*/ 8198 w 10000"/>
                <a:gd name="connsiteY174" fmla="*/ 9791 h 10000"/>
                <a:gd name="connsiteX175" fmla="*/ 8077 w 10000"/>
                <a:gd name="connsiteY175" fmla="*/ 9805 h 10000"/>
                <a:gd name="connsiteX176" fmla="*/ 8077 w 10000"/>
                <a:gd name="connsiteY176" fmla="*/ 9888 h 10000"/>
                <a:gd name="connsiteX177" fmla="*/ 7976 w 10000"/>
                <a:gd name="connsiteY177" fmla="*/ 9986 h 10000"/>
                <a:gd name="connsiteX178" fmla="*/ 7490 w 10000"/>
                <a:gd name="connsiteY178" fmla="*/ 9944 h 10000"/>
                <a:gd name="connsiteX179" fmla="*/ 7267 w 10000"/>
                <a:gd name="connsiteY179" fmla="*/ 9944 h 10000"/>
                <a:gd name="connsiteX180" fmla="*/ 7166 w 10000"/>
                <a:gd name="connsiteY180" fmla="*/ 10000 h 10000"/>
                <a:gd name="connsiteX181" fmla="*/ 7105 w 10000"/>
                <a:gd name="connsiteY181" fmla="*/ 9958 h 10000"/>
                <a:gd name="connsiteX182" fmla="*/ 7045 w 10000"/>
                <a:gd name="connsiteY182" fmla="*/ 9986 h 10000"/>
                <a:gd name="connsiteX183" fmla="*/ 6862 w 10000"/>
                <a:gd name="connsiteY183" fmla="*/ 9833 h 10000"/>
                <a:gd name="connsiteX184" fmla="*/ 6741 w 10000"/>
                <a:gd name="connsiteY184" fmla="*/ 9874 h 10000"/>
                <a:gd name="connsiteX185" fmla="*/ 6680 w 10000"/>
                <a:gd name="connsiteY185" fmla="*/ 9944 h 10000"/>
                <a:gd name="connsiteX186" fmla="*/ 6619 w 10000"/>
                <a:gd name="connsiteY186" fmla="*/ 9958 h 10000"/>
                <a:gd name="connsiteX187" fmla="*/ 6498 w 10000"/>
                <a:gd name="connsiteY187" fmla="*/ 9791 h 10000"/>
                <a:gd name="connsiteX188" fmla="*/ 5891 w 10000"/>
                <a:gd name="connsiteY188" fmla="*/ 9805 h 10000"/>
                <a:gd name="connsiteX189" fmla="*/ 5870 w 10000"/>
                <a:gd name="connsiteY189" fmla="*/ 9874 h 10000"/>
                <a:gd name="connsiteX190" fmla="*/ 5506 w 10000"/>
                <a:gd name="connsiteY190" fmla="*/ 9874 h 10000"/>
                <a:gd name="connsiteX191" fmla="*/ 5506 w 10000"/>
                <a:gd name="connsiteY191" fmla="*/ 9916 h 10000"/>
                <a:gd name="connsiteX192" fmla="*/ 5243 w 10000"/>
                <a:gd name="connsiteY192" fmla="*/ 9874 h 10000"/>
                <a:gd name="connsiteX193" fmla="*/ 5243 w 10000"/>
                <a:gd name="connsiteY193" fmla="*/ 9791 h 10000"/>
                <a:gd name="connsiteX194" fmla="*/ 5182 w 10000"/>
                <a:gd name="connsiteY194" fmla="*/ 9791 h 10000"/>
                <a:gd name="connsiteX195" fmla="*/ 5182 w 10000"/>
                <a:gd name="connsiteY195" fmla="*/ 9791 h 10000"/>
                <a:gd name="connsiteX196" fmla="*/ 5162 w 10000"/>
                <a:gd name="connsiteY196" fmla="*/ 9707 h 10000"/>
                <a:gd name="connsiteX197" fmla="*/ 5283 w 10000"/>
                <a:gd name="connsiteY197" fmla="*/ 9484 h 10000"/>
                <a:gd name="connsiteX198" fmla="*/ 5182 w 10000"/>
                <a:gd name="connsiteY198" fmla="*/ 9442 h 10000"/>
                <a:gd name="connsiteX199" fmla="*/ 5121 w 10000"/>
                <a:gd name="connsiteY199" fmla="*/ 9470 h 10000"/>
                <a:gd name="connsiteX200" fmla="*/ 5040 w 10000"/>
                <a:gd name="connsiteY200" fmla="*/ 9428 h 10000"/>
                <a:gd name="connsiteX201" fmla="*/ 5040 w 10000"/>
                <a:gd name="connsiteY201" fmla="*/ 9205 h 10000"/>
                <a:gd name="connsiteX202" fmla="*/ 4190 w 10000"/>
                <a:gd name="connsiteY202" fmla="*/ 9163 h 10000"/>
                <a:gd name="connsiteX203" fmla="*/ 4089 w 10000"/>
                <a:gd name="connsiteY203" fmla="*/ 9038 h 10000"/>
                <a:gd name="connsiteX204" fmla="*/ 4170 w 10000"/>
                <a:gd name="connsiteY204" fmla="*/ 8954 h 10000"/>
                <a:gd name="connsiteX205" fmla="*/ 4170 w 10000"/>
                <a:gd name="connsiteY205" fmla="*/ 8884 h 10000"/>
                <a:gd name="connsiteX206" fmla="*/ 4069 w 10000"/>
                <a:gd name="connsiteY206" fmla="*/ 8870 h 10000"/>
                <a:gd name="connsiteX207" fmla="*/ 4130 w 10000"/>
                <a:gd name="connsiteY207" fmla="*/ 8731 h 10000"/>
                <a:gd name="connsiteX208" fmla="*/ 3563 w 10000"/>
                <a:gd name="connsiteY208" fmla="*/ 8605 h 10000"/>
                <a:gd name="connsiteX209" fmla="*/ 3603 w 10000"/>
                <a:gd name="connsiteY209" fmla="*/ 8550 h 10000"/>
                <a:gd name="connsiteX210" fmla="*/ 3360 w 10000"/>
                <a:gd name="connsiteY210" fmla="*/ 8550 h 10000"/>
                <a:gd name="connsiteX211" fmla="*/ 3239 w 10000"/>
                <a:gd name="connsiteY211" fmla="*/ 8494 h 10000"/>
                <a:gd name="connsiteX212" fmla="*/ 3198 w 10000"/>
                <a:gd name="connsiteY212" fmla="*/ 8452 h 10000"/>
                <a:gd name="connsiteX213" fmla="*/ 3239 w 10000"/>
                <a:gd name="connsiteY213" fmla="*/ 8410 h 10000"/>
                <a:gd name="connsiteX214" fmla="*/ 3259 w 10000"/>
                <a:gd name="connsiteY214" fmla="*/ 8354 h 10000"/>
                <a:gd name="connsiteX215" fmla="*/ 3158 w 10000"/>
                <a:gd name="connsiteY215" fmla="*/ 8243 h 10000"/>
                <a:gd name="connsiteX216" fmla="*/ 3158 w 10000"/>
                <a:gd name="connsiteY216" fmla="*/ 8131 h 10000"/>
                <a:gd name="connsiteX217" fmla="*/ 3016 w 10000"/>
                <a:gd name="connsiteY217" fmla="*/ 8033 h 10000"/>
                <a:gd name="connsiteX218" fmla="*/ 2632 w 10000"/>
                <a:gd name="connsiteY218" fmla="*/ 8075 h 10000"/>
                <a:gd name="connsiteX219" fmla="*/ 2449 w 10000"/>
                <a:gd name="connsiteY219" fmla="*/ 8006 h 10000"/>
                <a:gd name="connsiteX220" fmla="*/ 2449 w 10000"/>
                <a:gd name="connsiteY220" fmla="*/ 7894 h 10000"/>
                <a:gd name="connsiteX221" fmla="*/ 2510 w 10000"/>
                <a:gd name="connsiteY221" fmla="*/ 7852 h 10000"/>
                <a:gd name="connsiteX222" fmla="*/ 2490 w 10000"/>
                <a:gd name="connsiteY222" fmla="*/ 7768 h 10000"/>
                <a:gd name="connsiteX223" fmla="*/ 2733 w 10000"/>
                <a:gd name="connsiteY223" fmla="*/ 7657 h 10000"/>
                <a:gd name="connsiteX224" fmla="*/ 2632 w 10000"/>
                <a:gd name="connsiteY224" fmla="*/ 7601 h 10000"/>
                <a:gd name="connsiteX225" fmla="*/ 2551 w 10000"/>
                <a:gd name="connsiteY225" fmla="*/ 7601 h 10000"/>
                <a:gd name="connsiteX226" fmla="*/ 2490 w 10000"/>
                <a:gd name="connsiteY226" fmla="*/ 7294 h 10000"/>
                <a:gd name="connsiteX227" fmla="*/ 2267 w 10000"/>
                <a:gd name="connsiteY227" fmla="*/ 7364 h 10000"/>
                <a:gd name="connsiteX228" fmla="*/ 2227 w 10000"/>
                <a:gd name="connsiteY228" fmla="*/ 7322 h 10000"/>
                <a:gd name="connsiteX229" fmla="*/ 2105 w 10000"/>
                <a:gd name="connsiteY229" fmla="*/ 7336 h 10000"/>
                <a:gd name="connsiteX230" fmla="*/ 1984 w 10000"/>
                <a:gd name="connsiteY230" fmla="*/ 7252 h 10000"/>
                <a:gd name="connsiteX231" fmla="*/ 2024 w 10000"/>
                <a:gd name="connsiteY231" fmla="*/ 7211 h 10000"/>
                <a:gd name="connsiteX232" fmla="*/ 1903 w 10000"/>
                <a:gd name="connsiteY232" fmla="*/ 7169 h 10000"/>
                <a:gd name="connsiteX233" fmla="*/ 1964 w 10000"/>
                <a:gd name="connsiteY233" fmla="*/ 7169 h 10000"/>
                <a:gd name="connsiteX234" fmla="*/ 1923 w 10000"/>
                <a:gd name="connsiteY234" fmla="*/ 7085 h 10000"/>
                <a:gd name="connsiteX235" fmla="*/ 2024 w 10000"/>
                <a:gd name="connsiteY235" fmla="*/ 7015 h 10000"/>
                <a:gd name="connsiteX236" fmla="*/ 1822 w 10000"/>
                <a:gd name="connsiteY236" fmla="*/ 6876 h 10000"/>
                <a:gd name="connsiteX237" fmla="*/ 1761 w 10000"/>
                <a:gd name="connsiteY237" fmla="*/ 6332 h 10000"/>
                <a:gd name="connsiteX238" fmla="*/ 1862 w 10000"/>
                <a:gd name="connsiteY238" fmla="*/ 6318 h 10000"/>
                <a:gd name="connsiteX239" fmla="*/ 1903 w 10000"/>
                <a:gd name="connsiteY239" fmla="*/ 6276 h 10000"/>
                <a:gd name="connsiteX240" fmla="*/ 1984 w 10000"/>
                <a:gd name="connsiteY240" fmla="*/ 6248 h 10000"/>
                <a:gd name="connsiteX241" fmla="*/ 1984 w 10000"/>
                <a:gd name="connsiteY241" fmla="*/ 6165 h 10000"/>
                <a:gd name="connsiteX242" fmla="*/ 1964 w 10000"/>
                <a:gd name="connsiteY242" fmla="*/ 6123 h 10000"/>
                <a:gd name="connsiteX243" fmla="*/ 2045 w 10000"/>
                <a:gd name="connsiteY243" fmla="*/ 6095 h 10000"/>
                <a:gd name="connsiteX244" fmla="*/ 2024 w 10000"/>
                <a:gd name="connsiteY244" fmla="*/ 6039 h 10000"/>
                <a:gd name="connsiteX245" fmla="*/ 1862 w 10000"/>
                <a:gd name="connsiteY245" fmla="*/ 6039 h 10000"/>
                <a:gd name="connsiteX246" fmla="*/ 1761 w 10000"/>
                <a:gd name="connsiteY246" fmla="*/ 5969 h 10000"/>
                <a:gd name="connsiteX247" fmla="*/ 1862 w 10000"/>
                <a:gd name="connsiteY247" fmla="*/ 5858 h 10000"/>
                <a:gd name="connsiteX248" fmla="*/ 1822 w 10000"/>
                <a:gd name="connsiteY248" fmla="*/ 5732 h 10000"/>
                <a:gd name="connsiteX249" fmla="*/ 1903 w 10000"/>
                <a:gd name="connsiteY249" fmla="*/ 5690 h 10000"/>
                <a:gd name="connsiteX250" fmla="*/ 1984 w 10000"/>
                <a:gd name="connsiteY250" fmla="*/ 5690 h 10000"/>
                <a:gd name="connsiteX251" fmla="*/ 1984 w 10000"/>
                <a:gd name="connsiteY251" fmla="*/ 5621 h 10000"/>
                <a:gd name="connsiteX252" fmla="*/ 1822 w 10000"/>
                <a:gd name="connsiteY252" fmla="*/ 5649 h 10000"/>
                <a:gd name="connsiteX253" fmla="*/ 1741 w 10000"/>
                <a:gd name="connsiteY253" fmla="*/ 5565 h 10000"/>
                <a:gd name="connsiteX254" fmla="*/ 1619 w 10000"/>
                <a:gd name="connsiteY254" fmla="*/ 5579 h 10000"/>
                <a:gd name="connsiteX255" fmla="*/ 1619 w 10000"/>
                <a:gd name="connsiteY255" fmla="*/ 5174 h 10000"/>
                <a:gd name="connsiteX256" fmla="*/ 1518 w 10000"/>
                <a:gd name="connsiteY256" fmla="*/ 5202 h 10000"/>
                <a:gd name="connsiteX257" fmla="*/ 1275 w 10000"/>
                <a:gd name="connsiteY257" fmla="*/ 5160 h 10000"/>
                <a:gd name="connsiteX258" fmla="*/ 1235 w 10000"/>
                <a:gd name="connsiteY258" fmla="*/ 5202 h 10000"/>
                <a:gd name="connsiteX259" fmla="*/ 1154 w 10000"/>
                <a:gd name="connsiteY259" fmla="*/ 5202 h 10000"/>
                <a:gd name="connsiteX260" fmla="*/ 1032 w 10000"/>
                <a:gd name="connsiteY260" fmla="*/ 5160 h 10000"/>
                <a:gd name="connsiteX261" fmla="*/ 830 w 10000"/>
                <a:gd name="connsiteY261" fmla="*/ 5160 h 10000"/>
                <a:gd name="connsiteX262" fmla="*/ 830 w 10000"/>
                <a:gd name="connsiteY262" fmla="*/ 5105 h 10000"/>
                <a:gd name="connsiteX263" fmla="*/ 688 w 10000"/>
                <a:gd name="connsiteY263" fmla="*/ 5105 h 10000"/>
                <a:gd name="connsiteX264" fmla="*/ 810 w 10000"/>
                <a:gd name="connsiteY264" fmla="*/ 4979 h 10000"/>
                <a:gd name="connsiteX265" fmla="*/ 891 w 10000"/>
                <a:gd name="connsiteY265" fmla="*/ 5021 h 10000"/>
                <a:gd name="connsiteX266" fmla="*/ 891 w 10000"/>
                <a:gd name="connsiteY266" fmla="*/ 4937 h 10000"/>
                <a:gd name="connsiteX267" fmla="*/ 1093 w 10000"/>
                <a:gd name="connsiteY267" fmla="*/ 4895 h 10000"/>
                <a:gd name="connsiteX268" fmla="*/ 891 w 10000"/>
                <a:gd name="connsiteY268" fmla="*/ 4616 h 10000"/>
                <a:gd name="connsiteX269" fmla="*/ 931 w 10000"/>
                <a:gd name="connsiteY269" fmla="*/ 4575 h 10000"/>
                <a:gd name="connsiteX270" fmla="*/ 992 w 10000"/>
                <a:gd name="connsiteY270" fmla="*/ 4226 h 10000"/>
                <a:gd name="connsiteX271" fmla="*/ 870 w 10000"/>
                <a:gd name="connsiteY271" fmla="*/ 4212 h 10000"/>
                <a:gd name="connsiteX272" fmla="*/ 830 w 10000"/>
                <a:gd name="connsiteY272" fmla="*/ 4324 h 10000"/>
                <a:gd name="connsiteX273" fmla="*/ 587 w 10000"/>
                <a:gd name="connsiteY273" fmla="*/ 4296 h 10000"/>
                <a:gd name="connsiteX274" fmla="*/ 283 w 10000"/>
                <a:gd name="connsiteY274" fmla="*/ 4212 h 10000"/>
                <a:gd name="connsiteX275" fmla="*/ 223 w 10000"/>
                <a:gd name="connsiteY275" fmla="*/ 4170 h 10000"/>
                <a:gd name="connsiteX276" fmla="*/ 283 w 10000"/>
                <a:gd name="connsiteY276" fmla="*/ 4142 h 10000"/>
                <a:gd name="connsiteX277" fmla="*/ 223 w 10000"/>
                <a:gd name="connsiteY277" fmla="*/ 4100 h 10000"/>
                <a:gd name="connsiteX278" fmla="*/ 405 w 10000"/>
                <a:gd name="connsiteY278" fmla="*/ 4017 h 10000"/>
                <a:gd name="connsiteX279" fmla="*/ 283 w 10000"/>
                <a:gd name="connsiteY279" fmla="*/ 3933 h 10000"/>
                <a:gd name="connsiteX280" fmla="*/ 223 w 10000"/>
                <a:gd name="connsiteY280" fmla="*/ 3947 h 10000"/>
                <a:gd name="connsiteX281" fmla="*/ 121 w 10000"/>
                <a:gd name="connsiteY281" fmla="*/ 3821 h 10000"/>
                <a:gd name="connsiteX282" fmla="*/ 121 w 10000"/>
                <a:gd name="connsiteY282" fmla="*/ 3821 h 10000"/>
                <a:gd name="connsiteX283" fmla="*/ 121 w 10000"/>
                <a:gd name="connsiteY283" fmla="*/ 3780 h 10000"/>
                <a:gd name="connsiteX284" fmla="*/ 304 w 10000"/>
                <a:gd name="connsiteY284" fmla="*/ 3710 h 10000"/>
                <a:gd name="connsiteX285" fmla="*/ 243 w 10000"/>
                <a:gd name="connsiteY285" fmla="*/ 3668 h 10000"/>
                <a:gd name="connsiteX286" fmla="*/ 506 w 10000"/>
                <a:gd name="connsiteY286" fmla="*/ 3612 h 10000"/>
                <a:gd name="connsiteX287" fmla="*/ 466 w 10000"/>
                <a:gd name="connsiteY287" fmla="*/ 3529 h 10000"/>
                <a:gd name="connsiteX288" fmla="*/ 182 w 10000"/>
                <a:gd name="connsiteY288" fmla="*/ 3501 h 10000"/>
                <a:gd name="connsiteX289" fmla="*/ 162 w 10000"/>
                <a:gd name="connsiteY289" fmla="*/ 3417 h 10000"/>
                <a:gd name="connsiteX290" fmla="*/ 243 w 10000"/>
                <a:gd name="connsiteY290" fmla="*/ 3068 h 10000"/>
                <a:gd name="connsiteX291" fmla="*/ 162 w 10000"/>
                <a:gd name="connsiteY291" fmla="*/ 3013 h 10000"/>
                <a:gd name="connsiteX292" fmla="*/ 162 w 10000"/>
                <a:gd name="connsiteY292" fmla="*/ 2887 h 10000"/>
                <a:gd name="connsiteX293" fmla="*/ 20 w 10000"/>
                <a:gd name="connsiteY293" fmla="*/ 2887 h 10000"/>
                <a:gd name="connsiteX294" fmla="*/ 61 w 10000"/>
                <a:gd name="connsiteY294" fmla="*/ 2706 h 10000"/>
                <a:gd name="connsiteX295" fmla="*/ 0 w 10000"/>
                <a:gd name="connsiteY295" fmla="*/ 2664 h 10000"/>
                <a:gd name="connsiteX296" fmla="*/ 20 w 10000"/>
                <a:gd name="connsiteY296" fmla="*/ 2552 h 10000"/>
                <a:gd name="connsiteX297" fmla="*/ 182 w 10000"/>
                <a:gd name="connsiteY297" fmla="*/ 2552 h 10000"/>
                <a:gd name="connsiteX298" fmla="*/ 344 w 10000"/>
                <a:gd name="connsiteY298" fmla="*/ 2469 h 10000"/>
                <a:gd name="connsiteX299" fmla="*/ 364 w 10000"/>
                <a:gd name="connsiteY299" fmla="*/ 2455 h 10000"/>
                <a:gd name="connsiteX300" fmla="*/ 182 w 10000"/>
                <a:gd name="connsiteY300" fmla="*/ 2427 h 10000"/>
                <a:gd name="connsiteX301" fmla="*/ 243 w 10000"/>
                <a:gd name="connsiteY301" fmla="*/ 2329 h 10000"/>
                <a:gd name="connsiteX302" fmla="*/ 466 w 10000"/>
                <a:gd name="connsiteY302" fmla="*/ 2343 h 10000"/>
                <a:gd name="connsiteX303" fmla="*/ 425 w 10000"/>
                <a:gd name="connsiteY303" fmla="*/ 2232 h 10000"/>
                <a:gd name="connsiteX304" fmla="*/ 425 w 10000"/>
                <a:gd name="connsiteY304" fmla="*/ 2148 h 10000"/>
                <a:gd name="connsiteX305" fmla="*/ 567 w 10000"/>
                <a:gd name="connsiteY305" fmla="*/ 2148 h 10000"/>
                <a:gd name="connsiteX306" fmla="*/ 587 w 10000"/>
                <a:gd name="connsiteY306" fmla="*/ 2106 h 10000"/>
                <a:gd name="connsiteX307" fmla="*/ 648 w 10000"/>
                <a:gd name="connsiteY307" fmla="*/ 2092 h 10000"/>
                <a:gd name="connsiteX308" fmla="*/ 628 w 10000"/>
                <a:gd name="connsiteY308" fmla="*/ 1994 h 10000"/>
                <a:gd name="connsiteX309" fmla="*/ 870 w 10000"/>
                <a:gd name="connsiteY309" fmla="*/ 1939 h 10000"/>
                <a:gd name="connsiteX310" fmla="*/ 769 w 10000"/>
                <a:gd name="connsiteY310" fmla="*/ 1911 h 10000"/>
                <a:gd name="connsiteX311" fmla="*/ 749 w 10000"/>
                <a:gd name="connsiteY311" fmla="*/ 1785 h 10000"/>
                <a:gd name="connsiteX312" fmla="*/ 688 w 10000"/>
                <a:gd name="connsiteY312" fmla="*/ 1771 h 10000"/>
                <a:gd name="connsiteX313" fmla="*/ 749 w 10000"/>
                <a:gd name="connsiteY313" fmla="*/ 1715 h 10000"/>
                <a:gd name="connsiteX314" fmla="*/ 749 w 10000"/>
                <a:gd name="connsiteY314" fmla="*/ 1702 h 10000"/>
                <a:gd name="connsiteX315" fmla="*/ 648 w 10000"/>
                <a:gd name="connsiteY315" fmla="*/ 1674 h 10000"/>
                <a:gd name="connsiteX316" fmla="*/ 567 w 10000"/>
                <a:gd name="connsiteY316" fmla="*/ 1715 h 10000"/>
                <a:gd name="connsiteX317" fmla="*/ 466 w 10000"/>
                <a:gd name="connsiteY317" fmla="*/ 1618 h 10000"/>
                <a:gd name="connsiteX318" fmla="*/ 587 w 10000"/>
                <a:gd name="connsiteY318" fmla="*/ 1464 h 10000"/>
                <a:gd name="connsiteX319" fmla="*/ 648 w 10000"/>
                <a:gd name="connsiteY319" fmla="*/ 1534 h 10000"/>
                <a:gd name="connsiteX320" fmla="*/ 810 w 10000"/>
                <a:gd name="connsiteY320" fmla="*/ 1381 h 10000"/>
                <a:gd name="connsiteX321" fmla="*/ 891 w 10000"/>
                <a:gd name="connsiteY321" fmla="*/ 1381 h 10000"/>
                <a:gd name="connsiteX322" fmla="*/ 891 w 10000"/>
                <a:gd name="connsiteY322" fmla="*/ 1339 h 10000"/>
                <a:gd name="connsiteX323" fmla="*/ 709 w 10000"/>
                <a:gd name="connsiteY323" fmla="*/ 1255 h 10000"/>
                <a:gd name="connsiteX324" fmla="*/ 769 w 10000"/>
                <a:gd name="connsiteY324" fmla="*/ 1144 h 10000"/>
                <a:gd name="connsiteX325" fmla="*/ 992 w 10000"/>
                <a:gd name="connsiteY325" fmla="*/ 1144 h 10000"/>
                <a:gd name="connsiteX326" fmla="*/ 1053 w 10000"/>
                <a:gd name="connsiteY326" fmla="*/ 1102 h 10000"/>
                <a:gd name="connsiteX327" fmla="*/ 810 w 10000"/>
                <a:gd name="connsiteY327" fmla="*/ 865 h 10000"/>
                <a:gd name="connsiteX328" fmla="*/ 810 w 10000"/>
                <a:gd name="connsiteY328" fmla="*/ 865 h 10000"/>
                <a:gd name="connsiteX329" fmla="*/ 891 w 10000"/>
                <a:gd name="connsiteY329" fmla="*/ 753 h 10000"/>
                <a:gd name="connsiteX330" fmla="*/ 1174 w 10000"/>
                <a:gd name="connsiteY330" fmla="*/ 669 h 10000"/>
                <a:gd name="connsiteX331" fmla="*/ 1215 w 10000"/>
                <a:gd name="connsiteY331" fmla="*/ 753 h 10000"/>
                <a:gd name="connsiteX332" fmla="*/ 1397 w 10000"/>
                <a:gd name="connsiteY332" fmla="*/ 669 h 10000"/>
                <a:gd name="connsiteX333" fmla="*/ 1356 w 10000"/>
                <a:gd name="connsiteY333" fmla="*/ 628 h 10000"/>
                <a:gd name="connsiteX334" fmla="*/ 1498 w 10000"/>
                <a:gd name="connsiteY334" fmla="*/ 586 h 10000"/>
                <a:gd name="connsiteX335" fmla="*/ 1498 w 10000"/>
                <a:gd name="connsiteY335" fmla="*/ 544 h 10000"/>
                <a:gd name="connsiteX336" fmla="*/ 1579 w 10000"/>
                <a:gd name="connsiteY336" fmla="*/ 502 h 10000"/>
                <a:gd name="connsiteX337" fmla="*/ 1457 w 10000"/>
                <a:gd name="connsiteY337" fmla="*/ 307 h 10000"/>
                <a:gd name="connsiteX338" fmla="*/ 1437 w 10000"/>
                <a:gd name="connsiteY338" fmla="*/ 42 h 10000"/>
                <a:gd name="connsiteX339" fmla="*/ 1802 w 10000"/>
                <a:gd name="connsiteY339" fmla="*/ 98 h 10000"/>
                <a:gd name="connsiteX340" fmla="*/ 1984 w 10000"/>
                <a:gd name="connsiteY340" fmla="*/ 0 h 10000"/>
                <a:gd name="connsiteX341" fmla="*/ 2045 w 10000"/>
                <a:gd name="connsiteY341" fmla="*/ 28 h 10000"/>
                <a:gd name="connsiteX342" fmla="*/ 2085 w 10000"/>
                <a:gd name="connsiteY342" fmla="*/ 98 h 10000"/>
                <a:gd name="connsiteX0" fmla="*/ 2085 w 10000"/>
                <a:gd name="connsiteY0" fmla="*/ 98 h 10000"/>
                <a:gd name="connsiteX1" fmla="*/ 2166 w 10000"/>
                <a:gd name="connsiteY1" fmla="*/ 307 h 10000"/>
                <a:gd name="connsiteX2" fmla="*/ 2146 w 10000"/>
                <a:gd name="connsiteY2" fmla="*/ 391 h 10000"/>
                <a:gd name="connsiteX3" fmla="*/ 2429 w 10000"/>
                <a:gd name="connsiteY3" fmla="*/ 474 h 10000"/>
                <a:gd name="connsiteX4" fmla="*/ 2490 w 10000"/>
                <a:gd name="connsiteY4" fmla="*/ 418 h 10000"/>
                <a:gd name="connsiteX5" fmla="*/ 2632 w 10000"/>
                <a:gd name="connsiteY5" fmla="*/ 432 h 10000"/>
                <a:gd name="connsiteX6" fmla="*/ 2632 w 10000"/>
                <a:gd name="connsiteY6" fmla="*/ 474 h 10000"/>
                <a:gd name="connsiteX7" fmla="*/ 2692 w 10000"/>
                <a:gd name="connsiteY7" fmla="*/ 474 h 10000"/>
                <a:gd name="connsiteX8" fmla="*/ 2733 w 10000"/>
                <a:gd name="connsiteY8" fmla="*/ 558 h 10000"/>
                <a:gd name="connsiteX9" fmla="*/ 2895 w 10000"/>
                <a:gd name="connsiteY9" fmla="*/ 600 h 10000"/>
                <a:gd name="connsiteX10" fmla="*/ 3138 w 10000"/>
                <a:gd name="connsiteY10" fmla="*/ 516 h 10000"/>
                <a:gd name="connsiteX11" fmla="*/ 3259 w 10000"/>
                <a:gd name="connsiteY11" fmla="*/ 544 h 10000"/>
                <a:gd name="connsiteX12" fmla="*/ 3381 w 10000"/>
                <a:gd name="connsiteY12" fmla="*/ 600 h 10000"/>
                <a:gd name="connsiteX13" fmla="*/ 3543 w 10000"/>
                <a:gd name="connsiteY13" fmla="*/ 544 h 10000"/>
                <a:gd name="connsiteX14" fmla="*/ 3543 w 10000"/>
                <a:gd name="connsiteY14" fmla="*/ 418 h 10000"/>
                <a:gd name="connsiteX15" fmla="*/ 3563 w 10000"/>
                <a:gd name="connsiteY15" fmla="*/ 418 h 10000"/>
                <a:gd name="connsiteX16" fmla="*/ 3664 w 10000"/>
                <a:gd name="connsiteY16" fmla="*/ 502 h 10000"/>
                <a:gd name="connsiteX17" fmla="*/ 3563 w 10000"/>
                <a:gd name="connsiteY17" fmla="*/ 586 h 10000"/>
                <a:gd name="connsiteX18" fmla="*/ 3603 w 10000"/>
                <a:gd name="connsiteY18" fmla="*/ 711 h 10000"/>
                <a:gd name="connsiteX19" fmla="*/ 3725 w 10000"/>
                <a:gd name="connsiteY19" fmla="*/ 739 h 10000"/>
                <a:gd name="connsiteX20" fmla="*/ 3826 w 10000"/>
                <a:gd name="connsiteY20" fmla="*/ 865 h 10000"/>
                <a:gd name="connsiteX21" fmla="*/ 3907 w 10000"/>
                <a:gd name="connsiteY21" fmla="*/ 879 h 10000"/>
                <a:gd name="connsiteX22" fmla="*/ 3968 w 10000"/>
                <a:gd name="connsiteY22" fmla="*/ 948 h 10000"/>
                <a:gd name="connsiteX23" fmla="*/ 4130 w 10000"/>
                <a:gd name="connsiteY23" fmla="*/ 948 h 10000"/>
                <a:gd name="connsiteX24" fmla="*/ 4251 w 10000"/>
                <a:gd name="connsiteY24" fmla="*/ 1018 h 10000"/>
                <a:gd name="connsiteX25" fmla="*/ 4474 w 10000"/>
                <a:gd name="connsiteY25" fmla="*/ 990 h 10000"/>
                <a:gd name="connsiteX26" fmla="*/ 4534 w 10000"/>
                <a:gd name="connsiteY26" fmla="*/ 1060 h 10000"/>
                <a:gd name="connsiteX27" fmla="*/ 4474 w 10000"/>
                <a:gd name="connsiteY27" fmla="*/ 1102 h 10000"/>
                <a:gd name="connsiteX28" fmla="*/ 4534 w 10000"/>
                <a:gd name="connsiteY28" fmla="*/ 1158 h 10000"/>
                <a:gd name="connsiteX29" fmla="*/ 4494 w 10000"/>
                <a:gd name="connsiteY29" fmla="*/ 1185 h 10000"/>
                <a:gd name="connsiteX30" fmla="*/ 4595 w 10000"/>
                <a:gd name="connsiteY30" fmla="*/ 1339 h 10000"/>
                <a:gd name="connsiteX31" fmla="*/ 4656 w 10000"/>
                <a:gd name="connsiteY31" fmla="*/ 1339 h 10000"/>
                <a:gd name="connsiteX32" fmla="*/ 4960 w 10000"/>
                <a:gd name="connsiteY32" fmla="*/ 1213 h 10000"/>
                <a:gd name="connsiteX33" fmla="*/ 5162 w 10000"/>
                <a:gd name="connsiteY33" fmla="*/ 1227 h 10000"/>
                <a:gd name="connsiteX34" fmla="*/ 5344 w 10000"/>
                <a:gd name="connsiteY34" fmla="*/ 1144 h 10000"/>
                <a:gd name="connsiteX35" fmla="*/ 5425 w 10000"/>
                <a:gd name="connsiteY35" fmla="*/ 1018 h 10000"/>
                <a:gd name="connsiteX36" fmla="*/ 5648 w 10000"/>
                <a:gd name="connsiteY36" fmla="*/ 907 h 10000"/>
                <a:gd name="connsiteX37" fmla="*/ 5830 w 10000"/>
                <a:gd name="connsiteY37" fmla="*/ 1116 h 10000"/>
                <a:gd name="connsiteX38" fmla="*/ 5830 w 10000"/>
                <a:gd name="connsiteY38" fmla="*/ 1269 h 10000"/>
                <a:gd name="connsiteX39" fmla="*/ 5931 w 10000"/>
                <a:gd name="connsiteY39" fmla="*/ 1395 h 10000"/>
                <a:gd name="connsiteX40" fmla="*/ 6093 w 10000"/>
                <a:gd name="connsiteY40" fmla="*/ 1506 h 10000"/>
                <a:gd name="connsiteX41" fmla="*/ 6457 w 10000"/>
                <a:gd name="connsiteY41" fmla="*/ 1576 h 10000"/>
                <a:gd name="connsiteX42" fmla="*/ 6741 w 10000"/>
                <a:gd name="connsiteY42" fmla="*/ 1492 h 10000"/>
                <a:gd name="connsiteX43" fmla="*/ 6923 w 10000"/>
                <a:gd name="connsiteY43" fmla="*/ 1506 h 10000"/>
                <a:gd name="connsiteX44" fmla="*/ 7146 w 10000"/>
                <a:gd name="connsiteY44" fmla="*/ 1590 h 10000"/>
                <a:gd name="connsiteX45" fmla="*/ 7429 w 10000"/>
                <a:gd name="connsiteY45" fmla="*/ 1618 h 10000"/>
                <a:gd name="connsiteX46" fmla="*/ 7389 w 10000"/>
                <a:gd name="connsiteY46" fmla="*/ 1715 h 10000"/>
                <a:gd name="connsiteX47" fmla="*/ 7632 w 10000"/>
                <a:gd name="connsiteY47" fmla="*/ 2134 h 10000"/>
                <a:gd name="connsiteX48" fmla="*/ 8016 w 10000"/>
                <a:gd name="connsiteY48" fmla="*/ 2218 h 10000"/>
                <a:gd name="connsiteX49" fmla="*/ 8259 w 10000"/>
                <a:gd name="connsiteY49" fmla="*/ 2385 h 10000"/>
                <a:gd name="connsiteX50" fmla="*/ 8623 w 10000"/>
                <a:gd name="connsiteY50" fmla="*/ 2385 h 10000"/>
                <a:gd name="connsiteX51" fmla="*/ 8765 w 10000"/>
                <a:gd name="connsiteY51" fmla="*/ 2343 h 10000"/>
                <a:gd name="connsiteX52" fmla="*/ 8907 w 10000"/>
                <a:gd name="connsiteY52" fmla="*/ 2218 h 10000"/>
                <a:gd name="connsiteX53" fmla="*/ 9291 w 10000"/>
                <a:gd name="connsiteY53" fmla="*/ 2190 h 10000"/>
                <a:gd name="connsiteX54" fmla="*/ 9352 w 10000"/>
                <a:gd name="connsiteY54" fmla="*/ 2218 h 10000"/>
                <a:gd name="connsiteX55" fmla="*/ 9656 w 10000"/>
                <a:gd name="connsiteY55" fmla="*/ 2134 h 10000"/>
                <a:gd name="connsiteX56" fmla="*/ 9656 w 10000"/>
                <a:gd name="connsiteY56" fmla="*/ 2232 h 10000"/>
                <a:gd name="connsiteX57" fmla="*/ 9777 w 10000"/>
                <a:gd name="connsiteY57" fmla="*/ 2343 h 10000"/>
                <a:gd name="connsiteX58" fmla="*/ 9251 w 10000"/>
                <a:gd name="connsiteY58" fmla="*/ 2552 h 10000"/>
                <a:gd name="connsiteX59" fmla="*/ 9231 w 10000"/>
                <a:gd name="connsiteY59" fmla="*/ 2817 h 10000"/>
                <a:gd name="connsiteX60" fmla="*/ 9413 w 10000"/>
                <a:gd name="connsiteY60" fmla="*/ 3054 h 10000"/>
                <a:gd name="connsiteX61" fmla="*/ 9696 w 10000"/>
                <a:gd name="connsiteY61" fmla="*/ 3180 h 10000"/>
                <a:gd name="connsiteX62" fmla="*/ 9879 w 10000"/>
                <a:gd name="connsiteY62" fmla="*/ 3333 h 10000"/>
                <a:gd name="connsiteX63" fmla="*/ 9818 w 10000"/>
                <a:gd name="connsiteY63" fmla="*/ 3570 h 10000"/>
                <a:gd name="connsiteX64" fmla="*/ 10000 w 10000"/>
                <a:gd name="connsiteY64" fmla="*/ 3696 h 10000"/>
                <a:gd name="connsiteX65" fmla="*/ 9960 w 10000"/>
                <a:gd name="connsiteY65" fmla="*/ 3780 h 10000"/>
                <a:gd name="connsiteX66" fmla="*/ 9899 w 10000"/>
                <a:gd name="connsiteY66" fmla="*/ 3821 h 10000"/>
                <a:gd name="connsiteX67" fmla="*/ 9656 w 10000"/>
                <a:gd name="connsiteY67" fmla="*/ 3808 h 10000"/>
                <a:gd name="connsiteX68" fmla="*/ 9413 w 10000"/>
                <a:gd name="connsiteY68" fmla="*/ 4045 h 10000"/>
                <a:gd name="connsiteX69" fmla="*/ 9231 w 10000"/>
                <a:gd name="connsiteY69" fmla="*/ 4086 h 10000"/>
                <a:gd name="connsiteX70" fmla="*/ 8826 w 10000"/>
                <a:gd name="connsiteY70" fmla="*/ 4505 h 10000"/>
                <a:gd name="connsiteX71" fmla="*/ 8826 w 10000"/>
                <a:gd name="connsiteY71" fmla="*/ 4616 h 10000"/>
                <a:gd name="connsiteX72" fmla="*/ 8563 w 10000"/>
                <a:gd name="connsiteY72" fmla="*/ 4603 h 10000"/>
                <a:gd name="connsiteX73" fmla="*/ 8300 w 10000"/>
                <a:gd name="connsiteY73" fmla="*/ 4603 h 10000"/>
                <a:gd name="connsiteX74" fmla="*/ 8097 w 10000"/>
                <a:gd name="connsiteY74" fmla="*/ 4700 h 10000"/>
                <a:gd name="connsiteX75" fmla="*/ 7794 w 10000"/>
                <a:gd name="connsiteY75" fmla="*/ 4644 h 10000"/>
                <a:gd name="connsiteX76" fmla="*/ 7692 w 10000"/>
                <a:gd name="connsiteY76" fmla="*/ 4686 h 10000"/>
                <a:gd name="connsiteX77" fmla="*/ 7773 w 10000"/>
                <a:gd name="connsiteY77" fmla="*/ 4728 h 10000"/>
                <a:gd name="connsiteX78" fmla="*/ 7672 w 10000"/>
                <a:gd name="connsiteY78" fmla="*/ 4881 h 10000"/>
                <a:gd name="connsiteX79" fmla="*/ 7733 w 10000"/>
                <a:gd name="connsiteY79" fmla="*/ 4923 h 10000"/>
                <a:gd name="connsiteX80" fmla="*/ 7794 w 10000"/>
                <a:gd name="connsiteY80" fmla="*/ 4881 h 10000"/>
                <a:gd name="connsiteX81" fmla="*/ 7915 w 10000"/>
                <a:gd name="connsiteY81" fmla="*/ 4923 h 10000"/>
                <a:gd name="connsiteX82" fmla="*/ 8036 w 10000"/>
                <a:gd name="connsiteY82" fmla="*/ 4923 h 10000"/>
                <a:gd name="connsiteX83" fmla="*/ 8077 w 10000"/>
                <a:gd name="connsiteY83" fmla="*/ 5021 h 10000"/>
                <a:gd name="connsiteX84" fmla="*/ 8198 w 10000"/>
                <a:gd name="connsiteY84" fmla="*/ 5132 h 10000"/>
                <a:gd name="connsiteX85" fmla="*/ 8138 w 10000"/>
                <a:gd name="connsiteY85" fmla="*/ 5202 h 10000"/>
                <a:gd name="connsiteX86" fmla="*/ 8198 w 10000"/>
                <a:gd name="connsiteY86" fmla="*/ 5258 h 10000"/>
                <a:gd name="connsiteX87" fmla="*/ 8259 w 10000"/>
                <a:gd name="connsiteY87" fmla="*/ 5244 h 10000"/>
                <a:gd name="connsiteX88" fmla="*/ 8320 w 10000"/>
                <a:gd name="connsiteY88" fmla="*/ 5286 h 10000"/>
                <a:gd name="connsiteX89" fmla="*/ 8360 w 10000"/>
                <a:gd name="connsiteY89" fmla="*/ 5370 h 10000"/>
                <a:gd name="connsiteX90" fmla="*/ 8441 w 10000"/>
                <a:gd name="connsiteY90" fmla="*/ 5300 h 10000"/>
                <a:gd name="connsiteX91" fmla="*/ 8765 w 10000"/>
                <a:gd name="connsiteY91" fmla="*/ 5328 h 10000"/>
                <a:gd name="connsiteX92" fmla="*/ 9109 w 10000"/>
                <a:gd name="connsiteY92" fmla="*/ 5300 h 10000"/>
                <a:gd name="connsiteX93" fmla="*/ 9231 w 10000"/>
                <a:gd name="connsiteY93" fmla="*/ 5244 h 10000"/>
                <a:gd name="connsiteX94" fmla="*/ 9413 w 10000"/>
                <a:gd name="connsiteY94" fmla="*/ 5439 h 10000"/>
                <a:gd name="connsiteX95" fmla="*/ 8239 w 10000"/>
                <a:gd name="connsiteY95" fmla="*/ 5565 h 10000"/>
                <a:gd name="connsiteX96" fmla="*/ 8198 w 10000"/>
                <a:gd name="connsiteY96" fmla="*/ 5607 h 10000"/>
                <a:gd name="connsiteX97" fmla="*/ 8239 w 10000"/>
                <a:gd name="connsiteY97" fmla="*/ 5649 h 10000"/>
                <a:gd name="connsiteX98" fmla="*/ 8198 w 10000"/>
                <a:gd name="connsiteY98" fmla="*/ 5649 h 10000"/>
                <a:gd name="connsiteX99" fmla="*/ 8158 w 10000"/>
                <a:gd name="connsiteY99" fmla="*/ 5690 h 10000"/>
                <a:gd name="connsiteX100" fmla="*/ 8158 w 10000"/>
                <a:gd name="connsiteY100" fmla="*/ 5774 h 10000"/>
                <a:gd name="connsiteX101" fmla="*/ 8097 w 10000"/>
                <a:gd name="connsiteY101" fmla="*/ 5844 h 10000"/>
                <a:gd name="connsiteX102" fmla="*/ 8097 w 10000"/>
                <a:gd name="connsiteY102" fmla="*/ 5900 h 10000"/>
                <a:gd name="connsiteX103" fmla="*/ 7976 w 10000"/>
                <a:gd name="connsiteY103" fmla="*/ 5900 h 10000"/>
                <a:gd name="connsiteX104" fmla="*/ 7976 w 10000"/>
                <a:gd name="connsiteY104" fmla="*/ 5997 h 10000"/>
                <a:gd name="connsiteX105" fmla="*/ 7915 w 10000"/>
                <a:gd name="connsiteY105" fmla="*/ 6011 h 10000"/>
                <a:gd name="connsiteX106" fmla="*/ 7915 w 10000"/>
                <a:gd name="connsiteY106" fmla="*/ 6081 h 10000"/>
                <a:gd name="connsiteX107" fmla="*/ 7854 w 10000"/>
                <a:gd name="connsiteY107" fmla="*/ 6095 h 10000"/>
                <a:gd name="connsiteX108" fmla="*/ 7895 w 10000"/>
                <a:gd name="connsiteY108" fmla="*/ 6137 h 10000"/>
                <a:gd name="connsiteX109" fmla="*/ 7834 w 10000"/>
                <a:gd name="connsiteY109" fmla="*/ 6165 h 10000"/>
                <a:gd name="connsiteX110" fmla="*/ 7895 w 10000"/>
                <a:gd name="connsiteY110" fmla="*/ 6179 h 10000"/>
                <a:gd name="connsiteX111" fmla="*/ 7915 w 10000"/>
                <a:gd name="connsiteY111" fmla="*/ 6276 h 10000"/>
                <a:gd name="connsiteX112" fmla="*/ 7834 w 10000"/>
                <a:gd name="connsiteY112" fmla="*/ 6332 h 10000"/>
                <a:gd name="connsiteX113" fmla="*/ 7854 w 10000"/>
                <a:gd name="connsiteY113" fmla="*/ 6332 h 10000"/>
                <a:gd name="connsiteX114" fmla="*/ 7854 w 10000"/>
                <a:gd name="connsiteY114" fmla="*/ 6374 h 10000"/>
                <a:gd name="connsiteX115" fmla="*/ 7794 w 10000"/>
                <a:gd name="connsiteY115" fmla="*/ 6416 h 10000"/>
                <a:gd name="connsiteX116" fmla="*/ 7794 w 10000"/>
                <a:gd name="connsiteY116" fmla="*/ 6457 h 10000"/>
                <a:gd name="connsiteX117" fmla="*/ 7672 w 10000"/>
                <a:gd name="connsiteY117" fmla="*/ 6597 h 10000"/>
                <a:gd name="connsiteX118" fmla="*/ 7773 w 10000"/>
                <a:gd name="connsiteY118" fmla="*/ 6681 h 10000"/>
                <a:gd name="connsiteX119" fmla="*/ 8016 w 10000"/>
                <a:gd name="connsiteY119" fmla="*/ 6681 h 10000"/>
                <a:gd name="connsiteX120" fmla="*/ 8036 w 10000"/>
                <a:gd name="connsiteY120" fmla="*/ 6695 h 10000"/>
                <a:gd name="connsiteX121" fmla="*/ 8198 w 10000"/>
                <a:gd name="connsiteY121" fmla="*/ 6653 h 10000"/>
                <a:gd name="connsiteX122" fmla="*/ 8300 w 10000"/>
                <a:gd name="connsiteY122" fmla="*/ 6695 h 10000"/>
                <a:gd name="connsiteX123" fmla="*/ 8360 w 10000"/>
                <a:gd name="connsiteY123" fmla="*/ 6695 h 10000"/>
                <a:gd name="connsiteX124" fmla="*/ 8320 w 10000"/>
                <a:gd name="connsiteY124" fmla="*/ 6722 h 10000"/>
                <a:gd name="connsiteX125" fmla="*/ 8441 w 10000"/>
                <a:gd name="connsiteY125" fmla="*/ 6764 h 10000"/>
                <a:gd name="connsiteX126" fmla="*/ 8502 w 10000"/>
                <a:gd name="connsiteY126" fmla="*/ 7015 h 10000"/>
                <a:gd name="connsiteX127" fmla="*/ 8441 w 10000"/>
                <a:gd name="connsiteY127" fmla="*/ 7057 h 10000"/>
                <a:gd name="connsiteX128" fmla="*/ 8441 w 10000"/>
                <a:gd name="connsiteY128" fmla="*/ 7197 h 10000"/>
                <a:gd name="connsiteX129" fmla="*/ 8664 w 10000"/>
                <a:gd name="connsiteY129" fmla="*/ 7294 h 10000"/>
                <a:gd name="connsiteX130" fmla="*/ 8623 w 10000"/>
                <a:gd name="connsiteY130" fmla="*/ 7336 h 10000"/>
                <a:gd name="connsiteX131" fmla="*/ 8704 w 10000"/>
                <a:gd name="connsiteY131" fmla="*/ 7406 h 10000"/>
                <a:gd name="connsiteX132" fmla="*/ 8704 w 10000"/>
                <a:gd name="connsiteY132" fmla="*/ 7476 h 10000"/>
                <a:gd name="connsiteX133" fmla="*/ 8725 w 10000"/>
                <a:gd name="connsiteY133" fmla="*/ 7490 h 10000"/>
                <a:gd name="connsiteX134" fmla="*/ 8704 w 10000"/>
                <a:gd name="connsiteY134" fmla="*/ 7531 h 10000"/>
                <a:gd name="connsiteX135" fmla="*/ 8765 w 10000"/>
                <a:gd name="connsiteY135" fmla="*/ 7601 h 10000"/>
                <a:gd name="connsiteX136" fmla="*/ 8826 w 10000"/>
                <a:gd name="connsiteY136" fmla="*/ 7559 h 10000"/>
                <a:gd name="connsiteX137" fmla="*/ 8826 w 10000"/>
                <a:gd name="connsiteY137" fmla="*/ 7615 h 10000"/>
                <a:gd name="connsiteX138" fmla="*/ 8846 w 10000"/>
                <a:gd name="connsiteY138" fmla="*/ 7713 h 10000"/>
                <a:gd name="connsiteX139" fmla="*/ 8623 w 10000"/>
                <a:gd name="connsiteY139" fmla="*/ 7796 h 10000"/>
                <a:gd name="connsiteX140" fmla="*/ 8441 w 10000"/>
                <a:gd name="connsiteY140" fmla="*/ 7796 h 10000"/>
                <a:gd name="connsiteX141" fmla="*/ 8421 w 10000"/>
                <a:gd name="connsiteY141" fmla="*/ 7894 h 10000"/>
                <a:gd name="connsiteX142" fmla="*/ 8603 w 10000"/>
                <a:gd name="connsiteY142" fmla="*/ 7894 h 10000"/>
                <a:gd name="connsiteX143" fmla="*/ 8623 w 10000"/>
                <a:gd name="connsiteY143" fmla="*/ 7936 h 10000"/>
                <a:gd name="connsiteX144" fmla="*/ 8664 w 10000"/>
                <a:gd name="connsiteY144" fmla="*/ 7922 h 10000"/>
                <a:gd name="connsiteX145" fmla="*/ 8725 w 10000"/>
                <a:gd name="connsiteY145" fmla="*/ 7992 h 10000"/>
                <a:gd name="connsiteX146" fmla="*/ 8704 w 10000"/>
                <a:gd name="connsiteY146" fmla="*/ 8033 h 10000"/>
                <a:gd name="connsiteX147" fmla="*/ 8725 w 10000"/>
                <a:gd name="connsiteY147" fmla="*/ 8047 h 10000"/>
                <a:gd name="connsiteX148" fmla="*/ 8887 w 10000"/>
                <a:gd name="connsiteY148" fmla="*/ 7922 h 10000"/>
                <a:gd name="connsiteX149" fmla="*/ 8947 w 10000"/>
                <a:gd name="connsiteY149" fmla="*/ 7936 h 10000"/>
                <a:gd name="connsiteX150" fmla="*/ 8907 w 10000"/>
                <a:gd name="connsiteY150" fmla="*/ 7922 h 10000"/>
                <a:gd name="connsiteX151" fmla="*/ 8968 w 10000"/>
                <a:gd name="connsiteY151" fmla="*/ 7880 h 10000"/>
                <a:gd name="connsiteX152" fmla="*/ 9028 w 10000"/>
                <a:gd name="connsiteY152" fmla="*/ 7852 h 10000"/>
                <a:gd name="connsiteX153" fmla="*/ 9170 w 10000"/>
                <a:gd name="connsiteY153" fmla="*/ 8131 h 10000"/>
                <a:gd name="connsiteX154" fmla="*/ 9130 w 10000"/>
                <a:gd name="connsiteY154" fmla="*/ 8173 h 10000"/>
                <a:gd name="connsiteX155" fmla="*/ 9130 w 10000"/>
                <a:gd name="connsiteY155" fmla="*/ 8271 h 10000"/>
                <a:gd name="connsiteX156" fmla="*/ 8846 w 10000"/>
                <a:gd name="connsiteY156" fmla="*/ 8243 h 10000"/>
                <a:gd name="connsiteX157" fmla="*/ 8826 w 10000"/>
                <a:gd name="connsiteY157" fmla="*/ 8452 h 10000"/>
                <a:gd name="connsiteX158" fmla="*/ 8704 w 10000"/>
                <a:gd name="connsiteY158" fmla="*/ 8452 h 10000"/>
                <a:gd name="connsiteX159" fmla="*/ 8664 w 10000"/>
                <a:gd name="connsiteY159" fmla="*/ 8633 h 10000"/>
                <a:gd name="connsiteX160" fmla="*/ 8543 w 10000"/>
                <a:gd name="connsiteY160" fmla="*/ 8731 h 10000"/>
                <a:gd name="connsiteX161" fmla="*/ 8543 w 10000"/>
                <a:gd name="connsiteY161" fmla="*/ 8884 h 10000"/>
                <a:gd name="connsiteX162" fmla="*/ 8381 w 10000"/>
                <a:gd name="connsiteY162" fmla="*/ 8954 h 10000"/>
                <a:gd name="connsiteX163" fmla="*/ 8603 w 10000"/>
                <a:gd name="connsiteY163" fmla="*/ 9010 h 10000"/>
                <a:gd name="connsiteX164" fmla="*/ 8603 w 10000"/>
                <a:gd name="connsiteY164" fmla="*/ 9052 h 10000"/>
                <a:gd name="connsiteX165" fmla="*/ 8138 w 10000"/>
                <a:gd name="connsiteY165" fmla="*/ 9052 h 10000"/>
                <a:gd name="connsiteX166" fmla="*/ 8239 w 10000"/>
                <a:gd name="connsiteY166" fmla="*/ 9191 h 10000"/>
                <a:gd name="connsiteX167" fmla="*/ 8320 w 10000"/>
                <a:gd name="connsiteY167" fmla="*/ 9233 h 10000"/>
                <a:gd name="connsiteX168" fmla="*/ 8300 w 10000"/>
                <a:gd name="connsiteY168" fmla="*/ 9289 h 10000"/>
                <a:gd name="connsiteX169" fmla="*/ 8320 w 10000"/>
                <a:gd name="connsiteY169" fmla="*/ 9317 h 10000"/>
                <a:gd name="connsiteX170" fmla="*/ 8320 w 10000"/>
                <a:gd name="connsiteY170" fmla="*/ 9442 h 10000"/>
                <a:gd name="connsiteX171" fmla="*/ 8259 w 10000"/>
                <a:gd name="connsiteY171" fmla="*/ 9442 h 10000"/>
                <a:gd name="connsiteX172" fmla="*/ 8198 w 10000"/>
                <a:gd name="connsiteY172" fmla="*/ 9568 h 10000"/>
                <a:gd name="connsiteX173" fmla="*/ 8198 w 10000"/>
                <a:gd name="connsiteY173" fmla="*/ 9791 h 10000"/>
                <a:gd name="connsiteX174" fmla="*/ 8077 w 10000"/>
                <a:gd name="connsiteY174" fmla="*/ 9805 h 10000"/>
                <a:gd name="connsiteX175" fmla="*/ 8077 w 10000"/>
                <a:gd name="connsiteY175" fmla="*/ 9888 h 10000"/>
                <a:gd name="connsiteX176" fmla="*/ 7976 w 10000"/>
                <a:gd name="connsiteY176" fmla="*/ 9986 h 10000"/>
                <a:gd name="connsiteX177" fmla="*/ 7490 w 10000"/>
                <a:gd name="connsiteY177" fmla="*/ 9944 h 10000"/>
                <a:gd name="connsiteX178" fmla="*/ 7267 w 10000"/>
                <a:gd name="connsiteY178" fmla="*/ 9944 h 10000"/>
                <a:gd name="connsiteX179" fmla="*/ 7166 w 10000"/>
                <a:gd name="connsiteY179" fmla="*/ 10000 h 10000"/>
                <a:gd name="connsiteX180" fmla="*/ 7105 w 10000"/>
                <a:gd name="connsiteY180" fmla="*/ 9958 h 10000"/>
                <a:gd name="connsiteX181" fmla="*/ 7045 w 10000"/>
                <a:gd name="connsiteY181" fmla="*/ 9986 h 10000"/>
                <a:gd name="connsiteX182" fmla="*/ 6862 w 10000"/>
                <a:gd name="connsiteY182" fmla="*/ 9833 h 10000"/>
                <a:gd name="connsiteX183" fmla="*/ 6741 w 10000"/>
                <a:gd name="connsiteY183" fmla="*/ 9874 h 10000"/>
                <a:gd name="connsiteX184" fmla="*/ 6680 w 10000"/>
                <a:gd name="connsiteY184" fmla="*/ 9944 h 10000"/>
                <a:gd name="connsiteX185" fmla="*/ 6619 w 10000"/>
                <a:gd name="connsiteY185" fmla="*/ 9958 h 10000"/>
                <a:gd name="connsiteX186" fmla="*/ 6498 w 10000"/>
                <a:gd name="connsiteY186" fmla="*/ 9791 h 10000"/>
                <a:gd name="connsiteX187" fmla="*/ 5891 w 10000"/>
                <a:gd name="connsiteY187" fmla="*/ 9805 h 10000"/>
                <a:gd name="connsiteX188" fmla="*/ 5870 w 10000"/>
                <a:gd name="connsiteY188" fmla="*/ 9874 h 10000"/>
                <a:gd name="connsiteX189" fmla="*/ 5506 w 10000"/>
                <a:gd name="connsiteY189" fmla="*/ 9874 h 10000"/>
                <a:gd name="connsiteX190" fmla="*/ 5506 w 10000"/>
                <a:gd name="connsiteY190" fmla="*/ 9916 h 10000"/>
                <a:gd name="connsiteX191" fmla="*/ 5243 w 10000"/>
                <a:gd name="connsiteY191" fmla="*/ 9874 h 10000"/>
                <a:gd name="connsiteX192" fmla="*/ 5243 w 10000"/>
                <a:gd name="connsiteY192" fmla="*/ 9791 h 10000"/>
                <a:gd name="connsiteX193" fmla="*/ 5182 w 10000"/>
                <a:gd name="connsiteY193" fmla="*/ 9791 h 10000"/>
                <a:gd name="connsiteX194" fmla="*/ 5182 w 10000"/>
                <a:gd name="connsiteY194" fmla="*/ 9791 h 10000"/>
                <a:gd name="connsiteX195" fmla="*/ 5162 w 10000"/>
                <a:gd name="connsiteY195" fmla="*/ 9707 h 10000"/>
                <a:gd name="connsiteX196" fmla="*/ 5283 w 10000"/>
                <a:gd name="connsiteY196" fmla="*/ 9484 h 10000"/>
                <a:gd name="connsiteX197" fmla="*/ 5182 w 10000"/>
                <a:gd name="connsiteY197" fmla="*/ 9442 h 10000"/>
                <a:gd name="connsiteX198" fmla="*/ 5121 w 10000"/>
                <a:gd name="connsiteY198" fmla="*/ 9470 h 10000"/>
                <a:gd name="connsiteX199" fmla="*/ 5040 w 10000"/>
                <a:gd name="connsiteY199" fmla="*/ 9428 h 10000"/>
                <a:gd name="connsiteX200" fmla="*/ 5040 w 10000"/>
                <a:gd name="connsiteY200" fmla="*/ 9205 h 10000"/>
                <a:gd name="connsiteX201" fmla="*/ 4190 w 10000"/>
                <a:gd name="connsiteY201" fmla="*/ 9163 h 10000"/>
                <a:gd name="connsiteX202" fmla="*/ 4089 w 10000"/>
                <a:gd name="connsiteY202" fmla="*/ 9038 h 10000"/>
                <a:gd name="connsiteX203" fmla="*/ 4170 w 10000"/>
                <a:gd name="connsiteY203" fmla="*/ 8954 h 10000"/>
                <a:gd name="connsiteX204" fmla="*/ 4170 w 10000"/>
                <a:gd name="connsiteY204" fmla="*/ 8884 h 10000"/>
                <a:gd name="connsiteX205" fmla="*/ 4069 w 10000"/>
                <a:gd name="connsiteY205" fmla="*/ 8870 h 10000"/>
                <a:gd name="connsiteX206" fmla="*/ 4130 w 10000"/>
                <a:gd name="connsiteY206" fmla="*/ 8731 h 10000"/>
                <a:gd name="connsiteX207" fmla="*/ 3563 w 10000"/>
                <a:gd name="connsiteY207" fmla="*/ 8605 h 10000"/>
                <a:gd name="connsiteX208" fmla="*/ 3603 w 10000"/>
                <a:gd name="connsiteY208" fmla="*/ 8550 h 10000"/>
                <a:gd name="connsiteX209" fmla="*/ 3360 w 10000"/>
                <a:gd name="connsiteY209" fmla="*/ 8550 h 10000"/>
                <a:gd name="connsiteX210" fmla="*/ 3239 w 10000"/>
                <a:gd name="connsiteY210" fmla="*/ 8494 h 10000"/>
                <a:gd name="connsiteX211" fmla="*/ 3198 w 10000"/>
                <a:gd name="connsiteY211" fmla="*/ 8452 h 10000"/>
                <a:gd name="connsiteX212" fmla="*/ 3239 w 10000"/>
                <a:gd name="connsiteY212" fmla="*/ 8410 h 10000"/>
                <a:gd name="connsiteX213" fmla="*/ 3259 w 10000"/>
                <a:gd name="connsiteY213" fmla="*/ 8354 h 10000"/>
                <a:gd name="connsiteX214" fmla="*/ 3158 w 10000"/>
                <a:gd name="connsiteY214" fmla="*/ 8243 h 10000"/>
                <a:gd name="connsiteX215" fmla="*/ 3158 w 10000"/>
                <a:gd name="connsiteY215" fmla="*/ 8131 h 10000"/>
                <a:gd name="connsiteX216" fmla="*/ 3016 w 10000"/>
                <a:gd name="connsiteY216" fmla="*/ 8033 h 10000"/>
                <a:gd name="connsiteX217" fmla="*/ 2632 w 10000"/>
                <a:gd name="connsiteY217" fmla="*/ 8075 h 10000"/>
                <a:gd name="connsiteX218" fmla="*/ 2449 w 10000"/>
                <a:gd name="connsiteY218" fmla="*/ 8006 h 10000"/>
                <a:gd name="connsiteX219" fmla="*/ 2449 w 10000"/>
                <a:gd name="connsiteY219" fmla="*/ 7894 h 10000"/>
                <a:gd name="connsiteX220" fmla="*/ 2510 w 10000"/>
                <a:gd name="connsiteY220" fmla="*/ 7852 h 10000"/>
                <a:gd name="connsiteX221" fmla="*/ 2490 w 10000"/>
                <a:gd name="connsiteY221" fmla="*/ 7768 h 10000"/>
                <a:gd name="connsiteX222" fmla="*/ 2733 w 10000"/>
                <a:gd name="connsiteY222" fmla="*/ 7657 h 10000"/>
                <a:gd name="connsiteX223" fmla="*/ 2632 w 10000"/>
                <a:gd name="connsiteY223" fmla="*/ 7601 h 10000"/>
                <a:gd name="connsiteX224" fmla="*/ 2551 w 10000"/>
                <a:gd name="connsiteY224" fmla="*/ 7601 h 10000"/>
                <a:gd name="connsiteX225" fmla="*/ 2490 w 10000"/>
                <a:gd name="connsiteY225" fmla="*/ 7294 h 10000"/>
                <a:gd name="connsiteX226" fmla="*/ 2267 w 10000"/>
                <a:gd name="connsiteY226" fmla="*/ 7364 h 10000"/>
                <a:gd name="connsiteX227" fmla="*/ 2227 w 10000"/>
                <a:gd name="connsiteY227" fmla="*/ 7322 h 10000"/>
                <a:gd name="connsiteX228" fmla="*/ 2105 w 10000"/>
                <a:gd name="connsiteY228" fmla="*/ 7336 h 10000"/>
                <a:gd name="connsiteX229" fmla="*/ 1984 w 10000"/>
                <a:gd name="connsiteY229" fmla="*/ 7252 h 10000"/>
                <a:gd name="connsiteX230" fmla="*/ 2024 w 10000"/>
                <a:gd name="connsiteY230" fmla="*/ 7211 h 10000"/>
                <a:gd name="connsiteX231" fmla="*/ 1903 w 10000"/>
                <a:gd name="connsiteY231" fmla="*/ 7169 h 10000"/>
                <a:gd name="connsiteX232" fmla="*/ 1964 w 10000"/>
                <a:gd name="connsiteY232" fmla="*/ 7169 h 10000"/>
                <a:gd name="connsiteX233" fmla="*/ 1923 w 10000"/>
                <a:gd name="connsiteY233" fmla="*/ 7085 h 10000"/>
                <a:gd name="connsiteX234" fmla="*/ 2024 w 10000"/>
                <a:gd name="connsiteY234" fmla="*/ 7015 h 10000"/>
                <a:gd name="connsiteX235" fmla="*/ 1822 w 10000"/>
                <a:gd name="connsiteY235" fmla="*/ 6876 h 10000"/>
                <a:gd name="connsiteX236" fmla="*/ 1761 w 10000"/>
                <a:gd name="connsiteY236" fmla="*/ 6332 h 10000"/>
                <a:gd name="connsiteX237" fmla="*/ 1862 w 10000"/>
                <a:gd name="connsiteY237" fmla="*/ 6318 h 10000"/>
                <a:gd name="connsiteX238" fmla="*/ 1903 w 10000"/>
                <a:gd name="connsiteY238" fmla="*/ 6276 h 10000"/>
                <a:gd name="connsiteX239" fmla="*/ 1984 w 10000"/>
                <a:gd name="connsiteY239" fmla="*/ 6248 h 10000"/>
                <a:gd name="connsiteX240" fmla="*/ 1984 w 10000"/>
                <a:gd name="connsiteY240" fmla="*/ 6165 h 10000"/>
                <a:gd name="connsiteX241" fmla="*/ 1964 w 10000"/>
                <a:gd name="connsiteY241" fmla="*/ 6123 h 10000"/>
                <a:gd name="connsiteX242" fmla="*/ 2045 w 10000"/>
                <a:gd name="connsiteY242" fmla="*/ 6095 h 10000"/>
                <a:gd name="connsiteX243" fmla="*/ 2024 w 10000"/>
                <a:gd name="connsiteY243" fmla="*/ 6039 h 10000"/>
                <a:gd name="connsiteX244" fmla="*/ 1862 w 10000"/>
                <a:gd name="connsiteY244" fmla="*/ 6039 h 10000"/>
                <a:gd name="connsiteX245" fmla="*/ 1761 w 10000"/>
                <a:gd name="connsiteY245" fmla="*/ 5969 h 10000"/>
                <a:gd name="connsiteX246" fmla="*/ 1862 w 10000"/>
                <a:gd name="connsiteY246" fmla="*/ 5858 h 10000"/>
                <a:gd name="connsiteX247" fmla="*/ 1822 w 10000"/>
                <a:gd name="connsiteY247" fmla="*/ 5732 h 10000"/>
                <a:gd name="connsiteX248" fmla="*/ 1903 w 10000"/>
                <a:gd name="connsiteY248" fmla="*/ 5690 h 10000"/>
                <a:gd name="connsiteX249" fmla="*/ 1984 w 10000"/>
                <a:gd name="connsiteY249" fmla="*/ 5690 h 10000"/>
                <a:gd name="connsiteX250" fmla="*/ 1984 w 10000"/>
                <a:gd name="connsiteY250" fmla="*/ 5621 h 10000"/>
                <a:gd name="connsiteX251" fmla="*/ 1822 w 10000"/>
                <a:gd name="connsiteY251" fmla="*/ 5649 h 10000"/>
                <a:gd name="connsiteX252" fmla="*/ 1741 w 10000"/>
                <a:gd name="connsiteY252" fmla="*/ 5565 h 10000"/>
                <a:gd name="connsiteX253" fmla="*/ 1619 w 10000"/>
                <a:gd name="connsiteY253" fmla="*/ 5579 h 10000"/>
                <a:gd name="connsiteX254" fmla="*/ 1619 w 10000"/>
                <a:gd name="connsiteY254" fmla="*/ 5174 h 10000"/>
                <a:gd name="connsiteX255" fmla="*/ 1518 w 10000"/>
                <a:gd name="connsiteY255" fmla="*/ 5202 h 10000"/>
                <a:gd name="connsiteX256" fmla="*/ 1275 w 10000"/>
                <a:gd name="connsiteY256" fmla="*/ 5160 h 10000"/>
                <a:gd name="connsiteX257" fmla="*/ 1235 w 10000"/>
                <a:gd name="connsiteY257" fmla="*/ 5202 h 10000"/>
                <a:gd name="connsiteX258" fmla="*/ 1154 w 10000"/>
                <a:gd name="connsiteY258" fmla="*/ 5202 h 10000"/>
                <a:gd name="connsiteX259" fmla="*/ 1032 w 10000"/>
                <a:gd name="connsiteY259" fmla="*/ 5160 h 10000"/>
                <a:gd name="connsiteX260" fmla="*/ 830 w 10000"/>
                <a:gd name="connsiteY260" fmla="*/ 5160 h 10000"/>
                <a:gd name="connsiteX261" fmla="*/ 830 w 10000"/>
                <a:gd name="connsiteY261" fmla="*/ 5105 h 10000"/>
                <a:gd name="connsiteX262" fmla="*/ 688 w 10000"/>
                <a:gd name="connsiteY262" fmla="*/ 5105 h 10000"/>
                <a:gd name="connsiteX263" fmla="*/ 810 w 10000"/>
                <a:gd name="connsiteY263" fmla="*/ 4979 h 10000"/>
                <a:gd name="connsiteX264" fmla="*/ 891 w 10000"/>
                <a:gd name="connsiteY264" fmla="*/ 5021 h 10000"/>
                <a:gd name="connsiteX265" fmla="*/ 891 w 10000"/>
                <a:gd name="connsiteY265" fmla="*/ 4937 h 10000"/>
                <a:gd name="connsiteX266" fmla="*/ 1093 w 10000"/>
                <a:gd name="connsiteY266" fmla="*/ 4895 h 10000"/>
                <a:gd name="connsiteX267" fmla="*/ 891 w 10000"/>
                <a:gd name="connsiteY267" fmla="*/ 4616 h 10000"/>
                <a:gd name="connsiteX268" fmla="*/ 931 w 10000"/>
                <a:gd name="connsiteY268" fmla="*/ 4575 h 10000"/>
                <a:gd name="connsiteX269" fmla="*/ 992 w 10000"/>
                <a:gd name="connsiteY269" fmla="*/ 4226 h 10000"/>
                <a:gd name="connsiteX270" fmla="*/ 870 w 10000"/>
                <a:gd name="connsiteY270" fmla="*/ 4212 h 10000"/>
                <a:gd name="connsiteX271" fmla="*/ 830 w 10000"/>
                <a:gd name="connsiteY271" fmla="*/ 4324 h 10000"/>
                <a:gd name="connsiteX272" fmla="*/ 587 w 10000"/>
                <a:gd name="connsiteY272" fmla="*/ 4296 h 10000"/>
                <a:gd name="connsiteX273" fmla="*/ 283 w 10000"/>
                <a:gd name="connsiteY273" fmla="*/ 4212 h 10000"/>
                <a:gd name="connsiteX274" fmla="*/ 223 w 10000"/>
                <a:gd name="connsiteY274" fmla="*/ 4170 h 10000"/>
                <a:gd name="connsiteX275" fmla="*/ 283 w 10000"/>
                <a:gd name="connsiteY275" fmla="*/ 4142 h 10000"/>
                <a:gd name="connsiteX276" fmla="*/ 223 w 10000"/>
                <a:gd name="connsiteY276" fmla="*/ 4100 h 10000"/>
                <a:gd name="connsiteX277" fmla="*/ 405 w 10000"/>
                <a:gd name="connsiteY277" fmla="*/ 4017 h 10000"/>
                <a:gd name="connsiteX278" fmla="*/ 283 w 10000"/>
                <a:gd name="connsiteY278" fmla="*/ 3933 h 10000"/>
                <a:gd name="connsiteX279" fmla="*/ 223 w 10000"/>
                <a:gd name="connsiteY279" fmla="*/ 3947 h 10000"/>
                <a:gd name="connsiteX280" fmla="*/ 121 w 10000"/>
                <a:gd name="connsiteY280" fmla="*/ 3821 h 10000"/>
                <a:gd name="connsiteX281" fmla="*/ 121 w 10000"/>
                <a:gd name="connsiteY281" fmla="*/ 3821 h 10000"/>
                <a:gd name="connsiteX282" fmla="*/ 121 w 10000"/>
                <a:gd name="connsiteY282" fmla="*/ 3780 h 10000"/>
                <a:gd name="connsiteX283" fmla="*/ 304 w 10000"/>
                <a:gd name="connsiteY283" fmla="*/ 3710 h 10000"/>
                <a:gd name="connsiteX284" fmla="*/ 243 w 10000"/>
                <a:gd name="connsiteY284" fmla="*/ 3668 h 10000"/>
                <a:gd name="connsiteX285" fmla="*/ 506 w 10000"/>
                <a:gd name="connsiteY285" fmla="*/ 3612 h 10000"/>
                <a:gd name="connsiteX286" fmla="*/ 466 w 10000"/>
                <a:gd name="connsiteY286" fmla="*/ 3529 h 10000"/>
                <a:gd name="connsiteX287" fmla="*/ 182 w 10000"/>
                <a:gd name="connsiteY287" fmla="*/ 3501 h 10000"/>
                <a:gd name="connsiteX288" fmla="*/ 162 w 10000"/>
                <a:gd name="connsiteY288" fmla="*/ 3417 h 10000"/>
                <a:gd name="connsiteX289" fmla="*/ 243 w 10000"/>
                <a:gd name="connsiteY289" fmla="*/ 3068 h 10000"/>
                <a:gd name="connsiteX290" fmla="*/ 162 w 10000"/>
                <a:gd name="connsiteY290" fmla="*/ 3013 h 10000"/>
                <a:gd name="connsiteX291" fmla="*/ 162 w 10000"/>
                <a:gd name="connsiteY291" fmla="*/ 2887 h 10000"/>
                <a:gd name="connsiteX292" fmla="*/ 20 w 10000"/>
                <a:gd name="connsiteY292" fmla="*/ 2887 h 10000"/>
                <a:gd name="connsiteX293" fmla="*/ 61 w 10000"/>
                <a:gd name="connsiteY293" fmla="*/ 2706 h 10000"/>
                <a:gd name="connsiteX294" fmla="*/ 0 w 10000"/>
                <a:gd name="connsiteY294" fmla="*/ 2664 h 10000"/>
                <a:gd name="connsiteX295" fmla="*/ 20 w 10000"/>
                <a:gd name="connsiteY295" fmla="*/ 2552 h 10000"/>
                <a:gd name="connsiteX296" fmla="*/ 182 w 10000"/>
                <a:gd name="connsiteY296" fmla="*/ 2552 h 10000"/>
                <a:gd name="connsiteX297" fmla="*/ 344 w 10000"/>
                <a:gd name="connsiteY297" fmla="*/ 2469 h 10000"/>
                <a:gd name="connsiteX298" fmla="*/ 364 w 10000"/>
                <a:gd name="connsiteY298" fmla="*/ 2455 h 10000"/>
                <a:gd name="connsiteX299" fmla="*/ 182 w 10000"/>
                <a:gd name="connsiteY299" fmla="*/ 2427 h 10000"/>
                <a:gd name="connsiteX300" fmla="*/ 243 w 10000"/>
                <a:gd name="connsiteY300" fmla="*/ 2329 h 10000"/>
                <a:gd name="connsiteX301" fmla="*/ 466 w 10000"/>
                <a:gd name="connsiteY301" fmla="*/ 2343 h 10000"/>
                <a:gd name="connsiteX302" fmla="*/ 425 w 10000"/>
                <a:gd name="connsiteY302" fmla="*/ 2232 h 10000"/>
                <a:gd name="connsiteX303" fmla="*/ 425 w 10000"/>
                <a:gd name="connsiteY303" fmla="*/ 2148 h 10000"/>
                <a:gd name="connsiteX304" fmla="*/ 567 w 10000"/>
                <a:gd name="connsiteY304" fmla="*/ 2148 h 10000"/>
                <a:gd name="connsiteX305" fmla="*/ 587 w 10000"/>
                <a:gd name="connsiteY305" fmla="*/ 2106 h 10000"/>
                <a:gd name="connsiteX306" fmla="*/ 648 w 10000"/>
                <a:gd name="connsiteY306" fmla="*/ 2092 h 10000"/>
                <a:gd name="connsiteX307" fmla="*/ 628 w 10000"/>
                <a:gd name="connsiteY307" fmla="*/ 1994 h 10000"/>
                <a:gd name="connsiteX308" fmla="*/ 870 w 10000"/>
                <a:gd name="connsiteY308" fmla="*/ 1939 h 10000"/>
                <a:gd name="connsiteX309" fmla="*/ 769 w 10000"/>
                <a:gd name="connsiteY309" fmla="*/ 1911 h 10000"/>
                <a:gd name="connsiteX310" fmla="*/ 749 w 10000"/>
                <a:gd name="connsiteY310" fmla="*/ 1785 h 10000"/>
                <a:gd name="connsiteX311" fmla="*/ 688 w 10000"/>
                <a:gd name="connsiteY311" fmla="*/ 1771 h 10000"/>
                <a:gd name="connsiteX312" fmla="*/ 749 w 10000"/>
                <a:gd name="connsiteY312" fmla="*/ 1715 h 10000"/>
                <a:gd name="connsiteX313" fmla="*/ 749 w 10000"/>
                <a:gd name="connsiteY313" fmla="*/ 1702 h 10000"/>
                <a:gd name="connsiteX314" fmla="*/ 648 w 10000"/>
                <a:gd name="connsiteY314" fmla="*/ 1674 h 10000"/>
                <a:gd name="connsiteX315" fmla="*/ 567 w 10000"/>
                <a:gd name="connsiteY315" fmla="*/ 1715 h 10000"/>
                <a:gd name="connsiteX316" fmla="*/ 466 w 10000"/>
                <a:gd name="connsiteY316" fmla="*/ 1618 h 10000"/>
                <a:gd name="connsiteX317" fmla="*/ 587 w 10000"/>
                <a:gd name="connsiteY317" fmla="*/ 1464 h 10000"/>
                <a:gd name="connsiteX318" fmla="*/ 648 w 10000"/>
                <a:gd name="connsiteY318" fmla="*/ 1534 h 10000"/>
                <a:gd name="connsiteX319" fmla="*/ 810 w 10000"/>
                <a:gd name="connsiteY319" fmla="*/ 1381 h 10000"/>
                <a:gd name="connsiteX320" fmla="*/ 891 w 10000"/>
                <a:gd name="connsiteY320" fmla="*/ 1381 h 10000"/>
                <a:gd name="connsiteX321" fmla="*/ 891 w 10000"/>
                <a:gd name="connsiteY321" fmla="*/ 1339 h 10000"/>
                <a:gd name="connsiteX322" fmla="*/ 709 w 10000"/>
                <a:gd name="connsiteY322" fmla="*/ 1255 h 10000"/>
                <a:gd name="connsiteX323" fmla="*/ 769 w 10000"/>
                <a:gd name="connsiteY323" fmla="*/ 1144 h 10000"/>
                <a:gd name="connsiteX324" fmla="*/ 992 w 10000"/>
                <a:gd name="connsiteY324" fmla="*/ 1144 h 10000"/>
                <a:gd name="connsiteX325" fmla="*/ 1053 w 10000"/>
                <a:gd name="connsiteY325" fmla="*/ 1102 h 10000"/>
                <a:gd name="connsiteX326" fmla="*/ 810 w 10000"/>
                <a:gd name="connsiteY326" fmla="*/ 865 h 10000"/>
                <a:gd name="connsiteX327" fmla="*/ 810 w 10000"/>
                <a:gd name="connsiteY327" fmla="*/ 865 h 10000"/>
                <a:gd name="connsiteX328" fmla="*/ 891 w 10000"/>
                <a:gd name="connsiteY328" fmla="*/ 753 h 10000"/>
                <a:gd name="connsiteX329" fmla="*/ 1174 w 10000"/>
                <a:gd name="connsiteY329" fmla="*/ 669 h 10000"/>
                <a:gd name="connsiteX330" fmla="*/ 1215 w 10000"/>
                <a:gd name="connsiteY330" fmla="*/ 753 h 10000"/>
                <a:gd name="connsiteX331" fmla="*/ 1397 w 10000"/>
                <a:gd name="connsiteY331" fmla="*/ 669 h 10000"/>
                <a:gd name="connsiteX332" fmla="*/ 1356 w 10000"/>
                <a:gd name="connsiteY332" fmla="*/ 628 h 10000"/>
                <a:gd name="connsiteX333" fmla="*/ 1498 w 10000"/>
                <a:gd name="connsiteY333" fmla="*/ 586 h 10000"/>
                <a:gd name="connsiteX334" fmla="*/ 1498 w 10000"/>
                <a:gd name="connsiteY334" fmla="*/ 544 h 10000"/>
                <a:gd name="connsiteX335" fmla="*/ 1579 w 10000"/>
                <a:gd name="connsiteY335" fmla="*/ 502 h 10000"/>
                <a:gd name="connsiteX336" fmla="*/ 1457 w 10000"/>
                <a:gd name="connsiteY336" fmla="*/ 307 h 10000"/>
                <a:gd name="connsiteX337" fmla="*/ 1437 w 10000"/>
                <a:gd name="connsiteY337" fmla="*/ 42 h 10000"/>
                <a:gd name="connsiteX338" fmla="*/ 1802 w 10000"/>
                <a:gd name="connsiteY338" fmla="*/ 98 h 10000"/>
                <a:gd name="connsiteX339" fmla="*/ 1984 w 10000"/>
                <a:gd name="connsiteY339" fmla="*/ 0 h 10000"/>
                <a:gd name="connsiteX340" fmla="*/ 2045 w 10000"/>
                <a:gd name="connsiteY340" fmla="*/ 28 h 10000"/>
                <a:gd name="connsiteX341" fmla="*/ 2085 w 10000"/>
                <a:gd name="connsiteY341" fmla="*/ 98 h 10000"/>
                <a:gd name="connsiteX0" fmla="*/ 2085 w 10000"/>
                <a:gd name="connsiteY0" fmla="*/ 98 h 10000"/>
                <a:gd name="connsiteX1" fmla="*/ 2166 w 10000"/>
                <a:gd name="connsiteY1" fmla="*/ 307 h 10000"/>
                <a:gd name="connsiteX2" fmla="*/ 2146 w 10000"/>
                <a:gd name="connsiteY2" fmla="*/ 391 h 10000"/>
                <a:gd name="connsiteX3" fmla="*/ 2429 w 10000"/>
                <a:gd name="connsiteY3" fmla="*/ 474 h 10000"/>
                <a:gd name="connsiteX4" fmla="*/ 2490 w 10000"/>
                <a:gd name="connsiteY4" fmla="*/ 418 h 10000"/>
                <a:gd name="connsiteX5" fmla="*/ 2632 w 10000"/>
                <a:gd name="connsiteY5" fmla="*/ 432 h 10000"/>
                <a:gd name="connsiteX6" fmla="*/ 2632 w 10000"/>
                <a:gd name="connsiteY6" fmla="*/ 474 h 10000"/>
                <a:gd name="connsiteX7" fmla="*/ 2692 w 10000"/>
                <a:gd name="connsiteY7" fmla="*/ 474 h 10000"/>
                <a:gd name="connsiteX8" fmla="*/ 2733 w 10000"/>
                <a:gd name="connsiteY8" fmla="*/ 558 h 10000"/>
                <a:gd name="connsiteX9" fmla="*/ 2895 w 10000"/>
                <a:gd name="connsiteY9" fmla="*/ 600 h 10000"/>
                <a:gd name="connsiteX10" fmla="*/ 3138 w 10000"/>
                <a:gd name="connsiteY10" fmla="*/ 516 h 10000"/>
                <a:gd name="connsiteX11" fmla="*/ 3259 w 10000"/>
                <a:gd name="connsiteY11" fmla="*/ 544 h 10000"/>
                <a:gd name="connsiteX12" fmla="*/ 3381 w 10000"/>
                <a:gd name="connsiteY12" fmla="*/ 600 h 10000"/>
                <a:gd name="connsiteX13" fmla="*/ 3543 w 10000"/>
                <a:gd name="connsiteY13" fmla="*/ 544 h 10000"/>
                <a:gd name="connsiteX14" fmla="*/ 3543 w 10000"/>
                <a:gd name="connsiteY14" fmla="*/ 418 h 10000"/>
                <a:gd name="connsiteX15" fmla="*/ 3563 w 10000"/>
                <a:gd name="connsiteY15" fmla="*/ 418 h 10000"/>
                <a:gd name="connsiteX16" fmla="*/ 3664 w 10000"/>
                <a:gd name="connsiteY16" fmla="*/ 502 h 10000"/>
                <a:gd name="connsiteX17" fmla="*/ 3563 w 10000"/>
                <a:gd name="connsiteY17" fmla="*/ 586 h 10000"/>
                <a:gd name="connsiteX18" fmla="*/ 3603 w 10000"/>
                <a:gd name="connsiteY18" fmla="*/ 711 h 10000"/>
                <a:gd name="connsiteX19" fmla="*/ 3725 w 10000"/>
                <a:gd name="connsiteY19" fmla="*/ 739 h 10000"/>
                <a:gd name="connsiteX20" fmla="*/ 3826 w 10000"/>
                <a:gd name="connsiteY20" fmla="*/ 865 h 10000"/>
                <a:gd name="connsiteX21" fmla="*/ 3907 w 10000"/>
                <a:gd name="connsiteY21" fmla="*/ 879 h 10000"/>
                <a:gd name="connsiteX22" fmla="*/ 3968 w 10000"/>
                <a:gd name="connsiteY22" fmla="*/ 948 h 10000"/>
                <a:gd name="connsiteX23" fmla="*/ 4130 w 10000"/>
                <a:gd name="connsiteY23" fmla="*/ 948 h 10000"/>
                <a:gd name="connsiteX24" fmla="*/ 4251 w 10000"/>
                <a:gd name="connsiteY24" fmla="*/ 1018 h 10000"/>
                <a:gd name="connsiteX25" fmla="*/ 4474 w 10000"/>
                <a:gd name="connsiteY25" fmla="*/ 990 h 10000"/>
                <a:gd name="connsiteX26" fmla="*/ 4534 w 10000"/>
                <a:gd name="connsiteY26" fmla="*/ 1060 h 10000"/>
                <a:gd name="connsiteX27" fmla="*/ 4474 w 10000"/>
                <a:gd name="connsiteY27" fmla="*/ 1102 h 10000"/>
                <a:gd name="connsiteX28" fmla="*/ 4534 w 10000"/>
                <a:gd name="connsiteY28" fmla="*/ 1158 h 10000"/>
                <a:gd name="connsiteX29" fmla="*/ 4494 w 10000"/>
                <a:gd name="connsiteY29" fmla="*/ 1185 h 10000"/>
                <a:gd name="connsiteX30" fmla="*/ 4595 w 10000"/>
                <a:gd name="connsiteY30" fmla="*/ 1339 h 10000"/>
                <a:gd name="connsiteX31" fmla="*/ 4656 w 10000"/>
                <a:gd name="connsiteY31" fmla="*/ 1339 h 10000"/>
                <a:gd name="connsiteX32" fmla="*/ 4960 w 10000"/>
                <a:gd name="connsiteY32" fmla="*/ 1213 h 10000"/>
                <a:gd name="connsiteX33" fmla="*/ 5162 w 10000"/>
                <a:gd name="connsiteY33" fmla="*/ 1227 h 10000"/>
                <a:gd name="connsiteX34" fmla="*/ 5344 w 10000"/>
                <a:gd name="connsiteY34" fmla="*/ 1144 h 10000"/>
                <a:gd name="connsiteX35" fmla="*/ 5425 w 10000"/>
                <a:gd name="connsiteY35" fmla="*/ 1018 h 10000"/>
                <a:gd name="connsiteX36" fmla="*/ 5648 w 10000"/>
                <a:gd name="connsiteY36" fmla="*/ 907 h 10000"/>
                <a:gd name="connsiteX37" fmla="*/ 5830 w 10000"/>
                <a:gd name="connsiteY37" fmla="*/ 1116 h 10000"/>
                <a:gd name="connsiteX38" fmla="*/ 5830 w 10000"/>
                <a:gd name="connsiteY38" fmla="*/ 1269 h 10000"/>
                <a:gd name="connsiteX39" fmla="*/ 5931 w 10000"/>
                <a:gd name="connsiteY39" fmla="*/ 1395 h 10000"/>
                <a:gd name="connsiteX40" fmla="*/ 6093 w 10000"/>
                <a:gd name="connsiteY40" fmla="*/ 1506 h 10000"/>
                <a:gd name="connsiteX41" fmla="*/ 6457 w 10000"/>
                <a:gd name="connsiteY41" fmla="*/ 1576 h 10000"/>
                <a:gd name="connsiteX42" fmla="*/ 6741 w 10000"/>
                <a:gd name="connsiteY42" fmla="*/ 1492 h 10000"/>
                <a:gd name="connsiteX43" fmla="*/ 6923 w 10000"/>
                <a:gd name="connsiteY43" fmla="*/ 1506 h 10000"/>
                <a:gd name="connsiteX44" fmla="*/ 7146 w 10000"/>
                <a:gd name="connsiteY44" fmla="*/ 1590 h 10000"/>
                <a:gd name="connsiteX45" fmla="*/ 7429 w 10000"/>
                <a:gd name="connsiteY45" fmla="*/ 1618 h 10000"/>
                <a:gd name="connsiteX46" fmla="*/ 7389 w 10000"/>
                <a:gd name="connsiteY46" fmla="*/ 1715 h 10000"/>
                <a:gd name="connsiteX47" fmla="*/ 7632 w 10000"/>
                <a:gd name="connsiteY47" fmla="*/ 2134 h 10000"/>
                <a:gd name="connsiteX48" fmla="*/ 8016 w 10000"/>
                <a:gd name="connsiteY48" fmla="*/ 2218 h 10000"/>
                <a:gd name="connsiteX49" fmla="*/ 8259 w 10000"/>
                <a:gd name="connsiteY49" fmla="*/ 2385 h 10000"/>
                <a:gd name="connsiteX50" fmla="*/ 8623 w 10000"/>
                <a:gd name="connsiteY50" fmla="*/ 2385 h 10000"/>
                <a:gd name="connsiteX51" fmla="*/ 8765 w 10000"/>
                <a:gd name="connsiteY51" fmla="*/ 2343 h 10000"/>
                <a:gd name="connsiteX52" fmla="*/ 8907 w 10000"/>
                <a:gd name="connsiteY52" fmla="*/ 2218 h 10000"/>
                <a:gd name="connsiteX53" fmla="*/ 9291 w 10000"/>
                <a:gd name="connsiteY53" fmla="*/ 2190 h 10000"/>
                <a:gd name="connsiteX54" fmla="*/ 9352 w 10000"/>
                <a:gd name="connsiteY54" fmla="*/ 2218 h 10000"/>
                <a:gd name="connsiteX55" fmla="*/ 9656 w 10000"/>
                <a:gd name="connsiteY55" fmla="*/ 2134 h 10000"/>
                <a:gd name="connsiteX56" fmla="*/ 9656 w 10000"/>
                <a:gd name="connsiteY56" fmla="*/ 2232 h 10000"/>
                <a:gd name="connsiteX57" fmla="*/ 9777 w 10000"/>
                <a:gd name="connsiteY57" fmla="*/ 2343 h 10000"/>
                <a:gd name="connsiteX58" fmla="*/ 9251 w 10000"/>
                <a:gd name="connsiteY58" fmla="*/ 2552 h 10000"/>
                <a:gd name="connsiteX59" fmla="*/ 9231 w 10000"/>
                <a:gd name="connsiteY59" fmla="*/ 2817 h 10000"/>
                <a:gd name="connsiteX60" fmla="*/ 9413 w 10000"/>
                <a:gd name="connsiteY60" fmla="*/ 3054 h 10000"/>
                <a:gd name="connsiteX61" fmla="*/ 9696 w 10000"/>
                <a:gd name="connsiteY61" fmla="*/ 3180 h 10000"/>
                <a:gd name="connsiteX62" fmla="*/ 9879 w 10000"/>
                <a:gd name="connsiteY62" fmla="*/ 3333 h 10000"/>
                <a:gd name="connsiteX63" fmla="*/ 9818 w 10000"/>
                <a:gd name="connsiteY63" fmla="*/ 3570 h 10000"/>
                <a:gd name="connsiteX64" fmla="*/ 10000 w 10000"/>
                <a:gd name="connsiteY64" fmla="*/ 3696 h 10000"/>
                <a:gd name="connsiteX65" fmla="*/ 9960 w 10000"/>
                <a:gd name="connsiteY65" fmla="*/ 3780 h 10000"/>
                <a:gd name="connsiteX66" fmla="*/ 9899 w 10000"/>
                <a:gd name="connsiteY66" fmla="*/ 3821 h 10000"/>
                <a:gd name="connsiteX67" fmla="*/ 9656 w 10000"/>
                <a:gd name="connsiteY67" fmla="*/ 3808 h 10000"/>
                <a:gd name="connsiteX68" fmla="*/ 9413 w 10000"/>
                <a:gd name="connsiteY68" fmla="*/ 4045 h 10000"/>
                <a:gd name="connsiteX69" fmla="*/ 9231 w 10000"/>
                <a:gd name="connsiteY69" fmla="*/ 4086 h 10000"/>
                <a:gd name="connsiteX70" fmla="*/ 8826 w 10000"/>
                <a:gd name="connsiteY70" fmla="*/ 4505 h 10000"/>
                <a:gd name="connsiteX71" fmla="*/ 8826 w 10000"/>
                <a:gd name="connsiteY71" fmla="*/ 4616 h 10000"/>
                <a:gd name="connsiteX72" fmla="*/ 8563 w 10000"/>
                <a:gd name="connsiteY72" fmla="*/ 4603 h 10000"/>
                <a:gd name="connsiteX73" fmla="*/ 8300 w 10000"/>
                <a:gd name="connsiteY73" fmla="*/ 4603 h 10000"/>
                <a:gd name="connsiteX74" fmla="*/ 8097 w 10000"/>
                <a:gd name="connsiteY74" fmla="*/ 4700 h 10000"/>
                <a:gd name="connsiteX75" fmla="*/ 7794 w 10000"/>
                <a:gd name="connsiteY75" fmla="*/ 4644 h 10000"/>
                <a:gd name="connsiteX76" fmla="*/ 7692 w 10000"/>
                <a:gd name="connsiteY76" fmla="*/ 4686 h 10000"/>
                <a:gd name="connsiteX77" fmla="*/ 7773 w 10000"/>
                <a:gd name="connsiteY77" fmla="*/ 4728 h 10000"/>
                <a:gd name="connsiteX78" fmla="*/ 7672 w 10000"/>
                <a:gd name="connsiteY78" fmla="*/ 4881 h 10000"/>
                <a:gd name="connsiteX79" fmla="*/ 7733 w 10000"/>
                <a:gd name="connsiteY79" fmla="*/ 4923 h 10000"/>
                <a:gd name="connsiteX80" fmla="*/ 7794 w 10000"/>
                <a:gd name="connsiteY80" fmla="*/ 4881 h 10000"/>
                <a:gd name="connsiteX81" fmla="*/ 7915 w 10000"/>
                <a:gd name="connsiteY81" fmla="*/ 4923 h 10000"/>
                <a:gd name="connsiteX82" fmla="*/ 8036 w 10000"/>
                <a:gd name="connsiteY82" fmla="*/ 4923 h 10000"/>
                <a:gd name="connsiteX83" fmla="*/ 8077 w 10000"/>
                <a:gd name="connsiteY83" fmla="*/ 5021 h 10000"/>
                <a:gd name="connsiteX84" fmla="*/ 8198 w 10000"/>
                <a:gd name="connsiteY84" fmla="*/ 5132 h 10000"/>
                <a:gd name="connsiteX85" fmla="*/ 8138 w 10000"/>
                <a:gd name="connsiteY85" fmla="*/ 5202 h 10000"/>
                <a:gd name="connsiteX86" fmla="*/ 8198 w 10000"/>
                <a:gd name="connsiteY86" fmla="*/ 5258 h 10000"/>
                <a:gd name="connsiteX87" fmla="*/ 8259 w 10000"/>
                <a:gd name="connsiteY87" fmla="*/ 5244 h 10000"/>
                <a:gd name="connsiteX88" fmla="*/ 8320 w 10000"/>
                <a:gd name="connsiteY88" fmla="*/ 5286 h 10000"/>
                <a:gd name="connsiteX89" fmla="*/ 8360 w 10000"/>
                <a:gd name="connsiteY89" fmla="*/ 5370 h 10000"/>
                <a:gd name="connsiteX90" fmla="*/ 8441 w 10000"/>
                <a:gd name="connsiteY90" fmla="*/ 5300 h 10000"/>
                <a:gd name="connsiteX91" fmla="*/ 8765 w 10000"/>
                <a:gd name="connsiteY91" fmla="*/ 5328 h 10000"/>
                <a:gd name="connsiteX92" fmla="*/ 9231 w 10000"/>
                <a:gd name="connsiteY92" fmla="*/ 5244 h 10000"/>
                <a:gd name="connsiteX93" fmla="*/ 9413 w 10000"/>
                <a:gd name="connsiteY93" fmla="*/ 5439 h 10000"/>
                <a:gd name="connsiteX94" fmla="*/ 8239 w 10000"/>
                <a:gd name="connsiteY94" fmla="*/ 5565 h 10000"/>
                <a:gd name="connsiteX95" fmla="*/ 8198 w 10000"/>
                <a:gd name="connsiteY95" fmla="*/ 5607 h 10000"/>
                <a:gd name="connsiteX96" fmla="*/ 8239 w 10000"/>
                <a:gd name="connsiteY96" fmla="*/ 5649 h 10000"/>
                <a:gd name="connsiteX97" fmla="*/ 8198 w 10000"/>
                <a:gd name="connsiteY97" fmla="*/ 5649 h 10000"/>
                <a:gd name="connsiteX98" fmla="*/ 8158 w 10000"/>
                <a:gd name="connsiteY98" fmla="*/ 5690 h 10000"/>
                <a:gd name="connsiteX99" fmla="*/ 8158 w 10000"/>
                <a:gd name="connsiteY99" fmla="*/ 5774 h 10000"/>
                <a:gd name="connsiteX100" fmla="*/ 8097 w 10000"/>
                <a:gd name="connsiteY100" fmla="*/ 5844 h 10000"/>
                <a:gd name="connsiteX101" fmla="*/ 8097 w 10000"/>
                <a:gd name="connsiteY101" fmla="*/ 5900 h 10000"/>
                <a:gd name="connsiteX102" fmla="*/ 7976 w 10000"/>
                <a:gd name="connsiteY102" fmla="*/ 5900 h 10000"/>
                <a:gd name="connsiteX103" fmla="*/ 7976 w 10000"/>
                <a:gd name="connsiteY103" fmla="*/ 5997 h 10000"/>
                <a:gd name="connsiteX104" fmla="*/ 7915 w 10000"/>
                <a:gd name="connsiteY104" fmla="*/ 6011 h 10000"/>
                <a:gd name="connsiteX105" fmla="*/ 7915 w 10000"/>
                <a:gd name="connsiteY105" fmla="*/ 6081 h 10000"/>
                <a:gd name="connsiteX106" fmla="*/ 7854 w 10000"/>
                <a:gd name="connsiteY106" fmla="*/ 6095 h 10000"/>
                <a:gd name="connsiteX107" fmla="*/ 7895 w 10000"/>
                <a:gd name="connsiteY107" fmla="*/ 6137 h 10000"/>
                <a:gd name="connsiteX108" fmla="*/ 7834 w 10000"/>
                <a:gd name="connsiteY108" fmla="*/ 6165 h 10000"/>
                <a:gd name="connsiteX109" fmla="*/ 7895 w 10000"/>
                <a:gd name="connsiteY109" fmla="*/ 6179 h 10000"/>
                <a:gd name="connsiteX110" fmla="*/ 7915 w 10000"/>
                <a:gd name="connsiteY110" fmla="*/ 6276 h 10000"/>
                <a:gd name="connsiteX111" fmla="*/ 7834 w 10000"/>
                <a:gd name="connsiteY111" fmla="*/ 6332 h 10000"/>
                <a:gd name="connsiteX112" fmla="*/ 7854 w 10000"/>
                <a:gd name="connsiteY112" fmla="*/ 6332 h 10000"/>
                <a:gd name="connsiteX113" fmla="*/ 7854 w 10000"/>
                <a:gd name="connsiteY113" fmla="*/ 6374 h 10000"/>
                <a:gd name="connsiteX114" fmla="*/ 7794 w 10000"/>
                <a:gd name="connsiteY114" fmla="*/ 6416 h 10000"/>
                <a:gd name="connsiteX115" fmla="*/ 7794 w 10000"/>
                <a:gd name="connsiteY115" fmla="*/ 6457 h 10000"/>
                <a:gd name="connsiteX116" fmla="*/ 7672 w 10000"/>
                <a:gd name="connsiteY116" fmla="*/ 6597 h 10000"/>
                <a:gd name="connsiteX117" fmla="*/ 7773 w 10000"/>
                <a:gd name="connsiteY117" fmla="*/ 6681 h 10000"/>
                <a:gd name="connsiteX118" fmla="*/ 8016 w 10000"/>
                <a:gd name="connsiteY118" fmla="*/ 6681 h 10000"/>
                <a:gd name="connsiteX119" fmla="*/ 8036 w 10000"/>
                <a:gd name="connsiteY119" fmla="*/ 6695 h 10000"/>
                <a:gd name="connsiteX120" fmla="*/ 8198 w 10000"/>
                <a:gd name="connsiteY120" fmla="*/ 6653 h 10000"/>
                <a:gd name="connsiteX121" fmla="*/ 8300 w 10000"/>
                <a:gd name="connsiteY121" fmla="*/ 6695 h 10000"/>
                <a:gd name="connsiteX122" fmla="*/ 8360 w 10000"/>
                <a:gd name="connsiteY122" fmla="*/ 6695 h 10000"/>
                <a:gd name="connsiteX123" fmla="*/ 8320 w 10000"/>
                <a:gd name="connsiteY123" fmla="*/ 6722 h 10000"/>
                <a:gd name="connsiteX124" fmla="*/ 8441 w 10000"/>
                <a:gd name="connsiteY124" fmla="*/ 6764 h 10000"/>
                <a:gd name="connsiteX125" fmla="*/ 8502 w 10000"/>
                <a:gd name="connsiteY125" fmla="*/ 7015 h 10000"/>
                <a:gd name="connsiteX126" fmla="*/ 8441 w 10000"/>
                <a:gd name="connsiteY126" fmla="*/ 7057 h 10000"/>
                <a:gd name="connsiteX127" fmla="*/ 8441 w 10000"/>
                <a:gd name="connsiteY127" fmla="*/ 7197 h 10000"/>
                <a:gd name="connsiteX128" fmla="*/ 8664 w 10000"/>
                <a:gd name="connsiteY128" fmla="*/ 7294 h 10000"/>
                <a:gd name="connsiteX129" fmla="*/ 8623 w 10000"/>
                <a:gd name="connsiteY129" fmla="*/ 7336 h 10000"/>
                <a:gd name="connsiteX130" fmla="*/ 8704 w 10000"/>
                <a:gd name="connsiteY130" fmla="*/ 7406 h 10000"/>
                <a:gd name="connsiteX131" fmla="*/ 8704 w 10000"/>
                <a:gd name="connsiteY131" fmla="*/ 7476 h 10000"/>
                <a:gd name="connsiteX132" fmla="*/ 8725 w 10000"/>
                <a:gd name="connsiteY132" fmla="*/ 7490 h 10000"/>
                <a:gd name="connsiteX133" fmla="*/ 8704 w 10000"/>
                <a:gd name="connsiteY133" fmla="*/ 7531 h 10000"/>
                <a:gd name="connsiteX134" fmla="*/ 8765 w 10000"/>
                <a:gd name="connsiteY134" fmla="*/ 7601 h 10000"/>
                <a:gd name="connsiteX135" fmla="*/ 8826 w 10000"/>
                <a:gd name="connsiteY135" fmla="*/ 7559 h 10000"/>
                <a:gd name="connsiteX136" fmla="*/ 8826 w 10000"/>
                <a:gd name="connsiteY136" fmla="*/ 7615 h 10000"/>
                <a:gd name="connsiteX137" fmla="*/ 8846 w 10000"/>
                <a:gd name="connsiteY137" fmla="*/ 7713 h 10000"/>
                <a:gd name="connsiteX138" fmla="*/ 8623 w 10000"/>
                <a:gd name="connsiteY138" fmla="*/ 7796 h 10000"/>
                <a:gd name="connsiteX139" fmla="*/ 8441 w 10000"/>
                <a:gd name="connsiteY139" fmla="*/ 7796 h 10000"/>
                <a:gd name="connsiteX140" fmla="*/ 8421 w 10000"/>
                <a:gd name="connsiteY140" fmla="*/ 7894 h 10000"/>
                <a:gd name="connsiteX141" fmla="*/ 8603 w 10000"/>
                <a:gd name="connsiteY141" fmla="*/ 7894 h 10000"/>
                <a:gd name="connsiteX142" fmla="*/ 8623 w 10000"/>
                <a:gd name="connsiteY142" fmla="*/ 7936 h 10000"/>
                <a:gd name="connsiteX143" fmla="*/ 8664 w 10000"/>
                <a:gd name="connsiteY143" fmla="*/ 7922 h 10000"/>
                <a:gd name="connsiteX144" fmla="*/ 8725 w 10000"/>
                <a:gd name="connsiteY144" fmla="*/ 7992 h 10000"/>
                <a:gd name="connsiteX145" fmla="*/ 8704 w 10000"/>
                <a:gd name="connsiteY145" fmla="*/ 8033 h 10000"/>
                <a:gd name="connsiteX146" fmla="*/ 8725 w 10000"/>
                <a:gd name="connsiteY146" fmla="*/ 8047 h 10000"/>
                <a:gd name="connsiteX147" fmla="*/ 8887 w 10000"/>
                <a:gd name="connsiteY147" fmla="*/ 7922 h 10000"/>
                <a:gd name="connsiteX148" fmla="*/ 8947 w 10000"/>
                <a:gd name="connsiteY148" fmla="*/ 7936 h 10000"/>
                <a:gd name="connsiteX149" fmla="*/ 8907 w 10000"/>
                <a:gd name="connsiteY149" fmla="*/ 7922 h 10000"/>
                <a:gd name="connsiteX150" fmla="*/ 8968 w 10000"/>
                <a:gd name="connsiteY150" fmla="*/ 7880 h 10000"/>
                <a:gd name="connsiteX151" fmla="*/ 9028 w 10000"/>
                <a:gd name="connsiteY151" fmla="*/ 7852 h 10000"/>
                <a:gd name="connsiteX152" fmla="*/ 9170 w 10000"/>
                <a:gd name="connsiteY152" fmla="*/ 8131 h 10000"/>
                <a:gd name="connsiteX153" fmla="*/ 9130 w 10000"/>
                <a:gd name="connsiteY153" fmla="*/ 8173 h 10000"/>
                <a:gd name="connsiteX154" fmla="*/ 9130 w 10000"/>
                <a:gd name="connsiteY154" fmla="*/ 8271 h 10000"/>
                <a:gd name="connsiteX155" fmla="*/ 8846 w 10000"/>
                <a:gd name="connsiteY155" fmla="*/ 8243 h 10000"/>
                <a:gd name="connsiteX156" fmla="*/ 8826 w 10000"/>
                <a:gd name="connsiteY156" fmla="*/ 8452 h 10000"/>
                <a:gd name="connsiteX157" fmla="*/ 8704 w 10000"/>
                <a:gd name="connsiteY157" fmla="*/ 8452 h 10000"/>
                <a:gd name="connsiteX158" fmla="*/ 8664 w 10000"/>
                <a:gd name="connsiteY158" fmla="*/ 8633 h 10000"/>
                <a:gd name="connsiteX159" fmla="*/ 8543 w 10000"/>
                <a:gd name="connsiteY159" fmla="*/ 8731 h 10000"/>
                <a:gd name="connsiteX160" fmla="*/ 8543 w 10000"/>
                <a:gd name="connsiteY160" fmla="*/ 8884 h 10000"/>
                <a:gd name="connsiteX161" fmla="*/ 8381 w 10000"/>
                <a:gd name="connsiteY161" fmla="*/ 8954 h 10000"/>
                <a:gd name="connsiteX162" fmla="*/ 8603 w 10000"/>
                <a:gd name="connsiteY162" fmla="*/ 9010 h 10000"/>
                <a:gd name="connsiteX163" fmla="*/ 8603 w 10000"/>
                <a:gd name="connsiteY163" fmla="*/ 9052 h 10000"/>
                <a:gd name="connsiteX164" fmla="*/ 8138 w 10000"/>
                <a:gd name="connsiteY164" fmla="*/ 9052 h 10000"/>
                <a:gd name="connsiteX165" fmla="*/ 8239 w 10000"/>
                <a:gd name="connsiteY165" fmla="*/ 9191 h 10000"/>
                <a:gd name="connsiteX166" fmla="*/ 8320 w 10000"/>
                <a:gd name="connsiteY166" fmla="*/ 9233 h 10000"/>
                <a:gd name="connsiteX167" fmla="*/ 8300 w 10000"/>
                <a:gd name="connsiteY167" fmla="*/ 9289 h 10000"/>
                <a:gd name="connsiteX168" fmla="*/ 8320 w 10000"/>
                <a:gd name="connsiteY168" fmla="*/ 9317 h 10000"/>
                <a:gd name="connsiteX169" fmla="*/ 8320 w 10000"/>
                <a:gd name="connsiteY169" fmla="*/ 9442 h 10000"/>
                <a:gd name="connsiteX170" fmla="*/ 8259 w 10000"/>
                <a:gd name="connsiteY170" fmla="*/ 9442 h 10000"/>
                <a:gd name="connsiteX171" fmla="*/ 8198 w 10000"/>
                <a:gd name="connsiteY171" fmla="*/ 9568 h 10000"/>
                <a:gd name="connsiteX172" fmla="*/ 8198 w 10000"/>
                <a:gd name="connsiteY172" fmla="*/ 9791 h 10000"/>
                <a:gd name="connsiteX173" fmla="*/ 8077 w 10000"/>
                <a:gd name="connsiteY173" fmla="*/ 9805 h 10000"/>
                <a:gd name="connsiteX174" fmla="*/ 8077 w 10000"/>
                <a:gd name="connsiteY174" fmla="*/ 9888 h 10000"/>
                <a:gd name="connsiteX175" fmla="*/ 7976 w 10000"/>
                <a:gd name="connsiteY175" fmla="*/ 9986 h 10000"/>
                <a:gd name="connsiteX176" fmla="*/ 7490 w 10000"/>
                <a:gd name="connsiteY176" fmla="*/ 9944 h 10000"/>
                <a:gd name="connsiteX177" fmla="*/ 7267 w 10000"/>
                <a:gd name="connsiteY177" fmla="*/ 9944 h 10000"/>
                <a:gd name="connsiteX178" fmla="*/ 7166 w 10000"/>
                <a:gd name="connsiteY178" fmla="*/ 10000 h 10000"/>
                <a:gd name="connsiteX179" fmla="*/ 7105 w 10000"/>
                <a:gd name="connsiteY179" fmla="*/ 9958 h 10000"/>
                <a:gd name="connsiteX180" fmla="*/ 7045 w 10000"/>
                <a:gd name="connsiteY180" fmla="*/ 9986 h 10000"/>
                <a:gd name="connsiteX181" fmla="*/ 6862 w 10000"/>
                <a:gd name="connsiteY181" fmla="*/ 9833 h 10000"/>
                <a:gd name="connsiteX182" fmla="*/ 6741 w 10000"/>
                <a:gd name="connsiteY182" fmla="*/ 9874 h 10000"/>
                <a:gd name="connsiteX183" fmla="*/ 6680 w 10000"/>
                <a:gd name="connsiteY183" fmla="*/ 9944 h 10000"/>
                <a:gd name="connsiteX184" fmla="*/ 6619 w 10000"/>
                <a:gd name="connsiteY184" fmla="*/ 9958 h 10000"/>
                <a:gd name="connsiteX185" fmla="*/ 6498 w 10000"/>
                <a:gd name="connsiteY185" fmla="*/ 9791 h 10000"/>
                <a:gd name="connsiteX186" fmla="*/ 5891 w 10000"/>
                <a:gd name="connsiteY186" fmla="*/ 9805 h 10000"/>
                <a:gd name="connsiteX187" fmla="*/ 5870 w 10000"/>
                <a:gd name="connsiteY187" fmla="*/ 9874 h 10000"/>
                <a:gd name="connsiteX188" fmla="*/ 5506 w 10000"/>
                <a:gd name="connsiteY188" fmla="*/ 9874 h 10000"/>
                <a:gd name="connsiteX189" fmla="*/ 5506 w 10000"/>
                <a:gd name="connsiteY189" fmla="*/ 9916 h 10000"/>
                <a:gd name="connsiteX190" fmla="*/ 5243 w 10000"/>
                <a:gd name="connsiteY190" fmla="*/ 9874 h 10000"/>
                <a:gd name="connsiteX191" fmla="*/ 5243 w 10000"/>
                <a:gd name="connsiteY191" fmla="*/ 9791 h 10000"/>
                <a:gd name="connsiteX192" fmla="*/ 5182 w 10000"/>
                <a:gd name="connsiteY192" fmla="*/ 9791 h 10000"/>
                <a:gd name="connsiteX193" fmla="*/ 5182 w 10000"/>
                <a:gd name="connsiteY193" fmla="*/ 9791 h 10000"/>
                <a:gd name="connsiteX194" fmla="*/ 5162 w 10000"/>
                <a:gd name="connsiteY194" fmla="*/ 9707 h 10000"/>
                <a:gd name="connsiteX195" fmla="*/ 5283 w 10000"/>
                <a:gd name="connsiteY195" fmla="*/ 9484 h 10000"/>
                <a:gd name="connsiteX196" fmla="*/ 5182 w 10000"/>
                <a:gd name="connsiteY196" fmla="*/ 9442 h 10000"/>
                <a:gd name="connsiteX197" fmla="*/ 5121 w 10000"/>
                <a:gd name="connsiteY197" fmla="*/ 9470 h 10000"/>
                <a:gd name="connsiteX198" fmla="*/ 5040 w 10000"/>
                <a:gd name="connsiteY198" fmla="*/ 9428 h 10000"/>
                <a:gd name="connsiteX199" fmla="*/ 5040 w 10000"/>
                <a:gd name="connsiteY199" fmla="*/ 9205 h 10000"/>
                <a:gd name="connsiteX200" fmla="*/ 4190 w 10000"/>
                <a:gd name="connsiteY200" fmla="*/ 9163 h 10000"/>
                <a:gd name="connsiteX201" fmla="*/ 4089 w 10000"/>
                <a:gd name="connsiteY201" fmla="*/ 9038 h 10000"/>
                <a:gd name="connsiteX202" fmla="*/ 4170 w 10000"/>
                <a:gd name="connsiteY202" fmla="*/ 8954 h 10000"/>
                <a:gd name="connsiteX203" fmla="*/ 4170 w 10000"/>
                <a:gd name="connsiteY203" fmla="*/ 8884 h 10000"/>
                <a:gd name="connsiteX204" fmla="*/ 4069 w 10000"/>
                <a:gd name="connsiteY204" fmla="*/ 8870 h 10000"/>
                <a:gd name="connsiteX205" fmla="*/ 4130 w 10000"/>
                <a:gd name="connsiteY205" fmla="*/ 8731 h 10000"/>
                <a:gd name="connsiteX206" fmla="*/ 3563 w 10000"/>
                <a:gd name="connsiteY206" fmla="*/ 8605 h 10000"/>
                <a:gd name="connsiteX207" fmla="*/ 3603 w 10000"/>
                <a:gd name="connsiteY207" fmla="*/ 8550 h 10000"/>
                <a:gd name="connsiteX208" fmla="*/ 3360 w 10000"/>
                <a:gd name="connsiteY208" fmla="*/ 8550 h 10000"/>
                <a:gd name="connsiteX209" fmla="*/ 3239 w 10000"/>
                <a:gd name="connsiteY209" fmla="*/ 8494 h 10000"/>
                <a:gd name="connsiteX210" fmla="*/ 3198 w 10000"/>
                <a:gd name="connsiteY210" fmla="*/ 8452 h 10000"/>
                <a:gd name="connsiteX211" fmla="*/ 3239 w 10000"/>
                <a:gd name="connsiteY211" fmla="*/ 8410 h 10000"/>
                <a:gd name="connsiteX212" fmla="*/ 3259 w 10000"/>
                <a:gd name="connsiteY212" fmla="*/ 8354 h 10000"/>
                <a:gd name="connsiteX213" fmla="*/ 3158 w 10000"/>
                <a:gd name="connsiteY213" fmla="*/ 8243 h 10000"/>
                <a:gd name="connsiteX214" fmla="*/ 3158 w 10000"/>
                <a:gd name="connsiteY214" fmla="*/ 8131 h 10000"/>
                <a:gd name="connsiteX215" fmla="*/ 3016 w 10000"/>
                <a:gd name="connsiteY215" fmla="*/ 8033 h 10000"/>
                <a:gd name="connsiteX216" fmla="*/ 2632 w 10000"/>
                <a:gd name="connsiteY216" fmla="*/ 8075 h 10000"/>
                <a:gd name="connsiteX217" fmla="*/ 2449 w 10000"/>
                <a:gd name="connsiteY217" fmla="*/ 8006 h 10000"/>
                <a:gd name="connsiteX218" fmla="*/ 2449 w 10000"/>
                <a:gd name="connsiteY218" fmla="*/ 7894 h 10000"/>
                <a:gd name="connsiteX219" fmla="*/ 2510 w 10000"/>
                <a:gd name="connsiteY219" fmla="*/ 7852 h 10000"/>
                <a:gd name="connsiteX220" fmla="*/ 2490 w 10000"/>
                <a:gd name="connsiteY220" fmla="*/ 7768 h 10000"/>
                <a:gd name="connsiteX221" fmla="*/ 2733 w 10000"/>
                <a:gd name="connsiteY221" fmla="*/ 7657 h 10000"/>
                <a:gd name="connsiteX222" fmla="*/ 2632 w 10000"/>
                <a:gd name="connsiteY222" fmla="*/ 7601 h 10000"/>
                <a:gd name="connsiteX223" fmla="*/ 2551 w 10000"/>
                <a:gd name="connsiteY223" fmla="*/ 7601 h 10000"/>
                <a:gd name="connsiteX224" fmla="*/ 2490 w 10000"/>
                <a:gd name="connsiteY224" fmla="*/ 7294 h 10000"/>
                <a:gd name="connsiteX225" fmla="*/ 2267 w 10000"/>
                <a:gd name="connsiteY225" fmla="*/ 7364 h 10000"/>
                <a:gd name="connsiteX226" fmla="*/ 2227 w 10000"/>
                <a:gd name="connsiteY226" fmla="*/ 7322 h 10000"/>
                <a:gd name="connsiteX227" fmla="*/ 2105 w 10000"/>
                <a:gd name="connsiteY227" fmla="*/ 7336 h 10000"/>
                <a:gd name="connsiteX228" fmla="*/ 1984 w 10000"/>
                <a:gd name="connsiteY228" fmla="*/ 7252 h 10000"/>
                <a:gd name="connsiteX229" fmla="*/ 2024 w 10000"/>
                <a:gd name="connsiteY229" fmla="*/ 7211 h 10000"/>
                <a:gd name="connsiteX230" fmla="*/ 1903 w 10000"/>
                <a:gd name="connsiteY230" fmla="*/ 7169 h 10000"/>
                <a:gd name="connsiteX231" fmla="*/ 1964 w 10000"/>
                <a:gd name="connsiteY231" fmla="*/ 7169 h 10000"/>
                <a:gd name="connsiteX232" fmla="*/ 1923 w 10000"/>
                <a:gd name="connsiteY232" fmla="*/ 7085 h 10000"/>
                <a:gd name="connsiteX233" fmla="*/ 2024 w 10000"/>
                <a:gd name="connsiteY233" fmla="*/ 7015 h 10000"/>
                <a:gd name="connsiteX234" fmla="*/ 1822 w 10000"/>
                <a:gd name="connsiteY234" fmla="*/ 6876 h 10000"/>
                <a:gd name="connsiteX235" fmla="*/ 1761 w 10000"/>
                <a:gd name="connsiteY235" fmla="*/ 6332 h 10000"/>
                <a:gd name="connsiteX236" fmla="*/ 1862 w 10000"/>
                <a:gd name="connsiteY236" fmla="*/ 6318 h 10000"/>
                <a:gd name="connsiteX237" fmla="*/ 1903 w 10000"/>
                <a:gd name="connsiteY237" fmla="*/ 6276 h 10000"/>
                <a:gd name="connsiteX238" fmla="*/ 1984 w 10000"/>
                <a:gd name="connsiteY238" fmla="*/ 6248 h 10000"/>
                <a:gd name="connsiteX239" fmla="*/ 1984 w 10000"/>
                <a:gd name="connsiteY239" fmla="*/ 6165 h 10000"/>
                <a:gd name="connsiteX240" fmla="*/ 1964 w 10000"/>
                <a:gd name="connsiteY240" fmla="*/ 6123 h 10000"/>
                <a:gd name="connsiteX241" fmla="*/ 2045 w 10000"/>
                <a:gd name="connsiteY241" fmla="*/ 6095 h 10000"/>
                <a:gd name="connsiteX242" fmla="*/ 2024 w 10000"/>
                <a:gd name="connsiteY242" fmla="*/ 6039 h 10000"/>
                <a:gd name="connsiteX243" fmla="*/ 1862 w 10000"/>
                <a:gd name="connsiteY243" fmla="*/ 6039 h 10000"/>
                <a:gd name="connsiteX244" fmla="*/ 1761 w 10000"/>
                <a:gd name="connsiteY244" fmla="*/ 5969 h 10000"/>
                <a:gd name="connsiteX245" fmla="*/ 1862 w 10000"/>
                <a:gd name="connsiteY245" fmla="*/ 5858 h 10000"/>
                <a:gd name="connsiteX246" fmla="*/ 1822 w 10000"/>
                <a:gd name="connsiteY246" fmla="*/ 5732 h 10000"/>
                <a:gd name="connsiteX247" fmla="*/ 1903 w 10000"/>
                <a:gd name="connsiteY247" fmla="*/ 5690 h 10000"/>
                <a:gd name="connsiteX248" fmla="*/ 1984 w 10000"/>
                <a:gd name="connsiteY248" fmla="*/ 5690 h 10000"/>
                <a:gd name="connsiteX249" fmla="*/ 1984 w 10000"/>
                <a:gd name="connsiteY249" fmla="*/ 5621 h 10000"/>
                <a:gd name="connsiteX250" fmla="*/ 1822 w 10000"/>
                <a:gd name="connsiteY250" fmla="*/ 5649 h 10000"/>
                <a:gd name="connsiteX251" fmla="*/ 1741 w 10000"/>
                <a:gd name="connsiteY251" fmla="*/ 5565 h 10000"/>
                <a:gd name="connsiteX252" fmla="*/ 1619 w 10000"/>
                <a:gd name="connsiteY252" fmla="*/ 5579 h 10000"/>
                <a:gd name="connsiteX253" fmla="*/ 1619 w 10000"/>
                <a:gd name="connsiteY253" fmla="*/ 5174 h 10000"/>
                <a:gd name="connsiteX254" fmla="*/ 1518 w 10000"/>
                <a:gd name="connsiteY254" fmla="*/ 5202 h 10000"/>
                <a:gd name="connsiteX255" fmla="*/ 1275 w 10000"/>
                <a:gd name="connsiteY255" fmla="*/ 5160 h 10000"/>
                <a:gd name="connsiteX256" fmla="*/ 1235 w 10000"/>
                <a:gd name="connsiteY256" fmla="*/ 5202 h 10000"/>
                <a:gd name="connsiteX257" fmla="*/ 1154 w 10000"/>
                <a:gd name="connsiteY257" fmla="*/ 5202 h 10000"/>
                <a:gd name="connsiteX258" fmla="*/ 1032 w 10000"/>
                <a:gd name="connsiteY258" fmla="*/ 5160 h 10000"/>
                <a:gd name="connsiteX259" fmla="*/ 830 w 10000"/>
                <a:gd name="connsiteY259" fmla="*/ 5160 h 10000"/>
                <a:gd name="connsiteX260" fmla="*/ 830 w 10000"/>
                <a:gd name="connsiteY260" fmla="*/ 5105 h 10000"/>
                <a:gd name="connsiteX261" fmla="*/ 688 w 10000"/>
                <a:gd name="connsiteY261" fmla="*/ 5105 h 10000"/>
                <a:gd name="connsiteX262" fmla="*/ 810 w 10000"/>
                <a:gd name="connsiteY262" fmla="*/ 4979 h 10000"/>
                <a:gd name="connsiteX263" fmla="*/ 891 w 10000"/>
                <a:gd name="connsiteY263" fmla="*/ 5021 h 10000"/>
                <a:gd name="connsiteX264" fmla="*/ 891 w 10000"/>
                <a:gd name="connsiteY264" fmla="*/ 4937 h 10000"/>
                <a:gd name="connsiteX265" fmla="*/ 1093 w 10000"/>
                <a:gd name="connsiteY265" fmla="*/ 4895 h 10000"/>
                <a:gd name="connsiteX266" fmla="*/ 891 w 10000"/>
                <a:gd name="connsiteY266" fmla="*/ 4616 h 10000"/>
                <a:gd name="connsiteX267" fmla="*/ 931 w 10000"/>
                <a:gd name="connsiteY267" fmla="*/ 4575 h 10000"/>
                <a:gd name="connsiteX268" fmla="*/ 992 w 10000"/>
                <a:gd name="connsiteY268" fmla="*/ 4226 h 10000"/>
                <a:gd name="connsiteX269" fmla="*/ 870 w 10000"/>
                <a:gd name="connsiteY269" fmla="*/ 4212 h 10000"/>
                <a:gd name="connsiteX270" fmla="*/ 830 w 10000"/>
                <a:gd name="connsiteY270" fmla="*/ 4324 h 10000"/>
                <a:gd name="connsiteX271" fmla="*/ 587 w 10000"/>
                <a:gd name="connsiteY271" fmla="*/ 4296 h 10000"/>
                <a:gd name="connsiteX272" fmla="*/ 283 w 10000"/>
                <a:gd name="connsiteY272" fmla="*/ 4212 h 10000"/>
                <a:gd name="connsiteX273" fmla="*/ 223 w 10000"/>
                <a:gd name="connsiteY273" fmla="*/ 4170 h 10000"/>
                <a:gd name="connsiteX274" fmla="*/ 283 w 10000"/>
                <a:gd name="connsiteY274" fmla="*/ 4142 h 10000"/>
                <a:gd name="connsiteX275" fmla="*/ 223 w 10000"/>
                <a:gd name="connsiteY275" fmla="*/ 4100 h 10000"/>
                <a:gd name="connsiteX276" fmla="*/ 405 w 10000"/>
                <a:gd name="connsiteY276" fmla="*/ 4017 h 10000"/>
                <a:gd name="connsiteX277" fmla="*/ 283 w 10000"/>
                <a:gd name="connsiteY277" fmla="*/ 3933 h 10000"/>
                <a:gd name="connsiteX278" fmla="*/ 223 w 10000"/>
                <a:gd name="connsiteY278" fmla="*/ 3947 h 10000"/>
                <a:gd name="connsiteX279" fmla="*/ 121 w 10000"/>
                <a:gd name="connsiteY279" fmla="*/ 3821 h 10000"/>
                <a:gd name="connsiteX280" fmla="*/ 121 w 10000"/>
                <a:gd name="connsiteY280" fmla="*/ 3821 h 10000"/>
                <a:gd name="connsiteX281" fmla="*/ 121 w 10000"/>
                <a:gd name="connsiteY281" fmla="*/ 3780 h 10000"/>
                <a:gd name="connsiteX282" fmla="*/ 304 w 10000"/>
                <a:gd name="connsiteY282" fmla="*/ 3710 h 10000"/>
                <a:gd name="connsiteX283" fmla="*/ 243 w 10000"/>
                <a:gd name="connsiteY283" fmla="*/ 3668 h 10000"/>
                <a:gd name="connsiteX284" fmla="*/ 506 w 10000"/>
                <a:gd name="connsiteY284" fmla="*/ 3612 h 10000"/>
                <a:gd name="connsiteX285" fmla="*/ 466 w 10000"/>
                <a:gd name="connsiteY285" fmla="*/ 3529 h 10000"/>
                <a:gd name="connsiteX286" fmla="*/ 182 w 10000"/>
                <a:gd name="connsiteY286" fmla="*/ 3501 h 10000"/>
                <a:gd name="connsiteX287" fmla="*/ 162 w 10000"/>
                <a:gd name="connsiteY287" fmla="*/ 3417 h 10000"/>
                <a:gd name="connsiteX288" fmla="*/ 243 w 10000"/>
                <a:gd name="connsiteY288" fmla="*/ 3068 h 10000"/>
                <a:gd name="connsiteX289" fmla="*/ 162 w 10000"/>
                <a:gd name="connsiteY289" fmla="*/ 3013 h 10000"/>
                <a:gd name="connsiteX290" fmla="*/ 162 w 10000"/>
                <a:gd name="connsiteY290" fmla="*/ 2887 h 10000"/>
                <a:gd name="connsiteX291" fmla="*/ 20 w 10000"/>
                <a:gd name="connsiteY291" fmla="*/ 2887 h 10000"/>
                <a:gd name="connsiteX292" fmla="*/ 61 w 10000"/>
                <a:gd name="connsiteY292" fmla="*/ 2706 h 10000"/>
                <a:gd name="connsiteX293" fmla="*/ 0 w 10000"/>
                <a:gd name="connsiteY293" fmla="*/ 2664 h 10000"/>
                <a:gd name="connsiteX294" fmla="*/ 20 w 10000"/>
                <a:gd name="connsiteY294" fmla="*/ 2552 h 10000"/>
                <a:gd name="connsiteX295" fmla="*/ 182 w 10000"/>
                <a:gd name="connsiteY295" fmla="*/ 2552 h 10000"/>
                <a:gd name="connsiteX296" fmla="*/ 344 w 10000"/>
                <a:gd name="connsiteY296" fmla="*/ 2469 h 10000"/>
                <a:gd name="connsiteX297" fmla="*/ 364 w 10000"/>
                <a:gd name="connsiteY297" fmla="*/ 2455 h 10000"/>
                <a:gd name="connsiteX298" fmla="*/ 182 w 10000"/>
                <a:gd name="connsiteY298" fmla="*/ 2427 h 10000"/>
                <a:gd name="connsiteX299" fmla="*/ 243 w 10000"/>
                <a:gd name="connsiteY299" fmla="*/ 2329 h 10000"/>
                <a:gd name="connsiteX300" fmla="*/ 466 w 10000"/>
                <a:gd name="connsiteY300" fmla="*/ 2343 h 10000"/>
                <a:gd name="connsiteX301" fmla="*/ 425 w 10000"/>
                <a:gd name="connsiteY301" fmla="*/ 2232 h 10000"/>
                <a:gd name="connsiteX302" fmla="*/ 425 w 10000"/>
                <a:gd name="connsiteY302" fmla="*/ 2148 h 10000"/>
                <a:gd name="connsiteX303" fmla="*/ 567 w 10000"/>
                <a:gd name="connsiteY303" fmla="*/ 2148 h 10000"/>
                <a:gd name="connsiteX304" fmla="*/ 587 w 10000"/>
                <a:gd name="connsiteY304" fmla="*/ 2106 h 10000"/>
                <a:gd name="connsiteX305" fmla="*/ 648 w 10000"/>
                <a:gd name="connsiteY305" fmla="*/ 2092 h 10000"/>
                <a:gd name="connsiteX306" fmla="*/ 628 w 10000"/>
                <a:gd name="connsiteY306" fmla="*/ 1994 h 10000"/>
                <a:gd name="connsiteX307" fmla="*/ 870 w 10000"/>
                <a:gd name="connsiteY307" fmla="*/ 1939 h 10000"/>
                <a:gd name="connsiteX308" fmla="*/ 769 w 10000"/>
                <a:gd name="connsiteY308" fmla="*/ 1911 h 10000"/>
                <a:gd name="connsiteX309" fmla="*/ 749 w 10000"/>
                <a:gd name="connsiteY309" fmla="*/ 1785 h 10000"/>
                <a:gd name="connsiteX310" fmla="*/ 688 w 10000"/>
                <a:gd name="connsiteY310" fmla="*/ 1771 h 10000"/>
                <a:gd name="connsiteX311" fmla="*/ 749 w 10000"/>
                <a:gd name="connsiteY311" fmla="*/ 1715 h 10000"/>
                <a:gd name="connsiteX312" fmla="*/ 749 w 10000"/>
                <a:gd name="connsiteY312" fmla="*/ 1702 h 10000"/>
                <a:gd name="connsiteX313" fmla="*/ 648 w 10000"/>
                <a:gd name="connsiteY313" fmla="*/ 1674 h 10000"/>
                <a:gd name="connsiteX314" fmla="*/ 567 w 10000"/>
                <a:gd name="connsiteY314" fmla="*/ 1715 h 10000"/>
                <a:gd name="connsiteX315" fmla="*/ 466 w 10000"/>
                <a:gd name="connsiteY315" fmla="*/ 1618 h 10000"/>
                <a:gd name="connsiteX316" fmla="*/ 587 w 10000"/>
                <a:gd name="connsiteY316" fmla="*/ 1464 h 10000"/>
                <a:gd name="connsiteX317" fmla="*/ 648 w 10000"/>
                <a:gd name="connsiteY317" fmla="*/ 1534 h 10000"/>
                <a:gd name="connsiteX318" fmla="*/ 810 w 10000"/>
                <a:gd name="connsiteY318" fmla="*/ 1381 h 10000"/>
                <a:gd name="connsiteX319" fmla="*/ 891 w 10000"/>
                <a:gd name="connsiteY319" fmla="*/ 1381 h 10000"/>
                <a:gd name="connsiteX320" fmla="*/ 891 w 10000"/>
                <a:gd name="connsiteY320" fmla="*/ 1339 h 10000"/>
                <a:gd name="connsiteX321" fmla="*/ 709 w 10000"/>
                <a:gd name="connsiteY321" fmla="*/ 1255 h 10000"/>
                <a:gd name="connsiteX322" fmla="*/ 769 w 10000"/>
                <a:gd name="connsiteY322" fmla="*/ 1144 h 10000"/>
                <a:gd name="connsiteX323" fmla="*/ 992 w 10000"/>
                <a:gd name="connsiteY323" fmla="*/ 1144 h 10000"/>
                <a:gd name="connsiteX324" fmla="*/ 1053 w 10000"/>
                <a:gd name="connsiteY324" fmla="*/ 1102 h 10000"/>
                <a:gd name="connsiteX325" fmla="*/ 810 w 10000"/>
                <a:gd name="connsiteY325" fmla="*/ 865 h 10000"/>
                <a:gd name="connsiteX326" fmla="*/ 810 w 10000"/>
                <a:gd name="connsiteY326" fmla="*/ 865 h 10000"/>
                <a:gd name="connsiteX327" fmla="*/ 891 w 10000"/>
                <a:gd name="connsiteY327" fmla="*/ 753 h 10000"/>
                <a:gd name="connsiteX328" fmla="*/ 1174 w 10000"/>
                <a:gd name="connsiteY328" fmla="*/ 669 h 10000"/>
                <a:gd name="connsiteX329" fmla="*/ 1215 w 10000"/>
                <a:gd name="connsiteY329" fmla="*/ 753 h 10000"/>
                <a:gd name="connsiteX330" fmla="*/ 1397 w 10000"/>
                <a:gd name="connsiteY330" fmla="*/ 669 h 10000"/>
                <a:gd name="connsiteX331" fmla="*/ 1356 w 10000"/>
                <a:gd name="connsiteY331" fmla="*/ 628 h 10000"/>
                <a:gd name="connsiteX332" fmla="*/ 1498 w 10000"/>
                <a:gd name="connsiteY332" fmla="*/ 586 h 10000"/>
                <a:gd name="connsiteX333" fmla="*/ 1498 w 10000"/>
                <a:gd name="connsiteY333" fmla="*/ 544 h 10000"/>
                <a:gd name="connsiteX334" fmla="*/ 1579 w 10000"/>
                <a:gd name="connsiteY334" fmla="*/ 502 h 10000"/>
                <a:gd name="connsiteX335" fmla="*/ 1457 w 10000"/>
                <a:gd name="connsiteY335" fmla="*/ 307 h 10000"/>
                <a:gd name="connsiteX336" fmla="*/ 1437 w 10000"/>
                <a:gd name="connsiteY336" fmla="*/ 42 h 10000"/>
                <a:gd name="connsiteX337" fmla="*/ 1802 w 10000"/>
                <a:gd name="connsiteY337" fmla="*/ 98 h 10000"/>
                <a:gd name="connsiteX338" fmla="*/ 1984 w 10000"/>
                <a:gd name="connsiteY338" fmla="*/ 0 h 10000"/>
                <a:gd name="connsiteX339" fmla="*/ 2045 w 10000"/>
                <a:gd name="connsiteY339" fmla="*/ 28 h 10000"/>
                <a:gd name="connsiteX340" fmla="*/ 2085 w 10000"/>
                <a:gd name="connsiteY340" fmla="*/ 98 h 10000"/>
                <a:gd name="connsiteX0" fmla="*/ 2085 w 10000"/>
                <a:gd name="connsiteY0" fmla="*/ 98 h 10000"/>
                <a:gd name="connsiteX1" fmla="*/ 2166 w 10000"/>
                <a:gd name="connsiteY1" fmla="*/ 307 h 10000"/>
                <a:gd name="connsiteX2" fmla="*/ 2146 w 10000"/>
                <a:gd name="connsiteY2" fmla="*/ 391 h 10000"/>
                <a:gd name="connsiteX3" fmla="*/ 2429 w 10000"/>
                <a:gd name="connsiteY3" fmla="*/ 474 h 10000"/>
                <a:gd name="connsiteX4" fmla="*/ 2490 w 10000"/>
                <a:gd name="connsiteY4" fmla="*/ 418 h 10000"/>
                <a:gd name="connsiteX5" fmla="*/ 2632 w 10000"/>
                <a:gd name="connsiteY5" fmla="*/ 432 h 10000"/>
                <a:gd name="connsiteX6" fmla="*/ 2632 w 10000"/>
                <a:gd name="connsiteY6" fmla="*/ 474 h 10000"/>
                <a:gd name="connsiteX7" fmla="*/ 2692 w 10000"/>
                <a:gd name="connsiteY7" fmla="*/ 474 h 10000"/>
                <a:gd name="connsiteX8" fmla="*/ 2733 w 10000"/>
                <a:gd name="connsiteY8" fmla="*/ 558 h 10000"/>
                <a:gd name="connsiteX9" fmla="*/ 2895 w 10000"/>
                <a:gd name="connsiteY9" fmla="*/ 600 h 10000"/>
                <a:gd name="connsiteX10" fmla="*/ 3138 w 10000"/>
                <a:gd name="connsiteY10" fmla="*/ 516 h 10000"/>
                <a:gd name="connsiteX11" fmla="*/ 3259 w 10000"/>
                <a:gd name="connsiteY11" fmla="*/ 544 h 10000"/>
                <a:gd name="connsiteX12" fmla="*/ 3381 w 10000"/>
                <a:gd name="connsiteY12" fmla="*/ 600 h 10000"/>
                <a:gd name="connsiteX13" fmla="*/ 3543 w 10000"/>
                <a:gd name="connsiteY13" fmla="*/ 544 h 10000"/>
                <a:gd name="connsiteX14" fmla="*/ 3543 w 10000"/>
                <a:gd name="connsiteY14" fmla="*/ 418 h 10000"/>
                <a:gd name="connsiteX15" fmla="*/ 3563 w 10000"/>
                <a:gd name="connsiteY15" fmla="*/ 418 h 10000"/>
                <a:gd name="connsiteX16" fmla="*/ 3664 w 10000"/>
                <a:gd name="connsiteY16" fmla="*/ 502 h 10000"/>
                <a:gd name="connsiteX17" fmla="*/ 3563 w 10000"/>
                <a:gd name="connsiteY17" fmla="*/ 586 h 10000"/>
                <a:gd name="connsiteX18" fmla="*/ 3603 w 10000"/>
                <a:gd name="connsiteY18" fmla="*/ 711 h 10000"/>
                <a:gd name="connsiteX19" fmla="*/ 3725 w 10000"/>
                <a:gd name="connsiteY19" fmla="*/ 739 h 10000"/>
                <a:gd name="connsiteX20" fmla="*/ 3826 w 10000"/>
                <a:gd name="connsiteY20" fmla="*/ 865 h 10000"/>
                <a:gd name="connsiteX21" fmla="*/ 3907 w 10000"/>
                <a:gd name="connsiteY21" fmla="*/ 879 h 10000"/>
                <a:gd name="connsiteX22" fmla="*/ 3968 w 10000"/>
                <a:gd name="connsiteY22" fmla="*/ 948 h 10000"/>
                <a:gd name="connsiteX23" fmla="*/ 4130 w 10000"/>
                <a:gd name="connsiteY23" fmla="*/ 948 h 10000"/>
                <a:gd name="connsiteX24" fmla="*/ 4251 w 10000"/>
                <a:gd name="connsiteY24" fmla="*/ 1018 h 10000"/>
                <a:gd name="connsiteX25" fmla="*/ 4474 w 10000"/>
                <a:gd name="connsiteY25" fmla="*/ 990 h 10000"/>
                <a:gd name="connsiteX26" fmla="*/ 4534 w 10000"/>
                <a:gd name="connsiteY26" fmla="*/ 1060 h 10000"/>
                <a:gd name="connsiteX27" fmla="*/ 4474 w 10000"/>
                <a:gd name="connsiteY27" fmla="*/ 1102 h 10000"/>
                <a:gd name="connsiteX28" fmla="*/ 4534 w 10000"/>
                <a:gd name="connsiteY28" fmla="*/ 1158 h 10000"/>
                <a:gd name="connsiteX29" fmla="*/ 4494 w 10000"/>
                <a:gd name="connsiteY29" fmla="*/ 1185 h 10000"/>
                <a:gd name="connsiteX30" fmla="*/ 4595 w 10000"/>
                <a:gd name="connsiteY30" fmla="*/ 1339 h 10000"/>
                <a:gd name="connsiteX31" fmla="*/ 4656 w 10000"/>
                <a:gd name="connsiteY31" fmla="*/ 1339 h 10000"/>
                <a:gd name="connsiteX32" fmla="*/ 4960 w 10000"/>
                <a:gd name="connsiteY32" fmla="*/ 1213 h 10000"/>
                <a:gd name="connsiteX33" fmla="*/ 5162 w 10000"/>
                <a:gd name="connsiteY33" fmla="*/ 1227 h 10000"/>
                <a:gd name="connsiteX34" fmla="*/ 5344 w 10000"/>
                <a:gd name="connsiteY34" fmla="*/ 1144 h 10000"/>
                <a:gd name="connsiteX35" fmla="*/ 5425 w 10000"/>
                <a:gd name="connsiteY35" fmla="*/ 1018 h 10000"/>
                <a:gd name="connsiteX36" fmla="*/ 5648 w 10000"/>
                <a:gd name="connsiteY36" fmla="*/ 907 h 10000"/>
                <a:gd name="connsiteX37" fmla="*/ 5830 w 10000"/>
                <a:gd name="connsiteY37" fmla="*/ 1116 h 10000"/>
                <a:gd name="connsiteX38" fmla="*/ 5830 w 10000"/>
                <a:gd name="connsiteY38" fmla="*/ 1269 h 10000"/>
                <a:gd name="connsiteX39" fmla="*/ 5931 w 10000"/>
                <a:gd name="connsiteY39" fmla="*/ 1395 h 10000"/>
                <a:gd name="connsiteX40" fmla="*/ 6093 w 10000"/>
                <a:gd name="connsiteY40" fmla="*/ 1506 h 10000"/>
                <a:gd name="connsiteX41" fmla="*/ 6457 w 10000"/>
                <a:gd name="connsiteY41" fmla="*/ 1576 h 10000"/>
                <a:gd name="connsiteX42" fmla="*/ 6741 w 10000"/>
                <a:gd name="connsiteY42" fmla="*/ 1492 h 10000"/>
                <a:gd name="connsiteX43" fmla="*/ 6923 w 10000"/>
                <a:gd name="connsiteY43" fmla="*/ 1506 h 10000"/>
                <a:gd name="connsiteX44" fmla="*/ 7146 w 10000"/>
                <a:gd name="connsiteY44" fmla="*/ 1590 h 10000"/>
                <a:gd name="connsiteX45" fmla="*/ 7429 w 10000"/>
                <a:gd name="connsiteY45" fmla="*/ 1618 h 10000"/>
                <a:gd name="connsiteX46" fmla="*/ 7389 w 10000"/>
                <a:gd name="connsiteY46" fmla="*/ 1715 h 10000"/>
                <a:gd name="connsiteX47" fmla="*/ 7632 w 10000"/>
                <a:gd name="connsiteY47" fmla="*/ 2134 h 10000"/>
                <a:gd name="connsiteX48" fmla="*/ 8016 w 10000"/>
                <a:gd name="connsiteY48" fmla="*/ 2218 h 10000"/>
                <a:gd name="connsiteX49" fmla="*/ 8259 w 10000"/>
                <a:gd name="connsiteY49" fmla="*/ 2385 h 10000"/>
                <a:gd name="connsiteX50" fmla="*/ 8623 w 10000"/>
                <a:gd name="connsiteY50" fmla="*/ 2385 h 10000"/>
                <a:gd name="connsiteX51" fmla="*/ 8765 w 10000"/>
                <a:gd name="connsiteY51" fmla="*/ 2343 h 10000"/>
                <a:gd name="connsiteX52" fmla="*/ 8907 w 10000"/>
                <a:gd name="connsiteY52" fmla="*/ 2218 h 10000"/>
                <a:gd name="connsiteX53" fmla="*/ 9291 w 10000"/>
                <a:gd name="connsiteY53" fmla="*/ 2190 h 10000"/>
                <a:gd name="connsiteX54" fmla="*/ 9352 w 10000"/>
                <a:gd name="connsiteY54" fmla="*/ 2218 h 10000"/>
                <a:gd name="connsiteX55" fmla="*/ 9656 w 10000"/>
                <a:gd name="connsiteY55" fmla="*/ 2134 h 10000"/>
                <a:gd name="connsiteX56" fmla="*/ 9656 w 10000"/>
                <a:gd name="connsiteY56" fmla="*/ 2232 h 10000"/>
                <a:gd name="connsiteX57" fmla="*/ 9777 w 10000"/>
                <a:gd name="connsiteY57" fmla="*/ 2343 h 10000"/>
                <a:gd name="connsiteX58" fmla="*/ 9251 w 10000"/>
                <a:gd name="connsiteY58" fmla="*/ 2552 h 10000"/>
                <a:gd name="connsiteX59" fmla="*/ 9231 w 10000"/>
                <a:gd name="connsiteY59" fmla="*/ 2817 h 10000"/>
                <a:gd name="connsiteX60" fmla="*/ 9413 w 10000"/>
                <a:gd name="connsiteY60" fmla="*/ 3054 h 10000"/>
                <a:gd name="connsiteX61" fmla="*/ 9696 w 10000"/>
                <a:gd name="connsiteY61" fmla="*/ 3180 h 10000"/>
                <a:gd name="connsiteX62" fmla="*/ 9879 w 10000"/>
                <a:gd name="connsiteY62" fmla="*/ 3333 h 10000"/>
                <a:gd name="connsiteX63" fmla="*/ 9818 w 10000"/>
                <a:gd name="connsiteY63" fmla="*/ 3570 h 10000"/>
                <a:gd name="connsiteX64" fmla="*/ 10000 w 10000"/>
                <a:gd name="connsiteY64" fmla="*/ 3696 h 10000"/>
                <a:gd name="connsiteX65" fmla="*/ 9960 w 10000"/>
                <a:gd name="connsiteY65" fmla="*/ 3780 h 10000"/>
                <a:gd name="connsiteX66" fmla="*/ 9899 w 10000"/>
                <a:gd name="connsiteY66" fmla="*/ 3821 h 10000"/>
                <a:gd name="connsiteX67" fmla="*/ 9656 w 10000"/>
                <a:gd name="connsiteY67" fmla="*/ 3808 h 10000"/>
                <a:gd name="connsiteX68" fmla="*/ 9413 w 10000"/>
                <a:gd name="connsiteY68" fmla="*/ 4045 h 10000"/>
                <a:gd name="connsiteX69" fmla="*/ 9231 w 10000"/>
                <a:gd name="connsiteY69" fmla="*/ 4086 h 10000"/>
                <a:gd name="connsiteX70" fmla="*/ 8826 w 10000"/>
                <a:gd name="connsiteY70" fmla="*/ 4505 h 10000"/>
                <a:gd name="connsiteX71" fmla="*/ 8826 w 10000"/>
                <a:gd name="connsiteY71" fmla="*/ 4616 h 10000"/>
                <a:gd name="connsiteX72" fmla="*/ 8563 w 10000"/>
                <a:gd name="connsiteY72" fmla="*/ 4603 h 10000"/>
                <a:gd name="connsiteX73" fmla="*/ 8300 w 10000"/>
                <a:gd name="connsiteY73" fmla="*/ 4603 h 10000"/>
                <a:gd name="connsiteX74" fmla="*/ 8097 w 10000"/>
                <a:gd name="connsiteY74" fmla="*/ 4700 h 10000"/>
                <a:gd name="connsiteX75" fmla="*/ 7794 w 10000"/>
                <a:gd name="connsiteY75" fmla="*/ 4644 h 10000"/>
                <a:gd name="connsiteX76" fmla="*/ 7692 w 10000"/>
                <a:gd name="connsiteY76" fmla="*/ 4686 h 10000"/>
                <a:gd name="connsiteX77" fmla="*/ 7773 w 10000"/>
                <a:gd name="connsiteY77" fmla="*/ 4728 h 10000"/>
                <a:gd name="connsiteX78" fmla="*/ 7672 w 10000"/>
                <a:gd name="connsiteY78" fmla="*/ 4881 h 10000"/>
                <a:gd name="connsiteX79" fmla="*/ 7733 w 10000"/>
                <a:gd name="connsiteY79" fmla="*/ 4923 h 10000"/>
                <a:gd name="connsiteX80" fmla="*/ 7794 w 10000"/>
                <a:gd name="connsiteY80" fmla="*/ 4881 h 10000"/>
                <a:gd name="connsiteX81" fmla="*/ 7915 w 10000"/>
                <a:gd name="connsiteY81" fmla="*/ 4923 h 10000"/>
                <a:gd name="connsiteX82" fmla="*/ 8036 w 10000"/>
                <a:gd name="connsiteY82" fmla="*/ 4923 h 10000"/>
                <a:gd name="connsiteX83" fmla="*/ 8077 w 10000"/>
                <a:gd name="connsiteY83" fmla="*/ 5021 h 10000"/>
                <a:gd name="connsiteX84" fmla="*/ 8198 w 10000"/>
                <a:gd name="connsiteY84" fmla="*/ 5132 h 10000"/>
                <a:gd name="connsiteX85" fmla="*/ 8138 w 10000"/>
                <a:gd name="connsiteY85" fmla="*/ 5202 h 10000"/>
                <a:gd name="connsiteX86" fmla="*/ 8198 w 10000"/>
                <a:gd name="connsiteY86" fmla="*/ 5258 h 10000"/>
                <a:gd name="connsiteX87" fmla="*/ 8259 w 10000"/>
                <a:gd name="connsiteY87" fmla="*/ 5244 h 10000"/>
                <a:gd name="connsiteX88" fmla="*/ 8320 w 10000"/>
                <a:gd name="connsiteY88" fmla="*/ 5286 h 10000"/>
                <a:gd name="connsiteX89" fmla="*/ 8360 w 10000"/>
                <a:gd name="connsiteY89" fmla="*/ 5370 h 10000"/>
                <a:gd name="connsiteX90" fmla="*/ 8441 w 10000"/>
                <a:gd name="connsiteY90" fmla="*/ 5300 h 10000"/>
                <a:gd name="connsiteX91" fmla="*/ 8765 w 10000"/>
                <a:gd name="connsiteY91" fmla="*/ 5328 h 10000"/>
                <a:gd name="connsiteX92" fmla="*/ 9413 w 10000"/>
                <a:gd name="connsiteY92" fmla="*/ 5439 h 10000"/>
                <a:gd name="connsiteX93" fmla="*/ 8239 w 10000"/>
                <a:gd name="connsiteY93" fmla="*/ 5565 h 10000"/>
                <a:gd name="connsiteX94" fmla="*/ 8198 w 10000"/>
                <a:gd name="connsiteY94" fmla="*/ 5607 h 10000"/>
                <a:gd name="connsiteX95" fmla="*/ 8239 w 10000"/>
                <a:gd name="connsiteY95" fmla="*/ 5649 h 10000"/>
                <a:gd name="connsiteX96" fmla="*/ 8198 w 10000"/>
                <a:gd name="connsiteY96" fmla="*/ 5649 h 10000"/>
                <a:gd name="connsiteX97" fmla="*/ 8158 w 10000"/>
                <a:gd name="connsiteY97" fmla="*/ 5690 h 10000"/>
                <a:gd name="connsiteX98" fmla="*/ 8158 w 10000"/>
                <a:gd name="connsiteY98" fmla="*/ 5774 h 10000"/>
                <a:gd name="connsiteX99" fmla="*/ 8097 w 10000"/>
                <a:gd name="connsiteY99" fmla="*/ 5844 h 10000"/>
                <a:gd name="connsiteX100" fmla="*/ 8097 w 10000"/>
                <a:gd name="connsiteY100" fmla="*/ 5900 h 10000"/>
                <a:gd name="connsiteX101" fmla="*/ 7976 w 10000"/>
                <a:gd name="connsiteY101" fmla="*/ 5900 h 10000"/>
                <a:gd name="connsiteX102" fmla="*/ 7976 w 10000"/>
                <a:gd name="connsiteY102" fmla="*/ 5997 h 10000"/>
                <a:gd name="connsiteX103" fmla="*/ 7915 w 10000"/>
                <a:gd name="connsiteY103" fmla="*/ 6011 h 10000"/>
                <a:gd name="connsiteX104" fmla="*/ 7915 w 10000"/>
                <a:gd name="connsiteY104" fmla="*/ 6081 h 10000"/>
                <a:gd name="connsiteX105" fmla="*/ 7854 w 10000"/>
                <a:gd name="connsiteY105" fmla="*/ 6095 h 10000"/>
                <a:gd name="connsiteX106" fmla="*/ 7895 w 10000"/>
                <a:gd name="connsiteY106" fmla="*/ 6137 h 10000"/>
                <a:gd name="connsiteX107" fmla="*/ 7834 w 10000"/>
                <a:gd name="connsiteY107" fmla="*/ 6165 h 10000"/>
                <a:gd name="connsiteX108" fmla="*/ 7895 w 10000"/>
                <a:gd name="connsiteY108" fmla="*/ 6179 h 10000"/>
                <a:gd name="connsiteX109" fmla="*/ 7915 w 10000"/>
                <a:gd name="connsiteY109" fmla="*/ 6276 h 10000"/>
                <a:gd name="connsiteX110" fmla="*/ 7834 w 10000"/>
                <a:gd name="connsiteY110" fmla="*/ 6332 h 10000"/>
                <a:gd name="connsiteX111" fmla="*/ 7854 w 10000"/>
                <a:gd name="connsiteY111" fmla="*/ 6332 h 10000"/>
                <a:gd name="connsiteX112" fmla="*/ 7854 w 10000"/>
                <a:gd name="connsiteY112" fmla="*/ 6374 h 10000"/>
                <a:gd name="connsiteX113" fmla="*/ 7794 w 10000"/>
                <a:gd name="connsiteY113" fmla="*/ 6416 h 10000"/>
                <a:gd name="connsiteX114" fmla="*/ 7794 w 10000"/>
                <a:gd name="connsiteY114" fmla="*/ 6457 h 10000"/>
                <a:gd name="connsiteX115" fmla="*/ 7672 w 10000"/>
                <a:gd name="connsiteY115" fmla="*/ 6597 h 10000"/>
                <a:gd name="connsiteX116" fmla="*/ 7773 w 10000"/>
                <a:gd name="connsiteY116" fmla="*/ 6681 h 10000"/>
                <a:gd name="connsiteX117" fmla="*/ 8016 w 10000"/>
                <a:gd name="connsiteY117" fmla="*/ 6681 h 10000"/>
                <a:gd name="connsiteX118" fmla="*/ 8036 w 10000"/>
                <a:gd name="connsiteY118" fmla="*/ 6695 h 10000"/>
                <a:gd name="connsiteX119" fmla="*/ 8198 w 10000"/>
                <a:gd name="connsiteY119" fmla="*/ 6653 h 10000"/>
                <a:gd name="connsiteX120" fmla="*/ 8300 w 10000"/>
                <a:gd name="connsiteY120" fmla="*/ 6695 h 10000"/>
                <a:gd name="connsiteX121" fmla="*/ 8360 w 10000"/>
                <a:gd name="connsiteY121" fmla="*/ 6695 h 10000"/>
                <a:gd name="connsiteX122" fmla="*/ 8320 w 10000"/>
                <a:gd name="connsiteY122" fmla="*/ 6722 h 10000"/>
                <a:gd name="connsiteX123" fmla="*/ 8441 w 10000"/>
                <a:gd name="connsiteY123" fmla="*/ 6764 h 10000"/>
                <a:gd name="connsiteX124" fmla="*/ 8502 w 10000"/>
                <a:gd name="connsiteY124" fmla="*/ 7015 h 10000"/>
                <a:gd name="connsiteX125" fmla="*/ 8441 w 10000"/>
                <a:gd name="connsiteY125" fmla="*/ 7057 h 10000"/>
                <a:gd name="connsiteX126" fmla="*/ 8441 w 10000"/>
                <a:gd name="connsiteY126" fmla="*/ 7197 h 10000"/>
                <a:gd name="connsiteX127" fmla="*/ 8664 w 10000"/>
                <a:gd name="connsiteY127" fmla="*/ 7294 h 10000"/>
                <a:gd name="connsiteX128" fmla="*/ 8623 w 10000"/>
                <a:gd name="connsiteY128" fmla="*/ 7336 h 10000"/>
                <a:gd name="connsiteX129" fmla="*/ 8704 w 10000"/>
                <a:gd name="connsiteY129" fmla="*/ 7406 h 10000"/>
                <a:gd name="connsiteX130" fmla="*/ 8704 w 10000"/>
                <a:gd name="connsiteY130" fmla="*/ 7476 h 10000"/>
                <a:gd name="connsiteX131" fmla="*/ 8725 w 10000"/>
                <a:gd name="connsiteY131" fmla="*/ 7490 h 10000"/>
                <a:gd name="connsiteX132" fmla="*/ 8704 w 10000"/>
                <a:gd name="connsiteY132" fmla="*/ 7531 h 10000"/>
                <a:gd name="connsiteX133" fmla="*/ 8765 w 10000"/>
                <a:gd name="connsiteY133" fmla="*/ 7601 h 10000"/>
                <a:gd name="connsiteX134" fmla="*/ 8826 w 10000"/>
                <a:gd name="connsiteY134" fmla="*/ 7559 h 10000"/>
                <a:gd name="connsiteX135" fmla="*/ 8826 w 10000"/>
                <a:gd name="connsiteY135" fmla="*/ 7615 h 10000"/>
                <a:gd name="connsiteX136" fmla="*/ 8846 w 10000"/>
                <a:gd name="connsiteY136" fmla="*/ 7713 h 10000"/>
                <a:gd name="connsiteX137" fmla="*/ 8623 w 10000"/>
                <a:gd name="connsiteY137" fmla="*/ 7796 h 10000"/>
                <a:gd name="connsiteX138" fmla="*/ 8441 w 10000"/>
                <a:gd name="connsiteY138" fmla="*/ 7796 h 10000"/>
                <a:gd name="connsiteX139" fmla="*/ 8421 w 10000"/>
                <a:gd name="connsiteY139" fmla="*/ 7894 h 10000"/>
                <a:gd name="connsiteX140" fmla="*/ 8603 w 10000"/>
                <a:gd name="connsiteY140" fmla="*/ 7894 h 10000"/>
                <a:gd name="connsiteX141" fmla="*/ 8623 w 10000"/>
                <a:gd name="connsiteY141" fmla="*/ 7936 h 10000"/>
                <a:gd name="connsiteX142" fmla="*/ 8664 w 10000"/>
                <a:gd name="connsiteY142" fmla="*/ 7922 h 10000"/>
                <a:gd name="connsiteX143" fmla="*/ 8725 w 10000"/>
                <a:gd name="connsiteY143" fmla="*/ 7992 h 10000"/>
                <a:gd name="connsiteX144" fmla="*/ 8704 w 10000"/>
                <a:gd name="connsiteY144" fmla="*/ 8033 h 10000"/>
                <a:gd name="connsiteX145" fmla="*/ 8725 w 10000"/>
                <a:gd name="connsiteY145" fmla="*/ 8047 h 10000"/>
                <a:gd name="connsiteX146" fmla="*/ 8887 w 10000"/>
                <a:gd name="connsiteY146" fmla="*/ 7922 h 10000"/>
                <a:gd name="connsiteX147" fmla="*/ 8947 w 10000"/>
                <a:gd name="connsiteY147" fmla="*/ 7936 h 10000"/>
                <a:gd name="connsiteX148" fmla="*/ 8907 w 10000"/>
                <a:gd name="connsiteY148" fmla="*/ 7922 h 10000"/>
                <a:gd name="connsiteX149" fmla="*/ 8968 w 10000"/>
                <a:gd name="connsiteY149" fmla="*/ 7880 h 10000"/>
                <a:gd name="connsiteX150" fmla="*/ 9028 w 10000"/>
                <a:gd name="connsiteY150" fmla="*/ 7852 h 10000"/>
                <a:gd name="connsiteX151" fmla="*/ 9170 w 10000"/>
                <a:gd name="connsiteY151" fmla="*/ 8131 h 10000"/>
                <a:gd name="connsiteX152" fmla="*/ 9130 w 10000"/>
                <a:gd name="connsiteY152" fmla="*/ 8173 h 10000"/>
                <a:gd name="connsiteX153" fmla="*/ 9130 w 10000"/>
                <a:gd name="connsiteY153" fmla="*/ 8271 h 10000"/>
                <a:gd name="connsiteX154" fmla="*/ 8846 w 10000"/>
                <a:gd name="connsiteY154" fmla="*/ 8243 h 10000"/>
                <a:gd name="connsiteX155" fmla="*/ 8826 w 10000"/>
                <a:gd name="connsiteY155" fmla="*/ 8452 h 10000"/>
                <a:gd name="connsiteX156" fmla="*/ 8704 w 10000"/>
                <a:gd name="connsiteY156" fmla="*/ 8452 h 10000"/>
                <a:gd name="connsiteX157" fmla="*/ 8664 w 10000"/>
                <a:gd name="connsiteY157" fmla="*/ 8633 h 10000"/>
                <a:gd name="connsiteX158" fmla="*/ 8543 w 10000"/>
                <a:gd name="connsiteY158" fmla="*/ 8731 h 10000"/>
                <a:gd name="connsiteX159" fmla="*/ 8543 w 10000"/>
                <a:gd name="connsiteY159" fmla="*/ 8884 h 10000"/>
                <a:gd name="connsiteX160" fmla="*/ 8381 w 10000"/>
                <a:gd name="connsiteY160" fmla="*/ 8954 h 10000"/>
                <a:gd name="connsiteX161" fmla="*/ 8603 w 10000"/>
                <a:gd name="connsiteY161" fmla="*/ 9010 h 10000"/>
                <a:gd name="connsiteX162" fmla="*/ 8603 w 10000"/>
                <a:gd name="connsiteY162" fmla="*/ 9052 h 10000"/>
                <a:gd name="connsiteX163" fmla="*/ 8138 w 10000"/>
                <a:gd name="connsiteY163" fmla="*/ 9052 h 10000"/>
                <a:gd name="connsiteX164" fmla="*/ 8239 w 10000"/>
                <a:gd name="connsiteY164" fmla="*/ 9191 h 10000"/>
                <a:gd name="connsiteX165" fmla="*/ 8320 w 10000"/>
                <a:gd name="connsiteY165" fmla="*/ 9233 h 10000"/>
                <a:gd name="connsiteX166" fmla="*/ 8300 w 10000"/>
                <a:gd name="connsiteY166" fmla="*/ 9289 h 10000"/>
                <a:gd name="connsiteX167" fmla="*/ 8320 w 10000"/>
                <a:gd name="connsiteY167" fmla="*/ 9317 h 10000"/>
                <a:gd name="connsiteX168" fmla="*/ 8320 w 10000"/>
                <a:gd name="connsiteY168" fmla="*/ 9442 h 10000"/>
                <a:gd name="connsiteX169" fmla="*/ 8259 w 10000"/>
                <a:gd name="connsiteY169" fmla="*/ 9442 h 10000"/>
                <a:gd name="connsiteX170" fmla="*/ 8198 w 10000"/>
                <a:gd name="connsiteY170" fmla="*/ 9568 h 10000"/>
                <a:gd name="connsiteX171" fmla="*/ 8198 w 10000"/>
                <a:gd name="connsiteY171" fmla="*/ 9791 h 10000"/>
                <a:gd name="connsiteX172" fmla="*/ 8077 w 10000"/>
                <a:gd name="connsiteY172" fmla="*/ 9805 h 10000"/>
                <a:gd name="connsiteX173" fmla="*/ 8077 w 10000"/>
                <a:gd name="connsiteY173" fmla="*/ 9888 h 10000"/>
                <a:gd name="connsiteX174" fmla="*/ 7976 w 10000"/>
                <a:gd name="connsiteY174" fmla="*/ 9986 h 10000"/>
                <a:gd name="connsiteX175" fmla="*/ 7490 w 10000"/>
                <a:gd name="connsiteY175" fmla="*/ 9944 h 10000"/>
                <a:gd name="connsiteX176" fmla="*/ 7267 w 10000"/>
                <a:gd name="connsiteY176" fmla="*/ 9944 h 10000"/>
                <a:gd name="connsiteX177" fmla="*/ 7166 w 10000"/>
                <a:gd name="connsiteY177" fmla="*/ 10000 h 10000"/>
                <a:gd name="connsiteX178" fmla="*/ 7105 w 10000"/>
                <a:gd name="connsiteY178" fmla="*/ 9958 h 10000"/>
                <a:gd name="connsiteX179" fmla="*/ 7045 w 10000"/>
                <a:gd name="connsiteY179" fmla="*/ 9986 h 10000"/>
                <a:gd name="connsiteX180" fmla="*/ 6862 w 10000"/>
                <a:gd name="connsiteY180" fmla="*/ 9833 h 10000"/>
                <a:gd name="connsiteX181" fmla="*/ 6741 w 10000"/>
                <a:gd name="connsiteY181" fmla="*/ 9874 h 10000"/>
                <a:gd name="connsiteX182" fmla="*/ 6680 w 10000"/>
                <a:gd name="connsiteY182" fmla="*/ 9944 h 10000"/>
                <a:gd name="connsiteX183" fmla="*/ 6619 w 10000"/>
                <a:gd name="connsiteY183" fmla="*/ 9958 h 10000"/>
                <a:gd name="connsiteX184" fmla="*/ 6498 w 10000"/>
                <a:gd name="connsiteY184" fmla="*/ 9791 h 10000"/>
                <a:gd name="connsiteX185" fmla="*/ 5891 w 10000"/>
                <a:gd name="connsiteY185" fmla="*/ 9805 h 10000"/>
                <a:gd name="connsiteX186" fmla="*/ 5870 w 10000"/>
                <a:gd name="connsiteY186" fmla="*/ 9874 h 10000"/>
                <a:gd name="connsiteX187" fmla="*/ 5506 w 10000"/>
                <a:gd name="connsiteY187" fmla="*/ 9874 h 10000"/>
                <a:gd name="connsiteX188" fmla="*/ 5506 w 10000"/>
                <a:gd name="connsiteY188" fmla="*/ 9916 h 10000"/>
                <a:gd name="connsiteX189" fmla="*/ 5243 w 10000"/>
                <a:gd name="connsiteY189" fmla="*/ 9874 h 10000"/>
                <a:gd name="connsiteX190" fmla="*/ 5243 w 10000"/>
                <a:gd name="connsiteY190" fmla="*/ 9791 h 10000"/>
                <a:gd name="connsiteX191" fmla="*/ 5182 w 10000"/>
                <a:gd name="connsiteY191" fmla="*/ 9791 h 10000"/>
                <a:gd name="connsiteX192" fmla="*/ 5182 w 10000"/>
                <a:gd name="connsiteY192" fmla="*/ 9791 h 10000"/>
                <a:gd name="connsiteX193" fmla="*/ 5162 w 10000"/>
                <a:gd name="connsiteY193" fmla="*/ 9707 h 10000"/>
                <a:gd name="connsiteX194" fmla="*/ 5283 w 10000"/>
                <a:gd name="connsiteY194" fmla="*/ 9484 h 10000"/>
                <a:gd name="connsiteX195" fmla="*/ 5182 w 10000"/>
                <a:gd name="connsiteY195" fmla="*/ 9442 h 10000"/>
                <a:gd name="connsiteX196" fmla="*/ 5121 w 10000"/>
                <a:gd name="connsiteY196" fmla="*/ 9470 h 10000"/>
                <a:gd name="connsiteX197" fmla="*/ 5040 w 10000"/>
                <a:gd name="connsiteY197" fmla="*/ 9428 h 10000"/>
                <a:gd name="connsiteX198" fmla="*/ 5040 w 10000"/>
                <a:gd name="connsiteY198" fmla="*/ 9205 h 10000"/>
                <a:gd name="connsiteX199" fmla="*/ 4190 w 10000"/>
                <a:gd name="connsiteY199" fmla="*/ 9163 h 10000"/>
                <a:gd name="connsiteX200" fmla="*/ 4089 w 10000"/>
                <a:gd name="connsiteY200" fmla="*/ 9038 h 10000"/>
                <a:gd name="connsiteX201" fmla="*/ 4170 w 10000"/>
                <a:gd name="connsiteY201" fmla="*/ 8954 h 10000"/>
                <a:gd name="connsiteX202" fmla="*/ 4170 w 10000"/>
                <a:gd name="connsiteY202" fmla="*/ 8884 h 10000"/>
                <a:gd name="connsiteX203" fmla="*/ 4069 w 10000"/>
                <a:gd name="connsiteY203" fmla="*/ 8870 h 10000"/>
                <a:gd name="connsiteX204" fmla="*/ 4130 w 10000"/>
                <a:gd name="connsiteY204" fmla="*/ 8731 h 10000"/>
                <a:gd name="connsiteX205" fmla="*/ 3563 w 10000"/>
                <a:gd name="connsiteY205" fmla="*/ 8605 h 10000"/>
                <a:gd name="connsiteX206" fmla="*/ 3603 w 10000"/>
                <a:gd name="connsiteY206" fmla="*/ 8550 h 10000"/>
                <a:gd name="connsiteX207" fmla="*/ 3360 w 10000"/>
                <a:gd name="connsiteY207" fmla="*/ 8550 h 10000"/>
                <a:gd name="connsiteX208" fmla="*/ 3239 w 10000"/>
                <a:gd name="connsiteY208" fmla="*/ 8494 h 10000"/>
                <a:gd name="connsiteX209" fmla="*/ 3198 w 10000"/>
                <a:gd name="connsiteY209" fmla="*/ 8452 h 10000"/>
                <a:gd name="connsiteX210" fmla="*/ 3239 w 10000"/>
                <a:gd name="connsiteY210" fmla="*/ 8410 h 10000"/>
                <a:gd name="connsiteX211" fmla="*/ 3259 w 10000"/>
                <a:gd name="connsiteY211" fmla="*/ 8354 h 10000"/>
                <a:gd name="connsiteX212" fmla="*/ 3158 w 10000"/>
                <a:gd name="connsiteY212" fmla="*/ 8243 h 10000"/>
                <a:gd name="connsiteX213" fmla="*/ 3158 w 10000"/>
                <a:gd name="connsiteY213" fmla="*/ 8131 h 10000"/>
                <a:gd name="connsiteX214" fmla="*/ 3016 w 10000"/>
                <a:gd name="connsiteY214" fmla="*/ 8033 h 10000"/>
                <a:gd name="connsiteX215" fmla="*/ 2632 w 10000"/>
                <a:gd name="connsiteY215" fmla="*/ 8075 h 10000"/>
                <a:gd name="connsiteX216" fmla="*/ 2449 w 10000"/>
                <a:gd name="connsiteY216" fmla="*/ 8006 h 10000"/>
                <a:gd name="connsiteX217" fmla="*/ 2449 w 10000"/>
                <a:gd name="connsiteY217" fmla="*/ 7894 h 10000"/>
                <a:gd name="connsiteX218" fmla="*/ 2510 w 10000"/>
                <a:gd name="connsiteY218" fmla="*/ 7852 h 10000"/>
                <a:gd name="connsiteX219" fmla="*/ 2490 w 10000"/>
                <a:gd name="connsiteY219" fmla="*/ 7768 h 10000"/>
                <a:gd name="connsiteX220" fmla="*/ 2733 w 10000"/>
                <a:gd name="connsiteY220" fmla="*/ 7657 h 10000"/>
                <a:gd name="connsiteX221" fmla="*/ 2632 w 10000"/>
                <a:gd name="connsiteY221" fmla="*/ 7601 h 10000"/>
                <a:gd name="connsiteX222" fmla="*/ 2551 w 10000"/>
                <a:gd name="connsiteY222" fmla="*/ 7601 h 10000"/>
                <a:gd name="connsiteX223" fmla="*/ 2490 w 10000"/>
                <a:gd name="connsiteY223" fmla="*/ 7294 h 10000"/>
                <a:gd name="connsiteX224" fmla="*/ 2267 w 10000"/>
                <a:gd name="connsiteY224" fmla="*/ 7364 h 10000"/>
                <a:gd name="connsiteX225" fmla="*/ 2227 w 10000"/>
                <a:gd name="connsiteY225" fmla="*/ 7322 h 10000"/>
                <a:gd name="connsiteX226" fmla="*/ 2105 w 10000"/>
                <a:gd name="connsiteY226" fmla="*/ 7336 h 10000"/>
                <a:gd name="connsiteX227" fmla="*/ 1984 w 10000"/>
                <a:gd name="connsiteY227" fmla="*/ 7252 h 10000"/>
                <a:gd name="connsiteX228" fmla="*/ 2024 w 10000"/>
                <a:gd name="connsiteY228" fmla="*/ 7211 h 10000"/>
                <a:gd name="connsiteX229" fmla="*/ 1903 w 10000"/>
                <a:gd name="connsiteY229" fmla="*/ 7169 h 10000"/>
                <a:gd name="connsiteX230" fmla="*/ 1964 w 10000"/>
                <a:gd name="connsiteY230" fmla="*/ 7169 h 10000"/>
                <a:gd name="connsiteX231" fmla="*/ 1923 w 10000"/>
                <a:gd name="connsiteY231" fmla="*/ 7085 h 10000"/>
                <a:gd name="connsiteX232" fmla="*/ 2024 w 10000"/>
                <a:gd name="connsiteY232" fmla="*/ 7015 h 10000"/>
                <a:gd name="connsiteX233" fmla="*/ 1822 w 10000"/>
                <a:gd name="connsiteY233" fmla="*/ 6876 h 10000"/>
                <a:gd name="connsiteX234" fmla="*/ 1761 w 10000"/>
                <a:gd name="connsiteY234" fmla="*/ 6332 h 10000"/>
                <a:gd name="connsiteX235" fmla="*/ 1862 w 10000"/>
                <a:gd name="connsiteY235" fmla="*/ 6318 h 10000"/>
                <a:gd name="connsiteX236" fmla="*/ 1903 w 10000"/>
                <a:gd name="connsiteY236" fmla="*/ 6276 h 10000"/>
                <a:gd name="connsiteX237" fmla="*/ 1984 w 10000"/>
                <a:gd name="connsiteY237" fmla="*/ 6248 h 10000"/>
                <a:gd name="connsiteX238" fmla="*/ 1984 w 10000"/>
                <a:gd name="connsiteY238" fmla="*/ 6165 h 10000"/>
                <a:gd name="connsiteX239" fmla="*/ 1964 w 10000"/>
                <a:gd name="connsiteY239" fmla="*/ 6123 h 10000"/>
                <a:gd name="connsiteX240" fmla="*/ 2045 w 10000"/>
                <a:gd name="connsiteY240" fmla="*/ 6095 h 10000"/>
                <a:gd name="connsiteX241" fmla="*/ 2024 w 10000"/>
                <a:gd name="connsiteY241" fmla="*/ 6039 h 10000"/>
                <a:gd name="connsiteX242" fmla="*/ 1862 w 10000"/>
                <a:gd name="connsiteY242" fmla="*/ 6039 h 10000"/>
                <a:gd name="connsiteX243" fmla="*/ 1761 w 10000"/>
                <a:gd name="connsiteY243" fmla="*/ 5969 h 10000"/>
                <a:gd name="connsiteX244" fmla="*/ 1862 w 10000"/>
                <a:gd name="connsiteY244" fmla="*/ 5858 h 10000"/>
                <a:gd name="connsiteX245" fmla="*/ 1822 w 10000"/>
                <a:gd name="connsiteY245" fmla="*/ 5732 h 10000"/>
                <a:gd name="connsiteX246" fmla="*/ 1903 w 10000"/>
                <a:gd name="connsiteY246" fmla="*/ 5690 h 10000"/>
                <a:gd name="connsiteX247" fmla="*/ 1984 w 10000"/>
                <a:gd name="connsiteY247" fmla="*/ 5690 h 10000"/>
                <a:gd name="connsiteX248" fmla="*/ 1984 w 10000"/>
                <a:gd name="connsiteY248" fmla="*/ 5621 h 10000"/>
                <a:gd name="connsiteX249" fmla="*/ 1822 w 10000"/>
                <a:gd name="connsiteY249" fmla="*/ 5649 h 10000"/>
                <a:gd name="connsiteX250" fmla="*/ 1741 w 10000"/>
                <a:gd name="connsiteY250" fmla="*/ 5565 h 10000"/>
                <a:gd name="connsiteX251" fmla="*/ 1619 w 10000"/>
                <a:gd name="connsiteY251" fmla="*/ 5579 h 10000"/>
                <a:gd name="connsiteX252" fmla="*/ 1619 w 10000"/>
                <a:gd name="connsiteY252" fmla="*/ 5174 h 10000"/>
                <a:gd name="connsiteX253" fmla="*/ 1518 w 10000"/>
                <a:gd name="connsiteY253" fmla="*/ 5202 h 10000"/>
                <a:gd name="connsiteX254" fmla="*/ 1275 w 10000"/>
                <a:gd name="connsiteY254" fmla="*/ 5160 h 10000"/>
                <a:gd name="connsiteX255" fmla="*/ 1235 w 10000"/>
                <a:gd name="connsiteY255" fmla="*/ 5202 h 10000"/>
                <a:gd name="connsiteX256" fmla="*/ 1154 w 10000"/>
                <a:gd name="connsiteY256" fmla="*/ 5202 h 10000"/>
                <a:gd name="connsiteX257" fmla="*/ 1032 w 10000"/>
                <a:gd name="connsiteY257" fmla="*/ 5160 h 10000"/>
                <a:gd name="connsiteX258" fmla="*/ 830 w 10000"/>
                <a:gd name="connsiteY258" fmla="*/ 5160 h 10000"/>
                <a:gd name="connsiteX259" fmla="*/ 830 w 10000"/>
                <a:gd name="connsiteY259" fmla="*/ 5105 h 10000"/>
                <a:gd name="connsiteX260" fmla="*/ 688 w 10000"/>
                <a:gd name="connsiteY260" fmla="*/ 5105 h 10000"/>
                <a:gd name="connsiteX261" fmla="*/ 810 w 10000"/>
                <a:gd name="connsiteY261" fmla="*/ 4979 h 10000"/>
                <a:gd name="connsiteX262" fmla="*/ 891 w 10000"/>
                <a:gd name="connsiteY262" fmla="*/ 5021 h 10000"/>
                <a:gd name="connsiteX263" fmla="*/ 891 w 10000"/>
                <a:gd name="connsiteY263" fmla="*/ 4937 h 10000"/>
                <a:gd name="connsiteX264" fmla="*/ 1093 w 10000"/>
                <a:gd name="connsiteY264" fmla="*/ 4895 h 10000"/>
                <a:gd name="connsiteX265" fmla="*/ 891 w 10000"/>
                <a:gd name="connsiteY265" fmla="*/ 4616 h 10000"/>
                <a:gd name="connsiteX266" fmla="*/ 931 w 10000"/>
                <a:gd name="connsiteY266" fmla="*/ 4575 h 10000"/>
                <a:gd name="connsiteX267" fmla="*/ 992 w 10000"/>
                <a:gd name="connsiteY267" fmla="*/ 4226 h 10000"/>
                <a:gd name="connsiteX268" fmla="*/ 870 w 10000"/>
                <a:gd name="connsiteY268" fmla="*/ 4212 h 10000"/>
                <a:gd name="connsiteX269" fmla="*/ 830 w 10000"/>
                <a:gd name="connsiteY269" fmla="*/ 4324 h 10000"/>
                <a:gd name="connsiteX270" fmla="*/ 587 w 10000"/>
                <a:gd name="connsiteY270" fmla="*/ 4296 h 10000"/>
                <a:gd name="connsiteX271" fmla="*/ 283 w 10000"/>
                <a:gd name="connsiteY271" fmla="*/ 4212 h 10000"/>
                <a:gd name="connsiteX272" fmla="*/ 223 w 10000"/>
                <a:gd name="connsiteY272" fmla="*/ 4170 h 10000"/>
                <a:gd name="connsiteX273" fmla="*/ 283 w 10000"/>
                <a:gd name="connsiteY273" fmla="*/ 4142 h 10000"/>
                <a:gd name="connsiteX274" fmla="*/ 223 w 10000"/>
                <a:gd name="connsiteY274" fmla="*/ 4100 h 10000"/>
                <a:gd name="connsiteX275" fmla="*/ 405 w 10000"/>
                <a:gd name="connsiteY275" fmla="*/ 4017 h 10000"/>
                <a:gd name="connsiteX276" fmla="*/ 283 w 10000"/>
                <a:gd name="connsiteY276" fmla="*/ 3933 h 10000"/>
                <a:gd name="connsiteX277" fmla="*/ 223 w 10000"/>
                <a:gd name="connsiteY277" fmla="*/ 3947 h 10000"/>
                <a:gd name="connsiteX278" fmla="*/ 121 w 10000"/>
                <a:gd name="connsiteY278" fmla="*/ 3821 h 10000"/>
                <a:gd name="connsiteX279" fmla="*/ 121 w 10000"/>
                <a:gd name="connsiteY279" fmla="*/ 3821 h 10000"/>
                <a:gd name="connsiteX280" fmla="*/ 121 w 10000"/>
                <a:gd name="connsiteY280" fmla="*/ 3780 h 10000"/>
                <a:gd name="connsiteX281" fmla="*/ 304 w 10000"/>
                <a:gd name="connsiteY281" fmla="*/ 3710 h 10000"/>
                <a:gd name="connsiteX282" fmla="*/ 243 w 10000"/>
                <a:gd name="connsiteY282" fmla="*/ 3668 h 10000"/>
                <a:gd name="connsiteX283" fmla="*/ 506 w 10000"/>
                <a:gd name="connsiteY283" fmla="*/ 3612 h 10000"/>
                <a:gd name="connsiteX284" fmla="*/ 466 w 10000"/>
                <a:gd name="connsiteY284" fmla="*/ 3529 h 10000"/>
                <a:gd name="connsiteX285" fmla="*/ 182 w 10000"/>
                <a:gd name="connsiteY285" fmla="*/ 3501 h 10000"/>
                <a:gd name="connsiteX286" fmla="*/ 162 w 10000"/>
                <a:gd name="connsiteY286" fmla="*/ 3417 h 10000"/>
                <a:gd name="connsiteX287" fmla="*/ 243 w 10000"/>
                <a:gd name="connsiteY287" fmla="*/ 3068 h 10000"/>
                <a:gd name="connsiteX288" fmla="*/ 162 w 10000"/>
                <a:gd name="connsiteY288" fmla="*/ 3013 h 10000"/>
                <a:gd name="connsiteX289" fmla="*/ 162 w 10000"/>
                <a:gd name="connsiteY289" fmla="*/ 2887 h 10000"/>
                <a:gd name="connsiteX290" fmla="*/ 20 w 10000"/>
                <a:gd name="connsiteY290" fmla="*/ 2887 h 10000"/>
                <a:gd name="connsiteX291" fmla="*/ 61 w 10000"/>
                <a:gd name="connsiteY291" fmla="*/ 2706 h 10000"/>
                <a:gd name="connsiteX292" fmla="*/ 0 w 10000"/>
                <a:gd name="connsiteY292" fmla="*/ 2664 h 10000"/>
                <a:gd name="connsiteX293" fmla="*/ 20 w 10000"/>
                <a:gd name="connsiteY293" fmla="*/ 2552 h 10000"/>
                <a:gd name="connsiteX294" fmla="*/ 182 w 10000"/>
                <a:gd name="connsiteY294" fmla="*/ 2552 h 10000"/>
                <a:gd name="connsiteX295" fmla="*/ 344 w 10000"/>
                <a:gd name="connsiteY295" fmla="*/ 2469 h 10000"/>
                <a:gd name="connsiteX296" fmla="*/ 364 w 10000"/>
                <a:gd name="connsiteY296" fmla="*/ 2455 h 10000"/>
                <a:gd name="connsiteX297" fmla="*/ 182 w 10000"/>
                <a:gd name="connsiteY297" fmla="*/ 2427 h 10000"/>
                <a:gd name="connsiteX298" fmla="*/ 243 w 10000"/>
                <a:gd name="connsiteY298" fmla="*/ 2329 h 10000"/>
                <a:gd name="connsiteX299" fmla="*/ 466 w 10000"/>
                <a:gd name="connsiteY299" fmla="*/ 2343 h 10000"/>
                <a:gd name="connsiteX300" fmla="*/ 425 w 10000"/>
                <a:gd name="connsiteY300" fmla="*/ 2232 h 10000"/>
                <a:gd name="connsiteX301" fmla="*/ 425 w 10000"/>
                <a:gd name="connsiteY301" fmla="*/ 2148 h 10000"/>
                <a:gd name="connsiteX302" fmla="*/ 567 w 10000"/>
                <a:gd name="connsiteY302" fmla="*/ 2148 h 10000"/>
                <a:gd name="connsiteX303" fmla="*/ 587 w 10000"/>
                <a:gd name="connsiteY303" fmla="*/ 2106 h 10000"/>
                <a:gd name="connsiteX304" fmla="*/ 648 w 10000"/>
                <a:gd name="connsiteY304" fmla="*/ 2092 h 10000"/>
                <a:gd name="connsiteX305" fmla="*/ 628 w 10000"/>
                <a:gd name="connsiteY305" fmla="*/ 1994 h 10000"/>
                <a:gd name="connsiteX306" fmla="*/ 870 w 10000"/>
                <a:gd name="connsiteY306" fmla="*/ 1939 h 10000"/>
                <a:gd name="connsiteX307" fmla="*/ 769 w 10000"/>
                <a:gd name="connsiteY307" fmla="*/ 1911 h 10000"/>
                <a:gd name="connsiteX308" fmla="*/ 749 w 10000"/>
                <a:gd name="connsiteY308" fmla="*/ 1785 h 10000"/>
                <a:gd name="connsiteX309" fmla="*/ 688 w 10000"/>
                <a:gd name="connsiteY309" fmla="*/ 1771 h 10000"/>
                <a:gd name="connsiteX310" fmla="*/ 749 w 10000"/>
                <a:gd name="connsiteY310" fmla="*/ 1715 h 10000"/>
                <a:gd name="connsiteX311" fmla="*/ 749 w 10000"/>
                <a:gd name="connsiteY311" fmla="*/ 1702 h 10000"/>
                <a:gd name="connsiteX312" fmla="*/ 648 w 10000"/>
                <a:gd name="connsiteY312" fmla="*/ 1674 h 10000"/>
                <a:gd name="connsiteX313" fmla="*/ 567 w 10000"/>
                <a:gd name="connsiteY313" fmla="*/ 1715 h 10000"/>
                <a:gd name="connsiteX314" fmla="*/ 466 w 10000"/>
                <a:gd name="connsiteY314" fmla="*/ 1618 h 10000"/>
                <a:gd name="connsiteX315" fmla="*/ 587 w 10000"/>
                <a:gd name="connsiteY315" fmla="*/ 1464 h 10000"/>
                <a:gd name="connsiteX316" fmla="*/ 648 w 10000"/>
                <a:gd name="connsiteY316" fmla="*/ 1534 h 10000"/>
                <a:gd name="connsiteX317" fmla="*/ 810 w 10000"/>
                <a:gd name="connsiteY317" fmla="*/ 1381 h 10000"/>
                <a:gd name="connsiteX318" fmla="*/ 891 w 10000"/>
                <a:gd name="connsiteY318" fmla="*/ 1381 h 10000"/>
                <a:gd name="connsiteX319" fmla="*/ 891 w 10000"/>
                <a:gd name="connsiteY319" fmla="*/ 1339 h 10000"/>
                <a:gd name="connsiteX320" fmla="*/ 709 w 10000"/>
                <a:gd name="connsiteY320" fmla="*/ 1255 h 10000"/>
                <a:gd name="connsiteX321" fmla="*/ 769 w 10000"/>
                <a:gd name="connsiteY321" fmla="*/ 1144 h 10000"/>
                <a:gd name="connsiteX322" fmla="*/ 992 w 10000"/>
                <a:gd name="connsiteY322" fmla="*/ 1144 h 10000"/>
                <a:gd name="connsiteX323" fmla="*/ 1053 w 10000"/>
                <a:gd name="connsiteY323" fmla="*/ 1102 h 10000"/>
                <a:gd name="connsiteX324" fmla="*/ 810 w 10000"/>
                <a:gd name="connsiteY324" fmla="*/ 865 h 10000"/>
                <a:gd name="connsiteX325" fmla="*/ 810 w 10000"/>
                <a:gd name="connsiteY325" fmla="*/ 865 h 10000"/>
                <a:gd name="connsiteX326" fmla="*/ 891 w 10000"/>
                <a:gd name="connsiteY326" fmla="*/ 753 h 10000"/>
                <a:gd name="connsiteX327" fmla="*/ 1174 w 10000"/>
                <a:gd name="connsiteY327" fmla="*/ 669 h 10000"/>
                <a:gd name="connsiteX328" fmla="*/ 1215 w 10000"/>
                <a:gd name="connsiteY328" fmla="*/ 753 h 10000"/>
                <a:gd name="connsiteX329" fmla="*/ 1397 w 10000"/>
                <a:gd name="connsiteY329" fmla="*/ 669 h 10000"/>
                <a:gd name="connsiteX330" fmla="*/ 1356 w 10000"/>
                <a:gd name="connsiteY330" fmla="*/ 628 h 10000"/>
                <a:gd name="connsiteX331" fmla="*/ 1498 w 10000"/>
                <a:gd name="connsiteY331" fmla="*/ 586 h 10000"/>
                <a:gd name="connsiteX332" fmla="*/ 1498 w 10000"/>
                <a:gd name="connsiteY332" fmla="*/ 544 h 10000"/>
                <a:gd name="connsiteX333" fmla="*/ 1579 w 10000"/>
                <a:gd name="connsiteY333" fmla="*/ 502 h 10000"/>
                <a:gd name="connsiteX334" fmla="*/ 1457 w 10000"/>
                <a:gd name="connsiteY334" fmla="*/ 307 h 10000"/>
                <a:gd name="connsiteX335" fmla="*/ 1437 w 10000"/>
                <a:gd name="connsiteY335" fmla="*/ 42 h 10000"/>
                <a:gd name="connsiteX336" fmla="*/ 1802 w 10000"/>
                <a:gd name="connsiteY336" fmla="*/ 98 h 10000"/>
                <a:gd name="connsiteX337" fmla="*/ 1984 w 10000"/>
                <a:gd name="connsiteY337" fmla="*/ 0 h 10000"/>
                <a:gd name="connsiteX338" fmla="*/ 2045 w 10000"/>
                <a:gd name="connsiteY338" fmla="*/ 28 h 10000"/>
                <a:gd name="connsiteX339" fmla="*/ 2085 w 10000"/>
                <a:gd name="connsiteY339" fmla="*/ 98 h 10000"/>
                <a:gd name="connsiteX0" fmla="*/ 2085 w 10000"/>
                <a:gd name="connsiteY0" fmla="*/ 98 h 10000"/>
                <a:gd name="connsiteX1" fmla="*/ 2166 w 10000"/>
                <a:gd name="connsiteY1" fmla="*/ 307 h 10000"/>
                <a:gd name="connsiteX2" fmla="*/ 2146 w 10000"/>
                <a:gd name="connsiteY2" fmla="*/ 391 h 10000"/>
                <a:gd name="connsiteX3" fmla="*/ 2429 w 10000"/>
                <a:gd name="connsiteY3" fmla="*/ 474 h 10000"/>
                <a:gd name="connsiteX4" fmla="*/ 2490 w 10000"/>
                <a:gd name="connsiteY4" fmla="*/ 418 h 10000"/>
                <a:gd name="connsiteX5" fmla="*/ 2632 w 10000"/>
                <a:gd name="connsiteY5" fmla="*/ 432 h 10000"/>
                <a:gd name="connsiteX6" fmla="*/ 2632 w 10000"/>
                <a:gd name="connsiteY6" fmla="*/ 474 h 10000"/>
                <a:gd name="connsiteX7" fmla="*/ 2692 w 10000"/>
                <a:gd name="connsiteY7" fmla="*/ 474 h 10000"/>
                <a:gd name="connsiteX8" fmla="*/ 2733 w 10000"/>
                <a:gd name="connsiteY8" fmla="*/ 558 h 10000"/>
                <a:gd name="connsiteX9" fmla="*/ 2895 w 10000"/>
                <a:gd name="connsiteY9" fmla="*/ 600 h 10000"/>
                <a:gd name="connsiteX10" fmla="*/ 3138 w 10000"/>
                <a:gd name="connsiteY10" fmla="*/ 516 h 10000"/>
                <a:gd name="connsiteX11" fmla="*/ 3259 w 10000"/>
                <a:gd name="connsiteY11" fmla="*/ 544 h 10000"/>
                <a:gd name="connsiteX12" fmla="*/ 3381 w 10000"/>
                <a:gd name="connsiteY12" fmla="*/ 600 h 10000"/>
                <a:gd name="connsiteX13" fmla="*/ 3543 w 10000"/>
                <a:gd name="connsiteY13" fmla="*/ 544 h 10000"/>
                <a:gd name="connsiteX14" fmla="*/ 3543 w 10000"/>
                <a:gd name="connsiteY14" fmla="*/ 418 h 10000"/>
                <a:gd name="connsiteX15" fmla="*/ 3563 w 10000"/>
                <a:gd name="connsiteY15" fmla="*/ 418 h 10000"/>
                <a:gd name="connsiteX16" fmla="*/ 3664 w 10000"/>
                <a:gd name="connsiteY16" fmla="*/ 502 h 10000"/>
                <a:gd name="connsiteX17" fmla="*/ 3563 w 10000"/>
                <a:gd name="connsiteY17" fmla="*/ 586 h 10000"/>
                <a:gd name="connsiteX18" fmla="*/ 3603 w 10000"/>
                <a:gd name="connsiteY18" fmla="*/ 711 h 10000"/>
                <a:gd name="connsiteX19" fmla="*/ 3725 w 10000"/>
                <a:gd name="connsiteY19" fmla="*/ 739 h 10000"/>
                <a:gd name="connsiteX20" fmla="*/ 3826 w 10000"/>
                <a:gd name="connsiteY20" fmla="*/ 865 h 10000"/>
                <a:gd name="connsiteX21" fmla="*/ 3907 w 10000"/>
                <a:gd name="connsiteY21" fmla="*/ 879 h 10000"/>
                <a:gd name="connsiteX22" fmla="*/ 3968 w 10000"/>
                <a:gd name="connsiteY22" fmla="*/ 948 h 10000"/>
                <a:gd name="connsiteX23" fmla="*/ 4130 w 10000"/>
                <a:gd name="connsiteY23" fmla="*/ 948 h 10000"/>
                <a:gd name="connsiteX24" fmla="*/ 4251 w 10000"/>
                <a:gd name="connsiteY24" fmla="*/ 1018 h 10000"/>
                <a:gd name="connsiteX25" fmla="*/ 4474 w 10000"/>
                <a:gd name="connsiteY25" fmla="*/ 990 h 10000"/>
                <a:gd name="connsiteX26" fmla="*/ 4534 w 10000"/>
                <a:gd name="connsiteY26" fmla="*/ 1060 h 10000"/>
                <a:gd name="connsiteX27" fmla="*/ 4474 w 10000"/>
                <a:gd name="connsiteY27" fmla="*/ 1102 h 10000"/>
                <a:gd name="connsiteX28" fmla="*/ 4534 w 10000"/>
                <a:gd name="connsiteY28" fmla="*/ 1158 h 10000"/>
                <a:gd name="connsiteX29" fmla="*/ 4494 w 10000"/>
                <a:gd name="connsiteY29" fmla="*/ 1185 h 10000"/>
                <a:gd name="connsiteX30" fmla="*/ 4595 w 10000"/>
                <a:gd name="connsiteY30" fmla="*/ 1339 h 10000"/>
                <a:gd name="connsiteX31" fmla="*/ 4656 w 10000"/>
                <a:gd name="connsiteY31" fmla="*/ 1339 h 10000"/>
                <a:gd name="connsiteX32" fmla="*/ 4960 w 10000"/>
                <a:gd name="connsiteY32" fmla="*/ 1213 h 10000"/>
                <a:gd name="connsiteX33" fmla="*/ 5162 w 10000"/>
                <a:gd name="connsiteY33" fmla="*/ 1227 h 10000"/>
                <a:gd name="connsiteX34" fmla="*/ 5344 w 10000"/>
                <a:gd name="connsiteY34" fmla="*/ 1144 h 10000"/>
                <a:gd name="connsiteX35" fmla="*/ 5425 w 10000"/>
                <a:gd name="connsiteY35" fmla="*/ 1018 h 10000"/>
                <a:gd name="connsiteX36" fmla="*/ 5648 w 10000"/>
                <a:gd name="connsiteY36" fmla="*/ 907 h 10000"/>
                <a:gd name="connsiteX37" fmla="*/ 5830 w 10000"/>
                <a:gd name="connsiteY37" fmla="*/ 1116 h 10000"/>
                <a:gd name="connsiteX38" fmla="*/ 5830 w 10000"/>
                <a:gd name="connsiteY38" fmla="*/ 1269 h 10000"/>
                <a:gd name="connsiteX39" fmla="*/ 5931 w 10000"/>
                <a:gd name="connsiteY39" fmla="*/ 1395 h 10000"/>
                <a:gd name="connsiteX40" fmla="*/ 6093 w 10000"/>
                <a:gd name="connsiteY40" fmla="*/ 1506 h 10000"/>
                <a:gd name="connsiteX41" fmla="*/ 6457 w 10000"/>
                <a:gd name="connsiteY41" fmla="*/ 1576 h 10000"/>
                <a:gd name="connsiteX42" fmla="*/ 6741 w 10000"/>
                <a:gd name="connsiteY42" fmla="*/ 1492 h 10000"/>
                <a:gd name="connsiteX43" fmla="*/ 6923 w 10000"/>
                <a:gd name="connsiteY43" fmla="*/ 1506 h 10000"/>
                <a:gd name="connsiteX44" fmla="*/ 7146 w 10000"/>
                <a:gd name="connsiteY44" fmla="*/ 1590 h 10000"/>
                <a:gd name="connsiteX45" fmla="*/ 7429 w 10000"/>
                <a:gd name="connsiteY45" fmla="*/ 1618 h 10000"/>
                <a:gd name="connsiteX46" fmla="*/ 7389 w 10000"/>
                <a:gd name="connsiteY46" fmla="*/ 1715 h 10000"/>
                <a:gd name="connsiteX47" fmla="*/ 7632 w 10000"/>
                <a:gd name="connsiteY47" fmla="*/ 2134 h 10000"/>
                <a:gd name="connsiteX48" fmla="*/ 8016 w 10000"/>
                <a:gd name="connsiteY48" fmla="*/ 2218 h 10000"/>
                <a:gd name="connsiteX49" fmla="*/ 8259 w 10000"/>
                <a:gd name="connsiteY49" fmla="*/ 2385 h 10000"/>
                <a:gd name="connsiteX50" fmla="*/ 8623 w 10000"/>
                <a:gd name="connsiteY50" fmla="*/ 2385 h 10000"/>
                <a:gd name="connsiteX51" fmla="*/ 8765 w 10000"/>
                <a:gd name="connsiteY51" fmla="*/ 2343 h 10000"/>
                <a:gd name="connsiteX52" fmla="*/ 8907 w 10000"/>
                <a:gd name="connsiteY52" fmla="*/ 2218 h 10000"/>
                <a:gd name="connsiteX53" fmla="*/ 9291 w 10000"/>
                <a:gd name="connsiteY53" fmla="*/ 2190 h 10000"/>
                <a:gd name="connsiteX54" fmla="*/ 9352 w 10000"/>
                <a:gd name="connsiteY54" fmla="*/ 2218 h 10000"/>
                <a:gd name="connsiteX55" fmla="*/ 9656 w 10000"/>
                <a:gd name="connsiteY55" fmla="*/ 2134 h 10000"/>
                <a:gd name="connsiteX56" fmla="*/ 9656 w 10000"/>
                <a:gd name="connsiteY56" fmla="*/ 2232 h 10000"/>
                <a:gd name="connsiteX57" fmla="*/ 9777 w 10000"/>
                <a:gd name="connsiteY57" fmla="*/ 2343 h 10000"/>
                <a:gd name="connsiteX58" fmla="*/ 9251 w 10000"/>
                <a:gd name="connsiteY58" fmla="*/ 2552 h 10000"/>
                <a:gd name="connsiteX59" fmla="*/ 9231 w 10000"/>
                <a:gd name="connsiteY59" fmla="*/ 2817 h 10000"/>
                <a:gd name="connsiteX60" fmla="*/ 9413 w 10000"/>
                <a:gd name="connsiteY60" fmla="*/ 3054 h 10000"/>
                <a:gd name="connsiteX61" fmla="*/ 9696 w 10000"/>
                <a:gd name="connsiteY61" fmla="*/ 3180 h 10000"/>
                <a:gd name="connsiteX62" fmla="*/ 9879 w 10000"/>
                <a:gd name="connsiteY62" fmla="*/ 3333 h 10000"/>
                <a:gd name="connsiteX63" fmla="*/ 9818 w 10000"/>
                <a:gd name="connsiteY63" fmla="*/ 3570 h 10000"/>
                <a:gd name="connsiteX64" fmla="*/ 10000 w 10000"/>
                <a:gd name="connsiteY64" fmla="*/ 3696 h 10000"/>
                <a:gd name="connsiteX65" fmla="*/ 9960 w 10000"/>
                <a:gd name="connsiteY65" fmla="*/ 3780 h 10000"/>
                <a:gd name="connsiteX66" fmla="*/ 9899 w 10000"/>
                <a:gd name="connsiteY66" fmla="*/ 3821 h 10000"/>
                <a:gd name="connsiteX67" fmla="*/ 9656 w 10000"/>
                <a:gd name="connsiteY67" fmla="*/ 3808 h 10000"/>
                <a:gd name="connsiteX68" fmla="*/ 9413 w 10000"/>
                <a:gd name="connsiteY68" fmla="*/ 4045 h 10000"/>
                <a:gd name="connsiteX69" fmla="*/ 9231 w 10000"/>
                <a:gd name="connsiteY69" fmla="*/ 4086 h 10000"/>
                <a:gd name="connsiteX70" fmla="*/ 8826 w 10000"/>
                <a:gd name="connsiteY70" fmla="*/ 4505 h 10000"/>
                <a:gd name="connsiteX71" fmla="*/ 8826 w 10000"/>
                <a:gd name="connsiteY71" fmla="*/ 4616 h 10000"/>
                <a:gd name="connsiteX72" fmla="*/ 8563 w 10000"/>
                <a:gd name="connsiteY72" fmla="*/ 4603 h 10000"/>
                <a:gd name="connsiteX73" fmla="*/ 8300 w 10000"/>
                <a:gd name="connsiteY73" fmla="*/ 4603 h 10000"/>
                <a:gd name="connsiteX74" fmla="*/ 8097 w 10000"/>
                <a:gd name="connsiteY74" fmla="*/ 4700 h 10000"/>
                <a:gd name="connsiteX75" fmla="*/ 7794 w 10000"/>
                <a:gd name="connsiteY75" fmla="*/ 4644 h 10000"/>
                <a:gd name="connsiteX76" fmla="*/ 7692 w 10000"/>
                <a:gd name="connsiteY76" fmla="*/ 4686 h 10000"/>
                <a:gd name="connsiteX77" fmla="*/ 7773 w 10000"/>
                <a:gd name="connsiteY77" fmla="*/ 4728 h 10000"/>
                <a:gd name="connsiteX78" fmla="*/ 7672 w 10000"/>
                <a:gd name="connsiteY78" fmla="*/ 4881 h 10000"/>
                <a:gd name="connsiteX79" fmla="*/ 7733 w 10000"/>
                <a:gd name="connsiteY79" fmla="*/ 4923 h 10000"/>
                <a:gd name="connsiteX80" fmla="*/ 7794 w 10000"/>
                <a:gd name="connsiteY80" fmla="*/ 4881 h 10000"/>
                <a:gd name="connsiteX81" fmla="*/ 7915 w 10000"/>
                <a:gd name="connsiteY81" fmla="*/ 4923 h 10000"/>
                <a:gd name="connsiteX82" fmla="*/ 8036 w 10000"/>
                <a:gd name="connsiteY82" fmla="*/ 4923 h 10000"/>
                <a:gd name="connsiteX83" fmla="*/ 8077 w 10000"/>
                <a:gd name="connsiteY83" fmla="*/ 5021 h 10000"/>
                <a:gd name="connsiteX84" fmla="*/ 8198 w 10000"/>
                <a:gd name="connsiteY84" fmla="*/ 5132 h 10000"/>
                <a:gd name="connsiteX85" fmla="*/ 8138 w 10000"/>
                <a:gd name="connsiteY85" fmla="*/ 5202 h 10000"/>
                <a:gd name="connsiteX86" fmla="*/ 8198 w 10000"/>
                <a:gd name="connsiteY86" fmla="*/ 5258 h 10000"/>
                <a:gd name="connsiteX87" fmla="*/ 8259 w 10000"/>
                <a:gd name="connsiteY87" fmla="*/ 5244 h 10000"/>
                <a:gd name="connsiteX88" fmla="*/ 8320 w 10000"/>
                <a:gd name="connsiteY88" fmla="*/ 5286 h 10000"/>
                <a:gd name="connsiteX89" fmla="*/ 8360 w 10000"/>
                <a:gd name="connsiteY89" fmla="*/ 5370 h 10000"/>
                <a:gd name="connsiteX90" fmla="*/ 8441 w 10000"/>
                <a:gd name="connsiteY90" fmla="*/ 5300 h 10000"/>
                <a:gd name="connsiteX91" fmla="*/ 8765 w 10000"/>
                <a:gd name="connsiteY91" fmla="*/ 5328 h 10000"/>
                <a:gd name="connsiteX92" fmla="*/ 8239 w 10000"/>
                <a:gd name="connsiteY92" fmla="*/ 5565 h 10000"/>
                <a:gd name="connsiteX93" fmla="*/ 8198 w 10000"/>
                <a:gd name="connsiteY93" fmla="*/ 5607 h 10000"/>
                <a:gd name="connsiteX94" fmla="*/ 8239 w 10000"/>
                <a:gd name="connsiteY94" fmla="*/ 5649 h 10000"/>
                <a:gd name="connsiteX95" fmla="*/ 8198 w 10000"/>
                <a:gd name="connsiteY95" fmla="*/ 5649 h 10000"/>
                <a:gd name="connsiteX96" fmla="*/ 8158 w 10000"/>
                <a:gd name="connsiteY96" fmla="*/ 5690 h 10000"/>
                <a:gd name="connsiteX97" fmla="*/ 8158 w 10000"/>
                <a:gd name="connsiteY97" fmla="*/ 5774 h 10000"/>
                <a:gd name="connsiteX98" fmla="*/ 8097 w 10000"/>
                <a:gd name="connsiteY98" fmla="*/ 5844 h 10000"/>
                <a:gd name="connsiteX99" fmla="*/ 8097 w 10000"/>
                <a:gd name="connsiteY99" fmla="*/ 5900 h 10000"/>
                <a:gd name="connsiteX100" fmla="*/ 7976 w 10000"/>
                <a:gd name="connsiteY100" fmla="*/ 5900 h 10000"/>
                <a:gd name="connsiteX101" fmla="*/ 7976 w 10000"/>
                <a:gd name="connsiteY101" fmla="*/ 5997 h 10000"/>
                <a:gd name="connsiteX102" fmla="*/ 7915 w 10000"/>
                <a:gd name="connsiteY102" fmla="*/ 6011 h 10000"/>
                <a:gd name="connsiteX103" fmla="*/ 7915 w 10000"/>
                <a:gd name="connsiteY103" fmla="*/ 6081 h 10000"/>
                <a:gd name="connsiteX104" fmla="*/ 7854 w 10000"/>
                <a:gd name="connsiteY104" fmla="*/ 6095 h 10000"/>
                <a:gd name="connsiteX105" fmla="*/ 7895 w 10000"/>
                <a:gd name="connsiteY105" fmla="*/ 6137 h 10000"/>
                <a:gd name="connsiteX106" fmla="*/ 7834 w 10000"/>
                <a:gd name="connsiteY106" fmla="*/ 6165 h 10000"/>
                <a:gd name="connsiteX107" fmla="*/ 7895 w 10000"/>
                <a:gd name="connsiteY107" fmla="*/ 6179 h 10000"/>
                <a:gd name="connsiteX108" fmla="*/ 7915 w 10000"/>
                <a:gd name="connsiteY108" fmla="*/ 6276 h 10000"/>
                <a:gd name="connsiteX109" fmla="*/ 7834 w 10000"/>
                <a:gd name="connsiteY109" fmla="*/ 6332 h 10000"/>
                <a:gd name="connsiteX110" fmla="*/ 7854 w 10000"/>
                <a:gd name="connsiteY110" fmla="*/ 6332 h 10000"/>
                <a:gd name="connsiteX111" fmla="*/ 7854 w 10000"/>
                <a:gd name="connsiteY111" fmla="*/ 6374 h 10000"/>
                <a:gd name="connsiteX112" fmla="*/ 7794 w 10000"/>
                <a:gd name="connsiteY112" fmla="*/ 6416 h 10000"/>
                <a:gd name="connsiteX113" fmla="*/ 7794 w 10000"/>
                <a:gd name="connsiteY113" fmla="*/ 6457 h 10000"/>
                <a:gd name="connsiteX114" fmla="*/ 7672 w 10000"/>
                <a:gd name="connsiteY114" fmla="*/ 6597 h 10000"/>
                <a:gd name="connsiteX115" fmla="*/ 7773 w 10000"/>
                <a:gd name="connsiteY115" fmla="*/ 6681 h 10000"/>
                <a:gd name="connsiteX116" fmla="*/ 8016 w 10000"/>
                <a:gd name="connsiteY116" fmla="*/ 6681 h 10000"/>
                <a:gd name="connsiteX117" fmla="*/ 8036 w 10000"/>
                <a:gd name="connsiteY117" fmla="*/ 6695 h 10000"/>
                <a:gd name="connsiteX118" fmla="*/ 8198 w 10000"/>
                <a:gd name="connsiteY118" fmla="*/ 6653 h 10000"/>
                <a:gd name="connsiteX119" fmla="*/ 8300 w 10000"/>
                <a:gd name="connsiteY119" fmla="*/ 6695 h 10000"/>
                <a:gd name="connsiteX120" fmla="*/ 8360 w 10000"/>
                <a:gd name="connsiteY120" fmla="*/ 6695 h 10000"/>
                <a:gd name="connsiteX121" fmla="*/ 8320 w 10000"/>
                <a:gd name="connsiteY121" fmla="*/ 6722 h 10000"/>
                <a:gd name="connsiteX122" fmla="*/ 8441 w 10000"/>
                <a:gd name="connsiteY122" fmla="*/ 6764 h 10000"/>
                <a:gd name="connsiteX123" fmla="*/ 8502 w 10000"/>
                <a:gd name="connsiteY123" fmla="*/ 7015 h 10000"/>
                <a:gd name="connsiteX124" fmla="*/ 8441 w 10000"/>
                <a:gd name="connsiteY124" fmla="*/ 7057 h 10000"/>
                <a:gd name="connsiteX125" fmla="*/ 8441 w 10000"/>
                <a:gd name="connsiteY125" fmla="*/ 7197 h 10000"/>
                <a:gd name="connsiteX126" fmla="*/ 8664 w 10000"/>
                <a:gd name="connsiteY126" fmla="*/ 7294 h 10000"/>
                <a:gd name="connsiteX127" fmla="*/ 8623 w 10000"/>
                <a:gd name="connsiteY127" fmla="*/ 7336 h 10000"/>
                <a:gd name="connsiteX128" fmla="*/ 8704 w 10000"/>
                <a:gd name="connsiteY128" fmla="*/ 7406 h 10000"/>
                <a:gd name="connsiteX129" fmla="*/ 8704 w 10000"/>
                <a:gd name="connsiteY129" fmla="*/ 7476 h 10000"/>
                <a:gd name="connsiteX130" fmla="*/ 8725 w 10000"/>
                <a:gd name="connsiteY130" fmla="*/ 7490 h 10000"/>
                <a:gd name="connsiteX131" fmla="*/ 8704 w 10000"/>
                <a:gd name="connsiteY131" fmla="*/ 7531 h 10000"/>
                <a:gd name="connsiteX132" fmla="*/ 8765 w 10000"/>
                <a:gd name="connsiteY132" fmla="*/ 7601 h 10000"/>
                <a:gd name="connsiteX133" fmla="*/ 8826 w 10000"/>
                <a:gd name="connsiteY133" fmla="*/ 7559 h 10000"/>
                <a:gd name="connsiteX134" fmla="*/ 8826 w 10000"/>
                <a:gd name="connsiteY134" fmla="*/ 7615 h 10000"/>
                <a:gd name="connsiteX135" fmla="*/ 8846 w 10000"/>
                <a:gd name="connsiteY135" fmla="*/ 7713 h 10000"/>
                <a:gd name="connsiteX136" fmla="*/ 8623 w 10000"/>
                <a:gd name="connsiteY136" fmla="*/ 7796 h 10000"/>
                <a:gd name="connsiteX137" fmla="*/ 8441 w 10000"/>
                <a:gd name="connsiteY137" fmla="*/ 7796 h 10000"/>
                <a:gd name="connsiteX138" fmla="*/ 8421 w 10000"/>
                <a:gd name="connsiteY138" fmla="*/ 7894 h 10000"/>
                <a:gd name="connsiteX139" fmla="*/ 8603 w 10000"/>
                <a:gd name="connsiteY139" fmla="*/ 7894 h 10000"/>
                <a:gd name="connsiteX140" fmla="*/ 8623 w 10000"/>
                <a:gd name="connsiteY140" fmla="*/ 7936 h 10000"/>
                <a:gd name="connsiteX141" fmla="*/ 8664 w 10000"/>
                <a:gd name="connsiteY141" fmla="*/ 7922 h 10000"/>
                <a:gd name="connsiteX142" fmla="*/ 8725 w 10000"/>
                <a:gd name="connsiteY142" fmla="*/ 7992 h 10000"/>
                <a:gd name="connsiteX143" fmla="*/ 8704 w 10000"/>
                <a:gd name="connsiteY143" fmla="*/ 8033 h 10000"/>
                <a:gd name="connsiteX144" fmla="*/ 8725 w 10000"/>
                <a:gd name="connsiteY144" fmla="*/ 8047 h 10000"/>
                <a:gd name="connsiteX145" fmla="*/ 8887 w 10000"/>
                <a:gd name="connsiteY145" fmla="*/ 7922 h 10000"/>
                <a:gd name="connsiteX146" fmla="*/ 8947 w 10000"/>
                <a:gd name="connsiteY146" fmla="*/ 7936 h 10000"/>
                <a:gd name="connsiteX147" fmla="*/ 8907 w 10000"/>
                <a:gd name="connsiteY147" fmla="*/ 7922 h 10000"/>
                <a:gd name="connsiteX148" fmla="*/ 8968 w 10000"/>
                <a:gd name="connsiteY148" fmla="*/ 7880 h 10000"/>
                <a:gd name="connsiteX149" fmla="*/ 9028 w 10000"/>
                <a:gd name="connsiteY149" fmla="*/ 7852 h 10000"/>
                <a:gd name="connsiteX150" fmla="*/ 9170 w 10000"/>
                <a:gd name="connsiteY150" fmla="*/ 8131 h 10000"/>
                <a:gd name="connsiteX151" fmla="*/ 9130 w 10000"/>
                <a:gd name="connsiteY151" fmla="*/ 8173 h 10000"/>
                <a:gd name="connsiteX152" fmla="*/ 9130 w 10000"/>
                <a:gd name="connsiteY152" fmla="*/ 8271 h 10000"/>
                <a:gd name="connsiteX153" fmla="*/ 8846 w 10000"/>
                <a:gd name="connsiteY153" fmla="*/ 8243 h 10000"/>
                <a:gd name="connsiteX154" fmla="*/ 8826 w 10000"/>
                <a:gd name="connsiteY154" fmla="*/ 8452 h 10000"/>
                <a:gd name="connsiteX155" fmla="*/ 8704 w 10000"/>
                <a:gd name="connsiteY155" fmla="*/ 8452 h 10000"/>
                <a:gd name="connsiteX156" fmla="*/ 8664 w 10000"/>
                <a:gd name="connsiteY156" fmla="*/ 8633 h 10000"/>
                <a:gd name="connsiteX157" fmla="*/ 8543 w 10000"/>
                <a:gd name="connsiteY157" fmla="*/ 8731 h 10000"/>
                <a:gd name="connsiteX158" fmla="*/ 8543 w 10000"/>
                <a:gd name="connsiteY158" fmla="*/ 8884 h 10000"/>
                <a:gd name="connsiteX159" fmla="*/ 8381 w 10000"/>
                <a:gd name="connsiteY159" fmla="*/ 8954 h 10000"/>
                <a:gd name="connsiteX160" fmla="*/ 8603 w 10000"/>
                <a:gd name="connsiteY160" fmla="*/ 9010 h 10000"/>
                <a:gd name="connsiteX161" fmla="*/ 8603 w 10000"/>
                <a:gd name="connsiteY161" fmla="*/ 9052 h 10000"/>
                <a:gd name="connsiteX162" fmla="*/ 8138 w 10000"/>
                <a:gd name="connsiteY162" fmla="*/ 9052 h 10000"/>
                <a:gd name="connsiteX163" fmla="*/ 8239 w 10000"/>
                <a:gd name="connsiteY163" fmla="*/ 9191 h 10000"/>
                <a:gd name="connsiteX164" fmla="*/ 8320 w 10000"/>
                <a:gd name="connsiteY164" fmla="*/ 9233 h 10000"/>
                <a:gd name="connsiteX165" fmla="*/ 8300 w 10000"/>
                <a:gd name="connsiteY165" fmla="*/ 9289 h 10000"/>
                <a:gd name="connsiteX166" fmla="*/ 8320 w 10000"/>
                <a:gd name="connsiteY166" fmla="*/ 9317 h 10000"/>
                <a:gd name="connsiteX167" fmla="*/ 8320 w 10000"/>
                <a:gd name="connsiteY167" fmla="*/ 9442 h 10000"/>
                <a:gd name="connsiteX168" fmla="*/ 8259 w 10000"/>
                <a:gd name="connsiteY168" fmla="*/ 9442 h 10000"/>
                <a:gd name="connsiteX169" fmla="*/ 8198 w 10000"/>
                <a:gd name="connsiteY169" fmla="*/ 9568 h 10000"/>
                <a:gd name="connsiteX170" fmla="*/ 8198 w 10000"/>
                <a:gd name="connsiteY170" fmla="*/ 9791 h 10000"/>
                <a:gd name="connsiteX171" fmla="*/ 8077 w 10000"/>
                <a:gd name="connsiteY171" fmla="*/ 9805 h 10000"/>
                <a:gd name="connsiteX172" fmla="*/ 8077 w 10000"/>
                <a:gd name="connsiteY172" fmla="*/ 9888 h 10000"/>
                <a:gd name="connsiteX173" fmla="*/ 7976 w 10000"/>
                <a:gd name="connsiteY173" fmla="*/ 9986 h 10000"/>
                <a:gd name="connsiteX174" fmla="*/ 7490 w 10000"/>
                <a:gd name="connsiteY174" fmla="*/ 9944 h 10000"/>
                <a:gd name="connsiteX175" fmla="*/ 7267 w 10000"/>
                <a:gd name="connsiteY175" fmla="*/ 9944 h 10000"/>
                <a:gd name="connsiteX176" fmla="*/ 7166 w 10000"/>
                <a:gd name="connsiteY176" fmla="*/ 10000 h 10000"/>
                <a:gd name="connsiteX177" fmla="*/ 7105 w 10000"/>
                <a:gd name="connsiteY177" fmla="*/ 9958 h 10000"/>
                <a:gd name="connsiteX178" fmla="*/ 7045 w 10000"/>
                <a:gd name="connsiteY178" fmla="*/ 9986 h 10000"/>
                <a:gd name="connsiteX179" fmla="*/ 6862 w 10000"/>
                <a:gd name="connsiteY179" fmla="*/ 9833 h 10000"/>
                <a:gd name="connsiteX180" fmla="*/ 6741 w 10000"/>
                <a:gd name="connsiteY180" fmla="*/ 9874 h 10000"/>
                <a:gd name="connsiteX181" fmla="*/ 6680 w 10000"/>
                <a:gd name="connsiteY181" fmla="*/ 9944 h 10000"/>
                <a:gd name="connsiteX182" fmla="*/ 6619 w 10000"/>
                <a:gd name="connsiteY182" fmla="*/ 9958 h 10000"/>
                <a:gd name="connsiteX183" fmla="*/ 6498 w 10000"/>
                <a:gd name="connsiteY183" fmla="*/ 9791 h 10000"/>
                <a:gd name="connsiteX184" fmla="*/ 5891 w 10000"/>
                <a:gd name="connsiteY184" fmla="*/ 9805 h 10000"/>
                <a:gd name="connsiteX185" fmla="*/ 5870 w 10000"/>
                <a:gd name="connsiteY185" fmla="*/ 9874 h 10000"/>
                <a:gd name="connsiteX186" fmla="*/ 5506 w 10000"/>
                <a:gd name="connsiteY186" fmla="*/ 9874 h 10000"/>
                <a:gd name="connsiteX187" fmla="*/ 5506 w 10000"/>
                <a:gd name="connsiteY187" fmla="*/ 9916 h 10000"/>
                <a:gd name="connsiteX188" fmla="*/ 5243 w 10000"/>
                <a:gd name="connsiteY188" fmla="*/ 9874 h 10000"/>
                <a:gd name="connsiteX189" fmla="*/ 5243 w 10000"/>
                <a:gd name="connsiteY189" fmla="*/ 9791 h 10000"/>
                <a:gd name="connsiteX190" fmla="*/ 5182 w 10000"/>
                <a:gd name="connsiteY190" fmla="*/ 9791 h 10000"/>
                <a:gd name="connsiteX191" fmla="*/ 5182 w 10000"/>
                <a:gd name="connsiteY191" fmla="*/ 9791 h 10000"/>
                <a:gd name="connsiteX192" fmla="*/ 5162 w 10000"/>
                <a:gd name="connsiteY192" fmla="*/ 9707 h 10000"/>
                <a:gd name="connsiteX193" fmla="*/ 5283 w 10000"/>
                <a:gd name="connsiteY193" fmla="*/ 9484 h 10000"/>
                <a:gd name="connsiteX194" fmla="*/ 5182 w 10000"/>
                <a:gd name="connsiteY194" fmla="*/ 9442 h 10000"/>
                <a:gd name="connsiteX195" fmla="*/ 5121 w 10000"/>
                <a:gd name="connsiteY195" fmla="*/ 9470 h 10000"/>
                <a:gd name="connsiteX196" fmla="*/ 5040 w 10000"/>
                <a:gd name="connsiteY196" fmla="*/ 9428 h 10000"/>
                <a:gd name="connsiteX197" fmla="*/ 5040 w 10000"/>
                <a:gd name="connsiteY197" fmla="*/ 9205 h 10000"/>
                <a:gd name="connsiteX198" fmla="*/ 4190 w 10000"/>
                <a:gd name="connsiteY198" fmla="*/ 9163 h 10000"/>
                <a:gd name="connsiteX199" fmla="*/ 4089 w 10000"/>
                <a:gd name="connsiteY199" fmla="*/ 9038 h 10000"/>
                <a:gd name="connsiteX200" fmla="*/ 4170 w 10000"/>
                <a:gd name="connsiteY200" fmla="*/ 8954 h 10000"/>
                <a:gd name="connsiteX201" fmla="*/ 4170 w 10000"/>
                <a:gd name="connsiteY201" fmla="*/ 8884 h 10000"/>
                <a:gd name="connsiteX202" fmla="*/ 4069 w 10000"/>
                <a:gd name="connsiteY202" fmla="*/ 8870 h 10000"/>
                <a:gd name="connsiteX203" fmla="*/ 4130 w 10000"/>
                <a:gd name="connsiteY203" fmla="*/ 8731 h 10000"/>
                <a:gd name="connsiteX204" fmla="*/ 3563 w 10000"/>
                <a:gd name="connsiteY204" fmla="*/ 8605 h 10000"/>
                <a:gd name="connsiteX205" fmla="*/ 3603 w 10000"/>
                <a:gd name="connsiteY205" fmla="*/ 8550 h 10000"/>
                <a:gd name="connsiteX206" fmla="*/ 3360 w 10000"/>
                <a:gd name="connsiteY206" fmla="*/ 8550 h 10000"/>
                <a:gd name="connsiteX207" fmla="*/ 3239 w 10000"/>
                <a:gd name="connsiteY207" fmla="*/ 8494 h 10000"/>
                <a:gd name="connsiteX208" fmla="*/ 3198 w 10000"/>
                <a:gd name="connsiteY208" fmla="*/ 8452 h 10000"/>
                <a:gd name="connsiteX209" fmla="*/ 3239 w 10000"/>
                <a:gd name="connsiteY209" fmla="*/ 8410 h 10000"/>
                <a:gd name="connsiteX210" fmla="*/ 3259 w 10000"/>
                <a:gd name="connsiteY210" fmla="*/ 8354 h 10000"/>
                <a:gd name="connsiteX211" fmla="*/ 3158 w 10000"/>
                <a:gd name="connsiteY211" fmla="*/ 8243 h 10000"/>
                <a:gd name="connsiteX212" fmla="*/ 3158 w 10000"/>
                <a:gd name="connsiteY212" fmla="*/ 8131 h 10000"/>
                <a:gd name="connsiteX213" fmla="*/ 3016 w 10000"/>
                <a:gd name="connsiteY213" fmla="*/ 8033 h 10000"/>
                <a:gd name="connsiteX214" fmla="*/ 2632 w 10000"/>
                <a:gd name="connsiteY214" fmla="*/ 8075 h 10000"/>
                <a:gd name="connsiteX215" fmla="*/ 2449 w 10000"/>
                <a:gd name="connsiteY215" fmla="*/ 8006 h 10000"/>
                <a:gd name="connsiteX216" fmla="*/ 2449 w 10000"/>
                <a:gd name="connsiteY216" fmla="*/ 7894 h 10000"/>
                <a:gd name="connsiteX217" fmla="*/ 2510 w 10000"/>
                <a:gd name="connsiteY217" fmla="*/ 7852 h 10000"/>
                <a:gd name="connsiteX218" fmla="*/ 2490 w 10000"/>
                <a:gd name="connsiteY218" fmla="*/ 7768 h 10000"/>
                <a:gd name="connsiteX219" fmla="*/ 2733 w 10000"/>
                <a:gd name="connsiteY219" fmla="*/ 7657 h 10000"/>
                <a:gd name="connsiteX220" fmla="*/ 2632 w 10000"/>
                <a:gd name="connsiteY220" fmla="*/ 7601 h 10000"/>
                <a:gd name="connsiteX221" fmla="*/ 2551 w 10000"/>
                <a:gd name="connsiteY221" fmla="*/ 7601 h 10000"/>
                <a:gd name="connsiteX222" fmla="*/ 2490 w 10000"/>
                <a:gd name="connsiteY222" fmla="*/ 7294 h 10000"/>
                <a:gd name="connsiteX223" fmla="*/ 2267 w 10000"/>
                <a:gd name="connsiteY223" fmla="*/ 7364 h 10000"/>
                <a:gd name="connsiteX224" fmla="*/ 2227 w 10000"/>
                <a:gd name="connsiteY224" fmla="*/ 7322 h 10000"/>
                <a:gd name="connsiteX225" fmla="*/ 2105 w 10000"/>
                <a:gd name="connsiteY225" fmla="*/ 7336 h 10000"/>
                <a:gd name="connsiteX226" fmla="*/ 1984 w 10000"/>
                <a:gd name="connsiteY226" fmla="*/ 7252 h 10000"/>
                <a:gd name="connsiteX227" fmla="*/ 2024 w 10000"/>
                <a:gd name="connsiteY227" fmla="*/ 7211 h 10000"/>
                <a:gd name="connsiteX228" fmla="*/ 1903 w 10000"/>
                <a:gd name="connsiteY228" fmla="*/ 7169 h 10000"/>
                <a:gd name="connsiteX229" fmla="*/ 1964 w 10000"/>
                <a:gd name="connsiteY229" fmla="*/ 7169 h 10000"/>
                <a:gd name="connsiteX230" fmla="*/ 1923 w 10000"/>
                <a:gd name="connsiteY230" fmla="*/ 7085 h 10000"/>
                <a:gd name="connsiteX231" fmla="*/ 2024 w 10000"/>
                <a:gd name="connsiteY231" fmla="*/ 7015 h 10000"/>
                <a:gd name="connsiteX232" fmla="*/ 1822 w 10000"/>
                <a:gd name="connsiteY232" fmla="*/ 6876 h 10000"/>
                <a:gd name="connsiteX233" fmla="*/ 1761 w 10000"/>
                <a:gd name="connsiteY233" fmla="*/ 6332 h 10000"/>
                <a:gd name="connsiteX234" fmla="*/ 1862 w 10000"/>
                <a:gd name="connsiteY234" fmla="*/ 6318 h 10000"/>
                <a:gd name="connsiteX235" fmla="*/ 1903 w 10000"/>
                <a:gd name="connsiteY235" fmla="*/ 6276 h 10000"/>
                <a:gd name="connsiteX236" fmla="*/ 1984 w 10000"/>
                <a:gd name="connsiteY236" fmla="*/ 6248 h 10000"/>
                <a:gd name="connsiteX237" fmla="*/ 1984 w 10000"/>
                <a:gd name="connsiteY237" fmla="*/ 6165 h 10000"/>
                <a:gd name="connsiteX238" fmla="*/ 1964 w 10000"/>
                <a:gd name="connsiteY238" fmla="*/ 6123 h 10000"/>
                <a:gd name="connsiteX239" fmla="*/ 2045 w 10000"/>
                <a:gd name="connsiteY239" fmla="*/ 6095 h 10000"/>
                <a:gd name="connsiteX240" fmla="*/ 2024 w 10000"/>
                <a:gd name="connsiteY240" fmla="*/ 6039 h 10000"/>
                <a:gd name="connsiteX241" fmla="*/ 1862 w 10000"/>
                <a:gd name="connsiteY241" fmla="*/ 6039 h 10000"/>
                <a:gd name="connsiteX242" fmla="*/ 1761 w 10000"/>
                <a:gd name="connsiteY242" fmla="*/ 5969 h 10000"/>
                <a:gd name="connsiteX243" fmla="*/ 1862 w 10000"/>
                <a:gd name="connsiteY243" fmla="*/ 5858 h 10000"/>
                <a:gd name="connsiteX244" fmla="*/ 1822 w 10000"/>
                <a:gd name="connsiteY244" fmla="*/ 5732 h 10000"/>
                <a:gd name="connsiteX245" fmla="*/ 1903 w 10000"/>
                <a:gd name="connsiteY245" fmla="*/ 5690 h 10000"/>
                <a:gd name="connsiteX246" fmla="*/ 1984 w 10000"/>
                <a:gd name="connsiteY246" fmla="*/ 5690 h 10000"/>
                <a:gd name="connsiteX247" fmla="*/ 1984 w 10000"/>
                <a:gd name="connsiteY247" fmla="*/ 5621 h 10000"/>
                <a:gd name="connsiteX248" fmla="*/ 1822 w 10000"/>
                <a:gd name="connsiteY248" fmla="*/ 5649 h 10000"/>
                <a:gd name="connsiteX249" fmla="*/ 1741 w 10000"/>
                <a:gd name="connsiteY249" fmla="*/ 5565 h 10000"/>
                <a:gd name="connsiteX250" fmla="*/ 1619 w 10000"/>
                <a:gd name="connsiteY250" fmla="*/ 5579 h 10000"/>
                <a:gd name="connsiteX251" fmla="*/ 1619 w 10000"/>
                <a:gd name="connsiteY251" fmla="*/ 5174 h 10000"/>
                <a:gd name="connsiteX252" fmla="*/ 1518 w 10000"/>
                <a:gd name="connsiteY252" fmla="*/ 5202 h 10000"/>
                <a:gd name="connsiteX253" fmla="*/ 1275 w 10000"/>
                <a:gd name="connsiteY253" fmla="*/ 5160 h 10000"/>
                <a:gd name="connsiteX254" fmla="*/ 1235 w 10000"/>
                <a:gd name="connsiteY254" fmla="*/ 5202 h 10000"/>
                <a:gd name="connsiteX255" fmla="*/ 1154 w 10000"/>
                <a:gd name="connsiteY255" fmla="*/ 5202 h 10000"/>
                <a:gd name="connsiteX256" fmla="*/ 1032 w 10000"/>
                <a:gd name="connsiteY256" fmla="*/ 5160 h 10000"/>
                <a:gd name="connsiteX257" fmla="*/ 830 w 10000"/>
                <a:gd name="connsiteY257" fmla="*/ 5160 h 10000"/>
                <a:gd name="connsiteX258" fmla="*/ 830 w 10000"/>
                <a:gd name="connsiteY258" fmla="*/ 5105 h 10000"/>
                <a:gd name="connsiteX259" fmla="*/ 688 w 10000"/>
                <a:gd name="connsiteY259" fmla="*/ 5105 h 10000"/>
                <a:gd name="connsiteX260" fmla="*/ 810 w 10000"/>
                <a:gd name="connsiteY260" fmla="*/ 4979 h 10000"/>
                <a:gd name="connsiteX261" fmla="*/ 891 w 10000"/>
                <a:gd name="connsiteY261" fmla="*/ 5021 h 10000"/>
                <a:gd name="connsiteX262" fmla="*/ 891 w 10000"/>
                <a:gd name="connsiteY262" fmla="*/ 4937 h 10000"/>
                <a:gd name="connsiteX263" fmla="*/ 1093 w 10000"/>
                <a:gd name="connsiteY263" fmla="*/ 4895 h 10000"/>
                <a:gd name="connsiteX264" fmla="*/ 891 w 10000"/>
                <a:gd name="connsiteY264" fmla="*/ 4616 h 10000"/>
                <a:gd name="connsiteX265" fmla="*/ 931 w 10000"/>
                <a:gd name="connsiteY265" fmla="*/ 4575 h 10000"/>
                <a:gd name="connsiteX266" fmla="*/ 992 w 10000"/>
                <a:gd name="connsiteY266" fmla="*/ 4226 h 10000"/>
                <a:gd name="connsiteX267" fmla="*/ 870 w 10000"/>
                <a:gd name="connsiteY267" fmla="*/ 4212 h 10000"/>
                <a:gd name="connsiteX268" fmla="*/ 830 w 10000"/>
                <a:gd name="connsiteY268" fmla="*/ 4324 h 10000"/>
                <a:gd name="connsiteX269" fmla="*/ 587 w 10000"/>
                <a:gd name="connsiteY269" fmla="*/ 4296 h 10000"/>
                <a:gd name="connsiteX270" fmla="*/ 283 w 10000"/>
                <a:gd name="connsiteY270" fmla="*/ 4212 h 10000"/>
                <a:gd name="connsiteX271" fmla="*/ 223 w 10000"/>
                <a:gd name="connsiteY271" fmla="*/ 4170 h 10000"/>
                <a:gd name="connsiteX272" fmla="*/ 283 w 10000"/>
                <a:gd name="connsiteY272" fmla="*/ 4142 h 10000"/>
                <a:gd name="connsiteX273" fmla="*/ 223 w 10000"/>
                <a:gd name="connsiteY273" fmla="*/ 4100 h 10000"/>
                <a:gd name="connsiteX274" fmla="*/ 405 w 10000"/>
                <a:gd name="connsiteY274" fmla="*/ 4017 h 10000"/>
                <a:gd name="connsiteX275" fmla="*/ 283 w 10000"/>
                <a:gd name="connsiteY275" fmla="*/ 3933 h 10000"/>
                <a:gd name="connsiteX276" fmla="*/ 223 w 10000"/>
                <a:gd name="connsiteY276" fmla="*/ 3947 h 10000"/>
                <a:gd name="connsiteX277" fmla="*/ 121 w 10000"/>
                <a:gd name="connsiteY277" fmla="*/ 3821 h 10000"/>
                <a:gd name="connsiteX278" fmla="*/ 121 w 10000"/>
                <a:gd name="connsiteY278" fmla="*/ 3821 h 10000"/>
                <a:gd name="connsiteX279" fmla="*/ 121 w 10000"/>
                <a:gd name="connsiteY279" fmla="*/ 3780 h 10000"/>
                <a:gd name="connsiteX280" fmla="*/ 304 w 10000"/>
                <a:gd name="connsiteY280" fmla="*/ 3710 h 10000"/>
                <a:gd name="connsiteX281" fmla="*/ 243 w 10000"/>
                <a:gd name="connsiteY281" fmla="*/ 3668 h 10000"/>
                <a:gd name="connsiteX282" fmla="*/ 506 w 10000"/>
                <a:gd name="connsiteY282" fmla="*/ 3612 h 10000"/>
                <a:gd name="connsiteX283" fmla="*/ 466 w 10000"/>
                <a:gd name="connsiteY283" fmla="*/ 3529 h 10000"/>
                <a:gd name="connsiteX284" fmla="*/ 182 w 10000"/>
                <a:gd name="connsiteY284" fmla="*/ 3501 h 10000"/>
                <a:gd name="connsiteX285" fmla="*/ 162 w 10000"/>
                <a:gd name="connsiteY285" fmla="*/ 3417 h 10000"/>
                <a:gd name="connsiteX286" fmla="*/ 243 w 10000"/>
                <a:gd name="connsiteY286" fmla="*/ 3068 h 10000"/>
                <a:gd name="connsiteX287" fmla="*/ 162 w 10000"/>
                <a:gd name="connsiteY287" fmla="*/ 3013 h 10000"/>
                <a:gd name="connsiteX288" fmla="*/ 162 w 10000"/>
                <a:gd name="connsiteY288" fmla="*/ 2887 h 10000"/>
                <a:gd name="connsiteX289" fmla="*/ 20 w 10000"/>
                <a:gd name="connsiteY289" fmla="*/ 2887 h 10000"/>
                <a:gd name="connsiteX290" fmla="*/ 61 w 10000"/>
                <a:gd name="connsiteY290" fmla="*/ 2706 h 10000"/>
                <a:gd name="connsiteX291" fmla="*/ 0 w 10000"/>
                <a:gd name="connsiteY291" fmla="*/ 2664 h 10000"/>
                <a:gd name="connsiteX292" fmla="*/ 20 w 10000"/>
                <a:gd name="connsiteY292" fmla="*/ 2552 h 10000"/>
                <a:gd name="connsiteX293" fmla="*/ 182 w 10000"/>
                <a:gd name="connsiteY293" fmla="*/ 2552 h 10000"/>
                <a:gd name="connsiteX294" fmla="*/ 344 w 10000"/>
                <a:gd name="connsiteY294" fmla="*/ 2469 h 10000"/>
                <a:gd name="connsiteX295" fmla="*/ 364 w 10000"/>
                <a:gd name="connsiteY295" fmla="*/ 2455 h 10000"/>
                <a:gd name="connsiteX296" fmla="*/ 182 w 10000"/>
                <a:gd name="connsiteY296" fmla="*/ 2427 h 10000"/>
                <a:gd name="connsiteX297" fmla="*/ 243 w 10000"/>
                <a:gd name="connsiteY297" fmla="*/ 2329 h 10000"/>
                <a:gd name="connsiteX298" fmla="*/ 466 w 10000"/>
                <a:gd name="connsiteY298" fmla="*/ 2343 h 10000"/>
                <a:gd name="connsiteX299" fmla="*/ 425 w 10000"/>
                <a:gd name="connsiteY299" fmla="*/ 2232 h 10000"/>
                <a:gd name="connsiteX300" fmla="*/ 425 w 10000"/>
                <a:gd name="connsiteY300" fmla="*/ 2148 h 10000"/>
                <a:gd name="connsiteX301" fmla="*/ 567 w 10000"/>
                <a:gd name="connsiteY301" fmla="*/ 2148 h 10000"/>
                <a:gd name="connsiteX302" fmla="*/ 587 w 10000"/>
                <a:gd name="connsiteY302" fmla="*/ 2106 h 10000"/>
                <a:gd name="connsiteX303" fmla="*/ 648 w 10000"/>
                <a:gd name="connsiteY303" fmla="*/ 2092 h 10000"/>
                <a:gd name="connsiteX304" fmla="*/ 628 w 10000"/>
                <a:gd name="connsiteY304" fmla="*/ 1994 h 10000"/>
                <a:gd name="connsiteX305" fmla="*/ 870 w 10000"/>
                <a:gd name="connsiteY305" fmla="*/ 1939 h 10000"/>
                <a:gd name="connsiteX306" fmla="*/ 769 w 10000"/>
                <a:gd name="connsiteY306" fmla="*/ 1911 h 10000"/>
                <a:gd name="connsiteX307" fmla="*/ 749 w 10000"/>
                <a:gd name="connsiteY307" fmla="*/ 1785 h 10000"/>
                <a:gd name="connsiteX308" fmla="*/ 688 w 10000"/>
                <a:gd name="connsiteY308" fmla="*/ 1771 h 10000"/>
                <a:gd name="connsiteX309" fmla="*/ 749 w 10000"/>
                <a:gd name="connsiteY309" fmla="*/ 1715 h 10000"/>
                <a:gd name="connsiteX310" fmla="*/ 749 w 10000"/>
                <a:gd name="connsiteY310" fmla="*/ 1702 h 10000"/>
                <a:gd name="connsiteX311" fmla="*/ 648 w 10000"/>
                <a:gd name="connsiteY311" fmla="*/ 1674 h 10000"/>
                <a:gd name="connsiteX312" fmla="*/ 567 w 10000"/>
                <a:gd name="connsiteY312" fmla="*/ 1715 h 10000"/>
                <a:gd name="connsiteX313" fmla="*/ 466 w 10000"/>
                <a:gd name="connsiteY313" fmla="*/ 1618 h 10000"/>
                <a:gd name="connsiteX314" fmla="*/ 587 w 10000"/>
                <a:gd name="connsiteY314" fmla="*/ 1464 h 10000"/>
                <a:gd name="connsiteX315" fmla="*/ 648 w 10000"/>
                <a:gd name="connsiteY315" fmla="*/ 1534 h 10000"/>
                <a:gd name="connsiteX316" fmla="*/ 810 w 10000"/>
                <a:gd name="connsiteY316" fmla="*/ 1381 h 10000"/>
                <a:gd name="connsiteX317" fmla="*/ 891 w 10000"/>
                <a:gd name="connsiteY317" fmla="*/ 1381 h 10000"/>
                <a:gd name="connsiteX318" fmla="*/ 891 w 10000"/>
                <a:gd name="connsiteY318" fmla="*/ 1339 h 10000"/>
                <a:gd name="connsiteX319" fmla="*/ 709 w 10000"/>
                <a:gd name="connsiteY319" fmla="*/ 1255 h 10000"/>
                <a:gd name="connsiteX320" fmla="*/ 769 w 10000"/>
                <a:gd name="connsiteY320" fmla="*/ 1144 h 10000"/>
                <a:gd name="connsiteX321" fmla="*/ 992 w 10000"/>
                <a:gd name="connsiteY321" fmla="*/ 1144 h 10000"/>
                <a:gd name="connsiteX322" fmla="*/ 1053 w 10000"/>
                <a:gd name="connsiteY322" fmla="*/ 1102 h 10000"/>
                <a:gd name="connsiteX323" fmla="*/ 810 w 10000"/>
                <a:gd name="connsiteY323" fmla="*/ 865 h 10000"/>
                <a:gd name="connsiteX324" fmla="*/ 810 w 10000"/>
                <a:gd name="connsiteY324" fmla="*/ 865 h 10000"/>
                <a:gd name="connsiteX325" fmla="*/ 891 w 10000"/>
                <a:gd name="connsiteY325" fmla="*/ 753 h 10000"/>
                <a:gd name="connsiteX326" fmla="*/ 1174 w 10000"/>
                <a:gd name="connsiteY326" fmla="*/ 669 h 10000"/>
                <a:gd name="connsiteX327" fmla="*/ 1215 w 10000"/>
                <a:gd name="connsiteY327" fmla="*/ 753 h 10000"/>
                <a:gd name="connsiteX328" fmla="*/ 1397 w 10000"/>
                <a:gd name="connsiteY328" fmla="*/ 669 h 10000"/>
                <a:gd name="connsiteX329" fmla="*/ 1356 w 10000"/>
                <a:gd name="connsiteY329" fmla="*/ 628 h 10000"/>
                <a:gd name="connsiteX330" fmla="*/ 1498 w 10000"/>
                <a:gd name="connsiteY330" fmla="*/ 586 h 10000"/>
                <a:gd name="connsiteX331" fmla="*/ 1498 w 10000"/>
                <a:gd name="connsiteY331" fmla="*/ 544 h 10000"/>
                <a:gd name="connsiteX332" fmla="*/ 1579 w 10000"/>
                <a:gd name="connsiteY332" fmla="*/ 502 h 10000"/>
                <a:gd name="connsiteX333" fmla="*/ 1457 w 10000"/>
                <a:gd name="connsiteY333" fmla="*/ 307 h 10000"/>
                <a:gd name="connsiteX334" fmla="*/ 1437 w 10000"/>
                <a:gd name="connsiteY334" fmla="*/ 42 h 10000"/>
                <a:gd name="connsiteX335" fmla="*/ 1802 w 10000"/>
                <a:gd name="connsiteY335" fmla="*/ 98 h 10000"/>
                <a:gd name="connsiteX336" fmla="*/ 1984 w 10000"/>
                <a:gd name="connsiteY336" fmla="*/ 0 h 10000"/>
                <a:gd name="connsiteX337" fmla="*/ 2045 w 10000"/>
                <a:gd name="connsiteY337" fmla="*/ 28 h 10000"/>
                <a:gd name="connsiteX338" fmla="*/ 2085 w 10000"/>
                <a:gd name="connsiteY338" fmla="*/ 98 h 10000"/>
                <a:gd name="connsiteX0" fmla="*/ 2085 w 10000"/>
                <a:gd name="connsiteY0" fmla="*/ 98 h 10000"/>
                <a:gd name="connsiteX1" fmla="*/ 2166 w 10000"/>
                <a:gd name="connsiteY1" fmla="*/ 307 h 10000"/>
                <a:gd name="connsiteX2" fmla="*/ 2146 w 10000"/>
                <a:gd name="connsiteY2" fmla="*/ 391 h 10000"/>
                <a:gd name="connsiteX3" fmla="*/ 2429 w 10000"/>
                <a:gd name="connsiteY3" fmla="*/ 474 h 10000"/>
                <a:gd name="connsiteX4" fmla="*/ 2490 w 10000"/>
                <a:gd name="connsiteY4" fmla="*/ 418 h 10000"/>
                <a:gd name="connsiteX5" fmla="*/ 2632 w 10000"/>
                <a:gd name="connsiteY5" fmla="*/ 432 h 10000"/>
                <a:gd name="connsiteX6" fmla="*/ 2632 w 10000"/>
                <a:gd name="connsiteY6" fmla="*/ 474 h 10000"/>
                <a:gd name="connsiteX7" fmla="*/ 2692 w 10000"/>
                <a:gd name="connsiteY7" fmla="*/ 474 h 10000"/>
                <a:gd name="connsiteX8" fmla="*/ 2733 w 10000"/>
                <a:gd name="connsiteY8" fmla="*/ 558 h 10000"/>
                <a:gd name="connsiteX9" fmla="*/ 2895 w 10000"/>
                <a:gd name="connsiteY9" fmla="*/ 600 h 10000"/>
                <a:gd name="connsiteX10" fmla="*/ 3138 w 10000"/>
                <a:gd name="connsiteY10" fmla="*/ 516 h 10000"/>
                <a:gd name="connsiteX11" fmla="*/ 3259 w 10000"/>
                <a:gd name="connsiteY11" fmla="*/ 544 h 10000"/>
                <a:gd name="connsiteX12" fmla="*/ 3381 w 10000"/>
                <a:gd name="connsiteY12" fmla="*/ 600 h 10000"/>
                <a:gd name="connsiteX13" fmla="*/ 3543 w 10000"/>
                <a:gd name="connsiteY13" fmla="*/ 544 h 10000"/>
                <a:gd name="connsiteX14" fmla="*/ 3543 w 10000"/>
                <a:gd name="connsiteY14" fmla="*/ 418 h 10000"/>
                <a:gd name="connsiteX15" fmla="*/ 3563 w 10000"/>
                <a:gd name="connsiteY15" fmla="*/ 418 h 10000"/>
                <a:gd name="connsiteX16" fmla="*/ 3664 w 10000"/>
                <a:gd name="connsiteY16" fmla="*/ 502 h 10000"/>
                <a:gd name="connsiteX17" fmla="*/ 3563 w 10000"/>
                <a:gd name="connsiteY17" fmla="*/ 586 h 10000"/>
                <a:gd name="connsiteX18" fmla="*/ 3603 w 10000"/>
                <a:gd name="connsiteY18" fmla="*/ 711 h 10000"/>
                <a:gd name="connsiteX19" fmla="*/ 3725 w 10000"/>
                <a:gd name="connsiteY19" fmla="*/ 739 h 10000"/>
                <a:gd name="connsiteX20" fmla="*/ 3826 w 10000"/>
                <a:gd name="connsiteY20" fmla="*/ 865 h 10000"/>
                <a:gd name="connsiteX21" fmla="*/ 3907 w 10000"/>
                <a:gd name="connsiteY21" fmla="*/ 879 h 10000"/>
                <a:gd name="connsiteX22" fmla="*/ 3968 w 10000"/>
                <a:gd name="connsiteY22" fmla="*/ 948 h 10000"/>
                <a:gd name="connsiteX23" fmla="*/ 4130 w 10000"/>
                <a:gd name="connsiteY23" fmla="*/ 948 h 10000"/>
                <a:gd name="connsiteX24" fmla="*/ 4251 w 10000"/>
                <a:gd name="connsiteY24" fmla="*/ 1018 h 10000"/>
                <a:gd name="connsiteX25" fmla="*/ 4474 w 10000"/>
                <a:gd name="connsiteY25" fmla="*/ 990 h 10000"/>
                <a:gd name="connsiteX26" fmla="*/ 4534 w 10000"/>
                <a:gd name="connsiteY26" fmla="*/ 1060 h 10000"/>
                <a:gd name="connsiteX27" fmla="*/ 4474 w 10000"/>
                <a:gd name="connsiteY27" fmla="*/ 1102 h 10000"/>
                <a:gd name="connsiteX28" fmla="*/ 4534 w 10000"/>
                <a:gd name="connsiteY28" fmla="*/ 1158 h 10000"/>
                <a:gd name="connsiteX29" fmla="*/ 4494 w 10000"/>
                <a:gd name="connsiteY29" fmla="*/ 1185 h 10000"/>
                <a:gd name="connsiteX30" fmla="*/ 4595 w 10000"/>
                <a:gd name="connsiteY30" fmla="*/ 1339 h 10000"/>
                <a:gd name="connsiteX31" fmla="*/ 4656 w 10000"/>
                <a:gd name="connsiteY31" fmla="*/ 1339 h 10000"/>
                <a:gd name="connsiteX32" fmla="*/ 4960 w 10000"/>
                <a:gd name="connsiteY32" fmla="*/ 1213 h 10000"/>
                <a:gd name="connsiteX33" fmla="*/ 5162 w 10000"/>
                <a:gd name="connsiteY33" fmla="*/ 1227 h 10000"/>
                <a:gd name="connsiteX34" fmla="*/ 5344 w 10000"/>
                <a:gd name="connsiteY34" fmla="*/ 1144 h 10000"/>
                <a:gd name="connsiteX35" fmla="*/ 5425 w 10000"/>
                <a:gd name="connsiteY35" fmla="*/ 1018 h 10000"/>
                <a:gd name="connsiteX36" fmla="*/ 5648 w 10000"/>
                <a:gd name="connsiteY36" fmla="*/ 907 h 10000"/>
                <a:gd name="connsiteX37" fmla="*/ 5830 w 10000"/>
                <a:gd name="connsiteY37" fmla="*/ 1116 h 10000"/>
                <a:gd name="connsiteX38" fmla="*/ 5830 w 10000"/>
                <a:gd name="connsiteY38" fmla="*/ 1269 h 10000"/>
                <a:gd name="connsiteX39" fmla="*/ 5931 w 10000"/>
                <a:gd name="connsiteY39" fmla="*/ 1395 h 10000"/>
                <a:gd name="connsiteX40" fmla="*/ 6093 w 10000"/>
                <a:gd name="connsiteY40" fmla="*/ 1506 h 10000"/>
                <a:gd name="connsiteX41" fmla="*/ 6457 w 10000"/>
                <a:gd name="connsiteY41" fmla="*/ 1576 h 10000"/>
                <a:gd name="connsiteX42" fmla="*/ 6741 w 10000"/>
                <a:gd name="connsiteY42" fmla="*/ 1492 h 10000"/>
                <a:gd name="connsiteX43" fmla="*/ 6923 w 10000"/>
                <a:gd name="connsiteY43" fmla="*/ 1506 h 10000"/>
                <a:gd name="connsiteX44" fmla="*/ 7146 w 10000"/>
                <a:gd name="connsiteY44" fmla="*/ 1590 h 10000"/>
                <a:gd name="connsiteX45" fmla="*/ 7429 w 10000"/>
                <a:gd name="connsiteY45" fmla="*/ 1618 h 10000"/>
                <a:gd name="connsiteX46" fmla="*/ 7389 w 10000"/>
                <a:gd name="connsiteY46" fmla="*/ 1715 h 10000"/>
                <a:gd name="connsiteX47" fmla="*/ 7632 w 10000"/>
                <a:gd name="connsiteY47" fmla="*/ 2134 h 10000"/>
                <a:gd name="connsiteX48" fmla="*/ 8016 w 10000"/>
                <a:gd name="connsiteY48" fmla="*/ 2218 h 10000"/>
                <a:gd name="connsiteX49" fmla="*/ 8259 w 10000"/>
                <a:gd name="connsiteY49" fmla="*/ 2385 h 10000"/>
                <a:gd name="connsiteX50" fmla="*/ 8623 w 10000"/>
                <a:gd name="connsiteY50" fmla="*/ 2385 h 10000"/>
                <a:gd name="connsiteX51" fmla="*/ 8765 w 10000"/>
                <a:gd name="connsiteY51" fmla="*/ 2343 h 10000"/>
                <a:gd name="connsiteX52" fmla="*/ 8907 w 10000"/>
                <a:gd name="connsiteY52" fmla="*/ 2218 h 10000"/>
                <a:gd name="connsiteX53" fmla="*/ 9291 w 10000"/>
                <a:gd name="connsiteY53" fmla="*/ 2190 h 10000"/>
                <a:gd name="connsiteX54" fmla="*/ 9352 w 10000"/>
                <a:gd name="connsiteY54" fmla="*/ 2218 h 10000"/>
                <a:gd name="connsiteX55" fmla="*/ 9656 w 10000"/>
                <a:gd name="connsiteY55" fmla="*/ 2134 h 10000"/>
                <a:gd name="connsiteX56" fmla="*/ 9656 w 10000"/>
                <a:gd name="connsiteY56" fmla="*/ 2232 h 10000"/>
                <a:gd name="connsiteX57" fmla="*/ 9777 w 10000"/>
                <a:gd name="connsiteY57" fmla="*/ 2343 h 10000"/>
                <a:gd name="connsiteX58" fmla="*/ 9251 w 10000"/>
                <a:gd name="connsiteY58" fmla="*/ 2552 h 10000"/>
                <a:gd name="connsiteX59" fmla="*/ 9231 w 10000"/>
                <a:gd name="connsiteY59" fmla="*/ 2817 h 10000"/>
                <a:gd name="connsiteX60" fmla="*/ 9413 w 10000"/>
                <a:gd name="connsiteY60" fmla="*/ 3054 h 10000"/>
                <a:gd name="connsiteX61" fmla="*/ 9696 w 10000"/>
                <a:gd name="connsiteY61" fmla="*/ 3180 h 10000"/>
                <a:gd name="connsiteX62" fmla="*/ 9879 w 10000"/>
                <a:gd name="connsiteY62" fmla="*/ 3333 h 10000"/>
                <a:gd name="connsiteX63" fmla="*/ 9818 w 10000"/>
                <a:gd name="connsiteY63" fmla="*/ 3570 h 10000"/>
                <a:gd name="connsiteX64" fmla="*/ 10000 w 10000"/>
                <a:gd name="connsiteY64" fmla="*/ 3696 h 10000"/>
                <a:gd name="connsiteX65" fmla="*/ 9960 w 10000"/>
                <a:gd name="connsiteY65" fmla="*/ 3780 h 10000"/>
                <a:gd name="connsiteX66" fmla="*/ 9899 w 10000"/>
                <a:gd name="connsiteY66" fmla="*/ 3821 h 10000"/>
                <a:gd name="connsiteX67" fmla="*/ 9656 w 10000"/>
                <a:gd name="connsiteY67" fmla="*/ 3808 h 10000"/>
                <a:gd name="connsiteX68" fmla="*/ 9413 w 10000"/>
                <a:gd name="connsiteY68" fmla="*/ 4045 h 10000"/>
                <a:gd name="connsiteX69" fmla="*/ 9231 w 10000"/>
                <a:gd name="connsiteY69" fmla="*/ 4086 h 10000"/>
                <a:gd name="connsiteX70" fmla="*/ 8826 w 10000"/>
                <a:gd name="connsiteY70" fmla="*/ 4505 h 10000"/>
                <a:gd name="connsiteX71" fmla="*/ 8826 w 10000"/>
                <a:gd name="connsiteY71" fmla="*/ 4616 h 10000"/>
                <a:gd name="connsiteX72" fmla="*/ 8563 w 10000"/>
                <a:gd name="connsiteY72" fmla="*/ 4603 h 10000"/>
                <a:gd name="connsiteX73" fmla="*/ 8300 w 10000"/>
                <a:gd name="connsiteY73" fmla="*/ 4603 h 10000"/>
                <a:gd name="connsiteX74" fmla="*/ 8097 w 10000"/>
                <a:gd name="connsiteY74" fmla="*/ 4700 h 10000"/>
                <a:gd name="connsiteX75" fmla="*/ 7794 w 10000"/>
                <a:gd name="connsiteY75" fmla="*/ 4644 h 10000"/>
                <a:gd name="connsiteX76" fmla="*/ 7692 w 10000"/>
                <a:gd name="connsiteY76" fmla="*/ 4686 h 10000"/>
                <a:gd name="connsiteX77" fmla="*/ 7773 w 10000"/>
                <a:gd name="connsiteY77" fmla="*/ 4728 h 10000"/>
                <a:gd name="connsiteX78" fmla="*/ 7672 w 10000"/>
                <a:gd name="connsiteY78" fmla="*/ 4881 h 10000"/>
                <a:gd name="connsiteX79" fmla="*/ 7733 w 10000"/>
                <a:gd name="connsiteY79" fmla="*/ 4923 h 10000"/>
                <a:gd name="connsiteX80" fmla="*/ 7794 w 10000"/>
                <a:gd name="connsiteY80" fmla="*/ 4881 h 10000"/>
                <a:gd name="connsiteX81" fmla="*/ 7915 w 10000"/>
                <a:gd name="connsiteY81" fmla="*/ 4923 h 10000"/>
                <a:gd name="connsiteX82" fmla="*/ 8036 w 10000"/>
                <a:gd name="connsiteY82" fmla="*/ 4923 h 10000"/>
                <a:gd name="connsiteX83" fmla="*/ 8077 w 10000"/>
                <a:gd name="connsiteY83" fmla="*/ 5021 h 10000"/>
                <a:gd name="connsiteX84" fmla="*/ 8198 w 10000"/>
                <a:gd name="connsiteY84" fmla="*/ 5132 h 10000"/>
                <a:gd name="connsiteX85" fmla="*/ 8138 w 10000"/>
                <a:gd name="connsiteY85" fmla="*/ 5202 h 10000"/>
                <a:gd name="connsiteX86" fmla="*/ 8198 w 10000"/>
                <a:gd name="connsiteY86" fmla="*/ 5258 h 10000"/>
                <a:gd name="connsiteX87" fmla="*/ 8259 w 10000"/>
                <a:gd name="connsiteY87" fmla="*/ 5244 h 10000"/>
                <a:gd name="connsiteX88" fmla="*/ 8320 w 10000"/>
                <a:gd name="connsiteY88" fmla="*/ 5286 h 10000"/>
                <a:gd name="connsiteX89" fmla="*/ 8360 w 10000"/>
                <a:gd name="connsiteY89" fmla="*/ 5370 h 10000"/>
                <a:gd name="connsiteX90" fmla="*/ 8441 w 10000"/>
                <a:gd name="connsiteY90" fmla="*/ 5300 h 10000"/>
                <a:gd name="connsiteX91" fmla="*/ 8239 w 10000"/>
                <a:gd name="connsiteY91" fmla="*/ 5565 h 10000"/>
                <a:gd name="connsiteX92" fmla="*/ 8198 w 10000"/>
                <a:gd name="connsiteY92" fmla="*/ 5607 h 10000"/>
                <a:gd name="connsiteX93" fmla="*/ 8239 w 10000"/>
                <a:gd name="connsiteY93" fmla="*/ 5649 h 10000"/>
                <a:gd name="connsiteX94" fmla="*/ 8198 w 10000"/>
                <a:gd name="connsiteY94" fmla="*/ 5649 h 10000"/>
                <a:gd name="connsiteX95" fmla="*/ 8158 w 10000"/>
                <a:gd name="connsiteY95" fmla="*/ 5690 h 10000"/>
                <a:gd name="connsiteX96" fmla="*/ 8158 w 10000"/>
                <a:gd name="connsiteY96" fmla="*/ 5774 h 10000"/>
                <a:gd name="connsiteX97" fmla="*/ 8097 w 10000"/>
                <a:gd name="connsiteY97" fmla="*/ 5844 h 10000"/>
                <a:gd name="connsiteX98" fmla="*/ 8097 w 10000"/>
                <a:gd name="connsiteY98" fmla="*/ 5900 h 10000"/>
                <a:gd name="connsiteX99" fmla="*/ 7976 w 10000"/>
                <a:gd name="connsiteY99" fmla="*/ 5900 h 10000"/>
                <a:gd name="connsiteX100" fmla="*/ 7976 w 10000"/>
                <a:gd name="connsiteY100" fmla="*/ 5997 h 10000"/>
                <a:gd name="connsiteX101" fmla="*/ 7915 w 10000"/>
                <a:gd name="connsiteY101" fmla="*/ 6011 h 10000"/>
                <a:gd name="connsiteX102" fmla="*/ 7915 w 10000"/>
                <a:gd name="connsiteY102" fmla="*/ 6081 h 10000"/>
                <a:gd name="connsiteX103" fmla="*/ 7854 w 10000"/>
                <a:gd name="connsiteY103" fmla="*/ 6095 h 10000"/>
                <a:gd name="connsiteX104" fmla="*/ 7895 w 10000"/>
                <a:gd name="connsiteY104" fmla="*/ 6137 h 10000"/>
                <a:gd name="connsiteX105" fmla="*/ 7834 w 10000"/>
                <a:gd name="connsiteY105" fmla="*/ 6165 h 10000"/>
                <a:gd name="connsiteX106" fmla="*/ 7895 w 10000"/>
                <a:gd name="connsiteY106" fmla="*/ 6179 h 10000"/>
                <a:gd name="connsiteX107" fmla="*/ 7915 w 10000"/>
                <a:gd name="connsiteY107" fmla="*/ 6276 h 10000"/>
                <a:gd name="connsiteX108" fmla="*/ 7834 w 10000"/>
                <a:gd name="connsiteY108" fmla="*/ 6332 h 10000"/>
                <a:gd name="connsiteX109" fmla="*/ 7854 w 10000"/>
                <a:gd name="connsiteY109" fmla="*/ 6332 h 10000"/>
                <a:gd name="connsiteX110" fmla="*/ 7854 w 10000"/>
                <a:gd name="connsiteY110" fmla="*/ 6374 h 10000"/>
                <a:gd name="connsiteX111" fmla="*/ 7794 w 10000"/>
                <a:gd name="connsiteY111" fmla="*/ 6416 h 10000"/>
                <a:gd name="connsiteX112" fmla="*/ 7794 w 10000"/>
                <a:gd name="connsiteY112" fmla="*/ 6457 h 10000"/>
                <a:gd name="connsiteX113" fmla="*/ 7672 w 10000"/>
                <a:gd name="connsiteY113" fmla="*/ 6597 h 10000"/>
                <a:gd name="connsiteX114" fmla="*/ 7773 w 10000"/>
                <a:gd name="connsiteY114" fmla="*/ 6681 h 10000"/>
                <a:gd name="connsiteX115" fmla="*/ 8016 w 10000"/>
                <a:gd name="connsiteY115" fmla="*/ 6681 h 10000"/>
                <a:gd name="connsiteX116" fmla="*/ 8036 w 10000"/>
                <a:gd name="connsiteY116" fmla="*/ 6695 h 10000"/>
                <a:gd name="connsiteX117" fmla="*/ 8198 w 10000"/>
                <a:gd name="connsiteY117" fmla="*/ 6653 h 10000"/>
                <a:gd name="connsiteX118" fmla="*/ 8300 w 10000"/>
                <a:gd name="connsiteY118" fmla="*/ 6695 h 10000"/>
                <a:gd name="connsiteX119" fmla="*/ 8360 w 10000"/>
                <a:gd name="connsiteY119" fmla="*/ 6695 h 10000"/>
                <a:gd name="connsiteX120" fmla="*/ 8320 w 10000"/>
                <a:gd name="connsiteY120" fmla="*/ 6722 h 10000"/>
                <a:gd name="connsiteX121" fmla="*/ 8441 w 10000"/>
                <a:gd name="connsiteY121" fmla="*/ 6764 h 10000"/>
                <a:gd name="connsiteX122" fmla="*/ 8502 w 10000"/>
                <a:gd name="connsiteY122" fmla="*/ 7015 h 10000"/>
                <a:gd name="connsiteX123" fmla="*/ 8441 w 10000"/>
                <a:gd name="connsiteY123" fmla="*/ 7057 h 10000"/>
                <a:gd name="connsiteX124" fmla="*/ 8441 w 10000"/>
                <a:gd name="connsiteY124" fmla="*/ 7197 h 10000"/>
                <a:gd name="connsiteX125" fmla="*/ 8664 w 10000"/>
                <a:gd name="connsiteY125" fmla="*/ 7294 h 10000"/>
                <a:gd name="connsiteX126" fmla="*/ 8623 w 10000"/>
                <a:gd name="connsiteY126" fmla="*/ 7336 h 10000"/>
                <a:gd name="connsiteX127" fmla="*/ 8704 w 10000"/>
                <a:gd name="connsiteY127" fmla="*/ 7406 h 10000"/>
                <a:gd name="connsiteX128" fmla="*/ 8704 w 10000"/>
                <a:gd name="connsiteY128" fmla="*/ 7476 h 10000"/>
                <a:gd name="connsiteX129" fmla="*/ 8725 w 10000"/>
                <a:gd name="connsiteY129" fmla="*/ 7490 h 10000"/>
                <a:gd name="connsiteX130" fmla="*/ 8704 w 10000"/>
                <a:gd name="connsiteY130" fmla="*/ 7531 h 10000"/>
                <a:gd name="connsiteX131" fmla="*/ 8765 w 10000"/>
                <a:gd name="connsiteY131" fmla="*/ 7601 h 10000"/>
                <a:gd name="connsiteX132" fmla="*/ 8826 w 10000"/>
                <a:gd name="connsiteY132" fmla="*/ 7559 h 10000"/>
                <a:gd name="connsiteX133" fmla="*/ 8826 w 10000"/>
                <a:gd name="connsiteY133" fmla="*/ 7615 h 10000"/>
                <a:gd name="connsiteX134" fmla="*/ 8846 w 10000"/>
                <a:gd name="connsiteY134" fmla="*/ 7713 h 10000"/>
                <a:gd name="connsiteX135" fmla="*/ 8623 w 10000"/>
                <a:gd name="connsiteY135" fmla="*/ 7796 h 10000"/>
                <a:gd name="connsiteX136" fmla="*/ 8441 w 10000"/>
                <a:gd name="connsiteY136" fmla="*/ 7796 h 10000"/>
                <a:gd name="connsiteX137" fmla="*/ 8421 w 10000"/>
                <a:gd name="connsiteY137" fmla="*/ 7894 h 10000"/>
                <a:gd name="connsiteX138" fmla="*/ 8603 w 10000"/>
                <a:gd name="connsiteY138" fmla="*/ 7894 h 10000"/>
                <a:gd name="connsiteX139" fmla="*/ 8623 w 10000"/>
                <a:gd name="connsiteY139" fmla="*/ 7936 h 10000"/>
                <a:gd name="connsiteX140" fmla="*/ 8664 w 10000"/>
                <a:gd name="connsiteY140" fmla="*/ 7922 h 10000"/>
                <a:gd name="connsiteX141" fmla="*/ 8725 w 10000"/>
                <a:gd name="connsiteY141" fmla="*/ 7992 h 10000"/>
                <a:gd name="connsiteX142" fmla="*/ 8704 w 10000"/>
                <a:gd name="connsiteY142" fmla="*/ 8033 h 10000"/>
                <a:gd name="connsiteX143" fmla="*/ 8725 w 10000"/>
                <a:gd name="connsiteY143" fmla="*/ 8047 h 10000"/>
                <a:gd name="connsiteX144" fmla="*/ 8887 w 10000"/>
                <a:gd name="connsiteY144" fmla="*/ 7922 h 10000"/>
                <a:gd name="connsiteX145" fmla="*/ 8947 w 10000"/>
                <a:gd name="connsiteY145" fmla="*/ 7936 h 10000"/>
                <a:gd name="connsiteX146" fmla="*/ 8907 w 10000"/>
                <a:gd name="connsiteY146" fmla="*/ 7922 h 10000"/>
                <a:gd name="connsiteX147" fmla="*/ 8968 w 10000"/>
                <a:gd name="connsiteY147" fmla="*/ 7880 h 10000"/>
                <a:gd name="connsiteX148" fmla="*/ 9028 w 10000"/>
                <a:gd name="connsiteY148" fmla="*/ 7852 h 10000"/>
                <a:gd name="connsiteX149" fmla="*/ 9170 w 10000"/>
                <a:gd name="connsiteY149" fmla="*/ 8131 h 10000"/>
                <a:gd name="connsiteX150" fmla="*/ 9130 w 10000"/>
                <a:gd name="connsiteY150" fmla="*/ 8173 h 10000"/>
                <a:gd name="connsiteX151" fmla="*/ 9130 w 10000"/>
                <a:gd name="connsiteY151" fmla="*/ 8271 h 10000"/>
                <a:gd name="connsiteX152" fmla="*/ 8846 w 10000"/>
                <a:gd name="connsiteY152" fmla="*/ 8243 h 10000"/>
                <a:gd name="connsiteX153" fmla="*/ 8826 w 10000"/>
                <a:gd name="connsiteY153" fmla="*/ 8452 h 10000"/>
                <a:gd name="connsiteX154" fmla="*/ 8704 w 10000"/>
                <a:gd name="connsiteY154" fmla="*/ 8452 h 10000"/>
                <a:gd name="connsiteX155" fmla="*/ 8664 w 10000"/>
                <a:gd name="connsiteY155" fmla="*/ 8633 h 10000"/>
                <a:gd name="connsiteX156" fmla="*/ 8543 w 10000"/>
                <a:gd name="connsiteY156" fmla="*/ 8731 h 10000"/>
                <a:gd name="connsiteX157" fmla="*/ 8543 w 10000"/>
                <a:gd name="connsiteY157" fmla="*/ 8884 h 10000"/>
                <a:gd name="connsiteX158" fmla="*/ 8381 w 10000"/>
                <a:gd name="connsiteY158" fmla="*/ 8954 h 10000"/>
                <a:gd name="connsiteX159" fmla="*/ 8603 w 10000"/>
                <a:gd name="connsiteY159" fmla="*/ 9010 h 10000"/>
                <a:gd name="connsiteX160" fmla="*/ 8603 w 10000"/>
                <a:gd name="connsiteY160" fmla="*/ 9052 h 10000"/>
                <a:gd name="connsiteX161" fmla="*/ 8138 w 10000"/>
                <a:gd name="connsiteY161" fmla="*/ 9052 h 10000"/>
                <a:gd name="connsiteX162" fmla="*/ 8239 w 10000"/>
                <a:gd name="connsiteY162" fmla="*/ 9191 h 10000"/>
                <a:gd name="connsiteX163" fmla="*/ 8320 w 10000"/>
                <a:gd name="connsiteY163" fmla="*/ 9233 h 10000"/>
                <a:gd name="connsiteX164" fmla="*/ 8300 w 10000"/>
                <a:gd name="connsiteY164" fmla="*/ 9289 h 10000"/>
                <a:gd name="connsiteX165" fmla="*/ 8320 w 10000"/>
                <a:gd name="connsiteY165" fmla="*/ 9317 h 10000"/>
                <a:gd name="connsiteX166" fmla="*/ 8320 w 10000"/>
                <a:gd name="connsiteY166" fmla="*/ 9442 h 10000"/>
                <a:gd name="connsiteX167" fmla="*/ 8259 w 10000"/>
                <a:gd name="connsiteY167" fmla="*/ 9442 h 10000"/>
                <a:gd name="connsiteX168" fmla="*/ 8198 w 10000"/>
                <a:gd name="connsiteY168" fmla="*/ 9568 h 10000"/>
                <a:gd name="connsiteX169" fmla="*/ 8198 w 10000"/>
                <a:gd name="connsiteY169" fmla="*/ 9791 h 10000"/>
                <a:gd name="connsiteX170" fmla="*/ 8077 w 10000"/>
                <a:gd name="connsiteY170" fmla="*/ 9805 h 10000"/>
                <a:gd name="connsiteX171" fmla="*/ 8077 w 10000"/>
                <a:gd name="connsiteY171" fmla="*/ 9888 h 10000"/>
                <a:gd name="connsiteX172" fmla="*/ 7976 w 10000"/>
                <a:gd name="connsiteY172" fmla="*/ 9986 h 10000"/>
                <a:gd name="connsiteX173" fmla="*/ 7490 w 10000"/>
                <a:gd name="connsiteY173" fmla="*/ 9944 h 10000"/>
                <a:gd name="connsiteX174" fmla="*/ 7267 w 10000"/>
                <a:gd name="connsiteY174" fmla="*/ 9944 h 10000"/>
                <a:gd name="connsiteX175" fmla="*/ 7166 w 10000"/>
                <a:gd name="connsiteY175" fmla="*/ 10000 h 10000"/>
                <a:gd name="connsiteX176" fmla="*/ 7105 w 10000"/>
                <a:gd name="connsiteY176" fmla="*/ 9958 h 10000"/>
                <a:gd name="connsiteX177" fmla="*/ 7045 w 10000"/>
                <a:gd name="connsiteY177" fmla="*/ 9986 h 10000"/>
                <a:gd name="connsiteX178" fmla="*/ 6862 w 10000"/>
                <a:gd name="connsiteY178" fmla="*/ 9833 h 10000"/>
                <a:gd name="connsiteX179" fmla="*/ 6741 w 10000"/>
                <a:gd name="connsiteY179" fmla="*/ 9874 h 10000"/>
                <a:gd name="connsiteX180" fmla="*/ 6680 w 10000"/>
                <a:gd name="connsiteY180" fmla="*/ 9944 h 10000"/>
                <a:gd name="connsiteX181" fmla="*/ 6619 w 10000"/>
                <a:gd name="connsiteY181" fmla="*/ 9958 h 10000"/>
                <a:gd name="connsiteX182" fmla="*/ 6498 w 10000"/>
                <a:gd name="connsiteY182" fmla="*/ 9791 h 10000"/>
                <a:gd name="connsiteX183" fmla="*/ 5891 w 10000"/>
                <a:gd name="connsiteY183" fmla="*/ 9805 h 10000"/>
                <a:gd name="connsiteX184" fmla="*/ 5870 w 10000"/>
                <a:gd name="connsiteY184" fmla="*/ 9874 h 10000"/>
                <a:gd name="connsiteX185" fmla="*/ 5506 w 10000"/>
                <a:gd name="connsiteY185" fmla="*/ 9874 h 10000"/>
                <a:gd name="connsiteX186" fmla="*/ 5506 w 10000"/>
                <a:gd name="connsiteY186" fmla="*/ 9916 h 10000"/>
                <a:gd name="connsiteX187" fmla="*/ 5243 w 10000"/>
                <a:gd name="connsiteY187" fmla="*/ 9874 h 10000"/>
                <a:gd name="connsiteX188" fmla="*/ 5243 w 10000"/>
                <a:gd name="connsiteY188" fmla="*/ 9791 h 10000"/>
                <a:gd name="connsiteX189" fmla="*/ 5182 w 10000"/>
                <a:gd name="connsiteY189" fmla="*/ 9791 h 10000"/>
                <a:gd name="connsiteX190" fmla="*/ 5182 w 10000"/>
                <a:gd name="connsiteY190" fmla="*/ 9791 h 10000"/>
                <a:gd name="connsiteX191" fmla="*/ 5162 w 10000"/>
                <a:gd name="connsiteY191" fmla="*/ 9707 h 10000"/>
                <a:gd name="connsiteX192" fmla="*/ 5283 w 10000"/>
                <a:gd name="connsiteY192" fmla="*/ 9484 h 10000"/>
                <a:gd name="connsiteX193" fmla="*/ 5182 w 10000"/>
                <a:gd name="connsiteY193" fmla="*/ 9442 h 10000"/>
                <a:gd name="connsiteX194" fmla="*/ 5121 w 10000"/>
                <a:gd name="connsiteY194" fmla="*/ 9470 h 10000"/>
                <a:gd name="connsiteX195" fmla="*/ 5040 w 10000"/>
                <a:gd name="connsiteY195" fmla="*/ 9428 h 10000"/>
                <a:gd name="connsiteX196" fmla="*/ 5040 w 10000"/>
                <a:gd name="connsiteY196" fmla="*/ 9205 h 10000"/>
                <a:gd name="connsiteX197" fmla="*/ 4190 w 10000"/>
                <a:gd name="connsiteY197" fmla="*/ 9163 h 10000"/>
                <a:gd name="connsiteX198" fmla="*/ 4089 w 10000"/>
                <a:gd name="connsiteY198" fmla="*/ 9038 h 10000"/>
                <a:gd name="connsiteX199" fmla="*/ 4170 w 10000"/>
                <a:gd name="connsiteY199" fmla="*/ 8954 h 10000"/>
                <a:gd name="connsiteX200" fmla="*/ 4170 w 10000"/>
                <a:gd name="connsiteY200" fmla="*/ 8884 h 10000"/>
                <a:gd name="connsiteX201" fmla="*/ 4069 w 10000"/>
                <a:gd name="connsiteY201" fmla="*/ 8870 h 10000"/>
                <a:gd name="connsiteX202" fmla="*/ 4130 w 10000"/>
                <a:gd name="connsiteY202" fmla="*/ 8731 h 10000"/>
                <a:gd name="connsiteX203" fmla="*/ 3563 w 10000"/>
                <a:gd name="connsiteY203" fmla="*/ 8605 h 10000"/>
                <a:gd name="connsiteX204" fmla="*/ 3603 w 10000"/>
                <a:gd name="connsiteY204" fmla="*/ 8550 h 10000"/>
                <a:gd name="connsiteX205" fmla="*/ 3360 w 10000"/>
                <a:gd name="connsiteY205" fmla="*/ 8550 h 10000"/>
                <a:gd name="connsiteX206" fmla="*/ 3239 w 10000"/>
                <a:gd name="connsiteY206" fmla="*/ 8494 h 10000"/>
                <a:gd name="connsiteX207" fmla="*/ 3198 w 10000"/>
                <a:gd name="connsiteY207" fmla="*/ 8452 h 10000"/>
                <a:gd name="connsiteX208" fmla="*/ 3239 w 10000"/>
                <a:gd name="connsiteY208" fmla="*/ 8410 h 10000"/>
                <a:gd name="connsiteX209" fmla="*/ 3259 w 10000"/>
                <a:gd name="connsiteY209" fmla="*/ 8354 h 10000"/>
                <a:gd name="connsiteX210" fmla="*/ 3158 w 10000"/>
                <a:gd name="connsiteY210" fmla="*/ 8243 h 10000"/>
                <a:gd name="connsiteX211" fmla="*/ 3158 w 10000"/>
                <a:gd name="connsiteY211" fmla="*/ 8131 h 10000"/>
                <a:gd name="connsiteX212" fmla="*/ 3016 w 10000"/>
                <a:gd name="connsiteY212" fmla="*/ 8033 h 10000"/>
                <a:gd name="connsiteX213" fmla="*/ 2632 w 10000"/>
                <a:gd name="connsiteY213" fmla="*/ 8075 h 10000"/>
                <a:gd name="connsiteX214" fmla="*/ 2449 w 10000"/>
                <a:gd name="connsiteY214" fmla="*/ 8006 h 10000"/>
                <a:gd name="connsiteX215" fmla="*/ 2449 w 10000"/>
                <a:gd name="connsiteY215" fmla="*/ 7894 h 10000"/>
                <a:gd name="connsiteX216" fmla="*/ 2510 w 10000"/>
                <a:gd name="connsiteY216" fmla="*/ 7852 h 10000"/>
                <a:gd name="connsiteX217" fmla="*/ 2490 w 10000"/>
                <a:gd name="connsiteY217" fmla="*/ 7768 h 10000"/>
                <a:gd name="connsiteX218" fmla="*/ 2733 w 10000"/>
                <a:gd name="connsiteY218" fmla="*/ 7657 h 10000"/>
                <a:gd name="connsiteX219" fmla="*/ 2632 w 10000"/>
                <a:gd name="connsiteY219" fmla="*/ 7601 h 10000"/>
                <a:gd name="connsiteX220" fmla="*/ 2551 w 10000"/>
                <a:gd name="connsiteY220" fmla="*/ 7601 h 10000"/>
                <a:gd name="connsiteX221" fmla="*/ 2490 w 10000"/>
                <a:gd name="connsiteY221" fmla="*/ 7294 h 10000"/>
                <a:gd name="connsiteX222" fmla="*/ 2267 w 10000"/>
                <a:gd name="connsiteY222" fmla="*/ 7364 h 10000"/>
                <a:gd name="connsiteX223" fmla="*/ 2227 w 10000"/>
                <a:gd name="connsiteY223" fmla="*/ 7322 h 10000"/>
                <a:gd name="connsiteX224" fmla="*/ 2105 w 10000"/>
                <a:gd name="connsiteY224" fmla="*/ 7336 h 10000"/>
                <a:gd name="connsiteX225" fmla="*/ 1984 w 10000"/>
                <a:gd name="connsiteY225" fmla="*/ 7252 h 10000"/>
                <a:gd name="connsiteX226" fmla="*/ 2024 w 10000"/>
                <a:gd name="connsiteY226" fmla="*/ 7211 h 10000"/>
                <a:gd name="connsiteX227" fmla="*/ 1903 w 10000"/>
                <a:gd name="connsiteY227" fmla="*/ 7169 h 10000"/>
                <a:gd name="connsiteX228" fmla="*/ 1964 w 10000"/>
                <a:gd name="connsiteY228" fmla="*/ 7169 h 10000"/>
                <a:gd name="connsiteX229" fmla="*/ 1923 w 10000"/>
                <a:gd name="connsiteY229" fmla="*/ 7085 h 10000"/>
                <a:gd name="connsiteX230" fmla="*/ 2024 w 10000"/>
                <a:gd name="connsiteY230" fmla="*/ 7015 h 10000"/>
                <a:gd name="connsiteX231" fmla="*/ 1822 w 10000"/>
                <a:gd name="connsiteY231" fmla="*/ 6876 h 10000"/>
                <a:gd name="connsiteX232" fmla="*/ 1761 w 10000"/>
                <a:gd name="connsiteY232" fmla="*/ 6332 h 10000"/>
                <a:gd name="connsiteX233" fmla="*/ 1862 w 10000"/>
                <a:gd name="connsiteY233" fmla="*/ 6318 h 10000"/>
                <a:gd name="connsiteX234" fmla="*/ 1903 w 10000"/>
                <a:gd name="connsiteY234" fmla="*/ 6276 h 10000"/>
                <a:gd name="connsiteX235" fmla="*/ 1984 w 10000"/>
                <a:gd name="connsiteY235" fmla="*/ 6248 h 10000"/>
                <a:gd name="connsiteX236" fmla="*/ 1984 w 10000"/>
                <a:gd name="connsiteY236" fmla="*/ 6165 h 10000"/>
                <a:gd name="connsiteX237" fmla="*/ 1964 w 10000"/>
                <a:gd name="connsiteY237" fmla="*/ 6123 h 10000"/>
                <a:gd name="connsiteX238" fmla="*/ 2045 w 10000"/>
                <a:gd name="connsiteY238" fmla="*/ 6095 h 10000"/>
                <a:gd name="connsiteX239" fmla="*/ 2024 w 10000"/>
                <a:gd name="connsiteY239" fmla="*/ 6039 h 10000"/>
                <a:gd name="connsiteX240" fmla="*/ 1862 w 10000"/>
                <a:gd name="connsiteY240" fmla="*/ 6039 h 10000"/>
                <a:gd name="connsiteX241" fmla="*/ 1761 w 10000"/>
                <a:gd name="connsiteY241" fmla="*/ 5969 h 10000"/>
                <a:gd name="connsiteX242" fmla="*/ 1862 w 10000"/>
                <a:gd name="connsiteY242" fmla="*/ 5858 h 10000"/>
                <a:gd name="connsiteX243" fmla="*/ 1822 w 10000"/>
                <a:gd name="connsiteY243" fmla="*/ 5732 h 10000"/>
                <a:gd name="connsiteX244" fmla="*/ 1903 w 10000"/>
                <a:gd name="connsiteY244" fmla="*/ 5690 h 10000"/>
                <a:gd name="connsiteX245" fmla="*/ 1984 w 10000"/>
                <a:gd name="connsiteY245" fmla="*/ 5690 h 10000"/>
                <a:gd name="connsiteX246" fmla="*/ 1984 w 10000"/>
                <a:gd name="connsiteY246" fmla="*/ 5621 h 10000"/>
                <a:gd name="connsiteX247" fmla="*/ 1822 w 10000"/>
                <a:gd name="connsiteY247" fmla="*/ 5649 h 10000"/>
                <a:gd name="connsiteX248" fmla="*/ 1741 w 10000"/>
                <a:gd name="connsiteY248" fmla="*/ 5565 h 10000"/>
                <a:gd name="connsiteX249" fmla="*/ 1619 w 10000"/>
                <a:gd name="connsiteY249" fmla="*/ 5579 h 10000"/>
                <a:gd name="connsiteX250" fmla="*/ 1619 w 10000"/>
                <a:gd name="connsiteY250" fmla="*/ 5174 h 10000"/>
                <a:gd name="connsiteX251" fmla="*/ 1518 w 10000"/>
                <a:gd name="connsiteY251" fmla="*/ 5202 h 10000"/>
                <a:gd name="connsiteX252" fmla="*/ 1275 w 10000"/>
                <a:gd name="connsiteY252" fmla="*/ 5160 h 10000"/>
                <a:gd name="connsiteX253" fmla="*/ 1235 w 10000"/>
                <a:gd name="connsiteY253" fmla="*/ 5202 h 10000"/>
                <a:gd name="connsiteX254" fmla="*/ 1154 w 10000"/>
                <a:gd name="connsiteY254" fmla="*/ 5202 h 10000"/>
                <a:gd name="connsiteX255" fmla="*/ 1032 w 10000"/>
                <a:gd name="connsiteY255" fmla="*/ 5160 h 10000"/>
                <a:gd name="connsiteX256" fmla="*/ 830 w 10000"/>
                <a:gd name="connsiteY256" fmla="*/ 5160 h 10000"/>
                <a:gd name="connsiteX257" fmla="*/ 830 w 10000"/>
                <a:gd name="connsiteY257" fmla="*/ 5105 h 10000"/>
                <a:gd name="connsiteX258" fmla="*/ 688 w 10000"/>
                <a:gd name="connsiteY258" fmla="*/ 5105 h 10000"/>
                <a:gd name="connsiteX259" fmla="*/ 810 w 10000"/>
                <a:gd name="connsiteY259" fmla="*/ 4979 h 10000"/>
                <a:gd name="connsiteX260" fmla="*/ 891 w 10000"/>
                <a:gd name="connsiteY260" fmla="*/ 5021 h 10000"/>
                <a:gd name="connsiteX261" fmla="*/ 891 w 10000"/>
                <a:gd name="connsiteY261" fmla="*/ 4937 h 10000"/>
                <a:gd name="connsiteX262" fmla="*/ 1093 w 10000"/>
                <a:gd name="connsiteY262" fmla="*/ 4895 h 10000"/>
                <a:gd name="connsiteX263" fmla="*/ 891 w 10000"/>
                <a:gd name="connsiteY263" fmla="*/ 4616 h 10000"/>
                <a:gd name="connsiteX264" fmla="*/ 931 w 10000"/>
                <a:gd name="connsiteY264" fmla="*/ 4575 h 10000"/>
                <a:gd name="connsiteX265" fmla="*/ 992 w 10000"/>
                <a:gd name="connsiteY265" fmla="*/ 4226 h 10000"/>
                <a:gd name="connsiteX266" fmla="*/ 870 w 10000"/>
                <a:gd name="connsiteY266" fmla="*/ 4212 h 10000"/>
                <a:gd name="connsiteX267" fmla="*/ 830 w 10000"/>
                <a:gd name="connsiteY267" fmla="*/ 4324 h 10000"/>
                <a:gd name="connsiteX268" fmla="*/ 587 w 10000"/>
                <a:gd name="connsiteY268" fmla="*/ 4296 h 10000"/>
                <a:gd name="connsiteX269" fmla="*/ 283 w 10000"/>
                <a:gd name="connsiteY269" fmla="*/ 4212 h 10000"/>
                <a:gd name="connsiteX270" fmla="*/ 223 w 10000"/>
                <a:gd name="connsiteY270" fmla="*/ 4170 h 10000"/>
                <a:gd name="connsiteX271" fmla="*/ 283 w 10000"/>
                <a:gd name="connsiteY271" fmla="*/ 4142 h 10000"/>
                <a:gd name="connsiteX272" fmla="*/ 223 w 10000"/>
                <a:gd name="connsiteY272" fmla="*/ 4100 h 10000"/>
                <a:gd name="connsiteX273" fmla="*/ 405 w 10000"/>
                <a:gd name="connsiteY273" fmla="*/ 4017 h 10000"/>
                <a:gd name="connsiteX274" fmla="*/ 283 w 10000"/>
                <a:gd name="connsiteY274" fmla="*/ 3933 h 10000"/>
                <a:gd name="connsiteX275" fmla="*/ 223 w 10000"/>
                <a:gd name="connsiteY275" fmla="*/ 3947 h 10000"/>
                <a:gd name="connsiteX276" fmla="*/ 121 w 10000"/>
                <a:gd name="connsiteY276" fmla="*/ 3821 h 10000"/>
                <a:gd name="connsiteX277" fmla="*/ 121 w 10000"/>
                <a:gd name="connsiteY277" fmla="*/ 3821 h 10000"/>
                <a:gd name="connsiteX278" fmla="*/ 121 w 10000"/>
                <a:gd name="connsiteY278" fmla="*/ 3780 h 10000"/>
                <a:gd name="connsiteX279" fmla="*/ 304 w 10000"/>
                <a:gd name="connsiteY279" fmla="*/ 3710 h 10000"/>
                <a:gd name="connsiteX280" fmla="*/ 243 w 10000"/>
                <a:gd name="connsiteY280" fmla="*/ 3668 h 10000"/>
                <a:gd name="connsiteX281" fmla="*/ 506 w 10000"/>
                <a:gd name="connsiteY281" fmla="*/ 3612 h 10000"/>
                <a:gd name="connsiteX282" fmla="*/ 466 w 10000"/>
                <a:gd name="connsiteY282" fmla="*/ 3529 h 10000"/>
                <a:gd name="connsiteX283" fmla="*/ 182 w 10000"/>
                <a:gd name="connsiteY283" fmla="*/ 3501 h 10000"/>
                <a:gd name="connsiteX284" fmla="*/ 162 w 10000"/>
                <a:gd name="connsiteY284" fmla="*/ 3417 h 10000"/>
                <a:gd name="connsiteX285" fmla="*/ 243 w 10000"/>
                <a:gd name="connsiteY285" fmla="*/ 3068 h 10000"/>
                <a:gd name="connsiteX286" fmla="*/ 162 w 10000"/>
                <a:gd name="connsiteY286" fmla="*/ 3013 h 10000"/>
                <a:gd name="connsiteX287" fmla="*/ 162 w 10000"/>
                <a:gd name="connsiteY287" fmla="*/ 2887 h 10000"/>
                <a:gd name="connsiteX288" fmla="*/ 20 w 10000"/>
                <a:gd name="connsiteY288" fmla="*/ 2887 h 10000"/>
                <a:gd name="connsiteX289" fmla="*/ 61 w 10000"/>
                <a:gd name="connsiteY289" fmla="*/ 2706 h 10000"/>
                <a:gd name="connsiteX290" fmla="*/ 0 w 10000"/>
                <a:gd name="connsiteY290" fmla="*/ 2664 h 10000"/>
                <a:gd name="connsiteX291" fmla="*/ 20 w 10000"/>
                <a:gd name="connsiteY291" fmla="*/ 2552 h 10000"/>
                <a:gd name="connsiteX292" fmla="*/ 182 w 10000"/>
                <a:gd name="connsiteY292" fmla="*/ 2552 h 10000"/>
                <a:gd name="connsiteX293" fmla="*/ 344 w 10000"/>
                <a:gd name="connsiteY293" fmla="*/ 2469 h 10000"/>
                <a:gd name="connsiteX294" fmla="*/ 364 w 10000"/>
                <a:gd name="connsiteY294" fmla="*/ 2455 h 10000"/>
                <a:gd name="connsiteX295" fmla="*/ 182 w 10000"/>
                <a:gd name="connsiteY295" fmla="*/ 2427 h 10000"/>
                <a:gd name="connsiteX296" fmla="*/ 243 w 10000"/>
                <a:gd name="connsiteY296" fmla="*/ 2329 h 10000"/>
                <a:gd name="connsiteX297" fmla="*/ 466 w 10000"/>
                <a:gd name="connsiteY297" fmla="*/ 2343 h 10000"/>
                <a:gd name="connsiteX298" fmla="*/ 425 w 10000"/>
                <a:gd name="connsiteY298" fmla="*/ 2232 h 10000"/>
                <a:gd name="connsiteX299" fmla="*/ 425 w 10000"/>
                <a:gd name="connsiteY299" fmla="*/ 2148 h 10000"/>
                <a:gd name="connsiteX300" fmla="*/ 567 w 10000"/>
                <a:gd name="connsiteY300" fmla="*/ 2148 h 10000"/>
                <a:gd name="connsiteX301" fmla="*/ 587 w 10000"/>
                <a:gd name="connsiteY301" fmla="*/ 2106 h 10000"/>
                <a:gd name="connsiteX302" fmla="*/ 648 w 10000"/>
                <a:gd name="connsiteY302" fmla="*/ 2092 h 10000"/>
                <a:gd name="connsiteX303" fmla="*/ 628 w 10000"/>
                <a:gd name="connsiteY303" fmla="*/ 1994 h 10000"/>
                <a:gd name="connsiteX304" fmla="*/ 870 w 10000"/>
                <a:gd name="connsiteY304" fmla="*/ 1939 h 10000"/>
                <a:gd name="connsiteX305" fmla="*/ 769 w 10000"/>
                <a:gd name="connsiteY305" fmla="*/ 1911 h 10000"/>
                <a:gd name="connsiteX306" fmla="*/ 749 w 10000"/>
                <a:gd name="connsiteY306" fmla="*/ 1785 h 10000"/>
                <a:gd name="connsiteX307" fmla="*/ 688 w 10000"/>
                <a:gd name="connsiteY307" fmla="*/ 1771 h 10000"/>
                <a:gd name="connsiteX308" fmla="*/ 749 w 10000"/>
                <a:gd name="connsiteY308" fmla="*/ 1715 h 10000"/>
                <a:gd name="connsiteX309" fmla="*/ 749 w 10000"/>
                <a:gd name="connsiteY309" fmla="*/ 1702 h 10000"/>
                <a:gd name="connsiteX310" fmla="*/ 648 w 10000"/>
                <a:gd name="connsiteY310" fmla="*/ 1674 h 10000"/>
                <a:gd name="connsiteX311" fmla="*/ 567 w 10000"/>
                <a:gd name="connsiteY311" fmla="*/ 1715 h 10000"/>
                <a:gd name="connsiteX312" fmla="*/ 466 w 10000"/>
                <a:gd name="connsiteY312" fmla="*/ 1618 h 10000"/>
                <a:gd name="connsiteX313" fmla="*/ 587 w 10000"/>
                <a:gd name="connsiteY313" fmla="*/ 1464 h 10000"/>
                <a:gd name="connsiteX314" fmla="*/ 648 w 10000"/>
                <a:gd name="connsiteY314" fmla="*/ 1534 h 10000"/>
                <a:gd name="connsiteX315" fmla="*/ 810 w 10000"/>
                <a:gd name="connsiteY315" fmla="*/ 1381 h 10000"/>
                <a:gd name="connsiteX316" fmla="*/ 891 w 10000"/>
                <a:gd name="connsiteY316" fmla="*/ 1381 h 10000"/>
                <a:gd name="connsiteX317" fmla="*/ 891 w 10000"/>
                <a:gd name="connsiteY317" fmla="*/ 1339 h 10000"/>
                <a:gd name="connsiteX318" fmla="*/ 709 w 10000"/>
                <a:gd name="connsiteY318" fmla="*/ 1255 h 10000"/>
                <a:gd name="connsiteX319" fmla="*/ 769 w 10000"/>
                <a:gd name="connsiteY319" fmla="*/ 1144 h 10000"/>
                <a:gd name="connsiteX320" fmla="*/ 992 w 10000"/>
                <a:gd name="connsiteY320" fmla="*/ 1144 h 10000"/>
                <a:gd name="connsiteX321" fmla="*/ 1053 w 10000"/>
                <a:gd name="connsiteY321" fmla="*/ 1102 h 10000"/>
                <a:gd name="connsiteX322" fmla="*/ 810 w 10000"/>
                <a:gd name="connsiteY322" fmla="*/ 865 h 10000"/>
                <a:gd name="connsiteX323" fmla="*/ 810 w 10000"/>
                <a:gd name="connsiteY323" fmla="*/ 865 h 10000"/>
                <a:gd name="connsiteX324" fmla="*/ 891 w 10000"/>
                <a:gd name="connsiteY324" fmla="*/ 753 h 10000"/>
                <a:gd name="connsiteX325" fmla="*/ 1174 w 10000"/>
                <a:gd name="connsiteY325" fmla="*/ 669 h 10000"/>
                <a:gd name="connsiteX326" fmla="*/ 1215 w 10000"/>
                <a:gd name="connsiteY326" fmla="*/ 753 h 10000"/>
                <a:gd name="connsiteX327" fmla="*/ 1397 w 10000"/>
                <a:gd name="connsiteY327" fmla="*/ 669 h 10000"/>
                <a:gd name="connsiteX328" fmla="*/ 1356 w 10000"/>
                <a:gd name="connsiteY328" fmla="*/ 628 h 10000"/>
                <a:gd name="connsiteX329" fmla="*/ 1498 w 10000"/>
                <a:gd name="connsiteY329" fmla="*/ 586 h 10000"/>
                <a:gd name="connsiteX330" fmla="*/ 1498 w 10000"/>
                <a:gd name="connsiteY330" fmla="*/ 544 h 10000"/>
                <a:gd name="connsiteX331" fmla="*/ 1579 w 10000"/>
                <a:gd name="connsiteY331" fmla="*/ 502 h 10000"/>
                <a:gd name="connsiteX332" fmla="*/ 1457 w 10000"/>
                <a:gd name="connsiteY332" fmla="*/ 307 h 10000"/>
                <a:gd name="connsiteX333" fmla="*/ 1437 w 10000"/>
                <a:gd name="connsiteY333" fmla="*/ 42 h 10000"/>
                <a:gd name="connsiteX334" fmla="*/ 1802 w 10000"/>
                <a:gd name="connsiteY334" fmla="*/ 98 h 10000"/>
                <a:gd name="connsiteX335" fmla="*/ 1984 w 10000"/>
                <a:gd name="connsiteY335" fmla="*/ 0 h 10000"/>
                <a:gd name="connsiteX336" fmla="*/ 2045 w 10000"/>
                <a:gd name="connsiteY336" fmla="*/ 28 h 10000"/>
                <a:gd name="connsiteX337" fmla="*/ 2085 w 10000"/>
                <a:gd name="connsiteY337" fmla="*/ 9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10000" h="10000">
                  <a:moveTo>
                    <a:pt x="2085" y="98"/>
                  </a:moveTo>
                  <a:cubicBezTo>
                    <a:pt x="2112" y="168"/>
                    <a:pt x="2139" y="237"/>
                    <a:pt x="2166" y="307"/>
                  </a:cubicBezTo>
                  <a:cubicBezTo>
                    <a:pt x="2159" y="335"/>
                    <a:pt x="2153" y="363"/>
                    <a:pt x="2146" y="391"/>
                  </a:cubicBezTo>
                  <a:lnTo>
                    <a:pt x="2429" y="474"/>
                  </a:lnTo>
                  <a:cubicBezTo>
                    <a:pt x="2449" y="455"/>
                    <a:pt x="2470" y="437"/>
                    <a:pt x="2490" y="418"/>
                  </a:cubicBezTo>
                  <a:lnTo>
                    <a:pt x="2632" y="432"/>
                  </a:lnTo>
                  <a:lnTo>
                    <a:pt x="2632" y="474"/>
                  </a:lnTo>
                  <a:lnTo>
                    <a:pt x="2692" y="474"/>
                  </a:lnTo>
                  <a:cubicBezTo>
                    <a:pt x="2706" y="502"/>
                    <a:pt x="2719" y="530"/>
                    <a:pt x="2733" y="558"/>
                  </a:cubicBezTo>
                  <a:lnTo>
                    <a:pt x="2895" y="600"/>
                  </a:lnTo>
                  <a:lnTo>
                    <a:pt x="3138" y="516"/>
                  </a:lnTo>
                  <a:lnTo>
                    <a:pt x="3259" y="544"/>
                  </a:lnTo>
                  <a:lnTo>
                    <a:pt x="3381" y="600"/>
                  </a:lnTo>
                  <a:lnTo>
                    <a:pt x="3543" y="544"/>
                  </a:lnTo>
                  <a:lnTo>
                    <a:pt x="3543" y="418"/>
                  </a:lnTo>
                  <a:lnTo>
                    <a:pt x="3563" y="418"/>
                  </a:lnTo>
                  <a:lnTo>
                    <a:pt x="3664" y="502"/>
                  </a:lnTo>
                  <a:lnTo>
                    <a:pt x="3563" y="586"/>
                  </a:lnTo>
                  <a:cubicBezTo>
                    <a:pt x="3576" y="628"/>
                    <a:pt x="3590" y="669"/>
                    <a:pt x="3603" y="711"/>
                  </a:cubicBezTo>
                  <a:lnTo>
                    <a:pt x="3725" y="739"/>
                  </a:lnTo>
                  <a:cubicBezTo>
                    <a:pt x="3759" y="781"/>
                    <a:pt x="3792" y="823"/>
                    <a:pt x="3826" y="865"/>
                  </a:cubicBezTo>
                  <a:cubicBezTo>
                    <a:pt x="3853" y="870"/>
                    <a:pt x="3880" y="874"/>
                    <a:pt x="3907" y="879"/>
                  </a:cubicBezTo>
                  <a:cubicBezTo>
                    <a:pt x="3927" y="902"/>
                    <a:pt x="3948" y="925"/>
                    <a:pt x="3968" y="948"/>
                  </a:cubicBezTo>
                  <a:lnTo>
                    <a:pt x="4130" y="948"/>
                  </a:lnTo>
                  <a:lnTo>
                    <a:pt x="4251" y="1018"/>
                  </a:lnTo>
                  <a:lnTo>
                    <a:pt x="4474" y="990"/>
                  </a:lnTo>
                  <a:cubicBezTo>
                    <a:pt x="4494" y="1013"/>
                    <a:pt x="4514" y="1037"/>
                    <a:pt x="4534" y="1060"/>
                  </a:cubicBezTo>
                  <a:lnTo>
                    <a:pt x="4474" y="1102"/>
                  </a:lnTo>
                  <a:cubicBezTo>
                    <a:pt x="4494" y="1121"/>
                    <a:pt x="4514" y="1139"/>
                    <a:pt x="4534" y="1158"/>
                  </a:cubicBezTo>
                  <a:cubicBezTo>
                    <a:pt x="4521" y="1167"/>
                    <a:pt x="4507" y="1176"/>
                    <a:pt x="4494" y="1185"/>
                  </a:cubicBezTo>
                  <a:cubicBezTo>
                    <a:pt x="4528" y="1236"/>
                    <a:pt x="4561" y="1288"/>
                    <a:pt x="4595" y="1339"/>
                  </a:cubicBezTo>
                  <a:lnTo>
                    <a:pt x="4656" y="1339"/>
                  </a:lnTo>
                  <a:lnTo>
                    <a:pt x="4960" y="1213"/>
                  </a:lnTo>
                  <a:lnTo>
                    <a:pt x="5162" y="1227"/>
                  </a:lnTo>
                  <a:lnTo>
                    <a:pt x="5344" y="1144"/>
                  </a:lnTo>
                  <a:lnTo>
                    <a:pt x="5425" y="1018"/>
                  </a:lnTo>
                  <a:lnTo>
                    <a:pt x="5648" y="907"/>
                  </a:lnTo>
                  <a:lnTo>
                    <a:pt x="5830" y="1116"/>
                  </a:lnTo>
                  <a:lnTo>
                    <a:pt x="5830" y="1269"/>
                  </a:lnTo>
                  <a:cubicBezTo>
                    <a:pt x="5864" y="1311"/>
                    <a:pt x="5897" y="1353"/>
                    <a:pt x="5931" y="1395"/>
                  </a:cubicBezTo>
                  <a:lnTo>
                    <a:pt x="6093" y="1506"/>
                  </a:lnTo>
                  <a:lnTo>
                    <a:pt x="6457" y="1576"/>
                  </a:lnTo>
                  <a:lnTo>
                    <a:pt x="6741" y="1492"/>
                  </a:lnTo>
                  <a:lnTo>
                    <a:pt x="6923" y="1506"/>
                  </a:lnTo>
                  <a:lnTo>
                    <a:pt x="7146" y="1590"/>
                  </a:lnTo>
                  <a:lnTo>
                    <a:pt x="7429" y="1618"/>
                  </a:lnTo>
                  <a:cubicBezTo>
                    <a:pt x="7416" y="1650"/>
                    <a:pt x="7402" y="1683"/>
                    <a:pt x="7389" y="1715"/>
                  </a:cubicBezTo>
                  <a:lnTo>
                    <a:pt x="7632" y="2134"/>
                  </a:lnTo>
                  <a:lnTo>
                    <a:pt x="8016" y="2218"/>
                  </a:lnTo>
                  <a:lnTo>
                    <a:pt x="8259" y="2385"/>
                  </a:lnTo>
                  <a:lnTo>
                    <a:pt x="8623" y="2385"/>
                  </a:lnTo>
                  <a:lnTo>
                    <a:pt x="8765" y="2343"/>
                  </a:lnTo>
                  <a:cubicBezTo>
                    <a:pt x="8812" y="2301"/>
                    <a:pt x="8860" y="2260"/>
                    <a:pt x="8907" y="2218"/>
                  </a:cubicBezTo>
                  <a:lnTo>
                    <a:pt x="9291" y="2190"/>
                  </a:lnTo>
                  <a:lnTo>
                    <a:pt x="9352" y="2218"/>
                  </a:lnTo>
                  <a:lnTo>
                    <a:pt x="9656" y="2134"/>
                  </a:lnTo>
                  <a:lnTo>
                    <a:pt x="9656" y="2232"/>
                  </a:lnTo>
                  <a:lnTo>
                    <a:pt x="9777" y="2343"/>
                  </a:lnTo>
                  <a:lnTo>
                    <a:pt x="9251" y="2552"/>
                  </a:lnTo>
                  <a:cubicBezTo>
                    <a:pt x="9244" y="2640"/>
                    <a:pt x="9238" y="2729"/>
                    <a:pt x="9231" y="2817"/>
                  </a:cubicBezTo>
                  <a:lnTo>
                    <a:pt x="9413" y="3054"/>
                  </a:lnTo>
                  <a:lnTo>
                    <a:pt x="9696" y="3180"/>
                  </a:lnTo>
                  <a:lnTo>
                    <a:pt x="9879" y="3333"/>
                  </a:lnTo>
                  <a:cubicBezTo>
                    <a:pt x="9859" y="3412"/>
                    <a:pt x="9838" y="3491"/>
                    <a:pt x="9818" y="3570"/>
                  </a:cubicBezTo>
                  <a:lnTo>
                    <a:pt x="10000" y="3696"/>
                  </a:lnTo>
                  <a:cubicBezTo>
                    <a:pt x="9987" y="3724"/>
                    <a:pt x="9973" y="3752"/>
                    <a:pt x="9960" y="3780"/>
                  </a:cubicBezTo>
                  <a:cubicBezTo>
                    <a:pt x="9940" y="3794"/>
                    <a:pt x="9919" y="3807"/>
                    <a:pt x="9899" y="3821"/>
                  </a:cubicBezTo>
                  <a:lnTo>
                    <a:pt x="9656" y="3808"/>
                  </a:lnTo>
                  <a:lnTo>
                    <a:pt x="9413" y="4045"/>
                  </a:lnTo>
                  <a:lnTo>
                    <a:pt x="9231" y="4086"/>
                  </a:lnTo>
                  <a:lnTo>
                    <a:pt x="8826" y="4505"/>
                  </a:lnTo>
                  <a:lnTo>
                    <a:pt x="8826" y="4616"/>
                  </a:lnTo>
                  <a:lnTo>
                    <a:pt x="8563" y="4603"/>
                  </a:lnTo>
                  <a:lnTo>
                    <a:pt x="8300" y="4603"/>
                  </a:lnTo>
                  <a:lnTo>
                    <a:pt x="8097" y="4700"/>
                  </a:lnTo>
                  <a:lnTo>
                    <a:pt x="7794" y="4644"/>
                  </a:lnTo>
                  <a:lnTo>
                    <a:pt x="7692" y="4686"/>
                  </a:lnTo>
                  <a:lnTo>
                    <a:pt x="7773" y="4728"/>
                  </a:lnTo>
                  <a:cubicBezTo>
                    <a:pt x="7739" y="4779"/>
                    <a:pt x="7706" y="4830"/>
                    <a:pt x="7672" y="4881"/>
                  </a:cubicBezTo>
                  <a:cubicBezTo>
                    <a:pt x="7692" y="4895"/>
                    <a:pt x="7713" y="4909"/>
                    <a:pt x="7733" y="4923"/>
                  </a:cubicBezTo>
                  <a:cubicBezTo>
                    <a:pt x="7753" y="4909"/>
                    <a:pt x="7774" y="4895"/>
                    <a:pt x="7794" y="4881"/>
                  </a:cubicBezTo>
                  <a:lnTo>
                    <a:pt x="7915" y="4923"/>
                  </a:lnTo>
                  <a:lnTo>
                    <a:pt x="8036" y="4923"/>
                  </a:lnTo>
                  <a:cubicBezTo>
                    <a:pt x="8050" y="4956"/>
                    <a:pt x="8063" y="4988"/>
                    <a:pt x="8077" y="5021"/>
                  </a:cubicBezTo>
                  <a:lnTo>
                    <a:pt x="8198" y="5132"/>
                  </a:lnTo>
                  <a:cubicBezTo>
                    <a:pt x="8178" y="5155"/>
                    <a:pt x="8158" y="5179"/>
                    <a:pt x="8138" y="5202"/>
                  </a:cubicBezTo>
                  <a:cubicBezTo>
                    <a:pt x="8158" y="5221"/>
                    <a:pt x="8178" y="5239"/>
                    <a:pt x="8198" y="5258"/>
                  </a:cubicBezTo>
                  <a:cubicBezTo>
                    <a:pt x="8218" y="5253"/>
                    <a:pt x="8239" y="5249"/>
                    <a:pt x="8259" y="5244"/>
                  </a:cubicBezTo>
                  <a:cubicBezTo>
                    <a:pt x="8279" y="5258"/>
                    <a:pt x="8300" y="5272"/>
                    <a:pt x="8320" y="5286"/>
                  </a:cubicBezTo>
                  <a:cubicBezTo>
                    <a:pt x="8333" y="5314"/>
                    <a:pt x="8347" y="5342"/>
                    <a:pt x="8360" y="5370"/>
                  </a:cubicBezTo>
                  <a:cubicBezTo>
                    <a:pt x="8387" y="5347"/>
                    <a:pt x="8414" y="5323"/>
                    <a:pt x="8441" y="5300"/>
                  </a:cubicBezTo>
                  <a:cubicBezTo>
                    <a:pt x="8421" y="5332"/>
                    <a:pt x="8279" y="5514"/>
                    <a:pt x="8239" y="5565"/>
                  </a:cubicBezTo>
                  <a:cubicBezTo>
                    <a:pt x="8199" y="5616"/>
                    <a:pt x="8212" y="5593"/>
                    <a:pt x="8198" y="5607"/>
                  </a:cubicBezTo>
                  <a:cubicBezTo>
                    <a:pt x="8212" y="5621"/>
                    <a:pt x="8225" y="5635"/>
                    <a:pt x="8239" y="5649"/>
                  </a:cubicBezTo>
                  <a:lnTo>
                    <a:pt x="8198" y="5649"/>
                  </a:lnTo>
                  <a:cubicBezTo>
                    <a:pt x="8185" y="5663"/>
                    <a:pt x="8171" y="5676"/>
                    <a:pt x="8158" y="5690"/>
                  </a:cubicBezTo>
                  <a:lnTo>
                    <a:pt x="8158" y="5774"/>
                  </a:lnTo>
                  <a:lnTo>
                    <a:pt x="8097" y="5844"/>
                  </a:lnTo>
                  <a:lnTo>
                    <a:pt x="8097" y="5900"/>
                  </a:lnTo>
                  <a:lnTo>
                    <a:pt x="7976" y="5900"/>
                  </a:lnTo>
                  <a:lnTo>
                    <a:pt x="7976" y="5997"/>
                  </a:lnTo>
                  <a:cubicBezTo>
                    <a:pt x="7956" y="6002"/>
                    <a:pt x="7935" y="6006"/>
                    <a:pt x="7915" y="6011"/>
                  </a:cubicBezTo>
                  <a:lnTo>
                    <a:pt x="7915" y="6081"/>
                  </a:lnTo>
                  <a:cubicBezTo>
                    <a:pt x="7895" y="6086"/>
                    <a:pt x="7874" y="6090"/>
                    <a:pt x="7854" y="6095"/>
                  </a:cubicBezTo>
                  <a:cubicBezTo>
                    <a:pt x="7868" y="6109"/>
                    <a:pt x="7881" y="6123"/>
                    <a:pt x="7895" y="6137"/>
                  </a:cubicBezTo>
                  <a:lnTo>
                    <a:pt x="7834" y="6165"/>
                  </a:lnTo>
                  <a:cubicBezTo>
                    <a:pt x="7854" y="6170"/>
                    <a:pt x="7875" y="6174"/>
                    <a:pt x="7895" y="6179"/>
                  </a:cubicBezTo>
                  <a:cubicBezTo>
                    <a:pt x="7902" y="6211"/>
                    <a:pt x="7908" y="6244"/>
                    <a:pt x="7915" y="6276"/>
                  </a:cubicBezTo>
                  <a:cubicBezTo>
                    <a:pt x="7888" y="6295"/>
                    <a:pt x="7861" y="6313"/>
                    <a:pt x="7834" y="6332"/>
                  </a:cubicBezTo>
                  <a:lnTo>
                    <a:pt x="7854" y="6332"/>
                  </a:lnTo>
                  <a:lnTo>
                    <a:pt x="7854" y="6374"/>
                  </a:lnTo>
                  <a:lnTo>
                    <a:pt x="7794" y="6416"/>
                  </a:lnTo>
                  <a:lnTo>
                    <a:pt x="7794" y="6457"/>
                  </a:lnTo>
                  <a:lnTo>
                    <a:pt x="7672" y="6597"/>
                  </a:lnTo>
                  <a:lnTo>
                    <a:pt x="7773" y="6681"/>
                  </a:lnTo>
                  <a:lnTo>
                    <a:pt x="8016" y="6681"/>
                  </a:lnTo>
                  <a:cubicBezTo>
                    <a:pt x="8023" y="6686"/>
                    <a:pt x="8029" y="6690"/>
                    <a:pt x="8036" y="6695"/>
                  </a:cubicBezTo>
                  <a:lnTo>
                    <a:pt x="8198" y="6653"/>
                  </a:lnTo>
                  <a:lnTo>
                    <a:pt x="8300" y="6695"/>
                  </a:lnTo>
                  <a:lnTo>
                    <a:pt x="8360" y="6695"/>
                  </a:lnTo>
                  <a:cubicBezTo>
                    <a:pt x="8347" y="6704"/>
                    <a:pt x="8333" y="6713"/>
                    <a:pt x="8320" y="6722"/>
                  </a:cubicBezTo>
                  <a:lnTo>
                    <a:pt x="8441" y="6764"/>
                  </a:lnTo>
                  <a:cubicBezTo>
                    <a:pt x="8461" y="6848"/>
                    <a:pt x="8482" y="6931"/>
                    <a:pt x="8502" y="7015"/>
                  </a:cubicBezTo>
                  <a:cubicBezTo>
                    <a:pt x="8482" y="7029"/>
                    <a:pt x="8461" y="7043"/>
                    <a:pt x="8441" y="7057"/>
                  </a:cubicBezTo>
                  <a:lnTo>
                    <a:pt x="8441" y="7197"/>
                  </a:lnTo>
                  <a:lnTo>
                    <a:pt x="8664" y="7294"/>
                  </a:lnTo>
                  <a:cubicBezTo>
                    <a:pt x="8650" y="7308"/>
                    <a:pt x="8637" y="7322"/>
                    <a:pt x="8623" y="7336"/>
                  </a:cubicBezTo>
                  <a:cubicBezTo>
                    <a:pt x="8650" y="7359"/>
                    <a:pt x="8677" y="7383"/>
                    <a:pt x="8704" y="7406"/>
                  </a:cubicBezTo>
                  <a:lnTo>
                    <a:pt x="8704" y="7476"/>
                  </a:lnTo>
                  <a:cubicBezTo>
                    <a:pt x="8711" y="7481"/>
                    <a:pt x="8718" y="7485"/>
                    <a:pt x="8725" y="7490"/>
                  </a:cubicBezTo>
                  <a:cubicBezTo>
                    <a:pt x="8718" y="7504"/>
                    <a:pt x="8711" y="7517"/>
                    <a:pt x="8704" y="7531"/>
                  </a:cubicBezTo>
                  <a:lnTo>
                    <a:pt x="8765" y="7601"/>
                  </a:lnTo>
                  <a:cubicBezTo>
                    <a:pt x="8785" y="7587"/>
                    <a:pt x="8806" y="7573"/>
                    <a:pt x="8826" y="7559"/>
                  </a:cubicBezTo>
                  <a:lnTo>
                    <a:pt x="8826" y="7615"/>
                  </a:lnTo>
                  <a:cubicBezTo>
                    <a:pt x="8833" y="7648"/>
                    <a:pt x="8839" y="7680"/>
                    <a:pt x="8846" y="7713"/>
                  </a:cubicBezTo>
                  <a:lnTo>
                    <a:pt x="8623" y="7796"/>
                  </a:lnTo>
                  <a:lnTo>
                    <a:pt x="8441" y="7796"/>
                  </a:lnTo>
                  <a:cubicBezTo>
                    <a:pt x="8434" y="7829"/>
                    <a:pt x="8428" y="7861"/>
                    <a:pt x="8421" y="7894"/>
                  </a:cubicBezTo>
                  <a:lnTo>
                    <a:pt x="8603" y="7894"/>
                  </a:lnTo>
                  <a:cubicBezTo>
                    <a:pt x="8610" y="7908"/>
                    <a:pt x="8616" y="7922"/>
                    <a:pt x="8623" y="7936"/>
                  </a:cubicBezTo>
                  <a:cubicBezTo>
                    <a:pt x="8637" y="7931"/>
                    <a:pt x="8650" y="7927"/>
                    <a:pt x="8664" y="7922"/>
                  </a:cubicBezTo>
                  <a:lnTo>
                    <a:pt x="8725" y="7992"/>
                  </a:lnTo>
                  <a:cubicBezTo>
                    <a:pt x="8718" y="8006"/>
                    <a:pt x="8711" y="8019"/>
                    <a:pt x="8704" y="8033"/>
                  </a:cubicBezTo>
                  <a:cubicBezTo>
                    <a:pt x="8711" y="8038"/>
                    <a:pt x="8718" y="8042"/>
                    <a:pt x="8725" y="8047"/>
                  </a:cubicBezTo>
                  <a:lnTo>
                    <a:pt x="8887" y="7922"/>
                  </a:lnTo>
                  <a:cubicBezTo>
                    <a:pt x="8907" y="7927"/>
                    <a:pt x="8927" y="7931"/>
                    <a:pt x="8947" y="7936"/>
                  </a:cubicBezTo>
                  <a:cubicBezTo>
                    <a:pt x="8934" y="7931"/>
                    <a:pt x="8920" y="7927"/>
                    <a:pt x="8907" y="7922"/>
                  </a:cubicBezTo>
                  <a:cubicBezTo>
                    <a:pt x="8927" y="7908"/>
                    <a:pt x="8948" y="7894"/>
                    <a:pt x="8968" y="7880"/>
                  </a:cubicBezTo>
                  <a:cubicBezTo>
                    <a:pt x="8988" y="7871"/>
                    <a:pt x="9008" y="7861"/>
                    <a:pt x="9028" y="7852"/>
                  </a:cubicBezTo>
                  <a:cubicBezTo>
                    <a:pt x="9075" y="7945"/>
                    <a:pt x="9123" y="8038"/>
                    <a:pt x="9170" y="8131"/>
                  </a:cubicBezTo>
                  <a:cubicBezTo>
                    <a:pt x="9157" y="8145"/>
                    <a:pt x="9143" y="8159"/>
                    <a:pt x="9130" y="8173"/>
                  </a:cubicBezTo>
                  <a:lnTo>
                    <a:pt x="9130" y="8271"/>
                  </a:lnTo>
                  <a:lnTo>
                    <a:pt x="8846" y="8243"/>
                  </a:lnTo>
                  <a:cubicBezTo>
                    <a:pt x="8839" y="8313"/>
                    <a:pt x="8833" y="8382"/>
                    <a:pt x="8826" y="8452"/>
                  </a:cubicBezTo>
                  <a:lnTo>
                    <a:pt x="8704" y="8452"/>
                  </a:lnTo>
                  <a:cubicBezTo>
                    <a:pt x="8691" y="8512"/>
                    <a:pt x="8677" y="8573"/>
                    <a:pt x="8664" y="8633"/>
                  </a:cubicBezTo>
                  <a:cubicBezTo>
                    <a:pt x="8624" y="8666"/>
                    <a:pt x="8583" y="8698"/>
                    <a:pt x="8543" y="8731"/>
                  </a:cubicBezTo>
                  <a:lnTo>
                    <a:pt x="8543" y="8884"/>
                  </a:lnTo>
                  <a:lnTo>
                    <a:pt x="8381" y="8954"/>
                  </a:lnTo>
                  <a:lnTo>
                    <a:pt x="8603" y="9010"/>
                  </a:lnTo>
                  <a:lnTo>
                    <a:pt x="8603" y="9052"/>
                  </a:lnTo>
                  <a:lnTo>
                    <a:pt x="8138" y="9052"/>
                  </a:lnTo>
                  <a:cubicBezTo>
                    <a:pt x="8172" y="9098"/>
                    <a:pt x="8205" y="9145"/>
                    <a:pt x="8239" y="9191"/>
                  </a:cubicBezTo>
                  <a:lnTo>
                    <a:pt x="8320" y="9233"/>
                  </a:lnTo>
                  <a:cubicBezTo>
                    <a:pt x="8313" y="9252"/>
                    <a:pt x="8307" y="9270"/>
                    <a:pt x="8300" y="9289"/>
                  </a:cubicBezTo>
                  <a:cubicBezTo>
                    <a:pt x="8307" y="9298"/>
                    <a:pt x="8313" y="9308"/>
                    <a:pt x="8320" y="9317"/>
                  </a:cubicBezTo>
                  <a:lnTo>
                    <a:pt x="8320" y="9442"/>
                  </a:lnTo>
                  <a:lnTo>
                    <a:pt x="8259" y="9442"/>
                  </a:lnTo>
                  <a:cubicBezTo>
                    <a:pt x="8239" y="9484"/>
                    <a:pt x="8218" y="9526"/>
                    <a:pt x="8198" y="9568"/>
                  </a:cubicBezTo>
                  <a:lnTo>
                    <a:pt x="8198" y="9791"/>
                  </a:lnTo>
                  <a:lnTo>
                    <a:pt x="8077" y="9805"/>
                  </a:lnTo>
                  <a:lnTo>
                    <a:pt x="8077" y="9888"/>
                  </a:lnTo>
                  <a:lnTo>
                    <a:pt x="7976" y="9986"/>
                  </a:lnTo>
                  <a:lnTo>
                    <a:pt x="7490" y="9944"/>
                  </a:lnTo>
                  <a:lnTo>
                    <a:pt x="7267" y="9944"/>
                  </a:lnTo>
                  <a:lnTo>
                    <a:pt x="7166" y="10000"/>
                  </a:lnTo>
                  <a:cubicBezTo>
                    <a:pt x="7146" y="9986"/>
                    <a:pt x="7125" y="9972"/>
                    <a:pt x="7105" y="9958"/>
                  </a:cubicBezTo>
                  <a:cubicBezTo>
                    <a:pt x="7085" y="9967"/>
                    <a:pt x="7065" y="9977"/>
                    <a:pt x="7045" y="9986"/>
                  </a:cubicBezTo>
                  <a:lnTo>
                    <a:pt x="6862" y="9833"/>
                  </a:lnTo>
                  <a:cubicBezTo>
                    <a:pt x="6822" y="9847"/>
                    <a:pt x="6781" y="9860"/>
                    <a:pt x="6741" y="9874"/>
                  </a:cubicBezTo>
                  <a:lnTo>
                    <a:pt x="6680" y="9944"/>
                  </a:lnTo>
                  <a:cubicBezTo>
                    <a:pt x="6660" y="9949"/>
                    <a:pt x="6639" y="9953"/>
                    <a:pt x="6619" y="9958"/>
                  </a:cubicBezTo>
                  <a:cubicBezTo>
                    <a:pt x="6579" y="9902"/>
                    <a:pt x="6538" y="9847"/>
                    <a:pt x="6498" y="9791"/>
                  </a:cubicBezTo>
                  <a:lnTo>
                    <a:pt x="5891" y="9805"/>
                  </a:lnTo>
                  <a:lnTo>
                    <a:pt x="5870" y="9874"/>
                  </a:lnTo>
                  <a:lnTo>
                    <a:pt x="5506" y="9874"/>
                  </a:lnTo>
                  <a:lnTo>
                    <a:pt x="5506" y="9916"/>
                  </a:lnTo>
                  <a:lnTo>
                    <a:pt x="5243" y="9874"/>
                  </a:lnTo>
                  <a:lnTo>
                    <a:pt x="5243" y="9791"/>
                  </a:lnTo>
                  <a:lnTo>
                    <a:pt x="5182" y="9791"/>
                  </a:lnTo>
                  <a:lnTo>
                    <a:pt x="5182" y="9791"/>
                  </a:lnTo>
                  <a:cubicBezTo>
                    <a:pt x="5175" y="9763"/>
                    <a:pt x="5169" y="9735"/>
                    <a:pt x="5162" y="9707"/>
                  </a:cubicBezTo>
                  <a:lnTo>
                    <a:pt x="5283" y="9484"/>
                  </a:lnTo>
                  <a:lnTo>
                    <a:pt x="5182" y="9442"/>
                  </a:lnTo>
                  <a:lnTo>
                    <a:pt x="5121" y="9470"/>
                  </a:lnTo>
                  <a:lnTo>
                    <a:pt x="5040" y="9428"/>
                  </a:lnTo>
                  <a:lnTo>
                    <a:pt x="5040" y="9205"/>
                  </a:lnTo>
                  <a:lnTo>
                    <a:pt x="4190" y="9163"/>
                  </a:lnTo>
                  <a:lnTo>
                    <a:pt x="4089" y="9038"/>
                  </a:lnTo>
                  <a:lnTo>
                    <a:pt x="4170" y="8954"/>
                  </a:lnTo>
                  <a:lnTo>
                    <a:pt x="4170" y="8884"/>
                  </a:lnTo>
                  <a:lnTo>
                    <a:pt x="4069" y="8870"/>
                  </a:lnTo>
                  <a:cubicBezTo>
                    <a:pt x="4089" y="8824"/>
                    <a:pt x="4110" y="8777"/>
                    <a:pt x="4130" y="8731"/>
                  </a:cubicBezTo>
                  <a:lnTo>
                    <a:pt x="3563" y="8605"/>
                  </a:lnTo>
                  <a:lnTo>
                    <a:pt x="3603" y="8550"/>
                  </a:lnTo>
                  <a:lnTo>
                    <a:pt x="3360" y="8550"/>
                  </a:lnTo>
                  <a:cubicBezTo>
                    <a:pt x="3320" y="8531"/>
                    <a:pt x="3279" y="8513"/>
                    <a:pt x="3239" y="8494"/>
                  </a:cubicBezTo>
                  <a:cubicBezTo>
                    <a:pt x="3225" y="8480"/>
                    <a:pt x="3212" y="8466"/>
                    <a:pt x="3198" y="8452"/>
                  </a:cubicBezTo>
                  <a:cubicBezTo>
                    <a:pt x="3212" y="8438"/>
                    <a:pt x="3225" y="8424"/>
                    <a:pt x="3239" y="8410"/>
                  </a:cubicBezTo>
                  <a:cubicBezTo>
                    <a:pt x="3246" y="8391"/>
                    <a:pt x="3252" y="8373"/>
                    <a:pt x="3259" y="8354"/>
                  </a:cubicBezTo>
                  <a:cubicBezTo>
                    <a:pt x="3225" y="8317"/>
                    <a:pt x="3192" y="8280"/>
                    <a:pt x="3158" y="8243"/>
                  </a:cubicBezTo>
                  <a:lnTo>
                    <a:pt x="3158" y="8131"/>
                  </a:lnTo>
                  <a:cubicBezTo>
                    <a:pt x="3111" y="8098"/>
                    <a:pt x="3063" y="8066"/>
                    <a:pt x="3016" y="8033"/>
                  </a:cubicBezTo>
                  <a:lnTo>
                    <a:pt x="2632" y="8075"/>
                  </a:lnTo>
                  <a:lnTo>
                    <a:pt x="2449" y="8006"/>
                  </a:lnTo>
                  <a:lnTo>
                    <a:pt x="2449" y="7894"/>
                  </a:lnTo>
                  <a:cubicBezTo>
                    <a:pt x="2469" y="7880"/>
                    <a:pt x="2490" y="7866"/>
                    <a:pt x="2510" y="7852"/>
                  </a:cubicBezTo>
                  <a:cubicBezTo>
                    <a:pt x="2503" y="7824"/>
                    <a:pt x="2497" y="7796"/>
                    <a:pt x="2490" y="7768"/>
                  </a:cubicBezTo>
                  <a:lnTo>
                    <a:pt x="2733" y="7657"/>
                  </a:lnTo>
                  <a:lnTo>
                    <a:pt x="2632" y="7601"/>
                  </a:lnTo>
                  <a:lnTo>
                    <a:pt x="2551" y="7601"/>
                  </a:lnTo>
                  <a:cubicBezTo>
                    <a:pt x="2531" y="7499"/>
                    <a:pt x="2510" y="7396"/>
                    <a:pt x="2490" y="7294"/>
                  </a:cubicBezTo>
                  <a:lnTo>
                    <a:pt x="2267" y="7364"/>
                  </a:lnTo>
                  <a:cubicBezTo>
                    <a:pt x="2254" y="7350"/>
                    <a:pt x="2240" y="7336"/>
                    <a:pt x="2227" y="7322"/>
                  </a:cubicBezTo>
                  <a:lnTo>
                    <a:pt x="2105" y="7336"/>
                  </a:lnTo>
                  <a:lnTo>
                    <a:pt x="1984" y="7252"/>
                  </a:lnTo>
                  <a:cubicBezTo>
                    <a:pt x="1997" y="7238"/>
                    <a:pt x="2011" y="7225"/>
                    <a:pt x="2024" y="7211"/>
                  </a:cubicBezTo>
                  <a:lnTo>
                    <a:pt x="1903" y="7169"/>
                  </a:lnTo>
                  <a:lnTo>
                    <a:pt x="1964" y="7169"/>
                  </a:lnTo>
                  <a:cubicBezTo>
                    <a:pt x="1950" y="7141"/>
                    <a:pt x="1937" y="7113"/>
                    <a:pt x="1923" y="7085"/>
                  </a:cubicBezTo>
                  <a:cubicBezTo>
                    <a:pt x="1957" y="7062"/>
                    <a:pt x="1990" y="7038"/>
                    <a:pt x="2024" y="7015"/>
                  </a:cubicBezTo>
                  <a:lnTo>
                    <a:pt x="1822" y="6876"/>
                  </a:lnTo>
                  <a:cubicBezTo>
                    <a:pt x="1802" y="6695"/>
                    <a:pt x="1781" y="6513"/>
                    <a:pt x="1761" y="6332"/>
                  </a:cubicBezTo>
                  <a:lnTo>
                    <a:pt x="1862" y="6318"/>
                  </a:lnTo>
                  <a:cubicBezTo>
                    <a:pt x="1876" y="6304"/>
                    <a:pt x="1889" y="6290"/>
                    <a:pt x="1903" y="6276"/>
                  </a:cubicBezTo>
                  <a:cubicBezTo>
                    <a:pt x="1930" y="6267"/>
                    <a:pt x="1957" y="6257"/>
                    <a:pt x="1984" y="6248"/>
                  </a:cubicBezTo>
                  <a:lnTo>
                    <a:pt x="1984" y="6165"/>
                  </a:lnTo>
                  <a:cubicBezTo>
                    <a:pt x="1977" y="6151"/>
                    <a:pt x="1971" y="6137"/>
                    <a:pt x="1964" y="6123"/>
                  </a:cubicBezTo>
                  <a:cubicBezTo>
                    <a:pt x="1991" y="6114"/>
                    <a:pt x="2018" y="6104"/>
                    <a:pt x="2045" y="6095"/>
                  </a:cubicBezTo>
                  <a:cubicBezTo>
                    <a:pt x="2038" y="6076"/>
                    <a:pt x="2031" y="6058"/>
                    <a:pt x="2024" y="6039"/>
                  </a:cubicBezTo>
                  <a:lnTo>
                    <a:pt x="1862" y="6039"/>
                  </a:lnTo>
                  <a:cubicBezTo>
                    <a:pt x="1828" y="6016"/>
                    <a:pt x="1795" y="5992"/>
                    <a:pt x="1761" y="5969"/>
                  </a:cubicBezTo>
                  <a:cubicBezTo>
                    <a:pt x="1795" y="5932"/>
                    <a:pt x="1828" y="5895"/>
                    <a:pt x="1862" y="5858"/>
                  </a:cubicBezTo>
                  <a:cubicBezTo>
                    <a:pt x="1849" y="5816"/>
                    <a:pt x="1835" y="5774"/>
                    <a:pt x="1822" y="5732"/>
                  </a:cubicBezTo>
                  <a:lnTo>
                    <a:pt x="1903" y="5690"/>
                  </a:lnTo>
                  <a:lnTo>
                    <a:pt x="1984" y="5690"/>
                  </a:lnTo>
                  <a:lnTo>
                    <a:pt x="1984" y="5621"/>
                  </a:lnTo>
                  <a:lnTo>
                    <a:pt x="1822" y="5649"/>
                  </a:lnTo>
                  <a:lnTo>
                    <a:pt x="1741" y="5565"/>
                  </a:lnTo>
                  <a:lnTo>
                    <a:pt x="1619" y="5579"/>
                  </a:lnTo>
                  <a:lnTo>
                    <a:pt x="1619" y="5174"/>
                  </a:lnTo>
                  <a:cubicBezTo>
                    <a:pt x="1585" y="5183"/>
                    <a:pt x="1552" y="5193"/>
                    <a:pt x="1518" y="5202"/>
                  </a:cubicBezTo>
                  <a:lnTo>
                    <a:pt x="1275" y="5160"/>
                  </a:lnTo>
                  <a:cubicBezTo>
                    <a:pt x="1262" y="5174"/>
                    <a:pt x="1248" y="5188"/>
                    <a:pt x="1235" y="5202"/>
                  </a:cubicBezTo>
                  <a:lnTo>
                    <a:pt x="1154" y="5202"/>
                  </a:lnTo>
                  <a:lnTo>
                    <a:pt x="1032" y="5160"/>
                  </a:lnTo>
                  <a:lnTo>
                    <a:pt x="830" y="5160"/>
                  </a:lnTo>
                  <a:lnTo>
                    <a:pt x="830" y="5105"/>
                  </a:lnTo>
                  <a:lnTo>
                    <a:pt x="688" y="5105"/>
                  </a:lnTo>
                  <a:lnTo>
                    <a:pt x="810" y="4979"/>
                  </a:lnTo>
                  <a:lnTo>
                    <a:pt x="891" y="5021"/>
                  </a:lnTo>
                  <a:lnTo>
                    <a:pt x="891" y="4937"/>
                  </a:lnTo>
                  <a:lnTo>
                    <a:pt x="1093" y="4895"/>
                  </a:lnTo>
                  <a:lnTo>
                    <a:pt x="891" y="4616"/>
                  </a:lnTo>
                  <a:cubicBezTo>
                    <a:pt x="904" y="4602"/>
                    <a:pt x="918" y="4589"/>
                    <a:pt x="931" y="4575"/>
                  </a:cubicBezTo>
                  <a:cubicBezTo>
                    <a:pt x="951" y="4459"/>
                    <a:pt x="972" y="4342"/>
                    <a:pt x="992" y="4226"/>
                  </a:cubicBezTo>
                  <a:lnTo>
                    <a:pt x="870" y="4212"/>
                  </a:lnTo>
                  <a:cubicBezTo>
                    <a:pt x="857" y="4249"/>
                    <a:pt x="843" y="4287"/>
                    <a:pt x="830" y="4324"/>
                  </a:cubicBezTo>
                  <a:lnTo>
                    <a:pt x="587" y="4296"/>
                  </a:lnTo>
                  <a:lnTo>
                    <a:pt x="283" y="4212"/>
                  </a:lnTo>
                  <a:lnTo>
                    <a:pt x="223" y="4170"/>
                  </a:lnTo>
                  <a:cubicBezTo>
                    <a:pt x="243" y="4161"/>
                    <a:pt x="263" y="4151"/>
                    <a:pt x="283" y="4142"/>
                  </a:cubicBezTo>
                  <a:lnTo>
                    <a:pt x="223" y="4100"/>
                  </a:lnTo>
                  <a:lnTo>
                    <a:pt x="405" y="4017"/>
                  </a:lnTo>
                  <a:lnTo>
                    <a:pt x="283" y="3933"/>
                  </a:lnTo>
                  <a:cubicBezTo>
                    <a:pt x="263" y="3938"/>
                    <a:pt x="243" y="3942"/>
                    <a:pt x="223" y="3947"/>
                  </a:cubicBezTo>
                  <a:lnTo>
                    <a:pt x="121" y="3821"/>
                  </a:lnTo>
                  <a:lnTo>
                    <a:pt x="121" y="3821"/>
                  </a:lnTo>
                  <a:lnTo>
                    <a:pt x="121" y="3780"/>
                  </a:lnTo>
                  <a:lnTo>
                    <a:pt x="304" y="3710"/>
                  </a:lnTo>
                  <a:cubicBezTo>
                    <a:pt x="284" y="3696"/>
                    <a:pt x="263" y="3682"/>
                    <a:pt x="243" y="3668"/>
                  </a:cubicBezTo>
                  <a:lnTo>
                    <a:pt x="506" y="3612"/>
                  </a:lnTo>
                  <a:cubicBezTo>
                    <a:pt x="493" y="3584"/>
                    <a:pt x="479" y="3557"/>
                    <a:pt x="466" y="3529"/>
                  </a:cubicBezTo>
                  <a:lnTo>
                    <a:pt x="182" y="3501"/>
                  </a:lnTo>
                  <a:cubicBezTo>
                    <a:pt x="175" y="3473"/>
                    <a:pt x="169" y="3445"/>
                    <a:pt x="162" y="3417"/>
                  </a:cubicBezTo>
                  <a:cubicBezTo>
                    <a:pt x="189" y="3301"/>
                    <a:pt x="216" y="3184"/>
                    <a:pt x="243" y="3068"/>
                  </a:cubicBezTo>
                  <a:cubicBezTo>
                    <a:pt x="216" y="3050"/>
                    <a:pt x="189" y="3031"/>
                    <a:pt x="162" y="3013"/>
                  </a:cubicBezTo>
                  <a:lnTo>
                    <a:pt x="162" y="2887"/>
                  </a:lnTo>
                  <a:lnTo>
                    <a:pt x="20" y="2887"/>
                  </a:lnTo>
                  <a:cubicBezTo>
                    <a:pt x="34" y="2827"/>
                    <a:pt x="47" y="2766"/>
                    <a:pt x="61" y="2706"/>
                  </a:cubicBezTo>
                  <a:cubicBezTo>
                    <a:pt x="41" y="2692"/>
                    <a:pt x="20" y="2678"/>
                    <a:pt x="0" y="2664"/>
                  </a:cubicBezTo>
                  <a:cubicBezTo>
                    <a:pt x="7" y="2627"/>
                    <a:pt x="13" y="2589"/>
                    <a:pt x="20" y="2552"/>
                  </a:cubicBezTo>
                  <a:lnTo>
                    <a:pt x="182" y="2552"/>
                  </a:lnTo>
                  <a:lnTo>
                    <a:pt x="344" y="2469"/>
                  </a:lnTo>
                  <a:cubicBezTo>
                    <a:pt x="351" y="2464"/>
                    <a:pt x="357" y="2460"/>
                    <a:pt x="364" y="2455"/>
                  </a:cubicBezTo>
                  <a:lnTo>
                    <a:pt x="182" y="2427"/>
                  </a:lnTo>
                  <a:cubicBezTo>
                    <a:pt x="202" y="2394"/>
                    <a:pt x="223" y="2362"/>
                    <a:pt x="243" y="2329"/>
                  </a:cubicBezTo>
                  <a:lnTo>
                    <a:pt x="466" y="2343"/>
                  </a:lnTo>
                  <a:cubicBezTo>
                    <a:pt x="452" y="2306"/>
                    <a:pt x="439" y="2269"/>
                    <a:pt x="425" y="2232"/>
                  </a:cubicBezTo>
                  <a:lnTo>
                    <a:pt x="425" y="2148"/>
                  </a:lnTo>
                  <a:lnTo>
                    <a:pt x="567" y="2148"/>
                  </a:lnTo>
                  <a:cubicBezTo>
                    <a:pt x="574" y="2134"/>
                    <a:pt x="580" y="2120"/>
                    <a:pt x="587" y="2106"/>
                  </a:cubicBezTo>
                  <a:cubicBezTo>
                    <a:pt x="607" y="2101"/>
                    <a:pt x="628" y="2097"/>
                    <a:pt x="648" y="2092"/>
                  </a:cubicBezTo>
                  <a:cubicBezTo>
                    <a:pt x="641" y="2059"/>
                    <a:pt x="635" y="2027"/>
                    <a:pt x="628" y="1994"/>
                  </a:cubicBezTo>
                  <a:lnTo>
                    <a:pt x="870" y="1939"/>
                  </a:lnTo>
                  <a:cubicBezTo>
                    <a:pt x="836" y="1930"/>
                    <a:pt x="803" y="1920"/>
                    <a:pt x="769" y="1911"/>
                  </a:cubicBezTo>
                  <a:cubicBezTo>
                    <a:pt x="762" y="1869"/>
                    <a:pt x="756" y="1827"/>
                    <a:pt x="749" y="1785"/>
                  </a:cubicBezTo>
                  <a:cubicBezTo>
                    <a:pt x="729" y="1780"/>
                    <a:pt x="708" y="1776"/>
                    <a:pt x="688" y="1771"/>
                  </a:cubicBezTo>
                  <a:cubicBezTo>
                    <a:pt x="708" y="1752"/>
                    <a:pt x="729" y="1734"/>
                    <a:pt x="749" y="1715"/>
                  </a:cubicBezTo>
                  <a:lnTo>
                    <a:pt x="749" y="1702"/>
                  </a:lnTo>
                  <a:cubicBezTo>
                    <a:pt x="715" y="1693"/>
                    <a:pt x="682" y="1683"/>
                    <a:pt x="648" y="1674"/>
                  </a:cubicBezTo>
                  <a:cubicBezTo>
                    <a:pt x="621" y="1688"/>
                    <a:pt x="594" y="1701"/>
                    <a:pt x="567" y="1715"/>
                  </a:cubicBezTo>
                  <a:cubicBezTo>
                    <a:pt x="533" y="1683"/>
                    <a:pt x="500" y="1650"/>
                    <a:pt x="466" y="1618"/>
                  </a:cubicBezTo>
                  <a:lnTo>
                    <a:pt x="587" y="1464"/>
                  </a:lnTo>
                  <a:lnTo>
                    <a:pt x="648" y="1534"/>
                  </a:lnTo>
                  <a:lnTo>
                    <a:pt x="810" y="1381"/>
                  </a:lnTo>
                  <a:lnTo>
                    <a:pt x="891" y="1381"/>
                  </a:lnTo>
                  <a:lnTo>
                    <a:pt x="891" y="1339"/>
                  </a:lnTo>
                  <a:lnTo>
                    <a:pt x="709" y="1255"/>
                  </a:lnTo>
                  <a:lnTo>
                    <a:pt x="769" y="1144"/>
                  </a:lnTo>
                  <a:lnTo>
                    <a:pt x="992" y="1144"/>
                  </a:lnTo>
                  <a:cubicBezTo>
                    <a:pt x="1012" y="1130"/>
                    <a:pt x="1033" y="1116"/>
                    <a:pt x="1053" y="1102"/>
                  </a:cubicBezTo>
                  <a:lnTo>
                    <a:pt x="810" y="865"/>
                  </a:lnTo>
                  <a:lnTo>
                    <a:pt x="810" y="865"/>
                  </a:lnTo>
                  <a:cubicBezTo>
                    <a:pt x="837" y="828"/>
                    <a:pt x="864" y="790"/>
                    <a:pt x="891" y="753"/>
                  </a:cubicBezTo>
                  <a:lnTo>
                    <a:pt x="1174" y="669"/>
                  </a:lnTo>
                  <a:cubicBezTo>
                    <a:pt x="1188" y="697"/>
                    <a:pt x="1201" y="725"/>
                    <a:pt x="1215" y="753"/>
                  </a:cubicBezTo>
                  <a:lnTo>
                    <a:pt x="1397" y="669"/>
                  </a:lnTo>
                  <a:lnTo>
                    <a:pt x="1356" y="628"/>
                  </a:lnTo>
                  <a:lnTo>
                    <a:pt x="1498" y="586"/>
                  </a:lnTo>
                  <a:lnTo>
                    <a:pt x="1498" y="544"/>
                  </a:lnTo>
                  <a:lnTo>
                    <a:pt x="1579" y="502"/>
                  </a:lnTo>
                  <a:cubicBezTo>
                    <a:pt x="1538" y="437"/>
                    <a:pt x="1498" y="372"/>
                    <a:pt x="1457" y="307"/>
                  </a:cubicBezTo>
                  <a:cubicBezTo>
                    <a:pt x="1450" y="219"/>
                    <a:pt x="1444" y="130"/>
                    <a:pt x="1437" y="42"/>
                  </a:cubicBezTo>
                  <a:lnTo>
                    <a:pt x="1802" y="98"/>
                  </a:lnTo>
                  <a:lnTo>
                    <a:pt x="1984" y="0"/>
                  </a:lnTo>
                  <a:lnTo>
                    <a:pt x="2045" y="28"/>
                  </a:lnTo>
                  <a:cubicBezTo>
                    <a:pt x="2058" y="51"/>
                    <a:pt x="2072" y="75"/>
                    <a:pt x="2085" y="98"/>
                  </a:cubicBezTo>
                  <a:close/>
                </a:path>
              </a:pathLst>
            </a:custGeom>
            <a:solidFill>
              <a:schemeClr val="accent2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viv"/>
            <p:cNvSpPr>
              <a:spLocks/>
            </p:cNvSpPr>
            <p:nvPr/>
          </p:nvSpPr>
          <p:spPr bwMode="auto">
            <a:xfrm>
              <a:off x="389338" y="1800164"/>
              <a:ext cx="1372892" cy="1517005"/>
            </a:xfrm>
            <a:custGeom>
              <a:avLst/>
              <a:gdLst>
                <a:gd name="T0" fmla="*/ 326 w 579"/>
                <a:gd name="T1" fmla="*/ 21 h 624"/>
                <a:gd name="T2" fmla="*/ 362 w 579"/>
                <a:gd name="T3" fmla="*/ 18 h 624"/>
                <a:gd name="T4" fmla="*/ 379 w 579"/>
                <a:gd name="T5" fmla="*/ 40 h 624"/>
                <a:gd name="T6" fmla="*/ 399 w 579"/>
                <a:gd name="T7" fmla="*/ 58 h 624"/>
                <a:gd name="T8" fmla="*/ 407 w 579"/>
                <a:gd name="T9" fmla="*/ 64 h 624"/>
                <a:gd name="T10" fmla="*/ 419 w 579"/>
                <a:gd name="T11" fmla="*/ 86 h 624"/>
                <a:gd name="T12" fmla="*/ 462 w 579"/>
                <a:gd name="T13" fmla="*/ 103 h 624"/>
                <a:gd name="T14" fmla="*/ 476 w 579"/>
                <a:gd name="T15" fmla="*/ 94 h 624"/>
                <a:gd name="T16" fmla="*/ 502 w 579"/>
                <a:gd name="T17" fmla="*/ 118 h 624"/>
                <a:gd name="T18" fmla="*/ 534 w 579"/>
                <a:gd name="T19" fmla="*/ 126 h 624"/>
                <a:gd name="T20" fmla="*/ 525 w 579"/>
                <a:gd name="T21" fmla="*/ 146 h 624"/>
                <a:gd name="T22" fmla="*/ 556 w 579"/>
                <a:gd name="T23" fmla="*/ 209 h 624"/>
                <a:gd name="T24" fmla="*/ 574 w 579"/>
                <a:gd name="T25" fmla="*/ 232 h 624"/>
                <a:gd name="T26" fmla="*/ 568 w 579"/>
                <a:gd name="T27" fmla="*/ 260 h 624"/>
                <a:gd name="T28" fmla="*/ 542 w 579"/>
                <a:gd name="T29" fmla="*/ 272 h 624"/>
                <a:gd name="T30" fmla="*/ 519 w 579"/>
                <a:gd name="T31" fmla="*/ 275 h 624"/>
                <a:gd name="T32" fmla="*/ 505 w 579"/>
                <a:gd name="T33" fmla="*/ 309 h 624"/>
                <a:gd name="T34" fmla="*/ 484 w 579"/>
                <a:gd name="T35" fmla="*/ 334 h 624"/>
                <a:gd name="T36" fmla="*/ 470 w 579"/>
                <a:gd name="T37" fmla="*/ 341 h 624"/>
                <a:gd name="T38" fmla="*/ 458 w 579"/>
                <a:gd name="T39" fmla="*/ 350 h 624"/>
                <a:gd name="T40" fmla="*/ 435 w 579"/>
                <a:gd name="T41" fmla="*/ 361 h 624"/>
                <a:gd name="T42" fmla="*/ 416 w 579"/>
                <a:gd name="T43" fmla="*/ 377 h 624"/>
                <a:gd name="T44" fmla="*/ 389 w 579"/>
                <a:gd name="T45" fmla="*/ 366 h 624"/>
                <a:gd name="T46" fmla="*/ 379 w 579"/>
                <a:gd name="T47" fmla="*/ 360 h 624"/>
                <a:gd name="T48" fmla="*/ 367 w 579"/>
                <a:gd name="T49" fmla="*/ 380 h 624"/>
                <a:gd name="T50" fmla="*/ 364 w 579"/>
                <a:gd name="T51" fmla="*/ 410 h 624"/>
                <a:gd name="T52" fmla="*/ 358 w 579"/>
                <a:gd name="T53" fmla="*/ 433 h 624"/>
                <a:gd name="T54" fmla="*/ 353 w 579"/>
                <a:gd name="T55" fmla="*/ 444 h 624"/>
                <a:gd name="T56" fmla="*/ 362 w 579"/>
                <a:gd name="T57" fmla="*/ 464 h 624"/>
                <a:gd name="T58" fmla="*/ 373 w 579"/>
                <a:gd name="T59" fmla="*/ 481 h 624"/>
                <a:gd name="T60" fmla="*/ 330 w 579"/>
                <a:gd name="T61" fmla="*/ 490 h 624"/>
                <a:gd name="T62" fmla="*/ 313 w 579"/>
                <a:gd name="T63" fmla="*/ 495 h 624"/>
                <a:gd name="T64" fmla="*/ 277 w 579"/>
                <a:gd name="T65" fmla="*/ 492 h 624"/>
                <a:gd name="T66" fmla="*/ 238 w 579"/>
                <a:gd name="T67" fmla="*/ 498 h 624"/>
                <a:gd name="T68" fmla="*/ 218 w 579"/>
                <a:gd name="T69" fmla="*/ 506 h 624"/>
                <a:gd name="T70" fmla="*/ 204 w 579"/>
                <a:gd name="T71" fmla="*/ 532 h 624"/>
                <a:gd name="T72" fmla="*/ 201 w 579"/>
                <a:gd name="T73" fmla="*/ 573 h 624"/>
                <a:gd name="T74" fmla="*/ 195 w 579"/>
                <a:gd name="T75" fmla="*/ 604 h 624"/>
                <a:gd name="T76" fmla="*/ 174 w 579"/>
                <a:gd name="T77" fmla="*/ 624 h 624"/>
                <a:gd name="T78" fmla="*/ 134 w 579"/>
                <a:gd name="T79" fmla="*/ 607 h 624"/>
                <a:gd name="T80" fmla="*/ 103 w 579"/>
                <a:gd name="T81" fmla="*/ 583 h 624"/>
                <a:gd name="T82" fmla="*/ 76 w 579"/>
                <a:gd name="T83" fmla="*/ 589 h 624"/>
                <a:gd name="T84" fmla="*/ 54 w 579"/>
                <a:gd name="T85" fmla="*/ 566 h 624"/>
                <a:gd name="T86" fmla="*/ 56 w 579"/>
                <a:gd name="T87" fmla="*/ 535 h 624"/>
                <a:gd name="T88" fmla="*/ 49 w 579"/>
                <a:gd name="T89" fmla="*/ 520 h 624"/>
                <a:gd name="T90" fmla="*/ 40 w 579"/>
                <a:gd name="T91" fmla="*/ 501 h 624"/>
                <a:gd name="T92" fmla="*/ 22 w 579"/>
                <a:gd name="T93" fmla="*/ 486 h 624"/>
                <a:gd name="T94" fmla="*/ 20 w 579"/>
                <a:gd name="T95" fmla="*/ 469 h 624"/>
                <a:gd name="T96" fmla="*/ 22 w 579"/>
                <a:gd name="T97" fmla="*/ 458 h 624"/>
                <a:gd name="T98" fmla="*/ 0 w 579"/>
                <a:gd name="T99" fmla="*/ 367 h 624"/>
                <a:gd name="T100" fmla="*/ 34 w 579"/>
                <a:gd name="T101" fmla="*/ 315 h 624"/>
                <a:gd name="T102" fmla="*/ 59 w 579"/>
                <a:gd name="T103" fmla="*/ 287 h 624"/>
                <a:gd name="T104" fmla="*/ 120 w 579"/>
                <a:gd name="T105" fmla="*/ 206 h 624"/>
                <a:gd name="T106" fmla="*/ 137 w 579"/>
                <a:gd name="T107" fmla="*/ 183 h 624"/>
                <a:gd name="T108" fmla="*/ 217 w 579"/>
                <a:gd name="T109" fmla="*/ 109 h 624"/>
                <a:gd name="T110" fmla="*/ 283 w 579"/>
                <a:gd name="T111" fmla="*/ 83 h 624"/>
                <a:gd name="T112" fmla="*/ 303 w 579"/>
                <a:gd name="T113" fmla="*/ 15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9" h="624">
                  <a:moveTo>
                    <a:pt x="301" y="1"/>
                  </a:moveTo>
                  <a:lnTo>
                    <a:pt x="312" y="0"/>
                  </a:lnTo>
                  <a:lnTo>
                    <a:pt x="319" y="15"/>
                  </a:lnTo>
                  <a:lnTo>
                    <a:pt x="324" y="15"/>
                  </a:lnTo>
                  <a:lnTo>
                    <a:pt x="326" y="21"/>
                  </a:lnTo>
                  <a:lnTo>
                    <a:pt x="333" y="27"/>
                  </a:lnTo>
                  <a:lnTo>
                    <a:pt x="349" y="29"/>
                  </a:lnTo>
                  <a:lnTo>
                    <a:pt x="352" y="23"/>
                  </a:lnTo>
                  <a:lnTo>
                    <a:pt x="359" y="23"/>
                  </a:lnTo>
                  <a:lnTo>
                    <a:pt x="362" y="18"/>
                  </a:lnTo>
                  <a:lnTo>
                    <a:pt x="369" y="26"/>
                  </a:lnTo>
                  <a:lnTo>
                    <a:pt x="366" y="29"/>
                  </a:lnTo>
                  <a:lnTo>
                    <a:pt x="367" y="34"/>
                  </a:lnTo>
                  <a:lnTo>
                    <a:pt x="376" y="40"/>
                  </a:lnTo>
                  <a:lnTo>
                    <a:pt x="379" y="40"/>
                  </a:lnTo>
                  <a:lnTo>
                    <a:pt x="389" y="35"/>
                  </a:lnTo>
                  <a:lnTo>
                    <a:pt x="393" y="37"/>
                  </a:lnTo>
                  <a:lnTo>
                    <a:pt x="398" y="47"/>
                  </a:lnTo>
                  <a:lnTo>
                    <a:pt x="398" y="55"/>
                  </a:lnTo>
                  <a:lnTo>
                    <a:pt x="399" y="58"/>
                  </a:lnTo>
                  <a:lnTo>
                    <a:pt x="404" y="57"/>
                  </a:lnTo>
                  <a:lnTo>
                    <a:pt x="405" y="54"/>
                  </a:lnTo>
                  <a:lnTo>
                    <a:pt x="407" y="55"/>
                  </a:lnTo>
                  <a:lnTo>
                    <a:pt x="405" y="57"/>
                  </a:lnTo>
                  <a:lnTo>
                    <a:pt x="407" y="64"/>
                  </a:lnTo>
                  <a:lnTo>
                    <a:pt x="405" y="66"/>
                  </a:lnTo>
                  <a:lnTo>
                    <a:pt x="407" y="67"/>
                  </a:lnTo>
                  <a:lnTo>
                    <a:pt x="407" y="83"/>
                  </a:lnTo>
                  <a:lnTo>
                    <a:pt x="419" y="83"/>
                  </a:lnTo>
                  <a:lnTo>
                    <a:pt x="419" y="86"/>
                  </a:lnTo>
                  <a:lnTo>
                    <a:pt x="433" y="94"/>
                  </a:lnTo>
                  <a:lnTo>
                    <a:pt x="431" y="104"/>
                  </a:lnTo>
                  <a:lnTo>
                    <a:pt x="444" y="106"/>
                  </a:lnTo>
                  <a:lnTo>
                    <a:pt x="447" y="104"/>
                  </a:lnTo>
                  <a:lnTo>
                    <a:pt x="462" y="103"/>
                  </a:lnTo>
                  <a:lnTo>
                    <a:pt x="464" y="100"/>
                  </a:lnTo>
                  <a:lnTo>
                    <a:pt x="467" y="100"/>
                  </a:lnTo>
                  <a:lnTo>
                    <a:pt x="467" y="104"/>
                  </a:lnTo>
                  <a:lnTo>
                    <a:pt x="478" y="104"/>
                  </a:lnTo>
                  <a:lnTo>
                    <a:pt x="476" y="94"/>
                  </a:lnTo>
                  <a:lnTo>
                    <a:pt x="479" y="91"/>
                  </a:lnTo>
                  <a:lnTo>
                    <a:pt x="494" y="106"/>
                  </a:lnTo>
                  <a:lnTo>
                    <a:pt x="502" y="106"/>
                  </a:lnTo>
                  <a:lnTo>
                    <a:pt x="504" y="111"/>
                  </a:lnTo>
                  <a:lnTo>
                    <a:pt x="502" y="118"/>
                  </a:lnTo>
                  <a:lnTo>
                    <a:pt x="514" y="123"/>
                  </a:lnTo>
                  <a:lnTo>
                    <a:pt x="514" y="123"/>
                  </a:lnTo>
                  <a:lnTo>
                    <a:pt x="517" y="124"/>
                  </a:lnTo>
                  <a:lnTo>
                    <a:pt x="525" y="121"/>
                  </a:lnTo>
                  <a:lnTo>
                    <a:pt x="534" y="126"/>
                  </a:lnTo>
                  <a:lnTo>
                    <a:pt x="533" y="137"/>
                  </a:lnTo>
                  <a:lnTo>
                    <a:pt x="530" y="137"/>
                  </a:lnTo>
                  <a:lnTo>
                    <a:pt x="527" y="141"/>
                  </a:lnTo>
                  <a:lnTo>
                    <a:pt x="528" y="144"/>
                  </a:lnTo>
                  <a:lnTo>
                    <a:pt x="525" y="146"/>
                  </a:lnTo>
                  <a:lnTo>
                    <a:pt x="527" y="151"/>
                  </a:lnTo>
                  <a:lnTo>
                    <a:pt x="536" y="158"/>
                  </a:lnTo>
                  <a:lnTo>
                    <a:pt x="533" y="163"/>
                  </a:lnTo>
                  <a:lnTo>
                    <a:pt x="531" y="175"/>
                  </a:lnTo>
                  <a:lnTo>
                    <a:pt x="556" y="209"/>
                  </a:lnTo>
                  <a:lnTo>
                    <a:pt x="563" y="215"/>
                  </a:lnTo>
                  <a:lnTo>
                    <a:pt x="563" y="215"/>
                  </a:lnTo>
                  <a:lnTo>
                    <a:pt x="574" y="221"/>
                  </a:lnTo>
                  <a:lnTo>
                    <a:pt x="576" y="226"/>
                  </a:lnTo>
                  <a:lnTo>
                    <a:pt x="574" y="232"/>
                  </a:lnTo>
                  <a:lnTo>
                    <a:pt x="579" y="235"/>
                  </a:lnTo>
                  <a:lnTo>
                    <a:pt x="571" y="238"/>
                  </a:lnTo>
                  <a:lnTo>
                    <a:pt x="568" y="244"/>
                  </a:lnTo>
                  <a:lnTo>
                    <a:pt x="571" y="249"/>
                  </a:lnTo>
                  <a:lnTo>
                    <a:pt x="568" y="260"/>
                  </a:lnTo>
                  <a:lnTo>
                    <a:pt x="553" y="263"/>
                  </a:lnTo>
                  <a:lnTo>
                    <a:pt x="551" y="272"/>
                  </a:lnTo>
                  <a:lnTo>
                    <a:pt x="545" y="269"/>
                  </a:lnTo>
                  <a:lnTo>
                    <a:pt x="542" y="269"/>
                  </a:lnTo>
                  <a:lnTo>
                    <a:pt x="542" y="272"/>
                  </a:lnTo>
                  <a:lnTo>
                    <a:pt x="539" y="274"/>
                  </a:lnTo>
                  <a:lnTo>
                    <a:pt x="528" y="269"/>
                  </a:lnTo>
                  <a:lnTo>
                    <a:pt x="527" y="270"/>
                  </a:lnTo>
                  <a:lnTo>
                    <a:pt x="522" y="270"/>
                  </a:lnTo>
                  <a:lnTo>
                    <a:pt x="519" y="275"/>
                  </a:lnTo>
                  <a:lnTo>
                    <a:pt x="508" y="272"/>
                  </a:lnTo>
                  <a:lnTo>
                    <a:pt x="510" y="284"/>
                  </a:lnTo>
                  <a:lnTo>
                    <a:pt x="507" y="290"/>
                  </a:lnTo>
                  <a:lnTo>
                    <a:pt x="514" y="300"/>
                  </a:lnTo>
                  <a:lnTo>
                    <a:pt x="505" y="309"/>
                  </a:lnTo>
                  <a:lnTo>
                    <a:pt x="501" y="303"/>
                  </a:lnTo>
                  <a:lnTo>
                    <a:pt x="494" y="301"/>
                  </a:lnTo>
                  <a:lnTo>
                    <a:pt x="490" y="314"/>
                  </a:lnTo>
                  <a:lnTo>
                    <a:pt x="488" y="332"/>
                  </a:lnTo>
                  <a:lnTo>
                    <a:pt x="484" y="334"/>
                  </a:lnTo>
                  <a:lnTo>
                    <a:pt x="481" y="340"/>
                  </a:lnTo>
                  <a:lnTo>
                    <a:pt x="478" y="340"/>
                  </a:lnTo>
                  <a:lnTo>
                    <a:pt x="478" y="341"/>
                  </a:lnTo>
                  <a:lnTo>
                    <a:pt x="471" y="340"/>
                  </a:lnTo>
                  <a:lnTo>
                    <a:pt x="470" y="341"/>
                  </a:lnTo>
                  <a:lnTo>
                    <a:pt x="471" y="344"/>
                  </a:lnTo>
                  <a:lnTo>
                    <a:pt x="464" y="341"/>
                  </a:lnTo>
                  <a:lnTo>
                    <a:pt x="462" y="344"/>
                  </a:lnTo>
                  <a:lnTo>
                    <a:pt x="458" y="344"/>
                  </a:lnTo>
                  <a:lnTo>
                    <a:pt x="458" y="350"/>
                  </a:lnTo>
                  <a:lnTo>
                    <a:pt x="454" y="347"/>
                  </a:lnTo>
                  <a:lnTo>
                    <a:pt x="448" y="349"/>
                  </a:lnTo>
                  <a:lnTo>
                    <a:pt x="447" y="354"/>
                  </a:lnTo>
                  <a:lnTo>
                    <a:pt x="431" y="354"/>
                  </a:lnTo>
                  <a:lnTo>
                    <a:pt x="435" y="361"/>
                  </a:lnTo>
                  <a:lnTo>
                    <a:pt x="433" y="378"/>
                  </a:lnTo>
                  <a:lnTo>
                    <a:pt x="433" y="378"/>
                  </a:lnTo>
                  <a:lnTo>
                    <a:pt x="428" y="378"/>
                  </a:lnTo>
                  <a:lnTo>
                    <a:pt x="419" y="375"/>
                  </a:lnTo>
                  <a:lnTo>
                    <a:pt x="416" y="377"/>
                  </a:lnTo>
                  <a:lnTo>
                    <a:pt x="407" y="372"/>
                  </a:lnTo>
                  <a:lnTo>
                    <a:pt x="402" y="366"/>
                  </a:lnTo>
                  <a:lnTo>
                    <a:pt x="396" y="369"/>
                  </a:lnTo>
                  <a:lnTo>
                    <a:pt x="390" y="369"/>
                  </a:lnTo>
                  <a:lnTo>
                    <a:pt x="389" y="366"/>
                  </a:lnTo>
                  <a:lnTo>
                    <a:pt x="392" y="363"/>
                  </a:lnTo>
                  <a:lnTo>
                    <a:pt x="387" y="360"/>
                  </a:lnTo>
                  <a:lnTo>
                    <a:pt x="382" y="358"/>
                  </a:lnTo>
                  <a:lnTo>
                    <a:pt x="382" y="360"/>
                  </a:lnTo>
                  <a:lnTo>
                    <a:pt x="379" y="360"/>
                  </a:lnTo>
                  <a:lnTo>
                    <a:pt x="379" y="361"/>
                  </a:lnTo>
                  <a:lnTo>
                    <a:pt x="373" y="366"/>
                  </a:lnTo>
                  <a:lnTo>
                    <a:pt x="376" y="375"/>
                  </a:lnTo>
                  <a:lnTo>
                    <a:pt x="369" y="375"/>
                  </a:lnTo>
                  <a:lnTo>
                    <a:pt x="367" y="380"/>
                  </a:lnTo>
                  <a:lnTo>
                    <a:pt x="369" y="386"/>
                  </a:lnTo>
                  <a:lnTo>
                    <a:pt x="369" y="395"/>
                  </a:lnTo>
                  <a:lnTo>
                    <a:pt x="362" y="395"/>
                  </a:lnTo>
                  <a:lnTo>
                    <a:pt x="359" y="400"/>
                  </a:lnTo>
                  <a:lnTo>
                    <a:pt x="364" y="410"/>
                  </a:lnTo>
                  <a:lnTo>
                    <a:pt x="373" y="415"/>
                  </a:lnTo>
                  <a:lnTo>
                    <a:pt x="364" y="423"/>
                  </a:lnTo>
                  <a:lnTo>
                    <a:pt x="366" y="429"/>
                  </a:lnTo>
                  <a:lnTo>
                    <a:pt x="361" y="437"/>
                  </a:lnTo>
                  <a:lnTo>
                    <a:pt x="358" y="433"/>
                  </a:lnTo>
                  <a:lnTo>
                    <a:pt x="353" y="438"/>
                  </a:lnTo>
                  <a:lnTo>
                    <a:pt x="346" y="435"/>
                  </a:lnTo>
                  <a:lnTo>
                    <a:pt x="346" y="440"/>
                  </a:lnTo>
                  <a:lnTo>
                    <a:pt x="346" y="446"/>
                  </a:lnTo>
                  <a:lnTo>
                    <a:pt x="353" y="444"/>
                  </a:lnTo>
                  <a:lnTo>
                    <a:pt x="358" y="447"/>
                  </a:lnTo>
                  <a:lnTo>
                    <a:pt x="356" y="457"/>
                  </a:lnTo>
                  <a:lnTo>
                    <a:pt x="353" y="458"/>
                  </a:lnTo>
                  <a:lnTo>
                    <a:pt x="355" y="463"/>
                  </a:lnTo>
                  <a:lnTo>
                    <a:pt x="362" y="464"/>
                  </a:lnTo>
                  <a:lnTo>
                    <a:pt x="376" y="463"/>
                  </a:lnTo>
                  <a:lnTo>
                    <a:pt x="375" y="467"/>
                  </a:lnTo>
                  <a:lnTo>
                    <a:pt x="375" y="470"/>
                  </a:lnTo>
                  <a:lnTo>
                    <a:pt x="373" y="475"/>
                  </a:lnTo>
                  <a:lnTo>
                    <a:pt x="373" y="481"/>
                  </a:lnTo>
                  <a:lnTo>
                    <a:pt x="369" y="483"/>
                  </a:lnTo>
                  <a:lnTo>
                    <a:pt x="362" y="477"/>
                  </a:lnTo>
                  <a:lnTo>
                    <a:pt x="358" y="477"/>
                  </a:lnTo>
                  <a:lnTo>
                    <a:pt x="341" y="483"/>
                  </a:lnTo>
                  <a:lnTo>
                    <a:pt x="330" y="490"/>
                  </a:lnTo>
                  <a:lnTo>
                    <a:pt x="326" y="489"/>
                  </a:lnTo>
                  <a:lnTo>
                    <a:pt x="324" y="492"/>
                  </a:lnTo>
                  <a:lnTo>
                    <a:pt x="319" y="490"/>
                  </a:lnTo>
                  <a:lnTo>
                    <a:pt x="318" y="495"/>
                  </a:lnTo>
                  <a:lnTo>
                    <a:pt x="313" y="495"/>
                  </a:lnTo>
                  <a:lnTo>
                    <a:pt x="312" y="492"/>
                  </a:lnTo>
                  <a:lnTo>
                    <a:pt x="295" y="489"/>
                  </a:lnTo>
                  <a:lnTo>
                    <a:pt x="287" y="500"/>
                  </a:lnTo>
                  <a:lnTo>
                    <a:pt x="284" y="495"/>
                  </a:lnTo>
                  <a:lnTo>
                    <a:pt x="277" y="492"/>
                  </a:lnTo>
                  <a:lnTo>
                    <a:pt x="264" y="501"/>
                  </a:lnTo>
                  <a:lnTo>
                    <a:pt x="263" y="504"/>
                  </a:lnTo>
                  <a:lnTo>
                    <a:pt x="249" y="500"/>
                  </a:lnTo>
                  <a:lnTo>
                    <a:pt x="241" y="503"/>
                  </a:lnTo>
                  <a:lnTo>
                    <a:pt x="238" y="498"/>
                  </a:lnTo>
                  <a:lnTo>
                    <a:pt x="237" y="500"/>
                  </a:lnTo>
                  <a:lnTo>
                    <a:pt x="234" y="497"/>
                  </a:lnTo>
                  <a:lnTo>
                    <a:pt x="226" y="506"/>
                  </a:lnTo>
                  <a:lnTo>
                    <a:pt x="223" y="504"/>
                  </a:lnTo>
                  <a:lnTo>
                    <a:pt x="218" y="506"/>
                  </a:lnTo>
                  <a:lnTo>
                    <a:pt x="215" y="526"/>
                  </a:lnTo>
                  <a:lnTo>
                    <a:pt x="211" y="529"/>
                  </a:lnTo>
                  <a:lnTo>
                    <a:pt x="207" y="526"/>
                  </a:lnTo>
                  <a:lnTo>
                    <a:pt x="206" y="527"/>
                  </a:lnTo>
                  <a:lnTo>
                    <a:pt x="204" y="532"/>
                  </a:lnTo>
                  <a:lnTo>
                    <a:pt x="194" y="544"/>
                  </a:lnTo>
                  <a:lnTo>
                    <a:pt x="197" y="550"/>
                  </a:lnTo>
                  <a:lnTo>
                    <a:pt x="192" y="564"/>
                  </a:lnTo>
                  <a:lnTo>
                    <a:pt x="194" y="570"/>
                  </a:lnTo>
                  <a:lnTo>
                    <a:pt x="201" y="573"/>
                  </a:lnTo>
                  <a:lnTo>
                    <a:pt x="201" y="575"/>
                  </a:lnTo>
                  <a:lnTo>
                    <a:pt x="195" y="578"/>
                  </a:lnTo>
                  <a:lnTo>
                    <a:pt x="194" y="584"/>
                  </a:lnTo>
                  <a:lnTo>
                    <a:pt x="191" y="592"/>
                  </a:lnTo>
                  <a:lnTo>
                    <a:pt x="195" y="604"/>
                  </a:lnTo>
                  <a:lnTo>
                    <a:pt x="188" y="618"/>
                  </a:lnTo>
                  <a:lnTo>
                    <a:pt x="189" y="623"/>
                  </a:lnTo>
                  <a:lnTo>
                    <a:pt x="189" y="623"/>
                  </a:lnTo>
                  <a:lnTo>
                    <a:pt x="181" y="620"/>
                  </a:lnTo>
                  <a:lnTo>
                    <a:pt x="174" y="624"/>
                  </a:lnTo>
                  <a:lnTo>
                    <a:pt x="163" y="621"/>
                  </a:lnTo>
                  <a:lnTo>
                    <a:pt x="154" y="617"/>
                  </a:lnTo>
                  <a:lnTo>
                    <a:pt x="151" y="609"/>
                  </a:lnTo>
                  <a:lnTo>
                    <a:pt x="143" y="613"/>
                  </a:lnTo>
                  <a:lnTo>
                    <a:pt x="134" y="607"/>
                  </a:lnTo>
                  <a:lnTo>
                    <a:pt x="131" y="610"/>
                  </a:lnTo>
                  <a:lnTo>
                    <a:pt x="117" y="612"/>
                  </a:lnTo>
                  <a:lnTo>
                    <a:pt x="106" y="589"/>
                  </a:lnTo>
                  <a:lnTo>
                    <a:pt x="103" y="587"/>
                  </a:lnTo>
                  <a:lnTo>
                    <a:pt x="103" y="583"/>
                  </a:lnTo>
                  <a:lnTo>
                    <a:pt x="95" y="580"/>
                  </a:lnTo>
                  <a:lnTo>
                    <a:pt x="88" y="584"/>
                  </a:lnTo>
                  <a:lnTo>
                    <a:pt x="83" y="583"/>
                  </a:lnTo>
                  <a:lnTo>
                    <a:pt x="79" y="584"/>
                  </a:lnTo>
                  <a:lnTo>
                    <a:pt x="76" y="589"/>
                  </a:lnTo>
                  <a:lnTo>
                    <a:pt x="72" y="589"/>
                  </a:lnTo>
                  <a:lnTo>
                    <a:pt x="69" y="584"/>
                  </a:lnTo>
                  <a:lnTo>
                    <a:pt x="68" y="575"/>
                  </a:lnTo>
                  <a:lnTo>
                    <a:pt x="62" y="572"/>
                  </a:lnTo>
                  <a:lnTo>
                    <a:pt x="54" y="566"/>
                  </a:lnTo>
                  <a:lnTo>
                    <a:pt x="49" y="555"/>
                  </a:lnTo>
                  <a:lnTo>
                    <a:pt x="49" y="549"/>
                  </a:lnTo>
                  <a:lnTo>
                    <a:pt x="54" y="546"/>
                  </a:lnTo>
                  <a:lnTo>
                    <a:pt x="59" y="546"/>
                  </a:lnTo>
                  <a:lnTo>
                    <a:pt x="56" y="535"/>
                  </a:lnTo>
                  <a:lnTo>
                    <a:pt x="62" y="530"/>
                  </a:lnTo>
                  <a:lnTo>
                    <a:pt x="51" y="524"/>
                  </a:lnTo>
                  <a:lnTo>
                    <a:pt x="51" y="524"/>
                  </a:lnTo>
                  <a:lnTo>
                    <a:pt x="48" y="523"/>
                  </a:lnTo>
                  <a:lnTo>
                    <a:pt x="49" y="520"/>
                  </a:lnTo>
                  <a:lnTo>
                    <a:pt x="48" y="515"/>
                  </a:lnTo>
                  <a:lnTo>
                    <a:pt x="53" y="506"/>
                  </a:lnTo>
                  <a:lnTo>
                    <a:pt x="46" y="504"/>
                  </a:lnTo>
                  <a:lnTo>
                    <a:pt x="45" y="500"/>
                  </a:lnTo>
                  <a:lnTo>
                    <a:pt x="40" y="501"/>
                  </a:lnTo>
                  <a:lnTo>
                    <a:pt x="37" y="495"/>
                  </a:lnTo>
                  <a:lnTo>
                    <a:pt x="33" y="492"/>
                  </a:lnTo>
                  <a:lnTo>
                    <a:pt x="31" y="486"/>
                  </a:lnTo>
                  <a:lnTo>
                    <a:pt x="23" y="487"/>
                  </a:lnTo>
                  <a:lnTo>
                    <a:pt x="22" y="486"/>
                  </a:lnTo>
                  <a:lnTo>
                    <a:pt x="25" y="478"/>
                  </a:lnTo>
                  <a:lnTo>
                    <a:pt x="20" y="478"/>
                  </a:lnTo>
                  <a:lnTo>
                    <a:pt x="17" y="484"/>
                  </a:lnTo>
                  <a:lnTo>
                    <a:pt x="14" y="481"/>
                  </a:lnTo>
                  <a:lnTo>
                    <a:pt x="20" y="469"/>
                  </a:lnTo>
                  <a:lnTo>
                    <a:pt x="23" y="467"/>
                  </a:lnTo>
                  <a:lnTo>
                    <a:pt x="17" y="466"/>
                  </a:lnTo>
                  <a:lnTo>
                    <a:pt x="16" y="463"/>
                  </a:lnTo>
                  <a:lnTo>
                    <a:pt x="17" y="460"/>
                  </a:lnTo>
                  <a:lnTo>
                    <a:pt x="22" y="458"/>
                  </a:lnTo>
                  <a:lnTo>
                    <a:pt x="23" y="435"/>
                  </a:lnTo>
                  <a:lnTo>
                    <a:pt x="23" y="421"/>
                  </a:lnTo>
                  <a:lnTo>
                    <a:pt x="13" y="380"/>
                  </a:lnTo>
                  <a:lnTo>
                    <a:pt x="5" y="377"/>
                  </a:lnTo>
                  <a:lnTo>
                    <a:pt x="0" y="367"/>
                  </a:lnTo>
                  <a:lnTo>
                    <a:pt x="5" y="364"/>
                  </a:lnTo>
                  <a:lnTo>
                    <a:pt x="13" y="350"/>
                  </a:lnTo>
                  <a:lnTo>
                    <a:pt x="29" y="327"/>
                  </a:lnTo>
                  <a:lnTo>
                    <a:pt x="31" y="320"/>
                  </a:lnTo>
                  <a:lnTo>
                    <a:pt x="34" y="315"/>
                  </a:lnTo>
                  <a:lnTo>
                    <a:pt x="39" y="315"/>
                  </a:lnTo>
                  <a:lnTo>
                    <a:pt x="43" y="310"/>
                  </a:lnTo>
                  <a:lnTo>
                    <a:pt x="48" y="301"/>
                  </a:lnTo>
                  <a:lnTo>
                    <a:pt x="53" y="297"/>
                  </a:lnTo>
                  <a:lnTo>
                    <a:pt x="59" y="287"/>
                  </a:lnTo>
                  <a:lnTo>
                    <a:pt x="66" y="280"/>
                  </a:lnTo>
                  <a:lnTo>
                    <a:pt x="69" y="269"/>
                  </a:lnTo>
                  <a:lnTo>
                    <a:pt x="74" y="267"/>
                  </a:lnTo>
                  <a:lnTo>
                    <a:pt x="99" y="230"/>
                  </a:lnTo>
                  <a:lnTo>
                    <a:pt x="120" y="206"/>
                  </a:lnTo>
                  <a:lnTo>
                    <a:pt x="120" y="201"/>
                  </a:lnTo>
                  <a:lnTo>
                    <a:pt x="126" y="198"/>
                  </a:lnTo>
                  <a:lnTo>
                    <a:pt x="134" y="189"/>
                  </a:lnTo>
                  <a:lnTo>
                    <a:pt x="134" y="183"/>
                  </a:lnTo>
                  <a:lnTo>
                    <a:pt x="137" y="183"/>
                  </a:lnTo>
                  <a:lnTo>
                    <a:pt x="141" y="180"/>
                  </a:lnTo>
                  <a:lnTo>
                    <a:pt x="174" y="146"/>
                  </a:lnTo>
                  <a:lnTo>
                    <a:pt x="197" y="131"/>
                  </a:lnTo>
                  <a:lnTo>
                    <a:pt x="207" y="114"/>
                  </a:lnTo>
                  <a:lnTo>
                    <a:pt x="217" y="109"/>
                  </a:lnTo>
                  <a:lnTo>
                    <a:pt x="220" y="95"/>
                  </a:lnTo>
                  <a:lnTo>
                    <a:pt x="226" y="91"/>
                  </a:lnTo>
                  <a:lnTo>
                    <a:pt x="243" y="86"/>
                  </a:lnTo>
                  <a:lnTo>
                    <a:pt x="270" y="83"/>
                  </a:lnTo>
                  <a:lnTo>
                    <a:pt x="283" y="83"/>
                  </a:lnTo>
                  <a:lnTo>
                    <a:pt x="284" y="75"/>
                  </a:lnTo>
                  <a:lnTo>
                    <a:pt x="290" y="72"/>
                  </a:lnTo>
                  <a:lnTo>
                    <a:pt x="301" y="40"/>
                  </a:lnTo>
                  <a:lnTo>
                    <a:pt x="304" y="20"/>
                  </a:lnTo>
                  <a:lnTo>
                    <a:pt x="303" y="15"/>
                  </a:lnTo>
                  <a:lnTo>
                    <a:pt x="303" y="9"/>
                  </a:lnTo>
                  <a:lnTo>
                    <a:pt x="301" y="9"/>
                  </a:lnTo>
                  <a:lnTo>
                    <a:pt x="300" y="6"/>
                  </a:lnTo>
                  <a:lnTo>
                    <a:pt x="301" y="1"/>
                  </a:lnTo>
                  <a:close/>
                </a:path>
              </a:pathLst>
            </a:custGeom>
            <a:solidFill>
              <a:schemeClr val="accent4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Mykolaiv"/>
            <p:cNvSpPr>
              <a:spLocks noEditPoints="1"/>
            </p:cNvSpPr>
            <p:nvPr/>
          </p:nvSpPr>
          <p:spPr bwMode="auto">
            <a:xfrm>
              <a:off x="4119146" y="3691557"/>
              <a:ext cx="1462996" cy="1334673"/>
            </a:xfrm>
            <a:custGeom>
              <a:avLst/>
              <a:gdLst>
                <a:gd name="T0" fmla="*/ 342 w 617"/>
                <a:gd name="T1" fmla="*/ 526 h 549"/>
                <a:gd name="T2" fmla="*/ 315 w 617"/>
                <a:gd name="T3" fmla="*/ 535 h 549"/>
                <a:gd name="T4" fmla="*/ 278 w 617"/>
                <a:gd name="T5" fmla="*/ 518 h 549"/>
                <a:gd name="T6" fmla="*/ 58 w 617"/>
                <a:gd name="T7" fmla="*/ 18 h 549"/>
                <a:gd name="T8" fmla="*/ 92 w 617"/>
                <a:gd name="T9" fmla="*/ 18 h 549"/>
                <a:gd name="T10" fmla="*/ 126 w 617"/>
                <a:gd name="T11" fmla="*/ 18 h 549"/>
                <a:gd name="T12" fmla="*/ 143 w 617"/>
                <a:gd name="T13" fmla="*/ 22 h 549"/>
                <a:gd name="T14" fmla="*/ 175 w 617"/>
                <a:gd name="T15" fmla="*/ 2 h 549"/>
                <a:gd name="T16" fmla="*/ 206 w 617"/>
                <a:gd name="T17" fmla="*/ 18 h 549"/>
                <a:gd name="T18" fmla="*/ 244 w 617"/>
                <a:gd name="T19" fmla="*/ 31 h 549"/>
                <a:gd name="T20" fmla="*/ 264 w 617"/>
                <a:gd name="T21" fmla="*/ 46 h 549"/>
                <a:gd name="T22" fmla="*/ 278 w 617"/>
                <a:gd name="T23" fmla="*/ 51 h 549"/>
                <a:gd name="T24" fmla="*/ 296 w 617"/>
                <a:gd name="T25" fmla="*/ 29 h 549"/>
                <a:gd name="T26" fmla="*/ 316 w 617"/>
                <a:gd name="T27" fmla="*/ 60 h 549"/>
                <a:gd name="T28" fmla="*/ 341 w 617"/>
                <a:gd name="T29" fmla="*/ 98 h 549"/>
                <a:gd name="T30" fmla="*/ 336 w 617"/>
                <a:gd name="T31" fmla="*/ 128 h 549"/>
                <a:gd name="T32" fmla="*/ 388 w 617"/>
                <a:gd name="T33" fmla="*/ 131 h 549"/>
                <a:gd name="T34" fmla="*/ 404 w 617"/>
                <a:gd name="T35" fmla="*/ 145 h 549"/>
                <a:gd name="T36" fmla="*/ 434 w 617"/>
                <a:gd name="T37" fmla="*/ 126 h 549"/>
                <a:gd name="T38" fmla="*/ 512 w 617"/>
                <a:gd name="T39" fmla="*/ 117 h 549"/>
                <a:gd name="T40" fmla="*/ 508 w 617"/>
                <a:gd name="T41" fmla="*/ 97 h 549"/>
                <a:gd name="T42" fmla="*/ 539 w 617"/>
                <a:gd name="T43" fmla="*/ 80 h 549"/>
                <a:gd name="T44" fmla="*/ 568 w 617"/>
                <a:gd name="T45" fmla="*/ 58 h 549"/>
                <a:gd name="T46" fmla="*/ 582 w 617"/>
                <a:gd name="T47" fmla="*/ 91 h 549"/>
                <a:gd name="T48" fmla="*/ 594 w 617"/>
                <a:gd name="T49" fmla="*/ 109 h 549"/>
                <a:gd name="T50" fmla="*/ 594 w 617"/>
                <a:gd name="T51" fmla="*/ 146 h 549"/>
                <a:gd name="T52" fmla="*/ 598 w 617"/>
                <a:gd name="T53" fmla="*/ 201 h 549"/>
                <a:gd name="T54" fmla="*/ 606 w 617"/>
                <a:gd name="T55" fmla="*/ 225 h 549"/>
                <a:gd name="T56" fmla="*/ 586 w 617"/>
                <a:gd name="T57" fmla="*/ 243 h 549"/>
                <a:gd name="T58" fmla="*/ 601 w 617"/>
                <a:gd name="T59" fmla="*/ 294 h 549"/>
                <a:gd name="T60" fmla="*/ 609 w 617"/>
                <a:gd name="T61" fmla="*/ 315 h 549"/>
                <a:gd name="T62" fmla="*/ 588 w 617"/>
                <a:gd name="T63" fmla="*/ 321 h 549"/>
                <a:gd name="T64" fmla="*/ 569 w 617"/>
                <a:gd name="T65" fmla="*/ 329 h 549"/>
                <a:gd name="T66" fmla="*/ 565 w 617"/>
                <a:gd name="T67" fmla="*/ 383 h 549"/>
                <a:gd name="T68" fmla="*/ 546 w 617"/>
                <a:gd name="T69" fmla="*/ 409 h 549"/>
                <a:gd name="T70" fmla="*/ 569 w 617"/>
                <a:gd name="T71" fmla="*/ 421 h 549"/>
                <a:gd name="T72" fmla="*/ 517 w 617"/>
                <a:gd name="T73" fmla="*/ 434 h 549"/>
                <a:gd name="T74" fmla="*/ 482 w 617"/>
                <a:gd name="T75" fmla="*/ 415 h 549"/>
                <a:gd name="T76" fmla="*/ 448 w 617"/>
                <a:gd name="T77" fmla="*/ 431 h 549"/>
                <a:gd name="T78" fmla="*/ 417 w 617"/>
                <a:gd name="T79" fmla="*/ 448 h 549"/>
                <a:gd name="T80" fmla="*/ 385 w 617"/>
                <a:gd name="T81" fmla="*/ 461 h 549"/>
                <a:gd name="T82" fmla="*/ 368 w 617"/>
                <a:gd name="T83" fmla="*/ 483 h 549"/>
                <a:gd name="T84" fmla="*/ 316 w 617"/>
                <a:gd name="T85" fmla="*/ 492 h 549"/>
                <a:gd name="T86" fmla="*/ 265 w 617"/>
                <a:gd name="T87" fmla="*/ 492 h 549"/>
                <a:gd name="T88" fmla="*/ 213 w 617"/>
                <a:gd name="T89" fmla="*/ 497 h 549"/>
                <a:gd name="T90" fmla="*/ 201 w 617"/>
                <a:gd name="T91" fmla="*/ 478 h 549"/>
                <a:gd name="T92" fmla="*/ 190 w 617"/>
                <a:gd name="T93" fmla="*/ 426 h 549"/>
                <a:gd name="T94" fmla="*/ 183 w 617"/>
                <a:gd name="T95" fmla="*/ 388 h 549"/>
                <a:gd name="T96" fmla="*/ 219 w 617"/>
                <a:gd name="T97" fmla="*/ 371 h 549"/>
                <a:gd name="T98" fmla="*/ 219 w 617"/>
                <a:gd name="T99" fmla="*/ 326 h 549"/>
                <a:gd name="T100" fmla="*/ 187 w 617"/>
                <a:gd name="T101" fmla="*/ 321 h 549"/>
                <a:gd name="T102" fmla="*/ 199 w 617"/>
                <a:gd name="T103" fmla="*/ 298 h 549"/>
                <a:gd name="T104" fmla="*/ 141 w 617"/>
                <a:gd name="T105" fmla="*/ 281 h 549"/>
                <a:gd name="T106" fmla="*/ 140 w 617"/>
                <a:gd name="T107" fmla="*/ 268 h 549"/>
                <a:gd name="T108" fmla="*/ 135 w 617"/>
                <a:gd name="T109" fmla="*/ 243 h 549"/>
                <a:gd name="T110" fmla="*/ 117 w 617"/>
                <a:gd name="T111" fmla="*/ 211 h 549"/>
                <a:gd name="T112" fmla="*/ 121 w 617"/>
                <a:gd name="T113" fmla="*/ 185 h 549"/>
                <a:gd name="T114" fmla="*/ 94 w 617"/>
                <a:gd name="T115" fmla="*/ 185 h 549"/>
                <a:gd name="T116" fmla="*/ 37 w 617"/>
                <a:gd name="T117" fmla="*/ 148 h 549"/>
                <a:gd name="T118" fmla="*/ 45 w 617"/>
                <a:gd name="T119" fmla="*/ 128 h 549"/>
                <a:gd name="T120" fmla="*/ 8 w 617"/>
                <a:gd name="T121" fmla="*/ 78 h 549"/>
                <a:gd name="T122" fmla="*/ 9 w 617"/>
                <a:gd name="T123" fmla="*/ 45 h 549"/>
                <a:gd name="T124" fmla="*/ 25 w 617"/>
                <a:gd name="T125" fmla="*/ 4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7" h="549">
                  <a:moveTo>
                    <a:pt x="284" y="518"/>
                  </a:moveTo>
                  <a:lnTo>
                    <a:pt x="299" y="520"/>
                  </a:lnTo>
                  <a:lnTo>
                    <a:pt x="321" y="517"/>
                  </a:lnTo>
                  <a:lnTo>
                    <a:pt x="331" y="523"/>
                  </a:lnTo>
                  <a:lnTo>
                    <a:pt x="342" y="526"/>
                  </a:lnTo>
                  <a:lnTo>
                    <a:pt x="342" y="526"/>
                  </a:lnTo>
                  <a:lnTo>
                    <a:pt x="339" y="531"/>
                  </a:lnTo>
                  <a:lnTo>
                    <a:pt x="334" y="531"/>
                  </a:lnTo>
                  <a:lnTo>
                    <a:pt x="331" y="537"/>
                  </a:lnTo>
                  <a:lnTo>
                    <a:pt x="331" y="537"/>
                  </a:lnTo>
                  <a:lnTo>
                    <a:pt x="321" y="534"/>
                  </a:lnTo>
                  <a:lnTo>
                    <a:pt x="315" y="535"/>
                  </a:lnTo>
                  <a:lnTo>
                    <a:pt x="308" y="540"/>
                  </a:lnTo>
                  <a:lnTo>
                    <a:pt x="308" y="546"/>
                  </a:lnTo>
                  <a:lnTo>
                    <a:pt x="311" y="549"/>
                  </a:lnTo>
                  <a:lnTo>
                    <a:pt x="310" y="549"/>
                  </a:lnTo>
                  <a:lnTo>
                    <a:pt x="295" y="532"/>
                  </a:lnTo>
                  <a:lnTo>
                    <a:pt x="278" y="518"/>
                  </a:lnTo>
                  <a:lnTo>
                    <a:pt x="269" y="506"/>
                  </a:lnTo>
                  <a:lnTo>
                    <a:pt x="275" y="514"/>
                  </a:lnTo>
                  <a:lnTo>
                    <a:pt x="284" y="518"/>
                  </a:lnTo>
                  <a:close/>
                  <a:moveTo>
                    <a:pt x="20" y="26"/>
                  </a:moveTo>
                  <a:lnTo>
                    <a:pt x="32" y="17"/>
                  </a:lnTo>
                  <a:lnTo>
                    <a:pt x="58" y="18"/>
                  </a:lnTo>
                  <a:lnTo>
                    <a:pt x="60" y="23"/>
                  </a:lnTo>
                  <a:lnTo>
                    <a:pt x="64" y="17"/>
                  </a:lnTo>
                  <a:lnTo>
                    <a:pt x="71" y="23"/>
                  </a:lnTo>
                  <a:lnTo>
                    <a:pt x="84" y="23"/>
                  </a:lnTo>
                  <a:lnTo>
                    <a:pt x="86" y="20"/>
                  </a:lnTo>
                  <a:lnTo>
                    <a:pt x="92" y="18"/>
                  </a:lnTo>
                  <a:lnTo>
                    <a:pt x="91" y="14"/>
                  </a:lnTo>
                  <a:lnTo>
                    <a:pt x="106" y="11"/>
                  </a:lnTo>
                  <a:lnTo>
                    <a:pt x="106" y="14"/>
                  </a:lnTo>
                  <a:lnTo>
                    <a:pt x="120" y="12"/>
                  </a:lnTo>
                  <a:lnTo>
                    <a:pt x="121" y="18"/>
                  </a:lnTo>
                  <a:lnTo>
                    <a:pt x="126" y="18"/>
                  </a:lnTo>
                  <a:lnTo>
                    <a:pt x="126" y="12"/>
                  </a:lnTo>
                  <a:lnTo>
                    <a:pt x="129" y="15"/>
                  </a:lnTo>
                  <a:lnTo>
                    <a:pt x="132" y="14"/>
                  </a:lnTo>
                  <a:lnTo>
                    <a:pt x="135" y="22"/>
                  </a:lnTo>
                  <a:lnTo>
                    <a:pt x="141" y="20"/>
                  </a:lnTo>
                  <a:lnTo>
                    <a:pt x="143" y="22"/>
                  </a:lnTo>
                  <a:lnTo>
                    <a:pt x="149" y="20"/>
                  </a:lnTo>
                  <a:lnTo>
                    <a:pt x="150" y="14"/>
                  </a:lnTo>
                  <a:lnTo>
                    <a:pt x="163" y="14"/>
                  </a:lnTo>
                  <a:lnTo>
                    <a:pt x="160" y="2"/>
                  </a:lnTo>
                  <a:lnTo>
                    <a:pt x="175" y="0"/>
                  </a:lnTo>
                  <a:lnTo>
                    <a:pt x="175" y="2"/>
                  </a:lnTo>
                  <a:lnTo>
                    <a:pt x="193" y="0"/>
                  </a:lnTo>
                  <a:lnTo>
                    <a:pt x="193" y="3"/>
                  </a:lnTo>
                  <a:lnTo>
                    <a:pt x="198" y="3"/>
                  </a:lnTo>
                  <a:lnTo>
                    <a:pt x="204" y="11"/>
                  </a:lnTo>
                  <a:lnTo>
                    <a:pt x="201" y="15"/>
                  </a:lnTo>
                  <a:lnTo>
                    <a:pt x="206" y="18"/>
                  </a:lnTo>
                  <a:lnTo>
                    <a:pt x="210" y="18"/>
                  </a:lnTo>
                  <a:lnTo>
                    <a:pt x="213" y="35"/>
                  </a:lnTo>
                  <a:lnTo>
                    <a:pt x="230" y="29"/>
                  </a:lnTo>
                  <a:lnTo>
                    <a:pt x="232" y="35"/>
                  </a:lnTo>
                  <a:lnTo>
                    <a:pt x="239" y="34"/>
                  </a:lnTo>
                  <a:lnTo>
                    <a:pt x="244" y="31"/>
                  </a:lnTo>
                  <a:lnTo>
                    <a:pt x="245" y="37"/>
                  </a:lnTo>
                  <a:lnTo>
                    <a:pt x="252" y="37"/>
                  </a:lnTo>
                  <a:lnTo>
                    <a:pt x="252" y="34"/>
                  </a:lnTo>
                  <a:lnTo>
                    <a:pt x="265" y="31"/>
                  </a:lnTo>
                  <a:lnTo>
                    <a:pt x="267" y="43"/>
                  </a:lnTo>
                  <a:lnTo>
                    <a:pt x="264" y="46"/>
                  </a:lnTo>
                  <a:lnTo>
                    <a:pt x="262" y="51"/>
                  </a:lnTo>
                  <a:lnTo>
                    <a:pt x="265" y="51"/>
                  </a:lnTo>
                  <a:lnTo>
                    <a:pt x="267" y="55"/>
                  </a:lnTo>
                  <a:lnTo>
                    <a:pt x="270" y="54"/>
                  </a:lnTo>
                  <a:lnTo>
                    <a:pt x="270" y="51"/>
                  </a:lnTo>
                  <a:lnTo>
                    <a:pt x="278" y="51"/>
                  </a:lnTo>
                  <a:lnTo>
                    <a:pt x="276" y="38"/>
                  </a:lnTo>
                  <a:lnTo>
                    <a:pt x="279" y="37"/>
                  </a:lnTo>
                  <a:lnTo>
                    <a:pt x="282" y="40"/>
                  </a:lnTo>
                  <a:lnTo>
                    <a:pt x="285" y="38"/>
                  </a:lnTo>
                  <a:lnTo>
                    <a:pt x="285" y="31"/>
                  </a:lnTo>
                  <a:lnTo>
                    <a:pt x="296" y="29"/>
                  </a:lnTo>
                  <a:lnTo>
                    <a:pt x="298" y="35"/>
                  </a:lnTo>
                  <a:lnTo>
                    <a:pt x="307" y="34"/>
                  </a:lnTo>
                  <a:lnTo>
                    <a:pt x="308" y="42"/>
                  </a:lnTo>
                  <a:lnTo>
                    <a:pt x="324" y="40"/>
                  </a:lnTo>
                  <a:lnTo>
                    <a:pt x="327" y="58"/>
                  </a:lnTo>
                  <a:lnTo>
                    <a:pt x="316" y="60"/>
                  </a:lnTo>
                  <a:lnTo>
                    <a:pt x="316" y="63"/>
                  </a:lnTo>
                  <a:lnTo>
                    <a:pt x="321" y="89"/>
                  </a:lnTo>
                  <a:lnTo>
                    <a:pt x="325" y="85"/>
                  </a:lnTo>
                  <a:lnTo>
                    <a:pt x="327" y="85"/>
                  </a:lnTo>
                  <a:lnTo>
                    <a:pt x="339" y="83"/>
                  </a:lnTo>
                  <a:lnTo>
                    <a:pt x="341" y="98"/>
                  </a:lnTo>
                  <a:lnTo>
                    <a:pt x="347" y="97"/>
                  </a:lnTo>
                  <a:lnTo>
                    <a:pt x="348" y="114"/>
                  </a:lnTo>
                  <a:lnTo>
                    <a:pt x="342" y="114"/>
                  </a:lnTo>
                  <a:lnTo>
                    <a:pt x="342" y="120"/>
                  </a:lnTo>
                  <a:lnTo>
                    <a:pt x="345" y="126"/>
                  </a:lnTo>
                  <a:lnTo>
                    <a:pt x="336" y="128"/>
                  </a:lnTo>
                  <a:lnTo>
                    <a:pt x="338" y="138"/>
                  </a:lnTo>
                  <a:lnTo>
                    <a:pt x="364" y="134"/>
                  </a:lnTo>
                  <a:lnTo>
                    <a:pt x="364" y="131"/>
                  </a:lnTo>
                  <a:lnTo>
                    <a:pt x="384" y="128"/>
                  </a:lnTo>
                  <a:lnTo>
                    <a:pt x="384" y="132"/>
                  </a:lnTo>
                  <a:lnTo>
                    <a:pt x="388" y="131"/>
                  </a:lnTo>
                  <a:lnTo>
                    <a:pt x="390" y="138"/>
                  </a:lnTo>
                  <a:lnTo>
                    <a:pt x="394" y="138"/>
                  </a:lnTo>
                  <a:lnTo>
                    <a:pt x="396" y="148"/>
                  </a:lnTo>
                  <a:lnTo>
                    <a:pt x="399" y="146"/>
                  </a:lnTo>
                  <a:lnTo>
                    <a:pt x="400" y="149"/>
                  </a:lnTo>
                  <a:lnTo>
                    <a:pt x="404" y="145"/>
                  </a:lnTo>
                  <a:lnTo>
                    <a:pt x="405" y="149"/>
                  </a:lnTo>
                  <a:lnTo>
                    <a:pt x="419" y="146"/>
                  </a:lnTo>
                  <a:lnTo>
                    <a:pt x="417" y="135"/>
                  </a:lnTo>
                  <a:lnTo>
                    <a:pt x="422" y="135"/>
                  </a:lnTo>
                  <a:lnTo>
                    <a:pt x="422" y="129"/>
                  </a:lnTo>
                  <a:lnTo>
                    <a:pt x="434" y="126"/>
                  </a:lnTo>
                  <a:lnTo>
                    <a:pt x="448" y="137"/>
                  </a:lnTo>
                  <a:lnTo>
                    <a:pt x="459" y="132"/>
                  </a:lnTo>
                  <a:lnTo>
                    <a:pt x="460" y="137"/>
                  </a:lnTo>
                  <a:lnTo>
                    <a:pt x="463" y="137"/>
                  </a:lnTo>
                  <a:lnTo>
                    <a:pt x="508" y="128"/>
                  </a:lnTo>
                  <a:lnTo>
                    <a:pt x="512" y="117"/>
                  </a:lnTo>
                  <a:lnTo>
                    <a:pt x="511" y="117"/>
                  </a:lnTo>
                  <a:lnTo>
                    <a:pt x="509" y="111"/>
                  </a:lnTo>
                  <a:lnTo>
                    <a:pt x="514" y="111"/>
                  </a:lnTo>
                  <a:lnTo>
                    <a:pt x="512" y="100"/>
                  </a:lnTo>
                  <a:lnTo>
                    <a:pt x="508" y="100"/>
                  </a:lnTo>
                  <a:lnTo>
                    <a:pt x="508" y="97"/>
                  </a:lnTo>
                  <a:lnTo>
                    <a:pt x="526" y="92"/>
                  </a:lnTo>
                  <a:lnTo>
                    <a:pt x="525" y="86"/>
                  </a:lnTo>
                  <a:lnTo>
                    <a:pt x="517" y="88"/>
                  </a:lnTo>
                  <a:lnTo>
                    <a:pt x="516" y="77"/>
                  </a:lnTo>
                  <a:lnTo>
                    <a:pt x="535" y="74"/>
                  </a:lnTo>
                  <a:lnTo>
                    <a:pt x="539" y="80"/>
                  </a:lnTo>
                  <a:lnTo>
                    <a:pt x="557" y="77"/>
                  </a:lnTo>
                  <a:lnTo>
                    <a:pt x="555" y="66"/>
                  </a:lnTo>
                  <a:lnTo>
                    <a:pt x="552" y="62"/>
                  </a:lnTo>
                  <a:lnTo>
                    <a:pt x="562" y="62"/>
                  </a:lnTo>
                  <a:lnTo>
                    <a:pt x="562" y="60"/>
                  </a:lnTo>
                  <a:lnTo>
                    <a:pt x="568" y="58"/>
                  </a:lnTo>
                  <a:lnTo>
                    <a:pt x="569" y="60"/>
                  </a:lnTo>
                  <a:lnTo>
                    <a:pt x="577" y="57"/>
                  </a:lnTo>
                  <a:lnTo>
                    <a:pt x="580" y="75"/>
                  </a:lnTo>
                  <a:lnTo>
                    <a:pt x="580" y="75"/>
                  </a:lnTo>
                  <a:lnTo>
                    <a:pt x="578" y="78"/>
                  </a:lnTo>
                  <a:lnTo>
                    <a:pt x="582" y="91"/>
                  </a:lnTo>
                  <a:lnTo>
                    <a:pt x="578" y="92"/>
                  </a:lnTo>
                  <a:lnTo>
                    <a:pt x="580" y="98"/>
                  </a:lnTo>
                  <a:lnTo>
                    <a:pt x="583" y="98"/>
                  </a:lnTo>
                  <a:lnTo>
                    <a:pt x="595" y="97"/>
                  </a:lnTo>
                  <a:lnTo>
                    <a:pt x="597" y="108"/>
                  </a:lnTo>
                  <a:lnTo>
                    <a:pt x="594" y="109"/>
                  </a:lnTo>
                  <a:lnTo>
                    <a:pt x="597" y="123"/>
                  </a:lnTo>
                  <a:lnTo>
                    <a:pt x="591" y="125"/>
                  </a:lnTo>
                  <a:lnTo>
                    <a:pt x="594" y="138"/>
                  </a:lnTo>
                  <a:lnTo>
                    <a:pt x="589" y="140"/>
                  </a:lnTo>
                  <a:lnTo>
                    <a:pt x="591" y="145"/>
                  </a:lnTo>
                  <a:lnTo>
                    <a:pt x="594" y="146"/>
                  </a:lnTo>
                  <a:lnTo>
                    <a:pt x="594" y="152"/>
                  </a:lnTo>
                  <a:lnTo>
                    <a:pt x="574" y="158"/>
                  </a:lnTo>
                  <a:lnTo>
                    <a:pt x="578" y="189"/>
                  </a:lnTo>
                  <a:lnTo>
                    <a:pt x="571" y="197"/>
                  </a:lnTo>
                  <a:lnTo>
                    <a:pt x="598" y="195"/>
                  </a:lnTo>
                  <a:lnTo>
                    <a:pt x="598" y="201"/>
                  </a:lnTo>
                  <a:lnTo>
                    <a:pt x="598" y="201"/>
                  </a:lnTo>
                  <a:lnTo>
                    <a:pt x="598" y="218"/>
                  </a:lnTo>
                  <a:lnTo>
                    <a:pt x="608" y="212"/>
                  </a:lnTo>
                  <a:lnTo>
                    <a:pt x="609" y="215"/>
                  </a:lnTo>
                  <a:lnTo>
                    <a:pt x="611" y="221"/>
                  </a:lnTo>
                  <a:lnTo>
                    <a:pt x="606" y="225"/>
                  </a:lnTo>
                  <a:lnTo>
                    <a:pt x="608" y="251"/>
                  </a:lnTo>
                  <a:lnTo>
                    <a:pt x="594" y="252"/>
                  </a:lnTo>
                  <a:lnTo>
                    <a:pt x="594" y="234"/>
                  </a:lnTo>
                  <a:lnTo>
                    <a:pt x="591" y="235"/>
                  </a:lnTo>
                  <a:lnTo>
                    <a:pt x="591" y="241"/>
                  </a:lnTo>
                  <a:lnTo>
                    <a:pt x="586" y="243"/>
                  </a:lnTo>
                  <a:lnTo>
                    <a:pt x="586" y="261"/>
                  </a:lnTo>
                  <a:lnTo>
                    <a:pt x="588" y="263"/>
                  </a:lnTo>
                  <a:lnTo>
                    <a:pt x="605" y="260"/>
                  </a:lnTo>
                  <a:lnTo>
                    <a:pt x="608" y="277"/>
                  </a:lnTo>
                  <a:lnTo>
                    <a:pt x="601" y="280"/>
                  </a:lnTo>
                  <a:lnTo>
                    <a:pt x="601" y="294"/>
                  </a:lnTo>
                  <a:lnTo>
                    <a:pt x="605" y="292"/>
                  </a:lnTo>
                  <a:lnTo>
                    <a:pt x="608" y="297"/>
                  </a:lnTo>
                  <a:lnTo>
                    <a:pt x="617" y="306"/>
                  </a:lnTo>
                  <a:lnTo>
                    <a:pt x="608" y="308"/>
                  </a:lnTo>
                  <a:lnTo>
                    <a:pt x="606" y="312"/>
                  </a:lnTo>
                  <a:lnTo>
                    <a:pt x="609" y="315"/>
                  </a:lnTo>
                  <a:lnTo>
                    <a:pt x="606" y="317"/>
                  </a:lnTo>
                  <a:lnTo>
                    <a:pt x="603" y="317"/>
                  </a:lnTo>
                  <a:lnTo>
                    <a:pt x="600" y="311"/>
                  </a:lnTo>
                  <a:lnTo>
                    <a:pt x="594" y="312"/>
                  </a:lnTo>
                  <a:lnTo>
                    <a:pt x="594" y="318"/>
                  </a:lnTo>
                  <a:lnTo>
                    <a:pt x="588" y="321"/>
                  </a:lnTo>
                  <a:lnTo>
                    <a:pt x="588" y="325"/>
                  </a:lnTo>
                  <a:lnTo>
                    <a:pt x="583" y="325"/>
                  </a:lnTo>
                  <a:lnTo>
                    <a:pt x="580" y="318"/>
                  </a:lnTo>
                  <a:lnTo>
                    <a:pt x="580" y="321"/>
                  </a:lnTo>
                  <a:lnTo>
                    <a:pt x="571" y="321"/>
                  </a:lnTo>
                  <a:lnTo>
                    <a:pt x="569" y="329"/>
                  </a:lnTo>
                  <a:lnTo>
                    <a:pt x="560" y="340"/>
                  </a:lnTo>
                  <a:lnTo>
                    <a:pt x="566" y="355"/>
                  </a:lnTo>
                  <a:lnTo>
                    <a:pt x="594" y="372"/>
                  </a:lnTo>
                  <a:lnTo>
                    <a:pt x="585" y="388"/>
                  </a:lnTo>
                  <a:lnTo>
                    <a:pt x="569" y="378"/>
                  </a:lnTo>
                  <a:lnTo>
                    <a:pt x="565" y="383"/>
                  </a:lnTo>
                  <a:lnTo>
                    <a:pt x="569" y="395"/>
                  </a:lnTo>
                  <a:lnTo>
                    <a:pt x="575" y="394"/>
                  </a:lnTo>
                  <a:lnTo>
                    <a:pt x="575" y="398"/>
                  </a:lnTo>
                  <a:lnTo>
                    <a:pt x="563" y="400"/>
                  </a:lnTo>
                  <a:lnTo>
                    <a:pt x="565" y="406"/>
                  </a:lnTo>
                  <a:lnTo>
                    <a:pt x="546" y="409"/>
                  </a:lnTo>
                  <a:lnTo>
                    <a:pt x="546" y="415"/>
                  </a:lnTo>
                  <a:lnTo>
                    <a:pt x="549" y="417"/>
                  </a:lnTo>
                  <a:lnTo>
                    <a:pt x="562" y="414"/>
                  </a:lnTo>
                  <a:lnTo>
                    <a:pt x="563" y="420"/>
                  </a:lnTo>
                  <a:lnTo>
                    <a:pt x="568" y="418"/>
                  </a:lnTo>
                  <a:lnTo>
                    <a:pt x="569" y="421"/>
                  </a:lnTo>
                  <a:lnTo>
                    <a:pt x="540" y="428"/>
                  </a:lnTo>
                  <a:lnTo>
                    <a:pt x="540" y="429"/>
                  </a:lnTo>
                  <a:lnTo>
                    <a:pt x="532" y="431"/>
                  </a:lnTo>
                  <a:lnTo>
                    <a:pt x="531" y="434"/>
                  </a:lnTo>
                  <a:lnTo>
                    <a:pt x="529" y="431"/>
                  </a:lnTo>
                  <a:lnTo>
                    <a:pt x="517" y="434"/>
                  </a:lnTo>
                  <a:lnTo>
                    <a:pt x="516" y="421"/>
                  </a:lnTo>
                  <a:lnTo>
                    <a:pt x="493" y="423"/>
                  </a:lnTo>
                  <a:lnTo>
                    <a:pt x="491" y="417"/>
                  </a:lnTo>
                  <a:lnTo>
                    <a:pt x="485" y="418"/>
                  </a:lnTo>
                  <a:lnTo>
                    <a:pt x="485" y="414"/>
                  </a:lnTo>
                  <a:lnTo>
                    <a:pt x="482" y="415"/>
                  </a:lnTo>
                  <a:lnTo>
                    <a:pt x="483" y="424"/>
                  </a:lnTo>
                  <a:lnTo>
                    <a:pt x="482" y="424"/>
                  </a:lnTo>
                  <a:lnTo>
                    <a:pt x="482" y="432"/>
                  </a:lnTo>
                  <a:lnTo>
                    <a:pt x="470" y="434"/>
                  </a:lnTo>
                  <a:lnTo>
                    <a:pt x="468" y="428"/>
                  </a:lnTo>
                  <a:lnTo>
                    <a:pt x="448" y="431"/>
                  </a:lnTo>
                  <a:lnTo>
                    <a:pt x="450" y="441"/>
                  </a:lnTo>
                  <a:lnTo>
                    <a:pt x="443" y="441"/>
                  </a:lnTo>
                  <a:lnTo>
                    <a:pt x="419" y="424"/>
                  </a:lnTo>
                  <a:lnTo>
                    <a:pt x="423" y="434"/>
                  </a:lnTo>
                  <a:lnTo>
                    <a:pt x="416" y="438"/>
                  </a:lnTo>
                  <a:lnTo>
                    <a:pt x="417" y="448"/>
                  </a:lnTo>
                  <a:lnTo>
                    <a:pt x="407" y="451"/>
                  </a:lnTo>
                  <a:lnTo>
                    <a:pt x="407" y="454"/>
                  </a:lnTo>
                  <a:lnTo>
                    <a:pt x="396" y="455"/>
                  </a:lnTo>
                  <a:lnTo>
                    <a:pt x="394" y="454"/>
                  </a:lnTo>
                  <a:lnTo>
                    <a:pt x="384" y="457"/>
                  </a:lnTo>
                  <a:lnTo>
                    <a:pt x="385" y="461"/>
                  </a:lnTo>
                  <a:lnTo>
                    <a:pt x="388" y="461"/>
                  </a:lnTo>
                  <a:lnTo>
                    <a:pt x="390" y="475"/>
                  </a:lnTo>
                  <a:lnTo>
                    <a:pt x="376" y="477"/>
                  </a:lnTo>
                  <a:lnTo>
                    <a:pt x="377" y="480"/>
                  </a:lnTo>
                  <a:lnTo>
                    <a:pt x="370" y="481"/>
                  </a:lnTo>
                  <a:lnTo>
                    <a:pt x="368" y="483"/>
                  </a:lnTo>
                  <a:lnTo>
                    <a:pt x="368" y="483"/>
                  </a:lnTo>
                  <a:lnTo>
                    <a:pt x="353" y="483"/>
                  </a:lnTo>
                  <a:lnTo>
                    <a:pt x="347" y="491"/>
                  </a:lnTo>
                  <a:lnTo>
                    <a:pt x="330" y="497"/>
                  </a:lnTo>
                  <a:lnTo>
                    <a:pt x="325" y="494"/>
                  </a:lnTo>
                  <a:lnTo>
                    <a:pt x="316" y="492"/>
                  </a:lnTo>
                  <a:lnTo>
                    <a:pt x="304" y="486"/>
                  </a:lnTo>
                  <a:lnTo>
                    <a:pt x="292" y="486"/>
                  </a:lnTo>
                  <a:lnTo>
                    <a:pt x="284" y="491"/>
                  </a:lnTo>
                  <a:lnTo>
                    <a:pt x="279" y="500"/>
                  </a:lnTo>
                  <a:lnTo>
                    <a:pt x="272" y="495"/>
                  </a:lnTo>
                  <a:lnTo>
                    <a:pt x="265" y="492"/>
                  </a:lnTo>
                  <a:lnTo>
                    <a:pt x="252" y="492"/>
                  </a:lnTo>
                  <a:lnTo>
                    <a:pt x="249" y="494"/>
                  </a:lnTo>
                  <a:lnTo>
                    <a:pt x="241" y="494"/>
                  </a:lnTo>
                  <a:lnTo>
                    <a:pt x="236" y="500"/>
                  </a:lnTo>
                  <a:lnTo>
                    <a:pt x="224" y="497"/>
                  </a:lnTo>
                  <a:lnTo>
                    <a:pt x="213" y="497"/>
                  </a:lnTo>
                  <a:lnTo>
                    <a:pt x="201" y="492"/>
                  </a:lnTo>
                  <a:lnTo>
                    <a:pt x="201" y="492"/>
                  </a:lnTo>
                  <a:lnTo>
                    <a:pt x="204" y="486"/>
                  </a:lnTo>
                  <a:lnTo>
                    <a:pt x="201" y="484"/>
                  </a:lnTo>
                  <a:lnTo>
                    <a:pt x="206" y="481"/>
                  </a:lnTo>
                  <a:lnTo>
                    <a:pt x="201" y="478"/>
                  </a:lnTo>
                  <a:lnTo>
                    <a:pt x="203" y="468"/>
                  </a:lnTo>
                  <a:lnTo>
                    <a:pt x="195" y="458"/>
                  </a:lnTo>
                  <a:lnTo>
                    <a:pt x="201" y="449"/>
                  </a:lnTo>
                  <a:lnTo>
                    <a:pt x="195" y="440"/>
                  </a:lnTo>
                  <a:lnTo>
                    <a:pt x="196" y="429"/>
                  </a:lnTo>
                  <a:lnTo>
                    <a:pt x="190" y="426"/>
                  </a:lnTo>
                  <a:lnTo>
                    <a:pt x="187" y="426"/>
                  </a:lnTo>
                  <a:lnTo>
                    <a:pt x="183" y="414"/>
                  </a:lnTo>
                  <a:lnTo>
                    <a:pt x="176" y="409"/>
                  </a:lnTo>
                  <a:lnTo>
                    <a:pt x="172" y="409"/>
                  </a:lnTo>
                  <a:lnTo>
                    <a:pt x="167" y="391"/>
                  </a:lnTo>
                  <a:lnTo>
                    <a:pt x="183" y="388"/>
                  </a:lnTo>
                  <a:lnTo>
                    <a:pt x="183" y="385"/>
                  </a:lnTo>
                  <a:lnTo>
                    <a:pt x="192" y="381"/>
                  </a:lnTo>
                  <a:lnTo>
                    <a:pt x="193" y="385"/>
                  </a:lnTo>
                  <a:lnTo>
                    <a:pt x="215" y="381"/>
                  </a:lnTo>
                  <a:lnTo>
                    <a:pt x="212" y="372"/>
                  </a:lnTo>
                  <a:lnTo>
                    <a:pt x="219" y="371"/>
                  </a:lnTo>
                  <a:lnTo>
                    <a:pt x="224" y="372"/>
                  </a:lnTo>
                  <a:lnTo>
                    <a:pt x="224" y="365"/>
                  </a:lnTo>
                  <a:lnTo>
                    <a:pt x="227" y="365"/>
                  </a:lnTo>
                  <a:lnTo>
                    <a:pt x="226" y="354"/>
                  </a:lnTo>
                  <a:lnTo>
                    <a:pt x="227" y="354"/>
                  </a:lnTo>
                  <a:lnTo>
                    <a:pt x="219" y="326"/>
                  </a:lnTo>
                  <a:lnTo>
                    <a:pt x="216" y="328"/>
                  </a:lnTo>
                  <a:lnTo>
                    <a:pt x="215" y="325"/>
                  </a:lnTo>
                  <a:lnTo>
                    <a:pt x="206" y="326"/>
                  </a:lnTo>
                  <a:lnTo>
                    <a:pt x="204" y="331"/>
                  </a:lnTo>
                  <a:lnTo>
                    <a:pt x="187" y="331"/>
                  </a:lnTo>
                  <a:lnTo>
                    <a:pt x="187" y="321"/>
                  </a:lnTo>
                  <a:lnTo>
                    <a:pt x="189" y="321"/>
                  </a:lnTo>
                  <a:lnTo>
                    <a:pt x="190" y="325"/>
                  </a:lnTo>
                  <a:lnTo>
                    <a:pt x="196" y="323"/>
                  </a:lnTo>
                  <a:lnTo>
                    <a:pt x="195" y="312"/>
                  </a:lnTo>
                  <a:lnTo>
                    <a:pt x="201" y="311"/>
                  </a:lnTo>
                  <a:lnTo>
                    <a:pt x="199" y="298"/>
                  </a:lnTo>
                  <a:lnTo>
                    <a:pt x="167" y="306"/>
                  </a:lnTo>
                  <a:lnTo>
                    <a:pt x="166" y="297"/>
                  </a:lnTo>
                  <a:lnTo>
                    <a:pt x="161" y="297"/>
                  </a:lnTo>
                  <a:lnTo>
                    <a:pt x="163" y="291"/>
                  </a:lnTo>
                  <a:lnTo>
                    <a:pt x="144" y="294"/>
                  </a:lnTo>
                  <a:lnTo>
                    <a:pt x="141" y="281"/>
                  </a:lnTo>
                  <a:lnTo>
                    <a:pt x="138" y="281"/>
                  </a:lnTo>
                  <a:lnTo>
                    <a:pt x="137" y="277"/>
                  </a:lnTo>
                  <a:lnTo>
                    <a:pt x="144" y="274"/>
                  </a:lnTo>
                  <a:lnTo>
                    <a:pt x="143" y="269"/>
                  </a:lnTo>
                  <a:lnTo>
                    <a:pt x="140" y="269"/>
                  </a:lnTo>
                  <a:lnTo>
                    <a:pt x="140" y="268"/>
                  </a:lnTo>
                  <a:lnTo>
                    <a:pt x="138" y="257"/>
                  </a:lnTo>
                  <a:lnTo>
                    <a:pt x="141" y="255"/>
                  </a:lnTo>
                  <a:lnTo>
                    <a:pt x="140" y="249"/>
                  </a:lnTo>
                  <a:lnTo>
                    <a:pt x="132" y="251"/>
                  </a:lnTo>
                  <a:lnTo>
                    <a:pt x="132" y="243"/>
                  </a:lnTo>
                  <a:lnTo>
                    <a:pt x="135" y="243"/>
                  </a:lnTo>
                  <a:lnTo>
                    <a:pt x="133" y="225"/>
                  </a:lnTo>
                  <a:lnTo>
                    <a:pt x="140" y="223"/>
                  </a:lnTo>
                  <a:lnTo>
                    <a:pt x="137" y="212"/>
                  </a:lnTo>
                  <a:lnTo>
                    <a:pt x="129" y="214"/>
                  </a:lnTo>
                  <a:lnTo>
                    <a:pt x="127" y="211"/>
                  </a:lnTo>
                  <a:lnTo>
                    <a:pt x="117" y="211"/>
                  </a:lnTo>
                  <a:lnTo>
                    <a:pt x="112" y="208"/>
                  </a:lnTo>
                  <a:lnTo>
                    <a:pt x="112" y="205"/>
                  </a:lnTo>
                  <a:lnTo>
                    <a:pt x="110" y="201"/>
                  </a:lnTo>
                  <a:lnTo>
                    <a:pt x="118" y="200"/>
                  </a:lnTo>
                  <a:lnTo>
                    <a:pt x="117" y="189"/>
                  </a:lnTo>
                  <a:lnTo>
                    <a:pt x="121" y="185"/>
                  </a:lnTo>
                  <a:lnTo>
                    <a:pt x="120" y="180"/>
                  </a:lnTo>
                  <a:lnTo>
                    <a:pt x="103" y="183"/>
                  </a:lnTo>
                  <a:lnTo>
                    <a:pt x="106" y="192"/>
                  </a:lnTo>
                  <a:lnTo>
                    <a:pt x="97" y="195"/>
                  </a:lnTo>
                  <a:lnTo>
                    <a:pt x="94" y="195"/>
                  </a:lnTo>
                  <a:lnTo>
                    <a:pt x="94" y="185"/>
                  </a:lnTo>
                  <a:lnTo>
                    <a:pt x="84" y="188"/>
                  </a:lnTo>
                  <a:lnTo>
                    <a:pt x="83" y="185"/>
                  </a:lnTo>
                  <a:lnTo>
                    <a:pt x="55" y="189"/>
                  </a:lnTo>
                  <a:lnTo>
                    <a:pt x="54" y="183"/>
                  </a:lnTo>
                  <a:lnTo>
                    <a:pt x="45" y="185"/>
                  </a:lnTo>
                  <a:lnTo>
                    <a:pt x="37" y="148"/>
                  </a:lnTo>
                  <a:lnTo>
                    <a:pt x="45" y="146"/>
                  </a:lnTo>
                  <a:lnTo>
                    <a:pt x="43" y="137"/>
                  </a:lnTo>
                  <a:lnTo>
                    <a:pt x="48" y="137"/>
                  </a:lnTo>
                  <a:lnTo>
                    <a:pt x="48" y="134"/>
                  </a:lnTo>
                  <a:lnTo>
                    <a:pt x="45" y="134"/>
                  </a:lnTo>
                  <a:lnTo>
                    <a:pt x="45" y="128"/>
                  </a:lnTo>
                  <a:lnTo>
                    <a:pt x="25" y="129"/>
                  </a:lnTo>
                  <a:lnTo>
                    <a:pt x="18" y="95"/>
                  </a:lnTo>
                  <a:lnTo>
                    <a:pt x="20" y="94"/>
                  </a:lnTo>
                  <a:lnTo>
                    <a:pt x="15" y="86"/>
                  </a:lnTo>
                  <a:lnTo>
                    <a:pt x="8" y="82"/>
                  </a:lnTo>
                  <a:lnTo>
                    <a:pt x="8" y="78"/>
                  </a:lnTo>
                  <a:lnTo>
                    <a:pt x="3" y="68"/>
                  </a:lnTo>
                  <a:lnTo>
                    <a:pt x="9" y="65"/>
                  </a:lnTo>
                  <a:lnTo>
                    <a:pt x="6" y="54"/>
                  </a:lnTo>
                  <a:lnTo>
                    <a:pt x="0" y="51"/>
                  </a:lnTo>
                  <a:lnTo>
                    <a:pt x="5" y="49"/>
                  </a:lnTo>
                  <a:lnTo>
                    <a:pt x="9" y="45"/>
                  </a:lnTo>
                  <a:lnTo>
                    <a:pt x="15" y="46"/>
                  </a:lnTo>
                  <a:lnTo>
                    <a:pt x="17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38"/>
                  </a:lnTo>
                  <a:lnTo>
                    <a:pt x="25" y="42"/>
                  </a:lnTo>
                  <a:lnTo>
                    <a:pt x="31" y="40"/>
                  </a:lnTo>
                  <a:lnTo>
                    <a:pt x="31" y="37"/>
                  </a:lnTo>
                  <a:lnTo>
                    <a:pt x="21" y="35"/>
                  </a:lnTo>
                  <a:lnTo>
                    <a:pt x="20" y="26"/>
                  </a:lnTo>
                  <a:close/>
                </a:path>
              </a:pathLst>
            </a:custGeom>
            <a:solidFill>
              <a:srgbClr val="C00000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Odesa"/>
            <p:cNvSpPr>
              <a:spLocks/>
            </p:cNvSpPr>
            <p:nvPr/>
          </p:nvSpPr>
          <p:spPr bwMode="auto">
            <a:xfrm>
              <a:off x="3132750" y="3686695"/>
              <a:ext cx="1524645" cy="2229317"/>
            </a:xfrm>
            <a:custGeom>
              <a:avLst/>
              <a:gdLst>
                <a:gd name="T0" fmla="*/ 373 w 643"/>
                <a:gd name="T1" fmla="*/ 16 h 917"/>
                <a:gd name="T2" fmla="*/ 434 w 643"/>
                <a:gd name="T3" fmla="*/ 28 h 917"/>
                <a:gd name="T4" fmla="*/ 431 w 643"/>
                <a:gd name="T5" fmla="*/ 48 h 917"/>
                <a:gd name="T6" fmla="*/ 431 w 643"/>
                <a:gd name="T7" fmla="*/ 88 h 917"/>
                <a:gd name="T8" fmla="*/ 461 w 643"/>
                <a:gd name="T9" fmla="*/ 148 h 917"/>
                <a:gd name="T10" fmla="*/ 513 w 643"/>
                <a:gd name="T11" fmla="*/ 197 h 917"/>
                <a:gd name="T12" fmla="*/ 528 w 643"/>
                <a:gd name="T13" fmla="*/ 210 h 917"/>
                <a:gd name="T14" fmla="*/ 548 w 643"/>
                <a:gd name="T15" fmla="*/ 253 h 917"/>
                <a:gd name="T16" fmla="*/ 554 w 643"/>
                <a:gd name="T17" fmla="*/ 283 h 917"/>
                <a:gd name="T18" fmla="*/ 611 w 643"/>
                <a:gd name="T19" fmla="*/ 314 h 917"/>
                <a:gd name="T20" fmla="*/ 632 w 643"/>
                <a:gd name="T21" fmla="*/ 330 h 917"/>
                <a:gd name="T22" fmla="*/ 631 w 643"/>
                <a:gd name="T23" fmla="*/ 383 h 917"/>
                <a:gd name="T24" fmla="*/ 603 w 643"/>
                <a:gd name="T25" fmla="*/ 428 h 917"/>
                <a:gd name="T26" fmla="*/ 617 w 643"/>
                <a:gd name="T27" fmla="*/ 486 h 917"/>
                <a:gd name="T28" fmla="*/ 525 w 643"/>
                <a:gd name="T29" fmla="*/ 534 h 917"/>
                <a:gd name="T30" fmla="*/ 477 w 643"/>
                <a:gd name="T31" fmla="*/ 646 h 917"/>
                <a:gd name="T32" fmla="*/ 298 w 643"/>
                <a:gd name="T33" fmla="*/ 845 h 917"/>
                <a:gd name="T34" fmla="*/ 322 w 643"/>
                <a:gd name="T35" fmla="*/ 840 h 917"/>
                <a:gd name="T36" fmla="*/ 313 w 643"/>
                <a:gd name="T37" fmla="*/ 916 h 917"/>
                <a:gd name="T38" fmla="*/ 264 w 643"/>
                <a:gd name="T39" fmla="*/ 854 h 917"/>
                <a:gd name="T40" fmla="*/ 195 w 643"/>
                <a:gd name="T41" fmla="*/ 865 h 917"/>
                <a:gd name="T42" fmla="*/ 132 w 643"/>
                <a:gd name="T43" fmla="*/ 885 h 917"/>
                <a:gd name="T44" fmla="*/ 121 w 643"/>
                <a:gd name="T45" fmla="*/ 908 h 917"/>
                <a:gd name="T46" fmla="*/ 20 w 643"/>
                <a:gd name="T47" fmla="*/ 817 h 917"/>
                <a:gd name="T48" fmla="*/ 57 w 643"/>
                <a:gd name="T49" fmla="*/ 782 h 917"/>
                <a:gd name="T50" fmla="*/ 120 w 643"/>
                <a:gd name="T51" fmla="*/ 733 h 917"/>
                <a:gd name="T52" fmla="*/ 178 w 643"/>
                <a:gd name="T53" fmla="*/ 623 h 917"/>
                <a:gd name="T54" fmla="*/ 172 w 643"/>
                <a:gd name="T55" fmla="*/ 531 h 917"/>
                <a:gd name="T56" fmla="*/ 215 w 643"/>
                <a:gd name="T57" fmla="*/ 557 h 917"/>
                <a:gd name="T58" fmla="*/ 230 w 643"/>
                <a:gd name="T59" fmla="*/ 548 h 917"/>
                <a:gd name="T60" fmla="*/ 264 w 643"/>
                <a:gd name="T61" fmla="*/ 551 h 917"/>
                <a:gd name="T62" fmla="*/ 307 w 643"/>
                <a:gd name="T63" fmla="*/ 554 h 917"/>
                <a:gd name="T64" fmla="*/ 348 w 643"/>
                <a:gd name="T65" fmla="*/ 577 h 917"/>
                <a:gd name="T66" fmla="*/ 405 w 643"/>
                <a:gd name="T67" fmla="*/ 554 h 917"/>
                <a:gd name="T68" fmla="*/ 384 w 643"/>
                <a:gd name="T69" fmla="*/ 554 h 917"/>
                <a:gd name="T70" fmla="*/ 370 w 643"/>
                <a:gd name="T71" fmla="*/ 534 h 917"/>
                <a:gd name="T72" fmla="*/ 358 w 643"/>
                <a:gd name="T73" fmla="*/ 531 h 917"/>
                <a:gd name="T74" fmla="*/ 359 w 643"/>
                <a:gd name="T75" fmla="*/ 511 h 917"/>
                <a:gd name="T76" fmla="*/ 365 w 643"/>
                <a:gd name="T77" fmla="*/ 431 h 917"/>
                <a:gd name="T78" fmla="*/ 315 w 643"/>
                <a:gd name="T79" fmla="*/ 402 h 917"/>
                <a:gd name="T80" fmla="*/ 292 w 643"/>
                <a:gd name="T81" fmla="*/ 351 h 917"/>
                <a:gd name="T82" fmla="*/ 289 w 643"/>
                <a:gd name="T83" fmla="*/ 302 h 917"/>
                <a:gd name="T84" fmla="*/ 253 w 643"/>
                <a:gd name="T85" fmla="*/ 287 h 917"/>
                <a:gd name="T86" fmla="*/ 215 w 643"/>
                <a:gd name="T87" fmla="*/ 239 h 917"/>
                <a:gd name="T88" fmla="*/ 203 w 643"/>
                <a:gd name="T89" fmla="*/ 222 h 917"/>
                <a:gd name="T90" fmla="*/ 210 w 643"/>
                <a:gd name="T91" fmla="*/ 179 h 917"/>
                <a:gd name="T92" fmla="*/ 206 w 643"/>
                <a:gd name="T93" fmla="*/ 130 h 917"/>
                <a:gd name="T94" fmla="*/ 201 w 643"/>
                <a:gd name="T95" fmla="*/ 76 h 917"/>
                <a:gd name="T96" fmla="*/ 178 w 643"/>
                <a:gd name="T97" fmla="*/ 91 h 917"/>
                <a:gd name="T98" fmla="*/ 131 w 643"/>
                <a:gd name="T99" fmla="*/ 50 h 917"/>
                <a:gd name="T100" fmla="*/ 167 w 643"/>
                <a:gd name="T101" fmla="*/ 27 h 917"/>
                <a:gd name="T102" fmla="*/ 192 w 643"/>
                <a:gd name="T103" fmla="*/ 25 h 917"/>
                <a:gd name="T104" fmla="*/ 220 w 643"/>
                <a:gd name="T105" fmla="*/ 33 h 917"/>
                <a:gd name="T106" fmla="*/ 238 w 643"/>
                <a:gd name="T107" fmla="*/ 44 h 917"/>
                <a:gd name="T108" fmla="*/ 269 w 643"/>
                <a:gd name="T109" fmla="*/ 40 h 917"/>
                <a:gd name="T110" fmla="*/ 302 w 643"/>
                <a:gd name="T111" fmla="*/ 39 h 917"/>
                <a:gd name="T112" fmla="*/ 327 w 643"/>
                <a:gd name="T113" fmla="*/ 8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43" h="917">
                  <a:moveTo>
                    <a:pt x="327" y="8"/>
                  </a:moveTo>
                  <a:lnTo>
                    <a:pt x="330" y="11"/>
                  </a:lnTo>
                  <a:lnTo>
                    <a:pt x="341" y="7"/>
                  </a:lnTo>
                  <a:lnTo>
                    <a:pt x="348" y="16"/>
                  </a:lnTo>
                  <a:lnTo>
                    <a:pt x="358" y="0"/>
                  </a:lnTo>
                  <a:lnTo>
                    <a:pt x="367" y="7"/>
                  </a:lnTo>
                  <a:lnTo>
                    <a:pt x="370" y="2"/>
                  </a:lnTo>
                  <a:lnTo>
                    <a:pt x="375" y="8"/>
                  </a:lnTo>
                  <a:lnTo>
                    <a:pt x="373" y="16"/>
                  </a:lnTo>
                  <a:lnTo>
                    <a:pt x="379" y="16"/>
                  </a:lnTo>
                  <a:lnTo>
                    <a:pt x="384" y="25"/>
                  </a:lnTo>
                  <a:lnTo>
                    <a:pt x="395" y="28"/>
                  </a:lnTo>
                  <a:lnTo>
                    <a:pt x="398" y="25"/>
                  </a:lnTo>
                  <a:lnTo>
                    <a:pt x="408" y="25"/>
                  </a:lnTo>
                  <a:lnTo>
                    <a:pt x="422" y="30"/>
                  </a:lnTo>
                  <a:lnTo>
                    <a:pt x="427" y="27"/>
                  </a:lnTo>
                  <a:lnTo>
                    <a:pt x="434" y="28"/>
                  </a:lnTo>
                  <a:lnTo>
                    <a:pt x="434" y="28"/>
                  </a:lnTo>
                  <a:lnTo>
                    <a:pt x="437" y="37"/>
                  </a:lnTo>
                  <a:lnTo>
                    <a:pt x="447" y="39"/>
                  </a:lnTo>
                  <a:lnTo>
                    <a:pt x="447" y="42"/>
                  </a:lnTo>
                  <a:lnTo>
                    <a:pt x="441" y="44"/>
                  </a:lnTo>
                  <a:lnTo>
                    <a:pt x="437" y="40"/>
                  </a:lnTo>
                  <a:lnTo>
                    <a:pt x="437" y="44"/>
                  </a:lnTo>
                  <a:lnTo>
                    <a:pt x="439" y="44"/>
                  </a:lnTo>
                  <a:lnTo>
                    <a:pt x="433" y="44"/>
                  </a:lnTo>
                  <a:lnTo>
                    <a:pt x="431" y="48"/>
                  </a:lnTo>
                  <a:lnTo>
                    <a:pt x="425" y="47"/>
                  </a:lnTo>
                  <a:lnTo>
                    <a:pt x="421" y="51"/>
                  </a:lnTo>
                  <a:lnTo>
                    <a:pt x="416" y="53"/>
                  </a:lnTo>
                  <a:lnTo>
                    <a:pt x="422" y="56"/>
                  </a:lnTo>
                  <a:lnTo>
                    <a:pt x="425" y="67"/>
                  </a:lnTo>
                  <a:lnTo>
                    <a:pt x="419" y="70"/>
                  </a:lnTo>
                  <a:lnTo>
                    <a:pt x="424" y="80"/>
                  </a:lnTo>
                  <a:lnTo>
                    <a:pt x="424" y="84"/>
                  </a:lnTo>
                  <a:lnTo>
                    <a:pt x="431" y="88"/>
                  </a:lnTo>
                  <a:lnTo>
                    <a:pt x="436" y="96"/>
                  </a:lnTo>
                  <a:lnTo>
                    <a:pt x="434" y="97"/>
                  </a:lnTo>
                  <a:lnTo>
                    <a:pt x="441" y="131"/>
                  </a:lnTo>
                  <a:lnTo>
                    <a:pt x="461" y="130"/>
                  </a:lnTo>
                  <a:lnTo>
                    <a:pt x="461" y="136"/>
                  </a:lnTo>
                  <a:lnTo>
                    <a:pt x="464" y="136"/>
                  </a:lnTo>
                  <a:lnTo>
                    <a:pt x="464" y="139"/>
                  </a:lnTo>
                  <a:lnTo>
                    <a:pt x="459" y="139"/>
                  </a:lnTo>
                  <a:lnTo>
                    <a:pt x="461" y="148"/>
                  </a:lnTo>
                  <a:lnTo>
                    <a:pt x="453" y="150"/>
                  </a:lnTo>
                  <a:lnTo>
                    <a:pt x="461" y="187"/>
                  </a:lnTo>
                  <a:lnTo>
                    <a:pt x="470" y="185"/>
                  </a:lnTo>
                  <a:lnTo>
                    <a:pt x="471" y="191"/>
                  </a:lnTo>
                  <a:lnTo>
                    <a:pt x="499" y="187"/>
                  </a:lnTo>
                  <a:lnTo>
                    <a:pt x="500" y="190"/>
                  </a:lnTo>
                  <a:lnTo>
                    <a:pt x="510" y="187"/>
                  </a:lnTo>
                  <a:lnTo>
                    <a:pt x="510" y="197"/>
                  </a:lnTo>
                  <a:lnTo>
                    <a:pt x="513" y="197"/>
                  </a:lnTo>
                  <a:lnTo>
                    <a:pt x="522" y="194"/>
                  </a:lnTo>
                  <a:lnTo>
                    <a:pt x="519" y="185"/>
                  </a:lnTo>
                  <a:lnTo>
                    <a:pt x="536" y="182"/>
                  </a:lnTo>
                  <a:lnTo>
                    <a:pt x="537" y="187"/>
                  </a:lnTo>
                  <a:lnTo>
                    <a:pt x="533" y="191"/>
                  </a:lnTo>
                  <a:lnTo>
                    <a:pt x="534" y="202"/>
                  </a:lnTo>
                  <a:lnTo>
                    <a:pt x="526" y="203"/>
                  </a:lnTo>
                  <a:lnTo>
                    <a:pt x="528" y="207"/>
                  </a:lnTo>
                  <a:lnTo>
                    <a:pt x="528" y="210"/>
                  </a:lnTo>
                  <a:lnTo>
                    <a:pt x="533" y="213"/>
                  </a:lnTo>
                  <a:lnTo>
                    <a:pt x="543" y="213"/>
                  </a:lnTo>
                  <a:lnTo>
                    <a:pt x="545" y="216"/>
                  </a:lnTo>
                  <a:lnTo>
                    <a:pt x="553" y="214"/>
                  </a:lnTo>
                  <a:lnTo>
                    <a:pt x="556" y="225"/>
                  </a:lnTo>
                  <a:lnTo>
                    <a:pt x="549" y="227"/>
                  </a:lnTo>
                  <a:lnTo>
                    <a:pt x="551" y="245"/>
                  </a:lnTo>
                  <a:lnTo>
                    <a:pt x="548" y="245"/>
                  </a:lnTo>
                  <a:lnTo>
                    <a:pt x="548" y="253"/>
                  </a:lnTo>
                  <a:lnTo>
                    <a:pt x="556" y="251"/>
                  </a:lnTo>
                  <a:lnTo>
                    <a:pt x="557" y="257"/>
                  </a:lnTo>
                  <a:lnTo>
                    <a:pt x="554" y="259"/>
                  </a:lnTo>
                  <a:lnTo>
                    <a:pt x="556" y="270"/>
                  </a:lnTo>
                  <a:lnTo>
                    <a:pt x="556" y="271"/>
                  </a:lnTo>
                  <a:lnTo>
                    <a:pt x="559" y="271"/>
                  </a:lnTo>
                  <a:lnTo>
                    <a:pt x="560" y="276"/>
                  </a:lnTo>
                  <a:lnTo>
                    <a:pt x="553" y="279"/>
                  </a:lnTo>
                  <a:lnTo>
                    <a:pt x="554" y="283"/>
                  </a:lnTo>
                  <a:lnTo>
                    <a:pt x="557" y="283"/>
                  </a:lnTo>
                  <a:lnTo>
                    <a:pt x="560" y="296"/>
                  </a:lnTo>
                  <a:lnTo>
                    <a:pt x="579" y="293"/>
                  </a:lnTo>
                  <a:lnTo>
                    <a:pt x="577" y="299"/>
                  </a:lnTo>
                  <a:lnTo>
                    <a:pt x="582" y="299"/>
                  </a:lnTo>
                  <a:lnTo>
                    <a:pt x="583" y="308"/>
                  </a:lnTo>
                  <a:lnTo>
                    <a:pt x="615" y="300"/>
                  </a:lnTo>
                  <a:lnTo>
                    <a:pt x="617" y="313"/>
                  </a:lnTo>
                  <a:lnTo>
                    <a:pt x="611" y="314"/>
                  </a:lnTo>
                  <a:lnTo>
                    <a:pt x="612" y="325"/>
                  </a:lnTo>
                  <a:lnTo>
                    <a:pt x="606" y="327"/>
                  </a:lnTo>
                  <a:lnTo>
                    <a:pt x="605" y="323"/>
                  </a:lnTo>
                  <a:lnTo>
                    <a:pt x="603" y="323"/>
                  </a:lnTo>
                  <a:lnTo>
                    <a:pt x="603" y="333"/>
                  </a:lnTo>
                  <a:lnTo>
                    <a:pt x="620" y="333"/>
                  </a:lnTo>
                  <a:lnTo>
                    <a:pt x="622" y="328"/>
                  </a:lnTo>
                  <a:lnTo>
                    <a:pt x="631" y="327"/>
                  </a:lnTo>
                  <a:lnTo>
                    <a:pt x="632" y="330"/>
                  </a:lnTo>
                  <a:lnTo>
                    <a:pt x="635" y="328"/>
                  </a:lnTo>
                  <a:lnTo>
                    <a:pt x="643" y="356"/>
                  </a:lnTo>
                  <a:lnTo>
                    <a:pt x="642" y="356"/>
                  </a:lnTo>
                  <a:lnTo>
                    <a:pt x="643" y="367"/>
                  </a:lnTo>
                  <a:lnTo>
                    <a:pt x="640" y="367"/>
                  </a:lnTo>
                  <a:lnTo>
                    <a:pt x="640" y="374"/>
                  </a:lnTo>
                  <a:lnTo>
                    <a:pt x="635" y="373"/>
                  </a:lnTo>
                  <a:lnTo>
                    <a:pt x="628" y="374"/>
                  </a:lnTo>
                  <a:lnTo>
                    <a:pt x="631" y="383"/>
                  </a:lnTo>
                  <a:lnTo>
                    <a:pt x="609" y="387"/>
                  </a:lnTo>
                  <a:lnTo>
                    <a:pt x="608" y="383"/>
                  </a:lnTo>
                  <a:lnTo>
                    <a:pt x="599" y="387"/>
                  </a:lnTo>
                  <a:lnTo>
                    <a:pt x="599" y="390"/>
                  </a:lnTo>
                  <a:lnTo>
                    <a:pt x="583" y="393"/>
                  </a:lnTo>
                  <a:lnTo>
                    <a:pt x="588" y="411"/>
                  </a:lnTo>
                  <a:lnTo>
                    <a:pt x="592" y="411"/>
                  </a:lnTo>
                  <a:lnTo>
                    <a:pt x="599" y="416"/>
                  </a:lnTo>
                  <a:lnTo>
                    <a:pt x="603" y="428"/>
                  </a:lnTo>
                  <a:lnTo>
                    <a:pt x="606" y="428"/>
                  </a:lnTo>
                  <a:lnTo>
                    <a:pt x="612" y="431"/>
                  </a:lnTo>
                  <a:lnTo>
                    <a:pt x="611" y="442"/>
                  </a:lnTo>
                  <a:lnTo>
                    <a:pt x="617" y="451"/>
                  </a:lnTo>
                  <a:lnTo>
                    <a:pt x="611" y="460"/>
                  </a:lnTo>
                  <a:lnTo>
                    <a:pt x="619" y="470"/>
                  </a:lnTo>
                  <a:lnTo>
                    <a:pt x="617" y="480"/>
                  </a:lnTo>
                  <a:lnTo>
                    <a:pt x="622" y="483"/>
                  </a:lnTo>
                  <a:lnTo>
                    <a:pt x="617" y="486"/>
                  </a:lnTo>
                  <a:lnTo>
                    <a:pt x="620" y="488"/>
                  </a:lnTo>
                  <a:lnTo>
                    <a:pt x="617" y="494"/>
                  </a:lnTo>
                  <a:lnTo>
                    <a:pt x="617" y="494"/>
                  </a:lnTo>
                  <a:lnTo>
                    <a:pt x="583" y="502"/>
                  </a:lnTo>
                  <a:lnTo>
                    <a:pt x="546" y="517"/>
                  </a:lnTo>
                  <a:lnTo>
                    <a:pt x="537" y="514"/>
                  </a:lnTo>
                  <a:lnTo>
                    <a:pt x="528" y="519"/>
                  </a:lnTo>
                  <a:lnTo>
                    <a:pt x="523" y="530"/>
                  </a:lnTo>
                  <a:lnTo>
                    <a:pt x="525" y="534"/>
                  </a:lnTo>
                  <a:lnTo>
                    <a:pt x="528" y="536"/>
                  </a:lnTo>
                  <a:lnTo>
                    <a:pt x="530" y="534"/>
                  </a:lnTo>
                  <a:lnTo>
                    <a:pt x="533" y="550"/>
                  </a:lnTo>
                  <a:lnTo>
                    <a:pt x="528" y="570"/>
                  </a:lnTo>
                  <a:lnTo>
                    <a:pt x="522" y="574"/>
                  </a:lnTo>
                  <a:lnTo>
                    <a:pt x="514" y="585"/>
                  </a:lnTo>
                  <a:lnTo>
                    <a:pt x="500" y="614"/>
                  </a:lnTo>
                  <a:lnTo>
                    <a:pt x="488" y="636"/>
                  </a:lnTo>
                  <a:lnTo>
                    <a:pt x="477" y="646"/>
                  </a:lnTo>
                  <a:lnTo>
                    <a:pt x="471" y="659"/>
                  </a:lnTo>
                  <a:lnTo>
                    <a:pt x="450" y="682"/>
                  </a:lnTo>
                  <a:lnTo>
                    <a:pt x="418" y="723"/>
                  </a:lnTo>
                  <a:lnTo>
                    <a:pt x="312" y="808"/>
                  </a:lnTo>
                  <a:lnTo>
                    <a:pt x="296" y="826"/>
                  </a:lnTo>
                  <a:lnTo>
                    <a:pt x="293" y="836"/>
                  </a:lnTo>
                  <a:lnTo>
                    <a:pt x="290" y="836"/>
                  </a:lnTo>
                  <a:lnTo>
                    <a:pt x="290" y="837"/>
                  </a:lnTo>
                  <a:lnTo>
                    <a:pt x="298" y="845"/>
                  </a:lnTo>
                  <a:lnTo>
                    <a:pt x="301" y="843"/>
                  </a:lnTo>
                  <a:lnTo>
                    <a:pt x="299" y="840"/>
                  </a:lnTo>
                  <a:lnTo>
                    <a:pt x="302" y="837"/>
                  </a:lnTo>
                  <a:lnTo>
                    <a:pt x="306" y="840"/>
                  </a:lnTo>
                  <a:lnTo>
                    <a:pt x="306" y="845"/>
                  </a:lnTo>
                  <a:lnTo>
                    <a:pt x="307" y="842"/>
                  </a:lnTo>
                  <a:lnTo>
                    <a:pt x="315" y="840"/>
                  </a:lnTo>
                  <a:lnTo>
                    <a:pt x="321" y="843"/>
                  </a:lnTo>
                  <a:lnTo>
                    <a:pt x="322" y="840"/>
                  </a:lnTo>
                  <a:lnTo>
                    <a:pt x="324" y="842"/>
                  </a:lnTo>
                  <a:lnTo>
                    <a:pt x="321" y="846"/>
                  </a:lnTo>
                  <a:lnTo>
                    <a:pt x="322" y="853"/>
                  </a:lnTo>
                  <a:lnTo>
                    <a:pt x="319" y="860"/>
                  </a:lnTo>
                  <a:lnTo>
                    <a:pt x="322" y="882"/>
                  </a:lnTo>
                  <a:lnTo>
                    <a:pt x="318" y="900"/>
                  </a:lnTo>
                  <a:lnTo>
                    <a:pt x="318" y="911"/>
                  </a:lnTo>
                  <a:lnTo>
                    <a:pt x="313" y="912"/>
                  </a:lnTo>
                  <a:lnTo>
                    <a:pt x="313" y="916"/>
                  </a:lnTo>
                  <a:lnTo>
                    <a:pt x="307" y="917"/>
                  </a:lnTo>
                  <a:lnTo>
                    <a:pt x="304" y="916"/>
                  </a:lnTo>
                  <a:lnTo>
                    <a:pt x="301" y="905"/>
                  </a:lnTo>
                  <a:lnTo>
                    <a:pt x="306" y="899"/>
                  </a:lnTo>
                  <a:lnTo>
                    <a:pt x="302" y="888"/>
                  </a:lnTo>
                  <a:lnTo>
                    <a:pt x="299" y="880"/>
                  </a:lnTo>
                  <a:lnTo>
                    <a:pt x="289" y="865"/>
                  </a:lnTo>
                  <a:lnTo>
                    <a:pt x="278" y="859"/>
                  </a:lnTo>
                  <a:lnTo>
                    <a:pt x="264" y="854"/>
                  </a:lnTo>
                  <a:lnTo>
                    <a:pt x="253" y="848"/>
                  </a:lnTo>
                  <a:lnTo>
                    <a:pt x="238" y="849"/>
                  </a:lnTo>
                  <a:lnTo>
                    <a:pt x="232" y="846"/>
                  </a:lnTo>
                  <a:lnTo>
                    <a:pt x="224" y="853"/>
                  </a:lnTo>
                  <a:lnTo>
                    <a:pt x="213" y="851"/>
                  </a:lnTo>
                  <a:lnTo>
                    <a:pt x="210" y="856"/>
                  </a:lnTo>
                  <a:lnTo>
                    <a:pt x="203" y="857"/>
                  </a:lnTo>
                  <a:lnTo>
                    <a:pt x="201" y="860"/>
                  </a:lnTo>
                  <a:lnTo>
                    <a:pt x="195" y="865"/>
                  </a:lnTo>
                  <a:lnTo>
                    <a:pt x="181" y="868"/>
                  </a:lnTo>
                  <a:lnTo>
                    <a:pt x="161" y="880"/>
                  </a:lnTo>
                  <a:lnTo>
                    <a:pt x="157" y="882"/>
                  </a:lnTo>
                  <a:lnTo>
                    <a:pt x="154" y="886"/>
                  </a:lnTo>
                  <a:lnTo>
                    <a:pt x="155" y="892"/>
                  </a:lnTo>
                  <a:lnTo>
                    <a:pt x="152" y="896"/>
                  </a:lnTo>
                  <a:lnTo>
                    <a:pt x="146" y="894"/>
                  </a:lnTo>
                  <a:lnTo>
                    <a:pt x="138" y="885"/>
                  </a:lnTo>
                  <a:lnTo>
                    <a:pt x="132" y="885"/>
                  </a:lnTo>
                  <a:lnTo>
                    <a:pt x="126" y="880"/>
                  </a:lnTo>
                  <a:lnTo>
                    <a:pt x="121" y="880"/>
                  </a:lnTo>
                  <a:lnTo>
                    <a:pt x="118" y="883"/>
                  </a:lnTo>
                  <a:lnTo>
                    <a:pt x="123" y="888"/>
                  </a:lnTo>
                  <a:lnTo>
                    <a:pt x="123" y="891"/>
                  </a:lnTo>
                  <a:lnTo>
                    <a:pt x="112" y="896"/>
                  </a:lnTo>
                  <a:lnTo>
                    <a:pt x="115" y="900"/>
                  </a:lnTo>
                  <a:lnTo>
                    <a:pt x="121" y="905"/>
                  </a:lnTo>
                  <a:lnTo>
                    <a:pt x="121" y="908"/>
                  </a:lnTo>
                  <a:lnTo>
                    <a:pt x="106" y="912"/>
                  </a:lnTo>
                  <a:lnTo>
                    <a:pt x="89" y="906"/>
                  </a:lnTo>
                  <a:lnTo>
                    <a:pt x="74" y="905"/>
                  </a:lnTo>
                  <a:lnTo>
                    <a:pt x="28" y="883"/>
                  </a:lnTo>
                  <a:lnTo>
                    <a:pt x="16" y="862"/>
                  </a:lnTo>
                  <a:lnTo>
                    <a:pt x="14" y="848"/>
                  </a:lnTo>
                  <a:lnTo>
                    <a:pt x="0" y="842"/>
                  </a:lnTo>
                  <a:lnTo>
                    <a:pt x="8" y="829"/>
                  </a:lnTo>
                  <a:lnTo>
                    <a:pt x="20" y="817"/>
                  </a:lnTo>
                  <a:lnTo>
                    <a:pt x="37" y="825"/>
                  </a:lnTo>
                  <a:lnTo>
                    <a:pt x="45" y="822"/>
                  </a:lnTo>
                  <a:lnTo>
                    <a:pt x="45" y="826"/>
                  </a:lnTo>
                  <a:lnTo>
                    <a:pt x="46" y="836"/>
                  </a:lnTo>
                  <a:lnTo>
                    <a:pt x="63" y="831"/>
                  </a:lnTo>
                  <a:lnTo>
                    <a:pt x="59" y="811"/>
                  </a:lnTo>
                  <a:lnTo>
                    <a:pt x="71" y="808"/>
                  </a:lnTo>
                  <a:lnTo>
                    <a:pt x="65" y="782"/>
                  </a:lnTo>
                  <a:lnTo>
                    <a:pt x="57" y="782"/>
                  </a:lnTo>
                  <a:lnTo>
                    <a:pt x="63" y="766"/>
                  </a:lnTo>
                  <a:lnTo>
                    <a:pt x="69" y="762"/>
                  </a:lnTo>
                  <a:lnTo>
                    <a:pt x="80" y="763"/>
                  </a:lnTo>
                  <a:lnTo>
                    <a:pt x="80" y="759"/>
                  </a:lnTo>
                  <a:lnTo>
                    <a:pt x="78" y="751"/>
                  </a:lnTo>
                  <a:lnTo>
                    <a:pt x="86" y="753"/>
                  </a:lnTo>
                  <a:lnTo>
                    <a:pt x="105" y="748"/>
                  </a:lnTo>
                  <a:lnTo>
                    <a:pt x="101" y="737"/>
                  </a:lnTo>
                  <a:lnTo>
                    <a:pt x="120" y="733"/>
                  </a:lnTo>
                  <a:lnTo>
                    <a:pt x="114" y="705"/>
                  </a:lnTo>
                  <a:lnTo>
                    <a:pt x="115" y="702"/>
                  </a:lnTo>
                  <a:lnTo>
                    <a:pt x="114" y="696"/>
                  </a:lnTo>
                  <a:lnTo>
                    <a:pt x="118" y="694"/>
                  </a:lnTo>
                  <a:lnTo>
                    <a:pt x="118" y="691"/>
                  </a:lnTo>
                  <a:lnTo>
                    <a:pt x="160" y="682"/>
                  </a:lnTo>
                  <a:lnTo>
                    <a:pt x="166" y="668"/>
                  </a:lnTo>
                  <a:lnTo>
                    <a:pt x="154" y="654"/>
                  </a:lnTo>
                  <a:lnTo>
                    <a:pt x="178" y="623"/>
                  </a:lnTo>
                  <a:lnTo>
                    <a:pt x="155" y="605"/>
                  </a:lnTo>
                  <a:lnTo>
                    <a:pt x="163" y="583"/>
                  </a:lnTo>
                  <a:lnTo>
                    <a:pt x="151" y="545"/>
                  </a:lnTo>
                  <a:lnTo>
                    <a:pt x="171" y="543"/>
                  </a:lnTo>
                  <a:lnTo>
                    <a:pt x="169" y="539"/>
                  </a:lnTo>
                  <a:lnTo>
                    <a:pt x="163" y="539"/>
                  </a:lnTo>
                  <a:lnTo>
                    <a:pt x="161" y="536"/>
                  </a:lnTo>
                  <a:lnTo>
                    <a:pt x="171" y="536"/>
                  </a:lnTo>
                  <a:lnTo>
                    <a:pt x="172" y="531"/>
                  </a:lnTo>
                  <a:lnTo>
                    <a:pt x="178" y="530"/>
                  </a:lnTo>
                  <a:lnTo>
                    <a:pt x="198" y="528"/>
                  </a:lnTo>
                  <a:lnTo>
                    <a:pt x="198" y="519"/>
                  </a:lnTo>
                  <a:lnTo>
                    <a:pt x="213" y="514"/>
                  </a:lnTo>
                  <a:lnTo>
                    <a:pt x="213" y="533"/>
                  </a:lnTo>
                  <a:lnTo>
                    <a:pt x="217" y="533"/>
                  </a:lnTo>
                  <a:lnTo>
                    <a:pt x="218" y="537"/>
                  </a:lnTo>
                  <a:lnTo>
                    <a:pt x="210" y="543"/>
                  </a:lnTo>
                  <a:lnTo>
                    <a:pt x="215" y="557"/>
                  </a:lnTo>
                  <a:lnTo>
                    <a:pt x="207" y="568"/>
                  </a:lnTo>
                  <a:lnTo>
                    <a:pt x="213" y="570"/>
                  </a:lnTo>
                  <a:lnTo>
                    <a:pt x="220" y="565"/>
                  </a:lnTo>
                  <a:lnTo>
                    <a:pt x="220" y="560"/>
                  </a:lnTo>
                  <a:lnTo>
                    <a:pt x="226" y="557"/>
                  </a:lnTo>
                  <a:lnTo>
                    <a:pt x="227" y="560"/>
                  </a:lnTo>
                  <a:lnTo>
                    <a:pt x="232" y="559"/>
                  </a:lnTo>
                  <a:lnTo>
                    <a:pt x="227" y="550"/>
                  </a:lnTo>
                  <a:lnTo>
                    <a:pt x="230" y="548"/>
                  </a:lnTo>
                  <a:lnTo>
                    <a:pt x="229" y="543"/>
                  </a:lnTo>
                  <a:lnTo>
                    <a:pt x="235" y="540"/>
                  </a:lnTo>
                  <a:lnTo>
                    <a:pt x="233" y="534"/>
                  </a:lnTo>
                  <a:lnTo>
                    <a:pt x="236" y="531"/>
                  </a:lnTo>
                  <a:lnTo>
                    <a:pt x="247" y="556"/>
                  </a:lnTo>
                  <a:lnTo>
                    <a:pt x="246" y="548"/>
                  </a:lnTo>
                  <a:lnTo>
                    <a:pt x="258" y="534"/>
                  </a:lnTo>
                  <a:lnTo>
                    <a:pt x="269" y="545"/>
                  </a:lnTo>
                  <a:lnTo>
                    <a:pt x="264" y="551"/>
                  </a:lnTo>
                  <a:lnTo>
                    <a:pt x="269" y="556"/>
                  </a:lnTo>
                  <a:lnTo>
                    <a:pt x="281" y="557"/>
                  </a:lnTo>
                  <a:lnTo>
                    <a:pt x="284" y="574"/>
                  </a:lnTo>
                  <a:lnTo>
                    <a:pt x="289" y="574"/>
                  </a:lnTo>
                  <a:lnTo>
                    <a:pt x="290" y="576"/>
                  </a:lnTo>
                  <a:lnTo>
                    <a:pt x="304" y="574"/>
                  </a:lnTo>
                  <a:lnTo>
                    <a:pt x="302" y="553"/>
                  </a:lnTo>
                  <a:lnTo>
                    <a:pt x="306" y="551"/>
                  </a:lnTo>
                  <a:lnTo>
                    <a:pt x="307" y="554"/>
                  </a:lnTo>
                  <a:lnTo>
                    <a:pt x="318" y="553"/>
                  </a:lnTo>
                  <a:lnTo>
                    <a:pt x="319" y="550"/>
                  </a:lnTo>
                  <a:lnTo>
                    <a:pt x="315" y="543"/>
                  </a:lnTo>
                  <a:lnTo>
                    <a:pt x="318" y="542"/>
                  </a:lnTo>
                  <a:lnTo>
                    <a:pt x="325" y="546"/>
                  </a:lnTo>
                  <a:lnTo>
                    <a:pt x="329" y="559"/>
                  </a:lnTo>
                  <a:lnTo>
                    <a:pt x="336" y="563"/>
                  </a:lnTo>
                  <a:lnTo>
                    <a:pt x="333" y="566"/>
                  </a:lnTo>
                  <a:lnTo>
                    <a:pt x="348" y="577"/>
                  </a:lnTo>
                  <a:lnTo>
                    <a:pt x="348" y="571"/>
                  </a:lnTo>
                  <a:lnTo>
                    <a:pt x="359" y="562"/>
                  </a:lnTo>
                  <a:lnTo>
                    <a:pt x="370" y="568"/>
                  </a:lnTo>
                  <a:lnTo>
                    <a:pt x="372" y="565"/>
                  </a:lnTo>
                  <a:lnTo>
                    <a:pt x="376" y="568"/>
                  </a:lnTo>
                  <a:lnTo>
                    <a:pt x="385" y="563"/>
                  </a:lnTo>
                  <a:lnTo>
                    <a:pt x="391" y="568"/>
                  </a:lnTo>
                  <a:lnTo>
                    <a:pt x="405" y="559"/>
                  </a:lnTo>
                  <a:lnTo>
                    <a:pt x="405" y="554"/>
                  </a:lnTo>
                  <a:lnTo>
                    <a:pt x="401" y="559"/>
                  </a:lnTo>
                  <a:lnTo>
                    <a:pt x="398" y="554"/>
                  </a:lnTo>
                  <a:lnTo>
                    <a:pt x="396" y="553"/>
                  </a:lnTo>
                  <a:lnTo>
                    <a:pt x="395" y="554"/>
                  </a:lnTo>
                  <a:lnTo>
                    <a:pt x="393" y="551"/>
                  </a:lnTo>
                  <a:lnTo>
                    <a:pt x="393" y="554"/>
                  </a:lnTo>
                  <a:lnTo>
                    <a:pt x="390" y="553"/>
                  </a:lnTo>
                  <a:lnTo>
                    <a:pt x="388" y="556"/>
                  </a:lnTo>
                  <a:lnTo>
                    <a:pt x="384" y="554"/>
                  </a:lnTo>
                  <a:lnTo>
                    <a:pt x="385" y="550"/>
                  </a:lnTo>
                  <a:lnTo>
                    <a:pt x="378" y="550"/>
                  </a:lnTo>
                  <a:lnTo>
                    <a:pt x="378" y="546"/>
                  </a:lnTo>
                  <a:lnTo>
                    <a:pt x="372" y="545"/>
                  </a:lnTo>
                  <a:lnTo>
                    <a:pt x="378" y="542"/>
                  </a:lnTo>
                  <a:lnTo>
                    <a:pt x="372" y="540"/>
                  </a:lnTo>
                  <a:lnTo>
                    <a:pt x="370" y="539"/>
                  </a:lnTo>
                  <a:lnTo>
                    <a:pt x="373" y="534"/>
                  </a:lnTo>
                  <a:lnTo>
                    <a:pt x="370" y="534"/>
                  </a:lnTo>
                  <a:lnTo>
                    <a:pt x="370" y="530"/>
                  </a:lnTo>
                  <a:lnTo>
                    <a:pt x="368" y="533"/>
                  </a:lnTo>
                  <a:lnTo>
                    <a:pt x="367" y="531"/>
                  </a:lnTo>
                  <a:lnTo>
                    <a:pt x="364" y="534"/>
                  </a:lnTo>
                  <a:lnTo>
                    <a:pt x="362" y="534"/>
                  </a:lnTo>
                  <a:lnTo>
                    <a:pt x="364" y="530"/>
                  </a:lnTo>
                  <a:lnTo>
                    <a:pt x="359" y="534"/>
                  </a:lnTo>
                  <a:lnTo>
                    <a:pt x="361" y="531"/>
                  </a:lnTo>
                  <a:lnTo>
                    <a:pt x="358" y="531"/>
                  </a:lnTo>
                  <a:lnTo>
                    <a:pt x="358" y="528"/>
                  </a:lnTo>
                  <a:lnTo>
                    <a:pt x="353" y="528"/>
                  </a:lnTo>
                  <a:lnTo>
                    <a:pt x="355" y="525"/>
                  </a:lnTo>
                  <a:lnTo>
                    <a:pt x="350" y="523"/>
                  </a:lnTo>
                  <a:lnTo>
                    <a:pt x="352" y="522"/>
                  </a:lnTo>
                  <a:lnTo>
                    <a:pt x="348" y="519"/>
                  </a:lnTo>
                  <a:lnTo>
                    <a:pt x="347" y="519"/>
                  </a:lnTo>
                  <a:lnTo>
                    <a:pt x="362" y="514"/>
                  </a:lnTo>
                  <a:lnTo>
                    <a:pt x="359" y="511"/>
                  </a:lnTo>
                  <a:lnTo>
                    <a:pt x="359" y="508"/>
                  </a:lnTo>
                  <a:lnTo>
                    <a:pt x="364" y="502"/>
                  </a:lnTo>
                  <a:lnTo>
                    <a:pt x="362" y="488"/>
                  </a:lnTo>
                  <a:lnTo>
                    <a:pt x="367" y="474"/>
                  </a:lnTo>
                  <a:lnTo>
                    <a:pt x="367" y="456"/>
                  </a:lnTo>
                  <a:lnTo>
                    <a:pt x="359" y="440"/>
                  </a:lnTo>
                  <a:lnTo>
                    <a:pt x="364" y="436"/>
                  </a:lnTo>
                  <a:lnTo>
                    <a:pt x="367" y="436"/>
                  </a:lnTo>
                  <a:lnTo>
                    <a:pt x="365" y="431"/>
                  </a:lnTo>
                  <a:lnTo>
                    <a:pt x="361" y="430"/>
                  </a:lnTo>
                  <a:lnTo>
                    <a:pt x="353" y="436"/>
                  </a:lnTo>
                  <a:lnTo>
                    <a:pt x="348" y="426"/>
                  </a:lnTo>
                  <a:lnTo>
                    <a:pt x="350" y="425"/>
                  </a:lnTo>
                  <a:lnTo>
                    <a:pt x="348" y="416"/>
                  </a:lnTo>
                  <a:lnTo>
                    <a:pt x="341" y="417"/>
                  </a:lnTo>
                  <a:lnTo>
                    <a:pt x="339" y="419"/>
                  </a:lnTo>
                  <a:lnTo>
                    <a:pt x="321" y="423"/>
                  </a:lnTo>
                  <a:lnTo>
                    <a:pt x="315" y="402"/>
                  </a:lnTo>
                  <a:lnTo>
                    <a:pt x="312" y="403"/>
                  </a:lnTo>
                  <a:lnTo>
                    <a:pt x="299" y="405"/>
                  </a:lnTo>
                  <a:lnTo>
                    <a:pt x="298" y="394"/>
                  </a:lnTo>
                  <a:lnTo>
                    <a:pt x="284" y="399"/>
                  </a:lnTo>
                  <a:lnTo>
                    <a:pt x="281" y="394"/>
                  </a:lnTo>
                  <a:lnTo>
                    <a:pt x="289" y="393"/>
                  </a:lnTo>
                  <a:lnTo>
                    <a:pt x="290" y="370"/>
                  </a:lnTo>
                  <a:lnTo>
                    <a:pt x="295" y="367"/>
                  </a:lnTo>
                  <a:lnTo>
                    <a:pt x="292" y="351"/>
                  </a:lnTo>
                  <a:lnTo>
                    <a:pt x="278" y="351"/>
                  </a:lnTo>
                  <a:lnTo>
                    <a:pt x="278" y="357"/>
                  </a:lnTo>
                  <a:lnTo>
                    <a:pt x="275" y="359"/>
                  </a:lnTo>
                  <a:lnTo>
                    <a:pt x="272" y="347"/>
                  </a:lnTo>
                  <a:lnTo>
                    <a:pt x="269" y="347"/>
                  </a:lnTo>
                  <a:lnTo>
                    <a:pt x="267" y="343"/>
                  </a:lnTo>
                  <a:lnTo>
                    <a:pt x="286" y="339"/>
                  </a:lnTo>
                  <a:lnTo>
                    <a:pt x="279" y="303"/>
                  </a:lnTo>
                  <a:lnTo>
                    <a:pt x="289" y="302"/>
                  </a:lnTo>
                  <a:lnTo>
                    <a:pt x="284" y="267"/>
                  </a:lnTo>
                  <a:lnTo>
                    <a:pt x="270" y="270"/>
                  </a:lnTo>
                  <a:lnTo>
                    <a:pt x="266" y="271"/>
                  </a:lnTo>
                  <a:lnTo>
                    <a:pt x="266" y="276"/>
                  </a:lnTo>
                  <a:lnTo>
                    <a:pt x="269" y="277"/>
                  </a:lnTo>
                  <a:lnTo>
                    <a:pt x="266" y="279"/>
                  </a:lnTo>
                  <a:lnTo>
                    <a:pt x="266" y="287"/>
                  </a:lnTo>
                  <a:lnTo>
                    <a:pt x="253" y="291"/>
                  </a:lnTo>
                  <a:lnTo>
                    <a:pt x="253" y="287"/>
                  </a:lnTo>
                  <a:lnTo>
                    <a:pt x="247" y="288"/>
                  </a:lnTo>
                  <a:lnTo>
                    <a:pt x="244" y="274"/>
                  </a:lnTo>
                  <a:lnTo>
                    <a:pt x="247" y="273"/>
                  </a:lnTo>
                  <a:lnTo>
                    <a:pt x="246" y="263"/>
                  </a:lnTo>
                  <a:lnTo>
                    <a:pt x="235" y="267"/>
                  </a:lnTo>
                  <a:lnTo>
                    <a:pt x="230" y="243"/>
                  </a:lnTo>
                  <a:lnTo>
                    <a:pt x="221" y="248"/>
                  </a:lnTo>
                  <a:lnTo>
                    <a:pt x="217" y="253"/>
                  </a:lnTo>
                  <a:lnTo>
                    <a:pt x="215" y="239"/>
                  </a:lnTo>
                  <a:lnTo>
                    <a:pt x="204" y="251"/>
                  </a:lnTo>
                  <a:lnTo>
                    <a:pt x="203" y="243"/>
                  </a:lnTo>
                  <a:lnTo>
                    <a:pt x="206" y="239"/>
                  </a:lnTo>
                  <a:lnTo>
                    <a:pt x="204" y="237"/>
                  </a:lnTo>
                  <a:lnTo>
                    <a:pt x="200" y="242"/>
                  </a:lnTo>
                  <a:lnTo>
                    <a:pt x="198" y="240"/>
                  </a:lnTo>
                  <a:lnTo>
                    <a:pt x="204" y="234"/>
                  </a:lnTo>
                  <a:lnTo>
                    <a:pt x="204" y="223"/>
                  </a:lnTo>
                  <a:lnTo>
                    <a:pt x="203" y="222"/>
                  </a:lnTo>
                  <a:lnTo>
                    <a:pt x="197" y="225"/>
                  </a:lnTo>
                  <a:lnTo>
                    <a:pt x="189" y="211"/>
                  </a:lnTo>
                  <a:lnTo>
                    <a:pt x="203" y="205"/>
                  </a:lnTo>
                  <a:lnTo>
                    <a:pt x="203" y="202"/>
                  </a:lnTo>
                  <a:lnTo>
                    <a:pt x="210" y="193"/>
                  </a:lnTo>
                  <a:lnTo>
                    <a:pt x="209" y="188"/>
                  </a:lnTo>
                  <a:lnTo>
                    <a:pt x="213" y="183"/>
                  </a:lnTo>
                  <a:lnTo>
                    <a:pt x="207" y="183"/>
                  </a:lnTo>
                  <a:lnTo>
                    <a:pt x="210" y="179"/>
                  </a:lnTo>
                  <a:lnTo>
                    <a:pt x="210" y="171"/>
                  </a:lnTo>
                  <a:lnTo>
                    <a:pt x="212" y="171"/>
                  </a:lnTo>
                  <a:lnTo>
                    <a:pt x="207" y="159"/>
                  </a:lnTo>
                  <a:lnTo>
                    <a:pt x="209" y="154"/>
                  </a:lnTo>
                  <a:lnTo>
                    <a:pt x="217" y="150"/>
                  </a:lnTo>
                  <a:lnTo>
                    <a:pt x="221" y="134"/>
                  </a:lnTo>
                  <a:lnTo>
                    <a:pt x="217" y="131"/>
                  </a:lnTo>
                  <a:lnTo>
                    <a:pt x="210" y="136"/>
                  </a:lnTo>
                  <a:lnTo>
                    <a:pt x="206" y="130"/>
                  </a:lnTo>
                  <a:lnTo>
                    <a:pt x="206" y="127"/>
                  </a:lnTo>
                  <a:lnTo>
                    <a:pt x="212" y="119"/>
                  </a:lnTo>
                  <a:lnTo>
                    <a:pt x="221" y="111"/>
                  </a:lnTo>
                  <a:lnTo>
                    <a:pt x="223" y="107"/>
                  </a:lnTo>
                  <a:lnTo>
                    <a:pt x="210" y="108"/>
                  </a:lnTo>
                  <a:lnTo>
                    <a:pt x="210" y="105"/>
                  </a:lnTo>
                  <a:lnTo>
                    <a:pt x="209" y="108"/>
                  </a:lnTo>
                  <a:lnTo>
                    <a:pt x="207" y="108"/>
                  </a:lnTo>
                  <a:lnTo>
                    <a:pt x="201" y="76"/>
                  </a:lnTo>
                  <a:lnTo>
                    <a:pt x="192" y="76"/>
                  </a:lnTo>
                  <a:lnTo>
                    <a:pt x="192" y="79"/>
                  </a:lnTo>
                  <a:lnTo>
                    <a:pt x="184" y="79"/>
                  </a:lnTo>
                  <a:lnTo>
                    <a:pt x="183" y="80"/>
                  </a:lnTo>
                  <a:lnTo>
                    <a:pt x="184" y="82"/>
                  </a:lnTo>
                  <a:lnTo>
                    <a:pt x="186" y="85"/>
                  </a:lnTo>
                  <a:lnTo>
                    <a:pt x="181" y="82"/>
                  </a:lnTo>
                  <a:lnTo>
                    <a:pt x="183" y="90"/>
                  </a:lnTo>
                  <a:lnTo>
                    <a:pt x="178" y="91"/>
                  </a:lnTo>
                  <a:lnTo>
                    <a:pt x="171" y="90"/>
                  </a:lnTo>
                  <a:lnTo>
                    <a:pt x="158" y="79"/>
                  </a:lnTo>
                  <a:lnTo>
                    <a:pt x="149" y="85"/>
                  </a:lnTo>
                  <a:lnTo>
                    <a:pt x="140" y="73"/>
                  </a:lnTo>
                  <a:lnTo>
                    <a:pt x="140" y="70"/>
                  </a:lnTo>
                  <a:lnTo>
                    <a:pt x="131" y="62"/>
                  </a:lnTo>
                  <a:lnTo>
                    <a:pt x="134" y="54"/>
                  </a:lnTo>
                  <a:lnTo>
                    <a:pt x="134" y="51"/>
                  </a:lnTo>
                  <a:lnTo>
                    <a:pt x="131" y="50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7" y="51"/>
                  </a:lnTo>
                  <a:lnTo>
                    <a:pt x="138" y="48"/>
                  </a:lnTo>
                  <a:lnTo>
                    <a:pt x="151" y="44"/>
                  </a:lnTo>
                  <a:lnTo>
                    <a:pt x="154" y="25"/>
                  </a:lnTo>
                  <a:lnTo>
                    <a:pt x="161" y="28"/>
                  </a:lnTo>
                  <a:lnTo>
                    <a:pt x="164" y="27"/>
                  </a:lnTo>
                  <a:lnTo>
                    <a:pt x="167" y="27"/>
                  </a:lnTo>
                  <a:lnTo>
                    <a:pt x="171" y="37"/>
                  </a:lnTo>
                  <a:lnTo>
                    <a:pt x="174" y="34"/>
                  </a:lnTo>
                  <a:lnTo>
                    <a:pt x="172" y="31"/>
                  </a:lnTo>
                  <a:lnTo>
                    <a:pt x="175" y="27"/>
                  </a:lnTo>
                  <a:lnTo>
                    <a:pt x="175" y="19"/>
                  </a:lnTo>
                  <a:lnTo>
                    <a:pt x="178" y="16"/>
                  </a:lnTo>
                  <a:lnTo>
                    <a:pt x="177" y="14"/>
                  </a:lnTo>
                  <a:lnTo>
                    <a:pt x="180" y="13"/>
                  </a:lnTo>
                  <a:lnTo>
                    <a:pt x="192" y="25"/>
                  </a:lnTo>
                  <a:lnTo>
                    <a:pt x="195" y="25"/>
                  </a:lnTo>
                  <a:lnTo>
                    <a:pt x="197" y="27"/>
                  </a:lnTo>
                  <a:lnTo>
                    <a:pt x="194" y="30"/>
                  </a:lnTo>
                  <a:lnTo>
                    <a:pt x="203" y="28"/>
                  </a:lnTo>
                  <a:lnTo>
                    <a:pt x="207" y="31"/>
                  </a:lnTo>
                  <a:lnTo>
                    <a:pt x="209" y="28"/>
                  </a:lnTo>
                  <a:lnTo>
                    <a:pt x="213" y="30"/>
                  </a:lnTo>
                  <a:lnTo>
                    <a:pt x="217" y="27"/>
                  </a:lnTo>
                  <a:lnTo>
                    <a:pt x="220" y="33"/>
                  </a:lnTo>
                  <a:lnTo>
                    <a:pt x="215" y="33"/>
                  </a:lnTo>
                  <a:lnTo>
                    <a:pt x="213" y="36"/>
                  </a:lnTo>
                  <a:lnTo>
                    <a:pt x="207" y="36"/>
                  </a:lnTo>
                  <a:lnTo>
                    <a:pt x="210" y="40"/>
                  </a:lnTo>
                  <a:lnTo>
                    <a:pt x="218" y="37"/>
                  </a:lnTo>
                  <a:lnTo>
                    <a:pt x="220" y="44"/>
                  </a:lnTo>
                  <a:lnTo>
                    <a:pt x="223" y="45"/>
                  </a:lnTo>
                  <a:lnTo>
                    <a:pt x="230" y="47"/>
                  </a:lnTo>
                  <a:lnTo>
                    <a:pt x="238" y="44"/>
                  </a:lnTo>
                  <a:lnTo>
                    <a:pt x="238" y="45"/>
                  </a:lnTo>
                  <a:lnTo>
                    <a:pt x="241" y="44"/>
                  </a:lnTo>
                  <a:lnTo>
                    <a:pt x="243" y="45"/>
                  </a:lnTo>
                  <a:lnTo>
                    <a:pt x="246" y="44"/>
                  </a:lnTo>
                  <a:lnTo>
                    <a:pt x="244" y="40"/>
                  </a:lnTo>
                  <a:lnTo>
                    <a:pt x="247" y="37"/>
                  </a:lnTo>
                  <a:lnTo>
                    <a:pt x="263" y="34"/>
                  </a:lnTo>
                  <a:lnTo>
                    <a:pt x="264" y="39"/>
                  </a:lnTo>
                  <a:lnTo>
                    <a:pt x="269" y="40"/>
                  </a:lnTo>
                  <a:lnTo>
                    <a:pt x="284" y="42"/>
                  </a:lnTo>
                  <a:lnTo>
                    <a:pt x="284" y="40"/>
                  </a:lnTo>
                  <a:lnTo>
                    <a:pt x="287" y="40"/>
                  </a:lnTo>
                  <a:lnTo>
                    <a:pt x="286" y="37"/>
                  </a:lnTo>
                  <a:lnTo>
                    <a:pt x="289" y="36"/>
                  </a:lnTo>
                  <a:lnTo>
                    <a:pt x="290" y="31"/>
                  </a:lnTo>
                  <a:lnTo>
                    <a:pt x="298" y="34"/>
                  </a:lnTo>
                  <a:lnTo>
                    <a:pt x="298" y="39"/>
                  </a:lnTo>
                  <a:lnTo>
                    <a:pt x="302" y="39"/>
                  </a:lnTo>
                  <a:lnTo>
                    <a:pt x="304" y="37"/>
                  </a:lnTo>
                  <a:lnTo>
                    <a:pt x="301" y="36"/>
                  </a:lnTo>
                  <a:lnTo>
                    <a:pt x="304" y="34"/>
                  </a:lnTo>
                  <a:lnTo>
                    <a:pt x="306" y="22"/>
                  </a:lnTo>
                  <a:lnTo>
                    <a:pt x="301" y="13"/>
                  </a:lnTo>
                  <a:lnTo>
                    <a:pt x="307" y="14"/>
                  </a:lnTo>
                  <a:lnTo>
                    <a:pt x="315" y="10"/>
                  </a:lnTo>
                  <a:lnTo>
                    <a:pt x="325" y="10"/>
                  </a:lnTo>
                  <a:lnTo>
                    <a:pt x="327" y="8"/>
                  </a:lnTo>
                  <a:close/>
                </a:path>
              </a:pathLst>
            </a:custGeom>
            <a:solidFill>
              <a:srgbClr val="C00000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2" name="Poltava"/>
            <p:cNvSpPr>
              <a:spLocks/>
            </p:cNvSpPr>
            <p:nvPr/>
          </p:nvSpPr>
          <p:spPr bwMode="auto">
            <a:xfrm>
              <a:off x="5043891" y="1890113"/>
              <a:ext cx="1674027" cy="1424623"/>
            </a:xfrm>
            <a:custGeom>
              <a:avLst/>
              <a:gdLst>
                <a:gd name="T0" fmla="*/ 239 w 706"/>
                <a:gd name="T1" fmla="*/ 14 h 586"/>
                <a:gd name="T2" fmla="*/ 268 w 706"/>
                <a:gd name="T3" fmla="*/ 18 h 586"/>
                <a:gd name="T4" fmla="*/ 290 w 706"/>
                <a:gd name="T5" fmla="*/ 24 h 586"/>
                <a:gd name="T6" fmla="*/ 346 w 706"/>
                <a:gd name="T7" fmla="*/ 30 h 586"/>
                <a:gd name="T8" fmla="*/ 371 w 706"/>
                <a:gd name="T9" fmla="*/ 6 h 586"/>
                <a:gd name="T10" fmla="*/ 419 w 706"/>
                <a:gd name="T11" fmla="*/ 15 h 586"/>
                <a:gd name="T12" fmla="*/ 443 w 706"/>
                <a:gd name="T13" fmla="*/ 6 h 586"/>
                <a:gd name="T14" fmla="*/ 483 w 706"/>
                <a:gd name="T15" fmla="*/ 78 h 586"/>
                <a:gd name="T16" fmla="*/ 517 w 706"/>
                <a:gd name="T17" fmla="*/ 106 h 586"/>
                <a:gd name="T18" fmla="*/ 520 w 706"/>
                <a:gd name="T19" fmla="*/ 138 h 586"/>
                <a:gd name="T20" fmla="*/ 543 w 706"/>
                <a:gd name="T21" fmla="*/ 144 h 586"/>
                <a:gd name="T22" fmla="*/ 570 w 706"/>
                <a:gd name="T23" fmla="*/ 129 h 586"/>
                <a:gd name="T24" fmla="*/ 575 w 706"/>
                <a:gd name="T25" fmla="*/ 184 h 586"/>
                <a:gd name="T26" fmla="*/ 607 w 706"/>
                <a:gd name="T27" fmla="*/ 221 h 586"/>
                <a:gd name="T28" fmla="*/ 652 w 706"/>
                <a:gd name="T29" fmla="*/ 243 h 586"/>
                <a:gd name="T30" fmla="*/ 655 w 706"/>
                <a:gd name="T31" fmla="*/ 272 h 586"/>
                <a:gd name="T32" fmla="*/ 693 w 706"/>
                <a:gd name="T33" fmla="*/ 289 h 586"/>
                <a:gd name="T34" fmla="*/ 706 w 706"/>
                <a:gd name="T35" fmla="*/ 335 h 586"/>
                <a:gd name="T36" fmla="*/ 664 w 706"/>
                <a:gd name="T37" fmla="*/ 398 h 586"/>
                <a:gd name="T38" fmla="*/ 632 w 706"/>
                <a:gd name="T39" fmla="*/ 403 h 586"/>
                <a:gd name="T40" fmla="*/ 609 w 706"/>
                <a:gd name="T41" fmla="*/ 452 h 586"/>
                <a:gd name="T42" fmla="*/ 577 w 706"/>
                <a:gd name="T43" fmla="*/ 449 h 586"/>
                <a:gd name="T44" fmla="*/ 569 w 706"/>
                <a:gd name="T45" fmla="*/ 443 h 586"/>
                <a:gd name="T46" fmla="*/ 541 w 706"/>
                <a:gd name="T47" fmla="*/ 456 h 586"/>
                <a:gd name="T48" fmla="*/ 520 w 706"/>
                <a:gd name="T49" fmla="*/ 469 h 586"/>
                <a:gd name="T50" fmla="*/ 495 w 706"/>
                <a:gd name="T51" fmla="*/ 476 h 586"/>
                <a:gd name="T52" fmla="*/ 471 w 706"/>
                <a:gd name="T53" fmla="*/ 504 h 586"/>
                <a:gd name="T54" fmla="*/ 469 w 706"/>
                <a:gd name="T55" fmla="*/ 547 h 586"/>
                <a:gd name="T56" fmla="*/ 468 w 706"/>
                <a:gd name="T57" fmla="*/ 567 h 586"/>
                <a:gd name="T58" fmla="*/ 445 w 706"/>
                <a:gd name="T59" fmla="*/ 576 h 586"/>
                <a:gd name="T60" fmla="*/ 422 w 706"/>
                <a:gd name="T61" fmla="*/ 555 h 586"/>
                <a:gd name="T62" fmla="*/ 376 w 706"/>
                <a:gd name="T63" fmla="*/ 530 h 586"/>
                <a:gd name="T64" fmla="*/ 322 w 706"/>
                <a:gd name="T65" fmla="*/ 510 h 586"/>
                <a:gd name="T66" fmla="*/ 300 w 706"/>
                <a:gd name="T67" fmla="*/ 521 h 586"/>
                <a:gd name="T68" fmla="*/ 274 w 706"/>
                <a:gd name="T69" fmla="*/ 513 h 586"/>
                <a:gd name="T70" fmla="*/ 257 w 706"/>
                <a:gd name="T71" fmla="*/ 490 h 586"/>
                <a:gd name="T72" fmla="*/ 250 w 706"/>
                <a:gd name="T73" fmla="*/ 469 h 586"/>
                <a:gd name="T74" fmla="*/ 241 w 706"/>
                <a:gd name="T75" fmla="*/ 453 h 586"/>
                <a:gd name="T76" fmla="*/ 221 w 706"/>
                <a:gd name="T77" fmla="*/ 455 h 586"/>
                <a:gd name="T78" fmla="*/ 184 w 706"/>
                <a:gd name="T79" fmla="*/ 421 h 586"/>
                <a:gd name="T80" fmla="*/ 136 w 706"/>
                <a:gd name="T81" fmla="*/ 420 h 586"/>
                <a:gd name="T82" fmla="*/ 95 w 706"/>
                <a:gd name="T83" fmla="*/ 404 h 586"/>
                <a:gd name="T84" fmla="*/ 87 w 706"/>
                <a:gd name="T85" fmla="*/ 370 h 586"/>
                <a:gd name="T86" fmla="*/ 126 w 706"/>
                <a:gd name="T87" fmla="*/ 376 h 586"/>
                <a:gd name="T88" fmla="*/ 138 w 706"/>
                <a:gd name="T89" fmla="*/ 332 h 586"/>
                <a:gd name="T90" fmla="*/ 124 w 706"/>
                <a:gd name="T91" fmla="*/ 287 h 586"/>
                <a:gd name="T92" fmla="*/ 76 w 706"/>
                <a:gd name="T93" fmla="*/ 244 h 586"/>
                <a:gd name="T94" fmla="*/ 69 w 706"/>
                <a:gd name="T95" fmla="*/ 203 h 586"/>
                <a:gd name="T96" fmla="*/ 55 w 706"/>
                <a:gd name="T97" fmla="*/ 164 h 586"/>
                <a:gd name="T98" fmla="*/ 44 w 706"/>
                <a:gd name="T99" fmla="*/ 141 h 586"/>
                <a:gd name="T100" fmla="*/ 6 w 706"/>
                <a:gd name="T101" fmla="*/ 106 h 586"/>
                <a:gd name="T102" fmla="*/ 9 w 706"/>
                <a:gd name="T103" fmla="*/ 77 h 586"/>
                <a:gd name="T104" fmla="*/ 35 w 706"/>
                <a:gd name="T105" fmla="*/ 67 h 586"/>
                <a:gd name="T106" fmla="*/ 49 w 706"/>
                <a:gd name="T107" fmla="*/ 41 h 586"/>
                <a:gd name="T108" fmla="*/ 83 w 706"/>
                <a:gd name="T109" fmla="*/ 60 h 586"/>
                <a:gd name="T110" fmla="*/ 135 w 706"/>
                <a:gd name="T111" fmla="*/ 63 h 586"/>
                <a:gd name="T112" fmla="*/ 145 w 706"/>
                <a:gd name="T113" fmla="*/ 63 h 586"/>
                <a:gd name="T114" fmla="*/ 179 w 706"/>
                <a:gd name="T115" fmla="*/ 35 h 586"/>
                <a:gd name="T116" fmla="*/ 199 w 706"/>
                <a:gd name="T117" fmla="*/ 17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06" h="586">
                  <a:moveTo>
                    <a:pt x="204" y="10"/>
                  </a:moveTo>
                  <a:lnTo>
                    <a:pt x="211" y="12"/>
                  </a:lnTo>
                  <a:lnTo>
                    <a:pt x="215" y="15"/>
                  </a:lnTo>
                  <a:lnTo>
                    <a:pt x="225" y="9"/>
                  </a:lnTo>
                  <a:lnTo>
                    <a:pt x="230" y="14"/>
                  </a:lnTo>
                  <a:lnTo>
                    <a:pt x="236" y="15"/>
                  </a:lnTo>
                  <a:lnTo>
                    <a:pt x="239" y="14"/>
                  </a:lnTo>
                  <a:lnTo>
                    <a:pt x="239" y="4"/>
                  </a:lnTo>
                  <a:lnTo>
                    <a:pt x="247" y="0"/>
                  </a:lnTo>
                  <a:lnTo>
                    <a:pt x="251" y="6"/>
                  </a:lnTo>
                  <a:lnTo>
                    <a:pt x="254" y="6"/>
                  </a:lnTo>
                  <a:lnTo>
                    <a:pt x="256" y="10"/>
                  </a:lnTo>
                  <a:lnTo>
                    <a:pt x="267" y="10"/>
                  </a:lnTo>
                  <a:lnTo>
                    <a:pt x="268" y="18"/>
                  </a:lnTo>
                  <a:lnTo>
                    <a:pt x="274" y="17"/>
                  </a:lnTo>
                  <a:lnTo>
                    <a:pt x="277" y="23"/>
                  </a:lnTo>
                  <a:lnTo>
                    <a:pt x="279" y="24"/>
                  </a:lnTo>
                  <a:lnTo>
                    <a:pt x="281" y="21"/>
                  </a:lnTo>
                  <a:lnTo>
                    <a:pt x="285" y="20"/>
                  </a:lnTo>
                  <a:lnTo>
                    <a:pt x="288" y="21"/>
                  </a:lnTo>
                  <a:lnTo>
                    <a:pt x="290" y="24"/>
                  </a:lnTo>
                  <a:lnTo>
                    <a:pt x="293" y="18"/>
                  </a:lnTo>
                  <a:lnTo>
                    <a:pt x="299" y="23"/>
                  </a:lnTo>
                  <a:lnTo>
                    <a:pt x="302" y="20"/>
                  </a:lnTo>
                  <a:lnTo>
                    <a:pt x="308" y="18"/>
                  </a:lnTo>
                  <a:lnTo>
                    <a:pt x="339" y="27"/>
                  </a:lnTo>
                  <a:lnTo>
                    <a:pt x="343" y="30"/>
                  </a:lnTo>
                  <a:lnTo>
                    <a:pt x="346" y="30"/>
                  </a:lnTo>
                  <a:lnTo>
                    <a:pt x="354" y="24"/>
                  </a:lnTo>
                  <a:lnTo>
                    <a:pt x="365" y="20"/>
                  </a:lnTo>
                  <a:lnTo>
                    <a:pt x="366" y="18"/>
                  </a:lnTo>
                  <a:lnTo>
                    <a:pt x="365" y="15"/>
                  </a:lnTo>
                  <a:lnTo>
                    <a:pt x="359" y="15"/>
                  </a:lnTo>
                  <a:lnTo>
                    <a:pt x="359" y="12"/>
                  </a:lnTo>
                  <a:lnTo>
                    <a:pt x="371" y="6"/>
                  </a:lnTo>
                  <a:lnTo>
                    <a:pt x="374" y="6"/>
                  </a:lnTo>
                  <a:lnTo>
                    <a:pt x="380" y="12"/>
                  </a:lnTo>
                  <a:lnTo>
                    <a:pt x="388" y="1"/>
                  </a:lnTo>
                  <a:lnTo>
                    <a:pt x="403" y="14"/>
                  </a:lnTo>
                  <a:lnTo>
                    <a:pt x="403" y="17"/>
                  </a:lnTo>
                  <a:lnTo>
                    <a:pt x="411" y="12"/>
                  </a:lnTo>
                  <a:lnTo>
                    <a:pt x="419" y="15"/>
                  </a:lnTo>
                  <a:lnTo>
                    <a:pt x="416" y="20"/>
                  </a:lnTo>
                  <a:lnTo>
                    <a:pt x="419" y="23"/>
                  </a:lnTo>
                  <a:lnTo>
                    <a:pt x="422" y="20"/>
                  </a:lnTo>
                  <a:lnTo>
                    <a:pt x="422" y="14"/>
                  </a:lnTo>
                  <a:lnTo>
                    <a:pt x="434" y="9"/>
                  </a:lnTo>
                  <a:lnTo>
                    <a:pt x="439" y="9"/>
                  </a:lnTo>
                  <a:lnTo>
                    <a:pt x="443" y="6"/>
                  </a:lnTo>
                  <a:lnTo>
                    <a:pt x="449" y="10"/>
                  </a:lnTo>
                  <a:lnTo>
                    <a:pt x="451" y="38"/>
                  </a:lnTo>
                  <a:lnTo>
                    <a:pt x="477" y="60"/>
                  </a:lnTo>
                  <a:lnTo>
                    <a:pt x="475" y="63"/>
                  </a:lnTo>
                  <a:lnTo>
                    <a:pt x="483" y="70"/>
                  </a:lnTo>
                  <a:lnTo>
                    <a:pt x="480" y="77"/>
                  </a:lnTo>
                  <a:lnTo>
                    <a:pt x="483" y="78"/>
                  </a:lnTo>
                  <a:lnTo>
                    <a:pt x="491" y="86"/>
                  </a:lnTo>
                  <a:lnTo>
                    <a:pt x="503" y="87"/>
                  </a:lnTo>
                  <a:lnTo>
                    <a:pt x="505" y="100"/>
                  </a:lnTo>
                  <a:lnTo>
                    <a:pt x="508" y="101"/>
                  </a:lnTo>
                  <a:lnTo>
                    <a:pt x="508" y="98"/>
                  </a:lnTo>
                  <a:lnTo>
                    <a:pt x="512" y="100"/>
                  </a:lnTo>
                  <a:lnTo>
                    <a:pt x="517" y="106"/>
                  </a:lnTo>
                  <a:lnTo>
                    <a:pt x="514" y="112"/>
                  </a:lnTo>
                  <a:lnTo>
                    <a:pt x="506" y="121"/>
                  </a:lnTo>
                  <a:lnTo>
                    <a:pt x="509" y="124"/>
                  </a:lnTo>
                  <a:lnTo>
                    <a:pt x="508" y="129"/>
                  </a:lnTo>
                  <a:lnTo>
                    <a:pt x="511" y="137"/>
                  </a:lnTo>
                  <a:lnTo>
                    <a:pt x="517" y="141"/>
                  </a:lnTo>
                  <a:lnTo>
                    <a:pt x="520" y="138"/>
                  </a:lnTo>
                  <a:lnTo>
                    <a:pt x="529" y="143"/>
                  </a:lnTo>
                  <a:lnTo>
                    <a:pt x="532" y="141"/>
                  </a:lnTo>
                  <a:lnTo>
                    <a:pt x="535" y="144"/>
                  </a:lnTo>
                  <a:lnTo>
                    <a:pt x="538" y="140"/>
                  </a:lnTo>
                  <a:lnTo>
                    <a:pt x="540" y="141"/>
                  </a:lnTo>
                  <a:lnTo>
                    <a:pt x="538" y="143"/>
                  </a:lnTo>
                  <a:lnTo>
                    <a:pt x="543" y="144"/>
                  </a:lnTo>
                  <a:lnTo>
                    <a:pt x="543" y="132"/>
                  </a:lnTo>
                  <a:lnTo>
                    <a:pt x="549" y="127"/>
                  </a:lnTo>
                  <a:lnTo>
                    <a:pt x="554" y="129"/>
                  </a:lnTo>
                  <a:lnTo>
                    <a:pt x="552" y="132"/>
                  </a:lnTo>
                  <a:lnTo>
                    <a:pt x="563" y="129"/>
                  </a:lnTo>
                  <a:lnTo>
                    <a:pt x="564" y="127"/>
                  </a:lnTo>
                  <a:lnTo>
                    <a:pt x="570" y="129"/>
                  </a:lnTo>
                  <a:lnTo>
                    <a:pt x="574" y="126"/>
                  </a:lnTo>
                  <a:lnTo>
                    <a:pt x="594" y="130"/>
                  </a:lnTo>
                  <a:lnTo>
                    <a:pt x="594" y="130"/>
                  </a:lnTo>
                  <a:lnTo>
                    <a:pt x="590" y="137"/>
                  </a:lnTo>
                  <a:lnTo>
                    <a:pt x="592" y="146"/>
                  </a:lnTo>
                  <a:lnTo>
                    <a:pt x="598" y="155"/>
                  </a:lnTo>
                  <a:lnTo>
                    <a:pt x="575" y="184"/>
                  </a:lnTo>
                  <a:lnTo>
                    <a:pt x="581" y="200"/>
                  </a:lnTo>
                  <a:lnTo>
                    <a:pt x="583" y="201"/>
                  </a:lnTo>
                  <a:lnTo>
                    <a:pt x="587" y="200"/>
                  </a:lnTo>
                  <a:lnTo>
                    <a:pt x="594" y="212"/>
                  </a:lnTo>
                  <a:lnTo>
                    <a:pt x="598" y="217"/>
                  </a:lnTo>
                  <a:lnTo>
                    <a:pt x="603" y="215"/>
                  </a:lnTo>
                  <a:lnTo>
                    <a:pt x="607" y="221"/>
                  </a:lnTo>
                  <a:lnTo>
                    <a:pt x="612" y="217"/>
                  </a:lnTo>
                  <a:lnTo>
                    <a:pt x="617" y="217"/>
                  </a:lnTo>
                  <a:lnTo>
                    <a:pt x="620" y="224"/>
                  </a:lnTo>
                  <a:lnTo>
                    <a:pt x="630" y="227"/>
                  </a:lnTo>
                  <a:lnTo>
                    <a:pt x="635" y="226"/>
                  </a:lnTo>
                  <a:lnTo>
                    <a:pt x="650" y="233"/>
                  </a:lnTo>
                  <a:lnTo>
                    <a:pt x="652" y="243"/>
                  </a:lnTo>
                  <a:lnTo>
                    <a:pt x="647" y="244"/>
                  </a:lnTo>
                  <a:lnTo>
                    <a:pt x="649" y="249"/>
                  </a:lnTo>
                  <a:lnTo>
                    <a:pt x="649" y="260"/>
                  </a:lnTo>
                  <a:lnTo>
                    <a:pt x="652" y="264"/>
                  </a:lnTo>
                  <a:lnTo>
                    <a:pt x="658" y="264"/>
                  </a:lnTo>
                  <a:lnTo>
                    <a:pt x="658" y="270"/>
                  </a:lnTo>
                  <a:lnTo>
                    <a:pt x="655" y="272"/>
                  </a:lnTo>
                  <a:lnTo>
                    <a:pt x="658" y="273"/>
                  </a:lnTo>
                  <a:lnTo>
                    <a:pt x="655" y="278"/>
                  </a:lnTo>
                  <a:lnTo>
                    <a:pt x="661" y="281"/>
                  </a:lnTo>
                  <a:lnTo>
                    <a:pt x="673" y="283"/>
                  </a:lnTo>
                  <a:lnTo>
                    <a:pt x="678" y="287"/>
                  </a:lnTo>
                  <a:lnTo>
                    <a:pt x="695" y="284"/>
                  </a:lnTo>
                  <a:lnTo>
                    <a:pt x="693" y="289"/>
                  </a:lnTo>
                  <a:lnTo>
                    <a:pt x="698" y="295"/>
                  </a:lnTo>
                  <a:lnTo>
                    <a:pt x="706" y="317"/>
                  </a:lnTo>
                  <a:lnTo>
                    <a:pt x="690" y="321"/>
                  </a:lnTo>
                  <a:lnTo>
                    <a:pt x="689" y="323"/>
                  </a:lnTo>
                  <a:lnTo>
                    <a:pt x="693" y="324"/>
                  </a:lnTo>
                  <a:lnTo>
                    <a:pt x="695" y="332"/>
                  </a:lnTo>
                  <a:lnTo>
                    <a:pt x="706" y="335"/>
                  </a:lnTo>
                  <a:lnTo>
                    <a:pt x="706" y="346"/>
                  </a:lnTo>
                  <a:lnTo>
                    <a:pt x="675" y="340"/>
                  </a:lnTo>
                  <a:lnTo>
                    <a:pt x="670" y="353"/>
                  </a:lnTo>
                  <a:lnTo>
                    <a:pt x="681" y="358"/>
                  </a:lnTo>
                  <a:lnTo>
                    <a:pt x="678" y="370"/>
                  </a:lnTo>
                  <a:lnTo>
                    <a:pt x="682" y="373"/>
                  </a:lnTo>
                  <a:lnTo>
                    <a:pt x="664" y="398"/>
                  </a:lnTo>
                  <a:lnTo>
                    <a:pt x="666" y="406"/>
                  </a:lnTo>
                  <a:lnTo>
                    <a:pt x="663" y="412"/>
                  </a:lnTo>
                  <a:lnTo>
                    <a:pt x="653" y="406"/>
                  </a:lnTo>
                  <a:lnTo>
                    <a:pt x="656" y="404"/>
                  </a:lnTo>
                  <a:lnTo>
                    <a:pt x="655" y="403"/>
                  </a:lnTo>
                  <a:lnTo>
                    <a:pt x="638" y="406"/>
                  </a:lnTo>
                  <a:lnTo>
                    <a:pt x="632" y="403"/>
                  </a:lnTo>
                  <a:lnTo>
                    <a:pt x="624" y="404"/>
                  </a:lnTo>
                  <a:lnTo>
                    <a:pt x="621" y="398"/>
                  </a:lnTo>
                  <a:lnTo>
                    <a:pt x="612" y="395"/>
                  </a:lnTo>
                  <a:lnTo>
                    <a:pt x="610" y="396"/>
                  </a:lnTo>
                  <a:lnTo>
                    <a:pt x="601" y="421"/>
                  </a:lnTo>
                  <a:lnTo>
                    <a:pt x="609" y="452"/>
                  </a:lnTo>
                  <a:lnTo>
                    <a:pt x="609" y="452"/>
                  </a:lnTo>
                  <a:lnTo>
                    <a:pt x="607" y="452"/>
                  </a:lnTo>
                  <a:lnTo>
                    <a:pt x="607" y="449"/>
                  </a:lnTo>
                  <a:lnTo>
                    <a:pt x="595" y="438"/>
                  </a:lnTo>
                  <a:lnTo>
                    <a:pt x="590" y="441"/>
                  </a:lnTo>
                  <a:lnTo>
                    <a:pt x="587" y="449"/>
                  </a:lnTo>
                  <a:lnTo>
                    <a:pt x="584" y="452"/>
                  </a:lnTo>
                  <a:lnTo>
                    <a:pt x="577" y="449"/>
                  </a:lnTo>
                  <a:lnTo>
                    <a:pt x="578" y="446"/>
                  </a:lnTo>
                  <a:lnTo>
                    <a:pt x="583" y="446"/>
                  </a:lnTo>
                  <a:lnTo>
                    <a:pt x="584" y="443"/>
                  </a:lnTo>
                  <a:lnTo>
                    <a:pt x="577" y="441"/>
                  </a:lnTo>
                  <a:lnTo>
                    <a:pt x="575" y="440"/>
                  </a:lnTo>
                  <a:lnTo>
                    <a:pt x="567" y="440"/>
                  </a:lnTo>
                  <a:lnTo>
                    <a:pt x="569" y="443"/>
                  </a:lnTo>
                  <a:lnTo>
                    <a:pt x="566" y="444"/>
                  </a:lnTo>
                  <a:lnTo>
                    <a:pt x="560" y="443"/>
                  </a:lnTo>
                  <a:lnTo>
                    <a:pt x="557" y="444"/>
                  </a:lnTo>
                  <a:lnTo>
                    <a:pt x="557" y="453"/>
                  </a:lnTo>
                  <a:lnTo>
                    <a:pt x="551" y="453"/>
                  </a:lnTo>
                  <a:lnTo>
                    <a:pt x="544" y="458"/>
                  </a:lnTo>
                  <a:lnTo>
                    <a:pt x="541" y="456"/>
                  </a:lnTo>
                  <a:lnTo>
                    <a:pt x="538" y="461"/>
                  </a:lnTo>
                  <a:lnTo>
                    <a:pt x="535" y="461"/>
                  </a:lnTo>
                  <a:lnTo>
                    <a:pt x="532" y="458"/>
                  </a:lnTo>
                  <a:lnTo>
                    <a:pt x="528" y="460"/>
                  </a:lnTo>
                  <a:lnTo>
                    <a:pt x="524" y="464"/>
                  </a:lnTo>
                  <a:lnTo>
                    <a:pt x="520" y="464"/>
                  </a:lnTo>
                  <a:lnTo>
                    <a:pt x="520" y="469"/>
                  </a:lnTo>
                  <a:lnTo>
                    <a:pt x="517" y="469"/>
                  </a:lnTo>
                  <a:lnTo>
                    <a:pt x="515" y="473"/>
                  </a:lnTo>
                  <a:lnTo>
                    <a:pt x="517" y="480"/>
                  </a:lnTo>
                  <a:lnTo>
                    <a:pt x="512" y="481"/>
                  </a:lnTo>
                  <a:lnTo>
                    <a:pt x="505" y="476"/>
                  </a:lnTo>
                  <a:lnTo>
                    <a:pt x="500" y="480"/>
                  </a:lnTo>
                  <a:lnTo>
                    <a:pt x="495" y="476"/>
                  </a:lnTo>
                  <a:lnTo>
                    <a:pt x="494" y="478"/>
                  </a:lnTo>
                  <a:lnTo>
                    <a:pt x="481" y="469"/>
                  </a:lnTo>
                  <a:lnTo>
                    <a:pt x="483" y="481"/>
                  </a:lnTo>
                  <a:lnTo>
                    <a:pt x="472" y="489"/>
                  </a:lnTo>
                  <a:lnTo>
                    <a:pt x="471" y="493"/>
                  </a:lnTo>
                  <a:lnTo>
                    <a:pt x="465" y="500"/>
                  </a:lnTo>
                  <a:lnTo>
                    <a:pt x="471" y="504"/>
                  </a:lnTo>
                  <a:lnTo>
                    <a:pt x="463" y="516"/>
                  </a:lnTo>
                  <a:lnTo>
                    <a:pt x="460" y="532"/>
                  </a:lnTo>
                  <a:lnTo>
                    <a:pt x="462" y="535"/>
                  </a:lnTo>
                  <a:lnTo>
                    <a:pt x="468" y="540"/>
                  </a:lnTo>
                  <a:lnTo>
                    <a:pt x="468" y="544"/>
                  </a:lnTo>
                  <a:lnTo>
                    <a:pt x="469" y="544"/>
                  </a:lnTo>
                  <a:lnTo>
                    <a:pt x="469" y="547"/>
                  </a:lnTo>
                  <a:lnTo>
                    <a:pt x="465" y="549"/>
                  </a:lnTo>
                  <a:lnTo>
                    <a:pt x="465" y="552"/>
                  </a:lnTo>
                  <a:lnTo>
                    <a:pt x="469" y="555"/>
                  </a:lnTo>
                  <a:lnTo>
                    <a:pt x="458" y="555"/>
                  </a:lnTo>
                  <a:lnTo>
                    <a:pt x="458" y="567"/>
                  </a:lnTo>
                  <a:lnTo>
                    <a:pt x="465" y="564"/>
                  </a:lnTo>
                  <a:lnTo>
                    <a:pt x="468" y="567"/>
                  </a:lnTo>
                  <a:lnTo>
                    <a:pt x="462" y="572"/>
                  </a:lnTo>
                  <a:lnTo>
                    <a:pt x="463" y="580"/>
                  </a:lnTo>
                  <a:lnTo>
                    <a:pt x="458" y="586"/>
                  </a:lnTo>
                  <a:lnTo>
                    <a:pt x="458" y="581"/>
                  </a:lnTo>
                  <a:lnTo>
                    <a:pt x="457" y="580"/>
                  </a:lnTo>
                  <a:lnTo>
                    <a:pt x="449" y="580"/>
                  </a:lnTo>
                  <a:lnTo>
                    <a:pt x="445" y="576"/>
                  </a:lnTo>
                  <a:lnTo>
                    <a:pt x="439" y="573"/>
                  </a:lnTo>
                  <a:lnTo>
                    <a:pt x="434" y="569"/>
                  </a:lnTo>
                  <a:lnTo>
                    <a:pt x="429" y="570"/>
                  </a:lnTo>
                  <a:lnTo>
                    <a:pt x="425" y="567"/>
                  </a:lnTo>
                  <a:lnTo>
                    <a:pt x="423" y="564"/>
                  </a:lnTo>
                  <a:lnTo>
                    <a:pt x="423" y="558"/>
                  </a:lnTo>
                  <a:lnTo>
                    <a:pt x="422" y="555"/>
                  </a:lnTo>
                  <a:lnTo>
                    <a:pt x="411" y="553"/>
                  </a:lnTo>
                  <a:lnTo>
                    <a:pt x="405" y="549"/>
                  </a:lnTo>
                  <a:lnTo>
                    <a:pt x="402" y="541"/>
                  </a:lnTo>
                  <a:lnTo>
                    <a:pt x="394" y="541"/>
                  </a:lnTo>
                  <a:lnTo>
                    <a:pt x="383" y="536"/>
                  </a:lnTo>
                  <a:lnTo>
                    <a:pt x="376" y="530"/>
                  </a:lnTo>
                  <a:lnTo>
                    <a:pt x="376" y="530"/>
                  </a:lnTo>
                  <a:lnTo>
                    <a:pt x="359" y="518"/>
                  </a:lnTo>
                  <a:lnTo>
                    <a:pt x="348" y="516"/>
                  </a:lnTo>
                  <a:lnTo>
                    <a:pt x="337" y="518"/>
                  </a:lnTo>
                  <a:lnTo>
                    <a:pt x="331" y="513"/>
                  </a:lnTo>
                  <a:lnTo>
                    <a:pt x="328" y="506"/>
                  </a:lnTo>
                  <a:lnTo>
                    <a:pt x="322" y="507"/>
                  </a:lnTo>
                  <a:lnTo>
                    <a:pt x="322" y="510"/>
                  </a:lnTo>
                  <a:lnTo>
                    <a:pt x="314" y="516"/>
                  </a:lnTo>
                  <a:lnTo>
                    <a:pt x="316" y="518"/>
                  </a:lnTo>
                  <a:lnTo>
                    <a:pt x="313" y="524"/>
                  </a:lnTo>
                  <a:lnTo>
                    <a:pt x="307" y="524"/>
                  </a:lnTo>
                  <a:lnTo>
                    <a:pt x="308" y="527"/>
                  </a:lnTo>
                  <a:lnTo>
                    <a:pt x="304" y="527"/>
                  </a:lnTo>
                  <a:lnTo>
                    <a:pt x="300" y="521"/>
                  </a:lnTo>
                  <a:lnTo>
                    <a:pt x="288" y="526"/>
                  </a:lnTo>
                  <a:lnTo>
                    <a:pt x="288" y="515"/>
                  </a:lnTo>
                  <a:lnTo>
                    <a:pt x="287" y="513"/>
                  </a:lnTo>
                  <a:lnTo>
                    <a:pt x="279" y="513"/>
                  </a:lnTo>
                  <a:lnTo>
                    <a:pt x="277" y="515"/>
                  </a:lnTo>
                  <a:lnTo>
                    <a:pt x="277" y="513"/>
                  </a:lnTo>
                  <a:lnTo>
                    <a:pt x="274" y="513"/>
                  </a:lnTo>
                  <a:lnTo>
                    <a:pt x="273" y="521"/>
                  </a:lnTo>
                  <a:lnTo>
                    <a:pt x="262" y="513"/>
                  </a:lnTo>
                  <a:lnTo>
                    <a:pt x="256" y="515"/>
                  </a:lnTo>
                  <a:lnTo>
                    <a:pt x="254" y="512"/>
                  </a:lnTo>
                  <a:lnTo>
                    <a:pt x="257" y="512"/>
                  </a:lnTo>
                  <a:lnTo>
                    <a:pt x="251" y="498"/>
                  </a:lnTo>
                  <a:lnTo>
                    <a:pt x="257" y="490"/>
                  </a:lnTo>
                  <a:lnTo>
                    <a:pt x="254" y="484"/>
                  </a:lnTo>
                  <a:lnTo>
                    <a:pt x="256" y="480"/>
                  </a:lnTo>
                  <a:lnTo>
                    <a:pt x="253" y="476"/>
                  </a:lnTo>
                  <a:lnTo>
                    <a:pt x="253" y="473"/>
                  </a:lnTo>
                  <a:lnTo>
                    <a:pt x="248" y="473"/>
                  </a:lnTo>
                  <a:lnTo>
                    <a:pt x="245" y="470"/>
                  </a:lnTo>
                  <a:lnTo>
                    <a:pt x="250" y="469"/>
                  </a:lnTo>
                  <a:lnTo>
                    <a:pt x="251" y="461"/>
                  </a:lnTo>
                  <a:lnTo>
                    <a:pt x="247" y="456"/>
                  </a:lnTo>
                  <a:lnTo>
                    <a:pt x="245" y="456"/>
                  </a:lnTo>
                  <a:lnTo>
                    <a:pt x="244" y="452"/>
                  </a:lnTo>
                  <a:lnTo>
                    <a:pt x="241" y="447"/>
                  </a:lnTo>
                  <a:lnTo>
                    <a:pt x="239" y="447"/>
                  </a:lnTo>
                  <a:lnTo>
                    <a:pt x="241" y="453"/>
                  </a:lnTo>
                  <a:lnTo>
                    <a:pt x="241" y="475"/>
                  </a:lnTo>
                  <a:lnTo>
                    <a:pt x="231" y="475"/>
                  </a:lnTo>
                  <a:lnTo>
                    <a:pt x="228" y="472"/>
                  </a:lnTo>
                  <a:lnTo>
                    <a:pt x="222" y="473"/>
                  </a:lnTo>
                  <a:lnTo>
                    <a:pt x="222" y="463"/>
                  </a:lnTo>
                  <a:lnTo>
                    <a:pt x="219" y="460"/>
                  </a:lnTo>
                  <a:lnTo>
                    <a:pt x="221" y="455"/>
                  </a:lnTo>
                  <a:lnTo>
                    <a:pt x="213" y="441"/>
                  </a:lnTo>
                  <a:lnTo>
                    <a:pt x="196" y="440"/>
                  </a:lnTo>
                  <a:lnTo>
                    <a:pt x="193" y="435"/>
                  </a:lnTo>
                  <a:lnTo>
                    <a:pt x="188" y="435"/>
                  </a:lnTo>
                  <a:lnTo>
                    <a:pt x="185" y="432"/>
                  </a:lnTo>
                  <a:lnTo>
                    <a:pt x="187" y="424"/>
                  </a:lnTo>
                  <a:lnTo>
                    <a:pt x="184" y="421"/>
                  </a:lnTo>
                  <a:lnTo>
                    <a:pt x="175" y="426"/>
                  </a:lnTo>
                  <a:lnTo>
                    <a:pt x="167" y="424"/>
                  </a:lnTo>
                  <a:lnTo>
                    <a:pt x="159" y="421"/>
                  </a:lnTo>
                  <a:lnTo>
                    <a:pt x="159" y="421"/>
                  </a:lnTo>
                  <a:lnTo>
                    <a:pt x="152" y="420"/>
                  </a:lnTo>
                  <a:lnTo>
                    <a:pt x="141" y="426"/>
                  </a:lnTo>
                  <a:lnTo>
                    <a:pt x="136" y="420"/>
                  </a:lnTo>
                  <a:lnTo>
                    <a:pt x="130" y="418"/>
                  </a:lnTo>
                  <a:lnTo>
                    <a:pt x="118" y="421"/>
                  </a:lnTo>
                  <a:lnTo>
                    <a:pt x="113" y="416"/>
                  </a:lnTo>
                  <a:lnTo>
                    <a:pt x="109" y="420"/>
                  </a:lnTo>
                  <a:lnTo>
                    <a:pt x="104" y="412"/>
                  </a:lnTo>
                  <a:lnTo>
                    <a:pt x="99" y="409"/>
                  </a:lnTo>
                  <a:lnTo>
                    <a:pt x="95" y="404"/>
                  </a:lnTo>
                  <a:lnTo>
                    <a:pt x="87" y="403"/>
                  </a:lnTo>
                  <a:lnTo>
                    <a:pt x="80" y="395"/>
                  </a:lnTo>
                  <a:lnTo>
                    <a:pt x="81" y="390"/>
                  </a:lnTo>
                  <a:lnTo>
                    <a:pt x="78" y="390"/>
                  </a:lnTo>
                  <a:lnTo>
                    <a:pt x="78" y="389"/>
                  </a:lnTo>
                  <a:lnTo>
                    <a:pt x="81" y="386"/>
                  </a:lnTo>
                  <a:lnTo>
                    <a:pt x="87" y="370"/>
                  </a:lnTo>
                  <a:lnTo>
                    <a:pt x="95" y="378"/>
                  </a:lnTo>
                  <a:lnTo>
                    <a:pt x="106" y="380"/>
                  </a:lnTo>
                  <a:lnTo>
                    <a:pt x="118" y="386"/>
                  </a:lnTo>
                  <a:lnTo>
                    <a:pt x="136" y="387"/>
                  </a:lnTo>
                  <a:lnTo>
                    <a:pt x="135" y="380"/>
                  </a:lnTo>
                  <a:lnTo>
                    <a:pt x="130" y="376"/>
                  </a:lnTo>
                  <a:lnTo>
                    <a:pt x="126" y="376"/>
                  </a:lnTo>
                  <a:lnTo>
                    <a:pt x="122" y="372"/>
                  </a:lnTo>
                  <a:lnTo>
                    <a:pt x="124" y="364"/>
                  </a:lnTo>
                  <a:lnTo>
                    <a:pt x="118" y="360"/>
                  </a:lnTo>
                  <a:lnTo>
                    <a:pt x="122" y="357"/>
                  </a:lnTo>
                  <a:lnTo>
                    <a:pt x="122" y="340"/>
                  </a:lnTo>
                  <a:lnTo>
                    <a:pt x="130" y="340"/>
                  </a:lnTo>
                  <a:lnTo>
                    <a:pt x="138" y="332"/>
                  </a:lnTo>
                  <a:lnTo>
                    <a:pt x="138" y="317"/>
                  </a:lnTo>
                  <a:lnTo>
                    <a:pt x="139" y="315"/>
                  </a:lnTo>
                  <a:lnTo>
                    <a:pt x="127" y="306"/>
                  </a:lnTo>
                  <a:lnTo>
                    <a:pt x="130" y="303"/>
                  </a:lnTo>
                  <a:lnTo>
                    <a:pt x="127" y="293"/>
                  </a:lnTo>
                  <a:lnTo>
                    <a:pt x="129" y="289"/>
                  </a:lnTo>
                  <a:lnTo>
                    <a:pt x="124" y="287"/>
                  </a:lnTo>
                  <a:lnTo>
                    <a:pt x="119" y="281"/>
                  </a:lnTo>
                  <a:lnTo>
                    <a:pt x="101" y="275"/>
                  </a:lnTo>
                  <a:lnTo>
                    <a:pt x="101" y="260"/>
                  </a:lnTo>
                  <a:lnTo>
                    <a:pt x="98" y="253"/>
                  </a:lnTo>
                  <a:lnTo>
                    <a:pt x="89" y="252"/>
                  </a:lnTo>
                  <a:lnTo>
                    <a:pt x="87" y="241"/>
                  </a:lnTo>
                  <a:lnTo>
                    <a:pt x="76" y="244"/>
                  </a:lnTo>
                  <a:lnTo>
                    <a:pt x="73" y="237"/>
                  </a:lnTo>
                  <a:lnTo>
                    <a:pt x="60" y="220"/>
                  </a:lnTo>
                  <a:lnTo>
                    <a:pt x="64" y="217"/>
                  </a:lnTo>
                  <a:lnTo>
                    <a:pt x="66" y="220"/>
                  </a:lnTo>
                  <a:lnTo>
                    <a:pt x="72" y="215"/>
                  </a:lnTo>
                  <a:lnTo>
                    <a:pt x="69" y="210"/>
                  </a:lnTo>
                  <a:lnTo>
                    <a:pt x="69" y="203"/>
                  </a:lnTo>
                  <a:lnTo>
                    <a:pt x="72" y="203"/>
                  </a:lnTo>
                  <a:lnTo>
                    <a:pt x="69" y="200"/>
                  </a:lnTo>
                  <a:lnTo>
                    <a:pt x="70" y="192"/>
                  </a:lnTo>
                  <a:lnTo>
                    <a:pt x="61" y="186"/>
                  </a:lnTo>
                  <a:lnTo>
                    <a:pt x="58" y="169"/>
                  </a:lnTo>
                  <a:lnTo>
                    <a:pt x="53" y="167"/>
                  </a:lnTo>
                  <a:lnTo>
                    <a:pt x="55" y="164"/>
                  </a:lnTo>
                  <a:lnTo>
                    <a:pt x="50" y="161"/>
                  </a:lnTo>
                  <a:lnTo>
                    <a:pt x="49" y="167"/>
                  </a:lnTo>
                  <a:lnTo>
                    <a:pt x="47" y="167"/>
                  </a:lnTo>
                  <a:lnTo>
                    <a:pt x="35" y="153"/>
                  </a:lnTo>
                  <a:lnTo>
                    <a:pt x="38" y="147"/>
                  </a:lnTo>
                  <a:lnTo>
                    <a:pt x="33" y="143"/>
                  </a:lnTo>
                  <a:lnTo>
                    <a:pt x="44" y="141"/>
                  </a:lnTo>
                  <a:lnTo>
                    <a:pt x="44" y="133"/>
                  </a:lnTo>
                  <a:lnTo>
                    <a:pt x="18" y="126"/>
                  </a:lnTo>
                  <a:lnTo>
                    <a:pt x="15" y="118"/>
                  </a:lnTo>
                  <a:lnTo>
                    <a:pt x="4" y="110"/>
                  </a:lnTo>
                  <a:lnTo>
                    <a:pt x="7" y="107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6" y="106"/>
                  </a:lnTo>
                  <a:lnTo>
                    <a:pt x="0" y="100"/>
                  </a:lnTo>
                  <a:lnTo>
                    <a:pt x="4" y="89"/>
                  </a:lnTo>
                  <a:lnTo>
                    <a:pt x="3" y="87"/>
                  </a:lnTo>
                  <a:lnTo>
                    <a:pt x="10" y="81"/>
                  </a:lnTo>
                  <a:lnTo>
                    <a:pt x="9" y="77"/>
                  </a:lnTo>
                  <a:lnTo>
                    <a:pt x="14" y="70"/>
                  </a:lnTo>
                  <a:lnTo>
                    <a:pt x="12" y="67"/>
                  </a:lnTo>
                  <a:lnTo>
                    <a:pt x="12" y="67"/>
                  </a:lnTo>
                  <a:lnTo>
                    <a:pt x="27" y="64"/>
                  </a:lnTo>
                  <a:lnTo>
                    <a:pt x="29" y="66"/>
                  </a:lnTo>
                  <a:lnTo>
                    <a:pt x="30" y="64"/>
                  </a:lnTo>
                  <a:lnTo>
                    <a:pt x="35" y="67"/>
                  </a:lnTo>
                  <a:lnTo>
                    <a:pt x="37" y="61"/>
                  </a:lnTo>
                  <a:lnTo>
                    <a:pt x="35" y="58"/>
                  </a:lnTo>
                  <a:lnTo>
                    <a:pt x="43" y="57"/>
                  </a:lnTo>
                  <a:lnTo>
                    <a:pt x="43" y="50"/>
                  </a:lnTo>
                  <a:lnTo>
                    <a:pt x="49" y="47"/>
                  </a:lnTo>
                  <a:lnTo>
                    <a:pt x="47" y="44"/>
                  </a:lnTo>
                  <a:lnTo>
                    <a:pt x="49" y="41"/>
                  </a:lnTo>
                  <a:lnTo>
                    <a:pt x="58" y="41"/>
                  </a:lnTo>
                  <a:lnTo>
                    <a:pt x="60" y="44"/>
                  </a:lnTo>
                  <a:lnTo>
                    <a:pt x="64" y="47"/>
                  </a:lnTo>
                  <a:lnTo>
                    <a:pt x="66" y="46"/>
                  </a:lnTo>
                  <a:lnTo>
                    <a:pt x="73" y="50"/>
                  </a:lnTo>
                  <a:lnTo>
                    <a:pt x="84" y="50"/>
                  </a:lnTo>
                  <a:lnTo>
                    <a:pt x="83" y="60"/>
                  </a:lnTo>
                  <a:lnTo>
                    <a:pt x="90" y="67"/>
                  </a:lnTo>
                  <a:lnTo>
                    <a:pt x="98" y="63"/>
                  </a:lnTo>
                  <a:lnTo>
                    <a:pt x="113" y="64"/>
                  </a:lnTo>
                  <a:lnTo>
                    <a:pt x="113" y="60"/>
                  </a:lnTo>
                  <a:lnTo>
                    <a:pt x="121" y="60"/>
                  </a:lnTo>
                  <a:lnTo>
                    <a:pt x="121" y="63"/>
                  </a:lnTo>
                  <a:lnTo>
                    <a:pt x="135" y="63"/>
                  </a:lnTo>
                  <a:lnTo>
                    <a:pt x="136" y="66"/>
                  </a:lnTo>
                  <a:lnTo>
                    <a:pt x="138" y="63"/>
                  </a:lnTo>
                  <a:lnTo>
                    <a:pt x="141" y="66"/>
                  </a:lnTo>
                  <a:lnTo>
                    <a:pt x="142" y="64"/>
                  </a:lnTo>
                  <a:lnTo>
                    <a:pt x="145" y="67"/>
                  </a:lnTo>
                  <a:lnTo>
                    <a:pt x="149" y="64"/>
                  </a:lnTo>
                  <a:lnTo>
                    <a:pt x="145" y="63"/>
                  </a:lnTo>
                  <a:lnTo>
                    <a:pt x="145" y="60"/>
                  </a:lnTo>
                  <a:lnTo>
                    <a:pt x="156" y="58"/>
                  </a:lnTo>
                  <a:lnTo>
                    <a:pt x="172" y="47"/>
                  </a:lnTo>
                  <a:lnTo>
                    <a:pt x="172" y="41"/>
                  </a:lnTo>
                  <a:lnTo>
                    <a:pt x="178" y="40"/>
                  </a:lnTo>
                  <a:lnTo>
                    <a:pt x="176" y="38"/>
                  </a:lnTo>
                  <a:lnTo>
                    <a:pt x="179" y="35"/>
                  </a:lnTo>
                  <a:lnTo>
                    <a:pt x="182" y="35"/>
                  </a:lnTo>
                  <a:lnTo>
                    <a:pt x="182" y="30"/>
                  </a:lnTo>
                  <a:lnTo>
                    <a:pt x="185" y="29"/>
                  </a:lnTo>
                  <a:lnTo>
                    <a:pt x="184" y="26"/>
                  </a:lnTo>
                  <a:lnTo>
                    <a:pt x="193" y="26"/>
                  </a:lnTo>
                  <a:lnTo>
                    <a:pt x="195" y="17"/>
                  </a:lnTo>
                  <a:lnTo>
                    <a:pt x="199" y="17"/>
                  </a:lnTo>
                  <a:lnTo>
                    <a:pt x="204" y="10"/>
                  </a:lnTo>
                  <a:close/>
                </a:path>
              </a:pathLst>
            </a:custGeom>
            <a:solidFill>
              <a:schemeClr val="accent4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ivne"/>
            <p:cNvSpPr>
              <a:spLocks/>
            </p:cNvSpPr>
            <p:nvPr/>
          </p:nvSpPr>
          <p:spPr bwMode="auto">
            <a:xfrm>
              <a:off x="1593878" y="764516"/>
              <a:ext cx="1301758" cy="1558334"/>
            </a:xfrm>
            <a:custGeom>
              <a:avLst/>
              <a:gdLst>
                <a:gd name="T0" fmla="*/ 210 w 549"/>
                <a:gd name="T1" fmla="*/ 12 h 641"/>
                <a:gd name="T2" fmla="*/ 250 w 549"/>
                <a:gd name="T3" fmla="*/ 26 h 641"/>
                <a:gd name="T4" fmla="*/ 287 w 549"/>
                <a:gd name="T5" fmla="*/ 46 h 641"/>
                <a:gd name="T6" fmla="*/ 333 w 549"/>
                <a:gd name="T7" fmla="*/ 41 h 641"/>
                <a:gd name="T8" fmla="*/ 367 w 549"/>
                <a:gd name="T9" fmla="*/ 61 h 641"/>
                <a:gd name="T10" fmla="*/ 450 w 549"/>
                <a:gd name="T11" fmla="*/ 94 h 641"/>
                <a:gd name="T12" fmla="*/ 487 w 549"/>
                <a:gd name="T13" fmla="*/ 115 h 641"/>
                <a:gd name="T14" fmla="*/ 503 w 549"/>
                <a:gd name="T15" fmla="*/ 121 h 641"/>
                <a:gd name="T16" fmla="*/ 526 w 549"/>
                <a:gd name="T17" fmla="*/ 115 h 641"/>
                <a:gd name="T18" fmla="*/ 539 w 549"/>
                <a:gd name="T19" fmla="*/ 137 h 641"/>
                <a:gd name="T20" fmla="*/ 519 w 549"/>
                <a:gd name="T21" fmla="*/ 158 h 641"/>
                <a:gd name="T22" fmla="*/ 510 w 549"/>
                <a:gd name="T23" fmla="*/ 166 h 641"/>
                <a:gd name="T24" fmla="*/ 494 w 549"/>
                <a:gd name="T25" fmla="*/ 229 h 641"/>
                <a:gd name="T26" fmla="*/ 474 w 549"/>
                <a:gd name="T27" fmla="*/ 269 h 641"/>
                <a:gd name="T28" fmla="*/ 444 w 549"/>
                <a:gd name="T29" fmla="*/ 306 h 641"/>
                <a:gd name="T30" fmla="*/ 451 w 549"/>
                <a:gd name="T31" fmla="*/ 350 h 641"/>
                <a:gd name="T32" fmla="*/ 447 w 549"/>
                <a:gd name="T33" fmla="*/ 383 h 641"/>
                <a:gd name="T34" fmla="*/ 442 w 549"/>
                <a:gd name="T35" fmla="*/ 424 h 641"/>
                <a:gd name="T36" fmla="*/ 447 w 549"/>
                <a:gd name="T37" fmla="*/ 458 h 641"/>
                <a:gd name="T38" fmla="*/ 413 w 549"/>
                <a:gd name="T39" fmla="*/ 463 h 641"/>
                <a:gd name="T40" fmla="*/ 368 w 549"/>
                <a:gd name="T41" fmla="*/ 477 h 641"/>
                <a:gd name="T42" fmla="*/ 348 w 549"/>
                <a:gd name="T43" fmla="*/ 489 h 641"/>
                <a:gd name="T44" fmla="*/ 344 w 549"/>
                <a:gd name="T45" fmla="*/ 498 h 641"/>
                <a:gd name="T46" fmla="*/ 315 w 549"/>
                <a:gd name="T47" fmla="*/ 523 h 641"/>
                <a:gd name="T48" fmla="*/ 299 w 549"/>
                <a:gd name="T49" fmla="*/ 546 h 641"/>
                <a:gd name="T50" fmla="*/ 270 w 549"/>
                <a:gd name="T51" fmla="*/ 561 h 641"/>
                <a:gd name="T52" fmla="*/ 236 w 549"/>
                <a:gd name="T53" fmla="*/ 584 h 641"/>
                <a:gd name="T54" fmla="*/ 230 w 549"/>
                <a:gd name="T55" fmla="*/ 557 h 641"/>
                <a:gd name="T56" fmla="*/ 177 w 549"/>
                <a:gd name="T57" fmla="*/ 560 h 641"/>
                <a:gd name="T58" fmla="*/ 132 w 549"/>
                <a:gd name="T59" fmla="*/ 586 h 641"/>
                <a:gd name="T60" fmla="*/ 82 w 549"/>
                <a:gd name="T61" fmla="*/ 589 h 641"/>
                <a:gd name="T62" fmla="*/ 77 w 549"/>
                <a:gd name="T63" fmla="*/ 615 h 641"/>
                <a:gd name="T64" fmla="*/ 23 w 549"/>
                <a:gd name="T65" fmla="*/ 601 h 641"/>
                <a:gd name="T66" fmla="*/ 22 w 549"/>
                <a:gd name="T67" fmla="*/ 563 h 641"/>
                <a:gd name="T68" fmla="*/ 3 w 549"/>
                <a:gd name="T69" fmla="*/ 546 h 641"/>
                <a:gd name="T70" fmla="*/ 17 w 549"/>
                <a:gd name="T71" fmla="*/ 520 h 641"/>
                <a:gd name="T72" fmla="*/ 16 w 549"/>
                <a:gd name="T73" fmla="*/ 503 h 641"/>
                <a:gd name="T74" fmla="*/ 8 w 549"/>
                <a:gd name="T75" fmla="*/ 470 h 641"/>
                <a:gd name="T76" fmla="*/ 48 w 549"/>
                <a:gd name="T77" fmla="*/ 461 h 641"/>
                <a:gd name="T78" fmla="*/ 51 w 549"/>
                <a:gd name="T79" fmla="*/ 441 h 641"/>
                <a:gd name="T80" fmla="*/ 58 w 549"/>
                <a:gd name="T81" fmla="*/ 430 h 641"/>
                <a:gd name="T82" fmla="*/ 89 w 549"/>
                <a:gd name="T83" fmla="*/ 420 h 641"/>
                <a:gd name="T84" fmla="*/ 134 w 549"/>
                <a:gd name="T85" fmla="*/ 420 h 641"/>
                <a:gd name="T86" fmla="*/ 158 w 549"/>
                <a:gd name="T87" fmla="*/ 437 h 641"/>
                <a:gd name="T88" fmla="*/ 172 w 549"/>
                <a:gd name="T89" fmla="*/ 372 h 641"/>
                <a:gd name="T90" fmla="*/ 183 w 549"/>
                <a:gd name="T91" fmla="*/ 330 h 641"/>
                <a:gd name="T92" fmla="*/ 186 w 549"/>
                <a:gd name="T93" fmla="*/ 290 h 641"/>
                <a:gd name="T94" fmla="*/ 192 w 549"/>
                <a:gd name="T95" fmla="*/ 270 h 641"/>
                <a:gd name="T96" fmla="*/ 180 w 549"/>
                <a:gd name="T97" fmla="*/ 238 h 641"/>
                <a:gd name="T98" fmla="*/ 160 w 549"/>
                <a:gd name="T99" fmla="*/ 210 h 641"/>
                <a:gd name="T100" fmla="*/ 146 w 549"/>
                <a:gd name="T101" fmla="*/ 190 h 641"/>
                <a:gd name="T102" fmla="*/ 131 w 549"/>
                <a:gd name="T103" fmla="*/ 189 h 641"/>
                <a:gd name="T104" fmla="*/ 111 w 549"/>
                <a:gd name="T105" fmla="*/ 157 h 641"/>
                <a:gd name="T106" fmla="*/ 106 w 549"/>
                <a:gd name="T107" fmla="*/ 140 h 641"/>
                <a:gd name="T108" fmla="*/ 97 w 549"/>
                <a:gd name="T109" fmla="*/ 109 h 641"/>
                <a:gd name="T110" fmla="*/ 109 w 549"/>
                <a:gd name="T111" fmla="*/ 103 h 641"/>
                <a:gd name="T112" fmla="*/ 120 w 549"/>
                <a:gd name="T113" fmla="*/ 61 h 641"/>
                <a:gd name="T114" fmla="*/ 120 w 549"/>
                <a:gd name="T115" fmla="*/ 26 h 641"/>
                <a:gd name="T116" fmla="*/ 106 w 549"/>
                <a:gd name="T117" fmla="*/ 7 h 641"/>
                <a:gd name="T118" fmla="*/ 154 w 549"/>
                <a:gd name="T119" fmla="*/ 6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9" h="641">
                  <a:moveTo>
                    <a:pt x="155" y="7"/>
                  </a:moveTo>
                  <a:lnTo>
                    <a:pt x="177" y="11"/>
                  </a:lnTo>
                  <a:lnTo>
                    <a:pt x="187" y="6"/>
                  </a:lnTo>
                  <a:lnTo>
                    <a:pt x="192" y="4"/>
                  </a:lnTo>
                  <a:lnTo>
                    <a:pt x="200" y="7"/>
                  </a:lnTo>
                  <a:lnTo>
                    <a:pt x="201" y="11"/>
                  </a:lnTo>
                  <a:lnTo>
                    <a:pt x="210" y="12"/>
                  </a:lnTo>
                  <a:lnTo>
                    <a:pt x="220" y="24"/>
                  </a:lnTo>
                  <a:lnTo>
                    <a:pt x="223" y="23"/>
                  </a:lnTo>
                  <a:lnTo>
                    <a:pt x="223" y="27"/>
                  </a:lnTo>
                  <a:lnTo>
                    <a:pt x="227" y="27"/>
                  </a:lnTo>
                  <a:lnTo>
                    <a:pt x="230" y="29"/>
                  </a:lnTo>
                  <a:lnTo>
                    <a:pt x="236" y="26"/>
                  </a:lnTo>
                  <a:lnTo>
                    <a:pt x="250" y="26"/>
                  </a:lnTo>
                  <a:lnTo>
                    <a:pt x="253" y="29"/>
                  </a:lnTo>
                  <a:lnTo>
                    <a:pt x="266" y="29"/>
                  </a:lnTo>
                  <a:lnTo>
                    <a:pt x="272" y="24"/>
                  </a:lnTo>
                  <a:lnTo>
                    <a:pt x="273" y="38"/>
                  </a:lnTo>
                  <a:lnTo>
                    <a:pt x="278" y="37"/>
                  </a:lnTo>
                  <a:lnTo>
                    <a:pt x="283" y="44"/>
                  </a:lnTo>
                  <a:lnTo>
                    <a:pt x="287" y="46"/>
                  </a:lnTo>
                  <a:lnTo>
                    <a:pt x="289" y="51"/>
                  </a:lnTo>
                  <a:lnTo>
                    <a:pt x="302" y="51"/>
                  </a:lnTo>
                  <a:lnTo>
                    <a:pt x="306" y="46"/>
                  </a:lnTo>
                  <a:lnTo>
                    <a:pt x="313" y="43"/>
                  </a:lnTo>
                  <a:lnTo>
                    <a:pt x="313" y="40"/>
                  </a:lnTo>
                  <a:lnTo>
                    <a:pt x="318" y="41"/>
                  </a:lnTo>
                  <a:lnTo>
                    <a:pt x="333" y="41"/>
                  </a:lnTo>
                  <a:lnTo>
                    <a:pt x="338" y="46"/>
                  </a:lnTo>
                  <a:lnTo>
                    <a:pt x="345" y="49"/>
                  </a:lnTo>
                  <a:lnTo>
                    <a:pt x="348" y="52"/>
                  </a:lnTo>
                  <a:lnTo>
                    <a:pt x="347" y="58"/>
                  </a:lnTo>
                  <a:lnTo>
                    <a:pt x="355" y="61"/>
                  </a:lnTo>
                  <a:lnTo>
                    <a:pt x="355" y="64"/>
                  </a:lnTo>
                  <a:lnTo>
                    <a:pt x="367" y="61"/>
                  </a:lnTo>
                  <a:lnTo>
                    <a:pt x="373" y="67"/>
                  </a:lnTo>
                  <a:lnTo>
                    <a:pt x="381" y="67"/>
                  </a:lnTo>
                  <a:lnTo>
                    <a:pt x="387" y="72"/>
                  </a:lnTo>
                  <a:lnTo>
                    <a:pt x="396" y="60"/>
                  </a:lnTo>
                  <a:lnTo>
                    <a:pt x="441" y="58"/>
                  </a:lnTo>
                  <a:lnTo>
                    <a:pt x="442" y="95"/>
                  </a:lnTo>
                  <a:lnTo>
                    <a:pt x="450" y="94"/>
                  </a:lnTo>
                  <a:lnTo>
                    <a:pt x="454" y="98"/>
                  </a:lnTo>
                  <a:lnTo>
                    <a:pt x="450" y="109"/>
                  </a:lnTo>
                  <a:lnTo>
                    <a:pt x="448" y="115"/>
                  </a:lnTo>
                  <a:lnTo>
                    <a:pt x="470" y="115"/>
                  </a:lnTo>
                  <a:lnTo>
                    <a:pt x="473" y="110"/>
                  </a:lnTo>
                  <a:lnTo>
                    <a:pt x="479" y="114"/>
                  </a:lnTo>
                  <a:lnTo>
                    <a:pt x="487" y="115"/>
                  </a:lnTo>
                  <a:lnTo>
                    <a:pt x="487" y="112"/>
                  </a:lnTo>
                  <a:lnTo>
                    <a:pt x="493" y="109"/>
                  </a:lnTo>
                  <a:lnTo>
                    <a:pt x="494" y="114"/>
                  </a:lnTo>
                  <a:lnTo>
                    <a:pt x="499" y="112"/>
                  </a:lnTo>
                  <a:lnTo>
                    <a:pt x="499" y="114"/>
                  </a:lnTo>
                  <a:lnTo>
                    <a:pt x="497" y="118"/>
                  </a:lnTo>
                  <a:lnTo>
                    <a:pt x="503" y="121"/>
                  </a:lnTo>
                  <a:lnTo>
                    <a:pt x="508" y="114"/>
                  </a:lnTo>
                  <a:lnTo>
                    <a:pt x="505" y="115"/>
                  </a:lnTo>
                  <a:lnTo>
                    <a:pt x="503" y="107"/>
                  </a:lnTo>
                  <a:lnTo>
                    <a:pt x="505" y="104"/>
                  </a:lnTo>
                  <a:lnTo>
                    <a:pt x="510" y="109"/>
                  </a:lnTo>
                  <a:lnTo>
                    <a:pt x="513" y="104"/>
                  </a:lnTo>
                  <a:lnTo>
                    <a:pt x="526" y="115"/>
                  </a:lnTo>
                  <a:lnTo>
                    <a:pt x="533" y="112"/>
                  </a:lnTo>
                  <a:lnTo>
                    <a:pt x="540" y="112"/>
                  </a:lnTo>
                  <a:lnTo>
                    <a:pt x="542" y="115"/>
                  </a:lnTo>
                  <a:lnTo>
                    <a:pt x="548" y="115"/>
                  </a:lnTo>
                  <a:lnTo>
                    <a:pt x="549" y="120"/>
                  </a:lnTo>
                  <a:lnTo>
                    <a:pt x="548" y="129"/>
                  </a:lnTo>
                  <a:lnTo>
                    <a:pt x="539" y="137"/>
                  </a:lnTo>
                  <a:lnTo>
                    <a:pt x="539" y="143"/>
                  </a:lnTo>
                  <a:lnTo>
                    <a:pt x="536" y="144"/>
                  </a:lnTo>
                  <a:lnTo>
                    <a:pt x="536" y="144"/>
                  </a:lnTo>
                  <a:lnTo>
                    <a:pt x="537" y="150"/>
                  </a:lnTo>
                  <a:lnTo>
                    <a:pt x="533" y="149"/>
                  </a:lnTo>
                  <a:lnTo>
                    <a:pt x="528" y="157"/>
                  </a:lnTo>
                  <a:lnTo>
                    <a:pt x="519" y="158"/>
                  </a:lnTo>
                  <a:lnTo>
                    <a:pt x="519" y="174"/>
                  </a:lnTo>
                  <a:lnTo>
                    <a:pt x="523" y="174"/>
                  </a:lnTo>
                  <a:lnTo>
                    <a:pt x="525" y="183"/>
                  </a:lnTo>
                  <a:lnTo>
                    <a:pt x="519" y="183"/>
                  </a:lnTo>
                  <a:lnTo>
                    <a:pt x="517" y="178"/>
                  </a:lnTo>
                  <a:lnTo>
                    <a:pt x="508" y="172"/>
                  </a:lnTo>
                  <a:lnTo>
                    <a:pt x="510" y="166"/>
                  </a:lnTo>
                  <a:lnTo>
                    <a:pt x="503" y="166"/>
                  </a:lnTo>
                  <a:lnTo>
                    <a:pt x="500" y="192"/>
                  </a:lnTo>
                  <a:lnTo>
                    <a:pt x="507" y="194"/>
                  </a:lnTo>
                  <a:lnTo>
                    <a:pt x="507" y="203"/>
                  </a:lnTo>
                  <a:lnTo>
                    <a:pt x="500" y="210"/>
                  </a:lnTo>
                  <a:lnTo>
                    <a:pt x="490" y="214"/>
                  </a:lnTo>
                  <a:lnTo>
                    <a:pt x="494" y="229"/>
                  </a:lnTo>
                  <a:lnTo>
                    <a:pt x="491" y="232"/>
                  </a:lnTo>
                  <a:lnTo>
                    <a:pt x="496" y="234"/>
                  </a:lnTo>
                  <a:lnTo>
                    <a:pt x="496" y="237"/>
                  </a:lnTo>
                  <a:lnTo>
                    <a:pt x="485" y="249"/>
                  </a:lnTo>
                  <a:lnTo>
                    <a:pt x="476" y="264"/>
                  </a:lnTo>
                  <a:lnTo>
                    <a:pt x="477" y="267"/>
                  </a:lnTo>
                  <a:lnTo>
                    <a:pt x="474" y="269"/>
                  </a:lnTo>
                  <a:lnTo>
                    <a:pt x="474" y="284"/>
                  </a:lnTo>
                  <a:lnTo>
                    <a:pt x="465" y="290"/>
                  </a:lnTo>
                  <a:lnTo>
                    <a:pt x="464" y="297"/>
                  </a:lnTo>
                  <a:lnTo>
                    <a:pt x="467" y="301"/>
                  </a:lnTo>
                  <a:lnTo>
                    <a:pt x="456" y="303"/>
                  </a:lnTo>
                  <a:lnTo>
                    <a:pt x="456" y="304"/>
                  </a:lnTo>
                  <a:lnTo>
                    <a:pt x="444" y="306"/>
                  </a:lnTo>
                  <a:lnTo>
                    <a:pt x="445" y="314"/>
                  </a:lnTo>
                  <a:lnTo>
                    <a:pt x="439" y="317"/>
                  </a:lnTo>
                  <a:lnTo>
                    <a:pt x="447" y="334"/>
                  </a:lnTo>
                  <a:lnTo>
                    <a:pt x="448" y="337"/>
                  </a:lnTo>
                  <a:lnTo>
                    <a:pt x="444" y="338"/>
                  </a:lnTo>
                  <a:lnTo>
                    <a:pt x="444" y="343"/>
                  </a:lnTo>
                  <a:lnTo>
                    <a:pt x="451" y="350"/>
                  </a:lnTo>
                  <a:lnTo>
                    <a:pt x="450" y="353"/>
                  </a:lnTo>
                  <a:lnTo>
                    <a:pt x="451" y="355"/>
                  </a:lnTo>
                  <a:lnTo>
                    <a:pt x="450" y="360"/>
                  </a:lnTo>
                  <a:lnTo>
                    <a:pt x="450" y="363"/>
                  </a:lnTo>
                  <a:lnTo>
                    <a:pt x="447" y="369"/>
                  </a:lnTo>
                  <a:lnTo>
                    <a:pt x="448" y="373"/>
                  </a:lnTo>
                  <a:lnTo>
                    <a:pt x="447" y="383"/>
                  </a:lnTo>
                  <a:lnTo>
                    <a:pt x="448" y="384"/>
                  </a:lnTo>
                  <a:lnTo>
                    <a:pt x="448" y="392"/>
                  </a:lnTo>
                  <a:lnTo>
                    <a:pt x="454" y="393"/>
                  </a:lnTo>
                  <a:lnTo>
                    <a:pt x="453" y="400"/>
                  </a:lnTo>
                  <a:lnTo>
                    <a:pt x="456" y="407"/>
                  </a:lnTo>
                  <a:lnTo>
                    <a:pt x="448" y="423"/>
                  </a:lnTo>
                  <a:lnTo>
                    <a:pt x="442" y="424"/>
                  </a:lnTo>
                  <a:lnTo>
                    <a:pt x="441" y="427"/>
                  </a:lnTo>
                  <a:lnTo>
                    <a:pt x="442" y="429"/>
                  </a:lnTo>
                  <a:lnTo>
                    <a:pt x="442" y="435"/>
                  </a:lnTo>
                  <a:lnTo>
                    <a:pt x="437" y="440"/>
                  </a:lnTo>
                  <a:lnTo>
                    <a:pt x="445" y="446"/>
                  </a:lnTo>
                  <a:lnTo>
                    <a:pt x="444" y="452"/>
                  </a:lnTo>
                  <a:lnTo>
                    <a:pt x="447" y="458"/>
                  </a:lnTo>
                  <a:lnTo>
                    <a:pt x="439" y="460"/>
                  </a:lnTo>
                  <a:lnTo>
                    <a:pt x="439" y="460"/>
                  </a:lnTo>
                  <a:lnTo>
                    <a:pt x="425" y="460"/>
                  </a:lnTo>
                  <a:lnTo>
                    <a:pt x="425" y="452"/>
                  </a:lnTo>
                  <a:lnTo>
                    <a:pt x="422" y="449"/>
                  </a:lnTo>
                  <a:lnTo>
                    <a:pt x="413" y="455"/>
                  </a:lnTo>
                  <a:lnTo>
                    <a:pt x="413" y="463"/>
                  </a:lnTo>
                  <a:lnTo>
                    <a:pt x="402" y="461"/>
                  </a:lnTo>
                  <a:lnTo>
                    <a:pt x="401" y="467"/>
                  </a:lnTo>
                  <a:lnTo>
                    <a:pt x="396" y="469"/>
                  </a:lnTo>
                  <a:lnTo>
                    <a:pt x="395" y="472"/>
                  </a:lnTo>
                  <a:lnTo>
                    <a:pt x="384" y="469"/>
                  </a:lnTo>
                  <a:lnTo>
                    <a:pt x="378" y="466"/>
                  </a:lnTo>
                  <a:lnTo>
                    <a:pt x="368" y="477"/>
                  </a:lnTo>
                  <a:lnTo>
                    <a:pt x="364" y="472"/>
                  </a:lnTo>
                  <a:lnTo>
                    <a:pt x="362" y="473"/>
                  </a:lnTo>
                  <a:lnTo>
                    <a:pt x="361" y="478"/>
                  </a:lnTo>
                  <a:lnTo>
                    <a:pt x="353" y="480"/>
                  </a:lnTo>
                  <a:lnTo>
                    <a:pt x="352" y="483"/>
                  </a:lnTo>
                  <a:lnTo>
                    <a:pt x="350" y="483"/>
                  </a:lnTo>
                  <a:lnTo>
                    <a:pt x="348" y="489"/>
                  </a:lnTo>
                  <a:lnTo>
                    <a:pt x="355" y="487"/>
                  </a:lnTo>
                  <a:lnTo>
                    <a:pt x="355" y="490"/>
                  </a:lnTo>
                  <a:lnTo>
                    <a:pt x="344" y="492"/>
                  </a:lnTo>
                  <a:lnTo>
                    <a:pt x="345" y="486"/>
                  </a:lnTo>
                  <a:lnTo>
                    <a:pt x="344" y="487"/>
                  </a:lnTo>
                  <a:lnTo>
                    <a:pt x="342" y="493"/>
                  </a:lnTo>
                  <a:lnTo>
                    <a:pt x="344" y="498"/>
                  </a:lnTo>
                  <a:lnTo>
                    <a:pt x="339" y="497"/>
                  </a:lnTo>
                  <a:lnTo>
                    <a:pt x="338" y="507"/>
                  </a:lnTo>
                  <a:lnTo>
                    <a:pt x="335" y="506"/>
                  </a:lnTo>
                  <a:lnTo>
                    <a:pt x="332" y="517"/>
                  </a:lnTo>
                  <a:lnTo>
                    <a:pt x="327" y="515"/>
                  </a:lnTo>
                  <a:lnTo>
                    <a:pt x="325" y="524"/>
                  </a:lnTo>
                  <a:lnTo>
                    <a:pt x="315" y="523"/>
                  </a:lnTo>
                  <a:lnTo>
                    <a:pt x="312" y="532"/>
                  </a:lnTo>
                  <a:lnTo>
                    <a:pt x="306" y="535"/>
                  </a:lnTo>
                  <a:lnTo>
                    <a:pt x="307" y="540"/>
                  </a:lnTo>
                  <a:lnTo>
                    <a:pt x="304" y="540"/>
                  </a:lnTo>
                  <a:lnTo>
                    <a:pt x="304" y="543"/>
                  </a:lnTo>
                  <a:lnTo>
                    <a:pt x="299" y="541"/>
                  </a:lnTo>
                  <a:lnTo>
                    <a:pt x="299" y="546"/>
                  </a:lnTo>
                  <a:lnTo>
                    <a:pt x="296" y="549"/>
                  </a:lnTo>
                  <a:lnTo>
                    <a:pt x="298" y="550"/>
                  </a:lnTo>
                  <a:lnTo>
                    <a:pt x="293" y="552"/>
                  </a:lnTo>
                  <a:lnTo>
                    <a:pt x="293" y="557"/>
                  </a:lnTo>
                  <a:lnTo>
                    <a:pt x="295" y="557"/>
                  </a:lnTo>
                  <a:lnTo>
                    <a:pt x="273" y="557"/>
                  </a:lnTo>
                  <a:lnTo>
                    <a:pt x="270" y="561"/>
                  </a:lnTo>
                  <a:lnTo>
                    <a:pt x="266" y="561"/>
                  </a:lnTo>
                  <a:lnTo>
                    <a:pt x="258" y="567"/>
                  </a:lnTo>
                  <a:lnTo>
                    <a:pt x="253" y="572"/>
                  </a:lnTo>
                  <a:lnTo>
                    <a:pt x="253" y="578"/>
                  </a:lnTo>
                  <a:lnTo>
                    <a:pt x="250" y="584"/>
                  </a:lnTo>
                  <a:lnTo>
                    <a:pt x="238" y="586"/>
                  </a:lnTo>
                  <a:lnTo>
                    <a:pt x="236" y="584"/>
                  </a:lnTo>
                  <a:lnTo>
                    <a:pt x="236" y="584"/>
                  </a:lnTo>
                  <a:lnTo>
                    <a:pt x="227" y="578"/>
                  </a:lnTo>
                  <a:lnTo>
                    <a:pt x="230" y="572"/>
                  </a:lnTo>
                  <a:lnTo>
                    <a:pt x="229" y="567"/>
                  </a:lnTo>
                  <a:lnTo>
                    <a:pt x="235" y="567"/>
                  </a:lnTo>
                  <a:lnTo>
                    <a:pt x="236" y="557"/>
                  </a:lnTo>
                  <a:lnTo>
                    <a:pt x="230" y="557"/>
                  </a:lnTo>
                  <a:lnTo>
                    <a:pt x="224" y="567"/>
                  </a:lnTo>
                  <a:lnTo>
                    <a:pt x="203" y="560"/>
                  </a:lnTo>
                  <a:lnTo>
                    <a:pt x="192" y="567"/>
                  </a:lnTo>
                  <a:lnTo>
                    <a:pt x="192" y="564"/>
                  </a:lnTo>
                  <a:lnTo>
                    <a:pt x="184" y="563"/>
                  </a:lnTo>
                  <a:lnTo>
                    <a:pt x="181" y="560"/>
                  </a:lnTo>
                  <a:lnTo>
                    <a:pt x="177" y="560"/>
                  </a:lnTo>
                  <a:lnTo>
                    <a:pt x="164" y="572"/>
                  </a:lnTo>
                  <a:lnTo>
                    <a:pt x="161" y="581"/>
                  </a:lnTo>
                  <a:lnTo>
                    <a:pt x="154" y="584"/>
                  </a:lnTo>
                  <a:lnTo>
                    <a:pt x="147" y="583"/>
                  </a:lnTo>
                  <a:lnTo>
                    <a:pt x="141" y="584"/>
                  </a:lnTo>
                  <a:lnTo>
                    <a:pt x="134" y="581"/>
                  </a:lnTo>
                  <a:lnTo>
                    <a:pt x="132" y="586"/>
                  </a:lnTo>
                  <a:lnTo>
                    <a:pt x="124" y="584"/>
                  </a:lnTo>
                  <a:lnTo>
                    <a:pt x="114" y="593"/>
                  </a:lnTo>
                  <a:lnTo>
                    <a:pt x="103" y="586"/>
                  </a:lnTo>
                  <a:lnTo>
                    <a:pt x="98" y="593"/>
                  </a:lnTo>
                  <a:lnTo>
                    <a:pt x="86" y="592"/>
                  </a:lnTo>
                  <a:lnTo>
                    <a:pt x="88" y="589"/>
                  </a:lnTo>
                  <a:lnTo>
                    <a:pt x="82" y="589"/>
                  </a:lnTo>
                  <a:lnTo>
                    <a:pt x="75" y="593"/>
                  </a:lnTo>
                  <a:lnTo>
                    <a:pt x="75" y="601"/>
                  </a:lnTo>
                  <a:lnTo>
                    <a:pt x="77" y="604"/>
                  </a:lnTo>
                  <a:lnTo>
                    <a:pt x="83" y="606"/>
                  </a:lnTo>
                  <a:lnTo>
                    <a:pt x="85" y="609"/>
                  </a:lnTo>
                  <a:lnTo>
                    <a:pt x="77" y="612"/>
                  </a:lnTo>
                  <a:lnTo>
                    <a:pt x="77" y="615"/>
                  </a:lnTo>
                  <a:lnTo>
                    <a:pt x="74" y="620"/>
                  </a:lnTo>
                  <a:lnTo>
                    <a:pt x="72" y="626"/>
                  </a:lnTo>
                  <a:lnTo>
                    <a:pt x="58" y="627"/>
                  </a:lnTo>
                  <a:lnTo>
                    <a:pt x="55" y="641"/>
                  </a:lnTo>
                  <a:lnTo>
                    <a:pt x="55" y="641"/>
                  </a:lnTo>
                  <a:lnTo>
                    <a:pt x="48" y="635"/>
                  </a:lnTo>
                  <a:lnTo>
                    <a:pt x="23" y="601"/>
                  </a:lnTo>
                  <a:lnTo>
                    <a:pt x="25" y="589"/>
                  </a:lnTo>
                  <a:lnTo>
                    <a:pt x="28" y="584"/>
                  </a:lnTo>
                  <a:lnTo>
                    <a:pt x="19" y="577"/>
                  </a:lnTo>
                  <a:lnTo>
                    <a:pt x="17" y="572"/>
                  </a:lnTo>
                  <a:lnTo>
                    <a:pt x="20" y="570"/>
                  </a:lnTo>
                  <a:lnTo>
                    <a:pt x="19" y="567"/>
                  </a:lnTo>
                  <a:lnTo>
                    <a:pt x="22" y="563"/>
                  </a:lnTo>
                  <a:lnTo>
                    <a:pt x="25" y="563"/>
                  </a:lnTo>
                  <a:lnTo>
                    <a:pt x="26" y="552"/>
                  </a:lnTo>
                  <a:lnTo>
                    <a:pt x="17" y="547"/>
                  </a:lnTo>
                  <a:lnTo>
                    <a:pt x="9" y="550"/>
                  </a:lnTo>
                  <a:lnTo>
                    <a:pt x="6" y="549"/>
                  </a:lnTo>
                  <a:lnTo>
                    <a:pt x="6" y="549"/>
                  </a:lnTo>
                  <a:lnTo>
                    <a:pt x="3" y="546"/>
                  </a:lnTo>
                  <a:lnTo>
                    <a:pt x="6" y="541"/>
                  </a:lnTo>
                  <a:lnTo>
                    <a:pt x="9" y="541"/>
                  </a:lnTo>
                  <a:lnTo>
                    <a:pt x="9" y="540"/>
                  </a:lnTo>
                  <a:lnTo>
                    <a:pt x="17" y="535"/>
                  </a:lnTo>
                  <a:lnTo>
                    <a:pt x="14" y="530"/>
                  </a:lnTo>
                  <a:lnTo>
                    <a:pt x="12" y="523"/>
                  </a:lnTo>
                  <a:lnTo>
                    <a:pt x="17" y="520"/>
                  </a:lnTo>
                  <a:lnTo>
                    <a:pt x="20" y="526"/>
                  </a:lnTo>
                  <a:lnTo>
                    <a:pt x="23" y="524"/>
                  </a:lnTo>
                  <a:lnTo>
                    <a:pt x="26" y="520"/>
                  </a:lnTo>
                  <a:lnTo>
                    <a:pt x="23" y="513"/>
                  </a:lnTo>
                  <a:lnTo>
                    <a:pt x="19" y="513"/>
                  </a:lnTo>
                  <a:lnTo>
                    <a:pt x="19" y="507"/>
                  </a:lnTo>
                  <a:lnTo>
                    <a:pt x="16" y="503"/>
                  </a:lnTo>
                  <a:lnTo>
                    <a:pt x="11" y="504"/>
                  </a:lnTo>
                  <a:lnTo>
                    <a:pt x="14" y="495"/>
                  </a:lnTo>
                  <a:lnTo>
                    <a:pt x="0" y="487"/>
                  </a:lnTo>
                  <a:lnTo>
                    <a:pt x="14" y="490"/>
                  </a:lnTo>
                  <a:lnTo>
                    <a:pt x="16" y="478"/>
                  </a:lnTo>
                  <a:lnTo>
                    <a:pt x="14" y="475"/>
                  </a:lnTo>
                  <a:lnTo>
                    <a:pt x="8" y="470"/>
                  </a:lnTo>
                  <a:lnTo>
                    <a:pt x="9" y="464"/>
                  </a:lnTo>
                  <a:lnTo>
                    <a:pt x="22" y="463"/>
                  </a:lnTo>
                  <a:lnTo>
                    <a:pt x="23" y="466"/>
                  </a:lnTo>
                  <a:lnTo>
                    <a:pt x="32" y="467"/>
                  </a:lnTo>
                  <a:lnTo>
                    <a:pt x="34" y="469"/>
                  </a:lnTo>
                  <a:lnTo>
                    <a:pt x="45" y="469"/>
                  </a:lnTo>
                  <a:lnTo>
                    <a:pt x="48" y="461"/>
                  </a:lnTo>
                  <a:lnTo>
                    <a:pt x="51" y="458"/>
                  </a:lnTo>
                  <a:lnTo>
                    <a:pt x="49" y="453"/>
                  </a:lnTo>
                  <a:lnTo>
                    <a:pt x="45" y="455"/>
                  </a:lnTo>
                  <a:lnTo>
                    <a:pt x="46" y="449"/>
                  </a:lnTo>
                  <a:lnTo>
                    <a:pt x="42" y="438"/>
                  </a:lnTo>
                  <a:lnTo>
                    <a:pt x="46" y="438"/>
                  </a:lnTo>
                  <a:lnTo>
                    <a:pt x="51" y="441"/>
                  </a:lnTo>
                  <a:lnTo>
                    <a:pt x="55" y="443"/>
                  </a:lnTo>
                  <a:lnTo>
                    <a:pt x="57" y="444"/>
                  </a:lnTo>
                  <a:lnTo>
                    <a:pt x="66" y="443"/>
                  </a:lnTo>
                  <a:lnTo>
                    <a:pt x="60" y="437"/>
                  </a:lnTo>
                  <a:lnTo>
                    <a:pt x="58" y="433"/>
                  </a:lnTo>
                  <a:lnTo>
                    <a:pt x="57" y="433"/>
                  </a:lnTo>
                  <a:lnTo>
                    <a:pt x="58" y="430"/>
                  </a:lnTo>
                  <a:lnTo>
                    <a:pt x="62" y="430"/>
                  </a:lnTo>
                  <a:lnTo>
                    <a:pt x="65" y="426"/>
                  </a:lnTo>
                  <a:lnTo>
                    <a:pt x="63" y="418"/>
                  </a:lnTo>
                  <a:lnTo>
                    <a:pt x="66" y="424"/>
                  </a:lnTo>
                  <a:lnTo>
                    <a:pt x="80" y="427"/>
                  </a:lnTo>
                  <a:lnTo>
                    <a:pt x="78" y="424"/>
                  </a:lnTo>
                  <a:lnTo>
                    <a:pt x="89" y="420"/>
                  </a:lnTo>
                  <a:lnTo>
                    <a:pt x="105" y="415"/>
                  </a:lnTo>
                  <a:lnTo>
                    <a:pt x="108" y="417"/>
                  </a:lnTo>
                  <a:lnTo>
                    <a:pt x="106" y="409"/>
                  </a:lnTo>
                  <a:lnTo>
                    <a:pt x="114" y="410"/>
                  </a:lnTo>
                  <a:lnTo>
                    <a:pt x="126" y="406"/>
                  </a:lnTo>
                  <a:lnTo>
                    <a:pt x="126" y="413"/>
                  </a:lnTo>
                  <a:lnTo>
                    <a:pt x="134" y="420"/>
                  </a:lnTo>
                  <a:lnTo>
                    <a:pt x="131" y="424"/>
                  </a:lnTo>
                  <a:lnTo>
                    <a:pt x="137" y="424"/>
                  </a:lnTo>
                  <a:lnTo>
                    <a:pt x="143" y="423"/>
                  </a:lnTo>
                  <a:lnTo>
                    <a:pt x="147" y="424"/>
                  </a:lnTo>
                  <a:lnTo>
                    <a:pt x="154" y="438"/>
                  </a:lnTo>
                  <a:lnTo>
                    <a:pt x="157" y="440"/>
                  </a:lnTo>
                  <a:lnTo>
                    <a:pt x="158" y="437"/>
                  </a:lnTo>
                  <a:lnTo>
                    <a:pt x="154" y="432"/>
                  </a:lnTo>
                  <a:lnTo>
                    <a:pt x="163" y="418"/>
                  </a:lnTo>
                  <a:lnTo>
                    <a:pt x="164" y="412"/>
                  </a:lnTo>
                  <a:lnTo>
                    <a:pt x="164" y="400"/>
                  </a:lnTo>
                  <a:lnTo>
                    <a:pt x="167" y="392"/>
                  </a:lnTo>
                  <a:lnTo>
                    <a:pt x="167" y="383"/>
                  </a:lnTo>
                  <a:lnTo>
                    <a:pt x="172" y="372"/>
                  </a:lnTo>
                  <a:lnTo>
                    <a:pt x="195" y="375"/>
                  </a:lnTo>
                  <a:lnTo>
                    <a:pt x="198" y="367"/>
                  </a:lnTo>
                  <a:lnTo>
                    <a:pt x="198" y="364"/>
                  </a:lnTo>
                  <a:lnTo>
                    <a:pt x="194" y="360"/>
                  </a:lnTo>
                  <a:lnTo>
                    <a:pt x="189" y="360"/>
                  </a:lnTo>
                  <a:lnTo>
                    <a:pt x="190" y="337"/>
                  </a:lnTo>
                  <a:lnTo>
                    <a:pt x="183" y="330"/>
                  </a:lnTo>
                  <a:lnTo>
                    <a:pt x="190" y="327"/>
                  </a:lnTo>
                  <a:lnTo>
                    <a:pt x="207" y="326"/>
                  </a:lnTo>
                  <a:lnTo>
                    <a:pt x="207" y="315"/>
                  </a:lnTo>
                  <a:lnTo>
                    <a:pt x="212" y="314"/>
                  </a:lnTo>
                  <a:lnTo>
                    <a:pt x="209" y="298"/>
                  </a:lnTo>
                  <a:lnTo>
                    <a:pt x="194" y="289"/>
                  </a:lnTo>
                  <a:lnTo>
                    <a:pt x="186" y="290"/>
                  </a:lnTo>
                  <a:lnTo>
                    <a:pt x="178" y="287"/>
                  </a:lnTo>
                  <a:lnTo>
                    <a:pt x="180" y="281"/>
                  </a:lnTo>
                  <a:lnTo>
                    <a:pt x="177" y="277"/>
                  </a:lnTo>
                  <a:lnTo>
                    <a:pt x="181" y="274"/>
                  </a:lnTo>
                  <a:lnTo>
                    <a:pt x="189" y="275"/>
                  </a:lnTo>
                  <a:lnTo>
                    <a:pt x="189" y="269"/>
                  </a:lnTo>
                  <a:lnTo>
                    <a:pt x="192" y="270"/>
                  </a:lnTo>
                  <a:lnTo>
                    <a:pt x="192" y="272"/>
                  </a:lnTo>
                  <a:lnTo>
                    <a:pt x="201" y="269"/>
                  </a:lnTo>
                  <a:lnTo>
                    <a:pt x="201" y="264"/>
                  </a:lnTo>
                  <a:lnTo>
                    <a:pt x="204" y="264"/>
                  </a:lnTo>
                  <a:lnTo>
                    <a:pt x="203" y="255"/>
                  </a:lnTo>
                  <a:lnTo>
                    <a:pt x="190" y="241"/>
                  </a:lnTo>
                  <a:lnTo>
                    <a:pt x="180" y="238"/>
                  </a:lnTo>
                  <a:lnTo>
                    <a:pt x="178" y="234"/>
                  </a:lnTo>
                  <a:lnTo>
                    <a:pt x="177" y="229"/>
                  </a:lnTo>
                  <a:lnTo>
                    <a:pt x="178" y="226"/>
                  </a:lnTo>
                  <a:lnTo>
                    <a:pt x="172" y="221"/>
                  </a:lnTo>
                  <a:lnTo>
                    <a:pt x="169" y="221"/>
                  </a:lnTo>
                  <a:lnTo>
                    <a:pt x="167" y="214"/>
                  </a:lnTo>
                  <a:lnTo>
                    <a:pt x="160" y="210"/>
                  </a:lnTo>
                  <a:lnTo>
                    <a:pt x="155" y="204"/>
                  </a:lnTo>
                  <a:lnTo>
                    <a:pt x="155" y="195"/>
                  </a:lnTo>
                  <a:lnTo>
                    <a:pt x="154" y="194"/>
                  </a:lnTo>
                  <a:lnTo>
                    <a:pt x="158" y="192"/>
                  </a:lnTo>
                  <a:lnTo>
                    <a:pt x="155" y="187"/>
                  </a:lnTo>
                  <a:lnTo>
                    <a:pt x="151" y="192"/>
                  </a:lnTo>
                  <a:lnTo>
                    <a:pt x="146" y="190"/>
                  </a:lnTo>
                  <a:lnTo>
                    <a:pt x="144" y="192"/>
                  </a:lnTo>
                  <a:lnTo>
                    <a:pt x="140" y="189"/>
                  </a:lnTo>
                  <a:lnTo>
                    <a:pt x="140" y="183"/>
                  </a:lnTo>
                  <a:lnTo>
                    <a:pt x="134" y="183"/>
                  </a:lnTo>
                  <a:lnTo>
                    <a:pt x="131" y="187"/>
                  </a:lnTo>
                  <a:lnTo>
                    <a:pt x="134" y="190"/>
                  </a:lnTo>
                  <a:lnTo>
                    <a:pt x="131" y="189"/>
                  </a:lnTo>
                  <a:lnTo>
                    <a:pt x="128" y="192"/>
                  </a:lnTo>
                  <a:lnTo>
                    <a:pt x="128" y="186"/>
                  </a:lnTo>
                  <a:lnTo>
                    <a:pt x="126" y="186"/>
                  </a:lnTo>
                  <a:lnTo>
                    <a:pt x="124" y="181"/>
                  </a:lnTo>
                  <a:lnTo>
                    <a:pt x="115" y="175"/>
                  </a:lnTo>
                  <a:lnTo>
                    <a:pt x="115" y="157"/>
                  </a:lnTo>
                  <a:lnTo>
                    <a:pt x="111" y="157"/>
                  </a:lnTo>
                  <a:lnTo>
                    <a:pt x="112" y="152"/>
                  </a:lnTo>
                  <a:lnTo>
                    <a:pt x="108" y="152"/>
                  </a:lnTo>
                  <a:lnTo>
                    <a:pt x="109" y="149"/>
                  </a:lnTo>
                  <a:lnTo>
                    <a:pt x="98" y="149"/>
                  </a:lnTo>
                  <a:lnTo>
                    <a:pt x="97" y="146"/>
                  </a:lnTo>
                  <a:lnTo>
                    <a:pt x="106" y="143"/>
                  </a:lnTo>
                  <a:lnTo>
                    <a:pt x="106" y="140"/>
                  </a:lnTo>
                  <a:lnTo>
                    <a:pt x="100" y="137"/>
                  </a:lnTo>
                  <a:lnTo>
                    <a:pt x="103" y="132"/>
                  </a:lnTo>
                  <a:lnTo>
                    <a:pt x="106" y="129"/>
                  </a:lnTo>
                  <a:lnTo>
                    <a:pt x="108" y="123"/>
                  </a:lnTo>
                  <a:lnTo>
                    <a:pt x="103" y="115"/>
                  </a:lnTo>
                  <a:lnTo>
                    <a:pt x="100" y="115"/>
                  </a:lnTo>
                  <a:lnTo>
                    <a:pt x="97" y="109"/>
                  </a:lnTo>
                  <a:lnTo>
                    <a:pt x="94" y="112"/>
                  </a:lnTo>
                  <a:lnTo>
                    <a:pt x="94" y="106"/>
                  </a:lnTo>
                  <a:lnTo>
                    <a:pt x="101" y="106"/>
                  </a:lnTo>
                  <a:lnTo>
                    <a:pt x="100" y="107"/>
                  </a:lnTo>
                  <a:lnTo>
                    <a:pt x="103" y="109"/>
                  </a:lnTo>
                  <a:lnTo>
                    <a:pt x="105" y="101"/>
                  </a:lnTo>
                  <a:lnTo>
                    <a:pt x="109" y="103"/>
                  </a:lnTo>
                  <a:lnTo>
                    <a:pt x="115" y="90"/>
                  </a:lnTo>
                  <a:lnTo>
                    <a:pt x="118" y="80"/>
                  </a:lnTo>
                  <a:lnTo>
                    <a:pt x="121" y="77"/>
                  </a:lnTo>
                  <a:lnTo>
                    <a:pt x="121" y="74"/>
                  </a:lnTo>
                  <a:lnTo>
                    <a:pt x="124" y="64"/>
                  </a:lnTo>
                  <a:lnTo>
                    <a:pt x="123" y="60"/>
                  </a:lnTo>
                  <a:lnTo>
                    <a:pt x="120" y="61"/>
                  </a:lnTo>
                  <a:lnTo>
                    <a:pt x="118" y="61"/>
                  </a:lnTo>
                  <a:lnTo>
                    <a:pt x="120" y="55"/>
                  </a:lnTo>
                  <a:lnTo>
                    <a:pt x="114" y="49"/>
                  </a:lnTo>
                  <a:lnTo>
                    <a:pt x="115" y="44"/>
                  </a:lnTo>
                  <a:lnTo>
                    <a:pt x="118" y="41"/>
                  </a:lnTo>
                  <a:lnTo>
                    <a:pt x="115" y="35"/>
                  </a:lnTo>
                  <a:lnTo>
                    <a:pt x="120" y="26"/>
                  </a:lnTo>
                  <a:lnTo>
                    <a:pt x="126" y="21"/>
                  </a:lnTo>
                  <a:lnTo>
                    <a:pt x="129" y="18"/>
                  </a:lnTo>
                  <a:lnTo>
                    <a:pt x="121" y="15"/>
                  </a:lnTo>
                  <a:lnTo>
                    <a:pt x="114" y="15"/>
                  </a:lnTo>
                  <a:lnTo>
                    <a:pt x="106" y="11"/>
                  </a:lnTo>
                  <a:lnTo>
                    <a:pt x="106" y="7"/>
                  </a:lnTo>
                  <a:lnTo>
                    <a:pt x="106" y="7"/>
                  </a:lnTo>
                  <a:lnTo>
                    <a:pt x="131" y="11"/>
                  </a:lnTo>
                  <a:lnTo>
                    <a:pt x="140" y="7"/>
                  </a:lnTo>
                  <a:lnTo>
                    <a:pt x="144" y="9"/>
                  </a:lnTo>
                  <a:lnTo>
                    <a:pt x="141" y="0"/>
                  </a:lnTo>
                  <a:lnTo>
                    <a:pt x="144" y="0"/>
                  </a:lnTo>
                  <a:lnTo>
                    <a:pt x="154" y="1"/>
                  </a:lnTo>
                  <a:lnTo>
                    <a:pt x="154" y="6"/>
                  </a:lnTo>
                  <a:lnTo>
                    <a:pt x="155" y="7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Sumy"/>
            <p:cNvSpPr>
              <a:spLocks/>
            </p:cNvSpPr>
            <p:nvPr/>
          </p:nvSpPr>
          <p:spPr bwMode="auto">
            <a:xfrm>
              <a:off x="5465955" y="416869"/>
              <a:ext cx="1349181" cy="1823323"/>
            </a:xfrm>
            <a:custGeom>
              <a:avLst/>
              <a:gdLst>
                <a:gd name="T0" fmla="*/ 207 w 569"/>
                <a:gd name="T1" fmla="*/ 41 h 750"/>
                <a:gd name="T2" fmla="*/ 242 w 569"/>
                <a:gd name="T3" fmla="*/ 84 h 750"/>
                <a:gd name="T4" fmla="*/ 247 w 569"/>
                <a:gd name="T5" fmla="*/ 130 h 750"/>
                <a:gd name="T6" fmla="*/ 274 w 569"/>
                <a:gd name="T7" fmla="*/ 166 h 750"/>
                <a:gd name="T8" fmla="*/ 310 w 569"/>
                <a:gd name="T9" fmla="*/ 204 h 750"/>
                <a:gd name="T10" fmla="*/ 253 w 569"/>
                <a:gd name="T11" fmla="*/ 230 h 750"/>
                <a:gd name="T12" fmla="*/ 257 w 569"/>
                <a:gd name="T13" fmla="*/ 260 h 750"/>
                <a:gd name="T14" fmla="*/ 279 w 569"/>
                <a:gd name="T15" fmla="*/ 289 h 750"/>
                <a:gd name="T16" fmla="*/ 267 w 569"/>
                <a:gd name="T17" fmla="*/ 326 h 750"/>
                <a:gd name="T18" fmla="*/ 277 w 569"/>
                <a:gd name="T19" fmla="*/ 347 h 750"/>
                <a:gd name="T20" fmla="*/ 284 w 569"/>
                <a:gd name="T21" fmla="*/ 380 h 750"/>
                <a:gd name="T22" fmla="*/ 340 w 569"/>
                <a:gd name="T23" fmla="*/ 381 h 750"/>
                <a:gd name="T24" fmla="*/ 392 w 569"/>
                <a:gd name="T25" fmla="*/ 403 h 750"/>
                <a:gd name="T26" fmla="*/ 428 w 569"/>
                <a:gd name="T27" fmla="*/ 383 h 750"/>
                <a:gd name="T28" fmla="*/ 452 w 569"/>
                <a:gd name="T29" fmla="*/ 404 h 750"/>
                <a:gd name="T30" fmla="*/ 460 w 569"/>
                <a:gd name="T31" fmla="*/ 432 h 750"/>
                <a:gd name="T32" fmla="*/ 504 w 569"/>
                <a:gd name="T33" fmla="*/ 437 h 750"/>
                <a:gd name="T34" fmla="*/ 497 w 569"/>
                <a:gd name="T35" fmla="*/ 480 h 750"/>
                <a:gd name="T36" fmla="*/ 511 w 569"/>
                <a:gd name="T37" fmla="*/ 504 h 750"/>
                <a:gd name="T38" fmla="*/ 521 w 569"/>
                <a:gd name="T39" fmla="*/ 552 h 750"/>
                <a:gd name="T40" fmla="*/ 515 w 569"/>
                <a:gd name="T41" fmla="*/ 590 h 750"/>
                <a:gd name="T42" fmla="*/ 554 w 569"/>
                <a:gd name="T43" fmla="*/ 664 h 750"/>
                <a:gd name="T44" fmla="*/ 563 w 569"/>
                <a:gd name="T45" fmla="*/ 684 h 750"/>
                <a:gd name="T46" fmla="*/ 532 w 569"/>
                <a:gd name="T47" fmla="*/ 689 h 750"/>
                <a:gd name="T48" fmla="*/ 489 w 569"/>
                <a:gd name="T49" fmla="*/ 692 h 750"/>
                <a:gd name="T50" fmla="*/ 458 w 569"/>
                <a:gd name="T51" fmla="*/ 707 h 750"/>
                <a:gd name="T52" fmla="*/ 426 w 569"/>
                <a:gd name="T53" fmla="*/ 726 h 750"/>
                <a:gd name="T54" fmla="*/ 374 w 569"/>
                <a:gd name="T55" fmla="*/ 738 h 750"/>
                <a:gd name="T56" fmla="*/ 354 w 569"/>
                <a:gd name="T57" fmla="*/ 747 h 750"/>
                <a:gd name="T58" fmla="*/ 339 w 569"/>
                <a:gd name="T59" fmla="*/ 712 h 750"/>
                <a:gd name="T60" fmla="*/ 305 w 569"/>
                <a:gd name="T61" fmla="*/ 676 h 750"/>
                <a:gd name="T62" fmla="*/ 244 w 569"/>
                <a:gd name="T63" fmla="*/ 626 h 750"/>
                <a:gd name="T64" fmla="*/ 196 w 569"/>
                <a:gd name="T65" fmla="*/ 612 h 750"/>
                <a:gd name="T66" fmla="*/ 165 w 569"/>
                <a:gd name="T67" fmla="*/ 636 h 750"/>
                <a:gd name="T68" fmla="*/ 103 w 569"/>
                <a:gd name="T69" fmla="*/ 627 h 750"/>
                <a:gd name="T70" fmla="*/ 69 w 569"/>
                <a:gd name="T71" fmla="*/ 606 h 750"/>
                <a:gd name="T72" fmla="*/ 26 w 569"/>
                <a:gd name="T73" fmla="*/ 616 h 750"/>
                <a:gd name="T74" fmla="*/ 43 w 569"/>
                <a:gd name="T75" fmla="*/ 560 h 750"/>
                <a:gd name="T76" fmla="*/ 46 w 569"/>
                <a:gd name="T77" fmla="*/ 526 h 750"/>
                <a:gd name="T78" fmla="*/ 53 w 569"/>
                <a:gd name="T79" fmla="*/ 472 h 750"/>
                <a:gd name="T80" fmla="*/ 29 w 569"/>
                <a:gd name="T81" fmla="*/ 447 h 750"/>
                <a:gd name="T82" fmla="*/ 4 w 569"/>
                <a:gd name="T83" fmla="*/ 406 h 750"/>
                <a:gd name="T84" fmla="*/ 27 w 569"/>
                <a:gd name="T85" fmla="*/ 363 h 750"/>
                <a:gd name="T86" fmla="*/ 15 w 569"/>
                <a:gd name="T87" fmla="*/ 327 h 750"/>
                <a:gd name="T88" fmla="*/ 32 w 569"/>
                <a:gd name="T89" fmla="*/ 332 h 750"/>
                <a:gd name="T90" fmla="*/ 37 w 569"/>
                <a:gd name="T91" fmla="*/ 307 h 750"/>
                <a:gd name="T92" fmla="*/ 44 w 569"/>
                <a:gd name="T93" fmla="*/ 269 h 750"/>
                <a:gd name="T94" fmla="*/ 33 w 569"/>
                <a:gd name="T95" fmla="*/ 210 h 750"/>
                <a:gd name="T96" fmla="*/ 37 w 569"/>
                <a:gd name="T97" fmla="*/ 172 h 750"/>
                <a:gd name="T98" fmla="*/ 76 w 569"/>
                <a:gd name="T99" fmla="*/ 147 h 750"/>
                <a:gd name="T100" fmla="*/ 95 w 569"/>
                <a:gd name="T101" fmla="*/ 109 h 750"/>
                <a:gd name="T102" fmla="*/ 103 w 569"/>
                <a:gd name="T103" fmla="*/ 89 h 750"/>
                <a:gd name="T104" fmla="*/ 78 w 569"/>
                <a:gd name="T105" fmla="*/ 66 h 750"/>
                <a:gd name="T106" fmla="*/ 92 w 569"/>
                <a:gd name="T107" fmla="*/ 30 h 750"/>
                <a:gd name="T108" fmla="*/ 103 w 569"/>
                <a:gd name="T109" fmla="*/ 6 h 750"/>
                <a:gd name="T110" fmla="*/ 129 w 569"/>
                <a:gd name="T111" fmla="*/ 20 h 750"/>
                <a:gd name="T112" fmla="*/ 176 w 569"/>
                <a:gd name="T113" fmla="*/ 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69" h="750">
                  <a:moveTo>
                    <a:pt x="185" y="3"/>
                  </a:moveTo>
                  <a:lnTo>
                    <a:pt x="188" y="12"/>
                  </a:lnTo>
                  <a:lnTo>
                    <a:pt x="187" y="17"/>
                  </a:lnTo>
                  <a:lnTo>
                    <a:pt x="193" y="21"/>
                  </a:lnTo>
                  <a:lnTo>
                    <a:pt x="199" y="23"/>
                  </a:lnTo>
                  <a:lnTo>
                    <a:pt x="201" y="21"/>
                  </a:lnTo>
                  <a:lnTo>
                    <a:pt x="202" y="23"/>
                  </a:lnTo>
                  <a:lnTo>
                    <a:pt x="208" y="30"/>
                  </a:lnTo>
                  <a:lnTo>
                    <a:pt x="207" y="41"/>
                  </a:lnTo>
                  <a:lnTo>
                    <a:pt x="210" y="43"/>
                  </a:lnTo>
                  <a:lnTo>
                    <a:pt x="211" y="46"/>
                  </a:lnTo>
                  <a:lnTo>
                    <a:pt x="219" y="47"/>
                  </a:lnTo>
                  <a:lnTo>
                    <a:pt x="221" y="57"/>
                  </a:lnTo>
                  <a:lnTo>
                    <a:pt x="230" y="57"/>
                  </a:lnTo>
                  <a:lnTo>
                    <a:pt x="233" y="63"/>
                  </a:lnTo>
                  <a:lnTo>
                    <a:pt x="231" y="69"/>
                  </a:lnTo>
                  <a:lnTo>
                    <a:pt x="244" y="77"/>
                  </a:lnTo>
                  <a:lnTo>
                    <a:pt x="242" y="84"/>
                  </a:lnTo>
                  <a:lnTo>
                    <a:pt x="238" y="89"/>
                  </a:lnTo>
                  <a:lnTo>
                    <a:pt x="239" y="94"/>
                  </a:lnTo>
                  <a:lnTo>
                    <a:pt x="231" y="101"/>
                  </a:lnTo>
                  <a:lnTo>
                    <a:pt x="236" y="101"/>
                  </a:lnTo>
                  <a:lnTo>
                    <a:pt x="239" y="110"/>
                  </a:lnTo>
                  <a:lnTo>
                    <a:pt x="239" y="117"/>
                  </a:lnTo>
                  <a:lnTo>
                    <a:pt x="239" y="123"/>
                  </a:lnTo>
                  <a:lnTo>
                    <a:pt x="248" y="126"/>
                  </a:lnTo>
                  <a:lnTo>
                    <a:pt x="247" y="130"/>
                  </a:lnTo>
                  <a:lnTo>
                    <a:pt x="248" y="137"/>
                  </a:lnTo>
                  <a:lnTo>
                    <a:pt x="259" y="135"/>
                  </a:lnTo>
                  <a:lnTo>
                    <a:pt x="262" y="144"/>
                  </a:lnTo>
                  <a:lnTo>
                    <a:pt x="267" y="149"/>
                  </a:lnTo>
                  <a:lnTo>
                    <a:pt x="265" y="152"/>
                  </a:lnTo>
                  <a:lnTo>
                    <a:pt x="273" y="155"/>
                  </a:lnTo>
                  <a:lnTo>
                    <a:pt x="273" y="163"/>
                  </a:lnTo>
                  <a:lnTo>
                    <a:pt x="271" y="166"/>
                  </a:lnTo>
                  <a:lnTo>
                    <a:pt x="274" y="166"/>
                  </a:lnTo>
                  <a:lnTo>
                    <a:pt x="277" y="163"/>
                  </a:lnTo>
                  <a:lnTo>
                    <a:pt x="282" y="163"/>
                  </a:lnTo>
                  <a:lnTo>
                    <a:pt x="288" y="169"/>
                  </a:lnTo>
                  <a:lnTo>
                    <a:pt x="294" y="172"/>
                  </a:lnTo>
                  <a:lnTo>
                    <a:pt x="296" y="177"/>
                  </a:lnTo>
                  <a:lnTo>
                    <a:pt x="299" y="178"/>
                  </a:lnTo>
                  <a:lnTo>
                    <a:pt x="305" y="183"/>
                  </a:lnTo>
                  <a:lnTo>
                    <a:pt x="303" y="197"/>
                  </a:lnTo>
                  <a:lnTo>
                    <a:pt x="310" y="204"/>
                  </a:lnTo>
                  <a:lnTo>
                    <a:pt x="311" y="210"/>
                  </a:lnTo>
                  <a:lnTo>
                    <a:pt x="307" y="218"/>
                  </a:lnTo>
                  <a:lnTo>
                    <a:pt x="294" y="221"/>
                  </a:lnTo>
                  <a:lnTo>
                    <a:pt x="284" y="220"/>
                  </a:lnTo>
                  <a:lnTo>
                    <a:pt x="279" y="224"/>
                  </a:lnTo>
                  <a:lnTo>
                    <a:pt x="268" y="227"/>
                  </a:lnTo>
                  <a:lnTo>
                    <a:pt x="264" y="224"/>
                  </a:lnTo>
                  <a:lnTo>
                    <a:pt x="261" y="227"/>
                  </a:lnTo>
                  <a:lnTo>
                    <a:pt x="253" y="230"/>
                  </a:lnTo>
                  <a:lnTo>
                    <a:pt x="245" y="229"/>
                  </a:lnTo>
                  <a:lnTo>
                    <a:pt x="236" y="237"/>
                  </a:lnTo>
                  <a:lnTo>
                    <a:pt x="238" y="238"/>
                  </a:lnTo>
                  <a:lnTo>
                    <a:pt x="241" y="238"/>
                  </a:lnTo>
                  <a:lnTo>
                    <a:pt x="242" y="243"/>
                  </a:lnTo>
                  <a:lnTo>
                    <a:pt x="247" y="243"/>
                  </a:lnTo>
                  <a:lnTo>
                    <a:pt x="247" y="246"/>
                  </a:lnTo>
                  <a:lnTo>
                    <a:pt x="254" y="244"/>
                  </a:lnTo>
                  <a:lnTo>
                    <a:pt x="257" y="260"/>
                  </a:lnTo>
                  <a:lnTo>
                    <a:pt x="264" y="260"/>
                  </a:lnTo>
                  <a:lnTo>
                    <a:pt x="264" y="267"/>
                  </a:lnTo>
                  <a:lnTo>
                    <a:pt x="268" y="264"/>
                  </a:lnTo>
                  <a:lnTo>
                    <a:pt x="273" y="272"/>
                  </a:lnTo>
                  <a:lnTo>
                    <a:pt x="273" y="281"/>
                  </a:lnTo>
                  <a:lnTo>
                    <a:pt x="280" y="283"/>
                  </a:lnTo>
                  <a:lnTo>
                    <a:pt x="284" y="286"/>
                  </a:lnTo>
                  <a:lnTo>
                    <a:pt x="282" y="289"/>
                  </a:lnTo>
                  <a:lnTo>
                    <a:pt x="279" y="289"/>
                  </a:lnTo>
                  <a:lnTo>
                    <a:pt x="279" y="300"/>
                  </a:lnTo>
                  <a:lnTo>
                    <a:pt x="274" y="301"/>
                  </a:lnTo>
                  <a:lnTo>
                    <a:pt x="270" y="307"/>
                  </a:lnTo>
                  <a:lnTo>
                    <a:pt x="271" y="312"/>
                  </a:lnTo>
                  <a:lnTo>
                    <a:pt x="270" y="315"/>
                  </a:lnTo>
                  <a:lnTo>
                    <a:pt x="265" y="317"/>
                  </a:lnTo>
                  <a:lnTo>
                    <a:pt x="267" y="320"/>
                  </a:lnTo>
                  <a:lnTo>
                    <a:pt x="265" y="321"/>
                  </a:lnTo>
                  <a:lnTo>
                    <a:pt x="267" y="326"/>
                  </a:lnTo>
                  <a:lnTo>
                    <a:pt x="271" y="326"/>
                  </a:lnTo>
                  <a:lnTo>
                    <a:pt x="276" y="330"/>
                  </a:lnTo>
                  <a:lnTo>
                    <a:pt x="279" y="330"/>
                  </a:lnTo>
                  <a:lnTo>
                    <a:pt x="279" y="333"/>
                  </a:lnTo>
                  <a:lnTo>
                    <a:pt x="282" y="333"/>
                  </a:lnTo>
                  <a:lnTo>
                    <a:pt x="288" y="337"/>
                  </a:lnTo>
                  <a:lnTo>
                    <a:pt x="290" y="341"/>
                  </a:lnTo>
                  <a:lnTo>
                    <a:pt x="284" y="349"/>
                  </a:lnTo>
                  <a:lnTo>
                    <a:pt x="277" y="347"/>
                  </a:lnTo>
                  <a:lnTo>
                    <a:pt x="279" y="352"/>
                  </a:lnTo>
                  <a:lnTo>
                    <a:pt x="277" y="357"/>
                  </a:lnTo>
                  <a:lnTo>
                    <a:pt x="276" y="355"/>
                  </a:lnTo>
                  <a:lnTo>
                    <a:pt x="276" y="360"/>
                  </a:lnTo>
                  <a:lnTo>
                    <a:pt x="270" y="361"/>
                  </a:lnTo>
                  <a:lnTo>
                    <a:pt x="271" y="367"/>
                  </a:lnTo>
                  <a:lnTo>
                    <a:pt x="268" y="369"/>
                  </a:lnTo>
                  <a:lnTo>
                    <a:pt x="267" y="372"/>
                  </a:lnTo>
                  <a:lnTo>
                    <a:pt x="284" y="380"/>
                  </a:lnTo>
                  <a:lnTo>
                    <a:pt x="288" y="380"/>
                  </a:lnTo>
                  <a:lnTo>
                    <a:pt x="299" y="369"/>
                  </a:lnTo>
                  <a:lnTo>
                    <a:pt x="310" y="373"/>
                  </a:lnTo>
                  <a:lnTo>
                    <a:pt x="313" y="372"/>
                  </a:lnTo>
                  <a:lnTo>
                    <a:pt x="320" y="378"/>
                  </a:lnTo>
                  <a:lnTo>
                    <a:pt x="325" y="378"/>
                  </a:lnTo>
                  <a:lnTo>
                    <a:pt x="328" y="377"/>
                  </a:lnTo>
                  <a:lnTo>
                    <a:pt x="331" y="377"/>
                  </a:lnTo>
                  <a:lnTo>
                    <a:pt x="340" y="381"/>
                  </a:lnTo>
                  <a:lnTo>
                    <a:pt x="345" y="375"/>
                  </a:lnTo>
                  <a:lnTo>
                    <a:pt x="357" y="377"/>
                  </a:lnTo>
                  <a:lnTo>
                    <a:pt x="359" y="393"/>
                  </a:lnTo>
                  <a:lnTo>
                    <a:pt x="368" y="401"/>
                  </a:lnTo>
                  <a:lnTo>
                    <a:pt x="371" y="400"/>
                  </a:lnTo>
                  <a:lnTo>
                    <a:pt x="380" y="401"/>
                  </a:lnTo>
                  <a:lnTo>
                    <a:pt x="383" y="398"/>
                  </a:lnTo>
                  <a:lnTo>
                    <a:pt x="388" y="403"/>
                  </a:lnTo>
                  <a:lnTo>
                    <a:pt x="392" y="403"/>
                  </a:lnTo>
                  <a:lnTo>
                    <a:pt x="392" y="398"/>
                  </a:lnTo>
                  <a:lnTo>
                    <a:pt x="399" y="393"/>
                  </a:lnTo>
                  <a:lnTo>
                    <a:pt x="402" y="395"/>
                  </a:lnTo>
                  <a:lnTo>
                    <a:pt x="406" y="393"/>
                  </a:lnTo>
                  <a:lnTo>
                    <a:pt x="408" y="390"/>
                  </a:lnTo>
                  <a:lnTo>
                    <a:pt x="414" y="392"/>
                  </a:lnTo>
                  <a:lnTo>
                    <a:pt x="416" y="387"/>
                  </a:lnTo>
                  <a:lnTo>
                    <a:pt x="423" y="381"/>
                  </a:lnTo>
                  <a:lnTo>
                    <a:pt x="428" y="383"/>
                  </a:lnTo>
                  <a:lnTo>
                    <a:pt x="434" y="386"/>
                  </a:lnTo>
                  <a:lnTo>
                    <a:pt x="435" y="390"/>
                  </a:lnTo>
                  <a:lnTo>
                    <a:pt x="440" y="387"/>
                  </a:lnTo>
                  <a:lnTo>
                    <a:pt x="442" y="383"/>
                  </a:lnTo>
                  <a:lnTo>
                    <a:pt x="452" y="383"/>
                  </a:lnTo>
                  <a:lnTo>
                    <a:pt x="458" y="386"/>
                  </a:lnTo>
                  <a:lnTo>
                    <a:pt x="454" y="395"/>
                  </a:lnTo>
                  <a:lnTo>
                    <a:pt x="455" y="403"/>
                  </a:lnTo>
                  <a:lnTo>
                    <a:pt x="452" y="404"/>
                  </a:lnTo>
                  <a:lnTo>
                    <a:pt x="455" y="409"/>
                  </a:lnTo>
                  <a:lnTo>
                    <a:pt x="457" y="415"/>
                  </a:lnTo>
                  <a:lnTo>
                    <a:pt x="463" y="418"/>
                  </a:lnTo>
                  <a:lnTo>
                    <a:pt x="460" y="423"/>
                  </a:lnTo>
                  <a:lnTo>
                    <a:pt x="463" y="427"/>
                  </a:lnTo>
                  <a:lnTo>
                    <a:pt x="463" y="430"/>
                  </a:lnTo>
                  <a:lnTo>
                    <a:pt x="458" y="429"/>
                  </a:lnTo>
                  <a:lnTo>
                    <a:pt x="457" y="432"/>
                  </a:lnTo>
                  <a:lnTo>
                    <a:pt x="460" y="432"/>
                  </a:lnTo>
                  <a:lnTo>
                    <a:pt x="466" y="441"/>
                  </a:lnTo>
                  <a:lnTo>
                    <a:pt x="471" y="444"/>
                  </a:lnTo>
                  <a:lnTo>
                    <a:pt x="478" y="438"/>
                  </a:lnTo>
                  <a:lnTo>
                    <a:pt x="483" y="440"/>
                  </a:lnTo>
                  <a:lnTo>
                    <a:pt x="483" y="437"/>
                  </a:lnTo>
                  <a:lnTo>
                    <a:pt x="491" y="435"/>
                  </a:lnTo>
                  <a:lnTo>
                    <a:pt x="491" y="433"/>
                  </a:lnTo>
                  <a:lnTo>
                    <a:pt x="498" y="438"/>
                  </a:lnTo>
                  <a:lnTo>
                    <a:pt x="504" y="437"/>
                  </a:lnTo>
                  <a:lnTo>
                    <a:pt x="508" y="441"/>
                  </a:lnTo>
                  <a:lnTo>
                    <a:pt x="511" y="443"/>
                  </a:lnTo>
                  <a:lnTo>
                    <a:pt x="512" y="450"/>
                  </a:lnTo>
                  <a:lnTo>
                    <a:pt x="506" y="452"/>
                  </a:lnTo>
                  <a:lnTo>
                    <a:pt x="504" y="457"/>
                  </a:lnTo>
                  <a:lnTo>
                    <a:pt x="494" y="453"/>
                  </a:lnTo>
                  <a:lnTo>
                    <a:pt x="500" y="467"/>
                  </a:lnTo>
                  <a:lnTo>
                    <a:pt x="495" y="478"/>
                  </a:lnTo>
                  <a:lnTo>
                    <a:pt x="497" y="480"/>
                  </a:lnTo>
                  <a:lnTo>
                    <a:pt x="503" y="481"/>
                  </a:lnTo>
                  <a:lnTo>
                    <a:pt x="503" y="483"/>
                  </a:lnTo>
                  <a:lnTo>
                    <a:pt x="508" y="484"/>
                  </a:lnTo>
                  <a:lnTo>
                    <a:pt x="511" y="487"/>
                  </a:lnTo>
                  <a:lnTo>
                    <a:pt x="511" y="490"/>
                  </a:lnTo>
                  <a:lnTo>
                    <a:pt x="506" y="493"/>
                  </a:lnTo>
                  <a:lnTo>
                    <a:pt x="509" y="498"/>
                  </a:lnTo>
                  <a:lnTo>
                    <a:pt x="506" y="501"/>
                  </a:lnTo>
                  <a:lnTo>
                    <a:pt x="511" y="504"/>
                  </a:lnTo>
                  <a:lnTo>
                    <a:pt x="514" y="510"/>
                  </a:lnTo>
                  <a:lnTo>
                    <a:pt x="512" y="524"/>
                  </a:lnTo>
                  <a:lnTo>
                    <a:pt x="521" y="530"/>
                  </a:lnTo>
                  <a:lnTo>
                    <a:pt x="526" y="530"/>
                  </a:lnTo>
                  <a:lnTo>
                    <a:pt x="528" y="532"/>
                  </a:lnTo>
                  <a:lnTo>
                    <a:pt x="524" y="543"/>
                  </a:lnTo>
                  <a:lnTo>
                    <a:pt x="526" y="546"/>
                  </a:lnTo>
                  <a:lnTo>
                    <a:pt x="521" y="549"/>
                  </a:lnTo>
                  <a:lnTo>
                    <a:pt x="521" y="552"/>
                  </a:lnTo>
                  <a:lnTo>
                    <a:pt x="524" y="552"/>
                  </a:lnTo>
                  <a:lnTo>
                    <a:pt x="523" y="556"/>
                  </a:lnTo>
                  <a:lnTo>
                    <a:pt x="524" y="561"/>
                  </a:lnTo>
                  <a:lnTo>
                    <a:pt x="529" y="566"/>
                  </a:lnTo>
                  <a:lnTo>
                    <a:pt x="528" y="572"/>
                  </a:lnTo>
                  <a:lnTo>
                    <a:pt x="523" y="569"/>
                  </a:lnTo>
                  <a:lnTo>
                    <a:pt x="509" y="573"/>
                  </a:lnTo>
                  <a:lnTo>
                    <a:pt x="509" y="578"/>
                  </a:lnTo>
                  <a:lnTo>
                    <a:pt x="515" y="590"/>
                  </a:lnTo>
                  <a:lnTo>
                    <a:pt x="509" y="598"/>
                  </a:lnTo>
                  <a:lnTo>
                    <a:pt x="517" y="604"/>
                  </a:lnTo>
                  <a:lnTo>
                    <a:pt x="518" y="613"/>
                  </a:lnTo>
                  <a:lnTo>
                    <a:pt x="526" y="627"/>
                  </a:lnTo>
                  <a:lnTo>
                    <a:pt x="543" y="638"/>
                  </a:lnTo>
                  <a:lnTo>
                    <a:pt x="546" y="635"/>
                  </a:lnTo>
                  <a:lnTo>
                    <a:pt x="549" y="640"/>
                  </a:lnTo>
                  <a:lnTo>
                    <a:pt x="547" y="660"/>
                  </a:lnTo>
                  <a:lnTo>
                    <a:pt x="554" y="664"/>
                  </a:lnTo>
                  <a:lnTo>
                    <a:pt x="552" y="667"/>
                  </a:lnTo>
                  <a:lnTo>
                    <a:pt x="557" y="672"/>
                  </a:lnTo>
                  <a:lnTo>
                    <a:pt x="564" y="672"/>
                  </a:lnTo>
                  <a:lnTo>
                    <a:pt x="564" y="672"/>
                  </a:lnTo>
                  <a:lnTo>
                    <a:pt x="563" y="673"/>
                  </a:lnTo>
                  <a:lnTo>
                    <a:pt x="569" y="675"/>
                  </a:lnTo>
                  <a:lnTo>
                    <a:pt x="567" y="680"/>
                  </a:lnTo>
                  <a:lnTo>
                    <a:pt x="564" y="681"/>
                  </a:lnTo>
                  <a:lnTo>
                    <a:pt x="563" y="684"/>
                  </a:lnTo>
                  <a:lnTo>
                    <a:pt x="560" y="684"/>
                  </a:lnTo>
                  <a:lnTo>
                    <a:pt x="557" y="683"/>
                  </a:lnTo>
                  <a:lnTo>
                    <a:pt x="558" y="681"/>
                  </a:lnTo>
                  <a:lnTo>
                    <a:pt x="551" y="680"/>
                  </a:lnTo>
                  <a:lnTo>
                    <a:pt x="546" y="683"/>
                  </a:lnTo>
                  <a:lnTo>
                    <a:pt x="534" y="683"/>
                  </a:lnTo>
                  <a:lnTo>
                    <a:pt x="538" y="687"/>
                  </a:lnTo>
                  <a:lnTo>
                    <a:pt x="535" y="692"/>
                  </a:lnTo>
                  <a:lnTo>
                    <a:pt x="532" y="689"/>
                  </a:lnTo>
                  <a:lnTo>
                    <a:pt x="529" y="690"/>
                  </a:lnTo>
                  <a:lnTo>
                    <a:pt x="523" y="684"/>
                  </a:lnTo>
                  <a:lnTo>
                    <a:pt x="518" y="683"/>
                  </a:lnTo>
                  <a:lnTo>
                    <a:pt x="515" y="678"/>
                  </a:lnTo>
                  <a:lnTo>
                    <a:pt x="511" y="683"/>
                  </a:lnTo>
                  <a:lnTo>
                    <a:pt x="506" y="683"/>
                  </a:lnTo>
                  <a:lnTo>
                    <a:pt x="506" y="690"/>
                  </a:lnTo>
                  <a:lnTo>
                    <a:pt x="495" y="683"/>
                  </a:lnTo>
                  <a:lnTo>
                    <a:pt x="489" y="692"/>
                  </a:lnTo>
                  <a:lnTo>
                    <a:pt x="495" y="696"/>
                  </a:lnTo>
                  <a:lnTo>
                    <a:pt x="489" y="700"/>
                  </a:lnTo>
                  <a:lnTo>
                    <a:pt x="483" y="700"/>
                  </a:lnTo>
                  <a:lnTo>
                    <a:pt x="480" y="709"/>
                  </a:lnTo>
                  <a:lnTo>
                    <a:pt x="477" y="709"/>
                  </a:lnTo>
                  <a:lnTo>
                    <a:pt x="475" y="712"/>
                  </a:lnTo>
                  <a:lnTo>
                    <a:pt x="468" y="709"/>
                  </a:lnTo>
                  <a:lnTo>
                    <a:pt x="466" y="710"/>
                  </a:lnTo>
                  <a:lnTo>
                    <a:pt x="458" y="707"/>
                  </a:lnTo>
                  <a:lnTo>
                    <a:pt x="451" y="715"/>
                  </a:lnTo>
                  <a:lnTo>
                    <a:pt x="442" y="720"/>
                  </a:lnTo>
                  <a:lnTo>
                    <a:pt x="442" y="724"/>
                  </a:lnTo>
                  <a:lnTo>
                    <a:pt x="435" y="732"/>
                  </a:lnTo>
                  <a:lnTo>
                    <a:pt x="434" y="732"/>
                  </a:lnTo>
                  <a:lnTo>
                    <a:pt x="432" y="727"/>
                  </a:lnTo>
                  <a:lnTo>
                    <a:pt x="429" y="726"/>
                  </a:lnTo>
                  <a:lnTo>
                    <a:pt x="428" y="729"/>
                  </a:lnTo>
                  <a:lnTo>
                    <a:pt x="426" y="726"/>
                  </a:lnTo>
                  <a:lnTo>
                    <a:pt x="419" y="726"/>
                  </a:lnTo>
                  <a:lnTo>
                    <a:pt x="422" y="733"/>
                  </a:lnTo>
                  <a:lnTo>
                    <a:pt x="416" y="736"/>
                  </a:lnTo>
                  <a:lnTo>
                    <a:pt x="416" y="736"/>
                  </a:lnTo>
                  <a:lnTo>
                    <a:pt x="396" y="732"/>
                  </a:lnTo>
                  <a:lnTo>
                    <a:pt x="392" y="735"/>
                  </a:lnTo>
                  <a:lnTo>
                    <a:pt x="386" y="733"/>
                  </a:lnTo>
                  <a:lnTo>
                    <a:pt x="385" y="735"/>
                  </a:lnTo>
                  <a:lnTo>
                    <a:pt x="374" y="738"/>
                  </a:lnTo>
                  <a:lnTo>
                    <a:pt x="376" y="735"/>
                  </a:lnTo>
                  <a:lnTo>
                    <a:pt x="371" y="733"/>
                  </a:lnTo>
                  <a:lnTo>
                    <a:pt x="365" y="738"/>
                  </a:lnTo>
                  <a:lnTo>
                    <a:pt x="365" y="750"/>
                  </a:lnTo>
                  <a:lnTo>
                    <a:pt x="360" y="749"/>
                  </a:lnTo>
                  <a:lnTo>
                    <a:pt x="362" y="747"/>
                  </a:lnTo>
                  <a:lnTo>
                    <a:pt x="360" y="746"/>
                  </a:lnTo>
                  <a:lnTo>
                    <a:pt x="357" y="750"/>
                  </a:lnTo>
                  <a:lnTo>
                    <a:pt x="354" y="747"/>
                  </a:lnTo>
                  <a:lnTo>
                    <a:pt x="351" y="749"/>
                  </a:lnTo>
                  <a:lnTo>
                    <a:pt x="342" y="744"/>
                  </a:lnTo>
                  <a:lnTo>
                    <a:pt x="339" y="747"/>
                  </a:lnTo>
                  <a:lnTo>
                    <a:pt x="333" y="743"/>
                  </a:lnTo>
                  <a:lnTo>
                    <a:pt x="330" y="735"/>
                  </a:lnTo>
                  <a:lnTo>
                    <a:pt x="331" y="730"/>
                  </a:lnTo>
                  <a:lnTo>
                    <a:pt x="328" y="727"/>
                  </a:lnTo>
                  <a:lnTo>
                    <a:pt x="336" y="718"/>
                  </a:lnTo>
                  <a:lnTo>
                    <a:pt x="339" y="712"/>
                  </a:lnTo>
                  <a:lnTo>
                    <a:pt x="334" y="706"/>
                  </a:lnTo>
                  <a:lnTo>
                    <a:pt x="330" y="704"/>
                  </a:lnTo>
                  <a:lnTo>
                    <a:pt x="330" y="707"/>
                  </a:lnTo>
                  <a:lnTo>
                    <a:pt x="327" y="706"/>
                  </a:lnTo>
                  <a:lnTo>
                    <a:pt x="325" y="693"/>
                  </a:lnTo>
                  <a:lnTo>
                    <a:pt x="313" y="692"/>
                  </a:lnTo>
                  <a:lnTo>
                    <a:pt x="305" y="684"/>
                  </a:lnTo>
                  <a:lnTo>
                    <a:pt x="302" y="683"/>
                  </a:lnTo>
                  <a:lnTo>
                    <a:pt x="305" y="676"/>
                  </a:lnTo>
                  <a:lnTo>
                    <a:pt x="297" y="669"/>
                  </a:lnTo>
                  <a:lnTo>
                    <a:pt x="299" y="666"/>
                  </a:lnTo>
                  <a:lnTo>
                    <a:pt x="273" y="644"/>
                  </a:lnTo>
                  <a:lnTo>
                    <a:pt x="271" y="616"/>
                  </a:lnTo>
                  <a:lnTo>
                    <a:pt x="265" y="612"/>
                  </a:lnTo>
                  <a:lnTo>
                    <a:pt x="261" y="615"/>
                  </a:lnTo>
                  <a:lnTo>
                    <a:pt x="256" y="615"/>
                  </a:lnTo>
                  <a:lnTo>
                    <a:pt x="244" y="620"/>
                  </a:lnTo>
                  <a:lnTo>
                    <a:pt x="244" y="626"/>
                  </a:lnTo>
                  <a:lnTo>
                    <a:pt x="241" y="629"/>
                  </a:lnTo>
                  <a:lnTo>
                    <a:pt x="238" y="626"/>
                  </a:lnTo>
                  <a:lnTo>
                    <a:pt x="241" y="621"/>
                  </a:lnTo>
                  <a:lnTo>
                    <a:pt x="233" y="618"/>
                  </a:lnTo>
                  <a:lnTo>
                    <a:pt x="225" y="623"/>
                  </a:lnTo>
                  <a:lnTo>
                    <a:pt x="225" y="620"/>
                  </a:lnTo>
                  <a:lnTo>
                    <a:pt x="210" y="607"/>
                  </a:lnTo>
                  <a:lnTo>
                    <a:pt x="202" y="618"/>
                  </a:lnTo>
                  <a:lnTo>
                    <a:pt x="196" y="612"/>
                  </a:lnTo>
                  <a:lnTo>
                    <a:pt x="193" y="612"/>
                  </a:lnTo>
                  <a:lnTo>
                    <a:pt x="181" y="618"/>
                  </a:lnTo>
                  <a:lnTo>
                    <a:pt x="181" y="621"/>
                  </a:lnTo>
                  <a:lnTo>
                    <a:pt x="187" y="621"/>
                  </a:lnTo>
                  <a:lnTo>
                    <a:pt x="188" y="624"/>
                  </a:lnTo>
                  <a:lnTo>
                    <a:pt x="187" y="626"/>
                  </a:lnTo>
                  <a:lnTo>
                    <a:pt x="176" y="630"/>
                  </a:lnTo>
                  <a:lnTo>
                    <a:pt x="168" y="636"/>
                  </a:lnTo>
                  <a:lnTo>
                    <a:pt x="165" y="636"/>
                  </a:lnTo>
                  <a:lnTo>
                    <a:pt x="161" y="633"/>
                  </a:lnTo>
                  <a:lnTo>
                    <a:pt x="130" y="624"/>
                  </a:lnTo>
                  <a:lnTo>
                    <a:pt x="124" y="626"/>
                  </a:lnTo>
                  <a:lnTo>
                    <a:pt x="121" y="629"/>
                  </a:lnTo>
                  <a:lnTo>
                    <a:pt x="115" y="624"/>
                  </a:lnTo>
                  <a:lnTo>
                    <a:pt x="112" y="630"/>
                  </a:lnTo>
                  <a:lnTo>
                    <a:pt x="110" y="627"/>
                  </a:lnTo>
                  <a:lnTo>
                    <a:pt x="107" y="626"/>
                  </a:lnTo>
                  <a:lnTo>
                    <a:pt x="103" y="627"/>
                  </a:lnTo>
                  <a:lnTo>
                    <a:pt x="101" y="630"/>
                  </a:lnTo>
                  <a:lnTo>
                    <a:pt x="99" y="629"/>
                  </a:lnTo>
                  <a:lnTo>
                    <a:pt x="96" y="623"/>
                  </a:lnTo>
                  <a:lnTo>
                    <a:pt x="90" y="624"/>
                  </a:lnTo>
                  <a:lnTo>
                    <a:pt x="89" y="616"/>
                  </a:lnTo>
                  <a:lnTo>
                    <a:pt x="78" y="616"/>
                  </a:lnTo>
                  <a:lnTo>
                    <a:pt x="76" y="612"/>
                  </a:lnTo>
                  <a:lnTo>
                    <a:pt x="73" y="612"/>
                  </a:lnTo>
                  <a:lnTo>
                    <a:pt x="69" y="606"/>
                  </a:lnTo>
                  <a:lnTo>
                    <a:pt x="61" y="610"/>
                  </a:lnTo>
                  <a:lnTo>
                    <a:pt x="61" y="620"/>
                  </a:lnTo>
                  <a:lnTo>
                    <a:pt x="58" y="621"/>
                  </a:lnTo>
                  <a:lnTo>
                    <a:pt x="52" y="620"/>
                  </a:lnTo>
                  <a:lnTo>
                    <a:pt x="47" y="615"/>
                  </a:lnTo>
                  <a:lnTo>
                    <a:pt x="37" y="621"/>
                  </a:lnTo>
                  <a:lnTo>
                    <a:pt x="33" y="618"/>
                  </a:lnTo>
                  <a:lnTo>
                    <a:pt x="26" y="616"/>
                  </a:lnTo>
                  <a:lnTo>
                    <a:pt x="26" y="616"/>
                  </a:lnTo>
                  <a:lnTo>
                    <a:pt x="21" y="610"/>
                  </a:lnTo>
                  <a:lnTo>
                    <a:pt x="32" y="596"/>
                  </a:lnTo>
                  <a:lnTo>
                    <a:pt x="32" y="593"/>
                  </a:lnTo>
                  <a:lnTo>
                    <a:pt x="37" y="592"/>
                  </a:lnTo>
                  <a:lnTo>
                    <a:pt x="33" y="590"/>
                  </a:lnTo>
                  <a:lnTo>
                    <a:pt x="37" y="578"/>
                  </a:lnTo>
                  <a:lnTo>
                    <a:pt x="37" y="575"/>
                  </a:lnTo>
                  <a:lnTo>
                    <a:pt x="43" y="572"/>
                  </a:lnTo>
                  <a:lnTo>
                    <a:pt x="43" y="560"/>
                  </a:lnTo>
                  <a:lnTo>
                    <a:pt x="40" y="553"/>
                  </a:lnTo>
                  <a:lnTo>
                    <a:pt x="56" y="550"/>
                  </a:lnTo>
                  <a:lnTo>
                    <a:pt x="61" y="547"/>
                  </a:lnTo>
                  <a:lnTo>
                    <a:pt x="60" y="546"/>
                  </a:lnTo>
                  <a:lnTo>
                    <a:pt x="56" y="546"/>
                  </a:lnTo>
                  <a:lnTo>
                    <a:pt x="55" y="543"/>
                  </a:lnTo>
                  <a:lnTo>
                    <a:pt x="50" y="543"/>
                  </a:lnTo>
                  <a:lnTo>
                    <a:pt x="44" y="527"/>
                  </a:lnTo>
                  <a:lnTo>
                    <a:pt x="46" y="526"/>
                  </a:lnTo>
                  <a:lnTo>
                    <a:pt x="44" y="516"/>
                  </a:lnTo>
                  <a:lnTo>
                    <a:pt x="50" y="509"/>
                  </a:lnTo>
                  <a:lnTo>
                    <a:pt x="47" y="507"/>
                  </a:lnTo>
                  <a:lnTo>
                    <a:pt x="49" y="503"/>
                  </a:lnTo>
                  <a:lnTo>
                    <a:pt x="47" y="496"/>
                  </a:lnTo>
                  <a:lnTo>
                    <a:pt x="50" y="493"/>
                  </a:lnTo>
                  <a:lnTo>
                    <a:pt x="55" y="493"/>
                  </a:lnTo>
                  <a:lnTo>
                    <a:pt x="52" y="484"/>
                  </a:lnTo>
                  <a:lnTo>
                    <a:pt x="53" y="472"/>
                  </a:lnTo>
                  <a:lnTo>
                    <a:pt x="46" y="472"/>
                  </a:lnTo>
                  <a:lnTo>
                    <a:pt x="43" y="473"/>
                  </a:lnTo>
                  <a:lnTo>
                    <a:pt x="41" y="473"/>
                  </a:lnTo>
                  <a:lnTo>
                    <a:pt x="37" y="457"/>
                  </a:lnTo>
                  <a:lnTo>
                    <a:pt x="27" y="461"/>
                  </a:lnTo>
                  <a:lnTo>
                    <a:pt x="27" y="464"/>
                  </a:lnTo>
                  <a:lnTo>
                    <a:pt x="21" y="461"/>
                  </a:lnTo>
                  <a:lnTo>
                    <a:pt x="24" y="450"/>
                  </a:lnTo>
                  <a:lnTo>
                    <a:pt x="29" y="447"/>
                  </a:lnTo>
                  <a:lnTo>
                    <a:pt x="24" y="443"/>
                  </a:lnTo>
                  <a:lnTo>
                    <a:pt x="26" y="437"/>
                  </a:lnTo>
                  <a:lnTo>
                    <a:pt x="20" y="435"/>
                  </a:lnTo>
                  <a:lnTo>
                    <a:pt x="20" y="432"/>
                  </a:lnTo>
                  <a:lnTo>
                    <a:pt x="3" y="429"/>
                  </a:lnTo>
                  <a:lnTo>
                    <a:pt x="3" y="430"/>
                  </a:lnTo>
                  <a:lnTo>
                    <a:pt x="0" y="429"/>
                  </a:lnTo>
                  <a:lnTo>
                    <a:pt x="10" y="412"/>
                  </a:lnTo>
                  <a:lnTo>
                    <a:pt x="4" y="406"/>
                  </a:lnTo>
                  <a:lnTo>
                    <a:pt x="9" y="398"/>
                  </a:lnTo>
                  <a:lnTo>
                    <a:pt x="7" y="397"/>
                  </a:lnTo>
                  <a:lnTo>
                    <a:pt x="9" y="393"/>
                  </a:lnTo>
                  <a:lnTo>
                    <a:pt x="17" y="393"/>
                  </a:lnTo>
                  <a:lnTo>
                    <a:pt x="20" y="392"/>
                  </a:lnTo>
                  <a:lnTo>
                    <a:pt x="18" y="384"/>
                  </a:lnTo>
                  <a:lnTo>
                    <a:pt x="26" y="375"/>
                  </a:lnTo>
                  <a:lnTo>
                    <a:pt x="24" y="372"/>
                  </a:lnTo>
                  <a:lnTo>
                    <a:pt x="27" y="363"/>
                  </a:lnTo>
                  <a:lnTo>
                    <a:pt x="20" y="361"/>
                  </a:lnTo>
                  <a:lnTo>
                    <a:pt x="24" y="361"/>
                  </a:lnTo>
                  <a:lnTo>
                    <a:pt x="21" y="358"/>
                  </a:lnTo>
                  <a:lnTo>
                    <a:pt x="26" y="357"/>
                  </a:lnTo>
                  <a:lnTo>
                    <a:pt x="27" y="352"/>
                  </a:lnTo>
                  <a:lnTo>
                    <a:pt x="26" y="344"/>
                  </a:lnTo>
                  <a:lnTo>
                    <a:pt x="20" y="344"/>
                  </a:lnTo>
                  <a:lnTo>
                    <a:pt x="20" y="337"/>
                  </a:lnTo>
                  <a:lnTo>
                    <a:pt x="15" y="327"/>
                  </a:lnTo>
                  <a:lnTo>
                    <a:pt x="21" y="324"/>
                  </a:lnTo>
                  <a:lnTo>
                    <a:pt x="23" y="326"/>
                  </a:lnTo>
                  <a:lnTo>
                    <a:pt x="20" y="330"/>
                  </a:lnTo>
                  <a:lnTo>
                    <a:pt x="24" y="332"/>
                  </a:lnTo>
                  <a:lnTo>
                    <a:pt x="24" y="337"/>
                  </a:lnTo>
                  <a:lnTo>
                    <a:pt x="29" y="337"/>
                  </a:lnTo>
                  <a:lnTo>
                    <a:pt x="35" y="337"/>
                  </a:lnTo>
                  <a:lnTo>
                    <a:pt x="35" y="332"/>
                  </a:lnTo>
                  <a:lnTo>
                    <a:pt x="32" y="332"/>
                  </a:lnTo>
                  <a:lnTo>
                    <a:pt x="30" y="329"/>
                  </a:lnTo>
                  <a:lnTo>
                    <a:pt x="35" y="329"/>
                  </a:lnTo>
                  <a:lnTo>
                    <a:pt x="37" y="332"/>
                  </a:lnTo>
                  <a:lnTo>
                    <a:pt x="38" y="332"/>
                  </a:lnTo>
                  <a:lnTo>
                    <a:pt x="40" y="327"/>
                  </a:lnTo>
                  <a:lnTo>
                    <a:pt x="37" y="326"/>
                  </a:lnTo>
                  <a:lnTo>
                    <a:pt x="40" y="321"/>
                  </a:lnTo>
                  <a:lnTo>
                    <a:pt x="35" y="317"/>
                  </a:lnTo>
                  <a:lnTo>
                    <a:pt x="37" y="307"/>
                  </a:lnTo>
                  <a:lnTo>
                    <a:pt x="40" y="304"/>
                  </a:lnTo>
                  <a:lnTo>
                    <a:pt x="38" y="298"/>
                  </a:lnTo>
                  <a:lnTo>
                    <a:pt x="40" y="295"/>
                  </a:lnTo>
                  <a:lnTo>
                    <a:pt x="43" y="295"/>
                  </a:lnTo>
                  <a:lnTo>
                    <a:pt x="52" y="290"/>
                  </a:lnTo>
                  <a:lnTo>
                    <a:pt x="50" y="280"/>
                  </a:lnTo>
                  <a:lnTo>
                    <a:pt x="47" y="278"/>
                  </a:lnTo>
                  <a:lnTo>
                    <a:pt x="44" y="272"/>
                  </a:lnTo>
                  <a:lnTo>
                    <a:pt x="44" y="269"/>
                  </a:lnTo>
                  <a:lnTo>
                    <a:pt x="55" y="269"/>
                  </a:lnTo>
                  <a:lnTo>
                    <a:pt x="58" y="266"/>
                  </a:lnTo>
                  <a:lnTo>
                    <a:pt x="52" y="264"/>
                  </a:lnTo>
                  <a:lnTo>
                    <a:pt x="44" y="257"/>
                  </a:lnTo>
                  <a:lnTo>
                    <a:pt x="43" y="246"/>
                  </a:lnTo>
                  <a:lnTo>
                    <a:pt x="38" y="244"/>
                  </a:lnTo>
                  <a:lnTo>
                    <a:pt x="41" y="238"/>
                  </a:lnTo>
                  <a:lnTo>
                    <a:pt x="40" y="218"/>
                  </a:lnTo>
                  <a:lnTo>
                    <a:pt x="33" y="210"/>
                  </a:lnTo>
                  <a:lnTo>
                    <a:pt x="30" y="201"/>
                  </a:lnTo>
                  <a:lnTo>
                    <a:pt x="29" y="201"/>
                  </a:lnTo>
                  <a:lnTo>
                    <a:pt x="30" y="198"/>
                  </a:lnTo>
                  <a:lnTo>
                    <a:pt x="32" y="198"/>
                  </a:lnTo>
                  <a:lnTo>
                    <a:pt x="37" y="189"/>
                  </a:lnTo>
                  <a:lnTo>
                    <a:pt x="41" y="187"/>
                  </a:lnTo>
                  <a:lnTo>
                    <a:pt x="40" y="183"/>
                  </a:lnTo>
                  <a:lnTo>
                    <a:pt x="38" y="181"/>
                  </a:lnTo>
                  <a:lnTo>
                    <a:pt x="37" y="172"/>
                  </a:lnTo>
                  <a:lnTo>
                    <a:pt x="47" y="164"/>
                  </a:lnTo>
                  <a:lnTo>
                    <a:pt x="49" y="158"/>
                  </a:lnTo>
                  <a:lnTo>
                    <a:pt x="58" y="157"/>
                  </a:lnTo>
                  <a:lnTo>
                    <a:pt x="56" y="154"/>
                  </a:lnTo>
                  <a:lnTo>
                    <a:pt x="63" y="154"/>
                  </a:lnTo>
                  <a:lnTo>
                    <a:pt x="66" y="150"/>
                  </a:lnTo>
                  <a:lnTo>
                    <a:pt x="72" y="152"/>
                  </a:lnTo>
                  <a:lnTo>
                    <a:pt x="73" y="147"/>
                  </a:lnTo>
                  <a:lnTo>
                    <a:pt x="76" y="147"/>
                  </a:lnTo>
                  <a:lnTo>
                    <a:pt x="79" y="149"/>
                  </a:lnTo>
                  <a:lnTo>
                    <a:pt x="84" y="149"/>
                  </a:lnTo>
                  <a:lnTo>
                    <a:pt x="89" y="134"/>
                  </a:lnTo>
                  <a:lnTo>
                    <a:pt x="81" y="123"/>
                  </a:lnTo>
                  <a:lnTo>
                    <a:pt x="75" y="120"/>
                  </a:lnTo>
                  <a:lnTo>
                    <a:pt x="78" y="115"/>
                  </a:lnTo>
                  <a:lnTo>
                    <a:pt x="86" y="115"/>
                  </a:lnTo>
                  <a:lnTo>
                    <a:pt x="92" y="109"/>
                  </a:lnTo>
                  <a:lnTo>
                    <a:pt x="95" y="109"/>
                  </a:lnTo>
                  <a:lnTo>
                    <a:pt x="99" y="117"/>
                  </a:lnTo>
                  <a:lnTo>
                    <a:pt x="109" y="112"/>
                  </a:lnTo>
                  <a:lnTo>
                    <a:pt x="115" y="112"/>
                  </a:lnTo>
                  <a:lnTo>
                    <a:pt x="115" y="95"/>
                  </a:lnTo>
                  <a:lnTo>
                    <a:pt x="113" y="97"/>
                  </a:lnTo>
                  <a:lnTo>
                    <a:pt x="107" y="95"/>
                  </a:lnTo>
                  <a:lnTo>
                    <a:pt x="103" y="97"/>
                  </a:lnTo>
                  <a:lnTo>
                    <a:pt x="104" y="94"/>
                  </a:lnTo>
                  <a:lnTo>
                    <a:pt x="103" y="89"/>
                  </a:lnTo>
                  <a:lnTo>
                    <a:pt x="96" y="87"/>
                  </a:lnTo>
                  <a:lnTo>
                    <a:pt x="98" y="83"/>
                  </a:lnTo>
                  <a:lnTo>
                    <a:pt x="83" y="77"/>
                  </a:lnTo>
                  <a:lnTo>
                    <a:pt x="79" y="78"/>
                  </a:lnTo>
                  <a:lnTo>
                    <a:pt x="83" y="80"/>
                  </a:lnTo>
                  <a:lnTo>
                    <a:pt x="78" y="80"/>
                  </a:lnTo>
                  <a:lnTo>
                    <a:pt x="79" y="74"/>
                  </a:lnTo>
                  <a:lnTo>
                    <a:pt x="83" y="72"/>
                  </a:lnTo>
                  <a:lnTo>
                    <a:pt x="78" y="66"/>
                  </a:lnTo>
                  <a:lnTo>
                    <a:pt x="76" y="61"/>
                  </a:lnTo>
                  <a:lnTo>
                    <a:pt x="81" y="57"/>
                  </a:lnTo>
                  <a:lnTo>
                    <a:pt x="78" y="52"/>
                  </a:lnTo>
                  <a:lnTo>
                    <a:pt x="84" y="50"/>
                  </a:lnTo>
                  <a:lnTo>
                    <a:pt x="89" y="43"/>
                  </a:lnTo>
                  <a:lnTo>
                    <a:pt x="87" y="38"/>
                  </a:lnTo>
                  <a:lnTo>
                    <a:pt x="89" y="38"/>
                  </a:lnTo>
                  <a:lnTo>
                    <a:pt x="92" y="34"/>
                  </a:lnTo>
                  <a:lnTo>
                    <a:pt x="92" y="30"/>
                  </a:lnTo>
                  <a:lnTo>
                    <a:pt x="93" y="27"/>
                  </a:lnTo>
                  <a:lnTo>
                    <a:pt x="92" y="24"/>
                  </a:lnTo>
                  <a:lnTo>
                    <a:pt x="95" y="23"/>
                  </a:lnTo>
                  <a:lnTo>
                    <a:pt x="93" y="18"/>
                  </a:lnTo>
                  <a:lnTo>
                    <a:pt x="98" y="17"/>
                  </a:lnTo>
                  <a:lnTo>
                    <a:pt x="101" y="9"/>
                  </a:lnTo>
                  <a:lnTo>
                    <a:pt x="101" y="9"/>
                  </a:lnTo>
                  <a:lnTo>
                    <a:pt x="104" y="9"/>
                  </a:lnTo>
                  <a:lnTo>
                    <a:pt x="103" y="6"/>
                  </a:lnTo>
                  <a:lnTo>
                    <a:pt x="107" y="1"/>
                  </a:lnTo>
                  <a:lnTo>
                    <a:pt x="109" y="4"/>
                  </a:lnTo>
                  <a:lnTo>
                    <a:pt x="118" y="4"/>
                  </a:lnTo>
                  <a:lnTo>
                    <a:pt x="119" y="9"/>
                  </a:lnTo>
                  <a:lnTo>
                    <a:pt x="118" y="12"/>
                  </a:lnTo>
                  <a:lnTo>
                    <a:pt x="113" y="12"/>
                  </a:lnTo>
                  <a:lnTo>
                    <a:pt x="112" y="20"/>
                  </a:lnTo>
                  <a:lnTo>
                    <a:pt x="127" y="23"/>
                  </a:lnTo>
                  <a:lnTo>
                    <a:pt x="129" y="20"/>
                  </a:lnTo>
                  <a:lnTo>
                    <a:pt x="126" y="17"/>
                  </a:lnTo>
                  <a:lnTo>
                    <a:pt x="132" y="20"/>
                  </a:lnTo>
                  <a:lnTo>
                    <a:pt x="138" y="12"/>
                  </a:lnTo>
                  <a:lnTo>
                    <a:pt x="149" y="10"/>
                  </a:lnTo>
                  <a:lnTo>
                    <a:pt x="153" y="7"/>
                  </a:lnTo>
                  <a:lnTo>
                    <a:pt x="153" y="4"/>
                  </a:lnTo>
                  <a:lnTo>
                    <a:pt x="159" y="3"/>
                  </a:lnTo>
                  <a:lnTo>
                    <a:pt x="164" y="6"/>
                  </a:lnTo>
                  <a:lnTo>
                    <a:pt x="176" y="0"/>
                  </a:lnTo>
                  <a:lnTo>
                    <a:pt x="185" y="3"/>
                  </a:lnTo>
                  <a:close/>
                </a:path>
              </a:pathLst>
            </a:custGeom>
            <a:solidFill>
              <a:schemeClr val="accent4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Ternopil"/>
            <p:cNvSpPr>
              <a:spLocks/>
            </p:cNvSpPr>
            <p:nvPr/>
          </p:nvSpPr>
          <p:spPr bwMode="auto">
            <a:xfrm>
              <a:off x="1411301" y="2118636"/>
              <a:ext cx="853611" cy="1363846"/>
            </a:xfrm>
            <a:custGeom>
              <a:avLst/>
              <a:gdLst>
                <a:gd name="T0" fmla="*/ 154 w 360"/>
                <a:gd name="T1" fmla="*/ 55 h 561"/>
                <a:gd name="T2" fmla="*/ 159 w 360"/>
                <a:gd name="T3" fmla="*/ 32 h 561"/>
                <a:gd name="T4" fmla="*/ 201 w 360"/>
                <a:gd name="T5" fmla="*/ 27 h 561"/>
                <a:gd name="T6" fmla="*/ 238 w 360"/>
                <a:gd name="T7" fmla="*/ 24 h 561"/>
                <a:gd name="T8" fmla="*/ 269 w 360"/>
                <a:gd name="T9" fmla="*/ 10 h 561"/>
                <a:gd name="T10" fmla="*/ 306 w 360"/>
                <a:gd name="T11" fmla="*/ 10 h 561"/>
                <a:gd name="T12" fmla="*/ 313 w 360"/>
                <a:gd name="T13" fmla="*/ 33 h 561"/>
                <a:gd name="T14" fmla="*/ 324 w 360"/>
                <a:gd name="T15" fmla="*/ 52 h 561"/>
                <a:gd name="T16" fmla="*/ 312 w 360"/>
                <a:gd name="T17" fmla="*/ 73 h 561"/>
                <a:gd name="T18" fmla="*/ 303 w 360"/>
                <a:gd name="T19" fmla="*/ 90 h 561"/>
                <a:gd name="T20" fmla="*/ 300 w 360"/>
                <a:gd name="T21" fmla="*/ 121 h 561"/>
                <a:gd name="T22" fmla="*/ 317 w 360"/>
                <a:gd name="T23" fmla="*/ 158 h 561"/>
                <a:gd name="T24" fmla="*/ 324 w 360"/>
                <a:gd name="T25" fmla="*/ 196 h 561"/>
                <a:gd name="T26" fmla="*/ 312 w 360"/>
                <a:gd name="T27" fmla="*/ 218 h 561"/>
                <a:gd name="T28" fmla="*/ 297 w 360"/>
                <a:gd name="T29" fmla="*/ 243 h 561"/>
                <a:gd name="T30" fmla="*/ 315 w 360"/>
                <a:gd name="T31" fmla="*/ 292 h 561"/>
                <a:gd name="T32" fmla="*/ 321 w 360"/>
                <a:gd name="T33" fmla="*/ 313 h 561"/>
                <a:gd name="T34" fmla="*/ 318 w 360"/>
                <a:gd name="T35" fmla="*/ 327 h 561"/>
                <a:gd name="T36" fmla="*/ 307 w 360"/>
                <a:gd name="T37" fmla="*/ 347 h 561"/>
                <a:gd name="T38" fmla="*/ 309 w 360"/>
                <a:gd name="T39" fmla="*/ 373 h 561"/>
                <a:gd name="T40" fmla="*/ 312 w 360"/>
                <a:gd name="T41" fmla="*/ 402 h 561"/>
                <a:gd name="T42" fmla="*/ 304 w 360"/>
                <a:gd name="T43" fmla="*/ 413 h 561"/>
                <a:gd name="T44" fmla="*/ 312 w 360"/>
                <a:gd name="T45" fmla="*/ 433 h 561"/>
                <a:gd name="T46" fmla="*/ 317 w 360"/>
                <a:gd name="T47" fmla="*/ 462 h 561"/>
                <a:gd name="T48" fmla="*/ 310 w 360"/>
                <a:gd name="T49" fmla="*/ 469 h 561"/>
                <a:gd name="T50" fmla="*/ 313 w 360"/>
                <a:gd name="T51" fmla="*/ 482 h 561"/>
                <a:gd name="T52" fmla="*/ 318 w 360"/>
                <a:gd name="T53" fmla="*/ 506 h 561"/>
                <a:gd name="T54" fmla="*/ 333 w 360"/>
                <a:gd name="T55" fmla="*/ 519 h 561"/>
                <a:gd name="T56" fmla="*/ 338 w 360"/>
                <a:gd name="T57" fmla="*/ 541 h 561"/>
                <a:gd name="T58" fmla="*/ 358 w 360"/>
                <a:gd name="T59" fmla="*/ 549 h 561"/>
                <a:gd name="T60" fmla="*/ 330 w 360"/>
                <a:gd name="T61" fmla="*/ 559 h 561"/>
                <a:gd name="T62" fmla="*/ 292 w 360"/>
                <a:gd name="T63" fmla="*/ 526 h 561"/>
                <a:gd name="T64" fmla="*/ 277 w 360"/>
                <a:gd name="T65" fmla="*/ 536 h 561"/>
                <a:gd name="T66" fmla="*/ 263 w 360"/>
                <a:gd name="T67" fmla="*/ 524 h 561"/>
                <a:gd name="T68" fmla="*/ 228 w 360"/>
                <a:gd name="T69" fmla="*/ 510 h 561"/>
                <a:gd name="T70" fmla="*/ 191 w 360"/>
                <a:gd name="T71" fmla="*/ 509 h 561"/>
                <a:gd name="T72" fmla="*/ 186 w 360"/>
                <a:gd name="T73" fmla="*/ 492 h 561"/>
                <a:gd name="T74" fmla="*/ 154 w 360"/>
                <a:gd name="T75" fmla="*/ 458 h 561"/>
                <a:gd name="T76" fmla="*/ 151 w 360"/>
                <a:gd name="T77" fmla="*/ 452 h 561"/>
                <a:gd name="T78" fmla="*/ 128 w 360"/>
                <a:gd name="T79" fmla="*/ 462 h 561"/>
                <a:gd name="T80" fmla="*/ 109 w 360"/>
                <a:gd name="T81" fmla="*/ 462 h 561"/>
                <a:gd name="T82" fmla="*/ 117 w 360"/>
                <a:gd name="T83" fmla="*/ 449 h 561"/>
                <a:gd name="T84" fmla="*/ 103 w 360"/>
                <a:gd name="T85" fmla="*/ 430 h 561"/>
                <a:gd name="T86" fmla="*/ 88 w 360"/>
                <a:gd name="T87" fmla="*/ 447 h 561"/>
                <a:gd name="T88" fmla="*/ 63 w 360"/>
                <a:gd name="T89" fmla="*/ 402 h 561"/>
                <a:gd name="T90" fmla="*/ 57 w 360"/>
                <a:gd name="T91" fmla="*/ 379 h 561"/>
                <a:gd name="T92" fmla="*/ 30 w 360"/>
                <a:gd name="T93" fmla="*/ 349 h 561"/>
                <a:gd name="T94" fmla="*/ 31 w 360"/>
                <a:gd name="T95" fmla="*/ 295 h 561"/>
                <a:gd name="T96" fmla="*/ 11 w 360"/>
                <a:gd name="T97" fmla="*/ 266 h 561"/>
                <a:gd name="T98" fmla="*/ 17 w 360"/>
                <a:gd name="T99" fmla="*/ 218 h 561"/>
                <a:gd name="T100" fmla="*/ 40 w 360"/>
                <a:gd name="T101" fmla="*/ 213 h 561"/>
                <a:gd name="T102" fmla="*/ 53 w 360"/>
                <a:gd name="T103" fmla="*/ 203 h 561"/>
                <a:gd name="T104" fmla="*/ 83 w 360"/>
                <a:gd name="T105" fmla="*/ 169 h 561"/>
                <a:gd name="T106" fmla="*/ 96 w 360"/>
                <a:gd name="T107" fmla="*/ 139 h 561"/>
                <a:gd name="T108" fmla="*/ 120 w 360"/>
                <a:gd name="T109" fmla="*/ 141 h 561"/>
                <a:gd name="T110" fmla="*/ 148 w 360"/>
                <a:gd name="T111" fmla="*/ 104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0" h="561">
                  <a:moveTo>
                    <a:pt x="132" y="84"/>
                  </a:moveTo>
                  <a:lnTo>
                    <a:pt x="135" y="70"/>
                  </a:lnTo>
                  <a:lnTo>
                    <a:pt x="149" y="69"/>
                  </a:lnTo>
                  <a:lnTo>
                    <a:pt x="151" y="63"/>
                  </a:lnTo>
                  <a:lnTo>
                    <a:pt x="154" y="58"/>
                  </a:lnTo>
                  <a:lnTo>
                    <a:pt x="154" y="55"/>
                  </a:lnTo>
                  <a:lnTo>
                    <a:pt x="162" y="52"/>
                  </a:lnTo>
                  <a:lnTo>
                    <a:pt x="160" y="49"/>
                  </a:lnTo>
                  <a:lnTo>
                    <a:pt x="154" y="47"/>
                  </a:lnTo>
                  <a:lnTo>
                    <a:pt x="152" y="44"/>
                  </a:lnTo>
                  <a:lnTo>
                    <a:pt x="152" y="36"/>
                  </a:lnTo>
                  <a:lnTo>
                    <a:pt x="159" y="32"/>
                  </a:lnTo>
                  <a:lnTo>
                    <a:pt x="165" y="32"/>
                  </a:lnTo>
                  <a:lnTo>
                    <a:pt x="163" y="35"/>
                  </a:lnTo>
                  <a:lnTo>
                    <a:pt x="175" y="36"/>
                  </a:lnTo>
                  <a:lnTo>
                    <a:pt x="180" y="29"/>
                  </a:lnTo>
                  <a:lnTo>
                    <a:pt x="191" y="36"/>
                  </a:lnTo>
                  <a:lnTo>
                    <a:pt x="201" y="27"/>
                  </a:lnTo>
                  <a:lnTo>
                    <a:pt x="209" y="29"/>
                  </a:lnTo>
                  <a:lnTo>
                    <a:pt x="211" y="24"/>
                  </a:lnTo>
                  <a:lnTo>
                    <a:pt x="218" y="27"/>
                  </a:lnTo>
                  <a:lnTo>
                    <a:pt x="224" y="26"/>
                  </a:lnTo>
                  <a:lnTo>
                    <a:pt x="231" y="27"/>
                  </a:lnTo>
                  <a:lnTo>
                    <a:pt x="238" y="24"/>
                  </a:lnTo>
                  <a:lnTo>
                    <a:pt x="241" y="15"/>
                  </a:lnTo>
                  <a:lnTo>
                    <a:pt x="254" y="3"/>
                  </a:lnTo>
                  <a:lnTo>
                    <a:pt x="258" y="3"/>
                  </a:lnTo>
                  <a:lnTo>
                    <a:pt x="261" y="6"/>
                  </a:lnTo>
                  <a:lnTo>
                    <a:pt x="269" y="7"/>
                  </a:lnTo>
                  <a:lnTo>
                    <a:pt x="269" y="10"/>
                  </a:lnTo>
                  <a:lnTo>
                    <a:pt x="280" y="3"/>
                  </a:lnTo>
                  <a:lnTo>
                    <a:pt x="301" y="10"/>
                  </a:lnTo>
                  <a:lnTo>
                    <a:pt x="307" y="0"/>
                  </a:lnTo>
                  <a:lnTo>
                    <a:pt x="313" y="0"/>
                  </a:lnTo>
                  <a:lnTo>
                    <a:pt x="312" y="10"/>
                  </a:lnTo>
                  <a:lnTo>
                    <a:pt x="306" y="10"/>
                  </a:lnTo>
                  <a:lnTo>
                    <a:pt x="307" y="15"/>
                  </a:lnTo>
                  <a:lnTo>
                    <a:pt x="304" y="21"/>
                  </a:lnTo>
                  <a:lnTo>
                    <a:pt x="313" y="27"/>
                  </a:lnTo>
                  <a:lnTo>
                    <a:pt x="313" y="27"/>
                  </a:lnTo>
                  <a:lnTo>
                    <a:pt x="312" y="29"/>
                  </a:lnTo>
                  <a:lnTo>
                    <a:pt x="313" y="33"/>
                  </a:lnTo>
                  <a:lnTo>
                    <a:pt x="310" y="35"/>
                  </a:lnTo>
                  <a:lnTo>
                    <a:pt x="313" y="39"/>
                  </a:lnTo>
                  <a:lnTo>
                    <a:pt x="318" y="39"/>
                  </a:lnTo>
                  <a:lnTo>
                    <a:pt x="317" y="43"/>
                  </a:lnTo>
                  <a:lnTo>
                    <a:pt x="324" y="49"/>
                  </a:lnTo>
                  <a:lnTo>
                    <a:pt x="324" y="52"/>
                  </a:lnTo>
                  <a:lnTo>
                    <a:pt x="309" y="53"/>
                  </a:lnTo>
                  <a:lnTo>
                    <a:pt x="309" y="63"/>
                  </a:lnTo>
                  <a:lnTo>
                    <a:pt x="313" y="66"/>
                  </a:lnTo>
                  <a:lnTo>
                    <a:pt x="315" y="70"/>
                  </a:lnTo>
                  <a:lnTo>
                    <a:pt x="312" y="70"/>
                  </a:lnTo>
                  <a:lnTo>
                    <a:pt x="312" y="73"/>
                  </a:lnTo>
                  <a:lnTo>
                    <a:pt x="309" y="73"/>
                  </a:lnTo>
                  <a:lnTo>
                    <a:pt x="304" y="78"/>
                  </a:lnTo>
                  <a:lnTo>
                    <a:pt x="310" y="79"/>
                  </a:lnTo>
                  <a:lnTo>
                    <a:pt x="309" y="87"/>
                  </a:lnTo>
                  <a:lnTo>
                    <a:pt x="303" y="87"/>
                  </a:lnTo>
                  <a:lnTo>
                    <a:pt x="303" y="90"/>
                  </a:lnTo>
                  <a:lnTo>
                    <a:pt x="298" y="93"/>
                  </a:lnTo>
                  <a:lnTo>
                    <a:pt x="298" y="99"/>
                  </a:lnTo>
                  <a:lnTo>
                    <a:pt x="301" y="110"/>
                  </a:lnTo>
                  <a:lnTo>
                    <a:pt x="295" y="116"/>
                  </a:lnTo>
                  <a:lnTo>
                    <a:pt x="295" y="119"/>
                  </a:lnTo>
                  <a:lnTo>
                    <a:pt x="300" y="121"/>
                  </a:lnTo>
                  <a:lnTo>
                    <a:pt x="301" y="124"/>
                  </a:lnTo>
                  <a:lnTo>
                    <a:pt x="309" y="127"/>
                  </a:lnTo>
                  <a:lnTo>
                    <a:pt x="304" y="135"/>
                  </a:lnTo>
                  <a:lnTo>
                    <a:pt x="312" y="147"/>
                  </a:lnTo>
                  <a:lnTo>
                    <a:pt x="313" y="156"/>
                  </a:lnTo>
                  <a:lnTo>
                    <a:pt x="317" y="158"/>
                  </a:lnTo>
                  <a:lnTo>
                    <a:pt x="318" y="167"/>
                  </a:lnTo>
                  <a:lnTo>
                    <a:pt x="312" y="170"/>
                  </a:lnTo>
                  <a:lnTo>
                    <a:pt x="307" y="178"/>
                  </a:lnTo>
                  <a:lnTo>
                    <a:pt x="317" y="186"/>
                  </a:lnTo>
                  <a:lnTo>
                    <a:pt x="324" y="192"/>
                  </a:lnTo>
                  <a:lnTo>
                    <a:pt x="324" y="196"/>
                  </a:lnTo>
                  <a:lnTo>
                    <a:pt x="321" y="198"/>
                  </a:lnTo>
                  <a:lnTo>
                    <a:pt x="321" y="203"/>
                  </a:lnTo>
                  <a:lnTo>
                    <a:pt x="315" y="203"/>
                  </a:lnTo>
                  <a:lnTo>
                    <a:pt x="315" y="206"/>
                  </a:lnTo>
                  <a:lnTo>
                    <a:pt x="309" y="210"/>
                  </a:lnTo>
                  <a:lnTo>
                    <a:pt x="312" y="218"/>
                  </a:lnTo>
                  <a:lnTo>
                    <a:pt x="310" y="221"/>
                  </a:lnTo>
                  <a:lnTo>
                    <a:pt x="313" y="230"/>
                  </a:lnTo>
                  <a:lnTo>
                    <a:pt x="310" y="230"/>
                  </a:lnTo>
                  <a:lnTo>
                    <a:pt x="309" y="227"/>
                  </a:lnTo>
                  <a:lnTo>
                    <a:pt x="304" y="230"/>
                  </a:lnTo>
                  <a:lnTo>
                    <a:pt x="297" y="243"/>
                  </a:lnTo>
                  <a:lnTo>
                    <a:pt x="307" y="252"/>
                  </a:lnTo>
                  <a:lnTo>
                    <a:pt x="307" y="269"/>
                  </a:lnTo>
                  <a:lnTo>
                    <a:pt x="317" y="278"/>
                  </a:lnTo>
                  <a:lnTo>
                    <a:pt x="313" y="286"/>
                  </a:lnTo>
                  <a:lnTo>
                    <a:pt x="318" y="289"/>
                  </a:lnTo>
                  <a:lnTo>
                    <a:pt x="315" y="292"/>
                  </a:lnTo>
                  <a:lnTo>
                    <a:pt x="318" y="295"/>
                  </a:lnTo>
                  <a:lnTo>
                    <a:pt x="315" y="295"/>
                  </a:lnTo>
                  <a:lnTo>
                    <a:pt x="315" y="301"/>
                  </a:lnTo>
                  <a:lnTo>
                    <a:pt x="320" y="306"/>
                  </a:lnTo>
                  <a:lnTo>
                    <a:pt x="320" y="310"/>
                  </a:lnTo>
                  <a:lnTo>
                    <a:pt x="321" y="313"/>
                  </a:lnTo>
                  <a:lnTo>
                    <a:pt x="320" y="315"/>
                  </a:lnTo>
                  <a:lnTo>
                    <a:pt x="321" y="318"/>
                  </a:lnTo>
                  <a:lnTo>
                    <a:pt x="318" y="316"/>
                  </a:lnTo>
                  <a:lnTo>
                    <a:pt x="321" y="321"/>
                  </a:lnTo>
                  <a:lnTo>
                    <a:pt x="318" y="324"/>
                  </a:lnTo>
                  <a:lnTo>
                    <a:pt x="318" y="327"/>
                  </a:lnTo>
                  <a:lnTo>
                    <a:pt x="309" y="327"/>
                  </a:lnTo>
                  <a:lnTo>
                    <a:pt x="309" y="335"/>
                  </a:lnTo>
                  <a:lnTo>
                    <a:pt x="307" y="335"/>
                  </a:lnTo>
                  <a:lnTo>
                    <a:pt x="307" y="338"/>
                  </a:lnTo>
                  <a:lnTo>
                    <a:pt x="306" y="342"/>
                  </a:lnTo>
                  <a:lnTo>
                    <a:pt x="307" y="347"/>
                  </a:lnTo>
                  <a:lnTo>
                    <a:pt x="307" y="350"/>
                  </a:lnTo>
                  <a:lnTo>
                    <a:pt x="310" y="353"/>
                  </a:lnTo>
                  <a:lnTo>
                    <a:pt x="307" y="355"/>
                  </a:lnTo>
                  <a:lnTo>
                    <a:pt x="310" y="362"/>
                  </a:lnTo>
                  <a:lnTo>
                    <a:pt x="307" y="364"/>
                  </a:lnTo>
                  <a:lnTo>
                    <a:pt x="309" y="373"/>
                  </a:lnTo>
                  <a:lnTo>
                    <a:pt x="307" y="381"/>
                  </a:lnTo>
                  <a:lnTo>
                    <a:pt x="312" y="382"/>
                  </a:lnTo>
                  <a:lnTo>
                    <a:pt x="306" y="389"/>
                  </a:lnTo>
                  <a:lnTo>
                    <a:pt x="310" y="395"/>
                  </a:lnTo>
                  <a:lnTo>
                    <a:pt x="309" y="398"/>
                  </a:lnTo>
                  <a:lnTo>
                    <a:pt x="312" y="402"/>
                  </a:lnTo>
                  <a:lnTo>
                    <a:pt x="310" y="406"/>
                  </a:lnTo>
                  <a:lnTo>
                    <a:pt x="307" y="404"/>
                  </a:lnTo>
                  <a:lnTo>
                    <a:pt x="304" y="406"/>
                  </a:lnTo>
                  <a:lnTo>
                    <a:pt x="306" y="409"/>
                  </a:lnTo>
                  <a:lnTo>
                    <a:pt x="312" y="410"/>
                  </a:lnTo>
                  <a:lnTo>
                    <a:pt x="304" y="413"/>
                  </a:lnTo>
                  <a:lnTo>
                    <a:pt x="310" y="419"/>
                  </a:lnTo>
                  <a:lnTo>
                    <a:pt x="307" y="426"/>
                  </a:lnTo>
                  <a:lnTo>
                    <a:pt x="309" y="430"/>
                  </a:lnTo>
                  <a:lnTo>
                    <a:pt x="306" y="430"/>
                  </a:lnTo>
                  <a:lnTo>
                    <a:pt x="307" y="435"/>
                  </a:lnTo>
                  <a:lnTo>
                    <a:pt x="312" y="433"/>
                  </a:lnTo>
                  <a:lnTo>
                    <a:pt x="313" y="433"/>
                  </a:lnTo>
                  <a:lnTo>
                    <a:pt x="310" y="438"/>
                  </a:lnTo>
                  <a:lnTo>
                    <a:pt x="312" y="442"/>
                  </a:lnTo>
                  <a:lnTo>
                    <a:pt x="309" y="450"/>
                  </a:lnTo>
                  <a:lnTo>
                    <a:pt x="312" y="452"/>
                  </a:lnTo>
                  <a:lnTo>
                    <a:pt x="317" y="462"/>
                  </a:lnTo>
                  <a:lnTo>
                    <a:pt x="321" y="462"/>
                  </a:lnTo>
                  <a:lnTo>
                    <a:pt x="320" y="466"/>
                  </a:lnTo>
                  <a:lnTo>
                    <a:pt x="315" y="464"/>
                  </a:lnTo>
                  <a:lnTo>
                    <a:pt x="317" y="472"/>
                  </a:lnTo>
                  <a:lnTo>
                    <a:pt x="312" y="467"/>
                  </a:lnTo>
                  <a:lnTo>
                    <a:pt x="310" y="469"/>
                  </a:lnTo>
                  <a:lnTo>
                    <a:pt x="312" y="475"/>
                  </a:lnTo>
                  <a:lnTo>
                    <a:pt x="317" y="476"/>
                  </a:lnTo>
                  <a:lnTo>
                    <a:pt x="315" y="481"/>
                  </a:lnTo>
                  <a:lnTo>
                    <a:pt x="318" y="482"/>
                  </a:lnTo>
                  <a:lnTo>
                    <a:pt x="318" y="484"/>
                  </a:lnTo>
                  <a:lnTo>
                    <a:pt x="313" y="482"/>
                  </a:lnTo>
                  <a:lnTo>
                    <a:pt x="318" y="489"/>
                  </a:lnTo>
                  <a:lnTo>
                    <a:pt x="315" y="496"/>
                  </a:lnTo>
                  <a:lnTo>
                    <a:pt x="318" y="501"/>
                  </a:lnTo>
                  <a:lnTo>
                    <a:pt x="313" y="504"/>
                  </a:lnTo>
                  <a:lnTo>
                    <a:pt x="315" y="506"/>
                  </a:lnTo>
                  <a:lnTo>
                    <a:pt x="318" y="506"/>
                  </a:lnTo>
                  <a:lnTo>
                    <a:pt x="318" y="510"/>
                  </a:lnTo>
                  <a:lnTo>
                    <a:pt x="324" y="509"/>
                  </a:lnTo>
                  <a:lnTo>
                    <a:pt x="324" y="516"/>
                  </a:lnTo>
                  <a:lnTo>
                    <a:pt x="332" y="515"/>
                  </a:lnTo>
                  <a:lnTo>
                    <a:pt x="327" y="519"/>
                  </a:lnTo>
                  <a:lnTo>
                    <a:pt x="333" y="519"/>
                  </a:lnTo>
                  <a:lnTo>
                    <a:pt x="335" y="522"/>
                  </a:lnTo>
                  <a:lnTo>
                    <a:pt x="329" y="524"/>
                  </a:lnTo>
                  <a:lnTo>
                    <a:pt x="335" y="529"/>
                  </a:lnTo>
                  <a:lnTo>
                    <a:pt x="338" y="536"/>
                  </a:lnTo>
                  <a:lnTo>
                    <a:pt x="343" y="535"/>
                  </a:lnTo>
                  <a:lnTo>
                    <a:pt x="338" y="541"/>
                  </a:lnTo>
                  <a:lnTo>
                    <a:pt x="343" y="544"/>
                  </a:lnTo>
                  <a:lnTo>
                    <a:pt x="343" y="549"/>
                  </a:lnTo>
                  <a:lnTo>
                    <a:pt x="344" y="549"/>
                  </a:lnTo>
                  <a:lnTo>
                    <a:pt x="347" y="542"/>
                  </a:lnTo>
                  <a:lnTo>
                    <a:pt x="352" y="550"/>
                  </a:lnTo>
                  <a:lnTo>
                    <a:pt x="358" y="549"/>
                  </a:lnTo>
                  <a:lnTo>
                    <a:pt x="360" y="550"/>
                  </a:lnTo>
                  <a:lnTo>
                    <a:pt x="360" y="550"/>
                  </a:lnTo>
                  <a:lnTo>
                    <a:pt x="349" y="552"/>
                  </a:lnTo>
                  <a:lnTo>
                    <a:pt x="341" y="561"/>
                  </a:lnTo>
                  <a:lnTo>
                    <a:pt x="335" y="558"/>
                  </a:lnTo>
                  <a:lnTo>
                    <a:pt x="330" y="559"/>
                  </a:lnTo>
                  <a:lnTo>
                    <a:pt x="323" y="550"/>
                  </a:lnTo>
                  <a:lnTo>
                    <a:pt x="309" y="555"/>
                  </a:lnTo>
                  <a:lnTo>
                    <a:pt x="303" y="553"/>
                  </a:lnTo>
                  <a:lnTo>
                    <a:pt x="298" y="547"/>
                  </a:lnTo>
                  <a:lnTo>
                    <a:pt x="297" y="532"/>
                  </a:lnTo>
                  <a:lnTo>
                    <a:pt x="292" y="526"/>
                  </a:lnTo>
                  <a:lnTo>
                    <a:pt x="289" y="527"/>
                  </a:lnTo>
                  <a:lnTo>
                    <a:pt x="287" y="532"/>
                  </a:lnTo>
                  <a:lnTo>
                    <a:pt x="294" y="542"/>
                  </a:lnTo>
                  <a:lnTo>
                    <a:pt x="294" y="545"/>
                  </a:lnTo>
                  <a:lnTo>
                    <a:pt x="287" y="552"/>
                  </a:lnTo>
                  <a:lnTo>
                    <a:pt x="277" y="536"/>
                  </a:lnTo>
                  <a:lnTo>
                    <a:pt x="281" y="529"/>
                  </a:lnTo>
                  <a:lnTo>
                    <a:pt x="280" y="519"/>
                  </a:lnTo>
                  <a:lnTo>
                    <a:pt x="278" y="516"/>
                  </a:lnTo>
                  <a:lnTo>
                    <a:pt x="274" y="518"/>
                  </a:lnTo>
                  <a:lnTo>
                    <a:pt x="272" y="529"/>
                  </a:lnTo>
                  <a:lnTo>
                    <a:pt x="263" y="524"/>
                  </a:lnTo>
                  <a:lnTo>
                    <a:pt x="254" y="533"/>
                  </a:lnTo>
                  <a:lnTo>
                    <a:pt x="249" y="535"/>
                  </a:lnTo>
                  <a:lnTo>
                    <a:pt x="241" y="532"/>
                  </a:lnTo>
                  <a:lnTo>
                    <a:pt x="237" y="532"/>
                  </a:lnTo>
                  <a:lnTo>
                    <a:pt x="237" y="524"/>
                  </a:lnTo>
                  <a:lnTo>
                    <a:pt x="228" y="510"/>
                  </a:lnTo>
                  <a:lnTo>
                    <a:pt x="223" y="507"/>
                  </a:lnTo>
                  <a:lnTo>
                    <a:pt x="220" y="507"/>
                  </a:lnTo>
                  <a:lnTo>
                    <a:pt x="217" y="512"/>
                  </a:lnTo>
                  <a:lnTo>
                    <a:pt x="212" y="521"/>
                  </a:lnTo>
                  <a:lnTo>
                    <a:pt x="208" y="512"/>
                  </a:lnTo>
                  <a:lnTo>
                    <a:pt x="191" y="509"/>
                  </a:lnTo>
                  <a:lnTo>
                    <a:pt x="191" y="509"/>
                  </a:lnTo>
                  <a:lnTo>
                    <a:pt x="189" y="506"/>
                  </a:lnTo>
                  <a:lnTo>
                    <a:pt x="195" y="501"/>
                  </a:lnTo>
                  <a:lnTo>
                    <a:pt x="195" y="498"/>
                  </a:lnTo>
                  <a:lnTo>
                    <a:pt x="188" y="495"/>
                  </a:lnTo>
                  <a:lnTo>
                    <a:pt x="186" y="492"/>
                  </a:lnTo>
                  <a:lnTo>
                    <a:pt x="192" y="487"/>
                  </a:lnTo>
                  <a:lnTo>
                    <a:pt x="192" y="484"/>
                  </a:lnTo>
                  <a:lnTo>
                    <a:pt x="185" y="479"/>
                  </a:lnTo>
                  <a:lnTo>
                    <a:pt x="172" y="467"/>
                  </a:lnTo>
                  <a:lnTo>
                    <a:pt x="165" y="466"/>
                  </a:lnTo>
                  <a:lnTo>
                    <a:pt x="154" y="458"/>
                  </a:lnTo>
                  <a:lnTo>
                    <a:pt x="152" y="456"/>
                  </a:lnTo>
                  <a:lnTo>
                    <a:pt x="157" y="450"/>
                  </a:lnTo>
                  <a:lnTo>
                    <a:pt x="154" y="447"/>
                  </a:lnTo>
                  <a:lnTo>
                    <a:pt x="149" y="446"/>
                  </a:lnTo>
                  <a:lnTo>
                    <a:pt x="148" y="447"/>
                  </a:lnTo>
                  <a:lnTo>
                    <a:pt x="151" y="452"/>
                  </a:lnTo>
                  <a:lnTo>
                    <a:pt x="149" y="455"/>
                  </a:lnTo>
                  <a:lnTo>
                    <a:pt x="135" y="450"/>
                  </a:lnTo>
                  <a:lnTo>
                    <a:pt x="131" y="450"/>
                  </a:lnTo>
                  <a:lnTo>
                    <a:pt x="134" y="466"/>
                  </a:lnTo>
                  <a:lnTo>
                    <a:pt x="131" y="467"/>
                  </a:lnTo>
                  <a:lnTo>
                    <a:pt x="128" y="462"/>
                  </a:lnTo>
                  <a:lnTo>
                    <a:pt x="125" y="462"/>
                  </a:lnTo>
                  <a:lnTo>
                    <a:pt x="120" y="467"/>
                  </a:lnTo>
                  <a:lnTo>
                    <a:pt x="119" y="473"/>
                  </a:lnTo>
                  <a:lnTo>
                    <a:pt x="112" y="473"/>
                  </a:lnTo>
                  <a:lnTo>
                    <a:pt x="109" y="467"/>
                  </a:lnTo>
                  <a:lnTo>
                    <a:pt x="109" y="462"/>
                  </a:lnTo>
                  <a:lnTo>
                    <a:pt x="114" y="459"/>
                  </a:lnTo>
                  <a:lnTo>
                    <a:pt x="125" y="459"/>
                  </a:lnTo>
                  <a:lnTo>
                    <a:pt x="128" y="455"/>
                  </a:lnTo>
                  <a:lnTo>
                    <a:pt x="126" y="453"/>
                  </a:lnTo>
                  <a:lnTo>
                    <a:pt x="120" y="455"/>
                  </a:lnTo>
                  <a:lnTo>
                    <a:pt x="117" y="449"/>
                  </a:lnTo>
                  <a:lnTo>
                    <a:pt x="111" y="447"/>
                  </a:lnTo>
                  <a:lnTo>
                    <a:pt x="106" y="453"/>
                  </a:lnTo>
                  <a:lnTo>
                    <a:pt x="103" y="453"/>
                  </a:lnTo>
                  <a:lnTo>
                    <a:pt x="108" y="442"/>
                  </a:lnTo>
                  <a:lnTo>
                    <a:pt x="108" y="427"/>
                  </a:lnTo>
                  <a:lnTo>
                    <a:pt x="103" y="430"/>
                  </a:lnTo>
                  <a:lnTo>
                    <a:pt x="99" y="429"/>
                  </a:lnTo>
                  <a:lnTo>
                    <a:pt x="100" y="432"/>
                  </a:lnTo>
                  <a:lnTo>
                    <a:pt x="94" y="438"/>
                  </a:lnTo>
                  <a:lnTo>
                    <a:pt x="94" y="446"/>
                  </a:lnTo>
                  <a:lnTo>
                    <a:pt x="93" y="447"/>
                  </a:lnTo>
                  <a:lnTo>
                    <a:pt x="88" y="447"/>
                  </a:lnTo>
                  <a:lnTo>
                    <a:pt x="85" y="429"/>
                  </a:lnTo>
                  <a:lnTo>
                    <a:pt x="89" y="422"/>
                  </a:lnTo>
                  <a:lnTo>
                    <a:pt x="82" y="416"/>
                  </a:lnTo>
                  <a:lnTo>
                    <a:pt x="83" y="406"/>
                  </a:lnTo>
                  <a:lnTo>
                    <a:pt x="79" y="412"/>
                  </a:lnTo>
                  <a:lnTo>
                    <a:pt x="63" y="402"/>
                  </a:lnTo>
                  <a:lnTo>
                    <a:pt x="53" y="407"/>
                  </a:lnTo>
                  <a:lnTo>
                    <a:pt x="53" y="401"/>
                  </a:lnTo>
                  <a:lnTo>
                    <a:pt x="40" y="389"/>
                  </a:lnTo>
                  <a:lnTo>
                    <a:pt x="42" y="379"/>
                  </a:lnTo>
                  <a:lnTo>
                    <a:pt x="57" y="382"/>
                  </a:lnTo>
                  <a:lnTo>
                    <a:pt x="57" y="379"/>
                  </a:lnTo>
                  <a:lnTo>
                    <a:pt x="54" y="379"/>
                  </a:lnTo>
                  <a:lnTo>
                    <a:pt x="56" y="369"/>
                  </a:lnTo>
                  <a:lnTo>
                    <a:pt x="51" y="366"/>
                  </a:lnTo>
                  <a:lnTo>
                    <a:pt x="40" y="364"/>
                  </a:lnTo>
                  <a:lnTo>
                    <a:pt x="31" y="353"/>
                  </a:lnTo>
                  <a:lnTo>
                    <a:pt x="30" y="349"/>
                  </a:lnTo>
                  <a:lnTo>
                    <a:pt x="45" y="330"/>
                  </a:lnTo>
                  <a:lnTo>
                    <a:pt x="28" y="322"/>
                  </a:lnTo>
                  <a:lnTo>
                    <a:pt x="27" y="316"/>
                  </a:lnTo>
                  <a:lnTo>
                    <a:pt x="25" y="313"/>
                  </a:lnTo>
                  <a:lnTo>
                    <a:pt x="23" y="304"/>
                  </a:lnTo>
                  <a:lnTo>
                    <a:pt x="31" y="295"/>
                  </a:lnTo>
                  <a:lnTo>
                    <a:pt x="27" y="290"/>
                  </a:lnTo>
                  <a:lnTo>
                    <a:pt x="23" y="284"/>
                  </a:lnTo>
                  <a:lnTo>
                    <a:pt x="22" y="281"/>
                  </a:lnTo>
                  <a:lnTo>
                    <a:pt x="17" y="284"/>
                  </a:lnTo>
                  <a:lnTo>
                    <a:pt x="14" y="282"/>
                  </a:lnTo>
                  <a:lnTo>
                    <a:pt x="11" y="266"/>
                  </a:lnTo>
                  <a:lnTo>
                    <a:pt x="2" y="247"/>
                  </a:lnTo>
                  <a:lnTo>
                    <a:pt x="2" y="247"/>
                  </a:lnTo>
                  <a:lnTo>
                    <a:pt x="4" y="230"/>
                  </a:lnTo>
                  <a:lnTo>
                    <a:pt x="0" y="223"/>
                  </a:lnTo>
                  <a:lnTo>
                    <a:pt x="16" y="223"/>
                  </a:lnTo>
                  <a:lnTo>
                    <a:pt x="17" y="218"/>
                  </a:lnTo>
                  <a:lnTo>
                    <a:pt x="23" y="216"/>
                  </a:lnTo>
                  <a:lnTo>
                    <a:pt x="27" y="219"/>
                  </a:lnTo>
                  <a:lnTo>
                    <a:pt x="27" y="213"/>
                  </a:lnTo>
                  <a:lnTo>
                    <a:pt x="31" y="213"/>
                  </a:lnTo>
                  <a:lnTo>
                    <a:pt x="33" y="210"/>
                  </a:lnTo>
                  <a:lnTo>
                    <a:pt x="40" y="213"/>
                  </a:lnTo>
                  <a:lnTo>
                    <a:pt x="39" y="210"/>
                  </a:lnTo>
                  <a:lnTo>
                    <a:pt x="40" y="209"/>
                  </a:lnTo>
                  <a:lnTo>
                    <a:pt x="47" y="210"/>
                  </a:lnTo>
                  <a:lnTo>
                    <a:pt x="47" y="209"/>
                  </a:lnTo>
                  <a:lnTo>
                    <a:pt x="50" y="209"/>
                  </a:lnTo>
                  <a:lnTo>
                    <a:pt x="53" y="203"/>
                  </a:lnTo>
                  <a:lnTo>
                    <a:pt x="57" y="201"/>
                  </a:lnTo>
                  <a:lnTo>
                    <a:pt x="59" y="183"/>
                  </a:lnTo>
                  <a:lnTo>
                    <a:pt x="63" y="170"/>
                  </a:lnTo>
                  <a:lnTo>
                    <a:pt x="70" y="172"/>
                  </a:lnTo>
                  <a:lnTo>
                    <a:pt x="74" y="178"/>
                  </a:lnTo>
                  <a:lnTo>
                    <a:pt x="83" y="169"/>
                  </a:lnTo>
                  <a:lnTo>
                    <a:pt x="76" y="159"/>
                  </a:lnTo>
                  <a:lnTo>
                    <a:pt x="79" y="153"/>
                  </a:lnTo>
                  <a:lnTo>
                    <a:pt x="77" y="141"/>
                  </a:lnTo>
                  <a:lnTo>
                    <a:pt x="88" y="144"/>
                  </a:lnTo>
                  <a:lnTo>
                    <a:pt x="91" y="139"/>
                  </a:lnTo>
                  <a:lnTo>
                    <a:pt x="96" y="139"/>
                  </a:lnTo>
                  <a:lnTo>
                    <a:pt x="97" y="138"/>
                  </a:lnTo>
                  <a:lnTo>
                    <a:pt x="108" y="143"/>
                  </a:lnTo>
                  <a:lnTo>
                    <a:pt x="111" y="141"/>
                  </a:lnTo>
                  <a:lnTo>
                    <a:pt x="111" y="138"/>
                  </a:lnTo>
                  <a:lnTo>
                    <a:pt x="114" y="138"/>
                  </a:lnTo>
                  <a:lnTo>
                    <a:pt x="120" y="141"/>
                  </a:lnTo>
                  <a:lnTo>
                    <a:pt x="122" y="132"/>
                  </a:lnTo>
                  <a:lnTo>
                    <a:pt x="137" y="129"/>
                  </a:lnTo>
                  <a:lnTo>
                    <a:pt x="140" y="118"/>
                  </a:lnTo>
                  <a:lnTo>
                    <a:pt x="137" y="113"/>
                  </a:lnTo>
                  <a:lnTo>
                    <a:pt x="140" y="107"/>
                  </a:lnTo>
                  <a:lnTo>
                    <a:pt x="148" y="104"/>
                  </a:lnTo>
                  <a:lnTo>
                    <a:pt x="143" y="101"/>
                  </a:lnTo>
                  <a:lnTo>
                    <a:pt x="145" y="95"/>
                  </a:lnTo>
                  <a:lnTo>
                    <a:pt x="143" y="90"/>
                  </a:lnTo>
                  <a:lnTo>
                    <a:pt x="132" y="84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Zakarpattia"/>
            <p:cNvSpPr>
              <a:spLocks/>
            </p:cNvSpPr>
            <p:nvPr/>
          </p:nvSpPr>
          <p:spPr bwMode="auto">
            <a:xfrm>
              <a:off x="142739" y="3030299"/>
              <a:ext cx="1225881" cy="911662"/>
            </a:xfrm>
            <a:custGeom>
              <a:avLst/>
              <a:gdLst>
                <a:gd name="T0" fmla="*/ 129 w 517"/>
                <a:gd name="T1" fmla="*/ 17 h 375"/>
                <a:gd name="T2" fmla="*/ 147 w 517"/>
                <a:gd name="T3" fmla="*/ 29 h 375"/>
                <a:gd name="T4" fmla="*/ 155 w 517"/>
                <a:gd name="T5" fmla="*/ 18 h 375"/>
                <a:gd name="T6" fmla="*/ 163 w 517"/>
                <a:gd name="T7" fmla="*/ 40 h 375"/>
                <a:gd name="T8" fmla="*/ 158 w 517"/>
                <a:gd name="T9" fmla="*/ 60 h 375"/>
                <a:gd name="T10" fmla="*/ 176 w 517"/>
                <a:gd name="T11" fmla="*/ 83 h 375"/>
                <a:gd name="T12" fmla="*/ 192 w 517"/>
                <a:gd name="T13" fmla="*/ 78 h 375"/>
                <a:gd name="T14" fmla="*/ 210 w 517"/>
                <a:gd name="T15" fmla="*/ 83 h 375"/>
                <a:gd name="T16" fmla="*/ 247 w 517"/>
                <a:gd name="T17" fmla="*/ 107 h 375"/>
                <a:gd name="T18" fmla="*/ 278 w 517"/>
                <a:gd name="T19" fmla="*/ 118 h 375"/>
                <a:gd name="T20" fmla="*/ 302 w 517"/>
                <a:gd name="T21" fmla="*/ 118 h 375"/>
                <a:gd name="T22" fmla="*/ 311 w 517"/>
                <a:gd name="T23" fmla="*/ 131 h 375"/>
                <a:gd name="T24" fmla="*/ 356 w 517"/>
                <a:gd name="T25" fmla="*/ 170 h 375"/>
                <a:gd name="T26" fmla="*/ 370 w 517"/>
                <a:gd name="T27" fmla="*/ 198 h 375"/>
                <a:gd name="T28" fmla="*/ 387 w 517"/>
                <a:gd name="T29" fmla="*/ 186 h 375"/>
                <a:gd name="T30" fmla="*/ 407 w 517"/>
                <a:gd name="T31" fmla="*/ 180 h 375"/>
                <a:gd name="T32" fmla="*/ 413 w 517"/>
                <a:gd name="T33" fmla="*/ 190 h 375"/>
                <a:gd name="T34" fmla="*/ 417 w 517"/>
                <a:gd name="T35" fmla="*/ 209 h 375"/>
                <a:gd name="T36" fmla="*/ 425 w 517"/>
                <a:gd name="T37" fmla="*/ 227 h 375"/>
                <a:gd name="T38" fmla="*/ 446 w 517"/>
                <a:gd name="T39" fmla="*/ 224 h 375"/>
                <a:gd name="T40" fmla="*/ 460 w 517"/>
                <a:gd name="T41" fmla="*/ 230 h 375"/>
                <a:gd name="T42" fmla="*/ 488 w 517"/>
                <a:gd name="T43" fmla="*/ 255 h 375"/>
                <a:gd name="T44" fmla="*/ 500 w 517"/>
                <a:gd name="T45" fmla="*/ 275 h 375"/>
                <a:gd name="T46" fmla="*/ 496 w 517"/>
                <a:gd name="T47" fmla="*/ 289 h 375"/>
                <a:gd name="T48" fmla="*/ 503 w 517"/>
                <a:gd name="T49" fmla="*/ 310 h 375"/>
                <a:gd name="T50" fmla="*/ 505 w 517"/>
                <a:gd name="T51" fmla="*/ 354 h 375"/>
                <a:gd name="T52" fmla="*/ 493 w 517"/>
                <a:gd name="T53" fmla="*/ 358 h 375"/>
                <a:gd name="T54" fmla="*/ 459 w 517"/>
                <a:gd name="T55" fmla="*/ 370 h 375"/>
                <a:gd name="T56" fmla="*/ 434 w 517"/>
                <a:gd name="T57" fmla="*/ 375 h 375"/>
                <a:gd name="T58" fmla="*/ 399 w 517"/>
                <a:gd name="T59" fmla="*/ 358 h 375"/>
                <a:gd name="T60" fmla="*/ 382 w 517"/>
                <a:gd name="T61" fmla="*/ 354 h 375"/>
                <a:gd name="T62" fmla="*/ 359 w 517"/>
                <a:gd name="T63" fmla="*/ 364 h 375"/>
                <a:gd name="T64" fmla="*/ 334 w 517"/>
                <a:gd name="T65" fmla="*/ 344 h 375"/>
                <a:gd name="T66" fmla="*/ 288 w 517"/>
                <a:gd name="T67" fmla="*/ 338 h 375"/>
                <a:gd name="T68" fmla="*/ 269 w 517"/>
                <a:gd name="T69" fmla="*/ 347 h 375"/>
                <a:gd name="T70" fmla="*/ 252 w 517"/>
                <a:gd name="T71" fmla="*/ 337 h 375"/>
                <a:gd name="T72" fmla="*/ 238 w 517"/>
                <a:gd name="T73" fmla="*/ 326 h 375"/>
                <a:gd name="T74" fmla="*/ 232 w 517"/>
                <a:gd name="T75" fmla="*/ 312 h 375"/>
                <a:gd name="T76" fmla="*/ 213 w 517"/>
                <a:gd name="T77" fmla="*/ 306 h 375"/>
                <a:gd name="T78" fmla="*/ 204 w 517"/>
                <a:gd name="T79" fmla="*/ 320 h 375"/>
                <a:gd name="T80" fmla="*/ 201 w 517"/>
                <a:gd name="T81" fmla="*/ 332 h 375"/>
                <a:gd name="T82" fmla="*/ 186 w 517"/>
                <a:gd name="T83" fmla="*/ 343 h 375"/>
                <a:gd name="T84" fmla="*/ 164 w 517"/>
                <a:gd name="T85" fmla="*/ 338 h 375"/>
                <a:gd name="T86" fmla="*/ 158 w 517"/>
                <a:gd name="T87" fmla="*/ 358 h 375"/>
                <a:gd name="T88" fmla="*/ 152 w 517"/>
                <a:gd name="T89" fmla="*/ 340 h 375"/>
                <a:gd name="T90" fmla="*/ 146 w 517"/>
                <a:gd name="T91" fmla="*/ 318 h 375"/>
                <a:gd name="T92" fmla="*/ 140 w 517"/>
                <a:gd name="T93" fmla="*/ 310 h 375"/>
                <a:gd name="T94" fmla="*/ 133 w 517"/>
                <a:gd name="T95" fmla="*/ 309 h 375"/>
                <a:gd name="T96" fmla="*/ 110 w 517"/>
                <a:gd name="T97" fmla="*/ 315 h 375"/>
                <a:gd name="T98" fmla="*/ 95 w 517"/>
                <a:gd name="T99" fmla="*/ 298 h 375"/>
                <a:gd name="T100" fmla="*/ 89 w 517"/>
                <a:gd name="T101" fmla="*/ 283 h 375"/>
                <a:gd name="T102" fmla="*/ 75 w 517"/>
                <a:gd name="T103" fmla="*/ 269 h 375"/>
                <a:gd name="T104" fmla="*/ 61 w 517"/>
                <a:gd name="T105" fmla="*/ 264 h 375"/>
                <a:gd name="T106" fmla="*/ 41 w 517"/>
                <a:gd name="T107" fmla="*/ 247 h 375"/>
                <a:gd name="T108" fmla="*/ 21 w 517"/>
                <a:gd name="T109" fmla="*/ 224 h 375"/>
                <a:gd name="T110" fmla="*/ 2 w 517"/>
                <a:gd name="T111" fmla="*/ 218 h 375"/>
                <a:gd name="T112" fmla="*/ 15 w 517"/>
                <a:gd name="T113" fmla="*/ 149 h 375"/>
                <a:gd name="T114" fmla="*/ 41 w 517"/>
                <a:gd name="T115" fmla="*/ 129 h 375"/>
                <a:gd name="T116" fmla="*/ 43 w 517"/>
                <a:gd name="T117" fmla="*/ 106 h 375"/>
                <a:gd name="T118" fmla="*/ 54 w 517"/>
                <a:gd name="T119" fmla="*/ 69 h 375"/>
                <a:gd name="T120" fmla="*/ 71 w 517"/>
                <a:gd name="T121" fmla="*/ 38 h 375"/>
                <a:gd name="T122" fmla="*/ 84 w 517"/>
                <a:gd name="T123" fmla="*/ 27 h 375"/>
                <a:gd name="T124" fmla="*/ 91 w 517"/>
                <a:gd name="T125" fmla="*/ 1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7" h="375">
                  <a:moveTo>
                    <a:pt x="107" y="15"/>
                  </a:moveTo>
                  <a:lnTo>
                    <a:pt x="114" y="17"/>
                  </a:lnTo>
                  <a:lnTo>
                    <a:pt x="118" y="14"/>
                  </a:lnTo>
                  <a:lnTo>
                    <a:pt x="129" y="17"/>
                  </a:lnTo>
                  <a:lnTo>
                    <a:pt x="132" y="14"/>
                  </a:lnTo>
                  <a:lnTo>
                    <a:pt x="141" y="21"/>
                  </a:lnTo>
                  <a:lnTo>
                    <a:pt x="144" y="21"/>
                  </a:lnTo>
                  <a:lnTo>
                    <a:pt x="147" y="29"/>
                  </a:lnTo>
                  <a:lnTo>
                    <a:pt x="157" y="27"/>
                  </a:lnTo>
                  <a:lnTo>
                    <a:pt x="157" y="24"/>
                  </a:lnTo>
                  <a:lnTo>
                    <a:pt x="153" y="20"/>
                  </a:lnTo>
                  <a:lnTo>
                    <a:pt x="155" y="18"/>
                  </a:lnTo>
                  <a:lnTo>
                    <a:pt x="155" y="18"/>
                  </a:lnTo>
                  <a:lnTo>
                    <a:pt x="166" y="24"/>
                  </a:lnTo>
                  <a:lnTo>
                    <a:pt x="160" y="29"/>
                  </a:lnTo>
                  <a:lnTo>
                    <a:pt x="163" y="40"/>
                  </a:lnTo>
                  <a:lnTo>
                    <a:pt x="158" y="40"/>
                  </a:lnTo>
                  <a:lnTo>
                    <a:pt x="153" y="43"/>
                  </a:lnTo>
                  <a:lnTo>
                    <a:pt x="153" y="49"/>
                  </a:lnTo>
                  <a:lnTo>
                    <a:pt x="158" y="60"/>
                  </a:lnTo>
                  <a:lnTo>
                    <a:pt x="166" y="66"/>
                  </a:lnTo>
                  <a:lnTo>
                    <a:pt x="172" y="69"/>
                  </a:lnTo>
                  <a:lnTo>
                    <a:pt x="173" y="78"/>
                  </a:lnTo>
                  <a:lnTo>
                    <a:pt x="176" y="83"/>
                  </a:lnTo>
                  <a:lnTo>
                    <a:pt x="180" y="83"/>
                  </a:lnTo>
                  <a:lnTo>
                    <a:pt x="183" y="78"/>
                  </a:lnTo>
                  <a:lnTo>
                    <a:pt x="187" y="77"/>
                  </a:lnTo>
                  <a:lnTo>
                    <a:pt x="192" y="78"/>
                  </a:lnTo>
                  <a:lnTo>
                    <a:pt x="199" y="74"/>
                  </a:lnTo>
                  <a:lnTo>
                    <a:pt x="207" y="77"/>
                  </a:lnTo>
                  <a:lnTo>
                    <a:pt x="207" y="81"/>
                  </a:lnTo>
                  <a:lnTo>
                    <a:pt x="210" y="83"/>
                  </a:lnTo>
                  <a:lnTo>
                    <a:pt x="221" y="106"/>
                  </a:lnTo>
                  <a:lnTo>
                    <a:pt x="235" y="104"/>
                  </a:lnTo>
                  <a:lnTo>
                    <a:pt x="238" y="101"/>
                  </a:lnTo>
                  <a:lnTo>
                    <a:pt x="247" y="107"/>
                  </a:lnTo>
                  <a:lnTo>
                    <a:pt x="255" y="103"/>
                  </a:lnTo>
                  <a:lnTo>
                    <a:pt x="258" y="111"/>
                  </a:lnTo>
                  <a:lnTo>
                    <a:pt x="267" y="115"/>
                  </a:lnTo>
                  <a:lnTo>
                    <a:pt x="278" y="118"/>
                  </a:lnTo>
                  <a:lnTo>
                    <a:pt x="285" y="114"/>
                  </a:lnTo>
                  <a:lnTo>
                    <a:pt x="293" y="117"/>
                  </a:lnTo>
                  <a:lnTo>
                    <a:pt x="293" y="117"/>
                  </a:lnTo>
                  <a:lnTo>
                    <a:pt x="302" y="118"/>
                  </a:lnTo>
                  <a:lnTo>
                    <a:pt x="304" y="123"/>
                  </a:lnTo>
                  <a:lnTo>
                    <a:pt x="308" y="123"/>
                  </a:lnTo>
                  <a:lnTo>
                    <a:pt x="311" y="124"/>
                  </a:lnTo>
                  <a:lnTo>
                    <a:pt x="311" y="131"/>
                  </a:lnTo>
                  <a:lnTo>
                    <a:pt x="325" y="144"/>
                  </a:lnTo>
                  <a:lnTo>
                    <a:pt x="344" y="144"/>
                  </a:lnTo>
                  <a:lnTo>
                    <a:pt x="344" y="158"/>
                  </a:lnTo>
                  <a:lnTo>
                    <a:pt x="356" y="170"/>
                  </a:lnTo>
                  <a:lnTo>
                    <a:pt x="367" y="167"/>
                  </a:lnTo>
                  <a:lnTo>
                    <a:pt x="371" y="174"/>
                  </a:lnTo>
                  <a:lnTo>
                    <a:pt x="368" y="192"/>
                  </a:lnTo>
                  <a:lnTo>
                    <a:pt x="370" y="198"/>
                  </a:lnTo>
                  <a:lnTo>
                    <a:pt x="381" y="200"/>
                  </a:lnTo>
                  <a:lnTo>
                    <a:pt x="382" y="198"/>
                  </a:lnTo>
                  <a:lnTo>
                    <a:pt x="382" y="195"/>
                  </a:lnTo>
                  <a:lnTo>
                    <a:pt x="387" y="186"/>
                  </a:lnTo>
                  <a:lnTo>
                    <a:pt x="394" y="187"/>
                  </a:lnTo>
                  <a:lnTo>
                    <a:pt x="400" y="183"/>
                  </a:lnTo>
                  <a:lnTo>
                    <a:pt x="404" y="184"/>
                  </a:lnTo>
                  <a:lnTo>
                    <a:pt x="407" y="180"/>
                  </a:lnTo>
                  <a:lnTo>
                    <a:pt x="413" y="177"/>
                  </a:lnTo>
                  <a:lnTo>
                    <a:pt x="414" y="180"/>
                  </a:lnTo>
                  <a:lnTo>
                    <a:pt x="413" y="183"/>
                  </a:lnTo>
                  <a:lnTo>
                    <a:pt x="413" y="190"/>
                  </a:lnTo>
                  <a:lnTo>
                    <a:pt x="416" y="194"/>
                  </a:lnTo>
                  <a:lnTo>
                    <a:pt x="413" y="198"/>
                  </a:lnTo>
                  <a:lnTo>
                    <a:pt x="414" y="204"/>
                  </a:lnTo>
                  <a:lnTo>
                    <a:pt x="417" y="209"/>
                  </a:lnTo>
                  <a:lnTo>
                    <a:pt x="416" y="217"/>
                  </a:lnTo>
                  <a:lnTo>
                    <a:pt x="419" y="218"/>
                  </a:lnTo>
                  <a:lnTo>
                    <a:pt x="417" y="223"/>
                  </a:lnTo>
                  <a:lnTo>
                    <a:pt x="425" y="227"/>
                  </a:lnTo>
                  <a:lnTo>
                    <a:pt x="423" y="229"/>
                  </a:lnTo>
                  <a:lnTo>
                    <a:pt x="437" y="232"/>
                  </a:lnTo>
                  <a:lnTo>
                    <a:pt x="440" y="235"/>
                  </a:lnTo>
                  <a:lnTo>
                    <a:pt x="446" y="224"/>
                  </a:lnTo>
                  <a:lnTo>
                    <a:pt x="446" y="221"/>
                  </a:lnTo>
                  <a:lnTo>
                    <a:pt x="457" y="223"/>
                  </a:lnTo>
                  <a:lnTo>
                    <a:pt x="460" y="226"/>
                  </a:lnTo>
                  <a:lnTo>
                    <a:pt x="460" y="230"/>
                  </a:lnTo>
                  <a:lnTo>
                    <a:pt x="463" y="235"/>
                  </a:lnTo>
                  <a:lnTo>
                    <a:pt x="473" y="240"/>
                  </a:lnTo>
                  <a:lnTo>
                    <a:pt x="479" y="249"/>
                  </a:lnTo>
                  <a:lnTo>
                    <a:pt x="488" y="255"/>
                  </a:lnTo>
                  <a:lnTo>
                    <a:pt x="489" y="258"/>
                  </a:lnTo>
                  <a:lnTo>
                    <a:pt x="488" y="267"/>
                  </a:lnTo>
                  <a:lnTo>
                    <a:pt x="496" y="270"/>
                  </a:lnTo>
                  <a:lnTo>
                    <a:pt x="500" y="275"/>
                  </a:lnTo>
                  <a:lnTo>
                    <a:pt x="496" y="281"/>
                  </a:lnTo>
                  <a:lnTo>
                    <a:pt x="496" y="283"/>
                  </a:lnTo>
                  <a:lnTo>
                    <a:pt x="493" y="286"/>
                  </a:lnTo>
                  <a:lnTo>
                    <a:pt x="496" y="289"/>
                  </a:lnTo>
                  <a:lnTo>
                    <a:pt x="491" y="294"/>
                  </a:lnTo>
                  <a:lnTo>
                    <a:pt x="497" y="304"/>
                  </a:lnTo>
                  <a:lnTo>
                    <a:pt x="502" y="306"/>
                  </a:lnTo>
                  <a:lnTo>
                    <a:pt x="503" y="310"/>
                  </a:lnTo>
                  <a:lnTo>
                    <a:pt x="511" y="317"/>
                  </a:lnTo>
                  <a:lnTo>
                    <a:pt x="517" y="329"/>
                  </a:lnTo>
                  <a:lnTo>
                    <a:pt x="506" y="337"/>
                  </a:lnTo>
                  <a:lnTo>
                    <a:pt x="505" y="354"/>
                  </a:lnTo>
                  <a:lnTo>
                    <a:pt x="505" y="354"/>
                  </a:lnTo>
                  <a:lnTo>
                    <a:pt x="502" y="357"/>
                  </a:lnTo>
                  <a:lnTo>
                    <a:pt x="496" y="355"/>
                  </a:lnTo>
                  <a:lnTo>
                    <a:pt x="493" y="358"/>
                  </a:lnTo>
                  <a:lnTo>
                    <a:pt x="477" y="354"/>
                  </a:lnTo>
                  <a:lnTo>
                    <a:pt x="468" y="358"/>
                  </a:lnTo>
                  <a:lnTo>
                    <a:pt x="466" y="366"/>
                  </a:lnTo>
                  <a:lnTo>
                    <a:pt x="459" y="370"/>
                  </a:lnTo>
                  <a:lnTo>
                    <a:pt x="454" y="366"/>
                  </a:lnTo>
                  <a:lnTo>
                    <a:pt x="445" y="372"/>
                  </a:lnTo>
                  <a:lnTo>
                    <a:pt x="440" y="372"/>
                  </a:lnTo>
                  <a:lnTo>
                    <a:pt x="434" y="375"/>
                  </a:lnTo>
                  <a:lnTo>
                    <a:pt x="427" y="369"/>
                  </a:lnTo>
                  <a:lnTo>
                    <a:pt x="410" y="370"/>
                  </a:lnTo>
                  <a:lnTo>
                    <a:pt x="407" y="363"/>
                  </a:lnTo>
                  <a:lnTo>
                    <a:pt x="399" y="358"/>
                  </a:lnTo>
                  <a:lnTo>
                    <a:pt x="393" y="360"/>
                  </a:lnTo>
                  <a:lnTo>
                    <a:pt x="388" y="354"/>
                  </a:lnTo>
                  <a:lnTo>
                    <a:pt x="384" y="357"/>
                  </a:lnTo>
                  <a:lnTo>
                    <a:pt x="382" y="354"/>
                  </a:lnTo>
                  <a:lnTo>
                    <a:pt x="377" y="355"/>
                  </a:lnTo>
                  <a:lnTo>
                    <a:pt x="374" y="360"/>
                  </a:lnTo>
                  <a:lnTo>
                    <a:pt x="362" y="361"/>
                  </a:lnTo>
                  <a:lnTo>
                    <a:pt x="359" y="364"/>
                  </a:lnTo>
                  <a:lnTo>
                    <a:pt x="354" y="363"/>
                  </a:lnTo>
                  <a:lnTo>
                    <a:pt x="350" y="350"/>
                  </a:lnTo>
                  <a:lnTo>
                    <a:pt x="341" y="346"/>
                  </a:lnTo>
                  <a:lnTo>
                    <a:pt x="334" y="344"/>
                  </a:lnTo>
                  <a:lnTo>
                    <a:pt x="318" y="349"/>
                  </a:lnTo>
                  <a:lnTo>
                    <a:pt x="307" y="341"/>
                  </a:lnTo>
                  <a:lnTo>
                    <a:pt x="296" y="343"/>
                  </a:lnTo>
                  <a:lnTo>
                    <a:pt x="288" y="338"/>
                  </a:lnTo>
                  <a:lnTo>
                    <a:pt x="287" y="344"/>
                  </a:lnTo>
                  <a:lnTo>
                    <a:pt x="282" y="354"/>
                  </a:lnTo>
                  <a:lnTo>
                    <a:pt x="273" y="350"/>
                  </a:lnTo>
                  <a:lnTo>
                    <a:pt x="269" y="347"/>
                  </a:lnTo>
                  <a:lnTo>
                    <a:pt x="265" y="347"/>
                  </a:lnTo>
                  <a:lnTo>
                    <a:pt x="262" y="343"/>
                  </a:lnTo>
                  <a:lnTo>
                    <a:pt x="258" y="343"/>
                  </a:lnTo>
                  <a:lnTo>
                    <a:pt x="252" y="337"/>
                  </a:lnTo>
                  <a:lnTo>
                    <a:pt x="249" y="337"/>
                  </a:lnTo>
                  <a:lnTo>
                    <a:pt x="249" y="332"/>
                  </a:lnTo>
                  <a:lnTo>
                    <a:pt x="239" y="329"/>
                  </a:lnTo>
                  <a:lnTo>
                    <a:pt x="238" y="326"/>
                  </a:lnTo>
                  <a:lnTo>
                    <a:pt x="239" y="321"/>
                  </a:lnTo>
                  <a:lnTo>
                    <a:pt x="235" y="317"/>
                  </a:lnTo>
                  <a:lnTo>
                    <a:pt x="235" y="312"/>
                  </a:lnTo>
                  <a:lnTo>
                    <a:pt x="232" y="312"/>
                  </a:lnTo>
                  <a:lnTo>
                    <a:pt x="230" y="315"/>
                  </a:lnTo>
                  <a:lnTo>
                    <a:pt x="219" y="314"/>
                  </a:lnTo>
                  <a:lnTo>
                    <a:pt x="216" y="307"/>
                  </a:lnTo>
                  <a:lnTo>
                    <a:pt x="213" y="306"/>
                  </a:lnTo>
                  <a:lnTo>
                    <a:pt x="210" y="309"/>
                  </a:lnTo>
                  <a:lnTo>
                    <a:pt x="209" y="314"/>
                  </a:lnTo>
                  <a:lnTo>
                    <a:pt x="203" y="317"/>
                  </a:lnTo>
                  <a:lnTo>
                    <a:pt x="204" y="320"/>
                  </a:lnTo>
                  <a:lnTo>
                    <a:pt x="201" y="323"/>
                  </a:lnTo>
                  <a:lnTo>
                    <a:pt x="203" y="327"/>
                  </a:lnTo>
                  <a:lnTo>
                    <a:pt x="199" y="330"/>
                  </a:lnTo>
                  <a:lnTo>
                    <a:pt x="201" y="332"/>
                  </a:lnTo>
                  <a:lnTo>
                    <a:pt x="198" y="338"/>
                  </a:lnTo>
                  <a:lnTo>
                    <a:pt x="199" y="338"/>
                  </a:lnTo>
                  <a:lnTo>
                    <a:pt x="198" y="341"/>
                  </a:lnTo>
                  <a:lnTo>
                    <a:pt x="186" y="343"/>
                  </a:lnTo>
                  <a:lnTo>
                    <a:pt x="183" y="347"/>
                  </a:lnTo>
                  <a:lnTo>
                    <a:pt x="173" y="340"/>
                  </a:lnTo>
                  <a:lnTo>
                    <a:pt x="172" y="341"/>
                  </a:lnTo>
                  <a:lnTo>
                    <a:pt x="164" y="338"/>
                  </a:lnTo>
                  <a:lnTo>
                    <a:pt x="163" y="341"/>
                  </a:lnTo>
                  <a:lnTo>
                    <a:pt x="166" y="344"/>
                  </a:lnTo>
                  <a:lnTo>
                    <a:pt x="169" y="354"/>
                  </a:lnTo>
                  <a:lnTo>
                    <a:pt x="158" y="358"/>
                  </a:lnTo>
                  <a:lnTo>
                    <a:pt x="157" y="354"/>
                  </a:lnTo>
                  <a:lnTo>
                    <a:pt x="146" y="349"/>
                  </a:lnTo>
                  <a:lnTo>
                    <a:pt x="146" y="347"/>
                  </a:lnTo>
                  <a:lnTo>
                    <a:pt x="152" y="340"/>
                  </a:lnTo>
                  <a:lnTo>
                    <a:pt x="155" y="327"/>
                  </a:lnTo>
                  <a:lnTo>
                    <a:pt x="152" y="327"/>
                  </a:lnTo>
                  <a:lnTo>
                    <a:pt x="150" y="321"/>
                  </a:lnTo>
                  <a:lnTo>
                    <a:pt x="146" y="318"/>
                  </a:lnTo>
                  <a:lnTo>
                    <a:pt x="143" y="314"/>
                  </a:lnTo>
                  <a:lnTo>
                    <a:pt x="143" y="307"/>
                  </a:lnTo>
                  <a:lnTo>
                    <a:pt x="141" y="307"/>
                  </a:lnTo>
                  <a:lnTo>
                    <a:pt x="140" y="310"/>
                  </a:lnTo>
                  <a:lnTo>
                    <a:pt x="138" y="306"/>
                  </a:lnTo>
                  <a:lnTo>
                    <a:pt x="137" y="307"/>
                  </a:lnTo>
                  <a:lnTo>
                    <a:pt x="132" y="306"/>
                  </a:lnTo>
                  <a:lnTo>
                    <a:pt x="133" y="309"/>
                  </a:lnTo>
                  <a:lnTo>
                    <a:pt x="130" y="309"/>
                  </a:lnTo>
                  <a:lnTo>
                    <a:pt x="129" y="306"/>
                  </a:lnTo>
                  <a:lnTo>
                    <a:pt x="124" y="306"/>
                  </a:lnTo>
                  <a:lnTo>
                    <a:pt x="110" y="315"/>
                  </a:lnTo>
                  <a:lnTo>
                    <a:pt x="94" y="310"/>
                  </a:lnTo>
                  <a:lnTo>
                    <a:pt x="95" y="307"/>
                  </a:lnTo>
                  <a:lnTo>
                    <a:pt x="94" y="300"/>
                  </a:lnTo>
                  <a:lnTo>
                    <a:pt x="95" y="298"/>
                  </a:lnTo>
                  <a:lnTo>
                    <a:pt x="92" y="294"/>
                  </a:lnTo>
                  <a:lnTo>
                    <a:pt x="91" y="294"/>
                  </a:lnTo>
                  <a:lnTo>
                    <a:pt x="87" y="287"/>
                  </a:lnTo>
                  <a:lnTo>
                    <a:pt x="89" y="283"/>
                  </a:lnTo>
                  <a:lnTo>
                    <a:pt x="81" y="278"/>
                  </a:lnTo>
                  <a:lnTo>
                    <a:pt x="78" y="274"/>
                  </a:lnTo>
                  <a:lnTo>
                    <a:pt x="78" y="269"/>
                  </a:lnTo>
                  <a:lnTo>
                    <a:pt x="75" y="269"/>
                  </a:lnTo>
                  <a:lnTo>
                    <a:pt x="75" y="266"/>
                  </a:lnTo>
                  <a:lnTo>
                    <a:pt x="72" y="264"/>
                  </a:lnTo>
                  <a:lnTo>
                    <a:pt x="66" y="267"/>
                  </a:lnTo>
                  <a:lnTo>
                    <a:pt x="61" y="264"/>
                  </a:lnTo>
                  <a:lnTo>
                    <a:pt x="54" y="266"/>
                  </a:lnTo>
                  <a:lnTo>
                    <a:pt x="51" y="270"/>
                  </a:lnTo>
                  <a:lnTo>
                    <a:pt x="41" y="257"/>
                  </a:lnTo>
                  <a:lnTo>
                    <a:pt x="41" y="247"/>
                  </a:lnTo>
                  <a:lnTo>
                    <a:pt x="37" y="243"/>
                  </a:lnTo>
                  <a:lnTo>
                    <a:pt x="37" y="234"/>
                  </a:lnTo>
                  <a:lnTo>
                    <a:pt x="26" y="232"/>
                  </a:lnTo>
                  <a:lnTo>
                    <a:pt x="21" y="224"/>
                  </a:lnTo>
                  <a:lnTo>
                    <a:pt x="26" y="217"/>
                  </a:lnTo>
                  <a:lnTo>
                    <a:pt x="20" y="215"/>
                  </a:lnTo>
                  <a:lnTo>
                    <a:pt x="14" y="210"/>
                  </a:lnTo>
                  <a:lnTo>
                    <a:pt x="2" y="218"/>
                  </a:lnTo>
                  <a:lnTo>
                    <a:pt x="0" y="207"/>
                  </a:lnTo>
                  <a:lnTo>
                    <a:pt x="5" y="166"/>
                  </a:lnTo>
                  <a:lnTo>
                    <a:pt x="9" y="155"/>
                  </a:lnTo>
                  <a:lnTo>
                    <a:pt x="15" y="149"/>
                  </a:lnTo>
                  <a:lnTo>
                    <a:pt x="20" y="149"/>
                  </a:lnTo>
                  <a:lnTo>
                    <a:pt x="23" y="141"/>
                  </a:lnTo>
                  <a:lnTo>
                    <a:pt x="34" y="132"/>
                  </a:lnTo>
                  <a:lnTo>
                    <a:pt x="41" y="129"/>
                  </a:lnTo>
                  <a:lnTo>
                    <a:pt x="46" y="114"/>
                  </a:lnTo>
                  <a:lnTo>
                    <a:pt x="46" y="112"/>
                  </a:lnTo>
                  <a:lnTo>
                    <a:pt x="43" y="109"/>
                  </a:lnTo>
                  <a:lnTo>
                    <a:pt x="43" y="106"/>
                  </a:lnTo>
                  <a:lnTo>
                    <a:pt x="52" y="94"/>
                  </a:lnTo>
                  <a:lnTo>
                    <a:pt x="49" y="83"/>
                  </a:lnTo>
                  <a:lnTo>
                    <a:pt x="51" y="74"/>
                  </a:lnTo>
                  <a:lnTo>
                    <a:pt x="54" y="69"/>
                  </a:lnTo>
                  <a:lnTo>
                    <a:pt x="58" y="66"/>
                  </a:lnTo>
                  <a:lnTo>
                    <a:pt x="61" y="55"/>
                  </a:lnTo>
                  <a:lnTo>
                    <a:pt x="60" y="52"/>
                  </a:lnTo>
                  <a:lnTo>
                    <a:pt x="71" y="38"/>
                  </a:lnTo>
                  <a:lnTo>
                    <a:pt x="71" y="32"/>
                  </a:lnTo>
                  <a:lnTo>
                    <a:pt x="75" y="31"/>
                  </a:lnTo>
                  <a:lnTo>
                    <a:pt x="80" y="31"/>
                  </a:lnTo>
                  <a:lnTo>
                    <a:pt x="84" y="27"/>
                  </a:lnTo>
                  <a:lnTo>
                    <a:pt x="83" y="23"/>
                  </a:lnTo>
                  <a:lnTo>
                    <a:pt x="86" y="21"/>
                  </a:lnTo>
                  <a:lnTo>
                    <a:pt x="86" y="6"/>
                  </a:lnTo>
                  <a:lnTo>
                    <a:pt x="91" y="1"/>
                  </a:lnTo>
                  <a:lnTo>
                    <a:pt x="94" y="0"/>
                  </a:lnTo>
                  <a:lnTo>
                    <a:pt x="101" y="4"/>
                  </a:lnTo>
                  <a:lnTo>
                    <a:pt x="107" y="15"/>
                  </a:lnTo>
                  <a:close/>
                </a:path>
              </a:pathLst>
            </a:custGeom>
            <a:solidFill>
              <a:srgbClr val="FFC000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Vinnytsia"/>
            <p:cNvSpPr>
              <a:spLocks/>
            </p:cNvSpPr>
            <p:nvPr/>
          </p:nvSpPr>
          <p:spPr bwMode="auto">
            <a:xfrm>
              <a:off x="2725692" y="2412382"/>
              <a:ext cx="1301758" cy="1402744"/>
            </a:xfrm>
            <a:custGeom>
              <a:avLst/>
              <a:gdLst>
                <a:gd name="T0" fmla="*/ 121 w 549"/>
                <a:gd name="T1" fmla="*/ 35 h 577"/>
                <a:gd name="T2" fmla="*/ 181 w 549"/>
                <a:gd name="T3" fmla="*/ 25 h 577"/>
                <a:gd name="T4" fmla="*/ 230 w 549"/>
                <a:gd name="T5" fmla="*/ 26 h 577"/>
                <a:gd name="T6" fmla="*/ 276 w 549"/>
                <a:gd name="T7" fmla="*/ 26 h 577"/>
                <a:gd name="T8" fmla="*/ 308 w 549"/>
                <a:gd name="T9" fmla="*/ 2 h 577"/>
                <a:gd name="T10" fmla="*/ 331 w 549"/>
                <a:gd name="T11" fmla="*/ 28 h 577"/>
                <a:gd name="T12" fmla="*/ 331 w 549"/>
                <a:gd name="T13" fmla="*/ 72 h 577"/>
                <a:gd name="T14" fmla="*/ 362 w 549"/>
                <a:gd name="T15" fmla="*/ 98 h 577"/>
                <a:gd name="T16" fmla="*/ 405 w 549"/>
                <a:gd name="T17" fmla="*/ 85 h 577"/>
                <a:gd name="T18" fmla="*/ 442 w 549"/>
                <a:gd name="T19" fmla="*/ 77 h 577"/>
                <a:gd name="T20" fmla="*/ 456 w 549"/>
                <a:gd name="T21" fmla="*/ 123 h 577"/>
                <a:gd name="T22" fmla="*/ 442 w 549"/>
                <a:gd name="T23" fmla="*/ 158 h 577"/>
                <a:gd name="T24" fmla="*/ 465 w 549"/>
                <a:gd name="T25" fmla="*/ 192 h 577"/>
                <a:gd name="T26" fmla="*/ 483 w 549"/>
                <a:gd name="T27" fmla="*/ 203 h 577"/>
                <a:gd name="T28" fmla="*/ 488 w 549"/>
                <a:gd name="T29" fmla="*/ 221 h 577"/>
                <a:gd name="T30" fmla="*/ 472 w 549"/>
                <a:gd name="T31" fmla="*/ 255 h 577"/>
                <a:gd name="T32" fmla="*/ 480 w 549"/>
                <a:gd name="T33" fmla="*/ 283 h 577"/>
                <a:gd name="T34" fmla="*/ 489 w 549"/>
                <a:gd name="T35" fmla="*/ 314 h 577"/>
                <a:gd name="T36" fmla="*/ 517 w 549"/>
                <a:gd name="T37" fmla="*/ 361 h 577"/>
                <a:gd name="T38" fmla="*/ 529 w 549"/>
                <a:gd name="T39" fmla="*/ 388 h 577"/>
                <a:gd name="T40" fmla="*/ 535 w 549"/>
                <a:gd name="T41" fmla="*/ 408 h 577"/>
                <a:gd name="T42" fmla="*/ 546 w 549"/>
                <a:gd name="T43" fmla="*/ 443 h 577"/>
                <a:gd name="T44" fmla="*/ 502 w 549"/>
                <a:gd name="T45" fmla="*/ 483 h 577"/>
                <a:gd name="T46" fmla="*/ 494 w 549"/>
                <a:gd name="T47" fmla="*/ 508 h 577"/>
                <a:gd name="T48" fmla="*/ 498 w 549"/>
                <a:gd name="T49" fmla="*/ 534 h 577"/>
                <a:gd name="T50" fmla="*/ 477 w 549"/>
                <a:gd name="T51" fmla="*/ 561 h 577"/>
                <a:gd name="T52" fmla="*/ 460 w 549"/>
                <a:gd name="T53" fmla="*/ 566 h 577"/>
                <a:gd name="T54" fmla="*/ 417 w 549"/>
                <a:gd name="T55" fmla="*/ 566 h 577"/>
                <a:gd name="T56" fmla="*/ 396 w 549"/>
                <a:gd name="T57" fmla="*/ 569 h 577"/>
                <a:gd name="T58" fmla="*/ 391 w 549"/>
                <a:gd name="T59" fmla="*/ 557 h 577"/>
                <a:gd name="T60" fmla="*/ 370 w 549"/>
                <a:gd name="T61" fmla="*/ 551 h 577"/>
                <a:gd name="T62" fmla="*/ 348 w 549"/>
                <a:gd name="T63" fmla="*/ 551 h 577"/>
                <a:gd name="T64" fmla="*/ 327 w 549"/>
                <a:gd name="T65" fmla="*/ 549 h 577"/>
                <a:gd name="T66" fmla="*/ 305 w 549"/>
                <a:gd name="T67" fmla="*/ 558 h 577"/>
                <a:gd name="T68" fmla="*/ 265 w 549"/>
                <a:gd name="T69" fmla="*/ 552 h 577"/>
                <a:gd name="T70" fmla="*/ 235 w 549"/>
                <a:gd name="T71" fmla="*/ 551 h 577"/>
                <a:gd name="T72" fmla="*/ 218 w 549"/>
                <a:gd name="T73" fmla="*/ 560 h 577"/>
                <a:gd name="T74" fmla="*/ 195 w 549"/>
                <a:gd name="T75" fmla="*/ 548 h 577"/>
                <a:gd name="T76" fmla="*/ 173 w 549"/>
                <a:gd name="T77" fmla="*/ 534 h 577"/>
                <a:gd name="T78" fmla="*/ 149 w 549"/>
                <a:gd name="T79" fmla="*/ 524 h 577"/>
                <a:gd name="T80" fmla="*/ 103 w 549"/>
                <a:gd name="T81" fmla="*/ 471 h 577"/>
                <a:gd name="T82" fmla="*/ 47 w 549"/>
                <a:gd name="T83" fmla="*/ 446 h 577"/>
                <a:gd name="T84" fmla="*/ 15 w 549"/>
                <a:gd name="T85" fmla="*/ 411 h 577"/>
                <a:gd name="T86" fmla="*/ 3 w 549"/>
                <a:gd name="T87" fmla="*/ 361 h 577"/>
                <a:gd name="T88" fmla="*/ 9 w 549"/>
                <a:gd name="T89" fmla="*/ 338 h 577"/>
                <a:gd name="T90" fmla="*/ 9 w 549"/>
                <a:gd name="T91" fmla="*/ 294 h 577"/>
                <a:gd name="T92" fmla="*/ 26 w 549"/>
                <a:gd name="T93" fmla="*/ 251 h 577"/>
                <a:gd name="T94" fmla="*/ 46 w 549"/>
                <a:gd name="T95" fmla="*/ 234 h 577"/>
                <a:gd name="T96" fmla="*/ 80 w 549"/>
                <a:gd name="T97" fmla="*/ 234 h 577"/>
                <a:gd name="T98" fmla="*/ 100 w 549"/>
                <a:gd name="T99" fmla="*/ 229 h 577"/>
                <a:gd name="T100" fmla="*/ 104 w 549"/>
                <a:gd name="T101" fmla="*/ 206 h 577"/>
                <a:gd name="T102" fmla="*/ 92 w 549"/>
                <a:gd name="T103" fmla="*/ 171 h 577"/>
                <a:gd name="T104" fmla="*/ 98 w 549"/>
                <a:gd name="T105" fmla="*/ 148 h 577"/>
                <a:gd name="T106" fmla="*/ 77 w 549"/>
                <a:gd name="T107" fmla="*/ 140 h 577"/>
                <a:gd name="T108" fmla="*/ 75 w 549"/>
                <a:gd name="T109" fmla="*/ 115 h 577"/>
                <a:gd name="T110" fmla="*/ 86 w 549"/>
                <a:gd name="T111" fmla="*/ 92 h 577"/>
                <a:gd name="T112" fmla="*/ 90 w 549"/>
                <a:gd name="T113" fmla="*/ 60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49" h="577">
                  <a:moveTo>
                    <a:pt x="95" y="46"/>
                  </a:moveTo>
                  <a:lnTo>
                    <a:pt x="95" y="43"/>
                  </a:lnTo>
                  <a:lnTo>
                    <a:pt x="98" y="45"/>
                  </a:lnTo>
                  <a:lnTo>
                    <a:pt x="106" y="43"/>
                  </a:lnTo>
                  <a:lnTo>
                    <a:pt x="109" y="38"/>
                  </a:lnTo>
                  <a:lnTo>
                    <a:pt x="115" y="38"/>
                  </a:lnTo>
                  <a:lnTo>
                    <a:pt x="121" y="35"/>
                  </a:lnTo>
                  <a:lnTo>
                    <a:pt x="144" y="38"/>
                  </a:lnTo>
                  <a:lnTo>
                    <a:pt x="152" y="38"/>
                  </a:lnTo>
                  <a:lnTo>
                    <a:pt x="161" y="32"/>
                  </a:lnTo>
                  <a:lnTo>
                    <a:pt x="175" y="32"/>
                  </a:lnTo>
                  <a:lnTo>
                    <a:pt x="176" y="34"/>
                  </a:lnTo>
                  <a:lnTo>
                    <a:pt x="181" y="29"/>
                  </a:lnTo>
                  <a:lnTo>
                    <a:pt x="181" y="25"/>
                  </a:lnTo>
                  <a:lnTo>
                    <a:pt x="185" y="28"/>
                  </a:lnTo>
                  <a:lnTo>
                    <a:pt x="199" y="31"/>
                  </a:lnTo>
                  <a:lnTo>
                    <a:pt x="208" y="35"/>
                  </a:lnTo>
                  <a:lnTo>
                    <a:pt x="215" y="32"/>
                  </a:lnTo>
                  <a:lnTo>
                    <a:pt x="218" y="22"/>
                  </a:lnTo>
                  <a:lnTo>
                    <a:pt x="227" y="22"/>
                  </a:lnTo>
                  <a:lnTo>
                    <a:pt x="230" y="26"/>
                  </a:lnTo>
                  <a:lnTo>
                    <a:pt x="239" y="23"/>
                  </a:lnTo>
                  <a:lnTo>
                    <a:pt x="248" y="37"/>
                  </a:lnTo>
                  <a:lnTo>
                    <a:pt x="255" y="34"/>
                  </a:lnTo>
                  <a:lnTo>
                    <a:pt x="255" y="26"/>
                  </a:lnTo>
                  <a:lnTo>
                    <a:pt x="259" y="25"/>
                  </a:lnTo>
                  <a:lnTo>
                    <a:pt x="270" y="28"/>
                  </a:lnTo>
                  <a:lnTo>
                    <a:pt x="276" y="26"/>
                  </a:lnTo>
                  <a:lnTo>
                    <a:pt x="281" y="29"/>
                  </a:lnTo>
                  <a:lnTo>
                    <a:pt x="282" y="29"/>
                  </a:lnTo>
                  <a:lnTo>
                    <a:pt x="287" y="15"/>
                  </a:lnTo>
                  <a:lnTo>
                    <a:pt x="293" y="15"/>
                  </a:lnTo>
                  <a:lnTo>
                    <a:pt x="293" y="12"/>
                  </a:lnTo>
                  <a:lnTo>
                    <a:pt x="305" y="9"/>
                  </a:lnTo>
                  <a:lnTo>
                    <a:pt x="308" y="2"/>
                  </a:lnTo>
                  <a:lnTo>
                    <a:pt x="311" y="0"/>
                  </a:lnTo>
                  <a:lnTo>
                    <a:pt x="316" y="3"/>
                  </a:lnTo>
                  <a:lnTo>
                    <a:pt x="316" y="8"/>
                  </a:lnTo>
                  <a:lnTo>
                    <a:pt x="328" y="15"/>
                  </a:lnTo>
                  <a:lnTo>
                    <a:pt x="327" y="23"/>
                  </a:lnTo>
                  <a:lnTo>
                    <a:pt x="330" y="22"/>
                  </a:lnTo>
                  <a:lnTo>
                    <a:pt x="331" y="28"/>
                  </a:lnTo>
                  <a:lnTo>
                    <a:pt x="325" y="34"/>
                  </a:lnTo>
                  <a:lnTo>
                    <a:pt x="330" y="37"/>
                  </a:lnTo>
                  <a:lnTo>
                    <a:pt x="330" y="43"/>
                  </a:lnTo>
                  <a:lnTo>
                    <a:pt x="337" y="49"/>
                  </a:lnTo>
                  <a:lnTo>
                    <a:pt x="336" y="57"/>
                  </a:lnTo>
                  <a:lnTo>
                    <a:pt x="327" y="68"/>
                  </a:lnTo>
                  <a:lnTo>
                    <a:pt x="331" y="72"/>
                  </a:lnTo>
                  <a:lnTo>
                    <a:pt x="334" y="78"/>
                  </a:lnTo>
                  <a:lnTo>
                    <a:pt x="339" y="82"/>
                  </a:lnTo>
                  <a:lnTo>
                    <a:pt x="336" y="89"/>
                  </a:lnTo>
                  <a:lnTo>
                    <a:pt x="336" y="94"/>
                  </a:lnTo>
                  <a:lnTo>
                    <a:pt x="340" y="95"/>
                  </a:lnTo>
                  <a:lnTo>
                    <a:pt x="359" y="95"/>
                  </a:lnTo>
                  <a:lnTo>
                    <a:pt x="362" y="98"/>
                  </a:lnTo>
                  <a:lnTo>
                    <a:pt x="368" y="95"/>
                  </a:lnTo>
                  <a:lnTo>
                    <a:pt x="382" y="97"/>
                  </a:lnTo>
                  <a:lnTo>
                    <a:pt x="388" y="92"/>
                  </a:lnTo>
                  <a:lnTo>
                    <a:pt x="390" y="97"/>
                  </a:lnTo>
                  <a:lnTo>
                    <a:pt x="394" y="97"/>
                  </a:lnTo>
                  <a:lnTo>
                    <a:pt x="396" y="85"/>
                  </a:lnTo>
                  <a:lnTo>
                    <a:pt x="405" y="85"/>
                  </a:lnTo>
                  <a:lnTo>
                    <a:pt x="408" y="88"/>
                  </a:lnTo>
                  <a:lnTo>
                    <a:pt x="411" y="83"/>
                  </a:lnTo>
                  <a:lnTo>
                    <a:pt x="417" y="86"/>
                  </a:lnTo>
                  <a:lnTo>
                    <a:pt x="422" y="74"/>
                  </a:lnTo>
                  <a:lnTo>
                    <a:pt x="426" y="77"/>
                  </a:lnTo>
                  <a:lnTo>
                    <a:pt x="426" y="74"/>
                  </a:lnTo>
                  <a:lnTo>
                    <a:pt x="442" y="77"/>
                  </a:lnTo>
                  <a:lnTo>
                    <a:pt x="442" y="77"/>
                  </a:lnTo>
                  <a:lnTo>
                    <a:pt x="448" y="82"/>
                  </a:lnTo>
                  <a:lnTo>
                    <a:pt x="443" y="86"/>
                  </a:lnTo>
                  <a:lnTo>
                    <a:pt x="442" y="95"/>
                  </a:lnTo>
                  <a:lnTo>
                    <a:pt x="448" y="106"/>
                  </a:lnTo>
                  <a:lnTo>
                    <a:pt x="449" y="118"/>
                  </a:lnTo>
                  <a:lnTo>
                    <a:pt x="456" y="123"/>
                  </a:lnTo>
                  <a:lnTo>
                    <a:pt x="459" y="123"/>
                  </a:lnTo>
                  <a:lnTo>
                    <a:pt x="459" y="126"/>
                  </a:lnTo>
                  <a:lnTo>
                    <a:pt x="451" y="129"/>
                  </a:lnTo>
                  <a:lnTo>
                    <a:pt x="452" y="134"/>
                  </a:lnTo>
                  <a:lnTo>
                    <a:pt x="460" y="140"/>
                  </a:lnTo>
                  <a:lnTo>
                    <a:pt x="454" y="154"/>
                  </a:lnTo>
                  <a:lnTo>
                    <a:pt x="442" y="158"/>
                  </a:lnTo>
                  <a:lnTo>
                    <a:pt x="442" y="165"/>
                  </a:lnTo>
                  <a:lnTo>
                    <a:pt x="445" y="168"/>
                  </a:lnTo>
                  <a:lnTo>
                    <a:pt x="446" y="177"/>
                  </a:lnTo>
                  <a:lnTo>
                    <a:pt x="449" y="181"/>
                  </a:lnTo>
                  <a:lnTo>
                    <a:pt x="457" y="181"/>
                  </a:lnTo>
                  <a:lnTo>
                    <a:pt x="466" y="188"/>
                  </a:lnTo>
                  <a:lnTo>
                    <a:pt x="465" y="192"/>
                  </a:lnTo>
                  <a:lnTo>
                    <a:pt x="465" y="197"/>
                  </a:lnTo>
                  <a:lnTo>
                    <a:pt x="468" y="197"/>
                  </a:lnTo>
                  <a:lnTo>
                    <a:pt x="465" y="201"/>
                  </a:lnTo>
                  <a:lnTo>
                    <a:pt x="471" y="206"/>
                  </a:lnTo>
                  <a:lnTo>
                    <a:pt x="475" y="205"/>
                  </a:lnTo>
                  <a:lnTo>
                    <a:pt x="480" y="209"/>
                  </a:lnTo>
                  <a:lnTo>
                    <a:pt x="483" y="203"/>
                  </a:lnTo>
                  <a:lnTo>
                    <a:pt x="485" y="201"/>
                  </a:lnTo>
                  <a:lnTo>
                    <a:pt x="488" y="211"/>
                  </a:lnTo>
                  <a:lnTo>
                    <a:pt x="491" y="212"/>
                  </a:lnTo>
                  <a:lnTo>
                    <a:pt x="491" y="212"/>
                  </a:lnTo>
                  <a:lnTo>
                    <a:pt x="488" y="214"/>
                  </a:lnTo>
                  <a:lnTo>
                    <a:pt x="483" y="214"/>
                  </a:lnTo>
                  <a:lnTo>
                    <a:pt x="488" y="221"/>
                  </a:lnTo>
                  <a:lnTo>
                    <a:pt x="486" y="238"/>
                  </a:lnTo>
                  <a:lnTo>
                    <a:pt x="488" y="243"/>
                  </a:lnTo>
                  <a:lnTo>
                    <a:pt x="489" y="243"/>
                  </a:lnTo>
                  <a:lnTo>
                    <a:pt x="489" y="246"/>
                  </a:lnTo>
                  <a:lnTo>
                    <a:pt x="479" y="249"/>
                  </a:lnTo>
                  <a:lnTo>
                    <a:pt x="480" y="257"/>
                  </a:lnTo>
                  <a:lnTo>
                    <a:pt x="472" y="255"/>
                  </a:lnTo>
                  <a:lnTo>
                    <a:pt x="468" y="268"/>
                  </a:lnTo>
                  <a:lnTo>
                    <a:pt x="466" y="263"/>
                  </a:lnTo>
                  <a:lnTo>
                    <a:pt x="466" y="268"/>
                  </a:lnTo>
                  <a:lnTo>
                    <a:pt x="463" y="268"/>
                  </a:lnTo>
                  <a:lnTo>
                    <a:pt x="471" y="281"/>
                  </a:lnTo>
                  <a:lnTo>
                    <a:pt x="480" y="277"/>
                  </a:lnTo>
                  <a:lnTo>
                    <a:pt x="480" y="283"/>
                  </a:lnTo>
                  <a:lnTo>
                    <a:pt x="482" y="285"/>
                  </a:lnTo>
                  <a:lnTo>
                    <a:pt x="472" y="298"/>
                  </a:lnTo>
                  <a:lnTo>
                    <a:pt x="475" y="301"/>
                  </a:lnTo>
                  <a:lnTo>
                    <a:pt x="472" y="305"/>
                  </a:lnTo>
                  <a:lnTo>
                    <a:pt x="480" y="312"/>
                  </a:lnTo>
                  <a:lnTo>
                    <a:pt x="483" y="311"/>
                  </a:lnTo>
                  <a:lnTo>
                    <a:pt x="489" y="314"/>
                  </a:lnTo>
                  <a:lnTo>
                    <a:pt x="486" y="318"/>
                  </a:lnTo>
                  <a:lnTo>
                    <a:pt x="488" y="320"/>
                  </a:lnTo>
                  <a:lnTo>
                    <a:pt x="489" y="329"/>
                  </a:lnTo>
                  <a:lnTo>
                    <a:pt x="495" y="334"/>
                  </a:lnTo>
                  <a:lnTo>
                    <a:pt x="497" y="352"/>
                  </a:lnTo>
                  <a:lnTo>
                    <a:pt x="517" y="358"/>
                  </a:lnTo>
                  <a:lnTo>
                    <a:pt x="517" y="361"/>
                  </a:lnTo>
                  <a:lnTo>
                    <a:pt x="521" y="369"/>
                  </a:lnTo>
                  <a:lnTo>
                    <a:pt x="517" y="369"/>
                  </a:lnTo>
                  <a:lnTo>
                    <a:pt x="515" y="374"/>
                  </a:lnTo>
                  <a:lnTo>
                    <a:pt x="517" y="377"/>
                  </a:lnTo>
                  <a:lnTo>
                    <a:pt x="517" y="378"/>
                  </a:lnTo>
                  <a:lnTo>
                    <a:pt x="520" y="378"/>
                  </a:lnTo>
                  <a:lnTo>
                    <a:pt x="529" y="388"/>
                  </a:lnTo>
                  <a:lnTo>
                    <a:pt x="534" y="388"/>
                  </a:lnTo>
                  <a:lnTo>
                    <a:pt x="534" y="392"/>
                  </a:lnTo>
                  <a:lnTo>
                    <a:pt x="540" y="395"/>
                  </a:lnTo>
                  <a:lnTo>
                    <a:pt x="540" y="400"/>
                  </a:lnTo>
                  <a:lnTo>
                    <a:pt x="545" y="400"/>
                  </a:lnTo>
                  <a:lnTo>
                    <a:pt x="543" y="406"/>
                  </a:lnTo>
                  <a:lnTo>
                    <a:pt x="535" y="408"/>
                  </a:lnTo>
                  <a:lnTo>
                    <a:pt x="534" y="412"/>
                  </a:lnTo>
                  <a:lnTo>
                    <a:pt x="537" y="415"/>
                  </a:lnTo>
                  <a:lnTo>
                    <a:pt x="546" y="418"/>
                  </a:lnTo>
                  <a:lnTo>
                    <a:pt x="549" y="435"/>
                  </a:lnTo>
                  <a:lnTo>
                    <a:pt x="543" y="435"/>
                  </a:lnTo>
                  <a:lnTo>
                    <a:pt x="546" y="437"/>
                  </a:lnTo>
                  <a:lnTo>
                    <a:pt x="546" y="443"/>
                  </a:lnTo>
                  <a:lnTo>
                    <a:pt x="538" y="444"/>
                  </a:lnTo>
                  <a:lnTo>
                    <a:pt x="538" y="451"/>
                  </a:lnTo>
                  <a:lnTo>
                    <a:pt x="538" y="451"/>
                  </a:lnTo>
                  <a:lnTo>
                    <a:pt x="535" y="457"/>
                  </a:lnTo>
                  <a:lnTo>
                    <a:pt x="517" y="464"/>
                  </a:lnTo>
                  <a:lnTo>
                    <a:pt x="518" y="468"/>
                  </a:lnTo>
                  <a:lnTo>
                    <a:pt x="502" y="483"/>
                  </a:lnTo>
                  <a:lnTo>
                    <a:pt x="506" y="489"/>
                  </a:lnTo>
                  <a:lnTo>
                    <a:pt x="505" y="494"/>
                  </a:lnTo>
                  <a:lnTo>
                    <a:pt x="500" y="495"/>
                  </a:lnTo>
                  <a:lnTo>
                    <a:pt x="498" y="503"/>
                  </a:lnTo>
                  <a:lnTo>
                    <a:pt x="497" y="506"/>
                  </a:lnTo>
                  <a:lnTo>
                    <a:pt x="494" y="504"/>
                  </a:lnTo>
                  <a:lnTo>
                    <a:pt x="494" y="508"/>
                  </a:lnTo>
                  <a:lnTo>
                    <a:pt x="498" y="512"/>
                  </a:lnTo>
                  <a:lnTo>
                    <a:pt x="498" y="518"/>
                  </a:lnTo>
                  <a:lnTo>
                    <a:pt x="500" y="521"/>
                  </a:lnTo>
                  <a:lnTo>
                    <a:pt x="498" y="528"/>
                  </a:lnTo>
                  <a:lnTo>
                    <a:pt x="500" y="532"/>
                  </a:lnTo>
                  <a:lnTo>
                    <a:pt x="500" y="532"/>
                  </a:lnTo>
                  <a:lnTo>
                    <a:pt x="498" y="534"/>
                  </a:lnTo>
                  <a:lnTo>
                    <a:pt x="488" y="534"/>
                  </a:lnTo>
                  <a:lnTo>
                    <a:pt x="480" y="538"/>
                  </a:lnTo>
                  <a:lnTo>
                    <a:pt x="474" y="537"/>
                  </a:lnTo>
                  <a:lnTo>
                    <a:pt x="479" y="546"/>
                  </a:lnTo>
                  <a:lnTo>
                    <a:pt x="477" y="560"/>
                  </a:lnTo>
                  <a:lnTo>
                    <a:pt x="474" y="560"/>
                  </a:lnTo>
                  <a:lnTo>
                    <a:pt x="477" y="561"/>
                  </a:lnTo>
                  <a:lnTo>
                    <a:pt x="475" y="564"/>
                  </a:lnTo>
                  <a:lnTo>
                    <a:pt x="471" y="563"/>
                  </a:lnTo>
                  <a:lnTo>
                    <a:pt x="471" y="558"/>
                  </a:lnTo>
                  <a:lnTo>
                    <a:pt x="463" y="557"/>
                  </a:lnTo>
                  <a:lnTo>
                    <a:pt x="462" y="561"/>
                  </a:lnTo>
                  <a:lnTo>
                    <a:pt x="459" y="563"/>
                  </a:lnTo>
                  <a:lnTo>
                    <a:pt x="460" y="566"/>
                  </a:lnTo>
                  <a:lnTo>
                    <a:pt x="457" y="566"/>
                  </a:lnTo>
                  <a:lnTo>
                    <a:pt x="456" y="568"/>
                  </a:lnTo>
                  <a:lnTo>
                    <a:pt x="442" y="566"/>
                  </a:lnTo>
                  <a:lnTo>
                    <a:pt x="437" y="564"/>
                  </a:lnTo>
                  <a:lnTo>
                    <a:pt x="436" y="560"/>
                  </a:lnTo>
                  <a:lnTo>
                    <a:pt x="419" y="561"/>
                  </a:lnTo>
                  <a:lnTo>
                    <a:pt x="417" y="566"/>
                  </a:lnTo>
                  <a:lnTo>
                    <a:pt x="419" y="568"/>
                  </a:lnTo>
                  <a:lnTo>
                    <a:pt x="416" y="569"/>
                  </a:lnTo>
                  <a:lnTo>
                    <a:pt x="414" y="568"/>
                  </a:lnTo>
                  <a:lnTo>
                    <a:pt x="411" y="569"/>
                  </a:lnTo>
                  <a:lnTo>
                    <a:pt x="411" y="568"/>
                  </a:lnTo>
                  <a:lnTo>
                    <a:pt x="402" y="571"/>
                  </a:lnTo>
                  <a:lnTo>
                    <a:pt x="396" y="569"/>
                  </a:lnTo>
                  <a:lnTo>
                    <a:pt x="393" y="568"/>
                  </a:lnTo>
                  <a:lnTo>
                    <a:pt x="391" y="563"/>
                  </a:lnTo>
                  <a:lnTo>
                    <a:pt x="383" y="566"/>
                  </a:lnTo>
                  <a:lnTo>
                    <a:pt x="380" y="560"/>
                  </a:lnTo>
                  <a:lnTo>
                    <a:pt x="386" y="560"/>
                  </a:lnTo>
                  <a:lnTo>
                    <a:pt x="388" y="558"/>
                  </a:lnTo>
                  <a:lnTo>
                    <a:pt x="391" y="557"/>
                  </a:lnTo>
                  <a:lnTo>
                    <a:pt x="390" y="552"/>
                  </a:lnTo>
                  <a:lnTo>
                    <a:pt x="386" y="554"/>
                  </a:lnTo>
                  <a:lnTo>
                    <a:pt x="382" y="554"/>
                  </a:lnTo>
                  <a:lnTo>
                    <a:pt x="380" y="555"/>
                  </a:lnTo>
                  <a:lnTo>
                    <a:pt x="376" y="554"/>
                  </a:lnTo>
                  <a:lnTo>
                    <a:pt x="367" y="554"/>
                  </a:lnTo>
                  <a:lnTo>
                    <a:pt x="370" y="551"/>
                  </a:lnTo>
                  <a:lnTo>
                    <a:pt x="368" y="549"/>
                  </a:lnTo>
                  <a:lnTo>
                    <a:pt x="365" y="549"/>
                  </a:lnTo>
                  <a:lnTo>
                    <a:pt x="351" y="537"/>
                  </a:lnTo>
                  <a:lnTo>
                    <a:pt x="350" y="538"/>
                  </a:lnTo>
                  <a:lnTo>
                    <a:pt x="350" y="540"/>
                  </a:lnTo>
                  <a:lnTo>
                    <a:pt x="347" y="543"/>
                  </a:lnTo>
                  <a:lnTo>
                    <a:pt x="348" y="551"/>
                  </a:lnTo>
                  <a:lnTo>
                    <a:pt x="345" y="555"/>
                  </a:lnTo>
                  <a:lnTo>
                    <a:pt x="345" y="560"/>
                  </a:lnTo>
                  <a:lnTo>
                    <a:pt x="342" y="561"/>
                  </a:lnTo>
                  <a:lnTo>
                    <a:pt x="340" y="551"/>
                  </a:lnTo>
                  <a:lnTo>
                    <a:pt x="336" y="551"/>
                  </a:lnTo>
                  <a:lnTo>
                    <a:pt x="334" y="552"/>
                  </a:lnTo>
                  <a:lnTo>
                    <a:pt x="327" y="549"/>
                  </a:lnTo>
                  <a:lnTo>
                    <a:pt x="322" y="568"/>
                  </a:lnTo>
                  <a:lnTo>
                    <a:pt x="311" y="572"/>
                  </a:lnTo>
                  <a:lnTo>
                    <a:pt x="310" y="575"/>
                  </a:lnTo>
                  <a:lnTo>
                    <a:pt x="305" y="572"/>
                  </a:lnTo>
                  <a:lnTo>
                    <a:pt x="305" y="572"/>
                  </a:lnTo>
                  <a:lnTo>
                    <a:pt x="308" y="566"/>
                  </a:lnTo>
                  <a:lnTo>
                    <a:pt x="305" y="558"/>
                  </a:lnTo>
                  <a:lnTo>
                    <a:pt x="299" y="558"/>
                  </a:lnTo>
                  <a:lnTo>
                    <a:pt x="297" y="557"/>
                  </a:lnTo>
                  <a:lnTo>
                    <a:pt x="290" y="558"/>
                  </a:lnTo>
                  <a:lnTo>
                    <a:pt x="287" y="555"/>
                  </a:lnTo>
                  <a:lnTo>
                    <a:pt x="273" y="558"/>
                  </a:lnTo>
                  <a:lnTo>
                    <a:pt x="271" y="552"/>
                  </a:lnTo>
                  <a:lnTo>
                    <a:pt x="265" y="552"/>
                  </a:lnTo>
                  <a:lnTo>
                    <a:pt x="264" y="551"/>
                  </a:lnTo>
                  <a:lnTo>
                    <a:pt x="258" y="548"/>
                  </a:lnTo>
                  <a:lnTo>
                    <a:pt x="253" y="543"/>
                  </a:lnTo>
                  <a:lnTo>
                    <a:pt x="250" y="544"/>
                  </a:lnTo>
                  <a:lnTo>
                    <a:pt x="247" y="543"/>
                  </a:lnTo>
                  <a:lnTo>
                    <a:pt x="239" y="549"/>
                  </a:lnTo>
                  <a:lnTo>
                    <a:pt x="235" y="551"/>
                  </a:lnTo>
                  <a:lnTo>
                    <a:pt x="238" y="555"/>
                  </a:lnTo>
                  <a:lnTo>
                    <a:pt x="235" y="558"/>
                  </a:lnTo>
                  <a:lnTo>
                    <a:pt x="233" y="563"/>
                  </a:lnTo>
                  <a:lnTo>
                    <a:pt x="232" y="574"/>
                  </a:lnTo>
                  <a:lnTo>
                    <a:pt x="233" y="577"/>
                  </a:lnTo>
                  <a:lnTo>
                    <a:pt x="227" y="575"/>
                  </a:lnTo>
                  <a:lnTo>
                    <a:pt x="218" y="560"/>
                  </a:lnTo>
                  <a:lnTo>
                    <a:pt x="221" y="552"/>
                  </a:lnTo>
                  <a:lnTo>
                    <a:pt x="219" y="544"/>
                  </a:lnTo>
                  <a:lnTo>
                    <a:pt x="208" y="543"/>
                  </a:lnTo>
                  <a:lnTo>
                    <a:pt x="202" y="555"/>
                  </a:lnTo>
                  <a:lnTo>
                    <a:pt x="196" y="557"/>
                  </a:lnTo>
                  <a:lnTo>
                    <a:pt x="193" y="554"/>
                  </a:lnTo>
                  <a:lnTo>
                    <a:pt x="195" y="548"/>
                  </a:lnTo>
                  <a:lnTo>
                    <a:pt x="202" y="541"/>
                  </a:lnTo>
                  <a:lnTo>
                    <a:pt x="207" y="535"/>
                  </a:lnTo>
                  <a:lnTo>
                    <a:pt x="207" y="526"/>
                  </a:lnTo>
                  <a:lnTo>
                    <a:pt x="204" y="521"/>
                  </a:lnTo>
                  <a:lnTo>
                    <a:pt x="196" y="524"/>
                  </a:lnTo>
                  <a:lnTo>
                    <a:pt x="193" y="523"/>
                  </a:lnTo>
                  <a:lnTo>
                    <a:pt x="173" y="534"/>
                  </a:lnTo>
                  <a:lnTo>
                    <a:pt x="169" y="531"/>
                  </a:lnTo>
                  <a:lnTo>
                    <a:pt x="169" y="520"/>
                  </a:lnTo>
                  <a:lnTo>
                    <a:pt x="164" y="517"/>
                  </a:lnTo>
                  <a:lnTo>
                    <a:pt x="159" y="517"/>
                  </a:lnTo>
                  <a:lnTo>
                    <a:pt x="158" y="521"/>
                  </a:lnTo>
                  <a:lnTo>
                    <a:pt x="153" y="526"/>
                  </a:lnTo>
                  <a:lnTo>
                    <a:pt x="149" y="524"/>
                  </a:lnTo>
                  <a:lnTo>
                    <a:pt x="147" y="520"/>
                  </a:lnTo>
                  <a:lnTo>
                    <a:pt x="149" y="506"/>
                  </a:lnTo>
                  <a:lnTo>
                    <a:pt x="146" y="500"/>
                  </a:lnTo>
                  <a:lnTo>
                    <a:pt x="141" y="497"/>
                  </a:lnTo>
                  <a:lnTo>
                    <a:pt x="120" y="495"/>
                  </a:lnTo>
                  <a:lnTo>
                    <a:pt x="107" y="484"/>
                  </a:lnTo>
                  <a:lnTo>
                    <a:pt x="103" y="471"/>
                  </a:lnTo>
                  <a:lnTo>
                    <a:pt x="92" y="468"/>
                  </a:lnTo>
                  <a:lnTo>
                    <a:pt x="84" y="458"/>
                  </a:lnTo>
                  <a:lnTo>
                    <a:pt x="77" y="455"/>
                  </a:lnTo>
                  <a:lnTo>
                    <a:pt x="63" y="460"/>
                  </a:lnTo>
                  <a:lnTo>
                    <a:pt x="55" y="460"/>
                  </a:lnTo>
                  <a:lnTo>
                    <a:pt x="44" y="454"/>
                  </a:lnTo>
                  <a:lnTo>
                    <a:pt x="47" y="446"/>
                  </a:lnTo>
                  <a:lnTo>
                    <a:pt x="46" y="444"/>
                  </a:lnTo>
                  <a:lnTo>
                    <a:pt x="32" y="451"/>
                  </a:lnTo>
                  <a:lnTo>
                    <a:pt x="32" y="451"/>
                  </a:lnTo>
                  <a:lnTo>
                    <a:pt x="26" y="448"/>
                  </a:lnTo>
                  <a:lnTo>
                    <a:pt x="21" y="440"/>
                  </a:lnTo>
                  <a:lnTo>
                    <a:pt x="21" y="429"/>
                  </a:lnTo>
                  <a:lnTo>
                    <a:pt x="15" y="411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3" y="388"/>
                  </a:lnTo>
                  <a:lnTo>
                    <a:pt x="8" y="380"/>
                  </a:lnTo>
                  <a:lnTo>
                    <a:pt x="4" y="371"/>
                  </a:lnTo>
                  <a:lnTo>
                    <a:pt x="8" y="366"/>
                  </a:lnTo>
                  <a:lnTo>
                    <a:pt x="3" y="361"/>
                  </a:lnTo>
                  <a:lnTo>
                    <a:pt x="3" y="358"/>
                  </a:lnTo>
                  <a:lnTo>
                    <a:pt x="8" y="357"/>
                  </a:lnTo>
                  <a:lnTo>
                    <a:pt x="6" y="355"/>
                  </a:lnTo>
                  <a:lnTo>
                    <a:pt x="11" y="349"/>
                  </a:lnTo>
                  <a:lnTo>
                    <a:pt x="8" y="343"/>
                  </a:lnTo>
                  <a:lnTo>
                    <a:pt x="9" y="338"/>
                  </a:lnTo>
                  <a:lnTo>
                    <a:pt x="9" y="338"/>
                  </a:lnTo>
                  <a:lnTo>
                    <a:pt x="9" y="335"/>
                  </a:lnTo>
                  <a:lnTo>
                    <a:pt x="9" y="335"/>
                  </a:lnTo>
                  <a:lnTo>
                    <a:pt x="9" y="321"/>
                  </a:lnTo>
                  <a:lnTo>
                    <a:pt x="3" y="314"/>
                  </a:lnTo>
                  <a:lnTo>
                    <a:pt x="4" y="303"/>
                  </a:lnTo>
                  <a:lnTo>
                    <a:pt x="9" y="298"/>
                  </a:lnTo>
                  <a:lnTo>
                    <a:pt x="9" y="294"/>
                  </a:lnTo>
                  <a:lnTo>
                    <a:pt x="4" y="288"/>
                  </a:lnTo>
                  <a:lnTo>
                    <a:pt x="4" y="285"/>
                  </a:lnTo>
                  <a:lnTo>
                    <a:pt x="1" y="281"/>
                  </a:lnTo>
                  <a:lnTo>
                    <a:pt x="14" y="261"/>
                  </a:lnTo>
                  <a:lnTo>
                    <a:pt x="26" y="261"/>
                  </a:lnTo>
                  <a:lnTo>
                    <a:pt x="21" y="255"/>
                  </a:lnTo>
                  <a:lnTo>
                    <a:pt x="26" y="251"/>
                  </a:lnTo>
                  <a:lnTo>
                    <a:pt x="24" y="245"/>
                  </a:lnTo>
                  <a:lnTo>
                    <a:pt x="27" y="243"/>
                  </a:lnTo>
                  <a:lnTo>
                    <a:pt x="34" y="246"/>
                  </a:lnTo>
                  <a:lnTo>
                    <a:pt x="34" y="240"/>
                  </a:lnTo>
                  <a:lnTo>
                    <a:pt x="43" y="246"/>
                  </a:lnTo>
                  <a:lnTo>
                    <a:pt x="46" y="241"/>
                  </a:lnTo>
                  <a:lnTo>
                    <a:pt x="46" y="234"/>
                  </a:lnTo>
                  <a:lnTo>
                    <a:pt x="54" y="234"/>
                  </a:lnTo>
                  <a:lnTo>
                    <a:pt x="55" y="231"/>
                  </a:lnTo>
                  <a:lnTo>
                    <a:pt x="67" y="240"/>
                  </a:lnTo>
                  <a:lnTo>
                    <a:pt x="70" y="237"/>
                  </a:lnTo>
                  <a:lnTo>
                    <a:pt x="75" y="240"/>
                  </a:lnTo>
                  <a:lnTo>
                    <a:pt x="80" y="235"/>
                  </a:lnTo>
                  <a:lnTo>
                    <a:pt x="80" y="234"/>
                  </a:lnTo>
                  <a:lnTo>
                    <a:pt x="84" y="229"/>
                  </a:lnTo>
                  <a:lnTo>
                    <a:pt x="84" y="221"/>
                  </a:lnTo>
                  <a:lnTo>
                    <a:pt x="87" y="228"/>
                  </a:lnTo>
                  <a:lnTo>
                    <a:pt x="92" y="225"/>
                  </a:lnTo>
                  <a:lnTo>
                    <a:pt x="92" y="228"/>
                  </a:lnTo>
                  <a:lnTo>
                    <a:pt x="95" y="226"/>
                  </a:lnTo>
                  <a:lnTo>
                    <a:pt x="100" y="229"/>
                  </a:lnTo>
                  <a:lnTo>
                    <a:pt x="106" y="228"/>
                  </a:lnTo>
                  <a:lnTo>
                    <a:pt x="109" y="225"/>
                  </a:lnTo>
                  <a:lnTo>
                    <a:pt x="107" y="217"/>
                  </a:lnTo>
                  <a:lnTo>
                    <a:pt x="106" y="215"/>
                  </a:lnTo>
                  <a:lnTo>
                    <a:pt x="103" y="217"/>
                  </a:lnTo>
                  <a:lnTo>
                    <a:pt x="100" y="209"/>
                  </a:lnTo>
                  <a:lnTo>
                    <a:pt x="104" y="206"/>
                  </a:lnTo>
                  <a:lnTo>
                    <a:pt x="98" y="200"/>
                  </a:lnTo>
                  <a:lnTo>
                    <a:pt x="101" y="195"/>
                  </a:lnTo>
                  <a:lnTo>
                    <a:pt x="101" y="189"/>
                  </a:lnTo>
                  <a:lnTo>
                    <a:pt x="100" y="186"/>
                  </a:lnTo>
                  <a:lnTo>
                    <a:pt x="101" y="180"/>
                  </a:lnTo>
                  <a:lnTo>
                    <a:pt x="96" y="174"/>
                  </a:lnTo>
                  <a:lnTo>
                    <a:pt x="92" y="171"/>
                  </a:lnTo>
                  <a:lnTo>
                    <a:pt x="90" y="168"/>
                  </a:lnTo>
                  <a:lnTo>
                    <a:pt x="95" y="166"/>
                  </a:lnTo>
                  <a:lnTo>
                    <a:pt x="95" y="165"/>
                  </a:lnTo>
                  <a:lnTo>
                    <a:pt x="90" y="163"/>
                  </a:lnTo>
                  <a:lnTo>
                    <a:pt x="90" y="161"/>
                  </a:lnTo>
                  <a:lnTo>
                    <a:pt x="95" y="158"/>
                  </a:lnTo>
                  <a:lnTo>
                    <a:pt x="98" y="148"/>
                  </a:lnTo>
                  <a:lnTo>
                    <a:pt x="93" y="149"/>
                  </a:lnTo>
                  <a:lnTo>
                    <a:pt x="89" y="145"/>
                  </a:lnTo>
                  <a:lnTo>
                    <a:pt x="87" y="146"/>
                  </a:lnTo>
                  <a:lnTo>
                    <a:pt x="81" y="143"/>
                  </a:lnTo>
                  <a:lnTo>
                    <a:pt x="78" y="145"/>
                  </a:lnTo>
                  <a:lnTo>
                    <a:pt x="78" y="145"/>
                  </a:lnTo>
                  <a:lnTo>
                    <a:pt x="77" y="140"/>
                  </a:lnTo>
                  <a:lnTo>
                    <a:pt x="80" y="137"/>
                  </a:lnTo>
                  <a:lnTo>
                    <a:pt x="80" y="137"/>
                  </a:lnTo>
                  <a:lnTo>
                    <a:pt x="81" y="132"/>
                  </a:lnTo>
                  <a:lnTo>
                    <a:pt x="84" y="132"/>
                  </a:lnTo>
                  <a:lnTo>
                    <a:pt x="84" y="129"/>
                  </a:lnTo>
                  <a:lnTo>
                    <a:pt x="75" y="126"/>
                  </a:lnTo>
                  <a:lnTo>
                    <a:pt x="75" y="115"/>
                  </a:lnTo>
                  <a:lnTo>
                    <a:pt x="78" y="114"/>
                  </a:lnTo>
                  <a:lnTo>
                    <a:pt x="83" y="118"/>
                  </a:lnTo>
                  <a:lnTo>
                    <a:pt x="86" y="115"/>
                  </a:lnTo>
                  <a:lnTo>
                    <a:pt x="87" y="108"/>
                  </a:lnTo>
                  <a:lnTo>
                    <a:pt x="80" y="100"/>
                  </a:lnTo>
                  <a:lnTo>
                    <a:pt x="83" y="94"/>
                  </a:lnTo>
                  <a:lnTo>
                    <a:pt x="86" y="92"/>
                  </a:lnTo>
                  <a:lnTo>
                    <a:pt x="87" y="88"/>
                  </a:lnTo>
                  <a:lnTo>
                    <a:pt x="90" y="89"/>
                  </a:lnTo>
                  <a:lnTo>
                    <a:pt x="90" y="85"/>
                  </a:lnTo>
                  <a:lnTo>
                    <a:pt x="90" y="78"/>
                  </a:lnTo>
                  <a:lnTo>
                    <a:pt x="81" y="72"/>
                  </a:lnTo>
                  <a:lnTo>
                    <a:pt x="81" y="62"/>
                  </a:lnTo>
                  <a:lnTo>
                    <a:pt x="90" y="60"/>
                  </a:lnTo>
                  <a:lnTo>
                    <a:pt x="89" y="58"/>
                  </a:lnTo>
                  <a:lnTo>
                    <a:pt x="95" y="52"/>
                  </a:lnTo>
                  <a:lnTo>
                    <a:pt x="95" y="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58" name="Volyn"/>
            <p:cNvSpPr>
              <a:spLocks/>
            </p:cNvSpPr>
            <p:nvPr/>
          </p:nvSpPr>
          <p:spPr bwMode="auto">
            <a:xfrm>
              <a:off x="865938" y="749930"/>
              <a:ext cx="1230624" cy="1349260"/>
            </a:xfrm>
            <a:custGeom>
              <a:avLst/>
              <a:gdLst>
                <a:gd name="T0" fmla="*/ 389 w 519"/>
                <a:gd name="T1" fmla="*/ 15 h 555"/>
                <a:gd name="T2" fmla="*/ 413 w 519"/>
                <a:gd name="T3" fmla="*/ 17 h 555"/>
                <a:gd name="T4" fmla="*/ 422 w 519"/>
                <a:gd name="T5" fmla="*/ 41 h 555"/>
                <a:gd name="T6" fmla="*/ 427 w 519"/>
                <a:gd name="T7" fmla="*/ 67 h 555"/>
                <a:gd name="T8" fmla="*/ 422 w 519"/>
                <a:gd name="T9" fmla="*/ 96 h 555"/>
                <a:gd name="T10" fmla="*/ 401 w 519"/>
                <a:gd name="T11" fmla="*/ 112 h 555"/>
                <a:gd name="T12" fmla="*/ 413 w 519"/>
                <a:gd name="T13" fmla="*/ 135 h 555"/>
                <a:gd name="T14" fmla="*/ 405 w 519"/>
                <a:gd name="T15" fmla="*/ 155 h 555"/>
                <a:gd name="T16" fmla="*/ 422 w 519"/>
                <a:gd name="T17" fmla="*/ 181 h 555"/>
                <a:gd name="T18" fmla="*/ 441 w 519"/>
                <a:gd name="T19" fmla="*/ 196 h 555"/>
                <a:gd name="T20" fmla="*/ 453 w 519"/>
                <a:gd name="T21" fmla="*/ 196 h 555"/>
                <a:gd name="T22" fmla="*/ 462 w 519"/>
                <a:gd name="T23" fmla="*/ 210 h 555"/>
                <a:gd name="T24" fmla="*/ 484 w 519"/>
                <a:gd name="T25" fmla="*/ 235 h 555"/>
                <a:gd name="T26" fmla="*/ 508 w 519"/>
                <a:gd name="T27" fmla="*/ 270 h 555"/>
                <a:gd name="T28" fmla="*/ 488 w 519"/>
                <a:gd name="T29" fmla="*/ 280 h 555"/>
                <a:gd name="T30" fmla="*/ 516 w 519"/>
                <a:gd name="T31" fmla="*/ 304 h 555"/>
                <a:gd name="T32" fmla="*/ 497 w 519"/>
                <a:gd name="T33" fmla="*/ 343 h 555"/>
                <a:gd name="T34" fmla="*/ 479 w 519"/>
                <a:gd name="T35" fmla="*/ 378 h 555"/>
                <a:gd name="T36" fmla="*/ 461 w 519"/>
                <a:gd name="T37" fmla="*/ 438 h 555"/>
                <a:gd name="T38" fmla="*/ 444 w 519"/>
                <a:gd name="T39" fmla="*/ 430 h 555"/>
                <a:gd name="T40" fmla="*/ 413 w 519"/>
                <a:gd name="T41" fmla="*/ 415 h 555"/>
                <a:gd name="T42" fmla="*/ 373 w 519"/>
                <a:gd name="T43" fmla="*/ 430 h 555"/>
                <a:gd name="T44" fmla="*/ 365 w 519"/>
                <a:gd name="T45" fmla="*/ 439 h 555"/>
                <a:gd name="T46" fmla="*/ 353 w 519"/>
                <a:gd name="T47" fmla="*/ 444 h 555"/>
                <a:gd name="T48" fmla="*/ 355 w 519"/>
                <a:gd name="T49" fmla="*/ 467 h 555"/>
                <a:gd name="T50" fmla="*/ 316 w 519"/>
                <a:gd name="T51" fmla="*/ 470 h 555"/>
                <a:gd name="T52" fmla="*/ 321 w 519"/>
                <a:gd name="T53" fmla="*/ 501 h 555"/>
                <a:gd name="T54" fmla="*/ 333 w 519"/>
                <a:gd name="T55" fmla="*/ 526 h 555"/>
                <a:gd name="T56" fmla="*/ 324 w 519"/>
                <a:gd name="T57" fmla="*/ 541 h 555"/>
                <a:gd name="T58" fmla="*/ 313 w 519"/>
                <a:gd name="T59" fmla="*/ 555 h 555"/>
                <a:gd name="T60" fmla="*/ 275 w 519"/>
                <a:gd name="T61" fmla="*/ 526 h 555"/>
                <a:gd name="T62" fmla="*/ 246 w 519"/>
                <a:gd name="T63" fmla="*/ 536 h 555"/>
                <a:gd name="T64" fmla="*/ 206 w 519"/>
                <a:gd name="T65" fmla="*/ 515 h 555"/>
                <a:gd name="T66" fmla="*/ 204 w 519"/>
                <a:gd name="T67" fmla="*/ 486 h 555"/>
                <a:gd name="T68" fmla="*/ 188 w 519"/>
                <a:gd name="T69" fmla="*/ 467 h 555"/>
                <a:gd name="T70" fmla="*/ 161 w 519"/>
                <a:gd name="T71" fmla="*/ 450 h 555"/>
                <a:gd name="T72" fmla="*/ 123 w 519"/>
                <a:gd name="T73" fmla="*/ 447 h 555"/>
                <a:gd name="T74" fmla="*/ 95 w 519"/>
                <a:gd name="T75" fmla="*/ 427 h 555"/>
                <a:gd name="T76" fmla="*/ 85 w 519"/>
                <a:gd name="T77" fmla="*/ 403 h 555"/>
                <a:gd name="T78" fmla="*/ 74 w 519"/>
                <a:gd name="T79" fmla="*/ 383 h 555"/>
                <a:gd name="T80" fmla="*/ 111 w 519"/>
                <a:gd name="T81" fmla="*/ 369 h 555"/>
                <a:gd name="T82" fmla="*/ 72 w 519"/>
                <a:gd name="T83" fmla="*/ 326 h 555"/>
                <a:gd name="T84" fmla="*/ 63 w 519"/>
                <a:gd name="T85" fmla="*/ 307 h 555"/>
                <a:gd name="T86" fmla="*/ 52 w 519"/>
                <a:gd name="T87" fmla="*/ 284 h 555"/>
                <a:gd name="T88" fmla="*/ 45 w 519"/>
                <a:gd name="T89" fmla="*/ 267 h 555"/>
                <a:gd name="T90" fmla="*/ 25 w 519"/>
                <a:gd name="T91" fmla="*/ 243 h 555"/>
                <a:gd name="T92" fmla="*/ 11 w 519"/>
                <a:gd name="T93" fmla="*/ 227 h 555"/>
                <a:gd name="T94" fmla="*/ 10 w 519"/>
                <a:gd name="T95" fmla="*/ 207 h 555"/>
                <a:gd name="T96" fmla="*/ 20 w 519"/>
                <a:gd name="T97" fmla="*/ 189 h 555"/>
                <a:gd name="T98" fmla="*/ 16 w 519"/>
                <a:gd name="T99" fmla="*/ 175 h 555"/>
                <a:gd name="T100" fmla="*/ 6 w 519"/>
                <a:gd name="T101" fmla="*/ 161 h 555"/>
                <a:gd name="T102" fmla="*/ 6 w 519"/>
                <a:gd name="T103" fmla="*/ 138 h 555"/>
                <a:gd name="T104" fmla="*/ 14 w 519"/>
                <a:gd name="T105" fmla="*/ 104 h 555"/>
                <a:gd name="T106" fmla="*/ 63 w 519"/>
                <a:gd name="T107" fmla="*/ 112 h 555"/>
                <a:gd name="T108" fmla="*/ 97 w 519"/>
                <a:gd name="T109" fmla="*/ 115 h 555"/>
                <a:gd name="T110" fmla="*/ 152 w 519"/>
                <a:gd name="T111" fmla="*/ 35 h 555"/>
                <a:gd name="T112" fmla="*/ 230 w 519"/>
                <a:gd name="T113" fmla="*/ 23 h 555"/>
                <a:gd name="T114" fmla="*/ 272 w 519"/>
                <a:gd name="T115" fmla="*/ 18 h 555"/>
                <a:gd name="T116" fmla="*/ 318 w 519"/>
                <a:gd name="T117" fmla="*/ 4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9" h="555">
                  <a:moveTo>
                    <a:pt x="336" y="1"/>
                  </a:moveTo>
                  <a:lnTo>
                    <a:pt x="344" y="0"/>
                  </a:lnTo>
                  <a:lnTo>
                    <a:pt x="359" y="10"/>
                  </a:lnTo>
                  <a:lnTo>
                    <a:pt x="373" y="13"/>
                  </a:lnTo>
                  <a:lnTo>
                    <a:pt x="375" y="15"/>
                  </a:lnTo>
                  <a:lnTo>
                    <a:pt x="389" y="15"/>
                  </a:lnTo>
                  <a:lnTo>
                    <a:pt x="392" y="12"/>
                  </a:lnTo>
                  <a:lnTo>
                    <a:pt x="396" y="15"/>
                  </a:lnTo>
                  <a:lnTo>
                    <a:pt x="399" y="9"/>
                  </a:lnTo>
                  <a:lnTo>
                    <a:pt x="413" y="13"/>
                  </a:lnTo>
                  <a:lnTo>
                    <a:pt x="413" y="13"/>
                  </a:lnTo>
                  <a:lnTo>
                    <a:pt x="413" y="17"/>
                  </a:lnTo>
                  <a:lnTo>
                    <a:pt x="421" y="21"/>
                  </a:lnTo>
                  <a:lnTo>
                    <a:pt x="428" y="21"/>
                  </a:lnTo>
                  <a:lnTo>
                    <a:pt x="436" y="24"/>
                  </a:lnTo>
                  <a:lnTo>
                    <a:pt x="433" y="27"/>
                  </a:lnTo>
                  <a:lnTo>
                    <a:pt x="427" y="32"/>
                  </a:lnTo>
                  <a:lnTo>
                    <a:pt x="422" y="41"/>
                  </a:lnTo>
                  <a:lnTo>
                    <a:pt x="425" y="47"/>
                  </a:lnTo>
                  <a:lnTo>
                    <a:pt x="422" y="50"/>
                  </a:lnTo>
                  <a:lnTo>
                    <a:pt x="421" y="55"/>
                  </a:lnTo>
                  <a:lnTo>
                    <a:pt x="427" y="61"/>
                  </a:lnTo>
                  <a:lnTo>
                    <a:pt x="425" y="67"/>
                  </a:lnTo>
                  <a:lnTo>
                    <a:pt x="427" y="67"/>
                  </a:lnTo>
                  <a:lnTo>
                    <a:pt x="430" y="66"/>
                  </a:lnTo>
                  <a:lnTo>
                    <a:pt x="431" y="70"/>
                  </a:lnTo>
                  <a:lnTo>
                    <a:pt x="428" y="80"/>
                  </a:lnTo>
                  <a:lnTo>
                    <a:pt x="428" y="83"/>
                  </a:lnTo>
                  <a:lnTo>
                    <a:pt x="425" y="86"/>
                  </a:lnTo>
                  <a:lnTo>
                    <a:pt x="422" y="96"/>
                  </a:lnTo>
                  <a:lnTo>
                    <a:pt x="416" y="109"/>
                  </a:lnTo>
                  <a:lnTo>
                    <a:pt x="412" y="107"/>
                  </a:lnTo>
                  <a:lnTo>
                    <a:pt x="410" y="115"/>
                  </a:lnTo>
                  <a:lnTo>
                    <a:pt x="407" y="113"/>
                  </a:lnTo>
                  <a:lnTo>
                    <a:pt x="408" y="112"/>
                  </a:lnTo>
                  <a:lnTo>
                    <a:pt x="401" y="112"/>
                  </a:lnTo>
                  <a:lnTo>
                    <a:pt x="401" y="118"/>
                  </a:lnTo>
                  <a:lnTo>
                    <a:pt x="404" y="115"/>
                  </a:lnTo>
                  <a:lnTo>
                    <a:pt x="407" y="121"/>
                  </a:lnTo>
                  <a:lnTo>
                    <a:pt x="410" y="121"/>
                  </a:lnTo>
                  <a:lnTo>
                    <a:pt x="415" y="129"/>
                  </a:lnTo>
                  <a:lnTo>
                    <a:pt x="413" y="135"/>
                  </a:lnTo>
                  <a:lnTo>
                    <a:pt x="410" y="138"/>
                  </a:lnTo>
                  <a:lnTo>
                    <a:pt x="407" y="143"/>
                  </a:lnTo>
                  <a:lnTo>
                    <a:pt x="413" y="146"/>
                  </a:lnTo>
                  <a:lnTo>
                    <a:pt x="413" y="149"/>
                  </a:lnTo>
                  <a:lnTo>
                    <a:pt x="404" y="152"/>
                  </a:lnTo>
                  <a:lnTo>
                    <a:pt x="405" y="155"/>
                  </a:lnTo>
                  <a:lnTo>
                    <a:pt x="416" y="155"/>
                  </a:lnTo>
                  <a:lnTo>
                    <a:pt x="415" y="158"/>
                  </a:lnTo>
                  <a:lnTo>
                    <a:pt x="419" y="158"/>
                  </a:lnTo>
                  <a:lnTo>
                    <a:pt x="418" y="163"/>
                  </a:lnTo>
                  <a:lnTo>
                    <a:pt x="422" y="163"/>
                  </a:lnTo>
                  <a:lnTo>
                    <a:pt x="422" y="181"/>
                  </a:lnTo>
                  <a:lnTo>
                    <a:pt x="431" y="187"/>
                  </a:lnTo>
                  <a:lnTo>
                    <a:pt x="433" y="192"/>
                  </a:lnTo>
                  <a:lnTo>
                    <a:pt x="435" y="192"/>
                  </a:lnTo>
                  <a:lnTo>
                    <a:pt x="435" y="198"/>
                  </a:lnTo>
                  <a:lnTo>
                    <a:pt x="438" y="195"/>
                  </a:lnTo>
                  <a:lnTo>
                    <a:pt x="441" y="196"/>
                  </a:lnTo>
                  <a:lnTo>
                    <a:pt x="438" y="193"/>
                  </a:lnTo>
                  <a:lnTo>
                    <a:pt x="441" y="189"/>
                  </a:lnTo>
                  <a:lnTo>
                    <a:pt x="447" y="189"/>
                  </a:lnTo>
                  <a:lnTo>
                    <a:pt x="447" y="195"/>
                  </a:lnTo>
                  <a:lnTo>
                    <a:pt x="451" y="198"/>
                  </a:lnTo>
                  <a:lnTo>
                    <a:pt x="453" y="196"/>
                  </a:lnTo>
                  <a:lnTo>
                    <a:pt x="458" y="198"/>
                  </a:lnTo>
                  <a:lnTo>
                    <a:pt x="462" y="193"/>
                  </a:lnTo>
                  <a:lnTo>
                    <a:pt x="465" y="198"/>
                  </a:lnTo>
                  <a:lnTo>
                    <a:pt x="461" y="200"/>
                  </a:lnTo>
                  <a:lnTo>
                    <a:pt x="462" y="201"/>
                  </a:lnTo>
                  <a:lnTo>
                    <a:pt x="462" y="210"/>
                  </a:lnTo>
                  <a:lnTo>
                    <a:pt x="467" y="216"/>
                  </a:lnTo>
                  <a:lnTo>
                    <a:pt x="474" y="220"/>
                  </a:lnTo>
                  <a:lnTo>
                    <a:pt x="476" y="227"/>
                  </a:lnTo>
                  <a:lnTo>
                    <a:pt x="479" y="227"/>
                  </a:lnTo>
                  <a:lnTo>
                    <a:pt x="485" y="232"/>
                  </a:lnTo>
                  <a:lnTo>
                    <a:pt x="484" y="235"/>
                  </a:lnTo>
                  <a:lnTo>
                    <a:pt x="485" y="240"/>
                  </a:lnTo>
                  <a:lnTo>
                    <a:pt x="487" y="244"/>
                  </a:lnTo>
                  <a:lnTo>
                    <a:pt x="497" y="247"/>
                  </a:lnTo>
                  <a:lnTo>
                    <a:pt x="510" y="261"/>
                  </a:lnTo>
                  <a:lnTo>
                    <a:pt x="511" y="270"/>
                  </a:lnTo>
                  <a:lnTo>
                    <a:pt x="508" y="270"/>
                  </a:lnTo>
                  <a:lnTo>
                    <a:pt x="508" y="275"/>
                  </a:lnTo>
                  <a:lnTo>
                    <a:pt x="499" y="278"/>
                  </a:lnTo>
                  <a:lnTo>
                    <a:pt x="499" y="276"/>
                  </a:lnTo>
                  <a:lnTo>
                    <a:pt x="496" y="275"/>
                  </a:lnTo>
                  <a:lnTo>
                    <a:pt x="496" y="281"/>
                  </a:lnTo>
                  <a:lnTo>
                    <a:pt x="488" y="280"/>
                  </a:lnTo>
                  <a:lnTo>
                    <a:pt x="484" y="283"/>
                  </a:lnTo>
                  <a:lnTo>
                    <a:pt x="487" y="287"/>
                  </a:lnTo>
                  <a:lnTo>
                    <a:pt x="485" y="293"/>
                  </a:lnTo>
                  <a:lnTo>
                    <a:pt x="493" y="296"/>
                  </a:lnTo>
                  <a:lnTo>
                    <a:pt x="501" y="295"/>
                  </a:lnTo>
                  <a:lnTo>
                    <a:pt x="516" y="304"/>
                  </a:lnTo>
                  <a:lnTo>
                    <a:pt x="519" y="320"/>
                  </a:lnTo>
                  <a:lnTo>
                    <a:pt x="514" y="321"/>
                  </a:lnTo>
                  <a:lnTo>
                    <a:pt x="514" y="332"/>
                  </a:lnTo>
                  <a:lnTo>
                    <a:pt x="497" y="333"/>
                  </a:lnTo>
                  <a:lnTo>
                    <a:pt x="490" y="336"/>
                  </a:lnTo>
                  <a:lnTo>
                    <a:pt x="497" y="343"/>
                  </a:lnTo>
                  <a:lnTo>
                    <a:pt x="496" y="366"/>
                  </a:lnTo>
                  <a:lnTo>
                    <a:pt x="501" y="366"/>
                  </a:lnTo>
                  <a:lnTo>
                    <a:pt x="505" y="370"/>
                  </a:lnTo>
                  <a:lnTo>
                    <a:pt x="505" y="373"/>
                  </a:lnTo>
                  <a:lnTo>
                    <a:pt x="502" y="381"/>
                  </a:lnTo>
                  <a:lnTo>
                    <a:pt x="479" y="378"/>
                  </a:lnTo>
                  <a:lnTo>
                    <a:pt x="474" y="389"/>
                  </a:lnTo>
                  <a:lnTo>
                    <a:pt x="474" y="398"/>
                  </a:lnTo>
                  <a:lnTo>
                    <a:pt x="471" y="406"/>
                  </a:lnTo>
                  <a:lnTo>
                    <a:pt x="471" y="418"/>
                  </a:lnTo>
                  <a:lnTo>
                    <a:pt x="470" y="424"/>
                  </a:lnTo>
                  <a:lnTo>
                    <a:pt x="461" y="438"/>
                  </a:lnTo>
                  <a:lnTo>
                    <a:pt x="465" y="443"/>
                  </a:lnTo>
                  <a:lnTo>
                    <a:pt x="464" y="446"/>
                  </a:lnTo>
                  <a:lnTo>
                    <a:pt x="461" y="444"/>
                  </a:lnTo>
                  <a:lnTo>
                    <a:pt x="454" y="430"/>
                  </a:lnTo>
                  <a:lnTo>
                    <a:pt x="450" y="429"/>
                  </a:lnTo>
                  <a:lnTo>
                    <a:pt x="444" y="430"/>
                  </a:lnTo>
                  <a:lnTo>
                    <a:pt x="438" y="430"/>
                  </a:lnTo>
                  <a:lnTo>
                    <a:pt x="441" y="426"/>
                  </a:lnTo>
                  <a:lnTo>
                    <a:pt x="433" y="419"/>
                  </a:lnTo>
                  <a:lnTo>
                    <a:pt x="433" y="412"/>
                  </a:lnTo>
                  <a:lnTo>
                    <a:pt x="421" y="416"/>
                  </a:lnTo>
                  <a:lnTo>
                    <a:pt x="413" y="415"/>
                  </a:lnTo>
                  <a:lnTo>
                    <a:pt x="415" y="423"/>
                  </a:lnTo>
                  <a:lnTo>
                    <a:pt x="412" y="421"/>
                  </a:lnTo>
                  <a:lnTo>
                    <a:pt x="396" y="426"/>
                  </a:lnTo>
                  <a:lnTo>
                    <a:pt x="385" y="430"/>
                  </a:lnTo>
                  <a:lnTo>
                    <a:pt x="387" y="433"/>
                  </a:lnTo>
                  <a:lnTo>
                    <a:pt x="373" y="430"/>
                  </a:lnTo>
                  <a:lnTo>
                    <a:pt x="370" y="424"/>
                  </a:lnTo>
                  <a:lnTo>
                    <a:pt x="372" y="432"/>
                  </a:lnTo>
                  <a:lnTo>
                    <a:pt x="369" y="436"/>
                  </a:lnTo>
                  <a:lnTo>
                    <a:pt x="365" y="436"/>
                  </a:lnTo>
                  <a:lnTo>
                    <a:pt x="364" y="439"/>
                  </a:lnTo>
                  <a:lnTo>
                    <a:pt x="365" y="439"/>
                  </a:lnTo>
                  <a:lnTo>
                    <a:pt x="367" y="443"/>
                  </a:lnTo>
                  <a:lnTo>
                    <a:pt x="373" y="449"/>
                  </a:lnTo>
                  <a:lnTo>
                    <a:pt x="364" y="450"/>
                  </a:lnTo>
                  <a:lnTo>
                    <a:pt x="362" y="449"/>
                  </a:lnTo>
                  <a:lnTo>
                    <a:pt x="358" y="447"/>
                  </a:lnTo>
                  <a:lnTo>
                    <a:pt x="353" y="444"/>
                  </a:lnTo>
                  <a:lnTo>
                    <a:pt x="349" y="444"/>
                  </a:lnTo>
                  <a:lnTo>
                    <a:pt x="353" y="455"/>
                  </a:lnTo>
                  <a:lnTo>
                    <a:pt x="352" y="461"/>
                  </a:lnTo>
                  <a:lnTo>
                    <a:pt x="356" y="459"/>
                  </a:lnTo>
                  <a:lnTo>
                    <a:pt x="358" y="464"/>
                  </a:lnTo>
                  <a:lnTo>
                    <a:pt x="355" y="467"/>
                  </a:lnTo>
                  <a:lnTo>
                    <a:pt x="352" y="475"/>
                  </a:lnTo>
                  <a:lnTo>
                    <a:pt x="341" y="475"/>
                  </a:lnTo>
                  <a:lnTo>
                    <a:pt x="339" y="473"/>
                  </a:lnTo>
                  <a:lnTo>
                    <a:pt x="330" y="472"/>
                  </a:lnTo>
                  <a:lnTo>
                    <a:pt x="329" y="469"/>
                  </a:lnTo>
                  <a:lnTo>
                    <a:pt x="316" y="470"/>
                  </a:lnTo>
                  <a:lnTo>
                    <a:pt x="315" y="476"/>
                  </a:lnTo>
                  <a:lnTo>
                    <a:pt x="321" y="481"/>
                  </a:lnTo>
                  <a:lnTo>
                    <a:pt x="323" y="484"/>
                  </a:lnTo>
                  <a:lnTo>
                    <a:pt x="321" y="496"/>
                  </a:lnTo>
                  <a:lnTo>
                    <a:pt x="307" y="493"/>
                  </a:lnTo>
                  <a:lnTo>
                    <a:pt x="321" y="501"/>
                  </a:lnTo>
                  <a:lnTo>
                    <a:pt x="318" y="510"/>
                  </a:lnTo>
                  <a:lnTo>
                    <a:pt x="323" y="509"/>
                  </a:lnTo>
                  <a:lnTo>
                    <a:pt x="326" y="513"/>
                  </a:lnTo>
                  <a:lnTo>
                    <a:pt x="326" y="519"/>
                  </a:lnTo>
                  <a:lnTo>
                    <a:pt x="330" y="519"/>
                  </a:lnTo>
                  <a:lnTo>
                    <a:pt x="333" y="526"/>
                  </a:lnTo>
                  <a:lnTo>
                    <a:pt x="330" y="530"/>
                  </a:lnTo>
                  <a:lnTo>
                    <a:pt x="327" y="532"/>
                  </a:lnTo>
                  <a:lnTo>
                    <a:pt x="324" y="526"/>
                  </a:lnTo>
                  <a:lnTo>
                    <a:pt x="319" y="529"/>
                  </a:lnTo>
                  <a:lnTo>
                    <a:pt x="321" y="536"/>
                  </a:lnTo>
                  <a:lnTo>
                    <a:pt x="324" y="541"/>
                  </a:lnTo>
                  <a:lnTo>
                    <a:pt x="316" y="546"/>
                  </a:lnTo>
                  <a:lnTo>
                    <a:pt x="316" y="547"/>
                  </a:lnTo>
                  <a:lnTo>
                    <a:pt x="313" y="547"/>
                  </a:lnTo>
                  <a:lnTo>
                    <a:pt x="310" y="552"/>
                  </a:lnTo>
                  <a:lnTo>
                    <a:pt x="313" y="555"/>
                  </a:lnTo>
                  <a:lnTo>
                    <a:pt x="313" y="555"/>
                  </a:lnTo>
                  <a:lnTo>
                    <a:pt x="301" y="550"/>
                  </a:lnTo>
                  <a:lnTo>
                    <a:pt x="303" y="543"/>
                  </a:lnTo>
                  <a:lnTo>
                    <a:pt x="301" y="538"/>
                  </a:lnTo>
                  <a:lnTo>
                    <a:pt x="293" y="538"/>
                  </a:lnTo>
                  <a:lnTo>
                    <a:pt x="278" y="523"/>
                  </a:lnTo>
                  <a:lnTo>
                    <a:pt x="275" y="526"/>
                  </a:lnTo>
                  <a:lnTo>
                    <a:pt x="277" y="536"/>
                  </a:lnTo>
                  <a:lnTo>
                    <a:pt x="266" y="536"/>
                  </a:lnTo>
                  <a:lnTo>
                    <a:pt x="266" y="532"/>
                  </a:lnTo>
                  <a:lnTo>
                    <a:pt x="263" y="532"/>
                  </a:lnTo>
                  <a:lnTo>
                    <a:pt x="261" y="535"/>
                  </a:lnTo>
                  <a:lnTo>
                    <a:pt x="246" y="536"/>
                  </a:lnTo>
                  <a:lnTo>
                    <a:pt x="243" y="538"/>
                  </a:lnTo>
                  <a:lnTo>
                    <a:pt x="230" y="536"/>
                  </a:lnTo>
                  <a:lnTo>
                    <a:pt x="232" y="526"/>
                  </a:lnTo>
                  <a:lnTo>
                    <a:pt x="218" y="518"/>
                  </a:lnTo>
                  <a:lnTo>
                    <a:pt x="218" y="515"/>
                  </a:lnTo>
                  <a:lnTo>
                    <a:pt x="206" y="515"/>
                  </a:lnTo>
                  <a:lnTo>
                    <a:pt x="206" y="499"/>
                  </a:lnTo>
                  <a:lnTo>
                    <a:pt x="204" y="498"/>
                  </a:lnTo>
                  <a:lnTo>
                    <a:pt x="206" y="496"/>
                  </a:lnTo>
                  <a:lnTo>
                    <a:pt x="204" y="489"/>
                  </a:lnTo>
                  <a:lnTo>
                    <a:pt x="206" y="487"/>
                  </a:lnTo>
                  <a:lnTo>
                    <a:pt x="204" y="486"/>
                  </a:lnTo>
                  <a:lnTo>
                    <a:pt x="203" y="489"/>
                  </a:lnTo>
                  <a:lnTo>
                    <a:pt x="198" y="490"/>
                  </a:lnTo>
                  <a:lnTo>
                    <a:pt x="197" y="487"/>
                  </a:lnTo>
                  <a:lnTo>
                    <a:pt x="197" y="479"/>
                  </a:lnTo>
                  <a:lnTo>
                    <a:pt x="192" y="469"/>
                  </a:lnTo>
                  <a:lnTo>
                    <a:pt x="188" y="467"/>
                  </a:lnTo>
                  <a:lnTo>
                    <a:pt x="178" y="472"/>
                  </a:lnTo>
                  <a:lnTo>
                    <a:pt x="175" y="472"/>
                  </a:lnTo>
                  <a:lnTo>
                    <a:pt x="166" y="466"/>
                  </a:lnTo>
                  <a:lnTo>
                    <a:pt x="165" y="461"/>
                  </a:lnTo>
                  <a:lnTo>
                    <a:pt x="168" y="458"/>
                  </a:lnTo>
                  <a:lnTo>
                    <a:pt x="161" y="450"/>
                  </a:lnTo>
                  <a:lnTo>
                    <a:pt x="158" y="455"/>
                  </a:lnTo>
                  <a:lnTo>
                    <a:pt x="151" y="455"/>
                  </a:lnTo>
                  <a:lnTo>
                    <a:pt x="148" y="461"/>
                  </a:lnTo>
                  <a:lnTo>
                    <a:pt x="132" y="459"/>
                  </a:lnTo>
                  <a:lnTo>
                    <a:pt x="125" y="453"/>
                  </a:lnTo>
                  <a:lnTo>
                    <a:pt x="123" y="447"/>
                  </a:lnTo>
                  <a:lnTo>
                    <a:pt x="118" y="447"/>
                  </a:lnTo>
                  <a:lnTo>
                    <a:pt x="111" y="432"/>
                  </a:lnTo>
                  <a:lnTo>
                    <a:pt x="100" y="433"/>
                  </a:lnTo>
                  <a:lnTo>
                    <a:pt x="100" y="433"/>
                  </a:lnTo>
                  <a:lnTo>
                    <a:pt x="99" y="429"/>
                  </a:lnTo>
                  <a:lnTo>
                    <a:pt x="95" y="427"/>
                  </a:lnTo>
                  <a:lnTo>
                    <a:pt x="97" y="413"/>
                  </a:lnTo>
                  <a:lnTo>
                    <a:pt x="91" y="415"/>
                  </a:lnTo>
                  <a:lnTo>
                    <a:pt x="86" y="413"/>
                  </a:lnTo>
                  <a:lnTo>
                    <a:pt x="85" y="404"/>
                  </a:lnTo>
                  <a:lnTo>
                    <a:pt x="86" y="404"/>
                  </a:lnTo>
                  <a:lnTo>
                    <a:pt x="85" y="403"/>
                  </a:lnTo>
                  <a:lnTo>
                    <a:pt x="86" y="399"/>
                  </a:lnTo>
                  <a:lnTo>
                    <a:pt x="85" y="396"/>
                  </a:lnTo>
                  <a:lnTo>
                    <a:pt x="77" y="398"/>
                  </a:lnTo>
                  <a:lnTo>
                    <a:pt x="76" y="396"/>
                  </a:lnTo>
                  <a:lnTo>
                    <a:pt x="72" y="390"/>
                  </a:lnTo>
                  <a:lnTo>
                    <a:pt x="74" y="383"/>
                  </a:lnTo>
                  <a:lnTo>
                    <a:pt x="79" y="376"/>
                  </a:lnTo>
                  <a:lnTo>
                    <a:pt x="83" y="373"/>
                  </a:lnTo>
                  <a:lnTo>
                    <a:pt x="91" y="375"/>
                  </a:lnTo>
                  <a:lnTo>
                    <a:pt x="91" y="376"/>
                  </a:lnTo>
                  <a:lnTo>
                    <a:pt x="105" y="375"/>
                  </a:lnTo>
                  <a:lnTo>
                    <a:pt x="111" y="369"/>
                  </a:lnTo>
                  <a:lnTo>
                    <a:pt x="112" y="366"/>
                  </a:lnTo>
                  <a:lnTo>
                    <a:pt x="106" y="364"/>
                  </a:lnTo>
                  <a:lnTo>
                    <a:pt x="100" y="358"/>
                  </a:lnTo>
                  <a:lnTo>
                    <a:pt x="92" y="358"/>
                  </a:lnTo>
                  <a:lnTo>
                    <a:pt x="76" y="338"/>
                  </a:lnTo>
                  <a:lnTo>
                    <a:pt x="72" y="326"/>
                  </a:lnTo>
                  <a:lnTo>
                    <a:pt x="63" y="318"/>
                  </a:lnTo>
                  <a:lnTo>
                    <a:pt x="68" y="316"/>
                  </a:lnTo>
                  <a:lnTo>
                    <a:pt x="66" y="316"/>
                  </a:lnTo>
                  <a:lnTo>
                    <a:pt x="65" y="312"/>
                  </a:lnTo>
                  <a:lnTo>
                    <a:pt x="68" y="309"/>
                  </a:lnTo>
                  <a:lnTo>
                    <a:pt x="63" y="307"/>
                  </a:lnTo>
                  <a:lnTo>
                    <a:pt x="63" y="298"/>
                  </a:lnTo>
                  <a:lnTo>
                    <a:pt x="59" y="295"/>
                  </a:lnTo>
                  <a:lnTo>
                    <a:pt x="56" y="296"/>
                  </a:lnTo>
                  <a:lnTo>
                    <a:pt x="56" y="290"/>
                  </a:lnTo>
                  <a:lnTo>
                    <a:pt x="52" y="289"/>
                  </a:lnTo>
                  <a:lnTo>
                    <a:pt x="52" y="284"/>
                  </a:lnTo>
                  <a:lnTo>
                    <a:pt x="51" y="281"/>
                  </a:lnTo>
                  <a:lnTo>
                    <a:pt x="51" y="278"/>
                  </a:lnTo>
                  <a:lnTo>
                    <a:pt x="54" y="278"/>
                  </a:lnTo>
                  <a:lnTo>
                    <a:pt x="56" y="272"/>
                  </a:lnTo>
                  <a:lnTo>
                    <a:pt x="49" y="267"/>
                  </a:lnTo>
                  <a:lnTo>
                    <a:pt x="45" y="267"/>
                  </a:lnTo>
                  <a:lnTo>
                    <a:pt x="42" y="261"/>
                  </a:lnTo>
                  <a:lnTo>
                    <a:pt x="37" y="260"/>
                  </a:lnTo>
                  <a:lnTo>
                    <a:pt x="31" y="252"/>
                  </a:lnTo>
                  <a:lnTo>
                    <a:pt x="28" y="250"/>
                  </a:lnTo>
                  <a:lnTo>
                    <a:pt x="28" y="247"/>
                  </a:lnTo>
                  <a:lnTo>
                    <a:pt x="25" y="243"/>
                  </a:lnTo>
                  <a:lnTo>
                    <a:pt x="25" y="235"/>
                  </a:lnTo>
                  <a:lnTo>
                    <a:pt x="19" y="227"/>
                  </a:lnTo>
                  <a:lnTo>
                    <a:pt x="19" y="226"/>
                  </a:lnTo>
                  <a:lnTo>
                    <a:pt x="19" y="227"/>
                  </a:lnTo>
                  <a:lnTo>
                    <a:pt x="13" y="226"/>
                  </a:lnTo>
                  <a:lnTo>
                    <a:pt x="11" y="227"/>
                  </a:lnTo>
                  <a:lnTo>
                    <a:pt x="8" y="226"/>
                  </a:lnTo>
                  <a:lnTo>
                    <a:pt x="10" y="223"/>
                  </a:lnTo>
                  <a:lnTo>
                    <a:pt x="6" y="220"/>
                  </a:lnTo>
                  <a:lnTo>
                    <a:pt x="6" y="212"/>
                  </a:lnTo>
                  <a:lnTo>
                    <a:pt x="10" y="209"/>
                  </a:lnTo>
                  <a:lnTo>
                    <a:pt x="10" y="207"/>
                  </a:lnTo>
                  <a:lnTo>
                    <a:pt x="13" y="200"/>
                  </a:lnTo>
                  <a:lnTo>
                    <a:pt x="16" y="200"/>
                  </a:lnTo>
                  <a:lnTo>
                    <a:pt x="16" y="196"/>
                  </a:lnTo>
                  <a:lnTo>
                    <a:pt x="17" y="193"/>
                  </a:lnTo>
                  <a:lnTo>
                    <a:pt x="14" y="192"/>
                  </a:lnTo>
                  <a:lnTo>
                    <a:pt x="20" y="189"/>
                  </a:lnTo>
                  <a:lnTo>
                    <a:pt x="20" y="186"/>
                  </a:lnTo>
                  <a:lnTo>
                    <a:pt x="17" y="184"/>
                  </a:lnTo>
                  <a:lnTo>
                    <a:pt x="20" y="183"/>
                  </a:lnTo>
                  <a:lnTo>
                    <a:pt x="17" y="183"/>
                  </a:lnTo>
                  <a:lnTo>
                    <a:pt x="14" y="180"/>
                  </a:lnTo>
                  <a:lnTo>
                    <a:pt x="16" y="175"/>
                  </a:lnTo>
                  <a:lnTo>
                    <a:pt x="10" y="173"/>
                  </a:lnTo>
                  <a:lnTo>
                    <a:pt x="8" y="170"/>
                  </a:lnTo>
                  <a:lnTo>
                    <a:pt x="14" y="166"/>
                  </a:lnTo>
                  <a:lnTo>
                    <a:pt x="13" y="161"/>
                  </a:lnTo>
                  <a:lnTo>
                    <a:pt x="11" y="160"/>
                  </a:lnTo>
                  <a:lnTo>
                    <a:pt x="6" y="161"/>
                  </a:lnTo>
                  <a:lnTo>
                    <a:pt x="3" y="156"/>
                  </a:lnTo>
                  <a:lnTo>
                    <a:pt x="2" y="152"/>
                  </a:lnTo>
                  <a:lnTo>
                    <a:pt x="3" y="155"/>
                  </a:lnTo>
                  <a:lnTo>
                    <a:pt x="13" y="156"/>
                  </a:lnTo>
                  <a:lnTo>
                    <a:pt x="14" y="153"/>
                  </a:lnTo>
                  <a:lnTo>
                    <a:pt x="6" y="138"/>
                  </a:lnTo>
                  <a:lnTo>
                    <a:pt x="11" y="133"/>
                  </a:lnTo>
                  <a:lnTo>
                    <a:pt x="13" y="129"/>
                  </a:lnTo>
                  <a:lnTo>
                    <a:pt x="5" y="124"/>
                  </a:lnTo>
                  <a:lnTo>
                    <a:pt x="0" y="115"/>
                  </a:lnTo>
                  <a:lnTo>
                    <a:pt x="13" y="109"/>
                  </a:lnTo>
                  <a:lnTo>
                    <a:pt x="14" y="104"/>
                  </a:lnTo>
                  <a:lnTo>
                    <a:pt x="22" y="106"/>
                  </a:lnTo>
                  <a:lnTo>
                    <a:pt x="36" y="100"/>
                  </a:lnTo>
                  <a:lnTo>
                    <a:pt x="39" y="103"/>
                  </a:lnTo>
                  <a:lnTo>
                    <a:pt x="39" y="109"/>
                  </a:lnTo>
                  <a:lnTo>
                    <a:pt x="46" y="107"/>
                  </a:lnTo>
                  <a:lnTo>
                    <a:pt x="63" y="112"/>
                  </a:lnTo>
                  <a:lnTo>
                    <a:pt x="57" y="120"/>
                  </a:lnTo>
                  <a:lnTo>
                    <a:pt x="57" y="126"/>
                  </a:lnTo>
                  <a:lnTo>
                    <a:pt x="66" y="123"/>
                  </a:lnTo>
                  <a:lnTo>
                    <a:pt x="82" y="129"/>
                  </a:lnTo>
                  <a:lnTo>
                    <a:pt x="86" y="123"/>
                  </a:lnTo>
                  <a:lnTo>
                    <a:pt x="97" y="115"/>
                  </a:lnTo>
                  <a:lnTo>
                    <a:pt x="108" y="101"/>
                  </a:lnTo>
                  <a:lnTo>
                    <a:pt x="138" y="83"/>
                  </a:lnTo>
                  <a:lnTo>
                    <a:pt x="148" y="72"/>
                  </a:lnTo>
                  <a:lnTo>
                    <a:pt x="143" y="55"/>
                  </a:lnTo>
                  <a:lnTo>
                    <a:pt x="152" y="40"/>
                  </a:lnTo>
                  <a:lnTo>
                    <a:pt x="152" y="35"/>
                  </a:lnTo>
                  <a:lnTo>
                    <a:pt x="161" y="27"/>
                  </a:lnTo>
                  <a:lnTo>
                    <a:pt x="181" y="29"/>
                  </a:lnTo>
                  <a:lnTo>
                    <a:pt x="200" y="26"/>
                  </a:lnTo>
                  <a:lnTo>
                    <a:pt x="212" y="21"/>
                  </a:lnTo>
                  <a:lnTo>
                    <a:pt x="221" y="24"/>
                  </a:lnTo>
                  <a:lnTo>
                    <a:pt x="230" y="23"/>
                  </a:lnTo>
                  <a:lnTo>
                    <a:pt x="237" y="27"/>
                  </a:lnTo>
                  <a:lnTo>
                    <a:pt x="240" y="27"/>
                  </a:lnTo>
                  <a:lnTo>
                    <a:pt x="253" y="18"/>
                  </a:lnTo>
                  <a:lnTo>
                    <a:pt x="255" y="18"/>
                  </a:lnTo>
                  <a:lnTo>
                    <a:pt x="257" y="23"/>
                  </a:lnTo>
                  <a:lnTo>
                    <a:pt x="272" y="18"/>
                  </a:lnTo>
                  <a:lnTo>
                    <a:pt x="275" y="23"/>
                  </a:lnTo>
                  <a:lnTo>
                    <a:pt x="283" y="23"/>
                  </a:lnTo>
                  <a:lnTo>
                    <a:pt x="289" y="17"/>
                  </a:lnTo>
                  <a:lnTo>
                    <a:pt x="293" y="17"/>
                  </a:lnTo>
                  <a:lnTo>
                    <a:pt x="309" y="4"/>
                  </a:lnTo>
                  <a:lnTo>
                    <a:pt x="318" y="4"/>
                  </a:lnTo>
                  <a:lnTo>
                    <a:pt x="330" y="0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Zaporizhia"/>
            <p:cNvSpPr>
              <a:spLocks/>
            </p:cNvSpPr>
            <p:nvPr/>
          </p:nvSpPr>
          <p:spPr bwMode="auto">
            <a:xfrm>
              <a:off x="6053998" y="3754766"/>
              <a:ext cx="1529388" cy="1534023"/>
            </a:xfrm>
            <a:custGeom>
              <a:avLst/>
              <a:gdLst>
                <a:gd name="T0" fmla="*/ 109 w 645"/>
                <a:gd name="T1" fmla="*/ 182 h 631"/>
                <a:gd name="T2" fmla="*/ 171 w 645"/>
                <a:gd name="T3" fmla="*/ 179 h 631"/>
                <a:gd name="T4" fmla="*/ 166 w 645"/>
                <a:gd name="T5" fmla="*/ 171 h 631"/>
                <a:gd name="T6" fmla="*/ 164 w 645"/>
                <a:gd name="T7" fmla="*/ 134 h 631"/>
                <a:gd name="T8" fmla="*/ 154 w 645"/>
                <a:gd name="T9" fmla="*/ 102 h 631"/>
                <a:gd name="T10" fmla="*/ 138 w 645"/>
                <a:gd name="T11" fmla="*/ 71 h 631"/>
                <a:gd name="T12" fmla="*/ 160 w 645"/>
                <a:gd name="T13" fmla="*/ 49 h 631"/>
                <a:gd name="T14" fmla="*/ 149 w 645"/>
                <a:gd name="T15" fmla="*/ 5 h 631"/>
                <a:gd name="T16" fmla="*/ 177 w 645"/>
                <a:gd name="T17" fmla="*/ 17 h 631"/>
                <a:gd name="T18" fmla="*/ 230 w 645"/>
                <a:gd name="T19" fmla="*/ 3 h 631"/>
                <a:gd name="T20" fmla="*/ 333 w 645"/>
                <a:gd name="T21" fmla="*/ 16 h 631"/>
                <a:gd name="T22" fmla="*/ 381 w 645"/>
                <a:gd name="T23" fmla="*/ 23 h 631"/>
                <a:gd name="T24" fmla="*/ 401 w 645"/>
                <a:gd name="T25" fmla="*/ 37 h 631"/>
                <a:gd name="T26" fmla="*/ 398 w 645"/>
                <a:gd name="T27" fmla="*/ 57 h 631"/>
                <a:gd name="T28" fmla="*/ 413 w 645"/>
                <a:gd name="T29" fmla="*/ 76 h 631"/>
                <a:gd name="T30" fmla="*/ 425 w 645"/>
                <a:gd name="T31" fmla="*/ 96 h 631"/>
                <a:gd name="T32" fmla="*/ 465 w 645"/>
                <a:gd name="T33" fmla="*/ 96 h 631"/>
                <a:gd name="T34" fmla="*/ 508 w 645"/>
                <a:gd name="T35" fmla="*/ 92 h 631"/>
                <a:gd name="T36" fmla="*/ 527 w 645"/>
                <a:gd name="T37" fmla="*/ 109 h 631"/>
                <a:gd name="T38" fmla="*/ 543 w 645"/>
                <a:gd name="T39" fmla="*/ 148 h 631"/>
                <a:gd name="T40" fmla="*/ 540 w 645"/>
                <a:gd name="T41" fmla="*/ 163 h 631"/>
                <a:gd name="T42" fmla="*/ 588 w 645"/>
                <a:gd name="T43" fmla="*/ 183 h 631"/>
                <a:gd name="T44" fmla="*/ 626 w 645"/>
                <a:gd name="T45" fmla="*/ 214 h 631"/>
                <a:gd name="T46" fmla="*/ 642 w 645"/>
                <a:gd name="T47" fmla="*/ 220 h 631"/>
                <a:gd name="T48" fmla="*/ 619 w 645"/>
                <a:gd name="T49" fmla="*/ 249 h 631"/>
                <a:gd name="T50" fmla="*/ 583 w 645"/>
                <a:gd name="T51" fmla="*/ 255 h 631"/>
                <a:gd name="T52" fmla="*/ 571 w 645"/>
                <a:gd name="T53" fmla="*/ 300 h 631"/>
                <a:gd name="T54" fmla="*/ 582 w 645"/>
                <a:gd name="T55" fmla="*/ 305 h 631"/>
                <a:gd name="T56" fmla="*/ 611 w 645"/>
                <a:gd name="T57" fmla="*/ 339 h 631"/>
                <a:gd name="T58" fmla="*/ 614 w 645"/>
                <a:gd name="T59" fmla="*/ 363 h 631"/>
                <a:gd name="T60" fmla="*/ 574 w 645"/>
                <a:gd name="T61" fmla="*/ 409 h 631"/>
                <a:gd name="T62" fmla="*/ 548 w 645"/>
                <a:gd name="T63" fmla="*/ 455 h 631"/>
                <a:gd name="T64" fmla="*/ 514 w 645"/>
                <a:gd name="T65" fmla="*/ 420 h 631"/>
                <a:gd name="T66" fmla="*/ 422 w 645"/>
                <a:gd name="T67" fmla="*/ 505 h 631"/>
                <a:gd name="T68" fmla="*/ 416 w 645"/>
                <a:gd name="T69" fmla="*/ 503 h 631"/>
                <a:gd name="T70" fmla="*/ 434 w 645"/>
                <a:gd name="T71" fmla="*/ 458 h 631"/>
                <a:gd name="T72" fmla="*/ 361 w 645"/>
                <a:gd name="T73" fmla="*/ 460 h 631"/>
                <a:gd name="T74" fmla="*/ 204 w 645"/>
                <a:gd name="T75" fmla="*/ 620 h 631"/>
                <a:gd name="T76" fmla="*/ 207 w 645"/>
                <a:gd name="T77" fmla="*/ 606 h 631"/>
                <a:gd name="T78" fmla="*/ 253 w 645"/>
                <a:gd name="T79" fmla="*/ 546 h 631"/>
                <a:gd name="T80" fmla="*/ 232 w 645"/>
                <a:gd name="T81" fmla="*/ 534 h 631"/>
                <a:gd name="T82" fmla="*/ 215 w 645"/>
                <a:gd name="T83" fmla="*/ 508 h 631"/>
                <a:gd name="T84" fmla="*/ 218 w 645"/>
                <a:gd name="T85" fmla="*/ 543 h 631"/>
                <a:gd name="T86" fmla="*/ 183 w 645"/>
                <a:gd name="T87" fmla="*/ 511 h 631"/>
                <a:gd name="T88" fmla="*/ 128 w 645"/>
                <a:gd name="T89" fmla="*/ 488 h 631"/>
                <a:gd name="T90" fmla="*/ 112 w 645"/>
                <a:gd name="T91" fmla="*/ 451 h 631"/>
                <a:gd name="T92" fmla="*/ 123 w 645"/>
                <a:gd name="T93" fmla="*/ 429 h 631"/>
                <a:gd name="T94" fmla="*/ 140 w 645"/>
                <a:gd name="T95" fmla="*/ 405 h 631"/>
                <a:gd name="T96" fmla="*/ 100 w 645"/>
                <a:gd name="T97" fmla="*/ 360 h 631"/>
                <a:gd name="T98" fmla="*/ 79 w 645"/>
                <a:gd name="T99" fmla="*/ 320 h 631"/>
                <a:gd name="T100" fmla="*/ 71 w 645"/>
                <a:gd name="T101" fmla="*/ 257 h 631"/>
                <a:gd name="T102" fmla="*/ 54 w 645"/>
                <a:gd name="T103" fmla="*/ 265 h 631"/>
                <a:gd name="T104" fmla="*/ 28 w 645"/>
                <a:gd name="T105" fmla="*/ 242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5" h="631">
                  <a:moveTo>
                    <a:pt x="0" y="206"/>
                  </a:moveTo>
                  <a:lnTo>
                    <a:pt x="17" y="202"/>
                  </a:lnTo>
                  <a:lnTo>
                    <a:pt x="37" y="194"/>
                  </a:lnTo>
                  <a:lnTo>
                    <a:pt x="63" y="191"/>
                  </a:lnTo>
                  <a:lnTo>
                    <a:pt x="95" y="180"/>
                  </a:lnTo>
                  <a:lnTo>
                    <a:pt x="109" y="182"/>
                  </a:lnTo>
                  <a:lnTo>
                    <a:pt x="123" y="186"/>
                  </a:lnTo>
                  <a:lnTo>
                    <a:pt x="152" y="194"/>
                  </a:lnTo>
                  <a:lnTo>
                    <a:pt x="161" y="192"/>
                  </a:lnTo>
                  <a:lnTo>
                    <a:pt x="169" y="189"/>
                  </a:lnTo>
                  <a:lnTo>
                    <a:pt x="172" y="185"/>
                  </a:lnTo>
                  <a:lnTo>
                    <a:pt x="171" y="179"/>
                  </a:lnTo>
                  <a:lnTo>
                    <a:pt x="164" y="179"/>
                  </a:lnTo>
                  <a:lnTo>
                    <a:pt x="168" y="175"/>
                  </a:lnTo>
                  <a:lnTo>
                    <a:pt x="163" y="174"/>
                  </a:lnTo>
                  <a:lnTo>
                    <a:pt x="164" y="172"/>
                  </a:lnTo>
                  <a:lnTo>
                    <a:pt x="164" y="169"/>
                  </a:lnTo>
                  <a:lnTo>
                    <a:pt x="166" y="171"/>
                  </a:lnTo>
                  <a:lnTo>
                    <a:pt x="168" y="168"/>
                  </a:lnTo>
                  <a:lnTo>
                    <a:pt x="164" y="157"/>
                  </a:lnTo>
                  <a:lnTo>
                    <a:pt x="161" y="159"/>
                  </a:lnTo>
                  <a:lnTo>
                    <a:pt x="160" y="146"/>
                  </a:lnTo>
                  <a:lnTo>
                    <a:pt x="166" y="145"/>
                  </a:lnTo>
                  <a:lnTo>
                    <a:pt x="164" y="134"/>
                  </a:lnTo>
                  <a:lnTo>
                    <a:pt x="171" y="134"/>
                  </a:lnTo>
                  <a:lnTo>
                    <a:pt x="169" y="126"/>
                  </a:lnTo>
                  <a:lnTo>
                    <a:pt x="171" y="125"/>
                  </a:lnTo>
                  <a:lnTo>
                    <a:pt x="171" y="117"/>
                  </a:lnTo>
                  <a:lnTo>
                    <a:pt x="157" y="119"/>
                  </a:lnTo>
                  <a:lnTo>
                    <a:pt x="154" y="102"/>
                  </a:lnTo>
                  <a:lnTo>
                    <a:pt x="158" y="97"/>
                  </a:lnTo>
                  <a:lnTo>
                    <a:pt x="158" y="91"/>
                  </a:lnTo>
                  <a:lnTo>
                    <a:pt x="152" y="91"/>
                  </a:lnTo>
                  <a:lnTo>
                    <a:pt x="151" y="83"/>
                  </a:lnTo>
                  <a:lnTo>
                    <a:pt x="141" y="86"/>
                  </a:lnTo>
                  <a:lnTo>
                    <a:pt x="138" y="71"/>
                  </a:lnTo>
                  <a:lnTo>
                    <a:pt x="148" y="69"/>
                  </a:lnTo>
                  <a:lnTo>
                    <a:pt x="148" y="66"/>
                  </a:lnTo>
                  <a:lnTo>
                    <a:pt x="152" y="63"/>
                  </a:lnTo>
                  <a:lnTo>
                    <a:pt x="154" y="68"/>
                  </a:lnTo>
                  <a:lnTo>
                    <a:pt x="161" y="66"/>
                  </a:lnTo>
                  <a:lnTo>
                    <a:pt x="160" y="49"/>
                  </a:lnTo>
                  <a:lnTo>
                    <a:pt x="152" y="51"/>
                  </a:lnTo>
                  <a:lnTo>
                    <a:pt x="151" y="42"/>
                  </a:lnTo>
                  <a:lnTo>
                    <a:pt x="148" y="40"/>
                  </a:lnTo>
                  <a:lnTo>
                    <a:pt x="146" y="29"/>
                  </a:lnTo>
                  <a:lnTo>
                    <a:pt x="154" y="28"/>
                  </a:lnTo>
                  <a:lnTo>
                    <a:pt x="149" y="5"/>
                  </a:lnTo>
                  <a:lnTo>
                    <a:pt x="154" y="5"/>
                  </a:lnTo>
                  <a:lnTo>
                    <a:pt x="154" y="6"/>
                  </a:lnTo>
                  <a:lnTo>
                    <a:pt x="161" y="5"/>
                  </a:lnTo>
                  <a:lnTo>
                    <a:pt x="161" y="17"/>
                  </a:lnTo>
                  <a:lnTo>
                    <a:pt x="175" y="16"/>
                  </a:lnTo>
                  <a:lnTo>
                    <a:pt x="177" y="17"/>
                  </a:lnTo>
                  <a:lnTo>
                    <a:pt x="186" y="16"/>
                  </a:lnTo>
                  <a:lnTo>
                    <a:pt x="191" y="8"/>
                  </a:lnTo>
                  <a:lnTo>
                    <a:pt x="200" y="5"/>
                  </a:lnTo>
                  <a:lnTo>
                    <a:pt x="215" y="5"/>
                  </a:lnTo>
                  <a:lnTo>
                    <a:pt x="224" y="0"/>
                  </a:lnTo>
                  <a:lnTo>
                    <a:pt x="230" y="3"/>
                  </a:lnTo>
                  <a:lnTo>
                    <a:pt x="240" y="0"/>
                  </a:lnTo>
                  <a:lnTo>
                    <a:pt x="249" y="8"/>
                  </a:lnTo>
                  <a:lnTo>
                    <a:pt x="287" y="16"/>
                  </a:lnTo>
                  <a:lnTo>
                    <a:pt x="287" y="22"/>
                  </a:lnTo>
                  <a:lnTo>
                    <a:pt x="326" y="2"/>
                  </a:lnTo>
                  <a:lnTo>
                    <a:pt x="333" y="16"/>
                  </a:lnTo>
                  <a:lnTo>
                    <a:pt x="347" y="14"/>
                  </a:lnTo>
                  <a:lnTo>
                    <a:pt x="349" y="25"/>
                  </a:lnTo>
                  <a:lnTo>
                    <a:pt x="379" y="16"/>
                  </a:lnTo>
                  <a:lnTo>
                    <a:pt x="384" y="19"/>
                  </a:lnTo>
                  <a:lnTo>
                    <a:pt x="384" y="22"/>
                  </a:lnTo>
                  <a:lnTo>
                    <a:pt x="381" y="23"/>
                  </a:lnTo>
                  <a:lnTo>
                    <a:pt x="381" y="26"/>
                  </a:lnTo>
                  <a:lnTo>
                    <a:pt x="382" y="26"/>
                  </a:lnTo>
                  <a:lnTo>
                    <a:pt x="384" y="26"/>
                  </a:lnTo>
                  <a:lnTo>
                    <a:pt x="382" y="31"/>
                  </a:lnTo>
                  <a:lnTo>
                    <a:pt x="398" y="26"/>
                  </a:lnTo>
                  <a:lnTo>
                    <a:pt x="401" y="37"/>
                  </a:lnTo>
                  <a:lnTo>
                    <a:pt x="393" y="40"/>
                  </a:lnTo>
                  <a:lnTo>
                    <a:pt x="395" y="45"/>
                  </a:lnTo>
                  <a:lnTo>
                    <a:pt x="399" y="45"/>
                  </a:lnTo>
                  <a:lnTo>
                    <a:pt x="401" y="54"/>
                  </a:lnTo>
                  <a:lnTo>
                    <a:pt x="398" y="56"/>
                  </a:lnTo>
                  <a:lnTo>
                    <a:pt x="398" y="57"/>
                  </a:lnTo>
                  <a:lnTo>
                    <a:pt x="402" y="56"/>
                  </a:lnTo>
                  <a:lnTo>
                    <a:pt x="404" y="68"/>
                  </a:lnTo>
                  <a:lnTo>
                    <a:pt x="410" y="63"/>
                  </a:lnTo>
                  <a:lnTo>
                    <a:pt x="411" y="68"/>
                  </a:lnTo>
                  <a:lnTo>
                    <a:pt x="410" y="69"/>
                  </a:lnTo>
                  <a:lnTo>
                    <a:pt x="413" y="76"/>
                  </a:lnTo>
                  <a:lnTo>
                    <a:pt x="410" y="88"/>
                  </a:lnTo>
                  <a:lnTo>
                    <a:pt x="401" y="88"/>
                  </a:lnTo>
                  <a:lnTo>
                    <a:pt x="402" y="92"/>
                  </a:lnTo>
                  <a:lnTo>
                    <a:pt x="419" y="92"/>
                  </a:lnTo>
                  <a:lnTo>
                    <a:pt x="427" y="89"/>
                  </a:lnTo>
                  <a:lnTo>
                    <a:pt x="425" y="96"/>
                  </a:lnTo>
                  <a:lnTo>
                    <a:pt x="427" y="97"/>
                  </a:lnTo>
                  <a:lnTo>
                    <a:pt x="442" y="97"/>
                  </a:lnTo>
                  <a:lnTo>
                    <a:pt x="444" y="102"/>
                  </a:lnTo>
                  <a:lnTo>
                    <a:pt x="454" y="100"/>
                  </a:lnTo>
                  <a:lnTo>
                    <a:pt x="454" y="96"/>
                  </a:lnTo>
                  <a:lnTo>
                    <a:pt x="465" y="96"/>
                  </a:lnTo>
                  <a:lnTo>
                    <a:pt x="465" y="99"/>
                  </a:lnTo>
                  <a:lnTo>
                    <a:pt x="482" y="100"/>
                  </a:lnTo>
                  <a:lnTo>
                    <a:pt x="494" y="99"/>
                  </a:lnTo>
                  <a:lnTo>
                    <a:pt x="496" y="96"/>
                  </a:lnTo>
                  <a:lnTo>
                    <a:pt x="508" y="92"/>
                  </a:lnTo>
                  <a:lnTo>
                    <a:pt x="508" y="92"/>
                  </a:lnTo>
                  <a:lnTo>
                    <a:pt x="513" y="91"/>
                  </a:lnTo>
                  <a:lnTo>
                    <a:pt x="513" y="94"/>
                  </a:lnTo>
                  <a:lnTo>
                    <a:pt x="511" y="102"/>
                  </a:lnTo>
                  <a:lnTo>
                    <a:pt x="508" y="102"/>
                  </a:lnTo>
                  <a:lnTo>
                    <a:pt x="508" y="112"/>
                  </a:lnTo>
                  <a:lnTo>
                    <a:pt x="527" y="109"/>
                  </a:lnTo>
                  <a:lnTo>
                    <a:pt x="530" y="129"/>
                  </a:lnTo>
                  <a:lnTo>
                    <a:pt x="533" y="129"/>
                  </a:lnTo>
                  <a:lnTo>
                    <a:pt x="534" y="145"/>
                  </a:lnTo>
                  <a:lnTo>
                    <a:pt x="551" y="143"/>
                  </a:lnTo>
                  <a:lnTo>
                    <a:pt x="548" y="149"/>
                  </a:lnTo>
                  <a:lnTo>
                    <a:pt x="543" y="148"/>
                  </a:lnTo>
                  <a:lnTo>
                    <a:pt x="543" y="151"/>
                  </a:lnTo>
                  <a:lnTo>
                    <a:pt x="536" y="151"/>
                  </a:lnTo>
                  <a:lnTo>
                    <a:pt x="537" y="160"/>
                  </a:lnTo>
                  <a:lnTo>
                    <a:pt x="545" y="159"/>
                  </a:lnTo>
                  <a:lnTo>
                    <a:pt x="545" y="162"/>
                  </a:lnTo>
                  <a:lnTo>
                    <a:pt x="540" y="163"/>
                  </a:lnTo>
                  <a:lnTo>
                    <a:pt x="542" y="166"/>
                  </a:lnTo>
                  <a:lnTo>
                    <a:pt x="545" y="169"/>
                  </a:lnTo>
                  <a:lnTo>
                    <a:pt x="559" y="162"/>
                  </a:lnTo>
                  <a:lnTo>
                    <a:pt x="573" y="186"/>
                  </a:lnTo>
                  <a:lnTo>
                    <a:pt x="583" y="177"/>
                  </a:lnTo>
                  <a:lnTo>
                    <a:pt x="588" y="183"/>
                  </a:lnTo>
                  <a:lnTo>
                    <a:pt x="589" y="180"/>
                  </a:lnTo>
                  <a:lnTo>
                    <a:pt x="594" y="188"/>
                  </a:lnTo>
                  <a:lnTo>
                    <a:pt x="599" y="183"/>
                  </a:lnTo>
                  <a:lnTo>
                    <a:pt x="609" y="202"/>
                  </a:lnTo>
                  <a:lnTo>
                    <a:pt x="611" y="200"/>
                  </a:lnTo>
                  <a:lnTo>
                    <a:pt x="626" y="214"/>
                  </a:lnTo>
                  <a:lnTo>
                    <a:pt x="631" y="205"/>
                  </a:lnTo>
                  <a:lnTo>
                    <a:pt x="634" y="206"/>
                  </a:lnTo>
                  <a:lnTo>
                    <a:pt x="634" y="209"/>
                  </a:lnTo>
                  <a:lnTo>
                    <a:pt x="645" y="209"/>
                  </a:lnTo>
                  <a:lnTo>
                    <a:pt x="645" y="220"/>
                  </a:lnTo>
                  <a:lnTo>
                    <a:pt x="642" y="220"/>
                  </a:lnTo>
                  <a:lnTo>
                    <a:pt x="634" y="239"/>
                  </a:lnTo>
                  <a:lnTo>
                    <a:pt x="635" y="245"/>
                  </a:lnTo>
                  <a:lnTo>
                    <a:pt x="628" y="249"/>
                  </a:lnTo>
                  <a:lnTo>
                    <a:pt x="623" y="237"/>
                  </a:lnTo>
                  <a:lnTo>
                    <a:pt x="617" y="239"/>
                  </a:lnTo>
                  <a:lnTo>
                    <a:pt x="619" y="249"/>
                  </a:lnTo>
                  <a:lnTo>
                    <a:pt x="611" y="254"/>
                  </a:lnTo>
                  <a:lnTo>
                    <a:pt x="611" y="257"/>
                  </a:lnTo>
                  <a:lnTo>
                    <a:pt x="602" y="262"/>
                  </a:lnTo>
                  <a:lnTo>
                    <a:pt x="600" y="257"/>
                  </a:lnTo>
                  <a:lnTo>
                    <a:pt x="583" y="259"/>
                  </a:lnTo>
                  <a:lnTo>
                    <a:pt x="583" y="255"/>
                  </a:lnTo>
                  <a:lnTo>
                    <a:pt x="579" y="255"/>
                  </a:lnTo>
                  <a:lnTo>
                    <a:pt x="586" y="291"/>
                  </a:lnTo>
                  <a:lnTo>
                    <a:pt x="569" y="289"/>
                  </a:lnTo>
                  <a:lnTo>
                    <a:pt x="571" y="291"/>
                  </a:lnTo>
                  <a:lnTo>
                    <a:pt x="563" y="292"/>
                  </a:lnTo>
                  <a:lnTo>
                    <a:pt x="571" y="300"/>
                  </a:lnTo>
                  <a:lnTo>
                    <a:pt x="574" y="300"/>
                  </a:lnTo>
                  <a:lnTo>
                    <a:pt x="576" y="303"/>
                  </a:lnTo>
                  <a:lnTo>
                    <a:pt x="577" y="300"/>
                  </a:lnTo>
                  <a:lnTo>
                    <a:pt x="579" y="303"/>
                  </a:lnTo>
                  <a:lnTo>
                    <a:pt x="580" y="302"/>
                  </a:lnTo>
                  <a:lnTo>
                    <a:pt x="582" y="305"/>
                  </a:lnTo>
                  <a:lnTo>
                    <a:pt x="583" y="305"/>
                  </a:lnTo>
                  <a:lnTo>
                    <a:pt x="591" y="314"/>
                  </a:lnTo>
                  <a:lnTo>
                    <a:pt x="594" y="314"/>
                  </a:lnTo>
                  <a:lnTo>
                    <a:pt x="597" y="325"/>
                  </a:lnTo>
                  <a:lnTo>
                    <a:pt x="591" y="329"/>
                  </a:lnTo>
                  <a:lnTo>
                    <a:pt x="611" y="339"/>
                  </a:lnTo>
                  <a:lnTo>
                    <a:pt x="616" y="335"/>
                  </a:lnTo>
                  <a:lnTo>
                    <a:pt x="620" y="340"/>
                  </a:lnTo>
                  <a:lnTo>
                    <a:pt x="612" y="351"/>
                  </a:lnTo>
                  <a:lnTo>
                    <a:pt x="623" y="359"/>
                  </a:lnTo>
                  <a:lnTo>
                    <a:pt x="616" y="363"/>
                  </a:lnTo>
                  <a:lnTo>
                    <a:pt x="614" y="363"/>
                  </a:lnTo>
                  <a:lnTo>
                    <a:pt x="599" y="374"/>
                  </a:lnTo>
                  <a:lnTo>
                    <a:pt x="608" y="388"/>
                  </a:lnTo>
                  <a:lnTo>
                    <a:pt x="608" y="388"/>
                  </a:lnTo>
                  <a:lnTo>
                    <a:pt x="602" y="392"/>
                  </a:lnTo>
                  <a:lnTo>
                    <a:pt x="593" y="394"/>
                  </a:lnTo>
                  <a:lnTo>
                    <a:pt x="574" y="409"/>
                  </a:lnTo>
                  <a:lnTo>
                    <a:pt x="566" y="425"/>
                  </a:lnTo>
                  <a:lnTo>
                    <a:pt x="557" y="449"/>
                  </a:lnTo>
                  <a:lnTo>
                    <a:pt x="546" y="465"/>
                  </a:lnTo>
                  <a:lnTo>
                    <a:pt x="542" y="465"/>
                  </a:lnTo>
                  <a:lnTo>
                    <a:pt x="548" y="460"/>
                  </a:lnTo>
                  <a:lnTo>
                    <a:pt x="548" y="455"/>
                  </a:lnTo>
                  <a:lnTo>
                    <a:pt x="557" y="448"/>
                  </a:lnTo>
                  <a:lnTo>
                    <a:pt x="559" y="443"/>
                  </a:lnTo>
                  <a:lnTo>
                    <a:pt x="554" y="434"/>
                  </a:lnTo>
                  <a:lnTo>
                    <a:pt x="546" y="426"/>
                  </a:lnTo>
                  <a:lnTo>
                    <a:pt x="536" y="420"/>
                  </a:lnTo>
                  <a:lnTo>
                    <a:pt x="514" y="420"/>
                  </a:lnTo>
                  <a:lnTo>
                    <a:pt x="505" y="425"/>
                  </a:lnTo>
                  <a:lnTo>
                    <a:pt x="473" y="435"/>
                  </a:lnTo>
                  <a:lnTo>
                    <a:pt x="465" y="442"/>
                  </a:lnTo>
                  <a:lnTo>
                    <a:pt x="450" y="460"/>
                  </a:lnTo>
                  <a:lnTo>
                    <a:pt x="428" y="497"/>
                  </a:lnTo>
                  <a:lnTo>
                    <a:pt x="422" y="505"/>
                  </a:lnTo>
                  <a:lnTo>
                    <a:pt x="418" y="503"/>
                  </a:lnTo>
                  <a:lnTo>
                    <a:pt x="410" y="508"/>
                  </a:lnTo>
                  <a:lnTo>
                    <a:pt x="408" y="508"/>
                  </a:lnTo>
                  <a:lnTo>
                    <a:pt x="408" y="505"/>
                  </a:lnTo>
                  <a:lnTo>
                    <a:pt x="413" y="506"/>
                  </a:lnTo>
                  <a:lnTo>
                    <a:pt x="416" y="503"/>
                  </a:lnTo>
                  <a:lnTo>
                    <a:pt x="418" y="497"/>
                  </a:lnTo>
                  <a:lnTo>
                    <a:pt x="422" y="497"/>
                  </a:lnTo>
                  <a:lnTo>
                    <a:pt x="431" y="491"/>
                  </a:lnTo>
                  <a:lnTo>
                    <a:pt x="439" y="475"/>
                  </a:lnTo>
                  <a:lnTo>
                    <a:pt x="441" y="466"/>
                  </a:lnTo>
                  <a:lnTo>
                    <a:pt x="434" y="458"/>
                  </a:lnTo>
                  <a:lnTo>
                    <a:pt x="425" y="452"/>
                  </a:lnTo>
                  <a:lnTo>
                    <a:pt x="418" y="452"/>
                  </a:lnTo>
                  <a:lnTo>
                    <a:pt x="408" y="457"/>
                  </a:lnTo>
                  <a:lnTo>
                    <a:pt x="392" y="454"/>
                  </a:lnTo>
                  <a:lnTo>
                    <a:pt x="372" y="455"/>
                  </a:lnTo>
                  <a:lnTo>
                    <a:pt x="361" y="460"/>
                  </a:lnTo>
                  <a:lnTo>
                    <a:pt x="330" y="478"/>
                  </a:lnTo>
                  <a:lnTo>
                    <a:pt x="303" y="508"/>
                  </a:lnTo>
                  <a:lnTo>
                    <a:pt x="272" y="523"/>
                  </a:lnTo>
                  <a:lnTo>
                    <a:pt x="253" y="548"/>
                  </a:lnTo>
                  <a:lnTo>
                    <a:pt x="215" y="611"/>
                  </a:lnTo>
                  <a:lnTo>
                    <a:pt x="204" y="620"/>
                  </a:lnTo>
                  <a:lnTo>
                    <a:pt x="177" y="631"/>
                  </a:lnTo>
                  <a:lnTo>
                    <a:pt x="177" y="623"/>
                  </a:lnTo>
                  <a:lnTo>
                    <a:pt x="186" y="615"/>
                  </a:lnTo>
                  <a:lnTo>
                    <a:pt x="184" y="612"/>
                  </a:lnTo>
                  <a:lnTo>
                    <a:pt x="191" y="609"/>
                  </a:lnTo>
                  <a:lnTo>
                    <a:pt x="207" y="606"/>
                  </a:lnTo>
                  <a:lnTo>
                    <a:pt x="223" y="598"/>
                  </a:lnTo>
                  <a:lnTo>
                    <a:pt x="224" y="588"/>
                  </a:lnTo>
                  <a:lnTo>
                    <a:pt x="240" y="569"/>
                  </a:lnTo>
                  <a:lnTo>
                    <a:pt x="241" y="560"/>
                  </a:lnTo>
                  <a:lnTo>
                    <a:pt x="244" y="558"/>
                  </a:lnTo>
                  <a:lnTo>
                    <a:pt x="253" y="546"/>
                  </a:lnTo>
                  <a:lnTo>
                    <a:pt x="252" y="545"/>
                  </a:lnTo>
                  <a:lnTo>
                    <a:pt x="247" y="548"/>
                  </a:lnTo>
                  <a:lnTo>
                    <a:pt x="246" y="554"/>
                  </a:lnTo>
                  <a:lnTo>
                    <a:pt x="241" y="548"/>
                  </a:lnTo>
                  <a:lnTo>
                    <a:pt x="233" y="548"/>
                  </a:lnTo>
                  <a:lnTo>
                    <a:pt x="232" y="534"/>
                  </a:lnTo>
                  <a:lnTo>
                    <a:pt x="235" y="528"/>
                  </a:lnTo>
                  <a:lnTo>
                    <a:pt x="235" y="523"/>
                  </a:lnTo>
                  <a:lnTo>
                    <a:pt x="233" y="520"/>
                  </a:lnTo>
                  <a:lnTo>
                    <a:pt x="223" y="517"/>
                  </a:lnTo>
                  <a:lnTo>
                    <a:pt x="218" y="509"/>
                  </a:lnTo>
                  <a:lnTo>
                    <a:pt x="215" y="508"/>
                  </a:lnTo>
                  <a:lnTo>
                    <a:pt x="218" y="502"/>
                  </a:lnTo>
                  <a:lnTo>
                    <a:pt x="212" y="506"/>
                  </a:lnTo>
                  <a:lnTo>
                    <a:pt x="217" y="518"/>
                  </a:lnTo>
                  <a:lnTo>
                    <a:pt x="221" y="523"/>
                  </a:lnTo>
                  <a:lnTo>
                    <a:pt x="221" y="535"/>
                  </a:lnTo>
                  <a:lnTo>
                    <a:pt x="218" y="543"/>
                  </a:lnTo>
                  <a:lnTo>
                    <a:pt x="204" y="552"/>
                  </a:lnTo>
                  <a:lnTo>
                    <a:pt x="200" y="565"/>
                  </a:lnTo>
                  <a:lnTo>
                    <a:pt x="200" y="565"/>
                  </a:lnTo>
                  <a:lnTo>
                    <a:pt x="194" y="565"/>
                  </a:lnTo>
                  <a:lnTo>
                    <a:pt x="191" y="509"/>
                  </a:lnTo>
                  <a:lnTo>
                    <a:pt x="183" y="511"/>
                  </a:lnTo>
                  <a:lnTo>
                    <a:pt x="168" y="500"/>
                  </a:lnTo>
                  <a:lnTo>
                    <a:pt x="157" y="502"/>
                  </a:lnTo>
                  <a:lnTo>
                    <a:pt x="154" y="492"/>
                  </a:lnTo>
                  <a:lnTo>
                    <a:pt x="157" y="492"/>
                  </a:lnTo>
                  <a:lnTo>
                    <a:pt x="155" y="485"/>
                  </a:lnTo>
                  <a:lnTo>
                    <a:pt x="128" y="488"/>
                  </a:lnTo>
                  <a:lnTo>
                    <a:pt x="126" y="478"/>
                  </a:lnTo>
                  <a:lnTo>
                    <a:pt x="121" y="478"/>
                  </a:lnTo>
                  <a:lnTo>
                    <a:pt x="118" y="468"/>
                  </a:lnTo>
                  <a:lnTo>
                    <a:pt x="128" y="466"/>
                  </a:lnTo>
                  <a:lnTo>
                    <a:pt x="126" y="448"/>
                  </a:lnTo>
                  <a:lnTo>
                    <a:pt x="112" y="451"/>
                  </a:lnTo>
                  <a:lnTo>
                    <a:pt x="112" y="446"/>
                  </a:lnTo>
                  <a:lnTo>
                    <a:pt x="103" y="448"/>
                  </a:lnTo>
                  <a:lnTo>
                    <a:pt x="102" y="435"/>
                  </a:lnTo>
                  <a:lnTo>
                    <a:pt x="108" y="435"/>
                  </a:lnTo>
                  <a:lnTo>
                    <a:pt x="108" y="431"/>
                  </a:lnTo>
                  <a:lnTo>
                    <a:pt x="123" y="429"/>
                  </a:lnTo>
                  <a:lnTo>
                    <a:pt x="123" y="426"/>
                  </a:lnTo>
                  <a:lnTo>
                    <a:pt x="126" y="426"/>
                  </a:lnTo>
                  <a:lnTo>
                    <a:pt x="126" y="418"/>
                  </a:lnTo>
                  <a:lnTo>
                    <a:pt x="129" y="418"/>
                  </a:lnTo>
                  <a:lnTo>
                    <a:pt x="128" y="406"/>
                  </a:lnTo>
                  <a:lnTo>
                    <a:pt x="140" y="405"/>
                  </a:lnTo>
                  <a:lnTo>
                    <a:pt x="138" y="388"/>
                  </a:lnTo>
                  <a:lnTo>
                    <a:pt x="128" y="389"/>
                  </a:lnTo>
                  <a:lnTo>
                    <a:pt x="125" y="363"/>
                  </a:lnTo>
                  <a:lnTo>
                    <a:pt x="114" y="365"/>
                  </a:lnTo>
                  <a:lnTo>
                    <a:pt x="112" y="359"/>
                  </a:lnTo>
                  <a:lnTo>
                    <a:pt x="100" y="360"/>
                  </a:lnTo>
                  <a:lnTo>
                    <a:pt x="100" y="354"/>
                  </a:lnTo>
                  <a:lnTo>
                    <a:pt x="95" y="354"/>
                  </a:lnTo>
                  <a:lnTo>
                    <a:pt x="94" y="345"/>
                  </a:lnTo>
                  <a:lnTo>
                    <a:pt x="89" y="346"/>
                  </a:lnTo>
                  <a:lnTo>
                    <a:pt x="86" y="320"/>
                  </a:lnTo>
                  <a:lnTo>
                    <a:pt x="79" y="320"/>
                  </a:lnTo>
                  <a:lnTo>
                    <a:pt x="72" y="277"/>
                  </a:lnTo>
                  <a:lnTo>
                    <a:pt x="82" y="275"/>
                  </a:lnTo>
                  <a:lnTo>
                    <a:pt x="80" y="271"/>
                  </a:lnTo>
                  <a:lnTo>
                    <a:pt x="79" y="266"/>
                  </a:lnTo>
                  <a:lnTo>
                    <a:pt x="72" y="268"/>
                  </a:lnTo>
                  <a:lnTo>
                    <a:pt x="71" y="257"/>
                  </a:lnTo>
                  <a:lnTo>
                    <a:pt x="77" y="255"/>
                  </a:lnTo>
                  <a:lnTo>
                    <a:pt x="79" y="249"/>
                  </a:lnTo>
                  <a:lnTo>
                    <a:pt x="57" y="254"/>
                  </a:lnTo>
                  <a:lnTo>
                    <a:pt x="59" y="262"/>
                  </a:lnTo>
                  <a:lnTo>
                    <a:pt x="54" y="262"/>
                  </a:lnTo>
                  <a:lnTo>
                    <a:pt x="54" y="265"/>
                  </a:lnTo>
                  <a:lnTo>
                    <a:pt x="49" y="266"/>
                  </a:lnTo>
                  <a:lnTo>
                    <a:pt x="46" y="263"/>
                  </a:lnTo>
                  <a:lnTo>
                    <a:pt x="40" y="265"/>
                  </a:lnTo>
                  <a:lnTo>
                    <a:pt x="36" y="269"/>
                  </a:lnTo>
                  <a:lnTo>
                    <a:pt x="32" y="266"/>
                  </a:lnTo>
                  <a:lnTo>
                    <a:pt x="28" y="242"/>
                  </a:lnTo>
                  <a:lnTo>
                    <a:pt x="25" y="242"/>
                  </a:lnTo>
                  <a:lnTo>
                    <a:pt x="22" y="220"/>
                  </a:lnTo>
                  <a:lnTo>
                    <a:pt x="17" y="215"/>
                  </a:lnTo>
                  <a:lnTo>
                    <a:pt x="0" y="206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Zhytomyr"/>
            <p:cNvSpPr>
              <a:spLocks/>
            </p:cNvSpPr>
            <p:nvPr/>
          </p:nvSpPr>
          <p:spPr bwMode="auto">
            <a:xfrm>
              <a:off x="2630068" y="980883"/>
              <a:ext cx="1256705" cy="1670164"/>
            </a:xfrm>
            <a:custGeom>
              <a:avLst/>
              <a:gdLst>
                <a:gd name="T0" fmla="*/ 277 w 530"/>
                <a:gd name="T1" fmla="*/ 31 h 687"/>
                <a:gd name="T2" fmla="*/ 304 w 530"/>
                <a:gd name="T3" fmla="*/ 40 h 687"/>
                <a:gd name="T4" fmla="*/ 329 w 530"/>
                <a:gd name="T5" fmla="*/ 85 h 687"/>
                <a:gd name="T6" fmla="*/ 358 w 530"/>
                <a:gd name="T7" fmla="*/ 31 h 687"/>
                <a:gd name="T8" fmla="*/ 413 w 530"/>
                <a:gd name="T9" fmla="*/ 12 h 687"/>
                <a:gd name="T10" fmla="*/ 430 w 530"/>
                <a:gd name="T11" fmla="*/ 51 h 687"/>
                <a:gd name="T12" fmla="*/ 452 w 530"/>
                <a:gd name="T13" fmla="*/ 100 h 687"/>
                <a:gd name="T14" fmla="*/ 445 w 530"/>
                <a:gd name="T15" fmla="*/ 135 h 687"/>
                <a:gd name="T16" fmla="*/ 462 w 530"/>
                <a:gd name="T17" fmla="*/ 183 h 687"/>
                <a:gd name="T18" fmla="*/ 462 w 530"/>
                <a:gd name="T19" fmla="*/ 231 h 687"/>
                <a:gd name="T20" fmla="*/ 481 w 530"/>
                <a:gd name="T21" fmla="*/ 280 h 687"/>
                <a:gd name="T22" fmla="*/ 484 w 530"/>
                <a:gd name="T23" fmla="*/ 295 h 687"/>
                <a:gd name="T24" fmla="*/ 496 w 530"/>
                <a:gd name="T25" fmla="*/ 309 h 687"/>
                <a:gd name="T26" fmla="*/ 476 w 530"/>
                <a:gd name="T27" fmla="*/ 340 h 687"/>
                <a:gd name="T28" fmla="*/ 468 w 530"/>
                <a:gd name="T29" fmla="*/ 352 h 687"/>
                <a:gd name="T30" fmla="*/ 472 w 530"/>
                <a:gd name="T31" fmla="*/ 386 h 687"/>
                <a:gd name="T32" fmla="*/ 481 w 530"/>
                <a:gd name="T33" fmla="*/ 411 h 687"/>
                <a:gd name="T34" fmla="*/ 496 w 530"/>
                <a:gd name="T35" fmla="*/ 418 h 687"/>
                <a:gd name="T36" fmla="*/ 499 w 530"/>
                <a:gd name="T37" fmla="*/ 424 h 687"/>
                <a:gd name="T38" fmla="*/ 516 w 530"/>
                <a:gd name="T39" fmla="*/ 449 h 687"/>
                <a:gd name="T40" fmla="*/ 518 w 530"/>
                <a:gd name="T41" fmla="*/ 488 h 687"/>
                <a:gd name="T42" fmla="*/ 521 w 530"/>
                <a:gd name="T43" fmla="*/ 531 h 687"/>
                <a:gd name="T44" fmla="*/ 530 w 530"/>
                <a:gd name="T45" fmla="*/ 571 h 687"/>
                <a:gd name="T46" fmla="*/ 510 w 530"/>
                <a:gd name="T47" fmla="*/ 595 h 687"/>
                <a:gd name="T48" fmla="*/ 479 w 530"/>
                <a:gd name="T49" fmla="*/ 609 h 687"/>
                <a:gd name="T50" fmla="*/ 467 w 530"/>
                <a:gd name="T51" fmla="*/ 641 h 687"/>
                <a:gd name="T52" fmla="*/ 465 w 530"/>
                <a:gd name="T53" fmla="*/ 663 h 687"/>
                <a:gd name="T54" fmla="*/ 435 w 530"/>
                <a:gd name="T55" fmla="*/ 674 h 687"/>
                <a:gd name="T56" fmla="*/ 398 w 530"/>
                <a:gd name="T57" fmla="*/ 684 h 687"/>
                <a:gd name="T58" fmla="*/ 366 w 530"/>
                <a:gd name="T59" fmla="*/ 657 h 687"/>
                <a:gd name="T60" fmla="*/ 369 w 530"/>
                <a:gd name="T61" fmla="*/ 611 h 687"/>
                <a:gd name="T62" fmla="*/ 344 w 530"/>
                <a:gd name="T63" fmla="*/ 598 h 687"/>
                <a:gd name="T64" fmla="*/ 309 w 530"/>
                <a:gd name="T65" fmla="*/ 617 h 687"/>
                <a:gd name="T66" fmla="*/ 266 w 530"/>
                <a:gd name="T67" fmla="*/ 611 h 687"/>
                <a:gd name="T68" fmla="*/ 220 w 530"/>
                <a:gd name="T69" fmla="*/ 618 h 687"/>
                <a:gd name="T70" fmla="*/ 154 w 530"/>
                <a:gd name="T71" fmla="*/ 627 h 687"/>
                <a:gd name="T72" fmla="*/ 131 w 530"/>
                <a:gd name="T73" fmla="*/ 635 h 687"/>
                <a:gd name="T74" fmla="*/ 97 w 530"/>
                <a:gd name="T75" fmla="*/ 620 h 687"/>
                <a:gd name="T76" fmla="*/ 77 w 530"/>
                <a:gd name="T77" fmla="*/ 586 h 687"/>
                <a:gd name="T78" fmla="*/ 76 w 530"/>
                <a:gd name="T79" fmla="*/ 549 h 687"/>
                <a:gd name="T80" fmla="*/ 102 w 530"/>
                <a:gd name="T81" fmla="*/ 541 h 687"/>
                <a:gd name="T82" fmla="*/ 93 w 530"/>
                <a:gd name="T83" fmla="*/ 506 h 687"/>
                <a:gd name="T84" fmla="*/ 88 w 530"/>
                <a:gd name="T85" fmla="*/ 483 h 687"/>
                <a:gd name="T86" fmla="*/ 60 w 530"/>
                <a:gd name="T87" fmla="*/ 471 h 687"/>
                <a:gd name="T88" fmla="*/ 45 w 530"/>
                <a:gd name="T89" fmla="*/ 458 h 687"/>
                <a:gd name="T90" fmla="*/ 14 w 530"/>
                <a:gd name="T91" fmla="*/ 417 h 687"/>
                <a:gd name="T92" fmla="*/ 2 w 530"/>
                <a:gd name="T93" fmla="*/ 371 h 687"/>
                <a:gd name="T94" fmla="*/ 4 w 530"/>
                <a:gd name="T95" fmla="*/ 338 h 687"/>
                <a:gd name="T96" fmla="*/ 11 w 530"/>
                <a:gd name="T97" fmla="*/ 295 h 687"/>
                <a:gd name="T98" fmla="*/ 13 w 530"/>
                <a:gd name="T99" fmla="*/ 264 h 687"/>
                <a:gd name="T100" fmla="*/ 8 w 530"/>
                <a:gd name="T101" fmla="*/ 225 h 687"/>
                <a:gd name="T102" fmla="*/ 37 w 530"/>
                <a:gd name="T103" fmla="*/ 195 h 687"/>
                <a:gd name="T104" fmla="*/ 54 w 530"/>
                <a:gd name="T105" fmla="*/ 143 h 687"/>
                <a:gd name="T106" fmla="*/ 66 w 530"/>
                <a:gd name="T107" fmla="*/ 77 h 687"/>
                <a:gd name="T108" fmla="*/ 82 w 530"/>
                <a:gd name="T109" fmla="*/ 85 h 687"/>
                <a:gd name="T110" fmla="*/ 114 w 530"/>
                <a:gd name="T111" fmla="*/ 69 h 687"/>
                <a:gd name="T112" fmla="*/ 131 w 530"/>
                <a:gd name="T113" fmla="*/ 21 h 687"/>
                <a:gd name="T114" fmla="*/ 165 w 530"/>
                <a:gd name="T115" fmla="*/ 29 h 687"/>
                <a:gd name="T116" fmla="*/ 205 w 530"/>
                <a:gd name="T117" fmla="*/ 20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30" h="687">
                  <a:moveTo>
                    <a:pt x="223" y="20"/>
                  </a:moveTo>
                  <a:lnTo>
                    <a:pt x="228" y="20"/>
                  </a:lnTo>
                  <a:lnTo>
                    <a:pt x="241" y="35"/>
                  </a:lnTo>
                  <a:lnTo>
                    <a:pt x="243" y="48"/>
                  </a:lnTo>
                  <a:lnTo>
                    <a:pt x="251" y="43"/>
                  </a:lnTo>
                  <a:lnTo>
                    <a:pt x="266" y="29"/>
                  </a:lnTo>
                  <a:lnTo>
                    <a:pt x="277" y="31"/>
                  </a:lnTo>
                  <a:lnTo>
                    <a:pt x="278" y="34"/>
                  </a:lnTo>
                  <a:lnTo>
                    <a:pt x="284" y="34"/>
                  </a:lnTo>
                  <a:lnTo>
                    <a:pt x="284" y="37"/>
                  </a:lnTo>
                  <a:lnTo>
                    <a:pt x="306" y="38"/>
                  </a:lnTo>
                  <a:lnTo>
                    <a:pt x="300" y="40"/>
                  </a:lnTo>
                  <a:lnTo>
                    <a:pt x="301" y="41"/>
                  </a:lnTo>
                  <a:lnTo>
                    <a:pt x="304" y="40"/>
                  </a:lnTo>
                  <a:lnTo>
                    <a:pt x="303" y="43"/>
                  </a:lnTo>
                  <a:lnTo>
                    <a:pt x="310" y="78"/>
                  </a:lnTo>
                  <a:lnTo>
                    <a:pt x="315" y="80"/>
                  </a:lnTo>
                  <a:lnTo>
                    <a:pt x="321" y="72"/>
                  </a:lnTo>
                  <a:lnTo>
                    <a:pt x="321" y="81"/>
                  </a:lnTo>
                  <a:lnTo>
                    <a:pt x="326" y="89"/>
                  </a:lnTo>
                  <a:lnTo>
                    <a:pt x="329" y="85"/>
                  </a:lnTo>
                  <a:lnTo>
                    <a:pt x="329" y="77"/>
                  </a:lnTo>
                  <a:lnTo>
                    <a:pt x="330" y="77"/>
                  </a:lnTo>
                  <a:lnTo>
                    <a:pt x="330" y="69"/>
                  </a:lnTo>
                  <a:lnTo>
                    <a:pt x="327" y="65"/>
                  </a:lnTo>
                  <a:lnTo>
                    <a:pt x="340" y="41"/>
                  </a:lnTo>
                  <a:lnTo>
                    <a:pt x="346" y="40"/>
                  </a:lnTo>
                  <a:lnTo>
                    <a:pt x="358" y="31"/>
                  </a:lnTo>
                  <a:lnTo>
                    <a:pt x="370" y="31"/>
                  </a:lnTo>
                  <a:lnTo>
                    <a:pt x="372" y="37"/>
                  </a:lnTo>
                  <a:lnTo>
                    <a:pt x="376" y="37"/>
                  </a:lnTo>
                  <a:lnTo>
                    <a:pt x="383" y="31"/>
                  </a:lnTo>
                  <a:lnTo>
                    <a:pt x="398" y="11"/>
                  </a:lnTo>
                  <a:lnTo>
                    <a:pt x="410" y="9"/>
                  </a:lnTo>
                  <a:lnTo>
                    <a:pt x="413" y="12"/>
                  </a:lnTo>
                  <a:lnTo>
                    <a:pt x="410" y="18"/>
                  </a:lnTo>
                  <a:lnTo>
                    <a:pt x="415" y="20"/>
                  </a:lnTo>
                  <a:lnTo>
                    <a:pt x="413" y="23"/>
                  </a:lnTo>
                  <a:lnTo>
                    <a:pt x="419" y="29"/>
                  </a:lnTo>
                  <a:lnTo>
                    <a:pt x="419" y="37"/>
                  </a:lnTo>
                  <a:lnTo>
                    <a:pt x="429" y="38"/>
                  </a:lnTo>
                  <a:lnTo>
                    <a:pt x="430" y="51"/>
                  </a:lnTo>
                  <a:lnTo>
                    <a:pt x="427" y="63"/>
                  </a:lnTo>
                  <a:lnTo>
                    <a:pt x="432" y="69"/>
                  </a:lnTo>
                  <a:lnTo>
                    <a:pt x="432" y="74"/>
                  </a:lnTo>
                  <a:lnTo>
                    <a:pt x="439" y="75"/>
                  </a:lnTo>
                  <a:lnTo>
                    <a:pt x="444" y="94"/>
                  </a:lnTo>
                  <a:lnTo>
                    <a:pt x="442" y="101"/>
                  </a:lnTo>
                  <a:lnTo>
                    <a:pt x="452" y="100"/>
                  </a:lnTo>
                  <a:lnTo>
                    <a:pt x="452" y="100"/>
                  </a:lnTo>
                  <a:lnTo>
                    <a:pt x="452" y="103"/>
                  </a:lnTo>
                  <a:lnTo>
                    <a:pt x="458" y="101"/>
                  </a:lnTo>
                  <a:lnTo>
                    <a:pt x="459" y="120"/>
                  </a:lnTo>
                  <a:lnTo>
                    <a:pt x="450" y="137"/>
                  </a:lnTo>
                  <a:lnTo>
                    <a:pt x="445" y="137"/>
                  </a:lnTo>
                  <a:lnTo>
                    <a:pt x="445" y="135"/>
                  </a:lnTo>
                  <a:lnTo>
                    <a:pt x="432" y="138"/>
                  </a:lnTo>
                  <a:lnTo>
                    <a:pt x="438" y="168"/>
                  </a:lnTo>
                  <a:lnTo>
                    <a:pt x="442" y="185"/>
                  </a:lnTo>
                  <a:lnTo>
                    <a:pt x="444" y="185"/>
                  </a:lnTo>
                  <a:lnTo>
                    <a:pt x="445" y="175"/>
                  </a:lnTo>
                  <a:lnTo>
                    <a:pt x="448" y="174"/>
                  </a:lnTo>
                  <a:lnTo>
                    <a:pt x="462" y="183"/>
                  </a:lnTo>
                  <a:lnTo>
                    <a:pt x="472" y="197"/>
                  </a:lnTo>
                  <a:lnTo>
                    <a:pt x="482" y="206"/>
                  </a:lnTo>
                  <a:lnTo>
                    <a:pt x="473" y="221"/>
                  </a:lnTo>
                  <a:lnTo>
                    <a:pt x="473" y="232"/>
                  </a:lnTo>
                  <a:lnTo>
                    <a:pt x="475" y="234"/>
                  </a:lnTo>
                  <a:lnTo>
                    <a:pt x="468" y="231"/>
                  </a:lnTo>
                  <a:lnTo>
                    <a:pt x="462" y="231"/>
                  </a:lnTo>
                  <a:lnTo>
                    <a:pt x="462" y="243"/>
                  </a:lnTo>
                  <a:lnTo>
                    <a:pt x="467" y="245"/>
                  </a:lnTo>
                  <a:lnTo>
                    <a:pt x="472" y="251"/>
                  </a:lnTo>
                  <a:lnTo>
                    <a:pt x="476" y="261"/>
                  </a:lnTo>
                  <a:lnTo>
                    <a:pt x="482" y="266"/>
                  </a:lnTo>
                  <a:lnTo>
                    <a:pt x="485" y="271"/>
                  </a:lnTo>
                  <a:lnTo>
                    <a:pt x="481" y="280"/>
                  </a:lnTo>
                  <a:lnTo>
                    <a:pt x="485" y="284"/>
                  </a:lnTo>
                  <a:lnTo>
                    <a:pt x="488" y="283"/>
                  </a:lnTo>
                  <a:lnTo>
                    <a:pt x="490" y="288"/>
                  </a:lnTo>
                  <a:lnTo>
                    <a:pt x="482" y="286"/>
                  </a:lnTo>
                  <a:lnTo>
                    <a:pt x="479" y="288"/>
                  </a:lnTo>
                  <a:lnTo>
                    <a:pt x="479" y="292"/>
                  </a:lnTo>
                  <a:lnTo>
                    <a:pt x="484" y="295"/>
                  </a:lnTo>
                  <a:lnTo>
                    <a:pt x="482" y="297"/>
                  </a:lnTo>
                  <a:lnTo>
                    <a:pt x="482" y="301"/>
                  </a:lnTo>
                  <a:lnTo>
                    <a:pt x="475" y="301"/>
                  </a:lnTo>
                  <a:lnTo>
                    <a:pt x="482" y="303"/>
                  </a:lnTo>
                  <a:lnTo>
                    <a:pt x="487" y="300"/>
                  </a:lnTo>
                  <a:lnTo>
                    <a:pt x="495" y="301"/>
                  </a:lnTo>
                  <a:lnTo>
                    <a:pt x="496" y="309"/>
                  </a:lnTo>
                  <a:lnTo>
                    <a:pt x="501" y="315"/>
                  </a:lnTo>
                  <a:lnTo>
                    <a:pt x="496" y="326"/>
                  </a:lnTo>
                  <a:lnTo>
                    <a:pt x="487" y="332"/>
                  </a:lnTo>
                  <a:lnTo>
                    <a:pt x="487" y="337"/>
                  </a:lnTo>
                  <a:lnTo>
                    <a:pt x="482" y="340"/>
                  </a:lnTo>
                  <a:lnTo>
                    <a:pt x="478" y="338"/>
                  </a:lnTo>
                  <a:lnTo>
                    <a:pt x="476" y="340"/>
                  </a:lnTo>
                  <a:lnTo>
                    <a:pt x="476" y="341"/>
                  </a:lnTo>
                  <a:lnTo>
                    <a:pt x="478" y="343"/>
                  </a:lnTo>
                  <a:lnTo>
                    <a:pt x="473" y="348"/>
                  </a:lnTo>
                  <a:lnTo>
                    <a:pt x="475" y="349"/>
                  </a:lnTo>
                  <a:lnTo>
                    <a:pt x="472" y="349"/>
                  </a:lnTo>
                  <a:lnTo>
                    <a:pt x="472" y="351"/>
                  </a:lnTo>
                  <a:lnTo>
                    <a:pt x="468" y="352"/>
                  </a:lnTo>
                  <a:lnTo>
                    <a:pt x="479" y="360"/>
                  </a:lnTo>
                  <a:lnTo>
                    <a:pt x="481" y="366"/>
                  </a:lnTo>
                  <a:lnTo>
                    <a:pt x="481" y="374"/>
                  </a:lnTo>
                  <a:lnTo>
                    <a:pt x="478" y="378"/>
                  </a:lnTo>
                  <a:lnTo>
                    <a:pt x="472" y="378"/>
                  </a:lnTo>
                  <a:lnTo>
                    <a:pt x="473" y="381"/>
                  </a:lnTo>
                  <a:lnTo>
                    <a:pt x="472" y="386"/>
                  </a:lnTo>
                  <a:lnTo>
                    <a:pt x="482" y="391"/>
                  </a:lnTo>
                  <a:lnTo>
                    <a:pt x="482" y="400"/>
                  </a:lnTo>
                  <a:lnTo>
                    <a:pt x="476" y="404"/>
                  </a:lnTo>
                  <a:lnTo>
                    <a:pt x="472" y="400"/>
                  </a:lnTo>
                  <a:lnTo>
                    <a:pt x="470" y="406"/>
                  </a:lnTo>
                  <a:lnTo>
                    <a:pt x="479" y="408"/>
                  </a:lnTo>
                  <a:lnTo>
                    <a:pt x="481" y="411"/>
                  </a:lnTo>
                  <a:lnTo>
                    <a:pt x="475" y="418"/>
                  </a:lnTo>
                  <a:lnTo>
                    <a:pt x="468" y="418"/>
                  </a:lnTo>
                  <a:lnTo>
                    <a:pt x="472" y="423"/>
                  </a:lnTo>
                  <a:lnTo>
                    <a:pt x="476" y="421"/>
                  </a:lnTo>
                  <a:lnTo>
                    <a:pt x="478" y="418"/>
                  </a:lnTo>
                  <a:lnTo>
                    <a:pt x="491" y="417"/>
                  </a:lnTo>
                  <a:lnTo>
                    <a:pt x="496" y="418"/>
                  </a:lnTo>
                  <a:lnTo>
                    <a:pt x="496" y="418"/>
                  </a:lnTo>
                  <a:lnTo>
                    <a:pt x="496" y="418"/>
                  </a:lnTo>
                  <a:lnTo>
                    <a:pt x="496" y="418"/>
                  </a:lnTo>
                  <a:lnTo>
                    <a:pt x="499" y="424"/>
                  </a:lnTo>
                  <a:lnTo>
                    <a:pt x="499" y="424"/>
                  </a:lnTo>
                  <a:lnTo>
                    <a:pt x="499" y="424"/>
                  </a:lnTo>
                  <a:lnTo>
                    <a:pt x="499" y="424"/>
                  </a:lnTo>
                  <a:lnTo>
                    <a:pt x="499" y="432"/>
                  </a:lnTo>
                  <a:lnTo>
                    <a:pt x="504" y="432"/>
                  </a:lnTo>
                  <a:lnTo>
                    <a:pt x="505" y="435"/>
                  </a:lnTo>
                  <a:lnTo>
                    <a:pt x="508" y="434"/>
                  </a:lnTo>
                  <a:lnTo>
                    <a:pt x="504" y="443"/>
                  </a:lnTo>
                  <a:lnTo>
                    <a:pt x="507" y="446"/>
                  </a:lnTo>
                  <a:lnTo>
                    <a:pt x="516" y="449"/>
                  </a:lnTo>
                  <a:lnTo>
                    <a:pt x="521" y="448"/>
                  </a:lnTo>
                  <a:lnTo>
                    <a:pt x="518" y="457"/>
                  </a:lnTo>
                  <a:lnTo>
                    <a:pt x="519" y="463"/>
                  </a:lnTo>
                  <a:lnTo>
                    <a:pt x="514" y="464"/>
                  </a:lnTo>
                  <a:lnTo>
                    <a:pt x="522" y="478"/>
                  </a:lnTo>
                  <a:lnTo>
                    <a:pt x="519" y="480"/>
                  </a:lnTo>
                  <a:lnTo>
                    <a:pt x="518" y="488"/>
                  </a:lnTo>
                  <a:lnTo>
                    <a:pt x="510" y="495"/>
                  </a:lnTo>
                  <a:lnTo>
                    <a:pt x="521" y="504"/>
                  </a:lnTo>
                  <a:lnTo>
                    <a:pt x="513" y="512"/>
                  </a:lnTo>
                  <a:lnTo>
                    <a:pt x="513" y="515"/>
                  </a:lnTo>
                  <a:lnTo>
                    <a:pt x="518" y="515"/>
                  </a:lnTo>
                  <a:lnTo>
                    <a:pt x="511" y="520"/>
                  </a:lnTo>
                  <a:lnTo>
                    <a:pt x="521" y="531"/>
                  </a:lnTo>
                  <a:lnTo>
                    <a:pt x="521" y="540"/>
                  </a:lnTo>
                  <a:lnTo>
                    <a:pt x="518" y="543"/>
                  </a:lnTo>
                  <a:lnTo>
                    <a:pt x="522" y="552"/>
                  </a:lnTo>
                  <a:lnTo>
                    <a:pt x="521" y="554"/>
                  </a:lnTo>
                  <a:lnTo>
                    <a:pt x="525" y="561"/>
                  </a:lnTo>
                  <a:lnTo>
                    <a:pt x="525" y="563"/>
                  </a:lnTo>
                  <a:lnTo>
                    <a:pt x="530" y="571"/>
                  </a:lnTo>
                  <a:lnTo>
                    <a:pt x="527" y="575"/>
                  </a:lnTo>
                  <a:lnTo>
                    <a:pt x="516" y="581"/>
                  </a:lnTo>
                  <a:lnTo>
                    <a:pt x="521" y="584"/>
                  </a:lnTo>
                  <a:lnTo>
                    <a:pt x="511" y="592"/>
                  </a:lnTo>
                  <a:lnTo>
                    <a:pt x="514" y="594"/>
                  </a:lnTo>
                  <a:lnTo>
                    <a:pt x="511" y="597"/>
                  </a:lnTo>
                  <a:lnTo>
                    <a:pt x="510" y="595"/>
                  </a:lnTo>
                  <a:lnTo>
                    <a:pt x="505" y="601"/>
                  </a:lnTo>
                  <a:lnTo>
                    <a:pt x="502" y="600"/>
                  </a:lnTo>
                  <a:lnTo>
                    <a:pt x="501" y="603"/>
                  </a:lnTo>
                  <a:lnTo>
                    <a:pt x="490" y="606"/>
                  </a:lnTo>
                  <a:lnTo>
                    <a:pt x="488" y="612"/>
                  </a:lnTo>
                  <a:lnTo>
                    <a:pt x="482" y="606"/>
                  </a:lnTo>
                  <a:lnTo>
                    <a:pt x="479" y="609"/>
                  </a:lnTo>
                  <a:lnTo>
                    <a:pt x="479" y="612"/>
                  </a:lnTo>
                  <a:lnTo>
                    <a:pt x="476" y="617"/>
                  </a:lnTo>
                  <a:lnTo>
                    <a:pt x="475" y="614"/>
                  </a:lnTo>
                  <a:lnTo>
                    <a:pt x="470" y="617"/>
                  </a:lnTo>
                  <a:lnTo>
                    <a:pt x="467" y="617"/>
                  </a:lnTo>
                  <a:lnTo>
                    <a:pt x="473" y="631"/>
                  </a:lnTo>
                  <a:lnTo>
                    <a:pt x="467" y="641"/>
                  </a:lnTo>
                  <a:lnTo>
                    <a:pt x="470" y="646"/>
                  </a:lnTo>
                  <a:lnTo>
                    <a:pt x="479" y="646"/>
                  </a:lnTo>
                  <a:lnTo>
                    <a:pt x="478" y="660"/>
                  </a:lnTo>
                  <a:lnTo>
                    <a:pt x="484" y="661"/>
                  </a:lnTo>
                  <a:lnTo>
                    <a:pt x="481" y="666"/>
                  </a:lnTo>
                  <a:lnTo>
                    <a:pt x="481" y="666"/>
                  </a:lnTo>
                  <a:lnTo>
                    <a:pt x="465" y="663"/>
                  </a:lnTo>
                  <a:lnTo>
                    <a:pt x="465" y="666"/>
                  </a:lnTo>
                  <a:lnTo>
                    <a:pt x="461" y="663"/>
                  </a:lnTo>
                  <a:lnTo>
                    <a:pt x="456" y="675"/>
                  </a:lnTo>
                  <a:lnTo>
                    <a:pt x="450" y="672"/>
                  </a:lnTo>
                  <a:lnTo>
                    <a:pt x="447" y="677"/>
                  </a:lnTo>
                  <a:lnTo>
                    <a:pt x="444" y="674"/>
                  </a:lnTo>
                  <a:lnTo>
                    <a:pt x="435" y="674"/>
                  </a:lnTo>
                  <a:lnTo>
                    <a:pt x="433" y="686"/>
                  </a:lnTo>
                  <a:lnTo>
                    <a:pt x="429" y="686"/>
                  </a:lnTo>
                  <a:lnTo>
                    <a:pt x="427" y="681"/>
                  </a:lnTo>
                  <a:lnTo>
                    <a:pt x="421" y="686"/>
                  </a:lnTo>
                  <a:lnTo>
                    <a:pt x="407" y="684"/>
                  </a:lnTo>
                  <a:lnTo>
                    <a:pt x="401" y="687"/>
                  </a:lnTo>
                  <a:lnTo>
                    <a:pt x="398" y="684"/>
                  </a:lnTo>
                  <a:lnTo>
                    <a:pt x="379" y="684"/>
                  </a:lnTo>
                  <a:lnTo>
                    <a:pt x="375" y="683"/>
                  </a:lnTo>
                  <a:lnTo>
                    <a:pt x="375" y="678"/>
                  </a:lnTo>
                  <a:lnTo>
                    <a:pt x="378" y="671"/>
                  </a:lnTo>
                  <a:lnTo>
                    <a:pt x="373" y="667"/>
                  </a:lnTo>
                  <a:lnTo>
                    <a:pt x="370" y="661"/>
                  </a:lnTo>
                  <a:lnTo>
                    <a:pt x="366" y="657"/>
                  </a:lnTo>
                  <a:lnTo>
                    <a:pt x="375" y="646"/>
                  </a:lnTo>
                  <a:lnTo>
                    <a:pt x="376" y="638"/>
                  </a:lnTo>
                  <a:lnTo>
                    <a:pt x="369" y="632"/>
                  </a:lnTo>
                  <a:lnTo>
                    <a:pt x="369" y="626"/>
                  </a:lnTo>
                  <a:lnTo>
                    <a:pt x="364" y="623"/>
                  </a:lnTo>
                  <a:lnTo>
                    <a:pt x="370" y="617"/>
                  </a:lnTo>
                  <a:lnTo>
                    <a:pt x="369" y="611"/>
                  </a:lnTo>
                  <a:lnTo>
                    <a:pt x="366" y="612"/>
                  </a:lnTo>
                  <a:lnTo>
                    <a:pt x="367" y="604"/>
                  </a:lnTo>
                  <a:lnTo>
                    <a:pt x="355" y="597"/>
                  </a:lnTo>
                  <a:lnTo>
                    <a:pt x="355" y="592"/>
                  </a:lnTo>
                  <a:lnTo>
                    <a:pt x="350" y="589"/>
                  </a:lnTo>
                  <a:lnTo>
                    <a:pt x="347" y="591"/>
                  </a:lnTo>
                  <a:lnTo>
                    <a:pt x="344" y="598"/>
                  </a:lnTo>
                  <a:lnTo>
                    <a:pt x="332" y="601"/>
                  </a:lnTo>
                  <a:lnTo>
                    <a:pt x="332" y="604"/>
                  </a:lnTo>
                  <a:lnTo>
                    <a:pt x="326" y="604"/>
                  </a:lnTo>
                  <a:lnTo>
                    <a:pt x="321" y="618"/>
                  </a:lnTo>
                  <a:lnTo>
                    <a:pt x="320" y="618"/>
                  </a:lnTo>
                  <a:lnTo>
                    <a:pt x="315" y="615"/>
                  </a:lnTo>
                  <a:lnTo>
                    <a:pt x="309" y="617"/>
                  </a:lnTo>
                  <a:lnTo>
                    <a:pt x="298" y="614"/>
                  </a:lnTo>
                  <a:lnTo>
                    <a:pt x="294" y="615"/>
                  </a:lnTo>
                  <a:lnTo>
                    <a:pt x="294" y="623"/>
                  </a:lnTo>
                  <a:lnTo>
                    <a:pt x="287" y="626"/>
                  </a:lnTo>
                  <a:lnTo>
                    <a:pt x="278" y="612"/>
                  </a:lnTo>
                  <a:lnTo>
                    <a:pt x="269" y="615"/>
                  </a:lnTo>
                  <a:lnTo>
                    <a:pt x="266" y="611"/>
                  </a:lnTo>
                  <a:lnTo>
                    <a:pt x="257" y="611"/>
                  </a:lnTo>
                  <a:lnTo>
                    <a:pt x="254" y="621"/>
                  </a:lnTo>
                  <a:lnTo>
                    <a:pt x="247" y="624"/>
                  </a:lnTo>
                  <a:lnTo>
                    <a:pt x="238" y="620"/>
                  </a:lnTo>
                  <a:lnTo>
                    <a:pt x="224" y="617"/>
                  </a:lnTo>
                  <a:lnTo>
                    <a:pt x="220" y="614"/>
                  </a:lnTo>
                  <a:lnTo>
                    <a:pt x="220" y="618"/>
                  </a:lnTo>
                  <a:lnTo>
                    <a:pt x="215" y="623"/>
                  </a:lnTo>
                  <a:lnTo>
                    <a:pt x="214" y="621"/>
                  </a:lnTo>
                  <a:lnTo>
                    <a:pt x="200" y="621"/>
                  </a:lnTo>
                  <a:lnTo>
                    <a:pt x="191" y="627"/>
                  </a:lnTo>
                  <a:lnTo>
                    <a:pt x="183" y="627"/>
                  </a:lnTo>
                  <a:lnTo>
                    <a:pt x="160" y="624"/>
                  </a:lnTo>
                  <a:lnTo>
                    <a:pt x="154" y="627"/>
                  </a:lnTo>
                  <a:lnTo>
                    <a:pt x="148" y="627"/>
                  </a:lnTo>
                  <a:lnTo>
                    <a:pt x="145" y="632"/>
                  </a:lnTo>
                  <a:lnTo>
                    <a:pt x="137" y="634"/>
                  </a:lnTo>
                  <a:lnTo>
                    <a:pt x="134" y="632"/>
                  </a:lnTo>
                  <a:lnTo>
                    <a:pt x="134" y="635"/>
                  </a:lnTo>
                  <a:lnTo>
                    <a:pt x="134" y="635"/>
                  </a:lnTo>
                  <a:lnTo>
                    <a:pt x="131" y="635"/>
                  </a:lnTo>
                  <a:lnTo>
                    <a:pt x="129" y="641"/>
                  </a:lnTo>
                  <a:lnTo>
                    <a:pt x="125" y="641"/>
                  </a:lnTo>
                  <a:lnTo>
                    <a:pt x="112" y="629"/>
                  </a:lnTo>
                  <a:lnTo>
                    <a:pt x="106" y="627"/>
                  </a:lnTo>
                  <a:lnTo>
                    <a:pt x="112" y="618"/>
                  </a:lnTo>
                  <a:lnTo>
                    <a:pt x="100" y="615"/>
                  </a:lnTo>
                  <a:lnTo>
                    <a:pt x="97" y="620"/>
                  </a:lnTo>
                  <a:lnTo>
                    <a:pt x="91" y="606"/>
                  </a:lnTo>
                  <a:lnTo>
                    <a:pt x="91" y="601"/>
                  </a:lnTo>
                  <a:lnTo>
                    <a:pt x="88" y="594"/>
                  </a:lnTo>
                  <a:lnTo>
                    <a:pt x="91" y="589"/>
                  </a:lnTo>
                  <a:lnTo>
                    <a:pt x="85" y="589"/>
                  </a:lnTo>
                  <a:lnTo>
                    <a:pt x="80" y="583"/>
                  </a:lnTo>
                  <a:lnTo>
                    <a:pt x="77" y="586"/>
                  </a:lnTo>
                  <a:lnTo>
                    <a:pt x="74" y="584"/>
                  </a:lnTo>
                  <a:lnTo>
                    <a:pt x="74" y="575"/>
                  </a:lnTo>
                  <a:lnTo>
                    <a:pt x="77" y="575"/>
                  </a:lnTo>
                  <a:lnTo>
                    <a:pt x="77" y="571"/>
                  </a:lnTo>
                  <a:lnTo>
                    <a:pt x="80" y="571"/>
                  </a:lnTo>
                  <a:lnTo>
                    <a:pt x="76" y="557"/>
                  </a:lnTo>
                  <a:lnTo>
                    <a:pt x="76" y="549"/>
                  </a:lnTo>
                  <a:lnTo>
                    <a:pt x="77" y="549"/>
                  </a:lnTo>
                  <a:lnTo>
                    <a:pt x="79" y="547"/>
                  </a:lnTo>
                  <a:lnTo>
                    <a:pt x="80" y="547"/>
                  </a:lnTo>
                  <a:lnTo>
                    <a:pt x="88" y="552"/>
                  </a:lnTo>
                  <a:lnTo>
                    <a:pt x="94" y="541"/>
                  </a:lnTo>
                  <a:lnTo>
                    <a:pt x="100" y="544"/>
                  </a:lnTo>
                  <a:lnTo>
                    <a:pt x="102" y="541"/>
                  </a:lnTo>
                  <a:lnTo>
                    <a:pt x="100" y="529"/>
                  </a:lnTo>
                  <a:lnTo>
                    <a:pt x="89" y="526"/>
                  </a:lnTo>
                  <a:lnTo>
                    <a:pt x="93" y="520"/>
                  </a:lnTo>
                  <a:lnTo>
                    <a:pt x="91" y="517"/>
                  </a:lnTo>
                  <a:lnTo>
                    <a:pt x="94" y="517"/>
                  </a:lnTo>
                  <a:lnTo>
                    <a:pt x="91" y="514"/>
                  </a:lnTo>
                  <a:lnTo>
                    <a:pt x="93" y="506"/>
                  </a:lnTo>
                  <a:lnTo>
                    <a:pt x="103" y="501"/>
                  </a:lnTo>
                  <a:lnTo>
                    <a:pt x="99" y="498"/>
                  </a:lnTo>
                  <a:lnTo>
                    <a:pt x="99" y="491"/>
                  </a:lnTo>
                  <a:lnTo>
                    <a:pt x="94" y="492"/>
                  </a:lnTo>
                  <a:lnTo>
                    <a:pt x="94" y="497"/>
                  </a:lnTo>
                  <a:lnTo>
                    <a:pt x="91" y="498"/>
                  </a:lnTo>
                  <a:lnTo>
                    <a:pt x="88" y="483"/>
                  </a:lnTo>
                  <a:lnTo>
                    <a:pt x="85" y="484"/>
                  </a:lnTo>
                  <a:lnTo>
                    <a:pt x="85" y="471"/>
                  </a:lnTo>
                  <a:lnTo>
                    <a:pt x="74" y="474"/>
                  </a:lnTo>
                  <a:lnTo>
                    <a:pt x="71" y="480"/>
                  </a:lnTo>
                  <a:lnTo>
                    <a:pt x="70" y="480"/>
                  </a:lnTo>
                  <a:lnTo>
                    <a:pt x="63" y="475"/>
                  </a:lnTo>
                  <a:lnTo>
                    <a:pt x="60" y="471"/>
                  </a:lnTo>
                  <a:lnTo>
                    <a:pt x="53" y="469"/>
                  </a:lnTo>
                  <a:lnTo>
                    <a:pt x="53" y="464"/>
                  </a:lnTo>
                  <a:lnTo>
                    <a:pt x="50" y="464"/>
                  </a:lnTo>
                  <a:lnTo>
                    <a:pt x="50" y="466"/>
                  </a:lnTo>
                  <a:lnTo>
                    <a:pt x="42" y="460"/>
                  </a:lnTo>
                  <a:lnTo>
                    <a:pt x="45" y="460"/>
                  </a:lnTo>
                  <a:lnTo>
                    <a:pt x="45" y="458"/>
                  </a:lnTo>
                  <a:lnTo>
                    <a:pt x="48" y="457"/>
                  </a:lnTo>
                  <a:lnTo>
                    <a:pt x="40" y="449"/>
                  </a:lnTo>
                  <a:lnTo>
                    <a:pt x="37" y="446"/>
                  </a:lnTo>
                  <a:lnTo>
                    <a:pt x="27" y="446"/>
                  </a:lnTo>
                  <a:lnTo>
                    <a:pt x="28" y="434"/>
                  </a:lnTo>
                  <a:lnTo>
                    <a:pt x="13" y="426"/>
                  </a:lnTo>
                  <a:lnTo>
                    <a:pt x="14" y="417"/>
                  </a:lnTo>
                  <a:lnTo>
                    <a:pt x="22" y="404"/>
                  </a:lnTo>
                  <a:lnTo>
                    <a:pt x="23" y="394"/>
                  </a:lnTo>
                  <a:lnTo>
                    <a:pt x="17" y="394"/>
                  </a:lnTo>
                  <a:lnTo>
                    <a:pt x="16" y="386"/>
                  </a:lnTo>
                  <a:lnTo>
                    <a:pt x="5" y="380"/>
                  </a:lnTo>
                  <a:lnTo>
                    <a:pt x="2" y="371"/>
                  </a:lnTo>
                  <a:lnTo>
                    <a:pt x="2" y="371"/>
                  </a:lnTo>
                  <a:lnTo>
                    <a:pt x="10" y="369"/>
                  </a:lnTo>
                  <a:lnTo>
                    <a:pt x="7" y="363"/>
                  </a:lnTo>
                  <a:lnTo>
                    <a:pt x="8" y="357"/>
                  </a:lnTo>
                  <a:lnTo>
                    <a:pt x="0" y="351"/>
                  </a:lnTo>
                  <a:lnTo>
                    <a:pt x="5" y="346"/>
                  </a:lnTo>
                  <a:lnTo>
                    <a:pt x="5" y="340"/>
                  </a:lnTo>
                  <a:lnTo>
                    <a:pt x="4" y="338"/>
                  </a:lnTo>
                  <a:lnTo>
                    <a:pt x="5" y="335"/>
                  </a:lnTo>
                  <a:lnTo>
                    <a:pt x="11" y="334"/>
                  </a:lnTo>
                  <a:lnTo>
                    <a:pt x="19" y="318"/>
                  </a:lnTo>
                  <a:lnTo>
                    <a:pt x="16" y="311"/>
                  </a:lnTo>
                  <a:lnTo>
                    <a:pt x="17" y="304"/>
                  </a:lnTo>
                  <a:lnTo>
                    <a:pt x="11" y="303"/>
                  </a:lnTo>
                  <a:lnTo>
                    <a:pt x="11" y="295"/>
                  </a:lnTo>
                  <a:lnTo>
                    <a:pt x="10" y="294"/>
                  </a:lnTo>
                  <a:lnTo>
                    <a:pt x="11" y="284"/>
                  </a:lnTo>
                  <a:lnTo>
                    <a:pt x="10" y="280"/>
                  </a:lnTo>
                  <a:lnTo>
                    <a:pt x="13" y="274"/>
                  </a:lnTo>
                  <a:lnTo>
                    <a:pt x="13" y="271"/>
                  </a:lnTo>
                  <a:lnTo>
                    <a:pt x="14" y="266"/>
                  </a:lnTo>
                  <a:lnTo>
                    <a:pt x="13" y="264"/>
                  </a:lnTo>
                  <a:lnTo>
                    <a:pt x="14" y="261"/>
                  </a:lnTo>
                  <a:lnTo>
                    <a:pt x="7" y="254"/>
                  </a:lnTo>
                  <a:lnTo>
                    <a:pt x="7" y="249"/>
                  </a:lnTo>
                  <a:lnTo>
                    <a:pt x="11" y="248"/>
                  </a:lnTo>
                  <a:lnTo>
                    <a:pt x="10" y="245"/>
                  </a:lnTo>
                  <a:lnTo>
                    <a:pt x="2" y="228"/>
                  </a:lnTo>
                  <a:lnTo>
                    <a:pt x="8" y="225"/>
                  </a:lnTo>
                  <a:lnTo>
                    <a:pt x="7" y="217"/>
                  </a:lnTo>
                  <a:lnTo>
                    <a:pt x="19" y="215"/>
                  </a:lnTo>
                  <a:lnTo>
                    <a:pt x="19" y="214"/>
                  </a:lnTo>
                  <a:lnTo>
                    <a:pt x="30" y="212"/>
                  </a:lnTo>
                  <a:lnTo>
                    <a:pt x="27" y="208"/>
                  </a:lnTo>
                  <a:lnTo>
                    <a:pt x="28" y="201"/>
                  </a:lnTo>
                  <a:lnTo>
                    <a:pt x="37" y="195"/>
                  </a:lnTo>
                  <a:lnTo>
                    <a:pt x="37" y="180"/>
                  </a:lnTo>
                  <a:lnTo>
                    <a:pt x="40" y="178"/>
                  </a:lnTo>
                  <a:lnTo>
                    <a:pt x="39" y="175"/>
                  </a:lnTo>
                  <a:lnTo>
                    <a:pt x="48" y="160"/>
                  </a:lnTo>
                  <a:lnTo>
                    <a:pt x="59" y="148"/>
                  </a:lnTo>
                  <a:lnTo>
                    <a:pt x="59" y="145"/>
                  </a:lnTo>
                  <a:lnTo>
                    <a:pt x="54" y="143"/>
                  </a:lnTo>
                  <a:lnTo>
                    <a:pt x="57" y="140"/>
                  </a:lnTo>
                  <a:lnTo>
                    <a:pt x="53" y="125"/>
                  </a:lnTo>
                  <a:lnTo>
                    <a:pt x="63" y="121"/>
                  </a:lnTo>
                  <a:lnTo>
                    <a:pt x="70" y="114"/>
                  </a:lnTo>
                  <a:lnTo>
                    <a:pt x="70" y="105"/>
                  </a:lnTo>
                  <a:lnTo>
                    <a:pt x="63" y="103"/>
                  </a:lnTo>
                  <a:lnTo>
                    <a:pt x="66" y="77"/>
                  </a:lnTo>
                  <a:lnTo>
                    <a:pt x="73" y="77"/>
                  </a:lnTo>
                  <a:lnTo>
                    <a:pt x="71" y="83"/>
                  </a:lnTo>
                  <a:lnTo>
                    <a:pt x="80" y="89"/>
                  </a:lnTo>
                  <a:lnTo>
                    <a:pt x="82" y="94"/>
                  </a:lnTo>
                  <a:lnTo>
                    <a:pt x="88" y="94"/>
                  </a:lnTo>
                  <a:lnTo>
                    <a:pt x="86" y="85"/>
                  </a:lnTo>
                  <a:lnTo>
                    <a:pt x="82" y="85"/>
                  </a:lnTo>
                  <a:lnTo>
                    <a:pt x="82" y="69"/>
                  </a:lnTo>
                  <a:lnTo>
                    <a:pt x="91" y="68"/>
                  </a:lnTo>
                  <a:lnTo>
                    <a:pt x="96" y="60"/>
                  </a:lnTo>
                  <a:lnTo>
                    <a:pt x="100" y="61"/>
                  </a:lnTo>
                  <a:lnTo>
                    <a:pt x="99" y="55"/>
                  </a:lnTo>
                  <a:lnTo>
                    <a:pt x="99" y="55"/>
                  </a:lnTo>
                  <a:lnTo>
                    <a:pt x="114" y="69"/>
                  </a:lnTo>
                  <a:lnTo>
                    <a:pt x="119" y="69"/>
                  </a:lnTo>
                  <a:lnTo>
                    <a:pt x="128" y="51"/>
                  </a:lnTo>
                  <a:lnTo>
                    <a:pt x="134" y="49"/>
                  </a:lnTo>
                  <a:lnTo>
                    <a:pt x="137" y="46"/>
                  </a:lnTo>
                  <a:lnTo>
                    <a:pt x="132" y="35"/>
                  </a:lnTo>
                  <a:lnTo>
                    <a:pt x="135" y="25"/>
                  </a:lnTo>
                  <a:lnTo>
                    <a:pt x="131" y="21"/>
                  </a:lnTo>
                  <a:lnTo>
                    <a:pt x="139" y="17"/>
                  </a:lnTo>
                  <a:lnTo>
                    <a:pt x="151" y="21"/>
                  </a:lnTo>
                  <a:lnTo>
                    <a:pt x="152" y="26"/>
                  </a:lnTo>
                  <a:lnTo>
                    <a:pt x="152" y="35"/>
                  </a:lnTo>
                  <a:lnTo>
                    <a:pt x="157" y="34"/>
                  </a:lnTo>
                  <a:lnTo>
                    <a:pt x="160" y="29"/>
                  </a:lnTo>
                  <a:lnTo>
                    <a:pt x="165" y="29"/>
                  </a:lnTo>
                  <a:lnTo>
                    <a:pt x="157" y="41"/>
                  </a:lnTo>
                  <a:lnTo>
                    <a:pt x="177" y="38"/>
                  </a:lnTo>
                  <a:lnTo>
                    <a:pt x="183" y="34"/>
                  </a:lnTo>
                  <a:lnTo>
                    <a:pt x="189" y="35"/>
                  </a:lnTo>
                  <a:lnTo>
                    <a:pt x="195" y="26"/>
                  </a:lnTo>
                  <a:lnTo>
                    <a:pt x="201" y="25"/>
                  </a:lnTo>
                  <a:lnTo>
                    <a:pt x="205" y="20"/>
                  </a:lnTo>
                  <a:lnTo>
                    <a:pt x="205" y="12"/>
                  </a:lnTo>
                  <a:lnTo>
                    <a:pt x="223" y="0"/>
                  </a:lnTo>
                  <a:lnTo>
                    <a:pt x="224" y="1"/>
                  </a:lnTo>
                  <a:lnTo>
                    <a:pt x="223" y="20"/>
                  </a:ln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" name="Etiquettes"/>
            <p:cNvGrpSpPr/>
            <p:nvPr/>
          </p:nvGrpSpPr>
          <p:grpSpPr>
            <a:xfrm>
              <a:off x="215076" y="993513"/>
              <a:ext cx="8557724" cy="5448782"/>
              <a:chOff x="3163105" y="2427514"/>
              <a:chExt cx="5729469" cy="3558040"/>
            </a:xfrm>
          </p:grpSpPr>
          <p:sp>
            <p:nvSpPr>
              <p:cNvPr id="7" name="Etiquette - Crimea"/>
              <p:cNvSpPr>
                <a:spLocks noChangeArrowheads="1"/>
              </p:cNvSpPr>
              <p:nvPr/>
            </p:nvSpPr>
            <p:spPr bwMode="auto">
              <a:xfrm>
                <a:off x="6874760" y="5496232"/>
                <a:ext cx="380995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АР</a:t>
                </a:r>
                <a:r>
                  <a:rPr lang="uk-UA" altLang="fr-FR" sz="1200" dirty="0">
                    <a:latin typeface="+mn-lt"/>
                  </a:rPr>
                  <a:t> </a:t>
                </a:r>
                <a:r>
                  <a:rPr lang="uk-UA" altLang="fr-FR" sz="1200" b="1" dirty="0">
                    <a:latin typeface="+mn-lt"/>
                  </a:rPr>
                  <a:t>Крим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8" name="Etiquette - Sevastopol"/>
              <p:cNvSpPr>
                <a:spLocks noChangeArrowheads="1"/>
              </p:cNvSpPr>
              <p:nvPr/>
            </p:nvSpPr>
            <p:spPr bwMode="auto">
              <a:xfrm>
                <a:off x="6267875" y="5864968"/>
                <a:ext cx="557605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Севастополь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9" name="Etiquette - Luhansk"/>
              <p:cNvSpPr>
                <a:spLocks noChangeArrowheads="1"/>
              </p:cNvSpPr>
              <p:nvPr/>
            </p:nvSpPr>
            <p:spPr bwMode="auto">
              <a:xfrm>
                <a:off x="8444653" y="3660146"/>
                <a:ext cx="447921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Луганська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0" name="Etiquette - Donetsk"/>
              <p:cNvSpPr>
                <a:spLocks noChangeArrowheads="1"/>
              </p:cNvSpPr>
              <p:nvPr/>
            </p:nvSpPr>
            <p:spPr bwMode="auto">
              <a:xfrm>
                <a:off x="7964488" y="3920276"/>
                <a:ext cx="440280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Донецька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1" name="Etiquette - Zaporizhia"/>
              <p:cNvSpPr>
                <a:spLocks noChangeArrowheads="1"/>
              </p:cNvSpPr>
              <p:nvPr/>
            </p:nvSpPr>
            <p:spPr bwMode="auto">
              <a:xfrm>
                <a:off x="7322433" y="4587804"/>
                <a:ext cx="485956" cy="120586"/>
              </a:xfrm>
              <a:prstGeom prst="rect">
                <a:avLst/>
              </a:pr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Запорізька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2" name="Etiquette - Kherson"/>
              <p:cNvSpPr>
                <a:spLocks noChangeArrowheads="1"/>
              </p:cNvSpPr>
              <p:nvPr/>
            </p:nvSpPr>
            <p:spPr bwMode="auto">
              <a:xfrm>
                <a:off x="6684578" y="4872396"/>
                <a:ext cx="509482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Херсонська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3" name="Etiquette - Dnepropetrovsk"/>
              <p:cNvSpPr>
                <a:spLocks noChangeArrowheads="1"/>
              </p:cNvSpPr>
              <p:nvPr/>
            </p:nvSpPr>
            <p:spPr bwMode="auto">
              <a:xfrm>
                <a:off x="7000882" y="4001031"/>
                <a:ext cx="818398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Дніпропетровська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4" name="Etiquette - Kharkiv"/>
              <p:cNvSpPr>
                <a:spLocks noChangeArrowheads="1"/>
              </p:cNvSpPr>
              <p:nvPr/>
            </p:nvSpPr>
            <p:spPr bwMode="auto">
              <a:xfrm>
                <a:off x="7679388" y="3351161"/>
                <a:ext cx="481964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Харківська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5" name="Etiquette - Poltava"/>
              <p:cNvSpPr>
                <a:spLocks noChangeArrowheads="1"/>
              </p:cNvSpPr>
              <p:nvPr/>
            </p:nvSpPr>
            <p:spPr bwMode="auto">
              <a:xfrm>
                <a:off x="6729034" y="3325353"/>
                <a:ext cx="505660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Полтавська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6" name="Etiquette - Sumy"/>
              <p:cNvSpPr>
                <a:spLocks noChangeArrowheads="1"/>
              </p:cNvSpPr>
              <p:nvPr/>
            </p:nvSpPr>
            <p:spPr bwMode="auto">
              <a:xfrm>
                <a:off x="6881071" y="2724729"/>
                <a:ext cx="368374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Сумська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7" name="Etiquette - Chernihiv"/>
              <p:cNvSpPr>
                <a:spLocks noChangeArrowheads="1"/>
              </p:cNvSpPr>
              <p:nvPr/>
            </p:nvSpPr>
            <p:spPr bwMode="auto">
              <a:xfrm>
                <a:off x="6073605" y="2427514"/>
                <a:ext cx="553569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Чернігівська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8" name="Etiquette - Mykolaiv"/>
              <p:cNvSpPr>
                <a:spLocks noChangeArrowheads="1"/>
              </p:cNvSpPr>
              <p:nvPr/>
            </p:nvSpPr>
            <p:spPr bwMode="auto">
              <a:xfrm>
                <a:off x="6041660" y="4508129"/>
                <a:ext cx="623029" cy="120586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Миколаївська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19" name="Etiquette - Odesa"/>
              <p:cNvSpPr>
                <a:spLocks noChangeArrowheads="1"/>
              </p:cNvSpPr>
              <p:nvPr/>
            </p:nvSpPr>
            <p:spPr bwMode="auto">
              <a:xfrm>
                <a:off x="5636758" y="4671167"/>
                <a:ext cx="371121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Одеська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0" name="Etiquette - Vinnytsia"/>
              <p:cNvSpPr>
                <a:spLocks noChangeArrowheads="1"/>
              </p:cNvSpPr>
              <p:nvPr/>
            </p:nvSpPr>
            <p:spPr bwMode="auto">
              <a:xfrm>
                <a:off x="5006105" y="3774075"/>
                <a:ext cx="460199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Вінницька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1" name="Etiquette - Kirovorhad"/>
              <p:cNvSpPr>
                <a:spLocks noChangeArrowheads="1"/>
              </p:cNvSpPr>
              <p:nvPr/>
            </p:nvSpPr>
            <p:spPr bwMode="auto">
              <a:xfrm>
                <a:off x="6078053" y="3963178"/>
                <a:ext cx="696395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Кіровоградська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2" name="Etiquette - Cherkasy"/>
              <p:cNvSpPr>
                <a:spLocks noChangeArrowheads="1"/>
              </p:cNvSpPr>
              <p:nvPr/>
            </p:nvSpPr>
            <p:spPr bwMode="auto">
              <a:xfrm>
                <a:off x="6016270" y="3607966"/>
                <a:ext cx="458911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Черкаська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3" name="Etiquette - Zhytomyr"/>
              <p:cNvSpPr>
                <a:spLocks noChangeArrowheads="1"/>
              </p:cNvSpPr>
              <p:nvPr/>
            </p:nvSpPr>
            <p:spPr bwMode="auto">
              <a:xfrm>
                <a:off x="4862007" y="2845285"/>
                <a:ext cx="616031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Житомирська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4" name="Etiquette - Kyiv"/>
              <p:cNvSpPr>
                <a:spLocks noChangeArrowheads="1"/>
              </p:cNvSpPr>
              <p:nvPr/>
            </p:nvSpPr>
            <p:spPr bwMode="auto">
              <a:xfrm>
                <a:off x="5694920" y="3273787"/>
                <a:ext cx="384000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Київська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5" name="Etiquette - Volyn"/>
              <p:cNvSpPr>
                <a:spLocks noChangeArrowheads="1"/>
              </p:cNvSpPr>
              <p:nvPr/>
            </p:nvSpPr>
            <p:spPr bwMode="auto">
              <a:xfrm>
                <a:off x="3800222" y="2561900"/>
                <a:ext cx="471317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Волинська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6" name="Etiquette - Rivne"/>
              <p:cNvSpPr>
                <a:spLocks noChangeArrowheads="1"/>
              </p:cNvSpPr>
              <p:nvPr/>
            </p:nvSpPr>
            <p:spPr bwMode="auto">
              <a:xfrm>
                <a:off x="4367848" y="2564173"/>
                <a:ext cx="487029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Рівненська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7" name="Etiquette - Khmelnytskyi"/>
              <p:cNvSpPr>
                <a:spLocks noChangeArrowheads="1"/>
              </p:cNvSpPr>
              <p:nvPr/>
            </p:nvSpPr>
            <p:spPr bwMode="auto">
              <a:xfrm>
                <a:off x="4421645" y="3358023"/>
                <a:ext cx="604140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Хмельницька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8" name="Etiquette - Chernivtsi"/>
              <p:cNvSpPr>
                <a:spLocks noChangeArrowheads="1"/>
              </p:cNvSpPr>
              <p:nvPr/>
            </p:nvSpPr>
            <p:spPr bwMode="auto">
              <a:xfrm>
                <a:off x="4224046" y="4114749"/>
                <a:ext cx="557862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Чернівецька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29" name="Etiquette - Lviv"/>
              <p:cNvSpPr>
                <a:spLocks noChangeArrowheads="1"/>
              </p:cNvSpPr>
              <p:nvPr/>
            </p:nvSpPr>
            <p:spPr bwMode="auto">
              <a:xfrm>
                <a:off x="3534330" y="3232918"/>
                <a:ext cx="434442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Львівська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30" name="Etiquette - Ivano-Frankivsk"/>
              <p:cNvSpPr>
                <a:spLocks noChangeArrowheads="1"/>
              </p:cNvSpPr>
              <p:nvPr/>
            </p:nvSpPr>
            <p:spPr bwMode="auto">
              <a:xfrm>
                <a:off x="3626095" y="3748109"/>
                <a:ext cx="555715" cy="241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Івано-</a:t>
                </a:r>
              </a:p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Франківська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31" name="Etiquette - Ternopil"/>
              <p:cNvSpPr>
                <a:spLocks noChangeArrowheads="1"/>
              </p:cNvSpPr>
              <p:nvPr/>
            </p:nvSpPr>
            <p:spPr bwMode="auto">
              <a:xfrm>
                <a:off x="3884379" y="3521797"/>
                <a:ext cx="639642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Тернопільська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32" name="Etiquette - Zakarpattia"/>
              <p:cNvSpPr>
                <a:spLocks noChangeArrowheads="1"/>
              </p:cNvSpPr>
              <p:nvPr/>
            </p:nvSpPr>
            <p:spPr bwMode="auto">
              <a:xfrm>
                <a:off x="3163105" y="4040805"/>
                <a:ext cx="592034" cy="1205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sz="1200" b="1" dirty="0">
                    <a:latin typeface="+mn-lt"/>
                  </a:rPr>
                  <a:t>Закарпатська</a:t>
                </a:r>
                <a:endParaRPr lang="en-US" altLang="fr-FR" sz="1200" b="1" dirty="0">
                  <a:latin typeface="+mn-lt"/>
                </a:endParaRPr>
              </a:p>
            </p:txBody>
          </p:sp>
          <p:sp>
            <p:nvSpPr>
              <p:cNvPr id="33" name="Etiquette - Kyiv city"/>
              <p:cNvSpPr>
                <a:spLocks noChangeArrowheads="1"/>
              </p:cNvSpPr>
              <p:nvPr/>
            </p:nvSpPr>
            <p:spPr bwMode="auto">
              <a:xfrm>
                <a:off x="5596095" y="2851014"/>
                <a:ext cx="223231" cy="1406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 anchor="ctr">
                <a:spAutoFit/>
              </a:bodyPr>
              <a:lstStyle>
                <a:lvl1pPr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ctr" eaLnBrk="1" hangingPunct="1"/>
                <a:r>
                  <a:rPr lang="uk-UA" altLang="fr-FR" b="1" dirty="0">
                    <a:latin typeface="+mn-lt"/>
                  </a:rPr>
                  <a:t>Київ</a:t>
                </a:r>
                <a:endParaRPr lang="en-US" altLang="fr-FR" b="1" dirty="0">
                  <a:latin typeface="+mn-lt"/>
                </a:endParaRPr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4766738" y="1164824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612,6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2145188" y="1374993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 smtClean="0">
                  <a:solidFill>
                    <a:srgbClr val="FF0000"/>
                  </a:solidFill>
                </a:rPr>
                <a:t>326,</a:t>
              </a:r>
              <a:r>
                <a:rPr lang="uk-UA" sz="1200" b="1" dirty="0" smtClean="0">
                  <a:solidFill>
                    <a:srgbClr val="FF0000"/>
                  </a:solidFill>
                </a:rPr>
                <a:t>2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1287376" y="1374340"/>
              <a:ext cx="583774" cy="292912"/>
            </a:xfrm>
            <a:prstGeom prst="rect">
              <a:avLst/>
            </a:prstGeom>
            <a:solidFill>
              <a:schemeClr val="accent6">
                <a:lumMod val="40000"/>
                <a:lumOff val="60000"/>
              </a:schemeClr>
            </a:solidFill>
          </p:spPr>
          <p:txBody>
            <a:bodyPr wrap="square" rtlCol="0">
              <a:spAutoFit/>
            </a:bodyPr>
            <a:lstStyle/>
            <a:p>
              <a:r>
                <a:rPr lang="en-US" sz="1200" b="1" dirty="0" smtClean="0">
                  <a:solidFill>
                    <a:srgbClr val="FF0000"/>
                  </a:solidFill>
                </a:rPr>
                <a:t>609,</a:t>
              </a:r>
              <a:r>
                <a:rPr lang="uk-UA" sz="1200" b="1" dirty="0" smtClean="0">
                  <a:solidFill>
                    <a:srgbClr val="FF0000"/>
                  </a:solidFill>
                </a:rPr>
                <a:t>7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812708" y="2422529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493,8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1574125" y="3660026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281,1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764615" y="3612546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 smtClean="0">
                  <a:solidFill>
                    <a:srgbClr val="FF0000"/>
                  </a:solidFill>
                </a:rPr>
                <a:t>543,</a:t>
              </a:r>
              <a:r>
                <a:rPr lang="uk-UA" sz="1200" b="1" dirty="0" smtClean="0">
                  <a:solidFill>
                    <a:srgbClr val="FF0000"/>
                  </a:solidFill>
                </a:rPr>
                <a:t>2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2298382" y="2681590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335,1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1631618" y="2823171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192,3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1240763" y="3347630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333,3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070628" y="3186035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343,4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3003602" y="1823092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 smtClean="0">
                  <a:solidFill>
                    <a:srgbClr val="FF0000"/>
                  </a:solidFill>
                </a:rPr>
                <a:t>579,</a:t>
              </a:r>
              <a:r>
                <a:rPr lang="uk-UA" sz="1200" b="1" dirty="0" smtClean="0">
                  <a:solidFill>
                    <a:srgbClr val="FF0000"/>
                  </a:solidFill>
                </a:rPr>
                <a:t>2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024300" y="2442429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663,4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3812956" y="1757314"/>
              <a:ext cx="60732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496,8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5705973" y="2479402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508,7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823523" y="1556939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461,9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4223034" y="2946068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506,6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3895072" y="4595233"/>
              <a:ext cx="6738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chemeClr val="bg1"/>
                  </a:solidFill>
                </a:rPr>
                <a:t>1246,5</a:t>
              </a:r>
              <a:endParaRPr lang="uk-UA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4657395" y="4347946"/>
              <a:ext cx="6261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chemeClr val="bg1"/>
                  </a:solidFill>
                </a:rPr>
                <a:t>1038,3</a:t>
              </a:r>
              <a:endParaRPr lang="uk-UA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4861384" y="3482037"/>
              <a:ext cx="5837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908,8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5955859" y="3575283"/>
              <a:ext cx="66777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ru-RU" sz="1200" b="1" dirty="0" smtClean="0">
                  <a:solidFill>
                    <a:schemeClr val="bg1"/>
                  </a:solidFill>
                </a:rPr>
                <a:t>1564,8</a:t>
              </a:r>
              <a:endParaRPr lang="uk-UA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7071931" y="2612277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401,4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8204387" y="3041623"/>
              <a:ext cx="5837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717,7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7386580" y="3384967"/>
              <a:ext cx="71719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chemeClr val="bg1"/>
                  </a:solidFill>
                </a:rPr>
                <a:t>1246,5</a:t>
              </a:r>
              <a:endParaRPr lang="uk-UA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6558499" y="4450362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589,6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5602855" y="4861040"/>
              <a:ext cx="5837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751,5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5857090" y="5851865"/>
              <a:ext cx="76654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solidFill>
                    <a:srgbClr val="FF0000"/>
                  </a:solidFill>
                </a:rPr>
                <a:t>829,42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206988" y="6397463"/>
              <a:ext cx="583774" cy="2929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 smtClean="0">
                  <a:solidFill>
                    <a:srgbClr val="FF0000"/>
                  </a:solidFill>
                </a:rPr>
                <a:t>60</a:t>
              </a:r>
              <a:r>
                <a:rPr lang="uk-UA" sz="1200" b="1" dirty="0" smtClean="0">
                  <a:solidFill>
                    <a:srgbClr val="FF0000"/>
                  </a:solidFill>
                </a:rPr>
                <a:t>1</a:t>
              </a:r>
              <a:endParaRPr lang="uk-UA" sz="1200" b="1" dirty="0">
                <a:solidFill>
                  <a:srgbClr val="FF0000"/>
                </a:solidFill>
              </a:endParaRPr>
            </a:p>
          </p:txBody>
        </p:sp>
        <p:sp>
          <p:nvSpPr>
            <p:cNvPr id="94" name="Полілінія: фігура 93"/>
            <p:cNvSpPr>
              <a:spLocks/>
            </p:cNvSpPr>
            <p:nvPr/>
          </p:nvSpPr>
          <p:spPr bwMode="auto">
            <a:xfrm>
              <a:off x="7659467" y="3146709"/>
              <a:ext cx="1290957" cy="1422192"/>
            </a:xfrm>
            <a:custGeom>
              <a:avLst/>
              <a:gdLst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116808 w 1809181"/>
                <a:gd name="connsiteY7" fmla="*/ 1575352 h 2457840"/>
                <a:gd name="connsiteX8" fmla="*/ 1116808 w 1809181"/>
                <a:gd name="connsiteY8" fmla="*/ 1575352 h 2457840"/>
                <a:gd name="connsiteX9" fmla="*/ 1128663 w 1809181"/>
                <a:gd name="connsiteY9" fmla="*/ 1597232 h 2457840"/>
                <a:gd name="connsiteX10" fmla="*/ 1128963 w 1809181"/>
                <a:gd name="connsiteY10" fmla="*/ 1597253 h 2457840"/>
                <a:gd name="connsiteX11" fmla="*/ 1128663 w 1809181"/>
                <a:gd name="connsiteY11" fmla="*/ 1597231 h 2457840"/>
                <a:gd name="connsiteX12" fmla="*/ 1114437 w 1809181"/>
                <a:gd name="connsiteY12" fmla="*/ 1546178 h 2457840"/>
                <a:gd name="connsiteX13" fmla="*/ 1114437 w 1809181"/>
                <a:gd name="connsiteY13" fmla="*/ 1546179 h 2457840"/>
                <a:gd name="connsiteX14" fmla="*/ 1126292 w 1809181"/>
                <a:gd name="connsiteY14" fmla="*/ 1548610 h 2457840"/>
                <a:gd name="connsiteX15" fmla="*/ 1126292 w 1809181"/>
                <a:gd name="connsiteY15" fmla="*/ 1548609 h 2457840"/>
                <a:gd name="connsiteX16" fmla="*/ 1121531 w 1809181"/>
                <a:gd name="connsiteY16" fmla="*/ 1521861 h 2457840"/>
                <a:gd name="connsiteX17" fmla="*/ 1121550 w 1809181"/>
                <a:gd name="connsiteY17" fmla="*/ 1521868 h 2457840"/>
                <a:gd name="connsiteX18" fmla="*/ 1121550 w 1809181"/>
                <a:gd name="connsiteY18" fmla="*/ 1521867 h 2457840"/>
                <a:gd name="connsiteX19" fmla="*/ 1012477 w 1809181"/>
                <a:gd name="connsiteY19" fmla="*/ 1473245 h 2457840"/>
                <a:gd name="connsiteX20" fmla="*/ 1012477 w 1809181"/>
                <a:gd name="connsiteY20" fmla="*/ 1473246 h 2457840"/>
                <a:gd name="connsiteX21" fmla="*/ 1017220 w 1809181"/>
                <a:gd name="connsiteY21" fmla="*/ 1480539 h 2457840"/>
                <a:gd name="connsiteX22" fmla="*/ 1031447 w 1809181"/>
                <a:gd name="connsiteY22" fmla="*/ 1490263 h 2457840"/>
                <a:gd name="connsiteX23" fmla="*/ 1017220 w 1809181"/>
                <a:gd name="connsiteY23" fmla="*/ 1480539 h 2457840"/>
                <a:gd name="connsiteX24" fmla="*/ 1007735 w 1809181"/>
                <a:gd name="connsiteY24" fmla="*/ 1436779 h 2457840"/>
                <a:gd name="connsiteX25" fmla="*/ 1007735 w 1809181"/>
                <a:gd name="connsiteY25" fmla="*/ 1436779 h 2457840"/>
                <a:gd name="connsiteX26" fmla="*/ 1019591 w 1809181"/>
                <a:gd name="connsiteY26" fmla="*/ 1456228 h 2457840"/>
                <a:gd name="connsiteX27" fmla="*/ 1019591 w 1809181"/>
                <a:gd name="connsiteY27" fmla="*/ 1456228 h 2457840"/>
                <a:gd name="connsiteX28" fmla="*/ 924745 w 1809181"/>
                <a:gd name="connsiteY28" fmla="*/ 1395450 h 2457840"/>
                <a:gd name="connsiteX29" fmla="*/ 924745 w 1809181"/>
                <a:gd name="connsiteY29" fmla="*/ 1395450 h 2457840"/>
                <a:gd name="connsiteX30" fmla="*/ 946086 w 1809181"/>
                <a:gd name="connsiteY30" fmla="*/ 1407606 h 2457840"/>
                <a:gd name="connsiteX31" fmla="*/ 991137 w 1809181"/>
                <a:gd name="connsiteY31" fmla="*/ 1400313 h 2457840"/>
                <a:gd name="connsiteX32" fmla="*/ 1007735 w 1809181"/>
                <a:gd name="connsiteY32" fmla="*/ 1417330 h 2457840"/>
                <a:gd name="connsiteX33" fmla="*/ 1007735 w 1809181"/>
                <a:gd name="connsiteY33" fmla="*/ 1417330 h 2457840"/>
                <a:gd name="connsiteX34" fmla="*/ 991137 w 1809181"/>
                <a:gd name="connsiteY34" fmla="*/ 1400312 h 2457840"/>
                <a:gd name="connsiteX35" fmla="*/ 946086 w 1809181"/>
                <a:gd name="connsiteY35" fmla="*/ 1407606 h 2457840"/>
                <a:gd name="connsiteX36" fmla="*/ 929488 w 1809181"/>
                <a:gd name="connsiteY36" fmla="*/ 1354122 h 2457840"/>
                <a:gd name="connsiteX37" fmla="*/ 931859 w 1809181"/>
                <a:gd name="connsiteY37" fmla="*/ 1368708 h 2457840"/>
                <a:gd name="connsiteX38" fmla="*/ 931859 w 1809181"/>
                <a:gd name="connsiteY38" fmla="*/ 1368708 h 2457840"/>
                <a:gd name="connsiteX39" fmla="*/ 929488 w 1809181"/>
                <a:gd name="connsiteY39" fmla="*/ 1271464 h 2457840"/>
                <a:gd name="connsiteX40" fmla="*/ 903405 w 1809181"/>
                <a:gd name="connsiteY40" fmla="*/ 1283620 h 2457840"/>
                <a:gd name="connsiteX41" fmla="*/ 898663 w 1809181"/>
                <a:gd name="connsiteY41" fmla="*/ 1276326 h 2457840"/>
                <a:gd name="connsiteX42" fmla="*/ 884436 w 1809181"/>
                <a:gd name="connsiteY42" fmla="*/ 1278758 h 2457840"/>
                <a:gd name="connsiteX43" fmla="*/ 884436 w 1809181"/>
                <a:gd name="connsiteY43" fmla="*/ 1278758 h 2457840"/>
                <a:gd name="connsiteX44" fmla="*/ 898663 w 1809181"/>
                <a:gd name="connsiteY44" fmla="*/ 1276327 h 2457840"/>
                <a:gd name="connsiteX45" fmla="*/ 903405 w 1809181"/>
                <a:gd name="connsiteY45" fmla="*/ 1283620 h 2457840"/>
                <a:gd name="connsiteX46" fmla="*/ 929488 w 1809181"/>
                <a:gd name="connsiteY46" fmla="*/ 1271464 h 2457840"/>
                <a:gd name="connsiteX47" fmla="*/ 936601 w 1809181"/>
                <a:gd name="connsiteY47" fmla="*/ 1324949 h 2457840"/>
                <a:gd name="connsiteX48" fmla="*/ 946086 w 1809181"/>
                <a:gd name="connsiteY48" fmla="*/ 1324949 h 2457840"/>
                <a:gd name="connsiteX49" fmla="*/ 957941 w 1809181"/>
                <a:gd name="connsiteY49" fmla="*/ 1334673 h 2457840"/>
                <a:gd name="connsiteX50" fmla="*/ 957941 w 1809181"/>
                <a:gd name="connsiteY50" fmla="*/ 1334673 h 2457840"/>
                <a:gd name="connsiteX51" fmla="*/ 946086 w 1809181"/>
                <a:gd name="connsiteY51" fmla="*/ 1324948 h 2457840"/>
                <a:gd name="connsiteX52" fmla="*/ 936601 w 1809181"/>
                <a:gd name="connsiteY52" fmla="*/ 1324948 h 2457840"/>
                <a:gd name="connsiteX53" fmla="*/ 870209 w 1809181"/>
                <a:gd name="connsiteY53" fmla="*/ 1264171 h 2457840"/>
                <a:gd name="connsiteX54" fmla="*/ 870209 w 1809181"/>
                <a:gd name="connsiteY54" fmla="*/ 1264171 h 2457840"/>
                <a:gd name="connsiteX55" fmla="*/ 875047 w 1809181"/>
                <a:gd name="connsiteY55" fmla="*/ 1269131 h 2457840"/>
                <a:gd name="connsiteX56" fmla="*/ 860725 w 1809181"/>
                <a:gd name="connsiteY56" fmla="*/ 1249585 h 2457840"/>
                <a:gd name="connsiteX57" fmla="*/ 874951 w 1809181"/>
                <a:gd name="connsiteY57" fmla="*/ 1256878 h 2457840"/>
                <a:gd name="connsiteX58" fmla="*/ 874951 w 1809181"/>
                <a:gd name="connsiteY58" fmla="*/ 1256878 h 2457840"/>
                <a:gd name="connsiteX59" fmla="*/ 860726 w 1809181"/>
                <a:gd name="connsiteY59" fmla="*/ 1249585 h 2457840"/>
                <a:gd name="connsiteX60" fmla="*/ 863096 w 1809181"/>
                <a:gd name="connsiteY60" fmla="*/ 1234998 h 2457840"/>
                <a:gd name="connsiteX61" fmla="*/ 863096 w 1809181"/>
                <a:gd name="connsiteY61" fmla="*/ 1234998 h 2457840"/>
                <a:gd name="connsiteX62" fmla="*/ 867838 w 1809181"/>
                <a:gd name="connsiteY62" fmla="*/ 1249584 h 2457840"/>
                <a:gd name="connsiteX63" fmla="*/ 867838 w 1809181"/>
                <a:gd name="connsiteY63" fmla="*/ 1249584 h 2457840"/>
                <a:gd name="connsiteX64" fmla="*/ 844127 w 1809181"/>
                <a:gd name="connsiteY64" fmla="*/ 1103719 h 2457840"/>
                <a:gd name="connsiteX65" fmla="*/ 851240 w 1809181"/>
                <a:gd name="connsiteY65" fmla="*/ 1198532 h 2457840"/>
                <a:gd name="connsiteX66" fmla="*/ 874951 w 1809181"/>
                <a:gd name="connsiteY66" fmla="*/ 1222842 h 2457840"/>
                <a:gd name="connsiteX67" fmla="*/ 874951 w 1809181"/>
                <a:gd name="connsiteY67" fmla="*/ 1222842 h 2457840"/>
                <a:gd name="connsiteX68" fmla="*/ 851240 w 1809181"/>
                <a:gd name="connsiteY68" fmla="*/ 1198531 h 2457840"/>
                <a:gd name="connsiteX69" fmla="*/ 867838 w 1809181"/>
                <a:gd name="connsiteY69" fmla="*/ 1067252 h 2457840"/>
                <a:gd name="connsiteX70" fmla="*/ 870209 w 1809181"/>
                <a:gd name="connsiteY70" fmla="*/ 1074546 h 2457840"/>
                <a:gd name="connsiteX71" fmla="*/ 870209 w 1809181"/>
                <a:gd name="connsiteY71" fmla="*/ 1074545 h 2457840"/>
                <a:gd name="connsiteX72" fmla="*/ 844127 w 1809181"/>
                <a:gd name="connsiteY72" fmla="*/ 1040510 h 2457840"/>
                <a:gd name="connsiteX73" fmla="*/ 844127 w 1809181"/>
                <a:gd name="connsiteY73" fmla="*/ 1040510 h 2457840"/>
                <a:gd name="connsiteX74" fmla="*/ 855982 w 1809181"/>
                <a:gd name="connsiteY74" fmla="*/ 1052666 h 2457840"/>
                <a:gd name="connsiteX75" fmla="*/ 874951 w 1809181"/>
                <a:gd name="connsiteY75" fmla="*/ 1052666 h 2457840"/>
                <a:gd name="connsiteX76" fmla="*/ 877323 w 1809181"/>
                <a:gd name="connsiteY76" fmla="*/ 1062390 h 2457840"/>
                <a:gd name="connsiteX77" fmla="*/ 877323 w 1809181"/>
                <a:gd name="connsiteY77" fmla="*/ 1062390 h 2457840"/>
                <a:gd name="connsiteX78" fmla="*/ 874951 w 1809181"/>
                <a:gd name="connsiteY78" fmla="*/ 1052665 h 2457840"/>
                <a:gd name="connsiteX79" fmla="*/ 855982 w 1809181"/>
                <a:gd name="connsiteY79" fmla="*/ 1052665 h 2457840"/>
                <a:gd name="connsiteX80" fmla="*/ 851240 w 1809181"/>
                <a:gd name="connsiteY80" fmla="*/ 999182 h 2457840"/>
                <a:gd name="connsiteX81" fmla="*/ 851240 w 1809181"/>
                <a:gd name="connsiteY81" fmla="*/ 999182 h 2457840"/>
                <a:gd name="connsiteX82" fmla="*/ 855982 w 1809181"/>
                <a:gd name="connsiteY82" fmla="*/ 1021061 h 2457840"/>
                <a:gd name="connsiteX83" fmla="*/ 855982 w 1809181"/>
                <a:gd name="connsiteY83" fmla="*/ 1021061 h 2457840"/>
                <a:gd name="connsiteX84" fmla="*/ 841755 w 1809181"/>
                <a:gd name="connsiteY84" fmla="*/ 970008 h 2457840"/>
                <a:gd name="connsiteX85" fmla="*/ 827529 w 1809181"/>
                <a:gd name="connsiteY85" fmla="*/ 972439 h 2457840"/>
                <a:gd name="connsiteX86" fmla="*/ 827529 w 1809181"/>
                <a:gd name="connsiteY86" fmla="*/ 972439 h 2457840"/>
                <a:gd name="connsiteX87" fmla="*/ 841755 w 1809181"/>
                <a:gd name="connsiteY87" fmla="*/ 970008 h 2457840"/>
                <a:gd name="connsiteX88" fmla="*/ 851240 w 1809181"/>
                <a:gd name="connsiteY88" fmla="*/ 984595 h 2457840"/>
                <a:gd name="connsiteX89" fmla="*/ 870209 w 1809181"/>
                <a:gd name="connsiteY89" fmla="*/ 979733 h 2457840"/>
                <a:gd name="connsiteX90" fmla="*/ 851240 w 1809181"/>
                <a:gd name="connsiteY90" fmla="*/ 984595 h 2457840"/>
                <a:gd name="connsiteX91" fmla="*/ 827529 w 1809181"/>
                <a:gd name="connsiteY91" fmla="*/ 901937 h 2457840"/>
                <a:gd name="connsiteX92" fmla="*/ 817327 w 1809181"/>
                <a:gd name="connsiteY92" fmla="*/ 906121 h 2457840"/>
                <a:gd name="connsiteX93" fmla="*/ 820415 w 1809181"/>
                <a:gd name="connsiteY93" fmla="*/ 906800 h 2457840"/>
                <a:gd name="connsiteX94" fmla="*/ 827529 w 1809181"/>
                <a:gd name="connsiteY94" fmla="*/ 901938 h 2457840"/>
                <a:gd name="connsiteX95" fmla="*/ 735054 w 1809181"/>
                <a:gd name="connsiteY95" fmla="*/ 899506 h 2457840"/>
                <a:gd name="connsiteX96" fmla="*/ 735054 w 1809181"/>
                <a:gd name="connsiteY96" fmla="*/ 899507 h 2457840"/>
                <a:gd name="connsiteX97" fmla="*/ 758766 w 1809181"/>
                <a:gd name="connsiteY97" fmla="*/ 899507 h 2457840"/>
                <a:gd name="connsiteX98" fmla="*/ 772992 w 1809181"/>
                <a:gd name="connsiteY98" fmla="*/ 906800 h 2457840"/>
                <a:gd name="connsiteX99" fmla="*/ 782477 w 1809181"/>
                <a:gd name="connsiteY99" fmla="*/ 906800 h 2457840"/>
                <a:gd name="connsiteX100" fmla="*/ 787219 w 1809181"/>
                <a:gd name="connsiteY100" fmla="*/ 899507 h 2457840"/>
                <a:gd name="connsiteX101" fmla="*/ 787232 w 1809181"/>
                <a:gd name="connsiteY101" fmla="*/ 899510 h 2457840"/>
                <a:gd name="connsiteX102" fmla="*/ 787219 w 1809181"/>
                <a:gd name="connsiteY102" fmla="*/ 899506 h 2457840"/>
                <a:gd name="connsiteX103" fmla="*/ 782477 w 1809181"/>
                <a:gd name="connsiteY103" fmla="*/ 906800 h 2457840"/>
                <a:gd name="connsiteX104" fmla="*/ 772992 w 1809181"/>
                <a:gd name="connsiteY104" fmla="*/ 906800 h 2457840"/>
                <a:gd name="connsiteX105" fmla="*/ 758765 w 1809181"/>
                <a:gd name="connsiteY105" fmla="*/ 899506 h 2457840"/>
                <a:gd name="connsiteX106" fmla="*/ 718456 w 1809181"/>
                <a:gd name="connsiteY106" fmla="*/ 889782 h 2457840"/>
                <a:gd name="connsiteX107" fmla="*/ 718456 w 1809181"/>
                <a:gd name="connsiteY107" fmla="*/ 889782 h 2457840"/>
                <a:gd name="connsiteX108" fmla="*/ 735054 w 1809181"/>
                <a:gd name="connsiteY108" fmla="*/ 889782 h 2457840"/>
                <a:gd name="connsiteX109" fmla="*/ 735054 w 1809181"/>
                <a:gd name="connsiteY109" fmla="*/ 889782 h 2457840"/>
                <a:gd name="connsiteX110" fmla="*/ 732683 w 1809181"/>
                <a:gd name="connsiteY110" fmla="*/ 867902 h 2457840"/>
                <a:gd name="connsiteX111" fmla="*/ 732683 w 1809181"/>
                <a:gd name="connsiteY111" fmla="*/ 867902 h 2457840"/>
                <a:gd name="connsiteX112" fmla="*/ 739876 w 1809181"/>
                <a:gd name="connsiteY112" fmla="*/ 873433 h 2457840"/>
                <a:gd name="connsiteX113" fmla="*/ 760739 w 1809181"/>
                <a:gd name="connsiteY113" fmla="*/ 842776 h 2457840"/>
                <a:gd name="connsiteX114" fmla="*/ 765879 w 1809181"/>
                <a:gd name="connsiteY114" fmla="*/ 853315 h 2457840"/>
                <a:gd name="connsiteX115" fmla="*/ 765879 w 1809181"/>
                <a:gd name="connsiteY115" fmla="*/ 853315 h 2457840"/>
                <a:gd name="connsiteX116" fmla="*/ 663920 w 1809181"/>
                <a:gd name="connsiteY116" fmla="*/ 726899 h 2457840"/>
                <a:gd name="connsiteX117" fmla="*/ 663920 w 1809181"/>
                <a:gd name="connsiteY117" fmla="*/ 726899 h 2457840"/>
                <a:gd name="connsiteX118" fmla="*/ 671033 w 1809181"/>
                <a:gd name="connsiteY118" fmla="*/ 734192 h 2457840"/>
                <a:gd name="connsiteX119" fmla="*/ 706600 w 1809181"/>
                <a:gd name="connsiteY119" fmla="*/ 748778 h 2457840"/>
                <a:gd name="connsiteX120" fmla="*/ 735054 w 1809181"/>
                <a:gd name="connsiteY120" fmla="*/ 753641 h 2457840"/>
                <a:gd name="connsiteX121" fmla="*/ 739796 w 1809181"/>
                <a:gd name="connsiteY121" fmla="*/ 734192 h 2457840"/>
                <a:gd name="connsiteX122" fmla="*/ 754023 w 1809181"/>
                <a:gd name="connsiteY122" fmla="*/ 736623 h 2457840"/>
                <a:gd name="connsiteX123" fmla="*/ 754023 w 1809181"/>
                <a:gd name="connsiteY123" fmla="*/ 736623 h 2457840"/>
                <a:gd name="connsiteX124" fmla="*/ 739796 w 1809181"/>
                <a:gd name="connsiteY124" fmla="*/ 734192 h 2457840"/>
                <a:gd name="connsiteX125" fmla="*/ 735054 w 1809181"/>
                <a:gd name="connsiteY125" fmla="*/ 753640 h 2457840"/>
                <a:gd name="connsiteX126" fmla="*/ 706600 w 1809181"/>
                <a:gd name="connsiteY126" fmla="*/ 748778 h 2457840"/>
                <a:gd name="connsiteX127" fmla="*/ 671033 w 1809181"/>
                <a:gd name="connsiteY127" fmla="*/ 734192 h 2457840"/>
                <a:gd name="connsiteX128" fmla="*/ 663920 w 1809181"/>
                <a:gd name="connsiteY128" fmla="*/ 714743 h 2457840"/>
                <a:gd name="connsiteX129" fmla="*/ 663920 w 1809181"/>
                <a:gd name="connsiteY129" fmla="*/ 714743 h 2457840"/>
                <a:gd name="connsiteX130" fmla="*/ 671033 w 1809181"/>
                <a:gd name="connsiteY130" fmla="*/ 722036 h 2457840"/>
                <a:gd name="connsiteX131" fmla="*/ 671033 w 1809181"/>
                <a:gd name="connsiteY131" fmla="*/ 722036 h 2457840"/>
                <a:gd name="connsiteX132" fmla="*/ 870209 w 1809181"/>
                <a:gd name="connsiteY132" fmla="*/ 0 h 2457840"/>
                <a:gd name="connsiteX133" fmla="*/ 877323 w 1809181"/>
                <a:gd name="connsiteY133" fmla="*/ 4862 h 2457840"/>
                <a:gd name="connsiteX134" fmla="*/ 882065 w 1809181"/>
                <a:gd name="connsiteY134" fmla="*/ 17018 h 2457840"/>
                <a:gd name="connsiteX135" fmla="*/ 891549 w 1809181"/>
                <a:gd name="connsiteY135" fmla="*/ 53484 h 2457840"/>
                <a:gd name="connsiteX136" fmla="*/ 889178 w 1809181"/>
                <a:gd name="connsiteY136" fmla="*/ 68071 h 2457840"/>
                <a:gd name="connsiteX137" fmla="*/ 922374 w 1809181"/>
                <a:gd name="connsiteY137" fmla="*/ 82657 h 2457840"/>
                <a:gd name="connsiteX138" fmla="*/ 929488 w 1809181"/>
                <a:gd name="connsiteY138" fmla="*/ 72933 h 2457840"/>
                <a:gd name="connsiteX139" fmla="*/ 946086 w 1809181"/>
                <a:gd name="connsiteY139" fmla="*/ 75364 h 2457840"/>
                <a:gd name="connsiteX140" fmla="*/ 946086 w 1809181"/>
                <a:gd name="connsiteY140" fmla="*/ 82657 h 2457840"/>
                <a:gd name="connsiteX141" fmla="*/ 953199 w 1809181"/>
                <a:gd name="connsiteY141" fmla="*/ 82657 h 2457840"/>
                <a:gd name="connsiteX142" fmla="*/ 957941 w 1809181"/>
                <a:gd name="connsiteY142" fmla="*/ 97244 h 2457840"/>
                <a:gd name="connsiteX143" fmla="*/ 976910 w 1809181"/>
                <a:gd name="connsiteY143" fmla="*/ 104537 h 2457840"/>
                <a:gd name="connsiteX144" fmla="*/ 1005364 w 1809181"/>
                <a:gd name="connsiteY144" fmla="*/ 89950 h 2457840"/>
                <a:gd name="connsiteX145" fmla="*/ 1019591 w 1809181"/>
                <a:gd name="connsiteY145" fmla="*/ 94813 h 2457840"/>
                <a:gd name="connsiteX146" fmla="*/ 1033818 w 1809181"/>
                <a:gd name="connsiteY146" fmla="*/ 104537 h 2457840"/>
                <a:gd name="connsiteX147" fmla="*/ 1052787 w 1809181"/>
                <a:gd name="connsiteY147" fmla="*/ 94813 h 2457840"/>
                <a:gd name="connsiteX148" fmla="*/ 1052787 w 1809181"/>
                <a:gd name="connsiteY148" fmla="*/ 72933 h 2457840"/>
                <a:gd name="connsiteX149" fmla="*/ 1055158 w 1809181"/>
                <a:gd name="connsiteY149" fmla="*/ 72933 h 2457840"/>
                <a:gd name="connsiteX150" fmla="*/ 1067014 w 1809181"/>
                <a:gd name="connsiteY150" fmla="*/ 87519 h 2457840"/>
                <a:gd name="connsiteX151" fmla="*/ 1055158 w 1809181"/>
                <a:gd name="connsiteY151" fmla="*/ 102106 h 2457840"/>
                <a:gd name="connsiteX152" fmla="*/ 1059900 w 1809181"/>
                <a:gd name="connsiteY152" fmla="*/ 123986 h 2457840"/>
                <a:gd name="connsiteX153" fmla="*/ 1074127 w 1809181"/>
                <a:gd name="connsiteY153" fmla="*/ 128848 h 2457840"/>
                <a:gd name="connsiteX154" fmla="*/ 1085983 w 1809181"/>
                <a:gd name="connsiteY154" fmla="*/ 150728 h 2457840"/>
                <a:gd name="connsiteX155" fmla="*/ 1095467 w 1809181"/>
                <a:gd name="connsiteY155" fmla="*/ 153159 h 2457840"/>
                <a:gd name="connsiteX156" fmla="*/ 1102581 w 1809181"/>
                <a:gd name="connsiteY156" fmla="*/ 165315 h 2457840"/>
                <a:gd name="connsiteX157" fmla="*/ 1121550 w 1809181"/>
                <a:gd name="connsiteY157" fmla="*/ 165315 h 2457840"/>
                <a:gd name="connsiteX158" fmla="*/ 1135777 w 1809181"/>
                <a:gd name="connsiteY158" fmla="*/ 177470 h 2457840"/>
                <a:gd name="connsiteX159" fmla="*/ 1161859 w 1809181"/>
                <a:gd name="connsiteY159" fmla="*/ 172608 h 2457840"/>
                <a:gd name="connsiteX160" fmla="*/ 1168973 w 1809181"/>
                <a:gd name="connsiteY160" fmla="*/ 184763 h 2457840"/>
                <a:gd name="connsiteX161" fmla="*/ 1161859 w 1809181"/>
                <a:gd name="connsiteY161" fmla="*/ 192057 h 2457840"/>
                <a:gd name="connsiteX162" fmla="*/ 1168973 w 1809181"/>
                <a:gd name="connsiteY162" fmla="*/ 201781 h 2457840"/>
                <a:gd name="connsiteX163" fmla="*/ 1164230 w 1809181"/>
                <a:gd name="connsiteY163" fmla="*/ 206643 h 2457840"/>
                <a:gd name="connsiteX164" fmla="*/ 1176086 w 1809181"/>
                <a:gd name="connsiteY164" fmla="*/ 233385 h 2457840"/>
                <a:gd name="connsiteX165" fmla="*/ 1183200 w 1809181"/>
                <a:gd name="connsiteY165" fmla="*/ 233385 h 2457840"/>
                <a:gd name="connsiteX166" fmla="*/ 1218767 w 1809181"/>
                <a:gd name="connsiteY166" fmla="*/ 211505 h 2457840"/>
                <a:gd name="connsiteX167" fmla="*/ 1242478 w 1809181"/>
                <a:gd name="connsiteY167" fmla="*/ 213936 h 2457840"/>
                <a:gd name="connsiteX168" fmla="*/ 1263818 w 1809181"/>
                <a:gd name="connsiteY168" fmla="*/ 199350 h 2457840"/>
                <a:gd name="connsiteX169" fmla="*/ 1273303 w 1809181"/>
                <a:gd name="connsiteY169" fmla="*/ 177470 h 2457840"/>
                <a:gd name="connsiteX170" fmla="*/ 1299386 w 1809181"/>
                <a:gd name="connsiteY170" fmla="*/ 158021 h 2457840"/>
                <a:gd name="connsiteX171" fmla="*/ 1320726 w 1809181"/>
                <a:gd name="connsiteY171" fmla="*/ 194488 h 2457840"/>
                <a:gd name="connsiteX172" fmla="*/ 1320726 w 1809181"/>
                <a:gd name="connsiteY172" fmla="*/ 221230 h 2457840"/>
                <a:gd name="connsiteX173" fmla="*/ 1332581 w 1809181"/>
                <a:gd name="connsiteY173" fmla="*/ 243110 h 2457840"/>
                <a:gd name="connsiteX174" fmla="*/ 1351551 w 1809181"/>
                <a:gd name="connsiteY174" fmla="*/ 262558 h 2457840"/>
                <a:gd name="connsiteX175" fmla="*/ 1394231 w 1809181"/>
                <a:gd name="connsiteY175" fmla="*/ 274714 h 2457840"/>
                <a:gd name="connsiteX176" fmla="*/ 1427427 w 1809181"/>
                <a:gd name="connsiteY176" fmla="*/ 260127 h 2457840"/>
                <a:gd name="connsiteX177" fmla="*/ 1448767 w 1809181"/>
                <a:gd name="connsiteY177" fmla="*/ 262558 h 2457840"/>
                <a:gd name="connsiteX178" fmla="*/ 1474850 w 1809181"/>
                <a:gd name="connsiteY178" fmla="*/ 277145 h 2457840"/>
                <a:gd name="connsiteX179" fmla="*/ 1508046 w 1809181"/>
                <a:gd name="connsiteY179" fmla="*/ 282007 h 2457840"/>
                <a:gd name="connsiteX180" fmla="*/ 1503304 w 1809181"/>
                <a:gd name="connsiteY180" fmla="*/ 299025 h 2457840"/>
                <a:gd name="connsiteX181" fmla="*/ 1531757 w 1809181"/>
                <a:gd name="connsiteY181" fmla="*/ 371958 h 2457840"/>
                <a:gd name="connsiteX182" fmla="*/ 1576809 w 1809181"/>
                <a:gd name="connsiteY182" fmla="*/ 386544 h 2457840"/>
                <a:gd name="connsiteX183" fmla="*/ 1605263 w 1809181"/>
                <a:gd name="connsiteY183" fmla="*/ 415718 h 2457840"/>
                <a:gd name="connsiteX184" fmla="*/ 1647943 w 1809181"/>
                <a:gd name="connsiteY184" fmla="*/ 415718 h 2457840"/>
                <a:gd name="connsiteX185" fmla="*/ 1664541 w 1809181"/>
                <a:gd name="connsiteY185" fmla="*/ 408424 h 2457840"/>
                <a:gd name="connsiteX186" fmla="*/ 1681139 w 1809181"/>
                <a:gd name="connsiteY186" fmla="*/ 386544 h 2457840"/>
                <a:gd name="connsiteX187" fmla="*/ 1726191 w 1809181"/>
                <a:gd name="connsiteY187" fmla="*/ 381682 h 2457840"/>
                <a:gd name="connsiteX188" fmla="*/ 1733305 w 1809181"/>
                <a:gd name="connsiteY188" fmla="*/ 386544 h 2457840"/>
                <a:gd name="connsiteX189" fmla="*/ 1768872 w 1809181"/>
                <a:gd name="connsiteY189" fmla="*/ 371958 h 2457840"/>
                <a:gd name="connsiteX190" fmla="*/ 1768872 w 1809181"/>
                <a:gd name="connsiteY190" fmla="*/ 388975 h 2457840"/>
                <a:gd name="connsiteX191" fmla="*/ 1783099 w 1809181"/>
                <a:gd name="connsiteY191" fmla="*/ 408424 h 2457840"/>
                <a:gd name="connsiteX192" fmla="*/ 1721449 w 1809181"/>
                <a:gd name="connsiteY192" fmla="*/ 444891 h 2457840"/>
                <a:gd name="connsiteX193" fmla="*/ 1719078 w 1809181"/>
                <a:gd name="connsiteY193" fmla="*/ 491082 h 2457840"/>
                <a:gd name="connsiteX194" fmla="*/ 1740418 w 1809181"/>
                <a:gd name="connsiteY194" fmla="*/ 532410 h 2457840"/>
                <a:gd name="connsiteX195" fmla="*/ 1773614 w 1809181"/>
                <a:gd name="connsiteY195" fmla="*/ 554290 h 2457840"/>
                <a:gd name="connsiteX196" fmla="*/ 1794954 w 1809181"/>
                <a:gd name="connsiteY196" fmla="*/ 581032 h 2457840"/>
                <a:gd name="connsiteX197" fmla="*/ 1787841 w 1809181"/>
                <a:gd name="connsiteY197" fmla="*/ 622361 h 2457840"/>
                <a:gd name="connsiteX198" fmla="*/ 1809181 w 1809181"/>
                <a:gd name="connsiteY198" fmla="*/ 644241 h 2457840"/>
                <a:gd name="connsiteX199" fmla="*/ 1804439 w 1809181"/>
                <a:gd name="connsiteY199" fmla="*/ 658827 h 2457840"/>
                <a:gd name="connsiteX200" fmla="*/ 1797325 w 1809181"/>
                <a:gd name="connsiteY200" fmla="*/ 666121 h 2457840"/>
                <a:gd name="connsiteX201" fmla="*/ 1768872 w 1809181"/>
                <a:gd name="connsiteY201" fmla="*/ 663689 h 2457840"/>
                <a:gd name="connsiteX202" fmla="*/ 1740418 w 1809181"/>
                <a:gd name="connsiteY202" fmla="*/ 705018 h 2457840"/>
                <a:gd name="connsiteX203" fmla="*/ 1719078 w 1809181"/>
                <a:gd name="connsiteY203" fmla="*/ 712312 h 2457840"/>
                <a:gd name="connsiteX204" fmla="*/ 1671655 w 1809181"/>
                <a:gd name="connsiteY204" fmla="*/ 785245 h 2457840"/>
                <a:gd name="connsiteX205" fmla="*/ 1671655 w 1809181"/>
                <a:gd name="connsiteY205" fmla="*/ 804693 h 2457840"/>
                <a:gd name="connsiteX206" fmla="*/ 1640830 w 1809181"/>
                <a:gd name="connsiteY206" fmla="*/ 802262 h 2457840"/>
                <a:gd name="connsiteX207" fmla="*/ 1610005 w 1809181"/>
                <a:gd name="connsiteY207" fmla="*/ 802262 h 2457840"/>
                <a:gd name="connsiteX208" fmla="*/ 1586294 w 1809181"/>
                <a:gd name="connsiteY208" fmla="*/ 819280 h 2457840"/>
                <a:gd name="connsiteX209" fmla="*/ 1550727 w 1809181"/>
                <a:gd name="connsiteY209" fmla="*/ 809556 h 2457840"/>
                <a:gd name="connsiteX210" fmla="*/ 1538871 w 1809181"/>
                <a:gd name="connsiteY210" fmla="*/ 816849 h 2457840"/>
                <a:gd name="connsiteX211" fmla="*/ 1548355 w 1809181"/>
                <a:gd name="connsiteY211" fmla="*/ 824142 h 2457840"/>
                <a:gd name="connsiteX212" fmla="*/ 1536500 w 1809181"/>
                <a:gd name="connsiteY212" fmla="*/ 850884 h 2457840"/>
                <a:gd name="connsiteX213" fmla="*/ 1543613 w 1809181"/>
                <a:gd name="connsiteY213" fmla="*/ 858178 h 2457840"/>
                <a:gd name="connsiteX214" fmla="*/ 1550727 w 1809181"/>
                <a:gd name="connsiteY214" fmla="*/ 850884 h 2457840"/>
                <a:gd name="connsiteX215" fmla="*/ 1564953 w 1809181"/>
                <a:gd name="connsiteY215" fmla="*/ 858178 h 2457840"/>
                <a:gd name="connsiteX216" fmla="*/ 1579180 w 1809181"/>
                <a:gd name="connsiteY216" fmla="*/ 858178 h 2457840"/>
                <a:gd name="connsiteX217" fmla="*/ 1583923 w 1809181"/>
                <a:gd name="connsiteY217" fmla="*/ 875195 h 2457840"/>
                <a:gd name="connsiteX218" fmla="*/ 1598149 w 1809181"/>
                <a:gd name="connsiteY218" fmla="*/ 894644 h 2457840"/>
                <a:gd name="connsiteX219" fmla="*/ 1591036 w 1809181"/>
                <a:gd name="connsiteY219" fmla="*/ 906800 h 2457840"/>
                <a:gd name="connsiteX220" fmla="*/ 1598149 w 1809181"/>
                <a:gd name="connsiteY220" fmla="*/ 916524 h 2457840"/>
                <a:gd name="connsiteX221" fmla="*/ 1605263 w 1809181"/>
                <a:gd name="connsiteY221" fmla="*/ 914093 h 2457840"/>
                <a:gd name="connsiteX222" fmla="*/ 1612376 w 1809181"/>
                <a:gd name="connsiteY222" fmla="*/ 921386 h 2457840"/>
                <a:gd name="connsiteX223" fmla="*/ 1617119 w 1809181"/>
                <a:gd name="connsiteY223" fmla="*/ 935973 h 2457840"/>
                <a:gd name="connsiteX224" fmla="*/ 1626603 w 1809181"/>
                <a:gd name="connsiteY224" fmla="*/ 923817 h 2457840"/>
                <a:gd name="connsiteX225" fmla="*/ 1631345 w 1809181"/>
                <a:gd name="connsiteY225" fmla="*/ 931111 h 2457840"/>
                <a:gd name="connsiteX226" fmla="*/ 1664541 w 1809181"/>
                <a:gd name="connsiteY226" fmla="*/ 928679 h 2457840"/>
                <a:gd name="connsiteX227" fmla="*/ 1678768 w 1809181"/>
                <a:gd name="connsiteY227" fmla="*/ 948128 h 2457840"/>
                <a:gd name="connsiteX228" fmla="*/ 1700109 w 1809181"/>
                <a:gd name="connsiteY228" fmla="*/ 950559 h 2457840"/>
                <a:gd name="connsiteX229" fmla="*/ 1704851 w 1809181"/>
                <a:gd name="connsiteY229" fmla="*/ 923817 h 2457840"/>
                <a:gd name="connsiteX230" fmla="*/ 1719078 w 1809181"/>
                <a:gd name="connsiteY230" fmla="*/ 914093 h 2457840"/>
                <a:gd name="connsiteX231" fmla="*/ 1728562 w 1809181"/>
                <a:gd name="connsiteY231" fmla="*/ 921386 h 2457840"/>
                <a:gd name="connsiteX232" fmla="*/ 1740418 w 1809181"/>
                <a:gd name="connsiteY232" fmla="*/ 948128 h 2457840"/>
                <a:gd name="connsiteX233" fmla="*/ 1688253 w 1809181"/>
                <a:gd name="connsiteY233" fmla="*/ 1006475 h 2457840"/>
                <a:gd name="connsiteX234" fmla="*/ 1602892 w 1809181"/>
                <a:gd name="connsiteY234" fmla="*/ 970008 h 2457840"/>
                <a:gd name="connsiteX235" fmla="*/ 1598149 w 1809181"/>
                <a:gd name="connsiteY235" fmla="*/ 977301 h 2457840"/>
                <a:gd name="connsiteX236" fmla="*/ 1602892 w 1809181"/>
                <a:gd name="connsiteY236" fmla="*/ 984595 h 2457840"/>
                <a:gd name="connsiteX237" fmla="*/ 1598149 w 1809181"/>
                <a:gd name="connsiteY237" fmla="*/ 984595 h 2457840"/>
                <a:gd name="connsiteX238" fmla="*/ 1593407 w 1809181"/>
                <a:gd name="connsiteY238" fmla="*/ 991888 h 2457840"/>
                <a:gd name="connsiteX239" fmla="*/ 1593407 w 1809181"/>
                <a:gd name="connsiteY239" fmla="*/ 1006475 h 2457840"/>
                <a:gd name="connsiteX240" fmla="*/ 1586294 w 1809181"/>
                <a:gd name="connsiteY240" fmla="*/ 1018630 h 2457840"/>
                <a:gd name="connsiteX241" fmla="*/ 1586294 w 1809181"/>
                <a:gd name="connsiteY241" fmla="*/ 1028354 h 2457840"/>
                <a:gd name="connsiteX242" fmla="*/ 1572067 w 1809181"/>
                <a:gd name="connsiteY242" fmla="*/ 1028354 h 2457840"/>
                <a:gd name="connsiteX243" fmla="*/ 1572067 w 1809181"/>
                <a:gd name="connsiteY243" fmla="*/ 1045372 h 2457840"/>
                <a:gd name="connsiteX244" fmla="*/ 1564953 w 1809181"/>
                <a:gd name="connsiteY244" fmla="*/ 1047803 h 2457840"/>
                <a:gd name="connsiteX245" fmla="*/ 1564953 w 1809181"/>
                <a:gd name="connsiteY245" fmla="*/ 1059959 h 2457840"/>
                <a:gd name="connsiteX246" fmla="*/ 1557840 w 1809181"/>
                <a:gd name="connsiteY246" fmla="*/ 1062390 h 2457840"/>
                <a:gd name="connsiteX247" fmla="*/ 1562582 w 1809181"/>
                <a:gd name="connsiteY247" fmla="*/ 1069683 h 2457840"/>
                <a:gd name="connsiteX248" fmla="*/ 1555469 w 1809181"/>
                <a:gd name="connsiteY248" fmla="*/ 1074545 h 2457840"/>
                <a:gd name="connsiteX249" fmla="*/ 1562582 w 1809181"/>
                <a:gd name="connsiteY249" fmla="*/ 1076976 h 2457840"/>
                <a:gd name="connsiteX250" fmla="*/ 1564953 w 1809181"/>
                <a:gd name="connsiteY250" fmla="*/ 1093994 h 2457840"/>
                <a:gd name="connsiteX251" fmla="*/ 1555469 w 1809181"/>
                <a:gd name="connsiteY251" fmla="*/ 1103719 h 2457840"/>
                <a:gd name="connsiteX252" fmla="*/ 1557840 w 1809181"/>
                <a:gd name="connsiteY252" fmla="*/ 1103719 h 2457840"/>
                <a:gd name="connsiteX253" fmla="*/ 1557840 w 1809181"/>
                <a:gd name="connsiteY253" fmla="*/ 1111012 h 2457840"/>
                <a:gd name="connsiteX254" fmla="*/ 1550727 w 1809181"/>
                <a:gd name="connsiteY254" fmla="*/ 1118305 h 2457840"/>
                <a:gd name="connsiteX255" fmla="*/ 1550727 w 1809181"/>
                <a:gd name="connsiteY255" fmla="*/ 1125598 h 2457840"/>
                <a:gd name="connsiteX256" fmla="*/ 1536500 w 1809181"/>
                <a:gd name="connsiteY256" fmla="*/ 1149909 h 2457840"/>
                <a:gd name="connsiteX257" fmla="*/ 1548355 w 1809181"/>
                <a:gd name="connsiteY257" fmla="*/ 1164496 h 2457840"/>
                <a:gd name="connsiteX258" fmla="*/ 1576809 w 1809181"/>
                <a:gd name="connsiteY258" fmla="*/ 1164496 h 2457840"/>
                <a:gd name="connsiteX259" fmla="*/ 1579180 w 1809181"/>
                <a:gd name="connsiteY259" fmla="*/ 1166927 h 2457840"/>
                <a:gd name="connsiteX260" fmla="*/ 1598149 w 1809181"/>
                <a:gd name="connsiteY260" fmla="*/ 1159634 h 2457840"/>
                <a:gd name="connsiteX261" fmla="*/ 1610005 w 1809181"/>
                <a:gd name="connsiteY261" fmla="*/ 1166927 h 2457840"/>
                <a:gd name="connsiteX262" fmla="*/ 1617119 w 1809181"/>
                <a:gd name="connsiteY262" fmla="*/ 1166927 h 2457840"/>
                <a:gd name="connsiteX263" fmla="*/ 1612376 w 1809181"/>
                <a:gd name="connsiteY263" fmla="*/ 1171789 h 2457840"/>
                <a:gd name="connsiteX264" fmla="*/ 1626603 w 1809181"/>
                <a:gd name="connsiteY264" fmla="*/ 1179083 h 2457840"/>
                <a:gd name="connsiteX265" fmla="*/ 1633717 w 1809181"/>
                <a:gd name="connsiteY265" fmla="*/ 1222842 h 2457840"/>
                <a:gd name="connsiteX266" fmla="*/ 1626603 w 1809181"/>
                <a:gd name="connsiteY266" fmla="*/ 1230136 h 2457840"/>
                <a:gd name="connsiteX267" fmla="*/ 1626603 w 1809181"/>
                <a:gd name="connsiteY267" fmla="*/ 1254447 h 2457840"/>
                <a:gd name="connsiteX268" fmla="*/ 1652686 w 1809181"/>
                <a:gd name="connsiteY268" fmla="*/ 1271464 h 2457840"/>
                <a:gd name="connsiteX269" fmla="*/ 1647943 w 1809181"/>
                <a:gd name="connsiteY269" fmla="*/ 1278758 h 2457840"/>
                <a:gd name="connsiteX270" fmla="*/ 1657428 w 1809181"/>
                <a:gd name="connsiteY270" fmla="*/ 1290913 h 2457840"/>
                <a:gd name="connsiteX271" fmla="*/ 1657428 w 1809181"/>
                <a:gd name="connsiteY271" fmla="*/ 1303069 h 2457840"/>
                <a:gd name="connsiteX272" fmla="*/ 1659799 w 1809181"/>
                <a:gd name="connsiteY272" fmla="*/ 1305500 h 2457840"/>
                <a:gd name="connsiteX273" fmla="*/ 1657428 w 1809181"/>
                <a:gd name="connsiteY273" fmla="*/ 1312793 h 2457840"/>
                <a:gd name="connsiteX274" fmla="*/ 1664541 w 1809181"/>
                <a:gd name="connsiteY274" fmla="*/ 1324948 h 2457840"/>
                <a:gd name="connsiteX275" fmla="*/ 1671655 w 1809181"/>
                <a:gd name="connsiteY275" fmla="*/ 1317655 h 2457840"/>
                <a:gd name="connsiteX276" fmla="*/ 1671655 w 1809181"/>
                <a:gd name="connsiteY276" fmla="*/ 1327379 h 2457840"/>
                <a:gd name="connsiteX277" fmla="*/ 1674026 w 1809181"/>
                <a:gd name="connsiteY277" fmla="*/ 1344397 h 2457840"/>
                <a:gd name="connsiteX278" fmla="*/ 1647943 w 1809181"/>
                <a:gd name="connsiteY278" fmla="*/ 1358984 h 2457840"/>
                <a:gd name="connsiteX279" fmla="*/ 1626603 w 1809181"/>
                <a:gd name="connsiteY279" fmla="*/ 1358984 h 2457840"/>
                <a:gd name="connsiteX280" fmla="*/ 1624232 w 1809181"/>
                <a:gd name="connsiteY280" fmla="*/ 1376001 h 2457840"/>
                <a:gd name="connsiteX281" fmla="*/ 1645572 w 1809181"/>
                <a:gd name="connsiteY281" fmla="*/ 1376001 h 2457840"/>
                <a:gd name="connsiteX282" fmla="*/ 1647943 w 1809181"/>
                <a:gd name="connsiteY282" fmla="*/ 1383295 h 2457840"/>
                <a:gd name="connsiteX283" fmla="*/ 1652686 w 1809181"/>
                <a:gd name="connsiteY283" fmla="*/ 1380864 h 2457840"/>
                <a:gd name="connsiteX284" fmla="*/ 1659799 w 1809181"/>
                <a:gd name="connsiteY284" fmla="*/ 1393019 h 2457840"/>
                <a:gd name="connsiteX285" fmla="*/ 1657428 w 1809181"/>
                <a:gd name="connsiteY285" fmla="*/ 1400312 h 2457840"/>
                <a:gd name="connsiteX286" fmla="*/ 1659799 w 1809181"/>
                <a:gd name="connsiteY286" fmla="*/ 1402744 h 2457840"/>
                <a:gd name="connsiteX287" fmla="*/ 1678768 w 1809181"/>
                <a:gd name="connsiteY287" fmla="*/ 1380864 h 2457840"/>
                <a:gd name="connsiteX288" fmla="*/ 1685882 w 1809181"/>
                <a:gd name="connsiteY288" fmla="*/ 1383295 h 2457840"/>
                <a:gd name="connsiteX289" fmla="*/ 1681139 w 1809181"/>
                <a:gd name="connsiteY289" fmla="*/ 1380864 h 2457840"/>
                <a:gd name="connsiteX290" fmla="*/ 1688253 w 1809181"/>
                <a:gd name="connsiteY290" fmla="*/ 1373570 h 2457840"/>
                <a:gd name="connsiteX291" fmla="*/ 1695366 w 1809181"/>
                <a:gd name="connsiteY291" fmla="*/ 1368708 h 2457840"/>
                <a:gd name="connsiteX292" fmla="*/ 1711964 w 1809181"/>
                <a:gd name="connsiteY292" fmla="*/ 1417330 h 2457840"/>
                <a:gd name="connsiteX293" fmla="*/ 1707222 w 1809181"/>
                <a:gd name="connsiteY293" fmla="*/ 1424623 h 2457840"/>
                <a:gd name="connsiteX294" fmla="*/ 1707222 w 1809181"/>
                <a:gd name="connsiteY294" fmla="*/ 1441641 h 2457840"/>
                <a:gd name="connsiteX295" fmla="*/ 1674026 w 1809181"/>
                <a:gd name="connsiteY295" fmla="*/ 1436779 h 2457840"/>
                <a:gd name="connsiteX296" fmla="*/ 1671655 w 1809181"/>
                <a:gd name="connsiteY296" fmla="*/ 1473245 h 2457840"/>
                <a:gd name="connsiteX297" fmla="*/ 1657428 w 1809181"/>
                <a:gd name="connsiteY297" fmla="*/ 1473245 h 2457840"/>
                <a:gd name="connsiteX298" fmla="*/ 1652686 w 1809181"/>
                <a:gd name="connsiteY298" fmla="*/ 1504850 h 2457840"/>
                <a:gd name="connsiteX299" fmla="*/ 1638459 w 1809181"/>
                <a:gd name="connsiteY299" fmla="*/ 1521867 h 2457840"/>
                <a:gd name="connsiteX300" fmla="*/ 1638459 w 1809181"/>
                <a:gd name="connsiteY300" fmla="*/ 1548609 h 2457840"/>
                <a:gd name="connsiteX301" fmla="*/ 1619490 w 1809181"/>
                <a:gd name="connsiteY301" fmla="*/ 1560765 h 2457840"/>
                <a:gd name="connsiteX302" fmla="*/ 1645572 w 1809181"/>
                <a:gd name="connsiteY302" fmla="*/ 1570489 h 2457840"/>
                <a:gd name="connsiteX303" fmla="*/ 1645572 w 1809181"/>
                <a:gd name="connsiteY303" fmla="*/ 1577783 h 2457840"/>
                <a:gd name="connsiteX304" fmla="*/ 1591036 w 1809181"/>
                <a:gd name="connsiteY304" fmla="*/ 1577783 h 2457840"/>
                <a:gd name="connsiteX305" fmla="*/ 1602892 w 1809181"/>
                <a:gd name="connsiteY305" fmla="*/ 1602094 h 2457840"/>
                <a:gd name="connsiteX306" fmla="*/ 1612376 w 1809181"/>
                <a:gd name="connsiteY306" fmla="*/ 1609387 h 2457840"/>
                <a:gd name="connsiteX307" fmla="*/ 1610005 w 1809181"/>
                <a:gd name="connsiteY307" fmla="*/ 1619111 h 2457840"/>
                <a:gd name="connsiteX308" fmla="*/ 1612376 w 1809181"/>
                <a:gd name="connsiteY308" fmla="*/ 1623973 h 2457840"/>
                <a:gd name="connsiteX309" fmla="*/ 1612376 w 1809181"/>
                <a:gd name="connsiteY309" fmla="*/ 1645853 h 2457840"/>
                <a:gd name="connsiteX310" fmla="*/ 1605263 w 1809181"/>
                <a:gd name="connsiteY310" fmla="*/ 1645853 h 2457840"/>
                <a:gd name="connsiteX311" fmla="*/ 1598149 w 1809181"/>
                <a:gd name="connsiteY311" fmla="*/ 1667733 h 2457840"/>
                <a:gd name="connsiteX312" fmla="*/ 1598149 w 1809181"/>
                <a:gd name="connsiteY312" fmla="*/ 1706631 h 2457840"/>
                <a:gd name="connsiteX313" fmla="*/ 1583923 w 1809181"/>
                <a:gd name="connsiteY313" fmla="*/ 1709062 h 2457840"/>
                <a:gd name="connsiteX314" fmla="*/ 1583923 w 1809181"/>
                <a:gd name="connsiteY314" fmla="*/ 1723648 h 2457840"/>
                <a:gd name="connsiteX315" fmla="*/ 1572067 w 1809181"/>
                <a:gd name="connsiteY315" fmla="*/ 1740666 h 2457840"/>
                <a:gd name="connsiteX316" fmla="*/ 1515159 w 1809181"/>
                <a:gd name="connsiteY316" fmla="*/ 1733373 h 2457840"/>
                <a:gd name="connsiteX317" fmla="*/ 1489077 w 1809181"/>
                <a:gd name="connsiteY317" fmla="*/ 1733373 h 2457840"/>
                <a:gd name="connsiteX318" fmla="*/ 1477221 w 1809181"/>
                <a:gd name="connsiteY318" fmla="*/ 1743097 h 2457840"/>
                <a:gd name="connsiteX319" fmla="*/ 1470108 w 1809181"/>
                <a:gd name="connsiteY319" fmla="*/ 1735804 h 2457840"/>
                <a:gd name="connsiteX320" fmla="*/ 1462994 w 1809181"/>
                <a:gd name="connsiteY320" fmla="*/ 1740666 h 2457840"/>
                <a:gd name="connsiteX321" fmla="*/ 1441654 w 1809181"/>
                <a:gd name="connsiteY321" fmla="*/ 1713924 h 2457840"/>
                <a:gd name="connsiteX322" fmla="*/ 1427427 w 1809181"/>
                <a:gd name="connsiteY322" fmla="*/ 1721217 h 2457840"/>
                <a:gd name="connsiteX323" fmla="*/ 1420314 w 1809181"/>
                <a:gd name="connsiteY323" fmla="*/ 1733373 h 2457840"/>
                <a:gd name="connsiteX324" fmla="*/ 1413200 w 1809181"/>
                <a:gd name="connsiteY324" fmla="*/ 1735804 h 2457840"/>
                <a:gd name="connsiteX325" fmla="*/ 1398973 w 1809181"/>
                <a:gd name="connsiteY325" fmla="*/ 1706631 h 2457840"/>
                <a:gd name="connsiteX326" fmla="*/ 1327839 w 1809181"/>
                <a:gd name="connsiteY326" fmla="*/ 1709062 h 2457840"/>
                <a:gd name="connsiteX327" fmla="*/ 1325468 w 1809181"/>
                <a:gd name="connsiteY327" fmla="*/ 1721217 h 2457840"/>
                <a:gd name="connsiteX328" fmla="*/ 1282788 w 1809181"/>
                <a:gd name="connsiteY328" fmla="*/ 1721217 h 2457840"/>
                <a:gd name="connsiteX329" fmla="*/ 1282788 w 1809181"/>
                <a:gd name="connsiteY329" fmla="*/ 1728511 h 2457840"/>
                <a:gd name="connsiteX330" fmla="*/ 1251963 w 1809181"/>
                <a:gd name="connsiteY330" fmla="*/ 1721217 h 2457840"/>
                <a:gd name="connsiteX331" fmla="*/ 1251963 w 1809181"/>
                <a:gd name="connsiteY331" fmla="*/ 1706631 h 2457840"/>
                <a:gd name="connsiteX332" fmla="*/ 1244849 w 1809181"/>
                <a:gd name="connsiteY332" fmla="*/ 1706631 h 2457840"/>
                <a:gd name="connsiteX333" fmla="*/ 1242478 w 1809181"/>
                <a:gd name="connsiteY333" fmla="*/ 1692044 h 2457840"/>
                <a:gd name="connsiteX334" fmla="*/ 1242478 w 1809181"/>
                <a:gd name="connsiteY334" fmla="*/ 1692044 h 2457840"/>
                <a:gd name="connsiteX335" fmla="*/ 1244849 w 1809181"/>
                <a:gd name="connsiteY335" fmla="*/ 1706631 h 2457840"/>
                <a:gd name="connsiteX336" fmla="*/ 1190313 w 1809181"/>
                <a:gd name="connsiteY336" fmla="*/ 1709062 h 2457840"/>
                <a:gd name="connsiteX337" fmla="*/ 1150004 w 1809181"/>
                <a:gd name="connsiteY337" fmla="*/ 1701769 h 2457840"/>
                <a:gd name="connsiteX338" fmla="*/ 1147633 w 1809181"/>
                <a:gd name="connsiteY338" fmla="*/ 1709062 h 2457840"/>
                <a:gd name="connsiteX339" fmla="*/ 1128663 w 1809181"/>
                <a:gd name="connsiteY339" fmla="*/ 1713924 h 2457840"/>
                <a:gd name="connsiteX340" fmla="*/ 1121550 w 1809181"/>
                <a:gd name="connsiteY340" fmla="*/ 1733373 h 2457840"/>
                <a:gd name="connsiteX341" fmla="*/ 1126292 w 1809181"/>
                <a:gd name="connsiteY341" fmla="*/ 1750391 h 2457840"/>
                <a:gd name="connsiteX342" fmla="*/ 1107323 w 1809181"/>
                <a:gd name="connsiteY342" fmla="*/ 1750391 h 2457840"/>
                <a:gd name="connsiteX343" fmla="*/ 1102581 w 1809181"/>
                <a:gd name="connsiteY343" fmla="*/ 1769840 h 2457840"/>
                <a:gd name="connsiteX344" fmla="*/ 1109694 w 1809181"/>
                <a:gd name="connsiteY344" fmla="*/ 1784426 h 2457840"/>
                <a:gd name="connsiteX345" fmla="*/ 1107323 w 1809181"/>
                <a:gd name="connsiteY345" fmla="*/ 1806306 h 2457840"/>
                <a:gd name="connsiteX346" fmla="*/ 1095467 w 1809181"/>
                <a:gd name="connsiteY346" fmla="*/ 1813599 h 2457840"/>
                <a:gd name="connsiteX347" fmla="*/ 1095467 w 1809181"/>
                <a:gd name="connsiteY347" fmla="*/ 1847635 h 2457840"/>
                <a:gd name="connsiteX348" fmla="*/ 1081241 w 1809181"/>
                <a:gd name="connsiteY348" fmla="*/ 1852497 h 2457840"/>
                <a:gd name="connsiteX349" fmla="*/ 1078869 w 1809181"/>
                <a:gd name="connsiteY349" fmla="*/ 1837910 h 2457840"/>
                <a:gd name="connsiteX350" fmla="*/ 1045673 w 1809181"/>
                <a:gd name="connsiteY350" fmla="*/ 1837910 h 2457840"/>
                <a:gd name="connsiteX351" fmla="*/ 1045673 w 1809181"/>
                <a:gd name="connsiteY351" fmla="*/ 1859790 h 2457840"/>
                <a:gd name="connsiteX352" fmla="*/ 1026704 w 1809181"/>
                <a:gd name="connsiteY352" fmla="*/ 1859790 h 2457840"/>
                <a:gd name="connsiteX353" fmla="*/ 1026704 w 1809181"/>
                <a:gd name="connsiteY353" fmla="*/ 1869515 h 2457840"/>
                <a:gd name="connsiteX354" fmla="*/ 1024333 w 1809181"/>
                <a:gd name="connsiteY354" fmla="*/ 1876808 h 2457840"/>
                <a:gd name="connsiteX355" fmla="*/ 943715 w 1809181"/>
                <a:gd name="connsiteY355" fmla="*/ 1876808 h 2457840"/>
                <a:gd name="connsiteX356" fmla="*/ 943715 w 1809181"/>
                <a:gd name="connsiteY356" fmla="*/ 1896257 h 2457840"/>
                <a:gd name="connsiteX357" fmla="*/ 891549 w 1809181"/>
                <a:gd name="connsiteY357" fmla="*/ 1901119 h 2457840"/>
                <a:gd name="connsiteX358" fmla="*/ 891549 w 1809181"/>
                <a:gd name="connsiteY358" fmla="*/ 1930292 h 2457840"/>
                <a:gd name="connsiteX359" fmla="*/ 870209 w 1809181"/>
                <a:gd name="connsiteY359" fmla="*/ 1930292 h 2457840"/>
                <a:gd name="connsiteX360" fmla="*/ 867838 w 1809181"/>
                <a:gd name="connsiteY360" fmla="*/ 1952172 h 2457840"/>
                <a:gd name="connsiteX361" fmla="*/ 855982 w 1809181"/>
                <a:gd name="connsiteY361" fmla="*/ 1952172 h 2457840"/>
                <a:gd name="connsiteX362" fmla="*/ 855982 w 1809181"/>
                <a:gd name="connsiteY362" fmla="*/ 1978914 h 2457840"/>
                <a:gd name="connsiteX363" fmla="*/ 863096 w 1809181"/>
                <a:gd name="connsiteY363" fmla="*/ 1983776 h 2457840"/>
                <a:gd name="connsiteX364" fmla="*/ 860725 w 1809181"/>
                <a:gd name="connsiteY364" fmla="*/ 2000794 h 2457840"/>
                <a:gd name="connsiteX365" fmla="*/ 867838 w 1809181"/>
                <a:gd name="connsiteY365" fmla="*/ 2005656 h 2457840"/>
                <a:gd name="connsiteX366" fmla="*/ 867838 w 1809181"/>
                <a:gd name="connsiteY366" fmla="*/ 2068865 h 2457840"/>
                <a:gd name="connsiteX367" fmla="*/ 860725 w 1809181"/>
                <a:gd name="connsiteY367" fmla="*/ 2068865 h 2457840"/>
                <a:gd name="connsiteX368" fmla="*/ 860725 w 1809181"/>
                <a:gd name="connsiteY368" fmla="*/ 2081020 h 2457840"/>
                <a:gd name="connsiteX369" fmla="*/ 841755 w 1809181"/>
                <a:gd name="connsiteY369" fmla="*/ 2083451 h 2457840"/>
                <a:gd name="connsiteX370" fmla="*/ 827529 w 1809181"/>
                <a:gd name="connsiteY370" fmla="*/ 2117487 h 2457840"/>
                <a:gd name="connsiteX371" fmla="*/ 827529 w 1809181"/>
                <a:gd name="connsiteY371" fmla="*/ 2129642 h 2457840"/>
                <a:gd name="connsiteX372" fmla="*/ 884436 w 1809181"/>
                <a:gd name="connsiteY372" fmla="*/ 2132073 h 2457840"/>
                <a:gd name="connsiteX373" fmla="*/ 877323 w 1809181"/>
                <a:gd name="connsiteY373" fmla="*/ 2151522 h 2457840"/>
                <a:gd name="connsiteX374" fmla="*/ 882065 w 1809181"/>
                <a:gd name="connsiteY374" fmla="*/ 2161246 h 2457840"/>
                <a:gd name="connsiteX375" fmla="*/ 877323 w 1809181"/>
                <a:gd name="connsiteY375" fmla="*/ 2168540 h 2457840"/>
                <a:gd name="connsiteX376" fmla="*/ 860725 w 1809181"/>
                <a:gd name="connsiteY376" fmla="*/ 2168540 h 2457840"/>
                <a:gd name="connsiteX377" fmla="*/ 860725 w 1809181"/>
                <a:gd name="connsiteY377" fmla="*/ 2180695 h 2457840"/>
                <a:gd name="connsiteX378" fmla="*/ 829900 w 1809181"/>
                <a:gd name="connsiteY378" fmla="*/ 2187988 h 2457840"/>
                <a:gd name="connsiteX379" fmla="*/ 837013 w 1809181"/>
                <a:gd name="connsiteY379" fmla="*/ 2200144 h 2457840"/>
                <a:gd name="connsiteX380" fmla="*/ 834642 w 1809181"/>
                <a:gd name="connsiteY380" fmla="*/ 2256059 h 2457840"/>
                <a:gd name="connsiteX381" fmla="*/ 822786 w 1809181"/>
                <a:gd name="connsiteY381" fmla="*/ 2277939 h 2457840"/>
                <a:gd name="connsiteX382" fmla="*/ 796704 w 1809181"/>
                <a:gd name="connsiteY382" fmla="*/ 2307112 h 2457840"/>
                <a:gd name="connsiteX383" fmla="*/ 782477 w 1809181"/>
                <a:gd name="connsiteY383" fmla="*/ 2311974 h 2457840"/>
                <a:gd name="connsiteX384" fmla="*/ 765879 w 1809181"/>
                <a:gd name="connsiteY384" fmla="*/ 2282801 h 2457840"/>
                <a:gd name="connsiteX385" fmla="*/ 746910 w 1809181"/>
                <a:gd name="connsiteY385" fmla="*/ 2275508 h 2457840"/>
                <a:gd name="connsiteX386" fmla="*/ 732683 w 1809181"/>
                <a:gd name="connsiteY386" fmla="*/ 2292526 h 2457840"/>
                <a:gd name="connsiteX387" fmla="*/ 713714 w 1809181"/>
                <a:gd name="connsiteY387" fmla="*/ 2285232 h 2457840"/>
                <a:gd name="connsiteX388" fmla="*/ 699487 w 1809181"/>
                <a:gd name="connsiteY388" fmla="*/ 2290094 h 2457840"/>
                <a:gd name="connsiteX389" fmla="*/ 663920 w 1809181"/>
                <a:gd name="connsiteY389" fmla="*/ 2275508 h 2457840"/>
                <a:gd name="connsiteX390" fmla="*/ 611755 w 1809181"/>
                <a:gd name="connsiteY390" fmla="*/ 2292526 h 2457840"/>
                <a:gd name="connsiteX391" fmla="*/ 571445 w 1809181"/>
                <a:gd name="connsiteY391" fmla="*/ 2299819 h 2457840"/>
                <a:gd name="connsiteX392" fmla="*/ 531136 w 1809181"/>
                <a:gd name="connsiteY392" fmla="*/ 2290094 h 2457840"/>
                <a:gd name="connsiteX393" fmla="*/ 488455 w 1809181"/>
                <a:gd name="connsiteY393" fmla="*/ 2297388 h 2457840"/>
                <a:gd name="connsiteX394" fmla="*/ 481342 w 1809181"/>
                <a:gd name="connsiteY394" fmla="*/ 2307112 h 2457840"/>
                <a:gd name="connsiteX395" fmla="*/ 481342 w 1809181"/>
                <a:gd name="connsiteY395" fmla="*/ 2319268 h 2457840"/>
                <a:gd name="connsiteX396" fmla="*/ 467115 w 1809181"/>
                <a:gd name="connsiteY396" fmla="*/ 2326561 h 2457840"/>
                <a:gd name="connsiteX397" fmla="*/ 391239 w 1809181"/>
                <a:gd name="connsiteY397" fmla="*/ 2438391 h 2457840"/>
                <a:gd name="connsiteX398" fmla="*/ 372269 w 1809181"/>
                <a:gd name="connsiteY398" fmla="*/ 2457840 h 2457840"/>
                <a:gd name="connsiteX399" fmla="*/ 367527 w 1809181"/>
                <a:gd name="connsiteY399" fmla="*/ 2457840 h 2457840"/>
                <a:gd name="connsiteX400" fmla="*/ 384125 w 1809181"/>
                <a:gd name="connsiteY400" fmla="*/ 2438391 h 2457840"/>
                <a:gd name="connsiteX401" fmla="*/ 384125 w 1809181"/>
                <a:gd name="connsiteY401" fmla="*/ 2423805 h 2457840"/>
                <a:gd name="connsiteX402" fmla="*/ 365156 w 1809181"/>
                <a:gd name="connsiteY402" fmla="*/ 2404356 h 2457840"/>
                <a:gd name="connsiteX403" fmla="*/ 339073 w 1809181"/>
                <a:gd name="connsiteY403" fmla="*/ 2394632 h 2457840"/>
                <a:gd name="connsiteX404" fmla="*/ 317733 w 1809181"/>
                <a:gd name="connsiteY404" fmla="*/ 2409218 h 2457840"/>
                <a:gd name="connsiteX405" fmla="*/ 305877 w 1809181"/>
                <a:gd name="connsiteY405" fmla="*/ 2423805 h 2457840"/>
                <a:gd name="connsiteX406" fmla="*/ 284537 w 1809181"/>
                <a:gd name="connsiteY406" fmla="*/ 2428667 h 2457840"/>
                <a:gd name="connsiteX407" fmla="*/ 256084 w 1809181"/>
                <a:gd name="connsiteY407" fmla="*/ 2443254 h 2457840"/>
                <a:gd name="connsiteX408" fmla="*/ 234743 w 1809181"/>
                <a:gd name="connsiteY408" fmla="*/ 2409218 h 2457840"/>
                <a:gd name="connsiteX409" fmla="*/ 270310 w 1809181"/>
                <a:gd name="connsiteY409" fmla="*/ 2382476 h 2457840"/>
                <a:gd name="connsiteX410" fmla="*/ 275053 w 1809181"/>
                <a:gd name="connsiteY410" fmla="*/ 2387338 h 2457840"/>
                <a:gd name="connsiteX411" fmla="*/ 296393 w 1809181"/>
                <a:gd name="connsiteY411" fmla="*/ 2372752 h 2457840"/>
                <a:gd name="connsiteX412" fmla="*/ 270310 w 1809181"/>
                <a:gd name="connsiteY412" fmla="*/ 2353303 h 2457840"/>
                <a:gd name="connsiteX413" fmla="*/ 284537 w 1809181"/>
                <a:gd name="connsiteY413" fmla="*/ 2326561 h 2457840"/>
                <a:gd name="connsiteX414" fmla="*/ 275053 w 1809181"/>
                <a:gd name="connsiteY414" fmla="*/ 2314405 h 2457840"/>
                <a:gd name="connsiteX415" fmla="*/ 263197 w 1809181"/>
                <a:gd name="connsiteY415" fmla="*/ 2324130 h 2457840"/>
                <a:gd name="connsiteX416" fmla="*/ 215774 w 1809181"/>
                <a:gd name="connsiteY416" fmla="*/ 2299819 h 2457840"/>
                <a:gd name="connsiteX417" fmla="*/ 230001 w 1809181"/>
                <a:gd name="connsiteY417" fmla="*/ 2292526 h 2457840"/>
                <a:gd name="connsiteX418" fmla="*/ 227630 w 1809181"/>
                <a:gd name="connsiteY418" fmla="*/ 2263352 h 2457840"/>
                <a:gd name="connsiteX419" fmla="*/ 215774 w 1809181"/>
                <a:gd name="connsiteY419" fmla="*/ 2265783 h 2457840"/>
                <a:gd name="connsiteX420" fmla="*/ 196805 w 1809181"/>
                <a:gd name="connsiteY420" fmla="*/ 2241472 h 2457840"/>
                <a:gd name="connsiteX421" fmla="*/ 194434 w 1809181"/>
                <a:gd name="connsiteY421" fmla="*/ 2241472 h 2457840"/>
                <a:gd name="connsiteX422" fmla="*/ 194434 w 1809181"/>
                <a:gd name="connsiteY422" fmla="*/ 2234179 h 2457840"/>
                <a:gd name="connsiteX423" fmla="*/ 187320 w 1809181"/>
                <a:gd name="connsiteY423" fmla="*/ 2241472 h 2457840"/>
                <a:gd name="connsiteX424" fmla="*/ 187320 w 1809181"/>
                <a:gd name="connsiteY424" fmla="*/ 2229317 h 2457840"/>
                <a:gd name="connsiteX425" fmla="*/ 180207 w 1809181"/>
                <a:gd name="connsiteY425" fmla="*/ 2236610 h 2457840"/>
                <a:gd name="connsiteX426" fmla="*/ 175465 w 1809181"/>
                <a:gd name="connsiteY426" fmla="*/ 2229317 h 2457840"/>
                <a:gd name="connsiteX427" fmla="*/ 168351 w 1809181"/>
                <a:gd name="connsiteY427" fmla="*/ 2229317 h 2457840"/>
                <a:gd name="connsiteX428" fmla="*/ 154124 w 1809181"/>
                <a:gd name="connsiteY428" fmla="*/ 2209868 h 2457840"/>
                <a:gd name="connsiteX429" fmla="*/ 168351 w 1809181"/>
                <a:gd name="connsiteY429" fmla="*/ 2209868 h 2457840"/>
                <a:gd name="connsiteX430" fmla="*/ 168351 w 1809181"/>
                <a:gd name="connsiteY430" fmla="*/ 2207437 h 2457840"/>
                <a:gd name="connsiteX431" fmla="*/ 203918 w 1809181"/>
                <a:gd name="connsiteY431" fmla="*/ 2207437 h 2457840"/>
                <a:gd name="connsiteX432" fmla="*/ 187320 w 1809181"/>
                <a:gd name="connsiteY432" fmla="*/ 2119918 h 2457840"/>
                <a:gd name="connsiteX433" fmla="*/ 196805 w 1809181"/>
                <a:gd name="connsiteY433" fmla="*/ 2119918 h 2457840"/>
                <a:gd name="connsiteX434" fmla="*/ 196805 w 1809181"/>
                <a:gd name="connsiteY434" fmla="*/ 2129642 h 2457840"/>
                <a:gd name="connsiteX435" fmla="*/ 237114 w 1809181"/>
                <a:gd name="connsiteY435" fmla="*/ 2124780 h 2457840"/>
                <a:gd name="connsiteX436" fmla="*/ 244228 w 1809181"/>
                <a:gd name="connsiteY436" fmla="*/ 2136935 h 2457840"/>
                <a:gd name="connsiteX437" fmla="*/ 263197 w 1809181"/>
                <a:gd name="connsiteY437" fmla="*/ 2124780 h 2457840"/>
                <a:gd name="connsiteX438" fmla="*/ 263197 w 1809181"/>
                <a:gd name="connsiteY438" fmla="*/ 2119918 h 2457840"/>
                <a:gd name="connsiteX439" fmla="*/ 284537 w 1809181"/>
                <a:gd name="connsiteY439" fmla="*/ 2105331 h 2457840"/>
                <a:gd name="connsiteX440" fmla="*/ 277424 w 1809181"/>
                <a:gd name="connsiteY440" fmla="*/ 2081020 h 2457840"/>
                <a:gd name="connsiteX441" fmla="*/ 291651 w 1809181"/>
                <a:gd name="connsiteY441" fmla="*/ 2076158 h 2457840"/>
                <a:gd name="connsiteX442" fmla="*/ 303506 w 1809181"/>
                <a:gd name="connsiteY442" fmla="*/ 2105331 h 2457840"/>
                <a:gd name="connsiteX443" fmla="*/ 324847 w 1809181"/>
                <a:gd name="connsiteY443" fmla="*/ 2095607 h 2457840"/>
                <a:gd name="connsiteX444" fmla="*/ 320104 w 1809181"/>
                <a:gd name="connsiteY444" fmla="*/ 2081020 h 2457840"/>
                <a:gd name="connsiteX445" fmla="*/ 339073 w 1809181"/>
                <a:gd name="connsiteY445" fmla="*/ 2034829 h 2457840"/>
                <a:gd name="connsiteX446" fmla="*/ 343816 w 1809181"/>
                <a:gd name="connsiteY446" fmla="*/ 2034829 h 2457840"/>
                <a:gd name="connsiteX447" fmla="*/ 343816 w 1809181"/>
                <a:gd name="connsiteY447" fmla="*/ 2008087 h 2457840"/>
                <a:gd name="connsiteX448" fmla="*/ 317733 w 1809181"/>
                <a:gd name="connsiteY448" fmla="*/ 2008087 h 2457840"/>
                <a:gd name="connsiteX449" fmla="*/ 320104 w 1809181"/>
                <a:gd name="connsiteY449" fmla="*/ 2000794 h 2457840"/>
                <a:gd name="connsiteX450" fmla="*/ 312991 w 1809181"/>
                <a:gd name="connsiteY450" fmla="*/ 1998363 h 2457840"/>
                <a:gd name="connsiteX451" fmla="*/ 298764 w 1809181"/>
                <a:gd name="connsiteY451" fmla="*/ 2020243 h 2457840"/>
                <a:gd name="connsiteX452" fmla="*/ 265568 w 1809181"/>
                <a:gd name="connsiteY452" fmla="*/ 1991069 h 2457840"/>
                <a:gd name="connsiteX453" fmla="*/ 263197 w 1809181"/>
                <a:gd name="connsiteY453" fmla="*/ 1991069 h 2457840"/>
                <a:gd name="connsiteX454" fmla="*/ 234743 w 1809181"/>
                <a:gd name="connsiteY454" fmla="*/ 1944879 h 2457840"/>
                <a:gd name="connsiteX455" fmla="*/ 227630 w 1809181"/>
                <a:gd name="connsiteY455" fmla="*/ 1957034 h 2457840"/>
                <a:gd name="connsiteX456" fmla="*/ 215774 w 1809181"/>
                <a:gd name="connsiteY456" fmla="*/ 1942447 h 2457840"/>
                <a:gd name="connsiteX457" fmla="*/ 208661 w 1809181"/>
                <a:gd name="connsiteY457" fmla="*/ 1944879 h 2457840"/>
                <a:gd name="connsiteX458" fmla="*/ 196805 w 1809181"/>
                <a:gd name="connsiteY458" fmla="*/ 1930292 h 2457840"/>
                <a:gd name="connsiteX459" fmla="*/ 173094 w 1809181"/>
                <a:gd name="connsiteY459" fmla="*/ 1952172 h 2457840"/>
                <a:gd name="connsiteX460" fmla="*/ 139898 w 1809181"/>
                <a:gd name="connsiteY460" fmla="*/ 1893826 h 2457840"/>
                <a:gd name="connsiteX461" fmla="*/ 106702 w 1809181"/>
                <a:gd name="connsiteY461" fmla="*/ 1910843 h 2457840"/>
                <a:gd name="connsiteX462" fmla="*/ 99588 w 1809181"/>
                <a:gd name="connsiteY462" fmla="*/ 1903550 h 2457840"/>
                <a:gd name="connsiteX463" fmla="*/ 99588 w 1809181"/>
                <a:gd name="connsiteY463" fmla="*/ 1896257 h 2457840"/>
                <a:gd name="connsiteX464" fmla="*/ 106702 w 1809181"/>
                <a:gd name="connsiteY464" fmla="*/ 1893826 h 2457840"/>
                <a:gd name="connsiteX465" fmla="*/ 106702 w 1809181"/>
                <a:gd name="connsiteY465" fmla="*/ 1886532 h 2457840"/>
                <a:gd name="connsiteX466" fmla="*/ 87732 w 1809181"/>
                <a:gd name="connsiteY466" fmla="*/ 1888963 h 2457840"/>
                <a:gd name="connsiteX467" fmla="*/ 85361 w 1809181"/>
                <a:gd name="connsiteY467" fmla="*/ 1867083 h 2457840"/>
                <a:gd name="connsiteX468" fmla="*/ 101959 w 1809181"/>
                <a:gd name="connsiteY468" fmla="*/ 1867083 h 2457840"/>
                <a:gd name="connsiteX469" fmla="*/ 101959 w 1809181"/>
                <a:gd name="connsiteY469" fmla="*/ 1859790 h 2457840"/>
                <a:gd name="connsiteX470" fmla="*/ 113815 w 1809181"/>
                <a:gd name="connsiteY470" fmla="*/ 1862221 h 2457840"/>
                <a:gd name="connsiteX471" fmla="*/ 120928 w 1809181"/>
                <a:gd name="connsiteY471" fmla="*/ 1847635 h 2457840"/>
                <a:gd name="connsiteX472" fmla="*/ 85361 w 1809181"/>
                <a:gd name="connsiteY472" fmla="*/ 1852497 h 2457840"/>
                <a:gd name="connsiteX473" fmla="*/ 78248 w 1809181"/>
                <a:gd name="connsiteY473" fmla="*/ 1813599 h 2457840"/>
                <a:gd name="connsiteX474" fmla="*/ 71134 w 1809181"/>
                <a:gd name="connsiteY474" fmla="*/ 1813599 h 2457840"/>
                <a:gd name="connsiteX475" fmla="*/ 64021 w 1809181"/>
                <a:gd name="connsiteY475" fmla="*/ 1764977 h 2457840"/>
                <a:gd name="connsiteX476" fmla="*/ 23712 w 1809181"/>
                <a:gd name="connsiteY476" fmla="*/ 1772271 h 2457840"/>
                <a:gd name="connsiteX477" fmla="*/ 23712 w 1809181"/>
                <a:gd name="connsiteY477" fmla="*/ 1750391 h 2457840"/>
                <a:gd name="connsiteX478" fmla="*/ 26083 w 1809181"/>
                <a:gd name="connsiteY478" fmla="*/ 1747960 h 2457840"/>
                <a:gd name="connsiteX479" fmla="*/ 30825 w 1809181"/>
                <a:gd name="connsiteY479" fmla="*/ 1733373 h 2457840"/>
                <a:gd name="connsiteX480" fmla="*/ 30825 w 1809181"/>
                <a:gd name="connsiteY480" fmla="*/ 1723649 h 2457840"/>
                <a:gd name="connsiteX481" fmla="*/ 18969 w 1809181"/>
                <a:gd name="connsiteY481" fmla="*/ 1723649 h 2457840"/>
                <a:gd name="connsiteX482" fmla="*/ 16598 w 1809181"/>
                <a:gd name="connsiteY482" fmla="*/ 1701769 h 2457840"/>
                <a:gd name="connsiteX483" fmla="*/ 4743 w 1809181"/>
                <a:gd name="connsiteY483" fmla="*/ 1701769 h 2457840"/>
                <a:gd name="connsiteX484" fmla="*/ 0 w 1809181"/>
                <a:gd name="connsiteY484" fmla="*/ 1684751 h 2457840"/>
                <a:gd name="connsiteX485" fmla="*/ 23712 w 1809181"/>
                <a:gd name="connsiteY485" fmla="*/ 1675027 h 2457840"/>
                <a:gd name="connsiteX486" fmla="*/ 23712 w 1809181"/>
                <a:gd name="connsiteY486" fmla="*/ 1672596 h 2457840"/>
                <a:gd name="connsiteX487" fmla="*/ 47423 w 1809181"/>
                <a:gd name="connsiteY487" fmla="*/ 1672596 h 2457840"/>
                <a:gd name="connsiteX488" fmla="*/ 40310 w 1809181"/>
                <a:gd name="connsiteY488" fmla="*/ 1638560 h 2457840"/>
                <a:gd name="connsiteX489" fmla="*/ 18969 w 1809181"/>
                <a:gd name="connsiteY489" fmla="*/ 1643422 h 2457840"/>
                <a:gd name="connsiteX490" fmla="*/ 16598 w 1809181"/>
                <a:gd name="connsiteY490" fmla="*/ 1611818 h 2457840"/>
                <a:gd name="connsiteX491" fmla="*/ 23712 w 1809181"/>
                <a:gd name="connsiteY491" fmla="*/ 1611818 h 2457840"/>
                <a:gd name="connsiteX492" fmla="*/ 11856 w 1809181"/>
                <a:gd name="connsiteY492" fmla="*/ 1602094 h 2457840"/>
                <a:gd name="connsiteX493" fmla="*/ 23712 w 1809181"/>
                <a:gd name="connsiteY493" fmla="*/ 1597232 h 2457840"/>
                <a:gd name="connsiteX494" fmla="*/ 16598 w 1809181"/>
                <a:gd name="connsiteY494" fmla="*/ 1582645 h 2457840"/>
                <a:gd name="connsiteX495" fmla="*/ 18969 w 1809181"/>
                <a:gd name="connsiteY495" fmla="*/ 1570489 h 2457840"/>
                <a:gd name="connsiteX496" fmla="*/ 18969 w 1809181"/>
                <a:gd name="connsiteY496" fmla="*/ 1553472 h 2457840"/>
                <a:gd name="connsiteX497" fmla="*/ 30825 w 1809181"/>
                <a:gd name="connsiteY497" fmla="*/ 1548610 h 2457840"/>
                <a:gd name="connsiteX498" fmla="*/ 30825 w 1809181"/>
                <a:gd name="connsiteY498" fmla="*/ 1541316 h 2457840"/>
                <a:gd name="connsiteX499" fmla="*/ 37939 w 1809181"/>
                <a:gd name="connsiteY499" fmla="*/ 1548610 h 2457840"/>
                <a:gd name="connsiteX500" fmla="*/ 52165 w 1809181"/>
                <a:gd name="connsiteY500" fmla="*/ 1541316 h 2457840"/>
                <a:gd name="connsiteX501" fmla="*/ 47423 w 1809181"/>
                <a:gd name="connsiteY501" fmla="*/ 1541316 h 2457840"/>
                <a:gd name="connsiteX502" fmla="*/ 54537 w 1809181"/>
                <a:gd name="connsiteY502" fmla="*/ 1538885 h 2457840"/>
                <a:gd name="connsiteX503" fmla="*/ 59279 w 1809181"/>
                <a:gd name="connsiteY503" fmla="*/ 1546179 h 2457840"/>
                <a:gd name="connsiteX504" fmla="*/ 66392 w 1809181"/>
                <a:gd name="connsiteY504" fmla="*/ 1546179 h 2457840"/>
                <a:gd name="connsiteX505" fmla="*/ 80619 w 1809181"/>
                <a:gd name="connsiteY505" fmla="*/ 1553472 h 2457840"/>
                <a:gd name="connsiteX506" fmla="*/ 85361 w 1809181"/>
                <a:gd name="connsiteY506" fmla="*/ 1548610 h 2457840"/>
                <a:gd name="connsiteX507" fmla="*/ 94846 w 1809181"/>
                <a:gd name="connsiteY507" fmla="*/ 1560765 h 2457840"/>
                <a:gd name="connsiteX508" fmla="*/ 99588 w 1809181"/>
                <a:gd name="connsiteY508" fmla="*/ 1570489 h 2457840"/>
                <a:gd name="connsiteX509" fmla="*/ 106702 w 1809181"/>
                <a:gd name="connsiteY509" fmla="*/ 1568058 h 2457840"/>
                <a:gd name="connsiteX510" fmla="*/ 113815 w 1809181"/>
                <a:gd name="connsiteY510" fmla="*/ 1575352 h 2457840"/>
                <a:gd name="connsiteX511" fmla="*/ 128042 w 1809181"/>
                <a:gd name="connsiteY511" fmla="*/ 1570489 h 2457840"/>
                <a:gd name="connsiteX512" fmla="*/ 132784 w 1809181"/>
                <a:gd name="connsiteY512" fmla="*/ 1582645 h 2457840"/>
                <a:gd name="connsiteX513" fmla="*/ 154124 w 1809181"/>
                <a:gd name="connsiteY513" fmla="*/ 1587507 h 2457840"/>
                <a:gd name="connsiteX514" fmla="*/ 154124 w 1809181"/>
                <a:gd name="connsiteY514" fmla="*/ 1570489 h 2457840"/>
                <a:gd name="connsiteX515" fmla="*/ 163609 w 1809181"/>
                <a:gd name="connsiteY515" fmla="*/ 1570489 h 2457840"/>
                <a:gd name="connsiteX516" fmla="*/ 173094 w 1809181"/>
                <a:gd name="connsiteY516" fmla="*/ 1553472 h 2457840"/>
                <a:gd name="connsiteX517" fmla="*/ 161238 w 1809181"/>
                <a:gd name="connsiteY517" fmla="*/ 1473246 h 2457840"/>
                <a:gd name="connsiteX518" fmla="*/ 168351 w 1809181"/>
                <a:gd name="connsiteY518" fmla="*/ 1478108 h 2457840"/>
                <a:gd name="connsiteX519" fmla="*/ 173094 w 1809181"/>
                <a:gd name="connsiteY519" fmla="*/ 1465952 h 2457840"/>
                <a:gd name="connsiteX520" fmla="*/ 180207 w 1809181"/>
                <a:gd name="connsiteY520" fmla="*/ 1470814 h 2457840"/>
                <a:gd name="connsiteX521" fmla="*/ 180207 w 1809181"/>
                <a:gd name="connsiteY521" fmla="*/ 1465952 h 2457840"/>
                <a:gd name="connsiteX522" fmla="*/ 194434 w 1809181"/>
                <a:gd name="connsiteY522" fmla="*/ 1465952 h 2457840"/>
                <a:gd name="connsiteX523" fmla="*/ 180207 w 1809181"/>
                <a:gd name="connsiteY523" fmla="*/ 1376002 h 2457840"/>
                <a:gd name="connsiteX524" fmla="*/ 161238 w 1809181"/>
                <a:gd name="connsiteY524" fmla="*/ 1380864 h 2457840"/>
                <a:gd name="connsiteX525" fmla="*/ 161238 w 1809181"/>
                <a:gd name="connsiteY525" fmla="*/ 1373571 h 2457840"/>
                <a:gd name="connsiteX526" fmla="*/ 135155 w 1809181"/>
                <a:gd name="connsiteY526" fmla="*/ 1373571 h 2457840"/>
                <a:gd name="connsiteX527" fmla="*/ 132784 w 1809181"/>
                <a:gd name="connsiteY527" fmla="*/ 1346829 h 2457840"/>
                <a:gd name="connsiteX528" fmla="*/ 132784 w 1809181"/>
                <a:gd name="connsiteY528" fmla="*/ 1334673 h 2457840"/>
                <a:gd name="connsiteX529" fmla="*/ 139898 w 1809181"/>
                <a:gd name="connsiteY529" fmla="*/ 1327380 h 2457840"/>
                <a:gd name="connsiteX530" fmla="*/ 135155 w 1809181"/>
                <a:gd name="connsiteY530" fmla="*/ 1305500 h 2457840"/>
                <a:gd name="connsiteX531" fmla="*/ 142269 w 1809181"/>
                <a:gd name="connsiteY531" fmla="*/ 1303069 h 2457840"/>
                <a:gd name="connsiteX532" fmla="*/ 139898 w 1809181"/>
                <a:gd name="connsiteY532" fmla="*/ 1298207 h 2457840"/>
                <a:gd name="connsiteX533" fmla="*/ 142269 w 1809181"/>
                <a:gd name="connsiteY533" fmla="*/ 1295775 h 2457840"/>
                <a:gd name="connsiteX534" fmla="*/ 149382 w 1809181"/>
                <a:gd name="connsiteY534" fmla="*/ 1295775 h 2457840"/>
                <a:gd name="connsiteX535" fmla="*/ 149382 w 1809181"/>
                <a:gd name="connsiteY535" fmla="*/ 1276327 h 2457840"/>
                <a:gd name="connsiteX536" fmla="*/ 142269 w 1809181"/>
                <a:gd name="connsiteY536" fmla="*/ 1276327 h 2457840"/>
                <a:gd name="connsiteX537" fmla="*/ 142269 w 1809181"/>
                <a:gd name="connsiteY537" fmla="*/ 1247154 h 2457840"/>
                <a:gd name="connsiteX538" fmla="*/ 154124 w 1809181"/>
                <a:gd name="connsiteY538" fmla="*/ 1242291 h 2457840"/>
                <a:gd name="connsiteX539" fmla="*/ 149382 w 1809181"/>
                <a:gd name="connsiteY539" fmla="*/ 1220411 h 2457840"/>
                <a:gd name="connsiteX540" fmla="*/ 180207 w 1809181"/>
                <a:gd name="connsiteY540" fmla="*/ 1215549 h 2457840"/>
                <a:gd name="connsiteX541" fmla="*/ 175465 w 1809181"/>
                <a:gd name="connsiteY541" fmla="*/ 1198532 h 2457840"/>
                <a:gd name="connsiteX542" fmla="*/ 161238 w 1809181"/>
                <a:gd name="connsiteY542" fmla="*/ 1193669 h 2457840"/>
                <a:gd name="connsiteX543" fmla="*/ 154124 w 1809181"/>
                <a:gd name="connsiteY543" fmla="*/ 1179083 h 2457840"/>
                <a:gd name="connsiteX544" fmla="*/ 132784 w 1809181"/>
                <a:gd name="connsiteY544" fmla="*/ 1179083 h 2457840"/>
                <a:gd name="connsiteX545" fmla="*/ 128042 w 1809181"/>
                <a:gd name="connsiteY545" fmla="*/ 1157203 h 2457840"/>
                <a:gd name="connsiteX546" fmla="*/ 118557 w 1809181"/>
                <a:gd name="connsiteY546" fmla="*/ 1157203 h 2457840"/>
                <a:gd name="connsiteX547" fmla="*/ 99588 w 1809181"/>
                <a:gd name="connsiteY547" fmla="*/ 1157203 h 2457840"/>
                <a:gd name="connsiteX548" fmla="*/ 94846 w 1809181"/>
                <a:gd name="connsiteY548" fmla="*/ 1132892 h 2457840"/>
                <a:gd name="connsiteX549" fmla="*/ 87732 w 1809181"/>
                <a:gd name="connsiteY549" fmla="*/ 1115874 h 2457840"/>
                <a:gd name="connsiteX550" fmla="*/ 85361 w 1809181"/>
                <a:gd name="connsiteY550" fmla="*/ 1084270 h 2457840"/>
                <a:gd name="connsiteX551" fmla="*/ 92475 w 1809181"/>
                <a:gd name="connsiteY551" fmla="*/ 1084270 h 2457840"/>
                <a:gd name="connsiteX552" fmla="*/ 94846 w 1809181"/>
                <a:gd name="connsiteY552" fmla="*/ 1074546 h 2457840"/>
                <a:gd name="connsiteX553" fmla="*/ 85361 w 1809181"/>
                <a:gd name="connsiteY553" fmla="*/ 1047803 h 2457840"/>
                <a:gd name="connsiteX554" fmla="*/ 80619 w 1809181"/>
                <a:gd name="connsiteY554" fmla="*/ 1025924 h 2457840"/>
                <a:gd name="connsiteX555" fmla="*/ 73506 w 1809181"/>
                <a:gd name="connsiteY555" fmla="*/ 1025924 h 2457840"/>
                <a:gd name="connsiteX556" fmla="*/ 71134 w 1809181"/>
                <a:gd name="connsiteY556" fmla="*/ 1021061 h 2457840"/>
                <a:gd name="connsiteX557" fmla="*/ 85361 w 1809181"/>
                <a:gd name="connsiteY557" fmla="*/ 999182 h 2457840"/>
                <a:gd name="connsiteX558" fmla="*/ 99588 w 1809181"/>
                <a:gd name="connsiteY558" fmla="*/ 1004044 h 2457840"/>
                <a:gd name="connsiteX559" fmla="*/ 101959 w 1809181"/>
                <a:gd name="connsiteY559" fmla="*/ 1011337 h 2457840"/>
                <a:gd name="connsiteX560" fmla="*/ 113815 w 1809181"/>
                <a:gd name="connsiteY560" fmla="*/ 1018630 h 2457840"/>
                <a:gd name="connsiteX561" fmla="*/ 132784 w 1809181"/>
                <a:gd name="connsiteY561" fmla="*/ 1018630 h 2457840"/>
                <a:gd name="connsiteX562" fmla="*/ 135155 w 1809181"/>
                <a:gd name="connsiteY562" fmla="*/ 1025924 h 2457840"/>
                <a:gd name="connsiteX563" fmla="*/ 147011 w 1809181"/>
                <a:gd name="connsiteY563" fmla="*/ 1021061 h 2457840"/>
                <a:gd name="connsiteX564" fmla="*/ 154124 w 1809181"/>
                <a:gd name="connsiteY564" fmla="*/ 1004044 h 2457840"/>
                <a:gd name="connsiteX565" fmla="*/ 208661 w 1809181"/>
                <a:gd name="connsiteY565" fmla="*/ 1006475 h 2457840"/>
                <a:gd name="connsiteX566" fmla="*/ 241857 w 1809181"/>
                <a:gd name="connsiteY566" fmla="*/ 1040510 h 2457840"/>
                <a:gd name="connsiteX567" fmla="*/ 244228 w 1809181"/>
                <a:gd name="connsiteY567" fmla="*/ 1028355 h 2457840"/>
                <a:gd name="connsiteX568" fmla="*/ 237114 w 1809181"/>
                <a:gd name="connsiteY568" fmla="*/ 1028355 h 2457840"/>
                <a:gd name="connsiteX569" fmla="*/ 234743 w 1809181"/>
                <a:gd name="connsiteY569" fmla="*/ 1021061 h 2457840"/>
                <a:gd name="connsiteX570" fmla="*/ 222888 w 1809181"/>
                <a:gd name="connsiteY570" fmla="*/ 1011337 h 2457840"/>
                <a:gd name="connsiteX571" fmla="*/ 227630 w 1809181"/>
                <a:gd name="connsiteY571" fmla="*/ 1004044 h 2457840"/>
                <a:gd name="connsiteX572" fmla="*/ 234743 w 1809181"/>
                <a:gd name="connsiteY572" fmla="*/ 1004044 h 2457840"/>
                <a:gd name="connsiteX573" fmla="*/ 237114 w 1809181"/>
                <a:gd name="connsiteY573" fmla="*/ 991888 h 2457840"/>
                <a:gd name="connsiteX574" fmla="*/ 256084 w 1809181"/>
                <a:gd name="connsiteY574" fmla="*/ 991888 h 2457840"/>
                <a:gd name="connsiteX575" fmla="*/ 258455 w 1809181"/>
                <a:gd name="connsiteY575" fmla="*/ 977302 h 2457840"/>
                <a:gd name="connsiteX576" fmla="*/ 265568 w 1809181"/>
                <a:gd name="connsiteY576" fmla="*/ 979733 h 2457840"/>
                <a:gd name="connsiteX577" fmla="*/ 275053 w 1809181"/>
                <a:gd name="connsiteY577" fmla="*/ 965146 h 2457840"/>
                <a:gd name="connsiteX578" fmla="*/ 296393 w 1809181"/>
                <a:gd name="connsiteY578" fmla="*/ 970008 h 2457840"/>
                <a:gd name="connsiteX579" fmla="*/ 296393 w 1809181"/>
                <a:gd name="connsiteY579" fmla="*/ 977302 h 2457840"/>
                <a:gd name="connsiteX580" fmla="*/ 317733 w 1809181"/>
                <a:gd name="connsiteY580" fmla="*/ 991888 h 2457840"/>
                <a:gd name="connsiteX581" fmla="*/ 317733 w 1809181"/>
                <a:gd name="connsiteY581" fmla="*/ 943266 h 2457840"/>
                <a:gd name="connsiteX582" fmla="*/ 329589 w 1809181"/>
                <a:gd name="connsiteY582" fmla="*/ 935973 h 2457840"/>
                <a:gd name="connsiteX583" fmla="*/ 336702 w 1809181"/>
                <a:gd name="connsiteY583" fmla="*/ 921386 h 2457840"/>
                <a:gd name="connsiteX584" fmla="*/ 353300 w 1809181"/>
                <a:gd name="connsiteY584" fmla="*/ 921386 h 2457840"/>
                <a:gd name="connsiteX585" fmla="*/ 358043 w 1809181"/>
                <a:gd name="connsiteY585" fmla="*/ 909231 h 2457840"/>
                <a:gd name="connsiteX586" fmla="*/ 386496 w 1809181"/>
                <a:gd name="connsiteY586" fmla="*/ 909231 h 2457840"/>
                <a:gd name="connsiteX587" fmla="*/ 386496 w 1809181"/>
                <a:gd name="connsiteY587" fmla="*/ 899507 h 2457840"/>
                <a:gd name="connsiteX588" fmla="*/ 374641 w 1809181"/>
                <a:gd name="connsiteY588" fmla="*/ 894644 h 2457840"/>
                <a:gd name="connsiteX589" fmla="*/ 384125 w 1809181"/>
                <a:gd name="connsiteY589" fmla="*/ 882489 h 2457840"/>
                <a:gd name="connsiteX590" fmla="*/ 367527 w 1809181"/>
                <a:gd name="connsiteY590" fmla="*/ 872764 h 2457840"/>
                <a:gd name="connsiteX591" fmla="*/ 374641 w 1809181"/>
                <a:gd name="connsiteY591" fmla="*/ 865471 h 2457840"/>
                <a:gd name="connsiteX592" fmla="*/ 379383 w 1809181"/>
                <a:gd name="connsiteY592" fmla="*/ 867902 h 2457840"/>
                <a:gd name="connsiteX593" fmla="*/ 384125 w 1809181"/>
                <a:gd name="connsiteY593" fmla="*/ 860609 h 2457840"/>
                <a:gd name="connsiteX594" fmla="*/ 379383 w 1809181"/>
                <a:gd name="connsiteY594" fmla="*/ 860609 h 2457840"/>
                <a:gd name="connsiteX595" fmla="*/ 391239 w 1809181"/>
                <a:gd name="connsiteY595" fmla="*/ 853316 h 2457840"/>
                <a:gd name="connsiteX596" fmla="*/ 393610 w 1809181"/>
                <a:gd name="connsiteY596" fmla="*/ 846022 h 2457840"/>
                <a:gd name="connsiteX597" fmla="*/ 400723 w 1809181"/>
                <a:gd name="connsiteY597" fmla="*/ 858178 h 2457840"/>
                <a:gd name="connsiteX598" fmla="*/ 407837 w 1809181"/>
                <a:gd name="connsiteY598" fmla="*/ 853316 h 2457840"/>
                <a:gd name="connsiteX599" fmla="*/ 407837 w 1809181"/>
                <a:gd name="connsiteY599" fmla="*/ 831436 h 2457840"/>
                <a:gd name="connsiteX600" fmla="*/ 414950 w 1809181"/>
                <a:gd name="connsiteY600" fmla="*/ 831436 h 2457840"/>
                <a:gd name="connsiteX601" fmla="*/ 414950 w 1809181"/>
                <a:gd name="connsiteY601" fmla="*/ 811987 h 2457840"/>
                <a:gd name="connsiteX602" fmla="*/ 422063 w 1809181"/>
                <a:gd name="connsiteY602" fmla="*/ 809556 h 2457840"/>
                <a:gd name="connsiteX603" fmla="*/ 429177 w 1809181"/>
                <a:gd name="connsiteY603" fmla="*/ 802263 h 2457840"/>
                <a:gd name="connsiteX604" fmla="*/ 445775 w 1809181"/>
                <a:gd name="connsiteY604" fmla="*/ 804694 h 2457840"/>
                <a:gd name="connsiteX605" fmla="*/ 445775 w 1809181"/>
                <a:gd name="connsiteY605" fmla="*/ 809556 h 2457840"/>
                <a:gd name="connsiteX606" fmla="*/ 452888 w 1809181"/>
                <a:gd name="connsiteY606" fmla="*/ 804694 h 2457840"/>
                <a:gd name="connsiteX607" fmla="*/ 460002 w 1809181"/>
                <a:gd name="connsiteY607" fmla="*/ 804694 h 2457840"/>
                <a:gd name="connsiteX608" fmla="*/ 460002 w 1809181"/>
                <a:gd name="connsiteY608" fmla="*/ 802263 h 2457840"/>
                <a:gd name="connsiteX609" fmla="*/ 474229 w 1809181"/>
                <a:gd name="connsiteY609" fmla="*/ 797400 h 2457840"/>
                <a:gd name="connsiteX610" fmla="*/ 469486 w 1809181"/>
                <a:gd name="connsiteY610" fmla="*/ 777952 h 2457840"/>
                <a:gd name="connsiteX611" fmla="*/ 462373 w 1809181"/>
                <a:gd name="connsiteY611" fmla="*/ 770658 h 2457840"/>
                <a:gd name="connsiteX612" fmla="*/ 467115 w 1809181"/>
                <a:gd name="connsiteY612" fmla="*/ 768227 h 2457840"/>
                <a:gd name="connsiteX613" fmla="*/ 493198 w 1809181"/>
                <a:gd name="connsiteY613" fmla="*/ 763365 h 2457840"/>
                <a:gd name="connsiteX614" fmla="*/ 535878 w 1809181"/>
                <a:gd name="connsiteY614" fmla="*/ 741485 h 2457840"/>
                <a:gd name="connsiteX615" fmla="*/ 524023 w 1809181"/>
                <a:gd name="connsiteY615" fmla="*/ 726899 h 2457840"/>
                <a:gd name="connsiteX616" fmla="*/ 469486 w 1809181"/>
                <a:gd name="connsiteY616" fmla="*/ 705019 h 2457840"/>
                <a:gd name="connsiteX617" fmla="*/ 493198 w 1809181"/>
                <a:gd name="connsiteY617" fmla="*/ 680708 h 2457840"/>
                <a:gd name="connsiteX618" fmla="*/ 500311 w 1809181"/>
                <a:gd name="connsiteY618" fmla="*/ 673414 h 2457840"/>
                <a:gd name="connsiteX619" fmla="*/ 528765 w 1809181"/>
                <a:gd name="connsiteY619" fmla="*/ 670983 h 2457840"/>
                <a:gd name="connsiteX620" fmla="*/ 616497 w 1809181"/>
                <a:gd name="connsiteY620" fmla="*/ 692863 h 2457840"/>
                <a:gd name="connsiteX621" fmla="*/ 630724 w 1809181"/>
                <a:gd name="connsiteY621" fmla="*/ 688001 h 2457840"/>
                <a:gd name="connsiteX622" fmla="*/ 630724 w 1809181"/>
                <a:gd name="connsiteY622" fmla="*/ 695294 h 2457840"/>
                <a:gd name="connsiteX623" fmla="*/ 640208 w 1809181"/>
                <a:gd name="connsiteY623" fmla="*/ 695294 h 2457840"/>
                <a:gd name="connsiteX624" fmla="*/ 644951 w 1809181"/>
                <a:gd name="connsiteY624" fmla="*/ 678277 h 2457840"/>
                <a:gd name="connsiteX625" fmla="*/ 652064 w 1809181"/>
                <a:gd name="connsiteY625" fmla="*/ 666121 h 2457840"/>
                <a:gd name="connsiteX626" fmla="*/ 663920 w 1809181"/>
                <a:gd name="connsiteY626" fmla="*/ 688001 h 2457840"/>
                <a:gd name="connsiteX627" fmla="*/ 671033 w 1809181"/>
                <a:gd name="connsiteY627" fmla="*/ 685570 h 2457840"/>
                <a:gd name="connsiteX628" fmla="*/ 685260 w 1809181"/>
                <a:gd name="connsiteY628" fmla="*/ 700156 h 2457840"/>
                <a:gd name="connsiteX629" fmla="*/ 685260 w 1809181"/>
                <a:gd name="connsiteY629" fmla="*/ 700156 h 2457840"/>
                <a:gd name="connsiteX630" fmla="*/ 671033 w 1809181"/>
                <a:gd name="connsiteY630" fmla="*/ 685570 h 2457840"/>
                <a:gd name="connsiteX631" fmla="*/ 663920 w 1809181"/>
                <a:gd name="connsiteY631" fmla="*/ 688001 h 2457840"/>
                <a:gd name="connsiteX632" fmla="*/ 652064 w 1809181"/>
                <a:gd name="connsiteY632" fmla="*/ 666121 h 2457840"/>
                <a:gd name="connsiteX633" fmla="*/ 652064 w 1809181"/>
                <a:gd name="connsiteY633" fmla="*/ 658827 h 2457840"/>
                <a:gd name="connsiteX634" fmla="*/ 673404 w 1809181"/>
                <a:gd name="connsiteY634" fmla="*/ 646672 h 2457840"/>
                <a:gd name="connsiteX635" fmla="*/ 666291 w 1809181"/>
                <a:gd name="connsiteY635" fmla="*/ 639379 h 2457840"/>
                <a:gd name="connsiteX636" fmla="*/ 697116 w 1809181"/>
                <a:gd name="connsiteY636" fmla="*/ 629654 h 2457840"/>
                <a:gd name="connsiteX637" fmla="*/ 692374 w 1809181"/>
                <a:gd name="connsiteY637" fmla="*/ 615068 h 2457840"/>
                <a:gd name="connsiteX638" fmla="*/ 659178 w 1809181"/>
                <a:gd name="connsiteY638" fmla="*/ 610205 h 2457840"/>
                <a:gd name="connsiteX639" fmla="*/ 656806 w 1809181"/>
                <a:gd name="connsiteY639" fmla="*/ 595619 h 2457840"/>
                <a:gd name="connsiteX640" fmla="*/ 666291 w 1809181"/>
                <a:gd name="connsiteY640" fmla="*/ 534841 h 2457840"/>
                <a:gd name="connsiteX641" fmla="*/ 656806 w 1809181"/>
                <a:gd name="connsiteY641" fmla="*/ 525117 h 2457840"/>
                <a:gd name="connsiteX642" fmla="*/ 656806 w 1809181"/>
                <a:gd name="connsiteY642" fmla="*/ 503237 h 2457840"/>
                <a:gd name="connsiteX643" fmla="*/ 640208 w 1809181"/>
                <a:gd name="connsiteY643" fmla="*/ 503237 h 2457840"/>
                <a:gd name="connsiteX644" fmla="*/ 644951 w 1809181"/>
                <a:gd name="connsiteY644" fmla="*/ 471633 h 2457840"/>
                <a:gd name="connsiteX645" fmla="*/ 637837 w 1809181"/>
                <a:gd name="connsiteY645" fmla="*/ 464340 h 2457840"/>
                <a:gd name="connsiteX646" fmla="*/ 640208 w 1809181"/>
                <a:gd name="connsiteY646" fmla="*/ 444891 h 2457840"/>
                <a:gd name="connsiteX647" fmla="*/ 659178 w 1809181"/>
                <a:gd name="connsiteY647" fmla="*/ 444891 h 2457840"/>
                <a:gd name="connsiteX648" fmla="*/ 678147 w 1809181"/>
                <a:gd name="connsiteY648" fmla="*/ 430304 h 2457840"/>
                <a:gd name="connsiteX649" fmla="*/ 680518 w 1809181"/>
                <a:gd name="connsiteY649" fmla="*/ 427873 h 2457840"/>
                <a:gd name="connsiteX650" fmla="*/ 659178 w 1809181"/>
                <a:gd name="connsiteY650" fmla="*/ 423011 h 2457840"/>
                <a:gd name="connsiteX651" fmla="*/ 666291 w 1809181"/>
                <a:gd name="connsiteY651" fmla="*/ 405993 h 2457840"/>
                <a:gd name="connsiteX652" fmla="*/ 692374 w 1809181"/>
                <a:gd name="connsiteY652" fmla="*/ 408424 h 2457840"/>
                <a:gd name="connsiteX653" fmla="*/ 687631 w 1809181"/>
                <a:gd name="connsiteY653" fmla="*/ 388975 h 2457840"/>
                <a:gd name="connsiteX654" fmla="*/ 687631 w 1809181"/>
                <a:gd name="connsiteY654" fmla="*/ 374389 h 2457840"/>
                <a:gd name="connsiteX655" fmla="*/ 704229 w 1809181"/>
                <a:gd name="connsiteY655" fmla="*/ 374389 h 2457840"/>
                <a:gd name="connsiteX656" fmla="*/ 706600 w 1809181"/>
                <a:gd name="connsiteY656" fmla="*/ 367096 h 2457840"/>
                <a:gd name="connsiteX657" fmla="*/ 713714 w 1809181"/>
                <a:gd name="connsiteY657" fmla="*/ 364665 h 2457840"/>
                <a:gd name="connsiteX658" fmla="*/ 711343 w 1809181"/>
                <a:gd name="connsiteY658" fmla="*/ 347647 h 2457840"/>
                <a:gd name="connsiteX659" fmla="*/ 739796 w 1809181"/>
                <a:gd name="connsiteY659" fmla="*/ 337922 h 2457840"/>
                <a:gd name="connsiteX660" fmla="*/ 727941 w 1809181"/>
                <a:gd name="connsiteY660" fmla="*/ 333060 h 2457840"/>
                <a:gd name="connsiteX661" fmla="*/ 725569 w 1809181"/>
                <a:gd name="connsiteY661" fmla="*/ 311180 h 2457840"/>
                <a:gd name="connsiteX662" fmla="*/ 718456 w 1809181"/>
                <a:gd name="connsiteY662" fmla="*/ 308749 h 2457840"/>
                <a:gd name="connsiteX663" fmla="*/ 725569 w 1809181"/>
                <a:gd name="connsiteY663" fmla="*/ 299025 h 2457840"/>
                <a:gd name="connsiteX664" fmla="*/ 725569 w 1809181"/>
                <a:gd name="connsiteY664" fmla="*/ 296594 h 2457840"/>
                <a:gd name="connsiteX665" fmla="*/ 713714 w 1809181"/>
                <a:gd name="connsiteY665" fmla="*/ 291732 h 2457840"/>
                <a:gd name="connsiteX666" fmla="*/ 704229 w 1809181"/>
                <a:gd name="connsiteY666" fmla="*/ 299025 h 2457840"/>
                <a:gd name="connsiteX667" fmla="*/ 692374 w 1809181"/>
                <a:gd name="connsiteY667" fmla="*/ 282007 h 2457840"/>
                <a:gd name="connsiteX668" fmla="*/ 706600 w 1809181"/>
                <a:gd name="connsiteY668" fmla="*/ 255265 h 2457840"/>
                <a:gd name="connsiteX669" fmla="*/ 713714 w 1809181"/>
                <a:gd name="connsiteY669" fmla="*/ 267421 h 2457840"/>
                <a:gd name="connsiteX670" fmla="*/ 732683 w 1809181"/>
                <a:gd name="connsiteY670" fmla="*/ 240679 h 2457840"/>
                <a:gd name="connsiteX671" fmla="*/ 742167 w 1809181"/>
                <a:gd name="connsiteY671" fmla="*/ 240679 h 2457840"/>
                <a:gd name="connsiteX672" fmla="*/ 742167 w 1809181"/>
                <a:gd name="connsiteY672" fmla="*/ 233385 h 2457840"/>
                <a:gd name="connsiteX673" fmla="*/ 720827 w 1809181"/>
                <a:gd name="connsiteY673" fmla="*/ 218799 h 2457840"/>
                <a:gd name="connsiteX674" fmla="*/ 727941 w 1809181"/>
                <a:gd name="connsiteY674" fmla="*/ 199350 h 2457840"/>
                <a:gd name="connsiteX675" fmla="*/ 754023 w 1809181"/>
                <a:gd name="connsiteY675" fmla="*/ 199350 h 2457840"/>
                <a:gd name="connsiteX676" fmla="*/ 761137 w 1809181"/>
                <a:gd name="connsiteY676" fmla="*/ 192057 h 2457840"/>
                <a:gd name="connsiteX677" fmla="*/ 732683 w 1809181"/>
                <a:gd name="connsiteY677" fmla="*/ 150728 h 2457840"/>
                <a:gd name="connsiteX678" fmla="*/ 742167 w 1809181"/>
                <a:gd name="connsiteY678" fmla="*/ 131279 h 2457840"/>
                <a:gd name="connsiteX679" fmla="*/ 775363 w 1809181"/>
                <a:gd name="connsiteY679" fmla="*/ 116693 h 2457840"/>
                <a:gd name="connsiteX680" fmla="*/ 780106 w 1809181"/>
                <a:gd name="connsiteY680" fmla="*/ 131279 h 2457840"/>
                <a:gd name="connsiteX681" fmla="*/ 801446 w 1809181"/>
                <a:gd name="connsiteY681" fmla="*/ 116693 h 2457840"/>
                <a:gd name="connsiteX682" fmla="*/ 796704 w 1809181"/>
                <a:gd name="connsiteY682" fmla="*/ 109399 h 2457840"/>
                <a:gd name="connsiteX683" fmla="*/ 813302 w 1809181"/>
                <a:gd name="connsiteY683" fmla="*/ 102106 h 2457840"/>
                <a:gd name="connsiteX684" fmla="*/ 813302 w 1809181"/>
                <a:gd name="connsiteY684" fmla="*/ 94813 h 2457840"/>
                <a:gd name="connsiteX685" fmla="*/ 822786 w 1809181"/>
                <a:gd name="connsiteY685" fmla="*/ 87519 h 2457840"/>
                <a:gd name="connsiteX686" fmla="*/ 808559 w 1809181"/>
                <a:gd name="connsiteY686" fmla="*/ 53484 h 2457840"/>
                <a:gd name="connsiteX687" fmla="*/ 806188 w 1809181"/>
                <a:gd name="connsiteY687" fmla="*/ 7293 h 2457840"/>
                <a:gd name="connsiteX688" fmla="*/ 848869 w 1809181"/>
                <a:gd name="connsiteY688" fmla="*/ 17018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384125 w 1809181"/>
                <a:gd name="connsiteY424" fmla="*/ 2423805 h 2457840"/>
                <a:gd name="connsiteX425" fmla="*/ 365156 w 1809181"/>
                <a:gd name="connsiteY425" fmla="*/ 2404356 h 2457840"/>
                <a:gd name="connsiteX426" fmla="*/ 339073 w 1809181"/>
                <a:gd name="connsiteY426" fmla="*/ 2394632 h 2457840"/>
                <a:gd name="connsiteX427" fmla="*/ 317733 w 1809181"/>
                <a:gd name="connsiteY427" fmla="*/ 2409218 h 2457840"/>
                <a:gd name="connsiteX428" fmla="*/ 305877 w 1809181"/>
                <a:gd name="connsiteY428" fmla="*/ 2423805 h 2457840"/>
                <a:gd name="connsiteX429" fmla="*/ 284537 w 1809181"/>
                <a:gd name="connsiteY429" fmla="*/ 2428667 h 2457840"/>
                <a:gd name="connsiteX430" fmla="*/ 256084 w 1809181"/>
                <a:gd name="connsiteY430" fmla="*/ 2443254 h 2457840"/>
                <a:gd name="connsiteX431" fmla="*/ 234743 w 1809181"/>
                <a:gd name="connsiteY431" fmla="*/ 2409218 h 2457840"/>
                <a:gd name="connsiteX432" fmla="*/ 270310 w 1809181"/>
                <a:gd name="connsiteY432" fmla="*/ 2382476 h 2457840"/>
                <a:gd name="connsiteX433" fmla="*/ 275053 w 1809181"/>
                <a:gd name="connsiteY433" fmla="*/ 2387338 h 2457840"/>
                <a:gd name="connsiteX434" fmla="*/ 296393 w 1809181"/>
                <a:gd name="connsiteY434" fmla="*/ 2372752 h 2457840"/>
                <a:gd name="connsiteX435" fmla="*/ 270310 w 1809181"/>
                <a:gd name="connsiteY435" fmla="*/ 2353303 h 2457840"/>
                <a:gd name="connsiteX436" fmla="*/ 284537 w 1809181"/>
                <a:gd name="connsiteY436" fmla="*/ 2326561 h 2457840"/>
                <a:gd name="connsiteX437" fmla="*/ 275053 w 1809181"/>
                <a:gd name="connsiteY437" fmla="*/ 2314405 h 2457840"/>
                <a:gd name="connsiteX438" fmla="*/ 263197 w 1809181"/>
                <a:gd name="connsiteY438" fmla="*/ 2324130 h 2457840"/>
                <a:gd name="connsiteX439" fmla="*/ 215774 w 1809181"/>
                <a:gd name="connsiteY439" fmla="*/ 2299819 h 2457840"/>
                <a:gd name="connsiteX440" fmla="*/ 230001 w 1809181"/>
                <a:gd name="connsiteY440" fmla="*/ 2292526 h 2457840"/>
                <a:gd name="connsiteX441" fmla="*/ 227630 w 1809181"/>
                <a:gd name="connsiteY441" fmla="*/ 2263352 h 2457840"/>
                <a:gd name="connsiteX442" fmla="*/ 215774 w 1809181"/>
                <a:gd name="connsiteY442" fmla="*/ 2265783 h 2457840"/>
                <a:gd name="connsiteX443" fmla="*/ 196805 w 1809181"/>
                <a:gd name="connsiteY443" fmla="*/ 2241472 h 2457840"/>
                <a:gd name="connsiteX444" fmla="*/ 194434 w 1809181"/>
                <a:gd name="connsiteY444" fmla="*/ 2241472 h 2457840"/>
                <a:gd name="connsiteX445" fmla="*/ 194434 w 1809181"/>
                <a:gd name="connsiteY445" fmla="*/ 2234179 h 2457840"/>
                <a:gd name="connsiteX446" fmla="*/ 187320 w 1809181"/>
                <a:gd name="connsiteY446" fmla="*/ 2241472 h 2457840"/>
                <a:gd name="connsiteX447" fmla="*/ 187320 w 1809181"/>
                <a:gd name="connsiteY447" fmla="*/ 2229317 h 2457840"/>
                <a:gd name="connsiteX448" fmla="*/ 180207 w 1809181"/>
                <a:gd name="connsiteY448" fmla="*/ 2236610 h 2457840"/>
                <a:gd name="connsiteX449" fmla="*/ 175465 w 1809181"/>
                <a:gd name="connsiteY449" fmla="*/ 2229317 h 2457840"/>
                <a:gd name="connsiteX450" fmla="*/ 168351 w 1809181"/>
                <a:gd name="connsiteY450" fmla="*/ 2229317 h 2457840"/>
                <a:gd name="connsiteX451" fmla="*/ 154124 w 1809181"/>
                <a:gd name="connsiteY451" fmla="*/ 2209868 h 2457840"/>
                <a:gd name="connsiteX452" fmla="*/ 168351 w 1809181"/>
                <a:gd name="connsiteY452" fmla="*/ 2209868 h 2457840"/>
                <a:gd name="connsiteX453" fmla="*/ 168351 w 1809181"/>
                <a:gd name="connsiteY453" fmla="*/ 2207437 h 2457840"/>
                <a:gd name="connsiteX454" fmla="*/ 203918 w 1809181"/>
                <a:gd name="connsiteY454" fmla="*/ 2207437 h 2457840"/>
                <a:gd name="connsiteX455" fmla="*/ 187320 w 1809181"/>
                <a:gd name="connsiteY455" fmla="*/ 2119918 h 2457840"/>
                <a:gd name="connsiteX456" fmla="*/ 196805 w 1809181"/>
                <a:gd name="connsiteY456" fmla="*/ 2119918 h 2457840"/>
                <a:gd name="connsiteX457" fmla="*/ 196805 w 1809181"/>
                <a:gd name="connsiteY457" fmla="*/ 2129642 h 2457840"/>
                <a:gd name="connsiteX458" fmla="*/ 237114 w 1809181"/>
                <a:gd name="connsiteY458" fmla="*/ 2124780 h 2457840"/>
                <a:gd name="connsiteX459" fmla="*/ 244228 w 1809181"/>
                <a:gd name="connsiteY459" fmla="*/ 2136935 h 2457840"/>
                <a:gd name="connsiteX460" fmla="*/ 263197 w 1809181"/>
                <a:gd name="connsiteY460" fmla="*/ 2124780 h 2457840"/>
                <a:gd name="connsiteX461" fmla="*/ 263197 w 1809181"/>
                <a:gd name="connsiteY461" fmla="*/ 2119918 h 2457840"/>
                <a:gd name="connsiteX462" fmla="*/ 284537 w 1809181"/>
                <a:gd name="connsiteY462" fmla="*/ 2105331 h 2457840"/>
                <a:gd name="connsiteX463" fmla="*/ 277424 w 1809181"/>
                <a:gd name="connsiteY463" fmla="*/ 2081020 h 2457840"/>
                <a:gd name="connsiteX464" fmla="*/ 291651 w 1809181"/>
                <a:gd name="connsiteY464" fmla="*/ 2076158 h 2457840"/>
                <a:gd name="connsiteX465" fmla="*/ 303506 w 1809181"/>
                <a:gd name="connsiteY465" fmla="*/ 2105331 h 2457840"/>
                <a:gd name="connsiteX466" fmla="*/ 324847 w 1809181"/>
                <a:gd name="connsiteY466" fmla="*/ 2095607 h 2457840"/>
                <a:gd name="connsiteX467" fmla="*/ 320104 w 1809181"/>
                <a:gd name="connsiteY467" fmla="*/ 2081020 h 2457840"/>
                <a:gd name="connsiteX468" fmla="*/ 339073 w 1809181"/>
                <a:gd name="connsiteY468" fmla="*/ 2034829 h 2457840"/>
                <a:gd name="connsiteX469" fmla="*/ 343816 w 1809181"/>
                <a:gd name="connsiteY469" fmla="*/ 2034829 h 2457840"/>
                <a:gd name="connsiteX470" fmla="*/ 343816 w 1809181"/>
                <a:gd name="connsiteY470" fmla="*/ 2008087 h 2457840"/>
                <a:gd name="connsiteX471" fmla="*/ 317733 w 1809181"/>
                <a:gd name="connsiteY471" fmla="*/ 2008087 h 2457840"/>
                <a:gd name="connsiteX472" fmla="*/ 320104 w 1809181"/>
                <a:gd name="connsiteY472" fmla="*/ 2000794 h 2457840"/>
                <a:gd name="connsiteX473" fmla="*/ 312991 w 1809181"/>
                <a:gd name="connsiteY473" fmla="*/ 1998363 h 2457840"/>
                <a:gd name="connsiteX474" fmla="*/ 298764 w 1809181"/>
                <a:gd name="connsiteY474" fmla="*/ 2020243 h 2457840"/>
                <a:gd name="connsiteX475" fmla="*/ 265568 w 1809181"/>
                <a:gd name="connsiteY475" fmla="*/ 1991069 h 2457840"/>
                <a:gd name="connsiteX476" fmla="*/ 263197 w 1809181"/>
                <a:gd name="connsiteY476" fmla="*/ 1991069 h 2457840"/>
                <a:gd name="connsiteX477" fmla="*/ 234743 w 1809181"/>
                <a:gd name="connsiteY477" fmla="*/ 1944879 h 2457840"/>
                <a:gd name="connsiteX478" fmla="*/ 227630 w 1809181"/>
                <a:gd name="connsiteY478" fmla="*/ 1957034 h 2457840"/>
                <a:gd name="connsiteX479" fmla="*/ 215774 w 1809181"/>
                <a:gd name="connsiteY479" fmla="*/ 1942447 h 2457840"/>
                <a:gd name="connsiteX480" fmla="*/ 208661 w 1809181"/>
                <a:gd name="connsiteY480" fmla="*/ 1944879 h 2457840"/>
                <a:gd name="connsiteX481" fmla="*/ 196805 w 1809181"/>
                <a:gd name="connsiteY481" fmla="*/ 1930292 h 2457840"/>
                <a:gd name="connsiteX482" fmla="*/ 173094 w 1809181"/>
                <a:gd name="connsiteY482" fmla="*/ 1952172 h 2457840"/>
                <a:gd name="connsiteX483" fmla="*/ 139898 w 1809181"/>
                <a:gd name="connsiteY483" fmla="*/ 1893826 h 2457840"/>
                <a:gd name="connsiteX484" fmla="*/ 106702 w 1809181"/>
                <a:gd name="connsiteY484" fmla="*/ 1910843 h 2457840"/>
                <a:gd name="connsiteX485" fmla="*/ 99588 w 1809181"/>
                <a:gd name="connsiteY485" fmla="*/ 1903550 h 2457840"/>
                <a:gd name="connsiteX486" fmla="*/ 99588 w 1809181"/>
                <a:gd name="connsiteY486" fmla="*/ 1896257 h 2457840"/>
                <a:gd name="connsiteX487" fmla="*/ 106702 w 1809181"/>
                <a:gd name="connsiteY487" fmla="*/ 1893826 h 2457840"/>
                <a:gd name="connsiteX488" fmla="*/ 106702 w 1809181"/>
                <a:gd name="connsiteY488" fmla="*/ 1886532 h 2457840"/>
                <a:gd name="connsiteX489" fmla="*/ 87732 w 1809181"/>
                <a:gd name="connsiteY489" fmla="*/ 1888963 h 2457840"/>
                <a:gd name="connsiteX490" fmla="*/ 85361 w 1809181"/>
                <a:gd name="connsiteY490" fmla="*/ 1867083 h 2457840"/>
                <a:gd name="connsiteX491" fmla="*/ 101959 w 1809181"/>
                <a:gd name="connsiteY491" fmla="*/ 1867083 h 2457840"/>
                <a:gd name="connsiteX492" fmla="*/ 101959 w 1809181"/>
                <a:gd name="connsiteY492" fmla="*/ 1859790 h 2457840"/>
                <a:gd name="connsiteX493" fmla="*/ 113815 w 1809181"/>
                <a:gd name="connsiteY493" fmla="*/ 1862221 h 2457840"/>
                <a:gd name="connsiteX494" fmla="*/ 120928 w 1809181"/>
                <a:gd name="connsiteY494" fmla="*/ 1847635 h 2457840"/>
                <a:gd name="connsiteX495" fmla="*/ 85361 w 1809181"/>
                <a:gd name="connsiteY495" fmla="*/ 1852497 h 2457840"/>
                <a:gd name="connsiteX496" fmla="*/ 78248 w 1809181"/>
                <a:gd name="connsiteY496" fmla="*/ 1813599 h 2457840"/>
                <a:gd name="connsiteX497" fmla="*/ 71134 w 1809181"/>
                <a:gd name="connsiteY497" fmla="*/ 1813599 h 2457840"/>
                <a:gd name="connsiteX498" fmla="*/ 64021 w 1809181"/>
                <a:gd name="connsiteY498" fmla="*/ 1764977 h 2457840"/>
                <a:gd name="connsiteX499" fmla="*/ 23712 w 1809181"/>
                <a:gd name="connsiteY499" fmla="*/ 1772271 h 2457840"/>
                <a:gd name="connsiteX500" fmla="*/ 23712 w 1809181"/>
                <a:gd name="connsiteY500" fmla="*/ 1750391 h 2457840"/>
                <a:gd name="connsiteX501" fmla="*/ 26083 w 1809181"/>
                <a:gd name="connsiteY501" fmla="*/ 1747960 h 2457840"/>
                <a:gd name="connsiteX502" fmla="*/ 30825 w 1809181"/>
                <a:gd name="connsiteY502" fmla="*/ 1733373 h 2457840"/>
                <a:gd name="connsiteX503" fmla="*/ 30825 w 1809181"/>
                <a:gd name="connsiteY503" fmla="*/ 1723649 h 2457840"/>
                <a:gd name="connsiteX504" fmla="*/ 18969 w 1809181"/>
                <a:gd name="connsiteY504" fmla="*/ 1723649 h 2457840"/>
                <a:gd name="connsiteX505" fmla="*/ 16598 w 1809181"/>
                <a:gd name="connsiteY505" fmla="*/ 1701769 h 2457840"/>
                <a:gd name="connsiteX506" fmla="*/ 4743 w 1809181"/>
                <a:gd name="connsiteY506" fmla="*/ 1701769 h 2457840"/>
                <a:gd name="connsiteX507" fmla="*/ 0 w 1809181"/>
                <a:gd name="connsiteY507" fmla="*/ 1684751 h 2457840"/>
                <a:gd name="connsiteX508" fmla="*/ 23712 w 1809181"/>
                <a:gd name="connsiteY508" fmla="*/ 1675027 h 2457840"/>
                <a:gd name="connsiteX509" fmla="*/ 23712 w 1809181"/>
                <a:gd name="connsiteY509" fmla="*/ 1672596 h 2457840"/>
                <a:gd name="connsiteX510" fmla="*/ 47423 w 1809181"/>
                <a:gd name="connsiteY510" fmla="*/ 1672596 h 2457840"/>
                <a:gd name="connsiteX511" fmla="*/ 40310 w 1809181"/>
                <a:gd name="connsiteY511" fmla="*/ 1638560 h 2457840"/>
                <a:gd name="connsiteX512" fmla="*/ 18969 w 1809181"/>
                <a:gd name="connsiteY512" fmla="*/ 1643422 h 2457840"/>
                <a:gd name="connsiteX513" fmla="*/ 16598 w 1809181"/>
                <a:gd name="connsiteY513" fmla="*/ 1611818 h 2457840"/>
                <a:gd name="connsiteX514" fmla="*/ 23712 w 1809181"/>
                <a:gd name="connsiteY514" fmla="*/ 1611818 h 2457840"/>
                <a:gd name="connsiteX515" fmla="*/ 11856 w 1809181"/>
                <a:gd name="connsiteY515" fmla="*/ 1602094 h 2457840"/>
                <a:gd name="connsiteX516" fmla="*/ 23712 w 1809181"/>
                <a:gd name="connsiteY516" fmla="*/ 1597232 h 2457840"/>
                <a:gd name="connsiteX517" fmla="*/ 16598 w 1809181"/>
                <a:gd name="connsiteY517" fmla="*/ 1582645 h 2457840"/>
                <a:gd name="connsiteX518" fmla="*/ 18969 w 1809181"/>
                <a:gd name="connsiteY518" fmla="*/ 1570489 h 2457840"/>
                <a:gd name="connsiteX519" fmla="*/ 18969 w 1809181"/>
                <a:gd name="connsiteY519" fmla="*/ 1553472 h 2457840"/>
                <a:gd name="connsiteX520" fmla="*/ 30825 w 1809181"/>
                <a:gd name="connsiteY520" fmla="*/ 1548610 h 2457840"/>
                <a:gd name="connsiteX521" fmla="*/ 30825 w 1809181"/>
                <a:gd name="connsiteY521" fmla="*/ 1541316 h 2457840"/>
                <a:gd name="connsiteX522" fmla="*/ 37939 w 1809181"/>
                <a:gd name="connsiteY522" fmla="*/ 1548610 h 2457840"/>
                <a:gd name="connsiteX523" fmla="*/ 52165 w 1809181"/>
                <a:gd name="connsiteY523" fmla="*/ 1541316 h 2457840"/>
                <a:gd name="connsiteX524" fmla="*/ 47423 w 1809181"/>
                <a:gd name="connsiteY524" fmla="*/ 1541316 h 2457840"/>
                <a:gd name="connsiteX525" fmla="*/ 54537 w 1809181"/>
                <a:gd name="connsiteY525" fmla="*/ 1538885 h 2457840"/>
                <a:gd name="connsiteX526" fmla="*/ 59279 w 1809181"/>
                <a:gd name="connsiteY526" fmla="*/ 1546179 h 2457840"/>
                <a:gd name="connsiteX527" fmla="*/ 66392 w 1809181"/>
                <a:gd name="connsiteY527" fmla="*/ 1546179 h 2457840"/>
                <a:gd name="connsiteX528" fmla="*/ 80619 w 1809181"/>
                <a:gd name="connsiteY528" fmla="*/ 1553472 h 2457840"/>
                <a:gd name="connsiteX529" fmla="*/ 85361 w 1809181"/>
                <a:gd name="connsiteY529" fmla="*/ 1548610 h 2457840"/>
                <a:gd name="connsiteX530" fmla="*/ 94846 w 1809181"/>
                <a:gd name="connsiteY530" fmla="*/ 1560765 h 2457840"/>
                <a:gd name="connsiteX531" fmla="*/ 99588 w 1809181"/>
                <a:gd name="connsiteY531" fmla="*/ 1570489 h 2457840"/>
                <a:gd name="connsiteX532" fmla="*/ 106702 w 1809181"/>
                <a:gd name="connsiteY532" fmla="*/ 1568058 h 2457840"/>
                <a:gd name="connsiteX533" fmla="*/ 113815 w 1809181"/>
                <a:gd name="connsiteY533" fmla="*/ 1575352 h 2457840"/>
                <a:gd name="connsiteX534" fmla="*/ 128042 w 1809181"/>
                <a:gd name="connsiteY534" fmla="*/ 1570489 h 2457840"/>
                <a:gd name="connsiteX535" fmla="*/ 132784 w 1809181"/>
                <a:gd name="connsiteY535" fmla="*/ 1582645 h 2457840"/>
                <a:gd name="connsiteX536" fmla="*/ 154124 w 1809181"/>
                <a:gd name="connsiteY536" fmla="*/ 1587507 h 2457840"/>
                <a:gd name="connsiteX537" fmla="*/ 154124 w 1809181"/>
                <a:gd name="connsiteY537" fmla="*/ 1570489 h 2457840"/>
                <a:gd name="connsiteX538" fmla="*/ 163609 w 1809181"/>
                <a:gd name="connsiteY538" fmla="*/ 1570489 h 2457840"/>
                <a:gd name="connsiteX539" fmla="*/ 173094 w 1809181"/>
                <a:gd name="connsiteY539" fmla="*/ 1553472 h 2457840"/>
                <a:gd name="connsiteX540" fmla="*/ 161238 w 1809181"/>
                <a:gd name="connsiteY540" fmla="*/ 1473246 h 2457840"/>
                <a:gd name="connsiteX541" fmla="*/ 168351 w 1809181"/>
                <a:gd name="connsiteY541" fmla="*/ 1478108 h 2457840"/>
                <a:gd name="connsiteX542" fmla="*/ 173094 w 1809181"/>
                <a:gd name="connsiteY542" fmla="*/ 1465952 h 2457840"/>
                <a:gd name="connsiteX543" fmla="*/ 180207 w 1809181"/>
                <a:gd name="connsiteY543" fmla="*/ 1470814 h 2457840"/>
                <a:gd name="connsiteX544" fmla="*/ 180207 w 1809181"/>
                <a:gd name="connsiteY544" fmla="*/ 1465952 h 2457840"/>
                <a:gd name="connsiteX545" fmla="*/ 194434 w 1809181"/>
                <a:gd name="connsiteY545" fmla="*/ 1465952 h 2457840"/>
                <a:gd name="connsiteX546" fmla="*/ 180207 w 1809181"/>
                <a:gd name="connsiteY546" fmla="*/ 1376002 h 2457840"/>
                <a:gd name="connsiteX547" fmla="*/ 161238 w 1809181"/>
                <a:gd name="connsiteY547" fmla="*/ 1380864 h 2457840"/>
                <a:gd name="connsiteX548" fmla="*/ 161238 w 1809181"/>
                <a:gd name="connsiteY548" fmla="*/ 1373571 h 2457840"/>
                <a:gd name="connsiteX549" fmla="*/ 135155 w 1809181"/>
                <a:gd name="connsiteY549" fmla="*/ 1373571 h 2457840"/>
                <a:gd name="connsiteX550" fmla="*/ 132784 w 1809181"/>
                <a:gd name="connsiteY550" fmla="*/ 1346829 h 2457840"/>
                <a:gd name="connsiteX551" fmla="*/ 132784 w 1809181"/>
                <a:gd name="connsiteY551" fmla="*/ 1334673 h 2457840"/>
                <a:gd name="connsiteX552" fmla="*/ 139898 w 1809181"/>
                <a:gd name="connsiteY552" fmla="*/ 1327380 h 2457840"/>
                <a:gd name="connsiteX553" fmla="*/ 135155 w 1809181"/>
                <a:gd name="connsiteY553" fmla="*/ 1305500 h 2457840"/>
                <a:gd name="connsiteX554" fmla="*/ 142269 w 1809181"/>
                <a:gd name="connsiteY554" fmla="*/ 1303069 h 2457840"/>
                <a:gd name="connsiteX555" fmla="*/ 139898 w 1809181"/>
                <a:gd name="connsiteY555" fmla="*/ 1298207 h 2457840"/>
                <a:gd name="connsiteX556" fmla="*/ 142269 w 1809181"/>
                <a:gd name="connsiteY556" fmla="*/ 1295775 h 2457840"/>
                <a:gd name="connsiteX557" fmla="*/ 149382 w 1809181"/>
                <a:gd name="connsiteY557" fmla="*/ 1295775 h 2457840"/>
                <a:gd name="connsiteX558" fmla="*/ 149382 w 1809181"/>
                <a:gd name="connsiteY558" fmla="*/ 1276327 h 2457840"/>
                <a:gd name="connsiteX559" fmla="*/ 142269 w 1809181"/>
                <a:gd name="connsiteY559" fmla="*/ 1276327 h 2457840"/>
                <a:gd name="connsiteX560" fmla="*/ 142269 w 1809181"/>
                <a:gd name="connsiteY560" fmla="*/ 1247154 h 2457840"/>
                <a:gd name="connsiteX561" fmla="*/ 154124 w 1809181"/>
                <a:gd name="connsiteY561" fmla="*/ 1242291 h 2457840"/>
                <a:gd name="connsiteX562" fmla="*/ 149382 w 1809181"/>
                <a:gd name="connsiteY562" fmla="*/ 1220411 h 2457840"/>
                <a:gd name="connsiteX563" fmla="*/ 180207 w 1809181"/>
                <a:gd name="connsiteY563" fmla="*/ 1215549 h 2457840"/>
                <a:gd name="connsiteX564" fmla="*/ 175465 w 1809181"/>
                <a:gd name="connsiteY564" fmla="*/ 1198532 h 2457840"/>
                <a:gd name="connsiteX565" fmla="*/ 161238 w 1809181"/>
                <a:gd name="connsiteY565" fmla="*/ 1193669 h 2457840"/>
                <a:gd name="connsiteX566" fmla="*/ 154124 w 1809181"/>
                <a:gd name="connsiteY566" fmla="*/ 1179083 h 2457840"/>
                <a:gd name="connsiteX567" fmla="*/ 132784 w 1809181"/>
                <a:gd name="connsiteY567" fmla="*/ 1179083 h 2457840"/>
                <a:gd name="connsiteX568" fmla="*/ 128042 w 1809181"/>
                <a:gd name="connsiteY568" fmla="*/ 1157203 h 2457840"/>
                <a:gd name="connsiteX569" fmla="*/ 118557 w 1809181"/>
                <a:gd name="connsiteY569" fmla="*/ 1157203 h 2457840"/>
                <a:gd name="connsiteX570" fmla="*/ 99588 w 1809181"/>
                <a:gd name="connsiteY570" fmla="*/ 1157203 h 2457840"/>
                <a:gd name="connsiteX571" fmla="*/ 94846 w 1809181"/>
                <a:gd name="connsiteY571" fmla="*/ 1132892 h 2457840"/>
                <a:gd name="connsiteX572" fmla="*/ 87732 w 1809181"/>
                <a:gd name="connsiteY572" fmla="*/ 1115874 h 2457840"/>
                <a:gd name="connsiteX573" fmla="*/ 85361 w 1809181"/>
                <a:gd name="connsiteY573" fmla="*/ 1084270 h 2457840"/>
                <a:gd name="connsiteX574" fmla="*/ 92475 w 1809181"/>
                <a:gd name="connsiteY574" fmla="*/ 1084270 h 2457840"/>
                <a:gd name="connsiteX575" fmla="*/ 94846 w 1809181"/>
                <a:gd name="connsiteY575" fmla="*/ 1074546 h 2457840"/>
                <a:gd name="connsiteX576" fmla="*/ 85361 w 1809181"/>
                <a:gd name="connsiteY576" fmla="*/ 1047803 h 2457840"/>
                <a:gd name="connsiteX577" fmla="*/ 80619 w 1809181"/>
                <a:gd name="connsiteY577" fmla="*/ 1025924 h 2457840"/>
                <a:gd name="connsiteX578" fmla="*/ 73506 w 1809181"/>
                <a:gd name="connsiteY578" fmla="*/ 1025924 h 2457840"/>
                <a:gd name="connsiteX579" fmla="*/ 71134 w 1809181"/>
                <a:gd name="connsiteY579" fmla="*/ 1021061 h 2457840"/>
                <a:gd name="connsiteX580" fmla="*/ 85361 w 1809181"/>
                <a:gd name="connsiteY580" fmla="*/ 999182 h 2457840"/>
                <a:gd name="connsiteX581" fmla="*/ 99588 w 1809181"/>
                <a:gd name="connsiteY581" fmla="*/ 1004044 h 2457840"/>
                <a:gd name="connsiteX582" fmla="*/ 101959 w 1809181"/>
                <a:gd name="connsiteY582" fmla="*/ 1011337 h 2457840"/>
                <a:gd name="connsiteX583" fmla="*/ 113815 w 1809181"/>
                <a:gd name="connsiteY583" fmla="*/ 1018630 h 2457840"/>
                <a:gd name="connsiteX584" fmla="*/ 132784 w 1809181"/>
                <a:gd name="connsiteY584" fmla="*/ 1018630 h 2457840"/>
                <a:gd name="connsiteX585" fmla="*/ 135155 w 1809181"/>
                <a:gd name="connsiteY585" fmla="*/ 1025924 h 2457840"/>
                <a:gd name="connsiteX586" fmla="*/ 147011 w 1809181"/>
                <a:gd name="connsiteY586" fmla="*/ 1021061 h 2457840"/>
                <a:gd name="connsiteX587" fmla="*/ 154124 w 1809181"/>
                <a:gd name="connsiteY587" fmla="*/ 1004044 h 2457840"/>
                <a:gd name="connsiteX588" fmla="*/ 208661 w 1809181"/>
                <a:gd name="connsiteY588" fmla="*/ 1006475 h 2457840"/>
                <a:gd name="connsiteX589" fmla="*/ 241857 w 1809181"/>
                <a:gd name="connsiteY589" fmla="*/ 1040510 h 2457840"/>
                <a:gd name="connsiteX590" fmla="*/ 244228 w 1809181"/>
                <a:gd name="connsiteY590" fmla="*/ 1028355 h 2457840"/>
                <a:gd name="connsiteX591" fmla="*/ 237114 w 1809181"/>
                <a:gd name="connsiteY591" fmla="*/ 1028355 h 2457840"/>
                <a:gd name="connsiteX592" fmla="*/ 234743 w 1809181"/>
                <a:gd name="connsiteY592" fmla="*/ 1021061 h 2457840"/>
                <a:gd name="connsiteX593" fmla="*/ 222888 w 1809181"/>
                <a:gd name="connsiteY593" fmla="*/ 1011337 h 2457840"/>
                <a:gd name="connsiteX594" fmla="*/ 227630 w 1809181"/>
                <a:gd name="connsiteY594" fmla="*/ 1004044 h 2457840"/>
                <a:gd name="connsiteX595" fmla="*/ 234743 w 1809181"/>
                <a:gd name="connsiteY595" fmla="*/ 1004044 h 2457840"/>
                <a:gd name="connsiteX596" fmla="*/ 237114 w 1809181"/>
                <a:gd name="connsiteY596" fmla="*/ 991888 h 2457840"/>
                <a:gd name="connsiteX597" fmla="*/ 256084 w 1809181"/>
                <a:gd name="connsiteY597" fmla="*/ 991888 h 2457840"/>
                <a:gd name="connsiteX598" fmla="*/ 258455 w 1809181"/>
                <a:gd name="connsiteY598" fmla="*/ 977302 h 2457840"/>
                <a:gd name="connsiteX599" fmla="*/ 265568 w 1809181"/>
                <a:gd name="connsiteY599" fmla="*/ 979733 h 2457840"/>
                <a:gd name="connsiteX600" fmla="*/ 275053 w 1809181"/>
                <a:gd name="connsiteY600" fmla="*/ 965146 h 2457840"/>
                <a:gd name="connsiteX601" fmla="*/ 296393 w 1809181"/>
                <a:gd name="connsiteY601" fmla="*/ 970008 h 2457840"/>
                <a:gd name="connsiteX602" fmla="*/ 296393 w 1809181"/>
                <a:gd name="connsiteY602" fmla="*/ 977302 h 2457840"/>
                <a:gd name="connsiteX603" fmla="*/ 317733 w 1809181"/>
                <a:gd name="connsiteY603" fmla="*/ 991888 h 2457840"/>
                <a:gd name="connsiteX604" fmla="*/ 317733 w 1809181"/>
                <a:gd name="connsiteY604" fmla="*/ 943266 h 2457840"/>
                <a:gd name="connsiteX605" fmla="*/ 329589 w 1809181"/>
                <a:gd name="connsiteY605" fmla="*/ 935973 h 2457840"/>
                <a:gd name="connsiteX606" fmla="*/ 336702 w 1809181"/>
                <a:gd name="connsiteY606" fmla="*/ 921386 h 2457840"/>
                <a:gd name="connsiteX607" fmla="*/ 353300 w 1809181"/>
                <a:gd name="connsiteY607" fmla="*/ 921386 h 2457840"/>
                <a:gd name="connsiteX608" fmla="*/ 358043 w 1809181"/>
                <a:gd name="connsiteY608" fmla="*/ 909231 h 2457840"/>
                <a:gd name="connsiteX609" fmla="*/ 386496 w 1809181"/>
                <a:gd name="connsiteY609" fmla="*/ 909231 h 2457840"/>
                <a:gd name="connsiteX610" fmla="*/ 386496 w 1809181"/>
                <a:gd name="connsiteY610" fmla="*/ 899507 h 2457840"/>
                <a:gd name="connsiteX611" fmla="*/ 374641 w 1809181"/>
                <a:gd name="connsiteY611" fmla="*/ 894644 h 2457840"/>
                <a:gd name="connsiteX612" fmla="*/ 384125 w 1809181"/>
                <a:gd name="connsiteY612" fmla="*/ 882489 h 2457840"/>
                <a:gd name="connsiteX613" fmla="*/ 367527 w 1809181"/>
                <a:gd name="connsiteY613" fmla="*/ 872764 h 2457840"/>
                <a:gd name="connsiteX614" fmla="*/ 374641 w 1809181"/>
                <a:gd name="connsiteY614" fmla="*/ 865471 h 2457840"/>
                <a:gd name="connsiteX615" fmla="*/ 379383 w 1809181"/>
                <a:gd name="connsiteY615" fmla="*/ 867902 h 2457840"/>
                <a:gd name="connsiteX616" fmla="*/ 384125 w 1809181"/>
                <a:gd name="connsiteY616" fmla="*/ 860609 h 2457840"/>
                <a:gd name="connsiteX617" fmla="*/ 379383 w 1809181"/>
                <a:gd name="connsiteY617" fmla="*/ 860609 h 2457840"/>
                <a:gd name="connsiteX618" fmla="*/ 391239 w 1809181"/>
                <a:gd name="connsiteY618" fmla="*/ 853316 h 2457840"/>
                <a:gd name="connsiteX619" fmla="*/ 393610 w 1809181"/>
                <a:gd name="connsiteY619" fmla="*/ 846022 h 2457840"/>
                <a:gd name="connsiteX620" fmla="*/ 400723 w 1809181"/>
                <a:gd name="connsiteY620" fmla="*/ 858178 h 2457840"/>
                <a:gd name="connsiteX621" fmla="*/ 407837 w 1809181"/>
                <a:gd name="connsiteY621" fmla="*/ 853316 h 2457840"/>
                <a:gd name="connsiteX622" fmla="*/ 407837 w 1809181"/>
                <a:gd name="connsiteY622" fmla="*/ 831436 h 2457840"/>
                <a:gd name="connsiteX623" fmla="*/ 414950 w 1809181"/>
                <a:gd name="connsiteY623" fmla="*/ 831436 h 2457840"/>
                <a:gd name="connsiteX624" fmla="*/ 414950 w 1809181"/>
                <a:gd name="connsiteY624" fmla="*/ 811987 h 2457840"/>
                <a:gd name="connsiteX625" fmla="*/ 422063 w 1809181"/>
                <a:gd name="connsiteY625" fmla="*/ 809556 h 2457840"/>
                <a:gd name="connsiteX626" fmla="*/ 429177 w 1809181"/>
                <a:gd name="connsiteY626" fmla="*/ 802263 h 2457840"/>
                <a:gd name="connsiteX627" fmla="*/ 445775 w 1809181"/>
                <a:gd name="connsiteY627" fmla="*/ 804694 h 2457840"/>
                <a:gd name="connsiteX628" fmla="*/ 445775 w 1809181"/>
                <a:gd name="connsiteY628" fmla="*/ 809556 h 2457840"/>
                <a:gd name="connsiteX629" fmla="*/ 452888 w 1809181"/>
                <a:gd name="connsiteY629" fmla="*/ 804694 h 2457840"/>
                <a:gd name="connsiteX630" fmla="*/ 460002 w 1809181"/>
                <a:gd name="connsiteY630" fmla="*/ 804694 h 2457840"/>
                <a:gd name="connsiteX631" fmla="*/ 460002 w 1809181"/>
                <a:gd name="connsiteY631" fmla="*/ 802263 h 2457840"/>
                <a:gd name="connsiteX632" fmla="*/ 474229 w 1809181"/>
                <a:gd name="connsiteY632" fmla="*/ 797400 h 2457840"/>
                <a:gd name="connsiteX633" fmla="*/ 469486 w 1809181"/>
                <a:gd name="connsiteY633" fmla="*/ 777952 h 2457840"/>
                <a:gd name="connsiteX634" fmla="*/ 462373 w 1809181"/>
                <a:gd name="connsiteY634" fmla="*/ 770658 h 2457840"/>
                <a:gd name="connsiteX635" fmla="*/ 467115 w 1809181"/>
                <a:gd name="connsiteY635" fmla="*/ 768227 h 2457840"/>
                <a:gd name="connsiteX636" fmla="*/ 493198 w 1809181"/>
                <a:gd name="connsiteY636" fmla="*/ 763365 h 2457840"/>
                <a:gd name="connsiteX637" fmla="*/ 535878 w 1809181"/>
                <a:gd name="connsiteY637" fmla="*/ 741485 h 2457840"/>
                <a:gd name="connsiteX638" fmla="*/ 524023 w 1809181"/>
                <a:gd name="connsiteY638" fmla="*/ 726899 h 2457840"/>
                <a:gd name="connsiteX639" fmla="*/ 469486 w 1809181"/>
                <a:gd name="connsiteY639" fmla="*/ 705019 h 2457840"/>
                <a:gd name="connsiteX640" fmla="*/ 493198 w 1809181"/>
                <a:gd name="connsiteY640" fmla="*/ 680708 h 2457840"/>
                <a:gd name="connsiteX641" fmla="*/ 500311 w 1809181"/>
                <a:gd name="connsiteY641" fmla="*/ 673414 h 2457840"/>
                <a:gd name="connsiteX642" fmla="*/ 528765 w 1809181"/>
                <a:gd name="connsiteY642" fmla="*/ 670983 h 2457840"/>
                <a:gd name="connsiteX643" fmla="*/ 616497 w 1809181"/>
                <a:gd name="connsiteY643" fmla="*/ 692863 h 2457840"/>
                <a:gd name="connsiteX644" fmla="*/ 630724 w 1809181"/>
                <a:gd name="connsiteY644" fmla="*/ 688001 h 2457840"/>
                <a:gd name="connsiteX645" fmla="*/ 630724 w 1809181"/>
                <a:gd name="connsiteY645" fmla="*/ 695294 h 2457840"/>
                <a:gd name="connsiteX646" fmla="*/ 640208 w 1809181"/>
                <a:gd name="connsiteY646" fmla="*/ 695294 h 2457840"/>
                <a:gd name="connsiteX647" fmla="*/ 644951 w 1809181"/>
                <a:gd name="connsiteY647" fmla="*/ 678277 h 2457840"/>
                <a:gd name="connsiteX648" fmla="*/ 652064 w 1809181"/>
                <a:gd name="connsiteY648" fmla="*/ 666121 h 2457840"/>
                <a:gd name="connsiteX649" fmla="*/ 663920 w 1809181"/>
                <a:gd name="connsiteY649" fmla="*/ 688001 h 2457840"/>
                <a:gd name="connsiteX650" fmla="*/ 671033 w 1809181"/>
                <a:gd name="connsiteY650" fmla="*/ 685570 h 2457840"/>
                <a:gd name="connsiteX651" fmla="*/ 685260 w 1809181"/>
                <a:gd name="connsiteY651" fmla="*/ 700156 h 2457840"/>
                <a:gd name="connsiteX652" fmla="*/ 685260 w 1809181"/>
                <a:gd name="connsiteY652" fmla="*/ 700156 h 2457840"/>
                <a:gd name="connsiteX653" fmla="*/ 671033 w 1809181"/>
                <a:gd name="connsiteY653" fmla="*/ 685570 h 2457840"/>
                <a:gd name="connsiteX654" fmla="*/ 663920 w 1809181"/>
                <a:gd name="connsiteY654" fmla="*/ 688001 h 2457840"/>
                <a:gd name="connsiteX655" fmla="*/ 652064 w 1809181"/>
                <a:gd name="connsiteY655" fmla="*/ 666121 h 2457840"/>
                <a:gd name="connsiteX656" fmla="*/ 652064 w 1809181"/>
                <a:gd name="connsiteY656" fmla="*/ 658827 h 2457840"/>
                <a:gd name="connsiteX657" fmla="*/ 673404 w 1809181"/>
                <a:gd name="connsiteY657" fmla="*/ 646672 h 2457840"/>
                <a:gd name="connsiteX658" fmla="*/ 666291 w 1809181"/>
                <a:gd name="connsiteY658" fmla="*/ 639379 h 2457840"/>
                <a:gd name="connsiteX659" fmla="*/ 697116 w 1809181"/>
                <a:gd name="connsiteY659" fmla="*/ 629654 h 2457840"/>
                <a:gd name="connsiteX660" fmla="*/ 692374 w 1809181"/>
                <a:gd name="connsiteY660" fmla="*/ 615068 h 2457840"/>
                <a:gd name="connsiteX661" fmla="*/ 659178 w 1809181"/>
                <a:gd name="connsiteY661" fmla="*/ 610205 h 2457840"/>
                <a:gd name="connsiteX662" fmla="*/ 656806 w 1809181"/>
                <a:gd name="connsiteY662" fmla="*/ 595619 h 2457840"/>
                <a:gd name="connsiteX663" fmla="*/ 666291 w 1809181"/>
                <a:gd name="connsiteY663" fmla="*/ 534841 h 2457840"/>
                <a:gd name="connsiteX664" fmla="*/ 656806 w 1809181"/>
                <a:gd name="connsiteY664" fmla="*/ 525117 h 2457840"/>
                <a:gd name="connsiteX665" fmla="*/ 656806 w 1809181"/>
                <a:gd name="connsiteY665" fmla="*/ 503237 h 2457840"/>
                <a:gd name="connsiteX666" fmla="*/ 640208 w 1809181"/>
                <a:gd name="connsiteY666" fmla="*/ 503237 h 2457840"/>
                <a:gd name="connsiteX667" fmla="*/ 644951 w 1809181"/>
                <a:gd name="connsiteY667" fmla="*/ 471633 h 2457840"/>
                <a:gd name="connsiteX668" fmla="*/ 637837 w 1809181"/>
                <a:gd name="connsiteY668" fmla="*/ 464340 h 2457840"/>
                <a:gd name="connsiteX669" fmla="*/ 640208 w 1809181"/>
                <a:gd name="connsiteY669" fmla="*/ 444891 h 2457840"/>
                <a:gd name="connsiteX670" fmla="*/ 659178 w 1809181"/>
                <a:gd name="connsiteY670" fmla="*/ 444891 h 2457840"/>
                <a:gd name="connsiteX671" fmla="*/ 678147 w 1809181"/>
                <a:gd name="connsiteY671" fmla="*/ 430304 h 2457840"/>
                <a:gd name="connsiteX672" fmla="*/ 680518 w 1809181"/>
                <a:gd name="connsiteY672" fmla="*/ 427873 h 2457840"/>
                <a:gd name="connsiteX673" fmla="*/ 659178 w 1809181"/>
                <a:gd name="connsiteY673" fmla="*/ 423011 h 2457840"/>
                <a:gd name="connsiteX674" fmla="*/ 666291 w 1809181"/>
                <a:gd name="connsiteY674" fmla="*/ 405993 h 2457840"/>
                <a:gd name="connsiteX675" fmla="*/ 692374 w 1809181"/>
                <a:gd name="connsiteY675" fmla="*/ 408424 h 2457840"/>
                <a:gd name="connsiteX676" fmla="*/ 687631 w 1809181"/>
                <a:gd name="connsiteY676" fmla="*/ 388975 h 2457840"/>
                <a:gd name="connsiteX677" fmla="*/ 687631 w 1809181"/>
                <a:gd name="connsiteY677" fmla="*/ 374389 h 2457840"/>
                <a:gd name="connsiteX678" fmla="*/ 704229 w 1809181"/>
                <a:gd name="connsiteY678" fmla="*/ 374389 h 2457840"/>
                <a:gd name="connsiteX679" fmla="*/ 706600 w 1809181"/>
                <a:gd name="connsiteY679" fmla="*/ 367096 h 2457840"/>
                <a:gd name="connsiteX680" fmla="*/ 713714 w 1809181"/>
                <a:gd name="connsiteY680" fmla="*/ 364665 h 2457840"/>
                <a:gd name="connsiteX681" fmla="*/ 711343 w 1809181"/>
                <a:gd name="connsiteY681" fmla="*/ 347647 h 2457840"/>
                <a:gd name="connsiteX682" fmla="*/ 739796 w 1809181"/>
                <a:gd name="connsiteY682" fmla="*/ 337922 h 2457840"/>
                <a:gd name="connsiteX683" fmla="*/ 727941 w 1809181"/>
                <a:gd name="connsiteY683" fmla="*/ 333060 h 2457840"/>
                <a:gd name="connsiteX684" fmla="*/ 725569 w 1809181"/>
                <a:gd name="connsiteY684" fmla="*/ 311180 h 2457840"/>
                <a:gd name="connsiteX685" fmla="*/ 718456 w 1809181"/>
                <a:gd name="connsiteY685" fmla="*/ 308749 h 2457840"/>
                <a:gd name="connsiteX686" fmla="*/ 725569 w 1809181"/>
                <a:gd name="connsiteY686" fmla="*/ 299025 h 2457840"/>
                <a:gd name="connsiteX687" fmla="*/ 725569 w 1809181"/>
                <a:gd name="connsiteY687" fmla="*/ 296594 h 2457840"/>
                <a:gd name="connsiteX688" fmla="*/ 713714 w 1809181"/>
                <a:gd name="connsiteY688" fmla="*/ 291732 h 2457840"/>
                <a:gd name="connsiteX689" fmla="*/ 704229 w 1809181"/>
                <a:gd name="connsiteY689" fmla="*/ 299025 h 2457840"/>
                <a:gd name="connsiteX690" fmla="*/ 692374 w 1809181"/>
                <a:gd name="connsiteY690" fmla="*/ 282007 h 2457840"/>
                <a:gd name="connsiteX691" fmla="*/ 706600 w 1809181"/>
                <a:gd name="connsiteY691" fmla="*/ 255265 h 2457840"/>
                <a:gd name="connsiteX692" fmla="*/ 713714 w 1809181"/>
                <a:gd name="connsiteY692" fmla="*/ 267421 h 2457840"/>
                <a:gd name="connsiteX693" fmla="*/ 732683 w 1809181"/>
                <a:gd name="connsiteY693" fmla="*/ 240679 h 2457840"/>
                <a:gd name="connsiteX694" fmla="*/ 742167 w 1809181"/>
                <a:gd name="connsiteY694" fmla="*/ 240679 h 2457840"/>
                <a:gd name="connsiteX695" fmla="*/ 742167 w 1809181"/>
                <a:gd name="connsiteY695" fmla="*/ 233385 h 2457840"/>
                <a:gd name="connsiteX696" fmla="*/ 720827 w 1809181"/>
                <a:gd name="connsiteY696" fmla="*/ 218799 h 2457840"/>
                <a:gd name="connsiteX697" fmla="*/ 727941 w 1809181"/>
                <a:gd name="connsiteY697" fmla="*/ 199350 h 2457840"/>
                <a:gd name="connsiteX698" fmla="*/ 754023 w 1809181"/>
                <a:gd name="connsiteY698" fmla="*/ 199350 h 2457840"/>
                <a:gd name="connsiteX699" fmla="*/ 761137 w 1809181"/>
                <a:gd name="connsiteY699" fmla="*/ 192057 h 2457840"/>
                <a:gd name="connsiteX700" fmla="*/ 732683 w 1809181"/>
                <a:gd name="connsiteY700" fmla="*/ 150728 h 2457840"/>
                <a:gd name="connsiteX701" fmla="*/ 742167 w 1809181"/>
                <a:gd name="connsiteY701" fmla="*/ 131279 h 2457840"/>
                <a:gd name="connsiteX702" fmla="*/ 775363 w 1809181"/>
                <a:gd name="connsiteY702" fmla="*/ 116693 h 2457840"/>
                <a:gd name="connsiteX703" fmla="*/ 780106 w 1809181"/>
                <a:gd name="connsiteY703" fmla="*/ 131279 h 2457840"/>
                <a:gd name="connsiteX704" fmla="*/ 801446 w 1809181"/>
                <a:gd name="connsiteY704" fmla="*/ 116693 h 2457840"/>
                <a:gd name="connsiteX705" fmla="*/ 796704 w 1809181"/>
                <a:gd name="connsiteY705" fmla="*/ 109399 h 2457840"/>
                <a:gd name="connsiteX706" fmla="*/ 813302 w 1809181"/>
                <a:gd name="connsiteY706" fmla="*/ 102106 h 2457840"/>
                <a:gd name="connsiteX707" fmla="*/ 813302 w 1809181"/>
                <a:gd name="connsiteY707" fmla="*/ 94813 h 2457840"/>
                <a:gd name="connsiteX708" fmla="*/ 822786 w 1809181"/>
                <a:gd name="connsiteY708" fmla="*/ 87519 h 2457840"/>
                <a:gd name="connsiteX709" fmla="*/ 808559 w 1809181"/>
                <a:gd name="connsiteY709" fmla="*/ 53484 h 2457840"/>
                <a:gd name="connsiteX710" fmla="*/ 806188 w 1809181"/>
                <a:gd name="connsiteY710" fmla="*/ 7293 h 2457840"/>
                <a:gd name="connsiteX711" fmla="*/ 848869 w 1809181"/>
                <a:gd name="connsiteY711" fmla="*/ 17018 h 2457840"/>
                <a:gd name="connsiteX712" fmla="*/ 870209 w 1809181"/>
                <a:gd name="connsiteY712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384125 w 1809181"/>
                <a:gd name="connsiteY424" fmla="*/ 2423805 h 2457840"/>
                <a:gd name="connsiteX425" fmla="*/ 365156 w 1809181"/>
                <a:gd name="connsiteY425" fmla="*/ 2404356 h 2457840"/>
                <a:gd name="connsiteX426" fmla="*/ 339073 w 1809181"/>
                <a:gd name="connsiteY426" fmla="*/ 2394632 h 2457840"/>
                <a:gd name="connsiteX427" fmla="*/ 305877 w 1809181"/>
                <a:gd name="connsiteY427" fmla="*/ 2423805 h 2457840"/>
                <a:gd name="connsiteX428" fmla="*/ 284537 w 1809181"/>
                <a:gd name="connsiteY428" fmla="*/ 2428667 h 2457840"/>
                <a:gd name="connsiteX429" fmla="*/ 256084 w 1809181"/>
                <a:gd name="connsiteY429" fmla="*/ 2443254 h 2457840"/>
                <a:gd name="connsiteX430" fmla="*/ 234743 w 1809181"/>
                <a:gd name="connsiteY430" fmla="*/ 2409218 h 2457840"/>
                <a:gd name="connsiteX431" fmla="*/ 270310 w 1809181"/>
                <a:gd name="connsiteY431" fmla="*/ 2382476 h 2457840"/>
                <a:gd name="connsiteX432" fmla="*/ 275053 w 1809181"/>
                <a:gd name="connsiteY432" fmla="*/ 2387338 h 2457840"/>
                <a:gd name="connsiteX433" fmla="*/ 296393 w 1809181"/>
                <a:gd name="connsiteY433" fmla="*/ 2372752 h 2457840"/>
                <a:gd name="connsiteX434" fmla="*/ 270310 w 1809181"/>
                <a:gd name="connsiteY434" fmla="*/ 2353303 h 2457840"/>
                <a:gd name="connsiteX435" fmla="*/ 284537 w 1809181"/>
                <a:gd name="connsiteY435" fmla="*/ 2326561 h 2457840"/>
                <a:gd name="connsiteX436" fmla="*/ 275053 w 1809181"/>
                <a:gd name="connsiteY436" fmla="*/ 2314405 h 2457840"/>
                <a:gd name="connsiteX437" fmla="*/ 263197 w 1809181"/>
                <a:gd name="connsiteY437" fmla="*/ 2324130 h 2457840"/>
                <a:gd name="connsiteX438" fmla="*/ 215774 w 1809181"/>
                <a:gd name="connsiteY438" fmla="*/ 2299819 h 2457840"/>
                <a:gd name="connsiteX439" fmla="*/ 230001 w 1809181"/>
                <a:gd name="connsiteY439" fmla="*/ 2292526 h 2457840"/>
                <a:gd name="connsiteX440" fmla="*/ 227630 w 1809181"/>
                <a:gd name="connsiteY440" fmla="*/ 2263352 h 2457840"/>
                <a:gd name="connsiteX441" fmla="*/ 215774 w 1809181"/>
                <a:gd name="connsiteY441" fmla="*/ 2265783 h 2457840"/>
                <a:gd name="connsiteX442" fmla="*/ 196805 w 1809181"/>
                <a:gd name="connsiteY442" fmla="*/ 2241472 h 2457840"/>
                <a:gd name="connsiteX443" fmla="*/ 194434 w 1809181"/>
                <a:gd name="connsiteY443" fmla="*/ 2241472 h 2457840"/>
                <a:gd name="connsiteX444" fmla="*/ 194434 w 1809181"/>
                <a:gd name="connsiteY444" fmla="*/ 2234179 h 2457840"/>
                <a:gd name="connsiteX445" fmla="*/ 187320 w 1809181"/>
                <a:gd name="connsiteY445" fmla="*/ 2241472 h 2457840"/>
                <a:gd name="connsiteX446" fmla="*/ 187320 w 1809181"/>
                <a:gd name="connsiteY446" fmla="*/ 2229317 h 2457840"/>
                <a:gd name="connsiteX447" fmla="*/ 180207 w 1809181"/>
                <a:gd name="connsiteY447" fmla="*/ 2236610 h 2457840"/>
                <a:gd name="connsiteX448" fmla="*/ 175465 w 1809181"/>
                <a:gd name="connsiteY448" fmla="*/ 2229317 h 2457840"/>
                <a:gd name="connsiteX449" fmla="*/ 168351 w 1809181"/>
                <a:gd name="connsiteY449" fmla="*/ 2229317 h 2457840"/>
                <a:gd name="connsiteX450" fmla="*/ 154124 w 1809181"/>
                <a:gd name="connsiteY450" fmla="*/ 2209868 h 2457840"/>
                <a:gd name="connsiteX451" fmla="*/ 168351 w 1809181"/>
                <a:gd name="connsiteY451" fmla="*/ 2209868 h 2457840"/>
                <a:gd name="connsiteX452" fmla="*/ 168351 w 1809181"/>
                <a:gd name="connsiteY452" fmla="*/ 2207437 h 2457840"/>
                <a:gd name="connsiteX453" fmla="*/ 203918 w 1809181"/>
                <a:gd name="connsiteY453" fmla="*/ 2207437 h 2457840"/>
                <a:gd name="connsiteX454" fmla="*/ 187320 w 1809181"/>
                <a:gd name="connsiteY454" fmla="*/ 2119918 h 2457840"/>
                <a:gd name="connsiteX455" fmla="*/ 196805 w 1809181"/>
                <a:gd name="connsiteY455" fmla="*/ 2119918 h 2457840"/>
                <a:gd name="connsiteX456" fmla="*/ 196805 w 1809181"/>
                <a:gd name="connsiteY456" fmla="*/ 2129642 h 2457840"/>
                <a:gd name="connsiteX457" fmla="*/ 237114 w 1809181"/>
                <a:gd name="connsiteY457" fmla="*/ 2124780 h 2457840"/>
                <a:gd name="connsiteX458" fmla="*/ 244228 w 1809181"/>
                <a:gd name="connsiteY458" fmla="*/ 2136935 h 2457840"/>
                <a:gd name="connsiteX459" fmla="*/ 263197 w 1809181"/>
                <a:gd name="connsiteY459" fmla="*/ 2124780 h 2457840"/>
                <a:gd name="connsiteX460" fmla="*/ 263197 w 1809181"/>
                <a:gd name="connsiteY460" fmla="*/ 2119918 h 2457840"/>
                <a:gd name="connsiteX461" fmla="*/ 284537 w 1809181"/>
                <a:gd name="connsiteY461" fmla="*/ 2105331 h 2457840"/>
                <a:gd name="connsiteX462" fmla="*/ 277424 w 1809181"/>
                <a:gd name="connsiteY462" fmla="*/ 2081020 h 2457840"/>
                <a:gd name="connsiteX463" fmla="*/ 291651 w 1809181"/>
                <a:gd name="connsiteY463" fmla="*/ 2076158 h 2457840"/>
                <a:gd name="connsiteX464" fmla="*/ 303506 w 1809181"/>
                <a:gd name="connsiteY464" fmla="*/ 2105331 h 2457840"/>
                <a:gd name="connsiteX465" fmla="*/ 324847 w 1809181"/>
                <a:gd name="connsiteY465" fmla="*/ 2095607 h 2457840"/>
                <a:gd name="connsiteX466" fmla="*/ 320104 w 1809181"/>
                <a:gd name="connsiteY466" fmla="*/ 2081020 h 2457840"/>
                <a:gd name="connsiteX467" fmla="*/ 339073 w 1809181"/>
                <a:gd name="connsiteY467" fmla="*/ 2034829 h 2457840"/>
                <a:gd name="connsiteX468" fmla="*/ 343816 w 1809181"/>
                <a:gd name="connsiteY468" fmla="*/ 2034829 h 2457840"/>
                <a:gd name="connsiteX469" fmla="*/ 343816 w 1809181"/>
                <a:gd name="connsiteY469" fmla="*/ 2008087 h 2457840"/>
                <a:gd name="connsiteX470" fmla="*/ 317733 w 1809181"/>
                <a:gd name="connsiteY470" fmla="*/ 2008087 h 2457840"/>
                <a:gd name="connsiteX471" fmla="*/ 320104 w 1809181"/>
                <a:gd name="connsiteY471" fmla="*/ 2000794 h 2457840"/>
                <a:gd name="connsiteX472" fmla="*/ 312991 w 1809181"/>
                <a:gd name="connsiteY472" fmla="*/ 1998363 h 2457840"/>
                <a:gd name="connsiteX473" fmla="*/ 298764 w 1809181"/>
                <a:gd name="connsiteY473" fmla="*/ 2020243 h 2457840"/>
                <a:gd name="connsiteX474" fmla="*/ 265568 w 1809181"/>
                <a:gd name="connsiteY474" fmla="*/ 1991069 h 2457840"/>
                <a:gd name="connsiteX475" fmla="*/ 263197 w 1809181"/>
                <a:gd name="connsiteY475" fmla="*/ 1991069 h 2457840"/>
                <a:gd name="connsiteX476" fmla="*/ 234743 w 1809181"/>
                <a:gd name="connsiteY476" fmla="*/ 1944879 h 2457840"/>
                <a:gd name="connsiteX477" fmla="*/ 227630 w 1809181"/>
                <a:gd name="connsiteY477" fmla="*/ 1957034 h 2457840"/>
                <a:gd name="connsiteX478" fmla="*/ 215774 w 1809181"/>
                <a:gd name="connsiteY478" fmla="*/ 1942447 h 2457840"/>
                <a:gd name="connsiteX479" fmla="*/ 208661 w 1809181"/>
                <a:gd name="connsiteY479" fmla="*/ 1944879 h 2457840"/>
                <a:gd name="connsiteX480" fmla="*/ 196805 w 1809181"/>
                <a:gd name="connsiteY480" fmla="*/ 1930292 h 2457840"/>
                <a:gd name="connsiteX481" fmla="*/ 173094 w 1809181"/>
                <a:gd name="connsiteY481" fmla="*/ 1952172 h 2457840"/>
                <a:gd name="connsiteX482" fmla="*/ 139898 w 1809181"/>
                <a:gd name="connsiteY482" fmla="*/ 1893826 h 2457840"/>
                <a:gd name="connsiteX483" fmla="*/ 106702 w 1809181"/>
                <a:gd name="connsiteY483" fmla="*/ 1910843 h 2457840"/>
                <a:gd name="connsiteX484" fmla="*/ 99588 w 1809181"/>
                <a:gd name="connsiteY484" fmla="*/ 1903550 h 2457840"/>
                <a:gd name="connsiteX485" fmla="*/ 99588 w 1809181"/>
                <a:gd name="connsiteY485" fmla="*/ 1896257 h 2457840"/>
                <a:gd name="connsiteX486" fmla="*/ 106702 w 1809181"/>
                <a:gd name="connsiteY486" fmla="*/ 1893826 h 2457840"/>
                <a:gd name="connsiteX487" fmla="*/ 106702 w 1809181"/>
                <a:gd name="connsiteY487" fmla="*/ 1886532 h 2457840"/>
                <a:gd name="connsiteX488" fmla="*/ 87732 w 1809181"/>
                <a:gd name="connsiteY488" fmla="*/ 1888963 h 2457840"/>
                <a:gd name="connsiteX489" fmla="*/ 85361 w 1809181"/>
                <a:gd name="connsiteY489" fmla="*/ 1867083 h 2457840"/>
                <a:gd name="connsiteX490" fmla="*/ 101959 w 1809181"/>
                <a:gd name="connsiteY490" fmla="*/ 1867083 h 2457840"/>
                <a:gd name="connsiteX491" fmla="*/ 101959 w 1809181"/>
                <a:gd name="connsiteY491" fmla="*/ 1859790 h 2457840"/>
                <a:gd name="connsiteX492" fmla="*/ 113815 w 1809181"/>
                <a:gd name="connsiteY492" fmla="*/ 1862221 h 2457840"/>
                <a:gd name="connsiteX493" fmla="*/ 120928 w 1809181"/>
                <a:gd name="connsiteY493" fmla="*/ 1847635 h 2457840"/>
                <a:gd name="connsiteX494" fmla="*/ 85361 w 1809181"/>
                <a:gd name="connsiteY494" fmla="*/ 1852497 h 2457840"/>
                <a:gd name="connsiteX495" fmla="*/ 78248 w 1809181"/>
                <a:gd name="connsiteY495" fmla="*/ 1813599 h 2457840"/>
                <a:gd name="connsiteX496" fmla="*/ 71134 w 1809181"/>
                <a:gd name="connsiteY496" fmla="*/ 1813599 h 2457840"/>
                <a:gd name="connsiteX497" fmla="*/ 64021 w 1809181"/>
                <a:gd name="connsiteY497" fmla="*/ 1764977 h 2457840"/>
                <a:gd name="connsiteX498" fmla="*/ 23712 w 1809181"/>
                <a:gd name="connsiteY498" fmla="*/ 1772271 h 2457840"/>
                <a:gd name="connsiteX499" fmla="*/ 23712 w 1809181"/>
                <a:gd name="connsiteY499" fmla="*/ 1750391 h 2457840"/>
                <a:gd name="connsiteX500" fmla="*/ 26083 w 1809181"/>
                <a:gd name="connsiteY500" fmla="*/ 1747960 h 2457840"/>
                <a:gd name="connsiteX501" fmla="*/ 30825 w 1809181"/>
                <a:gd name="connsiteY501" fmla="*/ 1733373 h 2457840"/>
                <a:gd name="connsiteX502" fmla="*/ 30825 w 1809181"/>
                <a:gd name="connsiteY502" fmla="*/ 1723649 h 2457840"/>
                <a:gd name="connsiteX503" fmla="*/ 18969 w 1809181"/>
                <a:gd name="connsiteY503" fmla="*/ 1723649 h 2457840"/>
                <a:gd name="connsiteX504" fmla="*/ 16598 w 1809181"/>
                <a:gd name="connsiteY504" fmla="*/ 1701769 h 2457840"/>
                <a:gd name="connsiteX505" fmla="*/ 4743 w 1809181"/>
                <a:gd name="connsiteY505" fmla="*/ 1701769 h 2457840"/>
                <a:gd name="connsiteX506" fmla="*/ 0 w 1809181"/>
                <a:gd name="connsiteY506" fmla="*/ 1684751 h 2457840"/>
                <a:gd name="connsiteX507" fmla="*/ 23712 w 1809181"/>
                <a:gd name="connsiteY507" fmla="*/ 1675027 h 2457840"/>
                <a:gd name="connsiteX508" fmla="*/ 23712 w 1809181"/>
                <a:gd name="connsiteY508" fmla="*/ 1672596 h 2457840"/>
                <a:gd name="connsiteX509" fmla="*/ 47423 w 1809181"/>
                <a:gd name="connsiteY509" fmla="*/ 1672596 h 2457840"/>
                <a:gd name="connsiteX510" fmla="*/ 40310 w 1809181"/>
                <a:gd name="connsiteY510" fmla="*/ 1638560 h 2457840"/>
                <a:gd name="connsiteX511" fmla="*/ 18969 w 1809181"/>
                <a:gd name="connsiteY511" fmla="*/ 1643422 h 2457840"/>
                <a:gd name="connsiteX512" fmla="*/ 16598 w 1809181"/>
                <a:gd name="connsiteY512" fmla="*/ 1611818 h 2457840"/>
                <a:gd name="connsiteX513" fmla="*/ 23712 w 1809181"/>
                <a:gd name="connsiteY513" fmla="*/ 1611818 h 2457840"/>
                <a:gd name="connsiteX514" fmla="*/ 11856 w 1809181"/>
                <a:gd name="connsiteY514" fmla="*/ 1602094 h 2457840"/>
                <a:gd name="connsiteX515" fmla="*/ 23712 w 1809181"/>
                <a:gd name="connsiteY515" fmla="*/ 1597232 h 2457840"/>
                <a:gd name="connsiteX516" fmla="*/ 16598 w 1809181"/>
                <a:gd name="connsiteY516" fmla="*/ 1582645 h 2457840"/>
                <a:gd name="connsiteX517" fmla="*/ 18969 w 1809181"/>
                <a:gd name="connsiteY517" fmla="*/ 1570489 h 2457840"/>
                <a:gd name="connsiteX518" fmla="*/ 18969 w 1809181"/>
                <a:gd name="connsiteY518" fmla="*/ 1553472 h 2457840"/>
                <a:gd name="connsiteX519" fmla="*/ 30825 w 1809181"/>
                <a:gd name="connsiteY519" fmla="*/ 1548610 h 2457840"/>
                <a:gd name="connsiteX520" fmla="*/ 30825 w 1809181"/>
                <a:gd name="connsiteY520" fmla="*/ 1541316 h 2457840"/>
                <a:gd name="connsiteX521" fmla="*/ 37939 w 1809181"/>
                <a:gd name="connsiteY521" fmla="*/ 1548610 h 2457840"/>
                <a:gd name="connsiteX522" fmla="*/ 52165 w 1809181"/>
                <a:gd name="connsiteY522" fmla="*/ 1541316 h 2457840"/>
                <a:gd name="connsiteX523" fmla="*/ 47423 w 1809181"/>
                <a:gd name="connsiteY523" fmla="*/ 1541316 h 2457840"/>
                <a:gd name="connsiteX524" fmla="*/ 54537 w 1809181"/>
                <a:gd name="connsiteY524" fmla="*/ 1538885 h 2457840"/>
                <a:gd name="connsiteX525" fmla="*/ 59279 w 1809181"/>
                <a:gd name="connsiteY525" fmla="*/ 1546179 h 2457840"/>
                <a:gd name="connsiteX526" fmla="*/ 66392 w 1809181"/>
                <a:gd name="connsiteY526" fmla="*/ 1546179 h 2457840"/>
                <a:gd name="connsiteX527" fmla="*/ 80619 w 1809181"/>
                <a:gd name="connsiteY527" fmla="*/ 1553472 h 2457840"/>
                <a:gd name="connsiteX528" fmla="*/ 85361 w 1809181"/>
                <a:gd name="connsiteY528" fmla="*/ 1548610 h 2457840"/>
                <a:gd name="connsiteX529" fmla="*/ 94846 w 1809181"/>
                <a:gd name="connsiteY529" fmla="*/ 1560765 h 2457840"/>
                <a:gd name="connsiteX530" fmla="*/ 99588 w 1809181"/>
                <a:gd name="connsiteY530" fmla="*/ 1570489 h 2457840"/>
                <a:gd name="connsiteX531" fmla="*/ 106702 w 1809181"/>
                <a:gd name="connsiteY531" fmla="*/ 1568058 h 2457840"/>
                <a:gd name="connsiteX532" fmla="*/ 113815 w 1809181"/>
                <a:gd name="connsiteY532" fmla="*/ 1575352 h 2457840"/>
                <a:gd name="connsiteX533" fmla="*/ 128042 w 1809181"/>
                <a:gd name="connsiteY533" fmla="*/ 1570489 h 2457840"/>
                <a:gd name="connsiteX534" fmla="*/ 132784 w 1809181"/>
                <a:gd name="connsiteY534" fmla="*/ 1582645 h 2457840"/>
                <a:gd name="connsiteX535" fmla="*/ 154124 w 1809181"/>
                <a:gd name="connsiteY535" fmla="*/ 1587507 h 2457840"/>
                <a:gd name="connsiteX536" fmla="*/ 154124 w 1809181"/>
                <a:gd name="connsiteY536" fmla="*/ 1570489 h 2457840"/>
                <a:gd name="connsiteX537" fmla="*/ 163609 w 1809181"/>
                <a:gd name="connsiteY537" fmla="*/ 1570489 h 2457840"/>
                <a:gd name="connsiteX538" fmla="*/ 173094 w 1809181"/>
                <a:gd name="connsiteY538" fmla="*/ 1553472 h 2457840"/>
                <a:gd name="connsiteX539" fmla="*/ 161238 w 1809181"/>
                <a:gd name="connsiteY539" fmla="*/ 1473246 h 2457840"/>
                <a:gd name="connsiteX540" fmla="*/ 168351 w 1809181"/>
                <a:gd name="connsiteY540" fmla="*/ 1478108 h 2457840"/>
                <a:gd name="connsiteX541" fmla="*/ 173094 w 1809181"/>
                <a:gd name="connsiteY541" fmla="*/ 1465952 h 2457840"/>
                <a:gd name="connsiteX542" fmla="*/ 180207 w 1809181"/>
                <a:gd name="connsiteY542" fmla="*/ 1470814 h 2457840"/>
                <a:gd name="connsiteX543" fmla="*/ 180207 w 1809181"/>
                <a:gd name="connsiteY543" fmla="*/ 1465952 h 2457840"/>
                <a:gd name="connsiteX544" fmla="*/ 194434 w 1809181"/>
                <a:gd name="connsiteY544" fmla="*/ 1465952 h 2457840"/>
                <a:gd name="connsiteX545" fmla="*/ 180207 w 1809181"/>
                <a:gd name="connsiteY545" fmla="*/ 1376002 h 2457840"/>
                <a:gd name="connsiteX546" fmla="*/ 161238 w 1809181"/>
                <a:gd name="connsiteY546" fmla="*/ 1380864 h 2457840"/>
                <a:gd name="connsiteX547" fmla="*/ 161238 w 1809181"/>
                <a:gd name="connsiteY547" fmla="*/ 1373571 h 2457840"/>
                <a:gd name="connsiteX548" fmla="*/ 135155 w 1809181"/>
                <a:gd name="connsiteY548" fmla="*/ 1373571 h 2457840"/>
                <a:gd name="connsiteX549" fmla="*/ 132784 w 1809181"/>
                <a:gd name="connsiteY549" fmla="*/ 1346829 h 2457840"/>
                <a:gd name="connsiteX550" fmla="*/ 132784 w 1809181"/>
                <a:gd name="connsiteY550" fmla="*/ 1334673 h 2457840"/>
                <a:gd name="connsiteX551" fmla="*/ 139898 w 1809181"/>
                <a:gd name="connsiteY551" fmla="*/ 1327380 h 2457840"/>
                <a:gd name="connsiteX552" fmla="*/ 135155 w 1809181"/>
                <a:gd name="connsiteY552" fmla="*/ 1305500 h 2457840"/>
                <a:gd name="connsiteX553" fmla="*/ 142269 w 1809181"/>
                <a:gd name="connsiteY553" fmla="*/ 1303069 h 2457840"/>
                <a:gd name="connsiteX554" fmla="*/ 139898 w 1809181"/>
                <a:gd name="connsiteY554" fmla="*/ 1298207 h 2457840"/>
                <a:gd name="connsiteX555" fmla="*/ 142269 w 1809181"/>
                <a:gd name="connsiteY555" fmla="*/ 1295775 h 2457840"/>
                <a:gd name="connsiteX556" fmla="*/ 149382 w 1809181"/>
                <a:gd name="connsiteY556" fmla="*/ 1295775 h 2457840"/>
                <a:gd name="connsiteX557" fmla="*/ 149382 w 1809181"/>
                <a:gd name="connsiteY557" fmla="*/ 1276327 h 2457840"/>
                <a:gd name="connsiteX558" fmla="*/ 142269 w 1809181"/>
                <a:gd name="connsiteY558" fmla="*/ 1276327 h 2457840"/>
                <a:gd name="connsiteX559" fmla="*/ 142269 w 1809181"/>
                <a:gd name="connsiteY559" fmla="*/ 1247154 h 2457840"/>
                <a:gd name="connsiteX560" fmla="*/ 154124 w 1809181"/>
                <a:gd name="connsiteY560" fmla="*/ 1242291 h 2457840"/>
                <a:gd name="connsiteX561" fmla="*/ 149382 w 1809181"/>
                <a:gd name="connsiteY561" fmla="*/ 1220411 h 2457840"/>
                <a:gd name="connsiteX562" fmla="*/ 180207 w 1809181"/>
                <a:gd name="connsiteY562" fmla="*/ 1215549 h 2457840"/>
                <a:gd name="connsiteX563" fmla="*/ 175465 w 1809181"/>
                <a:gd name="connsiteY563" fmla="*/ 1198532 h 2457840"/>
                <a:gd name="connsiteX564" fmla="*/ 161238 w 1809181"/>
                <a:gd name="connsiteY564" fmla="*/ 1193669 h 2457840"/>
                <a:gd name="connsiteX565" fmla="*/ 154124 w 1809181"/>
                <a:gd name="connsiteY565" fmla="*/ 1179083 h 2457840"/>
                <a:gd name="connsiteX566" fmla="*/ 132784 w 1809181"/>
                <a:gd name="connsiteY566" fmla="*/ 1179083 h 2457840"/>
                <a:gd name="connsiteX567" fmla="*/ 128042 w 1809181"/>
                <a:gd name="connsiteY567" fmla="*/ 1157203 h 2457840"/>
                <a:gd name="connsiteX568" fmla="*/ 118557 w 1809181"/>
                <a:gd name="connsiteY568" fmla="*/ 1157203 h 2457840"/>
                <a:gd name="connsiteX569" fmla="*/ 99588 w 1809181"/>
                <a:gd name="connsiteY569" fmla="*/ 1157203 h 2457840"/>
                <a:gd name="connsiteX570" fmla="*/ 94846 w 1809181"/>
                <a:gd name="connsiteY570" fmla="*/ 1132892 h 2457840"/>
                <a:gd name="connsiteX571" fmla="*/ 87732 w 1809181"/>
                <a:gd name="connsiteY571" fmla="*/ 1115874 h 2457840"/>
                <a:gd name="connsiteX572" fmla="*/ 85361 w 1809181"/>
                <a:gd name="connsiteY572" fmla="*/ 1084270 h 2457840"/>
                <a:gd name="connsiteX573" fmla="*/ 92475 w 1809181"/>
                <a:gd name="connsiteY573" fmla="*/ 1084270 h 2457840"/>
                <a:gd name="connsiteX574" fmla="*/ 94846 w 1809181"/>
                <a:gd name="connsiteY574" fmla="*/ 1074546 h 2457840"/>
                <a:gd name="connsiteX575" fmla="*/ 85361 w 1809181"/>
                <a:gd name="connsiteY575" fmla="*/ 1047803 h 2457840"/>
                <a:gd name="connsiteX576" fmla="*/ 80619 w 1809181"/>
                <a:gd name="connsiteY576" fmla="*/ 1025924 h 2457840"/>
                <a:gd name="connsiteX577" fmla="*/ 73506 w 1809181"/>
                <a:gd name="connsiteY577" fmla="*/ 1025924 h 2457840"/>
                <a:gd name="connsiteX578" fmla="*/ 71134 w 1809181"/>
                <a:gd name="connsiteY578" fmla="*/ 1021061 h 2457840"/>
                <a:gd name="connsiteX579" fmla="*/ 85361 w 1809181"/>
                <a:gd name="connsiteY579" fmla="*/ 999182 h 2457840"/>
                <a:gd name="connsiteX580" fmla="*/ 99588 w 1809181"/>
                <a:gd name="connsiteY580" fmla="*/ 1004044 h 2457840"/>
                <a:gd name="connsiteX581" fmla="*/ 101959 w 1809181"/>
                <a:gd name="connsiteY581" fmla="*/ 1011337 h 2457840"/>
                <a:gd name="connsiteX582" fmla="*/ 113815 w 1809181"/>
                <a:gd name="connsiteY582" fmla="*/ 1018630 h 2457840"/>
                <a:gd name="connsiteX583" fmla="*/ 132784 w 1809181"/>
                <a:gd name="connsiteY583" fmla="*/ 1018630 h 2457840"/>
                <a:gd name="connsiteX584" fmla="*/ 135155 w 1809181"/>
                <a:gd name="connsiteY584" fmla="*/ 1025924 h 2457840"/>
                <a:gd name="connsiteX585" fmla="*/ 147011 w 1809181"/>
                <a:gd name="connsiteY585" fmla="*/ 1021061 h 2457840"/>
                <a:gd name="connsiteX586" fmla="*/ 154124 w 1809181"/>
                <a:gd name="connsiteY586" fmla="*/ 1004044 h 2457840"/>
                <a:gd name="connsiteX587" fmla="*/ 208661 w 1809181"/>
                <a:gd name="connsiteY587" fmla="*/ 1006475 h 2457840"/>
                <a:gd name="connsiteX588" fmla="*/ 241857 w 1809181"/>
                <a:gd name="connsiteY588" fmla="*/ 1040510 h 2457840"/>
                <a:gd name="connsiteX589" fmla="*/ 244228 w 1809181"/>
                <a:gd name="connsiteY589" fmla="*/ 1028355 h 2457840"/>
                <a:gd name="connsiteX590" fmla="*/ 237114 w 1809181"/>
                <a:gd name="connsiteY590" fmla="*/ 1028355 h 2457840"/>
                <a:gd name="connsiteX591" fmla="*/ 234743 w 1809181"/>
                <a:gd name="connsiteY591" fmla="*/ 1021061 h 2457840"/>
                <a:gd name="connsiteX592" fmla="*/ 222888 w 1809181"/>
                <a:gd name="connsiteY592" fmla="*/ 1011337 h 2457840"/>
                <a:gd name="connsiteX593" fmla="*/ 227630 w 1809181"/>
                <a:gd name="connsiteY593" fmla="*/ 1004044 h 2457840"/>
                <a:gd name="connsiteX594" fmla="*/ 234743 w 1809181"/>
                <a:gd name="connsiteY594" fmla="*/ 1004044 h 2457840"/>
                <a:gd name="connsiteX595" fmla="*/ 237114 w 1809181"/>
                <a:gd name="connsiteY595" fmla="*/ 991888 h 2457840"/>
                <a:gd name="connsiteX596" fmla="*/ 256084 w 1809181"/>
                <a:gd name="connsiteY596" fmla="*/ 991888 h 2457840"/>
                <a:gd name="connsiteX597" fmla="*/ 258455 w 1809181"/>
                <a:gd name="connsiteY597" fmla="*/ 977302 h 2457840"/>
                <a:gd name="connsiteX598" fmla="*/ 265568 w 1809181"/>
                <a:gd name="connsiteY598" fmla="*/ 979733 h 2457840"/>
                <a:gd name="connsiteX599" fmla="*/ 275053 w 1809181"/>
                <a:gd name="connsiteY599" fmla="*/ 965146 h 2457840"/>
                <a:gd name="connsiteX600" fmla="*/ 296393 w 1809181"/>
                <a:gd name="connsiteY600" fmla="*/ 970008 h 2457840"/>
                <a:gd name="connsiteX601" fmla="*/ 296393 w 1809181"/>
                <a:gd name="connsiteY601" fmla="*/ 977302 h 2457840"/>
                <a:gd name="connsiteX602" fmla="*/ 317733 w 1809181"/>
                <a:gd name="connsiteY602" fmla="*/ 991888 h 2457840"/>
                <a:gd name="connsiteX603" fmla="*/ 317733 w 1809181"/>
                <a:gd name="connsiteY603" fmla="*/ 943266 h 2457840"/>
                <a:gd name="connsiteX604" fmla="*/ 329589 w 1809181"/>
                <a:gd name="connsiteY604" fmla="*/ 935973 h 2457840"/>
                <a:gd name="connsiteX605" fmla="*/ 336702 w 1809181"/>
                <a:gd name="connsiteY605" fmla="*/ 921386 h 2457840"/>
                <a:gd name="connsiteX606" fmla="*/ 353300 w 1809181"/>
                <a:gd name="connsiteY606" fmla="*/ 921386 h 2457840"/>
                <a:gd name="connsiteX607" fmla="*/ 358043 w 1809181"/>
                <a:gd name="connsiteY607" fmla="*/ 909231 h 2457840"/>
                <a:gd name="connsiteX608" fmla="*/ 386496 w 1809181"/>
                <a:gd name="connsiteY608" fmla="*/ 909231 h 2457840"/>
                <a:gd name="connsiteX609" fmla="*/ 386496 w 1809181"/>
                <a:gd name="connsiteY609" fmla="*/ 899507 h 2457840"/>
                <a:gd name="connsiteX610" fmla="*/ 374641 w 1809181"/>
                <a:gd name="connsiteY610" fmla="*/ 894644 h 2457840"/>
                <a:gd name="connsiteX611" fmla="*/ 384125 w 1809181"/>
                <a:gd name="connsiteY611" fmla="*/ 882489 h 2457840"/>
                <a:gd name="connsiteX612" fmla="*/ 367527 w 1809181"/>
                <a:gd name="connsiteY612" fmla="*/ 872764 h 2457840"/>
                <a:gd name="connsiteX613" fmla="*/ 374641 w 1809181"/>
                <a:gd name="connsiteY613" fmla="*/ 865471 h 2457840"/>
                <a:gd name="connsiteX614" fmla="*/ 379383 w 1809181"/>
                <a:gd name="connsiteY614" fmla="*/ 867902 h 2457840"/>
                <a:gd name="connsiteX615" fmla="*/ 384125 w 1809181"/>
                <a:gd name="connsiteY615" fmla="*/ 860609 h 2457840"/>
                <a:gd name="connsiteX616" fmla="*/ 379383 w 1809181"/>
                <a:gd name="connsiteY616" fmla="*/ 860609 h 2457840"/>
                <a:gd name="connsiteX617" fmla="*/ 391239 w 1809181"/>
                <a:gd name="connsiteY617" fmla="*/ 853316 h 2457840"/>
                <a:gd name="connsiteX618" fmla="*/ 393610 w 1809181"/>
                <a:gd name="connsiteY618" fmla="*/ 846022 h 2457840"/>
                <a:gd name="connsiteX619" fmla="*/ 400723 w 1809181"/>
                <a:gd name="connsiteY619" fmla="*/ 858178 h 2457840"/>
                <a:gd name="connsiteX620" fmla="*/ 407837 w 1809181"/>
                <a:gd name="connsiteY620" fmla="*/ 853316 h 2457840"/>
                <a:gd name="connsiteX621" fmla="*/ 407837 w 1809181"/>
                <a:gd name="connsiteY621" fmla="*/ 831436 h 2457840"/>
                <a:gd name="connsiteX622" fmla="*/ 414950 w 1809181"/>
                <a:gd name="connsiteY622" fmla="*/ 831436 h 2457840"/>
                <a:gd name="connsiteX623" fmla="*/ 414950 w 1809181"/>
                <a:gd name="connsiteY623" fmla="*/ 811987 h 2457840"/>
                <a:gd name="connsiteX624" fmla="*/ 422063 w 1809181"/>
                <a:gd name="connsiteY624" fmla="*/ 809556 h 2457840"/>
                <a:gd name="connsiteX625" fmla="*/ 429177 w 1809181"/>
                <a:gd name="connsiteY625" fmla="*/ 802263 h 2457840"/>
                <a:gd name="connsiteX626" fmla="*/ 445775 w 1809181"/>
                <a:gd name="connsiteY626" fmla="*/ 804694 h 2457840"/>
                <a:gd name="connsiteX627" fmla="*/ 445775 w 1809181"/>
                <a:gd name="connsiteY627" fmla="*/ 809556 h 2457840"/>
                <a:gd name="connsiteX628" fmla="*/ 452888 w 1809181"/>
                <a:gd name="connsiteY628" fmla="*/ 804694 h 2457840"/>
                <a:gd name="connsiteX629" fmla="*/ 460002 w 1809181"/>
                <a:gd name="connsiteY629" fmla="*/ 804694 h 2457840"/>
                <a:gd name="connsiteX630" fmla="*/ 460002 w 1809181"/>
                <a:gd name="connsiteY630" fmla="*/ 802263 h 2457840"/>
                <a:gd name="connsiteX631" fmla="*/ 474229 w 1809181"/>
                <a:gd name="connsiteY631" fmla="*/ 797400 h 2457840"/>
                <a:gd name="connsiteX632" fmla="*/ 469486 w 1809181"/>
                <a:gd name="connsiteY632" fmla="*/ 777952 h 2457840"/>
                <a:gd name="connsiteX633" fmla="*/ 462373 w 1809181"/>
                <a:gd name="connsiteY633" fmla="*/ 770658 h 2457840"/>
                <a:gd name="connsiteX634" fmla="*/ 467115 w 1809181"/>
                <a:gd name="connsiteY634" fmla="*/ 768227 h 2457840"/>
                <a:gd name="connsiteX635" fmla="*/ 493198 w 1809181"/>
                <a:gd name="connsiteY635" fmla="*/ 763365 h 2457840"/>
                <a:gd name="connsiteX636" fmla="*/ 535878 w 1809181"/>
                <a:gd name="connsiteY636" fmla="*/ 741485 h 2457840"/>
                <a:gd name="connsiteX637" fmla="*/ 524023 w 1809181"/>
                <a:gd name="connsiteY637" fmla="*/ 726899 h 2457840"/>
                <a:gd name="connsiteX638" fmla="*/ 469486 w 1809181"/>
                <a:gd name="connsiteY638" fmla="*/ 705019 h 2457840"/>
                <a:gd name="connsiteX639" fmla="*/ 493198 w 1809181"/>
                <a:gd name="connsiteY639" fmla="*/ 680708 h 2457840"/>
                <a:gd name="connsiteX640" fmla="*/ 500311 w 1809181"/>
                <a:gd name="connsiteY640" fmla="*/ 673414 h 2457840"/>
                <a:gd name="connsiteX641" fmla="*/ 528765 w 1809181"/>
                <a:gd name="connsiteY641" fmla="*/ 670983 h 2457840"/>
                <a:gd name="connsiteX642" fmla="*/ 616497 w 1809181"/>
                <a:gd name="connsiteY642" fmla="*/ 692863 h 2457840"/>
                <a:gd name="connsiteX643" fmla="*/ 630724 w 1809181"/>
                <a:gd name="connsiteY643" fmla="*/ 688001 h 2457840"/>
                <a:gd name="connsiteX644" fmla="*/ 630724 w 1809181"/>
                <a:gd name="connsiteY644" fmla="*/ 695294 h 2457840"/>
                <a:gd name="connsiteX645" fmla="*/ 640208 w 1809181"/>
                <a:gd name="connsiteY645" fmla="*/ 695294 h 2457840"/>
                <a:gd name="connsiteX646" fmla="*/ 644951 w 1809181"/>
                <a:gd name="connsiteY646" fmla="*/ 678277 h 2457840"/>
                <a:gd name="connsiteX647" fmla="*/ 652064 w 1809181"/>
                <a:gd name="connsiteY647" fmla="*/ 666121 h 2457840"/>
                <a:gd name="connsiteX648" fmla="*/ 663920 w 1809181"/>
                <a:gd name="connsiteY648" fmla="*/ 688001 h 2457840"/>
                <a:gd name="connsiteX649" fmla="*/ 671033 w 1809181"/>
                <a:gd name="connsiteY649" fmla="*/ 685570 h 2457840"/>
                <a:gd name="connsiteX650" fmla="*/ 685260 w 1809181"/>
                <a:gd name="connsiteY650" fmla="*/ 700156 h 2457840"/>
                <a:gd name="connsiteX651" fmla="*/ 685260 w 1809181"/>
                <a:gd name="connsiteY651" fmla="*/ 700156 h 2457840"/>
                <a:gd name="connsiteX652" fmla="*/ 671033 w 1809181"/>
                <a:gd name="connsiteY652" fmla="*/ 685570 h 2457840"/>
                <a:gd name="connsiteX653" fmla="*/ 663920 w 1809181"/>
                <a:gd name="connsiteY653" fmla="*/ 688001 h 2457840"/>
                <a:gd name="connsiteX654" fmla="*/ 652064 w 1809181"/>
                <a:gd name="connsiteY654" fmla="*/ 666121 h 2457840"/>
                <a:gd name="connsiteX655" fmla="*/ 652064 w 1809181"/>
                <a:gd name="connsiteY655" fmla="*/ 658827 h 2457840"/>
                <a:gd name="connsiteX656" fmla="*/ 673404 w 1809181"/>
                <a:gd name="connsiteY656" fmla="*/ 646672 h 2457840"/>
                <a:gd name="connsiteX657" fmla="*/ 666291 w 1809181"/>
                <a:gd name="connsiteY657" fmla="*/ 639379 h 2457840"/>
                <a:gd name="connsiteX658" fmla="*/ 697116 w 1809181"/>
                <a:gd name="connsiteY658" fmla="*/ 629654 h 2457840"/>
                <a:gd name="connsiteX659" fmla="*/ 692374 w 1809181"/>
                <a:gd name="connsiteY659" fmla="*/ 615068 h 2457840"/>
                <a:gd name="connsiteX660" fmla="*/ 659178 w 1809181"/>
                <a:gd name="connsiteY660" fmla="*/ 610205 h 2457840"/>
                <a:gd name="connsiteX661" fmla="*/ 656806 w 1809181"/>
                <a:gd name="connsiteY661" fmla="*/ 595619 h 2457840"/>
                <a:gd name="connsiteX662" fmla="*/ 666291 w 1809181"/>
                <a:gd name="connsiteY662" fmla="*/ 534841 h 2457840"/>
                <a:gd name="connsiteX663" fmla="*/ 656806 w 1809181"/>
                <a:gd name="connsiteY663" fmla="*/ 525117 h 2457840"/>
                <a:gd name="connsiteX664" fmla="*/ 656806 w 1809181"/>
                <a:gd name="connsiteY664" fmla="*/ 503237 h 2457840"/>
                <a:gd name="connsiteX665" fmla="*/ 640208 w 1809181"/>
                <a:gd name="connsiteY665" fmla="*/ 503237 h 2457840"/>
                <a:gd name="connsiteX666" fmla="*/ 644951 w 1809181"/>
                <a:gd name="connsiteY666" fmla="*/ 471633 h 2457840"/>
                <a:gd name="connsiteX667" fmla="*/ 637837 w 1809181"/>
                <a:gd name="connsiteY667" fmla="*/ 464340 h 2457840"/>
                <a:gd name="connsiteX668" fmla="*/ 640208 w 1809181"/>
                <a:gd name="connsiteY668" fmla="*/ 444891 h 2457840"/>
                <a:gd name="connsiteX669" fmla="*/ 659178 w 1809181"/>
                <a:gd name="connsiteY669" fmla="*/ 444891 h 2457840"/>
                <a:gd name="connsiteX670" fmla="*/ 678147 w 1809181"/>
                <a:gd name="connsiteY670" fmla="*/ 430304 h 2457840"/>
                <a:gd name="connsiteX671" fmla="*/ 680518 w 1809181"/>
                <a:gd name="connsiteY671" fmla="*/ 427873 h 2457840"/>
                <a:gd name="connsiteX672" fmla="*/ 659178 w 1809181"/>
                <a:gd name="connsiteY672" fmla="*/ 423011 h 2457840"/>
                <a:gd name="connsiteX673" fmla="*/ 666291 w 1809181"/>
                <a:gd name="connsiteY673" fmla="*/ 405993 h 2457840"/>
                <a:gd name="connsiteX674" fmla="*/ 692374 w 1809181"/>
                <a:gd name="connsiteY674" fmla="*/ 408424 h 2457840"/>
                <a:gd name="connsiteX675" fmla="*/ 687631 w 1809181"/>
                <a:gd name="connsiteY675" fmla="*/ 388975 h 2457840"/>
                <a:gd name="connsiteX676" fmla="*/ 687631 w 1809181"/>
                <a:gd name="connsiteY676" fmla="*/ 374389 h 2457840"/>
                <a:gd name="connsiteX677" fmla="*/ 704229 w 1809181"/>
                <a:gd name="connsiteY677" fmla="*/ 374389 h 2457840"/>
                <a:gd name="connsiteX678" fmla="*/ 706600 w 1809181"/>
                <a:gd name="connsiteY678" fmla="*/ 367096 h 2457840"/>
                <a:gd name="connsiteX679" fmla="*/ 713714 w 1809181"/>
                <a:gd name="connsiteY679" fmla="*/ 364665 h 2457840"/>
                <a:gd name="connsiteX680" fmla="*/ 711343 w 1809181"/>
                <a:gd name="connsiteY680" fmla="*/ 347647 h 2457840"/>
                <a:gd name="connsiteX681" fmla="*/ 739796 w 1809181"/>
                <a:gd name="connsiteY681" fmla="*/ 337922 h 2457840"/>
                <a:gd name="connsiteX682" fmla="*/ 727941 w 1809181"/>
                <a:gd name="connsiteY682" fmla="*/ 333060 h 2457840"/>
                <a:gd name="connsiteX683" fmla="*/ 725569 w 1809181"/>
                <a:gd name="connsiteY683" fmla="*/ 311180 h 2457840"/>
                <a:gd name="connsiteX684" fmla="*/ 718456 w 1809181"/>
                <a:gd name="connsiteY684" fmla="*/ 308749 h 2457840"/>
                <a:gd name="connsiteX685" fmla="*/ 725569 w 1809181"/>
                <a:gd name="connsiteY685" fmla="*/ 299025 h 2457840"/>
                <a:gd name="connsiteX686" fmla="*/ 725569 w 1809181"/>
                <a:gd name="connsiteY686" fmla="*/ 296594 h 2457840"/>
                <a:gd name="connsiteX687" fmla="*/ 713714 w 1809181"/>
                <a:gd name="connsiteY687" fmla="*/ 291732 h 2457840"/>
                <a:gd name="connsiteX688" fmla="*/ 704229 w 1809181"/>
                <a:gd name="connsiteY688" fmla="*/ 299025 h 2457840"/>
                <a:gd name="connsiteX689" fmla="*/ 692374 w 1809181"/>
                <a:gd name="connsiteY689" fmla="*/ 282007 h 2457840"/>
                <a:gd name="connsiteX690" fmla="*/ 706600 w 1809181"/>
                <a:gd name="connsiteY690" fmla="*/ 255265 h 2457840"/>
                <a:gd name="connsiteX691" fmla="*/ 713714 w 1809181"/>
                <a:gd name="connsiteY691" fmla="*/ 267421 h 2457840"/>
                <a:gd name="connsiteX692" fmla="*/ 732683 w 1809181"/>
                <a:gd name="connsiteY692" fmla="*/ 240679 h 2457840"/>
                <a:gd name="connsiteX693" fmla="*/ 742167 w 1809181"/>
                <a:gd name="connsiteY693" fmla="*/ 240679 h 2457840"/>
                <a:gd name="connsiteX694" fmla="*/ 742167 w 1809181"/>
                <a:gd name="connsiteY694" fmla="*/ 233385 h 2457840"/>
                <a:gd name="connsiteX695" fmla="*/ 720827 w 1809181"/>
                <a:gd name="connsiteY695" fmla="*/ 218799 h 2457840"/>
                <a:gd name="connsiteX696" fmla="*/ 727941 w 1809181"/>
                <a:gd name="connsiteY696" fmla="*/ 199350 h 2457840"/>
                <a:gd name="connsiteX697" fmla="*/ 754023 w 1809181"/>
                <a:gd name="connsiteY697" fmla="*/ 199350 h 2457840"/>
                <a:gd name="connsiteX698" fmla="*/ 761137 w 1809181"/>
                <a:gd name="connsiteY698" fmla="*/ 192057 h 2457840"/>
                <a:gd name="connsiteX699" fmla="*/ 732683 w 1809181"/>
                <a:gd name="connsiteY699" fmla="*/ 150728 h 2457840"/>
                <a:gd name="connsiteX700" fmla="*/ 742167 w 1809181"/>
                <a:gd name="connsiteY700" fmla="*/ 131279 h 2457840"/>
                <a:gd name="connsiteX701" fmla="*/ 775363 w 1809181"/>
                <a:gd name="connsiteY701" fmla="*/ 116693 h 2457840"/>
                <a:gd name="connsiteX702" fmla="*/ 780106 w 1809181"/>
                <a:gd name="connsiteY702" fmla="*/ 131279 h 2457840"/>
                <a:gd name="connsiteX703" fmla="*/ 801446 w 1809181"/>
                <a:gd name="connsiteY703" fmla="*/ 116693 h 2457840"/>
                <a:gd name="connsiteX704" fmla="*/ 796704 w 1809181"/>
                <a:gd name="connsiteY704" fmla="*/ 109399 h 2457840"/>
                <a:gd name="connsiteX705" fmla="*/ 813302 w 1809181"/>
                <a:gd name="connsiteY705" fmla="*/ 102106 h 2457840"/>
                <a:gd name="connsiteX706" fmla="*/ 813302 w 1809181"/>
                <a:gd name="connsiteY706" fmla="*/ 94813 h 2457840"/>
                <a:gd name="connsiteX707" fmla="*/ 822786 w 1809181"/>
                <a:gd name="connsiteY707" fmla="*/ 87519 h 2457840"/>
                <a:gd name="connsiteX708" fmla="*/ 808559 w 1809181"/>
                <a:gd name="connsiteY708" fmla="*/ 53484 h 2457840"/>
                <a:gd name="connsiteX709" fmla="*/ 806188 w 1809181"/>
                <a:gd name="connsiteY709" fmla="*/ 7293 h 2457840"/>
                <a:gd name="connsiteX710" fmla="*/ 848869 w 1809181"/>
                <a:gd name="connsiteY710" fmla="*/ 17018 h 2457840"/>
                <a:gd name="connsiteX711" fmla="*/ 870209 w 1809181"/>
                <a:gd name="connsiteY711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384125 w 1809181"/>
                <a:gd name="connsiteY424" fmla="*/ 2423805 h 2457840"/>
                <a:gd name="connsiteX425" fmla="*/ 365156 w 1809181"/>
                <a:gd name="connsiteY425" fmla="*/ 2404356 h 2457840"/>
                <a:gd name="connsiteX426" fmla="*/ 339073 w 1809181"/>
                <a:gd name="connsiteY426" fmla="*/ 2394632 h 2457840"/>
                <a:gd name="connsiteX427" fmla="*/ 305877 w 1809181"/>
                <a:gd name="connsiteY427" fmla="*/ 2423805 h 2457840"/>
                <a:gd name="connsiteX428" fmla="*/ 256084 w 1809181"/>
                <a:gd name="connsiteY428" fmla="*/ 2443254 h 2457840"/>
                <a:gd name="connsiteX429" fmla="*/ 234743 w 1809181"/>
                <a:gd name="connsiteY429" fmla="*/ 2409218 h 2457840"/>
                <a:gd name="connsiteX430" fmla="*/ 270310 w 1809181"/>
                <a:gd name="connsiteY430" fmla="*/ 2382476 h 2457840"/>
                <a:gd name="connsiteX431" fmla="*/ 275053 w 1809181"/>
                <a:gd name="connsiteY431" fmla="*/ 2387338 h 2457840"/>
                <a:gd name="connsiteX432" fmla="*/ 296393 w 1809181"/>
                <a:gd name="connsiteY432" fmla="*/ 2372752 h 2457840"/>
                <a:gd name="connsiteX433" fmla="*/ 270310 w 1809181"/>
                <a:gd name="connsiteY433" fmla="*/ 2353303 h 2457840"/>
                <a:gd name="connsiteX434" fmla="*/ 284537 w 1809181"/>
                <a:gd name="connsiteY434" fmla="*/ 2326561 h 2457840"/>
                <a:gd name="connsiteX435" fmla="*/ 275053 w 1809181"/>
                <a:gd name="connsiteY435" fmla="*/ 2314405 h 2457840"/>
                <a:gd name="connsiteX436" fmla="*/ 263197 w 1809181"/>
                <a:gd name="connsiteY436" fmla="*/ 2324130 h 2457840"/>
                <a:gd name="connsiteX437" fmla="*/ 215774 w 1809181"/>
                <a:gd name="connsiteY437" fmla="*/ 2299819 h 2457840"/>
                <a:gd name="connsiteX438" fmla="*/ 230001 w 1809181"/>
                <a:gd name="connsiteY438" fmla="*/ 2292526 h 2457840"/>
                <a:gd name="connsiteX439" fmla="*/ 227630 w 1809181"/>
                <a:gd name="connsiteY439" fmla="*/ 2263352 h 2457840"/>
                <a:gd name="connsiteX440" fmla="*/ 215774 w 1809181"/>
                <a:gd name="connsiteY440" fmla="*/ 2265783 h 2457840"/>
                <a:gd name="connsiteX441" fmla="*/ 196805 w 1809181"/>
                <a:gd name="connsiteY441" fmla="*/ 2241472 h 2457840"/>
                <a:gd name="connsiteX442" fmla="*/ 194434 w 1809181"/>
                <a:gd name="connsiteY442" fmla="*/ 2241472 h 2457840"/>
                <a:gd name="connsiteX443" fmla="*/ 194434 w 1809181"/>
                <a:gd name="connsiteY443" fmla="*/ 2234179 h 2457840"/>
                <a:gd name="connsiteX444" fmla="*/ 187320 w 1809181"/>
                <a:gd name="connsiteY444" fmla="*/ 2241472 h 2457840"/>
                <a:gd name="connsiteX445" fmla="*/ 187320 w 1809181"/>
                <a:gd name="connsiteY445" fmla="*/ 2229317 h 2457840"/>
                <a:gd name="connsiteX446" fmla="*/ 180207 w 1809181"/>
                <a:gd name="connsiteY446" fmla="*/ 2236610 h 2457840"/>
                <a:gd name="connsiteX447" fmla="*/ 175465 w 1809181"/>
                <a:gd name="connsiteY447" fmla="*/ 2229317 h 2457840"/>
                <a:gd name="connsiteX448" fmla="*/ 168351 w 1809181"/>
                <a:gd name="connsiteY448" fmla="*/ 2229317 h 2457840"/>
                <a:gd name="connsiteX449" fmla="*/ 154124 w 1809181"/>
                <a:gd name="connsiteY449" fmla="*/ 2209868 h 2457840"/>
                <a:gd name="connsiteX450" fmla="*/ 168351 w 1809181"/>
                <a:gd name="connsiteY450" fmla="*/ 2209868 h 2457840"/>
                <a:gd name="connsiteX451" fmla="*/ 168351 w 1809181"/>
                <a:gd name="connsiteY451" fmla="*/ 2207437 h 2457840"/>
                <a:gd name="connsiteX452" fmla="*/ 203918 w 1809181"/>
                <a:gd name="connsiteY452" fmla="*/ 2207437 h 2457840"/>
                <a:gd name="connsiteX453" fmla="*/ 187320 w 1809181"/>
                <a:gd name="connsiteY453" fmla="*/ 2119918 h 2457840"/>
                <a:gd name="connsiteX454" fmla="*/ 196805 w 1809181"/>
                <a:gd name="connsiteY454" fmla="*/ 2119918 h 2457840"/>
                <a:gd name="connsiteX455" fmla="*/ 196805 w 1809181"/>
                <a:gd name="connsiteY455" fmla="*/ 2129642 h 2457840"/>
                <a:gd name="connsiteX456" fmla="*/ 237114 w 1809181"/>
                <a:gd name="connsiteY456" fmla="*/ 2124780 h 2457840"/>
                <a:gd name="connsiteX457" fmla="*/ 244228 w 1809181"/>
                <a:gd name="connsiteY457" fmla="*/ 2136935 h 2457840"/>
                <a:gd name="connsiteX458" fmla="*/ 263197 w 1809181"/>
                <a:gd name="connsiteY458" fmla="*/ 2124780 h 2457840"/>
                <a:gd name="connsiteX459" fmla="*/ 263197 w 1809181"/>
                <a:gd name="connsiteY459" fmla="*/ 2119918 h 2457840"/>
                <a:gd name="connsiteX460" fmla="*/ 284537 w 1809181"/>
                <a:gd name="connsiteY460" fmla="*/ 2105331 h 2457840"/>
                <a:gd name="connsiteX461" fmla="*/ 277424 w 1809181"/>
                <a:gd name="connsiteY461" fmla="*/ 2081020 h 2457840"/>
                <a:gd name="connsiteX462" fmla="*/ 291651 w 1809181"/>
                <a:gd name="connsiteY462" fmla="*/ 2076158 h 2457840"/>
                <a:gd name="connsiteX463" fmla="*/ 303506 w 1809181"/>
                <a:gd name="connsiteY463" fmla="*/ 2105331 h 2457840"/>
                <a:gd name="connsiteX464" fmla="*/ 324847 w 1809181"/>
                <a:gd name="connsiteY464" fmla="*/ 2095607 h 2457840"/>
                <a:gd name="connsiteX465" fmla="*/ 320104 w 1809181"/>
                <a:gd name="connsiteY465" fmla="*/ 2081020 h 2457840"/>
                <a:gd name="connsiteX466" fmla="*/ 339073 w 1809181"/>
                <a:gd name="connsiteY466" fmla="*/ 2034829 h 2457840"/>
                <a:gd name="connsiteX467" fmla="*/ 343816 w 1809181"/>
                <a:gd name="connsiteY467" fmla="*/ 2034829 h 2457840"/>
                <a:gd name="connsiteX468" fmla="*/ 343816 w 1809181"/>
                <a:gd name="connsiteY468" fmla="*/ 2008087 h 2457840"/>
                <a:gd name="connsiteX469" fmla="*/ 317733 w 1809181"/>
                <a:gd name="connsiteY469" fmla="*/ 2008087 h 2457840"/>
                <a:gd name="connsiteX470" fmla="*/ 320104 w 1809181"/>
                <a:gd name="connsiteY470" fmla="*/ 2000794 h 2457840"/>
                <a:gd name="connsiteX471" fmla="*/ 312991 w 1809181"/>
                <a:gd name="connsiteY471" fmla="*/ 1998363 h 2457840"/>
                <a:gd name="connsiteX472" fmla="*/ 298764 w 1809181"/>
                <a:gd name="connsiteY472" fmla="*/ 2020243 h 2457840"/>
                <a:gd name="connsiteX473" fmla="*/ 265568 w 1809181"/>
                <a:gd name="connsiteY473" fmla="*/ 1991069 h 2457840"/>
                <a:gd name="connsiteX474" fmla="*/ 263197 w 1809181"/>
                <a:gd name="connsiteY474" fmla="*/ 1991069 h 2457840"/>
                <a:gd name="connsiteX475" fmla="*/ 234743 w 1809181"/>
                <a:gd name="connsiteY475" fmla="*/ 1944879 h 2457840"/>
                <a:gd name="connsiteX476" fmla="*/ 227630 w 1809181"/>
                <a:gd name="connsiteY476" fmla="*/ 1957034 h 2457840"/>
                <a:gd name="connsiteX477" fmla="*/ 215774 w 1809181"/>
                <a:gd name="connsiteY477" fmla="*/ 1942447 h 2457840"/>
                <a:gd name="connsiteX478" fmla="*/ 208661 w 1809181"/>
                <a:gd name="connsiteY478" fmla="*/ 1944879 h 2457840"/>
                <a:gd name="connsiteX479" fmla="*/ 196805 w 1809181"/>
                <a:gd name="connsiteY479" fmla="*/ 1930292 h 2457840"/>
                <a:gd name="connsiteX480" fmla="*/ 173094 w 1809181"/>
                <a:gd name="connsiteY480" fmla="*/ 1952172 h 2457840"/>
                <a:gd name="connsiteX481" fmla="*/ 139898 w 1809181"/>
                <a:gd name="connsiteY481" fmla="*/ 1893826 h 2457840"/>
                <a:gd name="connsiteX482" fmla="*/ 106702 w 1809181"/>
                <a:gd name="connsiteY482" fmla="*/ 1910843 h 2457840"/>
                <a:gd name="connsiteX483" fmla="*/ 99588 w 1809181"/>
                <a:gd name="connsiteY483" fmla="*/ 1903550 h 2457840"/>
                <a:gd name="connsiteX484" fmla="*/ 99588 w 1809181"/>
                <a:gd name="connsiteY484" fmla="*/ 1896257 h 2457840"/>
                <a:gd name="connsiteX485" fmla="*/ 106702 w 1809181"/>
                <a:gd name="connsiteY485" fmla="*/ 1893826 h 2457840"/>
                <a:gd name="connsiteX486" fmla="*/ 106702 w 1809181"/>
                <a:gd name="connsiteY486" fmla="*/ 1886532 h 2457840"/>
                <a:gd name="connsiteX487" fmla="*/ 87732 w 1809181"/>
                <a:gd name="connsiteY487" fmla="*/ 1888963 h 2457840"/>
                <a:gd name="connsiteX488" fmla="*/ 85361 w 1809181"/>
                <a:gd name="connsiteY488" fmla="*/ 1867083 h 2457840"/>
                <a:gd name="connsiteX489" fmla="*/ 101959 w 1809181"/>
                <a:gd name="connsiteY489" fmla="*/ 1867083 h 2457840"/>
                <a:gd name="connsiteX490" fmla="*/ 101959 w 1809181"/>
                <a:gd name="connsiteY490" fmla="*/ 1859790 h 2457840"/>
                <a:gd name="connsiteX491" fmla="*/ 113815 w 1809181"/>
                <a:gd name="connsiteY491" fmla="*/ 1862221 h 2457840"/>
                <a:gd name="connsiteX492" fmla="*/ 120928 w 1809181"/>
                <a:gd name="connsiteY492" fmla="*/ 1847635 h 2457840"/>
                <a:gd name="connsiteX493" fmla="*/ 85361 w 1809181"/>
                <a:gd name="connsiteY493" fmla="*/ 1852497 h 2457840"/>
                <a:gd name="connsiteX494" fmla="*/ 78248 w 1809181"/>
                <a:gd name="connsiteY494" fmla="*/ 1813599 h 2457840"/>
                <a:gd name="connsiteX495" fmla="*/ 71134 w 1809181"/>
                <a:gd name="connsiteY495" fmla="*/ 1813599 h 2457840"/>
                <a:gd name="connsiteX496" fmla="*/ 64021 w 1809181"/>
                <a:gd name="connsiteY496" fmla="*/ 1764977 h 2457840"/>
                <a:gd name="connsiteX497" fmla="*/ 23712 w 1809181"/>
                <a:gd name="connsiteY497" fmla="*/ 1772271 h 2457840"/>
                <a:gd name="connsiteX498" fmla="*/ 23712 w 1809181"/>
                <a:gd name="connsiteY498" fmla="*/ 1750391 h 2457840"/>
                <a:gd name="connsiteX499" fmla="*/ 26083 w 1809181"/>
                <a:gd name="connsiteY499" fmla="*/ 1747960 h 2457840"/>
                <a:gd name="connsiteX500" fmla="*/ 30825 w 1809181"/>
                <a:gd name="connsiteY500" fmla="*/ 1733373 h 2457840"/>
                <a:gd name="connsiteX501" fmla="*/ 30825 w 1809181"/>
                <a:gd name="connsiteY501" fmla="*/ 1723649 h 2457840"/>
                <a:gd name="connsiteX502" fmla="*/ 18969 w 1809181"/>
                <a:gd name="connsiteY502" fmla="*/ 1723649 h 2457840"/>
                <a:gd name="connsiteX503" fmla="*/ 16598 w 1809181"/>
                <a:gd name="connsiteY503" fmla="*/ 1701769 h 2457840"/>
                <a:gd name="connsiteX504" fmla="*/ 4743 w 1809181"/>
                <a:gd name="connsiteY504" fmla="*/ 1701769 h 2457840"/>
                <a:gd name="connsiteX505" fmla="*/ 0 w 1809181"/>
                <a:gd name="connsiteY505" fmla="*/ 1684751 h 2457840"/>
                <a:gd name="connsiteX506" fmla="*/ 23712 w 1809181"/>
                <a:gd name="connsiteY506" fmla="*/ 1675027 h 2457840"/>
                <a:gd name="connsiteX507" fmla="*/ 23712 w 1809181"/>
                <a:gd name="connsiteY507" fmla="*/ 1672596 h 2457840"/>
                <a:gd name="connsiteX508" fmla="*/ 47423 w 1809181"/>
                <a:gd name="connsiteY508" fmla="*/ 1672596 h 2457840"/>
                <a:gd name="connsiteX509" fmla="*/ 40310 w 1809181"/>
                <a:gd name="connsiteY509" fmla="*/ 1638560 h 2457840"/>
                <a:gd name="connsiteX510" fmla="*/ 18969 w 1809181"/>
                <a:gd name="connsiteY510" fmla="*/ 1643422 h 2457840"/>
                <a:gd name="connsiteX511" fmla="*/ 16598 w 1809181"/>
                <a:gd name="connsiteY511" fmla="*/ 1611818 h 2457840"/>
                <a:gd name="connsiteX512" fmla="*/ 23712 w 1809181"/>
                <a:gd name="connsiteY512" fmla="*/ 1611818 h 2457840"/>
                <a:gd name="connsiteX513" fmla="*/ 11856 w 1809181"/>
                <a:gd name="connsiteY513" fmla="*/ 1602094 h 2457840"/>
                <a:gd name="connsiteX514" fmla="*/ 23712 w 1809181"/>
                <a:gd name="connsiteY514" fmla="*/ 1597232 h 2457840"/>
                <a:gd name="connsiteX515" fmla="*/ 16598 w 1809181"/>
                <a:gd name="connsiteY515" fmla="*/ 1582645 h 2457840"/>
                <a:gd name="connsiteX516" fmla="*/ 18969 w 1809181"/>
                <a:gd name="connsiteY516" fmla="*/ 1570489 h 2457840"/>
                <a:gd name="connsiteX517" fmla="*/ 18969 w 1809181"/>
                <a:gd name="connsiteY517" fmla="*/ 1553472 h 2457840"/>
                <a:gd name="connsiteX518" fmla="*/ 30825 w 1809181"/>
                <a:gd name="connsiteY518" fmla="*/ 1548610 h 2457840"/>
                <a:gd name="connsiteX519" fmla="*/ 30825 w 1809181"/>
                <a:gd name="connsiteY519" fmla="*/ 1541316 h 2457840"/>
                <a:gd name="connsiteX520" fmla="*/ 37939 w 1809181"/>
                <a:gd name="connsiteY520" fmla="*/ 1548610 h 2457840"/>
                <a:gd name="connsiteX521" fmla="*/ 52165 w 1809181"/>
                <a:gd name="connsiteY521" fmla="*/ 1541316 h 2457840"/>
                <a:gd name="connsiteX522" fmla="*/ 47423 w 1809181"/>
                <a:gd name="connsiteY522" fmla="*/ 1541316 h 2457840"/>
                <a:gd name="connsiteX523" fmla="*/ 54537 w 1809181"/>
                <a:gd name="connsiteY523" fmla="*/ 1538885 h 2457840"/>
                <a:gd name="connsiteX524" fmla="*/ 59279 w 1809181"/>
                <a:gd name="connsiteY524" fmla="*/ 1546179 h 2457840"/>
                <a:gd name="connsiteX525" fmla="*/ 66392 w 1809181"/>
                <a:gd name="connsiteY525" fmla="*/ 1546179 h 2457840"/>
                <a:gd name="connsiteX526" fmla="*/ 80619 w 1809181"/>
                <a:gd name="connsiteY526" fmla="*/ 1553472 h 2457840"/>
                <a:gd name="connsiteX527" fmla="*/ 85361 w 1809181"/>
                <a:gd name="connsiteY527" fmla="*/ 1548610 h 2457840"/>
                <a:gd name="connsiteX528" fmla="*/ 94846 w 1809181"/>
                <a:gd name="connsiteY528" fmla="*/ 1560765 h 2457840"/>
                <a:gd name="connsiteX529" fmla="*/ 99588 w 1809181"/>
                <a:gd name="connsiteY529" fmla="*/ 1570489 h 2457840"/>
                <a:gd name="connsiteX530" fmla="*/ 106702 w 1809181"/>
                <a:gd name="connsiteY530" fmla="*/ 1568058 h 2457840"/>
                <a:gd name="connsiteX531" fmla="*/ 113815 w 1809181"/>
                <a:gd name="connsiteY531" fmla="*/ 1575352 h 2457840"/>
                <a:gd name="connsiteX532" fmla="*/ 128042 w 1809181"/>
                <a:gd name="connsiteY532" fmla="*/ 1570489 h 2457840"/>
                <a:gd name="connsiteX533" fmla="*/ 132784 w 1809181"/>
                <a:gd name="connsiteY533" fmla="*/ 1582645 h 2457840"/>
                <a:gd name="connsiteX534" fmla="*/ 154124 w 1809181"/>
                <a:gd name="connsiteY534" fmla="*/ 1587507 h 2457840"/>
                <a:gd name="connsiteX535" fmla="*/ 154124 w 1809181"/>
                <a:gd name="connsiteY535" fmla="*/ 1570489 h 2457840"/>
                <a:gd name="connsiteX536" fmla="*/ 163609 w 1809181"/>
                <a:gd name="connsiteY536" fmla="*/ 1570489 h 2457840"/>
                <a:gd name="connsiteX537" fmla="*/ 173094 w 1809181"/>
                <a:gd name="connsiteY537" fmla="*/ 1553472 h 2457840"/>
                <a:gd name="connsiteX538" fmla="*/ 161238 w 1809181"/>
                <a:gd name="connsiteY538" fmla="*/ 1473246 h 2457840"/>
                <a:gd name="connsiteX539" fmla="*/ 168351 w 1809181"/>
                <a:gd name="connsiteY539" fmla="*/ 1478108 h 2457840"/>
                <a:gd name="connsiteX540" fmla="*/ 173094 w 1809181"/>
                <a:gd name="connsiteY540" fmla="*/ 1465952 h 2457840"/>
                <a:gd name="connsiteX541" fmla="*/ 180207 w 1809181"/>
                <a:gd name="connsiteY541" fmla="*/ 1470814 h 2457840"/>
                <a:gd name="connsiteX542" fmla="*/ 180207 w 1809181"/>
                <a:gd name="connsiteY542" fmla="*/ 1465952 h 2457840"/>
                <a:gd name="connsiteX543" fmla="*/ 194434 w 1809181"/>
                <a:gd name="connsiteY543" fmla="*/ 1465952 h 2457840"/>
                <a:gd name="connsiteX544" fmla="*/ 180207 w 1809181"/>
                <a:gd name="connsiteY544" fmla="*/ 1376002 h 2457840"/>
                <a:gd name="connsiteX545" fmla="*/ 161238 w 1809181"/>
                <a:gd name="connsiteY545" fmla="*/ 1380864 h 2457840"/>
                <a:gd name="connsiteX546" fmla="*/ 161238 w 1809181"/>
                <a:gd name="connsiteY546" fmla="*/ 1373571 h 2457840"/>
                <a:gd name="connsiteX547" fmla="*/ 135155 w 1809181"/>
                <a:gd name="connsiteY547" fmla="*/ 1373571 h 2457840"/>
                <a:gd name="connsiteX548" fmla="*/ 132784 w 1809181"/>
                <a:gd name="connsiteY548" fmla="*/ 1346829 h 2457840"/>
                <a:gd name="connsiteX549" fmla="*/ 132784 w 1809181"/>
                <a:gd name="connsiteY549" fmla="*/ 1334673 h 2457840"/>
                <a:gd name="connsiteX550" fmla="*/ 139898 w 1809181"/>
                <a:gd name="connsiteY550" fmla="*/ 1327380 h 2457840"/>
                <a:gd name="connsiteX551" fmla="*/ 135155 w 1809181"/>
                <a:gd name="connsiteY551" fmla="*/ 1305500 h 2457840"/>
                <a:gd name="connsiteX552" fmla="*/ 142269 w 1809181"/>
                <a:gd name="connsiteY552" fmla="*/ 1303069 h 2457840"/>
                <a:gd name="connsiteX553" fmla="*/ 139898 w 1809181"/>
                <a:gd name="connsiteY553" fmla="*/ 1298207 h 2457840"/>
                <a:gd name="connsiteX554" fmla="*/ 142269 w 1809181"/>
                <a:gd name="connsiteY554" fmla="*/ 1295775 h 2457840"/>
                <a:gd name="connsiteX555" fmla="*/ 149382 w 1809181"/>
                <a:gd name="connsiteY555" fmla="*/ 1295775 h 2457840"/>
                <a:gd name="connsiteX556" fmla="*/ 149382 w 1809181"/>
                <a:gd name="connsiteY556" fmla="*/ 1276327 h 2457840"/>
                <a:gd name="connsiteX557" fmla="*/ 142269 w 1809181"/>
                <a:gd name="connsiteY557" fmla="*/ 1276327 h 2457840"/>
                <a:gd name="connsiteX558" fmla="*/ 142269 w 1809181"/>
                <a:gd name="connsiteY558" fmla="*/ 1247154 h 2457840"/>
                <a:gd name="connsiteX559" fmla="*/ 154124 w 1809181"/>
                <a:gd name="connsiteY559" fmla="*/ 1242291 h 2457840"/>
                <a:gd name="connsiteX560" fmla="*/ 149382 w 1809181"/>
                <a:gd name="connsiteY560" fmla="*/ 1220411 h 2457840"/>
                <a:gd name="connsiteX561" fmla="*/ 180207 w 1809181"/>
                <a:gd name="connsiteY561" fmla="*/ 1215549 h 2457840"/>
                <a:gd name="connsiteX562" fmla="*/ 175465 w 1809181"/>
                <a:gd name="connsiteY562" fmla="*/ 1198532 h 2457840"/>
                <a:gd name="connsiteX563" fmla="*/ 161238 w 1809181"/>
                <a:gd name="connsiteY563" fmla="*/ 1193669 h 2457840"/>
                <a:gd name="connsiteX564" fmla="*/ 154124 w 1809181"/>
                <a:gd name="connsiteY564" fmla="*/ 1179083 h 2457840"/>
                <a:gd name="connsiteX565" fmla="*/ 132784 w 1809181"/>
                <a:gd name="connsiteY565" fmla="*/ 1179083 h 2457840"/>
                <a:gd name="connsiteX566" fmla="*/ 128042 w 1809181"/>
                <a:gd name="connsiteY566" fmla="*/ 1157203 h 2457840"/>
                <a:gd name="connsiteX567" fmla="*/ 118557 w 1809181"/>
                <a:gd name="connsiteY567" fmla="*/ 1157203 h 2457840"/>
                <a:gd name="connsiteX568" fmla="*/ 99588 w 1809181"/>
                <a:gd name="connsiteY568" fmla="*/ 1157203 h 2457840"/>
                <a:gd name="connsiteX569" fmla="*/ 94846 w 1809181"/>
                <a:gd name="connsiteY569" fmla="*/ 1132892 h 2457840"/>
                <a:gd name="connsiteX570" fmla="*/ 87732 w 1809181"/>
                <a:gd name="connsiteY570" fmla="*/ 1115874 h 2457840"/>
                <a:gd name="connsiteX571" fmla="*/ 85361 w 1809181"/>
                <a:gd name="connsiteY571" fmla="*/ 1084270 h 2457840"/>
                <a:gd name="connsiteX572" fmla="*/ 92475 w 1809181"/>
                <a:gd name="connsiteY572" fmla="*/ 1084270 h 2457840"/>
                <a:gd name="connsiteX573" fmla="*/ 94846 w 1809181"/>
                <a:gd name="connsiteY573" fmla="*/ 1074546 h 2457840"/>
                <a:gd name="connsiteX574" fmla="*/ 85361 w 1809181"/>
                <a:gd name="connsiteY574" fmla="*/ 1047803 h 2457840"/>
                <a:gd name="connsiteX575" fmla="*/ 80619 w 1809181"/>
                <a:gd name="connsiteY575" fmla="*/ 1025924 h 2457840"/>
                <a:gd name="connsiteX576" fmla="*/ 73506 w 1809181"/>
                <a:gd name="connsiteY576" fmla="*/ 1025924 h 2457840"/>
                <a:gd name="connsiteX577" fmla="*/ 71134 w 1809181"/>
                <a:gd name="connsiteY577" fmla="*/ 1021061 h 2457840"/>
                <a:gd name="connsiteX578" fmla="*/ 85361 w 1809181"/>
                <a:gd name="connsiteY578" fmla="*/ 999182 h 2457840"/>
                <a:gd name="connsiteX579" fmla="*/ 99588 w 1809181"/>
                <a:gd name="connsiteY579" fmla="*/ 1004044 h 2457840"/>
                <a:gd name="connsiteX580" fmla="*/ 101959 w 1809181"/>
                <a:gd name="connsiteY580" fmla="*/ 1011337 h 2457840"/>
                <a:gd name="connsiteX581" fmla="*/ 113815 w 1809181"/>
                <a:gd name="connsiteY581" fmla="*/ 1018630 h 2457840"/>
                <a:gd name="connsiteX582" fmla="*/ 132784 w 1809181"/>
                <a:gd name="connsiteY582" fmla="*/ 1018630 h 2457840"/>
                <a:gd name="connsiteX583" fmla="*/ 135155 w 1809181"/>
                <a:gd name="connsiteY583" fmla="*/ 1025924 h 2457840"/>
                <a:gd name="connsiteX584" fmla="*/ 147011 w 1809181"/>
                <a:gd name="connsiteY584" fmla="*/ 1021061 h 2457840"/>
                <a:gd name="connsiteX585" fmla="*/ 154124 w 1809181"/>
                <a:gd name="connsiteY585" fmla="*/ 1004044 h 2457840"/>
                <a:gd name="connsiteX586" fmla="*/ 208661 w 1809181"/>
                <a:gd name="connsiteY586" fmla="*/ 1006475 h 2457840"/>
                <a:gd name="connsiteX587" fmla="*/ 241857 w 1809181"/>
                <a:gd name="connsiteY587" fmla="*/ 1040510 h 2457840"/>
                <a:gd name="connsiteX588" fmla="*/ 244228 w 1809181"/>
                <a:gd name="connsiteY588" fmla="*/ 1028355 h 2457840"/>
                <a:gd name="connsiteX589" fmla="*/ 237114 w 1809181"/>
                <a:gd name="connsiteY589" fmla="*/ 1028355 h 2457840"/>
                <a:gd name="connsiteX590" fmla="*/ 234743 w 1809181"/>
                <a:gd name="connsiteY590" fmla="*/ 1021061 h 2457840"/>
                <a:gd name="connsiteX591" fmla="*/ 222888 w 1809181"/>
                <a:gd name="connsiteY591" fmla="*/ 1011337 h 2457840"/>
                <a:gd name="connsiteX592" fmla="*/ 227630 w 1809181"/>
                <a:gd name="connsiteY592" fmla="*/ 1004044 h 2457840"/>
                <a:gd name="connsiteX593" fmla="*/ 234743 w 1809181"/>
                <a:gd name="connsiteY593" fmla="*/ 1004044 h 2457840"/>
                <a:gd name="connsiteX594" fmla="*/ 237114 w 1809181"/>
                <a:gd name="connsiteY594" fmla="*/ 991888 h 2457840"/>
                <a:gd name="connsiteX595" fmla="*/ 256084 w 1809181"/>
                <a:gd name="connsiteY595" fmla="*/ 991888 h 2457840"/>
                <a:gd name="connsiteX596" fmla="*/ 258455 w 1809181"/>
                <a:gd name="connsiteY596" fmla="*/ 977302 h 2457840"/>
                <a:gd name="connsiteX597" fmla="*/ 265568 w 1809181"/>
                <a:gd name="connsiteY597" fmla="*/ 979733 h 2457840"/>
                <a:gd name="connsiteX598" fmla="*/ 275053 w 1809181"/>
                <a:gd name="connsiteY598" fmla="*/ 965146 h 2457840"/>
                <a:gd name="connsiteX599" fmla="*/ 296393 w 1809181"/>
                <a:gd name="connsiteY599" fmla="*/ 970008 h 2457840"/>
                <a:gd name="connsiteX600" fmla="*/ 296393 w 1809181"/>
                <a:gd name="connsiteY600" fmla="*/ 977302 h 2457840"/>
                <a:gd name="connsiteX601" fmla="*/ 317733 w 1809181"/>
                <a:gd name="connsiteY601" fmla="*/ 991888 h 2457840"/>
                <a:gd name="connsiteX602" fmla="*/ 317733 w 1809181"/>
                <a:gd name="connsiteY602" fmla="*/ 943266 h 2457840"/>
                <a:gd name="connsiteX603" fmla="*/ 329589 w 1809181"/>
                <a:gd name="connsiteY603" fmla="*/ 935973 h 2457840"/>
                <a:gd name="connsiteX604" fmla="*/ 336702 w 1809181"/>
                <a:gd name="connsiteY604" fmla="*/ 921386 h 2457840"/>
                <a:gd name="connsiteX605" fmla="*/ 353300 w 1809181"/>
                <a:gd name="connsiteY605" fmla="*/ 921386 h 2457840"/>
                <a:gd name="connsiteX606" fmla="*/ 358043 w 1809181"/>
                <a:gd name="connsiteY606" fmla="*/ 909231 h 2457840"/>
                <a:gd name="connsiteX607" fmla="*/ 386496 w 1809181"/>
                <a:gd name="connsiteY607" fmla="*/ 909231 h 2457840"/>
                <a:gd name="connsiteX608" fmla="*/ 386496 w 1809181"/>
                <a:gd name="connsiteY608" fmla="*/ 899507 h 2457840"/>
                <a:gd name="connsiteX609" fmla="*/ 374641 w 1809181"/>
                <a:gd name="connsiteY609" fmla="*/ 894644 h 2457840"/>
                <a:gd name="connsiteX610" fmla="*/ 384125 w 1809181"/>
                <a:gd name="connsiteY610" fmla="*/ 882489 h 2457840"/>
                <a:gd name="connsiteX611" fmla="*/ 367527 w 1809181"/>
                <a:gd name="connsiteY611" fmla="*/ 872764 h 2457840"/>
                <a:gd name="connsiteX612" fmla="*/ 374641 w 1809181"/>
                <a:gd name="connsiteY612" fmla="*/ 865471 h 2457840"/>
                <a:gd name="connsiteX613" fmla="*/ 379383 w 1809181"/>
                <a:gd name="connsiteY613" fmla="*/ 867902 h 2457840"/>
                <a:gd name="connsiteX614" fmla="*/ 384125 w 1809181"/>
                <a:gd name="connsiteY614" fmla="*/ 860609 h 2457840"/>
                <a:gd name="connsiteX615" fmla="*/ 379383 w 1809181"/>
                <a:gd name="connsiteY615" fmla="*/ 860609 h 2457840"/>
                <a:gd name="connsiteX616" fmla="*/ 391239 w 1809181"/>
                <a:gd name="connsiteY616" fmla="*/ 853316 h 2457840"/>
                <a:gd name="connsiteX617" fmla="*/ 393610 w 1809181"/>
                <a:gd name="connsiteY617" fmla="*/ 846022 h 2457840"/>
                <a:gd name="connsiteX618" fmla="*/ 400723 w 1809181"/>
                <a:gd name="connsiteY618" fmla="*/ 858178 h 2457840"/>
                <a:gd name="connsiteX619" fmla="*/ 407837 w 1809181"/>
                <a:gd name="connsiteY619" fmla="*/ 853316 h 2457840"/>
                <a:gd name="connsiteX620" fmla="*/ 407837 w 1809181"/>
                <a:gd name="connsiteY620" fmla="*/ 831436 h 2457840"/>
                <a:gd name="connsiteX621" fmla="*/ 414950 w 1809181"/>
                <a:gd name="connsiteY621" fmla="*/ 831436 h 2457840"/>
                <a:gd name="connsiteX622" fmla="*/ 414950 w 1809181"/>
                <a:gd name="connsiteY622" fmla="*/ 811987 h 2457840"/>
                <a:gd name="connsiteX623" fmla="*/ 422063 w 1809181"/>
                <a:gd name="connsiteY623" fmla="*/ 809556 h 2457840"/>
                <a:gd name="connsiteX624" fmla="*/ 429177 w 1809181"/>
                <a:gd name="connsiteY624" fmla="*/ 802263 h 2457840"/>
                <a:gd name="connsiteX625" fmla="*/ 445775 w 1809181"/>
                <a:gd name="connsiteY625" fmla="*/ 804694 h 2457840"/>
                <a:gd name="connsiteX626" fmla="*/ 445775 w 1809181"/>
                <a:gd name="connsiteY626" fmla="*/ 809556 h 2457840"/>
                <a:gd name="connsiteX627" fmla="*/ 452888 w 1809181"/>
                <a:gd name="connsiteY627" fmla="*/ 804694 h 2457840"/>
                <a:gd name="connsiteX628" fmla="*/ 460002 w 1809181"/>
                <a:gd name="connsiteY628" fmla="*/ 804694 h 2457840"/>
                <a:gd name="connsiteX629" fmla="*/ 460002 w 1809181"/>
                <a:gd name="connsiteY629" fmla="*/ 802263 h 2457840"/>
                <a:gd name="connsiteX630" fmla="*/ 474229 w 1809181"/>
                <a:gd name="connsiteY630" fmla="*/ 797400 h 2457840"/>
                <a:gd name="connsiteX631" fmla="*/ 469486 w 1809181"/>
                <a:gd name="connsiteY631" fmla="*/ 777952 h 2457840"/>
                <a:gd name="connsiteX632" fmla="*/ 462373 w 1809181"/>
                <a:gd name="connsiteY632" fmla="*/ 770658 h 2457840"/>
                <a:gd name="connsiteX633" fmla="*/ 467115 w 1809181"/>
                <a:gd name="connsiteY633" fmla="*/ 768227 h 2457840"/>
                <a:gd name="connsiteX634" fmla="*/ 493198 w 1809181"/>
                <a:gd name="connsiteY634" fmla="*/ 763365 h 2457840"/>
                <a:gd name="connsiteX635" fmla="*/ 535878 w 1809181"/>
                <a:gd name="connsiteY635" fmla="*/ 741485 h 2457840"/>
                <a:gd name="connsiteX636" fmla="*/ 524023 w 1809181"/>
                <a:gd name="connsiteY636" fmla="*/ 726899 h 2457840"/>
                <a:gd name="connsiteX637" fmla="*/ 469486 w 1809181"/>
                <a:gd name="connsiteY637" fmla="*/ 705019 h 2457840"/>
                <a:gd name="connsiteX638" fmla="*/ 493198 w 1809181"/>
                <a:gd name="connsiteY638" fmla="*/ 680708 h 2457840"/>
                <a:gd name="connsiteX639" fmla="*/ 500311 w 1809181"/>
                <a:gd name="connsiteY639" fmla="*/ 673414 h 2457840"/>
                <a:gd name="connsiteX640" fmla="*/ 528765 w 1809181"/>
                <a:gd name="connsiteY640" fmla="*/ 670983 h 2457840"/>
                <a:gd name="connsiteX641" fmla="*/ 616497 w 1809181"/>
                <a:gd name="connsiteY641" fmla="*/ 692863 h 2457840"/>
                <a:gd name="connsiteX642" fmla="*/ 630724 w 1809181"/>
                <a:gd name="connsiteY642" fmla="*/ 688001 h 2457840"/>
                <a:gd name="connsiteX643" fmla="*/ 630724 w 1809181"/>
                <a:gd name="connsiteY643" fmla="*/ 695294 h 2457840"/>
                <a:gd name="connsiteX644" fmla="*/ 640208 w 1809181"/>
                <a:gd name="connsiteY644" fmla="*/ 695294 h 2457840"/>
                <a:gd name="connsiteX645" fmla="*/ 644951 w 1809181"/>
                <a:gd name="connsiteY645" fmla="*/ 678277 h 2457840"/>
                <a:gd name="connsiteX646" fmla="*/ 652064 w 1809181"/>
                <a:gd name="connsiteY646" fmla="*/ 666121 h 2457840"/>
                <a:gd name="connsiteX647" fmla="*/ 663920 w 1809181"/>
                <a:gd name="connsiteY647" fmla="*/ 688001 h 2457840"/>
                <a:gd name="connsiteX648" fmla="*/ 671033 w 1809181"/>
                <a:gd name="connsiteY648" fmla="*/ 685570 h 2457840"/>
                <a:gd name="connsiteX649" fmla="*/ 685260 w 1809181"/>
                <a:gd name="connsiteY649" fmla="*/ 700156 h 2457840"/>
                <a:gd name="connsiteX650" fmla="*/ 685260 w 1809181"/>
                <a:gd name="connsiteY650" fmla="*/ 700156 h 2457840"/>
                <a:gd name="connsiteX651" fmla="*/ 671033 w 1809181"/>
                <a:gd name="connsiteY651" fmla="*/ 685570 h 2457840"/>
                <a:gd name="connsiteX652" fmla="*/ 663920 w 1809181"/>
                <a:gd name="connsiteY652" fmla="*/ 688001 h 2457840"/>
                <a:gd name="connsiteX653" fmla="*/ 652064 w 1809181"/>
                <a:gd name="connsiteY653" fmla="*/ 666121 h 2457840"/>
                <a:gd name="connsiteX654" fmla="*/ 652064 w 1809181"/>
                <a:gd name="connsiteY654" fmla="*/ 658827 h 2457840"/>
                <a:gd name="connsiteX655" fmla="*/ 673404 w 1809181"/>
                <a:gd name="connsiteY655" fmla="*/ 646672 h 2457840"/>
                <a:gd name="connsiteX656" fmla="*/ 666291 w 1809181"/>
                <a:gd name="connsiteY656" fmla="*/ 639379 h 2457840"/>
                <a:gd name="connsiteX657" fmla="*/ 697116 w 1809181"/>
                <a:gd name="connsiteY657" fmla="*/ 629654 h 2457840"/>
                <a:gd name="connsiteX658" fmla="*/ 692374 w 1809181"/>
                <a:gd name="connsiteY658" fmla="*/ 615068 h 2457840"/>
                <a:gd name="connsiteX659" fmla="*/ 659178 w 1809181"/>
                <a:gd name="connsiteY659" fmla="*/ 610205 h 2457840"/>
                <a:gd name="connsiteX660" fmla="*/ 656806 w 1809181"/>
                <a:gd name="connsiteY660" fmla="*/ 595619 h 2457840"/>
                <a:gd name="connsiteX661" fmla="*/ 666291 w 1809181"/>
                <a:gd name="connsiteY661" fmla="*/ 534841 h 2457840"/>
                <a:gd name="connsiteX662" fmla="*/ 656806 w 1809181"/>
                <a:gd name="connsiteY662" fmla="*/ 525117 h 2457840"/>
                <a:gd name="connsiteX663" fmla="*/ 656806 w 1809181"/>
                <a:gd name="connsiteY663" fmla="*/ 503237 h 2457840"/>
                <a:gd name="connsiteX664" fmla="*/ 640208 w 1809181"/>
                <a:gd name="connsiteY664" fmla="*/ 503237 h 2457840"/>
                <a:gd name="connsiteX665" fmla="*/ 644951 w 1809181"/>
                <a:gd name="connsiteY665" fmla="*/ 471633 h 2457840"/>
                <a:gd name="connsiteX666" fmla="*/ 637837 w 1809181"/>
                <a:gd name="connsiteY666" fmla="*/ 464340 h 2457840"/>
                <a:gd name="connsiteX667" fmla="*/ 640208 w 1809181"/>
                <a:gd name="connsiteY667" fmla="*/ 444891 h 2457840"/>
                <a:gd name="connsiteX668" fmla="*/ 659178 w 1809181"/>
                <a:gd name="connsiteY668" fmla="*/ 444891 h 2457840"/>
                <a:gd name="connsiteX669" fmla="*/ 678147 w 1809181"/>
                <a:gd name="connsiteY669" fmla="*/ 430304 h 2457840"/>
                <a:gd name="connsiteX670" fmla="*/ 680518 w 1809181"/>
                <a:gd name="connsiteY670" fmla="*/ 427873 h 2457840"/>
                <a:gd name="connsiteX671" fmla="*/ 659178 w 1809181"/>
                <a:gd name="connsiteY671" fmla="*/ 423011 h 2457840"/>
                <a:gd name="connsiteX672" fmla="*/ 666291 w 1809181"/>
                <a:gd name="connsiteY672" fmla="*/ 405993 h 2457840"/>
                <a:gd name="connsiteX673" fmla="*/ 692374 w 1809181"/>
                <a:gd name="connsiteY673" fmla="*/ 408424 h 2457840"/>
                <a:gd name="connsiteX674" fmla="*/ 687631 w 1809181"/>
                <a:gd name="connsiteY674" fmla="*/ 388975 h 2457840"/>
                <a:gd name="connsiteX675" fmla="*/ 687631 w 1809181"/>
                <a:gd name="connsiteY675" fmla="*/ 374389 h 2457840"/>
                <a:gd name="connsiteX676" fmla="*/ 704229 w 1809181"/>
                <a:gd name="connsiteY676" fmla="*/ 374389 h 2457840"/>
                <a:gd name="connsiteX677" fmla="*/ 706600 w 1809181"/>
                <a:gd name="connsiteY677" fmla="*/ 367096 h 2457840"/>
                <a:gd name="connsiteX678" fmla="*/ 713714 w 1809181"/>
                <a:gd name="connsiteY678" fmla="*/ 364665 h 2457840"/>
                <a:gd name="connsiteX679" fmla="*/ 711343 w 1809181"/>
                <a:gd name="connsiteY679" fmla="*/ 347647 h 2457840"/>
                <a:gd name="connsiteX680" fmla="*/ 739796 w 1809181"/>
                <a:gd name="connsiteY680" fmla="*/ 337922 h 2457840"/>
                <a:gd name="connsiteX681" fmla="*/ 727941 w 1809181"/>
                <a:gd name="connsiteY681" fmla="*/ 333060 h 2457840"/>
                <a:gd name="connsiteX682" fmla="*/ 725569 w 1809181"/>
                <a:gd name="connsiteY682" fmla="*/ 311180 h 2457840"/>
                <a:gd name="connsiteX683" fmla="*/ 718456 w 1809181"/>
                <a:gd name="connsiteY683" fmla="*/ 308749 h 2457840"/>
                <a:gd name="connsiteX684" fmla="*/ 725569 w 1809181"/>
                <a:gd name="connsiteY684" fmla="*/ 299025 h 2457840"/>
                <a:gd name="connsiteX685" fmla="*/ 725569 w 1809181"/>
                <a:gd name="connsiteY685" fmla="*/ 296594 h 2457840"/>
                <a:gd name="connsiteX686" fmla="*/ 713714 w 1809181"/>
                <a:gd name="connsiteY686" fmla="*/ 291732 h 2457840"/>
                <a:gd name="connsiteX687" fmla="*/ 704229 w 1809181"/>
                <a:gd name="connsiteY687" fmla="*/ 299025 h 2457840"/>
                <a:gd name="connsiteX688" fmla="*/ 692374 w 1809181"/>
                <a:gd name="connsiteY688" fmla="*/ 282007 h 2457840"/>
                <a:gd name="connsiteX689" fmla="*/ 706600 w 1809181"/>
                <a:gd name="connsiteY689" fmla="*/ 255265 h 2457840"/>
                <a:gd name="connsiteX690" fmla="*/ 713714 w 1809181"/>
                <a:gd name="connsiteY690" fmla="*/ 267421 h 2457840"/>
                <a:gd name="connsiteX691" fmla="*/ 732683 w 1809181"/>
                <a:gd name="connsiteY691" fmla="*/ 240679 h 2457840"/>
                <a:gd name="connsiteX692" fmla="*/ 742167 w 1809181"/>
                <a:gd name="connsiteY692" fmla="*/ 240679 h 2457840"/>
                <a:gd name="connsiteX693" fmla="*/ 742167 w 1809181"/>
                <a:gd name="connsiteY693" fmla="*/ 233385 h 2457840"/>
                <a:gd name="connsiteX694" fmla="*/ 720827 w 1809181"/>
                <a:gd name="connsiteY694" fmla="*/ 218799 h 2457840"/>
                <a:gd name="connsiteX695" fmla="*/ 727941 w 1809181"/>
                <a:gd name="connsiteY695" fmla="*/ 199350 h 2457840"/>
                <a:gd name="connsiteX696" fmla="*/ 754023 w 1809181"/>
                <a:gd name="connsiteY696" fmla="*/ 199350 h 2457840"/>
                <a:gd name="connsiteX697" fmla="*/ 761137 w 1809181"/>
                <a:gd name="connsiteY697" fmla="*/ 192057 h 2457840"/>
                <a:gd name="connsiteX698" fmla="*/ 732683 w 1809181"/>
                <a:gd name="connsiteY698" fmla="*/ 150728 h 2457840"/>
                <a:gd name="connsiteX699" fmla="*/ 742167 w 1809181"/>
                <a:gd name="connsiteY699" fmla="*/ 131279 h 2457840"/>
                <a:gd name="connsiteX700" fmla="*/ 775363 w 1809181"/>
                <a:gd name="connsiteY700" fmla="*/ 116693 h 2457840"/>
                <a:gd name="connsiteX701" fmla="*/ 780106 w 1809181"/>
                <a:gd name="connsiteY701" fmla="*/ 131279 h 2457840"/>
                <a:gd name="connsiteX702" fmla="*/ 801446 w 1809181"/>
                <a:gd name="connsiteY702" fmla="*/ 116693 h 2457840"/>
                <a:gd name="connsiteX703" fmla="*/ 796704 w 1809181"/>
                <a:gd name="connsiteY703" fmla="*/ 109399 h 2457840"/>
                <a:gd name="connsiteX704" fmla="*/ 813302 w 1809181"/>
                <a:gd name="connsiteY704" fmla="*/ 102106 h 2457840"/>
                <a:gd name="connsiteX705" fmla="*/ 813302 w 1809181"/>
                <a:gd name="connsiteY705" fmla="*/ 94813 h 2457840"/>
                <a:gd name="connsiteX706" fmla="*/ 822786 w 1809181"/>
                <a:gd name="connsiteY706" fmla="*/ 87519 h 2457840"/>
                <a:gd name="connsiteX707" fmla="*/ 808559 w 1809181"/>
                <a:gd name="connsiteY707" fmla="*/ 53484 h 2457840"/>
                <a:gd name="connsiteX708" fmla="*/ 806188 w 1809181"/>
                <a:gd name="connsiteY708" fmla="*/ 7293 h 2457840"/>
                <a:gd name="connsiteX709" fmla="*/ 848869 w 1809181"/>
                <a:gd name="connsiteY709" fmla="*/ 17018 h 2457840"/>
                <a:gd name="connsiteX710" fmla="*/ 870209 w 1809181"/>
                <a:gd name="connsiteY710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384125 w 1809181"/>
                <a:gd name="connsiteY424" fmla="*/ 2423805 h 2457840"/>
                <a:gd name="connsiteX425" fmla="*/ 365156 w 1809181"/>
                <a:gd name="connsiteY425" fmla="*/ 2404356 h 2457840"/>
                <a:gd name="connsiteX426" fmla="*/ 339073 w 1809181"/>
                <a:gd name="connsiteY426" fmla="*/ 2394632 h 2457840"/>
                <a:gd name="connsiteX427" fmla="*/ 305877 w 1809181"/>
                <a:gd name="connsiteY427" fmla="*/ 2423805 h 2457840"/>
                <a:gd name="connsiteX428" fmla="*/ 234743 w 1809181"/>
                <a:gd name="connsiteY428" fmla="*/ 2409218 h 2457840"/>
                <a:gd name="connsiteX429" fmla="*/ 270310 w 1809181"/>
                <a:gd name="connsiteY429" fmla="*/ 2382476 h 2457840"/>
                <a:gd name="connsiteX430" fmla="*/ 275053 w 1809181"/>
                <a:gd name="connsiteY430" fmla="*/ 2387338 h 2457840"/>
                <a:gd name="connsiteX431" fmla="*/ 296393 w 1809181"/>
                <a:gd name="connsiteY431" fmla="*/ 2372752 h 2457840"/>
                <a:gd name="connsiteX432" fmla="*/ 270310 w 1809181"/>
                <a:gd name="connsiteY432" fmla="*/ 2353303 h 2457840"/>
                <a:gd name="connsiteX433" fmla="*/ 284537 w 1809181"/>
                <a:gd name="connsiteY433" fmla="*/ 2326561 h 2457840"/>
                <a:gd name="connsiteX434" fmla="*/ 275053 w 1809181"/>
                <a:gd name="connsiteY434" fmla="*/ 2314405 h 2457840"/>
                <a:gd name="connsiteX435" fmla="*/ 263197 w 1809181"/>
                <a:gd name="connsiteY435" fmla="*/ 2324130 h 2457840"/>
                <a:gd name="connsiteX436" fmla="*/ 215774 w 1809181"/>
                <a:gd name="connsiteY436" fmla="*/ 2299819 h 2457840"/>
                <a:gd name="connsiteX437" fmla="*/ 230001 w 1809181"/>
                <a:gd name="connsiteY437" fmla="*/ 2292526 h 2457840"/>
                <a:gd name="connsiteX438" fmla="*/ 227630 w 1809181"/>
                <a:gd name="connsiteY438" fmla="*/ 2263352 h 2457840"/>
                <a:gd name="connsiteX439" fmla="*/ 215774 w 1809181"/>
                <a:gd name="connsiteY439" fmla="*/ 2265783 h 2457840"/>
                <a:gd name="connsiteX440" fmla="*/ 196805 w 1809181"/>
                <a:gd name="connsiteY440" fmla="*/ 2241472 h 2457840"/>
                <a:gd name="connsiteX441" fmla="*/ 194434 w 1809181"/>
                <a:gd name="connsiteY441" fmla="*/ 2241472 h 2457840"/>
                <a:gd name="connsiteX442" fmla="*/ 194434 w 1809181"/>
                <a:gd name="connsiteY442" fmla="*/ 2234179 h 2457840"/>
                <a:gd name="connsiteX443" fmla="*/ 187320 w 1809181"/>
                <a:gd name="connsiteY443" fmla="*/ 2241472 h 2457840"/>
                <a:gd name="connsiteX444" fmla="*/ 187320 w 1809181"/>
                <a:gd name="connsiteY444" fmla="*/ 2229317 h 2457840"/>
                <a:gd name="connsiteX445" fmla="*/ 180207 w 1809181"/>
                <a:gd name="connsiteY445" fmla="*/ 2236610 h 2457840"/>
                <a:gd name="connsiteX446" fmla="*/ 175465 w 1809181"/>
                <a:gd name="connsiteY446" fmla="*/ 2229317 h 2457840"/>
                <a:gd name="connsiteX447" fmla="*/ 168351 w 1809181"/>
                <a:gd name="connsiteY447" fmla="*/ 2229317 h 2457840"/>
                <a:gd name="connsiteX448" fmla="*/ 154124 w 1809181"/>
                <a:gd name="connsiteY448" fmla="*/ 2209868 h 2457840"/>
                <a:gd name="connsiteX449" fmla="*/ 168351 w 1809181"/>
                <a:gd name="connsiteY449" fmla="*/ 2209868 h 2457840"/>
                <a:gd name="connsiteX450" fmla="*/ 168351 w 1809181"/>
                <a:gd name="connsiteY450" fmla="*/ 2207437 h 2457840"/>
                <a:gd name="connsiteX451" fmla="*/ 203918 w 1809181"/>
                <a:gd name="connsiteY451" fmla="*/ 2207437 h 2457840"/>
                <a:gd name="connsiteX452" fmla="*/ 187320 w 1809181"/>
                <a:gd name="connsiteY452" fmla="*/ 2119918 h 2457840"/>
                <a:gd name="connsiteX453" fmla="*/ 196805 w 1809181"/>
                <a:gd name="connsiteY453" fmla="*/ 2119918 h 2457840"/>
                <a:gd name="connsiteX454" fmla="*/ 196805 w 1809181"/>
                <a:gd name="connsiteY454" fmla="*/ 2129642 h 2457840"/>
                <a:gd name="connsiteX455" fmla="*/ 237114 w 1809181"/>
                <a:gd name="connsiteY455" fmla="*/ 2124780 h 2457840"/>
                <a:gd name="connsiteX456" fmla="*/ 244228 w 1809181"/>
                <a:gd name="connsiteY456" fmla="*/ 2136935 h 2457840"/>
                <a:gd name="connsiteX457" fmla="*/ 263197 w 1809181"/>
                <a:gd name="connsiteY457" fmla="*/ 2124780 h 2457840"/>
                <a:gd name="connsiteX458" fmla="*/ 263197 w 1809181"/>
                <a:gd name="connsiteY458" fmla="*/ 2119918 h 2457840"/>
                <a:gd name="connsiteX459" fmla="*/ 284537 w 1809181"/>
                <a:gd name="connsiteY459" fmla="*/ 2105331 h 2457840"/>
                <a:gd name="connsiteX460" fmla="*/ 277424 w 1809181"/>
                <a:gd name="connsiteY460" fmla="*/ 2081020 h 2457840"/>
                <a:gd name="connsiteX461" fmla="*/ 291651 w 1809181"/>
                <a:gd name="connsiteY461" fmla="*/ 2076158 h 2457840"/>
                <a:gd name="connsiteX462" fmla="*/ 303506 w 1809181"/>
                <a:gd name="connsiteY462" fmla="*/ 2105331 h 2457840"/>
                <a:gd name="connsiteX463" fmla="*/ 324847 w 1809181"/>
                <a:gd name="connsiteY463" fmla="*/ 2095607 h 2457840"/>
                <a:gd name="connsiteX464" fmla="*/ 320104 w 1809181"/>
                <a:gd name="connsiteY464" fmla="*/ 2081020 h 2457840"/>
                <a:gd name="connsiteX465" fmla="*/ 339073 w 1809181"/>
                <a:gd name="connsiteY465" fmla="*/ 2034829 h 2457840"/>
                <a:gd name="connsiteX466" fmla="*/ 343816 w 1809181"/>
                <a:gd name="connsiteY466" fmla="*/ 2034829 h 2457840"/>
                <a:gd name="connsiteX467" fmla="*/ 343816 w 1809181"/>
                <a:gd name="connsiteY467" fmla="*/ 2008087 h 2457840"/>
                <a:gd name="connsiteX468" fmla="*/ 317733 w 1809181"/>
                <a:gd name="connsiteY468" fmla="*/ 2008087 h 2457840"/>
                <a:gd name="connsiteX469" fmla="*/ 320104 w 1809181"/>
                <a:gd name="connsiteY469" fmla="*/ 2000794 h 2457840"/>
                <a:gd name="connsiteX470" fmla="*/ 312991 w 1809181"/>
                <a:gd name="connsiteY470" fmla="*/ 1998363 h 2457840"/>
                <a:gd name="connsiteX471" fmla="*/ 298764 w 1809181"/>
                <a:gd name="connsiteY471" fmla="*/ 2020243 h 2457840"/>
                <a:gd name="connsiteX472" fmla="*/ 265568 w 1809181"/>
                <a:gd name="connsiteY472" fmla="*/ 1991069 h 2457840"/>
                <a:gd name="connsiteX473" fmla="*/ 263197 w 1809181"/>
                <a:gd name="connsiteY473" fmla="*/ 1991069 h 2457840"/>
                <a:gd name="connsiteX474" fmla="*/ 234743 w 1809181"/>
                <a:gd name="connsiteY474" fmla="*/ 1944879 h 2457840"/>
                <a:gd name="connsiteX475" fmla="*/ 227630 w 1809181"/>
                <a:gd name="connsiteY475" fmla="*/ 1957034 h 2457840"/>
                <a:gd name="connsiteX476" fmla="*/ 215774 w 1809181"/>
                <a:gd name="connsiteY476" fmla="*/ 1942447 h 2457840"/>
                <a:gd name="connsiteX477" fmla="*/ 208661 w 1809181"/>
                <a:gd name="connsiteY477" fmla="*/ 1944879 h 2457840"/>
                <a:gd name="connsiteX478" fmla="*/ 196805 w 1809181"/>
                <a:gd name="connsiteY478" fmla="*/ 1930292 h 2457840"/>
                <a:gd name="connsiteX479" fmla="*/ 173094 w 1809181"/>
                <a:gd name="connsiteY479" fmla="*/ 1952172 h 2457840"/>
                <a:gd name="connsiteX480" fmla="*/ 139898 w 1809181"/>
                <a:gd name="connsiteY480" fmla="*/ 1893826 h 2457840"/>
                <a:gd name="connsiteX481" fmla="*/ 106702 w 1809181"/>
                <a:gd name="connsiteY481" fmla="*/ 1910843 h 2457840"/>
                <a:gd name="connsiteX482" fmla="*/ 99588 w 1809181"/>
                <a:gd name="connsiteY482" fmla="*/ 1903550 h 2457840"/>
                <a:gd name="connsiteX483" fmla="*/ 99588 w 1809181"/>
                <a:gd name="connsiteY483" fmla="*/ 1896257 h 2457840"/>
                <a:gd name="connsiteX484" fmla="*/ 106702 w 1809181"/>
                <a:gd name="connsiteY484" fmla="*/ 1893826 h 2457840"/>
                <a:gd name="connsiteX485" fmla="*/ 106702 w 1809181"/>
                <a:gd name="connsiteY485" fmla="*/ 1886532 h 2457840"/>
                <a:gd name="connsiteX486" fmla="*/ 87732 w 1809181"/>
                <a:gd name="connsiteY486" fmla="*/ 1888963 h 2457840"/>
                <a:gd name="connsiteX487" fmla="*/ 85361 w 1809181"/>
                <a:gd name="connsiteY487" fmla="*/ 1867083 h 2457840"/>
                <a:gd name="connsiteX488" fmla="*/ 101959 w 1809181"/>
                <a:gd name="connsiteY488" fmla="*/ 1867083 h 2457840"/>
                <a:gd name="connsiteX489" fmla="*/ 101959 w 1809181"/>
                <a:gd name="connsiteY489" fmla="*/ 1859790 h 2457840"/>
                <a:gd name="connsiteX490" fmla="*/ 113815 w 1809181"/>
                <a:gd name="connsiteY490" fmla="*/ 1862221 h 2457840"/>
                <a:gd name="connsiteX491" fmla="*/ 120928 w 1809181"/>
                <a:gd name="connsiteY491" fmla="*/ 1847635 h 2457840"/>
                <a:gd name="connsiteX492" fmla="*/ 85361 w 1809181"/>
                <a:gd name="connsiteY492" fmla="*/ 1852497 h 2457840"/>
                <a:gd name="connsiteX493" fmla="*/ 78248 w 1809181"/>
                <a:gd name="connsiteY493" fmla="*/ 1813599 h 2457840"/>
                <a:gd name="connsiteX494" fmla="*/ 71134 w 1809181"/>
                <a:gd name="connsiteY494" fmla="*/ 1813599 h 2457840"/>
                <a:gd name="connsiteX495" fmla="*/ 64021 w 1809181"/>
                <a:gd name="connsiteY495" fmla="*/ 1764977 h 2457840"/>
                <a:gd name="connsiteX496" fmla="*/ 23712 w 1809181"/>
                <a:gd name="connsiteY496" fmla="*/ 1772271 h 2457840"/>
                <a:gd name="connsiteX497" fmla="*/ 23712 w 1809181"/>
                <a:gd name="connsiteY497" fmla="*/ 1750391 h 2457840"/>
                <a:gd name="connsiteX498" fmla="*/ 26083 w 1809181"/>
                <a:gd name="connsiteY498" fmla="*/ 1747960 h 2457840"/>
                <a:gd name="connsiteX499" fmla="*/ 30825 w 1809181"/>
                <a:gd name="connsiteY499" fmla="*/ 1733373 h 2457840"/>
                <a:gd name="connsiteX500" fmla="*/ 30825 w 1809181"/>
                <a:gd name="connsiteY500" fmla="*/ 1723649 h 2457840"/>
                <a:gd name="connsiteX501" fmla="*/ 18969 w 1809181"/>
                <a:gd name="connsiteY501" fmla="*/ 1723649 h 2457840"/>
                <a:gd name="connsiteX502" fmla="*/ 16598 w 1809181"/>
                <a:gd name="connsiteY502" fmla="*/ 1701769 h 2457840"/>
                <a:gd name="connsiteX503" fmla="*/ 4743 w 1809181"/>
                <a:gd name="connsiteY503" fmla="*/ 1701769 h 2457840"/>
                <a:gd name="connsiteX504" fmla="*/ 0 w 1809181"/>
                <a:gd name="connsiteY504" fmla="*/ 1684751 h 2457840"/>
                <a:gd name="connsiteX505" fmla="*/ 23712 w 1809181"/>
                <a:gd name="connsiteY505" fmla="*/ 1675027 h 2457840"/>
                <a:gd name="connsiteX506" fmla="*/ 23712 w 1809181"/>
                <a:gd name="connsiteY506" fmla="*/ 1672596 h 2457840"/>
                <a:gd name="connsiteX507" fmla="*/ 47423 w 1809181"/>
                <a:gd name="connsiteY507" fmla="*/ 1672596 h 2457840"/>
                <a:gd name="connsiteX508" fmla="*/ 40310 w 1809181"/>
                <a:gd name="connsiteY508" fmla="*/ 1638560 h 2457840"/>
                <a:gd name="connsiteX509" fmla="*/ 18969 w 1809181"/>
                <a:gd name="connsiteY509" fmla="*/ 1643422 h 2457840"/>
                <a:gd name="connsiteX510" fmla="*/ 16598 w 1809181"/>
                <a:gd name="connsiteY510" fmla="*/ 1611818 h 2457840"/>
                <a:gd name="connsiteX511" fmla="*/ 23712 w 1809181"/>
                <a:gd name="connsiteY511" fmla="*/ 1611818 h 2457840"/>
                <a:gd name="connsiteX512" fmla="*/ 11856 w 1809181"/>
                <a:gd name="connsiteY512" fmla="*/ 1602094 h 2457840"/>
                <a:gd name="connsiteX513" fmla="*/ 23712 w 1809181"/>
                <a:gd name="connsiteY513" fmla="*/ 1597232 h 2457840"/>
                <a:gd name="connsiteX514" fmla="*/ 16598 w 1809181"/>
                <a:gd name="connsiteY514" fmla="*/ 1582645 h 2457840"/>
                <a:gd name="connsiteX515" fmla="*/ 18969 w 1809181"/>
                <a:gd name="connsiteY515" fmla="*/ 1570489 h 2457840"/>
                <a:gd name="connsiteX516" fmla="*/ 18969 w 1809181"/>
                <a:gd name="connsiteY516" fmla="*/ 1553472 h 2457840"/>
                <a:gd name="connsiteX517" fmla="*/ 30825 w 1809181"/>
                <a:gd name="connsiteY517" fmla="*/ 1548610 h 2457840"/>
                <a:gd name="connsiteX518" fmla="*/ 30825 w 1809181"/>
                <a:gd name="connsiteY518" fmla="*/ 1541316 h 2457840"/>
                <a:gd name="connsiteX519" fmla="*/ 37939 w 1809181"/>
                <a:gd name="connsiteY519" fmla="*/ 1548610 h 2457840"/>
                <a:gd name="connsiteX520" fmla="*/ 52165 w 1809181"/>
                <a:gd name="connsiteY520" fmla="*/ 1541316 h 2457840"/>
                <a:gd name="connsiteX521" fmla="*/ 47423 w 1809181"/>
                <a:gd name="connsiteY521" fmla="*/ 1541316 h 2457840"/>
                <a:gd name="connsiteX522" fmla="*/ 54537 w 1809181"/>
                <a:gd name="connsiteY522" fmla="*/ 1538885 h 2457840"/>
                <a:gd name="connsiteX523" fmla="*/ 59279 w 1809181"/>
                <a:gd name="connsiteY523" fmla="*/ 1546179 h 2457840"/>
                <a:gd name="connsiteX524" fmla="*/ 66392 w 1809181"/>
                <a:gd name="connsiteY524" fmla="*/ 1546179 h 2457840"/>
                <a:gd name="connsiteX525" fmla="*/ 80619 w 1809181"/>
                <a:gd name="connsiteY525" fmla="*/ 1553472 h 2457840"/>
                <a:gd name="connsiteX526" fmla="*/ 85361 w 1809181"/>
                <a:gd name="connsiteY526" fmla="*/ 1548610 h 2457840"/>
                <a:gd name="connsiteX527" fmla="*/ 94846 w 1809181"/>
                <a:gd name="connsiteY527" fmla="*/ 1560765 h 2457840"/>
                <a:gd name="connsiteX528" fmla="*/ 99588 w 1809181"/>
                <a:gd name="connsiteY528" fmla="*/ 1570489 h 2457840"/>
                <a:gd name="connsiteX529" fmla="*/ 106702 w 1809181"/>
                <a:gd name="connsiteY529" fmla="*/ 1568058 h 2457840"/>
                <a:gd name="connsiteX530" fmla="*/ 113815 w 1809181"/>
                <a:gd name="connsiteY530" fmla="*/ 1575352 h 2457840"/>
                <a:gd name="connsiteX531" fmla="*/ 128042 w 1809181"/>
                <a:gd name="connsiteY531" fmla="*/ 1570489 h 2457840"/>
                <a:gd name="connsiteX532" fmla="*/ 132784 w 1809181"/>
                <a:gd name="connsiteY532" fmla="*/ 1582645 h 2457840"/>
                <a:gd name="connsiteX533" fmla="*/ 154124 w 1809181"/>
                <a:gd name="connsiteY533" fmla="*/ 1587507 h 2457840"/>
                <a:gd name="connsiteX534" fmla="*/ 154124 w 1809181"/>
                <a:gd name="connsiteY534" fmla="*/ 1570489 h 2457840"/>
                <a:gd name="connsiteX535" fmla="*/ 163609 w 1809181"/>
                <a:gd name="connsiteY535" fmla="*/ 1570489 h 2457840"/>
                <a:gd name="connsiteX536" fmla="*/ 173094 w 1809181"/>
                <a:gd name="connsiteY536" fmla="*/ 1553472 h 2457840"/>
                <a:gd name="connsiteX537" fmla="*/ 161238 w 1809181"/>
                <a:gd name="connsiteY537" fmla="*/ 1473246 h 2457840"/>
                <a:gd name="connsiteX538" fmla="*/ 168351 w 1809181"/>
                <a:gd name="connsiteY538" fmla="*/ 1478108 h 2457840"/>
                <a:gd name="connsiteX539" fmla="*/ 173094 w 1809181"/>
                <a:gd name="connsiteY539" fmla="*/ 1465952 h 2457840"/>
                <a:gd name="connsiteX540" fmla="*/ 180207 w 1809181"/>
                <a:gd name="connsiteY540" fmla="*/ 1470814 h 2457840"/>
                <a:gd name="connsiteX541" fmla="*/ 180207 w 1809181"/>
                <a:gd name="connsiteY541" fmla="*/ 1465952 h 2457840"/>
                <a:gd name="connsiteX542" fmla="*/ 194434 w 1809181"/>
                <a:gd name="connsiteY542" fmla="*/ 1465952 h 2457840"/>
                <a:gd name="connsiteX543" fmla="*/ 180207 w 1809181"/>
                <a:gd name="connsiteY543" fmla="*/ 1376002 h 2457840"/>
                <a:gd name="connsiteX544" fmla="*/ 161238 w 1809181"/>
                <a:gd name="connsiteY544" fmla="*/ 1380864 h 2457840"/>
                <a:gd name="connsiteX545" fmla="*/ 161238 w 1809181"/>
                <a:gd name="connsiteY545" fmla="*/ 1373571 h 2457840"/>
                <a:gd name="connsiteX546" fmla="*/ 135155 w 1809181"/>
                <a:gd name="connsiteY546" fmla="*/ 1373571 h 2457840"/>
                <a:gd name="connsiteX547" fmla="*/ 132784 w 1809181"/>
                <a:gd name="connsiteY547" fmla="*/ 1346829 h 2457840"/>
                <a:gd name="connsiteX548" fmla="*/ 132784 w 1809181"/>
                <a:gd name="connsiteY548" fmla="*/ 1334673 h 2457840"/>
                <a:gd name="connsiteX549" fmla="*/ 139898 w 1809181"/>
                <a:gd name="connsiteY549" fmla="*/ 1327380 h 2457840"/>
                <a:gd name="connsiteX550" fmla="*/ 135155 w 1809181"/>
                <a:gd name="connsiteY550" fmla="*/ 1305500 h 2457840"/>
                <a:gd name="connsiteX551" fmla="*/ 142269 w 1809181"/>
                <a:gd name="connsiteY551" fmla="*/ 1303069 h 2457840"/>
                <a:gd name="connsiteX552" fmla="*/ 139898 w 1809181"/>
                <a:gd name="connsiteY552" fmla="*/ 1298207 h 2457840"/>
                <a:gd name="connsiteX553" fmla="*/ 142269 w 1809181"/>
                <a:gd name="connsiteY553" fmla="*/ 1295775 h 2457840"/>
                <a:gd name="connsiteX554" fmla="*/ 149382 w 1809181"/>
                <a:gd name="connsiteY554" fmla="*/ 1295775 h 2457840"/>
                <a:gd name="connsiteX555" fmla="*/ 149382 w 1809181"/>
                <a:gd name="connsiteY555" fmla="*/ 1276327 h 2457840"/>
                <a:gd name="connsiteX556" fmla="*/ 142269 w 1809181"/>
                <a:gd name="connsiteY556" fmla="*/ 1276327 h 2457840"/>
                <a:gd name="connsiteX557" fmla="*/ 142269 w 1809181"/>
                <a:gd name="connsiteY557" fmla="*/ 1247154 h 2457840"/>
                <a:gd name="connsiteX558" fmla="*/ 154124 w 1809181"/>
                <a:gd name="connsiteY558" fmla="*/ 1242291 h 2457840"/>
                <a:gd name="connsiteX559" fmla="*/ 149382 w 1809181"/>
                <a:gd name="connsiteY559" fmla="*/ 1220411 h 2457840"/>
                <a:gd name="connsiteX560" fmla="*/ 180207 w 1809181"/>
                <a:gd name="connsiteY560" fmla="*/ 1215549 h 2457840"/>
                <a:gd name="connsiteX561" fmla="*/ 175465 w 1809181"/>
                <a:gd name="connsiteY561" fmla="*/ 1198532 h 2457840"/>
                <a:gd name="connsiteX562" fmla="*/ 161238 w 1809181"/>
                <a:gd name="connsiteY562" fmla="*/ 1193669 h 2457840"/>
                <a:gd name="connsiteX563" fmla="*/ 154124 w 1809181"/>
                <a:gd name="connsiteY563" fmla="*/ 1179083 h 2457840"/>
                <a:gd name="connsiteX564" fmla="*/ 132784 w 1809181"/>
                <a:gd name="connsiteY564" fmla="*/ 1179083 h 2457840"/>
                <a:gd name="connsiteX565" fmla="*/ 128042 w 1809181"/>
                <a:gd name="connsiteY565" fmla="*/ 1157203 h 2457840"/>
                <a:gd name="connsiteX566" fmla="*/ 118557 w 1809181"/>
                <a:gd name="connsiteY566" fmla="*/ 1157203 h 2457840"/>
                <a:gd name="connsiteX567" fmla="*/ 99588 w 1809181"/>
                <a:gd name="connsiteY567" fmla="*/ 1157203 h 2457840"/>
                <a:gd name="connsiteX568" fmla="*/ 94846 w 1809181"/>
                <a:gd name="connsiteY568" fmla="*/ 1132892 h 2457840"/>
                <a:gd name="connsiteX569" fmla="*/ 87732 w 1809181"/>
                <a:gd name="connsiteY569" fmla="*/ 1115874 h 2457840"/>
                <a:gd name="connsiteX570" fmla="*/ 85361 w 1809181"/>
                <a:gd name="connsiteY570" fmla="*/ 1084270 h 2457840"/>
                <a:gd name="connsiteX571" fmla="*/ 92475 w 1809181"/>
                <a:gd name="connsiteY571" fmla="*/ 1084270 h 2457840"/>
                <a:gd name="connsiteX572" fmla="*/ 94846 w 1809181"/>
                <a:gd name="connsiteY572" fmla="*/ 1074546 h 2457840"/>
                <a:gd name="connsiteX573" fmla="*/ 85361 w 1809181"/>
                <a:gd name="connsiteY573" fmla="*/ 1047803 h 2457840"/>
                <a:gd name="connsiteX574" fmla="*/ 80619 w 1809181"/>
                <a:gd name="connsiteY574" fmla="*/ 1025924 h 2457840"/>
                <a:gd name="connsiteX575" fmla="*/ 73506 w 1809181"/>
                <a:gd name="connsiteY575" fmla="*/ 1025924 h 2457840"/>
                <a:gd name="connsiteX576" fmla="*/ 71134 w 1809181"/>
                <a:gd name="connsiteY576" fmla="*/ 1021061 h 2457840"/>
                <a:gd name="connsiteX577" fmla="*/ 85361 w 1809181"/>
                <a:gd name="connsiteY577" fmla="*/ 999182 h 2457840"/>
                <a:gd name="connsiteX578" fmla="*/ 99588 w 1809181"/>
                <a:gd name="connsiteY578" fmla="*/ 1004044 h 2457840"/>
                <a:gd name="connsiteX579" fmla="*/ 101959 w 1809181"/>
                <a:gd name="connsiteY579" fmla="*/ 1011337 h 2457840"/>
                <a:gd name="connsiteX580" fmla="*/ 113815 w 1809181"/>
                <a:gd name="connsiteY580" fmla="*/ 1018630 h 2457840"/>
                <a:gd name="connsiteX581" fmla="*/ 132784 w 1809181"/>
                <a:gd name="connsiteY581" fmla="*/ 1018630 h 2457840"/>
                <a:gd name="connsiteX582" fmla="*/ 135155 w 1809181"/>
                <a:gd name="connsiteY582" fmla="*/ 1025924 h 2457840"/>
                <a:gd name="connsiteX583" fmla="*/ 147011 w 1809181"/>
                <a:gd name="connsiteY583" fmla="*/ 1021061 h 2457840"/>
                <a:gd name="connsiteX584" fmla="*/ 154124 w 1809181"/>
                <a:gd name="connsiteY584" fmla="*/ 1004044 h 2457840"/>
                <a:gd name="connsiteX585" fmla="*/ 208661 w 1809181"/>
                <a:gd name="connsiteY585" fmla="*/ 1006475 h 2457840"/>
                <a:gd name="connsiteX586" fmla="*/ 241857 w 1809181"/>
                <a:gd name="connsiteY586" fmla="*/ 1040510 h 2457840"/>
                <a:gd name="connsiteX587" fmla="*/ 244228 w 1809181"/>
                <a:gd name="connsiteY587" fmla="*/ 1028355 h 2457840"/>
                <a:gd name="connsiteX588" fmla="*/ 237114 w 1809181"/>
                <a:gd name="connsiteY588" fmla="*/ 1028355 h 2457840"/>
                <a:gd name="connsiteX589" fmla="*/ 234743 w 1809181"/>
                <a:gd name="connsiteY589" fmla="*/ 1021061 h 2457840"/>
                <a:gd name="connsiteX590" fmla="*/ 222888 w 1809181"/>
                <a:gd name="connsiteY590" fmla="*/ 1011337 h 2457840"/>
                <a:gd name="connsiteX591" fmla="*/ 227630 w 1809181"/>
                <a:gd name="connsiteY591" fmla="*/ 1004044 h 2457840"/>
                <a:gd name="connsiteX592" fmla="*/ 234743 w 1809181"/>
                <a:gd name="connsiteY592" fmla="*/ 1004044 h 2457840"/>
                <a:gd name="connsiteX593" fmla="*/ 237114 w 1809181"/>
                <a:gd name="connsiteY593" fmla="*/ 991888 h 2457840"/>
                <a:gd name="connsiteX594" fmla="*/ 256084 w 1809181"/>
                <a:gd name="connsiteY594" fmla="*/ 991888 h 2457840"/>
                <a:gd name="connsiteX595" fmla="*/ 258455 w 1809181"/>
                <a:gd name="connsiteY595" fmla="*/ 977302 h 2457840"/>
                <a:gd name="connsiteX596" fmla="*/ 265568 w 1809181"/>
                <a:gd name="connsiteY596" fmla="*/ 979733 h 2457840"/>
                <a:gd name="connsiteX597" fmla="*/ 275053 w 1809181"/>
                <a:gd name="connsiteY597" fmla="*/ 965146 h 2457840"/>
                <a:gd name="connsiteX598" fmla="*/ 296393 w 1809181"/>
                <a:gd name="connsiteY598" fmla="*/ 970008 h 2457840"/>
                <a:gd name="connsiteX599" fmla="*/ 296393 w 1809181"/>
                <a:gd name="connsiteY599" fmla="*/ 977302 h 2457840"/>
                <a:gd name="connsiteX600" fmla="*/ 317733 w 1809181"/>
                <a:gd name="connsiteY600" fmla="*/ 991888 h 2457840"/>
                <a:gd name="connsiteX601" fmla="*/ 317733 w 1809181"/>
                <a:gd name="connsiteY601" fmla="*/ 943266 h 2457840"/>
                <a:gd name="connsiteX602" fmla="*/ 329589 w 1809181"/>
                <a:gd name="connsiteY602" fmla="*/ 935973 h 2457840"/>
                <a:gd name="connsiteX603" fmla="*/ 336702 w 1809181"/>
                <a:gd name="connsiteY603" fmla="*/ 921386 h 2457840"/>
                <a:gd name="connsiteX604" fmla="*/ 353300 w 1809181"/>
                <a:gd name="connsiteY604" fmla="*/ 921386 h 2457840"/>
                <a:gd name="connsiteX605" fmla="*/ 358043 w 1809181"/>
                <a:gd name="connsiteY605" fmla="*/ 909231 h 2457840"/>
                <a:gd name="connsiteX606" fmla="*/ 386496 w 1809181"/>
                <a:gd name="connsiteY606" fmla="*/ 909231 h 2457840"/>
                <a:gd name="connsiteX607" fmla="*/ 386496 w 1809181"/>
                <a:gd name="connsiteY607" fmla="*/ 899507 h 2457840"/>
                <a:gd name="connsiteX608" fmla="*/ 374641 w 1809181"/>
                <a:gd name="connsiteY608" fmla="*/ 894644 h 2457840"/>
                <a:gd name="connsiteX609" fmla="*/ 384125 w 1809181"/>
                <a:gd name="connsiteY609" fmla="*/ 882489 h 2457840"/>
                <a:gd name="connsiteX610" fmla="*/ 367527 w 1809181"/>
                <a:gd name="connsiteY610" fmla="*/ 872764 h 2457840"/>
                <a:gd name="connsiteX611" fmla="*/ 374641 w 1809181"/>
                <a:gd name="connsiteY611" fmla="*/ 865471 h 2457840"/>
                <a:gd name="connsiteX612" fmla="*/ 379383 w 1809181"/>
                <a:gd name="connsiteY612" fmla="*/ 867902 h 2457840"/>
                <a:gd name="connsiteX613" fmla="*/ 384125 w 1809181"/>
                <a:gd name="connsiteY613" fmla="*/ 860609 h 2457840"/>
                <a:gd name="connsiteX614" fmla="*/ 379383 w 1809181"/>
                <a:gd name="connsiteY614" fmla="*/ 860609 h 2457840"/>
                <a:gd name="connsiteX615" fmla="*/ 391239 w 1809181"/>
                <a:gd name="connsiteY615" fmla="*/ 853316 h 2457840"/>
                <a:gd name="connsiteX616" fmla="*/ 393610 w 1809181"/>
                <a:gd name="connsiteY616" fmla="*/ 846022 h 2457840"/>
                <a:gd name="connsiteX617" fmla="*/ 400723 w 1809181"/>
                <a:gd name="connsiteY617" fmla="*/ 858178 h 2457840"/>
                <a:gd name="connsiteX618" fmla="*/ 407837 w 1809181"/>
                <a:gd name="connsiteY618" fmla="*/ 853316 h 2457840"/>
                <a:gd name="connsiteX619" fmla="*/ 407837 w 1809181"/>
                <a:gd name="connsiteY619" fmla="*/ 831436 h 2457840"/>
                <a:gd name="connsiteX620" fmla="*/ 414950 w 1809181"/>
                <a:gd name="connsiteY620" fmla="*/ 831436 h 2457840"/>
                <a:gd name="connsiteX621" fmla="*/ 414950 w 1809181"/>
                <a:gd name="connsiteY621" fmla="*/ 811987 h 2457840"/>
                <a:gd name="connsiteX622" fmla="*/ 422063 w 1809181"/>
                <a:gd name="connsiteY622" fmla="*/ 809556 h 2457840"/>
                <a:gd name="connsiteX623" fmla="*/ 429177 w 1809181"/>
                <a:gd name="connsiteY623" fmla="*/ 802263 h 2457840"/>
                <a:gd name="connsiteX624" fmla="*/ 445775 w 1809181"/>
                <a:gd name="connsiteY624" fmla="*/ 804694 h 2457840"/>
                <a:gd name="connsiteX625" fmla="*/ 445775 w 1809181"/>
                <a:gd name="connsiteY625" fmla="*/ 809556 h 2457840"/>
                <a:gd name="connsiteX626" fmla="*/ 452888 w 1809181"/>
                <a:gd name="connsiteY626" fmla="*/ 804694 h 2457840"/>
                <a:gd name="connsiteX627" fmla="*/ 460002 w 1809181"/>
                <a:gd name="connsiteY627" fmla="*/ 804694 h 2457840"/>
                <a:gd name="connsiteX628" fmla="*/ 460002 w 1809181"/>
                <a:gd name="connsiteY628" fmla="*/ 802263 h 2457840"/>
                <a:gd name="connsiteX629" fmla="*/ 474229 w 1809181"/>
                <a:gd name="connsiteY629" fmla="*/ 797400 h 2457840"/>
                <a:gd name="connsiteX630" fmla="*/ 469486 w 1809181"/>
                <a:gd name="connsiteY630" fmla="*/ 777952 h 2457840"/>
                <a:gd name="connsiteX631" fmla="*/ 462373 w 1809181"/>
                <a:gd name="connsiteY631" fmla="*/ 770658 h 2457840"/>
                <a:gd name="connsiteX632" fmla="*/ 467115 w 1809181"/>
                <a:gd name="connsiteY632" fmla="*/ 768227 h 2457840"/>
                <a:gd name="connsiteX633" fmla="*/ 493198 w 1809181"/>
                <a:gd name="connsiteY633" fmla="*/ 763365 h 2457840"/>
                <a:gd name="connsiteX634" fmla="*/ 535878 w 1809181"/>
                <a:gd name="connsiteY634" fmla="*/ 741485 h 2457840"/>
                <a:gd name="connsiteX635" fmla="*/ 524023 w 1809181"/>
                <a:gd name="connsiteY635" fmla="*/ 726899 h 2457840"/>
                <a:gd name="connsiteX636" fmla="*/ 469486 w 1809181"/>
                <a:gd name="connsiteY636" fmla="*/ 705019 h 2457840"/>
                <a:gd name="connsiteX637" fmla="*/ 493198 w 1809181"/>
                <a:gd name="connsiteY637" fmla="*/ 680708 h 2457840"/>
                <a:gd name="connsiteX638" fmla="*/ 500311 w 1809181"/>
                <a:gd name="connsiteY638" fmla="*/ 673414 h 2457840"/>
                <a:gd name="connsiteX639" fmla="*/ 528765 w 1809181"/>
                <a:gd name="connsiteY639" fmla="*/ 670983 h 2457840"/>
                <a:gd name="connsiteX640" fmla="*/ 616497 w 1809181"/>
                <a:gd name="connsiteY640" fmla="*/ 692863 h 2457840"/>
                <a:gd name="connsiteX641" fmla="*/ 630724 w 1809181"/>
                <a:gd name="connsiteY641" fmla="*/ 688001 h 2457840"/>
                <a:gd name="connsiteX642" fmla="*/ 630724 w 1809181"/>
                <a:gd name="connsiteY642" fmla="*/ 695294 h 2457840"/>
                <a:gd name="connsiteX643" fmla="*/ 640208 w 1809181"/>
                <a:gd name="connsiteY643" fmla="*/ 695294 h 2457840"/>
                <a:gd name="connsiteX644" fmla="*/ 644951 w 1809181"/>
                <a:gd name="connsiteY644" fmla="*/ 678277 h 2457840"/>
                <a:gd name="connsiteX645" fmla="*/ 652064 w 1809181"/>
                <a:gd name="connsiteY645" fmla="*/ 666121 h 2457840"/>
                <a:gd name="connsiteX646" fmla="*/ 663920 w 1809181"/>
                <a:gd name="connsiteY646" fmla="*/ 688001 h 2457840"/>
                <a:gd name="connsiteX647" fmla="*/ 671033 w 1809181"/>
                <a:gd name="connsiteY647" fmla="*/ 685570 h 2457840"/>
                <a:gd name="connsiteX648" fmla="*/ 685260 w 1809181"/>
                <a:gd name="connsiteY648" fmla="*/ 700156 h 2457840"/>
                <a:gd name="connsiteX649" fmla="*/ 685260 w 1809181"/>
                <a:gd name="connsiteY649" fmla="*/ 700156 h 2457840"/>
                <a:gd name="connsiteX650" fmla="*/ 671033 w 1809181"/>
                <a:gd name="connsiteY650" fmla="*/ 685570 h 2457840"/>
                <a:gd name="connsiteX651" fmla="*/ 663920 w 1809181"/>
                <a:gd name="connsiteY651" fmla="*/ 688001 h 2457840"/>
                <a:gd name="connsiteX652" fmla="*/ 652064 w 1809181"/>
                <a:gd name="connsiteY652" fmla="*/ 666121 h 2457840"/>
                <a:gd name="connsiteX653" fmla="*/ 652064 w 1809181"/>
                <a:gd name="connsiteY653" fmla="*/ 658827 h 2457840"/>
                <a:gd name="connsiteX654" fmla="*/ 673404 w 1809181"/>
                <a:gd name="connsiteY654" fmla="*/ 646672 h 2457840"/>
                <a:gd name="connsiteX655" fmla="*/ 666291 w 1809181"/>
                <a:gd name="connsiteY655" fmla="*/ 639379 h 2457840"/>
                <a:gd name="connsiteX656" fmla="*/ 697116 w 1809181"/>
                <a:gd name="connsiteY656" fmla="*/ 629654 h 2457840"/>
                <a:gd name="connsiteX657" fmla="*/ 692374 w 1809181"/>
                <a:gd name="connsiteY657" fmla="*/ 615068 h 2457840"/>
                <a:gd name="connsiteX658" fmla="*/ 659178 w 1809181"/>
                <a:gd name="connsiteY658" fmla="*/ 610205 h 2457840"/>
                <a:gd name="connsiteX659" fmla="*/ 656806 w 1809181"/>
                <a:gd name="connsiteY659" fmla="*/ 595619 h 2457840"/>
                <a:gd name="connsiteX660" fmla="*/ 666291 w 1809181"/>
                <a:gd name="connsiteY660" fmla="*/ 534841 h 2457840"/>
                <a:gd name="connsiteX661" fmla="*/ 656806 w 1809181"/>
                <a:gd name="connsiteY661" fmla="*/ 525117 h 2457840"/>
                <a:gd name="connsiteX662" fmla="*/ 656806 w 1809181"/>
                <a:gd name="connsiteY662" fmla="*/ 503237 h 2457840"/>
                <a:gd name="connsiteX663" fmla="*/ 640208 w 1809181"/>
                <a:gd name="connsiteY663" fmla="*/ 503237 h 2457840"/>
                <a:gd name="connsiteX664" fmla="*/ 644951 w 1809181"/>
                <a:gd name="connsiteY664" fmla="*/ 471633 h 2457840"/>
                <a:gd name="connsiteX665" fmla="*/ 637837 w 1809181"/>
                <a:gd name="connsiteY665" fmla="*/ 464340 h 2457840"/>
                <a:gd name="connsiteX666" fmla="*/ 640208 w 1809181"/>
                <a:gd name="connsiteY666" fmla="*/ 444891 h 2457840"/>
                <a:gd name="connsiteX667" fmla="*/ 659178 w 1809181"/>
                <a:gd name="connsiteY667" fmla="*/ 444891 h 2457840"/>
                <a:gd name="connsiteX668" fmla="*/ 678147 w 1809181"/>
                <a:gd name="connsiteY668" fmla="*/ 430304 h 2457840"/>
                <a:gd name="connsiteX669" fmla="*/ 680518 w 1809181"/>
                <a:gd name="connsiteY669" fmla="*/ 427873 h 2457840"/>
                <a:gd name="connsiteX670" fmla="*/ 659178 w 1809181"/>
                <a:gd name="connsiteY670" fmla="*/ 423011 h 2457840"/>
                <a:gd name="connsiteX671" fmla="*/ 666291 w 1809181"/>
                <a:gd name="connsiteY671" fmla="*/ 405993 h 2457840"/>
                <a:gd name="connsiteX672" fmla="*/ 692374 w 1809181"/>
                <a:gd name="connsiteY672" fmla="*/ 408424 h 2457840"/>
                <a:gd name="connsiteX673" fmla="*/ 687631 w 1809181"/>
                <a:gd name="connsiteY673" fmla="*/ 388975 h 2457840"/>
                <a:gd name="connsiteX674" fmla="*/ 687631 w 1809181"/>
                <a:gd name="connsiteY674" fmla="*/ 374389 h 2457840"/>
                <a:gd name="connsiteX675" fmla="*/ 704229 w 1809181"/>
                <a:gd name="connsiteY675" fmla="*/ 374389 h 2457840"/>
                <a:gd name="connsiteX676" fmla="*/ 706600 w 1809181"/>
                <a:gd name="connsiteY676" fmla="*/ 367096 h 2457840"/>
                <a:gd name="connsiteX677" fmla="*/ 713714 w 1809181"/>
                <a:gd name="connsiteY677" fmla="*/ 364665 h 2457840"/>
                <a:gd name="connsiteX678" fmla="*/ 711343 w 1809181"/>
                <a:gd name="connsiteY678" fmla="*/ 347647 h 2457840"/>
                <a:gd name="connsiteX679" fmla="*/ 739796 w 1809181"/>
                <a:gd name="connsiteY679" fmla="*/ 337922 h 2457840"/>
                <a:gd name="connsiteX680" fmla="*/ 727941 w 1809181"/>
                <a:gd name="connsiteY680" fmla="*/ 333060 h 2457840"/>
                <a:gd name="connsiteX681" fmla="*/ 725569 w 1809181"/>
                <a:gd name="connsiteY681" fmla="*/ 311180 h 2457840"/>
                <a:gd name="connsiteX682" fmla="*/ 718456 w 1809181"/>
                <a:gd name="connsiteY682" fmla="*/ 308749 h 2457840"/>
                <a:gd name="connsiteX683" fmla="*/ 725569 w 1809181"/>
                <a:gd name="connsiteY683" fmla="*/ 299025 h 2457840"/>
                <a:gd name="connsiteX684" fmla="*/ 725569 w 1809181"/>
                <a:gd name="connsiteY684" fmla="*/ 296594 h 2457840"/>
                <a:gd name="connsiteX685" fmla="*/ 713714 w 1809181"/>
                <a:gd name="connsiteY685" fmla="*/ 291732 h 2457840"/>
                <a:gd name="connsiteX686" fmla="*/ 704229 w 1809181"/>
                <a:gd name="connsiteY686" fmla="*/ 299025 h 2457840"/>
                <a:gd name="connsiteX687" fmla="*/ 692374 w 1809181"/>
                <a:gd name="connsiteY687" fmla="*/ 282007 h 2457840"/>
                <a:gd name="connsiteX688" fmla="*/ 706600 w 1809181"/>
                <a:gd name="connsiteY688" fmla="*/ 255265 h 2457840"/>
                <a:gd name="connsiteX689" fmla="*/ 713714 w 1809181"/>
                <a:gd name="connsiteY689" fmla="*/ 267421 h 2457840"/>
                <a:gd name="connsiteX690" fmla="*/ 732683 w 1809181"/>
                <a:gd name="connsiteY690" fmla="*/ 240679 h 2457840"/>
                <a:gd name="connsiteX691" fmla="*/ 742167 w 1809181"/>
                <a:gd name="connsiteY691" fmla="*/ 240679 h 2457840"/>
                <a:gd name="connsiteX692" fmla="*/ 742167 w 1809181"/>
                <a:gd name="connsiteY692" fmla="*/ 233385 h 2457840"/>
                <a:gd name="connsiteX693" fmla="*/ 720827 w 1809181"/>
                <a:gd name="connsiteY693" fmla="*/ 218799 h 2457840"/>
                <a:gd name="connsiteX694" fmla="*/ 727941 w 1809181"/>
                <a:gd name="connsiteY694" fmla="*/ 199350 h 2457840"/>
                <a:gd name="connsiteX695" fmla="*/ 754023 w 1809181"/>
                <a:gd name="connsiteY695" fmla="*/ 199350 h 2457840"/>
                <a:gd name="connsiteX696" fmla="*/ 761137 w 1809181"/>
                <a:gd name="connsiteY696" fmla="*/ 192057 h 2457840"/>
                <a:gd name="connsiteX697" fmla="*/ 732683 w 1809181"/>
                <a:gd name="connsiteY697" fmla="*/ 150728 h 2457840"/>
                <a:gd name="connsiteX698" fmla="*/ 742167 w 1809181"/>
                <a:gd name="connsiteY698" fmla="*/ 131279 h 2457840"/>
                <a:gd name="connsiteX699" fmla="*/ 775363 w 1809181"/>
                <a:gd name="connsiteY699" fmla="*/ 116693 h 2457840"/>
                <a:gd name="connsiteX700" fmla="*/ 780106 w 1809181"/>
                <a:gd name="connsiteY700" fmla="*/ 131279 h 2457840"/>
                <a:gd name="connsiteX701" fmla="*/ 801446 w 1809181"/>
                <a:gd name="connsiteY701" fmla="*/ 116693 h 2457840"/>
                <a:gd name="connsiteX702" fmla="*/ 796704 w 1809181"/>
                <a:gd name="connsiteY702" fmla="*/ 109399 h 2457840"/>
                <a:gd name="connsiteX703" fmla="*/ 813302 w 1809181"/>
                <a:gd name="connsiteY703" fmla="*/ 102106 h 2457840"/>
                <a:gd name="connsiteX704" fmla="*/ 813302 w 1809181"/>
                <a:gd name="connsiteY704" fmla="*/ 94813 h 2457840"/>
                <a:gd name="connsiteX705" fmla="*/ 822786 w 1809181"/>
                <a:gd name="connsiteY705" fmla="*/ 87519 h 2457840"/>
                <a:gd name="connsiteX706" fmla="*/ 808559 w 1809181"/>
                <a:gd name="connsiteY706" fmla="*/ 53484 h 2457840"/>
                <a:gd name="connsiteX707" fmla="*/ 806188 w 1809181"/>
                <a:gd name="connsiteY707" fmla="*/ 7293 h 2457840"/>
                <a:gd name="connsiteX708" fmla="*/ 848869 w 1809181"/>
                <a:gd name="connsiteY708" fmla="*/ 17018 h 2457840"/>
                <a:gd name="connsiteX709" fmla="*/ 870209 w 1809181"/>
                <a:gd name="connsiteY709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384125 w 1809181"/>
                <a:gd name="connsiteY424" fmla="*/ 2423805 h 2457840"/>
                <a:gd name="connsiteX425" fmla="*/ 365156 w 1809181"/>
                <a:gd name="connsiteY425" fmla="*/ 2404356 h 2457840"/>
                <a:gd name="connsiteX426" fmla="*/ 339073 w 1809181"/>
                <a:gd name="connsiteY426" fmla="*/ 2394632 h 2457840"/>
                <a:gd name="connsiteX427" fmla="*/ 234743 w 1809181"/>
                <a:gd name="connsiteY427" fmla="*/ 2409218 h 2457840"/>
                <a:gd name="connsiteX428" fmla="*/ 270310 w 1809181"/>
                <a:gd name="connsiteY428" fmla="*/ 2382476 h 2457840"/>
                <a:gd name="connsiteX429" fmla="*/ 275053 w 1809181"/>
                <a:gd name="connsiteY429" fmla="*/ 2387338 h 2457840"/>
                <a:gd name="connsiteX430" fmla="*/ 296393 w 1809181"/>
                <a:gd name="connsiteY430" fmla="*/ 2372752 h 2457840"/>
                <a:gd name="connsiteX431" fmla="*/ 270310 w 1809181"/>
                <a:gd name="connsiteY431" fmla="*/ 2353303 h 2457840"/>
                <a:gd name="connsiteX432" fmla="*/ 284537 w 1809181"/>
                <a:gd name="connsiteY432" fmla="*/ 2326561 h 2457840"/>
                <a:gd name="connsiteX433" fmla="*/ 275053 w 1809181"/>
                <a:gd name="connsiteY433" fmla="*/ 2314405 h 2457840"/>
                <a:gd name="connsiteX434" fmla="*/ 263197 w 1809181"/>
                <a:gd name="connsiteY434" fmla="*/ 2324130 h 2457840"/>
                <a:gd name="connsiteX435" fmla="*/ 215774 w 1809181"/>
                <a:gd name="connsiteY435" fmla="*/ 2299819 h 2457840"/>
                <a:gd name="connsiteX436" fmla="*/ 230001 w 1809181"/>
                <a:gd name="connsiteY436" fmla="*/ 2292526 h 2457840"/>
                <a:gd name="connsiteX437" fmla="*/ 227630 w 1809181"/>
                <a:gd name="connsiteY437" fmla="*/ 2263352 h 2457840"/>
                <a:gd name="connsiteX438" fmla="*/ 215774 w 1809181"/>
                <a:gd name="connsiteY438" fmla="*/ 2265783 h 2457840"/>
                <a:gd name="connsiteX439" fmla="*/ 196805 w 1809181"/>
                <a:gd name="connsiteY439" fmla="*/ 2241472 h 2457840"/>
                <a:gd name="connsiteX440" fmla="*/ 194434 w 1809181"/>
                <a:gd name="connsiteY440" fmla="*/ 2241472 h 2457840"/>
                <a:gd name="connsiteX441" fmla="*/ 194434 w 1809181"/>
                <a:gd name="connsiteY441" fmla="*/ 2234179 h 2457840"/>
                <a:gd name="connsiteX442" fmla="*/ 187320 w 1809181"/>
                <a:gd name="connsiteY442" fmla="*/ 2241472 h 2457840"/>
                <a:gd name="connsiteX443" fmla="*/ 187320 w 1809181"/>
                <a:gd name="connsiteY443" fmla="*/ 2229317 h 2457840"/>
                <a:gd name="connsiteX444" fmla="*/ 180207 w 1809181"/>
                <a:gd name="connsiteY444" fmla="*/ 2236610 h 2457840"/>
                <a:gd name="connsiteX445" fmla="*/ 175465 w 1809181"/>
                <a:gd name="connsiteY445" fmla="*/ 2229317 h 2457840"/>
                <a:gd name="connsiteX446" fmla="*/ 168351 w 1809181"/>
                <a:gd name="connsiteY446" fmla="*/ 2229317 h 2457840"/>
                <a:gd name="connsiteX447" fmla="*/ 154124 w 1809181"/>
                <a:gd name="connsiteY447" fmla="*/ 2209868 h 2457840"/>
                <a:gd name="connsiteX448" fmla="*/ 168351 w 1809181"/>
                <a:gd name="connsiteY448" fmla="*/ 2209868 h 2457840"/>
                <a:gd name="connsiteX449" fmla="*/ 168351 w 1809181"/>
                <a:gd name="connsiteY449" fmla="*/ 2207437 h 2457840"/>
                <a:gd name="connsiteX450" fmla="*/ 203918 w 1809181"/>
                <a:gd name="connsiteY450" fmla="*/ 2207437 h 2457840"/>
                <a:gd name="connsiteX451" fmla="*/ 187320 w 1809181"/>
                <a:gd name="connsiteY451" fmla="*/ 2119918 h 2457840"/>
                <a:gd name="connsiteX452" fmla="*/ 196805 w 1809181"/>
                <a:gd name="connsiteY452" fmla="*/ 2119918 h 2457840"/>
                <a:gd name="connsiteX453" fmla="*/ 196805 w 1809181"/>
                <a:gd name="connsiteY453" fmla="*/ 2129642 h 2457840"/>
                <a:gd name="connsiteX454" fmla="*/ 237114 w 1809181"/>
                <a:gd name="connsiteY454" fmla="*/ 2124780 h 2457840"/>
                <a:gd name="connsiteX455" fmla="*/ 244228 w 1809181"/>
                <a:gd name="connsiteY455" fmla="*/ 2136935 h 2457840"/>
                <a:gd name="connsiteX456" fmla="*/ 263197 w 1809181"/>
                <a:gd name="connsiteY456" fmla="*/ 2124780 h 2457840"/>
                <a:gd name="connsiteX457" fmla="*/ 263197 w 1809181"/>
                <a:gd name="connsiteY457" fmla="*/ 2119918 h 2457840"/>
                <a:gd name="connsiteX458" fmla="*/ 284537 w 1809181"/>
                <a:gd name="connsiteY458" fmla="*/ 2105331 h 2457840"/>
                <a:gd name="connsiteX459" fmla="*/ 277424 w 1809181"/>
                <a:gd name="connsiteY459" fmla="*/ 2081020 h 2457840"/>
                <a:gd name="connsiteX460" fmla="*/ 291651 w 1809181"/>
                <a:gd name="connsiteY460" fmla="*/ 2076158 h 2457840"/>
                <a:gd name="connsiteX461" fmla="*/ 303506 w 1809181"/>
                <a:gd name="connsiteY461" fmla="*/ 2105331 h 2457840"/>
                <a:gd name="connsiteX462" fmla="*/ 324847 w 1809181"/>
                <a:gd name="connsiteY462" fmla="*/ 2095607 h 2457840"/>
                <a:gd name="connsiteX463" fmla="*/ 320104 w 1809181"/>
                <a:gd name="connsiteY463" fmla="*/ 2081020 h 2457840"/>
                <a:gd name="connsiteX464" fmla="*/ 339073 w 1809181"/>
                <a:gd name="connsiteY464" fmla="*/ 2034829 h 2457840"/>
                <a:gd name="connsiteX465" fmla="*/ 343816 w 1809181"/>
                <a:gd name="connsiteY465" fmla="*/ 2034829 h 2457840"/>
                <a:gd name="connsiteX466" fmla="*/ 343816 w 1809181"/>
                <a:gd name="connsiteY466" fmla="*/ 2008087 h 2457840"/>
                <a:gd name="connsiteX467" fmla="*/ 317733 w 1809181"/>
                <a:gd name="connsiteY467" fmla="*/ 2008087 h 2457840"/>
                <a:gd name="connsiteX468" fmla="*/ 320104 w 1809181"/>
                <a:gd name="connsiteY468" fmla="*/ 2000794 h 2457840"/>
                <a:gd name="connsiteX469" fmla="*/ 312991 w 1809181"/>
                <a:gd name="connsiteY469" fmla="*/ 1998363 h 2457840"/>
                <a:gd name="connsiteX470" fmla="*/ 298764 w 1809181"/>
                <a:gd name="connsiteY470" fmla="*/ 2020243 h 2457840"/>
                <a:gd name="connsiteX471" fmla="*/ 265568 w 1809181"/>
                <a:gd name="connsiteY471" fmla="*/ 1991069 h 2457840"/>
                <a:gd name="connsiteX472" fmla="*/ 263197 w 1809181"/>
                <a:gd name="connsiteY472" fmla="*/ 1991069 h 2457840"/>
                <a:gd name="connsiteX473" fmla="*/ 234743 w 1809181"/>
                <a:gd name="connsiteY473" fmla="*/ 1944879 h 2457840"/>
                <a:gd name="connsiteX474" fmla="*/ 227630 w 1809181"/>
                <a:gd name="connsiteY474" fmla="*/ 1957034 h 2457840"/>
                <a:gd name="connsiteX475" fmla="*/ 215774 w 1809181"/>
                <a:gd name="connsiteY475" fmla="*/ 1942447 h 2457840"/>
                <a:gd name="connsiteX476" fmla="*/ 208661 w 1809181"/>
                <a:gd name="connsiteY476" fmla="*/ 1944879 h 2457840"/>
                <a:gd name="connsiteX477" fmla="*/ 196805 w 1809181"/>
                <a:gd name="connsiteY477" fmla="*/ 1930292 h 2457840"/>
                <a:gd name="connsiteX478" fmla="*/ 173094 w 1809181"/>
                <a:gd name="connsiteY478" fmla="*/ 1952172 h 2457840"/>
                <a:gd name="connsiteX479" fmla="*/ 139898 w 1809181"/>
                <a:gd name="connsiteY479" fmla="*/ 1893826 h 2457840"/>
                <a:gd name="connsiteX480" fmla="*/ 106702 w 1809181"/>
                <a:gd name="connsiteY480" fmla="*/ 1910843 h 2457840"/>
                <a:gd name="connsiteX481" fmla="*/ 99588 w 1809181"/>
                <a:gd name="connsiteY481" fmla="*/ 1903550 h 2457840"/>
                <a:gd name="connsiteX482" fmla="*/ 99588 w 1809181"/>
                <a:gd name="connsiteY482" fmla="*/ 1896257 h 2457840"/>
                <a:gd name="connsiteX483" fmla="*/ 106702 w 1809181"/>
                <a:gd name="connsiteY483" fmla="*/ 1893826 h 2457840"/>
                <a:gd name="connsiteX484" fmla="*/ 106702 w 1809181"/>
                <a:gd name="connsiteY484" fmla="*/ 1886532 h 2457840"/>
                <a:gd name="connsiteX485" fmla="*/ 87732 w 1809181"/>
                <a:gd name="connsiteY485" fmla="*/ 1888963 h 2457840"/>
                <a:gd name="connsiteX486" fmla="*/ 85361 w 1809181"/>
                <a:gd name="connsiteY486" fmla="*/ 1867083 h 2457840"/>
                <a:gd name="connsiteX487" fmla="*/ 101959 w 1809181"/>
                <a:gd name="connsiteY487" fmla="*/ 1867083 h 2457840"/>
                <a:gd name="connsiteX488" fmla="*/ 101959 w 1809181"/>
                <a:gd name="connsiteY488" fmla="*/ 1859790 h 2457840"/>
                <a:gd name="connsiteX489" fmla="*/ 113815 w 1809181"/>
                <a:gd name="connsiteY489" fmla="*/ 1862221 h 2457840"/>
                <a:gd name="connsiteX490" fmla="*/ 120928 w 1809181"/>
                <a:gd name="connsiteY490" fmla="*/ 1847635 h 2457840"/>
                <a:gd name="connsiteX491" fmla="*/ 85361 w 1809181"/>
                <a:gd name="connsiteY491" fmla="*/ 1852497 h 2457840"/>
                <a:gd name="connsiteX492" fmla="*/ 78248 w 1809181"/>
                <a:gd name="connsiteY492" fmla="*/ 1813599 h 2457840"/>
                <a:gd name="connsiteX493" fmla="*/ 71134 w 1809181"/>
                <a:gd name="connsiteY493" fmla="*/ 1813599 h 2457840"/>
                <a:gd name="connsiteX494" fmla="*/ 64021 w 1809181"/>
                <a:gd name="connsiteY494" fmla="*/ 1764977 h 2457840"/>
                <a:gd name="connsiteX495" fmla="*/ 23712 w 1809181"/>
                <a:gd name="connsiteY495" fmla="*/ 1772271 h 2457840"/>
                <a:gd name="connsiteX496" fmla="*/ 23712 w 1809181"/>
                <a:gd name="connsiteY496" fmla="*/ 1750391 h 2457840"/>
                <a:gd name="connsiteX497" fmla="*/ 26083 w 1809181"/>
                <a:gd name="connsiteY497" fmla="*/ 1747960 h 2457840"/>
                <a:gd name="connsiteX498" fmla="*/ 30825 w 1809181"/>
                <a:gd name="connsiteY498" fmla="*/ 1733373 h 2457840"/>
                <a:gd name="connsiteX499" fmla="*/ 30825 w 1809181"/>
                <a:gd name="connsiteY499" fmla="*/ 1723649 h 2457840"/>
                <a:gd name="connsiteX500" fmla="*/ 18969 w 1809181"/>
                <a:gd name="connsiteY500" fmla="*/ 1723649 h 2457840"/>
                <a:gd name="connsiteX501" fmla="*/ 16598 w 1809181"/>
                <a:gd name="connsiteY501" fmla="*/ 1701769 h 2457840"/>
                <a:gd name="connsiteX502" fmla="*/ 4743 w 1809181"/>
                <a:gd name="connsiteY502" fmla="*/ 1701769 h 2457840"/>
                <a:gd name="connsiteX503" fmla="*/ 0 w 1809181"/>
                <a:gd name="connsiteY503" fmla="*/ 1684751 h 2457840"/>
                <a:gd name="connsiteX504" fmla="*/ 23712 w 1809181"/>
                <a:gd name="connsiteY504" fmla="*/ 1675027 h 2457840"/>
                <a:gd name="connsiteX505" fmla="*/ 23712 w 1809181"/>
                <a:gd name="connsiteY505" fmla="*/ 1672596 h 2457840"/>
                <a:gd name="connsiteX506" fmla="*/ 47423 w 1809181"/>
                <a:gd name="connsiteY506" fmla="*/ 1672596 h 2457840"/>
                <a:gd name="connsiteX507" fmla="*/ 40310 w 1809181"/>
                <a:gd name="connsiteY507" fmla="*/ 1638560 h 2457840"/>
                <a:gd name="connsiteX508" fmla="*/ 18969 w 1809181"/>
                <a:gd name="connsiteY508" fmla="*/ 1643422 h 2457840"/>
                <a:gd name="connsiteX509" fmla="*/ 16598 w 1809181"/>
                <a:gd name="connsiteY509" fmla="*/ 1611818 h 2457840"/>
                <a:gd name="connsiteX510" fmla="*/ 23712 w 1809181"/>
                <a:gd name="connsiteY510" fmla="*/ 1611818 h 2457840"/>
                <a:gd name="connsiteX511" fmla="*/ 11856 w 1809181"/>
                <a:gd name="connsiteY511" fmla="*/ 1602094 h 2457840"/>
                <a:gd name="connsiteX512" fmla="*/ 23712 w 1809181"/>
                <a:gd name="connsiteY512" fmla="*/ 1597232 h 2457840"/>
                <a:gd name="connsiteX513" fmla="*/ 16598 w 1809181"/>
                <a:gd name="connsiteY513" fmla="*/ 1582645 h 2457840"/>
                <a:gd name="connsiteX514" fmla="*/ 18969 w 1809181"/>
                <a:gd name="connsiteY514" fmla="*/ 1570489 h 2457840"/>
                <a:gd name="connsiteX515" fmla="*/ 18969 w 1809181"/>
                <a:gd name="connsiteY515" fmla="*/ 1553472 h 2457840"/>
                <a:gd name="connsiteX516" fmla="*/ 30825 w 1809181"/>
                <a:gd name="connsiteY516" fmla="*/ 1548610 h 2457840"/>
                <a:gd name="connsiteX517" fmla="*/ 30825 w 1809181"/>
                <a:gd name="connsiteY517" fmla="*/ 1541316 h 2457840"/>
                <a:gd name="connsiteX518" fmla="*/ 37939 w 1809181"/>
                <a:gd name="connsiteY518" fmla="*/ 1548610 h 2457840"/>
                <a:gd name="connsiteX519" fmla="*/ 52165 w 1809181"/>
                <a:gd name="connsiteY519" fmla="*/ 1541316 h 2457840"/>
                <a:gd name="connsiteX520" fmla="*/ 47423 w 1809181"/>
                <a:gd name="connsiteY520" fmla="*/ 1541316 h 2457840"/>
                <a:gd name="connsiteX521" fmla="*/ 54537 w 1809181"/>
                <a:gd name="connsiteY521" fmla="*/ 1538885 h 2457840"/>
                <a:gd name="connsiteX522" fmla="*/ 59279 w 1809181"/>
                <a:gd name="connsiteY522" fmla="*/ 1546179 h 2457840"/>
                <a:gd name="connsiteX523" fmla="*/ 66392 w 1809181"/>
                <a:gd name="connsiteY523" fmla="*/ 1546179 h 2457840"/>
                <a:gd name="connsiteX524" fmla="*/ 80619 w 1809181"/>
                <a:gd name="connsiteY524" fmla="*/ 1553472 h 2457840"/>
                <a:gd name="connsiteX525" fmla="*/ 85361 w 1809181"/>
                <a:gd name="connsiteY525" fmla="*/ 1548610 h 2457840"/>
                <a:gd name="connsiteX526" fmla="*/ 94846 w 1809181"/>
                <a:gd name="connsiteY526" fmla="*/ 1560765 h 2457840"/>
                <a:gd name="connsiteX527" fmla="*/ 99588 w 1809181"/>
                <a:gd name="connsiteY527" fmla="*/ 1570489 h 2457840"/>
                <a:gd name="connsiteX528" fmla="*/ 106702 w 1809181"/>
                <a:gd name="connsiteY528" fmla="*/ 1568058 h 2457840"/>
                <a:gd name="connsiteX529" fmla="*/ 113815 w 1809181"/>
                <a:gd name="connsiteY529" fmla="*/ 1575352 h 2457840"/>
                <a:gd name="connsiteX530" fmla="*/ 128042 w 1809181"/>
                <a:gd name="connsiteY530" fmla="*/ 1570489 h 2457840"/>
                <a:gd name="connsiteX531" fmla="*/ 132784 w 1809181"/>
                <a:gd name="connsiteY531" fmla="*/ 1582645 h 2457840"/>
                <a:gd name="connsiteX532" fmla="*/ 154124 w 1809181"/>
                <a:gd name="connsiteY532" fmla="*/ 1587507 h 2457840"/>
                <a:gd name="connsiteX533" fmla="*/ 154124 w 1809181"/>
                <a:gd name="connsiteY533" fmla="*/ 1570489 h 2457840"/>
                <a:gd name="connsiteX534" fmla="*/ 163609 w 1809181"/>
                <a:gd name="connsiteY534" fmla="*/ 1570489 h 2457840"/>
                <a:gd name="connsiteX535" fmla="*/ 173094 w 1809181"/>
                <a:gd name="connsiteY535" fmla="*/ 1553472 h 2457840"/>
                <a:gd name="connsiteX536" fmla="*/ 161238 w 1809181"/>
                <a:gd name="connsiteY536" fmla="*/ 1473246 h 2457840"/>
                <a:gd name="connsiteX537" fmla="*/ 168351 w 1809181"/>
                <a:gd name="connsiteY537" fmla="*/ 1478108 h 2457840"/>
                <a:gd name="connsiteX538" fmla="*/ 173094 w 1809181"/>
                <a:gd name="connsiteY538" fmla="*/ 1465952 h 2457840"/>
                <a:gd name="connsiteX539" fmla="*/ 180207 w 1809181"/>
                <a:gd name="connsiteY539" fmla="*/ 1470814 h 2457840"/>
                <a:gd name="connsiteX540" fmla="*/ 180207 w 1809181"/>
                <a:gd name="connsiteY540" fmla="*/ 1465952 h 2457840"/>
                <a:gd name="connsiteX541" fmla="*/ 194434 w 1809181"/>
                <a:gd name="connsiteY541" fmla="*/ 1465952 h 2457840"/>
                <a:gd name="connsiteX542" fmla="*/ 180207 w 1809181"/>
                <a:gd name="connsiteY542" fmla="*/ 1376002 h 2457840"/>
                <a:gd name="connsiteX543" fmla="*/ 161238 w 1809181"/>
                <a:gd name="connsiteY543" fmla="*/ 1380864 h 2457840"/>
                <a:gd name="connsiteX544" fmla="*/ 161238 w 1809181"/>
                <a:gd name="connsiteY544" fmla="*/ 1373571 h 2457840"/>
                <a:gd name="connsiteX545" fmla="*/ 135155 w 1809181"/>
                <a:gd name="connsiteY545" fmla="*/ 1373571 h 2457840"/>
                <a:gd name="connsiteX546" fmla="*/ 132784 w 1809181"/>
                <a:gd name="connsiteY546" fmla="*/ 1346829 h 2457840"/>
                <a:gd name="connsiteX547" fmla="*/ 132784 w 1809181"/>
                <a:gd name="connsiteY547" fmla="*/ 1334673 h 2457840"/>
                <a:gd name="connsiteX548" fmla="*/ 139898 w 1809181"/>
                <a:gd name="connsiteY548" fmla="*/ 1327380 h 2457840"/>
                <a:gd name="connsiteX549" fmla="*/ 135155 w 1809181"/>
                <a:gd name="connsiteY549" fmla="*/ 1305500 h 2457840"/>
                <a:gd name="connsiteX550" fmla="*/ 142269 w 1809181"/>
                <a:gd name="connsiteY550" fmla="*/ 1303069 h 2457840"/>
                <a:gd name="connsiteX551" fmla="*/ 139898 w 1809181"/>
                <a:gd name="connsiteY551" fmla="*/ 1298207 h 2457840"/>
                <a:gd name="connsiteX552" fmla="*/ 142269 w 1809181"/>
                <a:gd name="connsiteY552" fmla="*/ 1295775 h 2457840"/>
                <a:gd name="connsiteX553" fmla="*/ 149382 w 1809181"/>
                <a:gd name="connsiteY553" fmla="*/ 1295775 h 2457840"/>
                <a:gd name="connsiteX554" fmla="*/ 149382 w 1809181"/>
                <a:gd name="connsiteY554" fmla="*/ 1276327 h 2457840"/>
                <a:gd name="connsiteX555" fmla="*/ 142269 w 1809181"/>
                <a:gd name="connsiteY555" fmla="*/ 1276327 h 2457840"/>
                <a:gd name="connsiteX556" fmla="*/ 142269 w 1809181"/>
                <a:gd name="connsiteY556" fmla="*/ 1247154 h 2457840"/>
                <a:gd name="connsiteX557" fmla="*/ 154124 w 1809181"/>
                <a:gd name="connsiteY557" fmla="*/ 1242291 h 2457840"/>
                <a:gd name="connsiteX558" fmla="*/ 149382 w 1809181"/>
                <a:gd name="connsiteY558" fmla="*/ 1220411 h 2457840"/>
                <a:gd name="connsiteX559" fmla="*/ 180207 w 1809181"/>
                <a:gd name="connsiteY559" fmla="*/ 1215549 h 2457840"/>
                <a:gd name="connsiteX560" fmla="*/ 175465 w 1809181"/>
                <a:gd name="connsiteY560" fmla="*/ 1198532 h 2457840"/>
                <a:gd name="connsiteX561" fmla="*/ 161238 w 1809181"/>
                <a:gd name="connsiteY561" fmla="*/ 1193669 h 2457840"/>
                <a:gd name="connsiteX562" fmla="*/ 154124 w 1809181"/>
                <a:gd name="connsiteY562" fmla="*/ 1179083 h 2457840"/>
                <a:gd name="connsiteX563" fmla="*/ 132784 w 1809181"/>
                <a:gd name="connsiteY563" fmla="*/ 1179083 h 2457840"/>
                <a:gd name="connsiteX564" fmla="*/ 128042 w 1809181"/>
                <a:gd name="connsiteY564" fmla="*/ 1157203 h 2457840"/>
                <a:gd name="connsiteX565" fmla="*/ 118557 w 1809181"/>
                <a:gd name="connsiteY565" fmla="*/ 1157203 h 2457840"/>
                <a:gd name="connsiteX566" fmla="*/ 99588 w 1809181"/>
                <a:gd name="connsiteY566" fmla="*/ 1157203 h 2457840"/>
                <a:gd name="connsiteX567" fmla="*/ 94846 w 1809181"/>
                <a:gd name="connsiteY567" fmla="*/ 1132892 h 2457840"/>
                <a:gd name="connsiteX568" fmla="*/ 87732 w 1809181"/>
                <a:gd name="connsiteY568" fmla="*/ 1115874 h 2457840"/>
                <a:gd name="connsiteX569" fmla="*/ 85361 w 1809181"/>
                <a:gd name="connsiteY569" fmla="*/ 1084270 h 2457840"/>
                <a:gd name="connsiteX570" fmla="*/ 92475 w 1809181"/>
                <a:gd name="connsiteY570" fmla="*/ 1084270 h 2457840"/>
                <a:gd name="connsiteX571" fmla="*/ 94846 w 1809181"/>
                <a:gd name="connsiteY571" fmla="*/ 1074546 h 2457840"/>
                <a:gd name="connsiteX572" fmla="*/ 85361 w 1809181"/>
                <a:gd name="connsiteY572" fmla="*/ 1047803 h 2457840"/>
                <a:gd name="connsiteX573" fmla="*/ 80619 w 1809181"/>
                <a:gd name="connsiteY573" fmla="*/ 1025924 h 2457840"/>
                <a:gd name="connsiteX574" fmla="*/ 73506 w 1809181"/>
                <a:gd name="connsiteY574" fmla="*/ 1025924 h 2457840"/>
                <a:gd name="connsiteX575" fmla="*/ 71134 w 1809181"/>
                <a:gd name="connsiteY575" fmla="*/ 1021061 h 2457840"/>
                <a:gd name="connsiteX576" fmla="*/ 85361 w 1809181"/>
                <a:gd name="connsiteY576" fmla="*/ 999182 h 2457840"/>
                <a:gd name="connsiteX577" fmla="*/ 99588 w 1809181"/>
                <a:gd name="connsiteY577" fmla="*/ 1004044 h 2457840"/>
                <a:gd name="connsiteX578" fmla="*/ 101959 w 1809181"/>
                <a:gd name="connsiteY578" fmla="*/ 1011337 h 2457840"/>
                <a:gd name="connsiteX579" fmla="*/ 113815 w 1809181"/>
                <a:gd name="connsiteY579" fmla="*/ 1018630 h 2457840"/>
                <a:gd name="connsiteX580" fmla="*/ 132784 w 1809181"/>
                <a:gd name="connsiteY580" fmla="*/ 1018630 h 2457840"/>
                <a:gd name="connsiteX581" fmla="*/ 135155 w 1809181"/>
                <a:gd name="connsiteY581" fmla="*/ 1025924 h 2457840"/>
                <a:gd name="connsiteX582" fmla="*/ 147011 w 1809181"/>
                <a:gd name="connsiteY582" fmla="*/ 1021061 h 2457840"/>
                <a:gd name="connsiteX583" fmla="*/ 154124 w 1809181"/>
                <a:gd name="connsiteY583" fmla="*/ 1004044 h 2457840"/>
                <a:gd name="connsiteX584" fmla="*/ 208661 w 1809181"/>
                <a:gd name="connsiteY584" fmla="*/ 1006475 h 2457840"/>
                <a:gd name="connsiteX585" fmla="*/ 241857 w 1809181"/>
                <a:gd name="connsiteY585" fmla="*/ 1040510 h 2457840"/>
                <a:gd name="connsiteX586" fmla="*/ 244228 w 1809181"/>
                <a:gd name="connsiteY586" fmla="*/ 1028355 h 2457840"/>
                <a:gd name="connsiteX587" fmla="*/ 237114 w 1809181"/>
                <a:gd name="connsiteY587" fmla="*/ 1028355 h 2457840"/>
                <a:gd name="connsiteX588" fmla="*/ 234743 w 1809181"/>
                <a:gd name="connsiteY588" fmla="*/ 1021061 h 2457840"/>
                <a:gd name="connsiteX589" fmla="*/ 222888 w 1809181"/>
                <a:gd name="connsiteY589" fmla="*/ 1011337 h 2457840"/>
                <a:gd name="connsiteX590" fmla="*/ 227630 w 1809181"/>
                <a:gd name="connsiteY590" fmla="*/ 1004044 h 2457840"/>
                <a:gd name="connsiteX591" fmla="*/ 234743 w 1809181"/>
                <a:gd name="connsiteY591" fmla="*/ 1004044 h 2457840"/>
                <a:gd name="connsiteX592" fmla="*/ 237114 w 1809181"/>
                <a:gd name="connsiteY592" fmla="*/ 991888 h 2457840"/>
                <a:gd name="connsiteX593" fmla="*/ 256084 w 1809181"/>
                <a:gd name="connsiteY593" fmla="*/ 991888 h 2457840"/>
                <a:gd name="connsiteX594" fmla="*/ 258455 w 1809181"/>
                <a:gd name="connsiteY594" fmla="*/ 977302 h 2457840"/>
                <a:gd name="connsiteX595" fmla="*/ 265568 w 1809181"/>
                <a:gd name="connsiteY595" fmla="*/ 979733 h 2457840"/>
                <a:gd name="connsiteX596" fmla="*/ 275053 w 1809181"/>
                <a:gd name="connsiteY596" fmla="*/ 965146 h 2457840"/>
                <a:gd name="connsiteX597" fmla="*/ 296393 w 1809181"/>
                <a:gd name="connsiteY597" fmla="*/ 970008 h 2457840"/>
                <a:gd name="connsiteX598" fmla="*/ 296393 w 1809181"/>
                <a:gd name="connsiteY598" fmla="*/ 977302 h 2457840"/>
                <a:gd name="connsiteX599" fmla="*/ 317733 w 1809181"/>
                <a:gd name="connsiteY599" fmla="*/ 991888 h 2457840"/>
                <a:gd name="connsiteX600" fmla="*/ 317733 w 1809181"/>
                <a:gd name="connsiteY600" fmla="*/ 943266 h 2457840"/>
                <a:gd name="connsiteX601" fmla="*/ 329589 w 1809181"/>
                <a:gd name="connsiteY601" fmla="*/ 935973 h 2457840"/>
                <a:gd name="connsiteX602" fmla="*/ 336702 w 1809181"/>
                <a:gd name="connsiteY602" fmla="*/ 921386 h 2457840"/>
                <a:gd name="connsiteX603" fmla="*/ 353300 w 1809181"/>
                <a:gd name="connsiteY603" fmla="*/ 921386 h 2457840"/>
                <a:gd name="connsiteX604" fmla="*/ 358043 w 1809181"/>
                <a:gd name="connsiteY604" fmla="*/ 909231 h 2457840"/>
                <a:gd name="connsiteX605" fmla="*/ 386496 w 1809181"/>
                <a:gd name="connsiteY605" fmla="*/ 909231 h 2457840"/>
                <a:gd name="connsiteX606" fmla="*/ 386496 w 1809181"/>
                <a:gd name="connsiteY606" fmla="*/ 899507 h 2457840"/>
                <a:gd name="connsiteX607" fmla="*/ 374641 w 1809181"/>
                <a:gd name="connsiteY607" fmla="*/ 894644 h 2457840"/>
                <a:gd name="connsiteX608" fmla="*/ 384125 w 1809181"/>
                <a:gd name="connsiteY608" fmla="*/ 882489 h 2457840"/>
                <a:gd name="connsiteX609" fmla="*/ 367527 w 1809181"/>
                <a:gd name="connsiteY609" fmla="*/ 872764 h 2457840"/>
                <a:gd name="connsiteX610" fmla="*/ 374641 w 1809181"/>
                <a:gd name="connsiteY610" fmla="*/ 865471 h 2457840"/>
                <a:gd name="connsiteX611" fmla="*/ 379383 w 1809181"/>
                <a:gd name="connsiteY611" fmla="*/ 867902 h 2457840"/>
                <a:gd name="connsiteX612" fmla="*/ 384125 w 1809181"/>
                <a:gd name="connsiteY612" fmla="*/ 860609 h 2457840"/>
                <a:gd name="connsiteX613" fmla="*/ 379383 w 1809181"/>
                <a:gd name="connsiteY613" fmla="*/ 860609 h 2457840"/>
                <a:gd name="connsiteX614" fmla="*/ 391239 w 1809181"/>
                <a:gd name="connsiteY614" fmla="*/ 853316 h 2457840"/>
                <a:gd name="connsiteX615" fmla="*/ 393610 w 1809181"/>
                <a:gd name="connsiteY615" fmla="*/ 846022 h 2457840"/>
                <a:gd name="connsiteX616" fmla="*/ 400723 w 1809181"/>
                <a:gd name="connsiteY616" fmla="*/ 858178 h 2457840"/>
                <a:gd name="connsiteX617" fmla="*/ 407837 w 1809181"/>
                <a:gd name="connsiteY617" fmla="*/ 853316 h 2457840"/>
                <a:gd name="connsiteX618" fmla="*/ 407837 w 1809181"/>
                <a:gd name="connsiteY618" fmla="*/ 831436 h 2457840"/>
                <a:gd name="connsiteX619" fmla="*/ 414950 w 1809181"/>
                <a:gd name="connsiteY619" fmla="*/ 831436 h 2457840"/>
                <a:gd name="connsiteX620" fmla="*/ 414950 w 1809181"/>
                <a:gd name="connsiteY620" fmla="*/ 811987 h 2457840"/>
                <a:gd name="connsiteX621" fmla="*/ 422063 w 1809181"/>
                <a:gd name="connsiteY621" fmla="*/ 809556 h 2457840"/>
                <a:gd name="connsiteX622" fmla="*/ 429177 w 1809181"/>
                <a:gd name="connsiteY622" fmla="*/ 802263 h 2457840"/>
                <a:gd name="connsiteX623" fmla="*/ 445775 w 1809181"/>
                <a:gd name="connsiteY623" fmla="*/ 804694 h 2457840"/>
                <a:gd name="connsiteX624" fmla="*/ 445775 w 1809181"/>
                <a:gd name="connsiteY624" fmla="*/ 809556 h 2457840"/>
                <a:gd name="connsiteX625" fmla="*/ 452888 w 1809181"/>
                <a:gd name="connsiteY625" fmla="*/ 804694 h 2457840"/>
                <a:gd name="connsiteX626" fmla="*/ 460002 w 1809181"/>
                <a:gd name="connsiteY626" fmla="*/ 804694 h 2457840"/>
                <a:gd name="connsiteX627" fmla="*/ 460002 w 1809181"/>
                <a:gd name="connsiteY627" fmla="*/ 802263 h 2457840"/>
                <a:gd name="connsiteX628" fmla="*/ 474229 w 1809181"/>
                <a:gd name="connsiteY628" fmla="*/ 797400 h 2457840"/>
                <a:gd name="connsiteX629" fmla="*/ 469486 w 1809181"/>
                <a:gd name="connsiteY629" fmla="*/ 777952 h 2457840"/>
                <a:gd name="connsiteX630" fmla="*/ 462373 w 1809181"/>
                <a:gd name="connsiteY630" fmla="*/ 770658 h 2457840"/>
                <a:gd name="connsiteX631" fmla="*/ 467115 w 1809181"/>
                <a:gd name="connsiteY631" fmla="*/ 768227 h 2457840"/>
                <a:gd name="connsiteX632" fmla="*/ 493198 w 1809181"/>
                <a:gd name="connsiteY632" fmla="*/ 763365 h 2457840"/>
                <a:gd name="connsiteX633" fmla="*/ 535878 w 1809181"/>
                <a:gd name="connsiteY633" fmla="*/ 741485 h 2457840"/>
                <a:gd name="connsiteX634" fmla="*/ 524023 w 1809181"/>
                <a:gd name="connsiteY634" fmla="*/ 726899 h 2457840"/>
                <a:gd name="connsiteX635" fmla="*/ 469486 w 1809181"/>
                <a:gd name="connsiteY635" fmla="*/ 705019 h 2457840"/>
                <a:gd name="connsiteX636" fmla="*/ 493198 w 1809181"/>
                <a:gd name="connsiteY636" fmla="*/ 680708 h 2457840"/>
                <a:gd name="connsiteX637" fmla="*/ 500311 w 1809181"/>
                <a:gd name="connsiteY637" fmla="*/ 673414 h 2457840"/>
                <a:gd name="connsiteX638" fmla="*/ 528765 w 1809181"/>
                <a:gd name="connsiteY638" fmla="*/ 670983 h 2457840"/>
                <a:gd name="connsiteX639" fmla="*/ 616497 w 1809181"/>
                <a:gd name="connsiteY639" fmla="*/ 692863 h 2457840"/>
                <a:gd name="connsiteX640" fmla="*/ 630724 w 1809181"/>
                <a:gd name="connsiteY640" fmla="*/ 688001 h 2457840"/>
                <a:gd name="connsiteX641" fmla="*/ 630724 w 1809181"/>
                <a:gd name="connsiteY641" fmla="*/ 695294 h 2457840"/>
                <a:gd name="connsiteX642" fmla="*/ 640208 w 1809181"/>
                <a:gd name="connsiteY642" fmla="*/ 695294 h 2457840"/>
                <a:gd name="connsiteX643" fmla="*/ 644951 w 1809181"/>
                <a:gd name="connsiteY643" fmla="*/ 678277 h 2457840"/>
                <a:gd name="connsiteX644" fmla="*/ 652064 w 1809181"/>
                <a:gd name="connsiteY644" fmla="*/ 666121 h 2457840"/>
                <a:gd name="connsiteX645" fmla="*/ 663920 w 1809181"/>
                <a:gd name="connsiteY645" fmla="*/ 688001 h 2457840"/>
                <a:gd name="connsiteX646" fmla="*/ 671033 w 1809181"/>
                <a:gd name="connsiteY646" fmla="*/ 685570 h 2457840"/>
                <a:gd name="connsiteX647" fmla="*/ 685260 w 1809181"/>
                <a:gd name="connsiteY647" fmla="*/ 700156 h 2457840"/>
                <a:gd name="connsiteX648" fmla="*/ 685260 w 1809181"/>
                <a:gd name="connsiteY648" fmla="*/ 700156 h 2457840"/>
                <a:gd name="connsiteX649" fmla="*/ 671033 w 1809181"/>
                <a:gd name="connsiteY649" fmla="*/ 685570 h 2457840"/>
                <a:gd name="connsiteX650" fmla="*/ 663920 w 1809181"/>
                <a:gd name="connsiteY650" fmla="*/ 688001 h 2457840"/>
                <a:gd name="connsiteX651" fmla="*/ 652064 w 1809181"/>
                <a:gd name="connsiteY651" fmla="*/ 666121 h 2457840"/>
                <a:gd name="connsiteX652" fmla="*/ 652064 w 1809181"/>
                <a:gd name="connsiteY652" fmla="*/ 658827 h 2457840"/>
                <a:gd name="connsiteX653" fmla="*/ 673404 w 1809181"/>
                <a:gd name="connsiteY653" fmla="*/ 646672 h 2457840"/>
                <a:gd name="connsiteX654" fmla="*/ 666291 w 1809181"/>
                <a:gd name="connsiteY654" fmla="*/ 639379 h 2457840"/>
                <a:gd name="connsiteX655" fmla="*/ 697116 w 1809181"/>
                <a:gd name="connsiteY655" fmla="*/ 629654 h 2457840"/>
                <a:gd name="connsiteX656" fmla="*/ 692374 w 1809181"/>
                <a:gd name="connsiteY656" fmla="*/ 615068 h 2457840"/>
                <a:gd name="connsiteX657" fmla="*/ 659178 w 1809181"/>
                <a:gd name="connsiteY657" fmla="*/ 610205 h 2457840"/>
                <a:gd name="connsiteX658" fmla="*/ 656806 w 1809181"/>
                <a:gd name="connsiteY658" fmla="*/ 595619 h 2457840"/>
                <a:gd name="connsiteX659" fmla="*/ 666291 w 1809181"/>
                <a:gd name="connsiteY659" fmla="*/ 534841 h 2457840"/>
                <a:gd name="connsiteX660" fmla="*/ 656806 w 1809181"/>
                <a:gd name="connsiteY660" fmla="*/ 525117 h 2457840"/>
                <a:gd name="connsiteX661" fmla="*/ 656806 w 1809181"/>
                <a:gd name="connsiteY661" fmla="*/ 503237 h 2457840"/>
                <a:gd name="connsiteX662" fmla="*/ 640208 w 1809181"/>
                <a:gd name="connsiteY662" fmla="*/ 503237 h 2457840"/>
                <a:gd name="connsiteX663" fmla="*/ 644951 w 1809181"/>
                <a:gd name="connsiteY663" fmla="*/ 471633 h 2457840"/>
                <a:gd name="connsiteX664" fmla="*/ 637837 w 1809181"/>
                <a:gd name="connsiteY664" fmla="*/ 464340 h 2457840"/>
                <a:gd name="connsiteX665" fmla="*/ 640208 w 1809181"/>
                <a:gd name="connsiteY665" fmla="*/ 444891 h 2457840"/>
                <a:gd name="connsiteX666" fmla="*/ 659178 w 1809181"/>
                <a:gd name="connsiteY666" fmla="*/ 444891 h 2457840"/>
                <a:gd name="connsiteX667" fmla="*/ 678147 w 1809181"/>
                <a:gd name="connsiteY667" fmla="*/ 430304 h 2457840"/>
                <a:gd name="connsiteX668" fmla="*/ 680518 w 1809181"/>
                <a:gd name="connsiteY668" fmla="*/ 427873 h 2457840"/>
                <a:gd name="connsiteX669" fmla="*/ 659178 w 1809181"/>
                <a:gd name="connsiteY669" fmla="*/ 423011 h 2457840"/>
                <a:gd name="connsiteX670" fmla="*/ 666291 w 1809181"/>
                <a:gd name="connsiteY670" fmla="*/ 405993 h 2457840"/>
                <a:gd name="connsiteX671" fmla="*/ 692374 w 1809181"/>
                <a:gd name="connsiteY671" fmla="*/ 408424 h 2457840"/>
                <a:gd name="connsiteX672" fmla="*/ 687631 w 1809181"/>
                <a:gd name="connsiteY672" fmla="*/ 388975 h 2457840"/>
                <a:gd name="connsiteX673" fmla="*/ 687631 w 1809181"/>
                <a:gd name="connsiteY673" fmla="*/ 374389 h 2457840"/>
                <a:gd name="connsiteX674" fmla="*/ 704229 w 1809181"/>
                <a:gd name="connsiteY674" fmla="*/ 374389 h 2457840"/>
                <a:gd name="connsiteX675" fmla="*/ 706600 w 1809181"/>
                <a:gd name="connsiteY675" fmla="*/ 367096 h 2457840"/>
                <a:gd name="connsiteX676" fmla="*/ 713714 w 1809181"/>
                <a:gd name="connsiteY676" fmla="*/ 364665 h 2457840"/>
                <a:gd name="connsiteX677" fmla="*/ 711343 w 1809181"/>
                <a:gd name="connsiteY677" fmla="*/ 347647 h 2457840"/>
                <a:gd name="connsiteX678" fmla="*/ 739796 w 1809181"/>
                <a:gd name="connsiteY678" fmla="*/ 337922 h 2457840"/>
                <a:gd name="connsiteX679" fmla="*/ 727941 w 1809181"/>
                <a:gd name="connsiteY679" fmla="*/ 333060 h 2457840"/>
                <a:gd name="connsiteX680" fmla="*/ 725569 w 1809181"/>
                <a:gd name="connsiteY680" fmla="*/ 311180 h 2457840"/>
                <a:gd name="connsiteX681" fmla="*/ 718456 w 1809181"/>
                <a:gd name="connsiteY681" fmla="*/ 308749 h 2457840"/>
                <a:gd name="connsiteX682" fmla="*/ 725569 w 1809181"/>
                <a:gd name="connsiteY682" fmla="*/ 299025 h 2457840"/>
                <a:gd name="connsiteX683" fmla="*/ 725569 w 1809181"/>
                <a:gd name="connsiteY683" fmla="*/ 296594 h 2457840"/>
                <a:gd name="connsiteX684" fmla="*/ 713714 w 1809181"/>
                <a:gd name="connsiteY684" fmla="*/ 291732 h 2457840"/>
                <a:gd name="connsiteX685" fmla="*/ 704229 w 1809181"/>
                <a:gd name="connsiteY685" fmla="*/ 299025 h 2457840"/>
                <a:gd name="connsiteX686" fmla="*/ 692374 w 1809181"/>
                <a:gd name="connsiteY686" fmla="*/ 282007 h 2457840"/>
                <a:gd name="connsiteX687" fmla="*/ 706600 w 1809181"/>
                <a:gd name="connsiteY687" fmla="*/ 255265 h 2457840"/>
                <a:gd name="connsiteX688" fmla="*/ 713714 w 1809181"/>
                <a:gd name="connsiteY688" fmla="*/ 267421 h 2457840"/>
                <a:gd name="connsiteX689" fmla="*/ 732683 w 1809181"/>
                <a:gd name="connsiteY689" fmla="*/ 240679 h 2457840"/>
                <a:gd name="connsiteX690" fmla="*/ 742167 w 1809181"/>
                <a:gd name="connsiteY690" fmla="*/ 240679 h 2457840"/>
                <a:gd name="connsiteX691" fmla="*/ 742167 w 1809181"/>
                <a:gd name="connsiteY691" fmla="*/ 233385 h 2457840"/>
                <a:gd name="connsiteX692" fmla="*/ 720827 w 1809181"/>
                <a:gd name="connsiteY692" fmla="*/ 218799 h 2457840"/>
                <a:gd name="connsiteX693" fmla="*/ 727941 w 1809181"/>
                <a:gd name="connsiteY693" fmla="*/ 199350 h 2457840"/>
                <a:gd name="connsiteX694" fmla="*/ 754023 w 1809181"/>
                <a:gd name="connsiteY694" fmla="*/ 199350 h 2457840"/>
                <a:gd name="connsiteX695" fmla="*/ 761137 w 1809181"/>
                <a:gd name="connsiteY695" fmla="*/ 192057 h 2457840"/>
                <a:gd name="connsiteX696" fmla="*/ 732683 w 1809181"/>
                <a:gd name="connsiteY696" fmla="*/ 150728 h 2457840"/>
                <a:gd name="connsiteX697" fmla="*/ 742167 w 1809181"/>
                <a:gd name="connsiteY697" fmla="*/ 131279 h 2457840"/>
                <a:gd name="connsiteX698" fmla="*/ 775363 w 1809181"/>
                <a:gd name="connsiteY698" fmla="*/ 116693 h 2457840"/>
                <a:gd name="connsiteX699" fmla="*/ 780106 w 1809181"/>
                <a:gd name="connsiteY699" fmla="*/ 131279 h 2457840"/>
                <a:gd name="connsiteX700" fmla="*/ 801446 w 1809181"/>
                <a:gd name="connsiteY700" fmla="*/ 116693 h 2457840"/>
                <a:gd name="connsiteX701" fmla="*/ 796704 w 1809181"/>
                <a:gd name="connsiteY701" fmla="*/ 109399 h 2457840"/>
                <a:gd name="connsiteX702" fmla="*/ 813302 w 1809181"/>
                <a:gd name="connsiteY702" fmla="*/ 102106 h 2457840"/>
                <a:gd name="connsiteX703" fmla="*/ 813302 w 1809181"/>
                <a:gd name="connsiteY703" fmla="*/ 94813 h 2457840"/>
                <a:gd name="connsiteX704" fmla="*/ 822786 w 1809181"/>
                <a:gd name="connsiteY704" fmla="*/ 87519 h 2457840"/>
                <a:gd name="connsiteX705" fmla="*/ 808559 w 1809181"/>
                <a:gd name="connsiteY705" fmla="*/ 53484 h 2457840"/>
                <a:gd name="connsiteX706" fmla="*/ 806188 w 1809181"/>
                <a:gd name="connsiteY706" fmla="*/ 7293 h 2457840"/>
                <a:gd name="connsiteX707" fmla="*/ 848869 w 1809181"/>
                <a:gd name="connsiteY707" fmla="*/ 17018 h 2457840"/>
                <a:gd name="connsiteX708" fmla="*/ 870209 w 1809181"/>
                <a:gd name="connsiteY708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384125 w 1809181"/>
                <a:gd name="connsiteY424" fmla="*/ 2423805 h 2457840"/>
                <a:gd name="connsiteX425" fmla="*/ 365156 w 1809181"/>
                <a:gd name="connsiteY425" fmla="*/ 2404356 h 2457840"/>
                <a:gd name="connsiteX426" fmla="*/ 339073 w 1809181"/>
                <a:gd name="connsiteY426" fmla="*/ 2394632 h 2457840"/>
                <a:gd name="connsiteX427" fmla="*/ 234743 w 1809181"/>
                <a:gd name="connsiteY427" fmla="*/ 2409218 h 2457840"/>
                <a:gd name="connsiteX428" fmla="*/ 270310 w 1809181"/>
                <a:gd name="connsiteY428" fmla="*/ 2382476 h 2457840"/>
                <a:gd name="connsiteX429" fmla="*/ 296393 w 1809181"/>
                <a:gd name="connsiteY429" fmla="*/ 2372752 h 2457840"/>
                <a:gd name="connsiteX430" fmla="*/ 270310 w 1809181"/>
                <a:gd name="connsiteY430" fmla="*/ 2353303 h 2457840"/>
                <a:gd name="connsiteX431" fmla="*/ 284537 w 1809181"/>
                <a:gd name="connsiteY431" fmla="*/ 2326561 h 2457840"/>
                <a:gd name="connsiteX432" fmla="*/ 275053 w 1809181"/>
                <a:gd name="connsiteY432" fmla="*/ 2314405 h 2457840"/>
                <a:gd name="connsiteX433" fmla="*/ 263197 w 1809181"/>
                <a:gd name="connsiteY433" fmla="*/ 2324130 h 2457840"/>
                <a:gd name="connsiteX434" fmla="*/ 215774 w 1809181"/>
                <a:gd name="connsiteY434" fmla="*/ 2299819 h 2457840"/>
                <a:gd name="connsiteX435" fmla="*/ 230001 w 1809181"/>
                <a:gd name="connsiteY435" fmla="*/ 2292526 h 2457840"/>
                <a:gd name="connsiteX436" fmla="*/ 227630 w 1809181"/>
                <a:gd name="connsiteY436" fmla="*/ 2263352 h 2457840"/>
                <a:gd name="connsiteX437" fmla="*/ 215774 w 1809181"/>
                <a:gd name="connsiteY437" fmla="*/ 2265783 h 2457840"/>
                <a:gd name="connsiteX438" fmla="*/ 196805 w 1809181"/>
                <a:gd name="connsiteY438" fmla="*/ 2241472 h 2457840"/>
                <a:gd name="connsiteX439" fmla="*/ 194434 w 1809181"/>
                <a:gd name="connsiteY439" fmla="*/ 2241472 h 2457840"/>
                <a:gd name="connsiteX440" fmla="*/ 194434 w 1809181"/>
                <a:gd name="connsiteY440" fmla="*/ 2234179 h 2457840"/>
                <a:gd name="connsiteX441" fmla="*/ 187320 w 1809181"/>
                <a:gd name="connsiteY441" fmla="*/ 2241472 h 2457840"/>
                <a:gd name="connsiteX442" fmla="*/ 187320 w 1809181"/>
                <a:gd name="connsiteY442" fmla="*/ 2229317 h 2457840"/>
                <a:gd name="connsiteX443" fmla="*/ 180207 w 1809181"/>
                <a:gd name="connsiteY443" fmla="*/ 2236610 h 2457840"/>
                <a:gd name="connsiteX444" fmla="*/ 175465 w 1809181"/>
                <a:gd name="connsiteY444" fmla="*/ 2229317 h 2457840"/>
                <a:gd name="connsiteX445" fmla="*/ 168351 w 1809181"/>
                <a:gd name="connsiteY445" fmla="*/ 2229317 h 2457840"/>
                <a:gd name="connsiteX446" fmla="*/ 154124 w 1809181"/>
                <a:gd name="connsiteY446" fmla="*/ 2209868 h 2457840"/>
                <a:gd name="connsiteX447" fmla="*/ 168351 w 1809181"/>
                <a:gd name="connsiteY447" fmla="*/ 2209868 h 2457840"/>
                <a:gd name="connsiteX448" fmla="*/ 168351 w 1809181"/>
                <a:gd name="connsiteY448" fmla="*/ 2207437 h 2457840"/>
                <a:gd name="connsiteX449" fmla="*/ 203918 w 1809181"/>
                <a:gd name="connsiteY449" fmla="*/ 2207437 h 2457840"/>
                <a:gd name="connsiteX450" fmla="*/ 187320 w 1809181"/>
                <a:gd name="connsiteY450" fmla="*/ 2119918 h 2457840"/>
                <a:gd name="connsiteX451" fmla="*/ 196805 w 1809181"/>
                <a:gd name="connsiteY451" fmla="*/ 2119918 h 2457840"/>
                <a:gd name="connsiteX452" fmla="*/ 196805 w 1809181"/>
                <a:gd name="connsiteY452" fmla="*/ 2129642 h 2457840"/>
                <a:gd name="connsiteX453" fmla="*/ 237114 w 1809181"/>
                <a:gd name="connsiteY453" fmla="*/ 2124780 h 2457840"/>
                <a:gd name="connsiteX454" fmla="*/ 244228 w 1809181"/>
                <a:gd name="connsiteY454" fmla="*/ 2136935 h 2457840"/>
                <a:gd name="connsiteX455" fmla="*/ 263197 w 1809181"/>
                <a:gd name="connsiteY455" fmla="*/ 2124780 h 2457840"/>
                <a:gd name="connsiteX456" fmla="*/ 263197 w 1809181"/>
                <a:gd name="connsiteY456" fmla="*/ 2119918 h 2457840"/>
                <a:gd name="connsiteX457" fmla="*/ 284537 w 1809181"/>
                <a:gd name="connsiteY457" fmla="*/ 2105331 h 2457840"/>
                <a:gd name="connsiteX458" fmla="*/ 277424 w 1809181"/>
                <a:gd name="connsiteY458" fmla="*/ 2081020 h 2457840"/>
                <a:gd name="connsiteX459" fmla="*/ 291651 w 1809181"/>
                <a:gd name="connsiteY459" fmla="*/ 2076158 h 2457840"/>
                <a:gd name="connsiteX460" fmla="*/ 303506 w 1809181"/>
                <a:gd name="connsiteY460" fmla="*/ 2105331 h 2457840"/>
                <a:gd name="connsiteX461" fmla="*/ 324847 w 1809181"/>
                <a:gd name="connsiteY461" fmla="*/ 2095607 h 2457840"/>
                <a:gd name="connsiteX462" fmla="*/ 320104 w 1809181"/>
                <a:gd name="connsiteY462" fmla="*/ 2081020 h 2457840"/>
                <a:gd name="connsiteX463" fmla="*/ 339073 w 1809181"/>
                <a:gd name="connsiteY463" fmla="*/ 2034829 h 2457840"/>
                <a:gd name="connsiteX464" fmla="*/ 343816 w 1809181"/>
                <a:gd name="connsiteY464" fmla="*/ 2034829 h 2457840"/>
                <a:gd name="connsiteX465" fmla="*/ 343816 w 1809181"/>
                <a:gd name="connsiteY465" fmla="*/ 2008087 h 2457840"/>
                <a:gd name="connsiteX466" fmla="*/ 317733 w 1809181"/>
                <a:gd name="connsiteY466" fmla="*/ 2008087 h 2457840"/>
                <a:gd name="connsiteX467" fmla="*/ 320104 w 1809181"/>
                <a:gd name="connsiteY467" fmla="*/ 2000794 h 2457840"/>
                <a:gd name="connsiteX468" fmla="*/ 312991 w 1809181"/>
                <a:gd name="connsiteY468" fmla="*/ 1998363 h 2457840"/>
                <a:gd name="connsiteX469" fmla="*/ 298764 w 1809181"/>
                <a:gd name="connsiteY469" fmla="*/ 2020243 h 2457840"/>
                <a:gd name="connsiteX470" fmla="*/ 265568 w 1809181"/>
                <a:gd name="connsiteY470" fmla="*/ 1991069 h 2457840"/>
                <a:gd name="connsiteX471" fmla="*/ 263197 w 1809181"/>
                <a:gd name="connsiteY471" fmla="*/ 1991069 h 2457840"/>
                <a:gd name="connsiteX472" fmla="*/ 234743 w 1809181"/>
                <a:gd name="connsiteY472" fmla="*/ 1944879 h 2457840"/>
                <a:gd name="connsiteX473" fmla="*/ 227630 w 1809181"/>
                <a:gd name="connsiteY473" fmla="*/ 1957034 h 2457840"/>
                <a:gd name="connsiteX474" fmla="*/ 215774 w 1809181"/>
                <a:gd name="connsiteY474" fmla="*/ 1942447 h 2457840"/>
                <a:gd name="connsiteX475" fmla="*/ 208661 w 1809181"/>
                <a:gd name="connsiteY475" fmla="*/ 1944879 h 2457840"/>
                <a:gd name="connsiteX476" fmla="*/ 196805 w 1809181"/>
                <a:gd name="connsiteY476" fmla="*/ 1930292 h 2457840"/>
                <a:gd name="connsiteX477" fmla="*/ 173094 w 1809181"/>
                <a:gd name="connsiteY477" fmla="*/ 1952172 h 2457840"/>
                <a:gd name="connsiteX478" fmla="*/ 139898 w 1809181"/>
                <a:gd name="connsiteY478" fmla="*/ 1893826 h 2457840"/>
                <a:gd name="connsiteX479" fmla="*/ 106702 w 1809181"/>
                <a:gd name="connsiteY479" fmla="*/ 1910843 h 2457840"/>
                <a:gd name="connsiteX480" fmla="*/ 99588 w 1809181"/>
                <a:gd name="connsiteY480" fmla="*/ 1903550 h 2457840"/>
                <a:gd name="connsiteX481" fmla="*/ 99588 w 1809181"/>
                <a:gd name="connsiteY481" fmla="*/ 1896257 h 2457840"/>
                <a:gd name="connsiteX482" fmla="*/ 106702 w 1809181"/>
                <a:gd name="connsiteY482" fmla="*/ 1893826 h 2457840"/>
                <a:gd name="connsiteX483" fmla="*/ 106702 w 1809181"/>
                <a:gd name="connsiteY483" fmla="*/ 1886532 h 2457840"/>
                <a:gd name="connsiteX484" fmla="*/ 87732 w 1809181"/>
                <a:gd name="connsiteY484" fmla="*/ 1888963 h 2457840"/>
                <a:gd name="connsiteX485" fmla="*/ 85361 w 1809181"/>
                <a:gd name="connsiteY485" fmla="*/ 1867083 h 2457840"/>
                <a:gd name="connsiteX486" fmla="*/ 101959 w 1809181"/>
                <a:gd name="connsiteY486" fmla="*/ 1867083 h 2457840"/>
                <a:gd name="connsiteX487" fmla="*/ 101959 w 1809181"/>
                <a:gd name="connsiteY487" fmla="*/ 1859790 h 2457840"/>
                <a:gd name="connsiteX488" fmla="*/ 113815 w 1809181"/>
                <a:gd name="connsiteY488" fmla="*/ 1862221 h 2457840"/>
                <a:gd name="connsiteX489" fmla="*/ 120928 w 1809181"/>
                <a:gd name="connsiteY489" fmla="*/ 1847635 h 2457840"/>
                <a:gd name="connsiteX490" fmla="*/ 85361 w 1809181"/>
                <a:gd name="connsiteY490" fmla="*/ 1852497 h 2457840"/>
                <a:gd name="connsiteX491" fmla="*/ 78248 w 1809181"/>
                <a:gd name="connsiteY491" fmla="*/ 1813599 h 2457840"/>
                <a:gd name="connsiteX492" fmla="*/ 71134 w 1809181"/>
                <a:gd name="connsiteY492" fmla="*/ 1813599 h 2457840"/>
                <a:gd name="connsiteX493" fmla="*/ 64021 w 1809181"/>
                <a:gd name="connsiteY493" fmla="*/ 1764977 h 2457840"/>
                <a:gd name="connsiteX494" fmla="*/ 23712 w 1809181"/>
                <a:gd name="connsiteY494" fmla="*/ 1772271 h 2457840"/>
                <a:gd name="connsiteX495" fmla="*/ 23712 w 1809181"/>
                <a:gd name="connsiteY495" fmla="*/ 1750391 h 2457840"/>
                <a:gd name="connsiteX496" fmla="*/ 26083 w 1809181"/>
                <a:gd name="connsiteY496" fmla="*/ 1747960 h 2457840"/>
                <a:gd name="connsiteX497" fmla="*/ 30825 w 1809181"/>
                <a:gd name="connsiteY497" fmla="*/ 1733373 h 2457840"/>
                <a:gd name="connsiteX498" fmla="*/ 30825 w 1809181"/>
                <a:gd name="connsiteY498" fmla="*/ 1723649 h 2457840"/>
                <a:gd name="connsiteX499" fmla="*/ 18969 w 1809181"/>
                <a:gd name="connsiteY499" fmla="*/ 1723649 h 2457840"/>
                <a:gd name="connsiteX500" fmla="*/ 16598 w 1809181"/>
                <a:gd name="connsiteY500" fmla="*/ 1701769 h 2457840"/>
                <a:gd name="connsiteX501" fmla="*/ 4743 w 1809181"/>
                <a:gd name="connsiteY501" fmla="*/ 1701769 h 2457840"/>
                <a:gd name="connsiteX502" fmla="*/ 0 w 1809181"/>
                <a:gd name="connsiteY502" fmla="*/ 1684751 h 2457840"/>
                <a:gd name="connsiteX503" fmla="*/ 23712 w 1809181"/>
                <a:gd name="connsiteY503" fmla="*/ 1675027 h 2457840"/>
                <a:gd name="connsiteX504" fmla="*/ 23712 w 1809181"/>
                <a:gd name="connsiteY504" fmla="*/ 1672596 h 2457840"/>
                <a:gd name="connsiteX505" fmla="*/ 47423 w 1809181"/>
                <a:gd name="connsiteY505" fmla="*/ 1672596 h 2457840"/>
                <a:gd name="connsiteX506" fmla="*/ 40310 w 1809181"/>
                <a:gd name="connsiteY506" fmla="*/ 1638560 h 2457840"/>
                <a:gd name="connsiteX507" fmla="*/ 18969 w 1809181"/>
                <a:gd name="connsiteY507" fmla="*/ 1643422 h 2457840"/>
                <a:gd name="connsiteX508" fmla="*/ 16598 w 1809181"/>
                <a:gd name="connsiteY508" fmla="*/ 1611818 h 2457840"/>
                <a:gd name="connsiteX509" fmla="*/ 23712 w 1809181"/>
                <a:gd name="connsiteY509" fmla="*/ 1611818 h 2457840"/>
                <a:gd name="connsiteX510" fmla="*/ 11856 w 1809181"/>
                <a:gd name="connsiteY510" fmla="*/ 1602094 h 2457840"/>
                <a:gd name="connsiteX511" fmla="*/ 23712 w 1809181"/>
                <a:gd name="connsiteY511" fmla="*/ 1597232 h 2457840"/>
                <a:gd name="connsiteX512" fmla="*/ 16598 w 1809181"/>
                <a:gd name="connsiteY512" fmla="*/ 1582645 h 2457840"/>
                <a:gd name="connsiteX513" fmla="*/ 18969 w 1809181"/>
                <a:gd name="connsiteY513" fmla="*/ 1570489 h 2457840"/>
                <a:gd name="connsiteX514" fmla="*/ 18969 w 1809181"/>
                <a:gd name="connsiteY514" fmla="*/ 1553472 h 2457840"/>
                <a:gd name="connsiteX515" fmla="*/ 30825 w 1809181"/>
                <a:gd name="connsiteY515" fmla="*/ 1548610 h 2457840"/>
                <a:gd name="connsiteX516" fmla="*/ 30825 w 1809181"/>
                <a:gd name="connsiteY516" fmla="*/ 1541316 h 2457840"/>
                <a:gd name="connsiteX517" fmla="*/ 37939 w 1809181"/>
                <a:gd name="connsiteY517" fmla="*/ 1548610 h 2457840"/>
                <a:gd name="connsiteX518" fmla="*/ 52165 w 1809181"/>
                <a:gd name="connsiteY518" fmla="*/ 1541316 h 2457840"/>
                <a:gd name="connsiteX519" fmla="*/ 47423 w 1809181"/>
                <a:gd name="connsiteY519" fmla="*/ 1541316 h 2457840"/>
                <a:gd name="connsiteX520" fmla="*/ 54537 w 1809181"/>
                <a:gd name="connsiteY520" fmla="*/ 1538885 h 2457840"/>
                <a:gd name="connsiteX521" fmla="*/ 59279 w 1809181"/>
                <a:gd name="connsiteY521" fmla="*/ 1546179 h 2457840"/>
                <a:gd name="connsiteX522" fmla="*/ 66392 w 1809181"/>
                <a:gd name="connsiteY522" fmla="*/ 1546179 h 2457840"/>
                <a:gd name="connsiteX523" fmla="*/ 80619 w 1809181"/>
                <a:gd name="connsiteY523" fmla="*/ 1553472 h 2457840"/>
                <a:gd name="connsiteX524" fmla="*/ 85361 w 1809181"/>
                <a:gd name="connsiteY524" fmla="*/ 1548610 h 2457840"/>
                <a:gd name="connsiteX525" fmla="*/ 94846 w 1809181"/>
                <a:gd name="connsiteY525" fmla="*/ 1560765 h 2457840"/>
                <a:gd name="connsiteX526" fmla="*/ 99588 w 1809181"/>
                <a:gd name="connsiteY526" fmla="*/ 1570489 h 2457840"/>
                <a:gd name="connsiteX527" fmla="*/ 106702 w 1809181"/>
                <a:gd name="connsiteY527" fmla="*/ 1568058 h 2457840"/>
                <a:gd name="connsiteX528" fmla="*/ 113815 w 1809181"/>
                <a:gd name="connsiteY528" fmla="*/ 1575352 h 2457840"/>
                <a:gd name="connsiteX529" fmla="*/ 128042 w 1809181"/>
                <a:gd name="connsiteY529" fmla="*/ 1570489 h 2457840"/>
                <a:gd name="connsiteX530" fmla="*/ 132784 w 1809181"/>
                <a:gd name="connsiteY530" fmla="*/ 1582645 h 2457840"/>
                <a:gd name="connsiteX531" fmla="*/ 154124 w 1809181"/>
                <a:gd name="connsiteY531" fmla="*/ 1587507 h 2457840"/>
                <a:gd name="connsiteX532" fmla="*/ 154124 w 1809181"/>
                <a:gd name="connsiteY532" fmla="*/ 1570489 h 2457840"/>
                <a:gd name="connsiteX533" fmla="*/ 163609 w 1809181"/>
                <a:gd name="connsiteY533" fmla="*/ 1570489 h 2457840"/>
                <a:gd name="connsiteX534" fmla="*/ 173094 w 1809181"/>
                <a:gd name="connsiteY534" fmla="*/ 1553472 h 2457840"/>
                <a:gd name="connsiteX535" fmla="*/ 161238 w 1809181"/>
                <a:gd name="connsiteY535" fmla="*/ 1473246 h 2457840"/>
                <a:gd name="connsiteX536" fmla="*/ 168351 w 1809181"/>
                <a:gd name="connsiteY536" fmla="*/ 1478108 h 2457840"/>
                <a:gd name="connsiteX537" fmla="*/ 173094 w 1809181"/>
                <a:gd name="connsiteY537" fmla="*/ 1465952 h 2457840"/>
                <a:gd name="connsiteX538" fmla="*/ 180207 w 1809181"/>
                <a:gd name="connsiteY538" fmla="*/ 1470814 h 2457840"/>
                <a:gd name="connsiteX539" fmla="*/ 180207 w 1809181"/>
                <a:gd name="connsiteY539" fmla="*/ 1465952 h 2457840"/>
                <a:gd name="connsiteX540" fmla="*/ 194434 w 1809181"/>
                <a:gd name="connsiteY540" fmla="*/ 1465952 h 2457840"/>
                <a:gd name="connsiteX541" fmla="*/ 180207 w 1809181"/>
                <a:gd name="connsiteY541" fmla="*/ 1376002 h 2457840"/>
                <a:gd name="connsiteX542" fmla="*/ 161238 w 1809181"/>
                <a:gd name="connsiteY542" fmla="*/ 1380864 h 2457840"/>
                <a:gd name="connsiteX543" fmla="*/ 161238 w 1809181"/>
                <a:gd name="connsiteY543" fmla="*/ 1373571 h 2457840"/>
                <a:gd name="connsiteX544" fmla="*/ 135155 w 1809181"/>
                <a:gd name="connsiteY544" fmla="*/ 1373571 h 2457840"/>
                <a:gd name="connsiteX545" fmla="*/ 132784 w 1809181"/>
                <a:gd name="connsiteY545" fmla="*/ 1346829 h 2457840"/>
                <a:gd name="connsiteX546" fmla="*/ 132784 w 1809181"/>
                <a:gd name="connsiteY546" fmla="*/ 1334673 h 2457840"/>
                <a:gd name="connsiteX547" fmla="*/ 139898 w 1809181"/>
                <a:gd name="connsiteY547" fmla="*/ 1327380 h 2457840"/>
                <a:gd name="connsiteX548" fmla="*/ 135155 w 1809181"/>
                <a:gd name="connsiteY548" fmla="*/ 1305500 h 2457840"/>
                <a:gd name="connsiteX549" fmla="*/ 142269 w 1809181"/>
                <a:gd name="connsiteY549" fmla="*/ 1303069 h 2457840"/>
                <a:gd name="connsiteX550" fmla="*/ 139898 w 1809181"/>
                <a:gd name="connsiteY550" fmla="*/ 1298207 h 2457840"/>
                <a:gd name="connsiteX551" fmla="*/ 142269 w 1809181"/>
                <a:gd name="connsiteY551" fmla="*/ 1295775 h 2457840"/>
                <a:gd name="connsiteX552" fmla="*/ 149382 w 1809181"/>
                <a:gd name="connsiteY552" fmla="*/ 1295775 h 2457840"/>
                <a:gd name="connsiteX553" fmla="*/ 149382 w 1809181"/>
                <a:gd name="connsiteY553" fmla="*/ 1276327 h 2457840"/>
                <a:gd name="connsiteX554" fmla="*/ 142269 w 1809181"/>
                <a:gd name="connsiteY554" fmla="*/ 1276327 h 2457840"/>
                <a:gd name="connsiteX555" fmla="*/ 142269 w 1809181"/>
                <a:gd name="connsiteY555" fmla="*/ 1247154 h 2457840"/>
                <a:gd name="connsiteX556" fmla="*/ 154124 w 1809181"/>
                <a:gd name="connsiteY556" fmla="*/ 1242291 h 2457840"/>
                <a:gd name="connsiteX557" fmla="*/ 149382 w 1809181"/>
                <a:gd name="connsiteY557" fmla="*/ 1220411 h 2457840"/>
                <a:gd name="connsiteX558" fmla="*/ 180207 w 1809181"/>
                <a:gd name="connsiteY558" fmla="*/ 1215549 h 2457840"/>
                <a:gd name="connsiteX559" fmla="*/ 175465 w 1809181"/>
                <a:gd name="connsiteY559" fmla="*/ 1198532 h 2457840"/>
                <a:gd name="connsiteX560" fmla="*/ 161238 w 1809181"/>
                <a:gd name="connsiteY560" fmla="*/ 1193669 h 2457840"/>
                <a:gd name="connsiteX561" fmla="*/ 154124 w 1809181"/>
                <a:gd name="connsiteY561" fmla="*/ 1179083 h 2457840"/>
                <a:gd name="connsiteX562" fmla="*/ 132784 w 1809181"/>
                <a:gd name="connsiteY562" fmla="*/ 1179083 h 2457840"/>
                <a:gd name="connsiteX563" fmla="*/ 128042 w 1809181"/>
                <a:gd name="connsiteY563" fmla="*/ 1157203 h 2457840"/>
                <a:gd name="connsiteX564" fmla="*/ 118557 w 1809181"/>
                <a:gd name="connsiteY564" fmla="*/ 1157203 h 2457840"/>
                <a:gd name="connsiteX565" fmla="*/ 99588 w 1809181"/>
                <a:gd name="connsiteY565" fmla="*/ 1157203 h 2457840"/>
                <a:gd name="connsiteX566" fmla="*/ 94846 w 1809181"/>
                <a:gd name="connsiteY566" fmla="*/ 1132892 h 2457840"/>
                <a:gd name="connsiteX567" fmla="*/ 87732 w 1809181"/>
                <a:gd name="connsiteY567" fmla="*/ 1115874 h 2457840"/>
                <a:gd name="connsiteX568" fmla="*/ 85361 w 1809181"/>
                <a:gd name="connsiteY568" fmla="*/ 1084270 h 2457840"/>
                <a:gd name="connsiteX569" fmla="*/ 92475 w 1809181"/>
                <a:gd name="connsiteY569" fmla="*/ 1084270 h 2457840"/>
                <a:gd name="connsiteX570" fmla="*/ 94846 w 1809181"/>
                <a:gd name="connsiteY570" fmla="*/ 1074546 h 2457840"/>
                <a:gd name="connsiteX571" fmla="*/ 85361 w 1809181"/>
                <a:gd name="connsiteY571" fmla="*/ 1047803 h 2457840"/>
                <a:gd name="connsiteX572" fmla="*/ 80619 w 1809181"/>
                <a:gd name="connsiteY572" fmla="*/ 1025924 h 2457840"/>
                <a:gd name="connsiteX573" fmla="*/ 73506 w 1809181"/>
                <a:gd name="connsiteY573" fmla="*/ 1025924 h 2457840"/>
                <a:gd name="connsiteX574" fmla="*/ 71134 w 1809181"/>
                <a:gd name="connsiteY574" fmla="*/ 1021061 h 2457840"/>
                <a:gd name="connsiteX575" fmla="*/ 85361 w 1809181"/>
                <a:gd name="connsiteY575" fmla="*/ 999182 h 2457840"/>
                <a:gd name="connsiteX576" fmla="*/ 99588 w 1809181"/>
                <a:gd name="connsiteY576" fmla="*/ 1004044 h 2457840"/>
                <a:gd name="connsiteX577" fmla="*/ 101959 w 1809181"/>
                <a:gd name="connsiteY577" fmla="*/ 1011337 h 2457840"/>
                <a:gd name="connsiteX578" fmla="*/ 113815 w 1809181"/>
                <a:gd name="connsiteY578" fmla="*/ 1018630 h 2457840"/>
                <a:gd name="connsiteX579" fmla="*/ 132784 w 1809181"/>
                <a:gd name="connsiteY579" fmla="*/ 1018630 h 2457840"/>
                <a:gd name="connsiteX580" fmla="*/ 135155 w 1809181"/>
                <a:gd name="connsiteY580" fmla="*/ 1025924 h 2457840"/>
                <a:gd name="connsiteX581" fmla="*/ 147011 w 1809181"/>
                <a:gd name="connsiteY581" fmla="*/ 1021061 h 2457840"/>
                <a:gd name="connsiteX582" fmla="*/ 154124 w 1809181"/>
                <a:gd name="connsiteY582" fmla="*/ 1004044 h 2457840"/>
                <a:gd name="connsiteX583" fmla="*/ 208661 w 1809181"/>
                <a:gd name="connsiteY583" fmla="*/ 1006475 h 2457840"/>
                <a:gd name="connsiteX584" fmla="*/ 241857 w 1809181"/>
                <a:gd name="connsiteY584" fmla="*/ 1040510 h 2457840"/>
                <a:gd name="connsiteX585" fmla="*/ 244228 w 1809181"/>
                <a:gd name="connsiteY585" fmla="*/ 1028355 h 2457840"/>
                <a:gd name="connsiteX586" fmla="*/ 237114 w 1809181"/>
                <a:gd name="connsiteY586" fmla="*/ 1028355 h 2457840"/>
                <a:gd name="connsiteX587" fmla="*/ 234743 w 1809181"/>
                <a:gd name="connsiteY587" fmla="*/ 1021061 h 2457840"/>
                <a:gd name="connsiteX588" fmla="*/ 222888 w 1809181"/>
                <a:gd name="connsiteY588" fmla="*/ 1011337 h 2457840"/>
                <a:gd name="connsiteX589" fmla="*/ 227630 w 1809181"/>
                <a:gd name="connsiteY589" fmla="*/ 1004044 h 2457840"/>
                <a:gd name="connsiteX590" fmla="*/ 234743 w 1809181"/>
                <a:gd name="connsiteY590" fmla="*/ 1004044 h 2457840"/>
                <a:gd name="connsiteX591" fmla="*/ 237114 w 1809181"/>
                <a:gd name="connsiteY591" fmla="*/ 991888 h 2457840"/>
                <a:gd name="connsiteX592" fmla="*/ 256084 w 1809181"/>
                <a:gd name="connsiteY592" fmla="*/ 991888 h 2457840"/>
                <a:gd name="connsiteX593" fmla="*/ 258455 w 1809181"/>
                <a:gd name="connsiteY593" fmla="*/ 977302 h 2457840"/>
                <a:gd name="connsiteX594" fmla="*/ 265568 w 1809181"/>
                <a:gd name="connsiteY594" fmla="*/ 979733 h 2457840"/>
                <a:gd name="connsiteX595" fmla="*/ 275053 w 1809181"/>
                <a:gd name="connsiteY595" fmla="*/ 965146 h 2457840"/>
                <a:gd name="connsiteX596" fmla="*/ 296393 w 1809181"/>
                <a:gd name="connsiteY596" fmla="*/ 970008 h 2457840"/>
                <a:gd name="connsiteX597" fmla="*/ 296393 w 1809181"/>
                <a:gd name="connsiteY597" fmla="*/ 977302 h 2457840"/>
                <a:gd name="connsiteX598" fmla="*/ 317733 w 1809181"/>
                <a:gd name="connsiteY598" fmla="*/ 991888 h 2457840"/>
                <a:gd name="connsiteX599" fmla="*/ 317733 w 1809181"/>
                <a:gd name="connsiteY599" fmla="*/ 943266 h 2457840"/>
                <a:gd name="connsiteX600" fmla="*/ 329589 w 1809181"/>
                <a:gd name="connsiteY600" fmla="*/ 935973 h 2457840"/>
                <a:gd name="connsiteX601" fmla="*/ 336702 w 1809181"/>
                <a:gd name="connsiteY601" fmla="*/ 921386 h 2457840"/>
                <a:gd name="connsiteX602" fmla="*/ 353300 w 1809181"/>
                <a:gd name="connsiteY602" fmla="*/ 921386 h 2457840"/>
                <a:gd name="connsiteX603" fmla="*/ 358043 w 1809181"/>
                <a:gd name="connsiteY603" fmla="*/ 909231 h 2457840"/>
                <a:gd name="connsiteX604" fmla="*/ 386496 w 1809181"/>
                <a:gd name="connsiteY604" fmla="*/ 909231 h 2457840"/>
                <a:gd name="connsiteX605" fmla="*/ 386496 w 1809181"/>
                <a:gd name="connsiteY605" fmla="*/ 899507 h 2457840"/>
                <a:gd name="connsiteX606" fmla="*/ 374641 w 1809181"/>
                <a:gd name="connsiteY606" fmla="*/ 894644 h 2457840"/>
                <a:gd name="connsiteX607" fmla="*/ 384125 w 1809181"/>
                <a:gd name="connsiteY607" fmla="*/ 882489 h 2457840"/>
                <a:gd name="connsiteX608" fmla="*/ 367527 w 1809181"/>
                <a:gd name="connsiteY608" fmla="*/ 872764 h 2457840"/>
                <a:gd name="connsiteX609" fmla="*/ 374641 w 1809181"/>
                <a:gd name="connsiteY609" fmla="*/ 865471 h 2457840"/>
                <a:gd name="connsiteX610" fmla="*/ 379383 w 1809181"/>
                <a:gd name="connsiteY610" fmla="*/ 867902 h 2457840"/>
                <a:gd name="connsiteX611" fmla="*/ 384125 w 1809181"/>
                <a:gd name="connsiteY611" fmla="*/ 860609 h 2457840"/>
                <a:gd name="connsiteX612" fmla="*/ 379383 w 1809181"/>
                <a:gd name="connsiteY612" fmla="*/ 860609 h 2457840"/>
                <a:gd name="connsiteX613" fmla="*/ 391239 w 1809181"/>
                <a:gd name="connsiteY613" fmla="*/ 853316 h 2457840"/>
                <a:gd name="connsiteX614" fmla="*/ 393610 w 1809181"/>
                <a:gd name="connsiteY614" fmla="*/ 846022 h 2457840"/>
                <a:gd name="connsiteX615" fmla="*/ 400723 w 1809181"/>
                <a:gd name="connsiteY615" fmla="*/ 858178 h 2457840"/>
                <a:gd name="connsiteX616" fmla="*/ 407837 w 1809181"/>
                <a:gd name="connsiteY616" fmla="*/ 853316 h 2457840"/>
                <a:gd name="connsiteX617" fmla="*/ 407837 w 1809181"/>
                <a:gd name="connsiteY617" fmla="*/ 831436 h 2457840"/>
                <a:gd name="connsiteX618" fmla="*/ 414950 w 1809181"/>
                <a:gd name="connsiteY618" fmla="*/ 831436 h 2457840"/>
                <a:gd name="connsiteX619" fmla="*/ 414950 w 1809181"/>
                <a:gd name="connsiteY619" fmla="*/ 811987 h 2457840"/>
                <a:gd name="connsiteX620" fmla="*/ 422063 w 1809181"/>
                <a:gd name="connsiteY620" fmla="*/ 809556 h 2457840"/>
                <a:gd name="connsiteX621" fmla="*/ 429177 w 1809181"/>
                <a:gd name="connsiteY621" fmla="*/ 802263 h 2457840"/>
                <a:gd name="connsiteX622" fmla="*/ 445775 w 1809181"/>
                <a:gd name="connsiteY622" fmla="*/ 804694 h 2457840"/>
                <a:gd name="connsiteX623" fmla="*/ 445775 w 1809181"/>
                <a:gd name="connsiteY623" fmla="*/ 809556 h 2457840"/>
                <a:gd name="connsiteX624" fmla="*/ 452888 w 1809181"/>
                <a:gd name="connsiteY624" fmla="*/ 804694 h 2457840"/>
                <a:gd name="connsiteX625" fmla="*/ 460002 w 1809181"/>
                <a:gd name="connsiteY625" fmla="*/ 804694 h 2457840"/>
                <a:gd name="connsiteX626" fmla="*/ 460002 w 1809181"/>
                <a:gd name="connsiteY626" fmla="*/ 802263 h 2457840"/>
                <a:gd name="connsiteX627" fmla="*/ 474229 w 1809181"/>
                <a:gd name="connsiteY627" fmla="*/ 797400 h 2457840"/>
                <a:gd name="connsiteX628" fmla="*/ 469486 w 1809181"/>
                <a:gd name="connsiteY628" fmla="*/ 777952 h 2457840"/>
                <a:gd name="connsiteX629" fmla="*/ 462373 w 1809181"/>
                <a:gd name="connsiteY629" fmla="*/ 770658 h 2457840"/>
                <a:gd name="connsiteX630" fmla="*/ 467115 w 1809181"/>
                <a:gd name="connsiteY630" fmla="*/ 768227 h 2457840"/>
                <a:gd name="connsiteX631" fmla="*/ 493198 w 1809181"/>
                <a:gd name="connsiteY631" fmla="*/ 763365 h 2457840"/>
                <a:gd name="connsiteX632" fmla="*/ 535878 w 1809181"/>
                <a:gd name="connsiteY632" fmla="*/ 741485 h 2457840"/>
                <a:gd name="connsiteX633" fmla="*/ 524023 w 1809181"/>
                <a:gd name="connsiteY633" fmla="*/ 726899 h 2457840"/>
                <a:gd name="connsiteX634" fmla="*/ 469486 w 1809181"/>
                <a:gd name="connsiteY634" fmla="*/ 705019 h 2457840"/>
                <a:gd name="connsiteX635" fmla="*/ 493198 w 1809181"/>
                <a:gd name="connsiteY635" fmla="*/ 680708 h 2457840"/>
                <a:gd name="connsiteX636" fmla="*/ 500311 w 1809181"/>
                <a:gd name="connsiteY636" fmla="*/ 673414 h 2457840"/>
                <a:gd name="connsiteX637" fmla="*/ 528765 w 1809181"/>
                <a:gd name="connsiteY637" fmla="*/ 670983 h 2457840"/>
                <a:gd name="connsiteX638" fmla="*/ 616497 w 1809181"/>
                <a:gd name="connsiteY638" fmla="*/ 692863 h 2457840"/>
                <a:gd name="connsiteX639" fmla="*/ 630724 w 1809181"/>
                <a:gd name="connsiteY639" fmla="*/ 688001 h 2457840"/>
                <a:gd name="connsiteX640" fmla="*/ 630724 w 1809181"/>
                <a:gd name="connsiteY640" fmla="*/ 695294 h 2457840"/>
                <a:gd name="connsiteX641" fmla="*/ 640208 w 1809181"/>
                <a:gd name="connsiteY641" fmla="*/ 695294 h 2457840"/>
                <a:gd name="connsiteX642" fmla="*/ 644951 w 1809181"/>
                <a:gd name="connsiteY642" fmla="*/ 678277 h 2457840"/>
                <a:gd name="connsiteX643" fmla="*/ 652064 w 1809181"/>
                <a:gd name="connsiteY643" fmla="*/ 666121 h 2457840"/>
                <a:gd name="connsiteX644" fmla="*/ 663920 w 1809181"/>
                <a:gd name="connsiteY644" fmla="*/ 688001 h 2457840"/>
                <a:gd name="connsiteX645" fmla="*/ 671033 w 1809181"/>
                <a:gd name="connsiteY645" fmla="*/ 685570 h 2457840"/>
                <a:gd name="connsiteX646" fmla="*/ 685260 w 1809181"/>
                <a:gd name="connsiteY646" fmla="*/ 700156 h 2457840"/>
                <a:gd name="connsiteX647" fmla="*/ 685260 w 1809181"/>
                <a:gd name="connsiteY647" fmla="*/ 700156 h 2457840"/>
                <a:gd name="connsiteX648" fmla="*/ 671033 w 1809181"/>
                <a:gd name="connsiteY648" fmla="*/ 685570 h 2457840"/>
                <a:gd name="connsiteX649" fmla="*/ 663920 w 1809181"/>
                <a:gd name="connsiteY649" fmla="*/ 688001 h 2457840"/>
                <a:gd name="connsiteX650" fmla="*/ 652064 w 1809181"/>
                <a:gd name="connsiteY650" fmla="*/ 666121 h 2457840"/>
                <a:gd name="connsiteX651" fmla="*/ 652064 w 1809181"/>
                <a:gd name="connsiteY651" fmla="*/ 658827 h 2457840"/>
                <a:gd name="connsiteX652" fmla="*/ 673404 w 1809181"/>
                <a:gd name="connsiteY652" fmla="*/ 646672 h 2457840"/>
                <a:gd name="connsiteX653" fmla="*/ 666291 w 1809181"/>
                <a:gd name="connsiteY653" fmla="*/ 639379 h 2457840"/>
                <a:gd name="connsiteX654" fmla="*/ 697116 w 1809181"/>
                <a:gd name="connsiteY654" fmla="*/ 629654 h 2457840"/>
                <a:gd name="connsiteX655" fmla="*/ 692374 w 1809181"/>
                <a:gd name="connsiteY655" fmla="*/ 615068 h 2457840"/>
                <a:gd name="connsiteX656" fmla="*/ 659178 w 1809181"/>
                <a:gd name="connsiteY656" fmla="*/ 610205 h 2457840"/>
                <a:gd name="connsiteX657" fmla="*/ 656806 w 1809181"/>
                <a:gd name="connsiteY657" fmla="*/ 595619 h 2457840"/>
                <a:gd name="connsiteX658" fmla="*/ 666291 w 1809181"/>
                <a:gd name="connsiteY658" fmla="*/ 534841 h 2457840"/>
                <a:gd name="connsiteX659" fmla="*/ 656806 w 1809181"/>
                <a:gd name="connsiteY659" fmla="*/ 525117 h 2457840"/>
                <a:gd name="connsiteX660" fmla="*/ 656806 w 1809181"/>
                <a:gd name="connsiteY660" fmla="*/ 503237 h 2457840"/>
                <a:gd name="connsiteX661" fmla="*/ 640208 w 1809181"/>
                <a:gd name="connsiteY661" fmla="*/ 503237 h 2457840"/>
                <a:gd name="connsiteX662" fmla="*/ 644951 w 1809181"/>
                <a:gd name="connsiteY662" fmla="*/ 471633 h 2457840"/>
                <a:gd name="connsiteX663" fmla="*/ 637837 w 1809181"/>
                <a:gd name="connsiteY663" fmla="*/ 464340 h 2457840"/>
                <a:gd name="connsiteX664" fmla="*/ 640208 w 1809181"/>
                <a:gd name="connsiteY664" fmla="*/ 444891 h 2457840"/>
                <a:gd name="connsiteX665" fmla="*/ 659178 w 1809181"/>
                <a:gd name="connsiteY665" fmla="*/ 444891 h 2457840"/>
                <a:gd name="connsiteX666" fmla="*/ 678147 w 1809181"/>
                <a:gd name="connsiteY666" fmla="*/ 430304 h 2457840"/>
                <a:gd name="connsiteX667" fmla="*/ 680518 w 1809181"/>
                <a:gd name="connsiteY667" fmla="*/ 427873 h 2457840"/>
                <a:gd name="connsiteX668" fmla="*/ 659178 w 1809181"/>
                <a:gd name="connsiteY668" fmla="*/ 423011 h 2457840"/>
                <a:gd name="connsiteX669" fmla="*/ 666291 w 1809181"/>
                <a:gd name="connsiteY669" fmla="*/ 405993 h 2457840"/>
                <a:gd name="connsiteX670" fmla="*/ 692374 w 1809181"/>
                <a:gd name="connsiteY670" fmla="*/ 408424 h 2457840"/>
                <a:gd name="connsiteX671" fmla="*/ 687631 w 1809181"/>
                <a:gd name="connsiteY671" fmla="*/ 388975 h 2457840"/>
                <a:gd name="connsiteX672" fmla="*/ 687631 w 1809181"/>
                <a:gd name="connsiteY672" fmla="*/ 374389 h 2457840"/>
                <a:gd name="connsiteX673" fmla="*/ 704229 w 1809181"/>
                <a:gd name="connsiteY673" fmla="*/ 374389 h 2457840"/>
                <a:gd name="connsiteX674" fmla="*/ 706600 w 1809181"/>
                <a:gd name="connsiteY674" fmla="*/ 367096 h 2457840"/>
                <a:gd name="connsiteX675" fmla="*/ 713714 w 1809181"/>
                <a:gd name="connsiteY675" fmla="*/ 364665 h 2457840"/>
                <a:gd name="connsiteX676" fmla="*/ 711343 w 1809181"/>
                <a:gd name="connsiteY676" fmla="*/ 347647 h 2457840"/>
                <a:gd name="connsiteX677" fmla="*/ 739796 w 1809181"/>
                <a:gd name="connsiteY677" fmla="*/ 337922 h 2457840"/>
                <a:gd name="connsiteX678" fmla="*/ 727941 w 1809181"/>
                <a:gd name="connsiteY678" fmla="*/ 333060 h 2457840"/>
                <a:gd name="connsiteX679" fmla="*/ 725569 w 1809181"/>
                <a:gd name="connsiteY679" fmla="*/ 311180 h 2457840"/>
                <a:gd name="connsiteX680" fmla="*/ 718456 w 1809181"/>
                <a:gd name="connsiteY680" fmla="*/ 308749 h 2457840"/>
                <a:gd name="connsiteX681" fmla="*/ 725569 w 1809181"/>
                <a:gd name="connsiteY681" fmla="*/ 299025 h 2457840"/>
                <a:gd name="connsiteX682" fmla="*/ 725569 w 1809181"/>
                <a:gd name="connsiteY682" fmla="*/ 296594 h 2457840"/>
                <a:gd name="connsiteX683" fmla="*/ 713714 w 1809181"/>
                <a:gd name="connsiteY683" fmla="*/ 291732 h 2457840"/>
                <a:gd name="connsiteX684" fmla="*/ 704229 w 1809181"/>
                <a:gd name="connsiteY684" fmla="*/ 299025 h 2457840"/>
                <a:gd name="connsiteX685" fmla="*/ 692374 w 1809181"/>
                <a:gd name="connsiteY685" fmla="*/ 282007 h 2457840"/>
                <a:gd name="connsiteX686" fmla="*/ 706600 w 1809181"/>
                <a:gd name="connsiteY686" fmla="*/ 255265 h 2457840"/>
                <a:gd name="connsiteX687" fmla="*/ 713714 w 1809181"/>
                <a:gd name="connsiteY687" fmla="*/ 267421 h 2457840"/>
                <a:gd name="connsiteX688" fmla="*/ 732683 w 1809181"/>
                <a:gd name="connsiteY688" fmla="*/ 240679 h 2457840"/>
                <a:gd name="connsiteX689" fmla="*/ 742167 w 1809181"/>
                <a:gd name="connsiteY689" fmla="*/ 240679 h 2457840"/>
                <a:gd name="connsiteX690" fmla="*/ 742167 w 1809181"/>
                <a:gd name="connsiteY690" fmla="*/ 233385 h 2457840"/>
                <a:gd name="connsiteX691" fmla="*/ 720827 w 1809181"/>
                <a:gd name="connsiteY691" fmla="*/ 218799 h 2457840"/>
                <a:gd name="connsiteX692" fmla="*/ 727941 w 1809181"/>
                <a:gd name="connsiteY692" fmla="*/ 199350 h 2457840"/>
                <a:gd name="connsiteX693" fmla="*/ 754023 w 1809181"/>
                <a:gd name="connsiteY693" fmla="*/ 199350 h 2457840"/>
                <a:gd name="connsiteX694" fmla="*/ 761137 w 1809181"/>
                <a:gd name="connsiteY694" fmla="*/ 192057 h 2457840"/>
                <a:gd name="connsiteX695" fmla="*/ 732683 w 1809181"/>
                <a:gd name="connsiteY695" fmla="*/ 150728 h 2457840"/>
                <a:gd name="connsiteX696" fmla="*/ 742167 w 1809181"/>
                <a:gd name="connsiteY696" fmla="*/ 131279 h 2457840"/>
                <a:gd name="connsiteX697" fmla="*/ 775363 w 1809181"/>
                <a:gd name="connsiteY697" fmla="*/ 116693 h 2457840"/>
                <a:gd name="connsiteX698" fmla="*/ 780106 w 1809181"/>
                <a:gd name="connsiteY698" fmla="*/ 131279 h 2457840"/>
                <a:gd name="connsiteX699" fmla="*/ 801446 w 1809181"/>
                <a:gd name="connsiteY699" fmla="*/ 116693 h 2457840"/>
                <a:gd name="connsiteX700" fmla="*/ 796704 w 1809181"/>
                <a:gd name="connsiteY700" fmla="*/ 109399 h 2457840"/>
                <a:gd name="connsiteX701" fmla="*/ 813302 w 1809181"/>
                <a:gd name="connsiteY701" fmla="*/ 102106 h 2457840"/>
                <a:gd name="connsiteX702" fmla="*/ 813302 w 1809181"/>
                <a:gd name="connsiteY702" fmla="*/ 94813 h 2457840"/>
                <a:gd name="connsiteX703" fmla="*/ 822786 w 1809181"/>
                <a:gd name="connsiteY703" fmla="*/ 87519 h 2457840"/>
                <a:gd name="connsiteX704" fmla="*/ 808559 w 1809181"/>
                <a:gd name="connsiteY704" fmla="*/ 53484 h 2457840"/>
                <a:gd name="connsiteX705" fmla="*/ 806188 w 1809181"/>
                <a:gd name="connsiteY705" fmla="*/ 7293 h 2457840"/>
                <a:gd name="connsiteX706" fmla="*/ 848869 w 1809181"/>
                <a:gd name="connsiteY706" fmla="*/ 17018 h 2457840"/>
                <a:gd name="connsiteX707" fmla="*/ 870209 w 1809181"/>
                <a:gd name="connsiteY707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384125 w 1809181"/>
                <a:gd name="connsiteY424" fmla="*/ 2423805 h 2457840"/>
                <a:gd name="connsiteX425" fmla="*/ 365156 w 1809181"/>
                <a:gd name="connsiteY425" fmla="*/ 2404356 h 2457840"/>
                <a:gd name="connsiteX426" fmla="*/ 339073 w 1809181"/>
                <a:gd name="connsiteY426" fmla="*/ 2394632 h 2457840"/>
                <a:gd name="connsiteX427" fmla="*/ 234743 w 1809181"/>
                <a:gd name="connsiteY427" fmla="*/ 2409218 h 2457840"/>
                <a:gd name="connsiteX428" fmla="*/ 270310 w 1809181"/>
                <a:gd name="connsiteY428" fmla="*/ 2382476 h 2457840"/>
                <a:gd name="connsiteX429" fmla="*/ 270310 w 1809181"/>
                <a:gd name="connsiteY429" fmla="*/ 2353303 h 2457840"/>
                <a:gd name="connsiteX430" fmla="*/ 284537 w 1809181"/>
                <a:gd name="connsiteY430" fmla="*/ 2326561 h 2457840"/>
                <a:gd name="connsiteX431" fmla="*/ 275053 w 1809181"/>
                <a:gd name="connsiteY431" fmla="*/ 2314405 h 2457840"/>
                <a:gd name="connsiteX432" fmla="*/ 263197 w 1809181"/>
                <a:gd name="connsiteY432" fmla="*/ 2324130 h 2457840"/>
                <a:gd name="connsiteX433" fmla="*/ 215774 w 1809181"/>
                <a:gd name="connsiteY433" fmla="*/ 2299819 h 2457840"/>
                <a:gd name="connsiteX434" fmla="*/ 230001 w 1809181"/>
                <a:gd name="connsiteY434" fmla="*/ 2292526 h 2457840"/>
                <a:gd name="connsiteX435" fmla="*/ 227630 w 1809181"/>
                <a:gd name="connsiteY435" fmla="*/ 2263352 h 2457840"/>
                <a:gd name="connsiteX436" fmla="*/ 215774 w 1809181"/>
                <a:gd name="connsiteY436" fmla="*/ 2265783 h 2457840"/>
                <a:gd name="connsiteX437" fmla="*/ 196805 w 1809181"/>
                <a:gd name="connsiteY437" fmla="*/ 2241472 h 2457840"/>
                <a:gd name="connsiteX438" fmla="*/ 194434 w 1809181"/>
                <a:gd name="connsiteY438" fmla="*/ 2241472 h 2457840"/>
                <a:gd name="connsiteX439" fmla="*/ 194434 w 1809181"/>
                <a:gd name="connsiteY439" fmla="*/ 2234179 h 2457840"/>
                <a:gd name="connsiteX440" fmla="*/ 187320 w 1809181"/>
                <a:gd name="connsiteY440" fmla="*/ 2241472 h 2457840"/>
                <a:gd name="connsiteX441" fmla="*/ 187320 w 1809181"/>
                <a:gd name="connsiteY441" fmla="*/ 2229317 h 2457840"/>
                <a:gd name="connsiteX442" fmla="*/ 180207 w 1809181"/>
                <a:gd name="connsiteY442" fmla="*/ 2236610 h 2457840"/>
                <a:gd name="connsiteX443" fmla="*/ 175465 w 1809181"/>
                <a:gd name="connsiteY443" fmla="*/ 2229317 h 2457840"/>
                <a:gd name="connsiteX444" fmla="*/ 168351 w 1809181"/>
                <a:gd name="connsiteY444" fmla="*/ 2229317 h 2457840"/>
                <a:gd name="connsiteX445" fmla="*/ 154124 w 1809181"/>
                <a:gd name="connsiteY445" fmla="*/ 2209868 h 2457840"/>
                <a:gd name="connsiteX446" fmla="*/ 168351 w 1809181"/>
                <a:gd name="connsiteY446" fmla="*/ 2209868 h 2457840"/>
                <a:gd name="connsiteX447" fmla="*/ 168351 w 1809181"/>
                <a:gd name="connsiteY447" fmla="*/ 2207437 h 2457840"/>
                <a:gd name="connsiteX448" fmla="*/ 203918 w 1809181"/>
                <a:gd name="connsiteY448" fmla="*/ 2207437 h 2457840"/>
                <a:gd name="connsiteX449" fmla="*/ 187320 w 1809181"/>
                <a:gd name="connsiteY449" fmla="*/ 2119918 h 2457840"/>
                <a:gd name="connsiteX450" fmla="*/ 196805 w 1809181"/>
                <a:gd name="connsiteY450" fmla="*/ 2119918 h 2457840"/>
                <a:gd name="connsiteX451" fmla="*/ 196805 w 1809181"/>
                <a:gd name="connsiteY451" fmla="*/ 2129642 h 2457840"/>
                <a:gd name="connsiteX452" fmla="*/ 237114 w 1809181"/>
                <a:gd name="connsiteY452" fmla="*/ 2124780 h 2457840"/>
                <a:gd name="connsiteX453" fmla="*/ 244228 w 1809181"/>
                <a:gd name="connsiteY453" fmla="*/ 2136935 h 2457840"/>
                <a:gd name="connsiteX454" fmla="*/ 263197 w 1809181"/>
                <a:gd name="connsiteY454" fmla="*/ 2124780 h 2457840"/>
                <a:gd name="connsiteX455" fmla="*/ 263197 w 1809181"/>
                <a:gd name="connsiteY455" fmla="*/ 2119918 h 2457840"/>
                <a:gd name="connsiteX456" fmla="*/ 284537 w 1809181"/>
                <a:gd name="connsiteY456" fmla="*/ 2105331 h 2457840"/>
                <a:gd name="connsiteX457" fmla="*/ 277424 w 1809181"/>
                <a:gd name="connsiteY457" fmla="*/ 2081020 h 2457840"/>
                <a:gd name="connsiteX458" fmla="*/ 291651 w 1809181"/>
                <a:gd name="connsiteY458" fmla="*/ 2076158 h 2457840"/>
                <a:gd name="connsiteX459" fmla="*/ 303506 w 1809181"/>
                <a:gd name="connsiteY459" fmla="*/ 2105331 h 2457840"/>
                <a:gd name="connsiteX460" fmla="*/ 324847 w 1809181"/>
                <a:gd name="connsiteY460" fmla="*/ 2095607 h 2457840"/>
                <a:gd name="connsiteX461" fmla="*/ 320104 w 1809181"/>
                <a:gd name="connsiteY461" fmla="*/ 2081020 h 2457840"/>
                <a:gd name="connsiteX462" fmla="*/ 339073 w 1809181"/>
                <a:gd name="connsiteY462" fmla="*/ 2034829 h 2457840"/>
                <a:gd name="connsiteX463" fmla="*/ 343816 w 1809181"/>
                <a:gd name="connsiteY463" fmla="*/ 2034829 h 2457840"/>
                <a:gd name="connsiteX464" fmla="*/ 343816 w 1809181"/>
                <a:gd name="connsiteY464" fmla="*/ 2008087 h 2457840"/>
                <a:gd name="connsiteX465" fmla="*/ 317733 w 1809181"/>
                <a:gd name="connsiteY465" fmla="*/ 2008087 h 2457840"/>
                <a:gd name="connsiteX466" fmla="*/ 320104 w 1809181"/>
                <a:gd name="connsiteY466" fmla="*/ 2000794 h 2457840"/>
                <a:gd name="connsiteX467" fmla="*/ 312991 w 1809181"/>
                <a:gd name="connsiteY467" fmla="*/ 1998363 h 2457840"/>
                <a:gd name="connsiteX468" fmla="*/ 298764 w 1809181"/>
                <a:gd name="connsiteY468" fmla="*/ 2020243 h 2457840"/>
                <a:gd name="connsiteX469" fmla="*/ 265568 w 1809181"/>
                <a:gd name="connsiteY469" fmla="*/ 1991069 h 2457840"/>
                <a:gd name="connsiteX470" fmla="*/ 263197 w 1809181"/>
                <a:gd name="connsiteY470" fmla="*/ 1991069 h 2457840"/>
                <a:gd name="connsiteX471" fmla="*/ 234743 w 1809181"/>
                <a:gd name="connsiteY471" fmla="*/ 1944879 h 2457840"/>
                <a:gd name="connsiteX472" fmla="*/ 227630 w 1809181"/>
                <a:gd name="connsiteY472" fmla="*/ 1957034 h 2457840"/>
                <a:gd name="connsiteX473" fmla="*/ 215774 w 1809181"/>
                <a:gd name="connsiteY473" fmla="*/ 1942447 h 2457840"/>
                <a:gd name="connsiteX474" fmla="*/ 208661 w 1809181"/>
                <a:gd name="connsiteY474" fmla="*/ 1944879 h 2457840"/>
                <a:gd name="connsiteX475" fmla="*/ 196805 w 1809181"/>
                <a:gd name="connsiteY475" fmla="*/ 1930292 h 2457840"/>
                <a:gd name="connsiteX476" fmla="*/ 173094 w 1809181"/>
                <a:gd name="connsiteY476" fmla="*/ 1952172 h 2457840"/>
                <a:gd name="connsiteX477" fmla="*/ 139898 w 1809181"/>
                <a:gd name="connsiteY477" fmla="*/ 1893826 h 2457840"/>
                <a:gd name="connsiteX478" fmla="*/ 106702 w 1809181"/>
                <a:gd name="connsiteY478" fmla="*/ 1910843 h 2457840"/>
                <a:gd name="connsiteX479" fmla="*/ 99588 w 1809181"/>
                <a:gd name="connsiteY479" fmla="*/ 1903550 h 2457840"/>
                <a:gd name="connsiteX480" fmla="*/ 99588 w 1809181"/>
                <a:gd name="connsiteY480" fmla="*/ 1896257 h 2457840"/>
                <a:gd name="connsiteX481" fmla="*/ 106702 w 1809181"/>
                <a:gd name="connsiteY481" fmla="*/ 1893826 h 2457840"/>
                <a:gd name="connsiteX482" fmla="*/ 106702 w 1809181"/>
                <a:gd name="connsiteY482" fmla="*/ 1886532 h 2457840"/>
                <a:gd name="connsiteX483" fmla="*/ 87732 w 1809181"/>
                <a:gd name="connsiteY483" fmla="*/ 1888963 h 2457840"/>
                <a:gd name="connsiteX484" fmla="*/ 85361 w 1809181"/>
                <a:gd name="connsiteY484" fmla="*/ 1867083 h 2457840"/>
                <a:gd name="connsiteX485" fmla="*/ 101959 w 1809181"/>
                <a:gd name="connsiteY485" fmla="*/ 1867083 h 2457840"/>
                <a:gd name="connsiteX486" fmla="*/ 101959 w 1809181"/>
                <a:gd name="connsiteY486" fmla="*/ 1859790 h 2457840"/>
                <a:gd name="connsiteX487" fmla="*/ 113815 w 1809181"/>
                <a:gd name="connsiteY487" fmla="*/ 1862221 h 2457840"/>
                <a:gd name="connsiteX488" fmla="*/ 120928 w 1809181"/>
                <a:gd name="connsiteY488" fmla="*/ 1847635 h 2457840"/>
                <a:gd name="connsiteX489" fmla="*/ 85361 w 1809181"/>
                <a:gd name="connsiteY489" fmla="*/ 1852497 h 2457840"/>
                <a:gd name="connsiteX490" fmla="*/ 78248 w 1809181"/>
                <a:gd name="connsiteY490" fmla="*/ 1813599 h 2457840"/>
                <a:gd name="connsiteX491" fmla="*/ 71134 w 1809181"/>
                <a:gd name="connsiteY491" fmla="*/ 1813599 h 2457840"/>
                <a:gd name="connsiteX492" fmla="*/ 64021 w 1809181"/>
                <a:gd name="connsiteY492" fmla="*/ 1764977 h 2457840"/>
                <a:gd name="connsiteX493" fmla="*/ 23712 w 1809181"/>
                <a:gd name="connsiteY493" fmla="*/ 1772271 h 2457840"/>
                <a:gd name="connsiteX494" fmla="*/ 23712 w 1809181"/>
                <a:gd name="connsiteY494" fmla="*/ 1750391 h 2457840"/>
                <a:gd name="connsiteX495" fmla="*/ 26083 w 1809181"/>
                <a:gd name="connsiteY495" fmla="*/ 1747960 h 2457840"/>
                <a:gd name="connsiteX496" fmla="*/ 30825 w 1809181"/>
                <a:gd name="connsiteY496" fmla="*/ 1733373 h 2457840"/>
                <a:gd name="connsiteX497" fmla="*/ 30825 w 1809181"/>
                <a:gd name="connsiteY497" fmla="*/ 1723649 h 2457840"/>
                <a:gd name="connsiteX498" fmla="*/ 18969 w 1809181"/>
                <a:gd name="connsiteY498" fmla="*/ 1723649 h 2457840"/>
                <a:gd name="connsiteX499" fmla="*/ 16598 w 1809181"/>
                <a:gd name="connsiteY499" fmla="*/ 1701769 h 2457840"/>
                <a:gd name="connsiteX500" fmla="*/ 4743 w 1809181"/>
                <a:gd name="connsiteY500" fmla="*/ 1701769 h 2457840"/>
                <a:gd name="connsiteX501" fmla="*/ 0 w 1809181"/>
                <a:gd name="connsiteY501" fmla="*/ 1684751 h 2457840"/>
                <a:gd name="connsiteX502" fmla="*/ 23712 w 1809181"/>
                <a:gd name="connsiteY502" fmla="*/ 1675027 h 2457840"/>
                <a:gd name="connsiteX503" fmla="*/ 23712 w 1809181"/>
                <a:gd name="connsiteY503" fmla="*/ 1672596 h 2457840"/>
                <a:gd name="connsiteX504" fmla="*/ 47423 w 1809181"/>
                <a:gd name="connsiteY504" fmla="*/ 1672596 h 2457840"/>
                <a:gd name="connsiteX505" fmla="*/ 40310 w 1809181"/>
                <a:gd name="connsiteY505" fmla="*/ 1638560 h 2457840"/>
                <a:gd name="connsiteX506" fmla="*/ 18969 w 1809181"/>
                <a:gd name="connsiteY506" fmla="*/ 1643422 h 2457840"/>
                <a:gd name="connsiteX507" fmla="*/ 16598 w 1809181"/>
                <a:gd name="connsiteY507" fmla="*/ 1611818 h 2457840"/>
                <a:gd name="connsiteX508" fmla="*/ 23712 w 1809181"/>
                <a:gd name="connsiteY508" fmla="*/ 1611818 h 2457840"/>
                <a:gd name="connsiteX509" fmla="*/ 11856 w 1809181"/>
                <a:gd name="connsiteY509" fmla="*/ 1602094 h 2457840"/>
                <a:gd name="connsiteX510" fmla="*/ 23712 w 1809181"/>
                <a:gd name="connsiteY510" fmla="*/ 1597232 h 2457840"/>
                <a:gd name="connsiteX511" fmla="*/ 16598 w 1809181"/>
                <a:gd name="connsiteY511" fmla="*/ 1582645 h 2457840"/>
                <a:gd name="connsiteX512" fmla="*/ 18969 w 1809181"/>
                <a:gd name="connsiteY512" fmla="*/ 1570489 h 2457840"/>
                <a:gd name="connsiteX513" fmla="*/ 18969 w 1809181"/>
                <a:gd name="connsiteY513" fmla="*/ 1553472 h 2457840"/>
                <a:gd name="connsiteX514" fmla="*/ 30825 w 1809181"/>
                <a:gd name="connsiteY514" fmla="*/ 1548610 h 2457840"/>
                <a:gd name="connsiteX515" fmla="*/ 30825 w 1809181"/>
                <a:gd name="connsiteY515" fmla="*/ 1541316 h 2457840"/>
                <a:gd name="connsiteX516" fmla="*/ 37939 w 1809181"/>
                <a:gd name="connsiteY516" fmla="*/ 1548610 h 2457840"/>
                <a:gd name="connsiteX517" fmla="*/ 52165 w 1809181"/>
                <a:gd name="connsiteY517" fmla="*/ 1541316 h 2457840"/>
                <a:gd name="connsiteX518" fmla="*/ 47423 w 1809181"/>
                <a:gd name="connsiteY518" fmla="*/ 1541316 h 2457840"/>
                <a:gd name="connsiteX519" fmla="*/ 54537 w 1809181"/>
                <a:gd name="connsiteY519" fmla="*/ 1538885 h 2457840"/>
                <a:gd name="connsiteX520" fmla="*/ 59279 w 1809181"/>
                <a:gd name="connsiteY520" fmla="*/ 1546179 h 2457840"/>
                <a:gd name="connsiteX521" fmla="*/ 66392 w 1809181"/>
                <a:gd name="connsiteY521" fmla="*/ 1546179 h 2457840"/>
                <a:gd name="connsiteX522" fmla="*/ 80619 w 1809181"/>
                <a:gd name="connsiteY522" fmla="*/ 1553472 h 2457840"/>
                <a:gd name="connsiteX523" fmla="*/ 85361 w 1809181"/>
                <a:gd name="connsiteY523" fmla="*/ 1548610 h 2457840"/>
                <a:gd name="connsiteX524" fmla="*/ 94846 w 1809181"/>
                <a:gd name="connsiteY524" fmla="*/ 1560765 h 2457840"/>
                <a:gd name="connsiteX525" fmla="*/ 99588 w 1809181"/>
                <a:gd name="connsiteY525" fmla="*/ 1570489 h 2457840"/>
                <a:gd name="connsiteX526" fmla="*/ 106702 w 1809181"/>
                <a:gd name="connsiteY526" fmla="*/ 1568058 h 2457840"/>
                <a:gd name="connsiteX527" fmla="*/ 113815 w 1809181"/>
                <a:gd name="connsiteY527" fmla="*/ 1575352 h 2457840"/>
                <a:gd name="connsiteX528" fmla="*/ 128042 w 1809181"/>
                <a:gd name="connsiteY528" fmla="*/ 1570489 h 2457840"/>
                <a:gd name="connsiteX529" fmla="*/ 132784 w 1809181"/>
                <a:gd name="connsiteY529" fmla="*/ 1582645 h 2457840"/>
                <a:gd name="connsiteX530" fmla="*/ 154124 w 1809181"/>
                <a:gd name="connsiteY530" fmla="*/ 1587507 h 2457840"/>
                <a:gd name="connsiteX531" fmla="*/ 154124 w 1809181"/>
                <a:gd name="connsiteY531" fmla="*/ 1570489 h 2457840"/>
                <a:gd name="connsiteX532" fmla="*/ 163609 w 1809181"/>
                <a:gd name="connsiteY532" fmla="*/ 1570489 h 2457840"/>
                <a:gd name="connsiteX533" fmla="*/ 173094 w 1809181"/>
                <a:gd name="connsiteY533" fmla="*/ 1553472 h 2457840"/>
                <a:gd name="connsiteX534" fmla="*/ 161238 w 1809181"/>
                <a:gd name="connsiteY534" fmla="*/ 1473246 h 2457840"/>
                <a:gd name="connsiteX535" fmla="*/ 168351 w 1809181"/>
                <a:gd name="connsiteY535" fmla="*/ 1478108 h 2457840"/>
                <a:gd name="connsiteX536" fmla="*/ 173094 w 1809181"/>
                <a:gd name="connsiteY536" fmla="*/ 1465952 h 2457840"/>
                <a:gd name="connsiteX537" fmla="*/ 180207 w 1809181"/>
                <a:gd name="connsiteY537" fmla="*/ 1470814 h 2457840"/>
                <a:gd name="connsiteX538" fmla="*/ 180207 w 1809181"/>
                <a:gd name="connsiteY538" fmla="*/ 1465952 h 2457840"/>
                <a:gd name="connsiteX539" fmla="*/ 194434 w 1809181"/>
                <a:gd name="connsiteY539" fmla="*/ 1465952 h 2457840"/>
                <a:gd name="connsiteX540" fmla="*/ 180207 w 1809181"/>
                <a:gd name="connsiteY540" fmla="*/ 1376002 h 2457840"/>
                <a:gd name="connsiteX541" fmla="*/ 161238 w 1809181"/>
                <a:gd name="connsiteY541" fmla="*/ 1380864 h 2457840"/>
                <a:gd name="connsiteX542" fmla="*/ 161238 w 1809181"/>
                <a:gd name="connsiteY542" fmla="*/ 1373571 h 2457840"/>
                <a:gd name="connsiteX543" fmla="*/ 135155 w 1809181"/>
                <a:gd name="connsiteY543" fmla="*/ 1373571 h 2457840"/>
                <a:gd name="connsiteX544" fmla="*/ 132784 w 1809181"/>
                <a:gd name="connsiteY544" fmla="*/ 1346829 h 2457840"/>
                <a:gd name="connsiteX545" fmla="*/ 132784 w 1809181"/>
                <a:gd name="connsiteY545" fmla="*/ 1334673 h 2457840"/>
                <a:gd name="connsiteX546" fmla="*/ 139898 w 1809181"/>
                <a:gd name="connsiteY546" fmla="*/ 1327380 h 2457840"/>
                <a:gd name="connsiteX547" fmla="*/ 135155 w 1809181"/>
                <a:gd name="connsiteY547" fmla="*/ 1305500 h 2457840"/>
                <a:gd name="connsiteX548" fmla="*/ 142269 w 1809181"/>
                <a:gd name="connsiteY548" fmla="*/ 1303069 h 2457840"/>
                <a:gd name="connsiteX549" fmla="*/ 139898 w 1809181"/>
                <a:gd name="connsiteY549" fmla="*/ 1298207 h 2457840"/>
                <a:gd name="connsiteX550" fmla="*/ 142269 w 1809181"/>
                <a:gd name="connsiteY550" fmla="*/ 1295775 h 2457840"/>
                <a:gd name="connsiteX551" fmla="*/ 149382 w 1809181"/>
                <a:gd name="connsiteY551" fmla="*/ 1295775 h 2457840"/>
                <a:gd name="connsiteX552" fmla="*/ 149382 w 1809181"/>
                <a:gd name="connsiteY552" fmla="*/ 1276327 h 2457840"/>
                <a:gd name="connsiteX553" fmla="*/ 142269 w 1809181"/>
                <a:gd name="connsiteY553" fmla="*/ 1276327 h 2457840"/>
                <a:gd name="connsiteX554" fmla="*/ 142269 w 1809181"/>
                <a:gd name="connsiteY554" fmla="*/ 1247154 h 2457840"/>
                <a:gd name="connsiteX555" fmla="*/ 154124 w 1809181"/>
                <a:gd name="connsiteY555" fmla="*/ 1242291 h 2457840"/>
                <a:gd name="connsiteX556" fmla="*/ 149382 w 1809181"/>
                <a:gd name="connsiteY556" fmla="*/ 1220411 h 2457840"/>
                <a:gd name="connsiteX557" fmla="*/ 180207 w 1809181"/>
                <a:gd name="connsiteY557" fmla="*/ 1215549 h 2457840"/>
                <a:gd name="connsiteX558" fmla="*/ 175465 w 1809181"/>
                <a:gd name="connsiteY558" fmla="*/ 1198532 h 2457840"/>
                <a:gd name="connsiteX559" fmla="*/ 161238 w 1809181"/>
                <a:gd name="connsiteY559" fmla="*/ 1193669 h 2457840"/>
                <a:gd name="connsiteX560" fmla="*/ 154124 w 1809181"/>
                <a:gd name="connsiteY560" fmla="*/ 1179083 h 2457840"/>
                <a:gd name="connsiteX561" fmla="*/ 132784 w 1809181"/>
                <a:gd name="connsiteY561" fmla="*/ 1179083 h 2457840"/>
                <a:gd name="connsiteX562" fmla="*/ 128042 w 1809181"/>
                <a:gd name="connsiteY562" fmla="*/ 1157203 h 2457840"/>
                <a:gd name="connsiteX563" fmla="*/ 118557 w 1809181"/>
                <a:gd name="connsiteY563" fmla="*/ 1157203 h 2457840"/>
                <a:gd name="connsiteX564" fmla="*/ 99588 w 1809181"/>
                <a:gd name="connsiteY564" fmla="*/ 1157203 h 2457840"/>
                <a:gd name="connsiteX565" fmla="*/ 94846 w 1809181"/>
                <a:gd name="connsiteY565" fmla="*/ 1132892 h 2457840"/>
                <a:gd name="connsiteX566" fmla="*/ 87732 w 1809181"/>
                <a:gd name="connsiteY566" fmla="*/ 1115874 h 2457840"/>
                <a:gd name="connsiteX567" fmla="*/ 85361 w 1809181"/>
                <a:gd name="connsiteY567" fmla="*/ 1084270 h 2457840"/>
                <a:gd name="connsiteX568" fmla="*/ 92475 w 1809181"/>
                <a:gd name="connsiteY568" fmla="*/ 1084270 h 2457840"/>
                <a:gd name="connsiteX569" fmla="*/ 94846 w 1809181"/>
                <a:gd name="connsiteY569" fmla="*/ 1074546 h 2457840"/>
                <a:gd name="connsiteX570" fmla="*/ 85361 w 1809181"/>
                <a:gd name="connsiteY570" fmla="*/ 1047803 h 2457840"/>
                <a:gd name="connsiteX571" fmla="*/ 80619 w 1809181"/>
                <a:gd name="connsiteY571" fmla="*/ 1025924 h 2457840"/>
                <a:gd name="connsiteX572" fmla="*/ 73506 w 1809181"/>
                <a:gd name="connsiteY572" fmla="*/ 1025924 h 2457840"/>
                <a:gd name="connsiteX573" fmla="*/ 71134 w 1809181"/>
                <a:gd name="connsiteY573" fmla="*/ 1021061 h 2457840"/>
                <a:gd name="connsiteX574" fmla="*/ 85361 w 1809181"/>
                <a:gd name="connsiteY574" fmla="*/ 999182 h 2457840"/>
                <a:gd name="connsiteX575" fmla="*/ 99588 w 1809181"/>
                <a:gd name="connsiteY575" fmla="*/ 1004044 h 2457840"/>
                <a:gd name="connsiteX576" fmla="*/ 101959 w 1809181"/>
                <a:gd name="connsiteY576" fmla="*/ 1011337 h 2457840"/>
                <a:gd name="connsiteX577" fmla="*/ 113815 w 1809181"/>
                <a:gd name="connsiteY577" fmla="*/ 1018630 h 2457840"/>
                <a:gd name="connsiteX578" fmla="*/ 132784 w 1809181"/>
                <a:gd name="connsiteY578" fmla="*/ 1018630 h 2457840"/>
                <a:gd name="connsiteX579" fmla="*/ 135155 w 1809181"/>
                <a:gd name="connsiteY579" fmla="*/ 1025924 h 2457840"/>
                <a:gd name="connsiteX580" fmla="*/ 147011 w 1809181"/>
                <a:gd name="connsiteY580" fmla="*/ 1021061 h 2457840"/>
                <a:gd name="connsiteX581" fmla="*/ 154124 w 1809181"/>
                <a:gd name="connsiteY581" fmla="*/ 1004044 h 2457840"/>
                <a:gd name="connsiteX582" fmla="*/ 208661 w 1809181"/>
                <a:gd name="connsiteY582" fmla="*/ 1006475 h 2457840"/>
                <a:gd name="connsiteX583" fmla="*/ 241857 w 1809181"/>
                <a:gd name="connsiteY583" fmla="*/ 1040510 h 2457840"/>
                <a:gd name="connsiteX584" fmla="*/ 244228 w 1809181"/>
                <a:gd name="connsiteY584" fmla="*/ 1028355 h 2457840"/>
                <a:gd name="connsiteX585" fmla="*/ 237114 w 1809181"/>
                <a:gd name="connsiteY585" fmla="*/ 1028355 h 2457840"/>
                <a:gd name="connsiteX586" fmla="*/ 234743 w 1809181"/>
                <a:gd name="connsiteY586" fmla="*/ 1021061 h 2457840"/>
                <a:gd name="connsiteX587" fmla="*/ 222888 w 1809181"/>
                <a:gd name="connsiteY587" fmla="*/ 1011337 h 2457840"/>
                <a:gd name="connsiteX588" fmla="*/ 227630 w 1809181"/>
                <a:gd name="connsiteY588" fmla="*/ 1004044 h 2457840"/>
                <a:gd name="connsiteX589" fmla="*/ 234743 w 1809181"/>
                <a:gd name="connsiteY589" fmla="*/ 1004044 h 2457840"/>
                <a:gd name="connsiteX590" fmla="*/ 237114 w 1809181"/>
                <a:gd name="connsiteY590" fmla="*/ 991888 h 2457840"/>
                <a:gd name="connsiteX591" fmla="*/ 256084 w 1809181"/>
                <a:gd name="connsiteY591" fmla="*/ 991888 h 2457840"/>
                <a:gd name="connsiteX592" fmla="*/ 258455 w 1809181"/>
                <a:gd name="connsiteY592" fmla="*/ 977302 h 2457840"/>
                <a:gd name="connsiteX593" fmla="*/ 265568 w 1809181"/>
                <a:gd name="connsiteY593" fmla="*/ 979733 h 2457840"/>
                <a:gd name="connsiteX594" fmla="*/ 275053 w 1809181"/>
                <a:gd name="connsiteY594" fmla="*/ 965146 h 2457840"/>
                <a:gd name="connsiteX595" fmla="*/ 296393 w 1809181"/>
                <a:gd name="connsiteY595" fmla="*/ 970008 h 2457840"/>
                <a:gd name="connsiteX596" fmla="*/ 296393 w 1809181"/>
                <a:gd name="connsiteY596" fmla="*/ 977302 h 2457840"/>
                <a:gd name="connsiteX597" fmla="*/ 317733 w 1809181"/>
                <a:gd name="connsiteY597" fmla="*/ 991888 h 2457840"/>
                <a:gd name="connsiteX598" fmla="*/ 317733 w 1809181"/>
                <a:gd name="connsiteY598" fmla="*/ 943266 h 2457840"/>
                <a:gd name="connsiteX599" fmla="*/ 329589 w 1809181"/>
                <a:gd name="connsiteY599" fmla="*/ 935973 h 2457840"/>
                <a:gd name="connsiteX600" fmla="*/ 336702 w 1809181"/>
                <a:gd name="connsiteY600" fmla="*/ 921386 h 2457840"/>
                <a:gd name="connsiteX601" fmla="*/ 353300 w 1809181"/>
                <a:gd name="connsiteY601" fmla="*/ 921386 h 2457840"/>
                <a:gd name="connsiteX602" fmla="*/ 358043 w 1809181"/>
                <a:gd name="connsiteY602" fmla="*/ 909231 h 2457840"/>
                <a:gd name="connsiteX603" fmla="*/ 386496 w 1809181"/>
                <a:gd name="connsiteY603" fmla="*/ 909231 h 2457840"/>
                <a:gd name="connsiteX604" fmla="*/ 386496 w 1809181"/>
                <a:gd name="connsiteY604" fmla="*/ 899507 h 2457840"/>
                <a:gd name="connsiteX605" fmla="*/ 374641 w 1809181"/>
                <a:gd name="connsiteY605" fmla="*/ 894644 h 2457840"/>
                <a:gd name="connsiteX606" fmla="*/ 384125 w 1809181"/>
                <a:gd name="connsiteY606" fmla="*/ 882489 h 2457840"/>
                <a:gd name="connsiteX607" fmla="*/ 367527 w 1809181"/>
                <a:gd name="connsiteY607" fmla="*/ 872764 h 2457840"/>
                <a:gd name="connsiteX608" fmla="*/ 374641 w 1809181"/>
                <a:gd name="connsiteY608" fmla="*/ 865471 h 2457840"/>
                <a:gd name="connsiteX609" fmla="*/ 379383 w 1809181"/>
                <a:gd name="connsiteY609" fmla="*/ 867902 h 2457840"/>
                <a:gd name="connsiteX610" fmla="*/ 384125 w 1809181"/>
                <a:gd name="connsiteY610" fmla="*/ 860609 h 2457840"/>
                <a:gd name="connsiteX611" fmla="*/ 379383 w 1809181"/>
                <a:gd name="connsiteY611" fmla="*/ 860609 h 2457840"/>
                <a:gd name="connsiteX612" fmla="*/ 391239 w 1809181"/>
                <a:gd name="connsiteY612" fmla="*/ 853316 h 2457840"/>
                <a:gd name="connsiteX613" fmla="*/ 393610 w 1809181"/>
                <a:gd name="connsiteY613" fmla="*/ 846022 h 2457840"/>
                <a:gd name="connsiteX614" fmla="*/ 400723 w 1809181"/>
                <a:gd name="connsiteY614" fmla="*/ 858178 h 2457840"/>
                <a:gd name="connsiteX615" fmla="*/ 407837 w 1809181"/>
                <a:gd name="connsiteY615" fmla="*/ 853316 h 2457840"/>
                <a:gd name="connsiteX616" fmla="*/ 407837 w 1809181"/>
                <a:gd name="connsiteY616" fmla="*/ 831436 h 2457840"/>
                <a:gd name="connsiteX617" fmla="*/ 414950 w 1809181"/>
                <a:gd name="connsiteY617" fmla="*/ 831436 h 2457840"/>
                <a:gd name="connsiteX618" fmla="*/ 414950 w 1809181"/>
                <a:gd name="connsiteY618" fmla="*/ 811987 h 2457840"/>
                <a:gd name="connsiteX619" fmla="*/ 422063 w 1809181"/>
                <a:gd name="connsiteY619" fmla="*/ 809556 h 2457840"/>
                <a:gd name="connsiteX620" fmla="*/ 429177 w 1809181"/>
                <a:gd name="connsiteY620" fmla="*/ 802263 h 2457840"/>
                <a:gd name="connsiteX621" fmla="*/ 445775 w 1809181"/>
                <a:gd name="connsiteY621" fmla="*/ 804694 h 2457840"/>
                <a:gd name="connsiteX622" fmla="*/ 445775 w 1809181"/>
                <a:gd name="connsiteY622" fmla="*/ 809556 h 2457840"/>
                <a:gd name="connsiteX623" fmla="*/ 452888 w 1809181"/>
                <a:gd name="connsiteY623" fmla="*/ 804694 h 2457840"/>
                <a:gd name="connsiteX624" fmla="*/ 460002 w 1809181"/>
                <a:gd name="connsiteY624" fmla="*/ 804694 h 2457840"/>
                <a:gd name="connsiteX625" fmla="*/ 460002 w 1809181"/>
                <a:gd name="connsiteY625" fmla="*/ 802263 h 2457840"/>
                <a:gd name="connsiteX626" fmla="*/ 474229 w 1809181"/>
                <a:gd name="connsiteY626" fmla="*/ 797400 h 2457840"/>
                <a:gd name="connsiteX627" fmla="*/ 469486 w 1809181"/>
                <a:gd name="connsiteY627" fmla="*/ 777952 h 2457840"/>
                <a:gd name="connsiteX628" fmla="*/ 462373 w 1809181"/>
                <a:gd name="connsiteY628" fmla="*/ 770658 h 2457840"/>
                <a:gd name="connsiteX629" fmla="*/ 467115 w 1809181"/>
                <a:gd name="connsiteY629" fmla="*/ 768227 h 2457840"/>
                <a:gd name="connsiteX630" fmla="*/ 493198 w 1809181"/>
                <a:gd name="connsiteY630" fmla="*/ 763365 h 2457840"/>
                <a:gd name="connsiteX631" fmla="*/ 535878 w 1809181"/>
                <a:gd name="connsiteY631" fmla="*/ 741485 h 2457840"/>
                <a:gd name="connsiteX632" fmla="*/ 524023 w 1809181"/>
                <a:gd name="connsiteY632" fmla="*/ 726899 h 2457840"/>
                <a:gd name="connsiteX633" fmla="*/ 469486 w 1809181"/>
                <a:gd name="connsiteY633" fmla="*/ 705019 h 2457840"/>
                <a:gd name="connsiteX634" fmla="*/ 493198 w 1809181"/>
                <a:gd name="connsiteY634" fmla="*/ 680708 h 2457840"/>
                <a:gd name="connsiteX635" fmla="*/ 500311 w 1809181"/>
                <a:gd name="connsiteY635" fmla="*/ 673414 h 2457840"/>
                <a:gd name="connsiteX636" fmla="*/ 528765 w 1809181"/>
                <a:gd name="connsiteY636" fmla="*/ 670983 h 2457840"/>
                <a:gd name="connsiteX637" fmla="*/ 616497 w 1809181"/>
                <a:gd name="connsiteY637" fmla="*/ 692863 h 2457840"/>
                <a:gd name="connsiteX638" fmla="*/ 630724 w 1809181"/>
                <a:gd name="connsiteY638" fmla="*/ 688001 h 2457840"/>
                <a:gd name="connsiteX639" fmla="*/ 630724 w 1809181"/>
                <a:gd name="connsiteY639" fmla="*/ 695294 h 2457840"/>
                <a:gd name="connsiteX640" fmla="*/ 640208 w 1809181"/>
                <a:gd name="connsiteY640" fmla="*/ 695294 h 2457840"/>
                <a:gd name="connsiteX641" fmla="*/ 644951 w 1809181"/>
                <a:gd name="connsiteY641" fmla="*/ 678277 h 2457840"/>
                <a:gd name="connsiteX642" fmla="*/ 652064 w 1809181"/>
                <a:gd name="connsiteY642" fmla="*/ 666121 h 2457840"/>
                <a:gd name="connsiteX643" fmla="*/ 663920 w 1809181"/>
                <a:gd name="connsiteY643" fmla="*/ 688001 h 2457840"/>
                <a:gd name="connsiteX644" fmla="*/ 671033 w 1809181"/>
                <a:gd name="connsiteY644" fmla="*/ 685570 h 2457840"/>
                <a:gd name="connsiteX645" fmla="*/ 685260 w 1809181"/>
                <a:gd name="connsiteY645" fmla="*/ 700156 h 2457840"/>
                <a:gd name="connsiteX646" fmla="*/ 685260 w 1809181"/>
                <a:gd name="connsiteY646" fmla="*/ 700156 h 2457840"/>
                <a:gd name="connsiteX647" fmla="*/ 671033 w 1809181"/>
                <a:gd name="connsiteY647" fmla="*/ 685570 h 2457840"/>
                <a:gd name="connsiteX648" fmla="*/ 663920 w 1809181"/>
                <a:gd name="connsiteY648" fmla="*/ 688001 h 2457840"/>
                <a:gd name="connsiteX649" fmla="*/ 652064 w 1809181"/>
                <a:gd name="connsiteY649" fmla="*/ 666121 h 2457840"/>
                <a:gd name="connsiteX650" fmla="*/ 652064 w 1809181"/>
                <a:gd name="connsiteY650" fmla="*/ 658827 h 2457840"/>
                <a:gd name="connsiteX651" fmla="*/ 673404 w 1809181"/>
                <a:gd name="connsiteY651" fmla="*/ 646672 h 2457840"/>
                <a:gd name="connsiteX652" fmla="*/ 666291 w 1809181"/>
                <a:gd name="connsiteY652" fmla="*/ 639379 h 2457840"/>
                <a:gd name="connsiteX653" fmla="*/ 697116 w 1809181"/>
                <a:gd name="connsiteY653" fmla="*/ 629654 h 2457840"/>
                <a:gd name="connsiteX654" fmla="*/ 692374 w 1809181"/>
                <a:gd name="connsiteY654" fmla="*/ 615068 h 2457840"/>
                <a:gd name="connsiteX655" fmla="*/ 659178 w 1809181"/>
                <a:gd name="connsiteY655" fmla="*/ 610205 h 2457840"/>
                <a:gd name="connsiteX656" fmla="*/ 656806 w 1809181"/>
                <a:gd name="connsiteY656" fmla="*/ 595619 h 2457840"/>
                <a:gd name="connsiteX657" fmla="*/ 666291 w 1809181"/>
                <a:gd name="connsiteY657" fmla="*/ 534841 h 2457840"/>
                <a:gd name="connsiteX658" fmla="*/ 656806 w 1809181"/>
                <a:gd name="connsiteY658" fmla="*/ 525117 h 2457840"/>
                <a:gd name="connsiteX659" fmla="*/ 656806 w 1809181"/>
                <a:gd name="connsiteY659" fmla="*/ 503237 h 2457840"/>
                <a:gd name="connsiteX660" fmla="*/ 640208 w 1809181"/>
                <a:gd name="connsiteY660" fmla="*/ 503237 h 2457840"/>
                <a:gd name="connsiteX661" fmla="*/ 644951 w 1809181"/>
                <a:gd name="connsiteY661" fmla="*/ 471633 h 2457840"/>
                <a:gd name="connsiteX662" fmla="*/ 637837 w 1809181"/>
                <a:gd name="connsiteY662" fmla="*/ 464340 h 2457840"/>
                <a:gd name="connsiteX663" fmla="*/ 640208 w 1809181"/>
                <a:gd name="connsiteY663" fmla="*/ 444891 h 2457840"/>
                <a:gd name="connsiteX664" fmla="*/ 659178 w 1809181"/>
                <a:gd name="connsiteY664" fmla="*/ 444891 h 2457840"/>
                <a:gd name="connsiteX665" fmla="*/ 678147 w 1809181"/>
                <a:gd name="connsiteY665" fmla="*/ 430304 h 2457840"/>
                <a:gd name="connsiteX666" fmla="*/ 680518 w 1809181"/>
                <a:gd name="connsiteY666" fmla="*/ 427873 h 2457840"/>
                <a:gd name="connsiteX667" fmla="*/ 659178 w 1809181"/>
                <a:gd name="connsiteY667" fmla="*/ 423011 h 2457840"/>
                <a:gd name="connsiteX668" fmla="*/ 666291 w 1809181"/>
                <a:gd name="connsiteY668" fmla="*/ 405993 h 2457840"/>
                <a:gd name="connsiteX669" fmla="*/ 692374 w 1809181"/>
                <a:gd name="connsiteY669" fmla="*/ 408424 h 2457840"/>
                <a:gd name="connsiteX670" fmla="*/ 687631 w 1809181"/>
                <a:gd name="connsiteY670" fmla="*/ 388975 h 2457840"/>
                <a:gd name="connsiteX671" fmla="*/ 687631 w 1809181"/>
                <a:gd name="connsiteY671" fmla="*/ 374389 h 2457840"/>
                <a:gd name="connsiteX672" fmla="*/ 704229 w 1809181"/>
                <a:gd name="connsiteY672" fmla="*/ 374389 h 2457840"/>
                <a:gd name="connsiteX673" fmla="*/ 706600 w 1809181"/>
                <a:gd name="connsiteY673" fmla="*/ 367096 h 2457840"/>
                <a:gd name="connsiteX674" fmla="*/ 713714 w 1809181"/>
                <a:gd name="connsiteY674" fmla="*/ 364665 h 2457840"/>
                <a:gd name="connsiteX675" fmla="*/ 711343 w 1809181"/>
                <a:gd name="connsiteY675" fmla="*/ 347647 h 2457840"/>
                <a:gd name="connsiteX676" fmla="*/ 739796 w 1809181"/>
                <a:gd name="connsiteY676" fmla="*/ 337922 h 2457840"/>
                <a:gd name="connsiteX677" fmla="*/ 727941 w 1809181"/>
                <a:gd name="connsiteY677" fmla="*/ 333060 h 2457840"/>
                <a:gd name="connsiteX678" fmla="*/ 725569 w 1809181"/>
                <a:gd name="connsiteY678" fmla="*/ 311180 h 2457840"/>
                <a:gd name="connsiteX679" fmla="*/ 718456 w 1809181"/>
                <a:gd name="connsiteY679" fmla="*/ 308749 h 2457840"/>
                <a:gd name="connsiteX680" fmla="*/ 725569 w 1809181"/>
                <a:gd name="connsiteY680" fmla="*/ 299025 h 2457840"/>
                <a:gd name="connsiteX681" fmla="*/ 725569 w 1809181"/>
                <a:gd name="connsiteY681" fmla="*/ 296594 h 2457840"/>
                <a:gd name="connsiteX682" fmla="*/ 713714 w 1809181"/>
                <a:gd name="connsiteY682" fmla="*/ 291732 h 2457840"/>
                <a:gd name="connsiteX683" fmla="*/ 704229 w 1809181"/>
                <a:gd name="connsiteY683" fmla="*/ 299025 h 2457840"/>
                <a:gd name="connsiteX684" fmla="*/ 692374 w 1809181"/>
                <a:gd name="connsiteY684" fmla="*/ 282007 h 2457840"/>
                <a:gd name="connsiteX685" fmla="*/ 706600 w 1809181"/>
                <a:gd name="connsiteY685" fmla="*/ 255265 h 2457840"/>
                <a:gd name="connsiteX686" fmla="*/ 713714 w 1809181"/>
                <a:gd name="connsiteY686" fmla="*/ 267421 h 2457840"/>
                <a:gd name="connsiteX687" fmla="*/ 732683 w 1809181"/>
                <a:gd name="connsiteY687" fmla="*/ 240679 h 2457840"/>
                <a:gd name="connsiteX688" fmla="*/ 742167 w 1809181"/>
                <a:gd name="connsiteY688" fmla="*/ 240679 h 2457840"/>
                <a:gd name="connsiteX689" fmla="*/ 742167 w 1809181"/>
                <a:gd name="connsiteY689" fmla="*/ 233385 h 2457840"/>
                <a:gd name="connsiteX690" fmla="*/ 720827 w 1809181"/>
                <a:gd name="connsiteY690" fmla="*/ 218799 h 2457840"/>
                <a:gd name="connsiteX691" fmla="*/ 727941 w 1809181"/>
                <a:gd name="connsiteY691" fmla="*/ 199350 h 2457840"/>
                <a:gd name="connsiteX692" fmla="*/ 754023 w 1809181"/>
                <a:gd name="connsiteY692" fmla="*/ 199350 h 2457840"/>
                <a:gd name="connsiteX693" fmla="*/ 761137 w 1809181"/>
                <a:gd name="connsiteY693" fmla="*/ 192057 h 2457840"/>
                <a:gd name="connsiteX694" fmla="*/ 732683 w 1809181"/>
                <a:gd name="connsiteY694" fmla="*/ 150728 h 2457840"/>
                <a:gd name="connsiteX695" fmla="*/ 742167 w 1809181"/>
                <a:gd name="connsiteY695" fmla="*/ 131279 h 2457840"/>
                <a:gd name="connsiteX696" fmla="*/ 775363 w 1809181"/>
                <a:gd name="connsiteY696" fmla="*/ 116693 h 2457840"/>
                <a:gd name="connsiteX697" fmla="*/ 780106 w 1809181"/>
                <a:gd name="connsiteY697" fmla="*/ 131279 h 2457840"/>
                <a:gd name="connsiteX698" fmla="*/ 801446 w 1809181"/>
                <a:gd name="connsiteY698" fmla="*/ 116693 h 2457840"/>
                <a:gd name="connsiteX699" fmla="*/ 796704 w 1809181"/>
                <a:gd name="connsiteY699" fmla="*/ 109399 h 2457840"/>
                <a:gd name="connsiteX700" fmla="*/ 813302 w 1809181"/>
                <a:gd name="connsiteY700" fmla="*/ 102106 h 2457840"/>
                <a:gd name="connsiteX701" fmla="*/ 813302 w 1809181"/>
                <a:gd name="connsiteY701" fmla="*/ 94813 h 2457840"/>
                <a:gd name="connsiteX702" fmla="*/ 822786 w 1809181"/>
                <a:gd name="connsiteY702" fmla="*/ 87519 h 2457840"/>
                <a:gd name="connsiteX703" fmla="*/ 808559 w 1809181"/>
                <a:gd name="connsiteY703" fmla="*/ 53484 h 2457840"/>
                <a:gd name="connsiteX704" fmla="*/ 806188 w 1809181"/>
                <a:gd name="connsiteY704" fmla="*/ 7293 h 2457840"/>
                <a:gd name="connsiteX705" fmla="*/ 848869 w 1809181"/>
                <a:gd name="connsiteY705" fmla="*/ 17018 h 2457840"/>
                <a:gd name="connsiteX706" fmla="*/ 870209 w 1809181"/>
                <a:gd name="connsiteY706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384125 w 1809181"/>
                <a:gd name="connsiteY424" fmla="*/ 2423805 h 2457840"/>
                <a:gd name="connsiteX425" fmla="*/ 365156 w 1809181"/>
                <a:gd name="connsiteY425" fmla="*/ 2404356 h 2457840"/>
                <a:gd name="connsiteX426" fmla="*/ 339073 w 1809181"/>
                <a:gd name="connsiteY426" fmla="*/ 2394632 h 2457840"/>
                <a:gd name="connsiteX427" fmla="*/ 234743 w 1809181"/>
                <a:gd name="connsiteY427" fmla="*/ 2409218 h 2457840"/>
                <a:gd name="connsiteX428" fmla="*/ 270310 w 1809181"/>
                <a:gd name="connsiteY428" fmla="*/ 2353303 h 2457840"/>
                <a:gd name="connsiteX429" fmla="*/ 284537 w 1809181"/>
                <a:gd name="connsiteY429" fmla="*/ 2326561 h 2457840"/>
                <a:gd name="connsiteX430" fmla="*/ 275053 w 1809181"/>
                <a:gd name="connsiteY430" fmla="*/ 2314405 h 2457840"/>
                <a:gd name="connsiteX431" fmla="*/ 263197 w 1809181"/>
                <a:gd name="connsiteY431" fmla="*/ 2324130 h 2457840"/>
                <a:gd name="connsiteX432" fmla="*/ 215774 w 1809181"/>
                <a:gd name="connsiteY432" fmla="*/ 2299819 h 2457840"/>
                <a:gd name="connsiteX433" fmla="*/ 230001 w 1809181"/>
                <a:gd name="connsiteY433" fmla="*/ 2292526 h 2457840"/>
                <a:gd name="connsiteX434" fmla="*/ 227630 w 1809181"/>
                <a:gd name="connsiteY434" fmla="*/ 2263352 h 2457840"/>
                <a:gd name="connsiteX435" fmla="*/ 215774 w 1809181"/>
                <a:gd name="connsiteY435" fmla="*/ 2265783 h 2457840"/>
                <a:gd name="connsiteX436" fmla="*/ 196805 w 1809181"/>
                <a:gd name="connsiteY436" fmla="*/ 2241472 h 2457840"/>
                <a:gd name="connsiteX437" fmla="*/ 194434 w 1809181"/>
                <a:gd name="connsiteY437" fmla="*/ 2241472 h 2457840"/>
                <a:gd name="connsiteX438" fmla="*/ 194434 w 1809181"/>
                <a:gd name="connsiteY438" fmla="*/ 2234179 h 2457840"/>
                <a:gd name="connsiteX439" fmla="*/ 187320 w 1809181"/>
                <a:gd name="connsiteY439" fmla="*/ 2241472 h 2457840"/>
                <a:gd name="connsiteX440" fmla="*/ 187320 w 1809181"/>
                <a:gd name="connsiteY440" fmla="*/ 2229317 h 2457840"/>
                <a:gd name="connsiteX441" fmla="*/ 180207 w 1809181"/>
                <a:gd name="connsiteY441" fmla="*/ 2236610 h 2457840"/>
                <a:gd name="connsiteX442" fmla="*/ 175465 w 1809181"/>
                <a:gd name="connsiteY442" fmla="*/ 2229317 h 2457840"/>
                <a:gd name="connsiteX443" fmla="*/ 168351 w 1809181"/>
                <a:gd name="connsiteY443" fmla="*/ 2229317 h 2457840"/>
                <a:gd name="connsiteX444" fmla="*/ 154124 w 1809181"/>
                <a:gd name="connsiteY444" fmla="*/ 2209868 h 2457840"/>
                <a:gd name="connsiteX445" fmla="*/ 168351 w 1809181"/>
                <a:gd name="connsiteY445" fmla="*/ 2209868 h 2457840"/>
                <a:gd name="connsiteX446" fmla="*/ 168351 w 1809181"/>
                <a:gd name="connsiteY446" fmla="*/ 2207437 h 2457840"/>
                <a:gd name="connsiteX447" fmla="*/ 203918 w 1809181"/>
                <a:gd name="connsiteY447" fmla="*/ 2207437 h 2457840"/>
                <a:gd name="connsiteX448" fmla="*/ 187320 w 1809181"/>
                <a:gd name="connsiteY448" fmla="*/ 2119918 h 2457840"/>
                <a:gd name="connsiteX449" fmla="*/ 196805 w 1809181"/>
                <a:gd name="connsiteY449" fmla="*/ 2119918 h 2457840"/>
                <a:gd name="connsiteX450" fmla="*/ 196805 w 1809181"/>
                <a:gd name="connsiteY450" fmla="*/ 2129642 h 2457840"/>
                <a:gd name="connsiteX451" fmla="*/ 237114 w 1809181"/>
                <a:gd name="connsiteY451" fmla="*/ 2124780 h 2457840"/>
                <a:gd name="connsiteX452" fmla="*/ 244228 w 1809181"/>
                <a:gd name="connsiteY452" fmla="*/ 2136935 h 2457840"/>
                <a:gd name="connsiteX453" fmla="*/ 263197 w 1809181"/>
                <a:gd name="connsiteY453" fmla="*/ 2124780 h 2457840"/>
                <a:gd name="connsiteX454" fmla="*/ 263197 w 1809181"/>
                <a:gd name="connsiteY454" fmla="*/ 2119918 h 2457840"/>
                <a:gd name="connsiteX455" fmla="*/ 284537 w 1809181"/>
                <a:gd name="connsiteY455" fmla="*/ 2105331 h 2457840"/>
                <a:gd name="connsiteX456" fmla="*/ 277424 w 1809181"/>
                <a:gd name="connsiteY456" fmla="*/ 2081020 h 2457840"/>
                <a:gd name="connsiteX457" fmla="*/ 291651 w 1809181"/>
                <a:gd name="connsiteY457" fmla="*/ 2076158 h 2457840"/>
                <a:gd name="connsiteX458" fmla="*/ 303506 w 1809181"/>
                <a:gd name="connsiteY458" fmla="*/ 2105331 h 2457840"/>
                <a:gd name="connsiteX459" fmla="*/ 324847 w 1809181"/>
                <a:gd name="connsiteY459" fmla="*/ 2095607 h 2457840"/>
                <a:gd name="connsiteX460" fmla="*/ 320104 w 1809181"/>
                <a:gd name="connsiteY460" fmla="*/ 2081020 h 2457840"/>
                <a:gd name="connsiteX461" fmla="*/ 339073 w 1809181"/>
                <a:gd name="connsiteY461" fmla="*/ 2034829 h 2457840"/>
                <a:gd name="connsiteX462" fmla="*/ 343816 w 1809181"/>
                <a:gd name="connsiteY462" fmla="*/ 2034829 h 2457840"/>
                <a:gd name="connsiteX463" fmla="*/ 343816 w 1809181"/>
                <a:gd name="connsiteY463" fmla="*/ 2008087 h 2457840"/>
                <a:gd name="connsiteX464" fmla="*/ 317733 w 1809181"/>
                <a:gd name="connsiteY464" fmla="*/ 2008087 h 2457840"/>
                <a:gd name="connsiteX465" fmla="*/ 320104 w 1809181"/>
                <a:gd name="connsiteY465" fmla="*/ 2000794 h 2457840"/>
                <a:gd name="connsiteX466" fmla="*/ 312991 w 1809181"/>
                <a:gd name="connsiteY466" fmla="*/ 1998363 h 2457840"/>
                <a:gd name="connsiteX467" fmla="*/ 298764 w 1809181"/>
                <a:gd name="connsiteY467" fmla="*/ 2020243 h 2457840"/>
                <a:gd name="connsiteX468" fmla="*/ 265568 w 1809181"/>
                <a:gd name="connsiteY468" fmla="*/ 1991069 h 2457840"/>
                <a:gd name="connsiteX469" fmla="*/ 263197 w 1809181"/>
                <a:gd name="connsiteY469" fmla="*/ 1991069 h 2457840"/>
                <a:gd name="connsiteX470" fmla="*/ 234743 w 1809181"/>
                <a:gd name="connsiteY470" fmla="*/ 1944879 h 2457840"/>
                <a:gd name="connsiteX471" fmla="*/ 227630 w 1809181"/>
                <a:gd name="connsiteY471" fmla="*/ 1957034 h 2457840"/>
                <a:gd name="connsiteX472" fmla="*/ 215774 w 1809181"/>
                <a:gd name="connsiteY472" fmla="*/ 1942447 h 2457840"/>
                <a:gd name="connsiteX473" fmla="*/ 208661 w 1809181"/>
                <a:gd name="connsiteY473" fmla="*/ 1944879 h 2457840"/>
                <a:gd name="connsiteX474" fmla="*/ 196805 w 1809181"/>
                <a:gd name="connsiteY474" fmla="*/ 1930292 h 2457840"/>
                <a:gd name="connsiteX475" fmla="*/ 173094 w 1809181"/>
                <a:gd name="connsiteY475" fmla="*/ 1952172 h 2457840"/>
                <a:gd name="connsiteX476" fmla="*/ 139898 w 1809181"/>
                <a:gd name="connsiteY476" fmla="*/ 1893826 h 2457840"/>
                <a:gd name="connsiteX477" fmla="*/ 106702 w 1809181"/>
                <a:gd name="connsiteY477" fmla="*/ 1910843 h 2457840"/>
                <a:gd name="connsiteX478" fmla="*/ 99588 w 1809181"/>
                <a:gd name="connsiteY478" fmla="*/ 1903550 h 2457840"/>
                <a:gd name="connsiteX479" fmla="*/ 99588 w 1809181"/>
                <a:gd name="connsiteY479" fmla="*/ 1896257 h 2457840"/>
                <a:gd name="connsiteX480" fmla="*/ 106702 w 1809181"/>
                <a:gd name="connsiteY480" fmla="*/ 1893826 h 2457840"/>
                <a:gd name="connsiteX481" fmla="*/ 106702 w 1809181"/>
                <a:gd name="connsiteY481" fmla="*/ 1886532 h 2457840"/>
                <a:gd name="connsiteX482" fmla="*/ 87732 w 1809181"/>
                <a:gd name="connsiteY482" fmla="*/ 1888963 h 2457840"/>
                <a:gd name="connsiteX483" fmla="*/ 85361 w 1809181"/>
                <a:gd name="connsiteY483" fmla="*/ 1867083 h 2457840"/>
                <a:gd name="connsiteX484" fmla="*/ 101959 w 1809181"/>
                <a:gd name="connsiteY484" fmla="*/ 1867083 h 2457840"/>
                <a:gd name="connsiteX485" fmla="*/ 101959 w 1809181"/>
                <a:gd name="connsiteY485" fmla="*/ 1859790 h 2457840"/>
                <a:gd name="connsiteX486" fmla="*/ 113815 w 1809181"/>
                <a:gd name="connsiteY486" fmla="*/ 1862221 h 2457840"/>
                <a:gd name="connsiteX487" fmla="*/ 120928 w 1809181"/>
                <a:gd name="connsiteY487" fmla="*/ 1847635 h 2457840"/>
                <a:gd name="connsiteX488" fmla="*/ 85361 w 1809181"/>
                <a:gd name="connsiteY488" fmla="*/ 1852497 h 2457840"/>
                <a:gd name="connsiteX489" fmla="*/ 78248 w 1809181"/>
                <a:gd name="connsiteY489" fmla="*/ 1813599 h 2457840"/>
                <a:gd name="connsiteX490" fmla="*/ 71134 w 1809181"/>
                <a:gd name="connsiteY490" fmla="*/ 1813599 h 2457840"/>
                <a:gd name="connsiteX491" fmla="*/ 64021 w 1809181"/>
                <a:gd name="connsiteY491" fmla="*/ 1764977 h 2457840"/>
                <a:gd name="connsiteX492" fmla="*/ 23712 w 1809181"/>
                <a:gd name="connsiteY492" fmla="*/ 1772271 h 2457840"/>
                <a:gd name="connsiteX493" fmla="*/ 23712 w 1809181"/>
                <a:gd name="connsiteY493" fmla="*/ 1750391 h 2457840"/>
                <a:gd name="connsiteX494" fmla="*/ 26083 w 1809181"/>
                <a:gd name="connsiteY494" fmla="*/ 1747960 h 2457840"/>
                <a:gd name="connsiteX495" fmla="*/ 30825 w 1809181"/>
                <a:gd name="connsiteY495" fmla="*/ 1733373 h 2457840"/>
                <a:gd name="connsiteX496" fmla="*/ 30825 w 1809181"/>
                <a:gd name="connsiteY496" fmla="*/ 1723649 h 2457840"/>
                <a:gd name="connsiteX497" fmla="*/ 18969 w 1809181"/>
                <a:gd name="connsiteY497" fmla="*/ 1723649 h 2457840"/>
                <a:gd name="connsiteX498" fmla="*/ 16598 w 1809181"/>
                <a:gd name="connsiteY498" fmla="*/ 1701769 h 2457840"/>
                <a:gd name="connsiteX499" fmla="*/ 4743 w 1809181"/>
                <a:gd name="connsiteY499" fmla="*/ 1701769 h 2457840"/>
                <a:gd name="connsiteX500" fmla="*/ 0 w 1809181"/>
                <a:gd name="connsiteY500" fmla="*/ 1684751 h 2457840"/>
                <a:gd name="connsiteX501" fmla="*/ 23712 w 1809181"/>
                <a:gd name="connsiteY501" fmla="*/ 1675027 h 2457840"/>
                <a:gd name="connsiteX502" fmla="*/ 23712 w 1809181"/>
                <a:gd name="connsiteY502" fmla="*/ 1672596 h 2457840"/>
                <a:gd name="connsiteX503" fmla="*/ 47423 w 1809181"/>
                <a:gd name="connsiteY503" fmla="*/ 1672596 h 2457840"/>
                <a:gd name="connsiteX504" fmla="*/ 40310 w 1809181"/>
                <a:gd name="connsiteY504" fmla="*/ 1638560 h 2457840"/>
                <a:gd name="connsiteX505" fmla="*/ 18969 w 1809181"/>
                <a:gd name="connsiteY505" fmla="*/ 1643422 h 2457840"/>
                <a:gd name="connsiteX506" fmla="*/ 16598 w 1809181"/>
                <a:gd name="connsiteY506" fmla="*/ 1611818 h 2457840"/>
                <a:gd name="connsiteX507" fmla="*/ 23712 w 1809181"/>
                <a:gd name="connsiteY507" fmla="*/ 1611818 h 2457840"/>
                <a:gd name="connsiteX508" fmla="*/ 11856 w 1809181"/>
                <a:gd name="connsiteY508" fmla="*/ 1602094 h 2457840"/>
                <a:gd name="connsiteX509" fmla="*/ 23712 w 1809181"/>
                <a:gd name="connsiteY509" fmla="*/ 1597232 h 2457840"/>
                <a:gd name="connsiteX510" fmla="*/ 16598 w 1809181"/>
                <a:gd name="connsiteY510" fmla="*/ 1582645 h 2457840"/>
                <a:gd name="connsiteX511" fmla="*/ 18969 w 1809181"/>
                <a:gd name="connsiteY511" fmla="*/ 1570489 h 2457840"/>
                <a:gd name="connsiteX512" fmla="*/ 18969 w 1809181"/>
                <a:gd name="connsiteY512" fmla="*/ 1553472 h 2457840"/>
                <a:gd name="connsiteX513" fmla="*/ 30825 w 1809181"/>
                <a:gd name="connsiteY513" fmla="*/ 1548610 h 2457840"/>
                <a:gd name="connsiteX514" fmla="*/ 30825 w 1809181"/>
                <a:gd name="connsiteY514" fmla="*/ 1541316 h 2457840"/>
                <a:gd name="connsiteX515" fmla="*/ 37939 w 1809181"/>
                <a:gd name="connsiteY515" fmla="*/ 1548610 h 2457840"/>
                <a:gd name="connsiteX516" fmla="*/ 52165 w 1809181"/>
                <a:gd name="connsiteY516" fmla="*/ 1541316 h 2457840"/>
                <a:gd name="connsiteX517" fmla="*/ 47423 w 1809181"/>
                <a:gd name="connsiteY517" fmla="*/ 1541316 h 2457840"/>
                <a:gd name="connsiteX518" fmla="*/ 54537 w 1809181"/>
                <a:gd name="connsiteY518" fmla="*/ 1538885 h 2457840"/>
                <a:gd name="connsiteX519" fmla="*/ 59279 w 1809181"/>
                <a:gd name="connsiteY519" fmla="*/ 1546179 h 2457840"/>
                <a:gd name="connsiteX520" fmla="*/ 66392 w 1809181"/>
                <a:gd name="connsiteY520" fmla="*/ 1546179 h 2457840"/>
                <a:gd name="connsiteX521" fmla="*/ 80619 w 1809181"/>
                <a:gd name="connsiteY521" fmla="*/ 1553472 h 2457840"/>
                <a:gd name="connsiteX522" fmla="*/ 85361 w 1809181"/>
                <a:gd name="connsiteY522" fmla="*/ 1548610 h 2457840"/>
                <a:gd name="connsiteX523" fmla="*/ 94846 w 1809181"/>
                <a:gd name="connsiteY523" fmla="*/ 1560765 h 2457840"/>
                <a:gd name="connsiteX524" fmla="*/ 99588 w 1809181"/>
                <a:gd name="connsiteY524" fmla="*/ 1570489 h 2457840"/>
                <a:gd name="connsiteX525" fmla="*/ 106702 w 1809181"/>
                <a:gd name="connsiteY525" fmla="*/ 1568058 h 2457840"/>
                <a:gd name="connsiteX526" fmla="*/ 113815 w 1809181"/>
                <a:gd name="connsiteY526" fmla="*/ 1575352 h 2457840"/>
                <a:gd name="connsiteX527" fmla="*/ 128042 w 1809181"/>
                <a:gd name="connsiteY527" fmla="*/ 1570489 h 2457840"/>
                <a:gd name="connsiteX528" fmla="*/ 132784 w 1809181"/>
                <a:gd name="connsiteY528" fmla="*/ 1582645 h 2457840"/>
                <a:gd name="connsiteX529" fmla="*/ 154124 w 1809181"/>
                <a:gd name="connsiteY529" fmla="*/ 1587507 h 2457840"/>
                <a:gd name="connsiteX530" fmla="*/ 154124 w 1809181"/>
                <a:gd name="connsiteY530" fmla="*/ 1570489 h 2457840"/>
                <a:gd name="connsiteX531" fmla="*/ 163609 w 1809181"/>
                <a:gd name="connsiteY531" fmla="*/ 1570489 h 2457840"/>
                <a:gd name="connsiteX532" fmla="*/ 173094 w 1809181"/>
                <a:gd name="connsiteY532" fmla="*/ 1553472 h 2457840"/>
                <a:gd name="connsiteX533" fmla="*/ 161238 w 1809181"/>
                <a:gd name="connsiteY533" fmla="*/ 1473246 h 2457840"/>
                <a:gd name="connsiteX534" fmla="*/ 168351 w 1809181"/>
                <a:gd name="connsiteY534" fmla="*/ 1478108 h 2457840"/>
                <a:gd name="connsiteX535" fmla="*/ 173094 w 1809181"/>
                <a:gd name="connsiteY535" fmla="*/ 1465952 h 2457840"/>
                <a:gd name="connsiteX536" fmla="*/ 180207 w 1809181"/>
                <a:gd name="connsiteY536" fmla="*/ 1470814 h 2457840"/>
                <a:gd name="connsiteX537" fmla="*/ 180207 w 1809181"/>
                <a:gd name="connsiteY537" fmla="*/ 1465952 h 2457840"/>
                <a:gd name="connsiteX538" fmla="*/ 194434 w 1809181"/>
                <a:gd name="connsiteY538" fmla="*/ 1465952 h 2457840"/>
                <a:gd name="connsiteX539" fmla="*/ 180207 w 1809181"/>
                <a:gd name="connsiteY539" fmla="*/ 1376002 h 2457840"/>
                <a:gd name="connsiteX540" fmla="*/ 161238 w 1809181"/>
                <a:gd name="connsiteY540" fmla="*/ 1380864 h 2457840"/>
                <a:gd name="connsiteX541" fmla="*/ 161238 w 1809181"/>
                <a:gd name="connsiteY541" fmla="*/ 1373571 h 2457840"/>
                <a:gd name="connsiteX542" fmla="*/ 135155 w 1809181"/>
                <a:gd name="connsiteY542" fmla="*/ 1373571 h 2457840"/>
                <a:gd name="connsiteX543" fmla="*/ 132784 w 1809181"/>
                <a:gd name="connsiteY543" fmla="*/ 1346829 h 2457840"/>
                <a:gd name="connsiteX544" fmla="*/ 132784 w 1809181"/>
                <a:gd name="connsiteY544" fmla="*/ 1334673 h 2457840"/>
                <a:gd name="connsiteX545" fmla="*/ 139898 w 1809181"/>
                <a:gd name="connsiteY545" fmla="*/ 1327380 h 2457840"/>
                <a:gd name="connsiteX546" fmla="*/ 135155 w 1809181"/>
                <a:gd name="connsiteY546" fmla="*/ 1305500 h 2457840"/>
                <a:gd name="connsiteX547" fmla="*/ 142269 w 1809181"/>
                <a:gd name="connsiteY547" fmla="*/ 1303069 h 2457840"/>
                <a:gd name="connsiteX548" fmla="*/ 139898 w 1809181"/>
                <a:gd name="connsiteY548" fmla="*/ 1298207 h 2457840"/>
                <a:gd name="connsiteX549" fmla="*/ 142269 w 1809181"/>
                <a:gd name="connsiteY549" fmla="*/ 1295775 h 2457840"/>
                <a:gd name="connsiteX550" fmla="*/ 149382 w 1809181"/>
                <a:gd name="connsiteY550" fmla="*/ 1295775 h 2457840"/>
                <a:gd name="connsiteX551" fmla="*/ 149382 w 1809181"/>
                <a:gd name="connsiteY551" fmla="*/ 1276327 h 2457840"/>
                <a:gd name="connsiteX552" fmla="*/ 142269 w 1809181"/>
                <a:gd name="connsiteY552" fmla="*/ 1276327 h 2457840"/>
                <a:gd name="connsiteX553" fmla="*/ 142269 w 1809181"/>
                <a:gd name="connsiteY553" fmla="*/ 1247154 h 2457840"/>
                <a:gd name="connsiteX554" fmla="*/ 154124 w 1809181"/>
                <a:gd name="connsiteY554" fmla="*/ 1242291 h 2457840"/>
                <a:gd name="connsiteX555" fmla="*/ 149382 w 1809181"/>
                <a:gd name="connsiteY555" fmla="*/ 1220411 h 2457840"/>
                <a:gd name="connsiteX556" fmla="*/ 180207 w 1809181"/>
                <a:gd name="connsiteY556" fmla="*/ 1215549 h 2457840"/>
                <a:gd name="connsiteX557" fmla="*/ 175465 w 1809181"/>
                <a:gd name="connsiteY557" fmla="*/ 1198532 h 2457840"/>
                <a:gd name="connsiteX558" fmla="*/ 161238 w 1809181"/>
                <a:gd name="connsiteY558" fmla="*/ 1193669 h 2457840"/>
                <a:gd name="connsiteX559" fmla="*/ 154124 w 1809181"/>
                <a:gd name="connsiteY559" fmla="*/ 1179083 h 2457840"/>
                <a:gd name="connsiteX560" fmla="*/ 132784 w 1809181"/>
                <a:gd name="connsiteY560" fmla="*/ 1179083 h 2457840"/>
                <a:gd name="connsiteX561" fmla="*/ 128042 w 1809181"/>
                <a:gd name="connsiteY561" fmla="*/ 1157203 h 2457840"/>
                <a:gd name="connsiteX562" fmla="*/ 118557 w 1809181"/>
                <a:gd name="connsiteY562" fmla="*/ 1157203 h 2457840"/>
                <a:gd name="connsiteX563" fmla="*/ 99588 w 1809181"/>
                <a:gd name="connsiteY563" fmla="*/ 1157203 h 2457840"/>
                <a:gd name="connsiteX564" fmla="*/ 94846 w 1809181"/>
                <a:gd name="connsiteY564" fmla="*/ 1132892 h 2457840"/>
                <a:gd name="connsiteX565" fmla="*/ 87732 w 1809181"/>
                <a:gd name="connsiteY565" fmla="*/ 1115874 h 2457840"/>
                <a:gd name="connsiteX566" fmla="*/ 85361 w 1809181"/>
                <a:gd name="connsiteY566" fmla="*/ 1084270 h 2457840"/>
                <a:gd name="connsiteX567" fmla="*/ 92475 w 1809181"/>
                <a:gd name="connsiteY567" fmla="*/ 1084270 h 2457840"/>
                <a:gd name="connsiteX568" fmla="*/ 94846 w 1809181"/>
                <a:gd name="connsiteY568" fmla="*/ 1074546 h 2457840"/>
                <a:gd name="connsiteX569" fmla="*/ 85361 w 1809181"/>
                <a:gd name="connsiteY569" fmla="*/ 1047803 h 2457840"/>
                <a:gd name="connsiteX570" fmla="*/ 80619 w 1809181"/>
                <a:gd name="connsiteY570" fmla="*/ 1025924 h 2457840"/>
                <a:gd name="connsiteX571" fmla="*/ 73506 w 1809181"/>
                <a:gd name="connsiteY571" fmla="*/ 1025924 h 2457840"/>
                <a:gd name="connsiteX572" fmla="*/ 71134 w 1809181"/>
                <a:gd name="connsiteY572" fmla="*/ 1021061 h 2457840"/>
                <a:gd name="connsiteX573" fmla="*/ 85361 w 1809181"/>
                <a:gd name="connsiteY573" fmla="*/ 999182 h 2457840"/>
                <a:gd name="connsiteX574" fmla="*/ 99588 w 1809181"/>
                <a:gd name="connsiteY574" fmla="*/ 1004044 h 2457840"/>
                <a:gd name="connsiteX575" fmla="*/ 101959 w 1809181"/>
                <a:gd name="connsiteY575" fmla="*/ 1011337 h 2457840"/>
                <a:gd name="connsiteX576" fmla="*/ 113815 w 1809181"/>
                <a:gd name="connsiteY576" fmla="*/ 1018630 h 2457840"/>
                <a:gd name="connsiteX577" fmla="*/ 132784 w 1809181"/>
                <a:gd name="connsiteY577" fmla="*/ 1018630 h 2457840"/>
                <a:gd name="connsiteX578" fmla="*/ 135155 w 1809181"/>
                <a:gd name="connsiteY578" fmla="*/ 1025924 h 2457840"/>
                <a:gd name="connsiteX579" fmla="*/ 147011 w 1809181"/>
                <a:gd name="connsiteY579" fmla="*/ 1021061 h 2457840"/>
                <a:gd name="connsiteX580" fmla="*/ 154124 w 1809181"/>
                <a:gd name="connsiteY580" fmla="*/ 1004044 h 2457840"/>
                <a:gd name="connsiteX581" fmla="*/ 208661 w 1809181"/>
                <a:gd name="connsiteY581" fmla="*/ 1006475 h 2457840"/>
                <a:gd name="connsiteX582" fmla="*/ 241857 w 1809181"/>
                <a:gd name="connsiteY582" fmla="*/ 1040510 h 2457840"/>
                <a:gd name="connsiteX583" fmla="*/ 244228 w 1809181"/>
                <a:gd name="connsiteY583" fmla="*/ 1028355 h 2457840"/>
                <a:gd name="connsiteX584" fmla="*/ 237114 w 1809181"/>
                <a:gd name="connsiteY584" fmla="*/ 1028355 h 2457840"/>
                <a:gd name="connsiteX585" fmla="*/ 234743 w 1809181"/>
                <a:gd name="connsiteY585" fmla="*/ 1021061 h 2457840"/>
                <a:gd name="connsiteX586" fmla="*/ 222888 w 1809181"/>
                <a:gd name="connsiteY586" fmla="*/ 1011337 h 2457840"/>
                <a:gd name="connsiteX587" fmla="*/ 227630 w 1809181"/>
                <a:gd name="connsiteY587" fmla="*/ 1004044 h 2457840"/>
                <a:gd name="connsiteX588" fmla="*/ 234743 w 1809181"/>
                <a:gd name="connsiteY588" fmla="*/ 1004044 h 2457840"/>
                <a:gd name="connsiteX589" fmla="*/ 237114 w 1809181"/>
                <a:gd name="connsiteY589" fmla="*/ 991888 h 2457840"/>
                <a:gd name="connsiteX590" fmla="*/ 256084 w 1809181"/>
                <a:gd name="connsiteY590" fmla="*/ 991888 h 2457840"/>
                <a:gd name="connsiteX591" fmla="*/ 258455 w 1809181"/>
                <a:gd name="connsiteY591" fmla="*/ 977302 h 2457840"/>
                <a:gd name="connsiteX592" fmla="*/ 265568 w 1809181"/>
                <a:gd name="connsiteY592" fmla="*/ 979733 h 2457840"/>
                <a:gd name="connsiteX593" fmla="*/ 275053 w 1809181"/>
                <a:gd name="connsiteY593" fmla="*/ 965146 h 2457840"/>
                <a:gd name="connsiteX594" fmla="*/ 296393 w 1809181"/>
                <a:gd name="connsiteY594" fmla="*/ 970008 h 2457840"/>
                <a:gd name="connsiteX595" fmla="*/ 296393 w 1809181"/>
                <a:gd name="connsiteY595" fmla="*/ 977302 h 2457840"/>
                <a:gd name="connsiteX596" fmla="*/ 317733 w 1809181"/>
                <a:gd name="connsiteY596" fmla="*/ 991888 h 2457840"/>
                <a:gd name="connsiteX597" fmla="*/ 317733 w 1809181"/>
                <a:gd name="connsiteY597" fmla="*/ 943266 h 2457840"/>
                <a:gd name="connsiteX598" fmla="*/ 329589 w 1809181"/>
                <a:gd name="connsiteY598" fmla="*/ 935973 h 2457840"/>
                <a:gd name="connsiteX599" fmla="*/ 336702 w 1809181"/>
                <a:gd name="connsiteY599" fmla="*/ 921386 h 2457840"/>
                <a:gd name="connsiteX600" fmla="*/ 353300 w 1809181"/>
                <a:gd name="connsiteY600" fmla="*/ 921386 h 2457840"/>
                <a:gd name="connsiteX601" fmla="*/ 358043 w 1809181"/>
                <a:gd name="connsiteY601" fmla="*/ 909231 h 2457840"/>
                <a:gd name="connsiteX602" fmla="*/ 386496 w 1809181"/>
                <a:gd name="connsiteY602" fmla="*/ 909231 h 2457840"/>
                <a:gd name="connsiteX603" fmla="*/ 386496 w 1809181"/>
                <a:gd name="connsiteY603" fmla="*/ 899507 h 2457840"/>
                <a:gd name="connsiteX604" fmla="*/ 374641 w 1809181"/>
                <a:gd name="connsiteY604" fmla="*/ 894644 h 2457840"/>
                <a:gd name="connsiteX605" fmla="*/ 384125 w 1809181"/>
                <a:gd name="connsiteY605" fmla="*/ 882489 h 2457840"/>
                <a:gd name="connsiteX606" fmla="*/ 367527 w 1809181"/>
                <a:gd name="connsiteY606" fmla="*/ 872764 h 2457840"/>
                <a:gd name="connsiteX607" fmla="*/ 374641 w 1809181"/>
                <a:gd name="connsiteY607" fmla="*/ 865471 h 2457840"/>
                <a:gd name="connsiteX608" fmla="*/ 379383 w 1809181"/>
                <a:gd name="connsiteY608" fmla="*/ 867902 h 2457840"/>
                <a:gd name="connsiteX609" fmla="*/ 384125 w 1809181"/>
                <a:gd name="connsiteY609" fmla="*/ 860609 h 2457840"/>
                <a:gd name="connsiteX610" fmla="*/ 379383 w 1809181"/>
                <a:gd name="connsiteY610" fmla="*/ 860609 h 2457840"/>
                <a:gd name="connsiteX611" fmla="*/ 391239 w 1809181"/>
                <a:gd name="connsiteY611" fmla="*/ 853316 h 2457840"/>
                <a:gd name="connsiteX612" fmla="*/ 393610 w 1809181"/>
                <a:gd name="connsiteY612" fmla="*/ 846022 h 2457840"/>
                <a:gd name="connsiteX613" fmla="*/ 400723 w 1809181"/>
                <a:gd name="connsiteY613" fmla="*/ 858178 h 2457840"/>
                <a:gd name="connsiteX614" fmla="*/ 407837 w 1809181"/>
                <a:gd name="connsiteY614" fmla="*/ 853316 h 2457840"/>
                <a:gd name="connsiteX615" fmla="*/ 407837 w 1809181"/>
                <a:gd name="connsiteY615" fmla="*/ 831436 h 2457840"/>
                <a:gd name="connsiteX616" fmla="*/ 414950 w 1809181"/>
                <a:gd name="connsiteY616" fmla="*/ 831436 h 2457840"/>
                <a:gd name="connsiteX617" fmla="*/ 414950 w 1809181"/>
                <a:gd name="connsiteY617" fmla="*/ 811987 h 2457840"/>
                <a:gd name="connsiteX618" fmla="*/ 422063 w 1809181"/>
                <a:gd name="connsiteY618" fmla="*/ 809556 h 2457840"/>
                <a:gd name="connsiteX619" fmla="*/ 429177 w 1809181"/>
                <a:gd name="connsiteY619" fmla="*/ 802263 h 2457840"/>
                <a:gd name="connsiteX620" fmla="*/ 445775 w 1809181"/>
                <a:gd name="connsiteY620" fmla="*/ 804694 h 2457840"/>
                <a:gd name="connsiteX621" fmla="*/ 445775 w 1809181"/>
                <a:gd name="connsiteY621" fmla="*/ 809556 h 2457840"/>
                <a:gd name="connsiteX622" fmla="*/ 452888 w 1809181"/>
                <a:gd name="connsiteY622" fmla="*/ 804694 h 2457840"/>
                <a:gd name="connsiteX623" fmla="*/ 460002 w 1809181"/>
                <a:gd name="connsiteY623" fmla="*/ 804694 h 2457840"/>
                <a:gd name="connsiteX624" fmla="*/ 460002 w 1809181"/>
                <a:gd name="connsiteY624" fmla="*/ 802263 h 2457840"/>
                <a:gd name="connsiteX625" fmla="*/ 474229 w 1809181"/>
                <a:gd name="connsiteY625" fmla="*/ 797400 h 2457840"/>
                <a:gd name="connsiteX626" fmla="*/ 469486 w 1809181"/>
                <a:gd name="connsiteY626" fmla="*/ 777952 h 2457840"/>
                <a:gd name="connsiteX627" fmla="*/ 462373 w 1809181"/>
                <a:gd name="connsiteY627" fmla="*/ 770658 h 2457840"/>
                <a:gd name="connsiteX628" fmla="*/ 467115 w 1809181"/>
                <a:gd name="connsiteY628" fmla="*/ 768227 h 2457840"/>
                <a:gd name="connsiteX629" fmla="*/ 493198 w 1809181"/>
                <a:gd name="connsiteY629" fmla="*/ 763365 h 2457840"/>
                <a:gd name="connsiteX630" fmla="*/ 535878 w 1809181"/>
                <a:gd name="connsiteY630" fmla="*/ 741485 h 2457840"/>
                <a:gd name="connsiteX631" fmla="*/ 524023 w 1809181"/>
                <a:gd name="connsiteY631" fmla="*/ 726899 h 2457840"/>
                <a:gd name="connsiteX632" fmla="*/ 469486 w 1809181"/>
                <a:gd name="connsiteY632" fmla="*/ 705019 h 2457840"/>
                <a:gd name="connsiteX633" fmla="*/ 493198 w 1809181"/>
                <a:gd name="connsiteY633" fmla="*/ 680708 h 2457840"/>
                <a:gd name="connsiteX634" fmla="*/ 500311 w 1809181"/>
                <a:gd name="connsiteY634" fmla="*/ 673414 h 2457840"/>
                <a:gd name="connsiteX635" fmla="*/ 528765 w 1809181"/>
                <a:gd name="connsiteY635" fmla="*/ 670983 h 2457840"/>
                <a:gd name="connsiteX636" fmla="*/ 616497 w 1809181"/>
                <a:gd name="connsiteY636" fmla="*/ 692863 h 2457840"/>
                <a:gd name="connsiteX637" fmla="*/ 630724 w 1809181"/>
                <a:gd name="connsiteY637" fmla="*/ 688001 h 2457840"/>
                <a:gd name="connsiteX638" fmla="*/ 630724 w 1809181"/>
                <a:gd name="connsiteY638" fmla="*/ 695294 h 2457840"/>
                <a:gd name="connsiteX639" fmla="*/ 640208 w 1809181"/>
                <a:gd name="connsiteY639" fmla="*/ 695294 h 2457840"/>
                <a:gd name="connsiteX640" fmla="*/ 644951 w 1809181"/>
                <a:gd name="connsiteY640" fmla="*/ 678277 h 2457840"/>
                <a:gd name="connsiteX641" fmla="*/ 652064 w 1809181"/>
                <a:gd name="connsiteY641" fmla="*/ 666121 h 2457840"/>
                <a:gd name="connsiteX642" fmla="*/ 663920 w 1809181"/>
                <a:gd name="connsiteY642" fmla="*/ 688001 h 2457840"/>
                <a:gd name="connsiteX643" fmla="*/ 671033 w 1809181"/>
                <a:gd name="connsiteY643" fmla="*/ 685570 h 2457840"/>
                <a:gd name="connsiteX644" fmla="*/ 685260 w 1809181"/>
                <a:gd name="connsiteY644" fmla="*/ 700156 h 2457840"/>
                <a:gd name="connsiteX645" fmla="*/ 685260 w 1809181"/>
                <a:gd name="connsiteY645" fmla="*/ 700156 h 2457840"/>
                <a:gd name="connsiteX646" fmla="*/ 671033 w 1809181"/>
                <a:gd name="connsiteY646" fmla="*/ 685570 h 2457840"/>
                <a:gd name="connsiteX647" fmla="*/ 663920 w 1809181"/>
                <a:gd name="connsiteY647" fmla="*/ 688001 h 2457840"/>
                <a:gd name="connsiteX648" fmla="*/ 652064 w 1809181"/>
                <a:gd name="connsiteY648" fmla="*/ 666121 h 2457840"/>
                <a:gd name="connsiteX649" fmla="*/ 652064 w 1809181"/>
                <a:gd name="connsiteY649" fmla="*/ 658827 h 2457840"/>
                <a:gd name="connsiteX650" fmla="*/ 673404 w 1809181"/>
                <a:gd name="connsiteY650" fmla="*/ 646672 h 2457840"/>
                <a:gd name="connsiteX651" fmla="*/ 666291 w 1809181"/>
                <a:gd name="connsiteY651" fmla="*/ 639379 h 2457840"/>
                <a:gd name="connsiteX652" fmla="*/ 697116 w 1809181"/>
                <a:gd name="connsiteY652" fmla="*/ 629654 h 2457840"/>
                <a:gd name="connsiteX653" fmla="*/ 692374 w 1809181"/>
                <a:gd name="connsiteY653" fmla="*/ 615068 h 2457840"/>
                <a:gd name="connsiteX654" fmla="*/ 659178 w 1809181"/>
                <a:gd name="connsiteY654" fmla="*/ 610205 h 2457840"/>
                <a:gd name="connsiteX655" fmla="*/ 656806 w 1809181"/>
                <a:gd name="connsiteY655" fmla="*/ 595619 h 2457840"/>
                <a:gd name="connsiteX656" fmla="*/ 666291 w 1809181"/>
                <a:gd name="connsiteY656" fmla="*/ 534841 h 2457840"/>
                <a:gd name="connsiteX657" fmla="*/ 656806 w 1809181"/>
                <a:gd name="connsiteY657" fmla="*/ 525117 h 2457840"/>
                <a:gd name="connsiteX658" fmla="*/ 656806 w 1809181"/>
                <a:gd name="connsiteY658" fmla="*/ 503237 h 2457840"/>
                <a:gd name="connsiteX659" fmla="*/ 640208 w 1809181"/>
                <a:gd name="connsiteY659" fmla="*/ 503237 h 2457840"/>
                <a:gd name="connsiteX660" fmla="*/ 644951 w 1809181"/>
                <a:gd name="connsiteY660" fmla="*/ 471633 h 2457840"/>
                <a:gd name="connsiteX661" fmla="*/ 637837 w 1809181"/>
                <a:gd name="connsiteY661" fmla="*/ 464340 h 2457840"/>
                <a:gd name="connsiteX662" fmla="*/ 640208 w 1809181"/>
                <a:gd name="connsiteY662" fmla="*/ 444891 h 2457840"/>
                <a:gd name="connsiteX663" fmla="*/ 659178 w 1809181"/>
                <a:gd name="connsiteY663" fmla="*/ 444891 h 2457840"/>
                <a:gd name="connsiteX664" fmla="*/ 678147 w 1809181"/>
                <a:gd name="connsiteY664" fmla="*/ 430304 h 2457840"/>
                <a:gd name="connsiteX665" fmla="*/ 680518 w 1809181"/>
                <a:gd name="connsiteY665" fmla="*/ 427873 h 2457840"/>
                <a:gd name="connsiteX666" fmla="*/ 659178 w 1809181"/>
                <a:gd name="connsiteY666" fmla="*/ 423011 h 2457840"/>
                <a:gd name="connsiteX667" fmla="*/ 666291 w 1809181"/>
                <a:gd name="connsiteY667" fmla="*/ 405993 h 2457840"/>
                <a:gd name="connsiteX668" fmla="*/ 692374 w 1809181"/>
                <a:gd name="connsiteY668" fmla="*/ 408424 h 2457840"/>
                <a:gd name="connsiteX669" fmla="*/ 687631 w 1809181"/>
                <a:gd name="connsiteY669" fmla="*/ 388975 h 2457840"/>
                <a:gd name="connsiteX670" fmla="*/ 687631 w 1809181"/>
                <a:gd name="connsiteY670" fmla="*/ 374389 h 2457840"/>
                <a:gd name="connsiteX671" fmla="*/ 704229 w 1809181"/>
                <a:gd name="connsiteY671" fmla="*/ 374389 h 2457840"/>
                <a:gd name="connsiteX672" fmla="*/ 706600 w 1809181"/>
                <a:gd name="connsiteY672" fmla="*/ 367096 h 2457840"/>
                <a:gd name="connsiteX673" fmla="*/ 713714 w 1809181"/>
                <a:gd name="connsiteY673" fmla="*/ 364665 h 2457840"/>
                <a:gd name="connsiteX674" fmla="*/ 711343 w 1809181"/>
                <a:gd name="connsiteY674" fmla="*/ 347647 h 2457840"/>
                <a:gd name="connsiteX675" fmla="*/ 739796 w 1809181"/>
                <a:gd name="connsiteY675" fmla="*/ 337922 h 2457840"/>
                <a:gd name="connsiteX676" fmla="*/ 727941 w 1809181"/>
                <a:gd name="connsiteY676" fmla="*/ 333060 h 2457840"/>
                <a:gd name="connsiteX677" fmla="*/ 725569 w 1809181"/>
                <a:gd name="connsiteY677" fmla="*/ 311180 h 2457840"/>
                <a:gd name="connsiteX678" fmla="*/ 718456 w 1809181"/>
                <a:gd name="connsiteY678" fmla="*/ 308749 h 2457840"/>
                <a:gd name="connsiteX679" fmla="*/ 725569 w 1809181"/>
                <a:gd name="connsiteY679" fmla="*/ 299025 h 2457840"/>
                <a:gd name="connsiteX680" fmla="*/ 725569 w 1809181"/>
                <a:gd name="connsiteY680" fmla="*/ 296594 h 2457840"/>
                <a:gd name="connsiteX681" fmla="*/ 713714 w 1809181"/>
                <a:gd name="connsiteY681" fmla="*/ 291732 h 2457840"/>
                <a:gd name="connsiteX682" fmla="*/ 704229 w 1809181"/>
                <a:gd name="connsiteY682" fmla="*/ 299025 h 2457840"/>
                <a:gd name="connsiteX683" fmla="*/ 692374 w 1809181"/>
                <a:gd name="connsiteY683" fmla="*/ 282007 h 2457840"/>
                <a:gd name="connsiteX684" fmla="*/ 706600 w 1809181"/>
                <a:gd name="connsiteY684" fmla="*/ 255265 h 2457840"/>
                <a:gd name="connsiteX685" fmla="*/ 713714 w 1809181"/>
                <a:gd name="connsiteY685" fmla="*/ 267421 h 2457840"/>
                <a:gd name="connsiteX686" fmla="*/ 732683 w 1809181"/>
                <a:gd name="connsiteY686" fmla="*/ 240679 h 2457840"/>
                <a:gd name="connsiteX687" fmla="*/ 742167 w 1809181"/>
                <a:gd name="connsiteY687" fmla="*/ 240679 h 2457840"/>
                <a:gd name="connsiteX688" fmla="*/ 742167 w 1809181"/>
                <a:gd name="connsiteY688" fmla="*/ 233385 h 2457840"/>
                <a:gd name="connsiteX689" fmla="*/ 720827 w 1809181"/>
                <a:gd name="connsiteY689" fmla="*/ 218799 h 2457840"/>
                <a:gd name="connsiteX690" fmla="*/ 727941 w 1809181"/>
                <a:gd name="connsiteY690" fmla="*/ 199350 h 2457840"/>
                <a:gd name="connsiteX691" fmla="*/ 754023 w 1809181"/>
                <a:gd name="connsiteY691" fmla="*/ 199350 h 2457840"/>
                <a:gd name="connsiteX692" fmla="*/ 761137 w 1809181"/>
                <a:gd name="connsiteY692" fmla="*/ 192057 h 2457840"/>
                <a:gd name="connsiteX693" fmla="*/ 732683 w 1809181"/>
                <a:gd name="connsiteY693" fmla="*/ 150728 h 2457840"/>
                <a:gd name="connsiteX694" fmla="*/ 742167 w 1809181"/>
                <a:gd name="connsiteY694" fmla="*/ 131279 h 2457840"/>
                <a:gd name="connsiteX695" fmla="*/ 775363 w 1809181"/>
                <a:gd name="connsiteY695" fmla="*/ 116693 h 2457840"/>
                <a:gd name="connsiteX696" fmla="*/ 780106 w 1809181"/>
                <a:gd name="connsiteY696" fmla="*/ 131279 h 2457840"/>
                <a:gd name="connsiteX697" fmla="*/ 801446 w 1809181"/>
                <a:gd name="connsiteY697" fmla="*/ 116693 h 2457840"/>
                <a:gd name="connsiteX698" fmla="*/ 796704 w 1809181"/>
                <a:gd name="connsiteY698" fmla="*/ 109399 h 2457840"/>
                <a:gd name="connsiteX699" fmla="*/ 813302 w 1809181"/>
                <a:gd name="connsiteY699" fmla="*/ 102106 h 2457840"/>
                <a:gd name="connsiteX700" fmla="*/ 813302 w 1809181"/>
                <a:gd name="connsiteY700" fmla="*/ 94813 h 2457840"/>
                <a:gd name="connsiteX701" fmla="*/ 822786 w 1809181"/>
                <a:gd name="connsiteY701" fmla="*/ 87519 h 2457840"/>
                <a:gd name="connsiteX702" fmla="*/ 808559 w 1809181"/>
                <a:gd name="connsiteY702" fmla="*/ 53484 h 2457840"/>
                <a:gd name="connsiteX703" fmla="*/ 806188 w 1809181"/>
                <a:gd name="connsiteY703" fmla="*/ 7293 h 2457840"/>
                <a:gd name="connsiteX704" fmla="*/ 848869 w 1809181"/>
                <a:gd name="connsiteY704" fmla="*/ 17018 h 2457840"/>
                <a:gd name="connsiteX705" fmla="*/ 870209 w 1809181"/>
                <a:gd name="connsiteY705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384125 w 1809181"/>
                <a:gd name="connsiteY424" fmla="*/ 2423805 h 2457840"/>
                <a:gd name="connsiteX425" fmla="*/ 365156 w 1809181"/>
                <a:gd name="connsiteY425" fmla="*/ 2404356 h 2457840"/>
                <a:gd name="connsiteX426" fmla="*/ 339073 w 1809181"/>
                <a:gd name="connsiteY426" fmla="*/ 2394632 h 2457840"/>
                <a:gd name="connsiteX427" fmla="*/ 270310 w 1809181"/>
                <a:gd name="connsiteY427" fmla="*/ 2353303 h 2457840"/>
                <a:gd name="connsiteX428" fmla="*/ 284537 w 1809181"/>
                <a:gd name="connsiteY428" fmla="*/ 2326561 h 2457840"/>
                <a:gd name="connsiteX429" fmla="*/ 275053 w 1809181"/>
                <a:gd name="connsiteY429" fmla="*/ 2314405 h 2457840"/>
                <a:gd name="connsiteX430" fmla="*/ 263197 w 1809181"/>
                <a:gd name="connsiteY430" fmla="*/ 2324130 h 2457840"/>
                <a:gd name="connsiteX431" fmla="*/ 215774 w 1809181"/>
                <a:gd name="connsiteY431" fmla="*/ 2299819 h 2457840"/>
                <a:gd name="connsiteX432" fmla="*/ 230001 w 1809181"/>
                <a:gd name="connsiteY432" fmla="*/ 2292526 h 2457840"/>
                <a:gd name="connsiteX433" fmla="*/ 227630 w 1809181"/>
                <a:gd name="connsiteY433" fmla="*/ 2263352 h 2457840"/>
                <a:gd name="connsiteX434" fmla="*/ 215774 w 1809181"/>
                <a:gd name="connsiteY434" fmla="*/ 2265783 h 2457840"/>
                <a:gd name="connsiteX435" fmla="*/ 196805 w 1809181"/>
                <a:gd name="connsiteY435" fmla="*/ 2241472 h 2457840"/>
                <a:gd name="connsiteX436" fmla="*/ 194434 w 1809181"/>
                <a:gd name="connsiteY436" fmla="*/ 2241472 h 2457840"/>
                <a:gd name="connsiteX437" fmla="*/ 194434 w 1809181"/>
                <a:gd name="connsiteY437" fmla="*/ 2234179 h 2457840"/>
                <a:gd name="connsiteX438" fmla="*/ 187320 w 1809181"/>
                <a:gd name="connsiteY438" fmla="*/ 2241472 h 2457840"/>
                <a:gd name="connsiteX439" fmla="*/ 187320 w 1809181"/>
                <a:gd name="connsiteY439" fmla="*/ 2229317 h 2457840"/>
                <a:gd name="connsiteX440" fmla="*/ 180207 w 1809181"/>
                <a:gd name="connsiteY440" fmla="*/ 2236610 h 2457840"/>
                <a:gd name="connsiteX441" fmla="*/ 175465 w 1809181"/>
                <a:gd name="connsiteY441" fmla="*/ 2229317 h 2457840"/>
                <a:gd name="connsiteX442" fmla="*/ 168351 w 1809181"/>
                <a:gd name="connsiteY442" fmla="*/ 2229317 h 2457840"/>
                <a:gd name="connsiteX443" fmla="*/ 154124 w 1809181"/>
                <a:gd name="connsiteY443" fmla="*/ 2209868 h 2457840"/>
                <a:gd name="connsiteX444" fmla="*/ 168351 w 1809181"/>
                <a:gd name="connsiteY444" fmla="*/ 2209868 h 2457840"/>
                <a:gd name="connsiteX445" fmla="*/ 168351 w 1809181"/>
                <a:gd name="connsiteY445" fmla="*/ 2207437 h 2457840"/>
                <a:gd name="connsiteX446" fmla="*/ 203918 w 1809181"/>
                <a:gd name="connsiteY446" fmla="*/ 2207437 h 2457840"/>
                <a:gd name="connsiteX447" fmla="*/ 187320 w 1809181"/>
                <a:gd name="connsiteY447" fmla="*/ 2119918 h 2457840"/>
                <a:gd name="connsiteX448" fmla="*/ 196805 w 1809181"/>
                <a:gd name="connsiteY448" fmla="*/ 2119918 h 2457840"/>
                <a:gd name="connsiteX449" fmla="*/ 196805 w 1809181"/>
                <a:gd name="connsiteY449" fmla="*/ 2129642 h 2457840"/>
                <a:gd name="connsiteX450" fmla="*/ 237114 w 1809181"/>
                <a:gd name="connsiteY450" fmla="*/ 2124780 h 2457840"/>
                <a:gd name="connsiteX451" fmla="*/ 244228 w 1809181"/>
                <a:gd name="connsiteY451" fmla="*/ 2136935 h 2457840"/>
                <a:gd name="connsiteX452" fmla="*/ 263197 w 1809181"/>
                <a:gd name="connsiteY452" fmla="*/ 2124780 h 2457840"/>
                <a:gd name="connsiteX453" fmla="*/ 263197 w 1809181"/>
                <a:gd name="connsiteY453" fmla="*/ 2119918 h 2457840"/>
                <a:gd name="connsiteX454" fmla="*/ 284537 w 1809181"/>
                <a:gd name="connsiteY454" fmla="*/ 2105331 h 2457840"/>
                <a:gd name="connsiteX455" fmla="*/ 277424 w 1809181"/>
                <a:gd name="connsiteY455" fmla="*/ 2081020 h 2457840"/>
                <a:gd name="connsiteX456" fmla="*/ 291651 w 1809181"/>
                <a:gd name="connsiteY456" fmla="*/ 2076158 h 2457840"/>
                <a:gd name="connsiteX457" fmla="*/ 303506 w 1809181"/>
                <a:gd name="connsiteY457" fmla="*/ 2105331 h 2457840"/>
                <a:gd name="connsiteX458" fmla="*/ 324847 w 1809181"/>
                <a:gd name="connsiteY458" fmla="*/ 2095607 h 2457840"/>
                <a:gd name="connsiteX459" fmla="*/ 320104 w 1809181"/>
                <a:gd name="connsiteY459" fmla="*/ 2081020 h 2457840"/>
                <a:gd name="connsiteX460" fmla="*/ 339073 w 1809181"/>
                <a:gd name="connsiteY460" fmla="*/ 2034829 h 2457840"/>
                <a:gd name="connsiteX461" fmla="*/ 343816 w 1809181"/>
                <a:gd name="connsiteY461" fmla="*/ 2034829 h 2457840"/>
                <a:gd name="connsiteX462" fmla="*/ 343816 w 1809181"/>
                <a:gd name="connsiteY462" fmla="*/ 2008087 h 2457840"/>
                <a:gd name="connsiteX463" fmla="*/ 317733 w 1809181"/>
                <a:gd name="connsiteY463" fmla="*/ 2008087 h 2457840"/>
                <a:gd name="connsiteX464" fmla="*/ 320104 w 1809181"/>
                <a:gd name="connsiteY464" fmla="*/ 2000794 h 2457840"/>
                <a:gd name="connsiteX465" fmla="*/ 312991 w 1809181"/>
                <a:gd name="connsiteY465" fmla="*/ 1998363 h 2457840"/>
                <a:gd name="connsiteX466" fmla="*/ 298764 w 1809181"/>
                <a:gd name="connsiteY466" fmla="*/ 2020243 h 2457840"/>
                <a:gd name="connsiteX467" fmla="*/ 265568 w 1809181"/>
                <a:gd name="connsiteY467" fmla="*/ 1991069 h 2457840"/>
                <a:gd name="connsiteX468" fmla="*/ 263197 w 1809181"/>
                <a:gd name="connsiteY468" fmla="*/ 1991069 h 2457840"/>
                <a:gd name="connsiteX469" fmla="*/ 234743 w 1809181"/>
                <a:gd name="connsiteY469" fmla="*/ 1944879 h 2457840"/>
                <a:gd name="connsiteX470" fmla="*/ 227630 w 1809181"/>
                <a:gd name="connsiteY470" fmla="*/ 1957034 h 2457840"/>
                <a:gd name="connsiteX471" fmla="*/ 215774 w 1809181"/>
                <a:gd name="connsiteY471" fmla="*/ 1942447 h 2457840"/>
                <a:gd name="connsiteX472" fmla="*/ 208661 w 1809181"/>
                <a:gd name="connsiteY472" fmla="*/ 1944879 h 2457840"/>
                <a:gd name="connsiteX473" fmla="*/ 196805 w 1809181"/>
                <a:gd name="connsiteY473" fmla="*/ 1930292 h 2457840"/>
                <a:gd name="connsiteX474" fmla="*/ 173094 w 1809181"/>
                <a:gd name="connsiteY474" fmla="*/ 1952172 h 2457840"/>
                <a:gd name="connsiteX475" fmla="*/ 139898 w 1809181"/>
                <a:gd name="connsiteY475" fmla="*/ 1893826 h 2457840"/>
                <a:gd name="connsiteX476" fmla="*/ 106702 w 1809181"/>
                <a:gd name="connsiteY476" fmla="*/ 1910843 h 2457840"/>
                <a:gd name="connsiteX477" fmla="*/ 99588 w 1809181"/>
                <a:gd name="connsiteY477" fmla="*/ 1903550 h 2457840"/>
                <a:gd name="connsiteX478" fmla="*/ 99588 w 1809181"/>
                <a:gd name="connsiteY478" fmla="*/ 1896257 h 2457840"/>
                <a:gd name="connsiteX479" fmla="*/ 106702 w 1809181"/>
                <a:gd name="connsiteY479" fmla="*/ 1893826 h 2457840"/>
                <a:gd name="connsiteX480" fmla="*/ 106702 w 1809181"/>
                <a:gd name="connsiteY480" fmla="*/ 1886532 h 2457840"/>
                <a:gd name="connsiteX481" fmla="*/ 87732 w 1809181"/>
                <a:gd name="connsiteY481" fmla="*/ 1888963 h 2457840"/>
                <a:gd name="connsiteX482" fmla="*/ 85361 w 1809181"/>
                <a:gd name="connsiteY482" fmla="*/ 1867083 h 2457840"/>
                <a:gd name="connsiteX483" fmla="*/ 101959 w 1809181"/>
                <a:gd name="connsiteY483" fmla="*/ 1867083 h 2457840"/>
                <a:gd name="connsiteX484" fmla="*/ 101959 w 1809181"/>
                <a:gd name="connsiteY484" fmla="*/ 1859790 h 2457840"/>
                <a:gd name="connsiteX485" fmla="*/ 113815 w 1809181"/>
                <a:gd name="connsiteY485" fmla="*/ 1862221 h 2457840"/>
                <a:gd name="connsiteX486" fmla="*/ 120928 w 1809181"/>
                <a:gd name="connsiteY486" fmla="*/ 1847635 h 2457840"/>
                <a:gd name="connsiteX487" fmla="*/ 85361 w 1809181"/>
                <a:gd name="connsiteY487" fmla="*/ 1852497 h 2457840"/>
                <a:gd name="connsiteX488" fmla="*/ 78248 w 1809181"/>
                <a:gd name="connsiteY488" fmla="*/ 1813599 h 2457840"/>
                <a:gd name="connsiteX489" fmla="*/ 71134 w 1809181"/>
                <a:gd name="connsiteY489" fmla="*/ 1813599 h 2457840"/>
                <a:gd name="connsiteX490" fmla="*/ 64021 w 1809181"/>
                <a:gd name="connsiteY490" fmla="*/ 1764977 h 2457840"/>
                <a:gd name="connsiteX491" fmla="*/ 23712 w 1809181"/>
                <a:gd name="connsiteY491" fmla="*/ 1772271 h 2457840"/>
                <a:gd name="connsiteX492" fmla="*/ 23712 w 1809181"/>
                <a:gd name="connsiteY492" fmla="*/ 1750391 h 2457840"/>
                <a:gd name="connsiteX493" fmla="*/ 26083 w 1809181"/>
                <a:gd name="connsiteY493" fmla="*/ 1747960 h 2457840"/>
                <a:gd name="connsiteX494" fmla="*/ 30825 w 1809181"/>
                <a:gd name="connsiteY494" fmla="*/ 1733373 h 2457840"/>
                <a:gd name="connsiteX495" fmla="*/ 30825 w 1809181"/>
                <a:gd name="connsiteY495" fmla="*/ 1723649 h 2457840"/>
                <a:gd name="connsiteX496" fmla="*/ 18969 w 1809181"/>
                <a:gd name="connsiteY496" fmla="*/ 1723649 h 2457840"/>
                <a:gd name="connsiteX497" fmla="*/ 16598 w 1809181"/>
                <a:gd name="connsiteY497" fmla="*/ 1701769 h 2457840"/>
                <a:gd name="connsiteX498" fmla="*/ 4743 w 1809181"/>
                <a:gd name="connsiteY498" fmla="*/ 1701769 h 2457840"/>
                <a:gd name="connsiteX499" fmla="*/ 0 w 1809181"/>
                <a:gd name="connsiteY499" fmla="*/ 1684751 h 2457840"/>
                <a:gd name="connsiteX500" fmla="*/ 23712 w 1809181"/>
                <a:gd name="connsiteY500" fmla="*/ 1675027 h 2457840"/>
                <a:gd name="connsiteX501" fmla="*/ 23712 w 1809181"/>
                <a:gd name="connsiteY501" fmla="*/ 1672596 h 2457840"/>
                <a:gd name="connsiteX502" fmla="*/ 47423 w 1809181"/>
                <a:gd name="connsiteY502" fmla="*/ 1672596 h 2457840"/>
                <a:gd name="connsiteX503" fmla="*/ 40310 w 1809181"/>
                <a:gd name="connsiteY503" fmla="*/ 1638560 h 2457840"/>
                <a:gd name="connsiteX504" fmla="*/ 18969 w 1809181"/>
                <a:gd name="connsiteY504" fmla="*/ 1643422 h 2457840"/>
                <a:gd name="connsiteX505" fmla="*/ 16598 w 1809181"/>
                <a:gd name="connsiteY505" fmla="*/ 1611818 h 2457840"/>
                <a:gd name="connsiteX506" fmla="*/ 23712 w 1809181"/>
                <a:gd name="connsiteY506" fmla="*/ 1611818 h 2457840"/>
                <a:gd name="connsiteX507" fmla="*/ 11856 w 1809181"/>
                <a:gd name="connsiteY507" fmla="*/ 1602094 h 2457840"/>
                <a:gd name="connsiteX508" fmla="*/ 23712 w 1809181"/>
                <a:gd name="connsiteY508" fmla="*/ 1597232 h 2457840"/>
                <a:gd name="connsiteX509" fmla="*/ 16598 w 1809181"/>
                <a:gd name="connsiteY509" fmla="*/ 1582645 h 2457840"/>
                <a:gd name="connsiteX510" fmla="*/ 18969 w 1809181"/>
                <a:gd name="connsiteY510" fmla="*/ 1570489 h 2457840"/>
                <a:gd name="connsiteX511" fmla="*/ 18969 w 1809181"/>
                <a:gd name="connsiteY511" fmla="*/ 1553472 h 2457840"/>
                <a:gd name="connsiteX512" fmla="*/ 30825 w 1809181"/>
                <a:gd name="connsiteY512" fmla="*/ 1548610 h 2457840"/>
                <a:gd name="connsiteX513" fmla="*/ 30825 w 1809181"/>
                <a:gd name="connsiteY513" fmla="*/ 1541316 h 2457840"/>
                <a:gd name="connsiteX514" fmla="*/ 37939 w 1809181"/>
                <a:gd name="connsiteY514" fmla="*/ 1548610 h 2457840"/>
                <a:gd name="connsiteX515" fmla="*/ 52165 w 1809181"/>
                <a:gd name="connsiteY515" fmla="*/ 1541316 h 2457840"/>
                <a:gd name="connsiteX516" fmla="*/ 47423 w 1809181"/>
                <a:gd name="connsiteY516" fmla="*/ 1541316 h 2457840"/>
                <a:gd name="connsiteX517" fmla="*/ 54537 w 1809181"/>
                <a:gd name="connsiteY517" fmla="*/ 1538885 h 2457840"/>
                <a:gd name="connsiteX518" fmla="*/ 59279 w 1809181"/>
                <a:gd name="connsiteY518" fmla="*/ 1546179 h 2457840"/>
                <a:gd name="connsiteX519" fmla="*/ 66392 w 1809181"/>
                <a:gd name="connsiteY519" fmla="*/ 1546179 h 2457840"/>
                <a:gd name="connsiteX520" fmla="*/ 80619 w 1809181"/>
                <a:gd name="connsiteY520" fmla="*/ 1553472 h 2457840"/>
                <a:gd name="connsiteX521" fmla="*/ 85361 w 1809181"/>
                <a:gd name="connsiteY521" fmla="*/ 1548610 h 2457840"/>
                <a:gd name="connsiteX522" fmla="*/ 94846 w 1809181"/>
                <a:gd name="connsiteY522" fmla="*/ 1560765 h 2457840"/>
                <a:gd name="connsiteX523" fmla="*/ 99588 w 1809181"/>
                <a:gd name="connsiteY523" fmla="*/ 1570489 h 2457840"/>
                <a:gd name="connsiteX524" fmla="*/ 106702 w 1809181"/>
                <a:gd name="connsiteY524" fmla="*/ 1568058 h 2457840"/>
                <a:gd name="connsiteX525" fmla="*/ 113815 w 1809181"/>
                <a:gd name="connsiteY525" fmla="*/ 1575352 h 2457840"/>
                <a:gd name="connsiteX526" fmla="*/ 128042 w 1809181"/>
                <a:gd name="connsiteY526" fmla="*/ 1570489 h 2457840"/>
                <a:gd name="connsiteX527" fmla="*/ 132784 w 1809181"/>
                <a:gd name="connsiteY527" fmla="*/ 1582645 h 2457840"/>
                <a:gd name="connsiteX528" fmla="*/ 154124 w 1809181"/>
                <a:gd name="connsiteY528" fmla="*/ 1587507 h 2457840"/>
                <a:gd name="connsiteX529" fmla="*/ 154124 w 1809181"/>
                <a:gd name="connsiteY529" fmla="*/ 1570489 h 2457840"/>
                <a:gd name="connsiteX530" fmla="*/ 163609 w 1809181"/>
                <a:gd name="connsiteY530" fmla="*/ 1570489 h 2457840"/>
                <a:gd name="connsiteX531" fmla="*/ 173094 w 1809181"/>
                <a:gd name="connsiteY531" fmla="*/ 1553472 h 2457840"/>
                <a:gd name="connsiteX532" fmla="*/ 161238 w 1809181"/>
                <a:gd name="connsiteY532" fmla="*/ 1473246 h 2457840"/>
                <a:gd name="connsiteX533" fmla="*/ 168351 w 1809181"/>
                <a:gd name="connsiteY533" fmla="*/ 1478108 h 2457840"/>
                <a:gd name="connsiteX534" fmla="*/ 173094 w 1809181"/>
                <a:gd name="connsiteY534" fmla="*/ 1465952 h 2457840"/>
                <a:gd name="connsiteX535" fmla="*/ 180207 w 1809181"/>
                <a:gd name="connsiteY535" fmla="*/ 1470814 h 2457840"/>
                <a:gd name="connsiteX536" fmla="*/ 180207 w 1809181"/>
                <a:gd name="connsiteY536" fmla="*/ 1465952 h 2457840"/>
                <a:gd name="connsiteX537" fmla="*/ 194434 w 1809181"/>
                <a:gd name="connsiteY537" fmla="*/ 1465952 h 2457840"/>
                <a:gd name="connsiteX538" fmla="*/ 180207 w 1809181"/>
                <a:gd name="connsiteY538" fmla="*/ 1376002 h 2457840"/>
                <a:gd name="connsiteX539" fmla="*/ 161238 w 1809181"/>
                <a:gd name="connsiteY539" fmla="*/ 1380864 h 2457840"/>
                <a:gd name="connsiteX540" fmla="*/ 161238 w 1809181"/>
                <a:gd name="connsiteY540" fmla="*/ 1373571 h 2457840"/>
                <a:gd name="connsiteX541" fmla="*/ 135155 w 1809181"/>
                <a:gd name="connsiteY541" fmla="*/ 1373571 h 2457840"/>
                <a:gd name="connsiteX542" fmla="*/ 132784 w 1809181"/>
                <a:gd name="connsiteY542" fmla="*/ 1346829 h 2457840"/>
                <a:gd name="connsiteX543" fmla="*/ 132784 w 1809181"/>
                <a:gd name="connsiteY543" fmla="*/ 1334673 h 2457840"/>
                <a:gd name="connsiteX544" fmla="*/ 139898 w 1809181"/>
                <a:gd name="connsiteY544" fmla="*/ 1327380 h 2457840"/>
                <a:gd name="connsiteX545" fmla="*/ 135155 w 1809181"/>
                <a:gd name="connsiteY545" fmla="*/ 1305500 h 2457840"/>
                <a:gd name="connsiteX546" fmla="*/ 142269 w 1809181"/>
                <a:gd name="connsiteY546" fmla="*/ 1303069 h 2457840"/>
                <a:gd name="connsiteX547" fmla="*/ 139898 w 1809181"/>
                <a:gd name="connsiteY547" fmla="*/ 1298207 h 2457840"/>
                <a:gd name="connsiteX548" fmla="*/ 142269 w 1809181"/>
                <a:gd name="connsiteY548" fmla="*/ 1295775 h 2457840"/>
                <a:gd name="connsiteX549" fmla="*/ 149382 w 1809181"/>
                <a:gd name="connsiteY549" fmla="*/ 1295775 h 2457840"/>
                <a:gd name="connsiteX550" fmla="*/ 149382 w 1809181"/>
                <a:gd name="connsiteY550" fmla="*/ 1276327 h 2457840"/>
                <a:gd name="connsiteX551" fmla="*/ 142269 w 1809181"/>
                <a:gd name="connsiteY551" fmla="*/ 1276327 h 2457840"/>
                <a:gd name="connsiteX552" fmla="*/ 142269 w 1809181"/>
                <a:gd name="connsiteY552" fmla="*/ 1247154 h 2457840"/>
                <a:gd name="connsiteX553" fmla="*/ 154124 w 1809181"/>
                <a:gd name="connsiteY553" fmla="*/ 1242291 h 2457840"/>
                <a:gd name="connsiteX554" fmla="*/ 149382 w 1809181"/>
                <a:gd name="connsiteY554" fmla="*/ 1220411 h 2457840"/>
                <a:gd name="connsiteX555" fmla="*/ 180207 w 1809181"/>
                <a:gd name="connsiteY555" fmla="*/ 1215549 h 2457840"/>
                <a:gd name="connsiteX556" fmla="*/ 175465 w 1809181"/>
                <a:gd name="connsiteY556" fmla="*/ 1198532 h 2457840"/>
                <a:gd name="connsiteX557" fmla="*/ 161238 w 1809181"/>
                <a:gd name="connsiteY557" fmla="*/ 1193669 h 2457840"/>
                <a:gd name="connsiteX558" fmla="*/ 154124 w 1809181"/>
                <a:gd name="connsiteY558" fmla="*/ 1179083 h 2457840"/>
                <a:gd name="connsiteX559" fmla="*/ 132784 w 1809181"/>
                <a:gd name="connsiteY559" fmla="*/ 1179083 h 2457840"/>
                <a:gd name="connsiteX560" fmla="*/ 128042 w 1809181"/>
                <a:gd name="connsiteY560" fmla="*/ 1157203 h 2457840"/>
                <a:gd name="connsiteX561" fmla="*/ 118557 w 1809181"/>
                <a:gd name="connsiteY561" fmla="*/ 1157203 h 2457840"/>
                <a:gd name="connsiteX562" fmla="*/ 99588 w 1809181"/>
                <a:gd name="connsiteY562" fmla="*/ 1157203 h 2457840"/>
                <a:gd name="connsiteX563" fmla="*/ 94846 w 1809181"/>
                <a:gd name="connsiteY563" fmla="*/ 1132892 h 2457840"/>
                <a:gd name="connsiteX564" fmla="*/ 87732 w 1809181"/>
                <a:gd name="connsiteY564" fmla="*/ 1115874 h 2457840"/>
                <a:gd name="connsiteX565" fmla="*/ 85361 w 1809181"/>
                <a:gd name="connsiteY565" fmla="*/ 1084270 h 2457840"/>
                <a:gd name="connsiteX566" fmla="*/ 92475 w 1809181"/>
                <a:gd name="connsiteY566" fmla="*/ 1084270 h 2457840"/>
                <a:gd name="connsiteX567" fmla="*/ 94846 w 1809181"/>
                <a:gd name="connsiteY567" fmla="*/ 1074546 h 2457840"/>
                <a:gd name="connsiteX568" fmla="*/ 85361 w 1809181"/>
                <a:gd name="connsiteY568" fmla="*/ 1047803 h 2457840"/>
                <a:gd name="connsiteX569" fmla="*/ 80619 w 1809181"/>
                <a:gd name="connsiteY569" fmla="*/ 1025924 h 2457840"/>
                <a:gd name="connsiteX570" fmla="*/ 73506 w 1809181"/>
                <a:gd name="connsiteY570" fmla="*/ 1025924 h 2457840"/>
                <a:gd name="connsiteX571" fmla="*/ 71134 w 1809181"/>
                <a:gd name="connsiteY571" fmla="*/ 1021061 h 2457840"/>
                <a:gd name="connsiteX572" fmla="*/ 85361 w 1809181"/>
                <a:gd name="connsiteY572" fmla="*/ 999182 h 2457840"/>
                <a:gd name="connsiteX573" fmla="*/ 99588 w 1809181"/>
                <a:gd name="connsiteY573" fmla="*/ 1004044 h 2457840"/>
                <a:gd name="connsiteX574" fmla="*/ 101959 w 1809181"/>
                <a:gd name="connsiteY574" fmla="*/ 1011337 h 2457840"/>
                <a:gd name="connsiteX575" fmla="*/ 113815 w 1809181"/>
                <a:gd name="connsiteY575" fmla="*/ 1018630 h 2457840"/>
                <a:gd name="connsiteX576" fmla="*/ 132784 w 1809181"/>
                <a:gd name="connsiteY576" fmla="*/ 1018630 h 2457840"/>
                <a:gd name="connsiteX577" fmla="*/ 135155 w 1809181"/>
                <a:gd name="connsiteY577" fmla="*/ 1025924 h 2457840"/>
                <a:gd name="connsiteX578" fmla="*/ 147011 w 1809181"/>
                <a:gd name="connsiteY578" fmla="*/ 1021061 h 2457840"/>
                <a:gd name="connsiteX579" fmla="*/ 154124 w 1809181"/>
                <a:gd name="connsiteY579" fmla="*/ 1004044 h 2457840"/>
                <a:gd name="connsiteX580" fmla="*/ 208661 w 1809181"/>
                <a:gd name="connsiteY580" fmla="*/ 1006475 h 2457840"/>
                <a:gd name="connsiteX581" fmla="*/ 241857 w 1809181"/>
                <a:gd name="connsiteY581" fmla="*/ 1040510 h 2457840"/>
                <a:gd name="connsiteX582" fmla="*/ 244228 w 1809181"/>
                <a:gd name="connsiteY582" fmla="*/ 1028355 h 2457840"/>
                <a:gd name="connsiteX583" fmla="*/ 237114 w 1809181"/>
                <a:gd name="connsiteY583" fmla="*/ 1028355 h 2457840"/>
                <a:gd name="connsiteX584" fmla="*/ 234743 w 1809181"/>
                <a:gd name="connsiteY584" fmla="*/ 1021061 h 2457840"/>
                <a:gd name="connsiteX585" fmla="*/ 222888 w 1809181"/>
                <a:gd name="connsiteY585" fmla="*/ 1011337 h 2457840"/>
                <a:gd name="connsiteX586" fmla="*/ 227630 w 1809181"/>
                <a:gd name="connsiteY586" fmla="*/ 1004044 h 2457840"/>
                <a:gd name="connsiteX587" fmla="*/ 234743 w 1809181"/>
                <a:gd name="connsiteY587" fmla="*/ 1004044 h 2457840"/>
                <a:gd name="connsiteX588" fmla="*/ 237114 w 1809181"/>
                <a:gd name="connsiteY588" fmla="*/ 991888 h 2457840"/>
                <a:gd name="connsiteX589" fmla="*/ 256084 w 1809181"/>
                <a:gd name="connsiteY589" fmla="*/ 991888 h 2457840"/>
                <a:gd name="connsiteX590" fmla="*/ 258455 w 1809181"/>
                <a:gd name="connsiteY590" fmla="*/ 977302 h 2457840"/>
                <a:gd name="connsiteX591" fmla="*/ 265568 w 1809181"/>
                <a:gd name="connsiteY591" fmla="*/ 979733 h 2457840"/>
                <a:gd name="connsiteX592" fmla="*/ 275053 w 1809181"/>
                <a:gd name="connsiteY592" fmla="*/ 965146 h 2457840"/>
                <a:gd name="connsiteX593" fmla="*/ 296393 w 1809181"/>
                <a:gd name="connsiteY593" fmla="*/ 970008 h 2457840"/>
                <a:gd name="connsiteX594" fmla="*/ 296393 w 1809181"/>
                <a:gd name="connsiteY594" fmla="*/ 977302 h 2457840"/>
                <a:gd name="connsiteX595" fmla="*/ 317733 w 1809181"/>
                <a:gd name="connsiteY595" fmla="*/ 991888 h 2457840"/>
                <a:gd name="connsiteX596" fmla="*/ 317733 w 1809181"/>
                <a:gd name="connsiteY596" fmla="*/ 943266 h 2457840"/>
                <a:gd name="connsiteX597" fmla="*/ 329589 w 1809181"/>
                <a:gd name="connsiteY597" fmla="*/ 935973 h 2457840"/>
                <a:gd name="connsiteX598" fmla="*/ 336702 w 1809181"/>
                <a:gd name="connsiteY598" fmla="*/ 921386 h 2457840"/>
                <a:gd name="connsiteX599" fmla="*/ 353300 w 1809181"/>
                <a:gd name="connsiteY599" fmla="*/ 921386 h 2457840"/>
                <a:gd name="connsiteX600" fmla="*/ 358043 w 1809181"/>
                <a:gd name="connsiteY600" fmla="*/ 909231 h 2457840"/>
                <a:gd name="connsiteX601" fmla="*/ 386496 w 1809181"/>
                <a:gd name="connsiteY601" fmla="*/ 909231 h 2457840"/>
                <a:gd name="connsiteX602" fmla="*/ 386496 w 1809181"/>
                <a:gd name="connsiteY602" fmla="*/ 899507 h 2457840"/>
                <a:gd name="connsiteX603" fmla="*/ 374641 w 1809181"/>
                <a:gd name="connsiteY603" fmla="*/ 894644 h 2457840"/>
                <a:gd name="connsiteX604" fmla="*/ 384125 w 1809181"/>
                <a:gd name="connsiteY604" fmla="*/ 882489 h 2457840"/>
                <a:gd name="connsiteX605" fmla="*/ 367527 w 1809181"/>
                <a:gd name="connsiteY605" fmla="*/ 872764 h 2457840"/>
                <a:gd name="connsiteX606" fmla="*/ 374641 w 1809181"/>
                <a:gd name="connsiteY606" fmla="*/ 865471 h 2457840"/>
                <a:gd name="connsiteX607" fmla="*/ 379383 w 1809181"/>
                <a:gd name="connsiteY607" fmla="*/ 867902 h 2457840"/>
                <a:gd name="connsiteX608" fmla="*/ 384125 w 1809181"/>
                <a:gd name="connsiteY608" fmla="*/ 860609 h 2457840"/>
                <a:gd name="connsiteX609" fmla="*/ 379383 w 1809181"/>
                <a:gd name="connsiteY609" fmla="*/ 860609 h 2457840"/>
                <a:gd name="connsiteX610" fmla="*/ 391239 w 1809181"/>
                <a:gd name="connsiteY610" fmla="*/ 853316 h 2457840"/>
                <a:gd name="connsiteX611" fmla="*/ 393610 w 1809181"/>
                <a:gd name="connsiteY611" fmla="*/ 846022 h 2457840"/>
                <a:gd name="connsiteX612" fmla="*/ 400723 w 1809181"/>
                <a:gd name="connsiteY612" fmla="*/ 858178 h 2457840"/>
                <a:gd name="connsiteX613" fmla="*/ 407837 w 1809181"/>
                <a:gd name="connsiteY613" fmla="*/ 853316 h 2457840"/>
                <a:gd name="connsiteX614" fmla="*/ 407837 w 1809181"/>
                <a:gd name="connsiteY614" fmla="*/ 831436 h 2457840"/>
                <a:gd name="connsiteX615" fmla="*/ 414950 w 1809181"/>
                <a:gd name="connsiteY615" fmla="*/ 831436 h 2457840"/>
                <a:gd name="connsiteX616" fmla="*/ 414950 w 1809181"/>
                <a:gd name="connsiteY616" fmla="*/ 811987 h 2457840"/>
                <a:gd name="connsiteX617" fmla="*/ 422063 w 1809181"/>
                <a:gd name="connsiteY617" fmla="*/ 809556 h 2457840"/>
                <a:gd name="connsiteX618" fmla="*/ 429177 w 1809181"/>
                <a:gd name="connsiteY618" fmla="*/ 802263 h 2457840"/>
                <a:gd name="connsiteX619" fmla="*/ 445775 w 1809181"/>
                <a:gd name="connsiteY619" fmla="*/ 804694 h 2457840"/>
                <a:gd name="connsiteX620" fmla="*/ 445775 w 1809181"/>
                <a:gd name="connsiteY620" fmla="*/ 809556 h 2457840"/>
                <a:gd name="connsiteX621" fmla="*/ 452888 w 1809181"/>
                <a:gd name="connsiteY621" fmla="*/ 804694 h 2457840"/>
                <a:gd name="connsiteX622" fmla="*/ 460002 w 1809181"/>
                <a:gd name="connsiteY622" fmla="*/ 804694 h 2457840"/>
                <a:gd name="connsiteX623" fmla="*/ 460002 w 1809181"/>
                <a:gd name="connsiteY623" fmla="*/ 802263 h 2457840"/>
                <a:gd name="connsiteX624" fmla="*/ 474229 w 1809181"/>
                <a:gd name="connsiteY624" fmla="*/ 797400 h 2457840"/>
                <a:gd name="connsiteX625" fmla="*/ 469486 w 1809181"/>
                <a:gd name="connsiteY625" fmla="*/ 777952 h 2457840"/>
                <a:gd name="connsiteX626" fmla="*/ 462373 w 1809181"/>
                <a:gd name="connsiteY626" fmla="*/ 770658 h 2457840"/>
                <a:gd name="connsiteX627" fmla="*/ 467115 w 1809181"/>
                <a:gd name="connsiteY627" fmla="*/ 768227 h 2457840"/>
                <a:gd name="connsiteX628" fmla="*/ 493198 w 1809181"/>
                <a:gd name="connsiteY628" fmla="*/ 763365 h 2457840"/>
                <a:gd name="connsiteX629" fmla="*/ 535878 w 1809181"/>
                <a:gd name="connsiteY629" fmla="*/ 741485 h 2457840"/>
                <a:gd name="connsiteX630" fmla="*/ 524023 w 1809181"/>
                <a:gd name="connsiteY630" fmla="*/ 726899 h 2457840"/>
                <a:gd name="connsiteX631" fmla="*/ 469486 w 1809181"/>
                <a:gd name="connsiteY631" fmla="*/ 705019 h 2457840"/>
                <a:gd name="connsiteX632" fmla="*/ 493198 w 1809181"/>
                <a:gd name="connsiteY632" fmla="*/ 680708 h 2457840"/>
                <a:gd name="connsiteX633" fmla="*/ 500311 w 1809181"/>
                <a:gd name="connsiteY633" fmla="*/ 673414 h 2457840"/>
                <a:gd name="connsiteX634" fmla="*/ 528765 w 1809181"/>
                <a:gd name="connsiteY634" fmla="*/ 670983 h 2457840"/>
                <a:gd name="connsiteX635" fmla="*/ 616497 w 1809181"/>
                <a:gd name="connsiteY635" fmla="*/ 692863 h 2457840"/>
                <a:gd name="connsiteX636" fmla="*/ 630724 w 1809181"/>
                <a:gd name="connsiteY636" fmla="*/ 688001 h 2457840"/>
                <a:gd name="connsiteX637" fmla="*/ 630724 w 1809181"/>
                <a:gd name="connsiteY637" fmla="*/ 695294 h 2457840"/>
                <a:gd name="connsiteX638" fmla="*/ 640208 w 1809181"/>
                <a:gd name="connsiteY638" fmla="*/ 695294 h 2457840"/>
                <a:gd name="connsiteX639" fmla="*/ 644951 w 1809181"/>
                <a:gd name="connsiteY639" fmla="*/ 678277 h 2457840"/>
                <a:gd name="connsiteX640" fmla="*/ 652064 w 1809181"/>
                <a:gd name="connsiteY640" fmla="*/ 666121 h 2457840"/>
                <a:gd name="connsiteX641" fmla="*/ 663920 w 1809181"/>
                <a:gd name="connsiteY641" fmla="*/ 688001 h 2457840"/>
                <a:gd name="connsiteX642" fmla="*/ 671033 w 1809181"/>
                <a:gd name="connsiteY642" fmla="*/ 685570 h 2457840"/>
                <a:gd name="connsiteX643" fmla="*/ 685260 w 1809181"/>
                <a:gd name="connsiteY643" fmla="*/ 700156 h 2457840"/>
                <a:gd name="connsiteX644" fmla="*/ 685260 w 1809181"/>
                <a:gd name="connsiteY644" fmla="*/ 700156 h 2457840"/>
                <a:gd name="connsiteX645" fmla="*/ 671033 w 1809181"/>
                <a:gd name="connsiteY645" fmla="*/ 685570 h 2457840"/>
                <a:gd name="connsiteX646" fmla="*/ 663920 w 1809181"/>
                <a:gd name="connsiteY646" fmla="*/ 688001 h 2457840"/>
                <a:gd name="connsiteX647" fmla="*/ 652064 w 1809181"/>
                <a:gd name="connsiteY647" fmla="*/ 666121 h 2457840"/>
                <a:gd name="connsiteX648" fmla="*/ 652064 w 1809181"/>
                <a:gd name="connsiteY648" fmla="*/ 658827 h 2457840"/>
                <a:gd name="connsiteX649" fmla="*/ 673404 w 1809181"/>
                <a:gd name="connsiteY649" fmla="*/ 646672 h 2457840"/>
                <a:gd name="connsiteX650" fmla="*/ 666291 w 1809181"/>
                <a:gd name="connsiteY650" fmla="*/ 639379 h 2457840"/>
                <a:gd name="connsiteX651" fmla="*/ 697116 w 1809181"/>
                <a:gd name="connsiteY651" fmla="*/ 629654 h 2457840"/>
                <a:gd name="connsiteX652" fmla="*/ 692374 w 1809181"/>
                <a:gd name="connsiteY652" fmla="*/ 615068 h 2457840"/>
                <a:gd name="connsiteX653" fmla="*/ 659178 w 1809181"/>
                <a:gd name="connsiteY653" fmla="*/ 610205 h 2457840"/>
                <a:gd name="connsiteX654" fmla="*/ 656806 w 1809181"/>
                <a:gd name="connsiteY654" fmla="*/ 595619 h 2457840"/>
                <a:gd name="connsiteX655" fmla="*/ 666291 w 1809181"/>
                <a:gd name="connsiteY655" fmla="*/ 534841 h 2457840"/>
                <a:gd name="connsiteX656" fmla="*/ 656806 w 1809181"/>
                <a:gd name="connsiteY656" fmla="*/ 525117 h 2457840"/>
                <a:gd name="connsiteX657" fmla="*/ 656806 w 1809181"/>
                <a:gd name="connsiteY657" fmla="*/ 503237 h 2457840"/>
                <a:gd name="connsiteX658" fmla="*/ 640208 w 1809181"/>
                <a:gd name="connsiteY658" fmla="*/ 503237 h 2457840"/>
                <a:gd name="connsiteX659" fmla="*/ 644951 w 1809181"/>
                <a:gd name="connsiteY659" fmla="*/ 471633 h 2457840"/>
                <a:gd name="connsiteX660" fmla="*/ 637837 w 1809181"/>
                <a:gd name="connsiteY660" fmla="*/ 464340 h 2457840"/>
                <a:gd name="connsiteX661" fmla="*/ 640208 w 1809181"/>
                <a:gd name="connsiteY661" fmla="*/ 444891 h 2457840"/>
                <a:gd name="connsiteX662" fmla="*/ 659178 w 1809181"/>
                <a:gd name="connsiteY662" fmla="*/ 444891 h 2457840"/>
                <a:gd name="connsiteX663" fmla="*/ 678147 w 1809181"/>
                <a:gd name="connsiteY663" fmla="*/ 430304 h 2457840"/>
                <a:gd name="connsiteX664" fmla="*/ 680518 w 1809181"/>
                <a:gd name="connsiteY664" fmla="*/ 427873 h 2457840"/>
                <a:gd name="connsiteX665" fmla="*/ 659178 w 1809181"/>
                <a:gd name="connsiteY665" fmla="*/ 423011 h 2457840"/>
                <a:gd name="connsiteX666" fmla="*/ 666291 w 1809181"/>
                <a:gd name="connsiteY666" fmla="*/ 405993 h 2457840"/>
                <a:gd name="connsiteX667" fmla="*/ 692374 w 1809181"/>
                <a:gd name="connsiteY667" fmla="*/ 408424 h 2457840"/>
                <a:gd name="connsiteX668" fmla="*/ 687631 w 1809181"/>
                <a:gd name="connsiteY668" fmla="*/ 388975 h 2457840"/>
                <a:gd name="connsiteX669" fmla="*/ 687631 w 1809181"/>
                <a:gd name="connsiteY669" fmla="*/ 374389 h 2457840"/>
                <a:gd name="connsiteX670" fmla="*/ 704229 w 1809181"/>
                <a:gd name="connsiteY670" fmla="*/ 374389 h 2457840"/>
                <a:gd name="connsiteX671" fmla="*/ 706600 w 1809181"/>
                <a:gd name="connsiteY671" fmla="*/ 367096 h 2457840"/>
                <a:gd name="connsiteX672" fmla="*/ 713714 w 1809181"/>
                <a:gd name="connsiteY672" fmla="*/ 364665 h 2457840"/>
                <a:gd name="connsiteX673" fmla="*/ 711343 w 1809181"/>
                <a:gd name="connsiteY673" fmla="*/ 347647 h 2457840"/>
                <a:gd name="connsiteX674" fmla="*/ 739796 w 1809181"/>
                <a:gd name="connsiteY674" fmla="*/ 337922 h 2457840"/>
                <a:gd name="connsiteX675" fmla="*/ 727941 w 1809181"/>
                <a:gd name="connsiteY675" fmla="*/ 333060 h 2457840"/>
                <a:gd name="connsiteX676" fmla="*/ 725569 w 1809181"/>
                <a:gd name="connsiteY676" fmla="*/ 311180 h 2457840"/>
                <a:gd name="connsiteX677" fmla="*/ 718456 w 1809181"/>
                <a:gd name="connsiteY677" fmla="*/ 308749 h 2457840"/>
                <a:gd name="connsiteX678" fmla="*/ 725569 w 1809181"/>
                <a:gd name="connsiteY678" fmla="*/ 299025 h 2457840"/>
                <a:gd name="connsiteX679" fmla="*/ 725569 w 1809181"/>
                <a:gd name="connsiteY679" fmla="*/ 296594 h 2457840"/>
                <a:gd name="connsiteX680" fmla="*/ 713714 w 1809181"/>
                <a:gd name="connsiteY680" fmla="*/ 291732 h 2457840"/>
                <a:gd name="connsiteX681" fmla="*/ 704229 w 1809181"/>
                <a:gd name="connsiteY681" fmla="*/ 299025 h 2457840"/>
                <a:gd name="connsiteX682" fmla="*/ 692374 w 1809181"/>
                <a:gd name="connsiteY682" fmla="*/ 282007 h 2457840"/>
                <a:gd name="connsiteX683" fmla="*/ 706600 w 1809181"/>
                <a:gd name="connsiteY683" fmla="*/ 255265 h 2457840"/>
                <a:gd name="connsiteX684" fmla="*/ 713714 w 1809181"/>
                <a:gd name="connsiteY684" fmla="*/ 267421 h 2457840"/>
                <a:gd name="connsiteX685" fmla="*/ 732683 w 1809181"/>
                <a:gd name="connsiteY685" fmla="*/ 240679 h 2457840"/>
                <a:gd name="connsiteX686" fmla="*/ 742167 w 1809181"/>
                <a:gd name="connsiteY686" fmla="*/ 240679 h 2457840"/>
                <a:gd name="connsiteX687" fmla="*/ 742167 w 1809181"/>
                <a:gd name="connsiteY687" fmla="*/ 233385 h 2457840"/>
                <a:gd name="connsiteX688" fmla="*/ 720827 w 1809181"/>
                <a:gd name="connsiteY688" fmla="*/ 218799 h 2457840"/>
                <a:gd name="connsiteX689" fmla="*/ 727941 w 1809181"/>
                <a:gd name="connsiteY689" fmla="*/ 199350 h 2457840"/>
                <a:gd name="connsiteX690" fmla="*/ 754023 w 1809181"/>
                <a:gd name="connsiteY690" fmla="*/ 199350 h 2457840"/>
                <a:gd name="connsiteX691" fmla="*/ 761137 w 1809181"/>
                <a:gd name="connsiteY691" fmla="*/ 192057 h 2457840"/>
                <a:gd name="connsiteX692" fmla="*/ 732683 w 1809181"/>
                <a:gd name="connsiteY692" fmla="*/ 150728 h 2457840"/>
                <a:gd name="connsiteX693" fmla="*/ 742167 w 1809181"/>
                <a:gd name="connsiteY693" fmla="*/ 131279 h 2457840"/>
                <a:gd name="connsiteX694" fmla="*/ 775363 w 1809181"/>
                <a:gd name="connsiteY694" fmla="*/ 116693 h 2457840"/>
                <a:gd name="connsiteX695" fmla="*/ 780106 w 1809181"/>
                <a:gd name="connsiteY695" fmla="*/ 131279 h 2457840"/>
                <a:gd name="connsiteX696" fmla="*/ 801446 w 1809181"/>
                <a:gd name="connsiteY696" fmla="*/ 116693 h 2457840"/>
                <a:gd name="connsiteX697" fmla="*/ 796704 w 1809181"/>
                <a:gd name="connsiteY697" fmla="*/ 109399 h 2457840"/>
                <a:gd name="connsiteX698" fmla="*/ 813302 w 1809181"/>
                <a:gd name="connsiteY698" fmla="*/ 102106 h 2457840"/>
                <a:gd name="connsiteX699" fmla="*/ 813302 w 1809181"/>
                <a:gd name="connsiteY699" fmla="*/ 94813 h 2457840"/>
                <a:gd name="connsiteX700" fmla="*/ 822786 w 1809181"/>
                <a:gd name="connsiteY700" fmla="*/ 87519 h 2457840"/>
                <a:gd name="connsiteX701" fmla="*/ 808559 w 1809181"/>
                <a:gd name="connsiteY701" fmla="*/ 53484 h 2457840"/>
                <a:gd name="connsiteX702" fmla="*/ 806188 w 1809181"/>
                <a:gd name="connsiteY702" fmla="*/ 7293 h 2457840"/>
                <a:gd name="connsiteX703" fmla="*/ 848869 w 1809181"/>
                <a:gd name="connsiteY703" fmla="*/ 17018 h 2457840"/>
                <a:gd name="connsiteX704" fmla="*/ 870209 w 1809181"/>
                <a:gd name="connsiteY704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384125 w 1809181"/>
                <a:gd name="connsiteY424" fmla="*/ 2423805 h 2457840"/>
                <a:gd name="connsiteX425" fmla="*/ 365156 w 1809181"/>
                <a:gd name="connsiteY425" fmla="*/ 2404356 h 2457840"/>
                <a:gd name="connsiteX426" fmla="*/ 270310 w 1809181"/>
                <a:gd name="connsiteY426" fmla="*/ 2353303 h 2457840"/>
                <a:gd name="connsiteX427" fmla="*/ 284537 w 1809181"/>
                <a:gd name="connsiteY427" fmla="*/ 2326561 h 2457840"/>
                <a:gd name="connsiteX428" fmla="*/ 275053 w 1809181"/>
                <a:gd name="connsiteY428" fmla="*/ 2314405 h 2457840"/>
                <a:gd name="connsiteX429" fmla="*/ 263197 w 1809181"/>
                <a:gd name="connsiteY429" fmla="*/ 2324130 h 2457840"/>
                <a:gd name="connsiteX430" fmla="*/ 215774 w 1809181"/>
                <a:gd name="connsiteY430" fmla="*/ 2299819 h 2457840"/>
                <a:gd name="connsiteX431" fmla="*/ 230001 w 1809181"/>
                <a:gd name="connsiteY431" fmla="*/ 2292526 h 2457840"/>
                <a:gd name="connsiteX432" fmla="*/ 227630 w 1809181"/>
                <a:gd name="connsiteY432" fmla="*/ 2263352 h 2457840"/>
                <a:gd name="connsiteX433" fmla="*/ 215774 w 1809181"/>
                <a:gd name="connsiteY433" fmla="*/ 2265783 h 2457840"/>
                <a:gd name="connsiteX434" fmla="*/ 196805 w 1809181"/>
                <a:gd name="connsiteY434" fmla="*/ 2241472 h 2457840"/>
                <a:gd name="connsiteX435" fmla="*/ 194434 w 1809181"/>
                <a:gd name="connsiteY435" fmla="*/ 2241472 h 2457840"/>
                <a:gd name="connsiteX436" fmla="*/ 194434 w 1809181"/>
                <a:gd name="connsiteY436" fmla="*/ 2234179 h 2457840"/>
                <a:gd name="connsiteX437" fmla="*/ 187320 w 1809181"/>
                <a:gd name="connsiteY437" fmla="*/ 2241472 h 2457840"/>
                <a:gd name="connsiteX438" fmla="*/ 187320 w 1809181"/>
                <a:gd name="connsiteY438" fmla="*/ 2229317 h 2457840"/>
                <a:gd name="connsiteX439" fmla="*/ 180207 w 1809181"/>
                <a:gd name="connsiteY439" fmla="*/ 2236610 h 2457840"/>
                <a:gd name="connsiteX440" fmla="*/ 175465 w 1809181"/>
                <a:gd name="connsiteY440" fmla="*/ 2229317 h 2457840"/>
                <a:gd name="connsiteX441" fmla="*/ 168351 w 1809181"/>
                <a:gd name="connsiteY441" fmla="*/ 2229317 h 2457840"/>
                <a:gd name="connsiteX442" fmla="*/ 154124 w 1809181"/>
                <a:gd name="connsiteY442" fmla="*/ 2209868 h 2457840"/>
                <a:gd name="connsiteX443" fmla="*/ 168351 w 1809181"/>
                <a:gd name="connsiteY443" fmla="*/ 2209868 h 2457840"/>
                <a:gd name="connsiteX444" fmla="*/ 168351 w 1809181"/>
                <a:gd name="connsiteY444" fmla="*/ 2207437 h 2457840"/>
                <a:gd name="connsiteX445" fmla="*/ 203918 w 1809181"/>
                <a:gd name="connsiteY445" fmla="*/ 2207437 h 2457840"/>
                <a:gd name="connsiteX446" fmla="*/ 187320 w 1809181"/>
                <a:gd name="connsiteY446" fmla="*/ 2119918 h 2457840"/>
                <a:gd name="connsiteX447" fmla="*/ 196805 w 1809181"/>
                <a:gd name="connsiteY447" fmla="*/ 2119918 h 2457840"/>
                <a:gd name="connsiteX448" fmla="*/ 196805 w 1809181"/>
                <a:gd name="connsiteY448" fmla="*/ 2129642 h 2457840"/>
                <a:gd name="connsiteX449" fmla="*/ 237114 w 1809181"/>
                <a:gd name="connsiteY449" fmla="*/ 2124780 h 2457840"/>
                <a:gd name="connsiteX450" fmla="*/ 244228 w 1809181"/>
                <a:gd name="connsiteY450" fmla="*/ 2136935 h 2457840"/>
                <a:gd name="connsiteX451" fmla="*/ 263197 w 1809181"/>
                <a:gd name="connsiteY451" fmla="*/ 2124780 h 2457840"/>
                <a:gd name="connsiteX452" fmla="*/ 263197 w 1809181"/>
                <a:gd name="connsiteY452" fmla="*/ 2119918 h 2457840"/>
                <a:gd name="connsiteX453" fmla="*/ 284537 w 1809181"/>
                <a:gd name="connsiteY453" fmla="*/ 2105331 h 2457840"/>
                <a:gd name="connsiteX454" fmla="*/ 277424 w 1809181"/>
                <a:gd name="connsiteY454" fmla="*/ 2081020 h 2457840"/>
                <a:gd name="connsiteX455" fmla="*/ 291651 w 1809181"/>
                <a:gd name="connsiteY455" fmla="*/ 2076158 h 2457840"/>
                <a:gd name="connsiteX456" fmla="*/ 303506 w 1809181"/>
                <a:gd name="connsiteY456" fmla="*/ 2105331 h 2457840"/>
                <a:gd name="connsiteX457" fmla="*/ 324847 w 1809181"/>
                <a:gd name="connsiteY457" fmla="*/ 2095607 h 2457840"/>
                <a:gd name="connsiteX458" fmla="*/ 320104 w 1809181"/>
                <a:gd name="connsiteY458" fmla="*/ 2081020 h 2457840"/>
                <a:gd name="connsiteX459" fmla="*/ 339073 w 1809181"/>
                <a:gd name="connsiteY459" fmla="*/ 2034829 h 2457840"/>
                <a:gd name="connsiteX460" fmla="*/ 343816 w 1809181"/>
                <a:gd name="connsiteY460" fmla="*/ 2034829 h 2457840"/>
                <a:gd name="connsiteX461" fmla="*/ 343816 w 1809181"/>
                <a:gd name="connsiteY461" fmla="*/ 2008087 h 2457840"/>
                <a:gd name="connsiteX462" fmla="*/ 317733 w 1809181"/>
                <a:gd name="connsiteY462" fmla="*/ 2008087 h 2457840"/>
                <a:gd name="connsiteX463" fmla="*/ 320104 w 1809181"/>
                <a:gd name="connsiteY463" fmla="*/ 2000794 h 2457840"/>
                <a:gd name="connsiteX464" fmla="*/ 312991 w 1809181"/>
                <a:gd name="connsiteY464" fmla="*/ 1998363 h 2457840"/>
                <a:gd name="connsiteX465" fmla="*/ 298764 w 1809181"/>
                <a:gd name="connsiteY465" fmla="*/ 2020243 h 2457840"/>
                <a:gd name="connsiteX466" fmla="*/ 265568 w 1809181"/>
                <a:gd name="connsiteY466" fmla="*/ 1991069 h 2457840"/>
                <a:gd name="connsiteX467" fmla="*/ 263197 w 1809181"/>
                <a:gd name="connsiteY467" fmla="*/ 1991069 h 2457840"/>
                <a:gd name="connsiteX468" fmla="*/ 234743 w 1809181"/>
                <a:gd name="connsiteY468" fmla="*/ 1944879 h 2457840"/>
                <a:gd name="connsiteX469" fmla="*/ 227630 w 1809181"/>
                <a:gd name="connsiteY469" fmla="*/ 1957034 h 2457840"/>
                <a:gd name="connsiteX470" fmla="*/ 215774 w 1809181"/>
                <a:gd name="connsiteY470" fmla="*/ 1942447 h 2457840"/>
                <a:gd name="connsiteX471" fmla="*/ 208661 w 1809181"/>
                <a:gd name="connsiteY471" fmla="*/ 1944879 h 2457840"/>
                <a:gd name="connsiteX472" fmla="*/ 196805 w 1809181"/>
                <a:gd name="connsiteY472" fmla="*/ 1930292 h 2457840"/>
                <a:gd name="connsiteX473" fmla="*/ 173094 w 1809181"/>
                <a:gd name="connsiteY473" fmla="*/ 1952172 h 2457840"/>
                <a:gd name="connsiteX474" fmla="*/ 139898 w 1809181"/>
                <a:gd name="connsiteY474" fmla="*/ 1893826 h 2457840"/>
                <a:gd name="connsiteX475" fmla="*/ 106702 w 1809181"/>
                <a:gd name="connsiteY475" fmla="*/ 1910843 h 2457840"/>
                <a:gd name="connsiteX476" fmla="*/ 99588 w 1809181"/>
                <a:gd name="connsiteY476" fmla="*/ 1903550 h 2457840"/>
                <a:gd name="connsiteX477" fmla="*/ 99588 w 1809181"/>
                <a:gd name="connsiteY477" fmla="*/ 1896257 h 2457840"/>
                <a:gd name="connsiteX478" fmla="*/ 106702 w 1809181"/>
                <a:gd name="connsiteY478" fmla="*/ 1893826 h 2457840"/>
                <a:gd name="connsiteX479" fmla="*/ 106702 w 1809181"/>
                <a:gd name="connsiteY479" fmla="*/ 1886532 h 2457840"/>
                <a:gd name="connsiteX480" fmla="*/ 87732 w 1809181"/>
                <a:gd name="connsiteY480" fmla="*/ 1888963 h 2457840"/>
                <a:gd name="connsiteX481" fmla="*/ 85361 w 1809181"/>
                <a:gd name="connsiteY481" fmla="*/ 1867083 h 2457840"/>
                <a:gd name="connsiteX482" fmla="*/ 101959 w 1809181"/>
                <a:gd name="connsiteY482" fmla="*/ 1867083 h 2457840"/>
                <a:gd name="connsiteX483" fmla="*/ 101959 w 1809181"/>
                <a:gd name="connsiteY483" fmla="*/ 1859790 h 2457840"/>
                <a:gd name="connsiteX484" fmla="*/ 113815 w 1809181"/>
                <a:gd name="connsiteY484" fmla="*/ 1862221 h 2457840"/>
                <a:gd name="connsiteX485" fmla="*/ 120928 w 1809181"/>
                <a:gd name="connsiteY485" fmla="*/ 1847635 h 2457840"/>
                <a:gd name="connsiteX486" fmla="*/ 85361 w 1809181"/>
                <a:gd name="connsiteY486" fmla="*/ 1852497 h 2457840"/>
                <a:gd name="connsiteX487" fmla="*/ 78248 w 1809181"/>
                <a:gd name="connsiteY487" fmla="*/ 1813599 h 2457840"/>
                <a:gd name="connsiteX488" fmla="*/ 71134 w 1809181"/>
                <a:gd name="connsiteY488" fmla="*/ 1813599 h 2457840"/>
                <a:gd name="connsiteX489" fmla="*/ 64021 w 1809181"/>
                <a:gd name="connsiteY489" fmla="*/ 1764977 h 2457840"/>
                <a:gd name="connsiteX490" fmla="*/ 23712 w 1809181"/>
                <a:gd name="connsiteY490" fmla="*/ 1772271 h 2457840"/>
                <a:gd name="connsiteX491" fmla="*/ 23712 w 1809181"/>
                <a:gd name="connsiteY491" fmla="*/ 1750391 h 2457840"/>
                <a:gd name="connsiteX492" fmla="*/ 26083 w 1809181"/>
                <a:gd name="connsiteY492" fmla="*/ 1747960 h 2457840"/>
                <a:gd name="connsiteX493" fmla="*/ 30825 w 1809181"/>
                <a:gd name="connsiteY493" fmla="*/ 1733373 h 2457840"/>
                <a:gd name="connsiteX494" fmla="*/ 30825 w 1809181"/>
                <a:gd name="connsiteY494" fmla="*/ 1723649 h 2457840"/>
                <a:gd name="connsiteX495" fmla="*/ 18969 w 1809181"/>
                <a:gd name="connsiteY495" fmla="*/ 1723649 h 2457840"/>
                <a:gd name="connsiteX496" fmla="*/ 16598 w 1809181"/>
                <a:gd name="connsiteY496" fmla="*/ 1701769 h 2457840"/>
                <a:gd name="connsiteX497" fmla="*/ 4743 w 1809181"/>
                <a:gd name="connsiteY497" fmla="*/ 1701769 h 2457840"/>
                <a:gd name="connsiteX498" fmla="*/ 0 w 1809181"/>
                <a:gd name="connsiteY498" fmla="*/ 1684751 h 2457840"/>
                <a:gd name="connsiteX499" fmla="*/ 23712 w 1809181"/>
                <a:gd name="connsiteY499" fmla="*/ 1675027 h 2457840"/>
                <a:gd name="connsiteX500" fmla="*/ 23712 w 1809181"/>
                <a:gd name="connsiteY500" fmla="*/ 1672596 h 2457840"/>
                <a:gd name="connsiteX501" fmla="*/ 47423 w 1809181"/>
                <a:gd name="connsiteY501" fmla="*/ 1672596 h 2457840"/>
                <a:gd name="connsiteX502" fmla="*/ 40310 w 1809181"/>
                <a:gd name="connsiteY502" fmla="*/ 1638560 h 2457840"/>
                <a:gd name="connsiteX503" fmla="*/ 18969 w 1809181"/>
                <a:gd name="connsiteY503" fmla="*/ 1643422 h 2457840"/>
                <a:gd name="connsiteX504" fmla="*/ 16598 w 1809181"/>
                <a:gd name="connsiteY504" fmla="*/ 1611818 h 2457840"/>
                <a:gd name="connsiteX505" fmla="*/ 23712 w 1809181"/>
                <a:gd name="connsiteY505" fmla="*/ 1611818 h 2457840"/>
                <a:gd name="connsiteX506" fmla="*/ 11856 w 1809181"/>
                <a:gd name="connsiteY506" fmla="*/ 1602094 h 2457840"/>
                <a:gd name="connsiteX507" fmla="*/ 23712 w 1809181"/>
                <a:gd name="connsiteY507" fmla="*/ 1597232 h 2457840"/>
                <a:gd name="connsiteX508" fmla="*/ 16598 w 1809181"/>
                <a:gd name="connsiteY508" fmla="*/ 1582645 h 2457840"/>
                <a:gd name="connsiteX509" fmla="*/ 18969 w 1809181"/>
                <a:gd name="connsiteY509" fmla="*/ 1570489 h 2457840"/>
                <a:gd name="connsiteX510" fmla="*/ 18969 w 1809181"/>
                <a:gd name="connsiteY510" fmla="*/ 1553472 h 2457840"/>
                <a:gd name="connsiteX511" fmla="*/ 30825 w 1809181"/>
                <a:gd name="connsiteY511" fmla="*/ 1548610 h 2457840"/>
                <a:gd name="connsiteX512" fmla="*/ 30825 w 1809181"/>
                <a:gd name="connsiteY512" fmla="*/ 1541316 h 2457840"/>
                <a:gd name="connsiteX513" fmla="*/ 37939 w 1809181"/>
                <a:gd name="connsiteY513" fmla="*/ 1548610 h 2457840"/>
                <a:gd name="connsiteX514" fmla="*/ 52165 w 1809181"/>
                <a:gd name="connsiteY514" fmla="*/ 1541316 h 2457840"/>
                <a:gd name="connsiteX515" fmla="*/ 47423 w 1809181"/>
                <a:gd name="connsiteY515" fmla="*/ 1541316 h 2457840"/>
                <a:gd name="connsiteX516" fmla="*/ 54537 w 1809181"/>
                <a:gd name="connsiteY516" fmla="*/ 1538885 h 2457840"/>
                <a:gd name="connsiteX517" fmla="*/ 59279 w 1809181"/>
                <a:gd name="connsiteY517" fmla="*/ 1546179 h 2457840"/>
                <a:gd name="connsiteX518" fmla="*/ 66392 w 1809181"/>
                <a:gd name="connsiteY518" fmla="*/ 1546179 h 2457840"/>
                <a:gd name="connsiteX519" fmla="*/ 80619 w 1809181"/>
                <a:gd name="connsiteY519" fmla="*/ 1553472 h 2457840"/>
                <a:gd name="connsiteX520" fmla="*/ 85361 w 1809181"/>
                <a:gd name="connsiteY520" fmla="*/ 1548610 h 2457840"/>
                <a:gd name="connsiteX521" fmla="*/ 94846 w 1809181"/>
                <a:gd name="connsiteY521" fmla="*/ 1560765 h 2457840"/>
                <a:gd name="connsiteX522" fmla="*/ 99588 w 1809181"/>
                <a:gd name="connsiteY522" fmla="*/ 1570489 h 2457840"/>
                <a:gd name="connsiteX523" fmla="*/ 106702 w 1809181"/>
                <a:gd name="connsiteY523" fmla="*/ 1568058 h 2457840"/>
                <a:gd name="connsiteX524" fmla="*/ 113815 w 1809181"/>
                <a:gd name="connsiteY524" fmla="*/ 1575352 h 2457840"/>
                <a:gd name="connsiteX525" fmla="*/ 128042 w 1809181"/>
                <a:gd name="connsiteY525" fmla="*/ 1570489 h 2457840"/>
                <a:gd name="connsiteX526" fmla="*/ 132784 w 1809181"/>
                <a:gd name="connsiteY526" fmla="*/ 1582645 h 2457840"/>
                <a:gd name="connsiteX527" fmla="*/ 154124 w 1809181"/>
                <a:gd name="connsiteY527" fmla="*/ 1587507 h 2457840"/>
                <a:gd name="connsiteX528" fmla="*/ 154124 w 1809181"/>
                <a:gd name="connsiteY528" fmla="*/ 1570489 h 2457840"/>
                <a:gd name="connsiteX529" fmla="*/ 163609 w 1809181"/>
                <a:gd name="connsiteY529" fmla="*/ 1570489 h 2457840"/>
                <a:gd name="connsiteX530" fmla="*/ 173094 w 1809181"/>
                <a:gd name="connsiteY530" fmla="*/ 1553472 h 2457840"/>
                <a:gd name="connsiteX531" fmla="*/ 161238 w 1809181"/>
                <a:gd name="connsiteY531" fmla="*/ 1473246 h 2457840"/>
                <a:gd name="connsiteX532" fmla="*/ 168351 w 1809181"/>
                <a:gd name="connsiteY532" fmla="*/ 1478108 h 2457840"/>
                <a:gd name="connsiteX533" fmla="*/ 173094 w 1809181"/>
                <a:gd name="connsiteY533" fmla="*/ 1465952 h 2457840"/>
                <a:gd name="connsiteX534" fmla="*/ 180207 w 1809181"/>
                <a:gd name="connsiteY534" fmla="*/ 1470814 h 2457840"/>
                <a:gd name="connsiteX535" fmla="*/ 180207 w 1809181"/>
                <a:gd name="connsiteY535" fmla="*/ 1465952 h 2457840"/>
                <a:gd name="connsiteX536" fmla="*/ 194434 w 1809181"/>
                <a:gd name="connsiteY536" fmla="*/ 1465952 h 2457840"/>
                <a:gd name="connsiteX537" fmla="*/ 180207 w 1809181"/>
                <a:gd name="connsiteY537" fmla="*/ 1376002 h 2457840"/>
                <a:gd name="connsiteX538" fmla="*/ 161238 w 1809181"/>
                <a:gd name="connsiteY538" fmla="*/ 1380864 h 2457840"/>
                <a:gd name="connsiteX539" fmla="*/ 161238 w 1809181"/>
                <a:gd name="connsiteY539" fmla="*/ 1373571 h 2457840"/>
                <a:gd name="connsiteX540" fmla="*/ 135155 w 1809181"/>
                <a:gd name="connsiteY540" fmla="*/ 1373571 h 2457840"/>
                <a:gd name="connsiteX541" fmla="*/ 132784 w 1809181"/>
                <a:gd name="connsiteY541" fmla="*/ 1346829 h 2457840"/>
                <a:gd name="connsiteX542" fmla="*/ 132784 w 1809181"/>
                <a:gd name="connsiteY542" fmla="*/ 1334673 h 2457840"/>
                <a:gd name="connsiteX543" fmla="*/ 139898 w 1809181"/>
                <a:gd name="connsiteY543" fmla="*/ 1327380 h 2457840"/>
                <a:gd name="connsiteX544" fmla="*/ 135155 w 1809181"/>
                <a:gd name="connsiteY544" fmla="*/ 1305500 h 2457840"/>
                <a:gd name="connsiteX545" fmla="*/ 142269 w 1809181"/>
                <a:gd name="connsiteY545" fmla="*/ 1303069 h 2457840"/>
                <a:gd name="connsiteX546" fmla="*/ 139898 w 1809181"/>
                <a:gd name="connsiteY546" fmla="*/ 1298207 h 2457840"/>
                <a:gd name="connsiteX547" fmla="*/ 142269 w 1809181"/>
                <a:gd name="connsiteY547" fmla="*/ 1295775 h 2457840"/>
                <a:gd name="connsiteX548" fmla="*/ 149382 w 1809181"/>
                <a:gd name="connsiteY548" fmla="*/ 1295775 h 2457840"/>
                <a:gd name="connsiteX549" fmla="*/ 149382 w 1809181"/>
                <a:gd name="connsiteY549" fmla="*/ 1276327 h 2457840"/>
                <a:gd name="connsiteX550" fmla="*/ 142269 w 1809181"/>
                <a:gd name="connsiteY550" fmla="*/ 1276327 h 2457840"/>
                <a:gd name="connsiteX551" fmla="*/ 142269 w 1809181"/>
                <a:gd name="connsiteY551" fmla="*/ 1247154 h 2457840"/>
                <a:gd name="connsiteX552" fmla="*/ 154124 w 1809181"/>
                <a:gd name="connsiteY552" fmla="*/ 1242291 h 2457840"/>
                <a:gd name="connsiteX553" fmla="*/ 149382 w 1809181"/>
                <a:gd name="connsiteY553" fmla="*/ 1220411 h 2457840"/>
                <a:gd name="connsiteX554" fmla="*/ 180207 w 1809181"/>
                <a:gd name="connsiteY554" fmla="*/ 1215549 h 2457840"/>
                <a:gd name="connsiteX555" fmla="*/ 175465 w 1809181"/>
                <a:gd name="connsiteY555" fmla="*/ 1198532 h 2457840"/>
                <a:gd name="connsiteX556" fmla="*/ 161238 w 1809181"/>
                <a:gd name="connsiteY556" fmla="*/ 1193669 h 2457840"/>
                <a:gd name="connsiteX557" fmla="*/ 154124 w 1809181"/>
                <a:gd name="connsiteY557" fmla="*/ 1179083 h 2457840"/>
                <a:gd name="connsiteX558" fmla="*/ 132784 w 1809181"/>
                <a:gd name="connsiteY558" fmla="*/ 1179083 h 2457840"/>
                <a:gd name="connsiteX559" fmla="*/ 128042 w 1809181"/>
                <a:gd name="connsiteY559" fmla="*/ 1157203 h 2457840"/>
                <a:gd name="connsiteX560" fmla="*/ 118557 w 1809181"/>
                <a:gd name="connsiteY560" fmla="*/ 1157203 h 2457840"/>
                <a:gd name="connsiteX561" fmla="*/ 99588 w 1809181"/>
                <a:gd name="connsiteY561" fmla="*/ 1157203 h 2457840"/>
                <a:gd name="connsiteX562" fmla="*/ 94846 w 1809181"/>
                <a:gd name="connsiteY562" fmla="*/ 1132892 h 2457840"/>
                <a:gd name="connsiteX563" fmla="*/ 87732 w 1809181"/>
                <a:gd name="connsiteY563" fmla="*/ 1115874 h 2457840"/>
                <a:gd name="connsiteX564" fmla="*/ 85361 w 1809181"/>
                <a:gd name="connsiteY564" fmla="*/ 1084270 h 2457840"/>
                <a:gd name="connsiteX565" fmla="*/ 92475 w 1809181"/>
                <a:gd name="connsiteY565" fmla="*/ 1084270 h 2457840"/>
                <a:gd name="connsiteX566" fmla="*/ 94846 w 1809181"/>
                <a:gd name="connsiteY566" fmla="*/ 1074546 h 2457840"/>
                <a:gd name="connsiteX567" fmla="*/ 85361 w 1809181"/>
                <a:gd name="connsiteY567" fmla="*/ 1047803 h 2457840"/>
                <a:gd name="connsiteX568" fmla="*/ 80619 w 1809181"/>
                <a:gd name="connsiteY568" fmla="*/ 1025924 h 2457840"/>
                <a:gd name="connsiteX569" fmla="*/ 73506 w 1809181"/>
                <a:gd name="connsiteY569" fmla="*/ 1025924 h 2457840"/>
                <a:gd name="connsiteX570" fmla="*/ 71134 w 1809181"/>
                <a:gd name="connsiteY570" fmla="*/ 1021061 h 2457840"/>
                <a:gd name="connsiteX571" fmla="*/ 85361 w 1809181"/>
                <a:gd name="connsiteY571" fmla="*/ 999182 h 2457840"/>
                <a:gd name="connsiteX572" fmla="*/ 99588 w 1809181"/>
                <a:gd name="connsiteY572" fmla="*/ 1004044 h 2457840"/>
                <a:gd name="connsiteX573" fmla="*/ 101959 w 1809181"/>
                <a:gd name="connsiteY573" fmla="*/ 1011337 h 2457840"/>
                <a:gd name="connsiteX574" fmla="*/ 113815 w 1809181"/>
                <a:gd name="connsiteY574" fmla="*/ 1018630 h 2457840"/>
                <a:gd name="connsiteX575" fmla="*/ 132784 w 1809181"/>
                <a:gd name="connsiteY575" fmla="*/ 1018630 h 2457840"/>
                <a:gd name="connsiteX576" fmla="*/ 135155 w 1809181"/>
                <a:gd name="connsiteY576" fmla="*/ 1025924 h 2457840"/>
                <a:gd name="connsiteX577" fmla="*/ 147011 w 1809181"/>
                <a:gd name="connsiteY577" fmla="*/ 1021061 h 2457840"/>
                <a:gd name="connsiteX578" fmla="*/ 154124 w 1809181"/>
                <a:gd name="connsiteY578" fmla="*/ 1004044 h 2457840"/>
                <a:gd name="connsiteX579" fmla="*/ 208661 w 1809181"/>
                <a:gd name="connsiteY579" fmla="*/ 1006475 h 2457840"/>
                <a:gd name="connsiteX580" fmla="*/ 241857 w 1809181"/>
                <a:gd name="connsiteY580" fmla="*/ 1040510 h 2457840"/>
                <a:gd name="connsiteX581" fmla="*/ 244228 w 1809181"/>
                <a:gd name="connsiteY581" fmla="*/ 1028355 h 2457840"/>
                <a:gd name="connsiteX582" fmla="*/ 237114 w 1809181"/>
                <a:gd name="connsiteY582" fmla="*/ 1028355 h 2457840"/>
                <a:gd name="connsiteX583" fmla="*/ 234743 w 1809181"/>
                <a:gd name="connsiteY583" fmla="*/ 1021061 h 2457840"/>
                <a:gd name="connsiteX584" fmla="*/ 222888 w 1809181"/>
                <a:gd name="connsiteY584" fmla="*/ 1011337 h 2457840"/>
                <a:gd name="connsiteX585" fmla="*/ 227630 w 1809181"/>
                <a:gd name="connsiteY585" fmla="*/ 1004044 h 2457840"/>
                <a:gd name="connsiteX586" fmla="*/ 234743 w 1809181"/>
                <a:gd name="connsiteY586" fmla="*/ 1004044 h 2457840"/>
                <a:gd name="connsiteX587" fmla="*/ 237114 w 1809181"/>
                <a:gd name="connsiteY587" fmla="*/ 991888 h 2457840"/>
                <a:gd name="connsiteX588" fmla="*/ 256084 w 1809181"/>
                <a:gd name="connsiteY588" fmla="*/ 991888 h 2457840"/>
                <a:gd name="connsiteX589" fmla="*/ 258455 w 1809181"/>
                <a:gd name="connsiteY589" fmla="*/ 977302 h 2457840"/>
                <a:gd name="connsiteX590" fmla="*/ 265568 w 1809181"/>
                <a:gd name="connsiteY590" fmla="*/ 979733 h 2457840"/>
                <a:gd name="connsiteX591" fmla="*/ 275053 w 1809181"/>
                <a:gd name="connsiteY591" fmla="*/ 965146 h 2457840"/>
                <a:gd name="connsiteX592" fmla="*/ 296393 w 1809181"/>
                <a:gd name="connsiteY592" fmla="*/ 970008 h 2457840"/>
                <a:gd name="connsiteX593" fmla="*/ 296393 w 1809181"/>
                <a:gd name="connsiteY593" fmla="*/ 977302 h 2457840"/>
                <a:gd name="connsiteX594" fmla="*/ 317733 w 1809181"/>
                <a:gd name="connsiteY594" fmla="*/ 991888 h 2457840"/>
                <a:gd name="connsiteX595" fmla="*/ 317733 w 1809181"/>
                <a:gd name="connsiteY595" fmla="*/ 943266 h 2457840"/>
                <a:gd name="connsiteX596" fmla="*/ 329589 w 1809181"/>
                <a:gd name="connsiteY596" fmla="*/ 935973 h 2457840"/>
                <a:gd name="connsiteX597" fmla="*/ 336702 w 1809181"/>
                <a:gd name="connsiteY597" fmla="*/ 921386 h 2457840"/>
                <a:gd name="connsiteX598" fmla="*/ 353300 w 1809181"/>
                <a:gd name="connsiteY598" fmla="*/ 921386 h 2457840"/>
                <a:gd name="connsiteX599" fmla="*/ 358043 w 1809181"/>
                <a:gd name="connsiteY599" fmla="*/ 909231 h 2457840"/>
                <a:gd name="connsiteX600" fmla="*/ 386496 w 1809181"/>
                <a:gd name="connsiteY600" fmla="*/ 909231 h 2457840"/>
                <a:gd name="connsiteX601" fmla="*/ 386496 w 1809181"/>
                <a:gd name="connsiteY601" fmla="*/ 899507 h 2457840"/>
                <a:gd name="connsiteX602" fmla="*/ 374641 w 1809181"/>
                <a:gd name="connsiteY602" fmla="*/ 894644 h 2457840"/>
                <a:gd name="connsiteX603" fmla="*/ 384125 w 1809181"/>
                <a:gd name="connsiteY603" fmla="*/ 882489 h 2457840"/>
                <a:gd name="connsiteX604" fmla="*/ 367527 w 1809181"/>
                <a:gd name="connsiteY604" fmla="*/ 872764 h 2457840"/>
                <a:gd name="connsiteX605" fmla="*/ 374641 w 1809181"/>
                <a:gd name="connsiteY605" fmla="*/ 865471 h 2457840"/>
                <a:gd name="connsiteX606" fmla="*/ 379383 w 1809181"/>
                <a:gd name="connsiteY606" fmla="*/ 867902 h 2457840"/>
                <a:gd name="connsiteX607" fmla="*/ 384125 w 1809181"/>
                <a:gd name="connsiteY607" fmla="*/ 860609 h 2457840"/>
                <a:gd name="connsiteX608" fmla="*/ 379383 w 1809181"/>
                <a:gd name="connsiteY608" fmla="*/ 860609 h 2457840"/>
                <a:gd name="connsiteX609" fmla="*/ 391239 w 1809181"/>
                <a:gd name="connsiteY609" fmla="*/ 853316 h 2457840"/>
                <a:gd name="connsiteX610" fmla="*/ 393610 w 1809181"/>
                <a:gd name="connsiteY610" fmla="*/ 846022 h 2457840"/>
                <a:gd name="connsiteX611" fmla="*/ 400723 w 1809181"/>
                <a:gd name="connsiteY611" fmla="*/ 858178 h 2457840"/>
                <a:gd name="connsiteX612" fmla="*/ 407837 w 1809181"/>
                <a:gd name="connsiteY612" fmla="*/ 853316 h 2457840"/>
                <a:gd name="connsiteX613" fmla="*/ 407837 w 1809181"/>
                <a:gd name="connsiteY613" fmla="*/ 831436 h 2457840"/>
                <a:gd name="connsiteX614" fmla="*/ 414950 w 1809181"/>
                <a:gd name="connsiteY614" fmla="*/ 831436 h 2457840"/>
                <a:gd name="connsiteX615" fmla="*/ 414950 w 1809181"/>
                <a:gd name="connsiteY615" fmla="*/ 811987 h 2457840"/>
                <a:gd name="connsiteX616" fmla="*/ 422063 w 1809181"/>
                <a:gd name="connsiteY616" fmla="*/ 809556 h 2457840"/>
                <a:gd name="connsiteX617" fmla="*/ 429177 w 1809181"/>
                <a:gd name="connsiteY617" fmla="*/ 802263 h 2457840"/>
                <a:gd name="connsiteX618" fmla="*/ 445775 w 1809181"/>
                <a:gd name="connsiteY618" fmla="*/ 804694 h 2457840"/>
                <a:gd name="connsiteX619" fmla="*/ 445775 w 1809181"/>
                <a:gd name="connsiteY619" fmla="*/ 809556 h 2457840"/>
                <a:gd name="connsiteX620" fmla="*/ 452888 w 1809181"/>
                <a:gd name="connsiteY620" fmla="*/ 804694 h 2457840"/>
                <a:gd name="connsiteX621" fmla="*/ 460002 w 1809181"/>
                <a:gd name="connsiteY621" fmla="*/ 804694 h 2457840"/>
                <a:gd name="connsiteX622" fmla="*/ 460002 w 1809181"/>
                <a:gd name="connsiteY622" fmla="*/ 802263 h 2457840"/>
                <a:gd name="connsiteX623" fmla="*/ 474229 w 1809181"/>
                <a:gd name="connsiteY623" fmla="*/ 797400 h 2457840"/>
                <a:gd name="connsiteX624" fmla="*/ 469486 w 1809181"/>
                <a:gd name="connsiteY624" fmla="*/ 777952 h 2457840"/>
                <a:gd name="connsiteX625" fmla="*/ 462373 w 1809181"/>
                <a:gd name="connsiteY625" fmla="*/ 770658 h 2457840"/>
                <a:gd name="connsiteX626" fmla="*/ 467115 w 1809181"/>
                <a:gd name="connsiteY626" fmla="*/ 768227 h 2457840"/>
                <a:gd name="connsiteX627" fmla="*/ 493198 w 1809181"/>
                <a:gd name="connsiteY627" fmla="*/ 763365 h 2457840"/>
                <a:gd name="connsiteX628" fmla="*/ 535878 w 1809181"/>
                <a:gd name="connsiteY628" fmla="*/ 741485 h 2457840"/>
                <a:gd name="connsiteX629" fmla="*/ 524023 w 1809181"/>
                <a:gd name="connsiteY629" fmla="*/ 726899 h 2457840"/>
                <a:gd name="connsiteX630" fmla="*/ 469486 w 1809181"/>
                <a:gd name="connsiteY630" fmla="*/ 705019 h 2457840"/>
                <a:gd name="connsiteX631" fmla="*/ 493198 w 1809181"/>
                <a:gd name="connsiteY631" fmla="*/ 680708 h 2457840"/>
                <a:gd name="connsiteX632" fmla="*/ 500311 w 1809181"/>
                <a:gd name="connsiteY632" fmla="*/ 673414 h 2457840"/>
                <a:gd name="connsiteX633" fmla="*/ 528765 w 1809181"/>
                <a:gd name="connsiteY633" fmla="*/ 670983 h 2457840"/>
                <a:gd name="connsiteX634" fmla="*/ 616497 w 1809181"/>
                <a:gd name="connsiteY634" fmla="*/ 692863 h 2457840"/>
                <a:gd name="connsiteX635" fmla="*/ 630724 w 1809181"/>
                <a:gd name="connsiteY635" fmla="*/ 688001 h 2457840"/>
                <a:gd name="connsiteX636" fmla="*/ 630724 w 1809181"/>
                <a:gd name="connsiteY636" fmla="*/ 695294 h 2457840"/>
                <a:gd name="connsiteX637" fmla="*/ 640208 w 1809181"/>
                <a:gd name="connsiteY637" fmla="*/ 695294 h 2457840"/>
                <a:gd name="connsiteX638" fmla="*/ 644951 w 1809181"/>
                <a:gd name="connsiteY638" fmla="*/ 678277 h 2457840"/>
                <a:gd name="connsiteX639" fmla="*/ 652064 w 1809181"/>
                <a:gd name="connsiteY639" fmla="*/ 666121 h 2457840"/>
                <a:gd name="connsiteX640" fmla="*/ 663920 w 1809181"/>
                <a:gd name="connsiteY640" fmla="*/ 688001 h 2457840"/>
                <a:gd name="connsiteX641" fmla="*/ 671033 w 1809181"/>
                <a:gd name="connsiteY641" fmla="*/ 685570 h 2457840"/>
                <a:gd name="connsiteX642" fmla="*/ 685260 w 1809181"/>
                <a:gd name="connsiteY642" fmla="*/ 700156 h 2457840"/>
                <a:gd name="connsiteX643" fmla="*/ 685260 w 1809181"/>
                <a:gd name="connsiteY643" fmla="*/ 700156 h 2457840"/>
                <a:gd name="connsiteX644" fmla="*/ 671033 w 1809181"/>
                <a:gd name="connsiteY644" fmla="*/ 685570 h 2457840"/>
                <a:gd name="connsiteX645" fmla="*/ 663920 w 1809181"/>
                <a:gd name="connsiteY645" fmla="*/ 688001 h 2457840"/>
                <a:gd name="connsiteX646" fmla="*/ 652064 w 1809181"/>
                <a:gd name="connsiteY646" fmla="*/ 666121 h 2457840"/>
                <a:gd name="connsiteX647" fmla="*/ 652064 w 1809181"/>
                <a:gd name="connsiteY647" fmla="*/ 658827 h 2457840"/>
                <a:gd name="connsiteX648" fmla="*/ 673404 w 1809181"/>
                <a:gd name="connsiteY648" fmla="*/ 646672 h 2457840"/>
                <a:gd name="connsiteX649" fmla="*/ 666291 w 1809181"/>
                <a:gd name="connsiteY649" fmla="*/ 639379 h 2457840"/>
                <a:gd name="connsiteX650" fmla="*/ 697116 w 1809181"/>
                <a:gd name="connsiteY650" fmla="*/ 629654 h 2457840"/>
                <a:gd name="connsiteX651" fmla="*/ 692374 w 1809181"/>
                <a:gd name="connsiteY651" fmla="*/ 615068 h 2457840"/>
                <a:gd name="connsiteX652" fmla="*/ 659178 w 1809181"/>
                <a:gd name="connsiteY652" fmla="*/ 610205 h 2457840"/>
                <a:gd name="connsiteX653" fmla="*/ 656806 w 1809181"/>
                <a:gd name="connsiteY653" fmla="*/ 595619 h 2457840"/>
                <a:gd name="connsiteX654" fmla="*/ 666291 w 1809181"/>
                <a:gd name="connsiteY654" fmla="*/ 534841 h 2457840"/>
                <a:gd name="connsiteX655" fmla="*/ 656806 w 1809181"/>
                <a:gd name="connsiteY655" fmla="*/ 525117 h 2457840"/>
                <a:gd name="connsiteX656" fmla="*/ 656806 w 1809181"/>
                <a:gd name="connsiteY656" fmla="*/ 503237 h 2457840"/>
                <a:gd name="connsiteX657" fmla="*/ 640208 w 1809181"/>
                <a:gd name="connsiteY657" fmla="*/ 503237 h 2457840"/>
                <a:gd name="connsiteX658" fmla="*/ 644951 w 1809181"/>
                <a:gd name="connsiteY658" fmla="*/ 471633 h 2457840"/>
                <a:gd name="connsiteX659" fmla="*/ 637837 w 1809181"/>
                <a:gd name="connsiteY659" fmla="*/ 464340 h 2457840"/>
                <a:gd name="connsiteX660" fmla="*/ 640208 w 1809181"/>
                <a:gd name="connsiteY660" fmla="*/ 444891 h 2457840"/>
                <a:gd name="connsiteX661" fmla="*/ 659178 w 1809181"/>
                <a:gd name="connsiteY661" fmla="*/ 444891 h 2457840"/>
                <a:gd name="connsiteX662" fmla="*/ 678147 w 1809181"/>
                <a:gd name="connsiteY662" fmla="*/ 430304 h 2457840"/>
                <a:gd name="connsiteX663" fmla="*/ 680518 w 1809181"/>
                <a:gd name="connsiteY663" fmla="*/ 427873 h 2457840"/>
                <a:gd name="connsiteX664" fmla="*/ 659178 w 1809181"/>
                <a:gd name="connsiteY664" fmla="*/ 423011 h 2457840"/>
                <a:gd name="connsiteX665" fmla="*/ 666291 w 1809181"/>
                <a:gd name="connsiteY665" fmla="*/ 405993 h 2457840"/>
                <a:gd name="connsiteX666" fmla="*/ 692374 w 1809181"/>
                <a:gd name="connsiteY666" fmla="*/ 408424 h 2457840"/>
                <a:gd name="connsiteX667" fmla="*/ 687631 w 1809181"/>
                <a:gd name="connsiteY667" fmla="*/ 388975 h 2457840"/>
                <a:gd name="connsiteX668" fmla="*/ 687631 w 1809181"/>
                <a:gd name="connsiteY668" fmla="*/ 374389 h 2457840"/>
                <a:gd name="connsiteX669" fmla="*/ 704229 w 1809181"/>
                <a:gd name="connsiteY669" fmla="*/ 374389 h 2457840"/>
                <a:gd name="connsiteX670" fmla="*/ 706600 w 1809181"/>
                <a:gd name="connsiteY670" fmla="*/ 367096 h 2457840"/>
                <a:gd name="connsiteX671" fmla="*/ 713714 w 1809181"/>
                <a:gd name="connsiteY671" fmla="*/ 364665 h 2457840"/>
                <a:gd name="connsiteX672" fmla="*/ 711343 w 1809181"/>
                <a:gd name="connsiteY672" fmla="*/ 347647 h 2457840"/>
                <a:gd name="connsiteX673" fmla="*/ 739796 w 1809181"/>
                <a:gd name="connsiteY673" fmla="*/ 337922 h 2457840"/>
                <a:gd name="connsiteX674" fmla="*/ 727941 w 1809181"/>
                <a:gd name="connsiteY674" fmla="*/ 333060 h 2457840"/>
                <a:gd name="connsiteX675" fmla="*/ 725569 w 1809181"/>
                <a:gd name="connsiteY675" fmla="*/ 311180 h 2457840"/>
                <a:gd name="connsiteX676" fmla="*/ 718456 w 1809181"/>
                <a:gd name="connsiteY676" fmla="*/ 308749 h 2457840"/>
                <a:gd name="connsiteX677" fmla="*/ 725569 w 1809181"/>
                <a:gd name="connsiteY677" fmla="*/ 299025 h 2457840"/>
                <a:gd name="connsiteX678" fmla="*/ 725569 w 1809181"/>
                <a:gd name="connsiteY678" fmla="*/ 296594 h 2457840"/>
                <a:gd name="connsiteX679" fmla="*/ 713714 w 1809181"/>
                <a:gd name="connsiteY679" fmla="*/ 291732 h 2457840"/>
                <a:gd name="connsiteX680" fmla="*/ 704229 w 1809181"/>
                <a:gd name="connsiteY680" fmla="*/ 299025 h 2457840"/>
                <a:gd name="connsiteX681" fmla="*/ 692374 w 1809181"/>
                <a:gd name="connsiteY681" fmla="*/ 282007 h 2457840"/>
                <a:gd name="connsiteX682" fmla="*/ 706600 w 1809181"/>
                <a:gd name="connsiteY682" fmla="*/ 255265 h 2457840"/>
                <a:gd name="connsiteX683" fmla="*/ 713714 w 1809181"/>
                <a:gd name="connsiteY683" fmla="*/ 267421 h 2457840"/>
                <a:gd name="connsiteX684" fmla="*/ 732683 w 1809181"/>
                <a:gd name="connsiteY684" fmla="*/ 240679 h 2457840"/>
                <a:gd name="connsiteX685" fmla="*/ 742167 w 1809181"/>
                <a:gd name="connsiteY685" fmla="*/ 240679 h 2457840"/>
                <a:gd name="connsiteX686" fmla="*/ 742167 w 1809181"/>
                <a:gd name="connsiteY686" fmla="*/ 233385 h 2457840"/>
                <a:gd name="connsiteX687" fmla="*/ 720827 w 1809181"/>
                <a:gd name="connsiteY687" fmla="*/ 218799 h 2457840"/>
                <a:gd name="connsiteX688" fmla="*/ 727941 w 1809181"/>
                <a:gd name="connsiteY688" fmla="*/ 199350 h 2457840"/>
                <a:gd name="connsiteX689" fmla="*/ 754023 w 1809181"/>
                <a:gd name="connsiteY689" fmla="*/ 199350 h 2457840"/>
                <a:gd name="connsiteX690" fmla="*/ 761137 w 1809181"/>
                <a:gd name="connsiteY690" fmla="*/ 192057 h 2457840"/>
                <a:gd name="connsiteX691" fmla="*/ 732683 w 1809181"/>
                <a:gd name="connsiteY691" fmla="*/ 150728 h 2457840"/>
                <a:gd name="connsiteX692" fmla="*/ 742167 w 1809181"/>
                <a:gd name="connsiteY692" fmla="*/ 131279 h 2457840"/>
                <a:gd name="connsiteX693" fmla="*/ 775363 w 1809181"/>
                <a:gd name="connsiteY693" fmla="*/ 116693 h 2457840"/>
                <a:gd name="connsiteX694" fmla="*/ 780106 w 1809181"/>
                <a:gd name="connsiteY694" fmla="*/ 131279 h 2457840"/>
                <a:gd name="connsiteX695" fmla="*/ 801446 w 1809181"/>
                <a:gd name="connsiteY695" fmla="*/ 116693 h 2457840"/>
                <a:gd name="connsiteX696" fmla="*/ 796704 w 1809181"/>
                <a:gd name="connsiteY696" fmla="*/ 109399 h 2457840"/>
                <a:gd name="connsiteX697" fmla="*/ 813302 w 1809181"/>
                <a:gd name="connsiteY697" fmla="*/ 102106 h 2457840"/>
                <a:gd name="connsiteX698" fmla="*/ 813302 w 1809181"/>
                <a:gd name="connsiteY698" fmla="*/ 94813 h 2457840"/>
                <a:gd name="connsiteX699" fmla="*/ 822786 w 1809181"/>
                <a:gd name="connsiteY699" fmla="*/ 87519 h 2457840"/>
                <a:gd name="connsiteX700" fmla="*/ 808559 w 1809181"/>
                <a:gd name="connsiteY700" fmla="*/ 53484 h 2457840"/>
                <a:gd name="connsiteX701" fmla="*/ 806188 w 1809181"/>
                <a:gd name="connsiteY701" fmla="*/ 7293 h 2457840"/>
                <a:gd name="connsiteX702" fmla="*/ 848869 w 1809181"/>
                <a:gd name="connsiteY702" fmla="*/ 17018 h 2457840"/>
                <a:gd name="connsiteX703" fmla="*/ 870209 w 1809181"/>
                <a:gd name="connsiteY703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384125 w 1809181"/>
                <a:gd name="connsiteY424" fmla="*/ 2423805 h 2457840"/>
                <a:gd name="connsiteX425" fmla="*/ 270310 w 1809181"/>
                <a:gd name="connsiteY425" fmla="*/ 2353303 h 2457840"/>
                <a:gd name="connsiteX426" fmla="*/ 284537 w 1809181"/>
                <a:gd name="connsiteY426" fmla="*/ 2326561 h 2457840"/>
                <a:gd name="connsiteX427" fmla="*/ 275053 w 1809181"/>
                <a:gd name="connsiteY427" fmla="*/ 2314405 h 2457840"/>
                <a:gd name="connsiteX428" fmla="*/ 263197 w 1809181"/>
                <a:gd name="connsiteY428" fmla="*/ 2324130 h 2457840"/>
                <a:gd name="connsiteX429" fmla="*/ 215774 w 1809181"/>
                <a:gd name="connsiteY429" fmla="*/ 2299819 h 2457840"/>
                <a:gd name="connsiteX430" fmla="*/ 230001 w 1809181"/>
                <a:gd name="connsiteY430" fmla="*/ 2292526 h 2457840"/>
                <a:gd name="connsiteX431" fmla="*/ 227630 w 1809181"/>
                <a:gd name="connsiteY431" fmla="*/ 2263352 h 2457840"/>
                <a:gd name="connsiteX432" fmla="*/ 215774 w 1809181"/>
                <a:gd name="connsiteY432" fmla="*/ 2265783 h 2457840"/>
                <a:gd name="connsiteX433" fmla="*/ 196805 w 1809181"/>
                <a:gd name="connsiteY433" fmla="*/ 2241472 h 2457840"/>
                <a:gd name="connsiteX434" fmla="*/ 194434 w 1809181"/>
                <a:gd name="connsiteY434" fmla="*/ 2241472 h 2457840"/>
                <a:gd name="connsiteX435" fmla="*/ 194434 w 1809181"/>
                <a:gd name="connsiteY435" fmla="*/ 2234179 h 2457840"/>
                <a:gd name="connsiteX436" fmla="*/ 187320 w 1809181"/>
                <a:gd name="connsiteY436" fmla="*/ 2241472 h 2457840"/>
                <a:gd name="connsiteX437" fmla="*/ 187320 w 1809181"/>
                <a:gd name="connsiteY437" fmla="*/ 2229317 h 2457840"/>
                <a:gd name="connsiteX438" fmla="*/ 180207 w 1809181"/>
                <a:gd name="connsiteY438" fmla="*/ 2236610 h 2457840"/>
                <a:gd name="connsiteX439" fmla="*/ 175465 w 1809181"/>
                <a:gd name="connsiteY439" fmla="*/ 2229317 h 2457840"/>
                <a:gd name="connsiteX440" fmla="*/ 168351 w 1809181"/>
                <a:gd name="connsiteY440" fmla="*/ 2229317 h 2457840"/>
                <a:gd name="connsiteX441" fmla="*/ 154124 w 1809181"/>
                <a:gd name="connsiteY441" fmla="*/ 2209868 h 2457840"/>
                <a:gd name="connsiteX442" fmla="*/ 168351 w 1809181"/>
                <a:gd name="connsiteY442" fmla="*/ 2209868 h 2457840"/>
                <a:gd name="connsiteX443" fmla="*/ 168351 w 1809181"/>
                <a:gd name="connsiteY443" fmla="*/ 2207437 h 2457840"/>
                <a:gd name="connsiteX444" fmla="*/ 203918 w 1809181"/>
                <a:gd name="connsiteY444" fmla="*/ 2207437 h 2457840"/>
                <a:gd name="connsiteX445" fmla="*/ 187320 w 1809181"/>
                <a:gd name="connsiteY445" fmla="*/ 2119918 h 2457840"/>
                <a:gd name="connsiteX446" fmla="*/ 196805 w 1809181"/>
                <a:gd name="connsiteY446" fmla="*/ 2119918 h 2457840"/>
                <a:gd name="connsiteX447" fmla="*/ 196805 w 1809181"/>
                <a:gd name="connsiteY447" fmla="*/ 2129642 h 2457840"/>
                <a:gd name="connsiteX448" fmla="*/ 237114 w 1809181"/>
                <a:gd name="connsiteY448" fmla="*/ 2124780 h 2457840"/>
                <a:gd name="connsiteX449" fmla="*/ 244228 w 1809181"/>
                <a:gd name="connsiteY449" fmla="*/ 2136935 h 2457840"/>
                <a:gd name="connsiteX450" fmla="*/ 263197 w 1809181"/>
                <a:gd name="connsiteY450" fmla="*/ 2124780 h 2457840"/>
                <a:gd name="connsiteX451" fmla="*/ 263197 w 1809181"/>
                <a:gd name="connsiteY451" fmla="*/ 2119918 h 2457840"/>
                <a:gd name="connsiteX452" fmla="*/ 284537 w 1809181"/>
                <a:gd name="connsiteY452" fmla="*/ 2105331 h 2457840"/>
                <a:gd name="connsiteX453" fmla="*/ 277424 w 1809181"/>
                <a:gd name="connsiteY453" fmla="*/ 2081020 h 2457840"/>
                <a:gd name="connsiteX454" fmla="*/ 291651 w 1809181"/>
                <a:gd name="connsiteY454" fmla="*/ 2076158 h 2457840"/>
                <a:gd name="connsiteX455" fmla="*/ 303506 w 1809181"/>
                <a:gd name="connsiteY455" fmla="*/ 2105331 h 2457840"/>
                <a:gd name="connsiteX456" fmla="*/ 324847 w 1809181"/>
                <a:gd name="connsiteY456" fmla="*/ 2095607 h 2457840"/>
                <a:gd name="connsiteX457" fmla="*/ 320104 w 1809181"/>
                <a:gd name="connsiteY457" fmla="*/ 2081020 h 2457840"/>
                <a:gd name="connsiteX458" fmla="*/ 339073 w 1809181"/>
                <a:gd name="connsiteY458" fmla="*/ 2034829 h 2457840"/>
                <a:gd name="connsiteX459" fmla="*/ 343816 w 1809181"/>
                <a:gd name="connsiteY459" fmla="*/ 2034829 h 2457840"/>
                <a:gd name="connsiteX460" fmla="*/ 343816 w 1809181"/>
                <a:gd name="connsiteY460" fmla="*/ 2008087 h 2457840"/>
                <a:gd name="connsiteX461" fmla="*/ 317733 w 1809181"/>
                <a:gd name="connsiteY461" fmla="*/ 2008087 h 2457840"/>
                <a:gd name="connsiteX462" fmla="*/ 320104 w 1809181"/>
                <a:gd name="connsiteY462" fmla="*/ 2000794 h 2457840"/>
                <a:gd name="connsiteX463" fmla="*/ 312991 w 1809181"/>
                <a:gd name="connsiteY463" fmla="*/ 1998363 h 2457840"/>
                <a:gd name="connsiteX464" fmla="*/ 298764 w 1809181"/>
                <a:gd name="connsiteY464" fmla="*/ 2020243 h 2457840"/>
                <a:gd name="connsiteX465" fmla="*/ 265568 w 1809181"/>
                <a:gd name="connsiteY465" fmla="*/ 1991069 h 2457840"/>
                <a:gd name="connsiteX466" fmla="*/ 263197 w 1809181"/>
                <a:gd name="connsiteY466" fmla="*/ 1991069 h 2457840"/>
                <a:gd name="connsiteX467" fmla="*/ 234743 w 1809181"/>
                <a:gd name="connsiteY467" fmla="*/ 1944879 h 2457840"/>
                <a:gd name="connsiteX468" fmla="*/ 227630 w 1809181"/>
                <a:gd name="connsiteY468" fmla="*/ 1957034 h 2457840"/>
                <a:gd name="connsiteX469" fmla="*/ 215774 w 1809181"/>
                <a:gd name="connsiteY469" fmla="*/ 1942447 h 2457840"/>
                <a:gd name="connsiteX470" fmla="*/ 208661 w 1809181"/>
                <a:gd name="connsiteY470" fmla="*/ 1944879 h 2457840"/>
                <a:gd name="connsiteX471" fmla="*/ 196805 w 1809181"/>
                <a:gd name="connsiteY471" fmla="*/ 1930292 h 2457840"/>
                <a:gd name="connsiteX472" fmla="*/ 173094 w 1809181"/>
                <a:gd name="connsiteY472" fmla="*/ 1952172 h 2457840"/>
                <a:gd name="connsiteX473" fmla="*/ 139898 w 1809181"/>
                <a:gd name="connsiteY473" fmla="*/ 1893826 h 2457840"/>
                <a:gd name="connsiteX474" fmla="*/ 106702 w 1809181"/>
                <a:gd name="connsiteY474" fmla="*/ 1910843 h 2457840"/>
                <a:gd name="connsiteX475" fmla="*/ 99588 w 1809181"/>
                <a:gd name="connsiteY475" fmla="*/ 1903550 h 2457840"/>
                <a:gd name="connsiteX476" fmla="*/ 99588 w 1809181"/>
                <a:gd name="connsiteY476" fmla="*/ 1896257 h 2457840"/>
                <a:gd name="connsiteX477" fmla="*/ 106702 w 1809181"/>
                <a:gd name="connsiteY477" fmla="*/ 1893826 h 2457840"/>
                <a:gd name="connsiteX478" fmla="*/ 106702 w 1809181"/>
                <a:gd name="connsiteY478" fmla="*/ 1886532 h 2457840"/>
                <a:gd name="connsiteX479" fmla="*/ 87732 w 1809181"/>
                <a:gd name="connsiteY479" fmla="*/ 1888963 h 2457840"/>
                <a:gd name="connsiteX480" fmla="*/ 85361 w 1809181"/>
                <a:gd name="connsiteY480" fmla="*/ 1867083 h 2457840"/>
                <a:gd name="connsiteX481" fmla="*/ 101959 w 1809181"/>
                <a:gd name="connsiteY481" fmla="*/ 1867083 h 2457840"/>
                <a:gd name="connsiteX482" fmla="*/ 101959 w 1809181"/>
                <a:gd name="connsiteY482" fmla="*/ 1859790 h 2457840"/>
                <a:gd name="connsiteX483" fmla="*/ 113815 w 1809181"/>
                <a:gd name="connsiteY483" fmla="*/ 1862221 h 2457840"/>
                <a:gd name="connsiteX484" fmla="*/ 120928 w 1809181"/>
                <a:gd name="connsiteY484" fmla="*/ 1847635 h 2457840"/>
                <a:gd name="connsiteX485" fmla="*/ 85361 w 1809181"/>
                <a:gd name="connsiteY485" fmla="*/ 1852497 h 2457840"/>
                <a:gd name="connsiteX486" fmla="*/ 78248 w 1809181"/>
                <a:gd name="connsiteY486" fmla="*/ 1813599 h 2457840"/>
                <a:gd name="connsiteX487" fmla="*/ 71134 w 1809181"/>
                <a:gd name="connsiteY487" fmla="*/ 1813599 h 2457840"/>
                <a:gd name="connsiteX488" fmla="*/ 64021 w 1809181"/>
                <a:gd name="connsiteY488" fmla="*/ 1764977 h 2457840"/>
                <a:gd name="connsiteX489" fmla="*/ 23712 w 1809181"/>
                <a:gd name="connsiteY489" fmla="*/ 1772271 h 2457840"/>
                <a:gd name="connsiteX490" fmla="*/ 23712 w 1809181"/>
                <a:gd name="connsiteY490" fmla="*/ 1750391 h 2457840"/>
                <a:gd name="connsiteX491" fmla="*/ 26083 w 1809181"/>
                <a:gd name="connsiteY491" fmla="*/ 1747960 h 2457840"/>
                <a:gd name="connsiteX492" fmla="*/ 30825 w 1809181"/>
                <a:gd name="connsiteY492" fmla="*/ 1733373 h 2457840"/>
                <a:gd name="connsiteX493" fmla="*/ 30825 w 1809181"/>
                <a:gd name="connsiteY493" fmla="*/ 1723649 h 2457840"/>
                <a:gd name="connsiteX494" fmla="*/ 18969 w 1809181"/>
                <a:gd name="connsiteY494" fmla="*/ 1723649 h 2457840"/>
                <a:gd name="connsiteX495" fmla="*/ 16598 w 1809181"/>
                <a:gd name="connsiteY495" fmla="*/ 1701769 h 2457840"/>
                <a:gd name="connsiteX496" fmla="*/ 4743 w 1809181"/>
                <a:gd name="connsiteY496" fmla="*/ 1701769 h 2457840"/>
                <a:gd name="connsiteX497" fmla="*/ 0 w 1809181"/>
                <a:gd name="connsiteY497" fmla="*/ 1684751 h 2457840"/>
                <a:gd name="connsiteX498" fmla="*/ 23712 w 1809181"/>
                <a:gd name="connsiteY498" fmla="*/ 1675027 h 2457840"/>
                <a:gd name="connsiteX499" fmla="*/ 23712 w 1809181"/>
                <a:gd name="connsiteY499" fmla="*/ 1672596 h 2457840"/>
                <a:gd name="connsiteX500" fmla="*/ 47423 w 1809181"/>
                <a:gd name="connsiteY500" fmla="*/ 1672596 h 2457840"/>
                <a:gd name="connsiteX501" fmla="*/ 40310 w 1809181"/>
                <a:gd name="connsiteY501" fmla="*/ 1638560 h 2457840"/>
                <a:gd name="connsiteX502" fmla="*/ 18969 w 1809181"/>
                <a:gd name="connsiteY502" fmla="*/ 1643422 h 2457840"/>
                <a:gd name="connsiteX503" fmla="*/ 16598 w 1809181"/>
                <a:gd name="connsiteY503" fmla="*/ 1611818 h 2457840"/>
                <a:gd name="connsiteX504" fmla="*/ 23712 w 1809181"/>
                <a:gd name="connsiteY504" fmla="*/ 1611818 h 2457840"/>
                <a:gd name="connsiteX505" fmla="*/ 11856 w 1809181"/>
                <a:gd name="connsiteY505" fmla="*/ 1602094 h 2457840"/>
                <a:gd name="connsiteX506" fmla="*/ 23712 w 1809181"/>
                <a:gd name="connsiteY506" fmla="*/ 1597232 h 2457840"/>
                <a:gd name="connsiteX507" fmla="*/ 16598 w 1809181"/>
                <a:gd name="connsiteY507" fmla="*/ 1582645 h 2457840"/>
                <a:gd name="connsiteX508" fmla="*/ 18969 w 1809181"/>
                <a:gd name="connsiteY508" fmla="*/ 1570489 h 2457840"/>
                <a:gd name="connsiteX509" fmla="*/ 18969 w 1809181"/>
                <a:gd name="connsiteY509" fmla="*/ 1553472 h 2457840"/>
                <a:gd name="connsiteX510" fmla="*/ 30825 w 1809181"/>
                <a:gd name="connsiteY510" fmla="*/ 1548610 h 2457840"/>
                <a:gd name="connsiteX511" fmla="*/ 30825 w 1809181"/>
                <a:gd name="connsiteY511" fmla="*/ 1541316 h 2457840"/>
                <a:gd name="connsiteX512" fmla="*/ 37939 w 1809181"/>
                <a:gd name="connsiteY512" fmla="*/ 1548610 h 2457840"/>
                <a:gd name="connsiteX513" fmla="*/ 52165 w 1809181"/>
                <a:gd name="connsiteY513" fmla="*/ 1541316 h 2457840"/>
                <a:gd name="connsiteX514" fmla="*/ 47423 w 1809181"/>
                <a:gd name="connsiteY514" fmla="*/ 1541316 h 2457840"/>
                <a:gd name="connsiteX515" fmla="*/ 54537 w 1809181"/>
                <a:gd name="connsiteY515" fmla="*/ 1538885 h 2457840"/>
                <a:gd name="connsiteX516" fmla="*/ 59279 w 1809181"/>
                <a:gd name="connsiteY516" fmla="*/ 1546179 h 2457840"/>
                <a:gd name="connsiteX517" fmla="*/ 66392 w 1809181"/>
                <a:gd name="connsiteY517" fmla="*/ 1546179 h 2457840"/>
                <a:gd name="connsiteX518" fmla="*/ 80619 w 1809181"/>
                <a:gd name="connsiteY518" fmla="*/ 1553472 h 2457840"/>
                <a:gd name="connsiteX519" fmla="*/ 85361 w 1809181"/>
                <a:gd name="connsiteY519" fmla="*/ 1548610 h 2457840"/>
                <a:gd name="connsiteX520" fmla="*/ 94846 w 1809181"/>
                <a:gd name="connsiteY520" fmla="*/ 1560765 h 2457840"/>
                <a:gd name="connsiteX521" fmla="*/ 99588 w 1809181"/>
                <a:gd name="connsiteY521" fmla="*/ 1570489 h 2457840"/>
                <a:gd name="connsiteX522" fmla="*/ 106702 w 1809181"/>
                <a:gd name="connsiteY522" fmla="*/ 1568058 h 2457840"/>
                <a:gd name="connsiteX523" fmla="*/ 113815 w 1809181"/>
                <a:gd name="connsiteY523" fmla="*/ 1575352 h 2457840"/>
                <a:gd name="connsiteX524" fmla="*/ 128042 w 1809181"/>
                <a:gd name="connsiteY524" fmla="*/ 1570489 h 2457840"/>
                <a:gd name="connsiteX525" fmla="*/ 132784 w 1809181"/>
                <a:gd name="connsiteY525" fmla="*/ 1582645 h 2457840"/>
                <a:gd name="connsiteX526" fmla="*/ 154124 w 1809181"/>
                <a:gd name="connsiteY526" fmla="*/ 1587507 h 2457840"/>
                <a:gd name="connsiteX527" fmla="*/ 154124 w 1809181"/>
                <a:gd name="connsiteY527" fmla="*/ 1570489 h 2457840"/>
                <a:gd name="connsiteX528" fmla="*/ 163609 w 1809181"/>
                <a:gd name="connsiteY528" fmla="*/ 1570489 h 2457840"/>
                <a:gd name="connsiteX529" fmla="*/ 173094 w 1809181"/>
                <a:gd name="connsiteY529" fmla="*/ 1553472 h 2457840"/>
                <a:gd name="connsiteX530" fmla="*/ 161238 w 1809181"/>
                <a:gd name="connsiteY530" fmla="*/ 1473246 h 2457840"/>
                <a:gd name="connsiteX531" fmla="*/ 168351 w 1809181"/>
                <a:gd name="connsiteY531" fmla="*/ 1478108 h 2457840"/>
                <a:gd name="connsiteX532" fmla="*/ 173094 w 1809181"/>
                <a:gd name="connsiteY532" fmla="*/ 1465952 h 2457840"/>
                <a:gd name="connsiteX533" fmla="*/ 180207 w 1809181"/>
                <a:gd name="connsiteY533" fmla="*/ 1470814 h 2457840"/>
                <a:gd name="connsiteX534" fmla="*/ 180207 w 1809181"/>
                <a:gd name="connsiteY534" fmla="*/ 1465952 h 2457840"/>
                <a:gd name="connsiteX535" fmla="*/ 194434 w 1809181"/>
                <a:gd name="connsiteY535" fmla="*/ 1465952 h 2457840"/>
                <a:gd name="connsiteX536" fmla="*/ 180207 w 1809181"/>
                <a:gd name="connsiteY536" fmla="*/ 1376002 h 2457840"/>
                <a:gd name="connsiteX537" fmla="*/ 161238 w 1809181"/>
                <a:gd name="connsiteY537" fmla="*/ 1380864 h 2457840"/>
                <a:gd name="connsiteX538" fmla="*/ 161238 w 1809181"/>
                <a:gd name="connsiteY538" fmla="*/ 1373571 h 2457840"/>
                <a:gd name="connsiteX539" fmla="*/ 135155 w 1809181"/>
                <a:gd name="connsiteY539" fmla="*/ 1373571 h 2457840"/>
                <a:gd name="connsiteX540" fmla="*/ 132784 w 1809181"/>
                <a:gd name="connsiteY540" fmla="*/ 1346829 h 2457840"/>
                <a:gd name="connsiteX541" fmla="*/ 132784 w 1809181"/>
                <a:gd name="connsiteY541" fmla="*/ 1334673 h 2457840"/>
                <a:gd name="connsiteX542" fmla="*/ 139898 w 1809181"/>
                <a:gd name="connsiteY542" fmla="*/ 1327380 h 2457840"/>
                <a:gd name="connsiteX543" fmla="*/ 135155 w 1809181"/>
                <a:gd name="connsiteY543" fmla="*/ 1305500 h 2457840"/>
                <a:gd name="connsiteX544" fmla="*/ 142269 w 1809181"/>
                <a:gd name="connsiteY544" fmla="*/ 1303069 h 2457840"/>
                <a:gd name="connsiteX545" fmla="*/ 139898 w 1809181"/>
                <a:gd name="connsiteY545" fmla="*/ 1298207 h 2457840"/>
                <a:gd name="connsiteX546" fmla="*/ 142269 w 1809181"/>
                <a:gd name="connsiteY546" fmla="*/ 1295775 h 2457840"/>
                <a:gd name="connsiteX547" fmla="*/ 149382 w 1809181"/>
                <a:gd name="connsiteY547" fmla="*/ 1295775 h 2457840"/>
                <a:gd name="connsiteX548" fmla="*/ 149382 w 1809181"/>
                <a:gd name="connsiteY548" fmla="*/ 1276327 h 2457840"/>
                <a:gd name="connsiteX549" fmla="*/ 142269 w 1809181"/>
                <a:gd name="connsiteY549" fmla="*/ 1276327 h 2457840"/>
                <a:gd name="connsiteX550" fmla="*/ 142269 w 1809181"/>
                <a:gd name="connsiteY550" fmla="*/ 1247154 h 2457840"/>
                <a:gd name="connsiteX551" fmla="*/ 154124 w 1809181"/>
                <a:gd name="connsiteY551" fmla="*/ 1242291 h 2457840"/>
                <a:gd name="connsiteX552" fmla="*/ 149382 w 1809181"/>
                <a:gd name="connsiteY552" fmla="*/ 1220411 h 2457840"/>
                <a:gd name="connsiteX553" fmla="*/ 180207 w 1809181"/>
                <a:gd name="connsiteY553" fmla="*/ 1215549 h 2457840"/>
                <a:gd name="connsiteX554" fmla="*/ 175465 w 1809181"/>
                <a:gd name="connsiteY554" fmla="*/ 1198532 h 2457840"/>
                <a:gd name="connsiteX555" fmla="*/ 161238 w 1809181"/>
                <a:gd name="connsiteY555" fmla="*/ 1193669 h 2457840"/>
                <a:gd name="connsiteX556" fmla="*/ 154124 w 1809181"/>
                <a:gd name="connsiteY556" fmla="*/ 1179083 h 2457840"/>
                <a:gd name="connsiteX557" fmla="*/ 132784 w 1809181"/>
                <a:gd name="connsiteY557" fmla="*/ 1179083 h 2457840"/>
                <a:gd name="connsiteX558" fmla="*/ 128042 w 1809181"/>
                <a:gd name="connsiteY558" fmla="*/ 1157203 h 2457840"/>
                <a:gd name="connsiteX559" fmla="*/ 118557 w 1809181"/>
                <a:gd name="connsiteY559" fmla="*/ 1157203 h 2457840"/>
                <a:gd name="connsiteX560" fmla="*/ 99588 w 1809181"/>
                <a:gd name="connsiteY560" fmla="*/ 1157203 h 2457840"/>
                <a:gd name="connsiteX561" fmla="*/ 94846 w 1809181"/>
                <a:gd name="connsiteY561" fmla="*/ 1132892 h 2457840"/>
                <a:gd name="connsiteX562" fmla="*/ 87732 w 1809181"/>
                <a:gd name="connsiteY562" fmla="*/ 1115874 h 2457840"/>
                <a:gd name="connsiteX563" fmla="*/ 85361 w 1809181"/>
                <a:gd name="connsiteY563" fmla="*/ 1084270 h 2457840"/>
                <a:gd name="connsiteX564" fmla="*/ 92475 w 1809181"/>
                <a:gd name="connsiteY564" fmla="*/ 1084270 h 2457840"/>
                <a:gd name="connsiteX565" fmla="*/ 94846 w 1809181"/>
                <a:gd name="connsiteY565" fmla="*/ 1074546 h 2457840"/>
                <a:gd name="connsiteX566" fmla="*/ 85361 w 1809181"/>
                <a:gd name="connsiteY566" fmla="*/ 1047803 h 2457840"/>
                <a:gd name="connsiteX567" fmla="*/ 80619 w 1809181"/>
                <a:gd name="connsiteY567" fmla="*/ 1025924 h 2457840"/>
                <a:gd name="connsiteX568" fmla="*/ 73506 w 1809181"/>
                <a:gd name="connsiteY568" fmla="*/ 1025924 h 2457840"/>
                <a:gd name="connsiteX569" fmla="*/ 71134 w 1809181"/>
                <a:gd name="connsiteY569" fmla="*/ 1021061 h 2457840"/>
                <a:gd name="connsiteX570" fmla="*/ 85361 w 1809181"/>
                <a:gd name="connsiteY570" fmla="*/ 999182 h 2457840"/>
                <a:gd name="connsiteX571" fmla="*/ 99588 w 1809181"/>
                <a:gd name="connsiteY571" fmla="*/ 1004044 h 2457840"/>
                <a:gd name="connsiteX572" fmla="*/ 101959 w 1809181"/>
                <a:gd name="connsiteY572" fmla="*/ 1011337 h 2457840"/>
                <a:gd name="connsiteX573" fmla="*/ 113815 w 1809181"/>
                <a:gd name="connsiteY573" fmla="*/ 1018630 h 2457840"/>
                <a:gd name="connsiteX574" fmla="*/ 132784 w 1809181"/>
                <a:gd name="connsiteY574" fmla="*/ 1018630 h 2457840"/>
                <a:gd name="connsiteX575" fmla="*/ 135155 w 1809181"/>
                <a:gd name="connsiteY575" fmla="*/ 1025924 h 2457840"/>
                <a:gd name="connsiteX576" fmla="*/ 147011 w 1809181"/>
                <a:gd name="connsiteY576" fmla="*/ 1021061 h 2457840"/>
                <a:gd name="connsiteX577" fmla="*/ 154124 w 1809181"/>
                <a:gd name="connsiteY577" fmla="*/ 1004044 h 2457840"/>
                <a:gd name="connsiteX578" fmla="*/ 208661 w 1809181"/>
                <a:gd name="connsiteY578" fmla="*/ 1006475 h 2457840"/>
                <a:gd name="connsiteX579" fmla="*/ 241857 w 1809181"/>
                <a:gd name="connsiteY579" fmla="*/ 1040510 h 2457840"/>
                <a:gd name="connsiteX580" fmla="*/ 244228 w 1809181"/>
                <a:gd name="connsiteY580" fmla="*/ 1028355 h 2457840"/>
                <a:gd name="connsiteX581" fmla="*/ 237114 w 1809181"/>
                <a:gd name="connsiteY581" fmla="*/ 1028355 h 2457840"/>
                <a:gd name="connsiteX582" fmla="*/ 234743 w 1809181"/>
                <a:gd name="connsiteY582" fmla="*/ 1021061 h 2457840"/>
                <a:gd name="connsiteX583" fmla="*/ 222888 w 1809181"/>
                <a:gd name="connsiteY583" fmla="*/ 1011337 h 2457840"/>
                <a:gd name="connsiteX584" fmla="*/ 227630 w 1809181"/>
                <a:gd name="connsiteY584" fmla="*/ 1004044 h 2457840"/>
                <a:gd name="connsiteX585" fmla="*/ 234743 w 1809181"/>
                <a:gd name="connsiteY585" fmla="*/ 1004044 h 2457840"/>
                <a:gd name="connsiteX586" fmla="*/ 237114 w 1809181"/>
                <a:gd name="connsiteY586" fmla="*/ 991888 h 2457840"/>
                <a:gd name="connsiteX587" fmla="*/ 256084 w 1809181"/>
                <a:gd name="connsiteY587" fmla="*/ 991888 h 2457840"/>
                <a:gd name="connsiteX588" fmla="*/ 258455 w 1809181"/>
                <a:gd name="connsiteY588" fmla="*/ 977302 h 2457840"/>
                <a:gd name="connsiteX589" fmla="*/ 265568 w 1809181"/>
                <a:gd name="connsiteY589" fmla="*/ 979733 h 2457840"/>
                <a:gd name="connsiteX590" fmla="*/ 275053 w 1809181"/>
                <a:gd name="connsiteY590" fmla="*/ 965146 h 2457840"/>
                <a:gd name="connsiteX591" fmla="*/ 296393 w 1809181"/>
                <a:gd name="connsiteY591" fmla="*/ 970008 h 2457840"/>
                <a:gd name="connsiteX592" fmla="*/ 296393 w 1809181"/>
                <a:gd name="connsiteY592" fmla="*/ 977302 h 2457840"/>
                <a:gd name="connsiteX593" fmla="*/ 317733 w 1809181"/>
                <a:gd name="connsiteY593" fmla="*/ 991888 h 2457840"/>
                <a:gd name="connsiteX594" fmla="*/ 317733 w 1809181"/>
                <a:gd name="connsiteY594" fmla="*/ 943266 h 2457840"/>
                <a:gd name="connsiteX595" fmla="*/ 329589 w 1809181"/>
                <a:gd name="connsiteY595" fmla="*/ 935973 h 2457840"/>
                <a:gd name="connsiteX596" fmla="*/ 336702 w 1809181"/>
                <a:gd name="connsiteY596" fmla="*/ 921386 h 2457840"/>
                <a:gd name="connsiteX597" fmla="*/ 353300 w 1809181"/>
                <a:gd name="connsiteY597" fmla="*/ 921386 h 2457840"/>
                <a:gd name="connsiteX598" fmla="*/ 358043 w 1809181"/>
                <a:gd name="connsiteY598" fmla="*/ 909231 h 2457840"/>
                <a:gd name="connsiteX599" fmla="*/ 386496 w 1809181"/>
                <a:gd name="connsiteY599" fmla="*/ 909231 h 2457840"/>
                <a:gd name="connsiteX600" fmla="*/ 386496 w 1809181"/>
                <a:gd name="connsiteY600" fmla="*/ 899507 h 2457840"/>
                <a:gd name="connsiteX601" fmla="*/ 374641 w 1809181"/>
                <a:gd name="connsiteY601" fmla="*/ 894644 h 2457840"/>
                <a:gd name="connsiteX602" fmla="*/ 384125 w 1809181"/>
                <a:gd name="connsiteY602" fmla="*/ 882489 h 2457840"/>
                <a:gd name="connsiteX603" fmla="*/ 367527 w 1809181"/>
                <a:gd name="connsiteY603" fmla="*/ 872764 h 2457840"/>
                <a:gd name="connsiteX604" fmla="*/ 374641 w 1809181"/>
                <a:gd name="connsiteY604" fmla="*/ 865471 h 2457840"/>
                <a:gd name="connsiteX605" fmla="*/ 379383 w 1809181"/>
                <a:gd name="connsiteY605" fmla="*/ 867902 h 2457840"/>
                <a:gd name="connsiteX606" fmla="*/ 384125 w 1809181"/>
                <a:gd name="connsiteY606" fmla="*/ 860609 h 2457840"/>
                <a:gd name="connsiteX607" fmla="*/ 379383 w 1809181"/>
                <a:gd name="connsiteY607" fmla="*/ 860609 h 2457840"/>
                <a:gd name="connsiteX608" fmla="*/ 391239 w 1809181"/>
                <a:gd name="connsiteY608" fmla="*/ 853316 h 2457840"/>
                <a:gd name="connsiteX609" fmla="*/ 393610 w 1809181"/>
                <a:gd name="connsiteY609" fmla="*/ 846022 h 2457840"/>
                <a:gd name="connsiteX610" fmla="*/ 400723 w 1809181"/>
                <a:gd name="connsiteY610" fmla="*/ 858178 h 2457840"/>
                <a:gd name="connsiteX611" fmla="*/ 407837 w 1809181"/>
                <a:gd name="connsiteY611" fmla="*/ 853316 h 2457840"/>
                <a:gd name="connsiteX612" fmla="*/ 407837 w 1809181"/>
                <a:gd name="connsiteY612" fmla="*/ 831436 h 2457840"/>
                <a:gd name="connsiteX613" fmla="*/ 414950 w 1809181"/>
                <a:gd name="connsiteY613" fmla="*/ 831436 h 2457840"/>
                <a:gd name="connsiteX614" fmla="*/ 414950 w 1809181"/>
                <a:gd name="connsiteY614" fmla="*/ 811987 h 2457840"/>
                <a:gd name="connsiteX615" fmla="*/ 422063 w 1809181"/>
                <a:gd name="connsiteY615" fmla="*/ 809556 h 2457840"/>
                <a:gd name="connsiteX616" fmla="*/ 429177 w 1809181"/>
                <a:gd name="connsiteY616" fmla="*/ 802263 h 2457840"/>
                <a:gd name="connsiteX617" fmla="*/ 445775 w 1809181"/>
                <a:gd name="connsiteY617" fmla="*/ 804694 h 2457840"/>
                <a:gd name="connsiteX618" fmla="*/ 445775 w 1809181"/>
                <a:gd name="connsiteY618" fmla="*/ 809556 h 2457840"/>
                <a:gd name="connsiteX619" fmla="*/ 452888 w 1809181"/>
                <a:gd name="connsiteY619" fmla="*/ 804694 h 2457840"/>
                <a:gd name="connsiteX620" fmla="*/ 460002 w 1809181"/>
                <a:gd name="connsiteY620" fmla="*/ 804694 h 2457840"/>
                <a:gd name="connsiteX621" fmla="*/ 460002 w 1809181"/>
                <a:gd name="connsiteY621" fmla="*/ 802263 h 2457840"/>
                <a:gd name="connsiteX622" fmla="*/ 474229 w 1809181"/>
                <a:gd name="connsiteY622" fmla="*/ 797400 h 2457840"/>
                <a:gd name="connsiteX623" fmla="*/ 469486 w 1809181"/>
                <a:gd name="connsiteY623" fmla="*/ 777952 h 2457840"/>
                <a:gd name="connsiteX624" fmla="*/ 462373 w 1809181"/>
                <a:gd name="connsiteY624" fmla="*/ 770658 h 2457840"/>
                <a:gd name="connsiteX625" fmla="*/ 467115 w 1809181"/>
                <a:gd name="connsiteY625" fmla="*/ 768227 h 2457840"/>
                <a:gd name="connsiteX626" fmla="*/ 493198 w 1809181"/>
                <a:gd name="connsiteY626" fmla="*/ 763365 h 2457840"/>
                <a:gd name="connsiteX627" fmla="*/ 535878 w 1809181"/>
                <a:gd name="connsiteY627" fmla="*/ 741485 h 2457840"/>
                <a:gd name="connsiteX628" fmla="*/ 524023 w 1809181"/>
                <a:gd name="connsiteY628" fmla="*/ 726899 h 2457840"/>
                <a:gd name="connsiteX629" fmla="*/ 469486 w 1809181"/>
                <a:gd name="connsiteY629" fmla="*/ 705019 h 2457840"/>
                <a:gd name="connsiteX630" fmla="*/ 493198 w 1809181"/>
                <a:gd name="connsiteY630" fmla="*/ 680708 h 2457840"/>
                <a:gd name="connsiteX631" fmla="*/ 500311 w 1809181"/>
                <a:gd name="connsiteY631" fmla="*/ 673414 h 2457840"/>
                <a:gd name="connsiteX632" fmla="*/ 528765 w 1809181"/>
                <a:gd name="connsiteY632" fmla="*/ 670983 h 2457840"/>
                <a:gd name="connsiteX633" fmla="*/ 616497 w 1809181"/>
                <a:gd name="connsiteY633" fmla="*/ 692863 h 2457840"/>
                <a:gd name="connsiteX634" fmla="*/ 630724 w 1809181"/>
                <a:gd name="connsiteY634" fmla="*/ 688001 h 2457840"/>
                <a:gd name="connsiteX635" fmla="*/ 630724 w 1809181"/>
                <a:gd name="connsiteY635" fmla="*/ 695294 h 2457840"/>
                <a:gd name="connsiteX636" fmla="*/ 640208 w 1809181"/>
                <a:gd name="connsiteY636" fmla="*/ 695294 h 2457840"/>
                <a:gd name="connsiteX637" fmla="*/ 644951 w 1809181"/>
                <a:gd name="connsiteY637" fmla="*/ 678277 h 2457840"/>
                <a:gd name="connsiteX638" fmla="*/ 652064 w 1809181"/>
                <a:gd name="connsiteY638" fmla="*/ 666121 h 2457840"/>
                <a:gd name="connsiteX639" fmla="*/ 663920 w 1809181"/>
                <a:gd name="connsiteY639" fmla="*/ 688001 h 2457840"/>
                <a:gd name="connsiteX640" fmla="*/ 671033 w 1809181"/>
                <a:gd name="connsiteY640" fmla="*/ 685570 h 2457840"/>
                <a:gd name="connsiteX641" fmla="*/ 685260 w 1809181"/>
                <a:gd name="connsiteY641" fmla="*/ 700156 h 2457840"/>
                <a:gd name="connsiteX642" fmla="*/ 685260 w 1809181"/>
                <a:gd name="connsiteY642" fmla="*/ 700156 h 2457840"/>
                <a:gd name="connsiteX643" fmla="*/ 671033 w 1809181"/>
                <a:gd name="connsiteY643" fmla="*/ 685570 h 2457840"/>
                <a:gd name="connsiteX644" fmla="*/ 663920 w 1809181"/>
                <a:gd name="connsiteY644" fmla="*/ 688001 h 2457840"/>
                <a:gd name="connsiteX645" fmla="*/ 652064 w 1809181"/>
                <a:gd name="connsiteY645" fmla="*/ 666121 h 2457840"/>
                <a:gd name="connsiteX646" fmla="*/ 652064 w 1809181"/>
                <a:gd name="connsiteY646" fmla="*/ 658827 h 2457840"/>
                <a:gd name="connsiteX647" fmla="*/ 673404 w 1809181"/>
                <a:gd name="connsiteY647" fmla="*/ 646672 h 2457840"/>
                <a:gd name="connsiteX648" fmla="*/ 666291 w 1809181"/>
                <a:gd name="connsiteY648" fmla="*/ 639379 h 2457840"/>
                <a:gd name="connsiteX649" fmla="*/ 697116 w 1809181"/>
                <a:gd name="connsiteY649" fmla="*/ 629654 h 2457840"/>
                <a:gd name="connsiteX650" fmla="*/ 692374 w 1809181"/>
                <a:gd name="connsiteY650" fmla="*/ 615068 h 2457840"/>
                <a:gd name="connsiteX651" fmla="*/ 659178 w 1809181"/>
                <a:gd name="connsiteY651" fmla="*/ 610205 h 2457840"/>
                <a:gd name="connsiteX652" fmla="*/ 656806 w 1809181"/>
                <a:gd name="connsiteY652" fmla="*/ 595619 h 2457840"/>
                <a:gd name="connsiteX653" fmla="*/ 666291 w 1809181"/>
                <a:gd name="connsiteY653" fmla="*/ 534841 h 2457840"/>
                <a:gd name="connsiteX654" fmla="*/ 656806 w 1809181"/>
                <a:gd name="connsiteY654" fmla="*/ 525117 h 2457840"/>
                <a:gd name="connsiteX655" fmla="*/ 656806 w 1809181"/>
                <a:gd name="connsiteY655" fmla="*/ 503237 h 2457840"/>
                <a:gd name="connsiteX656" fmla="*/ 640208 w 1809181"/>
                <a:gd name="connsiteY656" fmla="*/ 503237 h 2457840"/>
                <a:gd name="connsiteX657" fmla="*/ 644951 w 1809181"/>
                <a:gd name="connsiteY657" fmla="*/ 471633 h 2457840"/>
                <a:gd name="connsiteX658" fmla="*/ 637837 w 1809181"/>
                <a:gd name="connsiteY658" fmla="*/ 464340 h 2457840"/>
                <a:gd name="connsiteX659" fmla="*/ 640208 w 1809181"/>
                <a:gd name="connsiteY659" fmla="*/ 444891 h 2457840"/>
                <a:gd name="connsiteX660" fmla="*/ 659178 w 1809181"/>
                <a:gd name="connsiteY660" fmla="*/ 444891 h 2457840"/>
                <a:gd name="connsiteX661" fmla="*/ 678147 w 1809181"/>
                <a:gd name="connsiteY661" fmla="*/ 430304 h 2457840"/>
                <a:gd name="connsiteX662" fmla="*/ 680518 w 1809181"/>
                <a:gd name="connsiteY662" fmla="*/ 427873 h 2457840"/>
                <a:gd name="connsiteX663" fmla="*/ 659178 w 1809181"/>
                <a:gd name="connsiteY663" fmla="*/ 423011 h 2457840"/>
                <a:gd name="connsiteX664" fmla="*/ 666291 w 1809181"/>
                <a:gd name="connsiteY664" fmla="*/ 405993 h 2457840"/>
                <a:gd name="connsiteX665" fmla="*/ 692374 w 1809181"/>
                <a:gd name="connsiteY665" fmla="*/ 408424 h 2457840"/>
                <a:gd name="connsiteX666" fmla="*/ 687631 w 1809181"/>
                <a:gd name="connsiteY666" fmla="*/ 388975 h 2457840"/>
                <a:gd name="connsiteX667" fmla="*/ 687631 w 1809181"/>
                <a:gd name="connsiteY667" fmla="*/ 374389 h 2457840"/>
                <a:gd name="connsiteX668" fmla="*/ 704229 w 1809181"/>
                <a:gd name="connsiteY668" fmla="*/ 374389 h 2457840"/>
                <a:gd name="connsiteX669" fmla="*/ 706600 w 1809181"/>
                <a:gd name="connsiteY669" fmla="*/ 367096 h 2457840"/>
                <a:gd name="connsiteX670" fmla="*/ 713714 w 1809181"/>
                <a:gd name="connsiteY670" fmla="*/ 364665 h 2457840"/>
                <a:gd name="connsiteX671" fmla="*/ 711343 w 1809181"/>
                <a:gd name="connsiteY671" fmla="*/ 347647 h 2457840"/>
                <a:gd name="connsiteX672" fmla="*/ 739796 w 1809181"/>
                <a:gd name="connsiteY672" fmla="*/ 337922 h 2457840"/>
                <a:gd name="connsiteX673" fmla="*/ 727941 w 1809181"/>
                <a:gd name="connsiteY673" fmla="*/ 333060 h 2457840"/>
                <a:gd name="connsiteX674" fmla="*/ 725569 w 1809181"/>
                <a:gd name="connsiteY674" fmla="*/ 311180 h 2457840"/>
                <a:gd name="connsiteX675" fmla="*/ 718456 w 1809181"/>
                <a:gd name="connsiteY675" fmla="*/ 308749 h 2457840"/>
                <a:gd name="connsiteX676" fmla="*/ 725569 w 1809181"/>
                <a:gd name="connsiteY676" fmla="*/ 299025 h 2457840"/>
                <a:gd name="connsiteX677" fmla="*/ 725569 w 1809181"/>
                <a:gd name="connsiteY677" fmla="*/ 296594 h 2457840"/>
                <a:gd name="connsiteX678" fmla="*/ 713714 w 1809181"/>
                <a:gd name="connsiteY678" fmla="*/ 291732 h 2457840"/>
                <a:gd name="connsiteX679" fmla="*/ 704229 w 1809181"/>
                <a:gd name="connsiteY679" fmla="*/ 299025 h 2457840"/>
                <a:gd name="connsiteX680" fmla="*/ 692374 w 1809181"/>
                <a:gd name="connsiteY680" fmla="*/ 282007 h 2457840"/>
                <a:gd name="connsiteX681" fmla="*/ 706600 w 1809181"/>
                <a:gd name="connsiteY681" fmla="*/ 255265 h 2457840"/>
                <a:gd name="connsiteX682" fmla="*/ 713714 w 1809181"/>
                <a:gd name="connsiteY682" fmla="*/ 267421 h 2457840"/>
                <a:gd name="connsiteX683" fmla="*/ 732683 w 1809181"/>
                <a:gd name="connsiteY683" fmla="*/ 240679 h 2457840"/>
                <a:gd name="connsiteX684" fmla="*/ 742167 w 1809181"/>
                <a:gd name="connsiteY684" fmla="*/ 240679 h 2457840"/>
                <a:gd name="connsiteX685" fmla="*/ 742167 w 1809181"/>
                <a:gd name="connsiteY685" fmla="*/ 233385 h 2457840"/>
                <a:gd name="connsiteX686" fmla="*/ 720827 w 1809181"/>
                <a:gd name="connsiteY686" fmla="*/ 218799 h 2457840"/>
                <a:gd name="connsiteX687" fmla="*/ 727941 w 1809181"/>
                <a:gd name="connsiteY687" fmla="*/ 199350 h 2457840"/>
                <a:gd name="connsiteX688" fmla="*/ 754023 w 1809181"/>
                <a:gd name="connsiteY688" fmla="*/ 199350 h 2457840"/>
                <a:gd name="connsiteX689" fmla="*/ 761137 w 1809181"/>
                <a:gd name="connsiteY689" fmla="*/ 192057 h 2457840"/>
                <a:gd name="connsiteX690" fmla="*/ 732683 w 1809181"/>
                <a:gd name="connsiteY690" fmla="*/ 150728 h 2457840"/>
                <a:gd name="connsiteX691" fmla="*/ 742167 w 1809181"/>
                <a:gd name="connsiteY691" fmla="*/ 131279 h 2457840"/>
                <a:gd name="connsiteX692" fmla="*/ 775363 w 1809181"/>
                <a:gd name="connsiteY692" fmla="*/ 116693 h 2457840"/>
                <a:gd name="connsiteX693" fmla="*/ 780106 w 1809181"/>
                <a:gd name="connsiteY693" fmla="*/ 131279 h 2457840"/>
                <a:gd name="connsiteX694" fmla="*/ 801446 w 1809181"/>
                <a:gd name="connsiteY694" fmla="*/ 116693 h 2457840"/>
                <a:gd name="connsiteX695" fmla="*/ 796704 w 1809181"/>
                <a:gd name="connsiteY695" fmla="*/ 109399 h 2457840"/>
                <a:gd name="connsiteX696" fmla="*/ 813302 w 1809181"/>
                <a:gd name="connsiteY696" fmla="*/ 102106 h 2457840"/>
                <a:gd name="connsiteX697" fmla="*/ 813302 w 1809181"/>
                <a:gd name="connsiteY697" fmla="*/ 94813 h 2457840"/>
                <a:gd name="connsiteX698" fmla="*/ 822786 w 1809181"/>
                <a:gd name="connsiteY698" fmla="*/ 87519 h 2457840"/>
                <a:gd name="connsiteX699" fmla="*/ 808559 w 1809181"/>
                <a:gd name="connsiteY699" fmla="*/ 53484 h 2457840"/>
                <a:gd name="connsiteX700" fmla="*/ 806188 w 1809181"/>
                <a:gd name="connsiteY700" fmla="*/ 7293 h 2457840"/>
                <a:gd name="connsiteX701" fmla="*/ 848869 w 1809181"/>
                <a:gd name="connsiteY701" fmla="*/ 17018 h 2457840"/>
                <a:gd name="connsiteX702" fmla="*/ 870209 w 1809181"/>
                <a:gd name="connsiteY702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384125 w 1809181"/>
                <a:gd name="connsiteY423" fmla="*/ 2438391 h 2457840"/>
                <a:gd name="connsiteX424" fmla="*/ 270310 w 1809181"/>
                <a:gd name="connsiteY424" fmla="*/ 2353303 h 2457840"/>
                <a:gd name="connsiteX425" fmla="*/ 284537 w 1809181"/>
                <a:gd name="connsiteY425" fmla="*/ 2326561 h 2457840"/>
                <a:gd name="connsiteX426" fmla="*/ 275053 w 1809181"/>
                <a:gd name="connsiteY426" fmla="*/ 2314405 h 2457840"/>
                <a:gd name="connsiteX427" fmla="*/ 263197 w 1809181"/>
                <a:gd name="connsiteY427" fmla="*/ 2324130 h 2457840"/>
                <a:gd name="connsiteX428" fmla="*/ 215774 w 1809181"/>
                <a:gd name="connsiteY428" fmla="*/ 2299819 h 2457840"/>
                <a:gd name="connsiteX429" fmla="*/ 230001 w 1809181"/>
                <a:gd name="connsiteY429" fmla="*/ 2292526 h 2457840"/>
                <a:gd name="connsiteX430" fmla="*/ 227630 w 1809181"/>
                <a:gd name="connsiteY430" fmla="*/ 2263352 h 2457840"/>
                <a:gd name="connsiteX431" fmla="*/ 215774 w 1809181"/>
                <a:gd name="connsiteY431" fmla="*/ 2265783 h 2457840"/>
                <a:gd name="connsiteX432" fmla="*/ 196805 w 1809181"/>
                <a:gd name="connsiteY432" fmla="*/ 2241472 h 2457840"/>
                <a:gd name="connsiteX433" fmla="*/ 194434 w 1809181"/>
                <a:gd name="connsiteY433" fmla="*/ 2241472 h 2457840"/>
                <a:gd name="connsiteX434" fmla="*/ 194434 w 1809181"/>
                <a:gd name="connsiteY434" fmla="*/ 2234179 h 2457840"/>
                <a:gd name="connsiteX435" fmla="*/ 187320 w 1809181"/>
                <a:gd name="connsiteY435" fmla="*/ 2241472 h 2457840"/>
                <a:gd name="connsiteX436" fmla="*/ 187320 w 1809181"/>
                <a:gd name="connsiteY436" fmla="*/ 2229317 h 2457840"/>
                <a:gd name="connsiteX437" fmla="*/ 180207 w 1809181"/>
                <a:gd name="connsiteY437" fmla="*/ 2236610 h 2457840"/>
                <a:gd name="connsiteX438" fmla="*/ 175465 w 1809181"/>
                <a:gd name="connsiteY438" fmla="*/ 2229317 h 2457840"/>
                <a:gd name="connsiteX439" fmla="*/ 168351 w 1809181"/>
                <a:gd name="connsiteY439" fmla="*/ 2229317 h 2457840"/>
                <a:gd name="connsiteX440" fmla="*/ 154124 w 1809181"/>
                <a:gd name="connsiteY440" fmla="*/ 2209868 h 2457840"/>
                <a:gd name="connsiteX441" fmla="*/ 168351 w 1809181"/>
                <a:gd name="connsiteY441" fmla="*/ 2209868 h 2457840"/>
                <a:gd name="connsiteX442" fmla="*/ 168351 w 1809181"/>
                <a:gd name="connsiteY442" fmla="*/ 2207437 h 2457840"/>
                <a:gd name="connsiteX443" fmla="*/ 203918 w 1809181"/>
                <a:gd name="connsiteY443" fmla="*/ 2207437 h 2457840"/>
                <a:gd name="connsiteX444" fmla="*/ 187320 w 1809181"/>
                <a:gd name="connsiteY444" fmla="*/ 2119918 h 2457840"/>
                <a:gd name="connsiteX445" fmla="*/ 196805 w 1809181"/>
                <a:gd name="connsiteY445" fmla="*/ 2119918 h 2457840"/>
                <a:gd name="connsiteX446" fmla="*/ 196805 w 1809181"/>
                <a:gd name="connsiteY446" fmla="*/ 2129642 h 2457840"/>
                <a:gd name="connsiteX447" fmla="*/ 237114 w 1809181"/>
                <a:gd name="connsiteY447" fmla="*/ 2124780 h 2457840"/>
                <a:gd name="connsiteX448" fmla="*/ 244228 w 1809181"/>
                <a:gd name="connsiteY448" fmla="*/ 2136935 h 2457840"/>
                <a:gd name="connsiteX449" fmla="*/ 263197 w 1809181"/>
                <a:gd name="connsiteY449" fmla="*/ 2124780 h 2457840"/>
                <a:gd name="connsiteX450" fmla="*/ 263197 w 1809181"/>
                <a:gd name="connsiteY450" fmla="*/ 2119918 h 2457840"/>
                <a:gd name="connsiteX451" fmla="*/ 284537 w 1809181"/>
                <a:gd name="connsiteY451" fmla="*/ 2105331 h 2457840"/>
                <a:gd name="connsiteX452" fmla="*/ 277424 w 1809181"/>
                <a:gd name="connsiteY452" fmla="*/ 2081020 h 2457840"/>
                <a:gd name="connsiteX453" fmla="*/ 291651 w 1809181"/>
                <a:gd name="connsiteY453" fmla="*/ 2076158 h 2457840"/>
                <a:gd name="connsiteX454" fmla="*/ 303506 w 1809181"/>
                <a:gd name="connsiteY454" fmla="*/ 2105331 h 2457840"/>
                <a:gd name="connsiteX455" fmla="*/ 324847 w 1809181"/>
                <a:gd name="connsiteY455" fmla="*/ 2095607 h 2457840"/>
                <a:gd name="connsiteX456" fmla="*/ 320104 w 1809181"/>
                <a:gd name="connsiteY456" fmla="*/ 2081020 h 2457840"/>
                <a:gd name="connsiteX457" fmla="*/ 339073 w 1809181"/>
                <a:gd name="connsiteY457" fmla="*/ 2034829 h 2457840"/>
                <a:gd name="connsiteX458" fmla="*/ 343816 w 1809181"/>
                <a:gd name="connsiteY458" fmla="*/ 2034829 h 2457840"/>
                <a:gd name="connsiteX459" fmla="*/ 343816 w 1809181"/>
                <a:gd name="connsiteY459" fmla="*/ 2008087 h 2457840"/>
                <a:gd name="connsiteX460" fmla="*/ 317733 w 1809181"/>
                <a:gd name="connsiteY460" fmla="*/ 2008087 h 2457840"/>
                <a:gd name="connsiteX461" fmla="*/ 320104 w 1809181"/>
                <a:gd name="connsiteY461" fmla="*/ 2000794 h 2457840"/>
                <a:gd name="connsiteX462" fmla="*/ 312991 w 1809181"/>
                <a:gd name="connsiteY462" fmla="*/ 1998363 h 2457840"/>
                <a:gd name="connsiteX463" fmla="*/ 298764 w 1809181"/>
                <a:gd name="connsiteY463" fmla="*/ 2020243 h 2457840"/>
                <a:gd name="connsiteX464" fmla="*/ 265568 w 1809181"/>
                <a:gd name="connsiteY464" fmla="*/ 1991069 h 2457840"/>
                <a:gd name="connsiteX465" fmla="*/ 263197 w 1809181"/>
                <a:gd name="connsiteY465" fmla="*/ 1991069 h 2457840"/>
                <a:gd name="connsiteX466" fmla="*/ 234743 w 1809181"/>
                <a:gd name="connsiteY466" fmla="*/ 1944879 h 2457840"/>
                <a:gd name="connsiteX467" fmla="*/ 227630 w 1809181"/>
                <a:gd name="connsiteY467" fmla="*/ 1957034 h 2457840"/>
                <a:gd name="connsiteX468" fmla="*/ 215774 w 1809181"/>
                <a:gd name="connsiteY468" fmla="*/ 1942447 h 2457840"/>
                <a:gd name="connsiteX469" fmla="*/ 208661 w 1809181"/>
                <a:gd name="connsiteY469" fmla="*/ 1944879 h 2457840"/>
                <a:gd name="connsiteX470" fmla="*/ 196805 w 1809181"/>
                <a:gd name="connsiteY470" fmla="*/ 1930292 h 2457840"/>
                <a:gd name="connsiteX471" fmla="*/ 173094 w 1809181"/>
                <a:gd name="connsiteY471" fmla="*/ 1952172 h 2457840"/>
                <a:gd name="connsiteX472" fmla="*/ 139898 w 1809181"/>
                <a:gd name="connsiteY472" fmla="*/ 1893826 h 2457840"/>
                <a:gd name="connsiteX473" fmla="*/ 106702 w 1809181"/>
                <a:gd name="connsiteY473" fmla="*/ 1910843 h 2457840"/>
                <a:gd name="connsiteX474" fmla="*/ 99588 w 1809181"/>
                <a:gd name="connsiteY474" fmla="*/ 1903550 h 2457840"/>
                <a:gd name="connsiteX475" fmla="*/ 99588 w 1809181"/>
                <a:gd name="connsiteY475" fmla="*/ 1896257 h 2457840"/>
                <a:gd name="connsiteX476" fmla="*/ 106702 w 1809181"/>
                <a:gd name="connsiteY476" fmla="*/ 1893826 h 2457840"/>
                <a:gd name="connsiteX477" fmla="*/ 106702 w 1809181"/>
                <a:gd name="connsiteY477" fmla="*/ 1886532 h 2457840"/>
                <a:gd name="connsiteX478" fmla="*/ 87732 w 1809181"/>
                <a:gd name="connsiteY478" fmla="*/ 1888963 h 2457840"/>
                <a:gd name="connsiteX479" fmla="*/ 85361 w 1809181"/>
                <a:gd name="connsiteY479" fmla="*/ 1867083 h 2457840"/>
                <a:gd name="connsiteX480" fmla="*/ 101959 w 1809181"/>
                <a:gd name="connsiteY480" fmla="*/ 1867083 h 2457840"/>
                <a:gd name="connsiteX481" fmla="*/ 101959 w 1809181"/>
                <a:gd name="connsiteY481" fmla="*/ 1859790 h 2457840"/>
                <a:gd name="connsiteX482" fmla="*/ 113815 w 1809181"/>
                <a:gd name="connsiteY482" fmla="*/ 1862221 h 2457840"/>
                <a:gd name="connsiteX483" fmla="*/ 120928 w 1809181"/>
                <a:gd name="connsiteY483" fmla="*/ 1847635 h 2457840"/>
                <a:gd name="connsiteX484" fmla="*/ 85361 w 1809181"/>
                <a:gd name="connsiteY484" fmla="*/ 1852497 h 2457840"/>
                <a:gd name="connsiteX485" fmla="*/ 78248 w 1809181"/>
                <a:gd name="connsiteY485" fmla="*/ 1813599 h 2457840"/>
                <a:gd name="connsiteX486" fmla="*/ 71134 w 1809181"/>
                <a:gd name="connsiteY486" fmla="*/ 1813599 h 2457840"/>
                <a:gd name="connsiteX487" fmla="*/ 64021 w 1809181"/>
                <a:gd name="connsiteY487" fmla="*/ 1764977 h 2457840"/>
                <a:gd name="connsiteX488" fmla="*/ 23712 w 1809181"/>
                <a:gd name="connsiteY488" fmla="*/ 1772271 h 2457840"/>
                <a:gd name="connsiteX489" fmla="*/ 23712 w 1809181"/>
                <a:gd name="connsiteY489" fmla="*/ 1750391 h 2457840"/>
                <a:gd name="connsiteX490" fmla="*/ 26083 w 1809181"/>
                <a:gd name="connsiteY490" fmla="*/ 1747960 h 2457840"/>
                <a:gd name="connsiteX491" fmla="*/ 30825 w 1809181"/>
                <a:gd name="connsiteY491" fmla="*/ 1733373 h 2457840"/>
                <a:gd name="connsiteX492" fmla="*/ 30825 w 1809181"/>
                <a:gd name="connsiteY492" fmla="*/ 1723649 h 2457840"/>
                <a:gd name="connsiteX493" fmla="*/ 18969 w 1809181"/>
                <a:gd name="connsiteY493" fmla="*/ 1723649 h 2457840"/>
                <a:gd name="connsiteX494" fmla="*/ 16598 w 1809181"/>
                <a:gd name="connsiteY494" fmla="*/ 1701769 h 2457840"/>
                <a:gd name="connsiteX495" fmla="*/ 4743 w 1809181"/>
                <a:gd name="connsiteY495" fmla="*/ 1701769 h 2457840"/>
                <a:gd name="connsiteX496" fmla="*/ 0 w 1809181"/>
                <a:gd name="connsiteY496" fmla="*/ 1684751 h 2457840"/>
                <a:gd name="connsiteX497" fmla="*/ 23712 w 1809181"/>
                <a:gd name="connsiteY497" fmla="*/ 1675027 h 2457840"/>
                <a:gd name="connsiteX498" fmla="*/ 23712 w 1809181"/>
                <a:gd name="connsiteY498" fmla="*/ 1672596 h 2457840"/>
                <a:gd name="connsiteX499" fmla="*/ 47423 w 1809181"/>
                <a:gd name="connsiteY499" fmla="*/ 1672596 h 2457840"/>
                <a:gd name="connsiteX500" fmla="*/ 40310 w 1809181"/>
                <a:gd name="connsiteY500" fmla="*/ 1638560 h 2457840"/>
                <a:gd name="connsiteX501" fmla="*/ 18969 w 1809181"/>
                <a:gd name="connsiteY501" fmla="*/ 1643422 h 2457840"/>
                <a:gd name="connsiteX502" fmla="*/ 16598 w 1809181"/>
                <a:gd name="connsiteY502" fmla="*/ 1611818 h 2457840"/>
                <a:gd name="connsiteX503" fmla="*/ 23712 w 1809181"/>
                <a:gd name="connsiteY503" fmla="*/ 1611818 h 2457840"/>
                <a:gd name="connsiteX504" fmla="*/ 11856 w 1809181"/>
                <a:gd name="connsiteY504" fmla="*/ 1602094 h 2457840"/>
                <a:gd name="connsiteX505" fmla="*/ 23712 w 1809181"/>
                <a:gd name="connsiteY505" fmla="*/ 1597232 h 2457840"/>
                <a:gd name="connsiteX506" fmla="*/ 16598 w 1809181"/>
                <a:gd name="connsiteY506" fmla="*/ 1582645 h 2457840"/>
                <a:gd name="connsiteX507" fmla="*/ 18969 w 1809181"/>
                <a:gd name="connsiteY507" fmla="*/ 1570489 h 2457840"/>
                <a:gd name="connsiteX508" fmla="*/ 18969 w 1809181"/>
                <a:gd name="connsiteY508" fmla="*/ 1553472 h 2457840"/>
                <a:gd name="connsiteX509" fmla="*/ 30825 w 1809181"/>
                <a:gd name="connsiteY509" fmla="*/ 1548610 h 2457840"/>
                <a:gd name="connsiteX510" fmla="*/ 30825 w 1809181"/>
                <a:gd name="connsiteY510" fmla="*/ 1541316 h 2457840"/>
                <a:gd name="connsiteX511" fmla="*/ 37939 w 1809181"/>
                <a:gd name="connsiteY511" fmla="*/ 1548610 h 2457840"/>
                <a:gd name="connsiteX512" fmla="*/ 52165 w 1809181"/>
                <a:gd name="connsiteY512" fmla="*/ 1541316 h 2457840"/>
                <a:gd name="connsiteX513" fmla="*/ 47423 w 1809181"/>
                <a:gd name="connsiteY513" fmla="*/ 1541316 h 2457840"/>
                <a:gd name="connsiteX514" fmla="*/ 54537 w 1809181"/>
                <a:gd name="connsiteY514" fmla="*/ 1538885 h 2457840"/>
                <a:gd name="connsiteX515" fmla="*/ 59279 w 1809181"/>
                <a:gd name="connsiteY515" fmla="*/ 1546179 h 2457840"/>
                <a:gd name="connsiteX516" fmla="*/ 66392 w 1809181"/>
                <a:gd name="connsiteY516" fmla="*/ 1546179 h 2457840"/>
                <a:gd name="connsiteX517" fmla="*/ 80619 w 1809181"/>
                <a:gd name="connsiteY517" fmla="*/ 1553472 h 2457840"/>
                <a:gd name="connsiteX518" fmla="*/ 85361 w 1809181"/>
                <a:gd name="connsiteY518" fmla="*/ 1548610 h 2457840"/>
                <a:gd name="connsiteX519" fmla="*/ 94846 w 1809181"/>
                <a:gd name="connsiteY519" fmla="*/ 1560765 h 2457840"/>
                <a:gd name="connsiteX520" fmla="*/ 99588 w 1809181"/>
                <a:gd name="connsiteY520" fmla="*/ 1570489 h 2457840"/>
                <a:gd name="connsiteX521" fmla="*/ 106702 w 1809181"/>
                <a:gd name="connsiteY521" fmla="*/ 1568058 h 2457840"/>
                <a:gd name="connsiteX522" fmla="*/ 113815 w 1809181"/>
                <a:gd name="connsiteY522" fmla="*/ 1575352 h 2457840"/>
                <a:gd name="connsiteX523" fmla="*/ 128042 w 1809181"/>
                <a:gd name="connsiteY523" fmla="*/ 1570489 h 2457840"/>
                <a:gd name="connsiteX524" fmla="*/ 132784 w 1809181"/>
                <a:gd name="connsiteY524" fmla="*/ 1582645 h 2457840"/>
                <a:gd name="connsiteX525" fmla="*/ 154124 w 1809181"/>
                <a:gd name="connsiteY525" fmla="*/ 1587507 h 2457840"/>
                <a:gd name="connsiteX526" fmla="*/ 154124 w 1809181"/>
                <a:gd name="connsiteY526" fmla="*/ 1570489 h 2457840"/>
                <a:gd name="connsiteX527" fmla="*/ 163609 w 1809181"/>
                <a:gd name="connsiteY527" fmla="*/ 1570489 h 2457840"/>
                <a:gd name="connsiteX528" fmla="*/ 173094 w 1809181"/>
                <a:gd name="connsiteY528" fmla="*/ 1553472 h 2457840"/>
                <a:gd name="connsiteX529" fmla="*/ 161238 w 1809181"/>
                <a:gd name="connsiteY529" fmla="*/ 1473246 h 2457840"/>
                <a:gd name="connsiteX530" fmla="*/ 168351 w 1809181"/>
                <a:gd name="connsiteY530" fmla="*/ 1478108 h 2457840"/>
                <a:gd name="connsiteX531" fmla="*/ 173094 w 1809181"/>
                <a:gd name="connsiteY531" fmla="*/ 1465952 h 2457840"/>
                <a:gd name="connsiteX532" fmla="*/ 180207 w 1809181"/>
                <a:gd name="connsiteY532" fmla="*/ 1470814 h 2457840"/>
                <a:gd name="connsiteX533" fmla="*/ 180207 w 1809181"/>
                <a:gd name="connsiteY533" fmla="*/ 1465952 h 2457840"/>
                <a:gd name="connsiteX534" fmla="*/ 194434 w 1809181"/>
                <a:gd name="connsiteY534" fmla="*/ 1465952 h 2457840"/>
                <a:gd name="connsiteX535" fmla="*/ 180207 w 1809181"/>
                <a:gd name="connsiteY535" fmla="*/ 1376002 h 2457840"/>
                <a:gd name="connsiteX536" fmla="*/ 161238 w 1809181"/>
                <a:gd name="connsiteY536" fmla="*/ 1380864 h 2457840"/>
                <a:gd name="connsiteX537" fmla="*/ 161238 w 1809181"/>
                <a:gd name="connsiteY537" fmla="*/ 1373571 h 2457840"/>
                <a:gd name="connsiteX538" fmla="*/ 135155 w 1809181"/>
                <a:gd name="connsiteY538" fmla="*/ 1373571 h 2457840"/>
                <a:gd name="connsiteX539" fmla="*/ 132784 w 1809181"/>
                <a:gd name="connsiteY539" fmla="*/ 1346829 h 2457840"/>
                <a:gd name="connsiteX540" fmla="*/ 132784 w 1809181"/>
                <a:gd name="connsiteY540" fmla="*/ 1334673 h 2457840"/>
                <a:gd name="connsiteX541" fmla="*/ 139898 w 1809181"/>
                <a:gd name="connsiteY541" fmla="*/ 1327380 h 2457840"/>
                <a:gd name="connsiteX542" fmla="*/ 135155 w 1809181"/>
                <a:gd name="connsiteY542" fmla="*/ 1305500 h 2457840"/>
                <a:gd name="connsiteX543" fmla="*/ 142269 w 1809181"/>
                <a:gd name="connsiteY543" fmla="*/ 1303069 h 2457840"/>
                <a:gd name="connsiteX544" fmla="*/ 139898 w 1809181"/>
                <a:gd name="connsiteY544" fmla="*/ 1298207 h 2457840"/>
                <a:gd name="connsiteX545" fmla="*/ 142269 w 1809181"/>
                <a:gd name="connsiteY545" fmla="*/ 1295775 h 2457840"/>
                <a:gd name="connsiteX546" fmla="*/ 149382 w 1809181"/>
                <a:gd name="connsiteY546" fmla="*/ 1295775 h 2457840"/>
                <a:gd name="connsiteX547" fmla="*/ 149382 w 1809181"/>
                <a:gd name="connsiteY547" fmla="*/ 1276327 h 2457840"/>
                <a:gd name="connsiteX548" fmla="*/ 142269 w 1809181"/>
                <a:gd name="connsiteY548" fmla="*/ 1276327 h 2457840"/>
                <a:gd name="connsiteX549" fmla="*/ 142269 w 1809181"/>
                <a:gd name="connsiteY549" fmla="*/ 1247154 h 2457840"/>
                <a:gd name="connsiteX550" fmla="*/ 154124 w 1809181"/>
                <a:gd name="connsiteY550" fmla="*/ 1242291 h 2457840"/>
                <a:gd name="connsiteX551" fmla="*/ 149382 w 1809181"/>
                <a:gd name="connsiteY551" fmla="*/ 1220411 h 2457840"/>
                <a:gd name="connsiteX552" fmla="*/ 180207 w 1809181"/>
                <a:gd name="connsiteY552" fmla="*/ 1215549 h 2457840"/>
                <a:gd name="connsiteX553" fmla="*/ 175465 w 1809181"/>
                <a:gd name="connsiteY553" fmla="*/ 1198532 h 2457840"/>
                <a:gd name="connsiteX554" fmla="*/ 161238 w 1809181"/>
                <a:gd name="connsiteY554" fmla="*/ 1193669 h 2457840"/>
                <a:gd name="connsiteX555" fmla="*/ 154124 w 1809181"/>
                <a:gd name="connsiteY555" fmla="*/ 1179083 h 2457840"/>
                <a:gd name="connsiteX556" fmla="*/ 132784 w 1809181"/>
                <a:gd name="connsiteY556" fmla="*/ 1179083 h 2457840"/>
                <a:gd name="connsiteX557" fmla="*/ 128042 w 1809181"/>
                <a:gd name="connsiteY557" fmla="*/ 1157203 h 2457840"/>
                <a:gd name="connsiteX558" fmla="*/ 118557 w 1809181"/>
                <a:gd name="connsiteY558" fmla="*/ 1157203 h 2457840"/>
                <a:gd name="connsiteX559" fmla="*/ 99588 w 1809181"/>
                <a:gd name="connsiteY559" fmla="*/ 1157203 h 2457840"/>
                <a:gd name="connsiteX560" fmla="*/ 94846 w 1809181"/>
                <a:gd name="connsiteY560" fmla="*/ 1132892 h 2457840"/>
                <a:gd name="connsiteX561" fmla="*/ 87732 w 1809181"/>
                <a:gd name="connsiteY561" fmla="*/ 1115874 h 2457840"/>
                <a:gd name="connsiteX562" fmla="*/ 85361 w 1809181"/>
                <a:gd name="connsiteY562" fmla="*/ 1084270 h 2457840"/>
                <a:gd name="connsiteX563" fmla="*/ 92475 w 1809181"/>
                <a:gd name="connsiteY563" fmla="*/ 1084270 h 2457840"/>
                <a:gd name="connsiteX564" fmla="*/ 94846 w 1809181"/>
                <a:gd name="connsiteY564" fmla="*/ 1074546 h 2457840"/>
                <a:gd name="connsiteX565" fmla="*/ 85361 w 1809181"/>
                <a:gd name="connsiteY565" fmla="*/ 1047803 h 2457840"/>
                <a:gd name="connsiteX566" fmla="*/ 80619 w 1809181"/>
                <a:gd name="connsiteY566" fmla="*/ 1025924 h 2457840"/>
                <a:gd name="connsiteX567" fmla="*/ 73506 w 1809181"/>
                <a:gd name="connsiteY567" fmla="*/ 1025924 h 2457840"/>
                <a:gd name="connsiteX568" fmla="*/ 71134 w 1809181"/>
                <a:gd name="connsiteY568" fmla="*/ 1021061 h 2457840"/>
                <a:gd name="connsiteX569" fmla="*/ 85361 w 1809181"/>
                <a:gd name="connsiteY569" fmla="*/ 999182 h 2457840"/>
                <a:gd name="connsiteX570" fmla="*/ 99588 w 1809181"/>
                <a:gd name="connsiteY570" fmla="*/ 1004044 h 2457840"/>
                <a:gd name="connsiteX571" fmla="*/ 101959 w 1809181"/>
                <a:gd name="connsiteY571" fmla="*/ 1011337 h 2457840"/>
                <a:gd name="connsiteX572" fmla="*/ 113815 w 1809181"/>
                <a:gd name="connsiteY572" fmla="*/ 1018630 h 2457840"/>
                <a:gd name="connsiteX573" fmla="*/ 132784 w 1809181"/>
                <a:gd name="connsiteY573" fmla="*/ 1018630 h 2457840"/>
                <a:gd name="connsiteX574" fmla="*/ 135155 w 1809181"/>
                <a:gd name="connsiteY574" fmla="*/ 1025924 h 2457840"/>
                <a:gd name="connsiteX575" fmla="*/ 147011 w 1809181"/>
                <a:gd name="connsiteY575" fmla="*/ 1021061 h 2457840"/>
                <a:gd name="connsiteX576" fmla="*/ 154124 w 1809181"/>
                <a:gd name="connsiteY576" fmla="*/ 1004044 h 2457840"/>
                <a:gd name="connsiteX577" fmla="*/ 208661 w 1809181"/>
                <a:gd name="connsiteY577" fmla="*/ 1006475 h 2457840"/>
                <a:gd name="connsiteX578" fmla="*/ 241857 w 1809181"/>
                <a:gd name="connsiteY578" fmla="*/ 1040510 h 2457840"/>
                <a:gd name="connsiteX579" fmla="*/ 244228 w 1809181"/>
                <a:gd name="connsiteY579" fmla="*/ 1028355 h 2457840"/>
                <a:gd name="connsiteX580" fmla="*/ 237114 w 1809181"/>
                <a:gd name="connsiteY580" fmla="*/ 1028355 h 2457840"/>
                <a:gd name="connsiteX581" fmla="*/ 234743 w 1809181"/>
                <a:gd name="connsiteY581" fmla="*/ 1021061 h 2457840"/>
                <a:gd name="connsiteX582" fmla="*/ 222888 w 1809181"/>
                <a:gd name="connsiteY582" fmla="*/ 1011337 h 2457840"/>
                <a:gd name="connsiteX583" fmla="*/ 227630 w 1809181"/>
                <a:gd name="connsiteY583" fmla="*/ 1004044 h 2457840"/>
                <a:gd name="connsiteX584" fmla="*/ 234743 w 1809181"/>
                <a:gd name="connsiteY584" fmla="*/ 1004044 h 2457840"/>
                <a:gd name="connsiteX585" fmla="*/ 237114 w 1809181"/>
                <a:gd name="connsiteY585" fmla="*/ 991888 h 2457840"/>
                <a:gd name="connsiteX586" fmla="*/ 256084 w 1809181"/>
                <a:gd name="connsiteY586" fmla="*/ 991888 h 2457840"/>
                <a:gd name="connsiteX587" fmla="*/ 258455 w 1809181"/>
                <a:gd name="connsiteY587" fmla="*/ 977302 h 2457840"/>
                <a:gd name="connsiteX588" fmla="*/ 265568 w 1809181"/>
                <a:gd name="connsiteY588" fmla="*/ 979733 h 2457840"/>
                <a:gd name="connsiteX589" fmla="*/ 275053 w 1809181"/>
                <a:gd name="connsiteY589" fmla="*/ 965146 h 2457840"/>
                <a:gd name="connsiteX590" fmla="*/ 296393 w 1809181"/>
                <a:gd name="connsiteY590" fmla="*/ 970008 h 2457840"/>
                <a:gd name="connsiteX591" fmla="*/ 296393 w 1809181"/>
                <a:gd name="connsiteY591" fmla="*/ 977302 h 2457840"/>
                <a:gd name="connsiteX592" fmla="*/ 317733 w 1809181"/>
                <a:gd name="connsiteY592" fmla="*/ 991888 h 2457840"/>
                <a:gd name="connsiteX593" fmla="*/ 317733 w 1809181"/>
                <a:gd name="connsiteY593" fmla="*/ 943266 h 2457840"/>
                <a:gd name="connsiteX594" fmla="*/ 329589 w 1809181"/>
                <a:gd name="connsiteY594" fmla="*/ 935973 h 2457840"/>
                <a:gd name="connsiteX595" fmla="*/ 336702 w 1809181"/>
                <a:gd name="connsiteY595" fmla="*/ 921386 h 2457840"/>
                <a:gd name="connsiteX596" fmla="*/ 353300 w 1809181"/>
                <a:gd name="connsiteY596" fmla="*/ 921386 h 2457840"/>
                <a:gd name="connsiteX597" fmla="*/ 358043 w 1809181"/>
                <a:gd name="connsiteY597" fmla="*/ 909231 h 2457840"/>
                <a:gd name="connsiteX598" fmla="*/ 386496 w 1809181"/>
                <a:gd name="connsiteY598" fmla="*/ 909231 h 2457840"/>
                <a:gd name="connsiteX599" fmla="*/ 386496 w 1809181"/>
                <a:gd name="connsiteY599" fmla="*/ 899507 h 2457840"/>
                <a:gd name="connsiteX600" fmla="*/ 374641 w 1809181"/>
                <a:gd name="connsiteY600" fmla="*/ 894644 h 2457840"/>
                <a:gd name="connsiteX601" fmla="*/ 384125 w 1809181"/>
                <a:gd name="connsiteY601" fmla="*/ 882489 h 2457840"/>
                <a:gd name="connsiteX602" fmla="*/ 367527 w 1809181"/>
                <a:gd name="connsiteY602" fmla="*/ 872764 h 2457840"/>
                <a:gd name="connsiteX603" fmla="*/ 374641 w 1809181"/>
                <a:gd name="connsiteY603" fmla="*/ 865471 h 2457840"/>
                <a:gd name="connsiteX604" fmla="*/ 379383 w 1809181"/>
                <a:gd name="connsiteY604" fmla="*/ 867902 h 2457840"/>
                <a:gd name="connsiteX605" fmla="*/ 384125 w 1809181"/>
                <a:gd name="connsiteY605" fmla="*/ 860609 h 2457840"/>
                <a:gd name="connsiteX606" fmla="*/ 379383 w 1809181"/>
                <a:gd name="connsiteY606" fmla="*/ 860609 h 2457840"/>
                <a:gd name="connsiteX607" fmla="*/ 391239 w 1809181"/>
                <a:gd name="connsiteY607" fmla="*/ 853316 h 2457840"/>
                <a:gd name="connsiteX608" fmla="*/ 393610 w 1809181"/>
                <a:gd name="connsiteY608" fmla="*/ 846022 h 2457840"/>
                <a:gd name="connsiteX609" fmla="*/ 400723 w 1809181"/>
                <a:gd name="connsiteY609" fmla="*/ 858178 h 2457840"/>
                <a:gd name="connsiteX610" fmla="*/ 407837 w 1809181"/>
                <a:gd name="connsiteY610" fmla="*/ 853316 h 2457840"/>
                <a:gd name="connsiteX611" fmla="*/ 407837 w 1809181"/>
                <a:gd name="connsiteY611" fmla="*/ 831436 h 2457840"/>
                <a:gd name="connsiteX612" fmla="*/ 414950 w 1809181"/>
                <a:gd name="connsiteY612" fmla="*/ 831436 h 2457840"/>
                <a:gd name="connsiteX613" fmla="*/ 414950 w 1809181"/>
                <a:gd name="connsiteY613" fmla="*/ 811987 h 2457840"/>
                <a:gd name="connsiteX614" fmla="*/ 422063 w 1809181"/>
                <a:gd name="connsiteY614" fmla="*/ 809556 h 2457840"/>
                <a:gd name="connsiteX615" fmla="*/ 429177 w 1809181"/>
                <a:gd name="connsiteY615" fmla="*/ 802263 h 2457840"/>
                <a:gd name="connsiteX616" fmla="*/ 445775 w 1809181"/>
                <a:gd name="connsiteY616" fmla="*/ 804694 h 2457840"/>
                <a:gd name="connsiteX617" fmla="*/ 445775 w 1809181"/>
                <a:gd name="connsiteY617" fmla="*/ 809556 h 2457840"/>
                <a:gd name="connsiteX618" fmla="*/ 452888 w 1809181"/>
                <a:gd name="connsiteY618" fmla="*/ 804694 h 2457840"/>
                <a:gd name="connsiteX619" fmla="*/ 460002 w 1809181"/>
                <a:gd name="connsiteY619" fmla="*/ 804694 h 2457840"/>
                <a:gd name="connsiteX620" fmla="*/ 460002 w 1809181"/>
                <a:gd name="connsiteY620" fmla="*/ 802263 h 2457840"/>
                <a:gd name="connsiteX621" fmla="*/ 474229 w 1809181"/>
                <a:gd name="connsiteY621" fmla="*/ 797400 h 2457840"/>
                <a:gd name="connsiteX622" fmla="*/ 469486 w 1809181"/>
                <a:gd name="connsiteY622" fmla="*/ 777952 h 2457840"/>
                <a:gd name="connsiteX623" fmla="*/ 462373 w 1809181"/>
                <a:gd name="connsiteY623" fmla="*/ 770658 h 2457840"/>
                <a:gd name="connsiteX624" fmla="*/ 467115 w 1809181"/>
                <a:gd name="connsiteY624" fmla="*/ 768227 h 2457840"/>
                <a:gd name="connsiteX625" fmla="*/ 493198 w 1809181"/>
                <a:gd name="connsiteY625" fmla="*/ 763365 h 2457840"/>
                <a:gd name="connsiteX626" fmla="*/ 535878 w 1809181"/>
                <a:gd name="connsiteY626" fmla="*/ 741485 h 2457840"/>
                <a:gd name="connsiteX627" fmla="*/ 524023 w 1809181"/>
                <a:gd name="connsiteY627" fmla="*/ 726899 h 2457840"/>
                <a:gd name="connsiteX628" fmla="*/ 469486 w 1809181"/>
                <a:gd name="connsiteY628" fmla="*/ 705019 h 2457840"/>
                <a:gd name="connsiteX629" fmla="*/ 493198 w 1809181"/>
                <a:gd name="connsiteY629" fmla="*/ 680708 h 2457840"/>
                <a:gd name="connsiteX630" fmla="*/ 500311 w 1809181"/>
                <a:gd name="connsiteY630" fmla="*/ 673414 h 2457840"/>
                <a:gd name="connsiteX631" fmla="*/ 528765 w 1809181"/>
                <a:gd name="connsiteY631" fmla="*/ 670983 h 2457840"/>
                <a:gd name="connsiteX632" fmla="*/ 616497 w 1809181"/>
                <a:gd name="connsiteY632" fmla="*/ 692863 h 2457840"/>
                <a:gd name="connsiteX633" fmla="*/ 630724 w 1809181"/>
                <a:gd name="connsiteY633" fmla="*/ 688001 h 2457840"/>
                <a:gd name="connsiteX634" fmla="*/ 630724 w 1809181"/>
                <a:gd name="connsiteY634" fmla="*/ 695294 h 2457840"/>
                <a:gd name="connsiteX635" fmla="*/ 640208 w 1809181"/>
                <a:gd name="connsiteY635" fmla="*/ 695294 h 2457840"/>
                <a:gd name="connsiteX636" fmla="*/ 644951 w 1809181"/>
                <a:gd name="connsiteY636" fmla="*/ 678277 h 2457840"/>
                <a:gd name="connsiteX637" fmla="*/ 652064 w 1809181"/>
                <a:gd name="connsiteY637" fmla="*/ 666121 h 2457840"/>
                <a:gd name="connsiteX638" fmla="*/ 663920 w 1809181"/>
                <a:gd name="connsiteY638" fmla="*/ 688001 h 2457840"/>
                <a:gd name="connsiteX639" fmla="*/ 671033 w 1809181"/>
                <a:gd name="connsiteY639" fmla="*/ 685570 h 2457840"/>
                <a:gd name="connsiteX640" fmla="*/ 685260 w 1809181"/>
                <a:gd name="connsiteY640" fmla="*/ 700156 h 2457840"/>
                <a:gd name="connsiteX641" fmla="*/ 685260 w 1809181"/>
                <a:gd name="connsiteY641" fmla="*/ 700156 h 2457840"/>
                <a:gd name="connsiteX642" fmla="*/ 671033 w 1809181"/>
                <a:gd name="connsiteY642" fmla="*/ 685570 h 2457840"/>
                <a:gd name="connsiteX643" fmla="*/ 663920 w 1809181"/>
                <a:gd name="connsiteY643" fmla="*/ 688001 h 2457840"/>
                <a:gd name="connsiteX644" fmla="*/ 652064 w 1809181"/>
                <a:gd name="connsiteY644" fmla="*/ 666121 h 2457840"/>
                <a:gd name="connsiteX645" fmla="*/ 652064 w 1809181"/>
                <a:gd name="connsiteY645" fmla="*/ 658827 h 2457840"/>
                <a:gd name="connsiteX646" fmla="*/ 673404 w 1809181"/>
                <a:gd name="connsiteY646" fmla="*/ 646672 h 2457840"/>
                <a:gd name="connsiteX647" fmla="*/ 666291 w 1809181"/>
                <a:gd name="connsiteY647" fmla="*/ 639379 h 2457840"/>
                <a:gd name="connsiteX648" fmla="*/ 697116 w 1809181"/>
                <a:gd name="connsiteY648" fmla="*/ 629654 h 2457840"/>
                <a:gd name="connsiteX649" fmla="*/ 692374 w 1809181"/>
                <a:gd name="connsiteY649" fmla="*/ 615068 h 2457840"/>
                <a:gd name="connsiteX650" fmla="*/ 659178 w 1809181"/>
                <a:gd name="connsiteY650" fmla="*/ 610205 h 2457840"/>
                <a:gd name="connsiteX651" fmla="*/ 656806 w 1809181"/>
                <a:gd name="connsiteY651" fmla="*/ 595619 h 2457840"/>
                <a:gd name="connsiteX652" fmla="*/ 666291 w 1809181"/>
                <a:gd name="connsiteY652" fmla="*/ 534841 h 2457840"/>
                <a:gd name="connsiteX653" fmla="*/ 656806 w 1809181"/>
                <a:gd name="connsiteY653" fmla="*/ 525117 h 2457840"/>
                <a:gd name="connsiteX654" fmla="*/ 656806 w 1809181"/>
                <a:gd name="connsiteY654" fmla="*/ 503237 h 2457840"/>
                <a:gd name="connsiteX655" fmla="*/ 640208 w 1809181"/>
                <a:gd name="connsiteY655" fmla="*/ 503237 h 2457840"/>
                <a:gd name="connsiteX656" fmla="*/ 644951 w 1809181"/>
                <a:gd name="connsiteY656" fmla="*/ 471633 h 2457840"/>
                <a:gd name="connsiteX657" fmla="*/ 637837 w 1809181"/>
                <a:gd name="connsiteY657" fmla="*/ 464340 h 2457840"/>
                <a:gd name="connsiteX658" fmla="*/ 640208 w 1809181"/>
                <a:gd name="connsiteY658" fmla="*/ 444891 h 2457840"/>
                <a:gd name="connsiteX659" fmla="*/ 659178 w 1809181"/>
                <a:gd name="connsiteY659" fmla="*/ 444891 h 2457840"/>
                <a:gd name="connsiteX660" fmla="*/ 678147 w 1809181"/>
                <a:gd name="connsiteY660" fmla="*/ 430304 h 2457840"/>
                <a:gd name="connsiteX661" fmla="*/ 680518 w 1809181"/>
                <a:gd name="connsiteY661" fmla="*/ 427873 h 2457840"/>
                <a:gd name="connsiteX662" fmla="*/ 659178 w 1809181"/>
                <a:gd name="connsiteY662" fmla="*/ 423011 h 2457840"/>
                <a:gd name="connsiteX663" fmla="*/ 666291 w 1809181"/>
                <a:gd name="connsiteY663" fmla="*/ 405993 h 2457840"/>
                <a:gd name="connsiteX664" fmla="*/ 692374 w 1809181"/>
                <a:gd name="connsiteY664" fmla="*/ 408424 h 2457840"/>
                <a:gd name="connsiteX665" fmla="*/ 687631 w 1809181"/>
                <a:gd name="connsiteY665" fmla="*/ 388975 h 2457840"/>
                <a:gd name="connsiteX666" fmla="*/ 687631 w 1809181"/>
                <a:gd name="connsiteY666" fmla="*/ 374389 h 2457840"/>
                <a:gd name="connsiteX667" fmla="*/ 704229 w 1809181"/>
                <a:gd name="connsiteY667" fmla="*/ 374389 h 2457840"/>
                <a:gd name="connsiteX668" fmla="*/ 706600 w 1809181"/>
                <a:gd name="connsiteY668" fmla="*/ 367096 h 2457840"/>
                <a:gd name="connsiteX669" fmla="*/ 713714 w 1809181"/>
                <a:gd name="connsiteY669" fmla="*/ 364665 h 2457840"/>
                <a:gd name="connsiteX670" fmla="*/ 711343 w 1809181"/>
                <a:gd name="connsiteY670" fmla="*/ 347647 h 2457840"/>
                <a:gd name="connsiteX671" fmla="*/ 739796 w 1809181"/>
                <a:gd name="connsiteY671" fmla="*/ 337922 h 2457840"/>
                <a:gd name="connsiteX672" fmla="*/ 727941 w 1809181"/>
                <a:gd name="connsiteY672" fmla="*/ 333060 h 2457840"/>
                <a:gd name="connsiteX673" fmla="*/ 725569 w 1809181"/>
                <a:gd name="connsiteY673" fmla="*/ 311180 h 2457840"/>
                <a:gd name="connsiteX674" fmla="*/ 718456 w 1809181"/>
                <a:gd name="connsiteY674" fmla="*/ 308749 h 2457840"/>
                <a:gd name="connsiteX675" fmla="*/ 725569 w 1809181"/>
                <a:gd name="connsiteY675" fmla="*/ 299025 h 2457840"/>
                <a:gd name="connsiteX676" fmla="*/ 725569 w 1809181"/>
                <a:gd name="connsiteY676" fmla="*/ 296594 h 2457840"/>
                <a:gd name="connsiteX677" fmla="*/ 713714 w 1809181"/>
                <a:gd name="connsiteY677" fmla="*/ 291732 h 2457840"/>
                <a:gd name="connsiteX678" fmla="*/ 704229 w 1809181"/>
                <a:gd name="connsiteY678" fmla="*/ 299025 h 2457840"/>
                <a:gd name="connsiteX679" fmla="*/ 692374 w 1809181"/>
                <a:gd name="connsiteY679" fmla="*/ 282007 h 2457840"/>
                <a:gd name="connsiteX680" fmla="*/ 706600 w 1809181"/>
                <a:gd name="connsiteY680" fmla="*/ 255265 h 2457840"/>
                <a:gd name="connsiteX681" fmla="*/ 713714 w 1809181"/>
                <a:gd name="connsiteY681" fmla="*/ 267421 h 2457840"/>
                <a:gd name="connsiteX682" fmla="*/ 732683 w 1809181"/>
                <a:gd name="connsiteY682" fmla="*/ 240679 h 2457840"/>
                <a:gd name="connsiteX683" fmla="*/ 742167 w 1809181"/>
                <a:gd name="connsiteY683" fmla="*/ 240679 h 2457840"/>
                <a:gd name="connsiteX684" fmla="*/ 742167 w 1809181"/>
                <a:gd name="connsiteY684" fmla="*/ 233385 h 2457840"/>
                <a:gd name="connsiteX685" fmla="*/ 720827 w 1809181"/>
                <a:gd name="connsiteY685" fmla="*/ 218799 h 2457840"/>
                <a:gd name="connsiteX686" fmla="*/ 727941 w 1809181"/>
                <a:gd name="connsiteY686" fmla="*/ 199350 h 2457840"/>
                <a:gd name="connsiteX687" fmla="*/ 754023 w 1809181"/>
                <a:gd name="connsiteY687" fmla="*/ 199350 h 2457840"/>
                <a:gd name="connsiteX688" fmla="*/ 761137 w 1809181"/>
                <a:gd name="connsiteY688" fmla="*/ 192057 h 2457840"/>
                <a:gd name="connsiteX689" fmla="*/ 732683 w 1809181"/>
                <a:gd name="connsiteY689" fmla="*/ 150728 h 2457840"/>
                <a:gd name="connsiteX690" fmla="*/ 742167 w 1809181"/>
                <a:gd name="connsiteY690" fmla="*/ 131279 h 2457840"/>
                <a:gd name="connsiteX691" fmla="*/ 775363 w 1809181"/>
                <a:gd name="connsiteY691" fmla="*/ 116693 h 2457840"/>
                <a:gd name="connsiteX692" fmla="*/ 780106 w 1809181"/>
                <a:gd name="connsiteY692" fmla="*/ 131279 h 2457840"/>
                <a:gd name="connsiteX693" fmla="*/ 801446 w 1809181"/>
                <a:gd name="connsiteY693" fmla="*/ 116693 h 2457840"/>
                <a:gd name="connsiteX694" fmla="*/ 796704 w 1809181"/>
                <a:gd name="connsiteY694" fmla="*/ 109399 h 2457840"/>
                <a:gd name="connsiteX695" fmla="*/ 813302 w 1809181"/>
                <a:gd name="connsiteY695" fmla="*/ 102106 h 2457840"/>
                <a:gd name="connsiteX696" fmla="*/ 813302 w 1809181"/>
                <a:gd name="connsiteY696" fmla="*/ 94813 h 2457840"/>
                <a:gd name="connsiteX697" fmla="*/ 822786 w 1809181"/>
                <a:gd name="connsiteY697" fmla="*/ 87519 h 2457840"/>
                <a:gd name="connsiteX698" fmla="*/ 808559 w 1809181"/>
                <a:gd name="connsiteY698" fmla="*/ 53484 h 2457840"/>
                <a:gd name="connsiteX699" fmla="*/ 806188 w 1809181"/>
                <a:gd name="connsiteY699" fmla="*/ 7293 h 2457840"/>
                <a:gd name="connsiteX700" fmla="*/ 848869 w 1809181"/>
                <a:gd name="connsiteY700" fmla="*/ 17018 h 2457840"/>
                <a:gd name="connsiteX701" fmla="*/ 870209 w 1809181"/>
                <a:gd name="connsiteY701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367527 w 1809181"/>
                <a:gd name="connsiteY422" fmla="*/ 2457840 h 2457840"/>
                <a:gd name="connsiteX423" fmla="*/ 270310 w 1809181"/>
                <a:gd name="connsiteY423" fmla="*/ 2353303 h 2457840"/>
                <a:gd name="connsiteX424" fmla="*/ 284537 w 1809181"/>
                <a:gd name="connsiteY424" fmla="*/ 2326561 h 2457840"/>
                <a:gd name="connsiteX425" fmla="*/ 275053 w 1809181"/>
                <a:gd name="connsiteY425" fmla="*/ 2314405 h 2457840"/>
                <a:gd name="connsiteX426" fmla="*/ 263197 w 1809181"/>
                <a:gd name="connsiteY426" fmla="*/ 2324130 h 2457840"/>
                <a:gd name="connsiteX427" fmla="*/ 215774 w 1809181"/>
                <a:gd name="connsiteY427" fmla="*/ 2299819 h 2457840"/>
                <a:gd name="connsiteX428" fmla="*/ 230001 w 1809181"/>
                <a:gd name="connsiteY428" fmla="*/ 2292526 h 2457840"/>
                <a:gd name="connsiteX429" fmla="*/ 227630 w 1809181"/>
                <a:gd name="connsiteY429" fmla="*/ 2263352 h 2457840"/>
                <a:gd name="connsiteX430" fmla="*/ 215774 w 1809181"/>
                <a:gd name="connsiteY430" fmla="*/ 2265783 h 2457840"/>
                <a:gd name="connsiteX431" fmla="*/ 196805 w 1809181"/>
                <a:gd name="connsiteY431" fmla="*/ 2241472 h 2457840"/>
                <a:gd name="connsiteX432" fmla="*/ 194434 w 1809181"/>
                <a:gd name="connsiteY432" fmla="*/ 2241472 h 2457840"/>
                <a:gd name="connsiteX433" fmla="*/ 194434 w 1809181"/>
                <a:gd name="connsiteY433" fmla="*/ 2234179 h 2457840"/>
                <a:gd name="connsiteX434" fmla="*/ 187320 w 1809181"/>
                <a:gd name="connsiteY434" fmla="*/ 2241472 h 2457840"/>
                <a:gd name="connsiteX435" fmla="*/ 187320 w 1809181"/>
                <a:gd name="connsiteY435" fmla="*/ 2229317 h 2457840"/>
                <a:gd name="connsiteX436" fmla="*/ 180207 w 1809181"/>
                <a:gd name="connsiteY436" fmla="*/ 2236610 h 2457840"/>
                <a:gd name="connsiteX437" fmla="*/ 175465 w 1809181"/>
                <a:gd name="connsiteY437" fmla="*/ 2229317 h 2457840"/>
                <a:gd name="connsiteX438" fmla="*/ 168351 w 1809181"/>
                <a:gd name="connsiteY438" fmla="*/ 2229317 h 2457840"/>
                <a:gd name="connsiteX439" fmla="*/ 154124 w 1809181"/>
                <a:gd name="connsiteY439" fmla="*/ 2209868 h 2457840"/>
                <a:gd name="connsiteX440" fmla="*/ 168351 w 1809181"/>
                <a:gd name="connsiteY440" fmla="*/ 2209868 h 2457840"/>
                <a:gd name="connsiteX441" fmla="*/ 168351 w 1809181"/>
                <a:gd name="connsiteY441" fmla="*/ 2207437 h 2457840"/>
                <a:gd name="connsiteX442" fmla="*/ 203918 w 1809181"/>
                <a:gd name="connsiteY442" fmla="*/ 2207437 h 2457840"/>
                <a:gd name="connsiteX443" fmla="*/ 187320 w 1809181"/>
                <a:gd name="connsiteY443" fmla="*/ 2119918 h 2457840"/>
                <a:gd name="connsiteX444" fmla="*/ 196805 w 1809181"/>
                <a:gd name="connsiteY444" fmla="*/ 2119918 h 2457840"/>
                <a:gd name="connsiteX445" fmla="*/ 196805 w 1809181"/>
                <a:gd name="connsiteY445" fmla="*/ 2129642 h 2457840"/>
                <a:gd name="connsiteX446" fmla="*/ 237114 w 1809181"/>
                <a:gd name="connsiteY446" fmla="*/ 2124780 h 2457840"/>
                <a:gd name="connsiteX447" fmla="*/ 244228 w 1809181"/>
                <a:gd name="connsiteY447" fmla="*/ 2136935 h 2457840"/>
                <a:gd name="connsiteX448" fmla="*/ 263197 w 1809181"/>
                <a:gd name="connsiteY448" fmla="*/ 2124780 h 2457840"/>
                <a:gd name="connsiteX449" fmla="*/ 263197 w 1809181"/>
                <a:gd name="connsiteY449" fmla="*/ 2119918 h 2457840"/>
                <a:gd name="connsiteX450" fmla="*/ 284537 w 1809181"/>
                <a:gd name="connsiteY450" fmla="*/ 2105331 h 2457840"/>
                <a:gd name="connsiteX451" fmla="*/ 277424 w 1809181"/>
                <a:gd name="connsiteY451" fmla="*/ 2081020 h 2457840"/>
                <a:gd name="connsiteX452" fmla="*/ 291651 w 1809181"/>
                <a:gd name="connsiteY452" fmla="*/ 2076158 h 2457840"/>
                <a:gd name="connsiteX453" fmla="*/ 303506 w 1809181"/>
                <a:gd name="connsiteY453" fmla="*/ 2105331 h 2457840"/>
                <a:gd name="connsiteX454" fmla="*/ 324847 w 1809181"/>
                <a:gd name="connsiteY454" fmla="*/ 2095607 h 2457840"/>
                <a:gd name="connsiteX455" fmla="*/ 320104 w 1809181"/>
                <a:gd name="connsiteY455" fmla="*/ 2081020 h 2457840"/>
                <a:gd name="connsiteX456" fmla="*/ 339073 w 1809181"/>
                <a:gd name="connsiteY456" fmla="*/ 2034829 h 2457840"/>
                <a:gd name="connsiteX457" fmla="*/ 343816 w 1809181"/>
                <a:gd name="connsiteY457" fmla="*/ 2034829 h 2457840"/>
                <a:gd name="connsiteX458" fmla="*/ 343816 w 1809181"/>
                <a:gd name="connsiteY458" fmla="*/ 2008087 h 2457840"/>
                <a:gd name="connsiteX459" fmla="*/ 317733 w 1809181"/>
                <a:gd name="connsiteY459" fmla="*/ 2008087 h 2457840"/>
                <a:gd name="connsiteX460" fmla="*/ 320104 w 1809181"/>
                <a:gd name="connsiteY460" fmla="*/ 2000794 h 2457840"/>
                <a:gd name="connsiteX461" fmla="*/ 312991 w 1809181"/>
                <a:gd name="connsiteY461" fmla="*/ 1998363 h 2457840"/>
                <a:gd name="connsiteX462" fmla="*/ 298764 w 1809181"/>
                <a:gd name="connsiteY462" fmla="*/ 2020243 h 2457840"/>
                <a:gd name="connsiteX463" fmla="*/ 265568 w 1809181"/>
                <a:gd name="connsiteY463" fmla="*/ 1991069 h 2457840"/>
                <a:gd name="connsiteX464" fmla="*/ 263197 w 1809181"/>
                <a:gd name="connsiteY464" fmla="*/ 1991069 h 2457840"/>
                <a:gd name="connsiteX465" fmla="*/ 234743 w 1809181"/>
                <a:gd name="connsiteY465" fmla="*/ 1944879 h 2457840"/>
                <a:gd name="connsiteX466" fmla="*/ 227630 w 1809181"/>
                <a:gd name="connsiteY466" fmla="*/ 1957034 h 2457840"/>
                <a:gd name="connsiteX467" fmla="*/ 215774 w 1809181"/>
                <a:gd name="connsiteY467" fmla="*/ 1942447 h 2457840"/>
                <a:gd name="connsiteX468" fmla="*/ 208661 w 1809181"/>
                <a:gd name="connsiteY468" fmla="*/ 1944879 h 2457840"/>
                <a:gd name="connsiteX469" fmla="*/ 196805 w 1809181"/>
                <a:gd name="connsiteY469" fmla="*/ 1930292 h 2457840"/>
                <a:gd name="connsiteX470" fmla="*/ 173094 w 1809181"/>
                <a:gd name="connsiteY470" fmla="*/ 1952172 h 2457840"/>
                <a:gd name="connsiteX471" fmla="*/ 139898 w 1809181"/>
                <a:gd name="connsiteY471" fmla="*/ 1893826 h 2457840"/>
                <a:gd name="connsiteX472" fmla="*/ 106702 w 1809181"/>
                <a:gd name="connsiteY472" fmla="*/ 1910843 h 2457840"/>
                <a:gd name="connsiteX473" fmla="*/ 99588 w 1809181"/>
                <a:gd name="connsiteY473" fmla="*/ 1903550 h 2457840"/>
                <a:gd name="connsiteX474" fmla="*/ 99588 w 1809181"/>
                <a:gd name="connsiteY474" fmla="*/ 1896257 h 2457840"/>
                <a:gd name="connsiteX475" fmla="*/ 106702 w 1809181"/>
                <a:gd name="connsiteY475" fmla="*/ 1893826 h 2457840"/>
                <a:gd name="connsiteX476" fmla="*/ 106702 w 1809181"/>
                <a:gd name="connsiteY476" fmla="*/ 1886532 h 2457840"/>
                <a:gd name="connsiteX477" fmla="*/ 87732 w 1809181"/>
                <a:gd name="connsiteY477" fmla="*/ 1888963 h 2457840"/>
                <a:gd name="connsiteX478" fmla="*/ 85361 w 1809181"/>
                <a:gd name="connsiteY478" fmla="*/ 1867083 h 2457840"/>
                <a:gd name="connsiteX479" fmla="*/ 101959 w 1809181"/>
                <a:gd name="connsiteY479" fmla="*/ 1867083 h 2457840"/>
                <a:gd name="connsiteX480" fmla="*/ 101959 w 1809181"/>
                <a:gd name="connsiteY480" fmla="*/ 1859790 h 2457840"/>
                <a:gd name="connsiteX481" fmla="*/ 113815 w 1809181"/>
                <a:gd name="connsiteY481" fmla="*/ 1862221 h 2457840"/>
                <a:gd name="connsiteX482" fmla="*/ 120928 w 1809181"/>
                <a:gd name="connsiteY482" fmla="*/ 1847635 h 2457840"/>
                <a:gd name="connsiteX483" fmla="*/ 85361 w 1809181"/>
                <a:gd name="connsiteY483" fmla="*/ 1852497 h 2457840"/>
                <a:gd name="connsiteX484" fmla="*/ 78248 w 1809181"/>
                <a:gd name="connsiteY484" fmla="*/ 1813599 h 2457840"/>
                <a:gd name="connsiteX485" fmla="*/ 71134 w 1809181"/>
                <a:gd name="connsiteY485" fmla="*/ 1813599 h 2457840"/>
                <a:gd name="connsiteX486" fmla="*/ 64021 w 1809181"/>
                <a:gd name="connsiteY486" fmla="*/ 1764977 h 2457840"/>
                <a:gd name="connsiteX487" fmla="*/ 23712 w 1809181"/>
                <a:gd name="connsiteY487" fmla="*/ 1772271 h 2457840"/>
                <a:gd name="connsiteX488" fmla="*/ 23712 w 1809181"/>
                <a:gd name="connsiteY488" fmla="*/ 1750391 h 2457840"/>
                <a:gd name="connsiteX489" fmla="*/ 26083 w 1809181"/>
                <a:gd name="connsiteY489" fmla="*/ 1747960 h 2457840"/>
                <a:gd name="connsiteX490" fmla="*/ 30825 w 1809181"/>
                <a:gd name="connsiteY490" fmla="*/ 1733373 h 2457840"/>
                <a:gd name="connsiteX491" fmla="*/ 30825 w 1809181"/>
                <a:gd name="connsiteY491" fmla="*/ 1723649 h 2457840"/>
                <a:gd name="connsiteX492" fmla="*/ 18969 w 1809181"/>
                <a:gd name="connsiteY492" fmla="*/ 1723649 h 2457840"/>
                <a:gd name="connsiteX493" fmla="*/ 16598 w 1809181"/>
                <a:gd name="connsiteY493" fmla="*/ 1701769 h 2457840"/>
                <a:gd name="connsiteX494" fmla="*/ 4743 w 1809181"/>
                <a:gd name="connsiteY494" fmla="*/ 1701769 h 2457840"/>
                <a:gd name="connsiteX495" fmla="*/ 0 w 1809181"/>
                <a:gd name="connsiteY495" fmla="*/ 1684751 h 2457840"/>
                <a:gd name="connsiteX496" fmla="*/ 23712 w 1809181"/>
                <a:gd name="connsiteY496" fmla="*/ 1675027 h 2457840"/>
                <a:gd name="connsiteX497" fmla="*/ 23712 w 1809181"/>
                <a:gd name="connsiteY497" fmla="*/ 1672596 h 2457840"/>
                <a:gd name="connsiteX498" fmla="*/ 47423 w 1809181"/>
                <a:gd name="connsiteY498" fmla="*/ 1672596 h 2457840"/>
                <a:gd name="connsiteX499" fmla="*/ 40310 w 1809181"/>
                <a:gd name="connsiteY499" fmla="*/ 1638560 h 2457840"/>
                <a:gd name="connsiteX500" fmla="*/ 18969 w 1809181"/>
                <a:gd name="connsiteY500" fmla="*/ 1643422 h 2457840"/>
                <a:gd name="connsiteX501" fmla="*/ 16598 w 1809181"/>
                <a:gd name="connsiteY501" fmla="*/ 1611818 h 2457840"/>
                <a:gd name="connsiteX502" fmla="*/ 23712 w 1809181"/>
                <a:gd name="connsiteY502" fmla="*/ 1611818 h 2457840"/>
                <a:gd name="connsiteX503" fmla="*/ 11856 w 1809181"/>
                <a:gd name="connsiteY503" fmla="*/ 1602094 h 2457840"/>
                <a:gd name="connsiteX504" fmla="*/ 23712 w 1809181"/>
                <a:gd name="connsiteY504" fmla="*/ 1597232 h 2457840"/>
                <a:gd name="connsiteX505" fmla="*/ 16598 w 1809181"/>
                <a:gd name="connsiteY505" fmla="*/ 1582645 h 2457840"/>
                <a:gd name="connsiteX506" fmla="*/ 18969 w 1809181"/>
                <a:gd name="connsiteY506" fmla="*/ 1570489 h 2457840"/>
                <a:gd name="connsiteX507" fmla="*/ 18969 w 1809181"/>
                <a:gd name="connsiteY507" fmla="*/ 1553472 h 2457840"/>
                <a:gd name="connsiteX508" fmla="*/ 30825 w 1809181"/>
                <a:gd name="connsiteY508" fmla="*/ 1548610 h 2457840"/>
                <a:gd name="connsiteX509" fmla="*/ 30825 w 1809181"/>
                <a:gd name="connsiteY509" fmla="*/ 1541316 h 2457840"/>
                <a:gd name="connsiteX510" fmla="*/ 37939 w 1809181"/>
                <a:gd name="connsiteY510" fmla="*/ 1548610 h 2457840"/>
                <a:gd name="connsiteX511" fmla="*/ 52165 w 1809181"/>
                <a:gd name="connsiteY511" fmla="*/ 1541316 h 2457840"/>
                <a:gd name="connsiteX512" fmla="*/ 47423 w 1809181"/>
                <a:gd name="connsiteY512" fmla="*/ 1541316 h 2457840"/>
                <a:gd name="connsiteX513" fmla="*/ 54537 w 1809181"/>
                <a:gd name="connsiteY513" fmla="*/ 1538885 h 2457840"/>
                <a:gd name="connsiteX514" fmla="*/ 59279 w 1809181"/>
                <a:gd name="connsiteY514" fmla="*/ 1546179 h 2457840"/>
                <a:gd name="connsiteX515" fmla="*/ 66392 w 1809181"/>
                <a:gd name="connsiteY515" fmla="*/ 1546179 h 2457840"/>
                <a:gd name="connsiteX516" fmla="*/ 80619 w 1809181"/>
                <a:gd name="connsiteY516" fmla="*/ 1553472 h 2457840"/>
                <a:gd name="connsiteX517" fmla="*/ 85361 w 1809181"/>
                <a:gd name="connsiteY517" fmla="*/ 1548610 h 2457840"/>
                <a:gd name="connsiteX518" fmla="*/ 94846 w 1809181"/>
                <a:gd name="connsiteY518" fmla="*/ 1560765 h 2457840"/>
                <a:gd name="connsiteX519" fmla="*/ 99588 w 1809181"/>
                <a:gd name="connsiteY519" fmla="*/ 1570489 h 2457840"/>
                <a:gd name="connsiteX520" fmla="*/ 106702 w 1809181"/>
                <a:gd name="connsiteY520" fmla="*/ 1568058 h 2457840"/>
                <a:gd name="connsiteX521" fmla="*/ 113815 w 1809181"/>
                <a:gd name="connsiteY521" fmla="*/ 1575352 h 2457840"/>
                <a:gd name="connsiteX522" fmla="*/ 128042 w 1809181"/>
                <a:gd name="connsiteY522" fmla="*/ 1570489 h 2457840"/>
                <a:gd name="connsiteX523" fmla="*/ 132784 w 1809181"/>
                <a:gd name="connsiteY523" fmla="*/ 1582645 h 2457840"/>
                <a:gd name="connsiteX524" fmla="*/ 154124 w 1809181"/>
                <a:gd name="connsiteY524" fmla="*/ 1587507 h 2457840"/>
                <a:gd name="connsiteX525" fmla="*/ 154124 w 1809181"/>
                <a:gd name="connsiteY525" fmla="*/ 1570489 h 2457840"/>
                <a:gd name="connsiteX526" fmla="*/ 163609 w 1809181"/>
                <a:gd name="connsiteY526" fmla="*/ 1570489 h 2457840"/>
                <a:gd name="connsiteX527" fmla="*/ 173094 w 1809181"/>
                <a:gd name="connsiteY527" fmla="*/ 1553472 h 2457840"/>
                <a:gd name="connsiteX528" fmla="*/ 161238 w 1809181"/>
                <a:gd name="connsiteY528" fmla="*/ 1473246 h 2457840"/>
                <a:gd name="connsiteX529" fmla="*/ 168351 w 1809181"/>
                <a:gd name="connsiteY529" fmla="*/ 1478108 h 2457840"/>
                <a:gd name="connsiteX530" fmla="*/ 173094 w 1809181"/>
                <a:gd name="connsiteY530" fmla="*/ 1465952 h 2457840"/>
                <a:gd name="connsiteX531" fmla="*/ 180207 w 1809181"/>
                <a:gd name="connsiteY531" fmla="*/ 1470814 h 2457840"/>
                <a:gd name="connsiteX532" fmla="*/ 180207 w 1809181"/>
                <a:gd name="connsiteY532" fmla="*/ 1465952 h 2457840"/>
                <a:gd name="connsiteX533" fmla="*/ 194434 w 1809181"/>
                <a:gd name="connsiteY533" fmla="*/ 1465952 h 2457840"/>
                <a:gd name="connsiteX534" fmla="*/ 180207 w 1809181"/>
                <a:gd name="connsiteY534" fmla="*/ 1376002 h 2457840"/>
                <a:gd name="connsiteX535" fmla="*/ 161238 w 1809181"/>
                <a:gd name="connsiteY535" fmla="*/ 1380864 h 2457840"/>
                <a:gd name="connsiteX536" fmla="*/ 161238 w 1809181"/>
                <a:gd name="connsiteY536" fmla="*/ 1373571 h 2457840"/>
                <a:gd name="connsiteX537" fmla="*/ 135155 w 1809181"/>
                <a:gd name="connsiteY537" fmla="*/ 1373571 h 2457840"/>
                <a:gd name="connsiteX538" fmla="*/ 132784 w 1809181"/>
                <a:gd name="connsiteY538" fmla="*/ 1346829 h 2457840"/>
                <a:gd name="connsiteX539" fmla="*/ 132784 w 1809181"/>
                <a:gd name="connsiteY539" fmla="*/ 1334673 h 2457840"/>
                <a:gd name="connsiteX540" fmla="*/ 139898 w 1809181"/>
                <a:gd name="connsiteY540" fmla="*/ 1327380 h 2457840"/>
                <a:gd name="connsiteX541" fmla="*/ 135155 w 1809181"/>
                <a:gd name="connsiteY541" fmla="*/ 1305500 h 2457840"/>
                <a:gd name="connsiteX542" fmla="*/ 142269 w 1809181"/>
                <a:gd name="connsiteY542" fmla="*/ 1303069 h 2457840"/>
                <a:gd name="connsiteX543" fmla="*/ 139898 w 1809181"/>
                <a:gd name="connsiteY543" fmla="*/ 1298207 h 2457840"/>
                <a:gd name="connsiteX544" fmla="*/ 142269 w 1809181"/>
                <a:gd name="connsiteY544" fmla="*/ 1295775 h 2457840"/>
                <a:gd name="connsiteX545" fmla="*/ 149382 w 1809181"/>
                <a:gd name="connsiteY545" fmla="*/ 1295775 h 2457840"/>
                <a:gd name="connsiteX546" fmla="*/ 149382 w 1809181"/>
                <a:gd name="connsiteY546" fmla="*/ 1276327 h 2457840"/>
                <a:gd name="connsiteX547" fmla="*/ 142269 w 1809181"/>
                <a:gd name="connsiteY547" fmla="*/ 1276327 h 2457840"/>
                <a:gd name="connsiteX548" fmla="*/ 142269 w 1809181"/>
                <a:gd name="connsiteY548" fmla="*/ 1247154 h 2457840"/>
                <a:gd name="connsiteX549" fmla="*/ 154124 w 1809181"/>
                <a:gd name="connsiteY549" fmla="*/ 1242291 h 2457840"/>
                <a:gd name="connsiteX550" fmla="*/ 149382 w 1809181"/>
                <a:gd name="connsiteY550" fmla="*/ 1220411 h 2457840"/>
                <a:gd name="connsiteX551" fmla="*/ 180207 w 1809181"/>
                <a:gd name="connsiteY551" fmla="*/ 1215549 h 2457840"/>
                <a:gd name="connsiteX552" fmla="*/ 175465 w 1809181"/>
                <a:gd name="connsiteY552" fmla="*/ 1198532 h 2457840"/>
                <a:gd name="connsiteX553" fmla="*/ 161238 w 1809181"/>
                <a:gd name="connsiteY553" fmla="*/ 1193669 h 2457840"/>
                <a:gd name="connsiteX554" fmla="*/ 154124 w 1809181"/>
                <a:gd name="connsiteY554" fmla="*/ 1179083 h 2457840"/>
                <a:gd name="connsiteX555" fmla="*/ 132784 w 1809181"/>
                <a:gd name="connsiteY555" fmla="*/ 1179083 h 2457840"/>
                <a:gd name="connsiteX556" fmla="*/ 128042 w 1809181"/>
                <a:gd name="connsiteY556" fmla="*/ 1157203 h 2457840"/>
                <a:gd name="connsiteX557" fmla="*/ 118557 w 1809181"/>
                <a:gd name="connsiteY557" fmla="*/ 1157203 h 2457840"/>
                <a:gd name="connsiteX558" fmla="*/ 99588 w 1809181"/>
                <a:gd name="connsiteY558" fmla="*/ 1157203 h 2457840"/>
                <a:gd name="connsiteX559" fmla="*/ 94846 w 1809181"/>
                <a:gd name="connsiteY559" fmla="*/ 1132892 h 2457840"/>
                <a:gd name="connsiteX560" fmla="*/ 87732 w 1809181"/>
                <a:gd name="connsiteY560" fmla="*/ 1115874 h 2457840"/>
                <a:gd name="connsiteX561" fmla="*/ 85361 w 1809181"/>
                <a:gd name="connsiteY561" fmla="*/ 1084270 h 2457840"/>
                <a:gd name="connsiteX562" fmla="*/ 92475 w 1809181"/>
                <a:gd name="connsiteY562" fmla="*/ 1084270 h 2457840"/>
                <a:gd name="connsiteX563" fmla="*/ 94846 w 1809181"/>
                <a:gd name="connsiteY563" fmla="*/ 1074546 h 2457840"/>
                <a:gd name="connsiteX564" fmla="*/ 85361 w 1809181"/>
                <a:gd name="connsiteY564" fmla="*/ 1047803 h 2457840"/>
                <a:gd name="connsiteX565" fmla="*/ 80619 w 1809181"/>
                <a:gd name="connsiteY565" fmla="*/ 1025924 h 2457840"/>
                <a:gd name="connsiteX566" fmla="*/ 73506 w 1809181"/>
                <a:gd name="connsiteY566" fmla="*/ 1025924 h 2457840"/>
                <a:gd name="connsiteX567" fmla="*/ 71134 w 1809181"/>
                <a:gd name="connsiteY567" fmla="*/ 1021061 h 2457840"/>
                <a:gd name="connsiteX568" fmla="*/ 85361 w 1809181"/>
                <a:gd name="connsiteY568" fmla="*/ 999182 h 2457840"/>
                <a:gd name="connsiteX569" fmla="*/ 99588 w 1809181"/>
                <a:gd name="connsiteY569" fmla="*/ 1004044 h 2457840"/>
                <a:gd name="connsiteX570" fmla="*/ 101959 w 1809181"/>
                <a:gd name="connsiteY570" fmla="*/ 1011337 h 2457840"/>
                <a:gd name="connsiteX571" fmla="*/ 113815 w 1809181"/>
                <a:gd name="connsiteY571" fmla="*/ 1018630 h 2457840"/>
                <a:gd name="connsiteX572" fmla="*/ 132784 w 1809181"/>
                <a:gd name="connsiteY572" fmla="*/ 1018630 h 2457840"/>
                <a:gd name="connsiteX573" fmla="*/ 135155 w 1809181"/>
                <a:gd name="connsiteY573" fmla="*/ 1025924 h 2457840"/>
                <a:gd name="connsiteX574" fmla="*/ 147011 w 1809181"/>
                <a:gd name="connsiteY574" fmla="*/ 1021061 h 2457840"/>
                <a:gd name="connsiteX575" fmla="*/ 154124 w 1809181"/>
                <a:gd name="connsiteY575" fmla="*/ 1004044 h 2457840"/>
                <a:gd name="connsiteX576" fmla="*/ 208661 w 1809181"/>
                <a:gd name="connsiteY576" fmla="*/ 1006475 h 2457840"/>
                <a:gd name="connsiteX577" fmla="*/ 241857 w 1809181"/>
                <a:gd name="connsiteY577" fmla="*/ 1040510 h 2457840"/>
                <a:gd name="connsiteX578" fmla="*/ 244228 w 1809181"/>
                <a:gd name="connsiteY578" fmla="*/ 1028355 h 2457840"/>
                <a:gd name="connsiteX579" fmla="*/ 237114 w 1809181"/>
                <a:gd name="connsiteY579" fmla="*/ 1028355 h 2457840"/>
                <a:gd name="connsiteX580" fmla="*/ 234743 w 1809181"/>
                <a:gd name="connsiteY580" fmla="*/ 1021061 h 2457840"/>
                <a:gd name="connsiteX581" fmla="*/ 222888 w 1809181"/>
                <a:gd name="connsiteY581" fmla="*/ 1011337 h 2457840"/>
                <a:gd name="connsiteX582" fmla="*/ 227630 w 1809181"/>
                <a:gd name="connsiteY582" fmla="*/ 1004044 h 2457840"/>
                <a:gd name="connsiteX583" fmla="*/ 234743 w 1809181"/>
                <a:gd name="connsiteY583" fmla="*/ 1004044 h 2457840"/>
                <a:gd name="connsiteX584" fmla="*/ 237114 w 1809181"/>
                <a:gd name="connsiteY584" fmla="*/ 991888 h 2457840"/>
                <a:gd name="connsiteX585" fmla="*/ 256084 w 1809181"/>
                <a:gd name="connsiteY585" fmla="*/ 991888 h 2457840"/>
                <a:gd name="connsiteX586" fmla="*/ 258455 w 1809181"/>
                <a:gd name="connsiteY586" fmla="*/ 977302 h 2457840"/>
                <a:gd name="connsiteX587" fmla="*/ 265568 w 1809181"/>
                <a:gd name="connsiteY587" fmla="*/ 979733 h 2457840"/>
                <a:gd name="connsiteX588" fmla="*/ 275053 w 1809181"/>
                <a:gd name="connsiteY588" fmla="*/ 965146 h 2457840"/>
                <a:gd name="connsiteX589" fmla="*/ 296393 w 1809181"/>
                <a:gd name="connsiteY589" fmla="*/ 970008 h 2457840"/>
                <a:gd name="connsiteX590" fmla="*/ 296393 w 1809181"/>
                <a:gd name="connsiteY590" fmla="*/ 977302 h 2457840"/>
                <a:gd name="connsiteX591" fmla="*/ 317733 w 1809181"/>
                <a:gd name="connsiteY591" fmla="*/ 991888 h 2457840"/>
                <a:gd name="connsiteX592" fmla="*/ 317733 w 1809181"/>
                <a:gd name="connsiteY592" fmla="*/ 943266 h 2457840"/>
                <a:gd name="connsiteX593" fmla="*/ 329589 w 1809181"/>
                <a:gd name="connsiteY593" fmla="*/ 935973 h 2457840"/>
                <a:gd name="connsiteX594" fmla="*/ 336702 w 1809181"/>
                <a:gd name="connsiteY594" fmla="*/ 921386 h 2457840"/>
                <a:gd name="connsiteX595" fmla="*/ 353300 w 1809181"/>
                <a:gd name="connsiteY595" fmla="*/ 921386 h 2457840"/>
                <a:gd name="connsiteX596" fmla="*/ 358043 w 1809181"/>
                <a:gd name="connsiteY596" fmla="*/ 909231 h 2457840"/>
                <a:gd name="connsiteX597" fmla="*/ 386496 w 1809181"/>
                <a:gd name="connsiteY597" fmla="*/ 909231 h 2457840"/>
                <a:gd name="connsiteX598" fmla="*/ 386496 w 1809181"/>
                <a:gd name="connsiteY598" fmla="*/ 899507 h 2457840"/>
                <a:gd name="connsiteX599" fmla="*/ 374641 w 1809181"/>
                <a:gd name="connsiteY599" fmla="*/ 894644 h 2457840"/>
                <a:gd name="connsiteX600" fmla="*/ 384125 w 1809181"/>
                <a:gd name="connsiteY600" fmla="*/ 882489 h 2457840"/>
                <a:gd name="connsiteX601" fmla="*/ 367527 w 1809181"/>
                <a:gd name="connsiteY601" fmla="*/ 872764 h 2457840"/>
                <a:gd name="connsiteX602" fmla="*/ 374641 w 1809181"/>
                <a:gd name="connsiteY602" fmla="*/ 865471 h 2457840"/>
                <a:gd name="connsiteX603" fmla="*/ 379383 w 1809181"/>
                <a:gd name="connsiteY603" fmla="*/ 867902 h 2457840"/>
                <a:gd name="connsiteX604" fmla="*/ 384125 w 1809181"/>
                <a:gd name="connsiteY604" fmla="*/ 860609 h 2457840"/>
                <a:gd name="connsiteX605" fmla="*/ 379383 w 1809181"/>
                <a:gd name="connsiteY605" fmla="*/ 860609 h 2457840"/>
                <a:gd name="connsiteX606" fmla="*/ 391239 w 1809181"/>
                <a:gd name="connsiteY606" fmla="*/ 853316 h 2457840"/>
                <a:gd name="connsiteX607" fmla="*/ 393610 w 1809181"/>
                <a:gd name="connsiteY607" fmla="*/ 846022 h 2457840"/>
                <a:gd name="connsiteX608" fmla="*/ 400723 w 1809181"/>
                <a:gd name="connsiteY608" fmla="*/ 858178 h 2457840"/>
                <a:gd name="connsiteX609" fmla="*/ 407837 w 1809181"/>
                <a:gd name="connsiteY609" fmla="*/ 853316 h 2457840"/>
                <a:gd name="connsiteX610" fmla="*/ 407837 w 1809181"/>
                <a:gd name="connsiteY610" fmla="*/ 831436 h 2457840"/>
                <a:gd name="connsiteX611" fmla="*/ 414950 w 1809181"/>
                <a:gd name="connsiteY611" fmla="*/ 831436 h 2457840"/>
                <a:gd name="connsiteX612" fmla="*/ 414950 w 1809181"/>
                <a:gd name="connsiteY612" fmla="*/ 811987 h 2457840"/>
                <a:gd name="connsiteX613" fmla="*/ 422063 w 1809181"/>
                <a:gd name="connsiteY613" fmla="*/ 809556 h 2457840"/>
                <a:gd name="connsiteX614" fmla="*/ 429177 w 1809181"/>
                <a:gd name="connsiteY614" fmla="*/ 802263 h 2457840"/>
                <a:gd name="connsiteX615" fmla="*/ 445775 w 1809181"/>
                <a:gd name="connsiteY615" fmla="*/ 804694 h 2457840"/>
                <a:gd name="connsiteX616" fmla="*/ 445775 w 1809181"/>
                <a:gd name="connsiteY616" fmla="*/ 809556 h 2457840"/>
                <a:gd name="connsiteX617" fmla="*/ 452888 w 1809181"/>
                <a:gd name="connsiteY617" fmla="*/ 804694 h 2457840"/>
                <a:gd name="connsiteX618" fmla="*/ 460002 w 1809181"/>
                <a:gd name="connsiteY618" fmla="*/ 804694 h 2457840"/>
                <a:gd name="connsiteX619" fmla="*/ 460002 w 1809181"/>
                <a:gd name="connsiteY619" fmla="*/ 802263 h 2457840"/>
                <a:gd name="connsiteX620" fmla="*/ 474229 w 1809181"/>
                <a:gd name="connsiteY620" fmla="*/ 797400 h 2457840"/>
                <a:gd name="connsiteX621" fmla="*/ 469486 w 1809181"/>
                <a:gd name="connsiteY621" fmla="*/ 777952 h 2457840"/>
                <a:gd name="connsiteX622" fmla="*/ 462373 w 1809181"/>
                <a:gd name="connsiteY622" fmla="*/ 770658 h 2457840"/>
                <a:gd name="connsiteX623" fmla="*/ 467115 w 1809181"/>
                <a:gd name="connsiteY623" fmla="*/ 768227 h 2457840"/>
                <a:gd name="connsiteX624" fmla="*/ 493198 w 1809181"/>
                <a:gd name="connsiteY624" fmla="*/ 763365 h 2457840"/>
                <a:gd name="connsiteX625" fmla="*/ 535878 w 1809181"/>
                <a:gd name="connsiteY625" fmla="*/ 741485 h 2457840"/>
                <a:gd name="connsiteX626" fmla="*/ 524023 w 1809181"/>
                <a:gd name="connsiteY626" fmla="*/ 726899 h 2457840"/>
                <a:gd name="connsiteX627" fmla="*/ 469486 w 1809181"/>
                <a:gd name="connsiteY627" fmla="*/ 705019 h 2457840"/>
                <a:gd name="connsiteX628" fmla="*/ 493198 w 1809181"/>
                <a:gd name="connsiteY628" fmla="*/ 680708 h 2457840"/>
                <a:gd name="connsiteX629" fmla="*/ 500311 w 1809181"/>
                <a:gd name="connsiteY629" fmla="*/ 673414 h 2457840"/>
                <a:gd name="connsiteX630" fmla="*/ 528765 w 1809181"/>
                <a:gd name="connsiteY630" fmla="*/ 670983 h 2457840"/>
                <a:gd name="connsiteX631" fmla="*/ 616497 w 1809181"/>
                <a:gd name="connsiteY631" fmla="*/ 692863 h 2457840"/>
                <a:gd name="connsiteX632" fmla="*/ 630724 w 1809181"/>
                <a:gd name="connsiteY632" fmla="*/ 688001 h 2457840"/>
                <a:gd name="connsiteX633" fmla="*/ 630724 w 1809181"/>
                <a:gd name="connsiteY633" fmla="*/ 695294 h 2457840"/>
                <a:gd name="connsiteX634" fmla="*/ 640208 w 1809181"/>
                <a:gd name="connsiteY634" fmla="*/ 695294 h 2457840"/>
                <a:gd name="connsiteX635" fmla="*/ 644951 w 1809181"/>
                <a:gd name="connsiteY635" fmla="*/ 678277 h 2457840"/>
                <a:gd name="connsiteX636" fmla="*/ 652064 w 1809181"/>
                <a:gd name="connsiteY636" fmla="*/ 666121 h 2457840"/>
                <a:gd name="connsiteX637" fmla="*/ 663920 w 1809181"/>
                <a:gd name="connsiteY637" fmla="*/ 688001 h 2457840"/>
                <a:gd name="connsiteX638" fmla="*/ 671033 w 1809181"/>
                <a:gd name="connsiteY638" fmla="*/ 685570 h 2457840"/>
                <a:gd name="connsiteX639" fmla="*/ 685260 w 1809181"/>
                <a:gd name="connsiteY639" fmla="*/ 700156 h 2457840"/>
                <a:gd name="connsiteX640" fmla="*/ 685260 w 1809181"/>
                <a:gd name="connsiteY640" fmla="*/ 700156 h 2457840"/>
                <a:gd name="connsiteX641" fmla="*/ 671033 w 1809181"/>
                <a:gd name="connsiteY641" fmla="*/ 685570 h 2457840"/>
                <a:gd name="connsiteX642" fmla="*/ 663920 w 1809181"/>
                <a:gd name="connsiteY642" fmla="*/ 688001 h 2457840"/>
                <a:gd name="connsiteX643" fmla="*/ 652064 w 1809181"/>
                <a:gd name="connsiteY643" fmla="*/ 666121 h 2457840"/>
                <a:gd name="connsiteX644" fmla="*/ 652064 w 1809181"/>
                <a:gd name="connsiteY644" fmla="*/ 658827 h 2457840"/>
                <a:gd name="connsiteX645" fmla="*/ 673404 w 1809181"/>
                <a:gd name="connsiteY645" fmla="*/ 646672 h 2457840"/>
                <a:gd name="connsiteX646" fmla="*/ 666291 w 1809181"/>
                <a:gd name="connsiteY646" fmla="*/ 639379 h 2457840"/>
                <a:gd name="connsiteX647" fmla="*/ 697116 w 1809181"/>
                <a:gd name="connsiteY647" fmla="*/ 629654 h 2457840"/>
                <a:gd name="connsiteX648" fmla="*/ 692374 w 1809181"/>
                <a:gd name="connsiteY648" fmla="*/ 615068 h 2457840"/>
                <a:gd name="connsiteX649" fmla="*/ 659178 w 1809181"/>
                <a:gd name="connsiteY649" fmla="*/ 610205 h 2457840"/>
                <a:gd name="connsiteX650" fmla="*/ 656806 w 1809181"/>
                <a:gd name="connsiteY650" fmla="*/ 595619 h 2457840"/>
                <a:gd name="connsiteX651" fmla="*/ 666291 w 1809181"/>
                <a:gd name="connsiteY651" fmla="*/ 534841 h 2457840"/>
                <a:gd name="connsiteX652" fmla="*/ 656806 w 1809181"/>
                <a:gd name="connsiteY652" fmla="*/ 525117 h 2457840"/>
                <a:gd name="connsiteX653" fmla="*/ 656806 w 1809181"/>
                <a:gd name="connsiteY653" fmla="*/ 503237 h 2457840"/>
                <a:gd name="connsiteX654" fmla="*/ 640208 w 1809181"/>
                <a:gd name="connsiteY654" fmla="*/ 503237 h 2457840"/>
                <a:gd name="connsiteX655" fmla="*/ 644951 w 1809181"/>
                <a:gd name="connsiteY655" fmla="*/ 471633 h 2457840"/>
                <a:gd name="connsiteX656" fmla="*/ 637837 w 1809181"/>
                <a:gd name="connsiteY656" fmla="*/ 464340 h 2457840"/>
                <a:gd name="connsiteX657" fmla="*/ 640208 w 1809181"/>
                <a:gd name="connsiteY657" fmla="*/ 444891 h 2457840"/>
                <a:gd name="connsiteX658" fmla="*/ 659178 w 1809181"/>
                <a:gd name="connsiteY658" fmla="*/ 444891 h 2457840"/>
                <a:gd name="connsiteX659" fmla="*/ 678147 w 1809181"/>
                <a:gd name="connsiteY659" fmla="*/ 430304 h 2457840"/>
                <a:gd name="connsiteX660" fmla="*/ 680518 w 1809181"/>
                <a:gd name="connsiteY660" fmla="*/ 427873 h 2457840"/>
                <a:gd name="connsiteX661" fmla="*/ 659178 w 1809181"/>
                <a:gd name="connsiteY661" fmla="*/ 423011 h 2457840"/>
                <a:gd name="connsiteX662" fmla="*/ 666291 w 1809181"/>
                <a:gd name="connsiteY662" fmla="*/ 405993 h 2457840"/>
                <a:gd name="connsiteX663" fmla="*/ 692374 w 1809181"/>
                <a:gd name="connsiteY663" fmla="*/ 408424 h 2457840"/>
                <a:gd name="connsiteX664" fmla="*/ 687631 w 1809181"/>
                <a:gd name="connsiteY664" fmla="*/ 388975 h 2457840"/>
                <a:gd name="connsiteX665" fmla="*/ 687631 w 1809181"/>
                <a:gd name="connsiteY665" fmla="*/ 374389 h 2457840"/>
                <a:gd name="connsiteX666" fmla="*/ 704229 w 1809181"/>
                <a:gd name="connsiteY666" fmla="*/ 374389 h 2457840"/>
                <a:gd name="connsiteX667" fmla="*/ 706600 w 1809181"/>
                <a:gd name="connsiteY667" fmla="*/ 367096 h 2457840"/>
                <a:gd name="connsiteX668" fmla="*/ 713714 w 1809181"/>
                <a:gd name="connsiteY668" fmla="*/ 364665 h 2457840"/>
                <a:gd name="connsiteX669" fmla="*/ 711343 w 1809181"/>
                <a:gd name="connsiteY669" fmla="*/ 347647 h 2457840"/>
                <a:gd name="connsiteX670" fmla="*/ 739796 w 1809181"/>
                <a:gd name="connsiteY670" fmla="*/ 337922 h 2457840"/>
                <a:gd name="connsiteX671" fmla="*/ 727941 w 1809181"/>
                <a:gd name="connsiteY671" fmla="*/ 333060 h 2457840"/>
                <a:gd name="connsiteX672" fmla="*/ 725569 w 1809181"/>
                <a:gd name="connsiteY672" fmla="*/ 311180 h 2457840"/>
                <a:gd name="connsiteX673" fmla="*/ 718456 w 1809181"/>
                <a:gd name="connsiteY673" fmla="*/ 308749 h 2457840"/>
                <a:gd name="connsiteX674" fmla="*/ 725569 w 1809181"/>
                <a:gd name="connsiteY674" fmla="*/ 299025 h 2457840"/>
                <a:gd name="connsiteX675" fmla="*/ 725569 w 1809181"/>
                <a:gd name="connsiteY675" fmla="*/ 296594 h 2457840"/>
                <a:gd name="connsiteX676" fmla="*/ 713714 w 1809181"/>
                <a:gd name="connsiteY676" fmla="*/ 291732 h 2457840"/>
                <a:gd name="connsiteX677" fmla="*/ 704229 w 1809181"/>
                <a:gd name="connsiteY677" fmla="*/ 299025 h 2457840"/>
                <a:gd name="connsiteX678" fmla="*/ 692374 w 1809181"/>
                <a:gd name="connsiteY678" fmla="*/ 282007 h 2457840"/>
                <a:gd name="connsiteX679" fmla="*/ 706600 w 1809181"/>
                <a:gd name="connsiteY679" fmla="*/ 255265 h 2457840"/>
                <a:gd name="connsiteX680" fmla="*/ 713714 w 1809181"/>
                <a:gd name="connsiteY680" fmla="*/ 267421 h 2457840"/>
                <a:gd name="connsiteX681" fmla="*/ 732683 w 1809181"/>
                <a:gd name="connsiteY681" fmla="*/ 240679 h 2457840"/>
                <a:gd name="connsiteX682" fmla="*/ 742167 w 1809181"/>
                <a:gd name="connsiteY682" fmla="*/ 240679 h 2457840"/>
                <a:gd name="connsiteX683" fmla="*/ 742167 w 1809181"/>
                <a:gd name="connsiteY683" fmla="*/ 233385 h 2457840"/>
                <a:gd name="connsiteX684" fmla="*/ 720827 w 1809181"/>
                <a:gd name="connsiteY684" fmla="*/ 218799 h 2457840"/>
                <a:gd name="connsiteX685" fmla="*/ 727941 w 1809181"/>
                <a:gd name="connsiteY685" fmla="*/ 199350 h 2457840"/>
                <a:gd name="connsiteX686" fmla="*/ 754023 w 1809181"/>
                <a:gd name="connsiteY686" fmla="*/ 199350 h 2457840"/>
                <a:gd name="connsiteX687" fmla="*/ 761137 w 1809181"/>
                <a:gd name="connsiteY687" fmla="*/ 192057 h 2457840"/>
                <a:gd name="connsiteX688" fmla="*/ 732683 w 1809181"/>
                <a:gd name="connsiteY688" fmla="*/ 150728 h 2457840"/>
                <a:gd name="connsiteX689" fmla="*/ 742167 w 1809181"/>
                <a:gd name="connsiteY689" fmla="*/ 131279 h 2457840"/>
                <a:gd name="connsiteX690" fmla="*/ 775363 w 1809181"/>
                <a:gd name="connsiteY690" fmla="*/ 116693 h 2457840"/>
                <a:gd name="connsiteX691" fmla="*/ 780106 w 1809181"/>
                <a:gd name="connsiteY691" fmla="*/ 131279 h 2457840"/>
                <a:gd name="connsiteX692" fmla="*/ 801446 w 1809181"/>
                <a:gd name="connsiteY692" fmla="*/ 116693 h 2457840"/>
                <a:gd name="connsiteX693" fmla="*/ 796704 w 1809181"/>
                <a:gd name="connsiteY693" fmla="*/ 109399 h 2457840"/>
                <a:gd name="connsiteX694" fmla="*/ 813302 w 1809181"/>
                <a:gd name="connsiteY694" fmla="*/ 102106 h 2457840"/>
                <a:gd name="connsiteX695" fmla="*/ 813302 w 1809181"/>
                <a:gd name="connsiteY695" fmla="*/ 94813 h 2457840"/>
                <a:gd name="connsiteX696" fmla="*/ 822786 w 1809181"/>
                <a:gd name="connsiteY696" fmla="*/ 87519 h 2457840"/>
                <a:gd name="connsiteX697" fmla="*/ 808559 w 1809181"/>
                <a:gd name="connsiteY697" fmla="*/ 53484 h 2457840"/>
                <a:gd name="connsiteX698" fmla="*/ 806188 w 1809181"/>
                <a:gd name="connsiteY698" fmla="*/ 7293 h 2457840"/>
                <a:gd name="connsiteX699" fmla="*/ 848869 w 1809181"/>
                <a:gd name="connsiteY699" fmla="*/ 17018 h 2457840"/>
                <a:gd name="connsiteX700" fmla="*/ 870209 w 1809181"/>
                <a:gd name="connsiteY700" fmla="*/ 0 h 2457840"/>
                <a:gd name="connsiteX0" fmla="*/ 1244849 w 1809181"/>
                <a:gd name="connsiteY0" fmla="*/ 1645853 h 2457840"/>
                <a:gd name="connsiteX1" fmla="*/ 1237736 w 1809181"/>
                <a:gd name="connsiteY1" fmla="*/ 1650715 h 2457840"/>
                <a:gd name="connsiteX2" fmla="*/ 1237735 w 1809181"/>
                <a:gd name="connsiteY2" fmla="*/ 1650715 h 2457840"/>
                <a:gd name="connsiteX3" fmla="*/ 1237736 w 1809181"/>
                <a:gd name="connsiteY3" fmla="*/ 1650716 h 2457840"/>
                <a:gd name="connsiteX4" fmla="*/ 1244849 w 1809181"/>
                <a:gd name="connsiteY4" fmla="*/ 1645854 h 2457840"/>
                <a:gd name="connsiteX5" fmla="*/ 1255412 w 1809181"/>
                <a:gd name="connsiteY5" fmla="*/ 1656683 h 2457840"/>
                <a:gd name="connsiteX6" fmla="*/ 1256705 w 1809181"/>
                <a:gd name="connsiteY6" fmla="*/ 1653147 h 2457840"/>
                <a:gd name="connsiteX7" fmla="*/ 1244849 w 1809181"/>
                <a:gd name="connsiteY7" fmla="*/ 1645853 h 2457840"/>
                <a:gd name="connsiteX8" fmla="*/ 1116808 w 1809181"/>
                <a:gd name="connsiteY8" fmla="*/ 1575352 h 2457840"/>
                <a:gd name="connsiteX9" fmla="*/ 1116808 w 1809181"/>
                <a:gd name="connsiteY9" fmla="*/ 1575352 h 2457840"/>
                <a:gd name="connsiteX10" fmla="*/ 1128663 w 1809181"/>
                <a:gd name="connsiteY10" fmla="*/ 1597232 h 2457840"/>
                <a:gd name="connsiteX11" fmla="*/ 1128963 w 1809181"/>
                <a:gd name="connsiteY11" fmla="*/ 1597253 h 2457840"/>
                <a:gd name="connsiteX12" fmla="*/ 1128663 w 1809181"/>
                <a:gd name="connsiteY12" fmla="*/ 1597231 h 2457840"/>
                <a:gd name="connsiteX13" fmla="*/ 1116808 w 1809181"/>
                <a:gd name="connsiteY13" fmla="*/ 1575352 h 2457840"/>
                <a:gd name="connsiteX14" fmla="*/ 1114437 w 1809181"/>
                <a:gd name="connsiteY14" fmla="*/ 1546178 h 2457840"/>
                <a:gd name="connsiteX15" fmla="*/ 1114437 w 1809181"/>
                <a:gd name="connsiteY15" fmla="*/ 1546179 h 2457840"/>
                <a:gd name="connsiteX16" fmla="*/ 1126292 w 1809181"/>
                <a:gd name="connsiteY16" fmla="*/ 1548610 h 2457840"/>
                <a:gd name="connsiteX17" fmla="*/ 1126292 w 1809181"/>
                <a:gd name="connsiteY17" fmla="*/ 1548609 h 2457840"/>
                <a:gd name="connsiteX18" fmla="*/ 1114437 w 1809181"/>
                <a:gd name="connsiteY18" fmla="*/ 1546178 h 2457840"/>
                <a:gd name="connsiteX19" fmla="*/ 1121531 w 1809181"/>
                <a:gd name="connsiteY19" fmla="*/ 1521861 h 2457840"/>
                <a:gd name="connsiteX20" fmla="*/ 1121550 w 1809181"/>
                <a:gd name="connsiteY20" fmla="*/ 1521868 h 2457840"/>
                <a:gd name="connsiteX21" fmla="*/ 1121550 w 1809181"/>
                <a:gd name="connsiteY21" fmla="*/ 1521867 h 2457840"/>
                <a:gd name="connsiteX22" fmla="*/ 1121531 w 1809181"/>
                <a:gd name="connsiteY22" fmla="*/ 1521861 h 2457840"/>
                <a:gd name="connsiteX23" fmla="*/ 1012477 w 1809181"/>
                <a:gd name="connsiteY23" fmla="*/ 1473245 h 2457840"/>
                <a:gd name="connsiteX24" fmla="*/ 1012477 w 1809181"/>
                <a:gd name="connsiteY24" fmla="*/ 1473246 h 2457840"/>
                <a:gd name="connsiteX25" fmla="*/ 1017220 w 1809181"/>
                <a:gd name="connsiteY25" fmla="*/ 1480539 h 2457840"/>
                <a:gd name="connsiteX26" fmla="*/ 1031447 w 1809181"/>
                <a:gd name="connsiteY26" fmla="*/ 1490263 h 2457840"/>
                <a:gd name="connsiteX27" fmla="*/ 1017220 w 1809181"/>
                <a:gd name="connsiteY27" fmla="*/ 1480539 h 2457840"/>
                <a:gd name="connsiteX28" fmla="*/ 1012477 w 1809181"/>
                <a:gd name="connsiteY28" fmla="*/ 1473245 h 2457840"/>
                <a:gd name="connsiteX29" fmla="*/ 1007735 w 1809181"/>
                <a:gd name="connsiteY29" fmla="*/ 1436779 h 2457840"/>
                <a:gd name="connsiteX30" fmla="*/ 1007735 w 1809181"/>
                <a:gd name="connsiteY30" fmla="*/ 1436779 h 2457840"/>
                <a:gd name="connsiteX31" fmla="*/ 1019591 w 1809181"/>
                <a:gd name="connsiteY31" fmla="*/ 1456228 h 2457840"/>
                <a:gd name="connsiteX32" fmla="*/ 1019591 w 1809181"/>
                <a:gd name="connsiteY32" fmla="*/ 1456228 h 2457840"/>
                <a:gd name="connsiteX33" fmla="*/ 1007735 w 1809181"/>
                <a:gd name="connsiteY33" fmla="*/ 1436779 h 2457840"/>
                <a:gd name="connsiteX34" fmla="*/ 924745 w 1809181"/>
                <a:gd name="connsiteY34" fmla="*/ 1395450 h 2457840"/>
                <a:gd name="connsiteX35" fmla="*/ 924745 w 1809181"/>
                <a:gd name="connsiteY35" fmla="*/ 1395450 h 2457840"/>
                <a:gd name="connsiteX36" fmla="*/ 946086 w 1809181"/>
                <a:gd name="connsiteY36" fmla="*/ 1407606 h 2457840"/>
                <a:gd name="connsiteX37" fmla="*/ 991137 w 1809181"/>
                <a:gd name="connsiteY37" fmla="*/ 1400313 h 2457840"/>
                <a:gd name="connsiteX38" fmla="*/ 1007735 w 1809181"/>
                <a:gd name="connsiteY38" fmla="*/ 1417330 h 2457840"/>
                <a:gd name="connsiteX39" fmla="*/ 1007735 w 1809181"/>
                <a:gd name="connsiteY39" fmla="*/ 1417330 h 2457840"/>
                <a:gd name="connsiteX40" fmla="*/ 991137 w 1809181"/>
                <a:gd name="connsiteY40" fmla="*/ 1400312 h 2457840"/>
                <a:gd name="connsiteX41" fmla="*/ 946086 w 1809181"/>
                <a:gd name="connsiteY41" fmla="*/ 1407606 h 2457840"/>
                <a:gd name="connsiteX42" fmla="*/ 924745 w 1809181"/>
                <a:gd name="connsiteY42" fmla="*/ 1395450 h 2457840"/>
                <a:gd name="connsiteX43" fmla="*/ 929488 w 1809181"/>
                <a:gd name="connsiteY43" fmla="*/ 1354122 h 2457840"/>
                <a:gd name="connsiteX44" fmla="*/ 931859 w 1809181"/>
                <a:gd name="connsiteY44" fmla="*/ 1368708 h 2457840"/>
                <a:gd name="connsiteX45" fmla="*/ 931859 w 1809181"/>
                <a:gd name="connsiteY45" fmla="*/ 1368708 h 2457840"/>
                <a:gd name="connsiteX46" fmla="*/ 929488 w 1809181"/>
                <a:gd name="connsiteY46" fmla="*/ 1354122 h 2457840"/>
                <a:gd name="connsiteX47" fmla="*/ 929488 w 1809181"/>
                <a:gd name="connsiteY47" fmla="*/ 1271464 h 2457840"/>
                <a:gd name="connsiteX48" fmla="*/ 903405 w 1809181"/>
                <a:gd name="connsiteY48" fmla="*/ 1283620 h 2457840"/>
                <a:gd name="connsiteX49" fmla="*/ 898663 w 1809181"/>
                <a:gd name="connsiteY49" fmla="*/ 1276326 h 2457840"/>
                <a:gd name="connsiteX50" fmla="*/ 884436 w 1809181"/>
                <a:gd name="connsiteY50" fmla="*/ 1278758 h 2457840"/>
                <a:gd name="connsiteX51" fmla="*/ 884436 w 1809181"/>
                <a:gd name="connsiteY51" fmla="*/ 1278758 h 2457840"/>
                <a:gd name="connsiteX52" fmla="*/ 898663 w 1809181"/>
                <a:gd name="connsiteY52" fmla="*/ 1276327 h 2457840"/>
                <a:gd name="connsiteX53" fmla="*/ 903405 w 1809181"/>
                <a:gd name="connsiteY53" fmla="*/ 1283620 h 2457840"/>
                <a:gd name="connsiteX54" fmla="*/ 929488 w 1809181"/>
                <a:gd name="connsiteY54" fmla="*/ 1271464 h 2457840"/>
                <a:gd name="connsiteX55" fmla="*/ 936601 w 1809181"/>
                <a:gd name="connsiteY55" fmla="*/ 1324949 h 2457840"/>
                <a:gd name="connsiteX56" fmla="*/ 946086 w 1809181"/>
                <a:gd name="connsiteY56" fmla="*/ 1324949 h 2457840"/>
                <a:gd name="connsiteX57" fmla="*/ 957941 w 1809181"/>
                <a:gd name="connsiteY57" fmla="*/ 1334673 h 2457840"/>
                <a:gd name="connsiteX58" fmla="*/ 957941 w 1809181"/>
                <a:gd name="connsiteY58" fmla="*/ 1334673 h 2457840"/>
                <a:gd name="connsiteX59" fmla="*/ 946086 w 1809181"/>
                <a:gd name="connsiteY59" fmla="*/ 1324948 h 2457840"/>
                <a:gd name="connsiteX60" fmla="*/ 936601 w 1809181"/>
                <a:gd name="connsiteY60" fmla="*/ 1324948 h 2457840"/>
                <a:gd name="connsiteX61" fmla="*/ 929488 w 1809181"/>
                <a:gd name="connsiteY61" fmla="*/ 1271464 h 2457840"/>
                <a:gd name="connsiteX62" fmla="*/ 870209 w 1809181"/>
                <a:gd name="connsiteY62" fmla="*/ 1264171 h 2457840"/>
                <a:gd name="connsiteX63" fmla="*/ 870209 w 1809181"/>
                <a:gd name="connsiteY63" fmla="*/ 1264171 h 2457840"/>
                <a:gd name="connsiteX64" fmla="*/ 875047 w 1809181"/>
                <a:gd name="connsiteY64" fmla="*/ 1269131 h 2457840"/>
                <a:gd name="connsiteX65" fmla="*/ 870209 w 1809181"/>
                <a:gd name="connsiteY65" fmla="*/ 1264171 h 2457840"/>
                <a:gd name="connsiteX66" fmla="*/ 860725 w 1809181"/>
                <a:gd name="connsiteY66" fmla="*/ 1249585 h 2457840"/>
                <a:gd name="connsiteX67" fmla="*/ 874951 w 1809181"/>
                <a:gd name="connsiteY67" fmla="*/ 1256878 h 2457840"/>
                <a:gd name="connsiteX68" fmla="*/ 874951 w 1809181"/>
                <a:gd name="connsiteY68" fmla="*/ 1256878 h 2457840"/>
                <a:gd name="connsiteX69" fmla="*/ 860726 w 1809181"/>
                <a:gd name="connsiteY69" fmla="*/ 1249585 h 2457840"/>
                <a:gd name="connsiteX70" fmla="*/ 860725 w 1809181"/>
                <a:gd name="connsiteY70" fmla="*/ 1249585 h 2457840"/>
                <a:gd name="connsiteX71" fmla="*/ 863096 w 1809181"/>
                <a:gd name="connsiteY71" fmla="*/ 1234998 h 2457840"/>
                <a:gd name="connsiteX72" fmla="*/ 863096 w 1809181"/>
                <a:gd name="connsiteY72" fmla="*/ 1234998 h 2457840"/>
                <a:gd name="connsiteX73" fmla="*/ 867838 w 1809181"/>
                <a:gd name="connsiteY73" fmla="*/ 1249584 h 2457840"/>
                <a:gd name="connsiteX74" fmla="*/ 867838 w 1809181"/>
                <a:gd name="connsiteY74" fmla="*/ 1249584 h 2457840"/>
                <a:gd name="connsiteX75" fmla="*/ 863096 w 1809181"/>
                <a:gd name="connsiteY75" fmla="*/ 1234998 h 2457840"/>
                <a:gd name="connsiteX76" fmla="*/ 844127 w 1809181"/>
                <a:gd name="connsiteY76" fmla="*/ 1103719 h 2457840"/>
                <a:gd name="connsiteX77" fmla="*/ 851240 w 1809181"/>
                <a:gd name="connsiteY77" fmla="*/ 1198532 h 2457840"/>
                <a:gd name="connsiteX78" fmla="*/ 874951 w 1809181"/>
                <a:gd name="connsiteY78" fmla="*/ 1222842 h 2457840"/>
                <a:gd name="connsiteX79" fmla="*/ 874951 w 1809181"/>
                <a:gd name="connsiteY79" fmla="*/ 1222842 h 2457840"/>
                <a:gd name="connsiteX80" fmla="*/ 851240 w 1809181"/>
                <a:gd name="connsiteY80" fmla="*/ 1198531 h 2457840"/>
                <a:gd name="connsiteX81" fmla="*/ 844127 w 1809181"/>
                <a:gd name="connsiteY81" fmla="*/ 1103719 h 2457840"/>
                <a:gd name="connsiteX82" fmla="*/ 867838 w 1809181"/>
                <a:gd name="connsiteY82" fmla="*/ 1067252 h 2457840"/>
                <a:gd name="connsiteX83" fmla="*/ 870209 w 1809181"/>
                <a:gd name="connsiteY83" fmla="*/ 1074546 h 2457840"/>
                <a:gd name="connsiteX84" fmla="*/ 870209 w 1809181"/>
                <a:gd name="connsiteY84" fmla="*/ 1074545 h 2457840"/>
                <a:gd name="connsiteX85" fmla="*/ 867838 w 1809181"/>
                <a:gd name="connsiteY85" fmla="*/ 1067252 h 2457840"/>
                <a:gd name="connsiteX86" fmla="*/ 855982 w 1809181"/>
                <a:gd name="connsiteY86" fmla="*/ 1052665 h 2457840"/>
                <a:gd name="connsiteX87" fmla="*/ 844127 w 1809181"/>
                <a:gd name="connsiteY87" fmla="*/ 1040510 h 2457840"/>
                <a:gd name="connsiteX88" fmla="*/ 855982 w 1809181"/>
                <a:gd name="connsiteY88" fmla="*/ 1052666 h 2457840"/>
                <a:gd name="connsiteX89" fmla="*/ 874951 w 1809181"/>
                <a:gd name="connsiteY89" fmla="*/ 1052666 h 2457840"/>
                <a:gd name="connsiteX90" fmla="*/ 877323 w 1809181"/>
                <a:gd name="connsiteY90" fmla="*/ 1062390 h 2457840"/>
                <a:gd name="connsiteX91" fmla="*/ 877323 w 1809181"/>
                <a:gd name="connsiteY91" fmla="*/ 1062390 h 2457840"/>
                <a:gd name="connsiteX92" fmla="*/ 874951 w 1809181"/>
                <a:gd name="connsiteY92" fmla="*/ 1052665 h 2457840"/>
                <a:gd name="connsiteX93" fmla="*/ 855982 w 1809181"/>
                <a:gd name="connsiteY93" fmla="*/ 1052665 h 2457840"/>
                <a:gd name="connsiteX94" fmla="*/ 851240 w 1809181"/>
                <a:gd name="connsiteY94" fmla="*/ 999182 h 2457840"/>
                <a:gd name="connsiteX95" fmla="*/ 851240 w 1809181"/>
                <a:gd name="connsiteY95" fmla="*/ 999182 h 2457840"/>
                <a:gd name="connsiteX96" fmla="*/ 855982 w 1809181"/>
                <a:gd name="connsiteY96" fmla="*/ 1021061 h 2457840"/>
                <a:gd name="connsiteX97" fmla="*/ 855982 w 1809181"/>
                <a:gd name="connsiteY97" fmla="*/ 1021061 h 2457840"/>
                <a:gd name="connsiteX98" fmla="*/ 851240 w 1809181"/>
                <a:gd name="connsiteY98" fmla="*/ 999182 h 2457840"/>
                <a:gd name="connsiteX99" fmla="*/ 841755 w 1809181"/>
                <a:gd name="connsiteY99" fmla="*/ 970008 h 2457840"/>
                <a:gd name="connsiteX100" fmla="*/ 827529 w 1809181"/>
                <a:gd name="connsiteY100" fmla="*/ 972439 h 2457840"/>
                <a:gd name="connsiteX101" fmla="*/ 827529 w 1809181"/>
                <a:gd name="connsiteY101" fmla="*/ 972439 h 2457840"/>
                <a:gd name="connsiteX102" fmla="*/ 841755 w 1809181"/>
                <a:gd name="connsiteY102" fmla="*/ 970008 h 2457840"/>
                <a:gd name="connsiteX103" fmla="*/ 851240 w 1809181"/>
                <a:gd name="connsiteY103" fmla="*/ 984595 h 2457840"/>
                <a:gd name="connsiteX104" fmla="*/ 870209 w 1809181"/>
                <a:gd name="connsiteY104" fmla="*/ 979733 h 2457840"/>
                <a:gd name="connsiteX105" fmla="*/ 851240 w 1809181"/>
                <a:gd name="connsiteY105" fmla="*/ 984595 h 2457840"/>
                <a:gd name="connsiteX106" fmla="*/ 841755 w 1809181"/>
                <a:gd name="connsiteY106" fmla="*/ 970008 h 2457840"/>
                <a:gd name="connsiteX107" fmla="*/ 827529 w 1809181"/>
                <a:gd name="connsiteY107" fmla="*/ 901937 h 2457840"/>
                <a:gd name="connsiteX108" fmla="*/ 817327 w 1809181"/>
                <a:gd name="connsiteY108" fmla="*/ 906121 h 2457840"/>
                <a:gd name="connsiteX109" fmla="*/ 820415 w 1809181"/>
                <a:gd name="connsiteY109" fmla="*/ 906800 h 2457840"/>
                <a:gd name="connsiteX110" fmla="*/ 827529 w 1809181"/>
                <a:gd name="connsiteY110" fmla="*/ 901938 h 2457840"/>
                <a:gd name="connsiteX111" fmla="*/ 827529 w 1809181"/>
                <a:gd name="connsiteY111" fmla="*/ 901937 h 2457840"/>
                <a:gd name="connsiteX112" fmla="*/ 735054 w 1809181"/>
                <a:gd name="connsiteY112" fmla="*/ 899506 h 2457840"/>
                <a:gd name="connsiteX113" fmla="*/ 735054 w 1809181"/>
                <a:gd name="connsiteY113" fmla="*/ 899507 h 2457840"/>
                <a:gd name="connsiteX114" fmla="*/ 758766 w 1809181"/>
                <a:gd name="connsiteY114" fmla="*/ 899507 h 2457840"/>
                <a:gd name="connsiteX115" fmla="*/ 772992 w 1809181"/>
                <a:gd name="connsiteY115" fmla="*/ 906800 h 2457840"/>
                <a:gd name="connsiteX116" fmla="*/ 782477 w 1809181"/>
                <a:gd name="connsiteY116" fmla="*/ 906800 h 2457840"/>
                <a:gd name="connsiteX117" fmla="*/ 787219 w 1809181"/>
                <a:gd name="connsiteY117" fmla="*/ 899507 h 2457840"/>
                <a:gd name="connsiteX118" fmla="*/ 787232 w 1809181"/>
                <a:gd name="connsiteY118" fmla="*/ 899510 h 2457840"/>
                <a:gd name="connsiteX119" fmla="*/ 787219 w 1809181"/>
                <a:gd name="connsiteY119" fmla="*/ 899506 h 2457840"/>
                <a:gd name="connsiteX120" fmla="*/ 782477 w 1809181"/>
                <a:gd name="connsiteY120" fmla="*/ 906800 h 2457840"/>
                <a:gd name="connsiteX121" fmla="*/ 772992 w 1809181"/>
                <a:gd name="connsiteY121" fmla="*/ 906800 h 2457840"/>
                <a:gd name="connsiteX122" fmla="*/ 758765 w 1809181"/>
                <a:gd name="connsiteY122" fmla="*/ 899506 h 2457840"/>
                <a:gd name="connsiteX123" fmla="*/ 735054 w 1809181"/>
                <a:gd name="connsiteY123" fmla="*/ 899506 h 2457840"/>
                <a:gd name="connsiteX124" fmla="*/ 718456 w 1809181"/>
                <a:gd name="connsiteY124" fmla="*/ 889782 h 2457840"/>
                <a:gd name="connsiteX125" fmla="*/ 718456 w 1809181"/>
                <a:gd name="connsiteY125" fmla="*/ 889782 h 2457840"/>
                <a:gd name="connsiteX126" fmla="*/ 735054 w 1809181"/>
                <a:gd name="connsiteY126" fmla="*/ 889782 h 2457840"/>
                <a:gd name="connsiteX127" fmla="*/ 735054 w 1809181"/>
                <a:gd name="connsiteY127" fmla="*/ 889782 h 2457840"/>
                <a:gd name="connsiteX128" fmla="*/ 718456 w 1809181"/>
                <a:gd name="connsiteY128" fmla="*/ 889782 h 2457840"/>
                <a:gd name="connsiteX129" fmla="*/ 732683 w 1809181"/>
                <a:gd name="connsiteY129" fmla="*/ 867902 h 2457840"/>
                <a:gd name="connsiteX130" fmla="*/ 732683 w 1809181"/>
                <a:gd name="connsiteY130" fmla="*/ 867902 h 2457840"/>
                <a:gd name="connsiteX131" fmla="*/ 739876 w 1809181"/>
                <a:gd name="connsiteY131" fmla="*/ 873433 h 2457840"/>
                <a:gd name="connsiteX132" fmla="*/ 732683 w 1809181"/>
                <a:gd name="connsiteY132" fmla="*/ 867902 h 2457840"/>
                <a:gd name="connsiteX133" fmla="*/ 760739 w 1809181"/>
                <a:gd name="connsiteY133" fmla="*/ 842776 h 2457840"/>
                <a:gd name="connsiteX134" fmla="*/ 765879 w 1809181"/>
                <a:gd name="connsiteY134" fmla="*/ 853315 h 2457840"/>
                <a:gd name="connsiteX135" fmla="*/ 765879 w 1809181"/>
                <a:gd name="connsiteY135" fmla="*/ 853315 h 2457840"/>
                <a:gd name="connsiteX136" fmla="*/ 760739 w 1809181"/>
                <a:gd name="connsiteY136" fmla="*/ 842776 h 2457840"/>
                <a:gd name="connsiteX137" fmla="*/ 663920 w 1809181"/>
                <a:gd name="connsiteY137" fmla="*/ 726899 h 2457840"/>
                <a:gd name="connsiteX138" fmla="*/ 663920 w 1809181"/>
                <a:gd name="connsiteY138" fmla="*/ 726899 h 2457840"/>
                <a:gd name="connsiteX139" fmla="*/ 671033 w 1809181"/>
                <a:gd name="connsiteY139" fmla="*/ 734192 h 2457840"/>
                <a:gd name="connsiteX140" fmla="*/ 706600 w 1809181"/>
                <a:gd name="connsiteY140" fmla="*/ 748778 h 2457840"/>
                <a:gd name="connsiteX141" fmla="*/ 735054 w 1809181"/>
                <a:gd name="connsiteY141" fmla="*/ 753641 h 2457840"/>
                <a:gd name="connsiteX142" fmla="*/ 739796 w 1809181"/>
                <a:gd name="connsiteY142" fmla="*/ 734192 h 2457840"/>
                <a:gd name="connsiteX143" fmla="*/ 754023 w 1809181"/>
                <a:gd name="connsiteY143" fmla="*/ 736623 h 2457840"/>
                <a:gd name="connsiteX144" fmla="*/ 754023 w 1809181"/>
                <a:gd name="connsiteY144" fmla="*/ 736623 h 2457840"/>
                <a:gd name="connsiteX145" fmla="*/ 739796 w 1809181"/>
                <a:gd name="connsiteY145" fmla="*/ 734192 h 2457840"/>
                <a:gd name="connsiteX146" fmla="*/ 735054 w 1809181"/>
                <a:gd name="connsiteY146" fmla="*/ 753640 h 2457840"/>
                <a:gd name="connsiteX147" fmla="*/ 706600 w 1809181"/>
                <a:gd name="connsiteY147" fmla="*/ 748778 h 2457840"/>
                <a:gd name="connsiteX148" fmla="*/ 671033 w 1809181"/>
                <a:gd name="connsiteY148" fmla="*/ 734192 h 2457840"/>
                <a:gd name="connsiteX149" fmla="*/ 663920 w 1809181"/>
                <a:gd name="connsiteY149" fmla="*/ 726899 h 2457840"/>
                <a:gd name="connsiteX150" fmla="*/ 663920 w 1809181"/>
                <a:gd name="connsiteY150" fmla="*/ 714743 h 2457840"/>
                <a:gd name="connsiteX151" fmla="*/ 663920 w 1809181"/>
                <a:gd name="connsiteY151" fmla="*/ 714743 h 2457840"/>
                <a:gd name="connsiteX152" fmla="*/ 671033 w 1809181"/>
                <a:gd name="connsiteY152" fmla="*/ 722036 h 2457840"/>
                <a:gd name="connsiteX153" fmla="*/ 671033 w 1809181"/>
                <a:gd name="connsiteY153" fmla="*/ 722036 h 2457840"/>
                <a:gd name="connsiteX154" fmla="*/ 663920 w 1809181"/>
                <a:gd name="connsiteY154" fmla="*/ 714743 h 2457840"/>
                <a:gd name="connsiteX155" fmla="*/ 870209 w 1809181"/>
                <a:gd name="connsiteY155" fmla="*/ 0 h 2457840"/>
                <a:gd name="connsiteX156" fmla="*/ 877323 w 1809181"/>
                <a:gd name="connsiteY156" fmla="*/ 4862 h 2457840"/>
                <a:gd name="connsiteX157" fmla="*/ 882065 w 1809181"/>
                <a:gd name="connsiteY157" fmla="*/ 17018 h 2457840"/>
                <a:gd name="connsiteX158" fmla="*/ 891549 w 1809181"/>
                <a:gd name="connsiteY158" fmla="*/ 53484 h 2457840"/>
                <a:gd name="connsiteX159" fmla="*/ 889178 w 1809181"/>
                <a:gd name="connsiteY159" fmla="*/ 68071 h 2457840"/>
                <a:gd name="connsiteX160" fmla="*/ 922374 w 1809181"/>
                <a:gd name="connsiteY160" fmla="*/ 82657 h 2457840"/>
                <a:gd name="connsiteX161" fmla="*/ 929488 w 1809181"/>
                <a:gd name="connsiteY161" fmla="*/ 72933 h 2457840"/>
                <a:gd name="connsiteX162" fmla="*/ 946086 w 1809181"/>
                <a:gd name="connsiteY162" fmla="*/ 75364 h 2457840"/>
                <a:gd name="connsiteX163" fmla="*/ 946086 w 1809181"/>
                <a:gd name="connsiteY163" fmla="*/ 82657 h 2457840"/>
                <a:gd name="connsiteX164" fmla="*/ 953199 w 1809181"/>
                <a:gd name="connsiteY164" fmla="*/ 82657 h 2457840"/>
                <a:gd name="connsiteX165" fmla="*/ 957941 w 1809181"/>
                <a:gd name="connsiteY165" fmla="*/ 97244 h 2457840"/>
                <a:gd name="connsiteX166" fmla="*/ 976910 w 1809181"/>
                <a:gd name="connsiteY166" fmla="*/ 104537 h 2457840"/>
                <a:gd name="connsiteX167" fmla="*/ 1005364 w 1809181"/>
                <a:gd name="connsiteY167" fmla="*/ 89950 h 2457840"/>
                <a:gd name="connsiteX168" fmla="*/ 1019591 w 1809181"/>
                <a:gd name="connsiteY168" fmla="*/ 94813 h 2457840"/>
                <a:gd name="connsiteX169" fmla="*/ 1033818 w 1809181"/>
                <a:gd name="connsiteY169" fmla="*/ 104537 h 2457840"/>
                <a:gd name="connsiteX170" fmla="*/ 1052787 w 1809181"/>
                <a:gd name="connsiteY170" fmla="*/ 94813 h 2457840"/>
                <a:gd name="connsiteX171" fmla="*/ 1052787 w 1809181"/>
                <a:gd name="connsiteY171" fmla="*/ 72933 h 2457840"/>
                <a:gd name="connsiteX172" fmla="*/ 1055158 w 1809181"/>
                <a:gd name="connsiteY172" fmla="*/ 72933 h 2457840"/>
                <a:gd name="connsiteX173" fmla="*/ 1067014 w 1809181"/>
                <a:gd name="connsiteY173" fmla="*/ 87519 h 2457840"/>
                <a:gd name="connsiteX174" fmla="*/ 1055158 w 1809181"/>
                <a:gd name="connsiteY174" fmla="*/ 102106 h 2457840"/>
                <a:gd name="connsiteX175" fmla="*/ 1059900 w 1809181"/>
                <a:gd name="connsiteY175" fmla="*/ 123986 h 2457840"/>
                <a:gd name="connsiteX176" fmla="*/ 1074127 w 1809181"/>
                <a:gd name="connsiteY176" fmla="*/ 128848 h 2457840"/>
                <a:gd name="connsiteX177" fmla="*/ 1085983 w 1809181"/>
                <a:gd name="connsiteY177" fmla="*/ 150728 h 2457840"/>
                <a:gd name="connsiteX178" fmla="*/ 1095467 w 1809181"/>
                <a:gd name="connsiteY178" fmla="*/ 153159 h 2457840"/>
                <a:gd name="connsiteX179" fmla="*/ 1102581 w 1809181"/>
                <a:gd name="connsiteY179" fmla="*/ 165315 h 2457840"/>
                <a:gd name="connsiteX180" fmla="*/ 1121550 w 1809181"/>
                <a:gd name="connsiteY180" fmla="*/ 165315 h 2457840"/>
                <a:gd name="connsiteX181" fmla="*/ 1135777 w 1809181"/>
                <a:gd name="connsiteY181" fmla="*/ 177470 h 2457840"/>
                <a:gd name="connsiteX182" fmla="*/ 1161859 w 1809181"/>
                <a:gd name="connsiteY182" fmla="*/ 172608 h 2457840"/>
                <a:gd name="connsiteX183" fmla="*/ 1168973 w 1809181"/>
                <a:gd name="connsiteY183" fmla="*/ 184763 h 2457840"/>
                <a:gd name="connsiteX184" fmla="*/ 1161859 w 1809181"/>
                <a:gd name="connsiteY184" fmla="*/ 192057 h 2457840"/>
                <a:gd name="connsiteX185" fmla="*/ 1168973 w 1809181"/>
                <a:gd name="connsiteY185" fmla="*/ 201781 h 2457840"/>
                <a:gd name="connsiteX186" fmla="*/ 1164230 w 1809181"/>
                <a:gd name="connsiteY186" fmla="*/ 206643 h 2457840"/>
                <a:gd name="connsiteX187" fmla="*/ 1176086 w 1809181"/>
                <a:gd name="connsiteY187" fmla="*/ 233385 h 2457840"/>
                <a:gd name="connsiteX188" fmla="*/ 1183200 w 1809181"/>
                <a:gd name="connsiteY188" fmla="*/ 233385 h 2457840"/>
                <a:gd name="connsiteX189" fmla="*/ 1218767 w 1809181"/>
                <a:gd name="connsiteY189" fmla="*/ 211505 h 2457840"/>
                <a:gd name="connsiteX190" fmla="*/ 1242478 w 1809181"/>
                <a:gd name="connsiteY190" fmla="*/ 213936 h 2457840"/>
                <a:gd name="connsiteX191" fmla="*/ 1263818 w 1809181"/>
                <a:gd name="connsiteY191" fmla="*/ 199350 h 2457840"/>
                <a:gd name="connsiteX192" fmla="*/ 1273303 w 1809181"/>
                <a:gd name="connsiteY192" fmla="*/ 177470 h 2457840"/>
                <a:gd name="connsiteX193" fmla="*/ 1299386 w 1809181"/>
                <a:gd name="connsiteY193" fmla="*/ 158021 h 2457840"/>
                <a:gd name="connsiteX194" fmla="*/ 1320726 w 1809181"/>
                <a:gd name="connsiteY194" fmla="*/ 194488 h 2457840"/>
                <a:gd name="connsiteX195" fmla="*/ 1320726 w 1809181"/>
                <a:gd name="connsiteY195" fmla="*/ 221230 h 2457840"/>
                <a:gd name="connsiteX196" fmla="*/ 1332581 w 1809181"/>
                <a:gd name="connsiteY196" fmla="*/ 243110 h 2457840"/>
                <a:gd name="connsiteX197" fmla="*/ 1351551 w 1809181"/>
                <a:gd name="connsiteY197" fmla="*/ 262558 h 2457840"/>
                <a:gd name="connsiteX198" fmla="*/ 1394231 w 1809181"/>
                <a:gd name="connsiteY198" fmla="*/ 274714 h 2457840"/>
                <a:gd name="connsiteX199" fmla="*/ 1427427 w 1809181"/>
                <a:gd name="connsiteY199" fmla="*/ 260127 h 2457840"/>
                <a:gd name="connsiteX200" fmla="*/ 1448767 w 1809181"/>
                <a:gd name="connsiteY200" fmla="*/ 262558 h 2457840"/>
                <a:gd name="connsiteX201" fmla="*/ 1474850 w 1809181"/>
                <a:gd name="connsiteY201" fmla="*/ 277145 h 2457840"/>
                <a:gd name="connsiteX202" fmla="*/ 1508046 w 1809181"/>
                <a:gd name="connsiteY202" fmla="*/ 282007 h 2457840"/>
                <a:gd name="connsiteX203" fmla="*/ 1503304 w 1809181"/>
                <a:gd name="connsiteY203" fmla="*/ 299025 h 2457840"/>
                <a:gd name="connsiteX204" fmla="*/ 1531757 w 1809181"/>
                <a:gd name="connsiteY204" fmla="*/ 371958 h 2457840"/>
                <a:gd name="connsiteX205" fmla="*/ 1576809 w 1809181"/>
                <a:gd name="connsiteY205" fmla="*/ 386544 h 2457840"/>
                <a:gd name="connsiteX206" fmla="*/ 1605263 w 1809181"/>
                <a:gd name="connsiteY206" fmla="*/ 415718 h 2457840"/>
                <a:gd name="connsiteX207" fmla="*/ 1647943 w 1809181"/>
                <a:gd name="connsiteY207" fmla="*/ 415718 h 2457840"/>
                <a:gd name="connsiteX208" fmla="*/ 1664541 w 1809181"/>
                <a:gd name="connsiteY208" fmla="*/ 408424 h 2457840"/>
                <a:gd name="connsiteX209" fmla="*/ 1681139 w 1809181"/>
                <a:gd name="connsiteY209" fmla="*/ 386544 h 2457840"/>
                <a:gd name="connsiteX210" fmla="*/ 1726191 w 1809181"/>
                <a:gd name="connsiteY210" fmla="*/ 381682 h 2457840"/>
                <a:gd name="connsiteX211" fmla="*/ 1733305 w 1809181"/>
                <a:gd name="connsiteY211" fmla="*/ 386544 h 2457840"/>
                <a:gd name="connsiteX212" fmla="*/ 1768872 w 1809181"/>
                <a:gd name="connsiteY212" fmla="*/ 371958 h 2457840"/>
                <a:gd name="connsiteX213" fmla="*/ 1768872 w 1809181"/>
                <a:gd name="connsiteY213" fmla="*/ 388975 h 2457840"/>
                <a:gd name="connsiteX214" fmla="*/ 1783099 w 1809181"/>
                <a:gd name="connsiteY214" fmla="*/ 408424 h 2457840"/>
                <a:gd name="connsiteX215" fmla="*/ 1721449 w 1809181"/>
                <a:gd name="connsiteY215" fmla="*/ 444891 h 2457840"/>
                <a:gd name="connsiteX216" fmla="*/ 1719078 w 1809181"/>
                <a:gd name="connsiteY216" fmla="*/ 491082 h 2457840"/>
                <a:gd name="connsiteX217" fmla="*/ 1740418 w 1809181"/>
                <a:gd name="connsiteY217" fmla="*/ 532410 h 2457840"/>
                <a:gd name="connsiteX218" fmla="*/ 1773614 w 1809181"/>
                <a:gd name="connsiteY218" fmla="*/ 554290 h 2457840"/>
                <a:gd name="connsiteX219" fmla="*/ 1794954 w 1809181"/>
                <a:gd name="connsiteY219" fmla="*/ 581032 h 2457840"/>
                <a:gd name="connsiteX220" fmla="*/ 1787841 w 1809181"/>
                <a:gd name="connsiteY220" fmla="*/ 622361 h 2457840"/>
                <a:gd name="connsiteX221" fmla="*/ 1809181 w 1809181"/>
                <a:gd name="connsiteY221" fmla="*/ 644241 h 2457840"/>
                <a:gd name="connsiteX222" fmla="*/ 1804439 w 1809181"/>
                <a:gd name="connsiteY222" fmla="*/ 658827 h 2457840"/>
                <a:gd name="connsiteX223" fmla="*/ 1797325 w 1809181"/>
                <a:gd name="connsiteY223" fmla="*/ 666121 h 2457840"/>
                <a:gd name="connsiteX224" fmla="*/ 1768872 w 1809181"/>
                <a:gd name="connsiteY224" fmla="*/ 663689 h 2457840"/>
                <a:gd name="connsiteX225" fmla="*/ 1740418 w 1809181"/>
                <a:gd name="connsiteY225" fmla="*/ 705018 h 2457840"/>
                <a:gd name="connsiteX226" fmla="*/ 1719078 w 1809181"/>
                <a:gd name="connsiteY226" fmla="*/ 712312 h 2457840"/>
                <a:gd name="connsiteX227" fmla="*/ 1671655 w 1809181"/>
                <a:gd name="connsiteY227" fmla="*/ 785245 h 2457840"/>
                <a:gd name="connsiteX228" fmla="*/ 1671655 w 1809181"/>
                <a:gd name="connsiteY228" fmla="*/ 804693 h 2457840"/>
                <a:gd name="connsiteX229" fmla="*/ 1640830 w 1809181"/>
                <a:gd name="connsiteY229" fmla="*/ 802262 h 2457840"/>
                <a:gd name="connsiteX230" fmla="*/ 1610005 w 1809181"/>
                <a:gd name="connsiteY230" fmla="*/ 802262 h 2457840"/>
                <a:gd name="connsiteX231" fmla="*/ 1586294 w 1809181"/>
                <a:gd name="connsiteY231" fmla="*/ 819280 h 2457840"/>
                <a:gd name="connsiteX232" fmla="*/ 1550727 w 1809181"/>
                <a:gd name="connsiteY232" fmla="*/ 809556 h 2457840"/>
                <a:gd name="connsiteX233" fmla="*/ 1538871 w 1809181"/>
                <a:gd name="connsiteY233" fmla="*/ 816849 h 2457840"/>
                <a:gd name="connsiteX234" fmla="*/ 1548355 w 1809181"/>
                <a:gd name="connsiteY234" fmla="*/ 824142 h 2457840"/>
                <a:gd name="connsiteX235" fmla="*/ 1536500 w 1809181"/>
                <a:gd name="connsiteY235" fmla="*/ 850884 h 2457840"/>
                <a:gd name="connsiteX236" fmla="*/ 1543613 w 1809181"/>
                <a:gd name="connsiteY236" fmla="*/ 858178 h 2457840"/>
                <a:gd name="connsiteX237" fmla="*/ 1550727 w 1809181"/>
                <a:gd name="connsiteY237" fmla="*/ 850884 h 2457840"/>
                <a:gd name="connsiteX238" fmla="*/ 1564953 w 1809181"/>
                <a:gd name="connsiteY238" fmla="*/ 858178 h 2457840"/>
                <a:gd name="connsiteX239" fmla="*/ 1579180 w 1809181"/>
                <a:gd name="connsiteY239" fmla="*/ 858178 h 2457840"/>
                <a:gd name="connsiteX240" fmla="*/ 1583923 w 1809181"/>
                <a:gd name="connsiteY240" fmla="*/ 875195 h 2457840"/>
                <a:gd name="connsiteX241" fmla="*/ 1598149 w 1809181"/>
                <a:gd name="connsiteY241" fmla="*/ 894644 h 2457840"/>
                <a:gd name="connsiteX242" fmla="*/ 1591036 w 1809181"/>
                <a:gd name="connsiteY242" fmla="*/ 906800 h 2457840"/>
                <a:gd name="connsiteX243" fmla="*/ 1598149 w 1809181"/>
                <a:gd name="connsiteY243" fmla="*/ 916524 h 2457840"/>
                <a:gd name="connsiteX244" fmla="*/ 1605263 w 1809181"/>
                <a:gd name="connsiteY244" fmla="*/ 914093 h 2457840"/>
                <a:gd name="connsiteX245" fmla="*/ 1612376 w 1809181"/>
                <a:gd name="connsiteY245" fmla="*/ 921386 h 2457840"/>
                <a:gd name="connsiteX246" fmla="*/ 1617119 w 1809181"/>
                <a:gd name="connsiteY246" fmla="*/ 935973 h 2457840"/>
                <a:gd name="connsiteX247" fmla="*/ 1626603 w 1809181"/>
                <a:gd name="connsiteY247" fmla="*/ 923817 h 2457840"/>
                <a:gd name="connsiteX248" fmla="*/ 1631345 w 1809181"/>
                <a:gd name="connsiteY248" fmla="*/ 931111 h 2457840"/>
                <a:gd name="connsiteX249" fmla="*/ 1664541 w 1809181"/>
                <a:gd name="connsiteY249" fmla="*/ 928679 h 2457840"/>
                <a:gd name="connsiteX250" fmla="*/ 1678768 w 1809181"/>
                <a:gd name="connsiteY250" fmla="*/ 948128 h 2457840"/>
                <a:gd name="connsiteX251" fmla="*/ 1700109 w 1809181"/>
                <a:gd name="connsiteY251" fmla="*/ 950559 h 2457840"/>
                <a:gd name="connsiteX252" fmla="*/ 1704851 w 1809181"/>
                <a:gd name="connsiteY252" fmla="*/ 923817 h 2457840"/>
                <a:gd name="connsiteX253" fmla="*/ 1719078 w 1809181"/>
                <a:gd name="connsiteY253" fmla="*/ 914093 h 2457840"/>
                <a:gd name="connsiteX254" fmla="*/ 1728562 w 1809181"/>
                <a:gd name="connsiteY254" fmla="*/ 921386 h 2457840"/>
                <a:gd name="connsiteX255" fmla="*/ 1740418 w 1809181"/>
                <a:gd name="connsiteY255" fmla="*/ 948128 h 2457840"/>
                <a:gd name="connsiteX256" fmla="*/ 1688253 w 1809181"/>
                <a:gd name="connsiteY256" fmla="*/ 1006475 h 2457840"/>
                <a:gd name="connsiteX257" fmla="*/ 1602892 w 1809181"/>
                <a:gd name="connsiteY257" fmla="*/ 970008 h 2457840"/>
                <a:gd name="connsiteX258" fmla="*/ 1598149 w 1809181"/>
                <a:gd name="connsiteY258" fmla="*/ 977301 h 2457840"/>
                <a:gd name="connsiteX259" fmla="*/ 1602892 w 1809181"/>
                <a:gd name="connsiteY259" fmla="*/ 984595 h 2457840"/>
                <a:gd name="connsiteX260" fmla="*/ 1598149 w 1809181"/>
                <a:gd name="connsiteY260" fmla="*/ 984595 h 2457840"/>
                <a:gd name="connsiteX261" fmla="*/ 1593407 w 1809181"/>
                <a:gd name="connsiteY261" fmla="*/ 991888 h 2457840"/>
                <a:gd name="connsiteX262" fmla="*/ 1593407 w 1809181"/>
                <a:gd name="connsiteY262" fmla="*/ 1006475 h 2457840"/>
                <a:gd name="connsiteX263" fmla="*/ 1586294 w 1809181"/>
                <a:gd name="connsiteY263" fmla="*/ 1018630 h 2457840"/>
                <a:gd name="connsiteX264" fmla="*/ 1586294 w 1809181"/>
                <a:gd name="connsiteY264" fmla="*/ 1028354 h 2457840"/>
                <a:gd name="connsiteX265" fmla="*/ 1572067 w 1809181"/>
                <a:gd name="connsiteY265" fmla="*/ 1028354 h 2457840"/>
                <a:gd name="connsiteX266" fmla="*/ 1572067 w 1809181"/>
                <a:gd name="connsiteY266" fmla="*/ 1045372 h 2457840"/>
                <a:gd name="connsiteX267" fmla="*/ 1564953 w 1809181"/>
                <a:gd name="connsiteY267" fmla="*/ 1047803 h 2457840"/>
                <a:gd name="connsiteX268" fmla="*/ 1564953 w 1809181"/>
                <a:gd name="connsiteY268" fmla="*/ 1059959 h 2457840"/>
                <a:gd name="connsiteX269" fmla="*/ 1557840 w 1809181"/>
                <a:gd name="connsiteY269" fmla="*/ 1062390 h 2457840"/>
                <a:gd name="connsiteX270" fmla="*/ 1562582 w 1809181"/>
                <a:gd name="connsiteY270" fmla="*/ 1069683 h 2457840"/>
                <a:gd name="connsiteX271" fmla="*/ 1555469 w 1809181"/>
                <a:gd name="connsiteY271" fmla="*/ 1074545 h 2457840"/>
                <a:gd name="connsiteX272" fmla="*/ 1562582 w 1809181"/>
                <a:gd name="connsiteY272" fmla="*/ 1076976 h 2457840"/>
                <a:gd name="connsiteX273" fmla="*/ 1564953 w 1809181"/>
                <a:gd name="connsiteY273" fmla="*/ 1093994 h 2457840"/>
                <a:gd name="connsiteX274" fmla="*/ 1555469 w 1809181"/>
                <a:gd name="connsiteY274" fmla="*/ 1103719 h 2457840"/>
                <a:gd name="connsiteX275" fmla="*/ 1557840 w 1809181"/>
                <a:gd name="connsiteY275" fmla="*/ 1103719 h 2457840"/>
                <a:gd name="connsiteX276" fmla="*/ 1557840 w 1809181"/>
                <a:gd name="connsiteY276" fmla="*/ 1111012 h 2457840"/>
                <a:gd name="connsiteX277" fmla="*/ 1550727 w 1809181"/>
                <a:gd name="connsiteY277" fmla="*/ 1118305 h 2457840"/>
                <a:gd name="connsiteX278" fmla="*/ 1550727 w 1809181"/>
                <a:gd name="connsiteY278" fmla="*/ 1125598 h 2457840"/>
                <a:gd name="connsiteX279" fmla="*/ 1536500 w 1809181"/>
                <a:gd name="connsiteY279" fmla="*/ 1149909 h 2457840"/>
                <a:gd name="connsiteX280" fmla="*/ 1548355 w 1809181"/>
                <a:gd name="connsiteY280" fmla="*/ 1164496 h 2457840"/>
                <a:gd name="connsiteX281" fmla="*/ 1576809 w 1809181"/>
                <a:gd name="connsiteY281" fmla="*/ 1164496 h 2457840"/>
                <a:gd name="connsiteX282" fmla="*/ 1579180 w 1809181"/>
                <a:gd name="connsiteY282" fmla="*/ 1166927 h 2457840"/>
                <a:gd name="connsiteX283" fmla="*/ 1598149 w 1809181"/>
                <a:gd name="connsiteY283" fmla="*/ 1159634 h 2457840"/>
                <a:gd name="connsiteX284" fmla="*/ 1610005 w 1809181"/>
                <a:gd name="connsiteY284" fmla="*/ 1166927 h 2457840"/>
                <a:gd name="connsiteX285" fmla="*/ 1617119 w 1809181"/>
                <a:gd name="connsiteY285" fmla="*/ 1166927 h 2457840"/>
                <a:gd name="connsiteX286" fmla="*/ 1612376 w 1809181"/>
                <a:gd name="connsiteY286" fmla="*/ 1171789 h 2457840"/>
                <a:gd name="connsiteX287" fmla="*/ 1626603 w 1809181"/>
                <a:gd name="connsiteY287" fmla="*/ 1179083 h 2457840"/>
                <a:gd name="connsiteX288" fmla="*/ 1633717 w 1809181"/>
                <a:gd name="connsiteY288" fmla="*/ 1222842 h 2457840"/>
                <a:gd name="connsiteX289" fmla="*/ 1626603 w 1809181"/>
                <a:gd name="connsiteY289" fmla="*/ 1230136 h 2457840"/>
                <a:gd name="connsiteX290" fmla="*/ 1626603 w 1809181"/>
                <a:gd name="connsiteY290" fmla="*/ 1254447 h 2457840"/>
                <a:gd name="connsiteX291" fmla="*/ 1652686 w 1809181"/>
                <a:gd name="connsiteY291" fmla="*/ 1271464 h 2457840"/>
                <a:gd name="connsiteX292" fmla="*/ 1647943 w 1809181"/>
                <a:gd name="connsiteY292" fmla="*/ 1278758 h 2457840"/>
                <a:gd name="connsiteX293" fmla="*/ 1657428 w 1809181"/>
                <a:gd name="connsiteY293" fmla="*/ 1290913 h 2457840"/>
                <a:gd name="connsiteX294" fmla="*/ 1657428 w 1809181"/>
                <a:gd name="connsiteY294" fmla="*/ 1303069 h 2457840"/>
                <a:gd name="connsiteX295" fmla="*/ 1659799 w 1809181"/>
                <a:gd name="connsiteY295" fmla="*/ 1305500 h 2457840"/>
                <a:gd name="connsiteX296" fmla="*/ 1657428 w 1809181"/>
                <a:gd name="connsiteY296" fmla="*/ 1312793 h 2457840"/>
                <a:gd name="connsiteX297" fmla="*/ 1664541 w 1809181"/>
                <a:gd name="connsiteY297" fmla="*/ 1324948 h 2457840"/>
                <a:gd name="connsiteX298" fmla="*/ 1671655 w 1809181"/>
                <a:gd name="connsiteY298" fmla="*/ 1317655 h 2457840"/>
                <a:gd name="connsiteX299" fmla="*/ 1671655 w 1809181"/>
                <a:gd name="connsiteY299" fmla="*/ 1327379 h 2457840"/>
                <a:gd name="connsiteX300" fmla="*/ 1674026 w 1809181"/>
                <a:gd name="connsiteY300" fmla="*/ 1344397 h 2457840"/>
                <a:gd name="connsiteX301" fmla="*/ 1647943 w 1809181"/>
                <a:gd name="connsiteY301" fmla="*/ 1358984 h 2457840"/>
                <a:gd name="connsiteX302" fmla="*/ 1626603 w 1809181"/>
                <a:gd name="connsiteY302" fmla="*/ 1358984 h 2457840"/>
                <a:gd name="connsiteX303" fmla="*/ 1624232 w 1809181"/>
                <a:gd name="connsiteY303" fmla="*/ 1376001 h 2457840"/>
                <a:gd name="connsiteX304" fmla="*/ 1645572 w 1809181"/>
                <a:gd name="connsiteY304" fmla="*/ 1376001 h 2457840"/>
                <a:gd name="connsiteX305" fmla="*/ 1647943 w 1809181"/>
                <a:gd name="connsiteY305" fmla="*/ 1383295 h 2457840"/>
                <a:gd name="connsiteX306" fmla="*/ 1652686 w 1809181"/>
                <a:gd name="connsiteY306" fmla="*/ 1380864 h 2457840"/>
                <a:gd name="connsiteX307" fmla="*/ 1659799 w 1809181"/>
                <a:gd name="connsiteY307" fmla="*/ 1393019 h 2457840"/>
                <a:gd name="connsiteX308" fmla="*/ 1657428 w 1809181"/>
                <a:gd name="connsiteY308" fmla="*/ 1400312 h 2457840"/>
                <a:gd name="connsiteX309" fmla="*/ 1659799 w 1809181"/>
                <a:gd name="connsiteY309" fmla="*/ 1402744 h 2457840"/>
                <a:gd name="connsiteX310" fmla="*/ 1678768 w 1809181"/>
                <a:gd name="connsiteY310" fmla="*/ 1380864 h 2457840"/>
                <a:gd name="connsiteX311" fmla="*/ 1685882 w 1809181"/>
                <a:gd name="connsiteY311" fmla="*/ 1383295 h 2457840"/>
                <a:gd name="connsiteX312" fmla="*/ 1681139 w 1809181"/>
                <a:gd name="connsiteY312" fmla="*/ 1380864 h 2457840"/>
                <a:gd name="connsiteX313" fmla="*/ 1688253 w 1809181"/>
                <a:gd name="connsiteY313" fmla="*/ 1373570 h 2457840"/>
                <a:gd name="connsiteX314" fmla="*/ 1695366 w 1809181"/>
                <a:gd name="connsiteY314" fmla="*/ 1368708 h 2457840"/>
                <a:gd name="connsiteX315" fmla="*/ 1711964 w 1809181"/>
                <a:gd name="connsiteY315" fmla="*/ 1417330 h 2457840"/>
                <a:gd name="connsiteX316" fmla="*/ 1707222 w 1809181"/>
                <a:gd name="connsiteY316" fmla="*/ 1424623 h 2457840"/>
                <a:gd name="connsiteX317" fmla="*/ 1707222 w 1809181"/>
                <a:gd name="connsiteY317" fmla="*/ 1441641 h 2457840"/>
                <a:gd name="connsiteX318" fmla="*/ 1674026 w 1809181"/>
                <a:gd name="connsiteY318" fmla="*/ 1436779 h 2457840"/>
                <a:gd name="connsiteX319" fmla="*/ 1671655 w 1809181"/>
                <a:gd name="connsiteY319" fmla="*/ 1473245 h 2457840"/>
                <a:gd name="connsiteX320" fmla="*/ 1657428 w 1809181"/>
                <a:gd name="connsiteY320" fmla="*/ 1473245 h 2457840"/>
                <a:gd name="connsiteX321" fmla="*/ 1652686 w 1809181"/>
                <a:gd name="connsiteY321" fmla="*/ 1504850 h 2457840"/>
                <a:gd name="connsiteX322" fmla="*/ 1638459 w 1809181"/>
                <a:gd name="connsiteY322" fmla="*/ 1521867 h 2457840"/>
                <a:gd name="connsiteX323" fmla="*/ 1638459 w 1809181"/>
                <a:gd name="connsiteY323" fmla="*/ 1548609 h 2457840"/>
                <a:gd name="connsiteX324" fmla="*/ 1619490 w 1809181"/>
                <a:gd name="connsiteY324" fmla="*/ 1560765 h 2457840"/>
                <a:gd name="connsiteX325" fmla="*/ 1645572 w 1809181"/>
                <a:gd name="connsiteY325" fmla="*/ 1570489 h 2457840"/>
                <a:gd name="connsiteX326" fmla="*/ 1645572 w 1809181"/>
                <a:gd name="connsiteY326" fmla="*/ 1577783 h 2457840"/>
                <a:gd name="connsiteX327" fmla="*/ 1591036 w 1809181"/>
                <a:gd name="connsiteY327" fmla="*/ 1577783 h 2457840"/>
                <a:gd name="connsiteX328" fmla="*/ 1602892 w 1809181"/>
                <a:gd name="connsiteY328" fmla="*/ 1602094 h 2457840"/>
                <a:gd name="connsiteX329" fmla="*/ 1612376 w 1809181"/>
                <a:gd name="connsiteY329" fmla="*/ 1609387 h 2457840"/>
                <a:gd name="connsiteX330" fmla="*/ 1610005 w 1809181"/>
                <a:gd name="connsiteY330" fmla="*/ 1619111 h 2457840"/>
                <a:gd name="connsiteX331" fmla="*/ 1612376 w 1809181"/>
                <a:gd name="connsiteY331" fmla="*/ 1623973 h 2457840"/>
                <a:gd name="connsiteX332" fmla="*/ 1612376 w 1809181"/>
                <a:gd name="connsiteY332" fmla="*/ 1645853 h 2457840"/>
                <a:gd name="connsiteX333" fmla="*/ 1605263 w 1809181"/>
                <a:gd name="connsiteY333" fmla="*/ 1645853 h 2457840"/>
                <a:gd name="connsiteX334" fmla="*/ 1598149 w 1809181"/>
                <a:gd name="connsiteY334" fmla="*/ 1667733 h 2457840"/>
                <a:gd name="connsiteX335" fmla="*/ 1598149 w 1809181"/>
                <a:gd name="connsiteY335" fmla="*/ 1706631 h 2457840"/>
                <a:gd name="connsiteX336" fmla="*/ 1583923 w 1809181"/>
                <a:gd name="connsiteY336" fmla="*/ 1709062 h 2457840"/>
                <a:gd name="connsiteX337" fmla="*/ 1583923 w 1809181"/>
                <a:gd name="connsiteY337" fmla="*/ 1723648 h 2457840"/>
                <a:gd name="connsiteX338" fmla="*/ 1572067 w 1809181"/>
                <a:gd name="connsiteY338" fmla="*/ 1740666 h 2457840"/>
                <a:gd name="connsiteX339" fmla="*/ 1515159 w 1809181"/>
                <a:gd name="connsiteY339" fmla="*/ 1733373 h 2457840"/>
                <a:gd name="connsiteX340" fmla="*/ 1489077 w 1809181"/>
                <a:gd name="connsiteY340" fmla="*/ 1733373 h 2457840"/>
                <a:gd name="connsiteX341" fmla="*/ 1477221 w 1809181"/>
                <a:gd name="connsiteY341" fmla="*/ 1743097 h 2457840"/>
                <a:gd name="connsiteX342" fmla="*/ 1470108 w 1809181"/>
                <a:gd name="connsiteY342" fmla="*/ 1735804 h 2457840"/>
                <a:gd name="connsiteX343" fmla="*/ 1462994 w 1809181"/>
                <a:gd name="connsiteY343" fmla="*/ 1740666 h 2457840"/>
                <a:gd name="connsiteX344" fmla="*/ 1441654 w 1809181"/>
                <a:gd name="connsiteY344" fmla="*/ 1713924 h 2457840"/>
                <a:gd name="connsiteX345" fmla="*/ 1427427 w 1809181"/>
                <a:gd name="connsiteY345" fmla="*/ 1721217 h 2457840"/>
                <a:gd name="connsiteX346" fmla="*/ 1420314 w 1809181"/>
                <a:gd name="connsiteY346" fmla="*/ 1733373 h 2457840"/>
                <a:gd name="connsiteX347" fmla="*/ 1413200 w 1809181"/>
                <a:gd name="connsiteY347" fmla="*/ 1735804 h 2457840"/>
                <a:gd name="connsiteX348" fmla="*/ 1398973 w 1809181"/>
                <a:gd name="connsiteY348" fmla="*/ 1706631 h 2457840"/>
                <a:gd name="connsiteX349" fmla="*/ 1327839 w 1809181"/>
                <a:gd name="connsiteY349" fmla="*/ 1709062 h 2457840"/>
                <a:gd name="connsiteX350" fmla="*/ 1325468 w 1809181"/>
                <a:gd name="connsiteY350" fmla="*/ 1721217 h 2457840"/>
                <a:gd name="connsiteX351" fmla="*/ 1282788 w 1809181"/>
                <a:gd name="connsiteY351" fmla="*/ 1721217 h 2457840"/>
                <a:gd name="connsiteX352" fmla="*/ 1282788 w 1809181"/>
                <a:gd name="connsiteY352" fmla="*/ 1728511 h 2457840"/>
                <a:gd name="connsiteX353" fmla="*/ 1251963 w 1809181"/>
                <a:gd name="connsiteY353" fmla="*/ 1721217 h 2457840"/>
                <a:gd name="connsiteX354" fmla="*/ 1251963 w 1809181"/>
                <a:gd name="connsiteY354" fmla="*/ 1706631 h 2457840"/>
                <a:gd name="connsiteX355" fmla="*/ 1244849 w 1809181"/>
                <a:gd name="connsiteY355" fmla="*/ 1706631 h 2457840"/>
                <a:gd name="connsiteX356" fmla="*/ 1242478 w 1809181"/>
                <a:gd name="connsiteY356" fmla="*/ 1692044 h 2457840"/>
                <a:gd name="connsiteX357" fmla="*/ 1242478 w 1809181"/>
                <a:gd name="connsiteY357" fmla="*/ 1692044 h 2457840"/>
                <a:gd name="connsiteX358" fmla="*/ 1244849 w 1809181"/>
                <a:gd name="connsiteY358" fmla="*/ 1706631 h 2457840"/>
                <a:gd name="connsiteX359" fmla="*/ 1190313 w 1809181"/>
                <a:gd name="connsiteY359" fmla="*/ 1709062 h 2457840"/>
                <a:gd name="connsiteX360" fmla="*/ 1150004 w 1809181"/>
                <a:gd name="connsiteY360" fmla="*/ 1701769 h 2457840"/>
                <a:gd name="connsiteX361" fmla="*/ 1147633 w 1809181"/>
                <a:gd name="connsiteY361" fmla="*/ 1709062 h 2457840"/>
                <a:gd name="connsiteX362" fmla="*/ 1128663 w 1809181"/>
                <a:gd name="connsiteY362" fmla="*/ 1713924 h 2457840"/>
                <a:gd name="connsiteX363" fmla="*/ 1121550 w 1809181"/>
                <a:gd name="connsiteY363" fmla="*/ 1733373 h 2457840"/>
                <a:gd name="connsiteX364" fmla="*/ 1126292 w 1809181"/>
                <a:gd name="connsiteY364" fmla="*/ 1750391 h 2457840"/>
                <a:gd name="connsiteX365" fmla="*/ 1107323 w 1809181"/>
                <a:gd name="connsiteY365" fmla="*/ 1750391 h 2457840"/>
                <a:gd name="connsiteX366" fmla="*/ 1102581 w 1809181"/>
                <a:gd name="connsiteY366" fmla="*/ 1769840 h 2457840"/>
                <a:gd name="connsiteX367" fmla="*/ 1109694 w 1809181"/>
                <a:gd name="connsiteY367" fmla="*/ 1784426 h 2457840"/>
                <a:gd name="connsiteX368" fmla="*/ 1107323 w 1809181"/>
                <a:gd name="connsiteY368" fmla="*/ 1806306 h 2457840"/>
                <a:gd name="connsiteX369" fmla="*/ 1095467 w 1809181"/>
                <a:gd name="connsiteY369" fmla="*/ 1813599 h 2457840"/>
                <a:gd name="connsiteX370" fmla="*/ 1095467 w 1809181"/>
                <a:gd name="connsiteY370" fmla="*/ 1847635 h 2457840"/>
                <a:gd name="connsiteX371" fmla="*/ 1081241 w 1809181"/>
                <a:gd name="connsiteY371" fmla="*/ 1852497 h 2457840"/>
                <a:gd name="connsiteX372" fmla="*/ 1078869 w 1809181"/>
                <a:gd name="connsiteY372" fmla="*/ 1837910 h 2457840"/>
                <a:gd name="connsiteX373" fmla="*/ 1045673 w 1809181"/>
                <a:gd name="connsiteY373" fmla="*/ 1837910 h 2457840"/>
                <a:gd name="connsiteX374" fmla="*/ 1045673 w 1809181"/>
                <a:gd name="connsiteY374" fmla="*/ 1859790 h 2457840"/>
                <a:gd name="connsiteX375" fmla="*/ 1026704 w 1809181"/>
                <a:gd name="connsiteY375" fmla="*/ 1859790 h 2457840"/>
                <a:gd name="connsiteX376" fmla="*/ 1026704 w 1809181"/>
                <a:gd name="connsiteY376" fmla="*/ 1869515 h 2457840"/>
                <a:gd name="connsiteX377" fmla="*/ 1024333 w 1809181"/>
                <a:gd name="connsiteY377" fmla="*/ 1876808 h 2457840"/>
                <a:gd name="connsiteX378" fmla="*/ 943715 w 1809181"/>
                <a:gd name="connsiteY378" fmla="*/ 1876808 h 2457840"/>
                <a:gd name="connsiteX379" fmla="*/ 943715 w 1809181"/>
                <a:gd name="connsiteY379" fmla="*/ 1896257 h 2457840"/>
                <a:gd name="connsiteX380" fmla="*/ 891549 w 1809181"/>
                <a:gd name="connsiteY380" fmla="*/ 1901119 h 2457840"/>
                <a:gd name="connsiteX381" fmla="*/ 891549 w 1809181"/>
                <a:gd name="connsiteY381" fmla="*/ 1930292 h 2457840"/>
                <a:gd name="connsiteX382" fmla="*/ 870209 w 1809181"/>
                <a:gd name="connsiteY382" fmla="*/ 1930292 h 2457840"/>
                <a:gd name="connsiteX383" fmla="*/ 867838 w 1809181"/>
                <a:gd name="connsiteY383" fmla="*/ 1952172 h 2457840"/>
                <a:gd name="connsiteX384" fmla="*/ 855982 w 1809181"/>
                <a:gd name="connsiteY384" fmla="*/ 1952172 h 2457840"/>
                <a:gd name="connsiteX385" fmla="*/ 855982 w 1809181"/>
                <a:gd name="connsiteY385" fmla="*/ 1978914 h 2457840"/>
                <a:gd name="connsiteX386" fmla="*/ 863096 w 1809181"/>
                <a:gd name="connsiteY386" fmla="*/ 1983776 h 2457840"/>
                <a:gd name="connsiteX387" fmla="*/ 860725 w 1809181"/>
                <a:gd name="connsiteY387" fmla="*/ 2000794 h 2457840"/>
                <a:gd name="connsiteX388" fmla="*/ 867838 w 1809181"/>
                <a:gd name="connsiteY388" fmla="*/ 2005656 h 2457840"/>
                <a:gd name="connsiteX389" fmla="*/ 867838 w 1809181"/>
                <a:gd name="connsiteY389" fmla="*/ 2068865 h 2457840"/>
                <a:gd name="connsiteX390" fmla="*/ 860725 w 1809181"/>
                <a:gd name="connsiteY390" fmla="*/ 2068865 h 2457840"/>
                <a:gd name="connsiteX391" fmla="*/ 860725 w 1809181"/>
                <a:gd name="connsiteY391" fmla="*/ 2081020 h 2457840"/>
                <a:gd name="connsiteX392" fmla="*/ 841755 w 1809181"/>
                <a:gd name="connsiteY392" fmla="*/ 2083451 h 2457840"/>
                <a:gd name="connsiteX393" fmla="*/ 827529 w 1809181"/>
                <a:gd name="connsiteY393" fmla="*/ 2117487 h 2457840"/>
                <a:gd name="connsiteX394" fmla="*/ 827529 w 1809181"/>
                <a:gd name="connsiteY394" fmla="*/ 2129642 h 2457840"/>
                <a:gd name="connsiteX395" fmla="*/ 884436 w 1809181"/>
                <a:gd name="connsiteY395" fmla="*/ 2132073 h 2457840"/>
                <a:gd name="connsiteX396" fmla="*/ 877323 w 1809181"/>
                <a:gd name="connsiteY396" fmla="*/ 2151522 h 2457840"/>
                <a:gd name="connsiteX397" fmla="*/ 882065 w 1809181"/>
                <a:gd name="connsiteY397" fmla="*/ 2161246 h 2457840"/>
                <a:gd name="connsiteX398" fmla="*/ 877323 w 1809181"/>
                <a:gd name="connsiteY398" fmla="*/ 2168540 h 2457840"/>
                <a:gd name="connsiteX399" fmla="*/ 860725 w 1809181"/>
                <a:gd name="connsiteY399" fmla="*/ 2168540 h 2457840"/>
                <a:gd name="connsiteX400" fmla="*/ 860725 w 1809181"/>
                <a:gd name="connsiteY400" fmla="*/ 2180695 h 2457840"/>
                <a:gd name="connsiteX401" fmla="*/ 829900 w 1809181"/>
                <a:gd name="connsiteY401" fmla="*/ 2187988 h 2457840"/>
                <a:gd name="connsiteX402" fmla="*/ 837013 w 1809181"/>
                <a:gd name="connsiteY402" fmla="*/ 2200144 h 2457840"/>
                <a:gd name="connsiteX403" fmla="*/ 834642 w 1809181"/>
                <a:gd name="connsiteY403" fmla="*/ 2256059 h 2457840"/>
                <a:gd name="connsiteX404" fmla="*/ 822786 w 1809181"/>
                <a:gd name="connsiteY404" fmla="*/ 2277939 h 2457840"/>
                <a:gd name="connsiteX405" fmla="*/ 796704 w 1809181"/>
                <a:gd name="connsiteY405" fmla="*/ 2307112 h 2457840"/>
                <a:gd name="connsiteX406" fmla="*/ 782477 w 1809181"/>
                <a:gd name="connsiteY406" fmla="*/ 2311974 h 2457840"/>
                <a:gd name="connsiteX407" fmla="*/ 765879 w 1809181"/>
                <a:gd name="connsiteY407" fmla="*/ 2282801 h 2457840"/>
                <a:gd name="connsiteX408" fmla="*/ 746910 w 1809181"/>
                <a:gd name="connsiteY408" fmla="*/ 2275508 h 2457840"/>
                <a:gd name="connsiteX409" fmla="*/ 732683 w 1809181"/>
                <a:gd name="connsiteY409" fmla="*/ 2292526 h 2457840"/>
                <a:gd name="connsiteX410" fmla="*/ 713714 w 1809181"/>
                <a:gd name="connsiteY410" fmla="*/ 2285232 h 2457840"/>
                <a:gd name="connsiteX411" fmla="*/ 699487 w 1809181"/>
                <a:gd name="connsiteY411" fmla="*/ 2290094 h 2457840"/>
                <a:gd name="connsiteX412" fmla="*/ 663920 w 1809181"/>
                <a:gd name="connsiteY412" fmla="*/ 2275508 h 2457840"/>
                <a:gd name="connsiteX413" fmla="*/ 611755 w 1809181"/>
                <a:gd name="connsiteY413" fmla="*/ 2292526 h 2457840"/>
                <a:gd name="connsiteX414" fmla="*/ 571445 w 1809181"/>
                <a:gd name="connsiteY414" fmla="*/ 2299819 h 2457840"/>
                <a:gd name="connsiteX415" fmla="*/ 531136 w 1809181"/>
                <a:gd name="connsiteY415" fmla="*/ 2290094 h 2457840"/>
                <a:gd name="connsiteX416" fmla="*/ 488455 w 1809181"/>
                <a:gd name="connsiteY416" fmla="*/ 2297388 h 2457840"/>
                <a:gd name="connsiteX417" fmla="*/ 481342 w 1809181"/>
                <a:gd name="connsiteY417" fmla="*/ 2307112 h 2457840"/>
                <a:gd name="connsiteX418" fmla="*/ 481342 w 1809181"/>
                <a:gd name="connsiteY418" fmla="*/ 2319268 h 2457840"/>
                <a:gd name="connsiteX419" fmla="*/ 467115 w 1809181"/>
                <a:gd name="connsiteY419" fmla="*/ 2326561 h 2457840"/>
                <a:gd name="connsiteX420" fmla="*/ 391239 w 1809181"/>
                <a:gd name="connsiteY420" fmla="*/ 2438391 h 2457840"/>
                <a:gd name="connsiteX421" fmla="*/ 372269 w 1809181"/>
                <a:gd name="connsiteY421" fmla="*/ 2457840 h 2457840"/>
                <a:gd name="connsiteX422" fmla="*/ 270310 w 1809181"/>
                <a:gd name="connsiteY422" fmla="*/ 2353303 h 2457840"/>
                <a:gd name="connsiteX423" fmla="*/ 284537 w 1809181"/>
                <a:gd name="connsiteY423" fmla="*/ 2326561 h 2457840"/>
                <a:gd name="connsiteX424" fmla="*/ 275053 w 1809181"/>
                <a:gd name="connsiteY424" fmla="*/ 2314405 h 2457840"/>
                <a:gd name="connsiteX425" fmla="*/ 263197 w 1809181"/>
                <a:gd name="connsiteY425" fmla="*/ 2324130 h 2457840"/>
                <a:gd name="connsiteX426" fmla="*/ 215774 w 1809181"/>
                <a:gd name="connsiteY426" fmla="*/ 2299819 h 2457840"/>
                <a:gd name="connsiteX427" fmla="*/ 230001 w 1809181"/>
                <a:gd name="connsiteY427" fmla="*/ 2292526 h 2457840"/>
                <a:gd name="connsiteX428" fmla="*/ 227630 w 1809181"/>
                <a:gd name="connsiteY428" fmla="*/ 2263352 h 2457840"/>
                <a:gd name="connsiteX429" fmla="*/ 215774 w 1809181"/>
                <a:gd name="connsiteY429" fmla="*/ 2265783 h 2457840"/>
                <a:gd name="connsiteX430" fmla="*/ 196805 w 1809181"/>
                <a:gd name="connsiteY430" fmla="*/ 2241472 h 2457840"/>
                <a:gd name="connsiteX431" fmla="*/ 194434 w 1809181"/>
                <a:gd name="connsiteY431" fmla="*/ 2241472 h 2457840"/>
                <a:gd name="connsiteX432" fmla="*/ 194434 w 1809181"/>
                <a:gd name="connsiteY432" fmla="*/ 2234179 h 2457840"/>
                <a:gd name="connsiteX433" fmla="*/ 187320 w 1809181"/>
                <a:gd name="connsiteY433" fmla="*/ 2241472 h 2457840"/>
                <a:gd name="connsiteX434" fmla="*/ 187320 w 1809181"/>
                <a:gd name="connsiteY434" fmla="*/ 2229317 h 2457840"/>
                <a:gd name="connsiteX435" fmla="*/ 180207 w 1809181"/>
                <a:gd name="connsiteY435" fmla="*/ 2236610 h 2457840"/>
                <a:gd name="connsiteX436" fmla="*/ 175465 w 1809181"/>
                <a:gd name="connsiteY436" fmla="*/ 2229317 h 2457840"/>
                <a:gd name="connsiteX437" fmla="*/ 168351 w 1809181"/>
                <a:gd name="connsiteY437" fmla="*/ 2229317 h 2457840"/>
                <a:gd name="connsiteX438" fmla="*/ 154124 w 1809181"/>
                <a:gd name="connsiteY438" fmla="*/ 2209868 h 2457840"/>
                <a:gd name="connsiteX439" fmla="*/ 168351 w 1809181"/>
                <a:gd name="connsiteY439" fmla="*/ 2209868 h 2457840"/>
                <a:gd name="connsiteX440" fmla="*/ 168351 w 1809181"/>
                <a:gd name="connsiteY440" fmla="*/ 2207437 h 2457840"/>
                <a:gd name="connsiteX441" fmla="*/ 203918 w 1809181"/>
                <a:gd name="connsiteY441" fmla="*/ 2207437 h 2457840"/>
                <a:gd name="connsiteX442" fmla="*/ 187320 w 1809181"/>
                <a:gd name="connsiteY442" fmla="*/ 2119918 h 2457840"/>
                <a:gd name="connsiteX443" fmla="*/ 196805 w 1809181"/>
                <a:gd name="connsiteY443" fmla="*/ 2119918 h 2457840"/>
                <a:gd name="connsiteX444" fmla="*/ 196805 w 1809181"/>
                <a:gd name="connsiteY444" fmla="*/ 2129642 h 2457840"/>
                <a:gd name="connsiteX445" fmla="*/ 237114 w 1809181"/>
                <a:gd name="connsiteY445" fmla="*/ 2124780 h 2457840"/>
                <a:gd name="connsiteX446" fmla="*/ 244228 w 1809181"/>
                <a:gd name="connsiteY446" fmla="*/ 2136935 h 2457840"/>
                <a:gd name="connsiteX447" fmla="*/ 263197 w 1809181"/>
                <a:gd name="connsiteY447" fmla="*/ 2124780 h 2457840"/>
                <a:gd name="connsiteX448" fmla="*/ 263197 w 1809181"/>
                <a:gd name="connsiteY448" fmla="*/ 2119918 h 2457840"/>
                <a:gd name="connsiteX449" fmla="*/ 284537 w 1809181"/>
                <a:gd name="connsiteY449" fmla="*/ 2105331 h 2457840"/>
                <a:gd name="connsiteX450" fmla="*/ 277424 w 1809181"/>
                <a:gd name="connsiteY450" fmla="*/ 2081020 h 2457840"/>
                <a:gd name="connsiteX451" fmla="*/ 291651 w 1809181"/>
                <a:gd name="connsiteY451" fmla="*/ 2076158 h 2457840"/>
                <a:gd name="connsiteX452" fmla="*/ 303506 w 1809181"/>
                <a:gd name="connsiteY452" fmla="*/ 2105331 h 2457840"/>
                <a:gd name="connsiteX453" fmla="*/ 324847 w 1809181"/>
                <a:gd name="connsiteY453" fmla="*/ 2095607 h 2457840"/>
                <a:gd name="connsiteX454" fmla="*/ 320104 w 1809181"/>
                <a:gd name="connsiteY454" fmla="*/ 2081020 h 2457840"/>
                <a:gd name="connsiteX455" fmla="*/ 339073 w 1809181"/>
                <a:gd name="connsiteY455" fmla="*/ 2034829 h 2457840"/>
                <a:gd name="connsiteX456" fmla="*/ 343816 w 1809181"/>
                <a:gd name="connsiteY456" fmla="*/ 2034829 h 2457840"/>
                <a:gd name="connsiteX457" fmla="*/ 343816 w 1809181"/>
                <a:gd name="connsiteY457" fmla="*/ 2008087 h 2457840"/>
                <a:gd name="connsiteX458" fmla="*/ 317733 w 1809181"/>
                <a:gd name="connsiteY458" fmla="*/ 2008087 h 2457840"/>
                <a:gd name="connsiteX459" fmla="*/ 320104 w 1809181"/>
                <a:gd name="connsiteY459" fmla="*/ 2000794 h 2457840"/>
                <a:gd name="connsiteX460" fmla="*/ 312991 w 1809181"/>
                <a:gd name="connsiteY460" fmla="*/ 1998363 h 2457840"/>
                <a:gd name="connsiteX461" fmla="*/ 298764 w 1809181"/>
                <a:gd name="connsiteY461" fmla="*/ 2020243 h 2457840"/>
                <a:gd name="connsiteX462" fmla="*/ 265568 w 1809181"/>
                <a:gd name="connsiteY462" fmla="*/ 1991069 h 2457840"/>
                <a:gd name="connsiteX463" fmla="*/ 263197 w 1809181"/>
                <a:gd name="connsiteY463" fmla="*/ 1991069 h 2457840"/>
                <a:gd name="connsiteX464" fmla="*/ 234743 w 1809181"/>
                <a:gd name="connsiteY464" fmla="*/ 1944879 h 2457840"/>
                <a:gd name="connsiteX465" fmla="*/ 227630 w 1809181"/>
                <a:gd name="connsiteY465" fmla="*/ 1957034 h 2457840"/>
                <a:gd name="connsiteX466" fmla="*/ 215774 w 1809181"/>
                <a:gd name="connsiteY466" fmla="*/ 1942447 h 2457840"/>
                <a:gd name="connsiteX467" fmla="*/ 208661 w 1809181"/>
                <a:gd name="connsiteY467" fmla="*/ 1944879 h 2457840"/>
                <a:gd name="connsiteX468" fmla="*/ 196805 w 1809181"/>
                <a:gd name="connsiteY468" fmla="*/ 1930292 h 2457840"/>
                <a:gd name="connsiteX469" fmla="*/ 173094 w 1809181"/>
                <a:gd name="connsiteY469" fmla="*/ 1952172 h 2457840"/>
                <a:gd name="connsiteX470" fmla="*/ 139898 w 1809181"/>
                <a:gd name="connsiteY470" fmla="*/ 1893826 h 2457840"/>
                <a:gd name="connsiteX471" fmla="*/ 106702 w 1809181"/>
                <a:gd name="connsiteY471" fmla="*/ 1910843 h 2457840"/>
                <a:gd name="connsiteX472" fmla="*/ 99588 w 1809181"/>
                <a:gd name="connsiteY472" fmla="*/ 1903550 h 2457840"/>
                <a:gd name="connsiteX473" fmla="*/ 99588 w 1809181"/>
                <a:gd name="connsiteY473" fmla="*/ 1896257 h 2457840"/>
                <a:gd name="connsiteX474" fmla="*/ 106702 w 1809181"/>
                <a:gd name="connsiteY474" fmla="*/ 1893826 h 2457840"/>
                <a:gd name="connsiteX475" fmla="*/ 106702 w 1809181"/>
                <a:gd name="connsiteY475" fmla="*/ 1886532 h 2457840"/>
                <a:gd name="connsiteX476" fmla="*/ 87732 w 1809181"/>
                <a:gd name="connsiteY476" fmla="*/ 1888963 h 2457840"/>
                <a:gd name="connsiteX477" fmla="*/ 85361 w 1809181"/>
                <a:gd name="connsiteY477" fmla="*/ 1867083 h 2457840"/>
                <a:gd name="connsiteX478" fmla="*/ 101959 w 1809181"/>
                <a:gd name="connsiteY478" fmla="*/ 1867083 h 2457840"/>
                <a:gd name="connsiteX479" fmla="*/ 101959 w 1809181"/>
                <a:gd name="connsiteY479" fmla="*/ 1859790 h 2457840"/>
                <a:gd name="connsiteX480" fmla="*/ 113815 w 1809181"/>
                <a:gd name="connsiteY480" fmla="*/ 1862221 h 2457840"/>
                <a:gd name="connsiteX481" fmla="*/ 120928 w 1809181"/>
                <a:gd name="connsiteY481" fmla="*/ 1847635 h 2457840"/>
                <a:gd name="connsiteX482" fmla="*/ 85361 w 1809181"/>
                <a:gd name="connsiteY482" fmla="*/ 1852497 h 2457840"/>
                <a:gd name="connsiteX483" fmla="*/ 78248 w 1809181"/>
                <a:gd name="connsiteY483" fmla="*/ 1813599 h 2457840"/>
                <a:gd name="connsiteX484" fmla="*/ 71134 w 1809181"/>
                <a:gd name="connsiteY484" fmla="*/ 1813599 h 2457840"/>
                <a:gd name="connsiteX485" fmla="*/ 64021 w 1809181"/>
                <a:gd name="connsiteY485" fmla="*/ 1764977 h 2457840"/>
                <a:gd name="connsiteX486" fmla="*/ 23712 w 1809181"/>
                <a:gd name="connsiteY486" fmla="*/ 1772271 h 2457840"/>
                <a:gd name="connsiteX487" fmla="*/ 23712 w 1809181"/>
                <a:gd name="connsiteY487" fmla="*/ 1750391 h 2457840"/>
                <a:gd name="connsiteX488" fmla="*/ 26083 w 1809181"/>
                <a:gd name="connsiteY488" fmla="*/ 1747960 h 2457840"/>
                <a:gd name="connsiteX489" fmla="*/ 30825 w 1809181"/>
                <a:gd name="connsiteY489" fmla="*/ 1733373 h 2457840"/>
                <a:gd name="connsiteX490" fmla="*/ 30825 w 1809181"/>
                <a:gd name="connsiteY490" fmla="*/ 1723649 h 2457840"/>
                <a:gd name="connsiteX491" fmla="*/ 18969 w 1809181"/>
                <a:gd name="connsiteY491" fmla="*/ 1723649 h 2457840"/>
                <a:gd name="connsiteX492" fmla="*/ 16598 w 1809181"/>
                <a:gd name="connsiteY492" fmla="*/ 1701769 h 2457840"/>
                <a:gd name="connsiteX493" fmla="*/ 4743 w 1809181"/>
                <a:gd name="connsiteY493" fmla="*/ 1701769 h 2457840"/>
                <a:gd name="connsiteX494" fmla="*/ 0 w 1809181"/>
                <a:gd name="connsiteY494" fmla="*/ 1684751 h 2457840"/>
                <a:gd name="connsiteX495" fmla="*/ 23712 w 1809181"/>
                <a:gd name="connsiteY495" fmla="*/ 1675027 h 2457840"/>
                <a:gd name="connsiteX496" fmla="*/ 23712 w 1809181"/>
                <a:gd name="connsiteY496" fmla="*/ 1672596 h 2457840"/>
                <a:gd name="connsiteX497" fmla="*/ 47423 w 1809181"/>
                <a:gd name="connsiteY497" fmla="*/ 1672596 h 2457840"/>
                <a:gd name="connsiteX498" fmla="*/ 40310 w 1809181"/>
                <a:gd name="connsiteY498" fmla="*/ 1638560 h 2457840"/>
                <a:gd name="connsiteX499" fmla="*/ 18969 w 1809181"/>
                <a:gd name="connsiteY499" fmla="*/ 1643422 h 2457840"/>
                <a:gd name="connsiteX500" fmla="*/ 16598 w 1809181"/>
                <a:gd name="connsiteY500" fmla="*/ 1611818 h 2457840"/>
                <a:gd name="connsiteX501" fmla="*/ 23712 w 1809181"/>
                <a:gd name="connsiteY501" fmla="*/ 1611818 h 2457840"/>
                <a:gd name="connsiteX502" fmla="*/ 11856 w 1809181"/>
                <a:gd name="connsiteY502" fmla="*/ 1602094 h 2457840"/>
                <a:gd name="connsiteX503" fmla="*/ 23712 w 1809181"/>
                <a:gd name="connsiteY503" fmla="*/ 1597232 h 2457840"/>
                <a:gd name="connsiteX504" fmla="*/ 16598 w 1809181"/>
                <a:gd name="connsiteY504" fmla="*/ 1582645 h 2457840"/>
                <a:gd name="connsiteX505" fmla="*/ 18969 w 1809181"/>
                <a:gd name="connsiteY505" fmla="*/ 1570489 h 2457840"/>
                <a:gd name="connsiteX506" fmla="*/ 18969 w 1809181"/>
                <a:gd name="connsiteY506" fmla="*/ 1553472 h 2457840"/>
                <a:gd name="connsiteX507" fmla="*/ 30825 w 1809181"/>
                <a:gd name="connsiteY507" fmla="*/ 1548610 h 2457840"/>
                <a:gd name="connsiteX508" fmla="*/ 30825 w 1809181"/>
                <a:gd name="connsiteY508" fmla="*/ 1541316 h 2457840"/>
                <a:gd name="connsiteX509" fmla="*/ 37939 w 1809181"/>
                <a:gd name="connsiteY509" fmla="*/ 1548610 h 2457840"/>
                <a:gd name="connsiteX510" fmla="*/ 52165 w 1809181"/>
                <a:gd name="connsiteY510" fmla="*/ 1541316 h 2457840"/>
                <a:gd name="connsiteX511" fmla="*/ 47423 w 1809181"/>
                <a:gd name="connsiteY511" fmla="*/ 1541316 h 2457840"/>
                <a:gd name="connsiteX512" fmla="*/ 54537 w 1809181"/>
                <a:gd name="connsiteY512" fmla="*/ 1538885 h 2457840"/>
                <a:gd name="connsiteX513" fmla="*/ 59279 w 1809181"/>
                <a:gd name="connsiteY513" fmla="*/ 1546179 h 2457840"/>
                <a:gd name="connsiteX514" fmla="*/ 66392 w 1809181"/>
                <a:gd name="connsiteY514" fmla="*/ 1546179 h 2457840"/>
                <a:gd name="connsiteX515" fmla="*/ 80619 w 1809181"/>
                <a:gd name="connsiteY515" fmla="*/ 1553472 h 2457840"/>
                <a:gd name="connsiteX516" fmla="*/ 85361 w 1809181"/>
                <a:gd name="connsiteY516" fmla="*/ 1548610 h 2457840"/>
                <a:gd name="connsiteX517" fmla="*/ 94846 w 1809181"/>
                <a:gd name="connsiteY517" fmla="*/ 1560765 h 2457840"/>
                <a:gd name="connsiteX518" fmla="*/ 99588 w 1809181"/>
                <a:gd name="connsiteY518" fmla="*/ 1570489 h 2457840"/>
                <a:gd name="connsiteX519" fmla="*/ 106702 w 1809181"/>
                <a:gd name="connsiteY519" fmla="*/ 1568058 h 2457840"/>
                <a:gd name="connsiteX520" fmla="*/ 113815 w 1809181"/>
                <a:gd name="connsiteY520" fmla="*/ 1575352 h 2457840"/>
                <a:gd name="connsiteX521" fmla="*/ 128042 w 1809181"/>
                <a:gd name="connsiteY521" fmla="*/ 1570489 h 2457840"/>
                <a:gd name="connsiteX522" fmla="*/ 132784 w 1809181"/>
                <a:gd name="connsiteY522" fmla="*/ 1582645 h 2457840"/>
                <a:gd name="connsiteX523" fmla="*/ 154124 w 1809181"/>
                <a:gd name="connsiteY523" fmla="*/ 1587507 h 2457840"/>
                <a:gd name="connsiteX524" fmla="*/ 154124 w 1809181"/>
                <a:gd name="connsiteY524" fmla="*/ 1570489 h 2457840"/>
                <a:gd name="connsiteX525" fmla="*/ 163609 w 1809181"/>
                <a:gd name="connsiteY525" fmla="*/ 1570489 h 2457840"/>
                <a:gd name="connsiteX526" fmla="*/ 173094 w 1809181"/>
                <a:gd name="connsiteY526" fmla="*/ 1553472 h 2457840"/>
                <a:gd name="connsiteX527" fmla="*/ 161238 w 1809181"/>
                <a:gd name="connsiteY527" fmla="*/ 1473246 h 2457840"/>
                <a:gd name="connsiteX528" fmla="*/ 168351 w 1809181"/>
                <a:gd name="connsiteY528" fmla="*/ 1478108 h 2457840"/>
                <a:gd name="connsiteX529" fmla="*/ 173094 w 1809181"/>
                <a:gd name="connsiteY529" fmla="*/ 1465952 h 2457840"/>
                <a:gd name="connsiteX530" fmla="*/ 180207 w 1809181"/>
                <a:gd name="connsiteY530" fmla="*/ 1470814 h 2457840"/>
                <a:gd name="connsiteX531" fmla="*/ 180207 w 1809181"/>
                <a:gd name="connsiteY531" fmla="*/ 1465952 h 2457840"/>
                <a:gd name="connsiteX532" fmla="*/ 194434 w 1809181"/>
                <a:gd name="connsiteY532" fmla="*/ 1465952 h 2457840"/>
                <a:gd name="connsiteX533" fmla="*/ 180207 w 1809181"/>
                <a:gd name="connsiteY533" fmla="*/ 1376002 h 2457840"/>
                <a:gd name="connsiteX534" fmla="*/ 161238 w 1809181"/>
                <a:gd name="connsiteY534" fmla="*/ 1380864 h 2457840"/>
                <a:gd name="connsiteX535" fmla="*/ 161238 w 1809181"/>
                <a:gd name="connsiteY535" fmla="*/ 1373571 h 2457840"/>
                <a:gd name="connsiteX536" fmla="*/ 135155 w 1809181"/>
                <a:gd name="connsiteY536" fmla="*/ 1373571 h 2457840"/>
                <a:gd name="connsiteX537" fmla="*/ 132784 w 1809181"/>
                <a:gd name="connsiteY537" fmla="*/ 1346829 h 2457840"/>
                <a:gd name="connsiteX538" fmla="*/ 132784 w 1809181"/>
                <a:gd name="connsiteY538" fmla="*/ 1334673 h 2457840"/>
                <a:gd name="connsiteX539" fmla="*/ 139898 w 1809181"/>
                <a:gd name="connsiteY539" fmla="*/ 1327380 h 2457840"/>
                <a:gd name="connsiteX540" fmla="*/ 135155 w 1809181"/>
                <a:gd name="connsiteY540" fmla="*/ 1305500 h 2457840"/>
                <a:gd name="connsiteX541" fmla="*/ 142269 w 1809181"/>
                <a:gd name="connsiteY541" fmla="*/ 1303069 h 2457840"/>
                <a:gd name="connsiteX542" fmla="*/ 139898 w 1809181"/>
                <a:gd name="connsiteY542" fmla="*/ 1298207 h 2457840"/>
                <a:gd name="connsiteX543" fmla="*/ 142269 w 1809181"/>
                <a:gd name="connsiteY543" fmla="*/ 1295775 h 2457840"/>
                <a:gd name="connsiteX544" fmla="*/ 149382 w 1809181"/>
                <a:gd name="connsiteY544" fmla="*/ 1295775 h 2457840"/>
                <a:gd name="connsiteX545" fmla="*/ 149382 w 1809181"/>
                <a:gd name="connsiteY545" fmla="*/ 1276327 h 2457840"/>
                <a:gd name="connsiteX546" fmla="*/ 142269 w 1809181"/>
                <a:gd name="connsiteY546" fmla="*/ 1276327 h 2457840"/>
                <a:gd name="connsiteX547" fmla="*/ 142269 w 1809181"/>
                <a:gd name="connsiteY547" fmla="*/ 1247154 h 2457840"/>
                <a:gd name="connsiteX548" fmla="*/ 154124 w 1809181"/>
                <a:gd name="connsiteY548" fmla="*/ 1242291 h 2457840"/>
                <a:gd name="connsiteX549" fmla="*/ 149382 w 1809181"/>
                <a:gd name="connsiteY549" fmla="*/ 1220411 h 2457840"/>
                <a:gd name="connsiteX550" fmla="*/ 180207 w 1809181"/>
                <a:gd name="connsiteY550" fmla="*/ 1215549 h 2457840"/>
                <a:gd name="connsiteX551" fmla="*/ 175465 w 1809181"/>
                <a:gd name="connsiteY551" fmla="*/ 1198532 h 2457840"/>
                <a:gd name="connsiteX552" fmla="*/ 161238 w 1809181"/>
                <a:gd name="connsiteY552" fmla="*/ 1193669 h 2457840"/>
                <a:gd name="connsiteX553" fmla="*/ 154124 w 1809181"/>
                <a:gd name="connsiteY553" fmla="*/ 1179083 h 2457840"/>
                <a:gd name="connsiteX554" fmla="*/ 132784 w 1809181"/>
                <a:gd name="connsiteY554" fmla="*/ 1179083 h 2457840"/>
                <a:gd name="connsiteX555" fmla="*/ 128042 w 1809181"/>
                <a:gd name="connsiteY555" fmla="*/ 1157203 h 2457840"/>
                <a:gd name="connsiteX556" fmla="*/ 118557 w 1809181"/>
                <a:gd name="connsiteY556" fmla="*/ 1157203 h 2457840"/>
                <a:gd name="connsiteX557" fmla="*/ 99588 w 1809181"/>
                <a:gd name="connsiteY557" fmla="*/ 1157203 h 2457840"/>
                <a:gd name="connsiteX558" fmla="*/ 94846 w 1809181"/>
                <a:gd name="connsiteY558" fmla="*/ 1132892 h 2457840"/>
                <a:gd name="connsiteX559" fmla="*/ 87732 w 1809181"/>
                <a:gd name="connsiteY559" fmla="*/ 1115874 h 2457840"/>
                <a:gd name="connsiteX560" fmla="*/ 85361 w 1809181"/>
                <a:gd name="connsiteY560" fmla="*/ 1084270 h 2457840"/>
                <a:gd name="connsiteX561" fmla="*/ 92475 w 1809181"/>
                <a:gd name="connsiteY561" fmla="*/ 1084270 h 2457840"/>
                <a:gd name="connsiteX562" fmla="*/ 94846 w 1809181"/>
                <a:gd name="connsiteY562" fmla="*/ 1074546 h 2457840"/>
                <a:gd name="connsiteX563" fmla="*/ 85361 w 1809181"/>
                <a:gd name="connsiteY563" fmla="*/ 1047803 h 2457840"/>
                <a:gd name="connsiteX564" fmla="*/ 80619 w 1809181"/>
                <a:gd name="connsiteY564" fmla="*/ 1025924 h 2457840"/>
                <a:gd name="connsiteX565" fmla="*/ 73506 w 1809181"/>
                <a:gd name="connsiteY565" fmla="*/ 1025924 h 2457840"/>
                <a:gd name="connsiteX566" fmla="*/ 71134 w 1809181"/>
                <a:gd name="connsiteY566" fmla="*/ 1021061 h 2457840"/>
                <a:gd name="connsiteX567" fmla="*/ 85361 w 1809181"/>
                <a:gd name="connsiteY567" fmla="*/ 999182 h 2457840"/>
                <a:gd name="connsiteX568" fmla="*/ 99588 w 1809181"/>
                <a:gd name="connsiteY568" fmla="*/ 1004044 h 2457840"/>
                <a:gd name="connsiteX569" fmla="*/ 101959 w 1809181"/>
                <a:gd name="connsiteY569" fmla="*/ 1011337 h 2457840"/>
                <a:gd name="connsiteX570" fmla="*/ 113815 w 1809181"/>
                <a:gd name="connsiteY570" fmla="*/ 1018630 h 2457840"/>
                <a:gd name="connsiteX571" fmla="*/ 132784 w 1809181"/>
                <a:gd name="connsiteY571" fmla="*/ 1018630 h 2457840"/>
                <a:gd name="connsiteX572" fmla="*/ 135155 w 1809181"/>
                <a:gd name="connsiteY572" fmla="*/ 1025924 h 2457840"/>
                <a:gd name="connsiteX573" fmla="*/ 147011 w 1809181"/>
                <a:gd name="connsiteY573" fmla="*/ 1021061 h 2457840"/>
                <a:gd name="connsiteX574" fmla="*/ 154124 w 1809181"/>
                <a:gd name="connsiteY574" fmla="*/ 1004044 h 2457840"/>
                <a:gd name="connsiteX575" fmla="*/ 208661 w 1809181"/>
                <a:gd name="connsiteY575" fmla="*/ 1006475 h 2457840"/>
                <a:gd name="connsiteX576" fmla="*/ 241857 w 1809181"/>
                <a:gd name="connsiteY576" fmla="*/ 1040510 h 2457840"/>
                <a:gd name="connsiteX577" fmla="*/ 244228 w 1809181"/>
                <a:gd name="connsiteY577" fmla="*/ 1028355 h 2457840"/>
                <a:gd name="connsiteX578" fmla="*/ 237114 w 1809181"/>
                <a:gd name="connsiteY578" fmla="*/ 1028355 h 2457840"/>
                <a:gd name="connsiteX579" fmla="*/ 234743 w 1809181"/>
                <a:gd name="connsiteY579" fmla="*/ 1021061 h 2457840"/>
                <a:gd name="connsiteX580" fmla="*/ 222888 w 1809181"/>
                <a:gd name="connsiteY580" fmla="*/ 1011337 h 2457840"/>
                <a:gd name="connsiteX581" fmla="*/ 227630 w 1809181"/>
                <a:gd name="connsiteY581" fmla="*/ 1004044 h 2457840"/>
                <a:gd name="connsiteX582" fmla="*/ 234743 w 1809181"/>
                <a:gd name="connsiteY582" fmla="*/ 1004044 h 2457840"/>
                <a:gd name="connsiteX583" fmla="*/ 237114 w 1809181"/>
                <a:gd name="connsiteY583" fmla="*/ 991888 h 2457840"/>
                <a:gd name="connsiteX584" fmla="*/ 256084 w 1809181"/>
                <a:gd name="connsiteY584" fmla="*/ 991888 h 2457840"/>
                <a:gd name="connsiteX585" fmla="*/ 258455 w 1809181"/>
                <a:gd name="connsiteY585" fmla="*/ 977302 h 2457840"/>
                <a:gd name="connsiteX586" fmla="*/ 265568 w 1809181"/>
                <a:gd name="connsiteY586" fmla="*/ 979733 h 2457840"/>
                <a:gd name="connsiteX587" fmla="*/ 275053 w 1809181"/>
                <a:gd name="connsiteY587" fmla="*/ 965146 h 2457840"/>
                <a:gd name="connsiteX588" fmla="*/ 296393 w 1809181"/>
                <a:gd name="connsiteY588" fmla="*/ 970008 h 2457840"/>
                <a:gd name="connsiteX589" fmla="*/ 296393 w 1809181"/>
                <a:gd name="connsiteY589" fmla="*/ 977302 h 2457840"/>
                <a:gd name="connsiteX590" fmla="*/ 317733 w 1809181"/>
                <a:gd name="connsiteY590" fmla="*/ 991888 h 2457840"/>
                <a:gd name="connsiteX591" fmla="*/ 317733 w 1809181"/>
                <a:gd name="connsiteY591" fmla="*/ 943266 h 2457840"/>
                <a:gd name="connsiteX592" fmla="*/ 329589 w 1809181"/>
                <a:gd name="connsiteY592" fmla="*/ 935973 h 2457840"/>
                <a:gd name="connsiteX593" fmla="*/ 336702 w 1809181"/>
                <a:gd name="connsiteY593" fmla="*/ 921386 h 2457840"/>
                <a:gd name="connsiteX594" fmla="*/ 353300 w 1809181"/>
                <a:gd name="connsiteY594" fmla="*/ 921386 h 2457840"/>
                <a:gd name="connsiteX595" fmla="*/ 358043 w 1809181"/>
                <a:gd name="connsiteY595" fmla="*/ 909231 h 2457840"/>
                <a:gd name="connsiteX596" fmla="*/ 386496 w 1809181"/>
                <a:gd name="connsiteY596" fmla="*/ 909231 h 2457840"/>
                <a:gd name="connsiteX597" fmla="*/ 386496 w 1809181"/>
                <a:gd name="connsiteY597" fmla="*/ 899507 h 2457840"/>
                <a:gd name="connsiteX598" fmla="*/ 374641 w 1809181"/>
                <a:gd name="connsiteY598" fmla="*/ 894644 h 2457840"/>
                <a:gd name="connsiteX599" fmla="*/ 384125 w 1809181"/>
                <a:gd name="connsiteY599" fmla="*/ 882489 h 2457840"/>
                <a:gd name="connsiteX600" fmla="*/ 367527 w 1809181"/>
                <a:gd name="connsiteY600" fmla="*/ 872764 h 2457840"/>
                <a:gd name="connsiteX601" fmla="*/ 374641 w 1809181"/>
                <a:gd name="connsiteY601" fmla="*/ 865471 h 2457840"/>
                <a:gd name="connsiteX602" fmla="*/ 379383 w 1809181"/>
                <a:gd name="connsiteY602" fmla="*/ 867902 h 2457840"/>
                <a:gd name="connsiteX603" fmla="*/ 384125 w 1809181"/>
                <a:gd name="connsiteY603" fmla="*/ 860609 h 2457840"/>
                <a:gd name="connsiteX604" fmla="*/ 379383 w 1809181"/>
                <a:gd name="connsiteY604" fmla="*/ 860609 h 2457840"/>
                <a:gd name="connsiteX605" fmla="*/ 391239 w 1809181"/>
                <a:gd name="connsiteY605" fmla="*/ 853316 h 2457840"/>
                <a:gd name="connsiteX606" fmla="*/ 393610 w 1809181"/>
                <a:gd name="connsiteY606" fmla="*/ 846022 h 2457840"/>
                <a:gd name="connsiteX607" fmla="*/ 400723 w 1809181"/>
                <a:gd name="connsiteY607" fmla="*/ 858178 h 2457840"/>
                <a:gd name="connsiteX608" fmla="*/ 407837 w 1809181"/>
                <a:gd name="connsiteY608" fmla="*/ 853316 h 2457840"/>
                <a:gd name="connsiteX609" fmla="*/ 407837 w 1809181"/>
                <a:gd name="connsiteY609" fmla="*/ 831436 h 2457840"/>
                <a:gd name="connsiteX610" fmla="*/ 414950 w 1809181"/>
                <a:gd name="connsiteY610" fmla="*/ 831436 h 2457840"/>
                <a:gd name="connsiteX611" fmla="*/ 414950 w 1809181"/>
                <a:gd name="connsiteY611" fmla="*/ 811987 h 2457840"/>
                <a:gd name="connsiteX612" fmla="*/ 422063 w 1809181"/>
                <a:gd name="connsiteY612" fmla="*/ 809556 h 2457840"/>
                <a:gd name="connsiteX613" fmla="*/ 429177 w 1809181"/>
                <a:gd name="connsiteY613" fmla="*/ 802263 h 2457840"/>
                <a:gd name="connsiteX614" fmla="*/ 445775 w 1809181"/>
                <a:gd name="connsiteY614" fmla="*/ 804694 h 2457840"/>
                <a:gd name="connsiteX615" fmla="*/ 445775 w 1809181"/>
                <a:gd name="connsiteY615" fmla="*/ 809556 h 2457840"/>
                <a:gd name="connsiteX616" fmla="*/ 452888 w 1809181"/>
                <a:gd name="connsiteY616" fmla="*/ 804694 h 2457840"/>
                <a:gd name="connsiteX617" fmla="*/ 460002 w 1809181"/>
                <a:gd name="connsiteY617" fmla="*/ 804694 h 2457840"/>
                <a:gd name="connsiteX618" fmla="*/ 460002 w 1809181"/>
                <a:gd name="connsiteY618" fmla="*/ 802263 h 2457840"/>
                <a:gd name="connsiteX619" fmla="*/ 474229 w 1809181"/>
                <a:gd name="connsiteY619" fmla="*/ 797400 h 2457840"/>
                <a:gd name="connsiteX620" fmla="*/ 469486 w 1809181"/>
                <a:gd name="connsiteY620" fmla="*/ 777952 h 2457840"/>
                <a:gd name="connsiteX621" fmla="*/ 462373 w 1809181"/>
                <a:gd name="connsiteY621" fmla="*/ 770658 h 2457840"/>
                <a:gd name="connsiteX622" fmla="*/ 467115 w 1809181"/>
                <a:gd name="connsiteY622" fmla="*/ 768227 h 2457840"/>
                <a:gd name="connsiteX623" fmla="*/ 493198 w 1809181"/>
                <a:gd name="connsiteY623" fmla="*/ 763365 h 2457840"/>
                <a:gd name="connsiteX624" fmla="*/ 535878 w 1809181"/>
                <a:gd name="connsiteY624" fmla="*/ 741485 h 2457840"/>
                <a:gd name="connsiteX625" fmla="*/ 524023 w 1809181"/>
                <a:gd name="connsiteY625" fmla="*/ 726899 h 2457840"/>
                <a:gd name="connsiteX626" fmla="*/ 469486 w 1809181"/>
                <a:gd name="connsiteY626" fmla="*/ 705019 h 2457840"/>
                <a:gd name="connsiteX627" fmla="*/ 493198 w 1809181"/>
                <a:gd name="connsiteY627" fmla="*/ 680708 h 2457840"/>
                <a:gd name="connsiteX628" fmla="*/ 500311 w 1809181"/>
                <a:gd name="connsiteY628" fmla="*/ 673414 h 2457840"/>
                <a:gd name="connsiteX629" fmla="*/ 528765 w 1809181"/>
                <a:gd name="connsiteY629" fmla="*/ 670983 h 2457840"/>
                <a:gd name="connsiteX630" fmla="*/ 616497 w 1809181"/>
                <a:gd name="connsiteY630" fmla="*/ 692863 h 2457840"/>
                <a:gd name="connsiteX631" fmla="*/ 630724 w 1809181"/>
                <a:gd name="connsiteY631" fmla="*/ 688001 h 2457840"/>
                <a:gd name="connsiteX632" fmla="*/ 630724 w 1809181"/>
                <a:gd name="connsiteY632" fmla="*/ 695294 h 2457840"/>
                <a:gd name="connsiteX633" fmla="*/ 640208 w 1809181"/>
                <a:gd name="connsiteY633" fmla="*/ 695294 h 2457840"/>
                <a:gd name="connsiteX634" fmla="*/ 644951 w 1809181"/>
                <a:gd name="connsiteY634" fmla="*/ 678277 h 2457840"/>
                <a:gd name="connsiteX635" fmla="*/ 652064 w 1809181"/>
                <a:gd name="connsiteY635" fmla="*/ 666121 h 2457840"/>
                <a:gd name="connsiteX636" fmla="*/ 663920 w 1809181"/>
                <a:gd name="connsiteY636" fmla="*/ 688001 h 2457840"/>
                <a:gd name="connsiteX637" fmla="*/ 671033 w 1809181"/>
                <a:gd name="connsiteY637" fmla="*/ 685570 h 2457840"/>
                <a:gd name="connsiteX638" fmla="*/ 685260 w 1809181"/>
                <a:gd name="connsiteY638" fmla="*/ 700156 h 2457840"/>
                <a:gd name="connsiteX639" fmla="*/ 685260 w 1809181"/>
                <a:gd name="connsiteY639" fmla="*/ 700156 h 2457840"/>
                <a:gd name="connsiteX640" fmla="*/ 671033 w 1809181"/>
                <a:gd name="connsiteY640" fmla="*/ 685570 h 2457840"/>
                <a:gd name="connsiteX641" fmla="*/ 663920 w 1809181"/>
                <a:gd name="connsiteY641" fmla="*/ 688001 h 2457840"/>
                <a:gd name="connsiteX642" fmla="*/ 652064 w 1809181"/>
                <a:gd name="connsiteY642" fmla="*/ 666121 h 2457840"/>
                <a:gd name="connsiteX643" fmla="*/ 652064 w 1809181"/>
                <a:gd name="connsiteY643" fmla="*/ 658827 h 2457840"/>
                <a:gd name="connsiteX644" fmla="*/ 673404 w 1809181"/>
                <a:gd name="connsiteY644" fmla="*/ 646672 h 2457840"/>
                <a:gd name="connsiteX645" fmla="*/ 666291 w 1809181"/>
                <a:gd name="connsiteY645" fmla="*/ 639379 h 2457840"/>
                <a:gd name="connsiteX646" fmla="*/ 697116 w 1809181"/>
                <a:gd name="connsiteY646" fmla="*/ 629654 h 2457840"/>
                <a:gd name="connsiteX647" fmla="*/ 692374 w 1809181"/>
                <a:gd name="connsiteY647" fmla="*/ 615068 h 2457840"/>
                <a:gd name="connsiteX648" fmla="*/ 659178 w 1809181"/>
                <a:gd name="connsiteY648" fmla="*/ 610205 h 2457840"/>
                <a:gd name="connsiteX649" fmla="*/ 656806 w 1809181"/>
                <a:gd name="connsiteY649" fmla="*/ 595619 h 2457840"/>
                <a:gd name="connsiteX650" fmla="*/ 666291 w 1809181"/>
                <a:gd name="connsiteY650" fmla="*/ 534841 h 2457840"/>
                <a:gd name="connsiteX651" fmla="*/ 656806 w 1809181"/>
                <a:gd name="connsiteY651" fmla="*/ 525117 h 2457840"/>
                <a:gd name="connsiteX652" fmla="*/ 656806 w 1809181"/>
                <a:gd name="connsiteY652" fmla="*/ 503237 h 2457840"/>
                <a:gd name="connsiteX653" fmla="*/ 640208 w 1809181"/>
                <a:gd name="connsiteY653" fmla="*/ 503237 h 2457840"/>
                <a:gd name="connsiteX654" fmla="*/ 644951 w 1809181"/>
                <a:gd name="connsiteY654" fmla="*/ 471633 h 2457840"/>
                <a:gd name="connsiteX655" fmla="*/ 637837 w 1809181"/>
                <a:gd name="connsiteY655" fmla="*/ 464340 h 2457840"/>
                <a:gd name="connsiteX656" fmla="*/ 640208 w 1809181"/>
                <a:gd name="connsiteY656" fmla="*/ 444891 h 2457840"/>
                <a:gd name="connsiteX657" fmla="*/ 659178 w 1809181"/>
                <a:gd name="connsiteY657" fmla="*/ 444891 h 2457840"/>
                <a:gd name="connsiteX658" fmla="*/ 678147 w 1809181"/>
                <a:gd name="connsiteY658" fmla="*/ 430304 h 2457840"/>
                <a:gd name="connsiteX659" fmla="*/ 680518 w 1809181"/>
                <a:gd name="connsiteY659" fmla="*/ 427873 h 2457840"/>
                <a:gd name="connsiteX660" fmla="*/ 659178 w 1809181"/>
                <a:gd name="connsiteY660" fmla="*/ 423011 h 2457840"/>
                <a:gd name="connsiteX661" fmla="*/ 666291 w 1809181"/>
                <a:gd name="connsiteY661" fmla="*/ 405993 h 2457840"/>
                <a:gd name="connsiteX662" fmla="*/ 692374 w 1809181"/>
                <a:gd name="connsiteY662" fmla="*/ 408424 h 2457840"/>
                <a:gd name="connsiteX663" fmla="*/ 687631 w 1809181"/>
                <a:gd name="connsiteY663" fmla="*/ 388975 h 2457840"/>
                <a:gd name="connsiteX664" fmla="*/ 687631 w 1809181"/>
                <a:gd name="connsiteY664" fmla="*/ 374389 h 2457840"/>
                <a:gd name="connsiteX665" fmla="*/ 704229 w 1809181"/>
                <a:gd name="connsiteY665" fmla="*/ 374389 h 2457840"/>
                <a:gd name="connsiteX666" fmla="*/ 706600 w 1809181"/>
                <a:gd name="connsiteY666" fmla="*/ 367096 h 2457840"/>
                <a:gd name="connsiteX667" fmla="*/ 713714 w 1809181"/>
                <a:gd name="connsiteY667" fmla="*/ 364665 h 2457840"/>
                <a:gd name="connsiteX668" fmla="*/ 711343 w 1809181"/>
                <a:gd name="connsiteY668" fmla="*/ 347647 h 2457840"/>
                <a:gd name="connsiteX669" fmla="*/ 739796 w 1809181"/>
                <a:gd name="connsiteY669" fmla="*/ 337922 h 2457840"/>
                <a:gd name="connsiteX670" fmla="*/ 727941 w 1809181"/>
                <a:gd name="connsiteY670" fmla="*/ 333060 h 2457840"/>
                <a:gd name="connsiteX671" fmla="*/ 725569 w 1809181"/>
                <a:gd name="connsiteY671" fmla="*/ 311180 h 2457840"/>
                <a:gd name="connsiteX672" fmla="*/ 718456 w 1809181"/>
                <a:gd name="connsiteY672" fmla="*/ 308749 h 2457840"/>
                <a:gd name="connsiteX673" fmla="*/ 725569 w 1809181"/>
                <a:gd name="connsiteY673" fmla="*/ 299025 h 2457840"/>
                <a:gd name="connsiteX674" fmla="*/ 725569 w 1809181"/>
                <a:gd name="connsiteY674" fmla="*/ 296594 h 2457840"/>
                <a:gd name="connsiteX675" fmla="*/ 713714 w 1809181"/>
                <a:gd name="connsiteY675" fmla="*/ 291732 h 2457840"/>
                <a:gd name="connsiteX676" fmla="*/ 704229 w 1809181"/>
                <a:gd name="connsiteY676" fmla="*/ 299025 h 2457840"/>
                <a:gd name="connsiteX677" fmla="*/ 692374 w 1809181"/>
                <a:gd name="connsiteY677" fmla="*/ 282007 h 2457840"/>
                <a:gd name="connsiteX678" fmla="*/ 706600 w 1809181"/>
                <a:gd name="connsiteY678" fmla="*/ 255265 h 2457840"/>
                <a:gd name="connsiteX679" fmla="*/ 713714 w 1809181"/>
                <a:gd name="connsiteY679" fmla="*/ 267421 h 2457840"/>
                <a:gd name="connsiteX680" fmla="*/ 732683 w 1809181"/>
                <a:gd name="connsiteY680" fmla="*/ 240679 h 2457840"/>
                <a:gd name="connsiteX681" fmla="*/ 742167 w 1809181"/>
                <a:gd name="connsiteY681" fmla="*/ 240679 h 2457840"/>
                <a:gd name="connsiteX682" fmla="*/ 742167 w 1809181"/>
                <a:gd name="connsiteY682" fmla="*/ 233385 h 2457840"/>
                <a:gd name="connsiteX683" fmla="*/ 720827 w 1809181"/>
                <a:gd name="connsiteY683" fmla="*/ 218799 h 2457840"/>
                <a:gd name="connsiteX684" fmla="*/ 727941 w 1809181"/>
                <a:gd name="connsiteY684" fmla="*/ 199350 h 2457840"/>
                <a:gd name="connsiteX685" fmla="*/ 754023 w 1809181"/>
                <a:gd name="connsiteY685" fmla="*/ 199350 h 2457840"/>
                <a:gd name="connsiteX686" fmla="*/ 761137 w 1809181"/>
                <a:gd name="connsiteY686" fmla="*/ 192057 h 2457840"/>
                <a:gd name="connsiteX687" fmla="*/ 732683 w 1809181"/>
                <a:gd name="connsiteY687" fmla="*/ 150728 h 2457840"/>
                <a:gd name="connsiteX688" fmla="*/ 742167 w 1809181"/>
                <a:gd name="connsiteY688" fmla="*/ 131279 h 2457840"/>
                <a:gd name="connsiteX689" fmla="*/ 775363 w 1809181"/>
                <a:gd name="connsiteY689" fmla="*/ 116693 h 2457840"/>
                <a:gd name="connsiteX690" fmla="*/ 780106 w 1809181"/>
                <a:gd name="connsiteY690" fmla="*/ 131279 h 2457840"/>
                <a:gd name="connsiteX691" fmla="*/ 801446 w 1809181"/>
                <a:gd name="connsiteY691" fmla="*/ 116693 h 2457840"/>
                <a:gd name="connsiteX692" fmla="*/ 796704 w 1809181"/>
                <a:gd name="connsiteY692" fmla="*/ 109399 h 2457840"/>
                <a:gd name="connsiteX693" fmla="*/ 813302 w 1809181"/>
                <a:gd name="connsiteY693" fmla="*/ 102106 h 2457840"/>
                <a:gd name="connsiteX694" fmla="*/ 813302 w 1809181"/>
                <a:gd name="connsiteY694" fmla="*/ 94813 h 2457840"/>
                <a:gd name="connsiteX695" fmla="*/ 822786 w 1809181"/>
                <a:gd name="connsiteY695" fmla="*/ 87519 h 2457840"/>
                <a:gd name="connsiteX696" fmla="*/ 808559 w 1809181"/>
                <a:gd name="connsiteY696" fmla="*/ 53484 h 2457840"/>
                <a:gd name="connsiteX697" fmla="*/ 806188 w 1809181"/>
                <a:gd name="connsiteY697" fmla="*/ 7293 h 2457840"/>
                <a:gd name="connsiteX698" fmla="*/ 848869 w 1809181"/>
                <a:gd name="connsiteY698" fmla="*/ 17018 h 2457840"/>
                <a:gd name="connsiteX699" fmla="*/ 870209 w 1809181"/>
                <a:gd name="connsiteY699" fmla="*/ 0 h 2457840"/>
                <a:gd name="connsiteX0" fmla="*/ 1244849 w 1809181"/>
                <a:gd name="connsiteY0" fmla="*/ 1645853 h 2438391"/>
                <a:gd name="connsiteX1" fmla="*/ 1237736 w 1809181"/>
                <a:gd name="connsiteY1" fmla="*/ 1650715 h 2438391"/>
                <a:gd name="connsiteX2" fmla="*/ 1237735 w 1809181"/>
                <a:gd name="connsiteY2" fmla="*/ 1650715 h 2438391"/>
                <a:gd name="connsiteX3" fmla="*/ 1237736 w 1809181"/>
                <a:gd name="connsiteY3" fmla="*/ 1650716 h 2438391"/>
                <a:gd name="connsiteX4" fmla="*/ 1244849 w 1809181"/>
                <a:gd name="connsiteY4" fmla="*/ 1645854 h 2438391"/>
                <a:gd name="connsiteX5" fmla="*/ 1255412 w 1809181"/>
                <a:gd name="connsiteY5" fmla="*/ 1656683 h 2438391"/>
                <a:gd name="connsiteX6" fmla="*/ 1256705 w 1809181"/>
                <a:gd name="connsiteY6" fmla="*/ 1653147 h 2438391"/>
                <a:gd name="connsiteX7" fmla="*/ 1244849 w 1809181"/>
                <a:gd name="connsiteY7" fmla="*/ 1645853 h 2438391"/>
                <a:gd name="connsiteX8" fmla="*/ 1116808 w 1809181"/>
                <a:gd name="connsiteY8" fmla="*/ 1575352 h 2438391"/>
                <a:gd name="connsiteX9" fmla="*/ 1116808 w 1809181"/>
                <a:gd name="connsiteY9" fmla="*/ 1575352 h 2438391"/>
                <a:gd name="connsiteX10" fmla="*/ 1128663 w 1809181"/>
                <a:gd name="connsiteY10" fmla="*/ 1597232 h 2438391"/>
                <a:gd name="connsiteX11" fmla="*/ 1128963 w 1809181"/>
                <a:gd name="connsiteY11" fmla="*/ 1597253 h 2438391"/>
                <a:gd name="connsiteX12" fmla="*/ 1128663 w 1809181"/>
                <a:gd name="connsiteY12" fmla="*/ 1597231 h 2438391"/>
                <a:gd name="connsiteX13" fmla="*/ 1116808 w 1809181"/>
                <a:gd name="connsiteY13" fmla="*/ 1575352 h 2438391"/>
                <a:gd name="connsiteX14" fmla="*/ 1114437 w 1809181"/>
                <a:gd name="connsiteY14" fmla="*/ 1546178 h 2438391"/>
                <a:gd name="connsiteX15" fmla="*/ 1114437 w 1809181"/>
                <a:gd name="connsiteY15" fmla="*/ 1546179 h 2438391"/>
                <a:gd name="connsiteX16" fmla="*/ 1126292 w 1809181"/>
                <a:gd name="connsiteY16" fmla="*/ 1548610 h 2438391"/>
                <a:gd name="connsiteX17" fmla="*/ 1126292 w 1809181"/>
                <a:gd name="connsiteY17" fmla="*/ 1548609 h 2438391"/>
                <a:gd name="connsiteX18" fmla="*/ 1114437 w 1809181"/>
                <a:gd name="connsiteY18" fmla="*/ 1546178 h 2438391"/>
                <a:gd name="connsiteX19" fmla="*/ 1121531 w 1809181"/>
                <a:gd name="connsiteY19" fmla="*/ 1521861 h 2438391"/>
                <a:gd name="connsiteX20" fmla="*/ 1121550 w 1809181"/>
                <a:gd name="connsiteY20" fmla="*/ 1521868 h 2438391"/>
                <a:gd name="connsiteX21" fmla="*/ 1121550 w 1809181"/>
                <a:gd name="connsiteY21" fmla="*/ 1521867 h 2438391"/>
                <a:gd name="connsiteX22" fmla="*/ 1121531 w 1809181"/>
                <a:gd name="connsiteY22" fmla="*/ 1521861 h 2438391"/>
                <a:gd name="connsiteX23" fmla="*/ 1012477 w 1809181"/>
                <a:gd name="connsiteY23" fmla="*/ 1473245 h 2438391"/>
                <a:gd name="connsiteX24" fmla="*/ 1012477 w 1809181"/>
                <a:gd name="connsiteY24" fmla="*/ 1473246 h 2438391"/>
                <a:gd name="connsiteX25" fmla="*/ 1017220 w 1809181"/>
                <a:gd name="connsiteY25" fmla="*/ 1480539 h 2438391"/>
                <a:gd name="connsiteX26" fmla="*/ 1031447 w 1809181"/>
                <a:gd name="connsiteY26" fmla="*/ 1490263 h 2438391"/>
                <a:gd name="connsiteX27" fmla="*/ 1017220 w 1809181"/>
                <a:gd name="connsiteY27" fmla="*/ 1480539 h 2438391"/>
                <a:gd name="connsiteX28" fmla="*/ 1012477 w 1809181"/>
                <a:gd name="connsiteY28" fmla="*/ 1473245 h 2438391"/>
                <a:gd name="connsiteX29" fmla="*/ 1007735 w 1809181"/>
                <a:gd name="connsiteY29" fmla="*/ 1436779 h 2438391"/>
                <a:gd name="connsiteX30" fmla="*/ 1007735 w 1809181"/>
                <a:gd name="connsiteY30" fmla="*/ 1436779 h 2438391"/>
                <a:gd name="connsiteX31" fmla="*/ 1019591 w 1809181"/>
                <a:gd name="connsiteY31" fmla="*/ 1456228 h 2438391"/>
                <a:gd name="connsiteX32" fmla="*/ 1019591 w 1809181"/>
                <a:gd name="connsiteY32" fmla="*/ 1456228 h 2438391"/>
                <a:gd name="connsiteX33" fmla="*/ 1007735 w 1809181"/>
                <a:gd name="connsiteY33" fmla="*/ 1436779 h 2438391"/>
                <a:gd name="connsiteX34" fmla="*/ 924745 w 1809181"/>
                <a:gd name="connsiteY34" fmla="*/ 1395450 h 2438391"/>
                <a:gd name="connsiteX35" fmla="*/ 924745 w 1809181"/>
                <a:gd name="connsiteY35" fmla="*/ 1395450 h 2438391"/>
                <a:gd name="connsiteX36" fmla="*/ 946086 w 1809181"/>
                <a:gd name="connsiteY36" fmla="*/ 1407606 h 2438391"/>
                <a:gd name="connsiteX37" fmla="*/ 991137 w 1809181"/>
                <a:gd name="connsiteY37" fmla="*/ 1400313 h 2438391"/>
                <a:gd name="connsiteX38" fmla="*/ 1007735 w 1809181"/>
                <a:gd name="connsiteY38" fmla="*/ 1417330 h 2438391"/>
                <a:gd name="connsiteX39" fmla="*/ 1007735 w 1809181"/>
                <a:gd name="connsiteY39" fmla="*/ 1417330 h 2438391"/>
                <a:gd name="connsiteX40" fmla="*/ 991137 w 1809181"/>
                <a:gd name="connsiteY40" fmla="*/ 1400312 h 2438391"/>
                <a:gd name="connsiteX41" fmla="*/ 946086 w 1809181"/>
                <a:gd name="connsiteY41" fmla="*/ 1407606 h 2438391"/>
                <a:gd name="connsiteX42" fmla="*/ 924745 w 1809181"/>
                <a:gd name="connsiteY42" fmla="*/ 1395450 h 2438391"/>
                <a:gd name="connsiteX43" fmla="*/ 929488 w 1809181"/>
                <a:gd name="connsiteY43" fmla="*/ 1354122 h 2438391"/>
                <a:gd name="connsiteX44" fmla="*/ 931859 w 1809181"/>
                <a:gd name="connsiteY44" fmla="*/ 1368708 h 2438391"/>
                <a:gd name="connsiteX45" fmla="*/ 931859 w 1809181"/>
                <a:gd name="connsiteY45" fmla="*/ 1368708 h 2438391"/>
                <a:gd name="connsiteX46" fmla="*/ 929488 w 1809181"/>
                <a:gd name="connsiteY46" fmla="*/ 1354122 h 2438391"/>
                <a:gd name="connsiteX47" fmla="*/ 929488 w 1809181"/>
                <a:gd name="connsiteY47" fmla="*/ 1271464 h 2438391"/>
                <a:gd name="connsiteX48" fmla="*/ 903405 w 1809181"/>
                <a:gd name="connsiteY48" fmla="*/ 1283620 h 2438391"/>
                <a:gd name="connsiteX49" fmla="*/ 898663 w 1809181"/>
                <a:gd name="connsiteY49" fmla="*/ 1276326 h 2438391"/>
                <a:gd name="connsiteX50" fmla="*/ 884436 w 1809181"/>
                <a:gd name="connsiteY50" fmla="*/ 1278758 h 2438391"/>
                <a:gd name="connsiteX51" fmla="*/ 884436 w 1809181"/>
                <a:gd name="connsiteY51" fmla="*/ 1278758 h 2438391"/>
                <a:gd name="connsiteX52" fmla="*/ 898663 w 1809181"/>
                <a:gd name="connsiteY52" fmla="*/ 1276327 h 2438391"/>
                <a:gd name="connsiteX53" fmla="*/ 903405 w 1809181"/>
                <a:gd name="connsiteY53" fmla="*/ 1283620 h 2438391"/>
                <a:gd name="connsiteX54" fmla="*/ 929488 w 1809181"/>
                <a:gd name="connsiteY54" fmla="*/ 1271464 h 2438391"/>
                <a:gd name="connsiteX55" fmla="*/ 936601 w 1809181"/>
                <a:gd name="connsiteY55" fmla="*/ 1324949 h 2438391"/>
                <a:gd name="connsiteX56" fmla="*/ 946086 w 1809181"/>
                <a:gd name="connsiteY56" fmla="*/ 1324949 h 2438391"/>
                <a:gd name="connsiteX57" fmla="*/ 957941 w 1809181"/>
                <a:gd name="connsiteY57" fmla="*/ 1334673 h 2438391"/>
                <a:gd name="connsiteX58" fmla="*/ 957941 w 1809181"/>
                <a:gd name="connsiteY58" fmla="*/ 1334673 h 2438391"/>
                <a:gd name="connsiteX59" fmla="*/ 946086 w 1809181"/>
                <a:gd name="connsiteY59" fmla="*/ 1324948 h 2438391"/>
                <a:gd name="connsiteX60" fmla="*/ 936601 w 1809181"/>
                <a:gd name="connsiteY60" fmla="*/ 1324948 h 2438391"/>
                <a:gd name="connsiteX61" fmla="*/ 929488 w 1809181"/>
                <a:gd name="connsiteY61" fmla="*/ 1271464 h 2438391"/>
                <a:gd name="connsiteX62" fmla="*/ 870209 w 1809181"/>
                <a:gd name="connsiteY62" fmla="*/ 1264171 h 2438391"/>
                <a:gd name="connsiteX63" fmla="*/ 870209 w 1809181"/>
                <a:gd name="connsiteY63" fmla="*/ 1264171 h 2438391"/>
                <a:gd name="connsiteX64" fmla="*/ 875047 w 1809181"/>
                <a:gd name="connsiteY64" fmla="*/ 1269131 h 2438391"/>
                <a:gd name="connsiteX65" fmla="*/ 870209 w 1809181"/>
                <a:gd name="connsiteY65" fmla="*/ 1264171 h 2438391"/>
                <a:gd name="connsiteX66" fmla="*/ 860725 w 1809181"/>
                <a:gd name="connsiteY66" fmla="*/ 1249585 h 2438391"/>
                <a:gd name="connsiteX67" fmla="*/ 874951 w 1809181"/>
                <a:gd name="connsiteY67" fmla="*/ 1256878 h 2438391"/>
                <a:gd name="connsiteX68" fmla="*/ 874951 w 1809181"/>
                <a:gd name="connsiteY68" fmla="*/ 1256878 h 2438391"/>
                <a:gd name="connsiteX69" fmla="*/ 860726 w 1809181"/>
                <a:gd name="connsiteY69" fmla="*/ 1249585 h 2438391"/>
                <a:gd name="connsiteX70" fmla="*/ 860725 w 1809181"/>
                <a:gd name="connsiteY70" fmla="*/ 1249585 h 2438391"/>
                <a:gd name="connsiteX71" fmla="*/ 863096 w 1809181"/>
                <a:gd name="connsiteY71" fmla="*/ 1234998 h 2438391"/>
                <a:gd name="connsiteX72" fmla="*/ 863096 w 1809181"/>
                <a:gd name="connsiteY72" fmla="*/ 1234998 h 2438391"/>
                <a:gd name="connsiteX73" fmla="*/ 867838 w 1809181"/>
                <a:gd name="connsiteY73" fmla="*/ 1249584 h 2438391"/>
                <a:gd name="connsiteX74" fmla="*/ 867838 w 1809181"/>
                <a:gd name="connsiteY74" fmla="*/ 1249584 h 2438391"/>
                <a:gd name="connsiteX75" fmla="*/ 863096 w 1809181"/>
                <a:gd name="connsiteY75" fmla="*/ 1234998 h 2438391"/>
                <a:gd name="connsiteX76" fmla="*/ 844127 w 1809181"/>
                <a:gd name="connsiteY76" fmla="*/ 1103719 h 2438391"/>
                <a:gd name="connsiteX77" fmla="*/ 851240 w 1809181"/>
                <a:gd name="connsiteY77" fmla="*/ 1198532 h 2438391"/>
                <a:gd name="connsiteX78" fmla="*/ 874951 w 1809181"/>
                <a:gd name="connsiteY78" fmla="*/ 1222842 h 2438391"/>
                <a:gd name="connsiteX79" fmla="*/ 874951 w 1809181"/>
                <a:gd name="connsiteY79" fmla="*/ 1222842 h 2438391"/>
                <a:gd name="connsiteX80" fmla="*/ 851240 w 1809181"/>
                <a:gd name="connsiteY80" fmla="*/ 1198531 h 2438391"/>
                <a:gd name="connsiteX81" fmla="*/ 844127 w 1809181"/>
                <a:gd name="connsiteY81" fmla="*/ 1103719 h 2438391"/>
                <a:gd name="connsiteX82" fmla="*/ 867838 w 1809181"/>
                <a:gd name="connsiteY82" fmla="*/ 1067252 h 2438391"/>
                <a:gd name="connsiteX83" fmla="*/ 870209 w 1809181"/>
                <a:gd name="connsiteY83" fmla="*/ 1074546 h 2438391"/>
                <a:gd name="connsiteX84" fmla="*/ 870209 w 1809181"/>
                <a:gd name="connsiteY84" fmla="*/ 1074545 h 2438391"/>
                <a:gd name="connsiteX85" fmla="*/ 867838 w 1809181"/>
                <a:gd name="connsiteY85" fmla="*/ 1067252 h 2438391"/>
                <a:gd name="connsiteX86" fmla="*/ 855982 w 1809181"/>
                <a:gd name="connsiteY86" fmla="*/ 1052665 h 2438391"/>
                <a:gd name="connsiteX87" fmla="*/ 844127 w 1809181"/>
                <a:gd name="connsiteY87" fmla="*/ 1040510 h 2438391"/>
                <a:gd name="connsiteX88" fmla="*/ 855982 w 1809181"/>
                <a:gd name="connsiteY88" fmla="*/ 1052666 h 2438391"/>
                <a:gd name="connsiteX89" fmla="*/ 874951 w 1809181"/>
                <a:gd name="connsiteY89" fmla="*/ 1052666 h 2438391"/>
                <a:gd name="connsiteX90" fmla="*/ 877323 w 1809181"/>
                <a:gd name="connsiteY90" fmla="*/ 1062390 h 2438391"/>
                <a:gd name="connsiteX91" fmla="*/ 877323 w 1809181"/>
                <a:gd name="connsiteY91" fmla="*/ 1062390 h 2438391"/>
                <a:gd name="connsiteX92" fmla="*/ 874951 w 1809181"/>
                <a:gd name="connsiteY92" fmla="*/ 1052665 h 2438391"/>
                <a:gd name="connsiteX93" fmla="*/ 855982 w 1809181"/>
                <a:gd name="connsiteY93" fmla="*/ 1052665 h 2438391"/>
                <a:gd name="connsiteX94" fmla="*/ 851240 w 1809181"/>
                <a:gd name="connsiteY94" fmla="*/ 999182 h 2438391"/>
                <a:gd name="connsiteX95" fmla="*/ 851240 w 1809181"/>
                <a:gd name="connsiteY95" fmla="*/ 999182 h 2438391"/>
                <a:gd name="connsiteX96" fmla="*/ 855982 w 1809181"/>
                <a:gd name="connsiteY96" fmla="*/ 1021061 h 2438391"/>
                <a:gd name="connsiteX97" fmla="*/ 855982 w 1809181"/>
                <a:gd name="connsiteY97" fmla="*/ 1021061 h 2438391"/>
                <a:gd name="connsiteX98" fmla="*/ 851240 w 1809181"/>
                <a:gd name="connsiteY98" fmla="*/ 999182 h 2438391"/>
                <a:gd name="connsiteX99" fmla="*/ 841755 w 1809181"/>
                <a:gd name="connsiteY99" fmla="*/ 970008 h 2438391"/>
                <a:gd name="connsiteX100" fmla="*/ 827529 w 1809181"/>
                <a:gd name="connsiteY100" fmla="*/ 972439 h 2438391"/>
                <a:gd name="connsiteX101" fmla="*/ 827529 w 1809181"/>
                <a:gd name="connsiteY101" fmla="*/ 972439 h 2438391"/>
                <a:gd name="connsiteX102" fmla="*/ 841755 w 1809181"/>
                <a:gd name="connsiteY102" fmla="*/ 970008 h 2438391"/>
                <a:gd name="connsiteX103" fmla="*/ 851240 w 1809181"/>
                <a:gd name="connsiteY103" fmla="*/ 984595 h 2438391"/>
                <a:gd name="connsiteX104" fmla="*/ 870209 w 1809181"/>
                <a:gd name="connsiteY104" fmla="*/ 979733 h 2438391"/>
                <a:gd name="connsiteX105" fmla="*/ 851240 w 1809181"/>
                <a:gd name="connsiteY105" fmla="*/ 984595 h 2438391"/>
                <a:gd name="connsiteX106" fmla="*/ 841755 w 1809181"/>
                <a:gd name="connsiteY106" fmla="*/ 970008 h 2438391"/>
                <a:gd name="connsiteX107" fmla="*/ 827529 w 1809181"/>
                <a:gd name="connsiteY107" fmla="*/ 901937 h 2438391"/>
                <a:gd name="connsiteX108" fmla="*/ 817327 w 1809181"/>
                <a:gd name="connsiteY108" fmla="*/ 906121 h 2438391"/>
                <a:gd name="connsiteX109" fmla="*/ 820415 w 1809181"/>
                <a:gd name="connsiteY109" fmla="*/ 906800 h 2438391"/>
                <a:gd name="connsiteX110" fmla="*/ 827529 w 1809181"/>
                <a:gd name="connsiteY110" fmla="*/ 901938 h 2438391"/>
                <a:gd name="connsiteX111" fmla="*/ 827529 w 1809181"/>
                <a:gd name="connsiteY111" fmla="*/ 901937 h 2438391"/>
                <a:gd name="connsiteX112" fmla="*/ 735054 w 1809181"/>
                <a:gd name="connsiteY112" fmla="*/ 899506 h 2438391"/>
                <a:gd name="connsiteX113" fmla="*/ 735054 w 1809181"/>
                <a:gd name="connsiteY113" fmla="*/ 899507 h 2438391"/>
                <a:gd name="connsiteX114" fmla="*/ 758766 w 1809181"/>
                <a:gd name="connsiteY114" fmla="*/ 899507 h 2438391"/>
                <a:gd name="connsiteX115" fmla="*/ 772992 w 1809181"/>
                <a:gd name="connsiteY115" fmla="*/ 906800 h 2438391"/>
                <a:gd name="connsiteX116" fmla="*/ 782477 w 1809181"/>
                <a:gd name="connsiteY116" fmla="*/ 906800 h 2438391"/>
                <a:gd name="connsiteX117" fmla="*/ 787219 w 1809181"/>
                <a:gd name="connsiteY117" fmla="*/ 899507 h 2438391"/>
                <a:gd name="connsiteX118" fmla="*/ 787232 w 1809181"/>
                <a:gd name="connsiteY118" fmla="*/ 899510 h 2438391"/>
                <a:gd name="connsiteX119" fmla="*/ 787219 w 1809181"/>
                <a:gd name="connsiteY119" fmla="*/ 899506 h 2438391"/>
                <a:gd name="connsiteX120" fmla="*/ 782477 w 1809181"/>
                <a:gd name="connsiteY120" fmla="*/ 906800 h 2438391"/>
                <a:gd name="connsiteX121" fmla="*/ 772992 w 1809181"/>
                <a:gd name="connsiteY121" fmla="*/ 906800 h 2438391"/>
                <a:gd name="connsiteX122" fmla="*/ 758765 w 1809181"/>
                <a:gd name="connsiteY122" fmla="*/ 899506 h 2438391"/>
                <a:gd name="connsiteX123" fmla="*/ 735054 w 1809181"/>
                <a:gd name="connsiteY123" fmla="*/ 899506 h 2438391"/>
                <a:gd name="connsiteX124" fmla="*/ 718456 w 1809181"/>
                <a:gd name="connsiteY124" fmla="*/ 889782 h 2438391"/>
                <a:gd name="connsiteX125" fmla="*/ 718456 w 1809181"/>
                <a:gd name="connsiteY125" fmla="*/ 889782 h 2438391"/>
                <a:gd name="connsiteX126" fmla="*/ 735054 w 1809181"/>
                <a:gd name="connsiteY126" fmla="*/ 889782 h 2438391"/>
                <a:gd name="connsiteX127" fmla="*/ 735054 w 1809181"/>
                <a:gd name="connsiteY127" fmla="*/ 889782 h 2438391"/>
                <a:gd name="connsiteX128" fmla="*/ 718456 w 1809181"/>
                <a:gd name="connsiteY128" fmla="*/ 889782 h 2438391"/>
                <a:gd name="connsiteX129" fmla="*/ 732683 w 1809181"/>
                <a:gd name="connsiteY129" fmla="*/ 867902 h 2438391"/>
                <a:gd name="connsiteX130" fmla="*/ 732683 w 1809181"/>
                <a:gd name="connsiteY130" fmla="*/ 867902 h 2438391"/>
                <a:gd name="connsiteX131" fmla="*/ 739876 w 1809181"/>
                <a:gd name="connsiteY131" fmla="*/ 873433 h 2438391"/>
                <a:gd name="connsiteX132" fmla="*/ 732683 w 1809181"/>
                <a:gd name="connsiteY132" fmla="*/ 867902 h 2438391"/>
                <a:gd name="connsiteX133" fmla="*/ 760739 w 1809181"/>
                <a:gd name="connsiteY133" fmla="*/ 842776 h 2438391"/>
                <a:gd name="connsiteX134" fmla="*/ 765879 w 1809181"/>
                <a:gd name="connsiteY134" fmla="*/ 853315 h 2438391"/>
                <a:gd name="connsiteX135" fmla="*/ 765879 w 1809181"/>
                <a:gd name="connsiteY135" fmla="*/ 853315 h 2438391"/>
                <a:gd name="connsiteX136" fmla="*/ 760739 w 1809181"/>
                <a:gd name="connsiteY136" fmla="*/ 842776 h 2438391"/>
                <a:gd name="connsiteX137" fmla="*/ 663920 w 1809181"/>
                <a:gd name="connsiteY137" fmla="*/ 726899 h 2438391"/>
                <a:gd name="connsiteX138" fmla="*/ 663920 w 1809181"/>
                <a:gd name="connsiteY138" fmla="*/ 726899 h 2438391"/>
                <a:gd name="connsiteX139" fmla="*/ 671033 w 1809181"/>
                <a:gd name="connsiteY139" fmla="*/ 734192 h 2438391"/>
                <a:gd name="connsiteX140" fmla="*/ 706600 w 1809181"/>
                <a:gd name="connsiteY140" fmla="*/ 748778 h 2438391"/>
                <a:gd name="connsiteX141" fmla="*/ 735054 w 1809181"/>
                <a:gd name="connsiteY141" fmla="*/ 753641 h 2438391"/>
                <a:gd name="connsiteX142" fmla="*/ 739796 w 1809181"/>
                <a:gd name="connsiteY142" fmla="*/ 734192 h 2438391"/>
                <a:gd name="connsiteX143" fmla="*/ 754023 w 1809181"/>
                <a:gd name="connsiteY143" fmla="*/ 736623 h 2438391"/>
                <a:gd name="connsiteX144" fmla="*/ 754023 w 1809181"/>
                <a:gd name="connsiteY144" fmla="*/ 736623 h 2438391"/>
                <a:gd name="connsiteX145" fmla="*/ 739796 w 1809181"/>
                <a:gd name="connsiteY145" fmla="*/ 734192 h 2438391"/>
                <a:gd name="connsiteX146" fmla="*/ 735054 w 1809181"/>
                <a:gd name="connsiteY146" fmla="*/ 753640 h 2438391"/>
                <a:gd name="connsiteX147" fmla="*/ 706600 w 1809181"/>
                <a:gd name="connsiteY147" fmla="*/ 748778 h 2438391"/>
                <a:gd name="connsiteX148" fmla="*/ 671033 w 1809181"/>
                <a:gd name="connsiteY148" fmla="*/ 734192 h 2438391"/>
                <a:gd name="connsiteX149" fmla="*/ 663920 w 1809181"/>
                <a:gd name="connsiteY149" fmla="*/ 726899 h 2438391"/>
                <a:gd name="connsiteX150" fmla="*/ 663920 w 1809181"/>
                <a:gd name="connsiteY150" fmla="*/ 714743 h 2438391"/>
                <a:gd name="connsiteX151" fmla="*/ 663920 w 1809181"/>
                <a:gd name="connsiteY151" fmla="*/ 714743 h 2438391"/>
                <a:gd name="connsiteX152" fmla="*/ 671033 w 1809181"/>
                <a:gd name="connsiteY152" fmla="*/ 722036 h 2438391"/>
                <a:gd name="connsiteX153" fmla="*/ 671033 w 1809181"/>
                <a:gd name="connsiteY153" fmla="*/ 722036 h 2438391"/>
                <a:gd name="connsiteX154" fmla="*/ 663920 w 1809181"/>
                <a:gd name="connsiteY154" fmla="*/ 714743 h 2438391"/>
                <a:gd name="connsiteX155" fmla="*/ 870209 w 1809181"/>
                <a:gd name="connsiteY155" fmla="*/ 0 h 2438391"/>
                <a:gd name="connsiteX156" fmla="*/ 877323 w 1809181"/>
                <a:gd name="connsiteY156" fmla="*/ 4862 h 2438391"/>
                <a:gd name="connsiteX157" fmla="*/ 882065 w 1809181"/>
                <a:gd name="connsiteY157" fmla="*/ 17018 h 2438391"/>
                <a:gd name="connsiteX158" fmla="*/ 891549 w 1809181"/>
                <a:gd name="connsiteY158" fmla="*/ 53484 h 2438391"/>
                <a:gd name="connsiteX159" fmla="*/ 889178 w 1809181"/>
                <a:gd name="connsiteY159" fmla="*/ 68071 h 2438391"/>
                <a:gd name="connsiteX160" fmla="*/ 922374 w 1809181"/>
                <a:gd name="connsiteY160" fmla="*/ 82657 h 2438391"/>
                <a:gd name="connsiteX161" fmla="*/ 929488 w 1809181"/>
                <a:gd name="connsiteY161" fmla="*/ 72933 h 2438391"/>
                <a:gd name="connsiteX162" fmla="*/ 946086 w 1809181"/>
                <a:gd name="connsiteY162" fmla="*/ 75364 h 2438391"/>
                <a:gd name="connsiteX163" fmla="*/ 946086 w 1809181"/>
                <a:gd name="connsiteY163" fmla="*/ 82657 h 2438391"/>
                <a:gd name="connsiteX164" fmla="*/ 953199 w 1809181"/>
                <a:gd name="connsiteY164" fmla="*/ 82657 h 2438391"/>
                <a:gd name="connsiteX165" fmla="*/ 957941 w 1809181"/>
                <a:gd name="connsiteY165" fmla="*/ 97244 h 2438391"/>
                <a:gd name="connsiteX166" fmla="*/ 976910 w 1809181"/>
                <a:gd name="connsiteY166" fmla="*/ 104537 h 2438391"/>
                <a:gd name="connsiteX167" fmla="*/ 1005364 w 1809181"/>
                <a:gd name="connsiteY167" fmla="*/ 89950 h 2438391"/>
                <a:gd name="connsiteX168" fmla="*/ 1019591 w 1809181"/>
                <a:gd name="connsiteY168" fmla="*/ 94813 h 2438391"/>
                <a:gd name="connsiteX169" fmla="*/ 1033818 w 1809181"/>
                <a:gd name="connsiteY169" fmla="*/ 104537 h 2438391"/>
                <a:gd name="connsiteX170" fmla="*/ 1052787 w 1809181"/>
                <a:gd name="connsiteY170" fmla="*/ 94813 h 2438391"/>
                <a:gd name="connsiteX171" fmla="*/ 1052787 w 1809181"/>
                <a:gd name="connsiteY171" fmla="*/ 72933 h 2438391"/>
                <a:gd name="connsiteX172" fmla="*/ 1055158 w 1809181"/>
                <a:gd name="connsiteY172" fmla="*/ 72933 h 2438391"/>
                <a:gd name="connsiteX173" fmla="*/ 1067014 w 1809181"/>
                <a:gd name="connsiteY173" fmla="*/ 87519 h 2438391"/>
                <a:gd name="connsiteX174" fmla="*/ 1055158 w 1809181"/>
                <a:gd name="connsiteY174" fmla="*/ 102106 h 2438391"/>
                <a:gd name="connsiteX175" fmla="*/ 1059900 w 1809181"/>
                <a:gd name="connsiteY175" fmla="*/ 123986 h 2438391"/>
                <a:gd name="connsiteX176" fmla="*/ 1074127 w 1809181"/>
                <a:gd name="connsiteY176" fmla="*/ 128848 h 2438391"/>
                <a:gd name="connsiteX177" fmla="*/ 1085983 w 1809181"/>
                <a:gd name="connsiteY177" fmla="*/ 150728 h 2438391"/>
                <a:gd name="connsiteX178" fmla="*/ 1095467 w 1809181"/>
                <a:gd name="connsiteY178" fmla="*/ 153159 h 2438391"/>
                <a:gd name="connsiteX179" fmla="*/ 1102581 w 1809181"/>
                <a:gd name="connsiteY179" fmla="*/ 165315 h 2438391"/>
                <a:gd name="connsiteX180" fmla="*/ 1121550 w 1809181"/>
                <a:gd name="connsiteY180" fmla="*/ 165315 h 2438391"/>
                <a:gd name="connsiteX181" fmla="*/ 1135777 w 1809181"/>
                <a:gd name="connsiteY181" fmla="*/ 177470 h 2438391"/>
                <a:gd name="connsiteX182" fmla="*/ 1161859 w 1809181"/>
                <a:gd name="connsiteY182" fmla="*/ 172608 h 2438391"/>
                <a:gd name="connsiteX183" fmla="*/ 1168973 w 1809181"/>
                <a:gd name="connsiteY183" fmla="*/ 184763 h 2438391"/>
                <a:gd name="connsiteX184" fmla="*/ 1161859 w 1809181"/>
                <a:gd name="connsiteY184" fmla="*/ 192057 h 2438391"/>
                <a:gd name="connsiteX185" fmla="*/ 1168973 w 1809181"/>
                <a:gd name="connsiteY185" fmla="*/ 201781 h 2438391"/>
                <a:gd name="connsiteX186" fmla="*/ 1164230 w 1809181"/>
                <a:gd name="connsiteY186" fmla="*/ 206643 h 2438391"/>
                <a:gd name="connsiteX187" fmla="*/ 1176086 w 1809181"/>
                <a:gd name="connsiteY187" fmla="*/ 233385 h 2438391"/>
                <a:gd name="connsiteX188" fmla="*/ 1183200 w 1809181"/>
                <a:gd name="connsiteY188" fmla="*/ 233385 h 2438391"/>
                <a:gd name="connsiteX189" fmla="*/ 1218767 w 1809181"/>
                <a:gd name="connsiteY189" fmla="*/ 211505 h 2438391"/>
                <a:gd name="connsiteX190" fmla="*/ 1242478 w 1809181"/>
                <a:gd name="connsiteY190" fmla="*/ 213936 h 2438391"/>
                <a:gd name="connsiteX191" fmla="*/ 1263818 w 1809181"/>
                <a:gd name="connsiteY191" fmla="*/ 199350 h 2438391"/>
                <a:gd name="connsiteX192" fmla="*/ 1273303 w 1809181"/>
                <a:gd name="connsiteY192" fmla="*/ 177470 h 2438391"/>
                <a:gd name="connsiteX193" fmla="*/ 1299386 w 1809181"/>
                <a:gd name="connsiteY193" fmla="*/ 158021 h 2438391"/>
                <a:gd name="connsiteX194" fmla="*/ 1320726 w 1809181"/>
                <a:gd name="connsiteY194" fmla="*/ 194488 h 2438391"/>
                <a:gd name="connsiteX195" fmla="*/ 1320726 w 1809181"/>
                <a:gd name="connsiteY195" fmla="*/ 221230 h 2438391"/>
                <a:gd name="connsiteX196" fmla="*/ 1332581 w 1809181"/>
                <a:gd name="connsiteY196" fmla="*/ 243110 h 2438391"/>
                <a:gd name="connsiteX197" fmla="*/ 1351551 w 1809181"/>
                <a:gd name="connsiteY197" fmla="*/ 262558 h 2438391"/>
                <a:gd name="connsiteX198" fmla="*/ 1394231 w 1809181"/>
                <a:gd name="connsiteY198" fmla="*/ 274714 h 2438391"/>
                <a:gd name="connsiteX199" fmla="*/ 1427427 w 1809181"/>
                <a:gd name="connsiteY199" fmla="*/ 260127 h 2438391"/>
                <a:gd name="connsiteX200" fmla="*/ 1448767 w 1809181"/>
                <a:gd name="connsiteY200" fmla="*/ 262558 h 2438391"/>
                <a:gd name="connsiteX201" fmla="*/ 1474850 w 1809181"/>
                <a:gd name="connsiteY201" fmla="*/ 277145 h 2438391"/>
                <a:gd name="connsiteX202" fmla="*/ 1508046 w 1809181"/>
                <a:gd name="connsiteY202" fmla="*/ 282007 h 2438391"/>
                <a:gd name="connsiteX203" fmla="*/ 1503304 w 1809181"/>
                <a:gd name="connsiteY203" fmla="*/ 299025 h 2438391"/>
                <a:gd name="connsiteX204" fmla="*/ 1531757 w 1809181"/>
                <a:gd name="connsiteY204" fmla="*/ 371958 h 2438391"/>
                <a:gd name="connsiteX205" fmla="*/ 1576809 w 1809181"/>
                <a:gd name="connsiteY205" fmla="*/ 386544 h 2438391"/>
                <a:gd name="connsiteX206" fmla="*/ 1605263 w 1809181"/>
                <a:gd name="connsiteY206" fmla="*/ 415718 h 2438391"/>
                <a:gd name="connsiteX207" fmla="*/ 1647943 w 1809181"/>
                <a:gd name="connsiteY207" fmla="*/ 415718 h 2438391"/>
                <a:gd name="connsiteX208" fmla="*/ 1664541 w 1809181"/>
                <a:gd name="connsiteY208" fmla="*/ 408424 h 2438391"/>
                <a:gd name="connsiteX209" fmla="*/ 1681139 w 1809181"/>
                <a:gd name="connsiteY209" fmla="*/ 386544 h 2438391"/>
                <a:gd name="connsiteX210" fmla="*/ 1726191 w 1809181"/>
                <a:gd name="connsiteY210" fmla="*/ 381682 h 2438391"/>
                <a:gd name="connsiteX211" fmla="*/ 1733305 w 1809181"/>
                <a:gd name="connsiteY211" fmla="*/ 386544 h 2438391"/>
                <a:gd name="connsiteX212" fmla="*/ 1768872 w 1809181"/>
                <a:gd name="connsiteY212" fmla="*/ 371958 h 2438391"/>
                <a:gd name="connsiteX213" fmla="*/ 1768872 w 1809181"/>
                <a:gd name="connsiteY213" fmla="*/ 388975 h 2438391"/>
                <a:gd name="connsiteX214" fmla="*/ 1783099 w 1809181"/>
                <a:gd name="connsiteY214" fmla="*/ 408424 h 2438391"/>
                <a:gd name="connsiteX215" fmla="*/ 1721449 w 1809181"/>
                <a:gd name="connsiteY215" fmla="*/ 444891 h 2438391"/>
                <a:gd name="connsiteX216" fmla="*/ 1719078 w 1809181"/>
                <a:gd name="connsiteY216" fmla="*/ 491082 h 2438391"/>
                <a:gd name="connsiteX217" fmla="*/ 1740418 w 1809181"/>
                <a:gd name="connsiteY217" fmla="*/ 532410 h 2438391"/>
                <a:gd name="connsiteX218" fmla="*/ 1773614 w 1809181"/>
                <a:gd name="connsiteY218" fmla="*/ 554290 h 2438391"/>
                <a:gd name="connsiteX219" fmla="*/ 1794954 w 1809181"/>
                <a:gd name="connsiteY219" fmla="*/ 581032 h 2438391"/>
                <a:gd name="connsiteX220" fmla="*/ 1787841 w 1809181"/>
                <a:gd name="connsiteY220" fmla="*/ 622361 h 2438391"/>
                <a:gd name="connsiteX221" fmla="*/ 1809181 w 1809181"/>
                <a:gd name="connsiteY221" fmla="*/ 644241 h 2438391"/>
                <a:gd name="connsiteX222" fmla="*/ 1804439 w 1809181"/>
                <a:gd name="connsiteY222" fmla="*/ 658827 h 2438391"/>
                <a:gd name="connsiteX223" fmla="*/ 1797325 w 1809181"/>
                <a:gd name="connsiteY223" fmla="*/ 666121 h 2438391"/>
                <a:gd name="connsiteX224" fmla="*/ 1768872 w 1809181"/>
                <a:gd name="connsiteY224" fmla="*/ 663689 h 2438391"/>
                <a:gd name="connsiteX225" fmla="*/ 1740418 w 1809181"/>
                <a:gd name="connsiteY225" fmla="*/ 705018 h 2438391"/>
                <a:gd name="connsiteX226" fmla="*/ 1719078 w 1809181"/>
                <a:gd name="connsiteY226" fmla="*/ 712312 h 2438391"/>
                <a:gd name="connsiteX227" fmla="*/ 1671655 w 1809181"/>
                <a:gd name="connsiteY227" fmla="*/ 785245 h 2438391"/>
                <a:gd name="connsiteX228" fmla="*/ 1671655 w 1809181"/>
                <a:gd name="connsiteY228" fmla="*/ 804693 h 2438391"/>
                <a:gd name="connsiteX229" fmla="*/ 1640830 w 1809181"/>
                <a:gd name="connsiteY229" fmla="*/ 802262 h 2438391"/>
                <a:gd name="connsiteX230" fmla="*/ 1610005 w 1809181"/>
                <a:gd name="connsiteY230" fmla="*/ 802262 h 2438391"/>
                <a:gd name="connsiteX231" fmla="*/ 1586294 w 1809181"/>
                <a:gd name="connsiteY231" fmla="*/ 819280 h 2438391"/>
                <a:gd name="connsiteX232" fmla="*/ 1550727 w 1809181"/>
                <a:gd name="connsiteY232" fmla="*/ 809556 h 2438391"/>
                <a:gd name="connsiteX233" fmla="*/ 1538871 w 1809181"/>
                <a:gd name="connsiteY233" fmla="*/ 816849 h 2438391"/>
                <a:gd name="connsiteX234" fmla="*/ 1548355 w 1809181"/>
                <a:gd name="connsiteY234" fmla="*/ 824142 h 2438391"/>
                <a:gd name="connsiteX235" fmla="*/ 1536500 w 1809181"/>
                <a:gd name="connsiteY235" fmla="*/ 850884 h 2438391"/>
                <a:gd name="connsiteX236" fmla="*/ 1543613 w 1809181"/>
                <a:gd name="connsiteY236" fmla="*/ 858178 h 2438391"/>
                <a:gd name="connsiteX237" fmla="*/ 1550727 w 1809181"/>
                <a:gd name="connsiteY237" fmla="*/ 850884 h 2438391"/>
                <a:gd name="connsiteX238" fmla="*/ 1564953 w 1809181"/>
                <a:gd name="connsiteY238" fmla="*/ 858178 h 2438391"/>
                <a:gd name="connsiteX239" fmla="*/ 1579180 w 1809181"/>
                <a:gd name="connsiteY239" fmla="*/ 858178 h 2438391"/>
                <a:gd name="connsiteX240" fmla="*/ 1583923 w 1809181"/>
                <a:gd name="connsiteY240" fmla="*/ 875195 h 2438391"/>
                <a:gd name="connsiteX241" fmla="*/ 1598149 w 1809181"/>
                <a:gd name="connsiteY241" fmla="*/ 894644 h 2438391"/>
                <a:gd name="connsiteX242" fmla="*/ 1591036 w 1809181"/>
                <a:gd name="connsiteY242" fmla="*/ 906800 h 2438391"/>
                <a:gd name="connsiteX243" fmla="*/ 1598149 w 1809181"/>
                <a:gd name="connsiteY243" fmla="*/ 916524 h 2438391"/>
                <a:gd name="connsiteX244" fmla="*/ 1605263 w 1809181"/>
                <a:gd name="connsiteY244" fmla="*/ 914093 h 2438391"/>
                <a:gd name="connsiteX245" fmla="*/ 1612376 w 1809181"/>
                <a:gd name="connsiteY245" fmla="*/ 921386 h 2438391"/>
                <a:gd name="connsiteX246" fmla="*/ 1617119 w 1809181"/>
                <a:gd name="connsiteY246" fmla="*/ 935973 h 2438391"/>
                <a:gd name="connsiteX247" fmla="*/ 1626603 w 1809181"/>
                <a:gd name="connsiteY247" fmla="*/ 923817 h 2438391"/>
                <a:gd name="connsiteX248" fmla="*/ 1631345 w 1809181"/>
                <a:gd name="connsiteY248" fmla="*/ 931111 h 2438391"/>
                <a:gd name="connsiteX249" fmla="*/ 1664541 w 1809181"/>
                <a:gd name="connsiteY249" fmla="*/ 928679 h 2438391"/>
                <a:gd name="connsiteX250" fmla="*/ 1678768 w 1809181"/>
                <a:gd name="connsiteY250" fmla="*/ 948128 h 2438391"/>
                <a:gd name="connsiteX251" fmla="*/ 1700109 w 1809181"/>
                <a:gd name="connsiteY251" fmla="*/ 950559 h 2438391"/>
                <a:gd name="connsiteX252" fmla="*/ 1704851 w 1809181"/>
                <a:gd name="connsiteY252" fmla="*/ 923817 h 2438391"/>
                <a:gd name="connsiteX253" fmla="*/ 1719078 w 1809181"/>
                <a:gd name="connsiteY253" fmla="*/ 914093 h 2438391"/>
                <a:gd name="connsiteX254" fmla="*/ 1728562 w 1809181"/>
                <a:gd name="connsiteY254" fmla="*/ 921386 h 2438391"/>
                <a:gd name="connsiteX255" fmla="*/ 1740418 w 1809181"/>
                <a:gd name="connsiteY255" fmla="*/ 948128 h 2438391"/>
                <a:gd name="connsiteX256" fmla="*/ 1688253 w 1809181"/>
                <a:gd name="connsiteY256" fmla="*/ 1006475 h 2438391"/>
                <a:gd name="connsiteX257" fmla="*/ 1602892 w 1809181"/>
                <a:gd name="connsiteY257" fmla="*/ 970008 h 2438391"/>
                <a:gd name="connsiteX258" fmla="*/ 1598149 w 1809181"/>
                <a:gd name="connsiteY258" fmla="*/ 977301 h 2438391"/>
                <a:gd name="connsiteX259" fmla="*/ 1602892 w 1809181"/>
                <a:gd name="connsiteY259" fmla="*/ 984595 h 2438391"/>
                <a:gd name="connsiteX260" fmla="*/ 1598149 w 1809181"/>
                <a:gd name="connsiteY260" fmla="*/ 984595 h 2438391"/>
                <a:gd name="connsiteX261" fmla="*/ 1593407 w 1809181"/>
                <a:gd name="connsiteY261" fmla="*/ 991888 h 2438391"/>
                <a:gd name="connsiteX262" fmla="*/ 1593407 w 1809181"/>
                <a:gd name="connsiteY262" fmla="*/ 1006475 h 2438391"/>
                <a:gd name="connsiteX263" fmla="*/ 1586294 w 1809181"/>
                <a:gd name="connsiteY263" fmla="*/ 1018630 h 2438391"/>
                <a:gd name="connsiteX264" fmla="*/ 1586294 w 1809181"/>
                <a:gd name="connsiteY264" fmla="*/ 1028354 h 2438391"/>
                <a:gd name="connsiteX265" fmla="*/ 1572067 w 1809181"/>
                <a:gd name="connsiteY265" fmla="*/ 1028354 h 2438391"/>
                <a:gd name="connsiteX266" fmla="*/ 1572067 w 1809181"/>
                <a:gd name="connsiteY266" fmla="*/ 1045372 h 2438391"/>
                <a:gd name="connsiteX267" fmla="*/ 1564953 w 1809181"/>
                <a:gd name="connsiteY267" fmla="*/ 1047803 h 2438391"/>
                <a:gd name="connsiteX268" fmla="*/ 1564953 w 1809181"/>
                <a:gd name="connsiteY268" fmla="*/ 1059959 h 2438391"/>
                <a:gd name="connsiteX269" fmla="*/ 1557840 w 1809181"/>
                <a:gd name="connsiteY269" fmla="*/ 1062390 h 2438391"/>
                <a:gd name="connsiteX270" fmla="*/ 1562582 w 1809181"/>
                <a:gd name="connsiteY270" fmla="*/ 1069683 h 2438391"/>
                <a:gd name="connsiteX271" fmla="*/ 1555469 w 1809181"/>
                <a:gd name="connsiteY271" fmla="*/ 1074545 h 2438391"/>
                <a:gd name="connsiteX272" fmla="*/ 1562582 w 1809181"/>
                <a:gd name="connsiteY272" fmla="*/ 1076976 h 2438391"/>
                <a:gd name="connsiteX273" fmla="*/ 1564953 w 1809181"/>
                <a:gd name="connsiteY273" fmla="*/ 1093994 h 2438391"/>
                <a:gd name="connsiteX274" fmla="*/ 1555469 w 1809181"/>
                <a:gd name="connsiteY274" fmla="*/ 1103719 h 2438391"/>
                <a:gd name="connsiteX275" fmla="*/ 1557840 w 1809181"/>
                <a:gd name="connsiteY275" fmla="*/ 1103719 h 2438391"/>
                <a:gd name="connsiteX276" fmla="*/ 1557840 w 1809181"/>
                <a:gd name="connsiteY276" fmla="*/ 1111012 h 2438391"/>
                <a:gd name="connsiteX277" fmla="*/ 1550727 w 1809181"/>
                <a:gd name="connsiteY277" fmla="*/ 1118305 h 2438391"/>
                <a:gd name="connsiteX278" fmla="*/ 1550727 w 1809181"/>
                <a:gd name="connsiteY278" fmla="*/ 1125598 h 2438391"/>
                <a:gd name="connsiteX279" fmla="*/ 1536500 w 1809181"/>
                <a:gd name="connsiteY279" fmla="*/ 1149909 h 2438391"/>
                <a:gd name="connsiteX280" fmla="*/ 1548355 w 1809181"/>
                <a:gd name="connsiteY280" fmla="*/ 1164496 h 2438391"/>
                <a:gd name="connsiteX281" fmla="*/ 1576809 w 1809181"/>
                <a:gd name="connsiteY281" fmla="*/ 1164496 h 2438391"/>
                <a:gd name="connsiteX282" fmla="*/ 1579180 w 1809181"/>
                <a:gd name="connsiteY282" fmla="*/ 1166927 h 2438391"/>
                <a:gd name="connsiteX283" fmla="*/ 1598149 w 1809181"/>
                <a:gd name="connsiteY283" fmla="*/ 1159634 h 2438391"/>
                <a:gd name="connsiteX284" fmla="*/ 1610005 w 1809181"/>
                <a:gd name="connsiteY284" fmla="*/ 1166927 h 2438391"/>
                <a:gd name="connsiteX285" fmla="*/ 1617119 w 1809181"/>
                <a:gd name="connsiteY285" fmla="*/ 1166927 h 2438391"/>
                <a:gd name="connsiteX286" fmla="*/ 1612376 w 1809181"/>
                <a:gd name="connsiteY286" fmla="*/ 1171789 h 2438391"/>
                <a:gd name="connsiteX287" fmla="*/ 1626603 w 1809181"/>
                <a:gd name="connsiteY287" fmla="*/ 1179083 h 2438391"/>
                <a:gd name="connsiteX288" fmla="*/ 1633717 w 1809181"/>
                <a:gd name="connsiteY288" fmla="*/ 1222842 h 2438391"/>
                <a:gd name="connsiteX289" fmla="*/ 1626603 w 1809181"/>
                <a:gd name="connsiteY289" fmla="*/ 1230136 h 2438391"/>
                <a:gd name="connsiteX290" fmla="*/ 1626603 w 1809181"/>
                <a:gd name="connsiteY290" fmla="*/ 1254447 h 2438391"/>
                <a:gd name="connsiteX291" fmla="*/ 1652686 w 1809181"/>
                <a:gd name="connsiteY291" fmla="*/ 1271464 h 2438391"/>
                <a:gd name="connsiteX292" fmla="*/ 1647943 w 1809181"/>
                <a:gd name="connsiteY292" fmla="*/ 1278758 h 2438391"/>
                <a:gd name="connsiteX293" fmla="*/ 1657428 w 1809181"/>
                <a:gd name="connsiteY293" fmla="*/ 1290913 h 2438391"/>
                <a:gd name="connsiteX294" fmla="*/ 1657428 w 1809181"/>
                <a:gd name="connsiteY294" fmla="*/ 1303069 h 2438391"/>
                <a:gd name="connsiteX295" fmla="*/ 1659799 w 1809181"/>
                <a:gd name="connsiteY295" fmla="*/ 1305500 h 2438391"/>
                <a:gd name="connsiteX296" fmla="*/ 1657428 w 1809181"/>
                <a:gd name="connsiteY296" fmla="*/ 1312793 h 2438391"/>
                <a:gd name="connsiteX297" fmla="*/ 1664541 w 1809181"/>
                <a:gd name="connsiteY297" fmla="*/ 1324948 h 2438391"/>
                <a:gd name="connsiteX298" fmla="*/ 1671655 w 1809181"/>
                <a:gd name="connsiteY298" fmla="*/ 1317655 h 2438391"/>
                <a:gd name="connsiteX299" fmla="*/ 1671655 w 1809181"/>
                <a:gd name="connsiteY299" fmla="*/ 1327379 h 2438391"/>
                <a:gd name="connsiteX300" fmla="*/ 1674026 w 1809181"/>
                <a:gd name="connsiteY300" fmla="*/ 1344397 h 2438391"/>
                <a:gd name="connsiteX301" fmla="*/ 1647943 w 1809181"/>
                <a:gd name="connsiteY301" fmla="*/ 1358984 h 2438391"/>
                <a:gd name="connsiteX302" fmla="*/ 1626603 w 1809181"/>
                <a:gd name="connsiteY302" fmla="*/ 1358984 h 2438391"/>
                <a:gd name="connsiteX303" fmla="*/ 1624232 w 1809181"/>
                <a:gd name="connsiteY303" fmla="*/ 1376001 h 2438391"/>
                <a:gd name="connsiteX304" fmla="*/ 1645572 w 1809181"/>
                <a:gd name="connsiteY304" fmla="*/ 1376001 h 2438391"/>
                <a:gd name="connsiteX305" fmla="*/ 1647943 w 1809181"/>
                <a:gd name="connsiteY305" fmla="*/ 1383295 h 2438391"/>
                <a:gd name="connsiteX306" fmla="*/ 1652686 w 1809181"/>
                <a:gd name="connsiteY306" fmla="*/ 1380864 h 2438391"/>
                <a:gd name="connsiteX307" fmla="*/ 1659799 w 1809181"/>
                <a:gd name="connsiteY307" fmla="*/ 1393019 h 2438391"/>
                <a:gd name="connsiteX308" fmla="*/ 1657428 w 1809181"/>
                <a:gd name="connsiteY308" fmla="*/ 1400312 h 2438391"/>
                <a:gd name="connsiteX309" fmla="*/ 1659799 w 1809181"/>
                <a:gd name="connsiteY309" fmla="*/ 1402744 h 2438391"/>
                <a:gd name="connsiteX310" fmla="*/ 1678768 w 1809181"/>
                <a:gd name="connsiteY310" fmla="*/ 1380864 h 2438391"/>
                <a:gd name="connsiteX311" fmla="*/ 1685882 w 1809181"/>
                <a:gd name="connsiteY311" fmla="*/ 1383295 h 2438391"/>
                <a:gd name="connsiteX312" fmla="*/ 1681139 w 1809181"/>
                <a:gd name="connsiteY312" fmla="*/ 1380864 h 2438391"/>
                <a:gd name="connsiteX313" fmla="*/ 1688253 w 1809181"/>
                <a:gd name="connsiteY313" fmla="*/ 1373570 h 2438391"/>
                <a:gd name="connsiteX314" fmla="*/ 1695366 w 1809181"/>
                <a:gd name="connsiteY314" fmla="*/ 1368708 h 2438391"/>
                <a:gd name="connsiteX315" fmla="*/ 1711964 w 1809181"/>
                <a:gd name="connsiteY315" fmla="*/ 1417330 h 2438391"/>
                <a:gd name="connsiteX316" fmla="*/ 1707222 w 1809181"/>
                <a:gd name="connsiteY316" fmla="*/ 1424623 h 2438391"/>
                <a:gd name="connsiteX317" fmla="*/ 1707222 w 1809181"/>
                <a:gd name="connsiteY317" fmla="*/ 1441641 h 2438391"/>
                <a:gd name="connsiteX318" fmla="*/ 1674026 w 1809181"/>
                <a:gd name="connsiteY318" fmla="*/ 1436779 h 2438391"/>
                <a:gd name="connsiteX319" fmla="*/ 1671655 w 1809181"/>
                <a:gd name="connsiteY319" fmla="*/ 1473245 h 2438391"/>
                <a:gd name="connsiteX320" fmla="*/ 1657428 w 1809181"/>
                <a:gd name="connsiteY320" fmla="*/ 1473245 h 2438391"/>
                <a:gd name="connsiteX321" fmla="*/ 1652686 w 1809181"/>
                <a:gd name="connsiteY321" fmla="*/ 1504850 h 2438391"/>
                <a:gd name="connsiteX322" fmla="*/ 1638459 w 1809181"/>
                <a:gd name="connsiteY322" fmla="*/ 1521867 h 2438391"/>
                <a:gd name="connsiteX323" fmla="*/ 1638459 w 1809181"/>
                <a:gd name="connsiteY323" fmla="*/ 1548609 h 2438391"/>
                <a:gd name="connsiteX324" fmla="*/ 1619490 w 1809181"/>
                <a:gd name="connsiteY324" fmla="*/ 1560765 h 2438391"/>
                <a:gd name="connsiteX325" fmla="*/ 1645572 w 1809181"/>
                <a:gd name="connsiteY325" fmla="*/ 1570489 h 2438391"/>
                <a:gd name="connsiteX326" fmla="*/ 1645572 w 1809181"/>
                <a:gd name="connsiteY326" fmla="*/ 1577783 h 2438391"/>
                <a:gd name="connsiteX327" fmla="*/ 1591036 w 1809181"/>
                <a:gd name="connsiteY327" fmla="*/ 1577783 h 2438391"/>
                <a:gd name="connsiteX328" fmla="*/ 1602892 w 1809181"/>
                <a:gd name="connsiteY328" fmla="*/ 1602094 h 2438391"/>
                <a:gd name="connsiteX329" fmla="*/ 1612376 w 1809181"/>
                <a:gd name="connsiteY329" fmla="*/ 1609387 h 2438391"/>
                <a:gd name="connsiteX330" fmla="*/ 1610005 w 1809181"/>
                <a:gd name="connsiteY330" fmla="*/ 1619111 h 2438391"/>
                <a:gd name="connsiteX331" fmla="*/ 1612376 w 1809181"/>
                <a:gd name="connsiteY331" fmla="*/ 1623973 h 2438391"/>
                <a:gd name="connsiteX332" fmla="*/ 1612376 w 1809181"/>
                <a:gd name="connsiteY332" fmla="*/ 1645853 h 2438391"/>
                <a:gd name="connsiteX333" fmla="*/ 1605263 w 1809181"/>
                <a:gd name="connsiteY333" fmla="*/ 1645853 h 2438391"/>
                <a:gd name="connsiteX334" fmla="*/ 1598149 w 1809181"/>
                <a:gd name="connsiteY334" fmla="*/ 1667733 h 2438391"/>
                <a:gd name="connsiteX335" fmla="*/ 1598149 w 1809181"/>
                <a:gd name="connsiteY335" fmla="*/ 1706631 h 2438391"/>
                <a:gd name="connsiteX336" fmla="*/ 1583923 w 1809181"/>
                <a:gd name="connsiteY336" fmla="*/ 1709062 h 2438391"/>
                <a:gd name="connsiteX337" fmla="*/ 1583923 w 1809181"/>
                <a:gd name="connsiteY337" fmla="*/ 1723648 h 2438391"/>
                <a:gd name="connsiteX338" fmla="*/ 1572067 w 1809181"/>
                <a:gd name="connsiteY338" fmla="*/ 1740666 h 2438391"/>
                <a:gd name="connsiteX339" fmla="*/ 1515159 w 1809181"/>
                <a:gd name="connsiteY339" fmla="*/ 1733373 h 2438391"/>
                <a:gd name="connsiteX340" fmla="*/ 1489077 w 1809181"/>
                <a:gd name="connsiteY340" fmla="*/ 1733373 h 2438391"/>
                <a:gd name="connsiteX341" fmla="*/ 1477221 w 1809181"/>
                <a:gd name="connsiteY341" fmla="*/ 1743097 h 2438391"/>
                <a:gd name="connsiteX342" fmla="*/ 1470108 w 1809181"/>
                <a:gd name="connsiteY342" fmla="*/ 1735804 h 2438391"/>
                <a:gd name="connsiteX343" fmla="*/ 1462994 w 1809181"/>
                <a:gd name="connsiteY343" fmla="*/ 1740666 h 2438391"/>
                <a:gd name="connsiteX344" fmla="*/ 1441654 w 1809181"/>
                <a:gd name="connsiteY344" fmla="*/ 1713924 h 2438391"/>
                <a:gd name="connsiteX345" fmla="*/ 1427427 w 1809181"/>
                <a:gd name="connsiteY345" fmla="*/ 1721217 h 2438391"/>
                <a:gd name="connsiteX346" fmla="*/ 1420314 w 1809181"/>
                <a:gd name="connsiteY346" fmla="*/ 1733373 h 2438391"/>
                <a:gd name="connsiteX347" fmla="*/ 1413200 w 1809181"/>
                <a:gd name="connsiteY347" fmla="*/ 1735804 h 2438391"/>
                <a:gd name="connsiteX348" fmla="*/ 1398973 w 1809181"/>
                <a:gd name="connsiteY348" fmla="*/ 1706631 h 2438391"/>
                <a:gd name="connsiteX349" fmla="*/ 1327839 w 1809181"/>
                <a:gd name="connsiteY349" fmla="*/ 1709062 h 2438391"/>
                <a:gd name="connsiteX350" fmla="*/ 1325468 w 1809181"/>
                <a:gd name="connsiteY350" fmla="*/ 1721217 h 2438391"/>
                <a:gd name="connsiteX351" fmla="*/ 1282788 w 1809181"/>
                <a:gd name="connsiteY351" fmla="*/ 1721217 h 2438391"/>
                <a:gd name="connsiteX352" fmla="*/ 1282788 w 1809181"/>
                <a:gd name="connsiteY352" fmla="*/ 1728511 h 2438391"/>
                <a:gd name="connsiteX353" fmla="*/ 1251963 w 1809181"/>
                <a:gd name="connsiteY353" fmla="*/ 1721217 h 2438391"/>
                <a:gd name="connsiteX354" fmla="*/ 1251963 w 1809181"/>
                <a:gd name="connsiteY354" fmla="*/ 1706631 h 2438391"/>
                <a:gd name="connsiteX355" fmla="*/ 1244849 w 1809181"/>
                <a:gd name="connsiteY355" fmla="*/ 1706631 h 2438391"/>
                <a:gd name="connsiteX356" fmla="*/ 1242478 w 1809181"/>
                <a:gd name="connsiteY356" fmla="*/ 1692044 h 2438391"/>
                <a:gd name="connsiteX357" fmla="*/ 1242478 w 1809181"/>
                <a:gd name="connsiteY357" fmla="*/ 1692044 h 2438391"/>
                <a:gd name="connsiteX358" fmla="*/ 1244849 w 1809181"/>
                <a:gd name="connsiteY358" fmla="*/ 1706631 h 2438391"/>
                <a:gd name="connsiteX359" fmla="*/ 1190313 w 1809181"/>
                <a:gd name="connsiteY359" fmla="*/ 1709062 h 2438391"/>
                <a:gd name="connsiteX360" fmla="*/ 1150004 w 1809181"/>
                <a:gd name="connsiteY360" fmla="*/ 1701769 h 2438391"/>
                <a:gd name="connsiteX361" fmla="*/ 1147633 w 1809181"/>
                <a:gd name="connsiteY361" fmla="*/ 1709062 h 2438391"/>
                <a:gd name="connsiteX362" fmla="*/ 1128663 w 1809181"/>
                <a:gd name="connsiteY362" fmla="*/ 1713924 h 2438391"/>
                <a:gd name="connsiteX363" fmla="*/ 1121550 w 1809181"/>
                <a:gd name="connsiteY363" fmla="*/ 1733373 h 2438391"/>
                <a:gd name="connsiteX364" fmla="*/ 1126292 w 1809181"/>
                <a:gd name="connsiteY364" fmla="*/ 1750391 h 2438391"/>
                <a:gd name="connsiteX365" fmla="*/ 1107323 w 1809181"/>
                <a:gd name="connsiteY365" fmla="*/ 1750391 h 2438391"/>
                <a:gd name="connsiteX366" fmla="*/ 1102581 w 1809181"/>
                <a:gd name="connsiteY366" fmla="*/ 1769840 h 2438391"/>
                <a:gd name="connsiteX367" fmla="*/ 1109694 w 1809181"/>
                <a:gd name="connsiteY367" fmla="*/ 1784426 h 2438391"/>
                <a:gd name="connsiteX368" fmla="*/ 1107323 w 1809181"/>
                <a:gd name="connsiteY368" fmla="*/ 1806306 h 2438391"/>
                <a:gd name="connsiteX369" fmla="*/ 1095467 w 1809181"/>
                <a:gd name="connsiteY369" fmla="*/ 1813599 h 2438391"/>
                <a:gd name="connsiteX370" fmla="*/ 1095467 w 1809181"/>
                <a:gd name="connsiteY370" fmla="*/ 1847635 h 2438391"/>
                <a:gd name="connsiteX371" fmla="*/ 1081241 w 1809181"/>
                <a:gd name="connsiteY371" fmla="*/ 1852497 h 2438391"/>
                <a:gd name="connsiteX372" fmla="*/ 1078869 w 1809181"/>
                <a:gd name="connsiteY372" fmla="*/ 1837910 h 2438391"/>
                <a:gd name="connsiteX373" fmla="*/ 1045673 w 1809181"/>
                <a:gd name="connsiteY373" fmla="*/ 1837910 h 2438391"/>
                <a:gd name="connsiteX374" fmla="*/ 1045673 w 1809181"/>
                <a:gd name="connsiteY374" fmla="*/ 1859790 h 2438391"/>
                <a:gd name="connsiteX375" fmla="*/ 1026704 w 1809181"/>
                <a:gd name="connsiteY375" fmla="*/ 1859790 h 2438391"/>
                <a:gd name="connsiteX376" fmla="*/ 1026704 w 1809181"/>
                <a:gd name="connsiteY376" fmla="*/ 1869515 h 2438391"/>
                <a:gd name="connsiteX377" fmla="*/ 1024333 w 1809181"/>
                <a:gd name="connsiteY377" fmla="*/ 1876808 h 2438391"/>
                <a:gd name="connsiteX378" fmla="*/ 943715 w 1809181"/>
                <a:gd name="connsiteY378" fmla="*/ 1876808 h 2438391"/>
                <a:gd name="connsiteX379" fmla="*/ 943715 w 1809181"/>
                <a:gd name="connsiteY379" fmla="*/ 1896257 h 2438391"/>
                <a:gd name="connsiteX380" fmla="*/ 891549 w 1809181"/>
                <a:gd name="connsiteY380" fmla="*/ 1901119 h 2438391"/>
                <a:gd name="connsiteX381" fmla="*/ 891549 w 1809181"/>
                <a:gd name="connsiteY381" fmla="*/ 1930292 h 2438391"/>
                <a:gd name="connsiteX382" fmla="*/ 870209 w 1809181"/>
                <a:gd name="connsiteY382" fmla="*/ 1930292 h 2438391"/>
                <a:gd name="connsiteX383" fmla="*/ 867838 w 1809181"/>
                <a:gd name="connsiteY383" fmla="*/ 1952172 h 2438391"/>
                <a:gd name="connsiteX384" fmla="*/ 855982 w 1809181"/>
                <a:gd name="connsiteY384" fmla="*/ 1952172 h 2438391"/>
                <a:gd name="connsiteX385" fmla="*/ 855982 w 1809181"/>
                <a:gd name="connsiteY385" fmla="*/ 1978914 h 2438391"/>
                <a:gd name="connsiteX386" fmla="*/ 863096 w 1809181"/>
                <a:gd name="connsiteY386" fmla="*/ 1983776 h 2438391"/>
                <a:gd name="connsiteX387" fmla="*/ 860725 w 1809181"/>
                <a:gd name="connsiteY387" fmla="*/ 2000794 h 2438391"/>
                <a:gd name="connsiteX388" fmla="*/ 867838 w 1809181"/>
                <a:gd name="connsiteY388" fmla="*/ 2005656 h 2438391"/>
                <a:gd name="connsiteX389" fmla="*/ 867838 w 1809181"/>
                <a:gd name="connsiteY389" fmla="*/ 2068865 h 2438391"/>
                <a:gd name="connsiteX390" fmla="*/ 860725 w 1809181"/>
                <a:gd name="connsiteY390" fmla="*/ 2068865 h 2438391"/>
                <a:gd name="connsiteX391" fmla="*/ 860725 w 1809181"/>
                <a:gd name="connsiteY391" fmla="*/ 2081020 h 2438391"/>
                <a:gd name="connsiteX392" fmla="*/ 841755 w 1809181"/>
                <a:gd name="connsiteY392" fmla="*/ 2083451 h 2438391"/>
                <a:gd name="connsiteX393" fmla="*/ 827529 w 1809181"/>
                <a:gd name="connsiteY393" fmla="*/ 2117487 h 2438391"/>
                <a:gd name="connsiteX394" fmla="*/ 827529 w 1809181"/>
                <a:gd name="connsiteY394" fmla="*/ 2129642 h 2438391"/>
                <a:gd name="connsiteX395" fmla="*/ 884436 w 1809181"/>
                <a:gd name="connsiteY395" fmla="*/ 2132073 h 2438391"/>
                <a:gd name="connsiteX396" fmla="*/ 877323 w 1809181"/>
                <a:gd name="connsiteY396" fmla="*/ 2151522 h 2438391"/>
                <a:gd name="connsiteX397" fmla="*/ 882065 w 1809181"/>
                <a:gd name="connsiteY397" fmla="*/ 2161246 h 2438391"/>
                <a:gd name="connsiteX398" fmla="*/ 877323 w 1809181"/>
                <a:gd name="connsiteY398" fmla="*/ 2168540 h 2438391"/>
                <a:gd name="connsiteX399" fmla="*/ 860725 w 1809181"/>
                <a:gd name="connsiteY399" fmla="*/ 2168540 h 2438391"/>
                <a:gd name="connsiteX400" fmla="*/ 860725 w 1809181"/>
                <a:gd name="connsiteY400" fmla="*/ 2180695 h 2438391"/>
                <a:gd name="connsiteX401" fmla="*/ 829900 w 1809181"/>
                <a:gd name="connsiteY401" fmla="*/ 2187988 h 2438391"/>
                <a:gd name="connsiteX402" fmla="*/ 837013 w 1809181"/>
                <a:gd name="connsiteY402" fmla="*/ 2200144 h 2438391"/>
                <a:gd name="connsiteX403" fmla="*/ 834642 w 1809181"/>
                <a:gd name="connsiteY403" fmla="*/ 2256059 h 2438391"/>
                <a:gd name="connsiteX404" fmla="*/ 822786 w 1809181"/>
                <a:gd name="connsiteY404" fmla="*/ 2277939 h 2438391"/>
                <a:gd name="connsiteX405" fmla="*/ 796704 w 1809181"/>
                <a:gd name="connsiteY405" fmla="*/ 2307112 h 2438391"/>
                <a:gd name="connsiteX406" fmla="*/ 782477 w 1809181"/>
                <a:gd name="connsiteY406" fmla="*/ 2311974 h 2438391"/>
                <a:gd name="connsiteX407" fmla="*/ 765879 w 1809181"/>
                <a:gd name="connsiteY407" fmla="*/ 2282801 h 2438391"/>
                <a:gd name="connsiteX408" fmla="*/ 746910 w 1809181"/>
                <a:gd name="connsiteY408" fmla="*/ 2275508 h 2438391"/>
                <a:gd name="connsiteX409" fmla="*/ 732683 w 1809181"/>
                <a:gd name="connsiteY409" fmla="*/ 2292526 h 2438391"/>
                <a:gd name="connsiteX410" fmla="*/ 713714 w 1809181"/>
                <a:gd name="connsiteY410" fmla="*/ 2285232 h 2438391"/>
                <a:gd name="connsiteX411" fmla="*/ 699487 w 1809181"/>
                <a:gd name="connsiteY411" fmla="*/ 2290094 h 2438391"/>
                <a:gd name="connsiteX412" fmla="*/ 663920 w 1809181"/>
                <a:gd name="connsiteY412" fmla="*/ 2275508 h 2438391"/>
                <a:gd name="connsiteX413" fmla="*/ 611755 w 1809181"/>
                <a:gd name="connsiteY413" fmla="*/ 2292526 h 2438391"/>
                <a:gd name="connsiteX414" fmla="*/ 571445 w 1809181"/>
                <a:gd name="connsiteY414" fmla="*/ 2299819 h 2438391"/>
                <a:gd name="connsiteX415" fmla="*/ 531136 w 1809181"/>
                <a:gd name="connsiteY415" fmla="*/ 2290094 h 2438391"/>
                <a:gd name="connsiteX416" fmla="*/ 488455 w 1809181"/>
                <a:gd name="connsiteY416" fmla="*/ 2297388 h 2438391"/>
                <a:gd name="connsiteX417" fmla="*/ 481342 w 1809181"/>
                <a:gd name="connsiteY417" fmla="*/ 2307112 h 2438391"/>
                <a:gd name="connsiteX418" fmla="*/ 481342 w 1809181"/>
                <a:gd name="connsiteY418" fmla="*/ 2319268 h 2438391"/>
                <a:gd name="connsiteX419" fmla="*/ 467115 w 1809181"/>
                <a:gd name="connsiteY419" fmla="*/ 2326561 h 2438391"/>
                <a:gd name="connsiteX420" fmla="*/ 391239 w 1809181"/>
                <a:gd name="connsiteY420" fmla="*/ 2438391 h 2438391"/>
                <a:gd name="connsiteX421" fmla="*/ 270310 w 1809181"/>
                <a:gd name="connsiteY421" fmla="*/ 2353303 h 2438391"/>
                <a:gd name="connsiteX422" fmla="*/ 284537 w 1809181"/>
                <a:gd name="connsiteY422" fmla="*/ 2326561 h 2438391"/>
                <a:gd name="connsiteX423" fmla="*/ 275053 w 1809181"/>
                <a:gd name="connsiteY423" fmla="*/ 2314405 h 2438391"/>
                <a:gd name="connsiteX424" fmla="*/ 263197 w 1809181"/>
                <a:gd name="connsiteY424" fmla="*/ 2324130 h 2438391"/>
                <a:gd name="connsiteX425" fmla="*/ 215774 w 1809181"/>
                <a:gd name="connsiteY425" fmla="*/ 2299819 h 2438391"/>
                <a:gd name="connsiteX426" fmla="*/ 230001 w 1809181"/>
                <a:gd name="connsiteY426" fmla="*/ 2292526 h 2438391"/>
                <a:gd name="connsiteX427" fmla="*/ 227630 w 1809181"/>
                <a:gd name="connsiteY427" fmla="*/ 2263352 h 2438391"/>
                <a:gd name="connsiteX428" fmla="*/ 215774 w 1809181"/>
                <a:gd name="connsiteY428" fmla="*/ 2265783 h 2438391"/>
                <a:gd name="connsiteX429" fmla="*/ 196805 w 1809181"/>
                <a:gd name="connsiteY429" fmla="*/ 2241472 h 2438391"/>
                <a:gd name="connsiteX430" fmla="*/ 194434 w 1809181"/>
                <a:gd name="connsiteY430" fmla="*/ 2241472 h 2438391"/>
                <a:gd name="connsiteX431" fmla="*/ 194434 w 1809181"/>
                <a:gd name="connsiteY431" fmla="*/ 2234179 h 2438391"/>
                <a:gd name="connsiteX432" fmla="*/ 187320 w 1809181"/>
                <a:gd name="connsiteY432" fmla="*/ 2241472 h 2438391"/>
                <a:gd name="connsiteX433" fmla="*/ 187320 w 1809181"/>
                <a:gd name="connsiteY433" fmla="*/ 2229317 h 2438391"/>
                <a:gd name="connsiteX434" fmla="*/ 180207 w 1809181"/>
                <a:gd name="connsiteY434" fmla="*/ 2236610 h 2438391"/>
                <a:gd name="connsiteX435" fmla="*/ 175465 w 1809181"/>
                <a:gd name="connsiteY435" fmla="*/ 2229317 h 2438391"/>
                <a:gd name="connsiteX436" fmla="*/ 168351 w 1809181"/>
                <a:gd name="connsiteY436" fmla="*/ 2229317 h 2438391"/>
                <a:gd name="connsiteX437" fmla="*/ 154124 w 1809181"/>
                <a:gd name="connsiteY437" fmla="*/ 2209868 h 2438391"/>
                <a:gd name="connsiteX438" fmla="*/ 168351 w 1809181"/>
                <a:gd name="connsiteY438" fmla="*/ 2209868 h 2438391"/>
                <a:gd name="connsiteX439" fmla="*/ 168351 w 1809181"/>
                <a:gd name="connsiteY439" fmla="*/ 2207437 h 2438391"/>
                <a:gd name="connsiteX440" fmla="*/ 203918 w 1809181"/>
                <a:gd name="connsiteY440" fmla="*/ 2207437 h 2438391"/>
                <a:gd name="connsiteX441" fmla="*/ 187320 w 1809181"/>
                <a:gd name="connsiteY441" fmla="*/ 2119918 h 2438391"/>
                <a:gd name="connsiteX442" fmla="*/ 196805 w 1809181"/>
                <a:gd name="connsiteY442" fmla="*/ 2119918 h 2438391"/>
                <a:gd name="connsiteX443" fmla="*/ 196805 w 1809181"/>
                <a:gd name="connsiteY443" fmla="*/ 2129642 h 2438391"/>
                <a:gd name="connsiteX444" fmla="*/ 237114 w 1809181"/>
                <a:gd name="connsiteY444" fmla="*/ 2124780 h 2438391"/>
                <a:gd name="connsiteX445" fmla="*/ 244228 w 1809181"/>
                <a:gd name="connsiteY445" fmla="*/ 2136935 h 2438391"/>
                <a:gd name="connsiteX446" fmla="*/ 263197 w 1809181"/>
                <a:gd name="connsiteY446" fmla="*/ 2124780 h 2438391"/>
                <a:gd name="connsiteX447" fmla="*/ 263197 w 1809181"/>
                <a:gd name="connsiteY447" fmla="*/ 2119918 h 2438391"/>
                <a:gd name="connsiteX448" fmla="*/ 284537 w 1809181"/>
                <a:gd name="connsiteY448" fmla="*/ 2105331 h 2438391"/>
                <a:gd name="connsiteX449" fmla="*/ 277424 w 1809181"/>
                <a:gd name="connsiteY449" fmla="*/ 2081020 h 2438391"/>
                <a:gd name="connsiteX450" fmla="*/ 291651 w 1809181"/>
                <a:gd name="connsiteY450" fmla="*/ 2076158 h 2438391"/>
                <a:gd name="connsiteX451" fmla="*/ 303506 w 1809181"/>
                <a:gd name="connsiteY451" fmla="*/ 2105331 h 2438391"/>
                <a:gd name="connsiteX452" fmla="*/ 324847 w 1809181"/>
                <a:gd name="connsiteY452" fmla="*/ 2095607 h 2438391"/>
                <a:gd name="connsiteX453" fmla="*/ 320104 w 1809181"/>
                <a:gd name="connsiteY453" fmla="*/ 2081020 h 2438391"/>
                <a:gd name="connsiteX454" fmla="*/ 339073 w 1809181"/>
                <a:gd name="connsiteY454" fmla="*/ 2034829 h 2438391"/>
                <a:gd name="connsiteX455" fmla="*/ 343816 w 1809181"/>
                <a:gd name="connsiteY455" fmla="*/ 2034829 h 2438391"/>
                <a:gd name="connsiteX456" fmla="*/ 343816 w 1809181"/>
                <a:gd name="connsiteY456" fmla="*/ 2008087 h 2438391"/>
                <a:gd name="connsiteX457" fmla="*/ 317733 w 1809181"/>
                <a:gd name="connsiteY457" fmla="*/ 2008087 h 2438391"/>
                <a:gd name="connsiteX458" fmla="*/ 320104 w 1809181"/>
                <a:gd name="connsiteY458" fmla="*/ 2000794 h 2438391"/>
                <a:gd name="connsiteX459" fmla="*/ 312991 w 1809181"/>
                <a:gd name="connsiteY459" fmla="*/ 1998363 h 2438391"/>
                <a:gd name="connsiteX460" fmla="*/ 298764 w 1809181"/>
                <a:gd name="connsiteY460" fmla="*/ 2020243 h 2438391"/>
                <a:gd name="connsiteX461" fmla="*/ 265568 w 1809181"/>
                <a:gd name="connsiteY461" fmla="*/ 1991069 h 2438391"/>
                <a:gd name="connsiteX462" fmla="*/ 263197 w 1809181"/>
                <a:gd name="connsiteY462" fmla="*/ 1991069 h 2438391"/>
                <a:gd name="connsiteX463" fmla="*/ 234743 w 1809181"/>
                <a:gd name="connsiteY463" fmla="*/ 1944879 h 2438391"/>
                <a:gd name="connsiteX464" fmla="*/ 227630 w 1809181"/>
                <a:gd name="connsiteY464" fmla="*/ 1957034 h 2438391"/>
                <a:gd name="connsiteX465" fmla="*/ 215774 w 1809181"/>
                <a:gd name="connsiteY465" fmla="*/ 1942447 h 2438391"/>
                <a:gd name="connsiteX466" fmla="*/ 208661 w 1809181"/>
                <a:gd name="connsiteY466" fmla="*/ 1944879 h 2438391"/>
                <a:gd name="connsiteX467" fmla="*/ 196805 w 1809181"/>
                <a:gd name="connsiteY467" fmla="*/ 1930292 h 2438391"/>
                <a:gd name="connsiteX468" fmla="*/ 173094 w 1809181"/>
                <a:gd name="connsiteY468" fmla="*/ 1952172 h 2438391"/>
                <a:gd name="connsiteX469" fmla="*/ 139898 w 1809181"/>
                <a:gd name="connsiteY469" fmla="*/ 1893826 h 2438391"/>
                <a:gd name="connsiteX470" fmla="*/ 106702 w 1809181"/>
                <a:gd name="connsiteY470" fmla="*/ 1910843 h 2438391"/>
                <a:gd name="connsiteX471" fmla="*/ 99588 w 1809181"/>
                <a:gd name="connsiteY471" fmla="*/ 1903550 h 2438391"/>
                <a:gd name="connsiteX472" fmla="*/ 99588 w 1809181"/>
                <a:gd name="connsiteY472" fmla="*/ 1896257 h 2438391"/>
                <a:gd name="connsiteX473" fmla="*/ 106702 w 1809181"/>
                <a:gd name="connsiteY473" fmla="*/ 1893826 h 2438391"/>
                <a:gd name="connsiteX474" fmla="*/ 106702 w 1809181"/>
                <a:gd name="connsiteY474" fmla="*/ 1886532 h 2438391"/>
                <a:gd name="connsiteX475" fmla="*/ 87732 w 1809181"/>
                <a:gd name="connsiteY475" fmla="*/ 1888963 h 2438391"/>
                <a:gd name="connsiteX476" fmla="*/ 85361 w 1809181"/>
                <a:gd name="connsiteY476" fmla="*/ 1867083 h 2438391"/>
                <a:gd name="connsiteX477" fmla="*/ 101959 w 1809181"/>
                <a:gd name="connsiteY477" fmla="*/ 1867083 h 2438391"/>
                <a:gd name="connsiteX478" fmla="*/ 101959 w 1809181"/>
                <a:gd name="connsiteY478" fmla="*/ 1859790 h 2438391"/>
                <a:gd name="connsiteX479" fmla="*/ 113815 w 1809181"/>
                <a:gd name="connsiteY479" fmla="*/ 1862221 h 2438391"/>
                <a:gd name="connsiteX480" fmla="*/ 120928 w 1809181"/>
                <a:gd name="connsiteY480" fmla="*/ 1847635 h 2438391"/>
                <a:gd name="connsiteX481" fmla="*/ 85361 w 1809181"/>
                <a:gd name="connsiteY481" fmla="*/ 1852497 h 2438391"/>
                <a:gd name="connsiteX482" fmla="*/ 78248 w 1809181"/>
                <a:gd name="connsiteY482" fmla="*/ 1813599 h 2438391"/>
                <a:gd name="connsiteX483" fmla="*/ 71134 w 1809181"/>
                <a:gd name="connsiteY483" fmla="*/ 1813599 h 2438391"/>
                <a:gd name="connsiteX484" fmla="*/ 64021 w 1809181"/>
                <a:gd name="connsiteY484" fmla="*/ 1764977 h 2438391"/>
                <a:gd name="connsiteX485" fmla="*/ 23712 w 1809181"/>
                <a:gd name="connsiteY485" fmla="*/ 1772271 h 2438391"/>
                <a:gd name="connsiteX486" fmla="*/ 23712 w 1809181"/>
                <a:gd name="connsiteY486" fmla="*/ 1750391 h 2438391"/>
                <a:gd name="connsiteX487" fmla="*/ 26083 w 1809181"/>
                <a:gd name="connsiteY487" fmla="*/ 1747960 h 2438391"/>
                <a:gd name="connsiteX488" fmla="*/ 30825 w 1809181"/>
                <a:gd name="connsiteY488" fmla="*/ 1733373 h 2438391"/>
                <a:gd name="connsiteX489" fmla="*/ 30825 w 1809181"/>
                <a:gd name="connsiteY489" fmla="*/ 1723649 h 2438391"/>
                <a:gd name="connsiteX490" fmla="*/ 18969 w 1809181"/>
                <a:gd name="connsiteY490" fmla="*/ 1723649 h 2438391"/>
                <a:gd name="connsiteX491" fmla="*/ 16598 w 1809181"/>
                <a:gd name="connsiteY491" fmla="*/ 1701769 h 2438391"/>
                <a:gd name="connsiteX492" fmla="*/ 4743 w 1809181"/>
                <a:gd name="connsiteY492" fmla="*/ 1701769 h 2438391"/>
                <a:gd name="connsiteX493" fmla="*/ 0 w 1809181"/>
                <a:gd name="connsiteY493" fmla="*/ 1684751 h 2438391"/>
                <a:gd name="connsiteX494" fmla="*/ 23712 w 1809181"/>
                <a:gd name="connsiteY494" fmla="*/ 1675027 h 2438391"/>
                <a:gd name="connsiteX495" fmla="*/ 23712 w 1809181"/>
                <a:gd name="connsiteY495" fmla="*/ 1672596 h 2438391"/>
                <a:gd name="connsiteX496" fmla="*/ 47423 w 1809181"/>
                <a:gd name="connsiteY496" fmla="*/ 1672596 h 2438391"/>
                <a:gd name="connsiteX497" fmla="*/ 40310 w 1809181"/>
                <a:gd name="connsiteY497" fmla="*/ 1638560 h 2438391"/>
                <a:gd name="connsiteX498" fmla="*/ 18969 w 1809181"/>
                <a:gd name="connsiteY498" fmla="*/ 1643422 h 2438391"/>
                <a:gd name="connsiteX499" fmla="*/ 16598 w 1809181"/>
                <a:gd name="connsiteY499" fmla="*/ 1611818 h 2438391"/>
                <a:gd name="connsiteX500" fmla="*/ 23712 w 1809181"/>
                <a:gd name="connsiteY500" fmla="*/ 1611818 h 2438391"/>
                <a:gd name="connsiteX501" fmla="*/ 11856 w 1809181"/>
                <a:gd name="connsiteY501" fmla="*/ 1602094 h 2438391"/>
                <a:gd name="connsiteX502" fmla="*/ 23712 w 1809181"/>
                <a:gd name="connsiteY502" fmla="*/ 1597232 h 2438391"/>
                <a:gd name="connsiteX503" fmla="*/ 16598 w 1809181"/>
                <a:gd name="connsiteY503" fmla="*/ 1582645 h 2438391"/>
                <a:gd name="connsiteX504" fmla="*/ 18969 w 1809181"/>
                <a:gd name="connsiteY504" fmla="*/ 1570489 h 2438391"/>
                <a:gd name="connsiteX505" fmla="*/ 18969 w 1809181"/>
                <a:gd name="connsiteY505" fmla="*/ 1553472 h 2438391"/>
                <a:gd name="connsiteX506" fmla="*/ 30825 w 1809181"/>
                <a:gd name="connsiteY506" fmla="*/ 1548610 h 2438391"/>
                <a:gd name="connsiteX507" fmla="*/ 30825 w 1809181"/>
                <a:gd name="connsiteY507" fmla="*/ 1541316 h 2438391"/>
                <a:gd name="connsiteX508" fmla="*/ 37939 w 1809181"/>
                <a:gd name="connsiteY508" fmla="*/ 1548610 h 2438391"/>
                <a:gd name="connsiteX509" fmla="*/ 52165 w 1809181"/>
                <a:gd name="connsiteY509" fmla="*/ 1541316 h 2438391"/>
                <a:gd name="connsiteX510" fmla="*/ 47423 w 1809181"/>
                <a:gd name="connsiteY510" fmla="*/ 1541316 h 2438391"/>
                <a:gd name="connsiteX511" fmla="*/ 54537 w 1809181"/>
                <a:gd name="connsiteY511" fmla="*/ 1538885 h 2438391"/>
                <a:gd name="connsiteX512" fmla="*/ 59279 w 1809181"/>
                <a:gd name="connsiteY512" fmla="*/ 1546179 h 2438391"/>
                <a:gd name="connsiteX513" fmla="*/ 66392 w 1809181"/>
                <a:gd name="connsiteY513" fmla="*/ 1546179 h 2438391"/>
                <a:gd name="connsiteX514" fmla="*/ 80619 w 1809181"/>
                <a:gd name="connsiteY514" fmla="*/ 1553472 h 2438391"/>
                <a:gd name="connsiteX515" fmla="*/ 85361 w 1809181"/>
                <a:gd name="connsiteY515" fmla="*/ 1548610 h 2438391"/>
                <a:gd name="connsiteX516" fmla="*/ 94846 w 1809181"/>
                <a:gd name="connsiteY516" fmla="*/ 1560765 h 2438391"/>
                <a:gd name="connsiteX517" fmla="*/ 99588 w 1809181"/>
                <a:gd name="connsiteY517" fmla="*/ 1570489 h 2438391"/>
                <a:gd name="connsiteX518" fmla="*/ 106702 w 1809181"/>
                <a:gd name="connsiteY518" fmla="*/ 1568058 h 2438391"/>
                <a:gd name="connsiteX519" fmla="*/ 113815 w 1809181"/>
                <a:gd name="connsiteY519" fmla="*/ 1575352 h 2438391"/>
                <a:gd name="connsiteX520" fmla="*/ 128042 w 1809181"/>
                <a:gd name="connsiteY520" fmla="*/ 1570489 h 2438391"/>
                <a:gd name="connsiteX521" fmla="*/ 132784 w 1809181"/>
                <a:gd name="connsiteY521" fmla="*/ 1582645 h 2438391"/>
                <a:gd name="connsiteX522" fmla="*/ 154124 w 1809181"/>
                <a:gd name="connsiteY522" fmla="*/ 1587507 h 2438391"/>
                <a:gd name="connsiteX523" fmla="*/ 154124 w 1809181"/>
                <a:gd name="connsiteY523" fmla="*/ 1570489 h 2438391"/>
                <a:gd name="connsiteX524" fmla="*/ 163609 w 1809181"/>
                <a:gd name="connsiteY524" fmla="*/ 1570489 h 2438391"/>
                <a:gd name="connsiteX525" fmla="*/ 173094 w 1809181"/>
                <a:gd name="connsiteY525" fmla="*/ 1553472 h 2438391"/>
                <a:gd name="connsiteX526" fmla="*/ 161238 w 1809181"/>
                <a:gd name="connsiteY526" fmla="*/ 1473246 h 2438391"/>
                <a:gd name="connsiteX527" fmla="*/ 168351 w 1809181"/>
                <a:gd name="connsiteY527" fmla="*/ 1478108 h 2438391"/>
                <a:gd name="connsiteX528" fmla="*/ 173094 w 1809181"/>
                <a:gd name="connsiteY528" fmla="*/ 1465952 h 2438391"/>
                <a:gd name="connsiteX529" fmla="*/ 180207 w 1809181"/>
                <a:gd name="connsiteY529" fmla="*/ 1470814 h 2438391"/>
                <a:gd name="connsiteX530" fmla="*/ 180207 w 1809181"/>
                <a:gd name="connsiteY530" fmla="*/ 1465952 h 2438391"/>
                <a:gd name="connsiteX531" fmla="*/ 194434 w 1809181"/>
                <a:gd name="connsiteY531" fmla="*/ 1465952 h 2438391"/>
                <a:gd name="connsiteX532" fmla="*/ 180207 w 1809181"/>
                <a:gd name="connsiteY532" fmla="*/ 1376002 h 2438391"/>
                <a:gd name="connsiteX533" fmla="*/ 161238 w 1809181"/>
                <a:gd name="connsiteY533" fmla="*/ 1380864 h 2438391"/>
                <a:gd name="connsiteX534" fmla="*/ 161238 w 1809181"/>
                <a:gd name="connsiteY534" fmla="*/ 1373571 h 2438391"/>
                <a:gd name="connsiteX535" fmla="*/ 135155 w 1809181"/>
                <a:gd name="connsiteY535" fmla="*/ 1373571 h 2438391"/>
                <a:gd name="connsiteX536" fmla="*/ 132784 w 1809181"/>
                <a:gd name="connsiteY536" fmla="*/ 1346829 h 2438391"/>
                <a:gd name="connsiteX537" fmla="*/ 132784 w 1809181"/>
                <a:gd name="connsiteY537" fmla="*/ 1334673 h 2438391"/>
                <a:gd name="connsiteX538" fmla="*/ 139898 w 1809181"/>
                <a:gd name="connsiteY538" fmla="*/ 1327380 h 2438391"/>
                <a:gd name="connsiteX539" fmla="*/ 135155 w 1809181"/>
                <a:gd name="connsiteY539" fmla="*/ 1305500 h 2438391"/>
                <a:gd name="connsiteX540" fmla="*/ 142269 w 1809181"/>
                <a:gd name="connsiteY540" fmla="*/ 1303069 h 2438391"/>
                <a:gd name="connsiteX541" fmla="*/ 139898 w 1809181"/>
                <a:gd name="connsiteY541" fmla="*/ 1298207 h 2438391"/>
                <a:gd name="connsiteX542" fmla="*/ 142269 w 1809181"/>
                <a:gd name="connsiteY542" fmla="*/ 1295775 h 2438391"/>
                <a:gd name="connsiteX543" fmla="*/ 149382 w 1809181"/>
                <a:gd name="connsiteY543" fmla="*/ 1295775 h 2438391"/>
                <a:gd name="connsiteX544" fmla="*/ 149382 w 1809181"/>
                <a:gd name="connsiteY544" fmla="*/ 1276327 h 2438391"/>
                <a:gd name="connsiteX545" fmla="*/ 142269 w 1809181"/>
                <a:gd name="connsiteY545" fmla="*/ 1276327 h 2438391"/>
                <a:gd name="connsiteX546" fmla="*/ 142269 w 1809181"/>
                <a:gd name="connsiteY546" fmla="*/ 1247154 h 2438391"/>
                <a:gd name="connsiteX547" fmla="*/ 154124 w 1809181"/>
                <a:gd name="connsiteY547" fmla="*/ 1242291 h 2438391"/>
                <a:gd name="connsiteX548" fmla="*/ 149382 w 1809181"/>
                <a:gd name="connsiteY548" fmla="*/ 1220411 h 2438391"/>
                <a:gd name="connsiteX549" fmla="*/ 180207 w 1809181"/>
                <a:gd name="connsiteY549" fmla="*/ 1215549 h 2438391"/>
                <a:gd name="connsiteX550" fmla="*/ 175465 w 1809181"/>
                <a:gd name="connsiteY550" fmla="*/ 1198532 h 2438391"/>
                <a:gd name="connsiteX551" fmla="*/ 161238 w 1809181"/>
                <a:gd name="connsiteY551" fmla="*/ 1193669 h 2438391"/>
                <a:gd name="connsiteX552" fmla="*/ 154124 w 1809181"/>
                <a:gd name="connsiteY552" fmla="*/ 1179083 h 2438391"/>
                <a:gd name="connsiteX553" fmla="*/ 132784 w 1809181"/>
                <a:gd name="connsiteY553" fmla="*/ 1179083 h 2438391"/>
                <a:gd name="connsiteX554" fmla="*/ 128042 w 1809181"/>
                <a:gd name="connsiteY554" fmla="*/ 1157203 h 2438391"/>
                <a:gd name="connsiteX555" fmla="*/ 118557 w 1809181"/>
                <a:gd name="connsiteY555" fmla="*/ 1157203 h 2438391"/>
                <a:gd name="connsiteX556" fmla="*/ 99588 w 1809181"/>
                <a:gd name="connsiteY556" fmla="*/ 1157203 h 2438391"/>
                <a:gd name="connsiteX557" fmla="*/ 94846 w 1809181"/>
                <a:gd name="connsiteY557" fmla="*/ 1132892 h 2438391"/>
                <a:gd name="connsiteX558" fmla="*/ 87732 w 1809181"/>
                <a:gd name="connsiteY558" fmla="*/ 1115874 h 2438391"/>
                <a:gd name="connsiteX559" fmla="*/ 85361 w 1809181"/>
                <a:gd name="connsiteY559" fmla="*/ 1084270 h 2438391"/>
                <a:gd name="connsiteX560" fmla="*/ 92475 w 1809181"/>
                <a:gd name="connsiteY560" fmla="*/ 1084270 h 2438391"/>
                <a:gd name="connsiteX561" fmla="*/ 94846 w 1809181"/>
                <a:gd name="connsiteY561" fmla="*/ 1074546 h 2438391"/>
                <a:gd name="connsiteX562" fmla="*/ 85361 w 1809181"/>
                <a:gd name="connsiteY562" fmla="*/ 1047803 h 2438391"/>
                <a:gd name="connsiteX563" fmla="*/ 80619 w 1809181"/>
                <a:gd name="connsiteY563" fmla="*/ 1025924 h 2438391"/>
                <a:gd name="connsiteX564" fmla="*/ 73506 w 1809181"/>
                <a:gd name="connsiteY564" fmla="*/ 1025924 h 2438391"/>
                <a:gd name="connsiteX565" fmla="*/ 71134 w 1809181"/>
                <a:gd name="connsiteY565" fmla="*/ 1021061 h 2438391"/>
                <a:gd name="connsiteX566" fmla="*/ 85361 w 1809181"/>
                <a:gd name="connsiteY566" fmla="*/ 999182 h 2438391"/>
                <a:gd name="connsiteX567" fmla="*/ 99588 w 1809181"/>
                <a:gd name="connsiteY567" fmla="*/ 1004044 h 2438391"/>
                <a:gd name="connsiteX568" fmla="*/ 101959 w 1809181"/>
                <a:gd name="connsiteY568" fmla="*/ 1011337 h 2438391"/>
                <a:gd name="connsiteX569" fmla="*/ 113815 w 1809181"/>
                <a:gd name="connsiteY569" fmla="*/ 1018630 h 2438391"/>
                <a:gd name="connsiteX570" fmla="*/ 132784 w 1809181"/>
                <a:gd name="connsiteY570" fmla="*/ 1018630 h 2438391"/>
                <a:gd name="connsiteX571" fmla="*/ 135155 w 1809181"/>
                <a:gd name="connsiteY571" fmla="*/ 1025924 h 2438391"/>
                <a:gd name="connsiteX572" fmla="*/ 147011 w 1809181"/>
                <a:gd name="connsiteY572" fmla="*/ 1021061 h 2438391"/>
                <a:gd name="connsiteX573" fmla="*/ 154124 w 1809181"/>
                <a:gd name="connsiteY573" fmla="*/ 1004044 h 2438391"/>
                <a:gd name="connsiteX574" fmla="*/ 208661 w 1809181"/>
                <a:gd name="connsiteY574" fmla="*/ 1006475 h 2438391"/>
                <a:gd name="connsiteX575" fmla="*/ 241857 w 1809181"/>
                <a:gd name="connsiteY575" fmla="*/ 1040510 h 2438391"/>
                <a:gd name="connsiteX576" fmla="*/ 244228 w 1809181"/>
                <a:gd name="connsiteY576" fmla="*/ 1028355 h 2438391"/>
                <a:gd name="connsiteX577" fmla="*/ 237114 w 1809181"/>
                <a:gd name="connsiteY577" fmla="*/ 1028355 h 2438391"/>
                <a:gd name="connsiteX578" fmla="*/ 234743 w 1809181"/>
                <a:gd name="connsiteY578" fmla="*/ 1021061 h 2438391"/>
                <a:gd name="connsiteX579" fmla="*/ 222888 w 1809181"/>
                <a:gd name="connsiteY579" fmla="*/ 1011337 h 2438391"/>
                <a:gd name="connsiteX580" fmla="*/ 227630 w 1809181"/>
                <a:gd name="connsiteY580" fmla="*/ 1004044 h 2438391"/>
                <a:gd name="connsiteX581" fmla="*/ 234743 w 1809181"/>
                <a:gd name="connsiteY581" fmla="*/ 1004044 h 2438391"/>
                <a:gd name="connsiteX582" fmla="*/ 237114 w 1809181"/>
                <a:gd name="connsiteY582" fmla="*/ 991888 h 2438391"/>
                <a:gd name="connsiteX583" fmla="*/ 256084 w 1809181"/>
                <a:gd name="connsiteY583" fmla="*/ 991888 h 2438391"/>
                <a:gd name="connsiteX584" fmla="*/ 258455 w 1809181"/>
                <a:gd name="connsiteY584" fmla="*/ 977302 h 2438391"/>
                <a:gd name="connsiteX585" fmla="*/ 265568 w 1809181"/>
                <a:gd name="connsiteY585" fmla="*/ 979733 h 2438391"/>
                <a:gd name="connsiteX586" fmla="*/ 275053 w 1809181"/>
                <a:gd name="connsiteY586" fmla="*/ 965146 h 2438391"/>
                <a:gd name="connsiteX587" fmla="*/ 296393 w 1809181"/>
                <a:gd name="connsiteY587" fmla="*/ 970008 h 2438391"/>
                <a:gd name="connsiteX588" fmla="*/ 296393 w 1809181"/>
                <a:gd name="connsiteY588" fmla="*/ 977302 h 2438391"/>
                <a:gd name="connsiteX589" fmla="*/ 317733 w 1809181"/>
                <a:gd name="connsiteY589" fmla="*/ 991888 h 2438391"/>
                <a:gd name="connsiteX590" fmla="*/ 317733 w 1809181"/>
                <a:gd name="connsiteY590" fmla="*/ 943266 h 2438391"/>
                <a:gd name="connsiteX591" fmla="*/ 329589 w 1809181"/>
                <a:gd name="connsiteY591" fmla="*/ 935973 h 2438391"/>
                <a:gd name="connsiteX592" fmla="*/ 336702 w 1809181"/>
                <a:gd name="connsiteY592" fmla="*/ 921386 h 2438391"/>
                <a:gd name="connsiteX593" fmla="*/ 353300 w 1809181"/>
                <a:gd name="connsiteY593" fmla="*/ 921386 h 2438391"/>
                <a:gd name="connsiteX594" fmla="*/ 358043 w 1809181"/>
                <a:gd name="connsiteY594" fmla="*/ 909231 h 2438391"/>
                <a:gd name="connsiteX595" fmla="*/ 386496 w 1809181"/>
                <a:gd name="connsiteY595" fmla="*/ 909231 h 2438391"/>
                <a:gd name="connsiteX596" fmla="*/ 386496 w 1809181"/>
                <a:gd name="connsiteY596" fmla="*/ 899507 h 2438391"/>
                <a:gd name="connsiteX597" fmla="*/ 374641 w 1809181"/>
                <a:gd name="connsiteY597" fmla="*/ 894644 h 2438391"/>
                <a:gd name="connsiteX598" fmla="*/ 384125 w 1809181"/>
                <a:gd name="connsiteY598" fmla="*/ 882489 h 2438391"/>
                <a:gd name="connsiteX599" fmla="*/ 367527 w 1809181"/>
                <a:gd name="connsiteY599" fmla="*/ 872764 h 2438391"/>
                <a:gd name="connsiteX600" fmla="*/ 374641 w 1809181"/>
                <a:gd name="connsiteY600" fmla="*/ 865471 h 2438391"/>
                <a:gd name="connsiteX601" fmla="*/ 379383 w 1809181"/>
                <a:gd name="connsiteY601" fmla="*/ 867902 h 2438391"/>
                <a:gd name="connsiteX602" fmla="*/ 384125 w 1809181"/>
                <a:gd name="connsiteY602" fmla="*/ 860609 h 2438391"/>
                <a:gd name="connsiteX603" fmla="*/ 379383 w 1809181"/>
                <a:gd name="connsiteY603" fmla="*/ 860609 h 2438391"/>
                <a:gd name="connsiteX604" fmla="*/ 391239 w 1809181"/>
                <a:gd name="connsiteY604" fmla="*/ 853316 h 2438391"/>
                <a:gd name="connsiteX605" fmla="*/ 393610 w 1809181"/>
                <a:gd name="connsiteY605" fmla="*/ 846022 h 2438391"/>
                <a:gd name="connsiteX606" fmla="*/ 400723 w 1809181"/>
                <a:gd name="connsiteY606" fmla="*/ 858178 h 2438391"/>
                <a:gd name="connsiteX607" fmla="*/ 407837 w 1809181"/>
                <a:gd name="connsiteY607" fmla="*/ 853316 h 2438391"/>
                <a:gd name="connsiteX608" fmla="*/ 407837 w 1809181"/>
                <a:gd name="connsiteY608" fmla="*/ 831436 h 2438391"/>
                <a:gd name="connsiteX609" fmla="*/ 414950 w 1809181"/>
                <a:gd name="connsiteY609" fmla="*/ 831436 h 2438391"/>
                <a:gd name="connsiteX610" fmla="*/ 414950 w 1809181"/>
                <a:gd name="connsiteY610" fmla="*/ 811987 h 2438391"/>
                <a:gd name="connsiteX611" fmla="*/ 422063 w 1809181"/>
                <a:gd name="connsiteY611" fmla="*/ 809556 h 2438391"/>
                <a:gd name="connsiteX612" fmla="*/ 429177 w 1809181"/>
                <a:gd name="connsiteY612" fmla="*/ 802263 h 2438391"/>
                <a:gd name="connsiteX613" fmla="*/ 445775 w 1809181"/>
                <a:gd name="connsiteY613" fmla="*/ 804694 h 2438391"/>
                <a:gd name="connsiteX614" fmla="*/ 445775 w 1809181"/>
                <a:gd name="connsiteY614" fmla="*/ 809556 h 2438391"/>
                <a:gd name="connsiteX615" fmla="*/ 452888 w 1809181"/>
                <a:gd name="connsiteY615" fmla="*/ 804694 h 2438391"/>
                <a:gd name="connsiteX616" fmla="*/ 460002 w 1809181"/>
                <a:gd name="connsiteY616" fmla="*/ 804694 h 2438391"/>
                <a:gd name="connsiteX617" fmla="*/ 460002 w 1809181"/>
                <a:gd name="connsiteY617" fmla="*/ 802263 h 2438391"/>
                <a:gd name="connsiteX618" fmla="*/ 474229 w 1809181"/>
                <a:gd name="connsiteY618" fmla="*/ 797400 h 2438391"/>
                <a:gd name="connsiteX619" fmla="*/ 469486 w 1809181"/>
                <a:gd name="connsiteY619" fmla="*/ 777952 h 2438391"/>
                <a:gd name="connsiteX620" fmla="*/ 462373 w 1809181"/>
                <a:gd name="connsiteY620" fmla="*/ 770658 h 2438391"/>
                <a:gd name="connsiteX621" fmla="*/ 467115 w 1809181"/>
                <a:gd name="connsiteY621" fmla="*/ 768227 h 2438391"/>
                <a:gd name="connsiteX622" fmla="*/ 493198 w 1809181"/>
                <a:gd name="connsiteY622" fmla="*/ 763365 h 2438391"/>
                <a:gd name="connsiteX623" fmla="*/ 535878 w 1809181"/>
                <a:gd name="connsiteY623" fmla="*/ 741485 h 2438391"/>
                <a:gd name="connsiteX624" fmla="*/ 524023 w 1809181"/>
                <a:gd name="connsiteY624" fmla="*/ 726899 h 2438391"/>
                <a:gd name="connsiteX625" fmla="*/ 469486 w 1809181"/>
                <a:gd name="connsiteY625" fmla="*/ 705019 h 2438391"/>
                <a:gd name="connsiteX626" fmla="*/ 493198 w 1809181"/>
                <a:gd name="connsiteY626" fmla="*/ 680708 h 2438391"/>
                <a:gd name="connsiteX627" fmla="*/ 500311 w 1809181"/>
                <a:gd name="connsiteY627" fmla="*/ 673414 h 2438391"/>
                <a:gd name="connsiteX628" fmla="*/ 528765 w 1809181"/>
                <a:gd name="connsiteY628" fmla="*/ 670983 h 2438391"/>
                <a:gd name="connsiteX629" fmla="*/ 616497 w 1809181"/>
                <a:gd name="connsiteY629" fmla="*/ 692863 h 2438391"/>
                <a:gd name="connsiteX630" fmla="*/ 630724 w 1809181"/>
                <a:gd name="connsiteY630" fmla="*/ 688001 h 2438391"/>
                <a:gd name="connsiteX631" fmla="*/ 630724 w 1809181"/>
                <a:gd name="connsiteY631" fmla="*/ 695294 h 2438391"/>
                <a:gd name="connsiteX632" fmla="*/ 640208 w 1809181"/>
                <a:gd name="connsiteY632" fmla="*/ 695294 h 2438391"/>
                <a:gd name="connsiteX633" fmla="*/ 644951 w 1809181"/>
                <a:gd name="connsiteY633" fmla="*/ 678277 h 2438391"/>
                <a:gd name="connsiteX634" fmla="*/ 652064 w 1809181"/>
                <a:gd name="connsiteY634" fmla="*/ 666121 h 2438391"/>
                <a:gd name="connsiteX635" fmla="*/ 663920 w 1809181"/>
                <a:gd name="connsiteY635" fmla="*/ 688001 h 2438391"/>
                <a:gd name="connsiteX636" fmla="*/ 671033 w 1809181"/>
                <a:gd name="connsiteY636" fmla="*/ 685570 h 2438391"/>
                <a:gd name="connsiteX637" fmla="*/ 685260 w 1809181"/>
                <a:gd name="connsiteY637" fmla="*/ 700156 h 2438391"/>
                <a:gd name="connsiteX638" fmla="*/ 685260 w 1809181"/>
                <a:gd name="connsiteY638" fmla="*/ 700156 h 2438391"/>
                <a:gd name="connsiteX639" fmla="*/ 671033 w 1809181"/>
                <a:gd name="connsiteY639" fmla="*/ 685570 h 2438391"/>
                <a:gd name="connsiteX640" fmla="*/ 663920 w 1809181"/>
                <a:gd name="connsiteY640" fmla="*/ 688001 h 2438391"/>
                <a:gd name="connsiteX641" fmla="*/ 652064 w 1809181"/>
                <a:gd name="connsiteY641" fmla="*/ 666121 h 2438391"/>
                <a:gd name="connsiteX642" fmla="*/ 652064 w 1809181"/>
                <a:gd name="connsiteY642" fmla="*/ 658827 h 2438391"/>
                <a:gd name="connsiteX643" fmla="*/ 673404 w 1809181"/>
                <a:gd name="connsiteY643" fmla="*/ 646672 h 2438391"/>
                <a:gd name="connsiteX644" fmla="*/ 666291 w 1809181"/>
                <a:gd name="connsiteY644" fmla="*/ 639379 h 2438391"/>
                <a:gd name="connsiteX645" fmla="*/ 697116 w 1809181"/>
                <a:gd name="connsiteY645" fmla="*/ 629654 h 2438391"/>
                <a:gd name="connsiteX646" fmla="*/ 692374 w 1809181"/>
                <a:gd name="connsiteY646" fmla="*/ 615068 h 2438391"/>
                <a:gd name="connsiteX647" fmla="*/ 659178 w 1809181"/>
                <a:gd name="connsiteY647" fmla="*/ 610205 h 2438391"/>
                <a:gd name="connsiteX648" fmla="*/ 656806 w 1809181"/>
                <a:gd name="connsiteY648" fmla="*/ 595619 h 2438391"/>
                <a:gd name="connsiteX649" fmla="*/ 666291 w 1809181"/>
                <a:gd name="connsiteY649" fmla="*/ 534841 h 2438391"/>
                <a:gd name="connsiteX650" fmla="*/ 656806 w 1809181"/>
                <a:gd name="connsiteY650" fmla="*/ 525117 h 2438391"/>
                <a:gd name="connsiteX651" fmla="*/ 656806 w 1809181"/>
                <a:gd name="connsiteY651" fmla="*/ 503237 h 2438391"/>
                <a:gd name="connsiteX652" fmla="*/ 640208 w 1809181"/>
                <a:gd name="connsiteY652" fmla="*/ 503237 h 2438391"/>
                <a:gd name="connsiteX653" fmla="*/ 644951 w 1809181"/>
                <a:gd name="connsiteY653" fmla="*/ 471633 h 2438391"/>
                <a:gd name="connsiteX654" fmla="*/ 637837 w 1809181"/>
                <a:gd name="connsiteY654" fmla="*/ 464340 h 2438391"/>
                <a:gd name="connsiteX655" fmla="*/ 640208 w 1809181"/>
                <a:gd name="connsiteY655" fmla="*/ 444891 h 2438391"/>
                <a:gd name="connsiteX656" fmla="*/ 659178 w 1809181"/>
                <a:gd name="connsiteY656" fmla="*/ 444891 h 2438391"/>
                <a:gd name="connsiteX657" fmla="*/ 678147 w 1809181"/>
                <a:gd name="connsiteY657" fmla="*/ 430304 h 2438391"/>
                <a:gd name="connsiteX658" fmla="*/ 680518 w 1809181"/>
                <a:gd name="connsiteY658" fmla="*/ 427873 h 2438391"/>
                <a:gd name="connsiteX659" fmla="*/ 659178 w 1809181"/>
                <a:gd name="connsiteY659" fmla="*/ 423011 h 2438391"/>
                <a:gd name="connsiteX660" fmla="*/ 666291 w 1809181"/>
                <a:gd name="connsiteY660" fmla="*/ 405993 h 2438391"/>
                <a:gd name="connsiteX661" fmla="*/ 692374 w 1809181"/>
                <a:gd name="connsiteY661" fmla="*/ 408424 h 2438391"/>
                <a:gd name="connsiteX662" fmla="*/ 687631 w 1809181"/>
                <a:gd name="connsiteY662" fmla="*/ 388975 h 2438391"/>
                <a:gd name="connsiteX663" fmla="*/ 687631 w 1809181"/>
                <a:gd name="connsiteY663" fmla="*/ 374389 h 2438391"/>
                <a:gd name="connsiteX664" fmla="*/ 704229 w 1809181"/>
                <a:gd name="connsiteY664" fmla="*/ 374389 h 2438391"/>
                <a:gd name="connsiteX665" fmla="*/ 706600 w 1809181"/>
                <a:gd name="connsiteY665" fmla="*/ 367096 h 2438391"/>
                <a:gd name="connsiteX666" fmla="*/ 713714 w 1809181"/>
                <a:gd name="connsiteY666" fmla="*/ 364665 h 2438391"/>
                <a:gd name="connsiteX667" fmla="*/ 711343 w 1809181"/>
                <a:gd name="connsiteY667" fmla="*/ 347647 h 2438391"/>
                <a:gd name="connsiteX668" fmla="*/ 739796 w 1809181"/>
                <a:gd name="connsiteY668" fmla="*/ 337922 h 2438391"/>
                <a:gd name="connsiteX669" fmla="*/ 727941 w 1809181"/>
                <a:gd name="connsiteY669" fmla="*/ 333060 h 2438391"/>
                <a:gd name="connsiteX670" fmla="*/ 725569 w 1809181"/>
                <a:gd name="connsiteY670" fmla="*/ 311180 h 2438391"/>
                <a:gd name="connsiteX671" fmla="*/ 718456 w 1809181"/>
                <a:gd name="connsiteY671" fmla="*/ 308749 h 2438391"/>
                <a:gd name="connsiteX672" fmla="*/ 725569 w 1809181"/>
                <a:gd name="connsiteY672" fmla="*/ 299025 h 2438391"/>
                <a:gd name="connsiteX673" fmla="*/ 725569 w 1809181"/>
                <a:gd name="connsiteY673" fmla="*/ 296594 h 2438391"/>
                <a:gd name="connsiteX674" fmla="*/ 713714 w 1809181"/>
                <a:gd name="connsiteY674" fmla="*/ 291732 h 2438391"/>
                <a:gd name="connsiteX675" fmla="*/ 704229 w 1809181"/>
                <a:gd name="connsiteY675" fmla="*/ 299025 h 2438391"/>
                <a:gd name="connsiteX676" fmla="*/ 692374 w 1809181"/>
                <a:gd name="connsiteY676" fmla="*/ 282007 h 2438391"/>
                <a:gd name="connsiteX677" fmla="*/ 706600 w 1809181"/>
                <a:gd name="connsiteY677" fmla="*/ 255265 h 2438391"/>
                <a:gd name="connsiteX678" fmla="*/ 713714 w 1809181"/>
                <a:gd name="connsiteY678" fmla="*/ 267421 h 2438391"/>
                <a:gd name="connsiteX679" fmla="*/ 732683 w 1809181"/>
                <a:gd name="connsiteY679" fmla="*/ 240679 h 2438391"/>
                <a:gd name="connsiteX680" fmla="*/ 742167 w 1809181"/>
                <a:gd name="connsiteY680" fmla="*/ 240679 h 2438391"/>
                <a:gd name="connsiteX681" fmla="*/ 742167 w 1809181"/>
                <a:gd name="connsiteY681" fmla="*/ 233385 h 2438391"/>
                <a:gd name="connsiteX682" fmla="*/ 720827 w 1809181"/>
                <a:gd name="connsiteY682" fmla="*/ 218799 h 2438391"/>
                <a:gd name="connsiteX683" fmla="*/ 727941 w 1809181"/>
                <a:gd name="connsiteY683" fmla="*/ 199350 h 2438391"/>
                <a:gd name="connsiteX684" fmla="*/ 754023 w 1809181"/>
                <a:gd name="connsiteY684" fmla="*/ 199350 h 2438391"/>
                <a:gd name="connsiteX685" fmla="*/ 761137 w 1809181"/>
                <a:gd name="connsiteY685" fmla="*/ 192057 h 2438391"/>
                <a:gd name="connsiteX686" fmla="*/ 732683 w 1809181"/>
                <a:gd name="connsiteY686" fmla="*/ 150728 h 2438391"/>
                <a:gd name="connsiteX687" fmla="*/ 742167 w 1809181"/>
                <a:gd name="connsiteY687" fmla="*/ 131279 h 2438391"/>
                <a:gd name="connsiteX688" fmla="*/ 775363 w 1809181"/>
                <a:gd name="connsiteY688" fmla="*/ 116693 h 2438391"/>
                <a:gd name="connsiteX689" fmla="*/ 780106 w 1809181"/>
                <a:gd name="connsiteY689" fmla="*/ 131279 h 2438391"/>
                <a:gd name="connsiteX690" fmla="*/ 801446 w 1809181"/>
                <a:gd name="connsiteY690" fmla="*/ 116693 h 2438391"/>
                <a:gd name="connsiteX691" fmla="*/ 796704 w 1809181"/>
                <a:gd name="connsiteY691" fmla="*/ 109399 h 2438391"/>
                <a:gd name="connsiteX692" fmla="*/ 813302 w 1809181"/>
                <a:gd name="connsiteY692" fmla="*/ 102106 h 2438391"/>
                <a:gd name="connsiteX693" fmla="*/ 813302 w 1809181"/>
                <a:gd name="connsiteY693" fmla="*/ 94813 h 2438391"/>
                <a:gd name="connsiteX694" fmla="*/ 822786 w 1809181"/>
                <a:gd name="connsiteY694" fmla="*/ 87519 h 2438391"/>
                <a:gd name="connsiteX695" fmla="*/ 808559 w 1809181"/>
                <a:gd name="connsiteY695" fmla="*/ 53484 h 2438391"/>
                <a:gd name="connsiteX696" fmla="*/ 806188 w 1809181"/>
                <a:gd name="connsiteY696" fmla="*/ 7293 h 2438391"/>
                <a:gd name="connsiteX697" fmla="*/ 848869 w 1809181"/>
                <a:gd name="connsiteY697" fmla="*/ 17018 h 2438391"/>
                <a:gd name="connsiteX698" fmla="*/ 870209 w 1809181"/>
                <a:gd name="connsiteY698" fmla="*/ 0 h 2438391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571445 w 1809181"/>
                <a:gd name="connsiteY414" fmla="*/ 2299819 h 2353303"/>
                <a:gd name="connsiteX415" fmla="*/ 531136 w 1809181"/>
                <a:gd name="connsiteY415" fmla="*/ 2290094 h 2353303"/>
                <a:gd name="connsiteX416" fmla="*/ 488455 w 1809181"/>
                <a:gd name="connsiteY416" fmla="*/ 2297388 h 2353303"/>
                <a:gd name="connsiteX417" fmla="*/ 481342 w 1809181"/>
                <a:gd name="connsiteY417" fmla="*/ 2307112 h 2353303"/>
                <a:gd name="connsiteX418" fmla="*/ 481342 w 1809181"/>
                <a:gd name="connsiteY418" fmla="*/ 2319268 h 2353303"/>
                <a:gd name="connsiteX419" fmla="*/ 467115 w 1809181"/>
                <a:gd name="connsiteY419" fmla="*/ 2326561 h 2353303"/>
                <a:gd name="connsiteX420" fmla="*/ 270310 w 1809181"/>
                <a:gd name="connsiteY420" fmla="*/ 2353303 h 2353303"/>
                <a:gd name="connsiteX421" fmla="*/ 284537 w 1809181"/>
                <a:gd name="connsiteY421" fmla="*/ 2326561 h 2353303"/>
                <a:gd name="connsiteX422" fmla="*/ 275053 w 1809181"/>
                <a:gd name="connsiteY422" fmla="*/ 2314405 h 2353303"/>
                <a:gd name="connsiteX423" fmla="*/ 263197 w 1809181"/>
                <a:gd name="connsiteY423" fmla="*/ 2324130 h 2353303"/>
                <a:gd name="connsiteX424" fmla="*/ 215774 w 1809181"/>
                <a:gd name="connsiteY424" fmla="*/ 2299819 h 2353303"/>
                <a:gd name="connsiteX425" fmla="*/ 230001 w 1809181"/>
                <a:gd name="connsiteY425" fmla="*/ 2292526 h 2353303"/>
                <a:gd name="connsiteX426" fmla="*/ 227630 w 1809181"/>
                <a:gd name="connsiteY426" fmla="*/ 2263352 h 2353303"/>
                <a:gd name="connsiteX427" fmla="*/ 215774 w 1809181"/>
                <a:gd name="connsiteY427" fmla="*/ 2265783 h 2353303"/>
                <a:gd name="connsiteX428" fmla="*/ 196805 w 1809181"/>
                <a:gd name="connsiteY428" fmla="*/ 2241472 h 2353303"/>
                <a:gd name="connsiteX429" fmla="*/ 194434 w 1809181"/>
                <a:gd name="connsiteY429" fmla="*/ 2241472 h 2353303"/>
                <a:gd name="connsiteX430" fmla="*/ 194434 w 1809181"/>
                <a:gd name="connsiteY430" fmla="*/ 2234179 h 2353303"/>
                <a:gd name="connsiteX431" fmla="*/ 187320 w 1809181"/>
                <a:gd name="connsiteY431" fmla="*/ 2241472 h 2353303"/>
                <a:gd name="connsiteX432" fmla="*/ 187320 w 1809181"/>
                <a:gd name="connsiteY432" fmla="*/ 2229317 h 2353303"/>
                <a:gd name="connsiteX433" fmla="*/ 180207 w 1809181"/>
                <a:gd name="connsiteY433" fmla="*/ 2236610 h 2353303"/>
                <a:gd name="connsiteX434" fmla="*/ 175465 w 1809181"/>
                <a:gd name="connsiteY434" fmla="*/ 2229317 h 2353303"/>
                <a:gd name="connsiteX435" fmla="*/ 168351 w 1809181"/>
                <a:gd name="connsiteY435" fmla="*/ 2229317 h 2353303"/>
                <a:gd name="connsiteX436" fmla="*/ 154124 w 1809181"/>
                <a:gd name="connsiteY436" fmla="*/ 2209868 h 2353303"/>
                <a:gd name="connsiteX437" fmla="*/ 168351 w 1809181"/>
                <a:gd name="connsiteY437" fmla="*/ 2209868 h 2353303"/>
                <a:gd name="connsiteX438" fmla="*/ 168351 w 1809181"/>
                <a:gd name="connsiteY438" fmla="*/ 2207437 h 2353303"/>
                <a:gd name="connsiteX439" fmla="*/ 203918 w 1809181"/>
                <a:gd name="connsiteY439" fmla="*/ 2207437 h 2353303"/>
                <a:gd name="connsiteX440" fmla="*/ 187320 w 1809181"/>
                <a:gd name="connsiteY440" fmla="*/ 2119918 h 2353303"/>
                <a:gd name="connsiteX441" fmla="*/ 196805 w 1809181"/>
                <a:gd name="connsiteY441" fmla="*/ 2119918 h 2353303"/>
                <a:gd name="connsiteX442" fmla="*/ 196805 w 1809181"/>
                <a:gd name="connsiteY442" fmla="*/ 2129642 h 2353303"/>
                <a:gd name="connsiteX443" fmla="*/ 237114 w 1809181"/>
                <a:gd name="connsiteY443" fmla="*/ 2124780 h 2353303"/>
                <a:gd name="connsiteX444" fmla="*/ 244228 w 1809181"/>
                <a:gd name="connsiteY444" fmla="*/ 2136935 h 2353303"/>
                <a:gd name="connsiteX445" fmla="*/ 263197 w 1809181"/>
                <a:gd name="connsiteY445" fmla="*/ 2124780 h 2353303"/>
                <a:gd name="connsiteX446" fmla="*/ 263197 w 1809181"/>
                <a:gd name="connsiteY446" fmla="*/ 2119918 h 2353303"/>
                <a:gd name="connsiteX447" fmla="*/ 284537 w 1809181"/>
                <a:gd name="connsiteY447" fmla="*/ 2105331 h 2353303"/>
                <a:gd name="connsiteX448" fmla="*/ 277424 w 1809181"/>
                <a:gd name="connsiteY448" fmla="*/ 2081020 h 2353303"/>
                <a:gd name="connsiteX449" fmla="*/ 291651 w 1809181"/>
                <a:gd name="connsiteY449" fmla="*/ 2076158 h 2353303"/>
                <a:gd name="connsiteX450" fmla="*/ 303506 w 1809181"/>
                <a:gd name="connsiteY450" fmla="*/ 2105331 h 2353303"/>
                <a:gd name="connsiteX451" fmla="*/ 324847 w 1809181"/>
                <a:gd name="connsiteY451" fmla="*/ 2095607 h 2353303"/>
                <a:gd name="connsiteX452" fmla="*/ 320104 w 1809181"/>
                <a:gd name="connsiteY452" fmla="*/ 2081020 h 2353303"/>
                <a:gd name="connsiteX453" fmla="*/ 339073 w 1809181"/>
                <a:gd name="connsiteY453" fmla="*/ 2034829 h 2353303"/>
                <a:gd name="connsiteX454" fmla="*/ 343816 w 1809181"/>
                <a:gd name="connsiteY454" fmla="*/ 2034829 h 2353303"/>
                <a:gd name="connsiteX455" fmla="*/ 343816 w 1809181"/>
                <a:gd name="connsiteY455" fmla="*/ 2008087 h 2353303"/>
                <a:gd name="connsiteX456" fmla="*/ 317733 w 1809181"/>
                <a:gd name="connsiteY456" fmla="*/ 2008087 h 2353303"/>
                <a:gd name="connsiteX457" fmla="*/ 320104 w 1809181"/>
                <a:gd name="connsiteY457" fmla="*/ 2000794 h 2353303"/>
                <a:gd name="connsiteX458" fmla="*/ 312991 w 1809181"/>
                <a:gd name="connsiteY458" fmla="*/ 1998363 h 2353303"/>
                <a:gd name="connsiteX459" fmla="*/ 298764 w 1809181"/>
                <a:gd name="connsiteY459" fmla="*/ 2020243 h 2353303"/>
                <a:gd name="connsiteX460" fmla="*/ 265568 w 1809181"/>
                <a:gd name="connsiteY460" fmla="*/ 1991069 h 2353303"/>
                <a:gd name="connsiteX461" fmla="*/ 263197 w 1809181"/>
                <a:gd name="connsiteY461" fmla="*/ 1991069 h 2353303"/>
                <a:gd name="connsiteX462" fmla="*/ 234743 w 1809181"/>
                <a:gd name="connsiteY462" fmla="*/ 1944879 h 2353303"/>
                <a:gd name="connsiteX463" fmla="*/ 227630 w 1809181"/>
                <a:gd name="connsiteY463" fmla="*/ 1957034 h 2353303"/>
                <a:gd name="connsiteX464" fmla="*/ 215774 w 1809181"/>
                <a:gd name="connsiteY464" fmla="*/ 1942447 h 2353303"/>
                <a:gd name="connsiteX465" fmla="*/ 208661 w 1809181"/>
                <a:gd name="connsiteY465" fmla="*/ 1944879 h 2353303"/>
                <a:gd name="connsiteX466" fmla="*/ 196805 w 1809181"/>
                <a:gd name="connsiteY466" fmla="*/ 1930292 h 2353303"/>
                <a:gd name="connsiteX467" fmla="*/ 173094 w 1809181"/>
                <a:gd name="connsiteY467" fmla="*/ 1952172 h 2353303"/>
                <a:gd name="connsiteX468" fmla="*/ 139898 w 1809181"/>
                <a:gd name="connsiteY468" fmla="*/ 1893826 h 2353303"/>
                <a:gd name="connsiteX469" fmla="*/ 106702 w 1809181"/>
                <a:gd name="connsiteY469" fmla="*/ 1910843 h 2353303"/>
                <a:gd name="connsiteX470" fmla="*/ 99588 w 1809181"/>
                <a:gd name="connsiteY470" fmla="*/ 1903550 h 2353303"/>
                <a:gd name="connsiteX471" fmla="*/ 99588 w 1809181"/>
                <a:gd name="connsiteY471" fmla="*/ 1896257 h 2353303"/>
                <a:gd name="connsiteX472" fmla="*/ 106702 w 1809181"/>
                <a:gd name="connsiteY472" fmla="*/ 1893826 h 2353303"/>
                <a:gd name="connsiteX473" fmla="*/ 106702 w 1809181"/>
                <a:gd name="connsiteY473" fmla="*/ 1886532 h 2353303"/>
                <a:gd name="connsiteX474" fmla="*/ 87732 w 1809181"/>
                <a:gd name="connsiteY474" fmla="*/ 1888963 h 2353303"/>
                <a:gd name="connsiteX475" fmla="*/ 85361 w 1809181"/>
                <a:gd name="connsiteY475" fmla="*/ 1867083 h 2353303"/>
                <a:gd name="connsiteX476" fmla="*/ 101959 w 1809181"/>
                <a:gd name="connsiteY476" fmla="*/ 1867083 h 2353303"/>
                <a:gd name="connsiteX477" fmla="*/ 101959 w 1809181"/>
                <a:gd name="connsiteY477" fmla="*/ 1859790 h 2353303"/>
                <a:gd name="connsiteX478" fmla="*/ 113815 w 1809181"/>
                <a:gd name="connsiteY478" fmla="*/ 1862221 h 2353303"/>
                <a:gd name="connsiteX479" fmla="*/ 120928 w 1809181"/>
                <a:gd name="connsiteY479" fmla="*/ 1847635 h 2353303"/>
                <a:gd name="connsiteX480" fmla="*/ 85361 w 1809181"/>
                <a:gd name="connsiteY480" fmla="*/ 1852497 h 2353303"/>
                <a:gd name="connsiteX481" fmla="*/ 78248 w 1809181"/>
                <a:gd name="connsiteY481" fmla="*/ 1813599 h 2353303"/>
                <a:gd name="connsiteX482" fmla="*/ 71134 w 1809181"/>
                <a:gd name="connsiteY482" fmla="*/ 1813599 h 2353303"/>
                <a:gd name="connsiteX483" fmla="*/ 64021 w 1809181"/>
                <a:gd name="connsiteY483" fmla="*/ 1764977 h 2353303"/>
                <a:gd name="connsiteX484" fmla="*/ 23712 w 1809181"/>
                <a:gd name="connsiteY484" fmla="*/ 1772271 h 2353303"/>
                <a:gd name="connsiteX485" fmla="*/ 23712 w 1809181"/>
                <a:gd name="connsiteY485" fmla="*/ 1750391 h 2353303"/>
                <a:gd name="connsiteX486" fmla="*/ 26083 w 1809181"/>
                <a:gd name="connsiteY486" fmla="*/ 1747960 h 2353303"/>
                <a:gd name="connsiteX487" fmla="*/ 30825 w 1809181"/>
                <a:gd name="connsiteY487" fmla="*/ 1733373 h 2353303"/>
                <a:gd name="connsiteX488" fmla="*/ 30825 w 1809181"/>
                <a:gd name="connsiteY488" fmla="*/ 1723649 h 2353303"/>
                <a:gd name="connsiteX489" fmla="*/ 18969 w 1809181"/>
                <a:gd name="connsiteY489" fmla="*/ 1723649 h 2353303"/>
                <a:gd name="connsiteX490" fmla="*/ 16598 w 1809181"/>
                <a:gd name="connsiteY490" fmla="*/ 1701769 h 2353303"/>
                <a:gd name="connsiteX491" fmla="*/ 4743 w 1809181"/>
                <a:gd name="connsiteY491" fmla="*/ 1701769 h 2353303"/>
                <a:gd name="connsiteX492" fmla="*/ 0 w 1809181"/>
                <a:gd name="connsiteY492" fmla="*/ 1684751 h 2353303"/>
                <a:gd name="connsiteX493" fmla="*/ 23712 w 1809181"/>
                <a:gd name="connsiteY493" fmla="*/ 1675027 h 2353303"/>
                <a:gd name="connsiteX494" fmla="*/ 23712 w 1809181"/>
                <a:gd name="connsiteY494" fmla="*/ 1672596 h 2353303"/>
                <a:gd name="connsiteX495" fmla="*/ 47423 w 1809181"/>
                <a:gd name="connsiteY495" fmla="*/ 1672596 h 2353303"/>
                <a:gd name="connsiteX496" fmla="*/ 40310 w 1809181"/>
                <a:gd name="connsiteY496" fmla="*/ 1638560 h 2353303"/>
                <a:gd name="connsiteX497" fmla="*/ 18969 w 1809181"/>
                <a:gd name="connsiteY497" fmla="*/ 1643422 h 2353303"/>
                <a:gd name="connsiteX498" fmla="*/ 16598 w 1809181"/>
                <a:gd name="connsiteY498" fmla="*/ 1611818 h 2353303"/>
                <a:gd name="connsiteX499" fmla="*/ 23712 w 1809181"/>
                <a:gd name="connsiteY499" fmla="*/ 1611818 h 2353303"/>
                <a:gd name="connsiteX500" fmla="*/ 11856 w 1809181"/>
                <a:gd name="connsiteY500" fmla="*/ 1602094 h 2353303"/>
                <a:gd name="connsiteX501" fmla="*/ 23712 w 1809181"/>
                <a:gd name="connsiteY501" fmla="*/ 1597232 h 2353303"/>
                <a:gd name="connsiteX502" fmla="*/ 16598 w 1809181"/>
                <a:gd name="connsiteY502" fmla="*/ 1582645 h 2353303"/>
                <a:gd name="connsiteX503" fmla="*/ 18969 w 1809181"/>
                <a:gd name="connsiteY503" fmla="*/ 1570489 h 2353303"/>
                <a:gd name="connsiteX504" fmla="*/ 18969 w 1809181"/>
                <a:gd name="connsiteY504" fmla="*/ 1553472 h 2353303"/>
                <a:gd name="connsiteX505" fmla="*/ 30825 w 1809181"/>
                <a:gd name="connsiteY505" fmla="*/ 1548610 h 2353303"/>
                <a:gd name="connsiteX506" fmla="*/ 30825 w 1809181"/>
                <a:gd name="connsiteY506" fmla="*/ 1541316 h 2353303"/>
                <a:gd name="connsiteX507" fmla="*/ 37939 w 1809181"/>
                <a:gd name="connsiteY507" fmla="*/ 1548610 h 2353303"/>
                <a:gd name="connsiteX508" fmla="*/ 52165 w 1809181"/>
                <a:gd name="connsiteY508" fmla="*/ 1541316 h 2353303"/>
                <a:gd name="connsiteX509" fmla="*/ 47423 w 1809181"/>
                <a:gd name="connsiteY509" fmla="*/ 1541316 h 2353303"/>
                <a:gd name="connsiteX510" fmla="*/ 54537 w 1809181"/>
                <a:gd name="connsiteY510" fmla="*/ 1538885 h 2353303"/>
                <a:gd name="connsiteX511" fmla="*/ 59279 w 1809181"/>
                <a:gd name="connsiteY511" fmla="*/ 1546179 h 2353303"/>
                <a:gd name="connsiteX512" fmla="*/ 66392 w 1809181"/>
                <a:gd name="connsiteY512" fmla="*/ 1546179 h 2353303"/>
                <a:gd name="connsiteX513" fmla="*/ 80619 w 1809181"/>
                <a:gd name="connsiteY513" fmla="*/ 1553472 h 2353303"/>
                <a:gd name="connsiteX514" fmla="*/ 85361 w 1809181"/>
                <a:gd name="connsiteY514" fmla="*/ 1548610 h 2353303"/>
                <a:gd name="connsiteX515" fmla="*/ 94846 w 1809181"/>
                <a:gd name="connsiteY515" fmla="*/ 1560765 h 2353303"/>
                <a:gd name="connsiteX516" fmla="*/ 99588 w 1809181"/>
                <a:gd name="connsiteY516" fmla="*/ 1570489 h 2353303"/>
                <a:gd name="connsiteX517" fmla="*/ 106702 w 1809181"/>
                <a:gd name="connsiteY517" fmla="*/ 1568058 h 2353303"/>
                <a:gd name="connsiteX518" fmla="*/ 113815 w 1809181"/>
                <a:gd name="connsiteY518" fmla="*/ 1575352 h 2353303"/>
                <a:gd name="connsiteX519" fmla="*/ 128042 w 1809181"/>
                <a:gd name="connsiteY519" fmla="*/ 1570489 h 2353303"/>
                <a:gd name="connsiteX520" fmla="*/ 132784 w 1809181"/>
                <a:gd name="connsiteY520" fmla="*/ 1582645 h 2353303"/>
                <a:gd name="connsiteX521" fmla="*/ 154124 w 1809181"/>
                <a:gd name="connsiteY521" fmla="*/ 1587507 h 2353303"/>
                <a:gd name="connsiteX522" fmla="*/ 154124 w 1809181"/>
                <a:gd name="connsiteY522" fmla="*/ 1570489 h 2353303"/>
                <a:gd name="connsiteX523" fmla="*/ 163609 w 1809181"/>
                <a:gd name="connsiteY523" fmla="*/ 1570489 h 2353303"/>
                <a:gd name="connsiteX524" fmla="*/ 173094 w 1809181"/>
                <a:gd name="connsiteY524" fmla="*/ 1553472 h 2353303"/>
                <a:gd name="connsiteX525" fmla="*/ 161238 w 1809181"/>
                <a:gd name="connsiteY525" fmla="*/ 1473246 h 2353303"/>
                <a:gd name="connsiteX526" fmla="*/ 168351 w 1809181"/>
                <a:gd name="connsiteY526" fmla="*/ 1478108 h 2353303"/>
                <a:gd name="connsiteX527" fmla="*/ 173094 w 1809181"/>
                <a:gd name="connsiteY527" fmla="*/ 1465952 h 2353303"/>
                <a:gd name="connsiteX528" fmla="*/ 180207 w 1809181"/>
                <a:gd name="connsiteY528" fmla="*/ 1470814 h 2353303"/>
                <a:gd name="connsiteX529" fmla="*/ 180207 w 1809181"/>
                <a:gd name="connsiteY529" fmla="*/ 1465952 h 2353303"/>
                <a:gd name="connsiteX530" fmla="*/ 194434 w 1809181"/>
                <a:gd name="connsiteY530" fmla="*/ 1465952 h 2353303"/>
                <a:gd name="connsiteX531" fmla="*/ 180207 w 1809181"/>
                <a:gd name="connsiteY531" fmla="*/ 1376002 h 2353303"/>
                <a:gd name="connsiteX532" fmla="*/ 161238 w 1809181"/>
                <a:gd name="connsiteY532" fmla="*/ 1380864 h 2353303"/>
                <a:gd name="connsiteX533" fmla="*/ 161238 w 1809181"/>
                <a:gd name="connsiteY533" fmla="*/ 1373571 h 2353303"/>
                <a:gd name="connsiteX534" fmla="*/ 135155 w 1809181"/>
                <a:gd name="connsiteY534" fmla="*/ 1373571 h 2353303"/>
                <a:gd name="connsiteX535" fmla="*/ 132784 w 1809181"/>
                <a:gd name="connsiteY535" fmla="*/ 1346829 h 2353303"/>
                <a:gd name="connsiteX536" fmla="*/ 132784 w 1809181"/>
                <a:gd name="connsiteY536" fmla="*/ 1334673 h 2353303"/>
                <a:gd name="connsiteX537" fmla="*/ 139898 w 1809181"/>
                <a:gd name="connsiteY537" fmla="*/ 1327380 h 2353303"/>
                <a:gd name="connsiteX538" fmla="*/ 135155 w 1809181"/>
                <a:gd name="connsiteY538" fmla="*/ 1305500 h 2353303"/>
                <a:gd name="connsiteX539" fmla="*/ 142269 w 1809181"/>
                <a:gd name="connsiteY539" fmla="*/ 1303069 h 2353303"/>
                <a:gd name="connsiteX540" fmla="*/ 139898 w 1809181"/>
                <a:gd name="connsiteY540" fmla="*/ 1298207 h 2353303"/>
                <a:gd name="connsiteX541" fmla="*/ 142269 w 1809181"/>
                <a:gd name="connsiteY541" fmla="*/ 1295775 h 2353303"/>
                <a:gd name="connsiteX542" fmla="*/ 149382 w 1809181"/>
                <a:gd name="connsiteY542" fmla="*/ 1295775 h 2353303"/>
                <a:gd name="connsiteX543" fmla="*/ 149382 w 1809181"/>
                <a:gd name="connsiteY543" fmla="*/ 1276327 h 2353303"/>
                <a:gd name="connsiteX544" fmla="*/ 142269 w 1809181"/>
                <a:gd name="connsiteY544" fmla="*/ 1276327 h 2353303"/>
                <a:gd name="connsiteX545" fmla="*/ 142269 w 1809181"/>
                <a:gd name="connsiteY545" fmla="*/ 1247154 h 2353303"/>
                <a:gd name="connsiteX546" fmla="*/ 154124 w 1809181"/>
                <a:gd name="connsiteY546" fmla="*/ 1242291 h 2353303"/>
                <a:gd name="connsiteX547" fmla="*/ 149382 w 1809181"/>
                <a:gd name="connsiteY547" fmla="*/ 1220411 h 2353303"/>
                <a:gd name="connsiteX548" fmla="*/ 180207 w 1809181"/>
                <a:gd name="connsiteY548" fmla="*/ 1215549 h 2353303"/>
                <a:gd name="connsiteX549" fmla="*/ 175465 w 1809181"/>
                <a:gd name="connsiteY549" fmla="*/ 1198532 h 2353303"/>
                <a:gd name="connsiteX550" fmla="*/ 161238 w 1809181"/>
                <a:gd name="connsiteY550" fmla="*/ 1193669 h 2353303"/>
                <a:gd name="connsiteX551" fmla="*/ 154124 w 1809181"/>
                <a:gd name="connsiteY551" fmla="*/ 1179083 h 2353303"/>
                <a:gd name="connsiteX552" fmla="*/ 132784 w 1809181"/>
                <a:gd name="connsiteY552" fmla="*/ 1179083 h 2353303"/>
                <a:gd name="connsiteX553" fmla="*/ 128042 w 1809181"/>
                <a:gd name="connsiteY553" fmla="*/ 1157203 h 2353303"/>
                <a:gd name="connsiteX554" fmla="*/ 118557 w 1809181"/>
                <a:gd name="connsiteY554" fmla="*/ 1157203 h 2353303"/>
                <a:gd name="connsiteX555" fmla="*/ 99588 w 1809181"/>
                <a:gd name="connsiteY555" fmla="*/ 1157203 h 2353303"/>
                <a:gd name="connsiteX556" fmla="*/ 94846 w 1809181"/>
                <a:gd name="connsiteY556" fmla="*/ 1132892 h 2353303"/>
                <a:gd name="connsiteX557" fmla="*/ 87732 w 1809181"/>
                <a:gd name="connsiteY557" fmla="*/ 1115874 h 2353303"/>
                <a:gd name="connsiteX558" fmla="*/ 85361 w 1809181"/>
                <a:gd name="connsiteY558" fmla="*/ 1084270 h 2353303"/>
                <a:gd name="connsiteX559" fmla="*/ 92475 w 1809181"/>
                <a:gd name="connsiteY559" fmla="*/ 1084270 h 2353303"/>
                <a:gd name="connsiteX560" fmla="*/ 94846 w 1809181"/>
                <a:gd name="connsiteY560" fmla="*/ 1074546 h 2353303"/>
                <a:gd name="connsiteX561" fmla="*/ 85361 w 1809181"/>
                <a:gd name="connsiteY561" fmla="*/ 1047803 h 2353303"/>
                <a:gd name="connsiteX562" fmla="*/ 80619 w 1809181"/>
                <a:gd name="connsiteY562" fmla="*/ 1025924 h 2353303"/>
                <a:gd name="connsiteX563" fmla="*/ 73506 w 1809181"/>
                <a:gd name="connsiteY563" fmla="*/ 1025924 h 2353303"/>
                <a:gd name="connsiteX564" fmla="*/ 71134 w 1809181"/>
                <a:gd name="connsiteY564" fmla="*/ 1021061 h 2353303"/>
                <a:gd name="connsiteX565" fmla="*/ 85361 w 1809181"/>
                <a:gd name="connsiteY565" fmla="*/ 999182 h 2353303"/>
                <a:gd name="connsiteX566" fmla="*/ 99588 w 1809181"/>
                <a:gd name="connsiteY566" fmla="*/ 1004044 h 2353303"/>
                <a:gd name="connsiteX567" fmla="*/ 101959 w 1809181"/>
                <a:gd name="connsiteY567" fmla="*/ 1011337 h 2353303"/>
                <a:gd name="connsiteX568" fmla="*/ 113815 w 1809181"/>
                <a:gd name="connsiteY568" fmla="*/ 1018630 h 2353303"/>
                <a:gd name="connsiteX569" fmla="*/ 132784 w 1809181"/>
                <a:gd name="connsiteY569" fmla="*/ 1018630 h 2353303"/>
                <a:gd name="connsiteX570" fmla="*/ 135155 w 1809181"/>
                <a:gd name="connsiteY570" fmla="*/ 1025924 h 2353303"/>
                <a:gd name="connsiteX571" fmla="*/ 147011 w 1809181"/>
                <a:gd name="connsiteY571" fmla="*/ 1021061 h 2353303"/>
                <a:gd name="connsiteX572" fmla="*/ 154124 w 1809181"/>
                <a:gd name="connsiteY572" fmla="*/ 1004044 h 2353303"/>
                <a:gd name="connsiteX573" fmla="*/ 208661 w 1809181"/>
                <a:gd name="connsiteY573" fmla="*/ 1006475 h 2353303"/>
                <a:gd name="connsiteX574" fmla="*/ 241857 w 1809181"/>
                <a:gd name="connsiteY574" fmla="*/ 1040510 h 2353303"/>
                <a:gd name="connsiteX575" fmla="*/ 244228 w 1809181"/>
                <a:gd name="connsiteY575" fmla="*/ 1028355 h 2353303"/>
                <a:gd name="connsiteX576" fmla="*/ 237114 w 1809181"/>
                <a:gd name="connsiteY576" fmla="*/ 1028355 h 2353303"/>
                <a:gd name="connsiteX577" fmla="*/ 234743 w 1809181"/>
                <a:gd name="connsiteY577" fmla="*/ 1021061 h 2353303"/>
                <a:gd name="connsiteX578" fmla="*/ 222888 w 1809181"/>
                <a:gd name="connsiteY578" fmla="*/ 1011337 h 2353303"/>
                <a:gd name="connsiteX579" fmla="*/ 227630 w 1809181"/>
                <a:gd name="connsiteY579" fmla="*/ 1004044 h 2353303"/>
                <a:gd name="connsiteX580" fmla="*/ 234743 w 1809181"/>
                <a:gd name="connsiteY580" fmla="*/ 1004044 h 2353303"/>
                <a:gd name="connsiteX581" fmla="*/ 237114 w 1809181"/>
                <a:gd name="connsiteY581" fmla="*/ 991888 h 2353303"/>
                <a:gd name="connsiteX582" fmla="*/ 256084 w 1809181"/>
                <a:gd name="connsiteY582" fmla="*/ 991888 h 2353303"/>
                <a:gd name="connsiteX583" fmla="*/ 258455 w 1809181"/>
                <a:gd name="connsiteY583" fmla="*/ 977302 h 2353303"/>
                <a:gd name="connsiteX584" fmla="*/ 265568 w 1809181"/>
                <a:gd name="connsiteY584" fmla="*/ 979733 h 2353303"/>
                <a:gd name="connsiteX585" fmla="*/ 275053 w 1809181"/>
                <a:gd name="connsiteY585" fmla="*/ 965146 h 2353303"/>
                <a:gd name="connsiteX586" fmla="*/ 296393 w 1809181"/>
                <a:gd name="connsiteY586" fmla="*/ 970008 h 2353303"/>
                <a:gd name="connsiteX587" fmla="*/ 296393 w 1809181"/>
                <a:gd name="connsiteY587" fmla="*/ 977302 h 2353303"/>
                <a:gd name="connsiteX588" fmla="*/ 317733 w 1809181"/>
                <a:gd name="connsiteY588" fmla="*/ 991888 h 2353303"/>
                <a:gd name="connsiteX589" fmla="*/ 317733 w 1809181"/>
                <a:gd name="connsiteY589" fmla="*/ 943266 h 2353303"/>
                <a:gd name="connsiteX590" fmla="*/ 329589 w 1809181"/>
                <a:gd name="connsiteY590" fmla="*/ 935973 h 2353303"/>
                <a:gd name="connsiteX591" fmla="*/ 336702 w 1809181"/>
                <a:gd name="connsiteY591" fmla="*/ 921386 h 2353303"/>
                <a:gd name="connsiteX592" fmla="*/ 353300 w 1809181"/>
                <a:gd name="connsiteY592" fmla="*/ 921386 h 2353303"/>
                <a:gd name="connsiteX593" fmla="*/ 358043 w 1809181"/>
                <a:gd name="connsiteY593" fmla="*/ 909231 h 2353303"/>
                <a:gd name="connsiteX594" fmla="*/ 386496 w 1809181"/>
                <a:gd name="connsiteY594" fmla="*/ 909231 h 2353303"/>
                <a:gd name="connsiteX595" fmla="*/ 386496 w 1809181"/>
                <a:gd name="connsiteY595" fmla="*/ 899507 h 2353303"/>
                <a:gd name="connsiteX596" fmla="*/ 374641 w 1809181"/>
                <a:gd name="connsiteY596" fmla="*/ 894644 h 2353303"/>
                <a:gd name="connsiteX597" fmla="*/ 384125 w 1809181"/>
                <a:gd name="connsiteY597" fmla="*/ 882489 h 2353303"/>
                <a:gd name="connsiteX598" fmla="*/ 367527 w 1809181"/>
                <a:gd name="connsiteY598" fmla="*/ 872764 h 2353303"/>
                <a:gd name="connsiteX599" fmla="*/ 374641 w 1809181"/>
                <a:gd name="connsiteY599" fmla="*/ 865471 h 2353303"/>
                <a:gd name="connsiteX600" fmla="*/ 379383 w 1809181"/>
                <a:gd name="connsiteY600" fmla="*/ 867902 h 2353303"/>
                <a:gd name="connsiteX601" fmla="*/ 384125 w 1809181"/>
                <a:gd name="connsiteY601" fmla="*/ 860609 h 2353303"/>
                <a:gd name="connsiteX602" fmla="*/ 379383 w 1809181"/>
                <a:gd name="connsiteY602" fmla="*/ 860609 h 2353303"/>
                <a:gd name="connsiteX603" fmla="*/ 391239 w 1809181"/>
                <a:gd name="connsiteY603" fmla="*/ 853316 h 2353303"/>
                <a:gd name="connsiteX604" fmla="*/ 393610 w 1809181"/>
                <a:gd name="connsiteY604" fmla="*/ 846022 h 2353303"/>
                <a:gd name="connsiteX605" fmla="*/ 400723 w 1809181"/>
                <a:gd name="connsiteY605" fmla="*/ 858178 h 2353303"/>
                <a:gd name="connsiteX606" fmla="*/ 407837 w 1809181"/>
                <a:gd name="connsiteY606" fmla="*/ 853316 h 2353303"/>
                <a:gd name="connsiteX607" fmla="*/ 407837 w 1809181"/>
                <a:gd name="connsiteY607" fmla="*/ 831436 h 2353303"/>
                <a:gd name="connsiteX608" fmla="*/ 414950 w 1809181"/>
                <a:gd name="connsiteY608" fmla="*/ 831436 h 2353303"/>
                <a:gd name="connsiteX609" fmla="*/ 414950 w 1809181"/>
                <a:gd name="connsiteY609" fmla="*/ 811987 h 2353303"/>
                <a:gd name="connsiteX610" fmla="*/ 422063 w 1809181"/>
                <a:gd name="connsiteY610" fmla="*/ 809556 h 2353303"/>
                <a:gd name="connsiteX611" fmla="*/ 429177 w 1809181"/>
                <a:gd name="connsiteY611" fmla="*/ 802263 h 2353303"/>
                <a:gd name="connsiteX612" fmla="*/ 445775 w 1809181"/>
                <a:gd name="connsiteY612" fmla="*/ 804694 h 2353303"/>
                <a:gd name="connsiteX613" fmla="*/ 445775 w 1809181"/>
                <a:gd name="connsiteY613" fmla="*/ 809556 h 2353303"/>
                <a:gd name="connsiteX614" fmla="*/ 452888 w 1809181"/>
                <a:gd name="connsiteY614" fmla="*/ 804694 h 2353303"/>
                <a:gd name="connsiteX615" fmla="*/ 460002 w 1809181"/>
                <a:gd name="connsiteY615" fmla="*/ 804694 h 2353303"/>
                <a:gd name="connsiteX616" fmla="*/ 460002 w 1809181"/>
                <a:gd name="connsiteY616" fmla="*/ 802263 h 2353303"/>
                <a:gd name="connsiteX617" fmla="*/ 474229 w 1809181"/>
                <a:gd name="connsiteY617" fmla="*/ 797400 h 2353303"/>
                <a:gd name="connsiteX618" fmla="*/ 469486 w 1809181"/>
                <a:gd name="connsiteY618" fmla="*/ 777952 h 2353303"/>
                <a:gd name="connsiteX619" fmla="*/ 462373 w 1809181"/>
                <a:gd name="connsiteY619" fmla="*/ 770658 h 2353303"/>
                <a:gd name="connsiteX620" fmla="*/ 467115 w 1809181"/>
                <a:gd name="connsiteY620" fmla="*/ 768227 h 2353303"/>
                <a:gd name="connsiteX621" fmla="*/ 493198 w 1809181"/>
                <a:gd name="connsiteY621" fmla="*/ 763365 h 2353303"/>
                <a:gd name="connsiteX622" fmla="*/ 535878 w 1809181"/>
                <a:gd name="connsiteY622" fmla="*/ 741485 h 2353303"/>
                <a:gd name="connsiteX623" fmla="*/ 524023 w 1809181"/>
                <a:gd name="connsiteY623" fmla="*/ 726899 h 2353303"/>
                <a:gd name="connsiteX624" fmla="*/ 469486 w 1809181"/>
                <a:gd name="connsiteY624" fmla="*/ 705019 h 2353303"/>
                <a:gd name="connsiteX625" fmla="*/ 493198 w 1809181"/>
                <a:gd name="connsiteY625" fmla="*/ 680708 h 2353303"/>
                <a:gd name="connsiteX626" fmla="*/ 500311 w 1809181"/>
                <a:gd name="connsiteY626" fmla="*/ 673414 h 2353303"/>
                <a:gd name="connsiteX627" fmla="*/ 528765 w 1809181"/>
                <a:gd name="connsiteY627" fmla="*/ 670983 h 2353303"/>
                <a:gd name="connsiteX628" fmla="*/ 616497 w 1809181"/>
                <a:gd name="connsiteY628" fmla="*/ 692863 h 2353303"/>
                <a:gd name="connsiteX629" fmla="*/ 630724 w 1809181"/>
                <a:gd name="connsiteY629" fmla="*/ 688001 h 2353303"/>
                <a:gd name="connsiteX630" fmla="*/ 630724 w 1809181"/>
                <a:gd name="connsiteY630" fmla="*/ 695294 h 2353303"/>
                <a:gd name="connsiteX631" fmla="*/ 640208 w 1809181"/>
                <a:gd name="connsiteY631" fmla="*/ 695294 h 2353303"/>
                <a:gd name="connsiteX632" fmla="*/ 644951 w 1809181"/>
                <a:gd name="connsiteY632" fmla="*/ 678277 h 2353303"/>
                <a:gd name="connsiteX633" fmla="*/ 652064 w 1809181"/>
                <a:gd name="connsiteY633" fmla="*/ 666121 h 2353303"/>
                <a:gd name="connsiteX634" fmla="*/ 663920 w 1809181"/>
                <a:gd name="connsiteY634" fmla="*/ 688001 h 2353303"/>
                <a:gd name="connsiteX635" fmla="*/ 671033 w 1809181"/>
                <a:gd name="connsiteY635" fmla="*/ 685570 h 2353303"/>
                <a:gd name="connsiteX636" fmla="*/ 685260 w 1809181"/>
                <a:gd name="connsiteY636" fmla="*/ 700156 h 2353303"/>
                <a:gd name="connsiteX637" fmla="*/ 685260 w 1809181"/>
                <a:gd name="connsiteY637" fmla="*/ 700156 h 2353303"/>
                <a:gd name="connsiteX638" fmla="*/ 671033 w 1809181"/>
                <a:gd name="connsiteY638" fmla="*/ 685570 h 2353303"/>
                <a:gd name="connsiteX639" fmla="*/ 663920 w 1809181"/>
                <a:gd name="connsiteY639" fmla="*/ 688001 h 2353303"/>
                <a:gd name="connsiteX640" fmla="*/ 652064 w 1809181"/>
                <a:gd name="connsiteY640" fmla="*/ 666121 h 2353303"/>
                <a:gd name="connsiteX641" fmla="*/ 652064 w 1809181"/>
                <a:gd name="connsiteY641" fmla="*/ 658827 h 2353303"/>
                <a:gd name="connsiteX642" fmla="*/ 673404 w 1809181"/>
                <a:gd name="connsiteY642" fmla="*/ 646672 h 2353303"/>
                <a:gd name="connsiteX643" fmla="*/ 666291 w 1809181"/>
                <a:gd name="connsiteY643" fmla="*/ 639379 h 2353303"/>
                <a:gd name="connsiteX644" fmla="*/ 697116 w 1809181"/>
                <a:gd name="connsiteY644" fmla="*/ 629654 h 2353303"/>
                <a:gd name="connsiteX645" fmla="*/ 692374 w 1809181"/>
                <a:gd name="connsiteY645" fmla="*/ 615068 h 2353303"/>
                <a:gd name="connsiteX646" fmla="*/ 659178 w 1809181"/>
                <a:gd name="connsiteY646" fmla="*/ 610205 h 2353303"/>
                <a:gd name="connsiteX647" fmla="*/ 656806 w 1809181"/>
                <a:gd name="connsiteY647" fmla="*/ 595619 h 2353303"/>
                <a:gd name="connsiteX648" fmla="*/ 666291 w 1809181"/>
                <a:gd name="connsiteY648" fmla="*/ 534841 h 2353303"/>
                <a:gd name="connsiteX649" fmla="*/ 656806 w 1809181"/>
                <a:gd name="connsiteY649" fmla="*/ 525117 h 2353303"/>
                <a:gd name="connsiteX650" fmla="*/ 656806 w 1809181"/>
                <a:gd name="connsiteY650" fmla="*/ 503237 h 2353303"/>
                <a:gd name="connsiteX651" fmla="*/ 640208 w 1809181"/>
                <a:gd name="connsiteY651" fmla="*/ 503237 h 2353303"/>
                <a:gd name="connsiteX652" fmla="*/ 644951 w 1809181"/>
                <a:gd name="connsiteY652" fmla="*/ 471633 h 2353303"/>
                <a:gd name="connsiteX653" fmla="*/ 637837 w 1809181"/>
                <a:gd name="connsiteY653" fmla="*/ 464340 h 2353303"/>
                <a:gd name="connsiteX654" fmla="*/ 640208 w 1809181"/>
                <a:gd name="connsiteY654" fmla="*/ 444891 h 2353303"/>
                <a:gd name="connsiteX655" fmla="*/ 659178 w 1809181"/>
                <a:gd name="connsiteY655" fmla="*/ 444891 h 2353303"/>
                <a:gd name="connsiteX656" fmla="*/ 678147 w 1809181"/>
                <a:gd name="connsiteY656" fmla="*/ 430304 h 2353303"/>
                <a:gd name="connsiteX657" fmla="*/ 680518 w 1809181"/>
                <a:gd name="connsiteY657" fmla="*/ 427873 h 2353303"/>
                <a:gd name="connsiteX658" fmla="*/ 659178 w 1809181"/>
                <a:gd name="connsiteY658" fmla="*/ 423011 h 2353303"/>
                <a:gd name="connsiteX659" fmla="*/ 666291 w 1809181"/>
                <a:gd name="connsiteY659" fmla="*/ 405993 h 2353303"/>
                <a:gd name="connsiteX660" fmla="*/ 692374 w 1809181"/>
                <a:gd name="connsiteY660" fmla="*/ 408424 h 2353303"/>
                <a:gd name="connsiteX661" fmla="*/ 687631 w 1809181"/>
                <a:gd name="connsiteY661" fmla="*/ 388975 h 2353303"/>
                <a:gd name="connsiteX662" fmla="*/ 687631 w 1809181"/>
                <a:gd name="connsiteY662" fmla="*/ 374389 h 2353303"/>
                <a:gd name="connsiteX663" fmla="*/ 704229 w 1809181"/>
                <a:gd name="connsiteY663" fmla="*/ 374389 h 2353303"/>
                <a:gd name="connsiteX664" fmla="*/ 706600 w 1809181"/>
                <a:gd name="connsiteY664" fmla="*/ 367096 h 2353303"/>
                <a:gd name="connsiteX665" fmla="*/ 713714 w 1809181"/>
                <a:gd name="connsiteY665" fmla="*/ 364665 h 2353303"/>
                <a:gd name="connsiteX666" fmla="*/ 711343 w 1809181"/>
                <a:gd name="connsiteY666" fmla="*/ 347647 h 2353303"/>
                <a:gd name="connsiteX667" fmla="*/ 739796 w 1809181"/>
                <a:gd name="connsiteY667" fmla="*/ 337922 h 2353303"/>
                <a:gd name="connsiteX668" fmla="*/ 727941 w 1809181"/>
                <a:gd name="connsiteY668" fmla="*/ 333060 h 2353303"/>
                <a:gd name="connsiteX669" fmla="*/ 725569 w 1809181"/>
                <a:gd name="connsiteY669" fmla="*/ 311180 h 2353303"/>
                <a:gd name="connsiteX670" fmla="*/ 718456 w 1809181"/>
                <a:gd name="connsiteY670" fmla="*/ 308749 h 2353303"/>
                <a:gd name="connsiteX671" fmla="*/ 725569 w 1809181"/>
                <a:gd name="connsiteY671" fmla="*/ 299025 h 2353303"/>
                <a:gd name="connsiteX672" fmla="*/ 725569 w 1809181"/>
                <a:gd name="connsiteY672" fmla="*/ 296594 h 2353303"/>
                <a:gd name="connsiteX673" fmla="*/ 713714 w 1809181"/>
                <a:gd name="connsiteY673" fmla="*/ 291732 h 2353303"/>
                <a:gd name="connsiteX674" fmla="*/ 704229 w 1809181"/>
                <a:gd name="connsiteY674" fmla="*/ 299025 h 2353303"/>
                <a:gd name="connsiteX675" fmla="*/ 692374 w 1809181"/>
                <a:gd name="connsiteY675" fmla="*/ 282007 h 2353303"/>
                <a:gd name="connsiteX676" fmla="*/ 706600 w 1809181"/>
                <a:gd name="connsiteY676" fmla="*/ 255265 h 2353303"/>
                <a:gd name="connsiteX677" fmla="*/ 713714 w 1809181"/>
                <a:gd name="connsiteY677" fmla="*/ 267421 h 2353303"/>
                <a:gd name="connsiteX678" fmla="*/ 732683 w 1809181"/>
                <a:gd name="connsiteY678" fmla="*/ 240679 h 2353303"/>
                <a:gd name="connsiteX679" fmla="*/ 742167 w 1809181"/>
                <a:gd name="connsiteY679" fmla="*/ 240679 h 2353303"/>
                <a:gd name="connsiteX680" fmla="*/ 742167 w 1809181"/>
                <a:gd name="connsiteY680" fmla="*/ 233385 h 2353303"/>
                <a:gd name="connsiteX681" fmla="*/ 720827 w 1809181"/>
                <a:gd name="connsiteY681" fmla="*/ 218799 h 2353303"/>
                <a:gd name="connsiteX682" fmla="*/ 727941 w 1809181"/>
                <a:gd name="connsiteY682" fmla="*/ 199350 h 2353303"/>
                <a:gd name="connsiteX683" fmla="*/ 754023 w 1809181"/>
                <a:gd name="connsiteY683" fmla="*/ 199350 h 2353303"/>
                <a:gd name="connsiteX684" fmla="*/ 761137 w 1809181"/>
                <a:gd name="connsiteY684" fmla="*/ 192057 h 2353303"/>
                <a:gd name="connsiteX685" fmla="*/ 732683 w 1809181"/>
                <a:gd name="connsiteY685" fmla="*/ 150728 h 2353303"/>
                <a:gd name="connsiteX686" fmla="*/ 742167 w 1809181"/>
                <a:gd name="connsiteY686" fmla="*/ 131279 h 2353303"/>
                <a:gd name="connsiteX687" fmla="*/ 775363 w 1809181"/>
                <a:gd name="connsiteY687" fmla="*/ 116693 h 2353303"/>
                <a:gd name="connsiteX688" fmla="*/ 780106 w 1809181"/>
                <a:gd name="connsiteY688" fmla="*/ 131279 h 2353303"/>
                <a:gd name="connsiteX689" fmla="*/ 801446 w 1809181"/>
                <a:gd name="connsiteY689" fmla="*/ 116693 h 2353303"/>
                <a:gd name="connsiteX690" fmla="*/ 796704 w 1809181"/>
                <a:gd name="connsiteY690" fmla="*/ 109399 h 2353303"/>
                <a:gd name="connsiteX691" fmla="*/ 813302 w 1809181"/>
                <a:gd name="connsiteY691" fmla="*/ 102106 h 2353303"/>
                <a:gd name="connsiteX692" fmla="*/ 813302 w 1809181"/>
                <a:gd name="connsiteY692" fmla="*/ 94813 h 2353303"/>
                <a:gd name="connsiteX693" fmla="*/ 822786 w 1809181"/>
                <a:gd name="connsiteY693" fmla="*/ 87519 h 2353303"/>
                <a:gd name="connsiteX694" fmla="*/ 808559 w 1809181"/>
                <a:gd name="connsiteY694" fmla="*/ 53484 h 2353303"/>
                <a:gd name="connsiteX695" fmla="*/ 806188 w 1809181"/>
                <a:gd name="connsiteY695" fmla="*/ 7293 h 2353303"/>
                <a:gd name="connsiteX696" fmla="*/ 848869 w 1809181"/>
                <a:gd name="connsiteY696" fmla="*/ 17018 h 2353303"/>
                <a:gd name="connsiteX697" fmla="*/ 870209 w 1809181"/>
                <a:gd name="connsiteY697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571445 w 1809181"/>
                <a:gd name="connsiteY414" fmla="*/ 2299819 h 2353303"/>
                <a:gd name="connsiteX415" fmla="*/ 531136 w 1809181"/>
                <a:gd name="connsiteY415" fmla="*/ 2290094 h 2353303"/>
                <a:gd name="connsiteX416" fmla="*/ 488455 w 1809181"/>
                <a:gd name="connsiteY416" fmla="*/ 2297388 h 2353303"/>
                <a:gd name="connsiteX417" fmla="*/ 481342 w 1809181"/>
                <a:gd name="connsiteY417" fmla="*/ 2307112 h 2353303"/>
                <a:gd name="connsiteX418" fmla="*/ 481342 w 1809181"/>
                <a:gd name="connsiteY418" fmla="*/ 2319268 h 2353303"/>
                <a:gd name="connsiteX419" fmla="*/ 270310 w 1809181"/>
                <a:gd name="connsiteY419" fmla="*/ 2353303 h 2353303"/>
                <a:gd name="connsiteX420" fmla="*/ 284537 w 1809181"/>
                <a:gd name="connsiteY420" fmla="*/ 2326561 h 2353303"/>
                <a:gd name="connsiteX421" fmla="*/ 275053 w 1809181"/>
                <a:gd name="connsiteY421" fmla="*/ 2314405 h 2353303"/>
                <a:gd name="connsiteX422" fmla="*/ 263197 w 1809181"/>
                <a:gd name="connsiteY422" fmla="*/ 2324130 h 2353303"/>
                <a:gd name="connsiteX423" fmla="*/ 215774 w 1809181"/>
                <a:gd name="connsiteY423" fmla="*/ 2299819 h 2353303"/>
                <a:gd name="connsiteX424" fmla="*/ 230001 w 1809181"/>
                <a:gd name="connsiteY424" fmla="*/ 2292526 h 2353303"/>
                <a:gd name="connsiteX425" fmla="*/ 227630 w 1809181"/>
                <a:gd name="connsiteY425" fmla="*/ 2263352 h 2353303"/>
                <a:gd name="connsiteX426" fmla="*/ 215774 w 1809181"/>
                <a:gd name="connsiteY426" fmla="*/ 2265783 h 2353303"/>
                <a:gd name="connsiteX427" fmla="*/ 196805 w 1809181"/>
                <a:gd name="connsiteY427" fmla="*/ 2241472 h 2353303"/>
                <a:gd name="connsiteX428" fmla="*/ 194434 w 1809181"/>
                <a:gd name="connsiteY428" fmla="*/ 2241472 h 2353303"/>
                <a:gd name="connsiteX429" fmla="*/ 194434 w 1809181"/>
                <a:gd name="connsiteY429" fmla="*/ 2234179 h 2353303"/>
                <a:gd name="connsiteX430" fmla="*/ 187320 w 1809181"/>
                <a:gd name="connsiteY430" fmla="*/ 2241472 h 2353303"/>
                <a:gd name="connsiteX431" fmla="*/ 187320 w 1809181"/>
                <a:gd name="connsiteY431" fmla="*/ 2229317 h 2353303"/>
                <a:gd name="connsiteX432" fmla="*/ 180207 w 1809181"/>
                <a:gd name="connsiteY432" fmla="*/ 2236610 h 2353303"/>
                <a:gd name="connsiteX433" fmla="*/ 175465 w 1809181"/>
                <a:gd name="connsiteY433" fmla="*/ 2229317 h 2353303"/>
                <a:gd name="connsiteX434" fmla="*/ 168351 w 1809181"/>
                <a:gd name="connsiteY434" fmla="*/ 2229317 h 2353303"/>
                <a:gd name="connsiteX435" fmla="*/ 154124 w 1809181"/>
                <a:gd name="connsiteY435" fmla="*/ 2209868 h 2353303"/>
                <a:gd name="connsiteX436" fmla="*/ 168351 w 1809181"/>
                <a:gd name="connsiteY436" fmla="*/ 2209868 h 2353303"/>
                <a:gd name="connsiteX437" fmla="*/ 168351 w 1809181"/>
                <a:gd name="connsiteY437" fmla="*/ 2207437 h 2353303"/>
                <a:gd name="connsiteX438" fmla="*/ 203918 w 1809181"/>
                <a:gd name="connsiteY438" fmla="*/ 2207437 h 2353303"/>
                <a:gd name="connsiteX439" fmla="*/ 187320 w 1809181"/>
                <a:gd name="connsiteY439" fmla="*/ 2119918 h 2353303"/>
                <a:gd name="connsiteX440" fmla="*/ 196805 w 1809181"/>
                <a:gd name="connsiteY440" fmla="*/ 2119918 h 2353303"/>
                <a:gd name="connsiteX441" fmla="*/ 196805 w 1809181"/>
                <a:gd name="connsiteY441" fmla="*/ 2129642 h 2353303"/>
                <a:gd name="connsiteX442" fmla="*/ 237114 w 1809181"/>
                <a:gd name="connsiteY442" fmla="*/ 2124780 h 2353303"/>
                <a:gd name="connsiteX443" fmla="*/ 244228 w 1809181"/>
                <a:gd name="connsiteY443" fmla="*/ 2136935 h 2353303"/>
                <a:gd name="connsiteX444" fmla="*/ 263197 w 1809181"/>
                <a:gd name="connsiteY444" fmla="*/ 2124780 h 2353303"/>
                <a:gd name="connsiteX445" fmla="*/ 263197 w 1809181"/>
                <a:gd name="connsiteY445" fmla="*/ 2119918 h 2353303"/>
                <a:gd name="connsiteX446" fmla="*/ 284537 w 1809181"/>
                <a:gd name="connsiteY446" fmla="*/ 2105331 h 2353303"/>
                <a:gd name="connsiteX447" fmla="*/ 277424 w 1809181"/>
                <a:gd name="connsiteY447" fmla="*/ 2081020 h 2353303"/>
                <a:gd name="connsiteX448" fmla="*/ 291651 w 1809181"/>
                <a:gd name="connsiteY448" fmla="*/ 2076158 h 2353303"/>
                <a:gd name="connsiteX449" fmla="*/ 303506 w 1809181"/>
                <a:gd name="connsiteY449" fmla="*/ 2105331 h 2353303"/>
                <a:gd name="connsiteX450" fmla="*/ 324847 w 1809181"/>
                <a:gd name="connsiteY450" fmla="*/ 2095607 h 2353303"/>
                <a:gd name="connsiteX451" fmla="*/ 320104 w 1809181"/>
                <a:gd name="connsiteY451" fmla="*/ 2081020 h 2353303"/>
                <a:gd name="connsiteX452" fmla="*/ 339073 w 1809181"/>
                <a:gd name="connsiteY452" fmla="*/ 2034829 h 2353303"/>
                <a:gd name="connsiteX453" fmla="*/ 343816 w 1809181"/>
                <a:gd name="connsiteY453" fmla="*/ 2034829 h 2353303"/>
                <a:gd name="connsiteX454" fmla="*/ 343816 w 1809181"/>
                <a:gd name="connsiteY454" fmla="*/ 2008087 h 2353303"/>
                <a:gd name="connsiteX455" fmla="*/ 317733 w 1809181"/>
                <a:gd name="connsiteY455" fmla="*/ 2008087 h 2353303"/>
                <a:gd name="connsiteX456" fmla="*/ 320104 w 1809181"/>
                <a:gd name="connsiteY456" fmla="*/ 2000794 h 2353303"/>
                <a:gd name="connsiteX457" fmla="*/ 312991 w 1809181"/>
                <a:gd name="connsiteY457" fmla="*/ 1998363 h 2353303"/>
                <a:gd name="connsiteX458" fmla="*/ 298764 w 1809181"/>
                <a:gd name="connsiteY458" fmla="*/ 2020243 h 2353303"/>
                <a:gd name="connsiteX459" fmla="*/ 265568 w 1809181"/>
                <a:gd name="connsiteY459" fmla="*/ 1991069 h 2353303"/>
                <a:gd name="connsiteX460" fmla="*/ 263197 w 1809181"/>
                <a:gd name="connsiteY460" fmla="*/ 1991069 h 2353303"/>
                <a:gd name="connsiteX461" fmla="*/ 234743 w 1809181"/>
                <a:gd name="connsiteY461" fmla="*/ 1944879 h 2353303"/>
                <a:gd name="connsiteX462" fmla="*/ 227630 w 1809181"/>
                <a:gd name="connsiteY462" fmla="*/ 1957034 h 2353303"/>
                <a:gd name="connsiteX463" fmla="*/ 215774 w 1809181"/>
                <a:gd name="connsiteY463" fmla="*/ 1942447 h 2353303"/>
                <a:gd name="connsiteX464" fmla="*/ 208661 w 1809181"/>
                <a:gd name="connsiteY464" fmla="*/ 1944879 h 2353303"/>
                <a:gd name="connsiteX465" fmla="*/ 196805 w 1809181"/>
                <a:gd name="connsiteY465" fmla="*/ 1930292 h 2353303"/>
                <a:gd name="connsiteX466" fmla="*/ 173094 w 1809181"/>
                <a:gd name="connsiteY466" fmla="*/ 1952172 h 2353303"/>
                <a:gd name="connsiteX467" fmla="*/ 139898 w 1809181"/>
                <a:gd name="connsiteY467" fmla="*/ 1893826 h 2353303"/>
                <a:gd name="connsiteX468" fmla="*/ 106702 w 1809181"/>
                <a:gd name="connsiteY468" fmla="*/ 1910843 h 2353303"/>
                <a:gd name="connsiteX469" fmla="*/ 99588 w 1809181"/>
                <a:gd name="connsiteY469" fmla="*/ 1903550 h 2353303"/>
                <a:gd name="connsiteX470" fmla="*/ 99588 w 1809181"/>
                <a:gd name="connsiteY470" fmla="*/ 1896257 h 2353303"/>
                <a:gd name="connsiteX471" fmla="*/ 106702 w 1809181"/>
                <a:gd name="connsiteY471" fmla="*/ 1893826 h 2353303"/>
                <a:gd name="connsiteX472" fmla="*/ 106702 w 1809181"/>
                <a:gd name="connsiteY472" fmla="*/ 1886532 h 2353303"/>
                <a:gd name="connsiteX473" fmla="*/ 87732 w 1809181"/>
                <a:gd name="connsiteY473" fmla="*/ 1888963 h 2353303"/>
                <a:gd name="connsiteX474" fmla="*/ 85361 w 1809181"/>
                <a:gd name="connsiteY474" fmla="*/ 1867083 h 2353303"/>
                <a:gd name="connsiteX475" fmla="*/ 101959 w 1809181"/>
                <a:gd name="connsiteY475" fmla="*/ 1867083 h 2353303"/>
                <a:gd name="connsiteX476" fmla="*/ 101959 w 1809181"/>
                <a:gd name="connsiteY476" fmla="*/ 1859790 h 2353303"/>
                <a:gd name="connsiteX477" fmla="*/ 113815 w 1809181"/>
                <a:gd name="connsiteY477" fmla="*/ 1862221 h 2353303"/>
                <a:gd name="connsiteX478" fmla="*/ 120928 w 1809181"/>
                <a:gd name="connsiteY478" fmla="*/ 1847635 h 2353303"/>
                <a:gd name="connsiteX479" fmla="*/ 85361 w 1809181"/>
                <a:gd name="connsiteY479" fmla="*/ 1852497 h 2353303"/>
                <a:gd name="connsiteX480" fmla="*/ 78248 w 1809181"/>
                <a:gd name="connsiteY480" fmla="*/ 1813599 h 2353303"/>
                <a:gd name="connsiteX481" fmla="*/ 71134 w 1809181"/>
                <a:gd name="connsiteY481" fmla="*/ 1813599 h 2353303"/>
                <a:gd name="connsiteX482" fmla="*/ 64021 w 1809181"/>
                <a:gd name="connsiteY482" fmla="*/ 1764977 h 2353303"/>
                <a:gd name="connsiteX483" fmla="*/ 23712 w 1809181"/>
                <a:gd name="connsiteY483" fmla="*/ 1772271 h 2353303"/>
                <a:gd name="connsiteX484" fmla="*/ 23712 w 1809181"/>
                <a:gd name="connsiteY484" fmla="*/ 1750391 h 2353303"/>
                <a:gd name="connsiteX485" fmla="*/ 26083 w 1809181"/>
                <a:gd name="connsiteY485" fmla="*/ 1747960 h 2353303"/>
                <a:gd name="connsiteX486" fmla="*/ 30825 w 1809181"/>
                <a:gd name="connsiteY486" fmla="*/ 1733373 h 2353303"/>
                <a:gd name="connsiteX487" fmla="*/ 30825 w 1809181"/>
                <a:gd name="connsiteY487" fmla="*/ 1723649 h 2353303"/>
                <a:gd name="connsiteX488" fmla="*/ 18969 w 1809181"/>
                <a:gd name="connsiteY488" fmla="*/ 1723649 h 2353303"/>
                <a:gd name="connsiteX489" fmla="*/ 16598 w 1809181"/>
                <a:gd name="connsiteY489" fmla="*/ 1701769 h 2353303"/>
                <a:gd name="connsiteX490" fmla="*/ 4743 w 1809181"/>
                <a:gd name="connsiteY490" fmla="*/ 1701769 h 2353303"/>
                <a:gd name="connsiteX491" fmla="*/ 0 w 1809181"/>
                <a:gd name="connsiteY491" fmla="*/ 1684751 h 2353303"/>
                <a:gd name="connsiteX492" fmla="*/ 23712 w 1809181"/>
                <a:gd name="connsiteY492" fmla="*/ 1675027 h 2353303"/>
                <a:gd name="connsiteX493" fmla="*/ 23712 w 1809181"/>
                <a:gd name="connsiteY493" fmla="*/ 1672596 h 2353303"/>
                <a:gd name="connsiteX494" fmla="*/ 47423 w 1809181"/>
                <a:gd name="connsiteY494" fmla="*/ 1672596 h 2353303"/>
                <a:gd name="connsiteX495" fmla="*/ 40310 w 1809181"/>
                <a:gd name="connsiteY495" fmla="*/ 1638560 h 2353303"/>
                <a:gd name="connsiteX496" fmla="*/ 18969 w 1809181"/>
                <a:gd name="connsiteY496" fmla="*/ 1643422 h 2353303"/>
                <a:gd name="connsiteX497" fmla="*/ 16598 w 1809181"/>
                <a:gd name="connsiteY497" fmla="*/ 1611818 h 2353303"/>
                <a:gd name="connsiteX498" fmla="*/ 23712 w 1809181"/>
                <a:gd name="connsiteY498" fmla="*/ 1611818 h 2353303"/>
                <a:gd name="connsiteX499" fmla="*/ 11856 w 1809181"/>
                <a:gd name="connsiteY499" fmla="*/ 1602094 h 2353303"/>
                <a:gd name="connsiteX500" fmla="*/ 23712 w 1809181"/>
                <a:gd name="connsiteY500" fmla="*/ 1597232 h 2353303"/>
                <a:gd name="connsiteX501" fmla="*/ 16598 w 1809181"/>
                <a:gd name="connsiteY501" fmla="*/ 1582645 h 2353303"/>
                <a:gd name="connsiteX502" fmla="*/ 18969 w 1809181"/>
                <a:gd name="connsiteY502" fmla="*/ 1570489 h 2353303"/>
                <a:gd name="connsiteX503" fmla="*/ 18969 w 1809181"/>
                <a:gd name="connsiteY503" fmla="*/ 1553472 h 2353303"/>
                <a:gd name="connsiteX504" fmla="*/ 30825 w 1809181"/>
                <a:gd name="connsiteY504" fmla="*/ 1548610 h 2353303"/>
                <a:gd name="connsiteX505" fmla="*/ 30825 w 1809181"/>
                <a:gd name="connsiteY505" fmla="*/ 1541316 h 2353303"/>
                <a:gd name="connsiteX506" fmla="*/ 37939 w 1809181"/>
                <a:gd name="connsiteY506" fmla="*/ 1548610 h 2353303"/>
                <a:gd name="connsiteX507" fmla="*/ 52165 w 1809181"/>
                <a:gd name="connsiteY507" fmla="*/ 1541316 h 2353303"/>
                <a:gd name="connsiteX508" fmla="*/ 47423 w 1809181"/>
                <a:gd name="connsiteY508" fmla="*/ 1541316 h 2353303"/>
                <a:gd name="connsiteX509" fmla="*/ 54537 w 1809181"/>
                <a:gd name="connsiteY509" fmla="*/ 1538885 h 2353303"/>
                <a:gd name="connsiteX510" fmla="*/ 59279 w 1809181"/>
                <a:gd name="connsiteY510" fmla="*/ 1546179 h 2353303"/>
                <a:gd name="connsiteX511" fmla="*/ 66392 w 1809181"/>
                <a:gd name="connsiteY511" fmla="*/ 1546179 h 2353303"/>
                <a:gd name="connsiteX512" fmla="*/ 80619 w 1809181"/>
                <a:gd name="connsiteY512" fmla="*/ 1553472 h 2353303"/>
                <a:gd name="connsiteX513" fmla="*/ 85361 w 1809181"/>
                <a:gd name="connsiteY513" fmla="*/ 1548610 h 2353303"/>
                <a:gd name="connsiteX514" fmla="*/ 94846 w 1809181"/>
                <a:gd name="connsiteY514" fmla="*/ 1560765 h 2353303"/>
                <a:gd name="connsiteX515" fmla="*/ 99588 w 1809181"/>
                <a:gd name="connsiteY515" fmla="*/ 1570489 h 2353303"/>
                <a:gd name="connsiteX516" fmla="*/ 106702 w 1809181"/>
                <a:gd name="connsiteY516" fmla="*/ 1568058 h 2353303"/>
                <a:gd name="connsiteX517" fmla="*/ 113815 w 1809181"/>
                <a:gd name="connsiteY517" fmla="*/ 1575352 h 2353303"/>
                <a:gd name="connsiteX518" fmla="*/ 128042 w 1809181"/>
                <a:gd name="connsiteY518" fmla="*/ 1570489 h 2353303"/>
                <a:gd name="connsiteX519" fmla="*/ 132784 w 1809181"/>
                <a:gd name="connsiteY519" fmla="*/ 1582645 h 2353303"/>
                <a:gd name="connsiteX520" fmla="*/ 154124 w 1809181"/>
                <a:gd name="connsiteY520" fmla="*/ 1587507 h 2353303"/>
                <a:gd name="connsiteX521" fmla="*/ 154124 w 1809181"/>
                <a:gd name="connsiteY521" fmla="*/ 1570489 h 2353303"/>
                <a:gd name="connsiteX522" fmla="*/ 163609 w 1809181"/>
                <a:gd name="connsiteY522" fmla="*/ 1570489 h 2353303"/>
                <a:gd name="connsiteX523" fmla="*/ 173094 w 1809181"/>
                <a:gd name="connsiteY523" fmla="*/ 1553472 h 2353303"/>
                <a:gd name="connsiteX524" fmla="*/ 161238 w 1809181"/>
                <a:gd name="connsiteY524" fmla="*/ 1473246 h 2353303"/>
                <a:gd name="connsiteX525" fmla="*/ 168351 w 1809181"/>
                <a:gd name="connsiteY525" fmla="*/ 1478108 h 2353303"/>
                <a:gd name="connsiteX526" fmla="*/ 173094 w 1809181"/>
                <a:gd name="connsiteY526" fmla="*/ 1465952 h 2353303"/>
                <a:gd name="connsiteX527" fmla="*/ 180207 w 1809181"/>
                <a:gd name="connsiteY527" fmla="*/ 1470814 h 2353303"/>
                <a:gd name="connsiteX528" fmla="*/ 180207 w 1809181"/>
                <a:gd name="connsiteY528" fmla="*/ 1465952 h 2353303"/>
                <a:gd name="connsiteX529" fmla="*/ 194434 w 1809181"/>
                <a:gd name="connsiteY529" fmla="*/ 1465952 h 2353303"/>
                <a:gd name="connsiteX530" fmla="*/ 180207 w 1809181"/>
                <a:gd name="connsiteY530" fmla="*/ 1376002 h 2353303"/>
                <a:gd name="connsiteX531" fmla="*/ 161238 w 1809181"/>
                <a:gd name="connsiteY531" fmla="*/ 1380864 h 2353303"/>
                <a:gd name="connsiteX532" fmla="*/ 161238 w 1809181"/>
                <a:gd name="connsiteY532" fmla="*/ 1373571 h 2353303"/>
                <a:gd name="connsiteX533" fmla="*/ 135155 w 1809181"/>
                <a:gd name="connsiteY533" fmla="*/ 1373571 h 2353303"/>
                <a:gd name="connsiteX534" fmla="*/ 132784 w 1809181"/>
                <a:gd name="connsiteY534" fmla="*/ 1346829 h 2353303"/>
                <a:gd name="connsiteX535" fmla="*/ 132784 w 1809181"/>
                <a:gd name="connsiteY535" fmla="*/ 1334673 h 2353303"/>
                <a:gd name="connsiteX536" fmla="*/ 139898 w 1809181"/>
                <a:gd name="connsiteY536" fmla="*/ 1327380 h 2353303"/>
                <a:gd name="connsiteX537" fmla="*/ 135155 w 1809181"/>
                <a:gd name="connsiteY537" fmla="*/ 1305500 h 2353303"/>
                <a:gd name="connsiteX538" fmla="*/ 142269 w 1809181"/>
                <a:gd name="connsiteY538" fmla="*/ 1303069 h 2353303"/>
                <a:gd name="connsiteX539" fmla="*/ 139898 w 1809181"/>
                <a:gd name="connsiteY539" fmla="*/ 1298207 h 2353303"/>
                <a:gd name="connsiteX540" fmla="*/ 142269 w 1809181"/>
                <a:gd name="connsiteY540" fmla="*/ 1295775 h 2353303"/>
                <a:gd name="connsiteX541" fmla="*/ 149382 w 1809181"/>
                <a:gd name="connsiteY541" fmla="*/ 1295775 h 2353303"/>
                <a:gd name="connsiteX542" fmla="*/ 149382 w 1809181"/>
                <a:gd name="connsiteY542" fmla="*/ 1276327 h 2353303"/>
                <a:gd name="connsiteX543" fmla="*/ 142269 w 1809181"/>
                <a:gd name="connsiteY543" fmla="*/ 1276327 h 2353303"/>
                <a:gd name="connsiteX544" fmla="*/ 142269 w 1809181"/>
                <a:gd name="connsiteY544" fmla="*/ 1247154 h 2353303"/>
                <a:gd name="connsiteX545" fmla="*/ 154124 w 1809181"/>
                <a:gd name="connsiteY545" fmla="*/ 1242291 h 2353303"/>
                <a:gd name="connsiteX546" fmla="*/ 149382 w 1809181"/>
                <a:gd name="connsiteY546" fmla="*/ 1220411 h 2353303"/>
                <a:gd name="connsiteX547" fmla="*/ 180207 w 1809181"/>
                <a:gd name="connsiteY547" fmla="*/ 1215549 h 2353303"/>
                <a:gd name="connsiteX548" fmla="*/ 175465 w 1809181"/>
                <a:gd name="connsiteY548" fmla="*/ 1198532 h 2353303"/>
                <a:gd name="connsiteX549" fmla="*/ 161238 w 1809181"/>
                <a:gd name="connsiteY549" fmla="*/ 1193669 h 2353303"/>
                <a:gd name="connsiteX550" fmla="*/ 154124 w 1809181"/>
                <a:gd name="connsiteY550" fmla="*/ 1179083 h 2353303"/>
                <a:gd name="connsiteX551" fmla="*/ 132784 w 1809181"/>
                <a:gd name="connsiteY551" fmla="*/ 1179083 h 2353303"/>
                <a:gd name="connsiteX552" fmla="*/ 128042 w 1809181"/>
                <a:gd name="connsiteY552" fmla="*/ 1157203 h 2353303"/>
                <a:gd name="connsiteX553" fmla="*/ 118557 w 1809181"/>
                <a:gd name="connsiteY553" fmla="*/ 1157203 h 2353303"/>
                <a:gd name="connsiteX554" fmla="*/ 99588 w 1809181"/>
                <a:gd name="connsiteY554" fmla="*/ 1157203 h 2353303"/>
                <a:gd name="connsiteX555" fmla="*/ 94846 w 1809181"/>
                <a:gd name="connsiteY555" fmla="*/ 1132892 h 2353303"/>
                <a:gd name="connsiteX556" fmla="*/ 87732 w 1809181"/>
                <a:gd name="connsiteY556" fmla="*/ 1115874 h 2353303"/>
                <a:gd name="connsiteX557" fmla="*/ 85361 w 1809181"/>
                <a:gd name="connsiteY557" fmla="*/ 1084270 h 2353303"/>
                <a:gd name="connsiteX558" fmla="*/ 92475 w 1809181"/>
                <a:gd name="connsiteY558" fmla="*/ 1084270 h 2353303"/>
                <a:gd name="connsiteX559" fmla="*/ 94846 w 1809181"/>
                <a:gd name="connsiteY559" fmla="*/ 1074546 h 2353303"/>
                <a:gd name="connsiteX560" fmla="*/ 85361 w 1809181"/>
                <a:gd name="connsiteY560" fmla="*/ 1047803 h 2353303"/>
                <a:gd name="connsiteX561" fmla="*/ 80619 w 1809181"/>
                <a:gd name="connsiteY561" fmla="*/ 1025924 h 2353303"/>
                <a:gd name="connsiteX562" fmla="*/ 73506 w 1809181"/>
                <a:gd name="connsiteY562" fmla="*/ 1025924 h 2353303"/>
                <a:gd name="connsiteX563" fmla="*/ 71134 w 1809181"/>
                <a:gd name="connsiteY563" fmla="*/ 1021061 h 2353303"/>
                <a:gd name="connsiteX564" fmla="*/ 85361 w 1809181"/>
                <a:gd name="connsiteY564" fmla="*/ 999182 h 2353303"/>
                <a:gd name="connsiteX565" fmla="*/ 99588 w 1809181"/>
                <a:gd name="connsiteY565" fmla="*/ 1004044 h 2353303"/>
                <a:gd name="connsiteX566" fmla="*/ 101959 w 1809181"/>
                <a:gd name="connsiteY566" fmla="*/ 1011337 h 2353303"/>
                <a:gd name="connsiteX567" fmla="*/ 113815 w 1809181"/>
                <a:gd name="connsiteY567" fmla="*/ 1018630 h 2353303"/>
                <a:gd name="connsiteX568" fmla="*/ 132784 w 1809181"/>
                <a:gd name="connsiteY568" fmla="*/ 1018630 h 2353303"/>
                <a:gd name="connsiteX569" fmla="*/ 135155 w 1809181"/>
                <a:gd name="connsiteY569" fmla="*/ 1025924 h 2353303"/>
                <a:gd name="connsiteX570" fmla="*/ 147011 w 1809181"/>
                <a:gd name="connsiteY570" fmla="*/ 1021061 h 2353303"/>
                <a:gd name="connsiteX571" fmla="*/ 154124 w 1809181"/>
                <a:gd name="connsiteY571" fmla="*/ 1004044 h 2353303"/>
                <a:gd name="connsiteX572" fmla="*/ 208661 w 1809181"/>
                <a:gd name="connsiteY572" fmla="*/ 1006475 h 2353303"/>
                <a:gd name="connsiteX573" fmla="*/ 241857 w 1809181"/>
                <a:gd name="connsiteY573" fmla="*/ 1040510 h 2353303"/>
                <a:gd name="connsiteX574" fmla="*/ 244228 w 1809181"/>
                <a:gd name="connsiteY574" fmla="*/ 1028355 h 2353303"/>
                <a:gd name="connsiteX575" fmla="*/ 237114 w 1809181"/>
                <a:gd name="connsiteY575" fmla="*/ 1028355 h 2353303"/>
                <a:gd name="connsiteX576" fmla="*/ 234743 w 1809181"/>
                <a:gd name="connsiteY576" fmla="*/ 1021061 h 2353303"/>
                <a:gd name="connsiteX577" fmla="*/ 222888 w 1809181"/>
                <a:gd name="connsiteY577" fmla="*/ 1011337 h 2353303"/>
                <a:gd name="connsiteX578" fmla="*/ 227630 w 1809181"/>
                <a:gd name="connsiteY578" fmla="*/ 1004044 h 2353303"/>
                <a:gd name="connsiteX579" fmla="*/ 234743 w 1809181"/>
                <a:gd name="connsiteY579" fmla="*/ 1004044 h 2353303"/>
                <a:gd name="connsiteX580" fmla="*/ 237114 w 1809181"/>
                <a:gd name="connsiteY580" fmla="*/ 991888 h 2353303"/>
                <a:gd name="connsiteX581" fmla="*/ 256084 w 1809181"/>
                <a:gd name="connsiteY581" fmla="*/ 991888 h 2353303"/>
                <a:gd name="connsiteX582" fmla="*/ 258455 w 1809181"/>
                <a:gd name="connsiteY582" fmla="*/ 977302 h 2353303"/>
                <a:gd name="connsiteX583" fmla="*/ 265568 w 1809181"/>
                <a:gd name="connsiteY583" fmla="*/ 979733 h 2353303"/>
                <a:gd name="connsiteX584" fmla="*/ 275053 w 1809181"/>
                <a:gd name="connsiteY584" fmla="*/ 965146 h 2353303"/>
                <a:gd name="connsiteX585" fmla="*/ 296393 w 1809181"/>
                <a:gd name="connsiteY585" fmla="*/ 970008 h 2353303"/>
                <a:gd name="connsiteX586" fmla="*/ 296393 w 1809181"/>
                <a:gd name="connsiteY586" fmla="*/ 977302 h 2353303"/>
                <a:gd name="connsiteX587" fmla="*/ 317733 w 1809181"/>
                <a:gd name="connsiteY587" fmla="*/ 991888 h 2353303"/>
                <a:gd name="connsiteX588" fmla="*/ 317733 w 1809181"/>
                <a:gd name="connsiteY588" fmla="*/ 943266 h 2353303"/>
                <a:gd name="connsiteX589" fmla="*/ 329589 w 1809181"/>
                <a:gd name="connsiteY589" fmla="*/ 935973 h 2353303"/>
                <a:gd name="connsiteX590" fmla="*/ 336702 w 1809181"/>
                <a:gd name="connsiteY590" fmla="*/ 921386 h 2353303"/>
                <a:gd name="connsiteX591" fmla="*/ 353300 w 1809181"/>
                <a:gd name="connsiteY591" fmla="*/ 921386 h 2353303"/>
                <a:gd name="connsiteX592" fmla="*/ 358043 w 1809181"/>
                <a:gd name="connsiteY592" fmla="*/ 909231 h 2353303"/>
                <a:gd name="connsiteX593" fmla="*/ 386496 w 1809181"/>
                <a:gd name="connsiteY593" fmla="*/ 909231 h 2353303"/>
                <a:gd name="connsiteX594" fmla="*/ 386496 w 1809181"/>
                <a:gd name="connsiteY594" fmla="*/ 899507 h 2353303"/>
                <a:gd name="connsiteX595" fmla="*/ 374641 w 1809181"/>
                <a:gd name="connsiteY595" fmla="*/ 894644 h 2353303"/>
                <a:gd name="connsiteX596" fmla="*/ 384125 w 1809181"/>
                <a:gd name="connsiteY596" fmla="*/ 882489 h 2353303"/>
                <a:gd name="connsiteX597" fmla="*/ 367527 w 1809181"/>
                <a:gd name="connsiteY597" fmla="*/ 872764 h 2353303"/>
                <a:gd name="connsiteX598" fmla="*/ 374641 w 1809181"/>
                <a:gd name="connsiteY598" fmla="*/ 865471 h 2353303"/>
                <a:gd name="connsiteX599" fmla="*/ 379383 w 1809181"/>
                <a:gd name="connsiteY599" fmla="*/ 867902 h 2353303"/>
                <a:gd name="connsiteX600" fmla="*/ 384125 w 1809181"/>
                <a:gd name="connsiteY600" fmla="*/ 860609 h 2353303"/>
                <a:gd name="connsiteX601" fmla="*/ 379383 w 1809181"/>
                <a:gd name="connsiteY601" fmla="*/ 860609 h 2353303"/>
                <a:gd name="connsiteX602" fmla="*/ 391239 w 1809181"/>
                <a:gd name="connsiteY602" fmla="*/ 853316 h 2353303"/>
                <a:gd name="connsiteX603" fmla="*/ 393610 w 1809181"/>
                <a:gd name="connsiteY603" fmla="*/ 846022 h 2353303"/>
                <a:gd name="connsiteX604" fmla="*/ 400723 w 1809181"/>
                <a:gd name="connsiteY604" fmla="*/ 858178 h 2353303"/>
                <a:gd name="connsiteX605" fmla="*/ 407837 w 1809181"/>
                <a:gd name="connsiteY605" fmla="*/ 853316 h 2353303"/>
                <a:gd name="connsiteX606" fmla="*/ 407837 w 1809181"/>
                <a:gd name="connsiteY606" fmla="*/ 831436 h 2353303"/>
                <a:gd name="connsiteX607" fmla="*/ 414950 w 1809181"/>
                <a:gd name="connsiteY607" fmla="*/ 831436 h 2353303"/>
                <a:gd name="connsiteX608" fmla="*/ 414950 w 1809181"/>
                <a:gd name="connsiteY608" fmla="*/ 811987 h 2353303"/>
                <a:gd name="connsiteX609" fmla="*/ 422063 w 1809181"/>
                <a:gd name="connsiteY609" fmla="*/ 809556 h 2353303"/>
                <a:gd name="connsiteX610" fmla="*/ 429177 w 1809181"/>
                <a:gd name="connsiteY610" fmla="*/ 802263 h 2353303"/>
                <a:gd name="connsiteX611" fmla="*/ 445775 w 1809181"/>
                <a:gd name="connsiteY611" fmla="*/ 804694 h 2353303"/>
                <a:gd name="connsiteX612" fmla="*/ 445775 w 1809181"/>
                <a:gd name="connsiteY612" fmla="*/ 809556 h 2353303"/>
                <a:gd name="connsiteX613" fmla="*/ 452888 w 1809181"/>
                <a:gd name="connsiteY613" fmla="*/ 804694 h 2353303"/>
                <a:gd name="connsiteX614" fmla="*/ 460002 w 1809181"/>
                <a:gd name="connsiteY614" fmla="*/ 804694 h 2353303"/>
                <a:gd name="connsiteX615" fmla="*/ 460002 w 1809181"/>
                <a:gd name="connsiteY615" fmla="*/ 802263 h 2353303"/>
                <a:gd name="connsiteX616" fmla="*/ 474229 w 1809181"/>
                <a:gd name="connsiteY616" fmla="*/ 797400 h 2353303"/>
                <a:gd name="connsiteX617" fmla="*/ 469486 w 1809181"/>
                <a:gd name="connsiteY617" fmla="*/ 777952 h 2353303"/>
                <a:gd name="connsiteX618" fmla="*/ 462373 w 1809181"/>
                <a:gd name="connsiteY618" fmla="*/ 770658 h 2353303"/>
                <a:gd name="connsiteX619" fmla="*/ 467115 w 1809181"/>
                <a:gd name="connsiteY619" fmla="*/ 768227 h 2353303"/>
                <a:gd name="connsiteX620" fmla="*/ 493198 w 1809181"/>
                <a:gd name="connsiteY620" fmla="*/ 763365 h 2353303"/>
                <a:gd name="connsiteX621" fmla="*/ 535878 w 1809181"/>
                <a:gd name="connsiteY621" fmla="*/ 741485 h 2353303"/>
                <a:gd name="connsiteX622" fmla="*/ 524023 w 1809181"/>
                <a:gd name="connsiteY622" fmla="*/ 726899 h 2353303"/>
                <a:gd name="connsiteX623" fmla="*/ 469486 w 1809181"/>
                <a:gd name="connsiteY623" fmla="*/ 705019 h 2353303"/>
                <a:gd name="connsiteX624" fmla="*/ 493198 w 1809181"/>
                <a:gd name="connsiteY624" fmla="*/ 680708 h 2353303"/>
                <a:gd name="connsiteX625" fmla="*/ 500311 w 1809181"/>
                <a:gd name="connsiteY625" fmla="*/ 673414 h 2353303"/>
                <a:gd name="connsiteX626" fmla="*/ 528765 w 1809181"/>
                <a:gd name="connsiteY626" fmla="*/ 670983 h 2353303"/>
                <a:gd name="connsiteX627" fmla="*/ 616497 w 1809181"/>
                <a:gd name="connsiteY627" fmla="*/ 692863 h 2353303"/>
                <a:gd name="connsiteX628" fmla="*/ 630724 w 1809181"/>
                <a:gd name="connsiteY628" fmla="*/ 688001 h 2353303"/>
                <a:gd name="connsiteX629" fmla="*/ 630724 w 1809181"/>
                <a:gd name="connsiteY629" fmla="*/ 695294 h 2353303"/>
                <a:gd name="connsiteX630" fmla="*/ 640208 w 1809181"/>
                <a:gd name="connsiteY630" fmla="*/ 695294 h 2353303"/>
                <a:gd name="connsiteX631" fmla="*/ 644951 w 1809181"/>
                <a:gd name="connsiteY631" fmla="*/ 678277 h 2353303"/>
                <a:gd name="connsiteX632" fmla="*/ 652064 w 1809181"/>
                <a:gd name="connsiteY632" fmla="*/ 666121 h 2353303"/>
                <a:gd name="connsiteX633" fmla="*/ 663920 w 1809181"/>
                <a:gd name="connsiteY633" fmla="*/ 688001 h 2353303"/>
                <a:gd name="connsiteX634" fmla="*/ 671033 w 1809181"/>
                <a:gd name="connsiteY634" fmla="*/ 685570 h 2353303"/>
                <a:gd name="connsiteX635" fmla="*/ 685260 w 1809181"/>
                <a:gd name="connsiteY635" fmla="*/ 700156 h 2353303"/>
                <a:gd name="connsiteX636" fmla="*/ 685260 w 1809181"/>
                <a:gd name="connsiteY636" fmla="*/ 700156 h 2353303"/>
                <a:gd name="connsiteX637" fmla="*/ 671033 w 1809181"/>
                <a:gd name="connsiteY637" fmla="*/ 685570 h 2353303"/>
                <a:gd name="connsiteX638" fmla="*/ 663920 w 1809181"/>
                <a:gd name="connsiteY638" fmla="*/ 688001 h 2353303"/>
                <a:gd name="connsiteX639" fmla="*/ 652064 w 1809181"/>
                <a:gd name="connsiteY639" fmla="*/ 666121 h 2353303"/>
                <a:gd name="connsiteX640" fmla="*/ 652064 w 1809181"/>
                <a:gd name="connsiteY640" fmla="*/ 658827 h 2353303"/>
                <a:gd name="connsiteX641" fmla="*/ 673404 w 1809181"/>
                <a:gd name="connsiteY641" fmla="*/ 646672 h 2353303"/>
                <a:gd name="connsiteX642" fmla="*/ 666291 w 1809181"/>
                <a:gd name="connsiteY642" fmla="*/ 639379 h 2353303"/>
                <a:gd name="connsiteX643" fmla="*/ 697116 w 1809181"/>
                <a:gd name="connsiteY643" fmla="*/ 629654 h 2353303"/>
                <a:gd name="connsiteX644" fmla="*/ 692374 w 1809181"/>
                <a:gd name="connsiteY644" fmla="*/ 615068 h 2353303"/>
                <a:gd name="connsiteX645" fmla="*/ 659178 w 1809181"/>
                <a:gd name="connsiteY645" fmla="*/ 610205 h 2353303"/>
                <a:gd name="connsiteX646" fmla="*/ 656806 w 1809181"/>
                <a:gd name="connsiteY646" fmla="*/ 595619 h 2353303"/>
                <a:gd name="connsiteX647" fmla="*/ 666291 w 1809181"/>
                <a:gd name="connsiteY647" fmla="*/ 534841 h 2353303"/>
                <a:gd name="connsiteX648" fmla="*/ 656806 w 1809181"/>
                <a:gd name="connsiteY648" fmla="*/ 525117 h 2353303"/>
                <a:gd name="connsiteX649" fmla="*/ 656806 w 1809181"/>
                <a:gd name="connsiteY649" fmla="*/ 503237 h 2353303"/>
                <a:gd name="connsiteX650" fmla="*/ 640208 w 1809181"/>
                <a:gd name="connsiteY650" fmla="*/ 503237 h 2353303"/>
                <a:gd name="connsiteX651" fmla="*/ 644951 w 1809181"/>
                <a:gd name="connsiteY651" fmla="*/ 471633 h 2353303"/>
                <a:gd name="connsiteX652" fmla="*/ 637837 w 1809181"/>
                <a:gd name="connsiteY652" fmla="*/ 464340 h 2353303"/>
                <a:gd name="connsiteX653" fmla="*/ 640208 w 1809181"/>
                <a:gd name="connsiteY653" fmla="*/ 444891 h 2353303"/>
                <a:gd name="connsiteX654" fmla="*/ 659178 w 1809181"/>
                <a:gd name="connsiteY654" fmla="*/ 444891 h 2353303"/>
                <a:gd name="connsiteX655" fmla="*/ 678147 w 1809181"/>
                <a:gd name="connsiteY655" fmla="*/ 430304 h 2353303"/>
                <a:gd name="connsiteX656" fmla="*/ 680518 w 1809181"/>
                <a:gd name="connsiteY656" fmla="*/ 427873 h 2353303"/>
                <a:gd name="connsiteX657" fmla="*/ 659178 w 1809181"/>
                <a:gd name="connsiteY657" fmla="*/ 423011 h 2353303"/>
                <a:gd name="connsiteX658" fmla="*/ 666291 w 1809181"/>
                <a:gd name="connsiteY658" fmla="*/ 405993 h 2353303"/>
                <a:gd name="connsiteX659" fmla="*/ 692374 w 1809181"/>
                <a:gd name="connsiteY659" fmla="*/ 408424 h 2353303"/>
                <a:gd name="connsiteX660" fmla="*/ 687631 w 1809181"/>
                <a:gd name="connsiteY660" fmla="*/ 388975 h 2353303"/>
                <a:gd name="connsiteX661" fmla="*/ 687631 w 1809181"/>
                <a:gd name="connsiteY661" fmla="*/ 374389 h 2353303"/>
                <a:gd name="connsiteX662" fmla="*/ 704229 w 1809181"/>
                <a:gd name="connsiteY662" fmla="*/ 374389 h 2353303"/>
                <a:gd name="connsiteX663" fmla="*/ 706600 w 1809181"/>
                <a:gd name="connsiteY663" fmla="*/ 367096 h 2353303"/>
                <a:gd name="connsiteX664" fmla="*/ 713714 w 1809181"/>
                <a:gd name="connsiteY664" fmla="*/ 364665 h 2353303"/>
                <a:gd name="connsiteX665" fmla="*/ 711343 w 1809181"/>
                <a:gd name="connsiteY665" fmla="*/ 347647 h 2353303"/>
                <a:gd name="connsiteX666" fmla="*/ 739796 w 1809181"/>
                <a:gd name="connsiteY666" fmla="*/ 337922 h 2353303"/>
                <a:gd name="connsiteX667" fmla="*/ 727941 w 1809181"/>
                <a:gd name="connsiteY667" fmla="*/ 333060 h 2353303"/>
                <a:gd name="connsiteX668" fmla="*/ 725569 w 1809181"/>
                <a:gd name="connsiteY668" fmla="*/ 311180 h 2353303"/>
                <a:gd name="connsiteX669" fmla="*/ 718456 w 1809181"/>
                <a:gd name="connsiteY669" fmla="*/ 308749 h 2353303"/>
                <a:gd name="connsiteX670" fmla="*/ 725569 w 1809181"/>
                <a:gd name="connsiteY670" fmla="*/ 299025 h 2353303"/>
                <a:gd name="connsiteX671" fmla="*/ 725569 w 1809181"/>
                <a:gd name="connsiteY671" fmla="*/ 296594 h 2353303"/>
                <a:gd name="connsiteX672" fmla="*/ 713714 w 1809181"/>
                <a:gd name="connsiteY672" fmla="*/ 291732 h 2353303"/>
                <a:gd name="connsiteX673" fmla="*/ 704229 w 1809181"/>
                <a:gd name="connsiteY673" fmla="*/ 299025 h 2353303"/>
                <a:gd name="connsiteX674" fmla="*/ 692374 w 1809181"/>
                <a:gd name="connsiteY674" fmla="*/ 282007 h 2353303"/>
                <a:gd name="connsiteX675" fmla="*/ 706600 w 1809181"/>
                <a:gd name="connsiteY675" fmla="*/ 255265 h 2353303"/>
                <a:gd name="connsiteX676" fmla="*/ 713714 w 1809181"/>
                <a:gd name="connsiteY676" fmla="*/ 267421 h 2353303"/>
                <a:gd name="connsiteX677" fmla="*/ 732683 w 1809181"/>
                <a:gd name="connsiteY677" fmla="*/ 240679 h 2353303"/>
                <a:gd name="connsiteX678" fmla="*/ 742167 w 1809181"/>
                <a:gd name="connsiteY678" fmla="*/ 240679 h 2353303"/>
                <a:gd name="connsiteX679" fmla="*/ 742167 w 1809181"/>
                <a:gd name="connsiteY679" fmla="*/ 233385 h 2353303"/>
                <a:gd name="connsiteX680" fmla="*/ 720827 w 1809181"/>
                <a:gd name="connsiteY680" fmla="*/ 218799 h 2353303"/>
                <a:gd name="connsiteX681" fmla="*/ 727941 w 1809181"/>
                <a:gd name="connsiteY681" fmla="*/ 199350 h 2353303"/>
                <a:gd name="connsiteX682" fmla="*/ 754023 w 1809181"/>
                <a:gd name="connsiteY682" fmla="*/ 199350 h 2353303"/>
                <a:gd name="connsiteX683" fmla="*/ 761137 w 1809181"/>
                <a:gd name="connsiteY683" fmla="*/ 192057 h 2353303"/>
                <a:gd name="connsiteX684" fmla="*/ 732683 w 1809181"/>
                <a:gd name="connsiteY684" fmla="*/ 150728 h 2353303"/>
                <a:gd name="connsiteX685" fmla="*/ 742167 w 1809181"/>
                <a:gd name="connsiteY685" fmla="*/ 131279 h 2353303"/>
                <a:gd name="connsiteX686" fmla="*/ 775363 w 1809181"/>
                <a:gd name="connsiteY686" fmla="*/ 116693 h 2353303"/>
                <a:gd name="connsiteX687" fmla="*/ 780106 w 1809181"/>
                <a:gd name="connsiteY687" fmla="*/ 131279 h 2353303"/>
                <a:gd name="connsiteX688" fmla="*/ 801446 w 1809181"/>
                <a:gd name="connsiteY688" fmla="*/ 116693 h 2353303"/>
                <a:gd name="connsiteX689" fmla="*/ 796704 w 1809181"/>
                <a:gd name="connsiteY689" fmla="*/ 109399 h 2353303"/>
                <a:gd name="connsiteX690" fmla="*/ 813302 w 1809181"/>
                <a:gd name="connsiteY690" fmla="*/ 102106 h 2353303"/>
                <a:gd name="connsiteX691" fmla="*/ 813302 w 1809181"/>
                <a:gd name="connsiteY691" fmla="*/ 94813 h 2353303"/>
                <a:gd name="connsiteX692" fmla="*/ 822786 w 1809181"/>
                <a:gd name="connsiteY692" fmla="*/ 87519 h 2353303"/>
                <a:gd name="connsiteX693" fmla="*/ 808559 w 1809181"/>
                <a:gd name="connsiteY693" fmla="*/ 53484 h 2353303"/>
                <a:gd name="connsiteX694" fmla="*/ 806188 w 1809181"/>
                <a:gd name="connsiteY694" fmla="*/ 7293 h 2353303"/>
                <a:gd name="connsiteX695" fmla="*/ 848869 w 1809181"/>
                <a:gd name="connsiteY695" fmla="*/ 17018 h 2353303"/>
                <a:gd name="connsiteX696" fmla="*/ 870209 w 1809181"/>
                <a:gd name="connsiteY696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571445 w 1809181"/>
                <a:gd name="connsiteY414" fmla="*/ 2299819 h 2353303"/>
                <a:gd name="connsiteX415" fmla="*/ 531136 w 1809181"/>
                <a:gd name="connsiteY415" fmla="*/ 2290094 h 2353303"/>
                <a:gd name="connsiteX416" fmla="*/ 488455 w 1809181"/>
                <a:gd name="connsiteY416" fmla="*/ 2297388 h 2353303"/>
                <a:gd name="connsiteX417" fmla="*/ 481342 w 1809181"/>
                <a:gd name="connsiteY417" fmla="*/ 2307112 h 2353303"/>
                <a:gd name="connsiteX418" fmla="*/ 270310 w 1809181"/>
                <a:gd name="connsiteY418" fmla="*/ 2353303 h 2353303"/>
                <a:gd name="connsiteX419" fmla="*/ 284537 w 1809181"/>
                <a:gd name="connsiteY419" fmla="*/ 2326561 h 2353303"/>
                <a:gd name="connsiteX420" fmla="*/ 275053 w 1809181"/>
                <a:gd name="connsiteY420" fmla="*/ 2314405 h 2353303"/>
                <a:gd name="connsiteX421" fmla="*/ 263197 w 1809181"/>
                <a:gd name="connsiteY421" fmla="*/ 2324130 h 2353303"/>
                <a:gd name="connsiteX422" fmla="*/ 215774 w 1809181"/>
                <a:gd name="connsiteY422" fmla="*/ 2299819 h 2353303"/>
                <a:gd name="connsiteX423" fmla="*/ 230001 w 1809181"/>
                <a:gd name="connsiteY423" fmla="*/ 2292526 h 2353303"/>
                <a:gd name="connsiteX424" fmla="*/ 227630 w 1809181"/>
                <a:gd name="connsiteY424" fmla="*/ 2263352 h 2353303"/>
                <a:gd name="connsiteX425" fmla="*/ 215774 w 1809181"/>
                <a:gd name="connsiteY425" fmla="*/ 2265783 h 2353303"/>
                <a:gd name="connsiteX426" fmla="*/ 196805 w 1809181"/>
                <a:gd name="connsiteY426" fmla="*/ 2241472 h 2353303"/>
                <a:gd name="connsiteX427" fmla="*/ 194434 w 1809181"/>
                <a:gd name="connsiteY427" fmla="*/ 2241472 h 2353303"/>
                <a:gd name="connsiteX428" fmla="*/ 194434 w 1809181"/>
                <a:gd name="connsiteY428" fmla="*/ 2234179 h 2353303"/>
                <a:gd name="connsiteX429" fmla="*/ 187320 w 1809181"/>
                <a:gd name="connsiteY429" fmla="*/ 2241472 h 2353303"/>
                <a:gd name="connsiteX430" fmla="*/ 187320 w 1809181"/>
                <a:gd name="connsiteY430" fmla="*/ 2229317 h 2353303"/>
                <a:gd name="connsiteX431" fmla="*/ 180207 w 1809181"/>
                <a:gd name="connsiteY431" fmla="*/ 2236610 h 2353303"/>
                <a:gd name="connsiteX432" fmla="*/ 175465 w 1809181"/>
                <a:gd name="connsiteY432" fmla="*/ 2229317 h 2353303"/>
                <a:gd name="connsiteX433" fmla="*/ 168351 w 1809181"/>
                <a:gd name="connsiteY433" fmla="*/ 2229317 h 2353303"/>
                <a:gd name="connsiteX434" fmla="*/ 154124 w 1809181"/>
                <a:gd name="connsiteY434" fmla="*/ 2209868 h 2353303"/>
                <a:gd name="connsiteX435" fmla="*/ 168351 w 1809181"/>
                <a:gd name="connsiteY435" fmla="*/ 2209868 h 2353303"/>
                <a:gd name="connsiteX436" fmla="*/ 168351 w 1809181"/>
                <a:gd name="connsiteY436" fmla="*/ 2207437 h 2353303"/>
                <a:gd name="connsiteX437" fmla="*/ 203918 w 1809181"/>
                <a:gd name="connsiteY437" fmla="*/ 2207437 h 2353303"/>
                <a:gd name="connsiteX438" fmla="*/ 187320 w 1809181"/>
                <a:gd name="connsiteY438" fmla="*/ 2119918 h 2353303"/>
                <a:gd name="connsiteX439" fmla="*/ 196805 w 1809181"/>
                <a:gd name="connsiteY439" fmla="*/ 2119918 h 2353303"/>
                <a:gd name="connsiteX440" fmla="*/ 196805 w 1809181"/>
                <a:gd name="connsiteY440" fmla="*/ 2129642 h 2353303"/>
                <a:gd name="connsiteX441" fmla="*/ 237114 w 1809181"/>
                <a:gd name="connsiteY441" fmla="*/ 2124780 h 2353303"/>
                <a:gd name="connsiteX442" fmla="*/ 244228 w 1809181"/>
                <a:gd name="connsiteY442" fmla="*/ 2136935 h 2353303"/>
                <a:gd name="connsiteX443" fmla="*/ 263197 w 1809181"/>
                <a:gd name="connsiteY443" fmla="*/ 2124780 h 2353303"/>
                <a:gd name="connsiteX444" fmla="*/ 263197 w 1809181"/>
                <a:gd name="connsiteY444" fmla="*/ 2119918 h 2353303"/>
                <a:gd name="connsiteX445" fmla="*/ 284537 w 1809181"/>
                <a:gd name="connsiteY445" fmla="*/ 2105331 h 2353303"/>
                <a:gd name="connsiteX446" fmla="*/ 277424 w 1809181"/>
                <a:gd name="connsiteY446" fmla="*/ 2081020 h 2353303"/>
                <a:gd name="connsiteX447" fmla="*/ 291651 w 1809181"/>
                <a:gd name="connsiteY447" fmla="*/ 2076158 h 2353303"/>
                <a:gd name="connsiteX448" fmla="*/ 303506 w 1809181"/>
                <a:gd name="connsiteY448" fmla="*/ 2105331 h 2353303"/>
                <a:gd name="connsiteX449" fmla="*/ 324847 w 1809181"/>
                <a:gd name="connsiteY449" fmla="*/ 2095607 h 2353303"/>
                <a:gd name="connsiteX450" fmla="*/ 320104 w 1809181"/>
                <a:gd name="connsiteY450" fmla="*/ 2081020 h 2353303"/>
                <a:gd name="connsiteX451" fmla="*/ 339073 w 1809181"/>
                <a:gd name="connsiteY451" fmla="*/ 2034829 h 2353303"/>
                <a:gd name="connsiteX452" fmla="*/ 343816 w 1809181"/>
                <a:gd name="connsiteY452" fmla="*/ 2034829 h 2353303"/>
                <a:gd name="connsiteX453" fmla="*/ 343816 w 1809181"/>
                <a:gd name="connsiteY453" fmla="*/ 2008087 h 2353303"/>
                <a:gd name="connsiteX454" fmla="*/ 317733 w 1809181"/>
                <a:gd name="connsiteY454" fmla="*/ 2008087 h 2353303"/>
                <a:gd name="connsiteX455" fmla="*/ 320104 w 1809181"/>
                <a:gd name="connsiteY455" fmla="*/ 2000794 h 2353303"/>
                <a:gd name="connsiteX456" fmla="*/ 312991 w 1809181"/>
                <a:gd name="connsiteY456" fmla="*/ 1998363 h 2353303"/>
                <a:gd name="connsiteX457" fmla="*/ 298764 w 1809181"/>
                <a:gd name="connsiteY457" fmla="*/ 2020243 h 2353303"/>
                <a:gd name="connsiteX458" fmla="*/ 265568 w 1809181"/>
                <a:gd name="connsiteY458" fmla="*/ 1991069 h 2353303"/>
                <a:gd name="connsiteX459" fmla="*/ 263197 w 1809181"/>
                <a:gd name="connsiteY459" fmla="*/ 1991069 h 2353303"/>
                <a:gd name="connsiteX460" fmla="*/ 234743 w 1809181"/>
                <a:gd name="connsiteY460" fmla="*/ 1944879 h 2353303"/>
                <a:gd name="connsiteX461" fmla="*/ 227630 w 1809181"/>
                <a:gd name="connsiteY461" fmla="*/ 1957034 h 2353303"/>
                <a:gd name="connsiteX462" fmla="*/ 215774 w 1809181"/>
                <a:gd name="connsiteY462" fmla="*/ 1942447 h 2353303"/>
                <a:gd name="connsiteX463" fmla="*/ 208661 w 1809181"/>
                <a:gd name="connsiteY463" fmla="*/ 1944879 h 2353303"/>
                <a:gd name="connsiteX464" fmla="*/ 196805 w 1809181"/>
                <a:gd name="connsiteY464" fmla="*/ 1930292 h 2353303"/>
                <a:gd name="connsiteX465" fmla="*/ 173094 w 1809181"/>
                <a:gd name="connsiteY465" fmla="*/ 1952172 h 2353303"/>
                <a:gd name="connsiteX466" fmla="*/ 139898 w 1809181"/>
                <a:gd name="connsiteY466" fmla="*/ 1893826 h 2353303"/>
                <a:gd name="connsiteX467" fmla="*/ 106702 w 1809181"/>
                <a:gd name="connsiteY467" fmla="*/ 1910843 h 2353303"/>
                <a:gd name="connsiteX468" fmla="*/ 99588 w 1809181"/>
                <a:gd name="connsiteY468" fmla="*/ 1903550 h 2353303"/>
                <a:gd name="connsiteX469" fmla="*/ 99588 w 1809181"/>
                <a:gd name="connsiteY469" fmla="*/ 1896257 h 2353303"/>
                <a:gd name="connsiteX470" fmla="*/ 106702 w 1809181"/>
                <a:gd name="connsiteY470" fmla="*/ 1893826 h 2353303"/>
                <a:gd name="connsiteX471" fmla="*/ 106702 w 1809181"/>
                <a:gd name="connsiteY471" fmla="*/ 1886532 h 2353303"/>
                <a:gd name="connsiteX472" fmla="*/ 87732 w 1809181"/>
                <a:gd name="connsiteY472" fmla="*/ 1888963 h 2353303"/>
                <a:gd name="connsiteX473" fmla="*/ 85361 w 1809181"/>
                <a:gd name="connsiteY473" fmla="*/ 1867083 h 2353303"/>
                <a:gd name="connsiteX474" fmla="*/ 101959 w 1809181"/>
                <a:gd name="connsiteY474" fmla="*/ 1867083 h 2353303"/>
                <a:gd name="connsiteX475" fmla="*/ 101959 w 1809181"/>
                <a:gd name="connsiteY475" fmla="*/ 1859790 h 2353303"/>
                <a:gd name="connsiteX476" fmla="*/ 113815 w 1809181"/>
                <a:gd name="connsiteY476" fmla="*/ 1862221 h 2353303"/>
                <a:gd name="connsiteX477" fmla="*/ 120928 w 1809181"/>
                <a:gd name="connsiteY477" fmla="*/ 1847635 h 2353303"/>
                <a:gd name="connsiteX478" fmla="*/ 85361 w 1809181"/>
                <a:gd name="connsiteY478" fmla="*/ 1852497 h 2353303"/>
                <a:gd name="connsiteX479" fmla="*/ 78248 w 1809181"/>
                <a:gd name="connsiteY479" fmla="*/ 1813599 h 2353303"/>
                <a:gd name="connsiteX480" fmla="*/ 71134 w 1809181"/>
                <a:gd name="connsiteY480" fmla="*/ 1813599 h 2353303"/>
                <a:gd name="connsiteX481" fmla="*/ 64021 w 1809181"/>
                <a:gd name="connsiteY481" fmla="*/ 1764977 h 2353303"/>
                <a:gd name="connsiteX482" fmla="*/ 23712 w 1809181"/>
                <a:gd name="connsiteY482" fmla="*/ 1772271 h 2353303"/>
                <a:gd name="connsiteX483" fmla="*/ 23712 w 1809181"/>
                <a:gd name="connsiteY483" fmla="*/ 1750391 h 2353303"/>
                <a:gd name="connsiteX484" fmla="*/ 26083 w 1809181"/>
                <a:gd name="connsiteY484" fmla="*/ 1747960 h 2353303"/>
                <a:gd name="connsiteX485" fmla="*/ 30825 w 1809181"/>
                <a:gd name="connsiteY485" fmla="*/ 1733373 h 2353303"/>
                <a:gd name="connsiteX486" fmla="*/ 30825 w 1809181"/>
                <a:gd name="connsiteY486" fmla="*/ 1723649 h 2353303"/>
                <a:gd name="connsiteX487" fmla="*/ 18969 w 1809181"/>
                <a:gd name="connsiteY487" fmla="*/ 1723649 h 2353303"/>
                <a:gd name="connsiteX488" fmla="*/ 16598 w 1809181"/>
                <a:gd name="connsiteY488" fmla="*/ 1701769 h 2353303"/>
                <a:gd name="connsiteX489" fmla="*/ 4743 w 1809181"/>
                <a:gd name="connsiteY489" fmla="*/ 1701769 h 2353303"/>
                <a:gd name="connsiteX490" fmla="*/ 0 w 1809181"/>
                <a:gd name="connsiteY490" fmla="*/ 1684751 h 2353303"/>
                <a:gd name="connsiteX491" fmla="*/ 23712 w 1809181"/>
                <a:gd name="connsiteY491" fmla="*/ 1675027 h 2353303"/>
                <a:gd name="connsiteX492" fmla="*/ 23712 w 1809181"/>
                <a:gd name="connsiteY492" fmla="*/ 1672596 h 2353303"/>
                <a:gd name="connsiteX493" fmla="*/ 47423 w 1809181"/>
                <a:gd name="connsiteY493" fmla="*/ 1672596 h 2353303"/>
                <a:gd name="connsiteX494" fmla="*/ 40310 w 1809181"/>
                <a:gd name="connsiteY494" fmla="*/ 1638560 h 2353303"/>
                <a:gd name="connsiteX495" fmla="*/ 18969 w 1809181"/>
                <a:gd name="connsiteY495" fmla="*/ 1643422 h 2353303"/>
                <a:gd name="connsiteX496" fmla="*/ 16598 w 1809181"/>
                <a:gd name="connsiteY496" fmla="*/ 1611818 h 2353303"/>
                <a:gd name="connsiteX497" fmla="*/ 23712 w 1809181"/>
                <a:gd name="connsiteY497" fmla="*/ 1611818 h 2353303"/>
                <a:gd name="connsiteX498" fmla="*/ 11856 w 1809181"/>
                <a:gd name="connsiteY498" fmla="*/ 1602094 h 2353303"/>
                <a:gd name="connsiteX499" fmla="*/ 23712 w 1809181"/>
                <a:gd name="connsiteY499" fmla="*/ 1597232 h 2353303"/>
                <a:gd name="connsiteX500" fmla="*/ 16598 w 1809181"/>
                <a:gd name="connsiteY500" fmla="*/ 1582645 h 2353303"/>
                <a:gd name="connsiteX501" fmla="*/ 18969 w 1809181"/>
                <a:gd name="connsiteY501" fmla="*/ 1570489 h 2353303"/>
                <a:gd name="connsiteX502" fmla="*/ 18969 w 1809181"/>
                <a:gd name="connsiteY502" fmla="*/ 1553472 h 2353303"/>
                <a:gd name="connsiteX503" fmla="*/ 30825 w 1809181"/>
                <a:gd name="connsiteY503" fmla="*/ 1548610 h 2353303"/>
                <a:gd name="connsiteX504" fmla="*/ 30825 w 1809181"/>
                <a:gd name="connsiteY504" fmla="*/ 1541316 h 2353303"/>
                <a:gd name="connsiteX505" fmla="*/ 37939 w 1809181"/>
                <a:gd name="connsiteY505" fmla="*/ 1548610 h 2353303"/>
                <a:gd name="connsiteX506" fmla="*/ 52165 w 1809181"/>
                <a:gd name="connsiteY506" fmla="*/ 1541316 h 2353303"/>
                <a:gd name="connsiteX507" fmla="*/ 47423 w 1809181"/>
                <a:gd name="connsiteY507" fmla="*/ 1541316 h 2353303"/>
                <a:gd name="connsiteX508" fmla="*/ 54537 w 1809181"/>
                <a:gd name="connsiteY508" fmla="*/ 1538885 h 2353303"/>
                <a:gd name="connsiteX509" fmla="*/ 59279 w 1809181"/>
                <a:gd name="connsiteY509" fmla="*/ 1546179 h 2353303"/>
                <a:gd name="connsiteX510" fmla="*/ 66392 w 1809181"/>
                <a:gd name="connsiteY510" fmla="*/ 1546179 h 2353303"/>
                <a:gd name="connsiteX511" fmla="*/ 80619 w 1809181"/>
                <a:gd name="connsiteY511" fmla="*/ 1553472 h 2353303"/>
                <a:gd name="connsiteX512" fmla="*/ 85361 w 1809181"/>
                <a:gd name="connsiteY512" fmla="*/ 1548610 h 2353303"/>
                <a:gd name="connsiteX513" fmla="*/ 94846 w 1809181"/>
                <a:gd name="connsiteY513" fmla="*/ 1560765 h 2353303"/>
                <a:gd name="connsiteX514" fmla="*/ 99588 w 1809181"/>
                <a:gd name="connsiteY514" fmla="*/ 1570489 h 2353303"/>
                <a:gd name="connsiteX515" fmla="*/ 106702 w 1809181"/>
                <a:gd name="connsiteY515" fmla="*/ 1568058 h 2353303"/>
                <a:gd name="connsiteX516" fmla="*/ 113815 w 1809181"/>
                <a:gd name="connsiteY516" fmla="*/ 1575352 h 2353303"/>
                <a:gd name="connsiteX517" fmla="*/ 128042 w 1809181"/>
                <a:gd name="connsiteY517" fmla="*/ 1570489 h 2353303"/>
                <a:gd name="connsiteX518" fmla="*/ 132784 w 1809181"/>
                <a:gd name="connsiteY518" fmla="*/ 1582645 h 2353303"/>
                <a:gd name="connsiteX519" fmla="*/ 154124 w 1809181"/>
                <a:gd name="connsiteY519" fmla="*/ 1587507 h 2353303"/>
                <a:gd name="connsiteX520" fmla="*/ 154124 w 1809181"/>
                <a:gd name="connsiteY520" fmla="*/ 1570489 h 2353303"/>
                <a:gd name="connsiteX521" fmla="*/ 163609 w 1809181"/>
                <a:gd name="connsiteY521" fmla="*/ 1570489 h 2353303"/>
                <a:gd name="connsiteX522" fmla="*/ 173094 w 1809181"/>
                <a:gd name="connsiteY522" fmla="*/ 1553472 h 2353303"/>
                <a:gd name="connsiteX523" fmla="*/ 161238 w 1809181"/>
                <a:gd name="connsiteY523" fmla="*/ 1473246 h 2353303"/>
                <a:gd name="connsiteX524" fmla="*/ 168351 w 1809181"/>
                <a:gd name="connsiteY524" fmla="*/ 1478108 h 2353303"/>
                <a:gd name="connsiteX525" fmla="*/ 173094 w 1809181"/>
                <a:gd name="connsiteY525" fmla="*/ 1465952 h 2353303"/>
                <a:gd name="connsiteX526" fmla="*/ 180207 w 1809181"/>
                <a:gd name="connsiteY526" fmla="*/ 1470814 h 2353303"/>
                <a:gd name="connsiteX527" fmla="*/ 180207 w 1809181"/>
                <a:gd name="connsiteY527" fmla="*/ 1465952 h 2353303"/>
                <a:gd name="connsiteX528" fmla="*/ 194434 w 1809181"/>
                <a:gd name="connsiteY528" fmla="*/ 1465952 h 2353303"/>
                <a:gd name="connsiteX529" fmla="*/ 180207 w 1809181"/>
                <a:gd name="connsiteY529" fmla="*/ 1376002 h 2353303"/>
                <a:gd name="connsiteX530" fmla="*/ 161238 w 1809181"/>
                <a:gd name="connsiteY530" fmla="*/ 1380864 h 2353303"/>
                <a:gd name="connsiteX531" fmla="*/ 161238 w 1809181"/>
                <a:gd name="connsiteY531" fmla="*/ 1373571 h 2353303"/>
                <a:gd name="connsiteX532" fmla="*/ 135155 w 1809181"/>
                <a:gd name="connsiteY532" fmla="*/ 1373571 h 2353303"/>
                <a:gd name="connsiteX533" fmla="*/ 132784 w 1809181"/>
                <a:gd name="connsiteY533" fmla="*/ 1346829 h 2353303"/>
                <a:gd name="connsiteX534" fmla="*/ 132784 w 1809181"/>
                <a:gd name="connsiteY534" fmla="*/ 1334673 h 2353303"/>
                <a:gd name="connsiteX535" fmla="*/ 139898 w 1809181"/>
                <a:gd name="connsiteY535" fmla="*/ 1327380 h 2353303"/>
                <a:gd name="connsiteX536" fmla="*/ 135155 w 1809181"/>
                <a:gd name="connsiteY536" fmla="*/ 1305500 h 2353303"/>
                <a:gd name="connsiteX537" fmla="*/ 142269 w 1809181"/>
                <a:gd name="connsiteY537" fmla="*/ 1303069 h 2353303"/>
                <a:gd name="connsiteX538" fmla="*/ 139898 w 1809181"/>
                <a:gd name="connsiteY538" fmla="*/ 1298207 h 2353303"/>
                <a:gd name="connsiteX539" fmla="*/ 142269 w 1809181"/>
                <a:gd name="connsiteY539" fmla="*/ 1295775 h 2353303"/>
                <a:gd name="connsiteX540" fmla="*/ 149382 w 1809181"/>
                <a:gd name="connsiteY540" fmla="*/ 1295775 h 2353303"/>
                <a:gd name="connsiteX541" fmla="*/ 149382 w 1809181"/>
                <a:gd name="connsiteY541" fmla="*/ 1276327 h 2353303"/>
                <a:gd name="connsiteX542" fmla="*/ 142269 w 1809181"/>
                <a:gd name="connsiteY542" fmla="*/ 1276327 h 2353303"/>
                <a:gd name="connsiteX543" fmla="*/ 142269 w 1809181"/>
                <a:gd name="connsiteY543" fmla="*/ 1247154 h 2353303"/>
                <a:gd name="connsiteX544" fmla="*/ 154124 w 1809181"/>
                <a:gd name="connsiteY544" fmla="*/ 1242291 h 2353303"/>
                <a:gd name="connsiteX545" fmla="*/ 149382 w 1809181"/>
                <a:gd name="connsiteY545" fmla="*/ 1220411 h 2353303"/>
                <a:gd name="connsiteX546" fmla="*/ 180207 w 1809181"/>
                <a:gd name="connsiteY546" fmla="*/ 1215549 h 2353303"/>
                <a:gd name="connsiteX547" fmla="*/ 175465 w 1809181"/>
                <a:gd name="connsiteY547" fmla="*/ 1198532 h 2353303"/>
                <a:gd name="connsiteX548" fmla="*/ 161238 w 1809181"/>
                <a:gd name="connsiteY548" fmla="*/ 1193669 h 2353303"/>
                <a:gd name="connsiteX549" fmla="*/ 154124 w 1809181"/>
                <a:gd name="connsiteY549" fmla="*/ 1179083 h 2353303"/>
                <a:gd name="connsiteX550" fmla="*/ 132784 w 1809181"/>
                <a:gd name="connsiteY550" fmla="*/ 1179083 h 2353303"/>
                <a:gd name="connsiteX551" fmla="*/ 128042 w 1809181"/>
                <a:gd name="connsiteY551" fmla="*/ 1157203 h 2353303"/>
                <a:gd name="connsiteX552" fmla="*/ 118557 w 1809181"/>
                <a:gd name="connsiteY552" fmla="*/ 1157203 h 2353303"/>
                <a:gd name="connsiteX553" fmla="*/ 99588 w 1809181"/>
                <a:gd name="connsiteY553" fmla="*/ 1157203 h 2353303"/>
                <a:gd name="connsiteX554" fmla="*/ 94846 w 1809181"/>
                <a:gd name="connsiteY554" fmla="*/ 1132892 h 2353303"/>
                <a:gd name="connsiteX555" fmla="*/ 87732 w 1809181"/>
                <a:gd name="connsiteY555" fmla="*/ 1115874 h 2353303"/>
                <a:gd name="connsiteX556" fmla="*/ 85361 w 1809181"/>
                <a:gd name="connsiteY556" fmla="*/ 1084270 h 2353303"/>
                <a:gd name="connsiteX557" fmla="*/ 92475 w 1809181"/>
                <a:gd name="connsiteY557" fmla="*/ 1084270 h 2353303"/>
                <a:gd name="connsiteX558" fmla="*/ 94846 w 1809181"/>
                <a:gd name="connsiteY558" fmla="*/ 1074546 h 2353303"/>
                <a:gd name="connsiteX559" fmla="*/ 85361 w 1809181"/>
                <a:gd name="connsiteY559" fmla="*/ 1047803 h 2353303"/>
                <a:gd name="connsiteX560" fmla="*/ 80619 w 1809181"/>
                <a:gd name="connsiteY560" fmla="*/ 1025924 h 2353303"/>
                <a:gd name="connsiteX561" fmla="*/ 73506 w 1809181"/>
                <a:gd name="connsiteY561" fmla="*/ 1025924 h 2353303"/>
                <a:gd name="connsiteX562" fmla="*/ 71134 w 1809181"/>
                <a:gd name="connsiteY562" fmla="*/ 1021061 h 2353303"/>
                <a:gd name="connsiteX563" fmla="*/ 85361 w 1809181"/>
                <a:gd name="connsiteY563" fmla="*/ 999182 h 2353303"/>
                <a:gd name="connsiteX564" fmla="*/ 99588 w 1809181"/>
                <a:gd name="connsiteY564" fmla="*/ 1004044 h 2353303"/>
                <a:gd name="connsiteX565" fmla="*/ 101959 w 1809181"/>
                <a:gd name="connsiteY565" fmla="*/ 1011337 h 2353303"/>
                <a:gd name="connsiteX566" fmla="*/ 113815 w 1809181"/>
                <a:gd name="connsiteY566" fmla="*/ 1018630 h 2353303"/>
                <a:gd name="connsiteX567" fmla="*/ 132784 w 1809181"/>
                <a:gd name="connsiteY567" fmla="*/ 1018630 h 2353303"/>
                <a:gd name="connsiteX568" fmla="*/ 135155 w 1809181"/>
                <a:gd name="connsiteY568" fmla="*/ 1025924 h 2353303"/>
                <a:gd name="connsiteX569" fmla="*/ 147011 w 1809181"/>
                <a:gd name="connsiteY569" fmla="*/ 1021061 h 2353303"/>
                <a:gd name="connsiteX570" fmla="*/ 154124 w 1809181"/>
                <a:gd name="connsiteY570" fmla="*/ 1004044 h 2353303"/>
                <a:gd name="connsiteX571" fmla="*/ 208661 w 1809181"/>
                <a:gd name="connsiteY571" fmla="*/ 1006475 h 2353303"/>
                <a:gd name="connsiteX572" fmla="*/ 241857 w 1809181"/>
                <a:gd name="connsiteY572" fmla="*/ 1040510 h 2353303"/>
                <a:gd name="connsiteX573" fmla="*/ 244228 w 1809181"/>
                <a:gd name="connsiteY573" fmla="*/ 1028355 h 2353303"/>
                <a:gd name="connsiteX574" fmla="*/ 237114 w 1809181"/>
                <a:gd name="connsiteY574" fmla="*/ 1028355 h 2353303"/>
                <a:gd name="connsiteX575" fmla="*/ 234743 w 1809181"/>
                <a:gd name="connsiteY575" fmla="*/ 1021061 h 2353303"/>
                <a:gd name="connsiteX576" fmla="*/ 222888 w 1809181"/>
                <a:gd name="connsiteY576" fmla="*/ 1011337 h 2353303"/>
                <a:gd name="connsiteX577" fmla="*/ 227630 w 1809181"/>
                <a:gd name="connsiteY577" fmla="*/ 1004044 h 2353303"/>
                <a:gd name="connsiteX578" fmla="*/ 234743 w 1809181"/>
                <a:gd name="connsiteY578" fmla="*/ 1004044 h 2353303"/>
                <a:gd name="connsiteX579" fmla="*/ 237114 w 1809181"/>
                <a:gd name="connsiteY579" fmla="*/ 991888 h 2353303"/>
                <a:gd name="connsiteX580" fmla="*/ 256084 w 1809181"/>
                <a:gd name="connsiteY580" fmla="*/ 991888 h 2353303"/>
                <a:gd name="connsiteX581" fmla="*/ 258455 w 1809181"/>
                <a:gd name="connsiteY581" fmla="*/ 977302 h 2353303"/>
                <a:gd name="connsiteX582" fmla="*/ 265568 w 1809181"/>
                <a:gd name="connsiteY582" fmla="*/ 979733 h 2353303"/>
                <a:gd name="connsiteX583" fmla="*/ 275053 w 1809181"/>
                <a:gd name="connsiteY583" fmla="*/ 965146 h 2353303"/>
                <a:gd name="connsiteX584" fmla="*/ 296393 w 1809181"/>
                <a:gd name="connsiteY584" fmla="*/ 970008 h 2353303"/>
                <a:gd name="connsiteX585" fmla="*/ 296393 w 1809181"/>
                <a:gd name="connsiteY585" fmla="*/ 977302 h 2353303"/>
                <a:gd name="connsiteX586" fmla="*/ 317733 w 1809181"/>
                <a:gd name="connsiteY586" fmla="*/ 991888 h 2353303"/>
                <a:gd name="connsiteX587" fmla="*/ 317733 w 1809181"/>
                <a:gd name="connsiteY587" fmla="*/ 943266 h 2353303"/>
                <a:gd name="connsiteX588" fmla="*/ 329589 w 1809181"/>
                <a:gd name="connsiteY588" fmla="*/ 935973 h 2353303"/>
                <a:gd name="connsiteX589" fmla="*/ 336702 w 1809181"/>
                <a:gd name="connsiteY589" fmla="*/ 921386 h 2353303"/>
                <a:gd name="connsiteX590" fmla="*/ 353300 w 1809181"/>
                <a:gd name="connsiteY590" fmla="*/ 921386 h 2353303"/>
                <a:gd name="connsiteX591" fmla="*/ 358043 w 1809181"/>
                <a:gd name="connsiteY591" fmla="*/ 909231 h 2353303"/>
                <a:gd name="connsiteX592" fmla="*/ 386496 w 1809181"/>
                <a:gd name="connsiteY592" fmla="*/ 909231 h 2353303"/>
                <a:gd name="connsiteX593" fmla="*/ 386496 w 1809181"/>
                <a:gd name="connsiteY593" fmla="*/ 899507 h 2353303"/>
                <a:gd name="connsiteX594" fmla="*/ 374641 w 1809181"/>
                <a:gd name="connsiteY594" fmla="*/ 894644 h 2353303"/>
                <a:gd name="connsiteX595" fmla="*/ 384125 w 1809181"/>
                <a:gd name="connsiteY595" fmla="*/ 882489 h 2353303"/>
                <a:gd name="connsiteX596" fmla="*/ 367527 w 1809181"/>
                <a:gd name="connsiteY596" fmla="*/ 872764 h 2353303"/>
                <a:gd name="connsiteX597" fmla="*/ 374641 w 1809181"/>
                <a:gd name="connsiteY597" fmla="*/ 865471 h 2353303"/>
                <a:gd name="connsiteX598" fmla="*/ 379383 w 1809181"/>
                <a:gd name="connsiteY598" fmla="*/ 867902 h 2353303"/>
                <a:gd name="connsiteX599" fmla="*/ 384125 w 1809181"/>
                <a:gd name="connsiteY599" fmla="*/ 860609 h 2353303"/>
                <a:gd name="connsiteX600" fmla="*/ 379383 w 1809181"/>
                <a:gd name="connsiteY600" fmla="*/ 860609 h 2353303"/>
                <a:gd name="connsiteX601" fmla="*/ 391239 w 1809181"/>
                <a:gd name="connsiteY601" fmla="*/ 853316 h 2353303"/>
                <a:gd name="connsiteX602" fmla="*/ 393610 w 1809181"/>
                <a:gd name="connsiteY602" fmla="*/ 846022 h 2353303"/>
                <a:gd name="connsiteX603" fmla="*/ 400723 w 1809181"/>
                <a:gd name="connsiteY603" fmla="*/ 858178 h 2353303"/>
                <a:gd name="connsiteX604" fmla="*/ 407837 w 1809181"/>
                <a:gd name="connsiteY604" fmla="*/ 853316 h 2353303"/>
                <a:gd name="connsiteX605" fmla="*/ 407837 w 1809181"/>
                <a:gd name="connsiteY605" fmla="*/ 831436 h 2353303"/>
                <a:gd name="connsiteX606" fmla="*/ 414950 w 1809181"/>
                <a:gd name="connsiteY606" fmla="*/ 831436 h 2353303"/>
                <a:gd name="connsiteX607" fmla="*/ 414950 w 1809181"/>
                <a:gd name="connsiteY607" fmla="*/ 811987 h 2353303"/>
                <a:gd name="connsiteX608" fmla="*/ 422063 w 1809181"/>
                <a:gd name="connsiteY608" fmla="*/ 809556 h 2353303"/>
                <a:gd name="connsiteX609" fmla="*/ 429177 w 1809181"/>
                <a:gd name="connsiteY609" fmla="*/ 802263 h 2353303"/>
                <a:gd name="connsiteX610" fmla="*/ 445775 w 1809181"/>
                <a:gd name="connsiteY610" fmla="*/ 804694 h 2353303"/>
                <a:gd name="connsiteX611" fmla="*/ 445775 w 1809181"/>
                <a:gd name="connsiteY611" fmla="*/ 809556 h 2353303"/>
                <a:gd name="connsiteX612" fmla="*/ 452888 w 1809181"/>
                <a:gd name="connsiteY612" fmla="*/ 804694 h 2353303"/>
                <a:gd name="connsiteX613" fmla="*/ 460002 w 1809181"/>
                <a:gd name="connsiteY613" fmla="*/ 804694 h 2353303"/>
                <a:gd name="connsiteX614" fmla="*/ 460002 w 1809181"/>
                <a:gd name="connsiteY614" fmla="*/ 802263 h 2353303"/>
                <a:gd name="connsiteX615" fmla="*/ 474229 w 1809181"/>
                <a:gd name="connsiteY615" fmla="*/ 797400 h 2353303"/>
                <a:gd name="connsiteX616" fmla="*/ 469486 w 1809181"/>
                <a:gd name="connsiteY616" fmla="*/ 777952 h 2353303"/>
                <a:gd name="connsiteX617" fmla="*/ 462373 w 1809181"/>
                <a:gd name="connsiteY617" fmla="*/ 770658 h 2353303"/>
                <a:gd name="connsiteX618" fmla="*/ 467115 w 1809181"/>
                <a:gd name="connsiteY618" fmla="*/ 768227 h 2353303"/>
                <a:gd name="connsiteX619" fmla="*/ 493198 w 1809181"/>
                <a:gd name="connsiteY619" fmla="*/ 763365 h 2353303"/>
                <a:gd name="connsiteX620" fmla="*/ 535878 w 1809181"/>
                <a:gd name="connsiteY620" fmla="*/ 741485 h 2353303"/>
                <a:gd name="connsiteX621" fmla="*/ 524023 w 1809181"/>
                <a:gd name="connsiteY621" fmla="*/ 726899 h 2353303"/>
                <a:gd name="connsiteX622" fmla="*/ 469486 w 1809181"/>
                <a:gd name="connsiteY622" fmla="*/ 705019 h 2353303"/>
                <a:gd name="connsiteX623" fmla="*/ 493198 w 1809181"/>
                <a:gd name="connsiteY623" fmla="*/ 680708 h 2353303"/>
                <a:gd name="connsiteX624" fmla="*/ 500311 w 1809181"/>
                <a:gd name="connsiteY624" fmla="*/ 673414 h 2353303"/>
                <a:gd name="connsiteX625" fmla="*/ 528765 w 1809181"/>
                <a:gd name="connsiteY625" fmla="*/ 670983 h 2353303"/>
                <a:gd name="connsiteX626" fmla="*/ 616497 w 1809181"/>
                <a:gd name="connsiteY626" fmla="*/ 692863 h 2353303"/>
                <a:gd name="connsiteX627" fmla="*/ 630724 w 1809181"/>
                <a:gd name="connsiteY627" fmla="*/ 688001 h 2353303"/>
                <a:gd name="connsiteX628" fmla="*/ 630724 w 1809181"/>
                <a:gd name="connsiteY628" fmla="*/ 695294 h 2353303"/>
                <a:gd name="connsiteX629" fmla="*/ 640208 w 1809181"/>
                <a:gd name="connsiteY629" fmla="*/ 695294 h 2353303"/>
                <a:gd name="connsiteX630" fmla="*/ 644951 w 1809181"/>
                <a:gd name="connsiteY630" fmla="*/ 678277 h 2353303"/>
                <a:gd name="connsiteX631" fmla="*/ 652064 w 1809181"/>
                <a:gd name="connsiteY631" fmla="*/ 666121 h 2353303"/>
                <a:gd name="connsiteX632" fmla="*/ 663920 w 1809181"/>
                <a:gd name="connsiteY632" fmla="*/ 688001 h 2353303"/>
                <a:gd name="connsiteX633" fmla="*/ 671033 w 1809181"/>
                <a:gd name="connsiteY633" fmla="*/ 685570 h 2353303"/>
                <a:gd name="connsiteX634" fmla="*/ 685260 w 1809181"/>
                <a:gd name="connsiteY634" fmla="*/ 700156 h 2353303"/>
                <a:gd name="connsiteX635" fmla="*/ 685260 w 1809181"/>
                <a:gd name="connsiteY635" fmla="*/ 700156 h 2353303"/>
                <a:gd name="connsiteX636" fmla="*/ 671033 w 1809181"/>
                <a:gd name="connsiteY636" fmla="*/ 685570 h 2353303"/>
                <a:gd name="connsiteX637" fmla="*/ 663920 w 1809181"/>
                <a:gd name="connsiteY637" fmla="*/ 688001 h 2353303"/>
                <a:gd name="connsiteX638" fmla="*/ 652064 w 1809181"/>
                <a:gd name="connsiteY638" fmla="*/ 666121 h 2353303"/>
                <a:gd name="connsiteX639" fmla="*/ 652064 w 1809181"/>
                <a:gd name="connsiteY639" fmla="*/ 658827 h 2353303"/>
                <a:gd name="connsiteX640" fmla="*/ 673404 w 1809181"/>
                <a:gd name="connsiteY640" fmla="*/ 646672 h 2353303"/>
                <a:gd name="connsiteX641" fmla="*/ 666291 w 1809181"/>
                <a:gd name="connsiteY641" fmla="*/ 639379 h 2353303"/>
                <a:gd name="connsiteX642" fmla="*/ 697116 w 1809181"/>
                <a:gd name="connsiteY642" fmla="*/ 629654 h 2353303"/>
                <a:gd name="connsiteX643" fmla="*/ 692374 w 1809181"/>
                <a:gd name="connsiteY643" fmla="*/ 615068 h 2353303"/>
                <a:gd name="connsiteX644" fmla="*/ 659178 w 1809181"/>
                <a:gd name="connsiteY644" fmla="*/ 610205 h 2353303"/>
                <a:gd name="connsiteX645" fmla="*/ 656806 w 1809181"/>
                <a:gd name="connsiteY645" fmla="*/ 595619 h 2353303"/>
                <a:gd name="connsiteX646" fmla="*/ 666291 w 1809181"/>
                <a:gd name="connsiteY646" fmla="*/ 534841 h 2353303"/>
                <a:gd name="connsiteX647" fmla="*/ 656806 w 1809181"/>
                <a:gd name="connsiteY647" fmla="*/ 525117 h 2353303"/>
                <a:gd name="connsiteX648" fmla="*/ 656806 w 1809181"/>
                <a:gd name="connsiteY648" fmla="*/ 503237 h 2353303"/>
                <a:gd name="connsiteX649" fmla="*/ 640208 w 1809181"/>
                <a:gd name="connsiteY649" fmla="*/ 503237 h 2353303"/>
                <a:gd name="connsiteX650" fmla="*/ 644951 w 1809181"/>
                <a:gd name="connsiteY650" fmla="*/ 471633 h 2353303"/>
                <a:gd name="connsiteX651" fmla="*/ 637837 w 1809181"/>
                <a:gd name="connsiteY651" fmla="*/ 464340 h 2353303"/>
                <a:gd name="connsiteX652" fmla="*/ 640208 w 1809181"/>
                <a:gd name="connsiteY652" fmla="*/ 444891 h 2353303"/>
                <a:gd name="connsiteX653" fmla="*/ 659178 w 1809181"/>
                <a:gd name="connsiteY653" fmla="*/ 444891 h 2353303"/>
                <a:gd name="connsiteX654" fmla="*/ 678147 w 1809181"/>
                <a:gd name="connsiteY654" fmla="*/ 430304 h 2353303"/>
                <a:gd name="connsiteX655" fmla="*/ 680518 w 1809181"/>
                <a:gd name="connsiteY655" fmla="*/ 427873 h 2353303"/>
                <a:gd name="connsiteX656" fmla="*/ 659178 w 1809181"/>
                <a:gd name="connsiteY656" fmla="*/ 423011 h 2353303"/>
                <a:gd name="connsiteX657" fmla="*/ 666291 w 1809181"/>
                <a:gd name="connsiteY657" fmla="*/ 405993 h 2353303"/>
                <a:gd name="connsiteX658" fmla="*/ 692374 w 1809181"/>
                <a:gd name="connsiteY658" fmla="*/ 408424 h 2353303"/>
                <a:gd name="connsiteX659" fmla="*/ 687631 w 1809181"/>
                <a:gd name="connsiteY659" fmla="*/ 388975 h 2353303"/>
                <a:gd name="connsiteX660" fmla="*/ 687631 w 1809181"/>
                <a:gd name="connsiteY660" fmla="*/ 374389 h 2353303"/>
                <a:gd name="connsiteX661" fmla="*/ 704229 w 1809181"/>
                <a:gd name="connsiteY661" fmla="*/ 374389 h 2353303"/>
                <a:gd name="connsiteX662" fmla="*/ 706600 w 1809181"/>
                <a:gd name="connsiteY662" fmla="*/ 367096 h 2353303"/>
                <a:gd name="connsiteX663" fmla="*/ 713714 w 1809181"/>
                <a:gd name="connsiteY663" fmla="*/ 364665 h 2353303"/>
                <a:gd name="connsiteX664" fmla="*/ 711343 w 1809181"/>
                <a:gd name="connsiteY664" fmla="*/ 347647 h 2353303"/>
                <a:gd name="connsiteX665" fmla="*/ 739796 w 1809181"/>
                <a:gd name="connsiteY665" fmla="*/ 337922 h 2353303"/>
                <a:gd name="connsiteX666" fmla="*/ 727941 w 1809181"/>
                <a:gd name="connsiteY666" fmla="*/ 333060 h 2353303"/>
                <a:gd name="connsiteX667" fmla="*/ 725569 w 1809181"/>
                <a:gd name="connsiteY667" fmla="*/ 311180 h 2353303"/>
                <a:gd name="connsiteX668" fmla="*/ 718456 w 1809181"/>
                <a:gd name="connsiteY668" fmla="*/ 308749 h 2353303"/>
                <a:gd name="connsiteX669" fmla="*/ 725569 w 1809181"/>
                <a:gd name="connsiteY669" fmla="*/ 299025 h 2353303"/>
                <a:gd name="connsiteX670" fmla="*/ 725569 w 1809181"/>
                <a:gd name="connsiteY670" fmla="*/ 296594 h 2353303"/>
                <a:gd name="connsiteX671" fmla="*/ 713714 w 1809181"/>
                <a:gd name="connsiteY671" fmla="*/ 291732 h 2353303"/>
                <a:gd name="connsiteX672" fmla="*/ 704229 w 1809181"/>
                <a:gd name="connsiteY672" fmla="*/ 299025 h 2353303"/>
                <a:gd name="connsiteX673" fmla="*/ 692374 w 1809181"/>
                <a:gd name="connsiteY673" fmla="*/ 282007 h 2353303"/>
                <a:gd name="connsiteX674" fmla="*/ 706600 w 1809181"/>
                <a:gd name="connsiteY674" fmla="*/ 255265 h 2353303"/>
                <a:gd name="connsiteX675" fmla="*/ 713714 w 1809181"/>
                <a:gd name="connsiteY675" fmla="*/ 267421 h 2353303"/>
                <a:gd name="connsiteX676" fmla="*/ 732683 w 1809181"/>
                <a:gd name="connsiteY676" fmla="*/ 240679 h 2353303"/>
                <a:gd name="connsiteX677" fmla="*/ 742167 w 1809181"/>
                <a:gd name="connsiteY677" fmla="*/ 240679 h 2353303"/>
                <a:gd name="connsiteX678" fmla="*/ 742167 w 1809181"/>
                <a:gd name="connsiteY678" fmla="*/ 233385 h 2353303"/>
                <a:gd name="connsiteX679" fmla="*/ 720827 w 1809181"/>
                <a:gd name="connsiteY679" fmla="*/ 218799 h 2353303"/>
                <a:gd name="connsiteX680" fmla="*/ 727941 w 1809181"/>
                <a:gd name="connsiteY680" fmla="*/ 199350 h 2353303"/>
                <a:gd name="connsiteX681" fmla="*/ 754023 w 1809181"/>
                <a:gd name="connsiteY681" fmla="*/ 199350 h 2353303"/>
                <a:gd name="connsiteX682" fmla="*/ 761137 w 1809181"/>
                <a:gd name="connsiteY682" fmla="*/ 192057 h 2353303"/>
                <a:gd name="connsiteX683" fmla="*/ 732683 w 1809181"/>
                <a:gd name="connsiteY683" fmla="*/ 150728 h 2353303"/>
                <a:gd name="connsiteX684" fmla="*/ 742167 w 1809181"/>
                <a:gd name="connsiteY684" fmla="*/ 131279 h 2353303"/>
                <a:gd name="connsiteX685" fmla="*/ 775363 w 1809181"/>
                <a:gd name="connsiteY685" fmla="*/ 116693 h 2353303"/>
                <a:gd name="connsiteX686" fmla="*/ 780106 w 1809181"/>
                <a:gd name="connsiteY686" fmla="*/ 131279 h 2353303"/>
                <a:gd name="connsiteX687" fmla="*/ 801446 w 1809181"/>
                <a:gd name="connsiteY687" fmla="*/ 116693 h 2353303"/>
                <a:gd name="connsiteX688" fmla="*/ 796704 w 1809181"/>
                <a:gd name="connsiteY688" fmla="*/ 109399 h 2353303"/>
                <a:gd name="connsiteX689" fmla="*/ 813302 w 1809181"/>
                <a:gd name="connsiteY689" fmla="*/ 102106 h 2353303"/>
                <a:gd name="connsiteX690" fmla="*/ 813302 w 1809181"/>
                <a:gd name="connsiteY690" fmla="*/ 94813 h 2353303"/>
                <a:gd name="connsiteX691" fmla="*/ 822786 w 1809181"/>
                <a:gd name="connsiteY691" fmla="*/ 87519 h 2353303"/>
                <a:gd name="connsiteX692" fmla="*/ 808559 w 1809181"/>
                <a:gd name="connsiteY692" fmla="*/ 53484 h 2353303"/>
                <a:gd name="connsiteX693" fmla="*/ 806188 w 1809181"/>
                <a:gd name="connsiteY693" fmla="*/ 7293 h 2353303"/>
                <a:gd name="connsiteX694" fmla="*/ 848869 w 1809181"/>
                <a:gd name="connsiteY694" fmla="*/ 17018 h 2353303"/>
                <a:gd name="connsiteX695" fmla="*/ 870209 w 1809181"/>
                <a:gd name="connsiteY695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571445 w 1809181"/>
                <a:gd name="connsiteY414" fmla="*/ 2299819 h 2353303"/>
                <a:gd name="connsiteX415" fmla="*/ 531136 w 1809181"/>
                <a:gd name="connsiteY415" fmla="*/ 2290094 h 2353303"/>
                <a:gd name="connsiteX416" fmla="*/ 488455 w 1809181"/>
                <a:gd name="connsiteY416" fmla="*/ 2297388 h 2353303"/>
                <a:gd name="connsiteX417" fmla="*/ 270310 w 1809181"/>
                <a:gd name="connsiteY417" fmla="*/ 2353303 h 2353303"/>
                <a:gd name="connsiteX418" fmla="*/ 284537 w 1809181"/>
                <a:gd name="connsiteY418" fmla="*/ 2326561 h 2353303"/>
                <a:gd name="connsiteX419" fmla="*/ 275053 w 1809181"/>
                <a:gd name="connsiteY419" fmla="*/ 2314405 h 2353303"/>
                <a:gd name="connsiteX420" fmla="*/ 263197 w 1809181"/>
                <a:gd name="connsiteY420" fmla="*/ 2324130 h 2353303"/>
                <a:gd name="connsiteX421" fmla="*/ 215774 w 1809181"/>
                <a:gd name="connsiteY421" fmla="*/ 2299819 h 2353303"/>
                <a:gd name="connsiteX422" fmla="*/ 230001 w 1809181"/>
                <a:gd name="connsiteY422" fmla="*/ 2292526 h 2353303"/>
                <a:gd name="connsiteX423" fmla="*/ 227630 w 1809181"/>
                <a:gd name="connsiteY423" fmla="*/ 2263352 h 2353303"/>
                <a:gd name="connsiteX424" fmla="*/ 215774 w 1809181"/>
                <a:gd name="connsiteY424" fmla="*/ 2265783 h 2353303"/>
                <a:gd name="connsiteX425" fmla="*/ 196805 w 1809181"/>
                <a:gd name="connsiteY425" fmla="*/ 2241472 h 2353303"/>
                <a:gd name="connsiteX426" fmla="*/ 194434 w 1809181"/>
                <a:gd name="connsiteY426" fmla="*/ 2241472 h 2353303"/>
                <a:gd name="connsiteX427" fmla="*/ 194434 w 1809181"/>
                <a:gd name="connsiteY427" fmla="*/ 2234179 h 2353303"/>
                <a:gd name="connsiteX428" fmla="*/ 187320 w 1809181"/>
                <a:gd name="connsiteY428" fmla="*/ 2241472 h 2353303"/>
                <a:gd name="connsiteX429" fmla="*/ 187320 w 1809181"/>
                <a:gd name="connsiteY429" fmla="*/ 2229317 h 2353303"/>
                <a:gd name="connsiteX430" fmla="*/ 180207 w 1809181"/>
                <a:gd name="connsiteY430" fmla="*/ 2236610 h 2353303"/>
                <a:gd name="connsiteX431" fmla="*/ 175465 w 1809181"/>
                <a:gd name="connsiteY431" fmla="*/ 2229317 h 2353303"/>
                <a:gd name="connsiteX432" fmla="*/ 168351 w 1809181"/>
                <a:gd name="connsiteY432" fmla="*/ 2229317 h 2353303"/>
                <a:gd name="connsiteX433" fmla="*/ 154124 w 1809181"/>
                <a:gd name="connsiteY433" fmla="*/ 2209868 h 2353303"/>
                <a:gd name="connsiteX434" fmla="*/ 168351 w 1809181"/>
                <a:gd name="connsiteY434" fmla="*/ 2209868 h 2353303"/>
                <a:gd name="connsiteX435" fmla="*/ 168351 w 1809181"/>
                <a:gd name="connsiteY435" fmla="*/ 2207437 h 2353303"/>
                <a:gd name="connsiteX436" fmla="*/ 203918 w 1809181"/>
                <a:gd name="connsiteY436" fmla="*/ 2207437 h 2353303"/>
                <a:gd name="connsiteX437" fmla="*/ 187320 w 1809181"/>
                <a:gd name="connsiteY437" fmla="*/ 2119918 h 2353303"/>
                <a:gd name="connsiteX438" fmla="*/ 196805 w 1809181"/>
                <a:gd name="connsiteY438" fmla="*/ 2119918 h 2353303"/>
                <a:gd name="connsiteX439" fmla="*/ 196805 w 1809181"/>
                <a:gd name="connsiteY439" fmla="*/ 2129642 h 2353303"/>
                <a:gd name="connsiteX440" fmla="*/ 237114 w 1809181"/>
                <a:gd name="connsiteY440" fmla="*/ 2124780 h 2353303"/>
                <a:gd name="connsiteX441" fmla="*/ 244228 w 1809181"/>
                <a:gd name="connsiteY441" fmla="*/ 2136935 h 2353303"/>
                <a:gd name="connsiteX442" fmla="*/ 263197 w 1809181"/>
                <a:gd name="connsiteY442" fmla="*/ 2124780 h 2353303"/>
                <a:gd name="connsiteX443" fmla="*/ 263197 w 1809181"/>
                <a:gd name="connsiteY443" fmla="*/ 2119918 h 2353303"/>
                <a:gd name="connsiteX444" fmla="*/ 284537 w 1809181"/>
                <a:gd name="connsiteY444" fmla="*/ 2105331 h 2353303"/>
                <a:gd name="connsiteX445" fmla="*/ 277424 w 1809181"/>
                <a:gd name="connsiteY445" fmla="*/ 2081020 h 2353303"/>
                <a:gd name="connsiteX446" fmla="*/ 291651 w 1809181"/>
                <a:gd name="connsiteY446" fmla="*/ 2076158 h 2353303"/>
                <a:gd name="connsiteX447" fmla="*/ 303506 w 1809181"/>
                <a:gd name="connsiteY447" fmla="*/ 2105331 h 2353303"/>
                <a:gd name="connsiteX448" fmla="*/ 324847 w 1809181"/>
                <a:gd name="connsiteY448" fmla="*/ 2095607 h 2353303"/>
                <a:gd name="connsiteX449" fmla="*/ 320104 w 1809181"/>
                <a:gd name="connsiteY449" fmla="*/ 2081020 h 2353303"/>
                <a:gd name="connsiteX450" fmla="*/ 339073 w 1809181"/>
                <a:gd name="connsiteY450" fmla="*/ 2034829 h 2353303"/>
                <a:gd name="connsiteX451" fmla="*/ 343816 w 1809181"/>
                <a:gd name="connsiteY451" fmla="*/ 2034829 h 2353303"/>
                <a:gd name="connsiteX452" fmla="*/ 343816 w 1809181"/>
                <a:gd name="connsiteY452" fmla="*/ 2008087 h 2353303"/>
                <a:gd name="connsiteX453" fmla="*/ 317733 w 1809181"/>
                <a:gd name="connsiteY453" fmla="*/ 2008087 h 2353303"/>
                <a:gd name="connsiteX454" fmla="*/ 320104 w 1809181"/>
                <a:gd name="connsiteY454" fmla="*/ 2000794 h 2353303"/>
                <a:gd name="connsiteX455" fmla="*/ 312991 w 1809181"/>
                <a:gd name="connsiteY455" fmla="*/ 1998363 h 2353303"/>
                <a:gd name="connsiteX456" fmla="*/ 298764 w 1809181"/>
                <a:gd name="connsiteY456" fmla="*/ 2020243 h 2353303"/>
                <a:gd name="connsiteX457" fmla="*/ 265568 w 1809181"/>
                <a:gd name="connsiteY457" fmla="*/ 1991069 h 2353303"/>
                <a:gd name="connsiteX458" fmla="*/ 263197 w 1809181"/>
                <a:gd name="connsiteY458" fmla="*/ 1991069 h 2353303"/>
                <a:gd name="connsiteX459" fmla="*/ 234743 w 1809181"/>
                <a:gd name="connsiteY459" fmla="*/ 1944879 h 2353303"/>
                <a:gd name="connsiteX460" fmla="*/ 227630 w 1809181"/>
                <a:gd name="connsiteY460" fmla="*/ 1957034 h 2353303"/>
                <a:gd name="connsiteX461" fmla="*/ 215774 w 1809181"/>
                <a:gd name="connsiteY461" fmla="*/ 1942447 h 2353303"/>
                <a:gd name="connsiteX462" fmla="*/ 208661 w 1809181"/>
                <a:gd name="connsiteY462" fmla="*/ 1944879 h 2353303"/>
                <a:gd name="connsiteX463" fmla="*/ 196805 w 1809181"/>
                <a:gd name="connsiteY463" fmla="*/ 1930292 h 2353303"/>
                <a:gd name="connsiteX464" fmla="*/ 173094 w 1809181"/>
                <a:gd name="connsiteY464" fmla="*/ 1952172 h 2353303"/>
                <a:gd name="connsiteX465" fmla="*/ 139898 w 1809181"/>
                <a:gd name="connsiteY465" fmla="*/ 1893826 h 2353303"/>
                <a:gd name="connsiteX466" fmla="*/ 106702 w 1809181"/>
                <a:gd name="connsiteY466" fmla="*/ 1910843 h 2353303"/>
                <a:gd name="connsiteX467" fmla="*/ 99588 w 1809181"/>
                <a:gd name="connsiteY467" fmla="*/ 1903550 h 2353303"/>
                <a:gd name="connsiteX468" fmla="*/ 99588 w 1809181"/>
                <a:gd name="connsiteY468" fmla="*/ 1896257 h 2353303"/>
                <a:gd name="connsiteX469" fmla="*/ 106702 w 1809181"/>
                <a:gd name="connsiteY469" fmla="*/ 1893826 h 2353303"/>
                <a:gd name="connsiteX470" fmla="*/ 106702 w 1809181"/>
                <a:gd name="connsiteY470" fmla="*/ 1886532 h 2353303"/>
                <a:gd name="connsiteX471" fmla="*/ 87732 w 1809181"/>
                <a:gd name="connsiteY471" fmla="*/ 1888963 h 2353303"/>
                <a:gd name="connsiteX472" fmla="*/ 85361 w 1809181"/>
                <a:gd name="connsiteY472" fmla="*/ 1867083 h 2353303"/>
                <a:gd name="connsiteX473" fmla="*/ 101959 w 1809181"/>
                <a:gd name="connsiteY473" fmla="*/ 1867083 h 2353303"/>
                <a:gd name="connsiteX474" fmla="*/ 101959 w 1809181"/>
                <a:gd name="connsiteY474" fmla="*/ 1859790 h 2353303"/>
                <a:gd name="connsiteX475" fmla="*/ 113815 w 1809181"/>
                <a:gd name="connsiteY475" fmla="*/ 1862221 h 2353303"/>
                <a:gd name="connsiteX476" fmla="*/ 120928 w 1809181"/>
                <a:gd name="connsiteY476" fmla="*/ 1847635 h 2353303"/>
                <a:gd name="connsiteX477" fmla="*/ 85361 w 1809181"/>
                <a:gd name="connsiteY477" fmla="*/ 1852497 h 2353303"/>
                <a:gd name="connsiteX478" fmla="*/ 78248 w 1809181"/>
                <a:gd name="connsiteY478" fmla="*/ 1813599 h 2353303"/>
                <a:gd name="connsiteX479" fmla="*/ 71134 w 1809181"/>
                <a:gd name="connsiteY479" fmla="*/ 1813599 h 2353303"/>
                <a:gd name="connsiteX480" fmla="*/ 64021 w 1809181"/>
                <a:gd name="connsiteY480" fmla="*/ 1764977 h 2353303"/>
                <a:gd name="connsiteX481" fmla="*/ 23712 w 1809181"/>
                <a:gd name="connsiteY481" fmla="*/ 1772271 h 2353303"/>
                <a:gd name="connsiteX482" fmla="*/ 23712 w 1809181"/>
                <a:gd name="connsiteY482" fmla="*/ 1750391 h 2353303"/>
                <a:gd name="connsiteX483" fmla="*/ 26083 w 1809181"/>
                <a:gd name="connsiteY483" fmla="*/ 1747960 h 2353303"/>
                <a:gd name="connsiteX484" fmla="*/ 30825 w 1809181"/>
                <a:gd name="connsiteY484" fmla="*/ 1733373 h 2353303"/>
                <a:gd name="connsiteX485" fmla="*/ 30825 w 1809181"/>
                <a:gd name="connsiteY485" fmla="*/ 1723649 h 2353303"/>
                <a:gd name="connsiteX486" fmla="*/ 18969 w 1809181"/>
                <a:gd name="connsiteY486" fmla="*/ 1723649 h 2353303"/>
                <a:gd name="connsiteX487" fmla="*/ 16598 w 1809181"/>
                <a:gd name="connsiteY487" fmla="*/ 1701769 h 2353303"/>
                <a:gd name="connsiteX488" fmla="*/ 4743 w 1809181"/>
                <a:gd name="connsiteY488" fmla="*/ 1701769 h 2353303"/>
                <a:gd name="connsiteX489" fmla="*/ 0 w 1809181"/>
                <a:gd name="connsiteY489" fmla="*/ 1684751 h 2353303"/>
                <a:gd name="connsiteX490" fmla="*/ 23712 w 1809181"/>
                <a:gd name="connsiteY490" fmla="*/ 1675027 h 2353303"/>
                <a:gd name="connsiteX491" fmla="*/ 23712 w 1809181"/>
                <a:gd name="connsiteY491" fmla="*/ 1672596 h 2353303"/>
                <a:gd name="connsiteX492" fmla="*/ 47423 w 1809181"/>
                <a:gd name="connsiteY492" fmla="*/ 1672596 h 2353303"/>
                <a:gd name="connsiteX493" fmla="*/ 40310 w 1809181"/>
                <a:gd name="connsiteY493" fmla="*/ 1638560 h 2353303"/>
                <a:gd name="connsiteX494" fmla="*/ 18969 w 1809181"/>
                <a:gd name="connsiteY494" fmla="*/ 1643422 h 2353303"/>
                <a:gd name="connsiteX495" fmla="*/ 16598 w 1809181"/>
                <a:gd name="connsiteY495" fmla="*/ 1611818 h 2353303"/>
                <a:gd name="connsiteX496" fmla="*/ 23712 w 1809181"/>
                <a:gd name="connsiteY496" fmla="*/ 1611818 h 2353303"/>
                <a:gd name="connsiteX497" fmla="*/ 11856 w 1809181"/>
                <a:gd name="connsiteY497" fmla="*/ 1602094 h 2353303"/>
                <a:gd name="connsiteX498" fmla="*/ 23712 w 1809181"/>
                <a:gd name="connsiteY498" fmla="*/ 1597232 h 2353303"/>
                <a:gd name="connsiteX499" fmla="*/ 16598 w 1809181"/>
                <a:gd name="connsiteY499" fmla="*/ 1582645 h 2353303"/>
                <a:gd name="connsiteX500" fmla="*/ 18969 w 1809181"/>
                <a:gd name="connsiteY500" fmla="*/ 1570489 h 2353303"/>
                <a:gd name="connsiteX501" fmla="*/ 18969 w 1809181"/>
                <a:gd name="connsiteY501" fmla="*/ 1553472 h 2353303"/>
                <a:gd name="connsiteX502" fmla="*/ 30825 w 1809181"/>
                <a:gd name="connsiteY502" fmla="*/ 1548610 h 2353303"/>
                <a:gd name="connsiteX503" fmla="*/ 30825 w 1809181"/>
                <a:gd name="connsiteY503" fmla="*/ 1541316 h 2353303"/>
                <a:gd name="connsiteX504" fmla="*/ 37939 w 1809181"/>
                <a:gd name="connsiteY504" fmla="*/ 1548610 h 2353303"/>
                <a:gd name="connsiteX505" fmla="*/ 52165 w 1809181"/>
                <a:gd name="connsiteY505" fmla="*/ 1541316 h 2353303"/>
                <a:gd name="connsiteX506" fmla="*/ 47423 w 1809181"/>
                <a:gd name="connsiteY506" fmla="*/ 1541316 h 2353303"/>
                <a:gd name="connsiteX507" fmla="*/ 54537 w 1809181"/>
                <a:gd name="connsiteY507" fmla="*/ 1538885 h 2353303"/>
                <a:gd name="connsiteX508" fmla="*/ 59279 w 1809181"/>
                <a:gd name="connsiteY508" fmla="*/ 1546179 h 2353303"/>
                <a:gd name="connsiteX509" fmla="*/ 66392 w 1809181"/>
                <a:gd name="connsiteY509" fmla="*/ 1546179 h 2353303"/>
                <a:gd name="connsiteX510" fmla="*/ 80619 w 1809181"/>
                <a:gd name="connsiteY510" fmla="*/ 1553472 h 2353303"/>
                <a:gd name="connsiteX511" fmla="*/ 85361 w 1809181"/>
                <a:gd name="connsiteY511" fmla="*/ 1548610 h 2353303"/>
                <a:gd name="connsiteX512" fmla="*/ 94846 w 1809181"/>
                <a:gd name="connsiteY512" fmla="*/ 1560765 h 2353303"/>
                <a:gd name="connsiteX513" fmla="*/ 99588 w 1809181"/>
                <a:gd name="connsiteY513" fmla="*/ 1570489 h 2353303"/>
                <a:gd name="connsiteX514" fmla="*/ 106702 w 1809181"/>
                <a:gd name="connsiteY514" fmla="*/ 1568058 h 2353303"/>
                <a:gd name="connsiteX515" fmla="*/ 113815 w 1809181"/>
                <a:gd name="connsiteY515" fmla="*/ 1575352 h 2353303"/>
                <a:gd name="connsiteX516" fmla="*/ 128042 w 1809181"/>
                <a:gd name="connsiteY516" fmla="*/ 1570489 h 2353303"/>
                <a:gd name="connsiteX517" fmla="*/ 132784 w 1809181"/>
                <a:gd name="connsiteY517" fmla="*/ 1582645 h 2353303"/>
                <a:gd name="connsiteX518" fmla="*/ 154124 w 1809181"/>
                <a:gd name="connsiteY518" fmla="*/ 1587507 h 2353303"/>
                <a:gd name="connsiteX519" fmla="*/ 154124 w 1809181"/>
                <a:gd name="connsiteY519" fmla="*/ 1570489 h 2353303"/>
                <a:gd name="connsiteX520" fmla="*/ 163609 w 1809181"/>
                <a:gd name="connsiteY520" fmla="*/ 1570489 h 2353303"/>
                <a:gd name="connsiteX521" fmla="*/ 173094 w 1809181"/>
                <a:gd name="connsiteY521" fmla="*/ 1553472 h 2353303"/>
                <a:gd name="connsiteX522" fmla="*/ 161238 w 1809181"/>
                <a:gd name="connsiteY522" fmla="*/ 1473246 h 2353303"/>
                <a:gd name="connsiteX523" fmla="*/ 168351 w 1809181"/>
                <a:gd name="connsiteY523" fmla="*/ 1478108 h 2353303"/>
                <a:gd name="connsiteX524" fmla="*/ 173094 w 1809181"/>
                <a:gd name="connsiteY524" fmla="*/ 1465952 h 2353303"/>
                <a:gd name="connsiteX525" fmla="*/ 180207 w 1809181"/>
                <a:gd name="connsiteY525" fmla="*/ 1470814 h 2353303"/>
                <a:gd name="connsiteX526" fmla="*/ 180207 w 1809181"/>
                <a:gd name="connsiteY526" fmla="*/ 1465952 h 2353303"/>
                <a:gd name="connsiteX527" fmla="*/ 194434 w 1809181"/>
                <a:gd name="connsiteY527" fmla="*/ 1465952 h 2353303"/>
                <a:gd name="connsiteX528" fmla="*/ 180207 w 1809181"/>
                <a:gd name="connsiteY528" fmla="*/ 1376002 h 2353303"/>
                <a:gd name="connsiteX529" fmla="*/ 161238 w 1809181"/>
                <a:gd name="connsiteY529" fmla="*/ 1380864 h 2353303"/>
                <a:gd name="connsiteX530" fmla="*/ 161238 w 1809181"/>
                <a:gd name="connsiteY530" fmla="*/ 1373571 h 2353303"/>
                <a:gd name="connsiteX531" fmla="*/ 135155 w 1809181"/>
                <a:gd name="connsiteY531" fmla="*/ 1373571 h 2353303"/>
                <a:gd name="connsiteX532" fmla="*/ 132784 w 1809181"/>
                <a:gd name="connsiteY532" fmla="*/ 1346829 h 2353303"/>
                <a:gd name="connsiteX533" fmla="*/ 132784 w 1809181"/>
                <a:gd name="connsiteY533" fmla="*/ 1334673 h 2353303"/>
                <a:gd name="connsiteX534" fmla="*/ 139898 w 1809181"/>
                <a:gd name="connsiteY534" fmla="*/ 1327380 h 2353303"/>
                <a:gd name="connsiteX535" fmla="*/ 135155 w 1809181"/>
                <a:gd name="connsiteY535" fmla="*/ 1305500 h 2353303"/>
                <a:gd name="connsiteX536" fmla="*/ 142269 w 1809181"/>
                <a:gd name="connsiteY536" fmla="*/ 1303069 h 2353303"/>
                <a:gd name="connsiteX537" fmla="*/ 139898 w 1809181"/>
                <a:gd name="connsiteY537" fmla="*/ 1298207 h 2353303"/>
                <a:gd name="connsiteX538" fmla="*/ 142269 w 1809181"/>
                <a:gd name="connsiteY538" fmla="*/ 1295775 h 2353303"/>
                <a:gd name="connsiteX539" fmla="*/ 149382 w 1809181"/>
                <a:gd name="connsiteY539" fmla="*/ 1295775 h 2353303"/>
                <a:gd name="connsiteX540" fmla="*/ 149382 w 1809181"/>
                <a:gd name="connsiteY540" fmla="*/ 1276327 h 2353303"/>
                <a:gd name="connsiteX541" fmla="*/ 142269 w 1809181"/>
                <a:gd name="connsiteY541" fmla="*/ 1276327 h 2353303"/>
                <a:gd name="connsiteX542" fmla="*/ 142269 w 1809181"/>
                <a:gd name="connsiteY542" fmla="*/ 1247154 h 2353303"/>
                <a:gd name="connsiteX543" fmla="*/ 154124 w 1809181"/>
                <a:gd name="connsiteY543" fmla="*/ 1242291 h 2353303"/>
                <a:gd name="connsiteX544" fmla="*/ 149382 w 1809181"/>
                <a:gd name="connsiteY544" fmla="*/ 1220411 h 2353303"/>
                <a:gd name="connsiteX545" fmla="*/ 180207 w 1809181"/>
                <a:gd name="connsiteY545" fmla="*/ 1215549 h 2353303"/>
                <a:gd name="connsiteX546" fmla="*/ 175465 w 1809181"/>
                <a:gd name="connsiteY546" fmla="*/ 1198532 h 2353303"/>
                <a:gd name="connsiteX547" fmla="*/ 161238 w 1809181"/>
                <a:gd name="connsiteY547" fmla="*/ 1193669 h 2353303"/>
                <a:gd name="connsiteX548" fmla="*/ 154124 w 1809181"/>
                <a:gd name="connsiteY548" fmla="*/ 1179083 h 2353303"/>
                <a:gd name="connsiteX549" fmla="*/ 132784 w 1809181"/>
                <a:gd name="connsiteY549" fmla="*/ 1179083 h 2353303"/>
                <a:gd name="connsiteX550" fmla="*/ 128042 w 1809181"/>
                <a:gd name="connsiteY550" fmla="*/ 1157203 h 2353303"/>
                <a:gd name="connsiteX551" fmla="*/ 118557 w 1809181"/>
                <a:gd name="connsiteY551" fmla="*/ 1157203 h 2353303"/>
                <a:gd name="connsiteX552" fmla="*/ 99588 w 1809181"/>
                <a:gd name="connsiteY552" fmla="*/ 1157203 h 2353303"/>
                <a:gd name="connsiteX553" fmla="*/ 94846 w 1809181"/>
                <a:gd name="connsiteY553" fmla="*/ 1132892 h 2353303"/>
                <a:gd name="connsiteX554" fmla="*/ 87732 w 1809181"/>
                <a:gd name="connsiteY554" fmla="*/ 1115874 h 2353303"/>
                <a:gd name="connsiteX555" fmla="*/ 85361 w 1809181"/>
                <a:gd name="connsiteY555" fmla="*/ 1084270 h 2353303"/>
                <a:gd name="connsiteX556" fmla="*/ 92475 w 1809181"/>
                <a:gd name="connsiteY556" fmla="*/ 1084270 h 2353303"/>
                <a:gd name="connsiteX557" fmla="*/ 94846 w 1809181"/>
                <a:gd name="connsiteY557" fmla="*/ 1074546 h 2353303"/>
                <a:gd name="connsiteX558" fmla="*/ 85361 w 1809181"/>
                <a:gd name="connsiteY558" fmla="*/ 1047803 h 2353303"/>
                <a:gd name="connsiteX559" fmla="*/ 80619 w 1809181"/>
                <a:gd name="connsiteY559" fmla="*/ 1025924 h 2353303"/>
                <a:gd name="connsiteX560" fmla="*/ 73506 w 1809181"/>
                <a:gd name="connsiteY560" fmla="*/ 1025924 h 2353303"/>
                <a:gd name="connsiteX561" fmla="*/ 71134 w 1809181"/>
                <a:gd name="connsiteY561" fmla="*/ 1021061 h 2353303"/>
                <a:gd name="connsiteX562" fmla="*/ 85361 w 1809181"/>
                <a:gd name="connsiteY562" fmla="*/ 999182 h 2353303"/>
                <a:gd name="connsiteX563" fmla="*/ 99588 w 1809181"/>
                <a:gd name="connsiteY563" fmla="*/ 1004044 h 2353303"/>
                <a:gd name="connsiteX564" fmla="*/ 101959 w 1809181"/>
                <a:gd name="connsiteY564" fmla="*/ 1011337 h 2353303"/>
                <a:gd name="connsiteX565" fmla="*/ 113815 w 1809181"/>
                <a:gd name="connsiteY565" fmla="*/ 1018630 h 2353303"/>
                <a:gd name="connsiteX566" fmla="*/ 132784 w 1809181"/>
                <a:gd name="connsiteY566" fmla="*/ 1018630 h 2353303"/>
                <a:gd name="connsiteX567" fmla="*/ 135155 w 1809181"/>
                <a:gd name="connsiteY567" fmla="*/ 1025924 h 2353303"/>
                <a:gd name="connsiteX568" fmla="*/ 147011 w 1809181"/>
                <a:gd name="connsiteY568" fmla="*/ 1021061 h 2353303"/>
                <a:gd name="connsiteX569" fmla="*/ 154124 w 1809181"/>
                <a:gd name="connsiteY569" fmla="*/ 1004044 h 2353303"/>
                <a:gd name="connsiteX570" fmla="*/ 208661 w 1809181"/>
                <a:gd name="connsiteY570" fmla="*/ 1006475 h 2353303"/>
                <a:gd name="connsiteX571" fmla="*/ 241857 w 1809181"/>
                <a:gd name="connsiteY571" fmla="*/ 1040510 h 2353303"/>
                <a:gd name="connsiteX572" fmla="*/ 244228 w 1809181"/>
                <a:gd name="connsiteY572" fmla="*/ 1028355 h 2353303"/>
                <a:gd name="connsiteX573" fmla="*/ 237114 w 1809181"/>
                <a:gd name="connsiteY573" fmla="*/ 1028355 h 2353303"/>
                <a:gd name="connsiteX574" fmla="*/ 234743 w 1809181"/>
                <a:gd name="connsiteY574" fmla="*/ 1021061 h 2353303"/>
                <a:gd name="connsiteX575" fmla="*/ 222888 w 1809181"/>
                <a:gd name="connsiteY575" fmla="*/ 1011337 h 2353303"/>
                <a:gd name="connsiteX576" fmla="*/ 227630 w 1809181"/>
                <a:gd name="connsiteY576" fmla="*/ 1004044 h 2353303"/>
                <a:gd name="connsiteX577" fmla="*/ 234743 w 1809181"/>
                <a:gd name="connsiteY577" fmla="*/ 1004044 h 2353303"/>
                <a:gd name="connsiteX578" fmla="*/ 237114 w 1809181"/>
                <a:gd name="connsiteY578" fmla="*/ 991888 h 2353303"/>
                <a:gd name="connsiteX579" fmla="*/ 256084 w 1809181"/>
                <a:gd name="connsiteY579" fmla="*/ 991888 h 2353303"/>
                <a:gd name="connsiteX580" fmla="*/ 258455 w 1809181"/>
                <a:gd name="connsiteY580" fmla="*/ 977302 h 2353303"/>
                <a:gd name="connsiteX581" fmla="*/ 265568 w 1809181"/>
                <a:gd name="connsiteY581" fmla="*/ 979733 h 2353303"/>
                <a:gd name="connsiteX582" fmla="*/ 275053 w 1809181"/>
                <a:gd name="connsiteY582" fmla="*/ 965146 h 2353303"/>
                <a:gd name="connsiteX583" fmla="*/ 296393 w 1809181"/>
                <a:gd name="connsiteY583" fmla="*/ 970008 h 2353303"/>
                <a:gd name="connsiteX584" fmla="*/ 296393 w 1809181"/>
                <a:gd name="connsiteY584" fmla="*/ 977302 h 2353303"/>
                <a:gd name="connsiteX585" fmla="*/ 317733 w 1809181"/>
                <a:gd name="connsiteY585" fmla="*/ 991888 h 2353303"/>
                <a:gd name="connsiteX586" fmla="*/ 317733 w 1809181"/>
                <a:gd name="connsiteY586" fmla="*/ 943266 h 2353303"/>
                <a:gd name="connsiteX587" fmla="*/ 329589 w 1809181"/>
                <a:gd name="connsiteY587" fmla="*/ 935973 h 2353303"/>
                <a:gd name="connsiteX588" fmla="*/ 336702 w 1809181"/>
                <a:gd name="connsiteY588" fmla="*/ 921386 h 2353303"/>
                <a:gd name="connsiteX589" fmla="*/ 353300 w 1809181"/>
                <a:gd name="connsiteY589" fmla="*/ 921386 h 2353303"/>
                <a:gd name="connsiteX590" fmla="*/ 358043 w 1809181"/>
                <a:gd name="connsiteY590" fmla="*/ 909231 h 2353303"/>
                <a:gd name="connsiteX591" fmla="*/ 386496 w 1809181"/>
                <a:gd name="connsiteY591" fmla="*/ 909231 h 2353303"/>
                <a:gd name="connsiteX592" fmla="*/ 386496 w 1809181"/>
                <a:gd name="connsiteY592" fmla="*/ 899507 h 2353303"/>
                <a:gd name="connsiteX593" fmla="*/ 374641 w 1809181"/>
                <a:gd name="connsiteY593" fmla="*/ 894644 h 2353303"/>
                <a:gd name="connsiteX594" fmla="*/ 384125 w 1809181"/>
                <a:gd name="connsiteY594" fmla="*/ 882489 h 2353303"/>
                <a:gd name="connsiteX595" fmla="*/ 367527 w 1809181"/>
                <a:gd name="connsiteY595" fmla="*/ 872764 h 2353303"/>
                <a:gd name="connsiteX596" fmla="*/ 374641 w 1809181"/>
                <a:gd name="connsiteY596" fmla="*/ 865471 h 2353303"/>
                <a:gd name="connsiteX597" fmla="*/ 379383 w 1809181"/>
                <a:gd name="connsiteY597" fmla="*/ 867902 h 2353303"/>
                <a:gd name="connsiteX598" fmla="*/ 384125 w 1809181"/>
                <a:gd name="connsiteY598" fmla="*/ 860609 h 2353303"/>
                <a:gd name="connsiteX599" fmla="*/ 379383 w 1809181"/>
                <a:gd name="connsiteY599" fmla="*/ 860609 h 2353303"/>
                <a:gd name="connsiteX600" fmla="*/ 391239 w 1809181"/>
                <a:gd name="connsiteY600" fmla="*/ 853316 h 2353303"/>
                <a:gd name="connsiteX601" fmla="*/ 393610 w 1809181"/>
                <a:gd name="connsiteY601" fmla="*/ 846022 h 2353303"/>
                <a:gd name="connsiteX602" fmla="*/ 400723 w 1809181"/>
                <a:gd name="connsiteY602" fmla="*/ 858178 h 2353303"/>
                <a:gd name="connsiteX603" fmla="*/ 407837 w 1809181"/>
                <a:gd name="connsiteY603" fmla="*/ 853316 h 2353303"/>
                <a:gd name="connsiteX604" fmla="*/ 407837 w 1809181"/>
                <a:gd name="connsiteY604" fmla="*/ 831436 h 2353303"/>
                <a:gd name="connsiteX605" fmla="*/ 414950 w 1809181"/>
                <a:gd name="connsiteY605" fmla="*/ 831436 h 2353303"/>
                <a:gd name="connsiteX606" fmla="*/ 414950 w 1809181"/>
                <a:gd name="connsiteY606" fmla="*/ 811987 h 2353303"/>
                <a:gd name="connsiteX607" fmla="*/ 422063 w 1809181"/>
                <a:gd name="connsiteY607" fmla="*/ 809556 h 2353303"/>
                <a:gd name="connsiteX608" fmla="*/ 429177 w 1809181"/>
                <a:gd name="connsiteY608" fmla="*/ 802263 h 2353303"/>
                <a:gd name="connsiteX609" fmla="*/ 445775 w 1809181"/>
                <a:gd name="connsiteY609" fmla="*/ 804694 h 2353303"/>
                <a:gd name="connsiteX610" fmla="*/ 445775 w 1809181"/>
                <a:gd name="connsiteY610" fmla="*/ 809556 h 2353303"/>
                <a:gd name="connsiteX611" fmla="*/ 452888 w 1809181"/>
                <a:gd name="connsiteY611" fmla="*/ 804694 h 2353303"/>
                <a:gd name="connsiteX612" fmla="*/ 460002 w 1809181"/>
                <a:gd name="connsiteY612" fmla="*/ 804694 h 2353303"/>
                <a:gd name="connsiteX613" fmla="*/ 460002 w 1809181"/>
                <a:gd name="connsiteY613" fmla="*/ 802263 h 2353303"/>
                <a:gd name="connsiteX614" fmla="*/ 474229 w 1809181"/>
                <a:gd name="connsiteY614" fmla="*/ 797400 h 2353303"/>
                <a:gd name="connsiteX615" fmla="*/ 469486 w 1809181"/>
                <a:gd name="connsiteY615" fmla="*/ 777952 h 2353303"/>
                <a:gd name="connsiteX616" fmla="*/ 462373 w 1809181"/>
                <a:gd name="connsiteY616" fmla="*/ 770658 h 2353303"/>
                <a:gd name="connsiteX617" fmla="*/ 467115 w 1809181"/>
                <a:gd name="connsiteY617" fmla="*/ 768227 h 2353303"/>
                <a:gd name="connsiteX618" fmla="*/ 493198 w 1809181"/>
                <a:gd name="connsiteY618" fmla="*/ 763365 h 2353303"/>
                <a:gd name="connsiteX619" fmla="*/ 535878 w 1809181"/>
                <a:gd name="connsiteY619" fmla="*/ 741485 h 2353303"/>
                <a:gd name="connsiteX620" fmla="*/ 524023 w 1809181"/>
                <a:gd name="connsiteY620" fmla="*/ 726899 h 2353303"/>
                <a:gd name="connsiteX621" fmla="*/ 469486 w 1809181"/>
                <a:gd name="connsiteY621" fmla="*/ 705019 h 2353303"/>
                <a:gd name="connsiteX622" fmla="*/ 493198 w 1809181"/>
                <a:gd name="connsiteY622" fmla="*/ 680708 h 2353303"/>
                <a:gd name="connsiteX623" fmla="*/ 500311 w 1809181"/>
                <a:gd name="connsiteY623" fmla="*/ 673414 h 2353303"/>
                <a:gd name="connsiteX624" fmla="*/ 528765 w 1809181"/>
                <a:gd name="connsiteY624" fmla="*/ 670983 h 2353303"/>
                <a:gd name="connsiteX625" fmla="*/ 616497 w 1809181"/>
                <a:gd name="connsiteY625" fmla="*/ 692863 h 2353303"/>
                <a:gd name="connsiteX626" fmla="*/ 630724 w 1809181"/>
                <a:gd name="connsiteY626" fmla="*/ 688001 h 2353303"/>
                <a:gd name="connsiteX627" fmla="*/ 630724 w 1809181"/>
                <a:gd name="connsiteY627" fmla="*/ 695294 h 2353303"/>
                <a:gd name="connsiteX628" fmla="*/ 640208 w 1809181"/>
                <a:gd name="connsiteY628" fmla="*/ 695294 h 2353303"/>
                <a:gd name="connsiteX629" fmla="*/ 644951 w 1809181"/>
                <a:gd name="connsiteY629" fmla="*/ 678277 h 2353303"/>
                <a:gd name="connsiteX630" fmla="*/ 652064 w 1809181"/>
                <a:gd name="connsiteY630" fmla="*/ 666121 h 2353303"/>
                <a:gd name="connsiteX631" fmla="*/ 663920 w 1809181"/>
                <a:gd name="connsiteY631" fmla="*/ 688001 h 2353303"/>
                <a:gd name="connsiteX632" fmla="*/ 671033 w 1809181"/>
                <a:gd name="connsiteY632" fmla="*/ 685570 h 2353303"/>
                <a:gd name="connsiteX633" fmla="*/ 685260 w 1809181"/>
                <a:gd name="connsiteY633" fmla="*/ 700156 h 2353303"/>
                <a:gd name="connsiteX634" fmla="*/ 685260 w 1809181"/>
                <a:gd name="connsiteY634" fmla="*/ 700156 h 2353303"/>
                <a:gd name="connsiteX635" fmla="*/ 671033 w 1809181"/>
                <a:gd name="connsiteY635" fmla="*/ 685570 h 2353303"/>
                <a:gd name="connsiteX636" fmla="*/ 663920 w 1809181"/>
                <a:gd name="connsiteY636" fmla="*/ 688001 h 2353303"/>
                <a:gd name="connsiteX637" fmla="*/ 652064 w 1809181"/>
                <a:gd name="connsiteY637" fmla="*/ 666121 h 2353303"/>
                <a:gd name="connsiteX638" fmla="*/ 652064 w 1809181"/>
                <a:gd name="connsiteY638" fmla="*/ 658827 h 2353303"/>
                <a:gd name="connsiteX639" fmla="*/ 673404 w 1809181"/>
                <a:gd name="connsiteY639" fmla="*/ 646672 h 2353303"/>
                <a:gd name="connsiteX640" fmla="*/ 666291 w 1809181"/>
                <a:gd name="connsiteY640" fmla="*/ 639379 h 2353303"/>
                <a:gd name="connsiteX641" fmla="*/ 697116 w 1809181"/>
                <a:gd name="connsiteY641" fmla="*/ 629654 h 2353303"/>
                <a:gd name="connsiteX642" fmla="*/ 692374 w 1809181"/>
                <a:gd name="connsiteY642" fmla="*/ 615068 h 2353303"/>
                <a:gd name="connsiteX643" fmla="*/ 659178 w 1809181"/>
                <a:gd name="connsiteY643" fmla="*/ 610205 h 2353303"/>
                <a:gd name="connsiteX644" fmla="*/ 656806 w 1809181"/>
                <a:gd name="connsiteY644" fmla="*/ 595619 h 2353303"/>
                <a:gd name="connsiteX645" fmla="*/ 666291 w 1809181"/>
                <a:gd name="connsiteY645" fmla="*/ 534841 h 2353303"/>
                <a:gd name="connsiteX646" fmla="*/ 656806 w 1809181"/>
                <a:gd name="connsiteY646" fmla="*/ 525117 h 2353303"/>
                <a:gd name="connsiteX647" fmla="*/ 656806 w 1809181"/>
                <a:gd name="connsiteY647" fmla="*/ 503237 h 2353303"/>
                <a:gd name="connsiteX648" fmla="*/ 640208 w 1809181"/>
                <a:gd name="connsiteY648" fmla="*/ 503237 h 2353303"/>
                <a:gd name="connsiteX649" fmla="*/ 644951 w 1809181"/>
                <a:gd name="connsiteY649" fmla="*/ 471633 h 2353303"/>
                <a:gd name="connsiteX650" fmla="*/ 637837 w 1809181"/>
                <a:gd name="connsiteY650" fmla="*/ 464340 h 2353303"/>
                <a:gd name="connsiteX651" fmla="*/ 640208 w 1809181"/>
                <a:gd name="connsiteY651" fmla="*/ 444891 h 2353303"/>
                <a:gd name="connsiteX652" fmla="*/ 659178 w 1809181"/>
                <a:gd name="connsiteY652" fmla="*/ 444891 h 2353303"/>
                <a:gd name="connsiteX653" fmla="*/ 678147 w 1809181"/>
                <a:gd name="connsiteY653" fmla="*/ 430304 h 2353303"/>
                <a:gd name="connsiteX654" fmla="*/ 680518 w 1809181"/>
                <a:gd name="connsiteY654" fmla="*/ 427873 h 2353303"/>
                <a:gd name="connsiteX655" fmla="*/ 659178 w 1809181"/>
                <a:gd name="connsiteY655" fmla="*/ 423011 h 2353303"/>
                <a:gd name="connsiteX656" fmla="*/ 666291 w 1809181"/>
                <a:gd name="connsiteY656" fmla="*/ 405993 h 2353303"/>
                <a:gd name="connsiteX657" fmla="*/ 692374 w 1809181"/>
                <a:gd name="connsiteY657" fmla="*/ 408424 h 2353303"/>
                <a:gd name="connsiteX658" fmla="*/ 687631 w 1809181"/>
                <a:gd name="connsiteY658" fmla="*/ 388975 h 2353303"/>
                <a:gd name="connsiteX659" fmla="*/ 687631 w 1809181"/>
                <a:gd name="connsiteY659" fmla="*/ 374389 h 2353303"/>
                <a:gd name="connsiteX660" fmla="*/ 704229 w 1809181"/>
                <a:gd name="connsiteY660" fmla="*/ 374389 h 2353303"/>
                <a:gd name="connsiteX661" fmla="*/ 706600 w 1809181"/>
                <a:gd name="connsiteY661" fmla="*/ 367096 h 2353303"/>
                <a:gd name="connsiteX662" fmla="*/ 713714 w 1809181"/>
                <a:gd name="connsiteY662" fmla="*/ 364665 h 2353303"/>
                <a:gd name="connsiteX663" fmla="*/ 711343 w 1809181"/>
                <a:gd name="connsiteY663" fmla="*/ 347647 h 2353303"/>
                <a:gd name="connsiteX664" fmla="*/ 739796 w 1809181"/>
                <a:gd name="connsiteY664" fmla="*/ 337922 h 2353303"/>
                <a:gd name="connsiteX665" fmla="*/ 727941 w 1809181"/>
                <a:gd name="connsiteY665" fmla="*/ 333060 h 2353303"/>
                <a:gd name="connsiteX666" fmla="*/ 725569 w 1809181"/>
                <a:gd name="connsiteY666" fmla="*/ 311180 h 2353303"/>
                <a:gd name="connsiteX667" fmla="*/ 718456 w 1809181"/>
                <a:gd name="connsiteY667" fmla="*/ 308749 h 2353303"/>
                <a:gd name="connsiteX668" fmla="*/ 725569 w 1809181"/>
                <a:gd name="connsiteY668" fmla="*/ 299025 h 2353303"/>
                <a:gd name="connsiteX669" fmla="*/ 725569 w 1809181"/>
                <a:gd name="connsiteY669" fmla="*/ 296594 h 2353303"/>
                <a:gd name="connsiteX670" fmla="*/ 713714 w 1809181"/>
                <a:gd name="connsiteY670" fmla="*/ 291732 h 2353303"/>
                <a:gd name="connsiteX671" fmla="*/ 704229 w 1809181"/>
                <a:gd name="connsiteY671" fmla="*/ 299025 h 2353303"/>
                <a:gd name="connsiteX672" fmla="*/ 692374 w 1809181"/>
                <a:gd name="connsiteY672" fmla="*/ 282007 h 2353303"/>
                <a:gd name="connsiteX673" fmla="*/ 706600 w 1809181"/>
                <a:gd name="connsiteY673" fmla="*/ 255265 h 2353303"/>
                <a:gd name="connsiteX674" fmla="*/ 713714 w 1809181"/>
                <a:gd name="connsiteY674" fmla="*/ 267421 h 2353303"/>
                <a:gd name="connsiteX675" fmla="*/ 732683 w 1809181"/>
                <a:gd name="connsiteY675" fmla="*/ 240679 h 2353303"/>
                <a:gd name="connsiteX676" fmla="*/ 742167 w 1809181"/>
                <a:gd name="connsiteY676" fmla="*/ 240679 h 2353303"/>
                <a:gd name="connsiteX677" fmla="*/ 742167 w 1809181"/>
                <a:gd name="connsiteY677" fmla="*/ 233385 h 2353303"/>
                <a:gd name="connsiteX678" fmla="*/ 720827 w 1809181"/>
                <a:gd name="connsiteY678" fmla="*/ 218799 h 2353303"/>
                <a:gd name="connsiteX679" fmla="*/ 727941 w 1809181"/>
                <a:gd name="connsiteY679" fmla="*/ 199350 h 2353303"/>
                <a:gd name="connsiteX680" fmla="*/ 754023 w 1809181"/>
                <a:gd name="connsiteY680" fmla="*/ 199350 h 2353303"/>
                <a:gd name="connsiteX681" fmla="*/ 761137 w 1809181"/>
                <a:gd name="connsiteY681" fmla="*/ 192057 h 2353303"/>
                <a:gd name="connsiteX682" fmla="*/ 732683 w 1809181"/>
                <a:gd name="connsiteY682" fmla="*/ 150728 h 2353303"/>
                <a:gd name="connsiteX683" fmla="*/ 742167 w 1809181"/>
                <a:gd name="connsiteY683" fmla="*/ 131279 h 2353303"/>
                <a:gd name="connsiteX684" fmla="*/ 775363 w 1809181"/>
                <a:gd name="connsiteY684" fmla="*/ 116693 h 2353303"/>
                <a:gd name="connsiteX685" fmla="*/ 780106 w 1809181"/>
                <a:gd name="connsiteY685" fmla="*/ 131279 h 2353303"/>
                <a:gd name="connsiteX686" fmla="*/ 801446 w 1809181"/>
                <a:gd name="connsiteY686" fmla="*/ 116693 h 2353303"/>
                <a:gd name="connsiteX687" fmla="*/ 796704 w 1809181"/>
                <a:gd name="connsiteY687" fmla="*/ 109399 h 2353303"/>
                <a:gd name="connsiteX688" fmla="*/ 813302 w 1809181"/>
                <a:gd name="connsiteY688" fmla="*/ 102106 h 2353303"/>
                <a:gd name="connsiteX689" fmla="*/ 813302 w 1809181"/>
                <a:gd name="connsiteY689" fmla="*/ 94813 h 2353303"/>
                <a:gd name="connsiteX690" fmla="*/ 822786 w 1809181"/>
                <a:gd name="connsiteY690" fmla="*/ 87519 h 2353303"/>
                <a:gd name="connsiteX691" fmla="*/ 808559 w 1809181"/>
                <a:gd name="connsiteY691" fmla="*/ 53484 h 2353303"/>
                <a:gd name="connsiteX692" fmla="*/ 806188 w 1809181"/>
                <a:gd name="connsiteY692" fmla="*/ 7293 h 2353303"/>
                <a:gd name="connsiteX693" fmla="*/ 848869 w 1809181"/>
                <a:gd name="connsiteY693" fmla="*/ 17018 h 2353303"/>
                <a:gd name="connsiteX694" fmla="*/ 870209 w 1809181"/>
                <a:gd name="connsiteY694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571445 w 1809181"/>
                <a:gd name="connsiteY414" fmla="*/ 2299819 h 2353303"/>
                <a:gd name="connsiteX415" fmla="*/ 531136 w 1809181"/>
                <a:gd name="connsiteY415" fmla="*/ 2290094 h 2353303"/>
                <a:gd name="connsiteX416" fmla="*/ 270310 w 1809181"/>
                <a:gd name="connsiteY416" fmla="*/ 2353303 h 2353303"/>
                <a:gd name="connsiteX417" fmla="*/ 284537 w 1809181"/>
                <a:gd name="connsiteY417" fmla="*/ 2326561 h 2353303"/>
                <a:gd name="connsiteX418" fmla="*/ 275053 w 1809181"/>
                <a:gd name="connsiteY418" fmla="*/ 2314405 h 2353303"/>
                <a:gd name="connsiteX419" fmla="*/ 263197 w 1809181"/>
                <a:gd name="connsiteY419" fmla="*/ 2324130 h 2353303"/>
                <a:gd name="connsiteX420" fmla="*/ 215774 w 1809181"/>
                <a:gd name="connsiteY420" fmla="*/ 2299819 h 2353303"/>
                <a:gd name="connsiteX421" fmla="*/ 230001 w 1809181"/>
                <a:gd name="connsiteY421" fmla="*/ 2292526 h 2353303"/>
                <a:gd name="connsiteX422" fmla="*/ 227630 w 1809181"/>
                <a:gd name="connsiteY422" fmla="*/ 2263352 h 2353303"/>
                <a:gd name="connsiteX423" fmla="*/ 215774 w 1809181"/>
                <a:gd name="connsiteY423" fmla="*/ 2265783 h 2353303"/>
                <a:gd name="connsiteX424" fmla="*/ 196805 w 1809181"/>
                <a:gd name="connsiteY424" fmla="*/ 2241472 h 2353303"/>
                <a:gd name="connsiteX425" fmla="*/ 194434 w 1809181"/>
                <a:gd name="connsiteY425" fmla="*/ 2241472 h 2353303"/>
                <a:gd name="connsiteX426" fmla="*/ 194434 w 1809181"/>
                <a:gd name="connsiteY426" fmla="*/ 2234179 h 2353303"/>
                <a:gd name="connsiteX427" fmla="*/ 187320 w 1809181"/>
                <a:gd name="connsiteY427" fmla="*/ 2241472 h 2353303"/>
                <a:gd name="connsiteX428" fmla="*/ 187320 w 1809181"/>
                <a:gd name="connsiteY428" fmla="*/ 2229317 h 2353303"/>
                <a:gd name="connsiteX429" fmla="*/ 180207 w 1809181"/>
                <a:gd name="connsiteY429" fmla="*/ 2236610 h 2353303"/>
                <a:gd name="connsiteX430" fmla="*/ 175465 w 1809181"/>
                <a:gd name="connsiteY430" fmla="*/ 2229317 h 2353303"/>
                <a:gd name="connsiteX431" fmla="*/ 168351 w 1809181"/>
                <a:gd name="connsiteY431" fmla="*/ 2229317 h 2353303"/>
                <a:gd name="connsiteX432" fmla="*/ 154124 w 1809181"/>
                <a:gd name="connsiteY432" fmla="*/ 2209868 h 2353303"/>
                <a:gd name="connsiteX433" fmla="*/ 168351 w 1809181"/>
                <a:gd name="connsiteY433" fmla="*/ 2209868 h 2353303"/>
                <a:gd name="connsiteX434" fmla="*/ 168351 w 1809181"/>
                <a:gd name="connsiteY434" fmla="*/ 2207437 h 2353303"/>
                <a:gd name="connsiteX435" fmla="*/ 203918 w 1809181"/>
                <a:gd name="connsiteY435" fmla="*/ 2207437 h 2353303"/>
                <a:gd name="connsiteX436" fmla="*/ 187320 w 1809181"/>
                <a:gd name="connsiteY436" fmla="*/ 2119918 h 2353303"/>
                <a:gd name="connsiteX437" fmla="*/ 196805 w 1809181"/>
                <a:gd name="connsiteY437" fmla="*/ 2119918 h 2353303"/>
                <a:gd name="connsiteX438" fmla="*/ 196805 w 1809181"/>
                <a:gd name="connsiteY438" fmla="*/ 2129642 h 2353303"/>
                <a:gd name="connsiteX439" fmla="*/ 237114 w 1809181"/>
                <a:gd name="connsiteY439" fmla="*/ 2124780 h 2353303"/>
                <a:gd name="connsiteX440" fmla="*/ 244228 w 1809181"/>
                <a:gd name="connsiteY440" fmla="*/ 2136935 h 2353303"/>
                <a:gd name="connsiteX441" fmla="*/ 263197 w 1809181"/>
                <a:gd name="connsiteY441" fmla="*/ 2124780 h 2353303"/>
                <a:gd name="connsiteX442" fmla="*/ 263197 w 1809181"/>
                <a:gd name="connsiteY442" fmla="*/ 2119918 h 2353303"/>
                <a:gd name="connsiteX443" fmla="*/ 284537 w 1809181"/>
                <a:gd name="connsiteY443" fmla="*/ 2105331 h 2353303"/>
                <a:gd name="connsiteX444" fmla="*/ 277424 w 1809181"/>
                <a:gd name="connsiteY444" fmla="*/ 2081020 h 2353303"/>
                <a:gd name="connsiteX445" fmla="*/ 291651 w 1809181"/>
                <a:gd name="connsiteY445" fmla="*/ 2076158 h 2353303"/>
                <a:gd name="connsiteX446" fmla="*/ 303506 w 1809181"/>
                <a:gd name="connsiteY446" fmla="*/ 2105331 h 2353303"/>
                <a:gd name="connsiteX447" fmla="*/ 324847 w 1809181"/>
                <a:gd name="connsiteY447" fmla="*/ 2095607 h 2353303"/>
                <a:gd name="connsiteX448" fmla="*/ 320104 w 1809181"/>
                <a:gd name="connsiteY448" fmla="*/ 2081020 h 2353303"/>
                <a:gd name="connsiteX449" fmla="*/ 339073 w 1809181"/>
                <a:gd name="connsiteY449" fmla="*/ 2034829 h 2353303"/>
                <a:gd name="connsiteX450" fmla="*/ 343816 w 1809181"/>
                <a:gd name="connsiteY450" fmla="*/ 2034829 h 2353303"/>
                <a:gd name="connsiteX451" fmla="*/ 343816 w 1809181"/>
                <a:gd name="connsiteY451" fmla="*/ 2008087 h 2353303"/>
                <a:gd name="connsiteX452" fmla="*/ 317733 w 1809181"/>
                <a:gd name="connsiteY452" fmla="*/ 2008087 h 2353303"/>
                <a:gd name="connsiteX453" fmla="*/ 320104 w 1809181"/>
                <a:gd name="connsiteY453" fmla="*/ 2000794 h 2353303"/>
                <a:gd name="connsiteX454" fmla="*/ 312991 w 1809181"/>
                <a:gd name="connsiteY454" fmla="*/ 1998363 h 2353303"/>
                <a:gd name="connsiteX455" fmla="*/ 298764 w 1809181"/>
                <a:gd name="connsiteY455" fmla="*/ 2020243 h 2353303"/>
                <a:gd name="connsiteX456" fmla="*/ 265568 w 1809181"/>
                <a:gd name="connsiteY456" fmla="*/ 1991069 h 2353303"/>
                <a:gd name="connsiteX457" fmla="*/ 263197 w 1809181"/>
                <a:gd name="connsiteY457" fmla="*/ 1991069 h 2353303"/>
                <a:gd name="connsiteX458" fmla="*/ 234743 w 1809181"/>
                <a:gd name="connsiteY458" fmla="*/ 1944879 h 2353303"/>
                <a:gd name="connsiteX459" fmla="*/ 227630 w 1809181"/>
                <a:gd name="connsiteY459" fmla="*/ 1957034 h 2353303"/>
                <a:gd name="connsiteX460" fmla="*/ 215774 w 1809181"/>
                <a:gd name="connsiteY460" fmla="*/ 1942447 h 2353303"/>
                <a:gd name="connsiteX461" fmla="*/ 208661 w 1809181"/>
                <a:gd name="connsiteY461" fmla="*/ 1944879 h 2353303"/>
                <a:gd name="connsiteX462" fmla="*/ 196805 w 1809181"/>
                <a:gd name="connsiteY462" fmla="*/ 1930292 h 2353303"/>
                <a:gd name="connsiteX463" fmla="*/ 173094 w 1809181"/>
                <a:gd name="connsiteY463" fmla="*/ 1952172 h 2353303"/>
                <a:gd name="connsiteX464" fmla="*/ 139898 w 1809181"/>
                <a:gd name="connsiteY464" fmla="*/ 1893826 h 2353303"/>
                <a:gd name="connsiteX465" fmla="*/ 106702 w 1809181"/>
                <a:gd name="connsiteY465" fmla="*/ 1910843 h 2353303"/>
                <a:gd name="connsiteX466" fmla="*/ 99588 w 1809181"/>
                <a:gd name="connsiteY466" fmla="*/ 1903550 h 2353303"/>
                <a:gd name="connsiteX467" fmla="*/ 99588 w 1809181"/>
                <a:gd name="connsiteY467" fmla="*/ 1896257 h 2353303"/>
                <a:gd name="connsiteX468" fmla="*/ 106702 w 1809181"/>
                <a:gd name="connsiteY468" fmla="*/ 1893826 h 2353303"/>
                <a:gd name="connsiteX469" fmla="*/ 106702 w 1809181"/>
                <a:gd name="connsiteY469" fmla="*/ 1886532 h 2353303"/>
                <a:gd name="connsiteX470" fmla="*/ 87732 w 1809181"/>
                <a:gd name="connsiteY470" fmla="*/ 1888963 h 2353303"/>
                <a:gd name="connsiteX471" fmla="*/ 85361 w 1809181"/>
                <a:gd name="connsiteY471" fmla="*/ 1867083 h 2353303"/>
                <a:gd name="connsiteX472" fmla="*/ 101959 w 1809181"/>
                <a:gd name="connsiteY472" fmla="*/ 1867083 h 2353303"/>
                <a:gd name="connsiteX473" fmla="*/ 101959 w 1809181"/>
                <a:gd name="connsiteY473" fmla="*/ 1859790 h 2353303"/>
                <a:gd name="connsiteX474" fmla="*/ 113815 w 1809181"/>
                <a:gd name="connsiteY474" fmla="*/ 1862221 h 2353303"/>
                <a:gd name="connsiteX475" fmla="*/ 120928 w 1809181"/>
                <a:gd name="connsiteY475" fmla="*/ 1847635 h 2353303"/>
                <a:gd name="connsiteX476" fmla="*/ 85361 w 1809181"/>
                <a:gd name="connsiteY476" fmla="*/ 1852497 h 2353303"/>
                <a:gd name="connsiteX477" fmla="*/ 78248 w 1809181"/>
                <a:gd name="connsiteY477" fmla="*/ 1813599 h 2353303"/>
                <a:gd name="connsiteX478" fmla="*/ 71134 w 1809181"/>
                <a:gd name="connsiteY478" fmla="*/ 1813599 h 2353303"/>
                <a:gd name="connsiteX479" fmla="*/ 64021 w 1809181"/>
                <a:gd name="connsiteY479" fmla="*/ 1764977 h 2353303"/>
                <a:gd name="connsiteX480" fmla="*/ 23712 w 1809181"/>
                <a:gd name="connsiteY480" fmla="*/ 1772271 h 2353303"/>
                <a:gd name="connsiteX481" fmla="*/ 23712 w 1809181"/>
                <a:gd name="connsiteY481" fmla="*/ 1750391 h 2353303"/>
                <a:gd name="connsiteX482" fmla="*/ 26083 w 1809181"/>
                <a:gd name="connsiteY482" fmla="*/ 1747960 h 2353303"/>
                <a:gd name="connsiteX483" fmla="*/ 30825 w 1809181"/>
                <a:gd name="connsiteY483" fmla="*/ 1733373 h 2353303"/>
                <a:gd name="connsiteX484" fmla="*/ 30825 w 1809181"/>
                <a:gd name="connsiteY484" fmla="*/ 1723649 h 2353303"/>
                <a:gd name="connsiteX485" fmla="*/ 18969 w 1809181"/>
                <a:gd name="connsiteY485" fmla="*/ 1723649 h 2353303"/>
                <a:gd name="connsiteX486" fmla="*/ 16598 w 1809181"/>
                <a:gd name="connsiteY486" fmla="*/ 1701769 h 2353303"/>
                <a:gd name="connsiteX487" fmla="*/ 4743 w 1809181"/>
                <a:gd name="connsiteY487" fmla="*/ 1701769 h 2353303"/>
                <a:gd name="connsiteX488" fmla="*/ 0 w 1809181"/>
                <a:gd name="connsiteY488" fmla="*/ 1684751 h 2353303"/>
                <a:gd name="connsiteX489" fmla="*/ 23712 w 1809181"/>
                <a:gd name="connsiteY489" fmla="*/ 1675027 h 2353303"/>
                <a:gd name="connsiteX490" fmla="*/ 23712 w 1809181"/>
                <a:gd name="connsiteY490" fmla="*/ 1672596 h 2353303"/>
                <a:gd name="connsiteX491" fmla="*/ 47423 w 1809181"/>
                <a:gd name="connsiteY491" fmla="*/ 1672596 h 2353303"/>
                <a:gd name="connsiteX492" fmla="*/ 40310 w 1809181"/>
                <a:gd name="connsiteY492" fmla="*/ 1638560 h 2353303"/>
                <a:gd name="connsiteX493" fmla="*/ 18969 w 1809181"/>
                <a:gd name="connsiteY493" fmla="*/ 1643422 h 2353303"/>
                <a:gd name="connsiteX494" fmla="*/ 16598 w 1809181"/>
                <a:gd name="connsiteY494" fmla="*/ 1611818 h 2353303"/>
                <a:gd name="connsiteX495" fmla="*/ 23712 w 1809181"/>
                <a:gd name="connsiteY495" fmla="*/ 1611818 h 2353303"/>
                <a:gd name="connsiteX496" fmla="*/ 11856 w 1809181"/>
                <a:gd name="connsiteY496" fmla="*/ 1602094 h 2353303"/>
                <a:gd name="connsiteX497" fmla="*/ 23712 w 1809181"/>
                <a:gd name="connsiteY497" fmla="*/ 1597232 h 2353303"/>
                <a:gd name="connsiteX498" fmla="*/ 16598 w 1809181"/>
                <a:gd name="connsiteY498" fmla="*/ 1582645 h 2353303"/>
                <a:gd name="connsiteX499" fmla="*/ 18969 w 1809181"/>
                <a:gd name="connsiteY499" fmla="*/ 1570489 h 2353303"/>
                <a:gd name="connsiteX500" fmla="*/ 18969 w 1809181"/>
                <a:gd name="connsiteY500" fmla="*/ 1553472 h 2353303"/>
                <a:gd name="connsiteX501" fmla="*/ 30825 w 1809181"/>
                <a:gd name="connsiteY501" fmla="*/ 1548610 h 2353303"/>
                <a:gd name="connsiteX502" fmla="*/ 30825 w 1809181"/>
                <a:gd name="connsiteY502" fmla="*/ 1541316 h 2353303"/>
                <a:gd name="connsiteX503" fmla="*/ 37939 w 1809181"/>
                <a:gd name="connsiteY503" fmla="*/ 1548610 h 2353303"/>
                <a:gd name="connsiteX504" fmla="*/ 52165 w 1809181"/>
                <a:gd name="connsiteY504" fmla="*/ 1541316 h 2353303"/>
                <a:gd name="connsiteX505" fmla="*/ 47423 w 1809181"/>
                <a:gd name="connsiteY505" fmla="*/ 1541316 h 2353303"/>
                <a:gd name="connsiteX506" fmla="*/ 54537 w 1809181"/>
                <a:gd name="connsiteY506" fmla="*/ 1538885 h 2353303"/>
                <a:gd name="connsiteX507" fmla="*/ 59279 w 1809181"/>
                <a:gd name="connsiteY507" fmla="*/ 1546179 h 2353303"/>
                <a:gd name="connsiteX508" fmla="*/ 66392 w 1809181"/>
                <a:gd name="connsiteY508" fmla="*/ 1546179 h 2353303"/>
                <a:gd name="connsiteX509" fmla="*/ 80619 w 1809181"/>
                <a:gd name="connsiteY509" fmla="*/ 1553472 h 2353303"/>
                <a:gd name="connsiteX510" fmla="*/ 85361 w 1809181"/>
                <a:gd name="connsiteY510" fmla="*/ 1548610 h 2353303"/>
                <a:gd name="connsiteX511" fmla="*/ 94846 w 1809181"/>
                <a:gd name="connsiteY511" fmla="*/ 1560765 h 2353303"/>
                <a:gd name="connsiteX512" fmla="*/ 99588 w 1809181"/>
                <a:gd name="connsiteY512" fmla="*/ 1570489 h 2353303"/>
                <a:gd name="connsiteX513" fmla="*/ 106702 w 1809181"/>
                <a:gd name="connsiteY513" fmla="*/ 1568058 h 2353303"/>
                <a:gd name="connsiteX514" fmla="*/ 113815 w 1809181"/>
                <a:gd name="connsiteY514" fmla="*/ 1575352 h 2353303"/>
                <a:gd name="connsiteX515" fmla="*/ 128042 w 1809181"/>
                <a:gd name="connsiteY515" fmla="*/ 1570489 h 2353303"/>
                <a:gd name="connsiteX516" fmla="*/ 132784 w 1809181"/>
                <a:gd name="connsiteY516" fmla="*/ 1582645 h 2353303"/>
                <a:gd name="connsiteX517" fmla="*/ 154124 w 1809181"/>
                <a:gd name="connsiteY517" fmla="*/ 1587507 h 2353303"/>
                <a:gd name="connsiteX518" fmla="*/ 154124 w 1809181"/>
                <a:gd name="connsiteY518" fmla="*/ 1570489 h 2353303"/>
                <a:gd name="connsiteX519" fmla="*/ 163609 w 1809181"/>
                <a:gd name="connsiteY519" fmla="*/ 1570489 h 2353303"/>
                <a:gd name="connsiteX520" fmla="*/ 173094 w 1809181"/>
                <a:gd name="connsiteY520" fmla="*/ 1553472 h 2353303"/>
                <a:gd name="connsiteX521" fmla="*/ 161238 w 1809181"/>
                <a:gd name="connsiteY521" fmla="*/ 1473246 h 2353303"/>
                <a:gd name="connsiteX522" fmla="*/ 168351 w 1809181"/>
                <a:gd name="connsiteY522" fmla="*/ 1478108 h 2353303"/>
                <a:gd name="connsiteX523" fmla="*/ 173094 w 1809181"/>
                <a:gd name="connsiteY523" fmla="*/ 1465952 h 2353303"/>
                <a:gd name="connsiteX524" fmla="*/ 180207 w 1809181"/>
                <a:gd name="connsiteY524" fmla="*/ 1470814 h 2353303"/>
                <a:gd name="connsiteX525" fmla="*/ 180207 w 1809181"/>
                <a:gd name="connsiteY525" fmla="*/ 1465952 h 2353303"/>
                <a:gd name="connsiteX526" fmla="*/ 194434 w 1809181"/>
                <a:gd name="connsiteY526" fmla="*/ 1465952 h 2353303"/>
                <a:gd name="connsiteX527" fmla="*/ 180207 w 1809181"/>
                <a:gd name="connsiteY527" fmla="*/ 1376002 h 2353303"/>
                <a:gd name="connsiteX528" fmla="*/ 161238 w 1809181"/>
                <a:gd name="connsiteY528" fmla="*/ 1380864 h 2353303"/>
                <a:gd name="connsiteX529" fmla="*/ 161238 w 1809181"/>
                <a:gd name="connsiteY529" fmla="*/ 1373571 h 2353303"/>
                <a:gd name="connsiteX530" fmla="*/ 135155 w 1809181"/>
                <a:gd name="connsiteY530" fmla="*/ 1373571 h 2353303"/>
                <a:gd name="connsiteX531" fmla="*/ 132784 w 1809181"/>
                <a:gd name="connsiteY531" fmla="*/ 1346829 h 2353303"/>
                <a:gd name="connsiteX532" fmla="*/ 132784 w 1809181"/>
                <a:gd name="connsiteY532" fmla="*/ 1334673 h 2353303"/>
                <a:gd name="connsiteX533" fmla="*/ 139898 w 1809181"/>
                <a:gd name="connsiteY533" fmla="*/ 1327380 h 2353303"/>
                <a:gd name="connsiteX534" fmla="*/ 135155 w 1809181"/>
                <a:gd name="connsiteY534" fmla="*/ 1305500 h 2353303"/>
                <a:gd name="connsiteX535" fmla="*/ 142269 w 1809181"/>
                <a:gd name="connsiteY535" fmla="*/ 1303069 h 2353303"/>
                <a:gd name="connsiteX536" fmla="*/ 139898 w 1809181"/>
                <a:gd name="connsiteY536" fmla="*/ 1298207 h 2353303"/>
                <a:gd name="connsiteX537" fmla="*/ 142269 w 1809181"/>
                <a:gd name="connsiteY537" fmla="*/ 1295775 h 2353303"/>
                <a:gd name="connsiteX538" fmla="*/ 149382 w 1809181"/>
                <a:gd name="connsiteY538" fmla="*/ 1295775 h 2353303"/>
                <a:gd name="connsiteX539" fmla="*/ 149382 w 1809181"/>
                <a:gd name="connsiteY539" fmla="*/ 1276327 h 2353303"/>
                <a:gd name="connsiteX540" fmla="*/ 142269 w 1809181"/>
                <a:gd name="connsiteY540" fmla="*/ 1276327 h 2353303"/>
                <a:gd name="connsiteX541" fmla="*/ 142269 w 1809181"/>
                <a:gd name="connsiteY541" fmla="*/ 1247154 h 2353303"/>
                <a:gd name="connsiteX542" fmla="*/ 154124 w 1809181"/>
                <a:gd name="connsiteY542" fmla="*/ 1242291 h 2353303"/>
                <a:gd name="connsiteX543" fmla="*/ 149382 w 1809181"/>
                <a:gd name="connsiteY543" fmla="*/ 1220411 h 2353303"/>
                <a:gd name="connsiteX544" fmla="*/ 180207 w 1809181"/>
                <a:gd name="connsiteY544" fmla="*/ 1215549 h 2353303"/>
                <a:gd name="connsiteX545" fmla="*/ 175465 w 1809181"/>
                <a:gd name="connsiteY545" fmla="*/ 1198532 h 2353303"/>
                <a:gd name="connsiteX546" fmla="*/ 161238 w 1809181"/>
                <a:gd name="connsiteY546" fmla="*/ 1193669 h 2353303"/>
                <a:gd name="connsiteX547" fmla="*/ 154124 w 1809181"/>
                <a:gd name="connsiteY547" fmla="*/ 1179083 h 2353303"/>
                <a:gd name="connsiteX548" fmla="*/ 132784 w 1809181"/>
                <a:gd name="connsiteY548" fmla="*/ 1179083 h 2353303"/>
                <a:gd name="connsiteX549" fmla="*/ 128042 w 1809181"/>
                <a:gd name="connsiteY549" fmla="*/ 1157203 h 2353303"/>
                <a:gd name="connsiteX550" fmla="*/ 118557 w 1809181"/>
                <a:gd name="connsiteY550" fmla="*/ 1157203 h 2353303"/>
                <a:gd name="connsiteX551" fmla="*/ 99588 w 1809181"/>
                <a:gd name="connsiteY551" fmla="*/ 1157203 h 2353303"/>
                <a:gd name="connsiteX552" fmla="*/ 94846 w 1809181"/>
                <a:gd name="connsiteY552" fmla="*/ 1132892 h 2353303"/>
                <a:gd name="connsiteX553" fmla="*/ 87732 w 1809181"/>
                <a:gd name="connsiteY553" fmla="*/ 1115874 h 2353303"/>
                <a:gd name="connsiteX554" fmla="*/ 85361 w 1809181"/>
                <a:gd name="connsiteY554" fmla="*/ 1084270 h 2353303"/>
                <a:gd name="connsiteX555" fmla="*/ 92475 w 1809181"/>
                <a:gd name="connsiteY555" fmla="*/ 1084270 h 2353303"/>
                <a:gd name="connsiteX556" fmla="*/ 94846 w 1809181"/>
                <a:gd name="connsiteY556" fmla="*/ 1074546 h 2353303"/>
                <a:gd name="connsiteX557" fmla="*/ 85361 w 1809181"/>
                <a:gd name="connsiteY557" fmla="*/ 1047803 h 2353303"/>
                <a:gd name="connsiteX558" fmla="*/ 80619 w 1809181"/>
                <a:gd name="connsiteY558" fmla="*/ 1025924 h 2353303"/>
                <a:gd name="connsiteX559" fmla="*/ 73506 w 1809181"/>
                <a:gd name="connsiteY559" fmla="*/ 1025924 h 2353303"/>
                <a:gd name="connsiteX560" fmla="*/ 71134 w 1809181"/>
                <a:gd name="connsiteY560" fmla="*/ 1021061 h 2353303"/>
                <a:gd name="connsiteX561" fmla="*/ 85361 w 1809181"/>
                <a:gd name="connsiteY561" fmla="*/ 999182 h 2353303"/>
                <a:gd name="connsiteX562" fmla="*/ 99588 w 1809181"/>
                <a:gd name="connsiteY562" fmla="*/ 1004044 h 2353303"/>
                <a:gd name="connsiteX563" fmla="*/ 101959 w 1809181"/>
                <a:gd name="connsiteY563" fmla="*/ 1011337 h 2353303"/>
                <a:gd name="connsiteX564" fmla="*/ 113815 w 1809181"/>
                <a:gd name="connsiteY564" fmla="*/ 1018630 h 2353303"/>
                <a:gd name="connsiteX565" fmla="*/ 132784 w 1809181"/>
                <a:gd name="connsiteY565" fmla="*/ 1018630 h 2353303"/>
                <a:gd name="connsiteX566" fmla="*/ 135155 w 1809181"/>
                <a:gd name="connsiteY566" fmla="*/ 1025924 h 2353303"/>
                <a:gd name="connsiteX567" fmla="*/ 147011 w 1809181"/>
                <a:gd name="connsiteY567" fmla="*/ 1021061 h 2353303"/>
                <a:gd name="connsiteX568" fmla="*/ 154124 w 1809181"/>
                <a:gd name="connsiteY568" fmla="*/ 1004044 h 2353303"/>
                <a:gd name="connsiteX569" fmla="*/ 208661 w 1809181"/>
                <a:gd name="connsiteY569" fmla="*/ 1006475 h 2353303"/>
                <a:gd name="connsiteX570" fmla="*/ 241857 w 1809181"/>
                <a:gd name="connsiteY570" fmla="*/ 1040510 h 2353303"/>
                <a:gd name="connsiteX571" fmla="*/ 244228 w 1809181"/>
                <a:gd name="connsiteY571" fmla="*/ 1028355 h 2353303"/>
                <a:gd name="connsiteX572" fmla="*/ 237114 w 1809181"/>
                <a:gd name="connsiteY572" fmla="*/ 1028355 h 2353303"/>
                <a:gd name="connsiteX573" fmla="*/ 234743 w 1809181"/>
                <a:gd name="connsiteY573" fmla="*/ 1021061 h 2353303"/>
                <a:gd name="connsiteX574" fmla="*/ 222888 w 1809181"/>
                <a:gd name="connsiteY574" fmla="*/ 1011337 h 2353303"/>
                <a:gd name="connsiteX575" fmla="*/ 227630 w 1809181"/>
                <a:gd name="connsiteY575" fmla="*/ 1004044 h 2353303"/>
                <a:gd name="connsiteX576" fmla="*/ 234743 w 1809181"/>
                <a:gd name="connsiteY576" fmla="*/ 1004044 h 2353303"/>
                <a:gd name="connsiteX577" fmla="*/ 237114 w 1809181"/>
                <a:gd name="connsiteY577" fmla="*/ 991888 h 2353303"/>
                <a:gd name="connsiteX578" fmla="*/ 256084 w 1809181"/>
                <a:gd name="connsiteY578" fmla="*/ 991888 h 2353303"/>
                <a:gd name="connsiteX579" fmla="*/ 258455 w 1809181"/>
                <a:gd name="connsiteY579" fmla="*/ 977302 h 2353303"/>
                <a:gd name="connsiteX580" fmla="*/ 265568 w 1809181"/>
                <a:gd name="connsiteY580" fmla="*/ 979733 h 2353303"/>
                <a:gd name="connsiteX581" fmla="*/ 275053 w 1809181"/>
                <a:gd name="connsiteY581" fmla="*/ 965146 h 2353303"/>
                <a:gd name="connsiteX582" fmla="*/ 296393 w 1809181"/>
                <a:gd name="connsiteY582" fmla="*/ 970008 h 2353303"/>
                <a:gd name="connsiteX583" fmla="*/ 296393 w 1809181"/>
                <a:gd name="connsiteY583" fmla="*/ 977302 h 2353303"/>
                <a:gd name="connsiteX584" fmla="*/ 317733 w 1809181"/>
                <a:gd name="connsiteY584" fmla="*/ 991888 h 2353303"/>
                <a:gd name="connsiteX585" fmla="*/ 317733 w 1809181"/>
                <a:gd name="connsiteY585" fmla="*/ 943266 h 2353303"/>
                <a:gd name="connsiteX586" fmla="*/ 329589 w 1809181"/>
                <a:gd name="connsiteY586" fmla="*/ 935973 h 2353303"/>
                <a:gd name="connsiteX587" fmla="*/ 336702 w 1809181"/>
                <a:gd name="connsiteY587" fmla="*/ 921386 h 2353303"/>
                <a:gd name="connsiteX588" fmla="*/ 353300 w 1809181"/>
                <a:gd name="connsiteY588" fmla="*/ 921386 h 2353303"/>
                <a:gd name="connsiteX589" fmla="*/ 358043 w 1809181"/>
                <a:gd name="connsiteY589" fmla="*/ 909231 h 2353303"/>
                <a:gd name="connsiteX590" fmla="*/ 386496 w 1809181"/>
                <a:gd name="connsiteY590" fmla="*/ 909231 h 2353303"/>
                <a:gd name="connsiteX591" fmla="*/ 386496 w 1809181"/>
                <a:gd name="connsiteY591" fmla="*/ 899507 h 2353303"/>
                <a:gd name="connsiteX592" fmla="*/ 374641 w 1809181"/>
                <a:gd name="connsiteY592" fmla="*/ 894644 h 2353303"/>
                <a:gd name="connsiteX593" fmla="*/ 384125 w 1809181"/>
                <a:gd name="connsiteY593" fmla="*/ 882489 h 2353303"/>
                <a:gd name="connsiteX594" fmla="*/ 367527 w 1809181"/>
                <a:gd name="connsiteY594" fmla="*/ 872764 h 2353303"/>
                <a:gd name="connsiteX595" fmla="*/ 374641 w 1809181"/>
                <a:gd name="connsiteY595" fmla="*/ 865471 h 2353303"/>
                <a:gd name="connsiteX596" fmla="*/ 379383 w 1809181"/>
                <a:gd name="connsiteY596" fmla="*/ 867902 h 2353303"/>
                <a:gd name="connsiteX597" fmla="*/ 384125 w 1809181"/>
                <a:gd name="connsiteY597" fmla="*/ 860609 h 2353303"/>
                <a:gd name="connsiteX598" fmla="*/ 379383 w 1809181"/>
                <a:gd name="connsiteY598" fmla="*/ 860609 h 2353303"/>
                <a:gd name="connsiteX599" fmla="*/ 391239 w 1809181"/>
                <a:gd name="connsiteY599" fmla="*/ 853316 h 2353303"/>
                <a:gd name="connsiteX600" fmla="*/ 393610 w 1809181"/>
                <a:gd name="connsiteY600" fmla="*/ 846022 h 2353303"/>
                <a:gd name="connsiteX601" fmla="*/ 400723 w 1809181"/>
                <a:gd name="connsiteY601" fmla="*/ 858178 h 2353303"/>
                <a:gd name="connsiteX602" fmla="*/ 407837 w 1809181"/>
                <a:gd name="connsiteY602" fmla="*/ 853316 h 2353303"/>
                <a:gd name="connsiteX603" fmla="*/ 407837 w 1809181"/>
                <a:gd name="connsiteY603" fmla="*/ 831436 h 2353303"/>
                <a:gd name="connsiteX604" fmla="*/ 414950 w 1809181"/>
                <a:gd name="connsiteY604" fmla="*/ 831436 h 2353303"/>
                <a:gd name="connsiteX605" fmla="*/ 414950 w 1809181"/>
                <a:gd name="connsiteY605" fmla="*/ 811987 h 2353303"/>
                <a:gd name="connsiteX606" fmla="*/ 422063 w 1809181"/>
                <a:gd name="connsiteY606" fmla="*/ 809556 h 2353303"/>
                <a:gd name="connsiteX607" fmla="*/ 429177 w 1809181"/>
                <a:gd name="connsiteY607" fmla="*/ 802263 h 2353303"/>
                <a:gd name="connsiteX608" fmla="*/ 445775 w 1809181"/>
                <a:gd name="connsiteY608" fmla="*/ 804694 h 2353303"/>
                <a:gd name="connsiteX609" fmla="*/ 445775 w 1809181"/>
                <a:gd name="connsiteY609" fmla="*/ 809556 h 2353303"/>
                <a:gd name="connsiteX610" fmla="*/ 452888 w 1809181"/>
                <a:gd name="connsiteY610" fmla="*/ 804694 h 2353303"/>
                <a:gd name="connsiteX611" fmla="*/ 460002 w 1809181"/>
                <a:gd name="connsiteY611" fmla="*/ 804694 h 2353303"/>
                <a:gd name="connsiteX612" fmla="*/ 460002 w 1809181"/>
                <a:gd name="connsiteY612" fmla="*/ 802263 h 2353303"/>
                <a:gd name="connsiteX613" fmla="*/ 474229 w 1809181"/>
                <a:gd name="connsiteY613" fmla="*/ 797400 h 2353303"/>
                <a:gd name="connsiteX614" fmla="*/ 469486 w 1809181"/>
                <a:gd name="connsiteY614" fmla="*/ 777952 h 2353303"/>
                <a:gd name="connsiteX615" fmla="*/ 462373 w 1809181"/>
                <a:gd name="connsiteY615" fmla="*/ 770658 h 2353303"/>
                <a:gd name="connsiteX616" fmla="*/ 467115 w 1809181"/>
                <a:gd name="connsiteY616" fmla="*/ 768227 h 2353303"/>
                <a:gd name="connsiteX617" fmla="*/ 493198 w 1809181"/>
                <a:gd name="connsiteY617" fmla="*/ 763365 h 2353303"/>
                <a:gd name="connsiteX618" fmla="*/ 535878 w 1809181"/>
                <a:gd name="connsiteY618" fmla="*/ 741485 h 2353303"/>
                <a:gd name="connsiteX619" fmla="*/ 524023 w 1809181"/>
                <a:gd name="connsiteY619" fmla="*/ 726899 h 2353303"/>
                <a:gd name="connsiteX620" fmla="*/ 469486 w 1809181"/>
                <a:gd name="connsiteY620" fmla="*/ 705019 h 2353303"/>
                <a:gd name="connsiteX621" fmla="*/ 493198 w 1809181"/>
                <a:gd name="connsiteY621" fmla="*/ 680708 h 2353303"/>
                <a:gd name="connsiteX622" fmla="*/ 500311 w 1809181"/>
                <a:gd name="connsiteY622" fmla="*/ 673414 h 2353303"/>
                <a:gd name="connsiteX623" fmla="*/ 528765 w 1809181"/>
                <a:gd name="connsiteY623" fmla="*/ 670983 h 2353303"/>
                <a:gd name="connsiteX624" fmla="*/ 616497 w 1809181"/>
                <a:gd name="connsiteY624" fmla="*/ 692863 h 2353303"/>
                <a:gd name="connsiteX625" fmla="*/ 630724 w 1809181"/>
                <a:gd name="connsiteY625" fmla="*/ 688001 h 2353303"/>
                <a:gd name="connsiteX626" fmla="*/ 630724 w 1809181"/>
                <a:gd name="connsiteY626" fmla="*/ 695294 h 2353303"/>
                <a:gd name="connsiteX627" fmla="*/ 640208 w 1809181"/>
                <a:gd name="connsiteY627" fmla="*/ 695294 h 2353303"/>
                <a:gd name="connsiteX628" fmla="*/ 644951 w 1809181"/>
                <a:gd name="connsiteY628" fmla="*/ 678277 h 2353303"/>
                <a:gd name="connsiteX629" fmla="*/ 652064 w 1809181"/>
                <a:gd name="connsiteY629" fmla="*/ 666121 h 2353303"/>
                <a:gd name="connsiteX630" fmla="*/ 663920 w 1809181"/>
                <a:gd name="connsiteY630" fmla="*/ 688001 h 2353303"/>
                <a:gd name="connsiteX631" fmla="*/ 671033 w 1809181"/>
                <a:gd name="connsiteY631" fmla="*/ 685570 h 2353303"/>
                <a:gd name="connsiteX632" fmla="*/ 685260 w 1809181"/>
                <a:gd name="connsiteY632" fmla="*/ 700156 h 2353303"/>
                <a:gd name="connsiteX633" fmla="*/ 685260 w 1809181"/>
                <a:gd name="connsiteY633" fmla="*/ 700156 h 2353303"/>
                <a:gd name="connsiteX634" fmla="*/ 671033 w 1809181"/>
                <a:gd name="connsiteY634" fmla="*/ 685570 h 2353303"/>
                <a:gd name="connsiteX635" fmla="*/ 663920 w 1809181"/>
                <a:gd name="connsiteY635" fmla="*/ 688001 h 2353303"/>
                <a:gd name="connsiteX636" fmla="*/ 652064 w 1809181"/>
                <a:gd name="connsiteY636" fmla="*/ 666121 h 2353303"/>
                <a:gd name="connsiteX637" fmla="*/ 652064 w 1809181"/>
                <a:gd name="connsiteY637" fmla="*/ 658827 h 2353303"/>
                <a:gd name="connsiteX638" fmla="*/ 673404 w 1809181"/>
                <a:gd name="connsiteY638" fmla="*/ 646672 h 2353303"/>
                <a:gd name="connsiteX639" fmla="*/ 666291 w 1809181"/>
                <a:gd name="connsiteY639" fmla="*/ 639379 h 2353303"/>
                <a:gd name="connsiteX640" fmla="*/ 697116 w 1809181"/>
                <a:gd name="connsiteY640" fmla="*/ 629654 h 2353303"/>
                <a:gd name="connsiteX641" fmla="*/ 692374 w 1809181"/>
                <a:gd name="connsiteY641" fmla="*/ 615068 h 2353303"/>
                <a:gd name="connsiteX642" fmla="*/ 659178 w 1809181"/>
                <a:gd name="connsiteY642" fmla="*/ 610205 h 2353303"/>
                <a:gd name="connsiteX643" fmla="*/ 656806 w 1809181"/>
                <a:gd name="connsiteY643" fmla="*/ 595619 h 2353303"/>
                <a:gd name="connsiteX644" fmla="*/ 666291 w 1809181"/>
                <a:gd name="connsiteY644" fmla="*/ 534841 h 2353303"/>
                <a:gd name="connsiteX645" fmla="*/ 656806 w 1809181"/>
                <a:gd name="connsiteY645" fmla="*/ 525117 h 2353303"/>
                <a:gd name="connsiteX646" fmla="*/ 656806 w 1809181"/>
                <a:gd name="connsiteY646" fmla="*/ 503237 h 2353303"/>
                <a:gd name="connsiteX647" fmla="*/ 640208 w 1809181"/>
                <a:gd name="connsiteY647" fmla="*/ 503237 h 2353303"/>
                <a:gd name="connsiteX648" fmla="*/ 644951 w 1809181"/>
                <a:gd name="connsiteY648" fmla="*/ 471633 h 2353303"/>
                <a:gd name="connsiteX649" fmla="*/ 637837 w 1809181"/>
                <a:gd name="connsiteY649" fmla="*/ 464340 h 2353303"/>
                <a:gd name="connsiteX650" fmla="*/ 640208 w 1809181"/>
                <a:gd name="connsiteY650" fmla="*/ 444891 h 2353303"/>
                <a:gd name="connsiteX651" fmla="*/ 659178 w 1809181"/>
                <a:gd name="connsiteY651" fmla="*/ 444891 h 2353303"/>
                <a:gd name="connsiteX652" fmla="*/ 678147 w 1809181"/>
                <a:gd name="connsiteY652" fmla="*/ 430304 h 2353303"/>
                <a:gd name="connsiteX653" fmla="*/ 680518 w 1809181"/>
                <a:gd name="connsiteY653" fmla="*/ 427873 h 2353303"/>
                <a:gd name="connsiteX654" fmla="*/ 659178 w 1809181"/>
                <a:gd name="connsiteY654" fmla="*/ 423011 h 2353303"/>
                <a:gd name="connsiteX655" fmla="*/ 666291 w 1809181"/>
                <a:gd name="connsiteY655" fmla="*/ 405993 h 2353303"/>
                <a:gd name="connsiteX656" fmla="*/ 692374 w 1809181"/>
                <a:gd name="connsiteY656" fmla="*/ 408424 h 2353303"/>
                <a:gd name="connsiteX657" fmla="*/ 687631 w 1809181"/>
                <a:gd name="connsiteY657" fmla="*/ 388975 h 2353303"/>
                <a:gd name="connsiteX658" fmla="*/ 687631 w 1809181"/>
                <a:gd name="connsiteY658" fmla="*/ 374389 h 2353303"/>
                <a:gd name="connsiteX659" fmla="*/ 704229 w 1809181"/>
                <a:gd name="connsiteY659" fmla="*/ 374389 h 2353303"/>
                <a:gd name="connsiteX660" fmla="*/ 706600 w 1809181"/>
                <a:gd name="connsiteY660" fmla="*/ 367096 h 2353303"/>
                <a:gd name="connsiteX661" fmla="*/ 713714 w 1809181"/>
                <a:gd name="connsiteY661" fmla="*/ 364665 h 2353303"/>
                <a:gd name="connsiteX662" fmla="*/ 711343 w 1809181"/>
                <a:gd name="connsiteY662" fmla="*/ 347647 h 2353303"/>
                <a:gd name="connsiteX663" fmla="*/ 739796 w 1809181"/>
                <a:gd name="connsiteY663" fmla="*/ 337922 h 2353303"/>
                <a:gd name="connsiteX664" fmla="*/ 727941 w 1809181"/>
                <a:gd name="connsiteY664" fmla="*/ 333060 h 2353303"/>
                <a:gd name="connsiteX665" fmla="*/ 725569 w 1809181"/>
                <a:gd name="connsiteY665" fmla="*/ 311180 h 2353303"/>
                <a:gd name="connsiteX666" fmla="*/ 718456 w 1809181"/>
                <a:gd name="connsiteY666" fmla="*/ 308749 h 2353303"/>
                <a:gd name="connsiteX667" fmla="*/ 725569 w 1809181"/>
                <a:gd name="connsiteY667" fmla="*/ 299025 h 2353303"/>
                <a:gd name="connsiteX668" fmla="*/ 725569 w 1809181"/>
                <a:gd name="connsiteY668" fmla="*/ 296594 h 2353303"/>
                <a:gd name="connsiteX669" fmla="*/ 713714 w 1809181"/>
                <a:gd name="connsiteY669" fmla="*/ 291732 h 2353303"/>
                <a:gd name="connsiteX670" fmla="*/ 704229 w 1809181"/>
                <a:gd name="connsiteY670" fmla="*/ 299025 h 2353303"/>
                <a:gd name="connsiteX671" fmla="*/ 692374 w 1809181"/>
                <a:gd name="connsiteY671" fmla="*/ 282007 h 2353303"/>
                <a:gd name="connsiteX672" fmla="*/ 706600 w 1809181"/>
                <a:gd name="connsiteY672" fmla="*/ 255265 h 2353303"/>
                <a:gd name="connsiteX673" fmla="*/ 713714 w 1809181"/>
                <a:gd name="connsiteY673" fmla="*/ 267421 h 2353303"/>
                <a:gd name="connsiteX674" fmla="*/ 732683 w 1809181"/>
                <a:gd name="connsiteY674" fmla="*/ 240679 h 2353303"/>
                <a:gd name="connsiteX675" fmla="*/ 742167 w 1809181"/>
                <a:gd name="connsiteY675" fmla="*/ 240679 h 2353303"/>
                <a:gd name="connsiteX676" fmla="*/ 742167 w 1809181"/>
                <a:gd name="connsiteY676" fmla="*/ 233385 h 2353303"/>
                <a:gd name="connsiteX677" fmla="*/ 720827 w 1809181"/>
                <a:gd name="connsiteY677" fmla="*/ 218799 h 2353303"/>
                <a:gd name="connsiteX678" fmla="*/ 727941 w 1809181"/>
                <a:gd name="connsiteY678" fmla="*/ 199350 h 2353303"/>
                <a:gd name="connsiteX679" fmla="*/ 754023 w 1809181"/>
                <a:gd name="connsiteY679" fmla="*/ 199350 h 2353303"/>
                <a:gd name="connsiteX680" fmla="*/ 761137 w 1809181"/>
                <a:gd name="connsiteY680" fmla="*/ 192057 h 2353303"/>
                <a:gd name="connsiteX681" fmla="*/ 732683 w 1809181"/>
                <a:gd name="connsiteY681" fmla="*/ 150728 h 2353303"/>
                <a:gd name="connsiteX682" fmla="*/ 742167 w 1809181"/>
                <a:gd name="connsiteY682" fmla="*/ 131279 h 2353303"/>
                <a:gd name="connsiteX683" fmla="*/ 775363 w 1809181"/>
                <a:gd name="connsiteY683" fmla="*/ 116693 h 2353303"/>
                <a:gd name="connsiteX684" fmla="*/ 780106 w 1809181"/>
                <a:gd name="connsiteY684" fmla="*/ 131279 h 2353303"/>
                <a:gd name="connsiteX685" fmla="*/ 801446 w 1809181"/>
                <a:gd name="connsiteY685" fmla="*/ 116693 h 2353303"/>
                <a:gd name="connsiteX686" fmla="*/ 796704 w 1809181"/>
                <a:gd name="connsiteY686" fmla="*/ 109399 h 2353303"/>
                <a:gd name="connsiteX687" fmla="*/ 813302 w 1809181"/>
                <a:gd name="connsiteY687" fmla="*/ 102106 h 2353303"/>
                <a:gd name="connsiteX688" fmla="*/ 813302 w 1809181"/>
                <a:gd name="connsiteY688" fmla="*/ 94813 h 2353303"/>
                <a:gd name="connsiteX689" fmla="*/ 822786 w 1809181"/>
                <a:gd name="connsiteY689" fmla="*/ 87519 h 2353303"/>
                <a:gd name="connsiteX690" fmla="*/ 808559 w 1809181"/>
                <a:gd name="connsiteY690" fmla="*/ 53484 h 2353303"/>
                <a:gd name="connsiteX691" fmla="*/ 806188 w 1809181"/>
                <a:gd name="connsiteY691" fmla="*/ 7293 h 2353303"/>
                <a:gd name="connsiteX692" fmla="*/ 848869 w 1809181"/>
                <a:gd name="connsiteY692" fmla="*/ 17018 h 2353303"/>
                <a:gd name="connsiteX693" fmla="*/ 870209 w 1809181"/>
                <a:gd name="connsiteY693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571445 w 1809181"/>
                <a:gd name="connsiteY414" fmla="*/ 2299819 h 2353303"/>
                <a:gd name="connsiteX415" fmla="*/ 531136 w 1809181"/>
                <a:gd name="connsiteY415" fmla="*/ 2290094 h 2353303"/>
                <a:gd name="connsiteX416" fmla="*/ 484407 w 1809181"/>
                <a:gd name="connsiteY416" fmla="*/ 2299834 h 2353303"/>
                <a:gd name="connsiteX417" fmla="*/ 270310 w 1809181"/>
                <a:gd name="connsiteY417" fmla="*/ 2353303 h 2353303"/>
                <a:gd name="connsiteX418" fmla="*/ 284537 w 1809181"/>
                <a:gd name="connsiteY418" fmla="*/ 2326561 h 2353303"/>
                <a:gd name="connsiteX419" fmla="*/ 275053 w 1809181"/>
                <a:gd name="connsiteY419" fmla="*/ 2314405 h 2353303"/>
                <a:gd name="connsiteX420" fmla="*/ 263197 w 1809181"/>
                <a:gd name="connsiteY420" fmla="*/ 2324130 h 2353303"/>
                <a:gd name="connsiteX421" fmla="*/ 215774 w 1809181"/>
                <a:gd name="connsiteY421" fmla="*/ 2299819 h 2353303"/>
                <a:gd name="connsiteX422" fmla="*/ 230001 w 1809181"/>
                <a:gd name="connsiteY422" fmla="*/ 2292526 h 2353303"/>
                <a:gd name="connsiteX423" fmla="*/ 227630 w 1809181"/>
                <a:gd name="connsiteY423" fmla="*/ 2263352 h 2353303"/>
                <a:gd name="connsiteX424" fmla="*/ 215774 w 1809181"/>
                <a:gd name="connsiteY424" fmla="*/ 2265783 h 2353303"/>
                <a:gd name="connsiteX425" fmla="*/ 196805 w 1809181"/>
                <a:gd name="connsiteY425" fmla="*/ 2241472 h 2353303"/>
                <a:gd name="connsiteX426" fmla="*/ 194434 w 1809181"/>
                <a:gd name="connsiteY426" fmla="*/ 2241472 h 2353303"/>
                <a:gd name="connsiteX427" fmla="*/ 194434 w 1809181"/>
                <a:gd name="connsiteY427" fmla="*/ 2234179 h 2353303"/>
                <a:gd name="connsiteX428" fmla="*/ 187320 w 1809181"/>
                <a:gd name="connsiteY428" fmla="*/ 2241472 h 2353303"/>
                <a:gd name="connsiteX429" fmla="*/ 187320 w 1809181"/>
                <a:gd name="connsiteY429" fmla="*/ 2229317 h 2353303"/>
                <a:gd name="connsiteX430" fmla="*/ 180207 w 1809181"/>
                <a:gd name="connsiteY430" fmla="*/ 2236610 h 2353303"/>
                <a:gd name="connsiteX431" fmla="*/ 175465 w 1809181"/>
                <a:gd name="connsiteY431" fmla="*/ 2229317 h 2353303"/>
                <a:gd name="connsiteX432" fmla="*/ 168351 w 1809181"/>
                <a:gd name="connsiteY432" fmla="*/ 2229317 h 2353303"/>
                <a:gd name="connsiteX433" fmla="*/ 154124 w 1809181"/>
                <a:gd name="connsiteY433" fmla="*/ 2209868 h 2353303"/>
                <a:gd name="connsiteX434" fmla="*/ 168351 w 1809181"/>
                <a:gd name="connsiteY434" fmla="*/ 2209868 h 2353303"/>
                <a:gd name="connsiteX435" fmla="*/ 168351 w 1809181"/>
                <a:gd name="connsiteY435" fmla="*/ 2207437 h 2353303"/>
                <a:gd name="connsiteX436" fmla="*/ 203918 w 1809181"/>
                <a:gd name="connsiteY436" fmla="*/ 2207437 h 2353303"/>
                <a:gd name="connsiteX437" fmla="*/ 187320 w 1809181"/>
                <a:gd name="connsiteY437" fmla="*/ 2119918 h 2353303"/>
                <a:gd name="connsiteX438" fmla="*/ 196805 w 1809181"/>
                <a:gd name="connsiteY438" fmla="*/ 2119918 h 2353303"/>
                <a:gd name="connsiteX439" fmla="*/ 196805 w 1809181"/>
                <a:gd name="connsiteY439" fmla="*/ 2129642 h 2353303"/>
                <a:gd name="connsiteX440" fmla="*/ 237114 w 1809181"/>
                <a:gd name="connsiteY440" fmla="*/ 2124780 h 2353303"/>
                <a:gd name="connsiteX441" fmla="*/ 244228 w 1809181"/>
                <a:gd name="connsiteY441" fmla="*/ 2136935 h 2353303"/>
                <a:gd name="connsiteX442" fmla="*/ 263197 w 1809181"/>
                <a:gd name="connsiteY442" fmla="*/ 2124780 h 2353303"/>
                <a:gd name="connsiteX443" fmla="*/ 263197 w 1809181"/>
                <a:gd name="connsiteY443" fmla="*/ 2119918 h 2353303"/>
                <a:gd name="connsiteX444" fmla="*/ 284537 w 1809181"/>
                <a:gd name="connsiteY444" fmla="*/ 2105331 h 2353303"/>
                <a:gd name="connsiteX445" fmla="*/ 277424 w 1809181"/>
                <a:gd name="connsiteY445" fmla="*/ 2081020 h 2353303"/>
                <a:gd name="connsiteX446" fmla="*/ 291651 w 1809181"/>
                <a:gd name="connsiteY446" fmla="*/ 2076158 h 2353303"/>
                <a:gd name="connsiteX447" fmla="*/ 303506 w 1809181"/>
                <a:gd name="connsiteY447" fmla="*/ 2105331 h 2353303"/>
                <a:gd name="connsiteX448" fmla="*/ 324847 w 1809181"/>
                <a:gd name="connsiteY448" fmla="*/ 2095607 h 2353303"/>
                <a:gd name="connsiteX449" fmla="*/ 320104 w 1809181"/>
                <a:gd name="connsiteY449" fmla="*/ 2081020 h 2353303"/>
                <a:gd name="connsiteX450" fmla="*/ 339073 w 1809181"/>
                <a:gd name="connsiteY450" fmla="*/ 2034829 h 2353303"/>
                <a:gd name="connsiteX451" fmla="*/ 343816 w 1809181"/>
                <a:gd name="connsiteY451" fmla="*/ 2034829 h 2353303"/>
                <a:gd name="connsiteX452" fmla="*/ 343816 w 1809181"/>
                <a:gd name="connsiteY452" fmla="*/ 2008087 h 2353303"/>
                <a:gd name="connsiteX453" fmla="*/ 317733 w 1809181"/>
                <a:gd name="connsiteY453" fmla="*/ 2008087 h 2353303"/>
                <a:gd name="connsiteX454" fmla="*/ 320104 w 1809181"/>
                <a:gd name="connsiteY454" fmla="*/ 2000794 h 2353303"/>
                <a:gd name="connsiteX455" fmla="*/ 312991 w 1809181"/>
                <a:gd name="connsiteY455" fmla="*/ 1998363 h 2353303"/>
                <a:gd name="connsiteX456" fmla="*/ 298764 w 1809181"/>
                <a:gd name="connsiteY456" fmla="*/ 2020243 h 2353303"/>
                <a:gd name="connsiteX457" fmla="*/ 265568 w 1809181"/>
                <a:gd name="connsiteY457" fmla="*/ 1991069 h 2353303"/>
                <a:gd name="connsiteX458" fmla="*/ 263197 w 1809181"/>
                <a:gd name="connsiteY458" fmla="*/ 1991069 h 2353303"/>
                <a:gd name="connsiteX459" fmla="*/ 234743 w 1809181"/>
                <a:gd name="connsiteY459" fmla="*/ 1944879 h 2353303"/>
                <a:gd name="connsiteX460" fmla="*/ 227630 w 1809181"/>
                <a:gd name="connsiteY460" fmla="*/ 1957034 h 2353303"/>
                <a:gd name="connsiteX461" fmla="*/ 215774 w 1809181"/>
                <a:gd name="connsiteY461" fmla="*/ 1942447 h 2353303"/>
                <a:gd name="connsiteX462" fmla="*/ 208661 w 1809181"/>
                <a:gd name="connsiteY462" fmla="*/ 1944879 h 2353303"/>
                <a:gd name="connsiteX463" fmla="*/ 196805 w 1809181"/>
                <a:gd name="connsiteY463" fmla="*/ 1930292 h 2353303"/>
                <a:gd name="connsiteX464" fmla="*/ 173094 w 1809181"/>
                <a:gd name="connsiteY464" fmla="*/ 1952172 h 2353303"/>
                <a:gd name="connsiteX465" fmla="*/ 139898 w 1809181"/>
                <a:gd name="connsiteY465" fmla="*/ 1893826 h 2353303"/>
                <a:gd name="connsiteX466" fmla="*/ 106702 w 1809181"/>
                <a:gd name="connsiteY466" fmla="*/ 1910843 h 2353303"/>
                <a:gd name="connsiteX467" fmla="*/ 99588 w 1809181"/>
                <a:gd name="connsiteY467" fmla="*/ 1903550 h 2353303"/>
                <a:gd name="connsiteX468" fmla="*/ 99588 w 1809181"/>
                <a:gd name="connsiteY468" fmla="*/ 1896257 h 2353303"/>
                <a:gd name="connsiteX469" fmla="*/ 106702 w 1809181"/>
                <a:gd name="connsiteY469" fmla="*/ 1893826 h 2353303"/>
                <a:gd name="connsiteX470" fmla="*/ 106702 w 1809181"/>
                <a:gd name="connsiteY470" fmla="*/ 1886532 h 2353303"/>
                <a:gd name="connsiteX471" fmla="*/ 87732 w 1809181"/>
                <a:gd name="connsiteY471" fmla="*/ 1888963 h 2353303"/>
                <a:gd name="connsiteX472" fmla="*/ 85361 w 1809181"/>
                <a:gd name="connsiteY472" fmla="*/ 1867083 h 2353303"/>
                <a:gd name="connsiteX473" fmla="*/ 101959 w 1809181"/>
                <a:gd name="connsiteY473" fmla="*/ 1867083 h 2353303"/>
                <a:gd name="connsiteX474" fmla="*/ 101959 w 1809181"/>
                <a:gd name="connsiteY474" fmla="*/ 1859790 h 2353303"/>
                <a:gd name="connsiteX475" fmla="*/ 113815 w 1809181"/>
                <a:gd name="connsiteY475" fmla="*/ 1862221 h 2353303"/>
                <a:gd name="connsiteX476" fmla="*/ 120928 w 1809181"/>
                <a:gd name="connsiteY476" fmla="*/ 1847635 h 2353303"/>
                <a:gd name="connsiteX477" fmla="*/ 85361 w 1809181"/>
                <a:gd name="connsiteY477" fmla="*/ 1852497 h 2353303"/>
                <a:gd name="connsiteX478" fmla="*/ 78248 w 1809181"/>
                <a:gd name="connsiteY478" fmla="*/ 1813599 h 2353303"/>
                <a:gd name="connsiteX479" fmla="*/ 71134 w 1809181"/>
                <a:gd name="connsiteY479" fmla="*/ 1813599 h 2353303"/>
                <a:gd name="connsiteX480" fmla="*/ 64021 w 1809181"/>
                <a:gd name="connsiteY480" fmla="*/ 1764977 h 2353303"/>
                <a:gd name="connsiteX481" fmla="*/ 23712 w 1809181"/>
                <a:gd name="connsiteY481" fmla="*/ 1772271 h 2353303"/>
                <a:gd name="connsiteX482" fmla="*/ 23712 w 1809181"/>
                <a:gd name="connsiteY482" fmla="*/ 1750391 h 2353303"/>
                <a:gd name="connsiteX483" fmla="*/ 26083 w 1809181"/>
                <a:gd name="connsiteY483" fmla="*/ 1747960 h 2353303"/>
                <a:gd name="connsiteX484" fmla="*/ 30825 w 1809181"/>
                <a:gd name="connsiteY484" fmla="*/ 1733373 h 2353303"/>
                <a:gd name="connsiteX485" fmla="*/ 30825 w 1809181"/>
                <a:gd name="connsiteY485" fmla="*/ 1723649 h 2353303"/>
                <a:gd name="connsiteX486" fmla="*/ 18969 w 1809181"/>
                <a:gd name="connsiteY486" fmla="*/ 1723649 h 2353303"/>
                <a:gd name="connsiteX487" fmla="*/ 16598 w 1809181"/>
                <a:gd name="connsiteY487" fmla="*/ 1701769 h 2353303"/>
                <a:gd name="connsiteX488" fmla="*/ 4743 w 1809181"/>
                <a:gd name="connsiteY488" fmla="*/ 1701769 h 2353303"/>
                <a:gd name="connsiteX489" fmla="*/ 0 w 1809181"/>
                <a:gd name="connsiteY489" fmla="*/ 1684751 h 2353303"/>
                <a:gd name="connsiteX490" fmla="*/ 23712 w 1809181"/>
                <a:gd name="connsiteY490" fmla="*/ 1675027 h 2353303"/>
                <a:gd name="connsiteX491" fmla="*/ 23712 w 1809181"/>
                <a:gd name="connsiteY491" fmla="*/ 1672596 h 2353303"/>
                <a:gd name="connsiteX492" fmla="*/ 47423 w 1809181"/>
                <a:gd name="connsiteY492" fmla="*/ 1672596 h 2353303"/>
                <a:gd name="connsiteX493" fmla="*/ 40310 w 1809181"/>
                <a:gd name="connsiteY493" fmla="*/ 1638560 h 2353303"/>
                <a:gd name="connsiteX494" fmla="*/ 18969 w 1809181"/>
                <a:gd name="connsiteY494" fmla="*/ 1643422 h 2353303"/>
                <a:gd name="connsiteX495" fmla="*/ 16598 w 1809181"/>
                <a:gd name="connsiteY495" fmla="*/ 1611818 h 2353303"/>
                <a:gd name="connsiteX496" fmla="*/ 23712 w 1809181"/>
                <a:gd name="connsiteY496" fmla="*/ 1611818 h 2353303"/>
                <a:gd name="connsiteX497" fmla="*/ 11856 w 1809181"/>
                <a:gd name="connsiteY497" fmla="*/ 1602094 h 2353303"/>
                <a:gd name="connsiteX498" fmla="*/ 23712 w 1809181"/>
                <a:gd name="connsiteY498" fmla="*/ 1597232 h 2353303"/>
                <a:gd name="connsiteX499" fmla="*/ 16598 w 1809181"/>
                <a:gd name="connsiteY499" fmla="*/ 1582645 h 2353303"/>
                <a:gd name="connsiteX500" fmla="*/ 18969 w 1809181"/>
                <a:gd name="connsiteY500" fmla="*/ 1570489 h 2353303"/>
                <a:gd name="connsiteX501" fmla="*/ 18969 w 1809181"/>
                <a:gd name="connsiteY501" fmla="*/ 1553472 h 2353303"/>
                <a:gd name="connsiteX502" fmla="*/ 30825 w 1809181"/>
                <a:gd name="connsiteY502" fmla="*/ 1548610 h 2353303"/>
                <a:gd name="connsiteX503" fmla="*/ 30825 w 1809181"/>
                <a:gd name="connsiteY503" fmla="*/ 1541316 h 2353303"/>
                <a:gd name="connsiteX504" fmla="*/ 37939 w 1809181"/>
                <a:gd name="connsiteY504" fmla="*/ 1548610 h 2353303"/>
                <a:gd name="connsiteX505" fmla="*/ 52165 w 1809181"/>
                <a:gd name="connsiteY505" fmla="*/ 1541316 h 2353303"/>
                <a:gd name="connsiteX506" fmla="*/ 47423 w 1809181"/>
                <a:gd name="connsiteY506" fmla="*/ 1541316 h 2353303"/>
                <a:gd name="connsiteX507" fmla="*/ 54537 w 1809181"/>
                <a:gd name="connsiteY507" fmla="*/ 1538885 h 2353303"/>
                <a:gd name="connsiteX508" fmla="*/ 59279 w 1809181"/>
                <a:gd name="connsiteY508" fmla="*/ 1546179 h 2353303"/>
                <a:gd name="connsiteX509" fmla="*/ 66392 w 1809181"/>
                <a:gd name="connsiteY509" fmla="*/ 1546179 h 2353303"/>
                <a:gd name="connsiteX510" fmla="*/ 80619 w 1809181"/>
                <a:gd name="connsiteY510" fmla="*/ 1553472 h 2353303"/>
                <a:gd name="connsiteX511" fmla="*/ 85361 w 1809181"/>
                <a:gd name="connsiteY511" fmla="*/ 1548610 h 2353303"/>
                <a:gd name="connsiteX512" fmla="*/ 94846 w 1809181"/>
                <a:gd name="connsiteY512" fmla="*/ 1560765 h 2353303"/>
                <a:gd name="connsiteX513" fmla="*/ 99588 w 1809181"/>
                <a:gd name="connsiteY513" fmla="*/ 1570489 h 2353303"/>
                <a:gd name="connsiteX514" fmla="*/ 106702 w 1809181"/>
                <a:gd name="connsiteY514" fmla="*/ 1568058 h 2353303"/>
                <a:gd name="connsiteX515" fmla="*/ 113815 w 1809181"/>
                <a:gd name="connsiteY515" fmla="*/ 1575352 h 2353303"/>
                <a:gd name="connsiteX516" fmla="*/ 128042 w 1809181"/>
                <a:gd name="connsiteY516" fmla="*/ 1570489 h 2353303"/>
                <a:gd name="connsiteX517" fmla="*/ 132784 w 1809181"/>
                <a:gd name="connsiteY517" fmla="*/ 1582645 h 2353303"/>
                <a:gd name="connsiteX518" fmla="*/ 154124 w 1809181"/>
                <a:gd name="connsiteY518" fmla="*/ 1587507 h 2353303"/>
                <a:gd name="connsiteX519" fmla="*/ 154124 w 1809181"/>
                <a:gd name="connsiteY519" fmla="*/ 1570489 h 2353303"/>
                <a:gd name="connsiteX520" fmla="*/ 163609 w 1809181"/>
                <a:gd name="connsiteY520" fmla="*/ 1570489 h 2353303"/>
                <a:gd name="connsiteX521" fmla="*/ 173094 w 1809181"/>
                <a:gd name="connsiteY521" fmla="*/ 1553472 h 2353303"/>
                <a:gd name="connsiteX522" fmla="*/ 161238 w 1809181"/>
                <a:gd name="connsiteY522" fmla="*/ 1473246 h 2353303"/>
                <a:gd name="connsiteX523" fmla="*/ 168351 w 1809181"/>
                <a:gd name="connsiteY523" fmla="*/ 1478108 h 2353303"/>
                <a:gd name="connsiteX524" fmla="*/ 173094 w 1809181"/>
                <a:gd name="connsiteY524" fmla="*/ 1465952 h 2353303"/>
                <a:gd name="connsiteX525" fmla="*/ 180207 w 1809181"/>
                <a:gd name="connsiteY525" fmla="*/ 1470814 h 2353303"/>
                <a:gd name="connsiteX526" fmla="*/ 180207 w 1809181"/>
                <a:gd name="connsiteY526" fmla="*/ 1465952 h 2353303"/>
                <a:gd name="connsiteX527" fmla="*/ 194434 w 1809181"/>
                <a:gd name="connsiteY527" fmla="*/ 1465952 h 2353303"/>
                <a:gd name="connsiteX528" fmla="*/ 180207 w 1809181"/>
                <a:gd name="connsiteY528" fmla="*/ 1376002 h 2353303"/>
                <a:gd name="connsiteX529" fmla="*/ 161238 w 1809181"/>
                <a:gd name="connsiteY529" fmla="*/ 1380864 h 2353303"/>
                <a:gd name="connsiteX530" fmla="*/ 161238 w 1809181"/>
                <a:gd name="connsiteY530" fmla="*/ 1373571 h 2353303"/>
                <a:gd name="connsiteX531" fmla="*/ 135155 w 1809181"/>
                <a:gd name="connsiteY531" fmla="*/ 1373571 h 2353303"/>
                <a:gd name="connsiteX532" fmla="*/ 132784 w 1809181"/>
                <a:gd name="connsiteY532" fmla="*/ 1346829 h 2353303"/>
                <a:gd name="connsiteX533" fmla="*/ 132784 w 1809181"/>
                <a:gd name="connsiteY533" fmla="*/ 1334673 h 2353303"/>
                <a:gd name="connsiteX534" fmla="*/ 139898 w 1809181"/>
                <a:gd name="connsiteY534" fmla="*/ 1327380 h 2353303"/>
                <a:gd name="connsiteX535" fmla="*/ 135155 w 1809181"/>
                <a:gd name="connsiteY535" fmla="*/ 1305500 h 2353303"/>
                <a:gd name="connsiteX536" fmla="*/ 142269 w 1809181"/>
                <a:gd name="connsiteY536" fmla="*/ 1303069 h 2353303"/>
                <a:gd name="connsiteX537" fmla="*/ 139898 w 1809181"/>
                <a:gd name="connsiteY537" fmla="*/ 1298207 h 2353303"/>
                <a:gd name="connsiteX538" fmla="*/ 142269 w 1809181"/>
                <a:gd name="connsiteY538" fmla="*/ 1295775 h 2353303"/>
                <a:gd name="connsiteX539" fmla="*/ 149382 w 1809181"/>
                <a:gd name="connsiteY539" fmla="*/ 1295775 h 2353303"/>
                <a:gd name="connsiteX540" fmla="*/ 149382 w 1809181"/>
                <a:gd name="connsiteY540" fmla="*/ 1276327 h 2353303"/>
                <a:gd name="connsiteX541" fmla="*/ 142269 w 1809181"/>
                <a:gd name="connsiteY541" fmla="*/ 1276327 h 2353303"/>
                <a:gd name="connsiteX542" fmla="*/ 142269 w 1809181"/>
                <a:gd name="connsiteY542" fmla="*/ 1247154 h 2353303"/>
                <a:gd name="connsiteX543" fmla="*/ 154124 w 1809181"/>
                <a:gd name="connsiteY543" fmla="*/ 1242291 h 2353303"/>
                <a:gd name="connsiteX544" fmla="*/ 149382 w 1809181"/>
                <a:gd name="connsiteY544" fmla="*/ 1220411 h 2353303"/>
                <a:gd name="connsiteX545" fmla="*/ 180207 w 1809181"/>
                <a:gd name="connsiteY545" fmla="*/ 1215549 h 2353303"/>
                <a:gd name="connsiteX546" fmla="*/ 175465 w 1809181"/>
                <a:gd name="connsiteY546" fmla="*/ 1198532 h 2353303"/>
                <a:gd name="connsiteX547" fmla="*/ 161238 w 1809181"/>
                <a:gd name="connsiteY547" fmla="*/ 1193669 h 2353303"/>
                <a:gd name="connsiteX548" fmla="*/ 154124 w 1809181"/>
                <a:gd name="connsiteY548" fmla="*/ 1179083 h 2353303"/>
                <a:gd name="connsiteX549" fmla="*/ 132784 w 1809181"/>
                <a:gd name="connsiteY549" fmla="*/ 1179083 h 2353303"/>
                <a:gd name="connsiteX550" fmla="*/ 128042 w 1809181"/>
                <a:gd name="connsiteY550" fmla="*/ 1157203 h 2353303"/>
                <a:gd name="connsiteX551" fmla="*/ 118557 w 1809181"/>
                <a:gd name="connsiteY551" fmla="*/ 1157203 h 2353303"/>
                <a:gd name="connsiteX552" fmla="*/ 99588 w 1809181"/>
                <a:gd name="connsiteY552" fmla="*/ 1157203 h 2353303"/>
                <a:gd name="connsiteX553" fmla="*/ 94846 w 1809181"/>
                <a:gd name="connsiteY553" fmla="*/ 1132892 h 2353303"/>
                <a:gd name="connsiteX554" fmla="*/ 87732 w 1809181"/>
                <a:gd name="connsiteY554" fmla="*/ 1115874 h 2353303"/>
                <a:gd name="connsiteX555" fmla="*/ 85361 w 1809181"/>
                <a:gd name="connsiteY555" fmla="*/ 1084270 h 2353303"/>
                <a:gd name="connsiteX556" fmla="*/ 92475 w 1809181"/>
                <a:gd name="connsiteY556" fmla="*/ 1084270 h 2353303"/>
                <a:gd name="connsiteX557" fmla="*/ 94846 w 1809181"/>
                <a:gd name="connsiteY557" fmla="*/ 1074546 h 2353303"/>
                <a:gd name="connsiteX558" fmla="*/ 85361 w 1809181"/>
                <a:gd name="connsiteY558" fmla="*/ 1047803 h 2353303"/>
                <a:gd name="connsiteX559" fmla="*/ 80619 w 1809181"/>
                <a:gd name="connsiteY559" fmla="*/ 1025924 h 2353303"/>
                <a:gd name="connsiteX560" fmla="*/ 73506 w 1809181"/>
                <a:gd name="connsiteY560" fmla="*/ 1025924 h 2353303"/>
                <a:gd name="connsiteX561" fmla="*/ 71134 w 1809181"/>
                <a:gd name="connsiteY561" fmla="*/ 1021061 h 2353303"/>
                <a:gd name="connsiteX562" fmla="*/ 85361 w 1809181"/>
                <a:gd name="connsiteY562" fmla="*/ 999182 h 2353303"/>
                <a:gd name="connsiteX563" fmla="*/ 99588 w 1809181"/>
                <a:gd name="connsiteY563" fmla="*/ 1004044 h 2353303"/>
                <a:gd name="connsiteX564" fmla="*/ 101959 w 1809181"/>
                <a:gd name="connsiteY564" fmla="*/ 1011337 h 2353303"/>
                <a:gd name="connsiteX565" fmla="*/ 113815 w 1809181"/>
                <a:gd name="connsiteY565" fmla="*/ 1018630 h 2353303"/>
                <a:gd name="connsiteX566" fmla="*/ 132784 w 1809181"/>
                <a:gd name="connsiteY566" fmla="*/ 1018630 h 2353303"/>
                <a:gd name="connsiteX567" fmla="*/ 135155 w 1809181"/>
                <a:gd name="connsiteY567" fmla="*/ 1025924 h 2353303"/>
                <a:gd name="connsiteX568" fmla="*/ 147011 w 1809181"/>
                <a:gd name="connsiteY568" fmla="*/ 1021061 h 2353303"/>
                <a:gd name="connsiteX569" fmla="*/ 154124 w 1809181"/>
                <a:gd name="connsiteY569" fmla="*/ 1004044 h 2353303"/>
                <a:gd name="connsiteX570" fmla="*/ 208661 w 1809181"/>
                <a:gd name="connsiteY570" fmla="*/ 1006475 h 2353303"/>
                <a:gd name="connsiteX571" fmla="*/ 241857 w 1809181"/>
                <a:gd name="connsiteY571" fmla="*/ 1040510 h 2353303"/>
                <a:gd name="connsiteX572" fmla="*/ 244228 w 1809181"/>
                <a:gd name="connsiteY572" fmla="*/ 1028355 h 2353303"/>
                <a:gd name="connsiteX573" fmla="*/ 237114 w 1809181"/>
                <a:gd name="connsiteY573" fmla="*/ 1028355 h 2353303"/>
                <a:gd name="connsiteX574" fmla="*/ 234743 w 1809181"/>
                <a:gd name="connsiteY574" fmla="*/ 1021061 h 2353303"/>
                <a:gd name="connsiteX575" fmla="*/ 222888 w 1809181"/>
                <a:gd name="connsiteY575" fmla="*/ 1011337 h 2353303"/>
                <a:gd name="connsiteX576" fmla="*/ 227630 w 1809181"/>
                <a:gd name="connsiteY576" fmla="*/ 1004044 h 2353303"/>
                <a:gd name="connsiteX577" fmla="*/ 234743 w 1809181"/>
                <a:gd name="connsiteY577" fmla="*/ 1004044 h 2353303"/>
                <a:gd name="connsiteX578" fmla="*/ 237114 w 1809181"/>
                <a:gd name="connsiteY578" fmla="*/ 991888 h 2353303"/>
                <a:gd name="connsiteX579" fmla="*/ 256084 w 1809181"/>
                <a:gd name="connsiteY579" fmla="*/ 991888 h 2353303"/>
                <a:gd name="connsiteX580" fmla="*/ 258455 w 1809181"/>
                <a:gd name="connsiteY580" fmla="*/ 977302 h 2353303"/>
                <a:gd name="connsiteX581" fmla="*/ 265568 w 1809181"/>
                <a:gd name="connsiteY581" fmla="*/ 979733 h 2353303"/>
                <a:gd name="connsiteX582" fmla="*/ 275053 w 1809181"/>
                <a:gd name="connsiteY582" fmla="*/ 965146 h 2353303"/>
                <a:gd name="connsiteX583" fmla="*/ 296393 w 1809181"/>
                <a:gd name="connsiteY583" fmla="*/ 970008 h 2353303"/>
                <a:gd name="connsiteX584" fmla="*/ 296393 w 1809181"/>
                <a:gd name="connsiteY584" fmla="*/ 977302 h 2353303"/>
                <a:gd name="connsiteX585" fmla="*/ 317733 w 1809181"/>
                <a:gd name="connsiteY585" fmla="*/ 991888 h 2353303"/>
                <a:gd name="connsiteX586" fmla="*/ 317733 w 1809181"/>
                <a:gd name="connsiteY586" fmla="*/ 943266 h 2353303"/>
                <a:gd name="connsiteX587" fmla="*/ 329589 w 1809181"/>
                <a:gd name="connsiteY587" fmla="*/ 935973 h 2353303"/>
                <a:gd name="connsiteX588" fmla="*/ 336702 w 1809181"/>
                <a:gd name="connsiteY588" fmla="*/ 921386 h 2353303"/>
                <a:gd name="connsiteX589" fmla="*/ 353300 w 1809181"/>
                <a:gd name="connsiteY589" fmla="*/ 921386 h 2353303"/>
                <a:gd name="connsiteX590" fmla="*/ 358043 w 1809181"/>
                <a:gd name="connsiteY590" fmla="*/ 909231 h 2353303"/>
                <a:gd name="connsiteX591" fmla="*/ 386496 w 1809181"/>
                <a:gd name="connsiteY591" fmla="*/ 909231 h 2353303"/>
                <a:gd name="connsiteX592" fmla="*/ 386496 w 1809181"/>
                <a:gd name="connsiteY592" fmla="*/ 899507 h 2353303"/>
                <a:gd name="connsiteX593" fmla="*/ 374641 w 1809181"/>
                <a:gd name="connsiteY593" fmla="*/ 894644 h 2353303"/>
                <a:gd name="connsiteX594" fmla="*/ 384125 w 1809181"/>
                <a:gd name="connsiteY594" fmla="*/ 882489 h 2353303"/>
                <a:gd name="connsiteX595" fmla="*/ 367527 w 1809181"/>
                <a:gd name="connsiteY595" fmla="*/ 872764 h 2353303"/>
                <a:gd name="connsiteX596" fmla="*/ 374641 w 1809181"/>
                <a:gd name="connsiteY596" fmla="*/ 865471 h 2353303"/>
                <a:gd name="connsiteX597" fmla="*/ 379383 w 1809181"/>
                <a:gd name="connsiteY597" fmla="*/ 867902 h 2353303"/>
                <a:gd name="connsiteX598" fmla="*/ 384125 w 1809181"/>
                <a:gd name="connsiteY598" fmla="*/ 860609 h 2353303"/>
                <a:gd name="connsiteX599" fmla="*/ 379383 w 1809181"/>
                <a:gd name="connsiteY599" fmla="*/ 860609 h 2353303"/>
                <a:gd name="connsiteX600" fmla="*/ 391239 w 1809181"/>
                <a:gd name="connsiteY600" fmla="*/ 853316 h 2353303"/>
                <a:gd name="connsiteX601" fmla="*/ 393610 w 1809181"/>
                <a:gd name="connsiteY601" fmla="*/ 846022 h 2353303"/>
                <a:gd name="connsiteX602" fmla="*/ 400723 w 1809181"/>
                <a:gd name="connsiteY602" fmla="*/ 858178 h 2353303"/>
                <a:gd name="connsiteX603" fmla="*/ 407837 w 1809181"/>
                <a:gd name="connsiteY603" fmla="*/ 853316 h 2353303"/>
                <a:gd name="connsiteX604" fmla="*/ 407837 w 1809181"/>
                <a:gd name="connsiteY604" fmla="*/ 831436 h 2353303"/>
                <a:gd name="connsiteX605" fmla="*/ 414950 w 1809181"/>
                <a:gd name="connsiteY605" fmla="*/ 831436 h 2353303"/>
                <a:gd name="connsiteX606" fmla="*/ 414950 w 1809181"/>
                <a:gd name="connsiteY606" fmla="*/ 811987 h 2353303"/>
                <a:gd name="connsiteX607" fmla="*/ 422063 w 1809181"/>
                <a:gd name="connsiteY607" fmla="*/ 809556 h 2353303"/>
                <a:gd name="connsiteX608" fmla="*/ 429177 w 1809181"/>
                <a:gd name="connsiteY608" fmla="*/ 802263 h 2353303"/>
                <a:gd name="connsiteX609" fmla="*/ 445775 w 1809181"/>
                <a:gd name="connsiteY609" fmla="*/ 804694 h 2353303"/>
                <a:gd name="connsiteX610" fmla="*/ 445775 w 1809181"/>
                <a:gd name="connsiteY610" fmla="*/ 809556 h 2353303"/>
                <a:gd name="connsiteX611" fmla="*/ 452888 w 1809181"/>
                <a:gd name="connsiteY611" fmla="*/ 804694 h 2353303"/>
                <a:gd name="connsiteX612" fmla="*/ 460002 w 1809181"/>
                <a:gd name="connsiteY612" fmla="*/ 804694 h 2353303"/>
                <a:gd name="connsiteX613" fmla="*/ 460002 w 1809181"/>
                <a:gd name="connsiteY613" fmla="*/ 802263 h 2353303"/>
                <a:gd name="connsiteX614" fmla="*/ 474229 w 1809181"/>
                <a:gd name="connsiteY614" fmla="*/ 797400 h 2353303"/>
                <a:gd name="connsiteX615" fmla="*/ 469486 w 1809181"/>
                <a:gd name="connsiteY615" fmla="*/ 777952 h 2353303"/>
                <a:gd name="connsiteX616" fmla="*/ 462373 w 1809181"/>
                <a:gd name="connsiteY616" fmla="*/ 770658 h 2353303"/>
                <a:gd name="connsiteX617" fmla="*/ 467115 w 1809181"/>
                <a:gd name="connsiteY617" fmla="*/ 768227 h 2353303"/>
                <a:gd name="connsiteX618" fmla="*/ 493198 w 1809181"/>
                <a:gd name="connsiteY618" fmla="*/ 763365 h 2353303"/>
                <a:gd name="connsiteX619" fmla="*/ 535878 w 1809181"/>
                <a:gd name="connsiteY619" fmla="*/ 741485 h 2353303"/>
                <a:gd name="connsiteX620" fmla="*/ 524023 w 1809181"/>
                <a:gd name="connsiteY620" fmla="*/ 726899 h 2353303"/>
                <a:gd name="connsiteX621" fmla="*/ 469486 w 1809181"/>
                <a:gd name="connsiteY621" fmla="*/ 705019 h 2353303"/>
                <a:gd name="connsiteX622" fmla="*/ 493198 w 1809181"/>
                <a:gd name="connsiteY622" fmla="*/ 680708 h 2353303"/>
                <a:gd name="connsiteX623" fmla="*/ 500311 w 1809181"/>
                <a:gd name="connsiteY623" fmla="*/ 673414 h 2353303"/>
                <a:gd name="connsiteX624" fmla="*/ 528765 w 1809181"/>
                <a:gd name="connsiteY624" fmla="*/ 670983 h 2353303"/>
                <a:gd name="connsiteX625" fmla="*/ 616497 w 1809181"/>
                <a:gd name="connsiteY625" fmla="*/ 692863 h 2353303"/>
                <a:gd name="connsiteX626" fmla="*/ 630724 w 1809181"/>
                <a:gd name="connsiteY626" fmla="*/ 688001 h 2353303"/>
                <a:gd name="connsiteX627" fmla="*/ 630724 w 1809181"/>
                <a:gd name="connsiteY627" fmla="*/ 695294 h 2353303"/>
                <a:gd name="connsiteX628" fmla="*/ 640208 w 1809181"/>
                <a:gd name="connsiteY628" fmla="*/ 695294 h 2353303"/>
                <a:gd name="connsiteX629" fmla="*/ 644951 w 1809181"/>
                <a:gd name="connsiteY629" fmla="*/ 678277 h 2353303"/>
                <a:gd name="connsiteX630" fmla="*/ 652064 w 1809181"/>
                <a:gd name="connsiteY630" fmla="*/ 666121 h 2353303"/>
                <a:gd name="connsiteX631" fmla="*/ 663920 w 1809181"/>
                <a:gd name="connsiteY631" fmla="*/ 688001 h 2353303"/>
                <a:gd name="connsiteX632" fmla="*/ 671033 w 1809181"/>
                <a:gd name="connsiteY632" fmla="*/ 685570 h 2353303"/>
                <a:gd name="connsiteX633" fmla="*/ 685260 w 1809181"/>
                <a:gd name="connsiteY633" fmla="*/ 700156 h 2353303"/>
                <a:gd name="connsiteX634" fmla="*/ 685260 w 1809181"/>
                <a:gd name="connsiteY634" fmla="*/ 700156 h 2353303"/>
                <a:gd name="connsiteX635" fmla="*/ 671033 w 1809181"/>
                <a:gd name="connsiteY635" fmla="*/ 685570 h 2353303"/>
                <a:gd name="connsiteX636" fmla="*/ 663920 w 1809181"/>
                <a:gd name="connsiteY636" fmla="*/ 688001 h 2353303"/>
                <a:gd name="connsiteX637" fmla="*/ 652064 w 1809181"/>
                <a:gd name="connsiteY637" fmla="*/ 666121 h 2353303"/>
                <a:gd name="connsiteX638" fmla="*/ 652064 w 1809181"/>
                <a:gd name="connsiteY638" fmla="*/ 658827 h 2353303"/>
                <a:gd name="connsiteX639" fmla="*/ 673404 w 1809181"/>
                <a:gd name="connsiteY639" fmla="*/ 646672 h 2353303"/>
                <a:gd name="connsiteX640" fmla="*/ 666291 w 1809181"/>
                <a:gd name="connsiteY640" fmla="*/ 639379 h 2353303"/>
                <a:gd name="connsiteX641" fmla="*/ 697116 w 1809181"/>
                <a:gd name="connsiteY641" fmla="*/ 629654 h 2353303"/>
                <a:gd name="connsiteX642" fmla="*/ 692374 w 1809181"/>
                <a:gd name="connsiteY642" fmla="*/ 615068 h 2353303"/>
                <a:gd name="connsiteX643" fmla="*/ 659178 w 1809181"/>
                <a:gd name="connsiteY643" fmla="*/ 610205 h 2353303"/>
                <a:gd name="connsiteX644" fmla="*/ 656806 w 1809181"/>
                <a:gd name="connsiteY644" fmla="*/ 595619 h 2353303"/>
                <a:gd name="connsiteX645" fmla="*/ 666291 w 1809181"/>
                <a:gd name="connsiteY645" fmla="*/ 534841 h 2353303"/>
                <a:gd name="connsiteX646" fmla="*/ 656806 w 1809181"/>
                <a:gd name="connsiteY646" fmla="*/ 525117 h 2353303"/>
                <a:gd name="connsiteX647" fmla="*/ 656806 w 1809181"/>
                <a:gd name="connsiteY647" fmla="*/ 503237 h 2353303"/>
                <a:gd name="connsiteX648" fmla="*/ 640208 w 1809181"/>
                <a:gd name="connsiteY648" fmla="*/ 503237 h 2353303"/>
                <a:gd name="connsiteX649" fmla="*/ 644951 w 1809181"/>
                <a:gd name="connsiteY649" fmla="*/ 471633 h 2353303"/>
                <a:gd name="connsiteX650" fmla="*/ 637837 w 1809181"/>
                <a:gd name="connsiteY650" fmla="*/ 464340 h 2353303"/>
                <a:gd name="connsiteX651" fmla="*/ 640208 w 1809181"/>
                <a:gd name="connsiteY651" fmla="*/ 444891 h 2353303"/>
                <a:gd name="connsiteX652" fmla="*/ 659178 w 1809181"/>
                <a:gd name="connsiteY652" fmla="*/ 444891 h 2353303"/>
                <a:gd name="connsiteX653" fmla="*/ 678147 w 1809181"/>
                <a:gd name="connsiteY653" fmla="*/ 430304 h 2353303"/>
                <a:gd name="connsiteX654" fmla="*/ 680518 w 1809181"/>
                <a:gd name="connsiteY654" fmla="*/ 427873 h 2353303"/>
                <a:gd name="connsiteX655" fmla="*/ 659178 w 1809181"/>
                <a:gd name="connsiteY655" fmla="*/ 423011 h 2353303"/>
                <a:gd name="connsiteX656" fmla="*/ 666291 w 1809181"/>
                <a:gd name="connsiteY656" fmla="*/ 405993 h 2353303"/>
                <a:gd name="connsiteX657" fmla="*/ 692374 w 1809181"/>
                <a:gd name="connsiteY657" fmla="*/ 408424 h 2353303"/>
                <a:gd name="connsiteX658" fmla="*/ 687631 w 1809181"/>
                <a:gd name="connsiteY658" fmla="*/ 388975 h 2353303"/>
                <a:gd name="connsiteX659" fmla="*/ 687631 w 1809181"/>
                <a:gd name="connsiteY659" fmla="*/ 374389 h 2353303"/>
                <a:gd name="connsiteX660" fmla="*/ 704229 w 1809181"/>
                <a:gd name="connsiteY660" fmla="*/ 374389 h 2353303"/>
                <a:gd name="connsiteX661" fmla="*/ 706600 w 1809181"/>
                <a:gd name="connsiteY661" fmla="*/ 367096 h 2353303"/>
                <a:gd name="connsiteX662" fmla="*/ 713714 w 1809181"/>
                <a:gd name="connsiteY662" fmla="*/ 364665 h 2353303"/>
                <a:gd name="connsiteX663" fmla="*/ 711343 w 1809181"/>
                <a:gd name="connsiteY663" fmla="*/ 347647 h 2353303"/>
                <a:gd name="connsiteX664" fmla="*/ 739796 w 1809181"/>
                <a:gd name="connsiteY664" fmla="*/ 337922 h 2353303"/>
                <a:gd name="connsiteX665" fmla="*/ 727941 w 1809181"/>
                <a:gd name="connsiteY665" fmla="*/ 333060 h 2353303"/>
                <a:gd name="connsiteX666" fmla="*/ 725569 w 1809181"/>
                <a:gd name="connsiteY666" fmla="*/ 311180 h 2353303"/>
                <a:gd name="connsiteX667" fmla="*/ 718456 w 1809181"/>
                <a:gd name="connsiteY667" fmla="*/ 308749 h 2353303"/>
                <a:gd name="connsiteX668" fmla="*/ 725569 w 1809181"/>
                <a:gd name="connsiteY668" fmla="*/ 299025 h 2353303"/>
                <a:gd name="connsiteX669" fmla="*/ 725569 w 1809181"/>
                <a:gd name="connsiteY669" fmla="*/ 296594 h 2353303"/>
                <a:gd name="connsiteX670" fmla="*/ 713714 w 1809181"/>
                <a:gd name="connsiteY670" fmla="*/ 291732 h 2353303"/>
                <a:gd name="connsiteX671" fmla="*/ 704229 w 1809181"/>
                <a:gd name="connsiteY671" fmla="*/ 299025 h 2353303"/>
                <a:gd name="connsiteX672" fmla="*/ 692374 w 1809181"/>
                <a:gd name="connsiteY672" fmla="*/ 282007 h 2353303"/>
                <a:gd name="connsiteX673" fmla="*/ 706600 w 1809181"/>
                <a:gd name="connsiteY673" fmla="*/ 255265 h 2353303"/>
                <a:gd name="connsiteX674" fmla="*/ 713714 w 1809181"/>
                <a:gd name="connsiteY674" fmla="*/ 267421 h 2353303"/>
                <a:gd name="connsiteX675" fmla="*/ 732683 w 1809181"/>
                <a:gd name="connsiteY675" fmla="*/ 240679 h 2353303"/>
                <a:gd name="connsiteX676" fmla="*/ 742167 w 1809181"/>
                <a:gd name="connsiteY676" fmla="*/ 240679 h 2353303"/>
                <a:gd name="connsiteX677" fmla="*/ 742167 w 1809181"/>
                <a:gd name="connsiteY677" fmla="*/ 233385 h 2353303"/>
                <a:gd name="connsiteX678" fmla="*/ 720827 w 1809181"/>
                <a:gd name="connsiteY678" fmla="*/ 218799 h 2353303"/>
                <a:gd name="connsiteX679" fmla="*/ 727941 w 1809181"/>
                <a:gd name="connsiteY679" fmla="*/ 199350 h 2353303"/>
                <a:gd name="connsiteX680" fmla="*/ 754023 w 1809181"/>
                <a:gd name="connsiteY680" fmla="*/ 199350 h 2353303"/>
                <a:gd name="connsiteX681" fmla="*/ 761137 w 1809181"/>
                <a:gd name="connsiteY681" fmla="*/ 192057 h 2353303"/>
                <a:gd name="connsiteX682" fmla="*/ 732683 w 1809181"/>
                <a:gd name="connsiteY682" fmla="*/ 150728 h 2353303"/>
                <a:gd name="connsiteX683" fmla="*/ 742167 w 1809181"/>
                <a:gd name="connsiteY683" fmla="*/ 131279 h 2353303"/>
                <a:gd name="connsiteX684" fmla="*/ 775363 w 1809181"/>
                <a:gd name="connsiteY684" fmla="*/ 116693 h 2353303"/>
                <a:gd name="connsiteX685" fmla="*/ 780106 w 1809181"/>
                <a:gd name="connsiteY685" fmla="*/ 131279 h 2353303"/>
                <a:gd name="connsiteX686" fmla="*/ 801446 w 1809181"/>
                <a:gd name="connsiteY686" fmla="*/ 116693 h 2353303"/>
                <a:gd name="connsiteX687" fmla="*/ 796704 w 1809181"/>
                <a:gd name="connsiteY687" fmla="*/ 109399 h 2353303"/>
                <a:gd name="connsiteX688" fmla="*/ 813302 w 1809181"/>
                <a:gd name="connsiteY688" fmla="*/ 102106 h 2353303"/>
                <a:gd name="connsiteX689" fmla="*/ 813302 w 1809181"/>
                <a:gd name="connsiteY689" fmla="*/ 94813 h 2353303"/>
                <a:gd name="connsiteX690" fmla="*/ 822786 w 1809181"/>
                <a:gd name="connsiteY690" fmla="*/ 87519 h 2353303"/>
                <a:gd name="connsiteX691" fmla="*/ 808559 w 1809181"/>
                <a:gd name="connsiteY691" fmla="*/ 53484 h 2353303"/>
                <a:gd name="connsiteX692" fmla="*/ 806188 w 1809181"/>
                <a:gd name="connsiteY692" fmla="*/ 7293 h 2353303"/>
                <a:gd name="connsiteX693" fmla="*/ 848869 w 1809181"/>
                <a:gd name="connsiteY693" fmla="*/ 17018 h 2353303"/>
                <a:gd name="connsiteX694" fmla="*/ 870209 w 1809181"/>
                <a:gd name="connsiteY694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571445 w 1809181"/>
                <a:gd name="connsiteY414" fmla="*/ 2299819 h 2353303"/>
                <a:gd name="connsiteX415" fmla="*/ 484407 w 1809181"/>
                <a:gd name="connsiteY415" fmla="*/ 2299834 h 2353303"/>
                <a:gd name="connsiteX416" fmla="*/ 270310 w 1809181"/>
                <a:gd name="connsiteY416" fmla="*/ 2353303 h 2353303"/>
                <a:gd name="connsiteX417" fmla="*/ 284537 w 1809181"/>
                <a:gd name="connsiteY417" fmla="*/ 2326561 h 2353303"/>
                <a:gd name="connsiteX418" fmla="*/ 275053 w 1809181"/>
                <a:gd name="connsiteY418" fmla="*/ 2314405 h 2353303"/>
                <a:gd name="connsiteX419" fmla="*/ 263197 w 1809181"/>
                <a:gd name="connsiteY419" fmla="*/ 2324130 h 2353303"/>
                <a:gd name="connsiteX420" fmla="*/ 215774 w 1809181"/>
                <a:gd name="connsiteY420" fmla="*/ 2299819 h 2353303"/>
                <a:gd name="connsiteX421" fmla="*/ 230001 w 1809181"/>
                <a:gd name="connsiteY421" fmla="*/ 2292526 h 2353303"/>
                <a:gd name="connsiteX422" fmla="*/ 227630 w 1809181"/>
                <a:gd name="connsiteY422" fmla="*/ 2263352 h 2353303"/>
                <a:gd name="connsiteX423" fmla="*/ 215774 w 1809181"/>
                <a:gd name="connsiteY423" fmla="*/ 2265783 h 2353303"/>
                <a:gd name="connsiteX424" fmla="*/ 196805 w 1809181"/>
                <a:gd name="connsiteY424" fmla="*/ 2241472 h 2353303"/>
                <a:gd name="connsiteX425" fmla="*/ 194434 w 1809181"/>
                <a:gd name="connsiteY425" fmla="*/ 2241472 h 2353303"/>
                <a:gd name="connsiteX426" fmla="*/ 194434 w 1809181"/>
                <a:gd name="connsiteY426" fmla="*/ 2234179 h 2353303"/>
                <a:gd name="connsiteX427" fmla="*/ 187320 w 1809181"/>
                <a:gd name="connsiteY427" fmla="*/ 2241472 h 2353303"/>
                <a:gd name="connsiteX428" fmla="*/ 187320 w 1809181"/>
                <a:gd name="connsiteY428" fmla="*/ 2229317 h 2353303"/>
                <a:gd name="connsiteX429" fmla="*/ 180207 w 1809181"/>
                <a:gd name="connsiteY429" fmla="*/ 2236610 h 2353303"/>
                <a:gd name="connsiteX430" fmla="*/ 175465 w 1809181"/>
                <a:gd name="connsiteY430" fmla="*/ 2229317 h 2353303"/>
                <a:gd name="connsiteX431" fmla="*/ 168351 w 1809181"/>
                <a:gd name="connsiteY431" fmla="*/ 2229317 h 2353303"/>
                <a:gd name="connsiteX432" fmla="*/ 154124 w 1809181"/>
                <a:gd name="connsiteY432" fmla="*/ 2209868 h 2353303"/>
                <a:gd name="connsiteX433" fmla="*/ 168351 w 1809181"/>
                <a:gd name="connsiteY433" fmla="*/ 2209868 h 2353303"/>
                <a:gd name="connsiteX434" fmla="*/ 168351 w 1809181"/>
                <a:gd name="connsiteY434" fmla="*/ 2207437 h 2353303"/>
                <a:gd name="connsiteX435" fmla="*/ 203918 w 1809181"/>
                <a:gd name="connsiteY435" fmla="*/ 2207437 h 2353303"/>
                <a:gd name="connsiteX436" fmla="*/ 187320 w 1809181"/>
                <a:gd name="connsiteY436" fmla="*/ 2119918 h 2353303"/>
                <a:gd name="connsiteX437" fmla="*/ 196805 w 1809181"/>
                <a:gd name="connsiteY437" fmla="*/ 2119918 h 2353303"/>
                <a:gd name="connsiteX438" fmla="*/ 196805 w 1809181"/>
                <a:gd name="connsiteY438" fmla="*/ 2129642 h 2353303"/>
                <a:gd name="connsiteX439" fmla="*/ 237114 w 1809181"/>
                <a:gd name="connsiteY439" fmla="*/ 2124780 h 2353303"/>
                <a:gd name="connsiteX440" fmla="*/ 244228 w 1809181"/>
                <a:gd name="connsiteY440" fmla="*/ 2136935 h 2353303"/>
                <a:gd name="connsiteX441" fmla="*/ 263197 w 1809181"/>
                <a:gd name="connsiteY441" fmla="*/ 2124780 h 2353303"/>
                <a:gd name="connsiteX442" fmla="*/ 263197 w 1809181"/>
                <a:gd name="connsiteY442" fmla="*/ 2119918 h 2353303"/>
                <a:gd name="connsiteX443" fmla="*/ 284537 w 1809181"/>
                <a:gd name="connsiteY443" fmla="*/ 2105331 h 2353303"/>
                <a:gd name="connsiteX444" fmla="*/ 277424 w 1809181"/>
                <a:gd name="connsiteY444" fmla="*/ 2081020 h 2353303"/>
                <a:gd name="connsiteX445" fmla="*/ 291651 w 1809181"/>
                <a:gd name="connsiteY445" fmla="*/ 2076158 h 2353303"/>
                <a:gd name="connsiteX446" fmla="*/ 303506 w 1809181"/>
                <a:gd name="connsiteY446" fmla="*/ 2105331 h 2353303"/>
                <a:gd name="connsiteX447" fmla="*/ 324847 w 1809181"/>
                <a:gd name="connsiteY447" fmla="*/ 2095607 h 2353303"/>
                <a:gd name="connsiteX448" fmla="*/ 320104 w 1809181"/>
                <a:gd name="connsiteY448" fmla="*/ 2081020 h 2353303"/>
                <a:gd name="connsiteX449" fmla="*/ 339073 w 1809181"/>
                <a:gd name="connsiteY449" fmla="*/ 2034829 h 2353303"/>
                <a:gd name="connsiteX450" fmla="*/ 343816 w 1809181"/>
                <a:gd name="connsiteY450" fmla="*/ 2034829 h 2353303"/>
                <a:gd name="connsiteX451" fmla="*/ 343816 w 1809181"/>
                <a:gd name="connsiteY451" fmla="*/ 2008087 h 2353303"/>
                <a:gd name="connsiteX452" fmla="*/ 317733 w 1809181"/>
                <a:gd name="connsiteY452" fmla="*/ 2008087 h 2353303"/>
                <a:gd name="connsiteX453" fmla="*/ 320104 w 1809181"/>
                <a:gd name="connsiteY453" fmla="*/ 2000794 h 2353303"/>
                <a:gd name="connsiteX454" fmla="*/ 312991 w 1809181"/>
                <a:gd name="connsiteY454" fmla="*/ 1998363 h 2353303"/>
                <a:gd name="connsiteX455" fmla="*/ 298764 w 1809181"/>
                <a:gd name="connsiteY455" fmla="*/ 2020243 h 2353303"/>
                <a:gd name="connsiteX456" fmla="*/ 265568 w 1809181"/>
                <a:gd name="connsiteY456" fmla="*/ 1991069 h 2353303"/>
                <a:gd name="connsiteX457" fmla="*/ 263197 w 1809181"/>
                <a:gd name="connsiteY457" fmla="*/ 1991069 h 2353303"/>
                <a:gd name="connsiteX458" fmla="*/ 234743 w 1809181"/>
                <a:gd name="connsiteY458" fmla="*/ 1944879 h 2353303"/>
                <a:gd name="connsiteX459" fmla="*/ 227630 w 1809181"/>
                <a:gd name="connsiteY459" fmla="*/ 1957034 h 2353303"/>
                <a:gd name="connsiteX460" fmla="*/ 215774 w 1809181"/>
                <a:gd name="connsiteY460" fmla="*/ 1942447 h 2353303"/>
                <a:gd name="connsiteX461" fmla="*/ 208661 w 1809181"/>
                <a:gd name="connsiteY461" fmla="*/ 1944879 h 2353303"/>
                <a:gd name="connsiteX462" fmla="*/ 196805 w 1809181"/>
                <a:gd name="connsiteY462" fmla="*/ 1930292 h 2353303"/>
                <a:gd name="connsiteX463" fmla="*/ 173094 w 1809181"/>
                <a:gd name="connsiteY463" fmla="*/ 1952172 h 2353303"/>
                <a:gd name="connsiteX464" fmla="*/ 139898 w 1809181"/>
                <a:gd name="connsiteY464" fmla="*/ 1893826 h 2353303"/>
                <a:gd name="connsiteX465" fmla="*/ 106702 w 1809181"/>
                <a:gd name="connsiteY465" fmla="*/ 1910843 h 2353303"/>
                <a:gd name="connsiteX466" fmla="*/ 99588 w 1809181"/>
                <a:gd name="connsiteY466" fmla="*/ 1903550 h 2353303"/>
                <a:gd name="connsiteX467" fmla="*/ 99588 w 1809181"/>
                <a:gd name="connsiteY467" fmla="*/ 1896257 h 2353303"/>
                <a:gd name="connsiteX468" fmla="*/ 106702 w 1809181"/>
                <a:gd name="connsiteY468" fmla="*/ 1893826 h 2353303"/>
                <a:gd name="connsiteX469" fmla="*/ 106702 w 1809181"/>
                <a:gd name="connsiteY469" fmla="*/ 1886532 h 2353303"/>
                <a:gd name="connsiteX470" fmla="*/ 87732 w 1809181"/>
                <a:gd name="connsiteY470" fmla="*/ 1888963 h 2353303"/>
                <a:gd name="connsiteX471" fmla="*/ 85361 w 1809181"/>
                <a:gd name="connsiteY471" fmla="*/ 1867083 h 2353303"/>
                <a:gd name="connsiteX472" fmla="*/ 101959 w 1809181"/>
                <a:gd name="connsiteY472" fmla="*/ 1867083 h 2353303"/>
                <a:gd name="connsiteX473" fmla="*/ 101959 w 1809181"/>
                <a:gd name="connsiteY473" fmla="*/ 1859790 h 2353303"/>
                <a:gd name="connsiteX474" fmla="*/ 113815 w 1809181"/>
                <a:gd name="connsiteY474" fmla="*/ 1862221 h 2353303"/>
                <a:gd name="connsiteX475" fmla="*/ 120928 w 1809181"/>
                <a:gd name="connsiteY475" fmla="*/ 1847635 h 2353303"/>
                <a:gd name="connsiteX476" fmla="*/ 85361 w 1809181"/>
                <a:gd name="connsiteY476" fmla="*/ 1852497 h 2353303"/>
                <a:gd name="connsiteX477" fmla="*/ 78248 w 1809181"/>
                <a:gd name="connsiteY477" fmla="*/ 1813599 h 2353303"/>
                <a:gd name="connsiteX478" fmla="*/ 71134 w 1809181"/>
                <a:gd name="connsiteY478" fmla="*/ 1813599 h 2353303"/>
                <a:gd name="connsiteX479" fmla="*/ 64021 w 1809181"/>
                <a:gd name="connsiteY479" fmla="*/ 1764977 h 2353303"/>
                <a:gd name="connsiteX480" fmla="*/ 23712 w 1809181"/>
                <a:gd name="connsiteY480" fmla="*/ 1772271 h 2353303"/>
                <a:gd name="connsiteX481" fmla="*/ 23712 w 1809181"/>
                <a:gd name="connsiteY481" fmla="*/ 1750391 h 2353303"/>
                <a:gd name="connsiteX482" fmla="*/ 26083 w 1809181"/>
                <a:gd name="connsiteY482" fmla="*/ 1747960 h 2353303"/>
                <a:gd name="connsiteX483" fmla="*/ 30825 w 1809181"/>
                <a:gd name="connsiteY483" fmla="*/ 1733373 h 2353303"/>
                <a:gd name="connsiteX484" fmla="*/ 30825 w 1809181"/>
                <a:gd name="connsiteY484" fmla="*/ 1723649 h 2353303"/>
                <a:gd name="connsiteX485" fmla="*/ 18969 w 1809181"/>
                <a:gd name="connsiteY485" fmla="*/ 1723649 h 2353303"/>
                <a:gd name="connsiteX486" fmla="*/ 16598 w 1809181"/>
                <a:gd name="connsiteY486" fmla="*/ 1701769 h 2353303"/>
                <a:gd name="connsiteX487" fmla="*/ 4743 w 1809181"/>
                <a:gd name="connsiteY487" fmla="*/ 1701769 h 2353303"/>
                <a:gd name="connsiteX488" fmla="*/ 0 w 1809181"/>
                <a:gd name="connsiteY488" fmla="*/ 1684751 h 2353303"/>
                <a:gd name="connsiteX489" fmla="*/ 23712 w 1809181"/>
                <a:gd name="connsiteY489" fmla="*/ 1675027 h 2353303"/>
                <a:gd name="connsiteX490" fmla="*/ 23712 w 1809181"/>
                <a:gd name="connsiteY490" fmla="*/ 1672596 h 2353303"/>
                <a:gd name="connsiteX491" fmla="*/ 47423 w 1809181"/>
                <a:gd name="connsiteY491" fmla="*/ 1672596 h 2353303"/>
                <a:gd name="connsiteX492" fmla="*/ 40310 w 1809181"/>
                <a:gd name="connsiteY492" fmla="*/ 1638560 h 2353303"/>
                <a:gd name="connsiteX493" fmla="*/ 18969 w 1809181"/>
                <a:gd name="connsiteY493" fmla="*/ 1643422 h 2353303"/>
                <a:gd name="connsiteX494" fmla="*/ 16598 w 1809181"/>
                <a:gd name="connsiteY494" fmla="*/ 1611818 h 2353303"/>
                <a:gd name="connsiteX495" fmla="*/ 23712 w 1809181"/>
                <a:gd name="connsiteY495" fmla="*/ 1611818 h 2353303"/>
                <a:gd name="connsiteX496" fmla="*/ 11856 w 1809181"/>
                <a:gd name="connsiteY496" fmla="*/ 1602094 h 2353303"/>
                <a:gd name="connsiteX497" fmla="*/ 23712 w 1809181"/>
                <a:gd name="connsiteY497" fmla="*/ 1597232 h 2353303"/>
                <a:gd name="connsiteX498" fmla="*/ 16598 w 1809181"/>
                <a:gd name="connsiteY498" fmla="*/ 1582645 h 2353303"/>
                <a:gd name="connsiteX499" fmla="*/ 18969 w 1809181"/>
                <a:gd name="connsiteY499" fmla="*/ 1570489 h 2353303"/>
                <a:gd name="connsiteX500" fmla="*/ 18969 w 1809181"/>
                <a:gd name="connsiteY500" fmla="*/ 1553472 h 2353303"/>
                <a:gd name="connsiteX501" fmla="*/ 30825 w 1809181"/>
                <a:gd name="connsiteY501" fmla="*/ 1548610 h 2353303"/>
                <a:gd name="connsiteX502" fmla="*/ 30825 w 1809181"/>
                <a:gd name="connsiteY502" fmla="*/ 1541316 h 2353303"/>
                <a:gd name="connsiteX503" fmla="*/ 37939 w 1809181"/>
                <a:gd name="connsiteY503" fmla="*/ 1548610 h 2353303"/>
                <a:gd name="connsiteX504" fmla="*/ 52165 w 1809181"/>
                <a:gd name="connsiteY504" fmla="*/ 1541316 h 2353303"/>
                <a:gd name="connsiteX505" fmla="*/ 47423 w 1809181"/>
                <a:gd name="connsiteY505" fmla="*/ 1541316 h 2353303"/>
                <a:gd name="connsiteX506" fmla="*/ 54537 w 1809181"/>
                <a:gd name="connsiteY506" fmla="*/ 1538885 h 2353303"/>
                <a:gd name="connsiteX507" fmla="*/ 59279 w 1809181"/>
                <a:gd name="connsiteY507" fmla="*/ 1546179 h 2353303"/>
                <a:gd name="connsiteX508" fmla="*/ 66392 w 1809181"/>
                <a:gd name="connsiteY508" fmla="*/ 1546179 h 2353303"/>
                <a:gd name="connsiteX509" fmla="*/ 80619 w 1809181"/>
                <a:gd name="connsiteY509" fmla="*/ 1553472 h 2353303"/>
                <a:gd name="connsiteX510" fmla="*/ 85361 w 1809181"/>
                <a:gd name="connsiteY510" fmla="*/ 1548610 h 2353303"/>
                <a:gd name="connsiteX511" fmla="*/ 94846 w 1809181"/>
                <a:gd name="connsiteY511" fmla="*/ 1560765 h 2353303"/>
                <a:gd name="connsiteX512" fmla="*/ 99588 w 1809181"/>
                <a:gd name="connsiteY512" fmla="*/ 1570489 h 2353303"/>
                <a:gd name="connsiteX513" fmla="*/ 106702 w 1809181"/>
                <a:gd name="connsiteY513" fmla="*/ 1568058 h 2353303"/>
                <a:gd name="connsiteX514" fmla="*/ 113815 w 1809181"/>
                <a:gd name="connsiteY514" fmla="*/ 1575352 h 2353303"/>
                <a:gd name="connsiteX515" fmla="*/ 128042 w 1809181"/>
                <a:gd name="connsiteY515" fmla="*/ 1570489 h 2353303"/>
                <a:gd name="connsiteX516" fmla="*/ 132784 w 1809181"/>
                <a:gd name="connsiteY516" fmla="*/ 1582645 h 2353303"/>
                <a:gd name="connsiteX517" fmla="*/ 154124 w 1809181"/>
                <a:gd name="connsiteY517" fmla="*/ 1587507 h 2353303"/>
                <a:gd name="connsiteX518" fmla="*/ 154124 w 1809181"/>
                <a:gd name="connsiteY518" fmla="*/ 1570489 h 2353303"/>
                <a:gd name="connsiteX519" fmla="*/ 163609 w 1809181"/>
                <a:gd name="connsiteY519" fmla="*/ 1570489 h 2353303"/>
                <a:gd name="connsiteX520" fmla="*/ 173094 w 1809181"/>
                <a:gd name="connsiteY520" fmla="*/ 1553472 h 2353303"/>
                <a:gd name="connsiteX521" fmla="*/ 161238 w 1809181"/>
                <a:gd name="connsiteY521" fmla="*/ 1473246 h 2353303"/>
                <a:gd name="connsiteX522" fmla="*/ 168351 w 1809181"/>
                <a:gd name="connsiteY522" fmla="*/ 1478108 h 2353303"/>
                <a:gd name="connsiteX523" fmla="*/ 173094 w 1809181"/>
                <a:gd name="connsiteY523" fmla="*/ 1465952 h 2353303"/>
                <a:gd name="connsiteX524" fmla="*/ 180207 w 1809181"/>
                <a:gd name="connsiteY524" fmla="*/ 1470814 h 2353303"/>
                <a:gd name="connsiteX525" fmla="*/ 180207 w 1809181"/>
                <a:gd name="connsiteY525" fmla="*/ 1465952 h 2353303"/>
                <a:gd name="connsiteX526" fmla="*/ 194434 w 1809181"/>
                <a:gd name="connsiteY526" fmla="*/ 1465952 h 2353303"/>
                <a:gd name="connsiteX527" fmla="*/ 180207 w 1809181"/>
                <a:gd name="connsiteY527" fmla="*/ 1376002 h 2353303"/>
                <a:gd name="connsiteX528" fmla="*/ 161238 w 1809181"/>
                <a:gd name="connsiteY528" fmla="*/ 1380864 h 2353303"/>
                <a:gd name="connsiteX529" fmla="*/ 161238 w 1809181"/>
                <a:gd name="connsiteY529" fmla="*/ 1373571 h 2353303"/>
                <a:gd name="connsiteX530" fmla="*/ 135155 w 1809181"/>
                <a:gd name="connsiteY530" fmla="*/ 1373571 h 2353303"/>
                <a:gd name="connsiteX531" fmla="*/ 132784 w 1809181"/>
                <a:gd name="connsiteY531" fmla="*/ 1346829 h 2353303"/>
                <a:gd name="connsiteX532" fmla="*/ 132784 w 1809181"/>
                <a:gd name="connsiteY532" fmla="*/ 1334673 h 2353303"/>
                <a:gd name="connsiteX533" fmla="*/ 139898 w 1809181"/>
                <a:gd name="connsiteY533" fmla="*/ 1327380 h 2353303"/>
                <a:gd name="connsiteX534" fmla="*/ 135155 w 1809181"/>
                <a:gd name="connsiteY534" fmla="*/ 1305500 h 2353303"/>
                <a:gd name="connsiteX535" fmla="*/ 142269 w 1809181"/>
                <a:gd name="connsiteY535" fmla="*/ 1303069 h 2353303"/>
                <a:gd name="connsiteX536" fmla="*/ 139898 w 1809181"/>
                <a:gd name="connsiteY536" fmla="*/ 1298207 h 2353303"/>
                <a:gd name="connsiteX537" fmla="*/ 142269 w 1809181"/>
                <a:gd name="connsiteY537" fmla="*/ 1295775 h 2353303"/>
                <a:gd name="connsiteX538" fmla="*/ 149382 w 1809181"/>
                <a:gd name="connsiteY538" fmla="*/ 1295775 h 2353303"/>
                <a:gd name="connsiteX539" fmla="*/ 149382 w 1809181"/>
                <a:gd name="connsiteY539" fmla="*/ 1276327 h 2353303"/>
                <a:gd name="connsiteX540" fmla="*/ 142269 w 1809181"/>
                <a:gd name="connsiteY540" fmla="*/ 1276327 h 2353303"/>
                <a:gd name="connsiteX541" fmla="*/ 142269 w 1809181"/>
                <a:gd name="connsiteY541" fmla="*/ 1247154 h 2353303"/>
                <a:gd name="connsiteX542" fmla="*/ 154124 w 1809181"/>
                <a:gd name="connsiteY542" fmla="*/ 1242291 h 2353303"/>
                <a:gd name="connsiteX543" fmla="*/ 149382 w 1809181"/>
                <a:gd name="connsiteY543" fmla="*/ 1220411 h 2353303"/>
                <a:gd name="connsiteX544" fmla="*/ 180207 w 1809181"/>
                <a:gd name="connsiteY544" fmla="*/ 1215549 h 2353303"/>
                <a:gd name="connsiteX545" fmla="*/ 175465 w 1809181"/>
                <a:gd name="connsiteY545" fmla="*/ 1198532 h 2353303"/>
                <a:gd name="connsiteX546" fmla="*/ 161238 w 1809181"/>
                <a:gd name="connsiteY546" fmla="*/ 1193669 h 2353303"/>
                <a:gd name="connsiteX547" fmla="*/ 154124 w 1809181"/>
                <a:gd name="connsiteY547" fmla="*/ 1179083 h 2353303"/>
                <a:gd name="connsiteX548" fmla="*/ 132784 w 1809181"/>
                <a:gd name="connsiteY548" fmla="*/ 1179083 h 2353303"/>
                <a:gd name="connsiteX549" fmla="*/ 128042 w 1809181"/>
                <a:gd name="connsiteY549" fmla="*/ 1157203 h 2353303"/>
                <a:gd name="connsiteX550" fmla="*/ 118557 w 1809181"/>
                <a:gd name="connsiteY550" fmla="*/ 1157203 h 2353303"/>
                <a:gd name="connsiteX551" fmla="*/ 99588 w 1809181"/>
                <a:gd name="connsiteY551" fmla="*/ 1157203 h 2353303"/>
                <a:gd name="connsiteX552" fmla="*/ 94846 w 1809181"/>
                <a:gd name="connsiteY552" fmla="*/ 1132892 h 2353303"/>
                <a:gd name="connsiteX553" fmla="*/ 87732 w 1809181"/>
                <a:gd name="connsiteY553" fmla="*/ 1115874 h 2353303"/>
                <a:gd name="connsiteX554" fmla="*/ 85361 w 1809181"/>
                <a:gd name="connsiteY554" fmla="*/ 1084270 h 2353303"/>
                <a:gd name="connsiteX555" fmla="*/ 92475 w 1809181"/>
                <a:gd name="connsiteY555" fmla="*/ 1084270 h 2353303"/>
                <a:gd name="connsiteX556" fmla="*/ 94846 w 1809181"/>
                <a:gd name="connsiteY556" fmla="*/ 1074546 h 2353303"/>
                <a:gd name="connsiteX557" fmla="*/ 85361 w 1809181"/>
                <a:gd name="connsiteY557" fmla="*/ 1047803 h 2353303"/>
                <a:gd name="connsiteX558" fmla="*/ 80619 w 1809181"/>
                <a:gd name="connsiteY558" fmla="*/ 1025924 h 2353303"/>
                <a:gd name="connsiteX559" fmla="*/ 73506 w 1809181"/>
                <a:gd name="connsiteY559" fmla="*/ 1025924 h 2353303"/>
                <a:gd name="connsiteX560" fmla="*/ 71134 w 1809181"/>
                <a:gd name="connsiteY560" fmla="*/ 1021061 h 2353303"/>
                <a:gd name="connsiteX561" fmla="*/ 85361 w 1809181"/>
                <a:gd name="connsiteY561" fmla="*/ 999182 h 2353303"/>
                <a:gd name="connsiteX562" fmla="*/ 99588 w 1809181"/>
                <a:gd name="connsiteY562" fmla="*/ 1004044 h 2353303"/>
                <a:gd name="connsiteX563" fmla="*/ 101959 w 1809181"/>
                <a:gd name="connsiteY563" fmla="*/ 1011337 h 2353303"/>
                <a:gd name="connsiteX564" fmla="*/ 113815 w 1809181"/>
                <a:gd name="connsiteY564" fmla="*/ 1018630 h 2353303"/>
                <a:gd name="connsiteX565" fmla="*/ 132784 w 1809181"/>
                <a:gd name="connsiteY565" fmla="*/ 1018630 h 2353303"/>
                <a:gd name="connsiteX566" fmla="*/ 135155 w 1809181"/>
                <a:gd name="connsiteY566" fmla="*/ 1025924 h 2353303"/>
                <a:gd name="connsiteX567" fmla="*/ 147011 w 1809181"/>
                <a:gd name="connsiteY567" fmla="*/ 1021061 h 2353303"/>
                <a:gd name="connsiteX568" fmla="*/ 154124 w 1809181"/>
                <a:gd name="connsiteY568" fmla="*/ 1004044 h 2353303"/>
                <a:gd name="connsiteX569" fmla="*/ 208661 w 1809181"/>
                <a:gd name="connsiteY569" fmla="*/ 1006475 h 2353303"/>
                <a:gd name="connsiteX570" fmla="*/ 241857 w 1809181"/>
                <a:gd name="connsiteY570" fmla="*/ 1040510 h 2353303"/>
                <a:gd name="connsiteX571" fmla="*/ 244228 w 1809181"/>
                <a:gd name="connsiteY571" fmla="*/ 1028355 h 2353303"/>
                <a:gd name="connsiteX572" fmla="*/ 237114 w 1809181"/>
                <a:gd name="connsiteY572" fmla="*/ 1028355 h 2353303"/>
                <a:gd name="connsiteX573" fmla="*/ 234743 w 1809181"/>
                <a:gd name="connsiteY573" fmla="*/ 1021061 h 2353303"/>
                <a:gd name="connsiteX574" fmla="*/ 222888 w 1809181"/>
                <a:gd name="connsiteY574" fmla="*/ 1011337 h 2353303"/>
                <a:gd name="connsiteX575" fmla="*/ 227630 w 1809181"/>
                <a:gd name="connsiteY575" fmla="*/ 1004044 h 2353303"/>
                <a:gd name="connsiteX576" fmla="*/ 234743 w 1809181"/>
                <a:gd name="connsiteY576" fmla="*/ 1004044 h 2353303"/>
                <a:gd name="connsiteX577" fmla="*/ 237114 w 1809181"/>
                <a:gd name="connsiteY577" fmla="*/ 991888 h 2353303"/>
                <a:gd name="connsiteX578" fmla="*/ 256084 w 1809181"/>
                <a:gd name="connsiteY578" fmla="*/ 991888 h 2353303"/>
                <a:gd name="connsiteX579" fmla="*/ 258455 w 1809181"/>
                <a:gd name="connsiteY579" fmla="*/ 977302 h 2353303"/>
                <a:gd name="connsiteX580" fmla="*/ 265568 w 1809181"/>
                <a:gd name="connsiteY580" fmla="*/ 979733 h 2353303"/>
                <a:gd name="connsiteX581" fmla="*/ 275053 w 1809181"/>
                <a:gd name="connsiteY581" fmla="*/ 965146 h 2353303"/>
                <a:gd name="connsiteX582" fmla="*/ 296393 w 1809181"/>
                <a:gd name="connsiteY582" fmla="*/ 970008 h 2353303"/>
                <a:gd name="connsiteX583" fmla="*/ 296393 w 1809181"/>
                <a:gd name="connsiteY583" fmla="*/ 977302 h 2353303"/>
                <a:gd name="connsiteX584" fmla="*/ 317733 w 1809181"/>
                <a:gd name="connsiteY584" fmla="*/ 991888 h 2353303"/>
                <a:gd name="connsiteX585" fmla="*/ 317733 w 1809181"/>
                <a:gd name="connsiteY585" fmla="*/ 943266 h 2353303"/>
                <a:gd name="connsiteX586" fmla="*/ 329589 w 1809181"/>
                <a:gd name="connsiteY586" fmla="*/ 935973 h 2353303"/>
                <a:gd name="connsiteX587" fmla="*/ 336702 w 1809181"/>
                <a:gd name="connsiteY587" fmla="*/ 921386 h 2353303"/>
                <a:gd name="connsiteX588" fmla="*/ 353300 w 1809181"/>
                <a:gd name="connsiteY588" fmla="*/ 921386 h 2353303"/>
                <a:gd name="connsiteX589" fmla="*/ 358043 w 1809181"/>
                <a:gd name="connsiteY589" fmla="*/ 909231 h 2353303"/>
                <a:gd name="connsiteX590" fmla="*/ 386496 w 1809181"/>
                <a:gd name="connsiteY590" fmla="*/ 909231 h 2353303"/>
                <a:gd name="connsiteX591" fmla="*/ 386496 w 1809181"/>
                <a:gd name="connsiteY591" fmla="*/ 899507 h 2353303"/>
                <a:gd name="connsiteX592" fmla="*/ 374641 w 1809181"/>
                <a:gd name="connsiteY592" fmla="*/ 894644 h 2353303"/>
                <a:gd name="connsiteX593" fmla="*/ 384125 w 1809181"/>
                <a:gd name="connsiteY593" fmla="*/ 882489 h 2353303"/>
                <a:gd name="connsiteX594" fmla="*/ 367527 w 1809181"/>
                <a:gd name="connsiteY594" fmla="*/ 872764 h 2353303"/>
                <a:gd name="connsiteX595" fmla="*/ 374641 w 1809181"/>
                <a:gd name="connsiteY595" fmla="*/ 865471 h 2353303"/>
                <a:gd name="connsiteX596" fmla="*/ 379383 w 1809181"/>
                <a:gd name="connsiteY596" fmla="*/ 867902 h 2353303"/>
                <a:gd name="connsiteX597" fmla="*/ 384125 w 1809181"/>
                <a:gd name="connsiteY597" fmla="*/ 860609 h 2353303"/>
                <a:gd name="connsiteX598" fmla="*/ 379383 w 1809181"/>
                <a:gd name="connsiteY598" fmla="*/ 860609 h 2353303"/>
                <a:gd name="connsiteX599" fmla="*/ 391239 w 1809181"/>
                <a:gd name="connsiteY599" fmla="*/ 853316 h 2353303"/>
                <a:gd name="connsiteX600" fmla="*/ 393610 w 1809181"/>
                <a:gd name="connsiteY600" fmla="*/ 846022 h 2353303"/>
                <a:gd name="connsiteX601" fmla="*/ 400723 w 1809181"/>
                <a:gd name="connsiteY601" fmla="*/ 858178 h 2353303"/>
                <a:gd name="connsiteX602" fmla="*/ 407837 w 1809181"/>
                <a:gd name="connsiteY602" fmla="*/ 853316 h 2353303"/>
                <a:gd name="connsiteX603" fmla="*/ 407837 w 1809181"/>
                <a:gd name="connsiteY603" fmla="*/ 831436 h 2353303"/>
                <a:gd name="connsiteX604" fmla="*/ 414950 w 1809181"/>
                <a:gd name="connsiteY604" fmla="*/ 831436 h 2353303"/>
                <a:gd name="connsiteX605" fmla="*/ 414950 w 1809181"/>
                <a:gd name="connsiteY605" fmla="*/ 811987 h 2353303"/>
                <a:gd name="connsiteX606" fmla="*/ 422063 w 1809181"/>
                <a:gd name="connsiteY606" fmla="*/ 809556 h 2353303"/>
                <a:gd name="connsiteX607" fmla="*/ 429177 w 1809181"/>
                <a:gd name="connsiteY607" fmla="*/ 802263 h 2353303"/>
                <a:gd name="connsiteX608" fmla="*/ 445775 w 1809181"/>
                <a:gd name="connsiteY608" fmla="*/ 804694 h 2353303"/>
                <a:gd name="connsiteX609" fmla="*/ 445775 w 1809181"/>
                <a:gd name="connsiteY609" fmla="*/ 809556 h 2353303"/>
                <a:gd name="connsiteX610" fmla="*/ 452888 w 1809181"/>
                <a:gd name="connsiteY610" fmla="*/ 804694 h 2353303"/>
                <a:gd name="connsiteX611" fmla="*/ 460002 w 1809181"/>
                <a:gd name="connsiteY611" fmla="*/ 804694 h 2353303"/>
                <a:gd name="connsiteX612" fmla="*/ 460002 w 1809181"/>
                <a:gd name="connsiteY612" fmla="*/ 802263 h 2353303"/>
                <a:gd name="connsiteX613" fmla="*/ 474229 w 1809181"/>
                <a:gd name="connsiteY613" fmla="*/ 797400 h 2353303"/>
                <a:gd name="connsiteX614" fmla="*/ 469486 w 1809181"/>
                <a:gd name="connsiteY614" fmla="*/ 777952 h 2353303"/>
                <a:gd name="connsiteX615" fmla="*/ 462373 w 1809181"/>
                <a:gd name="connsiteY615" fmla="*/ 770658 h 2353303"/>
                <a:gd name="connsiteX616" fmla="*/ 467115 w 1809181"/>
                <a:gd name="connsiteY616" fmla="*/ 768227 h 2353303"/>
                <a:gd name="connsiteX617" fmla="*/ 493198 w 1809181"/>
                <a:gd name="connsiteY617" fmla="*/ 763365 h 2353303"/>
                <a:gd name="connsiteX618" fmla="*/ 535878 w 1809181"/>
                <a:gd name="connsiteY618" fmla="*/ 741485 h 2353303"/>
                <a:gd name="connsiteX619" fmla="*/ 524023 w 1809181"/>
                <a:gd name="connsiteY619" fmla="*/ 726899 h 2353303"/>
                <a:gd name="connsiteX620" fmla="*/ 469486 w 1809181"/>
                <a:gd name="connsiteY620" fmla="*/ 705019 h 2353303"/>
                <a:gd name="connsiteX621" fmla="*/ 493198 w 1809181"/>
                <a:gd name="connsiteY621" fmla="*/ 680708 h 2353303"/>
                <a:gd name="connsiteX622" fmla="*/ 500311 w 1809181"/>
                <a:gd name="connsiteY622" fmla="*/ 673414 h 2353303"/>
                <a:gd name="connsiteX623" fmla="*/ 528765 w 1809181"/>
                <a:gd name="connsiteY623" fmla="*/ 670983 h 2353303"/>
                <a:gd name="connsiteX624" fmla="*/ 616497 w 1809181"/>
                <a:gd name="connsiteY624" fmla="*/ 692863 h 2353303"/>
                <a:gd name="connsiteX625" fmla="*/ 630724 w 1809181"/>
                <a:gd name="connsiteY625" fmla="*/ 688001 h 2353303"/>
                <a:gd name="connsiteX626" fmla="*/ 630724 w 1809181"/>
                <a:gd name="connsiteY626" fmla="*/ 695294 h 2353303"/>
                <a:gd name="connsiteX627" fmla="*/ 640208 w 1809181"/>
                <a:gd name="connsiteY627" fmla="*/ 695294 h 2353303"/>
                <a:gd name="connsiteX628" fmla="*/ 644951 w 1809181"/>
                <a:gd name="connsiteY628" fmla="*/ 678277 h 2353303"/>
                <a:gd name="connsiteX629" fmla="*/ 652064 w 1809181"/>
                <a:gd name="connsiteY629" fmla="*/ 666121 h 2353303"/>
                <a:gd name="connsiteX630" fmla="*/ 663920 w 1809181"/>
                <a:gd name="connsiteY630" fmla="*/ 688001 h 2353303"/>
                <a:gd name="connsiteX631" fmla="*/ 671033 w 1809181"/>
                <a:gd name="connsiteY631" fmla="*/ 685570 h 2353303"/>
                <a:gd name="connsiteX632" fmla="*/ 685260 w 1809181"/>
                <a:gd name="connsiteY632" fmla="*/ 700156 h 2353303"/>
                <a:gd name="connsiteX633" fmla="*/ 685260 w 1809181"/>
                <a:gd name="connsiteY633" fmla="*/ 700156 h 2353303"/>
                <a:gd name="connsiteX634" fmla="*/ 671033 w 1809181"/>
                <a:gd name="connsiteY634" fmla="*/ 685570 h 2353303"/>
                <a:gd name="connsiteX635" fmla="*/ 663920 w 1809181"/>
                <a:gd name="connsiteY635" fmla="*/ 688001 h 2353303"/>
                <a:gd name="connsiteX636" fmla="*/ 652064 w 1809181"/>
                <a:gd name="connsiteY636" fmla="*/ 666121 h 2353303"/>
                <a:gd name="connsiteX637" fmla="*/ 652064 w 1809181"/>
                <a:gd name="connsiteY637" fmla="*/ 658827 h 2353303"/>
                <a:gd name="connsiteX638" fmla="*/ 673404 w 1809181"/>
                <a:gd name="connsiteY638" fmla="*/ 646672 h 2353303"/>
                <a:gd name="connsiteX639" fmla="*/ 666291 w 1809181"/>
                <a:gd name="connsiteY639" fmla="*/ 639379 h 2353303"/>
                <a:gd name="connsiteX640" fmla="*/ 697116 w 1809181"/>
                <a:gd name="connsiteY640" fmla="*/ 629654 h 2353303"/>
                <a:gd name="connsiteX641" fmla="*/ 692374 w 1809181"/>
                <a:gd name="connsiteY641" fmla="*/ 615068 h 2353303"/>
                <a:gd name="connsiteX642" fmla="*/ 659178 w 1809181"/>
                <a:gd name="connsiteY642" fmla="*/ 610205 h 2353303"/>
                <a:gd name="connsiteX643" fmla="*/ 656806 w 1809181"/>
                <a:gd name="connsiteY643" fmla="*/ 595619 h 2353303"/>
                <a:gd name="connsiteX644" fmla="*/ 666291 w 1809181"/>
                <a:gd name="connsiteY644" fmla="*/ 534841 h 2353303"/>
                <a:gd name="connsiteX645" fmla="*/ 656806 w 1809181"/>
                <a:gd name="connsiteY645" fmla="*/ 525117 h 2353303"/>
                <a:gd name="connsiteX646" fmla="*/ 656806 w 1809181"/>
                <a:gd name="connsiteY646" fmla="*/ 503237 h 2353303"/>
                <a:gd name="connsiteX647" fmla="*/ 640208 w 1809181"/>
                <a:gd name="connsiteY647" fmla="*/ 503237 h 2353303"/>
                <a:gd name="connsiteX648" fmla="*/ 644951 w 1809181"/>
                <a:gd name="connsiteY648" fmla="*/ 471633 h 2353303"/>
                <a:gd name="connsiteX649" fmla="*/ 637837 w 1809181"/>
                <a:gd name="connsiteY649" fmla="*/ 464340 h 2353303"/>
                <a:gd name="connsiteX650" fmla="*/ 640208 w 1809181"/>
                <a:gd name="connsiteY650" fmla="*/ 444891 h 2353303"/>
                <a:gd name="connsiteX651" fmla="*/ 659178 w 1809181"/>
                <a:gd name="connsiteY651" fmla="*/ 444891 h 2353303"/>
                <a:gd name="connsiteX652" fmla="*/ 678147 w 1809181"/>
                <a:gd name="connsiteY652" fmla="*/ 430304 h 2353303"/>
                <a:gd name="connsiteX653" fmla="*/ 680518 w 1809181"/>
                <a:gd name="connsiteY653" fmla="*/ 427873 h 2353303"/>
                <a:gd name="connsiteX654" fmla="*/ 659178 w 1809181"/>
                <a:gd name="connsiteY654" fmla="*/ 423011 h 2353303"/>
                <a:gd name="connsiteX655" fmla="*/ 666291 w 1809181"/>
                <a:gd name="connsiteY655" fmla="*/ 405993 h 2353303"/>
                <a:gd name="connsiteX656" fmla="*/ 692374 w 1809181"/>
                <a:gd name="connsiteY656" fmla="*/ 408424 h 2353303"/>
                <a:gd name="connsiteX657" fmla="*/ 687631 w 1809181"/>
                <a:gd name="connsiteY657" fmla="*/ 388975 h 2353303"/>
                <a:gd name="connsiteX658" fmla="*/ 687631 w 1809181"/>
                <a:gd name="connsiteY658" fmla="*/ 374389 h 2353303"/>
                <a:gd name="connsiteX659" fmla="*/ 704229 w 1809181"/>
                <a:gd name="connsiteY659" fmla="*/ 374389 h 2353303"/>
                <a:gd name="connsiteX660" fmla="*/ 706600 w 1809181"/>
                <a:gd name="connsiteY660" fmla="*/ 367096 h 2353303"/>
                <a:gd name="connsiteX661" fmla="*/ 713714 w 1809181"/>
                <a:gd name="connsiteY661" fmla="*/ 364665 h 2353303"/>
                <a:gd name="connsiteX662" fmla="*/ 711343 w 1809181"/>
                <a:gd name="connsiteY662" fmla="*/ 347647 h 2353303"/>
                <a:gd name="connsiteX663" fmla="*/ 739796 w 1809181"/>
                <a:gd name="connsiteY663" fmla="*/ 337922 h 2353303"/>
                <a:gd name="connsiteX664" fmla="*/ 727941 w 1809181"/>
                <a:gd name="connsiteY664" fmla="*/ 333060 h 2353303"/>
                <a:gd name="connsiteX665" fmla="*/ 725569 w 1809181"/>
                <a:gd name="connsiteY665" fmla="*/ 311180 h 2353303"/>
                <a:gd name="connsiteX666" fmla="*/ 718456 w 1809181"/>
                <a:gd name="connsiteY666" fmla="*/ 308749 h 2353303"/>
                <a:gd name="connsiteX667" fmla="*/ 725569 w 1809181"/>
                <a:gd name="connsiteY667" fmla="*/ 299025 h 2353303"/>
                <a:gd name="connsiteX668" fmla="*/ 725569 w 1809181"/>
                <a:gd name="connsiteY668" fmla="*/ 296594 h 2353303"/>
                <a:gd name="connsiteX669" fmla="*/ 713714 w 1809181"/>
                <a:gd name="connsiteY669" fmla="*/ 291732 h 2353303"/>
                <a:gd name="connsiteX670" fmla="*/ 704229 w 1809181"/>
                <a:gd name="connsiteY670" fmla="*/ 299025 h 2353303"/>
                <a:gd name="connsiteX671" fmla="*/ 692374 w 1809181"/>
                <a:gd name="connsiteY671" fmla="*/ 282007 h 2353303"/>
                <a:gd name="connsiteX672" fmla="*/ 706600 w 1809181"/>
                <a:gd name="connsiteY672" fmla="*/ 255265 h 2353303"/>
                <a:gd name="connsiteX673" fmla="*/ 713714 w 1809181"/>
                <a:gd name="connsiteY673" fmla="*/ 267421 h 2353303"/>
                <a:gd name="connsiteX674" fmla="*/ 732683 w 1809181"/>
                <a:gd name="connsiteY674" fmla="*/ 240679 h 2353303"/>
                <a:gd name="connsiteX675" fmla="*/ 742167 w 1809181"/>
                <a:gd name="connsiteY675" fmla="*/ 240679 h 2353303"/>
                <a:gd name="connsiteX676" fmla="*/ 742167 w 1809181"/>
                <a:gd name="connsiteY676" fmla="*/ 233385 h 2353303"/>
                <a:gd name="connsiteX677" fmla="*/ 720827 w 1809181"/>
                <a:gd name="connsiteY677" fmla="*/ 218799 h 2353303"/>
                <a:gd name="connsiteX678" fmla="*/ 727941 w 1809181"/>
                <a:gd name="connsiteY678" fmla="*/ 199350 h 2353303"/>
                <a:gd name="connsiteX679" fmla="*/ 754023 w 1809181"/>
                <a:gd name="connsiteY679" fmla="*/ 199350 h 2353303"/>
                <a:gd name="connsiteX680" fmla="*/ 761137 w 1809181"/>
                <a:gd name="connsiteY680" fmla="*/ 192057 h 2353303"/>
                <a:gd name="connsiteX681" fmla="*/ 732683 w 1809181"/>
                <a:gd name="connsiteY681" fmla="*/ 150728 h 2353303"/>
                <a:gd name="connsiteX682" fmla="*/ 742167 w 1809181"/>
                <a:gd name="connsiteY682" fmla="*/ 131279 h 2353303"/>
                <a:gd name="connsiteX683" fmla="*/ 775363 w 1809181"/>
                <a:gd name="connsiteY683" fmla="*/ 116693 h 2353303"/>
                <a:gd name="connsiteX684" fmla="*/ 780106 w 1809181"/>
                <a:gd name="connsiteY684" fmla="*/ 131279 h 2353303"/>
                <a:gd name="connsiteX685" fmla="*/ 801446 w 1809181"/>
                <a:gd name="connsiteY685" fmla="*/ 116693 h 2353303"/>
                <a:gd name="connsiteX686" fmla="*/ 796704 w 1809181"/>
                <a:gd name="connsiteY686" fmla="*/ 109399 h 2353303"/>
                <a:gd name="connsiteX687" fmla="*/ 813302 w 1809181"/>
                <a:gd name="connsiteY687" fmla="*/ 102106 h 2353303"/>
                <a:gd name="connsiteX688" fmla="*/ 813302 w 1809181"/>
                <a:gd name="connsiteY688" fmla="*/ 94813 h 2353303"/>
                <a:gd name="connsiteX689" fmla="*/ 822786 w 1809181"/>
                <a:gd name="connsiteY689" fmla="*/ 87519 h 2353303"/>
                <a:gd name="connsiteX690" fmla="*/ 808559 w 1809181"/>
                <a:gd name="connsiteY690" fmla="*/ 53484 h 2353303"/>
                <a:gd name="connsiteX691" fmla="*/ 806188 w 1809181"/>
                <a:gd name="connsiteY691" fmla="*/ 7293 h 2353303"/>
                <a:gd name="connsiteX692" fmla="*/ 848869 w 1809181"/>
                <a:gd name="connsiteY692" fmla="*/ 17018 h 2353303"/>
                <a:gd name="connsiteX693" fmla="*/ 870209 w 1809181"/>
                <a:gd name="connsiteY693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571445 w 1809181"/>
                <a:gd name="connsiteY414" fmla="*/ 2299819 h 2353303"/>
                <a:gd name="connsiteX415" fmla="*/ 270310 w 1809181"/>
                <a:gd name="connsiteY415" fmla="*/ 2353303 h 2353303"/>
                <a:gd name="connsiteX416" fmla="*/ 284537 w 1809181"/>
                <a:gd name="connsiteY416" fmla="*/ 2326561 h 2353303"/>
                <a:gd name="connsiteX417" fmla="*/ 275053 w 1809181"/>
                <a:gd name="connsiteY417" fmla="*/ 2314405 h 2353303"/>
                <a:gd name="connsiteX418" fmla="*/ 263197 w 1809181"/>
                <a:gd name="connsiteY418" fmla="*/ 2324130 h 2353303"/>
                <a:gd name="connsiteX419" fmla="*/ 215774 w 1809181"/>
                <a:gd name="connsiteY419" fmla="*/ 2299819 h 2353303"/>
                <a:gd name="connsiteX420" fmla="*/ 230001 w 1809181"/>
                <a:gd name="connsiteY420" fmla="*/ 2292526 h 2353303"/>
                <a:gd name="connsiteX421" fmla="*/ 227630 w 1809181"/>
                <a:gd name="connsiteY421" fmla="*/ 2263352 h 2353303"/>
                <a:gd name="connsiteX422" fmla="*/ 215774 w 1809181"/>
                <a:gd name="connsiteY422" fmla="*/ 2265783 h 2353303"/>
                <a:gd name="connsiteX423" fmla="*/ 196805 w 1809181"/>
                <a:gd name="connsiteY423" fmla="*/ 2241472 h 2353303"/>
                <a:gd name="connsiteX424" fmla="*/ 194434 w 1809181"/>
                <a:gd name="connsiteY424" fmla="*/ 2241472 h 2353303"/>
                <a:gd name="connsiteX425" fmla="*/ 194434 w 1809181"/>
                <a:gd name="connsiteY425" fmla="*/ 2234179 h 2353303"/>
                <a:gd name="connsiteX426" fmla="*/ 187320 w 1809181"/>
                <a:gd name="connsiteY426" fmla="*/ 2241472 h 2353303"/>
                <a:gd name="connsiteX427" fmla="*/ 187320 w 1809181"/>
                <a:gd name="connsiteY427" fmla="*/ 2229317 h 2353303"/>
                <a:gd name="connsiteX428" fmla="*/ 180207 w 1809181"/>
                <a:gd name="connsiteY428" fmla="*/ 2236610 h 2353303"/>
                <a:gd name="connsiteX429" fmla="*/ 175465 w 1809181"/>
                <a:gd name="connsiteY429" fmla="*/ 2229317 h 2353303"/>
                <a:gd name="connsiteX430" fmla="*/ 168351 w 1809181"/>
                <a:gd name="connsiteY430" fmla="*/ 2229317 h 2353303"/>
                <a:gd name="connsiteX431" fmla="*/ 154124 w 1809181"/>
                <a:gd name="connsiteY431" fmla="*/ 2209868 h 2353303"/>
                <a:gd name="connsiteX432" fmla="*/ 168351 w 1809181"/>
                <a:gd name="connsiteY432" fmla="*/ 2209868 h 2353303"/>
                <a:gd name="connsiteX433" fmla="*/ 168351 w 1809181"/>
                <a:gd name="connsiteY433" fmla="*/ 2207437 h 2353303"/>
                <a:gd name="connsiteX434" fmla="*/ 203918 w 1809181"/>
                <a:gd name="connsiteY434" fmla="*/ 2207437 h 2353303"/>
                <a:gd name="connsiteX435" fmla="*/ 187320 w 1809181"/>
                <a:gd name="connsiteY435" fmla="*/ 2119918 h 2353303"/>
                <a:gd name="connsiteX436" fmla="*/ 196805 w 1809181"/>
                <a:gd name="connsiteY436" fmla="*/ 2119918 h 2353303"/>
                <a:gd name="connsiteX437" fmla="*/ 196805 w 1809181"/>
                <a:gd name="connsiteY437" fmla="*/ 2129642 h 2353303"/>
                <a:gd name="connsiteX438" fmla="*/ 237114 w 1809181"/>
                <a:gd name="connsiteY438" fmla="*/ 2124780 h 2353303"/>
                <a:gd name="connsiteX439" fmla="*/ 244228 w 1809181"/>
                <a:gd name="connsiteY439" fmla="*/ 2136935 h 2353303"/>
                <a:gd name="connsiteX440" fmla="*/ 263197 w 1809181"/>
                <a:gd name="connsiteY440" fmla="*/ 2124780 h 2353303"/>
                <a:gd name="connsiteX441" fmla="*/ 263197 w 1809181"/>
                <a:gd name="connsiteY441" fmla="*/ 2119918 h 2353303"/>
                <a:gd name="connsiteX442" fmla="*/ 284537 w 1809181"/>
                <a:gd name="connsiteY442" fmla="*/ 2105331 h 2353303"/>
                <a:gd name="connsiteX443" fmla="*/ 277424 w 1809181"/>
                <a:gd name="connsiteY443" fmla="*/ 2081020 h 2353303"/>
                <a:gd name="connsiteX444" fmla="*/ 291651 w 1809181"/>
                <a:gd name="connsiteY444" fmla="*/ 2076158 h 2353303"/>
                <a:gd name="connsiteX445" fmla="*/ 303506 w 1809181"/>
                <a:gd name="connsiteY445" fmla="*/ 2105331 h 2353303"/>
                <a:gd name="connsiteX446" fmla="*/ 324847 w 1809181"/>
                <a:gd name="connsiteY446" fmla="*/ 2095607 h 2353303"/>
                <a:gd name="connsiteX447" fmla="*/ 320104 w 1809181"/>
                <a:gd name="connsiteY447" fmla="*/ 2081020 h 2353303"/>
                <a:gd name="connsiteX448" fmla="*/ 339073 w 1809181"/>
                <a:gd name="connsiteY448" fmla="*/ 2034829 h 2353303"/>
                <a:gd name="connsiteX449" fmla="*/ 343816 w 1809181"/>
                <a:gd name="connsiteY449" fmla="*/ 2034829 h 2353303"/>
                <a:gd name="connsiteX450" fmla="*/ 343816 w 1809181"/>
                <a:gd name="connsiteY450" fmla="*/ 2008087 h 2353303"/>
                <a:gd name="connsiteX451" fmla="*/ 317733 w 1809181"/>
                <a:gd name="connsiteY451" fmla="*/ 2008087 h 2353303"/>
                <a:gd name="connsiteX452" fmla="*/ 320104 w 1809181"/>
                <a:gd name="connsiteY452" fmla="*/ 2000794 h 2353303"/>
                <a:gd name="connsiteX453" fmla="*/ 312991 w 1809181"/>
                <a:gd name="connsiteY453" fmla="*/ 1998363 h 2353303"/>
                <a:gd name="connsiteX454" fmla="*/ 298764 w 1809181"/>
                <a:gd name="connsiteY454" fmla="*/ 2020243 h 2353303"/>
                <a:gd name="connsiteX455" fmla="*/ 265568 w 1809181"/>
                <a:gd name="connsiteY455" fmla="*/ 1991069 h 2353303"/>
                <a:gd name="connsiteX456" fmla="*/ 263197 w 1809181"/>
                <a:gd name="connsiteY456" fmla="*/ 1991069 h 2353303"/>
                <a:gd name="connsiteX457" fmla="*/ 234743 w 1809181"/>
                <a:gd name="connsiteY457" fmla="*/ 1944879 h 2353303"/>
                <a:gd name="connsiteX458" fmla="*/ 227630 w 1809181"/>
                <a:gd name="connsiteY458" fmla="*/ 1957034 h 2353303"/>
                <a:gd name="connsiteX459" fmla="*/ 215774 w 1809181"/>
                <a:gd name="connsiteY459" fmla="*/ 1942447 h 2353303"/>
                <a:gd name="connsiteX460" fmla="*/ 208661 w 1809181"/>
                <a:gd name="connsiteY460" fmla="*/ 1944879 h 2353303"/>
                <a:gd name="connsiteX461" fmla="*/ 196805 w 1809181"/>
                <a:gd name="connsiteY461" fmla="*/ 1930292 h 2353303"/>
                <a:gd name="connsiteX462" fmla="*/ 173094 w 1809181"/>
                <a:gd name="connsiteY462" fmla="*/ 1952172 h 2353303"/>
                <a:gd name="connsiteX463" fmla="*/ 139898 w 1809181"/>
                <a:gd name="connsiteY463" fmla="*/ 1893826 h 2353303"/>
                <a:gd name="connsiteX464" fmla="*/ 106702 w 1809181"/>
                <a:gd name="connsiteY464" fmla="*/ 1910843 h 2353303"/>
                <a:gd name="connsiteX465" fmla="*/ 99588 w 1809181"/>
                <a:gd name="connsiteY465" fmla="*/ 1903550 h 2353303"/>
                <a:gd name="connsiteX466" fmla="*/ 99588 w 1809181"/>
                <a:gd name="connsiteY466" fmla="*/ 1896257 h 2353303"/>
                <a:gd name="connsiteX467" fmla="*/ 106702 w 1809181"/>
                <a:gd name="connsiteY467" fmla="*/ 1893826 h 2353303"/>
                <a:gd name="connsiteX468" fmla="*/ 106702 w 1809181"/>
                <a:gd name="connsiteY468" fmla="*/ 1886532 h 2353303"/>
                <a:gd name="connsiteX469" fmla="*/ 87732 w 1809181"/>
                <a:gd name="connsiteY469" fmla="*/ 1888963 h 2353303"/>
                <a:gd name="connsiteX470" fmla="*/ 85361 w 1809181"/>
                <a:gd name="connsiteY470" fmla="*/ 1867083 h 2353303"/>
                <a:gd name="connsiteX471" fmla="*/ 101959 w 1809181"/>
                <a:gd name="connsiteY471" fmla="*/ 1867083 h 2353303"/>
                <a:gd name="connsiteX472" fmla="*/ 101959 w 1809181"/>
                <a:gd name="connsiteY472" fmla="*/ 1859790 h 2353303"/>
                <a:gd name="connsiteX473" fmla="*/ 113815 w 1809181"/>
                <a:gd name="connsiteY473" fmla="*/ 1862221 h 2353303"/>
                <a:gd name="connsiteX474" fmla="*/ 120928 w 1809181"/>
                <a:gd name="connsiteY474" fmla="*/ 1847635 h 2353303"/>
                <a:gd name="connsiteX475" fmla="*/ 85361 w 1809181"/>
                <a:gd name="connsiteY475" fmla="*/ 1852497 h 2353303"/>
                <a:gd name="connsiteX476" fmla="*/ 78248 w 1809181"/>
                <a:gd name="connsiteY476" fmla="*/ 1813599 h 2353303"/>
                <a:gd name="connsiteX477" fmla="*/ 71134 w 1809181"/>
                <a:gd name="connsiteY477" fmla="*/ 1813599 h 2353303"/>
                <a:gd name="connsiteX478" fmla="*/ 64021 w 1809181"/>
                <a:gd name="connsiteY478" fmla="*/ 1764977 h 2353303"/>
                <a:gd name="connsiteX479" fmla="*/ 23712 w 1809181"/>
                <a:gd name="connsiteY479" fmla="*/ 1772271 h 2353303"/>
                <a:gd name="connsiteX480" fmla="*/ 23712 w 1809181"/>
                <a:gd name="connsiteY480" fmla="*/ 1750391 h 2353303"/>
                <a:gd name="connsiteX481" fmla="*/ 26083 w 1809181"/>
                <a:gd name="connsiteY481" fmla="*/ 1747960 h 2353303"/>
                <a:gd name="connsiteX482" fmla="*/ 30825 w 1809181"/>
                <a:gd name="connsiteY482" fmla="*/ 1733373 h 2353303"/>
                <a:gd name="connsiteX483" fmla="*/ 30825 w 1809181"/>
                <a:gd name="connsiteY483" fmla="*/ 1723649 h 2353303"/>
                <a:gd name="connsiteX484" fmla="*/ 18969 w 1809181"/>
                <a:gd name="connsiteY484" fmla="*/ 1723649 h 2353303"/>
                <a:gd name="connsiteX485" fmla="*/ 16598 w 1809181"/>
                <a:gd name="connsiteY485" fmla="*/ 1701769 h 2353303"/>
                <a:gd name="connsiteX486" fmla="*/ 4743 w 1809181"/>
                <a:gd name="connsiteY486" fmla="*/ 1701769 h 2353303"/>
                <a:gd name="connsiteX487" fmla="*/ 0 w 1809181"/>
                <a:gd name="connsiteY487" fmla="*/ 1684751 h 2353303"/>
                <a:gd name="connsiteX488" fmla="*/ 23712 w 1809181"/>
                <a:gd name="connsiteY488" fmla="*/ 1675027 h 2353303"/>
                <a:gd name="connsiteX489" fmla="*/ 23712 w 1809181"/>
                <a:gd name="connsiteY489" fmla="*/ 1672596 h 2353303"/>
                <a:gd name="connsiteX490" fmla="*/ 47423 w 1809181"/>
                <a:gd name="connsiteY490" fmla="*/ 1672596 h 2353303"/>
                <a:gd name="connsiteX491" fmla="*/ 40310 w 1809181"/>
                <a:gd name="connsiteY491" fmla="*/ 1638560 h 2353303"/>
                <a:gd name="connsiteX492" fmla="*/ 18969 w 1809181"/>
                <a:gd name="connsiteY492" fmla="*/ 1643422 h 2353303"/>
                <a:gd name="connsiteX493" fmla="*/ 16598 w 1809181"/>
                <a:gd name="connsiteY493" fmla="*/ 1611818 h 2353303"/>
                <a:gd name="connsiteX494" fmla="*/ 23712 w 1809181"/>
                <a:gd name="connsiteY494" fmla="*/ 1611818 h 2353303"/>
                <a:gd name="connsiteX495" fmla="*/ 11856 w 1809181"/>
                <a:gd name="connsiteY495" fmla="*/ 1602094 h 2353303"/>
                <a:gd name="connsiteX496" fmla="*/ 23712 w 1809181"/>
                <a:gd name="connsiteY496" fmla="*/ 1597232 h 2353303"/>
                <a:gd name="connsiteX497" fmla="*/ 16598 w 1809181"/>
                <a:gd name="connsiteY497" fmla="*/ 1582645 h 2353303"/>
                <a:gd name="connsiteX498" fmla="*/ 18969 w 1809181"/>
                <a:gd name="connsiteY498" fmla="*/ 1570489 h 2353303"/>
                <a:gd name="connsiteX499" fmla="*/ 18969 w 1809181"/>
                <a:gd name="connsiteY499" fmla="*/ 1553472 h 2353303"/>
                <a:gd name="connsiteX500" fmla="*/ 30825 w 1809181"/>
                <a:gd name="connsiteY500" fmla="*/ 1548610 h 2353303"/>
                <a:gd name="connsiteX501" fmla="*/ 30825 w 1809181"/>
                <a:gd name="connsiteY501" fmla="*/ 1541316 h 2353303"/>
                <a:gd name="connsiteX502" fmla="*/ 37939 w 1809181"/>
                <a:gd name="connsiteY502" fmla="*/ 1548610 h 2353303"/>
                <a:gd name="connsiteX503" fmla="*/ 52165 w 1809181"/>
                <a:gd name="connsiteY503" fmla="*/ 1541316 h 2353303"/>
                <a:gd name="connsiteX504" fmla="*/ 47423 w 1809181"/>
                <a:gd name="connsiteY504" fmla="*/ 1541316 h 2353303"/>
                <a:gd name="connsiteX505" fmla="*/ 54537 w 1809181"/>
                <a:gd name="connsiteY505" fmla="*/ 1538885 h 2353303"/>
                <a:gd name="connsiteX506" fmla="*/ 59279 w 1809181"/>
                <a:gd name="connsiteY506" fmla="*/ 1546179 h 2353303"/>
                <a:gd name="connsiteX507" fmla="*/ 66392 w 1809181"/>
                <a:gd name="connsiteY507" fmla="*/ 1546179 h 2353303"/>
                <a:gd name="connsiteX508" fmla="*/ 80619 w 1809181"/>
                <a:gd name="connsiteY508" fmla="*/ 1553472 h 2353303"/>
                <a:gd name="connsiteX509" fmla="*/ 85361 w 1809181"/>
                <a:gd name="connsiteY509" fmla="*/ 1548610 h 2353303"/>
                <a:gd name="connsiteX510" fmla="*/ 94846 w 1809181"/>
                <a:gd name="connsiteY510" fmla="*/ 1560765 h 2353303"/>
                <a:gd name="connsiteX511" fmla="*/ 99588 w 1809181"/>
                <a:gd name="connsiteY511" fmla="*/ 1570489 h 2353303"/>
                <a:gd name="connsiteX512" fmla="*/ 106702 w 1809181"/>
                <a:gd name="connsiteY512" fmla="*/ 1568058 h 2353303"/>
                <a:gd name="connsiteX513" fmla="*/ 113815 w 1809181"/>
                <a:gd name="connsiteY513" fmla="*/ 1575352 h 2353303"/>
                <a:gd name="connsiteX514" fmla="*/ 128042 w 1809181"/>
                <a:gd name="connsiteY514" fmla="*/ 1570489 h 2353303"/>
                <a:gd name="connsiteX515" fmla="*/ 132784 w 1809181"/>
                <a:gd name="connsiteY515" fmla="*/ 1582645 h 2353303"/>
                <a:gd name="connsiteX516" fmla="*/ 154124 w 1809181"/>
                <a:gd name="connsiteY516" fmla="*/ 1587507 h 2353303"/>
                <a:gd name="connsiteX517" fmla="*/ 154124 w 1809181"/>
                <a:gd name="connsiteY517" fmla="*/ 1570489 h 2353303"/>
                <a:gd name="connsiteX518" fmla="*/ 163609 w 1809181"/>
                <a:gd name="connsiteY518" fmla="*/ 1570489 h 2353303"/>
                <a:gd name="connsiteX519" fmla="*/ 173094 w 1809181"/>
                <a:gd name="connsiteY519" fmla="*/ 1553472 h 2353303"/>
                <a:gd name="connsiteX520" fmla="*/ 161238 w 1809181"/>
                <a:gd name="connsiteY520" fmla="*/ 1473246 h 2353303"/>
                <a:gd name="connsiteX521" fmla="*/ 168351 w 1809181"/>
                <a:gd name="connsiteY521" fmla="*/ 1478108 h 2353303"/>
                <a:gd name="connsiteX522" fmla="*/ 173094 w 1809181"/>
                <a:gd name="connsiteY522" fmla="*/ 1465952 h 2353303"/>
                <a:gd name="connsiteX523" fmla="*/ 180207 w 1809181"/>
                <a:gd name="connsiteY523" fmla="*/ 1470814 h 2353303"/>
                <a:gd name="connsiteX524" fmla="*/ 180207 w 1809181"/>
                <a:gd name="connsiteY524" fmla="*/ 1465952 h 2353303"/>
                <a:gd name="connsiteX525" fmla="*/ 194434 w 1809181"/>
                <a:gd name="connsiteY525" fmla="*/ 1465952 h 2353303"/>
                <a:gd name="connsiteX526" fmla="*/ 180207 w 1809181"/>
                <a:gd name="connsiteY526" fmla="*/ 1376002 h 2353303"/>
                <a:gd name="connsiteX527" fmla="*/ 161238 w 1809181"/>
                <a:gd name="connsiteY527" fmla="*/ 1380864 h 2353303"/>
                <a:gd name="connsiteX528" fmla="*/ 161238 w 1809181"/>
                <a:gd name="connsiteY528" fmla="*/ 1373571 h 2353303"/>
                <a:gd name="connsiteX529" fmla="*/ 135155 w 1809181"/>
                <a:gd name="connsiteY529" fmla="*/ 1373571 h 2353303"/>
                <a:gd name="connsiteX530" fmla="*/ 132784 w 1809181"/>
                <a:gd name="connsiteY530" fmla="*/ 1346829 h 2353303"/>
                <a:gd name="connsiteX531" fmla="*/ 132784 w 1809181"/>
                <a:gd name="connsiteY531" fmla="*/ 1334673 h 2353303"/>
                <a:gd name="connsiteX532" fmla="*/ 139898 w 1809181"/>
                <a:gd name="connsiteY532" fmla="*/ 1327380 h 2353303"/>
                <a:gd name="connsiteX533" fmla="*/ 135155 w 1809181"/>
                <a:gd name="connsiteY533" fmla="*/ 1305500 h 2353303"/>
                <a:gd name="connsiteX534" fmla="*/ 142269 w 1809181"/>
                <a:gd name="connsiteY534" fmla="*/ 1303069 h 2353303"/>
                <a:gd name="connsiteX535" fmla="*/ 139898 w 1809181"/>
                <a:gd name="connsiteY535" fmla="*/ 1298207 h 2353303"/>
                <a:gd name="connsiteX536" fmla="*/ 142269 w 1809181"/>
                <a:gd name="connsiteY536" fmla="*/ 1295775 h 2353303"/>
                <a:gd name="connsiteX537" fmla="*/ 149382 w 1809181"/>
                <a:gd name="connsiteY537" fmla="*/ 1295775 h 2353303"/>
                <a:gd name="connsiteX538" fmla="*/ 149382 w 1809181"/>
                <a:gd name="connsiteY538" fmla="*/ 1276327 h 2353303"/>
                <a:gd name="connsiteX539" fmla="*/ 142269 w 1809181"/>
                <a:gd name="connsiteY539" fmla="*/ 1276327 h 2353303"/>
                <a:gd name="connsiteX540" fmla="*/ 142269 w 1809181"/>
                <a:gd name="connsiteY540" fmla="*/ 1247154 h 2353303"/>
                <a:gd name="connsiteX541" fmla="*/ 154124 w 1809181"/>
                <a:gd name="connsiteY541" fmla="*/ 1242291 h 2353303"/>
                <a:gd name="connsiteX542" fmla="*/ 149382 w 1809181"/>
                <a:gd name="connsiteY542" fmla="*/ 1220411 h 2353303"/>
                <a:gd name="connsiteX543" fmla="*/ 180207 w 1809181"/>
                <a:gd name="connsiteY543" fmla="*/ 1215549 h 2353303"/>
                <a:gd name="connsiteX544" fmla="*/ 175465 w 1809181"/>
                <a:gd name="connsiteY544" fmla="*/ 1198532 h 2353303"/>
                <a:gd name="connsiteX545" fmla="*/ 161238 w 1809181"/>
                <a:gd name="connsiteY545" fmla="*/ 1193669 h 2353303"/>
                <a:gd name="connsiteX546" fmla="*/ 154124 w 1809181"/>
                <a:gd name="connsiteY546" fmla="*/ 1179083 h 2353303"/>
                <a:gd name="connsiteX547" fmla="*/ 132784 w 1809181"/>
                <a:gd name="connsiteY547" fmla="*/ 1179083 h 2353303"/>
                <a:gd name="connsiteX548" fmla="*/ 128042 w 1809181"/>
                <a:gd name="connsiteY548" fmla="*/ 1157203 h 2353303"/>
                <a:gd name="connsiteX549" fmla="*/ 118557 w 1809181"/>
                <a:gd name="connsiteY549" fmla="*/ 1157203 h 2353303"/>
                <a:gd name="connsiteX550" fmla="*/ 99588 w 1809181"/>
                <a:gd name="connsiteY550" fmla="*/ 1157203 h 2353303"/>
                <a:gd name="connsiteX551" fmla="*/ 94846 w 1809181"/>
                <a:gd name="connsiteY551" fmla="*/ 1132892 h 2353303"/>
                <a:gd name="connsiteX552" fmla="*/ 87732 w 1809181"/>
                <a:gd name="connsiteY552" fmla="*/ 1115874 h 2353303"/>
                <a:gd name="connsiteX553" fmla="*/ 85361 w 1809181"/>
                <a:gd name="connsiteY553" fmla="*/ 1084270 h 2353303"/>
                <a:gd name="connsiteX554" fmla="*/ 92475 w 1809181"/>
                <a:gd name="connsiteY554" fmla="*/ 1084270 h 2353303"/>
                <a:gd name="connsiteX555" fmla="*/ 94846 w 1809181"/>
                <a:gd name="connsiteY555" fmla="*/ 1074546 h 2353303"/>
                <a:gd name="connsiteX556" fmla="*/ 85361 w 1809181"/>
                <a:gd name="connsiteY556" fmla="*/ 1047803 h 2353303"/>
                <a:gd name="connsiteX557" fmla="*/ 80619 w 1809181"/>
                <a:gd name="connsiteY557" fmla="*/ 1025924 h 2353303"/>
                <a:gd name="connsiteX558" fmla="*/ 73506 w 1809181"/>
                <a:gd name="connsiteY558" fmla="*/ 1025924 h 2353303"/>
                <a:gd name="connsiteX559" fmla="*/ 71134 w 1809181"/>
                <a:gd name="connsiteY559" fmla="*/ 1021061 h 2353303"/>
                <a:gd name="connsiteX560" fmla="*/ 85361 w 1809181"/>
                <a:gd name="connsiteY560" fmla="*/ 999182 h 2353303"/>
                <a:gd name="connsiteX561" fmla="*/ 99588 w 1809181"/>
                <a:gd name="connsiteY561" fmla="*/ 1004044 h 2353303"/>
                <a:gd name="connsiteX562" fmla="*/ 101959 w 1809181"/>
                <a:gd name="connsiteY562" fmla="*/ 1011337 h 2353303"/>
                <a:gd name="connsiteX563" fmla="*/ 113815 w 1809181"/>
                <a:gd name="connsiteY563" fmla="*/ 1018630 h 2353303"/>
                <a:gd name="connsiteX564" fmla="*/ 132784 w 1809181"/>
                <a:gd name="connsiteY564" fmla="*/ 1018630 h 2353303"/>
                <a:gd name="connsiteX565" fmla="*/ 135155 w 1809181"/>
                <a:gd name="connsiteY565" fmla="*/ 1025924 h 2353303"/>
                <a:gd name="connsiteX566" fmla="*/ 147011 w 1809181"/>
                <a:gd name="connsiteY566" fmla="*/ 1021061 h 2353303"/>
                <a:gd name="connsiteX567" fmla="*/ 154124 w 1809181"/>
                <a:gd name="connsiteY567" fmla="*/ 1004044 h 2353303"/>
                <a:gd name="connsiteX568" fmla="*/ 208661 w 1809181"/>
                <a:gd name="connsiteY568" fmla="*/ 1006475 h 2353303"/>
                <a:gd name="connsiteX569" fmla="*/ 241857 w 1809181"/>
                <a:gd name="connsiteY569" fmla="*/ 1040510 h 2353303"/>
                <a:gd name="connsiteX570" fmla="*/ 244228 w 1809181"/>
                <a:gd name="connsiteY570" fmla="*/ 1028355 h 2353303"/>
                <a:gd name="connsiteX571" fmla="*/ 237114 w 1809181"/>
                <a:gd name="connsiteY571" fmla="*/ 1028355 h 2353303"/>
                <a:gd name="connsiteX572" fmla="*/ 234743 w 1809181"/>
                <a:gd name="connsiteY572" fmla="*/ 1021061 h 2353303"/>
                <a:gd name="connsiteX573" fmla="*/ 222888 w 1809181"/>
                <a:gd name="connsiteY573" fmla="*/ 1011337 h 2353303"/>
                <a:gd name="connsiteX574" fmla="*/ 227630 w 1809181"/>
                <a:gd name="connsiteY574" fmla="*/ 1004044 h 2353303"/>
                <a:gd name="connsiteX575" fmla="*/ 234743 w 1809181"/>
                <a:gd name="connsiteY575" fmla="*/ 1004044 h 2353303"/>
                <a:gd name="connsiteX576" fmla="*/ 237114 w 1809181"/>
                <a:gd name="connsiteY576" fmla="*/ 991888 h 2353303"/>
                <a:gd name="connsiteX577" fmla="*/ 256084 w 1809181"/>
                <a:gd name="connsiteY577" fmla="*/ 991888 h 2353303"/>
                <a:gd name="connsiteX578" fmla="*/ 258455 w 1809181"/>
                <a:gd name="connsiteY578" fmla="*/ 977302 h 2353303"/>
                <a:gd name="connsiteX579" fmla="*/ 265568 w 1809181"/>
                <a:gd name="connsiteY579" fmla="*/ 979733 h 2353303"/>
                <a:gd name="connsiteX580" fmla="*/ 275053 w 1809181"/>
                <a:gd name="connsiteY580" fmla="*/ 965146 h 2353303"/>
                <a:gd name="connsiteX581" fmla="*/ 296393 w 1809181"/>
                <a:gd name="connsiteY581" fmla="*/ 970008 h 2353303"/>
                <a:gd name="connsiteX582" fmla="*/ 296393 w 1809181"/>
                <a:gd name="connsiteY582" fmla="*/ 977302 h 2353303"/>
                <a:gd name="connsiteX583" fmla="*/ 317733 w 1809181"/>
                <a:gd name="connsiteY583" fmla="*/ 991888 h 2353303"/>
                <a:gd name="connsiteX584" fmla="*/ 317733 w 1809181"/>
                <a:gd name="connsiteY584" fmla="*/ 943266 h 2353303"/>
                <a:gd name="connsiteX585" fmla="*/ 329589 w 1809181"/>
                <a:gd name="connsiteY585" fmla="*/ 935973 h 2353303"/>
                <a:gd name="connsiteX586" fmla="*/ 336702 w 1809181"/>
                <a:gd name="connsiteY586" fmla="*/ 921386 h 2353303"/>
                <a:gd name="connsiteX587" fmla="*/ 353300 w 1809181"/>
                <a:gd name="connsiteY587" fmla="*/ 921386 h 2353303"/>
                <a:gd name="connsiteX588" fmla="*/ 358043 w 1809181"/>
                <a:gd name="connsiteY588" fmla="*/ 909231 h 2353303"/>
                <a:gd name="connsiteX589" fmla="*/ 386496 w 1809181"/>
                <a:gd name="connsiteY589" fmla="*/ 909231 h 2353303"/>
                <a:gd name="connsiteX590" fmla="*/ 386496 w 1809181"/>
                <a:gd name="connsiteY590" fmla="*/ 899507 h 2353303"/>
                <a:gd name="connsiteX591" fmla="*/ 374641 w 1809181"/>
                <a:gd name="connsiteY591" fmla="*/ 894644 h 2353303"/>
                <a:gd name="connsiteX592" fmla="*/ 384125 w 1809181"/>
                <a:gd name="connsiteY592" fmla="*/ 882489 h 2353303"/>
                <a:gd name="connsiteX593" fmla="*/ 367527 w 1809181"/>
                <a:gd name="connsiteY593" fmla="*/ 872764 h 2353303"/>
                <a:gd name="connsiteX594" fmla="*/ 374641 w 1809181"/>
                <a:gd name="connsiteY594" fmla="*/ 865471 h 2353303"/>
                <a:gd name="connsiteX595" fmla="*/ 379383 w 1809181"/>
                <a:gd name="connsiteY595" fmla="*/ 867902 h 2353303"/>
                <a:gd name="connsiteX596" fmla="*/ 384125 w 1809181"/>
                <a:gd name="connsiteY596" fmla="*/ 860609 h 2353303"/>
                <a:gd name="connsiteX597" fmla="*/ 379383 w 1809181"/>
                <a:gd name="connsiteY597" fmla="*/ 860609 h 2353303"/>
                <a:gd name="connsiteX598" fmla="*/ 391239 w 1809181"/>
                <a:gd name="connsiteY598" fmla="*/ 853316 h 2353303"/>
                <a:gd name="connsiteX599" fmla="*/ 393610 w 1809181"/>
                <a:gd name="connsiteY599" fmla="*/ 846022 h 2353303"/>
                <a:gd name="connsiteX600" fmla="*/ 400723 w 1809181"/>
                <a:gd name="connsiteY600" fmla="*/ 858178 h 2353303"/>
                <a:gd name="connsiteX601" fmla="*/ 407837 w 1809181"/>
                <a:gd name="connsiteY601" fmla="*/ 853316 h 2353303"/>
                <a:gd name="connsiteX602" fmla="*/ 407837 w 1809181"/>
                <a:gd name="connsiteY602" fmla="*/ 831436 h 2353303"/>
                <a:gd name="connsiteX603" fmla="*/ 414950 w 1809181"/>
                <a:gd name="connsiteY603" fmla="*/ 831436 h 2353303"/>
                <a:gd name="connsiteX604" fmla="*/ 414950 w 1809181"/>
                <a:gd name="connsiteY604" fmla="*/ 811987 h 2353303"/>
                <a:gd name="connsiteX605" fmla="*/ 422063 w 1809181"/>
                <a:gd name="connsiteY605" fmla="*/ 809556 h 2353303"/>
                <a:gd name="connsiteX606" fmla="*/ 429177 w 1809181"/>
                <a:gd name="connsiteY606" fmla="*/ 802263 h 2353303"/>
                <a:gd name="connsiteX607" fmla="*/ 445775 w 1809181"/>
                <a:gd name="connsiteY607" fmla="*/ 804694 h 2353303"/>
                <a:gd name="connsiteX608" fmla="*/ 445775 w 1809181"/>
                <a:gd name="connsiteY608" fmla="*/ 809556 h 2353303"/>
                <a:gd name="connsiteX609" fmla="*/ 452888 w 1809181"/>
                <a:gd name="connsiteY609" fmla="*/ 804694 h 2353303"/>
                <a:gd name="connsiteX610" fmla="*/ 460002 w 1809181"/>
                <a:gd name="connsiteY610" fmla="*/ 804694 h 2353303"/>
                <a:gd name="connsiteX611" fmla="*/ 460002 w 1809181"/>
                <a:gd name="connsiteY611" fmla="*/ 802263 h 2353303"/>
                <a:gd name="connsiteX612" fmla="*/ 474229 w 1809181"/>
                <a:gd name="connsiteY612" fmla="*/ 797400 h 2353303"/>
                <a:gd name="connsiteX613" fmla="*/ 469486 w 1809181"/>
                <a:gd name="connsiteY613" fmla="*/ 777952 h 2353303"/>
                <a:gd name="connsiteX614" fmla="*/ 462373 w 1809181"/>
                <a:gd name="connsiteY614" fmla="*/ 770658 h 2353303"/>
                <a:gd name="connsiteX615" fmla="*/ 467115 w 1809181"/>
                <a:gd name="connsiteY615" fmla="*/ 768227 h 2353303"/>
                <a:gd name="connsiteX616" fmla="*/ 493198 w 1809181"/>
                <a:gd name="connsiteY616" fmla="*/ 763365 h 2353303"/>
                <a:gd name="connsiteX617" fmla="*/ 535878 w 1809181"/>
                <a:gd name="connsiteY617" fmla="*/ 741485 h 2353303"/>
                <a:gd name="connsiteX618" fmla="*/ 524023 w 1809181"/>
                <a:gd name="connsiteY618" fmla="*/ 726899 h 2353303"/>
                <a:gd name="connsiteX619" fmla="*/ 469486 w 1809181"/>
                <a:gd name="connsiteY619" fmla="*/ 705019 h 2353303"/>
                <a:gd name="connsiteX620" fmla="*/ 493198 w 1809181"/>
                <a:gd name="connsiteY620" fmla="*/ 680708 h 2353303"/>
                <a:gd name="connsiteX621" fmla="*/ 500311 w 1809181"/>
                <a:gd name="connsiteY621" fmla="*/ 673414 h 2353303"/>
                <a:gd name="connsiteX622" fmla="*/ 528765 w 1809181"/>
                <a:gd name="connsiteY622" fmla="*/ 670983 h 2353303"/>
                <a:gd name="connsiteX623" fmla="*/ 616497 w 1809181"/>
                <a:gd name="connsiteY623" fmla="*/ 692863 h 2353303"/>
                <a:gd name="connsiteX624" fmla="*/ 630724 w 1809181"/>
                <a:gd name="connsiteY624" fmla="*/ 688001 h 2353303"/>
                <a:gd name="connsiteX625" fmla="*/ 630724 w 1809181"/>
                <a:gd name="connsiteY625" fmla="*/ 695294 h 2353303"/>
                <a:gd name="connsiteX626" fmla="*/ 640208 w 1809181"/>
                <a:gd name="connsiteY626" fmla="*/ 695294 h 2353303"/>
                <a:gd name="connsiteX627" fmla="*/ 644951 w 1809181"/>
                <a:gd name="connsiteY627" fmla="*/ 678277 h 2353303"/>
                <a:gd name="connsiteX628" fmla="*/ 652064 w 1809181"/>
                <a:gd name="connsiteY628" fmla="*/ 666121 h 2353303"/>
                <a:gd name="connsiteX629" fmla="*/ 663920 w 1809181"/>
                <a:gd name="connsiteY629" fmla="*/ 688001 h 2353303"/>
                <a:gd name="connsiteX630" fmla="*/ 671033 w 1809181"/>
                <a:gd name="connsiteY630" fmla="*/ 685570 h 2353303"/>
                <a:gd name="connsiteX631" fmla="*/ 685260 w 1809181"/>
                <a:gd name="connsiteY631" fmla="*/ 700156 h 2353303"/>
                <a:gd name="connsiteX632" fmla="*/ 685260 w 1809181"/>
                <a:gd name="connsiteY632" fmla="*/ 700156 h 2353303"/>
                <a:gd name="connsiteX633" fmla="*/ 671033 w 1809181"/>
                <a:gd name="connsiteY633" fmla="*/ 685570 h 2353303"/>
                <a:gd name="connsiteX634" fmla="*/ 663920 w 1809181"/>
                <a:gd name="connsiteY634" fmla="*/ 688001 h 2353303"/>
                <a:gd name="connsiteX635" fmla="*/ 652064 w 1809181"/>
                <a:gd name="connsiteY635" fmla="*/ 666121 h 2353303"/>
                <a:gd name="connsiteX636" fmla="*/ 652064 w 1809181"/>
                <a:gd name="connsiteY636" fmla="*/ 658827 h 2353303"/>
                <a:gd name="connsiteX637" fmla="*/ 673404 w 1809181"/>
                <a:gd name="connsiteY637" fmla="*/ 646672 h 2353303"/>
                <a:gd name="connsiteX638" fmla="*/ 666291 w 1809181"/>
                <a:gd name="connsiteY638" fmla="*/ 639379 h 2353303"/>
                <a:gd name="connsiteX639" fmla="*/ 697116 w 1809181"/>
                <a:gd name="connsiteY639" fmla="*/ 629654 h 2353303"/>
                <a:gd name="connsiteX640" fmla="*/ 692374 w 1809181"/>
                <a:gd name="connsiteY640" fmla="*/ 615068 h 2353303"/>
                <a:gd name="connsiteX641" fmla="*/ 659178 w 1809181"/>
                <a:gd name="connsiteY641" fmla="*/ 610205 h 2353303"/>
                <a:gd name="connsiteX642" fmla="*/ 656806 w 1809181"/>
                <a:gd name="connsiteY642" fmla="*/ 595619 h 2353303"/>
                <a:gd name="connsiteX643" fmla="*/ 666291 w 1809181"/>
                <a:gd name="connsiteY643" fmla="*/ 534841 h 2353303"/>
                <a:gd name="connsiteX644" fmla="*/ 656806 w 1809181"/>
                <a:gd name="connsiteY644" fmla="*/ 525117 h 2353303"/>
                <a:gd name="connsiteX645" fmla="*/ 656806 w 1809181"/>
                <a:gd name="connsiteY645" fmla="*/ 503237 h 2353303"/>
                <a:gd name="connsiteX646" fmla="*/ 640208 w 1809181"/>
                <a:gd name="connsiteY646" fmla="*/ 503237 h 2353303"/>
                <a:gd name="connsiteX647" fmla="*/ 644951 w 1809181"/>
                <a:gd name="connsiteY647" fmla="*/ 471633 h 2353303"/>
                <a:gd name="connsiteX648" fmla="*/ 637837 w 1809181"/>
                <a:gd name="connsiteY648" fmla="*/ 464340 h 2353303"/>
                <a:gd name="connsiteX649" fmla="*/ 640208 w 1809181"/>
                <a:gd name="connsiteY649" fmla="*/ 444891 h 2353303"/>
                <a:gd name="connsiteX650" fmla="*/ 659178 w 1809181"/>
                <a:gd name="connsiteY650" fmla="*/ 444891 h 2353303"/>
                <a:gd name="connsiteX651" fmla="*/ 678147 w 1809181"/>
                <a:gd name="connsiteY651" fmla="*/ 430304 h 2353303"/>
                <a:gd name="connsiteX652" fmla="*/ 680518 w 1809181"/>
                <a:gd name="connsiteY652" fmla="*/ 427873 h 2353303"/>
                <a:gd name="connsiteX653" fmla="*/ 659178 w 1809181"/>
                <a:gd name="connsiteY653" fmla="*/ 423011 h 2353303"/>
                <a:gd name="connsiteX654" fmla="*/ 666291 w 1809181"/>
                <a:gd name="connsiteY654" fmla="*/ 405993 h 2353303"/>
                <a:gd name="connsiteX655" fmla="*/ 692374 w 1809181"/>
                <a:gd name="connsiteY655" fmla="*/ 408424 h 2353303"/>
                <a:gd name="connsiteX656" fmla="*/ 687631 w 1809181"/>
                <a:gd name="connsiteY656" fmla="*/ 388975 h 2353303"/>
                <a:gd name="connsiteX657" fmla="*/ 687631 w 1809181"/>
                <a:gd name="connsiteY657" fmla="*/ 374389 h 2353303"/>
                <a:gd name="connsiteX658" fmla="*/ 704229 w 1809181"/>
                <a:gd name="connsiteY658" fmla="*/ 374389 h 2353303"/>
                <a:gd name="connsiteX659" fmla="*/ 706600 w 1809181"/>
                <a:gd name="connsiteY659" fmla="*/ 367096 h 2353303"/>
                <a:gd name="connsiteX660" fmla="*/ 713714 w 1809181"/>
                <a:gd name="connsiteY660" fmla="*/ 364665 h 2353303"/>
                <a:gd name="connsiteX661" fmla="*/ 711343 w 1809181"/>
                <a:gd name="connsiteY661" fmla="*/ 347647 h 2353303"/>
                <a:gd name="connsiteX662" fmla="*/ 739796 w 1809181"/>
                <a:gd name="connsiteY662" fmla="*/ 337922 h 2353303"/>
                <a:gd name="connsiteX663" fmla="*/ 727941 w 1809181"/>
                <a:gd name="connsiteY663" fmla="*/ 333060 h 2353303"/>
                <a:gd name="connsiteX664" fmla="*/ 725569 w 1809181"/>
                <a:gd name="connsiteY664" fmla="*/ 311180 h 2353303"/>
                <a:gd name="connsiteX665" fmla="*/ 718456 w 1809181"/>
                <a:gd name="connsiteY665" fmla="*/ 308749 h 2353303"/>
                <a:gd name="connsiteX666" fmla="*/ 725569 w 1809181"/>
                <a:gd name="connsiteY666" fmla="*/ 299025 h 2353303"/>
                <a:gd name="connsiteX667" fmla="*/ 725569 w 1809181"/>
                <a:gd name="connsiteY667" fmla="*/ 296594 h 2353303"/>
                <a:gd name="connsiteX668" fmla="*/ 713714 w 1809181"/>
                <a:gd name="connsiteY668" fmla="*/ 291732 h 2353303"/>
                <a:gd name="connsiteX669" fmla="*/ 704229 w 1809181"/>
                <a:gd name="connsiteY669" fmla="*/ 299025 h 2353303"/>
                <a:gd name="connsiteX670" fmla="*/ 692374 w 1809181"/>
                <a:gd name="connsiteY670" fmla="*/ 282007 h 2353303"/>
                <a:gd name="connsiteX671" fmla="*/ 706600 w 1809181"/>
                <a:gd name="connsiteY671" fmla="*/ 255265 h 2353303"/>
                <a:gd name="connsiteX672" fmla="*/ 713714 w 1809181"/>
                <a:gd name="connsiteY672" fmla="*/ 267421 h 2353303"/>
                <a:gd name="connsiteX673" fmla="*/ 732683 w 1809181"/>
                <a:gd name="connsiteY673" fmla="*/ 240679 h 2353303"/>
                <a:gd name="connsiteX674" fmla="*/ 742167 w 1809181"/>
                <a:gd name="connsiteY674" fmla="*/ 240679 h 2353303"/>
                <a:gd name="connsiteX675" fmla="*/ 742167 w 1809181"/>
                <a:gd name="connsiteY675" fmla="*/ 233385 h 2353303"/>
                <a:gd name="connsiteX676" fmla="*/ 720827 w 1809181"/>
                <a:gd name="connsiteY676" fmla="*/ 218799 h 2353303"/>
                <a:gd name="connsiteX677" fmla="*/ 727941 w 1809181"/>
                <a:gd name="connsiteY677" fmla="*/ 199350 h 2353303"/>
                <a:gd name="connsiteX678" fmla="*/ 754023 w 1809181"/>
                <a:gd name="connsiteY678" fmla="*/ 199350 h 2353303"/>
                <a:gd name="connsiteX679" fmla="*/ 761137 w 1809181"/>
                <a:gd name="connsiteY679" fmla="*/ 192057 h 2353303"/>
                <a:gd name="connsiteX680" fmla="*/ 732683 w 1809181"/>
                <a:gd name="connsiteY680" fmla="*/ 150728 h 2353303"/>
                <a:gd name="connsiteX681" fmla="*/ 742167 w 1809181"/>
                <a:gd name="connsiteY681" fmla="*/ 131279 h 2353303"/>
                <a:gd name="connsiteX682" fmla="*/ 775363 w 1809181"/>
                <a:gd name="connsiteY682" fmla="*/ 116693 h 2353303"/>
                <a:gd name="connsiteX683" fmla="*/ 780106 w 1809181"/>
                <a:gd name="connsiteY683" fmla="*/ 131279 h 2353303"/>
                <a:gd name="connsiteX684" fmla="*/ 801446 w 1809181"/>
                <a:gd name="connsiteY684" fmla="*/ 116693 h 2353303"/>
                <a:gd name="connsiteX685" fmla="*/ 796704 w 1809181"/>
                <a:gd name="connsiteY685" fmla="*/ 109399 h 2353303"/>
                <a:gd name="connsiteX686" fmla="*/ 813302 w 1809181"/>
                <a:gd name="connsiteY686" fmla="*/ 102106 h 2353303"/>
                <a:gd name="connsiteX687" fmla="*/ 813302 w 1809181"/>
                <a:gd name="connsiteY687" fmla="*/ 94813 h 2353303"/>
                <a:gd name="connsiteX688" fmla="*/ 822786 w 1809181"/>
                <a:gd name="connsiteY688" fmla="*/ 87519 h 2353303"/>
                <a:gd name="connsiteX689" fmla="*/ 808559 w 1809181"/>
                <a:gd name="connsiteY689" fmla="*/ 53484 h 2353303"/>
                <a:gd name="connsiteX690" fmla="*/ 806188 w 1809181"/>
                <a:gd name="connsiteY690" fmla="*/ 7293 h 2353303"/>
                <a:gd name="connsiteX691" fmla="*/ 848869 w 1809181"/>
                <a:gd name="connsiteY691" fmla="*/ 17018 h 2353303"/>
                <a:gd name="connsiteX692" fmla="*/ 870209 w 1809181"/>
                <a:gd name="connsiteY692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75053 w 1809181"/>
                <a:gd name="connsiteY416" fmla="*/ 2314405 h 2353303"/>
                <a:gd name="connsiteX417" fmla="*/ 263197 w 1809181"/>
                <a:gd name="connsiteY417" fmla="*/ 2324130 h 2353303"/>
                <a:gd name="connsiteX418" fmla="*/ 215774 w 1809181"/>
                <a:gd name="connsiteY418" fmla="*/ 2299819 h 2353303"/>
                <a:gd name="connsiteX419" fmla="*/ 230001 w 1809181"/>
                <a:gd name="connsiteY419" fmla="*/ 2292526 h 2353303"/>
                <a:gd name="connsiteX420" fmla="*/ 227630 w 1809181"/>
                <a:gd name="connsiteY420" fmla="*/ 2263352 h 2353303"/>
                <a:gd name="connsiteX421" fmla="*/ 215774 w 1809181"/>
                <a:gd name="connsiteY421" fmla="*/ 2265783 h 2353303"/>
                <a:gd name="connsiteX422" fmla="*/ 196805 w 1809181"/>
                <a:gd name="connsiteY422" fmla="*/ 2241472 h 2353303"/>
                <a:gd name="connsiteX423" fmla="*/ 194434 w 1809181"/>
                <a:gd name="connsiteY423" fmla="*/ 2241472 h 2353303"/>
                <a:gd name="connsiteX424" fmla="*/ 194434 w 1809181"/>
                <a:gd name="connsiteY424" fmla="*/ 2234179 h 2353303"/>
                <a:gd name="connsiteX425" fmla="*/ 187320 w 1809181"/>
                <a:gd name="connsiteY425" fmla="*/ 2241472 h 2353303"/>
                <a:gd name="connsiteX426" fmla="*/ 187320 w 1809181"/>
                <a:gd name="connsiteY426" fmla="*/ 2229317 h 2353303"/>
                <a:gd name="connsiteX427" fmla="*/ 180207 w 1809181"/>
                <a:gd name="connsiteY427" fmla="*/ 2236610 h 2353303"/>
                <a:gd name="connsiteX428" fmla="*/ 175465 w 1809181"/>
                <a:gd name="connsiteY428" fmla="*/ 2229317 h 2353303"/>
                <a:gd name="connsiteX429" fmla="*/ 168351 w 1809181"/>
                <a:gd name="connsiteY429" fmla="*/ 2229317 h 2353303"/>
                <a:gd name="connsiteX430" fmla="*/ 154124 w 1809181"/>
                <a:gd name="connsiteY430" fmla="*/ 2209868 h 2353303"/>
                <a:gd name="connsiteX431" fmla="*/ 168351 w 1809181"/>
                <a:gd name="connsiteY431" fmla="*/ 2209868 h 2353303"/>
                <a:gd name="connsiteX432" fmla="*/ 168351 w 1809181"/>
                <a:gd name="connsiteY432" fmla="*/ 2207437 h 2353303"/>
                <a:gd name="connsiteX433" fmla="*/ 203918 w 1809181"/>
                <a:gd name="connsiteY433" fmla="*/ 2207437 h 2353303"/>
                <a:gd name="connsiteX434" fmla="*/ 187320 w 1809181"/>
                <a:gd name="connsiteY434" fmla="*/ 2119918 h 2353303"/>
                <a:gd name="connsiteX435" fmla="*/ 196805 w 1809181"/>
                <a:gd name="connsiteY435" fmla="*/ 2119918 h 2353303"/>
                <a:gd name="connsiteX436" fmla="*/ 196805 w 1809181"/>
                <a:gd name="connsiteY436" fmla="*/ 2129642 h 2353303"/>
                <a:gd name="connsiteX437" fmla="*/ 237114 w 1809181"/>
                <a:gd name="connsiteY437" fmla="*/ 2124780 h 2353303"/>
                <a:gd name="connsiteX438" fmla="*/ 244228 w 1809181"/>
                <a:gd name="connsiteY438" fmla="*/ 2136935 h 2353303"/>
                <a:gd name="connsiteX439" fmla="*/ 263197 w 1809181"/>
                <a:gd name="connsiteY439" fmla="*/ 2124780 h 2353303"/>
                <a:gd name="connsiteX440" fmla="*/ 263197 w 1809181"/>
                <a:gd name="connsiteY440" fmla="*/ 2119918 h 2353303"/>
                <a:gd name="connsiteX441" fmla="*/ 284537 w 1809181"/>
                <a:gd name="connsiteY441" fmla="*/ 2105331 h 2353303"/>
                <a:gd name="connsiteX442" fmla="*/ 277424 w 1809181"/>
                <a:gd name="connsiteY442" fmla="*/ 2081020 h 2353303"/>
                <a:gd name="connsiteX443" fmla="*/ 291651 w 1809181"/>
                <a:gd name="connsiteY443" fmla="*/ 2076158 h 2353303"/>
                <a:gd name="connsiteX444" fmla="*/ 303506 w 1809181"/>
                <a:gd name="connsiteY444" fmla="*/ 2105331 h 2353303"/>
                <a:gd name="connsiteX445" fmla="*/ 324847 w 1809181"/>
                <a:gd name="connsiteY445" fmla="*/ 2095607 h 2353303"/>
                <a:gd name="connsiteX446" fmla="*/ 320104 w 1809181"/>
                <a:gd name="connsiteY446" fmla="*/ 2081020 h 2353303"/>
                <a:gd name="connsiteX447" fmla="*/ 339073 w 1809181"/>
                <a:gd name="connsiteY447" fmla="*/ 2034829 h 2353303"/>
                <a:gd name="connsiteX448" fmla="*/ 343816 w 1809181"/>
                <a:gd name="connsiteY448" fmla="*/ 2034829 h 2353303"/>
                <a:gd name="connsiteX449" fmla="*/ 343816 w 1809181"/>
                <a:gd name="connsiteY449" fmla="*/ 2008087 h 2353303"/>
                <a:gd name="connsiteX450" fmla="*/ 317733 w 1809181"/>
                <a:gd name="connsiteY450" fmla="*/ 2008087 h 2353303"/>
                <a:gd name="connsiteX451" fmla="*/ 320104 w 1809181"/>
                <a:gd name="connsiteY451" fmla="*/ 2000794 h 2353303"/>
                <a:gd name="connsiteX452" fmla="*/ 312991 w 1809181"/>
                <a:gd name="connsiteY452" fmla="*/ 1998363 h 2353303"/>
                <a:gd name="connsiteX453" fmla="*/ 298764 w 1809181"/>
                <a:gd name="connsiteY453" fmla="*/ 2020243 h 2353303"/>
                <a:gd name="connsiteX454" fmla="*/ 265568 w 1809181"/>
                <a:gd name="connsiteY454" fmla="*/ 1991069 h 2353303"/>
                <a:gd name="connsiteX455" fmla="*/ 263197 w 1809181"/>
                <a:gd name="connsiteY455" fmla="*/ 1991069 h 2353303"/>
                <a:gd name="connsiteX456" fmla="*/ 234743 w 1809181"/>
                <a:gd name="connsiteY456" fmla="*/ 1944879 h 2353303"/>
                <a:gd name="connsiteX457" fmla="*/ 227630 w 1809181"/>
                <a:gd name="connsiteY457" fmla="*/ 1957034 h 2353303"/>
                <a:gd name="connsiteX458" fmla="*/ 215774 w 1809181"/>
                <a:gd name="connsiteY458" fmla="*/ 1942447 h 2353303"/>
                <a:gd name="connsiteX459" fmla="*/ 208661 w 1809181"/>
                <a:gd name="connsiteY459" fmla="*/ 1944879 h 2353303"/>
                <a:gd name="connsiteX460" fmla="*/ 196805 w 1809181"/>
                <a:gd name="connsiteY460" fmla="*/ 1930292 h 2353303"/>
                <a:gd name="connsiteX461" fmla="*/ 173094 w 1809181"/>
                <a:gd name="connsiteY461" fmla="*/ 1952172 h 2353303"/>
                <a:gd name="connsiteX462" fmla="*/ 139898 w 1809181"/>
                <a:gd name="connsiteY462" fmla="*/ 1893826 h 2353303"/>
                <a:gd name="connsiteX463" fmla="*/ 106702 w 1809181"/>
                <a:gd name="connsiteY463" fmla="*/ 1910843 h 2353303"/>
                <a:gd name="connsiteX464" fmla="*/ 99588 w 1809181"/>
                <a:gd name="connsiteY464" fmla="*/ 1903550 h 2353303"/>
                <a:gd name="connsiteX465" fmla="*/ 99588 w 1809181"/>
                <a:gd name="connsiteY465" fmla="*/ 1896257 h 2353303"/>
                <a:gd name="connsiteX466" fmla="*/ 106702 w 1809181"/>
                <a:gd name="connsiteY466" fmla="*/ 1893826 h 2353303"/>
                <a:gd name="connsiteX467" fmla="*/ 106702 w 1809181"/>
                <a:gd name="connsiteY467" fmla="*/ 1886532 h 2353303"/>
                <a:gd name="connsiteX468" fmla="*/ 87732 w 1809181"/>
                <a:gd name="connsiteY468" fmla="*/ 1888963 h 2353303"/>
                <a:gd name="connsiteX469" fmla="*/ 85361 w 1809181"/>
                <a:gd name="connsiteY469" fmla="*/ 1867083 h 2353303"/>
                <a:gd name="connsiteX470" fmla="*/ 101959 w 1809181"/>
                <a:gd name="connsiteY470" fmla="*/ 1867083 h 2353303"/>
                <a:gd name="connsiteX471" fmla="*/ 101959 w 1809181"/>
                <a:gd name="connsiteY471" fmla="*/ 1859790 h 2353303"/>
                <a:gd name="connsiteX472" fmla="*/ 113815 w 1809181"/>
                <a:gd name="connsiteY472" fmla="*/ 1862221 h 2353303"/>
                <a:gd name="connsiteX473" fmla="*/ 120928 w 1809181"/>
                <a:gd name="connsiteY473" fmla="*/ 1847635 h 2353303"/>
                <a:gd name="connsiteX474" fmla="*/ 85361 w 1809181"/>
                <a:gd name="connsiteY474" fmla="*/ 1852497 h 2353303"/>
                <a:gd name="connsiteX475" fmla="*/ 78248 w 1809181"/>
                <a:gd name="connsiteY475" fmla="*/ 1813599 h 2353303"/>
                <a:gd name="connsiteX476" fmla="*/ 71134 w 1809181"/>
                <a:gd name="connsiteY476" fmla="*/ 1813599 h 2353303"/>
                <a:gd name="connsiteX477" fmla="*/ 64021 w 1809181"/>
                <a:gd name="connsiteY477" fmla="*/ 1764977 h 2353303"/>
                <a:gd name="connsiteX478" fmla="*/ 23712 w 1809181"/>
                <a:gd name="connsiteY478" fmla="*/ 1772271 h 2353303"/>
                <a:gd name="connsiteX479" fmla="*/ 23712 w 1809181"/>
                <a:gd name="connsiteY479" fmla="*/ 1750391 h 2353303"/>
                <a:gd name="connsiteX480" fmla="*/ 26083 w 1809181"/>
                <a:gd name="connsiteY480" fmla="*/ 1747960 h 2353303"/>
                <a:gd name="connsiteX481" fmla="*/ 30825 w 1809181"/>
                <a:gd name="connsiteY481" fmla="*/ 1733373 h 2353303"/>
                <a:gd name="connsiteX482" fmla="*/ 30825 w 1809181"/>
                <a:gd name="connsiteY482" fmla="*/ 1723649 h 2353303"/>
                <a:gd name="connsiteX483" fmla="*/ 18969 w 1809181"/>
                <a:gd name="connsiteY483" fmla="*/ 1723649 h 2353303"/>
                <a:gd name="connsiteX484" fmla="*/ 16598 w 1809181"/>
                <a:gd name="connsiteY484" fmla="*/ 1701769 h 2353303"/>
                <a:gd name="connsiteX485" fmla="*/ 4743 w 1809181"/>
                <a:gd name="connsiteY485" fmla="*/ 1701769 h 2353303"/>
                <a:gd name="connsiteX486" fmla="*/ 0 w 1809181"/>
                <a:gd name="connsiteY486" fmla="*/ 1684751 h 2353303"/>
                <a:gd name="connsiteX487" fmla="*/ 23712 w 1809181"/>
                <a:gd name="connsiteY487" fmla="*/ 1675027 h 2353303"/>
                <a:gd name="connsiteX488" fmla="*/ 23712 w 1809181"/>
                <a:gd name="connsiteY488" fmla="*/ 1672596 h 2353303"/>
                <a:gd name="connsiteX489" fmla="*/ 47423 w 1809181"/>
                <a:gd name="connsiteY489" fmla="*/ 1672596 h 2353303"/>
                <a:gd name="connsiteX490" fmla="*/ 40310 w 1809181"/>
                <a:gd name="connsiteY490" fmla="*/ 1638560 h 2353303"/>
                <a:gd name="connsiteX491" fmla="*/ 18969 w 1809181"/>
                <a:gd name="connsiteY491" fmla="*/ 1643422 h 2353303"/>
                <a:gd name="connsiteX492" fmla="*/ 16598 w 1809181"/>
                <a:gd name="connsiteY492" fmla="*/ 1611818 h 2353303"/>
                <a:gd name="connsiteX493" fmla="*/ 23712 w 1809181"/>
                <a:gd name="connsiteY493" fmla="*/ 1611818 h 2353303"/>
                <a:gd name="connsiteX494" fmla="*/ 11856 w 1809181"/>
                <a:gd name="connsiteY494" fmla="*/ 1602094 h 2353303"/>
                <a:gd name="connsiteX495" fmla="*/ 23712 w 1809181"/>
                <a:gd name="connsiteY495" fmla="*/ 1597232 h 2353303"/>
                <a:gd name="connsiteX496" fmla="*/ 16598 w 1809181"/>
                <a:gd name="connsiteY496" fmla="*/ 1582645 h 2353303"/>
                <a:gd name="connsiteX497" fmla="*/ 18969 w 1809181"/>
                <a:gd name="connsiteY497" fmla="*/ 1570489 h 2353303"/>
                <a:gd name="connsiteX498" fmla="*/ 18969 w 1809181"/>
                <a:gd name="connsiteY498" fmla="*/ 1553472 h 2353303"/>
                <a:gd name="connsiteX499" fmla="*/ 30825 w 1809181"/>
                <a:gd name="connsiteY499" fmla="*/ 1548610 h 2353303"/>
                <a:gd name="connsiteX500" fmla="*/ 30825 w 1809181"/>
                <a:gd name="connsiteY500" fmla="*/ 1541316 h 2353303"/>
                <a:gd name="connsiteX501" fmla="*/ 37939 w 1809181"/>
                <a:gd name="connsiteY501" fmla="*/ 1548610 h 2353303"/>
                <a:gd name="connsiteX502" fmla="*/ 52165 w 1809181"/>
                <a:gd name="connsiteY502" fmla="*/ 1541316 h 2353303"/>
                <a:gd name="connsiteX503" fmla="*/ 47423 w 1809181"/>
                <a:gd name="connsiteY503" fmla="*/ 1541316 h 2353303"/>
                <a:gd name="connsiteX504" fmla="*/ 54537 w 1809181"/>
                <a:gd name="connsiteY504" fmla="*/ 1538885 h 2353303"/>
                <a:gd name="connsiteX505" fmla="*/ 59279 w 1809181"/>
                <a:gd name="connsiteY505" fmla="*/ 1546179 h 2353303"/>
                <a:gd name="connsiteX506" fmla="*/ 66392 w 1809181"/>
                <a:gd name="connsiteY506" fmla="*/ 1546179 h 2353303"/>
                <a:gd name="connsiteX507" fmla="*/ 80619 w 1809181"/>
                <a:gd name="connsiteY507" fmla="*/ 1553472 h 2353303"/>
                <a:gd name="connsiteX508" fmla="*/ 85361 w 1809181"/>
                <a:gd name="connsiteY508" fmla="*/ 1548610 h 2353303"/>
                <a:gd name="connsiteX509" fmla="*/ 94846 w 1809181"/>
                <a:gd name="connsiteY509" fmla="*/ 1560765 h 2353303"/>
                <a:gd name="connsiteX510" fmla="*/ 99588 w 1809181"/>
                <a:gd name="connsiteY510" fmla="*/ 1570489 h 2353303"/>
                <a:gd name="connsiteX511" fmla="*/ 106702 w 1809181"/>
                <a:gd name="connsiteY511" fmla="*/ 1568058 h 2353303"/>
                <a:gd name="connsiteX512" fmla="*/ 113815 w 1809181"/>
                <a:gd name="connsiteY512" fmla="*/ 1575352 h 2353303"/>
                <a:gd name="connsiteX513" fmla="*/ 128042 w 1809181"/>
                <a:gd name="connsiteY513" fmla="*/ 1570489 h 2353303"/>
                <a:gd name="connsiteX514" fmla="*/ 132784 w 1809181"/>
                <a:gd name="connsiteY514" fmla="*/ 1582645 h 2353303"/>
                <a:gd name="connsiteX515" fmla="*/ 154124 w 1809181"/>
                <a:gd name="connsiteY515" fmla="*/ 1587507 h 2353303"/>
                <a:gd name="connsiteX516" fmla="*/ 154124 w 1809181"/>
                <a:gd name="connsiteY516" fmla="*/ 1570489 h 2353303"/>
                <a:gd name="connsiteX517" fmla="*/ 163609 w 1809181"/>
                <a:gd name="connsiteY517" fmla="*/ 1570489 h 2353303"/>
                <a:gd name="connsiteX518" fmla="*/ 173094 w 1809181"/>
                <a:gd name="connsiteY518" fmla="*/ 1553472 h 2353303"/>
                <a:gd name="connsiteX519" fmla="*/ 161238 w 1809181"/>
                <a:gd name="connsiteY519" fmla="*/ 1473246 h 2353303"/>
                <a:gd name="connsiteX520" fmla="*/ 168351 w 1809181"/>
                <a:gd name="connsiteY520" fmla="*/ 1478108 h 2353303"/>
                <a:gd name="connsiteX521" fmla="*/ 173094 w 1809181"/>
                <a:gd name="connsiteY521" fmla="*/ 1465952 h 2353303"/>
                <a:gd name="connsiteX522" fmla="*/ 180207 w 1809181"/>
                <a:gd name="connsiteY522" fmla="*/ 1470814 h 2353303"/>
                <a:gd name="connsiteX523" fmla="*/ 180207 w 1809181"/>
                <a:gd name="connsiteY523" fmla="*/ 1465952 h 2353303"/>
                <a:gd name="connsiteX524" fmla="*/ 194434 w 1809181"/>
                <a:gd name="connsiteY524" fmla="*/ 1465952 h 2353303"/>
                <a:gd name="connsiteX525" fmla="*/ 180207 w 1809181"/>
                <a:gd name="connsiteY525" fmla="*/ 1376002 h 2353303"/>
                <a:gd name="connsiteX526" fmla="*/ 161238 w 1809181"/>
                <a:gd name="connsiteY526" fmla="*/ 1380864 h 2353303"/>
                <a:gd name="connsiteX527" fmla="*/ 161238 w 1809181"/>
                <a:gd name="connsiteY527" fmla="*/ 1373571 h 2353303"/>
                <a:gd name="connsiteX528" fmla="*/ 135155 w 1809181"/>
                <a:gd name="connsiteY528" fmla="*/ 1373571 h 2353303"/>
                <a:gd name="connsiteX529" fmla="*/ 132784 w 1809181"/>
                <a:gd name="connsiteY529" fmla="*/ 1346829 h 2353303"/>
                <a:gd name="connsiteX530" fmla="*/ 132784 w 1809181"/>
                <a:gd name="connsiteY530" fmla="*/ 1334673 h 2353303"/>
                <a:gd name="connsiteX531" fmla="*/ 139898 w 1809181"/>
                <a:gd name="connsiteY531" fmla="*/ 1327380 h 2353303"/>
                <a:gd name="connsiteX532" fmla="*/ 135155 w 1809181"/>
                <a:gd name="connsiteY532" fmla="*/ 1305500 h 2353303"/>
                <a:gd name="connsiteX533" fmla="*/ 142269 w 1809181"/>
                <a:gd name="connsiteY533" fmla="*/ 1303069 h 2353303"/>
                <a:gd name="connsiteX534" fmla="*/ 139898 w 1809181"/>
                <a:gd name="connsiteY534" fmla="*/ 1298207 h 2353303"/>
                <a:gd name="connsiteX535" fmla="*/ 142269 w 1809181"/>
                <a:gd name="connsiteY535" fmla="*/ 1295775 h 2353303"/>
                <a:gd name="connsiteX536" fmla="*/ 149382 w 1809181"/>
                <a:gd name="connsiteY536" fmla="*/ 1295775 h 2353303"/>
                <a:gd name="connsiteX537" fmla="*/ 149382 w 1809181"/>
                <a:gd name="connsiteY537" fmla="*/ 1276327 h 2353303"/>
                <a:gd name="connsiteX538" fmla="*/ 142269 w 1809181"/>
                <a:gd name="connsiteY538" fmla="*/ 1276327 h 2353303"/>
                <a:gd name="connsiteX539" fmla="*/ 142269 w 1809181"/>
                <a:gd name="connsiteY539" fmla="*/ 1247154 h 2353303"/>
                <a:gd name="connsiteX540" fmla="*/ 154124 w 1809181"/>
                <a:gd name="connsiteY540" fmla="*/ 1242291 h 2353303"/>
                <a:gd name="connsiteX541" fmla="*/ 149382 w 1809181"/>
                <a:gd name="connsiteY541" fmla="*/ 1220411 h 2353303"/>
                <a:gd name="connsiteX542" fmla="*/ 180207 w 1809181"/>
                <a:gd name="connsiteY542" fmla="*/ 1215549 h 2353303"/>
                <a:gd name="connsiteX543" fmla="*/ 175465 w 1809181"/>
                <a:gd name="connsiteY543" fmla="*/ 1198532 h 2353303"/>
                <a:gd name="connsiteX544" fmla="*/ 161238 w 1809181"/>
                <a:gd name="connsiteY544" fmla="*/ 1193669 h 2353303"/>
                <a:gd name="connsiteX545" fmla="*/ 154124 w 1809181"/>
                <a:gd name="connsiteY545" fmla="*/ 1179083 h 2353303"/>
                <a:gd name="connsiteX546" fmla="*/ 132784 w 1809181"/>
                <a:gd name="connsiteY546" fmla="*/ 1179083 h 2353303"/>
                <a:gd name="connsiteX547" fmla="*/ 128042 w 1809181"/>
                <a:gd name="connsiteY547" fmla="*/ 1157203 h 2353303"/>
                <a:gd name="connsiteX548" fmla="*/ 118557 w 1809181"/>
                <a:gd name="connsiteY548" fmla="*/ 1157203 h 2353303"/>
                <a:gd name="connsiteX549" fmla="*/ 99588 w 1809181"/>
                <a:gd name="connsiteY549" fmla="*/ 1157203 h 2353303"/>
                <a:gd name="connsiteX550" fmla="*/ 94846 w 1809181"/>
                <a:gd name="connsiteY550" fmla="*/ 1132892 h 2353303"/>
                <a:gd name="connsiteX551" fmla="*/ 87732 w 1809181"/>
                <a:gd name="connsiteY551" fmla="*/ 1115874 h 2353303"/>
                <a:gd name="connsiteX552" fmla="*/ 85361 w 1809181"/>
                <a:gd name="connsiteY552" fmla="*/ 1084270 h 2353303"/>
                <a:gd name="connsiteX553" fmla="*/ 92475 w 1809181"/>
                <a:gd name="connsiteY553" fmla="*/ 1084270 h 2353303"/>
                <a:gd name="connsiteX554" fmla="*/ 94846 w 1809181"/>
                <a:gd name="connsiteY554" fmla="*/ 1074546 h 2353303"/>
                <a:gd name="connsiteX555" fmla="*/ 85361 w 1809181"/>
                <a:gd name="connsiteY555" fmla="*/ 1047803 h 2353303"/>
                <a:gd name="connsiteX556" fmla="*/ 80619 w 1809181"/>
                <a:gd name="connsiteY556" fmla="*/ 1025924 h 2353303"/>
                <a:gd name="connsiteX557" fmla="*/ 73506 w 1809181"/>
                <a:gd name="connsiteY557" fmla="*/ 1025924 h 2353303"/>
                <a:gd name="connsiteX558" fmla="*/ 71134 w 1809181"/>
                <a:gd name="connsiteY558" fmla="*/ 1021061 h 2353303"/>
                <a:gd name="connsiteX559" fmla="*/ 85361 w 1809181"/>
                <a:gd name="connsiteY559" fmla="*/ 999182 h 2353303"/>
                <a:gd name="connsiteX560" fmla="*/ 99588 w 1809181"/>
                <a:gd name="connsiteY560" fmla="*/ 1004044 h 2353303"/>
                <a:gd name="connsiteX561" fmla="*/ 101959 w 1809181"/>
                <a:gd name="connsiteY561" fmla="*/ 1011337 h 2353303"/>
                <a:gd name="connsiteX562" fmla="*/ 113815 w 1809181"/>
                <a:gd name="connsiteY562" fmla="*/ 1018630 h 2353303"/>
                <a:gd name="connsiteX563" fmla="*/ 132784 w 1809181"/>
                <a:gd name="connsiteY563" fmla="*/ 1018630 h 2353303"/>
                <a:gd name="connsiteX564" fmla="*/ 135155 w 1809181"/>
                <a:gd name="connsiteY564" fmla="*/ 1025924 h 2353303"/>
                <a:gd name="connsiteX565" fmla="*/ 147011 w 1809181"/>
                <a:gd name="connsiteY565" fmla="*/ 1021061 h 2353303"/>
                <a:gd name="connsiteX566" fmla="*/ 154124 w 1809181"/>
                <a:gd name="connsiteY566" fmla="*/ 1004044 h 2353303"/>
                <a:gd name="connsiteX567" fmla="*/ 208661 w 1809181"/>
                <a:gd name="connsiteY567" fmla="*/ 1006475 h 2353303"/>
                <a:gd name="connsiteX568" fmla="*/ 241857 w 1809181"/>
                <a:gd name="connsiteY568" fmla="*/ 1040510 h 2353303"/>
                <a:gd name="connsiteX569" fmla="*/ 244228 w 1809181"/>
                <a:gd name="connsiteY569" fmla="*/ 1028355 h 2353303"/>
                <a:gd name="connsiteX570" fmla="*/ 237114 w 1809181"/>
                <a:gd name="connsiteY570" fmla="*/ 1028355 h 2353303"/>
                <a:gd name="connsiteX571" fmla="*/ 234743 w 1809181"/>
                <a:gd name="connsiteY571" fmla="*/ 1021061 h 2353303"/>
                <a:gd name="connsiteX572" fmla="*/ 222888 w 1809181"/>
                <a:gd name="connsiteY572" fmla="*/ 1011337 h 2353303"/>
                <a:gd name="connsiteX573" fmla="*/ 227630 w 1809181"/>
                <a:gd name="connsiteY573" fmla="*/ 1004044 h 2353303"/>
                <a:gd name="connsiteX574" fmla="*/ 234743 w 1809181"/>
                <a:gd name="connsiteY574" fmla="*/ 1004044 h 2353303"/>
                <a:gd name="connsiteX575" fmla="*/ 237114 w 1809181"/>
                <a:gd name="connsiteY575" fmla="*/ 991888 h 2353303"/>
                <a:gd name="connsiteX576" fmla="*/ 256084 w 1809181"/>
                <a:gd name="connsiteY576" fmla="*/ 991888 h 2353303"/>
                <a:gd name="connsiteX577" fmla="*/ 258455 w 1809181"/>
                <a:gd name="connsiteY577" fmla="*/ 977302 h 2353303"/>
                <a:gd name="connsiteX578" fmla="*/ 265568 w 1809181"/>
                <a:gd name="connsiteY578" fmla="*/ 979733 h 2353303"/>
                <a:gd name="connsiteX579" fmla="*/ 275053 w 1809181"/>
                <a:gd name="connsiteY579" fmla="*/ 965146 h 2353303"/>
                <a:gd name="connsiteX580" fmla="*/ 296393 w 1809181"/>
                <a:gd name="connsiteY580" fmla="*/ 970008 h 2353303"/>
                <a:gd name="connsiteX581" fmla="*/ 296393 w 1809181"/>
                <a:gd name="connsiteY581" fmla="*/ 977302 h 2353303"/>
                <a:gd name="connsiteX582" fmla="*/ 317733 w 1809181"/>
                <a:gd name="connsiteY582" fmla="*/ 991888 h 2353303"/>
                <a:gd name="connsiteX583" fmla="*/ 317733 w 1809181"/>
                <a:gd name="connsiteY583" fmla="*/ 943266 h 2353303"/>
                <a:gd name="connsiteX584" fmla="*/ 329589 w 1809181"/>
                <a:gd name="connsiteY584" fmla="*/ 935973 h 2353303"/>
                <a:gd name="connsiteX585" fmla="*/ 336702 w 1809181"/>
                <a:gd name="connsiteY585" fmla="*/ 921386 h 2353303"/>
                <a:gd name="connsiteX586" fmla="*/ 353300 w 1809181"/>
                <a:gd name="connsiteY586" fmla="*/ 921386 h 2353303"/>
                <a:gd name="connsiteX587" fmla="*/ 358043 w 1809181"/>
                <a:gd name="connsiteY587" fmla="*/ 909231 h 2353303"/>
                <a:gd name="connsiteX588" fmla="*/ 386496 w 1809181"/>
                <a:gd name="connsiteY588" fmla="*/ 909231 h 2353303"/>
                <a:gd name="connsiteX589" fmla="*/ 386496 w 1809181"/>
                <a:gd name="connsiteY589" fmla="*/ 899507 h 2353303"/>
                <a:gd name="connsiteX590" fmla="*/ 374641 w 1809181"/>
                <a:gd name="connsiteY590" fmla="*/ 894644 h 2353303"/>
                <a:gd name="connsiteX591" fmla="*/ 384125 w 1809181"/>
                <a:gd name="connsiteY591" fmla="*/ 882489 h 2353303"/>
                <a:gd name="connsiteX592" fmla="*/ 367527 w 1809181"/>
                <a:gd name="connsiteY592" fmla="*/ 872764 h 2353303"/>
                <a:gd name="connsiteX593" fmla="*/ 374641 w 1809181"/>
                <a:gd name="connsiteY593" fmla="*/ 865471 h 2353303"/>
                <a:gd name="connsiteX594" fmla="*/ 379383 w 1809181"/>
                <a:gd name="connsiteY594" fmla="*/ 867902 h 2353303"/>
                <a:gd name="connsiteX595" fmla="*/ 384125 w 1809181"/>
                <a:gd name="connsiteY595" fmla="*/ 860609 h 2353303"/>
                <a:gd name="connsiteX596" fmla="*/ 379383 w 1809181"/>
                <a:gd name="connsiteY596" fmla="*/ 860609 h 2353303"/>
                <a:gd name="connsiteX597" fmla="*/ 391239 w 1809181"/>
                <a:gd name="connsiteY597" fmla="*/ 853316 h 2353303"/>
                <a:gd name="connsiteX598" fmla="*/ 393610 w 1809181"/>
                <a:gd name="connsiteY598" fmla="*/ 846022 h 2353303"/>
                <a:gd name="connsiteX599" fmla="*/ 400723 w 1809181"/>
                <a:gd name="connsiteY599" fmla="*/ 858178 h 2353303"/>
                <a:gd name="connsiteX600" fmla="*/ 407837 w 1809181"/>
                <a:gd name="connsiteY600" fmla="*/ 853316 h 2353303"/>
                <a:gd name="connsiteX601" fmla="*/ 407837 w 1809181"/>
                <a:gd name="connsiteY601" fmla="*/ 831436 h 2353303"/>
                <a:gd name="connsiteX602" fmla="*/ 414950 w 1809181"/>
                <a:gd name="connsiteY602" fmla="*/ 831436 h 2353303"/>
                <a:gd name="connsiteX603" fmla="*/ 414950 w 1809181"/>
                <a:gd name="connsiteY603" fmla="*/ 811987 h 2353303"/>
                <a:gd name="connsiteX604" fmla="*/ 422063 w 1809181"/>
                <a:gd name="connsiteY604" fmla="*/ 809556 h 2353303"/>
                <a:gd name="connsiteX605" fmla="*/ 429177 w 1809181"/>
                <a:gd name="connsiteY605" fmla="*/ 802263 h 2353303"/>
                <a:gd name="connsiteX606" fmla="*/ 445775 w 1809181"/>
                <a:gd name="connsiteY606" fmla="*/ 804694 h 2353303"/>
                <a:gd name="connsiteX607" fmla="*/ 445775 w 1809181"/>
                <a:gd name="connsiteY607" fmla="*/ 809556 h 2353303"/>
                <a:gd name="connsiteX608" fmla="*/ 452888 w 1809181"/>
                <a:gd name="connsiteY608" fmla="*/ 804694 h 2353303"/>
                <a:gd name="connsiteX609" fmla="*/ 460002 w 1809181"/>
                <a:gd name="connsiteY609" fmla="*/ 804694 h 2353303"/>
                <a:gd name="connsiteX610" fmla="*/ 460002 w 1809181"/>
                <a:gd name="connsiteY610" fmla="*/ 802263 h 2353303"/>
                <a:gd name="connsiteX611" fmla="*/ 474229 w 1809181"/>
                <a:gd name="connsiteY611" fmla="*/ 797400 h 2353303"/>
                <a:gd name="connsiteX612" fmla="*/ 469486 w 1809181"/>
                <a:gd name="connsiteY612" fmla="*/ 777952 h 2353303"/>
                <a:gd name="connsiteX613" fmla="*/ 462373 w 1809181"/>
                <a:gd name="connsiteY613" fmla="*/ 770658 h 2353303"/>
                <a:gd name="connsiteX614" fmla="*/ 467115 w 1809181"/>
                <a:gd name="connsiteY614" fmla="*/ 768227 h 2353303"/>
                <a:gd name="connsiteX615" fmla="*/ 493198 w 1809181"/>
                <a:gd name="connsiteY615" fmla="*/ 763365 h 2353303"/>
                <a:gd name="connsiteX616" fmla="*/ 535878 w 1809181"/>
                <a:gd name="connsiteY616" fmla="*/ 741485 h 2353303"/>
                <a:gd name="connsiteX617" fmla="*/ 524023 w 1809181"/>
                <a:gd name="connsiteY617" fmla="*/ 726899 h 2353303"/>
                <a:gd name="connsiteX618" fmla="*/ 469486 w 1809181"/>
                <a:gd name="connsiteY618" fmla="*/ 705019 h 2353303"/>
                <a:gd name="connsiteX619" fmla="*/ 493198 w 1809181"/>
                <a:gd name="connsiteY619" fmla="*/ 680708 h 2353303"/>
                <a:gd name="connsiteX620" fmla="*/ 500311 w 1809181"/>
                <a:gd name="connsiteY620" fmla="*/ 673414 h 2353303"/>
                <a:gd name="connsiteX621" fmla="*/ 528765 w 1809181"/>
                <a:gd name="connsiteY621" fmla="*/ 670983 h 2353303"/>
                <a:gd name="connsiteX622" fmla="*/ 616497 w 1809181"/>
                <a:gd name="connsiteY622" fmla="*/ 692863 h 2353303"/>
                <a:gd name="connsiteX623" fmla="*/ 630724 w 1809181"/>
                <a:gd name="connsiteY623" fmla="*/ 688001 h 2353303"/>
                <a:gd name="connsiteX624" fmla="*/ 630724 w 1809181"/>
                <a:gd name="connsiteY624" fmla="*/ 695294 h 2353303"/>
                <a:gd name="connsiteX625" fmla="*/ 640208 w 1809181"/>
                <a:gd name="connsiteY625" fmla="*/ 695294 h 2353303"/>
                <a:gd name="connsiteX626" fmla="*/ 644951 w 1809181"/>
                <a:gd name="connsiteY626" fmla="*/ 678277 h 2353303"/>
                <a:gd name="connsiteX627" fmla="*/ 652064 w 1809181"/>
                <a:gd name="connsiteY627" fmla="*/ 666121 h 2353303"/>
                <a:gd name="connsiteX628" fmla="*/ 663920 w 1809181"/>
                <a:gd name="connsiteY628" fmla="*/ 688001 h 2353303"/>
                <a:gd name="connsiteX629" fmla="*/ 671033 w 1809181"/>
                <a:gd name="connsiteY629" fmla="*/ 685570 h 2353303"/>
                <a:gd name="connsiteX630" fmla="*/ 685260 w 1809181"/>
                <a:gd name="connsiteY630" fmla="*/ 700156 h 2353303"/>
                <a:gd name="connsiteX631" fmla="*/ 685260 w 1809181"/>
                <a:gd name="connsiteY631" fmla="*/ 700156 h 2353303"/>
                <a:gd name="connsiteX632" fmla="*/ 671033 w 1809181"/>
                <a:gd name="connsiteY632" fmla="*/ 685570 h 2353303"/>
                <a:gd name="connsiteX633" fmla="*/ 663920 w 1809181"/>
                <a:gd name="connsiteY633" fmla="*/ 688001 h 2353303"/>
                <a:gd name="connsiteX634" fmla="*/ 652064 w 1809181"/>
                <a:gd name="connsiteY634" fmla="*/ 666121 h 2353303"/>
                <a:gd name="connsiteX635" fmla="*/ 652064 w 1809181"/>
                <a:gd name="connsiteY635" fmla="*/ 658827 h 2353303"/>
                <a:gd name="connsiteX636" fmla="*/ 673404 w 1809181"/>
                <a:gd name="connsiteY636" fmla="*/ 646672 h 2353303"/>
                <a:gd name="connsiteX637" fmla="*/ 666291 w 1809181"/>
                <a:gd name="connsiteY637" fmla="*/ 639379 h 2353303"/>
                <a:gd name="connsiteX638" fmla="*/ 697116 w 1809181"/>
                <a:gd name="connsiteY638" fmla="*/ 629654 h 2353303"/>
                <a:gd name="connsiteX639" fmla="*/ 692374 w 1809181"/>
                <a:gd name="connsiteY639" fmla="*/ 615068 h 2353303"/>
                <a:gd name="connsiteX640" fmla="*/ 659178 w 1809181"/>
                <a:gd name="connsiteY640" fmla="*/ 610205 h 2353303"/>
                <a:gd name="connsiteX641" fmla="*/ 656806 w 1809181"/>
                <a:gd name="connsiteY641" fmla="*/ 595619 h 2353303"/>
                <a:gd name="connsiteX642" fmla="*/ 666291 w 1809181"/>
                <a:gd name="connsiteY642" fmla="*/ 534841 h 2353303"/>
                <a:gd name="connsiteX643" fmla="*/ 656806 w 1809181"/>
                <a:gd name="connsiteY643" fmla="*/ 525117 h 2353303"/>
                <a:gd name="connsiteX644" fmla="*/ 656806 w 1809181"/>
                <a:gd name="connsiteY644" fmla="*/ 503237 h 2353303"/>
                <a:gd name="connsiteX645" fmla="*/ 640208 w 1809181"/>
                <a:gd name="connsiteY645" fmla="*/ 503237 h 2353303"/>
                <a:gd name="connsiteX646" fmla="*/ 644951 w 1809181"/>
                <a:gd name="connsiteY646" fmla="*/ 471633 h 2353303"/>
                <a:gd name="connsiteX647" fmla="*/ 637837 w 1809181"/>
                <a:gd name="connsiteY647" fmla="*/ 464340 h 2353303"/>
                <a:gd name="connsiteX648" fmla="*/ 640208 w 1809181"/>
                <a:gd name="connsiteY648" fmla="*/ 444891 h 2353303"/>
                <a:gd name="connsiteX649" fmla="*/ 659178 w 1809181"/>
                <a:gd name="connsiteY649" fmla="*/ 444891 h 2353303"/>
                <a:gd name="connsiteX650" fmla="*/ 678147 w 1809181"/>
                <a:gd name="connsiteY650" fmla="*/ 430304 h 2353303"/>
                <a:gd name="connsiteX651" fmla="*/ 680518 w 1809181"/>
                <a:gd name="connsiteY651" fmla="*/ 427873 h 2353303"/>
                <a:gd name="connsiteX652" fmla="*/ 659178 w 1809181"/>
                <a:gd name="connsiteY652" fmla="*/ 423011 h 2353303"/>
                <a:gd name="connsiteX653" fmla="*/ 666291 w 1809181"/>
                <a:gd name="connsiteY653" fmla="*/ 405993 h 2353303"/>
                <a:gd name="connsiteX654" fmla="*/ 692374 w 1809181"/>
                <a:gd name="connsiteY654" fmla="*/ 408424 h 2353303"/>
                <a:gd name="connsiteX655" fmla="*/ 687631 w 1809181"/>
                <a:gd name="connsiteY655" fmla="*/ 388975 h 2353303"/>
                <a:gd name="connsiteX656" fmla="*/ 687631 w 1809181"/>
                <a:gd name="connsiteY656" fmla="*/ 374389 h 2353303"/>
                <a:gd name="connsiteX657" fmla="*/ 704229 w 1809181"/>
                <a:gd name="connsiteY657" fmla="*/ 374389 h 2353303"/>
                <a:gd name="connsiteX658" fmla="*/ 706600 w 1809181"/>
                <a:gd name="connsiteY658" fmla="*/ 367096 h 2353303"/>
                <a:gd name="connsiteX659" fmla="*/ 713714 w 1809181"/>
                <a:gd name="connsiteY659" fmla="*/ 364665 h 2353303"/>
                <a:gd name="connsiteX660" fmla="*/ 711343 w 1809181"/>
                <a:gd name="connsiteY660" fmla="*/ 347647 h 2353303"/>
                <a:gd name="connsiteX661" fmla="*/ 739796 w 1809181"/>
                <a:gd name="connsiteY661" fmla="*/ 337922 h 2353303"/>
                <a:gd name="connsiteX662" fmla="*/ 727941 w 1809181"/>
                <a:gd name="connsiteY662" fmla="*/ 333060 h 2353303"/>
                <a:gd name="connsiteX663" fmla="*/ 725569 w 1809181"/>
                <a:gd name="connsiteY663" fmla="*/ 311180 h 2353303"/>
                <a:gd name="connsiteX664" fmla="*/ 718456 w 1809181"/>
                <a:gd name="connsiteY664" fmla="*/ 308749 h 2353303"/>
                <a:gd name="connsiteX665" fmla="*/ 725569 w 1809181"/>
                <a:gd name="connsiteY665" fmla="*/ 299025 h 2353303"/>
                <a:gd name="connsiteX666" fmla="*/ 725569 w 1809181"/>
                <a:gd name="connsiteY666" fmla="*/ 296594 h 2353303"/>
                <a:gd name="connsiteX667" fmla="*/ 713714 w 1809181"/>
                <a:gd name="connsiteY667" fmla="*/ 291732 h 2353303"/>
                <a:gd name="connsiteX668" fmla="*/ 704229 w 1809181"/>
                <a:gd name="connsiteY668" fmla="*/ 299025 h 2353303"/>
                <a:gd name="connsiteX669" fmla="*/ 692374 w 1809181"/>
                <a:gd name="connsiteY669" fmla="*/ 282007 h 2353303"/>
                <a:gd name="connsiteX670" fmla="*/ 706600 w 1809181"/>
                <a:gd name="connsiteY670" fmla="*/ 255265 h 2353303"/>
                <a:gd name="connsiteX671" fmla="*/ 713714 w 1809181"/>
                <a:gd name="connsiteY671" fmla="*/ 267421 h 2353303"/>
                <a:gd name="connsiteX672" fmla="*/ 732683 w 1809181"/>
                <a:gd name="connsiteY672" fmla="*/ 240679 h 2353303"/>
                <a:gd name="connsiteX673" fmla="*/ 742167 w 1809181"/>
                <a:gd name="connsiteY673" fmla="*/ 240679 h 2353303"/>
                <a:gd name="connsiteX674" fmla="*/ 742167 w 1809181"/>
                <a:gd name="connsiteY674" fmla="*/ 233385 h 2353303"/>
                <a:gd name="connsiteX675" fmla="*/ 720827 w 1809181"/>
                <a:gd name="connsiteY675" fmla="*/ 218799 h 2353303"/>
                <a:gd name="connsiteX676" fmla="*/ 727941 w 1809181"/>
                <a:gd name="connsiteY676" fmla="*/ 199350 h 2353303"/>
                <a:gd name="connsiteX677" fmla="*/ 754023 w 1809181"/>
                <a:gd name="connsiteY677" fmla="*/ 199350 h 2353303"/>
                <a:gd name="connsiteX678" fmla="*/ 761137 w 1809181"/>
                <a:gd name="connsiteY678" fmla="*/ 192057 h 2353303"/>
                <a:gd name="connsiteX679" fmla="*/ 732683 w 1809181"/>
                <a:gd name="connsiteY679" fmla="*/ 150728 h 2353303"/>
                <a:gd name="connsiteX680" fmla="*/ 742167 w 1809181"/>
                <a:gd name="connsiteY680" fmla="*/ 131279 h 2353303"/>
                <a:gd name="connsiteX681" fmla="*/ 775363 w 1809181"/>
                <a:gd name="connsiteY681" fmla="*/ 116693 h 2353303"/>
                <a:gd name="connsiteX682" fmla="*/ 780106 w 1809181"/>
                <a:gd name="connsiteY682" fmla="*/ 131279 h 2353303"/>
                <a:gd name="connsiteX683" fmla="*/ 801446 w 1809181"/>
                <a:gd name="connsiteY683" fmla="*/ 116693 h 2353303"/>
                <a:gd name="connsiteX684" fmla="*/ 796704 w 1809181"/>
                <a:gd name="connsiteY684" fmla="*/ 109399 h 2353303"/>
                <a:gd name="connsiteX685" fmla="*/ 813302 w 1809181"/>
                <a:gd name="connsiteY685" fmla="*/ 102106 h 2353303"/>
                <a:gd name="connsiteX686" fmla="*/ 813302 w 1809181"/>
                <a:gd name="connsiteY686" fmla="*/ 94813 h 2353303"/>
                <a:gd name="connsiteX687" fmla="*/ 822786 w 1809181"/>
                <a:gd name="connsiteY687" fmla="*/ 87519 h 2353303"/>
                <a:gd name="connsiteX688" fmla="*/ 808559 w 1809181"/>
                <a:gd name="connsiteY688" fmla="*/ 53484 h 2353303"/>
                <a:gd name="connsiteX689" fmla="*/ 806188 w 1809181"/>
                <a:gd name="connsiteY689" fmla="*/ 7293 h 2353303"/>
                <a:gd name="connsiteX690" fmla="*/ 848869 w 1809181"/>
                <a:gd name="connsiteY690" fmla="*/ 17018 h 2353303"/>
                <a:gd name="connsiteX691" fmla="*/ 870209 w 1809181"/>
                <a:gd name="connsiteY691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75053 w 1809181"/>
                <a:gd name="connsiteY416" fmla="*/ 2314405 h 2353303"/>
                <a:gd name="connsiteX417" fmla="*/ 215774 w 1809181"/>
                <a:gd name="connsiteY417" fmla="*/ 2299819 h 2353303"/>
                <a:gd name="connsiteX418" fmla="*/ 230001 w 1809181"/>
                <a:gd name="connsiteY418" fmla="*/ 2292526 h 2353303"/>
                <a:gd name="connsiteX419" fmla="*/ 227630 w 1809181"/>
                <a:gd name="connsiteY419" fmla="*/ 2263352 h 2353303"/>
                <a:gd name="connsiteX420" fmla="*/ 215774 w 1809181"/>
                <a:gd name="connsiteY420" fmla="*/ 2265783 h 2353303"/>
                <a:gd name="connsiteX421" fmla="*/ 196805 w 1809181"/>
                <a:gd name="connsiteY421" fmla="*/ 2241472 h 2353303"/>
                <a:gd name="connsiteX422" fmla="*/ 194434 w 1809181"/>
                <a:gd name="connsiteY422" fmla="*/ 2241472 h 2353303"/>
                <a:gd name="connsiteX423" fmla="*/ 194434 w 1809181"/>
                <a:gd name="connsiteY423" fmla="*/ 2234179 h 2353303"/>
                <a:gd name="connsiteX424" fmla="*/ 187320 w 1809181"/>
                <a:gd name="connsiteY424" fmla="*/ 2241472 h 2353303"/>
                <a:gd name="connsiteX425" fmla="*/ 187320 w 1809181"/>
                <a:gd name="connsiteY425" fmla="*/ 2229317 h 2353303"/>
                <a:gd name="connsiteX426" fmla="*/ 180207 w 1809181"/>
                <a:gd name="connsiteY426" fmla="*/ 2236610 h 2353303"/>
                <a:gd name="connsiteX427" fmla="*/ 175465 w 1809181"/>
                <a:gd name="connsiteY427" fmla="*/ 2229317 h 2353303"/>
                <a:gd name="connsiteX428" fmla="*/ 168351 w 1809181"/>
                <a:gd name="connsiteY428" fmla="*/ 2229317 h 2353303"/>
                <a:gd name="connsiteX429" fmla="*/ 154124 w 1809181"/>
                <a:gd name="connsiteY429" fmla="*/ 2209868 h 2353303"/>
                <a:gd name="connsiteX430" fmla="*/ 168351 w 1809181"/>
                <a:gd name="connsiteY430" fmla="*/ 2209868 h 2353303"/>
                <a:gd name="connsiteX431" fmla="*/ 168351 w 1809181"/>
                <a:gd name="connsiteY431" fmla="*/ 2207437 h 2353303"/>
                <a:gd name="connsiteX432" fmla="*/ 203918 w 1809181"/>
                <a:gd name="connsiteY432" fmla="*/ 2207437 h 2353303"/>
                <a:gd name="connsiteX433" fmla="*/ 187320 w 1809181"/>
                <a:gd name="connsiteY433" fmla="*/ 2119918 h 2353303"/>
                <a:gd name="connsiteX434" fmla="*/ 196805 w 1809181"/>
                <a:gd name="connsiteY434" fmla="*/ 2119918 h 2353303"/>
                <a:gd name="connsiteX435" fmla="*/ 196805 w 1809181"/>
                <a:gd name="connsiteY435" fmla="*/ 2129642 h 2353303"/>
                <a:gd name="connsiteX436" fmla="*/ 237114 w 1809181"/>
                <a:gd name="connsiteY436" fmla="*/ 2124780 h 2353303"/>
                <a:gd name="connsiteX437" fmla="*/ 244228 w 1809181"/>
                <a:gd name="connsiteY437" fmla="*/ 2136935 h 2353303"/>
                <a:gd name="connsiteX438" fmla="*/ 263197 w 1809181"/>
                <a:gd name="connsiteY438" fmla="*/ 2124780 h 2353303"/>
                <a:gd name="connsiteX439" fmla="*/ 263197 w 1809181"/>
                <a:gd name="connsiteY439" fmla="*/ 2119918 h 2353303"/>
                <a:gd name="connsiteX440" fmla="*/ 284537 w 1809181"/>
                <a:gd name="connsiteY440" fmla="*/ 2105331 h 2353303"/>
                <a:gd name="connsiteX441" fmla="*/ 277424 w 1809181"/>
                <a:gd name="connsiteY441" fmla="*/ 2081020 h 2353303"/>
                <a:gd name="connsiteX442" fmla="*/ 291651 w 1809181"/>
                <a:gd name="connsiteY442" fmla="*/ 2076158 h 2353303"/>
                <a:gd name="connsiteX443" fmla="*/ 303506 w 1809181"/>
                <a:gd name="connsiteY443" fmla="*/ 2105331 h 2353303"/>
                <a:gd name="connsiteX444" fmla="*/ 324847 w 1809181"/>
                <a:gd name="connsiteY444" fmla="*/ 2095607 h 2353303"/>
                <a:gd name="connsiteX445" fmla="*/ 320104 w 1809181"/>
                <a:gd name="connsiteY445" fmla="*/ 2081020 h 2353303"/>
                <a:gd name="connsiteX446" fmla="*/ 339073 w 1809181"/>
                <a:gd name="connsiteY446" fmla="*/ 2034829 h 2353303"/>
                <a:gd name="connsiteX447" fmla="*/ 343816 w 1809181"/>
                <a:gd name="connsiteY447" fmla="*/ 2034829 h 2353303"/>
                <a:gd name="connsiteX448" fmla="*/ 343816 w 1809181"/>
                <a:gd name="connsiteY448" fmla="*/ 2008087 h 2353303"/>
                <a:gd name="connsiteX449" fmla="*/ 317733 w 1809181"/>
                <a:gd name="connsiteY449" fmla="*/ 2008087 h 2353303"/>
                <a:gd name="connsiteX450" fmla="*/ 320104 w 1809181"/>
                <a:gd name="connsiteY450" fmla="*/ 2000794 h 2353303"/>
                <a:gd name="connsiteX451" fmla="*/ 312991 w 1809181"/>
                <a:gd name="connsiteY451" fmla="*/ 1998363 h 2353303"/>
                <a:gd name="connsiteX452" fmla="*/ 298764 w 1809181"/>
                <a:gd name="connsiteY452" fmla="*/ 2020243 h 2353303"/>
                <a:gd name="connsiteX453" fmla="*/ 265568 w 1809181"/>
                <a:gd name="connsiteY453" fmla="*/ 1991069 h 2353303"/>
                <a:gd name="connsiteX454" fmla="*/ 263197 w 1809181"/>
                <a:gd name="connsiteY454" fmla="*/ 1991069 h 2353303"/>
                <a:gd name="connsiteX455" fmla="*/ 234743 w 1809181"/>
                <a:gd name="connsiteY455" fmla="*/ 1944879 h 2353303"/>
                <a:gd name="connsiteX456" fmla="*/ 227630 w 1809181"/>
                <a:gd name="connsiteY456" fmla="*/ 1957034 h 2353303"/>
                <a:gd name="connsiteX457" fmla="*/ 215774 w 1809181"/>
                <a:gd name="connsiteY457" fmla="*/ 1942447 h 2353303"/>
                <a:gd name="connsiteX458" fmla="*/ 208661 w 1809181"/>
                <a:gd name="connsiteY458" fmla="*/ 1944879 h 2353303"/>
                <a:gd name="connsiteX459" fmla="*/ 196805 w 1809181"/>
                <a:gd name="connsiteY459" fmla="*/ 1930292 h 2353303"/>
                <a:gd name="connsiteX460" fmla="*/ 173094 w 1809181"/>
                <a:gd name="connsiteY460" fmla="*/ 1952172 h 2353303"/>
                <a:gd name="connsiteX461" fmla="*/ 139898 w 1809181"/>
                <a:gd name="connsiteY461" fmla="*/ 1893826 h 2353303"/>
                <a:gd name="connsiteX462" fmla="*/ 106702 w 1809181"/>
                <a:gd name="connsiteY462" fmla="*/ 1910843 h 2353303"/>
                <a:gd name="connsiteX463" fmla="*/ 99588 w 1809181"/>
                <a:gd name="connsiteY463" fmla="*/ 1903550 h 2353303"/>
                <a:gd name="connsiteX464" fmla="*/ 99588 w 1809181"/>
                <a:gd name="connsiteY464" fmla="*/ 1896257 h 2353303"/>
                <a:gd name="connsiteX465" fmla="*/ 106702 w 1809181"/>
                <a:gd name="connsiteY465" fmla="*/ 1893826 h 2353303"/>
                <a:gd name="connsiteX466" fmla="*/ 106702 w 1809181"/>
                <a:gd name="connsiteY466" fmla="*/ 1886532 h 2353303"/>
                <a:gd name="connsiteX467" fmla="*/ 87732 w 1809181"/>
                <a:gd name="connsiteY467" fmla="*/ 1888963 h 2353303"/>
                <a:gd name="connsiteX468" fmla="*/ 85361 w 1809181"/>
                <a:gd name="connsiteY468" fmla="*/ 1867083 h 2353303"/>
                <a:gd name="connsiteX469" fmla="*/ 101959 w 1809181"/>
                <a:gd name="connsiteY469" fmla="*/ 1867083 h 2353303"/>
                <a:gd name="connsiteX470" fmla="*/ 101959 w 1809181"/>
                <a:gd name="connsiteY470" fmla="*/ 1859790 h 2353303"/>
                <a:gd name="connsiteX471" fmla="*/ 113815 w 1809181"/>
                <a:gd name="connsiteY471" fmla="*/ 1862221 h 2353303"/>
                <a:gd name="connsiteX472" fmla="*/ 120928 w 1809181"/>
                <a:gd name="connsiteY472" fmla="*/ 1847635 h 2353303"/>
                <a:gd name="connsiteX473" fmla="*/ 85361 w 1809181"/>
                <a:gd name="connsiteY473" fmla="*/ 1852497 h 2353303"/>
                <a:gd name="connsiteX474" fmla="*/ 78248 w 1809181"/>
                <a:gd name="connsiteY474" fmla="*/ 1813599 h 2353303"/>
                <a:gd name="connsiteX475" fmla="*/ 71134 w 1809181"/>
                <a:gd name="connsiteY475" fmla="*/ 1813599 h 2353303"/>
                <a:gd name="connsiteX476" fmla="*/ 64021 w 1809181"/>
                <a:gd name="connsiteY476" fmla="*/ 1764977 h 2353303"/>
                <a:gd name="connsiteX477" fmla="*/ 23712 w 1809181"/>
                <a:gd name="connsiteY477" fmla="*/ 1772271 h 2353303"/>
                <a:gd name="connsiteX478" fmla="*/ 23712 w 1809181"/>
                <a:gd name="connsiteY478" fmla="*/ 1750391 h 2353303"/>
                <a:gd name="connsiteX479" fmla="*/ 26083 w 1809181"/>
                <a:gd name="connsiteY479" fmla="*/ 1747960 h 2353303"/>
                <a:gd name="connsiteX480" fmla="*/ 30825 w 1809181"/>
                <a:gd name="connsiteY480" fmla="*/ 1733373 h 2353303"/>
                <a:gd name="connsiteX481" fmla="*/ 30825 w 1809181"/>
                <a:gd name="connsiteY481" fmla="*/ 1723649 h 2353303"/>
                <a:gd name="connsiteX482" fmla="*/ 18969 w 1809181"/>
                <a:gd name="connsiteY482" fmla="*/ 1723649 h 2353303"/>
                <a:gd name="connsiteX483" fmla="*/ 16598 w 1809181"/>
                <a:gd name="connsiteY483" fmla="*/ 1701769 h 2353303"/>
                <a:gd name="connsiteX484" fmla="*/ 4743 w 1809181"/>
                <a:gd name="connsiteY484" fmla="*/ 1701769 h 2353303"/>
                <a:gd name="connsiteX485" fmla="*/ 0 w 1809181"/>
                <a:gd name="connsiteY485" fmla="*/ 1684751 h 2353303"/>
                <a:gd name="connsiteX486" fmla="*/ 23712 w 1809181"/>
                <a:gd name="connsiteY486" fmla="*/ 1675027 h 2353303"/>
                <a:gd name="connsiteX487" fmla="*/ 23712 w 1809181"/>
                <a:gd name="connsiteY487" fmla="*/ 1672596 h 2353303"/>
                <a:gd name="connsiteX488" fmla="*/ 47423 w 1809181"/>
                <a:gd name="connsiteY488" fmla="*/ 1672596 h 2353303"/>
                <a:gd name="connsiteX489" fmla="*/ 40310 w 1809181"/>
                <a:gd name="connsiteY489" fmla="*/ 1638560 h 2353303"/>
                <a:gd name="connsiteX490" fmla="*/ 18969 w 1809181"/>
                <a:gd name="connsiteY490" fmla="*/ 1643422 h 2353303"/>
                <a:gd name="connsiteX491" fmla="*/ 16598 w 1809181"/>
                <a:gd name="connsiteY491" fmla="*/ 1611818 h 2353303"/>
                <a:gd name="connsiteX492" fmla="*/ 23712 w 1809181"/>
                <a:gd name="connsiteY492" fmla="*/ 1611818 h 2353303"/>
                <a:gd name="connsiteX493" fmla="*/ 11856 w 1809181"/>
                <a:gd name="connsiteY493" fmla="*/ 1602094 h 2353303"/>
                <a:gd name="connsiteX494" fmla="*/ 23712 w 1809181"/>
                <a:gd name="connsiteY494" fmla="*/ 1597232 h 2353303"/>
                <a:gd name="connsiteX495" fmla="*/ 16598 w 1809181"/>
                <a:gd name="connsiteY495" fmla="*/ 1582645 h 2353303"/>
                <a:gd name="connsiteX496" fmla="*/ 18969 w 1809181"/>
                <a:gd name="connsiteY496" fmla="*/ 1570489 h 2353303"/>
                <a:gd name="connsiteX497" fmla="*/ 18969 w 1809181"/>
                <a:gd name="connsiteY497" fmla="*/ 1553472 h 2353303"/>
                <a:gd name="connsiteX498" fmla="*/ 30825 w 1809181"/>
                <a:gd name="connsiteY498" fmla="*/ 1548610 h 2353303"/>
                <a:gd name="connsiteX499" fmla="*/ 30825 w 1809181"/>
                <a:gd name="connsiteY499" fmla="*/ 1541316 h 2353303"/>
                <a:gd name="connsiteX500" fmla="*/ 37939 w 1809181"/>
                <a:gd name="connsiteY500" fmla="*/ 1548610 h 2353303"/>
                <a:gd name="connsiteX501" fmla="*/ 52165 w 1809181"/>
                <a:gd name="connsiteY501" fmla="*/ 1541316 h 2353303"/>
                <a:gd name="connsiteX502" fmla="*/ 47423 w 1809181"/>
                <a:gd name="connsiteY502" fmla="*/ 1541316 h 2353303"/>
                <a:gd name="connsiteX503" fmla="*/ 54537 w 1809181"/>
                <a:gd name="connsiteY503" fmla="*/ 1538885 h 2353303"/>
                <a:gd name="connsiteX504" fmla="*/ 59279 w 1809181"/>
                <a:gd name="connsiteY504" fmla="*/ 1546179 h 2353303"/>
                <a:gd name="connsiteX505" fmla="*/ 66392 w 1809181"/>
                <a:gd name="connsiteY505" fmla="*/ 1546179 h 2353303"/>
                <a:gd name="connsiteX506" fmla="*/ 80619 w 1809181"/>
                <a:gd name="connsiteY506" fmla="*/ 1553472 h 2353303"/>
                <a:gd name="connsiteX507" fmla="*/ 85361 w 1809181"/>
                <a:gd name="connsiteY507" fmla="*/ 1548610 h 2353303"/>
                <a:gd name="connsiteX508" fmla="*/ 94846 w 1809181"/>
                <a:gd name="connsiteY508" fmla="*/ 1560765 h 2353303"/>
                <a:gd name="connsiteX509" fmla="*/ 99588 w 1809181"/>
                <a:gd name="connsiteY509" fmla="*/ 1570489 h 2353303"/>
                <a:gd name="connsiteX510" fmla="*/ 106702 w 1809181"/>
                <a:gd name="connsiteY510" fmla="*/ 1568058 h 2353303"/>
                <a:gd name="connsiteX511" fmla="*/ 113815 w 1809181"/>
                <a:gd name="connsiteY511" fmla="*/ 1575352 h 2353303"/>
                <a:gd name="connsiteX512" fmla="*/ 128042 w 1809181"/>
                <a:gd name="connsiteY512" fmla="*/ 1570489 h 2353303"/>
                <a:gd name="connsiteX513" fmla="*/ 132784 w 1809181"/>
                <a:gd name="connsiteY513" fmla="*/ 1582645 h 2353303"/>
                <a:gd name="connsiteX514" fmla="*/ 154124 w 1809181"/>
                <a:gd name="connsiteY514" fmla="*/ 1587507 h 2353303"/>
                <a:gd name="connsiteX515" fmla="*/ 154124 w 1809181"/>
                <a:gd name="connsiteY515" fmla="*/ 1570489 h 2353303"/>
                <a:gd name="connsiteX516" fmla="*/ 163609 w 1809181"/>
                <a:gd name="connsiteY516" fmla="*/ 1570489 h 2353303"/>
                <a:gd name="connsiteX517" fmla="*/ 173094 w 1809181"/>
                <a:gd name="connsiteY517" fmla="*/ 1553472 h 2353303"/>
                <a:gd name="connsiteX518" fmla="*/ 161238 w 1809181"/>
                <a:gd name="connsiteY518" fmla="*/ 1473246 h 2353303"/>
                <a:gd name="connsiteX519" fmla="*/ 168351 w 1809181"/>
                <a:gd name="connsiteY519" fmla="*/ 1478108 h 2353303"/>
                <a:gd name="connsiteX520" fmla="*/ 173094 w 1809181"/>
                <a:gd name="connsiteY520" fmla="*/ 1465952 h 2353303"/>
                <a:gd name="connsiteX521" fmla="*/ 180207 w 1809181"/>
                <a:gd name="connsiteY521" fmla="*/ 1470814 h 2353303"/>
                <a:gd name="connsiteX522" fmla="*/ 180207 w 1809181"/>
                <a:gd name="connsiteY522" fmla="*/ 1465952 h 2353303"/>
                <a:gd name="connsiteX523" fmla="*/ 194434 w 1809181"/>
                <a:gd name="connsiteY523" fmla="*/ 1465952 h 2353303"/>
                <a:gd name="connsiteX524" fmla="*/ 180207 w 1809181"/>
                <a:gd name="connsiteY524" fmla="*/ 1376002 h 2353303"/>
                <a:gd name="connsiteX525" fmla="*/ 161238 w 1809181"/>
                <a:gd name="connsiteY525" fmla="*/ 1380864 h 2353303"/>
                <a:gd name="connsiteX526" fmla="*/ 161238 w 1809181"/>
                <a:gd name="connsiteY526" fmla="*/ 1373571 h 2353303"/>
                <a:gd name="connsiteX527" fmla="*/ 135155 w 1809181"/>
                <a:gd name="connsiteY527" fmla="*/ 1373571 h 2353303"/>
                <a:gd name="connsiteX528" fmla="*/ 132784 w 1809181"/>
                <a:gd name="connsiteY528" fmla="*/ 1346829 h 2353303"/>
                <a:gd name="connsiteX529" fmla="*/ 132784 w 1809181"/>
                <a:gd name="connsiteY529" fmla="*/ 1334673 h 2353303"/>
                <a:gd name="connsiteX530" fmla="*/ 139898 w 1809181"/>
                <a:gd name="connsiteY530" fmla="*/ 1327380 h 2353303"/>
                <a:gd name="connsiteX531" fmla="*/ 135155 w 1809181"/>
                <a:gd name="connsiteY531" fmla="*/ 1305500 h 2353303"/>
                <a:gd name="connsiteX532" fmla="*/ 142269 w 1809181"/>
                <a:gd name="connsiteY532" fmla="*/ 1303069 h 2353303"/>
                <a:gd name="connsiteX533" fmla="*/ 139898 w 1809181"/>
                <a:gd name="connsiteY533" fmla="*/ 1298207 h 2353303"/>
                <a:gd name="connsiteX534" fmla="*/ 142269 w 1809181"/>
                <a:gd name="connsiteY534" fmla="*/ 1295775 h 2353303"/>
                <a:gd name="connsiteX535" fmla="*/ 149382 w 1809181"/>
                <a:gd name="connsiteY535" fmla="*/ 1295775 h 2353303"/>
                <a:gd name="connsiteX536" fmla="*/ 149382 w 1809181"/>
                <a:gd name="connsiteY536" fmla="*/ 1276327 h 2353303"/>
                <a:gd name="connsiteX537" fmla="*/ 142269 w 1809181"/>
                <a:gd name="connsiteY537" fmla="*/ 1276327 h 2353303"/>
                <a:gd name="connsiteX538" fmla="*/ 142269 w 1809181"/>
                <a:gd name="connsiteY538" fmla="*/ 1247154 h 2353303"/>
                <a:gd name="connsiteX539" fmla="*/ 154124 w 1809181"/>
                <a:gd name="connsiteY539" fmla="*/ 1242291 h 2353303"/>
                <a:gd name="connsiteX540" fmla="*/ 149382 w 1809181"/>
                <a:gd name="connsiteY540" fmla="*/ 1220411 h 2353303"/>
                <a:gd name="connsiteX541" fmla="*/ 180207 w 1809181"/>
                <a:gd name="connsiteY541" fmla="*/ 1215549 h 2353303"/>
                <a:gd name="connsiteX542" fmla="*/ 175465 w 1809181"/>
                <a:gd name="connsiteY542" fmla="*/ 1198532 h 2353303"/>
                <a:gd name="connsiteX543" fmla="*/ 161238 w 1809181"/>
                <a:gd name="connsiteY543" fmla="*/ 1193669 h 2353303"/>
                <a:gd name="connsiteX544" fmla="*/ 154124 w 1809181"/>
                <a:gd name="connsiteY544" fmla="*/ 1179083 h 2353303"/>
                <a:gd name="connsiteX545" fmla="*/ 132784 w 1809181"/>
                <a:gd name="connsiteY545" fmla="*/ 1179083 h 2353303"/>
                <a:gd name="connsiteX546" fmla="*/ 128042 w 1809181"/>
                <a:gd name="connsiteY546" fmla="*/ 1157203 h 2353303"/>
                <a:gd name="connsiteX547" fmla="*/ 118557 w 1809181"/>
                <a:gd name="connsiteY547" fmla="*/ 1157203 h 2353303"/>
                <a:gd name="connsiteX548" fmla="*/ 99588 w 1809181"/>
                <a:gd name="connsiteY548" fmla="*/ 1157203 h 2353303"/>
                <a:gd name="connsiteX549" fmla="*/ 94846 w 1809181"/>
                <a:gd name="connsiteY549" fmla="*/ 1132892 h 2353303"/>
                <a:gd name="connsiteX550" fmla="*/ 87732 w 1809181"/>
                <a:gd name="connsiteY550" fmla="*/ 1115874 h 2353303"/>
                <a:gd name="connsiteX551" fmla="*/ 85361 w 1809181"/>
                <a:gd name="connsiteY551" fmla="*/ 1084270 h 2353303"/>
                <a:gd name="connsiteX552" fmla="*/ 92475 w 1809181"/>
                <a:gd name="connsiteY552" fmla="*/ 1084270 h 2353303"/>
                <a:gd name="connsiteX553" fmla="*/ 94846 w 1809181"/>
                <a:gd name="connsiteY553" fmla="*/ 1074546 h 2353303"/>
                <a:gd name="connsiteX554" fmla="*/ 85361 w 1809181"/>
                <a:gd name="connsiteY554" fmla="*/ 1047803 h 2353303"/>
                <a:gd name="connsiteX555" fmla="*/ 80619 w 1809181"/>
                <a:gd name="connsiteY555" fmla="*/ 1025924 h 2353303"/>
                <a:gd name="connsiteX556" fmla="*/ 73506 w 1809181"/>
                <a:gd name="connsiteY556" fmla="*/ 1025924 h 2353303"/>
                <a:gd name="connsiteX557" fmla="*/ 71134 w 1809181"/>
                <a:gd name="connsiteY557" fmla="*/ 1021061 h 2353303"/>
                <a:gd name="connsiteX558" fmla="*/ 85361 w 1809181"/>
                <a:gd name="connsiteY558" fmla="*/ 999182 h 2353303"/>
                <a:gd name="connsiteX559" fmla="*/ 99588 w 1809181"/>
                <a:gd name="connsiteY559" fmla="*/ 1004044 h 2353303"/>
                <a:gd name="connsiteX560" fmla="*/ 101959 w 1809181"/>
                <a:gd name="connsiteY560" fmla="*/ 1011337 h 2353303"/>
                <a:gd name="connsiteX561" fmla="*/ 113815 w 1809181"/>
                <a:gd name="connsiteY561" fmla="*/ 1018630 h 2353303"/>
                <a:gd name="connsiteX562" fmla="*/ 132784 w 1809181"/>
                <a:gd name="connsiteY562" fmla="*/ 1018630 h 2353303"/>
                <a:gd name="connsiteX563" fmla="*/ 135155 w 1809181"/>
                <a:gd name="connsiteY563" fmla="*/ 1025924 h 2353303"/>
                <a:gd name="connsiteX564" fmla="*/ 147011 w 1809181"/>
                <a:gd name="connsiteY564" fmla="*/ 1021061 h 2353303"/>
                <a:gd name="connsiteX565" fmla="*/ 154124 w 1809181"/>
                <a:gd name="connsiteY565" fmla="*/ 1004044 h 2353303"/>
                <a:gd name="connsiteX566" fmla="*/ 208661 w 1809181"/>
                <a:gd name="connsiteY566" fmla="*/ 1006475 h 2353303"/>
                <a:gd name="connsiteX567" fmla="*/ 241857 w 1809181"/>
                <a:gd name="connsiteY567" fmla="*/ 1040510 h 2353303"/>
                <a:gd name="connsiteX568" fmla="*/ 244228 w 1809181"/>
                <a:gd name="connsiteY568" fmla="*/ 1028355 h 2353303"/>
                <a:gd name="connsiteX569" fmla="*/ 237114 w 1809181"/>
                <a:gd name="connsiteY569" fmla="*/ 1028355 h 2353303"/>
                <a:gd name="connsiteX570" fmla="*/ 234743 w 1809181"/>
                <a:gd name="connsiteY570" fmla="*/ 1021061 h 2353303"/>
                <a:gd name="connsiteX571" fmla="*/ 222888 w 1809181"/>
                <a:gd name="connsiteY571" fmla="*/ 1011337 h 2353303"/>
                <a:gd name="connsiteX572" fmla="*/ 227630 w 1809181"/>
                <a:gd name="connsiteY572" fmla="*/ 1004044 h 2353303"/>
                <a:gd name="connsiteX573" fmla="*/ 234743 w 1809181"/>
                <a:gd name="connsiteY573" fmla="*/ 1004044 h 2353303"/>
                <a:gd name="connsiteX574" fmla="*/ 237114 w 1809181"/>
                <a:gd name="connsiteY574" fmla="*/ 991888 h 2353303"/>
                <a:gd name="connsiteX575" fmla="*/ 256084 w 1809181"/>
                <a:gd name="connsiteY575" fmla="*/ 991888 h 2353303"/>
                <a:gd name="connsiteX576" fmla="*/ 258455 w 1809181"/>
                <a:gd name="connsiteY576" fmla="*/ 977302 h 2353303"/>
                <a:gd name="connsiteX577" fmla="*/ 265568 w 1809181"/>
                <a:gd name="connsiteY577" fmla="*/ 979733 h 2353303"/>
                <a:gd name="connsiteX578" fmla="*/ 275053 w 1809181"/>
                <a:gd name="connsiteY578" fmla="*/ 965146 h 2353303"/>
                <a:gd name="connsiteX579" fmla="*/ 296393 w 1809181"/>
                <a:gd name="connsiteY579" fmla="*/ 970008 h 2353303"/>
                <a:gd name="connsiteX580" fmla="*/ 296393 w 1809181"/>
                <a:gd name="connsiteY580" fmla="*/ 977302 h 2353303"/>
                <a:gd name="connsiteX581" fmla="*/ 317733 w 1809181"/>
                <a:gd name="connsiteY581" fmla="*/ 991888 h 2353303"/>
                <a:gd name="connsiteX582" fmla="*/ 317733 w 1809181"/>
                <a:gd name="connsiteY582" fmla="*/ 943266 h 2353303"/>
                <a:gd name="connsiteX583" fmla="*/ 329589 w 1809181"/>
                <a:gd name="connsiteY583" fmla="*/ 935973 h 2353303"/>
                <a:gd name="connsiteX584" fmla="*/ 336702 w 1809181"/>
                <a:gd name="connsiteY584" fmla="*/ 921386 h 2353303"/>
                <a:gd name="connsiteX585" fmla="*/ 353300 w 1809181"/>
                <a:gd name="connsiteY585" fmla="*/ 921386 h 2353303"/>
                <a:gd name="connsiteX586" fmla="*/ 358043 w 1809181"/>
                <a:gd name="connsiteY586" fmla="*/ 909231 h 2353303"/>
                <a:gd name="connsiteX587" fmla="*/ 386496 w 1809181"/>
                <a:gd name="connsiteY587" fmla="*/ 909231 h 2353303"/>
                <a:gd name="connsiteX588" fmla="*/ 386496 w 1809181"/>
                <a:gd name="connsiteY588" fmla="*/ 899507 h 2353303"/>
                <a:gd name="connsiteX589" fmla="*/ 374641 w 1809181"/>
                <a:gd name="connsiteY589" fmla="*/ 894644 h 2353303"/>
                <a:gd name="connsiteX590" fmla="*/ 384125 w 1809181"/>
                <a:gd name="connsiteY590" fmla="*/ 882489 h 2353303"/>
                <a:gd name="connsiteX591" fmla="*/ 367527 w 1809181"/>
                <a:gd name="connsiteY591" fmla="*/ 872764 h 2353303"/>
                <a:gd name="connsiteX592" fmla="*/ 374641 w 1809181"/>
                <a:gd name="connsiteY592" fmla="*/ 865471 h 2353303"/>
                <a:gd name="connsiteX593" fmla="*/ 379383 w 1809181"/>
                <a:gd name="connsiteY593" fmla="*/ 867902 h 2353303"/>
                <a:gd name="connsiteX594" fmla="*/ 384125 w 1809181"/>
                <a:gd name="connsiteY594" fmla="*/ 860609 h 2353303"/>
                <a:gd name="connsiteX595" fmla="*/ 379383 w 1809181"/>
                <a:gd name="connsiteY595" fmla="*/ 860609 h 2353303"/>
                <a:gd name="connsiteX596" fmla="*/ 391239 w 1809181"/>
                <a:gd name="connsiteY596" fmla="*/ 853316 h 2353303"/>
                <a:gd name="connsiteX597" fmla="*/ 393610 w 1809181"/>
                <a:gd name="connsiteY597" fmla="*/ 846022 h 2353303"/>
                <a:gd name="connsiteX598" fmla="*/ 400723 w 1809181"/>
                <a:gd name="connsiteY598" fmla="*/ 858178 h 2353303"/>
                <a:gd name="connsiteX599" fmla="*/ 407837 w 1809181"/>
                <a:gd name="connsiteY599" fmla="*/ 853316 h 2353303"/>
                <a:gd name="connsiteX600" fmla="*/ 407837 w 1809181"/>
                <a:gd name="connsiteY600" fmla="*/ 831436 h 2353303"/>
                <a:gd name="connsiteX601" fmla="*/ 414950 w 1809181"/>
                <a:gd name="connsiteY601" fmla="*/ 831436 h 2353303"/>
                <a:gd name="connsiteX602" fmla="*/ 414950 w 1809181"/>
                <a:gd name="connsiteY602" fmla="*/ 811987 h 2353303"/>
                <a:gd name="connsiteX603" fmla="*/ 422063 w 1809181"/>
                <a:gd name="connsiteY603" fmla="*/ 809556 h 2353303"/>
                <a:gd name="connsiteX604" fmla="*/ 429177 w 1809181"/>
                <a:gd name="connsiteY604" fmla="*/ 802263 h 2353303"/>
                <a:gd name="connsiteX605" fmla="*/ 445775 w 1809181"/>
                <a:gd name="connsiteY605" fmla="*/ 804694 h 2353303"/>
                <a:gd name="connsiteX606" fmla="*/ 445775 w 1809181"/>
                <a:gd name="connsiteY606" fmla="*/ 809556 h 2353303"/>
                <a:gd name="connsiteX607" fmla="*/ 452888 w 1809181"/>
                <a:gd name="connsiteY607" fmla="*/ 804694 h 2353303"/>
                <a:gd name="connsiteX608" fmla="*/ 460002 w 1809181"/>
                <a:gd name="connsiteY608" fmla="*/ 804694 h 2353303"/>
                <a:gd name="connsiteX609" fmla="*/ 460002 w 1809181"/>
                <a:gd name="connsiteY609" fmla="*/ 802263 h 2353303"/>
                <a:gd name="connsiteX610" fmla="*/ 474229 w 1809181"/>
                <a:gd name="connsiteY610" fmla="*/ 797400 h 2353303"/>
                <a:gd name="connsiteX611" fmla="*/ 469486 w 1809181"/>
                <a:gd name="connsiteY611" fmla="*/ 777952 h 2353303"/>
                <a:gd name="connsiteX612" fmla="*/ 462373 w 1809181"/>
                <a:gd name="connsiteY612" fmla="*/ 770658 h 2353303"/>
                <a:gd name="connsiteX613" fmla="*/ 467115 w 1809181"/>
                <a:gd name="connsiteY613" fmla="*/ 768227 h 2353303"/>
                <a:gd name="connsiteX614" fmla="*/ 493198 w 1809181"/>
                <a:gd name="connsiteY614" fmla="*/ 763365 h 2353303"/>
                <a:gd name="connsiteX615" fmla="*/ 535878 w 1809181"/>
                <a:gd name="connsiteY615" fmla="*/ 741485 h 2353303"/>
                <a:gd name="connsiteX616" fmla="*/ 524023 w 1809181"/>
                <a:gd name="connsiteY616" fmla="*/ 726899 h 2353303"/>
                <a:gd name="connsiteX617" fmla="*/ 469486 w 1809181"/>
                <a:gd name="connsiteY617" fmla="*/ 705019 h 2353303"/>
                <a:gd name="connsiteX618" fmla="*/ 493198 w 1809181"/>
                <a:gd name="connsiteY618" fmla="*/ 680708 h 2353303"/>
                <a:gd name="connsiteX619" fmla="*/ 500311 w 1809181"/>
                <a:gd name="connsiteY619" fmla="*/ 673414 h 2353303"/>
                <a:gd name="connsiteX620" fmla="*/ 528765 w 1809181"/>
                <a:gd name="connsiteY620" fmla="*/ 670983 h 2353303"/>
                <a:gd name="connsiteX621" fmla="*/ 616497 w 1809181"/>
                <a:gd name="connsiteY621" fmla="*/ 692863 h 2353303"/>
                <a:gd name="connsiteX622" fmla="*/ 630724 w 1809181"/>
                <a:gd name="connsiteY622" fmla="*/ 688001 h 2353303"/>
                <a:gd name="connsiteX623" fmla="*/ 630724 w 1809181"/>
                <a:gd name="connsiteY623" fmla="*/ 695294 h 2353303"/>
                <a:gd name="connsiteX624" fmla="*/ 640208 w 1809181"/>
                <a:gd name="connsiteY624" fmla="*/ 695294 h 2353303"/>
                <a:gd name="connsiteX625" fmla="*/ 644951 w 1809181"/>
                <a:gd name="connsiteY625" fmla="*/ 678277 h 2353303"/>
                <a:gd name="connsiteX626" fmla="*/ 652064 w 1809181"/>
                <a:gd name="connsiteY626" fmla="*/ 666121 h 2353303"/>
                <a:gd name="connsiteX627" fmla="*/ 663920 w 1809181"/>
                <a:gd name="connsiteY627" fmla="*/ 688001 h 2353303"/>
                <a:gd name="connsiteX628" fmla="*/ 671033 w 1809181"/>
                <a:gd name="connsiteY628" fmla="*/ 685570 h 2353303"/>
                <a:gd name="connsiteX629" fmla="*/ 685260 w 1809181"/>
                <a:gd name="connsiteY629" fmla="*/ 700156 h 2353303"/>
                <a:gd name="connsiteX630" fmla="*/ 685260 w 1809181"/>
                <a:gd name="connsiteY630" fmla="*/ 700156 h 2353303"/>
                <a:gd name="connsiteX631" fmla="*/ 671033 w 1809181"/>
                <a:gd name="connsiteY631" fmla="*/ 685570 h 2353303"/>
                <a:gd name="connsiteX632" fmla="*/ 663920 w 1809181"/>
                <a:gd name="connsiteY632" fmla="*/ 688001 h 2353303"/>
                <a:gd name="connsiteX633" fmla="*/ 652064 w 1809181"/>
                <a:gd name="connsiteY633" fmla="*/ 666121 h 2353303"/>
                <a:gd name="connsiteX634" fmla="*/ 652064 w 1809181"/>
                <a:gd name="connsiteY634" fmla="*/ 658827 h 2353303"/>
                <a:gd name="connsiteX635" fmla="*/ 673404 w 1809181"/>
                <a:gd name="connsiteY635" fmla="*/ 646672 h 2353303"/>
                <a:gd name="connsiteX636" fmla="*/ 666291 w 1809181"/>
                <a:gd name="connsiteY636" fmla="*/ 639379 h 2353303"/>
                <a:gd name="connsiteX637" fmla="*/ 697116 w 1809181"/>
                <a:gd name="connsiteY637" fmla="*/ 629654 h 2353303"/>
                <a:gd name="connsiteX638" fmla="*/ 692374 w 1809181"/>
                <a:gd name="connsiteY638" fmla="*/ 615068 h 2353303"/>
                <a:gd name="connsiteX639" fmla="*/ 659178 w 1809181"/>
                <a:gd name="connsiteY639" fmla="*/ 610205 h 2353303"/>
                <a:gd name="connsiteX640" fmla="*/ 656806 w 1809181"/>
                <a:gd name="connsiteY640" fmla="*/ 595619 h 2353303"/>
                <a:gd name="connsiteX641" fmla="*/ 666291 w 1809181"/>
                <a:gd name="connsiteY641" fmla="*/ 534841 h 2353303"/>
                <a:gd name="connsiteX642" fmla="*/ 656806 w 1809181"/>
                <a:gd name="connsiteY642" fmla="*/ 525117 h 2353303"/>
                <a:gd name="connsiteX643" fmla="*/ 656806 w 1809181"/>
                <a:gd name="connsiteY643" fmla="*/ 503237 h 2353303"/>
                <a:gd name="connsiteX644" fmla="*/ 640208 w 1809181"/>
                <a:gd name="connsiteY644" fmla="*/ 503237 h 2353303"/>
                <a:gd name="connsiteX645" fmla="*/ 644951 w 1809181"/>
                <a:gd name="connsiteY645" fmla="*/ 471633 h 2353303"/>
                <a:gd name="connsiteX646" fmla="*/ 637837 w 1809181"/>
                <a:gd name="connsiteY646" fmla="*/ 464340 h 2353303"/>
                <a:gd name="connsiteX647" fmla="*/ 640208 w 1809181"/>
                <a:gd name="connsiteY647" fmla="*/ 444891 h 2353303"/>
                <a:gd name="connsiteX648" fmla="*/ 659178 w 1809181"/>
                <a:gd name="connsiteY648" fmla="*/ 444891 h 2353303"/>
                <a:gd name="connsiteX649" fmla="*/ 678147 w 1809181"/>
                <a:gd name="connsiteY649" fmla="*/ 430304 h 2353303"/>
                <a:gd name="connsiteX650" fmla="*/ 680518 w 1809181"/>
                <a:gd name="connsiteY650" fmla="*/ 427873 h 2353303"/>
                <a:gd name="connsiteX651" fmla="*/ 659178 w 1809181"/>
                <a:gd name="connsiteY651" fmla="*/ 423011 h 2353303"/>
                <a:gd name="connsiteX652" fmla="*/ 666291 w 1809181"/>
                <a:gd name="connsiteY652" fmla="*/ 405993 h 2353303"/>
                <a:gd name="connsiteX653" fmla="*/ 692374 w 1809181"/>
                <a:gd name="connsiteY653" fmla="*/ 408424 h 2353303"/>
                <a:gd name="connsiteX654" fmla="*/ 687631 w 1809181"/>
                <a:gd name="connsiteY654" fmla="*/ 388975 h 2353303"/>
                <a:gd name="connsiteX655" fmla="*/ 687631 w 1809181"/>
                <a:gd name="connsiteY655" fmla="*/ 374389 h 2353303"/>
                <a:gd name="connsiteX656" fmla="*/ 704229 w 1809181"/>
                <a:gd name="connsiteY656" fmla="*/ 374389 h 2353303"/>
                <a:gd name="connsiteX657" fmla="*/ 706600 w 1809181"/>
                <a:gd name="connsiteY657" fmla="*/ 367096 h 2353303"/>
                <a:gd name="connsiteX658" fmla="*/ 713714 w 1809181"/>
                <a:gd name="connsiteY658" fmla="*/ 364665 h 2353303"/>
                <a:gd name="connsiteX659" fmla="*/ 711343 w 1809181"/>
                <a:gd name="connsiteY659" fmla="*/ 347647 h 2353303"/>
                <a:gd name="connsiteX660" fmla="*/ 739796 w 1809181"/>
                <a:gd name="connsiteY660" fmla="*/ 337922 h 2353303"/>
                <a:gd name="connsiteX661" fmla="*/ 727941 w 1809181"/>
                <a:gd name="connsiteY661" fmla="*/ 333060 h 2353303"/>
                <a:gd name="connsiteX662" fmla="*/ 725569 w 1809181"/>
                <a:gd name="connsiteY662" fmla="*/ 311180 h 2353303"/>
                <a:gd name="connsiteX663" fmla="*/ 718456 w 1809181"/>
                <a:gd name="connsiteY663" fmla="*/ 308749 h 2353303"/>
                <a:gd name="connsiteX664" fmla="*/ 725569 w 1809181"/>
                <a:gd name="connsiteY664" fmla="*/ 299025 h 2353303"/>
                <a:gd name="connsiteX665" fmla="*/ 725569 w 1809181"/>
                <a:gd name="connsiteY665" fmla="*/ 296594 h 2353303"/>
                <a:gd name="connsiteX666" fmla="*/ 713714 w 1809181"/>
                <a:gd name="connsiteY666" fmla="*/ 291732 h 2353303"/>
                <a:gd name="connsiteX667" fmla="*/ 704229 w 1809181"/>
                <a:gd name="connsiteY667" fmla="*/ 299025 h 2353303"/>
                <a:gd name="connsiteX668" fmla="*/ 692374 w 1809181"/>
                <a:gd name="connsiteY668" fmla="*/ 282007 h 2353303"/>
                <a:gd name="connsiteX669" fmla="*/ 706600 w 1809181"/>
                <a:gd name="connsiteY669" fmla="*/ 255265 h 2353303"/>
                <a:gd name="connsiteX670" fmla="*/ 713714 w 1809181"/>
                <a:gd name="connsiteY670" fmla="*/ 267421 h 2353303"/>
                <a:gd name="connsiteX671" fmla="*/ 732683 w 1809181"/>
                <a:gd name="connsiteY671" fmla="*/ 240679 h 2353303"/>
                <a:gd name="connsiteX672" fmla="*/ 742167 w 1809181"/>
                <a:gd name="connsiteY672" fmla="*/ 240679 h 2353303"/>
                <a:gd name="connsiteX673" fmla="*/ 742167 w 1809181"/>
                <a:gd name="connsiteY673" fmla="*/ 233385 h 2353303"/>
                <a:gd name="connsiteX674" fmla="*/ 720827 w 1809181"/>
                <a:gd name="connsiteY674" fmla="*/ 218799 h 2353303"/>
                <a:gd name="connsiteX675" fmla="*/ 727941 w 1809181"/>
                <a:gd name="connsiteY675" fmla="*/ 199350 h 2353303"/>
                <a:gd name="connsiteX676" fmla="*/ 754023 w 1809181"/>
                <a:gd name="connsiteY676" fmla="*/ 199350 h 2353303"/>
                <a:gd name="connsiteX677" fmla="*/ 761137 w 1809181"/>
                <a:gd name="connsiteY677" fmla="*/ 192057 h 2353303"/>
                <a:gd name="connsiteX678" fmla="*/ 732683 w 1809181"/>
                <a:gd name="connsiteY678" fmla="*/ 150728 h 2353303"/>
                <a:gd name="connsiteX679" fmla="*/ 742167 w 1809181"/>
                <a:gd name="connsiteY679" fmla="*/ 131279 h 2353303"/>
                <a:gd name="connsiteX680" fmla="*/ 775363 w 1809181"/>
                <a:gd name="connsiteY680" fmla="*/ 116693 h 2353303"/>
                <a:gd name="connsiteX681" fmla="*/ 780106 w 1809181"/>
                <a:gd name="connsiteY681" fmla="*/ 131279 h 2353303"/>
                <a:gd name="connsiteX682" fmla="*/ 801446 w 1809181"/>
                <a:gd name="connsiteY682" fmla="*/ 116693 h 2353303"/>
                <a:gd name="connsiteX683" fmla="*/ 796704 w 1809181"/>
                <a:gd name="connsiteY683" fmla="*/ 109399 h 2353303"/>
                <a:gd name="connsiteX684" fmla="*/ 813302 w 1809181"/>
                <a:gd name="connsiteY684" fmla="*/ 102106 h 2353303"/>
                <a:gd name="connsiteX685" fmla="*/ 813302 w 1809181"/>
                <a:gd name="connsiteY685" fmla="*/ 94813 h 2353303"/>
                <a:gd name="connsiteX686" fmla="*/ 822786 w 1809181"/>
                <a:gd name="connsiteY686" fmla="*/ 87519 h 2353303"/>
                <a:gd name="connsiteX687" fmla="*/ 808559 w 1809181"/>
                <a:gd name="connsiteY687" fmla="*/ 53484 h 2353303"/>
                <a:gd name="connsiteX688" fmla="*/ 806188 w 1809181"/>
                <a:gd name="connsiteY688" fmla="*/ 7293 h 2353303"/>
                <a:gd name="connsiteX689" fmla="*/ 848869 w 1809181"/>
                <a:gd name="connsiteY689" fmla="*/ 17018 h 2353303"/>
                <a:gd name="connsiteX690" fmla="*/ 870209 w 1809181"/>
                <a:gd name="connsiteY690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15774 w 1809181"/>
                <a:gd name="connsiteY416" fmla="*/ 2299819 h 2353303"/>
                <a:gd name="connsiteX417" fmla="*/ 230001 w 1809181"/>
                <a:gd name="connsiteY417" fmla="*/ 2292526 h 2353303"/>
                <a:gd name="connsiteX418" fmla="*/ 227630 w 1809181"/>
                <a:gd name="connsiteY418" fmla="*/ 2263352 h 2353303"/>
                <a:gd name="connsiteX419" fmla="*/ 215774 w 1809181"/>
                <a:gd name="connsiteY419" fmla="*/ 2265783 h 2353303"/>
                <a:gd name="connsiteX420" fmla="*/ 196805 w 1809181"/>
                <a:gd name="connsiteY420" fmla="*/ 2241472 h 2353303"/>
                <a:gd name="connsiteX421" fmla="*/ 194434 w 1809181"/>
                <a:gd name="connsiteY421" fmla="*/ 2241472 h 2353303"/>
                <a:gd name="connsiteX422" fmla="*/ 194434 w 1809181"/>
                <a:gd name="connsiteY422" fmla="*/ 2234179 h 2353303"/>
                <a:gd name="connsiteX423" fmla="*/ 187320 w 1809181"/>
                <a:gd name="connsiteY423" fmla="*/ 2241472 h 2353303"/>
                <a:gd name="connsiteX424" fmla="*/ 187320 w 1809181"/>
                <a:gd name="connsiteY424" fmla="*/ 2229317 h 2353303"/>
                <a:gd name="connsiteX425" fmla="*/ 180207 w 1809181"/>
                <a:gd name="connsiteY425" fmla="*/ 2236610 h 2353303"/>
                <a:gd name="connsiteX426" fmla="*/ 175465 w 1809181"/>
                <a:gd name="connsiteY426" fmla="*/ 2229317 h 2353303"/>
                <a:gd name="connsiteX427" fmla="*/ 168351 w 1809181"/>
                <a:gd name="connsiteY427" fmla="*/ 2229317 h 2353303"/>
                <a:gd name="connsiteX428" fmla="*/ 154124 w 1809181"/>
                <a:gd name="connsiteY428" fmla="*/ 2209868 h 2353303"/>
                <a:gd name="connsiteX429" fmla="*/ 168351 w 1809181"/>
                <a:gd name="connsiteY429" fmla="*/ 2209868 h 2353303"/>
                <a:gd name="connsiteX430" fmla="*/ 168351 w 1809181"/>
                <a:gd name="connsiteY430" fmla="*/ 2207437 h 2353303"/>
                <a:gd name="connsiteX431" fmla="*/ 203918 w 1809181"/>
                <a:gd name="connsiteY431" fmla="*/ 2207437 h 2353303"/>
                <a:gd name="connsiteX432" fmla="*/ 187320 w 1809181"/>
                <a:gd name="connsiteY432" fmla="*/ 2119918 h 2353303"/>
                <a:gd name="connsiteX433" fmla="*/ 196805 w 1809181"/>
                <a:gd name="connsiteY433" fmla="*/ 2119918 h 2353303"/>
                <a:gd name="connsiteX434" fmla="*/ 196805 w 1809181"/>
                <a:gd name="connsiteY434" fmla="*/ 2129642 h 2353303"/>
                <a:gd name="connsiteX435" fmla="*/ 237114 w 1809181"/>
                <a:gd name="connsiteY435" fmla="*/ 2124780 h 2353303"/>
                <a:gd name="connsiteX436" fmla="*/ 244228 w 1809181"/>
                <a:gd name="connsiteY436" fmla="*/ 2136935 h 2353303"/>
                <a:gd name="connsiteX437" fmla="*/ 263197 w 1809181"/>
                <a:gd name="connsiteY437" fmla="*/ 2124780 h 2353303"/>
                <a:gd name="connsiteX438" fmla="*/ 263197 w 1809181"/>
                <a:gd name="connsiteY438" fmla="*/ 2119918 h 2353303"/>
                <a:gd name="connsiteX439" fmla="*/ 284537 w 1809181"/>
                <a:gd name="connsiteY439" fmla="*/ 2105331 h 2353303"/>
                <a:gd name="connsiteX440" fmla="*/ 277424 w 1809181"/>
                <a:gd name="connsiteY440" fmla="*/ 2081020 h 2353303"/>
                <a:gd name="connsiteX441" fmla="*/ 291651 w 1809181"/>
                <a:gd name="connsiteY441" fmla="*/ 2076158 h 2353303"/>
                <a:gd name="connsiteX442" fmla="*/ 303506 w 1809181"/>
                <a:gd name="connsiteY442" fmla="*/ 2105331 h 2353303"/>
                <a:gd name="connsiteX443" fmla="*/ 324847 w 1809181"/>
                <a:gd name="connsiteY443" fmla="*/ 2095607 h 2353303"/>
                <a:gd name="connsiteX444" fmla="*/ 320104 w 1809181"/>
                <a:gd name="connsiteY444" fmla="*/ 2081020 h 2353303"/>
                <a:gd name="connsiteX445" fmla="*/ 339073 w 1809181"/>
                <a:gd name="connsiteY445" fmla="*/ 2034829 h 2353303"/>
                <a:gd name="connsiteX446" fmla="*/ 343816 w 1809181"/>
                <a:gd name="connsiteY446" fmla="*/ 2034829 h 2353303"/>
                <a:gd name="connsiteX447" fmla="*/ 343816 w 1809181"/>
                <a:gd name="connsiteY447" fmla="*/ 2008087 h 2353303"/>
                <a:gd name="connsiteX448" fmla="*/ 317733 w 1809181"/>
                <a:gd name="connsiteY448" fmla="*/ 2008087 h 2353303"/>
                <a:gd name="connsiteX449" fmla="*/ 320104 w 1809181"/>
                <a:gd name="connsiteY449" fmla="*/ 2000794 h 2353303"/>
                <a:gd name="connsiteX450" fmla="*/ 312991 w 1809181"/>
                <a:gd name="connsiteY450" fmla="*/ 1998363 h 2353303"/>
                <a:gd name="connsiteX451" fmla="*/ 298764 w 1809181"/>
                <a:gd name="connsiteY451" fmla="*/ 2020243 h 2353303"/>
                <a:gd name="connsiteX452" fmla="*/ 265568 w 1809181"/>
                <a:gd name="connsiteY452" fmla="*/ 1991069 h 2353303"/>
                <a:gd name="connsiteX453" fmla="*/ 263197 w 1809181"/>
                <a:gd name="connsiteY453" fmla="*/ 1991069 h 2353303"/>
                <a:gd name="connsiteX454" fmla="*/ 234743 w 1809181"/>
                <a:gd name="connsiteY454" fmla="*/ 1944879 h 2353303"/>
                <a:gd name="connsiteX455" fmla="*/ 227630 w 1809181"/>
                <a:gd name="connsiteY455" fmla="*/ 1957034 h 2353303"/>
                <a:gd name="connsiteX456" fmla="*/ 215774 w 1809181"/>
                <a:gd name="connsiteY456" fmla="*/ 1942447 h 2353303"/>
                <a:gd name="connsiteX457" fmla="*/ 208661 w 1809181"/>
                <a:gd name="connsiteY457" fmla="*/ 1944879 h 2353303"/>
                <a:gd name="connsiteX458" fmla="*/ 196805 w 1809181"/>
                <a:gd name="connsiteY458" fmla="*/ 1930292 h 2353303"/>
                <a:gd name="connsiteX459" fmla="*/ 173094 w 1809181"/>
                <a:gd name="connsiteY459" fmla="*/ 1952172 h 2353303"/>
                <a:gd name="connsiteX460" fmla="*/ 139898 w 1809181"/>
                <a:gd name="connsiteY460" fmla="*/ 1893826 h 2353303"/>
                <a:gd name="connsiteX461" fmla="*/ 106702 w 1809181"/>
                <a:gd name="connsiteY461" fmla="*/ 1910843 h 2353303"/>
                <a:gd name="connsiteX462" fmla="*/ 99588 w 1809181"/>
                <a:gd name="connsiteY462" fmla="*/ 1903550 h 2353303"/>
                <a:gd name="connsiteX463" fmla="*/ 99588 w 1809181"/>
                <a:gd name="connsiteY463" fmla="*/ 1896257 h 2353303"/>
                <a:gd name="connsiteX464" fmla="*/ 106702 w 1809181"/>
                <a:gd name="connsiteY464" fmla="*/ 1893826 h 2353303"/>
                <a:gd name="connsiteX465" fmla="*/ 106702 w 1809181"/>
                <a:gd name="connsiteY465" fmla="*/ 1886532 h 2353303"/>
                <a:gd name="connsiteX466" fmla="*/ 87732 w 1809181"/>
                <a:gd name="connsiteY466" fmla="*/ 1888963 h 2353303"/>
                <a:gd name="connsiteX467" fmla="*/ 85361 w 1809181"/>
                <a:gd name="connsiteY467" fmla="*/ 1867083 h 2353303"/>
                <a:gd name="connsiteX468" fmla="*/ 101959 w 1809181"/>
                <a:gd name="connsiteY468" fmla="*/ 1867083 h 2353303"/>
                <a:gd name="connsiteX469" fmla="*/ 101959 w 1809181"/>
                <a:gd name="connsiteY469" fmla="*/ 1859790 h 2353303"/>
                <a:gd name="connsiteX470" fmla="*/ 113815 w 1809181"/>
                <a:gd name="connsiteY470" fmla="*/ 1862221 h 2353303"/>
                <a:gd name="connsiteX471" fmla="*/ 120928 w 1809181"/>
                <a:gd name="connsiteY471" fmla="*/ 1847635 h 2353303"/>
                <a:gd name="connsiteX472" fmla="*/ 85361 w 1809181"/>
                <a:gd name="connsiteY472" fmla="*/ 1852497 h 2353303"/>
                <a:gd name="connsiteX473" fmla="*/ 78248 w 1809181"/>
                <a:gd name="connsiteY473" fmla="*/ 1813599 h 2353303"/>
                <a:gd name="connsiteX474" fmla="*/ 71134 w 1809181"/>
                <a:gd name="connsiteY474" fmla="*/ 1813599 h 2353303"/>
                <a:gd name="connsiteX475" fmla="*/ 64021 w 1809181"/>
                <a:gd name="connsiteY475" fmla="*/ 1764977 h 2353303"/>
                <a:gd name="connsiteX476" fmla="*/ 23712 w 1809181"/>
                <a:gd name="connsiteY476" fmla="*/ 1772271 h 2353303"/>
                <a:gd name="connsiteX477" fmla="*/ 23712 w 1809181"/>
                <a:gd name="connsiteY477" fmla="*/ 1750391 h 2353303"/>
                <a:gd name="connsiteX478" fmla="*/ 26083 w 1809181"/>
                <a:gd name="connsiteY478" fmla="*/ 1747960 h 2353303"/>
                <a:gd name="connsiteX479" fmla="*/ 30825 w 1809181"/>
                <a:gd name="connsiteY479" fmla="*/ 1733373 h 2353303"/>
                <a:gd name="connsiteX480" fmla="*/ 30825 w 1809181"/>
                <a:gd name="connsiteY480" fmla="*/ 1723649 h 2353303"/>
                <a:gd name="connsiteX481" fmla="*/ 18969 w 1809181"/>
                <a:gd name="connsiteY481" fmla="*/ 1723649 h 2353303"/>
                <a:gd name="connsiteX482" fmla="*/ 16598 w 1809181"/>
                <a:gd name="connsiteY482" fmla="*/ 1701769 h 2353303"/>
                <a:gd name="connsiteX483" fmla="*/ 4743 w 1809181"/>
                <a:gd name="connsiteY483" fmla="*/ 1701769 h 2353303"/>
                <a:gd name="connsiteX484" fmla="*/ 0 w 1809181"/>
                <a:gd name="connsiteY484" fmla="*/ 1684751 h 2353303"/>
                <a:gd name="connsiteX485" fmla="*/ 23712 w 1809181"/>
                <a:gd name="connsiteY485" fmla="*/ 1675027 h 2353303"/>
                <a:gd name="connsiteX486" fmla="*/ 23712 w 1809181"/>
                <a:gd name="connsiteY486" fmla="*/ 1672596 h 2353303"/>
                <a:gd name="connsiteX487" fmla="*/ 47423 w 1809181"/>
                <a:gd name="connsiteY487" fmla="*/ 1672596 h 2353303"/>
                <a:gd name="connsiteX488" fmla="*/ 40310 w 1809181"/>
                <a:gd name="connsiteY488" fmla="*/ 1638560 h 2353303"/>
                <a:gd name="connsiteX489" fmla="*/ 18969 w 1809181"/>
                <a:gd name="connsiteY489" fmla="*/ 1643422 h 2353303"/>
                <a:gd name="connsiteX490" fmla="*/ 16598 w 1809181"/>
                <a:gd name="connsiteY490" fmla="*/ 1611818 h 2353303"/>
                <a:gd name="connsiteX491" fmla="*/ 23712 w 1809181"/>
                <a:gd name="connsiteY491" fmla="*/ 1611818 h 2353303"/>
                <a:gd name="connsiteX492" fmla="*/ 11856 w 1809181"/>
                <a:gd name="connsiteY492" fmla="*/ 1602094 h 2353303"/>
                <a:gd name="connsiteX493" fmla="*/ 23712 w 1809181"/>
                <a:gd name="connsiteY493" fmla="*/ 1597232 h 2353303"/>
                <a:gd name="connsiteX494" fmla="*/ 16598 w 1809181"/>
                <a:gd name="connsiteY494" fmla="*/ 1582645 h 2353303"/>
                <a:gd name="connsiteX495" fmla="*/ 18969 w 1809181"/>
                <a:gd name="connsiteY495" fmla="*/ 1570489 h 2353303"/>
                <a:gd name="connsiteX496" fmla="*/ 18969 w 1809181"/>
                <a:gd name="connsiteY496" fmla="*/ 1553472 h 2353303"/>
                <a:gd name="connsiteX497" fmla="*/ 30825 w 1809181"/>
                <a:gd name="connsiteY497" fmla="*/ 1548610 h 2353303"/>
                <a:gd name="connsiteX498" fmla="*/ 30825 w 1809181"/>
                <a:gd name="connsiteY498" fmla="*/ 1541316 h 2353303"/>
                <a:gd name="connsiteX499" fmla="*/ 37939 w 1809181"/>
                <a:gd name="connsiteY499" fmla="*/ 1548610 h 2353303"/>
                <a:gd name="connsiteX500" fmla="*/ 52165 w 1809181"/>
                <a:gd name="connsiteY500" fmla="*/ 1541316 h 2353303"/>
                <a:gd name="connsiteX501" fmla="*/ 47423 w 1809181"/>
                <a:gd name="connsiteY501" fmla="*/ 1541316 h 2353303"/>
                <a:gd name="connsiteX502" fmla="*/ 54537 w 1809181"/>
                <a:gd name="connsiteY502" fmla="*/ 1538885 h 2353303"/>
                <a:gd name="connsiteX503" fmla="*/ 59279 w 1809181"/>
                <a:gd name="connsiteY503" fmla="*/ 1546179 h 2353303"/>
                <a:gd name="connsiteX504" fmla="*/ 66392 w 1809181"/>
                <a:gd name="connsiteY504" fmla="*/ 1546179 h 2353303"/>
                <a:gd name="connsiteX505" fmla="*/ 80619 w 1809181"/>
                <a:gd name="connsiteY505" fmla="*/ 1553472 h 2353303"/>
                <a:gd name="connsiteX506" fmla="*/ 85361 w 1809181"/>
                <a:gd name="connsiteY506" fmla="*/ 1548610 h 2353303"/>
                <a:gd name="connsiteX507" fmla="*/ 94846 w 1809181"/>
                <a:gd name="connsiteY507" fmla="*/ 1560765 h 2353303"/>
                <a:gd name="connsiteX508" fmla="*/ 99588 w 1809181"/>
                <a:gd name="connsiteY508" fmla="*/ 1570489 h 2353303"/>
                <a:gd name="connsiteX509" fmla="*/ 106702 w 1809181"/>
                <a:gd name="connsiteY509" fmla="*/ 1568058 h 2353303"/>
                <a:gd name="connsiteX510" fmla="*/ 113815 w 1809181"/>
                <a:gd name="connsiteY510" fmla="*/ 1575352 h 2353303"/>
                <a:gd name="connsiteX511" fmla="*/ 128042 w 1809181"/>
                <a:gd name="connsiteY511" fmla="*/ 1570489 h 2353303"/>
                <a:gd name="connsiteX512" fmla="*/ 132784 w 1809181"/>
                <a:gd name="connsiteY512" fmla="*/ 1582645 h 2353303"/>
                <a:gd name="connsiteX513" fmla="*/ 154124 w 1809181"/>
                <a:gd name="connsiteY513" fmla="*/ 1587507 h 2353303"/>
                <a:gd name="connsiteX514" fmla="*/ 154124 w 1809181"/>
                <a:gd name="connsiteY514" fmla="*/ 1570489 h 2353303"/>
                <a:gd name="connsiteX515" fmla="*/ 163609 w 1809181"/>
                <a:gd name="connsiteY515" fmla="*/ 1570489 h 2353303"/>
                <a:gd name="connsiteX516" fmla="*/ 173094 w 1809181"/>
                <a:gd name="connsiteY516" fmla="*/ 1553472 h 2353303"/>
                <a:gd name="connsiteX517" fmla="*/ 161238 w 1809181"/>
                <a:gd name="connsiteY517" fmla="*/ 1473246 h 2353303"/>
                <a:gd name="connsiteX518" fmla="*/ 168351 w 1809181"/>
                <a:gd name="connsiteY518" fmla="*/ 1478108 h 2353303"/>
                <a:gd name="connsiteX519" fmla="*/ 173094 w 1809181"/>
                <a:gd name="connsiteY519" fmla="*/ 1465952 h 2353303"/>
                <a:gd name="connsiteX520" fmla="*/ 180207 w 1809181"/>
                <a:gd name="connsiteY520" fmla="*/ 1470814 h 2353303"/>
                <a:gd name="connsiteX521" fmla="*/ 180207 w 1809181"/>
                <a:gd name="connsiteY521" fmla="*/ 1465952 h 2353303"/>
                <a:gd name="connsiteX522" fmla="*/ 194434 w 1809181"/>
                <a:gd name="connsiteY522" fmla="*/ 1465952 h 2353303"/>
                <a:gd name="connsiteX523" fmla="*/ 180207 w 1809181"/>
                <a:gd name="connsiteY523" fmla="*/ 1376002 h 2353303"/>
                <a:gd name="connsiteX524" fmla="*/ 161238 w 1809181"/>
                <a:gd name="connsiteY524" fmla="*/ 1380864 h 2353303"/>
                <a:gd name="connsiteX525" fmla="*/ 161238 w 1809181"/>
                <a:gd name="connsiteY525" fmla="*/ 1373571 h 2353303"/>
                <a:gd name="connsiteX526" fmla="*/ 135155 w 1809181"/>
                <a:gd name="connsiteY526" fmla="*/ 1373571 h 2353303"/>
                <a:gd name="connsiteX527" fmla="*/ 132784 w 1809181"/>
                <a:gd name="connsiteY527" fmla="*/ 1346829 h 2353303"/>
                <a:gd name="connsiteX528" fmla="*/ 132784 w 1809181"/>
                <a:gd name="connsiteY528" fmla="*/ 1334673 h 2353303"/>
                <a:gd name="connsiteX529" fmla="*/ 139898 w 1809181"/>
                <a:gd name="connsiteY529" fmla="*/ 1327380 h 2353303"/>
                <a:gd name="connsiteX530" fmla="*/ 135155 w 1809181"/>
                <a:gd name="connsiteY530" fmla="*/ 1305500 h 2353303"/>
                <a:gd name="connsiteX531" fmla="*/ 142269 w 1809181"/>
                <a:gd name="connsiteY531" fmla="*/ 1303069 h 2353303"/>
                <a:gd name="connsiteX532" fmla="*/ 139898 w 1809181"/>
                <a:gd name="connsiteY532" fmla="*/ 1298207 h 2353303"/>
                <a:gd name="connsiteX533" fmla="*/ 142269 w 1809181"/>
                <a:gd name="connsiteY533" fmla="*/ 1295775 h 2353303"/>
                <a:gd name="connsiteX534" fmla="*/ 149382 w 1809181"/>
                <a:gd name="connsiteY534" fmla="*/ 1295775 h 2353303"/>
                <a:gd name="connsiteX535" fmla="*/ 149382 w 1809181"/>
                <a:gd name="connsiteY535" fmla="*/ 1276327 h 2353303"/>
                <a:gd name="connsiteX536" fmla="*/ 142269 w 1809181"/>
                <a:gd name="connsiteY536" fmla="*/ 1276327 h 2353303"/>
                <a:gd name="connsiteX537" fmla="*/ 142269 w 1809181"/>
                <a:gd name="connsiteY537" fmla="*/ 1247154 h 2353303"/>
                <a:gd name="connsiteX538" fmla="*/ 154124 w 1809181"/>
                <a:gd name="connsiteY538" fmla="*/ 1242291 h 2353303"/>
                <a:gd name="connsiteX539" fmla="*/ 149382 w 1809181"/>
                <a:gd name="connsiteY539" fmla="*/ 1220411 h 2353303"/>
                <a:gd name="connsiteX540" fmla="*/ 180207 w 1809181"/>
                <a:gd name="connsiteY540" fmla="*/ 1215549 h 2353303"/>
                <a:gd name="connsiteX541" fmla="*/ 175465 w 1809181"/>
                <a:gd name="connsiteY541" fmla="*/ 1198532 h 2353303"/>
                <a:gd name="connsiteX542" fmla="*/ 161238 w 1809181"/>
                <a:gd name="connsiteY542" fmla="*/ 1193669 h 2353303"/>
                <a:gd name="connsiteX543" fmla="*/ 154124 w 1809181"/>
                <a:gd name="connsiteY543" fmla="*/ 1179083 h 2353303"/>
                <a:gd name="connsiteX544" fmla="*/ 132784 w 1809181"/>
                <a:gd name="connsiteY544" fmla="*/ 1179083 h 2353303"/>
                <a:gd name="connsiteX545" fmla="*/ 128042 w 1809181"/>
                <a:gd name="connsiteY545" fmla="*/ 1157203 h 2353303"/>
                <a:gd name="connsiteX546" fmla="*/ 118557 w 1809181"/>
                <a:gd name="connsiteY546" fmla="*/ 1157203 h 2353303"/>
                <a:gd name="connsiteX547" fmla="*/ 99588 w 1809181"/>
                <a:gd name="connsiteY547" fmla="*/ 1157203 h 2353303"/>
                <a:gd name="connsiteX548" fmla="*/ 94846 w 1809181"/>
                <a:gd name="connsiteY548" fmla="*/ 1132892 h 2353303"/>
                <a:gd name="connsiteX549" fmla="*/ 87732 w 1809181"/>
                <a:gd name="connsiteY549" fmla="*/ 1115874 h 2353303"/>
                <a:gd name="connsiteX550" fmla="*/ 85361 w 1809181"/>
                <a:gd name="connsiteY550" fmla="*/ 1084270 h 2353303"/>
                <a:gd name="connsiteX551" fmla="*/ 92475 w 1809181"/>
                <a:gd name="connsiteY551" fmla="*/ 1084270 h 2353303"/>
                <a:gd name="connsiteX552" fmla="*/ 94846 w 1809181"/>
                <a:gd name="connsiteY552" fmla="*/ 1074546 h 2353303"/>
                <a:gd name="connsiteX553" fmla="*/ 85361 w 1809181"/>
                <a:gd name="connsiteY553" fmla="*/ 1047803 h 2353303"/>
                <a:gd name="connsiteX554" fmla="*/ 80619 w 1809181"/>
                <a:gd name="connsiteY554" fmla="*/ 1025924 h 2353303"/>
                <a:gd name="connsiteX555" fmla="*/ 73506 w 1809181"/>
                <a:gd name="connsiteY555" fmla="*/ 1025924 h 2353303"/>
                <a:gd name="connsiteX556" fmla="*/ 71134 w 1809181"/>
                <a:gd name="connsiteY556" fmla="*/ 1021061 h 2353303"/>
                <a:gd name="connsiteX557" fmla="*/ 85361 w 1809181"/>
                <a:gd name="connsiteY557" fmla="*/ 999182 h 2353303"/>
                <a:gd name="connsiteX558" fmla="*/ 99588 w 1809181"/>
                <a:gd name="connsiteY558" fmla="*/ 1004044 h 2353303"/>
                <a:gd name="connsiteX559" fmla="*/ 101959 w 1809181"/>
                <a:gd name="connsiteY559" fmla="*/ 1011337 h 2353303"/>
                <a:gd name="connsiteX560" fmla="*/ 113815 w 1809181"/>
                <a:gd name="connsiteY560" fmla="*/ 1018630 h 2353303"/>
                <a:gd name="connsiteX561" fmla="*/ 132784 w 1809181"/>
                <a:gd name="connsiteY561" fmla="*/ 1018630 h 2353303"/>
                <a:gd name="connsiteX562" fmla="*/ 135155 w 1809181"/>
                <a:gd name="connsiteY562" fmla="*/ 1025924 h 2353303"/>
                <a:gd name="connsiteX563" fmla="*/ 147011 w 1809181"/>
                <a:gd name="connsiteY563" fmla="*/ 1021061 h 2353303"/>
                <a:gd name="connsiteX564" fmla="*/ 154124 w 1809181"/>
                <a:gd name="connsiteY564" fmla="*/ 1004044 h 2353303"/>
                <a:gd name="connsiteX565" fmla="*/ 208661 w 1809181"/>
                <a:gd name="connsiteY565" fmla="*/ 1006475 h 2353303"/>
                <a:gd name="connsiteX566" fmla="*/ 241857 w 1809181"/>
                <a:gd name="connsiteY566" fmla="*/ 1040510 h 2353303"/>
                <a:gd name="connsiteX567" fmla="*/ 244228 w 1809181"/>
                <a:gd name="connsiteY567" fmla="*/ 1028355 h 2353303"/>
                <a:gd name="connsiteX568" fmla="*/ 237114 w 1809181"/>
                <a:gd name="connsiteY568" fmla="*/ 1028355 h 2353303"/>
                <a:gd name="connsiteX569" fmla="*/ 234743 w 1809181"/>
                <a:gd name="connsiteY569" fmla="*/ 1021061 h 2353303"/>
                <a:gd name="connsiteX570" fmla="*/ 222888 w 1809181"/>
                <a:gd name="connsiteY570" fmla="*/ 1011337 h 2353303"/>
                <a:gd name="connsiteX571" fmla="*/ 227630 w 1809181"/>
                <a:gd name="connsiteY571" fmla="*/ 1004044 h 2353303"/>
                <a:gd name="connsiteX572" fmla="*/ 234743 w 1809181"/>
                <a:gd name="connsiteY572" fmla="*/ 1004044 h 2353303"/>
                <a:gd name="connsiteX573" fmla="*/ 237114 w 1809181"/>
                <a:gd name="connsiteY573" fmla="*/ 991888 h 2353303"/>
                <a:gd name="connsiteX574" fmla="*/ 256084 w 1809181"/>
                <a:gd name="connsiteY574" fmla="*/ 991888 h 2353303"/>
                <a:gd name="connsiteX575" fmla="*/ 258455 w 1809181"/>
                <a:gd name="connsiteY575" fmla="*/ 977302 h 2353303"/>
                <a:gd name="connsiteX576" fmla="*/ 265568 w 1809181"/>
                <a:gd name="connsiteY576" fmla="*/ 979733 h 2353303"/>
                <a:gd name="connsiteX577" fmla="*/ 275053 w 1809181"/>
                <a:gd name="connsiteY577" fmla="*/ 965146 h 2353303"/>
                <a:gd name="connsiteX578" fmla="*/ 296393 w 1809181"/>
                <a:gd name="connsiteY578" fmla="*/ 970008 h 2353303"/>
                <a:gd name="connsiteX579" fmla="*/ 296393 w 1809181"/>
                <a:gd name="connsiteY579" fmla="*/ 977302 h 2353303"/>
                <a:gd name="connsiteX580" fmla="*/ 317733 w 1809181"/>
                <a:gd name="connsiteY580" fmla="*/ 991888 h 2353303"/>
                <a:gd name="connsiteX581" fmla="*/ 317733 w 1809181"/>
                <a:gd name="connsiteY581" fmla="*/ 943266 h 2353303"/>
                <a:gd name="connsiteX582" fmla="*/ 329589 w 1809181"/>
                <a:gd name="connsiteY582" fmla="*/ 935973 h 2353303"/>
                <a:gd name="connsiteX583" fmla="*/ 336702 w 1809181"/>
                <a:gd name="connsiteY583" fmla="*/ 921386 h 2353303"/>
                <a:gd name="connsiteX584" fmla="*/ 353300 w 1809181"/>
                <a:gd name="connsiteY584" fmla="*/ 921386 h 2353303"/>
                <a:gd name="connsiteX585" fmla="*/ 358043 w 1809181"/>
                <a:gd name="connsiteY585" fmla="*/ 909231 h 2353303"/>
                <a:gd name="connsiteX586" fmla="*/ 386496 w 1809181"/>
                <a:gd name="connsiteY586" fmla="*/ 909231 h 2353303"/>
                <a:gd name="connsiteX587" fmla="*/ 386496 w 1809181"/>
                <a:gd name="connsiteY587" fmla="*/ 899507 h 2353303"/>
                <a:gd name="connsiteX588" fmla="*/ 374641 w 1809181"/>
                <a:gd name="connsiteY588" fmla="*/ 894644 h 2353303"/>
                <a:gd name="connsiteX589" fmla="*/ 384125 w 1809181"/>
                <a:gd name="connsiteY589" fmla="*/ 882489 h 2353303"/>
                <a:gd name="connsiteX590" fmla="*/ 367527 w 1809181"/>
                <a:gd name="connsiteY590" fmla="*/ 872764 h 2353303"/>
                <a:gd name="connsiteX591" fmla="*/ 374641 w 1809181"/>
                <a:gd name="connsiteY591" fmla="*/ 865471 h 2353303"/>
                <a:gd name="connsiteX592" fmla="*/ 379383 w 1809181"/>
                <a:gd name="connsiteY592" fmla="*/ 867902 h 2353303"/>
                <a:gd name="connsiteX593" fmla="*/ 384125 w 1809181"/>
                <a:gd name="connsiteY593" fmla="*/ 860609 h 2353303"/>
                <a:gd name="connsiteX594" fmla="*/ 379383 w 1809181"/>
                <a:gd name="connsiteY594" fmla="*/ 860609 h 2353303"/>
                <a:gd name="connsiteX595" fmla="*/ 391239 w 1809181"/>
                <a:gd name="connsiteY595" fmla="*/ 853316 h 2353303"/>
                <a:gd name="connsiteX596" fmla="*/ 393610 w 1809181"/>
                <a:gd name="connsiteY596" fmla="*/ 846022 h 2353303"/>
                <a:gd name="connsiteX597" fmla="*/ 400723 w 1809181"/>
                <a:gd name="connsiteY597" fmla="*/ 858178 h 2353303"/>
                <a:gd name="connsiteX598" fmla="*/ 407837 w 1809181"/>
                <a:gd name="connsiteY598" fmla="*/ 853316 h 2353303"/>
                <a:gd name="connsiteX599" fmla="*/ 407837 w 1809181"/>
                <a:gd name="connsiteY599" fmla="*/ 831436 h 2353303"/>
                <a:gd name="connsiteX600" fmla="*/ 414950 w 1809181"/>
                <a:gd name="connsiteY600" fmla="*/ 831436 h 2353303"/>
                <a:gd name="connsiteX601" fmla="*/ 414950 w 1809181"/>
                <a:gd name="connsiteY601" fmla="*/ 811987 h 2353303"/>
                <a:gd name="connsiteX602" fmla="*/ 422063 w 1809181"/>
                <a:gd name="connsiteY602" fmla="*/ 809556 h 2353303"/>
                <a:gd name="connsiteX603" fmla="*/ 429177 w 1809181"/>
                <a:gd name="connsiteY603" fmla="*/ 802263 h 2353303"/>
                <a:gd name="connsiteX604" fmla="*/ 445775 w 1809181"/>
                <a:gd name="connsiteY604" fmla="*/ 804694 h 2353303"/>
                <a:gd name="connsiteX605" fmla="*/ 445775 w 1809181"/>
                <a:gd name="connsiteY605" fmla="*/ 809556 h 2353303"/>
                <a:gd name="connsiteX606" fmla="*/ 452888 w 1809181"/>
                <a:gd name="connsiteY606" fmla="*/ 804694 h 2353303"/>
                <a:gd name="connsiteX607" fmla="*/ 460002 w 1809181"/>
                <a:gd name="connsiteY607" fmla="*/ 804694 h 2353303"/>
                <a:gd name="connsiteX608" fmla="*/ 460002 w 1809181"/>
                <a:gd name="connsiteY608" fmla="*/ 802263 h 2353303"/>
                <a:gd name="connsiteX609" fmla="*/ 474229 w 1809181"/>
                <a:gd name="connsiteY609" fmla="*/ 797400 h 2353303"/>
                <a:gd name="connsiteX610" fmla="*/ 469486 w 1809181"/>
                <a:gd name="connsiteY610" fmla="*/ 777952 h 2353303"/>
                <a:gd name="connsiteX611" fmla="*/ 462373 w 1809181"/>
                <a:gd name="connsiteY611" fmla="*/ 770658 h 2353303"/>
                <a:gd name="connsiteX612" fmla="*/ 467115 w 1809181"/>
                <a:gd name="connsiteY612" fmla="*/ 768227 h 2353303"/>
                <a:gd name="connsiteX613" fmla="*/ 493198 w 1809181"/>
                <a:gd name="connsiteY613" fmla="*/ 763365 h 2353303"/>
                <a:gd name="connsiteX614" fmla="*/ 535878 w 1809181"/>
                <a:gd name="connsiteY614" fmla="*/ 741485 h 2353303"/>
                <a:gd name="connsiteX615" fmla="*/ 524023 w 1809181"/>
                <a:gd name="connsiteY615" fmla="*/ 726899 h 2353303"/>
                <a:gd name="connsiteX616" fmla="*/ 469486 w 1809181"/>
                <a:gd name="connsiteY616" fmla="*/ 705019 h 2353303"/>
                <a:gd name="connsiteX617" fmla="*/ 493198 w 1809181"/>
                <a:gd name="connsiteY617" fmla="*/ 680708 h 2353303"/>
                <a:gd name="connsiteX618" fmla="*/ 500311 w 1809181"/>
                <a:gd name="connsiteY618" fmla="*/ 673414 h 2353303"/>
                <a:gd name="connsiteX619" fmla="*/ 528765 w 1809181"/>
                <a:gd name="connsiteY619" fmla="*/ 670983 h 2353303"/>
                <a:gd name="connsiteX620" fmla="*/ 616497 w 1809181"/>
                <a:gd name="connsiteY620" fmla="*/ 692863 h 2353303"/>
                <a:gd name="connsiteX621" fmla="*/ 630724 w 1809181"/>
                <a:gd name="connsiteY621" fmla="*/ 688001 h 2353303"/>
                <a:gd name="connsiteX622" fmla="*/ 630724 w 1809181"/>
                <a:gd name="connsiteY622" fmla="*/ 695294 h 2353303"/>
                <a:gd name="connsiteX623" fmla="*/ 640208 w 1809181"/>
                <a:gd name="connsiteY623" fmla="*/ 695294 h 2353303"/>
                <a:gd name="connsiteX624" fmla="*/ 644951 w 1809181"/>
                <a:gd name="connsiteY624" fmla="*/ 678277 h 2353303"/>
                <a:gd name="connsiteX625" fmla="*/ 652064 w 1809181"/>
                <a:gd name="connsiteY625" fmla="*/ 666121 h 2353303"/>
                <a:gd name="connsiteX626" fmla="*/ 663920 w 1809181"/>
                <a:gd name="connsiteY626" fmla="*/ 688001 h 2353303"/>
                <a:gd name="connsiteX627" fmla="*/ 671033 w 1809181"/>
                <a:gd name="connsiteY627" fmla="*/ 685570 h 2353303"/>
                <a:gd name="connsiteX628" fmla="*/ 685260 w 1809181"/>
                <a:gd name="connsiteY628" fmla="*/ 700156 h 2353303"/>
                <a:gd name="connsiteX629" fmla="*/ 685260 w 1809181"/>
                <a:gd name="connsiteY629" fmla="*/ 700156 h 2353303"/>
                <a:gd name="connsiteX630" fmla="*/ 671033 w 1809181"/>
                <a:gd name="connsiteY630" fmla="*/ 685570 h 2353303"/>
                <a:gd name="connsiteX631" fmla="*/ 663920 w 1809181"/>
                <a:gd name="connsiteY631" fmla="*/ 688001 h 2353303"/>
                <a:gd name="connsiteX632" fmla="*/ 652064 w 1809181"/>
                <a:gd name="connsiteY632" fmla="*/ 666121 h 2353303"/>
                <a:gd name="connsiteX633" fmla="*/ 652064 w 1809181"/>
                <a:gd name="connsiteY633" fmla="*/ 658827 h 2353303"/>
                <a:gd name="connsiteX634" fmla="*/ 673404 w 1809181"/>
                <a:gd name="connsiteY634" fmla="*/ 646672 h 2353303"/>
                <a:gd name="connsiteX635" fmla="*/ 666291 w 1809181"/>
                <a:gd name="connsiteY635" fmla="*/ 639379 h 2353303"/>
                <a:gd name="connsiteX636" fmla="*/ 697116 w 1809181"/>
                <a:gd name="connsiteY636" fmla="*/ 629654 h 2353303"/>
                <a:gd name="connsiteX637" fmla="*/ 692374 w 1809181"/>
                <a:gd name="connsiteY637" fmla="*/ 615068 h 2353303"/>
                <a:gd name="connsiteX638" fmla="*/ 659178 w 1809181"/>
                <a:gd name="connsiteY638" fmla="*/ 610205 h 2353303"/>
                <a:gd name="connsiteX639" fmla="*/ 656806 w 1809181"/>
                <a:gd name="connsiteY639" fmla="*/ 595619 h 2353303"/>
                <a:gd name="connsiteX640" fmla="*/ 666291 w 1809181"/>
                <a:gd name="connsiteY640" fmla="*/ 534841 h 2353303"/>
                <a:gd name="connsiteX641" fmla="*/ 656806 w 1809181"/>
                <a:gd name="connsiteY641" fmla="*/ 525117 h 2353303"/>
                <a:gd name="connsiteX642" fmla="*/ 656806 w 1809181"/>
                <a:gd name="connsiteY642" fmla="*/ 503237 h 2353303"/>
                <a:gd name="connsiteX643" fmla="*/ 640208 w 1809181"/>
                <a:gd name="connsiteY643" fmla="*/ 503237 h 2353303"/>
                <a:gd name="connsiteX644" fmla="*/ 644951 w 1809181"/>
                <a:gd name="connsiteY644" fmla="*/ 471633 h 2353303"/>
                <a:gd name="connsiteX645" fmla="*/ 637837 w 1809181"/>
                <a:gd name="connsiteY645" fmla="*/ 464340 h 2353303"/>
                <a:gd name="connsiteX646" fmla="*/ 640208 w 1809181"/>
                <a:gd name="connsiteY646" fmla="*/ 444891 h 2353303"/>
                <a:gd name="connsiteX647" fmla="*/ 659178 w 1809181"/>
                <a:gd name="connsiteY647" fmla="*/ 444891 h 2353303"/>
                <a:gd name="connsiteX648" fmla="*/ 678147 w 1809181"/>
                <a:gd name="connsiteY648" fmla="*/ 430304 h 2353303"/>
                <a:gd name="connsiteX649" fmla="*/ 680518 w 1809181"/>
                <a:gd name="connsiteY649" fmla="*/ 427873 h 2353303"/>
                <a:gd name="connsiteX650" fmla="*/ 659178 w 1809181"/>
                <a:gd name="connsiteY650" fmla="*/ 423011 h 2353303"/>
                <a:gd name="connsiteX651" fmla="*/ 666291 w 1809181"/>
                <a:gd name="connsiteY651" fmla="*/ 405993 h 2353303"/>
                <a:gd name="connsiteX652" fmla="*/ 692374 w 1809181"/>
                <a:gd name="connsiteY652" fmla="*/ 408424 h 2353303"/>
                <a:gd name="connsiteX653" fmla="*/ 687631 w 1809181"/>
                <a:gd name="connsiteY653" fmla="*/ 388975 h 2353303"/>
                <a:gd name="connsiteX654" fmla="*/ 687631 w 1809181"/>
                <a:gd name="connsiteY654" fmla="*/ 374389 h 2353303"/>
                <a:gd name="connsiteX655" fmla="*/ 704229 w 1809181"/>
                <a:gd name="connsiteY655" fmla="*/ 374389 h 2353303"/>
                <a:gd name="connsiteX656" fmla="*/ 706600 w 1809181"/>
                <a:gd name="connsiteY656" fmla="*/ 367096 h 2353303"/>
                <a:gd name="connsiteX657" fmla="*/ 713714 w 1809181"/>
                <a:gd name="connsiteY657" fmla="*/ 364665 h 2353303"/>
                <a:gd name="connsiteX658" fmla="*/ 711343 w 1809181"/>
                <a:gd name="connsiteY658" fmla="*/ 347647 h 2353303"/>
                <a:gd name="connsiteX659" fmla="*/ 739796 w 1809181"/>
                <a:gd name="connsiteY659" fmla="*/ 337922 h 2353303"/>
                <a:gd name="connsiteX660" fmla="*/ 727941 w 1809181"/>
                <a:gd name="connsiteY660" fmla="*/ 333060 h 2353303"/>
                <a:gd name="connsiteX661" fmla="*/ 725569 w 1809181"/>
                <a:gd name="connsiteY661" fmla="*/ 311180 h 2353303"/>
                <a:gd name="connsiteX662" fmla="*/ 718456 w 1809181"/>
                <a:gd name="connsiteY662" fmla="*/ 308749 h 2353303"/>
                <a:gd name="connsiteX663" fmla="*/ 725569 w 1809181"/>
                <a:gd name="connsiteY663" fmla="*/ 299025 h 2353303"/>
                <a:gd name="connsiteX664" fmla="*/ 725569 w 1809181"/>
                <a:gd name="connsiteY664" fmla="*/ 296594 h 2353303"/>
                <a:gd name="connsiteX665" fmla="*/ 713714 w 1809181"/>
                <a:gd name="connsiteY665" fmla="*/ 291732 h 2353303"/>
                <a:gd name="connsiteX666" fmla="*/ 704229 w 1809181"/>
                <a:gd name="connsiteY666" fmla="*/ 299025 h 2353303"/>
                <a:gd name="connsiteX667" fmla="*/ 692374 w 1809181"/>
                <a:gd name="connsiteY667" fmla="*/ 282007 h 2353303"/>
                <a:gd name="connsiteX668" fmla="*/ 706600 w 1809181"/>
                <a:gd name="connsiteY668" fmla="*/ 255265 h 2353303"/>
                <a:gd name="connsiteX669" fmla="*/ 713714 w 1809181"/>
                <a:gd name="connsiteY669" fmla="*/ 267421 h 2353303"/>
                <a:gd name="connsiteX670" fmla="*/ 732683 w 1809181"/>
                <a:gd name="connsiteY670" fmla="*/ 240679 h 2353303"/>
                <a:gd name="connsiteX671" fmla="*/ 742167 w 1809181"/>
                <a:gd name="connsiteY671" fmla="*/ 240679 h 2353303"/>
                <a:gd name="connsiteX672" fmla="*/ 742167 w 1809181"/>
                <a:gd name="connsiteY672" fmla="*/ 233385 h 2353303"/>
                <a:gd name="connsiteX673" fmla="*/ 720827 w 1809181"/>
                <a:gd name="connsiteY673" fmla="*/ 218799 h 2353303"/>
                <a:gd name="connsiteX674" fmla="*/ 727941 w 1809181"/>
                <a:gd name="connsiteY674" fmla="*/ 199350 h 2353303"/>
                <a:gd name="connsiteX675" fmla="*/ 754023 w 1809181"/>
                <a:gd name="connsiteY675" fmla="*/ 199350 h 2353303"/>
                <a:gd name="connsiteX676" fmla="*/ 761137 w 1809181"/>
                <a:gd name="connsiteY676" fmla="*/ 192057 h 2353303"/>
                <a:gd name="connsiteX677" fmla="*/ 732683 w 1809181"/>
                <a:gd name="connsiteY677" fmla="*/ 150728 h 2353303"/>
                <a:gd name="connsiteX678" fmla="*/ 742167 w 1809181"/>
                <a:gd name="connsiteY678" fmla="*/ 131279 h 2353303"/>
                <a:gd name="connsiteX679" fmla="*/ 775363 w 1809181"/>
                <a:gd name="connsiteY679" fmla="*/ 116693 h 2353303"/>
                <a:gd name="connsiteX680" fmla="*/ 780106 w 1809181"/>
                <a:gd name="connsiteY680" fmla="*/ 131279 h 2353303"/>
                <a:gd name="connsiteX681" fmla="*/ 801446 w 1809181"/>
                <a:gd name="connsiteY681" fmla="*/ 116693 h 2353303"/>
                <a:gd name="connsiteX682" fmla="*/ 796704 w 1809181"/>
                <a:gd name="connsiteY682" fmla="*/ 109399 h 2353303"/>
                <a:gd name="connsiteX683" fmla="*/ 813302 w 1809181"/>
                <a:gd name="connsiteY683" fmla="*/ 102106 h 2353303"/>
                <a:gd name="connsiteX684" fmla="*/ 813302 w 1809181"/>
                <a:gd name="connsiteY684" fmla="*/ 94813 h 2353303"/>
                <a:gd name="connsiteX685" fmla="*/ 822786 w 1809181"/>
                <a:gd name="connsiteY685" fmla="*/ 87519 h 2353303"/>
                <a:gd name="connsiteX686" fmla="*/ 808559 w 1809181"/>
                <a:gd name="connsiteY686" fmla="*/ 53484 h 2353303"/>
                <a:gd name="connsiteX687" fmla="*/ 806188 w 1809181"/>
                <a:gd name="connsiteY687" fmla="*/ 7293 h 2353303"/>
                <a:gd name="connsiteX688" fmla="*/ 848869 w 1809181"/>
                <a:gd name="connsiteY688" fmla="*/ 17018 h 2353303"/>
                <a:gd name="connsiteX689" fmla="*/ 870209 w 1809181"/>
                <a:gd name="connsiteY689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15774 w 1809181"/>
                <a:gd name="connsiteY416" fmla="*/ 2299819 h 2353303"/>
                <a:gd name="connsiteX417" fmla="*/ 230001 w 1809181"/>
                <a:gd name="connsiteY417" fmla="*/ 2292526 h 2353303"/>
                <a:gd name="connsiteX418" fmla="*/ 227630 w 1809181"/>
                <a:gd name="connsiteY418" fmla="*/ 2263352 h 2353303"/>
                <a:gd name="connsiteX419" fmla="*/ 196805 w 1809181"/>
                <a:gd name="connsiteY419" fmla="*/ 2241472 h 2353303"/>
                <a:gd name="connsiteX420" fmla="*/ 194434 w 1809181"/>
                <a:gd name="connsiteY420" fmla="*/ 2241472 h 2353303"/>
                <a:gd name="connsiteX421" fmla="*/ 194434 w 1809181"/>
                <a:gd name="connsiteY421" fmla="*/ 2234179 h 2353303"/>
                <a:gd name="connsiteX422" fmla="*/ 187320 w 1809181"/>
                <a:gd name="connsiteY422" fmla="*/ 2241472 h 2353303"/>
                <a:gd name="connsiteX423" fmla="*/ 187320 w 1809181"/>
                <a:gd name="connsiteY423" fmla="*/ 2229317 h 2353303"/>
                <a:gd name="connsiteX424" fmla="*/ 180207 w 1809181"/>
                <a:gd name="connsiteY424" fmla="*/ 2236610 h 2353303"/>
                <a:gd name="connsiteX425" fmla="*/ 175465 w 1809181"/>
                <a:gd name="connsiteY425" fmla="*/ 2229317 h 2353303"/>
                <a:gd name="connsiteX426" fmla="*/ 168351 w 1809181"/>
                <a:gd name="connsiteY426" fmla="*/ 2229317 h 2353303"/>
                <a:gd name="connsiteX427" fmla="*/ 154124 w 1809181"/>
                <a:gd name="connsiteY427" fmla="*/ 2209868 h 2353303"/>
                <a:gd name="connsiteX428" fmla="*/ 168351 w 1809181"/>
                <a:gd name="connsiteY428" fmla="*/ 2209868 h 2353303"/>
                <a:gd name="connsiteX429" fmla="*/ 168351 w 1809181"/>
                <a:gd name="connsiteY429" fmla="*/ 2207437 h 2353303"/>
                <a:gd name="connsiteX430" fmla="*/ 203918 w 1809181"/>
                <a:gd name="connsiteY430" fmla="*/ 2207437 h 2353303"/>
                <a:gd name="connsiteX431" fmla="*/ 187320 w 1809181"/>
                <a:gd name="connsiteY431" fmla="*/ 2119918 h 2353303"/>
                <a:gd name="connsiteX432" fmla="*/ 196805 w 1809181"/>
                <a:gd name="connsiteY432" fmla="*/ 2119918 h 2353303"/>
                <a:gd name="connsiteX433" fmla="*/ 196805 w 1809181"/>
                <a:gd name="connsiteY433" fmla="*/ 2129642 h 2353303"/>
                <a:gd name="connsiteX434" fmla="*/ 237114 w 1809181"/>
                <a:gd name="connsiteY434" fmla="*/ 2124780 h 2353303"/>
                <a:gd name="connsiteX435" fmla="*/ 244228 w 1809181"/>
                <a:gd name="connsiteY435" fmla="*/ 2136935 h 2353303"/>
                <a:gd name="connsiteX436" fmla="*/ 263197 w 1809181"/>
                <a:gd name="connsiteY436" fmla="*/ 2124780 h 2353303"/>
                <a:gd name="connsiteX437" fmla="*/ 263197 w 1809181"/>
                <a:gd name="connsiteY437" fmla="*/ 2119918 h 2353303"/>
                <a:gd name="connsiteX438" fmla="*/ 284537 w 1809181"/>
                <a:gd name="connsiteY438" fmla="*/ 2105331 h 2353303"/>
                <a:gd name="connsiteX439" fmla="*/ 277424 w 1809181"/>
                <a:gd name="connsiteY439" fmla="*/ 2081020 h 2353303"/>
                <a:gd name="connsiteX440" fmla="*/ 291651 w 1809181"/>
                <a:gd name="connsiteY440" fmla="*/ 2076158 h 2353303"/>
                <a:gd name="connsiteX441" fmla="*/ 303506 w 1809181"/>
                <a:gd name="connsiteY441" fmla="*/ 2105331 h 2353303"/>
                <a:gd name="connsiteX442" fmla="*/ 324847 w 1809181"/>
                <a:gd name="connsiteY442" fmla="*/ 2095607 h 2353303"/>
                <a:gd name="connsiteX443" fmla="*/ 320104 w 1809181"/>
                <a:gd name="connsiteY443" fmla="*/ 2081020 h 2353303"/>
                <a:gd name="connsiteX444" fmla="*/ 339073 w 1809181"/>
                <a:gd name="connsiteY444" fmla="*/ 2034829 h 2353303"/>
                <a:gd name="connsiteX445" fmla="*/ 343816 w 1809181"/>
                <a:gd name="connsiteY445" fmla="*/ 2034829 h 2353303"/>
                <a:gd name="connsiteX446" fmla="*/ 343816 w 1809181"/>
                <a:gd name="connsiteY446" fmla="*/ 2008087 h 2353303"/>
                <a:gd name="connsiteX447" fmla="*/ 317733 w 1809181"/>
                <a:gd name="connsiteY447" fmla="*/ 2008087 h 2353303"/>
                <a:gd name="connsiteX448" fmla="*/ 320104 w 1809181"/>
                <a:gd name="connsiteY448" fmla="*/ 2000794 h 2353303"/>
                <a:gd name="connsiteX449" fmla="*/ 312991 w 1809181"/>
                <a:gd name="connsiteY449" fmla="*/ 1998363 h 2353303"/>
                <a:gd name="connsiteX450" fmla="*/ 298764 w 1809181"/>
                <a:gd name="connsiteY450" fmla="*/ 2020243 h 2353303"/>
                <a:gd name="connsiteX451" fmla="*/ 265568 w 1809181"/>
                <a:gd name="connsiteY451" fmla="*/ 1991069 h 2353303"/>
                <a:gd name="connsiteX452" fmla="*/ 263197 w 1809181"/>
                <a:gd name="connsiteY452" fmla="*/ 1991069 h 2353303"/>
                <a:gd name="connsiteX453" fmla="*/ 234743 w 1809181"/>
                <a:gd name="connsiteY453" fmla="*/ 1944879 h 2353303"/>
                <a:gd name="connsiteX454" fmla="*/ 227630 w 1809181"/>
                <a:gd name="connsiteY454" fmla="*/ 1957034 h 2353303"/>
                <a:gd name="connsiteX455" fmla="*/ 215774 w 1809181"/>
                <a:gd name="connsiteY455" fmla="*/ 1942447 h 2353303"/>
                <a:gd name="connsiteX456" fmla="*/ 208661 w 1809181"/>
                <a:gd name="connsiteY456" fmla="*/ 1944879 h 2353303"/>
                <a:gd name="connsiteX457" fmla="*/ 196805 w 1809181"/>
                <a:gd name="connsiteY457" fmla="*/ 1930292 h 2353303"/>
                <a:gd name="connsiteX458" fmla="*/ 173094 w 1809181"/>
                <a:gd name="connsiteY458" fmla="*/ 1952172 h 2353303"/>
                <a:gd name="connsiteX459" fmla="*/ 139898 w 1809181"/>
                <a:gd name="connsiteY459" fmla="*/ 1893826 h 2353303"/>
                <a:gd name="connsiteX460" fmla="*/ 106702 w 1809181"/>
                <a:gd name="connsiteY460" fmla="*/ 1910843 h 2353303"/>
                <a:gd name="connsiteX461" fmla="*/ 99588 w 1809181"/>
                <a:gd name="connsiteY461" fmla="*/ 1903550 h 2353303"/>
                <a:gd name="connsiteX462" fmla="*/ 99588 w 1809181"/>
                <a:gd name="connsiteY462" fmla="*/ 1896257 h 2353303"/>
                <a:gd name="connsiteX463" fmla="*/ 106702 w 1809181"/>
                <a:gd name="connsiteY463" fmla="*/ 1893826 h 2353303"/>
                <a:gd name="connsiteX464" fmla="*/ 106702 w 1809181"/>
                <a:gd name="connsiteY464" fmla="*/ 1886532 h 2353303"/>
                <a:gd name="connsiteX465" fmla="*/ 87732 w 1809181"/>
                <a:gd name="connsiteY465" fmla="*/ 1888963 h 2353303"/>
                <a:gd name="connsiteX466" fmla="*/ 85361 w 1809181"/>
                <a:gd name="connsiteY466" fmla="*/ 1867083 h 2353303"/>
                <a:gd name="connsiteX467" fmla="*/ 101959 w 1809181"/>
                <a:gd name="connsiteY467" fmla="*/ 1867083 h 2353303"/>
                <a:gd name="connsiteX468" fmla="*/ 101959 w 1809181"/>
                <a:gd name="connsiteY468" fmla="*/ 1859790 h 2353303"/>
                <a:gd name="connsiteX469" fmla="*/ 113815 w 1809181"/>
                <a:gd name="connsiteY469" fmla="*/ 1862221 h 2353303"/>
                <a:gd name="connsiteX470" fmla="*/ 120928 w 1809181"/>
                <a:gd name="connsiteY470" fmla="*/ 1847635 h 2353303"/>
                <a:gd name="connsiteX471" fmla="*/ 85361 w 1809181"/>
                <a:gd name="connsiteY471" fmla="*/ 1852497 h 2353303"/>
                <a:gd name="connsiteX472" fmla="*/ 78248 w 1809181"/>
                <a:gd name="connsiteY472" fmla="*/ 1813599 h 2353303"/>
                <a:gd name="connsiteX473" fmla="*/ 71134 w 1809181"/>
                <a:gd name="connsiteY473" fmla="*/ 1813599 h 2353303"/>
                <a:gd name="connsiteX474" fmla="*/ 64021 w 1809181"/>
                <a:gd name="connsiteY474" fmla="*/ 1764977 h 2353303"/>
                <a:gd name="connsiteX475" fmla="*/ 23712 w 1809181"/>
                <a:gd name="connsiteY475" fmla="*/ 1772271 h 2353303"/>
                <a:gd name="connsiteX476" fmla="*/ 23712 w 1809181"/>
                <a:gd name="connsiteY476" fmla="*/ 1750391 h 2353303"/>
                <a:gd name="connsiteX477" fmla="*/ 26083 w 1809181"/>
                <a:gd name="connsiteY477" fmla="*/ 1747960 h 2353303"/>
                <a:gd name="connsiteX478" fmla="*/ 30825 w 1809181"/>
                <a:gd name="connsiteY478" fmla="*/ 1733373 h 2353303"/>
                <a:gd name="connsiteX479" fmla="*/ 30825 w 1809181"/>
                <a:gd name="connsiteY479" fmla="*/ 1723649 h 2353303"/>
                <a:gd name="connsiteX480" fmla="*/ 18969 w 1809181"/>
                <a:gd name="connsiteY480" fmla="*/ 1723649 h 2353303"/>
                <a:gd name="connsiteX481" fmla="*/ 16598 w 1809181"/>
                <a:gd name="connsiteY481" fmla="*/ 1701769 h 2353303"/>
                <a:gd name="connsiteX482" fmla="*/ 4743 w 1809181"/>
                <a:gd name="connsiteY482" fmla="*/ 1701769 h 2353303"/>
                <a:gd name="connsiteX483" fmla="*/ 0 w 1809181"/>
                <a:gd name="connsiteY483" fmla="*/ 1684751 h 2353303"/>
                <a:gd name="connsiteX484" fmla="*/ 23712 w 1809181"/>
                <a:gd name="connsiteY484" fmla="*/ 1675027 h 2353303"/>
                <a:gd name="connsiteX485" fmla="*/ 23712 w 1809181"/>
                <a:gd name="connsiteY485" fmla="*/ 1672596 h 2353303"/>
                <a:gd name="connsiteX486" fmla="*/ 47423 w 1809181"/>
                <a:gd name="connsiteY486" fmla="*/ 1672596 h 2353303"/>
                <a:gd name="connsiteX487" fmla="*/ 40310 w 1809181"/>
                <a:gd name="connsiteY487" fmla="*/ 1638560 h 2353303"/>
                <a:gd name="connsiteX488" fmla="*/ 18969 w 1809181"/>
                <a:gd name="connsiteY488" fmla="*/ 1643422 h 2353303"/>
                <a:gd name="connsiteX489" fmla="*/ 16598 w 1809181"/>
                <a:gd name="connsiteY489" fmla="*/ 1611818 h 2353303"/>
                <a:gd name="connsiteX490" fmla="*/ 23712 w 1809181"/>
                <a:gd name="connsiteY490" fmla="*/ 1611818 h 2353303"/>
                <a:gd name="connsiteX491" fmla="*/ 11856 w 1809181"/>
                <a:gd name="connsiteY491" fmla="*/ 1602094 h 2353303"/>
                <a:gd name="connsiteX492" fmla="*/ 23712 w 1809181"/>
                <a:gd name="connsiteY492" fmla="*/ 1597232 h 2353303"/>
                <a:gd name="connsiteX493" fmla="*/ 16598 w 1809181"/>
                <a:gd name="connsiteY493" fmla="*/ 1582645 h 2353303"/>
                <a:gd name="connsiteX494" fmla="*/ 18969 w 1809181"/>
                <a:gd name="connsiteY494" fmla="*/ 1570489 h 2353303"/>
                <a:gd name="connsiteX495" fmla="*/ 18969 w 1809181"/>
                <a:gd name="connsiteY495" fmla="*/ 1553472 h 2353303"/>
                <a:gd name="connsiteX496" fmla="*/ 30825 w 1809181"/>
                <a:gd name="connsiteY496" fmla="*/ 1548610 h 2353303"/>
                <a:gd name="connsiteX497" fmla="*/ 30825 w 1809181"/>
                <a:gd name="connsiteY497" fmla="*/ 1541316 h 2353303"/>
                <a:gd name="connsiteX498" fmla="*/ 37939 w 1809181"/>
                <a:gd name="connsiteY498" fmla="*/ 1548610 h 2353303"/>
                <a:gd name="connsiteX499" fmla="*/ 52165 w 1809181"/>
                <a:gd name="connsiteY499" fmla="*/ 1541316 h 2353303"/>
                <a:gd name="connsiteX500" fmla="*/ 47423 w 1809181"/>
                <a:gd name="connsiteY500" fmla="*/ 1541316 h 2353303"/>
                <a:gd name="connsiteX501" fmla="*/ 54537 w 1809181"/>
                <a:gd name="connsiteY501" fmla="*/ 1538885 h 2353303"/>
                <a:gd name="connsiteX502" fmla="*/ 59279 w 1809181"/>
                <a:gd name="connsiteY502" fmla="*/ 1546179 h 2353303"/>
                <a:gd name="connsiteX503" fmla="*/ 66392 w 1809181"/>
                <a:gd name="connsiteY503" fmla="*/ 1546179 h 2353303"/>
                <a:gd name="connsiteX504" fmla="*/ 80619 w 1809181"/>
                <a:gd name="connsiteY504" fmla="*/ 1553472 h 2353303"/>
                <a:gd name="connsiteX505" fmla="*/ 85361 w 1809181"/>
                <a:gd name="connsiteY505" fmla="*/ 1548610 h 2353303"/>
                <a:gd name="connsiteX506" fmla="*/ 94846 w 1809181"/>
                <a:gd name="connsiteY506" fmla="*/ 1560765 h 2353303"/>
                <a:gd name="connsiteX507" fmla="*/ 99588 w 1809181"/>
                <a:gd name="connsiteY507" fmla="*/ 1570489 h 2353303"/>
                <a:gd name="connsiteX508" fmla="*/ 106702 w 1809181"/>
                <a:gd name="connsiteY508" fmla="*/ 1568058 h 2353303"/>
                <a:gd name="connsiteX509" fmla="*/ 113815 w 1809181"/>
                <a:gd name="connsiteY509" fmla="*/ 1575352 h 2353303"/>
                <a:gd name="connsiteX510" fmla="*/ 128042 w 1809181"/>
                <a:gd name="connsiteY510" fmla="*/ 1570489 h 2353303"/>
                <a:gd name="connsiteX511" fmla="*/ 132784 w 1809181"/>
                <a:gd name="connsiteY511" fmla="*/ 1582645 h 2353303"/>
                <a:gd name="connsiteX512" fmla="*/ 154124 w 1809181"/>
                <a:gd name="connsiteY512" fmla="*/ 1587507 h 2353303"/>
                <a:gd name="connsiteX513" fmla="*/ 154124 w 1809181"/>
                <a:gd name="connsiteY513" fmla="*/ 1570489 h 2353303"/>
                <a:gd name="connsiteX514" fmla="*/ 163609 w 1809181"/>
                <a:gd name="connsiteY514" fmla="*/ 1570489 h 2353303"/>
                <a:gd name="connsiteX515" fmla="*/ 173094 w 1809181"/>
                <a:gd name="connsiteY515" fmla="*/ 1553472 h 2353303"/>
                <a:gd name="connsiteX516" fmla="*/ 161238 w 1809181"/>
                <a:gd name="connsiteY516" fmla="*/ 1473246 h 2353303"/>
                <a:gd name="connsiteX517" fmla="*/ 168351 w 1809181"/>
                <a:gd name="connsiteY517" fmla="*/ 1478108 h 2353303"/>
                <a:gd name="connsiteX518" fmla="*/ 173094 w 1809181"/>
                <a:gd name="connsiteY518" fmla="*/ 1465952 h 2353303"/>
                <a:gd name="connsiteX519" fmla="*/ 180207 w 1809181"/>
                <a:gd name="connsiteY519" fmla="*/ 1470814 h 2353303"/>
                <a:gd name="connsiteX520" fmla="*/ 180207 w 1809181"/>
                <a:gd name="connsiteY520" fmla="*/ 1465952 h 2353303"/>
                <a:gd name="connsiteX521" fmla="*/ 194434 w 1809181"/>
                <a:gd name="connsiteY521" fmla="*/ 1465952 h 2353303"/>
                <a:gd name="connsiteX522" fmla="*/ 180207 w 1809181"/>
                <a:gd name="connsiteY522" fmla="*/ 1376002 h 2353303"/>
                <a:gd name="connsiteX523" fmla="*/ 161238 w 1809181"/>
                <a:gd name="connsiteY523" fmla="*/ 1380864 h 2353303"/>
                <a:gd name="connsiteX524" fmla="*/ 161238 w 1809181"/>
                <a:gd name="connsiteY524" fmla="*/ 1373571 h 2353303"/>
                <a:gd name="connsiteX525" fmla="*/ 135155 w 1809181"/>
                <a:gd name="connsiteY525" fmla="*/ 1373571 h 2353303"/>
                <a:gd name="connsiteX526" fmla="*/ 132784 w 1809181"/>
                <a:gd name="connsiteY526" fmla="*/ 1346829 h 2353303"/>
                <a:gd name="connsiteX527" fmla="*/ 132784 w 1809181"/>
                <a:gd name="connsiteY527" fmla="*/ 1334673 h 2353303"/>
                <a:gd name="connsiteX528" fmla="*/ 139898 w 1809181"/>
                <a:gd name="connsiteY528" fmla="*/ 1327380 h 2353303"/>
                <a:gd name="connsiteX529" fmla="*/ 135155 w 1809181"/>
                <a:gd name="connsiteY529" fmla="*/ 1305500 h 2353303"/>
                <a:gd name="connsiteX530" fmla="*/ 142269 w 1809181"/>
                <a:gd name="connsiteY530" fmla="*/ 1303069 h 2353303"/>
                <a:gd name="connsiteX531" fmla="*/ 139898 w 1809181"/>
                <a:gd name="connsiteY531" fmla="*/ 1298207 h 2353303"/>
                <a:gd name="connsiteX532" fmla="*/ 142269 w 1809181"/>
                <a:gd name="connsiteY532" fmla="*/ 1295775 h 2353303"/>
                <a:gd name="connsiteX533" fmla="*/ 149382 w 1809181"/>
                <a:gd name="connsiteY533" fmla="*/ 1295775 h 2353303"/>
                <a:gd name="connsiteX534" fmla="*/ 149382 w 1809181"/>
                <a:gd name="connsiteY534" fmla="*/ 1276327 h 2353303"/>
                <a:gd name="connsiteX535" fmla="*/ 142269 w 1809181"/>
                <a:gd name="connsiteY535" fmla="*/ 1276327 h 2353303"/>
                <a:gd name="connsiteX536" fmla="*/ 142269 w 1809181"/>
                <a:gd name="connsiteY536" fmla="*/ 1247154 h 2353303"/>
                <a:gd name="connsiteX537" fmla="*/ 154124 w 1809181"/>
                <a:gd name="connsiteY537" fmla="*/ 1242291 h 2353303"/>
                <a:gd name="connsiteX538" fmla="*/ 149382 w 1809181"/>
                <a:gd name="connsiteY538" fmla="*/ 1220411 h 2353303"/>
                <a:gd name="connsiteX539" fmla="*/ 180207 w 1809181"/>
                <a:gd name="connsiteY539" fmla="*/ 1215549 h 2353303"/>
                <a:gd name="connsiteX540" fmla="*/ 175465 w 1809181"/>
                <a:gd name="connsiteY540" fmla="*/ 1198532 h 2353303"/>
                <a:gd name="connsiteX541" fmla="*/ 161238 w 1809181"/>
                <a:gd name="connsiteY541" fmla="*/ 1193669 h 2353303"/>
                <a:gd name="connsiteX542" fmla="*/ 154124 w 1809181"/>
                <a:gd name="connsiteY542" fmla="*/ 1179083 h 2353303"/>
                <a:gd name="connsiteX543" fmla="*/ 132784 w 1809181"/>
                <a:gd name="connsiteY543" fmla="*/ 1179083 h 2353303"/>
                <a:gd name="connsiteX544" fmla="*/ 128042 w 1809181"/>
                <a:gd name="connsiteY544" fmla="*/ 1157203 h 2353303"/>
                <a:gd name="connsiteX545" fmla="*/ 118557 w 1809181"/>
                <a:gd name="connsiteY545" fmla="*/ 1157203 h 2353303"/>
                <a:gd name="connsiteX546" fmla="*/ 99588 w 1809181"/>
                <a:gd name="connsiteY546" fmla="*/ 1157203 h 2353303"/>
                <a:gd name="connsiteX547" fmla="*/ 94846 w 1809181"/>
                <a:gd name="connsiteY547" fmla="*/ 1132892 h 2353303"/>
                <a:gd name="connsiteX548" fmla="*/ 87732 w 1809181"/>
                <a:gd name="connsiteY548" fmla="*/ 1115874 h 2353303"/>
                <a:gd name="connsiteX549" fmla="*/ 85361 w 1809181"/>
                <a:gd name="connsiteY549" fmla="*/ 1084270 h 2353303"/>
                <a:gd name="connsiteX550" fmla="*/ 92475 w 1809181"/>
                <a:gd name="connsiteY550" fmla="*/ 1084270 h 2353303"/>
                <a:gd name="connsiteX551" fmla="*/ 94846 w 1809181"/>
                <a:gd name="connsiteY551" fmla="*/ 1074546 h 2353303"/>
                <a:gd name="connsiteX552" fmla="*/ 85361 w 1809181"/>
                <a:gd name="connsiteY552" fmla="*/ 1047803 h 2353303"/>
                <a:gd name="connsiteX553" fmla="*/ 80619 w 1809181"/>
                <a:gd name="connsiteY553" fmla="*/ 1025924 h 2353303"/>
                <a:gd name="connsiteX554" fmla="*/ 73506 w 1809181"/>
                <a:gd name="connsiteY554" fmla="*/ 1025924 h 2353303"/>
                <a:gd name="connsiteX555" fmla="*/ 71134 w 1809181"/>
                <a:gd name="connsiteY555" fmla="*/ 1021061 h 2353303"/>
                <a:gd name="connsiteX556" fmla="*/ 85361 w 1809181"/>
                <a:gd name="connsiteY556" fmla="*/ 999182 h 2353303"/>
                <a:gd name="connsiteX557" fmla="*/ 99588 w 1809181"/>
                <a:gd name="connsiteY557" fmla="*/ 1004044 h 2353303"/>
                <a:gd name="connsiteX558" fmla="*/ 101959 w 1809181"/>
                <a:gd name="connsiteY558" fmla="*/ 1011337 h 2353303"/>
                <a:gd name="connsiteX559" fmla="*/ 113815 w 1809181"/>
                <a:gd name="connsiteY559" fmla="*/ 1018630 h 2353303"/>
                <a:gd name="connsiteX560" fmla="*/ 132784 w 1809181"/>
                <a:gd name="connsiteY560" fmla="*/ 1018630 h 2353303"/>
                <a:gd name="connsiteX561" fmla="*/ 135155 w 1809181"/>
                <a:gd name="connsiteY561" fmla="*/ 1025924 h 2353303"/>
                <a:gd name="connsiteX562" fmla="*/ 147011 w 1809181"/>
                <a:gd name="connsiteY562" fmla="*/ 1021061 h 2353303"/>
                <a:gd name="connsiteX563" fmla="*/ 154124 w 1809181"/>
                <a:gd name="connsiteY563" fmla="*/ 1004044 h 2353303"/>
                <a:gd name="connsiteX564" fmla="*/ 208661 w 1809181"/>
                <a:gd name="connsiteY564" fmla="*/ 1006475 h 2353303"/>
                <a:gd name="connsiteX565" fmla="*/ 241857 w 1809181"/>
                <a:gd name="connsiteY565" fmla="*/ 1040510 h 2353303"/>
                <a:gd name="connsiteX566" fmla="*/ 244228 w 1809181"/>
                <a:gd name="connsiteY566" fmla="*/ 1028355 h 2353303"/>
                <a:gd name="connsiteX567" fmla="*/ 237114 w 1809181"/>
                <a:gd name="connsiteY567" fmla="*/ 1028355 h 2353303"/>
                <a:gd name="connsiteX568" fmla="*/ 234743 w 1809181"/>
                <a:gd name="connsiteY568" fmla="*/ 1021061 h 2353303"/>
                <a:gd name="connsiteX569" fmla="*/ 222888 w 1809181"/>
                <a:gd name="connsiteY569" fmla="*/ 1011337 h 2353303"/>
                <a:gd name="connsiteX570" fmla="*/ 227630 w 1809181"/>
                <a:gd name="connsiteY570" fmla="*/ 1004044 h 2353303"/>
                <a:gd name="connsiteX571" fmla="*/ 234743 w 1809181"/>
                <a:gd name="connsiteY571" fmla="*/ 1004044 h 2353303"/>
                <a:gd name="connsiteX572" fmla="*/ 237114 w 1809181"/>
                <a:gd name="connsiteY572" fmla="*/ 991888 h 2353303"/>
                <a:gd name="connsiteX573" fmla="*/ 256084 w 1809181"/>
                <a:gd name="connsiteY573" fmla="*/ 991888 h 2353303"/>
                <a:gd name="connsiteX574" fmla="*/ 258455 w 1809181"/>
                <a:gd name="connsiteY574" fmla="*/ 977302 h 2353303"/>
                <a:gd name="connsiteX575" fmla="*/ 265568 w 1809181"/>
                <a:gd name="connsiteY575" fmla="*/ 979733 h 2353303"/>
                <a:gd name="connsiteX576" fmla="*/ 275053 w 1809181"/>
                <a:gd name="connsiteY576" fmla="*/ 965146 h 2353303"/>
                <a:gd name="connsiteX577" fmla="*/ 296393 w 1809181"/>
                <a:gd name="connsiteY577" fmla="*/ 970008 h 2353303"/>
                <a:gd name="connsiteX578" fmla="*/ 296393 w 1809181"/>
                <a:gd name="connsiteY578" fmla="*/ 977302 h 2353303"/>
                <a:gd name="connsiteX579" fmla="*/ 317733 w 1809181"/>
                <a:gd name="connsiteY579" fmla="*/ 991888 h 2353303"/>
                <a:gd name="connsiteX580" fmla="*/ 317733 w 1809181"/>
                <a:gd name="connsiteY580" fmla="*/ 943266 h 2353303"/>
                <a:gd name="connsiteX581" fmla="*/ 329589 w 1809181"/>
                <a:gd name="connsiteY581" fmla="*/ 935973 h 2353303"/>
                <a:gd name="connsiteX582" fmla="*/ 336702 w 1809181"/>
                <a:gd name="connsiteY582" fmla="*/ 921386 h 2353303"/>
                <a:gd name="connsiteX583" fmla="*/ 353300 w 1809181"/>
                <a:gd name="connsiteY583" fmla="*/ 921386 h 2353303"/>
                <a:gd name="connsiteX584" fmla="*/ 358043 w 1809181"/>
                <a:gd name="connsiteY584" fmla="*/ 909231 h 2353303"/>
                <a:gd name="connsiteX585" fmla="*/ 386496 w 1809181"/>
                <a:gd name="connsiteY585" fmla="*/ 909231 h 2353303"/>
                <a:gd name="connsiteX586" fmla="*/ 386496 w 1809181"/>
                <a:gd name="connsiteY586" fmla="*/ 899507 h 2353303"/>
                <a:gd name="connsiteX587" fmla="*/ 374641 w 1809181"/>
                <a:gd name="connsiteY587" fmla="*/ 894644 h 2353303"/>
                <a:gd name="connsiteX588" fmla="*/ 384125 w 1809181"/>
                <a:gd name="connsiteY588" fmla="*/ 882489 h 2353303"/>
                <a:gd name="connsiteX589" fmla="*/ 367527 w 1809181"/>
                <a:gd name="connsiteY589" fmla="*/ 872764 h 2353303"/>
                <a:gd name="connsiteX590" fmla="*/ 374641 w 1809181"/>
                <a:gd name="connsiteY590" fmla="*/ 865471 h 2353303"/>
                <a:gd name="connsiteX591" fmla="*/ 379383 w 1809181"/>
                <a:gd name="connsiteY591" fmla="*/ 867902 h 2353303"/>
                <a:gd name="connsiteX592" fmla="*/ 384125 w 1809181"/>
                <a:gd name="connsiteY592" fmla="*/ 860609 h 2353303"/>
                <a:gd name="connsiteX593" fmla="*/ 379383 w 1809181"/>
                <a:gd name="connsiteY593" fmla="*/ 860609 h 2353303"/>
                <a:gd name="connsiteX594" fmla="*/ 391239 w 1809181"/>
                <a:gd name="connsiteY594" fmla="*/ 853316 h 2353303"/>
                <a:gd name="connsiteX595" fmla="*/ 393610 w 1809181"/>
                <a:gd name="connsiteY595" fmla="*/ 846022 h 2353303"/>
                <a:gd name="connsiteX596" fmla="*/ 400723 w 1809181"/>
                <a:gd name="connsiteY596" fmla="*/ 858178 h 2353303"/>
                <a:gd name="connsiteX597" fmla="*/ 407837 w 1809181"/>
                <a:gd name="connsiteY597" fmla="*/ 853316 h 2353303"/>
                <a:gd name="connsiteX598" fmla="*/ 407837 w 1809181"/>
                <a:gd name="connsiteY598" fmla="*/ 831436 h 2353303"/>
                <a:gd name="connsiteX599" fmla="*/ 414950 w 1809181"/>
                <a:gd name="connsiteY599" fmla="*/ 831436 h 2353303"/>
                <a:gd name="connsiteX600" fmla="*/ 414950 w 1809181"/>
                <a:gd name="connsiteY600" fmla="*/ 811987 h 2353303"/>
                <a:gd name="connsiteX601" fmla="*/ 422063 w 1809181"/>
                <a:gd name="connsiteY601" fmla="*/ 809556 h 2353303"/>
                <a:gd name="connsiteX602" fmla="*/ 429177 w 1809181"/>
                <a:gd name="connsiteY602" fmla="*/ 802263 h 2353303"/>
                <a:gd name="connsiteX603" fmla="*/ 445775 w 1809181"/>
                <a:gd name="connsiteY603" fmla="*/ 804694 h 2353303"/>
                <a:gd name="connsiteX604" fmla="*/ 445775 w 1809181"/>
                <a:gd name="connsiteY604" fmla="*/ 809556 h 2353303"/>
                <a:gd name="connsiteX605" fmla="*/ 452888 w 1809181"/>
                <a:gd name="connsiteY605" fmla="*/ 804694 h 2353303"/>
                <a:gd name="connsiteX606" fmla="*/ 460002 w 1809181"/>
                <a:gd name="connsiteY606" fmla="*/ 804694 h 2353303"/>
                <a:gd name="connsiteX607" fmla="*/ 460002 w 1809181"/>
                <a:gd name="connsiteY607" fmla="*/ 802263 h 2353303"/>
                <a:gd name="connsiteX608" fmla="*/ 474229 w 1809181"/>
                <a:gd name="connsiteY608" fmla="*/ 797400 h 2353303"/>
                <a:gd name="connsiteX609" fmla="*/ 469486 w 1809181"/>
                <a:gd name="connsiteY609" fmla="*/ 777952 h 2353303"/>
                <a:gd name="connsiteX610" fmla="*/ 462373 w 1809181"/>
                <a:gd name="connsiteY610" fmla="*/ 770658 h 2353303"/>
                <a:gd name="connsiteX611" fmla="*/ 467115 w 1809181"/>
                <a:gd name="connsiteY611" fmla="*/ 768227 h 2353303"/>
                <a:gd name="connsiteX612" fmla="*/ 493198 w 1809181"/>
                <a:gd name="connsiteY612" fmla="*/ 763365 h 2353303"/>
                <a:gd name="connsiteX613" fmla="*/ 535878 w 1809181"/>
                <a:gd name="connsiteY613" fmla="*/ 741485 h 2353303"/>
                <a:gd name="connsiteX614" fmla="*/ 524023 w 1809181"/>
                <a:gd name="connsiteY614" fmla="*/ 726899 h 2353303"/>
                <a:gd name="connsiteX615" fmla="*/ 469486 w 1809181"/>
                <a:gd name="connsiteY615" fmla="*/ 705019 h 2353303"/>
                <a:gd name="connsiteX616" fmla="*/ 493198 w 1809181"/>
                <a:gd name="connsiteY616" fmla="*/ 680708 h 2353303"/>
                <a:gd name="connsiteX617" fmla="*/ 500311 w 1809181"/>
                <a:gd name="connsiteY617" fmla="*/ 673414 h 2353303"/>
                <a:gd name="connsiteX618" fmla="*/ 528765 w 1809181"/>
                <a:gd name="connsiteY618" fmla="*/ 670983 h 2353303"/>
                <a:gd name="connsiteX619" fmla="*/ 616497 w 1809181"/>
                <a:gd name="connsiteY619" fmla="*/ 692863 h 2353303"/>
                <a:gd name="connsiteX620" fmla="*/ 630724 w 1809181"/>
                <a:gd name="connsiteY620" fmla="*/ 688001 h 2353303"/>
                <a:gd name="connsiteX621" fmla="*/ 630724 w 1809181"/>
                <a:gd name="connsiteY621" fmla="*/ 695294 h 2353303"/>
                <a:gd name="connsiteX622" fmla="*/ 640208 w 1809181"/>
                <a:gd name="connsiteY622" fmla="*/ 695294 h 2353303"/>
                <a:gd name="connsiteX623" fmla="*/ 644951 w 1809181"/>
                <a:gd name="connsiteY623" fmla="*/ 678277 h 2353303"/>
                <a:gd name="connsiteX624" fmla="*/ 652064 w 1809181"/>
                <a:gd name="connsiteY624" fmla="*/ 666121 h 2353303"/>
                <a:gd name="connsiteX625" fmla="*/ 663920 w 1809181"/>
                <a:gd name="connsiteY625" fmla="*/ 688001 h 2353303"/>
                <a:gd name="connsiteX626" fmla="*/ 671033 w 1809181"/>
                <a:gd name="connsiteY626" fmla="*/ 685570 h 2353303"/>
                <a:gd name="connsiteX627" fmla="*/ 685260 w 1809181"/>
                <a:gd name="connsiteY627" fmla="*/ 700156 h 2353303"/>
                <a:gd name="connsiteX628" fmla="*/ 685260 w 1809181"/>
                <a:gd name="connsiteY628" fmla="*/ 700156 h 2353303"/>
                <a:gd name="connsiteX629" fmla="*/ 671033 w 1809181"/>
                <a:gd name="connsiteY629" fmla="*/ 685570 h 2353303"/>
                <a:gd name="connsiteX630" fmla="*/ 663920 w 1809181"/>
                <a:gd name="connsiteY630" fmla="*/ 688001 h 2353303"/>
                <a:gd name="connsiteX631" fmla="*/ 652064 w 1809181"/>
                <a:gd name="connsiteY631" fmla="*/ 666121 h 2353303"/>
                <a:gd name="connsiteX632" fmla="*/ 652064 w 1809181"/>
                <a:gd name="connsiteY632" fmla="*/ 658827 h 2353303"/>
                <a:gd name="connsiteX633" fmla="*/ 673404 w 1809181"/>
                <a:gd name="connsiteY633" fmla="*/ 646672 h 2353303"/>
                <a:gd name="connsiteX634" fmla="*/ 666291 w 1809181"/>
                <a:gd name="connsiteY634" fmla="*/ 639379 h 2353303"/>
                <a:gd name="connsiteX635" fmla="*/ 697116 w 1809181"/>
                <a:gd name="connsiteY635" fmla="*/ 629654 h 2353303"/>
                <a:gd name="connsiteX636" fmla="*/ 692374 w 1809181"/>
                <a:gd name="connsiteY636" fmla="*/ 615068 h 2353303"/>
                <a:gd name="connsiteX637" fmla="*/ 659178 w 1809181"/>
                <a:gd name="connsiteY637" fmla="*/ 610205 h 2353303"/>
                <a:gd name="connsiteX638" fmla="*/ 656806 w 1809181"/>
                <a:gd name="connsiteY638" fmla="*/ 595619 h 2353303"/>
                <a:gd name="connsiteX639" fmla="*/ 666291 w 1809181"/>
                <a:gd name="connsiteY639" fmla="*/ 534841 h 2353303"/>
                <a:gd name="connsiteX640" fmla="*/ 656806 w 1809181"/>
                <a:gd name="connsiteY640" fmla="*/ 525117 h 2353303"/>
                <a:gd name="connsiteX641" fmla="*/ 656806 w 1809181"/>
                <a:gd name="connsiteY641" fmla="*/ 503237 h 2353303"/>
                <a:gd name="connsiteX642" fmla="*/ 640208 w 1809181"/>
                <a:gd name="connsiteY642" fmla="*/ 503237 h 2353303"/>
                <a:gd name="connsiteX643" fmla="*/ 644951 w 1809181"/>
                <a:gd name="connsiteY643" fmla="*/ 471633 h 2353303"/>
                <a:gd name="connsiteX644" fmla="*/ 637837 w 1809181"/>
                <a:gd name="connsiteY644" fmla="*/ 464340 h 2353303"/>
                <a:gd name="connsiteX645" fmla="*/ 640208 w 1809181"/>
                <a:gd name="connsiteY645" fmla="*/ 444891 h 2353303"/>
                <a:gd name="connsiteX646" fmla="*/ 659178 w 1809181"/>
                <a:gd name="connsiteY646" fmla="*/ 444891 h 2353303"/>
                <a:gd name="connsiteX647" fmla="*/ 678147 w 1809181"/>
                <a:gd name="connsiteY647" fmla="*/ 430304 h 2353303"/>
                <a:gd name="connsiteX648" fmla="*/ 680518 w 1809181"/>
                <a:gd name="connsiteY648" fmla="*/ 427873 h 2353303"/>
                <a:gd name="connsiteX649" fmla="*/ 659178 w 1809181"/>
                <a:gd name="connsiteY649" fmla="*/ 423011 h 2353303"/>
                <a:gd name="connsiteX650" fmla="*/ 666291 w 1809181"/>
                <a:gd name="connsiteY650" fmla="*/ 405993 h 2353303"/>
                <a:gd name="connsiteX651" fmla="*/ 692374 w 1809181"/>
                <a:gd name="connsiteY651" fmla="*/ 408424 h 2353303"/>
                <a:gd name="connsiteX652" fmla="*/ 687631 w 1809181"/>
                <a:gd name="connsiteY652" fmla="*/ 388975 h 2353303"/>
                <a:gd name="connsiteX653" fmla="*/ 687631 w 1809181"/>
                <a:gd name="connsiteY653" fmla="*/ 374389 h 2353303"/>
                <a:gd name="connsiteX654" fmla="*/ 704229 w 1809181"/>
                <a:gd name="connsiteY654" fmla="*/ 374389 h 2353303"/>
                <a:gd name="connsiteX655" fmla="*/ 706600 w 1809181"/>
                <a:gd name="connsiteY655" fmla="*/ 367096 h 2353303"/>
                <a:gd name="connsiteX656" fmla="*/ 713714 w 1809181"/>
                <a:gd name="connsiteY656" fmla="*/ 364665 h 2353303"/>
                <a:gd name="connsiteX657" fmla="*/ 711343 w 1809181"/>
                <a:gd name="connsiteY657" fmla="*/ 347647 h 2353303"/>
                <a:gd name="connsiteX658" fmla="*/ 739796 w 1809181"/>
                <a:gd name="connsiteY658" fmla="*/ 337922 h 2353303"/>
                <a:gd name="connsiteX659" fmla="*/ 727941 w 1809181"/>
                <a:gd name="connsiteY659" fmla="*/ 333060 h 2353303"/>
                <a:gd name="connsiteX660" fmla="*/ 725569 w 1809181"/>
                <a:gd name="connsiteY660" fmla="*/ 311180 h 2353303"/>
                <a:gd name="connsiteX661" fmla="*/ 718456 w 1809181"/>
                <a:gd name="connsiteY661" fmla="*/ 308749 h 2353303"/>
                <a:gd name="connsiteX662" fmla="*/ 725569 w 1809181"/>
                <a:gd name="connsiteY662" fmla="*/ 299025 h 2353303"/>
                <a:gd name="connsiteX663" fmla="*/ 725569 w 1809181"/>
                <a:gd name="connsiteY663" fmla="*/ 296594 h 2353303"/>
                <a:gd name="connsiteX664" fmla="*/ 713714 w 1809181"/>
                <a:gd name="connsiteY664" fmla="*/ 291732 h 2353303"/>
                <a:gd name="connsiteX665" fmla="*/ 704229 w 1809181"/>
                <a:gd name="connsiteY665" fmla="*/ 299025 h 2353303"/>
                <a:gd name="connsiteX666" fmla="*/ 692374 w 1809181"/>
                <a:gd name="connsiteY666" fmla="*/ 282007 h 2353303"/>
                <a:gd name="connsiteX667" fmla="*/ 706600 w 1809181"/>
                <a:gd name="connsiteY667" fmla="*/ 255265 h 2353303"/>
                <a:gd name="connsiteX668" fmla="*/ 713714 w 1809181"/>
                <a:gd name="connsiteY668" fmla="*/ 267421 h 2353303"/>
                <a:gd name="connsiteX669" fmla="*/ 732683 w 1809181"/>
                <a:gd name="connsiteY669" fmla="*/ 240679 h 2353303"/>
                <a:gd name="connsiteX670" fmla="*/ 742167 w 1809181"/>
                <a:gd name="connsiteY670" fmla="*/ 240679 h 2353303"/>
                <a:gd name="connsiteX671" fmla="*/ 742167 w 1809181"/>
                <a:gd name="connsiteY671" fmla="*/ 233385 h 2353303"/>
                <a:gd name="connsiteX672" fmla="*/ 720827 w 1809181"/>
                <a:gd name="connsiteY672" fmla="*/ 218799 h 2353303"/>
                <a:gd name="connsiteX673" fmla="*/ 727941 w 1809181"/>
                <a:gd name="connsiteY673" fmla="*/ 199350 h 2353303"/>
                <a:gd name="connsiteX674" fmla="*/ 754023 w 1809181"/>
                <a:gd name="connsiteY674" fmla="*/ 199350 h 2353303"/>
                <a:gd name="connsiteX675" fmla="*/ 761137 w 1809181"/>
                <a:gd name="connsiteY675" fmla="*/ 192057 h 2353303"/>
                <a:gd name="connsiteX676" fmla="*/ 732683 w 1809181"/>
                <a:gd name="connsiteY676" fmla="*/ 150728 h 2353303"/>
                <a:gd name="connsiteX677" fmla="*/ 742167 w 1809181"/>
                <a:gd name="connsiteY677" fmla="*/ 131279 h 2353303"/>
                <a:gd name="connsiteX678" fmla="*/ 775363 w 1809181"/>
                <a:gd name="connsiteY678" fmla="*/ 116693 h 2353303"/>
                <a:gd name="connsiteX679" fmla="*/ 780106 w 1809181"/>
                <a:gd name="connsiteY679" fmla="*/ 131279 h 2353303"/>
                <a:gd name="connsiteX680" fmla="*/ 801446 w 1809181"/>
                <a:gd name="connsiteY680" fmla="*/ 116693 h 2353303"/>
                <a:gd name="connsiteX681" fmla="*/ 796704 w 1809181"/>
                <a:gd name="connsiteY681" fmla="*/ 109399 h 2353303"/>
                <a:gd name="connsiteX682" fmla="*/ 813302 w 1809181"/>
                <a:gd name="connsiteY682" fmla="*/ 102106 h 2353303"/>
                <a:gd name="connsiteX683" fmla="*/ 813302 w 1809181"/>
                <a:gd name="connsiteY683" fmla="*/ 94813 h 2353303"/>
                <a:gd name="connsiteX684" fmla="*/ 822786 w 1809181"/>
                <a:gd name="connsiteY684" fmla="*/ 87519 h 2353303"/>
                <a:gd name="connsiteX685" fmla="*/ 808559 w 1809181"/>
                <a:gd name="connsiteY685" fmla="*/ 53484 h 2353303"/>
                <a:gd name="connsiteX686" fmla="*/ 806188 w 1809181"/>
                <a:gd name="connsiteY686" fmla="*/ 7293 h 2353303"/>
                <a:gd name="connsiteX687" fmla="*/ 848869 w 1809181"/>
                <a:gd name="connsiteY687" fmla="*/ 17018 h 2353303"/>
                <a:gd name="connsiteX688" fmla="*/ 870209 w 1809181"/>
                <a:gd name="connsiteY688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15774 w 1809181"/>
                <a:gd name="connsiteY416" fmla="*/ 2299819 h 2353303"/>
                <a:gd name="connsiteX417" fmla="*/ 230001 w 1809181"/>
                <a:gd name="connsiteY417" fmla="*/ 2292526 h 2353303"/>
                <a:gd name="connsiteX418" fmla="*/ 196805 w 1809181"/>
                <a:gd name="connsiteY418" fmla="*/ 2241472 h 2353303"/>
                <a:gd name="connsiteX419" fmla="*/ 194434 w 1809181"/>
                <a:gd name="connsiteY419" fmla="*/ 2241472 h 2353303"/>
                <a:gd name="connsiteX420" fmla="*/ 194434 w 1809181"/>
                <a:gd name="connsiteY420" fmla="*/ 2234179 h 2353303"/>
                <a:gd name="connsiteX421" fmla="*/ 187320 w 1809181"/>
                <a:gd name="connsiteY421" fmla="*/ 2241472 h 2353303"/>
                <a:gd name="connsiteX422" fmla="*/ 187320 w 1809181"/>
                <a:gd name="connsiteY422" fmla="*/ 2229317 h 2353303"/>
                <a:gd name="connsiteX423" fmla="*/ 180207 w 1809181"/>
                <a:gd name="connsiteY423" fmla="*/ 2236610 h 2353303"/>
                <a:gd name="connsiteX424" fmla="*/ 175465 w 1809181"/>
                <a:gd name="connsiteY424" fmla="*/ 2229317 h 2353303"/>
                <a:gd name="connsiteX425" fmla="*/ 168351 w 1809181"/>
                <a:gd name="connsiteY425" fmla="*/ 2229317 h 2353303"/>
                <a:gd name="connsiteX426" fmla="*/ 154124 w 1809181"/>
                <a:gd name="connsiteY426" fmla="*/ 2209868 h 2353303"/>
                <a:gd name="connsiteX427" fmla="*/ 168351 w 1809181"/>
                <a:gd name="connsiteY427" fmla="*/ 2209868 h 2353303"/>
                <a:gd name="connsiteX428" fmla="*/ 168351 w 1809181"/>
                <a:gd name="connsiteY428" fmla="*/ 2207437 h 2353303"/>
                <a:gd name="connsiteX429" fmla="*/ 203918 w 1809181"/>
                <a:gd name="connsiteY429" fmla="*/ 2207437 h 2353303"/>
                <a:gd name="connsiteX430" fmla="*/ 187320 w 1809181"/>
                <a:gd name="connsiteY430" fmla="*/ 2119918 h 2353303"/>
                <a:gd name="connsiteX431" fmla="*/ 196805 w 1809181"/>
                <a:gd name="connsiteY431" fmla="*/ 2119918 h 2353303"/>
                <a:gd name="connsiteX432" fmla="*/ 196805 w 1809181"/>
                <a:gd name="connsiteY432" fmla="*/ 2129642 h 2353303"/>
                <a:gd name="connsiteX433" fmla="*/ 237114 w 1809181"/>
                <a:gd name="connsiteY433" fmla="*/ 2124780 h 2353303"/>
                <a:gd name="connsiteX434" fmla="*/ 244228 w 1809181"/>
                <a:gd name="connsiteY434" fmla="*/ 2136935 h 2353303"/>
                <a:gd name="connsiteX435" fmla="*/ 263197 w 1809181"/>
                <a:gd name="connsiteY435" fmla="*/ 2124780 h 2353303"/>
                <a:gd name="connsiteX436" fmla="*/ 263197 w 1809181"/>
                <a:gd name="connsiteY436" fmla="*/ 2119918 h 2353303"/>
                <a:gd name="connsiteX437" fmla="*/ 284537 w 1809181"/>
                <a:gd name="connsiteY437" fmla="*/ 2105331 h 2353303"/>
                <a:gd name="connsiteX438" fmla="*/ 277424 w 1809181"/>
                <a:gd name="connsiteY438" fmla="*/ 2081020 h 2353303"/>
                <a:gd name="connsiteX439" fmla="*/ 291651 w 1809181"/>
                <a:gd name="connsiteY439" fmla="*/ 2076158 h 2353303"/>
                <a:gd name="connsiteX440" fmla="*/ 303506 w 1809181"/>
                <a:gd name="connsiteY440" fmla="*/ 2105331 h 2353303"/>
                <a:gd name="connsiteX441" fmla="*/ 324847 w 1809181"/>
                <a:gd name="connsiteY441" fmla="*/ 2095607 h 2353303"/>
                <a:gd name="connsiteX442" fmla="*/ 320104 w 1809181"/>
                <a:gd name="connsiteY442" fmla="*/ 2081020 h 2353303"/>
                <a:gd name="connsiteX443" fmla="*/ 339073 w 1809181"/>
                <a:gd name="connsiteY443" fmla="*/ 2034829 h 2353303"/>
                <a:gd name="connsiteX444" fmla="*/ 343816 w 1809181"/>
                <a:gd name="connsiteY444" fmla="*/ 2034829 h 2353303"/>
                <a:gd name="connsiteX445" fmla="*/ 343816 w 1809181"/>
                <a:gd name="connsiteY445" fmla="*/ 2008087 h 2353303"/>
                <a:gd name="connsiteX446" fmla="*/ 317733 w 1809181"/>
                <a:gd name="connsiteY446" fmla="*/ 2008087 h 2353303"/>
                <a:gd name="connsiteX447" fmla="*/ 320104 w 1809181"/>
                <a:gd name="connsiteY447" fmla="*/ 2000794 h 2353303"/>
                <a:gd name="connsiteX448" fmla="*/ 312991 w 1809181"/>
                <a:gd name="connsiteY448" fmla="*/ 1998363 h 2353303"/>
                <a:gd name="connsiteX449" fmla="*/ 298764 w 1809181"/>
                <a:gd name="connsiteY449" fmla="*/ 2020243 h 2353303"/>
                <a:gd name="connsiteX450" fmla="*/ 265568 w 1809181"/>
                <a:gd name="connsiteY450" fmla="*/ 1991069 h 2353303"/>
                <a:gd name="connsiteX451" fmla="*/ 263197 w 1809181"/>
                <a:gd name="connsiteY451" fmla="*/ 1991069 h 2353303"/>
                <a:gd name="connsiteX452" fmla="*/ 234743 w 1809181"/>
                <a:gd name="connsiteY452" fmla="*/ 1944879 h 2353303"/>
                <a:gd name="connsiteX453" fmla="*/ 227630 w 1809181"/>
                <a:gd name="connsiteY453" fmla="*/ 1957034 h 2353303"/>
                <a:gd name="connsiteX454" fmla="*/ 215774 w 1809181"/>
                <a:gd name="connsiteY454" fmla="*/ 1942447 h 2353303"/>
                <a:gd name="connsiteX455" fmla="*/ 208661 w 1809181"/>
                <a:gd name="connsiteY455" fmla="*/ 1944879 h 2353303"/>
                <a:gd name="connsiteX456" fmla="*/ 196805 w 1809181"/>
                <a:gd name="connsiteY456" fmla="*/ 1930292 h 2353303"/>
                <a:gd name="connsiteX457" fmla="*/ 173094 w 1809181"/>
                <a:gd name="connsiteY457" fmla="*/ 1952172 h 2353303"/>
                <a:gd name="connsiteX458" fmla="*/ 139898 w 1809181"/>
                <a:gd name="connsiteY458" fmla="*/ 1893826 h 2353303"/>
                <a:gd name="connsiteX459" fmla="*/ 106702 w 1809181"/>
                <a:gd name="connsiteY459" fmla="*/ 1910843 h 2353303"/>
                <a:gd name="connsiteX460" fmla="*/ 99588 w 1809181"/>
                <a:gd name="connsiteY460" fmla="*/ 1903550 h 2353303"/>
                <a:gd name="connsiteX461" fmla="*/ 99588 w 1809181"/>
                <a:gd name="connsiteY461" fmla="*/ 1896257 h 2353303"/>
                <a:gd name="connsiteX462" fmla="*/ 106702 w 1809181"/>
                <a:gd name="connsiteY462" fmla="*/ 1893826 h 2353303"/>
                <a:gd name="connsiteX463" fmla="*/ 106702 w 1809181"/>
                <a:gd name="connsiteY463" fmla="*/ 1886532 h 2353303"/>
                <a:gd name="connsiteX464" fmla="*/ 87732 w 1809181"/>
                <a:gd name="connsiteY464" fmla="*/ 1888963 h 2353303"/>
                <a:gd name="connsiteX465" fmla="*/ 85361 w 1809181"/>
                <a:gd name="connsiteY465" fmla="*/ 1867083 h 2353303"/>
                <a:gd name="connsiteX466" fmla="*/ 101959 w 1809181"/>
                <a:gd name="connsiteY466" fmla="*/ 1867083 h 2353303"/>
                <a:gd name="connsiteX467" fmla="*/ 101959 w 1809181"/>
                <a:gd name="connsiteY467" fmla="*/ 1859790 h 2353303"/>
                <a:gd name="connsiteX468" fmla="*/ 113815 w 1809181"/>
                <a:gd name="connsiteY468" fmla="*/ 1862221 h 2353303"/>
                <a:gd name="connsiteX469" fmla="*/ 120928 w 1809181"/>
                <a:gd name="connsiteY469" fmla="*/ 1847635 h 2353303"/>
                <a:gd name="connsiteX470" fmla="*/ 85361 w 1809181"/>
                <a:gd name="connsiteY470" fmla="*/ 1852497 h 2353303"/>
                <a:gd name="connsiteX471" fmla="*/ 78248 w 1809181"/>
                <a:gd name="connsiteY471" fmla="*/ 1813599 h 2353303"/>
                <a:gd name="connsiteX472" fmla="*/ 71134 w 1809181"/>
                <a:gd name="connsiteY472" fmla="*/ 1813599 h 2353303"/>
                <a:gd name="connsiteX473" fmla="*/ 64021 w 1809181"/>
                <a:gd name="connsiteY473" fmla="*/ 1764977 h 2353303"/>
                <a:gd name="connsiteX474" fmla="*/ 23712 w 1809181"/>
                <a:gd name="connsiteY474" fmla="*/ 1772271 h 2353303"/>
                <a:gd name="connsiteX475" fmla="*/ 23712 w 1809181"/>
                <a:gd name="connsiteY475" fmla="*/ 1750391 h 2353303"/>
                <a:gd name="connsiteX476" fmla="*/ 26083 w 1809181"/>
                <a:gd name="connsiteY476" fmla="*/ 1747960 h 2353303"/>
                <a:gd name="connsiteX477" fmla="*/ 30825 w 1809181"/>
                <a:gd name="connsiteY477" fmla="*/ 1733373 h 2353303"/>
                <a:gd name="connsiteX478" fmla="*/ 30825 w 1809181"/>
                <a:gd name="connsiteY478" fmla="*/ 1723649 h 2353303"/>
                <a:gd name="connsiteX479" fmla="*/ 18969 w 1809181"/>
                <a:gd name="connsiteY479" fmla="*/ 1723649 h 2353303"/>
                <a:gd name="connsiteX480" fmla="*/ 16598 w 1809181"/>
                <a:gd name="connsiteY480" fmla="*/ 1701769 h 2353303"/>
                <a:gd name="connsiteX481" fmla="*/ 4743 w 1809181"/>
                <a:gd name="connsiteY481" fmla="*/ 1701769 h 2353303"/>
                <a:gd name="connsiteX482" fmla="*/ 0 w 1809181"/>
                <a:gd name="connsiteY482" fmla="*/ 1684751 h 2353303"/>
                <a:gd name="connsiteX483" fmla="*/ 23712 w 1809181"/>
                <a:gd name="connsiteY483" fmla="*/ 1675027 h 2353303"/>
                <a:gd name="connsiteX484" fmla="*/ 23712 w 1809181"/>
                <a:gd name="connsiteY484" fmla="*/ 1672596 h 2353303"/>
                <a:gd name="connsiteX485" fmla="*/ 47423 w 1809181"/>
                <a:gd name="connsiteY485" fmla="*/ 1672596 h 2353303"/>
                <a:gd name="connsiteX486" fmla="*/ 40310 w 1809181"/>
                <a:gd name="connsiteY486" fmla="*/ 1638560 h 2353303"/>
                <a:gd name="connsiteX487" fmla="*/ 18969 w 1809181"/>
                <a:gd name="connsiteY487" fmla="*/ 1643422 h 2353303"/>
                <a:gd name="connsiteX488" fmla="*/ 16598 w 1809181"/>
                <a:gd name="connsiteY488" fmla="*/ 1611818 h 2353303"/>
                <a:gd name="connsiteX489" fmla="*/ 23712 w 1809181"/>
                <a:gd name="connsiteY489" fmla="*/ 1611818 h 2353303"/>
                <a:gd name="connsiteX490" fmla="*/ 11856 w 1809181"/>
                <a:gd name="connsiteY490" fmla="*/ 1602094 h 2353303"/>
                <a:gd name="connsiteX491" fmla="*/ 23712 w 1809181"/>
                <a:gd name="connsiteY491" fmla="*/ 1597232 h 2353303"/>
                <a:gd name="connsiteX492" fmla="*/ 16598 w 1809181"/>
                <a:gd name="connsiteY492" fmla="*/ 1582645 h 2353303"/>
                <a:gd name="connsiteX493" fmla="*/ 18969 w 1809181"/>
                <a:gd name="connsiteY493" fmla="*/ 1570489 h 2353303"/>
                <a:gd name="connsiteX494" fmla="*/ 18969 w 1809181"/>
                <a:gd name="connsiteY494" fmla="*/ 1553472 h 2353303"/>
                <a:gd name="connsiteX495" fmla="*/ 30825 w 1809181"/>
                <a:gd name="connsiteY495" fmla="*/ 1548610 h 2353303"/>
                <a:gd name="connsiteX496" fmla="*/ 30825 w 1809181"/>
                <a:gd name="connsiteY496" fmla="*/ 1541316 h 2353303"/>
                <a:gd name="connsiteX497" fmla="*/ 37939 w 1809181"/>
                <a:gd name="connsiteY497" fmla="*/ 1548610 h 2353303"/>
                <a:gd name="connsiteX498" fmla="*/ 52165 w 1809181"/>
                <a:gd name="connsiteY498" fmla="*/ 1541316 h 2353303"/>
                <a:gd name="connsiteX499" fmla="*/ 47423 w 1809181"/>
                <a:gd name="connsiteY499" fmla="*/ 1541316 h 2353303"/>
                <a:gd name="connsiteX500" fmla="*/ 54537 w 1809181"/>
                <a:gd name="connsiteY500" fmla="*/ 1538885 h 2353303"/>
                <a:gd name="connsiteX501" fmla="*/ 59279 w 1809181"/>
                <a:gd name="connsiteY501" fmla="*/ 1546179 h 2353303"/>
                <a:gd name="connsiteX502" fmla="*/ 66392 w 1809181"/>
                <a:gd name="connsiteY502" fmla="*/ 1546179 h 2353303"/>
                <a:gd name="connsiteX503" fmla="*/ 80619 w 1809181"/>
                <a:gd name="connsiteY503" fmla="*/ 1553472 h 2353303"/>
                <a:gd name="connsiteX504" fmla="*/ 85361 w 1809181"/>
                <a:gd name="connsiteY504" fmla="*/ 1548610 h 2353303"/>
                <a:gd name="connsiteX505" fmla="*/ 94846 w 1809181"/>
                <a:gd name="connsiteY505" fmla="*/ 1560765 h 2353303"/>
                <a:gd name="connsiteX506" fmla="*/ 99588 w 1809181"/>
                <a:gd name="connsiteY506" fmla="*/ 1570489 h 2353303"/>
                <a:gd name="connsiteX507" fmla="*/ 106702 w 1809181"/>
                <a:gd name="connsiteY507" fmla="*/ 1568058 h 2353303"/>
                <a:gd name="connsiteX508" fmla="*/ 113815 w 1809181"/>
                <a:gd name="connsiteY508" fmla="*/ 1575352 h 2353303"/>
                <a:gd name="connsiteX509" fmla="*/ 128042 w 1809181"/>
                <a:gd name="connsiteY509" fmla="*/ 1570489 h 2353303"/>
                <a:gd name="connsiteX510" fmla="*/ 132784 w 1809181"/>
                <a:gd name="connsiteY510" fmla="*/ 1582645 h 2353303"/>
                <a:gd name="connsiteX511" fmla="*/ 154124 w 1809181"/>
                <a:gd name="connsiteY511" fmla="*/ 1587507 h 2353303"/>
                <a:gd name="connsiteX512" fmla="*/ 154124 w 1809181"/>
                <a:gd name="connsiteY512" fmla="*/ 1570489 h 2353303"/>
                <a:gd name="connsiteX513" fmla="*/ 163609 w 1809181"/>
                <a:gd name="connsiteY513" fmla="*/ 1570489 h 2353303"/>
                <a:gd name="connsiteX514" fmla="*/ 173094 w 1809181"/>
                <a:gd name="connsiteY514" fmla="*/ 1553472 h 2353303"/>
                <a:gd name="connsiteX515" fmla="*/ 161238 w 1809181"/>
                <a:gd name="connsiteY515" fmla="*/ 1473246 h 2353303"/>
                <a:gd name="connsiteX516" fmla="*/ 168351 w 1809181"/>
                <a:gd name="connsiteY516" fmla="*/ 1478108 h 2353303"/>
                <a:gd name="connsiteX517" fmla="*/ 173094 w 1809181"/>
                <a:gd name="connsiteY517" fmla="*/ 1465952 h 2353303"/>
                <a:gd name="connsiteX518" fmla="*/ 180207 w 1809181"/>
                <a:gd name="connsiteY518" fmla="*/ 1470814 h 2353303"/>
                <a:gd name="connsiteX519" fmla="*/ 180207 w 1809181"/>
                <a:gd name="connsiteY519" fmla="*/ 1465952 h 2353303"/>
                <a:gd name="connsiteX520" fmla="*/ 194434 w 1809181"/>
                <a:gd name="connsiteY520" fmla="*/ 1465952 h 2353303"/>
                <a:gd name="connsiteX521" fmla="*/ 180207 w 1809181"/>
                <a:gd name="connsiteY521" fmla="*/ 1376002 h 2353303"/>
                <a:gd name="connsiteX522" fmla="*/ 161238 w 1809181"/>
                <a:gd name="connsiteY522" fmla="*/ 1380864 h 2353303"/>
                <a:gd name="connsiteX523" fmla="*/ 161238 w 1809181"/>
                <a:gd name="connsiteY523" fmla="*/ 1373571 h 2353303"/>
                <a:gd name="connsiteX524" fmla="*/ 135155 w 1809181"/>
                <a:gd name="connsiteY524" fmla="*/ 1373571 h 2353303"/>
                <a:gd name="connsiteX525" fmla="*/ 132784 w 1809181"/>
                <a:gd name="connsiteY525" fmla="*/ 1346829 h 2353303"/>
                <a:gd name="connsiteX526" fmla="*/ 132784 w 1809181"/>
                <a:gd name="connsiteY526" fmla="*/ 1334673 h 2353303"/>
                <a:gd name="connsiteX527" fmla="*/ 139898 w 1809181"/>
                <a:gd name="connsiteY527" fmla="*/ 1327380 h 2353303"/>
                <a:gd name="connsiteX528" fmla="*/ 135155 w 1809181"/>
                <a:gd name="connsiteY528" fmla="*/ 1305500 h 2353303"/>
                <a:gd name="connsiteX529" fmla="*/ 142269 w 1809181"/>
                <a:gd name="connsiteY529" fmla="*/ 1303069 h 2353303"/>
                <a:gd name="connsiteX530" fmla="*/ 139898 w 1809181"/>
                <a:gd name="connsiteY530" fmla="*/ 1298207 h 2353303"/>
                <a:gd name="connsiteX531" fmla="*/ 142269 w 1809181"/>
                <a:gd name="connsiteY531" fmla="*/ 1295775 h 2353303"/>
                <a:gd name="connsiteX532" fmla="*/ 149382 w 1809181"/>
                <a:gd name="connsiteY532" fmla="*/ 1295775 h 2353303"/>
                <a:gd name="connsiteX533" fmla="*/ 149382 w 1809181"/>
                <a:gd name="connsiteY533" fmla="*/ 1276327 h 2353303"/>
                <a:gd name="connsiteX534" fmla="*/ 142269 w 1809181"/>
                <a:gd name="connsiteY534" fmla="*/ 1276327 h 2353303"/>
                <a:gd name="connsiteX535" fmla="*/ 142269 w 1809181"/>
                <a:gd name="connsiteY535" fmla="*/ 1247154 h 2353303"/>
                <a:gd name="connsiteX536" fmla="*/ 154124 w 1809181"/>
                <a:gd name="connsiteY536" fmla="*/ 1242291 h 2353303"/>
                <a:gd name="connsiteX537" fmla="*/ 149382 w 1809181"/>
                <a:gd name="connsiteY537" fmla="*/ 1220411 h 2353303"/>
                <a:gd name="connsiteX538" fmla="*/ 180207 w 1809181"/>
                <a:gd name="connsiteY538" fmla="*/ 1215549 h 2353303"/>
                <a:gd name="connsiteX539" fmla="*/ 175465 w 1809181"/>
                <a:gd name="connsiteY539" fmla="*/ 1198532 h 2353303"/>
                <a:gd name="connsiteX540" fmla="*/ 161238 w 1809181"/>
                <a:gd name="connsiteY540" fmla="*/ 1193669 h 2353303"/>
                <a:gd name="connsiteX541" fmla="*/ 154124 w 1809181"/>
                <a:gd name="connsiteY541" fmla="*/ 1179083 h 2353303"/>
                <a:gd name="connsiteX542" fmla="*/ 132784 w 1809181"/>
                <a:gd name="connsiteY542" fmla="*/ 1179083 h 2353303"/>
                <a:gd name="connsiteX543" fmla="*/ 128042 w 1809181"/>
                <a:gd name="connsiteY543" fmla="*/ 1157203 h 2353303"/>
                <a:gd name="connsiteX544" fmla="*/ 118557 w 1809181"/>
                <a:gd name="connsiteY544" fmla="*/ 1157203 h 2353303"/>
                <a:gd name="connsiteX545" fmla="*/ 99588 w 1809181"/>
                <a:gd name="connsiteY545" fmla="*/ 1157203 h 2353303"/>
                <a:gd name="connsiteX546" fmla="*/ 94846 w 1809181"/>
                <a:gd name="connsiteY546" fmla="*/ 1132892 h 2353303"/>
                <a:gd name="connsiteX547" fmla="*/ 87732 w 1809181"/>
                <a:gd name="connsiteY547" fmla="*/ 1115874 h 2353303"/>
                <a:gd name="connsiteX548" fmla="*/ 85361 w 1809181"/>
                <a:gd name="connsiteY548" fmla="*/ 1084270 h 2353303"/>
                <a:gd name="connsiteX549" fmla="*/ 92475 w 1809181"/>
                <a:gd name="connsiteY549" fmla="*/ 1084270 h 2353303"/>
                <a:gd name="connsiteX550" fmla="*/ 94846 w 1809181"/>
                <a:gd name="connsiteY550" fmla="*/ 1074546 h 2353303"/>
                <a:gd name="connsiteX551" fmla="*/ 85361 w 1809181"/>
                <a:gd name="connsiteY551" fmla="*/ 1047803 h 2353303"/>
                <a:gd name="connsiteX552" fmla="*/ 80619 w 1809181"/>
                <a:gd name="connsiteY552" fmla="*/ 1025924 h 2353303"/>
                <a:gd name="connsiteX553" fmla="*/ 73506 w 1809181"/>
                <a:gd name="connsiteY553" fmla="*/ 1025924 h 2353303"/>
                <a:gd name="connsiteX554" fmla="*/ 71134 w 1809181"/>
                <a:gd name="connsiteY554" fmla="*/ 1021061 h 2353303"/>
                <a:gd name="connsiteX555" fmla="*/ 85361 w 1809181"/>
                <a:gd name="connsiteY555" fmla="*/ 999182 h 2353303"/>
                <a:gd name="connsiteX556" fmla="*/ 99588 w 1809181"/>
                <a:gd name="connsiteY556" fmla="*/ 1004044 h 2353303"/>
                <a:gd name="connsiteX557" fmla="*/ 101959 w 1809181"/>
                <a:gd name="connsiteY557" fmla="*/ 1011337 h 2353303"/>
                <a:gd name="connsiteX558" fmla="*/ 113815 w 1809181"/>
                <a:gd name="connsiteY558" fmla="*/ 1018630 h 2353303"/>
                <a:gd name="connsiteX559" fmla="*/ 132784 w 1809181"/>
                <a:gd name="connsiteY559" fmla="*/ 1018630 h 2353303"/>
                <a:gd name="connsiteX560" fmla="*/ 135155 w 1809181"/>
                <a:gd name="connsiteY560" fmla="*/ 1025924 h 2353303"/>
                <a:gd name="connsiteX561" fmla="*/ 147011 w 1809181"/>
                <a:gd name="connsiteY561" fmla="*/ 1021061 h 2353303"/>
                <a:gd name="connsiteX562" fmla="*/ 154124 w 1809181"/>
                <a:gd name="connsiteY562" fmla="*/ 1004044 h 2353303"/>
                <a:gd name="connsiteX563" fmla="*/ 208661 w 1809181"/>
                <a:gd name="connsiteY563" fmla="*/ 1006475 h 2353303"/>
                <a:gd name="connsiteX564" fmla="*/ 241857 w 1809181"/>
                <a:gd name="connsiteY564" fmla="*/ 1040510 h 2353303"/>
                <a:gd name="connsiteX565" fmla="*/ 244228 w 1809181"/>
                <a:gd name="connsiteY565" fmla="*/ 1028355 h 2353303"/>
                <a:gd name="connsiteX566" fmla="*/ 237114 w 1809181"/>
                <a:gd name="connsiteY566" fmla="*/ 1028355 h 2353303"/>
                <a:gd name="connsiteX567" fmla="*/ 234743 w 1809181"/>
                <a:gd name="connsiteY567" fmla="*/ 1021061 h 2353303"/>
                <a:gd name="connsiteX568" fmla="*/ 222888 w 1809181"/>
                <a:gd name="connsiteY568" fmla="*/ 1011337 h 2353303"/>
                <a:gd name="connsiteX569" fmla="*/ 227630 w 1809181"/>
                <a:gd name="connsiteY569" fmla="*/ 1004044 h 2353303"/>
                <a:gd name="connsiteX570" fmla="*/ 234743 w 1809181"/>
                <a:gd name="connsiteY570" fmla="*/ 1004044 h 2353303"/>
                <a:gd name="connsiteX571" fmla="*/ 237114 w 1809181"/>
                <a:gd name="connsiteY571" fmla="*/ 991888 h 2353303"/>
                <a:gd name="connsiteX572" fmla="*/ 256084 w 1809181"/>
                <a:gd name="connsiteY572" fmla="*/ 991888 h 2353303"/>
                <a:gd name="connsiteX573" fmla="*/ 258455 w 1809181"/>
                <a:gd name="connsiteY573" fmla="*/ 977302 h 2353303"/>
                <a:gd name="connsiteX574" fmla="*/ 265568 w 1809181"/>
                <a:gd name="connsiteY574" fmla="*/ 979733 h 2353303"/>
                <a:gd name="connsiteX575" fmla="*/ 275053 w 1809181"/>
                <a:gd name="connsiteY575" fmla="*/ 965146 h 2353303"/>
                <a:gd name="connsiteX576" fmla="*/ 296393 w 1809181"/>
                <a:gd name="connsiteY576" fmla="*/ 970008 h 2353303"/>
                <a:gd name="connsiteX577" fmla="*/ 296393 w 1809181"/>
                <a:gd name="connsiteY577" fmla="*/ 977302 h 2353303"/>
                <a:gd name="connsiteX578" fmla="*/ 317733 w 1809181"/>
                <a:gd name="connsiteY578" fmla="*/ 991888 h 2353303"/>
                <a:gd name="connsiteX579" fmla="*/ 317733 w 1809181"/>
                <a:gd name="connsiteY579" fmla="*/ 943266 h 2353303"/>
                <a:gd name="connsiteX580" fmla="*/ 329589 w 1809181"/>
                <a:gd name="connsiteY580" fmla="*/ 935973 h 2353303"/>
                <a:gd name="connsiteX581" fmla="*/ 336702 w 1809181"/>
                <a:gd name="connsiteY581" fmla="*/ 921386 h 2353303"/>
                <a:gd name="connsiteX582" fmla="*/ 353300 w 1809181"/>
                <a:gd name="connsiteY582" fmla="*/ 921386 h 2353303"/>
                <a:gd name="connsiteX583" fmla="*/ 358043 w 1809181"/>
                <a:gd name="connsiteY583" fmla="*/ 909231 h 2353303"/>
                <a:gd name="connsiteX584" fmla="*/ 386496 w 1809181"/>
                <a:gd name="connsiteY584" fmla="*/ 909231 h 2353303"/>
                <a:gd name="connsiteX585" fmla="*/ 386496 w 1809181"/>
                <a:gd name="connsiteY585" fmla="*/ 899507 h 2353303"/>
                <a:gd name="connsiteX586" fmla="*/ 374641 w 1809181"/>
                <a:gd name="connsiteY586" fmla="*/ 894644 h 2353303"/>
                <a:gd name="connsiteX587" fmla="*/ 384125 w 1809181"/>
                <a:gd name="connsiteY587" fmla="*/ 882489 h 2353303"/>
                <a:gd name="connsiteX588" fmla="*/ 367527 w 1809181"/>
                <a:gd name="connsiteY588" fmla="*/ 872764 h 2353303"/>
                <a:gd name="connsiteX589" fmla="*/ 374641 w 1809181"/>
                <a:gd name="connsiteY589" fmla="*/ 865471 h 2353303"/>
                <a:gd name="connsiteX590" fmla="*/ 379383 w 1809181"/>
                <a:gd name="connsiteY590" fmla="*/ 867902 h 2353303"/>
                <a:gd name="connsiteX591" fmla="*/ 384125 w 1809181"/>
                <a:gd name="connsiteY591" fmla="*/ 860609 h 2353303"/>
                <a:gd name="connsiteX592" fmla="*/ 379383 w 1809181"/>
                <a:gd name="connsiteY592" fmla="*/ 860609 h 2353303"/>
                <a:gd name="connsiteX593" fmla="*/ 391239 w 1809181"/>
                <a:gd name="connsiteY593" fmla="*/ 853316 h 2353303"/>
                <a:gd name="connsiteX594" fmla="*/ 393610 w 1809181"/>
                <a:gd name="connsiteY594" fmla="*/ 846022 h 2353303"/>
                <a:gd name="connsiteX595" fmla="*/ 400723 w 1809181"/>
                <a:gd name="connsiteY595" fmla="*/ 858178 h 2353303"/>
                <a:gd name="connsiteX596" fmla="*/ 407837 w 1809181"/>
                <a:gd name="connsiteY596" fmla="*/ 853316 h 2353303"/>
                <a:gd name="connsiteX597" fmla="*/ 407837 w 1809181"/>
                <a:gd name="connsiteY597" fmla="*/ 831436 h 2353303"/>
                <a:gd name="connsiteX598" fmla="*/ 414950 w 1809181"/>
                <a:gd name="connsiteY598" fmla="*/ 831436 h 2353303"/>
                <a:gd name="connsiteX599" fmla="*/ 414950 w 1809181"/>
                <a:gd name="connsiteY599" fmla="*/ 811987 h 2353303"/>
                <a:gd name="connsiteX600" fmla="*/ 422063 w 1809181"/>
                <a:gd name="connsiteY600" fmla="*/ 809556 h 2353303"/>
                <a:gd name="connsiteX601" fmla="*/ 429177 w 1809181"/>
                <a:gd name="connsiteY601" fmla="*/ 802263 h 2353303"/>
                <a:gd name="connsiteX602" fmla="*/ 445775 w 1809181"/>
                <a:gd name="connsiteY602" fmla="*/ 804694 h 2353303"/>
                <a:gd name="connsiteX603" fmla="*/ 445775 w 1809181"/>
                <a:gd name="connsiteY603" fmla="*/ 809556 h 2353303"/>
                <a:gd name="connsiteX604" fmla="*/ 452888 w 1809181"/>
                <a:gd name="connsiteY604" fmla="*/ 804694 h 2353303"/>
                <a:gd name="connsiteX605" fmla="*/ 460002 w 1809181"/>
                <a:gd name="connsiteY605" fmla="*/ 804694 h 2353303"/>
                <a:gd name="connsiteX606" fmla="*/ 460002 w 1809181"/>
                <a:gd name="connsiteY606" fmla="*/ 802263 h 2353303"/>
                <a:gd name="connsiteX607" fmla="*/ 474229 w 1809181"/>
                <a:gd name="connsiteY607" fmla="*/ 797400 h 2353303"/>
                <a:gd name="connsiteX608" fmla="*/ 469486 w 1809181"/>
                <a:gd name="connsiteY608" fmla="*/ 777952 h 2353303"/>
                <a:gd name="connsiteX609" fmla="*/ 462373 w 1809181"/>
                <a:gd name="connsiteY609" fmla="*/ 770658 h 2353303"/>
                <a:gd name="connsiteX610" fmla="*/ 467115 w 1809181"/>
                <a:gd name="connsiteY610" fmla="*/ 768227 h 2353303"/>
                <a:gd name="connsiteX611" fmla="*/ 493198 w 1809181"/>
                <a:gd name="connsiteY611" fmla="*/ 763365 h 2353303"/>
                <a:gd name="connsiteX612" fmla="*/ 535878 w 1809181"/>
                <a:gd name="connsiteY612" fmla="*/ 741485 h 2353303"/>
                <a:gd name="connsiteX613" fmla="*/ 524023 w 1809181"/>
                <a:gd name="connsiteY613" fmla="*/ 726899 h 2353303"/>
                <a:gd name="connsiteX614" fmla="*/ 469486 w 1809181"/>
                <a:gd name="connsiteY614" fmla="*/ 705019 h 2353303"/>
                <a:gd name="connsiteX615" fmla="*/ 493198 w 1809181"/>
                <a:gd name="connsiteY615" fmla="*/ 680708 h 2353303"/>
                <a:gd name="connsiteX616" fmla="*/ 500311 w 1809181"/>
                <a:gd name="connsiteY616" fmla="*/ 673414 h 2353303"/>
                <a:gd name="connsiteX617" fmla="*/ 528765 w 1809181"/>
                <a:gd name="connsiteY617" fmla="*/ 670983 h 2353303"/>
                <a:gd name="connsiteX618" fmla="*/ 616497 w 1809181"/>
                <a:gd name="connsiteY618" fmla="*/ 692863 h 2353303"/>
                <a:gd name="connsiteX619" fmla="*/ 630724 w 1809181"/>
                <a:gd name="connsiteY619" fmla="*/ 688001 h 2353303"/>
                <a:gd name="connsiteX620" fmla="*/ 630724 w 1809181"/>
                <a:gd name="connsiteY620" fmla="*/ 695294 h 2353303"/>
                <a:gd name="connsiteX621" fmla="*/ 640208 w 1809181"/>
                <a:gd name="connsiteY621" fmla="*/ 695294 h 2353303"/>
                <a:gd name="connsiteX622" fmla="*/ 644951 w 1809181"/>
                <a:gd name="connsiteY622" fmla="*/ 678277 h 2353303"/>
                <a:gd name="connsiteX623" fmla="*/ 652064 w 1809181"/>
                <a:gd name="connsiteY623" fmla="*/ 666121 h 2353303"/>
                <a:gd name="connsiteX624" fmla="*/ 663920 w 1809181"/>
                <a:gd name="connsiteY624" fmla="*/ 688001 h 2353303"/>
                <a:gd name="connsiteX625" fmla="*/ 671033 w 1809181"/>
                <a:gd name="connsiteY625" fmla="*/ 685570 h 2353303"/>
                <a:gd name="connsiteX626" fmla="*/ 685260 w 1809181"/>
                <a:gd name="connsiteY626" fmla="*/ 700156 h 2353303"/>
                <a:gd name="connsiteX627" fmla="*/ 685260 w 1809181"/>
                <a:gd name="connsiteY627" fmla="*/ 700156 h 2353303"/>
                <a:gd name="connsiteX628" fmla="*/ 671033 w 1809181"/>
                <a:gd name="connsiteY628" fmla="*/ 685570 h 2353303"/>
                <a:gd name="connsiteX629" fmla="*/ 663920 w 1809181"/>
                <a:gd name="connsiteY629" fmla="*/ 688001 h 2353303"/>
                <a:gd name="connsiteX630" fmla="*/ 652064 w 1809181"/>
                <a:gd name="connsiteY630" fmla="*/ 666121 h 2353303"/>
                <a:gd name="connsiteX631" fmla="*/ 652064 w 1809181"/>
                <a:gd name="connsiteY631" fmla="*/ 658827 h 2353303"/>
                <a:gd name="connsiteX632" fmla="*/ 673404 w 1809181"/>
                <a:gd name="connsiteY632" fmla="*/ 646672 h 2353303"/>
                <a:gd name="connsiteX633" fmla="*/ 666291 w 1809181"/>
                <a:gd name="connsiteY633" fmla="*/ 639379 h 2353303"/>
                <a:gd name="connsiteX634" fmla="*/ 697116 w 1809181"/>
                <a:gd name="connsiteY634" fmla="*/ 629654 h 2353303"/>
                <a:gd name="connsiteX635" fmla="*/ 692374 w 1809181"/>
                <a:gd name="connsiteY635" fmla="*/ 615068 h 2353303"/>
                <a:gd name="connsiteX636" fmla="*/ 659178 w 1809181"/>
                <a:gd name="connsiteY636" fmla="*/ 610205 h 2353303"/>
                <a:gd name="connsiteX637" fmla="*/ 656806 w 1809181"/>
                <a:gd name="connsiteY637" fmla="*/ 595619 h 2353303"/>
                <a:gd name="connsiteX638" fmla="*/ 666291 w 1809181"/>
                <a:gd name="connsiteY638" fmla="*/ 534841 h 2353303"/>
                <a:gd name="connsiteX639" fmla="*/ 656806 w 1809181"/>
                <a:gd name="connsiteY639" fmla="*/ 525117 h 2353303"/>
                <a:gd name="connsiteX640" fmla="*/ 656806 w 1809181"/>
                <a:gd name="connsiteY640" fmla="*/ 503237 h 2353303"/>
                <a:gd name="connsiteX641" fmla="*/ 640208 w 1809181"/>
                <a:gd name="connsiteY641" fmla="*/ 503237 h 2353303"/>
                <a:gd name="connsiteX642" fmla="*/ 644951 w 1809181"/>
                <a:gd name="connsiteY642" fmla="*/ 471633 h 2353303"/>
                <a:gd name="connsiteX643" fmla="*/ 637837 w 1809181"/>
                <a:gd name="connsiteY643" fmla="*/ 464340 h 2353303"/>
                <a:gd name="connsiteX644" fmla="*/ 640208 w 1809181"/>
                <a:gd name="connsiteY644" fmla="*/ 444891 h 2353303"/>
                <a:gd name="connsiteX645" fmla="*/ 659178 w 1809181"/>
                <a:gd name="connsiteY645" fmla="*/ 444891 h 2353303"/>
                <a:gd name="connsiteX646" fmla="*/ 678147 w 1809181"/>
                <a:gd name="connsiteY646" fmla="*/ 430304 h 2353303"/>
                <a:gd name="connsiteX647" fmla="*/ 680518 w 1809181"/>
                <a:gd name="connsiteY647" fmla="*/ 427873 h 2353303"/>
                <a:gd name="connsiteX648" fmla="*/ 659178 w 1809181"/>
                <a:gd name="connsiteY648" fmla="*/ 423011 h 2353303"/>
                <a:gd name="connsiteX649" fmla="*/ 666291 w 1809181"/>
                <a:gd name="connsiteY649" fmla="*/ 405993 h 2353303"/>
                <a:gd name="connsiteX650" fmla="*/ 692374 w 1809181"/>
                <a:gd name="connsiteY650" fmla="*/ 408424 h 2353303"/>
                <a:gd name="connsiteX651" fmla="*/ 687631 w 1809181"/>
                <a:gd name="connsiteY651" fmla="*/ 388975 h 2353303"/>
                <a:gd name="connsiteX652" fmla="*/ 687631 w 1809181"/>
                <a:gd name="connsiteY652" fmla="*/ 374389 h 2353303"/>
                <a:gd name="connsiteX653" fmla="*/ 704229 w 1809181"/>
                <a:gd name="connsiteY653" fmla="*/ 374389 h 2353303"/>
                <a:gd name="connsiteX654" fmla="*/ 706600 w 1809181"/>
                <a:gd name="connsiteY654" fmla="*/ 367096 h 2353303"/>
                <a:gd name="connsiteX655" fmla="*/ 713714 w 1809181"/>
                <a:gd name="connsiteY655" fmla="*/ 364665 h 2353303"/>
                <a:gd name="connsiteX656" fmla="*/ 711343 w 1809181"/>
                <a:gd name="connsiteY656" fmla="*/ 347647 h 2353303"/>
                <a:gd name="connsiteX657" fmla="*/ 739796 w 1809181"/>
                <a:gd name="connsiteY657" fmla="*/ 337922 h 2353303"/>
                <a:gd name="connsiteX658" fmla="*/ 727941 w 1809181"/>
                <a:gd name="connsiteY658" fmla="*/ 333060 h 2353303"/>
                <a:gd name="connsiteX659" fmla="*/ 725569 w 1809181"/>
                <a:gd name="connsiteY659" fmla="*/ 311180 h 2353303"/>
                <a:gd name="connsiteX660" fmla="*/ 718456 w 1809181"/>
                <a:gd name="connsiteY660" fmla="*/ 308749 h 2353303"/>
                <a:gd name="connsiteX661" fmla="*/ 725569 w 1809181"/>
                <a:gd name="connsiteY661" fmla="*/ 299025 h 2353303"/>
                <a:gd name="connsiteX662" fmla="*/ 725569 w 1809181"/>
                <a:gd name="connsiteY662" fmla="*/ 296594 h 2353303"/>
                <a:gd name="connsiteX663" fmla="*/ 713714 w 1809181"/>
                <a:gd name="connsiteY663" fmla="*/ 291732 h 2353303"/>
                <a:gd name="connsiteX664" fmla="*/ 704229 w 1809181"/>
                <a:gd name="connsiteY664" fmla="*/ 299025 h 2353303"/>
                <a:gd name="connsiteX665" fmla="*/ 692374 w 1809181"/>
                <a:gd name="connsiteY665" fmla="*/ 282007 h 2353303"/>
                <a:gd name="connsiteX666" fmla="*/ 706600 w 1809181"/>
                <a:gd name="connsiteY666" fmla="*/ 255265 h 2353303"/>
                <a:gd name="connsiteX667" fmla="*/ 713714 w 1809181"/>
                <a:gd name="connsiteY667" fmla="*/ 267421 h 2353303"/>
                <a:gd name="connsiteX668" fmla="*/ 732683 w 1809181"/>
                <a:gd name="connsiteY668" fmla="*/ 240679 h 2353303"/>
                <a:gd name="connsiteX669" fmla="*/ 742167 w 1809181"/>
                <a:gd name="connsiteY669" fmla="*/ 240679 h 2353303"/>
                <a:gd name="connsiteX670" fmla="*/ 742167 w 1809181"/>
                <a:gd name="connsiteY670" fmla="*/ 233385 h 2353303"/>
                <a:gd name="connsiteX671" fmla="*/ 720827 w 1809181"/>
                <a:gd name="connsiteY671" fmla="*/ 218799 h 2353303"/>
                <a:gd name="connsiteX672" fmla="*/ 727941 w 1809181"/>
                <a:gd name="connsiteY672" fmla="*/ 199350 h 2353303"/>
                <a:gd name="connsiteX673" fmla="*/ 754023 w 1809181"/>
                <a:gd name="connsiteY673" fmla="*/ 199350 h 2353303"/>
                <a:gd name="connsiteX674" fmla="*/ 761137 w 1809181"/>
                <a:gd name="connsiteY674" fmla="*/ 192057 h 2353303"/>
                <a:gd name="connsiteX675" fmla="*/ 732683 w 1809181"/>
                <a:gd name="connsiteY675" fmla="*/ 150728 h 2353303"/>
                <a:gd name="connsiteX676" fmla="*/ 742167 w 1809181"/>
                <a:gd name="connsiteY676" fmla="*/ 131279 h 2353303"/>
                <a:gd name="connsiteX677" fmla="*/ 775363 w 1809181"/>
                <a:gd name="connsiteY677" fmla="*/ 116693 h 2353303"/>
                <a:gd name="connsiteX678" fmla="*/ 780106 w 1809181"/>
                <a:gd name="connsiteY678" fmla="*/ 131279 h 2353303"/>
                <a:gd name="connsiteX679" fmla="*/ 801446 w 1809181"/>
                <a:gd name="connsiteY679" fmla="*/ 116693 h 2353303"/>
                <a:gd name="connsiteX680" fmla="*/ 796704 w 1809181"/>
                <a:gd name="connsiteY680" fmla="*/ 109399 h 2353303"/>
                <a:gd name="connsiteX681" fmla="*/ 813302 w 1809181"/>
                <a:gd name="connsiteY681" fmla="*/ 102106 h 2353303"/>
                <a:gd name="connsiteX682" fmla="*/ 813302 w 1809181"/>
                <a:gd name="connsiteY682" fmla="*/ 94813 h 2353303"/>
                <a:gd name="connsiteX683" fmla="*/ 822786 w 1809181"/>
                <a:gd name="connsiteY683" fmla="*/ 87519 h 2353303"/>
                <a:gd name="connsiteX684" fmla="*/ 808559 w 1809181"/>
                <a:gd name="connsiteY684" fmla="*/ 53484 h 2353303"/>
                <a:gd name="connsiteX685" fmla="*/ 806188 w 1809181"/>
                <a:gd name="connsiteY685" fmla="*/ 7293 h 2353303"/>
                <a:gd name="connsiteX686" fmla="*/ 848869 w 1809181"/>
                <a:gd name="connsiteY686" fmla="*/ 17018 h 2353303"/>
                <a:gd name="connsiteX687" fmla="*/ 870209 w 1809181"/>
                <a:gd name="connsiteY687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15774 w 1809181"/>
                <a:gd name="connsiteY416" fmla="*/ 2299819 h 2353303"/>
                <a:gd name="connsiteX417" fmla="*/ 230001 w 1809181"/>
                <a:gd name="connsiteY417" fmla="*/ 2292526 h 2353303"/>
                <a:gd name="connsiteX418" fmla="*/ 196805 w 1809181"/>
                <a:gd name="connsiteY418" fmla="*/ 2241472 h 2353303"/>
                <a:gd name="connsiteX419" fmla="*/ 194434 w 1809181"/>
                <a:gd name="connsiteY419" fmla="*/ 2241472 h 2353303"/>
                <a:gd name="connsiteX420" fmla="*/ 194434 w 1809181"/>
                <a:gd name="connsiteY420" fmla="*/ 2234179 h 2353303"/>
                <a:gd name="connsiteX421" fmla="*/ 187320 w 1809181"/>
                <a:gd name="connsiteY421" fmla="*/ 2241472 h 2353303"/>
                <a:gd name="connsiteX422" fmla="*/ 187320 w 1809181"/>
                <a:gd name="connsiteY422" fmla="*/ 2229317 h 2353303"/>
                <a:gd name="connsiteX423" fmla="*/ 180207 w 1809181"/>
                <a:gd name="connsiteY423" fmla="*/ 2236610 h 2353303"/>
                <a:gd name="connsiteX424" fmla="*/ 175465 w 1809181"/>
                <a:gd name="connsiteY424" fmla="*/ 2229317 h 2353303"/>
                <a:gd name="connsiteX425" fmla="*/ 154124 w 1809181"/>
                <a:gd name="connsiteY425" fmla="*/ 2209868 h 2353303"/>
                <a:gd name="connsiteX426" fmla="*/ 168351 w 1809181"/>
                <a:gd name="connsiteY426" fmla="*/ 2209868 h 2353303"/>
                <a:gd name="connsiteX427" fmla="*/ 168351 w 1809181"/>
                <a:gd name="connsiteY427" fmla="*/ 2207437 h 2353303"/>
                <a:gd name="connsiteX428" fmla="*/ 203918 w 1809181"/>
                <a:gd name="connsiteY428" fmla="*/ 2207437 h 2353303"/>
                <a:gd name="connsiteX429" fmla="*/ 187320 w 1809181"/>
                <a:gd name="connsiteY429" fmla="*/ 2119918 h 2353303"/>
                <a:gd name="connsiteX430" fmla="*/ 196805 w 1809181"/>
                <a:gd name="connsiteY430" fmla="*/ 2119918 h 2353303"/>
                <a:gd name="connsiteX431" fmla="*/ 196805 w 1809181"/>
                <a:gd name="connsiteY431" fmla="*/ 2129642 h 2353303"/>
                <a:gd name="connsiteX432" fmla="*/ 237114 w 1809181"/>
                <a:gd name="connsiteY432" fmla="*/ 2124780 h 2353303"/>
                <a:gd name="connsiteX433" fmla="*/ 244228 w 1809181"/>
                <a:gd name="connsiteY433" fmla="*/ 2136935 h 2353303"/>
                <a:gd name="connsiteX434" fmla="*/ 263197 w 1809181"/>
                <a:gd name="connsiteY434" fmla="*/ 2124780 h 2353303"/>
                <a:gd name="connsiteX435" fmla="*/ 263197 w 1809181"/>
                <a:gd name="connsiteY435" fmla="*/ 2119918 h 2353303"/>
                <a:gd name="connsiteX436" fmla="*/ 284537 w 1809181"/>
                <a:gd name="connsiteY436" fmla="*/ 2105331 h 2353303"/>
                <a:gd name="connsiteX437" fmla="*/ 277424 w 1809181"/>
                <a:gd name="connsiteY437" fmla="*/ 2081020 h 2353303"/>
                <a:gd name="connsiteX438" fmla="*/ 291651 w 1809181"/>
                <a:gd name="connsiteY438" fmla="*/ 2076158 h 2353303"/>
                <a:gd name="connsiteX439" fmla="*/ 303506 w 1809181"/>
                <a:gd name="connsiteY439" fmla="*/ 2105331 h 2353303"/>
                <a:gd name="connsiteX440" fmla="*/ 324847 w 1809181"/>
                <a:gd name="connsiteY440" fmla="*/ 2095607 h 2353303"/>
                <a:gd name="connsiteX441" fmla="*/ 320104 w 1809181"/>
                <a:gd name="connsiteY441" fmla="*/ 2081020 h 2353303"/>
                <a:gd name="connsiteX442" fmla="*/ 339073 w 1809181"/>
                <a:gd name="connsiteY442" fmla="*/ 2034829 h 2353303"/>
                <a:gd name="connsiteX443" fmla="*/ 343816 w 1809181"/>
                <a:gd name="connsiteY443" fmla="*/ 2034829 h 2353303"/>
                <a:gd name="connsiteX444" fmla="*/ 343816 w 1809181"/>
                <a:gd name="connsiteY444" fmla="*/ 2008087 h 2353303"/>
                <a:gd name="connsiteX445" fmla="*/ 317733 w 1809181"/>
                <a:gd name="connsiteY445" fmla="*/ 2008087 h 2353303"/>
                <a:gd name="connsiteX446" fmla="*/ 320104 w 1809181"/>
                <a:gd name="connsiteY446" fmla="*/ 2000794 h 2353303"/>
                <a:gd name="connsiteX447" fmla="*/ 312991 w 1809181"/>
                <a:gd name="connsiteY447" fmla="*/ 1998363 h 2353303"/>
                <a:gd name="connsiteX448" fmla="*/ 298764 w 1809181"/>
                <a:gd name="connsiteY448" fmla="*/ 2020243 h 2353303"/>
                <a:gd name="connsiteX449" fmla="*/ 265568 w 1809181"/>
                <a:gd name="connsiteY449" fmla="*/ 1991069 h 2353303"/>
                <a:gd name="connsiteX450" fmla="*/ 263197 w 1809181"/>
                <a:gd name="connsiteY450" fmla="*/ 1991069 h 2353303"/>
                <a:gd name="connsiteX451" fmla="*/ 234743 w 1809181"/>
                <a:gd name="connsiteY451" fmla="*/ 1944879 h 2353303"/>
                <a:gd name="connsiteX452" fmla="*/ 227630 w 1809181"/>
                <a:gd name="connsiteY452" fmla="*/ 1957034 h 2353303"/>
                <a:gd name="connsiteX453" fmla="*/ 215774 w 1809181"/>
                <a:gd name="connsiteY453" fmla="*/ 1942447 h 2353303"/>
                <a:gd name="connsiteX454" fmla="*/ 208661 w 1809181"/>
                <a:gd name="connsiteY454" fmla="*/ 1944879 h 2353303"/>
                <a:gd name="connsiteX455" fmla="*/ 196805 w 1809181"/>
                <a:gd name="connsiteY455" fmla="*/ 1930292 h 2353303"/>
                <a:gd name="connsiteX456" fmla="*/ 173094 w 1809181"/>
                <a:gd name="connsiteY456" fmla="*/ 1952172 h 2353303"/>
                <a:gd name="connsiteX457" fmla="*/ 139898 w 1809181"/>
                <a:gd name="connsiteY457" fmla="*/ 1893826 h 2353303"/>
                <a:gd name="connsiteX458" fmla="*/ 106702 w 1809181"/>
                <a:gd name="connsiteY458" fmla="*/ 1910843 h 2353303"/>
                <a:gd name="connsiteX459" fmla="*/ 99588 w 1809181"/>
                <a:gd name="connsiteY459" fmla="*/ 1903550 h 2353303"/>
                <a:gd name="connsiteX460" fmla="*/ 99588 w 1809181"/>
                <a:gd name="connsiteY460" fmla="*/ 1896257 h 2353303"/>
                <a:gd name="connsiteX461" fmla="*/ 106702 w 1809181"/>
                <a:gd name="connsiteY461" fmla="*/ 1893826 h 2353303"/>
                <a:gd name="connsiteX462" fmla="*/ 106702 w 1809181"/>
                <a:gd name="connsiteY462" fmla="*/ 1886532 h 2353303"/>
                <a:gd name="connsiteX463" fmla="*/ 87732 w 1809181"/>
                <a:gd name="connsiteY463" fmla="*/ 1888963 h 2353303"/>
                <a:gd name="connsiteX464" fmla="*/ 85361 w 1809181"/>
                <a:gd name="connsiteY464" fmla="*/ 1867083 h 2353303"/>
                <a:gd name="connsiteX465" fmla="*/ 101959 w 1809181"/>
                <a:gd name="connsiteY465" fmla="*/ 1867083 h 2353303"/>
                <a:gd name="connsiteX466" fmla="*/ 101959 w 1809181"/>
                <a:gd name="connsiteY466" fmla="*/ 1859790 h 2353303"/>
                <a:gd name="connsiteX467" fmla="*/ 113815 w 1809181"/>
                <a:gd name="connsiteY467" fmla="*/ 1862221 h 2353303"/>
                <a:gd name="connsiteX468" fmla="*/ 120928 w 1809181"/>
                <a:gd name="connsiteY468" fmla="*/ 1847635 h 2353303"/>
                <a:gd name="connsiteX469" fmla="*/ 85361 w 1809181"/>
                <a:gd name="connsiteY469" fmla="*/ 1852497 h 2353303"/>
                <a:gd name="connsiteX470" fmla="*/ 78248 w 1809181"/>
                <a:gd name="connsiteY470" fmla="*/ 1813599 h 2353303"/>
                <a:gd name="connsiteX471" fmla="*/ 71134 w 1809181"/>
                <a:gd name="connsiteY471" fmla="*/ 1813599 h 2353303"/>
                <a:gd name="connsiteX472" fmla="*/ 64021 w 1809181"/>
                <a:gd name="connsiteY472" fmla="*/ 1764977 h 2353303"/>
                <a:gd name="connsiteX473" fmla="*/ 23712 w 1809181"/>
                <a:gd name="connsiteY473" fmla="*/ 1772271 h 2353303"/>
                <a:gd name="connsiteX474" fmla="*/ 23712 w 1809181"/>
                <a:gd name="connsiteY474" fmla="*/ 1750391 h 2353303"/>
                <a:gd name="connsiteX475" fmla="*/ 26083 w 1809181"/>
                <a:gd name="connsiteY475" fmla="*/ 1747960 h 2353303"/>
                <a:gd name="connsiteX476" fmla="*/ 30825 w 1809181"/>
                <a:gd name="connsiteY476" fmla="*/ 1733373 h 2353303"/>
                <a:gd name="connsiteX477" fmla="*/ 30825 w 1809181"/>
                <a:gd name="connsiteY477" fmla="*/ 1723649 h 2353303"/>
                <a:gd name="connsiteX478" fmla="*/ 18969 w 1809181"/>
                <a:gd name="connsiteY478" fmla="*/ 1723649 h 2353303"/>
                <a:gd name="connsiteX479" fmla="*/ 16598 w 1809181"/>
                <a:gd name="connsiteY479" fmla="*/ 1701769 h 2353303"/>
                <a:gd name="connsiteX480" fmla="*/ 4743 w 1809181"/>
                <a:gd name="connsiteY480" fmla="*/ 1701769 h 2353303"/>
                <a:gd name="connsiteX481" fmla="*/ 0 w 1809181"/>
                <a:gd name="connsiteY481" fmla="*/ 1684751 h 2353303"/>
                <a:gd name="connsiteX482" fmla="*/ 23712 w 1809181"/>
                <a:gd name="connsiteY482" fmla="*/ 1675027 h 2353303"/>
                <a:gd name="connsiteX483" fmla="*/ 23712 w 1809181"/>
                <a:gd name="connsiteY483" fmla="*/ 1672596 h 2353303"/>
                <a:gd name="connsiteX484" fmla="*/ 47423 w 1809181"/>
                <a:gd name="connsiteY484" fmla="*/ 1672596 h 2353303"/>
                <a:gd name="connsiteX485" fmla="*/ 40310 w 1809181"/>
                <a:gd name="connsiteY485" fmla="*/ 1638560 h 2353303"/>
                <a:gd name="connsiteX486" fmla="*/ 18969 w 1809181"/>
                <a:gd name="connsiteY486" fmla="*/ 1643422 h 2353303"/>
                <a:gd name="connsiteX487" fmla="*/ 16598 w 1809181"/>
                <a:gd name="connsiteY487" fmla="*/ 1611818 h 2353303"/>
                <a:gd name="connsiteX488" fmla="*/ 23712 w 1809181"/>
                <a:gd name="connsiteY488" fmla="*/ 1611818 h 2353303"/>
                <a:gd name="connsiteX489" fmla="*/ 11856 w 1809181"/>
                <a:gd name="connsiteY489" fmla="*/ 1602094 h 2353303"/>
                <a:gd name="connsiteX490" fmla="*/ 23712 w 1809181"/>
                <a:gd name="connsiteY490" fmla="*/ 1597232 h 2353303"/>
                <a:gd name="connsiteX491" fmla="*/ 16598 w 1809181"/>
                <a:gd name="connsiteY491" fmla="*/ 1582645 h 2353303"/>
                <a:gd name="connsiteX492" fmla="*/ 18969 w 1809181"/>
                <a:gd name="connsiteY492" fmla="*/ 1570489 h 2353303"/>
                <a:gd name="connsiteX493" fmla="*/ 18969 w 1809181"/>
                <a:gd name="connsiteY493" fmla="*/ 1553472 h 2353303"/>
                <a:gd name="connsiteX494" fmla="*/ 30825 w 1809181"/>
                <a:gd name="connsiteY494" fmla="*/ 1548610 h 2353303"/>
                <a:gd name="connsiteX495" fmla="*/ 30825 w 1809181"/>
                <a:gd name="connsiteY495" fmla="*/ 1541316 h 2353303"/>
                <a:gd name="connsiteX496" fmla="*/ 37939 w 1809181"/>
                <a:gd name="connsiteY496" fmla="*/ 1548610 h 2353303"/>
                <a:gd name="connsiteX497" fmla="*/ 52165 w 1809181"/>
                <a:gd name="connsiteY497" fmla="*/ 1541316 h 2353303"/>
                <a:gd name="connsiteX498" fmla="*/ 47423 w 1809181"/>
                <a:gd name="connsiteY498" fmla="*/ 1541316 h 2353303"/>
                <a:gd name="connsiteX499" fmla="*/ 54537 w 1809181"/>
                <a:gd name="connsiteY499" fmla="*/ 1538885 h 2353303"/>
                <a:gd name="connsiteX500" fmla="*/ 59279 w 1809181"/>
                <a:gd name="connsiteY500" fmla="*/ 1546179 h 2353303"/>
                <a:gd name="connsiteX501" fmla="*/ 66392 w 1809181"/>
                <a:gd name="connsiteY501" fmla="*/ 1546179 h 2353303"/>
                <a:gd name="connsiteX502" fmla="*/ 80619 w 1809181"/>
                <a:gd name="connsiteY502" fmla="*/ 1553472 h 2353303"/>
                <a:gd name="connsiteX503" fmla="*/ 85361 w 1809181"/>
                <a:gd name="connsiteY503" fmla="*/ 1548610 h 2353303"/>
                <a:gd name="connsiteX504" fmla="*/ 94846 w 1809181"/>
                <a:gd name="connsiteY504" fmla="*/ 1560765 h 2353303"/>
                <a:gd name="connsiteX505" fmla="*/ 99588 w 1809181"/>
                <a:gd name="connsiteY505" fmla="*/ 1570489 h 2353303"/>
                <a:gd name="connsiteX506" fmla="*/ 106702 w 1809181"/>
                <a:gd name="connsiteY506" fmla="*/ 1568058 h 2353303"/>
                <a:gd name="connsiteX507" fmla="*/ 113815 w 1809181"/>
                <a:gd name="connsiteY507" fmla="*/ 1575352 h 2353303"/>
                <a:gd name="connsiteX508" fmla="*/ 128042 w 1809181"/>
                <a:gd name="connsiteY508" fmla="*/ 1570489 h 2353303"/>
                <a:gd name="connsiteX509" fmla="*/ 132784 w 1809181"/>
                <a:gd name="connsiteY509" fmla="*/ 1582645 h 2353303"/>
                <a:gd name="connsiteX510" fmla="*/ 154124 w 1809181"/>
                <a:gd name="connsiteY510" fmla="*/ 1587507 h 2353303"/>
                <a:gd name="connsiteX511" fmla="*/ 154124 w 1809181"/>
                <a:gd name="connsiteY511" fmla="*/ 1570489 h 2353303"/>
                <a:gd name="connsiteX512" fmla="*/ 163609 w 1809181"/>
                <a:gd name="connsiteY512" fmla="*/ 1570489 h 2353303"/>
                <a:gd name="connsiteX513" fmla="*/ 173094 w 1809181"/>
                <a:gd name="connsiteY513" fmla="*/ 1553472 h 2353303"/>
                <a:gd name="connsiteX514" fmla="*/ 161238 w 1809181"/>
                <a:gd name="connsiteY514" fmla="*/ 1473246 h 2353303"/>
                <a:gd name="connsiteX515" fmla="*/ 168351 w 1809181"/>
                <a:gd name="connsiteY515" fmla="*/ 1478108 h 2353303"/>
                <a:gd name="connsiteX516" fmla="*/ 173094 w 1809181"/>
                <a:gd name="connsiteY516" fmla="*/ 1465952 h 2353303"/>
                <a:gd name="connsiteX517" fmla="*/ 180207 w 1809181"/>
                <a:gd name="connsiteY517" fmla="*/ 1470814 h 2353303"/>
                <a:gd name="connsiteX518" fmla="*/ 180207 w 1809181"/>
                <a:gd name="connsiteY518" fmla="*/ 1465952 h 2353303"/>
                <a:gd name="connsiteX519" fmla="*/ 194434 w 1809181"/>
                <a:gd name="connsiteY519" fmla="*/ 1465952 h 2353303"/>
                <a:gd name="connsiteX520" fmla="*/ 180207 w 1809181"/>
                <a:gd name="connsiteY520" fmla="*/ 1376002 h 2353303"/>
                <a:gd name="connsiteX521" fmla="*/ 161238 w 1809181"/>
                <a:gd name="connsiteY521" fmla="*/ 1380864 h 2353303"/>
                <a:gd name="connsiteX522" fmla="*/ 161238 w 1809181"/>
                <a:gd name="connsiteY522" fmla="*/ 1373571 h 2353303"/>
                <a:gd name="connsiteX523" fmla="*/ 135155 w 1809181"/>
                <a:gd name="connsiteY523" fmla="*/ 1373571 h 2353303"/>
                <a:gd name="connsiteX524" fmla="*/ 132784 w 1809181"/>
                <a:gd name="connsiteY524" fmla="*/ 1346829 h 2353303"/>
                <a:gd name="connsiteX525" fmla="*/ 132784 w 1809181"/>
                <a:gd name="connsiteY525" fmla="*/ 1334673 h 2353303"/>
                <a:gd name="connsiteX526" fmla="*/ 139898 w 1809181"/>
                <a:gd name="connsiteY526" fmla="*/ 1327380 h 2353303"/>
                <a:gd name="connsiteX527" fmla="*/ 135155 w 1809181"/>
                <a:gd name="connsiteY527" fmla="*/ 1305500 h 2353303"/>
                <a:gd name="connsiteX528" fmla="*/ 142269 w 1809181"/>
                <a:gd name="connsiteY528" fmla="*/ 1303069 h 2353303"/>
                <a:gd name="connsiteX529" fmla="*/ 139898 w 1809181"/>
                <a:gd name="connsiteY529" fmla="*/ 1298207 h 2353303"/>
                <a:gd name="connsiteX530" fmla="*/ 142269 w 1809181"/>
                <a:gd name="connsiteY530" fmla="*/ 1295775 h 2353303"/>
                <a:gd name="connsiteX531" fmla="*/ 149382 w 1809181"/>
                <a:gd name="connsiteY531" fmla="*/ 1295775 h 2353303"/>
                <a:gd name="connsiteX532" fmla="*/ 149382 w 1809181"/>
                <a:gd name="connsiteY532" fmla="*/ 1276327 h 2353303"/>
                <a:gd name="connsiteX533" fmla="*/ 142269 w 1809181"/>
                <a:gd name="connsiteY533" fmla="*/ 1276327 h 2353303"/>
                <a:gd name="connsiteX534" fmla="*/ 142269 w 1809181"/>
                <a:gd name="connsiteY534" fmla="*/ 1247154 h 2353303"/>
                <a:gd name="connsiteX535" fmla="*/ 154124 w 1809181"/>
                <a:gd name="connsiteY535" fmla="*/ 1242291 h 2353303"/>
                <a:gd name="connsiteX536" fmla="*/ 149382 w 1809181"/>
                <a:gd name="connsiteY536" fmla="*/ 1220411 h 2353303"/>
                <a:gd name="connsiteX537" fmla="*/ 180207 w 1809181"/>
                <a:gd name="connsiteY537" fmla="*/ 1215549 h 2353303"/>
                <a:gd name="connsiteX538" fmla="*/ 175465 w 1809181"/>
                <a:gd name="connsiteY538" fmla="*/ 1198532 h 2353303"/>
                <a:gd name="connsiteX539" fmla="*/ 161238 w 1809181"/>
                <a:gd name="connsiteY539" fmla="*/ 1193669 h 2353303"/>
                <a:gd name="connsiteX540" fmla="*/ 154124 w 1809181"/>
                <a:gd name="connsiteY540" fmla="*/ 1179083 h 2353303"/>
                <a:gd name="connsiteX541" fmla="*/ 132784 w 1809181"/>
                <a:gd name="connsiteY541" fmla="*/ 1179083 h 2353303"/>
                <a:gd name="connsiteX542" fmla="*/ 128042 w 1809181"/>
                <a:gd name="connsiteY542" fmla="*/ 1157203 h 2353303"/>
                <a:gd name="connsiteX543" fmla="*/ 118557 w 1809181"/>
                <a:gd name="connsiteY543" fmla="*/ 1157203 h 2353303"/>
                <a:gd name="connsiteX544" fmla="*/ 99588 w 1809181"/>
                <a:gd name="connsiteY544" fmla="*/ 1157203 h 2353303"/>
                <a:gd name="connsiteX545" fmla="*/ 94846 w 1809181"/>
                <a:gd name="connsiteY545" fmla="*/ 1132892 h 2353303"/>
                <a:gd name="connsiteX546" fmla="*/ 87732 w 1809181"/>
                <a:gd name="connsiteY546" fmla="*/ 1115874 h 2353303"/>
                <a:gd name="connsiteX547" fmla="*/ 85361 w 1809181"/>
                <a:gd name="connsiteY547" fmla="*/ 1084270 h 2353303"/>
                <a:gd name="connsiteX548" fmla="*/ 92475 w 1809181"/>
                <a:gd name="connsiteY548" fmla="*/ 1084270 h 2353303"/>
                <a:gd name="connsiteX549" fmla="*/ 94846 w 1809181"/>
                <a:gd name="connsiteY549" fmla="*/ 1074546 h 2353303"/>
                <a:gd name="connsiteX550" fmla="*/ 85361 w 1809181"/>
                <a:gd name="connsiteY550" fmla="*/ 1047803 h 2353303"/>
                <a:gd name="connsiteX551" fmla="*/ 80619 w 1809181"/>
                <a:gd name="connsiteY551" fmla="*/ 1025924 h 2353303"/>
                <a:gd name="connsiteX552" fmla="*/ 73506 w 1809181"/>
                <a:gd name="connsiteY552" fmla="*/ 1025924 h 2353303"/>
                <a:gd name="connsiteX553" fmla="*/ 71134 w 1809181"/>
                <a:gd name="connsiteY553" fmla="*/ 1021061 h 2353303"/>
                <a:gd name="connsiteX554" fmla="*/ 85361 w 1809181"/>
                <a:gd name="connsiteY554" fmla="*/ 999182 h 2353303"/>
                <a:gd name="connsiteX555" fmla="*/ 99588 w 1809181"/>
                <a:gd name="connsiteY555" fmla="*/ 1004044 h 2353303"/>
                <a:gd name="connsiteX556" fmla="*/ 101959 w 1809181"/>
                <a:gd name="connsiteY556" fmla="*/ 1011337 h 2353303"/>
                <a:gd name="connsiteX557" fmla="*/ 113815 w 1809181"/>
                <a:gd name="connsiteY557" fmla="*/ 1018630 h 2353303"/>
                <a:gd name="connsiteX558" fmla="*/ 132784 w 1809181"/>
                <a:gd name="connsiteY558" fmla="*/ 1018630 h 2353303"/>
                <a:gd name="connsiteX559" fmla="*/ 135155 w 1809181"/>
                <a:gd name="connsiteY559" fmla="*/ 1025924 h 2353303"/>
                <a:gd name="connsiteX560" fmla="*/ 147011 w 1809181"/>
                <a:gd name="connsiteY560" fmla="*/ 1021061 h 2353303"/>
                <a:gd name="connsiteX561" fmla="*/ 154124 w 1809181"/>
                <a:gd name="connsiteY561" fmla="*/ 1004044 h 2353303"/>
                <a:gd name="connsiteX562" fmla="*/ 208661 w 1809181"/>
                <a:gd name="connsiteY562" fmla="*/ 1006475 h 2353303"/>
                <a:gd name="connsiteX563" fmla="*/ 241857 w 1809181"/>
                <a:gd name="connsiteY563" fmla="*/ 1040510 h 2353303"/>
                <a:gd name="connsiteX564" fmla="*/ 244228 w 1809181"/>
                <a:gd name="connsiteY564" fmla="*/ 1028355 h 2353303"/>
                <a:gd name="connsiteX565" fmla="*/ 237114 w 1809181"/>
                <a:gd name="connsiteY565" fmla="*/ 1028355 h 2353303"/>
                <a:gd name="connsiteX566" fmla="*/ 234743 w 1809181"/>
                <a:gd name="connsiteY566" fmla="*/ 1021061 h 2353303"/>
                <a:gd name="connsiteX567" fmla="*/ 222888 w 1809181"/>
                <a:gd name="connsiteY567" fmla="*/ 1011337 h 2353303"/>
                <a:gd name="connsiteX568" fmla="*/ 227630 w 1809181"/>
                <a:gd name="connsiteY568" fmla="*/ 1004044 h 2353303"/>
                <a:gd name="connsiteX569" fmla="*/ 234743 w 1809181"/>
                <a:gd name="connsiteY569" fmla="*/ 1004044 h 2353303"/>
                <a:gd name="connsiteX570" fmla="*/ 237114 w 1809181"/>
                <a:gd name="connsiteY570" fmla="*/ 991888 h 2353303"/>
                <a:gd name="connsiteX571" fmla="*/ 256084 w 1809181"/>
                <a:gd name="connsiteY571" fmla="*/ 991888 h 2353303"/>
                <a:gd name="connsiteX572" fmla="*/ 258455 w 1809181"/>
                <a:gd name="connsiteY572" fmla="*/ 977302 h 2353303"/>
                <a:gd name="connsiteX573" fmla="*/ 265568 w 1809181"/>
                <a:gd name="connsiteY573" fmla="*/ 979733 h 2353303"/>
                <a:gd name="connsiteX574" fmla="*/ 275053 w 1809181"/>
                <a:gd name="connsiteY574" fmla="*/ 965146 h 2353303"/>
                <a:gd name="connsiteX575" fmla="*/ 296393 w 1809181"/>
                <a:gd name="connsiteY575" fmla="*/ 970008 h 2353303"/>
                <a:gd name="connsiteX576" fmla="*/ 296393 w 1809181"/>
                <a:gd name="connsiteY576" fmla="*/ 977302 h 2353303"/>
                <a:gd name="connsiteX577" fmla="*/ 317733 w 1809181"/>
                <a:gd name="connsiteY577" fmla="*/ 991888 h 2353303"/>
                <a:gd name="connsiteX578" fmla="*/ 317733 w 1809181"/>
                <a:gd name="connsiteY578" fmla="*/ 943266 h 2353303"/>
                <a:gd name="connsiteX579" fmla="*/ 329589 w 1809181"/>
                <a:gd name="connsiteY579" fmla="*/ 935973 h 2353303"/>
                <a:gd name="connsiteX580" fmla="*/ 336702 w 1809181"/>
                <a:gd name="connsiteY580" fmla="*/ 921386 h 2353303"/>
                <a:gd name="connsiteX581" fmla="*/ 353300 w 1809181"/>
                <a:gd name="connsiteY581" fmla="*/ 921386 h 2353303"/>
                <a:gd name="connsiteX582" fmla="*/ 358043 w 1809181"/>
                <a:gd name="connsiteY582" fmla="*/ 909231 h 2353303"/>
                <a:gd name="connsiteX583" fmla="*/ 386496 w 1809181"/>
                <a:gd name="connsiteY583" fmla="*/ 909231 h 2353303"/>
                <a:gd name="connsiteX584" fmla="*/ 386496 w 1809181"/>
                <a:gd name="connsiteY584" fmla="*/ 899507 h 2353303"/>
                <a:gd name="connsiteX585" fmla="*/ 374641 w 1809181"/>
                <a:gd name="connsiteY585" fmla="*/ 894644 h 2353303"/>
                <a:gd name="connsiteX586" fmla="*/ 384125 w 1809181"/>
                <a:gd name="connsiteY586" fmla="*/ 882489 h 2353303"/>
                <a:gd name="connsiteX587" fmla="*/ 367527 w 1809181"/>
                <a:gd name="connsiteY587" fmla="*/ 872764 h 2353303"/>
                <a:gd name="connsiteX588" fmla="*/ 374641 w 1809181"/>
                <a:gd name="connsiteY588" fmla="*/ 865471 h 2353303"/>
                <a:gd name="connsiteX589" fmla="*/ 379383 w 1809181"/>
                <a:gd name="connsiteY589" fmla="*/ 867902 h 2353303"/>
                <a:gd name="connsiteX590" fmla="*/ 384125 w 1809181"/>
                <a:gd name="connsiteY590" fmla="*/ 860609 h 2353303"/>
                <a:gd name="connsiteX591" fmla="*/ 379383 w 1809181"/>
                <a:gd name="connsiteY591" fmla="*/ 860609 h 2353303"/>
                <a:gd name="connsiteX592" fmla="*/ 391239 w 1809181"/>
                <a:gd name="connsiteY592" fmla="*/ 853316 h 2353303"/>
                <a:gd name="connsiteX593" fmla="*/ 393610 w 1809181"/>
                <a:gd name="connsiteY593" fmla="*/ 846022 h 2353303"/>
                <a:gd name="connsiteX594" fmla="*/ 400723 w 1809181"/>
                <a:gd name="connsiteY594" fmla="*/ 858178 h 2353303"/>
                <a:gd name="connsiteX595" fmla="*/ 407837 w 1809181"/>
                <a:gd name="connsiteY595" fmla="*/ 853316 h 2353303"/>
                <a:gd name="connsiteX596" fmla="*/ 407837 w 1809181"/>
                <a:gd name="connsiteY596" fmla="*/ 831436 h 2353303"/>
                <a:gd name="connsiteX597" fmla="*/ 414950 w 1809181"/>
                <a:gd name="connsiteY597" fmla="*/ 831436 h 2353303"/>
                <a:gd name="connsiteX598" fmla="*/ 414950 w 1809181"/>
                <a:gd name="connsiteY598" fmla="*/ 811987 h 2353303"/>
                <a:gd name="connsiteX599" fmla="*/ 422063 w 1809181"/>
                <a:gd name="connsiteY599" fmla="*/ 809556 h 2353303"/>
                <a:gd name="connsiteX600" fmla="*/ 429177 w 1809181"/>
                <a:gd name="connsiteY600" fmla="*/ 802263 h 2353303"/>
                <a:gd name="connsiteX601" fmla="*/ 445775 w 1809181"/>
                <a:gd name="connsiteY601" fmla="*/ 804694 h 2353303"/>
                <a:gd name="connsiteX602" fmla="*/ 445775 w 1809181"/>
                <a:gd name="connsiteY602" fmla="*/ 809556 h 2353303"/>
                <a:gd name="connsiteX603" fmla="*/ 452888 w 1809181"/>
                <a:gd name="connsiteY603" fmla="*/ 804694 h 2353303"/>
                <a:gd name="connsiteX604" fmla="*/ 460002 w 1809181"/>
                <a:gd name="connsiteY604" fmla="*/ 804694 h 2353303"/>
                <a:gd name="connsiteX605" fmla="*/ 460002 w 1809181"/>
                <a:gd name="connsiteY605" fmla="*/ 802263 h 2353303"/>
                <a:gd name="connsiteX606" fmla="*/ 474229 w 1809181"/>
                <a:gd name="connsiteY606" fmla="*/ 797400 h 2353303"/>
                <a:gd name="connsiteX607" fmla="*/ 469486 w 1809181"/>
                <a:gd name="connsiteY607" fmla="*/ 777952 h 2353303"/>
                <a:gd name="connsiteX608" fmla="*/ 462373 w 1809181"/>
                <a:gd name="connsiteY608" fmla="*/ 770658 h 2353303"/>
                <a:gd name="connsiteX609" fmla="*/ 467115 w 1809181"/>
                <a:gd name="connsiteY609" fmla="*/ 768227 h 2353303"/>
                <a:gd name="connsiteX610" fmla="*/ 493198 w 1809181"/>
                <a:gd name="connsiteY610" fmla="*/ 763365 h 2353303"/>
                <a:gd name="connsiteX611" fmla="*/ 535878 w 1809181"/>
                <a:gd name="connsiteY611" fmla="*/ 741485 h 2353303"/>
                <a:gd name="connsiteX612" fmla="*/ 524023 w 1809181"/>
                <a:gd name="connsiteY612" fmla="*/ 726899 h 2353303"/>
                <a:gd name="connsiteX613" fmla="*/ 469486 w 1809181"/>
                <a:gd name="connsiteY613" fmla="*/ 705019 h 2353303"/>
                <a:gd name="connsiteX614" fmla="*/ 493198 w 1809181"/>
                <a:gd name="connsiteY614" fmla="*/ 680708 h 2353303"/>
                <a:gd name="connsiteX615" fmla="*/ 500311 w 1809181"/>
                <a:gd name="connsiteY615" fmla="*/ 673414 h 2353303"/>
                <a:gd name="connsiteX616" fmla="*/ 528765 w 1809181"/>
                <a:gd name="connsiteY616" fmla="*/ 670983 h 2353303"/>
                <a:gd name="connsiteX617" fmla="*/ 616497 w 1809181"/>
                <a:gd name="connsiteY617" fmla="*/ 692863 h 2353303"/>
                <a:gd name="connsiteX618" fmla="*/ 630724 w 1809181"/>
                <a:gd name="connsiteY618" fmla="*/ 688001 h 2353303"/>
                <a:gd name="connsiteX619" fmla="*/ 630724 w 1809181"/>
                <a:gd name="connsiteY619" fmla="*/ 695294 h 2353303"/>
                <a:gd name="connsiteX620" fmla="*/ 640208 w 1809181"/>
                <a:gd name="connsiteY620" fmla="*/ 695294 h 2353303"/>
                <a:gd name="connsiteX621" fmla="*/ 644951 w 1809181"/>
                <a:gd name="connsiteY621" fmla="*/ 678277 h 2353303"/>
                <a:gd name="connsiteX622" fmla="*/ 652064 w 1809181"/>
                <a:gd name="connsiteY622" fmla="*/ 666121 h 2353303"/>
                <a:gd name="connsiteX623" fmla="*/ 663920 w 1809181"/>
                <a:gd name="connsiteY623" fmla="*/ 688001 h 2353303"/>
                <a:gd name="connsiteX624" fmla="*/ 671033 w 1809181"/>
                <a:gd name="connsiteY624" fmla="*/ 685570 h 2353303"/>
                <a:gd name="connsiteX625" fmla="*/ 685260 w 1809181"/>
                <a:gd name="connsiteY625" fmla="*/ 700156 h 2353303"/>
                <a:gd name="connsiteX626" fmla="*/ 685260 w 1809181"/>
                <a:gd name="connsiteY626" fmla="*/ 700156 h 2353303"/>
                <a:gd name="connsiteX627" fmla="*/ 671033 w 1809181"/>
                <a:gd name="connsiteY627" fmla="*/ 685570 h 2353303"/>
                <a:gd name="connsiteX628" fmla="*/ 663920 w 1809181"/>
                <a:gd name="connsiteY628" fmla="*/ 688001 h 2353303"/>
                <a:gd name="connsiteX629" fmla="*/ 652064 w 1809181"/>
                <a:gd name="connsiteY629" fmla="*/ 666121 h 2353303"/>
                <a:gd name="connsiteX630" fmla="*/ 652064 w 1809181"/>
                <a:gd name="connsiteY630" fmla="*/ 658827 h 2353303"/>
                <a:gd name="connsiteX631" fmla="*/ 673404 w 1809181"/>
                <a:gd name="connsiteY631" fmla="*/ 646672 h 2353303"/>
                <a:gd name="connsiteX632" fmla="*/ 666291 w 1809181"/>
                <a:gd name="connsiteY632" fmla="*/ 639379 h 2353303"/>
                <a:gd name="connsiteX633" fmla="*/ 697116 w 1809181"/>
                <a:gd name="connsiteY633" fmla="*/ 629654 h 2353303"/>
                <a:gd name="connsiteX634" fmla="*/ 692374 w 1809181"/>
                <a:gd name="connsiteY634" fmla="*/ 615068 h 2353303"/>
                <a:gd name="connsiteX635" fmla="*/ 659178 w 1809181"/>
                <a:gd name="connsiteY635" fmla="*/ 610205 h 2353303"/>
                <a:gd name="connsiteX636" fmla="*/ 656806 w 1809181"/>
                <a:gd name="connsiteY636" fmla="*/ 595619 h 2353303"/>
                <a:gd name="connsiteX637" fmla="*/ 666291 w 1809181"/>
                <a:gd name="connsiteY637" fmla="*/ 534841 h 2353303"/>
                <a:gd name="connsiteX638" fmla="*/ 656806 w 1809181"/>
                <a:gd name="connsiteY638" fmla="*/ 525117 h 2353303"/>
                <a:gd name="connsiteX639" fmla="*/ 656806 w 1809181"/>
                <a:gd name="connsiteY639" fmla="*/ 503237 h 2353303"/>
                <a:gd name="connsiteX640" fmla="*/ 640208 w 1809181"/>
                <a:gd name="connsiteY640" fmla="*/ 503237 h 2353303"/>
                <a:gd name="connsiteX641" fmla="*/ 644951 w 1809181"/>
                <a:gd name="connsiteY641" fmla="*/ 471633 h 2353303"/>
                <a:gd name="connsiteX642" fmla="*/ 637837 w 1809181"/>
                <a:gd name="connsiteY642" fmla="*/ 464340 h 2353303"/>
                <a:gd name="connsiteX643" fmla="*/ 640208 w 1809181"/>
                <a:gd name="connsiteY643" fmla="*/ 444891 h 2353303"/>
                <a:gd name="connsiteX644" fmla="*/ 659178 w 1809181"/>
                <a:gd name="connsiteY644" fmla="*/ 444891 h 2353303"/>
                <a:gd name="connsiteX645" fmla="*/ 678147 w 1809181"/>
                <a:gd name="connsiteY645" fmla="*/ 430304 h 2353303"/>
                <a:gd name="connsiteX646" fmla="*/ 680518 w 1809181"/>
                <a:gd name="connsiteY646" fmla="*/ 427873 h 2353303"/>
                <a:gd name="connsiteX647" fmla="*/ 659178 w 1809181"/>
                <a:gd name="connsiteY647" fmla="*/ 423011 h 2353303"/>
                <a:gd name="connsiteX648" fmla="*/ 666291 w 1809181"/>
                <a:gd name="connsiteY648" fmla="*/ 405993 h 2353303"/>
                <a:gd name="connsiteX649" fmla="*/ 692374 w 1809181"/>
                <a:gd name="connsiteY649" fmla="*/ 408424 h 2353303"/>
                <a:gd name="connsiteX650" fmla="*/ 687631 w 1809181"/>
                <a:gd name="connsiteY650" fmla="*/ 388975 h 2353303"/>
                <a:gd name="connsiteX651" fmla="*/ 687631 w 1809181"/>
                <a:gd name="connsiteY651" fmla="*/ 374389 h 2353303"/>
                <a:gd name="connsiteX652" fmla="*/ 704229 w 1809181"/>
                <a:gd name="connsiteY652" fmla="*/ 374389 h 2353303"/>
                <a:gd name="connsiteX653" fmla="*/ 706600 w 1809181"/>
                <a:gd name="connsiteY653" fmla="*/ 367096 h 2353303"/>
                <a:gd name="connsiteX654" fmla="*/ 713714 w 1809181"/>
                <a:gd name="connsiteY654" fmla="*/ 364665 h 2353303"/>
                <a:gd name="connsiteX655" fmla="*/ 711343 w 1809181"/>
                <a:gd name="connsiteY655" fmla="*/ 347647 h 2353303"/>
                <a:gd name="connsiteX656" fmla="*/ 739796 w 1809181"/>
                <a:gd name="connsiteY656" fmla="*/ 337922 h 2353303"/>
                <a:gd name="connsiteX657" fmla="*/ 727941 w 1809181"/>
                <a:gd name="connsiteY657" fmla="*/ 333060 h 2353303"/>
                <a:gd name="connsiteX658" fmla="*/ 725569 w 1809181"/>
                <a:gd name="connsiteY658" fmla="*/ 311180 h 2353303"/>
                <a:gd name="connsiteX659" fmla="*/ 718456 w 1809181"/>
                <a:gd name="connsiteY659" fmla="*/ 308749 h 2353303"/>
                <a:gd name="connsiteX660" fmla="*/ 725569 w 1809181"/>
                <a:gd name="connsiteY660" fmla="*/ 299025 h 2353303"/>
                <a:gd name="connsiteX661" fmla="*/ 725569 w 1809181"/>
                <a:gd name="connsiteY661" fmla="*/ 296594 h 2353303"/>
                <a:gd name="connsiteX662" fmla="*/ 713714 w 1809181"/>
                <a:gd name="connsiteY662" fmla="*/ 291732 h 2353303"/>
                <a:gd name="connsiteX663" fmla="*/ 704229 w 1809181"/>
                <a:gd name="connsiteY663" fmla="*/ 299025 h 2353303"/>
                <a:gd name="connsiteX664" fmla="*/ 692374 w 1809181"/>
                <a:gd name="connsiteY664" fmla="*/ 282007 h 2353303"/>
                <a:gd name="connsiteX665" fmla="*/ 706600 w 1809181"/>
                <a:gd name="connsiteY665" fmla="*/ 255265 h 2353303"/>
                <a:gd name="connsiteX666" fmla="*/ 713714 w 1809181"/>
                <a:gd name="connsiteY666" fmla="*/ 267421 h 2353303"/>
                <a:gd name="connsiteX667" fmla="*/ 732683 w 1809181"/>
                <a:gd name="connsiteY667" fmla="*/ 240679 h 2353303"/>
                <a:gd name="connsiteX668" fmla="*/ 742167 w 1809181"/>
                <a:gd name="connsiteY668" fmla="*/ 240679 h 2353303"/>
                <a:gd name="connsiteX669" fmla="*/ 742167 w 1809181"/>
                <a:gd name="connsiteY669" fmla="*/ 233385 h 2353303"/>
                <a:gd name="connsiteX670" fmla="*/ 720827 w 1809181"/>
                <a:gd name="connsiteY670" fmla="*/ 218799 h 2353303"/>
                <a:gd name="connsiteX671" fmla="*/ 727941 w 1809181"/>
                <a:gd name="connsiteY671" fmla="*/ 199350 h 2353303"/>
                <a:gd name="connsiteX672" fmla="*/ 754023 w 1809181"/>
                <a:gd name="connsiteY672" fmla="*/ 199350 h 2353303"/>
                <a:gd name="connsiteX673" fmla="*/ 761137 w 1809181"/>
                <a:gd name="connsiteY673" fmla="*/ 192057 h 2353303"/>
                <a:gd name="connsiteX674" fmla="*/ 732683 w 1809181"/>
                <a:gd name="connsiteY674" fmla="*/ 150728 h 2353303"/>
                <a:gd name="connsiteX675" fmla="*/ 742167 w 1809181"/>
                <a:gd name="connsiteY675" fmla="*/ 131279 h 2353303"/>
                <a:gd name="connsiteX676" fmla="*/ 775363 w 1809181"/>
                <a:gd name="connsiteY676" fmla="*/ 116693 h 2353303"/>
                <a:gd name="connsiteX677" fmla="*/ 780106 w 1809181"/>
                <a:gd name="connsiteY677" fmla="*/ 131279 h 2353303"/>
                <a:gd name="connsiteX678" fmla="*/ 801446 w 1809181"/>
                <a:gd name="connsiteY678" fmla="*/ 116693 h 2353303"/>
                <a:gd name="connsiteX679" fmla="*/ 796704 w 1809181"/>
                <a:gd name="connsiteY679" fmla="*/ 109399 h 2353303"/>
                <a:gd name="connsiteX680" fmla="*/ 813302 w 1809181"/>
                <a:gd name="connsiteY680" fmla="*/ 102106 h 2353303"/>
                <a:gd name="connsiteX681" fmla="*/ 813302 w 1809181"/>
                <a:gd name="connsiteY681" fmla="*/ 94813 h 2353303"/>
                <a:gd name="connsiteX682" fmla="*/ 822786 w 1809181"/>
                <a:gd name="connsiteY682" fmla="*/ 87519 h 2353303"/>
                <a:gd name="connsiteX683" fmla="*/ 808559 w 1809181"/>
                <a:gd name="connsiteY683" fmla="*/ 53484 h 2353303"/>
                <a:gd name="connsiteX684" fmla="*/ 806188 w 1809181"/>
                <a:gd name="connsiteY684" fmla="*/ 7293 h 2353303"/>
                <a:gd name="connsiteX685" fmla="*/ 848869 w 1809181"/>
                <a:gd name="connsiteY685" fmla="*/ 17018 h 2353303"/>
                <a:gd name="connsiteX686" fmla="*/ 870209 w 1809181"/>
                <a:gd name="connsiteY686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15774 w 1809181"/>
                <a:gd name="connsiteY416" fmla="*/ 2299819 h 2353303"/>
                <a:gd name="connsiteX417" fmla="*/ 230001 w 1809181"/>
                <a:gd name="connsiteY417" fmla="*/ 2292526 h 2353303"/>
                <a:gd name="connsiteX418" fmla="*/ 196805 w 1809181"/>
                <a:gd name="connsiteY418" fmla="*/ 2241472 h 2353303"/>
                <a:gd name="connsiteX419" fmla="*/ 194434 w 1809181"/>
                <a:gd name="connsiteY419" fmla="*/ 2241472 h 2353303"/>
                <a:gd name="connsiteX420" fmla="*/ 194434 w 1809181"/>
                <a:gd name="connsiteY420" fmla="*/ 2234179 h 2353303"/>
                <a:gd name="connsiteX421" fmla="*/ 187320 w 1809181"/>
                <a:gd name="connsiteY421" fmla="*/ 2241472 h 2353303"/>
                <a:gd name="connsiteX422" fmla="*/ 187320 w 1809181"/>
                <a:gd name="connsiteY422" fmla="*/ 2229317 h 2353303"/>
                <a:gd name="connsiteX423" fmla="*/ 180207 w 1809181"/>
                <a:gd name="connsiteY423" fmla="*/ 2236610 h 2353303"/>
                <a:gd name="connsiteX424" fmla="*/ 175465 w 1809181"/>
                <a:gd name="connsiteY424" fmla="*/ 2229317 h 2353303"/>
                <a:gd name="connsiteX425" fmla="*/ 154124 w 1809181"/>
                <a:gd name="connsiteY425" fmla="*/ 2209868 h 2353303"/>
                <a:gd name="connsiteX426" fmla="*/ 168351 w 1809181"/>
                <a:gd name="connsiteY426" fmla="*/ 2209868 h 2353303"/>
                <a:gd name="connsiteX427" fmla="*/ 203918 w 1809181"/>
                <a:gd name="connsiteY427" fmla="*/ 2207437 h 2353303"/>
                <a:gd name="connsiteX428" fmla="*/ 187320 w 1809181"/>
                <a:gd name="connsiteY428" fmla="*/ 2119918 h 2353303"/>
                <a:gd name="connsiteX429" fmla="*/ 196805 w 1809181"/>
                <a:gd name="connsiteY429" fmla="*/ 2119918 h 2353303"/>
                <a:gd name="connsiteX430" fmla="*/ 196805 w 1809181"/>
                <a:gd name="connsiteY430" fmla="*/ 2129642 h 2353303"/>
                <a:gd name="connsiteX431" fmla="*/ 237114 w 1809181"/>
                <a:gd name="connsiteY431" fmla="*/ 2124780 h 2353303"/>
                <a:gd name="connsiteX432" fmla="*/ 244228 w 1809181"/>
                <a:gd name="connsiteY432" fmla="*/ 2136935 h 2353303"/>
                <a:gd name="connsiteX433" fmla="*/ 263197 w 1809181"/>
                <a:gd name="connsiteY433" fmla="*/ 2124780 h 2353303"/>
                <a:gd name="connsiteX434" fmla="*/ 263197 w 1809181"/>
                <a:gd name="connsiteY434" fmla="*/ 2119918 h 2353303"/>
                <a:gd name="connsiteX435" fmla="*/ 284537 w 1809181"/>
                <a:gd name="connsiteY435" fmla="*/ 2105331 h 2353303"/>
                <a:gd name="connsiteX436" fmla="*/ 277424 w 1809181"/>
                <a:gd name="connsiteY436" fmla="*/ 2081020 h 2353303"/>
                <a:gd name="connsiteX437" fmla="*/ 291651 w 1809181"/>
                <a:gd name="connsiteY437" fmla="*/ 2076158 h 2353303"/>
                <a:gd name="connsiteX438" fmla="*/ 303506 w 1809181"/>
                <a:gd name="connsiteY438" fmla="*/ 2105331 h 2353303"/>
                <a:gd name="connsiteX439" fmla="*/ 324847 w 1809181"/>
                <a:gd name="connsiteY439" fmla="*/ 2095607 h 2353303"/>
                <a:gd name="connsiteX440" fmla="*/ 320104 w 1809181"/>
                <a:gd name="connsiteY440" fmla="*/ 2081020 h 2353303"/>
                <a:gd name="connsiteX441" fmla="*/ 339073 w 1809181"/>
                <a:gd name="connsiteY441" fmla="*/ 2034829 h 2353303"/>
                <a:gd name="connsiteX442" fmla="*/ 343816 w 1809181"/>
                <a:gd name="connsiteY442" fmla="*/ 2034829 h 2353303"/>
                <a:gd name="connsiteX443" fmla="*/ 343816 w 1809181"/>
                <a:gd name="connsiteY443" fmla="*/ 2008087 h 2353303"/>
                <a:gd name="connsiteX444" fmla="*/ 317733 w 1809181"/>
                <a:gd name="connsiteY444" fmla="*/ 2008087 h 2353303"/>
                <a:gd name="connsiteX445" fmla="*/ 320104 w 1809181"/>
                <a:gd name="connsiteY445" fmla="*/ 2000794 h 2353303"/>
                <a:gd name="connsiteX446" fmla="*/ 312991 w 1809181"/>
                <a:gd name="connsiteY446" fmla="*/ 1998363 h 2353303"/>
                <a:gd name="connsiteX447" fmla="*/ 298764 w 1809181"/>
                <a:gd name="connsiteY447" fmla="*/ 2020243 h 2353303"/>
                <a:gd name="connsiteX448" fmla="*/ 265568 w 1809181"/>
                <a:gd name="connsiteY448" fmla="*/ 1991069 h 2353303"/>
                <a:gd name="connsiteX449" fmla="*/ 263197 w 1809181"/>
                <a:gd name="connsiteY449" fmla="*/ 1991069 h 2353303"/>
                <a:gd name="connsiteX450" fmla="*/ 234743 w 1809181"/>
                <a:gd name="connsiteY450" fmla="*/ 1944879 h 2353303"/>
                <a:gd name="connsiteX451" fmla="*/ 227630 w 1809181"/>
                <a:gd name="connsiteY451" fmla="*/ 1957034 h 2353303"/>
                <a:gd name="connsiteX452" fmla="*/ 215774 w 1809181"/>
                <a:gd name="connsiteY452" fmla="*/ 1942447 h 2353303"/>
                <a:gd name="connsiteX453" fmla="*/ 208661 w 1809181"/>
                <a:gd name="connsiteY453" fmla="*/ 1944879 h 2353303"/>
                <a:gd name="connsiteX454" fmla="*/ 196805 w 1809181"/>
                <a:gd name="connsiteY454" fmla="*/ 1930292 h 2353303"/>
                <a:gd name="connsiteX455" fmla="*/ 173094 w 1809181"/>
                <a:gd name="connsiteY455" fmla="*/ 1952172 h 2353303"/>
                <a:gd name="connsiteX456" fmla="*/ 139898 w 1809181"/>
                <a:gd name="connsiteY456" fmla="*/ 1893826 h 2353303"/>
                <a:gd name="connsiteX457" fmla="*/ 106702 w 1809181"/>
                <a:gd name="connsiteY457" fmla="*/ 1910843 h 2353303"/>
                <a:gd name="connsiteX458" fmla="*/ 99588 w 1809181"/>
                <a:gd name="connsiteY458" fmla="*/ 1903550 h 2353303"/>
                <a:gd name="connsiteX459" fmla="*/ 99588 w 1809181"/>
                <a:gd name="connsiteY459" fmla="*/ 1896257 h 2353303"/>
                <a:gd name="connsiteX460" fmla="*/ 106702 w 1809181"/>
                <a:gd name="connsiteY460" fmla="*/ 1893826 h 2353303"/>
                <a:gd name="connsiteX461" fmla="*/ 106702 w 1809181"/>
                <a:gd name="connsiteY461" fmla="*/ 1886532 h 2353303"/>
                <a:gd name="connsiteX462" fmla="*/ 87732 w 1809181"/>
                <a:gd name="connsiteY462" fmla="*/ 1888963 h 2353303"/>
                <a:gd name="connsiteX463" fmla="*/ 85361 w 1809181"/>
                <a:gd name="connsiteY463" fmla="*/ 1867083 h 2353303"/>
                <a:gd name="connsiteX464" fmla="*/ 101959 w 1809181"/>
                <a:gd name="connsiteY464" fmla="*/ 1867083 h 2353303"/>
                <a:gd name="connsiteX465" fmla="*/ 101959 w 1809181"/>
                <a:gd name="connsiteY465" fmla="*/ 1859790 h 2353303"/>
                <a:gd name="connsiteX466" fmla="*/ 113815 w 1809181"/>
                <a:gd name="connsiteY466" fmla="*/ 1862221 h 2353303"/>
                <a:gd name="connsiteX467" fmla="*/ 120928 w 1809181"/>
                <a:gd name="connsiteY467" fmla="*/ 1847635 h 2353303"/>
                <a:gd name="connsiteX468" fmla="*/ 85361 w 1809181"/>
                <a:gd name="connsiteY468" fmla="*/ 1852497 h 2353303"/>
                <a:gd name="connsiteX469" fmla="*/ 78248 w 1809181"/>
                <a:gd name="connsiteY469" fmla="*/ 1813599 h 2353303"/>
                <a:gd name="connsiteX470" fmla="*/ 71134 w 1809181"/>
                <a:gd name="connsiteY470" fmla="*/ 1813599 h 2353303"/>
                <a:gd name="connsiteX471" fmla="*/ 64021 w 1809181"/>
                <a:gd name="connsiteY471" fmla="*/ 1764977 h 2353303"/>
                <a:gd name="connsiteX472" fmla="*/ 23712 w 1809181"/>
                <a:gd name="connsiteY472" fmla="*/ 1772271 h 2353303"/>
                <a:gd name="connsiteX473" fmla="*/ 23712 w 1809181"/>
                <a:gd name="connsiteY473" fmla="*/ 1750391 h 2353303"/>
                <a:gd name="connsiteX474" fmla="*/ 26083 w 1809181"/>
                <a:gd name="connsiteY474" fmla="*/ 1747960 h 2353303"/>
                <a:gd name="connsiteX475" fmla="*/ 30825 w 1809181"/>
                <a:gd name="connsiteY475" fmla="*/ 1733373 h 2353303"/>
                <a:gd name="connsiteX476" fmla="*/ 30825 w 1809181"/>
                <a:gd name="connsiteY476" fmla="*/ 1723649 h 2353303"/>
                <a:gd name="connsiteX477" fmla="*/ 18969 w 1809181"/>
                <a:gd name="connsiteY477" fmla="*/ 1723649 h 2353303"/>
                <a:gd name="connsiteX478" fmla="*/ 16598 w 1809181"/>
                <a:gd name="connsiteY478" fmla="*/ 1701769 h 2353303"/>
                <a:gd name="connsiteX479" fmla="*/ 4743 w 1809181"/>
                <a:gd name="connsiteY479" fmla="*/ 1701769 h 2353303"/>
                <a:gd name="connsiteX480" fmla="*/ 0 w 1809181"/>
                <a:gd name="connsiteY480" fmla="*/ 1684751 h 2353303"/>
                <a:gd name="connsiteX481" fmla="*/ 23712 w 1809181"/>
                <a:gd name="connsiteY481" fmla="*/ 1675027 h 2353303"/>
                <a:gd name="connsiteX482" fmla="*/ 23712 w 1809181"/>
                <a:gd name="connsiteY482" fmla="*/ 1672596 h 2353303"/>
                <a:gd name="connsiteX483" fmla="*/ 47423 w 1809181"/>
                <a:gd name="connsiteY483" fmla="*/ 1672596 h 2353303"/>
                <a:gd name="connsiteX484" fmla="*/ 40310 w 1809181"/>
                <a:gd name="connsiteY484" fmla="*/ 1638560 h 2353303"/>
                <a:gd name="connsiteX485" fmla="*/ 18969 w 1809181"/>
                <a:gd name="connsiteY485" fmla="*/ 1643422 h 2353303"/>
                <a:gd name="connsiteX486" fmla="*/ 16598 w 1809181"/>
                <a:gd name="connsiteY486" fmla="*/ 1611818 h 2353303"/>
                <a:gd name="connsiteX487" fmla="*/ 23712 w 1809181"/>
                <a:gd name="connsiteY487" fmla="*/ 1611818 h 2353303"/>
                <a:gd name="connsiteX488" fmla="*/ 11856 w 1809181"/>
                <a:gd name="connsiteY488" fmla="*/ 1602094 h 2353303"/>
                <a:gd name="connsiteX489" fmla="*/ 23712 w 1809181"/>
                <a:gd name="connsiteY489" fmla="*/ 1597232 h 2353303"/>
                <a:gd name="connsiteX490" fmla="*/ 16598 w 1809181"/>
                <a:gd name="connsiteY490" fmla="*/ 1582645 h 2353303"/>
                <a:gd name="connsiteX491" fmla="*/ 18969 w 1809181"/>
                <a:gd name="connsiteY491" fmla="*/ 1570489 h 2353303"/>
                <a:gd name="connsiteX492" fmla="*/ 18969 w 1809181"/>
                <a:gd name="connsiteY492" fmla="*/ 1553472 h 2353303"/>
                <a:gd name="connsiteX493" fmla="*/ 30825 w 1809181"/>
                <a:gd name="connsiteY493" fmla="*/ 1548610 h 2353303"/>
                <a:gd name="connsiteX494" fmla="*/ 30825 w 1809181"/>
                <a:gd name="connsiteY494" fmla="*/ 1541316 h 2353303"/>
                <a:gd name="connsiteX495" fmla="*/ 37939 w 1809181"/>
                <a:gd name="connsiteY495" fmla="*/ 1548610 h 2353303"/>
                <a:gd name="connsiteX496" fmla="*/ 52165 w 1809181"/>
                <a:gd name="connsiteY496" fmla="*/ 1541316 h 2353303"/>
                <a:gd name="connsiteX497" fmla="*/ 47423 w 1809181"/>
                <a:gd name="connsiteY497" fmla="*/ 1541316 h 2353303"/>
                <a:gd name="connsiteX498" fmla="*/ 54537 w 1809181"/>
                <a:gd name="connsiteY498" fmla="*/ 1538885 h 2353303"/>
                <a:gd name="connsiteX499" fmla="*/ 59279 w 1809181"/>
                <a:gd name="connsiteY499" fmla="*/ 1546179 h 2353303"/>
                <a:gd name="connsiteX500" fmla="*/ 66392 w 1809181"/>
                <a:gd name="connsiteY500" fmla="*/ 1546179 h 2353303"/>
                <a:gd name="connsiteX501" fmla="*/ 80619 w 1809181"/>
                <a:gd name="connsiteY501" fmla="*/ 1553472 h 2353303"/>
                <a:gd name="connsiteX502" fmla="*/ 85361 w 1809181"/>
                <a:gd name="connsiteY502" fmla="*/ 1548610 h 2353303"/>
                <a:gd name="connsiteX503" fmla="*/ 94846 w 1809181"/>
                <a:gd name="connsiteY503" fmla="*/ 1560765 h 2353303"/>
                <a:gd name="connsiteX504" fmla="*/ 99588 w 1809181"/>
                <a:gd name="connsiteY504" fmla="*/ 1570489 h 2353303"/>
                <a:gd name="connsiteX505" fmla="*/ 106702 w 1809181"/>
                <a:gd name="connsiteY505" fmla="*/ 1568058 h 2353303"/>
                <a:gd name="connsiteX506" fmla="*/ 113815 w 1809181"/>
                <a:gd name="connsiteY506" fmla="*/ 1575352 h 2353303"/>
                <a:gd name="connsiteX507" fmla="*/ 128042 w 1809181"/>
                <a:gd name="connsiteY507" fmla="*/ 1570489 h 2353303"/>
                <a:gd name="connsiteX508" fmla="*/ 132784 w 1809181"/>
                <a:gd name="connsiteY508" fmla="*/ 1582645 h 2353303"/>
                <a:gd name="connsiteX509" fmla="*/ 154124 w 1809181"/>
                <a:gd name="connsiteY509" fmla="*/ 1587507 h 2353303"/>
                <a:gd name="connsiteX510" fmla="*/ 154124 w 1809181"/>
                <a:gd name="connsiteY510" fmla="*/ 1570489 h 2353303"/>
                <a:gd name="connsiteX511" fmla="*/ 163609 w 1809181"/>
                <a:gd name="connsiteY511" fmla="*/ 1570489 h 2353303"/>
                <a:gd name="connsiteX512" fmla="*/ 173094 w 1809181"/>
                <a:gd name="connsiteY512" fmla="*/ 1553472 h 2353303"/>
                <a:gd name="connsiteX513" fmla="*/ 161238 w 1809181"/>
                <a:gd name="connsiteY513" fmla="*/ 1473246 h 2353303"/>
                <a:gd name="connsiteX514" fmla="*/ 168351 w 1809181"/>
                <a:gd name="connsiteY514" fmla="*/ 1478108 h 2353303"/>
                <a:gd name="connsiteX515" fmla="*/ 173094 w 1809181"/>
                <a:gd name="connsiteY515" fmla="*/ 1465952 h 2353303"/>
                <a:gd name="connsiteX516" fmla="*/ 180207 w 1809181"/>
                <a:gd name="connsiteY516" fmla="*/ 1470814 h 2353303"/>
                <a:gd name="connsiteX517" fmla="*/ 180207 w 1809181"/>
                <a:gd name="connsiteY517" fmla="*/ 1465952 h 2353303"/>
                <a:gd name="connsiteX518" fmla="*/ 194434 w 1809181"/>
                <a:gd name="connsiteY518" fmla="*/ 1465952 h 2353303"/>
                <a:gd name="connsiteX519" fmla="*/ 180207 w 1809181"/>
                <a:gd name="connsiteY519" fmla="*/ 1376002 h 2353303"/>
                <a:gd name="connsiteX520" fmla="*/ 161238 w 1809181"/>
                <a:gd name="connsiteY520" fmla="*/ 1380864 h 2353303"/>
                <a:gd name="connsiteX521" fmla="*/ 161238 w 1809181"/>
                <a:gd name="connsiteY521" fmla="*/ 1373571 h 2353303"/>
                <a:gd name="connsiteX522" fmla="*/ 135155 w 1809181"/>
                <a:gd name="connsiteY522" fmla="*/ 1373571 h 2353303"/>
                <a:gd name="connsiteX523" fmla="*/ 132784 w 1809181"/>
                <a:gd name="connsiteY523" fmla="*/ 1346829 h 2353303"/>
                <a:gd name="connsiteX524" fmla="*/ 132784 w 1809181"/>
                <a:gd name="connsiteY524" fmla="*/ 1334673 h 2353303"/>
                <a:gd name="connsiteX525" fmla="*/ 139898 w 1809181"/>
                <a:gd name="connsiteY525" fmla="*/ 1327380 h 2353303"/>
                <a:gd name="connsiteX526" fmla="*/ 135155 w 1809181"/>
                <a:gd name="connsiteY526" fmla="*/ 1305500 h 2353303"/>
                <a:gd name="connsiteX527" fmla="*/ 142269 w 1809181"/>
                <a:gd name="connsiteY527" fmla="*/ 1303069 h 2353303"/>
                <a:gd name="connsiteX528" fmla="*/ 139898 w 1809181"/>
                <a:gd name="connsiteY528" fmla="*/ 1298207 h 2353303"/>
                <a:gd name="connsiteX529" fmla="*/ 142269 w 1809181"/>
                <a:gd name="connsiteY529" fmla="*/ 1295775 h 2353303"/>
                <a:gd name="connsiteX530" fmla="*/ 149382 w 1809181"/>
                <a:gd name="connsiteY530" fmla="*/ 1295775 h 2353303"/>
                <a:gd name="connsiteX531" fmla="*/ 149382 w 1809181"/>
                <a:gd name="connsiteY531" fmla="*/ 1276327 h 2353303"/>
                <a:gd name="connsiteX532" fmla="*/ 142269 w 1809181"/>
                <a:gd name="connsiteY532" fmla="*/ 1276327 h 2353303"/>
                <a:gd name="connsiteX533" fmla="*/ 142269 w 1809181"/>
                <a:gd name="connsiteY533" fmla="*/ 1247154 h 2353303"/>
                <a:gd name="connsiteX534" fmla="*/ 154124 w 1809181"/>
                <a:gd name="connsiteY534" fmla="*/ 1242291 h 2353303"/>
                <a:gd name="connsiteX535" fmla="*/ 149382 w 1809181"/>
                <a:gd name="connsiteY535" fmla="*/ 1220411 h 2353303"/>
                <a:gd name="connsiteX536" fmla="*/ 180207 w 1809181"/>
                <a:gd name="connsiteY536" fmla="*/ 1215549 h 2353303"/>
                <a:gd name="connsiteX537" fmla="*/ 175465 w 1809181"/>
                <a:gd name="connsiteY537" fmla="*/ 1198532 h 2353303"/>
                <a:gd name="connsiteX538" fmla="*/ 161238 w 1809181"/>
                <a:gd name="connsiteY538" fmla="*/ 1193669 h 2353303"/>
                <a:gd name="connsiteX539" fmla="*/ 154124 w 1809181"/>
                <a:gd name="connsiteY539" fmla="*/ 1179083 h 2353303"/>
                <a:gd name="connsiteX540" fmla="*/ 132784 w 1809181"/>
                <a:gd name="connsiteY540" fmla="*/ 1179083 h 2353303"/>
                <a:gd name="connsiteX541" fmla="*/ 128042 w 1809181"/>
                <a:gd name="connsiteY541" fmla="*/ 1157203 h 2353303"/>
                <a:gd name="connsiteX542" fmla="*/ 118557 w 1809181"/>
                <a:gd name="connsiteY542" fmla="*/ 1157203 h 2353303"/>
                <a:gd name="connsiteX543" fmla="*/ 99588 w 1809181"/>
                <a:gd name="connsiteY543" fmla="*/ 1157203 h 2353303"/>
                <a:gd name="connsiteX544" fmla="*/ 94846 w 1809181"/>
                <a:gd name="connsiteY544" fmla="*/ 1132892 h 2353303"/>
                <a:gd name="connsiteX545" fmla="*/ 87732 w 1809181"/>
                <a:gd name="connsiteY545" fmla="*/ 1115874 h 2353303"/>
                <a:gd name="connsiteX546" fmla="*/ 85361 w 1809181"/>
                <a:gd name="connsiteY546" fmla="*/ 1084270 h 2353303"/>
                <a:gd name="connsiteX547" fmla="*/ 92475 w 1809181"/>
                <a:gd name="connsiteY547" fmla="*/ 1084270 h 2353303"/>
                <a:gd name="connsiteX548" fmla="*/ 94846 w 1809181"/>
                <a:gd name="connsiteY548" fmla="*/ 1074546 h 2353303"/>
                <a:gd name="connsiteX549" fmla="*/ 85361 w 1809181"/>
                <a:gd name="connsiteY549" fmla="*/ 1047803 h 2353303"/>
                <a:gd name="connsiteX550" fmla="*/ 80619 w 1809181"/>
                <a:gd name="connsiteY550" fmla="*/ 1025924 h 2353303"/>
                <a:gd name="connsiteX551" fmla="*/ 73506 w 1809181"/>
                <a:gd name="connsiteY551" fmla="*/ 1025924 h 2353303"/>
                <a:gd name="connsiteX552" fmla="*/ 71134 w 1809181"/>
                <a:gd name="connsiteY552" fmla="*/ 1021061 h 2353303"/>
                <a:gd name="connsiteX553" fmla="*/ 85361 w 1809181"/>
                <a:gd name="connsiteY553" fmla="*/ 999182 h 2353303"/>
                <a:gd name="connsiteX554" fmla="*/ 99588 w 1809181"/>
                <a:gd name="connsiteY554" fmla="*/ 1004044 h 2353303"/>
                <a:gd name="connsiteX555" fmla="*/ 101959 w 1809181"/>
                <a:gd name="connsiteY555" fmla="*/ 1011337 h 2353303"/>
                <a:gd name="connsiteX556" fmla="*/ 113815 w 1809181"/>
                <a:gd name="connsiteY556" fmla="*/ 1018630 h 2353303"/>
                <a:gd name="connsiteX557" fmla="*/ 132784 w 1809181"/>
                <a:gd name="connsiteY557" fmla="*/ 1018630 h 2353303"/>
                <a:gd name="connsiteX558" fmla="*/ 135155 w 1809181"/>
                <a:gd name="connsiteY558" fmla="*/ 1025924 h 2353303"/>
                <a:gd name="connsiteX559" fmla="*/ 147011 w 1809181"/>
                <a:gd name="connsiteY559" fmla="*/ 1021061 h 2353303"/>
                <a:gd name="connsiteX560" fmla="*/ 154124 w 1809181"/>
                <a:gd name="connsiteY560" fmla="*/ 1004044 h 2353303"/>
                <a:gd name="connsiteX561" fmla="*/ 208661 w 1809181"/>
                <a:gd name="connsiteY561" fmla="*/ 1006475 h 2353303"/>
                <a:gd name="connsiteX562" fmla="*/ 241857 w 1809181"/>
                <a:gd name="connsiteY562" fmla="*/ 1040510 h 2353303"/>
                <a:gd name="connsiteX563" fmla="*/ 244228 w 1809181"/>
                <a:gd name="connsiteY563" fmla="*/ 1028355 h 2353303"/>
                <a:gd name="connsiteX564" fmla="*/ 237114 w 1809181"/>
                <a:gd name="connsiteY564" fmla="*/ 1028355 h 2353303"/>
                <a:gd name="connsiteX565" fmla="*/ 234743 w 1809181"/>
                <a:gd name="connsiteY565" fmla="*/ 1021061 h 2353303"/>
                <a:gd name="connsiteX566" fmla="*/ 222888 w 1809181"/>
                <a:gd name="connsiteY566" fmla="*/ 1011337 h 2353303"/>
                <a:gd name="connsiteX567" fmla="*/ 227630 w 1809181"/>
                <a:gd name="connsiteY567" fmla="*/ 1004044 h 2353303"/>
                <a:gd name="connsiteX568" fmla="*/ 234743 w 1809181"/>
                <a:gd name="connsiteY568" fmla="*/ 1004044 h 2353303"/>
                <a:gd name="connsiteX569" fmla="*/ 237114 w 1809181"/>
                <a:gd name="connsiteY569" fmla="*/ 991888 h 2353303"/>
                <a:gd name="connsiteX570" fmla="*/ 256084 w 1809181"/>
                <a:gd name="connsiteY570" fmla="*/ 991888 h 2353303"/>
                <a:gd name="connsiteX571" fmla="*/ 258455 w 1809181"/>
                <a:gd name="connsiteY571" fmla="*/ 977302 h 2353303"/>
                <a:gd name="connsiteX572" fmla="*/ 265568 w 1809181"/>
                <a:gd name="connsiteY572" fmla="*/ 979733 h 2353303"/>
                <a:gd name="connsiteX573" fmla="*/ 275053 w 1809181"/>
                <a:gd name="connsiteY573" fmla="*/ 965146 h 2353303"/>
                <a:gd name="connsiteX574" fmla="*/ 296393 w 1809181"/>
                <a:gd name="connsiteY574" fmla="*/ 970008 h 2353303"/>
                <a:gd name="connsiteX575" fmla="*/ 296393 w 1809181"/>
                <a:gd name="connsiteY575" fmla="*/ 977302 h 2353303"/>
                <a:gd name="connsiteX576" fmla="*/ 317733 w 1809181"/>
                <a:gd name="connsiteY576" fmla="*/ 991888 h 2353303"/>
                <a:gd name="connsiteX577" fmla="*/ 317733 w 1809181"/>
                <a:gd name="connsiteY577" fmla="*/ 943266 h 2353303"/>
                <a:gd name="connsiteX578" fmla="*/ 329589 w 1809181"/>
                <a:gd name="connsiteY578" fmla="*/ 935973 h 2353303"/>
                <a:gd name="connsiteX579" fmla="*/ 336702 w 1809181"/>
                <a:gd name="connsiteY579" fmla="*/ 921386 h 2353303"/>
                <a:gd name="connsiteX580" fmla="*/ 353300 w 1809181"/>
                <a:gd name="connsiteY580" fmla="*/ 921386 h 2353303"/>
                <a:gd name="connsiteX581" fmla="*/ 358043 w 1809181"/>
                <a:gd name="connsiteY581" fmla="*/ 909231 h 2353303"/>
                <a:gd name="connsiteX582" fmla="*/ 386496 w 1809181"/>
                <a:gd name="connsiteY582" fmla="*/ 909231 h 2353303"/>
                <a:gd name="connsiteX583" fmla="*/ 386496 w 1809181"/>
                <a:gd name="connsiteY583" fmla="*/ 899507 h 2353303"/>
                <a:gd name="connsiteX584" fmla="*/ 374641 w 1809181"/>
                <a:gd name="connsiteY584" fmla="*/ 894644 h 2353303"/>
                <a:gd name="connsiteX585" fmla="*/ 384125 w 1809181"/>
                <a:gd name="connsiteY585" fmla="*/ 882489 h 2353303"/>
                <a:gd name="connsiteX586" fmla="*/ 367527 w 1809181"/>
                <a:gd name="connsiteY586" fmla="*/ 872764 h 2353303"/>
                <a:gd name="connsiteX587" fmla="*/ 374641 w 1809181"/>
                <a:gd name="connsiteY587" fmla="*/ 865471 h 2353303"/>
                <a:gd name="connsiteX588" fmla="*/ 379383 w 1809181"/>
                <a:gd name="connsiteY588" fmla="*/ 867902 h 2353303"/>
                <a:gd name="connsiteX589" fmla="*/ 384125 w 1809181"/>
                <a:gd name="connsiteY589" fmla="*/ 860609 h 2353303"/>
                <a:gd name="connsiteX590" fmla="*/ 379383 w 1809181"/>
                <a:gd name="connsiteY590" fmla="*/ 860609 h 2353303"/>
                <a:gd name="connsiteX591" fmla="*/ 391239 w 1809181"/>
                <a:gd name="connsiteY591" fmla="*/ 853316 h 2353303"/>
                <a:gd name="connsiteX592" fmla="*/ 393610 w 1809181"/>
                <a:gd name="connsiteY592" fmla="*/ 846022 h 2353303"/>
                <a:gd name="connsiteX593" fmla="*/ 400723 w 1809181"/>
                <a:gd name="connsiteY593" fmla="*/ 858178 h 2353303"/>
                <a:gd name="connsiteX594" fmla="*/ 407837 w 1809181"/>
                <a:gd name="connsiteY594" fmla="*/ 853316 h 2353303"/>
                <a:gd name="connsiteX595" fmla="*/ 407837 w 1809181"/>
                <a:gd name="connsiteY595" fmla="*/ 831436 h 2353303"/>
                <a:gd name="connsiteX596" fmla="*/ 414950 w 1809181"/>
                <a:gd name="connsiteY596" fmla="*/ 831436 h 2353303"/>
                <a:gd name="connsiteX597" fmla="*/ 414950 w 1809181"/>
                <a:gd name="connsiteY597" fmla="*/ 811987 h 2353303"/>
                <a:gd name="connsiteX598" fmla="*/ 422063 w 1809181"/>
                <a:gd name="connsiteY598" fmla="*/ 809556 h 2353303"/>
                <a:gd name="connsiteX599" fmla="*/ 429177 w 1809181"/>
                <a:gd name="connsiteY599" fmla="*/ 802263 h 2353303"/>
                <a:gd name="connsiteX600" fmla="*/ 445775 w 1809181"/>
                <a:gd name="connsiteY600" fmla="*/ 804694 h 2353303"/>
                <a:gd name="connsiteX601" fmla="*/ 445775 w 1809181"/>
                <a:gd name="connsiteY601" fmla="*/ 809556 h 2353303"/>
                <a:gd name="connsiteX602" fmla="*/ 452888 w 1809181"/>
                <a:gd name="connsiteY602" fmla="*/ 804694 h 2353303"/>
                <a:gd name="connsiteX603" fmla="*/ 460002 w 1809181"/>
                <a:gd name="connsiteY603" fmla="*/ 804694 h 2353303"/>
                <a:gd name="connsiteX604" fmla="*/ 460002 w 1809181"/>
                <a:gd name="connsiteY604" fmla="*/ 802263 h 2353303"/>
                <a:gd name="connsiteX605" fmla="*/ 474229 w 1809181"/>
                <a:gd name="connsiteY605" fmla="*/ 797400 h 2353303"/>
                <a:gd name="connsiteX606" fmla="*/ 469486 w 1809181"/>
                <a:gd name="connsiteY606" fmla="*/ 777952 h 2353303"/>
                <a:gd name="connsiteX607" fmla="*/ 462373 w 1809181"/>
                <a:gd name="connsiteY607" fmla="*/ 770658 h 2353303"/>
                <a:gd name="connsiteX608" fmla="*/ 467115 w 1809181"/>
                <a:gd name="connsiteY608" fmla="*/ 768227 h 2353303"/>
                <a:gd name="connsiteX609" fmla="*/ 493198 w 1809181"/>
                <a:gd name="connsiteY609" fmla="*/ 763365 h 2353303"/>
                <a:gd name="connsiteX610" fmla="*/ 535878 w 1809181"/>
                <a:gd name="connsiteY610" fmla="*/ 741485 h 2353303"/>
                <a:gd name="connsiteX611" fmla="*/ 524023 w 1809181"/>
                <a:gd name="connsiteY611" fmla="*/ 726899 h 2353303"/>
                <a:gd name="connsiteX612" fmla="*/ 469486 w 1809181"/>
                <a:gd name="connsiteY612" fmla="*/ 705019 h 2353303"/>
                <a:gd name="connsiteX613" fmla="*/ 493198 w 1809181"/>
                <a:gd name="connsiteY613" fmla="*/ 680708 h 2353303"/>
                <a:gd name="connsiteX614" fmla="*/ 500311 w 1809181"/>
                <a:gd name="connsiteY614" fmla="*/ 673414 h 2353303"/>
                <a:gd name="connsiteX615" fmla="*/ 528765 w 1809181"/>
                <a:gd name="connsiteY615" fmla="*/ 670983 h 2353303"/>
                <a:gd name="connsiteX616" fmla="*/ 616497 w 1809181"/>
                <a:gd name="connsiteY616" fmla="*/ 692863 h 2353303"/>
                <a:gd name="connsiteX617" fmla="*/ 630724 w 1809181"/>
                <a:gd name="connsiteY617" fmla="*/ 688001 h 2353303"/>
                <a:gd name="connsiteX618" fmla="*/ 630724 w 1809181"/>
                <a:gd name="connsiteY618" fmla="*/ 695294 h 2353303"/>
                <a:gd name="connsiteX619" fmla="*/ 640208 w 1809181"/>
                <a:gd name="connsiteY619" fmla="*/ 695294 h 2353303"/>
                <a:gd name="connsiteX620" fmla="*/ 644951 w 1809181"/>
                <a:gd name="connsiteY620" fmla="*/ 678277 h 2353303"/>
                <a:gd name="connsiteX621" fmla="*/ 652064 w 1809181"/>
                <a:gd name="connsiteY621" fmla="*/ 666121 h 2353303"/>
                <a:gd name="connsiteX622" fmla="*/ 663920 w 1809181"/>
                <a:gd name="connsiteY622" fmla="*/ 688001 h 2353303"/>
                <a:gd name="connsiteX623" fmla="*/ 671033 w 1809181"/>
                <a:gd name="connsiteY623" fmla="*/ 685570 h 2353303"/>
                <a:gd name="connsiteX624" fmla="*/ 685260 w 1809181"/>
                <a:gd name="connsiteY624" fmla="*/ 700156 h 2353303"/>
                <a:gd name="connsiteX625" fmla="*/ 685260 w 1809181"/>
                <a:gd name="connsiteY625" fmla="*/ 700156 h 2353303"/>
                <a:gd name="connsiteX626" fmla="*/ 671033 w 1809181"/>
                <a:gd name="connsiteY626" fmla="*/ 685570 h 2353303"/>
                <a:gd name="connsiteX627" fmla="*/ 663920 w 1809181"/>
                <a:gd name="connsiteY627" fmla="*/ 688001 h 2353303"/>
                <a:gd name="connsiteX628" fmla="*/ 652064 w 1809181"/>
                <a:gd name="connsiteY628" fmla="*/ 666121 h 2353303"/>
                <a:gd name="connsiteX629" fmla="*/ 652064 w 1809181"/>
                <a:gd name="connsiteY629" fmla="*/ 658827 h 2353303"/>
                <a:gd name="connsiteX630" fmla="*/ 673404 w 1809181"/>
                <a:gd name="connsiteY630" fmla="*/ 646672 h 2353303"/>
                <a:gd name="connsiteX631" fmla="*/ 666291 w 1809181"/>
                <a:gd name="connsiteY631" fmla="*/ 639379 h 2353303"/>
                <a:gd name="connsiteX632" fmla="*/ 697116 w 1809181"/>
                <a:gd name="connsiteY632" fmla="*/ 629654 h 2353303"/>
                <a:gd name="connsiteX633" fmla="*/ 692374 w 1809181"/>
                <a:gd name="connsiteY633" fmla="*/ 615068 h 2353303"/>
                <a:gd name="connsiteX634" fmla="*/ 659178 w 1809181"/>
                <a:gd name="connsiteY634" fmla="*/ 610205 h 2353303"/>
                <a:gd name="connsiteX635" fmla="*/ 656806 w 1809181"/>
                <a:gd name="connsiteY635" fmla="*/ 595619 h 2353303"/>
                <a:gd name="connsiteX636" fmla="*/ 666291 w 1809181"/>
                <a:gd name="connsiteY636" fmla="*/ 534841 h 2353303"/>
                <a:gd name="connsiteX637" fmla="*/ 656806 w 1809181"/>
                <a:gd name="connsiteY637" fmla="*/ 525117 h 2353303"/>
                <a:gd name="connsiteX638" fmla="*/ 656806 w 1809181"/>
                <a:gd name="connsiteY638" fmla="*/ 503237 h 2353303"/>
                <a:gd name="connsiteX639" fmla="*/ 640208 w 1809181"/>
                <a:gd name="connsiteY639" fmla="*/ 503237 h 2353303"/>
                <a:gd name="connsiteX640" fmla="*/ 644951 w 1809181"/>
                <a:gd name="connsiteY640" fmla="*/ 471633 h 2353303"/>
                <a:gd name="connsiteX641" fmla="*/ 637837 w 1809181"/>
                <a:gd name="connsiteY641" fmla="*/ 464340 h 2353303"/>
                <a:gd name="connsiteX642" fmla="*/ 640208 w 1809181"/>
                <a:gd name="connsiteY642" fmla="*/ 444891 h 2353303"/>
                <a:gd name="connsiteX643" fmla="*/ 659178 w 1809181"/>
                <a:gd name="connsiteY643" fmla="*/ 444891 h 2353303"/>
                <a:gd name="connsiteX644" fmla="*/ 678147 w 1809181"/>
                <a:gd name="connsiteY644" fmla="*/ 430304 h 2353303"/>
                <a:gd name="connsiteX645" fmla="*/ 680518 w 1809181"/>
                <a:gd name="connsiteY645" fmla="*/ 427873 h 2353303"/>
                <a:gd name="connsiteX646" fmla="*/ 659178 w 1809181"/>
                <a:gd name="connsiteY646" fmla="*/ 423011 h 2353303"/>
                <a:gd name="connsiteX647" fmla="*/ 666291 w 1809181"/>
                <a:gd name="connsiteY647" fmla="*/ 405993 h 2353303"/>
                <a:gd name="connsiteX648" fmla="*/ 692374 w 1809181"/>
                <a:gd name="connsiteY648" fmla="*/ 408424 h 2353303"/>
                <a:gd name="connsiteX649" fmla="*/ 687631 w 1809181"/>
                <a:gd name="connsiteY649" fmla="*/ 388975 h 2353303"/>
                <a:gd name="connsiteX650" fmla="*/ 687631 w 1809181"/>
                <a:gd name="connsiteY650" fmla="*/ 374389 h 2353303"/>
                <a:gd name="connsiteX651" fmla="*/ 704229 w 1809181"/>
                <a:gd name="connsiteY651" fmla="*/ 374389 h 2353303"/>
                <a:gd name="connsiteX652" fmla="*/ 706600 w 1809181"/>
                <a:gd name="connsiteY652" fmla="*/ 367096 h 2353303"/>
                <a:gd name="connsiteX653" fmla="*/ 713714 w 1809181"/>
                <a:gd name="connsiteY653" fmla="*/ 364665 h 2353303"/>
                <a:gd name="connsiteX654" fmla="*/ 711343 w 1809181"/>
                <a:gd name="connsiteY654" fmla="*/ 347647 h 2353303"/>
                <a:gd name="connsiteX655" fmla="*/ 739796 w 1809181"/>
                <a:gd name="connsiteY655" fmla="*/ 337922 h 2353303"/>
                <a:gd name="connsiteX656" fmla="*/ 727941 w 1809181"/>
                <a:gd name="connsiteY656" fmla="*/ 333060 h 2353303"/>
                <a:gd name="connsiteX657" fmla="*/ 725569 w 1809181"/>
                <a:gd name="connsiteY657" fmla="*/ 311180 h 2353303"/>
                <a:gd name="connsiteX658" fmla="*/ 718456 w 1809181"/>
                <a:gd name="connsiteY658" fmla="*/ 308749 h 2353303"/>
                <a:gd name="connsiteX659" fmla="*/ 725569 w 1809181"/>
                <a:gd name="connsiteY659" fmla="*/ 299025 h 2353303"/>
                <a:gd name="connsiteX660" fmla="*/ 725569 w 1809181"/>
                <a:gd name="connsiteY660" fmla="*/ 296594 h 2353303"/>
                <a:gd name="connsiteX661" fmla="*/ 713714 w 1809181"/>
                <a:gd name="connsiteY661" fmla="*/ 291732 h 2353303"/>
                <a:gd name="connsiteX662" fmla="*/ 704229 w 1809181"/>
                <a:gd name="connsiteY662" fmla="*/ 299025 h 2353303"/>
                <a:gd name="connsiteX663" fmla="*/ 692374 w 1809181"/>
                <a:gd name="connsiteY663" fmla="*/ 282007 h 2353303"/>
                <a:gd name="connsiteX664" fmla="*/ 706600 w 1809181"/>
                <a:gd name="connsiteY664" fmla="*/ 255265 h 2353303"/>
                <a:gd name="connsiteX665" fmla="*/ 713714 w 1809181"/>
                <a:gd name="connsiteY665" fmla="*/ 267421 h 2353303"/>
                <a:gd name="connsiteX666" fmla="*/ 732683 w 1809181"/>
                <a:gd name="connsiteY666" fmla="*/ 240679 h 2353303"/>
                <a:gd name="connsiteX667" fmla="*/ 742167 w 1809181"/>
                <a:gd name="connsiteY667" fmla="*/ 240679 h 2353303"/>
                <a:gd name="connsiteX668" fmla="*/ 742167 w 1809181"/>
                <a:gd name="connsiteY668" fmla="*/ 233385 h 2353303"/>
                <a:gd name="connsiteX669" fmla="*/ 720827 w 1809181"/>
                <a:gd name="connsiteY669" fmla="*/ 218799 h 2353303"/>
                <a:gd name="connsiteX670" fmla="*/ 727941 w 1809181"/>
                <a:gd name="connsiteY670" fmla="*/ 199350 h 2353303"/>
                <a:gd name="connsiteX671" fmla="*/ 754023 w 1809181"/>
                <a:gd name="connsiteY671" fmla="*/ 199350 h 2353303"/>
                <a:gd name="connsiteX672" fmla="*/ 761137 w 1809181"/>
                <a:gd name="connsiteY672" fmla="*/ 192057 h 2353303"/>
                <a:gd name="connsiteX673" fmla="*/ 732683 w 1809181"/>
                <a:gd name="connsiteY673" fmla="*/ 150728 h 2353303"/>
                <a:gd name="connsiteX674" fmla="*/ 742167 w 1809181"/>
                <a:gd name="connsiteY674" fmla="*/ 131279 h 2353303"/>
                <a:gd name="connsiteX675" fmla="*/ 775363 w 1809181"/>
                <a:gd name="connsiteY675" fmla="*/ 116693 h 2353303"/>
                <a:gd name="connsiteX676" fmla="*/ 780106 w 1809181"/>
                <a:gd name="connsiteY676" fmla="*/ 131279 h 2353303"/>
                <a:gd name="connsiteX677" fmla="*/ 801446 w 1809181"/>
                <a:gd name="connsiteY677" fmla="*/ 116693 h 2353303"/>
                <a:gd name="connsiteX678" fmla="*/ 796704 w 1809181"/>
                <a:gd name="connsiteY678" fmla="*/ 109399 h 2353303"/>
                <a:gd name="connsiteX679" fmla="*/ 813302 w 1809181"/>
                <a:gd name="connsiteY679" fmla="*/ 102106 h 2353303"/>
                <a:gd name="connsiteX680" fmla="*/ 813302 w 1809181"/>
                <a:gd name="connsiteY680" fmla="*/ 94813 h 2353303"/>
                <a:gd name="connsiteX681" fmla="*/ 822786 w 1809181"/>
                <a:gd name="connsiteY681" fmla="*/ 87519 h 2353303"/>
                <a:gd name="connsiteX682" fmla="*/ 808559 w 1809181"/>
                <a:gd name="connsiteY682" fmla="*/ 53484 h 2353303"/>
                <a:gd name="connsiteX683" fmla="*/ 806188 w 1809181"/>
                <a:gd name="connsiteY683" fmla="*/ 7293 h 2353303"/>
                <a:gd name="connsiteX684" fmla="*/ 848869 w 1809181"/>
                <a:gd name="connsiteY684" fmla="*/ 17018 h 2353303"/>
                <a:gd name="connsiteX685" fmla="*/ 870209 w 1809181"/>
                <a:gd name="connsiteY685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15774 w 1809181"/>
                <a:gd name="connsiteY416" fmla="*/ 2299819 h 2353303"/>
                <a:gd name="connsiteX417" fmla="*/ 230001 w 1809181"/>
                <a:gd name="connsiteY417" fmla="*/ 2292526 h 2353303"/>
                <a:gd name="connsiteX418" fmla="*/ 196805 w 1809181"/>
                <a:gd name="connsiteY418" fmla="*/ 2241472 h 2353303"/>
                <a:gd name="connsiteX419" fmla="*/ 194434 w 1809181"/>
                <a:gd name="connsiteY419" fmla="*/ 2241472 h 2353303"/>
                <a:gd name="connsiteX420" fmla="*/ 194434 w 1809181"/>
                <a:gd name="connsiteY420" fmla="*/ 2234179 h 2353303"/>
                <a:gd name="connsiteX421" fmla="*/ 187320 w 1809181"/>
                <a:gd name="connsiteY421" fmla="*/ 2241472 h 2353303"/>
                <a:gd name="connsiteX422" fmla="*/ 187320 w 1809181"/>
                <a:gd name="connsiteY422" fmla="*/ 2229317 h 2353303"/>
                <a:gd name="connsiteX423" fmla="*/ 180207 w 1809181"/>
                <a:gd name="connsiteY423" fmla="*/ 2236610 h 2353303"/>
                <a:gd name="connsiteX424" fmla="*/ 175465 w 1809181"/>
                <a:gd name="connsiteY424" fmla="*/ 2229317 h 2353303"/>
                <a:gd name="connsiteX425" fmla="*/ 154124 w 1809181"/>
                <a:gd name="connsiteY425" fmla="*/ 2209868 h 2353303"/>
                <a:gd name="connsiteX426" fmla="*/ 168351 w 1809181"/>
                <a:gd name="connsiteY426" fmla="*/ 2209868 h 2353303"/>
                <a:gd name="connsiteX427" fmla="*/ 187320 w 1809181"/>
                <a:gd name="connsiteY427" fmla="*/ 2119918 h 2353303"/>
                <a:gd name="connsiteX428" fmla="*/ 196805 w 1809181"/>
                <a:gd name="connsiteY428" fmla="*/ 2119918 h 2353303"/>
                <a:gd name="connsiteX429" fmla="*/ 196805 w 1809181"/>
                <a:gd name="connsiteY429" fmla="*/ 2129642 h 2353303"/>
                <a:gd name="connsiteX430" fmla="*/ 237114 w 1809181"/>
                <a:gd name="connsiteY430" fmla="*/ 2124780 h 2353303"/>
                <a:gd name="connsiteX431" fmla="*/ 244228 w 1809181"/>
                <a:gd name="connsiteY431" fmla="*/ 2136935 h 2353303"/>
                <a:gd name="connsiteX432" fmla="*/ 263197 w 1809181"/>
                <a:gd name="connsiteY432" fmla="*/ 2124780 h 2353303"/>
                <a:gd name="connsiteX433" fmla="*/ 263197 w 1809181"/>
                <a:gd name="connsiteY433" fmla="*/ 2119918 h 2353303"/>
                <a:gd name="connsiteX434" fmla="*/ 284537 w 1809181"/>
                <a:gd name="connsiteY434" fmla="*/ 2105331 h 2353303"/>
                <a:gd name="connsiteX435" fmla="*/ 277424 w 1809181"/>
                <a:gd name="connsiteY435" fmla="*/ 2081020 h 2353303"/>
                <a:gd name="connsiteX436" fmla="*/ 291651 w 1809181"/>
                <a:gd name="connsiteY436" fmla="*/ 2076158 h 2353303"/>
                <a:gd name="connsiteX437" fmla="*/ 303506 w 1809181"/>
                <a:gd name="connsiteY437" fmla="*/ 2105331 h 2353303"/>
                <a:gd name="connsiteX438" fmla="*/ 324847 w 1809181"/>
                <a:gd name="connsiteY438" fmla="*/ 2095607 h 2353303"/>
                <a:gd name="connsiteX439" fmla="*/ 320104 w 1809181"/>
                <a:gd name="connsiteY439" fmla="*/ 2081020 h 2353303"/>
                <a:gd name="connsiteX440" fmla="*/ 339073 w 1809181"/>
                <a:gd name="connsiteY440" fmla="*/ 2034829 h 2353303"/>
                <a:gd name="connsiteX441" fmla="*/ 343816 w 1809181"/>
                <a:gd name="connsiteY441" fmla="*/ 2034829 h 2353303"/>
                <a:gd name="connsiteX442" fmla="*/ 343816 w 1809181"/>
                <a:gd name="connsiteY442" fmla="*/ 2008087 h 2353303"/>
                <a:gd name="connsiteX443" fmla="*/ 317733 w 1809181"/>
                <a:gd name="connsiteY443" fmla="*/ 2008087 h 2353303"/>
                <a:gd name="connsiteX444" fmla="*/ 320104 w 1809181"/>
                <a:gd name="connsiteY444" fmla="*/ 2000794 h 2353303"/>
                <a:gd name="connsiteX445" fmla="*/ 312991 w 1809181"/>
                <a:gd name="connsiteY445" fmla="*/ 1998363 h 2353303"/>
                <a:gd name="connsiteX446" fmla="*/ 298764 w 1809181"/>
                <a:gd name="connsiteY446" fmla="*/ 2020243 h 2353303"/>
                <a:gd name="connsiteX447" fmla="*/ 265568 w 1809181"/>
                <a:gd name="connsiteY447" fmla="*/ 1991069 h 2353303"/>
                <a:gd name="connsiteX448" fmla="*/ 263197 w 1809181"/>
                <a:gd name="connsiteY448" fmla="*/ 1991069 h 2353303"/>
                <a:gd name="connsiteX449" fmla="*/ 234743 w 1809181"/>
                <a:gd name="connsiteY449" fmla="*/ 1944879 h 2353303"/>
                <a:gd name="connsiteX450" fmla="*/ 227630 w 1809181"/>
                <a:gd name="connsiteY450" fmla="*/ 1957034 h 2353303"/>
                <a:gd name="connsiteX451" fmla="*/ 215774 w 1809181"/>
                <a:gd name="connsiteY451" fmla="*/ 1942447 h 2353303"/>
                <a:gd name="connsiteX452" fmla="*/ 208661 w 1809181"/>
                <a:gd name="connsiteY452" fmla="*/ 1944879 h 2353303"/>
                <a:gd name="connsiteX453" fmla="*/ 196805 w 1809181"/>
                <a:gd name="connsiteY453" fmla="*/ 1930292 h 2353303"/>
                <a:gd name="connsiteX454" fmla="*/ 173094 w 1809181"/>
                <a:gd name="connsiteY454" fmla="*/ 1952172 h 2353303"/>
                <a:gd name="connsiteX455" fmla="*/ 139898 w 1809181"/>
                <a:gd name="connsiteY455" fmla="*/ 1893826 h 2353303"/>
                <a:gd name="connsiteX456" fmla="*/ 106702 w 1809181"/>
                <a:gd name="connsiteY456" fmla="*/ 1910843 h 2353303"/>
                <a:gd name="connsiteX457" fmla="*/ 99588 w 1809181"/>
                <a:gd name="connsiteY457" fmla="*/ 1903550 h 2353303"/>
                <a:gd name="connsiteX458" fmla="*/ 99588 w 1809181"/>
                <a:gd name="connsiteY458" fmla="*/ 1896257 h 2353303"/>
                <a:gd name="connsiteX459" fmla="*/ 106702 w 1809181"/>
                <a:gd name="connsiteY459" fmla="*/ 1893826 h 2353303"/>
                <a:gd name="connsiteX460" fmla="*/ 106702 w 1809181"/>
                <a:gd name="connsiteY460" fmla="*/ 1886532 h 2353303"/>
                <a:gd name="connsiteX461" fmla="*/ 87732 w 1809181"/>
                <a:gd name="connsiteY461" fmla="*/ 1888963 h 2353303"/>
                <a:gd name="connsiteX462" fmla="*/ 85361 w 1809181"/>
                <a:gd name="connsiteY462" fmla="*/ 1867083 h 2353303"/>
                <a:gd name="connsiteX463" fmla="*/ 101959 w 1809181"/>
                <a:gd name="connsiteY463" fmla="*/ 1867083 h 2353303"/>
                <a:gd name="connsiteX464" fmla="*/ 101959 w 1809181"/>
                <a:gd name="connsiteY464" fmla="*/ 1859790 h 2353303"/>
                <a:gd name="connsiteX465" fmla="*/ 113815 w 1809181"/>
                <a:gd name="connsiteY465" fmla="*/ 1862221 h 2353303"/>
                <a:gd name="connsiteX466" fmla="*/ 120928 w 1809181"/>
                <a:gd name="connsiteY466" fmla="*/ 1847635 h 2353303"/>
                <a:gd name="connsiteX467" fmla="*/ 85361 w 1809181"/>
                <a:gd name="connsiteY467" fmla="*/ 1852497 h 2353303"/>
                <a:gd name="connsiteX468" fmla="*/ 78248 w 1809181"/>
                <a:gd name="connsiteY468" fmla="*/ 1813599 h 2353303"/>
                <a:gd name="connsiteX469" fmla="*/ 71134 w 1809181"/>
                <a:gd name="connsiteY469" fmla="*/ 1813599 h 2353303"/>
                <a:gd name="connsiteX470" fmla="*/ 64021 w 1809181"/>
                <a:gd name="connsiteY470" fmla="*/ 1764977 h 2353303"/>
                <a:gd name="connsiteX471" fmla="*/ 23712 w 1809181"/>
                <a:gd name="connsiteY471" fmla="*/ 1772271 h 2353303"/>
                <a:gd name="connsiteX472" fmla="*/ 23712 w 1809181"/>
                <a:gd name="connsiteY472" fmla="*/ 1750391 h 2353303"/>
                <a:gd name="connsiteX473" fmla="*/ 26083 w 1809181"/>
                <a:gd name="connsiteY473" fmla="*/ 1747960 h 2353303"/>
                <a:gd name="connsiteX474" fmla="*/ 30825 w 1809181"/>
                <a:gd name="connsiteY474" fmla="*/ 1733373 h 2353303"/>
                <a:gd name="connsiteX475" fmla="*/ 30825 w 1809181"/>
                <a:gd name="connsiteY475" fmla="*/ 1723649 h 2353303"/>
                <a:gd name="connsiteX476" fmla="*/ 18969 w 1809181"/>
                <a:gd name="connsiteY476" fmla="*/ 1723649 h 2353303"/>
                <a:gd name="connsiteX477" fmla="*/ 16598 w 1809181"/>
                <a:gd name="connsiteY477" fmla="*/ 1701769 h 2353303"/>
                <a:gd name="connsiteX478" fmla="*/ 4743 w 1809181"/>
                <a:gd name="connsiteY478" fmla="*/ 1701769 h 2353303"/>
                <a:gd name="connsiteX479" fmla="*/ 0 w 1809181"/>
                <a:gd name="connsiteY479" fmla="*/ 1684751 h 2353303"/>
                <a:gd name="connsiteX480" fmla="*/ 23712 w 1809181"/>
                <a:gd name="connsiteY480" fmla="*/ 1675027 h 2353303"/>
                <a:gd name="connsiteX481" fmla="*/ 23712 w 1809181"/>
                <a:gd name="connsiteY481" fmla="*/ 1672596 h 2353303"/>
                <a:gd name="connsiteX482" fmla="*/ 47423 w 1809181"/>
                <a:gd name="connsiteY482" fmla="*/ 1672596 h 2353303"/>
                <a:gd name="connsiteX483" fmla="*/ 40310 w 1809181"/>
                <a:gd name="connsiteY483" fmla="*/ 1638560 h 2353303"/>
                <a:gd name="connsiteX484" fmla="*/ 18969 w 1809181"/>
                <a:gd name="connsiteY484" fmla="*/ 1643422 h 2353303"/>
                <a:gd name="connsiteX485" fmla="*/ 16598 w 1809181"/>
                <a:gd name="connsiteY485" fmla="*/ 1611818 h 2353303"/>
                <a:gd name="connsiteX486" fmla="*/ 23712 w 1809181"/>
                <a:gd name="connsiteY486" fmla="*/ 1611818 h 2353303"/>
                <a:gd name="connsiteX487" fmla="*/ 11856 w 1809181"/>
                <a:gd name="connsiteY487" fmla="*/ 1602094 h 2353303"/>
                <a:gd name="connsiteX488" fmla="*/ 23712 w 1809181"/>
                <a:gd name="connsiteY488" fmla="*/ 1597232 h 2353303"/>
                <a:gd name="connsiteX489" fmla="*/ 16598 w 1809181"/>
                <a:gd name="connsiteY489" fmla="*/ 1582645 h 2353303"/>
                <a:gd name="connsiteX490" fmla="*/ 18969 w 1809181"/>
                <a:gd name="connsiteY490" fmla="*/ 1570489 h 2353303"/>
                <a:gd name="connsiteX491" fmla="*/ 18969 w 1809181"/>
                <a:gd name="connsiteY491" fmla="*/ 1553472 h 2353303"/>
                <a:gd name="connsiteX492" fmla="*/ 30825 w 1809181"/>
                <a:gd name="connsiteY492" fmla="*/ 1548610 h 2353303"/>
                <a:gd name="connsiteX493" fmla="*/ 30825 w 1809181"/>
                <a:gd name="connsiteY493" fmla="*/ 1541316 h 2353303"/>
                <a:gd name="connsiteX494" fmla="*/ 37939 w 1809181"/>
                <a:gd name="connsiteY494" fmla="*/ 1548610 h 2353303"/>
                <a:gd name="connsiteX495" fmla="*/ 52165 w 1809181"/>
                <a:gd name="connsiteY495" fmla="*/ 1541316 h 2353303"/>
                <a:gd name="connsiteX496" fmla="*/ 47423 w 1809181"/>
                <a:gd name="connsiteY496" fmla="*/ 1541316 h 2353303"/>
                <a:gd name="connsiteX497" fmla="*/ 54537 w 1809181"/>
                <a:gd name="connsiteY497" fmla="*/ 1538885 h 2353303"/>
                <a:gd name="connsiteX498" fmla="*/ 59279 w 1809181"/>
                <a:gd name="connsiteY498" fmla="*/ 1546179 h 2353303"/>
                <a:gd name="connsiteX499" fmla="*/ 66392 w 1809181"/>
                <a:gd name="connsiteY499" fmla="*/ 1546179 h 2353303"/>
                <a:gd name="connsiteX500" fmla="*/ 80619 w 1809181"/>
                <a:gd name="connsiteY500" fmla="*/ 1553472 h 2353303"/>
                <a:gd name="connsiteX501" fmla="*/ 85361 w 1809181"/>
                <a:gd name="connsiteY501" fmla="*/ 1548610 h 2353303"/>
                <a:gd name="connsiteX502" fmla="*/ 94846 w 1809181"/>
                <a:gd name="connsiteY502" fmla="*/ 1560765 h 2353303"/>
                <a:gd name="connsiteX503" fmla="*/ 99588 w 1809181"/>
                <a:gd name="connsiteY503" fmla="*/ 1570489 h 2353303"/>
                <a:gd name="connsiteX504" fmla="*/ 106702 w 1809181"/>
                <a:gd name="connsiteY504" fmla="*/ 1568058 h 2353303"/>
                <a:gd name="connsiteX505" fmla="*/ 113815 w 1809181"/>
                <a:gd name="connsiteY505" fmla="*/ 1575352 h 2353303"/>
                <a:gd name="connsiteX506" fmla="*/ 128042 w 1809181"/>
                <a:gd name="connsiteY506" fmla="*/ 1570489 h 2353303"/>
                <a:gd name="connsiteX507" fmla="*/ 132784 w 1809181"/>
                <a:gd name="connsiteY507" fmla="*/ 1582645 h 2353303"/>
                <a:gd name="connsiteX508" fmla="*/ 154124 w 1809181"/>
                <a:gd name="connsiteY508" fmla="*/ 1587507 h 2353303"/>
                <a:gd name="connsiteX509" fmla="*/ 154124 w 1809181"/>
                <a:gd name="connsiteY509" fmla="*/ 1570489 h 2353303"/>
                <a:gd name="connsiteX510" fmla="*/ 163609 w 1809181"/>
                <a:gd name="connsiteY510" fmla="*/ 1570489 h 2353303"/>
                <a:gd name="connsiteX511" fmla="*/ 173094 w 1809181"/>
                <a:gd name="connsiteY511" fmla="*/ 1553472 h 2353303"/>
                <a:gd name="connsiteX512" fmla="*/ 161238 w 1809181"/>
                <a:gd name="connsiteY512" fmla="*/ 1473246 h 2353303"/>
                <a:gd name="connsiteX513" fmla="*/ 168351 w 1809181"/>
                <a:gd name="connsiteY513" fmla="*/ 1478108 h 2353303"/>
                <a:gd name="connsiteX514" fmla="*/ 173094 w 1809181"/>
                <a:gd name="connsiteY514" fmla="*/ 1465952 h 2353303"/>
                <a:gd name="connsiteX515" fmla="*/ 180207 w 1809181"/>
                <a:gd name="connsiteY515" fmla="*/ 1470814 h 2353303"/>
                <a:gd name="connsiteX516" fmla="*/ 180207 w 1809181"/>
                <a:gd name="connsiteY516" fmla="*/ 1465952 h 2353303"/>
                <a:gd name="connsiteX517" fmla="*/ 194434 w 1809181"/>
                <a:gd name="connsiteY517" fmla="*/ 1465952 h 2353303"/>
                <a:gd name="connsiteX518" fmla="*/ 180207 w 1809181"/>
                <a:gd name="connsiteY518" fmla="*/ 1376002 h 2353303"/>
                <a:gd name="connsiteX519" fmla="*/ 161238 w 1809181"/>
                <a:gd name="connsiteY519" fmla="*/ 1380864 h 2353303"/>
                <a:gd name="connsiteX520" fmla="*/ 161238 w 1809181"/>
                <a:gd name="connsiteY520" fmla="*/ 1373571 h 2353303"/>
                <a:gd name="connsiteX521" fmla="*/ 135155 w 1809181"/>
                <a:gd name="connsiteY521" fmla="*/ 1373571 h 2353303"/>
                <a:gd name="connsiteX522" fmla="*/ 132784 w 1809181"/>
                <a:gd name="connsiteY522" fmla="*/ 1346829 h 2353303"/>
                <a:gd name="connsiteX523" fmla="*/ 132784 w 1809181"/>
                <a:gd name="connsiteY523" fmla="*/ 1334673 h 2353303"/>
                <a:gd name="connsiteX524" fmla="*/ 139898 w 1809181"/>
                <a:gd name="connsiteY524" fmla="*/ 1327380 h 2353303"/>
                <a:gd name="connsiteX525" fmla="*/ 135155 w 1809181"/>
                <a:gd name="connsiteY525" fmla="*/ 1305500 h 2353303"/>
                <a:gd name="connsiteX526" fmla="*/ 142269 w 1809181"/>
                <a:gd name="connsiteY526" fmla="*/ 1303069 h 2353303"/>
                <a:gd name="connsiteX527" fmla="*/ 139898 w 1809181"/>
                <a:gd name="connsiteY527" fmla="*/ 1298207 h 2353303"/>
                <a:gd name="connsiteX528" fmla="*/ 142269 w 1809181"/>
                <a:gd name="connsiteY528" fmla="*/ 1295775 h 2353303"/>
                <a:gd name="connsiteX529" fmla="*/ 149382 w 1809181"/>
                <a:gd name="connsiteY529" fmla="*/ 1295775 h 2353303"/>
                <a:gd name="connsiteX530" fmla="*/ 149382 w 1809181"/>
                <a:gd name="connsiteY530" fmla="*/ 1276327 h 2353303"/>
                <a:gd name="connsiteX531" fmla="*/ 142269 w 1809181"/>
                <a:gd name="connsiteY531" fmla="*/ 1276327 h 2353303"/>
                <a:gd name="connsiteX532" fmla="*/ 142269 w 1809181"/>
                <a:gd name="connsiteY532" fmla="*/ 1247154 h 2353303"/>
                <a:gd name="connsiteX533" fmla="*/ 154124 w 1809181"/>
                <a:gd name="connsiteY533" fmla="*/ 1242291 h 2353303"/>
                <a:gd name="connsiteX534" fmla="*/ 149382 w 1809181"/>
                <a:gd name="connsiteY534" fmla="*/ 1220411 h 2353303"/>
                <a:gd name="connsiteX535" fmla="*/ 180207 w 1809181"/>
                <a:gd name="connsiteY535" fmla="*/ 1215549 h 2353303"/>
                <a:gd name="connsiteX536" fmla="*/ 175465 w 1809181"/>
                <a:gd name="connsiteY536" fmla="*/ 1198532 h 2353303"/>
                <a:gd name="connsiteX537" fmla="*/ 161238 w 1809181"/>
                <a:gd name="connsiteY537" fmla="*/ 1193669 h 2353303"/>
                <a:gd name="connsiteX538" fmla="*/ 154124 w 1809181"/>
                <a:gd name="connsiteY538" fmla="*/ 1179083 h 2353303"/>
                <a:gd name="connsiteX539" fmla="*/ 132784 w 1809181"/>
                <a:gd name="connsiteY539" fmla="*/ 1179083 h 2353303"/>
                <a:gd name="connsiteX540" fmla="*/ 128042 w 1809181"/>
                <a:gd name="connsiteY540" fmla="*/ 1157203 h 2353303"/>
                <a:gd name="connsiteX541" fmla="*/ 118557 w 1809181"/>
                <a:gd name="connsiteY541" fmla="*/ 1157203 h 2353303"/>
                <a:gd name="connsiteX542" fmla="*/ 99588 w 1809181"/>
                <a:gd name="connsiteY542" fmla="*/ 1157203 h 2353303"/>
                <a:gd name="connsiteX543" fmla="*/ 94846 w 1809181"/>
                <a:gd name="connsiteY543" fmla="*/ 1132892 h 2353303"/>
                <a:gd name="connsiteX544" fmla="*/ 87732 w 1809181"/>
                <a:gd name="connsiteY544" fmla="*/ 1115874 h 2353303"/>
                <a:gd name="connsiteX545" fmla="*/ 85361 w 1809181"/>
                <a:gd name="connsiteY545" fmla="*/ 1084270 h 2353303"/>
                <a:gd name="connsiteX546" fmla="*/ 92475 w 1809181"/>
                <a:gd name="connsiteY546" fmla="*/ 1084270 h 2353303"/>
                <a:gd name="connsiteX547" fmla="*/ 94846 w 1809181"/>
                <a:gd name="connsiteY547" fmla="*/ 1074546 h 2353303"/>
                <a:gd name="connsiteX548" fmla="*/ 85361 w 1809181"/>
                <a:gd name="connsiteY548" fmla="*/ 1047803 h 2353303"/>
                <a:gd name="connsiteX549" fmla="*/ 80619 w 1809181"/>
                <a:gd name="connsiteY549" fmla="*/ 1025924 h 2353303"/>
                <a:gd name="connsiteX550" fmla="*/ 73506 w 1809181"/>
                <a:gd name="connsiteY550" fmla="*/ 1025924 h 2353303"/>
                <a:gd name="connsiteX551" fmla="*/ 71134 w 1809181"/>
                <a:gd name="connsiteY551" fmla="*/ 1021061 h 2353303"/>
                <a:gd name="connsiteX552" fmla="*/ 85361 w 1809181"/>
                <a:gd name="connsiteY552" fmla="*/ 999182 h 2353303"/>
                <a:gd name="connsiteX553" fmla="*/ 99588 w 1809181"/>
                <a:gd name="connsiteY553" fmla="*/ 1004044 h 2353303"/>
                <a:gd name="connsiteX554" fmla="*/ 101959 w 1809181"/>
                <a:gd name="connsiteY554" fmla="*/ 1011337 h 2353303"/>
                <a:gd name="connsiteX555" fmla="*/ 113815 w 1809181"/>
                <a:gd name="connsiteY555" fmla="*/ 1018630 h 2353303"/>
                <a:gd name="connsiteX556" fmla="*/ 132784 w 1809181"/>
                <a:gd name="connsiteY556" fmla="*/ 1018630 h 2353303"/>
                <a:gd name="connsiteX557" fmla="*/ 135155 w 1809181"/>
                <a:gd name="connsiteY557" fmla="*/ 1025924 h 2353303"/>
                <a:gd name="connsiteX558" fmla="*/ 147011 w 1809181"/>
                <a:gd name="connsiteY558" fmla="*/ 1021061 h 2353303"/>
                <a:gd name="connsiteX559" fmla="*/ 154124 w 1809181"/>
                <a:gd name="connsiteY559" fmla="*/ 1004044 h 2353303"/>
                <a:gd name="connsiteX560" fmla="*/ 208661 w 1809181"/>
                <a:gd name="connsiteY560" fmla="*/ 1006475 h 2353303"/>
                <a:gd name="connsiteX561" fmla="*/ 241857 w 1809181"/>
                <a:gd name="connsiteY561" fmla="*/ 1040510 h 2353303"/>
                <a:gd name="connsiteX562" fmla="*/ 244228 w 1809181"/>
                <a:gd name="connsiteY562" fmla="*/ 1028355 h 2353303"/>
                <a:gd name="connsiteX563" fmla="*/ 237114 w 1809181"/>
                <a:gd name="connsiteY563" fmla="*/ 1028355 h 2353303"/>
                <a:gd name="connsiteX564" fmla="*/ 234743 w 1809181"/>
                <a:gd name="connsiteY564" fmla="*/ 1021061 h 2353303"/>
                <a:gd name="connsiteX565" fmla="*/ 222888 w 1809181"/>
                <a:gd name="connsiteY565" fmla="*/ 1011337 h 2353303"/>
                <a:gd name="connsiteX566" fmla="*/ 227630 w 1809181"/>
                <a:gd name="connsiteY566" fmla="*/ 1004044 h 2353303"/>
                <a:gd name="connsiteX567" fmla="*/ 234743 w 1809181"/>
                <a:gd name="connsiteY567" fmla="*/ 1004044 h 2353303"/>
                <a:gd name="connsiteX568" fmla="*/ 237114 w 1809181"/>
                <a:gd name="connsiteY568" fmla="*/ 991888 h 2353303"/>
                <a:gd name="connsiteX569" fmla="*/ 256084 w 1809181"/>
                <a:gd name="connsiteY569" fmla="*/ 991888 h 2353303"/>
                <a:gd name="connsiteX570" fmla="*/ 258455 w 1809181"/>
                <a:gd name="connsiteY570" fmla="*/ 977302 h 2353303"/>
                <a:gd name="connsiteX571" fmla="*/ 265568 w 1809181"/>
                <a:gd name="connsiteY571" fmla="*/ 979733 h 2353303"/>
                <a:gd name="connsiteX572" fmla="*/ 275053 w 1809181"/>
                <a:gd name="connsiteY572" fmla="*/ 965146 h 2353303"/>
                <a:gd name="connsiteX573" fmla="*/ 296393 w 1809181"/>
                <a:gd name="connsiteY573" fmla="*/ 970008 h 2353303"/>
                <a:gd name="connsiteX574" fmla="*/ 296393 w 1809181"/>
                <a:gd name="connsiteY574" fmla="*/ 977302 h 2353303"/>
                <a:gd name="connsiteX575" fmla="*/ 317733 w 1809181"/>
                <a:gd name="connsiteY575" fmla="*/ 991888 h 2353303"/>
                <a:gd name="connsiteX576" fmla="*/ 317733 w 1809181"/>
                <a:gd name="connsiteY576" fmla="*/ 943266 h 2353303"/>
                <a:gd name="connsiteX577" fmla="*/ 329589 w 1809181"/>
                <a:gd name="connsiteY577" fmla="*/ 935973 h 2353303"/>
                <a:gd name="connsiteX578" fmla="*/ 336702 w 1809181"/>
                <a:gd name="connsiteY578" fmla="*/ 921386 h 2353303"/>
                <a:gd name="connsiteX579" fmla="*/ 353300 w 1809181"/>
                <a:gd name="connsiteY579" fmla="*/ 921386 h 2353303"/>
                <a:gd name="connsiteX580" fmla="*/ 358043 w 1809181"/>
                <a:gd name="connsiteY580" fmla="*/ 909231 h 2353303"/>
                <a:gd name="connsiteX581" fmla="*/ 386496 w 1809181"/>
                <a:gd name="connsiteY581" fmla="*/ 909231 h 2353303"/>
                <a:gd name="connsiteX582" fmla="*/ 386496 w 1809181"/>
                <a:gd name="connsiteY582" fmla="*/ 899507 h 2353303"/>
                <a:gd name="connsiteX583" fmla="*/ 374641 w 1809181"/>
                <a:gd name="connsiteY583" fmla="*/ 894644 h 2353303"/>
                <a:gd name="connsiteX584" fmla="*/ 384125 w 1809181"/>
                <a:gd name="connsiteY584" fmla="*/ 882489 h 2353303"/>
                <a:gd name="connsiteX585" fmla="*/ 367527 w 1809181"/>
                <a:gd name="connsiteY585" fmla="*/ 872764 h 2353303"/>
                <a:gd name="connsiteX586" fmla="*/ 374641 w 1809181"/>
                <a:gd name="connsiteY586" fmla="*/ 865471 h 2353303"/>
                <a:gd name="connsiteX587" fmla="*/ 379383 w 1809181"/>
                <a:gd name="connsiteY587" fmla="*/ 867902 h 2353303"/>
                <a:gd name="connsiteX588" fmla="*/ 384125 w 1809181"/>
                <a:gd name="connsiteY588" fmla="*/ 860609 h 2353303"/>
                <a:gd name="connsiteX589" fmla="*/ 379383 w 1809181"/>
                <a:gd name="connsiteY589" fmla="*/ 860609 h 2353303"/>
                <a:gd name="connsiteX590" fmla="*/ 391239 w 1809181"/>
                <a:gd name="connsiteY590" fmla="*/ 853316 h 2353303"/>
                <a:gd name="connsiteX591" fmla="*/ 393610 w 1809181"/>
                <a:gd name="connsiteY591" fmla="*/ 846022 h 2353303"/>
                <a:gd name="connsiteX592" fmla="*/ 400723 w 1809181"/>
                <a:gd name="connsiteY592" fmla="*/ 858178 h 2353303"/>
                <a:gd name="connsiteX593" fmla="*/ 407837 w 1809181"/>
                <a:gd name="connsiteY593" fmla="*/ 853316 h 2353303"/>
                <a:gd name="connsiteX594" fmla="*/ 407837 w 1809181"/>
                <a:gd name="connsiteY594" fmla="*/ 831436 h 2353303"/>
                <a:gd name="connsiteX595" fmla="*/ 414950 w 1809181"/>
                <a:gd name="connsiteY595" fmla="*/ 831436 h 2353303"/>
                <a:gd name="connsiteX596" fmla="*/ 414950 w 1809181"/>
                <a:gd name="connsiteY596" fmla="*/ 811987 h 2353303"/>
                <a:gd name="connsiteX597" fmla="*/ 422063 w 1809181"/>
                <a:gd name="connsiteY597" fmla="*/ 809556 h 2353303"/>
                <a:gd name="connsiteX598" fmla="*/ 429177 w 1809181"/>
                <a:gd name="connsiteY598" fmla="*/ 802263 h 2353303"/>
                <a:gd name="connsiteX599" fmla="*/ 445775 w 1809181"/>
                <a:gd name="connsiteY599" fmla="*/ 804694 h 2353303"/>
                <a:gd name="connsiteX600" fmla="*/ 445775 w 1809181"/>
                <a:gd name="connsiteY600" fmla="*/ 809556 h 2353303"/>
                <a:gd name="connsiteX601" fmla="*/ 452888 w 1809181"/>
                <a:gd name="connsiteY601" fmla="*/ 804694 h 2353303"/>
                <a:gd name="connsiteX602" fmla="*/ 460002 w 1809181"/>
                <a:gd name="connsiteY602" fmla="*/ 804694 h 2353303"/>
                <a:gd name="connsiteX603" fmla="*/ 460002 w 1809181"/>
                <a:gd name="connsiteY603" fmla="*/ 802263 h 2353303"/>
                <a:gd name="connsiteX604" fmla="*/ 474229 w 1809181"/>
                <a:gd name="connsiteY604" fmla="*/ 797400 h 2353303"/>
                <a:gd name="connsiteX605" fmla="*/ 469486 w 1809181"/>
                <a:gd name="connsiteY605" fmla="*/ 777952 h 2353303"/>
                <a:gd name="connsiteX606" fmla="*/ 462373 w 1809181"/>
                <a:gd name="connsiteY606" fmla="*/ 770658 h 2353303"/>
                <a:gd name="connsiteX607" fmla="*/ 467115 w 1809181"/>
                <a:gd name="connsiteY607" fmla="*/ 768227 h 2353303"/>
                <a:gd name="connsiteX608" fmla="*/ 493198 w 1809181"/>
                <a:gd name="connsiteY608" fmla="*/ 763365 h 2353303"/>
                <a:gd name="connsiteX609" fmla="*/ 535878 w 1809181"/>
                <a:gd name="connsiteY609" fmla="*/ 741485 h 2353303"/>
                <a:gd name="connsiteX610" fmla="*/ 524023 w 1809181"/>
                <a:gd name="connsiteY610" fmla="*/ 726899 h 2353303"/>
                <a:gd name="connsiteX611" fmla="*/ 469486 w 1809181"/>
                <a:gd name="connsiteY611" fmla="*/ 705019 h 2353303"/>
                <a:gd name="connsiteX612" fmla="*/ 493198 w 1809181"/>
                <a:gd name="connsiteY612" fmla="*/ 680708 h 2353303"/>
                <a:gd name="connsiteX613" fmla="*/ 500311 w 1809181"/>
                <a:gd name="connsiteY613" fmla="*/ 673414 h 2353303"/>
                <a:gd name="connsiteX614" fmla="*/ 528765 w 1809181"/>
                <a:gd name="connsiteY614" fmla="*/ 670983 h 2353303"/>
                <a:gd name="connsiteX615" fmla="*/ 616497 w 1809181"/>
                <a:gd name="connsiteY615" fmla="*/ 692863 h 2353303"/>
                <a:gd name="connsiteX616" fmla="*/ 630724 w 1809181"/>
                <a:gd name="connsiteY616" fmla="*/ 688001 h 2353303"/>
                <a:gd name="connsiteX617" fmla="*/ 630724 w 1809181"/>
                <a:gd name="connsiteY617" fmla="*/ 695294 h 2353303"/>
                <a:gd name="connsiteX618" fmla="*/ 640208 w 1809181"/>
                <a:gd name="connsiteY618" fmla="*/ 695294 h 2353303"/>
                <a:gd name="connsiteX619" fmla="*/ 644951 w 1809181"/>
                <a:gd name="connsiteY619" fmla="*/ 678277 h 2353303"/>
                <a:gd name="connsiteX620" fmla="*/ 652064 w 1809181"/>
                <a:gd name="connsiteY620" fmla="*/ 666121 h 2353303"/>
                <a:gd name="connsiteX621" fmla="*/ 663920 w 1809181"/>
                <a:gd name="connsiteY621" fmla="*/ 688001 h 2353303"/>
                <a:gd name="connsiteX622" fmla="*/ 671033 w 1809181"/>
                <a:gd name="connsiteY622" fmla="*/ 685570 h 2353303"/>
                <a:gd name="connsiteX623" fmla="*/ 685260 w 1809181"/>
                <a:gd name="connsiteY623" fmla="*/ 700156 h 2353303"/>
                <a:gd name="connsiteX624" fmla="*/ 685260 w 1809181"/>
                <a:gd name="connsiteY624" fmla="*/ 700156 h 2353303"/>
                <a:gd name="connsiteX625" fmla="*/ 671033 w 1809181"/>
                <a:gd name="connsiteY625" fmla="*/ 685570 h 2353303"/>
                <a:gd name="connsiteX626" fmla="*/ 663920 w 1809181"/>
                <a:gd name="connsiteY626" fmla="*/ 688001 h 2353303"/>
                <a:gd name="connsiteX627" fmla="*/ 652064 w 1809181"/>
                <a:gd name="connsiteY627" fmla="*/ 666121 h 2353303"/>
                <a:gd name="connsiteX628" fmla="*/ 652064 w 1809181"/>
                <a:gd name="connsiteY628" fmla="*/ 658827 h 2353303"/>
                <a:gd name="connsiteX629" fmla="*/ 673404 w 1809181"/>
                <a:gd name="connsiteY629" fmla="*/ 646672 h 2353303"/>
                <a:gd name="connsiteX630" fmla="*/ 666291 w 1809181"/>
                <a:gd name="connsiteY630" fmla="*/ 639379 h 2353303"/>
                <a:gd name="connsiteX631" fmla="*/ 697116 w 1809181"/>
                <a:gd name="connsiteY631" fmla="*/ 629654 h 2353303"/>
                <a:gd name="connsiteX632" fmla="*/ 692374 w 1809181"/>
                <a:gd name="connsiteY632" fmla="*/ 615068 h 2353303"/>
                <a:gd name="connsiteX633" fmla="*/ 659178 w 1809181"/>
                <a:gd name="connsiteY633" fmla="*/ 610205 h 2353303"/>
                <a:gd name="connsiteX634" fmla="*/ 656806 w 1809181"/>
                <a:gd name="connsiteY634" fmla="*/ 595619 h 2353303"/>
                <a:gd name="connsiteX635" fmla="*/ 666291 w 1809181"/>
                <a:gd name="connsiteY635" fmla="*/ 534841 h 2353303"/>
                <a:gd name="connsiteX636" fmla="*/ 656806 w 1809181"/>
                <a:gd name="connsiteY636" fmla="*/ 525117 h 2353303"/>
                <a:gd name="connsiteX637" fmla="*/ 656806 w 1809181"/>
                <a:gd name="connsiteY637" fmla="*/ 503237 h 2353303"/>
                <a:gd name="connsiteX638" fmla="*/ 640208 w 1809181"/>
                <a:gd name="connsiteY638" fmla="*/ 503237 h 2353303"/>
                <a:gd name="connsiteX639" fmla="*/ 644951 w 1809181"/>
                <a:gd name="connsiteY639" fmla="*/ 471633 h 2353303"/>
                <a:gd name="connsiteX640" fmla="*/ 637837 w 1809181"/>
                <a:gd name="connsiteY640" fmla="*/ 464340 h 2353303"/>
                <a:gd name="connsiteX641" fmla="*/ 640208 w 1809181"/>
                <a:gd name="connsiteY641" fmla="*/ 444891 h 2353303"/>
                <a:gd name="connsiteX642" fmla="*/ 659178 w 1809181"/>
                <a:gd name="connsiteY642" fmla="*/ 444891 h 2353303"/>
                <a:gd name="connsiteX643" fmla="*/ 678147 w 1809181"/>
                <a:gd name="connsiteY643" fmla="*/ 430304 h 2353303"/>
                <a:gd name="connsiteX644" fmla="*/ 680518 w 1809181"/>
                <a:gd name="connsiteY644" fmla="*/ 427873 h 2353303"/>
                <a:gd name="connsiteX645" fmla="*/ 659178 w 1809181"/>
                <a:gd name="connsiteY645" fmla="*/ 423011 h 2353303"/>
                <a:gd name="connsiteX646" fmla="*/ 666291 w 1809181"/>
                <a:gd name="connsiteY646" fmla="*/ 405993 h 2353303"/>
                <a:gd name="connsiteX647" fmla="*/ 692374 w 1809181"/>
                <a:gd name="connsiteY647" fmla="*/ 408424 h 2353303"/>
                <a:gd name="connsiteX648" fmla="*/ 687631 w 1809181"/>
                <a:gd name="connsiteY648" fmla="*/ 388975 h 2353303"/>
                <a:gd name="connsiteX649" fmla="*/ 687631 w 1809181"/>
                <a:gd name="connsiteY649" fmla="*/ 374389 h 2353303"/>
                <a:gd name="connsiteX650" fmla="*/ 704229 w 1809181"/>
                <a:gd name="connsiteY650" fmla="*/ 374389 h 2353303"/>
                <a:gd name="connsiteX651" fmla="*/ 706600 w 1809181"/>
                <a:gd name="connsiteY651" fmla="*/ 367096 h 2353303"/>
                <a:gd name="connsiteX652" fmla="*/ 713714 w 1809181"/>
                <a:gd name="connsiteY652" fmla="*/ 364665 h 2353303"/>
                <a:gd name="connsiteX653" fmla="*/ 711343 w 1809181"/>
                <a:gd name="connsiteY653" fmla="*/ 347647 h 2353303"/>
                <a:gd name="connsiteX654" fmla="*/ 739796 w 1809181"/>
                <a:gd name="connsiteY654" fmla="*/ 337922 h 2353303"/>
                <a:gd name="connsiteX655" fmla="*/ 727941 w 1809181"/>
                <a:gd name="connsiteY655" fmla="*/ 333060 h 2353303"/>
                <a:gd name="connsiteX656" fmla="*/ 725569 w 1809181"/>
                <a:gd name="connsiteY656" fmla="*/ 311180 h 2353303"/>
                <a:gd name="connsiteX657" fmla="*/ 718456 w 1809181"/>
                <a:gd name="connsiteY657" fmla="*/ 308749 h 2353303"/>
                <a:gd name="connsiteX658" fmla="*/ 725569 w 1809181"/>
                <a:gd name="connsiteY658" fmla="*/ 299025 h 2353303"/>
                <a:gd name="connsiteX659" fmla="*/ 725569 w 1809181"/>
                <a:gd name="connsiteY659" fmla="*/ 296594 h 2353303"/>
                <a:gd name="connsiteX660" fmla="*/ 713714 w 1809181"/>
                <a:gd name="connsiteY660" fmla="*/ 291732 h 2353303"/>
                <a:gd name="connsiteX661" fmla="*/ 704229 w 1809181"/>
                <a:gd name="connsiteY661" fmla="*/ 299025 h 2353303"/>
                <a:gd name="connsiteX662" fmla="*/ 692374 w 1809181"/>
                <a:gd name="connsiteY662" fmla="*/ 282007 h 2353303"/>
                <a:gd name="connsiteX663" fmla="*/ 706600 w 1809181"/>
                <a:gd name="connsiteY663" fmla="*/ 255265 h 2353303"/>
                <a:gd name="connsiteX664" fmla="*/ 713714 w 1809181"/>
                <a:gd name="connsiteY664" fmla="*/ 267421 h 2353303"/>
                <a:gd name="connsiteX665" fmla="*/ 732683 w 1809181"/>
                <a:gd name="connsiteY665" fmla="*/ 240679 h 2353303"/>
                <a:gd name="connsiteX666" fmla="*/ 742167 w 1809181"/>
                <a:gd name="connsiteY666" fmla="*/ 240679 h 2353303"/>
                <a:gd name="connsiteX667" fmla="*/ 742167 w 1809181"/>
                <a:gd name="connsiteY667" fmla="*/ 233385 h 2353303"/>
                <a:gd name="connsiteX668" fmla="*/ 720827 w 1809181"/>
                <a:gd name="connsiteY668" fmla="*/ 218799 h 2353303"/>
                <a:gd name="connsiteX669" fmla="*/ 727941 w 1809181"/>
                <a:gd name="connsiteY669" fmla="*/ 199350 h 2353303"/>
                <a:gd name="connsiteX670" fmla="*/ 754023 w 1809181"/>
                <a:gd name="connsiteY670" fmla="*/ 199350 h 2353303"/>
                <a:gd name="connsiteX671" fmla="*/ 761137 w 1809181"/>
                <a:gd name="connsiteY671" fmla="*/ 192057 h 2353303"/>
                <a:gd name="connsiteX672" fmla="*/ 732683 w 1809181"/>
                <a:gd name="connsiteY672" fmla="*/ 150728 h 2353303"/>
                <a:gd name="connsiteX673" fmla="*/ 742167 w 1809181"/>
                <a:gd name="connsiteY673" fmla="*/ 131279 h 2353303"/>
                <a:gd name="connsiteX674" fmla="*/ 775363 w 1809181"/>
                <a:gd name="connsiteY674" fmla="*/ 116693 h 2353303"/>
                <a:gd name="connsiteX675" fmla="*/ 780106 w 1809181"/>
                <a:gd name="connsiteY675" fmla="*/ 131279 h 2353303"/>
                <a:gd name="connsiteX676" fmla="*/ 801446 w 1809181"/>
                <a:gd name="connsiteY676" fmla="*/ 116693 h 2353303"/>
                <a:gd name="connsiteX677" fmla="*/ 796704 w 1809181"/>
                <a:gd name="connsiteY677" fmla="*/ 109399 h 2353303"/>
                <a:gd name="connsiteX678" fmla="*/ 813302 w 1809181"/>
                <a:gd name="connsiteY678" fmla="*/ 102106 h 2353303"/>
                <a:gd name="connsiteX679" fmla="*/ 813302 w 1809181"/>
                <a:gd name="connsiteY679" fmla="*/ 94813 h 2353303"/>
                <a:gd name="connsiteX680" fmla="*/ 822786 w 1809181"/>
                <a:gd name="connsiteY680" fmla="*/ 87519 h 2353303"/>
                <a:gd name="connsiteX681" fmla="*/ 808559 w 1809181"/>
                <a:gd name="connsiteY681" fmla="*/ 53484 h 2353303"/>
                <a:gd name="connsiteX682" fmla="*/ 806188 w 1809181"/>
                <a:gd name="connsiteY682" fmla="*/ 7293 h 2353303"/>
                <a:gd name="connsiteX683" fmla="*/ 848869 w 1809181"/>
                <a:gd name="connsiteY683" fmla="*/ 17018 h 2353303"/>
                <a:gd name="connsiteX684" fmla="*/ 870209 w 1809181"/>
                <a:gd name="connsiteY684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15774 w 1809181"/>
                <a:gd name="connsiteY416" fmla="*/ 2299819 h 2353303"/>
                <a:gd name="connsiteX417" fmla="*/ 230001 w 1809181"/>
                <a:gd name="connsiteY417" fmla="*/ 2292526 h 2353303"/>
                <a:gd name="connsiteX418" fmla="*/ 196805 w 1809181"/>
                <a:gd name="connsiteY418" fmla="*/ 2241472 h 2353303"/>
                <a:gd name="connsiteX419" fmla="*/ 194434 w 1809181"/>
                <a:gd name="connsiteY419" fmla="*/ 2241472 h 2353303"/>
                <a:gd name="connsiteX420" fmla="*/ 194434 w 1809181"/>
                <a:gd name="connsiteY420" fmla="*/ 2234179 h 2353303"/>
                <a:gd name="connsiteX421" fmla="*/ 187320 w 1809181"/>
                <a:gd name="connsiteY421" fmla="*/ 2241472 h 2353303"/>
                <a:gd name="connsiteX422" fmla="*/ 180207 w 1809181"/>
                <a:gd name="connsiteY422" fmla="*/ 2236610 h 2353303"/>
                <a:gd name="connsiteX423" fmla="*/ 175465 w 1809181"/>
                <a:gd name="connsiteY423" fmla="*/ 2229317 h 2353303"/>
                <a:gd name="connsiteX424" fmla="*/ 154124 w 1809181"/>
                <a:gd name="connsiteY424" fmla="*/ 2209868 h 2353303"/>
                <a:gd name="connsiteX425" fmla="*/ 168351 w 1809181"/>
                <a:gd name="connsiteY425" fmla="*/ 2209868 h 2353303"/>
                <a:gd name="connsiteX426" fmla="*/ 187320 w 1809181"/>
                <a:gd name="connsiteY426" fmla="*/ 2119918 h 2353303"/>
                <a:gd name="connsiteX427" fmla="*/ 196805 w 1809181"/>
                <a:gd name="connsiteY427" fmla="*/ 2119918 h 2353303"/>
                <a:gd name="connsiteX428" fmla="*/ 196805 w 1809181"/>
                <a:gd name="connsiteY428" fmla="*/ 2129642 h 2353303"/>
                <a:gd name="connsiteX429" fmla="*/ 237114 w 1809181"/>
                <a:gd name="connsiteY429" fmla="*/ 2124780 h 2353303"/>
                <a:gd name="connsiteX430" fmla="*/ 244228 w 1809181"/>
                <a:gd name="connsiteY430" fmla="*/ 2136935 h 2353303"/>
                <a:gd name="connsiteX431" fmla="*/ 263197 w 1809181"/>
                <a:gd name="connsiteY431" fmla="*/ 2124780 h 2353303"/>
                <a:gd name="connsiteX432" fmla="*/ 263197 w 1809181"/>
                <a:gd name="connsiteY432" fmla="*/ 2119918 h 2353303"/>
                <a:gd name="connsiteX433" fmla="*/ 284537 w 1809181"/>
                <a:gd name="connsiteY433" fmla="*/ 2105331 h 2353303"/>
                <a:gd name="connsiteX434" fmla="*/ 277424 w 1809181"/>
                <a:gd name="connsiteY434" fmla="*/ 2081020 h 2353303"/>
                <a:gd name="connsiteX435" fmla="*/ 291651 w 1809181"/>
                <a:gd name="connsiteY435" fmla="*/ 2076158 h 2353303"/>
                <a:gd name="connsiteX436" fmla="*/ 303506 w 1809181"/>
                <a:gd name="connsiteY436" fmla="*/ 2105331 h 2353303"/>
                <a:gd name="connsiteX437" fmla="*/ 324847 w 1809181"/>
                <a:gd name="connsiteY437" fmla="*/ 2095607 h 2353303"/>
                <a:gd name="connsiteX438" fmla="*/ 320104 w 1809181"/>
                <a:gd name="connsiteY438" fmla="*/ 2081020 h 2353303"/>
                <a:gd name="connsiteX439" fmla="*/ 339073 w 1809181"/>
                <a:gd name="connsiteY439" fmla="*/ 2034829 h 2353303"/>
                <a:gd name="connsiteX440" fmla="*/ 343816 w 1809181"/>
                <a:gd name="connsiteY440" fmla="*/ 2034829 h 2353303"/>
                <a:gd name="connsiteX441" fmla="*/ 343816 w 1809181"/>
                <a:gd name="connsiteY441" fmla="*/ 2008087 h 2353303"/>
                <a:gd name="connsiteX442" fmla="*/ 317733 w 1809181"/>
                <a:gd name="connsiteY442" fmla="*/ 2008087 h 2353303"/>
                <a:gd name="connsiteX443" fmla="*/ 320104 w 1809181"/>
                <a:gd name="connsiteY443" fmla="*/ 2000794 h 2353303"/>
                <a:gd name="connsiteX444" fmla="*/ 312991 w 1809181"/>
                <a:gd name="connsiteY444" fmla="*/ 1998363 h 2353303"/>
                <a:gd name="connsiteX445" fmla="*/ 298764 w 1809181"/>
                <a:gd name="connsiteY445" fmla="*/ 2020243 h 2353303"/>
                <a:gd name="connsiteX446" fmla="*/ 265568 w 1809181"/>
                <a:gd name="connsiteY446" fmla="*/ 1991069 h 2353303"/>
                <a:gd name="connsiteX447" fmla="*/ 263197 w 1809181"/>
                <a:gd name="connsiteY447" fmla="*/ 1991069 h 2353303"/>
                <a:gd name="connsiteX448" fmla="*/ 234743 w 1809181"/>
                <a:gd name="connsiteY448" fmla="*/ 1944879 h 2353303"/>
                <a:gd name="connsiteX449" fmla="*/ 227630 w 1809181"/>
                <a:gd name="connsiteY449" fmla="*/ 1957034 h 2353303"/>
                <a:gd name="connsiteX450" fmla="*/ 215774 w 1809181"/>
                <a:gd name="connsiteY450" fmla="*/ 1942447 h 2353303"/>
                <a:gd name="connsiteX451" fmla="*/ 208661 w 1809181"/>
                <a:gd name="connsiteY451" fmla="*/ 1944879 h 2353303"/>
                <a:gd name="connsiteX452" fmla="*/ 196805 w 1809181"/>
                <a:gd name="connsiteY452" fmla="*/ 1930292 h 2353303"/>
                <a:gd name="connsiteX453" fmla="*/ 173094 w 1809181"/>
                <a:gd name="connsiteY453" fmla="*/ 1952172 h 2353303"/>
                <a:gd name="connsiteX454" fmla="*/ 139898 w 1809181"/>
                <a:gd name="connsiteY454" fmla="*/ 1893826 h 2353303"/>
                <a:gd name="connsiteX455" fmla="*/ 106702 w 1809181"/>
                <a:gd name="connsiteY455" fmla="*/ 1910843 h 2353303"/>
                <a:gd name="connsiteX456" fmla="*/ 99588 w 1809181"/>
                <a:gd name="connsiteY456" fmla="*/ 1903550 h 2353303"/>
                <a:gd name="connsiteX457" fmla="*/ 99588 w 1809181"/>
                <a:gd name="connsiteY457" fmla="*/ 1896257 h 2353303"/>
                <a:gd name="connsiteX458" fmla="*/ 106702 w 1809181"/>
                <a:gd name="connsiteY458" fmla="*/ 1893826 h 2353303"/>
                <a:gd name="connsiteX459" fmla="*/ 106702 w 1809181"/>
                <a:gd name="connsiteY459" fmla="*/ 1886532 h 2353303"/>
                <a:gd name="connsiteX460" fmla="*/ 87732 w 1809181"/>
                <a:gd name="connsiteY460" fmla="*/ 1888963 h 2353303"/>
                <a:gd name="connsiteX461" fmla="*/ 85361 w 1809181"/>
                <a:gd name="connsiteY461" fmla="*/ 1867083 h 2353303"/>
                <a:gd name="connsiteX462" fmla="*/ 101959 w 1809181"/>
                <a:gd name="connsiteY462" fmla="*/ 1867083 h 2353303"/>
                <a:gd name="connsiteX463" fmla="*/ 101959 w 1809181"/>
                <a:gd name="connsiteY463" fmla="*/ 1859790 h 2353303"/>
                <a:gd name="connsiteX464" fmla="*/ 113815 w 1809181"/>
                <a:gd name="connsiteY464" fmla="*/ 1862221 h 2353303"/>
                <a:gd name="connsiteX465" fmla="*/ 120928 w 1809181"/>
                <a:gd name="connsiteY465" fmla="*/ 1847635 h 2353303"/>
                <a:gd name="connsiteX466" fmla="*/ 85361 w 1809181"/>
                <a:gd name="connsiteY466" fmla="*/ 1852497 h 2353303"/>
                <a:gd name="connsiteX467" fmla="*/ 78248 w 1809181"/>
                <a:gd name="connsiteY467" fmla="*/ 1813599 h 2353303"/>
                <a:gd name="connsiteX468" fmla="*/ 71134 w 1809181"/>
                <a:gd name="connsiteY468" fmla="*/ 1813599 h 2353303"/>
                <a:gd name="connsiteX469" fmla="*/ 64021 w 1809181"/>
                <a:gd name="connsiteY469" fmla="*/ 1764977 h 2353303"/>
                <a:gd name="connsiteX470" fmla="*/ 23712 w 1809181"/>
                <a:gd name="connsiteY470" fmla="*/ 1772271 h 2353303"/>
                <a:gd name="connsiteX471" fmla="*/ 23712 w 1809181"/>
                <a:gd name="connsiteY471" fmla="*/ 1750391 h 2353303"/>
                <a:gd name="connsiteX472" fmla="*/ 26083 w 1809181"/>
                <a:gd name="connsiteY472" fmla="*/ 1747960 h 2353303"/>
                <a:gd name="connsiteX473" fmla="*/ 30825 w 1809181"/>
                <a:gd name="connsiteY473" fmla="*/ 1733373 h 2353303"/>
                <a:gd name="connsiteX474" fmla="*/ 30825 w 1809181"/>
                <a:gd name="connsiteY474" fmla="*/ 1723649 h 2353303"/>
                <a:gd name="connsiteX475" fmla="*/ 18969 w 1809181"/>
                <a:gd name="connsiteY475" fmla="*/ 1723649 h 2353303"/>
                <a:gd name="connsiteX476" fmla="*/ 16598 w 1809181"/>
                <a:gd name="connsiteY476" fmla="*/ 1701769 h 2353303"/>
                <a:gd name="connsiteX477" fmla="*/ 4743 w 1809181"/>
                <a:gd name="connsiteY477" fmla="*/ 1701769 h 2353303"/>
                <a:gd name="connsiteX478" fmla="*/ 0 w 1809181"/>
                <a:gd name="connsiteY478" fmla="*/ 1684751 h 2353303"/>
                <a:gd name="connsiteX479" fmla="*/ 23712 w 1809181"/>
                <a:gd name="connsiteY479" fmla="*/ 1675027 h 2353303"/>
                <a:gd name="connsiteX480" fmla="*/ 23712 w 1809181"/>
                <a:gd name="connsiteY480" fmla="*/ 1672596 h 2353303"/>
                <a:gd name="connsiteX481" fmla="*/ 47423 w 1809181"/>
                <a:gd name="connsiteY481" fmla="*/ 1672596 h 2353303"/>
                <a:gd name="connsiteX482" fmla="*/ 40310 w 1809181"/>
                <a:gd name="connsiteY482" fmla="*/ 1638560 h 2353303"/>
                <a:gd name="connsiteX483" fmla="*/ 18969 w 1809181"/>
                <a:gd name="connsiteY483" fmla="*/ 1643422 h 2353303"/>
                <a:gd name="connsiteX484" fmla="*/ 16598 w 1809181"/>
                <a:gd name="connsiteY484" fmla="*/ 1611818 h 2353303"/>
                <a:gd name="connsiteX485" fmla="*/ 23712 w 1809181"/>
                <a:gd name="connsiteY485" fmla="*/ 1611818 h 2353303"/>
                <a:gd name="connsiteX486" fmla="*/ 11856 w 1809181"/>
                <a:gd name="connsiteY486" fmla="*/ 1602094 h 2353303"/>
                <a:gd name="connsiteX487" fmla="*/ 23712 w 1809181"/>
                <a:gd name="connsiteY487" fmla="*/ 1597232 h 2353303"/>
                <a:gd name="connsiteX488" fmla="*/ 16598 w 1809181"/>
                <a:gd name="connsiteY488" fmla="*/ 1582645 h 2353303"/>
                <a:gd name="connsiteX489" fmla="*/ 18969 w 1809181"/>
                <a:gd name="connsiteY489" fmla="*/ 1570489 h 2353303"/>
                <a:gd name="connsiteX490" fmla="*/ 18969 w 1809181"/>
                <a:gd name="connsiteY490" fmla="*/ 1553472 h 2353303"/>
                <a:gd name="connsiteX491" fmla="*/ 30825 w 1809181"/>
                <a:gd name="connsiteY491" fmla="*/ 1548610 h 2353303"/>
                <a:gd name="connsiteX492" fmla="*/ 30825 w 1809181"/>
                <a:gd name="connsiteY492" fmla="*/ 1541316 h 2353303"/>
                <a:gd name="connsiteX493" fmla="*/ 37939 w 1809181"/>
                <a:gd name="connsiteY493" fmla="*/ 1548610 h 2353303"/>
                <a:gd name="connsiteX494" fmla="*/ 52165 w 1809181"/>
                <a:gd name="connsiteY494" fmla="*/ 1541316 h 2353303"/>
                <a:gd name="connsiteX495" fmla="*/ 47423 w 1809181"/>
                <a:gd name="connsiteY495" fmla="*/ 1541316 h 2353303"/>
                <a:gd name="connsiteX496" fmla="*/ 54537 w 1809181"/>
                <a:gd name="connsiteY496" fmla="*/ 1538885 h 2353303"/>
                <a:gd name="connsiteX497" fmla="*/ 59279 w 1809181"/>
                <a:gd name="connsiteY497" fmla="*/ 1546179 h 2353303"/>
                <a:gd name="connsiteX498" fmla="*/ 66392 w 1809181"/>
                <a:gd name="connsiteY498" fmla="*/ 1546179 h 2353303"/>
                <a:gd name="connsiteX499" fmla="*/ 80619 w 1809181"/>
                <a:gd name="connsiteY499" fmla="*/ 1553472 h 2353303"/>
                <a:gd name="connsiteX500" fmla="*/ 85361 w 1809181"/>
                <a:gd name="connsiteY500" fmla="*/ 1548610 h 2353303"/>
                <a:gd name="connsiteX501" fmla="*/ 94846 w 1809181"/>
                <a:gd name="connsiteY501" fmla="*/ 1560765 h 2353303"/>
                <a:gd name="connsiteX502" fmla="*/ 99588 w 1809181"/>
                <a:gd name="connsiteY502" fmla="*/ 1570489 h 2353303"/>
                <a:gd name="connsiteX503" fmla="*/ 106702 w 1809181"/>
                <a:gd name="connsiteY503" fmla="*/ 1568058 h 2353303"/>
                <a:gd name="connsiteX504" fmla="*/ 113815 w 1809181"/>
                <a:gd name="connsiteY504" fmla="*/ 1575352 h 2353303"/>
                <a:gd name="connsiteX505" fmla="*/ 128042 w 1809181"/>
                <a:gd name="connsiteY505" fmla="*/ 1570489 h 2353303"/>
                <a:gd name="connsiteX506" fmla="*/ 132784 w 1809181"/>
                <a:gd name="connsiteY506" fmla="*/ 1582645 h 2353303"/>
                <a:gd name="connsiteX507" fmla="*/ 154124 w 1809181"/>
                <a:gd name="connsiteY507" fmla="*/ 1587507 h 2353303"/>
                <a:gd name="connsiteX508" fmla="*/ 154124 w 1809181"/>
                <a:gd name="connsiteY508" fmla="*/ 1570489 h 2353303"/>
                <a:gd name="connsiteX509" fmla="*/ 163609 w 1809181"/>
                <a:gd name="connsiteY509" fmla="*/ 1570489 h 2353303"/>
                <a:gd name="connsiteX510" fmla="*/ 173094 w 1809181"/>
                <a:gd name="connsiteY510" fmla="*/ 1553472 h 2353303"/>
                <a:gd name="connsiteX511" fmla="*/ 161238 w 1809181"/>
                <a:gd name="connsiteY511" fmla="*/ 1473246 h 2353303"/>
                <a:gd name="connsiteX512" fmla="*/ 168351 w 1809181"/>
                <a:gd name="connsiteY512" fmla="*/ 1478108 h 2353303"/>
                <a:gd name="connsiteX513" fmla="*/ 173094 w 1809181"/>
                <a:gd name="connsiteY513" fmla="*/ 1465952 h 2353303"/>
                <a:gd name="connsiteX514" fmla="*/ 180207 w 1809181"/>
                <a:gd name="connsiteY514" fmla="*/ 1470814 h 2353303"/>
                <a:gd name="connsiteX515" fmla="*/ 180207 w 1809181"/>
                <a:gd name="connsiteY515" fmla="*/ 1465952 h 2353303"/>
                <a:gd name="connsiteX516" fmla="*/ 194434 w 1809181"/>
                <a:gd name="connsiteY516" fmla="*/ 1465952 h 2353303"/>
                <a:gd name="connsiteX517" fmla="*/ 180207 w 1809181"/>
                <a:gd name="connsiteY517" fmla="*/ 1376002 h 2353303"/>
                <a:gd name="connsiteX518" fmla="*/ 161238 w 1809181"/>
                <a:gd name="connsiteY518" fmla="*/ 1380864 h 2353303"/>
                <a:gd name="connsiteX519" fmla="*/ 161238 w 1809181"/>
                <a:gd name="connsiteY519" fmla="*/ 1373571 h 2353303"/>
                <a:gd name="connsiteX520" fmla="*/ 135155 w 1809181"/>
                <a:gd name="connsiteY520" fmla="*/ 1373571 h 2353303"/>
                <a:gd name="connsiteX521" fmla="*/ 132784 w 1809181"/>
                <a:gd name="connsiteY521" fmla="*/ 1346829 h 2353303"/>
                <a:gd name="connsiteX522" fmla="*/ 132784 w 1809181"/>
                <a:gd name="connsiteY522" fmla="*/ 1334673 h 2353303"/>
                <a:gd name="connsiteX523" fmla="*/ 139898 w 1809181"/>
                <a:gd name="connsiteY523" fmla="*/ 1327380 h 2353303"/>
                <a:gd name="connsiteX524" fmla="*/ 135155 w 1809181"/>
                <a:gd name="connsiteY524" fmla="*/ 1305500 h 2353303"/>
                <a:gd name="connsiteX525" fmla="*/ 142269 w 1809181"/>
                <a:gd name="connsiteY525" fmla="*/ 1303069 h 2353303"/>
                <a:gd name="connsiteX526" fmla="*/ 139898 w 1809181"/>
                <a:gd name="connsiteY526" fmla="*/ 1298207 h 2353303"/>
                <a:gd name="connsiteX527" fmla="*/ 142269 w 1809181"/>
                <a:gd name="connsiteY527" fmla="*/ 1295775 h 2353303"/>
                <a:gd name="connsiteX528" fmla="*/ 149382 w 1809181"/>
                <a:gd name="connsiteY528" fmla="*/ 1295775 h 2353303"/>
                <a:gd name="connsiteX529" fmla="*/ 149382 w 1809181"/>
                <a:gd name="connsiteY529" fmla="*/ 1276327 h 2353303"/>
                <a:gd name="connsiteX530" fmla="*/ 142269 w 1809181"/>
                <a:gd name="connsiteY530" fmla="*/ 1276327 h 2353303"/>
                <a:gd name="connsiteX531" fmla="*/ 142269 w 1809181"/>
                <a:gd name="connsiteY531" fmla="*/ 1247154 h 2353303"/>
                <a:gd name="connsiteX532" fmla="*/ 154124 w 1809181"/>
                <a:gd name="connsiteY532" fmla="*/ 1242291 h 2353303"/>
                <a:gd name="connsiteX533" fmla="*/ 149382 w 1809181"/>
                <a:gd name="connsiteY533" fmla="*/ 1220411 h 2353303"/>
                <a:gd name="connsiteX534" fmla="*/ 180207 w 1809181"/>
                <a:gd name="connsiteY534" fmla="*/ 1215549 h 2353303"/>
                <a:gd name="connsiteX535" fmla="*/ 175465 w 1809181"/>
                <a:gd name="connsiteY535" fmla="*/ 1198532 h 2353303"/>
                <a:gd name="connsiteX536" fmla="*/ 161238 w 1809181"/>
                <a:gd name="connsiteY536" fmla="*/ 1193669 h 2353303"/>
                <a:gd name="connsiteX537" fmla="*/ 154124 w 1809181"/>
                <a:gd name="connsiteY537" fmla="*/ 1179083 h 2353303"/>
                <a:gd name="connsiteX538" fmla="*/ 132784 w 1809181"/>
                <a:gd name="connsiteY538" fmla="*/ 1179083 h 2353303"/>
                <a:gd name="connsiteX539" fmla="*/ 128042 w 1809181"/>
                <a:gd name="connsiteY539" fmla="*/ 1157203 h 2353303"/>
                <a:gd name="connsiteX540" fmla="*/ 118557 w 1809181"/>
                <a:gd name="connsiteY540" fmla="*/ 1157203 h 2353303"/>
                <a:gd name="connsiteX541" fmla="*/ 99588 w 1809181"/>
                <a:gd name="connsiteY541" fmla="*/ 1157203 h 2353303"/>
                <a:gd name="connsiteX542" fmla="*/ 94846 w 1809181"/>
                <a:gd name="connsiteY542" fmla="*/ 1132892 h 2353303"/>
                <a:gd name="connsiteX543" fmla="*/ 87732 w 1809181"/>
                <a:gd name="connsiteY543" fmla="*/ 1115874 h 2353303"/>
                <a:gd name="connsiteX544" fmla="*/ 85361 w 1809181"/>
                <a:gd name="connsiteY544" fmla="*/ 1084270 h 2353303"/>
                <a:gd name="connsiteX545" fmla="*/ 92475 w 1809181"/>
                <a:gd name="connsiteY545" fmla="*/ 1084270 h 2353303"/>
                <a:gd name="connsiteX546" fmla="*/ 94846 w 1809181"/>
                <a:gd name="connsiteY546" fmla="*/ 1074546 h 2353303"/>
                <a:gd name="connsiteX547" fmla="*/ 85361 w 1809181"/>
                <a:gd name="connsiteY547" fmla="*/ 1047803 h 2353303"/>
                <a:gd name="connsiteX548" fmla="*/ 80619 w 1809181"/>
                <a:gd name="connsiteY548" fmla="*/ 1025924 h 2353303"/>
                <a:gd name="connsiteX549" fmla="*/ 73506 w 1809181"/>
                <a:gd name="connsiteY549" fmla="*/ 1025924 h 2353303"/>
                <a:gd name="connsiteX550" fmla="*/ 71134 w 1809181"/>
                <a:gd name="connsiteY550" fmla="*/ 1021061 h 2353303"/>
                <a:gd name="connsiteX551" fmla="*/ 85361 w 1809181"/>
                <a:gd name="connsiteY551" fmla="*/ 999182 h 2353303"/>
                <a:gd name="connsiteX552" fmla="*/ 99588 w 1809181"/>
                <a:gd name="connsiteY552" fmla="*/ 1004044 h 2353303"/>
                <a:gd name="connsiteX553" fmla="*/ 101959 w 1809181"/>
                <a:gd name="connsiteY553" fmla="*/ 1011337 h 2353303"/>
                <a:gd name="connsiteX554" fmla="*/ 113815 w 1809181"/>
                <a:gd name="connsiteY554" fmla="*/ 1018630 h 2353303"/>
                <a:gd name="connsiteX555" fmla="*/ 132784 w 1809181"/>
                <a:gd name="connsiteY555" fmla="*/ 1018630 h 2353303"/>
                <a:gd name="connsiteX556" fmla="*/ 135155 w 1809181"/>
                <a:gd name="connsiteY556" fmla="*/ 1025924 h 2353303"/>
                <a:gd name="connsiteX557" fmla="*/ 147011 w 1809181"/>
                <a:gd name="connsiteY557" fmla="*/ 1021061 h 2353303"/>
                <a:gd name="connsiteX558" fmla="*/ 154124 w 1809181"/>
                <a:gd name="connsiteY558" fmla="*/ 1004044 h 2353303"/>
                <a:gd name="connsiteX559" fmla="*/ 208661 w 1809181"/>
                <a:gd name="connsiteY559" fmla="*/ 1006475 h 2353303"/>
                <a:gd name="connsiteX560" fmla="*/ 241857 w 1809181"/>
                <a:gd name="connsiteY560" fmla="*/ 1040510 h 2353303"/>
                <a:gd name="connsiteX561" fmla="*/ 244228 w 1809181"/>
                <a:gd name="connsiteY561" fmla="*/ 1028355 h 2353303"/>
                <a:gd name="connsiteX562" fmla="*/ 237114 w 1809181"/>
                <a:gd name="connsiteY562" fmla="*/ 1028355 h 2353303"/>
                <a:gd name="connsiteX563" fmla="*/ 234743 w 1809181"/>
                <a:gd name="connsiteY563" fmla="*/ 1021061 h 2353303"/>
                <a:gd name="connsiteX564" fmla="*/ 222888 w 1809181"/>
                <a:gd name="connsiteY564" fmla="*/ 1011337 h 2353303"/>
                <a:gd name="connsiteX565" fmla="*/ 227630 w 1809181"/>
                <a:gd name="connsiteY565" fmla="*/ 1004044 h 2353303"/>
                <a:gd name="connsiteX566" fmla="*/ 234743 w 1809181"/>
                <a:gd name="connsiteY566" fmla="*/ 1004044 h 2353303"/>
                <a:gd name="connsiteX567" fmla="*/ 237114 w 1809181"/>
                <a:gd name="connsiteY567" fmla="*/ 991888 h 2353303"/>
                <a:gd name="connsiteX568" fmla="*/ 256084 w 1809181"/>
                <a:gd name="connsiteY568" fmla="*/ 991888 h 2353303"/>
                <a:gd name="connsiteX569" fmla="*/ 258455 w 1809181"/>
                <a:gd name="connsiteY569" fmla="*/ 977302 h 2353303"/>
                <a:gd name="connsiteX570" fmla="*/ 265568 w 1809181"/>
                <a:gd name="connsiteY570" fmla="*/ 979733 h 2353303"/>
                <a:gd name="connsiteX571" fmla="*/ 275053 w 1809181"/>
                <a:gd name="connsiteY571" fmla="*/ 965146 h 2353303"/>
                <a:gd name="connsiteX572" fmla="*/ 296393 w 1809181"/>
                <a:gd name="connsiteY572" fmla="*/ 970008 h 2353303"/>
                <a:gd name="connsiteX573" fmla="*/ 296393 w 1809181"/>
                <a:gd name="connsiteY573" fmla="*/ 977302 h 2353303"/>
                <a:gd name="connsiteX574" fmla="*/ 317733 w 1809181"/>
                <a:gd name="connsiteY574" fmla="*/ 991888 h 2353303"/>
                <a:gd name="connsiteX575" fmla="*/ 317733 w 1809181"/>
                <a:gd name="connsiteY575" fmla="*/ 943266 h 2353303"/>
                <a:gd name="connsiteX576" fmla="*/ 329589 w 1809181"/>
                <a:gd name="connsiteY576" fmla="*/ 935973 h 2353303"/>
                <a:gd name="connsiteX577" fmla="*/ 336702 w 1809181"/>
                <a:gd name="connsiteY577" fmla="*/ 921386 h 2353303"/>
                <a:gd name="connsiteX578" fmla="*/ 353300 w 1809181"/>
                <a:gd name="connsiteY578" fmla="*/ 921386 h 2353303"/>
                <a:gd name="connsiteX579" fmla="*/ 358043 w 1809181"/>
                <a:gd name="connsiteY579" fmla="*/ 909231 h 2353303"/>
                <a:gd name="connsiteX580" fmla="*/ 386496 w 1809181"/>
                <a:gd name="connsiteY580" fmla="*/ 909231 h 2353303"/>
                <a:gd name="connsiteX581" fmla="*/ 386496 w 1809181"/>
                <a:gd name="connsiteY581" fmla="*/ 899507 h 2353303"/>
                <a:gd name="connsiteX582" fmla="*/ 374641 w 1809181"/>
                <a:gd name="connsiteY582" fmla="*/ 894644 h 2353303"/>
                <a:gd name="connsiteX583" fmla="*/ 384125 w 1809181"/>
                <a:gd name="connsiteY583" fmla="*/ 882489 h 2353303"/>
                <a:gd name="connsiteX584" fmla="*/ 367527 w 1809181"/>
                <a:gd name="connsiteY584" fmla="*/ 872764 h 2353303"/>
                <a:gd name="connsiteX585" fmla="*/ 374641 w 1809181"/>
                <a:gd name="connsiteY585" fmla="*/ 865471 h 2353303"/>
                <a:gd name="connsiteX586" fmla="*/ 379383 w 1809181"/>
                <a:gd name="connsiteY586" fmla="*/ 867902 h 2353303"/>
                <a:gd name="connsiteX587" fmla="*/ 384125 w 1809181"/>
                <a:gd name="connsiteY587" fmla="*/ 860609 h 2353303"/>
                <a:gd name="connsiteX588" fmla="*/ 379383 w 1809181"/>
                <a:gd name="connsiteY588" fmla="*/ 860609 h 2353303"/>
                <a:gd name="connsiteX589" fmla="*/ 391239 w 1809181"/>
                <a:gd name="connsiteY589" fmla="*/ 853316 h 2353303"/>
                <a:gd name="connsiteX590" fmla="*/ 393610 w 1809181"/>
                <a:gd name="connsiteY590" fmla="*/ 846022 h 2353303"/>
                <a:gd name="connsiteX591" fmla="*/ 400723 w 1809181"/>
                <a:gd name="connsiteY591" fmla="*/ 858178 h 2353303"/>
                <a:gd name="connsiteX592" fmla="*/ 407837 w 1809181"/>
                <a:gd name="connsiteY592" fmla="*/ 853316 h 2353303"/>
                <a:gd name="connsiteX593" fmla="*/ 407837 w 1809181"/>
                <a:gd name="connsiteY593" fmla="*/ 831436 h 2353303"/>
                <a:gd name="connsiteX594" fmla="*/ 414950 w 1809181"/>
                <a:gd name="connsiteY594" fmla="*/ 831436 h 2353303"/>
                <a:gd name="connsiteX595" fmla="*/ 414950 w 1809181"/>
                <a:gd name="connsiteY595" fmla="*/ 811987 h 2353303"/>
                <a:gd name="connsiteX596" fmla="*/ 422063 w 1809181"/>
                <a:gd name="connsiteY596" fmla="*/ 809556 h 2353303"/>
                <a:gd name="connsiteX597" fmla="*/ 429177 w 1809181"/>
                <a:gd name="connsiteY597" fmla="*/ 802263 h 2353303"/>
                <a:gd name="connsiteX598" fmla="*/ 445775 w 1809181"/>
                <a:gd name="connsiteY598" fmla="*/ 804694 h 2353303"/>
                <a:gd name="connsiteX599" fmla="*/ 445775 w 1809181"/>
                <a:gd name="connsiteY599" fmla="*/ 809556 h 2353303"/>
                <a:gd name="connsiteX600" fmla="*/ 452888 w 1809181"/>
                <a:gd name="connsiteY600" fmla="*/ 804694 h 2353303"/>
                <a:gd name="connsiteX601" fmla="*/ 460002 w 1809181"/>
                <a:gd name="connsiteY601" fmla="*/ 804694 h 2353303"/>
                <a:gd name="connsiteX602" fmla="*/ 460002 w 1809181"/>
                <a:gd name="connsiteY602" fmla="*/ 802263 h 2353303"/>
                <a:gd name="connsiteX603" fmla="*/ 474229 w 1809181"/>
                <a:gd name="connsiteY603" fmla="*/ 797400 h 2353303"/>
                <a:gd name="connsiteX604" fmla="*/ 469486 w 1809181"/>
                <a:gd name="connsiteY604" fmla="*/ 777952 h 2353303"/>
                <a:gd name="connsiteX605" fmla="*/ 462373 w 1809181"/>
                <a:gd name="connsiteY605" fmla="*/ 770658 h 2353303"/>
                <a:gd name="connsiteX606" fmla="*/ 467115 w 1809181"/>
                <a:gd name="connsiteY606" fmla="*/ 768227 h 2353303"/>
                <a:gd name="connsiteX607" fmla="*/ 493198 w 1809181"/>
                <a:gd name="connsiteY607" fmla="*/ 763365 h 2353303"/>
                <a:gd name="connsiteX608" fmla="*/ 535878 w 1809181"/>
                <a:gd name="connsiteY608" fmla="*/ 741485 h 2353303"/>
                <a:gd name="connsiteX609" fmla="*/ 524023 w 1809181"/>
                <a:gd name="connsiteY609" fmla="*/ 726899 h 2353303"/>
                <a:gd name="connsiteX610" fmla="*/ 469486 w 1809181"/>
                <a:gd name="connsiteY610" fmla="*/ 705019 h 2353303"/>
                <a:gd name="connsiteX611" fmla="*/ 493198 w 1809181"/>
                <a:gd name="connsiteY611" fmla="*/ 680708 h 2353303"/>
                <a:gd name="connsiteX612" fmla="*/ 500311 w 1809181"/>
                <a:gd name="connsiteY612" fmla="*/ 673414 h 2353303"/>
                <a:gd name="connsiteX613" fmla="*/ 528765 w 1809181"/>
                <a:gd name="connsiteY613" fmla="*/ 670983 h 2353303"/>
                <a:gd name="connsiteX614" fmla="*/ 616497 w 1809181"/>
                <a:gd name="connsiteY614" fmla="*/ 692863 h 2353303"/>
                <a:gd name="connsiteX615" fmla="*/ 630724 w 1809181"/>
                <a:gd name="connsiteY615" fmla="*/ 688001 h 2353303"/>
                <a:gd name="connsiteX616" fmla="*/ 630724 w 1809181"/>
                <a:gd name="connsiteY616" fmla="*/ 695294 h 2353303"/>
                <a:gd name="connsiteX617" fmla="*/ 640208 w 1809181"/>
                <a:gd name="connsiteY617" fmla="*/ 695294 h 2353303"/>
                <a:gd name="connsiteX618" fmla="*/ 644951 w 1809181"/>
                <a:gd name="connsiteY618" fmla="*/ 678277 h 2353303"/>
                <a:gd name="connsiteX619" fmla="*/ 652064 w 1809181"/>
                <a:gd name="connsiteY619" fmla="*/ 666121 h 2353303"/>
                <a:gd name="connsiteX620" fmla="*/ 663920 w 1809181"/>
                <a:gd name="connsiteY620" fmla="*/ 688001 h 2353303"/>
                <a:gd name="connsiteX621" fmla="*/ 671033 w 1809181"/>
                <a:gd name="connsiteY621" fmla="*/ 685570 h 2353303"/>
                <a:gd name="connsiteX622" fmla="*/ 685260 w 1809181"/>
                <a:gd name="connsiteY622" fmla="*/ 700156 h 2353303"/>
                <a:gd name="connsiteX623" fmla="*/ 685260 w 1809181"/>
                <a:gd name="connsiteY623" fmla="*/ 700156 h 2353303"/>
                <a:gd name="connsiteX624" fmla="*/ 671033 w 1809181"/>
                <a:gd name="connsiteY624" fmla="*/ 685570 h 2353303"/>
                <a:gd name="connsiteX625" fmla="*/ 663920 w 1809181"/>
                <a:gd name="connsiteY625" fmla="*/ 688001 h 2353303"/>
                <a:gd name="connsiteX626" fmla="*/ 652064 w 1809181"/>
                <a:gd name="connsiteY626" fmla="*/ 666121 h 2353303"/>
                <a:gd name="connsiteX627" fmla="*/ 652064 w 1809181"/>
                <a:gd name="connsiteY627" fmla="*/ 658827 h 2353303"/>
                <a:gd name="connsiteX628" fmla="*/ 673404 w 1809181"/>
                <a:gd name="connsiteY628" fmla="*/ 646672 h 2353303"/>
                <a:gd name="connsiteX629" fmla="*/ 666291 w 1809181"/>
                <a:gd name="connsiteY629" fmla="*/ 639379 h 2353303"/>
                <a:gd name="connsiteX630" fmla="*/ 697116 w 1809181"/>
                <a:gd name="connsiteY630" fmla="*/ 629654 h 2353303"/>
                <a:gd name="connsiteX631" fmla="*/ 692374 w 1809181"/>
                <a:gd name="connsiteY631" fmla="*/ 615068 h 2353303"/>
                <a:gd name="connsiteX632" fmla="*/ 659178 w 1809181"/>
                <a:gd name="connsiteY632" fmla="*/ 610205 h 2353303"/>
                <a:gd name="connsiteX633" fmla="*/ 656806 w 1809181"/>
                <a:gd name="connsiteY633" fmla="*/ 595619 h 2353303"/>
                <a:gd name="connsiteX634" fmla="*/ 666291 w 1809181"/>
                <a:gd name="connsiteY634" fmla="*/ 534841 h 2353303"/>
                <a:gd name="connsiteX635" fmla="*/ 656806 w 1809181"/>
                <a:gd name="connsiteY635" fmla="*/ 525117 h 2353303"/>
                <a:gd name="connsiteX636" fmla="*/ 656806 w 1809181"/>
                <a:gd name="connsiteY636" fmla="*/ 503237 h 2353303"/>
                <a:gd name="connsiteX637" fmla="*/ 640208 w 1809181"/>
                <a:gd name="connsiteY637" fmla="*/ 503237 h 2353303"/>
                <a:gd name="connsiteX638" fmla="*/ 644951 w 1809181"/>
                <a:gd name="connsiteY638" fmla="*/ 471633 h 2353303"/>
                <a:gd name="connsiteX639" fmla="*/ 637837 w 1809181"/>
                <a:gd name="connsiteY639" fmla="*/ 464340 h 2353303"/>
                <a:gd name="connsiteX640" fmla="*/ 640208 w 1809181"/>
                <a:gd name="connsiteY640" fmla="*/ 444891 h 2353303"/>
                <a:gd name="connsiteX641" fmla="*/ 659178 w 1809181"/>
                <a:gd name="connsiteY641" fmla="*/ 444891 h 2353303"/>
                <a:gd name="connsiteX642" fmla="*/ 678147 w 1809181"/>
                <a:gd name="connsiteY642" fmla="*/ 430304 h 2353303"/>
                <a:gd name="connsiteX643" fmla="*/ 680518 w 1809181"/>
                <a:gd name="connsiteY643" fmla="*/ 427873 h 2353303"/>
                <a:gd name="connsiteX644" fmla="*/ 659178 w 1809181"/>
                <a:gd name="connsiteY644" fmla="*/ 423011 h 2353303"/>
                <a:gd name="connsiteX645" fmla="*/ 666291 w 1809181"/>
                <a:gd name="connsiteY645" fmla="*/ 405993 h 2353303"/>
                <a:gd name="connsiteX646" fmla="*/ 692374 w 1809181"/>
                <a:gd name="connsiteY646" fmla="*/ 408424 h 2353303"/>
                <a:gd name="connsiteX647" fmla="*/ 687631 w 1809181"/>
                <a:gd name="connsiteY647" fmla="*/ 388975 h 2353303"/>
                <a:gd name="connsiteX648" fmla="*/ 687631 w 1809181"/>
                <a:gd name="connsiteY648" fmla="*/ 374389 h 2353303"/>
                <a:gd name="connsiteX649" fmla="*/ 704229 w 1809181"/>
                <a:gd name="connsiteY649" fmla="*/ 374389 h 2353303"/>
                <a:gd name="connsiteX650" fmla="*/ 706600 w 1809181"/>
                <a:gd name="connsiteY650" fmla="*/ 367096 h 2353303"/>
                <a:gd name="connsiteX651" fmla="*/ 713714 w 1809181"/>
                <a:gd name="connsiteY651" fmla="*/ 364665 h 2353303"/>
                <a:gd name="connsiteX652" fmla="*/ 711343 w 1809181"/>
                <a:gd name="connsiteY652" fmla="*/ 347647 h 2353303"/>
                <a:gd name="connsiteX653" fmla="*/ 739796 w 1809181"/>
                <a:gd name="connsiteY653" fmla="*/ 337922 h 2353303"/>
                <a:gd name="connsiteX654" fmla="*/ 727941 w 1809181"/>
                <a:gd name="connsiteY654" fmla="*/ 333060 h 2353303"/>
                <a:gd name="connsiteX655" fmla="*/ 725569 w 1809181"/>
                <a:gd name="connsiteY655" fmla="*/ 311180 h 2353303"/>
                <a:gd name="connsiteX656" fmla="*/ 718456 w 1809181"/>
                <a:gd name="connsiteY656" fmla="*/ 308749 h 2353303"/>
                <a:gd name="connsiteX657" fmla="*/ 725569 w 1809181"/>
                <a:gd name="connsiteY657" fmla="*/ 299025 h 2353303"/>
                <a:gd name="connsiteX658" fmla="*/ 725569 w 1809181"/>
                <a:gd name="connsiteY658" fmla="*/ 296594 h 2353303"/>
                <a:gd name="connsiteX659" fmla="*/ 713714 w 1809181"/>
                <a:gd name="connsiteY659" fmla="*/ 291732 h 2353303"/>
                <a:gd name="connsiteX660" fmla="*/ 704229 w 1809181"/>
                <a:gd name="connsiteY660" fmla="*/ 299025 h 2353303"/>
                <a:gd name="connsiteX661" fmla="*/ 692374 w 1809181"/>
                <a:gd name="connsiteY661" fmla="*/ 282007 h 2353303"/>
                <a:gd name="connsiteX662" fmla="*/ 706600 w 1809181"/>
                <a:gd name="connsiteY662" fmla="*/ 255265 h 2353303"/>
                <a:gd name="connsiteX663" fmla="*/ 713714 w 1809181"/>
                <a:gd name="connsiteY663" fmla="*/ 267421 h 2353303"/>
                <a:gd name="connsiteX664" fmla="*/ 732683 w 1809181"/>
                <a:gd name="connsiteY664" fmla="*/ 240679 h 2353303"/>
                <a:gd name="connsiteX665" fmla="*/ 742167 w 1809181"/>
                <a:gd name="connsiteY665" fmla="*/ 240679 h 2353303"/>
                <a:gd name="connsiteX666" fmla="*/ 742167 w 1809181"/>
                <a:gd name="connsiteY666" fmla="*/ 233385 h 2353303"/>
                <a:gd name="connsiteX667" fmla="*/ 720827 w 1809181"/>
                <a:gd name="connsiteY667" fmla="*/ 218799 h 2353303"/>
                <a:gd name="connsiteX668" fmla="*/ 727941 w 1809181"/>
                <a:gd name="connsiteY668" fmla="*/ 199350 h 2353303"/>
                <a:gd name="connsiteX669" fmla="*/ 754023 w 1809181"/>
                <a:gd name="connsiteY669" fmla="*/ 199350 h 2353303"/>
                <a:gd name="connsiteX670" fmla="*/ 761137 w 1809181"/>
                <a:gd name="connsiteY670" fmla="*/ 192057 h 2353303"/>
                <a:gd name="connsiteX671" fmla="*/ 732683 w 1809181"/>
                <a:gd name="connsiteY671" fmla="*/ 150728 h 2353303"/>
                <a:gd name="connsiteX672" fmla="*/ 742167 w 1809181"/>
                <a:gd name="connsiteY672" fmla="*/ 131279 h 2353303"/>
                <a:gd name="connsiteX673" fmla="*/ 775363 w 1809181"/>
                <a:gd name="connsiteY673" fmla="*/ 116693 h 2353303"/>
                <a:gd name="connsiteX674" fmla="*/ 780106 w 1809181"/>
                <a:gd name="connsiteY674" fmla="*/ 131279 h 2353303"/>
                <a:gd name="connsiteX675" fmla="*/ 801446 w 1809181"/>
                <a:gd name="connsiteY675" fmla="*/ 116693 h 2353303"/>
                <a:gd name="connsiteX676" fmla="*/ 796704 w 1809181"/>
                <a:gd name="connsiteY676" fmla="*/ 109399 h 2353303"/>
                <a:gd name="connsiteX677" fmla="*/ 813302 w 1809181"/>
                <a:gd name="connsiteY677" fmla="*/ 102106 h 2353303"/>
                <a:gd name="connsiteX678" fmla="*/ 813302 w 1809181"/>
                <a:gd name="connsiteY678" fmla="*/ 94813 h 2353303"/>
                <a:gd name="connsiteX679" fmla="*/ 822786 w 1809181"/>
                <a:gd name="connsiteY679" fmla="*/ 87519 h 2353303"/>
                <a:gd name="connsiteX680" fmla="*/ 808559 w 1809181"/>
                <a:gd name="connsiteY680" fmla="*/ 53484 h 2353303"/>
                <a:gd name="connsiteX681" fmla="*/ 806188 w 1809181"/>
                <a:gd name="connsiteY681" fmla="*/ 7293 h 2353303"/>
                <a:gd name="connsiteX682" fmla="*/ 848869 w 1809181"/>
                <a:gd name="connsiteY682" fmla="*/ 17018 h 2353303"/>
                <a:gd name="connsiteX683" fmla="*/ 870209 w 1809181"/>
                <a:gd name="connsiteY683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15774 w 1809181"/>
                <a:gd name="connsiteY416" fmla="*/ 2299819 h 2353303"/>
                <a:gd name="connsiteX417" fmla="*/ 230001 w 1809181"/>
                <a:gd name="connsiteY417" fmla="*/ 2292526 h 2353303"/>
                <a:gd name="connsiteX418" fmla="*/ 196805 w 1809181"/>
                <a:gd name="connsiteY418" fmla="*/ 2241472 h 2353303"/>
                <a:gd name="connsiteX419" fmla="*/ 194434 w 1809181"/>
                <a:gd name="connsiteY419" fmla="*/ 2241472 h 2353303"/>
                <a:gd name="connsiteX420" fmla="*/ 194434 w 1809181"/>
                <a:gd name="connsiteY420" fmla="*/ 2234179 h 2353303"/>
                <a:gd name="connsiteX421" fmla="*/ 187320 w 1809181"/>
                <a:gd name="connsiteY421" fmla="*/ 2241472 h 2353303"/>
                <a:gd name="connsiteX422" fmla="*/ 180207 w 1809181"/>
                <a:gd name="connsiteY422" fmla="*/ 2236610 h 2353303"/>
                <a:gd name="connsiteX423" fmla="*/ 175465 w 1809181"/>
                <a:gd name="connsiteY423" fmla="*/ 2229317 h 2353303"/>
                <a:gd name="connsiteX424" fmla="*/ 154124 w 1809181"/>
                <a:gd name="connsiteY424" fmla="*/ 2209868 h 2353303"/>
                <a:gd name="connsiteX425" fmla="*/ 187320 w 1809181"/>
                <a:gd name="connsiteY425" fmla="*/ 2119918 h 2353303"/>
                <a:gd name="connsiteX426" fmla="*/ 196805 w 1809181"/>
                <a:gd name="connsiteY426" fmla="*/ 2119918 h 2353303"/>
                <a:gd name="connsiteX427" fmla="*/ 196805 w 1809181"/>
                <a:gd name="connsiteY427" fmla="*/ 2129642 h 2353303"/>
                <a:gd name="connsiteX428" fmla="*/ 237114 w 1809181"/>
                <a:gd name="connsiteY428" fmla="*/ 2124780 h 2353303"/>
                <a:gd name="connsiteX429" fmla="*/ 244228 w 1809181"/>
                <a:gd name="connsiteY429" fmla="*/ 2136935 h 2353303"/>
                <a:gd name="connsiteX430" fmla="*/ 263197 w 1809181"/>
                <a:gd name="connsiteY430" fmla="*/ 2124780 h 2353303"/>
                <a:gd name="connsiteX431" fmla="*/ 263197 w 1809181"/>
                <a:gd name="connsiteY431" fmla="*/ 2119918 h 2353303"/>
                <a:gd name="connsiteX432" fmla="*/ 284537 w 1809181"/>
                <a:gd name="connsiteY432" fmla="*/ 2105331 h 2353303"/>
                <a:gd name="connsiteX433" fmla="*/ 277424 w 1809181"/>
                <a:gd name="connsiteY433" fmla="*/ 2081020 h 2353303"/>
                <a:gd name="connsiteX434" fmla="*/ 291651 w 1809181"/>
                <a:gd name="connsiteY434" fmla="*/ 2076158 h 2353303"/>
                <a:gd name="connsiteX435" fmla="*/ 303506 w 1809181"/>
                <a:gd name="connsiteY435" fmla="*/ 2105331 h 2353303"/>
                <a:gd name="connsiteX436" fmla="*/ 324847 w 1809181"/>
                <a:gd name="connsiteY436" fmla="*/ 2095607 h 2353303"/>
                <a:gd name="connsiteX437" fmla="*/ 320104 w 1809181"/>
                <a:gd name="connsiteY437" fmla="*/ 2081020 h 2353303"/>
                <a:gd name="connsiteX438" fmla="*/ 339073 w 1809181"/>
                <a:gd name="connsiteY438" fmla="*/ 2034829 h 2353303"/>
                <a:gd name="connsiteX439" fmla="*/ 343816 w 1809181"/>
                <a:gd name="connsiteY439" fmla="*/ 2034829 h 2353303"/>
                <a:gd name="connsiteX440" fmla="*/ 343816 w 1809181"/>
                <a:gd name="connsiteY440" fmla="*/ 2008087 h 2353303"/>
                <a:gd name="connsiteX441" fmla="*/ 317733 w 1809181"/>
                <a:gd name="connsiteY441" fmla="*/ 2008087 h 2353303"/>
                <a:gd name="connsiteX442" fmla="*/ 320104 w 1809181"/>
                <a:gd name="connsiteY442" fmla="*/ 2000794 h 2353303"/>
                <a:gd name="connsiteX443" fmla="*/ 312991 w 1809181"/>
                <a:gd name="connsiteY443" fmla="*/ 1998363 h 2353303"/>
                <a:gd name="connsiteX444" fmla="*/ 298764 w 1809181"/>
                <a:gd name="connsiteY444" fmla="*/ 2020243 h 2353303"/>
                <a:gd name="connsiteX445" fmla="*/ 265568 w 1809181"/>
                <a:gd name="connsiteY445" fmla="*/ 1991069 h 2353303"/>
                <a:gd name="connsiteX446" fmla="*/ 263197 w 1809181"/>
                <a:gd name="connsiteY446" fmla="*/ 1991069 h 2353303"/>
                <a:gd name="connsiteX447" fmla="*/ 234743 w 1809181"/>
                <a:gd name="connsiteY447" fmla="*/ 1944879 h 2353303"/>
                <a:gd name="connsiteX448" fmla="*/ 227630 w 1809181"/>
                <a:gd name="connsiteY448" fmla="*/ 1957034 h 2353303"/>
                <a:gd name="connsiteX449" fmla="*/ 215774 w 1809181"/>
                <a:gd name="connsiteY449" fmla="*/ 1942447 h 2353303"/>
                <a:gd name="connsiteX450" fmla="*/ 208661 w 1809181"/>
                <a:gd name="connsiteY450" fmla="*/ 1944879 h 2353303"/>
                <a:gd name="connsiteX451" fmla="*/ 196805 w 1809181"/>
                <a:gd name="connsiteY451" fmla="*/ 1930292 h 2353303"/>
                <a:gd name="connsiteX452" fmla="*/ 173094 w 1809181"/>
                <a:gd name="connsiteY452" fmla="*/ 1952172 h 2353303"/>
                <a:gd name="connsiteX453" fmla="*/ 139898 w 1809181"/>
                <a:gd name="connsiteY453" fmla="*/ 1893826 h 2353303"/>
                <a:gd name="connsiteX454" fmla="*/ 106702 w 1809181"/>
                <a:gd name="connsiteY454" fmla="*/ 1910843 h 2353303"/>
                <a:gd name="connsiteX455" fmla="*/ 99588 w 1809181"/>
                <a:gd name="connsiteY455" fmla="*/ 1903550 h 2353303"/>
                <a:gd name="connsiteX456" fmla="*/ 99588 w 1809181"/>
                <a:gd name="connsiteY456" fmla="*/ 1896257 h 2353303"/>
                <a:gd name="connsiteX457" fmla="*/ 106702 w 1809181"/>
                <a:gd name="connsiteY457" fmla="*/ 1893826 h 2353303"/>
                <a:gd name="connsiteX458" fmla="*/ 106702 w 1809181"/>
                <a:gd name="connsiteY458" fmla="*/ 1886532 h 2353303"/>
                <a:gd name="connsiteX459" fmla="*/ 87732 w 1809181"/>
                <a:gd name="connsiteY459" fmla="*/ 1888963 h 2353303"/>
                <a:gd name="connsiteX460" fmla="*/ 85361 w 1809181"/>
                <a:gd name="connsiteY460" fmla="*/ 1867083 h 2353303"/>
                <a:gd name="connsiteX461" fmla="*/ 101959 w 1809181"/>
                <a:gd name="connsiteY461" fmla="*/ 1867083 h 2353303"/>
                <a:gd name="connsiteX462" fmla="*/ 101959 w 1809181"/>
                <a:gd name="connsiteY462" fmla="*/ 1859790 h 2353303"/>
                <a:gd name="connsiteX463" fmla="*/ 113815 w 1809181"/>
                <a:gd name="connsiteY463" fmla="*/ 1862221 h 2353303"/>
                <a:gd name="connsiteX464" fmla="*/ 120928 w 1809181"/>
                <a:gd name="connsiteY464" fmla="*/ 1847635 h 2353303"/>
                <a:gd name="connsiteX465" fmla="*/ 85361 w 1809181"/>
                <a:gd name="connsiteY465" fmla="*/ 1852497 h 2353303"/>
                <a:gd name="connsiteX466" fmla="*/ 78248 w 1809181"/>
                <a:gd name="connsiteY466" fmla="*/ 1813599 h 2353303"/>
                <a:gd name="connsiteX467" fmla="*/ 71134 w 1809181"/>
                <a:gd name="connsiteY467" fmla="*/ 1813599 h 2353303"/>
                <a:gd name="connsiteX468" fmla="*/ 64021 w 1809181"/>
                <a:gd name="connsiteY468" fmla="*/ 1764977 h 2353303"/>
                <a:gd name="connsiteX469" fmla="*/ 23712 w 1809181"/>
                <a:gd name="connsiteY469" fmla="*/ 1772271 h 2353303"/>
                <a:gd name="connsiteX470" fmla="*/ 23712 w 1809181"/>
                <a:gd name="connsiteY470" fmla="*/ 1750391 h 2353303"/>
                <a:gd name="connsiteX471" fmla="*/ 26083 w 1809181"/>
                <a:gd name="connsiteY471" fmla="*/ 1747960 h 2353303"/>
                <a:gd name="connsiteX472" fmla="*/ 30825 w 1809181"/>
                <a:gd name="connsiteY472" fmla="*/ 1733373 h 2353303"/>
                <a:gd name="connsiteX473" fmla="*/ 30825 w 1809181"/>
                <a:gd name="connsiteY473" fmla="*/ 1723649 h 2353303"/>
                <a:gd name="connsiteX474" fmla="*/ 18969 w 1809181"/>
                <a:gd name="connsiteY474" fmla="*/ 1723649 h 2353303"/>
                <a:gd name="connsiteX475" fmla="*/ 16598 w 1809181"/>
                <a:gd name="connsiteY475" fmla="*/ 1701769 h 2353303"/>
                <a:gd name="connsiteX476" fmla="*/ 4743 w 1809181"/>
                <a:gd name="connsiteY476" fmla="*/ 1701769 h 2353303"/>
                <a:gd name="connsiteX477" fmla="*/ 0 w 1809181"/>
                <a:gd name="connsiteY477" fmla="*/ 1684751 h 2353303"/>
                <a:gd name="connsiteX478" fmla="*/ 23712 w 1809181"/>
                <a:gd name="connsiteY478" fmla="*/ 1675027 h 2353303"/>
                <a:gd name="connsiteX479" fmla="*/ 23712 w 1809181"/>
                <a:gd name="connsiteY479" fmla="*/ 1672596 h 2353303"/>
                <a:gd name="connsiteX480" fmla="*/ 47423 w 1809181"/>
                <a:gd name="connsiteY480" fmla="*/ 1672596 h 2353303"/>
                <a:gd name="connsiteX481" fmla="*/ 40310 w 1809181"/>
                <a:gd name="connsiteY481" fmla="*/ 1638560 h 2353303"/>
                <a:gd name="connsiteX482" fmla="*/ 18969 w 1809181"/>
                <a:gd name="connsiteY482" fmla="*/ 1643422 h 2353303"/>
                <a:gd name="connsiteX483" fmla="*/ 16598 w 1809181"/>
                <a:gd name="connsiteY483" fmla="*/ 1611818 h 2353303"/>
                <a:gd name="connsiteX484" fmla="*/ 23712 w 1809181"/>
                <a:gd name="connsiteY484" fmla="*/ 1611818 h 2353303"/>
                <a:gd name="connsiteX485" fmla="*/ 11856 w 1809181"/>
                <a:gd name="connsiteY485" fmla="*/ 1602094 h 2353303"/>
                <a:gd name="connsiteX486" fmla="*/ 23712 w 1809181"/>
                <a:gd name="connsiteY486" fmla="*/ 1597232 h 2353303"/>
                <a:gd name="connsiteX487" fmla="*/ 16598 w 1809181"/>
                <a:gd name="connsiteY487" fmla="*/ 1582645 h 2353303"/>
                <a:gd name="connsiteX488" fmla="*/ 18969 w 1809181"/>
                <a:gd name="connsiteY488" fmla="*/ 1570489 h 2353303"/>
                <a:gd name="connsiteX489" fmla="*/ 18969 w 1809181"/>
                <a:gd name="connsiteY489" fmla="*/ 1553472 h 2353303"/>
                <a:gd name="connsiteX490" fmla="*/ 30825 w 1809181"/>
                <a:gd name="connsiteY490" fmla="*/ 1548610 h 2353303"/>
                <a:gd name="connsiteX491" fmla="*/ 30825 w 1809181"/>
                <a:gd name="connsiteY491" fmla="*/ 1541316 h 2353303"/>
                <a:gd name="connsiteX492" fmla="*/ 37939 w 1809181"/>
                <a:gd name="connsiteY492" fmla="*/ 1548610 h 2353303"/>
                <a:gd name="connsiteX493" fmla="*/ 52165 w 1809181"/>
                <a:gd name="connsiteY493" fmla="*/ 1541316 h 2353303"/>
                <a:gd name="connsiteX494" fmla="*/ 47423 w 1809181"/>
                <a:gd name="connsiteY494" fmla="*/ 1541316 h 2353303"/>
                <a:gd name="connsiteX495" fmla="*/ 54537 w 1809181"/>
                <a:gd name="connsiteY495" fmla="*/ 1538885 h 2353303"/>
                <a:gd name="connsiteX496" fmla="*/ 59279 w 1809181"/>
                <a:gd name="connsiteY496" fmla="*/ 1546179 h 2353303"/>
                <a:gd name="connsiteX497" fmla="*/ 66392 w 1809181"/>
                <a:gd name="connsiteY497" fmla="*/ 1546179 h 2353303"/>
                <a:gd name="connsiteX498" fmla="*/ 80619 w 1809181"/>
                <a:gd name="connsiteY498" fmla="*/ 1553472 h 2353303"/>
                <a:gd name="connsiteX499" fmla="*/ 85361 w 1809181"/>
                <a:gd name="connsiteY499" fmla="*/ 1548610 h 2353303"/>
                <a:gd name="connsiteX500" fmla="*/ 94846 w 1809181"/>
                <a:gd name="connsiteY500" fmla="*/ 1560765 h 2353303"/>
                <a:gd name="connsiteX501" fmla="*/ 99588 w 1809181"/>
                <a:gd name="connsiteY501" fmla="*/ 1570489 h 2353303"/>
                <a:gd name="connsiteX502" fmla="*/ 106702 w 1809181"/>
                <a:gd name="connsiteY502" fmla="*/ 1568058 h 2353303"/>
                <a:gd name="connsiteX503" fmla="*/ 113815 w 1809181"/>
                <a:gd name="connsiteY503" fmla="*/ 1575352 h 2353303"/>
                <a:gd name="connsiteX504" fmla="*/ 128042 w 1809181"/>
                <a:gd name="connsiteY504" fmla="*/ 1570489 h 2353303"/>
                <a:gd name="connsiteX505" fmla="*/ 132784 w 1809181"/>
                <a:gd name="connsiteY505" fmla="*/ 1582645 h 2353303"/>
                <a:gd name="connsiteX506" fmla="*/ 154124 w 1809181"/>
                <a:gd name="connsiteY506" fmla="*/ 1587507 h 2353303"/>
                <a:gd name="connsiteX507" fmla="*/ 154124 w 1809181"/>
                <a:gd name="connsiteY507" fmla="*/ 1570489 h 2353303"/>
                <a:gd name="connsiteX508" fmla="*/ 163609 w 1809181"/>
                <a:gd name="connsiteY508" fmla="*/ 1570489 h 2353303"/>
                <a:gd name="connsiteX509" fmla="*/ 173094 w 1809181"/>
                <a:gd name="connsiteY509" fmla="*/ 1553472 h 2353303"/>
                <a:gd name="connsiteX510" fmla="*/ 161238 w 1809181"/>
                <a:gd name="connsiteY510" fmla="*/ 1473246 h 2353303"/>
                <a:gd name="connsiteX511" fmla="*/ 168351 w 1809181"/>
                <a:gd name="connsiteY511" fmla="*/ 1478108 h 2353303"/>
                <a:gd name="connsiteX512" fmla="*/ 173094 w 1809181"/>
                <a:gd name="connsiteY512" fmla="*/ 1465952 h 2353303"/>
                <a:gd name="connsiteX513" fmla="*/ 180207 w 1809181"/>
                <a:gd name="connsiteY513" fmla="*/ 1470814 h 2353303"/>
                <a:gd name="connsiteX514" fmla="*/ 180207 w 1809181"/>
                <a:gd name="connsiteY514" fmla="*/ 1465952 h 2353303"/>
                <a:gd name="connsiteX515" fmla="*/ 194434 w 1809181"/>
                <a:gd name="connsiteY515" fmla="*/ 1465952 h 2353303"/>
                <a:gd name="connsiteX516" fmla="*/ 180207 w 1809181"/>
                <a:gd name="connsiteY516" fmla="*/ 1376002 h 2353303"/>
                <a:gd name="connsiteX517" fmla="*/ 161238 w 1809181"/>
                <a:gd name="connsiteY517" fmla="*/ 1380864 h 2353303"/>
                <a:gd name="connsiteX518" fmla="*/ 161238 w 1809181"/>
                <a:gd name="connsiteY518" fmla="*/ 1373571 h 2353303"/>
                <a:gd name="connsiteX519" fmla="*/ 135155 w 1809181"/>
                <a:gd name="connsiteY519" fmla="*/ 1373571 h 2353303"/>
                <a:gd name="connsiteX520" fmla="*/ 132784 w 1809181"/>
                <a:gd name="connsiteY520" fmla="*/ 1346829 h 2353303"/>
                <a:gd name="connsiteX521" fmla="*/ 132784 w 1809181"/>
                <a:gd name="connsiteY521" fmla="*/ 1334673 h 2353303"/>
                <a:gd name="connsiteX522" fmla="*/ 139898 w 1809181"/>
                <a:gd name="connsiteY522" fmla="*/ 1327380 h 2353303"/>
                <a:gd name="connsiteX523" fmla="*/ 135155 w 1809181"/>
                <a:gd name="connsiteY523" fmla="*/ 1305500 h 2353303"/>
                <a:gd name="connsiteX524" fmla="*/ 142269 w 1809181"/>
                <a:gd name="connsiteY524" fmla="*/ 1303069 h 2353303"/>
                <a:gd name="connsiteX525" fmla="*/ 139898 w 1809181"/>
                <a:gd name="connsiteY525" fmla="*/ 1298207 h 2353303"/>
                <a:gd name="connsiteX526" fmla="*/ 142269 w 1809181"/>
                <a:gd name="connsiteY526" fmla="*/ 1295775 h 2353303"/>
                <a:gd name="connsiteX527" fmla="*/ 149382 w 1809181"/>
                <a:gd name="connsiteY527" fmla="*/ 1295775 h 2353303"/>
                <a:gd name="connsiteX528" fmla="*/ 149382 w 1809181"/>
                <a:gd name="connsiteY528" fmla="*/ 1276327 h 2353303"/>
                <a:gd name="connsiteX529" fmla="*/ 142269 w 1809181"/>
                <a:gd name="connsiteY529" fmla="*/ 1276327 h 2353303"/>
                <a:gd name="connsiteX530" fmla="*/ 142269 w 1809181"/>
                <a:gd name="connsiteY530" fmla="*/ 1247154 h 2353303"/>
                <a:gd name="connsiteX531" fmla="*/ 154124 w 1809181"/>
                <a:gd name="connsiteY531" fmla="*/ 1242291 h 2353303"/>
                <a:gd name="connsiteX532" fmla="*/ 149382 w 1809181"/>
                <a:gd name="connsiteY532" fmla="*/ 1220411 h 2353303"/>
                <a:gd name="connsiteX533" fmla="*/ 180207 w 1809181"/>
                <a:gd name="connsiteY533" fmla="*/ 1215549 h 2353303"/>
                <a:gd name="connsiteX534" fmla="*/ 175465 w 1809181"/>
                <a:gd name="connsiteY534" fmla="*/ 1198532 h 2353303"/>
                <a:gd name="connsiteX535" fmla="*/ 161238 w 1809181"/>
                <a:gd name="connsiteY535" fmla="*/ 1193669 h 2353303"/>
                <a:gd name="connsiteX536" fmla="*/ 154124 w 1809181"/>
                <a:gd name="connsiteY536" fmla="*/ 1179083 h 2353303"/>
                <a:gd name="connsiteX537" fmla="*/ 132784 w 1809181"/>
                <a:gd name="connsiteY537" fmla="*/ 1179083 h 2353303"/>
                <a:gd name="connsiteX538" fmla="*/ 128042 w 1809181"/>
                <a:gd name="connsiteY538" fmla="*/ 1157203 h 2353303"/>
                <a:gd name="connsiteX539" fmla="*/ 118557 w 1809181"/>
                <a:gd name="connsiteY539" fmla="*/ 1157203 h 2353303"/>
                <a:gd name="connsiteX540" fmla="*/ 99588 w 1809181"/>
                <a:gd name="connsiteY540" fmla="*/ 1157203 h 2353303"/>
                <a:gd name="connsiteX541" fmla="*/ 94846 w 1809181"/>
                <a:gd name="connsiteY541" fmla="*/ 1132892 h 2353303"/>
                <a:gd name="connsiteX542" fmla="*/ 87732 w 1809181"/>
                <a:gd name="connsiteY542" fmla="*/ 1115874 h 2353303"/>
                <a:gd name="connsiteX543" fmla="*/ 85361 w 1809181"/>
                <a:gd name="connsiteY543" fmla="*/ 1084270 h 2353303"/>
                <a:gd name="connsiteX544" fmla="*/ 92475 w 1809181"/>
                <a:gd name="connsiteY544" fmla="*/ 1084270 h 2353303"/>
                <a:gd name="connsiteX545" fmla="*/ 94846 w 1809181"/>
                <a:gd name="connsiteY545" fmla="*/ 1074546 h 2353303"/>
                <a:gd name="connsiteX546" fmla="*/ 85361 w 1809181"/>
                <a:gd name="connsiteY546" fmla="*/ 1047803 h 2353303"/>
                <a:gd name="connsiteX547" fmla="*/ 80619 w 1809181"/>
                <a:gd name="connsiteY547" fmla="*/ 1025924 h 2353303"/>
                <a:gd name="connsiteX548" fmla="*/ 73506 w 1809181"/>
                <a:gd name="connsiteY548" fmla="*/ 1025924 h 2353303"/>
                <a:gd name="connsiteX549" fmla="*/ 71134 w 1809181"/>
                <a:gd name="connsiteY549" fmla="*/ 1021061 h 2353303"/>
                <a:gd name="connsiteX550" fmla="*/ 85361 w 1809181"/>
                <a:gd name="connsiteY550" fmla="*/ 999182 h 2353303"/>
                <a:gd name="connsiteX551" fmla="*/ 99588 w 1809181"/>
                <a:gd name="connsiteY551" fmla="*/ 1004044 h 2353303"/>
                <a:gd name="connsiteX552" fmla="*/ 101959 w 1809181"/>
                <a:gd name="connsiteY552" fmla="*/ 1011337 h 2353303"/>
                <a:gd name="connsiteX553" fmla="*/ 113815 w 1809181"/>
                <a:gd name="connsiteY553" fmla="*/ 1018630 h 2353303"/>
                <a:gd name="connsiteX554" fmla="*/ 132784 w 1809181"/>
                <a:gd name="connsiteY554" fmla="*/ 1018630 h 2353303"/>
                <a:gd name="connsiteX555" fmla="*/ 135155 w 1809181"/>
                <a:gd name="connsiteY555" fmla="*/ 1025924 h 2353303"/>
                <a:gd name="connsiteX556" fmla="*/ 147011 w 1809181"/>
                <a:gd name="connsiteY556" fmla="*/ 1021061 h 2353303"/>
                <a:gd name="connsiteX557" fmla="*/ 154124 w 1809181"/>
                <a:gd name="connsiteY557" fmla="*/ 1004044 h 2353303"/>
                <a:gd name="connsiteX558" fmla="*/ 208661 w 1809181"/>
                <a:gd name="connsiteY558" fmla="*/ 1006475 h 2353303"/>
                <a:gd name="connsiteX559" fmla="*/ 241857 w 1809181"/>
                <a:gd name="connsiteY559" fmla="*/ 1040510 h 2353303"/>
                <a:gd name="connsiteX560" fmla="*/ 244228 w 1809181"/>
                <a:gd name="connsiteY560" fmla="*/ 1028355 h 2353303"/>
                <a:gd name="connsiteX561" fmla="*/ 237114 w 1809181"/>
                <a:gd name="connsiteY561" fmla="*/ 1028355 h 2353303"/>
                <a:gd name="connsiteX562" fmla="*/ 234743 w 1809181"/>
                <a:gd name="connsiteY562" fmla="*/ 1021061 h 2353303"/>
                <a:gd name="connsiteX563" fmla="*/ 222888 w 1809181"/>
                <a:gd name="connsiteY563" fmla="*/ 1011337 h 2353303"/>
                <a:gd name="connsiteX564" fmla="*/ 227630 w 1809181"/>
                <a:gd name="connsiteY564" fmla="*/ 1004044 h 2353303"/>
                <a:gd name="connsiteX565" fmla="*/ 234743 w 1809181"/>
                <a:gd name="connsiteY565" fmla="*/ 1004044 h 2353303"/>
                <a:gd name="connsiteX566" fmla="*/ 237114 w 1809181"/>
                <a:gd name="connsiteY566" fmla="*/ 991888 h 2353303"/>
                <a:gd name="connsiteX567" fmla="*/ 256084 w 1809181"/>
                <a:gd name="connsiteY567" fmla="*/ 991888 h 2353303"/>
                <a:gd name="connsiteX568" fmla="*/ 258455 w 1809181"/>
                <a:gd name="connsiteY568" fmla="*/ 977302 h 2353303"/>
                <a:gd name="connsiteX569" fmla="*/ 265568 w 1809181"/>
                <a:gd name="connsiteY569" fmla="*/ 979733 h 2353303"/>
                <a:gd name="connsiteX570" fmla="*/ 275053 w 1809181"/>
                <a:gd name="connsiteY570" fmla="*/ 965146 h 2353303"/>
                <a:gd name="connsiteX571" fmla="*/ 296393 w 1809181"/>
                <a:gd name="connsiteY571" fmla="*/ 970008 h 2353303"/>
                <a:gd name="connsiteX572" fmla="*/ 296393 w 1809181"/>
                <a:gd name="connsiteY572" fmla="*/ 977302 h 2353303"/>
                <a:gd name="connsiteX573" fmla="*/ 317733 w 1809181"/>
                <a:gd name="connsiteY573" fmla="*/ 991888 h 2353303"/>
                <a:gd name="connsiteX574" fmla="*/ 317733 w 1809181"/>
                <a:gd name="connsiteY574" fmla="*/ 943266 h 2353303"/>
                <a:gd name="connsiteX575" fmla="*/ 329589 w 1809181"/>
                <a:gd name="connsiteY575" fmla="*/ 935973 h 2353303"/>
                <a:gd name="connsiteX576" fmla="*/ 336702 w 1809181"/>
                <a:gd name="connsiteY576" fmla="*/ 921386 h 2353303"/>
                <a:gd name="connsiteX577" fmla="*/ 353300 w 1809181"/>
                <a:gd name="connsiteY577" fmla="*/ 921386 h 2353303"/>
                <a:gd name="connsiteX578" fmla="*/ 358043 w 1809181"/>
                <a:gd name="connsiteY578" fmla="*/ 909231 h 2353303"/>
                <a:gd name="connsiteX579" fmla="*/ 386496 w 1809181"/>
                <a:gd name="connsiteY579" fmla="*/ 909231 h 2353303"/>
                <a:gd name="connsiteX580" fmla="*/ 386496 w 1809181"/>
                <a:gd name="connsiteY580" fmla="*/ 899507 h 2353303"/>
                <a:gd name="connsiteX581" fmla="*/ 374641 w 1809181"/>
                <a:gd name="connsiteY581" fmla="*/ 894644 h 2353303"/>
                <a:gd name="connsiteX582" fmla="*/ 384125 w 1809181"/>
                <a:gd name="connsiteY582" fmla="*/ 882489 h 2353303"/>
                <a:gd name="connsiteX583" fmla="*/ 367527 w 1809181"/>
                <a:gd name="connsiteY583" fmla="*/ 872764 h 2353303"/>
                <a:gd name="connsiteX584" fmla="*/ 374641 w 1809181"/>
                <a:gd name="connsiteY584" fmla="*/ 865471 h 2353303"/>
                <a:gd name="connsiteX585" fmla="*/ 379383 w 1809181"/>
                <a:gd name="connsiteY585" fmla="*/ 867902 h 2353303"/>
                <a:gd name="connsiteX586" fmla="*/ 384125 w 1809181"/>
                <a:gd name="connsiteY586" fmla="*/ 860609 h 2353303"/>
                <a:gd name="connsiteX587" fmla="*/ 379383 w 1809181"/>
                <a:gd name="connsiteY587" fmla="*/ 860609 h 2353303"/>
                <a:gd name="connsiteX588" fmla="*/ 391239 w 1809181"/>
                <a:gd name="connsiteY588" fmla="*/ 853316 h 2353303"/>
                <a:gd name="connsiteX589" fmla="*/ 393610 w 1809181"/>
                <a:gd name="connsiteY589" fmla="*/ 846022 h 2353303"/>
                <a:gd name="connsiteX590" fmla="*/ 400723 w 1809181"/>
                <a:gd name="connsiteY590" fmla="*/ 858178 h 2353303"/>
                <a:gd name="connsiteX591" fmla="*/ 407837 w 1809181"/>
                <a:gd name="connsiteY591" fmla="*/ 853316 h 2353303"/>
                <a:gd name="connsiteX592" fmla="*/ 407837 w 1809181"/>
                <a:gd name="connsiteY592" fmla="*/ 831436 h 2353303"/>
                <a:gd name="connsiteX593" fmla="*/ 414950 w 1809181"/>
                <a:gd name="connsiteY593" fmla="*/ 831436 h 2353303"/>
                <a:gd name="connsiteX594" fmla="*/ 414950 w 1809181"/>
                <a:gd name="connsiteY594" fmla="*/ 811987 h 2353303"/>
                <a:gd name="connsiteX595" fmla="*/ 422063 w 1809181"/>
                <a:gd name="connsiteY595" fmla="*/ 809556 h 2353303"/>
                <a:gd name="connsiteX596" fmla="*/ 429177 w 1809181"/>
                <a:gd name="connsiteY596" fmla="*/ 802263 h 2353303"/>
                <a:gd name="connsiteX597" fmla="*/ 445775 w 1809181"/>
                <a:gd name="connsiteY597" fmla="*/ 804694 h 2353303"/>
                <a:gd name="connsiteX598" fmla="*/ 445775 w 1809181"/>
                <a:gd name="connsiteY598" fmla="*/ 809556 h 2353303"/>
                <a:gd name="connsiteX599" fmla="*/ 452888 w 1809181"/>
                <a:gd name="connsiteY599" fmla="*/ 804694 h 2353303"/>
                <a:gd name="connsiteX600" fmla="*/ 460002 w 1809181"/>
                <a:gd name="connsiteY600" fmla="*/ 804694 h 2353303"/>
                <a:gd name="connsiteX601" fmla="*/ 460002 w 1809181"/>
                <a:gd name="connsiteY601" fmla="*/ 802263 h 2353303"/>
                <a:gd name="connsiteX602" fmla="*/ 474229 w 1809181"/>
                <a:gd name="connsiteY602" fmla="*/ 797400 h 2353303"/>
                <a:gd name="connsiteX603" fmla="*/ 469486 w 1809181"/>
                <a:gd name="connsiteY603" fmla="*/ 777952 h 2353303"/>
                <a:gd name="connsiteX604" fmla="*/ 462373 w 1809181"/>
                <a:gd name="connsiteY604" fmla="*/ 770658 h 2353303"/>
                <a:gd name="connsiteX605" fmla="*/ 467115 w 1809181"/>
                <a:gd name="connsiteY605" fmla="*/ 768227 h 2353303"/>
                <a:gd name="connsiteX606" fmla="*/ 493198 w 1809181"/>
                <a:gd name="connsiteY606" fmla="*/ 763365 h 2353303"/>
                <a:gd name="connsiteX607" fmla="*/ 535878 w 1809181"/>
                <a:gd name="connsiteY607" fmla="*/ 741485 h 2353303"/>
                <a:gd name="connsiteX608" fmla="*/ 524023 w 1809181"/>
                <a:gd name="connsiteY608" fmla="*/ 726899 h 2353303"/>
                <a:gd name="connsiteX609" fmla="*/ 469486 w 1809181"/>
                <a:gd name="connsiteY609" fmla="*/ 705019 h 2353303"/>
                <a:gd name="connsiteX610" fmla="*/ 493198 w 1809181"/>
                <a:gd name="connsiteY610" fmla="*/ 680708 h 2353303"/>
                <a:gd name="connsiteX611" fmla="*/ 500311 w 1809181"/>
                <a:gd name="connsiteY611" fmla="*/ 673414 h 2353303"/>
                <a:gd name="connsiteX612" fmla="*/ 528765 w 1809181"/>
                <a:gd name="connsiteY612" fmla="*/ 670983 h 2353303"/>
                <a:gd name="connsiteX613" fmla="*/ 616497 w 1809181"/>
                <a:gd name="connsiteY613" fmla="*/ 692863 h 2353303"/>
                <a:gd name="connsiteX614" fmla="*/ 630724 w 1809181"/>
                <a:gd name="connsiteY614" fmla="*/ 688001 h 2353303"/>
                <a:gd name="connsiteX615" fmla="*/ 630724 w 1809181"/>
                <a:gd name="connsiteY615" fmla="*/ 695294 h 2353303"/>
                <a:gd name="connsiteX616" fmla="*/ 640208 w 1809181"/>
                <a:gd name="connsiteY616" fmla="*/ 695294 h 2353303"/>
                <a:gd name="connsiteX617" fmla="*/ 644951 w 1809181"/>
                <a:gd name="connsiteY617" fmla="*/ 678277 h 2353303"/>
                <a:gd name="connsiteX618" fmla="*/ 652064 w 1809181"/>
                <a:gd name="connsiteY618" fmla="*/ 666121 h 2353303"/>
                <a:gd name="connsiteX619" fmla="*/ 663920 w 1809181"/>
                <a:gd name="connsiteY619" fmla="*/ 688001 h 2353303"/>
                <a:gd name="connsiteX620" fmla="*/ 671033 w 1809181"/>
                <a:gd name="connsiteY620" fmla="*/ 685570 h 2353303"/>
                <a:gd name="connsiteX621" fmla="*/ 685260 w 1809181"/>
                <a:gd name="connsiteY621" fmla="*/ 700156 h 2353303"/>
                <a:gd name="connsiteX622" fmla="*/ 685260 w 1809181"/>
                <a:gd name="connsiteY622" fmla="*/ 700156 h 2353303"/>
                <a:gd name="connsiteX623" fmla="*/ 671033 w 1809181"/>
                <a:gd name="connsiteY623" fmla="*/ 685570 h 2353303"/>
                <a:gd name="connsiteX624" fmla="*/ 663920 w 1809181"/>
                <a:gd name="connsiteY624" fmla="*/ 688001 h 2353303"/>
                <a:gd name="connsiteX625" fmla="*/ 652064 w 1809181"/>
                <a:gd name="connsiteY625" fmla="*/ 666121 h 2353303"/>
                <a:gd name="connsiteX626" fmla="*/ 652064 w 1809181"/>
                <a:gd name="connsiteY626" fmla="*/ 658827 h 2353303"/>
                <a:gd name="connsiteX627" fmla="*/ 673404 w 1809181"/>
                <a:gd name="connsiteY627" fmla="*/ 646672 h 2353303"/>
                <a:gd name="connsiteX628" fmla="*/ 666291 w 1809181"/>
                <a:gd name="connsiteY628" fmla="*/ 639379 h 2353303"/>
                <a:gd name="connsiteX629" fmla="*/ 697116 w 1809181"/>
                <a:gd name="connsiteY629" fmla="*/ 629654 h 2353303"/>
                <a:gd name="connsiteX630" fmla="*/ 692374 w 1809181"/>
                <a:gd name="connsiteY630" fmla="*/ 615068 h 2353303"/>
                <a:gd name="connsiteX631" fmla="*/ 659178 w 1809181"/>
                <a:gd name="connsiteY631" fmla="*/ 610205 h 2353303"/>
                <a:gd name="connsiteX632" fmla="*/ 656806 w 1809181"/>
                <a:gd name="connsiteY632" fmla="*/ 595619 h 2353303"/>
                <a:gd name="connsiteX633" fmla="*/ 666291 w 1809181"/>
                <a:gd name="connsiteY633" fmla="*/ 534841 h 2353303"/>
                <a:gd name="connsiteX634" fmla="*/ 656806 w 1809181"/>
                <a:gd name="connsiteY634" fmla="*/ 525117 h 2353303"/>
                <a:gd name="connsiteX635" fmla="*/ 656806 w 1809181"/>
                <a:gd name="connsiteY635" fmla="*/ 503237 h 2353303"/>
                <a:gd name="connsiteX636" fmla="*/ 640208 w 1809181"/>
                <a:gd name="connsiteY636" fmla="*/ 503237 h 2353303"/>
                <a:gd name="connsiteX637" fmla="*/ 644951 w 1809181"/>
                <a:gd name="connsiteY637" fmla="*/ 471633 h 2353303"/>
                <a:gd name="connsiteX638" fmla="*/ 637837 w 1809181"/>
                <a:gd name="connsiteY638" fmla="*/ 464340 h 2353303"/>
                <a:gd name="connsiteX639" fmla="*/ 640208 w 1809181"/>
                <a:gd name="connsiteY639" fmla="*/ 444891 h 2353303"/>
                <a:gd name="connsiteX640" fmla="*/ 659178 w 1809181"/>
                <a:gd name="connsiteY640" fmla="*/ 444891 h 2353303"/>
                <a:gd name="connsiteX641" fmla="*/ 678147 w 1809181"/>
                <a:gd name="connsiteY641" fmla="*/ 430304 h 2353303"/>
                <a:gd name="connsiteX642" fmla="*/ 680518 w 1809181"/>
                <a:gd name="connsiteY642" fmla="*/ 427873 h 2353303"/>
                <a:gd name="connsiteX643" fmla="*/ 659178 w 1809181"/>
                <a:gd name="connsiteY643" fmla="*/ 423011 h 2353303"/>
                <a:gd name="connsiteX644" fmla="*/ 666291 w 1809181"/>
                <a:gd name="connsiteY644" fmla="*/ 405993 h 2353303"/>
                <a:gd name="connsiteX645" fmla="*/ 692374 w 1809181"/>
                <a:gd name="connsiteY645" fmla="*/ 408424 h 2353303"/>
                <a:gd name="connsiteX646" fmla="*/ 687631 w 1809181"/>
                <a:gd name="connsiteY646" fmla="*/ 388975 h 2353303"/>
                <a:gd name="connsiteX647" fmla="*/ 687631 w 1809181"/>
                <a:gd name="connsiteY647" fmla="*/ 374389 h 2353303"/>
                <a:gd name="connsiteX648" fmla="*/ 704229 w 1809181"/>
                <a:gd name="connsiteY648" fmla="*/ 374389 h 2353303"/>
                <a:gd name="connsiteX649" fmla="*/ 706600 w 1809181"/>
                <a:gd name="connsiteY649" fmla="*/ 367096 h 2353303"/>
                <a:gd name="connsiteX650" fmla="*/ 713714 w 1809181"/>
                <a:gd name="connsiteY650" fmla="*/ 364665 h 2353303"/>
                <a:gd name="connsiteX651" fmla="*/ 711343 w 1809181"/>
                <a:gd name="connsiteY651" fmla="*/ 347647 h 2353303"/>
                <a:gd name="connsiteX652" fmla="*/ 739796 w 1809181"/>
                <a:gd name="connsiteY652" fmla="*/ 337922 h 2353303"/>
                <a:gd name="connsiteX653" fmla="*/ 727941 w 1809181"/>
                <a:gd name="connsiteY653" fmla="*/ 333060 h 2353303"/>
                <a:gd name="connsiteX654" fmla="*/ 725569 w 1809181"/>
                <a:gd name="connsiteY654" fmla="*/ 311180 h 2353303"/>
                <a:gd name="connsiteX655" fmla="*/ 718456 w 1809181"/>
                <a:gd name="connsiteY655" fmla="*/ 308749 h 2353303"/>
                <a:gd name="connsiteX656" fmla="*/ 725569 w 1809181"/>
                <a:gd name="connsiteY656" fmla="*/ 299025 h 2353303"/>
                <a:gd name="connsiteX657" fmla="*/ 725569 w 1809181"/>
                <a:gd name="connsiteY657" fmla="*/ 296594 h 2353303"/>
                <a:gd name="connsiteX658" fmla="*/ 713714 w 1809181"/>
                <a:gd name="connsiteY658" fmla="*/ 291732 h 2353303"/>
                <a:gd name="connsiteX659" fmla="*/ 704229 w 1809181"/>
                <a:gd name="connsiteY659" fmla="*/ 299025 h 2353303"/>
                <a:gd name="connsiteX660" fmla="*/ 692374 w 1809181"/>
                <a:gd name="connsiteY660" fmla="*/ 282007 h 2353303"/>
                <a:gd name="connsiteX661" fmla="*/ 706600 w 1809181"/>
                <a:gd name="connsiteY661" fmla="*/ 255265 h 2353303"/>
                <a:gd name="connsiteX662" fmla="*/ 713714 w 1809181"/>
                <a:gd name="connsiteY662" fmla="*/ 267421 h 2353303"/>
                <a:gd name="connsiteX663" fmla="*/ 732683 w 1809181"/>
                <a:gd name="connsiteY663" fmla="*/ 240679 h 2353303"/>
                <a:gd name="connsiteX664" fmla="*/ 742167 w 1809181"/>
                <a:gd name="connsiteY664" fmla="*/ 240679 h 2353303"/>
                <a:gd name="connsiteX665" fmla="*/ 742167 w 1809181"/>
                <a:gd name="connsiteY665" fmla="*/ 233385 h 2353303"/>
                <a:gd name="connsiteX666" fmla="*/ 720827 w 1809181"/>
                <a:gd name="connsiteY666" fmla="*/ 218799 h 2353303"/>
                <a:gd name="connsiteX667" fmla="*/ 727941 w 1809181"/>
                <a:gd name="connsiteY667" fmla="*/ 199350 h 2353303"/>
                <a:gd name="connsiteX668" fmla="*/ 754023 w 1809181"/>
                <a:gd name="connsiteY668" fmla="*/ 199350 h 2353303"/>
                <a:gd name="connsiteX669" fmla="*/ 761137 w 1809181"/>
                <a:gd name="connsiteY669" fmla="*/ 192057 h 2353303"/>
                <a:gd name="connsiteX670" fmla="*/ 732683 w 1809181"/>
                <a:gd name="connsiteY670" fmla="*/ 150728 h 2353303"/>
                <a:gd name="connsiteX671" fmla="*/ 742167 w 1809181"/>
                <a:gd name="connsiteY671" fmla="*/ 131279 h 2353303"/>
                <a:gd name="connsiteX672" fmla="*/ 775363 w 1809181"/>
                <a:gd name="connsiteY672" fmla="*/ 116693 h 2353303"/>
                <a:gd name="connsiteX673" fmla="*/ 780106 w 1809181"/>
                <a:gd name="connsiteY673" fmla="*/ 131279 h 2353303"/>
                <a:gd name="connsiteX674" fmla="*/ 801446 w 1809181"/>
                <a:gd name="connsiteY674" fmla="*/ 116693 h 2353303"/>
                <a:gd name="connsiteX675" fmla="*/ 796704 w 1809181"/>
                <a:gd name="connsiteY675" fmla="*/ 109399 h 2353303"/>
                <a:gd name="connsiteX676" fmla="*/ 813302 w 1809181"/>
                <a:gd name="connsiteY676" fmla="*/ 102106 h 2353303"/>
                <a:gd name="connsiteX677" fmla="*/ 813302 w 1809181"/>
                <a:gd name="connsiteY677" fmla="*/ 94813 h 2353303"/>
                <a:gd name="connsiteX678" fmla="*/ 822786 w 1809181"/>
                <a:gd name="connsiteY678" fmla="*/ 87519 h 2353303"/>
                <a:gd name="connsiteX679" fmla="*/ 808559 w 1809181"/>
                <a:gd name="connsiteY679" fmla="*/ 53484 h 2353303"/>
                <a:gd name="connsiteX680" fmla="*/ 806188 w 1809181"/>
                <a:gd name="connsiteY680" fmla="*/ 7293 h 2353303"/>
                <a:gd name="connsiteX681" fmla="*/ 848869 w 1809181"/>
                <a:gd name="connsiteY681" fmla="*/ 17018 h 2353303"/>
                <a:gd name="connsiteX682" fmla="*/ 870209 w 1809181"/>
                <a:gd name="connsiteY682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15774 w 1809181"/>
                <a:gd name="connsiteY416" fmla="*/ 2299819 h 2353303"/>
                <a:gd name="connsiteX417" fmla="*/ 230001 w 1809181"/>
                <a:gd name="connsiteY417" fmla="*/ 2292526 h 2353303"/>
                <a:gd name="connsiteX418" fmla="*/ 196805 w 1809181"/>
                <a:gd name="connsiteY418" fmla="*/ 2241472 h 2353303"/>
                <a:gd name="connsiteX419" fmla="*/ 194434 w 1809181"/>
                <a:gd name="connsiteY419" fmla="*/ 2241472 h 2353303"/>
                <a:gd name="connsiteX420" fmla="*/ 194434 w 1809181"/>
                <a:gd name="connsiteY420" fmla="*/ 2234179 h 2353303"/>
                <a:gd name="connsiteX421" fmla="*/ 187320 w 1809181"/>
                <a:gd name="connsiteY421" fmla="*/ 2241472 h 2353303"/>
                <a:gd name="connsiteX422" fmla="*/ 180207 w 1809181"/>
                <a:gd name="connsiteY422" fmla="*/ 2236610 h 2353303"/>
                <a:gd name="connsiteX423" fmla="*/ 154124 w 1809181"/>
                <a:gd name="connsiteY423" fmla="*/ 2209868 h 2353303"/>
                <a:gd name="connsiteX424" fmla="*/ 187320 w 1809181"/>
                <a:gd name="connsiteY424" fmla="*/ 2119918 h 2353303"/>
                <a:gd name="connsiteX425" fmla="*/ 196805 w 1809181"/>
                <a:gd name="connsiteY425" fmla="*/ 2119918 h 2353303"/>
                <a:gd name="connsiteX426" fmla="*/ 196805 w 1809181"/>
                <a:gd name="connsiteY426" fmla="*/ 2129642 h 2353303"/>
                <a:gd name="connsiteX427" fmla="*/ 237114 w 1809181"/>
                <a:gd name="connsiteY427" fmla="*/ 2124780 h 2353303"/>
                <a:gd name="connsiteX428" fmla="*/ 244228 w 1809181"/>
                <a:gd name="connsiteY428" fmla="*/ 2136935 h 2353303"/>
                <a:gd name="connsiteX429" fmla="*/ 263197 w 1809181"/>
                <a:gd name="connsiteY429" fmla="*/ 2124780 h 2353303"/>
                <a:gd name="connsiteX430" fmla="*/ 263197 w 1809181"/>
                <a:gd name="connsiteY430" fmla="*/ 2119918 h 2353303"/>
                <a:gd name="connsiteX431" fmla="*/ 284537 w 1809181"/>
                <a:gd name="connsiteY431" fmla="*/ 2105331 h 2353303"/>
                <a:gd name="connsiteX432" fmla="*/ 277424 w 1809181"/>
                <a:gd name="connsiteY432" fmla="*/ 2081020 h 2353303"/>
                <a:gd name="connsiteX433" fmla="*/ 291651 w 1809181"/>
                <a:gd name="connsiteY433" fmla="*/ 2076158 h 2353303"/>
                <a:gd name="connsiteX434" fmla="*/ 303506 w 1809181"/>
                <a:gd name="connsiteY434" fmla="*/ 2105331 h 2353303"/>
                <a:gd name="connsiteX435" fmla="*/ 324847 w 1809181"/>
                <a:gd name="connsiteY435" fmla="*/ 2095607 h 2353303"/>
                <a:gd name="connsiteX436" fmla="*/ 320104 w 1809181"/>
                <a:gd name="connsiteY436" fmla="*/ 2081020 h 2353303"/>
                <a:gd name="connsiteX437" fmla="*/ 339073 w 1809181"/>
                <a:gd name="connsiteY437" fmla="*/ 2034829 h 2353303"/>
                <a:gd name="connsiteX438" fmla="*/ 343816 w 1809181"/>
                <a:gd name="connsiteY438" fmla="*/ 2034829 h 2353303"/>
                <a:gd name="connsiteX439" fmla="*/ 343816 w 1809181"/>
                <a:gd name="connsiteY439" fmla="*/ 2008087 h 2353303"/>
                <a:gd name="connsiteX440" fmla="*/ 317733 w 1809181"/>
                <a:gd name="connsiteY440" fmla="*/ 2008087 h 2353303"/>
                <a:gd name="connsiteX441" fmla="*/ 320104 w 1809181"/>
                <a:gd name="connsiteY441" fmla="*/ 2000794 h 2353303"/>
                <a:gd name="connsiteX442" fmla="*/ 312991 w 1809181"/>
                <a:gd name="connsiteY442" fmla="*/ 1998363 h 2353303"/>
                <a:gd name="connsiteX443" fmla="*/ 298764 w 1809181"/>
                <a:gd name="connsiteY443" fmla="*/ 2020243 h 2353303"/>
                <a:gd name="connsiteX444" fmla="*/ 265568 w 1809181"/>
                <a:gd name="connsiteY444" fmla="*/ 1991069 h 2353303"/>
                <a:gd name="connsiteX445" fmla="*/ 263197 w 1809181"/>
                <a:gd name="connsiteY445" fmla="*/ 1991069 h 2353303"/>
                <a:gd name="connsiteX446" fmla="*/ 234743 w 1809181"/>
                <a:gd name="connsiteY446" fmla="*/ 1944879 h 2353303"/>
                <a:gd name="connsiteX447" fmla="*/ 227630 w 1809181"/>
                <a:gd name="connsiteY447" fmla="*/ 1957034 h 2353303"/>
                <a:gd name="connsiteX448" fmla="*/ 215774 w 1809181"/>
                <a:gd name="connsiteY448" fmla="*/ 1942447 h 2353303"/>
                <a:gd name="connsiteX449" fmla="*/ 208661 w 1809181"/>
                <a:gd name="connsiteY449" fmla="*/ 1944879 h 2353303"/>
                <a:gd name="connsiteX450" fmla="*/ 196805 w 1809181"/>
                <a:gd name="connsiteY450" fmla="*/ 1930292 h 2353303"/>
                <a:gd name="connsiteX451" fmla="*/ 173094 w 1809181"/>
                <a:gd name="connsiteY451" fmla="*/ 1952172 h 2353303"/>
                <a:gd name="connsiteX452" fmla="*/ 139898 w 1809181"/>
                <a:gd name="connsiteY452" fmla="*/ 1893826 h 2353303"/>
                <a:gd name="connsiteX453" fmla="*/ 106702 w 1809181"/>
                <a:gd name="connsiteY453" fmla="*/ 1910843 h 2353303"/>
                <a:gd name="connsiteX454" fmla="*/ 99588 w 1809181"/>
                <a:gd name="connsiteY454" fmla="*/ 1903550 h 2353303"/>
                <a:gd name="connsiteX455" fmla="*/ 99588 w 1809181"/>
                <a:gd name="connsiteY455" fmla="*/ 1896257 h 2353303"/>
                <a:gd name="connsiteX456" fmla="*/ 106702 w 1809181"/>
                <a:gd name="connsiteY456" fmla="*/ 1893826 h 2353303"/>
                <a:gd name="connsiteX457" fmla="*/ 106702 w 1809181"/>
                <a:gd name="connsiteY457" fmla="*/ 1886532 h 2353303"/>
                <a:gd name="connsiteX458" fmla="*/ 87732 w 1809181"/>
                <a:gd name="connsiteY458" fmla="*/ 1888963 h 2353303"/>
                <a:gd name="connsiteX459" fmla="*/ 85361 w 1809181"/>
                <a:gd name="connsiteY459" fmla="*/ 1867083 h 2353303"/>
                <a:gd name="connsiteX460" fmla="*/ 101959 w 1809181"/>
                <a:gd name="connsiteY460" fmla="*/ 1867083 h 2353303"/>
                <a:gd name="connsiteX461" fmla="*/ 101959 w 1809181"/>
                <a:gd name="connsiteY461" fmla="*/ 1859790 h 2353303"/>
                <a:gd name="connsiteX462" fmla="*/ 113815 w 1809181"/>
                <a:gd name="connsiteY462" fmla="*/ 1862221 h 2353303"/>
                <a:gd name="connsiteX463" fmla="*/ 120928 w 1809181"/>
                <a:gd name="connsiteY463" fmla="*/ 1847635 h 2353303"/>
                <a:gd name="connsiteX464" fmla="*/ 85361 w 1809181"/>
                <a:gd name="connsiteY464" fmla="*/ 1852497 h 2353303"/>
                <a:gd name="connsiteX465" fmla="*/ 78248 w 1809181"/>
                <a:gd name="connsiteY465" fmla="*/ 1813599 h 2353303"/>
                <a:gd name="connsiteX466" fmla="*/ 71134 w 1809181"/>
                <a:gd name="connsiteY466" fmla="*/ 1813599 h 2353303"/>
                <a:gd name="connsiteX467" fmla="*/ 64021 w 1809181"/>
                <a:gd name="connsiteY467" fmla="*/ 1764977 h 2353303"/>
                <a:gd name="connsiteX468" fmla="*/ 23712 w 1809181"/>
                <a:gd name="connsiteY468" fmla="*/ 1772271 h 2353303"/>
                <a:gd name="connsiteX469" fmla="*/ 23712 w 1809181"/>
                <a:gd name="connsiteY469" fmla="*/ 1750391 h 2353303"/>
                <a:gd name="connsiteX470" fmla="*/ 26083 w 1809181"/>
                <a:gd name="connsiteY470" fmla="*/ 1747960 h 2353303"/>
                <a:gd name="connsiteX471" fmla="*/ 30825 w 1809181"/>
                <a:gd name="connsiteY471" fmla="*/ 1733373 h 2353303"/>
                <a:gd name="connsiteX472" fmla="*/ 30825 w 1809181"/>
                <a:gd name="connsiteY472" fmla="*/ 1723649 h 2353303"/>
                <a:gd name="connsiteX473" fmla="*/ 18969 w 1809181"/>
                <a:gd name="connsiteY473" fmla="*/ 1723649 h 2353303"/>
                <a:gd name="connsiteX474" fmla="*/ 16598 w 1809181"/>
                <a:gd name="connsiteY474" fmla="*/ 1701769 h 2353303"/>
                <a:gd name="connsiteX475" fmla="*/ 4743 w 1809181"/>
                <a:gd name="connsiteY475" fmla="*/ 1701769 h 2353303"/>
                <a:gd name="connsiteX476" fmla="*/ 0 w 1809181"/>
                <a:gd name="connsiteY476" fmla="*/ 1684751 h 2353303"/>
                <a:gd name="connsiteX477" fmla="*/ 23712 w 1809181"/>
                <a:gd name="connsiteY477" fmla="*/ 1675027 h 2353303"/>
                <a:gd name="connsiteX478" fmla="*/ 23712 w 1809181"/>
                <a:gd name="connsiteY478" fmla="*/ 1672596 h 2353303"/>
                <a:gd name="connsiteX479" fmla="*/ 47423 w 1809181"/>
                <a:gd name="connsiteY479" fmla="*/ 1672596 h 2353303"/>
                <a:gd name="connsiteX480" fmla="*/ 40310 w 1809181"/>
                <a:gd name="connsiteY480" fmla="*/ 1638560 h 2353303"/>
                <a:gd name="connsiteX481" fmla="*/ 18969 w 1809181"/>
                <a:gd name="connsiteY481" fmla="*/ 1643422 h 2353303"/>
                <a:gd name="connsiteX482" fmla="*/ 16598 w 1809181"/>
                <a:gd name="connsiteY482" fmla="*/ 1611818 h 2353303"/>
                <a:gd name="connsiteX483" fmla="*/ 23712 w 1809181"/>
                <a:gd name="connsiteY483" fmla="*/ 1611818 h 2353303"/>
                <a:gd name="connsiteX484" fmla="*/ 11856 w 1809181"/>
                <a:gd name="connsiteY484" fmla="*/ 1602094 h 2353303"/>
                <a:gd name="connsiteX485" fmla="*/ 23712 w 1809181"/>
                <a:gd name="connsiteY485" fmla="*/ 1597232 h 2353303"/>
                <a:gd name="connsiteX486" fmla="*/ 16598 w 1809181"/>
                <a:gd name="connsiteY486" fmla="*/ 1582645 h 2353303"/>
                <a:gd name="connsiteX487" fmla="*/ 18969 w 1809181"/>
                <a:gd name="connsiteY487" fmla="*/ 1570489 h 2353303"/>
                <a:gd name="connsiteX488" fmla="*/ 18969 w 1809181"/>
                <a:gd name="connsiteY488" fmla="*/ 1553472 h 2353303"/>
                <a:gd name="connsiteX489" fmla="*/ 30825 w 1809181"/>
                <a:gd name="connsiteY489" fmla="*/ 1548610 h 2353303"/>
                <a:gd name="connsiteX490" fmla="*/ 30825 w 1809181"/>
                <a:gd name="connsiteY490" fmla="*/ 1541316 h 2353303"/>
                <a:gd name="connsiteX491" fmla="*/ 37939 w 1809181"/>
                <a:gd name="connsiteY491" fmla="*/ 1548610 h 2353303"/>
                <a:gd name="connsiteX492" fmla="*/ 52165 w 1809181"/>
                <a:gd name="connsiteY492" fmla="*/ 1541316 h 2353303"/>
                <a:gd name="connsiteX493" fmla="*/ 47423 w 1809181"/>
                <a:gd name="connsiteY493" fmla="*/ 1541316 h 2353303"/>
                <a:gd name="connsiteX494" fmla="*/ 54537 w 1809181"/>
                <a:gd name="connsiteY494" fmla="*/ 1538885 h 2353303"/>
                <a:gd name="connsiteX495" fmla="*/ 59279 w 1809181"/>
                <a:gd name="connsiteY495" fmla="*/ 1546179 h 2353303"/>
                <a:gd name="connsiteX496" fmla="*/ 66392 w 1809181"/>
                <a:gd name="connsiteY496" fmla="*/ 1546179 h 2353303"/>
                <a:gd name="connsiteX497" fmla="*/ 80619 w 1809181"/>
                <a:gd name="connsiteY497" fmla="*/ 1553472 h 2353303"/>
                <a:gd name="connsiteX498" fmla="*/ 85361 w 1809181"/>
                <a:gd name="connsiteY498" fmla="*/ 1548610 h 2353303"/>
                <a:gd name="connsiteX499" fmla="*/ 94846 w 1809181"/>
                <a:gd name="connsiteY499" fmla="*/ 1560765 h 2353303"/>
                <a:gd name="connsiteX500" fmla="*/ 99588 w 1809181"/>
                <a:gd name="connsiteY500" fmla="*/ 1570489 h 2353303"/>
                <a:gd name="connsiteX501" fmla="*/ 106702 w 1809181"/>
                <a:gd name="connsiteY501" fmla="*/ 1568058 h 2353303"/>
                <a:gd name="connsiteX502" fmla="*/ 113815 w 1809181"/>
                <a:gd name="connsiteY502" fmla="*/ 1575352 h 2353303"/>
                <a:gd name="connsiteX503" fmla="*/ 128042 w 1809181"/>
                <a:gd name="connsiteY503" fmla="*/ 1570489 h 2353303"/>
                <a:gd name="connsiteX504" fmla="*/ 132784 w 1809181"/>
                <a:gd name="connsiteY504" fmla="*/ 1582645 h 2353303"/>
                <a:gd name="connsiteX505" fmla="*/ 154124 w 1809181"/>
                <a:gd name="connsiteY505" fmla="*/ 1587507 h 2353303"/>
                <a:gd name="connsiteX506" fmla="*/ 154124 w 1809181"/>
                <a:gd name="connsiteY506" fmla="*/ 1570489 h 2353303"/>
                <a:gd name="connsiteX507" fmla="*/ 163609 w 1809181"/>
                <a:gd name="connsiteY507" fmla="*/ 1570489 h 2353303"/>
                <a:gd name="connsiteX508" fmla="*/ 173094 w 1809181"/>
                <a:gd name="connsiteY508" fmla="*/ 1553472 h 2353303"/>
                <a:gd name="connsiteX509" fmla="*/ 161238 w 1809181"/>
                <a:gd name="connsiteY509" fmla="*/ 1473246 h 2353303"/>
                <a:gd name="connsiteX510" fmla="*/ 168351 w 1809181"/>
                <a:gd name="connsiteY510" fmla="*/ 1478108 h 2353303"/>
                <a:gd name="connsiteX511" fmla="*/ 173094 w 1809181"/>
                <a:gd name="connsiteY511" fmla="*/ 1465952 h 2353303"/>
                <a:gd name="connsiteX512" fmla="*/ 180207 w 1809181"/>
                <a:gd name="connsiteY512" fmla="*/ 1470814 h 2353303"/>
                <a:gd name="connsiteX513" fmla="*/ 180207 w 1809181"/>
                <a:gd name="connsiteY513" fmla="*/ 1465952 h 2353303"/>
                <a:gd name="connsiteX514" fmla="*/ 194434 w 1809181"/>
                <a:gd name="connsiteY514" fmla="*/ 1465952 h 2353303"/>
                <a:gd name="connsiteX515" fmla="*/ 180207 w 1809181"/>
                <a:gd name="connsiteY515" fmla="*/ 1376002 h 2353303"/>
                <a:gd name="connsiteX516" fmla="*/ 161238 w 1809181"/>
                <a:gd name="connsiteY516" fmla="*/ 1380864 h 2353303"/>
                <a:gd name="connsiteX517" fmla="*/ 161238 w 1809181"/>
                <a:gd name="connsiteY517" fmla="*/ 1373571 h 2353303"/>
                <a:gd name="connsiteX518" fmla="*/ 135155 w 1809181"/>
                <a:gd name="connsiteY518" fmla="*/ 1373571 h 2353303"/>
                <a:gd name="connsiteX519" fmla="*/ 132784 w 1809181"/>
                <a:gd name="connsiteY519" fmla="*/ 1346829 h 2353303"/>
                <a:gd name="connsiteX520" fmla="*/ 132784 w 1809181"/>
                <a:gd name="connsiteY520" fmla="*/ 1334673 h 2353303"/>
                <a:gd name="connsiteX521" fmla="*/ 139898 w 1809181"/>
                <a:gd name="connsiteY521" fmla="*/ 1327380 h 2353303"/>
                <a:gd name="connsiteX522" fmla="*/ 135155 w 1809181"/>
                <a:gd name="connsiteY522" fmla="*/ 1305500 h 2353303"/>
                <a:gd name="connsiteX523" fmla="*/ 142269 w 1809181"/>
                <a:gd name="connsiteY523" fmla="*/ 1303069 h 2353303"/>
                <a:gd name="connsiteX524" fmla="*/ 139898 w 1809181"/>
                <a:gd name="connsiteY524" fmla="*/ 1298207 h 2353303"/>
                <a:gd name="connsiteX525" fmla="*/ 142269 w 1809181"/>
                <a:gd name="connsiteY525" fmla="*/ 1295775 h 2353303"/>
                <a:gd name="connsiteX526" fmla="*/ 149382 w 1809181"/>
                <a:gd name="connsiteY526" fmla="*/ 1295775 h 2353303"/>
                <a:gd name="connsiteX527" fmla="*/ 149382 w 1809181"/>
                <a:gd name="connsiteY527" fmla="*/ 1276327 h 2353303"/>
                <a:gd name="connsiteX528" fmla="*/ 142269 w 1809181"/>
                <a:gd name="connsiteY528" fmla="*/ 1276327 h 2353303"/>
                <a:gd name="connsiteX529" fmla="*/ 142269 w 1809181"/>
                <a:gd name="connsiteY529" fmla="*/ 1247154 h 2353303"/>
                <a:gd name="connsiteX530" fmla="*/ 154124 w 1809181"/>
                <a:gd name="connsiteY530" fmla="*/ 1242291 h 2353303"/>
                <a:gd name="connsiteX531" fmla="*/ 149382 w 1809181"/>
                <a:gd name="connsiteY531" fmla="*/ 1220411 h 2353303"/>
                <a:gd name="connsiteX532" fmla="*/ 180207 w 1809181"/>
                <a:gd name="connsiteY532" fmla="*/ 1215549 h 2353303"/>
                <a:gd name="connsiteX533" fmla="*/ 175465 w 1809181"/>
                <a:gd name="connsiteY533" fmla="*/ 1198532 h 2353303"/>
                <a:gd name="connsiteX534" fmla="*/ 161238 w 1809181"/>
                <a:gd name="connsiteY534" fmla="*/ 1193669 h 2353303"/>
                <a:gd name="connsiteX535" fmla="*/ 154124 w 1809181"/>
                <a:gd name="connsiteY535" fmla="*/ 1179083 h 2353303"/>
                <a:gd name="connsiteX536" fmla="*/ 132784 w 1809181"/>
                <a:gd name="connsiteY536" fmla="*/ 1179083 h 2353303"/>
                <a:gd name="connsiteX537" fmla="*/ 128042 w 1809181"/>
                <a:gd name="connsiteY537" fmla="*/ 1157203 h 2353303"/>
                <a:gd name="connsiteX538" fmla="*/ 118557 w 1809181"/>
                <a:gd name="connsiteY538" fmla="*/ 1157203 h 2353303"/>
                <a:gd name="connsiteX539" fmla="*/ 99588 w 1809181"/>
                <a:gd name="connsiteY539" fmla="*/ 1157203 h 2353303"/>
                <a:gd name="connsiteX540" fmla="*/ 94846 w 1809181"/>
                <a:gd name="connsiteY540" fmla="*/ 1132892 h 2353303"/>
                <a:gd name="connsiteX541" fmla="*/ 87732 w 1809181"/>
                <a:gd name="connsiteY541" fmla="*/ 1115874 h 2353303"/>
                <a:gd name="connsiteX542" fmla="*/ 85361 w 1809181"/>
                <a:gd name="connsiteY542" fmla="*/ 1084270 h 2353303"/>
                <a:gd name="connsiteX543" fmla="*/ 92475 w 1809181"/>
                <a:gd name="connsiteY543" fmla="*/ 1084270 h 2353303"/>
                <a:gd name="connsiteX544" fmla="*/ 94846 w 1809181"/>
                <a:gd name="connsiteY544" fmla="*/ 1074546 h 2353303"/>
                <a:gd name="connsiteX545" fmla="*/ 85361 w 1809181"/>
                <a:gd name="connsiteY545" fmla="*/ 1047803 h 2353303"/>
                <a:gd name="connsiteX546" fmla="*/ 80619 w 1809181"/>
                <a:gd name="connsiteY546" fmla="*/ 1025924 h 2353303"/>
                <a:gd name="connsiteX547" fmla="*/ 73506 w 1809181"/>
                <a:gd name="connsiteY547" fmla="*/ 1025924 h 2353303"/>
                <a:gd name="connsiteX548" fmla="*/ 71134 w 1809181"/>
                <a:gd name="connsiteY548" fmla="*/ 1021061 h 2353303"/>
                <a:gd name="connsiteX549" fmla="*/ 85361 w 1809181"/>
                <a:gd name="connsiteY549" fmla="*/ 999182 h 2353303"/>
                <a:gd name="connsiteX550" fmla="*/ 99588 w 1809181"/>
                <a:gd name="connsiteY550" fmla="*/ 1004044 h 2353303"/>
                <a:gd name="connsiteX551" fmla="*/ 101959 w 1809181"/>
                <a:gd name="connsiteY551" fmla="*/ 1011337 h 2353303"/>
                <a:gd name="connsiteX552" fmla="*/ 113815 w 1809181"/>
                <a:gd name="connsiteY552" fmla="*/ 1018630 h 2353303"/>
                <a:gd name="connsiteX553" fmla="*/ 132784 w 1809181"/>
                <a:gd name="connsiteY553" fmla="*/ 1018630 h 2353303"/>
                <a:gd name="connsiteX554" fmla="*/ 135155 w 1809181"/>
                <a:gd name="connsiteY554" fmla="*/ 1025924 h 2353303"/>
                <a:gd name="connsiteX555" fmla="*/ 147011 w 1809181"/>
                <a:gd name="connsiteY555" fmla="*/ 1021061 h 2353303"/>
                <a:gd name="connsiteX556" fmla="*/ 154124 w 1809181"/>
                <a:gd name="connsiteY556" fmla="*/ 1004044 h 2353303"/>
                <a:gd name="connsiteX557" fmla="*/ 208661 w 1809181"/>
                <a:gd name="connsiteY557" fmla="*/ 1006475 h 2353303"/>
                <a:gd name="connsiteX558" fmla="*/ 241857 w 1809181"/>
                <a:gd name="connsiteY558" fmla="*/ 1040510 h 2353303"/>
                <a:gd name="connsiteX559" fmla="*/ 244228 w 1809181"/>
                <a:gd name="connsiteY559" fmla="*/ 1028355 h 2353303"/>
                <a:gd name="connsiteX560" fmla="*/ 237114 w 1809181"/>
                <a:gd name="connsiteY560" fmla="*/ 1028355 h 2353303"/>
                <a:gd name="connsiteX561" fmla="*/ 234743 w 1809181"/>
                <a:gd name="connsiteY561" fmla="*/ 1021061 h 2353303"/>
                <a:gd name="connsiteX562" fmla="*/ 222888 w 1809181"/>
                <a:gd name="connsiteY562" fmla="*/ 1011337 h 2353303"/>
                <a:gd name="connsiteX563" fmla="*/ 227630 w 1809181"/>
                <a:gd name="connsiteY563" fmla="*/ 1004044 h 2353303"/>
                <a:gd name="connsiteX564" fmla="*/ 234743 w 1809181"/>
                <a:gd name="connsiteY564" fmla="*/ 1004044 h 2353303"/>
                <a:gd name="connsiteX565" fmla="*/ 237114 w 1809181"/>
                <a:gd name="connsiteY565" fmla="*/ 991888 h 2353303"/>
                <a:gd name="connsiteX566" fmla="*/ 256084 w 1809181"/>
                <a:gd name="connsiteY566" fmla="*/ 991888 h 2353303"/>
                <a:gd name="connsiteX567" fmla="*/ 258455 w 1809181"/>
                <a:gd name="connsiteY567" fmla="*/ 977302 h 2353303"/>
                <a:gd name="connsiteX568" fmla="*/ 265568 w 1809181"/>
                <a:gd name="connsiteY568" fmla="*/ 979733 h 2353303"/>
                <a:gd name="connsiteX569" fmla="*/ 275053 w 1809181"/>
                <a:gd name="connsiteY569" fmla="*/ 965146 h 2353303"/>
                <a:gd name="connsiteX570" fmla="*/ 296393 w 1809181"/>
                <a:gd name="connsiteY570" fmla="*/ 970008 h 2353303"/>
                <a:gd name="connsiteX571" fmla="*/ 296393 w 1809181"/>
                <a:gd name="connsiteY571" fmla="*/ 977302 h 2353303"/>
                <a:gd name="connsiteX572" fmla="*/ 317733 w 1809181"/>
                <a:gd name="connsiteY572" fmla="*/ 991888 h 2353303"/>
                <a:gd name="connsiteX573" fmla="*/ 317733 w 1809181"/>
                <a:gd name="connsiteY573" fmla="*/ 943266 h 2353303"/>
                <a:gd name="connsiteX574" fmla="*/ 329589 w 1809181"/>
                <a:gd name="connsiteY574" fmla="*/ 935973 h 2353303"/>
                <a:gd name="connsiteX575" fmla="*/ 336702 w 1809181"/>
                <a:gd name="connsiteY575" fmla="*/ 921386 h 2353303"/>
                <a:gd name="connsiteX576" fmla="*/ 353300 w 1809181"/>
                <a:gd name="connsiteY576" fmla="*/ 921386 h 2353303"/>
                <a:gd name="connsiteX577" fmla="*/ 358043 w 1809181"/>
                <a:gd name="connsiteY577" fmla="*/ 909231 h 2353303"/>
                <a:gd name="connsiteX578" fmla="*/ 386496 w 1809181"/>
                <a:gd name="connsiteY578" fmla="*/ 909231 h 2353303"/>
                <a:gd name="connsiteX579" fmla="*/ 386496 w 1809181"/>
                <a:gd name="connsiteY579" fmla="*/ 899507 h 2353303"/>
                <a:gd name="connsiteX580" fmla="*/ 374641 w 1809181"/>
                <a:gd name="connsiteY580" fmla="*/ 894644 h 2353303"/>
                <a:gd name="connsiteX581" fmla="*/ 384125 w 1809181"/>
                <a:gd name="connsiteY581" fmla="*/ 882489 h 2353303"/>
                <a:gd name="connsiteX582" fmla="*/ 367527 w 1809181"/>
                <a:gd name="connsiteY582" fmla="*/ 872764 h 2353303"/>
                <a:gd name="connsiteX583" fmla="*/ 374641 w 1809181"/>
                <a:gd name="connsiteY583" fmla="*/ 865471 h 2353303"/>
                <a:gd name="connsiteX584" fmla="*/ 379383 w 1809181"/>
                <a:gd name="connsiteY584" fmla="*/ 867902 h 2353303"/>
                <a:gd name="connsiteX585" fmla="*/ 384125 w 1809181"/>
                <a:gd name="connsiteY585" fmla="*/ 860609 h 2353303"/>
                <a:gd name="connsiteX586" fmla="*/ 379383 w 1809181"/>
                <a:gd name="connsiteY586" fmla="*/ 860609 h 2353303"/>
                <a:gd name="connsiteX587" fmla="*/ 391239 w 1809181"/>
                <a:gd name="connsiteY587" fmla="*/ 853316 h 2353303"/>
                <a:gd name="connsiteX588" fmla="*/ 393610 w 1809181"/>
                <a:gd name="connsiteY588" fmla="*/ 846022 h 2353303"/>
                <a:gd name="connsiteX589" fmla="*/ 400723 w 1809181"/>
                <a:gd name="connsiteY589" fmla="*/ 858178 h 2353303"/>
                <a:gd name="connsiteX590" fmla="*/ 407837 w 1809181"/>
                <a:gd name="connsiteY590" fmla="*/ 853316 h 2353303"/>
                <a:gd name="connsiteX591" fmla="*/ 407837 w 1809181"/>
                <a:gd name="connsiteY591" fmla="*/ 831436 h 2353303"/>
                <a:gd name="connsiteX592" fmla="*/ 414950 w 1809181"/>
                <a:gd name="connsiteY592" fmla="*/ 831436 h 2353303"/>
                <a:gd name="connsiteX593" fmla="*/ 414950 w 1809181"/>
                <a:gd name="connsiteY593" fmla="*/ 811987 h 2353303"/>
                <a:gd name="connsiteX594" fmla="*/ 422063 w 1809181"/>
                <a:gd name="connsiteY594" fmla="*/ 809556 h 2353303"/>
                <a:gd name="connsiteX595" fmla="*/ 429177 w 1809181"/>
                <a:gd name="connsiteY595" fmla="*/ 802263 h 2353303"/>
                <a:gd name="connsiteX596" fmla="*/ 445775 w 1809181"/>
                <a:gd name="connsiteY596" fmla="*/ 804694 h 2353303"/>
                <a:gd name="connsiteX597" fmla="*/ 445775 w 1809181"/>
                <a:gd name="connsiteY597" fmla="*/ 809556 h 2353303"/>
                <a:gd name="connsiteX598" fmla="*/ 452888 w 1809181"/>
                <a:gd name="connsiteY598" fmla="*/ 804694 h 2353303"/>
                <a:gd name="connsiteX599" fmla="*/ 460002 w 1809181"/>
                <a:gd name="connsiteY599" fmla="*/ 804694 h 2353303"/>
                <a:gd name="connsiteX600" fmla="*/ 460002 w 1809181"/>
                <a:gd name="connsiteY600" fmla="*/ 802263 h 2353303"/>
                <a:gd name="connsiteX601" fmla="*/ 474229 w 1809181"/>
                <a:gd name="connsiteY601" fmla="*/ 797400 h 2353303"/>
                <a:gd name="connsiteX602" fmla="*/ 469486 w 1809181"/>
                <a:gd name="connsiteY602" fmla="*/ 777952 h 2353303"/>
                <a:gd name="connsiteX603" fmla="*/ 462373 w 1809181"/>
                <a:gd name="connsiteY603" fmla="*/ 770658 h 2353303"/>
                <a:gd name="connsiteX604" fmla="*/ 467115 w 1809181"/>
                <a:gd name="connsiteY604" fmla="*/ 768227 h 2353303"/>
                <a:gd name="connsiteX605" fmla="*/ 493198 w 1809181"/>
                <a:gd name="connsiteY605" fmla="*/ 763365 h 2353303"/>
                <a:gd name="connsiteX606" fmla="*/ 535878 w 1809181"/>
                <a:gd name="connsiteY606" fmla="*/ 741485 h 2353303"/>
                <a:gd name="connsiteX607" fmla="*/ 524023 w 1809181"/>
                <a:gd name="connsiteY607" fmla="*/ 726899 h 2353303"/>
                <a:gd name="connsiteX608" fmla="*/ 469486 w 1809181"/>
                <a:gd name="connsiteY608" fmla="*/ 705019 h 2353303"/>
                <a:gd name="connsiteX609" fmla="*/ 493198 w 1809181"/>
                <a:gd name="connsiteY609" fmla="*/ 680708 h 2353303"/>
                <a:gd name="connsiteX610" fmla="*/ 500311 w 1809181"/>
                <a:gd name="connsiteY610" fmla="*/ 673414 h 2353303"/>
                <a:gd name="connsiteX611" fmla="*/ 528765 w 1809181"/>
                <a:gd name="connsiteY611" fmla="*/ 670983 h 2353303"/>
                <a:gd name="connsiteX612" fmla="*/ 616497 w 1809181"/>
                <a:gd name="connsiteY612" fmla="*/ 692863 h 2353303"/>
                <a:gd name="connsiteX613" fmla="*/ 630724 w 1809181"/>
                <a:gd name="connsiteY613" fmla="*/ 688001 h 2353303"/>
                <a:gd name="connsiteX614" fmla="*/ 630724 w 1809181"/>
                <a:gd name="connsiteY614" fmla="*/ 695294 h 2353303"/>
                <a:gd name="connsiteX615" fmla="*/ 640208 w 1809181"/>
                <a:gd name="connsiteY615" fmla="*/ 695294 h 2353303"/>
                <a:gd name="connsiteX616" fmla="*/ 644951 w 1809181"/>
                <a:gd name="connsiteY616" fmla="*/ 678277 h 2353303"/>
                <a:gd name="connsiteX617" fmla="*/ 652064 w 1809181"/>
                <a:gd name="connsiteY617" fmla="*/ 666121 h 2353303"/>
                <a:gd name="connsiteX618" fmla="*/ 663920 w 1809181"/>
                <a:gd name="connsiteY618" fmla="*/ 688001 h 2353303"/>
                <a:gd name="connsiteX619" fmla="*/ 671033 w 1809181"/>
                <a:gd name="connsiteY619" fmla="*/ 685570 h 2353303"/>
                <a:gd name="connsiteX620" fmla="*/ 685260 w 1809181"/>
                <a:gd name="connsiteY620" fmla="*/ 700156 h 2353303"/>
                <a:gd name="connsiteX621" fmla="*/ 685260 w 1809181"/>
                <a:gd name="connsiteY621" fmla="*/ 700156 h 2353303"/>
                <a:gd name="connsiteX622" fmla="*/ 671033 w 1809181"/>
                <a:gd name="connsiteY622" fmla="*/ 685570 h 2353303"/>
                <a:gd name="connsiteX623" fmla="*/ 663920 w 1809181"/>
                <a:gd name="connsiteY623" fmla="*/ 688001 h 2353303"/>
                <a:gd name="connsiteX624" fmla="*/ 652064 w 1809181"/>
                <a:gd name="connsiteY624" fmla="*/ 666121 h 2353303"/>
                <a:gd name="connsiteX625" fmla="*/ 652064 w 1809181"/>
                <a:gd name="connsiteY625" fmla="*/ 658827 h 2353303"/>
                <a:gd name="connsiteX626" fmla="*/ 673404 w 1809181"/>
                <a:gd name="connsiteY626" fmla="*/ 646672 h 2353303"/>
                <a:gd name="connsiteX627" fmla="*/ 666291 w 1809181"/>
                <a:gd name="connsiteY627" fmla="*/ 639379 h 2353303"/>
                <a:gd name="connsiteX628" fmla="*/ 697116 w 1809181"/>
                <a:gd name="connsiteY628" fmla="*/ 629654 h 2353303"/>
                <a:gd name="connsiteX629" fmla="*/ 692374 w 1809181"/>
                <a:gd name="connsiteY629" fmla="*/ 615068 h 2353303"/>
                <a:gd name="connsiteX630" fmla="*/ 659178 w 1809181"/>
                <a:gd name="connsiteY630" fmla="*/ 610205 h 2353303"/>
                <a:gd name="connsiteX631" fmla="*/ 656806 w 1809181"/>
                <a:gd name="connsiteY631" fmla="*/ 595619 h 2353303"/>
                <a:gd name="connsiteX632" fmla="*/ 666291 w 1809181"/>
                <a:gd name="connsiteY632" fmla="*/ 534841 h 2353303"/>
                <a:gd name="connsiteX633" fmla="*/ 656806 w 1809181"/>
                <a:gd name="connsiteY633" fmla="*/ 525117 h 2353303"/>
                <a:gd name="connsiteX634" fmla="*/ 656806 w 1809181"/>
                <a:gd name="connsiteY634" fmla="*/ 503237 h 2353303"/>
                <a:gd name="connsiteX635" fmla="*/ 640208 w 1809181"/>
                <a:gd name="connsiteY635" fmla="*/ 503237 h 2353303"/>
                <a:gd name="connsiteX636" fmla="*/ 644951 w 1809181"/>
                <a:gd name="connsiteY636" fmla="*/ 471633 h 2353303"/>
                <a:gd name="connsiteX637" fmla="*/ 637837 w 1809181"/>
                <a:gd name="connsiteY637" fmla="*/ 464340 h 2353303"/>
                <a:gd name="connsiteX638" fmla="*/ 640208 w 1809181"/>
                <a:gd name="connsiteY638" fmla="*/ 444891 h 2353303"/>
                <a:gd name="connsiteX639" fmla="*/ 659178 w 1809181"/>
                <a:gd name="connsiteY639" fmla="*/ 444891 h 2353303"/>
                <a:gd name="connsiteX640" fmla="*/ 678147 w 1809181"/>
                <a:gd name="connsiteY640" fmla="*/ 430304 h 2353303"/>
                <a:gd name="connsiteX641" fmla="*/ 680518 w 1809181"/>
                <a:gd name="connsiteY641" fmla="*/ 427873 h 2353303"/>
                <a:gd name="connsiteX642" fmla="*/ 659178 w 1809181"/>
                <a:gd name="connsiteY642" fmla="*/ 423011 h 2353303"/>
                <a:gd name="connsiteX643" fmla="*/ 666291 w 1809181"/>
                <a:gd name="connsiteY643" fmla="*/ 405993 h 2353303"/>
                <a:gd name="connsiteX644" fmla="*/ 692374 w 1809181"/>
                <a:gd name="connsiteY644" fmla="*/ 408424 h 2353303"/>
                <a:gd name="connsiteX645" fmla="*/ 687631 w 1809181"/>
                <a:gd name="connsiteY645" fmla="*/ 388975 h 2353303"/>
                <a:gd name="connsiteX646" fmla="*/ 687631 w 1809181"/>
                <a:gd name="connsiteY646" fmla="*/ 374389 h 2353303"/>
                <a:gd name="connsiteX647" fmla="*/ 704229 w 1809181"/>
                <a:gd name="connsiteY647" fmla="*/ 374389 h 2353303"/>
                <a:gd name="connsiteX648" fmla="*/ 706600 w 1809181"/>
                <a:gd name="connsiteY648" fmla="*/ 367096 h 2353303"/>
                <a:gd name="connsiteX649" fmla="*/ 713714 w 1809181"/>
                <a:gd name="connsiteY649" fmla="*/ 364665 h 2353303"/>
                <a:gd name="connsiteX650" fmla="*/ 711343 w 1809181"/>
                <a:gd name="connsiteY650" fmla="*/ 347647 h 2353303"/>
                <a:gd name="connsiteX651" fmla="*/ 739796 w 1809181"/>
                <a:gd name="connsiteY651" fmla="*/ 337922 h 2353303"/>
                <a:gd name="connsiteX652" fmla="*/ 727941 w 1809181"/>
                <a:gd name="connsiteY652" fmla="*/ 333060 h 2353303"/>
                <a:gd name="connsiteX653" fmla="*/ 725569 w 1809181"/>
                <a:gd name="connsiteY653" fmla="*/ 311180 h 2353303"/>
                <a:gd name="connsiteX654" fmla="*/ 718456 w 1809181"/>
                <a:gd name="connsiteY654" fmla="*/ 308749 h 2353303"/>
                <a:gd name="connsiteX655" fmla="*/ 725569 w 1809181"/>
                <a:gd name="connsiteY655" fmla="*/ 299025 h 2353303"/>
                <a:gd name="connsiteX656" fmla="*/ 725569 w 1809181"/>
                <a:gd name="connsiteY656" fmla="*/ 296594 h 2353303"/>
                <a:gd name="connsiteX657" fmla="*/ 713714 w 1809181"/>
                <a:gd name="connsiteY657" fmla="*/ 291732 h 2353303"/>
                <a:gd name="connsiteX658" fmla="*/ 704229 w 1809181"/>
                <a:gd name="connsiteY658" fmla="*/ 299025 h 2353303"/>
                <a:gd name="connsiteX659" fmla="*/ 692374 w 1809181"/>
                <a:gd name="connsiteY659" fmla="*/ 282007 h 2353303"/>
                <a:gd name="connsiteX660" fmla="*/ 706600 w 1809181"/>
                <a:gd name="connsiteY660" fmla="*/ 255265 h 2353303"/>
                <a:gd name="connsiteX661" fmla="*/ 713714 w 1809181"/>
                <a:gd name="connsiteY661" fmla="*/ 267421 h 2353303"/>
                <a:gd name="connsiteX662" fmla="*/ 732683 w 1809181"/>
                <a:gd name="connsiteY662" fmla="*/ 240679 h 2353303"/>
                <a:gd name="connsiteX663" fmla="*/ 742167 w 1809181"/>
                <a:gd name="connsiteY663" fmla="*/ 240679 h 2353303"/>
                <a:gd name="connsiteX664" fmla="*/ 742167 w 1809181"/>
                <a:gd name="connsiteY664" fmla="*/ 233385 h 2353303"/>
                <a:gd name="connsiteX665" fmla="*/ 720827 w 1809181"/>
                <a:gd name="connsiteY665" fmla="*/ 218799 h 2353303"/>
                <a:gd name="connsiteX666" fmla="*/ 727941 w 1809181"/>
                <a:gd name="connsiteY666" fmla="*/ 199350 h 2353303"/>
                <a:gd name="connsiteX667" fmla="*/ 754023 w 1809181"/>
                <a:gd name="connsiteY667" fmla="*/ 199350 h 2353303"/>
                <a:gd name="connsiteX668" fmla="*/ 761137 w 1809181"/>
                <a:gd name="connsiteY668" fmla="*/ 192057 h 2353303"/>
                <a:gd name="connsiteX669" fmla="*/ 732683 w 1809181"/>
                <a:gd name="connsiteY669" fmla="*/ 150728 h 2353303"/>
                <a:gd name="connsiteX670" fmla="*/ 742167 w 1809181"/>
                <a:gd name="connsiteY670" fmla="*/ 131279 h 2353303"/>
                <a:gd name="connsiteX671" fmla="*/ 775363 w 1809181"/>
                <a:gd name="connsiteY671" fmla="*/ 116693 h 2353303"/>
                <a:gd name="connsiteX672" fmla="*/ 780106 w 1809181"/>
                <a:gd name="connsiteY672" fmla="*/ 131279 h 2353303"/>
                <a:gd name="connsiteX673" fmla="*/ 801446 w 1809181"/>
                <a:gd name="connsiteY673" fmla="*/ 116693 h 2353303"/>
                <a:gd name="connsiteX674" fmla="*/ 796704 w 1809181"/>
                <a:gd name="connsiteY674" fmla="*/ 109399 h 2353303"/>
                <a:gd name="connsiteX675" fmla="*/ 813302 w 1809181"/>
                <a:gd name="connsiteY675" fmla="*/ 102106 h 2353303"/>
                <a:gd name="connsiteX676" fmla="*/ 813302 w 1809181"/>
                <a:gd name="connsiteY676" fmla="*/ 94813 h 2353303"/>
                <a:gd name="connsiteX677" fmla="*/ 822786 w 1809181"/>
                <a:gd name="connsiteY677" fmla="*/ 87519 h 2353303"/>
                <a:gd name="connsiteX678" fmla="*/ 808559 w 1809181"/>
                <a:gd name="connsiteY678" fmla="*/ 53484 h 2353303"/>
                <a:gd name="connsiteX679" fmla="*/ 806188 w 1809181"/>
                <a:gd name="connsiteY679" fmla="*/ 7293 h 2353303"/>
                <a:gd name="connsiteX680" fmla="*/ 848869 w 1809181"/>
                <a:gd name="connsiteY680" fmla="*/ 17018 h 2353303"/>
                <a:gd name="connsiteX681" fmla="*/ 870209 w 1809181"/>
                <a:gd name="connsiteY681" fmla="*/ 0 h 2353303"/>
                <a:gd name="connsiteX0" fmla="*/ 1244849 w 1809181"/>
                <a:gd name="connsiteY0" fmla="*/ 1645853 h 2353303"/>
                <a:gd name="connsiteX1" fmla="*/ 1237736 w 1809181"/>
                <a:gd name="connsiteY1" fmla="*/ 1650715 h 2353303"/>
                <a:gd name="connsiteX2" fmla="*/ 1237735 w 1809181"/>
                <a:gd name="connsiteY2" fmla="*/ 1650715 h 2353303"/>
                <a:gd name="connsiteX3" fmla="*/ 1237736 w 1809181"/>
                <a:gd name="connsiteY3" fmla="*/ 1650716 h 2353303"/>
                <a:gd name="connsiteX4" fmla="*/ 1244849 w 1809181"/>
                <a:gd name="connsiteY4" fmla="*/ 1645854 h 2353303"/>
                <a:gd name="connsiteX5" fmla="*/ 1255412 w 1809181"/>
                <a:gd name="connsiteY5" fmla="*/ 1656683 h 2353303"/>
                <a:gd name="connsiteX6" fmla="*/ 1256705 w 1809181"/>
                <a:gd name="connsiteY6" fmla="*/ 1653147 h 2353303"/>
                <a:gd name="connsiteX7" fmla="*/ 1244849 w 1809181"/>
                <a:gd name="connsiteY7" fmla="*/ 1645853 h 2353303"/>
                <a:gd name="connsiteX8" fmla="*/ 1116808 w 1809181"/>
                <a:gd name="connsiteY8" fmla="*/ 1575352 h 2353303"/>
                <a:gd name="connsiteX9" fmla="*/ 1116808 w 1809181"/>
                <a:gd name="connsiteY9" fmla="*/ 1575352 h 2353303"/>
                <a:gd name="connsiteX10" fmla="*/ 1128663 w 1809181"/>
                <a:gd name="connsiteY10" fmla="*/ 1597232 h 2353303"/>
                <a:gd name="connsiteX11" fmla="*/ 1128963 w 1809181"/>
                <a:gd name="connsiteY11" fmla="*/ 1597253 h 2353303"/>
                <a:gd name="connsiteX12" fmla="*/ 1128663 w 1809181"/>
                <a:gd name="connsiteY12" fmla="*/ 1597231 h 2353303"/>
                <a:gd name="connsiteX13" fmla="*/ 1116808 w 1809181"/>
                <a:gd name="connsiteY13" fmla="*/ 1575352 h 2353303"/>
                <a:gd name="connsiteX14" fmla="*/ 1114437 w 1809181"/>
                <a:gd name="connsiteY14" fmla="*/ 1546178 h 2353303"/>
                <a:gd name="connsiteX15" fmla="*/ 1114437 w 1809181"/>
                <a:gd name="connsiteY15" fmla="*/ 1546179 h 2353303"/>
                <a:gd name="connsiteX16" fmla="*/ 1126292 w 1809181"/>
                <a:gd name="connsiteY16" fmla="*/ 1548610 h 2353303"/>
                <a:gd name="connsiteX17" fmla="*/ 1126292 w 1809181"/>
                <a:gd name="connsiteY17" fmla="*/ 1548609 h 2353303"/>
                <a:gd name="connsiteX18" fmla="*/ 1114437 w 1809181"/>
                <a:gd name="connsiteY18" fmla="*/ 1546178 h 2353303"/>
                <a:gd name="connsiteX19" fmla="*/ 1121531 w 1809181"/>
                <a:gd name="connsiteY19" fmla="*/ 1521861 h 2353303"/>
                <a:gd name="connsiteX20" fmla="*/ 1121550 w 1809181"/>
                <a:gd name="connsiteY20" fmla="*/ 1521868 h 2353303"/>
                <a:gd name="connsiteX21" fmla="*/ 1121550 w 1809181"/>
                <a:gd name="connsiteY21" fmla="*/ 1521867 h 2353303"/>
                <a:gd name="connsiteX22" fmla="*/ 1121531 w 1809181"/>
                <a:gd name="connsiteY22" fmla="*/ 1521861 h 2353303"/>
                <a:gd name="connsiteX23" fmla="*/ 1012477 w 1809181"/>
                <a:gd name="connsiteY23" fmla="*/ 1473245 h 2353303"/>
                <a:gd name="connsiteX24" fmla="*/ 1012477 w 1809181"/>
                <a:gd name="connsiteY24" fmla="*/ 1473246 h 2353303"/>
                <a:gd name="connsiteX25" fmla="*/ 1017220 w 1809181"/>
                <a:gd name="connsiteY25" fmla="*/ 1480539 h 2353303"/>
                <a:gd name="connsiteX26" fmla="*/ 1031447 w 1809181"/>
                <a:gd name="connsiteY26" fmla="*/ 1490263 h 2353303"/>
                <a:gd name="connsiteX27" fmla="*/ 1017220 w 1809181"/>
                <a:gd name="connsiteY27" fmla="*/ 1480539 h 2353303"/>
                <a:gd name="connsiteX28" fmla="*/ 1012477 w 1809181"/>
                <a:gd name="connsiteY28" fmla="*/ 1473245 h 2353303"/>
                <a:gd name="connsiteX29" fmla="*/ 1007735 w 1809181"/>
                <a:gd name="connsiteY29" fmla="*/ 1436779 h 2353303"/>
                <a:gd name="connsiteX30" fmla="*/ 1007735 w 1809181"/>
                <a:gd name="connsiteY30" fmla="*/ 1436779 h 2353303"/>
                <a:gd name="connsiteX31" fmla="*/ 1019591 w 1809181"/>
                <a:gd name="connsiteY31" fmla="*/ 1456228 h 2353303"/>
                <a:gd name="connsiteX32" fmla="*/ 1019591 w 1809181"/>
                <a:gd name="connsiteY32" fmla="*/ 1456228 h 2353303"/>
                <a:gd name="connsiteX33" fmla="*/ 1007735 w 1809181"/>
                <a:gd name="connsiteY33" fmla="*/ 1436779 h 2353303"/>
                <a:gd name="connsiteX34" fmla="*/ 924745 w 1809181"/>
                <a:gd name="connsiteY34" fmla="*/ 1395450 h 2353303"/>
                <a:gd name="connsiteX35" fmla="*/ 924745 w 1809181"/>
                <a:gd name="connsiteY35" fmla="*/ 1395450 h 2353303"/>
                <a:gd name="connsiteX36" fmla="*/ 946086 w 1809181"/>
                <a:gd name="connsiteY36" fmla="*/ 1407606 h 2353303"/>
                <a:gd name="connsiteX37" fmla="*/ 991137 w 1809181"/>
                <a:gd name="connsiteY37" fmla="*/ 1400313 h 2353303"/>
                <a:gd name="connsiteX38" fmla="*/ 1007735 w 1809181"/>
                <a:gd name="connsiteY38" fmla="*/ 1417330 h 2353303"/>
                <a:gd name="connsiteX39" fmla="*/ 1007735 w 1809181"/>
                <a:gd name="connsiteY39" fmla="*/ 1417330 h 2353303"/>
                <a:gd name="connsiteX40" fmla="*/ 991137 w 1809181"/>
                <a:gd name="connsiteY40" fmla="*/ 1400312 h 2353303"/>
                <a:gd name="connsiteX41" fmla="*/ 946086 w 1809181"/>
                <a:gd name="connsiteY41" fmla="*/ 1407606 h 2353303"/>
                <a:gd name="connsiteX42" fmla="*/ 924745 w 1809181"/>
                <a:gd name="connsiteY42" fmla="*/ 1395450 h 2353303"/>
                <a:gd name="connsiteX43" fmla="*/ 929488 w 1809181"/>
                <a:gd name="connsiteY43" fmla="*/ 1354122 h 2353303"/>
                <a:gd name="connsiteX44" fmla="*/ 931859 w 1809181"/>
                <a:gd name="connsiteY44" fmla="*/ 1368708 h 2353303"/>
                <a:gd name="connsiteX45" fmla="*/ 931859 w 1809181"/>
                <a:gd name="connsiteY45" fmla="*/ 1368708 h 2353303"/>
                <a:gd name="connsiteX46" fmla="*/ 929488 w 1809181"/>
                <a:gd name="connsiteY46" fmla="*/ 1354122 h 2353303"/>
                <a:gd name="connsiteX47" fmla="*/ 929488 w 1809181"/>
                <a:gd name="connsiteY47" fmla="*/ 1271464 h 2353303"/>
                <a:gd name="connsiteX48" fmla="*/ 903405 w 1809181"/>
                <a:gd name="connsiteY48" fmla="*/ 1283620 h 2353303"/>
                <a:gd name="connsiteX49" fmla="*/ 898663 w 1809181"/>
                <a:gd name="connsiteY49" fmla="*/ 1276326 h 2353303"/>
                <a:gd name="connsiteX50" fmla="*/ 884436 w 1809181"/>
                <a:gd name="connsiteY50" fmla="*/ 1278758 h 2353303"/>
                <a:gd name="connsiteX51" fmla="*/ 884436 w 1809181"/>
                <a:gd name="connsiteY51" fmla="*/ 1278758 h 2353303"/>
                <a:gd name="connsiteX52" fmla="*/ 898663 w 1809181"/>
                <a:gd name="connsiteY52" fmla="*/ 1276327 h 2353303"/>
                <a:gd name="connsiteX53" fmla="*/ 903405 w 1809181"/>
                <a:gd name="connsiteY53" fmla="*/ 1283620 h 2353303"/>
                <a:gd name="connsiteX54" fmla="*/ 929488 w 1809181"/>
                <a:gd name="connsiteY54" fmla="*/ 1271464 h 2353303"/>
                <a:gd name="connsiteX55" fmla="*/ 936601 w 1809181"/>
                <a:gd name="connsiteY55" fmla="*/ 1324949 h 2353303"/>
                <a:gd name="connsiteX56" fmla="*/ 946086 w 1809181"/>
                <a:gd name="connsiteY56" fmla="*/ 1324949 h 2353303"/>
                <a:gd name="connsiteX57" fmla="*/ 957941 w 1809181"/>
                <a:gd name="connsiteY57" fmla="*/ 1334673 h 2353303"/>
                <a:gd name="connsiteX58" fmla="*/ 957941 w 1809181"/>
                <a:gd name="connsiteY58" fmla="*/ 1334673 h 2353303"/>
                <a:gd name="connsiteX59" fmla="*/ 946086 w 1809181"/>
                <a:gd name="connsiteY59" fmla="*/ 1324948 h 2353303"/>
                <a:gd name="connsiteX60" fmla="*/ 936601 w 1809181"/>
                <a:gd name="connsiteY60" fmla="*/ 1324948 h 2353303"/>
                <a:gd name="connsiteX61" fmla="*/ 929488 w 1809181"/>
                <a:gd name="connsiteY61" fmla="*/ 1271464 h 2353303"/>
                <a:gd name="connsiteX62" fmla="*/ 870209 w 1809181"/>
                <a:gd name="connsiteY62" fmla="*/ 1264171 h 2353303"/>
                <a:gd name="connsiteX63" fmla="*/ 870209 w 1809181"/>
                <a:gd name="connsiteY63" fmla="*/ 1264171 h 2353303"/>
                <a:gd name="connsiteX64" fmla="*/ 875047 w 1809181"/>
                <a:gd name="connsiteY64" fmla="*/ 1269131 h 2353303"/>
                <a:gd name="connsiteX65" fmla="*/ 870209 w 1809181"/>
                <a:gd name="connsiteY65" fmla="*/ 1264171 h 2353303"/>
                <a:gd name="connsiteX66" fmla="*/ 860725 w 1809181"/>
                <a:gd name="connsiteY66" fmla="*/ 1249585 h 2353303"/>
                <a:gd name="connsiteX67" fmla="*/ 874951 w 1809181"/>
                <a:gd name="connsiteY67" fmla="*/ 1256878 h 2353303"/>
                <a:gd name="connsiteX68" fmla="*/ 874951 w 1809181"/>
                <a:gd name="connsiteY68" fmla="*/ 1256878 h 2353303"/>
                <a:gd name="connsiteX69" fmla="*/ 860726 w 1809181"/>
                <a:gd name="connsiteY69" fmla="*/ 1249585 h 2353303"/>
                <a:gd name="connsiteX70" fmla="*/ 860725 w 1809181"/>
                <a:gd name="connsiteY70" fmla="*/ 1249585 h 2353303"/>
                <a:gd name="connsiteX71" fmla="*/ 863096 w 1809181"/>
                <a:gd name="connsiteY71" fmla="*/ 1234998 h 2353303"/>
                <a:gd name="connsiteX72" fmla="*/ 863096 w 1809181"/>
                <a:gd name="connsiteY72" fmla="*/ 1234998 h 2353303"/>
                <a:gd name="connsiteX73" fmla="*/ 867838 w 1809181"/>
                <a:gd name="connsiteY73" fmla="*/ 1249584 h 2353303"/>
                <a:gd name="connsiteX74" fmla="*/ 867838 w 1809181"/>
                <a:gd name="connsiteY74" fmla="*/ 1249584 h 2353303"/>
                <a:gd name="connsiteX75" fmla="*/ 863096 w 1809181"/>
                <a:gd name="connsiteY75" fmla="*/ 1234998 h 2353303"/>
                <a:gd name="connsiteX76" fmla="*/ 844127 w 1809181"/>
                <a:gd name="connsiteY76" fmla="*/ 1103719 h 2353303"/>
                <a:gd name="connsiteX77" fmla="*/ 851240 w 1809181"/>
                <a:gd name="connsiteY77" fmla="*/ 1198532 h 2353303"/>
                <a:gd name="connsiteX78" fmla="*/ 874951 w 1809181"/>
                <a:gd name="connsiteY78" fmla="*/ 1222842 h 2353303"/>
                <a:gd name="connsiteX79" fmla="*/ 874951 w 1809181"/>
                <a:gd name="connsiteY79" fmla="*/ 1222842 h 2353303"/>
                <a:gd name="connsiteX80" fmla="*/ 851240 w 1809181"/>
                <a:gd name="connsiteY80" fmla="*/ 1198531 h 2353303"/>
                <a:gd name="connsiteX81" fmla="*/ 844127 w 1809181"/>
                <a:gd name="connsiteY81" fmla="*/ 1103719 h 2353303"/>
                <a:gd name="connsiteX82" fmla="*/ 867838 w 1809181"/>
                <a:gd name="connsiteY82" fmla="*/ 1067252 h 2353303"/>
                <a:gd name="connsiteX83" fmla="*/ 870209 w 1809181"/>
                <a:gd name="connsiteY83" fmla="*/ 1074546 h 2353303"/>
                <a:gd name="connsiteX84" fmla="*/ 870209 w 1809181"/>
                <a:gd name="connsiteY84" fmla="*/ 1074545 h 2353303"/>
                <a:gd name="connsiteX85" fmla="*/ 867838 w 1809181"/>
                <a:gd name="connsiteY85" fmla="*/ 1067252 h 2353303"/>
                <a:gd name="connsiteX86" fmla="*/ 855982 w 1809181"/>
                <a:gd name="connsiteY86" fmla="*/ 1052665 h 2353303"/>
                <a:gd name="connsiteX87" fmla="*/ 844127 w 1809181"/>
                <a:gd name="connsiteY87" fmla="*/ 1040510 h 2353303"/>
                <a:gd name="connsiteX88" fmla="*/ 855982 w 1809181"/>
                <a:gd name="connsiteY88" fmla="*/ 1052666 h 2353303"/>
                <a:gd name="connsiteX89" fmla="*/ 874951 w 1809181"/>
                <a:gd name="connsiteY89" fmla="*/ 1052666 h 2353303"/>
                <a:gd name="connsiteX90" fmla="*/ 877323 w 1809181"/>
                <a:gd name="connsiteY90" fmla="*/ 1062390 h 2353303"/>
                <a:gd name="connsiteX91" fmla="*/ 877323 w 1809181"/>
                <a:gd name="connsiteY91" fmla="*/ 1062390 h 2353303"/>
                <a:gd name="connsiteX92" fmla="*/ 874951 w 1809181"/>
                <a:gd name="connsiteY92" fmla="*/ 1052665 h 2353303"/>
                <a:gd name="connsiteX93" fmla="*/ 855982 w 1809181"/>
                <a:gd name="connsiteY93" fmla="*/ 1052665 h 2353303"/>
                <a:gd name="connsiteX94" fmla="*/ 851240 w 1809181"/>
                <a:gd name="connsiteY94" fmla="*/ 999182 h 2353303"/>
                <a:gd name="connsiteX95" fmla="*/ 851240 w 1809181"/>
                <a:gd name="connsiteY95" fmla="*/ 999182 h 2353303"/>
                <a:gd name="connsiteX96" fmla="*/ 855982 w 1809181"/>
                <a:gd name="connsiteY96" fmla="*/ 1021061 h 2353303"/>
                <a:gd name="connsiteX97" fmla="*/ 855982 w 1809181"/>
                <a:gd name="connsiteY97" fmla="*/ 1021061 h 2353303"/>
                <a:gd name="connsiteX98" fmla="*/ 851240 w 1809181"/>
                <a:gd name="connsiteY98" fmla="*/ 999182 h 2353303"/>
                <a:gd name="connsiteX99" fmla="*/ 841755 w 1809181"/>
                <a:gd name="connsiteY99" fmla="*/ 970008 h 2353303"/>
                <a:gd name="connsiteX100" fmla="*/ 827529 w 1809181"/>
                <a:gd name="connsiteY100" fmla="*/ 972439 h 2353303"/>
                <a:gd name="connsiteX101" fmla="*/ 827529 w 1809181"/>
                <a:gd name="connsiteY101" fmla="*/ 972439 h 2353303"/>
                <a:gd name="connsiteX102" fmla="*/ 841755 w 1809181"/>
                <a:gd name="connsiteY102" fmla="*/ 970008 h 2353303"/>
                <a:gd name="connsiteX103" fmla="*/ 851240 w 1809181"/>
                <a:gd name="connsiteY103" fmla="*/ 984595 h 2353303"/>
                <a:gd name="connsiteX104" fmla="*/ 870209 w 1809181"/>
                <a:gd name="connsiteY104" fmla="*/ 979733 h 2353303"/>
                <a:gd name="connsiteX105" fmla="*/ 851240 w 1809181"/>
                <a:gd name="connsiteY105" fmla="*/ 984595 h 2353303"/>
                <a:gd name="connsiteX106" fmla="*/ 841755 w 1809181"/>
                <a:gd name="connsiteY106" fmla="*/ 970008 h 2353303"/>
                <a:gd name="connsiteX107" fmla="*/ 827529 w 1809181"/>
                <a:gd name="connsiteY107" fmla="*/ 901937 h 2353303"/>
                <a:gd name="connsiteX108" fmla="*/ 817327 w 1809181"/>
                <a:gd name="connsiteY108" fmla="*/ 906121 h 2353303"/>
                <a:gd name="connsiteX109" fmla="*/ 820415 w 1809181"/>
                <a:gd name="connsiteY109" fmla="*/ 906800 h 2353303"/>
                <a:gd name="connsiteX110" fmla="*/ 827529 w 1809181"/>
                <a:gd name="connsiteY110" fmla="*/ 901938 h 2353303"/>
                <a:gd name="connsiteX111" fmla="*/ 827529 w 1809181"/>
                <a:gd name="connsiteY111" fmla="*/ 901937 h 2353303"/>
                <a:gd name="connsiteX112" fmla="*/ 735054 w 1809181"/>
                <a:gd name="connsiteY112" fmla="*/ 899506 h 2353303"/>
                <a:gd name="connsiteX113" fmla="*/ 735054 w 1809181"/>
                <a:gd name="connsiteY113" fmla="*/ 899507 h 2353303"/>
                <a:gd name="connsiteX114" fmla="*/ 758766 w 1809181"/>
                <a:gd name="connsiteY114" fmla="*/ 899507 h 2353303"/>
                <a:gd name="connsiteX115" fmla="*/ 772992 w 1809181"/>
                <a:gd name="connsiteY115" fmla="*/ 906800 h 2353303"/>
                <a:gd name="connsiteX116" fmla="*/ 782477 w 1809181"/>
                <a:gd name="connsiteY116" fmla="*/ 906800 h 2353303"/>
                <a:gd name="connsiteX117" fmla="*/ 787219 w 1809181"/>
                <a:gd name="connsiteY117" fmla="*/ 899507 h 2353303"/>
                <a:gd name="connsiteX118" fmla="*/ 787232 w 1809181"/>
                <a:gd name="connsiteY118" fmla="*/ 899510 h 2353303"/>
                <a:gd name="connsiteX119" fmla="*/ 787219 w 1809181"/>
                <a:gd name="connsiteY119" fmla="*/ 899506 h 2353303"/>
                <a:gd name="connsiteX120" fmla="*/ 782477 w 1809181"/>
                <a:gd name="connsiteY120" fmla="*/ 906800 h 2353303"/>
                <a:gd name="connsiteX121" fmla="*/ 772992 w 1809181"/>
                <a:gd name="connsiteY121" fmla="*/ 906800 h 2353303"/>
                <a:gd name="connsiteX122" fmla="*/ 758765 w 1809181"/>
                <a:gd name="connsiteY122" fmla="*/ 899506 h 2353303"/>
                <a:gd name="connsiteX123" fmla="*/ 735054 w 1809181"/>
                <a:gd name="connsiteY123" fmla="*/ 899506 h 2353303"/>
                <a:gd name="connsiteX124" fmla="*/ 718456 w 1809181"/>
                <a:gd name="connsiteY124" fmla="*/ 889782 h 2353303"/>
                <a:gd name="connsiteX125" fmla="*/ 718456 w 1809181"/>
                <a:gd name="connsiteY125" fmla="*/ 889782 h 2353303"/>
                <a:gd name="connsiteX126" fmla="*/ 735054 w 1809181"/>
                <a:gd name="connsiteY126" fmla="*/ 889782 h 2353303"/>
                <a:gd name="connsiteX127" fmla="*/ 735054 w 1809181"/>
                <a:gd name="connsiteY127" fmla="*/ 889782 h 2353303"/>
                <a:gd name="connsiteX128" fmla="*/ 718456 w 1809181"/>
                <a:gd name="connsiteY128" fmla="*/ 889782 h 2353303"/>
                <a:gd name="connsiteX129" fmla="*/ 732683 w 1809181"/>
                <a:gd name="connsiteY129" fmla="*/ 867902 h 2353303"/>
                <a:gd name="connsiteX130" fmla="*/ 732683 w 1809181"/>
                <a:gd name="connsiteY130" fmla="*/ 867902 h 2353303"/>
                <a:gd name="connsiteX131" fmla="*/ 739876 w 1809181"/>
                <a:gd name="connsiteY131" fmla="*/ 873433 h 2353303"/>
                <a:gd name="connsiteX132" fmla="*/ 732683 w 1809181"/>
                <a:gd name="connsiteY132" fmla="*/ 867902 h 2353303"/>
                <a:gd name="connsiteX133" fmla="*/ 760739 w 1809181"/>
                <a:gd name="connsiteY133" fmla="*/ 842776 h 2353303"/>
                <a:gd name="connsiteX134" fmla="*/ 765879 w 1809181"/>
                <a:gd name="connsiteY134" fmla="*/ 853315 h 2353303"/>
                <a:gd name="connsiteX135" fmla="*/ 765879 w 1809181"/>
                <a:gd name="connsiteY135" fmla="*/ 853315 h 2353303"/>
                <a:gd name="connsiteX136" fmla="*/ 760739 w 1809181"/>
                <a:gd name="connsiteY136" fmla="*/ 842776 h 2353303"/>
                <a:gd name="connsiteX137" fmla="*/ 663920 w 1809181"/>
                <a:gd name="connsiteY137" fmla="*/ 726899 h 2353303"/>
                <a:gd name="connsiteX138" fmla="*/ 663920 w 1809181"/>
                <a:gd name="connsiteY138" fmla="*/ 726899 h 2353303"/>
                <a:gd name="connsiteX139" fmla="*/ 671033 w 1809181"/>
                <a:gd name="connsiteY139" fmla="*/ 734192 h 2353303"/>
                <a:gd name="connsiteX140" fmla="*/ 706600 w 1809181"/>
                <a:gd name="connsiteY140" fmla="*/ 748778 h 2353303"/>
                <a:gd name="connsiteX141" fmla="*/ 735054 w 1809181"/>
                <a:gd name="connsiteY141" fmla="*/ 753641 h 2353303"/>
                <a:gd name="connsiteX142" fmla="*/ 739796 w 1809181"/>
                <a:gd name="connsiteY142" fmla="*/ 734192 h 2353303"/>
                <a:gd name="connsiteX143" fmla="*/ 754023 w 1809181"/>
                <a:gd name="connsiteY143" fmla="*/ 736623 h 2353303"/>
                <a:gd name="connsiteX144" fmla="*/ 754023 w 1809181"/>
                <a:gd name="connsiteY144" fmla="*/ 736623 h 2353303"/>
                <a:gd name="connsiteX145" fmla="*/ 739796 w 1809181"/>
                <a:gd name="connsiteY145" fmla="*/ 734192 h 2353303"/>
                <a:gd name="connsiteX146" fmla="*/ 735054 w 1809181"/>
                <a:gd name="connsiteY146" fmla="*/ 753640 h 2353303"/>
                <a:gd name="connsiteX147" fmla="*/ 706600 w 1809181"/>
                <a:gd name="connsiteY147" fmla="*/ 748778 h 2353303"/>
                <a:gd name="connsiteX148" fmla="*/ 671033 w 1809181"/>
                <a:gd name="connsiteY148" fmla="*/ 734192 h 2353303"/>
                <a:gd name="connsiteX149" fmla="*/ 663920 w 1809181"/>
                <a:gd name="connsiteY149" fmla="*/ 726899 h 2353303"/>
                <a:gd name="connsiteX150" fmla="*/ 663920 w 1809181"/>
                <a:gd name="connsiteY150" fmla="*/ 714743 h 2353303"/>
                <a:gd name="connsiteX151" fmla="*/ 663920 w 1809181"/>
                <a:gd name="connsiteY151" fmla="*/ 714743 h 2353303"/>
                <a:gd name="connsiteX152" fmla="*/ 671033 w 1809181"/>
                <a:gd name="connsiteY152" fmla="*/ 722036 h 2353303"/>
                <a:gd name="connsiteX153" fmla="*/ 671033 w 1809181"/>
                <a:gd name="connsiteY153" fmla="*/ 722036 h 2353303"/>
                <a:gd name="connsiteX154" fmla="*/ 663920 w 1809181"/>
                <a:gd name="connsiteY154" fmla="*/ 714743 h 2353303"/>
                <a:gd name="connsiteX155" fmla="*/ 870209 w 1809181"/>
                <a:gd name="connsiteY155" fmla="*/ 0 h 2353303"/>
                <a:gd name="connsiteX156" fmla="*/ 877323 w 1809181"/>
                <a:gd name="connsiteY156" fmla="*/ 4862 h 2353303"/>
                <a:gd name="connsiteX157" fmla="*/ 882065 w 1809181"/>
                <a:gd name="connsiteY157" fmla="*/ 17018 h 2353303"/>
                <a:gd name="connsiteX158" fmla="*/ 891549 w 1809181"/>
                <a:gd name="connsiteY158" fmla="*/ 53484 h 2353303"/>
                <a:gd name="connsiteX159" fmla="*/ 889178 w 1809181"/>
                <a:gd name="connsiteY159" fmla="*/ 68071 h 2353303"/>
                <a:gd name="connsiteX160" fmla="*/ 922374 w 1809181"/>
                <a:gd name="connsiteY160" fmla="*/ 82657 h 2353303"/>
                <a:gd name="connsiteX161" fmla="*/ 929488 w 1809181"/>
                <a:gd name="connsiteY161" fmla="*/ 72933 h 2353303"/>
                <a:gd name="connsiteX162" fmla="*/ 946086 w 1809181"/>
                <a:gd name="connsiteY162" fmla="*/ 75364 h 2353303"/>
                <a:gd name="connsiteX163" fmla="*/ 946086 w 1809181"/>
                <a:gd name="connsiteY163" fmla="*/ 82657 h 2353303"/>
                <a:gd name="connsiteX164" fmla="*/ 953199 w 1809181"/>
                <a:gd name="connsiteY164" fmla="*/ 82657 h 2353303"/>
                <a:gd name="connsiteX165" fmla="*/ 957941 w 1809181"/>
                <a:gd name="connsiteY165" fmla="*/ 97244 h 2353303"/>
                <a:gd name="connsiteX166" fmla="*/ 976910 w 1809181"/>
                <a:gd name="connsiteY166" fmla="*/ 104537 h 2353303"/>
                <a:gd name="connsiteX167" fmla="*/ 1005364 w 1809181"/>
                <a:gd name="connsiteY167" fmla="*/ 89950 h 2353303"/>
                <a:gd name="connsiteX168" fmla="*/ 1019591 w 1809181"/>
                <a:gd name="connsiteY168" fmla="*/ 94813 h 2353303"/>
                <a:gd name="connsiteX169" fmla="*/ 1033818 w 1809181"/>
                <a:gd name="connsiteY169" fmla="*/ 104537 h 2353303"/>
                <a:gd name="connsiteX170" fmla="*/ 1052787 w 1809181"/>
                <a:gd name="connsiteY170" fmla="*/ 94813 h 2353303"/>
                <a:gd name="connsiteX171" fmla="*/ 1052787 w 1809181"/>
                <a:gd name="connsiteY171" fmla="*/ 72933 h 2353303"/>
                <a:gd name="connsiteX172" fmla="*/ 1055158 w 1809181"/>
                <a:gd name="connsiteY172" fmla="*/ 72933 h 2353303"/>
                <a:gd name="connsiteX173" fmla="*/ 1067014 w 1809181"/>
                <a:gd name="connsiteY173" fmla="*/ 87519 h 2353303"/>
                <a:gd name="connsiteX174" fmla="*/ 1055158 w 1809181"/>
                <a:gd name="connsiteY174" fmla="*/ 102106 h 2353303"/>
                <a:gd name="connsiteX175" fmla="*/ 1059900 w 1809181"/>
                <a:gd name="connsiteY175" fmla="*/ 123986 h 2353303"/>
                <a:gd name="connsiteX176" fmla="*/ 1074127 w 1809181"/>
                <a:gd name="connsiteY176" fmla="*/ 128848 h 2353303"/>
                <a:gd name="connsiteX177" fmla="*/ 1085983 w 1809181"/>
                <a:gd name="connsiteY177" fmla="*/ 150728 h 2353303"/>
                <a:gd name="connsiteX178" fmla="*/ 1095467 w 1809181"/>
                <a:gd name="connsiteY178" fmla="*/ 153159 h 2353303"/>
                <a:gd name="connsiteX179" fmla="*/ 1102581 w 1809181"/>
                <a:gd name="connsiteY179" fmla="*/ 165315 h 2353303"/>
                <a:gd name="connsiteX180" fmla="*/ 1121550 w 1809181"/>
                <a:gd name="connsiteY180" fmla="*/ 165315 h 2353303"/>
                <a:gd name="connsiteX181" fmla="*/ 1135777 w 1809181"/>
                <a:gd name="connsiteY181" fmla="*/ 177470 h 2353303"/>
                <a:gd name="connsiteX182" fmla="*/ 1161859 w 1809181"/>
                <a:gd name="connsiteY182" fmla="*/ 172608 h 2353303"/>
                <a:gd name="connsiteX183" fmla="*/ 1168973 w 1809181"/>
                <a:gd name="connsiteY183" fmla="*/ 184763 h 2353303"/>
                <a:gd name="connsiteX184" fmla="*/ 1161859 w 1809181"/>
                <a:gd name="connsiteY184" fmla="*/ 192057 h 2353303"/>
                <a:gd name="connsiteX185" fmla="*/ 1168973 w 1809181"/>
                <a:gd name="connsiteY185" fmla="*/ 201781 h 2353303"/>
                <a:gd name="connsiteX186" fmla="*/ 1164230 w 1809181"/>
                <a:gd name="connsiteY186" fmla="*/ 206643 h 2353303"/>
                <a:gd name="connsiteX187" fmla="*/ 1176086 w 1809181"/>
                <a:gd name="connsiteY187" fmla="*/ 233385 h 2353303"/>
                <a:gd name="connsiteX188" fmla="*/ 1183200 w 1809181"/>
                <a:gd name="connsiteY188" fmla="*/ 233385 h 2353303"/>
                <a:gd name="connsiteX189" fmla="*/ 1218767 w 1809181"/>
                <a:gd name="connsiteY189" fmla="*/ 211505 h 2353303"/>
                <a:gd name="connsiteX190" fmla="*/ 1242478 w 1809181"/>
                <a:gd name="connsiteY190" fmla="*/ 213936 h 2353303"/>
                <a:gd name="connsiteX191" fmla="*/ 1263818 w 1809181"/>
                <a:gd name="connsiteY191" fmla="*/ 199350 h 2353303"/>
                <a:gd name="connsiteX192" fmla="*/ 1273303 w 1809181"/>
                <a:gd name="connsiteY192" fmla="*/ 177470 h 2353303"/>
                <a:gd name="connsiteX193" fmla="*/ 1299386 w 1809181"/>
                <a:gd name="connsiteY193" fmla="*/ 158021 h 2353303"/>
                <a:gd name="connsiteX194" fmla="*/ 1320726 w 1809181"/>
                <a:gd name="connsiteY194" fmla="*/ 194488 h 2353303"/>
                <a:gd name="connsiteX195" fmla="*/ 1320726 w 1809181"/>
                <a:gd name="connsiteY195" fmla="*/ 221230 h 2353303"/>
                <a:gd name="connsiteX196" fmla="*/ 1332581 w 1809181"/>
                <a:gd name="connsiteY196" fmla="*/ 243110 h 2353303"/>
                <a:gd name="connsiteX197" fmla="*/ 1351551 w 1809181"/>
                <a:gd name="connsiteY197" fmla="*/ 262558 h 2353303"/>
                <a:gd name="connsiteX198" fmla="*/ 1394231 w 1809181"/>
                <a:gd name="connsiteY198" fmla="*/ 274714 h 2353303"/>
                <a:gd name="connsiteX199" fmla="*/ 1427427 w 1809181"/>
                <a:gd name="connsiteY199" fmla="*/ 260127 h 2353303"/>
                <a:gd name="connsiteX200" fmla="*/ 1448767 w 1809181"/>
                <a:gd name="connsiteY200" fmla="*/ 262558 h 2353303"/>
                <a:gd name="connsiteX201" fmla="*/ 1474850 w 1809181"/>
                <a:gd name="connsiteY201" fmla="*/ 277145 h 2353303"/>
                <a:gd name="connsiteX202" fmla="*/ 1508046 w 1809181"/>
                <a:gd name="connsiteY202" fmla="*/ 282007 h 2353303"/>
                <a:gd name="connsiteX203" fmla="*/ 1503304 w 1809181"/>
                <a:gd name="connsiteY203" fmla="*/ 299025 h 2353303"/>
                <a:gd name="connsiteX204" fmla="*/ 1531757 w 1809181"/>
                <a:gd name="connsiteY204" fmla="*/ 371958 h 2353303"/>
                <a:gd name="connsiteX205" fmla="*/ 1576809 w 1809181"/>
                <a:gd name="connsiteY205" fmla="*/ 386544 h 2353303"/>
                <a:gd name="connsiteX206" fmla="*/ 1605263 w 1809181"/>
                <a:gd name="connsiteY206" fmla="*/ 415718 h 2353303"/>
                <a:gd name="connsiteX207" fmla="*/ 1647943 w 1809181"/>
                <a:gd name="connsiteY207" fmla="*/ 415718 h 2353303"/>
                <a:gd name="connsiteX208" fmla="*/ 1664541 w 1809181"/>
                <a:gd name="connsiteY208" fmla="*/ 408424 h 2353303"/>
                <a:gd name="connsiteX209" fmla="*/ 1681139 w 1809181"/>
                <a:gd name="connsiteY209" fmla="*/ 386544 h 2353303"/>
                <a:gd name="connsiteX210" fmla="*/ 1726191 w 1809181"/>
                <a:gd name="connsiteY210" fmla="*/ 381682 h 2353303"/>
                <a:gd name="connsiteX211" fmla="*/ 1733305 w 1809181"/>
                <a:gd name="connsiteY211" fmla="*/ 386544 h 2353303"/>
                <a:gd name="connsiteX212" fmla="*/ 1768872 w 1809181"/>
                <a:gd name="connsiteY212" fmla="*/ 371958 h 2353303"/>
                <a:gd name="connsiteX213" fmla="*/ 1768872 w 1809181"/>
                <a:gd name="connsiteY213" fmla="*/ 388975 h 2353303"/>
                <a:gd name="connsiteX214" fmla="*/ 1783099 w 1809181"/>
                <a:gd name="connsiteY214" fmla="*/ 408424 h 2353303"/>
                <a:gd name="connsiteX215" fmla="*/ 1721449 w 1809181"/>
                <a:gd name="connsiteY215" fmla="*/ 444891 h 2353303"/>
                <a:gd name="connsiteX216" fmla="*/ 1719078 w 1809181"/>
                <a:gd name="connsiteY216" fmla="*/ 491082 h 2353303"/>
                <a:gd name="connsiteX217" fmla="*/ 1740418 w 1809181"/>
                <a:gd name="connsiteY217" fmla="*/ 532410 h 2353303"/>
                <a:gd name="connsiteX218" fmla="*/ 1773614 w 1809181"/>
                <a:gd name="connsiteY218" fmla="*/ 554290 h 2353303"/>
                <a:gd name="connsiteX219" fmla="*/ 1794954 w 1809181"/>
                <a:gd name="connsiteY219" fmla="*/ 581032 h 2353303"/>
                <a:gd name="connsiteX220" fmla="*/ 1787841 w 1809181"/>
                <a:gd name="connsiteY220" fmla="*/ 622361 h 2353303"/>
                <a:gd name="connsiteX221" fmla="*/ 1809181 w 1809181"/>
                <a:gd name="connsiteY221" fmla="*/ 644241 h 2353303"/>
                <a:gd name="connsiteX222" fmla="*/ 1804439 w 1809181"/>
                <a:gd name="connsiteY222" fmla="*/ 658827 h 2353303"/>
                <a:gd name="connsiteX223" fmla="*/ 1797325 w 1809181"/>
                <a:gd name="connsiteY223" fmla="*/ 666121 h 2353303"/>
                <a:gd name="connsiteX224" fmla="*/ 1768872 w 1809181"/>
                <a:gd name="connsiteY224" fmla="*/ 663689 h 2353303"/>
                <a:gd name="connsiteX225" fmla="*/ 1740418 w 1809181"/>
                <a:gd name="connsiteY225" fmla="*/ 705018 h 2353303"/>
                <a:gd name="connsiteX226" fmla="*/ 1719078 w 1809181"/>
                <a:gd name="connsiteY226" fmla="*/ 712312 h 2353303"/>
                <a:gd name="connsiteX227" fmla="*/ 1671655 w 1809181"/>
                <a:gd name="connsiteY227" fmla="*/ 785245 h 2353303"/>
                <a:gd name="connsiteX228" fmla="*/ 1671655 w 1809181"/>
                <a:gd name="connsiteY228" fmla="*/ 804693 h 2353303"/>
                <a:gd name="connsiteX229" fmla="*/ 1640830 w 1809181"/>
                <a:gd name="connsiteY229" fmla="*/ 802262 h 2353303"/>
                <a:gd name="connsiteX230" fmla="*/ 1610005 w 1809181"/>
                <a:gd name="connsiteY230" fmla="*/ 802262 h 2353303"/>
                <a:gd name="connsiteX231" fmla="*/ 1586294 w 1809181"/>
                <a:gd name="connsiteY231" fmla="*/ 819280 h 2353303"/>
                <a:gd name="connsiteX232" fmla="*/ 1550727 w 1809181"/>
                <a:gd name="connsiteY232" fmla="*/ 809556 h 2353303"/>
                <a:gd name="connsiteX233" fmla="*/ 1538871 w 1809181"/>
                <a:gd name="connsiteY233" fmla="*/ 816849 h 2353303"/>
                <a:gd name="connsiteX234" fmla="*/ 1548355 w 1809181"/>
                <a:gd name="connsiteY234" fmla="*/ 824142 h 2353303"/>
                <a:gd name="connsiteX235" fmla="*/ 1536500 w 1809181"/>
                <a:gd name="connsiteY235" fmla="*/ 850884 h 2353303"/>
                <a:gd name="connsiteX236" fmla="*/ 1543613 w 1809181"/>
                <a:gd name="connsiteY236" fmla="*/ 858178 h 2353303"/>
                <a:gd name="connsiteX237" fmla="*/ 1550727 w 1809181"/>
                <a:gd name="connsiteY237" fmla="*/ 850884 h 2353303"/>
                <a:gd name="connsiteX238" fmla="*/ 1564953 w 1809181"/>
                <a:gd name="connsiteY238" fmla="*/ 858178 h 2353303"/>
                <a:gd name="connsiteX239" fmla="*/ 1579180 w 1809181"/>
                <a:gd name="connsiteY239" fmla="*/ 858178 h 2353303"/>
                <a:gd name="connsiteX240" fmla="*/ 1583923 w 1809181"/>
                <a:gd name="connsiteY240" fmla="*/ 875195 h 2353303"/>
                <a:gd name="connsiteX241" fmla="*/ 1598149 w 1809181"/>
                <a:gd name="connsiteY241" fmla="*/ 894644 h 2353303"/>
                <a:gd name="connsiteX242" fmla="*/ 1591036 w 1809181"/>
                <a:gd name="connsiteY242" fmla="*/ 906800 h 2353303"/>
                <a:gd name="connsiteX243" fmla="*/ 1598149 w 1809181"/>
                <a:gd name="connsiteY243" fmla="*/ 916524 h 2353303"/>
                <a:gd name="connsiteX244" fmla="*/ 1605263 w 1809181"/>
                <a:gd name="connsiteY244" fmla="*/ 914093 h 2353303"/>
                <a:gd name="connsiteX245" fmla="*/ 1612376 w 1809181"/>
                <a:gd name="connsiteY245" fmla="*/ 921386 h 2353303"/>
                <a:gd name="connsiteX246" fmla="*/ 1617119 w 1809181"/>
                <a:gd name="connsiteY246" fmla="*/ 935973 h 2353303"/>
                <a:gd name="connsiteX247" fmla="*/ 1626603 w 1809181"/>
                <a:gd name="connsiteY247" fmla="*/ 923817 h 2353303"/>
                <a:gd name="connsiteX248" fmla="*/ 1631345 w 1809181"/>
                <a:gd name="connsiteY248" fmla="*/ 931111 h 2353303"/>
                <a:gd name="connsiteX249" fmla="*/ 1664541 w 1809181"/>
                <a:gd name="connsiteY249" fmla="*/ 928679 h 2353303"/>
                <a:gd name="connsiteX250" fmla="*/ 1678768 w 1809181"/>
                <a:gd name="connsiteY250" fmla="*/ 948128 h 2353303"/>
                <a:gd name="connsiteX251" fmla="*/ 1700109 w 1809181"/>
                <a:gd name="connsiteY251" fmla="*/ 950559 h 2353303"/>
                <a:gd name="connsiteX252" fmla="*/ 1704851 w 1809181"/>
                <a:gd name="connsiteY252" fmla="*/ 923817 h 2353303"/>
                <a:gd name="connsiteX253" fmla="*/ 1719078 w 1809181"/>
                <a:gd name="connsiteY253" fmla="*/ 914093 h 2353303"/>
                <a:gd name="connsiteX254" fmla="*/ 1728562 w 1809181"/>
                <a:gd name="connsiteY254" fmla="*/ 921386 h 2353303"/>
                <a:gd name="connsiteX255" fmla="*/ 1740418 w 1809181"/>
                <a:gd name="connsiteY255" fmla="*/ 948128 h 2353303"/>
                <a:gd name="connsiteX256" fmla="*/ 1688253 w 1809181"/>
                <a:gd name="connsiteY256" fmla="*/ 1006475 h 2353303"/>
                <a:gd name="connsiteX257" fmla="*/ 1602892 w 1809181"/>
                <a:gd name="connsiteY257" fmla="*/ 970008 h 2353303"/>
                <a:gd name="connsiteX258" fmla="*/ 1598149 w 1809181"/>
                <a:gd name="connsiteY258" fmla="*/ 977301 h 2353303"/>
                <a:gd name="connsiteX259" fmla="*/ 1602892 w 1809181"/>
                <a:gd name="connsiteY259" fmla="*/ 984595 h 2353303"/>
                <a:gd name="connsiteX260" fmla="*/ 1598149 w 1809181"/>
                <a:gd name="connsiteY260" fmla="*/ 984595 h 2353303"/>
                <a:gd name="connsiteX261" fmla="*/ 1593407 w 1809181"/>
                <a:gd name="connsiteY261" fmla="*/ 991888 h 2353303"/>
                <a:gd name="connsiteX262" fmla="*/ 1593407 w 1809181"/>
                <a:gd name="connsiteY262" fmla="*/ 1006475 h 2353303"/>
                <a:gd name="connsiteX263" fmla="*/ 1586294 w 1809181"/>
                <a:gd name="connsiteY263" fmla="*/ 1018630 h 2353303"/>
                <a:gd name="connsiteX264" fmla="*/ 1586294 w 1809181"/>
                <a:gd name="connsiteY264" fmla="*/ 1028354 h 2353303"/>
                <a:gd name="connsiteX265" fmla="*/ 1572067 w 1809181"/>
                <a:gd name="connsiteY265" fmla="*/ 1028354 h 2353303"/>
                <a:gd name="connsiteX266" fmla="*/ 1572067 w 1809181"/>
                <a:gd name="connsiteY266" fmla="*/ 1045372 h 2353303"/>
                <a:gd name="connsiteX267" fmla="*/ 1564953 w 1809181"/>
                <a:gd name="connsiteY267" fmla="*/ 1047803 h 2353303"/>
                <a:gd name="connsiteX268" fmla="*/ 1564953 w 1809181"/>
                <a:gd name="connsiteY268" fmla="*/ 1059959 h 2353303"/>
                <a:gd name="connsiteX269" fmla="*/ 1557840 w 1809181"/>
                <a:gd name="connsiteY269" fmla="*/ 1062390 h 2353303"/>
                <a:gd name="connsiteX270" fmla="*/ 1562582 w 1809181"/>
                <a:gd name="connsiteY270" fmla="*/ 1069683 h 2353303"/>
                <a:gd name="connsiteX271" fmla="*/ 1555469 w 1809181"/>
                <a:gd name="connsiteY271" fmla="*/ 1074545 h 2353303"/>
                <a:gd name="connsiteX272" fmla="*/ 1562582 w 1809181"/>
                <a:gd name="connsiteY272" fmla="*/ 1076976 h 2353303"/>
                <a:gd name="connsiteX273" fmla="*/ 1564953 w 1809181"/>
                <a:gd name="connsiteY273" fmla="*/ 1093994 h 2353303"/>
                <a:gd name="connsiteX274" fmla="*/ 1555469 w 1809181"/>
                <a:gd name="connsiteY274" fmla="*/ 1103719 h 2353303"/>
                <a:gd name="connsiteX275" fmla="*/ 1557840 w 1809181"/>
                <a:gd name="connsiteY275" fmla="*/ 1103719 h 2353303"/>
                <a:gd name="connsiteX276" fmla="*/ 1557840 w 1809181"/>
                <a:gd name="connsiteY276" fmla="*/ 1111012 h 2353303"/>
                <a:gd name="connsiteX277" fmla="*/ 1550727 w 1809181"/>
                <a:gd name="connsiteY277" fmla="*/ 1118305 h 2353303"/>
                <a:gd name="connsiteX278" fmla="*/ 1550727 w 1809181"/>
                <a:gd name="connsiteY278" fmla="*/ 1125598 h 2353303"/>
                <a:gd name="connsiteX279" fmla="*/ 1536500 w 1809181"/>
                <a:gd name="connsiteY279" fmla="*/ 1149909 h 2353303"/>
                <a:gd name="connsiteX280" fmla="*/ 1548355 w 1809181"/>
                <a:gd name="connsiteY280" fmla="*/ 1164496 h 2353303"/>
                <a:gd name="connsiteX281" fmla="*/ 1576809 w 1809181"/>
                <a:gd name="connsiteY281" fmla="*/ 1164496 h 2353303"/>
                <a:gd name="connsiteX282" fmla="*/ 1579180 w 1809181"/>
                <a:gd name="connsiteY282" fmla="*/ 1166927 h 2353303"/>
                <a:gd name="connsiteX283" fmla="*/ 1598149 w 1809181"/>
                <a:gd name="connsiteY283" fmla="*/ 1159634 h 2353303"/>
                <a:gd name="connsiteX284" fmla="*/ 1610005 w 1809181"/>
                <a:gd name="connsiteY284" fmla="*/ 1166927 h 2353303"/>
                <a:gd name="connsiteX285" fmla="*/ 1617119 w 1809181"/>
                <a:gd name="connsiteY285" fmla="*/ 1166927 h 2353303"/>
                <a:gd name="connsiteX286" fmla="*/ 1612376 w 1809181"/>
                <a:gd name="connsiteY286" fmla="*/ 1171789 h 2353303"/>
                <a:gd name="connsiteX287" fmla="*/ 1626603 w 1809181"/>
                <a:gd name="connsiteY287" fmla="*/ 1179083 h 2353303"/>
                <a:gd name="connsiteX288" fmla="*/ 1633717 w 1809181"/>
                <a:gd name="connsiteY288" fmla="*/ 1222842 h 2353303"/>
                <a:gd name="connsiteX289" fmla="*/ 1626603 w 1809181"/>
                <a:gd name="connsiteY289" fmla="*/ 1230136 h 2353303"/>
                <a:gd name="connsiteX290" fmla="*/ 1626603 w 1809181"/>
                <a:gd name="connsiteY290" fmla="*/ 1254447 h 2353303"/>
                <a:gd name="connsiteX291" fmla="*/ 1652686 w 1809181"/>
                <a:gd name="connsiteY291" fmla="*/ 1271464 h 2353303"/>
                <a:gd name="connsiteX292" fmla="*/ 1647943 w 1809181"/>
                <a:gd name="connsiteY292" fmla="*/ 1278758 h 2353303"/>
                <a:gd name="connsiteX293" fmla="*/ 1657428 w 1809181"/>
                <a:gd name="connsiteY293" fmla="*/ 1290913 h 2353303"/>
                <a:gd name="connsiteX294" fmla="*/ 1657428 w 1809181"/>
                <a:gd name="connsiteY294" fmla="*/ 1303069 h 2353303"/>
                <a:gd name="connsiteX295" fmla="*/ 1659799 w 1809181"/>
                <a:gd name="connsiteY295" fmla="*/ 1305500 h 2353303"/>
                <a:gd name="connsiteX296" fmla="*/ 1657428 w 1809181"/>
                <a:gd name="connsiteY296" fmla="*/ 1312793 h 2353303"/>
                <a:gd name="connsiteX297" fmla="*/ 1664541 w 1809181"/>
                <a:gd name="connsiteY297" fmla="*/ 1324948 h 2353303"/>
                <a:gd name="connsiteX298" fmla="*/ 1671655 w 1809181"/>
                <a:gd name="connsiteY298" fmla="*/ 1317655 h 2353303"/>
                <a:gd name="connsiteX299" fmla="*/ 1671655 w 1809181"/>
                <a:gd name="connsiteY299" fmla="*/ 1327379 h 2353303"/>
                <a:gd name="connsiteX300" fmla="*/ 1674026 w 1809181"/>
                <a:gd name="connsiteY300" fmla="*/ 1344397 h 2353303"/>
                <a:gd name="connsiteX301" fmla="*/ 1647943 w 1809181"/>
                <a:gd name="connsiteY301" fmla="*/ 1358984 h 2353303"/>
                <a:gd name="connsiteX302" fmla="*/ 1626603 w 1809181"/>
                <a:gd name="connsiteY302" fmla="*/ 1358984 h 2353303"/>
                <a:gd name="connsiteX303" fmla="*/ 1624232 w 1809181"/>
                <a:gd name="connsiteY303" fmla="*/ 1376001 h 2353303"/>
                <a:gd name="connsiteX304" fmla="*/ 1645572 w 1809181"/>
                <a:gd name="connsiteY304" fmla="*/ 1376001 h 2353303"/>
                <a:gd name="connsiteX305" fmla="*/ 1647943 w 1809181"/>
                <a:gd name="connsiteY305" fmla="*/ 1383295 h 2353303"/>
                <a:gd name="connsiteX306" fmla="*/ 1652686 w 1809181"/>
                <a:gd name="connsiteY306" fmla="*/ 1380864 h 2353303"/>
                <a:gd name="connsiteX307" fmla="*/ 1659799 w 1809181"/>
                <a:gd name="connsiteY307" fmla="*/ 1393019 h 2353303"/>
                <a:gd name="connsiteX308" fmla="*/ 1657428 w 1809181"/>
                <a:gd name="connsiteY308" fmla="*/ 1400312 h 2353303"/>
                <a:gd name="connsiteX309" fmla="*/ 1659799 w 1809181"/>
                <a:gd name="connsiteY309" fmla="*/ 1402744 h 2353303"/>
                <a:gd name="connsiteX310" fmla="*/ 1678768 w 1809181"/>
                <a:gd name="connsiteY310" fmla="*/ 1380864 h 2353303"/>
                <a:gd name="connsiteX311" fmla="*/ 1685882 w 1809181"/>
                <a:gd name="connsiteY311" fmla="*/ 1383295 h 2353303"/>
                <a:gd name="connsiteX312" fmla="*/ 1681139 w 1809181"/>
                <a:gd name="connsiteY312" fmla="*/ 1380864 h 2353303"/>
                <a:gd name="connsiteX313" fmla="*/ 1688253 w 1809181"/>
                <a:gd name="connsiteY313" fmla="*/ 1373570 h 2353303"/>
                <a:gd name="connsiteX314" fmla="*/ 1695366 w 1809181"/>
                <a:gd name="connsiteY314" fmla="*/ 1368708 h 2353303"/>
                <a:gd name="connsiteX315" fmla="*/ 1711964 w 1809181"/>
                <a:gd name="connsiteY315" fmla="*/ 1417330 h 2353303"/>
                <a:gd name="connsiteX316" fmla="*/ 1707222 w 1809181"/>
                <a:gd name="connsiteY316" fmla="*/ 1424623 h 2353303"/>
                <a:gd name="connsiteX317" fmla="*/ 1707222 w 1809181"/>
                <a:gd name="connsiteY317" fmla="*/ 1441641 h 2353303"/>
                <a:gd name="connsiteX318" fmla="*/ 1674026 w 1809181"/>
                <a:gd name="connsiteY318" fmla="*/ 1436779 h 2353303"/>
                <a:gd name="connsiteX319" fmla="*/ 1671655 w 1809181"/>
                <a:gd name="connsiteY319" fmla="*/ 1473245 h 2353303"/>
                <a:gd name="connsiteX320" fmla="*/ 1657428 w 1809181"/>
                <a:gd name="connsiteY320" fmla="*/ 1473245 h 2353303"/>
                <a:gd name="connsiteX321" fmla="*/ 1652686 w 1809181"/>
                <a:gd name="connsiteY321" fmla="*/ 1504850 h 2353303"/>
                <a:gd name="connsiteX322" fmla="*/ 1638459 w 1809181"/>
                <a:gd name="connsiteY322" fmla="*/ 1521867 h 2353303"/>
                <a:gd name="connsiteX323" fmla="*/ 1638459 w 1809181"/>
                <a:gd name="connsiteY323" fmla="*/ 1548609 h 2353303"/>
                <a:gd name="connsiteX324" fmla="*/ 1619490 w 1809181"/>
                <a:gd name="connsiteY324" fmla="*/ 1560765 h 2353303"/>
                <a:gd name="connsiteX325" fmla="*/ 1645572 w 1809181"/>
                <a:gd name="connsiteY325" fmla="*/ 1570489 h 2353303"/>
                <a:gd name="connsiteX326" fmla="*/ 1645572 w 1809181"/>
                <a:gd name="connsiteY326" fmla="*/ 1577783 h 2353303"/>
                <a:gd name="connsiteX327" fmla="*/ 1591036 w 1809181"/>
                <a:gd name="connsiteY327" fmla="*/ 1577783 h 2353303"/>
                <a:gd name="connsiteX328" fmla="*/ 1602892 w 1809181"/>
                <a:gd name="connsiteY328" fmla="*/ 1602094 h 2353303"/>
                <a:gd name="connsiteX329" fmla="*/ 1612376 w 1809181"/>
                <a:gd name="connsiteY329" fmla="*/ 1609387 h 2353303"/>
                <a:gd name="connsiteX330" fmla="*/ 1610005 w 1809181"/>
                <a:gd name="connsiteY330" fmla="*/ 1619111 h 2353303"/>
                <a:gd name="connsiteX331" fmla="*/ 1612376 w 1809181"/>
                <a:gd name="connsiteY331" fmla="*/ 1623973 h 2353303"/>
                <a:gd name="connsiteX332" fmla="*/ 1612376 w 1809181"/>
                <a:gd name="connsiteY332" fmla="*/ 1645853 h 2353303"/>
                <a:gd name="connsiteX333" fmla="*/ 1605263 w 1809181"/>
                <a:gd name="connsiteY333" fmla="*/ 1645853 h 2353303"/>
                <a:gd name="connsiteX334" fmla="*/ 1598149 w 1809181"/>
                <a:gd name="connsiteY334" fmla="*/ 1667733 h 2353303"/>
                <a:gd name="connsiteX335" fmla="*/ 1598149 w 1809181"/>
                <a:gd name="connsiteY335" fmla="*/ 1706631 h 2353303"/>
                <a:gd name="connsiteX336" fmla="*/ 1583923 w 1809181"/>
                <a:gd name="connsiteY336" fmla="*/ 1709062 h 2353303"/>
                <a:gd name="connsiteX337" fmla="*/ 1583923 w 1809181"/>
                <a:gd name="connsiteY337" fmla="*/ 1723648 h 2353303"/>
                <a:gd name="connsiteX338" fmla="*/ 1572067 w 1809181"/>
                <a:gd name="connsiteY338" fmla="*/ 1740666 h 2353303"/>
                <a:gd name="connsiteX339" fmla="*/ 1515159 w 1809181"/>
                <a:gd name="connsiteY339" fmla="*/ 1733373 h 2353303"/>
                <a:gd name="connsiteX340" fmla="*/ 1489077 w 1809181"/>
                <a:gd name="connsiteY340" fmla="*/ 1733373 h 2353303"/>
                <a:gd name="connsiteX341" fmla="*/ 1477221 w 1809181"/>
                <a:gd name="connsiteY341" fmla="*/ 1743097 h 2353303"/>
                <a:gd name="connsiteX342" fmla="*/ 1470108 w 1809181"/>
                <a:gd name="connsiteY342" fmla="*/ 1735804 h 2353303"/>
                <a:gd name="connsiteX343" fmla="*/ 1462994 w 1809181"/>
                <a:gd name="connsiteY343" fmla="*/ 1740666 h 2353303"/>
                <a:gd name="connsiteX344" fmla="*/ 1441654 w 1809181"/>
                <a:gd name="connsiteY344" fmla="*/ 1713924 h 2353303"/>
                <a:gd name="connsiteX345" fmla="*/ 1427427 w 1809181"/>
                <a:gd name="connsiteY345" fmla="*/ 1721217 h 2353303"/>
                <a:gd name="connsiteX346" fmla="*/ 1420314 w 1809181"/>
                <a:gd name="connsiteY346" fmla="*/ 1733373 h 2353303"/>
                <a:gd name="connsiteX347" fmla="*/ 1413200 w 1809181"/>
                <a:gd name="connsiteY347" fmla="*/ 1735804 h 2353303"/>
                <a:gd name="connsiteX348" fmla="*/ 1398973 w 1809181"/>
                <a:gd name="connsiteY348" fmla="*/ 1706631 h 2353303"/>
                <a:gd name="connsiteX349" fmla="*/ 1327839 w 1809181"/>
                <a:gd name="connsiteY349" fmla="*/ 1709062 h 2353303"/>
                <a:gd name="connsiteX350" fmla="*/ 1325468 w 1809181"/>
                <a:gd name="connsiteY350" fmla="*/ 1721217 h 2353303"/>
                <a:gd name="connsiteX351" fmla="*/ 1282788 w 1809181"/>
                <a:gd name="connsiteY351" fmla="*/ 1721217 h 2353303"/>
                <a:gd name="connsiteX352" fmla="*/ 1282788 w 1809181"/>
                <a:gd name="connsiteY352" fmla="*/ 1728511 h 2353303"/>
                <a:gd name="connsiteX353" fmla="*/ 1251963 w 1809181"/>
                <a:gd name="connsiteY353" fmla="*/ 1721217 h 2353303"/>
                <a:gd name="connsiteX354" fmla="*/ 1251963 w 1809181"/>
                <a:gd name="connsiteY354" fmla="*/ 1706631 h 2353303"/>
                <a:gd name="connsiteX355" fmla="*/ 1244849 w 1809181"/>
                <a:gd name="connsiteY355" fmla="*/ 1706631 h 2353303"/>
                <a:gd name="connsiteX356" fmla="*/ 1242478 w 1809181"/>
                <a:gd name="connsiteY356" fmla="*/ 1692044 h 2353303"/>
                <a:gd name="connsiteX357" fmla="*/ 1242478 w 1809181"/>
                <a:gd name="connsiteY357" fmla="*/ 1692044 h 2353303"/>
                <a:gd name="connsiteX358" fmla="*/ 1244849 w 1809181"/>
                <a:gd name="connsiteY358" fmla="*/ 1706631 h 2353303"/>
                <a:gd name="connsiteX359" fmla="*/ 1190313 w 1809181"/>
                <a:gd name="connsiteY359" fmla="*/ 1709062 h 2353303"/>
                <a:gd name="connsiteX360" fmla="*/ 1150004 w 1809181"/>
                <a:gd name="connsiteY360" fmla="*/ 1701769 h 2353303"/>
                <a:gd name="connsiteX361" fmla="*/ 1147633 w 1809181"/>
                <a:gd name="connsiteY361" fmla="*/ 1709062 h 2353303"/>
                <a:gd name="connsiteX362" fmla="*/ 1128663 w 1809181"/>
                <a:gd name="connsiteY362" fmla="*/ 1713924 h 2353303"/>
                <a:gd name="connsiteX363" fmla="*/ 1121550 w 1809181"/>
                <a:gd name="connsiteY363" fmla="*/ 1733373 h 2353303"/>
                <a:gd name="connsiteX364" fmla="*/ 1126292 w 1809181"/>
                <a:gd name="connsiteY364" fmla="*/ 1750391 h 2353303"/>
                <a:gd name="connsiteX365" fmla="*/ 1107323 w 1809181"/>
                <a:gd name="connsiteY365" fmla="*/ 1750391 h 2353303"/>
                <a:gd name="connsiteX366" fmla="*/ 1102581 w 1809181"/>
                <a:gd name="connsiteY366" fmla="*/ 1769840 h 2353303"/>
                <a:gd name="connsiteX367" fmla="*/ 1109694 w 1809181"/>
                <a:gd name="connsiteY367" fmla="*/ 1784426 h 2353303"/>
                <a:gd name="connsiteX368" fmla="*/ 1107323 w 1809181"/>
                <a:gd name="connsiteY368" fmla="*/ 1806306 h 2353303"/>
                <a:gd name="connsiteX369" fmla="*/ 1095467 w 1809181"/>
                <a:gd name="connsiteY369" fmla="*/ 1813599 h 2353303"/>
                <a:gd name="connsiteX370" fmla="*/ 1095467 w 1809181"/>
                <a:gd name="connsiteY370" fmla="*/ 1847635 h 2353303"/>
                <a:gd name="connsiteX371" fmla="*/ 1081241 w 1809181"/>
                <a:gd name="connsiteY371" fmla="*/ 1852497 h 2353303"/>
                <a:gd name="connsiteX372" fmla="*/ 1078869 w 1809181"/>
                <a:gd name="connsiteY372" fmla="*/ 1837910 h 2353303"/>
                <a:gd name="connsiteX373" fmla="*/ 1045673 w 1809181"/>
                <a:gd name="connsiteY373" fmla="*/ 1837910 h 2353303"/>
                <a:gd name="connsiteX374" fmla="*/ 1045673 w 1809181"/>
                <a:gd name="connsiteY374" fmla="*/ 1859790 h 2353303"/>
                <a:gd name="connsiteX375" fmla="*/ 1026704 w 1809181"/>
                <a:gd name="connsiteY375" fmla="*/ 1859790 h 2353303"/>
                <a:gd name="connsiteX376" fmla="*/ 1026704 w 1809181"/>
                <a:gd name="connsiteY376" fmla="*/ 1869515 h 2353303"/>
                <a:gd name="connsiteX377" fmla="*/ 1024333 w 1809181"/>
                <a:gd name="connsiteY377" fmla="*/ 1876808 h 2353303"/>
                <a:gd name="connsiteX378" fmla="*/ 943715 w 1809181"/>
                <a:gd name="connsiteY378" fmla="*/ 1876808 h 2353303"/>
                <a:gd name="connsiteX379" fmla="*/ 943715 w 1809181"/>
                <a:gd name="connsiteY379" fmla="*/ 1896257 h 2353303"/>
                <a:gd name="connsiteX380" fmla="*/ 891549 w 1809181"/>
                <a:gd name="connsiteY380" fmla="*/ 1901119 h 2353303"/>
                <a:gd name="connsiteX381" fmla="*/ 891549 w 1809181"/>
                <a:gd name="connsiteY381" fmla="*/ 1930292 h 2353303"/>
                <a:gd name="connsiteX382" fmla="*/ 870209 w 1809181"/>
                <a:gd name="connsiteY382" fmla="*/ 1930292 h 2353303"/>
                <a:gd name="connsiteX383" fmla="*/ 867838 w 1809181"/>
                <a:gd name="connsiteY383" fmla="*/ 1952172 h 2353303"/>
                <a:gd name="connsiteX384" fmla="*/ 855982 w 1809181"/>
                <a:gd name="connsiteY384" fmla="*/ 1952172 h 2353303"/>
                <a:gd name="connsiteX385" fmla="*/ 855982 w 1809181"/>
                <a:gd name="connsiteY385" fmla="*/ 1978914 h 2353303"/>
                <a:gd name="connsiteX386" fmla="*/ 863096 w 1809181"/>
                <a:gd name="connsiteY386" fmla="*/ 1983776 h 2353303"/>
                <a:gd name="connsiteX387" fmla="*/ 860725 w 1809181"/>
                <a:gd name="connsiteY387" fmla="*/ 2000794 h 2353303"/>
                <a:gd name="connsiteX388" fmla="*/ 867838 w 1809181"/>
                <a:gd name="connsiteY388" fmla="*/ 2005656 h 2353303"/>
                <a:gd name="connsiteX389" fmla="*/ 867838 w 1809181"/>
                <a:gd name="connsiteY389" fmla="*/ 2068865 h 2353303"/>
                <a:gd name="connsiteX390" fmla="*/ 860725 w 1809181"/>
                <a:gd name="connsiteY390" fmla="*/ 2068865 h 2353303"/>
                <a:gd name="connsiteX391" fmla="*/ 860725 w 1809181"/>
                <a:gd name="connsiteY391" fmla="*/ 2081020 h 2353303"/>
                <a:gd name="connsiteX392" fmla="*/ 841755 w 1809181"/>
                <a:gd name="connsiteY392" fmla="*/ 2083451 h 2353303"/>
                <a:gd name="connsiteX393" fmla="*/ 827529 w 1809181"/>
                <a:gd name="connsiteY393" fmla="*/ 2117487 h 2353303"/>
                <a:gd name="connsiteX394" fmla="*/ 827529 w 1809181"/>
                <a:gd name="connsiteY394" fmla="*/ 2129642 h 2353303"/>
                <a:gd name="connsiteX395" fmla="*/ 884436 w 1809181"/>
                <a:gd name="connsiteY395" fmla="*/ 2132073 h 2353303"/>
                <a:gd name="connsiteX396" fmla="*/ 877323 w 1809181"/>
                <a:gd name="connsiteY396" fmla="*/ 2151522 h 2353303"/>
                <a:gd name="connsiteX397" fmla="*/ 882065 w 1809181"/>
                <a:gd name="connsiteY397" fmla="*/ 2161246 h 2353303"/>
                <a:gd name="connsiteX398" fmla="*/ 877323 w 1809181"/>
                <a:gd name="connsiteY398" fmla="*/ 2168540 h 2353303"/>
                <a:gd name="connsiteX399" fmla="*/ 860725 w 1809181"/>
                <a:gd name="connsiteY399" fmla="*/ 2168540 h 2353303"/>
                <a:gd name="connsiteX400" fmla="*/ 860725 w 1809181"/>
                <a:gd name="connsiteY400" fmla="*/ 2180695 h 2353303"/>
                <a:gd name="connsiteX401" fmla="*/ 829900 w 1809181"/>
                <a:gd name="connsiteY401" fmla="*/ 2187988 h 2353303"/>
                <a:gd name="connsiteX402" fmla="*/ 837013 w 1809181"/>
                <a:gd name="connsiteY402" fmla="*/ 2200144 h 2353303"/>
                <a:gd name="connsiteX403" fmla="*/ 834642 w 1809181"/>
                <a:gd name="connsiteY403" fmla="*/ 2256059 h 2353303"/>
                <a:gd name="connsiteX404" fmla="*/ 822786 w 1809181"/>
                <a:gd name="connsiteY404" fmla="*/ 2277939 h 2353303"/>
                <a:gd name="connsiteX405" fmla="*/ 796704 w 1809181"/>
                <a:gd name="connsiteY405" fmla="*/ 2307112 h 2353303"/>
                <a:gd name="connsiteX406" fmla="*/ 782477 w 1809181"/>
                <a:gd name="connsiteY406" fmla="*/ 2311974 h 2353303"/>
                <a:gd name="connsiteX407" fmla="*/ 765879 w 1809181"/>
                <a:gd name="connsiteY407" fmla="*/ 2282801 h 2353303"/>
                <a:gd name="connsiteX408" fmla="*/ 746910 w 1809181"/>
                <a:gd name="connsiteY408" fmla="*/ 2275508 h 2353303"/>
                <a:gd name="connsiteX409" fmla="*/ 732683 w 1809181"/>
                <a:gd name="connsiteY409" fmla="*/ 2292526 h 2353303"/>
                <a:gd name="connsiteX410" fmla="*/ 713714 w 1809181"/>
                <a:gd name="connsiteY410" fmla="*/ 2285232 h 2353303"/>
                <a:gd name="connsiteX411" fmla="*/ 699487 w 1809181"/>
                <a:gd name="connsiteY411" fmla="*/ 2290094 h 2353303"/>
                <a:gd name="connsiteX412" fmla="*/ 663920 w 1809181"/>
                <a:gd name="connsiteY412" fmla="*/ 2275508 h 2353303"/>
                <a:gd name="connsiteX413" fmla="*/ 611755 w 1809181"/>
                <a:gd name="connsiteY413" fmla="*/ 2292526 h 2353303"/>
                <a:gd name="connsiteX414" fmla="*/ 270310 w 1809181"/>
                <a:gd name="connsiteY414" fmla="*/ 2353303 h 2353303"/>
                <a:gd name="connsiteX415" fmla="*/ 284537 w 1809181"/>
                <a:gd name="connsiteY415" fmla="*/ 2326561 h 2353303"/>
                <a:gd name="connsiteX416" fmla="*/ 215774 w 1809181"/>
                <a:gd name="connsiteY416" fmla="*/ 2299819 h 2353303"/>
                <a:gd name="connsiteX417" fmla="*/ 230001 w 1809181"/>
                <a:gd name="connsiteY417" fmla="*/ 2292526 h 2353303"/>
                <a:gd name="connsiteX418" fmla="*/ 196805 w 1809181"/>
                <a:gd name="connsiteY418" fmla="*/ 2241472 h 2353303"/>
                <a:gd name="connsiteX419" fmla="*/ 194434 w 1809181"/>
                <a:gd name="connsiteY419" fmla="*/ 2241472 h 2353303"/>
                <a:gd name="connsiteX420" fmla="*/ 194434 w 1809181"/>
                <a:gd name="connsiteY420" fmla="*/ 2234179 h 2353303"/>
                <a:gd name="connsiteX421" fmla="*/ 187320 w 1809181"/>
                <a:gd name="connsiteY421" fmla="*/ 2241472 h 2353303"/>
                <a:gd name="connsiteX422" fmla="*/ 154124 w 1809181"/>
                <a:gd name="connsiteY422" fmla="*/ 2209868 h 2353303"/>
                <a:gd name="connsiteX423" fmla="*/ 187320 w 1809181"/>
                <a:gd name="connsiteY423" fmla="*/ 2119918 h 2353303"/>
                <a:gd name="connsiteX424" fmla="*/ 196805 w 1809181"/>
                <a:gd name="connsiteY424" fmla="*/ 2119918 h 2353303"/>
                <a:gd name="connsiteX425" fmla="*/ 196805 w 1809181"/>
                <a:gd name="connsiteY425" fmla="*/ 2129642 h 2353303"/>
                <a:gd name="connsiteX426" fmla="*/ 237114 w 1809181"/>
                <a:gd name="connsiteY426" fmla="*/ 2124780 h 2353303"/>
                <a:gd name="connsiteX427" fmla="*/ 244228 w 1809181"/>
                <a:gd name="connsiteY427" fmla="*/ 2136935 h 2353303"/>
                <a:gd name="connsiteX428" fmla="*/ 263197 w 1809181"/>
                <a:gd name="connsiteY428" fmla="*/ 2124780 h 2353303"/>
                <a:gd name="connsiteX429" fmla="*/ 263197 w 1809181"/>
                <a:gd name="connsiteY429" fmla="*/ 2119918 h 2353303"/>
                <a:gd name="connsiteX430" fmla="*/ 284537 w 1809181"/>
                <a:gd name="connsiteY430" fmla="*/ 2105331 h 2353303"/>
                <a:gd name="connsiteX431" fmla="*/ 277424 w 1809181"/>
                <a:gd name="connsiteY431" fmla="*/ 2081020 h 2353303"/>
                <a:gd name="connsiteX432" fmla="*/ 291651 w 1809181"/>
                <a:gd name="connsiteY432" fmla="*/ 2076158 h 2353303"/>
                <a:gd name="connsiteX433" fmla="*/ 303506 w 1809181"/>
                <a:gd name="connsiteY433" fmla="*/ 2105331 h 2353303"/>
                <a:gd name="connsiteX434" fmla="*/ 324847 w 1809181"/>
                <a:gd name="connsiteY434" fmla="*/ 2095607 h 2353303"/>
                <a:gd name="connsiteX435" fmla="*/ 320104 w 1809181"/>
                <a:gd name="connsiteY435" fmla="*/ 2081020 h 2353303"/>
                <a:gd name="connsiteX436" fmla="*/ 339073 w 1809181"/>
                <a:gd name="connsiteY436" fmla="*/ 2034829 h 2353303"/>
                <a:gd name="connsiteX437" fmla="*/ 343816 w 1809181"/>
                <a:gd name="connsiteY437" fmla="*/ 2034829 h 2353303"/>
                <a:gd name="connsiteX438" fmla="*/ 343816 w 1809181"/>
                <a:gd name="connsiteY438" fmla="*/ 2008087 h 2353303"/>
                <a:gd name="connsiteX439" fmla="*/ 317733 w 1809181"/>
                <a:gd name="connsiteY439" fmla="*/ 2008087 h 2353303"/>
                <a:gd name="connsiteX440" fmla="*/ 320104 w 1809181"/>
                <a:gd name="connsiteY440" fmla="*/ 2000794 h 2353303"/>
                <a:gd name="connsiteX441" fmla="*/ 312991 w 1809181"/>
                <a:gd name="connsiteY441" fmla="*/ 1998363 h 2353303"/>
                <a:gd name="connsiteX442" fmla="*/ 298764 w 1809181"/>
                <a:gd name="connsiteY442" fmla="*/ 2020243 h 2353303"/>
                <a:gd name="connsiteX443" fmla="*/ 265568 w 1809181"/>
                <a:gd name="connsiteY443" fmla="*/ 1991069 h 2353303"/>
                <a:gd name="connsiteX444" fmla="*/ 263197 w 1809181"/>
                <a:gd name="connsiteY444" fmla="*/ 1991069 h 2353303"/>
                <a:gd name="connsiteX445" fmla="*/ 234743 w 1809181"/>
                <a:gd name="connsiteY445" fmla="*/ 1944879 h 2353303"/>
                <a:gd name="connsiteX446" fmla="*/ 227630 w 1809181"/>
                <a:gd name="connsiteY446" fmla="*/ 1957034 h 2353303"/>
                <a:gd name="connsiteX447" fmla="*/ 215774 w 1809181"/>
                <a:gd name="connsiteY447" fmla="*/ 1942447 h 2353303"/>
                <a:gd name="connsiteX448" fmla="*/ 208661 w 1809181"/>
                <a:gd name="connsiteY448" fmla="*/ 1944879 h 2353303"/>
                <a:gd name="connsiteX449" fmla="*/ 196805 w 1809181"/>
                <a:gd name="connsiteY449" fmla="*/ 1930292 h 2353303"/>
                <a:gd name="connsiteX450" fmla="*/ 173094 w 1809181"/>
                <a:gd name="connsiteY450" fmla="*/ 1952172 h 2353303"/>
                <a:gd name="connsiteX451" fmla="*/ 139898 w 1809181"/>
                <a:gd name="connsiteY451" fmla="*/ 1893826 h 2353303"/>
                <a:gd name="connsiteX452" fmla="*/ 106702 w 1809181"/>
                <a:gd name="connsiteY452" fmla="*/ 1910843 h 2353303"/>
                <a:gd name="connsiteX453" fmla="*/ 99588 w 1809181"/>
                <a:gd name="connsiteY453" fmla="*/ 1903550 h 2353303"/>
                <a:gd name="connsiteX454" fmla="*/ 99588 w 1809181"/>
                <a:gd name="connsiteY454" fmla="*/ 1896257 h 2353303"/>
                <a:gd name="connsiteX455" fmla="*/ 106702 w 1809181"/>
                <a:gd name="connsiteY455" fmla="*/ 1893826 h 2353303"/>
                <a:gd name="connsiteX456" fmla="*/ 106702 w 1809181"/>
                <a:gd name="connsiteY456" fmla="*/ 1886532 h 2353303"/>
                <a:gd name="connsiteX457" fmla="*/ 87732 w 1809181"/>
                <a:gd name="connsiteY457" fmla="*/ 1888963 h 2353303"/>
                <a:gd name="connsiteX458" fmla="*/ 85361 w 1809181"/>
                <a:gd name="connsiteY458" fmla="*/ 1867083 h 2353303"/>
                <a:gd name="connsiteX459" fmla="*/ 101959 w 1809181"/>
                <a:gd name="connsiteY459" fmla="*/ 1867083 h 2353303"/>
                <a:gd name="connsiteX460" fmla="*/ 101959 w 1809181"/>
                <a:gd name="connsiteY460" fmla="*/ 1859790 h 2353303"/>
                <a:gd name="connsiteX461" fmla="*/ 113815 w 1809181"/>
                <a:gd name="connsiteY461" fmla="*/ 1862221 h 2353303"/>
                <a:gd name="connsiteX462" fmla="*/ 120928 w 1809181"/>
                <a:gd name="connsiteY462" fmla="*/ 1847635 h 2353303"/>
                <a:gd name="connsiteX463" fmla="*/ 85361 w 1809181"/>
                <a:gd name="connsiteY463" fmla="*/ 1852497 h 2353303"/>
                <a:gd name="connsiteX464" fmla="*/ 78248 w 1809181"/>
                <a:gd name="connsiteY464" fmla="*/ 1813599 h 2353303"/>
                <a:gd name="connsiteX465" fmla="*/ 71134 w 1809181"/>
                <a:gd name="connsiteY465" fmla="*/ 1813599 h 2353303"/>
                <a:gd name="connsiteX466" fmla="*/ 64021 w 1809181"/>
                <a:gd name="connsiteY466" fmla="*/ 1764977 h 2353303"/>
                <a:gd name="connsiteX467" fmla="*/ 23712 w 1809181"/>
                <a:gd name="connsiteY467" fmla="*/ 1772271 h 2353303"/>
                <a:gd name="connsiteX468" fmla="*/ 23712 w 1809181"/>
                <a:gd name="connsiteY468" fmla="*/ 1750391 h 2353303"/>
                <a:gd name="connsiteX469" fmla="*/ 26083 w 1809181"/>
                <a:gd name="connsiteY469" fmla="*/ 1747960 h 2353303"/>
                <a:gd name="connsiteX470" fmla="*/ 30825 w 1809181"/>
                <a:gd name="connsiteY470" fmla="*/ 1733373 h 2353303"/>
                <a:gd name="connsiteX471" fmla="*/ 30825 w 1809181"/>
                <a:gd name="connsiteY471" fmla="*/ 1723649 h 2353303"/>
                <a:gd name="connsiteX472" fmla="*/ 18969 w 1809181"/>
                <a:gd name="connsiteY472" fmla="*/ 1723649 h 2353303"/>
                <a:gd name="connsiteX473" fmla="*/ 16598 w 1809181"/>
                <a:gd name="connsiteY473" fmla="*/ 1701769 h 2353303"/>
                <a:gd name="connsiteX474" fmla="*/ 4743 w 1809181"/>
                <a:gd name="connsiteY474" fmla="*/ 1701769 h 2353303"/>
                <a:gd name="connsiteX475" fmla="*/ 0 w 1809181"/>
                <a:gd name="connsiteY475" fmla="*/ 1684751 h 2353303"/>
                <a:gd name="connsiteX476" fmla="*/ 23712 w 1809181"/>
                <a:gd name="connsiteY476" fmla="*/ 1675027 h 2353303"/>
                <a:gd name="connsiteX477" fmla="*/ 23712 w 1809181"/>
                <a:gd name="connsiteY477" fmla="*/ 1672596 h 2353303"/>
                <a:gd name="connsiteX478" fmla="*/ 47423 w 1809181"/>
                <a:gd name="connsiteY478" fmla="*/ 1672596 h 2353303"/>
                <a:gd name="connsiteX479" fmla="*/ 40310 w 1809181"/>
                <a:gd name="connsiteY479" fmla="*/ 1638560 h 2353303"/>
                <a:gd name="connsiteX480" fmla="*/ 18969 w 1809181"/>
                <a:gd name="connsiteY480" fmla="*/ 1643422 h 2353303"/>
                <a:gd name="connsiteX481" fmla="*/ 16598 w 1809181"/>
                <a:gd name="connsiteY481" fmla="*/ 1611818 h 2353303"/>
                <a:gd name="connsiteX482" fmla="*/ 23712 w 1809181"/>
                <a:gd name="connsiteY482" fmla="*/ 1611818 h 2353303"/>
                <a:gd name="connsiteX483" fmla="*/ 11856 w 1809181"/>
                <a:gd name="connsiteY483" fmla="*/ 1602094 h 2353303"/>
                <a:gd name="connsiteX484" fmla="*/ 23712 w 1809181"/>
                <a:gd name="connsiteY484" fmla="*/ 1597232 h 2353303"/>
                <a:gd name="connsiteX485" fmla="*/ 16598 w 1809181"/>
                <a:gd name="connsiteY485" fmla="*/ 1582645 h 2353303"/>
                <a:gd name="connsiteX486" fmla="*/ 18969 w 1809181"/>
                <a:gd name="connsiteY486" fmla="*/ 1570489 h 2353303"/>
                <a:gd name="connsiteX487" fmla="*/ 18969 w 1809181"/>
                <a:gd name="connsiteY487" fmla="*/ 1553472 h 2353303"/>
                <a:gd name="connsiteX488" fmla="*/ 30825 w 1809181"/>
                <a:gd name="connsiteY488" fmla="*/ 1548610 h 2353303"/>
                <a:gd name="connsiteX489" fmla="*/ 30825 w 1809181"/>
                <a:gd name="connsiteY489" fmla="*/ 1541316 h 2353303"/>
                <a:gd name="connsiteX490" fmla="*/ 37939 w 1809181"/>
                <a:gd name="connsiteY490" fmla="*/ 1548610 h 2353303"/>
                <a:gd name="connsiteX491" fmla="*/ 52165 w 1809181"/>
                <a:gd name="connsiteY491" fmla="*/ 1541316 h 2353303"/>
                <a:gd name="connsiteX492" fmla="*/ 47423 w 1809181"/>
                <a:gd name="connsiteY492" fmla="*/ 1541316 h 2353303"/>
                <a:gd name="connsiteX493" fmla="*/ 54537 w 1809181"/>
                <a:gd name="connsiteY493" fmla="*/ 1538885 h 2353303"/>
                <a:gd name="connsiteX494" fmla="*/ 59279 w 1809181"/>
                <a:gd name="connsiteY494" fmla="*/ 1546179 h 2353303"/>
                <a:gd name="connsiteX495" fmla="*/ 66392 w 1809181"/>
                <a:gd name="connsiteY495" fmla="*/ 1546179 h 2353303"/>
                <a:gd name="connsiteX496" fmla="*/ 80619 w 1809181"/>
                <a:gd name="connsiteY496" fmla="*/ 1553472 h 2353303"/>
                <a:gd name="connsiteX497" fmla="*/ 85361 w 1809181"/>
                <a:gd name="connsiteY497" fmla="*/ 1548610 h 2353303"/>
                <a:gd name="connsiteX498" fmla="*/ 94846 w 1809181"/>
                <a:gd name="connsiteY498" fmla="*/ 1560765 h 2353303"/>
                <a:gd name="connsiteX499" fmla="*/ 99588 w 1809181"/>
                <a:gd name="connsiteY499" fmla="*/ 1570489 h 2353303"/>
                <a:gd name="connsiteX500" fmla="*/ 106702 w 1809181"/>
                <a:gd name="connsiteY500" fmla="*/ 1568058 h 2353303"/>
                <a:gd name="connsiteX501" fmla="*/ 113815 w 1809181"/>
                <a:gd name="connsiteY501" fmla="*/ 1575352 h 2353303"/>
                <a:gd name="connsiteX502" fmla="*/ 128042 w 1809181"/>
                <a:gd name="connsiteY502" fmla="*/ 1570489 h 2353303"/>
                <a:gd name="connsiteX503" fmla="*/ 132784 w 1809181"/>
                <a:gd name="connsiteY503" fmla="*/ 1582645 h 2353303"/>
                <a:gd name="connsiteX504" fmla="*/ 154124 w 1809181"/>
                <a:gd name="connsiteY504" fmla="*/ 1587507 h 2353303"/>
                <a:gd name="connsiteX505" fmla="*/ 154124 w 1809181"/>
                <a:gd name="connsiteY505" fmla="*/ 1570489 h 2353303"/>
                <a:gd name="connsiteX506" fmla="*/ 163609 w 1809181"/>
                <a:gd name="connsiteY506" fmla="*/ 1570489 h 2353303"/>
                <a:gd name="connsiteX507" fmla="*/ 173094 w 1809181"/>
                <a:gd name="connsiteY507" fmla="*/ 1553472 h 2353303"/>
                <a:gd name="connsiteX508" fmla="*/ 161238 w 1809181"/>
                <a:gd name="connsiteY508" fmla="*/ 1473246 h 2353303"/>
                <a:gd name="connsiteX509" fmla="*/ 168351 w 1809181"/>
                <a:gd name="connsiteY509" fmla="*/ 1478108 h 2353303"/>
                <a:gd name="connsiteX510" fmla="*/ 173094 w 1809181"/>
                <a:gd name="connsiteY510" fmla="*/ 1465952 h 2353303"/>
                <a:gd name="connsiteX511" fmla="*/ 180207 w 1809181"/>
                <a:gd name="connsiteY511" fmla="*/ 1470814 h 2353303"/>
                <a:gd name="connsiteX512" fmla="*/ 180207 w 1809181"/>
                <a:gd name="connsiteY512" fmla="*/ 1465952 h 2353303"/>
                <a:gd name="connsiteX513" fmla="*/ 194434 w 1809181"/>
                <a:gd name="connsiteY513" fmla="*/ 1465952 h 2353303"/>
                <a:gd name="connsiteX514" fmla="*/ 180207 w 1809181"/>
                <a:gd name="connsiteY514" fmla="*/ 1376002 h 2353303"/>
                <a:gd name="connsiteX515" fmla="*/ 161238 w 1809181"/>
                <a:gd name="connsiteY515" fmla="*/ 1380864 h 2353303"/>
                <a:gd name="connsiteX516" fmla="*/ 161238 w 1809181"/>
                <a:gd name="connsiteY516" fmla="*/ 1373571 h 2353303"/>
                <a:gd name="connsiteX517" fmla="*/ 135155 w 1809181"/>
                <a:gd name="connsiteY517" fmla="*/ 1373571 h 2353303"/>
                <a:gd name="connsiteX518" fmla="*/ 132784 w 1809181"/>
                <a:gd name="connsiteY518" fmla="*/ 1346829 h 2353303"/>
                <a:gd name="connsiteX519" fmla="*/ 132784 w 1809181"/>
                <a:gd name="connsiteY519" fmla="*/ 1334673 h 2353303"/>
                <a:gd name="connsiteX520" fmla="*/ 139898 w 1809181"/>
                <a:gd name="connsiteY520" fmla="*/ 1327380 h 2353303"/>
                <a:gd name="connsiteX521" fmla="*/ 135155 w 1809181"/>
                <a:gd name="connsiteY521" fmla="*/ 1305500 h 2353303"/>
                <a:gd name="connsiteX522" fmla="*/ 142269 w 1809181"/>
                <a:gd name="connsiteY522" fmla="*/ 1303069 h 2353303"/>
                <a:gd name="connsiteX523" fmla="*/ 139898 w 1809181"/>
                <a:gd name="connsiteY523" fmla="*/ 1298207 h 2353303"/>
                <a:gd name="connsiteX524" fmla="*/ 142269 w 1809181"/>
                <a:gd name="connsiteY524" fmla="*/ 1295775 h 2353303"/>
                <a:gd name="connsiteX525" fmla="*/ 149382 w 1809181"/>
                <a:gd name="connsiteY525" fmla="*/ 1295775 h 2353303"/>
                <a:gd name="connsiteX526" fmla="*/ 149382 w 1809181"/>
                <a:gd name="connsiteY526" fmla="*/ 1276327 h 2353303"/>
                <a:gd name="connsiteX527" fmla="*/ 142269 w 1809181"/>
                <a:gd name="connsiteY527" fmla="*/ 1276327 h 2353303"/>
                <a:gd name="connsiteX528" fmla="*/ 142269 w 1809181"/>
                <a:gd name="connsiteY528" fmla="*/ 1247154 h 2353303"/>
                <a:gd name="connsiteX529" fmla="*/ 154124 w 1809181"/>
                <a:gd name="connsiteY529" fmla="*/ 1242291 h 2353303"/>
                <a:gd name="connsiteX530" fmla="*/ 149382 w 1809181"/>
                <a:gd name="connsiteY530" fmla="*/ 1220411 h 2353303"/>
                <a:gd name="connsiteX531" fmla="*/ 180207 w 1809181"/>
                <a:gd name="connsiteY531" fmla="*/ 1215549 h 2353303"/>
                <a:gd name="connsiteX532" fmla="*/ 175465 w 1809181"/>
                <a:gd name="connsiteY532" fmla="*/ 1198532 h 2353303"/>
                <a:gd name="connsiteX533" fmla="*/ 161238 w 1809181"/>
                <a:gd name="connsiteY533" fmla="*/ 1193669 h 2353303"/>
                <a:gd name="connsiteX534" fmla="*/ 154124 w 1809181"/>
                <a:gd name="connsiteY534" fmla="*/ 1179083 h 2353303"/>
                <a:gd name="connsiteX535" fmla="*/ 132784 w 1809181"/>
                <a:gd name="connsiteY535" fmla="*/ 1179083 h 2353303"/>
                <a:gd name="connsiteX536" fmla="*/ 128042 w 1809181"/>
                <a:gd name="connsiteY536" fmla="*/ 1157203 h 2353303"/>
                <a:gd name="connsiteX537" fmla="*/ 118557 w 1809181"/>
                <a:gd name="connsiteY537" fmla="*/ 1157203 h 2353303"/>
                <a:gd name="connsiteX538" fmla="*/ 99588 w 1809181"/>
                <a:gd name="connsiteY538" fmla="*/ 1157203 h 2353303"/>
                <a:gd name="connsiteX539" fmla="*/ 94846 w 1809181"/>
                <a:gd name="connsiteY539" fmla="*/ 1132892 h 2353303"/>
                <a:gd name="connsiteX540" fmla="*/ 87732 w 1809181"/>
                <a:gd name="connsiteY540" fmla="*/ 1115874 h 2353303"/>
                <a:gd name="connsiteX541" fmla="*/ 85361 w 1809181"/>
                <a:gd name="connsiteY541" fmla="*/ 1084270 h 2353303"/>
                <a:gd name="connsiteX542" fmla="*/ 92475 w 1809181"/>
                <a:gd name="connsiteY542" fmla="*/ 1084270 h 2353303"/>
                <a:gd name="connsiteX543" fmla="*/ 94846 w 1809181"/>
                <a:gd name="connsiteY543" fmla="*/ 1074546 h 2353303"/>
                <a:gd name="connsiteX544" fmla="*/ 85361 w 1809181"/>
                <a:gd name="connsiteY544" fmla="*/ 1047803 h 2353303"/>
                <a:gd name="connsiteX545" fmla="*/ 80619 w 1809181"/>
                <a:gd name="connsiteY545" fmla="*/ 1025924 h 2353303"/>
                <a:gd name="connsiteX546" fmla="*/ 73506 w 1809181"/>
                <a:gd name="connsiteY546" fmla="*/ 1025924 h 2353303"/>
                <a:gd name="connsiteX547" fmla="*/ 71134 w 1809181"/>
                <a:gd name="connsiteY547" fmla="*/ 1021061 h 2353303"/>
                <a:gd name="connsiteX548" fmla="*/ 85361 w 1809181"/>
                <a:gd name="connsiteY548" fmla="*/ 999182 h 2353303"/>
                <a:gd name="connsiteX549" fmla="*/ 99588 w 1809181"/>
                <a:gd name="connsiteY549" fmla="*/ 1004044 h 2353303"/>
                <a:gd name="connsiteX550" fmla="*/ 101959 w 1809181"/>
                <a:gd name="connsiteY550" fmla="*/ 1011337 h 2353303"/>
                <a:gd name="connsiteX551" fmla="*/ 113815 w 1809181"/>
                <a:gd name="connsiteY551" fmla="*/ 1018630 h 2353303"/>
                <a:gd name="connsiteX552" fmla="*/ 132784 w 1809181"/>
                <a:gd name="connsiteY552" fmla="*/ 1018630 h 2353303"/>
                <a:gd name="connsiteX553" fmla="*/ 135155 w 1809181"/>
                <a:gd name="connsiteY553" fmla="*/ 1025924 h 2353303"/>
                <a:gd name="connsiteX554" fmla="*/ 147011 w 1809181"/>
                <a:gd name="connsiteY554" fmla="*/ 1021061 h 2353303"/>
                <a:gd name="connsiteX555" fmla="*/ 154124 w 1809181"/>
                <a:gd name="connsiteY555" fmla="*/ 1004044 h 2353303"/>
                <a:gd name="connsiteX556" fmla="*/ 208661 w 1809181"/>
                <a:gd name="connsiteY556" fmla="*/ 1006475 h 2353303"/>
                <a:gd name="connsiteX557" fmla="*/ 241857 w 1809181"/>
                <a:gd name="connsiteY557" fmla="*/ 1040510 h 2353303"/>
                <a:gd name="connsiteX558" fmla="*/ 244228 w 1809181"/>
                <a:gd name="connsiteY558" fmla="*/ 1028355 h 2353303"/>
                <a:gd name="connsiteX559" fmla="*/ 237114 w 1809181"/>
                <a:gd name="connsiteY559" fmla="*/ 1028355 h 2353303"/>
                <a:gd name="connsiteX560" fmla="*/ 234743 w 1809181"/>
                <a:gd name="connsiteY560" fmla="*/ 1021061 h 2353303"/>
                <a:gd name="connsiteX561" fmla="*/ 222888 w 1809181"/>
                <a:gd name="connsiteY561" fmla="*/ 1011337 h 2353303"/>
                <a:gd name="connsiteX562" fmla="*/ 227630 w 1809181"/>
                <a:gd name="connsiteY562" fmla="*/ 1004044 h 2353303"/>
                <a:gd name="connsiteX563" fmla="*/ 234743 w 1809181"/>
                <a:gd name="connsiteY563" fmla="*/ 1004044 h 2353303"/>
                <a:gd name="connsiteX564" fmla="*/ 237114 w 1809181"/>
                <a:gd name="connsiteY564" fmla="*/ 991888 h 2353303"/>
                <a:gd name="connsiteX565" fmla="*/ 256084 w 1809181"/>
                <a:gd name="connsiteY565" fmla="*/ 991888 h 2353303"/>
                <a:gd name="connsiteX566" fmla="*/ 258455 w 1809181"/>
                <a:gd name="connsiteY566" fmla="*/ 977302 h 2353303"/>
                <a:gd name="connsiteX567" fmla="*/ 265568 w 1809181"/>
                <a:gd name="connsiteY567" fmla="*/ 979733 h 2353303"/>
                <a:gd name="connsiteX568" fmla="*/ 275053 w 1809181"/>
                <a:gd name="connsiteY568" fmla="*/ 965146 h 2353303"/>
                <a:gd name="connsiteX569" fmla="*/ 296393 w 1809181"/>
                <a:gd name="connsiteY569" fmla="*/ 970008 h 2353303"/>
                <a:gd name="connsiteX570" fmla="*/ 296393 w 1809181"/>
                <a:gd name="connsiteY570" fmla="*/ 977302 h 2353303"/>
                <a:gd name="connsiteX571" fmla="*/ 317733 w 1809181"/>
                <a:gd name="connsiteY571" fmla="*/ 991888 h 2353303"/>
                <a:gd name="connsiteX572" fmla="*/ 317733 w 1809181"/>
                <a:gd name="connsiteY572" fmla="*/ 943266 h 2353303"/>
                <a:gd name="connsiteX573" fmla="*/ 329589 w 1809181"/>
                <a:gd name="connsiteY573" fmla="*/ 935973 h 2353303"/>
                <a:gd name="connsiteX574" fmla="*/ 336702 w 1809181"/>
                <a:gd name="connsiteY574" fmla="*/ 921386 h 2353303"/>
                <a:gd name="connsiteX575" fmla="*/ 353300 w 1809181"/>
                <a:gd name="connsiteY575" fmla="*/ 921386 h 2353303"/>
                <a:gd name="connsiteX576" fmla="*/ 358043 w 1809181"/>
                <a:gd name="connsiteY576" fmla="*/ 909231 h 2353303"/>
                <a:gd name="connsiteX577" fmla="*/ 386496 w 1809181"/>
                <a:gd name="connsiteY577" fmla="*/ 909231 h 2353303"/>
                <a:gd name="connsiteX578" fmla="*/ 386496 w 1809181"/>
                <a:gd name="connsiteY578" fmla="*/ 899507 h 2353303"/>
                <a:gd name="connsiteX579" fmla="*/ 374641 w 1809181"/>
                <a:gd name="connsiteY579" fmla="*/ 894644 h 2353303"/>
                <a:gd name="connsiteX580" fmla="*/ 384125 w 1809181"/>
                <a:gd name="connsiteY580" fmla="*/ 882489 h 2353303"/>
                <a:gd name="connsiteX581" fmla="*/ 367527 w 1809181"/>
                <a:gd name="connsiteY581" fmla="*/ 872764 h 2353303"/>
                <a:gd name="connsiteX582" fmla="*/ 374641 w 1809181"/>
                <a:gd name="connsiteY582" fmla="*/ 865471 h 2353303"/>
                <a:gd name="connsiteX583" fmla="*/ 379383 w 1809181"/>
                <a:gd name="connsiteY583" fmla="*/ 867902 h 2353303"/>
                <a:gd name="connsiteX584" fmla="*/ 384125 w 1809181"/>
                <a:gd name="connsiteY584" fmla="*/ 860609 h 2353303"/>
                <a:gd name="connsiteX585" fmla="*/ 379383 w 1809181"/>
                <a:gd name="connsiteY585" fmla="*/ 860609 h 2353303"/>
                <a:gd name="connsiteX586" fmla="*/ 391239 w 1809181"/>
                <a:gd name="connsiteY586" fmla="*/ 853316 h 2353303"/>
                <a:gd name="connsiteX587" fmla="*/ 393610 w 1809181"/>
                <a:gd name="connsiteY587" fmla="*/ 846022 h 2353303"/>
                <a:gd name="connsiteX588" fmla="*/ 400723 w 1809181"/>
                <a:gd name="connsiteY588" fmla="*/ 858178 h 2353303"/>
                <a:gd name="connsiteX589" fmla="*/ 407837 w 1809181"/>
                <a:gd name="connsiteY589" fmla="*/ 853316 h 2353303"/>
                <a:gd name="connsiteX590" fmla="*/ 407837 w 1809181"/>
                <a:gd name="connsiteY590" fmla="*/ 831436 h 2353303"/>
                <a:gd name="connsiteX591" fmla="*/ 414950 w 1809181"/>
                <a:gd name="connsiteY591" fmla="*/ 831436 h 2353303"/>
                <a:gd name="connsiteX592" fmla="*/ 414950 w 1809181"/>
                <a:gd name="connsiteY592" fmla="*/ 811987 h 2353303"/>
                <a:gd name="connsiteX593" fmla="*/ 422063 w 1809181"/>
                <a:gd name="connsiteY593" fmla="*/ 809556 h 2353303"/>
                <a:gd name="connsiteX594" fmla="*/ 429177 w 1809181"/>
                <a:gd name="connsiteY594" fmla="*/ 802263 h 2353303"/>
                <a:gd name="connsiteX595" fmla="*/ 445775 w 1809181"/>
                <a:gd name="connsiteY595" fmla="*/ 804694 h 2353303"/>
                <a:gd name="connsiteX596" fmla="*/ 445775 w 1809181"/>
                <a:gd name="connsiteY596" fmla="*/ 809556 h 2353303"/>
                <a:gd name="connsiteX597" fmla="*/ 452888 w 1809181"/>
                <a:gd name="connsiteY597" fmla="*/ 804694 h 2353303"/>
                <a:gd name="connsiteX598" fmla="*/ 460002 w 1809181"/>
                <a:gd name="connsiteY598" fmla="*/ 804694 h 2353303"/>
                <a:gd name="connsiteX599" fmla="*/ 460002 w 1809181"/>
                <a:gd name="connsiteY599" fmla="*/ 802263 h 2353303"/>
                <a:gd name="connsiteX600" fmla="*/ 474229 w 1809181"/>
                <a:gd name="connsiteY600" fmla="*/ 797400 h 2353303"/>
                <a:gd name="connsiteX601" fmla="*/ 469486 w 1809181"/>
                <a:gd name="connsiteY601" fmla="*/ 777952 h 2353303"/>
                <a:gd name="connsiteX602" fmla="*/ 462373 w 1809181"/>
                <a:gd name="connsiteY602" fmla="*/ 770658 h 2353303"/>
                <a:gd name="connsiteX603" fmla="*/ 467115 w 1809181"/>
                <a:gd name="connsiteY603" fmla="*/ 768227 h 2353303"/>
                <a:gd name="connsiteX604" fmla="*/ 493198 w 1809181"/>
                <a:gd name="connsiteY604" fmla="*/ 763365 h 2353303"/>
                <a:gd name="connsiteX605" fmla="*/ 535878 w 1809181"/>
                <a:gd name="connsiteY605" fmla="*/ 741485 h 2353303"/>
                <a:gd name="connsiteX606" fmla="*/ 524023 w 1809181"/>
                <a:gd name="connsiteY606" fmla="*/ 726899 h 2353303"/>
                <a:gd name="connsiteX607" fmla="*/ 469486 w 1809181"/>
                <a:gd name="connsiteY607" fmla="*/ 705019 h 2353303"/>
                <a:gd name="connsiteX608" fmla="*/ 493198 w 1809181"/>
                <a:gd name="connsiteY608" fmla="*/ 680708 h 2353303"/>
                <a:gd name="connsiteX609" fmla="*/ 500311 w 1809181"/>
                <a:gd name="connsiteY609" fmla="*/ 673414 h 2353303"/>
                <a:gd name="connsiteX610" fmla="*/ 528765 w 1809181"/>
                <a:gd name="connsiteY610" fmla="*/ 670983 h 2353303"/>
                <a:gd name="connsiteX611" fmla="*/ 616497 w 1809181"/>
                <a:gd name="connsiteY611" fmla="*/ 692863 h 2353303"/>
                <a:gd name="connsiteX612" fmla="*/ 630724 w 1809181"/>
                <a:gd name="connsiteY612" fmla="*/ 688001 h 2353303"/>
                <a:gd name="connsiteX613" fmla="*/ 630724 w 1809181"/>
                <a:gd name="connsiteY613" fmla="*/ 695294 h 2353303"/>
                <a:gd name="connsiteX614" fmla="*/ 640208 w 1809181"/>
                <a:gd name="connsiteY614" fmla="*/ 695294 h 2353303"/>
                <a:gd name="connsiteX615" fmla="*/ 644951 w 1809181"/>
                <a:gd name="connsiteY615" fmla="*/ 678277 h 2353303"/>
                <a:gd name="connsiteX616" fmla="*/ 652064 w 1809181"/>
                <a:gd name="connsiteY616" fmla="*/ 666121 h 2353303"/>
                <a:gd name="connsiteX617" fmla="*/ 663920 w 1809181"/>
                <a:gd name="connsiteY617" fmla="*/ 688001 h 2353303"/>
                <a:gd name="connsiteX618" fmla="*/ 671033 w 1809181"/>
                <a:gd name="connsiteY618" fmla="*/ 685570 h 2353303"/>
                <a:gd name="connsiteX619" fmla="*/ 685260 w 1809181"/>
                <a:gd name="connsiteY619" fmla="*/ 700156 h 2353303"/>
                <a:gd name="connsiteX620" fmla="*/ 685260 w 1809181"/>
                <a:gd name="connsiteY620" fmla="*/ 700156 h 2353303"/>
                <a:gd name="connsiteX621" fmla="*/ 671033 w 1809181"/>
                <a:gd name="connsiteY621" fmla="*/ 685570 h 2353303"/>
                <a:gd name="connsiteX622" fmla="*/ 663920 w 1809181"/>
                <a:gd name="connsiteY622" fmla="*/ 688001 h 2353303"/>
                <a:gd name="connsiteX623" fmla="*/ 652064 w 1809181"/>
                <a:gd name="connsiteY623" fmla="*/ 666121 h 2353303"/>
                <a:gd name="connsiteX624" fmla="*/ 652064 w 1809181"/>
                <a:gd name="connsiteY624" fmla="*/ 658827 h 2353303"/>
                <a:gd name="connsiteX625" fmla="*/ 673404 w 1809181"/>
                <a:gd name="connsiteY625" fmla="*/ 646672 h 2353303"/>
                <a:gd name="connsiteX626" fmla="*/ 666291 w 1809181"/>
                <a:gd name="connsiteY626" fmla="*/ 639379 h 2353303"/>
                <a:gd name="connsiteX627" fmla="*/ 697116 w 1809181"/>
                <a:gd name="connsiteY627" fmla="*/ 629654 h 2353303"/>
                <a:gd name="connsiteX628" fmla="*/ 692374 w 1809181"/>
                <a:gd name="connsiteY628" fmla="*/ 615068 h 2353303"/>
                <a:gd name="connsiteX629" fmla="*/ 659178 w 1809181"/>
                <a:gd name="connsiteY629" fmla="*/ 610205 h 2353303"/>
                <a:gd name="connsiteX630" fmla="*/ 656806 w 1809181"/>
                <a:gd name="connsiteY630" fmla="*/ 595619 h 2353303"/>
                <a:gd name="connsiteX631" fmla="*/ 666291 w 1809181"/>
                <a:gd name="connsiteY631" fmla="*/ 534841 h 2353303"/>
                <a:gd name="connsiteX632" fmla="*/ 656806 w 1809181"/>
                <a:gd name="connsiteY632" fmla="*/ 525117 h 2353303"/>
                <a:gd name="connsiteX633" fmla="*/ 656806 w 1809181"/>
                <a:gd name="connsiteY633" fmla="*/ 503237 h 2353303"/>
                <a:gd name="connsiteX634" fmla="*/ 640208 w 1809181"/>
                <a:gd name="connsiteY634" fmla="*/ 503237 h 2353303"/>
                <a:gd name="connsiteX635" fmla="*/ 644951 w 1809181"/>
                <a:gd name="connsiteY635" fmla="*/ 471633 h 2353303"/>
                <a:gd name="connsiteX636" fmla="*/ 637837 w 1809181"/>
                <a:gd name="connsiteY636" fmla="*/ 464340 h 2353303"/>
                <a:gd name="connsiteX637" fmla="*/ 640208 w 1809181"/>
                <a:gd name="connsiteY637" fmla="*/ 444891 h 2353303"/>
                <a:gd name="connsiteX638" fmla="*/ 659178 w 1809181"/>
                <a:gd name="connsiteY638" fmla="*/ 444891 h 2353303"/>
                <a:gd name="connsiteX639" fmla="*/ 678147 w 1809181"/>
                <a:gd name="connsiteY639" fmla="*/ 430304 h 2353303"/>
                <a:gd name="connsiteX640" fmla="*/ 680518 w 1809181"/>
                <a:gd name="connsiteY640" fmla="*/ 427873 h 2353303"/>
                <a:gd name="connsiteX641" fmla="*/ 659178 w 1809181"/>
                <a:gd name="connsiteY641" fmla="*/ 423011 h 2353303"/>
                <a:gd name="connsiteX642" fmla="*/ 666291 w 1809181"/>
                <a:gd name="connsiteY642" fmla="*/ 405993 h 2353303"/>
                <a:gd name="connsiteX643" fmla="*/ 692374 w 1809181"/>
                <a:gd name="connsiteY643" fmla="*/ 408424 h 2353303"/>
                <a:gd name="connsiteX644" fmla="*/ 687631 w 1809181"/>
                <a:gd name="connsiteY644" fmla="*/ 388975 h 2353303"/>
                <a:gd name="connsiteX645" fmla="*/ 687631 w 1809181"/>
                <a:gd name="connsiteY645" fmla="*/ 374389 h 2353303"/>
                <a:gd name="connsiteX646" fmla="*/ 704229 w 1809181"/>
                <a:gd name="connsiteY646" fmla="*/ 374389 h 2353303"/>
                <a:gd name="connsiteX647" fmla="*/ 706600 w 1809181"/>
                <a:gd name="connsiteY647" fmla="*/ 367096 h 2353303"/>
                <a:gd name="connsiteX648" fmla="*/ 713714 w 1809181"/>
                <a:gd name="connsiteY648" fmla="*/ 364665 h 2353303"/>
                <a:gd name="connsiteX649" fmla="*/ 711343 w 1809181"/>
                <a:gd name="connsiteY649" fmla="*/ 347647 h 2353303"/>
                <a:gd name="connsiteX650" fmla="*/ 739796 w 1809181"/>
                <a:gd name="connsiteY650" fmla="*/ 337922 h 2353303"/>
                <a:gd name="connsiteX651" fmla="*/ 727941 w 1809181"/>
                <a:gd name="connsiteY651" fmla="*/ 333060 h 2353303"/>
                <a:gd name="connsiteX652" fmla="*/ 725569 w 1809181"/>
                <a:gd name="connsiteY652" fmla="*/ 311180 h 2353303"/>
                <a:gd name="connsiteX653" fmla="*/ 718456 w 1809181"/>
                <a:gd name="connsiteY653" fmla="*/ 308749 h 2353303"/>
                <a:gd name="connsiteX654" fmla="*/ 725569 w 1809181"/>
                <a:gd name="connsiteY654" fmla="*/ 299025 h 2353303"/>
                <a:gd name="connsiteX655" fmla="*/ 725569 w 1809181"/>
                <a:gd name="connsiteY655" fmla="*/ 296594 h 2353303"/>
                <a:gd name="connsiteX656" fmla="*/ 713714 w 1809181"/>
                <a:gd name="connsiteY656" fmla="*/ 291732 h 2353303"/>
                <a:gd name="connsiteX657" fmla="*/ 704229 w 1809181"/>
                <a:gd name="connsiteY657" fmla="*/ 299025 h 2353303"/>
                <a:gd name="connsiteX658" fmla="*/ 692374 w 1809181"/>
                <a:gd name="connsiteY658" fmla="*/ 282007 h 2353303"/>
                <a:gd name="connsiteX659" fmla="*/ 706600 w 1809181"/>
                <a:gd name="connsiteY659" fmla="*/ 255265 h 2353303"/>
                <a:gd name="connsiteX660" fmla="*/ 713714 w 1809181"/>
                <a:gd name="connsiteY660" fmla="*/ 267421 h 2353303"/>
                <a:gd name="connsiteX661" fmla="*/ 732683 w 1809181"/>
                <a:gd name="connsiteY661" fmla="*/ 240679 h 2353303"/>
                <a:gd name="connsiteX662" fmla="*/ 742167 w 1809181"/>
                <a:gd name="connsiteY662" fmla="*/ 240679 h 2353303"/>
                <a:gd name="connsiteX663" fmla="*/ 742167 w 1809181"/>
                <a:gd name="connsiteY663" fmla="*/ 233385 h 2353303"/>
                <a:gd name="connsiteX664" fmla="*/ 720827 w 1809181"/>
                <a:gd name="connsiteY664" fmla="*/ 218799 h 2353303"/>
                <a:gd name="connsiteX665" fmla="*/ 727941 w 1809181"/>
                <a:gd name="connsiteY665" fmla="*/ 199350 h 2353303"/>
                <a:gd name="connsiteX666" fmla="*/ 754023 w 1809181"/>
                <a:gd name="connsiteY666" fmla="*/ 199350 h 2353303"/>
                <a:gd name="connsiteX667" fmla="*/ 761137 w 1809181"/>
                <a:gd name="connsiteY667" fmla="*/ 192057 h 2353303"/>
                <a:gd name="connsiteX668" fmla="*/ 732683 w 1809181"/>
                <a:gd name="connsiteY668" fmla="*/ 150728 h 2353303"/>
                <a:gd name="connsiteX669" fmla="*/ 742167 w 1809181"/>
                <a:gd name="connsiteY669" fmla="*/ 131279 h 2353303"/>
                <a:gd name="connsiteX670" fmla="*/ 775363 w 1809181"/>
                <a:gd name="connsiteY670" fmla="*/ 116693 h 2353303"/>
                <a:gd name="connsiteX671" fmla="*/ 780106 w 1809181"/>
                <a:gd name="connsiteY671" fmla="*/ 131279 h 2353303"/>
                <a:gd name="connsiteX672" fmla="*/ 801446 w 1809181"/>
                <a:gd name="connsiteY672" fmla="*/ 116693 h 2353303"/>
                <a:gd name="connsiteX673" fmla="*/ 796704 w 1809181"/>
                <a:gd name="connsiteY673" fmla="*/ 109399 h 2353303"/>
                <a:gd name="connsiteX674" fmla="*/ 813302 w 1809181"/>
                <a:gd name="connsiteY674" fmla="*/ 102106 h 2353303"/>
                <a:gd name="connsiteX675" fmla="*/ 813302 w 1809181"/>
                <a:gd name="connsiteY675" fmla="*/ 94813 h 2353303"/>
                <a:gd name="connsiteX676" fmla="*/ 822786 w 1809181"/>
                <a:gd name="connsiteY676" fmla="*/ 87519 h 2353303"/>
                <a:gd name="connsiteX677" fmla="*/ 808559 w 1809181"/>
                <a:gd name="connsiteY677" fmla="*/ 53484 h 2353303"/>
                <a:gd name="connsiteX678" fmla="*/ 806188 w 1809181"/>
                <a:gd name="connsiteY678" fmla="*/ 7293 h 2353303"/>
                <a:gd name="connsiteX679" fmla="*/ 848869 w 1809181"/>
                <a:gd name="connsiteY679" fmla="*/ 17018 h 2353303"/>
                <a:gd name="connsiteX680" fmla="*/ 870209 w 1809181"/>
                <a:gd name="connsiteY680" fmla="*/ 0 h 2353303"/>
                <a:gd name="connsiteX0" fmla="*/ 1244849 w 1809181"/>
                <a:gd name="connsiteY0" fmla="*/ 1645853 h 2326561"/>
                <a:gd name="connsiteX1" fmla="*/ 1237736 w 1809181"/>
                <a:gd name="connsiteY1" fmla="*/ 1650715 h 2326561"/>
                <a:gd name="connsiteX2" fmla="*/ 1237735 w 1809181"/>
                <a:gd name="connsiteY2" fmla="*/ 1650715 h 2326561"/>
                <a:gd name="connsiteX3" fmla="*/ 1237736 w 1809181"/>
                <a:gd name="connsiteY3" fmla="*/ 1650716 h 2326561"/>
                <a:gd name="connsiteX4" fmla="*/ 1244849 w 1809181"/>
                <a:gd name="connsiteY4" fmla="*/ 1645854 h 2326561"/>
                <a:gd name="connsiteX5" fmla="*/ 1255412 w 1809181"/>
                <a:gd name="connsiteY5" fmla="*/ 1656683 h 2326561"/>
                <a:gd name="connsiteX6" fmla="*/ 1256705 w 1809181"/>
                <a:gd name="connsiteY6" fmla="*/ 1653147 h 2326561"/>
                <a:gd name="connsiteX7" fmla="*/ 1244849 w 1809181"/>
                <a:gd name="connsiteY7" fmla="*/ 1645853 h 2326561"/>
                <a:gd name="connsiteX8" fmla="*/ 1116808 w 1809181"/>
                <a:gd name="connsiteY8" fmla="*/ 1575352 h 2326561"/>
                <a:gd name="connsiteX9" fmla="*/ 1116808 w 1809181"/>
                <a:gd name="connsiteY9" fmla="*/ 1575352 h 2326561"/>
                <a:gd name="connsiteX10" fmla="*/ 1128663 w 1809181"/>
                <a:gd name="connsiteY10" fmla="*/ 1597232 h 2326561"/>
                <a:gd name="connsiteX11" fmla="*/ 1128963 w 1809181"/>
                <a:gd name="connsiteY11" fmla="*/ 1597253 h 2326561"/>
                <a:gd name="connsiteX12" fmla="*/ 1128663 w 1809181"/>
                <a:gd name="connsiteY12" fmla="*/ 1597231 h 2326561"/>
                <a:gd name="connsiteX13" fmla="*/ 1116808 w 1809181"/>
                <a:gd name="connsiteY13" fmla="*/ 1575352 h 2326561"/>
                <a:gd name="connsiteX14" fmla="*/ 1114437 w 1809181"/>
                <a:gd name="connsiteY14" fmla="*/ 1546178 h 2326561"/>
                <a:gd name="connsiteX15" fmla="*/ 1114437 w 1809181"/>
                <a:gd name="connsiteY15" fmla="*/ 1546179 h 2326561"/>
                <a:gd name="connsiteX16" fmla="*/ 1126292 w 1809181"/>
                <a:gd name="connsiteY16" fmla="*/ 1548610 h 2326561"/>
                <a:gd name="connsiteX17" fmla="*/ 1126292 w 1809181"/>
                <a:gd name="connsiteY17" fmla="*/ 1548609 h 2326561"/>
                <a:gd name="connsiteX18" fmla="*/ 1114437 w 1809181"/>
                <a:gd name="connsiteY18" fmla="*/ 1546178 h 2326561"/>
                <a:gd name="connsiteX19" fmla="*/ 1121531 w 1809181"/>
                <a:gd name="connsiteY19" fmla="*/ 1521861 h 2326561"/>
                <a:gd name="connsiteX20" fmla="*/ 1121550 w 1809181"/>
                <a:gd name="connsiteY20" fmla="*/ 1521868 h 2326561"/>
                <a:gd name="connsiteX21" fmla="*/ 1121550 w 1809181"/>
                <a:gd name="connsiteY21" fmla="*/ 1521867 h 2326561"/>
                <a:gd name="connsiteX22" fmla="*/ 1121531 w 1809181"/>
                <a:gd name="connsiteY22" fmla="*/ 1521861 h 2326561"/>
                <a:gd name="connsiteX23" fmla="*/ 1012477 w 1809181"/>
                <a:gd name="connsiteY23" fmla="*/ 1473245 h 2326561"/>
                <a:gd name="connsiteX24" fmla="*/ 1012477 w 1809181"/>
                <a:gd name="connsiteY24" fmla="*/ 1473246 h 2326561"/>
                <a:gd name="connsiteX25" fmla="*/ 1017220 w 1809181"/>
                <a:gd name="connsiteY25" fmla="*/ 1480539 h 2326561"/>
                <a:gd name="connsiteX26" fmla="*/ 1031447 w 1809181"/>
                <a:gd name="connsiteY26" fmla="*/ 1490263 h 2326561"/>
                <a:gd name="connsiteX27" fmla="*/ 1017220 w 1809181"/>
                <a:gd name="connsiteY27" fmla="*/ 1480539 h 2326561"/>
                <a:gd name="connsiteX28" fmla="*/ 1012477 w 1809181"/>
                <a:gd name="connsiteY28" fmla="*/ 1473245 h 2326561"/>
                <a:gd name="connsiteX29" fmla="*/ 1007735 w 1809181"/>
                <a:gd name="connsiteY29" fmla="*/ 1436779 h 2326561"/>
                <a:gd name="connsiteX30" fmla="*/ 1007735 w 1809181"/>
                <a:gd name="connsiteY30" fmla="*/ 1436779 h 2326561"/>
                <a:gd name="connsiteX31" fmla="*/ 1019591 w 1809181"/>
                <a:gd name="connsiteY31" fmla="*/ 1456228 h 2326561"/>
                <a:gd name="connsiteX32" fmla="*/ 1019591 w 1809181"/>
                <a:gd name="connsiteY32" fmla="*/ 1456228 h 2326561"/>
                <a:gd name="connsiteX33" fmla="*/ 1007735 w 1809181"/>
                <a:gd name="connsiteY33" fmla="*/ 1436779 h 2326561"/>
                <a:gd name="connsiteX34" fmla="*/ 924745 w 1809181"/>
                <a:gd name="connsiteY34" fmla="*/ 1395450 h 2326561"/>
                <a:gd name="connsiteX35" fmla="*/ 924745 w 1809181"/>
                <a:gd name="connsiteY35" fmla="*/ 1395450 h 2326561"/>
                <a:gd name="connsiteX36" fmla="*/ 946086 w 1809181"/>
                <a:gd name="connsiteY36" fmla="*/ 1407606 h 2326561"/>
                <a:gd name="connsiteX37" fmla="*/ 991137 w 1809181"/>
                <a:gd name="connsiteY37" fmla="*/ 1400313 h 2326561"/>
                <a:gd name="connsiteX38" fmla="*/ 1007735 w 1809181"/>
                <a:gd name="connsiteY38" fmla="*/ 1417330 h 2326561"/>
                <a:gd name="connsiteX39" fmla="*/ 1007735 w 1809181"/>
                <a:gd name="connsiteY39" fmla="*/ 1417330 h 2326561"/>
                <a:gd name="connsiteX40" fmla="*/ 991137 w 1809181"/>
                <a:gd name="connsiteY40" fmla="*/ 1400312 h 2326561"/>
                <a:gd name="connsiteX41" fmla="*/ 946086 w 1809181"/>
                <a:gd name="connsiteY41" fmla="*/ 1407606 h 2326561"/>
                <a:gd name="connsiteX42" fmla="*/ 924745 w 1809181"/>
                <a:gd name="connsiteY42" fmla="*/ 1395450 h 2326561"/>
                <a:gd name="connsiteX43" fmla="*/ 929488 w 1809181"/>
                <a:gd name="connsiteY43" fmla="*/ 1354122 h 2326561"/>
                <a:gd name="connsiteX44" fmla="*/ 931859 w 1809181"/>
                <a:gd name="connsiteY44" fmla="*/ 1368708 h 2326561"/>
                <a:gd name="connsiteX45" fmla="*/ 931859 w 1809181"/>
                <a:gd name="connsiteY45" fmla="*/ 1368708 h 2326561"/>
                <a:gd name="connsiteX46" fmla="*/ 929488 w 1809181"/>
                <a:gd name="connsiteY46" fmla="*/ 1354122 h 2326561"/>
                <a:gd name="connsiteX47" fmla="*/ 929488 w 1809181"/>
                <a:gd name="connsiteY47" fmla="*/ 1271464 h 2326561"/>
                <a:gd name="connsiteX48" fmla="*/ 903405 w 1809181"/>
                <a:gd name="connsiteY48" fmla="*/ 1283620 h 2326561"/>
                <a:gd name="connsiteX49" fmla="*/ 898663 w 1809181"/>
                <a:gd name="connsiteY49" fmla="*/ 1276326 h 2326561"/>
                <a:gd name="connsiteX50" fmla="*/ 884436 w 1809181"/>
                <a:gd name="connsiteY50" fmla="*/ 1278758 h 2326561"/>
                <a:gd name="connsiteX51" fmla="*/ 884436 w 1809181"/>
                <a:gd name="connsiteY51" fmla="*/ 1278758 h 2326561"/>
                <a:gd name="connsiteX52" fmla="*/ 898663 w 1809181"/>
                <a:gd name="connsiteY52" fmla="*/ 1276327 h 2326561"/>
                <a:gd name="connsiteX53" fmla="*/ 903405 w 1809181"/>
                <a:gd name="connsiteY53" fmla="*/ 1283620 h 2326561"/>
                <a:gd name="connsiteX54" fmla="*/ 929488 w 1809181"/>
                <a:gd name="connsiteY54" fmla="*/ 1271464 h 2326561"/>
                <a:gd name="connsiteX55" fmla="*/ 936601 w 1809181"/>
                <a:gd name="connsiteY55" fmla="*/ 1324949 h 2326561"/>
                <a:gd name="connsiteX56" fmla="*/ 946086 w 1809181"/>
                <a:gd name="connsiteY56" fmla="*/ 1324949 h 2326561"/>
                <a:gd name="connsiteX57" fmla="*/ 957941 w 1809181"/>
                <a:gd name="connsiteY57" fmla="*/ 1334673 h 2326561"/>
                <a:gd name="connsiteX58" fmla="*/ 957941 w 1809181"/>
                <a:gd name="connsiteY58" fmla="*/ 1334673 h 2326561"/>
                <a:gd name="connsiteX59" fmla="*/ 946086 w 1809181"/>
                <a:gd name="connsiteY59" fmla="*/ 1324948 h 2326561"/>
                <a:gd name="connsiteX60" fmla="*/ 936601 w 1809181"/>
                <a:gd name="connsiteY60" fmla="*/ 1324948 h 2326561"/>
                <a:gd name="connsiteX61" fmla="*/ 929488 w 1809181"/>
                <a:gd name="connsiteY61" fmla="*/ 1271464 h 2326561"/>
                <a:gd name="connsiteX62" fmla="*/ 870209 w 1809181"/>
                <a:gd name="connsiteY62" fmla="*/ 1264171 h 2326561"/>
                <a:gd name="connsiteX63" fmla="*/ 870209 w 1809181"/>
                <a:gd name="connsiteY63" fmla="*/ 1264171 h 2326561"/>
                <a:gd name="connsiteX64" fmla="*/ 875047 w 1809181"/>
                <a:gd name="connsiteY64" fmla="*/ 1269131 h 2326561"/>
                <a:gd name="connsiteX65" fmla="*/ 870209 w 1809181"/>
                <a:gd name="connsiteY65" fmla="*/ 1264171 h 2326561"/>
                <a:gd name="connsiteX66" fmla="*/ 860725 w 1809181"/>
                <a:gd name="connsiteY66" fmla="*/ 1249585 h 2326561"/>
                <a:gd name="connsiteX67" fmla="*/ 874951 w 1809181"/>
                <a:gd name="connsiteY67" fmla="*/ 1256878 h 2326561"/>
                <a:gd name="connsiteX68" fmla="*/ 874951 w 1809181"/>
                <a:gd name="connsiteY68" fmla="*/ 1256878 h 2326561"/>
                <a:gd name="connsiteX69" fmla="*/ 860726 w 1809181"/>
                <a:gd name="connsiteY69" fmla="*/ 1249585 h 2326561"/>
                <a:gd name="connsiteX70" fmla="*/ 860725 w 1809181"/>
                <a:gd name="connsiteY70" fmla="*/ 1249585 h 2326561"/>
                <a:gd name="connsiteX71" fmla="*/ 863096 w 1809181"/>
                <a:gd name="connsiteY71" fmla="*/ 1234998 h 2326561"/>
                <a:gd name="connsiteX72" fmla="*/ 863096 w 1809181"/>
                <a:gd name="connsiteY72" fmla="*/ 1234998 h 2326561"/>
                <a:gd name="connsiteX73" fmla="*/ 867838 w 1809181"/>
                <a:gd name="connsiteY73" fmla="*/ 1249584 h 2326561"/>
                <a:gd name="connsiteX74" fmla="*/ 867838 w 1809181"/>
                <a:gd name="connsiteY74" fmla="*/ 1249584 h 2326561"/>
                <a:gd name="connsiteX75" fmla="*/ 863096 w 1809181"/>
                <a:gd name="connsiteY75" fmla="*/ 1234998 h 2326561"/>
                <a:gd name="connsiteX76" fmla="*/ 844127 w 1809181"/>
                <a:gd name="connsiteY76" fmla="*/ 1103719 h 2326561"/>
                <a:gd name="connsiteX77" fmla="*/ 851240 w 1809181"/>
                <a:gd name="connsiteY77" fmla="*/ 1198532 h 2326561"/>
                <a:gd name="connsiteX78" fmla="*/ 874951 w 1809181"/>
                <a:gd name="connsiteY78" fmla="*/ 1222842 h 2326561"/>
                <a:gd name="connsiteX79" fmla="*/ 874951 w 1809181"/>
                <a:gd name="connsiteY79" fmla="*/ 1222842 h 2326561"/>
                <a:gd name="connsiteX80" fmla="*/ 851240 w 1809181"/>
                <a:gd name="connsiteY80" fmla="*/ 1198531 h 2326561"/>
                <a:gd name="connsiteX81" fmla="*/ 844127 w 1809181"/>
                <a:gd name="connsiteY81" fmla="*/ 1103719 h 2326561"/>
                <a:gd name="connsiteX82" fmla="*/ 867838 w 1809181"/>
                <a:gd name="connsiteY82" fmla="*/ 1067252 h 2326561"/>
                <a:gd name="connsiteX83" fmla="*/ 870209 w 1809181"/>
                <a:gd name="connsiteY83" fmla="*/ 1074546 h 2326561"/>
                <a:gd name="connsiteX84" fmla="*/ 870209 w 1809181"/>
                <a:gd name="connsiteY84" fmla="*/ 1074545 h 2326561"/>
                <a:gd name="connsiteX85" fmla="*/ 867838 w 1809181"/>
                <a:gd name="connsiteY85" fmla="*/ 1067252 h 2326561"/>
                <a:gd name="connsiteX86" fmla="*/ 855982 w 1809181"/>
                <a:gd name="connsiteY86" fmla="*/ 1052665 h 2326561"/>
                <a:gd name="connsiteX87" fmla="*/ 844127 w 1809181"/>
                <a:gd name="connsiteY87" fmla="*/ 1040510 h 2326561"/>
                <a:gd name="connsiteX88" fmla="*/ 855982 w 1809181"/>
                <a:gd name="connsiteY88" fmla="*/ 1052666 h 2326561"/>
                <a:gd name="connsiteX89" fmla="*/ 874951 w 1809181"/>
                <a:gd name="connsiteY89" fmla="*/ 1052666 h 2326561"/>
                <a:gd name="connsiteX90" fmla="*/ 877323 w 1809181"/>
                <a:gd name="connsiteY90" fmla="*/ 1062390 h 2326561"/>
                <a:gd name="connsiteX91" fmla="*/ 877323 w 1809181"/>
                <a:gd name="connsiteY91" fmla="*/ 1062390 h 2326561"/>
                <a:gd name="connsiteX92" fmla="*/ 874951 w 1809181"/>
                <a:gd name="connsiteY92" fmla="*/ 1052665 h 2326561"/>
                <a:gd name="connsiteX93" fmla="*/ 855982 w 1809181"/>
                <a:gd name="connsiteY93" fmla="*/ 1052665 h 2326561"/>
                <a:gd name="connsiteX94" fmla="*/ 851240 w 1809181"/>
                <a:gd name="connsiteY94" fmla="*/ 999182 h 2326561"/>
                <a:gd name="connsiteX95" fmla="*/ 851240 w 1809181"/>
                <a:gd name="connsiteY95" fmla="*/ 999182 h 2326561"/>
                <a:gd name="connsiteX96" fmla="*/ 855982 w 1809181"/>
                <a:gd name="connsiteY96" fmla="*/ 1021061 h 2326561"/>
                <a:gd name="connsiteX97" fmla="*/ 855982 w 1809181"/>
                <a:gd name="connsiteY97" fmla="*/ 1021061 h 2326561"/>
                <a:gd name="connsiteX98" fmla="*/ 851240 w 1809181"/>
                <a:gd name="connsiteY98" fmla="*/ 999182 h 2326561"/>
                <a:gd name="connsiteX99" fmla="*/ 841755 w 1809181"/>
                <a:gd name="connsiteY99" fmla="*/ 970008 h 2326561"/>
                <a:gd name="connsiteX100" fmla="*/ 827529 w 1809181"/>
                <a:gd name="connsiteY100" fmla="*/ 972439 h 2326561"/>
                <a:gd name="connsiteX101" fmla="*/ 827529 w 1809181"/>
                <a:gd name="connsiteY101" fmla="*/ 972439 h 2326561"/>
                <a:gd name="connsiteX102" fmla="*/ 841755 w 1809181"/>
                <a:gd name="connsiteY102" fmla="*/ 970008 h 2326561"/>
                <a:gd name="connsiteX103" fmla="*/ 851240 w 1809181"/>
                <a:gd name="connsiteY103" fmla="*/ 984595 h 2326561"/>
                <a:gd name="connsiteX104" fmla="*/ 870209 w 1809181"/>
                <a:gd name="connsiteY104" fmla="*/ 979733 h 2326561"/>
                <a:gd name="connsiteX105" fmla="*/ 851240 w 1809181"/>
                <a:gd name="connsiteY105" fmla="*/ 984595 h 2326561"/>
                <a:gd name="connsiteX106" fmla="*/ 841755 w 1809181"/>
                <a:gd name="connsiteY106" fmla="*/ 970008 h 2326561"/>
                <a:gd name="connsiteX107" fmla="*/ 827529 w 1809181"/>
                <a:gd name="connsiteY107" fmla="*/ 901937 h 2326561"/>
                <a:gd name="connsiteX108" fmla="*/ 817327 w 1809181"/>
                <a:gd name="connsiteY108" fmla="*/ 906121 h 2326561"/>
                <a:gd name="connsiteX109" fmla="*/ 820415 w 1809181"/>
                <a:gd name="connsiteY109" fmla="*/ 906800 h 2326561"/>
                <a:gd name="connsiteX110" fmla="*/ 827529 w 1809181"/>
                <a:gd name="connsiteY110" fmla="*/ 901938 h 2326561"/>
                <a:gd name="connsiteX111" fmla="*/ 827529 w 1809181"/>
                <a:gd name="connsiteY111" fmla="*/ 901937 h 2326561"/>
                <a:gd name="connsiteX112" fmla="*/ 735054 w 1809181"/>
                <a:gd name="connsiteY112" fmla="*/ 899506 h 2326561"/>
                <a:gd name="connsiteX113" fmla="*/ 735054 w 1809181"/>
                <a:gd name="connsiteY113" fmla="*/ 899507 h 2326561"/>
                <a:gd name="connsiteX114" fmla="*/ 758766 w 1809181"/>
                <a:gd name="connsiteY114" fmla="*/ 899507 h 2326561"/>
                <a:gd name="connsiteX115" fmla="*/ 772992 w 1809181"/>
                <a:gd name="connsiteY115" fmla="*/ 906800 h 2326561"/>
                <a:gd name="connsiteX116" fmla="*/ 782477 w 1809181"/>
                <a:gd name="connsiteY116" fmla="*/ 906800 h 2326561"/>
                <a:gd name="connsiteX117" fmla="*/ 787219 w 1809181"/>
                <a:gd name="connsiteY117" fmla="*/ 899507 h 2326561"/>
                <a:gd name="connsiteX118" fmla="*/ 787232 w 1809181"/>
                <a:gd name="connsiteY118" fmla="*/ 899510 h 2326561"/>
                <a:gd name="connsiteX119" fmla="*/ 787219 w 1809181"/>
                <a:gd name="connsiteY119" fmla="*/ 899506 h 2326561"/>
                <a:gd name="connsiteX120" fmla="*/ 782477 w 1809181"/>
                <a:gd name="connsiteY120" fmla="*/ 906800 h 2326561"/>
                <a:gd name="connsiteX121" fmla="*/ 772992 w 1809181"/>
                <a:gd name="connsiteY121" fmla="*/ 906800 h 2326561"/>
                <a:gd name="connsiteX122" fmla="*/ 758765 w 1809181"/>
                <a:gd name="connsiteY122" fmla="*/ 899506 h 2326561"/>
                <a:gd name="connsiteX123" fmla="*/ 735054 w 1809181"/>
                <a:gd name="connsiteY123" fmla="*/ 899506 h 2326561"/>
                <a:gd name="connsiteX124" fmla="*/ 718456 w 1809181"/>
                <a:gd name="connsiteY124" fmla="*/ 889782 h 2326561"/>
                <a:gd name="connsiteX125" fmla="*/ 718456 w 1809181"/>
                <a:gd name="connsiteY125" fmla="*/ 889782 h 2326561"/>
                <a:gd name="connsiteX126" fmla="*/ 735054 w 1809181"/>
                <a:gd name="connsiteY126" fmla="*/ 889782 h 2326561"/>
                <a:gd name="connsiteX127" fmla="*/ 735054 w 1809181"/>
                <a:gd name="connsiteY127" fmla="*/ 889782 h 2326561"/>
                <a:gd name="connsiteX128" fmla="*/ 718456 w 1809181"/>
                <a:gd name="connsiteY128" fmla="*/ 889782 h 2326561"/>
                <a:gd name="connsiteX129" fmla="*/ 732683 w 1809181"/>
                <a:gd name="connsiteY129" fmla="*/ 867902 h 2326561"/>
                <a:gd name="connsiteX130" fmla="*/ 732683 w 1809181"/>
                <a:gd name="connsiteY130" fmla="*/ 867902 h 2326561"/>
                <a:gd name="connsiteX131" fmla="*/ 739876 w 1809181"/>
                <a:gd name="connsiteY131" fmla="*/ 873433 h 2326561"/>
                <a:gd name="connsiteX132" fmla="*/ 732683 w 1809181"/>
                <a:gd name="connsiteY132" fmla="*/ 867902 h 2326561"/>
                <a:gd name="connsiteX133" fmla="*/ 760739 w 1809181"/>
                <a:gd name="connsiteY133" fmla="*/ 842776 h 2326561"/>
                <a:gd name="connsiteX134" fmla="*/ 765879 w 1809181"/>
                <a:gd name="connsiteY134" fmla="*/ 853315 h 2326561"/>
                <a:gd name="connsiteX135" fmla="*/ 765879 w 1809181"/>
                <a:gd name="connsiteY135" fmla="*/ 853315 h 2326561"/>
                <a:gd name="connsiteX136" fmla="*/ 760739 w 1809181"/>
                <a:gd name="connsiteY136" fmla="*/ 842776 h 2326561"/>
                <a:gd name="connsiteX137" fmla="*/ 663920 w 1809181"/>
                <a:gd name="connsiteY137" fmla="*/ 726899 h 2326561"/>
                <a:gd name="connsiteX138" fmla="*/ 663920 w 1809181"/>
                <a:gd name="connsiteY138" fmla="*/ 726899 h 2326561"/>
                <a:gd name="connsiteX139" fmla="*/ 671033 w 1809181"/>
                <a:gd name="connsiteY139" fmla="*/ 734192 h 2326561"/>
                <a:gd name="connsiteX140" fmla="*/ 706600 w 1809181"/>
                <a:gd name="connsiteY140" fmla="*/ 748778 h 2326561"/>
                <a:gd name="connsiteX141" fmla="*/ 735054 w 1809181"/>
                <a:gd name="connsiteY141" fmla="*/ 753641 h 2326561"/>
                <a:gd name="connsiteX142" fmla="*/ 739796 w 1809181"/>
                <a:gd name="connsiteY142" fmla="*/ 734192 h 2326561"/>
                <a:gd name="connsiteX143" fmla="*/ 754023 w 1809181"/>
                <a:gd name="connsiteY143" fmla="*/ 736623 h 2326561"/>
                <a:gd name="connsiteX144" fmla="*/ 754023 w 1809181"/>
                <a:gd name="connsiteY144" fmla="*/ 736623 h 2326561"/>
                <a:gd name="connsiteX145" fmla="*/ 739796 w 1809181"/>
                <a:gd name="connsiteY145" fmla="*/ 734192 h 2326561"/>
                <a:gd name="connsiteX146" fmla="*/ 735054 w 1809181"/>
                <a:gd name="connsiteY146" fmla="*/ 753640 h 2326561"/>
                <a:gd name="connsiteX147" fmla="*/ 706600 w 1809181"/>
                <a:gd name="connsiteY147" fmla="*/ 748778 h 2326561"/>
                <a:gd name="connsiteX148" fmla="*/ 671033 w 1809181"/>
                <a:gd name="connsiteY148" fmla="*/ 734192 h 2326561"/>
                <a:gd name="connsiteX149" fmla="*/ 663920 w 1809181"/>
                <a:gd name="connsiteY149" fmla="*/ 726899 h 2326561"/>
                <a:gd name="connsiteX150" fmla="*/ 663920 w 1809181"/>
                <a:gd name="connsiteY150" fmla="*/ 714743 h 2326561"/>
                <a:gd name="connsiteX151" fmla="*/ 663920 w 1809181"/>
                <a:gd name="connsiteY151" fmla="*/ 714743 h 2326561"/>
                <a:gd name="connsiteX152" fmla="*/ 671033 w 1809181"/>
                <a:gd name="connsiteY152" fmla="*/ 722036 h 2326561"/>
                <a:gd name="connsiteX153" fmla="*/ 671033 w 1809181"/>
                <a:gd name="connsiteY153" fmla="*/ 722036 h 2326561"/>
                <a:gd name="connsiteX154" fmla="*/ 663920 w 1809181"/>
                <a:gd name="connsiteY154" fmla="*/ 714743 h 2326561"/>
                <a:gd name="connsiteX155" fmla="*/ 870209 w 1809181"/>
                <a:gd name="connsiteY155" fmla="*/ 0 h 2326561"/>
                <a:gd name="connsiteX156" fmla="*/ 877323 w 1809181"/>
                <a:gd name="connsiteY156" fmla="*/ 4862 h 2326561"/>
                <a:gd name="connsiteX157" fmla="*/ 882065 w 1809181"/>
                <a:gd name="connsiteY157" fmla="*/ 17018 h 2326561"/>
                <a:gd name="connsiteX158" fmla="*/ 891549 w 1809181"/>
                <a:gd name="connsiteY158" fmla="*/ 53484 h 2326561"/>
                <a:gd name="connsiteX159" fmla="*/ 889178 w 1809181"/>
                <a:gd name="connsiteY159" fmla="*/ 68071 h 2326561"/>
                <a:gd name="connsiteX160" fmla="*/ 922374 w 1809181"/>
                <a:gd name="connsiteY160" fmla="*/ 82657 h 2326561"/>
                <a:gd name="connsiteX161" fmla="*/ 929488 w 1809181"/>
                <a:gd name="connsiteY161" fmla="*/ 72933 h 2326561"/>
                <a:gd name="connsiteX162" fmla="*/ 946086 w 1809181"/>
                <a:gd name="connsiteY162" fmla="*/ 75364 h 2326561"/>
                <a:gd name="connsiteX163" fmla="*/ 946086 w 1809181"/>
                <a:gd name="connsiteY163" fmla="*/ 82657 h 2326561"/>
                <a:gd name="connsiteX164" fmla="*/ 953199 w 1809181"/>
                <a:gd name="connsiteY164" fmla="*/ 82657 h 2326561"/>
                <a:gd name="connsiteX165" fmla="*/ 957941 w 1809181"/>
                <a:gd name="connsiteY165" fmla="*/ 97244 h 2326561"/>
                <a:gd name="connsiteX166" fmla="*/ 976910 w 1809181"/>
                <a:gd name="connsiteY166" fmla="*/ 104537 h 2326561"/>
                <a:gd name="connsiteX167" fmla="*/ 1005364 w 1809181"/>
                <a:gd name="connsiteY167" fmla="*/ 89950 h 2326561"/>
                <a:gd name="connsiteX168" fmla="*/ 1019591 w 1809181"/>
                <a:gd name="connsiteY168" fmla="*/ 94813 h 2326561"/>
                <a:gd name="connsiteX169" fmla="*/ 1033818 w 1809181"/>
                <a:gd name="connsiteY169" fmla="*/ 104537 h 2326561"/>
                <a:gd name="connsiteX170" fmla="*/ 1052787 w 1809181"/>
                <a:gd name="connsiteY170" fmla="*/ 94813 h 2326561"/>
                <a:gd name="connsiteX171" fmla="*/ 1052787 w 1809181"/>
                <a:gd name="connsiteY171" fmla="*/ 72933 h 2326561"/>
                <a:gd name="connsiteX172" fmla="*/ 1055158 w 1809181"/>
                <a:gd name="connsiteY172" fmla="*/ 72933 h 2326561"/>
                <a:gd name="connsiteX173" fmla="*/ 1067014 w 1809181"/>
                <a:gd name="connsiteY173" fmla="*/ 87519 h 2326561"/>
                <a:gd name="connsiteX174" fmla="*/ 1055158 w 1809181"/>
                <a:gd name="connsiteY174" fmla="*/ 102106 h 2326561"/>
                <a:gd name="connsiteX175" fmla="*/ 1059900 w 1809181"/>
                <a:gd name="connsiteY175" fmla="*/ 123986 h 2326561"/>
                <a:gd name="connsiteX176" fmla="*/ 1074127 w 1809181"/>
                <a:gd name="connsiteY176" fmla="*/ 128848 h 2326561"/>
                <a:gd name="connsiteX177" fmla="*/ 1085983 w 1809181"/>
                <a:gd name="connsiteY177" fmla="*/ 150728 h 2326561"/>
                <a:gd name="connsiteX178" fmla="*/ 1095467 w 1809181"/>
                <a:gd name="connsiteY178" fmla="*/ 153159 h 2326561"/>
                <a:gd name="connsiteX179" fmla="*/ 1102581 w 1809181"/>
                <a:gd name="connsiteY179" fmla="*/ 165315 h 2326561"/>
                <a:gd name="connsiteX180" fmla="*/ 1121550 w 1809181"/>
                <a:gd name="connsiteY180" fmla="*/ 165315 h 2326561"/>
                <a:gd name="connsiteX181" fmla="*/ 1135777 w 1809181"/>
                <a:gd name="connsiteY181" fmla="*/ 177470 h 2326561"/>
                <a:gd name="connsiteX182" fmla="*/ 1161859 w 1809181"/>
                <a:gd name="connsiteY182" fmla="*/ 172608 h 2326561"/>
                <a:gd name="connsiteX183" fmla="*/ 1168973 w 1809181"/>
                <a:gd name="connsiteY183" fmla="*/ 184763 h 2326561"/>
                <a:gd name="connsiteX184" fmla="*/ 1161859 w 1809181"/>
                <a:gd name="connsiteY184" fmla="*/ 192057 h 2326561"/>
                <a:gd name="connsiteX185" fmla="*/ 1168973 w 1809181"/>
                <a:gd name="connsiteY185" fmla="*/ 201781 h 2326561"/>
                <a:gd name="connsiteX186" fmla="*/ 1164230 w 1809181"/>
                <a:gd name="connsiteY186" fmla="*/ 206643 h 2326561"/>
                <a:gd name="connsiteX187" fmla="*/ 1176086 w 1809181"/>
                <a:gd name="connsiteY187" fmla="*/ 233385 h 2326561"/>
                <a:gd name="connsiteX188" fmla="*/ 1183200 w 1809181"/>
                <a:gd name="connsiteY188" fmla="*/ 233385 h 2326561"/>
                <a:gd name="connsiteX189" fmla="*/ 1218767 w 1809181"/>
                <a:gd name="connsiteY189" fmla="*/ 211505 h 2326561"/>
                <a:gd name="connsiteX190" fmla="*/ 1242478 w 1809181"/>
                <a:gd name="connsiteY190" fmla="*/ 213936 h 2326561"/>
                <a:gd name="connsiteX191" fmla="*/ 1263818 w 1809181"/>
                <a:gd name="connsiteY191" fmla="*/ 199350 h 2326561"/>
                <a:gd name="connsiteX192" fmla="*/ 1273303 w 1809181"/>
                <a:gd name="connsiteY192" fmla="*/ 177470 h 2326561"/>
                <a:gd name="connsiteX193" fmla="*/ 1299386 w 1809181"/>
                <a:gd name="connsiteY193" fmla="*/ 158021 h 2326561"/>
                <a:gd name="connsiteX194" fmla="*/ 1320726 w 1809181"/>
                <a:gd name="connsiteY194" fmla="*/ 194488 h 2326561"/>
                <a:gd name="connsiteX195" fmla="*/ 1320726 w 1809181"/>
                <a:gd name="connsiteY195" fmla="*/ 221230 h 2326561"/>
                <a:gd name="connsiteX196" fmla="*/ 1332581 w 1809181"/>
                <a:gd name="connsiteY196" fmla="*/ 243110 h 2326561"/>
                <a:gd name="connsiteX197" fmla="*/ 1351551 w 1809181"/>
                <a:gd name="connsiteY197" fmla="*/ 262558 h 2326561"/>
                <a:gd name="connsiteX198" fmla="*/ 1394231 w 1809181"/>
                <a:gd name="connsiteY198" fmla="*/ 274714 h 2326561"/>
                <a:gd name="connsiteX199" fmla="*/ 1427427 w 1809181"/>
                <a:gd name="connsiteY199" fmla="*/ 260127 h 2326561"/>
                <a:gd name="connsiteX200" fmla="*/ 1448767 w 1809181"/>
                <a:gd name="connsiteY200" fmla="*/ 262558 h 2326561"/>
                <a:gd name="connsiteX201" fmla="*/ 1474850 w 1809181"/>
                <a:gd name="connsiteY201" fmla="*/ 277145 h 2326561"/>
                <a:gd name="connsiteX202" fmla="*/ 1508046 w 1809181"/>
                <a:gd name="connsiteY202" fmla="*/ 282007 h 2326561"/>
                <a:gd name="connsiteX203" fmla="*/ 1503304 w 1809181"/>
                <a:gd name="connsiteY203" fmla="*/ 299025 h 2326561"/>
                <a:gd name="connsiteX204" fmla="*/ 1531757 w 1809181"/>
                <a:gd name="connsiteY204" fmla="*/ 371958 h 2326561"/>
                <a:gd name="connsiteX205" fmla="*/ 1576809 w 1809181"/>
                <a:gd name="connsiteY205" fmla="*/ 386544 h 2326561"/>
                <a:gd name="connsiteX206" fmla="*/ 1605263 w 1809181"/>
                <a:gd name="connsiteY206" fmla="*/ 415718 h 2326561"/>
                <a:gd name="connsiteX207" fmla="*/ 1647943 w 1809181"/>
                <a:gd name="connsiteY207" fmla="*/ 415718 h 2326561"/>
                <a:gd name="connsiteX208" fmla="*/ 1664541 w 1809181"/>
                <a:gd name="connsiteY208" fmla="*/ 408424 h 2326561"/>
                <a:gd name="connsiteX209" fmla="*/ 1681139 w 1809181"/>
                <a:gd name="connsiteY209" fmla="*/ 386544 h 2326561"/>
                <a:gd name="connsiteX210" fmla="*/ 1726191 w 1809181"/>
                <a:gd name="connsiteY210" fmla="*/ 381682 h 2326561"/>
                <a:gd name="connsiteX211" fmla="*/ 1733305 w 1809181"/>
                <a:gd name="connsiteY211" fmla="*/ 386544 h 2326561"/>
                <a:gd name="connsiteX212" fmla="*/ 1768872 w 1809181"/>
                <a:gd name="connsiteY212" fmla="*/ 371958 h 2326561"/>
                <a:gd name="connsiteX213" fmla="*/ 1768872 w 1809181"/>
                <a:gd name="connsiteY213" fmla="*/ 388975 h 2326561"/>
                <a:gd name="connsiteX214" fmla="*/ 1783099 w 1809181"/>
                <a:gd name="connsiteY214" fmla="*/ 408424 h 2326561"/>
                <a:gd name="connsiteX215" fmla="*/ 1721449 w 1809181"/>
                <a:gd name="connsiteY215" fmla="*/ 444891 h 2326561"/>
                <a:gd name="connsiteX216" fmla="*/ 1719078 w 1809181"/>
                <a:gd name="connsiteY216" fmla="*/ 491082 h 2326561"/>
                <a:gd name="connsiteX217" fmla="*/ 1740418 w 1809181"/>
                <a:gd name="connsiteY217" fmla="*/ 532410 h 2326561"/>
                <a:gd name="connsiteX218" fmla="*/ 1773614 w 1809181"/>
                <a:gd name="connsiteY218" fmla="*/ 554290 h 2326561"/>
                <a:gd name="connsiteX219" fmla="*/ 1794954 w 1809181"/>
                <a:gd name="connsiteY219" fmla="*/ 581032 h 2326561"/>
                <a:gd name="connsiteX220" fmla="*/ 1787841 w 1809181"/>
                <a:gd name="connsiteY220" fmla="*/ 622361 h 2326561"/>
                <a:gd name="connsiteX221" fmla="*/ 1809181 w 1809181"/>
                <a:gd name="connsiteY221" fmla="*/ 644241 h 2326561"/>
                <a:gd name="connsiteX222" fmla="*/ 1804439 w 1809181"/>
                <a:gd name="connsiteY222" fmla="*/ 658827 h 2326561"/>
                <a:gd name="connsiteX223" fmla="*/ 1797325 w 1809181"/>
                <a:gd name="connsiteY223" fmla="*/ 666121 h 2326561"/>
                <a:gd name="connsiteX224" fmla="*/ 1768872 w 1809181"/>
                <a:gd name="connsiteY224" fmla="*/ 663689 h 2326561"/>
                <a:gd name="connsiteX225" fmla="*/ 1740418 w 1809181"/>
                <a:gd name="connsiteY225" fmla="*/ 705018 h 2326561"/>
                <a:gd name="connsiteX226" fmla="*/ 1719078 w 1809181"/>
                <a:gd name="connsiteY226" fmla="*/ 712312 h 2326561"/>
                <a:gd name="connsiteX227" fmla="*/ 1671655 w 1809181"/>
                <a:gd name="connsiteY227" fmla="*/ 785245 h 2326561"/>
                <a:gd name="connsiteX228" fmla="*/ 1671655 w 1809181"/>
                <a:gd name="connsiteY228" fmla="*/ 804693 h 2326561"/>
                <a:gd name="connsiteX229" fmla="*/ 1640830 w 1809181"/>
                <a:gd name="connsiteY229" fmla="*/ 802262 h 2326561"/>
                <a:gd name="connsiteX230" fmla="*/ 1610005 w 1809181"/>
                <a:gd name="connsiteY230" fmla="*/ 802262 h 2326561"/>
                <a:gd name="connsiteX231" fmla="*/ 1586294 w 1809181"/>
                <a:gd name="connsiteY231" fmla="*/ 819280 h 2326561"/>
                <a:gd name="connsiteX232" fmla="*/ 1550727 w 1809181"/>
                <a:gd name="connsiteY232" fmla="*/ 809556 h 2326561"/>
                <a:gd name="connsiteX233" fmla="*/ 1538871 w 1809181"/>
                <a:gd name="connsiteY233" fmla="*/ 816849 h 2326561"/>
                <a:gd name="connsiteX234" fmla="*/ 1548355 w 1809181"/>
                <a:gd name="connsiteY234" fmla="*/ 824142 h 2326561"/>
                <a:gd name="connsiteX235" fmla="*/ 1536500 w 1809181"/>
                <a:gd name="connsiteY235" fmla="*/ 850884 h 2326561"/>
                <a:gd name="connsiteX236" fmla="*/ 1543613 w 1809181"/>
                <a:gd name="connsiteY236" fmla="*/ 858178 h 2326561"/>
                <a:gd name="connsiteX237" fmla="*/ 1550727 w 1809181"/>
                <a:gd name="connsiteY237" fmla="*/ 850884 h 2326561"/>
                <a:gd name="connsiteX238" fmla="*/ 1564953 w 1809181"/>
                <a:gd name="connsiteY238" fmla="*/ 858178 h 2326561"/>
                <a:gd name="connsiteX239" fmla="*/ 1579180 w 1809181"/>
                <a:gd name="connsiteY239" fmla="*/ 858178 h 2326561"/>
                <a:gd name="connsiteX240" fmla="*/ 1583923 w 1809181"/>
                <a:gd name="connsiteY240" fmla="*/ 875195 h 2326561"/>
                <a:gd name="connsiteX241" fmla="*/ 1598149 w 1809181"/>
                <a:gd name="connsiteY241" fmla="*/ 894644 h 2326561"/>
                <a:gd name="connsiteX242" fmla="*/ 1591036 w 1809181"/>
                <a:gd name="connsiteY242" fmla="*/ 906800 h 2326561"/>
                <a:gd name="connsiteX243" fmla="*/ 1598149 w 1809181"/>
                <a:gd name="connsiteY243" fmla="*/ 916524 h 2326561"/>
                <a:gd name="connsiteX244" fmla="*/ 1605263 w 1809181"/>
                <a:gd name="connsiteY244" fmla="*/ 914093 h 2326561"/>
                <a:gd name="connsiteX245" fmla="*/ 1612376 w 1809181"/>
                <a:gd name="connsiteY245" fmla="*/ 921386 h 2326561"/>
                <a:gd name="connsiteX246" fmla="*/ 1617119 w 1809181"/>
                <a:gd name="connsiteY246" fmla="*/ 935973 h 2326561"/>
                <a:gd name="connsiteX247" fmla="*/ 1626603 w 1809181"/>
                <a:gd name="connsiteY247" fmla="*/ 923817 h 2326561"/>
                <a:gd name="connsiteX248" fmla="*/ 1631345 w 1809181"/>
                <a:gd name="connsiteY248" fmla="*/ 931111 h 2326561"/>
                <a:gd name="connsiteX249" fmla="*/ 1664541 w 1809181"/>
                <a:gd name="connsiteY249" fmla="*/ 928679 h 2326561"/>
                <a:gd name="connsiteX250" fmla="*/ 1678768 w 1809181"/>
                <a:gd name="connsiteY250" fmla="*/ 948128 h 2326561"/>
                <a:gd name="connsiteX251" fmla="*/ 1700109 w 1809181"/>
                <a:gd name="connsiteY251" fmla="*/ 950559 h 2326561"/>
                <a:gd name="connsiteX252" fmla="*/ 1704851 w 1809181"/>
                <a:gd name="connsiteY252" fmla="*/ 923817 h 2326561"/>
                <a:gd name="connsiteX253" fmla="*/ 1719078 w 1809181"/>
                <a:gd name="connsiteY253" fmla="*/ 914093 h 2326561"/>
                <a:gd name="connsiteX254" fmla="*/ 1728562 w 1809181"/>
                <a:gd name="connsiteY254" fmla="*/ 921386 h 2326561"/>
                <a:gd name="connsiteX255" fmla="*/ 1740418 w 1809181"/>
                <a:gd name="connsiteY255" fmla="*/ 948128 h 2326561"/>
                <a:gd name="connsiteX256" fmla="*/ 1688253 w 1809181"/>
                <a:gd name="connsiteY256" fmla="*/ 1006475 h 2326561"/>
                <a:gd name="connsiteX257" fmla="*/ 1602892 w 1809181"/>
                <a:gd name="connsiteY257" fmla="*/ 970008 h 2326561"/>
                <a:gd name="connsiteX258" fmla="*/ 1598149 w 1809181"/>
                <a:gd name="connsiteY258" fmla="*/ 977301 h 2326561"/>
                <a:gd name="connsiteX259" fmla="*/ 1602892 w 1809181"/>
                <a:gd name="connsiteY259" fmla="*/ 984595 h 2326561"/>
                <a:gd name="connsiteX260" fmla="*/ 1598149 w 1809181"/>
                <a:gd name="connsiteY260" fmla="*/ 984595 h 2326561"/>
                <a:gd name="connsiteX261" fmla="*/ 1593407 w 1809181"/>
                <a:gd name="connsiteY261" fmla="*/ 991888 h 2326561"/>
                <a:gd name="connsiteX262" fmla="*/ 1593407 w 1809181"/>
                <a:gd name="connsiteY262" fmla="*/ 1006475 h 2326561"/>
                <a:gd name="connsiteX263" fmla="*/ 1586294 w 1809181"/>
                <a:gd name="connsiteY263" fmla="*/ 1018630 h 2326561"/>
                <a:gd name="connsiteX264" fmla="*/ 1586294 w 1809181"/>
                <a:gd name="connsiteY264" fmla="*/ 1028354 h 2326561"/>
                <a:gd name="connsiteX265" fmla="*/ 1572067 w 1809181"/>
                <a:gd name="connsiteY265" fmla="*/ 1028354 h 2326561"/>
                <a:gd name="connsiteX266" fmla="*/ 1572067 w 1809181"/>
                <a:gd name="connsiteY266" fmla="*/ 1045372 h 2326561"/>
                <a:gd name="connsiteX267" fmla="*/ 1564953 w 1809181"/>
                <a:gd name="connsiteY267" fmla="*/ 1047803 h 2326561"/>
                <a:gd name="connsiteX268" fmla="*/ 1564953 w 1809181"/>
                <a:gd name="connsiteY268" fmla="*/ 1059959 h 2326561"/>
                <a:gd name="connsiteX269" fmla="*/ 1557840 w 1809181"/>
                <a:gd name="connsiteY269" fmla="*/ 1062390 h 2326561"/>
                <a:gd name="connsiteX270" fmla="*/ 1562582 w 1809181"/>
                <a:gd name="connsiteY270" fmla="*/ 1069683 h 2326561"/>
                <a:gd name="connsiteX271" fmla="*/ 1555469 w 1809181"/>
                <a:gd name="connsiteY271" fmla="*/ 1074545 h 2326561"/>
                <a:gd name="connsiteX272" fmla="*/ 1562582 w 1809181"/>
                <a:gd name="connsiteY272" fmla="*/ 1076976 h 2326561"/>
                <a:gd name="connsiteX273" fmla="*/ 1564953 w 1809181"/>
                <a:gd name="connsiteY273" fmla="*/ 1093994 h 2326561"/>
                <a:gd name="connsiteX274" fmla="*/ 1555469 w 1809181"/>
                <a:gd name="connsiteY274" fmla="*/ 1103719 h 2326561"/>
                <a:gd name="connsiteX275" fmla="*/ 1557840 w 1809181"/>
                <a:gd name="connsiteY275" fmla="*/ 1103719 h 2326561"/>
                <a:gd name="connsiteX276" fmla="*/ 1557840 w 1809181"/>
                <a:gd name="connsiteY276" fmla="*/ 1111012 h 2326561"/>
                <a:gd name="connsiteX277" fmla="*/ 1550727 w 1809181"/>
                <a:gd name="connsiteY277" fmla="*/ 1118305 h 2326561"/>
                <a:gd name="connsiteX278" fmla="*/ 1550727 w 1809181"/>
                <a:gd name="connsiteY278" fmla="*/ 1125598 h 2326561"/>
                <a:gd name="connsiteX279" fmla="*/ 1536500 w 1809181"/>
                <a:gd name="connsiteY279" fmla="*/ 1149909 h 2326561"/>
                <a:gd name="connsiteX280" fmla="*/ 1548355 w 1809181"/>
                <a:gd name="connsiteY280" fmla="*/ 1164496 h 2326561"/>
                <a:gd name="connsiteX281" fmla="*/ 1576809 w 1809181"/>
                <a:gd name="connsiteY281" fmla="*/ 1164496 h 2326561"/>
                <a:gd name="connsiteX282" fmla="*/ 1579180 w 1809181"/>
                <a:gd name="connsiteY282" fmla="*/ 1166927 h 2326561"/>
                <a:gd name="connsiteX283" fmla="*/ 1598149 w 1809181"/>
                <a:gd name="connsiteY283" fmla="*/ 1159634 h 2326561"/>
                <a:gd name="connsiteX284" fmla="*/ 1610005 w 1809181"/>
                <a:gd name="connsiteY284" fmla="*/ 1166927 h 2326561"/>
                <a:gd name="connsiteX285" fmla="*/ 1617119 w 1809181"/>
                <a:gd name="connsiteY285" fmla="*/ 1166927 h 2326561"/>
                <a:gd name="connsiteX286" fmla="*/ 1612376 w 1809181"/>
                <a:gd name="connsiteY286" fmla="*/ 1171789 h 2326561"/>
                <a:gd name="connsiteX287" fmla="*/ 1626603 w 1809181"/>
                <a:gd name="connsiteY287" fmla="*/ 1179083 h 2326561"/>
                <a:gd name="connsiteX288" fmla="*/ 1633717 w 1809181"/>
                <a:gd name="connsiteY288" fmla="*/ 1222842 h 2326561"/>
                <a:gd name="connsiteX289" fmla="*/ 1626603 w 1809181"/>
                <a:gd name="connsiteY289" fmla="*/ 1230136 h 2326561"/>
                <a:gd name="connsiteX290" fmla="*/ 1626603 w 1809181"/>
                <a:gd name="connsiteY290" fmla="*/ 1254447 h 2326561"/>
                <a:gd name="connsiteX291" fmla="*/ 1652686 w 1809181"/>
                <a:gd name="connsiteY291" fmla="*/ 1271464 h 2326561"/>
                <a:gd name="connsiteX292" fmla="*/ 1647943 w 1809181"/>
                <a:gd name="connsiteY292" fmla="*/ 1278758 h 2326561"/>
                <a:gd name="connsiteX293" fmla="*/ 1657428 w 1809181"/>
                <a:gd name="connsiteY293" fmla="*/ 1290913 h 2326561"/>
                <a:gd name="connsiteX294" fmla="*/ 1657428 w 1809181"/>
                <a:gd name="connsiteY294" fmla="*/ 1303069 h 2326561"/>
                <a:gd name="connsiteX295" fmla="*/ 1659799 w 1809181"/>
                <a:gd name="connsiteY295" fmla="*/ 1305500 h 2326561"/>
                <a:gd name="connsiteX296" fmla="*/ 1657428 w 1809181"/>
                <a:gd name="connsiteY296" fmla="*/ 1312793 h 2326561"/>
                <a:gd name="connsiteX297" fmla="*/ 1664541 w 1809181"/>
                <a:gd name="connsiteY297" fmla="*/ 1324948 h 2326561"/>
                <a:gd name="connsiteX298" fmla="*/ 1671655 w 1809181"/>
                <a:gd name="connsiteY298" fmla="*/ 1317655 h 2326561"/>
                <a:gd name="connsiteX299" fmla="*/ 1671655 w 1809181"/>
                <a:gd name="connsiteY299" fmla="*/ 1327379 h 2326561"/>
                <a:gd name="connsiteX300" fmla="*/ 1674026 w 1809181"/>
                <a:gd name="connsiteY300" fmla="*/ 1344397 h 2326561"/>
                <a:gd name="connsiteX301" fmla="*/ 1647943 w 1809181"/>
                <a:gd name="connsiteY301" fmla="*/ 1358984 h 2326561"/>
                <a:gd name="connsiteX302" fmla="*/ 1626603 w 1809181"/>
                <a:gd name="connsiteY302" fmla="*/ 1358984 h 2326561"/>
                <a:gd name="connsiteX303" fmla="*/ 1624232 w 1809181"/>
                <a:gd name="connsiteY303" fmla="*/ 1376001 h 2326561"/>
                <a:gd name="connsiteX304" fmla="*/ 1645572 w 1809181"/>
                <a:gd name="connsiteY304" fmla="*/ 1376001 h 2326561"/>
                <a:gd name="connsiteX305" fmla="*/ 1647943 w 1809181"/>
                <a:gd name="connsiteY305" fmla="*/ 1383295 h 2326561"/>
                <a:gd name="connsiteX306" fmla="*/ 1652686 w 1809181"/>
                <a:gd name="connsiteY306" fmla="*/ 1380864 h 2326561"/>
                <a:gd name="connsiteX307" fmla="*/ 1659799 w 1809181"/>
                <a:gd name="connsiteY307" fmla="*/ 1393019 h 2326561"/>
                <a:gd name="connsiteX308" fmla="*/ 1657428 w 1809181"/>
                <a:gd name="connsiteY308" fmla="*/ 1400312 h 2326561"/>
                <a:gd name="connsiteX309" fmla="*/ 1659799 w 1809181"/>
                <a:gd name="connsiteY309" fmla="*/ 1402744 h 2326561"/>
                <a:gd name="connsiteX310" fmla="*/ 1678768 w 1809181"/>
                <a:gd name="connsiteY310" fmla="*/ 1380864 h 2326561"/>
                <a:gd name="connsiteX311" fmla="*/ 1685882 w 1809181"/>
                <a:gd name="connsiteY311" fmla="*/ 1383295 h 2326561"/>
                <a:gd name="connsiteX312" fmla="*/ 1681139 w 1809181"/>
                <a:gd name="connsiteY312" fmla="*/ 1380864 h 2326561"/>
                <a:gd name="connsiteX313" fmla="*/ 1688253 w 1809181"/>
                <a:gd name="connsiteY313" fmla="*/ 1373570 h 2326561"/>
                <a:gd name="connsiteX314" fmla="*/ 1695366 w 1809181"/>
                <a:gd name="connsiteY314" fmla="*/ 1368708 h 2326561"/>
                <a:gd name="connsiteX315" fmla="*/ 1711964 w 1809181"/>
                <a:gd name="connsiteY315" fmla="*/ 1417330 h 2326561"/>
                <a:gd name="connsiteX316" fmla="*/ 1707222 w 1809181"/>
                <a:gd name="connsiteY316" fmla="*/ 1424623 h 2326561"/>
                <a:gd name="connsiteX317" fmla="*/ 1707222 w 1809181"/>
                <a:gd name="connsiteY317" fmla="*/ 1441641 h 2326561"/>
                <a:gd name="connsiteX318" fmla="*/ 1674026 w 1809181"/>
                <a:gd name="connsiteY318" fmla="*/ 1436779 h 2326561"/>
                <a:gd name="connsiteX319" fmla="*/ 1671655 w 1809181"/>
                <a:gd name="connsiteY319" fmla="*/ 1473245 h 2326561"/>
                <a:gd name="connsiteX320" fmla="*/ 1657428 w 1809181"/>
                <a:gd name="connsiteY320" fmla="*/ 1473245 h 2326561"/>
                <a:gd name="connsiteX321" fmla="*/ 1652686 w 1809181"/>
                <a:gd name="connsiteY321" fmla="*/ 1504850 h 2326561"/>
                <a:gd name="connsiteX322" fmla="*/ 1638459 w 1809181"/>
                <a:gd name="connsiteY322" fmla="*/ 1521867 h 2326561"/>
                <a:gd name="connsiteX323" fmla="*/ 1638459 w 1809181"/>
                <a:gd name="connsiteY323" fmla="*/ 1548609 h 2326561"/>
                <a:gd name="connsiteX324" fmla="*/ 1619490 w 1809181"/>
                <a:gd name="connsiteY324" fmla="*/ 1560765 h 2326561"/>
                <a:gd name="connsiteX325" fmla="*/ 1645572 w 1809181"/>
                <a:gd name="connsiteY325" fmla="*/ 1570489 h 2326561"/>
                <a:gd name="connsiteX326" fmla="*/ 1645572 w 1809181"/>
                <a:gd name="connsiteY326" fmla="*/ 1577783 h 2326561"/>
                <a:gd name="connsiteX327" fmla="*/ 1591036 w 1809181"/>
                <a:gd name="connsiteY327" fmla="*/ 1577783 h 2326561"/>
                <a:gd name="connsiteX328" fmla="*/ 1602892 w 1809181"/>
                <a:gd name="connsiteY328" fmla="*/ 1602094 h 2326561"/>
                <a:gd name="connsiteX329" fmla="*/ 1612376 w 1809181"/>
                <a:gd name="connsiteY329" fmla="*/ 1609387 h 2326561"/>
                <a:gd name="connsiteX330" fmla="*/ 1610005 w 1809181"/>
                <a:gd name="connsiteY330" fmla="*/ 1619111 h 2326561"/>
                <a:gd name="connsiteX331" fmla="*/ 1612376 w 1809181"/>
                <a:gd name="connsiteY331" fmla="*/ 1623973 h 2326561"/>
                <a:gd name="connsiteX332" fmla="*/ 1612376 w 1809181"/>
                <a:gd name="connsiteY332" fmla="*/ 1645853 h 2326561"/>
                <a:gd name="connsiteX333" fmla="*/ 1605263 w 1809181"/>
                <a:gd name="connsiteY333" fmla="*/ 1645853 h 2326561"/>
                <a:gd name="connsiteX334" fmla="*/ 1598149 w 1809181"/>
                <a:gd name="connsiteY334" fmla="*/ 1667733 h 2326561"/>
                <a:gd name="connsiteX335" fmla="*/ 1598149 w 1809181"/>
                <a:gd name="connsiteY335" fmla="*/ 1706631 h 2326561"/>
                <a:gd name="connsiteX336" fmla="*/ 1583923 w 1809181"/>
                <a:gd name="connsiteY336" fmla="*/ 1709062 h 2326561"/>
                <a:gd name="connsiteX337" fmla="*/ 1583923 w 1809181"/>
                <a:gd name="connsiteY337" fmla="*/ 1723648 h 2326561"/>
                <a:gd name="connsiteX338" fmla="*/ 1572067 w 1809181"/>
                <a:gd name="connsiteY338" fmla="*/ 1740666 h 2326561"/>
                <a:gd name="connsiteX339" fmla="*/ 1515159 w 1809181"/>
                <a:gd name="connsiteY339" fmla="*/ 1733373 h 2326561"/>
                <a:gd name="connsiteX340" fmla="*/ 1489077 w 1809181"/>
                <a:gd name="connsiteY340" fmla="*/ 1733373 h 2326561"/>
                <a:gd name="connsiteX341" fmla="*/ 1477221 w 1809181"/>
                <a:gd name="connsiteY341" fmla="*/ 1743097 h 2326561"/>
                <a:gd name="connsiteX342" fmla="*/ 1470108 w 1809181"/>
                <a:gd name="connsiteY342" fmla="*/ 1735804 h 2326561"/>
                <a:gd name="connsiteX343" fmla="*/ 1462994 w 1809181"/>
                <a:gd name="connsiteY343" fmla="*/ 1740666 h 2326561"/>
                <a:gd name="connsiteX344" fmla="*/ 1441654 w 1809181"/>
                <a:gd name="connsiteY344" fmla="*/ 1713924 h 2326561"/>
                <a:gd name="connsiteX345" fmla="*/ 1427427 w 1809181"/>
                <a:gd name="connsiteY345" fmla="*/ 1721217 h 2326561"/>
                <a:gd name="connsiteX346" fmla="*/ 1420314 w 1809181"/>
                <a:gd name="connsiteY346" fmla="*/ 1733373 h 2326561"/>
                <a:gd name="connsiteX347" fmla="*/ 1413200 w 1809181"/>
                <a:gd name="connsiteY347" fmla="*/ 1735804 h 2326561"/>
                <a:gd name="connsiteX348" fmla="*/ 1398973 w 1809181"/>
                <a:gd name="connsiteY348" fmla="*/ 1706631 h 2326561"/>
                <a:gd name="connsiteX349" fmla="*/ 1327839 w 1809181"/>
                <a:gd name="connsiteY349" fmla="*/ 1709062 h 2326561"/>
                <a:gd name="connsiteX350" fmla="*/ 1325468 w 1809181"/>
                <a:gd name="connsiteY350" fmla="*/ 1721217 h 2326561"/>
                <a:gd name="connsiteX351" fmla="*/ 1282788 w 1809181"/>
                <a:gd name="connsiteY351" fmla="*/ 1721217 h 2326561"/>
                <a:gd name="connsiteX352" fmla="*/ 1282788 w 1809181"/>
                <a:gd name="connsiteY352" fmla="*/ 1728511 h 2326561"/>
                <a:gd name="connsiteX353" fmla="*/ 1251963 w 1809181"/>
                <a:gd name="connsiteY353" fmla="*/ 1721217 h 2326561"/>
                <a:gd name="connsiteX354" fmla="*/ 1251963 w 1809181"/>
                <a:gd name="connsiteY354" fmla="*/ 1706631 h 2326561"/>
                <a:gd name="connsiteX355" fmla="*/ 1244849 w 1809181"/>
                <a:gd name="connsiteY355" fmla="*/ 1706631 h 2326561"/>
                <a:gd name="connsiteX356" fmla="*/ 1242478 w 1809181"/>
                <a:gd name="connsiteY356" fmla="*/ 1692044 h 2326561"/>
                <a:gd name="connsiteX357" fmla="*/ 1242478 w 1809181"/>
                <a:gd name="connsiteY357" fmla="*/ 1692044 h 2326561"/>
                <a:gd name="connsiteX358" fmla="*/ 1244849 w 1809181"/>
                <a:gd name="connsiteY358" fmla="*/ 1706631 h 2326561"/>
                <a:gd name="connsiteX359" fmla="*/ 1190313 w 1809181"/>
                <a:gd name="connsiteY359" fmla="*/ 1709062 h 2326561"/>
                <a:gd name="connsiteX360" fmla="*/ 1150004 w 1809181"/>
                <a:gd name="connsiteY360" fmla="*/ 1701769 h 2326561"/>
                <a:gd name="connsiteX361" fmla="*/ 1147633 w 1809181"/>
                <a:gd name="connsiteY361" fmla="*/ 1709062 h 2326561"/>
                <a:gd name="connsiteX362" fmla="*/ 1128663 w 1809181"/>
                <a:gd name="connsiteY362" fmla="*/ 1713924 h 2326561"/>
                <a:gd name="connsiteX363" fmla="*/ 1121550 w 1809181"/>
                <a:gd name="connsiteY363" fmla="*/ 1733373 h 2326561"/>
                <a:gd name="connsiteX364" fmla="*/ 1126292 w 1809181"/>
                <a:gd name="connsiteY364" fmla="*/ 1750391 h 2326561"/>
                <a:gd name="connsiteX365" fmla="*/ 1107323 w 1809181"/>
                <a:gd name="connsiteY365" fmla="*/ 1750391 h 2326561"/>
                <a:gd name="connsiteX366" fmla="*/ 1102581 w 1809181"/>
                <a:gd name="connsiteY366" fmla="*/ 1769840 h 2326561"/>
                <a:gd name="connsiteX367" fmla="*/ 1109694 w 1809181"/>
                <a:gd name="connsiteY367" fmla="*/ 1784426 h 2326561"/>
                <a:gd name="connsiteX368" fmla="*/ 1107323 w 1809181"/>
                <a:gd name="connsiteY368" fmla="*/ 1806306 h 2326561"/>
                <a:gd name="connsiteX369" fmla="*/ 1095467 w 1809181"/>
                <a:gd name="connsiteY369" fmla="*/ 1813599 h 2326561"/>
                <a:gd name="connsiteX370" fmla="*/ 1095467 w 1809181"/>
                <a:gd name="connsiteY370" fmla="*/ 1847635 h 2326561"/>
                <a:gd name="connsiteX371" fmla="*/ 1081241 w 1809181"/>
                <a:gd name="connsiteY371" fmla="*/ 1852497 h 2326561"/>
                <a:gd name="connsiteX372" fmla="*/ 1078869 w 1809181"/>
                <a:gd name="connsiteY372" fmla="*/ 1837910 h 2326561"/>
                <a:gd name="connsiteX373" fmla="*/ 1045673 w 1809181"/>
                <a:gd name="connsiteY373" fmla="*/ 1837910 h 2326561"/>
                <a:gd name="connsiteX374" fmla="*/ 1045673 w 1809181"/>
                <a:gd name="connsiteY374" fmla="*/ 1859790 h 2326561"/>
                <a:gd name="connsiteX375" fmla="*/ 1026704 w 1809181"/>
                <a:gd name="connsiteY375" fmla="*/ 1859790 h 2326561"/>
                <a:gd name="connsiteX376" fmla="*/ 1026704 w 1809181"/>
                <a:gd name="connsiteY376" fmla="*/ 1869515 h 2326561"/>
                <a:gd name="connsiteX377" fmla="*/ 1024333 w 1809181"/>
                <a:gd name="connsiteY377" fmla="*/ 1876808 h 2326561"/>
                <a:gd name="connsiteX378" fmla="*/ 943715 w 1809181"/>
                <a:gd name="connsiteY378" fmla="*/ 1876808 h 2326561"/>
                <a:gd name="connsiteX379" fmla="*/ 943715 w 1809181"/>
                <a:gd name="connsiteY379" fmla="*/ 1896257 h 2326561"/>
                <a:gd name="connsiteX380" fmla="*/ 891549 w 1809181"/>
                <a:gd name="connsiteY380" fmla="*/ 1901119 h 2326561"/>
                <a:gd name="connsiteX381" fmla="*/ 891549 w 1809181"/>
                <a:gd name="connsiteY381" fmla="*/ 1930292 h 2326561"/>
                <a:gd name="connsiteX382" fmla="*/ 870209 w 1809181"/>
                <a:gd name="connsiteY382" fmla="*/ 1930292 h 2326561"/>
                <a:gd name="connsiteX383" fmla="*/ 867838 w 1809181"/>
                <a:gd name="connsiteY383" fmla="*/ 1952172 h 2326561"/>
                <a:gd name="connsiteX384" fmla="*/ 855982 w 1809181"/>
                <a:gd name="connsiteY384" fmla="*/ 1952172 h 2326561"/>
                <a:gd name="connsiteX385" fmla="*/ 855982 w 1809181"/>
                <a:gd name="connsiteY385" fmla="*/ 1978914 h 2326561"/>
                <a:gd name="connsiteX386" fmla="*/ 863096 w 1809181"/>
                <a:gd name="connsiteY386" fmla="*/ 1983776 h 2326561"/>
                <a:gd name="connsiteX387" fmla="*/ 860725 w 1809181"/>
                <a:gd name="connsiteY387" fmla="*/ 2000794 h 2326561"/>
                <a:gd name="connsiteX388" fmla="*/ 867838 w 1809181"/>
                <a:gd name="connsiteY388" fmla="*/ 2005656 h 2326561"/>
                <a:gd name="connsiteX389" fmla="*/ 867838 w 1809181"/>
                <a:gd name="connsiteY389" fmla="*/ 2068865 h 2326561"/>
                <a:gd name="connsiteX390" fmla="*/ 860725 w 1809181"/>
                <a:gd name="connsiteY390" fmla="*/ 2068865 h 2326561"/>
                <a:gd name="connsiteX391" fmla="*/ 860725 w 1809181"/>
                <a:gd name="connsiteY391" fmla="*/ 2081020 h 2326561"/>
                <a:gd name="connsiteX392" fmla="*/ 841755 w 1809181"/>
                <a:gd name="connsiteY392" fmla="*/ 2083451 h 2326561"/>
                <a:gd name="connsiteX393" fmla="*/ 827529 w 1809181"/>
                <a:gd name="connsiteY393" fmla="*/ 2117487 h 2326561"/>
                <a:gd name="connsiteX394" fmla="*/ 827529 w 1809181"/>
                <a:gd name="connsiteY394" fmla="*/ 2129642 h 2326561"/>
                <a:gd name="connsiteX395" fmla="*/ 884436 w 1809181"/>
                <a:gd name="connsiteY395" fmla="*/ 2132073 h 2326561"/>
                <a:gd name="connsiteX396" fmla="*/ 877323 w 1809181"/>
                <a:gd name="connsiteY396" fmla="*/ 2151522 h 2326561"/>
                <a:gd name="connsiteX397" fmla="*/ 882065 w 1809181"/>
                <a:gd name="connsiteY397" fmla="*/ 2161246 h 2326561"/>
                <a:gd name="connsiteX398" fmla="*/ 877323 w 1809181"/>
                <a:gd name="connsiteY398" fmla="*/ 2168540 h 2326561"/>
                <a:gd name="connsiteX399" fmla="*/ 860725 w 1809181"/>
                <a:gd name="connsiteY399" fmla="*/ 2168540 h 2326561"/>
                <a:gd name="connsiteX400" fmla="*/ 860725 w 1809181"/>
                <a:gd name="connsiteY400" fmla="*/ 2180695 h 2326561"/>
                <a:gd name="connsiteX401" fmla="*/ 829900 w 1809181"/>
                <a:gd name="connsiteY401" fmla="*/ 2187988 h 2326561"/>
                <a:gd name="connsiteX402" fmla="*/ 837013 w 1809181"/>
                <a:gd name="connsiteY402" fmla="*/ 2200144 h 2326561"/>
                <a:gd name="connsiteX403" fmla="*/ 834642 w 1809181"/>
                <a:gd name="connsiteY403" fmla="*/ 2256059 h 2326561"/>
                <a:gd name="connsiteX404" fmla="*/ 822786 w 1809181"/>
                <a:gd name="connsiteY404" fmla="*/ 2277939 h 2326561"/>
                <a:gd name="connsiteX405" fmla="*/ 796704 w 1809181"/>
                <a:gd name="connsiteY405" fmla="*/ 2307112 h 2326561"/>
                <a:gd name="connsiteX406" fmla="*/ 782477 w 1809181"/>
                <a:gd name="connsiteY406" fmla="*/ 2311974 h 2326561"/>
                <a:gd name="connsiteX407" fmla="*/ 765879 w 1809181"/>
                <a:gd name="connsiteY407" fmla="*/ 2282801 h 2326561"/>
                <a:gd name="connsiteX408" fmla="*/ 746910 w 1809181"/>
                <a:gd name="connsiteY408" fmla="*/ 2275508 h 2326561"/>
                <a:gd name="connsiteX409" fmla="*/ 732683 w 1809181"/>
                <a:gd name="connsiteY409" fmla="*/ 2292526 h 2326561"/>
                <a:gd name="connsiteX410" fmla="*/ 713714 w 1809181"/>
                <a:gd name="connsiteY410" fmla="*/ 2285232 h 2326561"/>
                <a:gd name="connsiteX411" fmla="*/ 699487 w 1809181"/>
                <a:gd name="connsiteY411" fmla="*/ 2290094 h 2326561"/>
                <a:gd name="connsiteX412" fmla="*/ 663920 w 1809181"/>
                <a:gd name="connsiteY412" fmla="*/ 2275508 h 2326561"/>
                <a:gd name="connsiteX413" fmla="*/ 611755 w 1809181"/>
                <a:gd name="connsiteY413" fmla="*/ 2292526 h 2326561"/>
                <a:gd name="connsiteX414" fmla="*/ 284537 w 1809181"/>
                <a:gd name="connsiteY414" fmla="*/ 2326561 h 2326561"/>
                <a:gd name="connsiteX415" fmla="*/ 215774 w 1809181"/>
                <a:gd name="connsiteY415" fmla="*/ 2299819 h 2326561"/>
                <a:gd name="connsiteX416" fmla="*/ 230001 w 1809181"/>
                <a:gd name="connsiteY416" fmla="*/ 2292526 h 2326561"/>
                <a:gd name="connsiteX417" fmla="*/ 196805 w 1809181"/>
                <a:gd name="connsiteY417" fmla="*/ 2241472 h 2326561"/>
                <a:gd name="connsiteX418" fmla="*/ 194434 w 1809181"/>
                <a:gd name="connsiteY418" fmla="*/ 2241472 h 2326561"/>
                <a:gd name="connsiteX419" fmla="*/ 194434 w 1809181"/>
                <a:gd name="connsiteY419" fmla="*/ 2234179 h 2326561"/>
                <a:gd name="connsiteX420" fmla="*/ 187320 w 1809181"/>
                <a:gd name="connsiteY420" fmla="*/ 2241472 h 2326561"/>
                <a:gd name="connsiteX421" fmla="*/ 154124 w 1809181"/>
                <a:gd name="connsiteY421" fmla="*/ 2209868 h 2326561"/>
                <a:gd name="connsiteX422" fmla="*/ 187320 w 1809181"/>
                <a:gd name="connsiteY422" fmla="*/ 2119918 h 2326561"/>
                <a:gd name="connsiteX423" fmla="*/ 196805 w 1809181"/>
                <a:gd name="connsiteY423" fmla="*/ 2119918 h 2326561"/>
                <a:gd name="connsiteX424" fmla="*/ 196805 w 1809181"/>
                <a:gd name="connsiteY424" fmla="*/ 2129642 h 2326561"/>
                <a:gd name="connsiteX425" fmla="*/ 237114 w 1809181"/>
                <a:gd name="connsiteY425" fmla="*/ 2124780 h 2326561"/>
                <a:gd name="connsiteX426" fmla="*/ 244228 w 1809181"/>
                <a:gd name="connsiteY426" fmla="*/ 2136935 h 2326561"/>
                <a:gd name="connsiteX427" fmla="*/ 263197 w 1809181"/>
                <a:gd name="connsiteY427" fmla="*/ 2124780 h 2326561"/>
                <a:gd name="connsiteX428" fmla="*/ 263197 w 1809181"/>
                <a:gd name="connsiteY428" fmla="*/ 2119918 h 2326561"/>
                <a:gd name="connsiteX429" fmla="*/ 284537 w 1809181"/>
                <a:gd name="connsiteY429" fmla="*/ 2105331 h 2326561"/>
                <a:gd name="connsiteX430" fmla="*/ 277424 w 1809181"/>
                <a:gd name="connsiteY430" fmla="*/ 2081020 h 2326561"/>
                <a:gd name="connsiteX431" fmla="*/ 291651 w 1809181"/>
                <a:gd name="connsiteY431" fmla="*/ 2076158 h 2326561"/>
                <a:gd name="connsiteX432" fmla="*/ 303506 w 1809181"/>
                <a:gd name="connsiteY432" fmla="*/ 2105331 h 2326561"/>
                <a:gd name="connsiteX433" fmla="*/ 324847 w 1809181"/>
                <a:gd name="connsiteY433" fmla="*/ 2095607 h 2326561"/>
                <a:gd name="connsiteX434" fmla="*/ 320104 w 1809181"/>
                <a:gd name="connsiteY434" fmla="*/ 2081020 h 2326561"/>
                <a:gd name="connsiteX435" fmla="*/ 339073 w 1809181"/>
                <a:gd name="connsiteY435" fmla="*/ 2034829 h 2326561"/>
                <a:gd name="connsiteX436" fmla="*/ 343816 w 1809181"/>
                <a:gd name="connsiteY436" fmla="*/ 2034829 h 2326561"/>
                <a:gd name="connsiteX437" fmla="*/ 343816 w 1809181"/>
                <a:gd name="connsiteY437" fmla="*/ 2008087 h 2326561"/>
                <a:gd name="connsiteX438" fmla="*/ 317733 w 1809181"/>
                <a:gd name="connsiteY438" fmla="*/ 2008087 h 2326561"/>
                <a:gd name="connsiteX439" fmla="*/ 320104 w 1809181"/>
                <a:gd name="connsiteY439" fmla="*/ 2000794 h 2326561"/>
                <a:gd name="connsiteX440" fmla="*/ 312991 w 1809181"/>
                <a:gd name="connsiteY440" fmla="*/ 1998363 h 2326561"/>
                <a:gd name="connsiteX441" fmla="*/ 298764 w 1809181"/>
                <a:gd name="connsiteY441" fmla="*/ 2020243 h 2326561"/>
                <a:gd name="connsiteX442" fmla="*/ 265568 w 1809181"/>
                <a:gd name="connsiteY442" fmla="*/ 1991069 h 2326561"/>
                <a:gd name="connsiteX443" fmla="*/ 263197 w 1809181"/>
                <a:gd name="connsiteY443" fmla="*/ 1991069 h 2326561"/>
                <a:gd name="connsiteX444" fmla="*/ 234743 w 1809181"/>
                <a:gd name="connsiteY444" fmla="*/ 1944879 h 2326561"/>
                <a:gd name="connsiteX445" fmla="*/ 227630 w 1809181"/>
                <a:gd name="connsiteY445" fmla="*/ 1957034 h 2326561"/>
                <a:gd name="connsiteX446" fmla="*/ 215774 w 1809181"/>
                <a:gd name="connsiteY446" fmla="*/ 1942447 h 2326561"/>
                <a:gd name="connsiteX447" fmla="*/ 208661 w 1809181"/>
                <a:gd name="connsiteY447" fmla="*/ 1944879 h 2326561"/>
                <a:gd name="connsiteX448" fmla="*/ 196805 w 1809181"/>
                <a:gd name="connsiteY448" fmla="*/ 1930292 h 2326561"/>
                <a:gd name="connsiteX449" fmla="*/ 173094 w 1809181"/>
                <a:gd name="connsiteY449" fmla="*/ 1952172 h 2326561"/>
                <a:gd name="connsiteX450" fmla="*/ 139898 w 1809181"/>
                <a:gd name="connsiteY450" fmla="*/ 1893826 h 2326561"/>
                <a:gd name="connsiteX451" fmla="*/ 106702 w 1809181"/>
                <a:gd name="connsiteY451" fmla="*/ 1910843 h 2326561"/>
                <a:gd name="connsiteX452" fmla="*/ 99588 w 1809181"/>
                <a:gd name="connsiteY452" fmla="*/ 1903550 h 2326561"/>
                <a:gd name="connsiteX453" fmla="*/ 99588 w 1809181"/>
                <a:gd name="connsiteY453" fmla="*/ 1896257 h 2326561"/>
                <a:gd name="connsiteX454" fmla="*/ 106702 w 1809181"/>
                <a:gd name="connsiteY454" fmla="*/ 1893826 h 2326561"/>
                <a:gd name="connsiteX455" fmla="*/ 106702 w 1809181"/>
                <a:gd name="connsiteY455" fmla="*/ 1886532 h 2326561"/>
                <a:gd name="connsiteX456" fmla="*/ 87732 w 1809181"/>
                <a:gd name="connsiteY456" fmla="*/ 1888963 h 2326561"/>
                <a:gd name="connsiteX457" fmla="*/ 85361 w 1809181"/>
                <a:gd name="connsiteY457" fmla="*/ 1867083 h 2326561"/>
                <a:gd name="connsiteX458" fmla="*/ 101959 w 1809181"/>
                <a:gd name="connsiteY458" fmla="*/ 1867083 h 2326561"/>
                <a:gd name="connsiteX459" fmla="*/ 101959 w 1809181"/>
                <a:gd name="connsiteY459" fmla="*/ 1859790 h 2326561"/>
                <a:gd name="connsiteX460" fmla="*/ 113815 w 1809181"/>
                <a:gd name="connsiteY460" fmla="*/ 1862221 h 2326561"/>
                <a:gd name="connsiteX461" fmla="*/ 120928 w 1809181"/>
                <a:gd name="connsiteY461" fmla="*/ 1847635 h 2326561"/>
                <a:gd name="connsiteX462" fmla="*/ 85361 w 1809181"/>
                <a:gd name="connsiteY462" fmla="*/ 1852497 h 2326561"/>
                <a:gd name="connsiteX463" fmla="*/ 78248 w 1809181"/>
                <a:gd name="connsiteY463" fmla="*/ 1813599 h 2326561"/>
                <a:gd name="connsiteX464" fmla="*/ 71134 w 1809181"/>
                <a:gd name="connsiteY464" fmla="*/ 1813599 h 2326561"/>
                <a:gd name="connsiteX465" fmla="*/ 64021 w 1809181"/>
                <a:gd name="connsiteY465" fmla="*/ 1764977 h 2326561"/>
                <a:gd name="connsiteX466" fmla="*/ 23712 w 1809181"/>
                <a:gd name="connsiteY466" fmla="*/ 1772271 h 2326561"/>
                <a:gd name="connsiteX467" fmla="*/ 23712 w 1809181"/>
                <a:gd name="connsiteY467" fmla="*/ 1750391 h 2326561"/>
                <a:gd name="connsiteX468" fmla="*/ 26083 w 1809181"/>
                <a:gd name="connsiteY468" fmla="*/ 1747960 h 2326561"/>
                <a:gd name="connsiteX469" fmla="*/ 30825 w 1809181"/>
                <a:gd name="connsiteY469" fmla="*/ 1733373 h 2326561"/>
                <a:gd name="connsiteX470" fmla="*/ 30825 w 1809181"/>
                <a:gd name="connsiteY470" fmla="*/ 1723649 h 2326561"/>
                <a:gd name="connsiteX471" fmla="*/ 18969 w 1809181"/>
                <a:gd name="connsiteY471" fmla="*/ 1723649 h 2326561"/>
                <a:gd name="connsiteX472" fmla="*/ 16598 w 1809181"/>
                <a:gd name="connsiteY472" fmla="*/ 1701769 h 2326561"/>
                <a:gd name="connsiteX473" fmla="*/ 4743 w 1809181"/>
                <a:gd name="connsiteY473" fmla="*/ 1701769 h 2326561"/>
                <a:gd name="connsiteX474" fmla="*/ 0 w 1809181"/>
                <a:gd name="connsiteY474" fmla="*/ 1684751 h 2326561"/>
                <a:gd name="connsiteX475" fmla="*/ 23712 w 1809181"/>
                <a:gd name="connsiteY475" fmla="*/ 1675027 h 2326561"/>
                <a:gd name="connsiteX476" fmla="*/ 23712 w 1809181"/>
                <a:gd name="connsiteY476" fmla="*/ 1672596 h 2326561"/>
                <a:gd name="connsiteX477" fmla="*/ 47423 w 1809181"/>
                <a:gd name="connsiteY477" fmla="*/ 1672596 h 2326561"/>
                <a:gd name="connsiteX478" fmla="*/ 40310 w 1809181"/>
                <a:gd name="connsiteY478" fmla="*/ 1638560 h 2326561"/>
                <a:gd name="connsiteX479" fmla="*/ 18969 w 1809181"/>
                <a:gd name="connsiteY479" fmla="*/ 1643422 h 2326561"/>
                <a:gd name="connsiteX480" fmla="*/ 16598 w 1809181"/>
                <a:gd name="connsiteY480" fmla="*/ 1611818 h 2326561"/>
                <a:gd name="connsiteX481" fmla="*/ 23712 w 1809181"/>
                <a:gd name="connsiteY481" fmla="*/ 1611818 h 2326561"/>
                <a:gd name="connsiteX482" fmla="*/ 11856 w 1809181"/>
                <a:gd name="connsiteY482" fmla="*/ 1602094 h 2326561"/>
                <a:gd name="connsiteX483" fmla="*/ 23712 w 1809181"/>
                <a:gd name="connsiteY483" fmla="*/ 1597232 h 2326561"/>
                <a:gd name="connsiteX484" fmla="*/ 16598 w 1809181"/>
                <a:gd name="connsiteY484" fmla="*/ 1582645 h 2326561"/>
                <a:gd name="connsiteX485" fmla="*/ 18969 w 1809181"/>
                <a:gd name="connsiteY485" fmla="*/ 1570489 h 2326561"/>
                <a:gd name="connsiteX486" fmla="*/ 18969 w 1809181"/>
                <a:gd name="connsiteY486" fmla="*/ 1553472 h 2326561"/>
                <a:gd name="connsiteX487" fmla="*/ 30825 w 1809181"/>
                <a:gd name="connsiteY487" fmla="*/ 1548610 h 2326561"/>
                <a:gd name="connsiteX488" fmla="*/ 30825 w 1809181"/>
                <a:gd name="connsiteY488" fmla="*/ 1541316 h 2326561"/>
                <a:gd name="connsiteX489" fmla="*/ 37939 w 1809181"/>
                <a:gd name="connsiteY489" fmla="*/ 1548610 h 2326561"/>
                <a:gd name="connsiteX490" fmla="*/ 52165 w 1809181"/>
                <a:gd name="connsiteY490" fmla="*/ 1541316 h 2326561"/>
                <a:gd name="connsiteX491" fmla="*/ 47423 w 1809181"/>
                <a:gd name="connsiteY491" fmla="*/ 1541316 h 2326561"/>
                <a:gd name="connsiteX492" fmla="*/ 54537 w 1809181"/>
                <a:gd name="connsiteY492" fmla="*/ 1538885 h 2326561"/>
                <a:gd name="connsiteX493" fmla="*/ 59279 w 1809181"/>
                <a:gd name="connsiteY493" fmla="*/ 1546179 h 2326561"/>
                <a:gd name="connsiteX494" fmla="*/ 66392 w 1809181"/>
                <a:gd name="connsiteY494" fmla="*/ 1546179 h 2326561"/>
                <a:gd name="connsiteX495" fmla="*/ 80619 w 1809181"/>
                <a:gd name="connsiteY495" fmla="*/ 1553472 h 2326561"/>
                <a:gd name="connsiteX496" fmla="*/ 85361 w 1809181"/>
                <a:gd name="connsiteY496" fmla="*/ 1548610 h 2326561"/>
                <a:gd name="connsiteX497" fmla="*/ 94846 w 1809181"/>
                <a:gd name="connsiteY497" fmla="*/ 1560765 h 2326561"/>
                <a:gd name="connsiteX498" fmla="*/ 99588 w 1809181"/>
                <a:gd name="connsiteY498" fmla="*/ 1570489 h 2326561"/>
                <a:gd name="connsiteX499" fmla="*/ 106702 w 1809181"/>
                <a:gd name="connsiteY499" fmla="*/ 1568058 h 2326561"/>
                <a:gd name="connsiteX500" fmla="*/ 113815 w 1809181"/>
                <a:gd name="connsiteY500" fmla="*/ 1575352 h 2326561"/>
                <a:gd name="connsiteX501" fmla="*/ 128042 w 1809181"/>
                <a:gd name="connsiteY501" fmla="*/ 1570489 h 2326561"/>
                <a:gd name="connsiteX502" fmla="*/ 132784 w 1809181"/>
                <a:gd name="connsiteY502" fmla="*/ 1582645 h 2326561"/>
                <a:gd name="connsiteX503" fmla="*/ 154124 w 1809181"/>
                <a:gd name="connsiteY503" fmla="*/ 1587507 h 2326561"/>
                <a:gd name="connsiteX504" fmla="*/ 154124 w 1809181"/>
                <a:gd name="connsiteY504" fmla="*/ 1570489 h 2326561"/>
                <a:gd name="connsiteX505" fmla="*/ 163609 w 1809181"/>
                <a:gd name="connsiteY505" fmla="*/ 1570489 h 2326561"/>
                <a:gd name="connsiteX506" fmla="*/ 173094 w 1809181"/>
                <a:gd name="connsiteY506" fmla="*/ 1553472 h 2326561"/>
                <a:gd name="connsiteX507" fmla="*/ 161238 w 1809181"/>
                <a:gd name="connsiteY507" fmla="*/ 1473246 h 2326561"/>
                <a:gd name="connsiteX508" fmla="*/ 168351 w 1809181"/>
                <a:gd name="connsiteY508" fmla="*/ 1478108 h 2326561"/>
                <a:gd name="connsiteX509" fmla="*/ 173094 w 1809181"/>
                <a:gd name="connsiteY509" fmla="*/ 1465952 h 2326561"/>
                <a:gd name="connsiteX510" fmla="*/ 180207 w 1809181"/>
                <a:gd name="connsiteY510" fmla="*/ 1470814 h 2326561"/>
                <a:gd name="connsiteX511" fmla="*/ 180207 w 1809181"/>
                <a:gd name="connsiteY511" fmla="*/ 1465952 h 2326561"/>
                <a:gd name="connsiteX512" fmla="*/ 194434 w 1809181"/>
                <a:gd name="connsiteY512" fmla="*/ 1465952 h 2326561"/>
                <a:gd name="connsiteX513" fmla="*/ 180207 w 1809181"/>
                <a:gd name="connsiteY513" fmla="*/ 1376002 h 2326561"/>
                <a:gd name="connsiteX514" fmla="*/ 161238 w 1809181"/>
                <a:gd name="connsiteY514" fmla="*/ 1380864 h 2326561"/>
                <a:gd name="connsiteX515" fmla="*/ 161238 w 1809181"/>
                <a:gd name="connsiteY515" fmla="*/ 1373571 h 2326561"/>
                <a:gd name="connsiteX516" fmla="*/ 135155 w 1809181"/>
                <a:gd name="connsiteY516" fmla="*/ 1373571 h 2326561"/>
                <a:gd name="connsiteX517" fmla="*/ 132784 w 1809181"/>
                <a:gd name="connsiteY517" fmla="*/ 1346829 h 2326561"/>
                <a:gd name="connsiteX518" fmla="*/ 132784 w 1809181"/>
                <a:gd name="connsiteY518" fmla="*/ 1334673 h 2326561"/>
                <a:gd name="connsiteX519" fmla="*/ 139898 w 1809181"/>
                <a:gd name="connsiteY519" fmla="*/ 1327380 h 2326561"/>
                <a:gd name="connsiteX520" fmla="*/ 135155 w 1809181"/>
                <a:gd name="connsiteY520" fmla="*/ 1305500 h 2326561"/>
                <a:gd name="connsiteX521" fmla="*/ 142269 w 1809181"/>
                <a:gd name="connsiteY521" fmla="*/ 1303069 h 2326561"/>
                <a:gd name="connsiteX522" fmla="*/ 139898 w 1809181"/>
                <a:gd name="connsiteY522" fmla="*/ 1298207 h 2326561"/>
                <a:gd name="connsiteX523" fmla="*/ 142269 w 1809181"/>
                <a:gd name="connsiteY523" fmla="*/ 1295775 h 2326561"/>
                <a:gd name="connsiteX524" fmla="*/ 149382 w 1809181"/>
                <a:gd name="connsiteY524" fmla="*/ 1295775 h 2326561"/>
                <a:gd name="connsiteX525" fmla="*/ 149382 w 1809181"/>
                <a:gd name="connsiteY525" fmla="*/ 1276327 h 2326561"/>
                <a:gd name="connsiteX526" fmla="*/ 142269 w 1809181"/>
                <a:gd name="connsiteY526" fmla="*/ 1276327 h 2326561"/>
                <a:gd name="connsiteX527" fmla="*/ 142269 w 1809181"/>
                <a:gd name="connsiteY527" fmla="*/ 1247154 h 2326561"/>
                <a:gd name="connsiteX528" fmla="*/ 154124 w 1809181"/>
                <a:gd name="connsiteY528" fmla="*/ 1242291 h 2326561"/>
                <a:gd name="connsiteX529" fmla="*/ 149382 w 1809181"/>
                <a:gd name="connsiteY529" fmla="*/ 1220411 h 2326561"/>
                <a:gd name="connsiteX530" fmla="*/ 180207 w 1809181"/>
                <a:gd name="connsiteY530" fmla="*/ 1215549 h 2326561"/>
                <a:gd name="connsiteX531" fmla="*/ 175465 w 1809181"/>
                <a:gd name="connsiteY531" fmla="*/ 1198532 h 2326561"/>
                <a:gd name="connsiteX532" fmla="*/ 161238 w 1809181"/>
                <a:gd name="connsiteY532" fmla="*/ 1193669 h 2326561"/>
                <a:gd name="connsiteX533" fmla="*/ 154124 w 1809181"/>
                <a:gd name="connsiteY533" fmla="*/ 1179083 h 2326561"/>
                <a:gd name="connsiteX534" fmla="*/ 132784 w 1809181"/>
                <a:gd name="connsiteY534" fmla="*/ 1179083 h 2326561"/>
                <a:gd name="connsiteX535" fmla="*/ 128042 w 1809181"/>
                <a:gd name="connsiteY535" fmla="*/ 1157203 h 2326561"/>
                <a:gd name="connsiteX536" fmla="*/ 118557 w 1809181"/>
                <a:gd name="connsiteY536" fmla="*/ 1157203 h 2326561"/>
                <a:gd name="connsiteX537" fmla="*/ 99588 w 1809181"/>
                <a:gd name="connsiteY537" fmla="*/ 1157203 h 2326561"/>
                <a:gd name="connsiteX538" fmla="*/ 94846 w 1809181"/>
                <a:gd name="connsiteY538" fmla="*/ 1132892 h 2326561"/>
                <a:gd name="connsiteX539" fmla="*/ 87732 w 1809181"/>
                <a:gd name="connsiteY539" fmla="*/ 1115874 h 2326561"/>
                <a:gd name="connsiteX540" fmla="*/ 85361 w 1809181"/>
                <a:gd name="connsiteY540" fmla="*/ 1084270 h 2326561"/>
                <a:gd name="connsiteX541" fmla="*/ 92475 w 1809181"/>
                <a:gd name="connsiteY541" fmla="*/ 1084270 h 2326561"/>
                <a:gd name="connsiteX542" fmla="*/ 94846 w 1809181"/>
                <a:gd name="connsiteY542" fmla="*/ 1074546 h 2326561"/>
                <a:gd name="connsiteX543" fmla="*/ 85361 w 1809181"/>
                <a:gd name="connsiteY543" fmla="*/ 1047803 h 2326561"/>
                <a:gd name="connsiteX544" fmla="*/ 80619 w 1809181"/>
                <a:gd name="connsiteY544" fmla="*/ 1025924 h 2326561"/>
                <a:gd name="connsiteX545" fmla="*/ 73506 w 1809181"/>
                <a:gd name="connsiteY545" fmla="*/ 1025924 h 2326561"/>
                <a:gd name="connsiteX546" fmla="*/ 71134 w 1809181"/>
                <a:gd name="connsiteY546" fmla="*/ 1021061 h 2326561"/>
                <a:gd name="connsiteX547" fmla="*/ 85361 w 1809181"/>
                <a:gd name="connsiteY547" fmla="*/ 999182 h 2326561"/>
                <a:gd name="connsiteX548" fmla="*/ 99588 w 1809181"/>
                <a:gd name="connsiteY548" fmla="*/ 1004044 h 2326561"/>
                <a:gd name="connsiteX549" fmla="*/ 101959 w 1809181"/>
                <a:gd name="connsiteY549" fmla="*/ 1011337 h 2326561"/>
                <a:gd name="connsiteX550" fmla="*/ 113815 w 1809181"/>
                <a:gd name="connsiteY550" fmla="*/ 1018630 h 2326561"/>
                <a:gd name="connsiteX551" fmla="*/ 132784 w 1809181"/>
                <a:gd name="connsiteY551" fmla="*/ 1018630 h 2326561"/>
                <a:gd name="connsiteX552" fmla="*/ 135155 w 1809181"/>
                <a:gd name="connsiteY552" fmla="*/ 1025924 h 2326561"/>
                <a:gd name="connsiteX553" fmla="*/ 147011 w 1809181"/>
                <a:gd name="connsiteY553" fmla="*/ 1021061 h 2326561"/>
                <a:gd name="connsiteX554" fmla="*/ 154124 w 1809181"/>
                <a:gd name="connsiteY554" fmla="*/ 1004044 h 2326561"/>
                <a:gd name="connsiteX555" fmla="*/ 208661 w 1809181"/>
                <a:gd name="connsiteY555" fmla="*/ 1006475 h 2326561"/>
                <a:gd name="connsiteX556" fmla="*/ 241857 w 1809181"/>
                <a:gd name="connsiteY556" fmla="*/ 1040510 h 2326561"/>
                <a:gd name="connsiteX557" fmla="*/ 244228 w 1809181"/>
                <a:gd name="connsiteY557" fmla="*/ 1028355 h 2326561"/>
                <a:gd name="connsiteX558" fmla="*/ 237114 w 1809181"/>
                <a:gd name="connsiteY558" fmla="*/ 1028355 h 2326561"/>
                <a:gd name="connsiteX559" fmla="*/ 234743 w 1809181"/>
                <a:gd name="connsiteY559" fmla="*/ 1021061 h 2326561"/>
                <a:gd name="connsiteX560" fmla="*/ 222888 w 1809181"/>
                <a:gd name="connsiteY560" fmla="*/ 1011337 h 2326561"/>
                <a:gd name="connsiteX561" fmla="*/ 227630 w 1809181"/>
                <a:gd name="connsiteY561" fmla="*/ 1004044 h 2326561"/>
                <a:gd name="connsiteX562" fmla="*/ 234743 w 1809181"/>
                <a:gd name="connsiteY562" fmla="*/ 1004044 h 2326561"/>
                <a:gd name="connsiteX563" fmla="*/ 237114 w 1809181"/>
                <a:gd name="connsiteY563" fmla="*/ 991888 h 2326561"/>
                <a:gd name="connsiteX564" fmla="*/ 256084 w 1809181"/>
                <a:gd name="connsiteY564" fmla="*/ 991888 h 2326561"/>
                <a:gd name="connsiteX565" fmla="*/ 258455 w 1809181"/>
                <a:gd name="connsiteY565" fmla="*/ 977302 h 2326561"/>
                <a:gd name="connsiteX566" fmla="*/ 265568 w 1809181"/>
                <a:gd name="connsiteY566" fmla="*/ 979733 h 2326561"/>
                <a:gd name="connsiteX567" fmla="*/ 275053 w 1809181"/>
                <a:gd name="connsiteY567" fmla="*/ 965146 h 2326561"/>
                <a:gd name="connsiteX568" fmla="*/ 296393 w 1809181"/>
                <a:gd name="connsiteY568" fmla="*/ 970008 h 2326561"/>
                <a:gd name="connsiteX569" fmla="*/ 296393 w 1809181"/>
                <a:gd name="connsiteY569" fmla="*/ 977302 h 2326561"/>
                <a:gd name="connsiteX570" fmla="*/ 317733 w 1809181"/>
                <a:gd name="connsiteY570" fmla="*/ 991888 h 2326561"/>
                <a:gd name="connsiteX571" fmla="*/ 317733 w 1809181"/>
                <a:gd name="connsiteY571" fmla="*/ 943266 h 2326561"/>
                <a:gd name="connsiteX572" fmla="*/ 329589 w 1809181"/>
                <a:gd name="connsiteY572" fmla="*/ 935973 h 2326561"/>
                <a:gd name="connsiteX573" fmla="*/ 336702 w 1809181"/>
                <a:gd name="connsiteY573" fmla="*/ 921386 h 2326561"/>
                <a:gd name="connsiteX574" fmla="*/ 353300 w 1809181"/>
                <a:gd name="connsiteY574" fmla="*/ 921386 h 2326561"/>
                <a:gd name="connsiteX575" fmla="*/ 358043 w 1809181"/>
                <a:gd name="connsiteY575" fmla="*/ 909231 h 2326561"/>
                <a:gd name="connsiteX576" fmla="*/ 386496 w 1809181"/>
                <a:gd name="connsiteY576" fmla="*/ 909231 h 2326561"/>
                <a:gd name="connsiteX577" fmla="*/ 386496 w 1809181"/>
                <a:gd name="connsiteY577" fmla="*/ 899507 h 2326561"/>
                <a:gd name="connsiteX578" fmla="*/ 374641 w 1809181"/>
                <a:gd name="connsiteY578" fmla="*/ 894644 h 2326561"/>
                <a:gd name="connsiteX579" fmla="*/ 384125 w 1809181"/>
                <a:gd name="connsiteY579" fmla="*/ 882489 h 2326561"/>
                <a:gd name="connsiteX580" fmla="*/ 367527 w 1809181"/>
                <a:gd name="connsiteY580" fmla="*/ 872764 h 2326561"/>
                <a:gd name="connsiteX581" fmla="*/ 374641 w 1809181"/>
                <a:gd name="connsiteY581" fmla="*/ 865471 h 2326561"/>
                <a:gd name="connsiteX582" fmla="*/ 379383 w 1809181"/>
                <a:gd name="connsiteY582" fmla="*/ 867902 h 2326561"/>
                <a:gd name="connsiteX583" fmla="*/ 384125 w 1809181"/>
                <a:gd name="connsiteY583" fmla="*/ 860609 h 2326561"/>
                <a:gd name="connsiteX584" fmla="*/ 379383 w 1809181"/>
                <a:gd name="connsiteY584" fmla="*/ 860609 h 2326561"/>
                <a:gd name="connsiteX585" fmla="*/ 391239 w 1809181"/>
                <a:gd name="connsiteY585" fmla="*/ 853316 h 2326561"/>
                <a:gd name="connsiteX586" fmla="*/ 393610 w 1809181"/>
                <a:gd name="connsiteY586" fmla="*/ 846022 h 2326561"/>
                <a:gd name="connsiteX587" fmla="*/ 400723 w 1809181"/>
                <a:gd name="connsiteY587" fmla="*/ 858178 h 2326561"/>
                <a:gd name="connsiteX588" fmla="*/ 407837 w 1809181"/>
                <a:gd name="connsiteY588" fmla="*/ 853316 h 2326561"/>
                <a:gd name="connsiteX589" fmla="*/ 407837 w 1809181"/>
                <a:gd name="connsiteY589" fmla="*/ 831436 h 2326561"/>
                <a:gd name="connsiteX590" fmla="*/ 414950 w 1809181"/>
                <a:gd name="connsiteY590" fmla="*/ 831436 h 2326561"/>
                <a:gd name="connsiteX591" fmla="*/ 414950 w 1809181"/>
                <a:gd name="connsiteY591" fmla="*/ 811987 h 2326561"/>
                <a:gd name="connsiteX592" fmla="*/ 422063 w 1809181"/>
                <a:gd name="connsiteY592" fmla="*/ 809556 h 2326561"/>
                <a:gd name="connsiteX593" fmla="*/ 429177 w 1809181"/>
                <a:gd name="connsiteY593" fmla="*/ 802263 h 2326561"/>
                <a:gd name="connsiteX594" fmla="*/ 445775 w 1809181"/>
                <a:gd name="connsiteY594" fmla="*/ 804694 h 2326561"/>
                <a:gd name="connsiteX595" fmla="*/ 445775 w 1809181"/>
                <a:gd name="connsiteY595" fmla="*/ 809556 h 2326561"/>
                <a:gd name="connsiteX596" fmla="*/ 452888 w 1809181"/>
                <a:gd name="connsiteY596" fmla="*/ 804694 h 2326561"/>
                <a:gd name="connsiteX597" fmla="*/ 460002 w 1809181"/>
                <a:gd name="connsiteY597" fmla="*/ 804694 h 2326561"/>
                <a:gd name="connsiteX598" fmla="*/ 460002 w 1809181"/>
                <a:gd name="connsiteY598" fmla="*/ 802263 h 2326561"/>
                <a:gd name="connsiteX599" fmla="*/ 474229 w 1809181"/>
                <a:gd name="connsiteY599" fmla="*/ 797400 h 2326561"/>
                <a:gd name="connsiteX600" fmla="*/ 469486 w 1809181"/>
                <a:gd name="connsiteY600" fmla="*/ 777952 h 2326561"/>
                <a:gd name="connsiteX601" fmla="*/ 462373 w 1809181"/>
                <a:gd name="connsiteY601" fmla="*/ 770658 h 2326561"/>
                <a:gd name="connsiteX602" fmla="*/ 467115 w 1809181"/>
                <a:gd name="connsiteY602" fmla="*/ 768227 h 2326561"/>
                <a:gd name="connsiteX603" fmla="*/ 493198 w 1809181"/>
                <a:gd name="connsiteY603" fmla="*/ 763365 h 2326561"/>
                <a:gd name="connsiteX604" fmla="*/ 535878 w 1809181"/>
                <a:gd name="connsiteY604" fmla="*/ 741485 h 2326561"/>
                <a:gd name="connsiteX605" fmla="*/ 524023 w 1809181"/>
                <a:gd name="connsiteY605" fmla="*/ 726899 h 2326561"/>
                <a:gd name="connsiteX606" fmla="*/ 469486 w 1809181"/>
                <a:gd name="connsiteY606" fmla="*/ 705019 h 2326561"/>
                <a:gd name="connsiteX607" fmla="*/ 493198 w 1809181"/>
                <a:gd name="connsiteY607" fmla="*/ 680708 h 2326561"/>
                <a:gd name="connsiteX608" fmla="*/ 500311 w 1809181"/>
                <a:gd name="connsiteY608" fmla="*/ 673414 h 2326561"/>
                <a:gd name="connsiteX609" fmla="*/ 528765 w 1809181"/>
                <a:gd name="connsiteY609" fmla="*/ 670983 h 2326561"/>
                <a:gd name="connsiteX610" fmla="*/ 616497 w 1809181"/>
                <a:gd name="connsiteY610" fmla="*/ 692863 h 2326561"/>
                <a:gd name="connsiteX611" fmla="*/ 630724 w 1809181"/>
                <a:gd name="connsiteY611" fmla="*/ 688001 h 2326561"/>
                <a:gd name="connsiteX612" fmla="*/ 630724 w 1809181"/>
                <a:gd name="connsiteY612" fmla="*/ 695294 h 2326561"/>
                <a:gd name="connsiteX613" fmla="*/ 640208 w 1809181"/>
                <a:gd name="connsiteY613" fmla="*/ 695294 h 2326561"/>
                <a:gd name="connsiteX614" fmla="*/ 644951 w 1809181"/>
                <a:gd name="connsiteY614" fmla="*/ 678277 h 2326561"/>
                <a:gd name="connsiteX615" fmla="*/ 652064 w 1809181"/>
                <a:gd name="connsiteY615" fmla="*/ 666121 h 2326561"/>
                <a:gd name="connsiteX616" fmla="*/ 663920 w 1809181"/>
                <a:gd name="connsiteY616" fmla="*/ 688001 h 2326561"/>
                <a:gd name="connsiteX617" fmla="*/ 671033 w 1809181"/>
                <a:gd name="connsiteY617" fmla="*/ 685570 h 2326561"/>
                <a:gd name="connsiteX618" fmla="*/ 685260 w 1809181"/>
                <a:gd name="connsiteY618" fmla="*/ 700156 h 2326561"/>
                <a:gd name="connsiteX619" fmla="*/ 685260 w 1809181"/>
                <a:gd name="connsiteY619" fmla="*/ 700156 h 2326561"/>
                <a:gd name="connsiteX620" fmla="*/ 671033 w 1809181"/>
                <a:gd name="connsiteY620" fmla="*/ 685570 h 2326561"/>
                <a:gd name="connsiteX621" fmla="*/ 663920 w 1809181"/>
                <a:gd name="connsiteY621" fmla="*/ 688001 h 2326561"/>
                <a:gd name="connsiteX622" fmla="*/ 652064 w 1809181"/>
                <a:gd name="connsiteY622" fmla="*/ 666121 h 2326561"/>
                <a:gd name="connsiteX623" fmla="*/ 652064 w 1809181"/>
                <a:gd name="connsiteY623" fmla="*/ 658827 h 2326561"/>
                <a:gd name="connsiteX624" fmla="*/ 673404 w 1809181"/>
                <a:gd name="connsiteY624" fmla="*/ 646672 h 2326561"/>
                <a:gd name="connsiteX625" fmla="*/ 666291 w 1809181"/>
                <a:gd name="connsiteY625" fmla="*/ 639379 h 2326561"/>
                <a:gd name="connsiteX626" fmla="*/ 697116 w 1809181"/>
                <a:gd name="connsiteY626" fmla="*/ 629654 h 2326561"/>
                <a:gd name="connsiteX627" fmla="*/ 692374 w 1809181"/>
                <a:gd name="connsiteY627" fmla="*/ 615068 h 2326561"/>
                <a:gd name="connsiteX628" fmla="*/ 659178 w 1809181"/>
                <a:gd name="connsiteY628" fmla="*/ 610205 h 2326561"/>
                <a:gd name="connsiteX629" fmla="*/ 656806 w 1809181"/>
                <a:gd name="connsiteY629" fmla="*/ 595619 h 2326561"/>
                <a:gd name="connsiteX630" fmla="*/ 666291 w 1809181"/>
                <a:gd name="connsiteY630" fmla="*/ 534841 h 2326561"/>
                <a:gd name="connsiteX631" fmla="*/ 656806 w 1809181"/>
                <a:gd name="connsiteY631" fmla="*/ 525117 h 2326561"/>
                <a:gd name="connsiteX632" fmla="*/ 656806 w 1809181"/>
                <a:gd name="connsiteY632" fmla="*/ 503237 h 2326561"/>
                <a:gd name="connsiteX633" fmla="*/ 640208 w 1809181"/>
                <a:gd name="connsiteY633" fmla="*/ 503237 h 2326561"/>
                <a:gd name="connsiteX634" fmla="*/ 644951 w 1809181"/>
                <a:gd name="connsiteY634" fmla="*/ 471633 h 2326561"/>
                <a:gd name="connsiteX635" fmla="*/ 637837 w 1809181"/>
                <a:gd name="connsiteY635" fmla="*/ 464340 h 2326561"/>
                <a:gd name="connsiteX636" fmla="*/ 640208 w 1809181"/>
                <a:gd name="connsiteY636" fmla="*/ 444891 h 2326561"/>
                <a:gd name="connsiteX637" fmla="*/ 659178 w 1809181"/>
                <a:gd name="connsiteY637" fmla="*/ 444891 h 2326561"/>
                <a:gd name="connsiteX638" fmla="*/ 678147 w 1809181"/>
                <a:gd name="connsiteY638" fmla="*/ 430304 h 2326561"/>
                <a:gd name="connsiteX639" fmla="*/ 680518 w 1809181"/>
                <a:gd name="connsiteY639" fmla="*/ 427873 h 2326561"/>
                <a:gd name="connsiteX640" fmla="*/ 659178 w 1809181"/>
                <a:gd name="connsiteY640" fmla="*/ 423011 h 2326561"/>
                <a:gd name="connsiteX641" fmla="*/ 666291 w 1809181"/>
                <a:gd name="connsiteY641" fmla="*/ 405993 h 2326561"/>
                <a:gd name="connsiteX642" fmla="*/ 692374 w 1809181"/>
                <a:gd name="connsiteY642" fmla="*/ 408424 h 2326561"/>
                <a:gd name="connsiteX643" fmla="*/ 687631 w 1809181"/>
                <a:gd name="connsiteY643" fmla="*/ 388975 h 2326561"/>
                <a:gd name="connsiteX644" fmla="*/ 687631 w 1809181"/>
                <a:gd name="connsiteY644" fmla="*/ 374389 h 2326561"/>
                <a:gd name="connsiteX645" fmla="*/ 704229 w 1809181"/>
                <a:gd name="connsiteY645" fmla="*/ 374389 h 2326561"/>
                <a:gd name="connsiteX646" fmla="*/ 706600 w 1809181"/>
                <a:gd name="connsiteY646" fmla="*/ 367096 h 2326561"/>
                <a:gd name="connsiteX647" fmla="*/ 713714 w 1809181"/>
                <a:gd name="connsiteY647" fmla="*/ 364665 h 2326561"/>
                <a:gd name="connsiteX648" fmla="*/ 711343 w 1809181"/>
                <a:gd name="connsiteY648" fmla="*/ 347647 h 2326561"/>
                <a:gd name="connsiteX649" fmla="*/ 739796 w 1809181"/>
                <a:gd name="connsiteY649" fmla="*/ 337922 h 2326561"/>
                <a:gd name="connsiteX650" fmla="*/ 727941 w 1809181"/>
                <a:gd name="connsiteY650" fmla="*/ 333060 h 2326561"/>
                <a:gd name="connsiteX651" fmla="*/ 725569 w 1809181"/>
                <a:gd name="connsiteY651" fmla="*/ 311180 h 2326561"/>
                <a:gd name="connsiteX652" fmla="*/ 718456 w 1809181"/>
                <a:gd name="connsiteY652" fmla="*/ 308749 h 2326561"/>
                <a:gd name="connsiteX653" fmla="*/ 725569 w 1809181"/>
                <a:gd name="connsiteY653" fmla="*/ 299025 h 2326561"/>
                <a:gd name="connsiteX654" fmla="*/ 725569 w 1809181"/>
                <a:gd name="connsiteY654" fmla="*/ 296594 h 2326561"/>
                <a:gd name="connsiteX655" fmla="*/ 713714 w 1809181"/>
                <a:gd name="connsiteY655" fmla="*/ 291732 h 2326561"/>
                <a:gd name="connsiteX656" fmla="*/ 704229 w 1809181"/>
                <a:gd name="connsiteY656" fmla="*/ 299025 h 2326561"/>
                <a:gd name="connsiteX657" fmla="*/ 692374 w 1809181"/>
                <a:gd name="connsiteY657" fmla="*/ 282007 h 2326561"/>
                <a:gd name="connsiteX658" fmla="*/ 706600 w 1809181"/>
                <a:gd name="connsiteY658" fmla="*/ 255265 h 2326561"/>
                <a:gd name="connsiteX659" fmla="*/ 713714 w 1809181"/>
                <a:gd name="connsiteY659" fmla="*/ 267421 h 2326561"/>
                <a:gd name="connsiteX660" fmla="*/ 732683 w 1809181"/>
                <a:gd name="connsiteY660" fmla="*/ 240679 h 2326561"/>
                <a:gd name="connsiteX661" fmla="*/ 742167 w 1809181"/>
                <a:gd name="connsiteY661" fmla="*/ 240679 h 2326561"/>
                <a:gd name="connsiteX662" fmla="*/ 742167 w 1809181"/>
                <a:gd name="connsiteY662" fmla="*/ 233385 h 2326561"/>
                <a:gd name="connsiteX663" fmla="*/ 720827 w 1809181"/>
                <a:gd name="connsiteY663" fmla="*/ 218799 h 2326561"/>
                <a:gd name="connsiteX664" fmla="*/ 727941 w 1809181"/>
                <a:gd name="connsiteY664" fmla="*/ 199350 h 2326561"/>
                <a:gd name="connsiteX665" fmla="*/ 754023 w 1809181"/>
                <a:gd name="connsiteY665" fmla="*/ 199350 h 2326561"/>
                <a:gd name="connsiteX666" fmla="*/ 761137 w 1809181"/>
                <a:gd name="connsiteY666" fmla="*/ 192057 h 2326561"/>
                <a:gd name="connsiteX667" fmla="*/ 732683 w 1809181"/>
                <a:gd name="connsiteY667" fmla="*/ 150728 h 2326561"/>
                <a:gd name="connsiteX668" fmla="*/ 742167 w 1809181"/>
                <a:gd name="connsiteY668" fmla="*/ 131279 h 2326561"/>
                <a:gd name="connsiteX669" fmla="*/ 775363 w 1809181"/>
                <a:gd name="connsiteY669" fmla="*/ 116693 h 2326561"/>
                <a:gd name="connsiteX670" fmla="*/ 780106 w 1809181"/>
                <a:gd name="connsiteY670" fmla="*/ 131279 h 2326561"/>
                <a:gd name="connsiteX671" fmla="*/ 801446 w 1809181"/>
                <a:gd name="connsiteY671" fmla="*/ 116693 h 2326561"/>
                <a:gd name="connsiteX672" fmla="*/ 796704 w 1809181"/>
                <a:gd name="connsiteY672" fmla="*/ 109399 h 2326561"/>
                <a:gd name="connsiteX673" fmla="*/ 813302 w 1809181"/>
                <a:gd name="connsiteY673" fmla="*/ 102106 h 2326561"/>
                <a:gd name="connsiteX674" fmla="*/ 813302 w 1809181"/>
                <a:gd name="connsiteY674" fmla="*/ 94813 h 2326561"/>
                <a:gd name="connsiteX675" fmla="*/ 822786 w 1809181"/>
                <a:gd name="connsiteY675" fmla="*/ 87519 h 2326561"/>
                <a:gd name="connsiteX676" fmla="*/ 808559 w 1809181"/>
                <a:gd name="connsiteY676" fmla="*/ 53484 h 2326561"/>
                <a:gd name="connsiteX677" fmla="*/ 806188 w 1809181"/>
                <a:gd name="connsiteY677" fmla="*/ 7293 h 2326561"/>
                <a:gd name="connsiteX678" fmla="*/ 848869 w 1809181"/>
                <a:gd name="connsiteY678" fmla="*/ 17018 h 2326561"/>
                <a:gd name="connsiteX679" fmla="*/ 870209 w 1809181"/>
                <a:gd name="connsiteY679" fmla="*/ 0 h 2326561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215774 w 1809181"/>
                <a:gd name="connsiteY414" fmla="*/ 2299819 h 2311974"/>
                <a:gd name="connsiteX415" fmla="*/ 230001 w 1809181"/>
                <a:gd name="connsiteY415" fmla="*/ 2292526 h 2311974"/>
                <a:gd name="connsiteX416" fmla="*/ 196805 w 1809181"/>
                <a:gd name="connsiteY416" fmla="*/ 2241472 h 2311974"/>
                <a:gd name="connsiteX417" fmla="*/ 194434 w 1809181"/>
                <a:gd name="connsiteY417" fmla="*/ 2241472 h 2311974"/>
                <a:gd name="connsiteX418" fmla="*/ 194434 w 1809181"/>
                <a:gd name="connsiteY418" fmla="*/ 2234179 h 2311974"/>
                <a:gd name="connsiteX419" fmla="*/ 187320 w 1809181"/>
                <a:gd name="connsiteY419" fmla="*/ 2241472 h 2311974"/>
                <a:gd name="connsiteX420" fmla="*/ 154124 w 1809181"/>
                <a:gd name="connsiteY420" fmla="*/ 2209868 h 2311974"/>
                <a:gd name="connsiteX421" fmla="*/ 187320 w 1809181"/>
                <a:gd name="connsiteY421" fmla="*/ 2119918 h 2311974"/>
                <a:gd name="connsiteX422" fmla="*/ 196805 w 1809181"/>
                <a:gd name="connsiteY422" fmla="*/ 2119918 h 2311974"/>
                <a:gd name="connsiteX423" fmla="*/ 196805 w 1809181"/>
                <a:gd name="connsiteY423" fmla="*/ 2129642 h 2311974"/>
                <a:gd name="connsiteX424" fmla="*/ 237114 w 1809181"/>
                <a:gd name="connsiteY424" fmla="*/ 2124780 h 2311974"/>
                <a:gd name="connsiteX425" fmla="*/ 244228 w 1809181"/>
                <a:gd name="connsiteY425" fmla="*/ 2136935 h 2311974"/>
                <a:gd name="connsiteX426" fmla="*/ 263197 w 1809181"/>
                <a:gd name="connsiteY426" fmla="*/ 2124780 h 2311974"/>
                <a:gd name="connsiteX427" fmla="*/ 263197 w 1809181"/>
                <a:gd name="connsiteY427" fmla="*/ 2119918 h 2311974"/>
                <a:gd name="connsiteX428" fmla="*/ 284537 w 1809181"/>
                <a:gd name="connsiteY428" fmla="*/ 2105331 h 2311974"/>
                <a:gd name="connsiteX429" fmla="*/ 277424 w 1809181"/>
                <a:gd name="connsiteY429" fmla="*/ 2081020 h 2311974"/>
                <a:gd name="connsiteX430" fmla="*/ 291651 w 1809181"/>
                <a:gd name="connsiteY430" fmla="*/ 2076158 h 2311974"/>
                <a:gd name="connsiteX431" fmla="*/ 303506 w 1809181"/>
                <a:gd name="connsiteY431" fmla="*/ 2105331 h 2311974"/>
                <a:gd name="connsiteX432" fmla="*/ 324847 w 1809181"/>
                <a:gd name="connsiteY432" fmla="*/ 2095607 h 2311974"/>
                <a:gd name="connsiteX433" fmla="*/ 320104 w 1809181"/>
                <a:gd name="connsiteY433" fmla="*/ 2081020 h 2311974"/>
                <a:gd name="connsiteX434" fmla="*/ 339073 w 1809181"/>
                <a:gd name="connsiteY434" fmla="*/ 2034829 h 2311974"/>
                <a:gd name="connsiteX435" fmla="*/ 343816 w 1809181"/>
                <a:gd name="connsiteY435" fmla="*/ 2034829 h 2311974"/>
                <a:gd name="connsiteX436" fmla="*/ 343816 w 1809181"/>
                <a:gd name="connsiteY436" fmla="*/ 2008087 h 2311974"/>
                <a:gd name="connsiteX437" fmla="*/ 317733 w 1809181"/>
                <a:gd name="connsiteY437" fmla="*/ 2008087 h 2311974"/>
                <a:gd name="connsiteX438" fmla="*/ 320104 w 1809181"/>
                <a:gd name="connsiteY438" fmla="*/ 2000794 h 2311974"/>
                <a:gd name="connsiteX439" fmla="*/ 312991 w 1809181"/>
                <a:gd name="connsiteY439" fmla="*/ 1998363 h 2311974"/>
                <a:gd name="connsiteX440" fmla="*/ 298764 w 1809181"/>
                <a:gd name="connsiteY440" fmla="*/ 2020243 h 2311974"/>
                <a:gd name="connsiteX441" fmla="*/ 265568 w 1809181"/>
                <a:gd name="connsiteY441" fmla="*/ 1991069 h 2311974"/>
                <a:gd name="connsiteX442" fmla="*/ 263197 w 1809181"/>
                <a:gd name="connsiteY442" fmla="*/ 1991069 h 2311974"/>
                <a:gd name="connsiteX443" fmla="*/ 234743 w 1809181"/>
                <a:gd name="connsiteY443" fmla="*/ 1944879 h 2311974"/>
                <a:gd name="connsiteX444" fmla="*/ 227630 w 1809181"/>
                <a:gd name="connsiteY444" fmla="*/ 1957034 h 2311974"/>
                <a:gd name="connsiteX445" fmla="*/ 215774 w 1809181"/>
                <a:gd name="connsiteY445" fmla="*/ 1942447 h 2311974"/>
                <a:gd name="connsiteX446" fmla="*/ 208661 w 1809181"/>
                <a:gd name="connsiteY446" fmla="*/ 1944879 h 2311974"/>
                <a:gd name="connsiteX447" fmla="*/ 196805 w 1809181"/>
                <a:gd name="connsiteY447" fmla="*/ 1930292 h 2311974"/>
                <a:gd name="connsiteX448" fmla="*/ 173094 w 1809181"/>
                <a:gd name="connsiteY448" fmla="*/ 1952172 h 2311974"/>
                <a:gd name="connsiteX449" fmla="*/ 139898 w 1809181"/>
                <a:gd name="connsiteY449" fmla="*/ 1893826 h 2311974"/>
                <a:gd name="connsiteX450" fmla="*/ 106702 w 1809181"/>
                <a:gd name="connsiteY450" fmla="*/ 1910843 h 2311974"/>
                <a:gd name="connsiteX451" fmla="*/ 99588 w 1809181"/>
                <a:gd name="connsiteY451" fmla="*/ 1903550 h 2311974"/>
                <a:gd name="connsiteX452" fmla="*/ 99588 w 1809181"/>
                <a:gd name="connsiteY452" fmla="*/ 1896257 h 2311974"/>
                <a:gd name="connsiteX453" fmla="*/ 106702 w 1809181"/>
                <a:gd name="connsiteY453" fmla="*/ 1893826 h 2311974"/>
                <a:gd name="connsiteX454" fmla="*/ 106702 w 1809181"/>
                <a:gd name="connsiteY454" fmla="*/ 1886532 h 2311974"/>
                <a:gd name="connsiteX455" fmla="*/ 87732 w 1809181"/>
                <a:gd name="connsiteY455" fmla="*/ 1888963 h 2311974"/>
                <a:gd name="connsiteX456" fmla="*/ 85361 w 1809181"/>
                <a:gd name="connsiteY456" fmla="*/ 1867083 h 2311974"/>
                <a:gd name="connsiteX457" fmla="*/ 101959 w 1809181"/>
                <a:gd name="connsiteY457" fmla="*/ 1867083 h 2311974"/>
                <a:gd name="connsiteX458" fmla="*/ 101959 w 1809181"/>
                <a:gd name="connsiteY458" fmla="*/ 1859790 h 2311974"/>
                <a:gd name="connsiteX459" fmla="*/ 113815 w 1809181"/>
                <a:gd name="connsiteY459" fmla="*/ 1862221 h 2311974"/>
                <a:gd name="connsiteX460" fmla="*/ 120928 w 1809181"/>
                <a:gd name="connsiteY460" fmla="*/ 1847635 h 2311974"/>
                <a:gd name="connsiteX461" fmla="*/ 85361 w 1809181"/>
                <a:gd name="connsiteY461" fmla="*/ 1852497 h 2311974"/>
                <a:gd name="connsiteX462" fmla="*/ 78248 w 1809181"/>
                <a:gd name="connsiteY462" fmla="*/ 1813599 h 2311974"/>
                <a:gd name="connsiteX463" fmla="*/ 71134 w 1809181"/>
                <a:gd name="connsiteY463" fmla="*/ 1813599 h 2311974"/>
                <a:gd name="connsiteX464" fmla="*/ 64021 w 1809181"/>
                <a:gd name="connsiteY464" fmla="*/ 1764977 h 2311974"/>
                <a:gd name="connsiteX465" fmla="*/ 23712 w 1809181"/>
                <a:gd name="connsiteY465" fmla="*/ 1772271 h 2311974"/>
                <a:gd name="connsiteX466" fmla="*/ 23712 w 1809181"/>
                <a:gd name="connsiteY466" fmla="*/ 1750391 h 2311974"/>
                <a:gd name="connsiteX467" fmla="*/ 26083 w 1809181"/>
                <a:gd name="connsiteY467" fmla="*/ 1747960 h 2311974"/>
                <a:gd name="connsiteX468" fmla="*/ 30825 w 1809181"/>
                <a:gd name="connsiteY468" fmla="*/ 1733373 h 2311974"/>
                <a:gd name="connsiteX469" fmla="*/ 30825 w 1809181"/>
                <a:gd name="connsiteY469" fmla="*/ 1723649 h 2311974"/>
                <a:gd name="connsiteX470" fmla="*/ 18969 w 1809181"/>
                <a:gd name="connsiteY470" fmla="*/ 1723649 h 2311974"/>
                <a:gd name="connsiteX471" fmla="*/ 16598 w 1809181"/>
                <a:gd name="connsiteY471" fmla="*/ 1701769 h 2311974"/>
                <a:gd name="connsiteX472" fmla="*/ 4743 w 1809181"/>
                <a:gd name="connsiteY472" fmla="*/ 1701769 h 2311974"/>
                <a:gd name="connsiteX473" fmla="*/ 0 w 1809181"/>
                <a:gd name="connsiteY473" fmla="*/ 1684751 h 2311974"/>
                <a:gd name="connsiteX474" fmla="*/ 23712 w 1809181"/>
                <a:gd name="connsiteY474" fmla="*/ 1675027 h 2311974"/>
                <a:gd name="connsiteX475" fmla="*/ 23712 w 1809181"/>
                <a:gd name="connsiteY475" fmla="*/ 1672596 h 2311974"/>
                <a:gd name="connsiteX476" fmla="*/ 47423 w 1809181"/>
                <a:gd name="connsiteY476" fmla="*/ 1672596 h 2311974"/>
                <a:gd name="connsiteX477" fmla="*/ 40310 w 1809181"/>
                <a:gd name="connsiteY477" fmla="*/ 1638560 h 2311974"/>
                <a:gd name="connsiteX478" fmla="*/ 18969 w 1809181"/>
                <a:gd name="connsiteY478" fmla="*/ 1643422 h 2311974"/>
                <a:gd name="connsiteX479" fmla="*/ 16598 w 1809181"/>
                <a:gd name="connsiteY479" fmla="*/ 1611818 h 2311974"/>
                <a:gd name="connsiteX480" fmla="*/ 23712 w 1809181"/>
                <a:gd name="connsiteY480" fmla="*/ 1611818 h 2311974"/>
                <a:gd name="connsiteX481" fmla="*/ 11856 w 1809181"/>
                <a:gd name="connsiteY481" fmla="*/ 1602094 h 2311974"/>
                <a:gd name="connsiteX482" fmla="*/ 23712 w 1809181"/>
                <a:gd name="connsiteY482" fmla="*/ 1597232 h 2311974"/>
                <a:gd name="connsiteX483" fmla="*/ 16598 w 1809181"/>
                <a:gd name="connsiteY483" fmla="*/ 1582645 h 2311974"/>
                <a:gd name="connsiteX484" fmla="*/ 18969 w 1809181"/>
                <a:gd name="connsiteY484" fmla="*/ 1570489 h 2311974"/>
                <a:gd name="connsiteX485" fmla="*/ 18969 w 1809181"/>
                <a:gd name="connsiteY485" fmla="*/ 1553472 h 2311974"/>
                <a:gd name="connsiteX486" fmla="*/ 30825 w 1809181"/>
                <a:gd name="connsiteY486" fmla="*/ 1548610 h 2311974"/>
                <a:gd name="connsiteX487" fmla="*/ 30825 w 1809181"/>
                <a:gd name="connsiteY487" fmla="*/ 1541316 h 2311974"/>
                <a:gd name="connsiteX488" fmla="*/ 37939 w 1809181"/>
                <a:gd name="connsiteY488" fmla="*/ 1548610 h 2311974"/>
                <a:gd name="connsiteX489" fmla="*/ 52165 w 1809181"/>
                <a:gd name="connsiteY489" fmla="*/ 1541316 h 2311974"/>
                <a:gd name="connsiteX490" fmla="*/ 47423 w 1809181"/>
                <a:gd name="connsiteY490" fmla="*/ 1541316 h 2311974"/>
                <a:gd name="connsiteX491" fmla="*/ 54537 w 1809181"/>
                <a:gd name="connsiteY491" fmla="*/ 1538885 h 2311974"/>
                <a:gd name="connsiteX492" fmla="*/ 59279 w 1809181"/>
                <a:gd name="connsiteY492" fmla="*/ 1546179 h 2311974"/>
                <a:gd name="connsiteX493" fmla="*/ 66392 w 1809181"/>
                <a:gd name="connsiteY493" fmla="*/ 1546179 h 2311974"/>
                <a:gd name="connsiteX494" fmla="*/ 80619 w 1809181"/>
                <a:gd name="connsiteY494" fmla="*/ 1553472 h 2311974"/>
                <a:gd name="connsiteX495" fmla="*/ 85361 w 1809181"/>
                <a:gd name="connsiteY495" fmla="*/ 1548610 h 2311974"/>
                <a:gd name="connsiteX496" fmla="*/ 94846 w 1809181"/>
                <a:gd name="connsiteY496" fmla="*/ 1560765 h 2311974"/>
                <a:gd name="connsiteX497" fmla="*/ 99588 w 1809181"/>
                <a:gd name="connsiteY497" fmla="*/ 1570489 h 2311974"/>
                <a:gd name="connsiteX498" fmla="*/ 106702 w 1809181"/>
                <a:gd name="connsiteY498" fmla="*/ 1568058 h 2311974"/>
                <a:gd name="connsiteX499" fmla="*/ 113815 w 1809181"/>
                <a:gd name="connsiteY499" fmla="*/ 1575352 h 2311974"/>
                <a:gd name="connsiteX500" fmla="*/ 128042 w 1809181"/>
                <a:gd name="connsiteY500" fmla="*/ 1570489 h 2311974"/>
                <a:gd name="connsiteX501" fmla="*/ 132784 w 1809181"/>
                <a:gd name="connsiteY501" fmla="*/ 1582645 h 2311974"/>
                <a:gd name="connsiteX502" fmla="*/ 154124 w 1809181"/>
                <a:gd name="connsiteY502" fmla="*/ 1587507 h 2311974"/>
                <a:gd name="connsiteX503" fmla="*/ 154124 w 1809181"/>
                <a:gd name="connsiteY503" fmla="*/ 1570489 h 2311974"/>
                <a:gd name="connsiteX504" fmla="*/ 163609 w 1809181"/>
                <a:gd name="connsiteY504" fmla="*/ 1570489 h 2311974"/>
                <a:gd name="connsiteX505" fmla="*/ 173094 w 1809181"/>
                <a:gd name="connsiteY505" fmla="*/ 1553472 h 2311974"/>
                <a:gd name="connsiteX506" fmla="*/ 161238 w 1809181"/>
                <a:gd name="connsiteY506" fmla="*/ 1473246 h 2311974"/>
                <a:gd name="connsiteX507" fmla="*/ 168351 w 1809181"/>
                <a:gd name="connsiteY507" fmla="*/ 1478108 h 2311974"/>
                <a:gd name="connsiteX508" fmla="*/ 173094 w 1809181"/>
                <a:gd name="connsiteY508" fmla="*/ 1465952 h 2311974"/>
                <a:gd name="connsiteX509" fmla="*/ 180207 w 1809181"/>
                <a:gd name="connsiteY509" fmla="*/ 1470814 h 2311974"/>
                <a:gd name="connsiteX510" fmla="*/ 180207 w 1809181"/>
                <a:gd name="connsiteY510" fmla="*/ 1465952 h 2311974"/>
                <a:gd name="connsiteX511" fmla="*/ 194434 w 1809181"/>
                <a:gd name="connsiteY511" fmla="*/ 1465952 h 2311974"/>
                <a:gd name="connsiteX512" fmla="*/ 180207 w 1809181"/>
                <a:gd name="connsiteY512" fmla="*/ 1376002 h 2311974"/>
                <a:gd name="connsiteX513" fmla="*/ 161238 w 1809181"/>
                <a:gd name="connsiteY513" fmla="*/ 1380864 h 2311974"/>
                <a:gd name="connsiteX514" fmla="*/ 161238 w 1809181"/>
                <a:gd name="connsiteY514" fmla="*/ 1373571 h 2311974"/>
                <a:gd name="connsiteX515" fmla="*/ 135155 w 1809181"/>
                <a:gd name="connsiteY515" fmla="*/ 1373571 h 2311974"/>
                <a:gd name="connsiteX516" fmla="*/ 132784 w 1809181"/>
                <a:gd name="connsiteY516" fmla="*/ 1346829 h 2311974"/>
                <a:gd name="connsiteX517" fmla="*/ 132784 w 1809181"/>
                <a:gd name="connsiteY517" fmla="*/ 1334673 h 2311974"/>
                <a:gd name="connsiteX518" fmla="*/ 139898 w 1809181"/>
                <a:gd name="connsiteY518" fmla="*/ 1327380 h 2311974"/>
                <a:gd name="connsiteX519" fmla="*/ 135155 w 1809181"/>
                <a:gd name="connsiteY519" fmla="*/ 1305500 h 2311974"/>
                <a:gd name="connsiteX520" fmla="*/ 142269 w 1809181"/>
                <a:gd name="connsiteY520" fmla="*/ 1303069 h 2311974"/>
                <a:gd name="connsiteX521" fmla="*/ 139898 w 1809181"/>
                <a:gd name="connsiteY521" fmla="*/ 1298207 h 2311974"/>
                <a:gd name="connsiteX522" fmla="*/ 142269 w 1809181"/>
                <a:gd name="connsiteY522" fmla="*/ 1295775 h 2311974"/>
                <a:gd name="connsiteX523" fmla="*/ 149382 w 1809181"/>
                <a:gd name="connsiteY523" fmla="*/ 1295775 h 2311974"/>
                <a:gd name="connsiteX524" fmla="*/ 149382 w 1809181"/>
                <a:gd name="connsiteY524" fmla="*/ 1276327 h 2311974"/>
                <a:gd name="connsiteX525" fmla="*/ 142269 w 1809181"/>
                <a:gd name="connsiteY525" fmla="*/ 1276327 h 2311974"/>
                <a:gd name="connsiteX526" fmla="*/ 142269 w 1809181"/>
                <a:gd name="connsiteY526" fmla="*/ 1247154 h 2311974"/>
                <a:gd name="connsiteX527" fmla="*/ 154124 w 1809181"/>
                <a:gd name="connsiteY527" fmla="*/ 1242291 h 2311974"/>
                <a:gd name="connsiteX528" fmla="*/ 149382 w 1809181"/>
                <a:gd name="connsiteY528" fmla="*/ 1220411 h 2311974"/>
                <a:gd name="connsiteX529" fmla="*/ 180207 w 1809181"/>
                <a:gd name="connsiteY529" fmla="*/ 1215549 h 2311974"/>
                <a:gd name="connsiteX530" fmla="*/ 175465 w 1809181"/>
                <a:gd name="connsiteY530" fmla="*/ 1198532 h 2311974"/>
                <a:gd name="connsiteX531" fmla="*/ 161238 w 1809181"/>
                <a:gd name="connsiteY531" fmla="*/ 1193669 h 2311974"/>
                <a:gd name="connsiteX532" fmla="*/ 154124 w 1809181"/>
                <a:gd name="connsiteY532" fmla="*/ 1179083 h 2311974"/>
                <a:gd name="connsiteX533" fmla="*/ 132784 w 1809181"/>
                <a:gd name="connsiteY533" fmla="*/ 1179083 h 2311974"/>
                <a:gd name="connsiteX534" fmla="*/ 128042 w 1809181"/>
                <a:gd name="connsiteY534" fmla="*/ 1157203 h 2311974"/>
                <a:gd name="connsiteX535" fmla="*/ 118557 w 1809181"/>
                <a:gd name="connsiteY535" fmla="*/ 1157203 h 2311974"/>
                <a:gd name="connsiteX536" fmla="*/ 99588 w 1809181"/>
                <a:gd name="connsiteY536" fmla="*/ 1157203 h 2311974"/>
                <a:gd name="connsiteX537" fmla="*/ 94846 w 1809181"/>
                <a:gd name="connsiteY537" fmla="*/ 1132892 h 2311974"/>
                <a:gd name="connsiteX538" fmla="*/ 87732 w 1809181"/>
                <a:gd name="connsiteY538" fmla="*/ 1115874 h 2311974"/>
                <a:gd name="connsiteX539" fmla="*/ 85361 w 1809181"/>
                <a:gd name="connsiteY539" fmla="*/ 1084270 h 2311974"/>
                <a:gd name="connsiteX540" fmla="*/ 92475 w 1809181"/>
                <a:gd name="connsiteY540" fmla="*/ 1084270 h 2311974"/>
                <a:gd name="connsiteX541" fmla="*/ 94846 w 1809181"/>
                <a:gd name="connsiteY541" fmla="*/ 1074546 h 2311974"/>
                <a:gd name="connsiteX542" fmla="*/ 85361 w 1809181"/>
                <a:gd name="connsiteY542" fmla="*/ 1047803 h 2311974"/>
                <a:gd name="connsiteX543" fmla="*/ 80619 w 1809181"/>
                <a:gd name="connsiteY543" fmla="*/ 1025924 h 2311974"/>
                <a:gd name="connsiteX544" fmla="*/ 73506 w 1809181"/>
                <a:gd name="connsiteY544" fmla="*/ 1025924 h 2311974"/>
                <a:gd name="connsiteX545" fmla="*/ 71134 w 1809181"/>
                <a:gd name="connsiteY545" fmla="*/ 1021061 h 2311974"/>
                <a:gd name="connsiteX546" fmla="*/ 85361 w 1809181"/>
                <a:gd name="connsiteY546" fmla="*/ 999182 h 2311974"/>
                <a:gd name="connsiteX547" fmla="*/ 99588 w 1809181"/>
                <a:gd name="connsiteY547" fmla="*/ 1004044 h 2311974"/>
                <a:gd name="connsiteX548" fmla="*/ 101959 w 1809181"/>
                <a:gd name="connsiteY548" fmla="*/ 1011337 h 2311974"/>
                <a:gd name="connsiteX549" fmla="*/ 113815 w 1809181"/>
                <a:gd name="connsiteY549" fmla="*/ 1018630 h 2311974"/>
                <a:gd name="connsiteX550" fmla="*/ 132784 w 1809181"/>
                <a:gd name="connsiteY550" fmla="*/ 1018630 h 2311974"/>
                <a:gd name="connsiteX551" fmla="*/ 135155 w 1809181"/>
                <a:gd name="connsiteY551" fmla="*/ 1025924 h 2311974"/>
                <a:gd name="connsiteX552" fmla="*/ 147011 w 1809181"/>
                <a:gd name="connsiteY552" fmla="*/ 1021061 h 2311974"/>
                <a:gd name="connsiteX553" fmla="*/ 154124 w 1809181"/>
                <a:gd name="connsiteY553" fmla="*/ 1004044 h 2311974"/>
                <a:gd name="connsiteX554" fmla="*/ 208661 w 1809181"/>
                <a:gd name="connsiteY554" fmla="*/ 1006475 h 2311974"/>
                <a:gd name="connsiteX555" fmla="*/ 241857 w 1809181"/>
                <a:gd name="connsiteY555" fmla="*/ 1040510 h 2311974"/>
                <a:gd name="connsiteX556" fmla="*/ 244228 w 1809181"/>
                <a:gd name="connsiteY556" fmla="*/ 1028355 h 2311974"/>
                <a:gd name="connsiteX557" fmla="*/ 237114 w 1809181"/>
                <a:gd name="connsiteY557" fmla="*/ 1028355 h 2311974"/>
                <a:gd name="connsiteX558" fmla="*/ 234743 w 1809181"/>
                <a:gd name="connsiteY558" fmla="*/ 1021061 h 2311974"/>
                <a:gd name="connsiteX559" fmla="*/ 222888 w 1809181"/>
                <a:gd name="connsiteY559" fmla="*/ 1011337 h 2311974"/>
                <a:gd name="connsiteX560" fmla="*/ 227630 w 1809181"/>
                <a:gd name="connsiteY560" fmla="*/ 1004044 h 2311974"/>
                <a:gd name="connsiteX561" fmla="*/ 234743 w 1809181"/>
                <a:gd name="connsiteY561" fmla="*/ 1004044 h 2311974"/>
                <a:gd name="connsiteX562" fmla="*/ 237114 w 1809181"/>
                <a:gd name="connsiteY562" fmla="*/ 991888 h 2311974"/>
                <a:gd name="connsiteX563" fmla="*/ 256084 w 1809181"/>
                <a:gd name="connsiteY563" fmla="*/ 991888 h 2311974"/>
                <a:gd name="connsiteX564" fmla="*/ 258455 w 1809181"/>
                <a:gd name="connsiteY564" fmla="*/ 977302 h 2311974"/>
                <a:gd name="connsiteX565" fmla="*/ 265568 w 1809181"/>
                <a:gd name="connsiteY565" fmla="*/ 979733 h 2311974"/>
                <a:gd name="connsiteX566" fmla="*/ 275053 w 1809181"/>
                <a:gd name="connsiteY566" fmla="*/ 965146 h 2311974"/>
                <a:gd name="connsiteX567" fmla="*/ 296393 w 1809181"/>
                <a:gd name="connsiteY567" fmla="*/ 970008 h 2311974"/>
                <a:gd name="connsiteX568" fmla="*/ 296393 w 1809181"/>
                <a:gd name="connsiteY568" fmla="*/ 977302 h 2311974"/>
                <a:gd name="connsiteX569" fmla="*/ 317733 w 1809181"/>
                <a:gd name="connsiteY569" fmla="*/ 991888 h 2311974"/>
                <a:gd name="connsiteX570" fmla="*/ 317733 w 1809181"/>
                <a:gd name="connsiteY570" fmla="*/ 943266 h 2311974"/>
                <a:gd name="connsiteX571" fmla="*/ 329589 w 1809181"/>
                <a:gd name="connsiteY571" fmla="*/ 935973 h 2311974"/>
                <a:gd name="connsiteX572" fmla="*/ 336702 w 1809181"/>
                <a:gd name="connsiteY572" fmla="*/ 921386 h 2311974"/>
                <a:gd name="connsiteX573" fmla="*/ 353300 w 1809181"/>
                <a:gd name="connsiteY573" fmla="*/ 921386 h 2311974"/>
                <a:gd name="connsiteX574" fmla="*/ 358043 w 1809181"/>
                <a:gd name="connsiteY574" fmla="*/ 909231 h 2311974"/>
                <a:gd name="connsiteX575" fmla="*/ 386496 w 1809181"/>
                <a:gd name="connsiteY575" fmla="*/ 909231 h 2311974"/>
                <a:gd name="connsiteX576" fmla="*/ 386496 w 1809181"/>
                <a:gd name="connsiteY576" fmla="*/ 899507 h 2311974"/>
                <a:gd name="connsiteX577" fmla="*/ 374641 w 1809181"/>
                <a:gd name="connsiteY577" fmla="*/ 894644 h 2311974"/>
                <a:gd name="connsiteX578" fmla="*/ 384125 w 1809181"/>
                <a:gd name="connsiteY578" fmla="*/ 882489 h 2311974"/>
                <a:gd name="connsiteX579" fmla="*/ 367527 w 1809181"/>
                <a:gd name="connsiteY579" fmla="*/ 872764 h 2311974"/>
                <a:gd name="connsiteX580" fmla="*/ 374641 w 1809181"/>
                <a:gd name="connsiteY580" fmla="*/ 865471 h 2311974"/>
                <a:gd name="connsiteX581" fmla="*/ 379383 w 1809181"/>
                <a:gd name="connsiteY581" fmla="*/ 867902 h 2311974"/>
                <a:gd name="connsiteX582" fmla="*/ 384125 w 1809181"/>
                <a:gd name="connsiteY582" fmla="*/ 860609 h 2311974"/>
                <a:gd name="connsiteX583" fmla="*/ 379383 w 1809181"/>
                <a:gd name="connsiteY583" fmla="*/ 860609 h 2311974"/>
                <a:gd name="connsiteX584" fmla="*/ 391239 w 1809181"/>
                <a:gd name="connsiteY584" fmla="*/ 853316 h 2311974"/>
                <a:gd name="connsiteX585" fmla="*/ 393610 w 1809181"/>
                <a:gd name="connsiteY585" fmla="*/ 846022 h 2311974"/>
                <a:gd name="connsiteX586" fmla="*/ 400723 w 1809181"/>
                <a:gd name="connsiteY586" fmla="*/ 858178 h 2311974"/>
                <a:gd name="connsiteX587" fmla="*/ 407837 w 1809181"/>
                <a:gd name="connsiteY587" fmla="*/ 853316 h 2311974"/>
                <a:gd name="connsiteX588" fmla="*/ 407837 w 1809181"/>
                <a:gd name="connsiteY588" fmla="*/ 831436 h 2311974"/>
                <a:gd name="connsiteX589" fmla="*/ 414950 w 1809181"/>
                <a:gd name="connsiteY589" fmla="*/ 831436 h 2311974"/>
                <a:gd name="connsiteX590" fmla="*/ 414950 w 1809181"/>
                <a:gd name="connsiteY590" fmla="*/ 811987 h 2311974"/>
                <a:gd name="connsiteX591" fmla="*/ 422063 w 1809181"/>
                <a:gd name="connsiteY591" fmla="*/ 809556 h 2311974"/>
                <a:gd name="connsiteX592" fmla="*/ 429177 w 1809181"/>
                <a:gd name="connsiteY592" fmla="*/ 802263 h 2311974"/>
                <a:gd name="connsiteX593" fmla="*/ 445775 w 1809181"/>
                <a:gd name="connsiteY593" fmla="*/ 804694 h 2311974"/>
                <a:gd name="connsiteX594" fmla="*/ 445775 w 1809181"/>
                <a:gd name="connsiteY594" fmla="*/ 809556 h 2311974"/>
                <a:gd name="connsiteX595" fmla="*/ 452888 w 1809181"/>
                <a:gd name="connsiteY595" fmla="*/ 804694 h 2311974"/>
                <a:gd name="connsiteX596" fmla="*/ 460002 w 1809181"/>
                <a:gd name="connsiteY596" fmla="*/ 804694 h 2311974"/>
                <a:gd name="connsiteX597" fmla="*/ 460002 w 1809181"/>
                <a:gd name="connsiteY597" fmla="*/ 802263 h 2311974"/>
                <a:gd name="connsiteX598" fmla="*/ 474229 w 1809181"/>
                <a:gd name="connsiteY598" fmla="*/ 797400 h 2311974"/>
                <a:gd name="connsiteX599" fmla="*/ 469486 w 1809181"/>
                <a:gd name="connsiteY599" fmla="*/ 777952 h 2311974"/>
                <a:gd name="connsiteX600" fmla="*/ 462373 w 1809181"/>
                <a:gd name="connsiteY600" fmla="*/ 770658 h 2311974"/>
                <a:gd name="connsiteX601" fmla="*/ 467115 w 1809181"/>
                <a:gd name="connsiteY601" fmla="*/ 768227 h 2311974"/>
                <a:gd name="connsiteX602" fmla="*/ 493198 w 1809181"/>
                <a:gd name="connsiteY602" fmla="*/ 763365 h 2311974"/>
                <a:gd name="connsiteX603" fmla="*/ 535878 w 1809181"/>
                <a:gd name="connsiteY603" fmla="*/ 741485 h 2311974"/>
                <a:gd name="connsiteX604" fmla="*/ 524023 w 1809181"/>
                <a:gd name="connsiteY604" fmla="*/ 726899 h 2311974"/>
                <a:gd name="connsiteX605" fmla="*/ 469486 w 1809181"/>
                <a:gd name="connsiteY605" fmla="*/ 705019 h 2311974"/>
                <a:gd name="connsiteX606" fmla="*/ 493198 w 1809181"/>
                <a:gd name="connsiteY606" fmla="*/ 680708 h 2311974"/>
                <a:gd name="connsiteX607" fmla="*/ 500311 w 1809181"/>
                <a:gd name="connsiteY607" fmla="*/ 673414 h 2311974"/>
                <a:gd name="connsiteX608" fmla="*/ 528765 w 1809181"/>
                <a:gd name="connsiteY608" fmla="*/ 670983 h 2311974"/>
                <a:gd name="connsiteX609" fmla="*/ 616497 w 1809181"/>
                <a:gd name="connsiteY609" fmla="*/ 692863 h 2311974"/>
                <a:gd name="connsiteX610" fmla="*/ 630724 w 1809181"/>
                <a:gd name="connsiteY610" fmla="*/ 688001 h 2311974"/>
                <a:gd name="connsiteX611" fmla="*/ 630724 w 1809181"/>
                <a:gd name="connsiteY611" fmla="*/ 695294 h 2311974"/>
                <a:gd name="connsiteX612" fmla="*/ 640208 w 1809181"/>
                <a:gd name="connsiteY612" fmla="*/ 695294 h 2311974"/>
                <a:gd name="connsiteX613" fmla="*/ 644951 w 1809181"/>
                <a:gd name="connsiteY613" fmla="*/ 678277 h 2311974"/>
                <a:gd name="connsiteX614" fmla="*/ 652064 w 1809181"/>
                <a:gd name="connsiteY614" fmla="*/ 666121 h 2311974"/>
                <a:gd name="connsiteX615" fmla="*/ 663920 w 1809181"/>
                <a:gd name="connsiteY615" fmla="*/ 688001 h 2311974"/>
                <a:gd name="connsiteX616" fmla="*/ 671033 w 1809181"/>
                <a:gd name="connsiteY616" fmla="*/ 685570 h 2311974"/>
                <a:gd name="connsiteX617" fmla="*/ 685260 w 1809181"/>
                <a:gd name="connsiteY617" fmla="*/ 700156 h 2311974"/>
                <a:gd name="connsiteX618" fmla="*/ 685260 w 1809181"/>
                <a:gd name="connsiteY618" fmla="*/ 700156 h 2311974"/>
                <a:gd name="connsiteX619" fmla="*/ 671033 w 1809181"/>
                <a:gd name="connsiteY619" fmla="*/ 685570 h 2311974"/>
                <a:gd name="connsiteX620" fmla="*/ 663920 w 1809181"/>
                <a:gd name="connsiteY620" fmla="*/ 688001 h 2311974"/>
                <a:gd name="connsiteX621" fmla="*/ 652064 w 1809181"/>
                <a:gd name="connsiteY621" fmla="*/ 666121 h 2311974"/>
                <a:gd name="connsiteX622" fmla="*/ 652064 w 1809181"/>
                <a:gd name="connsiteY622" fmla="*/ 658827 h 2311974"/>
                <a:gd name="connsiteX623" fmla="*/ 673404 w 1809181"/>
                <a:gd name="connsiteY623" fmla="*/ 646672 h 2311974"/>
                <a:gd name="connsiteX624" fmla="*/ 666291 w 1809181"/>
                <a:gd name="connsiteY624" fmla="*/ 639379 h 2311974"/>
                <a:gd name="connsiteX625" fmla="*/ 697116 w 1809181"/>
                <a:gd name="connsiteY625" fmla="*/ 629654 h 2311974"/>
                <a:gd name="connsiteX626" fmla="*/ 692374 w 1809181"/>
                <a:gd name="connsiteY626" fmla="*/ 615068 h 2311974"/>
                <a:gd name="connsiteX627" fmla="*/ 659178 w 1809181"/>
                <a:gd name="connsiteY627" fmla="*/ 610205 h 2311974"/>
                <a:gd name="connsiteX628" fmla="*/ 656806 w 1809181"/>
                <a:gd name="connsiteY628" fmla="*/ 595619 h 2311974"/>
                <a:gd name="connsiteX629" fmla="*/ 666291 w 1809181"/>
                <a:gd name="connsiteY629" fmla="*/ 534841 h 2311974"/>
                <a:gd name="connsiteX630" fmla="*/ 656806 w 1809181"/>
                <a:gd name="connsiteY630" fmla="*/ 525117 h 2311974"/>
                <a:gd name="connsiteX631" fmla="*/ 656806 w 1809181"/>
                <a:gd name="connsiteY631" fmla="*/ 503237 h 2311974"/>
                <a:gd name="connsiteX632" fmla="*/ 640208 w 1809181"/>
                <a:gd name="connsiteY632" fmla="*/ 503237 h 2311974"/>
                <a:gd name="connsiteX633" fmla="*/ 644951 w 1809181"/>
                <a:gd name="connsiteY633" fmla="*/ 471633 h 2311974"/>
                <a:gd name="connsiteX634" fmla="*/ 637837 w 1809181"/>
                <a:gd name="connsiteY634" fmla="*/ 464340 h 2311974"/>
                <a:gd name="connsiteX635" fmla="*/ 640208 w 1809181"/>
                <a:gd name="connsiteY635" fmla="*/ 444891 h 2311974"/>
                <a:gd name="connsiteX636" fmla="*/ 659178 w 1809181"/>
                <a:gd name="connsiteY636" fmla="*/ 444891 h 2311974"/>
                <a:gd name="connsiteX637" fmla="*/ 678147 w 1809181"/>
                <a:gd name="connsiteY637" fmla="*/ 430304 h 2311974"/>
                <a:gd name="connsiteX638" fmla="*/ 680518 w 1809181"/>
                <a:gd name="connsiteY638" fmla="*/ 427873 h 2311974"/>
                <a:gd name="connsiteX639" fmla="*/ 659178 w 1809181"/>
                <a:gd name="connsiteY639" fmla="*/ 423011 h 2311974"/>
                <a:gd name="connsiteX640" fmla="*/ 666291 w 1809181"/>
                <a:gd name="connsiteY640" fmla="*/ 405993 h 2311974"/>
                <a:gd name="connsiteX641" fmla="*/ 692374 w 1809181"/>
                <a:gd name="connsiteY641" fmla="*/ 408424 h 2311974"/>
                <a:gd name="connsiteX642" fmla="*/ 687631 w 1809181"/>
                <a:gd name="connsiteY642" fmla="*/ 388975 h 2311974"/>
                <a:gd name="connsiteX643" fmla="*/ 687631 w 1809181"/>
                <a:gd name="connsiteY643" fmla="*/ 374389 h 2311974"/>
                <a:gd name="connsiteX644" fmla="*/ 704229 w 1809181"/>
                <a:gd name="connsiteY644" fmla="*/ 374389 h 2311974"/>
                <a:gd name="connsiteX645" fmla="*/ 706600 w 1809181"/>
                <a:gd name="connsiteY645" fmla="*/ 367096 h 2311974"/>
                <a:gd name="connsiteX646" fmla="*/ 713714 w 1809181"/>
                <a:gd name="connsiteY646" fmla="*/ 364665 h 2311974"/>
                <a:gd name="connsiteX647" fmla="*/ 711343 w 1809181"/>
                <a:gd name="connsiteY647" fmla="*/ 347647 h 2311974"/>
                <a:gd name="connsiteX648" fmla="*/ 739796 w 1809181"/>
                <a:gd name="connsiteY648" fmla="*/ 337922 h 2311974"/>
                <a:gd name="connsiteX649" fmla="*/ 727941 w 1809181"/>
                <a:gd name="connsiteY649" fmla="*/ 333060 h 2311974"/>
                <a:gd name="connsiteX650" fmla="*/ 725569 w 1809181"/>
                <a:gd name="connsiteY650" fmla="*/ 311180 h 2311974"/>
                <a:gd name="connsiteX651" fmla="*/ 718456 w 1809181"/>
                <a:gd name="connsiteY651" fmla="*/ 308749 h 2311974"/>
                <a:gd name="connsiteX652" fmla="*/ 725569 w 1809181"/>
                <a:gd name="connsiteY652" fmla="*/ 299025 h 2311974"/>
                <a:gd name="connsiteX653" fmla="*/ 725569 w 1809181"/>
                <a:gd name="connsiteY653" fmla="*/ 296594 h 2311974"/>
                <a:gd name="connsiteX654" fmla="*/ 713714 w 1809181"/>
                <a:gd name="connsiteY654" fmla="*/ 291732 h 2311974"/>
                <a:gd name="connsiteX655" fmla="*/ 704229 w 1809181"/>
                <a:gd name="connsiteY655" fmla="*/ 299025 h 2311974"/>
                <a:gd name="connsiteX656" fmla="*/ 692374 w 1809181"/>
                <a:gd name="connsiteY656" fmla="*/ 282007 h 2311974"/>
                <a:gd name="connsiteX657" fmla="*/ 706600 w 1809181"/>
                <a:gd name="connsiteY657" fmla="*/ 255265 h 2311974"/>
                <a:gd name="connsiteX658" fmla="*/ 713714 w 1809181"/>
                <a:gd name="connsiteY658" fmla="*/ 267421 h 2311974"/>
                <a:gd name="connsiteX659" fmla="*/ 732683 w 1809181"/>
                <a:gd name="connsiteY659" fmla="*/ 240679 h 2311974"/>
                <a:gd name="connsiteX660" fmla="*/ 742167 w 1809181"/>
                <a:gd name="connsiteY660" fmla="*/ 240679 h 2311974"/>
                <a:gd name="connsiteX661" fmla="*/ 742167 w 1809181"/>
                <a:gd name="connsiteY661" fmla="*/ 233385 h 2311974"/>
                <a:gd name="connsiteX662" fmla="*/ 720827 w 1809181"/>
                <a:gd name="connsiteY662" fmla="*/ 218799 h 2311974"/>
                <a:gd name="connsiteX663" fmla="*/ 727941 w 1809181"/>
                <a:gd name="connsiteY663" fmla="*/ 199350 h 2311974"/>
                <a:gd name="connsiteX664" fmla="*/ 754023 w 1809181"/>
                <a:gd name="connsiteY664" fmla="*/ 199350 h 2311974"/>
                <a:gd name="connsiteX665" fmla="*/ 761137 w 1809181"/>
                <a:gd name="connsiteY665" fmla="*/ 192057 h 2311974"/>
                <a:gd name="connsiteX666" fmla="*/ 732683 w 1809181"/>
                <a:gd name="connsiteY666" fmla="*/ 150728 h 2311974"/>
                <a:gd name="connsiteX667" fmla="*/ 742167 w 1809181"/>
                <a:gd name="connsiteY667" fmla="*/ 131279 h 2311974"/>
                <a:gd name="connsiteX668" fmla="*/ 775363 w 1809181"/>
                <a:gd name="connsiteY668" fmla="*/ 116693 h 2311974"/>
                <a:gd name="connsiteX669" fmla="*/ 780106 w 1809181"/>
                <a:gd name="connsiteY669" fmla="*/ 131279 h 2311974"/>
                <a:gd name="connsiteX670" fmla="*/ 801446 w 1809181"/>
                <a:gd name="connsiteY670" fmla="*/ 116693 h 2311974"/>
                <a:gd name="connsiteX671" fmla="*/ 796704 w 1809181"/>
                <a:gd name="connsiteY671" fmla="*/ 109399 h 2311974"/>
                <a:gd name="connsiteX672" fmla="*/ 813302 w 1809181"/>
                <a:gd name="connsiteY672" fmla="*/ 102106 h 2311974"/>
                <a:gd name="connsiteX673" fmla="*/ 813302 w 1809181"/>
                <a:gd name="connsiteY673" fmla="*/ 94813 h 2311974"/>
                <a:gd name="connsiteX674" fmla="*/ 822786 w 1809181"/>
                <a:gd name="connsiteY674" fmla="*/ 87519 h 2311974"/>
                <a:gd name="connsiteX675" fmla="*/ 808559 w 1809181"/>
                <a:gd name="connsiteY675" fmla="*/ 53484 h 2311974"/>
                <a:gd name="connsiteX676" fmla="*/ 806188 w 1809181"/>
                <a:gd name="connsiteY676" fmla="*/ 7293 h 2311974"/>
                <a:gd name="connsiteX677" fmla="*/ 848869 w 1809181"/>
                <a:gd name="connsiteY677" fmla="*/ 17018 h 2311974"/>
                <a:gd name="connsiteX678" fmla="*/ 870209 w 1809181"/>
                <a:gd name="connsiteY678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215774 w 1809181"/>
                <a:gd name="connsiteY414" fmla="*/ 2299819 h 2311974"/>
                <a:gd name="connsiteX415" fmla="*/ 196805 w 1809181"/>
                <a:gd name="connsiteY415" fmla="*/ 2241472 h 2311974"/>
                <a:gd name="connsiteX416" fmla="*/ 194434 w 1809181"/>
                <a:gd name="connsiteY416" fmla="*/ 2241472 h 2311974"/>
                <a:gd name="connsiteX417" fmla="*/ 194434 w 1809181"/>
                <a:gd name="connsiteY417" fmla="*/ 2234179 h 2311974"/>
                <a:gd name="connsiteX418" fmla="*/ 187320 w 1809181"/>
                <a:gd name="connsiteY418" fmla="*/ 2241472 h 2311974"/>
                <a:gd name="connsiteX419" fmla="*/ 154124 w 1809181"/>
                <a:gd name="connsiteY419" fmla="*/ 2209868 h 2311974"/>
                <a:gd name="connsiteX420" fmla="*/ 187320 w 1809181"/>
                <a:gd name="connsiteY420" fmla="*/ 2119918 h 2311974"/>
                <a:gd name="connsiteX421" fmla="*/ 196805 w 1809181"/>
                <a:gd name="connsiteY421" fmla="*/ 2119918 h 2311974"/>
                <a:gd name="connsiteX422" fmla="*/ 196805 w 1809181"/>
                <a:gd name="connsiteY422" fmla="*/ 2129642 h 2311974"/>
                <a:gd name="connsiteX423" fmla="*/ 237114 w 1809181"/>
                <a:gd name="connsiteY423" fmla="*/ 2124780 h 2311974"/>
                <a:gd name="connsiteX424" fmla="*/ 244228 w 1809181"/>
                <a:gd name="connsiteY424" fmla="*/ 2136935 h 2311974"/>
                <a:gd name="connsiteX425" fmla="*/ 263197 w 1809181"/>
                <a:gd name="connsiteY425" fmla="*/ 2124780 h 2311974"/>
                <a:gd name="connsiteX426" fmla="*/ 263197 w 1809181"/>
                <a:gd name="connsiteY426" fmla="*/ 2119918 h 2311974"/>
                <a:gd name="connsiteX427" fmla="*/ 284537 w 1809181"/>
                <a:gd name="connsiteY427" fmla="*/ 2105331 h 2311974"/>
                <a:gd name="connsiteX428" fmla="*/ 277424 w 1809181"/>
                <a:gd name="connsiteY428" fmla="*/ 2081020 h 2311974"/>
                <a:gd name="connsiteX429" fmla="*/ 291651 w 1809181"/>
                <a:gd name="connsiteY429" fmla="*/ 2076158 h 2311974"/>
                <a:gd name="connsiteX430" fmla="*/ 303506 w 1809181"/>
                <a:gd name="connsiteY430" fmla="*/ 2105331 h 2311974"/>
                <a:gd name="connsiteX431" fmla="*/ 324847 w 1809181"/>
                <a:gd name="connsiteY431" fmla="*/ 2095607 h 2311974"/>
                <a:gd name="connsiteX432" fmla="*/ 320104 w 1809181"/>
                <a:gd name="connsiteY432" fmla="*/ 2081020 h 2311974"/>
                <a:gd name="connsiteX433" fmla="*/ 339073 w 1809181"/>
                <a:gd name="connsiteY433" fmla="*/ 2034829 h 2311974"/>
                <a:gd name="connsiteX434" fmla="*/ 343816 w 1809181"/>
                <a:gd name="connsiteY434" fmla="*/ 2034829 h 2311974"/>
                <a:gd name="connsiteX435" fmla="*/ 343816 w 1809181"/>
                <a:gd name="connsiteY435" fmla="*/ 2008087 h 2311974"/>
                <a:gd name="connsiteX436" fmla="*/ 317733 w 1809181"/>
                <a:gd name="connsiteY436" fmla="*/ 2008087 h 2311974"/>
                <a:gd name="connsiteX437" fmla="*/ 320104 w 1809181"/>
                <a:gd name="connsiteY437" fmla="*/ 2000794 h 2311974"/>
                <a:gd name="connsiteX438" fmla="*/ 312991 w 1809181"/>
                <a:gd name="connsiteY438" fmla="*/ 1998363 h 2311974"/>
                <a:gd name="connsiteX439" fmla="*/ 298764 w 1809181"/>
                <a:gd name="connsiteY439" fmla="*/ 2020243 h 2311974"/>
                <a:gd name="connsiteX440" fmla="*/ 265568 w 1809181"/>
                <a:gd name="connsiteY440" fmla="*/ 1991069 h 2311974"/>
                <a:gd name="connsiteX441" fmla="*/ 263197 w 1809181"/>
                <a:gd name="connsiteY441" fmla="*/ 1991069 h 2311974"/>
                <a:gd name="connsiteX442" fmla="*/ 234743 w 1809181"/>
                <a:gd name="connsiteY442" fmla="*/ 1944879 h 2311974"/>
                <a:gd name="connsiteX443" fmla="*/ 227630 w 1809181"/>
                <a:gd name="connsiteY443" fmla="*/ 1957034 h 2311974"/>
                <a:gd name="connsiteX444" fmla="*/ 215774 w 1809181"/>
                <a:gd name="connsiteY444" fmla="*/ 1942447 h 2311974"/>
                <a:gd name="connsiteX445" fmla="*/ 208661 w 1809181"/>
                <a:gd name="connsiteY445" fmla="*/ 1944879 h 2311974"/>
                <a:gd name="connsiteX446" fmla="*/ 196805 w 1809181"/>
                <a:gd name="connsiteY446" fmla="*/ 1930292 h 2311974"/>
                <a:gd name="connsiteX447" fmla="*/ 173094 w 1809181"/>
                <a:gd name="connsiteY447" fmla="*/ 1952172 h 2311974"/>
                <a:gd name="connsiteX448" fmla="*/ 139898 w 1809181"/>
                <a:gd name="connsiteY448" fmla="*/ 1893826 h 2311974"/>
                <a:gd name="connsiteX449" fmla="*/ 106702 w 1809181"/>
                <a:gd name="connsiteY449" fmla="*/ 1910843 h 2311974"/>
                <a:gd name="connsiteX450" fmla="*/ 99588 w 1809181"/>
                <a:gd name="connsiteY450" fmla="*/ 1903550 h 2311974"/>
                <a:gd name="connsiteX451" fmla="*/ 99588 w 1809181"/>
                <a:gd name="connsiteY451" fmla="*/ 1896257 h 2311974"/>
                <a:gd name="connsiteX452" fmla="*/ 106702 w 1809181"/>
                <a:gd name="connsiteY452" fmla="*/ 1893826 h 2311974"/>
                <a:gd name="connsiteX453" fmla="*/ 106702 w 1809181"/>
                <a:gd name="connsiteY453" fmla="*/ 1886532 h 2311974"/>
                <a:gd name="connsiteX454" fmla="*/ 87732 w 1809181"/>
                <a:gd name="connsiteY454" fmla="*/ 1888963 h 2311974"/>
                <a:gd name="connsiteX455" fmla="*/ 85361 w 1809181"/>
                <a:gd name="connsiteY455" fmla="*/ 1867083 h 2311974"/>
                <a:gd name="connsiteX456" fmla="*/ 101959 w 1809181"/>
                <a:gd name="connsiteY456" fmla="*/ 1867083 h 2311974"/>
                <a:gd name="connsiteX457" fmla="*/ 101959 w 1809181"/>
                <a:gd name="connsiteY457" fmla="*/ 1859790 h 2311974"/>
                <a:gd name="connsiteX458" fmla="*/ 113815 w 1809181"/>
                <a:gd name="connsiteY458" fmla="*/ 1862221 h 2311974"/>
                <a:gd name="connsiteX459" fmla="*/ 120928 w 1809181"/>
                <a:gd name="connsiteY459" fmla="*/ 1847635 h 2311974"/>
                <a:gd name="connsiteX460" fmla="*/ 85361 w 1809181"/>
                <a:gd name="connsiteY460" fmla="*/ 1852497 h 2311974"/>
                <a:gd name="connsiteX461" fmla="*/ 78248 w 1809181"/>
                <a:gd name="connsiteY461" fmla="*/ 1813599 h 2311974"/>
                <a:gd name="connsiteX462" fmla="*/ 71134 w 1809181"/>
                <a:gd name="connsiteY462" fmla="*/ 1813599 h 2311974"/>
                <a:gd name="connsiteX463" fmla="*/ 64021 w 1809181"/>
                <a:gd name="connsiteY463" fmla="*/ 1764977 h 2311974"/>
                <a:gd name="connsiteX464" fmla="*/ 23712 w 1809181"/>
                <a:gd name="connsiteY464" fmla="*/ 1772271 h 2311974"/>
                <a:gd name="connsiteX465" fmla="*/ 23712 w 1809181"/>
                <a:gd name="connsiteY465" fmla="*/ 1750391 h 2311974"/>
                <a:gd name="connsiteX466" fmla="*/ 26083 w 1809181"/>
                <a:gd name="connsiteY466" fmla="*/ 1747960 h 2311974"/>
                <a:gd name="connsiteX467" fmla="*/ 30825 w 1809181"/>
                <a:gd name="connsiteY467" fmla="*/ 1733373 h 2311974"/>
                <a:gd name="connsiteX468" fmla="*/ 30825 w 1809181"/>
                <a:gd name="connsiteY468" fmla="*/ 1723649 h 2311974"/>
                <a:gd name="connsiteX469" fmla="*/ 18969 w 1809181"/>
                <a:gd name="connsiteY469" fmla="*/ 1723649 h 2311974"/>
                <a:gd name="connsiteX470" fmla="*/ 16598 w 1809181"/>
                <a:gd name="connsiteY470" fmla="*/ 1701769 h 2311974"/>
                <a:gd name="connsiteX471" fmla="*/ 4743 w 1809181"/>
                <a:gd name="connsiteY471" fmla="*/ 1701769 h 2311974"/>
                <a:gd name="connsiteX472" fmla="*/ 0 w 1809181"/>
                <a:gd name="connsiteY472" fmla="*/ 1684751 h 2311974"/>
                <a:gd name="connsiteX473" fmla="*/ 23712 w 1809181"/>
                <a:gd name="connsiteY473" fmla="*/ 1675027 h 2311974"/>
                <a:gd name="connsiteX474" fmla="*/ 23712 w 1809181"/>
                <a:gd name="connsiteY474" fmla="*/ 1672596 h 2311974"/>
                <a:gd name="connsiteX475" fmla="*/ 47423 w 1809181"/>
                <a:gd name="connsiteY475" fmla="*/ 1672596 h 2311974"/>
                <a:gd name="connsiteX476" fmla="*/ 40310 w 1809181"/>
                <a:gd name="connsiteY476" fmla="*/ 1638560 h 2311974"/>
                <a:gd name="connsiteX477" fmla="*/ 18969 w 1809181"/>
                <a:gd name="connsiteY477" fmla="*/ 1643422 h 2311974"/>
                <a:gd name="connsiteX478" fmla="*/ 16598 w 1809181"/>
                <a:gd name="connsiteY478" fmla="*/ 1611818 h 2311974"/>
                <a:gd name="connsiteX479" fmla="*/ 23712 w 1809181"/>
                <a:gd name="connsiteY479" fmla="*/ 1611818 h 2311974"/>
                <a:gd name="connsiteX480" fmla="*/ 11856 w 1809181"/>
                <a:gd name="connsiteY480" fmla="*/ 1602094 h 2311974"/>
                <a:gd name="connsiteX481" fmla="*/ 23712 w 1809181"/>
                <a:gd name="connsiteY481" fmla="*/ 1597232 h 2311974"/>
                <a:gd name="connsiteX482" fmla="*/ 16598 w 1809181"/>
                <a:gd name="connsiteY482" fmla="*/ 1582645 h 2311974"/>
                <a:gd name="connsiteX483" fmla="*/ 18969 w 1809181"/>
                <a:gd name="connsiteY483" fmla="*/ 1570489 h 2311974"/>
                <a:gd name="connsiteX484" fmla="*/ 18969 w 1809181"/>
                <a:gd name="connsiteY484" fmla="*/ 1553472 h 2311974"/>
                <a:gd name="connsiteX485" fmla="*/ 30825 w 1809181"/>
                <a:gd name="connsiteY485" fmla="*/ 1548610 h 2311974"/>
                <a:gd name="connsiteX486" fmla="*/ 30825 w 1809181"/>
                <a:gd name="connsiteY486" fmla="*/ 1541316 h 2311974"/>
                <a:gd name="connsiteX487" fmla="*/ 37939 w 1809181"/>
                <a:gd name="connsiteY487" fmla="*/ 1548610 h 2311974"/>
                <a:gd name="connsiteX488" fmla="*/ 52165 w 1809181"/>
                <a:gd name="connsiteY488" fmla="*/ 1541316 h 2311974"/>
                <a:gd name="connsiteX489" fmla="*/ 47423 w 1809181"/>
                <a:gd name="connsiteY489" fmla="*/ 1541316 h 2311974"/>
                <a:gd name="connsiteX490" fmla="*/ 54537 w 1809181"/>
                <a:gd name="connsiteY490" fmla="*/ 1538885 h 2311974"/>
                <a:gd name="connsiteX491" fmla="*/ 59279 w 1809181"/>
                <a:gd name="connsiteY491" fmla="*/ 1546179 h 2311974"/>
                <a:gd name="connsiteX492" fmla="*/ 66392 w 1809181"/>
                <a:gd name="connsiteY492" fmla="*/ 1546179 h 2311974"/>
                <a:gd name="connsiteX493" fmla="*/ 80619 w 1809181"/>
                <a:gd name="connsiteY493" fmla="*/ 1553472 h 2311974"/>
                <a:gd name="connsiteX494" fmla="*/ 85361 w 1809181"/>
                <a:gd name="connsiteY494" fmla="*/ 1548610 h 2311974"/>
                <a:gd name="connsiteX495" fmla="*/ 94846 w 1809181"/>
                <a:gd name="connsiteY495" fmla="*/ 1560765 h 2311974"/>
                <a:gd name="connsiteX496" fmla="*/ 99588 w 1809181"/>
                <a:gd name="connsiteY496" fmla="*/ 1570489 h 2311974"/>
                <a:gd name="connsiteX497" fmla="*/ 106702 w 1809181"/>
                <a:gd name="connsiteY497" fmla="*/ 1568058 h 2311974"/>
                <a:gd name="connsiteX498" fmla="*/ 113815 w 1809181"/>
                <a:gd name="connsiteY498" fmla="*/ 1575352 h 2311974"/>
                <a:gd name="connsiteX499" fmla="*/ 128042 w 1809181"/>
                <a:gd name="connsiteY499" fmla="*/ 1570489 h 2311974"/>
                <a:gd name="connsiteX500" fmla="*/ 132784 w 1809181"/>
                <a:gd name="connsiteY500" fmla="*/ 1582645 h 2311974"/>
                <a:gd name="connsiteX501" fmla="*/ 154124 w 1809181"/>
                <a:gd name="connsiteY501" fmla="*/ 1587507 h 2311974"/>
                <a:gd name="connsiteX502" fmla="*/ 154124 w 1809181"/>
                <a:gd name="connsiteY502" fmla="*/ 1570489 h 2311974"/>
                <a:gd name="connsiteX503" fmla="*/ 163609 w 1809181"/>
                <a:gd name="connsiteY503" fmla="*/ 1570489 h 2311974"/>
                <a:gd name="connsiteX504" fmla="*/ 173094 w 1809181"/>
                <a:gd name="connsiteY504" fmla="*/ 1553472 h 2311974"/>
                <a:gd name="connsiteX505" fmla="*/ 161238 w 1809181"/>
                <a:gd name="connsiteY505" fmla="*/ 1473246 h 2311974"/>
                <a:gd name="connsiteX506" fmla="*/ 168351 w 1809181"/>
                <a:gd name="connsiteY506" fmla="*/ 1478108 h 2311974"/>
                <a:gd name="connsiteX507" fmla="*/ 173094 w 1809181"/>
                <a:gd name="connsiteY507" fmla="*/ 1465952 h 2311974"/>
                <a:gd name="connsiteX508" fmla="*/ 180207 w 1809181"/>
                <a:gd name="connsiteY508" fmla="*/ 1470814 h 2311974"/>
                <a:gd name="connsiteX509" fmla="*/ 180207 w 1809181"/>
                <a:gd name="connsiteY509" fmla="*/ 1465952 h 2311974"/>
                <a:gd name="connsiteX510" fmla="*/ 194434 w 1809181"/>
                <a:gd name="connsiteY510" fmla="*/ 1465952 h 2311974"/>
                <a:gd name="connsiteX511" fmla="*/ 180207 w 1809181"/>
                <a:gd name="connsiteY511" fmla="*/ 1376002 h 2311974"/>
                <a:gd name="connsiteX512" fmla="*/ 161238 w 1809181"/>
                <a:gd name="connsiteY512" fmla="*/ 1380864 h 2311974"/>
                <a:gd name="connsiteX513" fmla="*/ 161238 w 1809181"/>
                <a:gd name="connsiteY513" fmla="*/ 1373571 h 2311974"/>
                <a:gd name="connsiteX514" fmla="*/ 135155 w 1809181"/>
                <a:gd name="connsiteY514" fmla="*/ 1373571 h 2311974"/>
                <a:gd name="connsiteX515" fmla="*/ 132784 w 1809181"/>
                <a:gd name="connsiteY515" fmla="*/ 1346829 h 2311974"/>
                <a:gd name="connsiteX516" fmla="*/ 132784 w 1809181"/>
                <a:gd name="connsiteY516" fmla="*/ 1334673 h 2311974"/>
                <a:gd name="connsiteX517" fmla="*/ 139898 w 1809181"/>
                <a:gd name="connsiteY517" fmla="*/ 1327380 h 2311974"/>
                <a:gd name="connsiteX518" fmla="*/ 135155 w 1809181"/>
                <a:gd name="connsiteY518" fmla="*/ 1305500 h 2311974"/>
                <a:gd name="connsiteX519" fmla="*/ 142269 w 1809181"/>
                <a:gd name="connsiteY519" fmla="*/ 1303069 h 2311974"/>
                <a:gd name="connsiteX520" fmla="*/ 139898 w 1809181"/>
                <a:gd name="connsiteY520" fmla="*/ 1298207 h 2311974"/>
                <a:gd name="connsiteX521" fmla="*/ 142269 w 1809181"/>
                <a:gd name="connsiteY521" fmla="*/ 1295775 h 2311974"/>
                <a:gd name="connsiteX522" fmla="*/ 149382 w 1809181"/>
                <a:gd name="connsiteY522" fmla="*/ 1295775 h 2311974"/>
                <a:gd name="connsiteX523" fmla="*/ 149382 w 1809181"/>
                <a:gd name="connsiteY523" fmla="*/ 1276327 h 2311974"/>
                <a:gd name="connsiteX524" fmla="*/ 142269 w 1809181"/>
                <a:gd name="connsiteY524" fmla="*/ 1276327 h 2311974"/>
                <a:gd name="connsiteX525" fmla="*/ 142269 w 1809181"/>
                <a:gd name="connsiteY525" fmla="*/ 1247154 h 2311974"/>
                <a:gd name="connsiteX526" fmla="*/ 154124 w 1809181"/>
                <a:gd name="connsiteY526" fmla="*/ 1242291 h 2311974"/>
                <a:gd name="connsiteX527" fmla="*/ 149382 w 1809181"/>
                <a:gd name="connsiteY527" fmla="*/ 1220411 h 2311974"/>
                <a:gd name="connsiteX528" fmla="*/ 180207 w 1809181"/>
                <a:gd name="connsiteY528" fmla="*/ 1215549 h 2311974"/>
                <a:gd name="connsiteX529" fmla="*/ 175465 w 1809181"/>
                <a:gd name="connsiteY529" fmla="*/ 1198532 h 2311974"/>
                <a:gd name="connsiteX530" fmla="*/ 161238 w 1809181"/>
                <a:gd name="connsiteY530" fmla="*/ 1193669 h 2311974"/>
                <a:gd name="connsiteX531" fmla="*/ 154124 w 1809181"/>
                <a:gd name="connsiteY531" fmla="*/ 1179083 h 2311974"/>
                <a:gd name="connsiteX532" fmla="*/ 132784 w 1809181"/>
                <a:gd name="connsiteY532" fmla="*/ 1179083 h 2311974"/>
                <a:gd name="connsiteX533" fmla="*/ 128042 w 1809181"/>
                <a:gd name="connsiteY533" fmla="*/ 1157203 h 2311974"/>
                <a:gd name="connsiteX534" fmla="*/ 118557 w 1809181"/>
                <a:gd name="connsiteY534" fmla="*/ 1157203 h 2311974"/>
                <a:gd name="connsiteX535" fmla="*/ 99588 w 1809181"/>
                <a:gd name="connsiteY535" fmla="*/ 1157203 h 2311974"/>
                <a:gd name="connsiteX536" fmla="*/ 94846 w 1809181"/>
                <a:gd name="connsiteY536" fmla="*/ 1132892 h 2311974"/>
                <a:gd name="connsiteX537" fmla="*/ 87732 w 1809181"/>
                <a:gd name="connsiteY537" fmla="*/ 1115874 h 2311974"/>
                <a:gd name="connsiteX538" fmla="*/ 85361 w 1809181"/>
                <a:gd name="connsiteY538" fmla="*/ 1084270 h 2311974"/>
                <a:gd name="connsiteX539" fmla="*/ 92475 w 1809181"/>
                <a:gd name="connsiteY539" fmla="*/ 1084270 h 2311974"/>
                <a:gd name="connsiteX540" fmla="*/ 94846 w 1809181"/>
                <a:gd name="connsiteY540" fmla="*/ 1074546 h 2311974"/>
                <a:gd name="connsiteX541" fmla="*/ 85361 w 1809181"/>
                <a:gd name="connsiteY541" fmla="*/ 1047803 h 2311974"/>
                <a:gd name="connsiteX542" fmla="*/ 80619 w 1809181"/>
                <a:gd name="connsiteY542" fmla="*/ 1025924 h 2311974"/>
                <a:gd name="connsiteX543" fmla="*/ 73506 w 1809181"/>
                <a:gd name="connsiteY543" fmla="*/ 1025924 h 2311974"/>
                <a:gd name="connsiteX544" fmla="*/ 71134 w 1809181"/>
                <a:gd name="connsiteY544" fmla="*/ 1021061 h 2311974"/>
                <a:gd name="connsiteX545" fmla="*/ 85361 w 1809181"/>
                <a:gd name="connsiteY545" fmla="*/ 999182 h 2311974"/>
                <a:gd name="connsiteX546" fmla="*/ 99588 w 1809181"/>
                <a:gd name="connsiteY546" fmla="*/ 1004044 h 2311974"/>
                <a:gd name="connsiteX547" fmla="*/ 101959 w 1809181"/>
                <a:gd name="connsiteY547" fmla="*/ 1011337 h 2311974"/>
                <a:gd name="connsiteX548" fmla="*/ 113815 w 1809181"/>
                <a:gd name="connsiteY548" fmla="*/ 1018630 h 2311974"/>
                <a:gd name="connsiteX549" fmla="*/ 132784 w 1809181"/>
                <a:gd name="connsiteY549" fmla="*/ 1018630 h 2311974"/>
                <a:gd name="connsiteX550" fmla="*/ 135155 w 1809181"/>
                <a:gd name="connsiteY550" fmla="*/ 1025924 h 2311974"/>
                <a:gd name="connsiteX551" fmla="*/ 147011 w 1809181"/>
                <a:gd name="connsiteY551" fmla="*/ 1021061 h 2311974"/>
                <a:gd name="connsiteX552" fmla="*/ 154124 w 1809181"/>
                <a:gd name="connsiteY552" fmla="*/ 1004044 h 2311974"/>
                <a:gd name="connsiteX553" fmla="*/ 208661 w 1809181"/>
                <a:gd name="connsiteY553" fmla="*/ 1006475 h 2311974"/>
                <a:gd name="connsiteX554" fmla="*/ 241857 w 1809181"/>
                <a:gd name="connsiteY554" fmla="*/ 1040510 h 2311974"/>
                <a:gd name="connsiteX555" fmla="*/ 244228 w 1809181"/>
                <a:gd name="connsiteY555" fmla="*/ 1028355 h 2311974"/>
                <a:gd name="connsiteX556" fmla="*/ 237114 w 1809181"/>
                <a:gd name="connsiteY556" fmla="*/ 1028355 h 2311974"/>
                <a:gd name="connsiteX557" fmla="*/ 234743 w 1809181"/>
                <a:gd name="connsiteY557" fmla="*/ 1021061 h 2311974"/>
                <a:gd name="connsiteX558" fmla="*/ 222888 w 1809181"/>
                <a:gd name="connsiteY558" fmla="*/ 1011337 h 2311974"/>
                <a:gd name="connsiteX559" fmla="*/ 227630 w 1809181"/>
                <a:gd name="connsiteY559" fmla="*/ 1004044 h 2311974"/>
                <a:gd name="connsiteX560" fmla="*/ 234743 w 1809181"/>
                <a:gd name="connsiteY560" fmla="*/ 1004044 h 2311974"/>
                <a:gd name="connsiteX561" fmla="*/ 237114 w 1809181"/>
                <a:gd name="connsiteY561" fmla="*/ 991888 h 2311974"/>
                <a:gd name="connsiteX562" fmla="*/ 256084 w 1809181"/>
                <a:gd name="connsiteY562" fmla="*/ 991888 h 2311974"/>
                <a:gd name="connsiteX563" fmla="*/ 258455 w 1809181"/>
                <a:gd name="connsiteY563" fmla="*/ 977302 h 2311974"/>
                <a:gd name="connsiteX564" fmla="*/ 265568 w 1809181"/>
                <a:gd name="connsiteY564" fmla="*/ 979733 h 2311974"/>
                <a:gd name="connsiteX565" fmla="*/ 275053 w 1809181"/>
                <a:gd name="connsiteY565" fmla="*/ 965146 h 2311974"/>
                <a:gd name="connsiteX566" fmla="*/ 296393 w 1809181"/>
                <a:gd name="connsiteY566" fmla="*/ 970008 h 2311974"/>
                <a:gd name="connsiteX567" fmla="*/ 296393 w 1809181"/>
                <a:gd name="connsiteY567" fmla="*/ 977302 h 2311974"/>
                <a:gd name="connsiteX568" fmla="*/ 317733 w 1809181"/>
                <a:gd name="connsiteY568" fmla="*/ 991888 h 2311974"/>
                <a:gd name="connsiteX569" fmla="*/ 317733 w 1809181"/>
                <a:gd name="connsiteY569" fmla="*/ 943266 h 2311974"/>
                <a:gd name="connsiteX570" fmla="*/ 329589 w 1809181"/>
                <a:gd name="connsiteY570" fmla="*/ 935973 h 2311974"/>
                <a:gd name="connsiteX571" fmla="*/ 336702 w 1809181"/>
                <a:gd name="connsiteY571" fmla="*/ 921386 h 2311974"/>
                <a:gd name="connsiteX572" fmla="*/ 353300 w 1809181"/>
                <a:gd name="connsiteY572" fmla="*/ 921386 h 2311974"/>
                <a:gd name="connsiteX573" fmla="*/ 358043 w 1809181"/>
                <a:gd name="connsiteY573" fmla="*/ 909231 h 2311974"/>
                <a:gd name="connsiteX574" fmla="*/ 386496 w 1809181"/>
                <a:gd name="connsiteY574" fmla="*/ 909231 h 2311974"/>
                <a:gd name="connsiteX575" fmla="*/ 386496 w 1809181"/>
                <a:gd name="connsiteY575" fmla="*/ 899507 h 2311974"/>
                <a:gd name="connsiteX576" fmla="*/ 374641 w 1809181"/>
                <a:gd name="connsiteY576" fmla="*/ 894644 h 2311974"/>
                <a:gd name="connsiteX577" fmla="*/ 384125 w 1809181"/>
                <a:gd name="connsiteY577" fmla="*/ 882489 h 2311974"/>
                <a:gd name="connsiteX578" fmla="*/ 367527 w 1809181"/>
                <a:gd name="connsiteY578" fmla="*/ 872764 h 2311974"/>
                <a:gd name="connsiteX579" fmla="*/ 374641 w 1809181"/>
                <a:gd name="connsiteY579" fmla="*/ 865471 h 2311974"/>
                <a:gd name="connsiteX580" fmla="*/ 379383 w 1809181"/>
                <a:gd name="connsiteY580" fmla="*/ 867902 h 2311974"/>
                <a:gd name="connsiteX581" fmla="*/ 384125 w 1809181"/>
                <a:gd name="connsiteY581" fmla="*/ 860609 h 2311974"/>
                <a:gd name="connsiteX582" fmla="*/ 379383 w 1809181"/>
                <a:gd name="connsiteY582" fmla="*/ 860609 h 2311974"/>
                <a:gd name="connsiteX583" fmla="*/ 391239 w 1809181"/>
                <a:gd name="connsiteY583" fmla="*/ 853316 h 2311974"/>
                <a:gd name="connsiteX584" fmla="*/ 393610 w 1809181"/>
                <a:gd name="connsiteY584" fmla="*/ 846022 h 2311974"/>
                <a:gd name="connsiteX585" fmla="*/ 400723 w 1809181"/>
                <a:gd name="connsiteY585" fmla="*/ 858178 h 2311974"/>
                <a:gd name="connsiteX586" fmla="*/ 407837 w 1809181"/>
                <a:gd name="connsiteY586" fmla="*/ 853316 h 2311974"/>
                <a:gd name="connsiteX587" fmla="*/ 407837 w 1809181"/>
                <a:gd name="connsiteY587" fmla="*/ 831436 h 2311974"/>
                <a:gd name="connsiteX588" fmla="*/ 414950 w 1809181"/>
                <a:gd name="connsiteY588" fmla="*/ 831436 h 2311974"/>
                <a:gd name="connsiteX589" fmla="*/ 414950 w 1809181"/>
                <a:gd name="connsiteY589" fmla="*/ 811987 h 2311974"/>
                <a:gd name="connsiteX590" fmla="*/ 422063 w 1809181"/>
                <a:gd name="connsiteY590" fmla="*/ 809556 h 2311974"/>
                <a:gd name="connsiteX591" fmla="*/ 429177 w 1809181"/>
                <a:gd name="connsiteY591" fmla="*/ 802263 h 2311974"/>
                <a:gd name="connsiteX592" fmla="*/ 445775 w 1809181"/>
                <a:gd name="connsiteY592" fmla="*/ 804694 h 2311974"/>
                <a:gd name="connsiteX593" fmla="*/ 445775 w 1809181"/>
                <a:gd name="connsiteY593" fmla="*/ 809556 h 2311974"/>
                <a:gd name="connsiteX594" fmla="*/ 452888 w 1809181"/>
                <a:gd name="connsiteY594" fmla="*/ 804694 h 2311974"/>
                <a:gd name="connsiteX595" fmla="*/ 460002 w 1809181"/>
                <a:gd name="connsiteY595" fmla="*/ 804694 h 2311974"/>
                <a:gd name="connsiteX596" fmla="*/ 460002 w 1809181"/>
                <a:gd name="connsiteY596" fmla="*/ 802263 h 2311974"/>
                <a:gd name="connsiteX597" fmla="*/ 474229 w 1809181"/>
                <a:gd name="connsiteY597" fmla="*/ 797400 h 2311974"/>
                <a:gd name="connsiteX598" fmla="*/ 469486 w 1809181"/>
                <a:gd name="connsiteY598" fmla="*/ 777952 h 2311974"/>
                <a:gd name="connsiteX599" fmla="*/ 462373 w 1809181"/>
                <a:gd name="connsiteY599" fmla="*/ 770658 h 2311974"/>
                <a:gd name="connsiteX600" fmla="*/ 467115 w 1809181"/>
                <a:gd name="connsiteY600" fmla="*/ 768227 h 2311974"/>
                <a:gd name="connsiteX601" fmla="*/ 493198 w 1809181"/>
                <a:gd name="connsiteY601" fmla="*/ 763365 h 2311974"/>
                <a:gd name="connsiteX602" fmla="*/ 535878 w 1809181"/>
                <a:gd name="connsiteY602" fmla="*/ 741485 h 2311974"/>
                <a:gd name="connsiteX603" fmla="*/ 524023 w 1809181"/>
                <a:gd name="connsiteY603" fmla="*/ 726899 h 2311974"/>
                <a:gd name="connsiteX604" fmla="*/ 469486 w 1809181"/>
                <a:gd name="connsiteY604" fmla="*/ 705019 h 2311974"/>
                <a:gd name="connsiteX605" fmla="*/ 493198 w 1809181"/>
                <a:gd name="connsiteY605" fmla="*/ 680708 h 2311974"/>
                <a:gd name="connsiteX606" fmla="*/ 500311 w 1809181"/>
                <a:gd name="connsiteY606" fmla="*/ 673414 h 2311974"/>
                <a:gd name="connsiteX607" fmla="*/ 528765 w 1809181"/>
                <a:gd name="connsiteY607" fmla="*/ 670983 h 2311974"/>
                <a:gd name="connsiteX608" fmla="*/ 616497 w 1809181"/>
                <a:gd name="connsiteY608" fmla="*/ 692863 h 2311974"/>
                <a:gd name="connsiteX609" fmla="*/ 630724 w 1809181"/>
                <a:gd name="connsiteY609" fmla="*/ 688001 h 2311974"/>
                <a:gd name="connsiteX610" fmla="*/ 630724 w 1809181"/>
                <a:gd name="connsiteY610" fmla="*/ 695294 h 2311974"/>
                <a:gd name="connsiteX611" fmla="*/ 640208 w 1809181"/>
                <a:gd name="connsiteY611" fmla="*/ 695294 h 2311974"/>
                <a:gd name="connsiteX612" fmla="*/ 644951 w 1809181"/>
                <a:gd name="connsiteY612" fmla="*/ 678277 h 2311974"/>
                <a:gd name="connsiteX613" fmla="*/ 652064 w 1809181"/>
                <a:gd name="connsiteY613" fmla="*/ 666121 h 2311974"/>
                <a:gd name="connsiteX614" fmla="*/ 663920 w 1809181"/>
                <a:gd name="connsiteY614" fmla="*/ 688001 h 2311974"/>
                <a:gd name="connsiteX615" fmla="*/ 671033 w 1809181"/>
                <a:gd name="connsiteY615" fmla="*/ 685570 h 2311974"/>
                <a:gd name="connsiteX616" fmla="*/ 685260 w 1809181"/>
                <a:gd name="connsiteY616" fmla="*/ 700156 h 2311974"/>
                <a:gd name="connsiteX617" fmla="*/ 685260 w 1809181"/>
                <a:gd name="connsiteY617" fmla="*/ 700156 h 2311974"/>
                <a:gd name="connsiteX618" fmla="*/ 671033 w 1809181"/>
                <a:gd name="connsiteY618" fmla="*/ 685570 h 2311974"/>
                <a:gd name="connsiteX619" fmla="*/ 663920 w 1809181"/>
                <a:gd name="connsiteY619" fmla="*/ 688001 h 2311974"/>
                <a:gd name="connsiteX620" fmla="*/ 652064 w 1809181"/>
                <a:gd name="connsiteY620" fmla="*/ 666121 h 2311974"/>
                <a:gd name="connsiteX621" fmla="*/ 652064 w 1809181"/>
                <a:gd name="connsiteY621" fmla="*/ 658827 h 2311974"/>
                <a:gd name="connsiteX622" fmla="*/ 673404 w 1809181"/>
                <a:gd name="connsiteY622" fmla="*/ 646672 h 2311974"/>
                <a:gd name="connsiteX623" fmla="*/ 666291 w 1809181"/>
                <a:gd name="connsiteY623" fmla="*/ 639379 h 2311974"/>
                <a:gd name="connsiteX624" fmla="*/ 697116 w 1809181"/>
                <a:gd name="connsiteY624" fmla="*/ 629654 h 2311974"/>
                <a:gd name="connsiteX625" fmla="*/ 692374 w 1809181"/>
                <a:gd name="connsiteY625" fmla="*/ 615068 h 2311974"/>
                <a:gd name="connsiteX626" fmla="*/ 659178 w 1809181"/>
                <a:gd name="connsiteY626" fmla="*/ 610205 h 2311974"/>
                <a:gd name="connsiteX627" fmla="*/ 656806 w 1809181"/>
                <a:gd name="connsiteY627" fmla="*/ 595619 h 2311974"/>
                <a:gd name="connsiteX628" fmla="*/ 666291 w 1809181"/>
                <a:gd name="connsiteY628" fmla="*/ 534841 h 2311974"/>
                <a:gd name="connsiteX629" fmla="*/ 656806 w 1809181"/>
                <a:gd name="connsiteY629" fmla="*/ 525117 h 2311974"/>
                <a:gd name="connsiteX630" fmla="*/ 656806 w 1809181"/>
                <a:gd name="connsiteY630" fmla="*/ 503237 h 2311974"/>
                <a:gd name="connsiteX631" fmla="*/ 640208 w 1809181"/>
                <a:gd name="connsiteY631" fmla="*/ 503237 h 2311974"/>
                <a:gd name="connsiteX632" fmla="*/ 644951 w 1809181"/>
                <a:gd name="connsiteY632" fmla="*/ 471633 h 2311974"/>
                <a:gd name="connsiteX633" fmla="*/ 637837 w 1809181"/>
                <a:gd name="connsiteY633" fmla="*/ 464340 h 2311974"/>
                <a:gd name="connsiteX634" fmla="*/ 640208 w 1809181"/>
                <a:gd name="connsiteY634" fmla="*/ 444891 h 2311974"/>
                <a:gd name="connsiteX635" fmla="*/ 659178 w 1809181"/>
                <a:gd name="connsiteY635" fmla="*/ 444891 h 2311974"/>
                <a:gd name="connsiteX636" fmla="*/ 678147 w 1809181"/>
                <a:gd name="connsiteY636" fmla="*/ 430304 h 2311974"/>
                <a:gd name="connsiteX637" fmla="*/ 680518 w 1809181"/>
                <a:gd name="connsiteY637" fmla="*/ 427873 h 2311974"/>
                <a:gd name="connsiteX638" fmla="*/ 659178 w 1809181"/>
                <a:gd name="connsiteY638" fmla="*/ 423011 h 2311974"/>
                <a:gd name="connsiteX639" fmla="*/ 666291 w 1809181"/>
                <a:gd name="connsiteY639" fmla="*/ 405993 h 2311974"/>
                <a:gd name="connsiteX640" fmla="*/ 692374 w 1809181"/>
                <a:gd name="connsiteY640" fmla="*/ 408424 h 2311974"/>
                <a:gd name="connsiteX641" fmla="*/ 687631 w 1809181"/>
                <a:gd name="connsiteY641" fmla="*/ 388975 h 2311974"/>
                <a:gd name="connsiteX642" fmla="*/ 687631 w 1809181"/>
                <a:gd name="connsiteY642" fmla="*/ 374389 h 2311974"/>
                <a:gd name="connsiteX643" fmla="*/ 704229 w 1809181"/>
                <a:gd name="connsiteY643" fmla="*/ 374389 h 2311974"/>
                <a:gd name="connsiteX644" fmla="*/ 706600 w 1809181"/>
                <a:gd name="connsiteY644" fmla="*/ 367096 h 2311974"/>
                <a:gd name="connsiteX645" fmla="*/ 713714 w 1809181"/>
                <a:gd name="connsiteY645" fmla="*/ 364665 h 2311974"/>
                <a:gd name="connsiteX646" fmla="*/ 711343 w 1809181"/>
                <a:gd name="connsiteY646" fmla="*/ 347647 h 2311974"/>
                <a:gd name="connsiteX647" fmla="*/ 739796 w 1809181"/>
                <a:gd name="connsiteY647" fmla="*/ 337922 h 2311974"/>
                <a:gd name="connsiteX648" fmla="*/ 727941 w 1809181"/>
                <a:gd name="connsiteY648" fmla="*/ 333060 h 2311974"/>
                <a:gd name="connsiteX649" fmla="*/ 725569 w 1809181"/>
                <a:gd name="connsiteY649" fmla="*/ 311180 h 2311974"/>
                <a:gd name="connsiteX650" fmla="*/ 718456 w 1809181"/>
                <a:gd name="connsiteY650" fmla="*/ 308749 h 2311974"/>
                <a:gd name="connsiteX651" fmla="*/ 725569 w 1809181"/>
                <a:gd name="connsiteY651" fmla="*/ 299025 h 2311974"/>
                <a:gd name="connsiteX652" fmla="*/ 725569 w 1809181"/>
                <a:gd name="connsiteY652" fmla="*/ 296594 h 2311974"/>
                <a:gd name="connsiteX653" fmla="*/ 713714 w 1809181"/>
                <a:gd name="connsiteY653" fmla="*/ 291732 h 2311974"/>
                <a:gd name="connsiteX654" fmla="*/ 704229 w 1809181"/>
                <a:gd name="connsiteY654" fmla="*/ 299025 h 2311974"/>
                <a:gd name="connsiteX655" fmla="*/ 692374 w 1809181"/>
                <a:gd name="connsiteY655" fmla="*/ 282007 h 2311974"/>
                <a:gd name="connsiteX656" fmla="*/ 706600 w 1809181"/>
                <a:gd name="connsiteY656" fmla="*/ 255265 h 2311974"/>
                <a:gd name="connsiteX657" fmla="*/ 713714 w 1809181"/>
                <a:gd name="connsiteY657" fmla="*/ 267421 h 2311974"/>
                <a:gd name="connsiteX658" fmla="*/ 732683 w 1809181"/>
                <a:gd name="connsiteY658" fmla="*/ 240679 h 2311974"/>
                <a:gd name="connsiteX659" fmla="*/ 742167 w 1809181"/>
                <a:gd name="connsiteY659" fmla="*/ 240679 h 2311974"/>
                <a:gd name="connsiteX660" fmla="*/ 742167 w 1809181"/>
                <a:gd name="connsiteY660" fmla="*/ 233385 h 2311974"/>
                <a:gd name="connsiteX661" fmla="*/ 720827 w 1809181"/>
                <a:gd name="connsiteY661" fmla="*/ 218799 h 2311974"/>
                <a:gd name="connsiteX662" fmla="*/ 727941 w 1809181"/>
                <a:gd name="connsiteY662" fmla="*/ 199350 h 2311974"/>
                <a:gd name="connsiteX663" fmla="*/ 754023 w 1809181"/>
                <a:gd name="connsiteY663" fmla="*/ 199350 h 2311974"/>
                <a:gd name="connsiteX664" fmla="*/ 761137 w 1809181"/>
                <a:gd name="connsiteY664" fmla="*/ 192057 h 2311974"/>
                <a:gd name="connsiteX665" fmla="*/ 732683 w 1809181"/>
                <a:gd name="connsiteY665" fmla="*/ 150728 h 2311974"/>
                <a:gd name="connsiteX666" fmla="*/ 742167 w 1809181"/>
                <a:gd name="connsiteY666" fmla="*/ 131279 h 2311974"/>
                <a:gd name="connsiteX667" fmla="*/ 775363 w 1809181"/>
                <a:gd name="connsiteY667" fmla="*/ 116693 h 2311974"/>
                <a:gd name="connsiteX668" fmla="*/ 780106 w 1809181"/>
                <a:gd name="connsiteY668" fmla="*/ 131279 h 2311974"/>
                <a:gd name="connsiteX669" fmla="*/ 801446 w 1809181"/>
                <a:gd name="connsiteY669" fmla="*/ 116693 h 2311974"/>
                <a:gd name="connsiteX670" fmla="*/ 796704 w 1809181"/>
                <a:gd name="connsiteY670" fmla="*/ 109399 h 2311974"/>
                <a:gd name="connsiteX671" fmla="*/ 813302 w 1809181"/>
                <a:gd name="connsiteY671" fmla="*/ 102106 h 2311974"/>
                <a:gd name="connsiteX672" fmla="*/ 813302 w 1809181"/>
                <a:gd name="connsiteY672" fmla="*/ 94813 h 2311974"/>
                <a:gd name="connsiteX673" fmla="*/ 822786 w 1809181"/>
                <a:gd name="connsiteY673" fmla="*/ 87519 h 2311974"/>
                <a:gd name="connsiteX674" fmla="*/ 808559 w 1809181"/>
                <a:gd name="connsiteY674" fmla="*/ 53484 h 2311974"/>
                <a:gd name="connsiteX675" fmla="*/ 806188 w 1809181"/>
                <a:gd name="connsiteY675" fmla="*/ 7293 h 2311974"/>
                <a:gd name="connsiteX676" fmla="*/ 848869 w 1809181"/>
                <a:gd name="connsiteY676" fmla="*/ 17018 h 2311974"/>
                <a:gd name="connsiteX677" fmla="*/ 870209 w 1809181"/>
                <a:gd name="connsiteY677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96805 w 1809181"/>
                <a:gd name="connsiteY414" fmla="*/ 2241472 h 2311974"/>
                <a:gd name="connsiteX415" fmla="*/ 194434 w 1809181"/>
                <a:gd name="connsiteY415" fmla="*/ 2241472 h 2311974"/>
                <a:gd name="connsiteX416" fmla="*/ 194434 w 1809181"/>
                <a:gd name="connsiteY416" fmla="*/ 2234179 h 2311974"/>
                <a:gd name="connsiteX417" fmla="*/ 187320 w 1809181"/>
                <a:gd name="connsiteY417" fmla="*/ 2241472 h 2311974"/>
                <a:gd name="connsiteX418" fmla="*/ 154124 w 1809181"/>
                <a:gd name="connsiteY418" fmla="*/ 2209868 h 2311974"/>
                <a:gd name="connsiteX419" fmla="*/ 187320 w 1809181"/>
                <a:gd name="connsiteY419" fmla="*/ 2119918 h 2311974"/>
                <a:gd name="connsiteX420" fmla="*/ 196805 w 1809181"/>
                <a:gd name="connsiteY420" fmla="*/ 2119918 h 2311974"/>
                <a:gd name="connsiteX421" fmla="*/ 196805 w 1809181"/>
                <a:gd name="connsiteY421" fmla="*/ 2129642 h 2311974"/>
                <a:gd name="connsiteX422" fmla="*/ 237114 w 1809181"/>
                <a:gd name="connsiteY422" fmla="*/ 2124780 h 2311974"/>
                <a:gd name="connsiteX423" fmla="*/ 244228 w 1809181"/>
                <a:gd name="connsiteY423" fmla="*/ 2136935 h 2311974"/>
                <a:gd name="connsiteX424" fmla="*/ 263197 w 1809181"/>
                <a:gd name="connsiteY424" fmla="*/ 2124780 h 2311974"/>
                <a:gd name="connsiteX425" fmla="*/ 263197 w 1809181"/>
                <a:gd name="connsiteY425" fmla="*/ 2119918 h 2311974"/>
                <a:gd name="connsiteX426" fmla="*/ 284537 w 1809181"/>
                <a:gd name="connsiteY426" fmla="*/ 2105331 h 2311974"/>
                <a:gd name="connsiteX427" fmla="*/ 277424 w 1809181"/>
                <a:gd name="connsiteY427" fmla="*/ 2081020 h 2311974"/>
                <a:gd name="connsiteX428" fmla="*/ 291651 w 1809181"/>
                <a:gd name="connsiteY428" fmla="*/ 2076158 h 2311974"/>
                <a:gd name="connsiteX429" fmla="*/ 303506 w 1809181"/>
                <a:gd name="connsiteY429" fmla="*/ 2105331 h 2311974"/>
                <a:gd name="connsiteX430" fmla="*/ 324847 w 1809181"/>
                <a:gd name="connsiteY430" fmla="*/ 2095607 h 2311974"/>
                <a:gd name="connsiteX431" fmla="*/ 320104 w 1809181"/>
                <a:gd name="connsiteY431" fmla="*/ 2081020 h 2311974"/>
                <a:gd name="connsiteX432" fmla="*/ 339073 w 1809181"/>
                <a:gd name="connsiteY432" fmla="*/ 2034829 h 2311974"/>
                <a:gd name="connsiteX433" fmla="*/ 343816 w 1809181"/>
                <a:gd name="connsiteY433" fmla="*/ 2034829 h 2311974"/>
                <a:gd name="connsiteX434" fmla="*/ 343816 w 1809181"/>
                <a:gd name="connsiteY434" fmla="*/ 2008087 h 2311974"/>
                <a:gd name="connsiteX435" fmla="*/ 317733 w 1809181"/>
                <a:gd name="connsiteY435" fmla="*/ 2008087 h 2311974"/>
                <a:gd name="connsiteX436" fmla="*/ 320104 w 1809181"/>
                <a:gd name="connsiteY436" fmla="*/ 2000794 h 2311974"/>
                <a:gd name="connsiteX437" fmla="*/ 312991 w 1809181"/>
                <a:gd name="connsiteY437" fmla="*/ 1998363 h 2311974"/>
                <a:gd name="connsiteX438" fmla="*/ 298764 w 1809181"/>
                <a:gd name="connsiteY438" fmla="*/ 2020243 h 2311974"/>
                <a:gd name="connsiteX439" fmla="*/ 265568 w 1809181"/>
                <a:gd name="connsiteY439" fmla="*/ 1991069 h 2311974"/>
                <a:gd name="connsiteX440" fmla="*/ 263197 w 1809181"/>
                <a:gd name="connsiteY440" fmla="*/ 1991069 h 2311974"/>
                <a:gd name="connsiteX441" fmla="*/ 234743 w 1809181"/>
                <a:gd name="connsiteY441" fmla="*/ 1944879 h 2311974"/>
                <a:gd name="connsiteX442" fmla="*/ 227630 w 1809181"/>
                <a:gd name="connsiteY442" fmla="*/ 1957034 h 2311974"/>
                <a:gd name="connsiteX443" fmla="*/ 215774 w 1809181"/>
                <a:gd name="connsiteY443" fmla="*/ 1942447 h 2311974"/>
                <a:gd name="connsiteX444" fmla="*/ 208661 w 1809181"/>
                <a:gd name="connsiteY444" fmla="*/ 1944879 h 2311974"/>
                <a:gd name="connsiteX445" fmla="*/ 196805 w 1809181"/>
                <a:gd name="connsiteY445" fmla="*/ 1930292 h 2311974"/>
                <a:gd name="connsiteX446" fmla="*/ 173094 w 1809181"/>
                <a:gd name="connsiteY446" fmla="*/ 1952172 h 2311974"/>
                <a:gd name="connsiteX447" fmla="*/ 139898 w 1809181"/>
                <a:gd name="connsiteY447" fmla="*/ 1893826 h 2311974"/>
                <a:gd name="connsiteX448" fmla="*/ 106702 w 1809181"/>
                <a:gd name="connsiteY448" fmla="*/ 1910843 h 2311974"/>
                <a:gd name="connsiteX449" fmla="*/ 99588 w 1809181"/>
                <a:gd name="connsiteY449" fmla="*/ 1903550 h 2311974"/>
                <a:gd name="connsiteX450" fmla="*/ 99588 w 1809181"/>
                <a:gd name="connsiteY450" fmla="*/ 1896257 h 2311974"/>
                <a:gd name="connsiteX451" fmla="*/ 106702 w 1809181"/>
                <a:gd name="connsiteY451" fmla="*/ 1893826 h 2311974"/>
                <a:gd name="connsiteX452" fmla="*/ 106702 w 1809181"/>
                <a:gd name="connsiteY452" fmla="*/ 1886532 h 2311974"/>
                <a:gd name="connsiteX453" fmla="*/ 87732 w 1809181"/>
                <a:gd name="connsiteY453" fmla="*/ 1888963 h 2311974"/>
                <a:gd name="connsiteX454" fmla="*/ 85361 w 1809181"/>
                <a:gd name="connsiteY454" fmla="*/ 1867083 h 2311974"/>
                <a:gd name="connsiteX455" fmla="*/ 101959 w 1809181"/>
                <a:gd name="connsiteY455" fmla="*/ 1867083 h 2311974"/>
                <a:gd name="connsiteX456" fmla="*/ 101959 w 1809181"/>
                <a:gd name="connsiteY456" fmla="*/ 1859790 h 2311974"/>
                <a:gd name="connsiteX457" fmla="*/ 113815 w 1809181"/>
                <a:gd name="connsiteY457" fmla="*/ 1862221 h 2311974"/>
                <a:gd name="connsiteX458" fmla="*/ 120928 w 1809181"/>
                <a:gd name="connsiteY458" fmla="*/ 1847635 h 2311974"/>
                <a:gd name="connsiteX459" fmla="*/ 85361 w 1809181"/>
                <a:gd name="connsiteY459" fmla="*/ 1852497 h 2311974"/>
                <a:gd name="connsiteX460" fmla="*/ 78248 w 1809181"/>
                <a:gd name="connsiteY460" fmla="*/ 1813599 h 2311974"/>
                <a:gd name="connsiteX461" fmla="*/ 71134 w 1809181"/>
                <a:gd name="connsiteY461" fmla="*/ 1813599 h 2311974"/>
                <a:gd name="connsiteX462" fmla="*/ 64021 w 1809181"/>
                <a:gd name="connsiteY462" fmla="*/ 1764977 h 2311974"/>
                <a:gd name="connsiteX463" fmla="*/ 23712 w 1809181"/>
                <a:gd name="connsiteY463" fmla="*/ 1772271 h 2311974"/>
                <a:gd name="connsiteX464" fmla="*/ 23712 w 1809181"/>
                <a:gd name="connsiteY464" fmla="*/ 1750391 h 2311974"/>
                <a:gd name="connsiteX465" fmla="*/ 26083 w 1809181"/>
                <a:gd name="connsiteY465" fmla="*/ 1747960 h 2311974"/>
                <a:gd name="connsiteX466" fmla="*/ 30825 w 1809181"/>
                <a:gd name="connsiteY466" fmla="*/ 1733373 h 2311974"/>
                <a:gd name="connsiteX467" fmla="*/ 30825 w 1809181"/>
                <a:gd name="connsiteY467" fmla="*/ 1723649 h 2311974"/>
                <a:gd name="connsiteX468" fmla="*/ 18969 w 1809181"/>
                <a:gd name="connsiteY468" fmla="*/ 1723649 h 2311974"/>
                <a:gd name="connsiteX469" fmla="*/ 16598 w 1809181"/>
                <a:gd name="connsiteY469" fmla="*/ 1701769 h 2311974"/>
                <a:gd name="connsiteX470" fmla="*/ 4743 w 1809181"/>
                <a:gd name="connsiteY470" fmla="*/ 1701769 h 2311974"/>
                <a:gd name="connsiteX471" fmla="*/ 0 w 1809181"/>
                <a:gd name="connsiteY471" fmla="*/ 1684751 h 2311974"/>
                <a:gd name="connsiteX472" fmla="*/ 23712 w 1809181"/>
                <a:gd name="connsiteY472" fmla="*/ 1675027 h 2311974"/>
                <a:gd name="connsiteX473" fmla="*/ 23712 w 1809181"/>
                <a:gd name="connsiteY473" fmla="*/ 1672596 h 2311974"/>
                <a:gd name="connsiteX474" fmla="*/ 47423 w 1809181"/>
                <a:gd name="connsiteY474" fmla="*/ 1672596 h 2311974"/>
                <a:gd name="connsiteX475" fmla="*/ 40310 w 1809181"/>
                <a:gd name="connsiteY475" fmla="*/ 1638560 h 2311974"/>
                <a:gd name="connsiteX476" fmla="*/ 18969 w 1809181"/>
                <a:gd name="connsiteY476" fmla="*/ 1643422 h 2311974"/>
                <a:gd name="connsiteX477" fmla="*/ 16598 w 1809181"/>
                <a:gd name="connsiteY477" fmla="*/ 1611818 h 2311974"/>
                <a:gd name="connsiteX478" fmla="*/ 23712 w 1809181"/>
                <a:gd name="connsiteY478" fmla="*/ 1611818 h 2311974"/>
                <a:gd name="connsiteX479" fmla="*/ 11856 w 1809181"/>
                <a:gd name="connsiteY479" fmla="*/ 1602094 h 2311974"/>
                <a:gd name="connsiteX480" fmla="*/ 23712 w 1809181"/>
                <a:gd name="connsiteY480" fmla="*/ 1597232 h 2311974"/>
                <a:gd name="connsiteX481" fmla="*/ 16598 w 1809181"/>
                <a:gd name="connsiteY481" fmla="*/ 1582645 h 2311974"/>
                <a:gd name="connsiteX482" fmla="*/ 18969 w 1809181"/>
                <a:gd name="connsiteY482" fmla="*/ 1570489 h 2311974"/>
                <a:gd name="connsiteX483" fmla="*/ 18969 w 1809181"/>
                <a:gd name="connsiteY483" fmla="*/ 1553472 h 2311974"/>
                <a:gd name="connsiteX484" fmla="*/ 30825 w 1809181"/>
                <a:gd name="connsiteY484" fmla="*/ 1548610 h 2311974"/>
                <a:gd name="connsiteX485" fmla="*/ 30825 w 1809181"/>
                <a:gd name="connsiteY485" fmla="*/ 1541316 h 2311974"/>
                <a:gd name="connsiteX486" fmla="*/ 37939 w 1809181"/>
                <a:gd name="connsiteY486" fmla="*/ 1548610 h 2311974"/>
                <a:gd name="connsiteX487" fmla="*/ 52165 w 1809181"/>
                <a:gd name="connsiteY487" fmla="*/ 1541316 h 2311974"/>
                <a:gd name="connsiteX488" fmla="*/ 47423 w 1809181"/>
                <a:gd name="connsiteY488" fmla="*/ 1541316 h 2311974"/>
                <a:gd name="connsiteX489" fmla="*/ 54537 w 1809181"/>
                <a:gd name="connsiteY489" fmla="*/ 1538885 h 2311974"/>
                <a:gd name="connsiteX490" fmla="*/ 59279 w 1809181"/>
                <a:gd name="connsiteY490" fmla="*/ 1546179 h 2311974"/>
                <a:gd name="connsiteX491" fmla="*/ 66392 w 1809181"/>
                <a:gd name="connsiteY491" fmla="*/ 1546179 h 2311974"/>
                <a:gd name="connsiteX492" fmla="*/ 80619 w 1809181"/>
                <a:gd name="connsiteY492" fmla="*/ 1553472 h 2311974"/>
                <a:gd name="connsiteX493" fmla="*/ 85361 w 1809181"/>
                <a:gd name="connsiteY493" fmla="*/ 1548610 h 2311974"/>
                <a:gd name="connsiteX494" fmla="*/ 94846 w 1809181"/>
                <a:gd name="connsiteY494" fmla="*/ 1560765 h 2311974"/>
                <a:gd name="connsiteX495" fmla="*/ 99588 w 1809181"/>
                <a:gd name="connsiteY495" fmla="*/ 1570489 h 2311974"/>
                <a:gd name="connsiteX496" fmla="*/ 106702 w 1809181"/>
                <a:gd name="connsiteY496" fmla="*/ 1568058 h 2311974"/>
                <a:gd name="connsiteX497" fmla="*/ 113815 w 1809181"/>
                <a:gd name="connsiteY497" fmla="*/ 1575352 h 2311974"/>
                <a:gd name="connsiteX498" fmla="*/ 128042 w 1809181"/>
                <a:gd name="connsiteY498" fmla="*/ 1570489 h 2311974"/>
                <a:gd name="connsiteX499" fmla="*/ 132784 w 1809181"/>
                <a:gd name="connsiteY499" fmla="*/ 1582645 h 2311974"/>
                <a:gd name="connsiteX500" fmla="*/ 154124 w 1809181"/>
                <a:gd name="connsiteY500" fmla="*/ 1587507 h 2311974"/>
                <a:gd name="connsiteX501" fmla="*/ 154124 w 1809181"/>
                <a:gd name="connsiteY501" fmla="*/ 1570489 h 2311974"/>
                <a:gd name="connsiteX502" fmla="*/ 163609 w 1809181"/>
                <a:gd name="connsiteY502" fmla="*/ 1570489 h 2311974"/>
                <a:gd name="connsiteX503" fmla="*/ 173094 w 1809181"/>
                <a:gd name="connsiteY503" fmla="*/ 1553472 h 2311974"/>
                <a:gd name="connsiteX504" fmla="*/ 161238 w 1809181"/>
                <a:gd name="connsiteY504" fmla="*/ 1473246 h 2311974"/>
                <a:gd name="connsiteX505" fmla="*/ 168351 w 1809181"/>
                <a:gd name="connsiteY505" fmla="*/ 1478108 h 2311974"/>
                <a:gd name="connsiteX506" fmla="*/ 173094 w 1809181"/>
                <a:gd name="connsiteY506" fmla="*/ 1465952 h 2311974"/>
                <a:gd name="connsiteX507" fmla="*/ 180207 w 1809181"/>
                <a:gd name="connsiteY507" fmla="*/ 1470814 h 2311974"/>
                <a:gd name="connsiteX508" fmla="*/ 180207 w 1809181"/>
                <a:gd name="connsiteY508" fmla="*/ 1465952 h 2311974"/>
                <a:gd name="connsiteX509" fmla="*/ 194434 w 1809181"/>
                <a:gd name="connsiteY509" fmla="*/ 1465952 h 2311974"/>
                <a:gd name="connsiteX510" fmla="*/ 180207 w 1809181"/>
                <a:gd name="connsiteY510" fmla="*/ 1376002 h 2311974"/>
                <a:gd name="connsiteX511" fmla="*/ 161238 w 1809181"/>
                <a:gd name="connsiteY511" fmla="*/ 1380864 h 2311974"/>
                <a:gd name="connsiteX512" fmla="*/ 161238 w 1809181"/>
                <a:gd name="connsiteY512" fmla="*/ 1373571 h 2311974"/>
                <a:gd name="connsiteX513" fmla="*/ 135155 w 1809181"/>
                <a:gd name="connsiteY513" fmla="*/ 1373571 h 2311974"/>
                <a:gd name="connsiteX514" fmla="*/ 132784 w 1809181"/>
                <a:gd name="connsiteY514" fmla="*/ 1346829 h 2311974"/>
                <a:gd name="connsiteX515" fmla="*/ 132784 w 1809181"/>
                <a:gd name="connsiteY515" fmla="*/ 1334673 h 2311974"/>
                <a:gd name="connsiteX516" fmla="*/ 139898 w 1809181"/>
                <a:gd name="connsiteY516" fmla="*/ 1327380 h 2311974"/>
                <a:gd name="connsiteX517" fmla="*/ 135155 w 1809181"/>
                <a:gd name="connsiteY517" fmla="*/ 1305500 h 2311974"/>
                <a:gd name="connsiteX518" fmla="*/ 142269 w 1809181"/>
                <a:gd name="connsiteY518" fmla="*/ 1303069 h 2311974"/>
                <a:gd name="connsiteX519" fmla="*/ 139898 w 1809181"/>
                <a:gd name="connsiteY519" fmla="*/ 1298207 h 2311974"/>
                <a:gd name="connsiteX520" fmla="*/ 142269 w 1809181"/>
                <a:gd name="connsiteY520" fmla="*/ 1295775 h 2311974"/>
                <a:gd name="connsiteX521" fmla="*/ 149382 w 1809181"/>
                <a:gd name="connsiteY521" fmla="*/ 1295775 h 2311974"/>
                <a:gd name="connsiteX522" fmla="*/ 149382 w 1809181"/>
                <a:gd name="connsiteY522" fmla="*/ 1276327 h 2311974"/>
                <a:gd name="connsiteX523" fmla="*/ 142269 w 1809181"/>
                <a:gd name="connsiteY523" fmla="*/ 1276327 h 2311974"/>
                <a:gd name="connsiteX524" fmla="*/ 142269 w 1809181"/>
                <a:gd name="connsiteY524" fmla="*/ 1247154 h 2311974"/>
                <a:gd name="connsiteX525" fmla="*/ 154124 w 1809181"/>
                <a:gd name="connsiteY525" fmla="*/ 1242291 h 2311974"/>
                <a:gd name="connsiteX526" fmla="*/ 149382 w 1809181"/>
                <a:gd name="connsiteY526" fmla="*/ 1220411 h 2311974"/>
                <a:gd name="connsiteX527" fmla="*/ 180207 w 1809181"/>
                <a:gd name="connsiteY527" fmla="*/ 1215549 h 2311974"/>
                <a:gd name="connsiteX528" fmla="*/ 175465 w 1809181"/>
                <a:gd name="connsiteY528" fmla="*/ 1198532 h 2311974"/>
                <a:gd name="connsiteX529" fmla="*/ 161238 w 1809181"/>
                <a:gd name="connsiteY529" fmla="*/ 1193669 h 2311974"/>
                <a:gd name="connsiteX530" fmla="*/ 154124 w 1809181"/>
                <a:gd name="connsiteY530" fmla="*/ 1179083 h 2311974"/>
                <a:gd name="connsiteX531" fmla="*/ 132784 w 1809181"/>
                <a:gd name="connsiteY531" fmla="*/ 1179083 h 2311974"/>
                <a:gd name="connsiteX532" fmla="*/ 128042 w 1809181"/>
                <a:gd name="connsiteY532" fmla="*/ 1157203 h 2311974"/>
                <a:gd name="connsiteX533" fmla="*/ 118557 w 1809181"/>
                <a:gd name="connsiteY533" fmla="*/ 1157203 h 2311974"/>
                <a:gd name="connsiteX534" fmla="*/ 99588 w 1809181"/>
                <a:gd name="connsiteY534" fmla="*/ 1157203 h 2311974"/>
                <a:gd name="connsiteX535" fmla="*/ 94846 w 1809181"/>
                <a:gd name="connsiteY535" fmla="*/ 1132892 h 2311974"/>
                <a:gd name="connsiteX536" fmla="*/ 87732 w 1809181"/>
                <a:gd name="connsiteY536" fmla="*/ 1115874 h 2311974"/>
                <a:gd name="connsiteX537" fmla="*/ 85361 w 1809181"/>
                <a:gd name="connsiteY537" fmla="*/ 1084270 h 2311974"/>
                <a:gd name="connsiteX538" fmla="*/ 92475 w 1809181"/>
                <a:gd name="connsiteY538" fmla="*/ 1084270 h 2311974"/>
                <a:gd name="connsiteX539" fmla="*/ 94846 w 1809181"/>
                <a:gd name="connsiteY539" fmla="*/ 1074546 h 2311974"/>
                <a:gd name="connsiteX540" fmla="*/ 85361 w 1809181"/>
                <a:gd name="connsiteY540" fmla="*/ 1047803 h 2311974"/>
                <a:gd name="connsiteX541" fmla="*/ 80619 w 1809181"/>
                <a:gd name="connsiteY541" fmla="*/ 1025924 h 2311974"/>
                <a:gd name="connsiteX542" fmla="*/ 73506 w 1809181"/>
                <a:gd name="connsiteY542" fmla="*/ 1025924 h 2311974"/>
                <a:gd name="connsiteX543" fmla="*/ 71134 w 1809181"/>
                <a:gd name="connsiteY543" fmla="*/ 1021061 h 2311974"/>
                <a:gd name="connsiteX544" fmla="*/ 85361 w 1809181"/>
                <a:gd name="connsiteY544" fmla="*/ 999182 h 2311974"/>
                <a:gd name="connsiteX545" fmla="*/ 99588 w 1809181"/>
                <a:gd name="connsiteY545" fmla="*/ 1004044 h 2311974"/>
                <a:gd name="connsiteX546" fmla="*/ 101959 w 1809181"/>
                <a:gd name="connsiteY546" fmla="*/ 1011337 h 2311974"/>
                <a:gd name="connsiteX547" fmla="*/ 113815 w 1809181"/>
                <a:gd name="connsiteY547" fmla="*/ 1018630 h 2311974"/>
                <a:gd name="connsiteX548" fmla="*/ 132784 w 1809181"/>
                <a:gd name="connsiteY548" fmla="*/ 1018630 h 2311974"/>
                <a:gd name="connsiteX549" fmla="*/ 135155 w 1809181"/>
                <a:gd name="connsiteY549" fmla="*/ 1025924 h 2311974"/>
                <a:gd name="connsiteX550" fmla="*/ 147011 w 1809181"/>
                <a:gd name="connsiteY550" fmla="*/ 1021061 h 2311974"/>
                <a:gd name="connsiteX551" fmla="*/ 154124 w 1809181"/>
                <a:gd name="connsiteY551" fmla="*/ 1004044 h 2311974"/>
                <a:gd name="connsiteX552" fmla="*/ 208661 w 1809181"/>
                <a:gd name="connsiteY552" fmla="*/ 1006475 h 2311974"/>
                <a:gd name="connsiteX553" fmla="*/ 241857 w 1809181"/>
                <a:gd name="connsiteY553" fmla="*/ 1040510 h 2311974"/>
                <a:gd name="connsiteX554" fmla="*/ 244228 w 1809181"/>
                <a:gd name="connsiteY554" fmla="*/ 1028355 h 2311974"/>
                <a:gd name="connsiteX555" fmla="*/ 237114 w 1809181"/>
                <a:gd name="connsiteY555" fmla="*/ 1028355 h 2311974"/>
                <a:gd name="connsiteX556" fmla="*/ 234743 w 1809181"/>
                <a:gd name="connsiteY556" fmla="*/ 1021061 h 2311974"/>
                <a:gd name="connsiteX557" fmla="*/ 222888 w 1809181"/>
                <a:gd name="connsiteY557" fmla="*/ 1011337 h 2311974"/>
                <a:gd name="connsiteX558" fmla="*/ 227630 w 1809181"/>
                <a:gd name="connsiteY558" fmla="*/ 1004044 h 2311974"/>
                <a:gd name="connsiteX559" fmla="*/ 234743 w 1809181"/>
                <a:gd name="connsiteY559" fmla="*/ 1004044 h 2311974"/>
                <a:gd name="connsiteX560" fmla="*/ 237114 w 1809181"/>
                <a:gd name="connsiteY560" fmla="*/ 991888 h 2311974"/>
                <a:gd name="connsiteX561" fmla="*/ 256084 w 1809181"/>
                <a:gd name="connsiteY561" fmla="*/ 991888 h 2311974"/>
                <a:gd name="connsiteX562" fmla="*/ 258455 w 1809181"/>
                <a:gd name="connsiteY562" fmla="*/ 977302 h 2311974"/>
                <a:gd name="connsiteX563" fmla="*/ 265568 w 1809181"/>
                <a:gd name="connsiteY563" fmla="*/ 979733 h 2311974"/>
                <a:gd name="connsiteX564" fmla="*/ 275053 w 1809181"/>
                <a:gd name="connsiteY564" fmla="*/ 965146 h 2311974"/>
                <a:gd name="connsiteX565" fmla="*/ 296393 w 1809181"/>
                <a:gd name="connsiteY565" fmla="*/ 970008 h 2311974"/>
                <a:gd name="connsiteX566" fmla="*/ 296393 w 1809181"/>
                <a:gd name="connsiteY566" fmla="*/ 977302 h 2311974"/>
                <a:gd name="connsiteX567" fmla="*/ 317733 w 1809181"/>
                <a:gd name="connsiteY567" fmla="*/ 991888 h 2311974"/>
                <a:gd name="connsiteX568" fmla="*/ 317733 w 1809181"/>
                <a:gd name="connsiteY568" fmla="*/ 943266 h 2311974"/>
                <a:gd name="connsiteX569" fmla="*/ 329589 w 1809181"/>
                <a:gd name="connsiteY569" fmla="*/ 935973 h 2311974"/>
                <a:gd name="connsiteX570" fmla="*/ 336702 w 1809181"/>
                <a:gd name="connsiteY570" fmla="*/ 921386 h 2311974"/>
                <a:gd name="connsiteX571" fmla="*/ 353300 w 1809181"/>
                <a:gd name="connsiteY571" fmla="*/ 921386 h 2311974"/>
                <a:gd name="connsiteX572" fmla="*/ 358043 w 1809181"/>
                <a:gd name="connsiteY572" fmla="*/ 909231 h 2311974"/>
                <a:gd name="connsiteX573" fmla="*/ 386496 w 1809181"/>
                <a:gd name="connsiteY573" fmla="*/ 909231 h 2311974"/>
                <a:gd name="connsiteX574" fmla="*/ 386496 w 1809181"/>
                <a:gd name="connsiteY574" fmla="*/ 899507 h 2311974"/>
                <a:gd name="connsiteX575" fmla="*/ 374641 w 1809181"/>
                <a:gd name="connsiteY575" fmla="*/ 894644 h 2311974"/>
                <a:gd name="connsiteX576" fmla="*/ 384125 w 1809181"/>
                <a:gd name="connsiteY576" fmla="*/ 882489 h 2311974"/>
                <a:gd name="connsiteX577" fmla="*/ 367527 w 1809181"/>
                <a:gd name="connsiteY577" fmla="*/ 872764 h 2311974"/>
                <a:gd name="connsiteX578" fmla="*/ 374641 w 1809181"/>
                <a:gd name="connsiteY578" fmla="*/ 865471 h 2311974"/>
                <a:gd name="connsiteX579" fmla="*/ 379383 w 1809181"/>
                <a:gd name="connsiteY579" fmla="*/ 867902 h 2311974"/>
                <a:gd name="connsiteX580" fmla="*/ 384125 w 1809181"/>
                <a:gd name="connsiteY580" fmla="*/ 860609 h 2311974"/>
                <a:gd name="connsiteX581" fmla="*/ 379383 w 1809181"/>
                <a:gd name="connsiteY581" fmla="*/ 860609 h 2311974"/>
                <a:gd name="connsiteX582" fmla="*/ 391239 w 1809181"/>
                <a:gd name="connsiteY582" fmla="*/ 853316 h 2311974"/>
                <a:gd name="connsiteX583" fmla="*/ 393610 w 1809181"/>
                <a:gd name="connsiteY583" fmla="*/ 846022 h 2311974"/>
                <a:gd name="connsiteX584" fmla="*/ 400723 w 1809181"/>
                <a:gd name="connsiteY584" fmla="*/ 858178 h 2311974"/>
                <a:gd name="connsiteX585" fmla="*/ 407837 w 1809181"/>
                <a:gd name="connsiteY585" fmla="*/ 853316 h 2311974"/>
                <a:gd name="connsiteX586" fmla="*/ 407837 w 1809181"/>
                <a:gd name="connsiteY586" fmla="*/ 831436 h 2311974"/>
                <a:gd name="connsiteX587" fmla="*/ 414950 w 1809181"/>
                <a:gd name="connsiteY587" fmla="*/ 831436 h 2311974"/>
                <a:gd name="connsiteX588" fmla="*/ 414950 w 1809181"/>
                <a:gd name="connsiteY588" fmla="*/ 811987 h 2311974"/>
                <a:gd name="connsiteX589" fmla="*/ 422063 w 1809181"/>
                <a:gd name="connsiteY589" fmla="*/ 809556 h 2311974"/>
                <a:gd name="connsiteX590" fmla="*/ 429177 w 1809181"/>
                <a:gd name="connsiteY590" fmla="*/ 802263 h 2311974"/>
                <a:gd name="connsiteX591" fmla="*/ 445775 w 1809181"/>
                <a:gd name="connsiteY591" fmla="*/ 804694 h 2311974"/>
                <a:gd name="connsiteX592" fmla="*/ 445775 w 1809181"/>
                <a:gd name="connsiteY592" fmla="*/ 809556 h 2311974"/>
                <a:gd name="connsiteX593" fmla="*/ 452888 w 1809181"/>
                <a:gd name="connsiteY593" fmla="*/ 804694 h 2311974"/>
                <a:gd name="connsiteX594" fmla="*/ 460002 w 1809181"/>
                <a:gd name="connsiteY594" fmla="*/ 804694 h 2311974"/>
                <a:gd name="connsiteX595" fmla="*/ 460002 w 1809181"/>
                <a:gd name="connsiteY595" fmla="*/ 802263 h 2311974"/>
                <a:gd name="connsiteX596" fmla="*/ 474229 w 1809181"/>
                <a:gd name="connsiteY596" fmla="*/ 797400 h 2311974"/>
                <a:gd name="connsiteX597" fmla="*/ 469486 w 1809181"/>
                <a:gd name="connsiteY597" fmla="*/ 777952 h 2311974"/>
                <a:gd name="connsiteX598" fmla="*/ 462373 w 1809181"/>
                <a:gd name="connsiteY598" fmla="*/ 770658 h 2311974"/>
                <a:gd name="connsiteX599" fmla="*/ 467115 w 1809181"/>
                <a:gd name="connsiteY599" fmla="*/ 768227 h 2311974"/>
                <a:gd name="connsiteX600" fmla="*/ 493198 w 1809181"/>
                <a:gd name="connsiteY600" fmla="*/ 763365 h 2311974"/>
                <a:gd name="connsiteX601" fmla="*/ 535878 w 1809181"/>
                <a:gd name="connsiteY601" fmla="*/ 741485 h 2311974"/>
                <a:gd name="connsiteX602" fmla="*/ 524023 w 1809181"/>
                <a:gd name="connsiteY602" fmla="*/ 726899 h 2311974"/>
                <a:gd name="connsiteX603" fmla="*/ 469486 w 1809181"/>
                <a:gd name="connsiteY603" fmla="*/ 705019 h 2311974"/>
                <a:gd name="connsiteX604" fmla="*/ 493198 w 1809181"/>
                <a:gd name="connsiteY604" fmla="*/ 680708 h 2311974"/>
                <a:gd name="connsiteX605" fmla="*/ 500311 w 1809181"/>
                <a:gd name="connsiteY605" fmla="*/ 673414 h 2311974"/>
                <a:gd name="connsiteX606" fmla="*/ 528765 w 1809181"/>
                <a:gd name="connsiteY606" fmla="*/ 670983 h 2311974"/>
                <a:gd name="connsiteX607" fmla="*/ 616497 w 1809181"/>
                <a:gd name="connsiteY607" fmla="*/ 692863 h 2311974"/>
                <a:gd name="connsiteX608" fmla="*/ 630724 w 1809181"/>
                <a:gd name="connsiteY608" fmla="*/ 688001 h 2311974"/>
                <a:gd name="connsiteX609" fmla="*/ 630724 w 1809181"/>
                <a:gd name="connsiteY609" fmla="*/ 695294 h 2311974"/>
                <a:gd name="connsiteX610" fmla="*/ 640208 w 1809181"/>
                <a:gd name="connsiteY610" fmla="*/ 695294 h 2311974"/>
                <a:gd name="connsiteX611" fmla="*/ 644951 w 1809181"/>
                <a:gd name="connsiteY611" fmla="*/ 678277 h 2311974"/>
                <a:gd name="connsiteX612" fmla="*/ 652064 w 1809181"/>
                <a:gd name="connsiteY612" fmla="*/ 666121 h 2311974"/>
                <a:gd name="connsiteX613" fmla="*/ 663920 w 1809181"/>
                <a:gd name="connsiteY613" fmla="*/ 688001 h 2311974"/>
                <a:gd name="connsiteX614" fmla="*/ 671033 w 1809181"/>
                <a:gd name="connsiteY614" fmla="*/ 685570 h 2311974"/>
                <a:gd name="connsiteX615" fmla="*/ 685260 w 1809181"/>
                <a:gd name="connsiteY615" fmla="*/ 700156 h 2311974"/>
                <a:gd name="connsiteX616" fmla="*/ 685260 w 1809181"/>
                <a:gd name="connsiteY616" fmla="*/ 700156 h 2311974"/>
                <a:gd name="connsiteX617" fmla="*/ 671033 w 1809181"/>
                <a:gd name="connsiteY617" fmla="*/ 685570 h 2311974"/>
                <a:gd name="connsiteX618" fmla="*/ 663920 w 1809181"/>
                <a:gd name="connsiteY618" fmla="*/ 688001 h 2311974"/>
                <a:gd name="connsiteX619" fmla="*/ 652064 w 1809181"/>
                <a:gd name="connsiteY619" fmla="*/ 666121 h 2311974"/>
                <a:gd name="connsiteX620" fmla="*/ 652064 w 1809181"/>
                <a:gd name="connsiteY620" fmla="*/ 658827 h 2311974"/>
                <a:gd name="connsiteX621" fmla="*/ 673404 w 1809181"/>
                <a:gd name="connsiteY621" fmla="*/ 646672 h 2311974"/>
                <a:gd name="connsiteX622" fmla="*/ 666291 w 1809181"/>
                <a:gd name="connsiteY622" fmla="*/ 639379 h 2311974"/>
                <a:gd name="connsiteX623" fmla="*/ 697116 w 1809181"/>
                <a:gd name="connsiteY623" fmla="*/ 629654 h 2311974"/>
                <a:gd name="connsiteX624" fmla="*/ 692374 w 1809181"/>
                <a:gd name="connsiteY624" fmla="*/ 615068 h 2311974"/>
                <a:gd name="connsiteX625" fmla="*/ 659178 w 1809181"/>
                <a:gd name="connsiteY625" fmla="*/ 610205 h 2311974"/>
                <a:gd name="connsiteX626" fmla="*/ 656806 w 1809181"/>
                <a:gd name="connsiteY626" fmla="*/ 595619 h 2311974"/>
                <a:gd name="connsiteX627" fmla="*/ 666291 w 1809181"/>
                <a:gd name="connsiteY627" fmla="*/ 534841 h 2311974"/>
                <a:gd name="connsiteX628" fmla="*/ 656806 w 1809181"/>
                <a:gd name="connsiteY628" fmla="*/ 525117 h 2311974"/>
                <a:gd name="connsiteX629" fmla="*/ 656806 w 1809181"/>
                <a:gd name="connsiteY629" fmla="*/ 503237 h 2311974"/>
                <a:gd name="connsiteX630" fmla="*/ 640208 w 1809181"/>
                <a:gd name="connsiteY630" fmla="*/ 503237 h 2311974"/>
                <a:gd name="connsiteX631" fmla="*/ 644951 w 1809181"/>
                <a:gd name="connsiteY631" fmla="*/ 471633 h 2311974"/>
                <a:gd name="connsiteX632" fmla="*/ 637837 w 1809181"/>
                <a:gd name="connsiteY632" fmla="*/ 464340 h 2311974"/>
                <a:gd name="connsiteX633" fmla="*/ 640208 w 1809181"/>
                <a:gd name="connsiteY633" fmla="*/ 444891 h 2311974"/>
                <a:gd name="connsiteX634" fmla="*/ 659178 w 1809181"/>
                <a:gd name="connsiteY634" fmla="*/ 444891 h 2311974"/>
                <a:gd name="connsiteX635" fmla="*/ 678147 w 1809181"/>
                <a:gd name="connsiteY635" fmla="*/ 430304 h 2311974"/>
                <a:gd name="connsiteX636" fmla="*/ 680518 w 1809181"/>
                <a:gd name="connsiteY636" fmla="*/ 427873 h 2311974"/>
                <a:gd name="connsiteX637" fmla="*/ 659178 w 1809181"/>
                <a:gd name="connsiteY637" fmla="*/ 423011 h 2311974"/>
                <a:gd name="connsiteX638" fmla="*/ 666291 w 1809181"/>
                <a:gd name="connsiteY638" fmla="*/ 405993 h 2311974"/>
                <a:gd name="connsiteX639" fmla="*/ 692374 w 1809181"/>
                <a:gd name="connsiteY639" fmla="*/ 408424 h 2311974"/>
                <a:gd name="connsiteX640" fmla="*/ 687631 w 1809181"/>
                <a:gd name="connsiteY640" fmla="*/ 388975 h 2311974"/>
                <a:gd name="connsiteX641" fmla="*/ 687631 w 1809181"/>
                <a:gd name="connsiteY641" fmla="*/ 374389 h 2311974"/>
                <a:gd name="connsiteX642" fmla="*/ 704229 w 1809181"/>
                <a:gd name="connsiteY642" fmla="*/ 374389 h 2311974"/>
                <a:gd name="connsiteX643" fmla="*/ 706600 w 1809181"/>
                <a:gd name="connsiteY643" fmla="*/ 367096 h 2311974"/>
                <a:gd name="connsiteX644" fmla="*/ 713714 w 1809181"/>
                <a:gd name="connsiteY644" fmla="*/ 364665 h 2311974"/>
                <a:gd name="connsiteX645" fmla="*/ 711343 w 1809181"/>
                <a:gd name="connsiteY645" fmla="*/ 347647 h 2311974"/>
                <a:gd name="connsiteX646" fmla="*/ 739796 w 1809181"/>
                <a:gd name="connsiteY646" fmla="*/ 337922 h 2311974"/>
                <a:gd name="connsiteX647" fmla="*/ 727941 w 1809181"/>
                <a:gd name="connsiteY647" fmla="*/ 333060 h 2311974"/>
                <a:gd name="connsiteX648" fmla="*/ 725569 w 1809181"/>
                <a:gd name="connsiteY648" fmla="*/ 311180 h 2311974"/>
                <a:gd name="connsiteX649" fmla="*/ 718456 w 1809181"/>
                <a:gd name="connsiteY649" fmla="*/ 308749 h 2311974"/>
                <a:gd name="connsiteX650" fmla="*/ 725569 w 1809181"/>
                <a:gd name="connsiteY650" fmla="*/ 299025 h 2311974"/>
                <a:gd name="connsiteX651" fmla="*/ 725569 w 1809181"/>
                <a:gd name="connsiteY651" fmla="*/ 296594 h 2311974"/>
                <a:gd name="connsiteX652" fmla="*/ 713714 w 1809181"/>
                <a:gd name="connsiteY652" fmla="*/ 291732 h 2311974"/>
                <a:gd name="connsiteX653" fmla="*/ 704229 w 1809181"/>
                <a:gd name="connsiteY653" fmla="*/ 299025 h 2311974"/>
                <a:gd name="connsiteX654" fmla="*/ 692374 w 1809181"/>
                <a:gd name="connsiteY654" fmla="*/ 282007 h 2311974"/>
                <a:gd name="connsiteX655" fmla="*/ 706600 w 1809181"/>
                <a:gd name="connsiteY655" fmla="*/ 255265 h 2311974"/>
                <a:gd name="connsiteX656" fmla="*/ 713714 w 1809181"/>
                <a:gd name="connsiteY656" fmla="*/ 267421 h 2311974"/>
                <a:gd name="connsiteX657" fmla="*/ 732683 w 1809181"/>
                <a:gd name="connsiteY657" fmla="*/ 240679 h 2311974"/>
                <a:gd name="connsiteX658" fmla="*/ 742167 w 1809181"/>
                <a:gd name="connsiteY658" fmla="*/ 240679 h 2311974"/>
                <a:gd name="connsiteX659" fmla="*/ 742167 w 1809181"/>
                <a:gd name="connsiteY659" fmla="*/ 233385 h 2311974"/>
                <a:gd name="connsiteX660" fmla="*/ 720827 w 1809181"/>
                <a:gd name="connsiteY660" fmla="*/ 218799 h 2311974"/>
                <a:gd name="connsiteX661" fmla="*/ 727941 w 1809181"/>
                <a:gd name="connsiteY661" fmla="*/ 199350 h 2311974"/>
                <a:gd name="connsiteX662" fmla="*/ 754023 w 1809181"/>
                <a:gd name="connsiteY662" fmla="*/ 199350 h 2311974"/>
                <a:gd name="connsiteX663" fmla="*/ 761137 w 1809181"/>
                <a:gd name="connsiteY663" fmla="*/ 192057 h 2311974"/>
                <a:gd name="connsiteX664" fmla="*/ 732683 w 1809181"/>
                <a:gd name="connsiteY664" fmla="*/ 150728 h 2311974"/>
                <a:gd name="connsiteX665" fmla="*/ 742167 w 1809181"/>
                <a:gd name="connsiteY665" fmla="*/ 131279 h 2311974"/>
                <a:gd name="connsiteX666" fmla="*/ 775363 w 1809181"/>
                <a:gd name="connsiteY666" fmla="*/ 116693 h 2311974"/>
                <a:gd name="connsiteX667" fmla="*/ 780106 w 1809181"/>
                <a:gd name="connsiteY667" fmla="*/ 131279 h 2311974"/>
                <a:gd name="connsiteX668" fmla="*/ 801446 w 1809181"/>
                <a:gd name="connsiteY668" fmla="*/ 116693 h 2311974"/>
                <a:gd name="connsiteX669" fmla="*/ 796704 w 1809181"/>
                <a:gd name="connsiteY669" fmla="*/ 109399 h 2311974"/>
                <a:gd name="connsiteX670" fmla="*/ 813302 w 1809181"/>
                <a:gd name="connsiteY670" fmla="*/ 102106 h 2311974"/>
                <a:gd name="connsiteX671" fmla="*/ 813302 w 1809181"/>
                <a:gd name="connsiteY671" fmla="*/ 94813 h 2311974"/>
                <a:gd name="connsiteX672" fmla="*/ 822786 w 1809181"/>
                <a:gd name="connsiteY672" fmla="*/ 87519 h 2311974"/>
                <a:gd name="connsiteX673" fmla="*/ 808559 w 1809181"/>
                <a:gd name="connsiteY673" fmla="*/ 53484 h 2311974"/>
                <a:gd name="connsiteX674" fmla="*/ 806188 w 1809181"/>
                <a:gd name="connsiteY674" fmla="*/ 7293 h 2311974"/>
                <a:gd name="connsiteX675" fmla="*/ 848869 w 1809181"/>
                <a:gd name="connsiteY675" fmla="*/ 17018 h 2311974"/>
                <a:gd name="connsiteX676" fmla="*/ 870209 w 1809181"/>
                <a:gd name="connsiteY676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96805 w 1809181"/>
                <a:gd name="connsiteY414" fmla="*/ 2241472 h 2311974"/>
                <a:gd name="connsiteX415" fmla="*/ 194434 w 1809181"/>
                <a:gd name="connsiteY415" fmla="*/ 2241472 h 2311974"/>
                <a:gd name="connsiteX416" fmla="*/ 194434 w 1809181"/>
                <a:gd name="connsiteY416" fmla="*/ 2234179 h 2311974"/>
                <a:gd name="connsiteX417" fmla="*/ 154124 w 1809181"/>
                <a:gd name="connsiteY417" fmla="*/ 2209868 h 2311974"/>
                <a:gd name="connsiteX418" fmla="*/ 187320 w 1809181"/>
                <a:gd name="connsiteY418" fmla="*/ 2119918 h 2311974"/>
                <a:gd name="connsiteX419" fmla="*/ 196805 w 1809181"/>
                <a:gd name="connsiteY419" fmla="*/ 2119918 h 2311974"/>
                <a:gd name="connsiteX420" fmla="*/ 196805 w 1809181"/>
                <a:gd name="connsiteY420" fmla="*/ 2129642 h 2311974"/>
                <a:gd name="connsiteX421" fmla="*/ 237114 w 1809181"/>
                <a:gd name="connsiteY421" fmla="*/ 2124780 h 2311974"/>
                <a:gd name="connsiteX422" fmla="*/ 244228 w 1809181"/>
                <a:gd name="connsiteY422" fmla="*/ 2136935 h 2311974"/>
                <a:gd name="connsiteX423" fmla="*/ 263197 w 1809181"/>
                <a:gd name="connsiteY423" fmla="*/ 2124780 h 2311974"/>
                <a:gd name="connsiteX424" fmla="*/ 263197 w 1809181"/>
                <a:gd name="connsiteY424" fmla="*/ 2119918 h 2311974"/>
                <a:gd name="connsiteX425" fmla="*/ 284537 w 1809181"/>
                <a:gd name="connsiteY425" fmla="*/ 2105331 h 2311974"/>
                <a:gd name="connsiteX426" fmla="*/ 277424 w 1809181"/>
                <a:gd name="connsiteY426" fmla="*/ 2081020 h 2311974"/>
                <a:gd name="connsiteX427" fmla="*/ 291651 w 1809181"/>
                <a:gd name="connsiteY427" fmla="*/ 2076158 h 2311974"/>
                <a:gd name="connsiteX428" fmla="*/ 303506 w 1809181"/>
                <a:gd name="connsiteY428" fmla="*/ 2105331 h 2311974"/>
                <a:gd name="connsiteX429" fmla="*/ 324847 w 1809181"/>
                <a:gd name="connsiteY429" fmla="*/ 2095607 h 2311974"/>
                <a:gd name="connsiteX430" fmla="*/ 320104 w 1809181"/>
                <a:gd name="connsiteY430" fmla="*/ 2081020 h 2311974"/>
                <a:gd name="connsiteX431" fmla="*/ 339073 w 1809181"/>
                <a:gd name="connsiteY431" fmla="*/ 2034829 h 2311974"/>
                <a:gd name="connsiteX432" fmla="*/ 343816 w 1809181"/>
                <a:gd name="connsiteY432" fmla="*/ 2034829 h 2311974"/>
                <a:gd name="connsiteX433" fmla="*/ 343816 w 1809181"/>
                <a:gd name="connsiteY433" fmla="*/ 2008087 h 2311974"/>
                <a:gd name="connsiteX434" fmla="*/ 317733 w 1809181"/>
                <a:gd name="connsiteY434" fmla="*/ 2008087 h 2311974"/>
                <a:gd name="connsiteX435" fmla="*/ 320104 w 1809181"/>
                <a:gd name="connsiteY435" fmla="*/ 2000794 h 2311974"/>
                <a:gd name="connsiteX436" fmla="*/ 312991 w 1809181"/>
                <a:gd name="connsiteY436" fmla="*/ 1998363 h 2311974"/>
                <a:gd name="connsiteX437" fmla="*/ 298764 w 1809181"/>
                <a:gd name="connsiteY437" fmla="*/ 2020243 h 2311974"/>
                <a:gd name="connsiteX438" fmla="*/ 265568 w 1809181"/>
                <a:gd name="connsiteY438" fmla="*/ 1991069 h 2311974"/>
                <a:gd name="connsiteX439" fmla="*/ 263197 w 1809181"/>
                <a:gd name="connsiteY439" fmla="*/ 1991069 h 2311974"/>
                <a:gd name="connsiteX440" fmla="*/ 234743 w 1809181"/>
                <a:gd name="connsiteY440" fmla="*/ 1944879 h 2311974"/>
                <a:gd name="connsiteX441" fmla="*/ 227630 w 1809181"/>
                <a:gd name="connsiteY441" fmla="*/ 1957034 h 2311974"/>
                <a:gd name="connsiteX442" fmla="*/ 215774 w 1809181"/>
                <a:gd name="connsiteY442" fmla="*/ 1942447 h 2311974"/>
                <a:gd name="connsiteX443" fmla="*/ 208661 w 1809181"/>
                <a:gd name="connsiteY443" fmla="*/ 1944879 h 2311974"/>
                <a:gd name="connsiteX444" fmla="*/ 196805 w 1809181"/>
                <a:gd name="connsiteY444" fmla="*/ 1930292 h 2311974"/>
                <a:gd name="connsiteX445" fmla="*/ 173094 w 1809181"/>
                <a:gd name="connsiteY445" fmla="*/ 1952172 h 2311974"/>
                <a:gd name="connsiteX446" fmla="*/ 139898 w 1809181"/>
                <a:gd name="connsiteY446" fmla="*/ 1893826 h 2311974"/>
                <a:gd name="connsiteX447" fmla="*/ 106702 w 1809181"/>
                <a:gd name="connsiteY447" fmla="*/ 1910843 h 2311974"/>
                <a:gd name="connsiteX448" fmla="*/ 99588 w 1809181"/>
                <a:gd name="connsiteY448" fmla="*/ 1903550 h 2311974"/>
                <a:gd name="connsiteX449" fmla="*/ 99588 w 1809181"/>
                <a:gd name="connsiteY449" fmla="*/ 1896257 h 2311974"/>
                <a:gd name="connsiteX450" fmla="*/ 106702 w 1809181"/>
                <a:gd name="connsiteY450" fmla="*/ 1893826 h 2311974"/>
                <a:gd name="connsiteX451" fmla="*/ 106702 w 1809181"/>
                <a:gd name="connsiteY451" fmla="*/ 1886532 h 2311974"/>
                <a:gd name="connsiteX452" fmla="*/ 87732 w 1809181"/>
                <a:gd name="connsiteY452" fmla="*/ 1888963 h 2311974"/>
                <a:gd name="connsiteX453" fmla="*/ 85361 w 1809181"/>
                <a:gd name="connsiteY453" fmla="*/ 1867083 h 2311974"/>
                <a:gd name="connsiteX454" fmla="*/ 101959 w 1809181"/>
                <a:gd name="connsiteY454" fmla="*/ 1867083 h 2311974"/>
                <a:gd name="connsiteX455" fmla="*/ 101959 w 1809181"/>
                <a:gd name="connsiteY455" fmla="*/ 1859790 h 2311974"/>
                <a:gd name="connsiteX456" fmla="*/ 113815 w 1809181"/>
                <a:gd name="connsiteY456" fmla="*/ 1862221 h 2311974"/>
                <a:gd name="connsiteX457" fmla="*/ 120928 w 1809181"/>
                <a:gd name="connsiteY457" fmla="*/ 1847635 h 2311974"/>
                <a:gd name="connsiteX458" fmla="*/ 85361 w 1809181"/>
                <a:gd name="connsiteY458" fmla="*/ 1852497 h 2311974"/>
                <a:gd name="connsiteX459" fmla="*/ 78248 w 1809181"/>
                <a:gd name="connsiteY459" fmla="*/ 1813599 h 2311974"/>
                <a:gd name="connsiteX460" fmla="*/ 71134 w 1809181"/>
                <a:gd name="connsiteY460" fmla="*/ 1813599 h 2311974"/>
                <a:gd name="connsiteX461" fmla="*/ 64021 w 1809181"/>
                <a:gd name="connsiteY461" fmla="*/ 1764977 h 2311974"/>
                <a:gd name="connsiteX462" fmla="*/ 23712 w 1809181"/>
                <a:gd name="connsiteY462" fmla="*/ 1772271 h 2311974"/>
                <a:gd name="connsiteX463" fmla="*/ 23712 w 1809181"/>
                <a:gd name="connsiteY463" fmla="*/ 1750391 h 2311974"/>
                <a:gd name="connsiteX464" fmla="*/ 26083 w 1809181"/>
                <a:gd name="connsiteY464" fmla="*/ 1747960 h 2311974"/>
                <a:gd name="connsiteX465" fmla="*/ 30825 w 1809181"/>
                <a:gd name="connsiteY465" fmla="*/ 1733373 h 2311974"/>
                <a:gd name="connsiteX466" fmla="*/ 30825 w 1809181"/>
                <a:gd name="connsiteY466" fmla="*/ 1723649 h 2311974"/>
                <a:gd name="connsiteX467" fmla="*/ 18969 w 1809181"/>
                <a:gd name="connsiteY467" fmla="*/ 1723649 h 2311974"/>
                <a:gd name="connsiteX468" fmla="*/ 16598 w 1809181"/>
                <a:gd name="connsiteY468" fmla="*/ 1701769 h 2311974"/>
                <a:gd name="connsiteX469" fmla="*/ 4743 w 1809181"/>
                <a:gd name="connsiteY469" fmla="*/ 1701769 h 2311974"/>
                <a:gd name="connsiteX470" fmla="*/ 0 w 1809181"/>
                <a:gd name="connsiteY470" fmla="*/ 1684751 h 2311974"/>
                <a:gd name="connsiteX471" fmla="*/ 23712 w 1809181"/>
                <a:gd name="connsiteY471" fmla="*/ 1675027 h 2311974"/>
                <a:gd name="connsiteX472" fmla="*/ 23712 w 1809181"/>
                <a:gd name="connsiteY472" fmla="*/ 1672596 h 2311974"/>
                <a:gd name="connsiteX473" fmla="*/ 47423 w 1809181"/>
                <a:gd name="connsiteY473" fmla="*/ 1672596 h 2311974"/>
                <a:gd name="connsiteX474" fmla="*/ 40310 w 1809181"/>
                <a:gd name="connsiteY474" fmla="*/ 1638560 h 2311974"/>
                <a:gd name="connsiteX475" fmla="*/ 18969 w 1809181"/>
                <a:gd name="connsiteY475" fmla="*/ 1643422 h 2311974"/>
                <a:gd name="connsiteX476" fmla="*/ 16598 w 1809181"/>
                <a:gd name="connsiteY476" fmla="*/ 1611818 h 2311974"/>
                <a:gd name="connsiteX477" fmla="*/ 23712 w 1809181"/>
                <a:gd name="connsiteY477" fmla="*/ 1611818 h 2311974"/>
                <a:gd name="connsiteX478" fmla="*/ 11856 w 1809181"/>
                <a:gd name="connsiteY478" fmla="*/ 1602094 h 2311974"/>
                <a:gd name="connsiteX479" fmla="*/ 23712 w 1809181"/>
                <a:gd name="connsiteY479" fmla="*/ 1597232 h 2311974"/>
                <a:gd name="connsiteX480" fmla="*/ 16598 w 1809181"/>
                <a:gd name="connsiteY480" fmla="*/ 1582645 h 2311974"/>
                <a:gd name="connsiteX481" fmla="*/ 18969 w 1809181"/>
                <a:gd name="connsiteY481" fmla="*/ 1570489 h 2311974"/>
                <a:gd name="connsiteX482" fmla="*/ 18969 w 1809181"/>
                <a:gd name="connsiteY482" fmla="*/ 1553472 h 2311974"/>
                <a:gd name="connsiteX483" fmla="*/ 30825 w 1809181"/>
                <a:gd name="connsiteY483" fmla="*/ 1548610 h 2311974"/>
                <a:gd name="connsiteX484" fmla="*/ 30825 w 1809181"/>
                <a:gd name="connsiteY484" fmla="*/ 1541316 h 2311974"/>
                <a:gd name="connsiteX485" fmla="*/ 37939 w 1809181"/>
                <a:gd name="connsiteY485" fmla="*/ 1548610 h 2311974"/>
                <a:gd name="connsiteX486" fmla="*/ 52165 w 1809181"/>
                <a:gd name="connsiteY486" fmla="*/ 1541316 h 2311974"/>
                <a:gd name="connsiteX487" fmla="*/ 47423 w 1809181"/>
                <a:gd name="connsiteY487" fmla="*/ 1541316 h 2311974"/>
                <a:gd name="connsiteX488" fmla="*/ 54537 w 1809181"/>
                <a:gd name="connsiteY488" fmla="*/ 1538885 h 2311974"/>
                <a:gd name="connsiteX489" fmla="*/ 59279 w 1809181"/>
                <a:gd name="connsiteY489" fmla="*/ 1546179 h 2311974"/>
                <a:gd name="connsiteX490" fmla="*/ 66392 w 1809181"/>
                <a:gd name="connsiteY490" fmla="*/ 1546179 h 2311974"/>
                <a:gd name="connsiteX491" fmla="*/ 80619 w 1809181"/>
                <a:gd name="connsiteY491" fmla="*/ 1553472 h 2311974"/>
                <a:gd name="connsiteX492" fmla="*/ 85361 w 1809181"/>
                <a:gd name="connsiteY492" fmla="*/ 1548610 h 2311974"/>
                <a:gd name="connsiteX493" fmla="*/ 94846 w 1809181"/>
                <a:gd name="connsiteY493" fmla="*/ 1560765 h 2311974"/>
                <a:gd name="connsiteX494" fmla="*/ 99588 w 1809181"/>
                <a:gd name="connsiteY494" fmla="*/ 1570489 h 2311974"/>
                <a:gd name="connsiteX495" fmla="*/ 106702 w 1809181"/>
                <a:gd name="connsiteY495" fmla="*/ 1568058 h 2311974"/>
                <a:gd name="connsiteX496" fmla="*/ 113815 w 1809181"/>
                <a:gd name="connsiteY496" fmla="*/ 1575352 h 2311974"/>
                <a:gd name="connsiteX497" fmla="*/ 128042 w 1809181"/>
                <a:gd name="connsiteY497" fmla="*/ 1570489 h 2311974"/>
                <a:gd name="connsiteX498" fmla="*/ 132784 w 1809181"/>
                <a:gd name="connsiteY498" fmla="*/ 1582645 h 2311974"/>
                <a:gd name="connsiteX499" fmla="*/ 154124 w 1809181"/>
                <a:gd name="connsiteY499" fmla="*/ 1587507 h 2311974"/>
                <a:gd name="connsiteX500" fmla="*/ 154124 w 1809181"/>
                <a:gd name="connsiteY500" fmla="*/ 1570489 h 2311974"/>
                <a:gd name="connsiteX501" fmla="*/ 163609 w 1809181"/>
                <a:gd name="connsiteY501" fmla="*/ 1570489 h 2311974"/>
                <a:gd name="connsiteX502" fmla="*/ 173094 w 1809181"/>
                <a:gd name="connsiteY502" fmla="*/ 1553472 h 2311974"/>
                <a:gd name="connsiteX503" fmla="*/ 161238 w 1809181"/>
                <a:gd name="connsiteY503" fmla="*/ 1473246 h 2311974"/>
                <a:gd name="connsiteX504" fmla="*/ 168351 w 1809181"/>
                <a:gd name="connsiteY504" fmla="*/ 1478108 h 2311974"/>
                <a:gd name="connsiteX505" fmla="*/ 173094 w 1809181"/>
                <a:gd name="connsiteY505" fmla="*/ 1465952 h 2311974"/>
                <a:gd name="connsiteX506" fmla="*/ 180207 w 1809181"/>
                <a:gd name="connsiteY506" fmla="*/ 1470814 h 2311974"/>
                <a:gd name="connsiteX507" fmla="*/ 180207 w 1809181"/>
                <a:gd name="connsiteY507" fmla="*/ 1465952 h 2311974"/>
                <a:gd name="connsiteX508" fmla="*/ 194434 w 1809181"/>
                <a:gd name="connsiteY508" fmla="*/ 1465952 h 2311974"/>
                <a:gd name="connsiteX509" fmla="*/ 180207 w 1809181"/>
                <a:gd name="connsiteY509" fmla="*/ 1376002 h 2311974"/>
                <a:gd name="connsiteX510" fmla="*/ 161238 w 1809181"/>
                <a:gd name="connsiteY510" fmla="*/ 1380864 h 2311974"/>
                <a:gd name="connsiteX511" fmla="*/ 161238 w 1809181"/>
                <a:gd name="connsiteY511" fmla="*/ 1373571 h 2311974"/>
                <a:gd name="connsiteX512" fmla="*/ 135155 w 1809181"/>
                <a:gd name="connsiteY512" fmla="*/ 1373571 h 2311974"/>
                <a:gd name="connsiteX513" fmla="*/ 132784 w 1809181"/>
                <a:gd name="connsiteY513" fmla="*/ 1346829 h 2311974"/>
                <a:gd name="connsiteX514" fmla="*/ 132784 w 1809181"/>
                <a:gd name="connsiteY514" fmla="*/ 1334673 h 2311974"/>
                <a:gd name="connsiteX515" fmla="*/ 139898 w 1809181"/>
                <a:gd name="connsiteY515" fmla="*/ 1327380 h 2311974"/>
                <a:gd name="connsiteX516" fmla="*/ 135155 w 1809181"/>
                <a:gd name="connsiteY516" fmla="*/ 1305500 h 2311974"/>
                <a:gd name="connsiteX517" fmla="*/ 142269 w 1809181"/>
                <a:gd name="connsiteY517" fmla="*/ 1303069 h 2311974"/>
                <a:gd name="connsiteX518" fmla="*/ 139898 w 1809181"/>
                <a:gd name="connsiteY518" fmla="*/ 1298207 h 2311974"/>
                <a:gd name="connsiteX519" fmla="*/ 142269 w 1809181"/>
                <a:gd name="connsiteY519" fmla="*/ 1295775 h 2311974"/>
                <a:gd name="connsiteX520" fmla="*/ 149382 w 1809181"/>
                <a:gd name="connsiteY520" fmla="*/ 1295775 h 2311974"/>
                <a:gd name="connsiteX521" fmla="*/ 149382 w 1809181"/>
                <a:gd name="connsiteY521" fmla="*/ 1276327 h 2311974"/>
                <a:gd name="connsiteX522" fmla="*/ 142269 w 1809181"/>
                <a:gd name="connsiteY522" fmla="*/ 1276327 h 2311974"/>
                <a:gd name="connsiteX523" fmla="*/ 142269 w 1809181"/>
                <a:gd name="connsiteY523" fmla="*/ 1247154 h 2311974"/>
                <a:gd name="connsiteX524" fmla="*/ 154124 w 1809181"/>
                <a:gd name="connsiteY524" fmla="*/ 1242291 h 2311974"/>
                <a:gd name="connsiteX525" fmla="*/ 149382 w 1809181"/>
                <a:gd name="connsiteY525" fmla="*/ 1220411 h 2311974"/>
                <a:gd name="connsiteX526" fmla="*/ 180207 w 1809181"/>
                <a:gd name="connsiteY526" fmla="*/ 1215549 h 2311974"/>
                <a:gd name="connsiteX527" fmla="*/ 175465 w 1809181"/>
                <a:gd name="connsiteY527" fmla="*/ 1198532 h 2311974"/>
                <a:gd name="connsiteX528" fmla="*/ 161238 w 1809181"/>
                <a:gd name="connsiteY528" fmla="*/ 1193669 h 2311974"/>
                <a:gd name="connsiteX529" fmla="*/ 154124 w 1809181"/>
                <a:gd name="connsiteY529" fmla="*/ 1179083 h 2311974"/>
                <a:gd name="connsiteX530" fmla="*/ 132784 w 1809181"/>
                <a:gd name="connsiteY530" fmla="*/ 1179083 h 2311974"/>
                <a:gd name="connsiteX531" fmla="*/ 128042 w 1809181"/>
                <a:gd name="connsiteY531" fmla="*/ 1157203 h 2311974"/>
                <a:gd name="connsiteX532" fmla="*/ 118557 w 1809181"/>
                <a:gd name="connsiteY532" fmla="*/ 1157203 h 2311974"/>
                <a:gd name="connsiteX533" fmla="*/ 99588 w 1809181"/>
                <a:gd name="connsiteY533" fmla="*/ 1157203 h 2311974"/>
                <a:gd name="connsiteX534" fmla="*/ 94846 w 1809181"/>
                <a:gd name="connsiteY534" fmla="*/ 1132892 h 2311974"/>
                <a:gd name="connsiteX535" fmla="*/ 87732 w 1809181"/>
                <a:gd name="connsiteY535" fmla="*/ 1115874 h 2311974"/>
                <a:gd name="connsiteX536" fmla="*/ 85361 w 1809181"/>
                <a:gd name="connsiteY536" fmla="*/ 1084270 h 2311974"/>
                <a:gd name="connsiteX537" fmla="*/ 92475 w 1809181"/>
                <a:gd name="connsiteY537" fmla="*/ 1084270 h 2311974"/>
                <a:gd name="connsiteX538" fmla="*/ 94846 w 1809181"/>
                <a:gd name="connsiteY538" fmla="*/ 1074546 h 2311974"/>
                <a:gd name="connsiteX539" fmla="*/ 85361 w 1809181"/>
                <a:gd name="connsiteY539" fmla="*/ 1047803 h 2311974"/>
                <a:gd name="connsiteX540" fmla="*/ 80619 w 1809181"/>
                <a:gd name="connsiteY540" fmla="*/ 1025924 h 2311974"/>
                <a:gd name="connsiteX541" fmla="*/ 73506 w 1809181"/>
                <a:gd name="connsiteY541" fmla="*/ 1025924 h 2311974"/>
                <a:gd name="connsiteX542" fmla="*/ 71134 w 1809181"/>
                <a:gd name="connsiteY542" fmla="*/ 1021061 h 2311974"/>
                <a:gd name="connsiteX543" fmla="*/ 85361 w 1809181"/>
                <a:gd name="connsiteY543" fmla="*/ 999182 h 2311974"/>
                <a:gd name="connsiteX544" fmla="*/ 99588 w 1809181"/>
                <a:gd name="connsiteY544" fmla="*/ 1004044 h 2311974"/>
                <a:gd name="connsiteX545" fmla="*/ 101959 w 1809181"/>
                <a:gd name="connsiteY545" fmla="*/ 1011337 h 2311974"/>
                <a:gd name="connsiteX546" fmla="*/ 113815 w 1809181"/>
                <a:gd name="connsiteY546" fmla="*/ 1018630 h 2311974"/>
                <a:gd name="connsiteX547" fmla="*/ 132784 w 1809181"/>
                <a:gd name="connsiteY547" fmla="*/ 1018630 h 2311974"/>
                <a:gd name="connsiteX548" fmla="*/ 135155 w 1809181"/>
                <a:gd name="connsiteY548" fmla="*/ 1025924 h 2311974"/>
                <a:gd name="connsiteX549" fmla="*/ 147011 w 1809181"/>
                <a:gd name="connsiteY549" fmla="*/ 1021061 h 2311974"/>
                <a:gd name="connsiteX550" fmla="*/ 154124 w 1809181"/>
                <a:gd name="connsiteY550" fmla="*/ 1004044 h 2311974"/>
                <a:gd name="connsiteX551" fmla="*/ 208661 w 1809181"/>
                <a:gd name="connsiteY551" fmla="*/ 1006475 h 2311974"/>
                <a:gd name="connsiteX552" fmla="*/ 241857 w 1809181"/>
                <a:gd name="connsiteY552" fmla="*/ 1040510 h 2311974"/>
                <a:gd name="connsiteX553" fmla="*/ 244228 w 1809181"/>
                <a:gd name="connsiteY553" fmla="*/ 1028355 h 2311974"/>
                <a:gd name="connsiteX554" fmla="*/ 237114 w 1809181"/>
                <a:gd name="connsiteY554" fmla="*/ 1028355 h 2311974"/>
                <a:gd name="connsiteX555" fmla="*/ 234743 w 1809181"/>
                <a:gd name="connsiteY555" fmla="*/ 1021061 h 2311974"/>
                <a:gd name="connsiteX556" fmla="*/ 222888 w 1809181"/>
                <a:gd name="connsiteY556" fmla="*/ 1011337 h 2311974"/>
                <a:gd name="connsiteX557" fmla="*/ 227630 w 1809181"/>
                <a:gd name="connsiteY557" fmla="*/ 1004044 h 2311974"/>
                <a:gd name="connsiteX558" fmla="*/ 234743 w 1809181"/>
                <a:gd name="connsiteY558" fmla="*/ 1004044 h 2311974"/>
                <a:gd name="connsiteX559" fmla="*/ 237114 w 1809181"/>
                <a:gd name="connsiteY559" fmla="*/ 991888 h 2311974"/>
                <a:gd name="connsiteX560" fmla="*/ 256084 w 1809181"/>
                <a:gd name="connsiteY560" fmla="*/ 991888 h 2311974"/>
                <a:gd name="connsiteX561" fmla="*/ 258455 w 1809181"/>
                <a:gd name="connsiteY561" fmla="*/ 977302 h 2311974"/>
                <a:gd name="connsiteX562" fmla="*/ 265568 w 1809181"/>
                <a:gd name="connsiteY562" fmla="*/ 979733 h 2311974"/>
                <a:gd name="connsiteX563" fmla="*/ 275053 w 1809181"/>
                <a:gd name="connsiteY563" fmla="*/ 965146 h 2311974"/>
                <a:gd name="connsiteX564" fmla="*/ 296393 w 1809181"/>
                <a:gd name="connsiteY564" fmla="*/ 970008 h 2311974"/>
                <a:gd name="connsiteX565" fmla="*/ 296393 w 1809181"/>
                <a:gd name="connsiteY565" fmla="*/ 977302 h 2311974"/>
                <a:gd name="connsiteX566" fmla="*/ 317733 w 1809181"/>
                <a:gd name="connsiteY566" fmla="*/ 991888 h 2311974"/>
                <a:gd name="connsiteX567" fmla="*/ 317733 w 1809181"/>
                <a:gd name="connsiteY567" fmla="*/ 943266 h 2311974"/>
                <a:gd name="connsiteX568" fmla="*/ 329589 w 1809181"/>
                <a:gd name="connsiteY568" fmla="*/ 935973 h 2311974"/>
                <a:gd name="connsiteX569" fmla="*/ 336702 w 1809181"/>
                <a:gd name="connsiteY569" fmla="*/ 921386 h 2311974"/>
                <a:gd name="connsiteX570" fmla="*/ 353300 w 1809181"/>
                <a:gd name="connsiteY570" fmla="*/ 921386 h 2311974"/>
                <a:gd name="connsiteX571" fmla="*/ 358043 w 1809181"/>
                <a:gd name="connsiteY571" fmla="*/ 909231 h 2311974"/>
                <a:gd name="connsiteX572" fmla="*/ 386496 w 1809181"/>
                <a:gd name="connsiteY572" fmla="*/ 909231 h 2311974"/>
                <a:gd name="connsiteX573" fmla="*/ 386496 w 1809181"/>
                <a:gd name="connsiteY573" fmla="*/ 899507 h 2311974"/>
                <a:gd name="connsiteX574" fmla="*/ 374641 w 1809181"/>
                <a:gd name="connsiteY574" fmla="*/ 894644 h 2311974"/>
                <a:gd name="connsiteX575" fmla="*/ 384125 w 1809181"/>
                <a:gd name="connsiteY575" fmla="*/ 882489 h 2311974"/>
                <a:gd name="connsiteX576" fmla="*/ 367527 w 1809181"/>
                <a:gd name="connsiteY576" fmla="*/ 872764 h 2311974"/>
                <a:gd name="connsiteX577" fmla="*/ 374641 w 1809181"/>
                <a:gd name="connsiteY577" fmla="*/ 865471 h 2311974"/>
                <a:gd name="connsiteX578" fmla="*/ 379383 w 1809181"/>
                <a:gd name="connsiteY578" fmla="*/ 867902 h 2311974"/>
                <a:gd name="connsiteX579" fmla="*/ 384125 w 1809181"/>
                <a:gd name="connsiteY579" fmla="*/ 860609 h 2311974"/>
                <a:gd name="connsiteX580" fmla="*/ 379383 w 1809181"/>
                <a:gd name="connsiteY580" fmla="*/ 860609 h 2311974"/>
                <a:gd name="connsiteX581" fmla="*/ 391239 w 1809181"/>
                <a:gd name="connsiteY581" fmla="*/ 853316 h 2311974"/>
                <a:gd name="connsiteX582" fmla="*/ 393610 w 1809181"/>
                <a:gd name="connsiteY582" fmla="*/ 846022 h 2311974"/>
                <a:gd name="connsiteX583" fmla="*/ 400723 w 1809181"/>
                <a:gd name="connsiteY583" fmla="*/ 858178 h 2311974"/>
                <a:gd name="connsiteX584" fmla="*/ 407837 w 1809181"/>
                <a:gd name="connsiteY584" fmla="*/ 853316 h 2311974"/>
                <a:gd name="connsiteX585" fmla="*/ 407837 w 1809181"/>
                <a:gd name="connsiteY585" fmla="*/ 831436 h 2311974"/>
                <a:gd name="connsiteX586" fmla="*/ 414950 w 1809181"/>
                <a:gd name="connsiteY586" fmla="*/ 831436 h 2311974"/>
                <a:gd name="connsiteX587" fmla="*/ 414950 w 1809181"/>
                <a:gd name="connsiteY587" fmla="*/ 811987 h 2311974"/>
                <a:gd name="connsiteX588" fmla="*/ 422063 w 1809181"/>
                <a:gd name="connsiteY588" fmla="*/ 809556 h 2311974"/>
                <a:gd name="connsiteX589" fmla="*/ 429177 w 1809181"/>
                <a:gd name="connsiteY589" fmla="*/ 802263 h 2311974"/>
                <a:gd name="connsiteX590" fmla="*/ 445775 w 1809181"/>
                <a:gd name="connsiteY590" fmla="*/ 804694 h 2311974"/>
                <a:gd name="connsiteX591" fmla="*/ 445775 w 1809181"/>
                <a:gd name="connsiteY591" fmla="*/ 809556 h 2311974"/>
                <a:gd name="connsiteX592" fmla="*/ 452888 w 1809181"/>
                <a:gd name="connsiteY592" fmla="*/ 804694 h 2311974"/>
                <a:gd name="connsiteX593" fmla="*/ 460002 w 1809181"/>
                <a:gd name="connsiteY593" fmla="*/ 804694 h 2311974"/>
                <a:gd name="connsiteX594" fmla="*/ 460002 w 1809181"/>
                <a:gd name="connsiteY594" fmla="*/ 802263 h 2311974"/>
                <a:gd name="connsiteX595" fmla="*/ 474229 w 1809181"/>
                <a:gd name="connsiteY595" fmla="*/ 797400 h 2311974"/>
                <a:gd name="connsiteX596" fmla="*/ 469486 w 1809181"/>
                <a:gd name="connsiteY596" fmla="*/ 777952 h 2311974"/>
                <a:gd name="connsiteX597" fmla="*/ 462373 w 1809181"/>
                <a:gd name="connsiteY597" fmla="*/ 770658 h 2311974"/>
                <a:gd name="connsiteX598" fmla="*/ 467115 w 1809181"/>
                <a:gd name="connsiteY598" fmla="*/ 768227 h 2311974"/>
                <a:gd name="connsiteX599" fmla="*/ 493198 w 1809181"/>
                <a:gd name="connsiteY599" fmla="*/ 763365 h 2311974"/>
                <a:gd name="connsiteX600" fmla="*/ 535878 w 1809181"/>
                <a:gd name="connsiteY600" fmla="*/ 741485 h 2311974"/>
                <a:gd name="connsiteX601" fmla="*/ 524023 w 1809181"/>
                <a:gd name="connsiteY601" fmla="*/ 726899 h 2311974"/>
                <a:gd name="connsiteX602" fmla="*/ 469486 w 1809181"/>
                <a:gd name="connsiteY602" fmla="*/ 705019 h 2311974"/>
                <a:gd name="connsiteX603" fmla="*/ 493198 w 1809181"/>
                <a:gd name="connsiteY603" fmla="*/ 680708 h 2311974"/>
                <a:gd name="connsiteX604" fmla="*/ 500311 w 1809181"/>
                <a:gd name="connsiteY604" fmla="*/ 673414 h 2311974"/>
                <a:gd name="connsiteX605" fmla="*/ 528765 w 1809181"/>
                <a:gd name="connsiteY605" fmla="*/ 670983 h 2311974"/>
                <a:gd name="connsiteX606" fmla="*/ 616497 w 1809181"/>
                <a:gd name="connsiteY606" fmla="*/ 692863 h 2311974"/>
                <a:gd name="connsiteX607" fmla="*/ 630724 w 1809181"/>
                <a:gd name="connsiteY607" fmla="*/ 688001 h 2311974"/>
                <a:gd name="connsiteX608" fmla="*/ 630724 w 1809181"/>
                <a:gd name="connsiteY608" fmla="*/ 695294 h 2311974"/>
                <a:gd name="connsiteX609" fmla="*/ 640208 w 1809181"/>
                <a:gd name="connsiteY609" fmla="*/ 695294 h 2311974"/>
                <a:gd name="connsiteX610" fmla="*/ 644951 w 1809181"/>
                <a:gd name="connsiteY610" fmla="*/ 678277 h 2311974"/>
                <a:gd name="connsiteX611" fmla="*/ 652064 w 1809181"/>
                <a:gd name="connsiteY611" fmla="*/ 666121 h 2311974"/>
                <a:gd name="connsiteX612" fmla="*/ 663920 w 1809181"/>
                <a:gd name="connsiteY612" fmla="*/ 688001 h 2311974"/>
                <a:gd name="connsiteX613" fmla="*/ 671033 w 1809181"/>
                <a:gd name="connsiteY613" fmla="*/ 685570 h 2311974"/>
                <a:gd name="connsiteX614" fmla="*/ 685260 w 1809181"/>
                <a:gd name="connsiteY614" fmla="*/ 700156 h 2311974"/>
                <a:gd name="connsiteX615" fmla="*/ 685260 w 1809181"/>
                <a:gd name="connsiteY615" fmla="*/ 700156 h 2311974"/>
                <a:gd name="connsiteX616" fmla="*/ 671033 w 1809181"/>
                <a:gd name="connsiteY616" fmla="*/ 685570 h 2311974"/>
                <a:gd name="connsiteX617" fmla="*/ 663920 w 1809181"/>
                <a:gd name="connsiteY617" fmla="*/ 688001 h 2311974"/>
                <a:gd name="connsiteX618" fmla="*/ 652064 w 1809181"/>
                <a:gd name="connsiteY618" fmla="*/ 666121 h 2311974"/>
                <a:gd name="connsiteX619" fmla="*/ 652064 w 1809181"/>
                <a:gd name="connsiteY619" fmla="*/ 658827 h 2311974"/>
                <a:gd name="connsiteX620" fmla="*/ 673404 w 1809181"/>
                <a:gd name="connsiteY620" fmla="*/ 646672 h 2311974"/>
                <a:gd name="connsiteX621" fmla="*/ 666291 w 1809181"/>
                <a:gd name="connsiteY621" fmla="*/ 639379 h 2311974"/>
                <a:gd name="connsiteX622" fmla="*/ 697116 w 1809181"/>
                <a:gd name="connsiteY622" fmla="*/ 629654 h 2311974"/>
                <a:gd name="connsiteX623" fmla="*/ 692374 w 1809181"/>
                <a:gd name="connsiteY623" fmla="*/ 615068 h 2311974"/>
                <a:gd name="connsiteX624" fmla="*/ 659178 w 1809181"/>
                <a:gd name="connsiteY624" fmla="*/ 610205 h 2311974"/>
                <a:gd name="connsiteX625" fmla="*/ 656806 w 1809181"/>
                <a:gd name="connsiteY625" fmla="*/ 595619 h 2311974"/>
                <a:gd name="connsiteX626" fmla="*/ 666291 w 1809181"/>
                <a:gd name="connsiteY626" fmla="*/ 534841 h 2311974"/>
                <a:gd name="connsiteX627" fmla="*/ 656806 w 1809181"/>
                <a:gd name="connsiteY627" fmla="*/ 525117 h 2311974"/>
                <a:gd name="connsiteX628" fmla="*/ 656806 w 1809181"/>
                <a:gd name="connsiteY628" fmla="*/ 503237 h 2311974"/>
                <a:gd name="connsiteX629" fmla="*/ 640208 w 1809181"/>
                <a:gd name="connsiteY629" fmla="*/ 503237 h 2311974"/>
                <a:gd name="connsiteX630" fmla="*/ 644951 w 1809181"/>
                <a:gd name="connsiteY630" fmla="*/ 471633 h 2311974"/>
                <a:gd name="connsiteX631" fmla="*/ 637837 w 1809181"/>
                <a:gd name="connsiteY631" fmla="*/ 464340 h 2311974"/>
                <a:gd name="connsiteX632" fmla="*/ 640208 w 1809181"/>
                <a:gd name="connsiteY632" fmla="*/ 444891 h 2311974"/>
                <a:gd name="connsiteX633" fmla="*/ 659178 w 1809181"/>
                <a:gd name="connsiteY633" fmla="*/ 444891 h 2311974"/>
                <a:gd name="connsiteX634" fmla="*/ 678147 w 1809181"/>
                <a:gd name="connsiteY634" fmla="*/ 430304 h 2311974"/>
                <a:gd name="connsiteX635" fmla="*/ 680518 w 1809181"/>
                <a:gd name="connsiteY635" fmla="*/ 427873 h 2311974"/>
                <a:gd name="connsiteX636" fmla="*/ 659178 w 1809181"/>
                <a:gd name="connsiteY636" fmla="*/ 423011 h 2311974"/>
                <a:gd name="connsiteX637" fmla="*/ 666291 w 1809181"/>
                <a:gd name="connsiteY637" fmla="*/ 405993 h 2311974"/>
                <a:gd name="connsiteX638" fmla="*/ 692374 w 1809181"/>
                <a:gd name="connsiteY638" fmla="*/ 408424 h 2311974"/>
                <a:gd name="connsiteX639" fmla="*/ 687631 w 1809181"/>
                <a:gd name="connsiteY639" fmla="*/ 388975 h 2311974"/>
                <a:gd name="connsiteX640" fmla="*/ 687631 w 1809181"/>
                <a:gd name="connsiteY640" fmla="*/ 374389 h 2311974"/>
                <a:gd name="connsiteX641" fmla="*/ 704229 w 1809181"/>
                <a:gd name="connsiteY641" fmla="*/ 374389 h 2311974"/>
                <a:gd name="connsiteX642" fmla="*/ 706600 w 1809181"/>
                <a:gd name="connsiteY642" fmla="*/ 367096 h 2311974"/>
                <a:gd name="connsiteX643" fmla="*/ 713714 w 1809181"/>
                <a:gd name="connsiteY643" fmla="*/ 364665 h 2311974"/>
                <a:gd name="connsiteX644" fmla="*/ 711343 w 1809181"/>
                <a:gd name="connsiteY644" fmla="*/ 347647 h 2311974"/>
                <a:gd name="connsiteX645" fmla="*/ 739796 w 1809181"/>
                <a:gd name="connsiteY645" fmla="*/ 337922 h 2311974"/>
                <a:gd name="connsiteX646" fmla="*/ 727941 w 1809181"/>
                <a:gd name="connsiteY646" fmla="*/ 333060 h 2311974"/>
                <a:gd name="connsiteX647" fmla="*/ 725569 w 1809181"/>
                <a:gd name="connsiteY647" fmla="*/ 311180 h 2311974"/>
                <a:gd name="connsiteX648" fmla="*/ 718456 w 1809181"/>
                <a:gd name="connsiteY648" fmla="*/ 308749 h 2311974"/>
                <a:gd name="connsiteX649" fmla="*/ 725569 w 1809181"/>
                <a:gd name="connsiteY649" fmla="*/ 299025 h 2311974"/>
                <a:gd name="connsiteX650" fmla="*/ 725569 w 1809181"/>
                <a:gd name="connsiteY650" fmla="*/ 296594 h 2311974"/>
                <a:gd name="connsiteX651" fmla="*/ 713714 w 1809181"/>
                <a:gd name="connsiteY651" fmla="*/ 291732 h 2311974"/>
                <a:gd name="connsiteX652" fmla="*/ 704229 w 1809181"/>
                <a:gd name="connsiteY652" fmla="*/ 299025 h 2311974"/>
                <a:gd name="connsiteX653" fmla="*/ 692374 w 1809181"/>
                <a:gd name="connsiteY653" fmla="*/ 282007 h 2311974"/>
                <a:gd name="connsiteX654" fmla="*/ 706600 w 1809181"/>
                <a:gd name="connsiteY654" fmla="*/ 255265 h 2311974"/>
                <a:gd name="connsiteX655" fmla="*/ 713714 w 1809181"/>
                <a:gd name="connsiteY655" fmla="*/ 267421 h 2311974"/>
                <a:gd name="connsiteX656" fmla="*/ 732683 w 1809181"/>
                <a:gd name="connsiteY656" fmla="*/ 240679 h 2311974"/>
                <a:gd name="connsiteX657" fmla="*/ 742167 w 1809181"/>
                <a:gd name="connsiteY657" fmla="*/ 240679 h 2311974"/>
                <a:gd name="connsiteX658" fmla="*/ 742167 w 1809181"/>
                <a:gd name="connsiteY658" fmla="*/ 233385 h 2311974"/>
                <a:gd name="connsiteX659" fmla="*/ 720827 w 1809181"/>
                <a:gd name="connsiteY659" fmla="*/ 218799 h 2311974"/>
                <a:gd name="connsiteX660" fmla="*/ 727941 w 1809181"/>
                <a:gd name="connsiteY660" fmla="*/ 199350 h 2311974"/>
                <a:gd name="connsiteX661" fmla="*/ 754023 w 1809181"/>
                <a:gd name="connsiteY661" fmla="*/ 199350 h 2311974"/>
                <a:gd name="connsiteX662" fmla="*/ 761137 w 1809181"/>
                <a:gd name="connsiteY662" fmla="*/ 192057 h 2311974"/>
                <a:gd name="connsiteX663" fmla="*/ 732683 w 1809181"/>
                <a:gd name="connsiteY663" fmla="*/ 150728 h 2311974"/>
                <a:gd name="connsiteX664" fmla="*/ 742167 w 1809181"/>
                <a:gd name="connsiteY664" fmla="*/ 131279 h 2311974"/>
                <a:gd name="connsiteX665" fmla="*/ 775363 w 1809181"/>
                <a:gd name="connsiteY665" fmla="*/ 116693 h 2311974"/>
                <a:gd name="connsiteX666" fmla="*/ 780106 w 1809181"/>
                <a:gd name="connsiteY666" fmla="*/ 131279 h 2311974"/>
                <a:gd name="connsiteX667" fmla="*/ 801446 w 1809181"/>
                <a:gd name="connsiteY667" fmla="*/ 116693 h 2311974"/>
                <a:gd name="connsiteX668" fmla="*/ 796704 w 1809181"/>
                <a:gd name="connsiteY668" fmla="*/ 109399 h 2311974"/>
                <a:gd name="connsiteX669" fmla="*/ 813302 w 1809181"/>
                <a:gd name="connsiteY669" fmla="*/ 102106 h 2311974"/>
                <a:gd name="connsiteX670" fmla="*/ 813302 w 1809181"/>
                <a:gd name="connsiteY670" fmla="*/ 94813 h 2311974"/>
                <a:gd name="connsiteX671" fmla="*/ 822786 w 1809181"/>
                <a:gd name="connsiteY671" fmla="*/ 87519 h 2311974"/>
                <a:gd name="connsiteX672" fmla="*/ 808559 w 1809181"/>
                <a:gd name="connsiteY672" fmla="*/ 53484 h 2311974"/>
                <a:gd name="connsiteX673" fmla="*/ 806188 w 1809181"/>
                <a:gd name="connsiteY673" fmla="*/ 7293 h 2311974"/>
                <a:gd name="connsiteX674" fmla="*/ 848869 w 1809181"/>
                <a:gd name="connsiteY674" fmla="*/ 17018 h 2311974"/>
                <a:gd name="connsiteX675" fmla="*/ 870209 w 1809181"/>
                <a:gd name="connsiteY675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96805 w 1809181"/>
                <a:gd name="connsiteY414" fmla="*/ 2241472 h 2311974"/>
                <a:gd name="connsiteX415" fmla="*/ 194434 w 1809181"/>
                <a:gd name="connsiteY415" fmla="*/ 2241472 h 2311974"/>
                <a:gd name="connsiteX416" fmla="*/ 154124 w 1809181"/>
                <a:gd name="connsiteY416" fmla="*/ 2209868 h 2311974"/>
                <a:gd name="connsiteX417" fmla="*/ 187320 w 1809181"/>
                <a:gd name="connsiteY417" fmla="*/ 2119918 h 2311974"/>
                <a:gd name="connsiteX418" fmla="*/ 196805 w 1809181"/>
                <a:gd name="connsiteY418" fmla="*/ 2119918 h 2311974"/>
                <a:gd name="connsiteX419" fmla="*/ 196805 w 1809181"/>
                <a:gd name="connsiteY419" fmla="*/ 2129642 h 2311974"/>
                <a:gd name="connsiteX420" fmla="*/ 237114 w 1809181"/>
                <a:gd name="connsiteY420" fmla="*/ 2124780 h 2311974"/>
                <a:gd name="connsiteX421" fmla="*/ 244228 w 1809181"/>
                <a:gd name="connsiteY421" fmla="*/ 2136935 h 2311974"/>
                <a:gd name="connsiteX422" fmla="*/ 263197 w 1809181"/>
                <a:gd name="connsiteY422" fmla="*/ 2124780 h 2311974"/>
                <a:gd name="connsiteX423" fmla="*/ 263197 w 1809181"/>
                <a:gd name="connsiteY423" fmla="*/ 2119918 h 2311974"/>
                <a:gd name="connsiteX424" fmla="*/ 284537 w 1809181"/>
                <a:gd name="connsiteY424" fmla="*/ 2105331 h 2311974"/>
                <a:gd name="connsiteX425" fmla="*/ 277424 w 1809181"/>
                <a:gd name="connsiteY425" fmla="*/ 2081020 h 2311974"/>
                <a:gd name="connsiteX426" fmla="*/ 291651 w 1809181"/>
                <a:gd name="connsiteY426" fmla="*/ 2076158 h 2311974"/>
                <a:gd name="connsiteX427" fmla="*/ 303506 w 1809181"/>
                <a:gd name="connsiteY427" fmla="*/ 2105331 h 2311974"/>
                <a:gd name="connsiteX428" fmla="*/ 324847 w 1809181"/>
                <a:gd name="connsiteY428" fmla="*/ 2095607 h 2311974"/>
                <a:gd name="connsiteX429" fmla="*/ 320104 w 1809181"/>
                <a:gd name="connsiteY429" fmla="*/ 2081020 h 2311974"/>
                <a:gd name="connsiteX430" fmla="*/ 339073 w 1809181"/>
                <a:gd name="connsiteY430" fmla="*/ 2034829 h 2311974"/>
                <a:gd name="connsiteX431" fmla="*/ 343816 w 1809181"/>
                <a:gd name="connsiteY431" fmla="*/ 2034829 h 2311974"/>
                <a:gd name="connsiteX432" fmla="*/ 343816 w 1809181"/>
                <a:gd name="connsiteY432" fmla="*/ 2008087 h 2311974"/>
                <a:gd name="connsiteX433" fmla="*/ 317733 w 1809181"/>
                <a:gd name="connsiteY433" fmla="*/ 2008087 h 2311974"/>
                <a:gd name="connsiteX434" fmla="*/ 320104 w 1809181"/>
                <a:gd name="connsiteY434" fmla="*/ 2000794 h 2311974"/>
                <a:gd name="connsiteX435" fmla="*/ 312991 w 1809181"/>
                <a:gd name="connsiteY435" fmla="*/ 1998363 h 2311974"/>
                <a:gd name="connsiteX436" fmla="*/ 298764 w 1809181"/>
                <a:gd name="connsiteY436" fmla="*/ 2020243 h 2311974"/>
                <a:gd name="connsiteX437" fmla="*/ 265568 w 1809181"/>
                <a:gd name="connsiteY437" fmla="*/ 1991069 h 2311974"/>
                <a:gd name="connsiteX438" fmla="*/ 263197 w 1809181"/>
                <a:gd name="connsiteY438" fmla="*/ 1991069 h 2311974"/>
                <a:gd name="connsiteX439" fmla="*/ 234743 w 1809181"/>
                <a:gd name="connsiteY439" fmla="*/ 1944879 h 2311974"/>
                <a:gd name="connsiteX440" fmla="*/ 227630 w 1809181"/>
                <a:gd name="connsiteY440" fmla="*/ 1957034 h 2311974"/>
                <a:gd name="connsiteX441" fmla="*/ 215774 w 1809181"/>
                <a:gd name="connsiteY441" fmla="*/ 1942447 h 2311974"/>
                <a:gd name="connsiteX442" fmla="*/ 208661 w 1809181"/>
                <a:gd name="connsiteY442" fmla="*/ 1944879 h 2311974"/>
                <a:gd name="connsiteX443" fmla="*/ 196805 w 1809181"/>
                <a:gd name="connsiteY443" fmla="*/ 1930292 h 2311974"/>
                <a:gd name="connsiteX444" fmla="*/ 173094 w 1809181"/>
                <a:gd name="connsiteY444" fmla="*/ 1952172 h 2311974"/>
                <a:gd name="connsiteX445" fmla="*/ 139898 w 1809181"/>
                <a:gd name="connsiteY445" fmla="*/ 1893826 h 2311974"/>
                <a:gd name="connsiteX446" fmla="*/ 106702 w 1809181"/>
                <a:gd name="connsiteY446" fmla="*/ 1910843 h 2311974"/>
                <a:gd name="connsiteX447" fmla="*/ 99588 w 1809181"/>
                <a:gd name="connsiteY447" fmla="*/ 1903550 h 2311974"/>
                <a:gd name="connsiteX448" fmla="*/ 99588 w 1809181"/>
                <a:gd name="connsiteY448" fmla="*/ 1896257 h 2311974"/>
                <a:gd name="connsiteX449" fmla="*/ 106702 w 1809181"/>
                <a:gd name="connsiteY449" fmla="*/ 1893826 h 2311974"/>
                <a:gd name="connsiteX450" fmla="*/ 106702 w 1809181"/>
                <a:gd name="connsiteY450" fmla="*/ 1886532 h 2311974"/>
                <a:gd name="connsiteX451" fmla="*/ 87732 w 1809181"/>
                <a:gd name="connsiteY451" fmla="*/ 1888963 h 2311974"/>
                <a:gd name="connsiteX452" fmla="*/ 85361 w 1809181"/>
                <a:gd name="connsiteY452" fmla="*/ 1867083 h 2311974"/>
                <a:gd name="connsiteX453" fmla="*/ 101959 w 1809181"/>
                <a:gd name="connsiteY453" fmla="*/ 1867083 h 2311974"/>
                <a:gd name="connsiteX454" fmla="*/ 101959 w 1809181"/>
                <a:gd name="connsiteY454" fmla="*/ 1859790 h 2311974"/>
                <a:gd name="connsiteX455" fmla="*/ 113815 w 1809181"/>
                <a:gd name="connsiteY455" fmla="*/ 1862221 h 2311974"/>
                <a:gd name="connsiteX456" fmla="*/ 120928 w 1809181"/>
                <a:gd name="connsiteY456" fmla="*/ 1847635 h 2311974"/>
                <a:gd name="connsiteX457" fmla="*/ 85361 w 1809181"/>
                <a:gd name="connsiteY457" fmla="*/ 1852497 h 2311974"/>
                <a:gd name="connsiteX458" fmla="*/ 78248 w 1809181"/>
                <a:gd name="connsiteY458" fmla="*/ 1813599 h 2311974"/>
                <a:gd name="connsiteX459" fmla="*/ 71134 w 1809181"/>
                <a:gd name="connsiteY459" fmla="*/ 1813599 h 2311974"/>
                <a:gd name="connsiteX460" fmla="*/ 64021 w 1809181"/>
                <a:gd name="connsiteY460" fmla="*/ 1764977 h 2311974"/>
                <a:gd name="connsiteX461" fmla="*/ 23712 w 1809181"/>
                <a:gd name="connsiteY461" fmla="*/ 1772271 h 2311974"/>
                <a:gd name="connsiteX462" fmla="*/ 23712 w 1809181"/>
                <a:gd name="connsiteY462" fmla="*/ 1750391 h 2311974"/>
                <a:gd name="connsiteX463" fmla="*/ 26083 w 1809181"/>
                <a:gd name="connsiteY463" fmla="*/ 1747960 h 2311974"/>
                <a:gd name="connsiteX464" fmla="*/ 30825 w 1809181"/>
                <a:gd name="connsiteY464" fmla="*/ 1733373 h 2311974"/>
                <a:gd name="connsiteX465" fmla="*/ 30825 w 1809181"/>
                <a:gd name="connsiteY465" fmla="*/ 1723649 h 2311974"/>
                <a:gd name="connsiteX466" fmla="*/ 18969 w 1809181"/>
                <a:gd name="connsiteY466" fmla="*/ 1723649 h 2311974"/>
                <a:gd name="connsiteX467" fmla="*/ 16598 w 1809181"/>
                <a:gd name="connsiteY467" fmla="*/ 1701769 h 2311974"/>
                <a:gd name="connsiteX468" fmla="*/ 4743 w 1809181"/>
                <a:gd name="connsiteY468" fmla="*/ 1701769 h 2311974"/>
                <a:gd name="connsiteX469" fmla="*/ 0 w 1809181"/>
                <a:gd name="connsiteY469" fmla="*/ 1684751 h 2311974"/>
                <a:gd name="connsiteX470" fmla="*/ 23712 w 1809181"/>
                <a:gd name="connsiteY470" fmla="*/ 1675027 h 2311974"/>
                <a:gd name="connsiteX471" fmla="*/ 23712 w 1809181"/>
                <a:gd name="connsiteY471" fmla="*/ 1672596 h 2311974"/>
                <a:gd name="connsiteX472" fmla="*/ 47423 w 1809181"/>
                <a:gd name="connsiteY472" fmla="*/ 1672596 h 2311974"/>
                <a:gd name="connsiteX473" fmla="*/ 40310 w 1809181"/>
                <a:gd name="connsiteY473" fmla="*/ 1638560 h 2311974"/>
                <a:gd name="connsiteX474" fmla="*/ 18969 w 1809181"/>
                <a:gd name="connsiteY474" fmla="*/ 1643422 h 2311974"/>
                <a:gd name="connsiteX475" fmla="*/ 16598 w 1809181"/>
                <a:gd name="connsiteY475" fmla="*/ 1611818 h 2311974"/>
                <a:gd name="connsiteX476" fmla="*/ 23712 w 1809181"/>
                <a:gd name="connsiteY476" fmla="*/ 1611818 h 2311974"/>
                <a:gd name="connsiteX477" fmla="*/ 11856 w 1809181"/>
                <a:gd name="connsiteY477" fmla="*/ 1602094 h 2311974"/>
                <a:gd name="connsiteX478" fmla="*/ 23712 w 1809181"/>
                <a:gd name="connsiteY478" fmla="*/ 1597232 h 2311974"/>
                <a:gd name="connsiteX479" fmla="*/ 16598 w 1809181"/>
                <a:gd name="connsiteY479" fmla="*/ 1582645 h 2311974"/>
                <a:gd name="connsiteX480" fmla="*/ 18969 w 1809181"/>
                <a:gd name="connsiteY480" fmla="*/ 1570489 h 2311974"/>
                <a:gd name="connsiteX481" fmla="*/ 18969 w 1809181"/>
                <a:gd name="connsiteY481" fmla="*/ 1553472 h 2311974"/>
                <a:gd name="connsiteX482" fmla="*/ 30825 w 1809181"/>
                <a:gd name="connsiteY482" fmla="*/ 1548610 h 2311974"/>
                <a:gd name="connsiteX483" fmla="*/ 30825 w 1809181"/>
                <a:gd name="connsiteY483" fmla="*/ 1541316 h 2311974"/>
                <a:gd name="connsiteX484" fmla="*/ 37939 w 1809181"/>
                <a:gd name="connsiteY484" fmla="*/ 1548610 h 2311974"/>
                <a:gd name="connsiteX485" fmla="*/ 52165 w 1809181"/>
                <a:gd name="connsiteY485" fmla="*/ 1541316 h 2311974"/>
                <a:gd name="connsiteX486" fmla="*/ 47423 w 1809181"/>
                <a:gd name="connsiteY486" fmla="*/ 1541316 h 2311974"/>
                <a:gd name="connsiteX487" fmla="*/ 54537 w 1809181"/>
                <a:gd name="connsiteY487" fmla="*/ 1538885 h 2311974"/>
                <a:gd name="connsiteX488" fmla="*/ 59279 w 1809181"/>
                <a:gd name="connsiteY488" fmla="*/ 1546179 h 2311974"/>
                <a:gd name="connsiteX489" fmla="*/ 66392 w 1809181"/>
                <a:gd name="connsiteY489" fmla="*/ 1546179 h 2311974"/>
                <a:gd name="connsiteX490" fmla="*/ 80619 w 1809181"/>
                <a:gd name="connsiteY490" fmla="*/ 1553472 h 2311974"/>
                <a:gd name="connsiteX491" fmla="*/ 85361 w 1809181"/>
                <a:gd name="connsiteY491" fmla="*/ 1548610 h 2311974"/>
                <a:gd name="connsiteX492" fmla="*/ 94846 w 1809181"/>
                <a:gd name="connsiteY492" fmla="*/ 1560765 h 2311974"/>
                <a:gd name="connsiteX493" fmla="*/ 99588 w 1809181"/>
                <a:gd name="connsiteY493" fmla="*/ 1570489 h 2311974"/>
                <a:gd name="connsiteX494" fmla="*/ 106702 w 1809181"/>
                <a:gd name="connsiteY494" fmla="*/ 1568058 h 2311974"/>
                <a:gd name="connsiteX495" fmla="*/ 113815 w 1809181"/>
                <a:gd name="connsiteY495" fmla="*/ 1575352 h 2311974"/>
                <a:gd name="connsiteX496" fmla="*/ 128042 w 1809181"/>
                <a:gd name="connsiteY496" fmla="*/ 1570489 h 2311974"/>
                <a:gd name="connsiteX497" fmla="*/ 132784 w 1809181"/>
                <a:gd name="connsiteY497" fmla="*/ 1582645 h 2311974"/>
                <a:gd name="connsiteX498" fmla="*/ 154124 w 1809181"/>
                <a:gd name="connsiteY498" fmla="*/ 1587507 h 2311974"/>
                <a:gd name="connsiteX499" fmla="*/ 154124 w 1809181"/>
                <a:gd name="connsiteY499" fmla="*/ 1570489 h 2311974"/>
                <a:gd name="connsiteX500" fmla="*/ 163609 w 1809181"/>
                <a:gd name="connsiteY500" fmla="*/ 1570489 h 2311974"/>
                <a:gd name="connsiteX501" fmla="*/ 173094 w 1809181"/>
                <a:gd name="connsiteY501" fmla="*/ 1553472 h 2311974"/>
                <a:gd name="connsiteX502" fmla="*/ 161238 w 1809181"/>
                <a:gd name="connsiteY502" fmla="*/ 1473246 h 2311974"/>
                <a:gd name="connsiteX503" fmla="*/ 168351 w 1809181"/>
                <a:gd name="connsiteY503" fmla="*/ 1478108 h 2311974"/>
                <a:gd name="connsiteX504" fmla="*/ 173094 w 1809181"/>
                <a:gd name="connsiteY504" fmla="*/ 1465952 h 2311974"/>
                <a:gd name="connsiteX505" fmla="*/ 180207 w 1809181"/>
                <a:gd name="connsiteY505" fmla="*/ 1470814 h 2311974"/>
                <a:gd name="connsiteX506" fmla="*/ 180207 w 1809181"/>
                <a:gd name="connsiteY506" fmla="*/ 1465952 h 2311974"/>
                <a:gd name="connsiteX507" fmla="*/ 194434 w 1809181"/>
                <a:gd name="connsiteY507" fmla="*/ 1465952 h 2311974"/>
                <a:gd name="connsiteX508" fmla="*/ 180207 w 1809181"/>
                <a:gd name="connsiteY508" fmla="*/ 1376002 h 2311974"/>
                <a:gd name="connsiteX509" fmla="*/ 161238 w 1809181"/>
                <a:gd name="connsiteY509" fmla="*/ 1380864 h 2311974"/>
                <a:gd name="connsiteX510" fmla="*/ 161238 w 1809181"/>
                <a:gd name="connsiteY510" fmla="*/ 1373571 h 2311974"/>
                <a:gd name="connsiteX511" fmla="*/ 135155 w 1809181"/>
                <a:gd name="connsiteY511" fmla="*/ 1373571 h 2311974"/>
                <a:gd name="connsiteX512" fmla="*/ 132784 w 1809181"/>
                <a:gd name="connsiteY512" fmla="*/ 1346829 h 2311974"/>
                <a:gd name="connsiteX513" fmla="*/ 132784 w 1809181"/>
                <a:gd name="connsiteY513" fmla="*/ 1334673 h 2311974"/>
                <a:gd name="connsiteX514" fmla="*/ 139898 w 1809181"/>
                <a:gd name="connsiteY514" fmla="*/ 1327380 h 2311974"/>
                <a:gd name="connsiteX515" fmla="*/ 135155 w 1809181"/>
                <a:gd name="connsiteY515" fmla="*/ 1305500 h 2311974"/>
                <a:gd name="connsiteX516" fmla="*/ 142269 w 1809181"/>
                <a:gd name="connsiteY516" fmla="*/ 1303069 h 2311974"/>
                <a:gd name="connsiteX517" fmla="*/ 139898 w 1809181"/>
                <a:gd name="connsiteY517" fmla="*/ 1298207 h 2311974"/>
                <a:gd name="connsiteX518" fmla="*/ 142269 w 1809181"/>
                <a:gd name="connsiteY518" fmla="*/ 1295775 h 2311974"/>
                <a:gd name="connsiteX519" fmla="*/ 149382 w 1809181"/>
                <a:gd name="connsiteY519" fmla="*/ 1295775 h 2311974"/>
                <a:gd name="connsiteX520" fmla="*/ 149382 w 1809181"/>
                <a:gd name="connsiteY520" fmla="*/ 1276327 h 2311974"/>
                <a:gd name="connsiteX521" fmla="*/ 142269 w 1809181"/>
                <a:gd name="connsiteY521" fmla="*/ 1276327 h 2311974"/>
                <a:gd name="connsiteX522" fmla="*/ 142269 w 1809181"/>
                <a:gd name="connsiteY522" fmla="*/ 1247154 h 2311974"/>
                <a:gd name="connsiteX523" fmla="*/ 154124 w 1809181"/>
                <a:gd name="connsiteY523" fmla="*/ 1242291 h 2311974"/>
                <a:gd name="connsiteX524" fmla="*/ 149382 w 1809181"/>
                <a:gd name="connsiteY524" fmla="*/ 1220411 h 2311974"/>
                <a:gd name="connsiteX525" fmla="*/ 180207 w 1809181"/>
                <a:gd name="connsiteY525" fmla="*/ 1215549 h 2311974"/>
                <a:gd name="connsiteX526" fmla="*/ 175465 w 1809181"/>
                <a:gd name="connsiteY526" fmla="*/ 1198532 h 2311974"/>
                <a:gd name="connsiteX527" fmla="*/ 161238 w 1809181"/>
                <a:gd name="connsiteY527" fmla="*/ 1193669 h 2311974"/>
                <a:gd name="connsiteX528" fmla="*/ 154124 w 1809181"/>
                <a:gd name="connsiteY528" fmla="*/ 1179083 h 2311974"/>
                <a:gd name="connsiteX529" fmla="*/ 132784 w 1809181"/>
                <a:gd name="connsiteY529" fmla="*/ 1179083 h 2311974"/>
                <a:gd name="connsiteX530" fmla="*/ 128042 w 1809181"/>
                <a:gd name="connsiteY530" fmla="*/ 1157203 h 2311974"/>
                <a:gd name="connsiteX531" fmla="*/ 118557 w 1809181"/>
                <a:gd name="connsiteY531" fmla="*/ 1157203 h 2311974"/>
                <a:gd name="connsiteX532" fmla="*/ 99588 w 1809181"/>
                <a:gd name="connsiteY532" fmla="*/ 1157203 h 2311974"/>
                <a:gd name="connsiteX533" fmla="*/ 94846 w 1809181"/>
                <a:gd name="connsiteY533" fmla="*/ 1132892 h 2311974"/>
                <a:gd name="connsiteX534" fmla="*/ 87732 w 1809181"/>
                <a:gd name="connsiteY534" fmla="*/ 1115874 h 2311974"/>
                <a:gd name="connsiteX535" fmla="*/ 85361 w 1809181"/>
                <a:gd name="connsiteY535" fmla="*/ 1084270 h 2311974"/>
                <a:gd name="connsiteX536" fmla="*/ 92475 w 1809181"/>
                <a:gd name="connsiteY536" fmla="*/ 1084270 h 2311974"/>
                <a:gd name="connsiteX537" fmla="*/ 94846 w 1809181"/>
                <a:gd name="connsiteY537" fmla="*/ 1074546 h 2311974"/>
                <a:gd name="connsiteX538" fmla="*/ 85361 w 1809181"/>
                <a:gd name="connsiteY538" fmla="*/ 1047803 h 2311974"/>
                <a:gd name="connsiteX539" fmla="*/ 80619 w 1809181"/>
                <a:gd name="connsiteY539" fmla="*/ 1025924 h 2311974"/>
                <a:gd name="connsiteX540" fmla="*/ 73506 w 1809181"/>
                <a:gd name="connsiteY540" fmla="*/ 1025924 h 2311974"/>
                <a:gd name="connsiteX541" fmla="*/ 71134 w 1809181"/>
                <a:gd name="connsiteY541" fmla="*/ 1021061 h 2311974"/>
                <a:gd name="connsiteX542" fmla="*/ 85361 w 1809181"/>
                <a:gd name="connsiteY542" fmla="*/ 999182 h 2311974"/>
                <a:gd name="connsiteX543" fmla="*/ 99588 w 1809181"/>
                <a:gd name="connsiteY543" fmla="*/ 1004044 h 2311974"/>
                <a:gd name="connsiteX544" fmla="*/ 101959 w 1809181"/>
                <a:gd name="connsiteY544" fmla="*/ 1011337 h 2311974"/>
                <a:gd name="connsiteX545" fmla="*/ 113815 w 1809181"/>
                <a:gd name="connsiteY545" fmla="*/ 1018630 h 2311974"/>
                <a:gd name="connsiteX546" fmla="*/ 132784 w 1809181"/>
                <a:gd name="connsiteY546" fmla="*/ 1018630 h 2311974"/>
                <a:gd name="connsiteX547" fmla="*/ 135155 w 1809181"/>
                <a:gd name="connsiteY547" fmla="*/ 1025924 h 2311974"/>
                <a:gd name="connsiteX548" fmla="*/ 147011 w 1809181"/>
                <a:gd name="connsiteY548" fmla="*/ 1021061 h 2311974"/>
                <a:gd name="connsiteX549" fmla="*/ 154124 w 1809181"/>
                <a:gd name="connsiteY549" fmla="*/ 1004044 h 2311974"/>
                <a:gd name="connsiteX550" fmla="*/ 208661 w 1809181"/>
                <a:gd name="connsiteY550" fmla="*/ 1006475 h 2311974"/>
                <a:gd name="connsiteX551" fmla="*/ 241857 w 1809181"/>
                <a:gd name="connsiteY551" fmla="*/ 1040510 h 2311974"/>
                <a:gd name="connsiteX552" fmla="*/ 244228 w 1809181"/>
                <a:gd name="connsiteY552" fmla="*/ 1028355 h 2311974"/>
                <a:gd name="connsiteX553" fmla="*/ 237114 w 1809181"/>
                <a:gd name="connsiteY553" fmla="*/ 1028355 h 2311974"/>
                <a:gd name="connsiteX554" fmla="*/ 234743 w 1809181"/>
                <a:gd name="connsiteY554" fmla="*/ 1021061 h 2311974"/>
                <a:gd name="connsiteX555" fmla="*/ 222888 w 1809181"/>
                <a:gd name="connsiteY555" fmla="*/ 1011337 h 2311974"/>
                <a:gd name="connsiteX556" fmla="*/ 227630 w 1809181"/>
                <a:gd name="connsiteY556" fmla="*/ 1004044 h 2311974"/>
                <a:gd name="connsiteX557" fmla="*/ 234743 w 1809181"/>
                <a:gd name="connsiteY557" fmla="*/ 1004044 h 2311974"/>
                <a:gd name="connsiteX558" fmla="*/ 237114 w 1809181"/>
                <a:gd name="connsiteY558" fmla="*/ 991888 h 2311974"/>
                <a:gd name="connsiteX559" fmla="*/ 256084 w 1809181"/>
                <a:gd name="connsiteY559" fmla="*/ 991888 h 2311974"/>
                <a:gd name="connsiteX560" fmla="*/ 258455 w 1809181"/>
                <a:gd name="connsiteY560" fmla="*/ 977302 h 2311974"/>
                <a:gd name="connsiteX561" fmla="*/ 265568 w 1809181"/>
                <a:gd name="connsiteY561" fmla="*/ 979733 h 2311974"/>
                <a:gd name="connsiteX562" fmla="*/ 275053 w 1809181"/>
                <a:gd name="connsiteY562" fmla="*/ 965146 h 2311974"/>
                <a:gd name="connsiteX563" fmla="*/ 296393 w 1809181"/>
                <a:gd name="connsiteY563" fmla="*/ 970008 h 2311974"/>
                <a:gd name="connsiteX564" fmla="*/ 296393 w 1809181"/>
                <a:gd name="connsiteY564" fmla="*/ 977302 h 2311974"/>
                <a:gd name="connsiteX565" fmla="*/ 317733 w 1809181"/>
                <a:gd name="connsiteY565" fmla="*/ 991888 h 2311974"/>
                <a:gd name="connsiteX566" fmla="*/ 317733 w 1809181"/>
                <a:gd name="connsiteY566" fmla="*/ 943266 h 2311974"/>
                <a:gd name="connsiteX567" fmla="*/ 329589 w 1809181"/>
                <a:gd name="connsiteY567" fmla="*/ 935973 h 2311974"/>
                <a:gd name="connsiteX568" fmla="*/ 336702 w 1809181"/>
                <a:gd name="connsiteY568" fmla="*/ 921386 h 2311974"/>
                <a:gd name="connsiteX569" fmla="*/ 353300 w 1809181"/>
                <a:gd name="connsiteY569" fmla="*/ 921386 h 2311974"/>
                <a:gd name="connsiteX570" fmla="*/ 358043 w 1809181"/>
                <a:gd name="connsiteY570" fmla="*/ 909231 h 2311974"/>
                <a:gd name="connsiteX571" fmla="*/ 386496 w 1809181"/>
                <a:gd name="connsiteY571" fmla="*/ 909231 h 2311974"/>
                <a:gd name="connsiteX572" fmla="*/ 386496 w 1809181"/>
                <a:gd name="connsiteY572" fmla="*/ 899507 h 2311974"/>
                <a:gd name="connsiteX573" fmla="*/ 374641 w 1809181"/>
                <a:gd name="connsiteY573" fmla="*/ 894644 h 2311974"/>
                <a:gd name="connsiteX574" fmla="*/ 384125 w 1809181"/>
                <a:gd name="connsiteY574" fmla="*/ 882489 h 2311974"/>
                <a:gd name="connsiteX575" fmla="*/ 367527 w 1809181"/>
                <a:gd name="connsiteY575" fmla="*/ 872764 h 2311974"/>
                <a:gd name="connsiteX576" fmla="*/ 374641 w 1809181"/>
                <a:gd name="connsiteY576" fmla="*/ 865471 h 2311974"/>
                <a:gd name="connsiteX577" fmla="*/ 379383 w 1809181"/>
                <a:gd name="connsiteY577" fmla="*/ 867902 h 2311974"/>
                <a:gd name="connsiteX578" fmla="*/ 384125 w 1809181"/>
                <a:gd name="connsiteY578" fmla="*/ 860609 h 2311974"/>
                <a:gd name="connsiteX579" fmla="*/ 379383 w 1809181"/>
                <a:gd name="connsiteY579" fmla="*/ 860609 h 2311974"/>
                <a:gd name="connsiteX580" fmla="*/ 391239 w 1809181"/>
                <a:gd name="connsiteY580" fmla="*/ 853316 h 2311974"/>
                <a:gd name="connsiteX581" fmla="*/ 393610 w 1809181"/>
                <a:gd name="connsiteY581" fmla="*/ 846022 h 2311974"/>
                <a:gd name="connsiteX582" fmla="*/ 400723 w 1809181"/>
                <a:gd name="connsiteY582" fmla="*/ 858178 h 2311974"/>
                <a:gd name="connsiteX583" fmla="*/ 407837 w 1809181"/>
                <a:gd name="connsiteY583" fmla="*/ 853316 h 2311974"/>
                <a:gd name="connsiteX584" fmla="*/ 407837 w 1809181"/>
                <a:gd name="connsiteY584" fmla="*/ 831436 h 2311974"/>
                <a:gd name="connsiteX585" fmla="*/ 414950 w 1809181"/>
                <a:gd name="connsiteY585" fmla="*/ 831436 h 2311974"/>
                <a:gd name="connsiteX586" fmla="*/ 414950 w 1809181"/>
                <a:gd name="connsiteY586" fmla="*/ 811987 h 2311974"/>
                <a:gd name="connsiteX587" fmla="*/ 422063 w 1809181"/>
                <a:gd name="connsiteY587" fmla="*/ 809556 h 2311974"/>
                <a:gd name="connsiteX588" fmla="*/ 429177 w 1809181"/>
                <a:gd name="connsiteY588" fmla="*/ 802263 h 2311974"/>
                <a:gd name="connsiteX589" fmla="*/ 445775 w 1809181"/>
                <a:gd name="connsiteY589" fmla="*/ 804694 h 2311974"/>
                <a:gd name="connsiteX590" fmla="*/ 445775 w 1809181"/>
                <a:gd name="connsiteY590" fmla="*/ 809556 h 2311974"/>
                <a:gd name="connsiteX591" fmla="*/ 452888 w 1809181"/>
                <a:gd name="connsiteY591" fmla="*/ 804694 h 2311974"/>
                <a:gd name="connsiteX592" fmla="*/ 460002 w 1809181"/>
                <a:gd name="connsiteY592" fmla="*/ 804694 h 2311974"/>
                <a:gd name="connsiteX593" fmla="*/ 460002 w 1809181"/>
                <a:gd name="connsiteY593" fmla="*/ 802263 h 2311974"/>
                <a:gd name="connsiteX594" fmla="*/ 474229 w 1809181"/>
                <a:gd name="connsiteY594" fmla="*/ 797400 h 2311974"/>
                <a:gd name="connsiteX595" fmla="*/ 469486 w 1809181"/>
                <a:gd name="connsiteY595" fmla="*/ 777952 h 2311974"/>
                <a:gd name="connsiteX596" fmla="*/ 462373 w 1809181"/>
                <a:gd name="connsiteY596" fmla="*/ 770658 h 2311974"/>
                <a:gd name="connsiteX597" fmla="*/ 467115 w 1809181"/>
                <a:gd name="connsiteY597" fmla="*/ 768227 h 2311974"/>
                <a:gd name="connsiteX598" fmla="*/ 493198 w 1809181"/>
                <a:gd name="connsiteY598" fmla="*/ 763365 h 2311974"/>
                <a:gd name="connsiteX599" fmla="*/ 535878 w 1809181"/>
                <a:gd name="connsiteY599" fmla="*/ 741485 h 2311974"/>
                <a:gd name="connsiteX600" fmla="*/ 524023 w 1809181"/>
                <a:gd name="connsiteY600" fmla="*/ 726899 h 2311974"/>
                <a:gd name="connsiteX601" fmla="*/ 469486 w 1809181"/>
                <a:gd name="connsiteY601" fmla="*/ 705019 h 2311974"/>
                <a:gd name="connsiteX602" fmla="*/ 493198 w 1809181"/>
                <a:gd name="connsiteY602" fmla="*/ 680708 h 2311974"/>
                <a:gd name="connsiteX603" fmla="*/ 500311 w 1809181"/>
                <a:gd name="connsiteY603" fmla="*/ 673414 h 2311974"/>
                <a:gd name="connsiteX604" fmla="*/ 528765 w 1809181"/>
                <a:gd name="connsiteY604" fmla="*/ 670983 h 2311974"/>
                <a:gd name="connsiteX605" fmla="*/ 616497 w 1809181"/>
                <a:gd name="connsiteY605" fmla="*/ 692863 h 2311974"/>
                <a:gd name="connsiteX606" fmla="*/ 630724 w 1809181"/>
                <a:gd name="connsiteY606" fmla="*/ 688001 h 2311974"/>
                <a:gd name="connsiteX607" fmla="*/ 630724 w 1809181"/>
                <a:gd name="connsiteY607" fmla="*/ 695294 h 2311974"/>
                <a:gd name="connsiteX608" fmla="*/ 640208 w 1809181"/>
                <a:gd name="connsiteY608" fmla="*/ 695294 h 2311974"/>
                <a:gd name="connsiteX609" fmla="*/ 644951 w 1809181"/>
                <a:gd name="connsiteY609" fmla="*/ 678277 h 2311974"/>
                <a:gd name="connsiteX610" fmla="*/ 652064 w 1809181"/>
                <a:gd name="connsiteY610" fmla="*/ 666121 h 2311974"/>
                <a:gd name="connsiteX611" fmla="*/ 663920 w 1809181"/>
                <a:gd name="connsiteY611" fmla="*/ 688001 h 2311974"/>
                <a:gd name="connsiteX612" fmla="*/ 671033 w 1809181"/>
                <a:gd name="connsiteY612" fmla="*/ 685570 h 2311974"/>
                <a:gd name="connsiteX613" fmla="*/ 685260 w 1809181"/>
                <a:gd name="connsiteY613" fmla="*/ 700156 h 2311974"/>
                <a:gd name="connsiteX614" fmla="*/ 685260 w 1809181"/>
                <a:gd name="connsiteY614" fmla="*/ 700156 h 2311974"/>
                <a:gd name="connsiteX615" fmla="*/ 671033 w 1809181"/>
                <a:gd name="connsiteY615" fmla="*/ 685570 h 2311974"/>
                <a:gd name="connsiteX616" fmla="*/ 663920 w 1809181"/>
                <a:gd name="connsiteY616" fmla="*/ 688001 h 2311974"/>
                <a:gd name="connsiteX617" fmla="*/ 652064 w 1809181"/>
                <a:gd name="connsiteY617" fmla="*/ 666121 h 2311974"/>
                <a:gd name="connsiteX618" fmla="*/ 652064 w 1809181"/>
                <a:gd name="connsiteY618" fmla="*/ 658827 h 2311974"/>
                <a:gd name="connsiteX619" fmla="*/ 673404 w 1809181"/>
                <a:gd name="connsiteY619" fmla="*/ 646672 h 2311974"/>
                <a:gd name="connsiteX620" fmla="*/ 666291 w 1809181"/>
                <a:gd name="connsiteY620" fmla="*/ 639379 h 2311974"/>
                <a:gd name="connsiteX621" fmla="*/ 697116 w 1809181"/>
                <a:gd name="connsiteY621" fmla="*/ 629654 h 2311974"/>
                <a:gd name="connsiteX622" fmla="*/ 692374 w 1809181"/>
                <a:gd name="connsiteY622" fmla="*/ 615068 h 2311974"/>
                <a:gd name="connsiteX623" fmla="*/ 659178 w 1809181"/>
                <a:gd name="connsiteY623" fmla="*/ 610205 h 2311974"/>
                <a:gd name="connsiteX624" fmla="*/ 656806 w 1809181"/>
                <a:gd name="connsiteY624" fmla="*/ 595619 h 2311974"/>
                <a:gd name="connsiteX625" fmla="*/ 666291 w 1809181"/>
                <a:gd name="connsiteY625" fmla="*/ 534841 h 2311974"/>
                <a:gd name="connsiteX626" fmla="*/ 656806 w 1809181"/>
                <a:gd name="connsiteY626" fmla="*/ 525117 h 2311974"/>
                <a:gd name="connsiteX627" fmla="*/ 656806 w 1809181"/>
                <a:gd name="connsiteY627" fmla="*/ 503237 h 2311974"/>
                <a:gd name="connsiteX628" fmla="*/ 640208 w 1809181"/>
                <a:gd name="connsiteY628" fmla="*/ 503237 h 2311974"/>
                <a:gd name="connsiteX629" fmla="*/ 644951 w 1809181"/>
                <a:gd name="connsiteY629" fmla="*/ 471633 h 2311974"/>
                <a:gd name="connsiteX630" fmla="*/ 637837 w 1809181"/>
                <a:gd name="connsiteY630" fmla="*/ 464340 h 2311974"/>
                <a:gd name="connsiteX631" fmla="*/ 640208 w 1809181"/>
                <a:gd name="connsiteY631" fmla="*/ 444891 h 2311974"/>
                <a:gd name="connsiteX632" fmla="*/ 659178 w 1809181"/>
                <a:gd name="connsiteY632" fmla="*/ 444891 h 2311974"/>
                <a:gd name="connsiteX633" fmla="*/ 678147 w 1809181"/>
                <a:gd name="connsiteY633" fmla="*/ 430304 h 2311974"/>
                <a:gd name="connsiteX634" fmla="*/ 680518 w 1809181"/>
                <a:gd name="connsiteY634" fmla="*/ 427873 h 2311974"/>
                <a:gd name="connsiteX635" fmla="*/ 659178 w 1809181"/>
                <a:gd name="connsiteY635" fmla="*/ 423011 h 2311974"/>
                <a:gd name="connsiteX636" fmla="*/ 666291 w 1809181"/>
                <a:gd name="connsiteY636" fmla="*/ 405993 h 2311974"/>
                <a:gd name="connsiteX637" fmla="*/ 692374 w 1809181"/>
                <a:gd name="connsiteY637" fmla="*/ 408424 h 2311974"/>
                <a:gd name="connsiteX638" fmla="*/ 687631 w 1809181"/>
                <a:gd name="connsiteY638" fmla="*/ 388975 h 2311974"/>
                <a:gd name="connsiteX639" fmla="*/ 687631 w 1809181"/>
                <a:gd name="connsiteY639" fmla="*/ 374389 h 2311974"/>
                <a:gd name="connsiteX640" fmla="*/ 704229 w 1809181"/>
                <a:gd name="connsiteY640" fmla="*/ 374389 h 2311974"/>
                <a:gd name="connsiteX641" fmla="*/ 706600 w 1809181"/>
                <a:gd name="connsiteY641" fmla="*/ 367096 h 2311974"/>
                <a:gd name="connsiteX642" fmla="*/ 713714 w 1809181"/>
                <a:gd name="connsiteY642" fmla="*/ 364665 h 2311974"/>
                <a:gd name="connsiteX643" fmla="*/ 711343 w 1809181"/>
                <a:gd name="connsiteY643" fmla="*/ 347647 h 2311974"/>
                <a:gd name="connsiteX644" fmla="*/ 739796 w 1809181"/>
                <a:gd name="connsiteY644" fmla="*/ 337922 h 2311974"/>
                <a:gd name="connsiteX645" fmla="*/ 727941 w 1809181"/>
                <a:gd name="connsiteY645" fmla="*/ 333060 h 2311974"/>
                <a:gd name="connsiteX646" fmla="*/ 725569 w 1809181"/>
                <a:gd name="connsiteY646" fmla="*/ 311180 h 2311974"/>
                <a:gd name="connsiteX647" fmla="*/ 718456 w 1809181"/>
                <a:gd name="connsiteY647" fmla="*/ 308749 h 2311974"/>
                <a:gd name="connsiteX648" fmla="*/ 725569 w 1809181"/>
                <a:gd name="connsiteY648" fmla="*/ 299025 h 2311974"/>
                <a:gd name="connsiteX649" fmla="*/ 725569 w 1809181"/>
                <a:gd name="connsiteY649" fmla="*/ 296594 h 2311974"/>
                <a:gd name="connsiteX650" fmla="*/ 713714 w 1809181"/>
                <a:gd name="connsiteY650" fmla="*/ 291732 h 2311974"/>
                <a:gd name="connsiteX651" fmla="*/ 704229 w 1809181"/>
                <a:gd name="connsiteY651" fmla="*/ 299025 h 2311974"/>
                <a:gd name="connsiteX652" fmla="*/ 692374 w 1809181"/>
                <a:gd name="connsiteY652" fmla="*/ 282007 h 2311974"/>
                <a:gd name="connsiteX653" fmla="*/ 706600 w 1809181"/>
                <a:gd name="connsiteY653" fmla="*/ 255265 h 2311974"/>
                <a:gd name="connsiteX654" fmla="*/ 713714 w 1809181"/>
                <a:gd name="connsiteY654" fmla="*/ 267421 h 2311974"/>
                <a:gd name="connsiteX655" fmla="*/ 732683 w 1809181"/>
                <a:gd name="connsiteY655" fmla="*/ 240679 h 2311974"/>
                <a:gd name="connsiteX656" fmla="*/ 742167 w 1809181"/>
                <a:gd name="connsiteY656" fmla="*/ 240679 h 2311974"/>
                <a:gd name="connsiteX657" fmla="*/ 742167 w 1809181"/>
                <a:gd name="connsiteY657" fmla="*/ 233385 h 2311974"/>
                <a:gd name="connsiteX658" fmla="*/ 720827 w 1809181"/>
                <a:gd name="connsiteY658" fmla="*/ 218799 h 2311974"/>
                <a:gd name="connsiteX659" fmla="*/ 727941 w 1809181"/>
                <a:gd name="connsiteY659" fmla="*/ 199350 h 2311974"/>
                <a:gd name="connsiteX660" fmla="*/ 754023 w 1809181"/>
                <a:gd name="connsiteY660" fmla="*/ 199350 h 2311974"/>
                <a:gd name="connsiteX661" fmla="*/ 761137 w 1809181"/>
                <a:gd name="connsiteY661" fmla="*/ 192057 h 2311974"/>
                <a:gd name="connsiteX662" fmla="*/ 732683 w 1809181"/>
                <a:gd name="connsiteY662" fmla="*/ 150728 h 2311974"/>
                <a:gd name="connsiteX663" fmla="*/ 742167 w 1809181"/>
                <a:gd name="connsiteY663" fmla="*/ 131279 h 2311974"/>
                <a:gd name="connsiteX664" fmla="*/ 775363 w 1809181"/>
                <a:gd name="connsiteY664" fmla="*/ 116693 h 2311974"/>
                <a:gd name="connsiteX665" fmla="*/ 780106 w 1809181"/>
                <a:gd name="connsiteY665" fmla="*/ 131279 h 2311974"/>
                <a:gd name="connsiteX666" fmla="*/ 801446 w 1809181"/>
                <a:gd name="connsiteY666" fmla="*/ 116693 h 2311974"/>
                <a:gd name="connsiteX667" fmla="*/ 796704 w 1809181"/>
                <a:gd name="connsiteY667" fmla="*/ 109399 h 2311974"/>
                <a:gd name="connsiteX668" fmla="*/ 813302 w 1809181"/>
                <a:gd name="connsiteY668" fmla="*/ 102106 h 2311974"/>
                <a:gd name="connsiteX669" fmla="*/ 813302 w 1809181"/>
                <a:gd name="connsiteY669" fmla="*/ 94813 h 2311974"/>
                <a:gd name="connsiteX670" fmla="*/ 822786 w 1809181"/>
                <a:gd name="connsiteY670" fmla="*/ 87519 h 2311974"/>
                <a:gd name="connsiteX671" fmla="*/ 808559 w 1809181"/>
                <a:gd name="connsiteY671" fmla="*/ 53484 h 2311974"/>
                <a:gd name="connsiteX672" fmla="*/ 806188 w 1809181"/>
                <a:gd name="connsiteY672" fmla="*/ 7293 h 2311974"/>
                <a:gd name="connsiteX673" fmla="*/ 848869 w 1809181"/>
                <a:gd name="connsiteY673" fmla="*/ 17018 h 2311974"/>
                <a:gd name="connsiteX674" fmla="*/ 870209 w 1809181"/>
                <a:gd name="connsiteY674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96805 w 1809181"/>
                <a:gd name="connsiteY414" fmla="*/ 2241472 h 2311974"/>
                <a:gd name="connsiteX415" fmla="*/ 154124 w 1809181"/>
                <a:gd name="connsiteY415" fmla="*/ 2209868 h 2311974"/>
                <a:gd name="connsiteX416" fmla="*/ 187320 w 1809181"/>
                <a:gd name="connsiteY416" fmla="*/ 2119918 h 2311974"/>
                <a:gd name="connsiteX417" fmla="*/ 196805 w 1809181"/>
                <a:gd name="connsiteY417" fmla="*/ 2119918 h 2311974"/>
                <a:gd name="connsiteX418" fmla="*/ 196805 w 1809181"/>
                <a:gd name="connsiteY418" fmla="*/ 2129642 h 2311974"/>
                <a:gd name="connsiteX419" fmla="*/ 237114 w 1809181"/>
                <a:gd name="connsiteY419" fmla="*/ 2124780 h 2311974"/>
                <a:gd name="connsiteX420" fmla="*/ 244228 w 1809181"/>
                <a:gd name="connsiteY420" fmla="*/ 2136935 h 2311974"/>
                <a:gd name="connsiteX421" fmla="*/ 263197 w 1809181"/>
                <a:gd name="connsiteY421" fmla="*/ 2124780 h 2311974"/>
                <a:gd name="connsiteX422" fmla="*/ 263197 w 1809181"/>
                <a:gd name="connsiteY422" fmla="*/ 2119918 h 2311974"/>
                <a:gd name="connsiteX423" fmla="*/ 284537 w 1809181"/>
                <a:gd name="connsiteY423" fmla="*/ 2105331 h 2311974"/>
                <a:gd name="connsiteX424" fmla="*/ 277424 w 1809181"/>
                <a:gd name="connsiteY424" fmla="*/ 2081020 h 2311974"/>
                <a:gd name="connsiteX425" fmla="*/ 291651 w 1809181"/>
                <a:gd name="connsiteY425" fmla="*/ 2076158 h 2311974"/>
                <a:gd name="connsiteX426" fmla="*/ 303506 w 1809181"/>
                <a:gd name="connsiteY426" fmla="*/ 2105331 h 2311974"/>
                <a:gd name="connsiteX427" fmla="*/ 324847 w 1809181"/>
                <a:gd name="connsiteY427" fmla="*/ 2095607 h 2311974"/>
                <a:gd name="connsiteX428" fmla="*/ 320104 w 1809181"/>
                <a:gd name="connsiteY428" fmla="*/ 2081020 h 2311974"/>
                <a:gd name="connsiteX429" fmla="*/ 339073 w 1809181"/>
                <a:gd name="connsiteY429" fmla="*/ 2034829 h 2311974"/>
                <a:gd name="connsiteX430" fmla="*/ 343816 w 1809181"/>
                <a:gd name="connsiteY430" fmla="*/ 2034829 h 2311974"/>
                <a:gd name="connsiteX431" fmla="*/ 343816 w 1809181"/>
                <a:gd name="connsiteY431" fmla="*/ 2008087 h 2311974"/>
                <a:gd name="connsiteX432" fmla="*/ 317733 w 1809181"/>
                <a:gd name="connsiteY432" fmla="*/ 2008087 h 2311974"/>
                <a:gd name="connsiteX433" fmla="*/ 320104 w 1809181"/>
                <a:gd name="connsiteY433" fmla="*/ 2000794 h 2311974"/>
                <a:gd name="connsiteX434" fmla="*/ 312991 w 1809181"/>
                <a:gd name="connsiteY434" fmla="*/ 1998363 h 2311974"/>
                <a:gd name="connsiteX435" fmla="*/ 298764 w 1809181"/>
                <a:gd name="connsiteY435" fmla="*/ 2020243 h 2311974"/>
                <a:gd name="connsiteX436" fmla="*/ 265568 w 1809181"/>
                <a:gd name="connsiteY436" fmla="*/ 1991069 h 2311974"/>
                <a:gd name="connsiteX437" fmla="*/ 263197 w 1809181"/>
                <a:gd name="connsiteY437" fmla="*/ 1991069 h 2311974"/>
                <a:gd name="connsiteX438" fmla="*/ 234743 w 1809181"/>
                <a:gd name="connsiteY438" fmla="*/ 1944879 h 2311974"/>
                <a:gd name="connsiteX439" fmla="*/ 227630 w 1809181"/>
                <a:gd name="connsiteY439" fmla="*/ 1957034 h 2311974"/>
                <a:gd name="connsiteX440" fmla="*/ 215774 w 1809181"/>
                <a:gd name="connsiteY440" fmla="*/ 1942447 h 2311974"/>
                <a:gd name="connsiteX441" fmla="*/ 208661 w 1809181"/>
                <a:gd name="connsiteY441" fmla="*/ 1944879 h 2311974"/>
                <a:gd name="connsiteX442" fmla="*/ 196805 w 1809181"/>
                <a:gd name="connsiteY442" fmla="*/ 1930292 h 2311974"/>
                <a:gd name="connsiteX443" fmla="*/ 173094 w 1809181"/>
                <a:gd name="connsiteY443" fmla="*/ 1952172 h 2311974"/>
                <a:gd name="connsiteX444" fmla="*/ 139898 w 1809181"/>
                <a:gd name="connsiteY444" fmla="*/ 1893826 h 2311974"/>
                <a:gd name="connsiteX445" fmla="*/ 106702 w 1809181"/>
                <a:gd name="connsiteY445" fmla="*/ 1910843 h 2311974"/>
                <a:gd name="connsiteX446" fmla="*/ 99588 w 1809181"/>
                <a:gd name="connsiteY446" fmla="*/ 1903550 h 2311974"/>
                <a:gd name="connsiteX447" fmla="*/ 99588 w 1809181"/>
                <a:gd name="connsiteY447" fmla="*/ 1896257 h 2311974"/>
                <a:gd name="connsiteX448" fmla="*/ 106702 w 1809181"/>
                <a:gd name="connsiteY448" fmla="*/ 1893826 h 2311974"/>
                <a:gd name="connsiteX449" fmla="*/ 106702 w 1809181"/>
                <a:gd name="connsiteY449" fmla="*/ 1886532 h 2311974"/>
                <a:gd name="connsiteX450" fmla="*/ 87732 w 1809181"/>
                <a:gd name="connsiteY450" fmla="*/ 1888963 h 2311974"/>
                <a:gd name="connsiteX451" fmla="*/ 85361 w 1809181"/>
                <a:gd name="connsiteY451" fmla="*/ 1867083 h 2311974"/>
                <a:gd name="connsiteX452" fmla="*/ 101959 w 1809181"/>
                <a:gd name="connsiteY452" fmla="*/ 1867083 h 2311974"/>
                <a:gd name="connsiteX453" fmla="*/ 101959 w 1809181"/>
                <a:gd name="connsiteY453" fmla="*/ 1859790 h 2311974"/>
                <a:gd name="connsiteX454" fmla="*/ 113815 w 1809181"/>
                <a:gd name="connsiteY454" fmla="*/ 1862221 h 2311974"/>
                <a:gd name="connsiteX455" fmla="*/ 120928 w 1809181"/>
                <a:gd name="connsiteY455" fmla="*/ 1847635 h 2311974"/>
                <a:gd name="connsiteX456" fmla="*/ 85361 w 1809181"/>
                <a:gd name="connsiteY456" fmla="*/ 1852497 h 2311974"/>
                <a:gd name="connsiteX457" fmla="*/ 78248 w 1809181"/>
                <a:gd name="connsiteY457" fmla="*/ 1813599 h 2311974"/>
                <a:gd name="connsiteX458" fmla="*/ 71134 w 1809181"/>
                <a:gd name="connsiteY458" fmla="*/ 1813599 h 2311974"/>
                <a:gd name="connsiteX459" fmla="*/ 64021 w 1809181"/>
                <a:gd name="connsiteY459" fmla="*/ 1764977 h 2311974"/>
                <a:gd name="connsiteX460" fmla="*/ 23712 w 1809181"/>
                <a:gd name="connsiteY460" fmla="*/ 1772271 h 2311974"/>
                <a:gd name="connsiteX461" fmla="*/ 23712 w 1809181"/>
                <a:gd name="connsiteY461" fmla="*/ 1750391 h 2311974"/>
                <a:gd name="connsiteX462" fmla="*/ 26083 w 1809181"/>
                <a:gd name="connsiteY462" fmla="*/ 1747960 h 2311974"/>
                <a:gd name="connsiteX463" fmla="*/ 30825 w 1809181"/>
                <a:gd name="connsiteY463" fmla="*/ 1733373 h 2311974"/>
                <a:gd name="connsiteX464" fmla="*/ 30825 w 1809181"/>
                <a:gd name="connsiteY464" fmla="*/ 1723649 h 2311974"/>
                <a:gd name="connsiteX465" fmla="*/ 18969 w 1809181"/>
                <a:gd name="connsiteY465" fmla="*/ 1723649 h 2311974"/>
                <a:gd name="connsiteX466" fmla="*/ 16598 w 1809181"/>
                <a:gd name="connsiteY466" fmla="*/ 1701769 h 2311974"/>
                <a:gd name="connsiteX467" fmla="*/ 4743 w 1809181"/>
                <a:gd name="connsiteY467" fmla="*/ 1701769 h 2311974"/>
                <a:gd name="connsiteX468" fmla="*/ 0 w 1809181"/>
                <a:gd name="connsiteY468" fmla="*/ 1684751 h 2311974"/>
                <a:gd name="connsiteX469" fmla="*/ 23712 w 1809181"/>
                <a:gd name="connsiteY469" fmla="*/ 1675027 h 2311974"/>
                <a:gd name="connsiteX470" fmla="*/ 23712 w 1809181"/>
                <a:gd name="connsiteY470" fmla="*/ 1672596 h 2311974"/>
                <a:gd name="connsiteX471" fmla="*/ 47423 w 1809181"/>
                <a:gd name="connsiteY471" fmla="*/ 1672596 h 2311974"/>
                <a:gd name="connsiteX472" fmla="*/ 40310 w 1809181"/>
                <a:gd name="connsiteY472" fmla="*/ 1638560 h 2311974"/>
                <a:gd name="connsiteX473" fmla="*/ 18969 w 1809181"/>
                <a:gd name="connsiteY473" fmla="*/ 1643422 h 2311974"/>
                <a:gd name="connsiteX474" fmla="*/ 16598 w 1809181"/>
                <a:gd name="connsiteY474" fmla="*/ 1611818 h 2311974"/>
                <a:gd name="connsiteX475" fmla="*/ 23712 w 1809181"/>
                <a:gd name="connsiteY475" fmla="*/ 1611818 h 2311974"/>
                <a:gd name="connsiteX476" fmla="*/ 11856 w 1809181"/>
                <a:gd name="connsiteY476" fmla="*/ 1602094 h 2311974"/>
                <a:gd name="connsiteX477" fmla="*/ 23712 w 1809181"/>
                <a:gd name="connsiteY477" fmla="*/ 1597232 h 2311974"/>
                <a:gd name="connsiteX478" fmla="*/ 16598 w 1809181"/>
                <a:gd name="connsiteY478" fmla="*/ 1582645 h 2311974"/>
                <a:gd name="connsiteX479" fmla="*/ 18969 w 1809181"/>
                <a:gd name="connsiteY479" fmla="*/ 1570489 h 2311974"/>
                <a:gd name="connsiteX480" fmla="*/ 18969 w 1809181"/>
                <a:gd name="connsiteY480" fmla="*/ 1553472 h 2311974"/>
                <a:gd name="connsiteX481" fmla="*/ 30825 w 1809181"/>
                <a:gd name="connsiteY481" fmla="*/ 1548610 h 2311974"/>
                <a:gd name="connsiteX482" fmla="*/ 30825 w 1809181"/>
                <a:gd name="connsiteY482" fmla="*/ 1541316 h 2311974"/>
                <a:gd name="connsiteX483" fmla="*/ 37939 w 1809181"/>
                <a:gd name="connsiteY483" fmla="*/ 1548610 h 2311974"/>
                <a:gd name="connsiteX484" fmla="*/ 52165 w 1809181"/>
                <a:gd name="connsiteY484" fmla="*/ 1541316 h 2311974"/>
                <a:gd name="connsiteX485" fmla="*/ 47423 w 1809181"/>
                <a:gd name="connsiteY485" fmla="*/ 1541316 h 2311974"/>
                <a:gd name="connsiteX486" fmla="*/ 54537 w 1809181"/>
                <a:gd name="connsiteY486" fmla="*/ 1538885 h 2311974"/>
                <a:gd name="connsiteX487" fmla="*/ 59279 w 1809181"/>
                <a:gd name="connsiteY487" fmla="*/ 1546179 h 2311974"/>
                <a:gd name="connsiteX488" fmla="*/ 66392 w 1809181"/>
                <a:gd name="connsiteY488" fmla="*/ 1546179 h 2311974"/>
                <a:gd name="connsiteX489" fmla="*/ 80619 w 1809181"/>
                <a:gd name="connsiteY489" fmla="*/ 1553472 h 2311974"/>
                <a:gd name="connsiteX490" fmla="*/ 85361 w 1809181"/>
                <a:gd name="connsiteY490" fmla="*/ 1548610 h 2311974"/>
                <a:gd name="connsiteX491" fmla="*/ 94846 w 1809181"/>
                <a:gd name="connsiteY491" fmla="*/ 1560765 h 2311974"/>
                <a:gd name="connsiteX492" fmla="*/ 99588 w 1809181"/>
                <a:gd name="connsiteY492" fmla="*/ 1570489 h 2311974"/>
                <a:gd name="connsiteX493" fmla="*/ 106702 w 1809181"/>
                <a:gd name="connsiteY493" fmla="*/ 1568058 h 2311974"/>
                <a:gd name="connsiteX494" fmla="*/ 113815 w 1809181"/>
                <a:gd name="connsiteY494" fmla="*/ 1575352 h 2311974"/>
                <a:gd name="connsiteX495" fmla="*/ 128042 w 1809181"/>
                <a:gd name="connsiteY495" fmla="*/ 1570489 h 2311974"/>
                <a:gd name="connsiteX496" fmla="*/ 132784 w 1809181"/>
                <a:gd name="connsiteY496" fmla="*/ 1582645 h 2311974"/>
                <a:gd name="connsiteX497" fmla="*/ 154124 w 1809181"/>
                <a:gd name="connsiteY497" fmla="*/ 1587507 h 2311974"/>
                <a:gd name="connsiteX498" fmla="*/ 154124 w 1809181"/>
                <a:gd name="connsiteY498" fmla="*/ 1570489 h 2311974"/>
                <a:gd name="connsiteX499" fmla="*/ 163609 w 1809181"/>
                <a:gd name="connsiteY499" fmla="*/ 1570489 h 2311974"/>
                <a:gd name="connsiteX500" fmla="*/ 173094 w 1809181"/>
                <a:gd name="connsiteY500" fmla="*/ 1553472 h 2311974"/>
                <a:gd name="connsiteX501" fmla="*/ 161238 w 1809181"/>
                <a:gd name="connsiteY501" fmla="*/ 1473246 h 2311974"/>
                <a:gd name="connsiteX502" fmla="*/ 168351 w 1809181"/>
                <a:gd name="connsiteY502" fmla="*/ 1478108 h 2311974"/>
                <a:gd name="connsiteX503" fmla="*/ 173094 w 1809181"/>
                <a:gd name="connsiteY503" fmla="*/ 1465952 h 2311974"/>
                <a:gd name="connsiteX504" fmla="*/ 180207 w 1809181"/>
                <a:gd name="connsiteY504" fmla="*/ 1470814 h 2311974"/>
                <a:gd name="connsiteX505" fmla="*/ 180207 w 1809181"/>
                <a:gd name="connsiteY505" fmla="*/ 1465952 h 2311974"/>
                <a:gd name="connsiteX506" fmla="*/ 194434 w 1809181"/>
                <a:gd name="connsiteY506" fmla="*/ 1465952 h 2311974"/>
                <a:gd name="connsiteX507" fmla="*/ 180207 w 1809181"/>
                <a:gd name="connsiteY507" fmla="*/ 1376002 h 2311974"/>
                <a:gd name="connsiteX508" fmla="*/ 161238 w 1809181"/>
                <a:gd name="connsiteY508" fmla="*/ 1380864 h 2311974"/>
                <a:gd name="connsiteX509" fmla="*/ 161238 w 1809181"/>
                <a:gd name="connsiteY509" fmla="*/ 1373571 h 2311974"/>
                <a:gd name="connsiteX510" fmla="*/ 135155 w 1809181"/>
                <a:gd name="connsiteY510" fmla="*/ 1373571 h 2311974"/>
                <a:gd name="connsiteX511" fmla="*/ 132784 w 1809181"/>
                <a:gd name="connsiteY511" fmla="*/ 1346829 h 2311974"/>
                <a:gd name="connsiteX512" fmla="*/ 132784 w 1809181"/>
                <a:gd name="connsiteY512" fmla="*/ 1334673 h 2311974"/>
                <a:gd name="connsiteX513" fmla="*/ 139898 w 1809181"/>
                <a:gd name="connsiteY513" fmla="*/ 1327380 h 2311974"/>
                <a:gd name="connsiteX514" fmla="*/ 135155 w 1809181"/>
                <a:gd name="connsiteY514" fmla="*/ 1305500 h 2311974"/>
                <a:gd name="connsiteX515" fmla="*/ 142269 w 1809181"/>
                <a:gd name="connsiteY515" fmla="*/ 1303069 h 2311974"/>
                <a:gd name="connsiteX516" fmla="*/ 139898 w 1809181"/>
                <a:gd name="connsiteY516" fmla="*/ 1298207 h 2311974"/>
                <a:gd name="connsiteX517" fmla="*/ 142269 w 1809181"/>
                <a:gd name="connsiteY517" fmla="*/ 1295775 h 2311974"/>
                <a:gd name="connsiteX518" fmla="*/ 149382 w 1809181"/>
                <a:gd name="connsiteY518" fmla="*/ 1295775 h 2311974"/>
                <a:gd name="connsiteX519" fmla="*/ 149382 w 1809181"/>
                <a:gd name="connsiteY519" fmla="*/ 1276327 h 2311974"/>
                <a:gd name="connsiteX520" fmla="*/ 142269 w 1809181"/>
                <a:gd name="connsiteY520" fmla="*/ 1276327 h 2311974"/>
                <a:gd name="connsiteX521" fmla="*/ 142269 w 1809181"/>
                <a:gd name="connsiteY521" fmla="*/ 1247154 h 2311974"/>
                <a:gd name="connsiteX522" fmla="*/ 154124 w 1809181"/>
                <a:gd name="connsiteY522" fmla="*/ 1242291 h 2311974"/>
                <a:gd name="connsiteX523" fmla="*/ 149382 w 1809181"/>
                <a:gd name="connsiteY523" fmla="*/ 1220411 h 2311974"/>
                <a:gd name="connsiteX524" fmla="*/ 180207 w 1809181"/>
                <a:gd name="connsiteY524" fmla="*/ 1215549 h 2311974"/>
                <a:gd name="connsiteX525" fmla="*/ 175465 w 1809181"/>
                <a:gd name="connsiteY525" fmla="*/ 1198532 h 2311974"/>
                <a:gd name="connsiteX526" fmla="*/ 161238 w 1809181"/>
                <a:gd name="connsiteY526" fmla="*/ 1193669 h 2311974"/>
                <a:gd name="connsiteX527" fmla="*/ 154124 w 1809181"/>
                <a:gd name="connsiteY527" fmla="*/ 1179083 h 2311974"/>
                <a:gd name="connsiteX528" fmla="*/ 132784 w 1809181"/>
                <a:gd name="connsiteY528" fmla="*/ 1179083 h 2311974"/>
                <a:gd name="connsiteX529" fmla="*/ 128042 w 1809181"/>
                <a:gd name="connsiteY529" fmla="*/ 1157203 h 2311974"/>
                <a:gd name="connsiteX530" fmla="*/ 118557 w 1809181"/>
                <a:gd name="connsiteY530" fmla="*/ 1157203 h 2311974"/>
                <a:gd name="connsiteX531" fmla="*/ 99588 w 1809181"/>
                <a:gd name="connsiteY531" fmla="*/ 1157203 h 2311974"/>
                <a:gd name="connsiteX532" fmla="*/ 94846 w 1809181"/>
                <a:gd name="connsiteY532" fmla="*/ 1132892 h 2311974"/>
                <a:gd name="connsiteX533" fmla="*/ 87732 w 1809181"/>
                <a:gd name="connsiteY533" fmla="*/ 1115874 h 2311974"/>
                <a:gd name="connsiteX534" fmla="*/ 85361 w 1809181"/>
                <a:gd name="connsiteY534" fmla="*/ 1084270 h 2311974"/>
                <a:gd name="connsiteX535" fmla="*/ 92475 w 1809181"/>
                <a:gd name="connsiteY535" fmla="*/ 1084270 h 2311974"/>
                <a:gd name="connsiteX536" fmla="*/ 94846 w 1809181"/>
                <a:gd name="connsiteY536" fmla="*/ 1074546 h 2311974"/>
                <a:gd name="connsiteX537" fmla="*/ 85361 w 1809181"/>
                <a:gd name="connsiteY537" fmla="*/ 1047803 h 2311974"/>
                <a:gd name="connsiteX538" fmla="*/ 80619 w 1809181"/>
                <a:gd name="connsiteY538" fmla="*/ 1025924 h 2311974"/>
                <a:gd name="connsiteX539" fmla="*/ 73506 w 1809181"/>
                <a:gd name="connsiteY539" fmla="*/ 1025924 h 2311974"/>
                <a:gd name="connsiteX540" fmla="*/ 71134 w 1809181"/>
                <a:gd name="connsiteY540" fmla="*/ 1021061 h 2311974"/>
                <a:gd name="connsiteX541" fmla="*/ 85361 w 1809181"/>
                <a:gd name="connsiteY541" fmla="*/ 999182 h 2311974"/>
                <a:gd name="connsiteX542" fmla="*/ 99588 w 1809181"/>
                <a:gd name="connsiteY542" fmla="*/ 1004044 h 2311974"/>
                <a:gd name="connsiteX543" fmla="*/ 101959 w 1809181"/>
                <a:gd name="connsiteY543" fmla="*/ 1011337 h 2311974"/>
                <a:gd name="connsiteX544" fmla="*/ 113815 w 1809181"/>
                <a:gd name="connsiteY544" fmla="*/ 1018630 h 2311974"/>
                <a:gd name="connsiteX545" fmla="*/ 132784 w 1809181"/>
                <a:gd name="connsiteY545" fmla="*/ 1018630 h 2311974"/>
                <a:gd name="connsiteX546" fmla="*/ 135155 w 1809181"/>
                <a:gd name="connsiteY546" fmla="*/ 1025924 h 2311974"/>
                <a:gd name="connsiteX547" fmla="*/ 147011 w 1809181"/>
                <a:gd name="connsiteY547" fmla="*/ 1021061 h 2311974"/>
                <a:gd name="connsiteX548" fmla="*/ 154124 w 1809181"/>
                <a:gd name="connsiteY548" fmla="*/ 1004044 h 2311974"/>
                <a:gd name="connsiteX549" fmla="*/ 208661 w 1809181"/>
                <a:gd name="connsiteY549" fmla="*/ 1006475 h 2311974"/>
                <a:gd name="connsiteX550" fmla="*/ 241857 w 1809181"/>
                <a:gd name="connsiteY550" fmla="*/ 1040510 h 2311974"/>
                <a:gd name="connsiteX551" fmla="*/ 244228 w 1809181"/>
                <a:gd name="connsiteY551" fmla="*/ 1028355 h 2311974"/>
                <a:gd name="connsiteX552" fmla="*/ 237114 w 1809181"/>
                <a:gd name="connsiteY552" fmla="*/ 1028355 h 2311974"/>
                <a:gd name="connsiteX553" fmla="*/ 234743 w 1809181"/>
                <a:gd name="connsiteY553" fmla="*/ 1021061 h 2311974"/>
                <a:gd name="connsiteX554" fmla="*/ 222888 w 1809181"/>
                <a:gd name="connsiteY554" fmla="*/ 1011337 h 2311974"/>
                <a:gd name="connsiteX555" fmla="*/ 227630 w 1809181"/>
                <a:gd name="connsiteY555" fmla="*/ 1004044 h 2311974"/>
                <a:gd name="connsiteX556" fmla="*/ 234743 w 1809181"/>
                <a:gd name="connsiteY556" fmla="*/ 1004044 h 2311974"/>
                <a:gd name="connsiteX557" fmla="*/ 237114 w 1809181"/>
                <a:gd name="connsiteY557" fmla="*/ 991888 h 2311974"/>
                <a:gd name="connsiteX558" fmla="*/ 256084 w 1809181"/>
                <a:gd name="connsiteY558" fmla="*/ 991888 h 2311974"/>
                <a:gd name="connsiteX559" fmla="*/ 258455 w 1809181"/>
                <a:gd name="connsiteY559" fmla="*/ 977302 h 2311974"/>
                <a:gd name="connsiteX560" fmla="*/ 265568 w 1809181"/>
                <a:gd name="connsiteY560" fmla="*/ 979733 h 2311974"/>
                <a:gd name="connsiteX561" fmla="*/ 275053 w 1809181"/>
                <a:gd name="connsiteY561" fmla="*/ 965146 h 2311974"/>
                <a:gd name="connsiteX562" fmla="*/ 296393 w 1809181"/>
                <a:gd name="connsiteY562" fmla="*/ 970008 h 2311974"/>
                <a:gd name="connsiteX563" fmla="*/ 296393 w 1809181"/>
                <a:gd name="connsiteY563" fmla="*/ 977302 h 2311974"/>
                <a:gd name="connsiteX564" fmla="*/ 317733 w 1809181"/>
                <a:gd name="connsiteY564" fmla="*/ 991888 h 2311974"/>
                <a:gd name="connsiteX565" fmla="*/ 317733 w 1809181"/>
                <a:gd name="connsiteY565" fmla="*/ 943266 h 2311974"/>
                <a:gd name="connsiteX566" fmla="*/ 329589 w 1809181"/>
                <a:gd name="connsiteY566" fmla="*/ 935973 h 2311974"/>
                <a:gd name="connsiteX567" fmla="*/ 336702 w 1809181"/>
                <a:gd name="connsiteY567" fmla="*/ 921386 h 2311974"/>
                <a:gd name="connsiteX568" fmla="*/ 353300 w 1809181"/>
                <a:gd name="connsiteY568" fmla="*/ 921386 h 2311974"/>
                <a:gd name="connsiteX569" fmla="*/ 358043 w 1809181"/>
                <a:gd name="connsiteY569" fmla="*/ 909231 h 2311974"/>
                <a:gd name="connsiteX570" fmla="*/ 386496 w 1809181"/>
                <a:gd name="connsiteY570" fmla="*/ 909231 h 2311974"/>
                <a:gd name="connsiteX571" fmla="*/ 386496 w 1809181"/>
                <a:gd name="connsiteY571" fmla="*/ 899507 h 2311974"/>
                <a:gd name="connsiteX572" fmla="*/ 374641 w 1809181"/>
                <a:gd name="connsiteY572" fmla="*/ 894644 h 2311974"/>
                <a:gd name="connsiteX573" fmla="*/ 384125 w 1809181"/>
                <a:gd name="connsiteY573" fmla="*/ 882489 h 2311974"/>
                <a:gd name="connsiteX574" fmla="*/ 367527 w 1809181"/>
                <a:gd name="connsiteY574" fmla="*/ 872764 h 2311974"/>
                <a:gd name="connsiteX575" fmla="*/ 374641 w 1809181"/>
                <a:gd name="connsiteY575" fmla="*/ 865471 h 2311974"/>
                <a:gd name="connsiteX576" fmla="*/ 379383 w 1809181"/>
                <a:gd name="connsiteY576" fmla="*/ 867902 h 2311974"/>
                <a:gd name="connsiteX577" fmla="*/ 384125 w 1809181"/>
                <a:gd name="connsiteY577" fmla="*/ 860609 h 2311974"/>
                <a:gd name="connsiteX578" fmla="*/ 379383 w 1809181"/>
                <a:gd name="connsiteY578" fmla="*/ 860609 h 2311974"/>
                <a:gd name="connsiteX579" fmla="*/ 391239 w 1809181"/>
                <a:gd name="connsiteY579" fmla="*/ 853316 h 2311974"/>
                <a:gd name="connsiteX580" fmla="*/ 393610 w 1809181"/>
                <a:gd name="connsiteY580" fmla="*/ 846022 h 2311974"/>
                <a:gd name="connsiteX581" fmla="*/ 400723 w 1809181"/>
                <a:gd name="connsiteY581" fmla="*/ 858178 h 2311974"/>
                <a:gd name="connsiteX582" fmla="*/ 407837 w 1809181"/>
                <a:gd name="connsiteY582" fmla="*/ 853316 h 2311974"/>
                <a:gd name="connsiteX583" fmla="*/ 407837 w 1809181"/>
                <a:gd name="connsiteY583" fmla="*/ 831436 h 2311974"/>
                <a:gd name="connsiteX584" fmla="*/ 414950 w 1809181"/>
                <a:gd name="connsiteY584" fmla="*/ 831436 h 2311974"/>
                <a:gd name="connsiteX585" fmla="*/ 414950 w 1809181"/>
                <a:gd name="connsiteY585" fmla="*/ 811987 h 2311974"/>
                <a:gd name="connsiteX586" fmla="*/ 422063 w 1809181"/>
                <a:gd name="connsiteY586" fmla="*/ 809556 h 2311974"/>
                <a:gd name="connsiteX587" fmla="*/ 429177 w 1809181"/>
                <a:gd name="connsiteY587" fmla="*/ 802263 h 2311974"/>
                <a:gd name="connsiteX588" fmla="*/ 445775 w 1809181"/>
                <a:gd name="connsiteY588" fmla="*/ 804694 h 2311974"/>
                <a:gd name="connsiteX589" fmla="*/ 445775 w 1809181"/>
                <a:gd name="connsiteY589" fmla="*/ 809556 h 2311974"/>
                <a:gd name="connsiteX590" fmla="*/ 452888 w 1809181"/>
                <a:gd name="connsiteY590" fmla="*/ 804694 h 2311974"/>
                <a:gd name="connsiteX591" fmla="*/ 460002 w 1809181"/>
                <a:gd name="connsiteY591" fmla="*/ 804694 h 2311974"/>
                <a:gd name="connsiteX592" fmla="*/ 460002 w 1809181"/>
                <a:gd name="connsiteY592" fmla="*/ 802263 h 2311974"/>
                <a:gd name="connsiteX593" fmla="*/ 474229 w 1809181"/>
                <a:gd name="connsiteY593" fmla="*/ 797400 h 2311974"/>
                <a:gd name="connsiteX594" fmla="*/ 469486 w 1809181"/>
                <a:gd name="connsiteY594" fmla="*/ 777952 h 2311974"/>
                <a:gd name="connsiteX595" fmla="*/ 462373 w 1809181"/>
                <a:gd name="connsiteY595" fmla="*/ 770658 h 2311974"/>
                <a:gd name="connsiteX596" fmla="*/ 467115 w 1809181"/>
                <a:gd name="connsiteY596" fmla="*/ 768227 h 2311974"/>
                <a:gd name="connsiteX597" fmla="*/ 493198 w 1809181"/>
                <a:gd name="connsiteY597" fmla="*/ 763365 h 2311974"/>
                <a:gd name="connsiteX598" fmla="*/ 535878 w 1809181"/>
                <a:gd name="connsiteY598" fmla="*/ 741485 h 2311974"/>
                <a:gd name="connsiteX599" fmla="*/ 524023 w 1809181"/>
                <a:gd name="connsiteY599" fmla="*/ 726899 h 2311974"/>
                <a:gd name="connsiteX600" fmla="*/ 469486 w 1809181"/>
                <a:gd name="connsiteY600" fmla="*/ 705019 h 2311974"/>
                <a:gd name="connsiteX601" fmla="*/ 493198 w 1809181"/>
                <a:gd name="connsiteY601" fmla="*/ 680708 h 2311974"/>
                <a:gd name="connsiteX602" fmla="*/ 500311 w 1809181"/>
                <a:gd name="connsiteY602" fmla="*/ 673414 h 2311974"/>
                <a:gd name="connsiteX603" fmla="*/ 528765 w 1809181"/>
                <a:gd name="connsiteY603" fmla="*/ 670983 h 2311974"/>
                <a:gd name="connsiteX604" fmla="*/ 616497 w 1809181"/>
                <a:gd name="connsiteY604" fmla="*/ 692863 h 2311974"/>
                <a:gd name="connsiteX605" fmla="*/ 630724 w 1809181"/>
                <a:gd name="connsiteY605" fmla="*/ 688001 h 2311974"/>
                <a:gd name="connsiteX606" fmla="*/ 630724 w 1809181"/>
                <a:gd name="connsiteY606" fmla="*/ 695294 h 2311974"/>
                <a:gd name="connsiteX607" fmla="*/ 640208 w 1809181"/>
                <a:gd name="connsiteY607" fmla="*/ 695294 h 2311974"/>
                <a:gd name="connsiteX608" fmla="*/ 644951 w 1809181"/>
                <a:gd name="connsiteY608" fmla="*/ 678277 h 2311974"/>
                <a:gd name="connsiteX609" fmla="*/ 652064 w 1809181"/>
                <a:gd name="connsiteY609" fmla="*/ 666121 h 2311974"/>
                <a:gd name="connsiteX610" fmla="*/ 663920 w 1809181"/>
                <a:gd name="connsiteY610" fmla="*/ 688001 h 2311974"/>
                <a:gd name="connsiteX611" fmla="*/ 671033 w 1809181"/>
                <a:gd name="connsiteY611" fmla="*/ 685570 h 2311974"/>
                <a:gd name="connsiteX612" fmla="*/ 685260 w 1809181"/>
                <a:gd name="connsiteY612" fmla="*/ 700156 h 2311974"/>
                <a:gd name="connsiteX613" fmla="*/ 685260 w 1809181"/>
                <a:gd name="connsiteY613" fmla="*/ 700156 h 2311974"/>
                <a:gd name="connsiteX614" fmla="*/ 671033 w 1809181"/>
                <a:gd name="connsiteY614" fmla="*/ 685570 h 2311974"/>
                <a:gd name="connsiteX615" fmla="*/ 663920 w 1809181"/>
                <a:gd name="connsiteY615" fmla="*/ 688001 h 2311974"/>
                <a:gd name="connsiteX616" fmla="*/ 652064 w 1809181"/>
                <a:gd name="connsiteY616" fmla="*/ 666121 h 2311974"/>
                <a:gd name="connsiteX617" fmla="*/ 652064 w 1809181"/>
                <a:gd name="connsiteY617" fmla="*/ 658827 h 2311974"/>
                <a:gd name="connsiteX618" fmla="*/ 673404 w 1809181"/>
                <a:gd name="connsiteY618" fmla="*/ 646672 h 2311974"/>
                <a:gd name="connsiteX619" fmla="*/ 666291 w 1809181"/>
                <a:gd name="connsiteY619" fmla="*/ 639379 h 2311974"/>
                <a:gd name="connsiteX620" fmla="*/ 697116 w 1809181"/>
                <a:gd name="connsiteY620" fmla="*/ 629654 h 2311974"/>
                <a:gd name="connsiteX621" fmla="*/ 692374 w 1809181"/>
                <a:gd name="connsiteY621" fmla="*/ 615068 h 2311974"/>
                <a:gd name="connsiteX622" fmla="*/ 659178 w 1809181"/>
                <a:gd name="connsiteY622" fmla="*/ 610205 h 2311974"/>
                <a:gd name="connsiteX623" fmla="*/ 656806 w 1809181"/>
                <a:gd name="connsiteY623" fmla="*/ 595619 h 2311974"/>
                <a:gd name="connsiteX624" fmla="*/ 666291 w 1809181"/>
                <a:gd name="connsiteY624" fmla="*/ 534841 h 2311974"/>
                <a:gd name="connsiteX625" fmla="*/ 656806 w 1809181"/>
                <a:gd name="connsiteY625" fmla="*/ 525117 h 2311974"/>
                <a:gd name="connsiteX626" fmla="*/ 656806 w 1809181"/>
                <a:gd name="connsiteY626" fmla="*/ 503237 h 2311974"/>
                <a:gd name="connsiteX627" fmla="*/ 640208 w 1809181"/>
                <a:gd name="connsiteY627" fmla="*/ 503237 h 2311974"/>
                <a:gd name="connsiteX628" fmla="*/ 644951 w 1809181"/>
                <a:gd name="connsiteY628" fmla="*/ 471633 h 2311974"/>
                <a:gd name="connsiteX629" fmla="*/ 637837 w 1809181"/>
                <a:gd name="connsiteY629" fmla="*/ 464340 h 2311974"/>
                <a:gd name="connsiteX630" fmla="*/ 640208 w 1809181"/>
                <a:gd name="connsiteY630" fmla="*/ 444891 h 2311974"/>
                <a:gd name="connsiteX631" fmla="*/ 659178 w 1809181"/>
                <a:gd name="connsiteY631" fmla="*/ 444891 h 2311974"/>
                <a:gd name="connsiteX632" fmla="*/ 678147 w 1809181"/>
                <a:gd name="connsiteY632" fmla="*/ 430304 h 2311974"/>
                <a:gd name="connsiteX633" fmla="*/ 680518 w 1809181"/>
                <a:gd name="connsiteY633" fmla="*/ 427873 h 2311974"/>
                <a:gd name="connsiteX634" fmla="*/ 659178 w 1809181"/>
                <a:gd name="connsiteY634" fmla="*/ 423011 h 2311974"/>
                <a:gd name="connsiteX635" fmla="*/ 666291 w 1809181"/>
                <a:gd name="connsiteY635" fmla="*/ 405993 h 2311974"/>
                <a:gd name="connsiteX636" fmla="*/ 692374 w 1809181"/>
                <a:gd name="connsiteY636" fmla="*/ 408424 h 2311974"/>
                <a:gd name="connsiteX637" fmla="*/ 687631 w 1809181"/>
                <a:gd name="connsiteY637" fmla="*/ 388975 h 2311974"/>
                <a:gd name="connsiteX638" fmla="*/ 687631 w 1809181"/>
                <a:gd name="connsiteY638" fmla="*/ 374389 h 2311974"/>
                <a:gd name="connsiteX639" fmla="*/ 704229 w 1809181"/>
                <a:gd name="connsiteY639" fmla="*/ 374389 h 2311974"/>
                <a:gd name="connsiteX640" fmla="*/ 706600 w 1809181"/>
                <a:gd name="connsiteY640" fmla="*/ 367096 h 2311974"/>
                <a:gd name="connsiteX641" fmla="*/ 713714 w 1809181"/>
                <a:gd name="connsiteY641" fmla="*/ 364665 h 2311974"/>
                <a:gd name="connsiteX642" fmla="*/ 711343 w 1809181"/>
                <a:gd name="connsiteY642" fmla="*/ 347647 h 2311974"/>
                <a:gd name="connsiteX643" fmla="*/ 739796 w 1809181"/>
                <a:gd name="connsiteY643" fmla="*/ 337922 h 2311974"/>
                <a:gd name="connsiteX644" fmla="*/ 727941 w 1809181"/>
                <a:gd name="connsiteY644" fmla="*/ 333060 h 2311974"/>
                <a:gd name="connsiteX645" fmla="*/ 725569 w 1809181"/>
                <a:gd name="connsiteY645" fmla="*/ 311180 h 2311974"/>
                <a:gd name="connsiteX646" fmla="*/ 718456 w 1809181"/>
                <a:gd name="connsiteY646" fmla="*/ 308749 h 2311974"/>
                <a:gd name="connsiteX647" fmla="*/ 725569 w 1809181"/>
                <a:gd name="connsiteY647" fmla="*/ 299025 h 2311974"/>
                <a:gd name="connsiteX648" fmla="*/ 725569 w 1809181"/>
                <a:gd name="connsiteY648" fmla="*/ 296594 h 2311974"/>
                <a:gd name="connsiteX649" fmla="*/ 713714 w 1809181"/>
                <a:gd name="connsiteY649" fmla="*/ 291732 h 2311974"/>
                <a:gd name="connsiteX650" fmla="*/ 704229 w 1809181"/>
                <a:gd name="connsiteY650" fmla="*/ 299025 h 2311974"/>
                <a:gd name="connsiteX651" fmla="*/ 692374 w 1809181"/>
                <a:gd name="connsiteY651" fmla="*/ 282007 h 2311974"/>
                <a:gd name="connsiteX652" fmla="*/ 706600 w 1809181"/>
                <a:gd name="connsiteY652" fmla="*/ 255265 h 2311974"/>
                <a:gd name="connsiteX653" fmla="*/ 713714 w 1809181"/>
                <a:gd name="connsiteY653" fmla="*/ 267421 h 2311974"/>
                <a:gd name="connsiteX654" fmla="*/ 732683 w 1809181"/>
                <a:gd name="connsiteY654" fmla="*/ 240679 h 2311974"/>
                <a:gd name="connsiteX655" fmla="*/ 742167 w 1809181"/>
                <a:gd name="connsiteY655" fmla="*/ 240679 h 2311974"/>
                <a:gd name="connsiteX656" fmla="*/ 742167 w 1809181"/>
                <a:gd name="connsiteY656" fmla="*/ 233385 h 2311974"/>
                <a:gd name="connsiteX657" fmla="*/ 720827 w 1809181"/>
                <a:gd name="connsiteY657" fmla="*/ 218799 h 2311974"/>
                <a:gd name="connsiteX658" fmla="*/ 727941 w 1809181"/>
                <a:gd name="connsiteY658" fmla="*/ 199350 h 2311974"/>
                <a:gd name="connsiteX659" fmla="*/ 754023 w 1809181"/>
                <a:gd name="connsiteY659" fmla="*/ 199350 h 2311974"/>
                <a:gd name="connsiteX660" fmla="*/ 761137 w 1809181"/>
                <a:gd name="connsiteY660" fmla="*/ 192057 h 2311974"/>
                <a:gd name="connsiteX661" fmla="*/ 732683 w 1809181"/>
                <a:gd name="connsiteY661" fmla="*/ 150728 h 2311974"/>
                <a:gd name="connsiteX662" fmla="*/ 742167 w 1809181"/>
                <a:gd name="connsiteY662" fmla="*/ 131279 h 2311974"/>
                <a:gd name="connsiteX663" fmla="*/ 775363 w 1809181"/>
                <a:gd name="connsiteY663" fmla="*/ 116693 h 2311974"/>
                <a:gd name="connsiteX664" fmla="*/ 780106 w 1809181"/>
                <a:gd name="connsiteY664" fmla="*/ 131279 h 2311974"/>
                <a:gd name="connsiteX665" fmla="*/ 801446 w 1809181"/>
                <a:gd name="connsiteY665" fmla="*/ 116693 h 2311974"/>
                <a:gd name="connsiteX666" fmla="*/ 796704 w 1809181"/>
                <a:gd name="connsiteY666" fmla="*/ 109399 h 2311974"/>
                <a:gd name="connsiteX667" fmla="*/ 813302 w 1809181"/>
                <a:gd name="connsiteY667" fmla="*/ 102106 h 2311974"/>
                <a:gd name="connsiteX668" fmla="*/ 813302 w 1809181"/>
                <a:gd name="connsiteY668" fmla="*/ 94813 h 2311974"/>
                <a:gd name="connsiteX669" fmla="*/ 822786 w 1809181"/>
                <a:gd name="connsiteY669" fmla="*/ 87519 h 2311974"/>
                <a:gd name="connsiteX670" fmla="*/ 808559 w 1809181"/>
                <a:gd name="connsiteY670" fmla="*/ 53484 h 2311974"/>
                <a:gd name="connsiteX671" fmla="*/ 806188 w 1809181"/>
                <a:gd name="connsiteY671" fmla="*/ 7293 h 2311974"/>
                <a:gd name="connsiteX672" fmla="*/ 848869 w 1809181"/>
                <a:gd name="connsiteY672" fmla="*/ 17018 h 2311974"/>
                <a:gd name="connsiteX673" fmla="*/ 870209 w 1809181"/>
                <a:gd name="connsiteY673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96805 w 1809181"/>
                <a:gd name="connsiteY414" fmla="*/ 2241472 h 2311974"/>
                <a:gd name="connsiteX415" fmla="*/ 187320 w 1809181"/>
                <a:gd name="connsiteY415" fmla="*/ 2119918 h 2311974"/>
                <a:gd name="connsiteX416" fmla="*/ 196805 w 1809181"/>
                <a:gd name="connsiteY416" fmla="*/ 2119918 h 2311974"/>
                <a:gd name="connsiteX417" fmla="*/ 196805 w 1809181"/>
                <a:gd name="connsiteY417" fmla="*/ 2129642 h 2311974"/>
                <a:gd name="connsiteX418" fmla="*/ 237114 w 1809181"/>
                <a:gd name="connsiteY418" fmla="*/ 2124780 h 2311974"/>
                <a:gd name="connsiteX419" fmla="*/ 244228 w 1809181"/>
                <a:gd name="connsiteY419" fmla="*/ 2136935 h 2311974"/>
                <a:gd name="connsiteX420" fmla="*/ 263197 w 1809181"/>
                <a:gd name="connsiteY420" fmla="*/ 2124780 h 2311974"/>
                <a:gd name="connsiteX421" fmla="*/ 263197 w 1809181"/>
                <a:gd name="connsiteY421" fmla="*/ 2119918 h 2311974"/>
                <a:gd name="connsiteX422" fmla="*/ 284537 w 1809181"/>
                <a:gd name="connsiteY422" fmla="*/ 2105331 h 2311974"/>
                <a:gd name="connsiteX423" fmla="*/ 277424 w 1809181"/>
                <a:gd name="connsiteY423" fmla="*/ 2081020 h 2311974"/>
                <a:gd name="connsiteX424" fmla="*/ 291651 w 1809181"/>
                <a:gd name="connsiteY424" fmla="*/ 2076158 h 2311974"/>
                <a:gd name="connsiteX425" fmla="*/ 303506 w 1809181"/>
                <a:gd name="connsiteY425" fmla="*/ 2105331 h 2311974"/>
                <a:gd name="connsiteX426" fmla="*/ 324847 w 1809181"/>
                <a:gd name="connsiteY426" fmla="*/ 2095607 h 2311974"/>
                <a:gd name="connsiteX427" fmla="*/ 320104 w 1809181"/>
                <a:gd name="connsiteY427" fmla="*/ 2081020 h 2311974"/>
                <a:gd name="connsiteX428" fmla="*/ 339073 w 1809181"/>
                <a:gd name="connsiteY428" fmla="*/ 2034829 h 2311974"/>
                <a:gd name="connsiteX429" fmla="*/ 343816 w 1809181"/>
                <a:gd name="connsiteY429" fmla="*/ 2034829 h 2311974"/>
                <a:gd name="connsiteX430" fmla="*/ 343816 w 1809181"/>
                <a:gd name="connsiteY430" fmla="*/ 2008087 h 2311974"/>
                <a:gd name="connsiteX431" fmla="*/ 317733 w 1809181"/>
                <a:gd name="connsiteY431" fmla="*/ 2008087 h 2311974"/>
                <a:gd name="connsiteX432" fmla="*/ 320104 w 1809181"/>
                <a:gd name="connsiteY432" fmla="*/ 2000794 h 2311974"/>
                <a:gd name="connsiteX433" fmla="*/ 312991 w 1809181"/>
                <a:gd name="connsiteY433" fmla="*/ 1998363 h 2311974"/>
                <a:gd name="connsiteX434" fmla="*/ 298764 w 1809181"/>
                <a:gd name="connsiteY434" fmla="*/ 2020243 h 2311974"/>
                <a:gd name="connsiteX435" fmla="*/ 265568 w 1809181"/>
                <a:gd name="connsiteY435" fmla="*/ 1991069 h 2311974"/>
                <a:gd name="connsiteX436" fmla="*/ 263197 w 1809181"/>
                <a:gd name="connsiteY436" fmla="*/ 1991069 h 2311974"/>
                <a:gd name="connsiteX437" fmla="*/ 234743 w 1809181"/>
                <a:gd name="connsiteY437" fmla="*/ 1944879 h 2311974"/>
                <a:gd name="connsiteX438" fmla="*/ 227630 w 1809181"/>
                <a:gd name="connsiteY438" fmla="*/ 1957034 h 2311974"/>
                <a:gd name="connsiteX439" fmla="*/ 215774 w 1809181"/>
                <a:gd name="connsiteY439" fmla="*/ 1942447 h 2311974"/>
                <a:gd name="connsiteX440" fmla="*/ 208661 w 1809181"/>
                <a:gd name="connsiteY440" fmla="*/ 1944879 h 2311974"/>
                <a:gd name="connsiteX441" fmla="*/ 196805 w 1809181"/>
                <a:gd name="connsiteY441" fmla="*/ 1930292 h 2311974"/>
                <a:gd name="connsiteX442" fmla="*/ 173094 w 1809181"/>
                <a:gd name="connsiteY442" fmla="*/ 1952172 h 2311974"/>
                <a:gd name="connsiteX443" fmla="*/ 139898 w 1809181"/>
                <a:gd name="connsiteY443" fmla="*/ 1893826 h 2311974"/>
                <a:gd name="connsiteX444" fmla="*/ 106702 w 1809181"/>
                <a:gd name="connsiteY444" fmla="*/ 1910843 h 2311974"/>
                <a:gd name="connsiteX445" fmla="*/ 99588 w 1809181"/>
                <a:gd name="connsiteY445" fmla="*/ 1903550 h 2311974"/>
                <a:gd name="connsiteX446" fmla="*/ 99588 w 1809181"/>
                <a:gd name="connsiteY446" fmla="*/ 1896257 h 2311974"/>
                <a:gd name="connsiteX447" fmla="*/ 106702 w 1809181"/>
                <a:gd name="connsiteY447" fmla="*/ 1893826 h 2311974"/>
                <a:gd name="connsiteX448" fmla="*/ 106702 w 1809181"/>
                <a:gd name="connsiteY448" fmla="*/ 1886532 h 2311974"/>
                <a:gd name="connsiteX449" fmla="*/ 87732 w 1809181"/>
                <a:gd name="connsiteY449" fmla="*/ 1888963 h 2311974"/>
                <a:gd name="connsiteX450" fmla="*/ 85361 w 1809181"/>
                <a:gd name="connsiteY450" fmla="*/ 1867083 h 2311974"/>
                <a:gd name="connsiteX451" fmla="*/ 101959 w 1809181"/>
                <a:gd name="connsiteY451" fmla="*/ 1867083 h 2311974"/>
                <a:gd name="connsiteX452" fmla="*/ 101959 w 1809181"/>
                <a:gd name="connsiteY452" fmla="*/ 1859790 h 2311974"/>
                <a:gd name="connsiteX453" fmla="*/ 113815 w 1809181"/>
                <a:gd name="connsiteY453" fmla="*/ 1862221 h 2311974"/>
                <a:gd name="connsiteX454" fmla="*/ 120928 w 1809181"/>
                <a:gd name="connsiteY454" fmla="*/ 1847635 h 2311974"/>
                <a:gd name="connsiteX455" fmla="*/ 85361 w 1809181"/>
                <a:gd name="connsiteY455" fmla="*/ 1852497 h 2311974"/>
                <a:gd name="connsiteX456" fmla="*/ 78248 w 1809181"/>
                <a:gd name="connsiteY456" fmla="*/ 1813599 h 2311974"/>
                <a:gd name="connsiteX457" fmla="*/ 71134 w 1809181"/>
                <a:gd name="connsiteY457" fmla="*/ 1813599 h 2311974"/>
                <a:gd name="connsiteX458" fmla="*/ 64021 w 1809181"/>
                <a:gd name="connsiteY458" fmla="*/ 1764977 h 2311974"/>
                <a:gd name="connsiteX459" fmla="*/ 23712 w 1809181"/>
                <a:gd name="connsiteY459" fmla="*/ 1772271 h 2311974"/>
                <a:gd name="connsiteX460" fmla="*/ 23712 w 1809181"/>
                <a:gd name="connsiteY460" fmla="*/ 1750391 h 2311974"/>
                <a:gd name="connsiteX461" fmla="*/ 26083 w 1809181"/>
                <a:gd name="connsiteY461" fmla="*/ 1747960 h 2311974"/>
                <a:gd name="connsiteX462" fmla="*/ 30825 w 1809181"/>
                <a:gd name="connsiteY462" fmla="*/ 1733373 h 2311974"/>
                <a:gd name="connsiteX463" fmla="*/ 30825 w 1809181"/>
                <a:gd name="connsiteY463" fmla="*/ 1723649 h 2311974"/>
                <a:gd name="connsiteX464" fmla="*/ 18969 w 1809181"/>
                <a:gd name="connsiteY464" fmla="*/ 1723649 h 2311974"/>
                <a:gd name="connsiteX465" fmla="*/ 16598 w 1809181"/>
                <a:gd name="connsiteY465" fmla="*/ 1701769 h 2311974"/>
                <a:gd name="connsiteX466" fmla="*/ 4743 w 1809181"/>
                <a:gd name="connsiteY466" fmla="*/ 1701769 h 2311974"/>
                <a:gd name="connsiteX467" fmla="*/ 0 w 1809181"/>
                <a:gd name="connsiteY467" fmla="*/ 1684751 h 2311974"/>
                <a:gd name="connsiteX468" fmla="*/ 23712 w 1809181"/>
                <a:gd name="connsiteY468" fmla="*/ 1675027 h 2311974"/>
                <a:gd name="connsiteX469" fmla="*/ 23712 w 1809181"/>
                <a:gd name="connsiteY469" fmla="*/ 1672596 h 2311974"/>
                <a:gd name="connsiteX470" fmla="*/ 47423 w 1809181"/>
                <a:gd name="connsiteY470" fmla="*/ 1672596 h 2311974"/>
                <a:gd name="connsiteX471" fmla="*/ 40310 w 1809181"/>
                <a:gd name="connsiteY471" fmla="*/ 1638560 h 2311974"/>
                <a:gd name="connsiteX472" fmla="*/ 18969 w 1809181"/>
                <a:gd name="connsiteY472" fmla="*/ 1643422 h 2311974"/>
                <a:gd name="connsiteX473" fmla="*/ 16598 w 1809181"/>
                <a:gd name="connsiteY473" fmla="*/ 1611818 h 2311974"/>
                <a:gd name="connsiteX474" fmla="*/ 23712 w 1809181"/>
                <a:gd name="connsiteY474" fmla="*/ 1611818 h 2311974"/>
                <a:gd name="connsiteX475" fmla="*/ 11856 w 1809181"/>
                <a:gd name="connsiteY475" fmla="*/ 1602094 h 2311974"/>
                <a:gd name="connsiteX476" fmla="*/ 23712 w 1809181"/>
                <a:gd name="connsiteY476" fmla="*/ 1597232 h 2311974"/>
                <a:gd name="connsiteX477" fmla="*/ 16598 w 1809181"/>
                <a:gd name="connsiteY477" fmla="*/ 1582645 h 2311974"/>
                <a:gd name="connsiteX478" fmla="*/ 18969 w 1809181"/>
                <a:gd name="connsiteY478" fmla="*/ 1570489 h 2311974"/>
                <a:gd name="connsiteX479" fmla="*/ 18969 w 1809181"/>
                <a:gd name="connsiteY479" fmla="*/ 1553472 h 2311974"/>
                <a:gd name="connsiteX480" fmla="*/ 30825 w 1809181"/>
                <a:gd name="connsiteY480" fmla="*/ 1548610 h 2311974"/>
                <a:gd name="connsiteX481" fmla="*/ 30825 w 1809181"/>
                <a:gd name="connsiteY481" fmla="*/ 1541316 h 2311974"/>
                <a:gd name="connsiteX482" fmla="*/ 37939 w 1809181"/>
                <a:gd name="connsiteY482" fmla="*/ 1548610 h 2311974"/>
                <a:gd name="connsiteX483" fmla="*/ 52165 w 1809181"/>
                <a:gd name="connsiteY483" fmla="*/ 1541316 h 2311974"/>
                <a:gd name="connsiteX484" fmla="*/ 47423 w 1809181"/>
                <a:gd name="connsiteY484" fmla="*/ 1541316 h 2311974"/>
                <a:gd name="connsiteX485" fmla="*/ 54537 w 1809181"/>
                <a:gd name="connsiteY485" fmla="*/ 1538885 h 2311974"/>
                <a:gd name="connsiteX486" fmla="*/ 59279 w 1809181"/>
                <a:gd name="connsiteY486" fmla="*/ 1546179 h 2311974"/>
                <a:gd name="connsiteX487" fmla="*/ 66392 w 1809181"/>
                <a:gd name="connsiteY487" fmla="*/ 1546179 h 2311974"/>
                <a:gd name="connsiteX488" fmla="*/ 80619 w 1809181"/>
                <a:gd name="connsiteY488" fmla="*/ 1553472 h 2311974"/>
                <a:gd name="connsiteX489" fmla="*/ 85361 w 1809181"/>
                <a:gd name="connsiteY489" fmla="*/ 1548610 h 2311974"/>
                <a:gd name="connsiteX490" fmla="*/ 94846 w 1809181"/>
                <a:gd name="connsiteY490" fmla="*/ 1560765 h 2311974"/>
                <a:gd name="connsiteX491" fmla="*/ 99588 w 1809181"/>
                <a:gd name="connsiteY491" fmla="*/ 1570489 h 2311974"/>
                <a:gd name="connsiteX492" fmla="*/ 106702 w 1809181"/>
                <a:gd name="connsiteY492" fmla="*/ 1568058 h 2311974"/>
                <a:gd name="connsiteX493" fmla="*/ 113815 w 1809181"/>
                <a:gd name="connsiteY493" fmla="*/ 1575352 h 2311974"/>
                <a:gd name="connsiteX494" fmla="*/ 128042 w 1809181"/>
                <a:gd name="connsiteY494" fmla="*/ 1570489 h 2311974"/>
                <a:gd name="connsiteX495" fmla="*/ 132784 w 1809181"/>
                <a:gd name="connsiteY495" fmla="*/ 1582645 h 2311974"/>
                <a:gd name="connsiteX496" fmla="*/ 154124 w 1809181"/>
                <a:gd name="connsiteY496" fmla="*/ 1587507 h 2311974"/>
                <a:gd name="connsiteX497" fmla="*/ 154124 w 1809181"/>
                <a:gd name="connsiteY497" fmla="*/ 1570489 h 2311974"/>
                <a:gd name="connsiteX498" fmla="*/ 163609 w 1809181"/>
                <a:gd name="connsiteY498" fmla="*/ 1570489 h 2311974"/>
                <a:gd name="connsiteX499" fmla="*/ 173094 w 1809181"/>
                <a:gd name="connsiteY499" fmla="*/ 1553472 h 2311974"/>
                <a:gd name="connsiteX500" fmla="*/ 161238 w 1809181"/>
                <a:gd name="connsiteY500" fmla="*/ 1473246 h 2311974"/>
                <a:gd name="connsiteX501" fmla="*/ 168351 w 1809181"/>
                <a:gd name="connsiteY501" fmla="*/ 1478108 h 2311974"/>
                <a:gd name="connsiteX502" fmla="*/ 173094 w 1809181"/>
                <a:gd name="connsiteY502" fmla="*/ 1465952 h 2311974"/>
                <a:gd name="connsiteX503" fmla="*/ 180207 w 1809181"/>
                <a:gd name="connsiteY503" fmla="*/ 1470814 h 2311974"/>
                <a:gd name="connsiteX504" fmla="*/ 180207 w 1809181"/>
                <a:gd name="connsiteY504" fmla="*/ 1465952 h 2311974"/>
                <a:gd name="connsiteX505" fmla="*/ 194434 w 1809181"/>
                <a:gd name="connsiteY505" fmla="*/ 1465952 h 2311974"/>
                <a:gd name="connsiteX506" fmla="*/ 180207 w 1809181"/>
                <a:gd name="connsiteY506" fmla="*/ 1376002 h 2311974"/>
                <a:gd name="connsiteX507" fmla="*/ 161238 w 1809181"/>
                <a:gd name="connsiteY507" fmla="*/ 1380864 h 2311974"/>
                <a:gd name="connsiteX508" fmla="*/ 161238 w 1809181"/>
                <a:gd name="connsiteY508" fmla="*/ 1373571 h 2311974"/>
                <a:gd name="connsiteX509" fmla="*/ 135155 w 1809181"/>
                <a:gd name="connsiteY509" fmla="*/ 1373571 h 2311974"/>
                <a:gd name="connsiteX510" fmla="*/ 132784 w 1809181"/>
                <a:gd name="connsiteY510" fmla="*/ 1346829 h 2311974"/>
                <a:gd name="connsiteX511" fmla="*/ 132784 w 1809181"/>
                <a:gd name="connsiteY511" fmla="*/ 1334673 h 2311974"/>
                <a:gd name="connsiteX512" fmla="*/ 139898 w 1809181"/>
                <a:gd name="connsiteY512" fmla="*/ 1327380 h 2311974"/>
                <a:gd name="connsiteX513" fmla="*/ 135155 w 1809181"/>
                <a:gd name="connsiteY513" fmla="*/ 1305500 h 2311974"/>
                <a:gd name="connsiteX514" fmla="*/ 142269 w 1809181"/>
                <a:gd name="connsiteY514" fmla="*/ 1303069 h 2311974"/>
                <a:gd name="connsiteX515" fmla="*/ 139898 w 1809181"/>
                <a:gd name="connsiteY515" fmla="*/ 1298207 h 2311974"/>
                <a:gd name="connsiteX516" fmla="*/ 142269 w 1809181"/>
                <a:gd name="connsiteY516" fmla="*/ 1295775 h 2311974"/>
                <a:gd name="connsiteX517" fmla="*/ 149382 w 1809181"/>
                <a:gd name="connsiteY517" fmla="*/ 1295775 h 2311974"/>
                <a:gd name="connsiteX518" fmla="*/ 149382 w 1809181"/>
                <a:gd name="connsiteY518" fmla="*/ 1276327 h 2311974"/>
                <a:gd name="connsiteX519" fmla="*/ 142269 w 1809181"/>
                <a:gd name="connsiteY519" fmla="*/ 1276327 h 2311974"/>
                <a:gd name="connsiteX520" fmla="*/ 142269 w 1809181"/>
                <a:gd name="connsiteY520" fmla="*/ 1247154 h 2311974"/>
                <a:gd name="connsiteX521" fmla="*/ 154124 w 1809181"/>
                <a:gd name="connsiteY521" fmla="*/ 1242291 h 2311974"/>
                <a:gd name="connsiteX522" fmla="*/ 149382 w 1809181"/>
                <a:gd name="connsiteY522" fmla="*/ 1220411 h 2311974"/>
                <a:gd name="connsiteX523" fmla="*/ 180207 w 1809181"/>
                <a:gd name="connsiteY523" fmla="*/ 1215549 h 2311974"/>
                <a:gd name="connsiteX524" fmla="*/ 175465 w 1809181"/>
                <a:gd name="connsiteY524" fmla="*/ 1198532 h 2311974"/>
                <a:gd name="connsiteX525" fmla="*/ 161238 w 1809181"/>
                <a:gd name="connsiteY525" fmla="*/ 1193669 h 2311974"/>
                <a:gd name="connsiteX526" fmla="*/ 154124 w 1809181"/>
                <a:gd name="connsiteY526" fmla="*/ 1179083 h 2311974"/>
                <a:gd name="connsiteX527" fmla="*/ 132784 w 1809181"/>
                <a:gd name="connsiteY527" fmla="*/ 1179083 h 2311974"/>
                <a:gd name="connsiteX528" fmla="*/ 128042 w 1809181"/>
                <a:gd name="connsiteY528" fmla="*/ 1157203 h 2311974"/>
                <a:gd name="connsiteX529" fmla="*/ 118557 w 1809181"/>
                <a:gd name="connsiteY529" fmla="*/ 1157203 h 2311974"/>
                <a:gd name="connsiteX530" fmla="*/ 99588 w 1809181"/>
                <a:gd name="connsiteY530" fmla="*/ 1157203 h 2311974"/>
                <a:gd name="connsiteX531" fmla="*/ 94846 w 1809181"/>
                <a:gd name="connsiteY531" fmla="*/ 1132892 h 2311974"/>
                <a:gd name="connsiteX532" fmla="*/ 87732 w 1809181"/>
                <a:gd name="connsiteY532" fmla="*/ 1115874 h 2311974"/>
                <a:gd name="connsiteX533" fmla="*/ 85361 w 1809181"/>
                <a:gd name="connsiteY533" fmla="*/ 1084270 h 2311974"/>
                <a:gd name="connsiteX534" fmla="*/ 92475 w 1809181"/>
                <a:gd name="connsiteY534" fmla="*/ 1084270 h 2311974"/>
                <a:gd name="connsiteX535" fmla="*/ 94846 w 1809181"/>
                <a:gd name="connsiteY535" fmla="*/ 1074546 h 2311974"/>
                <a:gd name="connsiteX536" fmla="*/ 85361 w 1809181"/>
                <a:gd name="connsiteY536" fmla="*/ 1047803 h 2311974"/>
                <a:gd name="connsiteX537" fmla="*/ 80619 w 1809181"/>
                <a:gd name="connsiteY537" fmla="*/ 1025924 h 2311974"/>
                <a:gd name="connsiteX538" fmla="*/ 73506 w 1809181"/>
                <a:gd name="connsiteY538" fmla="*/ 1025924 h 2311974"/>
                <a:gd name="connsiteX539" fmla="*/ 71134 w 1809181"/>
                <a:gd name="connsiteY539" fmla="*/ 1021061 h 2311974"/>
                <a:gd name="connsiteX540" fmla="*/ 85361 w 1809181"/>
                <a:gd name="connsiteY540" fmla="*/ 999182 h 2311974"/>
                <a:gd name="connsiteX541" fmla="*/ 99588 w 1809181"/>
                <a:gd name="connsiteY541" fmla="*/ 1004044 h 2311974"/>
                <a:gd name="connsiteX542" fmla="*/ 101959 w 1809181"/>
                <a:gd name="connsiteY542" fmla="*/ 1011337 h 2311974"/>
                <a:gd name="connsiteX543" fmla="*/ 113815 w 1809181"/>
                <a:gd name="connsiteY543" fmla="*/ 1018630 h 2311974"/>
                <a:gd name="connsiteX544" fmla="*/ 132784 w 1809181"/>
                <a:gd name="connsiteY544" fmla="*/ 1018630 h 2311974"/>
                <a:gd name="connsiteX545" fmla="*/ 135155 w 1809181"/>
                <a:gd name="connsiteY545" fmla="*/ 1025924 h 2311974"/>
                <a:gd name="connsiteX546" fmla="*/ 147011 w 1809181"/>
                <a:gd name="connsiteY546" fmla="*/ 1021061 h 2311974"/>
                <a:gd name="connsiteX547" fmla="*/ 154124 w 1809181"/>
                <a:gd name="connsiteY547" fmla="*/ 1004044 h 2311974"/>
                <a:gd name="connsiteX548" fmla="*/ 208661 w 1809181"/>
                <a:gd name="connsiteY548" fmla="*/ 1006475 h 2311974"/>
                <a:gd name="connsiteX549" fmla="*/ 241857 w 1809181"/>
                <a:gd name="connsiteY549" fmla="*/ 1040510 h 2311974"/>
                <a:gd name="connsiteX550" fmla="*/ 244228 w 1809181"/>
                <a:gd name="connsiteY550" fmla="*/ 1028355 h 2311974"/>
                <a:gd name="connsiteX551" fmla="*/ 237114 w 1809181"/>
                <a:gd name="connsiteY551" fmla="*/ 1028355 h 2311974"/>
                <a:gd name="connsiteX552" fmla="*/ 234743 w 1809181"/>
                <a:gd name="connsiteY552" fmla="*/ 1021061 h 2311974"/>
                <a:gd name="connsiteX553" fmla="*/ 222888 w 1809181"/>
                <a:gd name="connsiteY553" fmla="*/ 1011337 h 2311974"/>
                <a:gd name="connsiteX554" fmla="*/ 227630 w 1809181"/>
                <a:gd name="connsiteY554" fmla="*/ 1004044 h 2311974"/>
                <a:gd name="connsiteX555" fmla="*/ 234743 w 1809181"/>
                <a:gd name="connsiteY555" fmla="*/ 1004044 h 2311974"/>
                <a:gd name="connsiteX556" fmla="*/ 237114 w 1809181"/>
                <a:gd name="connsiteY556" fmla="*/ 991888 h 2311974"/>
                <a:gd name="connsiteX557" fmla="*/ 256084 w 1809181"/>
                <a:gd name="connsiteY557" fmla="*/ 991888 h 2311974"/>
                <a:gd name="connsiteX558" fmla="*/ 258455 w 1809181"/>
                <a:gd name="connsiteY558" fmla="*/ 977302 h 2311974"/>
                <a:gd name="connsiteX559" fmla="*/ 265568 w 1809181"/>
                <a:gd name="connsiteY559" fmla="*/ 979733 h 2311974"/>
                <a:gd name="connsiteX560" fmla="*/ 275053 w 1809181"/>
                <a:gd name="connsiteY560" fmla="*/ 965146 h 2311974"/>
                <a:gd name="connsiteX561" fmla="*/ 296393 w 1809181"/>
                <a:gd name="connsiteY561" fmla="*/ 970008 h 2311974"/>
                <a:gd name="connsiteX562" fmla="*/ 296393 w 1809181"/>
                <a:gd name="connsiteY562" fmla="*/ 977302 h 2311974"/>
                <a:gd name="connsiteX563" fmla="*/ 317733 w 1809181"/>
                <a:gd name="connsiteY563" fmla="*/ 991888 h 2311974"/>
                <a:gd name="connsiteX564" fmla="*/ 317733 w 1809181"/>
                <a:gd name="connsiteY564" fmla="*/ 943266 h 2311974"/>
                <a:gd name="connsiteX565" fmla="*/ 329589 w 1809181"/>
                <a:gd name="connsiteY565" fmla="*/ 935973 h 2311974"/>
                <a:gd name="connsiteX566" fmla="*/ 336702 w 1809181"/>
                <a:gd name="connsiteY566" fmla="*/ 921386 h 2311974"/>
                <a:gd name="connsiteX567" fmla="*/ 353300 w 1809181"/>
                <a:gd name="connsiteY567" fmla="*/ 921386 h 2311974"/>
                <a:gd name="connsiteX568" fmla="*/ 358043 w 1809181"/>
                <a:gd name="connsiteY568" fmla="*/ 909231 h 2311974"/>
                <a:gd name="connsiteX569" fmla="*/ 386496 w 1809181"/>
                <a:gd name="connsiteY569" fmla="*/ 909231 h 2311974"/>
                <a:gd name="connsiteX570" fmla="*/ 386496 w 1809181"/>
                <a:gd name="connsiteY570" fmla="*/ 899507 h 2311974"/>
                <a:gd name="connsiteX571" fmla="*/ 374641 w 1809181"/>
                <a:gd name="connsiteY571" fmla="*/ 894644 h 2311974"/>
                <a:gd name="connsiteX572" fmla="*/ 384125 w 1809181"/>
                <a:gd name="connsiteY572" fmla="*/ 882489 h 2311974"/>
                <a:gd name="connsiteX573" fmla="*/ 367527 w 1809181"/>
                <a:gd name="connsiteY573" fmla="*/ 872764 h 2311974"/>
                <a:gd name="connsiteX574" fmla="*/ 374641 w 1809181"/>
                <a:gd name="connsiteY574" fmla="*/ 865471 h 2311974"/>
                <a:gd name="connsiteX575" fmla="*/ 379383 w 1809181"/>
                <a:gd name="connsiteY575" fmla="*/ 867902 h 2311974"/>
                <a:gd name="connsiteX576" fmla="*/ 384125 w 1809181"/>
                <a:gd name="connsiteY576" fmla="*/ 860609 h 2311974"/>
                <a:gd name="connsiteX577" fmla="*/ 379383 w 1809181"/>
                <a:gd name="connsiteY577" fmla="*/ 860609 h 2311974"/>
                <a:gd name="connsiteX578" fmla="*/ 391239 w 1809181"/>
                <a:gd name="connsiteY578" fmla="*/ 853316 h 2311974"/>
                <a:gd name="connsiteX579" fmla="*/ 393610 w 1809181"/>
                <a:gd name="connsiteY579" fmla="*/ 846022 h 2311974"/>
                <a:gd name="connsiteX580" fmla="*/ 400723 w 1809181"/>
                <a:gd name="connsiteY580" fmla="*/ 858178 h 2311974"/>
                <a:gd name="connsiteX581" fmla="*/ 407837 w 1809181"/>
                <a:gd name="connsiteY581" fmla="*/ 853316 h 2311974"/>
                <a:gd name="connsiteX582" fmla="*/ 407837 w 1809181"/>
                <a:gd name="connsiteY582" fmla="*/ 831436 h 2311974"/>
                <a:gd name="connsiteX583" fmla="*/ 414950 w 1809181"/>
                <a:gd name="connsiteY583" fmla="*/ 831436 h 2311974"/>
                <a:gd name="connsiteX584" fmla="*/ 414950 w 1809181"/>
                <a:gd name="connsiteY584" fmla="*/ 811987 h 2311974"/>
                <a:gd name="connsiteX585" fmla="*/ 422063 w 1809181"/>
                <a:gd name="connsiteY585" fmla="*/ 809556 h 2311974"/>
                <a:gd name="connsiteX586" fmla="*/ 429177 w 1809181"/>
                <a:gd name="connsiteY586" fmla="*/ 802263 h 2311974"/>
                <a:gd name="connsiteX587" fmla="*/ 445775 w 1809181"/>
                <a:gd name="connsiteY587" fmla="*/ 804694 h 2311974"/>
                <a:gd name="connsiteX588" fmla="*/ 445775 w 1809181"/>
                <a:gd name="connsiteY588" fmla="*/ 809556 h 2311974"/>
                <a:gd name="connsiteX589" fmla="*/ 452888 w 1809181"/>
                <a:gd name="connsiteY589" fmla="*/ 804694 h 2311974"/>
                <a:gd name="connsiteX590" fmla="*/ 460002 w 1809181"/>
                <a:gd name="connsiteY590" fmla="*/ 804694 h 2311974"/>
                <a:gd name="connsiteX591" fmla="*/ 460002 w 1809181"/>
                <a:gd name="connsiteY591" fmla="*/ 802263 h 2311974"/>
                <a:gd name="connsiteX592" fmla="*/ 474229 w 1809181"/>
                <a:gd name="connsiteY592" fmla="*/ 797400 h 2311974"/>
                <a:gd name="connsiteX593" fmla="*/ 469486 w 1809181"/>
                <a:gd name="connsiteY593" fmla="*/ 777952 h 2311974"/>
                <a:gd name="connsiteX594" fmla="*/ 462373 w 1809181"/>
                <a:gd name="connsiteY594" fmla="*/ 770658 h 2311974"/>
                <a:gd name="connsiteX595" fmla="*/ 467115 w 1809181"/>
                <a:gd name="connsiteY595" fmla="*/ 768227 h 2311974"/>
                <a:gd name="connsiteX596" fmla="*/ 493198 w 1809181"/>
                <a:gd name="connsiteY596" fmla="*/ 763365 h 2311974"/>
                <a:gd name="connsiteX597" fmla="*/ 535878 w 1809181"/>
                <a:gd name="connsiteY597" fmla="*/ 741485 h 2311974"/>
                <a:gd name="connsiteX598" fmla="*/ 524023 w 1809181"/>
                <a:gd name="connsiteY598" fmla="*/ 726899 h 2311974"/>
                <a:gd name="connsiteX599" fmla="*/ 469486 w 1809181"/>
                <a:gd name="connsiteY599" fmla="*/ 705019 h 2311974"/>
                <a:gd name="connsiteX600" fmla="*/ 493198 w 1809181"/>
                <a:gd name="connsiteY600" fmla="*/ 680708 h 2311974"/>
                <a:gd name="connsiteX601" fmla="*/ 500311 w 1809181"/>
                <a:gd name="connsiteY601" fmla="*/ 673414 h 2311974"/>
                <a:gd name="connsiteX602" fmla="*/ 528765 w 1809181"/>
                <a:gd name="connsiteY602" fmla="*/ 670983 h 2311974"/>
                <a:gd name="connsiteX603" fmla="*/ 616497 w 1809181"/>
                <a:gd name="connsiteY603" fmla="*/ 692863 h 2311974"/>
                <a:gd name="connsiteX604" fmla="*/ 630724 w 1809181"/>
                <a:gd name="connsiteY604" fmla="*/ 688001 h 2311974"/>
                <a:gd name="connsiteX605" fmla="*/ 630724 w 1809181"/>
                <a:gd name="connsiteY605" fmla="*/ 695294 h 2311974"/>
                <a:gd name="connsiteX606" fmla="*/ 640208 w 1809181"/>
                <a:gd name="connsiteY606" fmla="*/ 695294 h 2311974"/>
                <a:gd name="connsiteX607" fmla="*/ 644951 w 1809181"/>
                <a:gd name="connsiteY607" fmla="*/ 678277 h 2311974"/>
                <a:gd name="connsiteX608" fmla="*/ 652064 w 1809181"/>
                <a:gd name="connsiteY608" fmla="*/ 666121 h 2311974"/>
                <a:gd name="connsiteX609" fmla="*/ 663920 w 1809181"/>
                <a:gd name="connsiteY609" fmla="*/ 688001 h 2311974"/>
                <a:gd name="connsiteX610" fmla="*/ 671033 w 1809181"/>
                <a:gd name="connsiteY610" fmla="*/ 685570 h 2311974"/>
                <a:gd name="connsiteX611" fmla="*/ 685260 w 1809181"/>
                <a:gd name="connsiteY611" fmla="*/ 700156 h 2311974"/>
                <a:gd name="connsiteX612" fmla="*/ 685260 w 1809181"/>
                <a:gd name="connsiteY612" fmla="*/ 700156 h 2311974"/>
                <a:gd name="connsiteX613" fmla="*/ 671033 w 1809181"/>
                <a:gd name="connsiteY613" fmla="*/ 685570 h 2311974"/>
                <a:gd name="connsiteX614" fmla="*/ 663920 w 1809181"/>
                <a:gd name="connsiteY614" fmla="*/ 688001 h 2311974"/>
                <a:gd name="connsiteX615" fmla="*/ 652064 w 1809181"/>
                <a:gd name="connsiteY615" fmla="*/ 666121 h 2311974"/>
                <a:gd name="connsiteX616" fmla="*/ 652064 w 1809181"/>
                <a:gd name="connsiteY616" fmla="*/ 658827 h 2311974"/>
                <a:gd name="connsiteX617" fmla="*/ 673404 w 1809181"/>
                <a:gd name="connsiteY617" fmla="*/ 646672 h 2311974"/>
                <a:gd name="connsiteX618" fmla="*/ 666291 w 1809181"/>
                <a:gd name="connsiteY618" fmla="*/ 639379 h 2311974"/>
                <a:gd name="connsiteX619" fmla="*/ 697116 w 1809181"/>
                <a:gd name="connsiteY619" fmla="*/ 629654 h 2311974"/>
                <a:gd name="connsiteX620" fmla="*/ 692374 w 1809181"/>
                <a:gd name="connsiteY620" fmla="*/ 615068 h 2311974"/>
                <a:gd name="connsiteX621" fmla="*/ 659178 w 1809181"/>
                <a:gd name="connsiteY621" fmla="*/ 610205 h 2311974"/>
                <a:gd name="connsiteX622" fmla="*/ 656806 w 1809181"/>
                <a:gd name="connsiteY622" fmla="*/ 595619 h 2311974"/>
                <a:gd name="connsiteX623" fmla="*/ 666291 w 1809181"/>
                <a:gd name="connsiteY623" fmla="*/ 534841 h 2311974"/>
                <a:gd name="connsiteX624" fmla="*/ 656806 w 1809181"/>
                <a:gd name="connsiteY624" fmla="*/ 525117 h 2311974"/>
                <a:gd name="connsiteX625" fmla="*/ 656806 w 1809181"/>
                <a:gd name="connsiteY625" fmla="*/ 503237 h 2311974"/>
                <a:gd name="connsiteX626" fmla="*/ 640208 w 1809181"/>
                <a:gd name="connsiteY626" fmla="*/ 503237 h 2311974"/>
                <a:gd name="connsiteX627" fmla="*/ 644951 w 1809181"/>
                <a:gd name="connsiteY627" fmla="*/ 471633 h 2311974"/>
                <a:gd name="connsiteX628" fmla="*/ 637837 w 1809181"/>
                <a:gd name="connsiteY628" fmla="*/ 464340 h 2311974"/>
                <a:gd name="connsiteX629" fmla="*/ 640208 w 1809181"/>
                <a:gd name="connsiteY629" fmla="*/ 444891 h 2311974"/>
                <a:gd name="connsiteX630" fmla="*/ 659178 w 1809181"/>
                <a:gd name="connsiteY630" fmla="*/ 444891 h 2311974"/>
                <a:gd name="connsiteX631" fmla="*/ 678147 w 1809181"/>
                <a:gd name="connsiteY631" fmla="*/ 430304 h 2311974"/>
                <a:gd name="connsiteX632" fmla="*/ 680518 w 1809181"/>
                <a:gd name="connsiteY632" fmla="*/ 427873 h 2311974"/>
                <a:gd name="connsiteX633" fmla="*/ 659178 w 1809181"/>
                <a:gd name="connsiteY633" fmla="*/ 423011 h 2311974"/>
                <a:gd name="connsiteX634" fmla="*/ 666291 w 1809181"/>
                <a:gd name="connsiteY634" fmla="*/ 405993 h 2311974"/>
                <a:gd name="connsiteX635" fmla="*/ 692374 w 1809181"/>
                <a:gd name="connsiteY635" fmla="*/ 408424 h 2311974"/>
                <a:gd name="connsiteX636" fmla="*/ 687631 w 1809181"/>
                <a:gd name="connsiteY636" fmla="*/ 388975 h 2311974"/>
                <a:gd name="connsiteX637" fmla="*/ 687631 w 1809181"/>
                <a:gd name="connsiteY637" fmla="*/ 374389 h 2311974"/>
                <a:gd name="connsiteX638" fmla="*/ 704229 w 1809181"/>
                <a:gd name="connsiteY638" fmla="*/ 374389 h 2311974"/>
                <a:gd name="connsiteX639" fmla="*/ 706600 w 1809181"/>
                <a:gd name="connsiteY639" fmla="*/ 367096 h 2311974"/>
                <a:gd name="connsiteX640" fmla="*/ 713714 w 1809181"/>
                <a:gd name="connsiteY640" fmla="*/ 364665 h 2311974"/>
                <a:gd name="connsiteX641" fmla="*/ 711343 w 1809181"/>
                <a:gd name="connsiteY641" fmla="*/ 347647 h 2311974"/>
                <a:gd name="connsiteX642" fmla="*/ 739796 w 1809181"/>
                <a:gd name="connsiteY642" fmla="*/ 337922 h 2311974"/>
                <a:gd name="connsiteX643" fmla="*/ 727941 w 1809181"/>
                <a:gd name="connsiteY643" fmla="*/ 333060 h 2311974"/>
                <a:gd name="connsiteX644" fmla="*/ 725569 w 1809181"/>
                <a:gd name="connsiteY644" fmla="*/ 311180 h 2311974"/>
                <a:gd name="connsiteX645" fmla="*/ 718456 w 1809181"/>
                <a:gd name="connsiteY645" fmla="*/ 308749 h 2311974"/>
                <a:gd name="connsiteX646" fmla="*/ 725569 w 1809181"/>
                <a:gd name="connsiteY646" fmla="*/ 299025 h 2311974"/>
                <a:gd name="connsiteX647" fmla="*/ 725569 w 1809181"/>
                <a:gd name="connsiteY647" fmla="*/ 296594 h 2311974"/>
                <a:gd name="connsiteX648" fmla="*/ 713714 w 1809181"/>
                <a:gd name="connsiteY648" fmla="*/ 291732 h 2311974"/>
                <a:gd name="connsiteX649" fmla="*/ 704229 w 1809181"/>
                <a:gd name="connsiteY649" fmla="*/ 299025 h 2311974"/>
                <a:gd name="connsiteX650" fmla="*/ 692374 w 1809181"/>
                <a:gd name="connsiteY650" fmla="*/ 282007 h 2311974"/>
                <a:gd name="connsiteX651" fmla="*/ 706600 w 1809181"/>
                <a:gd name="connsiteY651" fmla="*/ 255265 h 2311974"/>
                <a:gd name="connsiteX652" fmla="*/ 713714 w 1809181"/>
                <a:gd name="connsiteY652" fmla="*/ 267421 h 2311974"/>
                <a:gd name="connsiteX653" fmla="*/ 732683 w 1809181"/>
                <a:gd name="connsiteY653" fmla="*/ 240679 h 2311974"/>
                <a:gd name="connsiteX654" fmla="*/ 742167 w 1809181"/>
                <a:gd name="connsiteY654" fmla="*/ 240679 h 2311974"/>
                <a:gd name="connsiteX655" fmla="*/ 742167 w 1809181"/>
                <a:gd name="connsiteY655" fmla="*/ 233385 h 2311974"/>
                <a:gd name="connsiteX656" fmla="*/ 720827 w 1809181"/>
                <a:gd name="connsiteY656" fmla="*/ 218799 h 2311974"/>
                <a:gd name="connsiteX657" fmla="*/ 727941 w 1809181"/>
                <a:gd name="connsiteY657" fmla="*/ 199350 h 2311974"/>
                <a:gd name="connsiteX658" fmla="*/ 754023 w 1809181"/>
                <a:gd name="connsiteY658" fmla="*/ 199350 h 2311974"/>
                <a:gd name="connsiteX659" fmla="*/ 761137 w 1809181"/>
                <a:gd name="connsiteY659" fmla="*/ 192057 h 2311974"/>
                <a:gd name="connsiteX660" fmla="*/ 732683 w 1809181"/>
                <a:gd name="connsiteY660" fmla="*/ 150728 h 2311974"/>
                <a:gd name="connsiteX661" fmla="*/ 742167 w 1809181"/>
                <a:gd name="connsiteY661" fmla="*/ 131279 h 2311974"/>
                <a:gd name="connsiteX662" fmla="*/ 775363 w 1809181"/>
                <a:gd name="connsiteY662" fmla="*/ 116693 h 2311974"/>
                <a:gd name="connsiteX663" fmla="*/ 780106 w 1809181"/>
                <a:gd name="connsiteY663" fmla="*/ 131279 h 2311974"/>
                <a:gd name="connsiteX664" fmla="*/ 801446 w 1809181"/>
                <a:gd name="connsiteY664" fmla="*/ 116693 h 2311974"/>
                <a:gd name="connsiteX665" fmla="*/ 796704 w 1809181"/>
                <a:gd name="connsiteY665" fmla="*/ 109399 h 2311974"/>
                <a:gd name="connsiteX666" fmla="*/ 813302 w 1809181"/>
                <a:gd name="connsiteY666" fmla="*/ 102106 h 2311974"/>
                <a:gd name="connsiteX667" fmla="*/ 813302 w 1809181"/>
                <a:gd name="connsiteY667" fmla="*/ 94813 h 2311974"/>
                <a:gd name="connsiteX668" fmla="*/ 822786 w 1809181"/>
                <a:gd name="connsiteY668" fmla="*/ 87519 h 2311974"/>
                <a:gd name="connsiteX669" fmla="*/ 808559 w 1809181"/>
                <a:gd name="connsiteY669" fmla="*/ 53484 h 2311974"/>
                <a:gd name="connsiteX670" fmla="*/ 806188 w 1809181"/>
                <a:gd name="connsiteY670" fmla="*/ 7293 h 2311974"/>
                <a:gd name="connsiteX671" fmla="*/ 848869 w 1809181"/>
                <a:gd name="connsiteY671" fmla="*/ 17018 h 2311974"/>
                <a:gd name="connsiteX672" fmla="*/ 870209 w 1809181"/>
                <a:gd name="connsiteY672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244228 w 1809181"/>
                <a:gd name="connsiteY418" fmla="*/ 2136935 h 2311974"/>
                <a:gd name="connsiteX419" fmla="*/ 263197 w 1809181"/>
                <a:gd name="connsiteY419" fmla="*/ 2124780 h 2311974"/>
                <a:gd name="connsiteX420" fmla="*/ 263197 w 1809181"/>
                <a:gd name="connsiteY420" fmla="*/ 2119918 h 2311974"/>
                <a:gd name="connsiteX421" fmla="*/ 284537 w 1809181"/>
                <a:gd name="connsiteY421" fmla="*/ 2105331 h 2311974"/>
                <a:gd name="connsiteX422" fmla="*/ 277424 w 1809181"/>
                <a:gd name="connsiteY422" fmla="*/ 2081020 h 2311974"/>
                <a:gd name="connsiteX423" fmla="*/ 291651 w 1809181"/>
                <a:gd name="connsiteY423" fmla="*/ 2076158 h 2311974"/>
                <a:gd name="connsiteX424" fmla="*/ 303506 w 1809181"/>
                <a:gd name="connsiteY424" fmla="*/ 2105331 h 2311974"/>
                <a:gd name="connsiteX425" fmla="*/ 324847 w 1809181"/>
                <a:gd name="connsiteY425" fmla="*/ 2095607 h 2311974"/>
                <a:gd name="connsiteX426" fmla="*/ 320104 w 1809181"/>
                <a:gd name="connsiteY426" fmla="*/ 2081020 h 2311974"/>
                <a:gd name="connsiteX427" fmla="*/ 339073 w 1809181"/>
                <a:gd name="connsiteY427" fmla="*/ 2034829 h 2311974"/>
                <a:gd name="connsiteX428" fmla="*/ 343816 w 1809181"/>
                <a:gd name="connsiteY428" fmla="*/ 2034829 h 2311974"/>
                <a:gd name="connsiteX429" fmla="*/ 343816 w 1809181"/>
                <a:gd name="connsiteY429" fmla="*/ 2008087 h 2311974"/>
                <a:gd name="connsiteX430" fmla="*/ 317733 w 1809181"/>
                <a:gd name="connsiteY430" fmla="*/ 2008087 h 2311974"/>
                <a:gd name="connsiteX431" fmla="*/ 320104 w 1809181"/>
                <a:gd name="connsiteY431" fmla="*/ 2000794 h 2311974"/>
                <a:gd name="connsiteX432" fmla="*/ 312991 w 1809181"/>
                <a:gd name="connsiteY432" fmla="*/ 1998363 h 2311974"/>
                <a:gd name="connsiteX433" fmla="*/ 298764 w 1809181"/>
                <a:gd name="connsiteY433" fmla="*/ 2020243 h 2311974"/>
                <a:gd name="connsiteX434" fmla="*/ 265568 w 1809181"/>
                <a:gd name="connsiteY434" fmla="*/ 1991069 h 2311974"/>
                <a:gd name="connsiteX435" fmla="*/ 263197 w 1809181"/>
                <a:gd name="connsiteY435" fmla="*/ 1991069 h 2311974"/>
                <a:gd name="connsiteX436" fmla="*/ 234743 w 1809181"/>
                <a:gd name="connsiteY436" fmla="*/ 1944879 h 2311974"/>
                <a:gd name="connsiteX437" fmla="*/ 227630 w 1809181"/>
                <a:gd name="connsiteY437" fmla="*/ 1957034 h 2311974"/>
                <a:gd name="connsiteX438" fmla="*/ 215774 w 1809181"/>
                <a:gd name="connsiteY438" fmla="*/ 1942447 h 2311974"/>
                <a:gd name="connsiteX439" fmla="*/ 208661 w 1809181"/>
                <a:gd name="connsiteY439" fmla="*/ 1944879 h 2311974"/>
                <a:gd name="connsiteX440" fmla="*/ 196805 w 1809181"/>
                <a:gd name="connsiteY440" fmla="*/ 1930292 h 2311974"/>
                <a:gd name="connsiteX441" fmla="*/ 173094 w 1809181"/>
                <a:gd name="connsiteY441" fmla="*/ 1952172 h 2311974"/>
                <a:gd name="connsiteX442" fmla="*/ 139898 w 1809181"/>
                <a:gd name="connsiteY442" fmla="*/ 1893826 h 2311974"/>
                <a:gd name="connsiteX443" fmla="*/ 106702 w 1809181"/>
                <a:gd name="connsiteY443" fmla="*/ 1910843 h 2311974"/>
                <a:gd name="connsiteX444" fmla="*/ 99588 w 1809181"/>
                <a:gd name="connsiteY444" fmla="*/ 1903550 h 2311974"/>
                <a:gd name="connsiteX445" fmla="*/ 99588 w 1809181"/>
                <a:gd name="connsiteY445" fmla="*/ 1896257 h 2311974"/>
                <a:gd name="connsiteX446" fmla="*/ 106702 w 1809181"/>
                <a:gd name="connsiteY446" fmla="*/ 1893826 h 2311974"/>
                <a:gd name="connsiteX447" fmla="*/ 106702 w 1809181"/>
                <a:gd name="connsiteY447" fmla="*/ 1886532 h 2311974"/>
                <a:gd name="connsiteX448" fmla="*/ 87732 w 1809181"/>
                <a:gd name="connsiteY448" fmla="*/ 1888963 h 2311974"/>
                <a:gd name="connsiteX449" fmla="*/ 85361 w 1809181"/>
                <a:gd name="connsiteY449" fmla="*/ 1867083 h 2311974"/>
                <a:gd name="connsiteX450" fmla="*/ 101959 w 1809181"/>
                <a:gd name="connsiteY450" fmla="*/ 1867083 h 2311974"/>
                <a:gd name="connsiteX451" fmla="*/ 101959 w 1809181"/>
                <a:gd name="connsiteY451" fmla="*/ 1859790 h 2311974"/>
                <a:gd name="connsiteX452" fmla="*/ 113815 w 1809181"/>
                <a:gd name="connsiteY452" fmla="*/ 1862221 h 2311974"/>
                <a:gd name="connsiteX453" fmla="*/ 120928 w 1809181"/>
                <a:gd name="connsiteY453" fmla="*/ 1847635 h 2311974"/>
                <a:gd name="connsiteX454" fmla="*/ 85361 w 1809181"/>
                <a:gd name="connsiteY454" fmla="*/ 1852497 h 2311974"/>
                <a:gd name="connsiteX455" fmla="*/ 78248 w 1809181"/>
                <a:gd name="connsiteY455" fmla="*/ 1813599 h 2311974"/>
                <a:gd name="connsiteX456" fmla="*/ 71134 w 1809181"/>
                <a:gd name="connsiteY456" fmla="*/ 1813599 h 2311974"/>
                <a:gd name="connsiteX457" fmla="*/ 64021 w 1809181"/>
                <a:gd name="connsiteY457" fmla="*/ 1764977 h 2311974"/>
                <a:gd name="connsiteX458" fmla="*/ 23712 w 1809181"/>
                <a:gd name="connsiteY458" fmla="*/ 1772271 h 2311974"/>
                <a:gd name="connsiteX459" fmla="*/ 23712 w 1809181"/>
                <a:gd name="connsiteY459" fmla="*/ 1750391 h 2311974"/>
                <a:gd name="connsiteX460" fmla="*/ 26083 w 1809181"/>
                <a:gd name="connsiteY460" fmla="*/ 1747960 h 2311974"/>
                <a:gd name="connsiteX461" fmla="*/ 30825 w 1809181"/>
                <a:gd name="connsiteY461" fmla="*/ 1733373 h 2311974"/>
                <a:gd name="connsiteX462" fmla="*/ 30825 w 1809181"/>
                <a:gd name="connsiteY462" fmla="*/ 1723649 h 2311974"/>
                <a:gd name="connsiteX463" fmla="*/ 18969 w 1809181"/>
                <a:gd name="connsiteY463" fmla="*/ 1723649 h 2311974"/>
                <a:gd name="connsiteX464" fmla="*/ 16598 w 1809181"/>
                <a:gd name="connsiteY464" fmla="*/ 1701769 h 2311974"/>
                <a:gd name="connsiteX465" fmla="*/ 4743 w 1809181"/>
                <a:gd name="connsiteY465" fmla="*/ 1701769 h 2311974"/>
                <a:gd name="connsiteX466" fmla="*/ 0 w 1809181"/>
                <a:gd name="connsiteY466" fmla="*/ 1684751 h 2311974"/>
                <a:gd name="connsiteX467" fmla="*/ 23712 w 1809181"/>
                <a:gd name="connsiteY467" fmla="*/ 1675027 h 2311974"/>
                <a:gd name="connsiteX468" fmla="*/ 23712 w 1809181"/>
                <a:gd name="connsiteY468" fmla="*/ 1672596 h 2311974"/>
                <a:gd name="connsiteX469" fmla="*/ 47423 w 1809181"/>
                <a:gd name="connsiteY469" fmla="*/ 1672596 h 2311974"/>
                <a:gd name="connsiteX470" fmla="*/ 40310 w 1809181"/>
                <a:gd name="connsiteY470" fmla="*/ 1638560 h 2311974"/>
                <a:gd name="connsiteX471" fmla="*/ 18969 w 1809181"/>
                <a:gd name="connsiteY471" fmla="*/ 1643422 h 2311974"/>
                <a:gd name="connsiteX472" fmla="*/ 16598 w 1809181"/>
                <a:gd name="connsiteY472" fmla="*/ 1611818 h 2311974"/>
                <a:gd name="connsiteX473" fmla="*/ 23712 w 1809181"/>
                <a:gd name="connsiteY473" fmla="*/ 1611818 h 2311974"/>
                <a:gd name="connsiteX474" fmla="*/ 11856 w 1809181"/>
                <a:gd name="connsiteY474" fmla="*/ 1602094 h 2311974"/>
                <a:gd name="connsiteX475" fmla="*/ 23712 w 1809181"/>
                <a:gd name="connsiteY475" fmla="*/ 1597232 h 2311974"/>
                <a:gd name="connsiteX476" fmla="*/ 16598 w 1809181"/>
                <a:gd name="connsiteY476" fmla="*/ 1582645 h 2311974"/>
                <a:gd name="connsiteX477" fmla="*/ 18969 w 1809181"/>
                <a:gd name="connsiteY477" fmla="*/ 1570489 h 2311974"/>
                <a:gd name="connsiteX478" fmla="*/ 18969 w 1809181"/>
                <a:gd name="connsiteY478" fmla="*/ 1553472 h 2311974"/>
                <a:gd name="connsiteX479" fmla="*/ 30825 w 1809181"/>
                <a:gd name="connsiteY479" fmla="*/ 1548610 h 2311974"/>
                <a:gd name="connsiteX480" fmla="*/ 30825 w 1809181"/>
                <a:gd name="connsiteY480" fmla="*/ 1541316 h 2311974"/>
                <a:gd name="connsiteX481" fmla="*/ 37939 w 1809181"/>
                <a:gd name="connsiteY481" fmla="*/ 1548610 h 2311974"/>
                <a:gd name="connsiteX482" fmla="*/ 52165 w 1809181"/>
                <a:gd name="connsiteY482" fmla="*/ 1541316 h 2311974"/>
                <a:gd name="connsiteX483" fmla="*/ 47423 w 1809181"/>
                <a:gd name="connsiteY483" fmla="*/ 1541316 h 2311974"/>
                <a:gd name="connsiteX484" fmla="*/ 54537 w 1809181"/>
                <a:gd name="connsiteY484" fmla="*/ 1538885 h 2311974"/>
                <a:gd name="connsiteX485" fmla="*/ 59279 w 1809181"/>
                <a:gd name="connsiteY485" fmla="*/ 1546179 h 2311974"/>
                <a:gd name="connsiteX486" fmla="*/ 66392 w 1809181"/>
                <a:gd name="connsiteY486" fmla="*/ 1546179 h 2311974"/>
                <a:gd name="connsiteX487" fmla="*/ 80619 w 1809181"/>
                <a:gd name="connsiteY487" fmla="*/ 1553472 h 2311974"/>
                <a:gd name="connsiteX488" fmla="*/ 85361 w 1809181"/>
                <a:gd name="connsiteY488" fmla="*/ 1548610 h 2311974"/>
                <a:gd name="connsiteX489" fmla="*/ 94846 w 1809181"/>
                <a:gd name="connsiteY489" fmla="*/ 1560765 h 2311974"/>
                <a:gd name="connsiteX490" fmla="*/ 99588 w 1809181"/>
                <a:gd name="connsiteY490" fmla="*/ 1570489 h 2311974"/>
                <a:gd name="connsiteX491" fmla="*/ 106702 w 1809181"/>
                <a:gd name="connsiteY491" fmla="*/ 1568058 h 2311974"/>
                <a:gd name="connsiteX492" fmla="*/ 113815 w 1809181"/>
                <a:gd name="connsiteY492" fmla="*/ 1575352 h 2311974"/>
                <a:gd name="connsiteX493" fmla="*/ 128042 w 1809181"/>
                <a:gd name="connsiteY493" fmla="*/ 1570489 h 2311974"/>
                <a:gd name="connsiteX494" fmla="*/ 132784 w 1809181"/>
                <a:gd name="connsiteY494" fmla="*/ 1582645 h 2311974"/>
                <a:gd name="connsiteX495" fmla="*/ 154124 w 1809181"/>
                <a:gd name="connsiteY495" fmla="*/ 1587507 h 2311974"/>
                <a:gd name="connsiteX496" fmla="*/ 154124 w 1809181"/>
                <a:gd name="connsiteY496" fmla="*/ 1570489 h 2311974"/>
                <a:gd name="connsiteX497" fmla="*/ 163609 w 1809181"/>
                <a:gd name="connsiteY497" fmla="*/ 1570489 h 2311974"/>
                <a:gd name="connsiteX498" fmla="*/ 173094 w 1809181"/>
                <a:gd name="connsiteY498" fmla="*/ 1553472 h 2311974"/>
                <a:gd name="connsiteX499" fmla="*/ 161238 w 1809181"/>
                <a:gd name="connsiteY499" fmla="*/ 1473246 h 2311974"/>
                <a:gd name="connsiteX500" fmla="*/ 168351 w 1809181"/>
                <a:gd name="connsiteY500" fmla="*/ 1478108 h 2311974"/>
                <a:gd name="connsiteX501" fmla="*/ 173094 w 1809181"/>
                <a:gd name="connsiteY501" fmla="*/ 1465952 h 2311974"/>
                <a:gd name="connsiteX502" fmla="*/ 180207 w 1809181"/>
                <a:gd name="connsiteY502" fmla="*/ 1470814 h 2311974"/>
                <a:gd name="connsiteX503" fmla="*/ 180207 w 1809181"/>
                <a:gd name="connsiteY503" fmla="*/ 1465952 h 2311974"/>
                <a:gd name="connsiteX504" fmla="*/ 194434 w 1809181"/>
                <a:gd name="connsiteY504" fmla="*/ 1465952 h 2311974"/>
                <a:gd name="connsiteX505" fmla="*/ 180207 w 1809181"/>
                <a:gd name="connsiteY505" fmla="*/ 1376002 h 2311974"/>
                <a:gd name="connsiteX506" fmla="*/ 161238 w 1809181"/>
                <a:gd name="connsiteY506" fmla="*/ 1380864 h 2311974"/>
                <a:gd name="connsiteX507" fmla="*/ 161238 w 1809181"/>
                <a:gd name="connsiteY507" fmla="*/ 1373571 h 2311974"/>
                <a:gd name="connsiteX508" fmla="*/ 135155 w 1809181"/>
                <a:gd name="connsiteY508" fmla="*/ 1373571 h 2311974"/>
                <a:gd name="connsiteX509" fmla="*/ 132784 w 1809181"/>
                <a:gd name="connsiteY509" fmla="*/ 1346829 h 2311974"/>
                <a:gd name="connsiteX510" fmla="*/ 132784 w 1809181"/>
                <a:gd name="connsiteY510" fmla="*/ 1334673 h 2311974"/>
                <a:gd name="connsiteX511" fmla="*/ 139898 w 1809181"/>
                <a:gd name="connsiteY511" fmla="*/ 1327380 h 2311974"/>
                <a:gd name="connsiteX512" fmla="*/ 135155 w 1809181"/>
                <a:gd name="connsiteY512" fmla="*/ 1305500 h 2311974"/>
                <a:gd name="connsiteX513" fmla="*/ 142269 w 1809181"/>
                <a:gd name="connsiteY513" fmla="*/ 1303069 h 2311974"/>
                <a:gd name="connsiteX514" fmla="*/ 139898 w 1809181"/>
                <a:gd name="connsiteY514" fmla="*/ 1298207 h 2311974"/>
                <a:gd name="connsiteX515" fmla="*/ 142269 w 1809181"/>
                <a:gd name="connsiteY515" fmla="*/ 1295775 h 2311974"/>
                <a:gd name="connsiteX516" fmla="*/ 149382 w 1809181"/>
                <a:gd name="connsiteY516" fmla="*/ 1295775 h 2311974"/>
                <a:gd name="connsiteX517" fmla="*/ 149382 w 1809181"/>
                <a:gd name="connsiteY517" fmla="*/ 1276327 h 2311974"/>
                <a:gd name="connsiteX518" fmla="*/ 142269 w 1809181"/>
                <a:gd name="connsiteY518" fmla="*/ 1276327 h 2311974"/>
                <a:gd name="connsiteX519" fmla="*/ 142269 w 1809181"/>
                <a:gd name="connsiteY519" fmla="*/ 1247154 h 2311974"/>
                <a:gd name="connsiteX520" fmla="*/ 154124 w 1809181"/>
                <a:gd name="connsiteY520" fmla="*/ 1242291 h 2311974"/>
                <a:gd name="connsiteX521" fmla="*/ 149382 w 1809181"/>
                <a:gd name="connsiteY521" fmla="*/ 1220411 h 2311974"/>
                <a:gd name="connsiteX522" fmla="*/ 180207 w 1809181"/>
                <a:gd name="connsiteY522" fmla="*/ 1215549 h 2311974"/>
                <a:gd name="connsiteX523" fmla="*/ 175465 w 1809181"/>
                <a:gd name="connsiteY523" fmla="*/ 1198532 h 2311974"/>
                <a:gd name="connsiteX524" fmla="*/ 161238 w 1809181"/>
                <a:gd name="connsiteY524" fmla="*/ 1193669 h 2311974"/>
                <a:gd name="connsiteX525" fmla="*/ 154124 w 1809181"/>
                <a:gd name="connsiteY525" fmla="*/ 1179083 h 2311974"/>
                <a:gd name="connsiteX526" fmla="*/ 132784 w 1809181"/>
                <a:gd name="connsiteY526" fmla="*/ 1179083 h 2311974"/>
                <a:gd name="connsiteX527" fmla="*/ 128042 w 1809181"/>
                <a:gd name="connsiteY527" fmla="*/ 1157203 h 2311974"/>
                <a:gd name="connsiteX528" fmla="*/ 118557 w 1809181"/>
                <a:gd name="connsiteY528" fmla="*/ 1157203 h 2311974"/>
                <a:gd name="connsiteX529" fmla="*/ 99588 w 1809181"/>
                <a:gd name="connsiteY529" fmla="*/ 1157203 h 2311974"/>
                <a:gd name="connsiteX530" fmla="*/ 94846 w 1809181"/>
                <a:gd name="connsiteY530" fmla="*/ 1132892 h 2311974"/>
                <a:gd name="connsiteX531" fmla="*/ 87732 w 1809181"/>
                <a:gd name="connsiteY531" fmla="*/ 1115874 h 2311974"/>
                <a:gd name="connsiteX532" fmla="*/ 85361 w 1809181"/>
                <a:gd name="connsiteY532" fmla="*/ 1084270 h 2311974"/>
                <a:gd name="connsiteX533" fmla="*/ 92475 w 1809181"/>
                <a:gd name="connsiteY533" fmla="*/ 1084270 h 2311974"/>
                <a:gd name="connsiteX534" fmla="*/ 94846 w 1809181"/>
                <a:gd name="connsiteY534" fmla="*/ 1074546 h 2311974"/>
                <a:gd name="connsiteX535" fmla="*/ 85361 w 1809181"/>
                <a:gd name="connsiteY535" fmla="*/ 1047803 h 2311974"/>
                <a:gd name="connsiteX536" fmla="*/ 80619 w 1809181"/>
                <a:gd name="connsiteY536" fmla="*/ 1025924 h 2311974"/>
                <a:gd name="connsiteX537" fmla="*/ 73506 w 1809181"/>
                <a:gd name="connsiteY537" fmla="*/ 1025924 h 2311974"/>
                <a:gd name="connsiteX538" fmla="*/ 71134 w 1809181"/>
                <a:gd name="connsiteY538" fmla="*/ 1021061 h 2311974"/>
                <a:gd name="connsiteX539" fmla="*/ 85361 w 1809181"/>
                <a:gd name="connsiteY539" fmla="*/ 999182 h 2311974"/>
                <a:gd name="connsiteX540" fmla="*/ 99588 w 1809181"/>
                <a:gd name="connsiteY540" fmla="*/ 1004044 h 2311974"/>
                <a:gd name="connsiteX541" fmla="*/ 101959 w 1809181"/>
                <a:gd name="connsiteY541" fmla="*/ 1011337 h 2311974"/>
                <a:gd name="connsiteX542" fmla="*/ 113815 w 1809181"/>
                <a:gd name="connsiteY542" fmla="*/ 1018630 h 2311974"/>
                <a:gd name="connsiteX543" fmla="*/ 132784 w 1809181"/>
                <a:gd name="connsiteY543" fmla="*/ 1018630 h 2311974"/>
                <a:gd name="connsiteX544" fmla="*/ 135155 w 1809181"/>
                <a:gd name="connsiteY544" fmla="*/ 1025924 h 2311974"/>
                <a:gd name="connsiteX545" fmla="*/ 147011 w 1809181"/>
                <a:gd name="connsiteY545" fmla="*/ 1021061 h 2311974"/>
                <a:gd name="connsiteX546" fmla="*/ 154124 w 1809181"/>
                <a:gd name="connsiteY546" fmla="*/ 1004044 h 2311974"/>
                <a:gd name="connsiteX547" fmla="*/ 208661 w 1809181"/>
                <a:gd name="connsiteY547" fmla="*/ 1006475 h 2311974"/>
                <a:gd name="connsiteX548" fmla="*/ 241857 w 1809181"/>
                <a:gd name="connsiteY548" fmla="*/ 1040510 h 2311974"/>
                <a:gd name="connsiteX549" fmla="*/ 244228 w 1809181"/>
                <a:gd name="connsiteY549" fmla="*/ 1028355 h 2311974"/>
                <a:gd name="connsiteX550" fmla="*/ 237114 w 1809181"/>
                <a:gd name="connsiteY550" fmla="*/ 1028355 h 2311974"/>
                <a:gd name="connsiteX551" fmla="*/ 234743 w 1809181"/>
                <a:gd name="connsiteY551" fmla="*/ 1021061 h 2311974"/>
                <a:gd name="connsiteX552" fmla="*/ 222888 w 1809181"/>
                <a:gd name="connsiteY552" fmla="*/ 1011337 h 2311974"/>
                <a:gd name="connsiteX553" fmla="*/ 227630 w 1809181"/>
                <a:gd name="connsiteY553" fmla="*/ 1004044 h 2311974"/>
                <a:gd name="connsiteX554" fmla="*/ 234743 w 1809181"/>
                <a:gd name="connsiteY554" fmla="*/ 1004044 h 2311974"/>
                <a:gd name="connsiteX555" fmla="*/ 237114 w 1809181"/>
                <a:gd name="connsiteY555" fmla="*/ 991888 h 2311974"/>
                <a:gd name="connsiteX556" fmla="*/ 256084 w 1809181"/>
                <a:gd name="connsiteY556" fmla="*/ 991888 h 2311974"/>
                <a:gd name="connsiteX557" fmla="*/ 258455 w 1809181"/>
                <a:gd name="connsiteY557" fmla="*/ 977302 h 2311974"/>
                <a:gd name="connsiteX558" fmla="*/ 265568 w 1809181"/>
                <a:gd name="connsiteY558" fmla="*/ 979733 h 2311974"/>
                <a:gd name="connsiteX559" fmla="*/ 275053 w 1809181"/>
                <a:gd name="connsiteY559" fmla="*/ 965146 h 2311974"/>
                <a:gd name="connsiteX560" fmla="*/ 296393 w 1809181"/>
                <a:gd name="connsiteY560" fmla="*/ 970008 h 2311974"/>
                <a:gd name="connsiteX561" fmla="*/ 296393 w 1809181"/>
                <a:gd name="connsiteY561" fmla="*/ 977302 h 2311974"/>
                <a:gd name="connsiteX562" fmla="*/ 317733 w 1809181"/>
                <a:gd name="connsiteY562" fmla="*/ 991888 h 2311974"/>
                <a:gd name="connsiteX563" fmla="*/ 317733 w 1809181"/>
                <a:gd name="connsiteY563" fmla="*/ 943266 h 2311974"/>
                <a:gd name="connsiteX564" fmla="*/ 329589 w 1809181"/>
                <a:gd name="connsiteY564" fmla="*/ 935973 h 2311974"/>
                <a:gd name="connsiteX565" fmla="*/ 336702 w 1809181"/>
                <a:gd name="connsiteY565" fmla="*/ 921386 h 2311974"/>
                <a:gd name="connsiteX566" fmla="*/ 353300 w 1809181"/>
                <a:gd name="connsiteY566" fmla="*/ 921386 h 2311974"/>
                <a:gd name="connsiteX567" fmla="*/ 358043 w 1809181"/>
                <a:gd name="connsiteY567" fmla="*/ 909231 h 2311974"/>
                <a:gd name="connsiteX568" fmla="*/ 386496 w 1809181"/>
                <a:gd name="connsiteY568" fmla="*/ 909231 h 2311974"/>
                <a:gd name="connsiteX569" fmla="*/ 386496 w 1809181"/>
                <a:gd name="connsiteY569" fmla="*/ 899507 h 2311974"/>
                <a:gd name="connsiteX570" fmla="*/ 374641 w 1809181"/>
                <a:gd name="connsiteY570" fmla="*/ 894644 h 2311974"/>
                <a:gd name="connsiteX571" fmla="*/ 384125 w 1809181"/>
                <a:gd name="connsiteY571" fmla="*/ 882489 h 2311974"/>
                <a:gd name="connsiteX572" fmla="*/ 367527 w 1809181"/>
                <a:gd name="connsiteY572" fmla="*/ 872764 h 2311974"/>
                <a:gd name="connsiteX573" fmla="*/ 374641 w 1809181"/>
                <a:gd name="connsiteY573" fmla="*/ 865471 h 2311974"/>
                <a:gd name="connsiteX574" fmla="*/ 379383 w 1809181"/>
                <a:gd name="connsiteY574" fmla="*/ 867902 h 2311974"/>
                <a:gd name="connsiteX575" fmla="*/ 384125 w 1809181"/>
                <a:gd name="connsiteY575" fmla="*/ 860609 h 2311974"/>
                <a:gd name="connsiteX576" fmla="*/ 379383 w 1809181"/>
                <a:gd name="connsiteY576" fmla="*/ 860609 h 2311974"/>
                <a:gd name="connsiteX577" fmla="*/ 391239 w 1809181"/>
                <a:gd name="connsiteY577" fmla="*/ 853316 h 2311974"/>
                <a:gd name="connsiteX578" fmla="*/ 393610 w 1809181"/>
                <a:gd name="connsiteY578" fmla="*/ 846022 h 2311974"/>
                <a:gd name="connsiteX579" fmla="*/ 400723 w 1809181"/>
                <a:gd name="connsiteY579" fmla="*/ 858178 h 2311974"/>
                <a:gd name="connsiteX580" fmla="*/ 407837 w 1809181"/>
                <a:gd name="connsiteY580" fmla="*/ 853316 h 2311974"/>
                <a:gd name="connsiteX581" fmla="*/ 407837 w 1809181"/>
                <a:gd name="connsiteY581" fmla="*/ 831436 h 2311974"/>
                <a:gd name="connsiteX582" fmla="*/ 414950 w 1809181"/>
                <a:gd name="connsiteY582" fmla="*/ 831436 h 2311974"/>
                <a:gd name="connsiteX583" fmla="*/ 414950 w 1809181"/>
                <a:gd name="connsiteY583" fmla="*/ 811987 h 2311974"/>
                <a:gd name="connsiteX584" fmla="*/ 422063 w 1809181"/>
                <a:gd name="connsiteY584" fmla="*/ 809556 h 2311974"/>
                <a:gd name="connsiteX585" fmla="*/ 429177 w 1809181"/>
                <a:gd name="connsiteY585" fmla="*/ 802263 h 2311974"/>
                <a:gd name="connsiteX586" fmla="*/ 445775 w 1809181"/>
                <a:gd name="connsiteY586" fmla="*/ 804694 h 2311974"/>
                <a:gd name="connsiteX587" fmla="*/ 445775 w 1809181"/>
                <a:gd name="connsiteY587" fmla="*/ 809556 h 2311974"/>
                <a:gd name="connsiteX588" fmla="*/ 452888 w 1809181"/>
                <a:gd name="connsiteY588" fmla="*/ 804694 h 2311974"/>
                <a:gd name="connsiteX589" fmla="*/ 460002 w 1809181"/>
                <a:gd name="connsiteY589" fmla="*/ 804694 h 2311974"/>
                <a:gd name="connsiteX590" fmla="*/ 460002 w 1809181"/>
                <a:gd name="connsiteY590" fmla="*/ 802263 h 2311974"/>
                <a:gd name="connsiteX591" fmla="*/ 474229 w 1809181"/>
                <a:gd name="connsiteY591" fmla="*/ 797400 h 2311974"/>
                <a:gd name="connsiteX592" fmla="*/ 469486 w 1809181"/>
                <a:gd name="connsiteY592" fmla="*/ 777952 h 2311974"/>
                <a:gd name="connsiteX593" fmla="*/ 462373 w 1809181"/>
                <a:gd name="connsiteY593" fmla="*/ 770658 h 2311974"/>
                <a:gd name="connsiteX594" fmla="*/ 467115 w 1809181"/>
                <a:gd name="connsiteY594" fmla="*/ 768227 h 2311974"/>
                <a:gd name="connsiteX595" fmla="*/ 493198 w 1809181"/>
                <a:gd name="connsiteY595" fmla="*/ 763365 h 2311974"/>
                <a:gd name="connsiteX596" fmla="*/ 535878 w 1809181"/>
                <a:gd name="connsiteY596" fmla="*/ 741485 h 2311974"/>
                <a:gd name="connsiteX597" fmla="*/ 524023 w 1809181"/>
                <a:gd name="connsiteY597" fmla="*/ 726899 h 2311974"/>
                <a:gd name="connsiteX598" fmla="*/ 469486 w 1809181"/>
                <a:gd name="connsiteY598" fmla="*/ 705019 h 2311974"/>
                <a:gd name="connsiteX599" fmla="*/ 493198 w 1809181"/>
                <a:gd name="connsiteY599" fmla="*/ 680708 h 2311974"/>
                <a:gd name="connsiteX600" fmla="*/ 500311 w 1809181"/>
                <a:gd name="connsiteY600" fmla="*/ 673414 h 2311974"/>
                <a:gd name="connsiteX601" fmla="*/ 528765 w 1809181"/>
                <a:gd name="connsiteY601" fmla="*/ 670983 h 2311974"/>
                <a:gd name="connsiteX602" fmla="*/ 616497 w 1809181"/>
                <a:gd name="connsiteY602" fmla="*/ 692863 h 2311974"/>
                <a:gd name="connsiteX603" fmla="*/ 630724 w 1809181"/>
                <a:gd name="connsiteY603" fmla="*/ 688001 h 2311974"/>
                <a:gd name="connsiteX604" fmla="*/ 630724 w 1809181"/>
                <a:gd name="connsiteY604" fmla="*/ 695294 h 2311974"/>
                <a:gd name="connsiteX605" fmla="*/ 640208 w 1809181"/>
                <a:gd name="connsiteY605" fmla="*/ 695294 h 2311974"/>
                <a:gd name="connsiteX606" fmla="*/ 644951 w 1809181"/>
                <a:gd name="connsiteY606" fmla="*/ 678277 h 2311974"/>
                <a:gd name="connsiteX607" fmla="*/ 652064 w 1809181"/>
                <a:gd name="connsiteY607" fmla="*/ 666121 h 2311974"/>
                <a:gd name="connsiteX608" fmla="*/ 663920 w 1809181"/>
                <a:gd name="connsiteY608" fmla="*/ 688001 h 2311974"/>
                <a:gd name="connsiteX609" fmla="*/ 671033 w 1809181"/>
                <a:gd name="connsiteY609" fmla="*/ 685570 h 2311974"/>
                <a:gd name="connsiteX610" fmla="*/ 685260 w 1809181"/>
                <a:gd name="connsiteY610" fmla="*/ 700156 h 2311974"/>
                <a:gd name="connsiteX611" fmla="*/ 685260 w 1809181"/>
                <a:gd name="connsiteY611" fmla="*/ 700156 h 2311974"/>
                <a:gd name="connsiteX612" fmla="*/ 671033 w 1809181"/>
                <a:gd name="connsiteY612" fmla="*/ 685570 h 2311974"/>
                <a:gd name="connsiteX613" fmla="*/ 663920 w 1809181"/>
                <a:gd name="connsiteY613" fmla="*/ 688001 h 2311974"/>
                <a:gd name="connsiteX614" fmla="*/ 652064 w 1809181"/>
                <a:gd name="connsiteY614" fmla="*/ 666121 h 2311974"/>
                <a:gd name="connsiteX615" fmla="*/ 652064 w 1809181"/>
                <a:gd name="connsiteY615" fmla="*/ 658827 h 2311974"/>
                <a:gd name="connsiteX616" fmla="*/ 673404 w 1809181"/>
                <a:gd name="connsiteY616" fmla="*/ 646672 h 2311974"/>
                <a:gd name="connsiteX617" fmla="*/ 666291 w 1809181"/>
                <a:gd name="connsiteY617" fmla="*/ 639379 h 2311974"/>
                <a:gd name="connsiteX618" fmla="*/ 697116 w 1809181"/>
                <a:gd name="connsiteY618" fmla="*/ 629654 h 2311974"/>
                <a:gd name="connsiteX619" fmla="*/ 692374 w 1809181"/>
                <a:gd name="connsiteY619" fmla="*/ 615068 h 2311974"/>
                <a:gd name="connsiteX620" fmla="*/ 659178 w 1809181"/>
                <a:gd name="connsiteY620" fmla="*/ 610205 h 2311974"/>
                <a:gd name="connsiteX621" fmla="*/ 656806 w 1809181"/>
                <a:gd name="connsiteY621" fmla="*/ 595619 h 2311974"/>
                <a:gd name="connsiteX622" fmla="*/ 666291 w 1809181"/>
                <a:gd name="connsiteY622" fmla="*/ 534841 h 2311974"/>
                <a:gd name="connsiteX623" fmla="*/ 656806 w 1809181"/>
                <a:gd name="connsiteY623" fmla="*/ 525117 h 2311974"/>
                <a:gd name="connsiteX624" fmla="*/ 656806 w 1809181"/>
                <a:gd name="connsiteY624" fmla="*/ 503237 h 2311974"/>
                <a:gd name="connsiteX625" fmla="*/ 640208 w 1809181"/>
                <a:gd name="connsiteY625" fmla="*/ 503237 h 2311974"/>
                <a:gd name="connsiteX626" fmla="*/ 644951 w 1809181"/>
                <a:gd name="connsiteY626" fmla="*/ 471633 h 2311974"/>
                <a:gd name="connsiteX627" fmla="*/ 637837 w 1809181"/>
                <a:gd name="connsiteY627" fmla="*/ 464340 h 2311974"/>
                <a:gd name="connsiteX628" fmla="*/ 640208 w 1809181"/>
                <a:gd name="connsiteY628" fmla="*/ 444891 h 2311974"/>
                <a:gd name="connsiteX629" fmla="*/ 659178 w 1809181"/>
                <a:gd name="connsiteY629" fmla="*/ 444891 h 2311974"/>
                <a:gd name="connsiteX630" fmla="*/ 678147 w 1809181"/>
                <a:gd name="connsiteY630" fmla="*/ 430304 h 2311974"/>
                <a:gd name="connsiteX631" fmla="*/ 680518 w 1809181"/>
                <a:gd name="connsiteY631" fmla="*/ 427873 h 2311974"/>
                <a:gd name="connsiteX632" fmla="*/ 659178 w 1809181"/>
                <a:gd name="connsiteY632" fmla="*/ 423011 h 2311974"/>
                <a:gd name="connsiteX633" fmla="*/ 666291 w 1809181"/>
                <a:gd name="connsiteY633" fmla="*/ 405993 h 2311974"/>
                <a:gd name="connsiteX634" fmla="*/ 692374 w 1809181"/>
                <a:gd name="connsiteY634" fmla="*/ 408424 h 2311974"/>
                <a:gd name="connsiteX635" fmla="*/ 687631 w 1809181"/>
                <a:gd name="connsiteY635" fmla="*/ 388975 h 2311974"/>
                <a:gd name="connsiteX636" fmla="*/ 687631 w 1809181"/>
                <a:gd name="connsiteY636" fmla="*/ 374389 h 2311974"/>
                <a:gd name="connsiteX637" fmla="*/ 704229 w 1809181"/>
                <a:gd name="connsiteY637" fmla="*/ 374389 h 2311974"/>
                <a:gd name="connsiteX638" fmla="*/ 706600 w 1809181"/>
                <a:gd name="connsiteY638" fmla="*/ 367096 h 2311974"/>
                <a:gd name="connsiteX639" fmla="*/ 713714 w 1809181"/>
                <a:gd name="connsiteY639" fmla="*/ 364665 h 2311974"/>
                <a:gd name="connsiteX640" fmla="*/ 711343 w 1809181"/>
                <a:gd name="connsiteY640" fmla="*/ 347647 h 2311974"/>
                <a:gd name="connsiteX641" fmla="*/ 739796 w 1809181"/>
                <a:gd name="connsiteY641" fmla="*/ 337922 h 2311974"/>
                <a:gd name="connsiteX642" fmla="*/ 727941 w 1809181"/>
                <a:gd name="connsiteY642" fmla="*/ 333060 h 2311974"/>
                <a:gd name="connsiteX643" fmla="*/ 725569 w 1809181"/>
                <a:gd name="connsiteY643" fmla="*/ 311180 h 2311974"/>
                <a:gd name="connsiteX644" fmla="*/ 718456 w 1809181"/>
                <a:gd name="connsiteY644" fmla="*/ 308749 h 2311974"/>
                <a:gd name="connsiteX645" fmla="*/ 725569 w 1809181"/>
                <a:gd name="connsiteY645" fmla="*/ 299025 h 2311974"/>
                <a:gd name="connsiteX646" fmla="*/ 725569 w 1809181"/>
                <a:gd name="connsiteY646" fmla="*/ 296594 h 2311974"/>
                <a:gd name="connsiteX647" fmla="*/ 713714 w 1809181"/>
                <a:gd name="connsiteY647" fmla="*/ 291732 h 2311974"/>
                <a:gd name="connsiteX648" fmla="*/ 704229 w 1809181"/>
                <a:gd name="connsiteY648" fmla="*/ 299025 h 2311974"/>
                <a:gd name="connsiteX649" fmla="*/ 692374 w 1809181"/>
                <a:gd name="connsiteY649" fmla="*/ 282007 h 2311974"/>
                <a:gd name="connsiteX650" fmla="*/ 706600 w 1809181"/>
                <a:gd name="connsiteY650" fmla="*/ 255265 h 2311974"/>
                <a:gd name="connsiteX651" fmla="*/ 713714 w 1809181"/>
                <a:gd name="connsiteY651" fmla="*/ 267421 h 2311974"/>
                <a:gd name="connsiteX652" fmla="*/ 732683 w 1809181"/>
                <a:gd name="connsiteY652" fmla="*/ 240679 h 2311974"/>
                <a:gd name="connsiteX653" fmla="*/ 742167 w 1809181"/>
                <a:gd name="connsiteY653" fmla="*/ 240679 h 2311974"/>
                <a:gd name="connsiteX654" fmla="*/ 742167 w 1809181"/>
                <a:gd name="connsiteY654" fmla="*/ 233385 h 2311974"/>
                <a:gd name="connsiteX655" fmla="*/ 720827 w 1809181"/>
                <a:gd name="connsiteY655" fmla="*/ 218799 h 2311974"/>
                <a:gd name="connsiteX656" fmla="*/ 727941 w 1809181"/>
                <a:gd name="connsiteY656" fmla="*/ 199350 h 2311974"/>
                <a:gd name="connsiteX657" fmla="*/ 754023 w 1809181"/>
                <a:gd name="connsiteY657" fmla="*/ 199350 h 2311974"/>
                <a:gd name="connsiteX658" fmla="*/ 761137 w 1809181"/>
                <a:gd name="connsiteY658" fmla="*/ 192057 h 2311974"/>
                <a:gd name="connsiteX659" fmla="*/ 732683 w 1809181"/>
                <a:gd name="connsiteY659" fmla="*/ 150728 h 2311974"/>
                <a:gd name="connsiteX660" fmla="*/ 742167 w 1809181"/>
                <a:gd name="connsiteY660" fmla="*/ 131279 h 2311974"/>
                <a:gd name="connsiteX661" fmla="*/ 775363 w 1809181"/>
                <a:gd name="connsiteY661" fmla="*/ 116693 h 2311974"/>
                <a:gd name="connsiteX662" fmla="*/ 780106 w 1809181"/>
                <a:gd name="connsiteY662" fmla="*/ 131279 h 2311974"/>
                <a:gd name="connsiteX663" fmla="*/ 801446 w 1809181"/>
                <a:gd name="connsiteY663" fmla="*/ 116693 h 2311974"/>
                <a:gd name="connsiteX664" fmla="*/ 796704 w 1809181"/>
                <a:gd name="connsiteY664" fmla="*/ 109399 h 2311974"/>
                <a:gd name="connsiteX665" fmla="*/ 813302 w 1809181"/>
                <a:gd name="connsiteY665" fmla="*/ 102106 h 2311974"/>
                <a:gd name="connsiteX666" fmla="*/ 813302 w 1809181"/>
                <a:gd name="connsiteY666" fmla="*/ 94813 h 2311974"/>
                <a:gd name="connsiteX667" fmla="*/ 822786 w 1809181"/>
                <a:gd name="connsiteY667" fmla="*/ 87519 h 2311974"/>
                <a:gd name="connsiteX668" fmla="*/ 808559 w 1809181"/>
                <a:gd name="connsiteY668" fmla="*/ 53484 h 2311974"/>
                <a:gd name="connsiteX669" fmla="*/ 806188 w 1809181"/>
                <a:gd name="connsiteY669" fmla="*/ 7293 h 2311974"/>
                <a:gd name="connsiteX670" fmla="*/ 848869 w 1809181"/>
                <a:gd name="connsiteY670" fmla="*/ 17018 h 2311974"/>
                <a:gd name="connsiteX671" fmla="*/ 870209 w 1809181"/>
                <a:gd name="connsiteY671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244228 w 1809181"/>
                <a:gd name="connsiteY418" fmla="*/ 2136935 h 2311974"/>
                <a:gd name="connsiteX419" fmla="*/ 263197 w 1809181"/>
                <a:gd name="connsiteY419" fmla="*/ 2124780 h 2311974"/>
                <a:gd name="connsiteX420" fmla="*/ 263197 w 1809181"/>
                <a:gd name="connsiteY420" fmla="*/ 2119918 h 2311974"/>
                <a:gd name="connsiteX421" fmla="*/ 284537 w 1809181"/>
                <a:gd name="connsiteY421" fmla="*/ 2105331 h 2311974"/>
                <a:gd name="connsiteX422" fmla="*/ 277424 w 1809181"/>
                <a:gd name="connsiteY422" fmla="*/ 2081020 h 2311974"/>
                <a:gd name="connsiteX423" fmla="*/ 291651 w 1809181"/>
                <a:gd name="connsiteY423" fmla="*/ 2076158 h 2311974"/>
                <a:gd name="connsiteX424" fmla="*/ 324847 w 1809181"/>
                <a:gd name="connsiteY424" fmla="*/ 2095607 h 2311974"/>
                <a:gd name="connsiteX425" fmla="*/ 320104 w 1809181"/>
                <a:gd name="connsiteY425" fmla="*/ 2081020 h 2311974"/>
                <a:gd name="connsiteX426" fmla="*/ 339073 w 1809181"/>
                <a:gd name="connsiteY426" fmla="*/ 2034829 h 2311974"/>
                <a:gd name="connsiteX427" fmla="*/ 343816 w 1809181"/>
                <a:gd name="connsiteY427" fmla="*/ 2034829 h 2311974"/>
                <a:gd name="connsiteX428" fmla="*/ 343816 w 1809181"/>
                <a:gd name="connsiteY428" fmla="*/ 2008087 h 2311974"/>
                <a:gd name="connsiteX429" fmla="*/ 317733 w 1809181"/>
                <a:gd name="connsiteY429" fmla="*/ 2008087 h 2311974"/>
                <a:gd name="connsiteX430" fmla="*/ 320104 w 1809181"/>
                <a:gd name="connsiteY430" fmla="*/ 2000794 h 2311974"/>
                <a:gd name="connsiteX431" fmla="*/ 312991 w 1809181"/>
                <a:gd name="connsiteY431" fmla="*/ 1998363 h 2311974"/>
                <a:gd name="connsiteX432" fmla="*/ 298764 w 1809181"/>
                <a:gd name="connsiteY432" fmla="*/ 2020243 h 2311974"/>
                <a:gd name="connsiteX433" fmla="*/ 265568 w 1809181"/>
                <a:gd name="connsiteY433" fmla="*/ 1991069 h 2311974"/>
                <a:gd name="connsiteX434" fmla="*/ 263197 w 1809181"/>
                <a:gd name="connsiteY434" fmla="*/ 1991069 h 2311974"/>
                <a:gd name="connsiteX435" fmla="*/ 234743 w 1809181"/>
                <a:gd name="connsiteY435" fmla="*/ 1944879 h 2311974"/>
                <a:gd name="connsiteX436" fmla="*/ 227630 w 1809181"/>
                <a:gd name="connsiteY436" fmla="*/ 1957034 h 2311974"/>
                <a:gd name="connsiteX437" fmla="*/ 215774 w 1809181"/>
                <a:gd name="connsiteY437" fmla="*/ 1942447 h 2311974"/>
                <a:gd name="connsiteX438" fmla="*/ 208661 w 1809181"/>
                <a:gd name="connsiteY438" fmla="*/ 1944879 h 2311974"/>
                <a:gd name="connsiteX439" fmla="*/ 196805 w 1809181"/>
                <a:gd name="connsiteY439" fmla="*/ 1930292 h 2311974"/>
                <a:gd name="connsiteX440" fmla="*/ 173094 w 1809181"/>
                <a:gd name="connsiteY440" fmla="*/ 1952172 h 2311974"/>
                <a:gd name="connsiteX441" fmla="*/ 139898 w 1809181"/>
                <a:gd name="connsiteY441" fmla="*/ 1893826 h 2311974"/>
                <a:gd name="connsiteX442" fmla="*/ 106702 w 1809181"/>
                <a:gd name="connsiteY442" fmla="*/ 1910843 h 2311974"/>
                <a:gd name="connsiteX443" fmla="*/ 99588 w 1809181"/>
                <a:gd name="connsiteY443" fmla="*/ 1903550 h 2311974"/>
                <a:gd name="connsiteX444" fmla="*/ 99588 w 1809181"/>
                <a:gd name="connsiteY444" fmla="*/ 1896257 h 2311974"/>
                <a:gd name="connsiteX445" fmla="*/ 106702 w 1809181"/>
                <a:gd name="connsiteY445" fmla="*/ 1893826 h 2311974"/>
                <a:gd name="connsiteX446" fmla="*/ 106702 w 1809181"/>
                <a:gd name="connsiteY446" fmla="*/ 1886532 h 2311974"/>
                <a:gd name="connsiteX447" fmla="*/ 87732 w 1809181"/>
                <a:gd name="connsiteY447" fmla="*/ 1888963 h 2311974"/>
                <a:gd name="connsiteX448" fmla="*/ 85361 w 1809181"/>
                <a:gd name="connsiteY448" fmla="*/ 1867083 h 2311974"/>
                <a:gd name="connsiteX449" fmla="*/ 101959 w 1809181"/>
                <a:gd name="connsiteY449" fmla="*/ 1867083 h 2311974"/>
                <a:gd name="connsiteX450" fmla="*/ 101959 w 1809181"/>
                <a:gd name="connsiteY450" fmla="*/ 1859790 h 2311974"/>
                <a:gd name="connsiteX451" fmla="*/ 113815 w 1809181"/>
                <a:gd name="connsiteY451" fmla="*/ 1862221 h 2311974"/>
                <a:gd name="connsiteX452" fmla="*/ 120928 w 1809181"/>
                <a:gd name="connsiteY452" fmla="*/ 1847635 h 2311974"/>
                <a:gd name="connsiteX453" fmla="*/ 85361 w 1809181"/>
                <a:gd name="connsiteY453" fmla="*/ 1852497 h 2311974"/>
                <a:gd name="connsiteX454" fmla="*/ 78248 w 1809181"/>
                <a:gd name="connsiteY454" fmla="*/ 1813599 h 2311974"/>
                <a:gd name="connsiteX455" fmla="*/ 71134 w 1809181"/>
                <a:gd name="connsiteY455" fmla="*/ 1813599 h 2311974"/>
                <a:gd name="connsiteX456" fmla="*/ 64021 w 1809181"/>
                <a:gd name="connsiteY456" fmla="*/ 1764977 h 2311974"/>
                <a:gd name="connsiteX457" fmla="*/ 23712 w 1809181"/>
                <a:gd name="connsiteY457" fmla="*/ 1772271 h 2311974"/>
                <a:gd name="connsiteX458" fmla="*/ 23712 w 1809181"/>
                <a:gd name="connsiteY458" fmla="*/ 1750391 h 2311974"/>
                <a:gd name="connsiteX459" fmla="*/ 26083 w 1809181"/>
                <a:gd name="connsiteY459" fmla="*/ 1747960 h 2311974"/>
                <a:gd name="connsiteX460" fmla="*/ 30825 w 1809181"/>
                <a:gd name="connsiteY460" fmla="*/ 1733373 h 2311974"/>
                <a:gd name="connsiteX461" fmla="*/ 30825 w 1809181"/>
                <a:gd name="connsiteY461" fmla="*/ 1723649 h 2311974"/>
                <a:gd name="connsiteX462" fmla="*/ 18969 w 1809181"/>
                <a:gd name="connsiteY462" fmla="*/ 1723649 h 2311974"/>
                <a:gd name="connsiteX463" fmla="*/ 16598 w 1809181"/>
                <a:gd name="connsiteY463" fmla="*/ 1701769 h 2311974"/>
                <a:gd name="connsiteX464" fmla="*/ 4743 w 1809181"/>
                <a:gd name="connsiteY464" fmla="*/ 1701769 h 2311974"/>
                <a:gd name="connsiteX465" fmla="*/ 0 w 1809181"/>
                <a:gd name="connsiteY465" fmla="*/ 1684751 h 2311974"/>
                <a:gd name="connsiteX466" fmla="*/ 23712 w 1809181"/>
                <a:gd name="connsiteY466" fmla="*/ 1675027 h 2311974"/>
                <a:gd name="connsiteX467" fmla="*/ 23712 w 1809181"/>
                <a:gd name="connsiteY467" fmla="*/ 1672596 h 2311974"/>
                <a:gd name="connsiteX468" fmla="*/ 47423 w 1809181"/>
                <a:gd name="connsiteY468" fmla="*/ 1672596 h 2311974"/>
                <a:gd name="connsiteX469" fmla="*/ 40310 w 1809181"/>
                <a:gd name="connsiteY469" fmla="*/ 1638560 h 2311974"/>
                <a:gd name="connsiteX470" fmla="*/ 18969 w 1809181"/>
                <a:gd name="connsiteY470" fmla="*/ 1643422 h 2311974"/>
                <a:gd name="connsiteX471" fmla="*/ 16598 w 1809181"/>
                <a:gd name="connsiteY471" fmla="*/ 1611818 h 2311974"/>
                <a:gd name="connsiteX472" fmla="*/ 23712 w 1809181"/>
                <a:gd name="connsiteY472" fmla="*/ 1611818 h 2311974"/>
                <a:gd name="connsiteX473" fmla="*/ 11856 w 1809181"/>
                <a:gd name="connsiteY473" fmla="*/ 1602094 h 2311974"/>
                <a:gd name="connsiteX474" fmla="*/ 23712 w 1809181"/>
                <a:gd name="connsiteY474" fmla="*/ 1597232 h 2311974"/>
                <a:gd name="connsiteX475" fmla="*/ 16598 w 1809181"/>
                <a:gd name="connsiteY475" fmla="*/ 1582645 h 2311974"/>
                <a:gd name="connsiteX476" fmla="*/ 18969 w 1809181"/>
                <a:gd name="connsiteY476" fmla="*/ 1570489 h 2311974"/>
                <a:gd name="connsiteX477" fmla="*/ 18969 w 1809181"/>
                <a:gd name="connsiteY477" fmla="*/ 1553472 h 2311974"/>
                <a:gd name="connsiteX478" fmla="*/ 30825 w 1809181"/>
                <a:gd name="connsiteY478" fmla="*/ 1548610 h 2311974"/>
                <a:gd name="connsiteX479" fmla="*/ 30825 w 1809181"/>
                <a:gd name="connsiteY479" fmla="*/ 1541316 h 2311974"/>
                <a:gd name="connsiteX480" fmla="*/ 37939 w 1809181"/>
                <a:gd name="connsiteY480" fmla="*/ 1548610 h 2311974"/>
                <a:gd name="connsiteX481" fmla="*/ 52165 w 1809181"/>
                <a:gd name="connsiteY481" fmla="*/ 1541316 h 2311974"/>
                <a:gd name="connsiteX482" fmla="*/ 47423 w 1809181"/>
                <a:gd name="connsiteY482" fmla="*/ 1541316 h 2311974"/>
                <a:gd name="connsiteX483" fmla="*/ 54537 w 1809181"/>
                <a:gd name="connsiteY483" fmla="*/ 1538885 h 2311974"/>
                <a:gd name="connsiteX484" fmla="*/ 59279 w 1809181"/>
                <a:gd name="connsiteY484" fmla="*/ 1546179 h 2311974"/>
                <a:gd name="connsiteX485" fmla="*/ 66392 w 1809181"/>
                <a:gd name="connsiteY485" fmla="*/ 1546179 h 2311974"/>
                <a:gd name="connsiteX486" fmla="*/ 80619 w 1809181"/>
                <a:gd name="connsiteY486" fmla="*/ 1553472 h 2311974"/>
                <a:gd name="connsiteX487" fmla="*/ 85361 w 1809181"/>
                <a:gd name="connsiteY487" fmla="*/ 1548610 h 2311974"/>
                <a:gd name="connsiteX488" fmla="*/ 94846 w 1809181"/>
                <a:gd name="connsiteY488" fmla="*/ 1560765 h 2311974"/>
                <a:gd name="connsiteX489" fmla="*/ 99588 w 1809181"/>
                <a:gd name="connsiteY489" fmla="*/ 1570489 h 2311974"/>
                <a:gd name="connsiteX490" fmla="*/ 106702 w 1809181"/>
                <a:gd name="connsiteY490" fmla="*/ 1568058 h 2311974"/>
                <a:gd name="connsiteX491" fmla="*/ 113815 w 1809181"/>
                <a:gd name="connsiteY491" fmla="*/ 1575352 h 2311974"/>
                <a:gd name="connsiteX492" fmla="*/ 128042 w 1809181"/>
                <a:gd name="connsiteY492" fmla="*/ 1570489 h 2311974"/>
                <a:gd name="connsiteX493" fmla="*/ 132784 w 1809181"/>
                <a:gd name="connsiteY493" fmla="*/ 1582645 h 2311974"/>
                <a:gd name="connsiteX494" fmla="*/ 154124 w 1809181"/>
                <a:gd name="connsiteY494" fmla="*/ 1587507 h 2311974"/>
                <a:gd name="connsiteX495" fmla="*/ 154124 w 1809181"/>
                <a:gd name="connsiteY495" fmla="*/ 1570489 h 2311974"/>
                <a:gd name="connsiteX496" fmla="*/ 163609 w 1809181"/>
                <a:gd name="connsiteY496" fmla="*/ 1570489 h 2311974"/>
                <a:gd name="connsiteX497" fmla="*/ 173094 w 1809181"/>
                <a:gd name="connsiteY497" fmla="*/ 1553472 h 2311974"/>
                <a:gd name="connsiteX498" fmla="*/ 161238 w 1809181"/>
                <a:gd name="connsiteY498" fmla="*/ 1473246 h 2311974"/>
                <a:gd name="connsiteX499" fmla="*/ 168351 w 1809181"/>
                <a:gd name="connsiteY499" fmla="*/ 1478108 h 2311974"/>
                <a:gd name="connsiteX500" fmla="*/ 173094 w 1809181"/>
                <a:gd name="connsiteY500" fmla="*/ 1465952 h 2311974"/>
                <a:gd name="connsiteX501" fmla="*/ 180207 w 1809181"/>
                <a:gd name="connsiteY501" fmla="*/ 1470814 h 2311974"/>
                <a:gd name="connsiteX502" fmla="*/ 180207 w 1809181"/>
                <a:gd name="connsiteY502" fmla="*/ 1465952 h 2311974"/>
                <a:gd name="connsiteX503" fmla="*/ 194434 w 1809181"/>
                <a:gd name="connsiteY503" fmla="*/ 1465952 h 2311974"/>
                <a:gd name="connsiteX504" fmla="*/ 180207 w 1809181"/>
                <a:gd name="connsiteY504" fmla="*/ 1376002 h 2311974"/>
                <a:gd name="connsiteX505" fmla="*/ 161238 w 1809181"/>
                <a:gd name="connsiteY505" fmla="*/ 1380864 h 2311974"/>
                <a:gd name="connsiteX506" fmla="*/ 161238 w 1809181"/>
                <a:gd name="connsiteY506" fmla="*/ 1373571 h 2311974"/>
                <a:gd name="connsiteX507" fmla="*/ 135155 w 1809181"/>
                <a:gd name="connsiteY507" fmla="*/ 1373571 h 2311974"/>
                <a:gd name="connsiteX508" fmla="*/ 132784 w 1809181"/>
                <a:gd name="connsiteY508" fmla="*/ 1346829 h 2311974"/>
                <a:gd name="connsiteX509" fmla="*/ 132784 w 1809181"/>
                <a:gd name="connsiteY509" fmla="*/ 1334673 h 2311974"/>
                <a:gd name="connsiteX510" fmla="*/ 139898 w 1809181"/>
                <a:gd name="connsiteY510" fmla="*/ 1327380 h 2311974"/>
                <a:gd name="connsiteX511" fmla="*/ 135155 w 1809181"/>
                <a:gd name="connsiteY511" fmla="*/ 1305500 h 2311974"/>
                <a:gd name="connsiteX512" fmla="*/ 142269 w 1809181"/>
                <a:gd name="connsiteY512" fmla="*/ 1303069 h 2311974"/>
                <a:gd name="connsiteX513" fmla="*/ 139898 w 1809181"/>
                <a:gd name="connsiteY513" fmla="*/ 1298207 h 2311974"/>
                <a:gd name="connsiteX514" fmla="*/ 142269 w 1809181"/>
                <a:gd name="connsiteY514" fmla="*/ 1295775 h 2311974"/>
                <a:gd name="connsiteX515" fmla="*/ 149382 w 1809181"/>
                <a:gd name="connsiteY515" fmla="*/ 1295775 h 2311974"/>
                <a:gd name="connsiteX516" fmla="*/ 149382 w 1809181"/>
                <a:gd name="connsiteY516" fmla="*/ 1276327 h 2311974"/>
                <a:gd name="connsiteX517" fmla="*/ 142269 w 1809181"/>
                <a:gd name="connsiteY517" fmla="*/ 1276327 h 2311974"/>
                <a:gd name="connsiteX518" fmla="*/ 142269 w 1809181"/>
                <a:gd name="connsiteY518" fmla="*/ 1247154 h 2311974"/>
                <a:gd name="connsiteX519" fmla="*/ 154124 w 1809181"/>
                <a:gd name="connsiteY519" fmla="*/ 1242291 h 2311974"/>
                <a:gd name="connsiteX520" fmla="*/ 149382 w 1809181"/>
                <a:gd name="connsiteY520" fmla="*/ 1220411 h 2311974"/>
                <a:gd name="connsiteX521" fmla="*/ 180207 w 1809181"/>
                <a:gd name="connsiteY521" fmla="*/ 1215549 h 2311974"/>
                <a:gd name="connsiteX522" fmla="*/ 175465 w 1809181"/>
                <a:gd name="connsiteY522" fmla="*/ 1198532 h 2311974"/>
                <a:gd name="connsiteX523" fmla="*/ 161238 w 1809181"/>
                <a:gd name="connsiteY523" fmla="*/ 1193669 h 2311974"/>
                <a:gd name="connsiteX524" fmla="*/ 154124 w 1809181"/>
                <a:gd name="connsiteY524" fmla="*/ 1179083 h 2311974"/>
                <a:gd name="connsiteX525" fmla="*/ 132784 w 1809181"/>
                <a:gd name="connsiteY525" fmla="*/ 1179083 h 2311974"/>
                <a:gd name="connsiteX526" fmla="*/ 128042 w 1809181"/>
                <a:gd name="connsiteY526" fmla="*/ 1157203 h 2311974"/>
                <a:gd name="connsiteX527" fmla="*/ 118557 w 1809181"/>
                <a:gd name="connsiteY527" fmla="*/ 1157203 h 2311974"/>
                <a:gd name="connsiteX528" fmla="*/ 99588 w 1809181"/>
                <a:gd name="connsiteY528" fmla="*/ 1157203 h 2311974"/>
                <a:gd name="connsiteX529" fmla="*/ 94846 w 1809181"/>
                <a:gd name="connsiteY529" fmla="*/ 1132892 h 2311974"/>
                <a:gd name="connsiteX530" fmla="*/ 87732 w 1809181"/>
                <a:gd name="connsiteY530" fmla="*/ 1115874 h 2311974"/>
                <a:gd name="connsiteX531" fmla="*/ 85361 w 1809181"/>
                <a:gd name="connsiteY531" fmla="*/ 1084270 h 2311974"/>
                <a:gd name="connsiteX532" fmla="*/ 92475 w 1809181"/>
                <a:gd name="connsiteY532" fmla="*/ 1084270 h 2311974"/>
                <a:gd name="connsiteX533" fmla="*/ 94846 w 1809181"/>
                <a:gd name="connsiteY533" fmla="*/ 1074546 h 2311974"/>
                <a:gd name="connsiteX534" fmla="*/ 85361 w 1809181"/>
                <a:gd name="connsiteY534" fmla="*/ 1047803 h 2311974"/>
                <a:gd name="connsiteX535" fmla="*/ 80619 w 1809181"/>
                <a:gd name="connsiteY535" fmla="*/ 1025924 h 2311974"/>
                <a:gd name="connsiteX536" fmla="*/ 73506 w 1809181"/>
                <a:gd name="connsiteY536" fmla="*/ 1025924 h 2311974"/>
                <a:gd name="connsiteX537" fmla="*/ 71134 w 1809181"/>
                <a:gd name="connsiteY537" fmla="*/ 1021061 h 2311974"/>
                <a:gd name="connsiteX538" fmla="*/ 85361 w 1809181"/>
                <a:gd name="connsiteY538" fmla="*/ 999182 h 2311974"/>
                <a:gd name="connsiteX539" fmla="*/ 99588 w 1809181"/>
                <a:gd name="connsiteY539" fmla="*/ 1004044 h 2311974"/>
                <a:gd name="connsiteX540" fmla="*/ 101959 w 1809181"/>
                <a:gd name="connsiteY540" fmla="*/ 1011337 h 2311974"/>
                <a:gd name="connsiteX541" fmla="*/ 113815 w 1809181"/>
                <a:gd name="connsiteY541" fmla="*/ 1018630 h 2311974"/>
                <a:gd name="connsiteX542" fmla="*/ 132784 w 1809181"/>
                <a:gd name="connsiteY542" fmla="*/ 1018630 h 2311974"/>
                <a:gd name="connsiteX543" fmla="*/ 135155 w 1809181"/>
                <a:gd name="connsiteY543" fmla="*/ 1025924 h 2311974"/>
                <a:gd name="connsiteX544" fmla="*/ 147011 w 1809181"/>
                <a:gd name="connsiteY544" fmla="*/ 1021061 h 2311974"/>
                <a:gd name="connsiteX545" fmla="*/ 154124 w 1809181"/>
                <a:gd name="connsiteY545" fmla="*/ 1004044 h 2311974"/>
                <a:gd name="connsiteX546" fmla="*/ 208661 w 1809181"/>
                <a:gd name="connsiteY546" fmla="*/ 1006475 h 2311974"/>
                <a:gd name="connsiteX547" fmla="*/ 241857 w 1809181"/>
                <a:gd name="connsiteY547" fmla="*/ 1040510 h 2311974"/>
                <a:gd name="connsiteX548" fmla="*/ 244228 w 1809181"/>
                <a:gd name="connsiteY548" fmla="*/ 1028355 h 2311974"/>
                <a:gd name="connsiteX549" fmla="*/ 237114 w 1809181"/>
                <a:gd name="connsiteY549" fmla="*/ 1028355 h 2311974"/>
                <a:gd name="connsiteX550" fmla="*/ 234743 w 1809181"/>
                <a:gd name="connsiteY550" fmla="*/ 1021061 h 2311974"/>
                <a:gd name="connsiteX551" fmla="*/ 222888 w 1809181"/>
                <a:gd name="connsiteY551" fmla="*/ 1011337 h 2311974"/>
                <a:gd name="connsiteX552" fmla="*/ 227630 w 1809181"/>
                <a:gd name="connsiteY552" fmla="*/ 1004044 h 2311974"/>
                <a:gd name="connsiteX553" fmla="*/ 234743 w 1809181"/>
                <a:gd name="connsiteY553" fmla="*/ 1004044 h 2311974"/>
                <a:gd name="connsiteX554" fmla="*/ 237114 w 1809181"/>
                <a:gd name="connsiteY554" fmla="*/ 991888 h 2311974"/>
                <a:gd name="connsiteX555" fmla="*/ 256084 w 1809181"/>
                <a:gd name="connsiteY555" fmla="*/ 991888 h 2311974"/>
                <a:gd name="connsiteX556" fmla="*/ 258455 w 1809181"/>
                <a:gd name="connsiteY556" fmla="*/ 977302 h 2311974"/>
                <a:gd name="connsiteX557" fmla="*/ 265568 w 1809181"/>
                <a:gd name="connsiteY557" fmla="*/ 979733 h 2311974"/>
                <a:gd name="connsiteX558" fmla="*/ 275053 w 1809181"/>
                <a:gd name="connsiteY558" fmla="*/ 965146 h 2311974"/>
                <a:gd name="connsiteX559" fmla="*/ 296393 w 1809181"/>
                <a:gd name="connsiteY559" fmla="*/ 970008 h 2311974"/>
                <a:gd name="connsiteX560" fmla="*/ 296393 w 1809181"/>
                <a:gd name="connsiteY560" fmla="*/ 977302 h 2311974"/>
                <a:gd name="connsiteX561" fmla="*/ 317733 w 1809181"/>
                <a:gd name="connsiteY561" fmla="*/ 991888 h 2311974"/>
                <a:gd name="connsiteX562" fmla="*/ 317733 w 1809181"/>
                <a:gd name="connsiteY562" fmla="*/ 943266 h 2311974"/>
                <a:gd name="connsiteX563" fmla="*/ 329589 w 1809181"/>
                <a:gd name="connsiteY563" fmla="*/ 935973 h 2311974"/>
                <a:gd name="connsiteX564" fmla="*/ 336702 w 1809181"/>
                <a:gd name="connsiteY564" fmla="*/ 921386 h 2311974"/>
                <a:gd name="connsiteX565" fmla="*/ 353300 w 1809181"/>
                <a:gd name="connsiteY565" fmla="*/ 921386 h 2311974"/>
                <a:gd name="connsiteX566" fmla="*/ 358043 w 1809181"/>
                <a:gd name="connsiteY566" fmla="*/ 909231 h 2311974"/>
                <a:gd name="connsiteX567" fmla="*/ 386496 w 1809181"/>
                <a:gd name="connsiteY567" fmla="*/ 909231 h 2311974"/>
                <a:gd name="connsiteX568" fmla="*/ 386496 w 1809181"/>
                <a:gd name="connsiteY568" fmla="*/ 899507 h 2311974"/>
                <a:gd name="connsiteX569" fmla="*/ 374641 w 1809181"/>
                <a:gd name="connsiteY569" fmla="*/ 894644 h 2311974"/>
                <a:gd name="connsiteX570" fmla="*/ 384125 w 1809181"/>
                <a:gd name="connsiteY570" fmla="*/ 882489 h 2311974"/>
                <a:gd name="connsiteX571" fmla="*/ 367527 w 1809181"/>
                <a:gd name="connsiteY571" fmla="*/ 872764 h 2311974"/>
                <a:gd name="connsiteX572" fmla="*/ 374641 w 1809181"/>
                <a:gd name="connsiteY572" fmla="*/ 865471 h 2311974"/>
                <a:gd name="connsiteX573" fmla="*/ 379383 w 1809181"/>
                <a:gd name="connsiteY573" fmla="*/ 867902 h 2311974"/>
                <a:gd name="connsiteX574" fmla="*/ 384125 w 1809181"/>
                <a:gd name="connsiteY574" fmla="*/ 860609 h 2311974"/>
                <a:gd name="connsiteX575" fmla="*/ 379383 w 1809181"/>
                <a:gd name="connsiteY575" fmla="*/ 860609 h 2311974"/>
                <a:gd name="connsiteX576" fmla="*/ 391239 w 1809181"/>
                <a:gd name="connsiteY576" fmla="*/ 853316 h 2311974"/>
                <a:gd name="connsiteX577" fmla="*/ 393610 w 1809181"/>
                <a:gd name="connsiteY577" fmla="*/ 846022 h 2311974"/>
                <a:gd name="connsiteX578" fmla="*/ 400723 w 1809181"/>
                <a:gd name="connsiteY578" fmla="*/ 858178 h 2311974"/>
                <a:gd name="connsiteX579" fmla="*/ 407837 w 1809181"/>
                <a:gd name="connsiteY579" fmla="*/ 853316 h 2311974"/>
                <a:gd name="connsiteX580" fmla="*/ 407837 w 1809181"/>
                <a:gd name="connsiteY580" fmla="*/ 831436 h 2311974"/>
                <a:gd name="connsiteX581" fmla="*/ 414950 w 1809181"/>
                <a:gd name="connsiteY581" fmla="*/ 831436 h 2311974"/>
                <a:gd name="connsiteX582" fmla="*/ 414950 w 1809181"/>
                <a:gd name="connsiteY582" fmla="*/ 811987 h 2311974"/>
                <a:gd name="connsiteX583" fmla="*/ 422063 w 1809181"/>
                <a:gd name="connsiteY583" fmla="*/ 809556 h 2311974"/>
                <a:gd name="connsiteX584" fmla="*/ 429177 w 1809181"/>
                <a:gd name="connsiteY584" fmla="*/ 802263 h 2311974"/>
                <a:gd name="connsiteX585" fmla="*/ 445775 w 1809181"/>
                <a:gd name="connsiteY585" fmla="*/ 804694 h 2311974"/>
                <a:gd name="connsiteX586" fmla="*/ 445775 w 1809181"/>
                <a:gd name="connsiteY586" fmla="*/ 809556 h 2311974"/>
                <a:gd name="connsiteX587" fmla="*/ 452888 w 1809181"/>
                <a:gd name="connsiteY587" fmla="*/ 804694 h 2311974"/>
                <a:gd name="connsiteX588" fmla="*/ 460002 w 1809181"/>
                <a:gd name="connsiteY588" fmla="*/ 804694 h 2311974"/>
                <a:gd name="connsiteX589" fmla="*/ 460002 w 1809181"/>
                <a:gd name="connsiteY589" fmla="*/ 802263 h 2311974"/>
                <a:gd name="connsiteX590" fmla="*/ 474229 w 1809181"/>
                <a:gd name="connsiteY590" fmla="*/ 797400 h 2311974"/>
                <a:gd name="connsiteX591" fmla="*/ 469486 w 1809181"/>
                <a:gd name="connsiteY591" fmla="*/ 777952 h 2311974"/>
                <a:gd name="connsiteX592" fmla="*/ 462373 w 1809181"/>
                <a:gd name="connsiteY592" fmla="*/ 770658 h 2311974"/>
                <a:gd name="connsiteX593" fmla="*/ 467115 w 1809181"/>
                <a:gd name="connsiteY593" fmla="*/ 768227 h 2311974"/>
                <a:gd name="connsiteX594" fmla="*/ 493198 w 1809181"/>
                <a:gd name="connsiteY594" fmla="*/ 763365 h 2311974"/>
                <a:gd name="connsiteX595" fmla="*/ 535878 w 1809181"/>
                <a:gd name="connsiteY595" fmla="*/ 741485 h 2311974"/>
                <a:gd name="connsiteX596" fmla="*/ 524023 w 1809181"/>
                <a:gd name="connsiteY596" fmla="*/ 726899 h 2311974"/>
                <a:gd name="connsiteX597" fmla="*/ 469486 w 1809181"/>
                <a:gd name="connsiteY597" fmla="*/ 705019 h 2311974"/>
                <a:gd name="connsiteX598" fmla="*/ 493198 w 1809181"/>
                <a:gd name="connsiteY598" fmla="*/ 680708 h 2311974"/>
                <a:gd name="connsiteX599" fmla="*/ 500311 w 1809181"/>
                <a:gd name="connsiteY599" fmla="*/ 673414 h 2311974"/>
                <a:gd name="connsiteX600" fmla="*/ 528765 w 1809181"/>
                <a:gd name="connsiteY600" fmla="*/ 670983 h 2311974"/>
                <a:gd name="connsiteX601" fmla="*/ 616497 w 1809181"/>
                <a:gd name="connsiteY601" fmla="*/ 692863 h 2311974"/>
                <a:gd name="connsiteX602" fmla="*/ 630724 w 1809181"/>
                <a:gd name="connsiteY602" fmla="*/ 688001 h 2311974"/>
                <a:gd name="connsiteX603" fmla="*/ 630724 w 1809181"/>
                <a:gd name="connsiteY603" fmla="*/ 695294 h 2311974"/>
                <a:gd name="connsiteX604" fmla="*/ 640208 w 1809181"/>
                <a:gd name="connsiteY604" fmla="*/ 695294 h 2311974"/>
                <a:gd name="connsiteX605" fmla="*/ 644951 w 1809181"/>
                <a:gd name="connsiteY605" fmla="*/ 678277 h 2311974"/>
                <a:gd name="connsiteX606" fmla="*/ 652064 w 1809181"/>
                <a:gd name="connsiteY606" fmla="*/ 666121 h 2311974"/>
                <a:gd name="connsiteX607" fmla="*/ 663920 w 1809181"/>
                <a:gd name="connsiteY607" fmla="*/ 688001 h 2311974"/>
                <a:gd name="connsiteX608" fmla="*/ 671033 w 1809181"/>
                <a:gd name="connsiteY608" fmla="*/ 685570 h 2311974"/>
                <a:gd name="connsiteX609" fmla="*/ 685260 w 1809181"/>
                <a:gd name="connsiteY609" fmla="*/ 700156 h 2311974"/>
                <a:gd name="connsiteX610" fmla="*/ 685260 w 1809181"/>
                <a:gd name="connsiteY610" fmla="*/ 700156 h 2311974"/>
                <a:gd name="connsiteX611" fmla="*/ 671033 w 1809181"/>
                <a:gd name="connsiteY611" fmla="*/ 685570 h 2311974"/>
                <a:gd name="connsiteX612" fmla="*/ 663920 w 1809181"/>
                <a:gd name="connsiteY612" fmla="*/ 688001 h 2311974"/>
                <a:gd name="connsiteX613" fmla="*/ 652064 w 1809181"/>
                <a:gd name="connsiteY613" fmla="*/ 666121 h 2311974"/>
                <a:gd name="connsiteX614" fmla="*/ 652064 w 1809181"/>
                <a:gd name="connsiteY614" fmla="*/ 658827 h 2311974"/>
                <a:gd name="connsiteX615" fmla="*/ 673404 w 1809181"/>
                <a:gd name="connsiteY615" fmla="*/ 646672 h 2311974"/>
                <a:gd name="connsiteX616" fmla="*/ 666291 w 1809181"/>
                <a:gd name="connsiteY616" fmla="*/ 639379 h 2311974"/>
                <a:gd name="connsiteX617" fmla="*/ 697116 w 1809181"/>
                <a:gd name="connsiteY617" fmla="*/ 629654 h 2311974"/>
                <a:gd name="connsiteX618" fmla="*/ 692374 w 1809181"/>
                <a:gd name="connsiteY618" fmla="*/ 615068 h 2311974"/>
                <a:gd name="connsiteX619" fmla="*/ 659178 w 1809181"/>
                <a:gd name="connsiteY619" fmla="*/ 610205 h 2311974"/>
                <a:gd name="connsiteX620" fmla="*/ 656806 w 1809181"/>
                <a:gd name="connsiteY620" fmla="*/ 595619 h 2311974"/>
                <a:gd name="connsiteX621" fmla="*/ 666291 w 1809181"/>
                <a:gd name="connsiteY621" fmla="*/ 534841 h 2311974"/>
                <a:gd name="connsiteX622" fmla="*/ 656806 w 1809181"/>
                <a:gd name="connsiteY622" fmla="*/ 525117 h 2311974"/>
                <a:gd name="connsiteX623" fmla="*/ 656806 w 1809181"/>
                <a:gd name="connsiteY623" fmla="*/ 503237 h 2311974"/>
                <a:gd name="connsiteX624" fmla="*/ 640208 w 1809181"/>
                <a:gd name="connsiteY624" fmla="*/ 503237 h 2311974"/>
                <a:gd name="connsiteX625" fmla="*/ 644951 w 1809181"/>
                <a:gd name="connsiteY625" fmla="*/ 471633 h 2311974"/>
                <a:gd name="connsiteX626" fmla="*/ 637837 w 1809181"/>
                <a:gd name="connsiteY626" fmla="*/ 464340 h 2311974"/>
                <a:gd name="connsiteX627" fmla="*/ 640208 w 1809181"/>
                <a:gd name="connsiteY627" fmla="*/ 444891 h 2311974"/>
                <a:gd name="connsiteX628" fmla="*/ 659178 w 1809181"/>
                <a:gd name="connsiteY628" fmla="*/ 444891 h 2311974"/>
                <a:gd name="connsiteX629" fmla="*/ 678147 w 1809181"/>
                <a:gd name="connsiteY629" fmla="*/ 430304 h 2311974"/>
                <a:gd name="connsiteX630" fmla="*/ 680518 w 1809181"/>
                <a:gd name="connsiteY630" fmla="*/ 427873 h 2311974"/>
                <a:gd name="connsiteX631" fmla="*/ 659178 w 1809181"/>
                <a:gd name="connsiteY631" fmla="*/ 423011 h 2311974"/>
                <a:gd name="connsiteX632" fmla="*/ 666291 w 1809181"/>
                <a:gd name="connsiteY632" fmla="*/ 405993 h 2311974"/>
                <a:gd name="connsiteX633" fmla="*/ 692374 w 1809181"/>
                <a:gd name="connsiteY633" fmla="*/ 408424 h 2311974"/>
                <a:gd name="connsiteX634" fmla="*/ 687631 w 1809181"/>
                <a:gd name="connsiteY634" fmla="*/ 388975 h 2311974"/>
                <a:gd name="connsiteX635" fmla="*/ 687631 w 1809181"/>
                <a:gd name="connsiteY635" fmla="*/ 374389 h 2311974"/>
                <a:gd name="connsiteX636" fmla="*/ 704229 w 1809181"/>
                <a:gd name="connsiteY636" fmla="*/ 374389 h 2311974"/>
                <a:gd name="connsiteX637" fmla="*/ 706600 w 1809181"/>
                <a:gd name="connsiteY637" fmla="*/ 367096 h 2311974"/>
                <a:gd name="connsiteX638" fmla="*/ 713714 w 1809181"/>
                <a:gd name="connsiteY638" fmla="*/ 364665 h 2311974"/>
                <a:gd name="connsiteX639" fmla="*/ 711343 w 1809181"/>
                <a:gd name="connsiteY639" fmla="*/ 347647 h 2311974"/>
                <a:gd name="connsiteX640" fmla="*/ 739796 w 1809181"/>
                <a:gd name="connsiteY640" fmla="*/ 337922 h 2311974"/>
                <a:gd name="connsiteX641" fmla="*/ 727941 w 1809181"/>
                <a:gd name="connsiteY641" fmla="*/ 333060 h 2311974"/>
                <a:gd name="connsiteX642" fmla="*/ 725569 w 1809181"/>
                <a:gd name="connsiteY642" fmla="*/ 311180 h 2311974"/>
                <a:gd name="connsiteX643" fmla="*/ 718456 w 1809181"/>
                <a:gd name="connsiteY643" fmla="*/ 308749 h 2311974"/>
                <a:gd name="connsiteX644" fmla="*/ 725569 w 1809181"/>
                <a:gd name="connsiteY644" fmla="*/ 299025 h 2311974"/>
                <a:gd name="connsiteX645" fmla="*/ 725569 w 1809181"/>
                <a:gd name="connsiteY645" fmla="*/ 296594 h 2311974"/>
                <a:gd name="connsiteX646" fmla="*/ 713714 w 1809181"/>
                <a:gd name="connsiteY646" fmla="*/ 291732 h 2311974"/>
                <a:gd name="connsiteX647" fmla="*/ 704229 w 1809181"/>
                <a:gd name="connsiteY647" fmla="*/ 299025 h 2311974"/>
                <a:gd name="connsiteX648" fmla="*/ 692374 w 1809181"/>
                <a:gd name="connsiteY648" fmla="*/ 282007 h 2311974"/>
                <a:gd name="connsiteX649" fmla="*/ 706600 w 1809181"/>
                <a:gd name="connsiteY649" fmla="*/ 255265 h 2311974"/>
                <a:gd name="connsiteX650" fmla="*/ 713714 w 1809181"/>
                <a:gd name="connsiteY650" fmla="*/ 267421 h 2311974"/>
                <a:gd name="connsiteX651" fmla="*/ 732683 w 1809181"/>
                <a:gd name="connsiteY651" fmla="*/ 240679 h 2311974"/>
                <a:gd name="connsiteX652" fmla="*/ 742167 w 1809181"/>
                <a:gd name="connsiteY652" fmla="*/ 240679 h 2311974"/>
                <a:gd name="connsiteX653" fmla="*/ 742167 w 1809181"/>
                <a:gd name="connsiteY653" fmla="*/ 233385 h 2311974"/>
                <a:gd name="connsiteX654" fmla="*/ 720827 w 1809181"/>
                <a:gd name="connsiteY654" fmla="*/ 218799 h 2311974"/>
                <a:gd name="connsiteX655" fmla="*/ 727941 w 1809181"/>
                <a:gd name="connsiteY655" fmla="*/ 199350 h 2311974"/>
                <a:gd name="connsiteX656" fmla="*/ 754023 w 1809181"/>
                <a:gd name="connsiteY656" fmla="*/ 199350 h 2311974"/>
                <a:gd name="connsiteX657" fmla="*/ 761137 w 1809181"/>
                <a:gd name="connsiteY657" fmla="*/ 192057 h 2311974"/>
                <a:gd name="connsiteX658" fmla="*/ 732683 w 1809181"/>
                <a:gd name="connsiteY658" fmla="*/ 150728 h 2311974"/>
                <a:gd name="connsiteX659" fmla="*/ 742167 w 1809181"/>
                <a:gd name="connsiteY659" fmla="*/ 131279 h 2311974"/>
                <a:gd name="connsiteX660" fmla="*/ 775363 w 1809181"/>
                <a:gd name="connsiteY660" fmla="*/ 116693 h 2311974"/>
                <a:gd name="connsiteX661" fmla="*/ 780106 w 1809181"/>
                <a:gd name="connsiteY661" fmla="*/ 131279 h 2311974"/>
                <a:gd name="connsiteX662" fmla="*/ 801446 w 1809181"/>
                <a:gd name="connsiteY662" fmla="*/ 116693 h 2311974"/>
                <a:gd name="connsiteX663" fmla="*/ 796704 w 1809181"/>
                <a:gd name="connsiteY663" fmla="*/ 109399 h 2311974"/>
                <a:gd name="connsiteX664" fmla="*/ 813302 w 1809181"/>
                <a:gd name="connsiteY664" fmla="*/ 102106 h 2311974"/>
                <a:gd name="connsiteX665" fmla="*/ 813302 w 1809181"/>
                <a:gd name="connsiteY665" fmla="*/ 94813 h 2311974"/>
                <a:gd name="connsiteX666" fmla="*/ 822786 w 1809181"/>
                <a:gd name="connsiteY666" fmla="*/ 87519 h 2311974"/>
                <a:gd name="connsiteX667" fmla="*/ 808559 w 1809181"/>
                <a:gd name="connsiteY667" fmla="*/ 53484 h 2311974"/>
                <a:gd name="connsiteX668" fmla="*/ 806188 w 1809181"/>
                <a:gd name="connsiteY668" fmla="*/ 7293 h 2311974"/>
                <a:gd name="connsiteX669" fmla="*/ 848869 w 1809181"/>
                <a:gd name="connsiteY669" fmla="*/ 17018 h 2311974"/>
                <a:gd name="connsiteX670" fmla="*/ 870209 w 1809181"/>
                <a:gd name="connsiteY670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244228 w 1809181"/>
                <a:gd name="connsiteY418" fmla="*/ 2136935 h 2311974"/>
                <a:gd name="connsiteX419" fmla="*/ 263197 w 1809181"/>
                <a:gd name="connsiteY419" fmla="*/ 2124780 h 2311974"/>
                <a:gd name="connsiteX420" fmla="*/ 263197 w 1809181"/>
                <a:gd name="connsiteY420" fmla="*/ 2119918 h 2311974"/>
                <a:gd name="connsiteX421" fmla="*/ 284537 w 1809181"/>
                <a:gd name="connsiteY421" fmla="*/ 2105331 h 2311974"/>
                <a:gd name="connsiteX422" fmla="*/ 277424 w 1809181"/>
                <a:gd name="connsiteY422" fmla="*/ 2081020 h 2311974"/>
                <a:gd name="connsiteX423" fmla="*/ 291651 w 1809181"/>
                <a:gd name="connsiteY423" fmla="*/ 2076158 h 2311974"/>
                <a:gd name="connsiteX424" fmla="*/ 324847 w 1809181"/>
                <a:gd name="connsiteY424" fmla="*/ 2095607 h 2311974"/>
                <a:gd name="connsiteX425" fmla="*/ 339073 w 1809181"/>
                <a:gd name="connsiteY425" fmla="*/ 2034829 h 2311974"/>
                <a:gd name="connsiteX426" fmla="*/ 343816 w 1809181"/>
                <a:gd name="connsiteY426" fmla="*/ 2034829 h 2311974"/>
                <a:gd name="connsiteX427" fmla="*/ 343816 w 1809181"/>
                <a:gd name="connsiteY427" fmla="*/ 2008087 h 2311974"/>
                <a:gd name="connsiteX428" fmla="*/ 317733 w 1809181"/>
                <a:gd name="connsiteY428" fmla="*/ 2008087 h 2311974"/>
                <a:gd name="connsiteX429" fmla="*/ 320104 w 1809181"/>
                <a:gd name="connsiteY429" fmla="*/ 2000794 h 2311974"/>
                <a:gd name="connsiteX430" fmla="*/ 312991 w 1809181"/>
                <a:gd name="connsiteY430" fmla="*/ 1998363 h 2311974"/>
                <a:gd name="connsiteX431" fmla="*/ 298764 w 1809181"/>
                <a:gd name="connsiteY431" fmla="*/ 2020243 h 2311974"/>
                <a:gd name="connsiteX432" fmla="*/ 265568 w 1809181"/>
                <a:gd name="connsiteY432" fmla="*/ 1991069 h 2311974"/>
                <a:gd name="connsiteX433" fmla="*/ 263197 w 1809181"/>
                <a:gd name="connsiteY433" fmla="*/ 1991069 h 2311974"/>
                <a:gd name="connsiteX434" fmla="*/ 234743 w 1809181"/>
                <a:gd name="connsiteY434" fmla="*/ 1944879 h 2311974"/>
                <a:gd name="connsiteX435" fmla="*/ 227630 w 1809181"/>
                <a:gd name="connsiteY435" fmla="*/ 1957034 h 2311974"/>
                <a:gd name="connsiteX436" fmla="*/ 215774 w 1809181"/>
                <a:gd name="connsiteY436" fmla="*/ 1942447 h 2311974"/>
                <a:gd name="connsiteX437" fmla="*/ 208661 w 1809181"/>
                <a:gd name="connsiteY437" fmla="*/ 1944879 h 2311974"/>
                <a:gd name="connsiteX438" fmla="*/ 196805 w 1809181"/>
                <a:gd name="connsiteY438" fmla="*/ 1930292 h 2311974"/>
                <a:gd name="connsiteX439" fmla="*/ 173094 w 1809181"/>
                <a:gd name="connsiteY439" fmla="*/ 1952172 h 2311974"/>
                <a:gd name="connsiteX440" fmla="*/ 139898 w 1809181"/>
                <a:gd name="connsiteY440" fmla="*/ 1893826 h 2311974"/>
                <a:gd name="connsiteX441" fmla="*/ 106702 w 1809181"/>
                <a:gd name="connsiteY441" fmla="*/ 1910843 h 2311974"/>
                <a:gd name="connsiteX442" fmla="*/ 99588 w 1809181"/>
                <a:gd name="connsiteY442" fmla="*/ 1903550 h 2311974"/>
                <a:gd name="connsiteX443" fmla="*/ 99588 w 1809181"/>
                <a:gd name="connsiteY443" fmla="*/ 1896257 h 2311974"/>
                <a:gd name="connsiteX444" fmla="*/ 106702 w 1809181"/>
                <a:gd name="connsiteY444" fmla="*/ 1893826 h 2311974"/>
                <a:gd name="connsiteX445" fmla="*/ 106702 w 1809181"/>
                <a:gd name="connsiteY445" fmla="*/ 1886532 h 2311974"/>
                <a:gd name="connsiteX446" fmla="*/ 87732 w 1809181"/>
                <a:gd name="connsiteY446" fmla="*/ 1888963 h 2311974"/>
                <a:gd name="connsiteX447" fmla="*/ 85361 w 1809181"/>
                <a:gd name="connsiteY447" fmla="*/ 1867083 h 2311974"/>
                <a:gd name="connsiteX448" fmla="*/ 101959 w 1809181"/>
                <a:gd name="connsiteY448" fmla="*/ 1867083 h 2311974"/>
                <a:gd name="connsiteX449" fmla="*/ 101959 w 1809181"/>
                <a:gd name="connsiteY449" fmla="*/ 1859790 h 2311974"/>
                <a:gd name="connsiteX450" fmla="*/ 113815 w 1809181"/>
                <a:gd name="connsiteY450" fmla="*/ 1862221 h 2311974"/>
                <a:gd name="connsiteX451" fmla="*/ 120928 w 1809181"/>
                <a:gd name="connsiteY451" fmla="*/ 1847635 h 2311974"/>
                <a:gd name="connsiteX452" fmla="*/ 85361 w 1809181"/>
                <a:gd name="connsiteY452" fmla="*/ 1852497 h 2311974"/>
                <a:gd name="connsiteX453" fmla="*/ 78248 w 1809181"/>
                <a:gd name="connsiteY453" fmla="*/ 1813599 h 2311974"/>
                <a:gd name="connsiteX454" fmla="*/ 71134 w 1809181"/>
                <a:gd name="connsiteY454" fmla="*/ 1813599 h 2311974"/>
                <a:gd name="connsiteX455" fmla="*/ 64021 w 1809181"/>
                <a:gd name="connsiteY455" fmla="*/ 1764977 h 2311974"/>
                <a:gd name="connsiteX456" fmla="*/ 23712 w 1809181"/>
                <a:gd name="connsiteY456" fmla="*/ 1772271 h 2311974"/>
                <a:gd name="connsiteX457" fmla="*/ 23712 w 1809181"/>
                <a:gd name="connsiteY457" fmla="*/ 1750391 h 2311974"/>
                <a:gd name="connsiteX458" fmla="*/ 26083 w 1809181"/>
                <a:gd name="connsiteY458" fmla="*/ 1747960 h 2311974"/>
                <a:gd name="connsiteX459" fmla="*/ 30825 w 1809181"/>
                <a:gd name="connsiteY459" fmla="*/ 1733373 h 2311974"/>
                <a:gd name="connsiteX460" fmla="*/ 30825 w 1809181"/>
                <a:gd name="connsiteY460" fmla="*/ 1723649 h 2311974"/>
                <a:gd name="connsiteX461" fmla="*/ 18969 w 1809181"/>
                <a:gd name="connsiteY461" fmla="*/ 1723649 h 2311974"/>
                <a:gd name="connsiteX462" fmla="*/ 16598 w 1809181"/>
                <a:gd name="connsiteY462" fmla="*/ 1701769 h 2311974"/>
                <a:gd name="connsiteX463" fmla="*/ 4743 w 1809181"/>
                <a:gd name="connsiteY463" fmla="*/ 1701769 h 2311974"/>
                <a:gd name="connsiteX464" fmla="*/ 0 w 1809181"/>
                <a:gd name="connsiteY464" fmla="*/ 1684751 h 2311974"/>
                <a:gd name="connsiteX465" fmla="*/ 23712 w 1809181"/>
                <a:gd name="connsiteY465" fmla="*/ 1675027 h 2311974"/>
                <a:gd name="connsiteX466" fmla="*/ 23712 w 1809181"/>
                <a:gd name="connsiteY466" fmla="*/ 1672596 h 2311974"/>
                <a:gd name="connsiteX467" fmla="*/ 47423 w 1809181"/>
                <a:gd name="connsiteY467" fmla="*/ 1672596 h 2311974"/>
                <a:gd name="connsiteX468" fmla="*/ 40310 w 1809181"/>
                <a:gd name="connsiteY468" fmla="*/ 1638560 h 2311974"/>
                <a:gd name="connsiteX469" fmla="*/ 18969 w 1809181"/>
                <a:gd name="connsiteY469" fmla="*/ 1643422 h 2311974"/>
                <a:gd name="connsiteX470" fmla="*/ 16598 w 1809181"/>
                <a:gd name="connsiteY470" fmla="*/ 1611818 h 2311974"/>
                <a:gd name="connsiteX471" fmla="*/ 23712 w 1809181"/>
                <a:gd name="connsiteY471" fmla="*/ 1611818 h 2311974"/>
                <a:gd name="connsiteX472" fmla="*/ 11856 w 1809181"/>
                <a:gd name="connsiteY472" fmla="*/ 1602094 h 2311974"/>
                <a:gd name="connsiteX473" fmla="*/ 23712 w 1809181"/>
                <a:gd name="connsiteY473" fmla="*/ 1597232 h 2311974"/>
                <a:gd name="connsiteX474" fmla="*/ 16598 w 1809181"/>
                <a:gd name="connsiteY474" fmla="*/ 1582645 h 2311974"/>
                <a:gd name="connsiteX475" fmla="*/ 18969 w 1809181"/>
                <a:gd name="connsiteY475" fmla="*/ 1570489 h 2311974"/>
                <a:gd name="connsiteX476" fmla="*/ 18969 w 1809181"/>
                <a:gd name="connsiteY476" fmla="*/ 1553472 h 2311974"/>
                <a:gd name="connsiteX477" fmla="*/ 30825 w 1809181"/>
                <a:gd name="connsiteY477" fmla="*/ 1548610 h 2311974"/>
                <a:gd name="connsiteX478" fmla="*/ 30825 w 1809181"/>
                <a:gd name="connsiteY478" fmla="*/ 1541316 h 2311974"/>
                <a:gd name="connsiteX479" fmla="*/ 37939 w 1809181"/>
                <a:gd name="connsiteY479" fmla="*/ 1548610 h 2311974"/>
                <a:gd name="connsiteX480" fmla="*/ 52165 w 1809181"/>
                <a:gd name="connsiteY480" fmla="*/ 1541316 h 2311974"/>
                <a:gd name="connsiteX481" fmla="*/ 47423 w 1809181"/>
                <a:gd name="connsiteY481" fmla="*/ 1541316 h 2311974"/>
                <a:gd name="connsiteX482" fmla="*/ 54537 w 1809181"/>
                <a:gd name="connsiteY482" fmla="*/ 1538885 h 2311974"/>
                <a:gd name="connsiteX483" fmla="*/ 59279 w 1809181"/>
                <a:gd name="connsiteY483" fmla="*/ 1546179 h 2311974"/>
                <a:gd name="connsiteX484" fmla="*/ 66392 w 1809181"/>
                <a:gd name="connsiteY484" fmla="*/ 1546179 h 2311974"/>
                <a:gd name="connsiteX485" fmla="*/ 80619 w 1809181"/>
                <a:gd name="connsiteY485" fmla="*/ 1553472 h 2311974"/>
                <a:gd name="connsiteX486" fmla="*/ 85361 w 1809181"/>
                <a:gd name="connsiteY486" fmla="*/ 1548610 h 2311974"/>
                <a:gd name="connsiteX487" fmla="*/ 94846 w 1809181"/>
                <a:gd name="connsiteY487" fmla="*/ 1560765 h 2311974"/>
                <a:gd name="connsiteX488" fmla="*/ 99588 w 1809181"/>
                <a:gd name="connsiteY488" fmla="*/ 1570489 h 2311974"/>
                <a:gd name="connsiteX489" fmla="*/ 106702 w 1809181"/>
                <a:gd name="connsiteY489" fmla="*/ 1568058 h 2311974"/>
                <a:gd name="connsiteX490" fmla="*/ 113815 w 1809181"/>
                <a:gd name="connsiteY490" fmla="*/ 1575352 h 2311974"/>
                <a:gd name="connsiteX491" fmla="*/ 128042 w 1809181"/>
                <a:gd name="connsiteY491" fmla="*/ 1570489 h 2311974"/>
                <a:gd name="connsiteX492" fmla="*/ 132784 w 1809181"/>
                <a:gd name="connsiteY492" fmla="*/ 1582645 h 2311974"/>
                <a:gd name="connsiteX493" fmla="*/ 154124 w 1809181"/>
                <a:gd name="connsiteY493" fmla="*/ 1587507 h 2311974"/>
                <a:gd name="connsiteX494" fmla="*/ 154124 w 1809181"/>
                <a:gd name="connsiteY494" fmla="*/ 1570489 h 2311974"/>
                <a:gd name="connsiteX495" fmla="*/ 163609 w 1809181"/>
                <a:gd name="connsiteY495" fmla="*/ 1570489 h 2311974"/>
                <a:gd name="connsiteX496" fmla="*/ 173094 w 1809181"/>
                <a:gd name="connsiteY496" fmla="*/ 1553472 h 2311974"/>
                <a:gd name="connsiteX497" fmla="*/ 161238 w 1809181"/>
                <a:gd name="connsiteY497" fmla="*/ 1473246 h 2311974"/>
                <a:gd name="connsiteX498" fmla="*/ 168351 w 1809181"/>
                <a:gd name="connsiteY498" fmla="*/ 1478108 h 2311974"/>
                <a:gd name="connsiteX499" fmla="*/ 173094 w 1809181"/>
                <a:gd name="connsiteY499" fmla="*/ 1465952 h 2311974"/>
                <a:gd name="connsiteX500" fmla="*/ 180207 w 1809181"/>
                <a:gd name="connsiteY500" fmla="*/ 1470814 h 2311974"/>
                <a:gd name="connsiteX501" fmla="*/ 180207 w 1809181"/>
                <a:gd name="connsiteY501" fmla="*/ 1465952 h 2311974"/>
                <a:gd name="connsiteX502" fmla="*/ 194434 w 1809181"/>
                <a:gd name="connsiteY502" fmla="*/ 1465952 h 2311974"/>
                <a:gd name="connsiteX503" fmla="*/ 180207 w 1809181"/>
                <a:gd name="connsiteY503" fmla="*/ 1376002 h 2311974"/>
                <a:gd name="connsiteX504" fmla="*/ 161238 w 1809181"/>
                <a:gd name="connsiteY504" fmla="*/ 1380864 h 2311974"/>
                <a:gd name="connsiteX505" fmla="*/ 161238 w 1809181"/>
                <a:gd name="connsiteY505" fmla="*/ 1373571 h 2311974"/>
                <a:gd name="connsiteX506" fmla="*/ 135155 w 1809181"/>
                <a:gd name="connsiteY506" fmla="*/ 1373571 h 2311974"/>
                <a:gd name="connsiteX507" fmla="*/ 132784 w 1809181"/>
                <a:gd name="connsiteY507" fmla="*/ 1346829 h 2311974"/>
                <a:gd name="connsiteX508" fmla="*/ 132784 w 1809181"/>
                <a:gd name="connsiteY508" fmla="*/ 1334673 h 2311974"/>
                <a:gd name="connsiteX509" fmla="*/ 139898 w 1809181"/>
                <a:gd name="connsiteY509" fmla="*/ 1327380 h 2311974"/>
                <a:gd name="connsiteX510" fmla="*/ 135155 w 1809181"/>
                <a:gd name="connsiteY510" fmla="*/ 1305500 h 2311974"/>
                <a:gd name="connsiteX511" fmla="*/ 142269 w 1809181"/>
                <a:gd name="connsiteY511" fmla="*/ 1303069 h 2311974"/>
                <a:gd name="connsiteX512" fmla="*/ 139898 w 1809181"/>
                <a:gd name="connsiteY512" fmla="*/ 1298207 h 2311974"/>
                <a:gd name="connsiteX513" fmla="*/ 142269 w 1809181"/>
                <a:gd name="connsiteY513" fmla="*/ 1295775 h 2311974"/>
                <a:gd name="connsiteX514" fmla="*/ 149382 w 1809181"/>
                <a:gd name="connsiteY514" fmla="*/ 1295775 h 2311974"/>
                <a:gd name="connsiteX515" fmla="*/ 149382 w 1809181"/>
                <a:gd name="connsiteY515" fmla="*/ 1276327 h 2311974"/>
                <a:gd name="connsiteX516" fmla="*/ 142269 w 1809181"/>
                <a:gd name="connsiteY516" fmla="*/ 1276327 h 2311974"/>
                <a:gd name="connsiteX517" fmla="*/ 142269 w 1809181"/>
                <a:gd name="connsiteY517" fmla="*/ 1247154 h 2311974"/>
                <a:gd name="connsiteX518" fmla="*/ 154124 w 1809181"/>
                <a:gd name="connsiteY518" fmla="*/ 1242291 h 2311974"/>
                <a:gd name="connsiteX519" fmla="*/ 149382 w 1809181"/>
                <a:gd name="connsiteY519" fmla="*/ 1220411 h 2311974"/>
                <a:gd name="connsiteX520" fmla="*/ 180207 w 1809181"/>
                <a:gd name="connsiteY520" fmla="*/ 1215549 h 2311974"/>
                <a:gd name="connsiteX521" fmla="*/ 175465 w 1809181"/>
                <a:gd name="connsiteY521" fmla="*/ 1198532 h 2311974"/>
                <a:gd name="connsiteX522" fmla="*/ 161238 w 1809181"/>
                <a:gd name="connsiteY522" fmla="*/ 1193669 h 2311974"/>
                <a:gd name="connsiteX523" fmla="*/ 154124 w 1809181"/>
                <a:gd name="connsiteY523" fmla="*/ 1179083 h 2311974"/>
                <a:gd name="connsiteX524" fmla="*/ 132784 w 1809181"/>
                <a:gd name="connsiteY524" fmla="*/ 1179083 h 2311974"/>
                <a:gd name="connsiteX525" fmla="*/ 128042 w 1809181"/>
                <a:gd name="connsiteY525" fmla="*/ 1157203 h 2311974"/>
                <a:gd name="connsiteX526" fmla="*/ 118557 w 1809181"/>
                <a:gd name="connsiteY526" fmla="*/ 1157203 h 2311974"/>
                <a:gd name="connsiteX527" fmla="*/ 99588 w 1809181"/>
                <a:gd name="connsiteY527" fmla="*/ 1157203 h 2311974"/>
                <a:gd name="connsiteX528" fmla="*/ 94846 w 1809181"/>
                <a:gd name="connsiteY528" fmla="*/ 1132892 h 2311974"/>
                <a:gd name="connsiteX529" fmla="*/ 87732 w 1809181"/>
                <a:gd name="connsiteY529" fmla="*/ 1115874 h 2311974"/>
                <a:gd name="connsiteX530" fmla="*/ 85361 w 1809181"/>
                <a:gd name="connsiteY530" fmla="*/ 1084270 h 2311974"/>
                <a:gd name="connsiteX531" fmla="*/ 92475 w 1809181"/>
                <a:gd name="connsiteY531" fmla="*/ 1084270 h 2311974"/>
                <a:gd name="connsiteX532" fmla="*/ 94846 w 1809181"/>
                <a:gd name="connsiteY532" fmla="*/ 1074546 h 2311974"/>
                <a:gd name="connsiteX533" fmla="*/ 85361 w 1809181"/>
                <a:gd name="connsiteY533" fmla="*/ 1047803 h 2311974"/>
                <a:gd name="connsiteX534" fmla="*/ 80619 w 1809181"/>
                <a:gd name="connsiteY534" fmla="*/ 1025924 h 2311974"/>
                <a:gd name="connsiteX535" fmla="*/ 73506 w 1809181"/>
                <a:gd name="connsiteY535" fmla="*/ 1025924 h 2311974"/>
                <a:gd name="connsiteX536" fmla="*/ 71134 w 1809181"/>
                <a:gd name="connsiteY536" fmla="*/ 1021061 h 2311974"/>
                <a:gd name="connsiteX537" fmla="*/ 85361 w 1809181"/>
                <a:gd name="connsiteY537" fmla="*/ 999182 h 2311974"/>
                <a:gd name="connsiteX538" fmla="*/ 99588 w 1809181"/>
                <a:gd name="connsiteY538" fmla="*/ 1004044 h 2311974"/>
                <a:gd name="connsiteX539" fmla="*/ 101959 w 1809181"/>
                <a:gd name="connsiteY539" fmla="*/ 1011337 h 2311974"/>
                <a:gd name="connsiteX540" fmla="*/ 113815 w 1809181"/>
                <a:gd name="connsiteY540" fmla="*/ 1018630 h 2311974"/>
                <a:gd name="connsiteX541" fmla="*/ 132784 w 1809181"/>
                <a:gd name="connsiteY541" fmla="*/ 1018630 h 2311974"/>
                <a:gd name="connsiteX542" fmla="*/ 135155 w 1809181"/>
                <a:gd name="connsiteY542" fmla="*/ 1025924 h 2311974"/>
                <a:gd name="connsiteX543" fmla="*/ 147011 w 1809181"/>
                <a:gd name="connsiteY543" fmla="*/ 1021061 h 2311974"/>
                <a:gd name="connsiteX544" fmla="*/ 154124 w 1809181"/>
                <a:gd name="connsiteY544" fmla="*/ 1004044 h 2311974"/>
                <a:gd name="connsiteX545" fmla="*/ 208661 w 1809181"/>
                <a:gd name="connsiteY545" fmla="*/ 1006475 h 2311974"/>
                <a:gd name="connsiteX546" fmla="*/ 241857 w 1809181"/>
                <a:gd name="connsiteY546" fmla="*/ 1040510 h 2311974"/>
                <a:gd name="connsiteX547" fmla="*/ 244228 w 1809181"/>
                <a:gd name="connsiteY547" fmla="*/ 1028355 h 2311974"/>
                <a:gd name="connsiteX548" fmla="*/ 237114 w 1809181"/>
                <a:gd name="connsiteY548" fmla="*/ 1028355 h 2311974"/>
                <a:gd name="connsiteX549" fmla="*/ 234743 w 1809181"/>
                <a:gd name="connsiteY549" fmla="*/ 1021061 h 2311974"/>
                <a:gd name="connsiteX550" fmla="*/ 222888 w 1809181"/>
                <a:gd name="connsiteY550" fmla="*/ 1011337 h 2311974"/>
                <a:gd name="connsiteX551" fmla="*/ 227630 w 1809181"/>
                <a:gd name="connsiteY551" fmla="*/ 1004044 h 2311974"/>
                <a:gd name="connsiteX552" fmla="*/ 234743 w 1809181"/>
                <a:gd name="connsiteY552" fmla="*/ 1004044 h 2311974"/>
                <a:gd name="connsiteX553" fmla="*/ 237114 w 1809181"/>
                <a:gd name="connsiteY553" fmla="*/ 991888 h 2311974"/>
                <a:gd name="connsiteX554" fmla="*/ 256084 w 1809181"/>
                <a:gd name="connsiteY554" fmla="*/ 991888 h 2311974"/>
                <a:gd name="connsiteX555" fmla="*/ 258455 w 1809181"/>
                <a:gd name="connsiteY555" fmla="*/ 977302 h 2311974"/>
                <a:gd name="connsiteX556" fmla="*/ 265568 w 1809181"/>
                <a:gd name="connsiteY556" fmla="*/ 979733 h 2311974"/>
                <a:gd name="connsiteX557" fmla="*/ 275053 w 1809181"/>
                <a:gd name="connsiteY557" fmla="*/ 965146 h 2311974"/>
                <a:gd name="connsiteX558" fmla="*/ 296393 w 1809181"/>
                <a:gd name="connsiteY558" fmla="*/ 970008 h 2311974"/>
                <a:gd name="connsiteX559" fmla="*/ 296393 w 1809181"/>
                <a:gd name="connsiteY559" fmla="*/ 977302 h 2311974"/>
                <a:gd name="connsiteX560" fmla="*/ 317733 w 1809181"/>
                <a:gd name="connsiteY560" fmla="*/ 991888 h 2311974"/>
                <a:gd name="connsiteX561" fmla="*/ 317733 w 1809181"/>
                <a:gd name="connsiteY561" fmla="*/ 943266 h 2311974"/>
                <a:gd name="connsiteX562" fmla="*/ 329589 w 1809181"/>
                <a:gd name="connsiteY562" fmla="*/ 935973 h 2311974"/>
                <a:gd name="connsiteX563" fmla="*/ 336702 w 1809181"/>
                <a:gd name="connsiteY563" fmla="*/ 921386 h 2311974"/>
                <a:gd name="connsiteX564" fmla="*/ 353300 w 1809181"/>
                <a:gd name="connsiteY564" fmla="*/ 921386 h 2311974"/>
                <a:gd name="connsiteX565" fmla="*/ 358043 w 1809181"/>
                <a:gd name="connsiteY565" fmla="*/ 909231 h 2311974"/>
                <a:gd name="connsiteX566" fmla="*/ 386496 w 1809181"/>
                <a:gd name="connsiteY566" fmla="*/ 909231 h 2311974"/>
                <a:gd name="connsiteX567" fmla="*/ 386496 w 1809181"/>
                <a:gd name="connsiteY567" fmla="*/ 899507 h 2311974"/>
                <a:gd name="connsiteX568" fmla="*/ 374641 w 1809181"/>
                <a:gd name="connsiteY568" fmla="*/ 894644 h 2311974"/>
                <a:gd name="connsiteX569" fmla="*/ 384125 w 1809181"/>
                <a:gd name="connsiteY569" fmla="*/ 882489 h 2311974"/>
                <a:gd name="connsiteX570" fmla="*/ 367527 w 1809181"/>
                <a:gd name="connsiteY570" fmla="*/ 872764 h 2311974"/>
                <a:gd name="connsiteX571" fmla="*/ 374641 w 1809181"/>
                <a:gd name="connsiteY571" fmla="*/ 865471 h 2311974"/>
                <a:gd name="connsiteX572" fmla="*/ 379383 w 1809181"/>
                <a:gd name="connsiteY572" fmla="*/ 867902 h 2311974"/>
                <a:gd name="connsiteX573" fmla="*/ 384125 w 1809181"/>
                <a:gd name="connsiteY573" fmla="*/ 860609 h 2311974"/>
                <a:gd name="connsiteX574" fmla="*/ 379383 w 1809181"/>
                <a:gd name="connsiteY574" fmla="*/ 860609 h 2311974"/>
                <a:gd name="connsiteX575" fmla="*/ 391239 w 1809181"/>
                <a:gd name="connsiteY575" fmla="*/ 853316 h 2311974"/>
                <a:gd name="connsiteX576" fmla="*/ 393610 w 1809181"/>
                <a:gd name="connsiteY576" fmla="*/ 846022 h 2311974"/>
                <a:gd name="connsiteX577" fmla="*/ 400723 w 1809181"/>
                <a:gd name="connsiteY577" fmla="*/ 858178 h 2311974"/>
                <a:gd name="connsiteX578" fmla="*/ 407837 w 1809181"/>
                <a:gd name="connsiteY578" fmla="*/ 853316 h 2311974"/>
                <a:gd name="connsiteX579" fmla="*/ 407837 w 1809181"/>
                <a:gd name="connsiteY579" fmla="*/ 831436 h 2311974"/>
                <a:gd name="connsiteX580" fmla="*/ 414950 w 1809181"/>
                <a:gd name="connsiteY580" fmla="*/ 831436 h 2311974"/>
                <a:gd name="connsiteX581" fmla="*/ 414950 w 1809181"/>
                <a:gd name="connsiteY581" fmla="*/ 811987 h 2311974"/>
                <a:gd name="connsiteX582" fmla="*/ 422063 w 1809181"/>
                <a:gd name="connsiteY582" fmla="*/ 809556 h 2311974"/>
                <a:gd name="connsiteX583" fmla="*/ 429177 w 1809181"/>
                <a:gd name="connsiteY583" fmla="*/ 802263 h 2311974"/>
                <a:gd name="connsiteX584" fmla="*/ 445775 w 1809181"/>
                <a:gd name="connsiteY584" fmla="*/ 804694 h 2311974"/>
                <a:gd name="connsiteX585" fmla="*/ 445775 w 1809181"/>
                <a:gd name="connsiteY585" fmla="*/ 809556 h 2311974"/>
                <a:gd name="connsiteX586" fmla="*/ 452888 w 1809181"/>
                <a:gd name="connsiteY586" fmla="*/ 804694 h 2311974"/>
                <a:gd name="connsiteX587" fmla="*/ 460002 w 1809181"/>
                <a:gd name="connsiteY587" fmla="*/ 804694 h 2311974"/>
                <a:gd name="connsiteX588" fmla="*/ 460002 w 1809181"/>
                <a:gd name="connsiteY588" fmla="*/ 802263 h 2311974"/>
                <a:gd name="connsiteX589" fmla="*/ 474229 w 1809181"/>
                <a:gd name="connsiteY589" fmla="*/ 797400 h 2311974"/>
                <a:gd name="connsiteX590" fmla="*/ 469486 w 1809181"/>
                <a:gd name="connsiteY590" fmla="*/ 777952 h 2311974"/>
                <a:gd name="connsiteX591" fmla="*/ 462373 w 1809181"/>
                <a:gd name="connsiteY591" fmla="*/ 770658 h 2311974"/>
                <a:gd name="connsiteX592" fmla="*/ 467115 w 1809181"/>
                <a:gd name="connsiteY592" fmla="*/ 768227 h 2311974"/>
                <a:gd name="connsiteX593" fmla="*/ 493198 w 1809181"/>
                <a:gd name="connsiteY593" fmla="*/ 763365 h 2311974"/>
                <a:gd name="connsiteX594" fmla="*/ 535878 w 1809181"/>
                <a:gd name="connsiteY594" fmla="*/ 741485 h 2311974"/>
                <a:gd name="connsiteX595" fmla="*/ 524023 w 1809181"/>
                <a:gd name="connsiteY595" fmla="*/ 726899 h 2311974"/>
                <a:gd name="connsiteX596" fmla="*/ 469486 w 1809181"/>
                <a:gd name="connsiteY596" fmla="*/ 705019 h 2311974"/>
                <a:gd name="connsiteX597" fmla="*/ 493198 w 1809181"/>
                <a:gd name="connsiteY597" fmla="*/ 680708 h 2311974"/>
                <a:gd name="connsiteX598" fmla="*/ 500311 w 1809181"/>
                <a:gd name="connsiteY598" fmla="*/ 673414 h 2311974"/>
                <a:gd name="connsiteX599" fmla="*/ 528765 w 1809181"/>
                <a:gd name="connsiteY599" fmla="*/ 670983 h 2311974"/>
                <a:gd name="connsiteX600" fmla="*/ 616497 w 1809181"/>
                <a:gd name="connsiteY600" fmla="*/ 692863 h 2311974"/>
                <a:gd name="connsiteX601" fmla="*/ 630724 w 1809181"/>
                <a:gd name="connsiteY601" fmla="*/ 688001 h 2311974"/>
                <a:gd name="connsiteX602" fmla="*/ 630724 w 1809181"/>
                <a:gd name="connsiteY602" fmla="*/ 695294 h 2311974"/>
                <a:gd name="connsiteX603" fmla="*/ 640208 w 1809181"/>
                <a:gd name="connsiteY603" fmla="*/ 695294 h 2311974"/>
                <a:gd name="connsiteX604" fmla="*/ 644951 w 1809181"/>
                <a:gd name="connsiteY604" fmla="*/ 678277 h 2311974"/>
                <a:gd name="connsiteX605" fmla="*/ 652064 w 1809181"/>
                <a:gd name="connsiteY605" fmla="*/ 666121 h 2311974"/>
                <a:gd name="connsiteX606" fmla="*/ 663920 w 1809181"/>
                <a:gd name="connsiteY606" fmla="*/ 688001 h 2311974"/>
                <a:gd name="connsiteX607" fmla="*/ 671033 w 1809181"/>
                <a:gd name="connsiteY607" fmla="*/ 685570 h 2311974"/>
                <a:gd name="connsiteX608" fmla="*/ 685260 w 1809181"/>
                <a:gd name="connsiteY608" fmla="*/ 700156 h 2311974"/>
                <a:gd name="connsiteX609" fmla="*/ 685260 w 1809181"/>
                <a:gd name="connsiteY609" fmla="*/ 700156 h 2311974"/>
                <a:gd name="connsiteX610" fmla="*/ 671033 w 1809181"/>
                <a:gd name="connsiteY610" fmla="*/ 685570 h 2311974"/>
                <a:gd name="connsiteX611" fmla="*/ 663920 w 1809181"/>
                <a:gd name="connsiteY611" fmla="*/ 688001 h 2311974"/>
                <a:gd name="connsiteX612" fmla="*/ 652064 w 1809181"/>
                <a:gd name="connsiteY612" fmla="*/ 666121 h 2311974"/>
                <a:gd name="connsiteX613" fmla="*/ 652064 w 1809181"/>
                <a:gd name="connsiteY613" fmla="*/ 658827 h 2311974"/>
                <a:gd name="connsiteX614" fmla="*/ 673404 w 1809181"/>
                <a:gd name="connsiteY614" fmla="*/ 646672 h 2311974"/>
                <a:gd name="connsiteX615" fmla="*/ 666291 w 1809181"/>
                <a:gd name="connsiteY615" fmla="*/ 639379 h 2311974"/>
                <a:gd name="connsiteX616" fmla="*/ 697116 w 1809181"/>
                <a:gd name="connsiteY616" fmla="*/ 629654 h 2311974"/>
                <a:gd name="connsiteX617" fmla="*/ 692374 w 1809181"/>
                <a:gd name="connsiteY617" fmla="*/ 615068 h 2311974"/>
                <a:gd name="connsiteX618" fmla="*/ 659178 w 1809181"/>
                <a:gd name="connsiteY618" fmla="*/ 610205 h 2311974"/>
                <a:gd name="connsiteX619" fmla="*/ 656806 w 1809181"/>
                <a:gd name="connsiteY619" fmla="*/ 595619 h 2311974"/>
                <a:gd name="connsiteX620" fmla="*/ 666291 w 1809181"/>
                <a:gd name="connsiteY620" fmla="*/ 534841 h 2311974"/>
                <a:gd name="connsiteX621" fmla="*/ 656806 w 1809181"/>
                <a:gd name="connsiteY621" fmla="*/ 525117 h 2311974"/>
                <a:gd name="connsiteX622" fmla="*/ 656806 w 1809181"/>
                <a:gd name="connsiteY622" fmla="*/ 503237 h 2311974"/>
                <a:gd name="connsiteX623" fmla="*/ 640208 w 1809181"/>
                <a:gd name="connsiteY623" fmla="*/ 503237 h 2311974"/>
                <a:gd name="connsiteX624" fmla="*/ 644951 w 1809181"/>
                <a:gd name="connsiteY624" fmla="*/ 471633 h 2311974"/>
                <a:gd name="connsiteX625" fmla="*/ 637837 w 1809181"/>
                <a:gd name="connsiteY625" fmla="*/ 464340 h 2311974"/>
                <a:gd name="connsiteX626" fmla="*/ 640208 w 1809181"/>
                <a:gd name="connsiteY626" fmla="*/ 444891 h 2311974"/>
                <a:gd name="connsiteX627" fmla="*/ 659178 w 1809181"/>
                <a:gd name="connsiteY627" fmla="*/ 444891 h 2311974"/>
                <a:gd name="connsiteX628" fmla="*/ 678147 w 1809181"/>
                <a:gd name="connsiteY628" fmla="*/ 430304 h 2311974"/>
                <a:gd name="connsiteX629" fmla="*/ 680518 w 1809181"/>
                <a:gd name="connsiteY629" fmla="*/ 427873 h 2311974"/>
                <a:gd name="connsiteX630" fmla="*/ 659178 w 1809181"/>
                <a:gd name="connsiteY630" fmla="*/ 423011 h 2311974"/>
                <a:gd name="connsiteX631" fmla="*/ 666291 w 1809181"/>
                <a:gd name="connsiteY631" fmla="*/ 405993 h 2311974"/>
                <a:gd name="connsiteX632" fmla="*/ 692374 w 1809181"/>
                <a:gd name="connsiteY632" fmla="*/ 408424 h 2311974"/>
                <a:gd name="connsiteX633" fmla="*/ 687631 w 1809181"/>
                <a:gd name="connsiteY633" fmla="*/ 388975 h 2311974"/>
                <a:gd name="connsiteX634" fmla="*/ 687631 w 1809181"/>
                <a:gd name="connsiteY634" fmla="*/ 374389 h 2311974"/>
                <a:gd name="connsiteX635" fmla="*/ 704229 w 1809181"/>
                <a:gd name="connsiteY635" fmla="*/ 374389 h 2311974"/>
                <a:gd name="connsiteX636" fmla="*/ 706600 w 1809181"/>
                <a:gd name="connsiteY636" fmla="*/ 367096 h 2311974"/>
                <a:gd name="connsiteX637" fmla="*/ 713714 w 1809181"/>
                <a:gd name="connsiteY637" fmla="*/ 364665 h 2311974"/>
                <a:gd name="connsiteX638" fmla="*/ 711343 w 1809181"/>
                <a:gd name="connsiteY638" fmla="*/ 347647 h 2311974"/>
                <a:gd name="connsiteX639" fmla="*/ 739796 w 1809181"/>
                <a:gd name="connsiteY639" fmla="*/ 337922 h 2311974"/>
                <a:gd name="connsiteX640" fmla="*/ 727941 w 1809181"/>
                <a:gd name="connsiteY640" fmla="*/ 333060 h 2311974"/>
                <a:gd name="connsiteX641" fmla="*/ 725569 w 1809181"/>
                <a:gd name="connsiteY641" fmla="*/ 311180 h 2311974"/>
                <a:gd name="connsiteX642" fmla="*/ 718456 w 1809181"/>
                <a:gd name="connsiteY642" fmla="*/ 308749 h 2311974"/>
                <a:gd name="connsiteX643" fmla="*/ 725569 w 1809181"/>
                <a:gd name="connsiteY643" fmla="*/ 299025 h 2311974"/>
                <a:gd name="connsiteX644" fmla="*/ 725569 w 1809181"/>
                <a:gd name="connsiteY644" fmla="*/ 296594 h 2311974"/>
                <a:gd name="connsiteX645" fmla="*/ 713714 w 1809181"/>
                <a:gd name="connsiteY645" fmla="*/ 291732 h 2311974"/>
                <a:gd name="connsiteX646" fmla="*/ 704229 w 1809181"/>
                <a:gd name="connsiteY646" fmla="*/ 299025 h 2311974"/>
                <a:gd name="connsiteX647" fmla="*/ 692374 w 1809181"/>
                <a:gd name="connsiteY647" fmla="*/ 282007 h 2311974"/>
                <a:gd name="connsiteX648" fmla="*/ 706600 w 1809181"/>
                <a:gd name="connsiteY648" fmla="*/ 255265 h 2311974"/>
                <a:gd name="connsiteX649" fmla="*/ 713714 w 1809181"/>
                <a:gd name="connsiteY649" fmla="*/ 267421 h 2311974"/>
                <a:gd name="connsiteX650" fmla="*/ 732683 w 1809181"/>
                <a:gd name="connsiteY650" fmla="*/ 240679 h 2311974"/>
                <a:gd name="connsiteX651" fmla="*/ 742167 w 1809181"/>
                <a:gd name="connsiteY651" fmla="*/ 240679 h 2311974"/>
                <a:gd name="connsiteX652" fmla="*/ 742167 w 1809181"/>
                <a:gd name="connsiteY652" fmla="*/ 233385 h 2311974"/>
                <a:gd name="connsiteX653" fmla="*/ 720827 w 1809181"/>
                <a:gd name="connsiteY653" fmla="*/ 218799 h 2311974"/>
                <a:gd name="connsiteX654" fmla="*/ 727941 w 1809181"/>
                <a:gd name="connsiteY654" fmla="*/ 199350 h 2311974"/>
                <a:gd name="connsiteX655" fmla="*/ 754023 w 1809181"/>
                <a:gd name="connsiteY655" fmla="*/ 199350 h 2311974"/>
                <a:gd name="connsiteX656" fmla="*/ 761137 w 1809181"/>
                <a:gd name="connsiteY656" fmla="*/ 192057 h 2311974"/>
                <a:gd name="connsiteX657" fmla="*/ 732683 w 1809181"/>
                <a:gd name="connsiteY657" fmla="*/ 150728 h 2311974"/>
                <a:gd name="connsiteX658" fmla="*/ 742167 w 1809181"/>
                <a:gd name="connsiteY658" fmla="*/ 131279 h 2311974"/>
                <a:gd name="connsiteX659" fmla="*/ 775363 w 1809181"/>
                <a:gd name="connsiteY659" fmla="*/ 116693 h 2311974"/>
                <a:gd name="connsiteX660" fmla="*/ 780106 w 1809181"/>
                <a:gd name="connsiteY660" fmla="*/ 131279 h 2311974"/>
                <a:gd name="connsiteX661" fmla="*/ 801446 w 1809181"/>
                <a:gd name="connsiteY661" fmla="*/ 116693 h 2311974"/>
                <a:gd name="connsiteX662" fmla="*/ 796704 w 1809181"/>
                <a:gd name="connsiteY662" fmla="*/ 109399 h 2311974"/>
                <a:gd name="connsiteX663" fmla="*/ 813302 w 1809181"/>
                <a:gd name="connsiteY663" fmla="*/ 102106 h 2311974"/>
                <a:gd name="connsiteX664" fmla="*/ 813302 w 1809181"/>
                <a:gd name="connsiteY664" fmla="*/ 94813 h 2311974"/>
                <a:gd name="connsiteX665" fmla="*/ 822786 w 1809181"/>
                <a:gd name="connsiteY665" fmla="*/ 87519 h 2311974"/>
                <a:gd name="connsiteX666" fmla="*/ 808559 w 1809181"/>
                <a:gd name="connsiteY666" fmla="*/ 53484 h 2311974"/>
                <a:gd name="connsiteX667" fmla="*/ 806188 w 1809181"/>
                <a:gd name="connsiteY667" fmla="*/ 7293 h 2311974"/>
                <a:gd name="connsiteX668" fmla="*/ 848869 w 1809181"/>
                <a:gd name="connsiteY668" fmla="*/ 17018 h 2311974"/>
                <a:gd name="connsiteX669" fmla="*/ 870209 w 1809181"/>
                <a:gd name="connsiteY669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244228 w 1809181"/>
                <a:gd name="connsiteY418" fmla="*/ 2136935 h 2311974"/>
                <a:gd name="connsiteX419" fmla="*/ 263197 w 1809181"/>
                <a:gd name="connsiteY419" fmla="*/ 2124780 h 2311974"/>
                <a:gd name="connsiteX420" fmla="*/ 263197 w 1809181"/>
                <a:gd name="connsiteY420" fmla="*/ 2119918 h 2311974"/>
                <a:gd name="connsiteX421" fmla="*/ 284537 w 1809181"/>
                <a:gd name="connsiteY421" fmla="*/ 2105331 h 2311974"/>
                <a:gd name="connsiteX422" fmla="*/ 277424 w 1809181"/>
                <a:gd name="connsiteY422" fmla="*/ 2081020 h 2311974"/>
                <a:gd name="connsiteX423" fmla="*/ 291651 w 1809181"/>
                <a:gd name="connsiteY423" fmla="*/ 2076158 h 2311974"/>
                <a:gd name="connsiteX424" fmla="*/ 339073 w 1809181"/>
                <a:gd name="connsiteY424" fmla="*/ 2034829 h 2311974"/>
                <a:gd name="connsiteX425" fmla="*/ 343816 w 1809181"/>
                <a:gd name="connsiteY425" fmla="*/ 2034829 h 2311974"/>
                <a:gd name="connsiteX426" fmla="*/ 343816 w 1809181"/>
                <a:gd name="connsiteY426" fmla="*/ 2008087 h 2311974"/>
                <a:gd name="connsiteX427" fmla="*/ 317733 w 1809181"/>
                <a:gd name="connsiteY427" fmla="*/ 2008087 h 2311974"/>
                <a:gd name="connsiteX428" fmla="*/ 320104 w 1809181"/>
                <a:gd name="connsiteY428" fmla="*/ 2000794 h 2311974"/>
                <a:gd name="connsiteX429" fmla="*/ 312991 w 1809181"/>
                <a:gd name="connsiteY429" fmla="*/ 1998363 h 2311974"/>
                <a:gd name="connsiteX430" fmla="*/ 298764 w 1809181"/>
                <a:gd name="connsiteY430" fmla="*/ 2020243 h 2311974"/>
                <a:gd name="connsiteX431" fmla="*/ 265568 w 1809181"/>
                <a:gd name="connsiteY431" fmla="*/ 1991069 h 2311974"/>
                <a:gd name="connsiteX432" fmla="*/ 263197 w 1809181"/>
                <a:gd name="connsiteY432" fmla="*/ 1991069 h 2311974"/>
                <a:gd name="connsiteX433" fmla="*/ 234743 w 1809181"/>
                <a:gd name="connsiteY433" fmla="*/ 1944879 h 2311974"/>
                <a:gd name="connsiteX434" fmla="*/ 227630 w 1809181"/>
                <a:gd name="connsiteY434" fmla="*/ 1957034 h 2311974"/>
                <a:gd name="connsiteX435" fmla="*/ 215774 w 1809181"/>
                <a:gd name="connsiteY435" fmla="*/ 1942447 h 2311974"/>
                <a:gd name="connsiteX436" fmla="*/ 208661 w 1809181"/>
                <a:gd name="connsiteY436" fmla="*/ 1944879 h 2311974"/>
                <a:gd name="connsiteX437" fmla="*/ 196805 w 1809181"/>
                <a:gd name="connsiteY437" fmla="*/ 1930292 h 2311974"/>
                <a:gd name="connsiteX438" fmla="*/ 173094 w 1809181"/>
                <a:gd name="connsiteY438" fmla="*/ 1952172 h 2311974"/>
                <a:gd name="connsiteX439" fmla="*/ 139898 w 1809181"/>
                <a:gd name="connsiteY439" fmla="*/ 1893826 h 2311974"/>
                <a:gd name="connsiteX440" fmla="*/ 106702 w 1809181"/>
                <a:gd name="connsiteY440" fmla="*/ 1910843 h 2311974"/>
                <a:gd name="connsiteX441" fmla="*/ 99588 w 1809181"/>
                <a:gd name="connsiteY441" fmla="*/ 1903550 h 2311974"/>
                <a:gd name="connsiteX442" fmla="*/ 99588 w 1809181"/>
                <a:gd name="connsiteY442" fmla="*/ 1896257 h 2311974"/>
                <a:gd name="connsiteX443" fmla="*/ 106702 w 1809181"/>
                <a:gd name="connsiteY443" fmla="*/ 1893826 h 2311974"/>
                <a:gd name="connsiteX444" fmla="*/ 106702 w 1809181"/>
                <a:gd name="connsiteY444" fmla="*/ 1886532 h 2311974"/>
                <a:gd name="connsiteX445" fmla="*/ 87732 w 1809181"/>
                <a:gd name="connsiteY445" fmla="*/ 1888963 h 2311974"/>
                <a:gd name="connsiteX446" fmla="*/ 85361 w 1809181"/>
                <a:gd name="connsiteY446" fmla="*/ 1867083 h 2311974"/>
                <a:gd name="connsiteX447" fmla="*/ 101959 w 1809181"/>
                <a:gd name="connsiteY447" fmla="*/ 1867083 h 2311974"/>
                <a:gd name="connsiteX448" fmla="*/ 101959 w 1809181"/>
                <a:gd name="connsiteY448" fmla="*/ 1859790 h 2311974"/>
                <a:gd name="connsiteX449" fmla="*/ 113815 w 1809181"/>
                <a:gd name="connsiteY449" fmla="*/ 1862221 h 2311974"/>
                <a:gd name="connsiteX450" fmla="*/ 120928 w 1809181"/>
                <a:gd name="connsiteY450" fmla="*/ 1847635 h 2311974"/>
                <a:gd name="connsiteX451" fmla="*/ 85361 w 1809181"/>
                <a:gd name="connsiteY451" fmla="*/ 1852497 h 2311974"/>
                <a:gd name="connsiteX452" fmla="*/ 78248 w 1809181"/>
                <a:gd name="connsiteY452" fmla="*/ 1813599 h 2311974"/>
                <a:gd name="connsiteX453" fmla="*/ 71134 w 1809181"/>
                <a:gd name="connsiteY453" fmla="*/ 1813599 h 2311974"/>
                <a:gd name="connsiteX454" fmla="*/ 64021 w 1809181"/>
                <a:gd name="connsiteY454" fmla="*/ 1764977 h 2311974"/>
                <a:gd name="connsiteX455" fmla="*/ 23712 w 1809181"/>
                <a:gd name="connsiteY455" fmla="*/ 1772271 h 2311974"/>
                <a:gd name="connsiteX456" fmla="*/ 23712 w 1809181"/>
                <a:gd name="connsiteY456" fmla="*/ 1750391 h 2311974"/>
                <a:gd name="connsiteX457" fmla="*/ 26083 w 1809181"/>
                <a:gd name="connsiteY457" fmla="*/ 1747960 h 2311974"/>
                <a:gd name="connsiteX458" fmla="*/ 30825 w 1809181"/>
                <a:gd name="connsiteY458" fmla="*/ 1733373 h 2311974"/>
                <a:gd name="connsiteX459" fmla="*/ 30825 w 1809181"/>
                <a:gd name="connsiteY459" fmla="*/ 1723649 h 2311974"/>
                <a:gd name="connsiteX460" fmla="*/ 18969 w 1809181"/>
                <a:gd name="connsiteY460" fmla="*/ 1723649 h 2311974"/>
                <a:gd name="connsiteX461" fmla="*/ 16598 w 1809181"/>
                <a:gd name="connsiteY461" fmla="*/ 1701769 h 2311974"/>
                <a:gd name="connsiteX462" fmla="*/ 4743 w 1809181"/>
                <a:gd name="connsiteY462" fmla="*/ 1701769 h 2311974"/>
                <a:gd name="connsiteX463" fmla="*/ 0 w 1809181"/>
                <a:gd name="connsiteY463" fmla="*/ 1684751 h 2311974"/>
                <a:gd name="connsiteX464" fmla="*/ 23712 w 1809181"/>
                <a:gd name="connsiteY464" fmla="*/ 1675027 h 2311974"/>
                <a:gd name="connsiteX465" fmla="*/ 23712 w 1809181"/>
                <a:gd name="connsiteY465" fmla="*/ 1672596 h 2311974"/>
                <a:gd name="connsiteX466" fmla="*/ 47423 w 1809181"/>
                <a:gd name="connsiteY466" fmla="*/ 1672596 h 2311974"/>
                <a:gd name="connsiteX467" fmla="*/ 40310 w 1809181"/>
                <a:gd name="connsiteY467" fmla="*/ 1638560 h 2311974"/>
                <a:gd name="connsiteX468" fmla="*/ 18969 w 1809181"/>
                <a:gd name="connsiteY468" fmla="*/ 1643422 h 2311974"/>
                <a:gd name="connsiteX469" fmla="*/ 16598 w 1809181"/>
                <a:gd name="connsiteY469" fmla="*/ 1611818 h 2311974"/>
                <a:gd name="connsiteX470" fmla="*/ 23712 w 1809181"/>
                <a:gd name="connsiteY470" fmla="*/ 1611818 h 2311974"/>
                <a:gd name="connsiteX471" fmla="*/ 11856 w 1809181"/>
                <a:gd name="connsiteY471" fmla="*/ 1602094 h 2311974"/>
                <a:gd name="connsiteX472" fmla="*/ 23712 w 1809181"/>
                <a:gd name="connsiteY472" fmla="*/ 1597232 h 2311974"/>
                <a:gd name="connsiteX473" fmla="*/ 16598 w 1809181"/>
                <a:gd name="connsiteY473" fmla="*/ 1582645 h 2311974"/>
                <a:gd name="connsiteX474" fmla="*/ 18969 w 1809181"/>
                <a:gd name="connsiteY474" fmla="*/ 1570489 h 2311974"/>
                <a:gd name="connsiteX475" fmla="*/ 18969 w 1809181"/>
                <a:gd name="connsiteY475" fmla="*/ 1553472 h 2311974"/>
                <a:gd name="connsiteX476" fmla="*/ 30825 w 1809181"/>
                <a:gd name="connsiteY476" fmla="*/ 1548610 h 2311974"/>
                <a:gd name="connsiteX477" fmla="*/ 30825 w 1809181"/>
                <a:gd name="connsiteY477" fmla="*/ 1541316 h 2311974"/>
                <a:gd name="connsiteX478" fmla="*/ 37939 w 1809181"/>
                <a:gd name="connsiteY478" fmla="*/ 1548610 h 2311974"/>
                <a:gd name="connsiteX479" fmla="*/ 52165 w 1809181"/>
                <a:gd name="connsiteY479" fmla="*/ 1541316 h 2311974"/>
                <a:gd name="connsiteX480" fmla="*/ 47423 w 1809181"/>
                <a:gd name="connsiteY480" fmla="*/ 1541316 h 2311974"/>
                <a:gd name="connsiteX481" fmla="*/ 54537 w 1809181"/>
                <a:gd name="connsiteY481" fmla="*/ 1538885 h 2311974"/>
                <a:gd name="connsiteX482" fmla="*/ 59279 w 1809181"/>
                <a:gd name="connsiteY482" fmla="*/ 1546179 h 2311974"/>
                <a:gd name="connsiteX483" fmla="*/ 66392 w 1809181"/>
                <a:gd name="connsiteY483" fmla="*/ 1546179 h 2311974"/>
                <a:gd name="connsiteX484" fmla="*/ 80619 w 1809181"/>
                <a:gd name="connsiteY484" fmla="*/ 1553472 h 2311974"/>
                <a:gd name="connsiteX485" fmla="*/ 85361 w 1809181"/>
                <a:gd name="connsiteY485" fmla="*/ 1548610 h 2311974"/>
                <a:gd name="connsiteX486" fmla="*/ 94846 w 1809181"/>
                <a:gd name="connsiteY486" fmla="*/ 1560765 h 2311974"/>
                <a:gd name="connsiteX487" fmla="*/ 99588 w 1809181"/>
                <a:gd name="connsiteY487" fmla="*/ 1570489 h 2311974"/>
                <a:gd name="connsiteX488" fmla="*/ 106702 w 1809181"/>
                <a:gd name="connsiteY488" fmla="*/ 1568058 h 2311974"/>
                <a:gd name="connsiteX489" fmla="*/ 113815 w 1809181"/>
                <a:gd name="connsiteY489" fmla="*/ 1575352 h 2311974"/>
                <a:gd name="connsiteX490" fmla="*/ 128042 w 1809181"/>
                <a:gd name="connsiteY490" fmla="*/ 1570489 h 2311974"/>
                <a:gd name="connsiteX491" fmla="*/ 132784 w 1809181"/>
                <a:gd name="connsiteY491" fmla="*/ 1582645 h 2311974"/>
                <a:gd name="connsiteX492" fmla="*/ 154124 w 1809181"/>
                <a:gd name="connsiteY492" fmla="*/ 1587507 h 2311974"/>
                <a:gd name="connsiteX493" fmla="*/ 154124 w 1809181"/>
                <a:gd name="connsiteY493" fmla="*/ 1570489 h 2311974"/>
                <a:gd name="connsiteX494" fmla="*/ 163609 w 1809181"/>
                <a:gd name="connsiteY494" fmla="*/ 1570489 h 2311974"/>
                <a:gd name="connsiteX495" fmla="*/ 173094 w 1809181"/>
                <a:gd name="connsiteY495" fmla="*/ 1553472 h 2311974"/>
                <a:gd name="connsiteX496" fmla="*/ 161238 w 1809181"/>
                <a:gd name="connsiteY496" fmla="*/ 1473246 h 2311974"/>
                <a:gd name="connsiteX497" fmla="*/ 168351 w 1809181"/>
                <a:gd name="connsiteY497" fmla="*/ 1478108 h 2311974"/>
                <a:gd name="connsiteX498" fmla="*/ 173094 w 1809181"/>
                <a:gd name="connsiteY498" fmla="*/ 1465952 h 2311974"/>
                <a:gd name="connsiteX499" fmla="*/ 180207 w 1809181"/>
                <a:gd name="connsiteY499" fmla="*/ 1470814 h 2311974"/>
                <a:gd name="connsiteX500" fmla="*/ 180207 w 1809181"/>
                <a:gd name="connsiteY500" fmla="*/ 1465952 h 2311974"/>
                <a:gd name="connsiteX501" fmla="*/ 194434 w 1809181"/>
                <a:gd name="connsiteY501" fmla="*/ 1465952 h 2311974"/>
                <a:gd name="connsiteX502" fmla="*/ 180207 w 1809181"/>
                <a:gd name="connsiteY502" fmla="*/ 1376002 h 2311974"/>
                <a:gd name="connsiteX503" fmla="*/ 161238 w 1809181"/>
                <a:gd name="connsiteY503" fmla="*/ 1380864 h 2311974"/>
                <a:gd name="connsiteX504" fmla="*/ 161238 w 1809181"/>
                <a:gd name="connsiteY504" fmla="*/ 1373571 h 2311974"/>
                <a:gd name="connsiteX505" fmla="*/ 135155 w 1809181"/>
                <a:gd name="connsiteY505" fmla="*/ 1373571 h 2311974"/>
                <a:gd name="connsiteX506" fmla="*/ 132784 w 1809181"/>
                <a:gd name="connsiteY506" fmla="*/ 1346829 h 2311974"/>
                <a:gd name="connsiteX507" fmla="*/ 132784 w 1809181"/>
                <a:gd name="connsiteY507" fmla="*/ 1334673 h 2311974"/>
                <a:gd name="connsiteX508" fmla="*/ 139898 w 1809181"/>
                <a:gd name="connsiteY508" fmla="*/ 1327380 h 2311974"/>
                <a:gd name="connsiteX509" fmla="*/ 135155 w 1809181"/>
                <a:gd name="connsiteY509" fmla="*/ 1305500 h 2311974"/>
                <a:gd name="connsiteX510" fmla="*/ 142269 w 1809181"/>
                <a:gd name="connsiteY510" fmla="*/ 1303069 h 2311974"/>
                <a:gd name="connsiteX511" fmla="*/ 139898 w 1809181"/>
                <a:gd name="connsiteY511" fmla="*/ 1298207 h 2311974"/>
                <a:gd name="connsiteX512" fmla="*/ 142269 w 1809181"/>
                <a:gd name="connsiteY512" fmla="*/ 1295775 h 2311974"/>
                <a:gd name="connsiteX513" fmla="*/ 149382 w 1809181"/>
                <a:gd name="connsiteY513" fmla="*/ 1295775 h 2311974"/>
                <a:gd name="connsiteX514" fmla="*/ 149382 w 1809181"/>
                <a:gd name="connsiteY514" fmla="*/ 1276327 h 2311974"/>
                <a:gd name="connsiteX515" fmla="*/ 142269 w 1809181"/>
                <a:gd name="connsiteY515" fmla="*/ 1276327 h 2311974"/>
                <a:gd name="connsiteX516" fmla="*/ 142269 w 1809181"/>
                <a:gd name="connsiteY516" fmla="*/ 1247154 h 2311974"/>
                <a:gd name="connsiteX517" fmla="*/ 154124 w 1809181"/>
                <a:gd name="connsiteY517" fmla="*/ 1242291 h 2311974"/>
                <a:gd name="connsiteX518" fmla="*/ 149382 w 1809181"/>
                <a:gd name="connsiteY518" fmla="*/ 1220411 h 2311974"/>
                <a:gd name="connsiteX519" fmla="*/ 180207 w 1809181"/>
                <a:gd name="connsiteY519" fmla="*/ 1215549 h 2311974"/>
                <a:gd name="connsiteX520" fmla="*/ 175465 w 1809181"/>
                <a:gd name="connsiteY520" fmla="*/ 1198532 h 2311974"/>
                <a:gd name="connsiteX521" fmla="*/ 161238 w 1809181"/>
                <a:gd name="connsiteY521" fmla="*/ 1193669 h 2311974"/>
                <a:gd name="connsiteX522" fmla="*/ 154124 w 1809181"/>
                <a:gd name="connsiteY522" fmla="*/ 1179083 h 2311974"/>
                <a:gd name="connsiteX523" fmla="*/ 132784 w 1809181"/>
                <a:gd name="connsiteY523" fmla="*/ 1179083 h 2311974"/>
                <a:gd name="connsiteX524" fmla="*/ 128042 w 1809181"/>
                <a:gd name="connsiteY524" fmla="*/ 1157203 h 2311974"/>
                <a:gd name="connsiteX525" fmla="*/ 118557 w 1809181"/>
                <a:gd name="connsiteY525" fmla="*/ 1157203 h 2311974"/>
                <a:gd name="connsiteX526" fmla="*/ 99588 w 1809181"/>
                <a:gd name="connsiteY526" fmla="*/ 1157203 h 2311974"/>
                <a:gd name="connsiteX527" fmla="*/ 94846 w 1809181"/>
                <a:gd name="connsiteY527" fmla="*/ 1132892 h 2311974"/>
                <a:gd name="connsiteX528" fmla="*/ 87732 w 1809181"/>
                <a:gd name="connsiteY528" fmla="*/ 1115874 h 2311974"/>
                <a:gd name="connsiteX529" fmla="*/ 85361 w 1809181"/>
                <a:gd name="connsiteY529" fmla="*/ 1084270 h 2311974"/>
                <a:gd name="connsiteX530" fmla="*/ 92475 w 1809181"/>
                <a:gd name="connsiteY530" fmla="*/ 1084270 h 2311974"/>
                <a:gd name="connsiteX531" fmla="*/ 94846 w 1809181"/>
                <a:gd name="connsiteY531" fmla="*/ 1074546 h 2311974"/>
                <a:gd name="connsiteX532" fmla="*/ 85361 w 1809181"/>
                <a:gd name="connsiteY532" fmla="*/ 1047803 h 2311974"/>
                <a:gd name="connsiteX533" fmla="*/ 80619 w 1809181"/>
                <a:gd name="connsiteY533" fmla="*/ 1025924 h 2311974"/>
                <a:gd name="connsiteX534" fmla="*/ 73506 w 1809181"/>
                <a:gd name="connsiteY534" fmla="*/ 1025924 h 2311974"/>
                <a:gd name="connsiteX535" fmla="*/ 71134 w 1809181"/>
                <a:gd name="connsiteY535" fmla="*/ 1021061 h 2311974"/>
                <a:gd name="connsiteX536" fmla="*/ 85361 w 1809181"/>
                <a:gd name="connsiteY536" fmla="*/ 999182 h 2311974"/>
                <a:gd name="connsiteX537" fmla="*/ 99588 w 1809181"/>
                <a:gd name="connsiteY537" fmla="*/ 1004044 h 2311974"/>
                <a:gd name="connsiteX538" fmla="*/ 101959 w 1809181"/>
                <a:gd name="connsiteY538" fmla="*/ 1011337 h 2311974"/>
                <a:gd name="connsiteX539" fmla="*/ 113815 w 1809181"/>
                <a:gd name="connsiteY539" fmla="*/ 1018630 h 2311974"/>
                <a:gd name="connsiteX540" fmla="*/ 132784 w 1809181"/>
                <a:gd name="connsiteY540" fmla="*/ 1018630 h 2311974"/>
                <a:gd name="connsiteX541" fmla="*/ 135155 w 1809181"/>
                <a:gd name="connsiteY541" fmla="*/ 1025924 h 2311974"/>
                <a:gd name="connsiteX542" fmla="*/ 147011 w 1809181"/>
                <a:gd name="connsiteY542" fmla="*/ 1021061 h 2311974"/>
                <a:gd name="connsiteX543" fmla="*/ 154124 w 1809181"/>
                <a:gd name="connsiteY543" fmla="*/ 1004044 h 2311974"/>
                <a:gd name="connsiteX544" fmla="*/ 208661 w 1809181"/>
                <a:gd name="connsiteY544" fmla="*/ 1006475 h 2311974"/>
                <a:gd name="connsiteX545" fmla="*/ 241857 w 1809181"/>
                <a:gd name="connsiteY545" fmla="*/ 1040510 h 2311974"/>
                <a:gd name="connsiteX546" fmla="*/ 244228 w 1809181"/>
                <a:gd name="connsiteY546" fmla="*/ 1028355 h 2311974"/>
                <a:gd name="connsiteX547" fmla="*/ 237114 w 1809181"/>
                <a:gd name="connsiteY547" fmla="*/ 1028355 h 2311974"/>
                <a:gd name="connsiteX548" fmla="*/ 234743 w 1809181"/>
                <a:gd name="connsiteY548" fmla="*/ 1021061 h 2311974"/>
                <a:gd name="connsiteX549" fmla="*/ 222888 w 1809181"/>
                <a:gd name="connsiteY549" fmla="*/ 1011337 h 2311974"/>
                <a:gd name="connsiteX550" fmla="*/ 227630 w 1809181"/>
                <a:gd name="connsiteY550" fmla="*/ 1004044 h 2311974"/>
                <a:gd name="connsiteX551" fmla="*/ 234743 w 1809181"/>
                <a:gd name="connsiteY551" fmla="*/ 1004044 h 2311974"/>
                <a:gd name="connsiteX552" fmla="*/ 237114 w 1809181"/>
                <a:gd name="connsiteY552" fmla="*/ 991888 h 2311974"/>
                <a:gd name="connsiteX553" fmla="*/ 256084 w 1809181"/>
                <a:gd name="connsiteY553" fmla="*/ 991888 h 2311974"/>
                <a:gd name="connsiteX554" fmla="*/ 258455 w 1809181"/>
                <a:gd name="connsiteY554" fmla="*/ 977302 h 2311974"/>
                <a:gd name="connsiteX555" fmla="*/ 265568 w 1809181"/>
                <a:gd name="connsiteY555" fmla="*/ 979733 h 2311974"/>
                <a:gd name="connsiteX556" fmla="*/ 275053 w 1809181"/>
                <a:gd name="connsiteY556" fmla="*/ 965146 h 2311974"/>
                <a:gd name="connsiteX557" fmla="*/ 296393 w 1809181"/>
                <a:gd name="connsiteY557" fmla="*/ 970008 h 2311974"/>
                <a:gd name="connsiteX558" fmla="*/ 296393 w 1809181"/>
                <a:gd name="connsiteY558" fmla="*/ 977302 h 2311974"/>
                <a:gd name="connsiteX559" fmla="*/ 317733 w 1809181"/>
                <a:gd name="connsiteY559" fmla="*/ 991888 h 2311974"/>
                <a:gd name="connsiteX560" fmla="*/ 317733 w 1809181"/>
                <a:gd name="connsiteY560" fmla="*/ 943266 h 2311974"/>
                <a:gd name="connsiteX561" fmla="*/ 329589 w 1809181"/>
                <a:gd name="connsiteY561" fmla="*/ 935973 h 2311974"/>
                <a:gd name="connsiteX562" fmla="*/ 336702 w 1809181"/>
                <a:gd name="connsiteY562" fmla="*/ 921386 h 2311974"/>
                <a:gd name="connsiteX563" fmla="*/ 353300 w 1809181"/>
                <a:gd name="connsiteY563" fmla="*/ 921386 h 2311974"/>
                <a:gd name="connsiteX564" fmla="*/ 358043 w 1809181"/>
                <a:gd name="connsiteY564" fmla="*/ 909231 h 2311974"/>
                <a:gd name="connsiteX565" fmla="*/ 386496 w 1809181"/>
                <a:gd name="connsiteY565" fmla="*/ 909231 h 2311974"/>
                <a:gd name="connsiteX566" fmla="*/ 386496 w 1809181"/>
                <a:gd name="connsiteY566" fmla="*/ 899507 h 2311974"/>
                <a:gd name="connsiteX567" fmla="*/ 374641 w 1809181"/>
                <a:gd name="connsiteY567" fmla="*/ 894644 h 2311974"/>
                <a:gd name="connsiteX568" fmla="*/ 384125 w 1809181"/>
                <a:gd name="connsiteY568" fmla="*/ 882489 h 2311974"/>
                <a:gd name="connsiteX569" fmla="*/ 367527 w 1809181"/>
                <a:gd name="connsiteY569" fmla="*/ 872764 h 2311974"/>
                <a:gd name="connsiteX570" fmla="*/ 374641 w 1809181"/>
                <a:gd name="connsiteY570" fmla="*/ 865471 h 2311974"/>
                <a:gd name="connsiteX571" fmla="*/ 379383 w 1809181"/>
                <a:gd name="connsiteY571" fmla="*/ 867902 h 2311974"/>
                <a:gd name="connsiteX572" fmla="*/ 384125 w 1809181"/>
                <a:gd name="connsiteY572" fmla="*/ 860609 h 2311974"/>
                <a:gd name="connsiteX573" fmla="*/ 379383 w 1809181"/>
                <a:gd name="connsiteY573" fmla="*/ 860609 h 2311974"/>
                <a:gd name="connsiteX574" fmla="*/ 391239 w 1809181"/>
                <a:gd name="connsiteY574" fmla="*/ 853316 h 2311974"/>
                <a:gd name="connsiteX575" fmla="*/ 393610 w 1809181"/>
                <a:gd name="connsiteY575" fmla="*/ 846022 h 2311974"/>
                <a:gd name="connsiteX576" fmla="*/ 400723 w 1809181"/>
                <a:gd name="connsiteY576" fmla="*/ 858178 h 2311974"/>
                <a:gd name="connsiteX577" fmla="*/ 407837 w 1809181"/>
                <a:gd name="connsiteY577" fmla="*/ 853316 h 2311974"/>
                <a:gd name="connsiteX578" fmla="*/ 407837 w 1809181"/>
                <a:gd name="connsiteY578" fmla="*/ 831436 h 2311974"/>
                <a:gd name="connsiteX579" fmla="*/ 414950 w 1809181"/>
                <a:gd name="connsiteY579" fmla="*/ 831436 h 2311974"/>
                <a:gd name="connsiteX580" fmla="*/ 414950 w 1809181"/>
                <a:gd name="connsiteY580" fmla="*/ 811987 h 2311974"/>
                <a:gd name="connsiteX581" fmla="*/ 422063 w 1809181"/>
                <a:gd name="connsiteY581" fmla="*/ 809556 h 2311974"/>
                <a:gd name="connsiteX582" fmla="*/ 429177 w 1809181"/>
                <a:gd name="connsiteY582" fmla="*/ 802263 h 2311974"/>
                <a:gd name="connsiteX583" fmla="*/ 445775 w 1809181"/>
                <a:gd name="connsiteY583" fmla="*/ 804694 h 2311974"/>
                <a:gd name="connsiteX584" fmla="*/ 445775 w 1809181"/>
                <a:gd name="connsiteY584" fmla="*/ 809556 h 2311974"/>
                <a:gd name="connsiteX585" fmla="*/ 452888 w 1809181"/>
                <a:gd name="connsiteY585" fmla="*/ 804694 h 2311974"/>
                <a:gd name="connsiteX586" fmla="*/ 460002 w 1809181"/>
                <a:gd name="connsiteY586" fmla="*/ 804694 h 2311974"/>
                <a:gd name="connsiteX587" fmla="*/ 460002 w 1809181"/>
                <a:gd name="connsiteY587" fmla="*/ 802263 h 2311974"/>
                <a:gd name="connsiteX588" fmla="*/ 474229 w 1809181"/>
                <a:gd name="connsiteY588" fmla="*/ 797400 h 2311974"/>
                <a:gd name="connsiteX589" fmla="*/ 469486 w 1809181"/>
                <a:gd name="connsiteY589" fmla="*/ 777952 h 2311974"/>
                <a:gd name="connsiteX590" fmla="*/ 462373 w 1809181"/>
                <a:gd name="connsiteY590" fmla="*/ 770658 h 2311974"/>
                <a:gd name="connsiteX591" fmla="*/ 467115 w 1809181"/>
                <a:gd name="connsiteY591" fmla="*/ 768227 h 2311974"/>
                <a:gd name="connsiteX592" fmla="*/ 493198 w 1809181"/>
                <a:gd name="connsiteY592" fmla="*/ 763365 h 2311974"/>
                <a:gd name="connsiteX593" fmla="*/ 535878 w 1809181"/>
                <a:gd name="connsiteY593" fmla="*/ 741485 h 2311974"/>
                <a:gd name="connsiteX594" fmla="*/ 524023 w 1809181"/>
                <a:gd name="connsiteY594" fmla="*/ 726899 h 2311974"/>
                <a:gd name="connsiteX595" fmla="*/ 469486 w 1809181"/>
                <a:gd name="connsiteY595" fmla="*/ 705019 h 2311974"/>
                <a:gd name="connsiteX596" fmla="*/ 493198 w 1809181"/>
                <a:gd name="connsiteY596" fmla="*/ 680708 h 2311974"/>
                <a:gd name="connsiteX597" fmla="*/ 500311 w 1809181"/>
                <a:gd name="connsiteY597" fmla="*/ 673414 h 2311974"/>
                <a:gd name="connsiteX598" fmla="*/ 528765 w 1809181"/>
                <a:gd name="connsiteY598" fmla="*/ 670983 h 2311974"/>
                <a:gd name="connsiteX599" fmla="*/ 616497 w 1809181"/>
                <a:gd name="connsiteY599" fmla="*/ 692863 h 2311974"/>
                <a:gd name="connsiteX600" fmla="*/ 630724 w 1809181"/>
                <a:gd name="connsiteY600" fmla="*/ 688001 h 2311974"/>
                <a:gd name="connsiteX601" fmla="*/ 630724 w 1809181"/>
                <a:gd name="connsiteY601" fmla="*/ 695294 h 2311974"/>
                <a:gd name="connsiteX602" fmla="*/ 640208 w 1809181"/>
                <a:gd name="connsiteY602" fmla="*/ 695294 h 2311974"/>
                <a:gd name="connsiteX603" fmla="*/ 644951 w 1809181"/>
                <a:gd name="connsiteY603" fmla="*/ 678277 h 2311974"/>
                <a:gd name="connsiteX604" fmla="*/ 652064 w 1809181"/>
                <a:gd name="connsiteY604" fmla="*/ 666121 h 2311974"/>
                <a:gd name="connsiteX605" fmla="*/ 663920 w 1809181"/>
                <a:gd name="connsiteY605" fmla="*/ 688001 h 2311974"/>
                <a:gd name="connsiteX606" fmla="*/ 671033 w 1809181"/>
                <a:gd name="connsiteY606" fmla="*/ 685570 h 2311974"/>
                <a:gd name="connsiteX607" fmla="*/ 685260 w 1809181"/>
                <a:gd name="connsiteY607" fmla="*/ 700156 h 2311974"/>
                <a:gd name="connsiteX608" fmla="*/ 685260 w 1809181"/>
                <a:gd name="connsiteY608" fmla="*/ 700156 h 2311974"/>
                <a:gd name="connsiteX609" fmla="*/ 671033 w 1809181"/>
                <a:gd name="connsiteY609" fmla="*/ 685570 h 2311974"/>
                <a:gd name="connsiteX610" fmla="*/ 663920 w 1809181"/>
                <a:gd name="connsiteY610" fmla="*/ 688001 h 2311974"/>
                <a:gd name="connsiteX611" fmla="*/ 652064 w 1809181"/>
                <a:gd name="connsiteY611" fmla="*/ 666121 h 2311974"/>
                <a:gd name="connsiteX612" fmla="*/ 652064 w 1809181"/>
                <a:gd name="connsiteY612" fmla="*/ 658827 h 2311974"/>
                <a:gd name="connsiteX613" fmla="*/ 673404 w 1809181"/>
                <a:gd name="connsiteY613" fmla="*/ 646672 h 2311974"/>
                <a:gd name="connsiteX614" fmla="*/ 666291 w 1809181"/>
                <a:gd name="connsiteY614" fmla="*/ 639379 h 2311974"/>
                <a:gd name="connsiteX615" fmla="*/ 697116 w 1809181"/>
                <a:gd name="connsiteY615" fmla="*/ 629654 h 2311974"/>
                <a:gd name="connsiteX616" fmla="*/ 692374 w 1809181"/>
                <a:gd name="connsiteY616" fmla="*/ 615068 h 2311974"/>
                <a:gd name="connsiteX617" fmla="*/ 659178 w 1809181"/>
                <a:gd name="connsiteY617" fmla="*/ 610205 h 2311974"/>
                <a:gd name="connsiteX618" fmla="*/ 656806 w 1809181"/>
                <a:gd name="connsiteY618" fmla="*/ 595619 h 2311974"/>
                <a:gd name="connsiteX619" fmla="*/ 666291 w 1809181"/>
                <a:gd name="connsiteY619" fmla="*/ 534841 h 2311974"/>
                <a:gd name="connsiteX620" fmla="*/ 656806 w 1809181"/>
                <a:gd name="connsiteY620" fmla="*/ 525117 h 2311974"/>
                <a:gd name="connsiteX621" fmla="*/ 656806 w 1809181"/>
                <a:gd name="connsiteY621" fmla="*/ 503237 h 2311974"/>
                <a:gd name="connsiteX622" fmla="*/ 640208 w 1809181"/>
                <a:gd name="connsiteY622" fmla="*/ 503237 h 2311974"/>
                <a:gd name="connsiteX623" fmla="*/ 644951 w 1809181"/>
                <a:gd name="connsiteY623" fmla="*/ 471633 h 2311974"/>
                <a:gd name="connsiteX624" fmla="*/ 637837 w 1809181"/>
                <a:gd name="connsiteY624" fmla="*/ 464340 h 2311974"/>
                <a:gd name="connsiteX625" fmla="*/ 640208 w 1809181"/>
                <a:gd name="connsiteY625" fmla="*/ 444891 h 2311974"/>
                <a:gd name="connsiteX626" fmla="*/ 659178 w 1809181"/>
                <a:gd name="connsiteY626" fmla="*/ 444891 h 2311974"/>
                <a:gd name="connsiteX627" fmla="*/ 678147 w 1809181"/>
                <a:gd name="connsiteY627" fmla="*/ 430304 h 2311974"/>
                <a:gd name="connsiteX628" fmla="*/ 680518 w 1809181"/>
                <a:gd name="connsiteY628" fmla="*/ 427873 h 2311974"/>
                <a:gd name="connsiteX629" fmla="*/ 659178 w 1809181"/>
                <a:gd name="connsiteY629" fmla="*/ 423011 h 2311974"/>
                <a:gd name="connsiteX630" fmla="*/ 666291 w 1809181"/>
                <a:gd name="connsiteY630" fmla="*/ 405993 h 2311974"/>
                <a:gd name="connsiteX631" fmla="*/ 692374 w 1809181"/>
                <a:gd name="connsiteY631" fmla="*/ 408424 h 2311974"/>
                <a:gd name="connsiteX632" fmla="*/ 687631 w 1809181"/>
                <a:gd name="connsiteY632" fmla="*/ 388975 h 2311974"/>
                <a:gd name="connsiteX633" fmla="*/ 687631 w 1809181"/>
                <a:gd name="connsiteY633" fmla="*/ 374389 h 2311974"/>
                <a:gd name="connsiteX634" fmla="*/ 704229 w 1809181"/>
                <a:gd name="connsiteY634" fmla="*/ 374389 h 2311974"/>
                <a:gd name="connsiteX635" fmla="*/ 706600 w 1809181"/>
                <a:gd name="connsiteY635" fmla="*/ 367096 h 2311974"/>
                <a:gd name="connsiteX636" fmla="*/ 713714 w 1809181"/>
                <a:gd name="connsiteY636" fmla="*/ 364665 h 2311974"/>
                <a:gd name="connsiteX637" fmla="*/ 711343 w 1809181"/>
                <a:gd name="connsiteY637" fmla="*/ 347647 h 2311974"/>
                <a:gd name="connsiteX638" fmla="*/ 739796 w 1809181"/>
                <a:gd name="connsiteY638" fmla="*/ 337922 h 2311974"/>
                <a:gd name="connsiteX639" fmla="*/ 727941 w 1809181"/>
                <a:gd name="connsiteY639" fmla="*/ 333060 h 2311974"/>
                <a:gd name="connsiteX640" fmla="*/ 725569 w 1809181"/>
                <a:gd name="connsiteY640" fmla="*/ 311180 h 2311974"/>
                <a:gd name="connsiteX641" fmla="*/ 718456 w 1809181"/>
                <a:gd name="connsiteY641" fmla="*/ 308749 h 2311974"/>
                <a:gd name="connsiteX642" fmla="*/ 725569 w 1809181"/>
                <a:gd name="connsiteY642" fmla="*/ 299025 h 2311974"/>
                <a:gd name="connsiteX643" fmla="*/ 725569 w 1809181"/>
                <a:gd name="connsiteY643" fmla="*/ 296594 h 2311974"/>
                <a:gd name="connsiteX644" fmla="*/ 713714 w 1809181"/>
                <a:gd name="connsiteY644" fmla="*/ 291732 h 2311974"/>
                <a:gd name="connsiteX645" fmla="*/ 704229 w 1809181"/>
                <a:gd name="connsiteY645" fmla="*/ 299025 h 2311974"/>
                <a:gd name="connsiteX646" fmla="*/ 692374 w 1809181"/>
                <a:gd name="connsiteY646" fmla="*/ 282007 h 2311974"/>
                <a:gd name="connsiteX647" fmla="*/ 706600 w 1809181"/>
                <a:gd name="connsiteY647" fmla="*/ 255265 h 2311974"/>
                <a:gd name="connsiteX648" fmla="*/ 713714 w 1809181"/>
                <a:gd name="connsiteY648" fmla="*/ 267421 h 2311974"/>
                <a:gd name="connsiteX649" fmla="*/ 732683 w 1809181"/>
                <a:gd name="connsiteY649" fmla="*/ 240679 h 2311974"/>
                <a:gd name="connsiteX650" fmla="*/ 742167 w 1809181"/>
                <a:gd name="connsiteY650" fmla="*/ 240679 h 2311974"/>
                <a:gd name="connsiteX651" fmla="*/ 742167 w 1809181"/>
                <a:gd name="connsiteY651" fmla="*/ 233385 h 2311974"/>
                <a:gd name="connsiteX652" fmla="*/ 720827 w 1809181"/>
                <a:gd name="connsiteY652" fmla="*/ 218799 h 2311974"/>
                <a:gd name="connsiteX653" fmla="*/ 727941 w 1809181"/>
                <a:gd name="connsiteY653" fmla="*/ 199350 h 2311974"/>
                <a:gd name="connsiteX654" fmla="*/ 754023 w 1809181"/>
                <a:gd name="connsiteY654" fmla="*/ 199350 h 2311974"/>
                <a:gd name="connsiteX655" fmla="*/ 761137 w 1809181"/>
                <a:gd name="connsiteY655" fmla="*/ 192057 h 2311974"/>
                <a:gd name="connsiteX656" fmla="*/ 732683 w 1809181"/>
                <a:gd name="connsiteY656" fmla="*/ 150728 h 2311974"/>
                <a:gd name="connsiteX657" fmla="*/ 742167 w 1809181"/>
                <a:gd name="connsiteY657" fmla="*/ 131279 h 2311974"/>
                <a:gd name="connsiteX658" fmla="*/ 775363 w 1809181"/>
                <a:gd name="connsiteY658" fmla="*/ 116693 h 2311974"/>
                <a:gd name="connsiteX659" fmla="*/ 780106 w 1809181"/>
                <a:gd name="connsiteY659" fmla="*/ 131279 h 2311974"/>
                <a:gd name="connsiteX660" fmla="*/ 801446 w 1809181"/>
                <a:gd name="connsiteY660" fmla="*/ 116693 h 2311974"/>
                <a:gd name="connsiteX661" fmla="*/ 796704 w 1809181"/>
                <a:gd name="connsiteY661" fmla="*/ 109399 h 2311974"/>
                <a:gd name="connsiteX662" fmla="*/ 813302 w 1809181"/>
                <a:gd name="connsiteY662" fmla="*/ 102106 h 2311974"/>
                <a:gd name="connsiteX663" fmla="*/ 813302 w 1809181"/>
                <a:gd name="connsiteY663" fmla="*/ 94813 h 2311974"/>
                <a:gd name="connsiteX664" fmla="*/ 822786 w 1809181"/>
                <a:gd name="connsiteY664" fmla="*/ 87519 h 2311974"/>
                <a:gd name="connsiteX665" fmla="*/ 808559 w 1809181"/>
                <a:gd name="connsiteY665" fmla="*/ 53484 h 2311974"/>
                <a:gd name="connsiteX666" fmla="*/ 806188 w 1809181"/>
                <a:gd name="connsiteY666" fmla="*/ 7293 h 2311974"/>
                <a:gd name="connsiteX667" fmla="*/ 848869 w 1809181"/>
                <a:gd name="connsiteY667" fmla="*/ 17018 h 2311974"/>
                <a:gd name="connsiteX668" fmla="*/ 870209 w 1809181"/>
                <a:gd name="connsiteY668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244228 w 1809181"/>
                <a:gd name="connsiteY418" fmla="*/ 2136935 h 2311974"/>
                <a:gd name="connsiteX419" fmla="*/ 263197 w 1809181"/>
                <a:gd name="connsiteY419" fmla="*/ 2124780 h 2311974"/>
                <a:gd name="connsiteX420" fmla="*/ 263197 w 1809181"/>
                <a:gd name="connsiteY420" fmla="*/ 2119918 h 2311974"/>
                <a:gd name="connsiteX421" fmla="*/ 284537 w 1809181"/>
                <a:gd name="connsiteY421" fmla="*/ 2105331 h 2311974"/>
                <a:gd name="connsiteX422" fmla="*/ 277424 w 1809181"/>
                <a:gd name="connsiteY422" fmla="*/ 2081020 h 2311974"/>
                <a:gd name="connsiteX423" fmla="*/ 339073 w 1809181"/>
                <a:gd name="connsiteY423" fmla="*/ 2034829 h 2311974"/>
                <a:gd name="connsiteX424" fmla="*/ 343816 w 1809181"/>
                <a:gd name="connsiteY424" fmla="*/ 2034829 h 2311974"/>
                <a:gd name="connsiteX425" fmla="*/ 343816 w 1809181"/>
                <a:gd name="connsiteY425" fmla="*/ 2008087 h 2311974"/>
                <a:gd name="connsiteX426" fmla="*/ 317733 w 1809181"/>
                <a:gd name="connsiteY426" fmla="*/ 2008087 h 2311974"/>
                <a:gd name="connsiteX427" fmla="*/ 320104 w 1809181"/>
                <a:gd name="connsiteY427" fmla="*/ 2000794 h 2311974"/>
                <a:gd name="connsiteX428" fmla="*/ 312991 w 1809181"/>
                <a:gd name="connsiteY428" fmla="*/ 1998363 h 2311974"/>
                <a:gd name="connsiteX429" fmla="*/ 298764 w 1809181"/>
                <a:gd name="connsiteY429" fmla="*/ 2020243 h 2311974"/>
                <a:gd name="connsiteX430" fmla="*/ 265568 w 1809181"/>
                <a:gd name="connsiteY430" fmla="*/ 1991069 h 2311974"/>
                <a:gd name="connsiteX431" fmla="*/ 263197 w 1809181"/>
                <a:gd name="connsiteY431" fmla="*/ 1991069 h 2311974"/>
                <a:gd name="connsiteX432" fmla="*/ 234743 w 1809181"/>
                <a:gd name="connsiteY432" fmla="*/ 1944879 h 2311974"/>
                <a:gd name="connsiteX433" fmla="*/ 227630 w 1809181"/>
                <a:gd name="connsiteY433" fmla="*/ 1957034 h 2311974"/>
                <a:gd name="connsiteX434" fmla="*/ 215774 w 1809181"/>
                <a:gd name="connsiteY434" fmla="*/ 1942447 h 2311974"/>
                <a:gd name="connsiteX435" fmla="*/ 208661 w 1809181"/>
                <a:gd name="connsiteY435" fmla="*/ 1944879 h 2311974"/>
                <a:gd name="connsiteX436" fmla="*/ 196805 w 1809181"/>
                <a:gd name="connsiteY436" fmla="*/ 1930292 h 2311974"/>
                <a:gd name="connsiteX437" fmla="*/ 173094 w 1809181"/>
                <a:gd name="connsiteY437" fmla="*/ 1952172 h 2311974"/>
                <a:gd name="connsiteX438" fmla="*/ 139898 w 1809181"/>
                <a:gd name="connsiteY438" fmla="*/ 1893826 h 2311974"/>
                <a:gd name="connsiteX439" fmla="*/ 106702 w 1809181"/>
                <a:gd name="connsiteY439" fmla="*/ 1910843 h 2311974"/>
                <a:gd name="connsiteX440" fmla="*/ 99588 w 1809181"/>
                <a:gd name="connsiteY440" fmla="*/ 1903550 h 2311974"/>
                <a:gd name="connsiteX441" fmla="*/ 99588 w 1809181"/>
                <a:gd name="connsiteY441" fmla="*/ 1896257 h 2311974"/>
                <a:gd name="connsiteX442" fmla="*/ 106702 w 1809181"/>
                <a:gd name="connsiteY442" fmla="*/ 1893826 h 2311974"/>
                <a:gd name="connsiteX443" fmla="*/ 106702 w 1809181"/>
                <a:gd name="connsiteY443" fmla="*/ 1886532 h 2311974"/>
                <a:gd name="connsiteX444" fmla="*/ 87732 w 1809181"/>
                <a:gd name="connsiteY444" fmla="*/ 1888963 h 2311974"/>
                <a:gd name="connsiteX445" fmla="*/ 85361 w 1809181"/>
                <a:gd name="connsiteY445" fmla="*/ 1867083 h 2311974"/>
                <a:gd name="connsiteX446" fmla="*/ 101959 w 1809181"/>
                <a:gd name="connsiteY446" fmla="*/ 1867083 h 2311974"/>
                <a:gd name="connsiteX447" fmla="*/ 101959 w 1809181"/>
                <a:gd name="connsiteY447" fmla="*/ 1859790 h 2311974"/>
                <a:gd name="connsiteX448" fmla="*/ 113815 w 1809181"/>
                <a:gd name="connsiteY448" fmla="*/ 1862221 h 2311974"/>
                <a:gd name="connsiteX449" fmla="*/ 120928 w 1809181"/>
                <a:gd name="connsiteY449" fmla="*/ 1847635 h 2311974"/>
                <a:gd name="connsiteX450" fmla="*/ 85361 w 1809181"/>
                <a:gd name="connsiteY450" fmla="*/ 1852497 h 2311974"/>
                <a:gd name="connsiteX451" fmla="*/ 78248 w 1809181"/>
                <a:gd name="connsiteY451" fmla="*/ 1813599 h 2311974"/>
                <a:gd name="connsiteX452" fmla="*/ 71134 w 1809181"/>
                <a:gd name="connsiteY452" fmla="*/ 1813599 h 2311974"/>
                <a:gd name="connsiteX453" fmla="*/ 64021 w 1809181"/>
                <a:gd name="connsiteY453" fmla="*/ 1764977 h 2311974"/>
                <a:gd name="connsiteX454" fmla="*/ 23712 w 1809181"/>
                <a:gd name="connsiteY454" fmla="*/ 1772271 h 2311974"/>
                <a:gd name="connsiteX455" fmla="*/ 23712 w 1809181"/>
                <a:gd name="connsiteY455" fmla="*/ 1750391 h 2311974"/>
                <a:gd name="connsiteX456" fmla="*/ 26083 w 1809181"/>
                <a:gd name="connsiteY456" fmla="*/ 1747960 h 2311974"/>
                <a:gd name="connsiteX457" fmla="*/ 30825 w 1809181"/>
                <a:gd name="connsiteY457" fmla="*/ 1733373 h 2311974"/>
                <a:gd name="connsiteX458" fmla="*/ 30825 w 1809181"/>
                <a:gd name="connsiteY458" fmla="*/ 1723649 h 2311974"/>
                <a:gd name="connsiteX459" fmla="*/ 18969 w 1809181"/>
                <a:gd name="connsiteY459" fmla="*/ 1723649 h 2311974"/>
                <a:gd name="connsiteX460" fmla="*/ 16598 w 1809181"/>
                <a:gd name="connsiteY460" fmla="*/ 1701769 h 2311974"/>
                <a:gd name="connsiteX461" fmla="*/ 4743 w 1809181"/>
                <a:gd name="connsiteY461" fmla="*/ 1701769 h 2311974"/>
                <a:gd name="connsiteX462" fmla="*/ 0 w 1809181"/>
                <a:gd name="connsiteY462" fmla="*/ 1684751 h 2311974"/>
                <a:gd name="connsiteX463" fmla="*/ 23712 w 1809181"/>
                <a:gd name="connsiteY463" fmla="*/ 1675027 h 2311974"/>
                <a:gd name="connsiteX464" fmla="*/ 23712 w 1809181"/>
                <a:gd name="connsiteY464" fmla="*/ 1672596 h 2311974"/>
                <a:gd name="connsiteX465" fmla="*/ 47423 w 1809181"/>
                <a:gd name="connsiteY465" fmla="*/ 1672596 h 2311974"/>
                <a:gd name="connsiteX466" fmla="*/ 40310 w 1809181"/>
                <a:gd name="connsiteY466" fmla="*/ 1638560 h 2311974"/>
                <a:gd name="connsiteX467" fmla="*/ 18969 w 1809181"/>
                <a:gd name="connsiteY467" fmla="*/ 1643422 h 2311974"/>
                <a:gd name="connsiteX468" fmla="*/ 16598 w 1809181"/>
                <a:gd name="connsiteY468" fmla="*/ 1611818 h 2311974"/>
                <a:gd name="connsiteX469" fmla="*/ 23712 w 1809181"/>
                <a:gd name="connsiteY469" fmla="*/ 1611818 h 2311974"/>
                <a:gd name="connsiteX470" fmla="*/ 11856 w 1809181"/>
                <a:gd name="connsiteY470" fmla="*/ 1602094 h 2311974"/>
                <a:gd name="connsiteX471" fmla="*/ 23712 w 1809181"/>
                <a:gd name="connsiteY471" fmla="*/ 1597232 h 2311974"/>
                <a:gd name="connsiteX472" fmla="*/ 16598 w 1809181"/>
                <a:gd name="connsiteY472" fmla="*/ 1582645 h 2311974"/>
                <a:gd name="connsiteX473" fmla="*/ 18969 w 1809181"/>
                <a:gd name="connsiteY473" fmla="*/ 1570489 h 2311974"/>
                <a:gd name="connsiteX474" fmla="*/ 18969 w 1809181"/>
                <a:gd name="connsiteY474" fmla="*/ 1553472 h 2311974"/>
                <a:gd name="connsiteX475" fmla="*/ 30825 w 1809181"/>
                <a:gd name="connsiteY475" fmla="*/ 1548610 h 2311974"/>
                <a:gd name="connsiteX476" fmla="*/ 30825 w 1809181"/>
                <a:gd name="connsiteY476" fmla="*/ 1541316 h 2311974"/>
                <a:gd name="connsiteX477" fmla="*/ 37939 w 1809181"/>
                <a:gd name="connsiteY477" fmla="*/ 1548610 h 2311974"/>
                <a:gd name="connsiteX478" fmla="*/ 52165 w 1809181"/>
                <a:gd name="connsiteY478" fmla="*/ 1541316 h 2311974"/>
                <a:gd name="connsiteX479" fmla="*/ 47423 w 1809181"/>
                <a:gd name="connsiteY479" fmla="*/ 1541316 h 2311974"/>
                <a:gd name="connsiteX480" fmla="*/ 54537 w 1809181"/>
                <a:gd name="connsiteY480" fmla="*/ 1538885 h 2311974"/>
                <a:gd name="connsiteX481" fmla="*/ 59279 w 1809181"/>
                <a:gd name="connsiteY481" fmla="*/ 1546179 h 2311974"/>
                <a:gd name="connsiteX482" fmla="*/ 66392 w 1809181"/>
                <a:gd name="connsiteY482" fmla="*/ 1546179 h 2311974"/>
                <a:gd name="connsiteX483" fmla="*/ 80619 w 1809181"/>
                <a:gd name="connsiteY483" fmla="*/ 1553472 h 2311974"/>
                <a:gd name="connsiteX484" fmla="*/ 85361 w 1809181"/>
                <a:gd name="connsiteY484" fmla="*/ 1548610 h 2311974"/>
                <a:gd name="connsiteX485" fmla="*/ 94846 w 1809181"/>
                <a:gd name="connsiteY485" fmla="*/ 1560765 h 2311974"/>
                <a:gd name="connsiteX486" fmla="*/ 99588 w 1809181"/>
                <a:gd name="connsiteY486" fmla="*/ 1570489 h 2311974"/>
                <a:gd name="connsiteX487" fmla="*/ 106702 w 1809181"/>
                <a:gd name="connsiteY487" fmla="*/ 1568058 h 2311974"/>
                <a:gd name="connsiteX488" fmla="*/ 113815 w 1809181"/>
                <a:gd name="connsiteY488" fmla="*/ 1575352 h 2311974"/>
                <a:gd name="connsiteX489" fmla="*/ 128042 w 1809181"/>
                <a:gd name="connsiteY489" fmla="*/ 1570489 h 2311974"/>
                <a:gd name="connsiteX490" fmla="*/ 132784 w 1809181"/>
                <a:gd name="connsiteY490" fmla="*/ 1582645 h 2311974"/>
                <a:gd name="connsiteX491" fmla="*/ 154124 w 1809181"/>
                <a:gd name="connsiteY491" fmla="*/ 1587507 h 2311974"/>
                <a:gd name="connsiteX492" fmla="*/ 154124 w 1809181"/>
                <a:gd name="connsiteY492" fmla="*/ 1570489 h 2311974"/>
                <a:gd name="connsiteX493" fmla="*/ 163609 w 1809181"/>
                <a:gd name="connsiteY493" fmla="*/ 1570489 h 2311974"/>
                <a:gd name="connsiteX494" fmla="*/ 173094 w 1809181"/>
                <a:gd name="connsiteY494" fmla="*/ 1553472 h 2311974"/>
                <a:gd name="connsiteX495" fmla="*/ 161238 w 1809181"/>
                <a:gd name="connsiteY495" fmla="*/ 1473246 h 2311974"/>
                <a:gd name="connsiteX496" fmla="*/ 168351 w 1809181"/>
                <a:gd name="connsiteY496" fmla="*/ 1478108 h 2311974"/>
                <a:gd name="connsiteX497" fmla="*/ 173094 w 1809181"/>
                <a:gd name="connsiteY497" fmla="*/ 1465952 h 2311974"/>
                <a:gd name="connsiteX498" fmla="*/ 180207 w 1809181"/>
                <a:gd name="connsiteY498" fmla="*/ 1470814 h 2311974"/>
                <a:gd name="connsiteX499" fmla="*/ 180207 w 1809181"/>
                <a:gd name="connsiteY499" fmla="*/ 1465952 h 2311974"/>
                <a:gd name="connsiteX500" fmla="*/ 194434 w 1809181"/>
                <a:gd name="connsiteY500" fmla="*/ 1465952 h 2311974"/>
                <a:gd name="connsiteX501" fmla="*/ 180207 w 1809181"/>
                <a:gd name="connsiteY501" fmla="*/ 1376002 h 2311974"/>
                <a:gd name="connsiteX502" fmla="*/ 161238 w 1809181"/>
                <a:gd name="connsiteY502" fmla="*/ 1380864 h 2311974"/>
                <a:gd name="connsiteX503" fmla="*/ 161238 w 1809181"/>
                <a:gd name="connsiteY503" fmla="*/ 1373571 h 2311974"/>
                <a:gd name="connsiteX504" fmla="*/ 135155 w 1809181"/>
                <a:gd name="connsiteY504" fmla="*/ 1373571 h 2311974"/>
                <a:gd name="connsiteX505" fmla="*/ 132784 w 1809181"/>
                <a:gd name="connsiteY505" fmla="*/ 1346829 h 2311974"/>
                <a:gd name="connsiteX506" fmla="*/ 132784 w 1809181"/>
                <a:gd name="connsiteY506" fmla="*/ 1334673 h 2311974"/>
                <a:gd name="connsiteX507" fmla="*/ 139898 w 1809181"/>
                <a:gd name="connsiteY507" fmla="*/ 1327380 h 2311974"/>
                <a:gd name="connsiteX508" fmla="*/ 135155 w 1809181"/>
                <a:gd name="connsiteY508" fmla="*/ 1305500 h 2311974"/>
                <a:gd name="connsiteX509" fmla="*/ 142269 w 1809181"/>
                <a:gd name="connsiteY509" fmla="*/ 1303069 h 2311974"/>
                <a:gd name="connsiteX510" fmla="*/ 139898 w 1809181"/>
                <a:gd name="connsiteY510" fmla="*/ 1298207 h 2311974"/>
                <a:gd name="connsiteX511" fmla="*/ 142269 w 1809181"/>
                <a:gd name="connsiteY511" fmla="*/ 1295775 h 2311974"/>
                <a:gd name="connsiteX512" fmla="*/ 149382 w 1809181"/>
                <a:gd name="connsiteY512" fmla="*/ 1295775 h 2311974"/>
                <a:gd name="connsiteX513" fmla="*/ 149382 w 1809181"/>
                <a:gd name="connsiteY513" fmla="*/ 1276327 h 2311974"/>
                <a:gd name="connsiteX514" fmla="*/ 142269 w 1809181"/>
                <a:gd name="connsiteY514" fmla="*/ 1276327 h 2311974"/>
                <a:gd name="connsiteX515" fmla="*/ 142269 w 1809181"/>
                <a:gd name="connsiteY515" fmla="*/ 1247154 h 2311974"/>
                <a:gd name="connsiteX516" fmla="*/ 154124 w 1809181"/>
                <a:gd name="connsiteY516" fmla="*/ 1242291 h 2311974"/>
                <a:gd name="connsiteX517" fmla="*/ 149382 w 1809181"/>
                <a:gd name="connsiteY517" fmla="*/ 1220411 h 2311974"/>
                <a:gd name="connsiteX518" fmla="*/ 180207 w 1809181"/>
                <a:gd name="connsiteY518" fmla="*/ 1215549 h 2311974"/>
                <a:gd name="connsiteX519" fmla="*/ 175465 w 1809181"/>
                <a:gd name="connsiteY519" fmla="*/ 1198532 h 2311974"/>
                <a:gd name="connsiteX520" fmla="*/ 161238 w 1809181"/>
                <a:gd name="connsiteY520" fmla="*/ 1193669 h 2311974"/>
                <a:gd name="connsiteX521" fmla="*/ 154124 w 1809181"/>
                <a:gd name="connsiteY521" fmla="*/ 1179083 h 2311974"/>
                <a:gd name="connsiteX522" fmla="*/ 132784 w 1809181"/>
                <a:gd name="connsiteY522" fmla="*/ 1179083 h 2311974"/>
                <a:gd name="connsiteX523" fmla="*/ 128042 w 1809181"/>
                <a:gd name="connsiteY523" fmla="*/ 1157203 h 2311974"/>
                <a:gd name="connsiteX524" fmla="*/ 118557 w 1809181"/>
                <a:gd name="connsiteY524" fmla="*/ 1157203 h 2311974"/>
                <a:gd name="connsiteX525" fmla="*/ 99588 w 1809181"/>
                <a:gd name="connsiteY525" fmla="*/ 1157203 h 2311974"/>
                <a:gd name="connsiteX526" fmla="*/ 94846 w 1809181"/>
                <a:gd name="connsiteY526" fmla="*/ 1132892 h 2311974"/>
                <a:gd name="connsiteX527" fmla="*/ 87732 w 1809181"/>
                <a:gd name="connsiteY527" fmla="*/ 1115874 h 2311974"/>
                <a:gd name="connsiteX528" fmla="*/ 85361 w 1809181"/>
                <a:gd name="connsiteY528" fmla="*/ 1084270 h 2311974"/>
                <a:gd name="connsiteX529" fmla="*/ 92475 w 1809181"/>
                <a:gd name="connsiteY529" fmla="*/ 1084270 h 2311974"/>
                <a:gd name="connsiteX530" fmla="*/ 94846 w 1809181"/>
                <a:gd name="connsiteY530" fmla="*/ 1074546 h 2311974"/>
                <a:gd name="connsiteX531" fmla="*/ 85361 w 1809181"/>
                <a:gd name="connsiteY531" fmla="*/ 1047803 h 2311974"/>
                <a:gd name="connsiteX532" fmla="*/ 80619 w 1809181"/>
                <a:gd name="connsiteY532" fmla="*/ 1025924 h 2311974"/>
                <a:gd name="connsiteX533" fmla="*/ 73506 w 1809181"/>
                <a:gd name="connsiteY533" fmla="*/ 1025924 h 2311974"/>
                <a:gd name="connsiteX534" fmla="*/ 71134 w 1809181"/>
                <a:gd name="connsiteY534" fmla="*/ 1021061 h 2311974"/>
                <a:gd name="connsiteX535" fmla="*/ 85361 w 1809181"/>
                <a:gd name="connsiteY535" fmla="*/ 999182 h 2311974"/>
                <a:gd name="connsiteX536" fmla="*/ 99588 w 1809181"/>
                <a:gd name="connsiteY536" fmla="*/ 1004044 h 2311974"/>
                <a:gd name="connsiteX537" fmla="*/ 101959 w 1809181"/>
                <a:gd name="connsiteY537" fmla="*/ 1011337 h 2311974"/>
                <a:gd name="connsiteX538" fmla="*/ 113815 w 1809181"/>
                <a:gd name="connsiteY538" fmla="*/ 1018630 h 2311974"/>
                <a:gd name="connsiteX539" fmla="*/ 132784 w 1809181"/>
                <a:gd name="connsiteY539" fmla="*/ 1018630 h 2311974"/>
                <a:gd name="connsiteX540" fmla="*/ 135155 w 1809181"/>
                <a:gd name="connsiteY540" fmla="*/ 1025924 h 2311974"/>
                <a:gd name="connsiteX541" fmla="*/ 147011 w 1809181"/>
                <a:gd name="connsiteY541" fmla="*/ 1021061 h 2311974"/>
                <a:gd name="connsiteX542" fmla="*/ 154124 w 1809181"/>
                <a:gd name="connsiteY542" fmla="*/ 1004044 h 2311974"/>
                <a:gd name="connsiteX543" fmla="*/ 208661 w 1809181"/>
                <a:gd name="connsiteY543" fmla="*/ 1006475 h 2311974"/>
                <a:gd name="connsiteX544" fmla="*/ 241857 w 1809181"/>
                <a:gd name="connsiteY544" fmla="*/ 1040510 h 2311974"/>
                <a:gd name="connsiteX545" fmla="*/ 244228 w 1809181"/>
                <a:gd name="connsiteY545" fmla="*/ 1028355 h 2311974"/>
                <a:gd name="connsiteX546" fmla="*/ 237114 w 1809181"/>
                <a:gd name="connsiteY546" fmla="*/ 1028355 h 2311974"/>
                <a:gd name="connsiteX547" fmla="*/ 234743 w 1809181"/>
                <a:gd name="connsiteY547" fmla="*/ 1021061 h 2311974"/>
                <a:gd name="connsiteX548" fmla="*/ 222888 w 1809181"/>
                <a:gd name="connsiteY548" fmla="*/ 1011337 h 2311974"/>
                <a:gd name="connsiteX549" fmla="*/ 227630 w 1809181"/>
                <a:gd name="connsiteY549" fmla="*/ 1004044 h 2311974"/>
                <a:gd name="connsiteX550" fmla="*/ 234743 w 1809181"/>
                <a:gd name="connsiteY550" fmla="*/ 1004044 h 2311974"/>
                <a:gd name="connsiteX551" fmla="*/ 237114 w 1809181"/>
                <a:gd name="connsiteY551" fmla="*/ 991888 h 2311974"/>
                <a:gd name="connsiteX552" fmla="*/ 256084 w 1809181"/>
                <a:gd name="connsiteY552" fmla="*/ 991888 h 2311974"/>
                <a:gd name="connsiteX553" fmla="*/ 258455 w 1809181"/>
                <a:gd name="connsiteY553" fmla="*/ 977302 h 2311974"/>
                <a:gd name="connsiteX554" fmla="*/ 265568 w 1809181"/>
                <a:gd name="connsiteY554" fmla="*/ 979733 h 2311974"/>
                <a:gd name="connsiteX555" fmla="*/ 275053 w 1809181"/>
                <a:gd name="connsiteY555" fmla="*/ 965146 h 2311974"/>
                <a:gd name="connsiteX556" fmla="*/ 296393 w 1809181"/>
                <a:gd name="connsiteY556" fmla="*/ 970008 h 2311974"/>
                <a:gd name="connsiteX557" fmla="*/ 296393 w 1809181"/>
                <a:gd name="connsiteY557" fmla="*/ 977302 h 2311974"/>
                <a:gd name="connsiteX558" fmla="*/ 317733 w 1809181"/>
                <a:gd name="connsiteY558" fmla="*/ 991888 h 2311974"/>
                <a:gd name="connsiteX559" fmla="*/ 317733 w 1809181"/>
                <a:gd name="connsiteY559" fmla="*/ 943266 h 2311974"/>
                <a:gd name="connsiteX560" fmla="*/ 329589 w 1809181"/>
                <a:gd name="connsiteY560" fmla="*/ 935973 h 2311974"/>
                <a:gd name="connsiteX561" fmla="*/ 336702 w 1809181"/>
                <a:gd name="connsiteY561" fmla="*/ 921386 h 2311974"/>
                <a:gd name="connsiteX562" fmla="*/ 353300 w 1809181"/>
                <a:gd name="connsiteY562" fmla="*/ 921386 h 2311974"/>
                <a:gd name="connsiteX563" fmla="*/ 358043 w 1809181"/>
                <a:gd name="connsiteY563" fmla="*/ 909231 h 2311974"/>
                <a:gd name="connsiteX564" fmla="*/ 386496 w 1809181"/>
                <a:gd name="connsiteY564" fmla="*/ 909231 h 2311974"/>
                <a:gd name="connsiteX565" fmla="*/ 386496 w 1809181"/>
                <a:gd name="connsiteY565" fmla="*/ 899507 h 2311974"/>
                <a:gd name="connsiteX566" fmla="*/ 374641 w 1809181"/>
                <a:gd name="connsiteY566" fmla="*/ 894644 h 2311974"/>
                <a:gd name="connsiteX567" fmla="*/ 384125 w 1809181"/>
                <a:gd name="connsiteY567" fmla="*/ 882489 h 2311974"/>
                <a:gd name="connsiteX568" fmla="*/ 367527 w 1809181"/>
                <a:gd name="connsiteY568" fmla="*/ 872764 h 2311974"/>
                <a:gd name="connsiteX569" fmla="*/ 374641 w 1809181"/>
                <a:gd name="connsiteY569" fmla="*/ 865471 h 2311974"/>
                <a:gd name="connsiteX570" fmla="*/ 379383 w 1809181"/>
                <a:gd name="connsiteY570" fmla="*/ 867902 h 2311974"/>
                <a:gd name="connsiteX571" fmla="*/ 384125 w 1809181"/>
                <a:gd name="connsiteY571" fmla="*/ 860609 h 2311974"/>
                <a:gd name="connsiteX572" fmla="*/ 379383 w 1809181"/>
                <a:gd name="connsiteY572" fmla="*/ 860609 h 2311974"/>
                <a:gd name="connsiteX573" fmla="*/ 391239 w 1809181"/>
                <a:gd name="connsiteY573" fmla="*/ 853316 h 2311974"/>
                <a:gd name="connsiteX574" fmla="*/ 393610 w 1809181"/>
                <a:gd name="connsiteY574" fmla="*/ 846022 h 2311974"/>
                <a:gd name="connsiteX575" fmla="*/ 400723 w 1809181"/>
                <a:gd name="connsiteY575" fmla="*/ 858178 h 2311974"/>
                <a:gd name="connsiteX576" fmla="*/ 407837 w 1809181"/>
                <a:gd name="connsiteY576" fmla="*/ 853316 h 2311974"/>
                <a:gd name="connsiteX577" fmla="*/ 407837 w 1809181"/>
                <a:gd name="connsiteY577" fmla="*/ 831436 h 2311974"/>
                <a:gd name="connsiteX578" fmla="*/ 414950 w 1809181"/>
                <a:gd name="connsiteY578" fmla="*/ 831436 h 2311974"/>
                <a:gd name="connsiteX579" fmla="*/ 414950 w 1809181"/>
                <a:gd name="connsiteY579" fmla="*/ 811987 h 2311974"/>
                <a:gd name="connsiteX580" fmla="*/ 422063 w 1809181"/>
                <a:gd name="connsiteY580" fmla="*/ 809556 h 2311974"/>
                <a:gd name="connsiteX581" fmla="*/ 429177 w 1809181"/>
                <a:gd name="connsiteY581" fmla="*/ 802263 h 2311974"/>
                <a:gd name="connsiteX582" fmla="*/ 445775 w 1809181"/>
                <a:gd name="connsiteY582" fmla="*/ 804694 h 2311974"/>
                <a:gd name="connsiteX583" fmla="*/ 445775 w 1809181"/>
                <a:gd name="connsiteY583" fmla="*/ 809556 h 2311974"/>
                <a:gd name="connsiteX584" fmla="*/ 452888 w 1809181"/>
                <a:gd name="connsiteY584" fmla="*/ 804694 h 2311974"/>
                <a:gd name="connsiteX585" fmla="*/ 460002 w 1809181"/>
                <a:gd name="connsiteY585" fmla="*/ 804694 h 2311974"/>
                <a:gd name="connsiteX586" fmla="*/ 460002 w 1809181"/>
                <a:gd name="connsiteY586" fmla="*/ 802263 h 2311974"/>
                <a:gd name="connsiteX587" fmla="*/ 474229 w 1809181"/>
                <a:gd name="connsiteY587" fmla="*/ 797400 h 2311974"/>
                <a:gd name="connsiteX588" fmla="*/ 469486 w 1809181"/>
                <a:gd name="connsiteY588" fmla="*/ 777952 h 2311974"/>
                <a:gd name="connsiteX589" fmla="*/ 462373 w 1809181"/>
                <a:gd name="connsiteY589" fmla="*/ 770658 h 2311974"/>
                <a:gd name="connsiteX590" fmla="*/ 467115 w 1809181"/>
                <a:gd name="connsiteY590" fmla="*/ 768227 h 2311974"/>
                <a:gd name="connsiteX591" fmla="*/ 493198 w 1809181"/>
                <a:gd name="connsiteY591" fmla="*/ 763365 h 2311974"/>
                <a:gd name="connsiteX592" fmla="*/ 535878 w 1809181"/>
                <a:gd name="connsiteY592" fmla="*/ 741485 h 2311974"/>
                <a:gd name="connsiteX593" fmla="*/ 524023 w 1809181"/>
                <a:gd name="connsiteY593" fmla="*/ 726899 h 2311974"/>
                <a:gd name="connsiteX594" fmla="*/ 469486 w 1809181"/>
                <a:gd name="connsiteY594" fmla="*/ 705019 h 2311974"/>
                <a:gd name="connsiteX595" fmla="*/ 493198 w 1809181"/>
                <a:gd name="connsiteY595" fmla="*/ 680708 h 2311974"/>
                <a:gd name="connsiteX596" fmla="*/ 500311 w 1809181"/>
                <a:gd name="connsiteY596" fmla="*/ 673414 h 2311974"/>
                <a:gd name="connsiteX597" fmla="*/ 528765 w 1809181"/>
                <a:gd name="connsiteY597" fmla="*/ 670983 h 2311974"/>
                <a:gd name="connsiteX598" fmla="*/ 616497 w 1809181"/>
                <a:gd name="connsiteY598" fmla="*/ 692863 h 2311974"/>
                <a:gd name="connsiteX599" fmla="*/ 630724 w 1809181"/>
                <a:gd name="connsiteY599" fmla="*/ 688001 h 2311974"/>
                <a:gd name="connsiteX600" fmla="*/ 630724 w 1809181"/>
                <a:gd name="connsiteY600" fmla="*/ 695294 h 2311974"/>
                <a:gd name="connsiteX601" fmla="*/ 640208 w 1809181"/>
                <a:gd name="connsiteY601" fmla="*/ 695294 h 2311974"/>
                <a:gd name="connsiteX602" fmla="*/ 644951 w 1809181"/>
                <a:gd name="connsiteY602" fmla="*/ 678277 h 2311974"/>
                <a:gd name="connsiteX603" fmla="*/ 652064 w 1809181"/>
                <a:gd name="connsiteY603" fmla="*/ 666121 h 2311974"/>
                <a:gd name="connsiteX604" fmla="*/ 663920 w 1809181"/>
                <a:gd name="connsiteY604" fmla="*/ 688001 h 2311974"/>
                <a:gd name="connsiteX605" fmla="*/ 671033 w 1809181"/>
                <a:gd name="connsiteY605" fmla="*/ 685570 h 2311974"/>
                <a:gd name="connsiteX606" fmla="*/ 685260 w 1809181"/>
                <a:gd name="connsiteY606" fmla="*/ 700156 h 2311974"/>
                <a:gd name="connsiteX607" fmla="*/ 685260 w 1809181"/>
                <a:gd name="connsiteY607" fmla="*/ 700156 h 2311974"/>
                <a:gd name="connsiteX608" fmla="*/ 671033 w 1809181"/>
                <a:gd name="connsiteY608" fmla="*/ 685570 h 2311974"/>
                <a:gd name="connsiteX609" fmla="*/ 663920 w 1809181"/>
                <a:gd name="connsiteY609" fmla="*/ 688001 h 2311974"/>
                <a:gd name="connsiteX610" fmla="*/ 652064 w 1809181"/>
                <a:gd name="connsiteY610" fmla="*/ 666121 h 2311974"/>
                <a:gd name="connsiteX611" fmla="*/ 652064 w 1809181"/>
                <a:gd name="connsiteY611" fmla="*/ 658827 h 2311974"/>
                <a:gd name="connsiteX612" fmla="*/ 673404 w 1809181"/>
                <a:gd name="connsiteY612" fmla="*/ 646672 h 2311974"/>
                <a:gd name="connsiteX613" fmla="*/ 666291 w 1809181"/>
                <a:gd name="connsiteY613" fmla="*/ 639379 h 2311974"/>
                <a:gd name="connsiteX614" fmla="*/ 697116 w 1809181"/>
                <a:gd name="connsiteY614" fmla="*/ 629654 h 2311974"/>
                <a:gd name="connsiteX615" fmla="*/ 692374 w 1809181"/>
                <a:gd name="connsiteY615" fmla="*/ 615068 h 2311974"/>
                <a:gd name="connsiteX616" fmla="*/ 659178 w 1809181"/>
                <a:gd name="connsiteY616" fmla="*/ 610205 h 2311974"/>
                <a:gd name="connsiteX617" fmla="*/ 656806 w 1809181"/>
                <a:gd name="connsiteY617" fmla="*/ 595619 h 2311974"/>
                <a:gd name="connsiteX618" fmla="*/ 666291 w 1809181"/>
                <a:gd name="connsiteY618" fmla="*/ 534841 h 2311974"/>
                <a:gd name="connsiteX619" fmla="*/ 656806 w 1809181"/>
                <a:gd name="connsiteY619" fmla="*/ 525117 h 2311974"/>
                <a:gd name="connsiteX620" fmla="*/ 656806 w 1809181"/>
                <a:gd name="connsiteY620" fmla="*/ 503237 h 2311974"/>
                <a:gd name="connsiteX621" fmla="*/ 640208 w 1809181"/>
                <a:gd name="connsiteY621" fmla="*/ 503237 h 2311974"/>
                <a:gd name="connsiteX622" fmla="*/ 644951 w 1809181"/>
                <a:gd name="connsiteY622" fmla="*/ 471633 h 2311974"/>
                <a:gd name="connsiteX623" fmla="*/ 637837 w 1809181"/>
                <a:gd name="connsiteY623" fmla="*/ 464340 h 2311974"/>
                <a:gd name="connsiteX624" fmla="*/ 640208 w 1809181"/>
                <a:gd name="connsiteY624" fmla="*/ 444891 h 2311974"/>
                <a:gd name="connsiteX625" fmla="*/ 659178 w 1809181"/>
                <a:gd name="connsiteY625" fmla="*/ 444891 h 2311974"/>
                <a:gd name="connsiteX626" fmla="*/ 678147 w 1809181"/>
                <a:gd name="connsiteY626" fmla="*/ 430304 h 2311974"/>
                <a:gd name="connsiteX627" fmla="*/ 680518 w 1809181"/>
                <a:gd name="connsiteY627" fmla="*/ 427873 h 2311974"/>
                <a:gd name="connsiteX628" fmla="*/ 659178 w 1809181"/>
                <a:gd name="connsiteY628" fmla="*/ 423011 h 2311974"/>
                <a:gd name="connsiteX629" fmla="*/ 666291 w 1809181"/>
                <a:gd name="connsiteY629" fmla="*/ 405993 h 2311974"/>
                <a:gd name="connsiteX630" fmla="*/ 692374 w 1809181"/>
                <a:gd name="connsiteY630" fmla="*/ 408424 h 2311974"/>
                <a:gd name="connsiteX631" fmla="*/ 687631 w 1809181"/>
                <a:gd name="connsiteY631" fmla="*/ 388975 h 2311974"/>
                <a:gd name="connsiteX632" fmla="*/ 687631 w 1809181"/>
                <a:gd name="connsiteY632" fmla="*/ 374389 h 2311974"/>
                <a:gd name="connsiteX633" fmla="*/ 704229 w 1809181"/>
                <a:gd name="connsiteY633" fmla="*/ 374389 h 2311974"/>
                <a:gd name="connsiteX634" fmla="*/ 706600 w 1809181"/>
                <a:gd name="connsiteY634" fmla="*/ 367096 h 2311974"/>
                <a:gd name="connsiteX635" fmla="*/ 713714 w 1809181"/>
                <a:gd name="connsiteY635" fmla="*/ 364665 h 2311974"/>
                <a:gd name="connsiteX636" fmla="*/ 711343 w 1809181"/>
                <a:gd name="connsiteY636" fmla="*/ 347647 h 2311974"/>
                <a:gd name="connsiteX637" fmla="*/ 739796 w 1809181"/>
                <a:gd name="connsiteY637" fmla="*/ 337922 h 2311974"/>
                <a:gd name="connsiteX638" fmla="*/ 727941 w 1809181"/>
                <a:gd name="connsiteY638" fmla="*/ 333060 h 2311974"/>
                <a:gd name="connsiteX639" fmla="*/ 725569 w 1809181"/>
                <a:gd name="connsiteY639" fmla="*/ 311180 h 2311974"/>
                <a:gd name="connsiteX640" fmla="*/ 718456 w 1809181"/>
                <a:gd name="connsiteY640" fmla="*/ 308749 h 2311974"/>
                <a:gd name="connsiteX641" fmla="*/ 725569 w 1809181"/>
                <a:gd name="connsiteY641" fmla="*/ 299025 h 2311974"/>
                <a:gd name="connsiteX642" fmla="*/ 725569 w 1809181"/>
                <a:gd name="connsiteY642" fmla="*/ 296594 h 2311974"/>
                <a:gd name="connsiteX643" fmla="*/ 713714 w 1809181"/>
                <a:gd name="connsiteY643" fmla="*/ 291732 h 2311974"/>
                <a:gd name="connsiteX644" fmla="*/ 704229 w 1809181"/>
                <a:gd name="connsiteY644" fmla="*/ 299025 h 2311974"/>
                <a:gd name="connsiteX645" fmla="*/ 692374 w 1809181"/>
                <a:gd name="connsiteY645" fmla="*/ 282007 h 2311974"/>
                <a:gd name="connsiteX646" fmla="*/ 706600 w 1809181"/>
                <a:gd name="connsiteY646" fmla="*/ 255265 h 2311974"/>
                <a:gd name="connsiteX647" fmla="*/ 713714 w 1809181"/>
                <a:gd name="connsiteY647" fmla="*/ 267421 h 2311974"/>
                <a:gd name="connsiteX648" fmla="*/ 732683 w 1809181"/>
                <a:gd name="connsiteY648" fmla="*/ 240679 h 2311974"/>
                <a:gd name="connsiteX649" fmla="*/ 742167 w 1809181"/>
                <a:gd name="connsiteY649" fmla="*/ 240679 h 2311974"/>
                <a:gd name="connsiteX650" fmla="*/ 742167 w 1809181"/>
                <a:gd name="connsiteY650" fmla="*/ 233385 h 2311974"/>
                <a:gd name="connsiteX651" fmla="*/ 720827 w 1809181"/>
                <a:gd name="connsiteY651" fmla="*/ 218799 h 2311974"/>
                <a:gd name="connsiteX652" fmla="*/ 727941 w 1809181"/>
                <a:gd name="connsiteY652" fmla="*/ 199350 h 2311974"/>
                <a:gd name="connsiteX653" fmla="*/ 754023 w 1809181"/>
                <a:gd name="connsiteY653" fmla="*/ 199350 h 2311974"/>
                <a:gd name="connsiteX654" fmla="*/ 761137 w 1809181"/>
                <a:gd name="connsiteY654" fmla="*/ 192057 h 2311974"/>
                <a:gd name="connsiteX655" fmla="*/ 732683 w 1809181"/>
                <a:gd name="connsiteY655" fmla="*/ 150728 h 2311974"/>
                <a:gd name="connsiteX656" fmla="*/ 742167 w 1809181"/>
                <a:gd name="connsiteY656" fmla="*/ 131279 h 2311974"/>
                <a:gd name="connsiteX657" fmla="*/ 775363 w 1809181"/>
                <a:gd name="connsiteY657" fmla="*/ 116693 h 2311974"/>
                <a:gd name="connsiteX658" fmla="*/ 780106 w 1809181"/>
                <a:gd name="connsiteY658" fmla="*/ 131279 h 2311974"/>
                <a:gd name="connsiteX659" fmla="*/ 801446 w 1809181"/>
                <a:gd name="connsiteY659" fmla="*/ 116693 h 2311974"/>
                <a:gd name="connsiteX660" fmla="*/ 796704 w 1809181"/>
                <a:gd name="connsiteY660" fmla="*/ 109399 h 2311974"/>
                <a:gd name="connsiteX661" fmla="*/ 813302 w 1809181"/>
                <a:gd name="connsiteY661" fmla="*/ 102106 h 2311974"/>
                <a:gd name="connsiteX662" fmla="*/ 813302 w 1809181"/>
                <a:gd name="connsiteY662" fmla="*/ 94813 h 2311974"/>
                <a:gd name="connsiteX663" fmla="*/ 822786 w 1809181"/>
                <a:gd name="connsiteY663" fmla="*/ 87519 h 2311974"/>
                <a:gd name="connsiteX664" fmla="*/ 808559 w 1809181"/>
                <a:gd name="connsiteY664" fmla="*/ 53484 h 2311974"/>
                <a:gd name="connsiteX665" fmla="*/ 806188 w 1809181"/>
                <a:gd name="connsiteY665" fmla="*/ 7293 h 2311974"/>
                <a:gd name="connsiteX666" fmla="*/ 848869 w 1809181"/>
                <a:gd name="connsiteY666" fmla="*/ 17018 h 2311974"/>
                <a:gd name="connsiteX667" fmla="*/ 870209 w 1809181"/>
                <a:gd name="connsiteY667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244228 w 1809181"/>
                <a:gd name="connsiteY418" fmla="*/ 2136935 h 2311974"/>
                <a:gd name="connsiteX419" fmla="*/ 263197 w 1809181"/>
                <a:gd name="connsiteY419" fmla="*/ 2124780 h 2311974"/>
                <a:gd name="connsiteX420" fmla="*/ 263197 w 1809181"/>
                <a:gd name="connsiteY420" fmla="*/ 2119918 h 2311974"/>
                <a:gd name="connsiteX421" fmla="*/ 284537 w 1809181"/>
                <a:gd name="connsiteY421" fmla="*/ 2105331 h 2311974"/>
                <a:gd name="connsiteX422" fmla="*/ 339073 w 1809181"/>
                <a:gd name="connsiteY422" fmla="*/ 2034829 h 2311974"/>
                <a:gd name="connsiteX423" fmla="*/ 343816 w 1809181"/>
                <a:gd name="connsiteY423" fmla="*/ 2034829 h 2311974"/>
                <a:gd name="connsiteX424" fmla="*/ 343816 w 1809181"/>
                <a:gd name="connsiteY424" fmla="*/ 2008087 h 2311974"/>
                <a:gd name="connsiteX425" fmla="*/ 317733 w 1809181"/>
                <a:gd name="connsiteY425" fmla="*/ 2008087 h 2311974"/>
                <a:gd name="connsiteX426" fmla="*/ 320104 w 1809181"/>
                <a:gd name="connsiteY426" fmla="*/ 2000794 h 2311974"/>
                <a:gd name="connsiteX427" fmla="*/ 312991 w 1809181"/>
                <a:gd name="connsiteY427" fmla="*/ 1998363 h 2311974"/>
                <a:gd name="connsiteX428" fmla="*/ 298764 w 1809181"/>
                <a:gd name="connsiteY428" fmla="*/ 2020243 h 2311974"/>
                <a:gd name="connsiteX429" fmla="*/ 265568 w 1809181"/>
                <a:gd name="connsiteY429" fmla="*/ 1991069 h 2311974"/>
                <a:gd name="connsiteX430" fmla="*/ 263197 w 1809181"/>
                <a:gd name="connsiteY430" fmla="*/ 1991069 h 2311974"/>
                <a:gd name="connsiteX431" fmla="*/ 234743 w 1809181"/>
                <a:gd name="connsiteY431" fmla="*/ 1944879 h 2311974"/>
                <a:gd name="connsiteX432" fmla="*/ 227630 w 1809181"/>
                <a:gd name="connsiteY432" fmla="*/ 1957034 h 2311974"/>
                <a:gd name="connsiteX433" fmla="*/ 215774 w 1809181"/>
                <a:gd name="connsiteY433" fmla="*/ 1942447 h 2311974"/>
                <a:gd name="connsiteX434" fmla="*/ 208661 w 1809181"/>
                <a:gd name="connsiteY434" fmla="*/ 1944879 h 2311974"/>
                <a:gd name="connsiteX435" fmla="*/ 196805 w 1809181"/>
                <a:gd name="connsiteY435" fmla="*/ 1930292 h 2311974"/>
                <a:gd name="connsiteX436" fmla="*/ 173094 w 1809181"/>
                <a:gd name="connsiteY436" fmla="*/ 1952172 h 2311974"/>
                <a:gd name="connsiteX437" fmla="*/ 139898 w 1809181"/>
                <a:gd name="connsiteY437" fmla="*/ 1893826 h 2311974"/>
                <a:gd name="connsiteX438" fmla="*/ 106702 w 1809181"/>
                <a:gd name="connsiteY438" fmla="*/ 1910843 h 2311974"/>
                <a:gd name="connsiteX439" fmla="*/ 99588 w 1809181"/>
                <a:gd name="connsiteY439" fmla="*/ 1903550 h 2311974"/>
                <a:gd name="connsiteX440" fmla="*/ 99588 w 1809181"/>
                <a:gd name="connsiteY440" fmla="*/ 1896257 h 2311974"/>
                <a:gd name="connsiteX441" fmla="*/ 106702 w 1809181"/>
                <a:gd name="connsiteY441" fmla="*/ 1893826 h 2311974"/>
                <a:gd name="connsiteX442" fmla="*/ 106702 w 1809181"/>
                <a:gd name="connsiteY442" fmla="*/ 1886532 h 2311974"/>
                <a:gd name="connsiteX443" fmla="*/ 87732 w 1809181"/>
                <a:gd name="connsiteY443" fmla="*/ 1888963 h 2311974"/>
                <a:gd name="connsiteX444" fmla="*/ 85361 w 1809181"/>
                <a:gd name="connsiteY444" fmla="*/ 1867083 h 2311974"/>
                <a:gd name="connsiteX445" fmla="*/ 101959 w 1809181"/>
                <a:gd name="connsiteY445" fmla="*/ 1867083 h 2311974"/>
                <a:gd name="connsiteX446" fmla="*/ 101959 w 1809181"/>
                <a:gd name="connsiteY446" fmla="*/ 1859790 h 2311974"/>
                <a:gd name="connsiteX447" fmla="*/ 113815 w 1809181"/>
                <a:gd name="connsiteY447" fmla="*/ 1862221 h 2311974"/>
                <a:gd name="connsiteX448" fmla="*/ 120928 w 1809181"/>
                <a:gd name="connsiteY448" fmla="*/ 1847635 h 2311974"/>
                <a:gd name="connsiteX449" fmla="*/ 85361 w 1809181"/>
                <a:gd name="connsiteY449" fmla="*/ 1852497 h 2311974"/>
                <a:gd name="connsiteX450" fmla="*/ 78248 w 1809181"/>
                <a:gd name="connsiteY450" fmla="*/ 1813599 h 2311974"/>
                <a:gd name="connsiteX451" fmla="*/ 71134 w 1809181"/>
                <a:gd name="connsiteY451" fmla="*/ 1813599 h 2311974"/>
                <a:gd name="connsiteX452" fmla="*/ 64021 w 1809181"/>
                <a:gd name="connsiteY452" fmla="*/ 1764977 h 2311974"/>
                <a:gd name="connsiteX453" fmla="*/ 23712 w 1809181"/>
                <a:gd name="connsiteY453" fmla="*/ 1772271 h 2311974"/>
                <a:gd name="connsiteX454" fmla="*/ 23712 w 1809181"/>
                <a:gd name="connsiteY454" fmla="*/ 1750391 h 2311974"/>
                <a:gd name="connsiteX455" fmla="*/ 26083 w 1809181"/>
                <a:gd name="connsiteY455" fmla="*/ 1747960 h 2311974"/>
                <a:gd name="connsiteX456" fmla="*/ 30825 w 1809181"/>
                <a:gd name="connsiteY456" fmla="*/ 1733373 h 2311974"/>
                <a:gd name="connsiteX457" fmla="*/ 30825 w 1809181"/>
                <a:gd name="connsiteY457" fmla="*/ 1723649 h 2311974"/>
                <a:gd name="connsiteX458" fmla="*/ 18969 w 1809181"/>
                <a:gd name="connsiteY458" fmla="*/ 1723649 h 2311974"/>
                <a:gd name="connsiteX459" fmla="*/ 16598 w 1809181"/>
                <a:gd name="connsiteY459" fmla="*/ 1701769 h 2311974"/>
                <a:gd name="connsiteX460" fmla="*/ 4743 w 1809181"/>
                <a:gd name="connsiteY460" fmla="*/ 1701769 h 2311974"/>
                <a:gd name="connsiteX461" fmla="*/ 0 w 1809181"/>
                <a:gd name="connsiteY461" fmla="*/ 1684751 h 2311974"/>
                <a:gd name="connsiteX462" fmla="*/ 23712 w 1809181"/>
                <a:gd name="connsiteY462" fmla="*/ 1675027 h 2311974"/>
                <a:gd name="connsiteX463" fmla="*/ 23712 w 1809181"/>
                <a:gd name="connsiteY463" fmla="*/ 1672596 h 2311974"/>
                <a:gd name="connsiteX464" fmla="*/ 47423 w 1809181"/>
                <a:gd name="connsiteY464" fmla="*/ 1672596 h 2311974"/>
                <a:gd name="connsiteX465" fmla="*/ 40310 w 1809181"/>
                <a:gd name="connsiteY465" fmla="*/ 1638560 h 2311974"/>
                <a:gd name="connsiteX466" fmla="*/ 18969 w 1809181"/>
                <a:gd name="connsiteY466" fmla="*/ 1643422 h 2311974"/>
                <a:gd name="connsiteX467" fmla="*/ 16598 w 1809181"/>
                <a:gd name="connsiteY467" fmla="*/ 1611818 h 2311974"/>
                <a:gd name="connsiteX468" fmla="*/ 23712 w 1809181"/>
                <a:gd name="connsiteY468" fmla="*/ 1611818 h 2311974"/>
                <a:gd name="connsiteX469" fmla="*/ 11856 w 1809181"/>
                <a:gd name="connsiteY469" fmla="*/ 1602094 h 2311974"/>
                <a:gd name="connsiteX470" fmla="*/ 23712 w 1809181"/>
                <a:gd name="connsiteY470" fmla="*/ 1597232 h 2311974"/>
                <a:gd name="connsiteX471" fmla="*/ 16598 w 1809181"/>
                <a:gd name="connsiteY471" fmla="*/ 1582645 h 2311974"/>
                <a:gd name="connsiteX472" fmla="*/ 18969 w 1809181"/>
                <a:gd name="connsiteY472" fmla="*/ 1570489 h 2311974"/>
                <a:gd name="connsiteX473" fmla="*/ 18969 w 1809181"/>
                <a:gd name="connsiteY473" fmla="*/ 1553472 h 2311974"/>
                <a:gd name="connsiteX474" fmla="*/ 30825 w 1809181"/>
                <a:gd name="connsiteY474" fmla="*/ 1548610 h 2311974"/>
                <a:gd name="connsiteX475" fmla="*/ 30825 w 1809181"/>
                <a:gd name="connsiteY475" fmla="*/ 1541316 h 2311974"/>
                <a:gd name="connsiteX476" fmla="*/ 37939 w 1809181"/>
                <a:gd name="connsiteY476" fmla="*/ 1548610 h 2311974"/>
                <a:gd name="connsiteX477" fmla="*/ 52165 w 1809181"/>
                <a:gd name="connsiteY477" fmla="*/ 1541316 h 2311974"/>
                <a:gd name="connsiteX478" fmla="*/ 47423 w 1809181"/>
                <a:gd name="connsiteY478" fmla="*/ 1541316 h 2311974"/>
                <a:gd name="connsiteX479" fmla="*/ 54537 w 1809181"/>
                <a:gd name="connsiteY479" fmla="*/ 1538885 h 2311974"/>
                <a:gd name="connsiteX480" fmla="*/ 59279 w 1809181"/>
                <a:gd name="connsiteY480" fmla="*/ 1546179 h 2311974"/>
                <a:gd name="connsiteX481" fmla="*/ 66392 w 1809181"/>
                <a:gd name="connsiteY481" fmla="*/ 1546179 h 2311974"/>
                <a:gd name="connsiteX482" fmla="*/ 80619 w 1809181"/>
                <a:gd name="connsiteY482" fmla="*/ 1553472 h 2311974"/>
                <a:gd name="connsiteX483" fmla="*/ 85361 w 1809181"/>
                <a:gd name="connsiteY483" fmla="*/ 1548610 h 2311974"/>
                <a:gd name="connsiteX484" fmla="*/ 94846 w 1809181"/>
                <a:gd name="connsiteY484" fmla="*/ 1560765 h 2311974"/>
                <a:gd name="connsiteX485" fmla="*/ 99588 w 1809181"/>
                <a:gd name="connsiteY485" fmla="*/ 1570489 h 2311974"/>
                <a:gd name="connsiteX486" fmla="*/ 106702 w 1809181"/>
                <a:gd name="connsiteY486" fmla="*/ 1568058 h 2311974"/>
                <a:gd name="connsiteX487" fmla="*/ 113815 w 1809181"/>
                <a:gd name="connsiteY487" fmla="*/ 1575352 h 2311974"/>
                <a:gd name="connsiteX488" fmla="*/ 128042 w 1809181"/>
                <a:gd name="connsiteY488" fmla="*/ 1570489 h 2311974"/>
                <a:gd name="connsiteX489" fmla="*/ 132784 w 1809181"/>
                <a:gd name="connsiteY489" fmla="*/ 1582645 h 2311974"/>
                <a:gd name="connsiteX490" fmla="*/ 154124 w 1809181"/>
                <a:gd name="connsiteY490" fmla="*/ 1587507 h 2311974"/>
                <a:gd name="connsiteX491" fmla="*/ 154124 w 1809181"/>
                <a:gd name="connsiteY491" fmla="*/ 1570489 h 2311974"/>
                <a:gd name="connsiteX492" fmla="*/ 163609 w 1809181"/>
                <a:gd name="connsiteY492" fmla="*/ 1570489 h 2311974"/>
                <a:gd name="connsiteX493" fmla="*/ 173094 w 1809181"/>
                <a:gd name="connsiteY493" fmla="*/ 1553472 h 2311974"/>
                <a:gd name="connsiteX494" fmla="*/ 161238 w 1809181"/>
                <a:gd name="connsiteY494" fmla="*/ 1473246 h 2311974"/>
                <a:gd name="connsiteX495" fmla="*/ 168351 w 1809181"/>
                <a:gd name="connsiteY495" fmla="*/ 1478108 h 2311974"/>
                <a:gd name="connsiteX496" fmla="*/ 173094 w 1809181"/>
                <a:gd name="connsiteY496" fmla="*/ 1465952 h 2311974"/>
                <a:gd name="connsiteX497" fmla="*/ 180207 w 1809181"/>
                <a:gd name="connsiteY497" fmla="*/ 1470814 h 2311974"/>
                <a:gd name="connsiteX498" fmla="*/ 180207 w 1809181"/>
                <a:gd name="connsiteY498" fmla="*/ 1465952 h 2311974"/>
                <a:gd name="connsiteX499" fmla="*/ 194434 w 1809181"/>
                <a:gd name="connsiteY499" fmla="*/ 1465952 h 2311974"/>
                <a:gd name="connsiteX500" fmla="*/ 180207 w 1809181"/>
                <a:gd name="connsiteY500" fmla="*/ 1376002 h 2311974"/>
                <a:gd name="connsiteX501" fmla="*/ 161238 w 1809181"/>
                <a:gd name="connsiteY501" fmla="*/ 1380864 h 2311974"/>
                <a:gd name="connsiteX502" fmla="*/ 161238 w 1809181"/>
                <a:gd name="connsiteY502" fmla="*/ 1373571 h 2311974"/>
                <a:gd name="connsiteX503" fmla="*/ 135155 w 1809181"/>
                <a:gd name="connsiteY503" fmla="*/ 1373571 h 2311974"/>
                <a:gd name="connsiteX504" fmla="*/ 132784 w 1809181"/>
                <a:gd name="connsiteY504" fmla="*/ 1346829 h 2311974"/>
                <a:gd name="connsiteX505" fmla="*/ 132784 w 1809181"/>
                <a:gd name="connsiteY505" fmla="*/ 1334673 h 2311974"/>
                <a:gd name="connsiteX506" fmla="*/ 139898 w 1809181"/>
                <a:gd name="connsiteY506" fmla="*/ 1327380 h 2311974"/>
                <a:gd name="connsiteX507" fmla="*/ 135155 w 1809181"/>
                <a:gd name="connsiteY507" fmla="*/ 1305500 h 2311974"/>
                <a:gd name="connsiteX508" fmla="*/ 142269 w 1809181"/>
                <a:gd name="connsiteY508" fmla="*/ 1303069 h 2311974"/>
                <a:gd name="connsiteX509" fmla="*/ 139898 w 1809181"/>
                <a:gd name="connsiteY509" fmla="*/ 1298207 h 2311974"/>
                <a:gd name="connsiteX510" fmla="*/ 142269 w 1809181"/>
                <a:gd name="connsiteY510" fmla="*/ 1295775 h 2311974"/>
                <a:gd name="connsiteX511" fmla="*/ 149382 w 1809181"/>
                <a:gd name="connsiteY511" fmla="*/ 1295775 h 2311974"/>
                <a:gd name="connsiteX512" fmla="*/ 149382 w 1809181"/>
                <a:gd name="connsiteY512" fmla="*/ 1276327 h 2311974"/>
                <a:gd name="connsiteX513" fmla="*/ 142269 w 1809181"/>
                <a:gd name="connsiteY513" fmla="*/ 1276327 h 2311974"/>
                <a:gd name="connsiteX514" fmla="*/ 142269 w 1809181"/>
                <a:gd name="connsiteY514" fmla="*/ 1247154 h 2311974"/>
                <a:gd name="connsiteX515" fmla="*/ 154124 w 1809181"/>
                <a:gd name="connsiteY515" fmla="*/ 1242291 h 2311974"/>
                <a:gd name="connsiteX516" fmla="*/ 149382 w 1809181"/>
                <a:gd name="connsiteY516" fmla="*/ 1220411 h 2311974"/>
                <a:gd name="connsiteX517" fmla="*/ 180207 w 1809181"/>
                <a:gd name="connsiteY517" fmla="*/ 1215549 h 2311974"/>
                <a:gd name="connsiteX518" fmla="*/ 175465 w 1809181"/>
                <a:gd name="connsiteY518" fmla="*/ 1198532 h 2311974"/>
                <a:gd name="connsiteX519" fmla="*/ 161238 w 1809181"/>
                <a:gd name="connsiteY519" fmla="*/ 1193669 h 2311974"/>
                <a:gd name="connsiteX520" fmla="*/ 154124 w 1809181"/>
                <a:gd name="connsiteY520" fmla="*/ 1179083 h 2311974"/>
                <a:gd name="connsiteX521" fmla="*/ 132784 w 1809181"/>
                <a:gd name="connsiteY521" fmla="*/ 1179083 h 2311974"/>
                <a:gd name="connsiteX522" fmla="*/ 128042 w 1809181"/>
                <a:gd name="connsiteY522" fmla="*/ 1157203 h 2311974"/>
                <a:gd name="connsiteX523" fmla="*/ 118557 w 1809181"/>
                <a:gd name="connsiteY523" fmla="*/ 1157203 h 2311974"/>
                <a:gd name="connsiteX524" fmla="*/ 99588 w 1809181"/>
                <a:gd name="connsiteY524" fmla="*/ 1157203 h 2311974"/>
                <a:gd name="connsiteX525" fmla="*/ 94846 w 1809181"/>
                <a:gd name="connsiteY525" fmla="*/ 1132892 h 2311974"/>
                <a:gd name="connsiteX526" fmla="*/ 87732 w 1809181"/>
                <a:gd name="connsiteY526" fmla="*/ 1115874 h 2311974"/>
                <a:gd name="connsiteX527" fmla="*/ 85361 w 1809181"/>
                <a:gd name="connsiteY527" fmla="*/ 1084270 h 2311974"/>
                <a:gd name="connsiteX528" fmla="*/ 92475 w 1809181"/>
                <a:gd name="connsiteY528" fmla="*/ 1084270 h 2311974"/>
                <a:gd name="connsiteX529" fmla="*/ 94846 w 1809181"/>
                <a:gd name="connsiteY529" fmla="*/ 1074546 h 2311974"/>
                <a:gd name="connsiteX530" fmla="*/ 85361 w 1809181"/>
                <a:gd name="connsiteY530" fmla="*/ 1047803 h 2311974"/>
                <a:gd name="connsiteX531" fmla="*/ 80619 w 1809181"/>
                <a:gd name="connsiteY531" fmla="*/ 1025924 h 2311974"/>
                <a:gd name="connsiteX532" fmla="*/ 73506 w 1809181"/>
                <a:gd name="connsiteY532" fmla="*/ 1025924 h 2311974"/>
                <a:gd name="connsiteX533" fmla="*/ 71134 w 1809181"/>
                <a:gd name="connsiteY533" fmla="*/ 1021061 h 2311974"/>
                <a:gd name="connsiteX534" fmla="*/ 85361 w 1809181"/>
                <a:gd name="connsiteY534" fmla="*/ 999182 h 2311974"/>
                <a:gd name="connsiteX535" fmla="*/ 99588 w 1809181"/>
                <a:gd name="connsiteY535" fmla="*/ 1004044 h 2311974"/>
                <a:gd name="connsiteX536" fmla="*/ 101959 w 1809181"/>
                <a:gd name="connsiteY536" fmla="*/ 1011337 h 2311974"/>
                <a:gd name="connsiteX537" fmla="*/ 113815 w 1809181"/>
                <a:gd name="connsiteY537" fmla="*/ 1018630 h 2311974"/>
                <a:gd name="connsiteX538" fmla="*/ 132784 w 1809181"/>
                <a:gd name="connsiteY538" fmla="*/ 1018630 h 2311974"/>
                <a:gd name="connsiteX539" fmla="*/ 135155 w 1809181"/>
                <a:gd name="connsiteY539" fmla="*/ 1025924 h 2311974"/>
                <a:gd name="connsiteX540" fmla="*/ 147011 w 1809181"/>
                <a:gd name="connsiteY540" fmla="*/ 1021061 h 2311974"/>
                <a:gd name="connsiteX541" fmla="*/ 154124 w 1809181"/>
                <a:gd name="connsiteY541" fmla="*/ 1004044 h 2311974"/>
                <a:gd name="connsiteX542" fmla="*/ 208661 w 1809181"/>
                <a:gd name="connsiteY542" fmla="*/ 1006475 h 2311974"/>
                <a:gd name="connsiteX543" fmla="*/ 241857 w 1809181"/>
                <a:gd name="connsiteY543" fmla="*/ 1040510 h 2311974"/>
                <a:gd name="connsiteX544" fmla="*/ 244228 w 1809181"/>
                <a:gd name="connsiteY544" fmla="*/ 1028355 h 2311974"/>
                <a:gd name="connsiteX545" fmla="*/ 237114 w 1809181"/>
                <a:gd name="connsiteY545" fmla="*/ 1028355 h 2311974"/>
                <a:gd name="connsiteX546" fmla="*/ 234743 w 1809181"/>
                <a:gd name="connsiteY546" fmla="*/ 1021061 h 2311974"/>
                <a:gd name="connsiteX547" fmla="*/ 222888 w 1809181"/>
                <a:gd name="connsiteY547" fmla="*/ 1011337 h 2311974"/>
                <a:gd name="connsiteX548" fmla="*/ 227630 w 1809181"/>
                <a:gd name="connsiteY548" fmla="*/ 1004044 h 2311974"/>
                <a:gd name="connsiteX549" fmla="*/ 234743 w 1809181"/>
                <a:gd name="connsiteY549" fmla="*/ 1004044 h 2311974"/>
                <a:gd name="connsiteX550" fmla="*/ 237114 w 1809181"/>
                <a:gd name="connsiteY550" fmla="*/ 991888 h 2311974"/>
                <a:gd name="connsiteX551" fmla="*/ 256084 w 1809181"/>
                <a:gd name="connsiteY551" fmla="*/ 991888 h 2311974"/>
                <a:gd name="connsiteX552" fmla="*/ 258455 w 1809181"/>
                <a:gd name="connsiteY552" fmla="*/ 977302 h 2311974"/>
                <a:gd name="connsiteX553" fmla="*/ 265568 w 1809181"/>
                <a:gd name="connsiteY553" fmla="*/ 979733 h 2311974"/>
                <a:gd name="connsiteX554" fmla="*/ 275053 w 1809181"/>
                <a:gd name="connsiteY554" fmla="*/ 965146 h 2311974"/>
                <a:gd name="connsiteX555" fmla="*/ 296393 w 1809181"/>
                <a:gd name="connsiteY555" fmla="*/ 970008 h 2311974"/>
                <a:gd name="connsiteX556" fmla="*/ 296393 w 1809181"/>
                <a:gd name="connsiteY556" fmla="*/ 977302 h 2311974"/>
                <a:gd name="connsiteX557" fmla="*/ 317733 w 1809181"/>
                <a:gd name="connsiteY557" fmla="*/ 991888 h 2311974"/>
                <a:gd name="connsiteX558" fmla="*/ 317733 w 1809181"/>
                <a:gd name="connsiteY558" fmla="*/ 943266 h 2311974"/>
                <a:gd name="connsiteX559" fmla="*/ 329589 w 1809181"/>
                <a:gd name="connsiteY559" fmla="*/ 935973 h 2311974"/>
                <a:gd name="connsiteX560" fmla="*/ 336702 w 1809181"/>
                <a:gd name="connsiteY560" fmla="*/ 921386 h 2311974"/>
                <a:gd name="connsiteX561" fmla="*/ 353300 w 1809181"/>
                <a:gd name="connsiteY561" fmla="*/ 921386 h 2311974"/>
                <a:gd name="connsiteX562" fmla="*/ 358043 w 1809181"/>
                <a:gd name="connsiteY562" fmla="*/ 909231 h 2311974"/>
                <a:gd name="connsiteX563" fmla="*/ 386496 w 1809181"/>
                <a:gd name="connsiteY563" fmla="*/ 909231 h 2311974"/>
                <a:gd name="connsiteX564" fmla="*/ 386496 w 1809181"/>
                <a:gd name="connsiteY564" fmla="*/ 899507 h 2311974"/>
                <a:gd name="connsiteX565" fmla="*/ 374641 w 1809181"/>
                <a:gd name="connsiteY565" fmla="*/ 894644 h 2311974"/>
                <a:gd name="connsiteX566" fmla="*/ 384125 w 1809181"/>
                <a:gd name="connsiteY566" fmla="*/ 882489 h 2311974"/>
                <a:gd name="connsiteX567" fmla="*/ 367527 w 1809181"/>
                <a:gd name="connsiteY567" fmla="*/ 872764 h 2311974"/>
                <a:gd name="connsiteX568" fmla="*/ 374641 w 1809181"/>
                <a:gd name="connsiteY568" fmla="*/ 865471 h 2311974"/>
                <a:gd name="connsiteX569" fmla="*/ 379383 w 1809181"/>
                <a:gd name="connsiteY569" fmla="*/ 867902 h 2311974"/>
                <a:gd name="connsiteX570" fmla="*/ 384125 w 1809181"/>
                <a:gd name="connsiteY570" fmla="*/ 860609 h 2311974"/>
                <a:gd name="connsiteX571" fmla="*/ 379383 w 1809181"/>
                <a:gd name="connsiteY571" fmla="*/ 860609 h 2311974"/>
                <a:gd name="connsiteX572" fmla="*/ 391239 w 1809181"/>
                <a:gd name="connsiteY572" fmla="*/ 853316 h 2311974"/>
                <a:gd name="connsiteX573" fmla="*/ 393610 w 1809181"/>
                <a:gd name="connsiteY573" fmla="*/ 846022 h 2311974"/>
                <a:gd name="connsiteX574" fmla="*/ 400723 w 1809181"/>
                <a:gd name="connsiteY574" fmla="*/ 858178 h 2311974"/>
                <a:gd name="connsiteX575" fmla="*/ 407837 w 1809181"/>
                <a:gd name="connsiteY575" fmla="*/ 853316 h 2311974"/>
                <a:gd name="connsiteX576" fmla="*/ 407837 w 1809181"/>
                <a:gd name="connsiteY576" fmla="*/ 831436 h 2311974"/>
                <a:gd name="connsiteX577" fmla="*/ 414950 w 1809181"/>
                <a:gd name="connsiteY577" fmla="*/ 831436 h 2311974"/>
                <a:gd name="connsiteX578" fmla="*/ 414950 w 1809181"/>
                <a:gd name="connsiteY578" fmla="*/ 811987 h 2311974"/>
                <a:gd name="connsiteX579" fmla="*/ 422063 w 1809181"/>
                <a:gd name="connsiteY579" fmla="*/ 809556 h 2311974"/>
                <a:gd name="connsiteX580" fmla="*/ 429177 w 1809181"/>
                <a:gd name="connsiteY580" fmla="*/ 802263 h 2311974"/>
                <a:gd name="connsiteX581" fmla="*/ 445775 w 1809181"/>
                <a:gd name="connsiteY581" fmla="*/ 804694 h 2311974"/>
                <a:gd name="connsiteX582" fmla="*/ 445775 w 1809181"/>
                <a:gd name="connsiteY582" fmla="*/ 809556 h 2311974"/>
                <a:gd name="connsiteX583" fmla="*/ 452888 w 1809181"/>
                <a:gd name="connsiteY583" fmla="*/ 804694 h 2311974"/>
                <a:gd name="connsiteX584" fmla="*/ 460002 w 1809181"/>
                <a:gd name="connsiteY584" fmla="*/ 804694 h 2311974"/>
                <a:gd name="connsiteX585" fmla="*/ 460002 w 1809181"/>
                <a:gd name="connsiteY585" fmla="*/ 802263 h 2311974"/>
                <a:gd name="connsiteX586" fmla="*/ 474229 w 1809181"/>
                <a:gd name="connsiteY586" fmla="*/ 797400 h 2311974"/>
                <a:gd name="connsiteX587" fmla="*/ 469486 w 1809181"/>
                <a:gd name="connsiteY587" fmla="*/ 777952 h 2311974"/>
                <a:gd name="connsiteX588" fmla="*/ 462373 w 1809181"/>
                <a:gd name="connsiteY588" fmla="*/ 770658 h 2311974"/>
                <a:gd name="connsiteX589" fmla="*/ 467115 w 1809181"/>
                <a:gd name="connsiteY589" fmla="*/ 768227 h 2311974"/>
                <a:gd name="connsiteX590" fmla="*/ 493198 w 1809181"/>
                <a:gd name="connsiteY590" fmla="*/ 763365 h 2311974"/>
                <a:gd name="connsiteX591" fmla="*/ 535878 w 1809181"/>
                <a:gd name="connsiteY591" fmla="*/ 741485 h 2311974"/>
                <a:gd name="connsiteX592" fmla="*/ 524023 w 1809181"/>
                <a:gd name="connsiteY592" fmla="*/ 726899 h 2311974"/>
                <a:gd name="connsiteX593" fmla="*/ 469486 w 1809181"/>
                <a:gd name="connsiteY593" fmla="*/ 705019 h 2311974"/>
                <a:gd name="connsiteX594" fmla="*/ 493198 w 1809181"/>
                <a:gd name="connsiteY594" fmla="*/ 680708 h 2311974"/>
                <a:gd name="connsiteX595" fmla="*/ 500311 w 1809181"/>
                <a:gd name="connsiteY595" fmla="*/ 673414 h 2311974"/>
                <a:gd name="connsiteX596" fmla="*/ 528765 w 1809181"/>
                <a:gd name="connsiteY596" fmla="*/ 670983 h 2311974"/>
                <a:gd name="connsiteX597" fmla="*/ 616497 w 1809181"/>
                <a:gd name="connsiteY597" fmla="*/ 692863 h 2311974"/>
                <a:gd name="connsiteX598" fmla="*/ 630724 w 1809181"/>
                <a:gd name="connsiteY598" fmla="*/ 688001 h 2311974"/>
                <a:gd name="connsiteX599" fmla="*/ 630724 w 1809181"/>
                <a:gd name="connsiteY599" fmla="*/ 695294 h 2311974"/>
                <a:gd name="connsiteX600" fmla="*/ 640208 w 1809181"/>
                <a:gd name="connsiteY600" fmla="*/ 695294 h 2311974"/>
                <a:gd name="connsiteX601" fmla="*/ 644951 w 1809181"/>
                <a:gd name="connsiteY601" fmla="*/ 678277 h 2311974"/>
                <a:gd name="connsiteX602" fmla="*/ 652064 w 1809181"/>
                <a:gd name="connsiteY602" fmla="*/ 666121 h 2311974"/>
                <a:gd name="connsiteX603" fmla="*/ 663920 w 1809181"/>
                <a:gd name="connsiteY603" fmla="*/ 688001 h 2311974"/>
                <a:gd name="connsiteX604" fmla="*/ 671033 w 1809181"/>
                <a:gd name="connsiteY604" fmla="*/ 685570 h 2311974"/>
                <a:gd name="connsiteX605" fmla="*/ 685260 w 1809181"/>
                <a:gd name="connsiteY605" fmla="*/ 700156 h 2311974"/>
                <a:gd name="connsiteX606" fmla="*/ 685260 w 1809181"/>
                <a:gd name="connsiteY606" fmla="*/ 700156 h 2311974"/>
                <a:gd name="connsiteX607" fmla="*/ 671033 w 1809181"/>
                <a:gd name="connsiteY607" fmla="*/ 685570 h 2311974"/>
                <a:gd name="connsiteX608" fmla="*/ 663920 w 1809181"/>
                <a:gd name="connsiteY608" fmla="*/ 688001 h 2311974"/>
                <a:gd name="connsiteX609" fmla="*/ 652064 w 1809181"/>
                <a:gd name="connsiteY609" fmla="*/ 666121 h 2311974"/>
                <a:gd name="connsiteX610" fmla="*/ 652064 w 1809181"/>
                <a:gd name="connsiteY610" fmla="*/ 658827 h 2311974"/>
                <a:gd name="connsiteX611" fmla="*/ 673404 w 1809181"/>
                <a:gd name="connsiteY611" fmla="*/ 646672 h 2311974"/>
                <a:gd name="connsiteX612" fmla="*/ 666291 w 1809181"/>
                <a:gd name="connsiteY612" fmla="*/ 639379 h 2311974"/>
                <a:gd name="connsiteX613" fmla="*/ 697116 w 1809181"/>
                <a:gd name="connsiteY613" fmla="*/ 629654 h 2311974"/>
                <a:gd name="connsiteX614" fmla="*/ 692374 w 1809181"/>
                <a:gd name="connsiteY614" fmla="*/ 615068 h 2311974"/>
                <a:gd name="connsiteX615" fmla="*/ 659178 w 1809181"/>
                <a:gd name="connsiteY615" fmla="*/ 610205 h 2311974"/>
                <a:gd name="connsiteX616" fmla="*/ 656806 w 1809181"/>
                <a:gd name="connsiteY616" fmla="*/ 595619 h 2311974"/>
                <a:gd name="connsiteX617" fmla="*/ 666291 w 1809181"/>
                <a:gd name="connsiteY617" fmla="*/ 534841 h 2311974"/>
                <a:gd name="connsiteX618" fmla="*/ 656806 w 1809181"/>
                <a:gd name="connsiteY618" fmla="*/ 525117 h 2311974"/>
                <a:gd name="connsiteX619" fmla="*/ 656806 w 1809181"/>
                <a:gd name="connsiteY619" fmla="*/ 503237 h 2311974"/>
                <a:gd name="connsiteX620" fmla="*/ 640208 w 1809181"/>
                <a:gd name="connsiteY620" fmla="*/ 503237 h 2311974"/>
                <a:gd name="connsiteX621" fmla="*/ 644951 w 1809181"/>
                <a:gd name="connsiteY621" fmla="*/ 471633 h 2311974"/>
                <a:gd name="connsiteX622" fmla="*/ 637837 w 1809181"/>
                <a:gd name="connsiteY622" fmla="*/ 464340 h 2311974"/>
                <a:gd name="connsiteX623" fmla="*/ 640208 w 1809181"/>
                <a:gd name="connsiteY623" fmla="*/ 444891 h 2311974"/>
                <a:gd name="connsiteX624" fmla="*/ 659178 w 1809181"/>
                <a:gd name="connsiteY624" fmla="*/ 444891 h 2311974"/>
                <a:gd name="connsiteX625" fmla="*/ 678147 w 1809181"/>
                <a:gd name="connsiteY625" fmla="*/ 430304 h 2311974"/>
                <a:gd name="connsiteX626" fmla="*/ 680518 w 1809181"/>
                <a:gd name="connsiteY626" fmla="*/ 427873 h 2311974"/>
                <a:gd name="connsiteX627" fmla="*/ 659178 w 1809181"/>
                <a:gd name="connsiteY627" fmla="*/ 423011 h 2311974"/>
                <a:gd name="connsiteX628" fmla="*/ 666291 w 1809181"/>
                <a:gd name="connsiteY628" fmla="*/ 405993 h 2311974"/>
                <a:gd name="connsiteX629" fmla="*/ 692374 w 1809181"/>
                <a:gd name="connsiteY629" fmla="*/ 408424 h 2311974"/>
                <a:gd name="connsiteX630" fmla="*/ 687631 w 1809181"/>
                <a:gd name="connsiteY630" fmla="*/ 388975 h 2311974"/>
                <a:gd name="connsiteX631" fmla="*/ 687631 w 1809181"/>
                <a:gd name="connsiteY631" fmla="*/ 374389 h 2311974"/>
                <a:gd name="connsiteX632" fmla="*/ 704229 w 1809181"/>
                <a:gd name="connsiteY632" fmla="*/ 374389 h 2311974"/>
                <a:gd name="connsiteX633" fmla="*/ 706600 w 1809181"/>
                <a:gd name="connsiteY633" fmla="*/ 367096 h 2311974"/>
                <a:gd name="connsiteX634" fmla="*/ 713714 w 1809181"/>
                <a:gd name="connsiteY634" fmla="*/ 364665 h 2311974"/>
                <a:gd name="connsiteX635" fmla="*/ 711343 w 1809181"/>
                <a:gd name="connsiteY635" fmla="*/ 347647 h 2311974"/>
                <a:gd name="connsiteX636" fmla="*/ 739796 w 1809181"/>
                <a:gd name="connsiteY636" fmla="*/ 337922 h 2311974"/>
                <a:gd name="connsiteX637" fmla="*/ 727941 w 1809181"/>
                <a:gd name="connsiteY637" fmla="*/ 333060 h 2311974"/>
                <a:gd name="connsiteX638" fmla="*/ 725569 w 1809181"/>
                <a:gd name="connsiteY638" fmla="*/ 311180 h 2311974"/>
                <a:gd name="connsiteX639" fmla="*/ 718456 w 1809181"/>
                <a:gd name="connsiteY639" fmla="*/ 308749 h 2311974"/>
                <a:gd name="connsiteX640" fmla="*/ 725569 w 1809181"/>
                <a:gd name="connsiteY640" fmla="*/ 299025 h 2311974"/>
                <a:gd name="connsiteX641" fmla="*/ 725569 w 1809181"/>
                <a:gd name="connsiteY641" fmla="*/ 296594 h 2311974"/>
                <a:gd name="connsiteX642" fmla="*/ 713714 w 1809181"/>
                <a:gd name="connsiteY642" fmla="*/ 291732 h 2311974"/>
                <a:gd name="connsiteX643" fmla="*/ 704229 w 1809181"/>
                <a:gd name="connsiteY643" fmla="*/ 299025 h 2311974"/>
                <a:gd name="connsiteX644" fmla="*/ 692374 w 1809181"/>
                <a:gd name="connsiteY644" fmla="*/ 282007 h 2311974"/>
                <a:gd name="connsiteX645" fmla="*/ 706600 w 1809181"/>
                <a:gd name="connsiteY645" fmla="*/ 255265 h 2311974"/>
                <a:gd name="connsiteX646" fmla="*/ 713714 w 1809181"/>
                <a:gd name="connsiteY646" fmla="*/ 267421 h 2311974"/>
                <a:gd name="connsiteX647" fmla="*/ 732683 w 1809181"/>
                <a:gd name="connsiteY647" fmla="*/ 240679 h 2311974"/>
                <a:gd name="connsiteX648" fmla="*/ 742167 w 1809181"/>
                <a:gd name="connsiteY648" fmla="*/ 240679 h 2311974"/>
                <a:gd name="connsiteX649" fmla="*/ 742167 w 1809181"/>
                <a:gd name="connsiteY649" fmla="*/ 233385 h 2311974"/>
                <a:gd name="connsiteX650" fmla="*/ 720827 w 1809181"/>
                <a:gd name="connsiteY650" fmla="*/ 218799 h 2311974"/>
                <a:gd name="connsiteX651" fmla="*/ 727941 w 1809181"/>
                <a:gd name="connsiteY651" fmla="*/ 199350 h 2311974"/>
                <a:gd name="connsiteX652" fmla="*/ 754023 w 1809181"/>
                <a:gd name="connsiteY652" fmla="*/ 199350 h 2311974"/>
                <a:gd name="connsiteX653" fmla="*/ 761137 w 1809181"/>
                <a:gd name="connsiteY653" fmla="*/ 192057 h 2311974"/>
                <a:gd name="connsiteX654" fmla="*/ 732683 w 1809181"/>
                <a:gd name="connsiteY654" fmla="*/ 150728 h 2311974"/>
                <a:gd name="connsiteX655" fmla="*/ 742167 w 1809181"/>
                <a:gd name="connsiteY655" fmla="*/ 131279 h 2311974"/>
                <a:gd name="connsiteX656" fmla="*/ 775363 w 1809181"/>
                <a:gd name="connsiteY656" fmla="*/ 116693 h 2311974"/>
                <a:gd name="connsiteX657" fmla="*/ 780106 w 1809181"/>
                <a:gd name="connsiteY657" fmla="*/ 131279 h 2311974"/>
                <a:gd name="connsiteX658" fmla="*/ 801446 w 1809181"/>
                <a:gd name="connsiteY658" fmla="*/ 116693 h 2311974"/>
                <a:gd name="connsiteX659" fmla="*/ 796704 w 1809181"/>
                <a:gd name="connsiteY659" fmla="*/ 109399 h 2311974"/>
                <a:gd name="connsiteX660" fmla="*/ 813302 w 1809181"/>
                <a:gd name="connsiteY660" fmla="*/ 102106 h 2311974"/>
                <a:gd name="connsiteX661" fmla="*/ 813302 w 1809181"/>
                <a:gd name="connsiteY661" fmla="*/ 94813 h 2311974"/>
                <a:gd name="connsiteX662" fmla="*/ 822786 w 1809181"/>
                <a:gd name="connsiteY662" fmla="*/ 87519 h 2311974"/>
                <a:gd name="connsiteX663" fmla="*/ 808559 w 1809181"/>
                <a:gd name="connsiteY663" fmla="*/ 53484 h 2311974"/>
                <a:gd name="connsiteX664" fmla="*/ 806188 w 1809181"/>
                <a:gd name="connsiteY664" fmla="*/ 7293 h 2311974"/>
                <a:gd name="connsiteX665" fmla="*/ 848869 w 1809181"/>
                <a:gd name="connsiteY665" fmla="*/ 17018 h 2311974"/>
                <a:gd name="connsiteX666" fmla="*/ 870209 w 1809181"/>
                <a:gd name="connsiteY666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244228 w 1809181"/>
                <a:gd name="connsiteY418" fmla="*/ 2136935 h 2311974"/>
                <a:gd name="connsiteX419" fmla="*/ 263197 w 1809181"/>
                <a:gd name="connsiteY419" fmla="*/ 2124780 h 2311974"/>
                <a:gd name="connsiteX420" fmla="*/ 263197 w 1809181"/>
                <a:gd name="connsiteY420" fmla="*/ 2119918 h 2311974"/>
                <a:gd name="connsiteX421" fmla="*/ 339073 w 1809181"/>
                <a:gd name="connsiteY421" fmla="*/ 2034829 h 2311974"/>
                <a:gd name="connsiteX422" fmla="*/ 343816 w 1809181"/>
                <a:gd name="connsiteY422" fmla="*/ 2034829 h 2311974"/>
                <a:gd name="connsiteX423" fmla="*/ 343816 w 1809181"/>
                <a:gd name="connsiteY423" fmla="*/ 2008087 h 2311974"/>
                <a:gd name="connsiteX424" fmla="*/ 317733 w 1809181"/>
                <a:gd name="connsiteY424" fmla="*/ 2008087 h 2311974"/>
                <a:gd name="connsiteX425" fmla="*/ 320104 w 1809181"/>
                <a:gd name="connsiteY425" fmla="*/ 2000794 h 2311974"/>
                <a:gd name="connsiteX426" fmla="*/ 312991 w 1809181"/>
                <a:gd name="connsiteY426" fmla="*/ 1998363 h 2311974"/>
                <a:gd name="connsiteX427" fmla="*/ 298764 w 1809181"/>
                <a:gd name="connsiteY427" fmla="*/ 2020243 h 2311974"/>
                <a:gd name="connsiteX428" fmla="*/ 265568 w 1809181"/>
                <a:gd name="connsiteY428" fmla="*/ 1991069 h 2311974"/>
                <a:gd name="connsiteX429" fmla="*/ 263197 w 1809181"/>
                <a:gd name="connsiteY429" fmla="*/ 1991069 h 2311974"/>
                <a:gd name="connsiteX430" fmla="*/ 234743 w 1809181"/>
                <a:gd name="connsiteY430" fmla="*/ 1944879 h 2311974"/>
                <a:gd name="connsiteX431" fmla="*/ 227630 w 1809181"/>
                <a:gd name="connsiteY431" fmla="*/ 1957034 h 2311974"/>
                <a:gd name="connsiteX432" fmla="*/ 215774 w 1809181"/>
                <a:gd name="connsiteY432" fmla="*/ 1942447 h 2311974"/>
                <a:gd name="connsiteX433" fmla="*/ 208661 w 1809181"/>
                <a:gd name="connsiteY433" fmla="*/ 1944879 h 2311974"/>
                <a:gd name="connsiteX434" fmla="*/ 196805 w 1809181"/>
                <a:gd name="connsiteY434" fmla="*/ 1930292 h 2311974"/>
                <a:gd name="connsiteX435" fmla="*/ 173094 w 1809181"/>
                <a:gd name="connsiteY435" fmla="*/ 1952172 h 2311974"/>
                <a:gd name="connsiteX436" fmla="*/ 139898 w 1809181"/>
                <a:gd name="connsiteY436" fmla="*/ 1893826 h 2311974"/>
                <a:gd name="connsiteX437" fmla="*/ 106702 w 1809181"/>
                <a:gd name="connsiteY437" fmla="*/ 1910843 h 2311974"/>
                <a:gd name="connsiteX438" fmla="*/ 99588 w 1809181"/>
                <a:gd name="connsiteY438" fmla="*/ 1903550 h 2311974"/>
                <a:gd name="connsiteX439" fmla="*/ 99588 w 1809181"/>
                <a:gd name="connsiteY439" fmla="*/ 1896257 h 2311974"/>
                <a:gd name="connsiteX440" fmla="*/ 106702 w 1809181"/>
                <a:gd name="connsiteY440" fmla="*/ 1893826 h 2311974"/>
                <a:gd name="connsiteX441" fmla="*/ 106702 w 1809181"/>
                <a:gd name="connsiteY441" fmla="*/ 1886532 h 2311974"/>
                <a:gd name="connsiteX442" fmla="*/ 87732 w 1809181"/>
                <a:gd name="connsiteY442" fmla="*/ 1888963 h 2311974"/>
                <a:gd name="connsiteX443" fmla="*/ 85361 w 1809181"/>
                <a:gd name="connsiteY443" fmla="*/ 1867083 h 2311974"/>
                <a:gd name="connsiteX444" fmla="*/ 101959 w 1809181"/>
                <a:gd name="connsiteY444" fmla="*/ 1867083 h 2311974"/>
                <a:gd name="connsiteX445" fmla="*/ 101959 w 1809181"/>
                <a:gd name="connsiteY445" fmla="*/ 1859790 h 2311974"/>
                <a:gd name="connsiteX446" fmla="*/ 113815 w 1809181"/>
                <a:gd name="connsiteY446" fmla="*/ 1862221 h 2311974"/>
                <a:gd name="connsiteX447" fmla="*/ 120928 w 1809181"/>
                <a:gd name="connsiteY447" fmla="*/ 1847635 h 2311974"/>
                <a:gd name="connsiteX448" fmla="*/ 85361 w 1809181"/>
                <a:gd name="connsiteY448" fmla="*/ 1852497 h 2311974"/>
                <a:gd name="connsiteX449" fmla="*/ 78248 w 1809181"/>
                <a:gd name="connsiteY449" fmla="*/ 1813599 h 2311974"/>
                <a:gd name="connsiteX450" fmla="*/ 71134 w 1809181"/>
                <a:gd name="connsiteY450" fmla="*/ 1813599 h 2311974"/>
                <a:gd name="connsiteX451" fmla="*/ 64021 w 1809181"/>
                <a:gd name="connsiteY451" fmla="*/ 1764977 h 2311974"/>
                <a:gd name="connsiteX452" fmla="*/ 23712 w 1809181"/>
                <a:gd name="connsiteY452" fmla="*/ 1772271 h 2311974"/>
                <a:gd name="connsiteX453" fmla="*/ 23712 w 1809181"/>
                <a:gd name="connsiteY453" fmla="*/ 1750391 h 2311974"/>
                <a:gd name="connsiteX454" fmla="*/ 26083 w 1809181"/>
                <a:gd name="connsiteY454" fmla="*/ 1747960 h 2311974"/>
                <a:gd name="connsiteX455" fmla="*/ 30825 w 1809181"/>
                <a:gd name="connsiteY455" fmla="*/ 1733373 h 2311974"/>
                <a:gd name="connsiteX456" fmla="*/ 30825 w 1809181"/>
                <a:gd name="connsiteY456" fmla="*/ 1723649 h 2311974"/>
                <a:gd name="connsiteX457" fmla="*/ 18969 w 1809181"/>
                <a:gd name="connsiteY457" fmla="*/ 1723649 h 2311974"/>
                <a:gd name="connsiteX458" fmla="*/ 16598 w 1809181"/>
                <a:gd name="connsiteY458" fmla="*/ 1701769 h 2311974"/>
                <a:gd name="connsiteX459" fmla="*/ 4743 w 1809181"/>
                <a:gd name="connsiteY459" fmla="*/ 1701769 h 2311974"/>
                <a:gd name="connsiteX460" fmla="*/ 0 w 1809181"/>
                <a:gd name="connsiteY460" fmla="*/ 1684751 h 2311974"/>
                <a:gd name="connsiteX461" fmla="*/ 23712 w 1809181"/>
                <a:gd name="connsiteY461" fmla="*/ 1675027 h 2311974"/>
                <a:gd name="connsiteX462" fmla="*/ 23712 w 1809181"/>
                <a:gd name="connsiteY462" fmla="*/ 1672596 h 2311974"/>
                <a:gd name="connsiteX463" fmla="*/ 47423 w 1809181"/>
                <a:gd name="connsiteY463" fmla="*/ 1672596 h 2311974"/>
                <a:gd name="connsiteX464" fmla="*/ 40310 w 1809181"/>
                <a:gd name="connsiteY464" fmla="*/ 1638560 h 2311974"/>
                <a:gd name="connsiteX465" fmla="*/ 18969 w 1809181"/>
                <a:gd name="connsiteY465" fmla="*/ 1643422 h 2311974"/>
                <a:gd name="connsiteX466" fmla="*/ 16598 w 1809181"/>
                <a:gd name="connsiteY466" fmla="*/ 1611818 h 2311974"/>
                <a:gd name="connsiteX467" fmla="*/ 23712 w 1809181"/>
                <a:gd name="connsiteY467" fmla="*/ 1611818 h 2311974"/>
                <a:gd name="connsiteX468" fmla="*/ 11856 w 1809181"/>
                <a:gd name="connsiteY468" fmla="*/ 1602094 h 2311974"/>
                <a:gd name="connsiteX469" fmla="*/ 23712 w 1809181"/>
                <a:gd name="connsiteY469" fmla="*/ 1597232 h 2311974"/>
                <a:gd name="connsiteX470" fmla="*/ 16598 w 1809181"/>
                <a:gd name="connsiteY470" fmla="*/ 1582645 h 2311974"/>
                <a:gd name="connsiteX471" fmla="*/ 18969 w 1809181"/>
                <a:gd name="connsiteY471" fmla="*/ 1570489 h 2311974"/>
                <a:gd name="connsiteX472" fmla="*/ 18969 w 1809181"/>
                <a:gd name="connsiteY472" fmla="*/ 1553472 h 2311974"/>
                <a:gd name="connsiteX473" fmla="*/ 30825 w 1809181"/>
                <a:gd name="connsiteY473" fmla="*/ 1548610 h 2311974"/>
                <a:gd name="connsiteX474" fmla="*/ 30825 w 1809181"/>
                <a:gd name="connsiteY474" fmla="*/ 1541316 h 2311974"/>
                <a:gd name="connsiteX475" fmla="*/ 37939 w 1809181"/>
                <a:gd name="connsiteY475" fmla="*/ 1548610 h 2311974"/>
                <a:gd name="connsiteX476" fmla="*/ 52165 w 1809181"/>
                <a:gd name="connsiteY476" fmla="*/ 1541316 h 2311974"/>
                <a:gd name="connsiteX477" fmla="*/ 47423 w 1809181"/>
                <a:gd name="connsiteY477" fmla="*/ 1541316 h 2311974"/>
                <a:gd name="connsiteX478" fmla="*/ 54537 w 1809181"/>
                <a:gd name="connsiteY478" fmla="*/ 1538885 h 2311974"/>
                <a:gd name="connsiteX479" fmla="*/ 59279 w 1809181"/>
                <a:gd name="connsiteY479" fmla="*/ 1546179 h 2311974"/>
                <a:gd name="connsiteX480" fmla="*/ 66392 w 1809181"/>
                <a:gd name="connsiteY480" fmla="*/ 1546179 h 2311974"/>
                <a:gd name="connsiteX481" fmla="*/ 80619 w 1809181"/>
                <a:gd name="connsiteY481" fmla="*/ 1553472 h 2311974"/>
                <a:gd name="connsiteX482" fmla="*/ 85361 w 1809181"/>
                <a:gd name="connsiteY482" fmla="*/ 1548610 h 2311974"/>
                <a:gd name="connsiteX483" fmla="*/ 94846 w 1809181"/>
                <a:gd name="connsiteY483" fmla="*/ 1560765 h 2311974"/>
                <a:gd name="connsiteX484" fmla="*/ 99588 w 1809181"/>
                <a:gd name="connsiteY484" fmla="*/ 1570489 h 2311974"/>
                <a:gd name="connsiteX485" fmla="*/ 106702 w 1809181"/>
                <a:gd name="connsiteY485" fmla="*/ 1568058 h 2311974"/>
                <a:gd name="connsiteX486" fmla="*/ 113815 w 1809181"/>
                <a:gd name="connsiteY486" fmla="*/ 1575352 h 2311974"/>
                <a:gd name="connsiteX487" fmla="*/ 128042 w 1809181"/>
                <a:gd name="connsiteY487" fmla="*/ 1570489 h 2311974"/>
                <a:gd name="connsiteX488" fmla="*/ 132784 w 1809181"/>
                <a:gd name="connsiteY488" fmla="*/ 1582645 h 2311974"/>
                <a:gd name="connsiteX489" fmla="*/ 154124 w 1809181"/>
                <a:gd name="connsiteY489" fmla="*/ 1587507 h 2311974"/>
                <a:gd name="connsiteX490" fmla="*/ 154124 w 1809181"/>
                <a:gd name="connsiteY490" fmla="*/ 1570489 h 2311974"/>
                <a:gd name="connsiteX491" fmla="*/ 163609 w 1809181"/>
                <a:gd name="connsiteY491" fmla="*/ 1570489 h 2311974"/>
                <a:gd name="connsiteX492" fmla="*/ 173094 w 1809181"/>
                <a:gd name="connsiteY492" fmla="*/ 1553472 h 2311974"/>
                <a:gd name="connsiteX493" fmla="*/ 161238 w 1809181"/>
                <a:gd name="connsiteY493" fmla="*/ 1473246 h 2311974"/>
                <a:gd name="connsiteX494" fmla="*/ 168351 w 1809181"/>
                <a:gd name="connsiteY494" fmla="*/ 1478108 h 2311974"/>
                <a:gd name="connsiteX495" fmla="*/ 173094 w 1809181"/>
                <a:gd name="connsiteY495" fmla="*/ 1465952 h 2311974"/>
                <a:gd name="connsiteX496" fmla="*/ 180207 w 1809181"/>
                <a:gd name="connsiteY496" fmla="*/ 1470814 h 2311974"/>
                <a:gd name="connsiteX497" fmla="*/ 180207 w 1809181"/>
                <a:gd name="connsiteY497" fmla="*/ 1465952 h 2311974"/>
                <a:gd name="connsiteX498" fmla="*/ 194434 w 1809181"/>
                <a:gd name="connsiteY498" fmla="*/ 1465952 h 2311974"/>
                <a:gd name="connsiteX499" fmla="*/ 180207 w 1809181"/>
                <a:gd name="connsiteY499" fmla="*/ 1376002 h 2311974"/>
                <a:gd name="connsiteX500" fmla="*/ 161238 w 1809181"/>
                <a:gd name="connsiteY500" fmla="*/ 1380864 h 2311974"/>
                <a:gd name="connsiteX501" fmla="*/ 161238 w 1809181"/>
                <a:gd name="connsiteY501" fmla="*/ 1373571 h 2311974"/>
                <a:gd name="connsiteX502" fmla="*/ 135155 w 1809181"/>
                <a:gd name="connsiteY502" fmla="*/ 1373571 h 2311974"/>
                <a:gd name="connsiteX503" fmla="*/ 132784 w 1809181"/>
                <a:gd name="connsiteY503" fmla="*/ 1346829 h 2311974"/>
                <a:gd name="connsiteX504" fmla="*/ 132784 w 1809181"/>
                <a:gd name="connsiteY504" fmla="*/ 1334673 h 2311974"/>
                <a:gd name="connsiteX505" fmla="*/ 139898 w 1809181"/>
                <a:gd name="connsiteY505" fmla="*/ 1327380 h 2311974"/>
                <a:gd name="connsiteX506" fmla="*/ 135155 w 1809181"/>
                <a:gd name="connsiteY506" fmla="*/ 1305500 h 2311974"/>
                <a:gd name="connsiteX507" fmla="*/ 142269 w 1809181"/>
                <a:gd name="connsiteY507" fmla="*/ 1303069 h 2311974"/>
                <a:gd name="connsiteX508" fmla="*/ 139898 w 1809181"/>
                <a:gd name="connsiteY508" fmla="*/ 1298207 h 2311974"/>
                <a:gd name="connsiteX509" fmla="*/ 142269 w 1809181"/>
                <a:gd name="connsiteY509" fmla="*/ 1295775 h 2311974"/>
                <a:gd name="connsiteX510" fmla="*/ 149382 w 1809181"/>
                <a:gd name="connsiteY510" fmla="*/ 1295775 h 2311974"/>
                <a:gd name="connsiteX511" fmla="*/ 149382 w 1809181"/>
                <a:gd name="connsiteY511" fmla="*/ 1276327 h 2311974"/>
                <a:gd name="connsiteX512" fmla="*/ 142269 w 1809181"/>
                <a:gd name="connsiteY512" fmla="*/ 1276327 h 2311974"/>
                <a:gd name="connsiteX513" fmla="*/ 142269 w 1809181"/>
                <a:gd name="connsiteY513" fmla="*/ 1247154 h 2311974"/>
                <a:gd name="connsiteX514" fmla="*/ 154124 w 1809181"/>
                <a:gd name="connsiteY514" fmla="*/ 1242291 h 2311974"/>
                <a:gd name="connsiteX515" fmla="*/ 149382 w 1809181"/>
                <a:gd name="connsiteY515" fmla="*/ 1220411 h 2311974"/>
                <a:gd name="connsiteX516" fmla="*/ 180207 w 1809181"/>
                <a:gd name="connsiteY516" fmla="*/ 1215549 h 2311974"/>
                <a:gd name="connsiteX517" fmla="*/ 175465 w 1809181"/>
                <a:gd name="connsiteY517" fmla="*/ 1198532 h 2311974"/>
                <a:gd name="connsiteX518" fmla="*/ 161238 w 1809181"/>
                <a:gd name="connsiteY518" fmla="*/ 1193669 h 2311974"/>
                <a:gd name="connsiteX519" fmla="*/ 154124 w 1809181"/>
                <a:gd name="connsiteY519" fmla="*/ 1179083 h 2311974"/>
                <a:gd name="connsiteX520" fmla="*/ 132784 w 1809181"/>
                <a:gd name="connsiteY520" fmla="*/ 1179083 h 2311974"/>
                <a:gd name="connsiteX521" fmla="*/ 128042 w 1809181"/>
                <a:gd name="connsiteY521" fmla="*/ 1157203 h 2311974"/>
                <a:gd name="connsiteX522" fmla="*/ 118557 w 1809181"/>
                <a:gd name="connsiteY522" fmla="*/ 1157203 h 2311974"/>
                <a:gd name="connsiteX523" fmla="*/ 99588 w 1809181"/>
                <a:gd name="connsiteY523" fmla="*/ 1157203 h 2311974"/>
                <a:gd name="connsiteX524" fmla="*/ 94846 w 1809181"/>
                <a:gd name="connsiteY524" fmla="*/ 1132892 h 2311974"/>
                <a:gd name="connsiteX525" fmla="*/ 87732 w 1809181"/>
                <a:gd name="connsiteY525" fmla="*/ 1115874 h 2311974"/>
                <a:gd name="connsiteX526" fmla="*/ 85361 w 1809181"/>
                <a:gd name="connsiteY526" fmla="*/ 1084270 h 2311974"/>
                <a:gd name="connsiteX527" fmla="*/ 92475 w 1809181"/>
                <a:gd name="connsiteY527" fmla="*/ 1084270 h 2311974"/>
                <a:gd name="connsiteX528" fmla="*/ 94846 w 1809181"/>
                <a:gd name="connsiteY528" fmla="*/ 1074546 h 2311974"/>
                <a:gd name="connsiteX529" fmla="*/ 85361 w 1809181"/>
                <a:gd name="connsiteY529" fmla="*/ 1047803 h 2311974"/>
                <a:gd name="connsiteX530" fmla="*/ 80619 w 1809181"/>
                <a:gd name="connsiteY530" fmla="*/ 1025924 h 2311974"/>
                <a:gd name="connsiteX531" fmla="*/ 73506 w 1809181"/>
                <a:gd name="connsiteY531" fmla="*/ 1025924 h 2311974"/>
                <a:gd name="connsiteX532" fmla="*/ 71134 w 1809181"/>
                <a:gd name="connsiteY532" fmla="*/ 1021061 h 2311974"/>
                <a:gd name="connsiteX533" fmla="*/ 85361 w 1809181"/>
                <a:gd name="connsiteY533" fmla="*/ 999182 h 2311974"/>
                <a:gd name="connsiteX534" fmla="*/ 99588 w 1809181"/>
                <a:gd name="connsiteY534" fmla="*/ 1004044 h 2311974"/>
                <a:gd name="connsiteX535" fmla="*/ 101959 w 1809181"/>
                <a:gd name="connsiteY535" fmla="*/ 1011337 h 2311974"/>
                <a:gd name="connsiteX536" fmla="*/ 113815 w 1809181"/>
                <a:gd name="connsiteY536" fmla="*/ 1018630 h 2311974"/>
                <a:gd name="connsiteX537" fmla="*/ 132784 w 1809181"/>
                <a:gd name="connsiteY537" fmla="*/ 1018630 h 2311974"/>
                <a:gd name="connsiteX538" fmla="*/ 135155 w 1809181"/>
                <a:gd name="connsiteY538" fmla="*/ 1025924 h 2311974"/>
                <a:gd name="connsiteX539" fmla="*/ 147011 w 1809181"/>
                <a:gd name="connsiteY539" fmla="*/ 1021061 h 2311974"/>
                <a:gd name="connsiteX540" fmla="*/ 154124 w 1809181"/>
                <a:gd name="connsiteY540" fmla="*/ 1004044 h 2311974"/>
                <a:gd name="connsiteX541" fmla="*/ 208661 w 1809181"/>
                <a:gd name="connsiteY541" fmla="*/ 1006475 h 2311974"/>
                <a:gd name="connsiteX542" fmla="*/ 241857 w 1809181"/>
                <a:gd name="connsiteY542" fmla="*/ 1040510 h 2311974"/>
                <a:gd name="connsiteX543" fmla="*/ 244228 w 1809181"/>
                <a:gd name="connsiteY543" fmla="*/ 1028355 h 2311974"/>
                <a:gd name="connsiteX544" fmla="*/ 237114 w 1809181"/>
                <a:gd name="connsiteY544" fmla="*/ 1028355 h 2311974"/>
                <a:gd name="connsiteX545" fmla="*/ 234743 w 1809181"/>
                <a:gd name="connsiteY545" fmla="*/ 1021061 h 2311974"/>
                <a:gd name="connsiteX546" fmla="*/ 222888 w 1809181"/>
                <a:gd name="connsiteY546" fmla="*/ 1011337 h 2311974"/>
                <a:gd name="connsiteX547" fmla="*/ 227630 w 1809181"/>
                <a:gd name="connsiteY547" fmla="*/ 1004044 h 2311974"/>
                <a:gd name="connsiteX548" fmla="*/ 234743 w 1809181"/>
                <a:gd name="connsiteY548" fmla="*/ 1004044 h 2311974"/>
                <a:gd name="connsiteX549" fmla="*/ 237114 w 1809181"/>
                <a:gd name="connsiteY549" fmla="*/ 991888 h 2311974"/>
                <a:gd name="connsiteX550" fmla="*/ 256084 w 1809181"/>
                <a:gd name="connsiteY550" fmla="*/ 991888 h 2311974"/>
                <a:gd name="connsiteX551" fmla="*/ 258455 w 1809181"/>
                <a:gd name="connsiteY551" fmla="*/ 977302 h 2311974"/>
                <a:gd name="connsiteX552" fmla="*/ 265568 w 1809181"/>
                <a:gd name="connsiteY552" fmla="*/ 979733 h 2311974"/>
                <a:gd name="connsiteX553" fmla="*/ 275053 w 1809181"/>
                <a:gd name="connsiteY553" fmla="*/ 965146 h 2311974"/>
                <a:gd name="connsiteX554" fmla="*/ 296393 w 1809181"/>
                <a:gd name="connsiteY554" fmla="*/ 970008 h 2311974"/>
                <a:gd name="connsiteX555" fmla="*/ 296393 w 1809181"/>
                <a:gd name="connsiteY555" fmla="*/ 977302 h 2311974"/>
                <a:gd name="connsiteX556" fmla="*/ 317733 w 1809181"/>
                <a:gd name="connsiteY556" fmla="*/ 991888 h 2311974"/>
                <a:gd name="connsiteX557" fmla="*/ 317733 w 1809181"/>
                <a:gd name="connsiteY557" fmla="*/ 943266 h 2311974"/>
                <a:gd name="connsiteX558" fmla="*/ 329589 w 1809181"/>
                <a:gd name="connsiteY558" fmla="*/ 935973 h 2311974"/>
                <a:gd name="connsiteX559" fmla="*/ 336702 w 1809181"/>
                <a:gd name="connsiteY559" fmla="*/ 921386 h 2311974"/>
                <a:gd name="connsiteX560" fmla="*/ 353300 w 1809181"/>
                <a:gd name="connsiteY560" fmla="*/ 921386 h 2311974"/>
                <a:gd name="connsiteX561" fmla="*/ 358043 w 1809181"/>
                <a:gd name="connsiteY561" fmla="*/ 909231 h 2311974"/>
                <a:gd name="connsiteX562" fmla="*/ 386496 w 1809181"/>
                <a:gd name="connsiteY562" fmla="*/ 909231 h 2311974"/>
                <a:gd name="connsiteX563" fmla="*/ 386496 w 1809181"/>
                <a:gd name="connsiteY563" fmla="*/ 899507 h 2311974"/>
                <a:gd name="connsiteX564" fmla="*/ 374641 w 1809181"/>
                <a:gd name="connsiteY564" fmla="*/ 894644 h 2311974"/>
                <a:gd name="connsiteX565" fmla="*/ 384125 w 1809181"/>
                <a:gd name="connsiteY565" fmla="*/ 882489 h 2311974"/>
                <a:gd name="connsiteX566" fmla="*/ 367527 w 1809181"/>
                <a:gd name="connsiteY566" fmla="*/ 872764 h 2311974"/>
                <a:gd name="connsiteX567" fmla="*/ 374641 w 1809181"/>
                <a:gd name="connsiteY567" fmla="*/ 865471 h 2311974"/>
                <a:gd name="connsiteX568" fmla="*/ 379383 w 1809181"/>
                <a:gd name="connsiteY568" fmla="*/ 867902 h 2311974"/>
                <a:gd name="connsiteX569" fmla="*/ 384125 w 1809181"/>
                <a:gd name="connsiteY569" fmla="*/ 860609 h 2311974"/>
                <a:gd name="connsiteX570" fmla="*/ 379383 w 1809181"/>
                <a:gd name="connsiteY570" fmla="*/ 860609 h 2311974"/>
                <a:gd name="connsiteX571" fmla="*/ 391239 w 1809181"/>
                <a:gd name="connsiteY571" fmla="*/ 853316 h 2311974"/>
                <a:gd name="connsiteX572" fmla="*/ 393610 w 1809181"/>
                <a:gd name="connsiteY572" fmla="*/ 846022 h 2311974"/>
                <a:gd name="connsiteX573" fmla="*/ 400723 w 1809181"/>
                <a:gd name="connsiteY573" fmla="*/ 858178 h 2311974"/>
                <a:gd name="connsiteX574" fmla="*/ 407837 w 1809181"/>
                <a:gd name="connsiteY574" fmla="*/ 853316 h 2311974"/>
                <a:gd name="connsiteX575" fmla="*/ 407837 w 1809181"/>
                <a:gd name="connsiteY575" fmla="*/ 831436 h 2311974"/>
                <a:gd name="connsiteX576" fmla="*/ 414950 w 1809181"/>
                <a:gd name="connsiteY576" fmla="*/ 831436 h 2311974"/>
                <a:gd name="connsiteX577" fmla="*/ 414950 w 1809181"/>
                <a:gd name="connsiteY577" fmla="*/ 811987 h 2311974"/>
                <a:gd name="connsiteX578" fmla="*/ 422063 w 1809181"/>
                <a:gd name="connsiteY578" fmla="*/ 809556 h 2311974"/>
                <a:gd name="connsiteX579" fmla="*/ 429177 w 1809181"/>
                <a:gd name="connsiteY579" fmla="*/ 802263 h 2311974"/>
                <a:gd name="connsiteX580" fmla="*/ 445775 w 1809181"/>
                <a:gd name="connsiteY580" fmla="*/ 804694 h 2311974"/>
                <a:gd name="connsiteX581" fmla="*/ 445775 w 1809181"/>
                <a:gd name="connsiteY581" fmla="*/ 809556 h 2311974"/>
                <a:gd name="connsiteX582" fmla="*/ 452888 w 1809181"/>
                <a:gd name="connsiteY582" fmla="*/ 804694 h 2311974"/>
                <a:gd name="connsiteX583" fmla="*/ 460002 w 1809181"/>
                <a:gd name="connsiteY583" fmla="*/ 804694 h 2311974"/>
                <a:gd name="connsiteX584" fmla="*/ 460002 w 1809181"/>
                <a:gd name="connsiteY584" fmla="*/ 802263 h 2311974"/>
                <a:gd name="connsiteX585" fmla="*/ 474229 w 1809181"/>
                <a:gd name="connsiteY585" fmla="*/ 797400 h 2311974"/>
                <a:gd name="connsiteX586" fmla="*/ 469486 w 1809181"/>
                <a:gd name="connsiteY586" fmla="*/ 777952 h 2311974"/>
                <a:gd name="connsiteX587" fmla="*/ 462373 w 1809181"/>
                <a:gd name="connsiteY587" fmla="*/ 770658 h 2311974"/>
                <a:gd name="connsiteX588" fmla="*/ 467115 w 1809181"/>
                <a:gd name="connsiteY588" fmla="*/ 768227 h 2311974"/>
                <a:gd name="connsiteX589" fmla="*/ 493198 w 1809181"/>
                <a:gd name="connsiteY589" fmla="*/ 763365 h 2311974"/>
                <a:gd name="connsiteX590" fmla="*/ 535878 w 1809181"/>
                <a:gd name="connsiteY590" fmla="*/ 741485 h 2311974"/>
                <a:gd name="connsiteX591" fmla="*/ 524023 w 1809181"/>
                <a:gd name="connsiteY591" fmla="*/ 726899 h 2311974"/>
                <a:gd name="connsiteX592" fmla="*/ 469486 w 1809181"/>
                <a:gd name="connsiteY592" fmla="*/ 705019 h 2311974"/>
                <a:gd name="connsiteX593" fmla="*/ 493198 w 1809181"/>
                <a:gd name="connsiteY593" fmla="*/ 680708 h 2311974"/>
                <a:gd name="connsiteX594" fmla="*/ 500311 w 1809181"/>
                <a:gd name="connsiteY594" fmla="*/ 673414 h 2311974"/>
                <a:gd name="connsiteX595" fmla="*/ 528765 w 1809181"/>
                <a:gd name="connsiteY595" fmla="*/ 670983 h 2311974"/>
                <a:gd name="connsiteX596" fmla="*/ 616497 w 1809181"/>
                <a:gd name="connsiteY596" fmla="*/ 692863 h 2311974"/>
                <a:gd name="connsiteX597" fmla="*/ 630724 w 1809181"/>
                <a:gd name="connsiteY597" fmla="*/ 688001 h 2311974"/>
                <a:gd name="connsiteX598" fmla="*/ 630724 w 1809181"/>
                <a:gd name="connsiteY598" fmla="*/ 695294 h 2311974"/>
                <a:gd name="connsiteX599" fmla="*/ 640208 w 1809181"/>
                <a:gd name="connsiteY599" fmla="*/ 695294 h 2311974"/>
                <a:gd name="connsiteX600" fmla="*/ 644951 w 1809181"/>
                <a:gd name="connsiteY600" fmla="*/ 678277 h 2311974"/>
                <a:gd name="connsiteX601" fmla="*/ 652064 w 1809181"/>
                <a:gd name="connsiteY601" fmla="*/ 666121 h 2311974"/>
                <a:gd name="connsiteX602" fmla="*/ 663920 w 1809181"/>
                <a:gd name="connsiteY602" fmla="*/ 688001 h 2311974"/>
                <a:gd name="connsiteX603" fmla="*/ 671033 w 1809181"/>
                <a:gd name="connsiteY603" fmla="*/ 685570 h 2311974"/>
                <a:gd name="connsiteX604" fmla="*/ 685260 w 1809181"/>
                <a:gd name="connsiteY604" fmla="*/ 700156 h 2311974"/>
                <a:gd name="connsiteX605" fmla="*/ 685260 w 1809181"/>
                <a:gd name="connsiteY605" fmla="*/ 700156 h 2311974"/>
                <a:gd name="connsiteX606" fmla="*/ 671033 w 1809181"/>
                <a:gd name="connsiteY606" fmla="*/ 685570 h 2311974"/>
                <a:gd name="connsiteX607" fmla="*/ 663920 w 1809181"/>
                <a:gd name="connsiteY607" fmla="*/ 688001 h 2311974"/>
                <a:gd name="connsiteX608" fmla="*/ 652064 w 1809181"/>
                <a:gd name="connsiteY608" fmla="*/ 666121 h 2311974"/>
                <a:gd name="connsiteX609" fmla="*/ 652064 w 1809181"/>
                <a:gd name="connsiteY609" fmla="*/ 658827 h 2311974"/>
                <a:gd name="connsiteX610" fmla="*/ 673404 w 1809181"/>
                <a:gd name="connsiteY610" fmla="*/ 646672 h 2311974"/>
                <a:gd name="connsiteX611" fmla="*/ 666291 w 1809181"/>
                <a:gd name="connsiteY611" fmla="*/ 639379 h 2311974"/>
                <a:gd name="connsiteX612" fmla="*/ 697116 w 1809181"/>
                <a:gd name="connsiteY612" fmla="*/ 629654 h 2311974"/>
                <a:gd name="connsiteX613" fmla="*/ 692374 w 1809181"/>
                <a:gd name="connsiteY613" fmla="*/ 615068 h 2311974"/>
                <a:gd name="connsiteX614" fmla="*/ 659178 w 1809181"/>
                <a:gd name="connsiteY614" fmla="*/ 610205 h 2311974"/>
                <a:gd name="connsiteX615" fmla="*/ 656806 w 1809181"/>
                <a:gd name="connsiteY615" fmla="*/ 595619 h 2311974"/>
                <a:gd name="connsiteX616" fmla="*/ 666291 w 1809181"/>
                <a:gd name="connsiteY616" fmla="*/ 534841 h 2311974"/>
                <a:gd name="connsiteX617" fmla="*/ 656806 w 1809181"/>
                <a:gd name="connsiteY617" fmla="*/ 525117 h 2311974"/>
                <a:gd name="connsiteX618" fmla="*/ 656806 w 1809181"/>
                <a:gd name="connsiteY618" fmla="*/ 503237 h 2311974"/>
                <a:gd name="connsiteX619" fmla="*/ 640208 w 1809181"/>
                <a:gd name="connsiteY619" fmla="*/ 503237 h 2311974"/>
                <a:gd name="connsiteX620" fmla="*/ 644951 w 1809181"/>
                <a:gd name="connsiteY620" fmla="*/ 471633 h 2311974"/>
                <a:gd name="connsiteX621" fmla="*/ 637837 w 1809181"/>
                <a:gd name="connsiteY621" fmla="*/ 464340 h 2311974"/>
                <a:gd name="connsiteX622" fmla="*/ 640208 w 1809181"/>
                <a:gd name="connsiteY622" fmla="*/ 444891 h 2311974"/>
                <a:gd name="connsiteX623" fmla="*/ 659178 w 1809181"/>
                <a:gd name="connsiteY623" fmla="*/ 444891 h 2311974"/>
                <a:gd name="connsiteX624" fmla="*/ 678147 w 1809181"/>
                <a:gd name="connsiteY624" fmla="*/ 430304 h 2311974"/>
                <a:gd name="connsiteX625" fmla="*/ 680518 w 1809181"/>
                <a:gd name="connsiteY625" fmla="*/ 427873 h 2311974"/>
                <a:gd name="connsiteX626" fmla="*/ 659178 w 1809181"/>
                <a:gd name="connsiteY626" fmla="*/ 423011 h 2311974"/>
                <a:gd name="connsiteX627" fmla="*/ 666291 w 1809181"/>
                <a:gd name="connsiteY627" fmla="*/ 405993 h 2311974"/>
                <a:gd name="connsiteX628" fmla="*/ 692374 w 1809181"/>
                <a:gd name="connsiteY628" fmla="*/ 408424 h 2311974"/>
                <a:gd name="connsiteX629" fmla="*/ 687631 w 1809181"/>
                <a:gd name="connsiteY629" fmla="*/ 388975 h 2311974"/>
                <a:gd name="connsiteX630" fmla="*/ 687631 w 1809181"/>
                <a:gd name="connsiteY630" fmla="*/ 374389 h 2311974"/>
                <a:gd name="connsiteX631" fmla="*/ 704229 w 1809181"/>
                <a:gd name="connsiteY631" fmla="*/ 374389 h 2311974"/>
                <a:gd name="connsiteX632" fmla="*/ 706600 w 1809181"/>
                <a:gd name="connsiteY632" fmla="*/ 367096 h 2311974"/>
                <a:gd name="connsiteX633" fmla="*/ 713714 w 1809181"/>
                <a:gd name="connsiteY633" fmla="*/ 364665 h 2311974"/>
                <a:gd name="connsiteX634" fmla="*/ 711343 w 1809181"/>
                <a:gd name="connsiteY634" fmla="*/ 347647 h 2311974"/>
                <a:gd name="connsiteX635" fmla="*/ 739796 w 1809181"/>
                <a:gd name="connsiteY635" fmla="*/ 337922 h 2311974"/>
                <a:gd name="connsiteX636" fmla="*/ 727941 w 1809181"/>
                <a:gd name="connsiteY636" fmla="*/ 333060 h 2311974"/>
                <a:gd name="connsiteX637" fmla="*/ 725569 w 1809181"/>
                <a:gd name="connsiteY637" fmla="*/ 311180 h 2311974"/>
                <a:gd name="connsiteX638" fmla="*/ 718456 w 1809181"/>
                <a:gd name="connsiteY638" fmla="*/ 308749 h 2311974"/>
                <a:gd name="connsiteX639" fmla="*/ 725569 w 1809181"/>
                <a:gd name="connsiteY639" fmla="*/ 299025 h 2311974"/>
                <a:gd name="connsiteX640" fmla="*/ 725569 w 1809181"/>
                <a:gd name="connsiteY640" fmla="*/ 296594 h 2311974"/>
                <a:gd name="connsiteX641" fmla="*/ 713714 w 1809181"/>
                <a:gd name="connsiteY641" fmla="*/ 291732 h 2311974"/>
                <a:gd name="connsiteX642" fmla="*/ 704229 w 1809181"/>
                <a:gd name="connsiteY642" fmla="*/ 299025 h 2311974"/>
                <a:gd name="connsiteX643" fmla="*/ 692374 w 1809181"/>
                <a:gd name="connsiteY643" fmla="*/ 282007 h 2311974"/>
                <a:gd name="connsiteX644" fmla="*/ 706600 w 1809181"/>
                <a:gd name="connsiteY644" fmla="*/ 255265 h 2311974"/>
                <a:gd name="connsiteX645" fmla="*/ 713714 w 1809181"/>
                <a:gd name="connsiteY645" fmla="*/ 267421 h 2311974"/>
                <a:gd name="connsiteX646" fmla="*/ 732683 w 1809181"/>
                <a:gd name="connsiteY646" fmla="*/ 240679 h 2311974"/>
                <a:gd name="connsiteX647" fmla="*/ 742167 w 1809181"/>
                <a:gd name="connsiteY647" fmla="*/ 240679 h 2311974"/>
                <a:gd name="connsiteX648" fmla="*/ 742167 w 1809181"/>
                <a:gd name="connsiteY648" fmla="*/ 233385 h 2311974"/>
                <a:gd name="connsiteX649" fmla="*/ 720827 w 1809181"/>
                <a:gd name="connsiteY649" fmla="*/ 218799 h 2311974"/>
                <a:gd name="connsiteX650" fmla="*/ 727941 w 1809181"/>
                <a:gd name="connsiteY650" fmla="*/ 199350 h 2311974"/>
                <a:gd name="connsiteX651" fmla="*/ 754023 w 1809181"/>
                <a:gd name="connsiteY651" fmla="*/ 199350 h 2311974"/>
                <a:gd name="connsiteX652" fmla="*/ 761137 w 1809181"/>
                <a:gd name="connsiteY652" fmla="*/ 192057 h 2311974"/>
                <a:gd name="connsiteX653" fmla="*/ 732683 w 1809181"/>
                <a:gd name="connsiteY653" fmla="*/ 150728 h 2311974"/>
                <a:gd name="connsiteX654" fmla="*/ 742167 w 1809181"/>
                <a:gd name="connsiteY654" fmla="*/ 131279 h 2311974"/>
                <a:gd name="connsiteX655" fmla="*/ 775363 w 1809181"/>
                <a:gd name="connsiteY655" fmla="*/ 116693 h 2311974"/>
                <a:gd name="connsiteX656" fmla="*/ 780106 w 1809181"/>
                <a:gd name="connsiteY656" fmla="*/ 131279 h 2311974"/>
                <a:gd name="connsiteX657" fmla="*/ 801446 w 1809181"/>
                <a:gd name="connsiteY657" fmla="*/ 116693 h 2311974"/>
                <a:gd name="connsiteX658" fmla="*/ 796704 w 1809181"/>
                <a:gd name="connsiteY658" fmla="*/ 109399 h 2311974"/>
                <a:gd name="connsiteX659" fmla="*/ 813302 w 1809181"/>
                <a:gd name="connsiteY659" fmla="*/ 102106 h 2311974"/>
                <a:gd name="connsiteX660" fmla="*/ 813302 w 1809181"/>
                <a:gd name="connsiteY660" fmla="*/ 94813 h 2311974"/>
                <a:gd name="connsiteX661" fmla="*/ 822786 w 1809181"/>
                <a:gd name="connsiteY661" fmla="*/ 87519 h 2311974"/>
                <a:gd name="connsiteX662" fmla="*/ 808559 w 1809181"/>
                <a:gd name="connsiteY662" fmla="*/ 53484 h 2311974"/>
                <a:gd name="connsiteX663" fmla="*/ 806188 w 1809181"/>
                <a:gd name="connsiteY663" fmla="*/ 7293 h 2311974"/>
                <a:gd name="connsiteX664" fmla="*/ 848869 w 1809181"/>
                <a:gd name="connsiteY664" fmla="*/ 17018 h 2311974"/>
                <a:gd name="connsiteX665" fmla="*/ 870209 w 1809181"/>
                <a:gd name="connsiteY665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244228 w 1809181"/>
                <a:gd name="connsiteY418" fmla="*/ 2136935 h 2311974"/>
                <a:gd name="connsiteX419" fmla="*/ 263197 w 1809181"/>
                <a:gd name="connsiteY419" fmla="*/ 2124780 h 2311974"/>
                <a:gd name="connsiteX420" fmla="*/ 263197 w 1809181"/>
                <a:gd name="connsiteY420" fmla="*/ 2119918 h 2311974"/>
                <a:gd name="connsiteX421" fmla="*/ 286287 w 1809181"/>
                <a:gd name="connsiteY421" fmla="*/ 2105524 h 2311974"/>
                <a:gd name="connsiteX422" fmla="*/ 339073 w 1809181"/>
                <a:gd name="connsiteY422" fmla="*/ 2034829 h 2311974"/>
                <a:gd name="connsiteX423" fmla="*/ 343816 w 1809181"/>
                <a:gd name="connsiteY423" fmla="*/ 2034829 h 2311974"/>
                <a:gd name="connsiteX424" fmla="*/ 343816 w 1809181"/>
                <a:gd name="connsiteY424" fmla="*/ 2008087 h 2311974"/>
                <a:gd name="connsiteX425" fmla="*/ 317733 w 1809181"/>
                <a:gd name="connsiteY425" fmla="*/ 2008087 h 2311974"/>
                <a:gd name="connsiteX426" fmla="*/ 320104 w 1809181"/>
                <a:gd name="connsiteY426" fmla="*/ 2000794 h 2311974"/>
                <a:gd name="connsiteX427" fmla="*/ 312991 w 1809181"/>
                <a:gd name="connsiteY427" fmla="*/ 1998363 h 2311974"/>
                <a:gd name="connsiteX428" fmla="*/ 298764 w 1809181"/>
                <a:gd name="connsiteY428" fmla="*/ 2020243 h 2311974"/>
                <a:gd name="connsiteX429" fmla="*/ 265568 w 1809181"/>
                <a:gd name="connsiteY429" fmla="*/ 1991069 h 2311974"/>
                <a:gd name="connsiteX430" fmla="*/ 263197 w 1809181"/>
                <a:gd name="connsiteY430" fmla="*/ 1991069 h 2311974"/>
                <a:gd name="connsiteX431" fmla="*/ 234743 w 1809181"/>
                <a:gd name="connsiteY431" fmla="*/ 1944879 h 2311974"/>
                <a:gd name="connsiteX432" fmla="*/ 227630 w 1809181"/>
                <a:gd name="connsiteY432" fmla="*/ 1957034 h 2311974"/>
                <a:gd name="connsiteX433" fmla="*/ 215774 w 1809181"/>
                <a:gd name="connsiteY433" fmla="*/ 1942447 h 2311974"/>
                <a:gd name="connsiteX434" fmla="*/ 208661 w 1809181"/>
                <a:gd name="connsiteY434" fmla="*/ 1944879 h 2311974"/>
                <a:gd name="connsiteX435" fmla="*/ 196805 w 1809181"/>
                <a:gd name="connsiteY435" fmla="*/ 1930292 h 2311974"/>
                <a:gd name="connsiteX436" fmla="*/ 173094 w 1809181"/>
                <a:gd name="connsiteY436" fmla="*/ 1952172 h 2311974"/>
                <a:gd name="connsiteX437" fmla="*/ 139898 w 1809181"/>
                <a:gd name="connsiteY437" fmla="*/ 1893826 h 2311974"/>
                <a:gd name="connsiteX438" fmla="*/ 106702 w 1809181"/>
                <a:gd name="connsiteY438" fmla="*/ 1910843 h 2311974"/>
                <a:gd name="connsiteX439" fmla="*/ 99588 w 1809181"/>
                <a:gd name="connsiteY439" fmla="*/ 1903550 h 2311974"/>
                <a:gd name="connsiteX440" fmla="*/ 99588 w 1809181"/>
                <a:gd name="connsiteY440" fmla="*/ 1896257 h 2311974"/>
                <a:gd name="connsiteX441" fmla="*/ 106702 w 1809181"/>
                <a:gd name="connsiteY441" fmla="*/ 1893826 h 2311974"/>
                <a:gd name="connsiteX442" fmla="*/ 106702 w 1809181"/>
                <a:gd name="connsiteY442" fmla="*/ 1886532 h 2311974"/>
                <a:gd name="connsiteX443" fmla="*/ 87732 w 1809181"/>
                <a:gd name="connsiteY443" fmla="*/ 1888963 h 2311974"/>
                <a:gd name="connsiteX444" fmla="*/ 85361 w 1809181"/>
                <a:gd name="connsiteY444" fmla="*/ 1867083 h 2311974"/>
                <a:gd name="connsiteX445" fmla="*/ 101959 w 1809181"/>
                <a:gd name="connsiteY445" fmla="*/ 1867083 h 2311974"/>
                <a:gd name="connsiteX446" fmla="*/ 101959 w 1809181"/>
                <a:gd name="connsiteY446" fmla="*/ 1859790 h 2311974"/>
                <a:gd name="connsiteX447" fmla="*/ 113815 w 1809181"/>
                <a:gd name="connsiteY447" fmla="*/ 1862221 h 2311974"/>
                <a:gd name="connsiteX448" fmla="*/ 120928 w 1809181"/>
                <a:gd name="connsiteY448" fmla="*/ 1847635 h 2311974"/>
                <a:gd name="connsiteX449" fmla="*/ 85361 w 1809181"/>
                <a:gd name="connsiteY449" fmla="*/ 1852497 h 2311974"/>
                <a:gd name="connsiteX450" fmla="*/ 78248 w 1809181"/>
                <a:gd name="connsiteY450" fmla="*/ 1813599 h 2311974"/>
                <a:gd name="connsiteX451" fmla="*/ 71134 w 1809181"/>
                <a:gd name="connsiteY451" fmla="*/ 1813599 h 2311974"/>
                <a:gd name="connsiteX452" fmla="*/ 64021 w 1809181"/>
                <a:gd name="connsiteY452" fmla="*/ 1764977 h 2311974"/>
                <a:gd name="connsiteX453" fmla="*/ 23712 w 1809181"/>
                <a:gd name="connsiteY453" fmla="*/ 1772271 h 2311974"/>
                <a:gd name="connsiteX454" fmla="*/ 23712 w 1809181"/>
                <a:gd name="connsiteY454" fmla="*/ 1750391 h 2311974"/>
                <a:gd name="connsiteX455" fmla="*/ 26083 w 1809181"/>
                <a:gd name="connsiteY455" fmla="*/ 1747960 h 2311974"/>
                <a:gd name="connsiteX456" fmla="*/ 30825 w 1809181"/>
                <a:gd name="connsiteY456" fmla="*/ 1733373 h 2311974"/>
                <a:gd name="connsiteX457" fmla="*/ 30825 w 1809181"/>
                <a:gd name="connsiteY457" fmla="*/ 1723649 h 2311974"/>
                <a:gd name="connsiteX458" fmla="*/ 18969 w 1809181"/>
                <a:gd name="connsiteY458" fmla="*/ 1723649 h 2311974"/>
                <a:gd name="connsiteX459" fmla="*/ 16598 w 1809181"/>
                <a:gd name="connsiteY459" fmla="*/ 1701769 h 2311974"/>
                <a:gd name="connsiteX460" fmla="*/ 4743 w 1809181"/>
                <a:gd name="connsiteY460" fmla="*/ 1701769 h 2311974"/>
                <a:gd name="connsiteX461" fmla="*/ 0 w 1809181"/>
                <a:gd name="connsiteY461" fmla="*/ 1684751 h 2311974"/>
                <a:gd name="connsiteX462" fmla="*/ 23712 w 1809181"/>
                <a:gd name="connsiteY462" fmla="*/ 1675027 h 2311974"/>
                <a:gd name="connsiteX463" fmla="*/ 23712 w 1809181"/>
                <a:gd name="connsiteY463" fmla="*/ 1672596 h 2311974"/>
                <a:gd name="connsiteX464" fmla="*/ 47423 w 1809181"/>
                <a:gd name="connsiteY464" fmla="*/ 1672596 h 2311974"/>
                <a:gd name="connsiteX465" fmla="*/ 40310 w 1809181"/>
                <a:gd name="connsiteY465" fmla="*/ 1638560 h 2311974"/>
                <a:gd name="connsiteX466" fmla="*/ 18969 w 1809181"/>
                <a:gd name="connsiteY466" fmla="*/ 1643422 h 2311974"/>
                <a:gd name="connsiteX467" fmla="*/ 16598 w 1809181"/>
                <a:gd name="connsiteY467" fmla="*/ 1611818 h 2311974"/>
                <a:gd name="connsiteX468" fmla="*/ 23712 w 1809181"/>
                <a:gd name="connsiteY468" fmla="*/ 1611818 h 2311974"/>
                <a:gd name="connsiteX469" fmla="*/ 11856 w 1809181"/>
                <a:gd name="connsiteY469" fmla="*/ 1602094 h 2311974"/>
                <a:gd name="connsiteX470" fmla="*/ 23712 w 1809181"/>
                <a:gd name="connsiteY470" fmla="*/ 1597232 h 2311974"/>
                <a:gd name="connsiteX471" fmla="*/ 16598 w 1809181"/>
                <a:gd name="connsiteY471" fmla="*/ 1582645 h 2311974"/>
                <a:gd name="connsiteX472" fmla="*/ 18969 w 1809181"/>
                <a:gd name="connsiteY472" fmla="*/ 1570489 h 2311974"/>
                <a:gd name="connsiteX473" fmla="*/ 18969 w 1809181"/>
                <a:gd name="connsiteY473" fmla="*/ 1553472 h 2311974"/>
                <a:gd name="connsiteX474" fmla="*/ 30825 w 1809181"/>
                <a:gd name="connsiteY474" fmla="*/ 1548610 h 2311974"/>
                <a:gd name="connsiteX475" fmla="*/ 30825 w 1809181"/>
                <a:gd name="connsiteY475" fmla="*/ 1541316 h 2311974"/>
                <a:gd name="connsiteX476" fmla="*/ 37939 w 1809181"/>
                <a:gd name="connsiteY476" fmla="*/ 1548610 h 2311974"/>
                <a:gd name="connsiteX477" fmla="*/ 52165 w 1809181"/>
                <a:gd name="connsiteY477" fmla="*/ 1541316 h 2311974"/>
                <a:gd name="connsiteX478" fmla="*/ 47423 w 1809181"/>
                <a:gd name="connsiteY478" fmla="*/ 1541316 h 2311974"/>
                <a:gd name="connsiteX479" fmla="*/ 54537 w 1809181"/>
                <a:gd name="connsiteY479" fmla="*/ 1538885 h 2311974"/>
                <a:gd name="connsiteX480" fmla="*/ 59279 w 1809181"/>
                <a:gd name="connsiteY480" fmla="*/ 1546179 h 2311974"/>
                <a:gd name="connsiteX481" fmla="*/ 66392 w 1809181"/>
                <a:gd name="connsiteY481" fmla="*/ 1546179 h 2311974"/>
                <a:gd name="connsiteX482" fmla="*/ 80619 w 1809181"/>
                <a:gd name="connsiteY482" fmla="*/ 1553472 h 2311974"/>
                <a:gd name="connsiteX483" fmla="*/ 85361 w 1809181"/>
                <a:gd name="connsiteY483" fmla="*/ 1548610 h 2311974"/>
                <a:gd name="connsiteX484" fmla="*/ 94846 w 1809181"/>
                <a:gd name="connsiteY484" fmla="*/ 1560765 h 2311974"/>
                <a:gd name="connsiteX485" fmla="*/ 99588 w 1809181"/>
                <a:gd name="connsiteY485" fmla="*/ 1570489 h 2311974"/>
                <a:gd name="connsiteX486" fmla="*/ 106702 w 1809181"/>
                <a:gd name="connsiteY486" fmla="*/ 1568058 h 2311974"/>
                <a:gd name="connsiteX487" fmla="*/ 113815 w 1809181"/>
                <a:gd name="connsiteY487" fmla="*/ 1575352 h 2311974"/>
                <a:gd name="connsiteX488" fmla="*/ 128042 w 1809181"/>
                <a:gd name="connsiteY488" fmla="*/ 1570489 h 2311974"/>
                <a:gd name="connsiteX489" fmla="*/ 132784 w 1809181"/>
                <a:gd name="connsiteY489" fmla="*/ 1582645 h 2311974"/>
                <a:gd name="connsiteX490" fmla="*/ 154124 w 1809181"/>
                <a:gd name="connsiteY490" fmla="*/ 1587507 h 2311974"/>
                <a:gd name="connsiteX491" fmla="*/ 154124 w 1809181"/>
                <a:gd name="connsiteY491" fmla="*/ 1570489 h 2311974"/>
                <a:gd name="connsiteX492" fmla="*/ 163609 w 1809181"/>
                <a:gd name="connsiteY492" fmla="*/ 1570489 h 2311974"/>
                <a:gd name="connsiteX493" fmla="*/ 173094 w 1809181"/>
                <a:gd name="connsiteY493" fmla="*/ 1553472 h 2311974"/>
                <a:gd name="connsiteX494" fmla="*/ 161238 w 1809181"/>
                <a:gd name="connsiteY494" fmla="*/ 1473246 h 2311974"/>
                <a:gd name="connsiteX495" fmla="*/ 168351 w 1809181"/>
                <a:gd name="connsiteY495" fmla="*/ 1478108 h 2311974"/>
                <a:gd name="connsiteX496" fmla="*/ 173094 w 1809181"/>
                <a:gd name="connsiteY496" fmla="*/ 1465952 h 2311974"/>
                <a:gd name="connsiteX497" fmla="*/ 180207 w 1809181"/>
                <a:gd name="connsiteY497" fmla="*/ 1470814 h 2311974"/>
                <a:gd name="connsiteX498" fmla="*/ 180207 w 1809181"/>
                <a:gd name="connsiteY498" fmla="*/ 1465952 h 2311974"/>
                <a:gd name="connsiteX499" fmla="*/ 194434 w 1809181"/>
                <a:gd name="connsiteY499" fmla="*/ 1465952 h 2311974"/>
                <a:gd name="connsiteX500" fmla="*/ 180207 w 1809181"/>
                <a:gd name="connsiteY500" fmla="*/ 1376002 h 2311974"/>
                <a:gd name="connsiteX501" fmla="*/ 161238 w 1809181"/>
                <a:gd name="connsiteY501" fmla="*/ 1380864 h 2311974"/>
                <a:gd name="connsiteX502" fmla="*/ 161238 w 1809181"/>
                <a:gd name="connsiteY502" fmla="*/ 1373571 h 2311974"/>
                <a:gd name="connsiteX503" fmla="*/ 135155 w 1809181"/>
                <a:gd name="connsiteY503" fmla="*/ 1373571 h 2311974"/>
                <a:gd name="connsiteX504" fmla="*/ 132784 w 1809181"/>
                <a:gd name="connsiteY504" fmla="*/ 1346829 h 2311974"/>
                <a:gd name="connsiteX505" fmla="*/ 132784 w 1809181"/>
                <a:gd name="connsiteY505" fmla="*/ 1334673 h 2311974"/>
                <a:gd name="connsiteX506" fmla="*/ 139898 w 1809181"/>
                <a:gd name="connsiteY506" fmla="*/ 1327380 h 2311974"/>
                <a:gd name="connsiteX507" fmla="*/ 135155 w 1809181"/>
                <a:gd name="connsiteY507" fmla="*/ 1305500 h 2311974"/>
                <a:gd name="connsiteX508" fmla="*/ 142269 w 1809181"/>
                <a:gd name="connsiteY508" fmla="*/ 1303069 h 2311974"/>
                <a:gd name="connsiteX509" fmla="*/ 139898 w 1809181"/>
                <a:gd name="connsiteY509" fmla="*/ 1298207 h 2311974"/>
                <a:gd name="connsiteX510" fmla="*/ 142269 w 1809181"/>
                <a:gd name="connsiteY510" fmla="*/ 1295775 h 2311974"/>
                <a:gd name="connsiteX511" fmla="*/ 149382 w 1809181"/>
                <a:gd name="connsiteY511" fmla="*/ 1295775 h 2311974"/>
                <a:gd name="connsiteX512" fmla="*/ 149382 w 1809181"/>
                <a:gd name="connsiteY512" fmla="*/ 1276327 h 2311974"/>
                <a:gd name="connsiteX513" fmla="*/ 142269 w 1809181"/>
                <a:gd name="connsiteY513" fmla="*/ 1276327 h 2311974"/>
                <a:gd name="connsiteX514" fmla="*/ 142269 w 1809181"/>
                <a:gd name="connsiteY514" fmla="*/ 1247154 h 2311974"/>
                <a:gd name="connsiteX515" fmla="*/ 154124 w 1809181"/>
                <a:gd name="connsiteY515" fmla="*/ 1242291 h 2311974"/>
                <a:gd name="connsiteX516" fmla="*/ 149382 w 1809181"/>
                <a:gd name="connsiteY516" fmla="*/ 1220411 h 2311974"/>
                <a:gd name="connsiteX517" fmla="*/ 180207 w 1809181"/>
                <a:gd name="connsiteY517" fmla="*/ 1215549 h 2311974"/>
                <a:gd name="connsiteX518" fmla="*/ 175465 w 1809181"/>
                <a:gd name="connsiteY518" fmla="*/ 1198532 h 2311974"/>
                <a:gd name="connsiteX519" fmla="*/ 161238 w 1809181"/>
                <a:gd name="connsiteY519" fmla="*/ 1193669 h 2311974"/>
                <a:gd name="connsiteX520" fmla="*/ 154124 w 1809181"/>
                <a:gd name="connsiteY520" fmla="*/ 1179083 h 2311974"/>
                <a:gd name="connsiteX521" fmla="*/ 132784 w 1809181"/>
                <a:gd name="connsiteY521" fmla="*/ 1179083 h 2311974"/>
                <a:gd name="connsiteX522" fmla="*/ 128042 w 1809181"/>
                <a:gd name="connsiteY522" fmla="*/ 1157203 h 2311974"/>
                <a:gd name="connsiteX523" fmla="*/ 118557 w 1809181"/>
                <a:gd name="connsiteY523" fmla="*/ 1157203 h 2311974"/>
                <a:gd name="connsiteX524" fmla="*/ 99588 w 1809181"/>
                <a:gd name="connsiteY524" fmla="*/ 1157203 h 2311974"/>
                <a:gd name="connsiteX525" fmla="*/ 94846 w 1809181"/>
                <a:gd name="connsiteY525" fmla="*/ 1132892 h 2311974"/>
                <a:gd name="connsiteX526" fmla="*/ 87732 w 1809181"/>
                <a:gd name="connsiteY526" fmla="*/ 1115874 h 2311974"/>
                <a:gd name="connsiteX527" fmla="*/ 85361 w 1809181"/>
                <a:gd name="connsiteY527" fmla="*/ 1084270 h 2311974"/>
                <a:gd name="connsiteX528" fmla="*/ 92475 w 1809181"/>
                <a:gd name="connsiteY528" fmla="*/ 1084270 h 2311974"/>
                <a:gd name="connsiteX529" fmla="*/ 94846 w 1809181"/>
                <a:gd name="connsiteY529" fmla="*/ 1074546 h 2311974"/>
                <a:gd name="connsiteX530" fmla="*/ 85361 w 1809181"/>
                <a:gd name="connsiteY530" fmla="*/ 1047803 h 2311974"/>
                <a:gd name="connsiteX531" fmla="*/ 80619 w 1809181"/>
                <a:gd name="connsiteY531" fmla="*/ 1025924 h 2311974"/>
                <a:gd name="connsiteX532" fmla="*/ 73506 w 1809181"/>
                <a:gd name="connsiteY532" fmla="*/ 1025924 h 2311974"/>
                <a:gd name="connsiteX533" fmla="*/ 71134 w 1809181"/>
                <a:gd name="connsiteY533" fmla="*/ 1021061 h 2311974"/>
                <a:gd name="connsiteX534" fmla="*/ 85361 w 1809181"/>
                <a:gd name="connsiteY534" fmla="*/ 999182 h 2311974"/>
                <a:gd name="connsiteX535" fmla="*/ 99588 w 1809181"/>
                <a:gd name="connsiteY535" fmla="*/ 1004044 h 2311974"/>
                <a:gd name="connsiteX536" fmla="*/ 101959 w 1809181"/>
                <a:gd name="connsiteY536" fmla="*/ 1011337 h 2311974"/>
                <a:gd name="connsiteX537" fmla="*/ 113815 w 1809181"/>
                <a:gd name="connsiteY537" fmla="*/ 1018630 h 2311974"/>
                <a:gd name="connsiteX538" fmla="*/ 132784 w 1809181"/>
                <a:gd name="connsiteY538" fmla="*/ 1018630 h 2311974"/>
                <a:gd name="connsiteX539" fmla="*/ 135155 w 1809181"/>
                <a:gd name="connsiteY539" fmla="*/ 1025924 h 2311974"/>
                <a:gd name="connsiteX540" fmla="*/ 147011 w 1809181"/>
                <a:gd name="connsiteY540" fmla="*/ 1021061 h 2311974"/>
                <a:gd name="connsiteX541" fmla="*/ 154124 w 1809181"/>
                <a:gd name="connsiteY541" fmla="*/ 1004044 h 2311974"/>
                <a:gd name="connsiteX542" fmla="*/ 208661 w 1809181"/>
                <a:gd name="connsiteY542" fmla="*/ 1006475 h 2311974"/>
                <a:gd name="connsiteX543" fmla="*/ 241857 w 1809181"/>
                <a:gd name="connsiteY543" fmla="*/ 1040510 h 2311974"/>
                <a:gd name="connsiteX544" fmla="*/ 244228 w 1809181"/>
                <a:gd name="connsiteY544" fmla="*/ 1028355 h 2311974"/>
                <a:gd name="connsiteX545" fmla="*/ 237114 w 1809181"/>
                <a:gd name="connsiteY545" fmla="*/ 1028355 h 2311974"/>
                <a:gd name="connsiteX546" fmla="*/ 234743 w 1809181"/>
                <a:gd name="connsiteY546" fmla="*/ 1021061 h 2311974"/>
                <a:gd name="connsiteX547" fmla="*/ 222888 w 1809181"/>
                <a:gd name="connsiteY547" fmla="*/ 1011337 h 2311974"/>
                <a:gd name="connsiteX548" fmla="*/ 227630 w 1809181"/>
                <a:gd name="connsiteY548" fmla="*/ 1004044 h 2311974"/>
                <a:gd name="connsiteX549" fmla="*/ 234743 w 1809181"/>
                <a:gd name="connsiteY549" fmla="*/ 1004044 h 2311974"/>
                <a:gd name="connsiteX550" fmla="*/ 237114 w 1809181"/>
                <a:gd name="connsiteY550" fmla="*/ 991888 h 2311974"/>
                <a:gd name="connsiteX551" fmla="*/ 256084 w 1809181"/>
                <a:gd name="connsiteY551" fmla="*/ 991888 h 2311974"/>
                <a:gd name="connsiteX552" fmla="*/ 258455 w 1809181"/>
                <a:gd name="connsiteY552" fmla="*/ 977302 h 2311974"/>
                <a:gd name="connsiteX553" fmla="*/ 265568 w 1809181"/>
                <a:gd name="connsiteY553" fmla="*/ 979733 h 2311974"/>
                <a:gd name="connsiteX554" fmla="*/ 275053 w 1809181"/>
                <a:gd name="connsiteY554" fmla="*/ 965146 h 2311974"/>
                <a:gd name="connsiteX555" fmla="*/ 296393 w 1809181"/>
                <a:gd name="connsiteY555" fmla="*/ 970008 h 2311974"/>
                <a:gd name="connsiteX556" fmla="*/ 296393 w 1809181"/>
                <a:gd name="connsiteY556" fmla="*/ 977302 h 2311974"/>
                <a:gd name="connsiteX557" fmla="*/ 317733 w 1809181"/>
                <a:gd name="connsiteY557" fmla="*/ 991888 h 2311974"/>
                <a:gd name="connsiteX558" fmla="*/ 317733 w 1809181"/>
                <a:gd name="connsiteY558" fmla="*/ 943266 h 2311974"/>
                <a:gd name="connsiteX559" fmla="*/ 329589 w 1809181"/>
                <a:gd name="connsiteY559" fmla="*/ 935973 h 2311974"/>
                <a:gd name="connsiteX560" fmla="*/ 336702 w 1809181"/>
                <a:gd name="connsiteY560" fmla="*/ 921386 h 2311974"/>
                <a:gd name="connsiteX561" fmla="*/ 353300 w 1809181"/>
                <a:gd name="connsiteY561" fmla="*/ 921386 h 2311974"/>
                <a:gd name="connsiteX562" fmla="*/ 358043 w 1809181"/>
                <a:gd name="connsiteY562" fmla="*/ 909231 h 2311974"/>
                <a:gd name="connsiteX563" fmla="*/ 386496 w 1809181"/>
                <a:gd name="connsiteY563" fmla="*/ 909231 h 2311974"/>
                <a:gd name="connsiteX564" fmla="*/ 386496 w 1809181"/>
                <a:gd name="connsiteY564" fmla="*/ 899507 h 2311974"/>
                <a:gd name="connsiteX565" fmla="*/ 374641 w 1809181"/>
                <a:gd name="connsiteY565" fmla="*/ 894644 h 2311974"/>
                <a:gd name="connsiteX566" fmla="*/ 384125 w 1809181"/>
                <a:gd name="connsiteY566" fmla="*/ 882489 h 2311974"/>
                <a:gd name="connsiteX567" fmla="*/ 367527 w 1809181"/>
                <a:gd name="connsiteY567" fmla="*/ 872764 h 2311974"/>
                <a:gd name="connsiteX568" fmla="*/ 374641 w 1809181"/>
                <a:gd name="connsiteY568" fmla="*/ 865471 h 2311974"/>
                <a:gd name="connsiteX569" fmla="*/ 379383 w 1809181"/>
                <a:gd name="connsiteY569" fmla="*/ 867902 h 2311974"/>
                <a:gd name="connsiteX570" fmla="*/ 384125 w 1809181"/>
                <a:gd name="connsiteY570" fmla="*/ 860609 h 2311974"/>
                <a:gd name="connsiteX571" fmla="*/ 379383 w 1809181"/>
                <a:gd name="connsiteY571" fmla="*/ 860609 h 2311974"/>
                <a:gd name="connsiteX572" fmla="*/ 391239 w 1809181"/>
                <a:gd name="connsiteY572" fmla="*/ 853316 h 2311974"/>
                <a:gd name="connsiteX573" fmla="*/ 393610 w 1809181"/>
                <a:gd name="connsiteY573" fmla="*/ 846022 h 2311974"/>
                <a:gd name="connsiteX574" fmla="*/ 400723 w 1809181"/>
                <a:gd name="connsiteY574" fmla="*/ 858178 h 2311974"/>
                <a:gd name="connsiteX575" fmla="*/ 407837 w 1809181"/>
                <a:gd name="connsiteY575" fmla="*/ 853316 h 2311974"/>
                <a:gd name="connsiteX576" fmla="*/ 407837 w 1809181"/>
                <a:gd name="connsiteY576" fmla="*/ 831436 h 2311974"/>
                <a:gd name="connsiteX577" fmla="*/ 414950 w 1809181"/>
                <a:gd name="connsiteY577" fmla="*/ 831436 h 2311974"/>
                <a:gd name="connsiteX578" fmla="*/ 414950 w 1809181"/>
                <a:gd name="connsiteY578" fmla="*/ 811987 h 2311974"/>
                <a:gd name="connsiteX579" fmla="*/ 422063 w 1809181"/>
                <a:gd name="connsiteY579" fmla="*/ 809556 h 2311974"/>
                <a:gd name="connsiteX580" fmla="*/ 429177 w 1809181"/>
                <a:gd name="connsiteY580" fmla="*/ 802263 h 2311974"/>
                <a:gd name="connsiteX581" fmla="*/ 445775 w 1809181"/>
                <a:gd name="connsiteY581" fmla="*/ 804694 h 2311974"/>
                <a:gd name="connsiteX582" fmla="*/ 445775 w 1809181"/>
                <a:gd name="connsiteY582" fmla="*/ 809556 h 2311974"/>
                <a:gd name="connsiteX583" fmla="*/ 452888 w 1809181"/>
                <a:gd name="connsiteY583" fmla="*/ 804694 h 2311974"/>
                <a:gd name="connsiteX584" fmla="*/ 460002 w 1809181"/>
                <a:gd name="connsiteY584" fmla="*/ 804694 h 2311974"/>
                <a:gd name="connsiteX585" fmla="*/ 460002 w 1809181"/>
                <a:gd name="connsiteY585" fmla="*/ 802263 h 2311974"/>
                <a:gd name="connsiteX586" fmla="*/ 474229 w 1809181"/>
                <a:gd name="connsiteY586" fmla="*/ 797400 h 2311974"/>
                <a:gd name="connsiteX587" fmla="*/ 469486 w 1809181"/>
                <a:gd name="connsiteY587" fmla="*/ 777952 h 2311974"/>
                <a:gd name="connsiteX588" fmla="*/ 462373 w 1809181"/>
                <a:gd name="connsiteY588" fmla="*/ 770658 h 2311974"/>
                <a:gd name="connsiteX589" fmla="*/ 467115 w 1809181"/>
                <a:gd name="connsiteY589" fmla="*/ 768227 h 2311974"/>
                <a:gd name="connsiteX590" fmla="*/ 493198 w 1809181"/>
                <a:gd name="connsiteY590" fmla="*/ 763365 h 2311974"/>
                <a:gd name="connsiteX591" fmla="*/ 535878 w 1809181"/>
                <a:gd name="connsiteY591" fmla="*/ 741485 h 2311974"/>
                <a:gd name="connsiteX592" fmla="*/ 524023 w 1809181"/>
                <a:gd name="connsiteY592" fmla="*/ 726899 h 2311974"/>
                <a:gd name="connsiteX593" fmla="*/ 469486 w 1809181"/>
                <a:gd name="connsiteY593" fmla="*/ 705019 h 2311974"/>
                <a:gd name="connsiteX594" fmla="*/ 493198 w 1809181"/>
                <a:gd name="connsiteY594" fmla="*/ 680708 h 2311974"/>
                <a:gd name="connsiteX595" fmla="*/ 500311 w 1809181"/>
                <a:gd name="connsiteY595" fmla="*/ 673414 h 2311974"/>
                <a:gd name="connsiteX596" fmla="*/ 528765 w 1809181"/>
                <a:gd name="connsiteY596" fmla="*/ 670983 h 2311974"/>
                <a:gd name="connsiteX597" fmla="*/ 616497 w 1809181"/>
                <a:gd name="connsiteY597" fmla="*/ 692863 h 2311974"/>
                <a:gd name="connsiteX598" fmla="*/ 630724 w 1809181"/>
                <a:gd name="connsiteY598" fmla="*/ 688001 h 2311974"/>
                <a:gd name="connsiteX599" fmla="*/ 630724 w 1809181"/>
                <a:gd name="connsiteY599" fmla="*/ 695294 h 2311974"/>
                <a:gd name="connsiteX600" fmla="*/ 640208 w 1809181"/>
                <a:gd name="connsiteY600" fmla="*/ 695294 h 2311974"/>
                <a:gd name="connsiteX601" fmla="*/ 644951 w 1809181"/>
                <a:gd name="connsiteY601" fmla="*/ 678277 h 2311974"/>
                <a:gd name="connsiteX602" fmla="*/ 652064 w 1809181"/>
                <a:gd name="connsiteY602" fmla="*/ 666121 h 2311974"/>
                <a:gd name="connsiteX603" fmla="*/ 663920 w 1809181"/>
                <a:gd name="connsiteY603" fmla="*/ 688001 h 2311974"/>
                <a:gd name="connsiteX604" fmla="*/ 671033 w 1809181"/>
                <a:gd name="connsiteY604" fmla="*/ 685570 h 2311974"/>
                <a:gd name="connsiteX605" fmla="*/ 685260 w 1809181"/>
                <a:gd name="connsiteY605" fmla="*/ 700156 h 2311974"/>
                <a:gd name="connsiteX606" fmla="*/ 685260 w 1809181"/>
                <a:gd name="connsiteY606" fmla="*/ 700156 h 2311974"/>
                <a:gd name="connsiteX607" fmla="*/ 671033 w 1809181"/>
                <a:gd name="connsiteY607" fmla="*/ 685570 h 2311974"/>
                <a:gd name="connsiteX608" fmla="*/ 663920 w 1809181"/>
                <a:gd name="connsiteY608" fmla="*/ 688001 h 2311974"/>
                <a:gd name="connsiteX609" fmla="*/ 652064 w 1809181"/>
                <a:gd name="connsiteY609" fmla="*/ 666121 h 2311974"/>
                <a:gd name="connsiteX610" fmla="*/ 652064 w 1809181"/>
                <a:gd name="connsiteY610" fmla="*/ 658827 h 2311974"/>
                <a:gd name="connsiteX611" fmla="*/ 673404 w 1809181"/>
                <a:gd name="connsiteY611" fmla="*/ 646672 h 2311974"/>
                <a:gd name="connsiteX612" fmla="*/ 666291 w 1809181"/>
                <a:gd name="connsiteY612" fmla="*/ 639379 h 2311974"/>
                <a:gd name="connsiteX613" fmla="*/ 697116 w 1809181"/>
                <a:gd name="connsiteY613" fmla="*/ 629654 h 2311974"/>
                <a:gd name="connsiteX614" fmla="*/ 692374 w 1809181"/>
                <a:gd name="connsiteY614" fmla="*/ 615068 h 2311974"/>
                <a:gd name="connsiteX615" fmla="*/ 659178 w 1809181"/>
                <a:gd name="connsiteY615" fmla="*/ 610205 h 2311974"/>
                <a:gd name="connsiteX616" fmla="*/ 656806 w 1809181"/>
                <a:gd name="connsiteY616" fmla="*/ 595619 h 2311974"/>
                <a:gd name="connsiteX617" fmla="*/ 666291 w 1809181"/>
                <a:gd name="connsiteY617" fmla="*/ 534841 h 2311974"/>
                <a:gd name="connsiteX618" fmla="*/ 656806 w 1809181"/>
                <a:gd name="connsiteY618" fmla="*/ 525117 h 2311974"/>
                <a:gd name="connsiteX619" fmla="*/ 656806 w 1809181"/>
                <a:gd name="connsiteY619" fmla="*/ 503237 h 2311974"/>
                <a:gd name="connsiteX620" fmla="*/ 640208 w 1809181"/>
                <a:gd name="connsiteY620" fmla="*/ 503237 h 2311974"/>
                <a:gd name="connsiteX621" fmla="*/ 644951 w 1809181"/>
                <a:gd name="connsiteY621" fmla="*/ 471633 h 2311974"/>
                <a:gd name="connsiteX622" fmla="*/ 637837 w 1809181"/>
                <a:gd name="connsiteY622" fmla="*/ 464340 h 2311974"/>
                <a:gd name="connsiteX623" fmla="*/ 640208 w 1809181"/>
                <a:gd name="connsiteY623" fmla="*/ 444891 h 2311974"/>
                <a:gd name="connsiteX624" fmla="*/ 659178 w 1809181"/>
                <a:gd name="connsiteY624" fmla="*/ 444891 h 2311974"/>
                <a:gd name="connsiteX625" fmla="*/ 678147 w 1809181"/>
                <a:gd name="connsiteY625" fmla="*/ 430304 h 2311974"/>
                <a:gd name="connsiteX626" fmla="*/ 680518 w 1809181"/>
                <a:gd name="connsiteY626" fmla="*/ 427873 h 2311974"/>
                <a:gd name="connsiteX627" fmla="*/ 659178 w 1809181"/>
                <a:gd name="connsiteY627" fmla="*/ 423011 h 2311974"/>
                <a:gd name="connsiteX628" fmla="*/ 666291 w 1809181"/>
                <a:gd name="connsiteY628" fmla="*/ 405993 h 2311974"/>
                <a:gd name="connsiteX629" fmla="*/ 692374 w 1809181"/>
                <a:gd name="connsiteY629" fmla="*/ 408424 h 2311974"/>
                <a:gd name="connsiteX630" fmla="*/ 687631 w 1809181"/>
                <a:gd name="connsiteY630" fmla="*/ 388975 h 2311974"/>
                <a:gd name="connsiteX631" fmla="*/ 687631 w 1809181"/>
                <a:gd name="connsiteY631" fmla="*/ 374389 h 2311974"/>
                <a:gd name="connsiteX632" fmla="*/ 704229 w 1809181"/>
                <a:gd name="connsiteY632" fmla="*/ 374389 h 2311974"/>
                <a:gd name="connsiteX633" fmla="*/ 706600 w 1809181"/>
                <a:gd name="connsiteY633" fmla="*/ 367096 h 2311974"/>
                <a:gd name="connsiteX634" fmla="*/ 713714 w 1809181"/>
                <a:gd name="connsiteY634" fmla="*/ 364665 h 2311974"/>
                <a:gd name="connsiteX635" fmla="*/ 711343 w 1809181"/>
                <a:gd name="connsiteY635" fmla="*/ 347647 h 2311974"/>
                <a:gd name="connsiteX636" fmla="*/ 739796 w 1809181"/>
                <a:gd name="connsiteY636" fmla="*/ 337922 h 2311974"/>
                <a:gd name="connsiteX637" fmla="*/ 727941 w 1809181"/>
                <a:gd name="connsiteY637" fmla="*/ 333060 h 2311974"/>
                <a:gd name="connsiteX638" fmla="*/ 725569 w 1809181"/>
                <a:gd name="connsiteY638" fmla="*/ 311180 h 2311974"/>
                <a:gd name="connsiteX639" fmla="*/ 718456 w 1809181"/>
                <a:gd name="connsiteY639" fmla="*/ 308749 h 2311974"/>
                <a:gd name="connsiteX640" fmla="*/ 725569 w 1809181"/>
                <a:gd name="connsiteY640" fmla="*/ 299025 h 2311974"/>
                <a:gd name="connsiteX641" fmla="*/ 725569 w 1809181"/>
                <a:gd name="connsiteY641" fmla="*/ 296594 h 2311974"/>
                <a:gd name="connsiteX642" fmla="*/ 713714 w 1809181"/>
                <a:gd name="connsiteY642" fmla="*/ 291732 h 2311974"/>
                <a:gd name="connsiteX643" fmla="*/ 704229 w 1809181"/>
                <a:gd name="connsiteY643" fmla="*/ 299025 h 2311974"/>
                <a:gd name="connsiteX644" fmla="*/ 692374 w 1809181"/>
                <a:gd name="connsiteY644" fmla="*/ 282007 h 2311974"/>
                <a:gd name="connsiteX645" fmla="*/ 706600 w 1809181"/>
                <a:gd name="connsiteY645" fmla="*/ 255265 h 2311974"/>
                <a:gd name="connsiteX646" fmla="*/ 713714 w 1809181"/>
                <a:gd name="connsiteY646" fmla="*/ 267421 h 2311974"/>
                <a:gd name="connsiteX647" fmla="*/ 732683 w 1809181"/>
                <a:gd name="connsiteY647" fmla="*/ 240679 h 2311974"/>
                <a:gd name="connsiteX648" fmla="*/ 742167 w 1809181"/>
                <a:gd name="connsiteY648" fmla="*/ 240679 h 2311974"/>
                <a:gd name="connsiteX649" fmla="*/ 742167 w 1809181"/>
                <a:gd name="connsiteY649" fmla="*/ 233385 h 2311974"/>
                <a:gd name="connsiteX650" fmla="*/ 720827 w 1809181"/>
                <a:gd name="connsiteY650" fmla="*/ 218799 h 2311974"/>
                <a:gd name="connsiteX651" fmla="*/ 727941 w 1809181"/>
                <a:gd name="connsiteY651" fmla="*/ 199350 h 2311974"/>
                <a:gd name="connsiteX652" fmla="*/ 754023 w 1809181"/>
                <a:gd name="connsiteY652" fmla="*/ 199350 h 2311974"/>
                <a:gd name="connsiteX653" fmla="*/ 761137 w 1809181"/>
                <a:gd name="connsiteY653" fmla="*/ 192057 h 2311974"/>
                <a:gd name="connsiteX654" fmla="*/ 732683 w 1809181"/>
                <a:gd name="connsiteY654" fmla="*/ 150728 h 2311974"/>
                <a:gd name="connsiteX655" fmla="*/ 742167 w 1809181"/>
                <a:gd name="connsiteY655" fmla="*/ 131279 h 2311974"/>
                <a:gd name="connsiteX656" fmla="*/ 775363 w 1809181"/>
                <a:gd name="connsiteY656" fmla="*/ 116693 h 2311974"/>
                <a:gd name="connsiteX657" fmla="*/ 780106 w 1809181"/>
                <a:gd name="connsiteY657" fmla="*/ 131279 h 2311974"/>
                <a:gd name="connsiteX658" fmla="*/ 801446 w 1809181"/>
                <a:gd name="connsiteY658" fmla="*/ 116693 h 2311974"/>
                <a:gd name="connsiteX659" fmla="*/ 796704 w 1809181"/>
                <a:gd name="connsiteY659" fmla="*/ 109399 h 2311974"/>
                <a:gd name="connsiteX660" fmla="*/ 813302 w 1809181"/>
                <a:gd name="connsiteY660" fmla="*/ 102106 h 2311974"/>
                <a:gd name="connsiteX661" fmla="*/ 813302 w 1809181"/>
                <a:gd name="connsiteY661" fmla="*/ 94813 h 2311974"/>
                <a:gd name="connsiteX662" fmla="*/ 822786 w 1809181"/>
                <a:gd name="connsiteY662" fmla="*/ 87519 h 2311974"/>
                <a:gd name="connsiteX663" fmla="*/ 808559 w 1809181"/>
                <a:gd name="connsiteY663" fmla="*/ 53484 h 2311974"/>
                <a:gd name="connsiteX664" fmla="*/ 806188 w 1809181"/>
                <a:gd name="connsiteY664" fmla="*/ 7293 h 2311974"/>
                <a:gd name="connsiteX665" fmla="*/ 848869 w 1809181"/>
                <a:gd name="connsiteY665" fmla="*/ 17018 h 2311974"/>
                <a:gd name="connsiteX666" fmla="*/ 870209 w 1809181"/>
                <a:gd name="connsiteY666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244228 w 1809181"/>
                <a:gd name="connsiteY418" fmla="*/ 2136935 h 2311974"/>
                <a:gd name="connsiteX419" fmla="*/ 263197 w 1809181"/>
                <a:gd name="connsiteY419" fmla="*/ 2124780 h 2311974"/>
                <a:gd name="connsiteX420" fmla="*/ 263197 w 1809181"/>
                <a:gd name="connsiteY420" fmla="*/ 2119918 h 2311974"/>
                <a:gd name="connsiteX421" fmla="*/ 339073 w 1809181"/>
                <a:gd name="connsiteY421" fmla="*/ 2034829 h 2311974"/>
                <a:gd name="connsiteX422" fmla="*/ 343816 w 1809181"/>
                <a:gd name="connsiteY422" fmla="*/ 2034829 h 2311974"/>
                <a:gd name="connsiteX423" fmla="*/ 343816 w 1809181"/>
                <a:gd name="connsiteY423" fmla="*/ 2008087 h 2311974"/>
                <a:gd name="connsiteX424" fmla="*/ 317733 w 1809181"/>
                <a:gd name="connsiteY424" fmla="*/ 2008087 h 2311974"/>
                <a:gd name="connsiteX425" fmla="*/ 320104 w 1809181"/>
                <a:gd name="connsiteY425" fmla="*/ 2000794 h 2311974"/>
                <a:gd name="connsiteX426" fmla="*/ 312991 w 1809181"/>
                <a:gd name="connsiteY426" fmla="*/ 1998363 h 2311974"/>
                <a:gd name="connsiteX427" fmla="*/ 298764 w 1809181"/>
                <a:gd name="connsiteY427" fmla="*/ 2020243 h 2311974"/>
                <a:gd name="connsiteX428" fmla="*/ 265568 w 1809181"/>
                <a:gd name="connsiteY428" fmla="*/ 1991069 h 2311974"/>
                <a:gd name="connsiteX429" fmla="*/ 263197 w 1809181"/>
                <a:gd name="connsiteY429" fmla="*/ 1991069 h 2311974"/>
                <a:gd name="connsiteX430" fmla="*/ 234743 w 1809181"/>
                <a:gd name="connsiteY430" fmla="*/ 1944879 h 2311974"/>
                <a:gd name="connsiteX431" fmla="*/ 227630 w 1809181"/>
                <a:gd name="connsiteY431" fmla="*/ 1957034 h 2311974"/>
                <a:gd name="connsiteX432" fmla="*/ 215774 w 1809181"/>
                <a:gd name="connsiteY432" fmla="*/ 1942447 h 2311974"/>
                <a:gd name="connsiteX433" fmla="*/ 208661 w 1809181"/>
                <a:gd name="connsiteY433" fmla="*/ 1944879 h 2311974"/>
                <a:gd name="connsiteX434" fmla="*/ 196805 w 1809181"/>
                <a:gd name="connsiteY434" fmla="*/ 1930292 h 2311974"/>
                <a:gd name="connsiteX435" fmla="*/ 173094 w 1809181"/>
                <a:gd name="connsiteY435" fmla="*/ 1952172 h 2311974"/>
                <a:gd name="connsiteX436" fmla="*/ 139898 w 1809181"/>
                <a:gd name="connsiteY436" fmla="*/ 1893826 h 2311974"/>
                <a:gd name="connsiteX437" fmla="*/ 106702 w 1809181"/>
                <a:gd name="connsiteY437" fmla="*/ 1910843 h 2311974"/>
                <a:gd name="connsiteX438" fmla="*/ 99588 w 1809181"/>
                <a:gd name="connsiteY438" fmla="*/ 1903550 h 2311974"/>
                <a:gd name="connsiteX439" fmla="*/ 99588 w 1809181"/>
                <a:gd name="connsiteY439" fmla="*/ 1896257 h 2311974"/>
                <a:gd name="connsiteX440" fmla="*/ 106702 w 1809181"/>
                <a:gd name="connsiteY440" fmla="*/ 1893826 h 2311974"/>
                <a:gd name="connsiteX441" fmla="*/ 106702 w 1809181"/>
                <a:gd name="connsiteY441" fmla="*/ 1886532 h 2311974"/>
                <a:gd name="connsiteX442" fmla="*/ 87732 w 1809181"/>
                <a:gd name="connsiteY442" fmla="*/ 1888963 h 2311974"/>
                <a:gd name="connsiteX443" fmla="*/ 85361 w 1809181"/>
                <a:gd name="connsiteY443" fmla="*/ 1867083 h 2311974"/>
                <a:gd name="connsiteX444" fmla="*/ 101959 w 1809181"/>
                <a:gd name="connsiteY444" fmla="*/ 1867083 h 2311974"/>
                <a:gd name="connsiteX445" fmla="*/ 101959 w 1809181"/>
                <a:gd name="connsiteY445" fmla="*/ 1859790 h 2311974"/>
                <a:gd name="connsiteX446" fmla="*/ 113815 w 1809181"/>
                <a:gd name="connsiteY446" fmla="*/ 1862221 h 2311974"/>
                <a:gd name="connsiteX447" fmla="*/ 120928 w 1809181"/>
                <a:gd name="connsiteY447" fmla="*/ 1847635 h 2311974"/>
                <a:gd name="connsiteX448" fmla="*/ 85361 w 1809181"/>
                <a:gd name="connsiteY448" fmla="*/ 1852497 h 2311974"/>
                <a:gd name="connsiteX449" fmla="*/ 78248 w 1809181"/>
                <a:gd name="connsiteY449" fmla="*/ 1813599 h 2311974"/>
                <a:gd name="connsiteX450" fmla="*/ 71134 w 1809181"/>
                <a:gd name="connsiteY450" fmla="*/ 1813599 h 2311974"/>
                <a:gd name="connsiteX451" fmla="*/ 64021 w 1809181"/>
                <a:gd name="connsiteY451" fmla="*/ 1764977 h 2311974"/>
                <a:gd name="connsiteX452" fmla="*/ 23712 w 1809181"/>
                <a:gd name="connsiteY452" fmla="*/ 1772271 h 2311974"/>
                <a:gd name="connsiteX453" fmla="*/ 23712 w 1809181"/>
                <a:gd name="connsiteY453" fmla="*/ 1750391 h 2311974"/>
                <a:gd name="connsiteX454" fmla="*/ 26083 w 1809181"/>
                <a:gd name="connsiteY454" fmla="*/ 1747960 h 2311974"/>
                <a:gd name="connsiteX455" fmla="*/ 30825 w 1809181"/>
                <a:gd name="connsiteY455" fmla="*/ 1733373 h 2311974"/>
                <a:gd name="connsiteX456" fmla="*/ 30825 w 1809181"/>
                <a:gd name="connsiteY456" fmla="*/ 1723649 h 2311974"/>
                <a:gd name="connsiteX457" fmla="*/ 18969 w 1809181"/>
                <a:gd name="connsiteY457" fmla="*/ 1723649 h 2311974"/>
                <a:gd name="connsiteX458" fmla="*/ 16598 w 1809181"/>
                <a:gd name="connsiteY458" fmla="*/ 1701769 h 2311974"/>
                <a:gd name="connsiteX459" fmla="*/ 4743 w 1809181"/>
                <a:gd name="connsiteY459" fmla="*/ 1701769 h 2311974"/>
                <a:gd name="connsiteX460" fmla="*/ 0 w 1809181"/>
                <a:gd name="connsiteY460" fmla="*/ 1684751 h 2311974"/>
                <a:gd name="connsiteX461" fmla="*/ 23712 w 1809181"/>
                <a:gd name="connsiteY461" fmla="*/ 1675027 h 2311974"/>
                <a:gd name="connsiteX462" fmla="*/ 23712 w 1809181"/>
                <a:gd name="connsiteY462" fmla="*/ 1672596 h 2311974"/>
                <a:gd name="connsiteX463" fmla="*/ 47423 w 1809181"/>
                <a:gd name="connsiteY463" fmla="*/ 1672596 h 2311974"/>
                <a:gd name="connsiteX464" fmla="*/ 40310 w 1809181"/>
                <a:gd name="connsiteY464" fmla="*/ 1638560 h 2311974"/>
                <a:gd name="connsiteX465" fmla="*/ 18969 w 1809181"/>
                <a:gd name="connsiteY465" fmla="*/ 1643422 h 2311974"/>
                <a:gd name="connsiteX466" fmla="*/ 16598 w 1809181"/>
                <a:gd name="connsiteY466" fmla="*/ 1611818 h 2311974"/>
                <a:gd name="connsiteX467" fmla="*/ 23712 w 1809181"/>
                <a:gd name="connsiteY467" fmla="*/ 1611818 h 2311974"/>
                <a:gd name="connsiteX468" fmla="*/ 11856 w 1809181"/>
                <a:gd name="connsiteY468" fmla="*/ 1602094 h 2311974"/>
                <a:gd name="connsiteX469" fmla="*/ 23712 w 1809181"/>
                <a:gd name="connsiteY469" fmla="*/ 1597232 h 2311974"/>
                <a:gd name="connsiteX470" fmla="*/ 16598 w 1809181"/>
                <a:gd name="connsiteY470" fmla="*/ 1582645 h 2311974"/>
                <a:gd name="connsiteX471" fmla="*/ 18969 w 1809181"/>
                <a:gd name="connsiteY471" fmla="*/ 1570489 h 2311974"/>
                <a:gd name="connsiteX472" fmla="*/ 18969 w 1809181"/>
                <a:gd name="connsiteY472" fmla="*/ 1553472 h 2311974"/>
                <a:gd name="connsiteX473" fmla="*/ 30825 w 1809181"/>
                <a:gd name="connsiteY473" fmla="*/ 1548610 h 2311974"/>
                <a:gd name="connsiteX474" fmla="*/ 30825 w 1809181"/>
                <a:gd name="connsiteY474" fmla="*/ 1541316 h 2311974"/>
                <a:gd name="connsiteX475" fmla="*/ 37939 w 1809181"/>
                <a:gd name="connsiteY475" fmla="*/ 1548610 h 2311974"/>
                <a:gd name="connsiteX476" fmla="*/ 52165 w 1809181"/>
                <a:gd name="connsiteY476" fmla="*/ 1541316 h 2311974"/>
                <a:gd name="connsiteX477" fmla="*/ 47423 w 1809181"/>
                <a:gd name="connsiteY477" fmla="*/ 1541316 h 2311974"/>
                <a:gd name="connsiteX478" fmla="*/ 54537 w 1809181"/>
                <a:gd name="connsiteY478" fmla="*/ 1538885 h 2311974"/>
                <a:gd name="connsiteX479" fmla="*/ 59279 w 1809181"/>
                <a:gd name="connsiteY479" fmla="*/ 1546179 h 2311974"/>
                <a:gd name="connsiteX480" fmla="*/ 66392 w 1809181"/>
                <a:gd name="connsiteY480" fmla="*/ 1546179 h 2311974"/>
                <a:gd name="connsiteX481" fmla="*/ 80619 w 1809181"/>
                <a:gd name="connsiteY481" fmla="*/ 1553472 h 2311974"/>
                <a:gd name="connsiteX482" fmla="*/ 85361 w 1809181"/>
                <a:gd name="connsiteY482" fmla="*/ 1548610 h 2311974"/>
                <a:gd name="connsiteX483" fmla="*/ 94846 w 1809181"/>
                <a:gd name="connsiteY483" fmla="*/ 1560765 h 2311974"/>
                <a:gd name="connsiteX484" fmla="*/ 99588 w 1809181"/>
                <a:gd name="connsiteY484" fmla="*/ 1570489 h 2311974"/>
                <a:gd name="connsiteX485" fmla="*/ 106702 w 1809181"/>
                <a:gd name="connsiteY485" fmla="*/ 1568058 h 2311974"/>
                <a:gd name="connsiteX486" fmla="*/ 113815 w 1809181"/>
                <a:gd name="connsiteY486" fmla="*/ 1575352 h 2311974"/>
                <a:gd name="connsiteX487" fmla="*/ 128042 w 1809181"/>
                <a:gd name="connsiteY487" fmla="*/ 1570489 h 2311974"/>
                <a:gd name="connsiteX488" fmla="*/ 132784 w 1809181"/>
                <a:gd name="connsiteY488" fmla="*/ 1582645 h 2311974"/>
                <a:gd name="connsiteX489" fmla="*/ 154124 w 1809181"/>
                <a:gd name="connsiteY489" fmla="*/ 1587507 h 2311974"/>
                <a:gd name="connsiteX490" fmla="*/ 154124 w 1809181"/>
                <a:gd name="connsiteY490" fmla="*/ 1570489 h 2311974"/>
                <a:gd name="connsiteX491" fmla="*/ 163609 w 1809181"/>
                <a:gd name="connsiteY491" fmla="*/ 1570489 h 2311974"/>
                <a:gd name="connsiteX492" fmla="*/ 173094 w 1809181"/>
                <a:gd name="connsiteY492" fmla="*/ 1553472 h 2311974"/>
                <a:gd name="connsiteX493" fmla="*/ 161238 w 1809181"/>
                <a:gd name="connsiteY493" fmla="*/ 1473246 h 2311974"/>
                <a:gd name="connsiteX494" fmla="*/ 168351 w 1809181"/>
                <a:gd name="connsiteY494" fmla="*/ 1478108 h 2311974"/>
                <a:gd name="connsiteX495" fmla="*/ 173094 w 1809181"/>
                <a:gd name="connsiteY495" fmla="*/ 1465952 h 2311974"/>
                <a:gd name="connsiteX496" fmla="*/ 180207 w 1809181"/>
                <a:gd name="connsiteY496" fmla="*/ 1470814 h 2311974"/>
                <a:gd name="connsiteX497" fmla="*/ 180207 w 1809181"/>
                <a:gd name="connsiteY497" fmla="*/ 1465952 h 2311974"/>
                <a:gd name="connsiteX498" fmla="*/ 194434 w 1809181"/>
                <a:gd name="connsiteY498" fmla="*/ 1465952 h 2311974"/>
                <a:gd name="connsiteX499" fmla="*/ 180207 w 1809181"/>
                <a:gd name="connsiteY499" fmla="*/ 1376002 h 2311974"/>
                <a:gd name="connsiteX500" fmla="*/ 161238 w 1809181"/>
                <a:gd name="connsiteY500" fmla="*/ 1380864 h 2311974"/>
                <a:gd name="connsiteX501" fmla="*/ 161238 w 1809181"/>
                <a:gd name="connsiteY501" fmla="*/ 1373571 h 2311974"/>
                <a:gd name="connsiteX502" fmla="*/ 135155 w 1809181"/>
                <a:gd name="connsiteY502" fmla="*/ 1373571 h 2311974"/>
                <a:gd name="connsiteX503" fmla="*/ 132784 w 1809181"/>
                <a:gd name="connsiteY503" fmla="*/ 1346829 h 2311974"/>
                <a:gd name="connsiteX504" fmla="*/ 132784 w 1809181"/>
                <a:gd name="connsiteY504" fmla="*/ 1334673 h 2311974"/>
                <a:gd name="connsiteX505" fmla="*/ 139898 w 1809181"/>
                <a:gd name="connsiteY505" fmla="*/ 1327380 h 2311974"/>
                <a:gd name="connsiteX506" fmla="*/ 135155 w 1809181"/>
                <a:gd name="connsiteY506" fmla="*/ 1305500 h 2311974"/>
                <a:gd name="connsiteX507" fmla="*/ 142269 w 1809181"/>
                <a:gd name="connsiteY507" fmla="*/ 1303069 h 2311974"/>
                <a:gd name="connsiteX508" fmla="*/ 139898 w 1809181"/>
                <a:gd name="connsiteY508" fmla="*/ 1298207 h 2311974"/>
                <a:gd name="connsiteX509" fmla="*/ 142269 w 1809181"/>
                <a:gd name="connsiteY509" fmla="*/ 1295775 h 2311974"/>
                <a:gd name="connsiteX510" fmla="*/ 149382 w 1809181"/>
                <a:gd name="connsiteY510" fmla="*/ 1295775 h 2311974"/>
                <a:gd name="connsiteX511" fmla="*/ 149382 w 1809181"/>
                <a:gd name="connsiteY511" fmla="*/ 1276327 h 2311974"/>
                <a:gd name="connsiteX512" fmla="*/ 142269 w 1809181"/>
                <a:gd name="connsiteY512" fmla="*/ 1276327 h 2311974"/>
                <a:gd name="connsiteX513" fmla="*/ 142269 w 1809181"/>
                <a:gd name="connsiteY513" fmla="*/ 1247154 h 2311974"/>
                <a:gd name="connsiteX514" fmla="*/ 154124 w 1809181"/>
                <a:gd name="connsiteY514" fmla="*/ 1242291 h 2311974"/>
                <a:gd name="connsiteX515" fmla="*/ 149382 w 1809181"/>
                <a:gd name="connsiteY515" fmla="*/ 1220411 h 2311974"/>
                <a:gd name="connsiteX516" fmla="*/ 180207 w 1809181"/>
                <a:gd name="connsiteY516" fmla="*/ 1215549 h 2311974"/>
                <a:gd name="connsiteX517" fmla="*/ 175465 w 1809181"/>
                <a:gd name="connsiteY517" fmla="*/ 1198532 h 2311974"/>
                <a:gd name="connsiteX518" fmla="*/ 161238 w 1809181"/>
                <a:gd name="connsiteY518" fmla="*/ 1193669 h 2311974"/>
                <a:gd name="connsiteX519" fmla="*/ 154124 w 1809181"/>
                <a:gd name="connsiteY519" fmla="*/ 1179083 h 2311974"/>
                <a:gd name="connsiteX520" fmla="*/ 132784 w 1809181"/>
                <a:gd name="connsiteY520" fmla="*/ 1179083 h 2311974"/>
                <a:gd name="connsiteX521" fmla="*/ 128042 w 1809181"/>
                <a:gd name="connsiteY521" fmla="*/ 1157203 h 2311974"/>
                <a:gd name="connsiteX522" fmla="*/ 118557 w 1809181"/>
                <a:gd name="connsiteY522" fmla="*/ 1157203 h 2311974"/>
                <a:gd name="connsiteX523" fmla="*/ 99588 w 1809181"/>
                <a:gd name="connsiteY523" fmla="*/ 1157203 h 2311974"/>
                <a:gd name="connsiteX524" fmla="*/ 94846 w 1809181"/>
                <a:gd name="connsiteY524" fmla="*/ 1132892 h 2311974"/>
                <a:gd name="connsiteX525" fmla="*/ 87732 w 1809181"/>
                <a:gd name="connsiteY525" fmla="*/ 1115874 h 2311974"/>
                <a:gd name="connsiteX526" fmla="*/ 85361 w 1809181"/>
                <a:gd name="connsiteY526" fmla="*/ 1084270 h 2311974"/>
                <a:gd name="connsiteX527" fmla="*/ 92475 w 1809181"/>
                <a:gd name="connsiteY527" fmla="*/ 1084270 h 2311974"/>
                <a:gd name="connsiteX528" fmla="*/ 94846 w 1809181"/>
                <a:gd name="connsiteY528" fmla="*/ 1074546 h 2311974"/>
                <a:gd name="connsiteX529" fmla="*/ 85361 w 1809181"/>
                <a:gd name="connsiteY529" fmla="*/ 1047803 h 2311974"/>
                <a:gd name="connsiteX530" fmla="*/ 80619 w 1809181"/>
                <a:gd name="connsiteY530" fmla="*/ 1025924 h 2311974"/>
                <a:gd name="connsiteX531" fmla="*/ 73506 w 1809181"/>
                <a:gd name="connsiteY531" fmla="*/ 1025924 h 2311974"/>
                <a:gd name="connsiteX532" fmla="*/ 71134 w 1809181"/>
                <a:gd name="connsiteY532" fmla="*/ 1021061 h 2311974"/>
                <a:gd name="connsiteX533" fmla="*/ 85361 w 1809181"/>
                <a:gd name="connsiteY533" fmla="*/ 999182 h 2311974"/>
                <a:gd name="connsiteX534" fmla="*/ 99588 w 1809181"/>
                <a:gd name="connsiteY534" fmla="*/ 1004044 h 2311974"/>
                <a:gd name="connsiteX535" fmla="*/ 101959 w 1809181"/>
                <a:gd name="connsiteY535" fmla="*/ 1011337 h 2311974"/>
                <a:gd name="connsiteX536" fmla="*/ 113815 w 1809181"/>
                <a:gd name="connsiteY536" fmla="*/ 1018630 h 2311974"/>
                <a:gd name="connsiteX537" fmla="*/ 132784 w 1809181"/>
                <a:gd name="connsiteY537" fmla="*/ 1018630 h 2311974"/>
                <a:gd name="connsiteX538" fmla="*/ 135155 w 1809181"/>
                <a:gd name="connsiteY538" fmla="*/ 1025924 h 2311974"/>
                <a:gd name="connsiteX539" fmla="*/ 147011 w 1809181"/>
                <a:gd name="connsiteY539" fmla="*/ 1021061 h 2311974"/>
                <a:gd name="connsiteX540" fmla="*/ 154124 w 1809181"/>
                <a:gd name="connsiteY540" fmla="*/ 1004044 h 2311974"/>
                <a:gd name="connsiteX541" fmla="*/ 208661 w 1809181"/>
                <a:gd name="connsiteY541" fmla="*/ 1006475 h 2311974"/>
                <a:gd name="connsiteX542" fmla="*/ 241857 w 1809181"/>
                <a:gd name="connsiteY542" fmla="*/ 1040510 h 2311974"/>
                <a:gd name="connsiteX543" fmla="*/ 244228 w 1809181"/>
                <a:gd name="connsiteY543" fmla="*/ 1028355 h 2311974"/>
                <a:gd name="connsiteX544" fmla="*/ 237114 w 1809181"/>
                <a:gd name="connsiteY544" fmla="*/ 1028355 h 2311974"/>
                <a:gd name="connsiteX545" fmla="*/ 234743 w 1809181"/>
                <a:gd name="connsiteY545" fmla="*/ 1021061 h 2311974"/>
                <a:gd name="connsiteX546" fmla="*/ 222888 w 1809181"/>
                <a:gd name="connsiteY546" fmla="*/ 1011337 h 2311974"/>
                <a:gd name="connsiteX547" fmla="*/ 227630 w 1809181"/>
                <a:gd name="connsiteY547" fmla="*/ 1004044 h 2311974"/>
                <a:gd name="connsiteX548" fmla="*/ 234743 w 1809181"/>
                <a:gd name="connsiteY548" fmla="*/ 1004044 h 2311974"/>
                <a:gd name="connsiteX549" fmla="*/ 237114 w 1809181"/>
                <a:gd name="connsiteY549" fmla="*/ 991888 h 2311974"/>
                <a:gd name="connsiteX550" fmla="*/ 256084 w 1809181"/>
                <a:gd name="connsiteY550" fmla="*/ 991888 h 2311974"/>
                <a:gd name="connsiteX551" fmla="*/ 258455 w 1809181"/>
                <a:gd name="connsiteY551" fmla="*/ 977302 h 2311974"/>
                <a:gd name="connsiteX552" fmla="*/ 265568 w 1809181"/>
                <a:gd name="connsiteY552" fmla="*/ 979733 h 2311974"/>
                <a:gd name="connsiteX553" fmla="*/ 275053 w 1809181"/>
                <a:gd name="connsiteY553" fmla="*/ 965146 h 2311974"/>
                <a:gd name="connsiteX554" fmla="*/ 296393 w 1809181"/>
                <a:gd name="connsiteY554" fmla="*/ 970008 h 2311974"/>
                <a:gd name="connsiteX555" fmla="*/ 296393 w 1809181"/>
                <a:gd name="connsiteY555" fmla="*/ 977302 h 2311974"/>
                <a:gd name="connsiteX556" fmla="*/ 317733 w 1809181"/>
                <a:gd name="connsiteY556" fmla="*/ 991888 h 2311974"/>
                <a:gd name="connsiteX557" fmla="*/ 317733 w 1809181"/>
                <a:gd name="connsiteY557" fmla="*/ 943266 h 2311974"/>
                <a:gd name="connsiteX558" fmla="*/ 329589 w 1809181"/>
                <a:gd name="connsiteY558" fmla="*/ 935973 h 2311974"/>
                <a:gd name="connsiteX559" fmla="*/ 336702 w 1809181"/>
                <a:gd name="connsiteY559" fmla="*/ 921386 h 2311974"/>
                <a:gd name="connsiteX560" fmla="*/ 353300 w 1809181"/>
                <a:gd name="connsiteY560" fmla="*/ 921386 h 2311974"/>
                <a:gd name="connsiteX561" fmla="*/ 358043 w 1809181"/>
                <a:gd name="connsiteY561" fmla="*/ 909231 h 2311974"/>
                <a:gd name="connsiteX562" fmla="*/ 386496 w 1809181"/>
                <a:gd name="connsiteY562" fmla="*/ 909231 h 2311974"/>
                <a:gd name="connsiteX563" fmla="*/ 386496 w 1809181"/>
                <a:gd name="connsiteY563" fmla="*/ 899507 h 2311974"/>
                <a:gd name="connsiteX564" fmla="*/ 374641 w 1809181"/>
                <a:gd name="connsiteY564" fmla="*/ 894644 h 2311974"/>
                <a:gd name="connsiteX565" fmla="*/ 384125 w 1809181"/>
                <a:gd name="connsiteY565" fmla="*/ 882489 h 2311974"/>
                <a:gd name="connsiteX566" fmla="*/ 367527 w 1809181"/>
                <a:gd name="connsiteY566" fmla="*/ 872764 h 2311974"/>
                <a:gd name="connsiteX567" fmla="*/ 374641 w 1809181"/>
                <a:gd name="connsiteY567" fmla="*/ 865471 h 2311974"/>
                <a:gd name="connsiteX568" fmla="*/ 379383 w 1809181"/>
                <a:gd name="connsiteY568" fmla="*/ 867902 h 2311974"/>
                <a:gd name="connsiteX569" fmla="*/ 384125 w 1809181"/>
                <a:gd name="connsiteY569" fmla="*/ 860609 h 2311974"/>
                <a:gd name="connsiteX570" fmla="*/ 379383 w 1809181"/>
                <a:gd name="connsiteY570" fmla="*/ 860609 h 2311974"/>
                <a:gd name="connsiteX571" fmla="*/ 391239 w 1809181"/>
                <a:gd name="connsiteY571" fmla="*/ 853316 h 2311974"/>
                <a:gd name="connsiteX572" fmla="*/ 393610 w 1809181"/>
                <a:gd name="connsiteY572" fmla="*/ 846022 h 2311974"/>
                <a:gd name="connsiteX573" fmla="*/ 400723 w 1809181"/>
                <a:gd name="connsiteY573" fmla="*/ 858178 h 2311974"/>
                <a:gd name="connsiteX574" fmla="*/ 407837 w 1809181"/>
                <a:gd name="connsiteY574" fmla="*/ 853316 h 2311974"/>
                <a:gd name="connsiteX575" fmla="*/ 407837 w 1809181"/>
                <a:gd name="connsiteY575" fmla="*/ 831436 h 2311974"/>
                <a:gd name="connsiteX576" fmla="*/ 414950 w 1809181"/>
                <a:gd name="connsiteY576" fmla="*/ 831436 h 2311974"/>
                <a:gd name="connsiteX577" fmla="*/ 414950 w 1809181"/>
                <a:gd name="connsiteY577" fmla="*/ 811987 h 2311974"/>
                <a:gd name="connsiteX578" fmla="*/ 422063 w 1809181"/>
                <a:gd name="connsiteY578" fmla="*/ 809556 h 2311974"/>
                <a:gd name="connsiteX579" fmla="*/ 429177 w 1809181"/>
                <a:gd name="connsiteY579" fmla="*/ 802263 h 2311974"/>
                <a:gd name="connsiteX580" fmla="*/ 445775 w 1809181"/>
                <a:gd name="connsiteY580" fmla="*/ 804694 h 2311974"/>
                <a:gd name="connsiteX581" fmla="*/ 445775 w 1809181"/>
                <a:gd name="connsiteY581" fmla="*/ 809556 h 2311974"/>
                <a:gd name="connsiteX582" fmla="*/ 452888 w 1809181"/>
                <a:gd name="connsiteY582" fmla="*/ 804694 h 2311974"/>
                <a:gd name="connsiteX583" fmla="*/ 460002 w 1809181"/>
                <a:gd name="connsiteY583" fmla="*/ 804694 h 2311974"/>
                <a:gd name="connsiteX584" fmla="*/ 460002 w 1809181"/>
                <a:gd name="connsiteY584" fmla="*/ 802263 h 2311974"/>
                <a:gd name="connsiteX585" fmla="*/ 474229 w 1809181"/>
                <a:gd name="connsiteY585" fmla="*/ 797400 h 2311974"/>
                <a:gd name="connsiteX586" fmla="*/ 469486 w 1809181"/>
                <a:gd name="connsiteY586" fmla="*/ 777952 h 2311974"/>
                <a:gd name="connsiteX587" fmla="*/ 462373 w 1809181"/>
                <a:gd name="connsiteY587" fmla="*/ 770658 h 2311974"/>
                <a:gd name="connsiteX588" fmla="*/ 467115 w 1809181"/>
                <a:gd name="connsiteY588" fmla="*/ 768227 h 2311974"/>
                <a:gd name="connsiteX589" fmla="*/ 493198 w 1809181"/>
                <a:gd name="connsiteY589" fmla="*/ 763365 h 2311974"/>
                <a:gd name="connsiteX590" fmla="*/ 535878 w 1809181"/>
                <a:gd name="connsiteY590" fmla="*/ 741485 h 2311974"/>
                <a:gd name="connsiteX591" fmla="*/ 524023 w 1809181"/>
                <a:gd name="connsiteY591" fmla="*/ 726899 h 2311974"/>
                <a:gd name="connsiteX592" fmla="*/ 469486 w 1809181"/>
                <a:gd name="connsiteY592" fmla="*/ 705019 h 2311974"/>
                <a:gd name="connsiteX593" fmla="*/ 493198 w 1809181"/>
                <a:gd name="connsiteY593" fmla="*/ 680708 h 2311974"/>
                <a:gd name="connsiteX594" fmla="*/ 500311 w 1809181"/>
                <a:gd name="connsiteY594" fmla="*/ 673414 h 2311974"/>
                <a:gd name="connsiteX595" fmla="*/ 528765 w 1809181"/>
                <a:gd name="connsiteY595" fmla="*/ 670983 h 2311974"/>
                <a:gd name="connsiteX596" fmla="*/ 616497 w 1809181"/>
                <a:gd name="connsiteY596" fmla="*/ 692863 h 2311974"/>
                <a:gd name="connsiteX597" fmla="*/ 630724 w 1809181"/>
                <a:gd name="connsiteY597" fmla="*/ 688001 h 2311974"/>
                <a:gd name="connsiteX598" fmla="*/ 630724 w 1809181"/>
                <a:gd name="connsiteY598" fmla="*/ 695294 h 2311974"/>
                <a:gd name="connsiteX599" fmla="*/ 640208 w 1809181"/>
                <a:gd name="connsiteY599" fmla="*/ 695294 h 2311974"/>
                <a:gd name="connsiteX600" fmla="*/ 644951 w 1809181"/>
                <a:gd name="connsiteY600" fmla="*/ 678277 h 2311974"/>
                <a:gd name="connsiteX601" fmla="*/ 652064 w 1809181"/>
                <a:gd name="connsiteY601" fmla="*/ 666121 h 2311974"/>
                <a:gd name="connsiteX602" fmla="*/ 663920 w 1809181"/>
                <a:gd name="connsiteY602" fmla="*/ 688001 h 2311974"/>
                <a:gd name="connsiteX603" fmla="*/ 671033 w 1809181"/>
                <a:gd name="connsiteY603" fmla="*/ 685570 h 2311974"/>
                <a:gd name="connsiteX604" fmla="*/ 685260 w 1809181"/>
                <a:gd name="connsiteY604" fmla="*/ 700156 h 2311974"/>
                <a:gd name="connsiteX605" fmla="*/ 685260 w 1809181"/>
                <a:gd name="connsiteY605" fmla="*/ 700156 h 2311974"/>
                <a:gd name="connsiteX606" fmla="*/ 671033 w 1809181"/>
                <a:gd name="connsiteY606" fmla="*/ 685570 h 2311974"/>
                <a:gd name="connsiteX607" fmla="*/ 663920 w 1809181"/>
                <a:gd name="connsiteY607" fmla="*/ 688001 h 2311974"/>
                <a:gd name="connsiteX608" fmla="*/ 652064 w 1809181"/>
                <a:gd name="connsiteY608" fmla="*/ 666121 h 2311974"/>
                <a:gd name="connsiteX609" fmla="*/ 652064 w 1809181"/>
                <a:gd name="connsiteY609" fmla="*/ 658827 h 2311974"/>
                <a:gd name="connsiteX610" fmla="*/ 673404 w 1809181"/>
                <a:gd name="connsiteY610" fmla="*/ 646672 h 2311974"/>
                <a:gd name="connsiteX611" fmla="*/ 666291 w 1809181"/>
                <a:gd name="connsiteY611" fmla="*/ 639379 h 2311974"/>
                <a:gd name="connsiteX612" fmla="*/ 697116 w 1809181"/>
                <a:gd name="connsiteY612" fmla="*/ 629654 h 2311974"/>
                <a:gd name="connsiteX613" fmla="*/ 692374 w 1809181"/>
                <a:gd name="connsiteY613" fmla="*/ 615068 h 2311974"/>
                <a:gd name="connsiteX614" fmla="*/ 659178 w 1809181"/>
                <a:gd name="connsiteY614" fmla="*/ 610205 h 2311974"/>
                <a:gd name="connsiteX615" fmla="*/ 656806 w 1809181"/>
                <a:gd name="connsiteY615" fmla="*/ 595619 h 2311974"/>
                <a:gd name="connsiteX616" fmla="*/ 666291 w 1809181"/>
                <a:gd name="connsiteY616" fmla="*/ 534841 h 2311974"/>
                <a:gd name="connsiteX617" fmla="*/ 656806 w 1809181"/>
                <a:gd name="connsiteY617" fmla="*/ 525117 h 2311974"/>
                <a:gd name="connsiteX618" fmla="*/ 656806 w 1809181"/>
                <a:gd name="connsiteY618" fmla="*/ 503237 h 2311974"/>
                <a:gd name="connsiteX619" fmla="*/ 640208 w 1809181"/>
                <a:gd name="connsiteY619" fmla="*/ 503237 h 2311974"/>
                <a:gd name="connsiteX620" fmla="*/ 644951 w 1809181"/>
                <a:gd name="connsiteY620" fmla="*/ 471633 h 2311974"/>
                <a:gd name="connsiteX621" fmla="*/ 637837 w 1809181"/>
                <a:gd name="connsiteY621" fmla="*/ 464340 h 2311974"/>
                <a:gd name="connsiteX622" fmla="*/ 640208 w 1809181"/>
                <a:gd name="connsiteY622" fmla="*/ 444891 h 2311974"/>
                <a:gd name="connsiteX623" fmla="*/ 659178 w 1809181"/>
                <a:gd name="connsiteY623" fmla="*/ 444891 h 2311974"/>
                <a:gd name="connsiteX624" fmla="*/ 678147 w 1809181"/>
                <a:gd name="connsiteY624" fmla="*/ 430304 h 2311974"/>
                <a:gd name="connsiteX625" fmla="*/ 680518 w 1809181"/>
                <a:gd name="connsiteY625" fmla="*/ 427873 h 2311974"/>
                <a:gd name="connsiteX626" fmla="*/ 659178 w 1809181"/>
                <a:gd name="connsiteY626" fmla="*/ 423011 h 2311974"/>
                <a:gd name="connsiteX627" fmla="*/ 666291 w 1809181"/>
                <a:gd name="connsiteY627" fmla="*/ 405993 h 2311974"/>
                <a:gd name="connsiteX628" fmla="*/ 692374 w 1809181"/>
                <a:gd name="connsiteY628" fmla="*/ 408424 h 2311974"/>
                <a:gd name="connsiteX629" fmla="*/ 687631 w 1809181"/>
                <a:gd name="connsiteY629" fmla="*/ 388975 h 2311974"/>
                <a:gd name="connsiteX630" fmla="*/ 687631 w 1809181"/>
                <a:gd name="connsiteY630" fmla="*/ 374389 h 2311974"/>
                <a:gd name="connsiteX631" fmla="*/ 704229 w 1809181"/>
                <a:gd name="connsiteY631" fmla="*/ 374389 h 2311974"/>
                <a:gd name="connsiteX632" fmla="*/ 706600 w 1809181"/>
                <a:gd name="connsiteY632" fmla="*/ 367096 h 2311974"/>
                <a:gd name="connsiteX633" fmla="*/ 713714 w 1809181"/>
                <a:gd name="connsiteY633" fmla="*/ 364665 h 2311974"/>
                <a:gd name="connsiteX634" fmla="*/ 711343 w 1809181"/>
                <a:gd name="connsiteY634" fmla="*/ 347647 h 2311974"/>
                <a:gd name="connsiteX635" fmla="*/ 739796 w 1809181"/>
                <a:gd name="connsiteY635" fmla="*/ 337922 h 2311974"/>
                <a:gd name="connsiteX636" fmla="*/ 727941 w 1809181"/>
                <a:gd name="connsiteY636" fmla="*/ 333060 h 2311974"/>
                <a:gd name="connsiteX637" fmla="*/ 725569 w 1809181"/>
                <a:gd name="connsiteY637" fmla="*/ 311180 h 2311974"/>
                <a:gd name="connsiteX638" fmla="*/ 718456 w 1809181"/>
                <a:gd name="connsiteY638" fmla="*/ 308749 h 2311974"/>
                <a:gd name="connsiteX639" fmla="*/ 725569 w 1809181"/>
                <a:gd name="connsiteY639" fmla="*/ 299025 h 2311974"/>
                <a:gd name="connsiteX640" fmla="*/ 725569 w 1809181"/>
                <a:gd name="connsiteY640" fmla="*/ 296594 h 2311974"/>
                <a:gd name="connsiteX641" fmla="*/ 713714 w 1809181"/>
                <a:gd name="connsiteY641" fmla="*/ 291732 h 2311974"/>
                <a:gd name="connsiteX642" fmla="*/ 704229 w 1809181"/>
                <a:gd name="connsiteY642" fmla="*/ 299025 h 2311974"/>
                <a:gd name="connsiteX643" fmla="*/ 692374 w 1809181"/>
                <a:gd name="connsiteY643" fmla="*/ 282007 h 2311974"/>
                <a:gd name="connsiteX644" fmla="*/ 706600 w 1809181"/>
                <a:gd name="connsiteY644" fmla="*/ 255265 h 2311974"/>
                <a:gd name="connsiteX645" fmla="*/ 713714 w 1809181"/>
                <a:gd name="connsiteY645" fmla="*/ 267421 h 2311974"/>
                <a:gd name="connsiteX646" fmla="*/ 732683 w 1809181"/>
                <a:gd name="connsiteY646" fmla="*/ 240679 h 2311974"/>
                <a:gd name="connsiteX647" fmla="*/ 742167 w 1809181"/>
                <a:gd name="connsiteY647" fmla="*/ 240679 h 2311974"/>
                <a:gd name="connsiteX648" fmla="*/ 742167 w 1809181"/>
                <a:gd name="connsiteY648" fmla="*/ 233385 h 2311974"/>
                <a:gd name="connsiteX649" fmla="*/ 720827 w 1809181"/>
                <a:gd name="connsiteY649" fmla="*/ 218799 h 2311974"/>
                <a:gd name="connsiteX650" fmla="*/ 727941 w 1809181"/>
                <a:gd name="connsiteY650" fmla="*/ 199350 h 2311974"/>
                <a:gd name="connsiteX651" fmla="*/ 754023 w 1809181"/>
                <a:gd name="connsiteY651" fmla="*/ 199350 h 2311974"/>
                <a:gd name="connsiteX652" fmla="*/ 761137 w 1809181"/>
                <a:gd name="connsiteY652" fmla="*/ 192057 h 2311974"/>
                <a:gd name="connsiteX653" fmla="*/ 732683 w 1809181"/>
                <a:gd name="connsiteY653" fmla="*/ 150728 h 2311974"/>
                <a:gd name="connsiteX654" fmla="*/ 742167 w 1809181"/>
                <a:gd name="connsiteY654" fmla="*/ 131279 h 2311974"/>
                <a:gd name="connsiteX655" fmla="*/ 775363 w 1809181"/>
                <a:gd name="connsiteY655" fmla="*/ 116693 h 2311974"/>
                <a:gd name="connsiteX656" fmla="*/ 780106 w 1809181"/>
                <a:gd name="connsiteY656" fmla="*/ 131279 h 2311974"/>
                <a:gd name="connsiteX657" fmla="*/ 801446 w 1809181"/>
                <a:gd name="connsiteY657" fmla="*/ 116693 h 2311974"/>
                <a:gd name="connsiteX658" fmla="*/ 796704 w 1809181"/>
                <a:gd name="connsiteY658" fmla="*/ 109399 h 2311974"/>
                <a:gd name="connsiteX659" fmla="*/ 813302 w 1809181"/>
                <a:gd name="connsiteY659" fmla="*/ 102106 h 2311974"/>
                <a:gd name="connsiteX660" fmla="*/ 813302 w 1809181"/>
                <a:gd name="connsiteY660" fmla="*/ 94813 h 2311974"/>
                <a:gd name="connsiteX661" fmla="*/ 822786 w 1809181"/>
                <a:gd name="connsiteY661" fmla="*/ 87519 h 2311974"/>
                <a:gd name="connsiteX662" fmla="*/ 808559 w 1809181"/>
                <a:gd name="connsiteY662" fmla="*/ 53484 h 2311974"/>
                <a:gd name="connsiteX663" fmla="*/ 806188 w 1809181"/>
                <a:gd name="connsiteY663" fmla="*/ 7293 h 2311974"/>
                <a:gd name="connsiteX664" fmla="*/ 848869 w 1809181"/>
                <a:gd name="connsiteY664" fmla="*/ 17018 h 2311974"/>
                <a:gd name="connsiteX665" fmla="*/ 870209 w 1809181"/>
                <a:gd name="connsiteY665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263197 w 1809181"/>
                <a:gd name="connsiteY418" fmla="*/ 2124780 h 2311974"/>
                <a:gd name="connsiteX419" fmla="*/ 263197 w 1809181"/>
                <a:gd name="connsiteY419" fmla="*/ 2119918 h 2311974"/>
                <a:gd name="connsiteX420" fmla="*/ 339073 w 1809181"/>
                <a:gd name="connsiteY420" fmla="*/ 2034829 h 2311974"/>
                <a:gd name="connsiteX421" fmla="*/ 343816 w 1809181"/>
                <a:gd name="connsiteY421" fmla="*/ 2034829 h 2311974"/>
                <a:gd name="connsiteX422" fmla="*/ 343816 w 1809181"/>
                <a:gd name="connsiteY422" fmla="*/ 2008087 h 2311974"/>
                <a:gd name="connsiteX423" fmla="*/ 317733 w 1809181"/>
                <a:gd name="connsiteY423" fmla="*/ 2008087 h 2311974"/>
                <a:gd name="connsiteX424" fmla="*/ 320104 w 1809181"/>
                <a:gd name="connsiteY424" fmla="*/ 2000794 h 2311974"/>
                <a:gd name="connsiteX425" fmla="*/ 312991 w 1809181"/>
                <a:gd name="connsiteY425" fmla="*/ 1998363 h 2311974"/>
                <a:gd name="connsiteX426" fmla="*/ 298764 w 1809181"/>
                <a:gd name="connsiteY426" fmla="*/ 2020243 h 2311974"/>
                <a:gd name="connsiteX427" fmla="*/ 265568 w 1809181"/>
                <a:gd name="connsiteY427" fmla="*/ 1991069 h 2311974"/>
                <a:gd name="connsiteX428" fmla="*/ 263197 w 1809181"/>
                <a:gd name="connsiteY428" fmla="*/ 1991069 h 2311974"/>
                <a:gd name="connsiteX429" fmla="*/ 234743 w 1809181"/>
                <a:gd name="connsiteY429" fmla="*/ 1944879 h 2311974"/>
                <a:gd name="connsiteX430" fmla="*/ 227630 w 1809181"/>
                <a:gd name="connsiteY430" fmla="*/ 1957034 h 2311974"/>
                <a:gd name="connsiteX431" fmla="*/ 215774 w 1809181"/>
                <a:gd name="connsiteY431" fmla="*/ 1942447 h 2311974"/>
                <a:gd name="connsiteX432" fmla="*/ 208661 w 1809181"/>
                <a:gd name="connsiteY432" fmla="*/ 1944879 h 2311974"/>
                <a:gd name="connsiteX433" fmla="*/ 196805 w 1809181"/>
                <a:gd name="connsiteY433" fmla="*/ 1930292 h 2311974"/>
                <a:gd name="connsiteX434" fmla="*/ 173094 w 1809181"/>
                <a:gd name="connsiteY434" fmla="*/ 1952172 h 2311974"/>
                <a:gd name="connsiteX435" fmla="*/ 139898 w 1809181"/>
                <a:gd name="connsiteY435" fmla="*/ 1893826 h 2311974"/>
                <a:gd name="connsiteX436" fmla="*/ 106702 w 1809181"/>
                <a:gd name="connsiteY436" fmla="*/ 1910843 h 2311974"/>
                <a:gd name="connsiteX437" fmla="*/ 99588 w 1809181"/>
                <a:gd name="connsiteY437" fmla="*/ 1903550 h 2311974"/>
                <a:gd name="connsiteX438" fmla="*/ 99588 w 1809181"/>
                <a:gd name="connsiteY438" fmla="*/ 1896257 h 2311974"/>
                <a:gd name="connsiteX439" fmla="*/ 106702 w 1809181"/>
                <a:gd name="connsiteY439" fmla="*/ 1893826 h 2311974"/>
                <a:gd name="connsiteX440" fmla="*/ 106702 w 1809181"/>
                <a:gd name="connsiteY440" fmla="*/ 1886532 h 2311974"/>
                <a:gd name="connsiteX441" fmla="*/ 87732 w 1809181"/>
                <a:gd name="connsiteY441" fmla="*/ 1888963 h 2311974"/>
                <a:gd name="connsiteX442" fmla="*/ 85361 w 1809181"/>
                <a:gd name="connsiteY442" fmla="*/ 1867083 h 2311974"/>
                <a:gd name="connsiteX443" fmla="*/ 101959 w 1809181"/>
                <a:gd name="connsiteY443" fmla="*/ 1867083 h 2311974"/>
                <a:gd name="connsiteX444" fmla="*/ 101959 w 1809181"/>
                <a:gd name="connsiteY444" fmla="*/ 1859790 h 2311974"/>
                <a:gd name="connsiteX445" fmla="*/ 113815 w 1809181"/>
                <a:gd name="connsiteY445" fmla="*/ 1862221 h 2311974"/>
                <a:gd name="connsiteX446" fmla="*/ 120928 w 1809181"/>
                <a:gd name="connsiteY446" fmla="*/ 1847635 h 2311974"/>
                <a:gd name="connsiteX447" fmla="*/ 85361 w 1809181"/>
                <a:gd name="connsiteY447" fmla="*/ 1852497 h 2311974"/>
                <a:gd name="connsiteX448" fmla="*/ 78248 w 1809181"/>
                <a:gd name="connsiteY448" fmla="*/ 1813599 h 2311974"/>
                <a:gd name="connsiteX449" fmla="*/ 71134 w 1809181"/>
                <a:gd name="connsiteY449" fmla="*/ 1813599 h 2311974"/>
                <a:gd name="connsiteX450" fmla="*/ 64021 w 1809181"/>
                <a:gd name="connsiteY450" fmla="*/ 1764977 h 2311974"/>
                <a:gd name="connsiteX451" fmla="*/ 23712 w 1809181"/>
                <a:gd name="connsiteY451" fmla="*/ 1772271 h 2311974"/>
                <a:gd name="connsiteX452" fmla="*/ 23712 w 1809181"/>
                <a:gd name="connsiteY452" fmla="*/ 1750391 h 2311974"/>
                <a:gd name="connsiteX453" fmla="*/ 26083 w 1809181"/>
                <a:gd name="connsiteY453" fmla="*/ 1747960 h 2311974"/>
                <a:gd name="connsiteX454" fmla="*/ 30825 w 1809181"/>
                <a:gd name="connsiteY454" fmla="*/ 1733373 h 2311974"/>
                <a:gd name="connsiteX455" fmla="*/ 30825 w 1809181"/>
                <a:gd name="connsiteY455" fmla="*/ 1723649 h 2311974"/>
                <a:gd name="connsiteX456" fmla="*/ 18969 w 1809181"/>
                <a:gd name="connsiteY456" fmla="*/ 1723649 h 2311974"/>
                <a:gd name="connsiteX457" fmla="*/ 16598 w 1809181"/>
                <a:gd name="connsiteY457" fmla="*/ 1701769 h 2311974"/>
                <a:gd name="connsiteX458" fmla="*/ 4743 w 1809181"/>
                <a:gd name="connsiteY458" fmla="*/ 1701769 h 2311974"/>
                <a:gd name="connsiteX459" fmla="*/ 0 w 1809181"/>
                <a:gd name="connsiteY459" fmla="*/ 1684751 h 2311974"/>
                <a:gd name="connsiteX460" fmla="*/ 23712 w 1809181"/>
                <a:gd name="connsiteY460" fmla="*/ 1675027 h 2311974"/>
                <a:gd name="connsiteX461" fmla="*/ 23712 w 1809181"/>
                <a:gd name="connsiteY461" fmla="*/ 1672596 h 2311974"/>
                <a:gd name="connsiteX462" fmla="*/ 47423 w 1809181"/>
                <a:gd name="connsiteY462" fmla="*/ 1672596 h 2311974"/>
                <a:gd name="connsiteX463" fmla="*/ 40310 w 1809181"/>
                <a:gd name="connsiteY463" fmla="*/ 1638560 h 2311974"/>
                <a:gd name="connsiteX464" fmla="*/ 18969 w 1809181"/>
                <a:gd name="connsiteY464" fmla="*/ 1643422 h 2311974"/>
                <a:gd name="connsiteX465" fmla="*/ 16598 w 1809181"/>
                <a:gd name="connsiteY465" fmla="*/ 1611818 h 2311974"/>
                <a:gd name="connsiteX466" fmla="*/ 23712 w 1809181"/>
                <a:gd name="connsiteY466" fmla="*/ 1611818 h 2311974"/>
                <a:gd name="connsiteX467" fmla="*/ 11856 w 1809181"/>
                <a:gd name="connsiteY467" fmla="*/ 1602094 h 2311974"/>
                <a:gd name="connsiteX468" fmla="*/ 23712 w 1809181"/>
                <a:gd name="connsiteY468" fmla="*/ 1597232 h 2311974"/>
                <a:gd name="connsiteX469" fmla="*/ 16598 w 1809181"/>
                <a:gd name="connsiteY469" fmla="*/ 1582645 h 2311974"/>
                <a:gd name="connsiteX470" fmla="*/ 18969 w 1809181"/>
                <a:gd name="connsiteY470" fmla="*/ 1570489 h 2311974"/>
                <a:gd name="connsiteX471" fmla="*/ 18969 w 1809181"/>
                <a:gd name="connsiteY471" fmla="*/ 1553472 h 2311974"/>
                <a:gd name="connsiteX472" fmla="*/ 30825 w 1809181"/>
                <a:gd name="connsiteY472" fmla="*/ 1548610 h 2311974"/>
                <a:gd name="connsiteX473" fmla="*/ 30825 w 1809181"/>
                <a:gd name="connsiteY473" fmla="*/ 1541316 h 2311974"/>
                <a:gd name="connsiteX474" fmla="*/ 37939 w 1809181"/>
                <a:gd name="connsiteY474" fmla="*/ 1548610 h 2311974"/>
                <a:gd name="connsiteX475" fmla="*/ 52165 w 1809181"/>
                <a:gd name="connsiteY475" fmla="*/ 1541316 h 2311974"/>
                <a:gd name="connsiteX476" fmla="*/ 47423 w 1809181"/>
                <a:gd name="connsiteY476" fmla="*/ 1541316 h 2311974"/>
                <a:gd name="connsiteX477" fmla="*/ 54537 w 1809181"/>
                <a:gd name="connsiteY477" fmla="*/ 1538885 h 2311974"/>
                <a:gd name="connsiteX478" fmla="*/ 59279 w 1809181"/>
                <a:gd name="connsiteY478" fmla="*/ 1546179 h 2311974"/>
                <a:gd name="connsiteX479" fmla="*/ 66392 w 1809181"/>
                <a:gd name="connsiteY479" fmla="*/ 1546179 h 2311974"/>
                <a:gd name="connsiteX480" fmla="*/ 80619 w 1809181"/>
                <a:gd name="connsiteY480" fmla="*/ 1553472 h 2311974"/>
                <a:gd name="connsiteX481" fmla="*/ 85361 w 1809181"/>
                <a:gd name="connsiteY481" fmla="*/ 1548610 h 2311974"/>
                <a:gd name="connsiteX482" fmla="*/ 94846 w 1809181"/>
                <a:gd name="connsiteY482" fmla="*/ 1560765 h 2311974"/>
                <a:gd name="connsiteX483" fmla="*/ 99588 w 1809181"/>
                <a:gd name="connsiteY483" fmla="*/ 1570489 h 2311974"/>
                <a:gd name="connsiteX484" fmla="*/ 106702 w 1809181"/>
                <a:gd name="connsiteY484" fmla="*/ 1568058 h 2311974"/>
                <a:gd name="connsiteX485" fmla="*/ 113815 w 1809181"/>
                <a:gd name="connsiteY485" fmla="*/ 1575352 h 2311974"/>
                <a:gd name="connsiteX486" fmla="*/ 128042 w 1809181"/>
                <a:gd name="connsiteY486" fmla="*/ 1570489 h 2311974"/>
                <a:gd name="connsiteX487" fmla="*/ 132784 w 1809181"/>
                <a:gd name="connsiteY487" fmla="*/ 1582645 h 2311974"/>
                <a:gd name="connsiteX488" fmla="*/ 154124 w 1809181"/>
                <a:gd name="connsiteY488" fmla="*/ 1587507 h 2311974"/>
                <a:gd name="connsiteX489" fmla="*/ 154124 w 1809181"/>
                <a:gd name="connsiteY489" fmla="*/ 1570489 h 2311974"/>
                <a:gd name="connsiteX490" fmla="*/ 163609 w 1809181"/>
                <a:gd name="connsiteY490" fmla="*/ 1570489 h 2311974"/>
                <a:gd name="connsiteX491" fmla="*/ 173094 w 1809181"/>
                <a:gd name="connsiteY491" fmla="*/ 1553472 h 2311974"/>
                <a:gd name="connsiteX492" fmla="*/ 161238 w 1809181"/>
                <a:gd name="connsiteY492" fmla="*/ 1473246 h 2311974"/>
                <a:gd name="connsiteX493" fmla="*/ 168351 w 1809181"/>
                <a:gd name="connsiteY493" fmla="*/ 1478108 h 2311974"/>
                <a:gd name="connsiteX494" fmla="*/ 173094 w 1809181"/>
                <a:gd name="connsiteY494" fmla="*/ 1465952 h 2311974"/>
                <a:gd name="connsiteX495" fmla="*/ 180207 w 1809181"/>
                <a:gd name="connsiteY495" fmla="*/ 1470814 h 2311974"/>
                <a:gd name="connsiteX496" fmla="*/ 180207 w 1809181"/>
                <a:gd name="connsiteY496" fmla="*/ 1465952 h 2311974"/>
                <a:gd name="connsiteX497" fmla="*/ 194434 w 1809181"/>
                <a:gd name="connsiteY497" fmla="*/ 1465952 h 2311974"/>
                <a:gd name="connsiteX498" fmla="*/ 180207 w 1809181"/>
                <a:gd name="connsiteY498" fmla="*/ 1376002 h 2311974"/>
                <a:gd name="connsiteX499" fmla="*/ 161238 w 1809181"/>
                <a:gd name="connsiteY499" fmla="*/ 1380864 h 2311974"/>
                <a:gd name="connsiteX500" fmla="*/ 161238 w 1809181"/>
                <a:gd name="connsiteY500" fmla="*/ 1373571 h 2311974"/>
                <a:gd name="connsiteX501" fmla="*/ 135155 w 1809181"/>
                <a:gd name="connsiteY501" fmla="*/ 1373571 h 2311974"/>
                <a:gd name="connsiteX502" fmla="*/ 132784 w 1809181"/>
                <a:gd name="connsiteY502" fmla="*/ 1346829 h 2311974"/>
                <a:gd name="connsiteX503" fmla="*/ 132784 w 1809181"/>
                <a:gd name="connsiteY503" fmla="*/ 1334673 h 2311974"/>
                <a:gd name="connsiteX504" fmla="*/ 139898 w 1809181"/>
                <a:gd name="connsiteY504" fmla="*/ 1327380 h 2311974"/>
                <a:gd name="connsiteX505" fmla="*/ 135155 w 1809181"/>
                <a:gd name="connsiteY505" fmla="*/ 1305500 h 2311974"/>
                <a:gd name="connsiteX506" fmla="*/ 142269 w 1809181"/>
                <a:gd name="connsiteY506" fmla="*/ 1303069 h 2311974"/>
                <a:gd name="connsiteX507" fmla="*/ 139898 w 1809181"/>
                <a:gd name="connsiteY507" fmla="*/ 1298207 h 2311974"/>
                <a:gd name="connsiteX508" fmla="*/ 142269 w 1809181"/>
                <a:gd name="connsiteY508" fmla="*/ 1295775 h 2311974"/>
                <a:gd name="connsiteX509" fmla="*/ 149382 w 1809181"/>
                <a:gd name="connsiteY509" fmla="*/ 1295775 h 2311974"/>
                <a:gd name="connsiteX510" fmla="*/ 149382 w 1809181"/>
                <a:gd name="connsiteY510" fmla="*/ 1276327 h 2311974"/>
                <a:gd name="connsiteX511" fmla="*/ 142269 w 1809181"/>
                <a:gd name="connsiteY511" fmla="*/ 1276327 h 2311974"/>
                <a:gd name="connsiteX512" fmla="*/ 142269 w 1809181"/>
                <a:gd name="connsiteY512" fmla="*/ 1247154 h 2311974"/>
                <a:gd name="connsiteX513" fmla="*/ 154124 w 1809181"/>
                <a:gd name="connsiteY513" fmla="*/ 1242291 h 2311974"/>
                <a:gd name="connsiteX514" fmla="*/ 149382 w 1809181"/>
                <a:gd name="connsiteY514" fmla="*/ 1220411 h 2311974"/>
                <a:gd name="connsiteX515" fmla="*/ 180207 w 1809181"/>
                <a:gd name="connsiteY515" fmla="*/ 1215549 h 2311974"/>
                <a:gd name="connsiteX516" fmla="*/ 175465 w 1809181"/>
                <a:gd name="connsiteY516" fmla="*/ 1198532 h 2311974"/>
                <a:gd name="connsiteX517" fmla="*/ 161238 w 1809181"/>
                <a:gd name="connsiteY517" fmla="*/ 1193669 h 2311974"/>
                <a:gd name="connsiteX518" fmla="*/ 154124 w 1809181"/>
                <a:gd name="connsiteY518" fmla="*/ 1179083 h 2311974"/>
                <a:gd name="connsiteX519" fmla="*/ 132784 w 1809181"/>
                <a:gd name="connsiteY519" fmla="*/ 1179083 h 2311974"/>
                <a:gd name="connsiteX520" fmla="*/ 128042 w 1809181"/>
                <a:gd name="connsiteY520" fmla="*/ 1157203 h 2311974"/>
                <a:gd name="connsiteX521" fmla="*/ 118557 w 1809181"/>
                <a:gd name="connsiteY521" fmla="*/ 1157203 h 2311974"/>
                <a:gd name="connsiteX522" fmla="*/ 99588 w 1809181"/>
                <a:gd name="connsiteY522" fmla="*/ 1157203 h 2311974"/>
                <a:gd name="connsiteX523" fmla="*/ 94846 w 1809181"/>
                <a:gd name="connsiteY523" fmla="*/ 1132892 h 2311974"/>
                <a:gd name="connsiteX524" fmla="*/ 87732 w 1809181"/>
                <a:gd name="connsiteY524" fmla="*/ 1115874 h 2311974"/>
                <a:gd name="connsiteX525" fmla="*/ 85361 w 1809181"/>
                <a:gd name="connsiteY525" fmla="*/ 1084270 h 2311974"/>
                <a:gd name="connsiteX526" fmla="*/ 92475 w 1809181"/>
                <a:gd name="connsiteY526" fmla="*/ 1084270 h 2311974"/>
                <a:gd name="connsiteX527" fmla="*/ 94846 w 1809181"/>
                <a:gd name="connsiteY527" fmla="*/ 1074546 h 2311974"/>
                <a:gd name="connsiteX528" fmla="*/ 85361 w 1809181"/>
                <a:gd name="connsiteY528" fmla="*/ 1047803 h 2311974"/>
                <a:gd name="connsiteX529" fmla="*/ 80619 w 1809181"/>
                <a:gd name="connsiteY529" fmla="*/ 1025924 h 2311974"/>
                <a:gd name="connsiteX530" fmla="*/ 73506 w 1809181"/>
                <a:gd name="connsiteY530" fmla="*/ 1025924 h 2311974"/>
                <a:gd name="connsiteX531" fmla="*/ 71134 w 1809181"/>
                <a:gd name="connsiteY531" fmla="*/ 1021061 h 2311974"/>
                <a:gd name="connsiteX532" fmla="*/ 85361 w 1809181"/>
                <a:gd name="connsiteY532" fmla="*/ 999182 h 2311974"/>
                <a:gd name="connsiteX533" fmla="*/ 99588 w 1809181"/>
                <a:gd name="connsiteY533" fmla="*/ 1004044 h 2311974"/>
                <a:gd name="connsiteX534" fmla="*/ 101959 w 1809181"/>
                <a:gd name="connsiteY534" fmla="*/ 1011337 h 2311974"/>
                <a:gd name="connsiteX535" fmla="*/ 113815 w 1809181"/>
                <a:gd name="connsiteY535" fmla="*/ 1018630 h 2311974"/>
                <a:gd name="connsiteX536" fmla="*/ 132784 w 1809181"/>
                <a:gd name="connsiteY536" fmla="*/ 1018630 h 2311974"/>
                <a:gd name="connsiteX537" fmla="*/ 135155 w 1809181"/>
                <a:gd name="connsiteY537" fmla="*/ 1025924 h 2311974"/>
                <a:gd name="connsiteX538" fmla="*/ 147011 w 1809181"/>
                <a:gd name="connsiteY538" fmla="*/ 1021061 h 2311974"/>
                <a:gd name="connsiteX539" fmla="*/ 154124 w 1809181"/>
                <a:gd name="connsiteY539" fmla="*/ 1004044 h 2311974"/>
                <a:gd name="connsiteX540" fmla="*/ 208661 w 1809181"/>
                <a:gd name="connsiteY540" fmla="*/ 1006475 h 2311974"/>
                <a:gd name="connsiteX541" fmla="*/ 241857 w 1809181"/>
                <a:gd name="connsiteY541" fmla="*/ 1040510 h 2311974"/>
                <a:gd name="connsiteX542" fmla="*/ 244228 w 1809181"/>
                <a:gd name="connsiteY542" fmla="*/ 1028355 h 2311974"/>
                <a:gd name="connsiteX543" fmla="*/ 237114 w 1809181"/>
                <a:gd name="connsiteY543" fmla="*/ 1028355 h 2311974"/>
                <a:gd name="connsiteX544" fmla="*/ 234743 w 1809181"/>
                <a:gd name="connsiteY544" fmla="*/ 1021061 h 2311974"/>
                <a:gd name="connsiteX545" fmla="*/ 222888 w 1809181"/>
                <a:gd name="connsiteY545" fmla="*/ 1011337 h 2311974"/>
                <a:gd name="connsiteX546" fmla="*/ 227630 w 1809181"/>
                <a:gd name="connsiteY546" fmla="*/ 1004044 h 2311974"/>
                <a:gd name="connsiteX547" fmla="*/ 234743 w 1809181"/>
                <a:gd name="connsiteY547" fmla="*/ 1004044 h 2311974"/>
                <a:gd name="connsiteX548" fmla="*/ 237114 w 1809181"/>
                <a:gd name="connsiteY548" fmla="*/ 991888 h 2311974"/>
                <a:gd name="connsiteX549" fmla="*/ 256084 w 1809181"/>
                <a:gd name="connsiteY549" fmla="*/ 991888 h 2311974"/>
                <a:gd name="connsiteX550" fmla="*/ 258455 w 1809181"/>
                <a:gd name="connsiteY550" fmla="*/ 977302 h 2311974"/>
                <a:gd name="connsiteX551" fmla="*/ 265568 w 1809181"/>
                <a:gd name="connsiteY551" fmla="*/ 979733 h 2311974"/>
                <a:gd name="connsiteX552" fmla="*/ 275053 w 1809181"/>
                <a:gd name="connsiteY552" fmla="*/ 965146 h 2311974"/>
                <a:gd name="connsiteX553" fmla="*/ 296393 w 1809181"/>
                <a:gd name="connsiteY553" fmla="*/ 970008 h 2311974"/>
                <a:gd name="connsiteX554" fmla="*/ 296393 w 1809181"/>
                <a:gd name="connsiteY554" fmla="*/ 977302 h 2311974"/>
                <a:gd name="connsiteX555" fmla="*/ 317733 w 1809181"/>
                <a:gd name="connsiteY555" fmla="*/ 991888 h 2311974"/>
                <a:gd name="connsiteX556" fmla="*/ 317733 w 1809181"/>
                <a:gd name="connsiteY556" fmla="*/ 943266 h 2311974"/>
                <a:gd name="connsiteX557" fmla="*/ 329589 w 1809181"/>
                <a:gd name="connsiteY557" fmla="*/ 935973 h 2311974"/>
                <a:gd name="connsiteX558" fmla="*/ 336702 w 1809181"/>
                <a:gd name="connsiteY558" fmla="*/ 921386 h 2311974"/>
                <a:gd name="connsiteX559" fmla="*/ 353300 w 1809181"/>
                <a:gd name="connsiteY559" fmla="*/ 921386 h 2311974"/>
                <a:gd name="connsiteX560" fmla="*/ 358043 w 1809181"/>
                <a:gd name="connsiteY560" fmla="*/ 909231 h 2311974"/>
                <a:gd name="connsiteX561" fmla="*/ 386496 w 1809181"/>
                <a:gd name="connsiteY561" fmla="*/ 909231 h 2311974"/>
                <a:gd name="connsiteX562" fmla="*/ 386496 w 1809181"/>
                <a:gd name="connsiteY562" fmla="*/ 899507 h 2311974"/>
                <a:gd name="connsiteX563" fmla="*/ 374641 w 1809181"/>
                <a:gd name="connsiteY563" fmla="*/ 894644 h 2311974"/>
                <a:gd name="connsiteX564" fmla="*/ 384125 w 1809181"/>
                <a:gd name="connsiteY564" fmla="*/ 882489 h 2311974"/>
                <a:gd name="connsiteX565" fmla="*/ 367527 w 1809181"/>
                <a:gd name="connsiteY565" fmla="*/ 872764 h 2311974"/>
                <a:gd name="connsiteX566" fmla="*/ 374641 w 1809181"/>
                <a:gd name="connsiteY566" fmla="*/ 865471 h 2311974"/>
                <a:gd name="connsiteX567" fmla="*/ 379383 w 1809181"/>
                <a:gd name="connsiteY567" fmla="*/ 867902 h 2311974"/>
                <a:gd name="connsiteX568" fmla="*/ 384125 w 1809181"/>
                <a:gd name="connsiteY568" fmla="*/ 860609 h 2311974"/>
                <a:gd name="connsiteX569" fmla="*/ 379383 w 1809181"/>
                <a:gd name="connsiteY569" fmla="*/ 860609 h 2311974"/>
                <a:gd name="connsiteX570" fmla="*/ 391239 w 1809181"/>
                <a:gd name="connsiteY570" fmla="*/ 853316 h 2311974"/>
                <a:gd name="connsiteX571" fmla="*/ 393610 w 1809181"/>
                <a:gd name="connsiteY571" fmla="*/ 846022 h 2311974"/>
                <a:gd name="connsiteX572" fmla="*/ 400723 w 1809181"/>
                <a:gd name="connsiteY572" fmla="*/ 858178 h 2311974"/>
                <a:gd name="connsiteX573" fmla="*/ 407837 w 1809181"/>
                <a:gd name="connsiteY573" fmla="*/ 853316 h 2311974"/>
                <a:gd name="connsiteX574" fmla="*/ 407837 w 1809181"/>
                <a:gd name="connsiteY574" fmla="*/ 831436 h 2311974"/>
                <a:gd name="connsiteX575" fmla="*/ 414950 w 1809181"/>
                <a:gd name="connsiteY575" fmla="*/ 831436 h 2311974"/>
                <a:gd name="connsiteX576" fmla="*/ 414950 w 1809181"/>
                <a:gd name="connsiteY576" fmla="*/ 811987 h 2311974"/>
                <a:gd name="connsiteX577" fmla="*/ 422063 w 1809181"/>
                <a:gd name="connsiteY577" fmla="*/ 809556 h 2311974"/>
                <a:gd name="connsiteX578" fmla="*/ 429177 w 1809181"/>
                <a:gd name="connsiteY578" fmla="*/ 802263 h 2311974"/>
                <a:gd name="connsiteX579" fmla="*/ 445775 w 1809181"/>
                <a:gd name="connsiteY579" fmla="*/ 804694 h 2311974"/>
                <a:gd name="connsiteX580" fmla="*/ 445775 w 1809181"/>
                <a:gd name="connsiteY580" fmla="*/ 809556 h 2311974"/>
                <a:gd name="connsiteX581" fmla="*/ 452888 w 1809181"/>
                <a:gd name="connsiteY581" fmla="*/ 804694 h 2311974"/>
                <a:gd name="connsiteX582" fmla="*/ 460002 w 1809181"/>
                <a:gd name="connsiteY582" fmla="*/ 804694 h 2311974"/>
                <a:gd name="connsiteX583" fmla="*/ 460002 w 1809181"/>
                <a:gd name="connsiteY583" fmla="*/ 802263 h 2311974"/>
                <a:gd name="connsiteX584" fmla="*/ 474229 w 1809181"/>
                <a:gd name="connsiteY584" fmla="*/ 797400 h 2311974"/>
                <a:gd name="connsiteX585" fmla="*/ 469486 w 1809181"/>
                <a:gd name="connsiteY585" fmla="*/ 777952 h 2311974"/>
                <a:gd name="connsiteX586" fmla="*/ 462373 w 1809181"/>
                <a:gd name="connsiteY586" fmla="*/ 770658 h 2311974"/>
                <a:gd name="connsiteX587" fmla="*/ 467115 w 1809181"/>
                <a:gd name="connsiteY587" fmla="*/ 768227 h 2311974"/>
                <a:gd name="connsiteX588" fmla="*/ 493198 w 1809181"/>
                <a:gd name="connsiteY588" fmla="*/ 763365 h 2311974"/>
                <a:gd name="connsiteX589" fmla="*/ 535878 w 1809181"/>
                <a:gd name="connsiteY589" fmla="*/ 741485 h 2311974"/>
                <a:gd name="connsiteX590" fmla="*/ 524023 w 1809181"/>
                <a:gd name="connsiteY590" fmla="*/ 726899 h 2311974"/>
                <a:gd name="connsiteX591" fmla="*/ 469486 w 1809181"/>
                <a:gd name="connsiteY591" fmla="*/ 705019 h 2311974"/>
                <a:gd name="connsiteX592" fmla="*/ 493198 w 1809181"/>
                <a:gd name="connsiteY592" fmla="*/ 680708 h 2311974"/>
                <a:gd name="connsiteX593" fmla="*/ 500311 w 1809181"/>
                <a:gd name="connsiteY593" fmla="*/ 673414 h 2311974"/>
                <a:gd name="connsiteX594" fmla="*/ 528765 w 1809181"/>
                <a:gd name="connsiteY594" fmla="*/ 670983 h 2311974"/>
                <a:gd name="connsiteX595" fmla="*/ 616497 w 1809181"/>
                <a:gd name="connsiteY595" fmla="*/ 692863 h 2311974"/>
                <a:gd name="connsiteX596" fmla="*/ 630724 w 1809181"/>
                <a:gd name="connsiteY596" fmla="*/ 688001 h 2311974"/>
                <a:gd name="connsiteX597" fmla="*/ 630724 w 1809181"/>
                <a:gd name="connsiteY597" fmla="*/ 695294 h 2311974"/>
                <a:gd name="connsiteX598" fmla="*/ 640208 w 1809181"/>
                <a:gd name="connsiteY598" fmla="*/ 695294 h 2311974"/>
                <a:gd name="connsiteX599" fmla="*/ 644951 w 1809181"/>
                <a:gd name="connsiteY599" fmla="*/ 678277 h 2311974"/>
                <a:gd name="connsiteX600" fmla="*/ 652064 w 1809181"/>
                <a:gd name="connsiteY600" fmla="*/ 666121 h 2311974"/>
                <a:gd name="connsiteX601" fmla="*/ 663920 w 1809181"/>
                <a:gd name="connsiteY601" fmla="*/ 688001 h 2311974"/>
                <a:gd name="connsiteX602" fmla="*/ 671033 w 1809181"/>
                <a:gd name="connsiteY602" fmla="*/ 685570 h 2311974"/>
                <a:gd name="connsiteX603" fmla="*/ 685260 w 1809181"/>
                <a:gd name="connsiteY603" fmla="*/ 700156 h 2311974"/>
                <a:gd name="connsiteX604" fmla="*/ 685260 w 1809181"/>
                <a:gd name="connsiteY604" fmla="*/ 700156 h 2311974"/>
                <a:gd name="connsiteX605" fmla="*/ 671033 w 1809181"/>
                <a:gd name="connsiteY605" fmla="*/ 685570 h 2311974"/>
                <a:gd name="connsiteX606" fmla="*/ 663920 w 1809181"/>
                <a:gd name="connsiteY606" fmla="*/ 688001 h 2311974"/>
                <a:gd name="connsiteX607" fmla="*/ 652064 w 1809181"/>
                <a:gd name="connsiteY607" fmla="*/ 666121 h 2311974"/>
                <a:gd name="connsiteX608" fmla="*/ 652064 w 1809181"/>
                <a:gd name="connsiteY608" fmla="*/ 658827 h 2311974"/>
                <a:gd name="connsiteX609" fmla="*/ 673404 w 1809181"/>
                <a:gd name="connsiteY609" fmla="*/ 646672 h 2311974"/>
                <a:gd name="connsiteX610" fmla="*/ 666291 w 1809181"/>
                <a:gd name="connsiteY610" fmla="*/ 639379 h 2311974"/>
                <a:gd name="connsiteX611" fmla="*/ 697116 w 1809181"/>
                <a:gd name="connsiteY611" fmla="*/ 629654 h 2311974"/>
                <a:gd name="connsiteX612" fmla="*/ 692374 w 1809181"/>
                <a:gd name="connsiteY612" fmla="*/ 615068 h 2311974"/>
                <a:gd name="connsiteX613" fmla="*/ 659178 w 1809181"/>
                <a:gd name="connsiteY613" fmla="*/ 610205 h 2311974"/>
                <a:gd name="connsiteX614" fmla="*/ 656806 w 1809181"/>
                <a:gd name="connsiteY614" fmla="*/ 595619 h 2311974"/>
                <a:gd name="connsiteX615" fmla="*/ 666291 w 1809181"/>
                <a:gd name="connsiteY615" fmla="*/ 534841 h 2311974"/>
                <a:gd name="connsiteX616" fmla="*/ 656806 w 1809181"/>
                <a:gd name="connsiteY616" fmla="*/ 525117 h 2311974"/>
                <a:gd name="connsiteX617" fmla="*/ 656806 w 1809181"/>
                <a:gd name="connsiteY617" fmla="*/ 503237 h 2311974"/>
                <a:gd name="connsiteX618" fmla="*/ 640208 w 1809181"/>
                <a:gd name="connsiteY618" fmla="*/ 503237 h 2311974"/>
                <a:gd name="connsiteX619" fmla="*/ 644951 w 1809181"/>
                <a:gd name="connsiteY619" fmla="*/ 471633 h 2311974"/>
                <a:gd name="connsiteX620" fmla="*/ 637837 w 1809181"/>
                <a:gd name="connsiteY620" fmla="*/ 464340 h 2311974"/>
                <a:gd name="connsiteX621" fmla="*/ 640208 w 1809181"/>
                <a:gd name="connsiteY621" fmla="*/ 444891 h 2311974"/>
                <a:gd name="connsiteX622" fmla="*/ 659178 w 1809181"/>
                <a:gd name="connsiteY622" fmla="*/ 444891 h 2311974"/>
                <a:gd name="connsiteX623" fmla="*/ 678147 w 1809181"/>
                <a:gd name="connsiteY623" fmla="*/ 430304 h 2311974"/>
                <a:gd name="connsiteX624" fmla="*/ 680518 w 1809181"/>
                <a:gd name="connsiteY624" fmla="*/ 427873 h 2311974"/>
                <a:gd name="connsiteX625" fmla="*/ 659178 w 1809181"/>
                <a:gd name="connsiteY625" fmla="*/ 423011 h 2311974"/>
                <a:gd name="connsiteX626" fmla="*/ 666291 w 1809181"/>
                <a:gd name="connsiteY626" fmla="*/ 405993 h 2311974"/>
                <a:gd name="connsiteX627" fmla="*/ 692374 w 1809181"/>
                <a:gd name="connsiteY627" fmla="*/ 408424 h 2311974"/>
                <a:gd name="connsiteX628" fmla="*/ 687631 w 1809181"/>
                <a:gd name="connsiteY628" fmla="*/ 388975 h 2311974"/>
                <a:gd name="connsiteX629" fmla="*/ 687631 w 1809181"/>
                <a:gd name="connsiteY629" fmla="*/ 374389 h 2311974"/>
                <a:gd name="connsiteX630" fmla="*/ 704229 w 1809181"/>
                <a:gd name="connsiteY630" fmla="*/ 374389 h 2311974"/>
                <a:gd name="connsiteX631" fmla="*/ 706600 w 1809181"/>
                <a:gd name="connsiteY631" fmla="*/ 367096 h 2311974"/>
                <a:gd name="connsiteX632" fmla="*/ 713714 w 1809181"/>
                <a:gd name="connsiteY632" fmla="*/ 364665 h 2311974"/>
                <a:gd name="connsiteX633" fmla="*/ 711343 w 1809181"/>
                <a:gd name="connsiteY633" fmla="*/ 347647 h 2311974"/>
                <a:gd name="connsiteX634" fmla="*/ 739796 w 1809181"/>
                <a:gd name="connsiteY634" fmla="*/ 337922 h 2311974"/>
                <a:gd name="connsiteX635" fmla="*/ 727941 w 1809181"/>
                <a:gd name="connsiteY635" fmla="*/ 333060 h 2311974"/>
                <a:gd name="connsiteX636" fmla="*/ 725569 w 1809181"/>
                <a:gd name="connsiteY636" fmla="*/ 311180 h 2311974"/>
                <a:gd name="connsiteX637" fmla="*/ 718456 w 1809181"/>
                <a:gd name="connsiteY637" fmla="*/ 308749 h 2311974"/>
                <a:gd name="connsiteX638" fmla="*/ 725569 w 1809181"/>
                <a:gd name="connsiteY638" fmla="*/ 299025 h 2311974"/>
                <a:gd name="connsiteX639" fmla="*/ 725569 w 1809181"/>
                <a:gd name="connsiteY639" fmla="*/ 296594 h 2311974"/>
                <a:gd name="connsiteX640" fmla="*/ 713714 w 1809181"/>
                <a:gd name="connsiteY640" fmla="*/ 291732 h 2311974"/>
                <a:gd name="connsiteX641" fmla="*/ 704229 w 1809181"/>
                <a:gd name="connsiteY641" fmla="*/ 299025 h 2311974"/>
                <a:gd name="connsiteX642" fmla="*/ 692374 w 1809181"/>
                <a:gd name="connsiteY642" fmla="*/ 282007 h 2311974"/>
                <a:gd name="connsiteX643" fmla="*/ 706600 w 1809181"/>
                <a:gd name="connsiteY643" fmla="*/ 255265 h 2311974"/>
                <a:gd name="connsiteX644" fmla="*/ 713714 w 1809181"/>
                <a:gd name="connsiteY644" fmla="*/ 267421 h 2311974"/>
                <a:gd name="connsiteX645" fmla="*/ 732683 w 1809181"/>
                <a:gd name="connsiteY645" fmla="*/ 240679 h 2311974"/>
                <a:gd name="connsiteX646" fmla="*/ 742167 w 1809181"/>
                <a:gd name="connsiteY646" fmla="*/ 240679 h 2311974"/>
                <a:gd name="connsiteX647" fmla="*/ 742167 w 1809181"/>
                <a:gd name="connsiteY647" fmla="*/ 233385 h 2311974"/>
                <a:gd name="connsiteX648" fmla="*/ 720827 w 1809181"/>
                <a:gd name="connsiteY648" fmla="*/ 218799 h 2311974"/>
                <a:gd name="connsiteX649" fmla="*/ 727941 w 1809181"/>
                <a:gd name="connsiteY649" fmla="*/ 199350 h 2311974"/>
                <a:gd name="connsiteX650" fmla="*/ 754023 w 1809181"/>
                <a:gd name="connsiteY650" fmla="*/ 199350 h 2311974"/>
                <a:gd name="connsiteX651" fmla="*/ 761137 w 1809181"/>
                <a:gd name="connsiteY651" fmla="*/ 192057 h 2311974"/>
                <a:gd name="connsiteX652" fmla="*/ 732683 w 1809181"/>
                <a:gd name="connsiteY652" fmla="*/ 150728 h 2311974"/>
                <a:gd name="connsiteX653" fmla="*/ 742167 w 1809181"/>
                <a:gd name="connsiteY653" fmla="*/ 131279 h 2311974"/>
                <a:gd name="connsiteX654" fmla="*/ 775363 w 1809181"/>
                <a:gd name="connsiteY654" fmla="*/ 116693 h 2311974"/>
                <a:gd name="connsiteX655" fmla="*/ 780106 w 1809181"/>
                <a:gd name="connsiteY655" fmla="*/ 131279 h 2311974"/>
                <a:gd name="connsiteX656" fmla="*/ 801446 w 1809181"/>
                <a:gd name="connsiteY656" fmla="*/ 116693 h 2311974"/>
                <a:gd name="connsiteX657" fmla="*/ 796704 w 1809181"/>
                <a:gd name="connsiteY657" fmla="*/ 109399 h 2311974"/>
                <a:gd name="connsiteX658" fmla="*/ 813302 w 1809181"/>
                <a:gd name="connsiteY658" fmla="*/ 102106 h 2311974"/>
                <a:gd name="connsiteX659" fmla="*/ 813302 w 1809181"/>
                <a:gd name="connsiteY659" fmla="*/ 94813 h 2311974"/>
                <a:gd name="connsiteX660" fmla="*/ 822786 w 1809181"/>
                <a:gd name="connsiteY660" fmla="*/ 87519 h 2311974"/>
                <a:gd name="connsiteX661" fmla="*/ 808559 w 1809181"/>
                <a:gd name="connsiteY661" fmla="*/ 53484 h 2311974"/>
                <a:gd name="connsiteX662" fmla="*/ 806188 w 1809181"/>
                <a:gd name="connsiteY662" fmla="*/ 7293 h 2311974"/>
                <a:gd name="connsiteX663" fmla="*/ 848869 w 1809181"/>
                <a:gd name="connsiteY663" fmla="*/ 17018 h 2311974"/>
                <a:gd name="connsiteX664" fmla="*/ 870209 w 1809181"/>
                <a:gd name="connsiteY664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263197 w 1809181"/>
                <a:gd name="connsiteY418" fmla="*/ 2124780 h 2311974"/>
                <a:gd name="connsiteX419" fmla="*/ 339073 w 1809181"/>
                <a:gd name="connsiteY419" fmla="*/ 2034829 h 2311974"/>
                <a:gd name="connsiteX420" fmla="*/ 343816 w 1809181"/>
                <a:gd name="connsiteY420" fmla="*/ 2034829 h 2311974"/>
                <a:gd name="connsiteX421" fmla="*/ 343816 w 1809181"/>
                <a:gd name="connsiteY421" fmla="*/ 2008087 h 2311974"/>
                <a:gd name="connsiteX422" fmla="*/ 317733 w 1809181"/>
                <a:gd name="connsiteY422" fmla="*/ 2008087 h 2311974"/>
                <a:gd name="connsiteX423" fmla="*/ 320104 w 1809181"/>
                <a:gd name="connsiteY423" fmla="*/ 2000794 h 2311974"/>
                <a:gd name="connsiteX424" fmla="*/ 312991 w 1809181"/>
                <a:gd name="connsiteY424" fmla="*/ 1998363 h 2311974"/>
                <a:gd name="connsiteX425" fmla="*/ 298764 w 1809181"/>
                <a:gd name="connsiteY425" fmla="*/ 2020243 h 2311974"/>
                <a:gd name="connsiteX426" fmla="*/ 265568 w 1809181"/>
                <a:gd name="connsiteY426" fmla="*/ 1991069 h 2311974"/>
                <a:gd name="connsiteX427" fmla="*/ 263197 w 1809181"/>
                <a:gd name="connsiteY427" fmla="*/ 1991069 h 2311974"/>
                <a:gd name="connsiteX428" fmla="*/ 234743 w 1809181"/>
                <a:gd name="connsiteY428" fmla="*/ 1944879 h 2311974"/>
                <a:gd name="connsiteX429" fmla="*/ 227630 w 1809181"/>
                <a:gd name="connsiteY429" fmla="*/ 1957034 h 2311974"/>
                <a:gd name="connsiteX430" fmla="*/ 215774 w 1809181"/>
                <a:gd name="connsiteY430" fmla="*/ 1942447 h 2311974"/>
                <a:gd name="connsiteX431" fmla="*/ 208661 w 1809181"/>
                <a:gd name="connsiteY431" fmla="*/ 1944879 h 2311974"/>
                <a:gd name="connsiteX432" fmla="*/ 196805 w 1809181"/>
                <a:gd name="connsiteY432" fmla="*/ 1930292 h 2311974"/>
                <a:gd name="connsiteX433" fmla="*/ 173094 w 1809181"/>
                <a:gd name="connsiteY433" fmla="*/ 1952172 h 2311974"/>
                <a:gd name="connsiteX434" fmla="*/ 139898 w 1809181"/>
                <a:gd name="connsiteY434" fmla="*/ 1893826 h 2311974"/>
                <a:gd name="connsiteX435" fmla="*/ 106702 w 1809181"/>
                <a:gd name="connsiteY435" fmla="*/ 1910843 h 2311974"/>
                <a:gd name="connsiteX436" fmla="*/ 99588 w 1809181"/>
                <a:gd name="connsiteY436" fmla="*/ 1903550 h 2311974"/>
                <a:gd name="connsiteX437" fmla="*/ 99588 w 1809181"/>
                <a:gd name="connsiteY437" fmla="*/ 1896257 h 2311974"/>
                <a:gd name="connsiteX438" fmla="*/ 106702 w 1809181"/>
                <a:gd name="connsiteY438" fmla="*/ 1893826 h 2311974"/>
                <a:gd name="connsiteX439" fmla="*/ 106702 w 1809181"/>
                <a:gd name="connsiteY439" fmla="*/ 1886532 h 2311974"/>
                <a:gd name="connsiteX440" fmla="*/ 87732 w 1809181"/>
                <a:gd name="connsiteY440" fmla="*/ 1888963 h 2311974"/>
                <a:gd name="connsiteX441" fmla="*/ 85361 w 1809181"/>
                <a:gd name="connsiteY441" fmla="*/ 1867083 h 2311974"/>
                <a:gd name="connsiteX442" fmla="*/ 101959 w 1809181"/>
                <a:gd name="connsiteY442" fmla="*/ 1867083 h 2311974"/>
                <a:gd name="connsiteX443" fmla="*/ 101959 w 1809181"/>
                <a:gd name="connsiteY443" fmla="*/ 1859790 h 2311974"/>
                <a:gd name="connsiteX444" fmla="*/ 113815 w 1809181"/>
                <a:gd name="connsiteY444" fmla="*/ 1862221 h 2311974"/>
                <a:gd name="connsiteX445" fmla="*/ 120928 w 1809181"/>
                <a:gd name="connsiteY445" fmla="*/ 1847635 h 2311974"/>
                <a:gd name="connsiteX446" fmla="*/ 85361 w 1809181"/>
                <a:gd name="connsiteY446" fmla="*/ 1852497 h 2311974"/>
                <a:gd name="connsiteX447" fmla="*/ 78248 w 1809181"/>
                <a:gd name="connsiteY447" fmla="*/ 1813599 h 2311974"/>
                <a:gd name="connsiteX448" fmla="*/ 71134 w 1809181"/>
                <a:gd name="connsiteY448" fmla="*/ 1813599 h 2311974"/>
                <a:gd name="connsiteX449" fmla="*/ 64021 w 1809181"/>
                <a:gd name="connsiteY449" fmla="*/ 1764977 h 2311974"/>
                <a:gd name="connsiteX450" fmla="*/ 23712 w 1809181"/>
                <a:gd name="connsiteY450" fmla="*/ 1772271 h 2311974"/>
                <a:gd name="connsiteX451" fmla="*/ 23712 w 1809181"/>
                <a:gd name="connsiteY451" fmla="*/ 1750391 h 2311974"/>
                <a:gd name="connsiteX452" fmla="*/ 26083 w 1809181"/>
                <a:gd name="connsiteY452" fmla="*/ 1747960 h 2311974"/>
                <a:gd name="connsiteX453" fmla="*/ 30825 w 1809181"/>
                <a:gd name="connsiteY453" fmla="*/ 1733373 h 2311974"/>
                <a:gd name="connsiteX454" fmla="*/ 30825 w 1809181"/>
                <a:gd name="connsiteY454" fmla="*/ 1723649 h 2311974"/>
                <a:gd name="connsiteX455" fmla="*/ 18969 w 1809181"/>
                <a:gd name="connsiteY455" fmla="*/ 1723649 h 2311974"/>
                <a:gd name="connsiteX456" fmla="*/ 16598 w 1809181"/>
                <a:gd name="connsiteY456" fmla="*/ 1701769 h 2311974"/>
                <a:gd name="connsiteX457" fmla="*/ 4743 w 1809181"/>
                <a:gd name="connsiteY457" fmla="*/ 1701769 h 2311974"/>
                <a:gd name="connsiteX458" fmla="*/ 0 w 1809181"/>
                <a:gd name="connsiteY458" fmla="*/ 1684751 h 2311974"/>
                <a:gd name="connsiteX459" fmla="*/ 23712 w 1809181"/>
                <a:gd name="connsiteY459" fmla="*/ 1675027 h 2311974"/>
                <a:gd name="connsiteX460" fmla="*/ 23712 w 1809181"/>
                <a:gd name="connsiteY460" fmla="*/ 1672596 h 2311974"/>
                <a:gd name="connsiteX461" fmla="*/ 47423 w 1809181"/>
                <a:gd name="connsiteY461" fmla="*/ 1672596 h 2311974"/>
                <a:gd name="connsiteX462" fmla="*/ 40310 w 1809181"/>
                <a:gd name="connsiteY462" fmla="*/ 1638560 h 2311974"/>
                <a:gd name="connsiteX463" fmla="*/ 18969 w 1809181"/>
                <a:gd name="connsiteY463" fmla="*/ 1643422 h 2311974"/>
                <a:gd name="connsiteX464" fmla="*/ 16598 w 1809181"/>
                <a:gd name="connsiteY464" fmla="*/ 1611818 h 2311974"/>
                <a:gd name="connsiteX465" fmla="*/ 23712 w 1809181"/>
                <a:gd name="connsiteY465" fmla="*/ 1611818 h 2311974"/>
                <a:gd name="connsiteX466" fmla="*/ 11856 w 1809181"/>
                <a:gd name="connsiteY466" fmla="*/ 1602094 h 2311974"/>
                <a:gd name="connsiteX467" fmla="*/ 23712 w 1809181"/>
                <a:gd name="connsiteY467" fmla="*/ 1597232 h 2311974"/>
                <a:gd name="connsiteX468" fmla="*/ 16598 w 1809181"/>
                <a:gd name="connsiteY468" fmla="*/ 1582645 h 2311974"/>
                <a:gd name="connsiteX469" fmla="*/ 18969 w 1809181"/>
                <a:gd name="connsiteY469" fmla="*/ 1570489 h 2311974"/>
                <a:gd name="connsiteX470" fmla="*/ 18969 w 1809181"/>
                <a:gd name="connsiteY470" fmla="*/ 1553472 h 2311974"/>
                <a:gd name="connsiteX471" fmla="*/ 30825 w 1809181"/>
                <a:gd name="connsiteY471" fmla="*/ 1548610 h 2311974"/>
                <a:gd name="connsiteX472" fmla="*/ 30825 w 1809181"/>
                <a:gd name="connsiteY472" fmla="*/ 1541316 h 2311974"/>
                <a:gd name="connsiteX473" fmla="*/ 37939 w 1809181"/>
                <a:gd name="connsiteY473" fmla="*/ 1548610 h 2311974"/>
                <a:gd name="connsiteX474" fmla="*/ 52165 w 1809181"/>
                <a:gd name="connsiteY474" fmla="*/ 1541316 h 2311974"/>
                <a:gd name="connsiteX475" fmla="*/ 47423 w 1809181"/>
                <a:gd name="connsiteY475" fmla="*/ 1541316 h 2311974"/>
                <a:gd name="connsiteX476" fmla="*/ 54537 w 1809181"/>
                <a:gd name="connsiteY476" fmla="*/ 1538885 h 2311974"/>
                <a:gd name="connsiteX477" fmla="*/ 59279 w 1809181"/>
                <a:gd name="connsiteY477" fmla="*/ 1546179 h 2311974"/>
                <a:gd name="connsiteX478" fmla="*/ 66392 w 1809181"/>
                <a:gd name="connsiteY478" fmla="*/ 1546179 h 2311974"/>
                <a:gd name="connsiteX479" fmla="*/ 80619 w 1809181"/>
                <a:gd name="connsiteY479" fmla="*/ 1553472 h 2311974"/>
                <a:gd name="connsiteX480" fmla="*/ 85361 w 1809181"/>
                <a:gd name="connsiteY480" fmla="*/ 1548610 h 2311974"/>
                <a:gd name="connsiteX481" fmla="*/ 94846 w 1809181"/>
                <a:gd name="connsiteY481" fmla="*/ 1560765 h 2311974"/>
                <a:gd name="connsiteX482" fmla="*/ 99588 w 1809181"/>
                <a:gd name="connsiteY482" fmla="*/ 1570489 h 2311974"/>
                <a:gd name="connsiteX483" fmla="*/ 106702 w 1809181"/>
                <a:gd name="connsiteY483" fmla="*/ 1568058 h 2311974"/>
                <a:gd name="connsiteX484" fmla="*/ 113815 w 1809181"/>
                <a:gd name="connsiteY484" fmla="*/ 1575352 h 2311974"/>
                <a:gd name="connsiteX485" fmla="*/ 128042 w 1809181"/>
                <a:gd name="connsiteY485" fmla="*/ 1570489 h 2311974"/>
                <a:gd name="connsiteX486" fmla="*/ 132784 w 1809181"/>
                <a:gd name="connsiteY486" fmla="*/ 1582645 h 2311974"/>
                <a:gd name="connsiteX487" fmla="*/ 154124 w 1809181"/>
                <a:gd name="connsiteY487" fmla="*/ 1587507 h 2311974"/>
                <a:gd name="connsiteX488" fmla="*/ 154124 w 1809181"/>
                <a:gd name="connsiteY488" fmla="*/ 1570489 h 2311974"/>
                <a:gd name="connsiteX489" fmla="*/ 163609 w 1809181"/>
                <a:gd name="connsiteY489" fmla="*/ 1570489 h 2311974"/>
                <a:gd name="connsiteX490" fmla="*/ 173094 w 1809181"/>
                <a:gd name="connsiteY490" fmla="*/ 1553472 h 2311974"/>
                <a:gd name="connsiteX491" fmla="*/ 161238 w 1809181"/>
                <a:gd name="connsiteY491" fmla="*/ 1473246 h 2311974"/>
                <a:gd name="connsiteX492" fmla="*/ 168351 w 1809181"/>
                <a:gd name="connsiteY492" fmla="*/ 1478108 h 2311974"/>
                <a:gd name="connsiteX493" fmla="*/ 173094 w 1809181"/>
                <a:gd name="connsiteY493" fmla="*/ 1465952 h 2311974"/>
                <a:gd name="connsiteX494" fmla="*/ 180207 w 1809181"/>
                <a:gd name="connsiteY494" fmla="*/ 1470814 h 2311974"/>
                <a:gd name="connsiteX495" fmla="*/ 180207 w 1809181"/>
                <a:gd name="connsiteY495" fmla="*/ 1465952 h 2311974"/>
                <a:gd name="connsiteX496" fmla="*/ 194434 w 1809181"/>
                <a:gd name="connsiteY496" fmla="*/ 1465952 h 2311974"/>
                <a:gd name="connsiteX497" fmla="*/ 180207 w 1809181"/>
                <a:gd name="connsiteY497" fmla="*/ 1376002 h 2311974"/>
                <a:gd name="connsiteX498" fmla="*/ 161238 w 1809181"/>
                <a:gd name="connsiteY498" fmla="*/ 1380864 h 2311974"/>
                <a:gd name="connsiteX499" fmla="*/ 161238 w 1809181"/>
                <a:gd name="connsiteY499" fmla="*/ 1373571 h 2311974"/>
                <a:gd name="connsiteX500" fmla="*/ 135155 w 1809181"/>
                <a:gd name="connsiteY500" fmla="*/ 1373571 h 2311974"/>
                <a:gd name="connsiteX501" fmla="*/ 132784 w 1809181"/>
                <a:gd name="connsiteY501" fmla="*/ 1346829 h 2311974"/>
                <a:gd name="connsiteX502" fmla="*/ 132784 w 1809181"/>
                <a:gd name="connsiteY502" fmla="*/ 1334673 h 2311974"/>
                <a:gd name="connsiteX503" fmla="*/ 139898 w 1809181"/>
                <a:gd name="connsiteY503" fmla="*/ 1327380 h 2311974"/>
                <a:gd name="connsiteX504" fmla="*/ 135155 w 1809181"/>
                <a:gd name="connsiteY504" fmla="*/ 1305500 h 2311974"/>
                <a:gd name="connsiteX505" fmla="*/ 142269 w 1809181"/>
                <a:gd name="connsiteY505" fmla="*/ 1303069 h 2311974"/>
                <a:gd name="connsiteX506" fmla="*/ 139898 w 1809181"/>
                <a:gd name="connsiteY506" fmla="*/ 1298207 h 2311974"/>
                <a:gd name="connsiteX507" fmla="*/ 142269 w 1809181"/>
                <a:gd name="connsiteY507" fmla="*/ 1295775 h 2311974"/>
                <a:gd name="connsiteX508" fmla="*/ 149382 w 1809181"/>
                <a:gd name="connsiteY508" fmla="*/ 1295775 h 2311974"/>
                <a:gd name="connsiteX509" fmla="*/ 149382 w 1809181"/>
                <a:gd name="connsiteY509" fmla="*/ 1276327 h 2311974"/>
                <a:gd name="connsiteX510" fmla="*/ 142269 w 1809181"/>
                <a:gd name="connsiteY510" fmla="*/ 1276327 h 2311974"/>
                <a:gd name="connsiteX511" fmla="*/ 142269 w 1809181"/>
                <a:gd name="connsiteY511" fmla="*/ 1247154 h 2311974"/>
                <a:gd name="connsiteX512" fmla="*/ 154124 w 1809181"/>
                <a:gd name="connsiteY512" fmla="*/ 1242291 h 2311974"/>
                <a:gd name="connsiteX513" fmla="*/ 149382 w 1809181"/>
                <a:gd name="connsiteY513" fmla="*/ 1220411 h 2311974"/>
                <a:gd name="connsiteX514" fmla="*/ 180207 w 1809181"/>
                <a:gd name="connsiteY514" fmla="*/ 1215549 h 2311974"/>
                <a:gd name="connsiteX515" fmla="*/ 175465 w 1809181"/>
                <a:gd name="connsiteY515" fmla="*/ 1198532 h 2311974"/>
                <a:gd name="connsiteX516" fmla="*/ 161238 w 1809181"/>
                <a:gd name="connsiteY516" fmla="*/ 1193669 h 2311974"/>
                <a:gd name="connsiteX517" fmla="*/ 154124 w 1809181"/>
                <a:gd name="connsiteY517" fmla="*/ 1179083 h 2311974"/>
                <a:gd name="connsiteX518" fmla="*/ 132784 w 1809181"/>
                <a:gd name="connsiteY518" fmla="*/ 1179083 h 2311974"/>
                <a:gd name="connsiteX519" fmla="*/ 128042 w 1809181"/>
                <a:gd name="connsiteY519" fmla="*/ 1157203 h 2311974"/>
                <a:gd name="connsiteX520" fmla="*/ 118557 w 1809181"/>
                <a:gd name="connsiteY520" fmla="*/ 1157203 h 2311974"/>
                <a:gd name="connsiteX521" fmla="*/ 99588 w 1809181"/>
                <a:gd name="connsiteY521" fmla="*/ 1157203 h 2311974"/>
                <a:gd name="connsiteX522" fmla="*/ 94846 w 1809181"/>
                <a:gd name="connsiteY522" fmla="*/ 1132892 h 2311974"/>
                <a:gd name="connsiteX523" fmla="*/ 87732 w 1809181"/>
                <a:gd name="connsiteY523" fmla="*/ 1115874 h 2311974"/>
                <a:gd name="connsiteX524" fmla="*/ 85361 w 1809181"/>
                <a:gd name="connsiteY524" fmla="*/ 1084270 h 2311974"/>
                <a:gd name="connsiteX525" fmla="*/ 92475 w 1809181"/>
                <a:gd name="connsiteY525" fmla="*/ 1084270 h 2311974"/>
                <a:gd name="connsiteX526" fmla="*/ 94846 w 1809181"/>
                <a:gd name="connsiteY526" fmla="*/ 1074546 h 2311974"/>
                <a:gd name="connsiteX527" fmla="*/ 85361 w 1809181"/>
                <a:gd name="connsiteY527" fmla="*/ 1047803 h 2311974"/>
                <a:gd name="connsiteX528" fmla="*/ 80619 w 1809181"/>
                <a:gd name="connsiteY528" fmla="*/ 1025924 h 2311974"/>
                <a:gd name="connsiteX529" fmla="*/ 73506 w 1809181"/>
                <a:gd name="connsiteY529" fmla="*/ 1025924 h 2311974"/>
                <a:gd name="connsiteX530" fmla="*/ 71134 w 1809181"/>
                <a:gd name="connsiteY530" fmla="*/ 1021061 h 2311974"/>
                <a:gd name="connsiteX531" fmla="*/ 85361 w 1809181"/>
                <a:gd name="connsiteY531" fmla="*/ 999182 h 2311974"/>
                <a:gd name="connsiteX532" fmla="*/ 99588 w 1809181"/>
                <a:gd name="connsiteY532" fmla="*/ 1004044 h 2311974"/>
                <a:gd name="connsiteX533" fmla="*/ 101959 w 1809181"/>
                <a:gd name="connsiteY533" fmla="*/ 1011337 h 2311974"/>
                <a:gd name="connsiteX534" fmla="*/ 113815 w 1809181"/>
                <a:gd name="connsiteY534" fmla="*/ 1018630 h 2311974"/>
                <a:gd name="connsiteX535" fmla="*/ 132784 w 1809181"/>
                <a:gd name="connsiteY535" fmla="*/ 1018630 h 2311974"/>
                <a:gd name="connsiteX536" fmla="*/ 135155 w 1809181"/>
                <a:gd name="connsiteY536" fmla="*/ 1025924 h 2311974"/>
                <a:gd name="connsiteX537" fmla="*/ 147011 w 1809181"/>
                <a:gd name="connsiteY537" fmla="*/ 1021061 h 2311974"/>
                <a:gd name="connsiteX538" fmla="*/ 154124 w 1809181"/>
                <a:gd name="connsiteY538" fmla="*/ 1004044 h 2311974"/>
                <a:gd name="connsiteX539" fmla="*/ 208661 w 1809181"/>
                <a:gd name="connsiteY539" fmla="*/ 1006475 h 2311974"/>
                <a:gd name="connsiteX540" fmla="*/ 241857 w 1809181"/>
                <a:gd name="connsiteY540" fmla="*/ 1040510 h 2311974"/>
                <a:gd name="connsiteX541" fmla="*/ 244228 w 1809181"/>
                <a:gd name="connsiteY541" fmla="*/ 1028355 h 2311974"/>
                <a:gd name="connsiteX542" fmla="*/ 237114 w 1809181"/>
                <a:gd name="connsiteY542" fmla="*/ 1028355 h 2311974"/>
                <a:gd name="connsiteX543" fmla="*/ 234743 w 1809181"/>
                <a:gd name="connsiteY543" fmla="*/ 1021061 h 2311974"/>
                <a:gd name="connsiteX544" fmla="*/ 222888 w 1809181"/>
                <a:gd name="connsiteY544" fmla="*/ 1011337 h 2311974"/>
                <a:gd name="connsiteX545" fmla="*/ 227630 w 1809181"/>
                <a:gd name="connsiteY545" fmla="*/ 1004044 h 2311974"/>
                <a:gd name="connsiteX546" fmla="*/ 234743 w 1809181"/>
                <a:gd name="connsiteY546" fmla="*/ 1004044 h 2311974"/>
                <a:gd name="connsiteX547" fmla="*/ 237114 w 1809181"/>
                <a:gd name="connsiteY547" fmla="*/ 991888 h 2311974"/>
                <a:gd name="connsiteX548" fmla="*/ 256084 w 1809181"/>
                <a:gd name="connsiteY548" fmla="*/ 991888 h 2311974"/>
                <a:gd name="connsiteX549" fmla="*/ 258455 w 1809181"/>
                <a:gd name="connsiteY549" fmla="*/ 977302 h 2311974"/>
                <a:gd name="connsiteX550" fmla="*/ 265568 w 1809181"/>
                <a:gd name="connsiteY550" fmla="*/ 979733 h 2311974"/>
                <a:gd name="connsiteX551" fmla="*/ 275053 w 1809181"/>
                <a:gd name="connsiteY551" fmla="*/ 965146 h 2311974"/>
                <a:gd name="connsiteX552" fmla="*/ 296393 w 1809181"/>
                <a:gd name="connsiteY552" fmla="*/ 970008 h 2311974"/>
                <a:gd name="connsiteX553" fmla="*/ 296393 w 1809181"/>
                <a:gd name="connsiteY553" fmla="*/ 977302 h 2311974"/>
                <a:gd name="connsiteX554" fmla="*/ 317733 w 1809181"/>
                <a:gd name="connsiteY554" fmla="*/ 991888 h 2311974"/>
                <a:gd name="connsiteX555" fmla="*/ 317733 w 1809181"/>
                <a:gd name="connsiteY555" fmla="*/ 943266 h 2311974"/>
                <a:gd name="connsiteX556" fmla="*/ 329589 w 1809181"/>
                <a:gd name="connsiteY556" fmla="*/ 935973 h 2311974"/>
                <a:gd name="connsiteX557" fmla="*/ 336702 w 1809181"/>
                <a:gd name="connsiteY557" fmla="*/ 921386 h 2311974"/>
                <a:gd name="connsiteX558" fmla="*/ 353300 w 1809181"/>
                <a:gd name="connsiteY558" fmla="*/ 921386 h 2311974"/>
                <a:gd name="connsiteX559" fmla="*/ 358043 w 1809181"/>
                <a:gd name="connsiteY559" fmla="*/ 909231 h 2311974"/>
                <a:gd name="connsiteX560" fmla="*/ 386496 w 1809181"/>
                <a:gd name="connsiteY560" fmla="*/ 909231 h 2311974"/>
                <a:gd name="connsiteX561" fmla="*/ 386496 w 1809181"/>
                <a:gd name="connsiteY561" fmla="*/ 899507 h 2311974"/>
                <a:gd name="connsiteX562" fmla="*/ 374641 w 1809181"/>
                <a:gd name="connsiteY562" fmla="*/ 894644 h 2311974"/>
                <a:gd name="connsiteX563" fmla="*/ 384125 w 1809181"/>
                <a:gd name="connsiteY563" fmla="*/ 882489 h 2311974"/>
                <a:gd name="connsiteX564" fmla="*/ 367527 w 1809181"/>
                <a:gd name="connsiteY564" fmla="*/ 872764 h 2311974"/>
                <a:gd name="connsiteX565" fmla="*/ 374641 w 1809181"/>
                <a:gd name="connsiteY565" fmla="*/ 865471 h 2311974"/>
                <a:gd name="connsiteX566" fmla="*/ 379383 w 1809181"/>
                <a:gd name="connsiteY566" fmla="*/ 867902 h 2311974"/>
                <a:gd name="connsiteX567" fmla="*/ 384125 w 1809181"/>
                <a:gd name="connsiteY567" fmla="*/ 860609 h 2311974"/>
                <a:gd name="connsiteX568" fmla="*/ 379383 w 1809181"/>
                <a:gd name="connsiteY568" fmla="*/ 860609 h 2311974"/>
                <a:gd name="connsiteX569" fmla="*/ 391239 w 1809181"/>
                <a:gd name="connsiteY569" fmla="*/ 853316 h 2311974"/>
                <a:gd name="connsiteX570" fmla="*/ 393610 w 1809181"/>
                <a:gd name="connsiteY570" fmla="*/ 846022 h 2311974"/>
                <a:gd name="connsiteX571" fmla="*/ 400723 w 1809181"/>
                <a:gd name="connsiteY571" fmla="*/ 858178 h 2311974"/>
                <a:gd name="connsiteX572" fmla="*/ 407837 w 1809181"/>
                <a:gd name="connsiteY572" fmla="*/ 853316 h 2311974"/>
                <a:gd name="connsiteX573" fmla="*/ 407837 w 1809181"/>
                <a:gd name="connsiteY573" fmla="*/ 831436 h 2311974"/>
                <a:gd name="connsiteX574" fmla="*/ 414950 w 1809181"/>
                <a:gd name="connsiteY574" fmla="*/ 831436 h 2311974"/>
                <a:gd name="connsiteX575" fmla="*/ 414950 w 1809181"/>
                <a:gd name="connsiteY575" fmla="*/ 811987 h 2311974"/>
                <a:gd name="connsiteX576" fmla="*/ 422063 w 1809181"/>
                <a:gd name="connsiteY576" fmla="*/ 809556 h 2311974"/>
                <a:gd name="connsiteX577" fmla="*/ 429177 w 1809181"/>
                <a:gd name="connsiteY577" fmla="*/ 802263 h 2311974"/>
                <a:gd name="connsiteX578" fmla="*/ 445775 w 1809181"/>
                <a:gd name="connsiteY578" fmla="*/ 804694 h 2311974"/>
                <a:gd name="connsiteX579" fmla="*/ 445775 w 1809181"/>
                <a:gd name="connsiteY579" fmla="*/ 809556 h 2311974"/>
                <a:gd name="connsiteX580" fmla="*/ 452888 w 1809181"/>
                <a:gd name="connsiteY580" fmla="*/ 804694 h 2311974"/>
                <a:gd name="connsiteX581" fmla="*/ 460002 w 1809181"/>
                <a:gd name="connsiteY581" fmla="*/ 804694 h 2311974"/>
                <a:gd name="connsiteX582" fmla="*/ 460002 w 1809181"/>
                <a:gd name="connsiteY582" fmla="*/ 802263 h 2311974"/>
                <a:gd name="connsiteX583" fmla="*/ 474229 w 1809181"/>
                <a:gd name="connsiteY583" fmla="*/ 797400 h 2311974"/>
                <a:gd name="connsiteX584" fmla="*/ 469486 w 1809181"/>
                <a:gd name="connsiteY584" fmla="*/ 777952 h 2311974"/>
                <a:gd name="connsiteX585" fmla="*/ 462373 w 1809181"/>
                <a:gd name="connsiteY585" fmla="*/ 770658 h 2311974"/>
                <a:gd name="connsiteX586" fmla="*/ 467115 w 1809181"/>
                <a:gd name="connsiteY586" fmla="*/ 768227 h 2311974"/>
                <a:gd name="connsiteX587" fmla="*/ 493198 w 1809181"/>
                <a:gd name="connsiteY587" fmla="*/ 763365 h 2311974"/>
                <a:gd name="connsiteX588" fmla="*/ 535878 w 1809181"/>
                <a:gd name="connsiteY588" fmla="*/ 741485 h 2311974"/>
                <a:gd name="connsiteX589" fmla="*/ 524023 w 1809181"/>
                <a:gd name="connsiteY589" fmla="*/ 726899 h 2311974"/>
                <a:gd name="connsiteX590" fmla="*/ 469486 w 1809181"/>
                <a:gd name="connsiteY590" fmla="*/ 705019 h 2311974"/>
                <a:gd name="connsiteX591" fmla="*/ 493198 w 1809181"/>
                <a:gd name="connsiteY591" fmla="*/ 680708 h 2311974"/>
                <a:gd name="connsiteX592" fmla="*/ 500311 w 1809181"/>
                <a:gd name="connsiteY592" fmla="*/ 673414 h 2311974"/>
                <a:gd name="connsiteX593" fmla="*/ 528765 w 1809181"/>
                <a:gd name="connsiteY593" fmla="*/ 670983 h 2311974"/>
                <a:gd name="connsiteX594" fmla="*/ 616497 w 1809181"/>
                <a:gd name="connsiteY594" fmla="*/ 692863 h 2311974"/>
                <a:gd name="connsiteX595" fmla="*/ 630724 w 1809181"/>
                <a:gd name="connsiteY595" fmla="*/ 688001 h 2311974"/>
                <a:gd name="connsiteX596" fmla="*/ 630724 w 1809181"/>
                <a:gd name="connsiteY596" fmla="*/ 695294 h 2311974"/>
                <a:gd name="connsiteX597" fmla="*/ 640208 w 1809181"/>
                <a:gd name="connsiteY597" fmla="*/ 695294 h 2311974"/>
                <a:gd name="connsiteX598" fmla="*/ 644951 w 1809181"/>
                <a:gd name="connsiteY598" fmla="*/ 678277 h 2311974"/>
                <a:gd name="connsiteX599" fmla="*/ 652064 w 1809181"/>
                <a:gd name="connsiteY599" fmla="*/ 666121 h 2311974"/>
                <a:gd name="connsiteX600" fmla="*/ 663920 w 1809181"/>
                <a:gd name="connsiteY600" fmla="*/ 688001 h 2311974"/>
                <a:gd name="connsiteX601" fmla="*/ 671033 w 1809181"/>
                <a:gd name="connsiteY601" fmla="*/ 685570 h 2311974"/>
                <a:gd name="connsiteX602" fmla="*/ 685260 w 1809181"/>
                <a:gd name="connsiteY602" fmla="*/ 700156 h 2311974"/>
                <a:gd name="connsiteX603" fmla="*/ 685260 w 1809181"/>
                <a:gd name="connsiteY603" fmla="*/ 700156 h 2311974"/>
                <a:gd name="connsiteX604" fmla="*/ 671033 w 1809181"/>
                <a:gd name="connsiteY604" fmla="*/ 685570 h 2311974"/>
                <a:gd name="connsiteX605" fmla="*/ 663920 w 1809181"/>
                <a:gd name="connsiteY605" fmla="*/ 688001 h 2311974"/>
                <a:gd name="connsiteX606" fmla="*/ 652064 w 1809181"/>
                <a:gd name="connsiteY606" fmla="*/ 666121 h 2311974"/>
                <a:gd name="connsiteX607" fmla="*/ 652064 w 1809181"/>
                <a:gd name="connsiteY607" fmla="*/ 658827 h 2311974"/>
                <a:gd name="connsiteX608" fmla="*/ 673404 w 1809181"/>
                <a:gd name="connsiteY608" fmla="*/ 646672 h 2311974"/>
                <a:gd name="connsiteX609" fmla="*/ 666291 w 1809181"/>
                <a:gd name="connsiteY609" fmla="*/ 639379 h 2311974"/>
                <a:gd name="connsiteX610" fmla="*/ 697116 w 1809181"/>
                <a:gd name="connsiteY610" fmla="*/ 629654 h 2311974"/>
                <a:gd name="connsiteX611" fmla="*/ 692374 w 1809181"/>
                <a:gd name="connsiteY611" fmla="*/ 615068 h 2311974"/>
                <a:gd name="connsiteX612" fmla="*/ 659178 w 1809181"/>
                <a:gd name="connsiteY612" fmla="*/ 610205 h 2311974"/>
                <a:gd name="connsiteX613" fmla="*/ 656806 w 1809181"/>
                <a:gd name="connsiteY613" fmla="*/ 595619 h 2311974"/>
                <a:gd name="connsiteX614" fmla="*/ 666291 w 1809181"/>
                <a:gd name="connsiteY614" fmla="*/ 534841 h 2311974"/>
                <a:gd name="connsiteX615" fmla="*/ 656806 w 1809181"/>
                <a:gd name="connsiteY615" fmla="*/ 525117 h 2311974"/>
                <a:gd name="connsiteX616" fmla="*/ 656806 w 1809181"/>
                <a:gd name="connsiteY616" fmla="*/ 503237 h 2311974"/>
                <a:gd name="connsiteX617" fmla="*/ 640208 w 1809181"/>
                <a:gd name="connsiteY617" fmla="*/ 503237 h 2311974"/>
                <a:gd name="connsiteX618" fmla="*/ 644951 w 1809181"/>
                <a:gd name="connsiteY618" fmla="*/ 471633 h 2311974"/>
                <a:gd name="connsiteX619" fmla="*/ 637837 w 1809181"/>
                <a:gd name="connsiteY619" fmla="*/ 464340 h 2311974"/>
                <a:gd name="connsiteX620" fmla="*/ 640208 w 1809181"/>
                <a:gd name="connsiteY620" fmla="*/ 444891 h 2311974"/>
                <a:gd name="connsiteX621" fmla="*/ 659178 w 1809181"/>
                <a:gd name="connsiteY621" fmla="*/ 444891 h 2311974"/>
                <a:gd name="connsiteX622" fmla="*/ 678147 w 1809181"/>
                <a:gd name="connsiteY622" fmla="*/ 430304 h 2311974"/>
                <a:gd name="connsiteX623" fmla="*/ 680518 w 1809181"/>
                <a:gd name="connsiteY623" fmla="*/ 427873 h 2311974"/>
                <a:gd name="connsiteX624" fmla="*/ 659178 w 1809181"/>
                <a:gd name="connsiteY624" fmla="*/ 423011 h 2311974"/>
                <a:gd name="connsiteX625" fmla="*/ 666291 w 1809181"/>
                <a:gd name="connsiteY625" fmla="*/ 405993 h 2311974"/>
                <a:gd name="connsiteX626" fmla="*/ 692374 w 1809181"/>
                <a:gd name="connsiteY626" fmla="*/ 408424 h 2311974"/>
                <a:gd name="connsiteX627" fmla="*/ 687631 w 1809181"/>
                <a:gd name="connsiteY627" fmla="*/ 388975 h 2311974"/>
                <a:gd name="connsiteX628" fmla="*/ 687631 w 1809181"/>
                <a:gd name="connsiteY628" fmla="*/ 374389 h 2311974"/>
                <a:gd name="connsiteX629" fmla="*/ 704229 w 1809181"/>
                <a:gd name="connsiteY629" fmla="*/ 374389 h 2311974"/>
                <a:gd name="connsiteX630" fmla="*/ 706600 w 1809181"/>
                <a:gd name="connsiteY630" fmla="*/ 367096 h 2311974"/>
                <a:gd name="connsiteX631" fmla="*/ 713714 w 1809181"/>
                <a:gd name="connsiteY631" fmla="*/ 364665 h 2311974"/>
                <a:gd name="connsiteX632" fmla="*/ 711343 w 1809181"/>
                <a:gd name="connsiteY632" fmla="*/ 347647 h 2311974"/>
                <a:gd name="connsiteX633" fmla="*/ 739796 w 1809181"/>
                <a:gd name="connsiteY633" fmla="*/ 337922 h 2311974"/>
                <a:gd name="connsiteX634" fmla="*/ 727941 w 1809181"/>
                <a:gd name="connsiteY634" fmla="*/ 333060 h 2311974"/>
                <a:gd name="connsiteX635" fmla="*/ 725569 w 1809181"/>
                <a:gd name="connsiteY635" fmla="*/ 311180 h 2311974"/>
                <a:gd name="connsiteX636" fmla="*/ 718456 w 1809181"/>
                <a:gd name="connsiteY636" fmla="*/ 308749 h 2311974"/>
                <a:gd name="connsiteX637" fmla="*/ 725569 w 1809181"/>
                <a:gd name="connsiteY637" fmla="*/ 299025 h 2311974"/>
                <a:gd name="connsiteX638" fmla="*/ 725569 w 1809181"/>
                <a:gd name="connsiteY638" fmla="*/ 296594 h 2311974"/>
                <a:gd name="connsiteX639" fmla="*/ 713714 w 1809181"/>
                <a:gd name="connsiteY639" fmla="*/ 291732 h 2311974"/>
                <a:gd name="connsiteX640" fmla="*/ 704229 w 1809181"/>
                <a:gd name="connsiteY640" fmla="*/ 299025 h 2311974"/>
                <a:gd name="connsiteX641" fmla="*/ 692374 w 1809181"/>
                <a:gd name="connsiteY641" fmla="*/ 282007 h 2311974"/>
                <a:gd name="connsiteX642" fmla="*/ 706600 w 1809181"/>
                <a:gd name="connsiteY642" fmla="*/ 255265 h 2311974"/>
                <a:gd name="connsiteX643" fmla="*/ 713714 w 1809181"/>
                <a:gd name="connsiteY643" fmla="*/ 267421 h 2311974"/>
                <a:gd name="connsiteX644" fmla="*/ 732683 w 1809181"/>
                <a:gd name="connsiteY644" fmla="*/ 240679 h 2311974"/>
                <a:gd name="connsiteX645" fmla="*/ 742167 w 1809181"/>
                <a:gd name="connsiteY645" fmla="*/ 240679 h 2311974"/>
                <a:gd name="connsiteX646" fmla="*/ 742167 w 1809181"/>
                <a:gd name="connsiteY646" fmla="*/ 233385 h 2311974"/>
                <a:gd name="connsiteX647" fmla="*/ 720827 w 1809181"/>
                <a:gd name="connsiteY647" fmla="*/ 218799 h 2311974"/>
                <a:gd name="connsiteX648" fmla="*/ 727941 w 1809181"/>
                <a:gd name="connsiteY648" fmla="*/ 199350 h 2311974"/>
                <a:gd name="connsiteX649" fmla="*/ 754023 w 1809181"/>
                <a:gd name="connsiteY649" fmla="*/ 199350 h 2311974"/>
                <a:gd name="connsiteX650" fmla="*/ 761137 w 1809181"/>
                <a:gd name="connsiteY650" fmla="*/ 192057 h 2311974"/>
                <a:gd name="connsiteX651" fmla="*/ 732683 w 1809181"/>
                <a:gd name="connsiteY651" fmla="*/ 150728 h 2311974"/>
                <a:gd name="connsiteX652" fmla="*/ 742167 w 1809181"/>
                <a:gd name="connsiteY652" fmla="*/ 131279 h 2311974"/>
                <a:gd name="connsiteX653" fmla="*/ 775363 w 1809181"/>
                <a:gd name="connsiteY653" fmla="*/ 116693 h 2311974"/>
                <a:gd name="connsiteX654" fmla="*/ 780106 w 1809181"/>
                <a:gd name="connsiteY654" fmla="*/ 131279 h 2311974"/>
                <a:gd name="connsiteX655" fmla="*/ 801446 w 1809181"/>
                <a:gd name="connsiteY655" fmla="*/ 116693 h 2311974"/>
                <a:gd name="connsiteX656" fmla="*/ 796704 w 1809181"/>
                <a:gd name="connsiteY656" fmla="*/ 109399 h 2311974"/>
                <a:gd name="connsiteX657" fmla="*/ 813302 w 1809181"/>
                <a:gd name="connsiteY657" fmla="*/ 102106 h 2311974"/>
                <a:gd name="connsiteX658" fmla="*/ 813302 w 1809181"/>
                <a:gd name="connsiteY658" fmla="*/ 94813 h 2311974"/>
                <a:gd name="connsiteX659" fmla="*/ 822786 w 1809181"/>
                <a:gd name="connsiteY659" fmla="*/ 87519 h 2311974"/>
                <a:gd name="connsiteX660" fmla="*/ 808559 w 1809181"/>
                <a:gd name="connsiteY660" fmla="*/ 53484 h 2311974"/>
                <a:gd name="connsiteX661" fmla="*/ 806188 w 1809181"/>
                <a:gd name="connsiteY661" fmla="*/ 7293 h 2311974"/>
                <a:gd name="connsiteX662" fmla="*/ 848869 w 1809181"/>
                <a:gd name="connsiteY662" fmla="*/ 17018 h 2311974"/>
                <a:gd name="connsiteX663" fmla="*/ 870209 w 1809181"/>
                <a:gd name="connsiteY663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237114 w 1809181"/>
                <a:gd name="connsiteY417" fmla="*/ 2124780 h 2311974"/>
                <a:gd name="connsiteX418" fmla="*/ 339073 w 1809181"/>
                <a:gd name="connsiteY418" fmla="*/ 2034829 h 2311974"/>
                <a:gd name="connsiteX419" fmla="*/ 343816 w 1809181"/>
                <a:gd name="connsiteY419" fmla="*/ 2034829 h 2311974"/>
                <a:gd name="connsiteX420" fmla="*/ 343816 w 1809181"/>
                <a:gd name="connsiteY420" fmla="*/ 2008087 h 2311974"/>
                <a:gd name="connsiteX421" fmla="*/ 317733 w 1809181"/>
                <a:gd name="connsiteY421" fmla="*/ 2008087 h 2311974"/>
                <a:gd name="connsiteX422" fmla="*/ 320104 w 1809181"/>
                <a:gd name="connsiteY422" fmla="*/ 2000794 h 2311974"/>
                <a:gd name="connsiteX423" fmla="*/ 312991 w 1809181"/>
                <a:gd name="connsiteY423" fmla="*/ 1998363 h 2311974"/>
                <a:gd name="connsiteX424" fmla="*/ 298764 w 1809181"/>
                <a:gd name="connsiteY424" fmla="*/ 2020243 h 2311974"/>
                <a:gd name="connsiteX425" fmla="*/ 265568 w 1809181"/>
                <a:gd name="connsiteY425" fmla="*/ 1991069 h 2311974"/>
                <a:gd name="connsiteX426" fmla="*/ 263197 w 1809181"/>
                <a:gd name="connsiteY426" fmla="*/ 1991069 h 2311974"/>
                <a:gd name="connsiteX427" fmla="*/ 234743 w 1809181"/>
                <a:gd name="connsiteY427" fmla="*/ 1944879 h 2311974"/>
                <a:gd name="connsiteX428" fmla="*/ 227630 w 1809181"/>
                <a:gd name="connsiteY428" fmla="*/ 1957034 h 2311974"/>
                <a:gd name="connsiteX429" fmla="*/ 215774 w 1809181"/>
                <a:gd name="connsiteY429" fmla="*/ 1942447 h 2311974"/>
                <a:gd name="connsiteX430" fmla="*/ 208661 w 1809181"/>
                <a:gd name="connsiteY430" fmla="*/ 1944879 h 2311974"/>
                <a:gd name="connsiteX431" fmla="*/ 196805 w 1809181"/>
                <a:gd name="connsiteY431" fmla="*/ 1930292 h 2311974"/>
                <a:gd name="connsiteX432" fmla="*/ 173094 w 1809181"/>
                <a:gd name="connsiteY432" fmla="*/ 1952172 h 2311974"/>
                <a:gd name="connsiteX433" fmla="*/ 139898 w 1809181"/>
                <a:gd name="connsiteY433" fmla="*/ 1893826 h 2311974"/>
                <a:gd name="connsiteX434" fmla="*/ 106702 w 1809181"/>
                <a:gd name="connsiteY434" fmla="*/ 1910843 h 2311974"/>
                <a:gd name="connsiteX435" fmla="*/ 99588 w 1809181"/>
                <a:gd name="connsiteY435" fmla="*/ 1903550 h 2311974"/>
                <a:gd name="connsiteX436" fmla="*/ 99588 w 1809181"/>
                <a:gd name="connsiteY436" fmla="*/ 1896257 h 2311974"/>
                <a:gd name="connsiteX437" fmla="*/ 106702 w 1809181"/>
                <a:gd name="connsiteY437" fmla="*/ 1893826 h 2311974"/>
                <a:gd name="connsiteX438" fmla="*/ 106702 w 1809181"/>
                <a:gd name="connsiteY438" fmla="*/ 1886532 h 2311974"/>
                <a:gd name="connsiteX439" fmla="*/ 87732 w 1809181"/>
                <a:gd name="connsiteY439" fmla="*/ 1888963 h 2311974"/>
                <a:gd name="connsiteX440" fmla="*/ 85361 w 1809181"/>
                <a:gd name="connsiteY440" fmla="*/ 1867083 h 2311974"/>
                <a:gd name="connsiteX441" fmla="*/ 101959 w 1809181"/>
                <a:gd name="connsiteY441" fmla="*/ 1867083 h 2311974"/>
                <a:gd name="connsiteX442" fmla="*/ 101959 w 1809181"/>
                <a:gd name="connsiteY442" fmla="*/ 1859790 h 2311974"/>
                <a:gd name="connsiteX443" fmla="*/ 113815 w 1809181"/>
                <a:gd name="connsiteY443" fmla="*/ 1862221 h 2311974"/>
                <a:gd name="connsiteX444" fmla="*/ 120928 w 1809181"/>
                <a:gd name="connsiteY444" fmla="*/ 1847635 h 2311974"/>
                <a:gd name="connsiteX445" fmla="*/ 85361 w 1809181"/>
                <a:gd name="connsiteY445" fmla="*/ 1852497 h 2311974"/>
                <a:gd name="connsiteX446" fmla="*/ 78248 w 1809181"/>
                <a:gd name="connsiteY446" fmla="*/ 1813599 h 2311974"/>
                <a:gd name="connsiteX447" fmla="*/ 71134 w 1809181"/>
                <a:gd name="connsiteY447" fmla="*/ 1813599 h 2311974"/>
                <a:gd name="connsiteX448" fmla="*/ 64021 w 1809181"/>
                <a:gd name="connsiteY448" fmla="*/ 1764977 h 2311974"/>
                <a:gd name="connsiteX449" fmla="*/ 23712 w 1809181"/>
                <a:gd name="connsiteY449" fmla="*/ 1772271 h 2311974"/>
                <a:gd name="connsiteX450" fmla="*/ 23712 w 1809181"/>
                <a:gd name="connsiteY450" fmla="*/ 1750391 h 2311974"/>
                <a:gd name="connsiteX451" fmla="*/ 26083 w 1809181"/>
                <a:gd name="connsiteY451" fmla="*/ 1747960 h 2311974"/>
                <a:gd name="connsiteX452" fmla="*/ 30825 w 1809181"/>
                <a:gd name="connsiteY452" fmla="*/ 1733373 h 2311974"/>
                <a:gd name="connsiteX453" fmla="*/ 30825 w 1809181"/>
                <a:gd name="connsiteY453" fmla="*/ 1723649 h 2311974"/>
                <a:gd name="connsiteX454" fmla="*/ 18969 w 1809181"/>
                <a:gd name="connsiteY454" fmla="*/ 1723649 h 2311974"/>
                <a:gd name="connsiteX455" fmla="*/ 16598 w 1809181"/>
                <a:gd name="connsiteY455" fmla="*/ 1701769 h 2311974"/>
                <a:gd name="connsiteX456" fmla="*/ 4743 w 1809181"/>
                <a:gd name="connsiteY456" fmla="*/ 1701769 h 2311974"/>
                <a:gd name="connsiteX457" fmla="*/ 0 w 1809181"/>
                <a:gd name="connsiteY457" fmla="*/ 1684751 h 2311974"/>
                <a:gd name="connsiteX458" fmla="*/ 23712 w 1809181"/>
                <a:gd name="connsiteY458" fmla="*/ 1675027 h 2311974"/>
                <a:gd name="connsiteX459" fmla="*/ 23712 w 1809181"/>
                <a:gd name="connsiteY459" fmla="*/ 1672596 h 2311974"/>
                <a:gd name="connsiteX460" fmla="*/ 47423 w 1809181"/>
                <a:gd name="connsiteY460" fmla="*/ 1672596 h 2311974"/>
                <a:gd name="connsiteX461" fmla="*/ 40310 w 1809181"/>
                <a:gd name="connsiteY461" fmla="*/ 1638560 h 2311974"/>
                <a:gd name="connsiteX462" fmla="*/ 18969 w 1809181"/>
                <a:gd name="connsiteY462" fmla="*/ 1643422 h 2311974"/>
                <a:gd name="connsiteX463" fmla="*/ 16598 w 1809181"/>
                <a:gd name="connsiteY463" fmla="*/ 1611818 h 2311974"/>
                <a:gd name="connsiteX464" fmla="*/ 23712 w 1809181"/>
                <a:gd name="connsiteY464" fmla="*/ 1611818 h 2311974"/>
                <a:gd name="connsiteX465" fmla="*/ 11856 w 1809181"/>
                <a:gd name="connsiteY465" fmla="*/ 1602094 h 2311974"/>
                <a:gd name="connsiteX466" fmla="*/ 23712 w 1809181"/>
                <a:gd name="connsiteY466" fmla="*/ 1597232 h 2311974"/>
                <a:gd name="connsiteX467" fmla="*/ 16598 w 1809181"/>
                <a:gd name="connsiteY467" fmla="*/ 1582645 h 2311974"/>
                <a:gd name="connsiteX468" fmla="*/ 18969 w 1809181"/>
                <a:gd name="connsiteY468" fmla="*/ 1570489 h 2311974"/>
                <a:gd name="connsiteX469" fmla="*/ 18969 w 1809181"/>
                <a:gd name="connsiteY469" fmla="*/ 1553472 h 2311974"/>
                <a:gd name="connsiteX470" fmla="*/ 30825 w 1809181"/>
                <a:gd name="connsiteY470" fmla="*/ 1548610 h 2311974"/>
                <a:gd name="connsiteX471" fmla="*/ 30825 w 1809181"/>
                <a:gd name="connsiteY471" fmla="*/ 1541316 h 2311974"/>
                <a:gd name="connsiteX472" fmla="*/ 37939 w 1809181"/>
                <a:gd name="connsiteY472" fmla="*/ 1548610 h 2311974"/>
                <a:gd name="connsiteX473" fmla="*/ 52165 w 1809181"/>
                <a:gd name="connsiteY473" fmla="*/ 1541316 h 2311974"/>
                <a:gd name="connsiteX474" fmla="*/ 47423 w 1809181"/>
                <a:gd name="connsiteY474" fmla="*/ 1541316 h 2311974"/>
                <a:gd name="connsiteX475" fmla="*/ 54537 w 1809181"/>
                <a:gd name="connsiteY475" fmla="*/ 1538885 h 2311974"/>
                <a:gd name="connsiteX476" fmla="*/ 59279 w 1809181"/>
                <a:gd name="connsiteY476" fmla="*/ 1546179 h 2311974"/>
                <a:gd name="connsiteX477" fmla="*/ 66392 w 1809181"/>
                <a:gd name="connsiteY477" fmla="*/ 1546179 h 2311974"/>
                <a:gd name="connsiteX478" fmla="*/ 80619 w 1809181"/>
                <a:gd name="connsiteY478" fmla="*/ 1553472 h 2311974"/>
                <a:gd name="connsiteX479" fmla="*/ 85361 w 1809181"/>
                <a:gd name="connsiteY479" fmla="*/ 1548610 h 2311974"/>
                <a:gd name="connsiteX480" fmla="*/ 94846 w 1809181"/>
                <a:gd name="connsiteY480" fmla="*/ 1560765 h 2311974"/>
                <a:gd name="connsiteX481" fmla="*/ 99588 w 1809181"/>
                <a:gd name="connsiteY481" fmla="*/ 1570489 h 2311974"/>
                <a:gd name="connsiteX482" fmla="*/ 106702 w 1809181"/>
                <a:gd name="connsiteY482" fmla="*/ 1568058 h 2311974"/>
                <a:gd name="connsiteX483" fmla="*/ 113815 w 1809181"/>
                <a:gd name="connsiteY483" fmla="*/ 1575352 h 2311974"/>
                <a:gd name="connsiteX484" fmla="*/ 128042 w 1809181"/>
                <a:gd name="connsiteY484" fmla="*/ 1570489 h 2311974"/>
                <a:gd name="connsiteX485" fmla="*/ 132784 w 1809181"/>
                <a:gd name="connsiteY485" fmla="*/ 1582645 h 2311974"/>
                <a:gd name="connsiteX486" fmla="*/ 154124 w 1809181"/>
                <a:gd name="connsiteY486" fmla="*/ 1587507 h 2311974"/>
                <a:gd name="connsiteX487" fmla="*/ 154124 w 1809181"/>
                <a:gd name="connsiteY487" fmla="*/ 1570489 h 2311974"/>
                <a:gd name="connsiteX488" fmla="*/ 163609 w 1809181"/>
                <a:gd name="connsiteY488" fmla="*/ 1570489 h 2311974"/>
                <a:gd name="connsiteX489" fmla="*/ 173094 w 1809181"/>
                <a:gd name="connsiteY489" fmla="*/ 1553472 h 2311974"/>
                <a:gd name="connsiteX490" fmla="*/ 161238 w 1809181"/>
                <a:gd name="connsiteY490" fmla="*/ 1473246 h 2311974"/>
                <a:gd name="connsiteX491" fmla="*/ 168351 w 1809181"/>
                <a:gd name="connsiteY491" fmla="*/ 1478108 h 2311974"/>
                <a:gd name="connsiteX492" fmla="*/ 173094 w 1809181"/>
                <a:gd name="connsiteY492" fmla="*/ 1465952 h 2311974"/>
                <a:gd name="connsiteX493" fmla="*/ 180207 w 1809181"/>
                <a:gd name="connsiteY493" fmla="*/ 1470814 h 2311974"/>
                <a:gd name="connsiteX494" fmla="*/ 180207 w 1809181"/>
                <a:gd name="connsiteY494" fmla="*/ 1465952 h 2311974"/>
                <a:gd name="connsiteX495" fmla="*/ 194434 w 1809181"/>
                <a:gd name="connsiteY495" fmla="*/ 1465952 h 2311974"/>
                <a:gd name="connsiteX496" fmla="*/ 180207 w 1809181"/>
                <a:gd name="connsiteY496" fmla="*/ 1376002 h 2311974"/>
                <a:gd name="connsiteX497" fmla="*/ 161238 w 1809181"/>
                <a:gd name="connsiteY497" fmla="*/ 1380864 h 2311974"/>
                <a:gd name="connsiteX498" fmla="*/ 161238 w 1809181"/>
                <a:gd name="connsiteY498" fmla="*/ 1373571 h 2311974"/>
                <a:gd name="connsiteX499" fmla="*/ 135155 w 1809181"/>
                <a:gd name="connsiteY499" fmla="*/ 1373571 h 2311974"/>
                <a:gd name="connsiteX500" fmla="*/ 132784 w 1809181"/>
                <a:gd name="connsiteY500" fmla="*/ 1346829 h 2311974"/>
                <a:gd name="connsiteX501" fmla="*/ 132784 w 1809181"/>
                <a:gd name="connsiteY501" fmla="*/ 1334673 h 2311974"/>
                <a:gd name="connsiteX502" fmla="*/ 139898 w 1809181"/>
                <a:gd name="connsiteY502" fmla="*/ 1327380 h 2311974"/>
                <a:gd name="connsiteX503" fmla="*/ 135155 w 1809181"/>
                <a:gd name="connsiteY503" fmla="*/ 1305500 h 2311974"/>
                <a:gd name="connsiteX504" fmla="*/ 142269 w 1809181"/>
                <a:gd name="connsiteY504" fmla="*/ 1303069 h 2311974"/>
                <a:gd name="connsiteX505" fmla="*/ 139898 w 1809181"/>
                <a:gd name="connsiteY505" fmla="*/ 1298207 h 2311974"/>
                <a:gd name="connsiteX506" fmla="*/ 142269 w 1809181"/>
                <a:gd name="connsiteY506" fmla="*/ 1295775 h 2311974"/>
                <a:gd name="connsiteX507" fmla="*/ 149382 w 1809181"/>
                <a:gd name="connsiteY507" fmla="*/ 1295775 h 2311974"/>
                <a:gd name="connsiteX508" fmla="*/ 149382 w 1809181"/>
                <a:gd name="connsiteY508" fmla="*/ 1276327 h 2311974"/>
                <a:gd name="connsiteX509" fmla="*/ 142269 w 1809181"/>
                <a:gd name="connsiteY509" fmla="*/ 1276327 h 2311974"/>
                <a:gd name="connsiteX510" fmla="*/ 142269 w 1809181"/>
                <a:gd name="connsiteY510" fmla="*/ 1247154 h 2311974"/>
                <a:gd name="connsiteX511" fmla="*/ 154124 w 1809181"/>
                <a:gd name="connsiteY511" fmla="*/ 1242291 h 2311974"/>
                <a:gd name="connsiteX512" fmla="*/ 149382 w 1809181"/>
                <a:gd name="connsiteY512" fmla="*/ 1220411 h 2311974"/>
                <a:gd name="connsiteX513" fmla="*/ 180207 w 1809181"/>
                <a:gd name="connsiteY513" fmla="*/ 1215549 h 2311974"/>
                <a:gd name="connsiteX514" fmla="*/ 175465 w 1809181"/>
                <a:gd name="connsiteY514" fmla="*/ 1198532 h 2311974"/>
                <a:gd name="connsiteX515" fmla="*/ 161238 w 1809181"/>
                <a:gd name="connsiteY515" fmla="*/ 1193669 h 2311974"/>
                <a:gd name="connsiteX516" fmla="*/ 154124 w 1809181"/>
                <a:gd name="connsiteY516" fmla="*/ 1179083 h 2311974"/>
                <a:gd name="connsiteX517" fmla="*/ 132784 w 1809181"/>
                <a:gd name="connsiteY517" fmla="*/ 1179083 h 2311974"/>
                <a:gd name="connsiteX518" fmla="*/ 128042 w 1809181"/>
                <a:gd name="connsiteY518" fmla="*/ 1157203 h 2311974"/>
                <a:gd name="connsiteX519" fmla="*/ 118557 w 1809181"/>
                <a:gd name="connsiteY519" fmla="*/ 1157203 h 2311974"/>
                <a:gd name="connsiteX520" fmla="*/ 99588 w 1809181"/>
                <a:gd name="connsiteY520" fmla="*/ 1157203 h 2311974"/>
                <a:gd name="connsiteX521" fmla="*/ 94846 w 1809181"/>
                <a:gd name="connsiteY521" fmla="*/ 1132892 h 2311974"/>
                <a:gd name="connsiteX522" fmla="*/ 87732 w 1809181"/>
                <a:gd name="connsiteY522" fmla="*/ 1115874 h 2311974"/>
                <a:gd name="connsiteX523" fmla="*/ 85361 w 1809181"/>
                <a:gd name="connsiteY523" fmla="*/ 1084270 h 2311974"/>
                <a:gd name="connsiteX524" fmla="*/ 92475 w 1809181"/>
                <a:gd name="connsiteY524" fmla="*/ 1084270 h 2311974"/>
                <a:gd name="connsiteX525" fmla="*/ 94846 w 1809181"/>
                <a:gd name="connsiteY525" fmla="*/ 1074546 h 2311974"/>
                <a:gd name="connsiteX526" fmla="*/ 85361 w 1809181"/>
                <a:gd name="connsiteY526" fmla="*/ 1047803 h 2311974"/>
                <a:gd name="connsiteX527" fmla="*/ 80619 w 1809181"/>
                <a:gd name="connsiteY527" fmla="*/ 1025924 h 2311974"/>
                <a:gd name="connsiteX528" fmla="*/ 73506 w 1809181"/>
                <a:gd name="connsiteY528" fmla="*/ 1025924 h 2311974"/>
                <a:gd name="connsiteX529" fmla="*/ 71134 w 1809181"/>
                <a:gd name="connsiteY529" fmla="*/ 1021061 h 2311974"/>
                <a:gd name="connsiteX530" fmla="*/ 85361 w 1809181"/>
                <a:gd name="connsiteY530" fmla="*/ 999182 h 2311974"/>
                <a:gd name="connsiteX531" fmla="*/ 99588 w 1809181"/>
                <a:gd name="connsiteY531" fmla="*/ 1004044 h 2311974"/>
                <a:gd name="connsiteX532" fmla="*/ 101959 w 1809181"/>
                <a:gd name="connsiteY532" fmla="*/ 1011337 h 2311974"/>
                <a:gd name="connsiteX533" fmla="*/ 113815 w 1809181"/>
                <a:gd name="connsiteY533" fmla="*/ 1018630 h 2311974"/>
                <a:gd name="connsiteX534" fmla="*/ 132784 w 1809181"/>
                <a:gd name="connsiteY534" fmla="*/ 1018630 h 2311974"/>
                <a:gd name="connsiteX535" fmla="*/ 135155 w 1809181"/>
                <a:gd name="connsiteY535" fmla="*/ 1025924 h 2311974"/>
                <a:gd name="connsiteX536" fmla="*/ 147011 w 1809181"/>
                <a:gd name="connsiteY536" fmla="*/ 1021061 h 2311974"/>
                <a:gd name="connsiteX537" fmla="*/ 154124 w 1809181"/>
                <a:gd name="connsiteY537" fmla="*/ 1004044 h 2311974"/>
                <a:gd name="connsiteX538" fmla="*/ 208661 w 1809181"/>
                <a:gd name="connsiteY538" fmla="*/ 1006475 h 2311974"/>
                <a:gd name="connsiteX539" fmla="*/ 241857 w 1809181"/>
                <a:gd name="connsiteY539" fmla="*/ 1040510 h 2311974"/>
                <a:gd name="connsiteX540" fmla="*/ 244228 w 1809181"/>
                <a:gd name="connsiteY540" fmla="*/ 1028355 h 2311974"/>
                <a:gd name="connsiteX541" fmla="*/ 237114 w 1809181"/>
                <a:gd name="connsiteY541" fmla="*/ 1028355 h 2311974"/>
                <a:gd name="connsiteX542" fmla="*/ 234743 w 1809181"/>
                <a:gd name="connsiteY542" fmla="*/ 1021061 h 2311974"/>
                <a:gd name="connsiteX543" fmla="*/ 222888 w 1809181"/>
                <a:gd name="connsiteY543" fmla="*/ 1011337 h 2311974"/>
                <a:gd name="connsiteX544" fmla="*/ 227630 w 1809181"/>
                <a:gd name="connsiteY544" fmla="*/ 1004044 h 2311974"/>
                <a:gd name="connsiteX545" fmla="*/ 234743 w 1809181"/>
                <a:gd name="connsiteY545" fmla="*/ 1004044 h 2311974"/>
                <a:gd name="connsiteX546" fmla="*/ 237114 w 1809181"/>
                <a:gd name="connsiteY546" fmla="*/ 991888 h 2311974"/>
                <a:gd name="connsiteX547" fmla="*/ 256084 w 1809181"/>
                <a:gd name="connsiteY547" fmla="*/ 991888 h 2311974"/>
                <a:gd name="connsiteX548" fmla="*/ 258455 w 1809181"/>
                <a:gd name="connsiteY548" fmla="*/ 977302 h 2311974"/>
                <a:gd name="connsiteX549" fmla="*/ 265568 w 1809181"/>
                <a:gd name="connsiteY549" fmla="*/ 979733 h 2311974"/>
                <a:gd name="connsiteX550" fmla="*/ 275053 w 1809181"/>
                <a:gd name="connsiteY550" fmla="*/ 965146 h 2311974"/>
                <a:gd name="connsiteX551" fmla="*/ 296393 w 1809181"/>
                <a:gd name="connsiteY551" fmla="*/ 970008 h 2311974"/>
                <a:gd name="connsiteX552" fmla="*/ 296393 w 1809181"/>
                <a:gd name="connsiteY552" fmla="*/ 977302 h 2311974"/>
                <a:gd name="connsiteX553" fmla="*/ 317733 w 1809181"/>
                <a:gd name="connsiteY553" fmla="*/ 991888 h 2311974"/>
                <a:gd name="connsiteX554" fmla="*/ 317733 w 1809181"/>
                <a:gd name="connsiteY554" fmla="*/ 943266 h 2311974"/>
                <a:gd name="connsiteX555" fmla="*/ 329589 w 1809181"/>
                <a:gd name="connsiteY555" fmla="*/ 935973 h 2311974"/>
                <a:gd name="connsiteX556" fmla="*/ 336702 w 1809181"/>
                <a:gd name="connsiteY556" fmla="*/ 921386 h 2311974"/>
                <a:gd name="connsiteX557" fmla="*/ 353300 w 1809181"/>
                <a:gd name="connsiteY557" fmla="*/ 921386 h 2311974"/>
                <a:gd name="connsiteX558" fmla="*/ 358043 w 1809181"/>
                <a:gd name="connsiteY558" fmla="*/ 909231 h 2311974"/>
                <a:gd name="connsiteX559" fmla="*/ 386496 w 1809181"/>
                <a:gd name="connsiteY559" fmla="*/ 909231 h 2311974"/>
                <a:gd name="connsiteX560" fmla="*/ 386496 w 1809181"/>
                <a:gd name="connsiteY560" fmla="*/ 899507 h 2311974"/>
                <a:gd name="connsiteX561" fmla="*/ 374641 w 1809181"/>
                <a:gd name="connsiteY561" fmla="*/ 894644 h 2311974"/>
                <a:gd name="connsiteX562" fmla="*/ 384125 w 1809181"/>
                <a:gd name="connsiteY562" fmla="*/ 882489 h 2311974"/>
                <a:gd name="connsiteX563" fmla="*/ 367527 w 1809181"/>
                <a:gd name="connsiteY563" fmla="*/ 872764 h 2311974"/>
                <a:gd name="connsiteX564" fmla="*/ 374641 w 1809181"/>
                <a:gd name="connsiteY564" fmla="*/ 865471 h 2311974"/>
                <a:gd name="connsiteX565" fmla="*/ 379383 w 1809181"/>
                <a:gd name="connsiteY565" fmla="*/ 867902 h 2311974"/>
                <a:gd name="connsiteX566" fmla="*/ 384125 w 1809181"/>
                <a:gd name="connsiteY566" fmla="*/ 860609 h 2311974"/>
                <a:gd name="connsiteX567" fmla="*/ 379383 w 1809181"/>
                <a:gd name="connsiteY567" fmla="*/ 860609 h 2311974"/>
                <a:gd name="connsiteX568" fmla="*/ 391239 w 1809181"/>
                <a:gd name="connsiteY568" fmla="*/ 853316 h 2311974"/>
                <a:gd name="connsiteX569" fmla="*/ 393610 w 1809181"/>
                <a:gd name="connsiteY569" fmla="*/ 846022 h 2311974"/>
                <a:gd name="connsiteX570" fmla="*/ 400723 w 1809181"/>
                <a:gd name="connsiteY570" fmla="*/ 858178 h 2311974"/>
                <a:gd name="connsiteX571" fmla="*/ 407837 w 1809181"/>
                <a:gd name="connsiteY571" fmla="*/ 853316 h 2311974"/>
                <a:gd name="connsiteX572" fmla="*/ 407837 w 1809181"/>
                <a:gd name="connsiteY572" fmla="*/ 831436 h 2311974"/>
                <a:gd name="connsiteX573" fmla="*/ 414950 w 1809181"/>
                <a:gd name="connsiteY573" fmla="*/ 831436 h 2311974"/>
                <a:gd name="connsiteX574" fmla="*/ 414950 w 1809181"/>
                <a:gd name="connsiteY574" fmla="*/ 811987 h 2311974"/>
                <a:gd name="connsiteX575" fmla="*/ 422063 w 1809181"/>
                <a:gd name="connsiteY575" fmla="*/ 809556 h 2311974"/>
                <a:gd name="connsiteX576" fmla="*/ 429177 w 1809181"/>
                <a:gd name="connsiteY576" fmla="*/ 802263 h 2311974"/>
                <a:gd name="connsiteX577" fmla="*/ 445775 w 1809181"/>
                <a:gd name="connsiteY577" fmla="*/ 804694 h 2311974"/>
                <a:gd name="connsiteX578" fmla="*/ 445775 w 1809181"/>
                <a:gd name="connsiteY578" fmla="*/ 809556 h 2311974"/>
                <a:gd name="connsiteX579" fmla="*/ 452888 w 1809181"/>
                <a:gd name="connsiteY579" fmla="*/ 804694 h 2311974"/>
                <a:gd name="connsiteX580" fmla="*/ 460002 w 1809181"/>
                <a:gd name="connsiteY580" fmla="*/ 804694 h 2311974"/>
                <a:gd name="connsiteX581" fmla="*/ 460002 w 1809181"/>
                <a:gd name="connsiteY581" fmla="*/ 802263 h 2311974"/>
                <a:gd name="connsiteX582" fmla="*/ 474229 w 1809181"/>
                <a:gd name="connsiteY582" fmla="*/ 797400 h 2311974"/>
                <a:gd name="connsiteX583" fmla="*/ 469486 w 1809181"/>
                <a:gd name="connsiteY583" fmla="*/ 777952 h 2311974"/>
                <a:gd name="connsiteX584" fmla="*/ 462373 w 1809181"/>
                <a:gd name="connsiteY584" fmla="*/ 770658 h 2311974"/>
                <a:gd name="connsiteX585" fmla="*/ 467115 w 1809181"/>
                <a:gd name="connsiteY585" fmla="*/ 768227 h 2311974"/>
                <a:gd name="connsiteX586" fmla="*/ 493198 w 1809181"/>
                <a:gd name="connsiteY586" fmla="*/ 763365 h 2311974"/>
                <a:gd name="connsiteX587" fmla="*/ 535878 w 1809181"/>
                <a:gd name="connsiteY587" fmla="*/ 741485 h 2311974"/>
                <a:gd name="connsiteX588" fmla="*/ 524023 w 1809181"/>
                <a:gd name="connsiteY588" fmla="*/ 726899 h 2311974"/>
                <a:gd name="connsiteX589" fmla="*/ 469486 w 1809181"/>
                <a:gd name="connsiteY589" fmla="*/ 705019 h 2311974"/>
                <a:gd name="connsiteX590" fmla="*/ 493198 w 1809181"/>
                <a:gd name="connsiteY590" fmla="*/ 680708 h 2311974"/>
                <a:gd name="connsiteX591" fmla="*/ 500311 w 1809181"/>
                <a:gd name="connsiteY591" fmla="*/ 673414 h 2311974"/>
                <a:gd name="connsiteX592" fmla="*/ 528765 w 1809181"/>
                <a:gd name="connsiteY592" fmla="*/ 670983 h 2311974"/>
                <a:gd name="connsiteX593" fmla="*/ 616497 w 1809181"/>
                <a:gd name="connsiteY593" fmla="*/ 692863 h 2311974"/>
                <a:gd name="connsiteX594" fmla="*/ 630724 w 1809181"/>
                <a:gd name="connsiteY594" fmla="*/ 688001 h 2311974"/>
                <a:gd name="connsiteX595" fmla="*/ 630724 w 1809181"/>
                <a:gd name="connsiteY595" fmla="*/ 695294 h 2311974"/>
                <a:gd name="connsiteX596" fmla="*/ 640208 w 1809181"/>
                <a:gd name="connsiteY596" fmla="*/ 695294 h 2311974"/>
                <a:gd name="connsiteX597" fmla="*/ 644951 w 1809181"/>
                <a:gd name="connsiteY597" fmla="*/ 678277 h 2311974"/>
                <a:gd name="connsiteX598" fmla="*/ 652064 w 1809181"/>
                <a:gd name="connsiteY598" fmla="*/ 666121 h 2311974"/>
                <a:gd name="connsiteX599" fmla="*/ 663920 w 1809181"/>
                <a:gd name="connsiteY599" fmla="*/ 688001 h 2311974"/>
                <a:gd name="connsiteX600" fmla="*/ 671033 w 1809181"/>
                <a:gd name="connsiteY600" fmla="*/ 685570 h 2311974"/>
                <a:gd name="connsiteX601" fmla="*/ 685260 w 1809181"/>
                <a:gd name="connsiteY601" fmla="*/ 700156 h 2311974"/>
                <a:gd name="connsiteX602" fmla="*/ 685260 w 1809181"/>
                <a:gd name="connsiteY602" fmla="*/ 700156 h 2311974"/>
                <a:gd name="connsiteX603" fmla="*/ 671033 w 1809181"/>
                <a:gd name="connsiteY603" fmla="*/ 685570 h 2311974"/>
                <a:gd name="connsiteX604" fmla="*/ 663920 w 1809181"/>
                <a:gd name="connsiteY604" fmla="*/ 688001 h 2311974"/>
                <a:gd name="connsiteX605" fmla="*/ 652064 w 1809181"/>
                <a:gd name="connsiteY605" fmla="*/ 666121 h 2311974"/>
                <a:gd name="connsiteX606" fmla="*/ 652064 w 1809181"/>
                <a:gd name="connsiteY606" fmla="*/ 658827 h 2311974"/>
                <a:gd name="connsiteX607" fmla="*/ 673404 w 1809181"/>
                <a:gd name="connsiteY607" fmla="*/ 646672 h 2311974"/>
                <a:gd name="connsiteX608" fmla="*/ 666291 w 1809181"/>
                <a:gd name="connsiteY608" fmla="*/ 639379 h 2311974"/>
                <a:gd name="connsiteX609" fmla="*/ 697116 w 1809181"/>
                <a:gd name="connsiteY609" fmla="*/ 629654 h 2311974"/>
                <a:gd name="connsiteX610" fmla="*/ 692374 w 1809181"/>
                <a:gd name="connsiteY610" fmla="*/ 615068 h 2311974"/>
                <a:gd name="connsiteX611" fmla="*/ 659178 w 1809181"/>
                <a:gd name="connsiteY611" fmla="*/ 610205 h 2311974"/>
                <a:gd name="connsiteX612" fmla="*/ 656806 w 1809181"/>
                <a:gd name="connsiteY612" fmla="*/ 595619 h 2311974"/>
                <a:gd name="connsiteX613" fmla="*/ 666291 w 1809181"/>
                <a:gd name="connsiteY613" fmla="*/ 534841 h 2311974"/>
                <a:gd name="connsiteX614" fmla="*/ 656806 w 1809181"/>
                <a:gd name="connsiteY614" fmla="*/ 525117 h 2311974"/>
                <a:gd name="connsiteX615" fmla="*/ 656806 w 1809181"/>
                <a:gd name="connsiteY615" fmla="*/ 503237 h 2311974"/>
                <a:gd name="connsiteX616" fmla="*/ 640208 w 1809181"/>
                <a:gd name="connsiteY616" fmla="*/ 503237 h 2311974"/>
                <a:gd name="connsiteX617" fmla="*/ 644951 w 1809181"/>
                <a:gd name="connsiteY617" fmla="*/ 471633 h 2311974"/>
                <a:gd name="connsiteX618" fmla="*/ 637837 w 1809181"/>
                <a:gd name="connsiteY618" fmla="*/ 464340 h 2311974"/>
                <a:gd name="connsiteX619" fmla="*/ 640208 w 1809181"/>
                <a:gd name="connsiteY619" fmla="*/ 444891 h 2311974"/>
                <a:gd name="connsiteX620" fmla="*/ 659178 w 1809181"/>
                <a:gd name="connsiteY620" fmla="*/ 444891 h 2311974"/>
                <a:gd name="connsiteX621" fmla="*/ 678147 w 1809181"/>
                <a:gd name="connsiteY621" fmla="*/ 430304 h 2311974"/>
                <a:gd name="connsiteX622" fmla="*/ 680518 w 1809181"/>
                <a:gd name="connsiteY622" fmla="*/ 427873 h 2311974"/>
                <a:gd name="connsiteX623" fmla="*/ 659178 w 1809181"/>
                <a:gd name="connsiteY623" fmla="*/ 423011 h 2311974"/>
                <a:gd name="connsiteX624" fmla="*/ 666291 w 1809181"/>
                <a:gd name="connsiteY624" fmla="*/ 405993 h 2311974"/>
                <a:gd name="connsiteX625" fmla="*/ 692374 w 1809181"/>
                <a:gd name="connsiteY625" fmla="*/ 408424 h 2311974"/>
                <a:gd name="connsiteX626" fmla="*/ 687631 w 1809181"/>
                <a:gd name="connsiteY626" fmla="*/ 388975 h 2311974"/>
                <a:gd name="connsiteX627" fmla="*/ 687631 w 1809181"/>
                <a:gd name="connsiteY627" fmla="*/ 374389 h 2311974"/>
                <a:gd name="connsiteX628" fmla="*/ 704229 w 1809181"/>
                <a:gd name="connsiteY628" fmla="*/ 374389 h 2311974"/>
                <a:gd name="connsiteX629" fmla="*/ 706600 w 1809181"/>
                <a:gd name="connsiteY629" fmla="*/ 367096 h 2311974"/>
                <a:gd name="connsiteX630" fmla="*/ 713714 w 1809181"/>
                <a:gd name="connsiteY630" fmla="*/ 364665 h 2311974"/>
                <a:gd name="connsiteX631" fmla="*/ 711343 w 1809181"/>
                <a:gd name="connsiteY631" fmla="*/ 347647 h 2311974"/>
                <a:gd name="connsiteX632" fmla="*/ 739796 w 1809181"/>
                <a:gd name="connsiteY632" fmla="*/ 337922 h 2311974"/>
                <a:gd name="connsiteX633" fmla="*/ 727941 w 1809181"/>
                <a:gd name="connsiteY633" fmla="*/ 333060 h 2311974"/>
                <a:gd name="connsiteX634" fmla="*/ 725569 w 1809181"/>
                <a:gd name="connsiteY634" fmla="*/ 311180 h 2311974"/>
                <a:gd name="connsiteX635" fmla="*/ 718456 w 1809181"/>
                <a:gd name="connsiteY635" fmla="*/ 308749 h 2311974"/>
                <a:gd name="connsiteX636" fmla="*/ 725569 w 1809181"/>
                <a:gd name="connsiteY636" fmla="*/ 299025 h 2311974"/>
                <a:gd name="connsiteX637" fmla="*/ 725569 w 1809181"/>
                <a:gd name="connsiteY637" fmla="*/ 296594 h 2311974"/>
                <a:gd name="connsiteX638" fmla="*/ 713714 w 1809181"/>
                <a:gd name="connsiteY638" fmla="*/ 291732 h 2311974"/>
                <a:gd name="connsiteX639" fmla="*/ 704229 w 1809181"/>
                <a:gd name="connsiteY639" fmla="*/ 299025 h 2311974"/>
                <a:gd name="connsiteX640" fmla="*/ 692374 w 1809181"/>
                <a:gd name="connsiteY640" fmla="*/ 282007 h 2311974"/>
                <a:gd name="connsiteX641" fmla="*/ 706600 w 1809181"/>
                <a:gd name="connsiteY641" fmla="*/ 255265 h 2311974"/>
                <a:gd name="connsiteX642" fmla="*/ 713714 w 1809181"/>
                <a:gd name="connsiteY642" fmla="*/ 267421 h 2311974"/>
                <a:gd name="connsiteX643" fmla="*/ 732683 w 1809181"/>
                <a:gd name="connsiteY643" fmla="*/ 240679 h 2311974"/>
                <a:gd name="connsiteX644" fmla="*/ 742167 w 1809181"/>
                <a:gd name="connsiteY644" fmla="*/ 240679 h 2311974"/>
                <a:gd name="connsiteX645" fmla="*/ 742167 w 1809181"/>
                <a:gd name="connsiteY645" fmla="*/ 233385 h 2311974"/>
                <a:gd name="connsiteX646" fmla="*/ 720827 w 1809181"/>
                <a:gd name="connsiteY646" fmla="*/ 218799 h 2311974"/>
                <a:gd name="connsiteX647" fmla="*/ 727941 w 1809181"/>
                <a:gd name="connsiteY647" fmla="*/ 199350 h 2311974"/>
                <a:gd name="connsiteX648" fmla="*/ 754023 w 1809181"/>
                <a:gd name="connsiteY648" fmla="*/ 199350 h 2311974"/>
                <a:gd name="connsiteX649" fmla="*/ 761137 w 1809181"/>
                <a:gd name="connsiteY649" fmla="*/ 192057 h 2311974"/>
                <a:gd name="connsiteX650" fmla="*/ 732683 w 1809181"/>
                <a:gd name="connsiteY650" fmla="*/ 150728 h 2311974"/>
                <a:gd name="connsiteX651" fmla="*/ 742167 w 1809181"/>
                <a:gd name="connsiteY651" fmla="*/ 131279 h 2311974"/>
                <a:gd name="connsiteX652" fmla="*/ 775363 w 1809181"/>
                <a:gd name="connsiteY652" fmla="*/ 116693 h 2311974"/>
                <a:gd name="connsiteX653" fmla="*/ 780106 w 1809181"/>
                <a:gd name="connsiteY653" fmla="*/ 131279 h 2311974"/>
                <a:gd name="connsiteX654" fmla="*/ 801446 w 1809181"/>
                <a:gd name="connsiteY654" fmla="*/ 116693 h 2311974"/>
                <a:gd name="connsiteX655" fmla="*/ 796704 w 1809181"/>
                <a:gd name="connsiteY655" fmla="*/ 109399 h 2311974"/>
                <a:gd name="connsiteX656" fmla="*/ 813302 w 1809181"/>
                <a:gd name="connsiteY656" fmla="*/ 102106 h 2311974"/>
                <a:gd name="connsiteX657" fmla="*/ 813302 w 1809181"/>
                <a:gd name="connsiteY657" fmla="*/ 94813 h 2311974"/>
                <a:gd name="connsiteX658" fmla="*/ 822786 w 1809181"/>
                <a:gd name="connsiteY658" fmla="*/ 87519 h 2311974"/>
                <a:gd name="connsiteX659" fmla="*/ 808559 w 1809181"/>
                <a:gd name="connsiteY659" fmla="*/ 53484 h 2311974"/>
                <a:gd name="connsiteX660" fmla="*/ 806188 w 1809181"/>
                <a:gd name="connsiteY660" fmla="*/ 7293 h 2311974"/>
                <a:gd name="connsiteX661" fmla="*/ 848869 w 1809181"/>
                <a:gd name="connsiteY661" fmla="*/ 17018 h 2311974"/>
                <a:gd name="connsiteX662" fmla="*/ 870209 w 1809181"/>
                <a:gd name="connsiteY662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196805 w 1809181"/>
                <a:gd name="connsiteY416" fmla="*/ 2129642 h 2311974"/>
                <a:gd name="connsiteX417" fmla="*/ 339073 w 1809181"/>
                <a:gd name="connsiteY417" fmla="*/ 2034829 h 2311974"/>
                <a:gd name="connsiteX418" fmla="*/ 343816 w 1809181"/>
                <a:gd name="connsiteY418" fmla="*/ 2034829 h 2311974"/>
                <a:gd name="connsiteX419" fmla="*/ 343816 w 1809181"/>
                <a:gd name="connsiteY419" fmla="*/ 2008087 h 2311974"/>
                <a:gd name="connsiteX420" fmla="*/ 317733 w 1809181"/>
                <a:gd name="connsiteY420" fmla="*/ 2008087 h 2311974"/>
                <a:gd name="connsiteX421" fmla="*/ 320104 w 1809181"/>
                <a:gd name="connsiteY421" fmla="*/ 2000794 h 2311974"/>
                <a:gd name="connsiteX422" fmla="*/ 312991 w 1809181"/>
                <a:gd name="connsiteY422" fmla="*/ 1998363 h 2311974"/>
                <a:gd name="connsiteX423" fmla="*/ 298764 w 1809181"/>
                <a:gd name="connsiteY423" fmla="*/ 2020243 h 2311974"/>
                <a:gd name="connsiteX424" fmla="*/ 265568 w 1809181"/>
                <a:gd name="connsiteY424" fmla="*/ 1991069 h 2311974"/>
                <a:gd name="connsiteX425" fmla="*/ 263197 w 1809181"/>
                <a:gd name="connsiteY425" fmla="*/ 1991069 h 2311974"/>
                <a:gd name="connsiteX426" fmla="*/ 234743 w 1809181"/>
                <a:gd name="connsiteY426" fmla="*/ 1944879 h 2311974"/>
                <a:gd name="connsiteX427" fmla="*/ 227630 w 1809181"/>
                <a:gd name="connsiteY427" fmla="*/ 1957034 h 2311974"/>
                <a:gd name="connsiteX428" fmla="*/ 215774 w 1809181"/>
                <a:gd name="connsiteY428" fmla="*/ 1942447 h 2311974"/>
                <a:gd name="connsiteX429" fmla="*/ 208661 w 1809181"/>
                <a:gd name="connsiteY429" fmla="*/ 1944879 h 2311974"/>
                <a:gd name="connsiteX430" fmla="*/ 196805 w 1809181"/>
                <a:gd name="connsiteY430" fmla="*/ 1930292 h 2311974"/>
                <a:gd name="connsiteX431" fmla="*/ 173094 w 1809181"/>
                <a:gd name="connsiteY431" fmla="*/ 1952172 h 2311974"/>
                <a:gd name="connsiteX432" fmla="*/ 139898 w 1809181"/>
                <a:gd name="connsiteY432" fmla="*/ 1893826 h 2311974"/>
                <a:gd name="connsiteX433" fmla="*/ 106702 w 1809181"/>
                <a:gd name="connsiteY433" fmla="*/ 1910843 h 2311974"/>
                <a:gd name="connsiteX434" fmla="*/ 99588 w 1809181"/>
                <a:gd name="connsiteY434" fmla="*/ 1903550 h 2311974"/>
                <a:gd name="connsiteX435" fmla="*/ 99588 w 1809181"/>
                <a:gd name="connsiteY435" fmla="*/ 1896257 h 2311974"/>
                <a:gd name="connsiteX436" fmla="*/ 106702 w 1809181"/>
                <a:gd name="connsiteY436" fmla="*/ 1893826 h 2311974"/>
                <a:gd name="connsiteX437" fmla="*/ 106702 w 1809181"/>
                <a:gd name="connsiteY437" fmla="*/ 1886532 h 2311974"/>
                <a:gd name="connsiteX438" fmla="*/ 87732 w 1809181"/>
                <a:gd name="connsiteY438" fmla="*/ 1888963 h 2311974"/>
                <a:gd name="connsiteX439" fmla="*/ 85361 w 1809181"/>
                <a:gd name="connsiteY439" fmla="*/ 1867083 h 2311974"/>
                <a:gd name="connsiteX440" fmla="*/ 101959 w 1809181"/>
                <a:gd name="connsiteY440" fmla="*/ 1867083 h 2311974"/>
                <a:gd name="connsiteX441" fmla="*/ 101959 w 1809181"/>
                <a:gd name="connsiteY441" fmla="*/ 1859790 h 2311974"/>
                <a:gd name="connsiteX442" fmla="*/ 113815 w 1809181"/>
                <a:gd name="connsiteY442" fmla="*/ 1862221 h 2311974"/>
                <a:gd name="connsiteX443" fmla="*/ 120928 w 1809181"/>
                <a:gd name="connsiteY443" fmla="*/ 1847635 h 2311974"/>
                <a:gd name="connsiteX444" fmla="*/ 85361 w 1809181"/>
                <a:gd name="connsiteY444" fmla="*/ 1852497 h 2311974"/>
                <a:gd name="connsiteX445" fmla="*/ 78248 w 1809181"/>
                <a:gd name="connsiteY445" fmla="*/ 1813599 h 2311974"/>
                <a:gd name="connsiteX446" fmla="*/ 71134 w 1809181"/>
                <a:gd name="connsiteY446" fmla="*/ 1813599 h 2311974"/>
                <a:gd name="connsiteX447" fmla="*/ 64021 w 1809181"/>
                <a:gd name="connsiteY447" fmla="*/ 1764977 h 2311974"/>
                <a:gd name="connsiteX448" fmla="*/ 23712 w 1809181"/>
                <a:gd name="connsiteY448" fmla="*/ 1772271 h 2311974"/>
                <a:gd name="connsiteX449" fmla="*/ 23712 w 1809181"/>
                <a:gd name="connsiteY449" fmla="*/ 1750391 h 2311974"/>
                <a:gd name="connsiteX450" fmla="*/ 26083 w 1809181"/>
                <a:gd name="connsiteY450" fmla="*/ 1747960 h 2311974"/>
                <a:gd name="connsiteX451" fmla="*/ 30825 w 1809181"/>
                <a:gd name="connsiteY451" fmla="*/ 1733373 h 2311974"/>
                <a:gd name="connsiteX452" fmla="*/ 30825 w 1809181"/>
                <a:gd name="connsiteY452" fmla="*/ 1723649 h 2311974"/>
                <a:gd name="connsiteX453" fmla="*/ 18969 w 1809181"/>
                <a:gd name="connsiteY453" fmla="*/ 1723649 h 2311974"/>
                <a:gd name="connsiteX454" fmla="*/ 16598 w 1809181"/>
                <a:gd name="connsiteY454" fmla="*/ 1701769 h 2311974"/>
                <a:gd name="connsiteX455" fmla="*/ 4743 w 1809181"/>
                <a:gd name="connsiteY455" fmla="*/ 1701769 h 2311974"/>
                <a:gd name="connsiteX456" fmla="*/ 0 w 1809181"/>
                <a:gd name="connsiteY456" fmla="*/ 1684751 h 2311974"/>
                <a:gd name="connsiteX457" fmla="*/ 23712 w 1809181"/>
                <a:gd name="connsiteY457" fmla="*/ 1675027 h 2311974"/>
                <a:gd name="connsiteX458" fmla="*/ 23712 w 1809181"/>
                <a:gd name="connsiteY458" fmla="*/ 1672596 h 2311974"/>
                <a:gd name="connsiteX459" fmla="*/ 47423 w 1809181"/>
                <a:gd name="connsiteY459" fmla="*/ 1672596 h 2311974"/>
                <a:gd name="connsiteX460" fmla="*/ 40310 w 1809181"/>
                <a:gd name="connsiteY460" fmla="*/ 1638560 h 2311974"/>
                <a:gd name="connsiteX461" fmla="*/ 18969 w 1809181"/>
                <a:gd name="connsiteY461" fmla="*/ 1643422 h 2311974"/>
                <a:gd name="connsiteX462" fmla="*/ 16598 w 1809181"/>
                <a:gd name="connsiteY462" fmla="*/ 1611818 h 2311974"/>
                <a:gd name="connsiteX463" fmla="*/ 23712 w 1809181"/>
                <a:gd name="connsiteY463" fmla="*/ 1611818 h 2311974"/>
                <a:gd name="connsiteX464" fmla="*/ 11856 w 1809181"/>
                <a:gd name="connsiteY464" fmla="*/ 1602094 h 2311974"/>
                <a:gd name="connsiteX465" fmla="*/ 23712 w 1809181"/>
                <a:gd name="connsiteY465" fmla="*/ 1597232 h 2311974"/>
                <a:gd name="connsiteX466" fmla="*/ 16598 w 1809181"/>
                <a:gd name="connsiteY466" fmla="*/ 1582645 h 2311974"/>
                <a:gd name="connsiteX467" fmla="*/ 18969 w 1809181"/>
                <a:gd name="connsiteY467" fmla="*/ 1570489 h 2311974"/>
                <a:gd name="connsiteX468" fmla="*/ 18969 w 1809181"/>
                <a:gd name="connsiteY468" fmla="*/ 1553472 h 2311974"/>
                <a:gd name="connsiteX469" fmla="*/ 30825 w 1809181"/>
                <a:gd name="connsiteY469" fmla="*/ 1548610 h 2311974"/>
                <a:gd name="connsiteX470" fmla="*/ 30825 w 1809181"/>
                <a:gd name="connsiteY470" fmla="*/ 1541316 h 2311974"/>
                <a:gd name="connsiteX471" fmla="*/ 37939 w 1809181"/>
                <a:gd name="connsiteY471" fmla="*/ 1548610 h 2311974"/>
                <a:gd name="connsiteX472" fmla="*/ 52165 w 1809181"/>
                <a:gd name="connsiteY472" fmla="*/ 1541316 h 2311974"/>
                <a:gd name="connsiteX473" fmla="*/ 47423 w 1809181"/>
                <a:gd name="connsiteY473" fmla="*/ 1541316 h 2311974"/>
                <a:gd name="connsiteX474" fmla="*/ 54537 w 1809181"/>
                <a:gd name="connsiteY474" fmla="*/ 1538885 h 2311974"/>
                <a:gd name="connsiteX475" fmla="*/ 59279 w 1809181"/>
                <a:gd name="connsiteY475" fmla="*/ 1546179 h 2311974"/>
                <a:gd name="connsiteX476" fmla="*/ 66392 w 1809181"/>
                <a:gd name="connsiteY476" fmla="*/ 1546179 h 2311974"/>
                <a:gd name="connsiteX477" fmla="*/ 80619 w 1809181"/>
                <a:gd name="connsiteY477" fmla="*/ 1553472 h 2311974"/>
                <a:gd name="connsiteX478" fmla="*/ 85361 w 1809181"/>
                <a:gd name="connsiteY478" fmla="*/ 1548610 h 2311974"/>
                <a:gd name="connsiteX479" fmla="*/ 94846 w 1809181"/>
                <a:gd name="connsiteY479" fmla="*/ 1560765 h 2311974"/>
                <a:gd name="connsiteX480" fmla="*/ 99588 w 1809181"/>
                <a:gd name="connsiteY480" fmla="*/ 1570489 h 2311974"/>
                <a:gd name="connsiteX481" fmla="*/ 106702 w 1809181"/>
                <a:gd name="connsiteY481" fmla="*/ 1568058 h 2311974"/>
                <a:gd name="connsiteX482" fmla="*/ 113815 w 1809181"/>
                <a:gd name="connsiteY482" fmla="*/ 1575352 h 2311974"/>
                <a:gd name="connsiteX483" fmla="*/ 128042 w 1809181"/>
                <a:gd name="connsiteY483" fmla="*/ 1570489 h 2311974"/>
                <a:gd name="connsiteX484" fmla="*/ 132784 w 1809181"/>
                <a:gd name="connsiteY484" fmla="*/ 1582645 h 2311974"/>
                <a:gd name="connsiteX485" fmla="*/ 154124 w 1809181"/>
                <a:gd name="connsiteY485" fmla="*/ 1587507 h 2311974"/>
                <a:gd name="connsiteX486" fmla="*/ 154124 w 1809181"/>
                <a:gd name="connsiteY486" fmla="*/ 1570489 h 2311974"/>
                <a:gd name="connsiteX487" fmla="*/ 163609 w 1809181"/>
                <a:gd name="connsiteY487" fmla="*/ 1570489 h 2311974"/>
                <a:gd name="connsiteX488" fmla="*/ 173094 w 1809181"/>
                <a:gd name="connsiteY488" fmla="*/ 1553472 h 2311974"/>
                <a:gd name="connsiteX489" fmla="*/ 161238 w 1809181"/>
                <a:gd name="connsiteY489" fmla="*/ 1473246 h 2311974"/>
                <a:gd name="connsiteX490" fmla="*/ 168351 w 1809181"/>
                <a:gd name="connsiteY490" fmla="*/ 1478108 h 2311974"/>
                <a:gd name="connsiteX491" fmla="*/ 173094 w 1809181"/>
                <a:gd name="connsiteY491" fmla="*/ 1465952 h 2311974"/>
                <a:gd name="connsiteX492" fmla="*/ 180207 w 1809181"/>
                <a:gd name="connsiteY492" fmla="*/ 1470814 h 2311974"/>
                <a:gd name="connsiteX493" fmla="*/ 180207 w 1809181"/>
                <a:gd name="connsiteY493" fmla="*/ 1465952 h 2311974"/>
                <a:gd name="connsiteX494" fmla="*/ 194434 w 1809181"/>
                <a:gd name="connsiteY494" fmla="*/ 1465952 h 2311974"/>
                <a:gd name="connsiteX495" fmla="*/ 180207 w 1809181"/>
                <a:gd name="connsiteY495" fmla="*/ 1376002 h 2311974"/>
                <a:gd name="connsiteX496" fmla="*/ 161238 w 1809181"/>
                <a:gd name="connsiteY496" fmla="*/ 1380864 h 2311974"/>
                <a:gd name="connsiteX497" fmla="*/ 161238 w 1809181"/>
                <a:gd name="connsiteY497" fmla="*/ 1373571 h 2311974"/>
                <a:gd name="connsiteX498" fmla="*/ 135155 w 1809181"/>
                <a:gd name="connsiteY498" fmla="*/ 1373571 h 2311974"/>
                <a:gd name="connsiteX499" fmla="*/ 132784 w 1809181"/>
                <a:gd name="connsiteY499" fmla="*/ 1346829 h 2311974"/>
                <a:gd name="connsiteX500" fmla="*/ 132784 w 1809181"/>
                <a:gd name="connsiteY500" fmla="*/ 1334673 h 2311974"/>
                <a:gd name="connsiteX501" fmla="*/ 139898 w 1809181"/>
                <a:gd name="connsiteY501" fmla="*/ 1327380 h 2311974"/>
                <a:gd name="connsiteX502" fmla="*/ 135155 w 1809181"/>
                <a:gd name="connsiteY502" fmla="*/ 1305500 h 2311974"/>
                <a:gd name="connsiteX503" fmla="*/ 142269 w 1809181"/>
                <a:gd name="connsiteY503" fmla="*/ 1303069 h 2311974"/>
                <a:gd name="connsiteX504" fmla="*/ 139898 w 1809181"/>
                <a:gd name="connsiteY504" fmla="*/ 1298207 h 2311974"/>
                <a:gd name="connsiteX505" fmla="*/ 142269 w 1809181"/>
                <a:gd name="connsiteY505" fmla="*/ 1295775 h 2311974"/>
                <a:gd name="connsiteX506" fmla="*/ 149382 w 1809181"/>
                <a:gd name="connsiteY506" fmla="*/ 1295775 h 2311974"/>
                <a:gd name="connsiteX507" fmla="*/ 149382 w 1809181"/>
                <a:gd name="connsiteY507" fmla="*/ 1276327 h 2311974"/>
                <a:gd name="connsiteX508" fmla="*/ 142269 w 1809181"/>
                <a:gd name="connsiteY508" fmla="*/ 1276327 h 2311974"/>
                <a:gd name="connsiteX509" fmla="*/ 142269 w 1809181"/>
                <a:gd name="connsiteY509" fmla="*/ 1247154 h 2311974"/>
                <a:gd name="connsiteX510" fmla="*/ 154124 w 1809181"/>
                <a:gd name="connsiteY510" fmla="*/ 1242291 h 2311974"/>
                <a:gd name="connsiteX511" fmla="*/ 149382 w 1809181"/>
                <a:gd name="connsiteY511" fmla="*/ 1220411 h 2311974"/>
                <a:gd name="connsiteX512" fmla="*/ 180207 w 1809181"/>
                <a:gd name="connsiteY512" fmla="*/ 1215549 h 2311974"/>
                <a:gd name="connsiteX513" fmla="*/ 175465 w 1809181"/>
                <a:gd name="connsiteY513" fmla="*/ 1198532 h 2311974"/>
                <a:gd name="connsiteX514" fmla="*/ 161238 w 1809181"/>
                <a:gd name="connsiteY514" fmla="*/ 1193669 h 2311974"/>
                <a:gd name="connsiteX515" fmla="*/ 154124 w 1809181"/>
                <a:gd name="connsiteY515" fmla="*/ 1179083 h 2311974"/>
                <a:gd name="connsiteX516" fmla="*/ 132784 w 1809181"/>
                <a:gd name="connsiteY516" fmla="*/ 1179083 h 2311974"/>
                <a:gd name="connsiteX517" fmla="*/ 128042 w 1809181"/>
                <a:gd name="connsiteY517" fmla="*/ 1157203 h 2311974"/>
                <a:gd name="connsiteX518" fmla="*/ 118557 w 1809181"/>
                <a:gd name="connsiteY518" fmla="*/ 1157203 h 2311974"/>
                <a:gd name="connsiteX519" fmla="*/ 99588 w 1809181"/>
                <a:gd name="connsiteY519" fmla="*/ 1157203 h 2311974"/>
                <a:gd name="connsiteX520" fmla="*/ 94846 w 1809181"/>
                <a:gd name="connsiteY520" fmla="*/ 1132892 h 2311974"/>
                <a:gd name="connsiteX521" fmla="*/ 87732 w 1809181"/>
                <a:gd name="connsiteY521" fmla="*/ 1115874 h 2311974"/>
                <a:gd name="connsiteX522" fmla="*/ 85361 w 1809181"/>
                <a:gd name="connsiteY522" fmla="*/ 1084270 h 2311974"/>
                <a:gd name="connsiteX523" fmla="*/ 92475 w 1809181"/>
                <a:gd name="connsiteY523" fmla="*/ 1084270 h 2311974"/>
                <a:gd name="connsiteX524" fmla="*/ 94846 w 1809181"/>
                <a:gd name="connsiteY524" fmla="*/ 1074546 h 2311974"/>
                <a:gd name="connsiteX525" fmla="*/ 85361 w 1809181"/>
                <a:gd name="connsiteY525" fmla="*/ 1047803 h 2311974"/>
                <a:gd name="connsiteX526" fmla="*/ 80619 w 1809181"/>
                <a:gd name="connsiteY526" fmla="*/ 1025924 h 2311974"/>
                <a:gd name="connsiteX527" fmla="*/ 73506 w 1809181"/>
                <a:gd name="connsiteY527" fmla="*/ 1025924 h 2311974"/>
                <a:gd name="connsiteX528" fmla="*/ 71134 w 1809181"/>
                <a:gd name="connsiteY528" fmla="*/ 1021061 h 2311974"/>
                <a:gd name="connsiteX529" fmla="*/ 85361 w 1809181"/>
                <a:gd name="connsiteY529" fmla="*/ 999182 h 2311974"/>
                <a:gd name="connsiteX530" fmla="*/ 99588 w 1809181"/>
                <a:gd name="connsiteY530" fmla="*/ 1004044 h 2311974"/>
                <a:gd name="connsiteX531" fmla="*/ 101959 w 1809181"/>
                <a:gd name="connsiteY531" fmla="*/ 1011337 h 2311974"/>
                <a:gd name="connsiteX532" fmla="*/ 113815 w 1809181"/>
                <a:gd name="connsiteY532" fmla="*/ 1018630 h 2311974"/>
                <a:gd name="connsiteX533" fmla="*/ 132784 w 1809181"/>
                <a:gd name="connsiteY533" fmla="*/ 1018630 h 2311974"/>
                <a:gd name="connsiteX534" fmla="*/ 135155 w 1809181"/>
                <a:gd name="connsiteY534" fmla="*/ 1025924 h 2311974"/>
                <a:gd name="connsiteX535" fmla="*/ 147011 w 1809181"/>
                <a:gd name="connsiteY535" fmla="*/ 1021061 h 2311974"/>
                <a:gd name="connsiteX536" fmla="*/ 154124 w 1809181"/>
                <a:gd name="connsiteY536" fmla="*/ 1004044 h 2311974"/>
                <a:gd name="connsiteX537" fmla="*/ 208661 w 1809181"/>
                <a:gd name="connsiteY537" fmla="*/ 1006475 h 2311974"/>
                <a:gd name="connsiteX538" fmla="*/ 241857 w 1809181"/>
                <a:gd name="connsiteY538" fmla="*/ 1040510 h 2311974"/>
                <a:gd name="connsiteX539" fmla="*/ 244228 w 1809181"/>
                <a:gd name="connsiteY539" fmla="*/ 1028355 h 2311974"/>
                <a:gd name="connsiteX540" fmla="*/ 237114 w 1809181"/>
                <a:gd name="connsiteY540" fmla="*/ 1028355 h 2311974"/>
                <a:gd name="connsiteX541" fmla="*/ 234743 w 1809181"/>
                <a:gd name="connsiteY541" fmla="*/ 1021061 h 2311974"/>
                <a:gd name="connsiteX542" fmla="*/ 222888 w 1809181"/>
                <a:gd name="connsiteY542" fmla="*/ 1011337 h 2311974"/>
                <a:gd name="connsiteX543" fmla="*/ 227630 w 1809181"/>
                <a:gd name="connsiteY543" fmla="*/ 1004044 h 2311974"/>
                <a:gd name="connsiteX544" fmla="*/ 234743 w 1809181"/>
                <a:gd name="connsiteY544" fmla="*/ 1004044 h 2311974"/>
                <a:gd name="connsiteX545" fmla="*/ 237114 w 1809181"/>
                <a:gd name="connsiteY545" fmla="*/ 991888 h 2311974"/>
                <a:gd name="connsiteX546" fmla="*/ 256084 w 1809181"/>
                <a:gd name="connsiteY546" fmla="*/ 991888 h 2311974"/>
                <a:gd name="connsiteX547" fmla="*/ 258455 w 1809181"/>
                <a:gd name="connsiteY547" fmla="*/ 977302 h 2311974"/>
                <a:gd name="connsiteX548" fmla="*/ 265568 w 1809181"/>
                <a:gd name="connsiteY548" fmla="*/ 979733 h 2311974"/>
                <a:gd name="connsiteX549" fmla="*/ 275053 w 1809181"/>
                <a:gd name="connsiteY549" fmla="*/ 965146 h 2311974"/>
                <a:gd name="connsiteX550" fmla="*/ 296393 w 1809181"/>
                <a:gd name="connsiteY550" fmla="*/ 970008 h 2311974"/>
                <a:gd name="connsiteX551" fmla="*/ 296393 w 1809181"/>
                <a:gd name="connsiteY551" fmla="*/ 977302 h 2311974"/>
                <a:gd name="connsiteX552" fmla="*/ 317733 w 1809181"/>
                <a:gd name="connsiteY552" fmla="*/ 991888 h 2311974"/>
                <a:gd name="connsiteX553" fmla="*/ 317733 w 1809181"/>
                <a:gd name="connsiteY553" fmla="*/ 943266 h 2311974"/>
                <a:gd name="connsiteX554" fmla="*/ 329589 w 1809181"/>
                <a:gd name="connsiteY554" fmla="*/ 935973 h 2311974"/>
                <a:gd name="connsiteX555" fmla="*/ 336702 w 1809181"/>
                <a:gd name="connsiteY555" fmla="*/ 921386 h 2311974"/>
                <a:gd name="connsiteX556" fmla="*/ 353300 w 1809181"/>
                <a:gd name="connsiteY556" fmla="*/ 921386 h 2311974"/>
                <a:gd name="connsiteX557" fmla="*/ 358043 w 1809181"/>
                <a:gd name="connsiteY557" fmla="*/ 909231 h 2311974"/>
                <a:gd name="connsiteX558" fmla="*/ 386496 w 1809181"/>
                <a:gd name="connsiteY558" fmla="*/ 909231 h 2311974"/>
                <a:gd name="connsiteX559" fmla="*/ 386496 w 1809181"/>
                <a:gd name="connsiteY559" fmla="*/ 899507 h 2311974"/>
                <a:gd name="connsiteX560" fmla="*/ 374641 w 1809181"/>
                <a:gd name="connsiteY560" fmla="*/ 894644 h 2311974"/>
                <a:gd name="connsiteX561" fmla="*/ 384125 w 1809181"/>
                <a:gd name="connsiteY561" fmla="*/ 882489 h 2311974"/>
                <a:gd name="connsiteX562" fmla="*/ 367527 w 1809181"/>
                <a:gd name="connsiteY562" fmla="*/ 872764 h 2311974"/>
                <a:gd name="connsiteX563" fmla="*/ 374641 w 1809181"/>
                <a:gd name="connsiteY563" fmla="*/ 865471 h 2311974"/>
                <a:gd name="connsiteX564" fmla="*/ 379383 w 1809181"/>
                <a:gd name="connsiteY564" fmla="*/ 867902 h 2311974"/>
                <a:gd name="connsiteX565" fmla="*/ 384125 w 1809181"/>
                <a:gd name="connsiteY565" fmla="*/ 860609 h 2311974"/>
                <a:gd name="connsiteX566" fmla="*/ 379383 w 1809181"/>
                <a:gd name="connsiteY566" fmla="*/ 860609 h 2311974"/>
                <a:gd name="connsiteX567" fmla="*/ 391239 w 1809181"/>
                <a:gd name="connsiteY567" fmla="*/ 853316 h 2311974"/>
                <a:gd name="connsiteX568" fmla="*/ 393610 w 1809181"/>
                <a:gd name="connsiteY568" fmla="*/ 846022 h 2311974"/>
                <a:gd name="connsiteX569" fmla="*/ 400723 w 1809181"/>
                <a:gd name="connsiteY569" fmla="*/ 858178 h 2311974"/>
                <a:gd name="connsiteX570" fmla="*/ 407837 w 1809181"/>
                <a:gd name="connsiteY570" fmla="*/ 853316 h 2311974"/>
                <a:gd name="connsiteX571" fmla="*/ 407837 w 1809181"/>
                <a:gd name="connsiteY571" fmla="*/ 831436 h 2311974"/>
                <a:gd name="connsiteX572" fmla="*/ 414950 w 1809181"/>
                <a:gd name="connsiteY572" fmla="*/ 831436 h 2311974"/>
                <a:gd name="connsiteX573" fmla="*/ 414950 w 1809181"/>
                <a:gd name="connsiteY573" fmla="*/ 811987 h 2311974"/>
                <a:gd name="connsiteX574" fmla="*/ 422063 w 1809181"/>
                <a:gd name="connsiteY574" fmla="*/ 809556 h 2311974"/>
                <a:gd name="connsiteX575" fmla="*/ 429177 w 1809181"/>
                <a:gd name="connsiteY575" fmla="*/ 802263 h 2311974"/>
                <a:gd name="connsiteX576" fmla="*/ 445775 w 1809181"/>
                <a:gd name="connsiteY576" fmla="*/ 804694 h 2311974"/>
                <a:gd name="connsiteX577" fmla="*/ 445775 w 1809181"/>
                <a:gd name="connsiteY577" fmla="*/ 809556 h 2311974"/>
                <a:gd name="connsiteX578" fmla="*/ 452888 w 1809181"/>
                <a:gd name="connsiteY578" fmla="*/ 804694 h 2311974"/>
                <a:gd name="connsiteX579" fmla="*/ 460002 w 1809181"/>
                <a:gd name="connsiteY579" fmla="*/ 804694 h 2311974"/>
                <a:gd name="connsiteX580" fmla="*/ 460002 w 1809181"/>
                <a:gd name="connsiteY580" fmla="*/ 802263 h 2311974"/>
                <a:gd name="connsiteX581" fmla="*/ 474229 w 1809181"/>
                <a:gd name="connsiteY581" fmla="*/ 797400 h 2311974"/>
                <a:gd name="connsiteX582" fmla="*/ 469486 w 1809181"/>
                <a:gd name="connsiteY582" fmla="*/ 777952 h 2311974"/>
                <a:gd name="connsiteX583" fmla="*/ 462373 w 1809181"/>
                <a:gd name="connsiteY583" fmla="*/ 770658 h 2311974"/>
                <a:gd name="connsiteX584" fmla="*/ 467115 w 1809181"/>
                <a:gd name="connsiteY584" fmla="*/ 768227 h 2311974"/>
                <a:gd name="connsiteX585" fmla="*/ 493198 w 1809181"/>
                <a:gd name="connsiteY585" fmla="*/ 763365 h 2311974"/>
                <a:gd name="connsiteX586" fmla="*/ 535878 w 1809181"/>
                <a:gd name="connsiteY586" fmla="*/ 741485 h 2311974"/>
                <a:gd name="connsiteX587" fmla="*/ 524023 w 1809181"/>
                <a:gd name="connsiteY587" fmla="*/ 726899 h 2311974"/>
                <a:gd name="connsiteX588" fmla="*/ 469486 w 1809181"/>
                <a:gd name="connsiteY588" fmla="*/ 705019 h 2311974"/>
                <a:gd name="connsiteX589" fmla="*/ 493198 w 1809181"/>
                <a:gd name="connsiteY589" fmla="*/ 680708 h 2311974"/>
                <a:gd name="connsiteX590" fmla="*/ 500311 w 1809181"/>
                <a:gd name="connsiteY590" fmla="*/ 673414 h 2311974"/>
                <a:gd name="connsiteX591" fmla="*/ 528765 w 1809181"/>
                <a:gd name="connsiteY591" fmla="*/ 670983 h 2311974"/>
                <a:gd name="connsiteX592" fmla="*/ 616497 w 1809181"/>
                <a:gd name="connsiteY592" fmla="*/ 692863 h 2311974"/>
                <a:gd name="connsiteX593" fmla="*/ 630724 w 1809181"/>
                <a:gd name="connsiteY593" fmla="*/ 688001 h 2311974"/>
                <a:gd name="connsiteX594" fmla="*/ 630724 w 1809181"/>
                <a:gd name="connsiteY594" fmla="*/ 695294 h 2311974"/>
                <a:gd name="connsiteX595" fmla="*/ 640208 w 1809181"/>
                <a:gd name="connsiteY595" fmla="*/ 695294 h 2311974"/>
                <a:gd name="connsiteX596" fmla="*/ 644951 w 1809181"/>
                <a:gd name="connsiteY596" fmla="*/ 678277 h 2311974"/>
                <a:gd name="connsiteX597" fmla="*/ 652064 w 1809181"/>
                <a:gd name="connsiteY597" fmla="*/ 666121 h 2311974"/>
                <a:gd name="connsiteX598" fmla="*/ 663920 w 1809181"/>
                <a:gd name="connsiteY598" fmla="*/ 688001 h 2311974"/>
                <a:gd name="connsiteX599" fmla="*/ 671033 w 1809181"/>
                <a:gd name="connsiteY599" fmla="*/ 685570 h 2311974"/>
                <a:gd name="connsiteX600" fmla="*/ 685260 w 1809181"/>
                <a:gd name="connsiteY600" fmla="*/ 700156 h 2311974"/>
                <a:gd name="connsiteX601" fmla="*/ 685260 w 1809181"/>
                <a:gd name="connsiteY601" fmla="*/ 700156 h 2311974"/>
                <a:gd name="connsiteX602" fmla="*/ 671033 w 1809181"/>
                <a:gd name="connsiteY602" fmla="*/ 685570 h 2311974"/>
                <a:gd name="connsiteX603" fmla="*/ 663920 w 1809181"/>
                <a:gd name="connsiteY603" fmla="*/ 688001 h 2311974"/>
                <a:gd name="connsiteX604" fmla="*/ 652064 w 1809181"/>
                <a:gd name="connsiteY604" fmla="*/ 666121 h 2311974"/>
                <a:gd name="connsiteX605" fmla="*/ 652064 w 1809181"/>
                <a:gd name="connsiteY605" fmla="*/ 658827 h 2311974"/>
                <a:gd name="connsiteX606" fmla="*/ 673404 w 1809181"/>
                <a:gd name="connsiteY606" fmla="*/ 646672 h 2311974"/>
                <a:gd name="connsiteX607" fmla="*/ 666291 w 1809181"/>
                <a:gd name="connsiteY607" fmla="*/ 639379 h 2311974"/>
                <a:gd name="connsiteX608" fmla="*/ 697116 w 1809181"/>
                <a:gd name="connsiteY608" fmla="*/ 629654 h 2311974"/>
                <a:gd name="connsiteX609" fmla="*/ 692374 w 1809181"/>
                <a:gd name="connsiteY609" fmla="*/ 615068 h 2311974"/>
                <a:gd name="connsiteX610" fmla="*/ 659178 w 1809181"/>
                <a:gd name="connsiteY610" fmla="*/ 610205 h 2311974"/>
                <a:gd name="connsiteX611" fmla="*/ 656806 w 1809181"/>
                <a:gd name="connsiteY611" fmla="*/ 595619 h 2311974"/>
                <a:gd name="connsiteX612" fmla="*/ 666291 w 1809181"/>
                <a:gd name="connsiteY612" fmla="*/ 534841 h 2311974"/>
                <a:gd name="connsiteX613" fmla="*/ 656806 w 1809181"/>
                <a:gd name="connsiteY613" fmla="*/ 525117 h 2311974"/>
                <a:gd name="connsiteX614" fmla="*/ 656806 w 1809181"/>
                <a:gd name="connsiteY614" fmla="*/ 503237 h 2311974"/>
                <a:gd name="connsiteX615" fmla="*/ 640208 w 1809181"/>
                <a:gd name="connsiteY615" fmla="*/ 503237 h 2311974"/>
                <a:gd name="connsiteX616" fmla="*/ 644951 w 1809181"/>
                <a:gd name="connsiteY616" fmla="*/ 471633 h 2311974"/>
                <a:gd name="connsiteX617" fmla="*/ 637837 w 1809181"/>
                <a:gd name="connsiteY617" fmla="*/ 464340 h 2311974"/>
                <a:gd name="connsiteX618" fmla="*/ 640208 w 1809181"/>
                <a:gd name="connsiteY618" fmla="*/ 444891 h 2311974"/>
                <a:gd name="connsiteX619" fmla="*/ 659178 w 1809181"/>
                <a:gd name="connsiteY619" fmla="*/ 444891 h 2311974"/>
                <a:gd name="connsiteX620" fmla="*/ 678147 w 1809181"/>
                <a:gd name="connsiteY620" fmla="*/ 430304 h 2311974"/>
                <a:gd name="connsiteX621" fmla="*/ 680518 w 1809181"/>
                <a:gd name="connsiteY621" fmla="*/ 427873 h 2311974"/>
                <a:gd name="connsiteX622" fmla="*/ 659178 w 1809181"/>
                <a:gd name="connsiteY622" fmla="*/ 423011 h 2311974"/>
                <a:gd name="connsiteX623" fmla="*/ 666291 w 1809181"/>
                <a:gd name="connsiteY623" fmla="*/ 405993 h 2311974"/>
                <a:gd name="connsiteX624" fmla="*/ 692374 w 1809181"/>
                <a:gd name="connsiteY624" fmla="*/ 408424 h 2311974"/>
                <a:gd name="connsiteX625" fmla="*/ 687631 w 1809181"/>
                <a:gd name="connsiteY625" fmla="*/ 388975 h 2311974"/>
                <a:gd name="connsiteX626" fmla="*/ 687631 w 1809181"/>
                <a:gd name="connsiteY626" fmla="*/ 374389 h 2311974"/>
                <a:gd name="connsiteX627" fmla="*/ 704229 w 1809181"/>
                <a:gd name="connsiteY627" fmla="*/ 374389 h 2311974"/>
                <a:gd name="connsiteX628" fmla="*/ 706600 w 1809181"/>
                <a:gd name="connsiteY628" fmla="*/ 367096 h 2311974"/>
                <a:gd name="connsiteX629" fmla="*/ 713714 w 1809181"/>
                <a:gd name="connsiteY629" fmla="*/ 364665 h 2311974"/>
                <a:gd name="connsiteX630" fmla="*/ 711343 w 1809181"/>
                <a:gd name="connsiteY630" fmla="*/ 347647 h 2311974"/>
                <a:gd name="connsiteX631" fmla="*/ 739796 w 1809181"/>
                <a:gd name="connsiteY631" fmla="*/ 337922 h 2311974"/>
                <a:gd name="connsiteX632" fmla="*/ 727941 w 1809181"/>
                <a:gd name="connsiteY632" fmla="*/ 333060 h 2311974"/>
                <a:gd name="connsiteX633" fmla="*/ 725569 w 1809181"/>
                <a:gd name="connsiteY633" fmla="*/ 311180 h 2311974"/>
                <a:gd name="connsiteX634" fmla="*/ 718456 w 1809181"/>
                <a:gd name="connsiteY634" fmla="*/ 308749 h 2311974"/>
                <a:gd name="connsiteX635" fmla="*/ 725569 w 1809181"/>
                <a:gd name="connsiteY635" fmla="*/ 299025 h 2311974"/>
                <a:gd name="connsiteX636" fmla="*/ 725569 w 1809181"/>
                <a:gd name="connsiteY636" fmla="*/ 296594 h 2311974"/>
                <a:gd name="connsiteX637" fmla="*/ 713714 w 1809181"/>
                <a:gd name="connsiteY637" fmla="*/ 291732 h 2311974"/>
                <a:gd name="connsiteX638" fmla="*/ 704229 w 1809181"/>
                <a:gd name="connsiteY638" fmla="*/ 299025 h 2311974"/>
                <a:gd name="connsiteX639" fmla="*/ 692374 w 1809181"/>
                <a:gd name="connsiteY639" fmla="*/ 282007 h 2311974"/>
                <a:gd name="connsiteX640" fmla="*/ 706600 w 1809181"/>
                <a:gd name="connsiteY640" fmla="*/ 255265 h 2311974"/>
                <a:gd name="connsiteX641" fmla="*/ 713714 w 1809181"/>
                <a:gd name="connsiteY641" fmla="*/ 267421 h 2311974"/>
                <a:gd name="connsiteX642" fmla="*/ 732683 w 1809181"/>
                <a:gd name="connsiteY642" fmla="*/ 240679 h 2311974"/>
                <a:gd name="connsiteX643" fmla="*/ 742167 w 1809181"/>
                <a:gd name="connsiteY643" fmla="*/ 240679 h 2311974"/>
                <a:gd name="connsiteX644" fmla="*/ 742167 w 1809181"/>
                <a:gd name="connsiteY644" fmla="*/ 233385 h 2311974"/>
                <a:gd name="connsiteX645" fmla="*/ 720827 w 1809181"/>
                <a:gd name="connsiteY645" fmla="*/ 218799 h 2311974"/>
                <a:gd name="connsiteX646" fmla="*/ 727941 w 1809181"/>
                <a:gd name="connsiteY646" fmla="*/ 199350 h 2311974"/>
                <a:gd name="connsiteX647" fmla="*/ 754023 w 1809181"/>
                <a:gd name="connsiteY647" fmla="*/ 199350 h 2311974"/>
                <a:gd name="connsiteX648" fmla="*/ 761137 w 1809181"/>
                <a:gd name="connsiteY648" fmla="*/ 192057 h 2311974"/>
                <a:gd name="connsiteX649" fmla="*/ 732683 w 1809181"/>
                <a:gd name="connsiteY649" fmla="*/ 150728 h 2311974"/>
                <a:gd name="connsiteX650" fmla="*/ 742167 w 1809181"/>
                <a:gd name="connsiteY650" fmla="*/ 131279 h 2311974"/>
                <a:gd name="connsiteX651" fmla="*/ 775363 w 1809181"/>
                <a:gd name="connsiteY651" fmla="*/ 116693 h 2311974"/>
                <a:gd name="connsiteX652" fmla="*/ 780106 w 1809181"/>
                <a:gd name="connsiteY652" fmla="*/ 131279 h 2311974"/>
                <a:gd name="connsiteX653" fmla="*/ 801446 w 1809181"/>
                <a:gd name="connsiteY653" fmla="*/ 116693 h 2311974"/>
                <a:gd name="connsiteX654" fmla="*/ 796704 w 1809181"/>
                <a:gd name="connsiteY654" fmla="*/ 109399 h 2311974"/>
                <a:gd name="connsiteX655" fmla="*/ 813302 w 1809181"/>
                <a:gd name="connsiteY655" fmla="*/ 102106 h 2311974"/>
                <a:gd name="connsiteX656" fmla="*/ 813302 w 1809181"/>
                <a:gd name="connsiteY656" fmla="*/ 94813 h 2311974"/>
                <a:gd name="connsiteX657" fmla="*/ 822786 w 1809181"/>
                <a:gd name="connsiteY657" fmla="*/ 87519 h 2311974"/>
                <a:gd name="connsiteX658" fmla="*/ 808559 w 1809181"/>
                <a:gd name="connsiteY658" fmla="*/ 53484 h 2311974"/>
                <a:gd name="connsiteX659" fmla="*/ 806188 w 1809181"/>
                <a:gd name="connsiteY659" fmla="*/ 7293 h 2311974"/>
                <a:gd name="connsiteX660" fmla="*/ 848869 w 1809181"/>
                <a:gd name="connsiteY660" fmla="*/ 17018 h 2311974"/>
                <a:gd name="connsiteX661" fmla="*/ 870209 w 1809181"/>
                <a:gd name="connsiteY661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196805 w 1809181"/>
                <a:gd name="connsiteY415" fmla="*/ 2119918 h 2311974"/>
                <a:gd name="connsiteX416" fmla="*/ 339073 w 1809181"/>
                <a:gd name="connsiteY416" fmla="*/ 2034829 h 2311974"/>
                <a:gd name="connsiteX417" fmla="*/ 343816 w 1809181"/>
                <a:gd name="connsiteY417" fmla="*/ 2034829 h 2311974"/>
                <a:gd name="connsiteX418" fmla="*/ 343816 w 1809181"/>
                <a:gd name="connsiteY418" fmla="*/ 2008087 h 2311974"/>
                <a:gd name="connsiteX419" fmla="*/ 317733 w 1809181"/>
                <a:gd name="connsiteY419" fmla="*/ 2008087 h 2311974"/>
                <a:gd name="connsiteX420" fmla="*/ 320104 w 1809181"/>
                <a:gd name="connsiteY420" fmla="*/ 2000794 h 2311974"/>
                <a:gd name="connsiteX421" fmla="*/ 312991 w 1809181"/>
                <a:gd name="connsiteY421" fmla="*/ 1998363 h 2311974"/>
                <a:gd name="connsiteX422" fmla="*/ 298764 w 1809181"/>
                <a:gd name="connsiteY422" fmla="*/ 2020243 h 2311974"/>
                <a:gd name="connsiteX423" fmla="*/ 265568 w 1809181"/>
                <a:gd name="connsiteY423" fmla="*/ 1991069 h 2311974"/>
                <a:gd name="connsiteX424" fmla="*/ 263197 w 1809181"/>
                <a:gd name="connsiteY424" fmla="*/ 1991069 h 2311974"/>
                <a:gd name="connsiteX425" fmla="*/ 234743 w 1809181"/>
                <a:gd name="connsiteY425" fmla="*/ 1944879 h 2311974"/>
                <a:gd name="connsiteX426" fmla="*/ 227630 w 1809181"/>
                <a:gd name="connsiteY426" fmla="*/ 1957034 h 2311974"/>
                <a:gd name="connsiteX427" fmla="*/ 215774 w 1809181"/>
                <a:gd name="connsiteY427" fmla="*/ 1942447 h 2311974"/>
                <a:gd name="connsiteX428" fmla="*/ 208661 w 1809181"/>
                <a:gd name="connsiteY428" fmla="*/ 1944879 h 2311974"/>
                <a:gd name="connsiteX429" fmla="*/ 196805 w 1809181"/>
                <a:gd name="connsiteY429" fmla="*/ 1930292 h 2311974"/>
                <a:gd name="connsiteX430" fmla="*/ 173094 w 1809181"/>
                <a:gd name="connsiteY430" fmla="*/ 1952172 h 2311974"/>
                <a:gd name="connsiteX431" fmla="*/ 139898 w 1809181"/>
                <a:gd name="connsiteY431" fmla="*/ 1893826 h 2311974"/>
                <a:gd name="connsiteX432" fmla="*/ 106702 w 1809181"/>
                <a:gd name="connsiteY432" fmla="*/ 1910843 h 2311974"/>
                <a:gd name="connsiteX433" fmla="*/ 99588 w 1809181"/>
                <a:gd name="connsiteY433" fmla="*/ 1903550 h 2311974"/>
                <a:gd name="connsiteX434" fmla="*/ 99588 w 1809181"/>
                <a:gd name="connsiteY434" fmla="*/ 1896257 h 2311974"/>
                <a:gd name="connsiteX435" fmla="*/ 106702 w 1809181"/>
                <a:gd name="connsiteY435" fmla="*/ 1893826 h 2311974"/>
                <a:gd name="connsiteX436" fmla="*/ 106702 w 1809181"/>
                <a:gd name="connsiteY436" fmla="*/ 1886532 h 2311974"/>
                <a:gd name="connsiteX437" fmla="*/ 87732 w 1809181"/>
                <a:gd name="connsiteY437" fmla="*/ 1888963 h 2311974"/>
                <a:gd name="connsiteX438" fmla="*/ 85361 w 1809181"/>
                <a:gd name="connsiteY438" fmla="*/ 1867083 h 2311974"/>
                <a:gd name="connsiteX439" fmla="*/ 101959 w 1809181"/>
                <a:gd name="connsiteY439" fmla="*/ 1867083 h 2311974"/>
                <a:gd name="connsiteX440" fmla="*/ 101959 w 1809181"/>
                <a:gd name="connsiteY440" fmla="*/ 1859790 h 2311974"/>
                <a:gd name="connsiteX441" fmla="*/ 113815 w 1809181"/>
                <a:gd name="connsiteY441" fmla="*/ 1862221 h 2311974"/>
                <a:gd name="connsiteX442" fmla="*/ 120928 w 1809181"/>
                <a:gd name="connsiteY442" fmla="*/ 1847635 h 2311974"/>
                <a:gd name="connsiteX443" fmla="*/ 85361 w 1809181"/>
                <a:gd name="connsiteY443" fmla="*/ 1852497 h 2311974"/>
                <a:gd name="connsiteX444" fmla="*/ 78248 w 1809181"/>
                <a:gd name="connsiteY444" fmla="*/ 1813599 h 2311974"/>
                <a:gd name="connsiteX445" fmla="*/ 71134 w 1809181"/>
                <a:gd name="connsiteY445" fmla="*/ 1813599 h 2311974"/>
                <a:gd name="connsiteX446" fmla="*/ 64021 w 1809181"/>
                <a:gd name="connsiteY446" fmla="*/ 1764977 h 2311974"/>
                <a:gd name="connsiteX447" fmla="*/ 23712 w 1809181"/>
                <a:gd name="connsiteY447" fmla="*/ 1772271 h 2311974"/>
                <a:gd name="connsiteX448" fmla="*/ 23712 w 1809181"/>
                <a:gd name="connsiteY448" fmla="*/ 1750391 h 2311974"/>
                <a:gd name="connsiteX449" fmla="*/ 26083 w 1809181"/>
                <a:gd name="connsiteY449" fmla="*/ 1747960 h 2311974"/>
                <a:gd name="connsiteX450" fmla="*/ 30825 w 1809181"/>
                <a:gd name="connsiteY450" fmla="*/ 1733373 h 2311974"/>
                <a:gd name="connsiteX451" fmla="*/ 30825 w 1809181"/>
                <a:gd name="connsiteY451" fmla="*/ 1723649 h 2311974"/>
                <a:gd name="connsiteX452" fmla="*/ 18969 w 1809181"/>
                <a:gd name="connsiteY452" fmla="*/ 1723649 h 2311974"/>
                <a:gd name="connsiteX453" fmla="*/ 16598 w 1809181"/>
                <a:gd name="connsiteY453" fmla="*/ 1701769 h 2311974"/>
                <a:gd name="connsiteX454" fmla="*/ 4743 w 1809181"/>
                <a:gd name="connsiteY454" fmla="*/ 1701769 h 2311974"/>
                <a:gd name="connsiteX455" fmla="*/ 0 w 1809181"/>
                <a:gd name="connsiteY455" fmla="*/ 1684751 h 2311974"/>
                <a:gd name="connsiteX456" fmla="*/ 23712 w 1809181"/>
                <a:gd name="connsiteY456" fmla="*/ 1675027 h 2311974"/>
                <a:gd name="connsiteX457" fmla="*/ 23712 w 1809181"/>
                <a:gd name="connsiteY457" fmla="*/ 1672596 h 2311974"/>
                <a:gd name="connsiteX458" fmla="*/ 47423 w 1809181"/>
                <a:gd name="connsiteY458" fmla="*/ 1672596 h 2311974"/>
                <a:gd name="connsiteX459" fmla="*/ 40310 w 1809181"/>
                <a:gd name="connsiteY459" fmla="*/ 1638560 h 2311974"/>
                <a:gd name="connsiteX460" fmla="*/ 18969 w 1809181"/>
                <a:gd name="connsiteY460" fmla="*/ 1643422 h 2311974"/>
                <a:gd name="connsiteX461" fmla="*/ 16598 w 1809181"/>
                <a:gd name="connsiteY461" fmla="*/ 1611818 h 2311974"/>
                <a:gd name="connsiteX462" fmla="*/ 23712 w 1809181"/>
                <a:gd name="connsiteY462" fmla="*/ 1611818 h 2311974"/>
                <a:gd name="connsiteX463" fmla="*/ 11856 w 1809181"/>
                <a:gd name="connsiteY463" fmla="*/ 1602094 h 2311974"/>
                <a:gd name="connsiteX464" fmla="*/ 23712 w 1809181"/>
                <a:gd name="connsiteY464" fmla="*/ 1597232 h 2311974"/>
                <a:gd name="connsiteX465" fmla="*/ 16598 w 1809181"/>
                <a:gd name="connsiteY465" fmla="*/ 1582645 h 2311974"/>
                <a:gd name="connsiteX466" fmla="*/ 18969 w 1809181"/>
                <a:gd name="connsiteY466" fmla="*/ 1570489 h 2311974"/>
                <a:gd name="connsiteX467" fmla="*/ 18969 w 1809181"/>
                <a:gd name="connsiteY467" fmla="*/ 1553472 h 2311974"/>
                <a:gd name="connsiteX468" fmla="*/ 30825 w 1809181"/>
                <a:gd name="connsiteY468" fmla="*/ 1548610 h 2311974"/>
                <a:gd name="connsiteX469" fmla="*/ 30825 w 1809181"/>
                <a:gd name="connsiteY469" fmla="*/ 1541316 h 2311974"/>
                <a:gd name="connsiteX470" fmla="*/ 37939 w 1809181"/>
                <a:gd name="connsiteY470" fmla="*/ 1548610 h 2311974"/>
                <a:gd name="connsiteX471" fmla="*/ 52165 w 1809181"/>
                <a:gd name="connsiteY471" fmla="*/ 1541316 h 2311974"/>
                <a:gd name="connsiteX472" fmla="*/ 47423 w 1809181"/>
                <a:gd name="connsiteY472" fmla="*/ 1541316 h 2311974"/>
                <a:gd name="connsiteX473" fmla="*/ 54537 w 1809181"/>
                <a:gd name="connsiteY473" fmla="*/ 1538885 h 2311974"/>
                <a:gd name="connsiteX474" fmla="*/ 59279 w 1809181"/>
                <a:gd name="connsiteY474" fmla="*/ 1546179 h 2311974"/>
                <a:gd name="connsiteX475" fmla="*/ 66392 w 1809181"/>
                <a:gd name="connsiteY475" fmla="*/ 1546179 h 2311974"/>
                <a:gd name="connsiteX476" fmla="*/ 80619 w 1809181"/>
                <a:gd name="connsiteY476" fmla="*/ 1553472 h 2311974"/>
                <a:gd name="connsiteX477" fmla="*/ 85361 w 1809181"/>
                <a:gd name="connsiteY477" fmla="*/ 1548610 h 2311974"/>
                <a:gd name="connsiteX478" fmla="*/ 94846 w 1809181"/>
                <a:gd name="connsiteY478" fmla="*/ 1560765 h 2311974"/>
                <a:gd name="connsiteX479" fmla="*/ 99588 w 1809181"/>
                <a:gd name="connsiteY479" fmla="*/ 1570489 h 2311974"/>
                <a:gd name="connsiteX480" fmla="*/ 106702 w 1809181"/>
                <a:gd name="connsiteY480" fmla="*/ 1568058 h 2311974"/>
                <a:gd name="connsiteX481" fmla="*/ 113815 w 1809181"/>
                <a:gd name="connsiteY481" fmla="*/ 1575352 h 2311974"/>
                <a:gd name="connsiteX482" fmla="*/ 128042 w 1809181"/>
                <a:gd name="connsiteY482" fmla="*/ 1570489 h 2311974"/>
                <a:gd name="connsiteX483" fmla="*/ 132784 w 1809181"/>
                <a:gd name="connsiteY483" fmla="*/ 1582645 h 2311974"/>
                <a:gd name="connsiteX484" fmla="*/ 154124 w 1809181"/>
                <a:gd name="connsiteY484" fmla="*/ 1587507 h 2311974"/>
                <a:gd name="connsiteX485" fmla="*/ 154124 w 1809181"/>
                <a:gd name="connsiteY485" fmla="*/ 1570489 h 2311974"/>
                <a:gd name="connsiteX486" fmla="*/ 163609 w 1809181"/>
                <a:gd name="connsiteY486" fmla="*/ 1570489 h 2311974"/>
                <a:gd name="connsiteX487" fmla="*/ 173094 w 1809181"/>
                <a:gd name="connsiteY487" fmla="*/ 1553472 h 2311974"/>
                <a:gd name="connsiteX488" fmla="*/ 161238 w 1809181"/>
                <a:gd name="connsiteY488" fmla="*/ 1473246 h 2311974"/>
                <a:gd name="connsiteX489" fmla="*/ 168351 w 1809181"/>
                <a:gd name="connsiteY489" fmla="*/ 1478108 h 2311974"/>
                <a:gd name="connsiteX490" fmla="*/ 173094 w 1809181"/>
                <a:gd name="connsiteY490" fmla="*/ 1465952 h 2311974"/>
                <a:gd name="connsiteX491" fmla="*/ 180207 w 1809181"/>
                <a:gd name="connsiteY491" fmla="*/ 1470814 h 2311974"/>
                <a:gd name="connsiteX492" fmla="*/ 180207 w 1809181"/>
                <a:gd name="connsiteY492" fmla="*/ 1465952 h 2311974"/>
                <a:gd name="connsiteX493" fmla="*/ 194434 w 1809181"/>
                <a:gd name="connsiteY493" fmla="*/ 1465952 h 2311974"/>
                <a:gd name="connsiteX494" fmla="*/ 180207 w 1809181"/>
                <a:gd name="connsiteY494" fmla="*/ 1376002 h 2311974"/>
                <a:gd name="connsiteX495" fmla="*/ 161238 w 1809181"/>
                <a:gd name="connsiteY495" fmla="*/ 1380864 h 2311974"/>
                <a:gd name="connsiteX496" fmla="*/ 161238 w 1809181"/>
                <a:gd name="connsiteY496" fmla="*/ 1373571 h 2311974"/>
                <a:gd name="connsiteX497" fmla="*/ 135155 w 1809181"/>
                <a:gd name="connsiteY497" fmla="*/ 1373571 h 2311974"/>
                <a:gd name="connsiteX498" fmla="*/ 132784 w 1809181"/>
                <a:gd name="connsiteY498" fmla="*/ 1346829 h 2311974"/>
                <a:gd name="connsiteX499" fmla="*/ 132784 w 1809181"/>
                <a:gd name="connsiteY499" fmla="*/ 1334673 h 2311974"/>
                <a:gd name="connsiteX500" fmla="*/ 139898 w 1809181"/>
                <a:gd name="connsiteY500" fmla="*/ 1327380 h 2311974"/>
                <a:gd name="connsiteX501" fmla="*/ 135155 w 1809181"/>
                <a:gd name="connsiteY501" fmla="*/ 1305500 h 2311974"/>
                <a:gd name="connsiteX502" fmla="*/ 142269 w 1809181"/>
                <a:gd name="connsiteY502" fmla="*/ 1303069 h 2311974"/>
                <a:gd name="connsiteX503" fmla="*/ 139898 w 1809181"/>
                <a:gd name="connsiteY503" fmla="*/ 1298207 h 2311974"/>
                <a:gd name="connsiteX504" fmla="*/ 142269 w 1809181"/>
                <a:gd name="connsiteY504" fmla="*/ 1295775 h 2311974"/>
                <a:gd name="connsiteX505" fmla="*/ 149382 w 1809181"/>
                <a:gd name="connsiteY505" fmla="*/ 1295775 h 2311974"/>
                <a:gd name="connsiteX506" fmla="*/ 149382 w 1809181"/>
                <a:gd name="connsiteY506" fmla="*/ 1276327 h 2311974"/>
                <a:gd name="connsiteX507" fmla="*/ 142269 w 1809181"/>
                <a:gd name="connsiteY507" fmla="*/ 1276327 h 2311974"/>
                <a:gd name="connsiteX508" fmla="*/ 142269 w 1809181"/>
                <a:gd name="connsiteY508" fmla="*/ 1247154 h 2311974"/>
                <a:gd name="connsiteX509" fmla="*/ 154124 w 1809181"/>
                <a:gd name="connsiteY509" fmla="*/ 1242291 h 2311974"/>
                <a:gd name="connsiteX510" fmla="*/ 149382 w 1809181"/>
                <a:gd name="connsiteY510" fmla="*/ 1220411 h 2311974"/>
                <a:gd name="connsiteX511" fmla="*/ 180207 w 1809181"/>
                <a:gd name="connsiteY511" fmla="*/ 1215549 h 2311974"/>
                <a:gd name="connsiteX512" fmla="*/ 175465 w 1809181"/>
                <a:gd name="connsiteY512" fmla="*/ 1198532 h 2311974"/>
                <a:gd name="connsiteX513" fmla="*/ 161238 w 1809181"/>
                <a:gd name="connsiteY513" fmla="*/ 1193669 h 2311974"/>
                <a:gd name="connsiteX514" fmla="*/ 154124 w 1809181"/>
                <a:gd name="connsiteY514" fmla="*/ 1179083 h 2311974"/>
                <a:gd name="connsiteX515" fmla="*/ 132784 w 1809181"/>
                <a:gd name="connsiteY515" fmla="*/ 1179083 h 2311974"/>
                <a:gd name="connsiteX516" fmla="*/ 128042 w 1809181"/>
                <a:gd name="connsiteY516" fmla="*/ 1157203 h 2311974"/>
                <a:gd name="connsiteX517" fmla="*/ 118557 w 1809181"/>
                <a:gd name="connsiteY517" fmla="*/ 1157203 h 2311974"/>
                <a:gd name="connsiteX518" fmla="*/ 99588 w 1809181"/>
                <a:gd name="connsiteY518" fmla="*/ 1157203 h 2311974"/>
                <a:gd name="connsiteX519" fmla="*/ 94846 w 1809181"/>
                <a:gd name="connsiteY519" fmla="*/ 1132892 h 2311974"/>
                <a:gd name="connsiteX520" fmla="*/ 87732 w 1809181"/>
                <a:gd name="connsiteY520" fmla="*/ 1115874 h 2311974"/>
                <a:gd name="connsiteX521" fmla="*/ 85361 w 1809181"/>
                <a:gd name="connsiteY521" fmla="*/ 1084270 h 2311974"/>
                <a:gd name="connsiteX522" fmla="*/ 92475 w 1809181"/>
                <a:gd name="connsiteY522" fmla="*/ 1084270 h 2311974"/>
                <a:gd name="connsiteX523" fmla="*/ 94846 w 1809181"/>
                <a:gd name="connsiteY523" fmla="*/ 1074546 h 2311974"/>
                <a:gd name="connsiteX524" fmla="*/ 85361 w 1809181"/>
                <a:gd name="connsiteY524" fmla="*/ 1047803 h 2311974"/>
                <a:gd name="connsiteX525" fmla="*/ 80619 w 1809181"/>
                <a:gd name="connsiteY525" fmla="*/ 1025924 h 2311974"/>
                <a:gd name="connsiteX526" fmla="*/ 73506 w 1809181"/>
                <a:gd name="connsiteY526" fmla="*/ 1025924 h 2311974"/>
                <a:gd name="connsiteX527" fmla="*/ 71134 w 1809181"/>
                <a:gd name="connsiteY527" fmla="*/ 1021061 h 2311974"/>
                <a:gd name="connsiteX528" fmla="*/ 85361 w 1809181"/>
                <a:gd name="connsiteY528" fmla="*/ 999182 h 2311974"/>
                <a:gd name="connsiteX529" fmla="*/ 99588 w 1809181"/>
                <a:gd name="connsiteY529" fmla="*/ 1004044 h 2311974"/>
                <a:gd name="connsiteX530" fmla="*/ 101959 w 1809181"/>
                <a:gd name="connsiteY530" fmla="*/ 1011337 h 2311974"/>
                <a:gd name="connsiteX531" fmla="*/ 113815 w 1809181"/>
                <a:gd name="connsiteY531" fmla="*/ 1018630 h 2311974"/>
                <a:gd name="connsiteX532" fmla="*/ 132784 w 1809181"/>
                <a:gd name="connsiteY532" fmla="*/ 1018630 h 2311974"/>
                <a:gd name="connsiteX533" fmla="*/ 135155 w 1809181"/>
                <a:gd name="connsiteY533" fmla="*/ 1025924 h 2311974"/>
                <a:gd name="connsiteX534" fmla="*/ 147011 w 1809181"/>
                <a:gd name="connsiteY534" fmla="*/ 1021061 h 2311974"/>
                <a:gd name="connsiteX535" fmla="*/ 154124 w 1809181"/>
                <a:gd name="connsiteY535" fmla="*/ 1004044 h 2311974"/>
                <a:gd name="connsiteX536" fmla="*/ 208661 w 1809181"/>
                <a:gd name="connsiteY536" fmla="*/ 1006475 h 2311974"/>
                <a:gd name="connsiteX537" fmla="*/ 241857 w 1809181"/>
                <a:gd name="connsiteY537" fmla="*/ 1040510 h 2311974"/>
                <a:gd name="connsiteX538" fmla="*/ 244228 w 1809181"/>
                <a:gd name="connsiteY538" fmla="*/ 1028355 h 2311974"/>
                <a:gd name="connsiteX539" fmla="*/ 237114 w 1809181"/>
                <a:gd name="connsiteY539" fmla="*/ 1028355 h 2311974"/>
                <a:gd name="connsiteX540" fmla="*/ 234743 w 1809181"/>
                <a:gd name="connsiteY540" fmla="*/ 1021061 h 2311974"/>
                <a:gd name="connsiteX541" fmla="*/ 222888 w 1809181"/>
                <a:gd name="connsiteY541" fmla="*/ 1011337 h 2311974"/>
                <a:gd name="connsiteX542" fmla="*/ 227630 w 1809181"/>
                <a:gd name="connsiteY542" fmla="*/ 1004044 h 2311974"/>
                <a:gd name="connsiteX543" fmla="*/ 234743 w 1809181"/>
                <a:gd name="connsiteY543" fmla="*/ 1004044 h 2311974"/>
                <a:gd name="connsiteX544" fmla="*/ 237114 w 1809181"/>
                <a:gd name="connsiteY544" fmla="*/ 991888 h 2311974"/>
                <a:gd name="connsiteX545" fmla="*/ 256084 w 1809181"/>
                <a:gd name="connsiteY545" fmla="*/ 991888 h 2311974"/>
                <a:gd name="connsiteX546" fmla="*/ 258455 w 1809181"/>
                <a:gd name="connsiteY546" fmla="*/ 977302 h 2311974"/>
                <a:gd name="connsiteX547" fmla="*/ 265568 w 1809181"/>
                <a:gd name="connsiteY547" fmla="*/ 979733 h 2311974"/>
                <a:gd name="connsiteX548" fmla="*/ 275053 w 1809181"/>
                <a:gd name="connsiteY548" fmla="*/ 965146 h 2311974"/>
                <a:gd name="connsiteX549" fmla="*/ 296393 w 1809181"/>
                <a:gd name="connsiteY549" fmla="*/ 970008 h 2311974"/>
                <a:gd name="connsiteX550" fmla="*/ 296393 w 1809181"/>
                <a:gd name="connsiteY550" fmla="*/ 977302 h 2311974"/>
                <a:gd name="connsiteX551" fmla="*/ 317733 w 1809181"/>
                <a:gd name="connsiteY551" fmla="*/ 991888 h 2311974"/>
                <a:gd name="connsiteX552" fmla="*/ 317733 w 1809181"/>
                <a:gd name="connsiteY552" fmla="*/ 943266 h 2311974"/>
                <a:gd name="connsiteX553" fmla="*/ 329589 w 1809181"/>
                <a:gd name="connsiteY553" fmla="*/ 935973 h 2311974"/>
                <a:gd name="connsiteX554" fmla="*/ 336702 w 1809181"/>
                <a:gd name="connsiteY554" fmla="*/ 921386 h 2311974"/>
                <a:gd name="connsiteX555" fmla="*/ 353300 w 1809181"/>
                <a:gd name="connsiteY555" fmla="*/ 921386 h 2311974"/>
                <a:gd name="connsiteX556" fmla="*/ 358043 w 1809181"/>
                <a:gd name="connsiteY556" fmla="*/ 909231 h 2311974"/>
                <a:gd name="connsiteX557" fmla="*/ 386496 w 1809181"/>
                <a:gd name="connsiteY557" fmla="*/ 909231 h 2311974"/>
                <a:gd name="connsiteX558" fmla="*/ 386496 w 1809181"/>
                <a:gd name="connsiteY558" fmla="*/ 899507 h 2311974"/>
                <a:gd name="connsiteX559" fmla="*/ 374641 w 1809181"/>
                <a:gd name="connsiteY559" fmla="*/ 894644 h 2311974"/>
                <a:gd name="connsiteX560" fmla="*/ 384125 w 1809181"/>
                <a:gd name="connsiteY560" fmla="*/ 882489 h 2311974"/>
                <a:gd name="connsiteX561" fmla="*/ 367527 w 1809181"/>
                <a:gd name="connsiteY561" fmla="*/ 872764 h 2311974"/>
                <a:gd name="connsiteX562" fmla="*/ 374641 w 1809181"/>
                <a:gd name="connsiteY562" fmla="*/ 865471 h 2311974"/>
                <a:gd name="connsiteX563" fmla="*/ 379383 w 1809181"/>
                <a:gd name="connsiteY563" fmla="*/ 867902 h 2311974"/>
                <a:gd name="connsiteX564" fmla="*/ 384125 w 1809181"/>
                <a:gd name="connsiteY564" fmla="*/ 860609 h 2311974"/>
                <a:gd name="connsiteX565" fmla="*/ 379383 w 1809181"/>
                <a:gd name="connsiteY565" fmla="*/ 860609 h 2311974"/>
                <a:gd name="connsiteX566" fmla="*/ 391239 w 1809181"/>
                <a:gd name="connsiteY566" fmla="*/ 853316 h 2311974"/>
                <a:gd name="connsiteX567" fmla="*/ 393610 w 1809181"/>
                <a:gd name="connsiteY567" fmla="*/ 846022 h 2311974"/>
                <a:gd name="connsiteX568" fmla="*/ 400723 w 1809181"/>
                <a:gd name="connsiteY568" fmla="*/ 858178 h 2311974"/>
                <a:gd name="connsiteX569" fmla="*/ 407837 w 1809181"/>
                <a:gd name="connsiteY569" fmla="*/ 853316 h 2311974"/>
                <a:gd name="connsiteX570" fmla="*/ 407837 w 1809181"/>
                <a:gd name="connsiteY570" fmla="*/ 831436 h 2311974"/>
                <a:gd name="connsiteX571" fmla="*/ 414950 w 1809181"/>
                <a:gd name="connsiteY571" fmla="*/ 831436 h 2311974"/>
                <a:gd name="connsiteX572" fmla="*/ 414950 w 1809181"/>
                <a:gd name="connsiteY572" fmla="*/ 811987 h 2311974"/>
                <a:gd name="connsiteX573" fmla="*/ 422063 w 1809181"/>
                <a:gd name="connsiteY573" fmla="*/ 809556 h 2311974"/>
                <a:gd name="connsiteX574" fmla="*/ 429177 w 1809181"/>
                <a:gd name="connsiteY574" fmla="*/ 802263 h 2311974"/>
                <a:gd name="connsiteX575" fmla="*/ 445775 w 1809181"/>
                <a:gd name="connsiteY575" fmla="*/ 804694 h 2311974"/>
                <a:gd name="connsiteX576" fmla="*/ 445775 w 1809181"/>
                <a:gd name="connsiteY576" fmla="*/ 809556 h 2311974"/>
                <a:gd name="connsiteX577" fmla="*/ 452888 w 1809181"/>
                <a:gd name="connsiteY577" fmla="*/ 804694 h 2311974"/>
                <a:gd name="connsiteX578" fmla="*/ 460002 w 1809181"/>
                <a:gd name="connsiteY578" fmla="*/ 804694 h 2311974"/>
                <a:gd name="connsiteX579" fmla="*/ 460002 w 1809181"/>
                <a:gd name="connsiteY579" fmla="*/ 802263 h 2311974"/>
                <a:gd name="connsiteX580" fmla="*/ 474229 w 1809181"/>
                <a:gd name="connsiteY580" fmla="*/ 797400 h 2311974"/>
                <a:gd name="connsiteX581" fmla="*/ 469486 w 1809181"/>
                <a:gd name="connsiteY581" fmla="*/ 777952 h 2311974"/>
                <a:gd name="connsiteX582" fmla="*/ 462373 w 1809181"/>
                <a:gd name="connsiteY582" fmla="*/ 770658 h 2311974"/>
                <a:gd name="connsiteX583" fmla="*/ 467115 w 1809181"/>
                <a:gd name="connsiteY583" fmla="*/ 768227 h 2311974"/>
                <a:gd name="connsiteX584" fmla="*/ 493198 w 1809181"/>
                <a:gd name="connsiteY584" fmla="*/ 763365 h 2311974"/>
                <a:gd name="connsiteX585" fmla="*/ 535878 w 1809181"/>
                <a:gd name="connsiteY585" fmla="*/ 741485 h 2311974"/>
                <a:gd name="connsiteX586" fmla="*/ 524023 w 1809181"/>
                <a:gd name="connsiteY586" fmla="*/ 726899 h 2311974"/>
                <a:gd name="connsiteX587" fmla="*/ 469486 w 1809181"/>
                <a:gd name="connsiteY587" fmla="*/ 705019 h 2311974"/>
                <a:gd name="connsiteX588" fmla="*/ 493198 w 1809181"/>
                <a:gd name="connsiteY588" fmla="*/ 680708 h 2311974"/>
                <a:gd name="connsiteX589" fmla="*/ 500311 w 1809181"/>
                <a:gd name="connsiteY589" fmla="*/ 673414 h 2311974"/>
                <a:gd name="connsiteX590" fmla="*/ 528765 w 1809181"/>
                <a:gd name="connsiteY590" fmla="*/ 670983 h 2311974"/>
                <a:gd name="connsiteX591" fmla="*/ 616497 w 1809181"/>
                <a:gd name="connsiteY591" fmla="*/ 692863 h 2311974"/>
                <a:gd name="connsiteX592" fmla="*/ 630724 w 1809181"/>
                <a:gd name="connsiteY592" fmla="*/ 688001 h 2311974"/>
                <a:gd name="connsiteX593" fmla="*/ 630724 w 1809181"/>
                <a:gd name="connsiteY593" fmla="*/ 695294 h 2311974"/>
                <a:gd name="connsiteX594" fmla="*/ 640208 w 1809181"/>
                <a:gd name="connsiteY594" fmla="*/ 695294 h 2311974"/>
                <a:gd name="connsiteX595" fmla="*/ 644951 w 1809181"/>
                <a:gd name="connsiteY595" fmla="*/ 678277 h 2311974"/>
                <a:gd name="connsiteX596" fmla="*/ 652064 w 1809181"/>
                <a:gd name="connsiteY596" fmla="*/ 666121 h 2311974"/>
                <a:gd name="connsiteX597" fmla="*/ 663920 w 1809181"/>
                <a:gd name="connsiteY597" fmla="*/ 688001 h 2311974"/>
                <a:gd name="connsiteX598" fmla="*/ 671033 w 1809181"/>
                <a:gd name="connsiteY598" fmla="*/ 685570 h 2311974"/>
                <a:gd name="connsiteX599" fmla="*/ 685260 w 1809181"/>
                <a:gd name="connsiteY599" fmla="*/ 700156 h 2311974"/>
                <a:gd name="connsiteX600" fmla="*/ 685260 w 1809181"/>
                <a:gd name="connsiteY600" fmla="*/ 700156 h 2311974"/>
                <a:gd name="connsiteX601" fmla="*/ 671033 w 1809181"/>
                <a:gd name="connsiteY601" fmla="*/ 685570 h 2311974"/>
                <a:gd name="connsiteX602" fmla="*/ 663920 w 1809181"/>
                <a:gd name="connsiteY602" fmla="*/ 688001 h 2311974"/>
                <a:gd name="connsiteX603" fmla="*/ 652064 w 1809181"/>
                <a:gd name="connsiteY603" fmla="*/ 666121 h 2311974"/>
                <a:gd name="connsiteX604" fmla="*/ 652064 w 1809181"/>
                <a:gd name="connsiteY604" fmla="*/ 658827 h 2311974"/>
                <a:gd name="connsiteX605" fmla="*/ 673404 w 1809181"/>
                <a:gd name="connsiteY605" fmla="*/ 646672 h 2311974"/>
                <a:gd name="connsiteX606" fmla="*/ 666291 w 1809181"/>
                <a:gd name="connsiteY606" fmla="*/ 639379 h 2311974"/>
                <a:gd name="connsiteX607" fmla="*/ 697116 w 1809181"/>
                <a:gd name="connsiteY607" fmla="*/ 629654 h 2311974"/>
                <a:gd name="connsiteX608" fmla="*/ 692374 w 1809181"/>
                <a:gd name="connsiteY608" fmla="*/ 615068 h 2311974"/>
                <a:gd name="connsiteX609" fmla="*/ 659178 w 1809181"/>
                <a:gd name="connsiteY609" fmla="*/ 610205 h 2311974"/>
                <a:gd name="connsiteX610" fmla="*/ 656806 w 1809181"/>
                <a:gd name="connsiteY610" fmla="*/ 595619 h 2311974"/>
                <a:gd name="connsiteX611" fmla="*/ 666291 w 1809181"/>
                <a:gd name="connsiteY611" fmla="*/ 534841 h 2311974"/>
                <a:gd name="connsiteX612" fmla="*/ 656806 w 1809181"/>
                <a:gd name="connsiteY612" fmla="*/ 525117 h 2311974"/>
                <a:gd name="connsiteX613" fmla="*/ 656806 w 1809181"/>
                <a:gd name="connsiteY613" fmla="*/ 503237 h 2311974"/>
                <a:gd name="connsiteX614" fmla="*/ 640208 w 1809181"/>
                <a:gd name="connsiteY614" fmla="*/ 503237 h 2311974"/>
                <a:gd name="connsiteX615" fmla="*/ 644951 w 1809181"/>
                <a:gd name="connsiteY615" fmla="*/ 471633 h 2311974"/>
                <a:gd name="connsiteX616" fmla="*/ 637837 w 1809181"/>
                <a:gd name="connsiteY616" fmla="*/ 464340 h 2311974"/>
                <a:gd name="connsiteX617" fmla="*/ 640208 w 1809181"/>
                <a:gd name="connsiteY617" fmla="*/ 444891 h 2311974"/>
                <a:gd name="connsiteX618" fmla="*/ 659178 w 1809181"/>
                <a:gd name="connsiteY618" fmla="*/ 444891 h 2311974"/>
                <a:gd name="connsiteX619" fmla="*/ 678147 w 1809181"/>
                <a:gd name="connsiteY619" fmla="*/ 430304 h 2311974"/>
                <a:gd name="connsiteX620" fmla="*/ 680518 w 1809181"/>
                <a:gd name="connsiteY620" fmla="*/ 427873 h 2311974"/>
                <a:gd name="connsiteX621" fmla="*/ 659178 w 1809181"/>
                <a:gd name="connsiteY621" fmla="*/ 423011 h 2311974"/>
                <a:gd name="connsiteX622" fmla="*/ 666291 w 1809181"/>
                <a:gd name="connsiteY622" fmla="*/ 405993 h 2311974"/>
                <a:gd name="connsiteX623" fmla="*/ 692374 w 1809181"/>
                <a:gd name="connsiteY623" fmla="*/ 408424 h 2311974"/>
                <a:gd name="connsiteX624" fmla="*/ 687631 w 1809181"/>
                <a:gd name="connsiteY624" fmla="*/ 388975 h 2311974"/>
                <a:gd name="connsiteX625" fmla="*/ 687631 w 1809181"/>
                <a:gd name="connsiteY625" fmla="*/ 374389 h 2311974"/>
                <a:gd name="connsiteX626" fmla="*/ 704229 w 1809181"/>
                <a:gd name="connsiteY626" fmla="*/ 374389 h 2311974"/>
                <a:gd name="connsiteX627" fmla="*/ 706600 w 1809181"/>
                <a:gd name="connsiteY627" fmla="*/ 367096 h 2311974"/>
                <a:gd name="connsiteX628" fmla="*/ 713714 w 1809181"/>
                <a:gd name="connsiteY628" fmla="*/ 364665 h 2311974"/>
                <a:gd name="connsiteX629" fmla="*/ 711343 w 1809181"/>
                <a:gd name="connsiteY629" fmla="*/ 347647 h 2311974"/>
                <a:gd name="connsiteX630" fmla="*/ 739796 w 1809181"/>
                <a:gd name="connsiteY630" fmla="*/ 337922 h 2311974"/>
                <a:gd name="connsiteX631" fmla="*/ 727941 w 1809181"/>
                <a:gd name="connsiteY631" fmla="*/ 333060 h 2311974"/>
                <a:gd name="connsiteX632" fmla="*/ 725569 w 1809181"/>
                <a:gd name="connsiteY632" fmla="*/ 311180 h 2311974"/>
                <a:gd name="connsiteX633" fmla="*/ 718456 w 1809181"/>
                <a:gd name="connsiteY633" fmla="*/ 308749 h 2311974"/>
                <a:gd name="connsiteX634" fmla="*/ 725569 w 1809181"/>
                <a:gd name="connsiteY634" fmla="*/ 299025 h 2311974"/>
                <a:gd name="connsiteX635" fmla="*/ 725569 w 1809181"/>
                <a:gd name="connsiteY635" fmla="*/ 296594 h 2311974"/>
                <a:gd name="connsiteX636" fmla="*/ 713714 w 1809181"/>
                <a:gd name="connsiteY636" fmla="*/ 291732 h 2311974"/>
                <a:gd name="connsiteX637" fmla="*/ 704229 w 1809181"/>
                <a:gd name="connsiteY637" fmla="*/ 299025 h 2311974"/>
                <a:gd name="connsiteX638" fmla="*/ 692374 w 1809181"/>
                <a:gd name="connsiteY638" fmla="*/ 282007 h 2311974"/>
                <a:gd name="connsiteX639" fmla="*/ 706600 w 1809181"/>
                <a:gd name="connsiteY639" fmla="*/ 255265 h 2311974"/>
                <a:gd name="connsiteX640" fmla="*/ 713714 w 1809181"/>
                <a:gd name="connsiteY640" fmla="*/ 267421 h 2311974"/>
                <a:gd name="connsiteX641" fmla="*/ 732683 w 1809181"/>
                <a:gd name="connsiteY641" fmla="*/ 240679 h 2311974"/>
                <a:gd name="connsiteX642" fmla="*/ 742167 w 1809181"/>
                <a:gd name="connsiteY642" fmla="*/ 240679 h 2311974"/>
                <a:gd name="connsiteX643" fmla="*/ 742167 w 1809181"/>
                <a:gd name="connsiteY643" fmla="*/ 233385 h 2311974"/>
                <a:gd name="connsiteX644" fmla="*/ 720827 w 1809181"/>
                <a:gd name="connsiteY644" fmla="*/ 218799 h 2311974"/>
                <a:gd name="connsiteX645" fmla="*/ 727941 w 1809181"/>
                <a:gd name="connsiteY645" fmla="*/ 199350 h 2311974"/>
                <a:gd name="connsiteX646" fmla="*/ 754023 w 1809181"/>
                <a:gd name="connsiteY646" fmla="*/ 199350 h 2311974"/>
                <a:gd name="connsiteX647" fmla="*/ 761137 w 1809181"/>
                <a:gd name="connsiteY647" fmla="*/ 192057 h 2311974"/>
                <a:gd name="connsiteX648" fmla="*/ 732683 w 1809181"/>
                <a:gd name="connsiteY648" fmla="*/ 150728 h 2311974"/>
                <a:gd name="connsiteX649" fmla="*/ 742167 w 1809181"/>
                <a:gd name="connsiteY649" fmla="*/ 131279 h 2311974"/>
                <a:gd name="connsiteX650" fmla="*/ 775363 w 1809181"/>
                <a:gd name="connsiteY650" fmla="*/ 116693 h 2311974"/>
                <a:gd name="connsiteX651" fmla="*/ 780106 w 1809181"/>
                <a:gd name="connsiteY651" fmla="*/ 131279 h 2311974"/>
                <a:gd name="connsiteX652" fmla="*/ 801446 w 1809181"/>
                <a:gd name="connsiteY652" fmla="*/ 116693 h 2311974"/>
                <a:gd name="connsiteX653" fmla="*/ 796704 w 1809181"/>
                <a:gd name="connsiteY653" fmla="*/ 109399 h 2311974"/>
                <a:gd name="connsiteX654" fmla="*/ 813302 w 1809181"/>
                <a:gd name="connsiteY654" fmla="*/ 102106 h 2311974"/>
                <a:gd name="connsiteX655" fmla="*/ 813302 w 1809181"/>
                <a:gd name="connsiteY655" fmla="*/ 94813 h 2311974"/>
                <a:gd name="connsiteX656" fmla="*/ 822786 w 1809181"/>
                <a:gd name="connsiteY656" fmla="*/ 87519 h 2311974"/>
                <a:gd name="connsiteX657" fmla="*/ 808559 w 1809181"/>
                <a:gd name="connsiteY657" fmla="*/ 53484 h 2311974"/>
                <a:gd name="connsiteX658" fmla="*/ 806188 w 1809181"/>
                <a:gd name="connsiteY658" fmla="*/ 7293 h 2311974"/>
                <a:gd name="connsiteX659" fmla="*/ 848869 w 1809181"/>
                <a:gd name="connsiteY659" fmla="*/ 17018 h 2311974"/>
                <a:gd name="connsiteX660" fmla="*/ 870209 w 1809181"/>
                <a:gd name="connsiteY660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187320 w 1809181"/>
                <a:gd name="connsiteY414" fmla="*/ 2119918 h 2311974"/>
                <a:gd name="connsiteX415" fmla="*/ 339073 w 1809181"/>
                <a:gd name="connsiteY415" fmla="*/ 2034829 h 2311974"/>
                <a:gd name="connsiteX416" fmla="*/ 343816 w 1809181"/>
                <a:gd name="connsiteY416" fmla="*/ 2034829 h 2311974"/>
                <a:gd name="connsiteX417" fmla="*/ 343816 w 1809181"/>
                <a:gd name="connsiteY417" fmla="*/ 2008087 h 2311974"/>
                <a:gd name="connsiteX418" fmla="*/ 317733 w 1809181"/>
                <a:gd name="connsiteY418" fmla="*/ 2008087 h 2311974"/>
                <a:gd name="connsiteX419" fmla="*/ 320104 w 1809181"/>
                <a:gd name="connsiteY419" fmla="*/ 2000794 h 2311974"/>
                <a:gd name="connsiteX420" fmla="*/ 312991 w 1809181"/>
                <a:gd name="connsiteY420" fmla="*/ 1998363 h 2311974"/>
                <a:gd name="connsiteX421" fmla="*/ 298764 w 1809181"/>
                <a:gd name="connsiteY421" fmla="*/ 2020243 h 2311974"/>
                <a:gd name="connsiteX422" fmla="*/ 265568 w 1809181"/>
                <a:gd name="connsiteY422" fmla="*/ 1991069 h 2311974"/>
                <a:gd name="connsiteX423" fmla="*/ 263197 w 1809181"/>
                <a:gd name="connsiteY423" fmla="*/ 1991069 h 2311974"/>
                <a:gd name="connsiteX424" fmla="*/ 234743 w 1809181"/>
                <a:gd name="connsiteY424" fmla="*/ 1944879 h 2311974"/>
                <a:gd name="connsiteX425" fmla="*/ 227630 w 1809181"/>
                <a:gd name="connsiteY425" fmla="*/ 1957034 h 2311974"/>
                <a:gd name="connsiteX426" fmla="*/ 215774 w 1809181"/>
                <a:gd name="connsiteY426" fmla="*/ 1942447 h 2311974"/>
                <a:gd name="connsiteX427" fmla="*/ 208661 w 1809181"/>
                <a:gd name="connsiteY427" fmla="*/ 1944879 h 2311974"/>
                <a:gd name="connsiteX428" fmla="*/ 196805 w 1809181"/>
                <a:gd name="connsiteY428" fmla="*/ 1930292 h 2311974"/>
                <a:gd name="connsiteX429" fmla="*/ 173094 w 1809181"/>
                <a:gd name="connsiteY429" fmla="*/ 1952172 h 2311974"/>
                <a:gd name="connsiteX430" fmla="*/ 139898 w 1809181"/>
                <a:gd name="connsiteY430" fmla="*/ 1893826 h 2311974"/>
                <a:gd name="connsiteX431" fmla="*/ 106702 w 1809181"/>
                <a:gd name="connsiteY431" fmla="*/ 1910843 h 2311974"/>
                <a:gd name="connsiteX432" fmla="*/ 99588 w 1809181"/>
                <a:gd name="connsiteY432" fmla="*/ 1903550 h 2311974"/>
                <a:gd name="connsiteX433" fmla="*/ 99588 w 1809181"/>
                <a:gd name="connsiteY433" fmla="*/ 1896257 h 2311974"/>
                <a:gd name="connsiteX434" fmla="*/ 106702 w 1809181"/>
                <a:gd name="connsiteY434" fmla="*/ 1893826 h 2311974"/>
                <a:gd name="connsiteX435" fmla="*/ 106702 w 1809181"/>
                <a:gd name="connsiteY435" fmla="*/ 1886532 h 2311974"/>
                <a:gd name="connsiteX436" fmla="*/ 87732 w 1809181"/>
                <a:gd name="connsiteY436" fmla="*/ 1888963 h 2311974"/>
                <a:gd name="connsiteX437" fmla="*/ 85361 w 1809181"/>
                <a:gd name="connsiteY437" fmla="*/ 1867083 h 2311974"/>
                <a:gd name="connsiteX438" fmla="*/ 101959 w 1809181"/>
                <a:gd name="connsiteY438" fmla="*/ 1867083 h 2311974"/>
                <a:gd name="connsiteX439" fmla="*/ 101959 w 1809181"/>
                <a:gd name="connsiteY439" fmla="*/ 1859790 h 2311974"/>
                <a:gd name="connsiteX440" fmla="*/ 113815 w 1809181"/>
                <a:gd name="connsiteY440" fmla="*/ 1862221 h 2311974"/>
                <a:gd name="connsiteX441" fmla="*/ 120928 w 1809181"/>
                <a:gd name="connsiteY441" fmla="*/ 1847635 h 2311974"/>
                <a:gd name="connsiteX442" fmla="*/ 85361 w 1809181"/>
                <a:gd name="connsiteY442" fmla="*/ 1852497 h 2311974"/>
                <a:gd name="connsiteX443" fmla="*/ 78248 w 1809181"/>
                <a:gd name="connsiteY443" fmla="*/ 1813599 h 2311974"/>
                <a:gd name="connsiteX444" fmla="*/ 71134 w 1809181"/>
                <a:gd name="connsiteY444" fmla="*/ 1813599 h 2311974"/>
                <a:gd name="connsiteX445" fmla="*/ 64021 w 1809181"/>
                <a:gd name="connsiteY445" fmla="*/ 1764977 h 2311974"/>
                <a:gd name="connsiteX446" fmla="*/ 23712 w 1809181"/>
                <a:gd name="connsiteY446" fmla="*/ 1772271 h 2311974"/>
                <a:gd name="connsiteX447" fmla="*/ 23712 w 1809181"/>
                <a:gd name="connsiteY447" fmla="*/ 1750391 h 2311974"/>
                <a:gd name="connsiteX448" fmla="*/ 26083 w 1809181"/>
                <a:gd name="connsiteY448" fmla="*/ 1747960 h 2311974"/>
                <a:gd name="connsiteX449" fmla="*/ 30825 w 1809181"/>
                <a:gd name="connsiteY449" fmla="*/ 1733373 h 2311974"/>
                <a:gd name="connsiteX450" fmla="*/ 30825 w 1809181"/>
                <a:gd name="connsiteY450" fmla="*/ 1723649 h 2311974"/>
                <a:gd name="connsiteX451" fmla="*/ 18969 w 1809181"/>
                <a:gd name="connsiteY451" fmla="*/ 1723649 h 2311974"/>
                <a:gd name="connsiteX452" fmla="*/ 16598 w 1809181"/>
                <a:gd name="connsiteY452" fmla="*/ 1701769 h 2311974"/>
                <a:gd name="connsiteX453" fmla="*/ 4743 w 1809181"/>
                <a:gd name="connsiteY453" fmla="*/ 1701769 h 2311974"/>
                <a:gd name="connsiteX454" fmla="*/ 0 w 1809181"/>
                <a:gd name="connsiteY454" fmla="*/ 1684751 h 2311974"/>
                <a:gd name="connsiteX455" fmla="*/ 23712 w 1809181"/>
                <a:gd name="connsiteY455" fmla="*/ 1675027 h 2311974"/>
                <a:gd name="connsiteX456" fmla="*/ 23712 w 1809181"/>
                <a:gd name="connsiteY456" fmla="*/ 1672596 h 2311974"/>
                <a:gd name="connsiteX457" fmla="*/ 47423 w 1809181"/>
                <a:gd name="connsiteY457" fmla="*/ 1672596 h 2311974"/>
                <a:gd name="connsiteX458" fmla="*/ 40310 w 1809181"/>
                <a:gd name="connsiteY458" fmla="*/ 1638560 h 2311974"/>
                <a:gd name="connsiteX459" fmla="*/ 18969 w 1809181"/>
                <a:gd name="connsiteY459" fmla="*/ 1643422 h 2311974"/>
                <a:gd name="connsiteX460" fmla="*/ 16598 w 1809181"/>
                <a:gd name="connsiteY460" fmla="*/ 1611818 h 2311974"/>
                <a:gd name="connsiteX461" fmla="*/ 23712 w 1809181"/>
                <a:gd name="connsiteY461" fmla="*/ 1611818 h 2311974"/>
                <a:gd name="connsiteX462" fmla="*/ 11856 w 1809181"/>
                <a:gd name="connsiteY462" fmla="*/ 1602094 h 2311974"/>
                <a:gd name="connsiteX463" fmla="*/ 23712 w 1809181"/>
                <a:gd name="connsiteY463" fmla="*/ 1597232 h 2311974"/>
                <a:gd name="connsiteX464" fmla="*/ 16598 w 1809181"/>
                <a:gd name="connsiteY464" fmla="*/ 1582645 h 2311974"/>
                <a:gd name="connsiteX465" fmla="*/ 18969 w 1809181"/>
                <a:gd name="connsiteY465" fmla="*/ 1570489 h 2311974"/>
                <a:gd name="connsiteX466" fmla="*/ 18969 w 1809181"/>
                <a:gd name="connsiteY466" fmla="*/ 1553472 h 2311974"/>
                <a:gd name="connsiteX467" fmla="*/ 30825 w 1809181"/>
                <a:gd name="connsiteY467" fmla="*/ 1548610 h 2311974"/>
                <a:gd name="connsiteX468" fmla="*/ 30825 w 1809181"/>
                <a:gd name="connsiteY468" fmla="*/ 1541316 h 2311974"/>
                <a:gd name="connsiteX469" fmla="*/ 37939 w 1809181"/>
                <a:gd name="connsiteY469" fmla="*/ 1548610 h 2311974"/>
                <a:gd name="connsiteX470" fmla="*/ 52165 w 1809181"/>
                <a:gd name="connsiteY470" fmla="*/ 1541316 h 2311974"/>
                <a:gd name="connsiteX471" fmla="*/ 47423 w 1809181"/>
                <a:gd name="connsiteY471" fmla="*/ 1541316 h 2311974"/>
                <a:gd name="connsiteX472" fmla="*/ 54537 w 1809181"/>
                <a:gd name="connsiteY472" fmla="*/ 1538885 h 2311974"/>
                <a:gd name="connsiteX473" fmla="*/ 59279 w 1809181"/>
                <a:gd name="connsiteY473" fmla="*/ 1546179 h 2311974"/>
                <a:gd name="connsiteX474" fmla="*/ 66392 w 1809181"/>
                <a:gd name="connsiteY474" fmla="*/ 1546179 h 2311974"/>
                <a:gd name="connsiteX475" fmla="*/ 80619 w 1809181"/>
                <a:gd name="connsiteY475" fmla="*/ 1553472 h 2311974"/>
                <a:gd name="connsiteX476" fmla="*/ 85361 w 1809181"/>
                <a:gd name="connsiteY476" fmla="*/ 1548610 h 2311974"/>
                <a:gd name="connsiteX477" fmla="*/ 94846 w 1809181"/>
                <a:gd name="connsiteY477" fmla="*/ 1560765 h 2311974"/>
                <a:gd name="connsiteX478" fmla="*/ 99588 w 1809181"/>
                <a:gd name="connsiteY478" fmla="*/ 1570489 h 2311974"/>
                <a:gd name="connsiteX479" fmla="*/ 106702 w 1809181"/>
                <a:gd name="connsiteY479" fmla="*/ 1568058 h 2311974"/>
                <a:gd name="connsiteX480" fmla="*/ 113815 w 1809181"/>
                <a:gd name="connsiteY480" fmla="*/ 1575352 h 2311974"/>
                <a:gd name="connsiteX481" fmla="*/ 128042 w 1809181"/>
                <a:gd name="connsiteY481" fmla="*/ 1570489 h 2311974"/>
                <a:gd name="connsiteX482" fmla="*/ 132784 w 1809181"/>
                <a:gd name="connsiteY482" fmla="*/ 1582645 h 2311974"/>
                <a:gd name="connsiteX483" fmla="*/ 154124 w 1809181"/>
                <a:gd name="connsiteY483" fmla="*/ 1587507 h 2311974"/>
                <a:gd name="connsiteX484" fmla="*/ 154124 w 1809181"/>
                <a:gd name="connsiteY484" fmla="*/ 1570489 h 2311974"/>
                <a:gd name="connsiteX485" fmla="*/ 163609 w 1809181"/>
                <a:gd name="connsiteY485" fmla="*/ 1570489 h 2311974"/>
                <a:gd name="connsiteX486" fmla="*/ 173094 w 1809181"/>
                <a:gd name="connsiteY486" fmla="*/ 1553472 h 2311974"/>
                <a:gd name="connsiteX487" fmla="*/ 161238 w 1809181"/>
                <a:gd name="connsiteY487" fmla="*/ 1473246 h 2311974"/>
                <a:gd name="connsiteX488" fmla="*/ 168351 w 1809181"/>
                <a:gd name="connsiteY488" fmla="*/ 1478108 h 2311974"/>
                <a:gd name="connsiteX489" fmla="*/ 173094 w 1809181"/>
                <a:gd name="connsiteY489" fmla="*/ 1465952 h 2311974"/>
                <a:gd name="connsiteX490" fmla="*/ 180207 w 1809181"/>
                <a:gd name="connsiteY490" fmla="*/ 1470814 h 2311974"/>
                <a:gd name="connsiteX491" fmla="*/ 180207 w 1809181"/>
                <a:gd name="connsiteY491" fmla="*/ 1465952 h 2311974"/>
                <a:gd name="connsiteX492" fmla="*/ 194434 w 1809181"/>
                <a:gd name="connsiteY492" fmla="*/ 1465952 h 2311974"/>
                <a:gd name="connsiteX493" fmla="*/ 180207 w 1809181"/>
                <a:gd name="connsiteY493" fmla="*/ 1376002 h 2311974"/>
                <a:gd name="connsiteX494" fmla="*/ 161238 w 1809181"/>
                <a:gd name="connsiteY494" fmla="*/ 1380864 h 2311974"/>
                <a:gd name="connsiteX495" fmla="*/ 161238 w 1809181"/>
                <a:gd name="connsiteY495" fmla="*/ 1373571 h 2311974"/>
                <a:gd name="connsiteX496" fmla="*/ 135155 w 1809181"/>
                <a:gd name="connsiteY496" fmla="*/ 1373571 h 2311974"/>
                <a:gd name="connsiteX497" fmla="*/ 132784 w 1809181"/>
                <a:gd name="connsiteY497" fmla="*/ 1346829 h 2311974"/>
                <a:gd name="connsiteX498" fmla="*/ 132784 w 1809181"/>
                <a:gd name="connsiteY498" fmla="*/ 1334673 h 2311974"/>
                <a:gd name="connsiteX499" fmla="*/ 139898 w 1809181"/>
                <a:gd name="connsiteY499" fmla="*/ 1327380 h 2311974"/>
                <a:gd name="connsiteX500" fmla="*/ 135155 w 1809181"/>
                <a:gd name="connsiteY500" fmla="*/ 1305500 h 2311974"/>
                <a:gd name="connsiteX501" fmla="*/ 142269 w 1809181"/>
                <a:gd name="connsiteY501" fmla="*/ 1303069 h 2311974"/>
                <a:gd name="connsiteX502" fmla="*/ 139898 w 1809181"/>
                <a:gd name="connsiteY502" fmla="*/ 1298207 h 2311974"/>
                <a:gd name="connsiteX503" fmla="*/ 142269 w 1809181"/>
                <a:gd name="connsiteY503" fmla="*/ 1295775 h 2311974"/>
                <a:gd name="connsiteX504" fmla="*/ 149382 w 1809181"/>
                <a:gd name="connsiteY504" fmla="*/ 1295775 h 2311974"/>
                <a:gd name="connsiteX505" fmla="*/ 149382 w 1809181"/>
                <a:gd name="connsiteY505" fmla="*/ 1276327 h 2311974"/>
                <a:gd name="connsiteX506" fmla="*/ 142269 w 1809181"/>
                <a:gd name="connsiteY506" fmla="*/ 1276327 h 2311974"/>
                <a:gd name="connsiteX507" fmla="*/ 142269 w 1809181"/>
                <a:gd name="connsiteY507" fmla="*/ 1247154 h 2311974"/>
                <a:gd name="connsiteX508" fmla="*/ 154124 w 1809181"/>
                <a:gd name="connsiteY508" fmla="*/ 1242291 h 2311974"/>
                <a:gd name="connsiteX509" fmla="*/ 149382 w 1809181"/>
                <a:gd name="connsiteY509" fmla="*/ 1220411 h 2311974"/>
                <a:gd name="connsiteX510" fmla="*/ 180207 w 1809181"/>
                <a:gd name="connsiteY510" fmla="*/ 1215549 h 2311974"/>
                <a:gd name="connsiteX511" fmla="*/ 175465 w 1809181"/>
                <a:gd name="connsiteY511" fmla="*/ 1198532 h 2311974"/>
                <a:gd name="connsiteX512" fmla="*/ 161238 w 1809181"/>
                <a:gd name="connsiteY512" fmla="*/ 1193669 h 2311974"/>
                <a:gd name="connsiteX513" fmla="*/ 154124 w 1809181"/>
                <a:gd name="connsiteY513" fmla="*/ 1179083 h 2311974"/>
                <a:gd name="connsiteX514" fmla="*/ 132784 w 1809181"/>
                <a:gd name="connsiteY514" fmla="*/ 1179083 h 2311974"/>
                <a:gd name="connsiteX515" fmla="*/ 128042 w 1809181"/>
                <a:gd name="connsiteY515" fmla="*/ 1157203 h 2311974"/>
                <a:gd name="connsiteX516" fmla="*/ 118557 w 1809181"/>
                <a:gd name="connsiteY516" fmla="*/ 1157203 h 2311974"/>
                <a:gd name="connsiteX517" fmla="*/ 99588 w 1809181"/>
                <a:gd name="connsiteY517" fmla="*/ 1157203 h 2311974"/>
                <a:gd name="connsiteX518" fmla="*/ 94846 w 1809181"/>
                <a:gd name="connsiteY518" fmla="*/ 1132892 h 2311974"/>
                <a:gd name="connsiteX519" fmla="*/ 87732 w 1809181"/>
                <a:gd name="connsiteY519" fmla="*/ 1115874 h 2311974"/>
                <a:gd name="connsiteX520" fmla="*/ 85361 w 1809181"/>
                <a:gd name="connsiteY520" fmla="*/ 1084270 h 2311974"/>
                <a:gd name="connsiteX521" fmla="*/ 92475 w 1809181"/>
                <a:gd name="connsiteY521" fmla="*/ 1084270 h 2311974"/>
                <a:gd name="connsiteX522" fmla="*/ 94846 w 1809181"/>
                <a:gd name="connsiteY522" fmla="*/ 1074546 h 2311974"/>
                <a:gd name="connsiteX523" fmla="*/ 85361 w 1809181"/>
                <a:gd name="connsiteY523" fmla="*/ 1047803 h 2311974"/>
                <a:gd name="connsiteX524" fmla="*/ 80619 w 1809181"/>
                <a:gd name="connsiteY524" fmla="*/ 1025924 h 2311974"/>
                <a:gd name="connsiteX525" fmla="*/ 73506 w 1809181"/>
                <a:gd name="connsiteY525" fmla="*/ 1025924 h 2311974"/>
                <a:gd name="connsiteX526" fmla="*/ 71134 w 1809181"/>
                <a:gd name="connsiteY526" fmla="*/ 1021061 h 2311974"/>
                <a:gd name="connsiteX527" fmla="*/ 85361 w 1809181"/>
                <a:gd name="connsiteY527" fmla="*/ 999182 h 2311974"/>
                <a:gd name="connsiteX528" fmla="*/ 99588 w 1809181"/>
                <a:gd name="connsiteY528" fmla="*/ 1004044 h 2311974"/>
                <a:gd name="connsiteX529" fmla="*/ 101959 w 1809181"/>
                <a:gd name="connsiteY529" fmla="*/ 1011337 h 2311974"/>
                <a:gd name="connsiteX530" fmla="*/ 113815 w 1809181"/>
                <a:gd name="connsiteY530" fmla="*/ 1018630 h 2311974"/>
                <a:gd name="connsiteX531" fmla="*/ 132784 w 1809181"/>
                <a:gd name="connsiteY531" fmla="*/ 1018630 h 2311974"/>
                <a:gd name="connsiteX532" fmla="*/ 135155 w 1809181"/>
                <a:gd name="connsiteY532" fmla="*/ 1025924 h 2311974"/>
                <a:gd name="connsiteX533" fmla="*/ 147011 w 1809181"/>
                <a:gd name="connsiteY533" fmla="*/ 1021061 h 2311974"/>
                <a:gd name="connsiteX534" fmla="*/ 154124 w 1809181"/>
                <a:gd name="connsiteY534" fmla="*/ 1004044 h 2311974"/>
                <a:gd name="connsiteX535" fmla="*/ 208661 w 1809181"/>
                <a:gd name="connsiteY535" fmla="*/ 1006475 h 2311974"/>
                <a:gd name="connsiteX536" fmla="*/ 241857 w 1809181"/>
                <a:gd name="connsiteY536" fmla="*/ 1040510 h 2311974"/>
                <a:gd name="connsiteX537" fmla="*/ 244228 w 1809181"/>
                <a:gd name="connsiteY537" fmla="*/ 1028355 h 2311974"/>
                <a:gd name="connsiteX538" fmla="*/ 237114 w 1809181"/>
                <a:gd name="connsiteY538" fmla="*/ 1028355 h 2311974"/>
                <a:gd name="connsiteX539" fmla="*/ 234743 w 1809181"/>
                <a:gd name="connsiteY539" fmla="*/ 1021061 h 2311974"/>
                <a:gd name="connsiteX540" fmla="*/ 222888 w 1809181"/>
                <a:gd name="connsiteY540" fmla="*/ 1011337 h 2311974"/>
                <a:gd name="connsiteX541" fmla="*/ 227630 w 1809181"/>
                <a:gd name="connsiteY541" fmla="*/ 1004044 h 2311974"/>
                <a:gd name="connsiteX542" fmla="*/ 234743 w 1809181"/>
                <a:gd name="connsiteY542" fmla="*/ 1004044 h 2311974"/>
                <a:gd name="connsiteX543" fmla="*/ 237114 w 1809181"/>
                <a:gd name="connsiteY543" fmla="*/ 991888 h 2311974"/>
                <a:gd name="connsiteX544" fmla="*/ 256084 w 1809181"/>
                <a:gd name="connsiteY544" fmla="*/ 991888 h 2311974"/>
                <a:gd name="connsiteX545" fmla="*/ 258455 w 1809181"/>
                <a:gd name="connsiteY545" fmla="*/ 977302 h 2311974"/>
                <a:gd name="connsiteX546" fmla="*/ 265568 w 1809181"/>
                <a:gd name="connsiteY546" fmla="*/ 979733 h 2311974"/>
                <a:gd name="connsiteX547" fmla="*/ 275053 w 1809181"/>
                <a:gd name="connsiteY547" fmla="*/ 965146 h 2311974"/>
                <a:gd name="connsiteX548" fmla="*/ 296393 w 1809181"/>
                <a:gd name="connsiteY548" fmla="*/ 970008 h 2311974"/>
                <a:gd name="connsiteX549" fmla="*/ 296393 w 1809181"/>
                <a:gd name="connsiteY549" fmla="*/ 977302 h 2311974"/>
                <a:gd name="connsiteX550" fmla="*/ 317733 w 1809181"/>
                <a:gd name="connsiteY550" fmla="*/ 991888 h 2311974"/>
                <a:gd name="connsiteX551" fmla="*/ 317733 w 1809181"/>
                <a:gd name="connsiteY551" fmla="*/ 943266 h 2311974"/>
                <a:gd name="connsiteX552" fmla="*/ 329589 w 1809181"/>
                <a:gd name="connsiteY552" fmla="*/ 935973 h 2311974"/>
                <a:gd name="connsiteX553" fmla="*/ 336702 w 1809181"/>
                <a:gd name="connsiteY553" fmla="*/ 921386 h 2311974"/>
                <a:gd name="connsiteX554" fmla="*/ 353300 w 1809181"/>
                <a:gd name="connsiteY554" fmla="*/ 921386 h 2311974"/>
                <a:gd name="connsiteX555" fmla="*/ 358043 w 1809181"/>
                <a:gd name="connsiteY555" fmla="*/ 909231 h 2311974"/>
                <a:gd name="connsiteX556" fmla="*/ 386496 w 1809181"/>
                <a:gd name="connsiteY556" fmla="*/ 909231 h 2311974"/>
                <a:gd name="connsiteX557" fmla="*/ 386496 w 1809181"/>
                <a:gd name="connsiteY557" fmla="*/ 899507 h 2311974"/>
                <a:gd name="connsiteX558" fmla="*/ 374641 w 1809181"/>
                <a:gd name="connsiteY558" fmla="*/ 894644 h 2311974"/>
                <a:gd name="connsiteX559" fmla="*/ 384125 w 1809181"/>
                <a:gd name="connsiteY559" fmla="*/ 882489 h 2311974"/>
                <a:gd name="connsiteX560" fmla="*/ 367527 w 1809181"/>
                <a:gd name="connsiteY560" fmla="*/ 872764 h 2311974"/>
                <a:gd name="connsiteX561" fmla="*/ 374641 w 1809181"/>
                <a:gd name="connsiteY561" fmla="*/ 865471 h 2311974"/>
                <a:gd name="connsiteX562" fmla="*/ 379383 w 1809181"/>
                <a:gd name="connsiteY562" fmla="*/ 867902 h 2311974"/>
                <a:gd name="connsiteX563" fmla="*/ 384125 w 1809181"/>
                <a:gd name="connsiteY563" fmla="*/ 860609 h 2311974"/>
                <a:gd name="connsiteX564" fmla="*/ 379383 w 1809181"/>
                <a:gd name="connsiteY564" fmla="*/ 860609 h 2311974"/>
                <a:gd name="connsiteX565" fmla="*/ 391239 w 1809181"/>
                <a:gd name="connsiteY565" fmla="*/ 853316 h 2311974"/>
                <a:gd name="connsiteX566" fmla="*/ 393610 w 1809181"/>
                <a:gd name="connsiteY566" fmla="*/ 846022 h 2311974"/>
                <a:gd name="connsiteX567" fmla="*/ 400723 w 1809181"/>
                <a:gd name="connsiteY567" fmla="*/ 858178 h 2311974"/>
                <a:gd name="connsiteX568" fmla="*/ 407837 w 1809181"/>
                <a:gd name="connsiteY568" fmla="*/ 853316 h 2311974"/>
                <a:gd name="connsiteX569" fmla="*/ 407837 w 1809181"/>
                <a:gd name="connsiteY569" fmla="*/ 831436 h 2311974"/>
                <a:gd name="connsiteX570" fmla="*/ 414950 w 1809181"/>
                <a:gd name="connsiteY570" fmla="*/ 831436 h 2311974"/>
                <a:gd name="connsiteX571" fmla="*/ 414950 w 1809181"/>
                <a:gd name="connsiteY571" fmla="*/ 811987 h 2311974"/>
                <a:gd name="connsiteX572" fmla="*/ 422063 w 1809181"/>
                <a:gd name="connsiteY572" fmla="*/ 809556 h 2311974"/>
                <a:gd name="connsiteX573" fmla="*/ 429177 w 1809181"/>
                <a:gd name="connsiteY573" fmla="*/ 802263 h 2311974"/>
                <a:gd name="connsiteX574" fmla="*/ 445775 w 1809181"/>
                <a:gd name="connsiteY574" fmla="*/ 804694 h 2311974"/>
                <a:gd name="connsiteX575" fmla="*/ 445775 w 1809181"/>
                <a:gd name="connsiteY575" fmla="*/ 809556 h 2311974"/>
                <a:gd name="connsiteX576" fmla="*/ 452888 w 1809181"/>
                <a:gd name="connsiteY576" fmla="*/ 804694 h 2311974"/>
                <a:gd name="connsiteX577" fmla="*/ 460002 w 1809181"/>
                <a:gd name="connsiteY577" fmla="*/ 804694 h 2311974"/>
                <a:gd name="connsiteX578" fmla="*/ 460002 w 1809181"/>
                <a:gd name="connsiteY578" fmla="*/ 802263 h 2311974"/>
                <a:gd name="connsiteX579" fmla="*/ 474229 w 1809181"/>
                <a:gd name="connsiteY579" fmla="*/ 797400 h 2311974"/>
                <a:gd name="connsiteX580" fmla="*/ 469486 w 1809181"/>
                <a:gd name="connsiteY580" fmla="*/ 777952 h 2311974"/>
                <a:gd name="connsiteX581" fmla="*/ 462373 w 1809181"/>
                <a:gd name="connsiteY581" fmla="*/ 770658 h 2311974"/>
                <a:gd name="connsiteX582" fmla="*/ 467115 w 1809181"/>
                <a:gd name="connsiteY582" fmla="*/ 768227 h 2311974"/>
                <a:gd name="connsiteX583" fmla="*/ 493198 w 1809181"/>
                <a:gd name="connsiteY583" fmla="*/ 763365 h 2311974"/>
                <a:gd name="connsiteX584" fmla="*/ 535878 w 1809181"/>
                <a:gd name="connsiteY584" fmla="*/ 741485 h 2311974"/>
                <a:gd name="connsiteX585" fmla="*/ 524023 w 1809181"/>
                <a:gd name="connsiteY585" fmla="*/ 726899 h 2311974"/>
                <a:gd name="connsiteX586" fmla="*/ 469486 w 1809181"/>
                <a:gd name="connsiteY586" fmla="*/ 705019 h 2311974"/>
                <a:gd name="connsiteX587" fmla="*/ 493198 w 1809181"/>
                <a:gd name="connsiteY587" fmla="*/ 680708 h 2311974"/>
                <a:gd name="connsiteX588" fmla="*/ 500311 w 1809181"/>
                <a:gd name="connsiteY588" fmla="*/ 673414 h 2311974"/>
                <a:gd name="connsiteX589" fmla="*/ 528765 w 1809181"/>
                <a:gd name="connsiteY589" fmla="*/ 670983 h 2311974"/>
                <a:gd name="connsiteX590" fmla="*/ 616497 w 1809181"/>
                <a:gd name="connsiteY590" fmla="*/ 692863 h 2311974"/>
                <a:gd name="connsiteX591" fmla="*/ 630724 w 1809181"/>
                <a:gd name="connsiteY591" fmla="*/ 688001 h 2311974"/>
                <a:gd name="connsiteX592" fmla="*/ 630724 w 1809181"/>
                <a:gd name="connsiteY592" fmla="*/ 695294 h 2311974"/>
                <a:gd name="connsiteX593" fmla="*/ 640208 w 1809181"/>
                <a:gd name="connsiteY593" fmla="*/ 695294 h 2311974"/>
                <a:gd name="connsiteX594" fmla="*/ 644951 w 1809181"/>
                <a:gd name="connsiteY594" fmla="*/ 678277 h 2311974"/>
                <a:gd name="connsiteX595" fmla="*/ 652064 w 1809181"/>
                <a:gd name="connsiteY595" fmla="*/ 666121 h 2311974"/>
                <a:gd name="connsiteX596" fmla="*/ 663920 w 1809181"/>
                <a:gd name="connsiteY596" fmla="*/ 688001 h 2311974"/>
                <a:gd name="connsiteX597" fmla="*/ 671033 w 1809181"/>
                <a:gd name="connsiteY597" fmla="*/ 685570 h 2311974"/>
                <a:gd name="connsiteX598" fmla="*/ 685260 w 1809181"/>
                <a:gd name="connsiteY598" fmla="*/ 700156 h 2311974"/>
                <a:gd name="connsiteX599" fmla="*/ 685260 w 1809181"/>
                <a:gd name="connsiteY599" fmla="*/ 700156 h 2311974"/>
                <a:gd name="connsiteX600" fmla="*/ 671033 w 1809181"/>
                <a:gd name="connsiteY600" fmla="*/ 685570 h 2311974"/>
                <a:gd name="connsiteX601" fmla="*/ 663920 w 1809181"/>
                <a:gd name="connsiteY601" fmla="*/ 688001 h 2311974"/>
                <a:gd name="connsiteX602" fmla="*/ 652064 w 1809181"/>
                <a:gd name="connsiteY602" fmla="*/ 666121 h 2311974"/>
                <a:gd name="connsiteX603" fmla="*/ 652064 w 1809181"/>
                <a:gd name="connsiteY603" fmla="*/ 658827 h 2311974"/>
                <a:gd name="connsiteX604" fmla="*/ 673404 w 1809181"/>
                <a:gd name="connsiteY604" fmla="*/ 646672 h 2311974"/>
                <a:gd name="connsiteX605" fmla="*/ 666291 w 1809181"/>
                <a:gd name="connsiteY605" fmla="*/ 639379 h 2311974"/>
                <a:gd name="connsiteX606" fmla="*/ 697116 w 1809181"/>
                <a:gd name="connsiteY606" fmla="*/ 629654 h 2311974"/>
                <a:gd name="connsiteX607" fmla="*/ 692374 w 1809181"/>
                <a:gd name="connsiteY607" fmla="*/ 615068 h 2311974"/>
                <a:gd name="connsiteX608" fmla="*/ 659178 w 1809181"/>
                <a:gd name="connsiteY608" fmla="*/ 610205 h 2311974"/>
                <a:gd name="connsiteX609" fmla="*/ 656806 w 1809181"/>
                <a:gd name="connsiteY609" fmla="*/ 595619 h 2311974"/>
                <a:gd name="connsiteX610" fmla="*/ 666291 w 1809181"/>
                <a:gd name="connsiteY610" fmla="*/ 534841 h 2311974"/>
                <a:gd name="connsiteX611" fmla="*/ 656806 w 1809181"/>
                <a:gd name="connsiteY611" fmla="*/ 525117 h 2311974"/>
                <a:gd name="connsiteX612" fmla="*/ 656806 w 1809181"/>
                <a:gd name="connsiteY612" fmla="*/ 503237 h 2311974"/>
                <a:gd name="connsiteX613" fmla="*/ 640208 w 1809181"/>
                <a:gd name="connsiteY613" fmla="*/ 503237 h 2311974"/>
                <a:gd name="connsiteX614" fmla="*/ 644951 w 1809181"/>
                <a:gd name="connsiteY614" fmla="*/ 471633 h 2311974"/>
                <a:gd name="connsiteX615" fmla="*/ 637837 w 1809181"/>
                <a:gd name="connsiteY615" fmla="*/ 464340 h 2311974"/>
                <a:gd name="connsiteX616" fmla="*/ 640208 w 1809181"/>
                <a:gd name="connsiteY616" fmla="*/ 444891 h 2311974"/>
                <a:gd name="connsiteX617" fmla="*/ 659178 w 1809181"/>
                <a:gd name="connsiteY617" fmla="*/ 444891 h 2311974"/>
                <a:gd name="connsiteX618" fmla="*/ 678147 w 1809181"/>
                <a:gd name="connsiteY618" fmla="*/ 430304 h 2311974"/>
                <a:gd name="connsiteX619" fmla="*/ 680518 w 1809181"/>
                <a:gd name="connsiteY619" fmla="*/ 427873 h 2311974"/>
                <a:gd name="connsiteX620" fmla="*/ 659178 w 1809181"/>
                <a:gd name="connsiteY620" fmla="*/ 423011 h 2311974"/>
                <a:gd name="connsiteX621" fmla="*/ 666291 w 1809181"/>
                <a:gd name="connsiteY621" fmla="*/ 405993 h 2311974"/>
                <a:gd name="connsiteX622" fmla="*/ 692374 w 1809181"/>
                <a:gd name="connsiteY622" fmla="*/ 408424 h 2311974"/>
                <a:gd name="connsiteX623" fmla="*/ 687631 w 1809181"/>
                <a:gd name="connsiteY623" fmla="*/ 388975 h 2311974"/>
                <a:gd name="connsiteX624" fmla="*/ 687631 w 1809181"/>
                <a:gd name="connsiteY624" fmla="*/ 374389 h 2311974"/>
                <a:gd name="connsiteX625" fmla="*/ 704229 w 1809181"/>
                <a:gd name="connsiteY625" fmla="*/ 374389 h 2311974"/>
                <a:gd name="connsiteX626" fmla="*/ 706600 w 1809181"/>
                <a:gd name="connsiteY626" fmla="*/ 367096 h 2311974"/>
                <a:gd name="connsiteX627" fmla="*/ 713714 w 1809181"/>
                <a:gd name="connsiteY627" fmla="*/ 364665 h 2311974"/>
                <a:gd name="connsiteX628" fmla="*/ 711343 w 1809181"/>
                <a:gd name="connsiteY628" fmla="*/ 347647 h 2311974"/>
                <a:gd name="connsiteX629" fmla="*/ 739796 w 1809181"/>
                <a:gd name="connsiteY629" fmla="*/ 337922 h 2311974"/>
                <a:gd name="connsiteX630" fmla="*/ 727941 w 1809181"/>
                <a:gd name="connsiteY630" fmla="*/ 333060 h 2311974"/>
                <a:gd name="connsiteX631" fmla="*/ 725569 w 1809181"/>
                <a:gd name="connsiteY631" fmla="*/ 311180 h 2311974"/>
                <a:gd name="connsiteX632" fmla="*/ 718456 w 1809181"/>
                <a:gd name="connsiteY632" fmla="*/ 308749 h 2311974"/>
                <a:gd name="connsiteX633" fmla="*/ 725569 w 1809181"/>
                <a:gd name="connsiteY633" fmla="*/ 299025 h 2311974"/>
                <a:gd name="connsiteX634" fmla="*/ 725569 w 1809181"/>
                <a:gd name="connsiteY634" fmla="*/ 296594 h 2311974"/>
                <a:gd name="connsiteX635" fmla="*/ 713714 w 1809181"/>
                <a:gd name="connsiteY635" fmla="*/ 291732 h 2311974"/>
                <a:gd name="connsiteX636" fmla="*/ 704229 w 1809181"/>
                <a:gd name="connsiteY636" fmla="*/ 299025 h 2311974"/>
                <a:gd name="connsiteX637" fmla="*/ 692374 w 1809181"/>
                <a:gd name="connsiteY637" fmla="*/ 282007 h 2311974"/>
                <a:gd name="connsiteX638" fmla="*/ 706600 w 1809181"/>
                <a:gd name="connsiteY638" fmla="*/ 255265 h 2311974"/>
                <a:gd name="connsiteX639" fmla="*/ 713714 w 1809181"/>
                <a:gd name="connsiteY639" fmla="*/ 267421 h 2311974"/>
                <a:gd name="connsiteX640" fmla="*/ 732683 w 1809181"/>
                <a:gd name="connsiteY640" fmla="*/ 240679 h 2311974"/>
                <a:gd name="connsiteX641" fmla="*/ 742167 w 1809181"/>
                <a:gd name="connsiteY641" fmla="*/ 240679 h 2311974"/>
                <a:gd name="connsiteX642" fmla="*/ 742167 w 1809181"/>
                <a:gd name="connsiteY642" fmla="*/ 233385 h 2311974"/>
                <a:gd name="connsiteX643" fmla="*/ 720827 w 1809181"/>
                <a:gd name="connsiteY643" fmla="*/ 218799 h 2311974"/>
                <a:gd name="connsiteX644" fmla="*/ 727941 w 1809181"/>
                <a:gd name="connsiteY644" fmla="*/ 199350 h 2311974"/>
                <a:gd name="connsiteX645" fmla="*/ 754023 w 1809181"/>
                <a:gd name="connsiteY645" fmla="*/ 199350 h 2311974"/>
                <a:gd name="connsiteX646" fmla="*/ 761137 w 1809181"/>
                <a:gd name="connsiteY646" fmla="*/ 192057 h 2311974"/>
                <a:gd name="connsiteX647" fmla="*/ 732683 w 1809181"/>
                <a:gd name="connsiteY647" fmla="*/ 150728 h 2311974"/>
                <a:gd name="connsiteX648" fmla="*/ 742167 w 1809181"/>
                <a:gd name="connsiteY648" fmla="*/ 131279 h 2311974"/>
                <a:gd name="connsiteX649" fmla="*/ 775363 w 1809181"/>
                <a:gd name="connsiteY649" fmla="*/ 116693 h 2311974"/>
                <a:gd name="connsiteX650" fmla="*/ 780106 w 1809181"/>
                <a:gd name="connsiteY650" fmla="*/ 131279 h 2311974"/>
                <a:gd name="connsiteX651" fmla="*/ 801446 w 1809181"/>
                <a:gd name="connsiteY651" fmla="*/ 116693 h 2311974"/>
                <a:gd name="connsiteX652" fmla="*/ 796704 w 1809181"/>
                <a:gd name="connsiteY652" fmla="*/ 109399 h 2311974"/>
                <a:gd name="connsiteX653" fmla="*/ 813302 w 1809181"/>
                <a:gd name="connsiteY653" fmla="*/ 102106 h 2311974"/>
                <a:gd name="connsiteX654" fmla="*/ 813302 w 1809181"/>
                <a:gd name="connsiteY654" fmla="*/ 94813 h 2311974"/>
                <a:gd name="connsiteX655" fmla="*/ 822786 w 1809181"/>
                <a:gd name="connsiteY655" fmla="*/ 87519 h 2311974"/>
                <a:gd name="connsiteX656" fmla="*/ 808559 w 1809181"/>
                <a:gd name="connsiteY656" fmla="*/ 53484 h 2311974"/>
                <a:gd name="connsiteX657" fmla="*/ 806188 w 1809181"/>
                <a:gd name="connsiteY657" fmla="*/ 7293 h 2311974"/>
                <a:gd name="connsiteX658" fmla="*/ 848869 w 1809181"/>
                <a:gd name="connsiteY658" fmla="*/ 17018 h 2311974"/>
                <a:gd name="connsiteX659" fmla="*/ 870209 w 1809181"/>
                <a:gd name="connsiteY659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39073 w 1809181"/>
                <a:gd name="connsiteY414" fmla="*/ 2034829 h 2311974"/>
                <a:gd name="connsiteX415" fmla="*/ 343816 w 1809181"/>
                <a:gd name="connsiteY415" fmla="*/ 2034829 h 2311974"/>
                <a:gd name="connsiteX416" fmla="*/ 343816 w 1809181"/>
                <a:gd name="connsiteY416" fmla="*/ 2008087 h 2311974"/>
                <a:gd name="connsiteX417" fmla="*/ 317733 w 1809181"/>
                <a:gd name="connsiteY417" fmla="*/ 2008087 h 2311974"/>
                <a:gd name="connsiteX418" fmla="*/ 320104 w 1809181"/>
                <a:gd name="connsiteY418" fmla="*/ 2000794 h 2311974"/>
                <a:gd name="connsiteX419" fmla="*/ 312991 w 1809181"/>
                <a:gd name="connsiteY419" fmla="*/ 1998363 h 2311974"/>
                <a:gd name="connsiteX420" fmla="*/ 298764 w 1809181"/>
                <a:gd name="connsiteY420" fmla="*/ 2020243 h 2311974"/>
                <a:gd name="connsiteX421" fmla="*/ 265568 w 1809181"/>
                <a:gd name="connsiteY421" fmla="*/ 1991069 h 2311974"/>
                <a:gd name="connsiteX422" fmla="*/ 263197 w 1809181"/>
                <a:gd name="connsiteY422" fmla="*/ 1991069 h 2311974"/>
                <a:gd name="connsiteX423" fmla="*/ 234743 w 1809181"/>
                <a:gd name="connsiteY423" fmla="*/ 1944879 h 2311974"/>
                <a:gd name="connsiteX424" fmla="*/ 227630 w 1809181"/>
                <a:gd name="connsiteY424" fmla="*/ 1957034 h 2311974"/>
                <a:gd name="connsiteX425" fmla="*/ 215774 w 1809181"/>
                <a:gd name="connsiteY425" fmla="*/ 1942447 h 2311974"/>
                <a:gd name="connsiteX426" fmla="*/ 208661 w 1809181"/>
                <a:gd name="connsiteY426" fmla="*/ 1944879 h 2311974"/>
                <a:gd name="connsiteX427" fmla="*/ 196805 w 1809181"/>
                <a:gd name="connsiteY427" fmla="*/ 1930292 h 2311974"/>
                <a:gd name="connsiteX428" fmla="*/ 173094 w 1809181"/>
                <a:gd name="connsiteY428" fmla="*/ 1952172 h 2311974"/>
                <a:gd name="connsiteX429" fmla="*/ 139898 w 1809181"/>
                <a:gd name="connsiteY429" fmla="*/ 1893826 h 2311974"/>
                <a:gd name="connsiteX430" fmla="*/ 106702 w 1809181"/>
                <a:gd name="connsiteY430" fmla="*/ 1910843 h 2311974"/>
                <a:gd name="connsiteX431" fmla="*/ 99588 w 1809181"/>
                <a:gd name="connsiteY431" fmla="*/ 1903550 h 2311974"/>
                <a:gd name="connsiteX432" fmla="*/ 99588 w 1809181"/>
                <a:gd name="connsiteY432" fmla="*/ 1896257 h 2311974"/>
                <a:gd name="connsiteX433" fmla="*/ 106702 w 1809181"/>
                <a:gd name="connsiteY433" fmla="*/ 1893826 h 2311974"/>
                <a:gd name="connsiteX434" fmla="*/ 106702 w 1809181"/>
                <a:gd name="connsiteY434" fmla="*/ 1886532 h 2311974"/>
                <a:gd name="connsiteX435" fmla="*/ 87732 w 1809181"/>
                <a:gd name="connsiteY435" fmla="*/ 1888963 h 2311974"/>
                <a:gd name="connsiteX436" fmla="*/ 85361 w 1809181"/>
                <a:gd name="connsiteY436" fmla="*/ 1867083 h 2311974"/>
                <a:gd name="connsiteX437" fmla="*/ 101959 w 1809181"/>
                <a:gd name="connsiteY437" fmla="*/ 1867083 h 2311974"/>
                <a:gd name="connsiteX438" fmla="*/ 101959 w 1809181"/>
                <a:gd name="connsiteY438" fmla="*/ 1859790 h 2311974"/>
                <a:gd name="connsiteX439" fmla="*/ 113815 w 1809181"/>
                <a:gd name="connsiteY439" fmla="*/ 1862221 h 2311974"/>
                <a:gd name="connsiteX440" fmla="*/ 120928 w 1809181"/>
                <a:gd name="connsiteY440" fmla="*/ 1847635 h 2311974"/>
                <a:gd name="connsiteX441" fmla="*/ 85361 w 1809181"/>
                <a:gd name="connsiteY441" fmla="*/ 1852497 h 2311974"/>
                <a:gd name="connsiteX442" fmla="*/ 78248 w 1809181"/>
                <a:gd name="connsiteY442" fmla="*/ 1813599 h 2311974"/>
                <a:gd name="connsiteX443" fmla="*/ 71134 w 1809181"/>
                <a:gd name="connsiteY443" fmla="*/ 1813599 h 2311974"/>
                <a:gd name="connsiteX444" fmla="*/ 64021 w 1809181"/>
                <a:gd name="connsiteY444" fmla="*/ 1764977 h 2311974"/>
                <a:gd name="connsiteX445" fmla="*/ 23712 w 1809181"/>
                <a:gd name="connsiteY445" fmla="*/ 1772271 h 2311974"/>
                <a:gd name="connsiteX446" fmla="*/ 23712 w 1809181"/>
                <a:gd name="connsiteY446" fmla="*/ 1750391 h 2311974"/>
                <a:gd name="connsiteX447" fmla="*/ 26083 w 1809181"/>
                <a:gd name="connsiteY447" fmla="*/ 1747960 h 2311974"/>
                <a:gd name="connsiteX448" fmla="*/ 30825 w 1809181"/>
                <a:gd name="connsiteY448" fmla="*/ 1733373 h 2311974"/>
                <a:gd name="connsiteX449" fmla="*/ 30825 w 1809181"/>
                <a:gd name="connsiteY449" fmla="*/ 1723649 h 2311974"/>
                <a:gd name="connsiteX450" fmla="*/ 18969 w 1809181"/>
                <a:gd name="connsiteY450" fmla="*/ 1723649 h 2311974"/>
                <a:gd name="connsiteX451" fmla="*/ 16598 w 1809181"/>
                <a:gd name="connsiteY451" fmla="*/ 1701769 h 2311974"/>
                <a:gd name="connsiteX452" fmla="*/ 4743 w 1809181"/>
                <a:gd name="connsiteY452" fmla="*/ 1701769 h 2311974"/>
                <a:gd name="connsiteX453" fmla="*/ 0 w 1809181"/>
                <a:gd name="connsiteY453" fmla="*/ 1684751 h 2311974"/>
                <a:gd name="connsiteX454" fmla="*/ 23712 w 1809181"/>
                <a:gd name="connsiteY454" fmla="*/ 1675027 h 2311974"/>
                <a:gd name="connsiteX455" fmla="*/ 23712 w 1809181"/>
                <a:gd name="connsiteY455" fmla="*/ 1672596 h 2311974"/>
                <a:gd name="connsiteX456" fmla="*/ 47423 w 1809181"/>
                <a:gd name="connsiteY456" fmla="*/ 1672596 h 2311974"/>
                <a:gd name="connsiteX457" fmla="*/ 40310 w 1809181"/>
                <a:gd name="connsiteY457" fmla="*/ 1638560 h 2311974"/>
                <a:gd name="connsiteX458" fmla="*/ 18969 w 1809181"/>
                <a:gd name="connsiteY458" fmla="*/ 1643422 h 2311974"/>
                <a:gd name="connsiteX459" fmla="*/ 16598 w 1809181"/>
                <a:gd name="connsiteY459" fmla="*/ 1611818 h 2311974"/>
                <a:gd name="connsiteX460" fmla="*/ 23712 w 1809181"/>
                <a:gd name="connsiteY460" fmla="*/ 1611818 h 2311974"/>
                <a:gd name="connsiteX461" fmla="*/ 11856 w 1809181"/>
                <a:gd name="connsiteY461" fmla="*/ 1602094 h 2311974"/>
                <a:gd name="connsiteX462" fmla="*/ 23712 w 1809181"/>
                <a:gd name="connsiteY462" fmla="*/ 1597232 h 2311974"/>
                <a:gd name="connsiteX463" fmla="*/ 16598 w 1809181"/>
                <a:gd name="connsiteY463" fmla="*/ 1582645 h 2311974"/>
                <a:gd name="connsiteX464" fmla="*/ 18969 w 1809181"/>
                <a:gd name="connsiteY464" fmla="*/ 1570489 h 2311974"/>
                <a:gd name="connsiteX465" fmla="*/ 18969 w 1809181"/>
                <a:gd name="connsiteY465" fmla="*/ 1553472 h 2311974"/>
                <a:gd name="connsiteX466" fmla="*/ 30825 w 1809181"/>
                <a:gd name="connsiteY466" fmla="*/ 1548610 h 2311974"/>
                <a:gd name="connsiteX467" fmla="*/ 30825 w 1809181"/>
                <a:gd name="connsiteY467" fmla="*/ 1541316 h 2311974"/>
                <a:gd name="connsiteX468" fmla="*/ 37939 w 1809181"/>
                <a:gd name="connsiteY468" fmla="*/ 1548610 h 2311974"/>
                <a:gd name="connsiteX469" fmla="*/ 52165 w 1809181"/>
                <a:gd name="connsiteY469" fmla="*/ 1541316 h 2311974"/>
                <a:gd name="connsiteX470" fmla="*/ 47423 w 1809181"/>
                <a:gd name="connsiteY470" fmla="*/ 1541316 h 2311974"/>
                <a:gd name="connsiteX471" fmla="*/ 54537 w 1809181"/>
                <a:gd name="connsiteY471" fmla="*/ 1538885 h 2311974"/>
                <a:gd name="connsiteX472" fmla="*/ 59279 w 1809181"/>
                <a:gd name="connsiteY472" fmla="*/ 1546179 h 2311974"/>
                <a:gd name="connsiteX473" fmla="*/ 66392 w 1809181"/>
                <a:gd name="connsiteY473" fmla="*/ 1546179 h 2311974"/>
                <a:gd name="connsiteX474" fmla="*/ 80619 w 1809181"/>
                <a:gd name="connsiteY474" fmla="*/ 1553472 h 2311974"/>
                <a:gd name="connsiteX475" fmla="*/ 85361 w 1809181"/>
                <a:gd name="connsiteY475" fmla="*/ 1548610 h 2311974"/>
                <a:gd name="connsiteX476" fmla="*/ 94846 w 1809181"/>
                <a:gd name="connsiteY476" fmla="*/ 1560765 h 2311974"/>
                <a:gd name="connsiteX477" fmla="*/ 99588 w 1809181"/>
                <a:gd name="connsiteY477" fmla="*/ 1570489 h 2311974"/>
                <a:gd name="connsiteX478" fmla="*/ 106702 w 1809181"/>
                <a:gd name="connsiteY478" fmla="*/ 1568058 h 2311974"/>
                <a:gd name="connsiteX479" fmla="*/ 113815 w 1809181"/>
                <a:gd name="connsiteY479" fmla="*/ 1575352 h 2311974"/>
                <a:gd name="connsiteX480" fmla="*/ 128042 w 1809181"/>
                <a:gd name="connsiteY480" fmla="*/ 1570489 h 2311974"/>
                <a:gd name="connsiteX481" fmla="*/ 132784 w 1809181"/>
                <a:gd name="connsiteY481" fmla="*/ 1582645 h 2311974"/>
                <a:gd name="connsiteX482" fmla="*/ 154124 w 1809181"/>
                <a:gd name="connsiteY482" fmla="*/ 1587507 h 2311974"/>
                <a:gd name="connsiteX483" fmla="*/ 154124 w 1809181"/>
                <a:gd name="connsiteY483" fmla="*/ 1570489 h 2311974"/>
                <a:gd name="connsiteX484" fmla="*/ 163609 w 1809181"/>
                <a:gd name="connsiteY484" fmla="*/ 1570489 h 2311974"/>
                <a:gd name="connsiteX485" fmla="*/ 173094 w 1809181"/>
                <a:gd name="connsiteY485" fmla="*/ 1553472 h 2311974"/>
                <a:gd name="connsiteX486" fmla="*/ 161238 w 1809181"/>
                <a:gd name="connsiteY486" fmla="*/ 1473246 h 2311974"/>
                <a:gd name="connsiteX487" fmla="*/ 168351 w 1809181"/>
                <a:gd name="connsiteY487" fmla="*/ 1478108 h 2311974"/>
                <a:gd name="connsiteX488" fmla="*/ 173094 w 1809181"/>
                <a:gd name="connsiteY488" fmla="*/ 1465952 h 2311974"/>
                <a:gd name="connsiteX489" fmla="*/ 180207 w 1809181"/>
                <a:gd name="connsiteY489" fmla="*/ 1470814 h 2311974"/>
                <a:gd name="connsiteX490" fmla="*/ 180207 w 1809181"/>
                <a:gd name="connsiteY490" fmla="*/ 1465952 h 2311974"/>
                <a:gd name="connsiteX491" fmla="*/ 194434 w 1809181"/>
                <a:gd name="connsiteY491" fmla="*/ 1465952 h 2311974"/>
                <a:gd name="connsiteX492" fmla="*/ 180207 w 1809181"/>
                <a:gd name="connsiteY492" fmla="*/ 1376002 h 2311974"/>
                <a:gd name="connsiteX493" fmla="*/ 161238 w 1809181"/>
                <a:gd name="connsiteY493" fmla="*/ 1380864 h 2311974"/>
                <a:gd name="connsiteX494" fmla="*/ 161238 w 1809181"/>
                <a:gd name="connsiteY494" fmla="*/ 1373571 h 2311974"/>
                <a:gd name="connsiteX495" fmla="*/ 135155 w 1809181"/>
                <a:gd name="connsiteY495" fmla="*/ 1373571 h 2311974"/>
                <a:gd name="connsiteX496" fmla="*/ 132784 w 1809181"/>
                <a:gd name="connsiteY496" fmla="*/ 1346829 h 2311974"/>
                <a:gd name="connsiteX497" fmla="*/ 132784 w 1809181"/>
                <a:gd name="connsiteY497" fmla="*/ 1334673 h 2311974"/>
                <a:gd name="connsiteX498" fmla="*/ 139898 w 1809181"/>
                <a:gd name="connsiteY498" fmla="*/ 1327380 h 2311974"/>
                <a:gd name="connsiteX499" fmla="*/ 135155 w 1809181"/>
                <a:gd name="connsiteY499" fmla="*/ 1305500 h 2311974"/>
                <a:gd name="connsiteX500" fmla="*/ 142269 w 1809181"/>
                <a:gd name="connsiteY500" fmla="*/ 1303069 h 2311974"/>
                <a:gd name="connsiteX501" fmla="*/ 139898 w 1809181"/>
                <a:gd name="connsiteY501" fmla="*/ 1298207 h 2311974"/>
                <a:gd name="connsiteX502" fmla="*/ 142269 w 1809181"/>
                <a:gd name="connsiteY502" fmla="*/ 1295775 h 2311974"/>
                <a:gd name="connsiteX503" fmla="*/ 149382 w 1809181"/>
                <a:gd name="connsiteY503" fmla="*/ 1295775 h 2311974"/>
                <a:gd name="connsiteX504" fmla="*/ 149382 w 1809181"/>
                <a:gd name="connsiteY504" fmla="*/ 1276327 h 2311974"/>
                <a:gd name="connsiteX505" fmla="*/ 142269 w 1809181"/>
                <a:gd name="connsiteY505" fmla="*/ 1276327 h 2311974"/>
                <a:gd name="connsiteX506" fmla="*/ 142269 w 1809181"/>
                <a:gd name="connsiteY506" fmla="*/ 1247154 h 2311974"/>
                <a:gd name="connsiteX507" fmla="*/ 154124 w 1809181"/>
                <a:gd name="connsiteY507" fmla="*/ 1242291 h 2311974"/>
                <a:gd name="connsiteX508" fmla="*/ 149382 w 1809181"/>
                <a:gd name="connsiteY508" fmla="*/ 1220411 h 2311974"/>
                <a:gd name="connsiteX509" fmla="*/ 180207 w 1809181"/>
                <a:gd name="connsiteY509" fmla="*/ 1215549 h 2311974"/>
                <a:gd name="connsiteX510" fmla="*/ 175465 w 1809181"/>
                <a:gd name="connsiteY510" fmla="*/ 1198532 h 2311974"/>
                <a:gd name="connsiteX511" fmla="*/ 161238 w 1809181"/>
                <a:gd name="connsiteY511" fmla="*/ 1193669 h 2311974"/>
                <a:gd name="connsiteX512" fmla="*/ 154124 w 1809181"/>
                <a:gd name="connsiteY512" fmla="*/ 1179083 h 2311974"/>
                <a:gd name="connsiteX513" fmla="*/ 132784 w 1809181"/>
                <a:gd name="connsiteY513" fmla="*/ 1179083 h 2311974"/>
                <a:gd name="connsiteX514" fmla="*/ 128042 w 1809181"/>
                <a:gd name="connsiteY514" fmla="*/ 1157203 h 2311974"/>
                <a:gd name="connsiteX515" fmla="*/ 118557 w 1809181"/>
                <a:gd name="connsiteY515" fmla="*/ 1157203 h 2311974"/>
                <a:gd name="connsiteX516" fmla="*/ 99588 w 1809181"/>
                <a:gd name="connsiteY516" fmla="*/ 1157203 h 2311974"/>
                <a:gd name="connsiteX517" fmla="*/ 94846 w 1809181"/>
                <a:gd name="connsiteY517" fmla="*/ 1132892 h 2311974"/>
                <a:gd name="connsiteX518" fmla="*/ 87732 w 1809181"/>
                <a:gd name="connsiteY518" fmla="*/ 1115874 h 2311974"/>
                <a:gd name="connsiteX519" fmla="*/ 85361 w 1809181"/>
                <a:gd name="connsiteY519" fmla="*/ 1084270 h 2311974"/>
                <a:gd name="connsiteX520" fmla="*/ 92475 w 1809181"/>
                <a:gd name="connsiteY520" fmla="*/ 1084270 h 2311974"/>
                <a:gd name="connsiteX521" fmla="*/ 94846 w 1809181"/>
                <a:gd name="connsiteY521" fmla="*/ 1074546 h 2311974"/>
                <a:gd name="connsiteX522" fmla="*/ 85361 w 1809181"/>
                <a:gd name="connsiteY522" fmla="*/ 1047803 h 2311974"/>
                <a:gd name="connsiteX523" fmla="*/ 80619 w 1809181"/>
                <a:gd name="connsiteY523" fmla="*/ 1025924 h 2311974"/>
                <a:gd name="connsiteX524" fmla="*/ 73506 w 1809181"/>
                <a:gd name="connsiteY524" fmla="*/ 1025924 h 2311974"/>
                <a:gd name="connsiteX525" fmla="*/ 71134 w 1809181"/>
                <a:gd name="connsiteY525" fmla="*/ 1021061 h 2311974"/>
                <a:gd name="connsiteX526" fmla="*/ 85361 w 1809181"/>
                <a:gd name="connsiteY526" fmla="*/ 999182 h 2311974"/>
                <a:gd name="connsiteX527" fmla="*/ 99588 w 1809181"/>
                <a:gd name="connsiteY527" fmla="*/ 1004044 h 2311974"/>
                <a:gd name="connsiteX528" fmla="*/ 101959 w 1809181"/>
                <a:gd name="connsiteY528" fmla="*/ 1011337 h 2311974"/>
                <a:gd name="connsiteX529" fmla="*/ 113815 w 1809181"/>
                <a:gd name="connsiteY529" fmla="*/ 1018630 h 2311974"/>
                <a:gd name="connsiteX530" fmla="*/ 132784 w 1809181"/>
                <a:gd name="connsiteY530" fmla="*/ 1018630 h 2311974"/>
                <a:gd name="connsiteX531" fmla="*/ 135155 w 1809181"/>
                <a:gd name="connsiteY531" fmla="*/ 1025924 h 2311974"/>
                <a:gd name="connsiteX532" fmla="*/ 147011 w 1809181"/>
                <a:gd name="connsiteY532" fmla="*/ 1021061 h 2311974"/>
                <a:gd name="connsiteX533" fmla="*/ 154124 w 1809181"/>
                <a:gd name="connsiteY533" fmla="*/ 1004044 h 2311974"/>
                <a:gd name="connsiteX534" fmla="*/ 208661 w 1809181"/>
                <a:gd name="connsiteY534" fmla="*/ 1006475 h 2311974"/>
                <a:gd name="connsiteX535" fmla="*/ 241857 w 1809181"/>
                <a:gd name="connsiteY535" fmla="*/ 1040510 h 2311974"/>
                <a:gd name="connsiteX536" fmla="*/ 244228 w 1809181"/>
                <a:gd name="connsiteY536" fmla="*/ 1028355 h 2311974"/>
                <a:gd name="connsiteX537" fmla="*/ 237114 w 1809181"/>
                <a:gd name="connsiteY537" fmla="*/ 1028355 h 2311974"/>
                <a:gd name="connsiteX538" fmla="*/ 234743 w 1809181"/>
                <a:gd name="connsiteY538" fmla="*/ 1021061 h 2311974"/>
                <a:gd name="connsiteX539" fmla="*/ 222888 w 1809181"/>
                <a:gd name="connsiteY539" fmla="*/ 1011337 h 2311974"/>
                <a:gd name="connsiteX540" fmla="*/ 227630 w 1809181"/>
                <a:gd name="connsiteY540" fmla="*/ 1004044 h 2311974"/>
                <a:gd name="connsiteX541" fmla="*/ 234743 w 1809181"/>
                <a:gd name="connsiteY541" fmla="*/ 1004044 h 2311974"/>
                <a:gd name="connsiteX542" fmla="*/ 237114 w 1809181"/>
                <a:gd name="connsiteY542" fmla="*/ 991888 h 2311974"/>
                <a:gd name="connsiteX543" fmla="*/ 256084 w 1809181"/>
                <a:gd name="connsiteY543" fmla="*/ 991888 h 2311974"/>
                <a:gd name="connsiteX544" fmla="*/ 258455 w 1809181"/>
                <a:gd name="connsiteY544" fmla="*/ 977302 h 2311974"/>
                <a:gd name="connsiteX545" fmla="*/ 265568 w 1809181"/>
                <a:gd name="connsiteY545" fmla="*/ 979733 h 2311974"/>
                <a:gd name="connsiteX546" fmla="*/ 275053 w 1809181"/>
                <a:gd name="connsiteY546" fmla="*/ 965146 h 2311974"/>
                <a:gd name="connsiteX547" fmla="*/ 296393 w 1809181"/>
                <a:gd name="connsiteY547" fmla="*/ 970008 h 2311974"/>
                <a:gd name="connsiteX548" fmla="*/ 296393 w 1809181"/>
                <a:gd name="connsiteY548" fmla="*/ 977302 h 2311974"/>
                <a:gd name="connsiteX549" fmla="*/ 317733 w 1809181"/>
                <a:gd name="connsiteY549" fmla="*/ 991888 h 2311974"/>
                <a:gd name="connsiteX550" fmla="*/ 317733 w 1809181"/>
                <a:gd name="connsiteY550" fmla="*/ 943266 h 2311974"/>
                <a:gd name="connsiteX551" fmla="*/ 329589 w 1809181"/>
                <a:gd name="connsiteY551" fmla="*/ 935973 h 2311974"/>
                <a:gd name="connsiteX552" fmla="*/ 336702 w 1809181"/>
                <a:gd name="connsiteY552" fmla="*/ 921386 h 2311974"/>
                <a:gd name="connsiteX553" fmla="*/ 353300 w 1809181"/>
                <a:gd name="connsiteY553" fmla="*/ 921386 h 2311974"/>
                <a:gd name="connsiteX554" fmla="*/ 358043 w 1809181"/>
                <a:gd name="connsiteY554" fmla="*/ 909231 h 2311974"/>
                <a:gd name="connsiteX555" fmla="*/ 386496 w 1809181"/>
                <a:gd name="connsiteY555" fmla="*/ 909231 h 2311974"/>
                <a:gd name="connsiteX556" fmla="*/ 386496 w 1809181"/>
                <a:gd name="connsiteY556" fmla="*/ 899507 h 2311974"/>
                <a:gd name="connsiteX557" fmla="*/ 374641 w 1809181"/>
                <a:gd name="connsiteY557" fmla="*/ 894644 h 2311974"/>
                <a:gd name="connsiteX558" fmla="*/ 384125 w 1809181"/>
                <a:gd name="connsiteY558" fmla="*/ 882489 h 2311974"/>
                <a:gd name="connsiteX559" fmla="*/ 367527 w 1809181"/>
                <a:gd name="connsiteY559" fmla="*/ 872764 h 2311974"/>
                <a:gd name="connsiteX560" fmla="*/ 374641 w 1809181"/>
                <a:gd name="connsiteY560" fmla="*/ 865471 h 2311974"/>
                <a:gd name="connsiteX561" fmla="*/ 379383 w 1809181"/>
                <a:gd name="connsiteY561" fmla="*/ 867902 h 2311974"/>
                <a:gd name="connsiteX562" fmla="*/ 384125 w 1809181"/>
                <a:gd name="connsiteY562" fmla="*/ 860609 h 2311974"/>
                <a:gd name="connsiteX563" fmla="*/ 379383 w 1809181"/>
                <a:gd name="connsiteY563" fmla="*/ 860609 h 2311974"/>
                <a:gd name="connsiteX564" fmla="*/ 391239 w 1809181"/>
                <a:gd name="connsiteY564" fmla="*/ 853316 h 2311974"/>
                <a:gd name="connsiteX565" fmla="*/ 393610 w 1809181"/>
                <a:gd name="connsiteY565" fmla="*/ 846022 h 2311974"/>
                <a:gd name="connsiteX566" fmla="*/ 400723 w 1809181"/>
                <a:gd name="connsiteY566" fmla="*/ 858178 h 2311974"/>
                <a:gd name="connsiteX567" fmla="*/ 407837 w 1809181"/>
                <a:gd name="connsiteY567" fmla="*/ 853316 h 2311974"/>
                <a:gd name="connsiteX568" fmla="*/ 407837 w 1809181"/>
                <a:gd name="connsiteY568" fmla="*/ 831436 h 2311974"/>
                <a:gd name="connsiteX569" fmla="*/ 414950 w 1809181"/>
                <a:gd name="connsiteY569" fmla="*/ 831436 h 2311974"/>
                <a:gd name="connsiteX570" fmla="*/ 414950 w 1809181"/>
                <a:gd name="connsiteY570" fmla="*/ 811987 h 2311974"/>
                <a:gd name="connsiteX571" fmla="*/ 422063 w 1809181"/>
                <a:gd name="connsiteY571" fmla="*/ 809556 h 2311974"/>
                <a:gd name="connsiteX572" fmla="*/ 429177 w 1809181"/>
                <a:gd name="connsiteY572" fmla="*/ 802263 h 2311974"/>
                <a:gd name="connsiteX573" fmla="*/ 445775 w 1809181"/>
                <a:gd name="connsiteY573" fmla="*/ 804694 h 2311974"/>
                <a:gd name="connsiteX574" fmla="*/ 445775 w 1809181"/>
                <a:gd name="connsiteY574" fmla="*/ 809556 h 2311974"/>
                <a:gd name="connsiteX575" fmla="*/ 452888 w 1809181"/>
                <a:gd name="connsiteY575" fmla="*/ 804694 h 2311974"/>
                <a:gd name="connsiteX576" fmla="*/ 460002 w 1809181"/>
                <a:gd name="connsiteY576" fmla="*/ 804694 h 2311974"/>
                <a:gd name="connsiteX577" fmla="*/ 460002 w 1809181"/>
                <a:gd name="connsiteY577" fmla="*/ 802263 h 2311974"/>
                <a:gd name="connsiteX578" fmla="*/ 474229 w 1809181"/>
                <a:gd name="connsiteY578" fmla="*/ 797400 h 2311974"/>
                <a:gd name="connsiteX579" fmla="*/ 469486 w 1809181"/>
                <a:gd name="connsiteY579" fmla="*/ 777952 h 2311974"/>
                <a:gd name="connsiteX580" fmla="*/ 462373 w 1809181"/>
                <a:gd name="connsiteY580" fmla="*/ 770658 h 2311974"/>
                <a:gd name="connsiteX581" fmla="*/ 467115 w 1809181"/>
                <a:gd name="connsiteY581" fmla="*/ 768227 h 2311974"/>
                <a:gd name="connsiteX582" fmla="*/ 493198 w 1809181"/>
                <a:gd name="connsiteY582" fmla="*/ 763365 h 2311974"/>
                <a:gd name="connsiteX583" fmla="*/ 535878 w 1809181"/>
                <a:gd name="connsiteY583" fmla="*/ 741485 h 2311974"/>
                <a:gd name="connsiteX584" fmla="*/ 524023 w 1809181"/>
                <a:gd name="connsiteY584" fmla="*/ 726899 h 2311974"/>
                <a:gd name="connsiteX585" fmla="*/ 469486 w 1809181"/>
                <a:gd name="connsiteY585" fmla="*/ 705019 h 2311974"/>
                <a:gd name="connsiteX586" fmla="*/ 493198 w 1809181"/>
                <a:gd name="connsiteY586" fmla="*/ 680708 h 2311974"/>
                <a:gd name="connsiteX587" fmla="*/ 500311 w 1809181"/>
                <a:gd name="connsiteY587" fmla="*/ 673414 h 2311974"/>
                <a:gd name="connsiteX588" fmla="*/ 528765 w 1809181"/>
                <a:gd name="connsiteY588" fmla="*/ 670983 h 2311974"/>
                <a:gd name="connsiteX589" fmla="*/ 616497 w 1809181"/>
                <a:gd name="connsiteY589" fmla="*/ 692863 h 2311974"/>
                <a:gd name="connsiteX590" fmla="*/ 630724 w 1809181"/>
                <a:gd name="connsiteY590" fmla="*/ 688001 h 2311974"/>
                <a:gd name="connsiteX591" fmla="*/ 630724 w 1809181"/>
                <a:gd name="connsiteY591" fmla="*/ 695294 h 2311974"/>
                <a:gd name="connsiteX592" fmla="*/ 640208 w 1809181"/>
                <a:gd name="connsiteY592" fmla="*/ 695294 h 2311974"/>
                <a:gd name="connsiteX593" fmla="*/ 644951 w 1809181"/>
                <a:gd name="connsiteY593" fmla="*/ 678277 h 2311974"/>
                <a:gd name="connsiteX594" fmla="*/ 652064 w 1809181"/>
                <a:gd name="connsiteY594" fmla="*/ 666121 h 2311974"/>
                <a:gd name="connsiteX595" fmla="*/ 663920 w 1809181"/>
                <a:gd name="connsiteY595" fmla="*/ 688001 h 2311974"/>
                <a:gd name="connsiteX596" fmla="*/ 671033 w 1809181"/>
                <a:gd name="connsiteY596" fmla="*/ 685570 h 2311974"/>
                <a:gd name="connsiteX597" fmla="*/ 685260 w 1809181"/>
                <a:gd name="connsiteY597" fmla="*/ 700156 h 2311974"/>
                <a:gd name="connsiteX598" fmla="*/ 685260 w 1809181"/>
                <a:gd name="connsiteY598" fmla="*/ 700156 h 2311974"/>
                <a:gd name="connsiteX599" fmla="*/ 671033 w 1809181"/>
                <a:gd name="connsiteY599" fmla="*/ 685570 h 2311974"/>
                <a:gd name="connsiteX600" fmla="*/ 663920 w 1809181"/>
                <a:gd name="connsiteY600" fmla="*/ 688001 h 2311974"/>
                <a:gd name="connsiteX601" fmla="*/ 652064 w 1809181"/>
                <a:gd name="connsiteY601" fmla="*/ 666121 h 2311974"/>
                <a:gd name="connsiteX602" fmla="*/ 652064 w 1809181"/>
                <a:gd name="connsiteY602" fmla="*/ 658827 h 2311974"/>
                <a:gd name="connsiteX603" fmla="*/ 673404 w 1809181"/>
                <a:gd name="connsiteY603" fmla="*/ 646672 h 2311974"/>
                <a:gd name="connsiteX604" fmla="*/ 666291 w 1809181"/>
                <a:gd name="connsiteY604" fmla="*/ 639379 h 2311974"/>
                <a:gd name="connsiteX605" fmla="*/ 697116 w 1809181"/>
                <a:gd name="connsiteY605" fmla="*/ 629654 h 2311974"/>
                <a:gd name="connsiteX606" fmla="*/ 692374 w 1809181"/>
                <a:gd name="connsiteY606" fmla="*/ 615068 h 2311974"/>
                <a:gd name="connsiteX607" fmla="*/ 659178 w 1809181"/>
                <a:gd name="connsiteY607" fmla="*/ 610205 h 2311974"/>
                <a:gd name="connsiteX608" fmla="*/ 656806 w 1809181"/>
                <a:gd name="connsiteY608" fmla="*/ 595619 h 2311974"/>
                <a:gd name="connsiteX609" fmla="*/ 666291 w 1809181"/>
                <a:gd name="connsiteY609" fmla="*/ 534841 h 2311974"/>
                <a:gd name="connsiteX610" fmla="*/ 656806 w 1809181"/>
                <a:gd name="connsiteY610" fmla="*/ 525117 h 2311974"/>
                <a:gd name="connsiteX611" fmla="*/ 656806 w 1809181"/>
                <a:gd name="connsiteY611" fmla="*/ 503237 h 2311974"/>
                <a:gd name="connsiteX612" fmla="*/ 640208 w 1809181"/>
                <a:gd name="connsiteY612" fmla="*/ 503237 h 2311974"/>
                <a:gd name="connsiteX613" fmla="*/ 644951 w 1809181"/>
                <a:gd name="connsiteY613" fmla="*/ 471633 h 2311974"/>
                <a:gd name="connsiteX614" fmla="*/ 637837 w 1809181"/>
                <a:gd name="connsiteY614" fmla="*/ 464340 h 2311974"/>
                <a:gd name="connsiteX615" fmla="*/ 640208 w 1809181"/>
                <a:gd name="connsiteY615" fmla="*/ 444891 h 2311974"/>
                <a:gd name="connsiteX616" fmla="*/ 659178 w 1809181"/>
                <a:gd name="connsiteY616" fmla="*/ 444891 h 2311974"/>
                <a:gd name="connsiteX617" fmla="*/ 678147 w 1809181"/>
                <a:gd name="connsiteY617" fmla="*/ 430304 h 2311974"/>
                <a:gd name="connsiteX618" fmla="*/ 680518 w 1809181"/>
                <a:gd name="connsiteY618" fmla="*/ 427873 h 2311974"/>
                <a:gd name="connsiteX619" fmla="*/ 659178 w 1809181"/>
                <a:gd name="connsiteY619" fmla="*/ 423011 h 2311974"/>
                <a:gd name="connsiteX620" fmla="*/ 666291 w 1809181"/>
                <a:gd name="connsiteY620" fmla="*/ 405993 h 2311974"/>
                <a:gd name="connsiteX621" fmla="*/ 692374 w 1809181"/>
                <a:gd name="connsiteY621" fmla="*/ 408424 h 2311974"/>
                <a:gd name="connsiteX622" fmla="*/ 687631 w 1809181"/>
                <a:gd name="connsiteY622" fmla="*/ 388975 h 2311974"/>
                <a:gd name="connsiteX623" fmla="*/ 687631 w 1809181"/>
                <a:gd name="connsiteY623" fmla="*/ 374389 h 2311974"/>
                <a:gd name="connsiteX624" fmla="*/ 704229 w 1809181"/>
                <a:gd name="connsiteY624" fmla="*/ 374389 h 2311974"/>
                <a:gd name="connsiteX625" fmla="*/ 706600 w 1809181"/>
                <a:gd name="connsiteY625" fmla="*/ 367096 h 2311974"/>
                <a:gd name="connsiteX626" fmla="*/ 713714 w 1809181"/>
                <a:gd name="connsiteY626" fmla="*/ 364665 h 2311974"/>
                <a:gd name="connsiteX627" fmla="*/ 711343 w 1809181"/>
                <a:gd name="connsiteY627" fmla="*/ 347647 h 2311974"/>
                <a:gd name="connsiteX628" fmla="*/ 739796 w 1809181"/>
                <a:gd name="connsiteY628" fmla="*/ 337922 h 2311974"/>
                <a:gd name="connsiteX629" fmla="*/ 727941 w 1809181"/>
                <a:gd name="connsiteY629" fmla="*/ 333060 h 2311974"/>
                <a:gd name="connsiteX630" fmla="*/ 725569 w 1809181"/>
                <a:gd name="connsiteY630" fmla="*/ 311180 h 2311974"/>
                <a:gd name="connsiteX631" fmla="*/ 718456 w 1809181"/>
                <a:gd name="connsiteY631" fmla="*/ 308749 h 2311974"/>
                <a:gd name="connsiteX632" fmla="*/ 725569 w 1809181"/>
                <a:gd name="connsiteY632" fmla="*/ 299025 h 2311974"/>
                <a:gd name="connsiteX633" fmla="*/ 725569 w 1809181"/>
                <a:gd name="connsiteY633" fmla="*/ 296594 h 2311974"/>
                <a:gd name="connsiteX634" fmla="*/ 713714 w 1809181"/>
                <a:gd name="connsiteY634" fmla="*/ 291732 h 2311974"/>
                <a:gd name="connsiteX635" fmla="*/ 704229 w 1809181"/>
                <a:gd name="connsiteY635" fmla="*/ 299025 h 2311974"/>
                <a:gd name="connsiteX636" fmla="*/ 692374 w 1809181"/>
                <a:gd name="connsiteY636" fmla="*/ 282007 h 2311974"/>
                <a:gd name="connsiteX637" fmla="*/ 706600 w 1809181"/>
                <a:gd name="connsiteY637" fmla="*/ 255265 h 2311974"/>
                <a:gd name="connsiteX638" fmla="*/ 713714 w 1809181"/>
                <a:gd name="connsiteY638" fmla="*/ 267421 h 2311974"/>
                <a:gd name="connsiteX639" fmla="*/ 732683 w 1809181"/>
                <a:gd name="connsiteY639" fmla="*/ 240679 h 2311974"/>
                <a:gd name="connsiteX640" fmla="*/ 742167 w 1809181"/>
                <a:gd name="connsiteY640" fmla="*/ 240679 h 2311974"/>
                <a:gd name="connsiteX641" fmla="*/ 742167 w 1809181"/>
                <a:gd name="connsiteY641" fmla="*/ 233385 h 2311974"/>
                <a:gd name="connsiteX642" fmla="*/ 720827 w 1809181"/>
                <a:gd name="connsiteY642" fmla="*/ 218799 h 2311974"/>
                <a:gd name="connsiteX643" fmla="*/ 727941 w 1809181"/>
                <a:gd name="connsiteY643" fmla="*/ 199350 h 2311974"/>
                <a:gd name="connsiteX644" fmla="*/ 754023 w 1809181"/>
                <a:gd name="connsiteY644" fmla="*/ 199350 h 2311974"/>
                <a:gd name="connsiteX645" fmla="*/ 761137 w 1809181"/>
                <a:gd name="connsiteY645" fmla="*/ 192057 h 2311974"/>
                <a:gd name="connsiteX646" fmla="*/ 732683 w 1809181"/>
                <a:gd name="connsiteY646" fmla="*/ 150728 h 2311974"/>
                <a:gd name="connsiteX647" fmla="*/ 742167 w 1809181"/>
                <a:gd name="connsiteY647" fmla="*/ 131279 h 2311974"/>
                <a:gd name="connsiteX648" fmla="*/ 775363 w 1809181"/>
                <a:gd name="connsiteY648" fmla="*/ 116693 h 2311974"/>
                <a:gd name="connsiteX649" fmla="*/ 780106 w 1809181"/>
                <a:gd name="connsiteY649" fmla="*/ 131279 h 2311974"/>
                <a:gd name="connsiteX650" fmla="*/ 801446 w 1809181"/>
                <a:gd name="connsiteY650" fmla="*/ 116693 h 2311974"/>
                <a:gd name="connsiteX651" fmla="*/ 796704 w 1809181"/>
                <a:gd name="connsiteY651" fmla="*/ 109399 h 2311974"/>
                <a:gd name="connsiteX652" fmla="*/ 813302 w 1809181"/>
                <a:gd name="connsiteY652" fmla="*/ 102106 h 2311974"/>
                <a:gd name="connsiteX653" fmla="*/ 813302 w 1809181"/>
                <a:gd name="connsiteY653" fmla="*/ 94813 h 2311974"/>
                <a:gd name="connsiteX654" fmla="*/ 822786 w 1809181"/>
                <a:gd name="connsiteY654" fmla="*/ 87519 h 2311974"/>
                <a:gd name="connsiteX655" fmla="*/ 808559 w 1809181"/>
                <a:gd name="connsiteY655" fmla="*/ 53484 h 2311974"/>
                <a:gd name="connsiteX656" fmla="*/ 806188 w 1809181"/>
                <a:gd name="connsiteY656" fmla="*/ 7293 h 2311974"/>
                <a:gd name="connsiteX657" fmla="*/ 848869 w 1809181"/>
                <a:gd name="connsiteY657" fmla="*/ 17018 h 2311974"/>
                <a:gd name="connsiteX658" fmla="*/ 870209 w 1809181"/>
                <a:gd name="connsiteY658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39073 w 1809181"/>
                <a:gd name="connsiteY414" fmla="*/ 2034829 h 2311974"/>
                <a:gd name="connsiteX415" fmla="*/ 343816 w 1809181"/>
                <a:gd name="connsiteY415" fmla="*/ 2008087 h 2311974"/>
                <a:gd name="connsiteX416" fmla="*/ 317733 w 1809181"/>
                <a:gd name="connsiteY416" fmla="*/ 2008087 h 2311974"/>
                <a:gd name="connsiteX417" fmla="*/ 320104 w 1809181"/>
                <a:gd name="connsiteY417" fmla="*/ 2000794 h 2311974"/>
                <a:gd name="connsiteX418" fmla="*/ 312991 w 1809181"/>
                <a:gd name="connsiteY418" fmla="*/ 1998363 h 2311974"/>
                <a:gd name="connsiteX419" fmla="*/ 298764 w 1809181"/>
                <a:gd name="connsiteY419" fmla="*/ 2020243 h 2311974"/>
                <a:gd name="connsiteX420" fmla="*/ 265568 w 1809181"/>
                <a:gd name="connsiteY420" fmla="*/ 1991069 h 2311974"/>
                <a:gd name="connsiteX421" fmla="*/ 263197 w 1809181"/>
                <a:gd name="connsiteY421" fmla="*/ 1991069 h 2311974"/>
                <a:gd name="connsiteX422" fmla="*/ 234743 w 1809181"/>
                <a:gd name="connsiteY422" fmla="*/ 1944879 h 2311974"/>
                <a:gd name="connsiteX423" fmla="*/ 227630 w 1809181"/>
                <a:gd name="connsiteY423" fmla="*/ 1957034 h 2311974"/>
                <a:gd name="connsiteX424" fmla="*/ 215774 w 1809181"/>
                <a:gd name="connsiteY424" fmla="*/ 1942447 h 2311974"/>
                <a:gd name="connsiteX425" fmla="*/ 208661 w 1809181"/>
                <a:gd name="connsiteY425" fmla="*/ 1944879 h 2311974"/>
                <a:gd name="connsiteX426" fmla="*/ 196805 w 1809181"/>
                <a:gd name="connsiteY426" fmla="*/ 1930292 h 2311974"/>
                <a:gd name="connsiteX427" fmla="*/ 173094 w 1809181"/>
                <a:gd name="connsiteY427" fmla="*/ 1952172 h 2311974"/>
                <a:gd name="connsiteX428" fmla="*/ 139898 w 1809181"/>
                <a:gd name="connsiteY428" fmla="*/ 1893826 h 2311974"/>
                <a:gd name="connsiteX429" fmla="*/ 106702 w 1809181"/>
                <a:gd name="connsiteY429" fmla="*/ 1910843 h 2311974"/>
                <a:gd name="connsiteX430" fmla="*/ 99588 w 1809181"/>
                <a:gd name="connsiteY430" fmla="*/ 1903550 h 2311974"/>
                <a:gd name="connsiteX431" fmla="*/ 99588 w 1809181"/>
                <a:gd name="connsiteY431" fmla="*/ 1896257 h 2311974"/>
                <a:gd name="connsiteX432" fmla="*/ 106702 w 1809181"/>
                <a:gd name="connsiteY432" fmla="*/ 1893826 h 2311974"/>
                <a:gd name="connsiteX433" fmla="*/ 106702 w 1809181"/>
                <a:gd name="connsiteY433" fmla="*/ 1886532 h 2311974"/>
                <a:gd name="connsiteX434" fmla="*/ 87732 w 1809181"/>
                <a:gd name="connsiteY434" fmla="*/ 1888963 h 2311974"/>
                <a:gd name="connsiteX435" fmla="*/ 85361 w 1809181"/>
                <a:gd name="connsiteY435" fmla="*/ 1867083 h 2311974"/>
                <a:gd name="connsiteX436" fmla="*/ 101959 w 1809181"/>
                <a:gd name="connsiteY436" fmla="*/ 1867083 h 2311974"/>
                <a:gd name="connsiteX437" fmla="*/ 101959 w 1809181"/>
                <a:gd name="connsiteY437" fmla="*/ 1859790 h 2311974"/>
                <a:gd name="connsiteX438" fmla="*/ 113815 w 1809181"/>
                <a:gd name="connsiteY438" fmla="*/ 1862221 h 2311974"/>
                <a:gd name="connsiteX439" fmla="*/ 120928 w 1809181"/>
                <a:gd name="connsiteY439" fmla="*/ 1847635 h 2311974"/>
                <a:gd name="connsiteX440" fmla="*/ 85361 w 1809181"/>
                <a:gd name="connsiteY440" fmla="*/ 1852497 h 2311974"/>
                <a:gd name="connsiteX441" fmla="*/ 78248 w 1809181"/>
                <a:gd name="connsiteY441" fmla="*/ 1813599 h 2311974"/>
                <a:gd name="connsiteX442" fmla="*/ 71134 w 1809181"/>
                <a:gd name="connsiteY442" fmla="*/ 1813599 h 2311974"/>
                <a:gd name="connsiteX443" fmla="*/ 64021 w 1809181"/>
                <a:gd name="connsiteY443" fmla="*/ 1764977 h 2311974"/>
                <a:gd name="connsiteX444" fmla="*/ 23712 w 1809181"/>
                <a:gd name="connsiteY444" fmla="*/ 1772271 h 2311974"/>
                <a:gd name="connsiteX445" fmla="*/ 23712 w 1809181"/>
                <a:gd name="connsiteY445" fmla="*/ 1750391 h 2311974"/>
                <a:gd name="connsiteX446" fmla="*/ 26083 w 1809181"/>
                <a:gd name="connsiteY446" fmla="*/ 1747960 h 2311974"/>
                <a:gd name="connsiteX447" fmla="*/ 30825 w 1809181"/>
                <a:gd name="connsiteY447" fmla="*/ 1733373 h 2311974"/>
                <a:gd name="connsiteX448" fmla="*/ 30825 w 1809181"/>
                <a:gd name="connsiteY448" fmla="*/ 1723649 h 2311974"/>
                <a:gd name="connsiteX449" fmla="*/ 18969 w 1809181"/>
                <a:gd name="connsiteY449" fmla="*/ 1723649 h 2311974"/>
                <a:gd name="connsiteX450" fmla="*/ 16598 w 1809181"/>
                <a:gd name="connsiteY450" fmla="*/ 1701769 h 2311974"/>
                <a:gd name="connsiteX451" fmla="*/ 4743 w 1809181"/>
                <a:gd name="connsiteY451" fmla="*/ 1701769 h 2311974"/>
                <a:gd name="connsiteX452" fmla="*/ 0 w 1809181"/>
                <a:gd name="connsiteY452" fmla="*/ 1684751 h 2311974"/>
                <a:gd name="connsiteX453" fmla="*/ 23712 w 1809181"/>
                <a:gd name="connsiteY453" fmla="*/ 1675027 h 2311974"/>
                <a:gd name="connsiteX454" fmla="*/ 23712 w 1809181"/>
                <a:gd name="connsiteY454" fmla="*/ 1672596 h 2311974"/>
                <a:gd name="connsiteX455" fmla="*/ 47423 w 1809181"/>
                <a:gd name="connsiteY455" fmla="*/ 1672596 h 2311974"/>
                <a:gd name="connsiteX456" fmla="*/ 40310 w 1809181"/>
                <a:gd name="connsiteY456" fmla="*/ 1638560 h 2311974"/>
                <a:gd name="connsiteX457" fmla="*/ 18969 w 1809181"/>
                <a:gd name="connsiteY457" fmla="*/ 1643422 h 2311974"/>
                <a:gd name="connsiteX458" fmla="*/ 16598 w 1809181"/>
                <a:gd name="connsiteY458" fmla="*/ 1611818 h 2311974"/>
                <a:gd name="connsiteX459" fmla="*/ 23712 w 1809181"/>
                <a:gd name="connsiteY459" fmla="*/ 1611818 h 2311974"/>
                <a:gd name="connsiteX460" fmla="*/ 11856 w 1809181"/>
                <a:gd name="connsiteY460" fmla="*/ 1602094 h 2311974"/>
                <a:gd name="connsiteX461" fmla="*/ 23712 w 1809181"/>
                <a:gd name="connsiteY461" fmla="*/ 1597232 h 2311974"/>
                <a:gd name="connsiteX462" fmla="*/ 16598 w 1809181"/>
                <a:gd name="connsiteY462" fmla="*/ 1582645 h 2311974"/>
                <a:gd name="connsiteX463" fmla="*/ 18969 w 1809181"/>
                <a:gd name="connsiteY463" fmla="*/ 1570489 h 2311974"/>
                <a:gd name="connsiteX464" fmla="*/ 18969 w 1809181"/>
                <a:gd name="connsiteY464" fmla="*/ 1553472 h 2311974"/>
                <a:gd name="connsiteX465" fmla="*/ 30825 w 1809181"/>
                <a:gd name="connsiteY465" fmla="*/ 1548610 h 2311974"/>
                <a:gd name="connsiteX466" fmla="*/ 30825 w 1809181"/>
                <a:gd name="connsiteY466" fmla="*/ 1541316 h 2311974"/>
                <a:gd name="connsiteX467" fmla="*/ 37939 w 1809181"/>
                <a:gd name="connsiteY467" fmla="*/ 1548610 h 2311974"/>
                <a:gd name="connsiteX468" fmla="*/ 52165 w 1809181"/>
                <a:gd name="connsiteY468" fmla="*/ 1541316 h 2311974"/>
                <a:gd name="connsiteX469" fmla="*/ 47423 w 1809181"/>
                <a:gd name="connsiteY469" fmla="*/ 1541316 h 2311974"/>
                <a:gd name="connsiteX470" fmla="*/ 54537 w 1809181"/>
                <a:gd name="connsiteY470" fmla="*/ 1538885 h 2311974"/>
                <a:gd name="connsiteX471" fmla="*/ 59279 w 1809181"/>
                <a:gd name="connsiteY471" fmla="*/ 1546179 h 2311974"/>
                <a:gd name="connsiteX472" fmla="*/ 66392 w 1809181"/>
                <a:gd name="connsiteY472" fmla="*/ 1546179 h 2311974"/>
                <a:gd name="connsiteX473" fmla="*/ 80619 w 1809181"/>
                <a:gd name="connsiteY473" fmla="*/ 1553472 h 2311974"/>
                <a:gd name="connsiteX474" fmla="*/ 85361 w 1809181"/>
                <a:gd name="connsiteY474" fmla="*/ 1548610 h 2311974"/>
                <a:gd name="connsiteX475" fmla="*/ 94846 w 1809181"/>
                <a:gd name="connsiteY475" fmla="*/ 1560765 h 2311974"/>
                <a:gd name="connsiteX476" fmla="*/ 99588 w 1809181"/>
                <a:gd name="connsiteY476" fmla="*/ 1570489 h 2311974"/>
                <a:gd name="connsiteX477" fmla="*/ 106702 w 1809181"/>
                <a:gd name="connsiteY477" fmla="*/ 1568058 h 2311974"/>
                <a:gd name="connsiteX478" fmla="*/ 113815 w 1809181"/>
                <a:gd name="connsiteY478" fmla="*/ 1575352 h 2311974"/>
                <a:gd name="connsiteX479" fmla="*/ 128042 w 1809181"/>
                <a:gd name="connsiteY479" fmla="*/ 1570489 h 2311974"/>
                <a:gd name="connsiteX480" fmla="*/ 132784 w 1809181"/>
                <a:gd name="connsiteY480" fmla="*/ 1582645 h 2311974"/>
                <a:gd name="connsiteX481" fmla="*/ 154124 w 1809181"/>
                <a:gd name="connsiteY481" fmla="*/ 1587507 h 2311974"/>
                <a:gd name="connsiteX482" fmla="*/ 154124 w 1809181"/>
                <a:gd name="connsiteY482" fmla="*/ 1570489 h 2311974"/>
                <a:gd name="connsiteX483" fmla="*/ 163609 w 1809181"/>
                <a:gd name="connsiteY483" fmla="*/ 1570489 h 2311974"/>
                <a:gd name="connsiteX484" fmla="*/ 173094 w 1809181"/>
                <a:gd name="connsiteY484" fmla="*/ 1553472 h 2311974"/>
                <a:gd name="connsiteX485" fmla="*/ 161238 w 1809181"/>
                <a:gd name="connsiteY485" fmla="*/ 1473246 h 2311974"/>
                <a:gd name="connsiteX486" fmla="*/ 168351 w 1809181"/>
                <a:gd name="connsiteY486" fmla="*/ 1478108 h 2311974"/>
                <a:gd name="connsiteX487" fmla="*/ 173094 w 1809181"/>
                <a:gd name="connsiteY487" fmla="*/ 1465952 h 2311974"/>
                <a:gd name="connsiteX488" fmla="*/ 180207 w 1809181"/>
                <a:gd name="connsiteY488" fmla="*/ 1470814 h 2311974"/>
                <a:gd name="connsiteX489" fmla="*/ 180207 w 1809181"/>
                <a:gd name="connsiteY489" fmla="*/ 1465952 h 2311974"/>
                <a:gd name="connsiteX490" fmla="*/ 194434 w 1809181"/>
                <a:gd name="connsiteY490" fmla="*/ 1465952 h 2311974"/>
                <a:gd name="connsiteX491" fmla="*/ 180207 w 1809181"/>
                <a:gd name="connsiteY491" fmla="*/ 1376002 h 2311974"/>
                <a:gd name="connsiteX492" fmla="*/ 161238 w 1809181"/>
                <a:gd name="connsiteY492" fmla="*/ 1380864 h 2311974"/>
                <a:gd name="connsiteX493" fmla="*/ 161238 w 1809181"/>
                <a:gd name="connsiteY493" fmla="*/ 1373571 h 2311974"/>
                <a:gd name="connsiteX494" fmla="*/ 135155 w 1809181"/>
                <a:gd name="connsiteY494" fmla="*/ 1373571 h 2311974"/>
                <a:gd name="connsiteX495" fmla="*/ 132784 w 1809181"/>
                <a:gd name="connsiteY495" fmla="*/ 1346829 h 2311974"/>
                <a:gd name="connsiteX496" fmla="*/ 132784 w 1809181"/>
                <a:gd name="connsiteY496" fmla="*/ 1334673 h 2311974"/>
                <a:gd name="connsiteX497" fmla="*/ 139898 w 1809181"/>
                <a:gd name="connsiteY497" fmla="*/ 1327380 h 2311974"/>
                <a:gd name="connsiteX498" fmla="*/ 135155 w 1809181"/>
                <a:gd name="connsiteY498" fmla="*/ 1305500 h 2311974"/>
                <a:gd name="connsiteX499" fmla="*/ 142269 w 1809181"/>
                <a:gd name="connsiteY499" fmla="*/ 1303069 h 2311974"/>
                <a:gd name="connsiteX500" fmla="*/ 139898 w 1809181"/>
                <a:gd name="connsiteY500" fmla="*/ 1298207 h 2311974"/>
                <a:gd name="connsiteX501" fmla="*/ 142269 w 1809181"/>
                <a:gd name="connsiteY501" fmla="*/ 1295775 h 2311974"/>
                <a:gd name="connsiteX502" fmla="*/ 149382 w 1809181"/>
                <a:gd name="connsiteY502" fmla="*/ 1295775 h 2311974"/>
                <a:gd name="connsiteX503" fmla="*/ 149382 w 1809181"/>
                <a:gd name="connsiteY503" fmla="*/ 1276327 h 2311974"/>
                <a:gd name="connsiteX504" fmla="*/ 142269 w 1809181"/>
                <a:gd name="connsiteY504" fmla="*/ 1276327 h 2311974"/>
                <a:gd name="connsiteX505" fmla="*/ 142269 w 1809181"/>
                <a:gd name="connsiteY505" fmla="*/ 1247154 h 2311974"/>
                <a:gd name="connsiteX506" fmla="*/ 154124 w 1809181"/>
                <a:gd name="connsiteY506" fmla="*/ 1242291 h 2311974"/>
                <a:gd name="connsiteX507" fmla="*/ 149382 w 1809181"/>
                <a:gd name="connsiteY507" fmla="*/ 1220411 h 2311974"/>
                <a:gd name="connsiteX508" fmla="*/ 180207 w 1809181"/>
                <a:gd name="connsiteY508" fmla="*/ 1215549 h 2311974"/>
                <a:gd name="connsiteX509" fmla="*/ 175465 w 1809181"/>
                <a:gd name="connsiteY509" fmla="*/ 1198532 h 2311974"/>
                <a:gd name="connsiteX510" fmla="*/ 161238 w 1809181"/>
                <a:gd name="connsiteY510" fmla="*/ 1193669 h 2311974"/>
                <a:gd name="connsiteX511" fmla="*/ 154124 w 1809181"/>
                <a:gd name="connsiteY511" fmla="*/ 1179083 h 2311974"/>
                <a:gd name="connsiteX512" fmla="*/ 132784 w 1809181"/>
                <a:gd name="connsiteY512" fmla="*/ 1179083 h 2311974"/>
                <a:gd name="connsiteX513" fmla="*/ 128042 w 1809181"/>
                <a:gd name="connsiteY513" fmla="*/ 1157203 h 2311974"/>
                <a:gd name="connsiteX514" fmla="*/ 118557 w 1809181"/>
                <a:gd name="connsiteY514" fmla="*/ 1157203 h 2311974"/>
                <a:gd name="connsiteX515" fmla="*/ 99588 w 1809181"/>
                <a:gd name="connsiteY515" fmla="*/ 1157203 h 2311974"/>
                <a:gd name="connsiteX516" fmla="*/ 94846 w 1809181"/>
                <a:gd name="connsiteY516" fmla="*/ 1132892 h 2311974"/>
                <a:gd name="connsiteX517" fmla="*/ 87732 w 1809181"/>
                <a:gd name="connsiteY517" fmla="*/ 1115874 h 2311974"/>
                <a:gd name="connsiteX518" fmla="*/ 85361 w 1809181"/>
                <a:gd name="connsiteY518" fmla="*/ 1084270 h 2311974"/>
                <a:gd name="connsiteX519" fmla="*/ 92475 w 1809181"/>
                <a:gd name="connsiteY519" fmla="*/ 1084270 h 2311974"/>
                <a:gd name="connsiteX520" fmla="*/ 94846 w 1809181"/>
                <a:gd name="connsiteY520" fmla="*/ 1074546 h 2311974"/>
                <a:gd name="connsiteX521" fmla="*/ 85361 w 1809181"/>
                <a:gd name="connsiteY521" fmla="*/ 1047803 h 2311974"/>
                <a:gd name="connsiteX522" fmla="*/ 80619 w 1809181"/>
                <a:gd name="connsiteY522" fmla="*/ 1025924 h 2311974"/>
                <a:gd name="connsiteX523" fmla="*/ 73506 w 1809181"/>
                <a:gd name="connsiteY523" fmla="*/ 1025924 h 2311974"/>
                <a:gd name="connsiteX524" fmla="*/ 71134 w 1809181"/>
                <a:gd name="connsiteY524" fmla="*/ 1021061 h 2311974"/>
                <a:gd name="connsiteX525" fmla="*/ 85361 w 1809181"/>
                <a:gd name="connsiteY525" fmla="*/ 999182 h 2311974"/>
                <a:gd name="connsiteX526" fmla="*/ 99588 w 1809181"/>
                <a:gd name="connsiteY526" fmla="*/ 1004044 h 2311974"/>
                <a:gd name="connsiteX527" fmla="*/ 101959 w 1809181"/>
                <a:gd name="connsiteY527" fmla="*/ 1011337 h 2311974"/>
                <a:gd name="connsiteX528" fmla="*/ 113815 w 1809181"/>
                <a:gd name="connsiteY528" fmla="*/ 1018630 h 2311974"/>
                <a:gd name="connsiteX529" fmla="*/ 132784 w 1809181"/>
                <a:gd name="connsiteY529" fmla="*/ 1018630 h 2311974"/>
                <a:gd name="connsiteX530" fmla="*/ 135155 w 1809181"/>
                <a:gd name="connsiteY530" fmla="*/ 1025924 h 2311974"/>
                <a:gd name="connsiteX531" fmla="*/ 147011 w 1809181"/>
                <a:gd name="connsiteY531" fmla="*/ 1021061 h 2311974"/>
                <a:gd name="connsiteX532" fmla="*/ 154124 w 1809181"/>
                <a:gd name="connsiteY532" fmla="*/ 1004044 h 2311974"/>
                <a:gd name="connsiteX533" fmla="*/ 208661 w 1809181"/>
                <a:gd name="connsiteY533" fmla="*/ 1006475 h 2311974"/>
                <a:gd name="connsiteX534" fmla="*/ 241857 w 1809181"/>
                <a:gd name="connsiteY534" fmla="*/ 1040510 h 2311974"/>
                <a:gd name="connsiteX535" fmla="*/ 244228 w 1809181"/>
                <a:gd name="connsiteY535" fmla="*/ 1028355 h 2311974"/>
                <a:gd name="connsiteX536" fmla="*/ 237114 w 1809181"/>
                <a:gd name="connsiteY536" fmla="*/ 1028355 h 2311974"/>
                <a:gd name="connsiteX537" fmla="*/ 234743 w 1809181"/>
                <a:gd name="connsiteY537" fmla="*/ 1021061 h 2311974"/>
                <a:gd name="connsiteX538" fmla="*/ 222888 w 1809181"/>
                <a:gd name="connsiteY538" fmla="*/ 1011337 h 2311974"/>
                <a:gd name="connsiteX539" fmla="*/ 227630 w 1809181"/>
                <a:gd name="connsiteY539" fmla="*/ 1004044 h 2311974"/>
                <a:gd name="connsiteX540" fmla="*/ 234743 w 1809181"/>
                <a:gd name="connsiteY540" fmla="*/ 1004044 h 2311974"/>
                <a:gd name="connsiteX541" fmla="*/ 237114 w 1809181"/>
                <a:gd name="connsiteY541" fmla="*/ 991888 h 2311974"/>
                <a:gd name="connsiteX542" fmla="*/ 256084 w 1809181"/>
                <a:gd name="connsiteY542" fmla="*/ 991888 h 2311974"/>
                <a:gd name="connsiteX543" fmla="*/ 258455 w 1809181"/>
                <a:gd name="connsiteY543" fmla="*/ 977302 h 2311974"/>
                <a:gd name="connsiteX544" fmla="*/ 265568 w 1809181"/>
                <a:gd name="connsiteY544" fmla="*/ 979733 h 2311974"/>
                <a:gd name="connsiteX545" fmla="*/ 275053 w 1809181"/>
                <a:gd name="connsiteY545" fmla="*/ 965146 h 2311974"/>
                <a:gd name="connsiteX546" fmla="*/ 296393 w 1809181"/>
                <a:gd name="connsiteY546" fmla="*/ 970008 h 2311974"/>
                <a:gd name="connsiteX547" fmla="*/ 296393 w 1809181"/>
                <a:gd name="connsiteY547" fmla="*/ 977302 h 2311974"/>
                <a:gd name="connsiteX548" fmla="*/ 317733 w 1809181"/>
                <a:gd name="connsiteY548" fmla="*/ 991888 h 2311974"/>
                <a:gd name="connsiteX549" fmla="*/ 317733 w 1809181"/>
                <a:gd name="connsiteY549" fmla="*/ 943266 h 2311974"/>
                <a:gd name="connsiteX550" fmla="*/ 329589 w 1809181"/>
                <a:gd name="connsiteY550" fmla="*/ 935973 h 2311974"/>
                <a:gd name="connsiteX551" fmla="*/ 336702 w 1809181"/>
                <a:gd name="connsiteY551" fmla="*/ 921386 h 2311974"/>
                <a:gd name="connsiteX552" fmla="*/ 353300 w 1809181"/>
                <a:gd name="connsiteY552" fmla="*/ 921386 h 2311974"/>
                <a:gd name="connsiteX553" fmla="*/ 358043 w 1809181"/>
                <a:gd name="connsiteY553" fmla="*/ 909231 h 2311974"/>
                <a:gd name="connsiteX554" fmla="*/ 386496 w 1809181"/>
                <a:gd name="connsiteY554" fmla="*/ 909231 h 2311974"/>
                <a:gd name="connsiteX555" fmla="*/ 386496 w 1809181"/>
                <a:gd name="connsiteY555" fmla="*/ 899507 h 2311974"/>
                <a:gd name="connsiteX556" fmla="*/ 374641 w 1809181"/>
                <a:gd name="connsiteY556" fmla="*/ 894644 h 2311974"/>
                <a:gd name="connsiteX557" fmla="*/ 384125 w 1809181"/>
                <a:gd name="connsiteY557" fmla="*/ 882489 h 2311974"/>
                <a:gd name="connsiteX558" fmla="*/ 367527 w 1809181"/>
                <a:gd name="connsiteY558" fmla="*/ 872764 h 2311974"/>
                <a:gd name="connsiteX559" fmla="*/ 374641 w 1809181"/>
                <a:gd name="connsiteY559" fmla="*/ 865471 h 2311974"/>
                <a:gd name="connsiteX560" fmla="*/ 379383 w 1809181"/>
                <a:gd name="connsiteY560" fmla="*/ 867902 h 2311974"/>
                <a:gd name="connsiteX561" fmla="*/ 384125 w 1809181"/>
                <a:gd name="connsiteY561" fmla="*/ 860609 h 2311974"/>
                <a:gd name="connsiteX562" fmla="*/ 379383 w 1809181"/>
                <a:gd name="connsiteY562" fmla="*/ 860609 h 2311974"/>
                <a:gd name="connsiteX563" fmla="*/ 391239 w 1809181"/>
                <a:gd name="connsiteY563" fmla="*/ 853316 h 2311974"/>
                <a:gd name="connsiteX564" fmla="*/ 393610 w 1809181"/>
                <a:gd name="connsiteY564" fmla="*/ 846022 h 2311974"/>
                <a:gd name="connsiteX565" fmla="*/ 400723 w 1809181"/>
                <a:gd name="connsiteY565" fmla="*/ 858178 h 2311974"/>
                <a:gd name="connsiteX566" fmla="*/ 407837 w 1809181"/>
                <a:gd name="connsiteY566" fmla="*/ 853316 h 2311974"/>
                <a:gd name="connsiteX567" fmla="*/ 407837 w 1809181"/>
                <a:gd name="connsiteY567" fmla="*/ 831436 h 2311974"/>
                <a:gd name="connsiteX568" fmla="*/ 414950 w 1809181"/>
                <a:gd name="connsiteY568" fmla="*/ 831436 h 2311974"/>
                <a:gd name="connsiteX569" fmla="*/ 414950 w 1809181"/>
                <a:gd name="connsiteY569" fmla="*/ 811987 h 2311974"/>
                <a:gd name="connsiteX570" fmla="*/ 422063 w 1809181"/>
                <a:gd name="connsiteY570" fmla="*/ 809556 h 2311974"/>
                <a:gd name="connsiteX571" fmla="*/ 429177 w 1809181"/>
                <a:gd name="connsiteY571" fmla="*/ 802263 h 2311974"/>
                <a:gd name="connsiteX572" fmla="*/ 445775 w 1809181"/>
                <a:gd name="connsiteY572" fmla="*/ 804694 h 2311974"/>
                <a:gd name="connsiteX573" fmla="*/ 445775 w 1809181"/>
                <a:gd name="connsiteY573" fmla="*/ 809556 h 2311974"/>
                <a:gd name="connsiteX574" fmla="*/ 452888 w 1809181"/>
                <a:gd name="connsiteY574" fmla="*/ 804694 h 2311974"/>
                <a:gd name="connsiteX575" fmla="*/ 460002 w 1809181"/>
                <a:gd name="connsiteY575" fmla="*/ 804694 h 2311974"/>
                <a:gd name="connsiteX576" fmla="*/ 460002 w 1809181"/>
                <a:gd name="connsiteY576" fmla="*/ 802263 h 2311974"/>
                <a:gd name="connsiteX577" fmla="*/ 474229 w 1809181"/>
                <a:gd name="connsiteY577" fmla="*/ 797400 h 2311974"/>
                <a:gd name="connsiteX578" fmla="*/ 469486 w 1809181"/>
                <a:gd name="connsiteY578" fmla="*/ 777952 h 2311974"/>
                <a:gd name="connsiteX579" fmla="*/ 462373 w 1809181"/>
                <a:gd name="connsiteY579" fmla="*/ 770658 h 2311974"/>
                <a:gd name="connsiteX580" fmla="*/ 467115 w 1809181"/>
                <a:gd name="connsiteY580" fmla="*/ 768227 h 2311974"/>
                <a:gd name="connsiteX581" fmla="*/ 493198 w 1809181"/>
                <a:gd name="connsiteY581" fmla="*/ 763365 h 2311974"/>
                <a:gd name="connsiteX582" fmla="*/ 535878 w 1809181"/>
                <a:gd name="connsiteY582" fmla="*/ 741485 h 2311974"/>
                <a:gd name="connsiteX583" fmla="*/ 524023 w 1809181"/>
                <a:gd name="connsiteY583" fmla="*/ 726899 h 2311974"/>
                <a:gd name="connsiteX584" fmla="*/ 469486 w 1809181"/>
                <a:gd name="connsiteY584" fmla="*/ 705019 h 2311974"/>
                <a:gd name="connsiteX585" fmla="*/ 493198 w 1809181"/>
                <a:gd name="connsiteY585" fmla="*/ 680708 h 2311974"/>
                <a:gd name="connsiteX586" fmla="*/ 500311 w 1809181"/>
                <a:gd name="connsiteY586" fmla="*/ 673414 h 2311974"/>
                <a:gd name="connsiteX587" fmla="*/ 528765 w 1809181"/>
                <a:gd name="connsiteY587" fmla="*/ 670983 h 2311974"/>
                <a:gd name="connsiteX588" fmla="*/ 616497 w 1809181"/>
                <a:gd name="connsiteY588" fmla="*/ 692863 h 2311974"/>
                <a:gd name="connsiteX589" fmla="*/ 630724 w 1809181"/>
                <a:gd name="connsiteY589" fmla="*/ 688001 h 2311974"/>
                <a:gd name="connsiteX590" fmla="*/ 630724 w 1809181"/>
                <a:gd name="connsiteY590" fmla="*/ 695294 h 2311974"/>
                <a:gd name="connsiteX591" fmla="*/ 640208 w 1809181"/>
                <a:gd name="connsiteY591" fmla="*/ 695294 h 2311974"/>
                <a:gd name="connsiteX592" fmla="*/ 644951 w 1809181"/>
                <a:gd name="connsiteY592" fmla="*/ 678277 h 2311974"/>
                <a:gd name="connsiteX593" fmla="*/ 652064 w 1809181"/>
                <a:gd name="connsiteY593" fmla="*/ 666121 h 2311974"/>
                <a:gd name="connsiteX594" fmla="*/ 663920 w 1809181"/>
                <a:gd name="connsiteY594" fmla="*/ 688001 h 2311974"/>
                <a:gd name="connsiteX595" fmla="*/ 671033 w 1809181"/>
                <a:gd name="connsiteY595" fmla="*/ 685570 h 2311974"/>
                <a:gd name="connsiteX596" fmla="*/ 685260 w 1809181"/>
                <a:gd name="connsiteY596" fmla="*/ 700156 h 2311974"/>
                <a:gd name="connsiteX597" fmla="*/ 685260 w 1809181"/>
                <a:gd name="connsiteY597" fmla="*/ 700156 h 2311974"/>
                <a:gd name="connsiteX598" fmla="*/ 671033 w 1809181"/>
                <a:gd name="connsiteY598" fmla="*/ 685570 h 2311974"/>
                <a:gd name="connsiteX599" fmla="*/ 663920 w 1809181"/>
                <a:gd name="connsiteY599" fmla="*/ 688001 h 2311974"/>
                <a:gd name="connsiteX600" fmla="*/ 652064 w 1809181"/>
                <a:gd name="connsiteY600" fmla="*/ 666121 h 2311974"/>
                <a:gd name="connsiteX601" fmla="*/ 652064 w 1809181"/>
                <a:gd name="connsiteY601" fmla="*/ 658827 h 2311974"/>
                <a:gd name="connsiteX602" fmla="*/ 673404 w 1809181"/>
                <a:gd name="connsiteY602" fmla="*/ 646672 h 2311974"/>
                <a:gd name="connsiteX603" fmla="*/ 666291 w 1809181"/>
                <a:gd name="connsiteY603" fmla="*/ 639379 h 2311974"/>
                <a:gd name="connsiteX604" fmla="*/ 697116 w 1809181"/>
                <a:gd name="connsiteY604" fmla="*/ 629654 h 2311974"/>
                <a:gd name="connsiteX605" fmla="*/ 692374 w 1809181"/>
                <a:gd name="connsiteY605" fmla="*/ 615068 h 2311974"/>
                <a:gd name="connsiteX606" fmla="*/ 659178 w 1809181"/>
                <a:gd name="connsiteY606" fmla="*/ 610205 h 2311974"/>
                <a:gd name="connsiteX607" fmla="*/ 656806 w 1809181"/>
                <a:gd name="connsiteY607" fmla="*/ 595619 h 2311974"/>
                <a:gd name="connsiteX608" fmla="*/ 666291 w 1809181"/>
                <a:gd name="connsiteY608" fmla="*/ 534841 h 2311974"/>
                <a:gd name="connsiteX609" fmla="*/ 656806 w 1809181"/>
                <a:gd name="connsiteY609" fmla="*/ 525117 h 2311974"/>
                <a:gd name="connsiteX610" fmla="*/ 656806 w 1809181"/>
                <a:gd name="connsiteY610" fmla="*/ 503237 h 2311974"/>
                <a:gd name="connsiteX611" fmla="*/ 640208 w 1809181"/>
                <a:gd name="connsiteY611" fmla="*/ 503237 h 2311974"/>
                <a:gd name="connsiteX612" fmla="*/ 644951 w 1809181"/>
                <a:gd name="connsiteY612" fmla="*/ 471633 h 2311974"/>
                <a:gd name="connsiteX613" fmla="*/ 637837 w 1809181"/>
                <a:gd name="connsiteY613" fmla="*/ 464340 h 2311974"/>
                <a:gd name="connsiteX614" fmla="*/ 640208 w 1809181"/>
                <a:gd name="connsiteY614" fmla="*/ 444891 h 2311974"/>
                <a:gd name="connsiteX615" fmla="*/ 659178 w 1809181"/>
                <a:gd name="connsiteY615" fmla="*/ 444891 h 2311974"/>
                <a:gd name="connsiteX616" fmla="*/ 678147 w 1809181"/>
                <a:gd name="connsiteY616" fmla="*/ 430304 h 2311974"/>
                <a:gd name="connsiteX617" fmla="*/ 680518 w 1809181"/>
                <a:gd name="connsiteY617" fmla="*/ 427873 h 2311974"/>
                <a:gd name="connsiteX618" fmla="*/ 659178 w 1809181"/>
                <a:gd name="connsiteY618" fmla="*/ 423011 h 2311974"/>
                <a:gd name="connsiteX619" fmla="*/ 666291 w 1809181"/>
                <a:gd name="connsiteY619" fmla="*/ 405993 h 2311974"/>
                <a:gd name="connsiteX620" fmla="*/ 692374 w 1809181"/>
                <a:gd name="connsiteY620" fmla="*/ 408424 h 2311974"/>
                <a:gd name="connsiteX621" fmla="*/ 687631 w 1809181"/>
                <a:gd name="connsiteY621" fmla="*/ 388975 h 2311974"/>
                <a:gd name="connsiteX622" fmla="*/ 687631 w 1809181"/>
                <a:gd name="connsiteY622" fmla="*/ 374389 h 2311974"/>
                <a:gd name="connsiteX623" fmla="*/ 704229 w 1809181"/>
                <a:gd name="connsiteY623" fmla="*/ 374389 h 2311974"/>
                <a:gd name="connsiteX624" fmla="*/ 706600 w 1809181"/>
                <a:gd name="connsiteY624" fmla="*/ 367096 h 2311974"/>
                <a:gd name="connsiteX625" fmla="*/ 713714 w 1809181"/>
                <a:gd name="connsiteY625" fmla="*/ 364665 h 2311974"/>
                <a:gd name="connsiteX626" fmla="*/ 711343 w 1809181"/>
                <a:gd name="connsiteY626" fmla="*/ 347647 h 2311974"/>
                <a:gd name="connsiteX627" fmla="*/ 739796 w 1809181"/>
                <a:gd name="connsiteY627" fmla="*/ 337922 h 2311974"/>
                <a:gd name="connsiteX628" fmla="*/ 727941 w 1809181"/>
                <a:gd name="connsiteY628" fmla="*/ 333060 h 2311974"/>
                <a:gd name="connsiteX629" fmla="*/ 725569 w 1809181"/>
                <a:gd name="connsiteY629" fmla="*/ 311180 h 2311974"/>
                <a:gd name="connsiteX630" fmla="*/ 718456 w 1809181"/>
                <a:gd name="connsiteY630" fmla="*/ 308749 h 2311974"/>
                <a:gd name="connsiteX631" fmla="*/ 725569 w 1809181"/>
                <a:gd name="connsiteY631" fmla="*/ 299025 h 2311974"/>
                <a:gd name="connsiteX632" fmla="*/ 725569 w 1809181"/>
                <a:gd name="connsiteY632" fmla="*/ 296594 h 2311974"/>
                <a:gd name="connsiteX633" fmla="*/ 713714 w 1809181"/>
                <a:gd name="connsiteY633" fmla="*/ 291732 h 2311974"/>
                <a:gd name="connsiteX634" fmla="*/ 704229 w 1809181"/>
                <a:gd name="connsiteY634" fmla="*/ 299025 h 2311974"/>
                <a:gd name="connsiteX635" fmla="*/ 692374 w 1809181"/>
                <a:gd name="connsiteY635" fmla="*/ 282007 h 2311974"/>
                <a:gd name="connsiteX636" fmla="*/ 706600 w 1809181"/>
                <a:gd name="connsiteY636" fmla="*/ 255265 h 2311974"/>
                <a:gd name="connsiteX637" fmla="*/ 713714 w 1809181"/>
                <a:gd name="connsiteY637" fmla="*/ 267421 h 2311974"/>
                <a:gd name="connsiteX638" fmla="*/ 732683 w 1809181"/>
                <a:gd name="connsiteY638" fmla="*/ 240679 h 2311974"/>
                <a:gd name="connsiteX639" fmla="*/ 742167 w 1809181"/>
                <a:gd name="connsiteY639" fmla="*/ 240679 h 2311974"/>
                <a:gd name="connsiteX640" fmla="*/ 742167 w 1809181"/>
                <a:gd name="connsiteY640" fmla="*/ 233385 h 2311974"/>
                <a:gd name="connsiteX641" fmla="*/ 720827 w 1809181"/>
                <a:gd name="connsiteY641" fmla="*/ 218799 h 2311974"/>
                <a:gd name="connsiteX642" fmla="*/ 727941 w 1809181"/>
                <a:gd name="connsiteY642" fmla="*/ 199350 h 2311974"/>
                <a:gd name="connsiteX643" fmla="*/ 754023 w 1809181"/>
                <a:gd name="connsiteY643" fmla="*/ 199350 h 2311974"/>
                <a:gd name="connsiteX644" fmla="*/ 761137 w 1809181"/>
                <a:gd name="connsiteY644" fmla="*/ 192057 h 2311974"/>
                <a:gd name="connsiteX645" fmla="*/ 732683 w 1809181"/>
                <a:gd name="connsiteY645" fmla="*/ 150728 h 2311974"/>
                <a:gd name="connsiteX646" fmla="*/ 742167 w 1809181"/>
                <a:gd name="connsiteY646" fmla="*/ 131279 h 2311974"/>
                <a:gd name="connsiteX647" fmla="*/ 775363 w 1809181"/>
                <a:gd name="connsiteY647" fmla="*/ 116693 h 2311974"/>
                <a:gd name="connsiteX648" fmla="*/ 780106 w 1809181"/>
                <a:gd name="connsiteY648" fmla="*/ 131279 h 2311974"/>
                <a:gd name="connsiteX649" fmla="*/ 801446 w 1809181"/>
                <a:gd name="connsiteY649" fmla="*/ 116693 h 2311974"/>
                <a:gd name="connsiteX650" fmla="*/ 796704 w 1809181"/>
                <a:gd name="connsiteY650" fmla="*/ 109399 h 2311974"/>
                <a:gd name="connsiteX651" fmla="*/ 813302 w 1809181"/>
                <a:gd name="connsiteY651" fmla="*/ 102106 h 2311974"/>
                <a:gd name="connsiteX652" fmla="*/ 813302 w 1809181"/>
                <a:gd name="connsiteY652" fmla="*/ 94813 h 2311974"/>
                <a:gd name="connsiteX653" fmla="*/ 822786 w 1809181"/>
                <a:gd name="connsiteY653" fmla="*/ 87519 h 2311974"/>
                <a:gd name="connsiteX654" fmla="*/ 808559 w 1809181"/>
                <a:gd name="connsiteY654" fmla="*/ 53484 h 2311974"/>
                <a:gd name="connsiteX655" fmla="*/ 806188 w 1809181"/>
                <a:gd name="connsiteY655" fmla="*/ 7293 h 2311974"/>
                <a:gd name="connsiteX656" fmla="*/ 848869 w 1809181"/>
                <a:gd name="connsiteY656" fmla="*/ 17018 h 2311974"/>
                <a:gd name="connsiteX657" fmla="*/ 870209 w 1809181"/>
                <a:gd name="connsiteY657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39073 w 1809181"/>
                <a:gd name="connsiteY414" fmla="*/ 2034829 h 2311974"/>
                <a:gd name="connsiteX415" fmla="*/ 317733 w 1809181"/>
                <a:gd name="connsiteY415" fmla="*/ 2008087 h 2311974"/>
                <a:gd name="connsiteX416" fmla="*/ 320104 w 1809181"/>
                <a:gd name="connsiteY416" fmla="*/ 2000794 h 2311974"/>
                <a:gd name="connsiteX417" fmla="*/ 312991 w 1809181"/>
                <a:gd name="connsiteY417" fmla="*/ 1998363 h 2311974"/>
                <a:gd name="connsiteX418" fmla="*/ 298764 w 1809181"/>
                <a:gd name="connsiteY418" fmla="*/ 2020243 h 2311974"/>
                <a:gd name="connsiteX419" fmla="*/ 265568 w 1809181"/>
                <a:gd name="connsiteY419" fmla="*/ 1991069 h 2311974"/>
                <a:gd name="connsiteX420" fmla="*/ 263197 w 1809181"/>
                <a:gd name="connsiteY420" fmla="*/ 1991069 h 2311974"/>
                <a:gd name="connsiteX421" fmla="*/ 234743 w 1809181"/>
                <a:gd name="connsiteY421" fmla="*/ 1944879 h 2311974"/>
                <a:gd name="connsiteX422" fmla="*/ 227630 w 1809181"/>
                <a:gd name="connsiteY422" fmla="*/ 1957034 h 2311974"/>
                <a:gd name="connsiteX423" fmla="*/ 215774 w 1809181"/>
                <a:gd name="connsiteY423" fmla="*/ 1942447 h 2311974"/>
                <a:gd name="connsiteX424" fmla="*/ 208661 w 1809181"/>
                <a:gd name="connsiteY424" fmla="*/ 1944879 h 2311974"/>
                <a:gd name="connsiteX425" fmla="*/ 196805 w 1809181"/>
                <a:gd name="connsiteY425" fmla="*/ 1930292 h 2311974"/>
                <a:gd name="connsiteX426" fmla="*/ 173094 w 1809181"/>
                <a:gd name="connsiteY426" fmla="*/ 1952172 h 2311974"/>
                <a:gd name="connsiteX427" fmla="*/ 139898 w 1809181"/>
                <a:gd name="connsiteY427" fmla="*/ 1893826 h 2311974"/>
                <a:gd name="connsiteX428" fmla="*/ 106702 w 1809181"/>
                <a:gd name="connsiteY428" fmla="*/ 1910843 h 2311974"/>
                <a:gd name="connsiteX429" fmla="*/ 99588 w 1809181"/>
                <a:gd name="connsiteY429" fmla="*/ 1903550 h 2311974"/>
                <a:gd name="connsiteX430" fmla="*/ 99588 w 1809181"/>
                <a:gd name="connsiteY430" fmla="*/ 1896257 h 2311974"/>
                <a:gd name="connsiteX431" fmla="*/ 106702 w 1809181"/>
                <a:gd name="connsiteY431" fmla="*/ 1893826 h 2311974"/>
                <a:gd name="connsiteX432" fmla="*/ 106702 w 1809181"/>
                <a:gd name="connsiteY432" fmla="*/ 1886532 h 2311974"/>
                <a:gd name="connsiteX433" fmla="*/ 87732 w 1809181"/>
                <a:gd name="connsiteY433" fmla="*/ 1888963 h 2311974"/>
                <a:gd name="connsiteX434" fmla="*/ 85361 w 1809181"/>
                <a:gd name="connsiteY434" fmla="*/ 1867083 h 2311974"/>
                <a:gd name="connsiteX435" fmla="*/ 101959 w 1809181"/>
                <a:gd name="connsiteY435" fmla="*/ 1867083 h 2311974"/>
                <a:gd name="connsiteX436" fmla="*/ 101959 w 1809181"/>
                <a:gd name="connsiteY436" fmla="*/ 1859790 h 2311974"/>
                <a:gd name="connsiteX437" fmla="*/ 113815 w 1809181"/>
                <a:gd name="connsiteY437" fmla="*/ 1862221 h 2311974"/>
                <a:gd name="connsiteX438" fmla="*/ 120928 w 1809181"/>
                <a:gd name="connsiteY438" fmla="*/ 1847635 h 2311974"/>
                <a:gd name="connsiteX439" fmla="*/ 85361 w 1809181"/>
                <a:gd name="connsiteY439" fmla="*/ 1852497 h 2311974"/>
                <a:gd name="connsiteX440" fmla="*/ 78248 w 1809181"/>
                <a:gd name="connsiteY440" fmla="*/ 1813599 h 2311974"/>
                <a:gd name="connsiteX441" fmla="*/ 71134 w 1809181"/>
                <a:gd name="connsiteY441" fmla="*/ 1813599 h 2311974"/>
                <a:gd name="connsiteX442" fmla="*/ 64021 w 1809181"/>
                <a:gd name="connsiteY442" fmla="*/ 1764977 h 2311974"/>
                <a:gd name="connsiteX443" fmla="*/ 23712 w 1809181"/>
                <a:gd name="connsiteY443" fmla="*/ 1772271 h 2311974"/>
                <a:gd name="connsiteX444" fmla="*/ 23712 w 1809181"/>
                <a:gd name="connsiteY444" fmla="*/ 1750391 h 2311974"/>
                <a:gd name="connsiteX445" fmla="*/ 26083 w 1809181"/>
                <a:gd name="connsiteY445" fmla="*/ 1747960 h 2311974"/>
                <a:gd name="connsiteX446" fmla="*/ 30825 w 1809181"/>
                <a:gd name="connsiteY446" fmla="*/ 1733373 h 2311974"/>
                <a:gd name="connsiteX447" fmla="*/ 30825 w 1809181"/>
                <a:gd name="connsiteY447" fmla="*/ 1723649 h 2311974"/>
                <a:gd name="connsiteX448" fmla="*/ 18969 w 1809181"/>
                <a:gd name="connsiteY448" fmla="*/ 1723649 h 2311974"/>
                <a:gd name="connsiteX449" fmla="*/ 16598 w 1809181"/>
                <a:gd name="connsiteY449" fmla="*/ 1701769 h 2311974"/>
                <a:gd name="connsiteX450" fmla="*/ 4743 w 1809181"/>
                <a:gd name="connsiteY450" fmla="*/ 1701769 h 2311974"/>
                <a:gd name="connsiteX451" fmla="*/ 0 w 1809181"/>
                <a:gd name="connsiteY451" fmla="*/ 1684751 h 2311974"/>
                <a:gd name="connsiteX452" fmla="*/ 23712 w 1809181"/>
                <a:gd name="connsiteY452" fmla="*/ 1675027 h 2311974"/>
                <a:gd name="connsiteX453" fmla="*/ 23712 w 1809181"/>
                <a:gd name="connsiteY453" fmla="*/ 1672596 h 2311974"/>
                <a:gd name="connsiteX454" fmla="*/ 47423 w 1809181"/>
                <a:gd name="connsiteY454" fmla="*/ 1672596 h 2311974"/>
                <a:gd name="connsiteX455" fmla="*/ 40310 w 1809181"/>
                <a:gd name="connsiteY455" fmla="*/ 1638560 h 2311974"/>
                <a:gd name="connsiteX456" fmla="*/ 18969 w 1809181"/>
                <a:gd name="connsiteY456" fmla="*/ 1643422 h 2311974"/>
                <a:gd name="connsiteX457" fmla="*/ 16598 w 1809181"/>
                <a:gd name="connsiteY457" fmla="*/ 1611818 h 2311974"/>
                <a:gd name="connsiteX458" fmla="*/ 23712 w 1809181"/>
                <a:gd name="connsiteY458" fmla="*/ 1611818 h 2311974"/>
                <a:gd name="connsiteX459" fmla="*/ 11856 w 1809181"/>
                <a:gd name="connsiteY459" fmla="*/ 1602094 h 2311974"/>
                <a:gd name="connsiteX460" fmla="*/ 23712 w 1809181"/>
                <a:gd name="connsiteY460" fmla="*/ 1597232 h 2311974"/>
                <a:gd name="connsiteX461" fmla="*/ 16598 w 1809181"/>
                <a:gd name="connsiteY461" fmla="*/ 1582645 h 2311974"/>
                <a:gd name="connsiteX462" fmla="*/ 18969 w 1809181"/>
                <a:gd name="connsiteY462" fmla="*/ 1570489 h 2311974"/>
                <a:gd name="connsiteX463" fmla="*/ 18969 w 1809181"/>
                <a:gd name="connsiteY463" fmla="*/ 1553472 h 2311974"/>
                <a:gd name="connsiteX464" fmla="*/ 30825 w 1809181"/>
                <a:gd name="connsiteY464" fmla="*/ 1548610 h 2311974"/>
                <a:gd name="connsiteX465" fmla="*/ 30825 w 1809181"/>
                <a:gd name="connsiteY465" fmla="*/ 1541316 h 2311974"/>
                <a:gd name="connsiteX466" fmla="*/ 37939 w 1809181"/>
                <a:gd name="connsiteY466" fmla="*/ 1548610 h 2311974"/>
                <a:gd name="connsiteX467" fmla="*/ 52165 w 1809181"/>
                <a:gd name="connsiteY467" fmla="*/ 1541316 h 2311974"/>
                <a:gd name="connsiteX468" fmla="*/ 47423 w 1809181"/>
                <a:gd name="connsiteY468" fmla="*/ 1541316 h 2311974"/>
                <a:gd name="connsiteX469" fmla="*/ 54537 w 1809181"/>
                <a:gd name="connsiteY469" fmla="*/ 1538885 h 2311974"/>
                <a:gd name="connsiteX470" fmla="*/ 59279 w 1809181"/>
                <a:gd name="connsiteY470" fmla="*/ 1546179 h 2311974"/>
                <a:gd name="connsiteX471" fmla="*/ 66392 w 1809181"/>
                <a:gd name="connsiteY471" fmla="*/ 1546179 h 2311974"/>
                <a:gd name="connsiteX472" fmla="*/ 80619 w 1809181"/>
                <a:gd name="connsiteY472" fmla="*/ 1553472 h 2311974"/>
                <a:gd name="connsiteX473" fmla="*/ 85361 w 1809181"/>
                <a:gd name="connsiteY473" fmla="*/ 1548610 h 2311974"/>
                <a:gd name="connsiteX474" fmla="*/ 94846 w 1809181"/>
                <a:gd name="connsiteY474" fmla="*/ 1560765 h 2311974"/>
                <a:gd name="connsiteX475" fmla="*/ 99588 w 1809181"/>
                <a:gd name="connsiteY475" fmla="*/ 1570489 h 2311974"/>
                <a:gd name="connsiteX476" fmla="*/ 106702 w 1809181"/>
                <a:gd name="connsiteY476" fmla="*/ 1568058 h 2311974"/>
                <a:gd name="connsiteX477" fmla="*/ 113815 w 1809181"/>
                <a:gd name="connsiteY477" fmla="*/ 1575352 h 2311974"/>
                <a:gd name="connsiteX478" fmla="*/ 128042 w 1809181"/>
                <a:gd name="connsiteY478" fmla="*/ 1570489 h 2311974"/>
                <a:gd name="connsiteX479" fmla="*/ 132784 w 1809181"/>
                <a:gd name="connsiteY479" fmla="*/ 1582645 h 2311974"/>
                <a:gd name="connsiteX480" fmla="*/ 154124 w 1809181"/>
                <a:gd name="connsiteY480" fmla="*/ 1587507 h 2311974"/>
                <a:gd name="connsiteX481" fmla="*/ 154124 w 1809181"/>
                <a:gd name="connsiteY481" fmla="*/ 1570489 h 2311974"/>
                <a:gd name="connsiteX482" fmla="*/ 163609 w 1809181"/>
                <a:gd name="connsiteY482" fmla="*/ 1570489 h 2311974"/>
                <a:gd name="connsiteX483" fmla="*/ 173094 w 1809181"/>
                <a:gd name="connsiteY483" fmla="*/ 1553472 h 2311974"/>
                <a:gd name="connsiteX484" fmla="*/ 161238 w 1809181"/>
                <a:gd name="connsiteY484" fmla="*/ 1473246 h 2311974"/>
                <a:gd name="connsiteX485" fmla="*/ 168351 w 1809181"/>
                <a:gd name="connsiteY485" fmla="*/ 1478108 h 2311974"/>
                <a:gd name="connsiteX486" fmla="*/ 173094 w 1809181"/>
                <a:gd name="connsiteY486" fmla="*/ 1465952 h 2311974"/>
                <a:gd name="connsiteX487" fmla="*/ 180207 w 1809181"/>
                <a:gd name="connsiteY487" fmla="*/ 1470814 h 2311974"/>
                <a:gd name="connsiteX488" fmla="*/ 180207 w 1809181"/>
                <a:gd name="connsiteY488" fmla="*/ 1465952 h 2311974"/>
                <a:gd name="connsiteX489" fmla="*/ 194434 w 1809181"/>
                <a:gd name="connsiteY489" fmla="*/ 1465952 h 2311974"/>
                <a:gd name="connsiteX490" fmla="*/ 180207 w 1809181"/>
                <a:gd name="connsiteY490" fmla="*/ 1376002 h 2311974"/>
                <a:gd name="connsiteX491" fmla="*/ 161238 w 1809181"/>
                <a:gd name="connsiteY491" fmla="*/ 1380864 h 2311974"/>
                <a:gd name="connsiteX492" fmla="*/ 161238 w 1809181"/>
                <a:gd name="connsiteY492" fmla="*/ 1373571 h 2311974"/>
                <a:gd name="connsiteX493" fmla="*/ 135155 w 1809181"/>
                <a:gd name="connsiteY493" fmla="*/ 1373571 h 2311974"/>
                <a:gd name="connsiteX494" fmla="*/ 132784 w 1809181"/>
                <a:gd name="connsiteY494" fmla="*/ 1346829 h 2311974"/>
                <a:gd name="connsiteX495" fmla="*/ 132784 w 1809181"/>
                <a:gd name="connsiteY495" fmla="*/ 1334673 h 2311974"/>
                <a:gd name="connsiteX496" fmla="*/ 139898 w 1809181"/>
                <a:gd name="connsiteY496" fmla="*/ 1327380 h 2311974"/>
                <a:gd name="connsiteX497" fmla="*/ 135155 w 1809181"/>
                <a:gd name="connsiteY497" fmla="*/ 1305500 h 2311974"/>
                <a:gd name="connsiteX498" fmla="*/ 142269 w 1809181"/>
                <a:gd name="connsiteY498" fmla="*/ 1303069 h 2311974"/>
                <a:gd name="connsiteX499" fmla="*/ 139898 w 1809181"/>
                <a:gd name="connsiteY499" fmla="*/ 1298207 h 2311974"/>
                <a:gd name="connsiteX500" fmla="*/ 142269 w 1809181"/>
                <a:gd name="connsiteY500" fmla="*/ 1295775 h 2311974"/>
                <a:gd name="connsiteX501" fmla="*/ 149382 w 1809181"/>
                <a:gd name="connsiteY501" fmla="*/ 1295775 h 2311974"/>
                <a:gd name="connsiteX502" fmla="*/ 149382 w 1809181"/>
                <a:gd name="connsiteY502" fmla="*/ 1276327 h 2311974"/>
                <a:gd name="connsiteX503" fmla="*/ 142269 w 1809181"/>
                <a:gd name="connsiteY503" fmla="*/ 1276327 h 2311974"/>
                <a:gd name="connsiteX504" fmla="*/ 142269 w 1809181"/>
                <a:gd name="connsiteY504" fmla="*/ 1247154 h 2311974"/>
                <a:gd name="connsiteX505" fmla="*/ 154124 w 1809181"/>
                <a:gd name="connsiteY505" fmla="*/ 1242291 h 2311974"/>
                <a:gd name="connsiteX506" fmla="*/ 149382 w 1809181"/>
                <a:gd name="connsiteY506" fmla="*/ 1220411 h 2311974"/>
                <a:gd name="connsiteX507" fmla="*/ 180207 w 1809181"/>
                <a:gd name="connsiteY507" fmla="*/ 1215549 h 2311974"/>
                <a:gd name="connsiteX508" fmla="*/ 175465 w 1809181"/>
                <a:gd name="connsiteY508" fmla="*/ 1198532 h 2311974"/>
                <a:gd name="connsiteX509" fmla="*/ 161238 w 1809181"/>
                <a:gd name="connsiteY509" fmla="*/ 1193669 h 2311974"/>
                <a:gd name="connsiteX510" fmla="*/ 154124 w 1809181"/>
                <a:gd name="connsiteY510" fmla="*/ 1179083 h 2311974"/>
                <a:gd name="connsiteX511" fmla="*/ 132784 w 1809181"/>
                <a:gd name="connsiteY511" fmla="*/ 1179083 h 2311974"/>
                <a:gd name="connsiteX512" fmla="*/ 128042 w 1809181"/>
                <a:gd name="connsiteY512" fmla="*/ 1157203 h 2311974"/>
                <a:gd name="connsiteX513" fmla="*/ 118557 w 1809181"/>
                <a:gd name="connsiteY513" fmla="*/ 1157203 h 2311974"/>
                <a:gd name="connsiteX514" fmla="*/ 99588 w 1809181"/>
                <a:gd name="connsiteY514" fmla="*/ 1157203 h 2311974"/>
                <a:gd name="connsiteX515" fmla="*/ 94846 w 1809181"/>
                <a:gd name="connsiteY515" fmla="*/ 1132892 h 2311974"/>
                <a:gd name="connsiteX516" fmla="*/ 87732 w 1809181"/>
                <a:gd name="connsiteY516" fmla="*/ 1115874 h 2311974"/>
                <a:gd name="connsiteX517" fmla="*/ 85361 w 1809181"/>
                <a:gd name="connsiteY517" fmla="*/ 1084270 h 2311974"/>
                <a:gd name="connsiteX518" fmla="*/ 92475 w 1809181"/>
                <a:gd name="connsiteY518" fmla="*/ 1084270 h 2311974"/>
                <a:gd name="connsiteX519" fmla="*/ 94846 w 1809181"/>
                <a:gd name="connsiteY519" fmla="*/ 1074546 h 2311974"/>
                <a:gd name="connsiteX520" fmla="*/ 85361 w 1809181"/>
                <a:gd name="connsiteY520" fmla="*/ 1047803 h 2311974"/>
                <a:gd name="connsiteX521" fmla="*/ 80619 w 1809181"/>
                <a:gd name="connsiteY521" fmla="*/ 1025924 h 2311974"/>
                <a:gd name="connsiteX522" fmla="*/ 73506 w 1809181"/>
                <a:gd name="connsiteY522" fmla="*/ 1025924 h 2311974"/>
                <a:gd name="connsiteX523" fmla="*/ 71134 w 1809181"/>
                <a:gd name="connsiteY523" fmla="*/ 1021061 h 2311974"/>
                <a:gd name="connsiteX524" fmla="*/ 85361 w 1809181"/>
                <a:gd name="connsiteY524" fmla="*/ 999182 h 2311974"/>
                <a:gd name="connsiteX525" fmla="*/ 99588 w 1809181"/>
                <a:gd name="connsiteY525" fmla="*/ 1004044 h 2311974"/>
                <a:gd name="connsiteX526" fmla="*/ 101959 w 1809181"/>
                <a:gd name="connsiteY526" fmla="*/ 1011337 h 2311974"/>
                <a:gd name="connsiteX527" fmla="*/ 113815 w 1809181"/>
                <a:gd name="connsiteY527" fmla="*/ 1018630 h 2311974"/>
                <a:gd name="connsiteX528" fmla="*/ 132784 w 1809181"/>
                <a:gd name="connsiteY528" fmla="*/ 1018630 h 2311974"/>
                <a:gd name="connsiteX529" fmla="*/ 135155 w 1809181"/>
                <a:gd name="connsiteY529" fmla="*/ 1025924 h 2311974"/>
                <a:gd name="connsiteX530" fmla="*/ 147011 w 1809181"/>
                <a:gd name="connsiteY530" fmla="*/ 1021061 h 2311974"/>
                <a:gd name="connsiteX531" fmla="*/ 154124 w 1809181"/>
                <a:gd name="connsiteY531" fmla="*/ 1004044 h 2311974"/>
                <a:gd name="connsiteX532" fmla="*/ 208661 w 1809181"/>
                <a:gd name="connsiteY532" fmla="*/ 1006475 h 2311974"/>
                <a:gd name="connsiteX533" fmla="*/ 241857 w 1809181"/>
                <a:gd name="connsiteY533" fmla="*/ 1040510 h 2311974"/>
                <a:gd name="connsiteX534" fmla="*/ 244228 w 1809181"/>
                <a:gd name="connsiteY534" fmla="*/ 1028355 h 2311974"/>
                <a:gd name="connsiteX535" fmla="*/ 237114 w 1809181"/>
                <a:gd name="connsiteY535" fmla="*/ 1028355 h 2311974"/>
                <a:gd name="connsiteX536" fmla="*/ 234743 w 1809181"/>
                <a:gd name="connsiteY536" fmla="*/ 1021061 h 2311974"/>
                <a:gd name="connsiteX537" fmla="*/ 222888 w 1809181"/>
                <a:gd name="connsiteY537" fmla="*/ 1011337 h 2311974"/>
                <a:gd name="connsiteX538" fmla="*/ 227630 w 1809181"/>
                <a:gd name="connsiteY538" fmla="*/ 1004044 h 2311974"/>
                <a:gd name="connsiteX539" fmla="*/ 234743 w 1809181"/>
                <a:gd name="connsiteY539" fmla="*/ 1004044 h 2311974"/>
                <a:gd name="connsiteX540" fmla="*/ 237114 w 1809181"/>
                <a:gd name="connsiteY540" fmla="*/ 991888 h 2311974"/>
                <a:gd name="connsiteX541" fmla="*/ 256084 w 1809181"/>
                <a:gd name="connsiteY541" fmla="*/ 991888 h 2311974"/>
                <a:gd name="connsiteX542" fmla="*/ 258455 w 1809181"/>
                <a:gd name="connsiteY542" fmla="*/ 977302 h 2311974"/>
                <a:gd name="connsiteX543" fmla="*/ 265568 w 1809181"/>
                <a:gd name="connsiteY543" fmla="*/ 979733 h 2311974"/>
                <a:gd name="connsiteX544" fmla="*/ 275053 w 1809181"/>
                <a:gd name="connsiteY544" fmla="*/ 965146 h 2311974"/>
                <a:gd name="connsiteX545" fmla="*/ 296393 w 1809181"/>
                <a:gd name="connsiteY545" fmla="*/ 970008 h 2311974"/>
                <a:gd name="connsiteX546" fmla="*/ 296393 w 1809181"/>
                <a:gd name="connsiteY546" fmla="*/ 977302 h 2311974"/>
                <a:gd name="connsiteX547" fmla="*/ 317733 w 1809181"/>
                <a:gd name="connsiteY547" fmla="*/ 991888 h 2311974"/>
                <a:gd name="connsiteX548" fmla="*/ 317733 w 1809181"/>
                <a:gd name="connsiteY548" fmla="*/ 943266 h 2311974"/>
                <a:gd name="connsiteX549" fmla="*/ 329589 w 1809181"/>
                <a:gd name="connsiteY549" fmla="*/ 935973 h 2311974"/>
                <a:gd name="connsiteX550" fmla="*/ 336702 w 1809181"/>
                <a:gd name="connsiteY550" fmla="*/ 921386 h 2311974"/>
                <a:gd name="connsiteX551" fmla="*/ 353300 w 1809181"/>
                <a:gd name="connsiteY551" fmla="*/ 921386 h 2311974"/>
                <a:gd name="connsiteX552" fmla="*/ 358043 w 1809181"/>
                <a:gd name="connsiteY552" fmla="*/ 909231 h 2311974"/>
                <a:gd name="connsiteX553" fmla="*/ 386496 w 1809181"/>
                <a:gd name="connsiteY553" fmla="*/ 909231 h 2311974"/>
                <a:gd name="connsiteX554" fmla="*/ 386496 w 1809181"/>
                <a:gd name="connsiteY554" fmla="*/ 899507 h 2311974"/>
                <a:gd name="connsiteX555" fmla="*/ 374641 w 1809181"/>
                <a:gd name="connsiteY555" fmla="*/ 894644 h 2311974"/>
                <a:gd name="connsiteX556" fmla="*/ 384125 w 1809181"/>
                <a:gd name="connsiteY556" fmla="*/ 882489 h 2311974"/>
                <a:gd name="connsiteX557" fmla="*/ 367527 w 1809181"/>
                <a:gd name="connsiteY557" fmla="*/ 872764 h 2311974"/>
                <a:gd name="connsiteX558" fmla="*/ 374641 w 1809181"/>
                <a:gd name="connsiteY558" fmla="*/ 865471 h 2311974"/>
                <a:gd name="connsiteX559" fmla="*/ 379383 w 1809181"/>
                <a:gd name="connsiteY559" fmla="*/ 867902 h 2311974"/>
                <a:gd name="connsiteX560" fmla="*/ 384125 w 1809181"/>
                <a:gd name="connsiteY560" fmla="*/ 860609 h 2311974"/>
                <a:gd name="connsiteX561" fmla="*/ 379383 w 1809181"/>
                <a:gd name="connsiteY561" fmla="*/ 860609 h 2311974"/>
                <a:gd name="connsiteX562" fmla="*/ 391239 w 1809181"/>
                <a:gd name="connsiteY562" fmla="*/ 853316 h 2311974"/>
                <a:gd name="connsiteX563" fmla="*/ 393610 w 1809181"/>
                <a:gd name="connsiteY563" fmla="*/ 846022 h 2311974"/>
                <a:gd name="connsiteX564" fmla="*/ 400723 w 1809181"/>
                <a:gd name="connsiteY564" fmla="*/ 858178 h 2311974"/>
                <a:gd name="connsiteX565" fmla="*/ 407837 w 1809181"/>
                <a:gd name="connsiteY565" fmla="*/ 853316 h 2311974"/>
                <a:gd name="connsiteX566" fmla="*/ 407837 w 1809181"/>
                <a:gd name="connsiteY566" fmla="*/ 831436 h 2311974"/>
                <a:gd name="connsiteX567" fmla="*/ 414950 w 1809181"/>
                <a:gd name="connsiteY567" fmla="*/ 831436 h 2311974"/>
                <a:gd name="connsiteX568" fmla="*/ 414950 w 1809181"/>
                <a:gd name="connsiteY568" fmla="*/ 811987 h 2311974"/>
                <a:gd name="connsiteX569" fmla="*/ 422063 w 1809181"/>
                <a:gd name="connsiteY569" fmla="*/ 809556 h 2311974"/>
                <a:gd name="connsiteX570" fmla="*/ 429177 w 1809181"/>
                <a:gd name="connsiteY570" fmla="*/ 802263 h 2311974"/>
                <a:gd name="connsiteX571" fmla="*/ 445775 w 1809181"/>
                <a:gd name="connsiteY571" fmla="*/ 804694 h 2311974"/>
                <a:gd name="connsiteX572" fmla="*/ 445775 w 1809181"/>
                <a:gd name="connsiteY572" fmla="*/ 809556 h 2311974"/>
                <a:gd name="connsiteX573" fmla="*/ 452888 w 1809181"/>
                <a:gd name="connsiteY573" fmla="*/ 804694 h 2311974"/>
                <a:gd name="connsiteX574" fmla="*/ 460002 w 1809181"/>
                <a:gd name="connsiteY574" fmla="*/ 804694 h 2311974"/>
                <a:gd name="connsiteX575" fmla="*/ 460002 w 1809181"/>
                <a:gd name="connsiteY575" fmla="*/ 802263 h 2311974"/>
                <a:gd name="connsiteX576" fmla="*/ 474229 w 1809181"/>
                <a:gd name="connsiteY576" fmla="*/ 797400 h 2311974"/>
                <a:gd name="connsiteX577" fmla="*/ 469486 w 1809181"/>
                <a:gd name="connsiteY577" fmla="*/ 777952 h 2311974"/>
                <a:gd name="connsiteX578" fmla="*/ 462373 w 1809181"/>
                <a:gd name="connsiteY578" fmla="*/ 770658 h 2311974"/>
                <a:gd name="connsiteX579" fmla="*/ 467115 w 1809181"/>
                <a:gd name="connsiteY579" fmla="*/ 768227 h 2311974"/>
                <a:gd name="connsiteX580" fmla="*/ 493198 w 1809181"/>
                <a:gd name="connsiteY580" fmla="*/ 763365 h 2311974"/>
                <a:gd name="connsiteX581" fmla="*/ 535878 w 1809181"/>
                <a:gd name="connsiteY581" fmla="*/ 741485 h 2311974"/>
                <a:gd name="connsiteX582" fmla="*/ 524023 w 1809181"/>
                <a:gd name="connsiteY582" fmla="*/ 726899 h 2311974"/>
                <a:gd name="connsiteX583" fmla="*/ 469486 w 1809181"/>
                <a:gd name="connsiteY583" fmla="*/ 705019 h 2311974"/>
                <a:gd name="connsiteX584" fmla="*/ 493198 w 1809181"/>
                <a:gd name="connsiteY584" fmla="*/ 680708 h 2311974"/>
                <a:gd name="connsiteX585" fmla="*/ 500311 w 1809181"/>
                <a:gd name="connsiteY585" fmla="*/ 673414 h 2311974"/>
                <a:gd name="connsiteX586" fmla="*/ 528765 w 1809181"/>
                <a:gd name="connsiteY586" fmla="*/ 670983 h 2311974"/>
                <a:gd name="connsiteX587" fmla="*/ 616497 w 1809181"/>
                <a:gd name="connsiteY587" fmla="*/ 692863 h 2311974"/>
                <a:gd name="connsiteX588" fmla="*/ 630724 w 1809181"/>
                <a:gd name="connsiteY588" fmla="*/ 688001 h 2311974"/>
                <a:gd name="connsiteX589" fmla="*/ 630724 w 1809181"/>
                <a:gd name="connsiteY589" fmla="*/ 695294 h 2311974"/>
                <a:gd name="connsiteX590" fmla="*/ 640208 w 1809181"/>
                <a:gd name="connsiteY590" fmla="*/ 695294 h 2311974"/>
                <a:gd name="connsiteX591" fmla="*/ 644951 w 1809181"/>
                <a:gd name="connsiteY591" fmla="*/ 678277 h 2311974"/>
                <a:gd name="connsiteX592" fmla="*/ 652064 w 1809181"/>
                <a:gd name="connsiteY592" fmla="*/ 666121 h 2311974"/>
                <a:gd name="connsiteX593" fmla="*/ 663920 w 1809181"/>
                <a:gd name="connsiteY593" fmla="*/ 688001 h 2311974"/>
                <a:gd name="connsiteX594" fmla="*/ 671033 w 1809181"/>
                <a:gd name="connsiteY594" fmla="*/ 685570 h 2311974"/>
                <a:gd name="connsiteX595" fmla="*/ 685260 w 1809181"/>
                <a:gd name="connsiteY595" fmla="*/ 700156 h 2311974"/>
                <a:gd name="connsiteX596" fmla="*/ 685260 w 1809181"/>
                <a:gd name="connsiteY596" fmla="*/ 700156 h 2311974"/>
                <a:gd name="connsiteX597" fmla="*/ 671033 w 1809181"/>
                <a:gd name="connsiteY597" fmla="*/ 685570 h 2311974"/>
                <a:gd name="connsiteX598" fmla="*/ 663920 w 1809181"/>
                <a:gd name="connsiteY598" fmla="*/ 688001 h 2311974"/>
                <a:gd name="connsiteX599" fmla="*/ 652064 w 1809181"/>
                <a:gd name="connsiteY599" fmla="*/ 666121 h 2311974"/>
                <a:gd name="connsiteX600" fmla="*/ 652064 w 1809181"/>
                <a:gd name="connsiteY600" fmla="*/ 658827 h 2311974"/>
                <a:gd name="connsiteX601" fmla="*/ 673404 w 1809181"/>
                <a:gd name="connsiteY601" fmla="*/ 646672 h 2311974"/>
                <a:gd name="connsiteX602" fmla="*/ 666291 w 1809181"/>
                <a:gd name="connsiteY602" fmla="*/ 639379 h 2311974"/>
                <a:gd name="connsiteX603" fmla="*/ 697116 w 1809181"/>
                <a:gd name="connsiteY603" fmla="*/ 629654 h 2311974"/>
                <a:gd name="connsiteX604" fmla="*/ 692374 w 1809181"/>
                <a:gd name="connsiteY604" fmla="*/ 615068 h 2311974"/>
                <a:gd name="connsiteX605" fmla="*/ 659178 w 1809181"/>
                <a:gd name="connsiteY605" fmla="*/ 610205 h 2311974"/>
                <a:gd name="connsiteX606" fmla="*/ 656806 w 1809181"/>
                <a:gd name="connsiteY606" fmla="*/ 595619 h 2311974"/>
                <a:gd name="connsiteX607" fmla="*/ 666291 w 1809181"/>
                <a:gd name="connsiteY607" fmla="*/ 534841 h 2311974"/>
                <a:gd name="connsiteX608" fmla="*/ 656806 w 1809181"/>
                <a:gd name="connsiteY608" fmla="*/ 525117 h 2311974"/>
                <a:gd name="connsiteX609" fmla="*/ 656806 w 1809181"/>
                <a:gd name="connsiteY609" fmla="*/ 503237 h 2311974"/>
                <a:gd name="connsiteX610" fmla="*/ 640208 w 1809181"/>
                <a:gd name="connsiteY610" fmla="*/ 503237 h 2311974"/>
                <a:gd name="connsiteX611" fmla="*/ 644951 w 1809181"/>
                <a:gd name="connsiteY611" fmla="*/ 471633 h 2311974"/>
                <a:gd name="connsiteX612" fmla="*/ 637837 w 1809181"/>
                <a:gd name="connsiteY612" fmla="*/ 464340 h 2311974"/>
                <a:gd name="connsiteX613" fmla="*/ 640208 w 1809181"/>
                <a:gd name="connsiteY613" fmla="*/ 444891 h 2311974"/>
                <a:gd name="connsiteX614" fmla="*/ 659178 w 1809181"/>
                <a:gd name="connsiteY614" fmla="*/ 444891 h 2311974"/>
                <a:gd name="connsiteX615" fmla="*/ 678147 w 1809181"/>
                <a:gd name="connsiteY615" fmla="*/ 430304 h 2311974"/>
                <a:gd name="connsiteX616" fmla="*/ 680518 w 1809181"/>
                <a:gd name="connsiteY616" fmla="*/ 427873 h 2311974"/>
                <a:gd name="connsiteX617" fmla="*/ 659178 w 1809181"/>
                <a:gd name="connsiteY617" fmla="*/ 423011 h 2311974"/>
                <a:gd name="connsiteX618" fmla="*/ 666291 w 1809181"/>
                <a:gd name="connsiteY618" fmla="*/ 405993 h 2311974"/>
                <a:gd name="connsiteX619" fmla="*/ 692374 w 1809181"/>
                <a:gd name="connsiteY619" fmla="*/ 408424 h 2311974"/>
                <a:gd name="connsiteX620" fmla="*/ 687631 w 1809181"/>
                <a:gd name="connsiteY620" fmla="*/ 388975 h 2311974"/>
                <a:gd name="connsiteX621" fmla="*/ 687631 w 1809181"/>
                <a:gd name="connsiteY621" fmla="*/ 374389 h 2311974"/>
                <a:gd name="connsiteX622" fmla="*/ 704229 w 1809181"/>
                <a:gd name="connsiteY622" fmla="*/ 374389 h 2311974"/>
                <a:gd name="connsiteX623" fmla="*/ 706600 w 1809181"/>
                <a:gd name="connsiteY623" fmla="*/ 367096 h 2311974"/>
                <a:gd name="connsiteX624" fmla="*/ 713714 w 1809181"/>
                <a:gd name="connsiteY624" fmla="*/ 364665 h 2311974"/>
                <a:gd name="connsiteX625" fmla="*/ 711343 w 1809181"/>
                <a:gd name="connsiteY625" fmla="*/ 347647 h 2311974"/>
                <a:gd name="connsiteX626" fmla="*/ 739796 w 1809181"/>
                <a:gd name="connsiteY626" fmla="*/ 337922 h 2311974"/>
                <a:gd name="connsiteX627" fmla="*/ 727941 w 1809181"/>
                <a:gd name="connsiteY627" fmla="*/ 333060 h 2311974"/>
                <a:gd name="connsiteX628" fmla="*/ 725569 w 1809181"/>
                <a:gd name="connsiteY628" fmla="*/ 311180 h 2311974"/>
                <a:gd name="connsiteX629" fmla="*/ 718456 w 1809181"/>
                <a:gd name="connsiteY629" fmla="*/ 308749 h 2311974"/>
                <a:gd name="connsiteX630" fmla="*/ 725569 w 1809181"/>
                <a:gd name="connsiteY630" fmla="*/ 299025 h 2311974"/>
                <a:gd name="connsiteX631" fmla="*/ 725569 w 1809181"/>
                <a:gd name="connsiteY631" fmla="*/ 296594 h 2311974"/>
                <a:gd name="connsiteX632" fmla="*/ 713714 w 1809181"/>
                <a:gd name="connsiteY632" fmla="*/ 291732 h 2311974"/>
                <a:gd name="connsiteX633" fmla="*/ 704229 w 1809181"/>
                <a:gd name="connsiteY633" fmla="*/ 299025 h 2311974"/>
                <a:gd name="connsiteX634" fmla="*/ 692374 w 1809181"/>
                <a:gd name="connsiteY634" fmla="*/ 282007 h 2311974"/>
                <a:gd name="connsiteX635" fmla="*/ 706600 w 1809181"/>
                <a:gd name="connsiteY635" fmla="*/ 255265 h 2311974"/>
                <a:gd name="connsiteX636" fmla="*/ 713714 w 1809181"/>
                <a:gd name="connsiteY636" fmla="*/ 267421 h 2311974"/>
                <a:gd name="connsiteX637" fmla="*/ 732683 w 1809181"/>
                <a:gd name="connsiteY637" fmla="*/ 240679 h 2311974"/>
                <a:gd name="connsiteX638" fmla="*/ 742167 w 1809181"/>
                <a:gd name="connsiteY638" fmla="*/ 240679 h 2311974"/>
                <a:gd name="connsiteX639" fmla="*/ 742167 w 1809181"/>
                <a:gd name="connsiteY639" fmla="*/ 233385 h 2311974"/>
                <a:gd name="connsiteX640" fmla="*/ 720827 w 1809181"/>
                <a:gd name="connsiteY640" fmla="*/ 218799 h 2311974"/>
                <a:gd name="connsiteX641" fmla="*/ 727941 w 1809181"/>
                <a:gd name="connsiteY641" fmla="*/ 199350 h 2311974"/>
                <a:gd name="connsiteX642" fmla="*/ 754023 w 1809181"/>
                <a:gd name="connsiteY642" fmla="*/ 199350 h 2311974"/>
                <a:gd name="connsiteX643" fmla="*/ 761137 w 1809181"/>
                <a:gd name="connsiteY643" fmla="*/ 192057 h 2311974"/>
                <a:gd name="connsiteX644" fmla="*/ 732683 w 1809181"/>
                <a:gd name="connsiteY644" fmla="*/ 150728 h 2311974"/>
                <a:gd name="connsiteX645" fmla="*/ 742167 w 1809181"/>
                <a:gd name="connsiteY645" fmla="*/ 131279 h 2311974"/>
                <a:gd name="connsiteX646" fmla="*/ 775363 w 1809181"/>
                <a:gd name="connsiteY646" fmla="*/ 116693 h 2311974"/>
                <a:gd name="connsiteX647" fmla="*/ 780106 w 1809181"/>
                <a:gd name="connsiteY647" fmla="*/ 131279 h 2311974"/>
                <a:gd name="connsiteX648" fmla="*/ 801446 w 1809181"/>
                <a:gd name="connsiteY648" fmla="*/ 116693 h 2311974"/>
                <a:gd name="connsiteX649" fmla="*/ 796704 w 1809181"/>
                <a:gd name="connsiteY649" fmla="*/ 109399 h 2311974"/>
                <a:gd name="connsiteX650" fmla="*/ 813302 w 1809181"/>
                <a:gd name="connsiteY650" fmla="*/ 102106 h 2311974"/>
                <a:gd name="connsiteX651" fmla="*/ 813302 w 1809181"/>
                <a:gd name="connsiteY651" fmla="*/ 94813 h 2311974"/>
                <a:gd name="connsiteX652" fmla="*/ 822786 w 1809181"/>
                <a:gd name="connsiteY652" fmla="*/ 87519 h 2311974"/>
                <a:gd name="connsiteX653" fmla="*/ 808559 w 1809181"/>
                <a:gd name="connsiteY653" fmla="*/ 53484 h 2311974"/>
                <a:gd name="connsiteX654" fmla="*/ 806188 w 1809181"/>
                <a:gd name="connsiteY654" fmla="*/ 7293 h 2311974"/>
                <a:gd name="connsiteX655" fmla="*/ 848869 w 1809181"/>
                <a:gd name="connsiteY655" fmla="*/ 17018 h 2311974"/>
                <a:gd name="connsiteX656" fmla="*/ 870209 w 1809181"/>
                <a:gd name="connsiteY656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39073 w 1809181"/>
                <a:gd name="connsiteY414" fmla="*/ 2034829 h 2311974"/>
                <a:gd name="connsiteX415" fmla="*/ 317733 w 1809181"/>
                <a:gd name="connsiteY415" fmla="*/ 2008087 h 2311974"/>
                <a:gd name="connsiteX416" fmla="*/ 320104 w 1809181"/>
                <a:gd name="connsiteY416" fmla="*/ 2000794 h 2311974"/>
                <a:gd name="connsiteX417" fmla="*/ 312991 w 1809181"/>
                <a:gd name="connsiteY417" fmla="*/ 1998363 h 2311974"/>
                <a:gd name="connsiteX418" fmla="*/ 265568 w 1809181"/>
                <a:gd name="connsiteY418" fmla="*/ 1991069 h 2311974"/>
                <a:gd name="connsiteX419" fmla="*/ 263197 w 1809181"/>
                <a:gd name="connsiteY419" fmla="*/ 1991069 h 2311974"/>
                <a:gd name="connsiteX420" fmla="*/ 234743 w 1809181"/>
                <a:gd name="connsiteY420" fmla="*/ 1944879 h 2311974"/>
                <a:gd name="connsiteX421" fmla="*/ 227630 w 1809181"/>
                <a:gd name="connsiteY421" fmla="*/ 1957034 h 2311974"/>
                <a:gd name="connsiteX422" fmla="*/ 215774 w 1809181"/>
                <a:gd name="connsiteY422" fmla="*/ 1942447 h 2311974"/>
                <a:gd name="connsiteX423" fmla="*/ 208661 w 1809181"/>
                <a:gd name="connsiteY423" fmla="*/ 1944879 h 2311974"/>
                <a:gd name="connsiteX424" fmla="*/ 196805 w 1809181"/>
                <a:gd name="connsiteY424" fmla="*/ 1930292 h 2311974"/>
                <a:gd name="connsiteX425" fmla="*/ 173094 w 1809181"/>
                <a:gd name="connsiteY425" fmla="*/ 1952172 h 2311974"/>
                <a:gd name="connsiteX426" fmla="*/ 139898 w 1809181"/>
                <a:gd name="connsiteY426" fmla="*/ 1893826 h 2311974"/>
                <a:gd name="connsiteX427" fmla="*/ 106702 w 1809181"/>
                <a:gd name="connsiteY427" fmla="*/ 1910843 h 2311974"/>
                <a:gd name="connsiteX428" fmla="*/ 99588 w 1809181"/>
                <a:gd name="connsiteY428" fmla="*/ 1903550 h 2311974"/>
                <a:gd name="connsiteX429" fmla="*/ 99588 w 1809181"/>
                <a:gd name="connsiteY429" fmla="*/ 1896257 h 2311974"/>
                <a:gd name="connsiteX430" fmla="*/ 106702 w 1809181"/>
                <a:gd name="connsiteY430" fmla="*/ 1893826 h 2311974"/>
                <a:gd name="connsiteX431" fmla="*/ 106702 w 1809181"/>
                <a:gd name="connsiteY431" fmla="*/ 1886532 h 2311974"/>
                <a:gd name="connsiteX432" fmla="*/ 87732 w 1809181"/>
                <a:gd name="connsiteY432" fmla="*/ 1888963 h 2311974"/>
                <a:gd name="connsiteX433" fmla="*/ 85361 w 1809181"/>
                <a:gd name="connsiteY433" fmla="*/ 1867083 h 2311974"/>
                <a:gd name="connsiteX434" fmla="*/ 101959 w 1809181"/>
                <a:gd name="connsiteY434" fmla="*/ 1867083 h 2311974"/>
                <a:gd name="connsiteX435" fmla="*/ 101959 w 1809181"/>
                <a:gd name="connsiteY435" fmla="*/ 1859790 h 2311974"/>
                <a:gd name="connsiteX436" fmla="*/ 113815 w 1809181"/>
                <a:gd name="connsiteY436" fmla="*/ 1862221 h 2311974"/>
                <a:gd name="connsiteX437" fmla="*/ 120928 w 1809181"/>
                <a:gd name="connsiteY437" fmla="*/ 1847635 h 2311974"/>
                <a:gd name="connsiteX438" fmla="*/ 85361 w 1809181"/>
                <a:gd name="connsiteY438" fmla="*/ 1852497 h 2311974"/>
                <a:gd name="connsiteX439" fmla="*/ 78248 w 1809181"/>
                <a:gd name="connsiteY439" fmla="*/ 1813599 h 2311974"/>
                <a:gd name="connsiteX440" fmla="*/ 71134 w 1809181"/>
                <a:gd name="connsiteY440" fmla="*/ 1813599 h 2311974"/>
                <a:gd name="connsiteX441" fmla="*/ 64021 w 1809181"/>
                <a:gd name="connsiteY441" fmla="*/ 1764977 h 2311974"/>
                <a:gd name="connsiteX442" fmla="*/ 23712 w 1809181"/>
                <a:gd name="connsiteY442" fmla="*/ 1772271 h 2311974"/>
                <a:gd name="connsiteX443" fmla="*/ 23712 w 1809181"/>
                <a:gd name="connsiteY443" fmla="*/ 1750391 h 2311974"/>
                <a:gd name="connsiteX444" fmla="*/ 26083 w 1809181"/>
                <a:gd name="connsiteY444" fmla="*/ 1747960 h 2311974"/>
                <a:gd name="connsiteX445" fmla="*/ 30825 w 1809181"/>
                <a:gd name="connsiteY445" fmla="*/ 1733373 h 2311974"/>
                <a:gd name="connsiteX446" fmla="*/ 30825 w 1809181"/>
                <a:gd name="connsiteY446" fmla="*/ 1723649 h 2311974"/>
                <a:gd name="connsiteX447" fmla="*/ 18969 w 1809181"/>
                <a:gd name="connsiteY447" fmla="*/ 1723649 h 2311974"/>
                <a:gd name="connsiteX448" fmla="*/ 16598 w 1809181"/>
                <a:gd name="connsiteY448" fmla="*/ 1701769 h 2311974"/>
                <a:gd name="connsiteX449" fmla="*/ 4743 w 1809181"/>
                <a:gd name="connsiteY449" fmla="*/ 1701769 h 2311974"/>
                <a:gd name="connsiteX450" fmla="*/ 0 w 1809181"/>
                <a:gd name="connsiteY450" fmla="*/ 1684751 h 2311974"/>
                <a:gd name="connsiteX451" fmla="*/ 23712 w 1809181"/>
                <a:gd name="connsiteY451" fmla="*/ 1675027 h 2311974"/>
                <a:gd name="connsiteX452" fmla="*/ 23712 w 1809181"/>
                <a:gd name="connsiteY452" fmla="*/ 1672596 h 2311974"/>
                <a:gd name="connsiteX453" fmla="*/ 47423 w 1809181"/>
                <a:gd name="connsiteY453" fmla="*/ 1672596 h 2311974"/>
                <a:gd name="connsiteX454" fmla="*/ 40310 w 1809181"/>
                <a:gd name="connsiteY454" fmla="*/ 1638560 h 2311974"/>
                <a:gd name="connsiteX455" fmla="*/ 18969 w 1809181"/>
                <a:gd name="connsiteY455" fmla="*/ 1643422 h 2311974"/>
                <a:gd name="connsiteX456" fmla="*/ 16598 w 1809181"/>
                <a:gd name="connsiteY456" fmla="*/ 1611818 h 2311974"/>
                <a:gd name="connsiteX457" fmla="*/ 23712 w 1809181"/>
                <a:gd name="connsiteY457" fmla="*/ 1611818 h 2311974"/>
                <a:gd name="connsiteX458" fmla="*/ 11856 w 1809181"/>
                <a:gd name="connsiteY458" fmla="*/ 1602094 h 2311974"/>
                <a:gd name="connsiteX459" fmla="*/ 23712 w 1809181"/>
                <a:gd name="connsiteY459" fmla="*/ 1597232 h 2311974"/>
                <a:gd name="connsiteX460" fmla="*/ 16598 w 1809181"/>
                <a:gd name="connsiteY460" fmla="*/ 1582645 h 2311974"/>
                <a:gd name="connsiteX461" fmla="*/ 18969 w 1809181"/>
                <a:gd name="connsiteY461" fmla="*/ 1570489 h 2311974"/>
                <a:gd name="connsiteX462" fmla="*/ 18969 w 1809181"/>
                <a:gd name="connsiteY462" fmla="*/ 1553472 h 2311974"/>
                <a:gd name="connsiteX463" fmla="*/ 30825 w 1809181"/>
                <a:gd name="connsiteY463" fmla="*/ 1548610 h 2311974"/>
                <a:gd name="connsiteX464" fmla="*/ 30825 w 1809181"/>
                <a:gd name="connsiteY464" fmla="*/ 1541316 h 2311974"/>
                <a:gd name="connsiteX465" fmla="*/ 37939 w 1809181"/>
                <a:gd name="connsiteY465" fmla="*/ 1548610 h 2311974"/>
                <a:gd name="connsiteX466" fmla="*/ 52165 w 1809181"/>
                <a:gd name="connsiteY466" fmla="*/ 1541316 h 2311974"/>
                <a:gd name="connsiteX467" fmla="*/ 47423 w 1809181"/>
                <a:gd name="connsiteY467" fmla="*/ 1541316 h 2311974"/>
                <a:gd name="connsiteX468" fmla="*/ 54537 w 1809181"/>
                <a:gd name="connsiteY468" fmla="*/ 1538885 h 2311974"/>
                <a:gd name="connsiteX469" fmla="*/ 59279 w 1809181"/>
                <a:gd name="connsiteY469" fmla="*/ 1546179 h 2311974"/>
                <a:gd name="connsiteX470" fmla="*/ 66392 w 1809181"/>
                <a:gd name="connsiteY470" fmla="*/ 1546179 h 2311974"/>
                <a:gd name="connsiteX471" fmla="*/ 80619 w 1809181"/>
                <a:gd name="connsiteY471" fmla="*/ 1553472 h 2311974"/>
                <a:gd name="connsiteX472" fmla="*/ 85361 w 1809181"/>
                <a:gd name="connsiteY472" fmla="*/ 1548610 h 2311974"/>
                <a:gd name="connsiteX473" fmla="*/ 94846 w 1809181"/>
                <a:gd name="connsiteY473" fmla="*/ 1560765 h 2311974"/>
                <a:gd name="connsiteX474" fmla="*/ 99588 w 1809181"/>
                <a:gd name="connsiteY474" fmla="*/ 1570489 h 2311974"/>
                <a:gd name="connsiteX475" fmla="*/ 106702 w 1809181"/>
                <a:gd name="connsiteY475" fmla="*/ 1568058 h 2311974"/>
                <a:gd name="connsiteX476" fmla="*/ 113815 w 1809181"/>
                <a:gd name="connsiteY476" fmla="*/ 1575352 h 2311974"/>
                <a:gd name="connsiteX477" fmla="*/ 128042 w 1809181"/>
                <a:gd name="connsiteY477" fmla="*/ 1570489 h 2311974"/>
                <a:gd name="connsiteX478" fmla="*/ 132784 w 1809181"/>
                <a:gd name="connsiteY478" fmla="*/ 1582645 h 2311974"/>
                <a:gd name="connsiteX479" fmla="*/ 154124 w 1809181"/>
                <a:gd name="connsiteY479" fmla="*/ 1587507 h 2311974"/>
                <a:gd name="connsiteX480" fmla="*/ 154124 w 1809181"/>
                <a:gd name="connsiteY480" fmla="*/ 1570489 h 2311974"/>
                <a:gd name="connsiteX481" fmla="*/ 163609 w 1809181"/>
                <a:gd name="connsiteY481" fmla="*/ 1570489 h 2311974"/>
                <a:gd name="connsiteX482" fmla="*/ 173094 w 1809181"/>
                <a:gd name="connsiteY482" fmla="*/ 1553472 h 2311974"/>
                <a:gd name="connsiteX483" fmla="*/ 161238 w 1809181"/>
                <a:gd name="connsiteY483" fmla="*/ 1473246 h 2311974"/>
                <a:gd name="connsiteX484" fmla="*/ 168351 w 1809181"/>
                <a:gd name="connsiteY484" fmla="*/ 1478108 h 2311974"/>
                <a:gd name="connsiteX485" fmla="*/ 173094 w 1809181"/>
                <a:gd name="connsiteY485" fmla="*/ 1465952 h 2311974"/>
                <a:gd name="connsiteX486" fmla="*/ 180207 w 1809181"/>
                <a:gd name="connsiteY486" fmla="*/ 1470814 h 2311974"/>
                <a:gd name="connsiteX487" fmla="*/ 180207 w 1809181"/>
                <a:gd name="connsiteY487" fmla="*/ 1465952 h 2311974"/>
                <a:gd name="connsiteX488" fmla="*/ 194434 w 1809181"/>
                <a:gd name="connsiteY488" fmla="*/ 1465952 h 2311974"/>
                <a:gd name="connsiteX489" fmla="*/ 180207 w 1809181"/>
                <a:gd name="connsiteY489" fmla="*/ 1376002 h 2311974"/>
                <a:gd name="connsiteX490" fmla="*/ 161238 w 1809181"/>
                <a:gd name="connsiteY490" fmla="*/ 1380864 h 2311974"/>
                <a:gd name="connsiteX491" fmla="*/ 161238 w 1809181"/>
                <a:gd name="connsiteY491" fmla="*/ 1373571 h 2311974"/>
                <a:gd name="connsiteX492" fmla="*/ 135155 w 1809181"/>
                <a:gd name="connsiteY492" fmla="*/ 1373571 h 2311974"/>
                <a:gd name="connsiteX493" fmla="*/ 132784 w 1809181"/>
                <a:gd name="connsiteY493" fmla="*/ 1346829 h 2311974"/>
                <a:gd name="connsiteX494" fmla="*/ 132784 w 1809181"/>
                <a:gd name="connsiteY494" fmla="*/ 1334673 h 2311974"/>
                <a:gd name="connsiteX495" fmla="*/ 139898 w 1809181"/>
                <a:gd name="connsiteY495" fmla="*/ 1327380 h 2311974"/>
                <a:gd name="connsiteX496" fmla="*/ 135155 w 1809181"/>
                <a:gd name="connsiteY496" fmla="*/ 1305500 h 2311974"/>
                <a:gd name="connsiteX497" fmla="*/ 142269 w 1809181"/>
                <a:gd name="connsiteY497" fmla="*/ 1303069 h 2311974"/>
                <a:gd name="connsiteX498" fmla="*/ 139898 w 1809181"/>
                <a:gd name="connsiteY498" fmla="*/ 1298207 h 2311974"/>
                <a:gd name="connsiteX499" fmla="*/ 142269 w 1809181"/>
                <a:gd name="connsiteY499" fmla="*/ 1295775 h 2311974"/>
                <a:gd name="connsiteX500" fmla="*/ 149382 w 1809181"/>
                <a:gd name="connsiteY500" fmla="*/ 1295775 h 2311974"/>
                <a:gd name="connsiteX501" fmla="*/ 149382 w 1809181"/>
                <a:gd name="connsiteY501" fmla="*/ 1276327 h 2311974"/>
                <a:gd name="connsiteX502" fmla="*/ 142269 w 1809181"/>
                <a:gd name="connsiteY502" fmla="*/ 1276327 h 2311974"/>
                <a:gd name="connsiteX503" fmla="*/ 142269 w 1809181"/>
                <a:gd name="connsiteY503" fmla="*/ 1247154 h 2311974"/>
                <a:gd name="connsiteX504" fmla="*/ 154124 w 1809181"/>
                <a:gd name="connsiteY504" fmla="*/ 1242291 h 2311974"/>
                <a:gd name="connsiteX505" fmla="*/ 149382 w 1809181"/>
                <a:gd name="connsiteY505" fmla="*/ 1220411 h 2311974"/>
                <a:gd name="connsiteX506" fmla="*/ 180207 w 1809181"/>
                <a:gd name="connsiteY506" fmla="*/ 1215549 h 2311974"/>
                <a:gd name="connsiteX507" fmla="*/ 175465 w 1809181"/>
                <a:gd name="connsiteY507" fmla="*/ 1198532 h 2311974"/>
                <a:gd name="connsiteX508" fmla="*/ 161238 w 1809181"/>
                <a:gd name="connsiteY508" fmla="*/ 1193669 h 2311974"/>
                <a:gd name="connsiteX509" fmla="*/ 154124 w 1809181"/>
                <a:gd name="connsiteY509" fmla="*/ 1179083 h 2311974"/>
                <a:gd name="connsiteX510" fmla="*/ 132784 w 1809181"/>
                <a:gd name="connsiteY510" fmla="*/ 1179083 h 2311974"/>
                <a:gd name="connsiteX511" fmla="*/ 128042 w 1809181"/>
                <a:gd name="connsiteY511" fmla="*/ 1157203 h 2311974"/>
                <a:gd name="connsiteX512" fmla="*/ 118557 w 1809181"/>
                <a:gd name="connsiteY512" fmla="*/ 1157203 h 2311974"/>
                <a:gd name="connsiteX513" fmla="*/ 99588 w 1809181"/>
                <a:gd name="connsiteY513" fmla="*/ 1157203 h 2311974"/>
                <a:gd name="connsiteX514" fmla="*/ 94846 w 1809181"/>
                <a:gd name="connsiteY514" fmla="*/ 1132892 h 2311974"/>
                <a:gd name="connsiteX515" fmla="*/ 87732 w 1809181"/>
                <a:gd name="connsiteY515" fmla="*/ 1115874 h 2311974"/>
                <a:gd name="connsiteX516" fmla="*/ 85361 w 1809181"/>
                <a:gd name="connsiteY516" fmla="*/ 1084270 h 2311974"/>
                <a:gd name="connsiteX517" fmla="*/ 92475 w 1809181"/>
                <a:gd name="connsiteY517" fmla="*/ 1084270 h 2311974"/>
                <a:gd name="connsiteX518" fmla="*/ 94846 w 1809181"/>
                <a:gd name="connsiteY518" fmla="*/ 1074546 h 2311974"/>
                <a:gd name="connsiteX519" fmla="*/ 85361 w 1809181"/>
                <a:gd name="connsiteY519" fmla="*/ 1047803 h 2311974"/>
                <a:gd name="connsiteX520" fmla="*/ 80619 w 1809181"/>
                <a:gd name="connsiteY520" fmla="*/ 1025924 h 2311974"/>
                <a:gd name="connsiteX521" fmla="*/ 73506 w 1809181"/>
                <a:gd name="connsiteY521" fmla="*/ 1025924 h 2311974"/>
                <a:gd name="connsiteX522" fmla="*/ 71134 w 1809181"/>
                <a:gd name="connsiteY522" fmla="*/ 1021061 h 2311974"/>
                <a:gd name="connsiteX523" fmla="*/ 85361 w 1809181"/>
                <a:gd name="connsiteY523" fmla="*/ 999182 h 2311974"/>
                <a:gd name="connsiteX524" fmla="*/ 99588 w 1809181"/>
                <a:gd name="connsiteY524" fmla="*/ 1004044 h 2311974"/>
                <a:gd name="connsiteX525" fmla="*/ 101959 w 1809181"/>
                <a:gd name="connsiteY525" fmla="*/ 1011337 h 2311974"/>
                <a:gd name="connsiteX526" fmla="*/ 113815 w 1809181"/>
                <a:gd name="connsiteY526" fmla="*/ 1018630 h 2311974"/>
                <a:gd name="connsiteX527" fmla="*/ 132784 w 1809181"/>
                <a:gd name="connsiteY527" fmla="*/ 1018630 h 2311974"/>
                <a:gd name="connsiteX528" fmla="*/ 135155 w 1809181"/>
                <a:gd name="connsiteY528" fmla="*/ 1025924 h 2311974"/>
                <a:gd name="connsiteX529" fmla="*/ 147011 w 1809181"/>
                <a:gd name="connsiteY529" fmla="*/ 1021061 h 2311974"/>
                <a:gd name="connsiteX530" fmla="*/ 154124 w 1809181"/>
                <a:gd name="connsiteY530" fmla="*/ 1004044 h 2311974"/>
                <a:gd name="connsiteX531" fmla="*/ 208661 w 1809181"/>
                <a:gd name="connsiteY531" fmla="*/ 1006475 h 2311974"/>
                <a:gd name="connsiteX532" fmla="*/ 241857 w 1809181"/>
                <a:gd name="connsiteY532" fmla="*/ 1040510 h 2311974"/>
                <a:gd name="connsiteX533" fmla="*/ 244228 w 1809181"/>
                <a:gd name="connsiteY533" fmla="*/ 1028355 h 2311974"/>
                <a:gd name="connsiteX534" fmla="*/ 237114 w 1809181"/>
                <a:gd name="connsiteY534" fmla="*/ 1028355 h 2311974"/>
                <a:gd name="connsiteX535" fmla="*/ 234743 w 1809181"/>
                <a:gd name="connsiteY535" fmla="*/ 1021061 h 2311974"/>
                <a:gd name="connsiteX536" fmla="*/ 222888 w 1809181"/>
                <a:gd name="connsiteY536" fmla="*/ 1011337 h 2311974"/>
                <a:gd name="connsiteX537" fmla="*/ 227630 w 1809181"/>
                <a:gd name="connsiteY537" fmla="*/ 1004044 h 2311974"/>
                <a:gd name="connsiteX538" fmla="*/ 234743 w 1809181"/>
                <a:gd name="connsiteY538" fmla="*/ 1004044 h 2311974"/>
                <a:gd name="connsiteX539" fmla="*/ 237114 w 1809181"/>
                <a:gd name="connsiteY539" fmla="*/ 991888 h 2311974"/>
                <a:gd name="connsiteX540" fmla="*/ 256084 w 1809181"/>
                <a:gd name="connsiteY540" fmla="*/ 991888 h 2311974"/>
                <a:gd name="connsiteX541" fmla="*/ 258455 w 1809181"/>
                <a:gd name="connsiteY541" fmla="*/ 977302 h 2311974"/>
                <a:gd name="connsiteX542" fmla="*/ 265568 w 1809181"/>
                <a:gd name="connsiteY542" fmla="*/ 979733 h 2311974"/>
                <a:gd name="connsiteX543" fmla="*/ 275053 w 1809181"/>
                <a:gd name="connsiteY543" fmla="*/ 965146 h 2311974"/>
                <a:gd name="connsiteX544" fmla="*/ 296393 w 1809181"/>
                <a:gd name="connsiteY544" fmla="*/ 970008 h 2311974"/>
                <a:gd name="connsiteX545" fmla="*/ 296393 w 1809181"/>
                <a:gd name="connsiteY545" fmla="*/ 977302 h 2311974"/>
                <a:gd name="connsiteX546" fmla="*/ 317733 w 1809181"/>
                <a:gd name="connsiteY546" fmla="*/ 991888 h 2311974"/>
                <a:gd name="connsiteX547" fmla="*/ 317733 w 1809181"/>
                <a:gd name="connsiteY547" fmla="*/ 943266 h 2311974"/>
                <a:gd name="connsiteX548" fmla="*/ 329589 w 1809181"/>
                <a:gd name="connsiteY548" fmla="*/ 935973 h 2311974"/>
                <a:gd name="connsiteX549" fmla="*/ 336702 w 1809181"/>
                <a:gd name="connsiteY549" fmla="*/ 921386 h 2311974"/>
                <a:gd name="connsiteX550" fmla="*/ 353300 w 1809181"/>
                <a:gd name="connsiteY550" fmla="*/ 921386 h 2311974"/>
                <a:gd name="connsiteX551" fmla="*/ 358043 w 1809181"/>
                <a:gd name="connsiteY551" fmla="*/ 909231 h 2311974"/>
                <a:gd name="connsiteX552" fmla="*/ 386496 w 1809181"/>
                <a:gd name="connsiteY552" fmla="*/ 909231 h 2311974"/>
                <a:gd name="connsiteX553" fmla="*/ 386496 w 1809181"/>
                <a:gd name="connsiteY553" fmla="*/ 899507 h 2311974"/>
                <a:gd name="connsiteX554" fmla="*/ 374641 w 1809181"/>
                <a:gd name="connsiteY554" fmla="*/ 894644 h 2311974"/>
                <a:gd name="connsiteX555" fmla="*/ 384125 w 1809181"/>
                <a:gd name="connsiteY555" fmla="*/ 882489 h 2311974"/>
                <a:gd name="connsiteX556" fmla="*/ 367527 w 1809181"/>
                <a:gd name="connsiteY556" fmla="*/ 872764 h 2311974"/>
                <a:gd name="connsiteX557" fmla="*/ 374641 w 1809181"/>
                <a:gd name="connsiteY557" fmla="*/ 865471 h 2311974"/>
                <a:gd name="connsiteX558" fmla="*/ 379383 w 1809181"/>
                <a:gd name="connsiteY558" fmla="*/ 867902 h 2311974"/>
                <a:gd name="connsiteX559" fmla="*/ 384125 w 1809181"/>
                <a:gd name="connsiteY559" fmla="*/ 860609 h 2311974"/>
                <a:gd name="connsiteX560" fmla="*/ 379383 w 1809181"/>
                <a:gd name="connsiteY560" fmla="*/ 860609 h 2311974"/>
                <a:gd name="connsiteX561" fmla="*/ 391239 w 1809181"/>
                <a:gd name="connsiteY561" fmla="*/ 853316 h 2311974"/>
                <a:gd name="connsiteX562" fmla="*/ 393610 w 1809181"/>
                <a:gd name="connsiteY562" fmla="*/ 846022 h 2311974"/>
                <a:gd name="connsiteX563" fmla="*/ 400723 w 1809181"/>
                <a:gd name="connsiteY563" fmla="*/ 858178 h 2311974"/>
                <a:gd name="connsiteX564" fmla="*/ 407837 w 1809181"/>
                <a:gd name="connsiteY564" fmla="*/ 853316 h 2311974"/>
                <a:gd name="connsiteX565" fmla="*/ 407837 w 1809181"/>
                <a:gd name="connsiteY565" fmla="*/ 831436 h 2311974"/>
                <a:gd name="connsiteX566" fmla="*/ 414950 w 1809181"/>
                <a:gd name="connsiteY566" fmla="*/ 831436 h 2311974"/>
                <a:gd name="connsiteX567" fmla="*/ 414950 w 1809181"/>
                <a:gd name="connsiteY567" fmla="*/ 811987 h 2311974"/>
                <a:gd name="connsiteX568" fmla="*/ 422063 w 1809181"/>
                <a:gd name="connsiteY568" fmla="*/ 809556 h 2311974"/>
                <a:gd name="connsiteX569" fmla="*/ 429177 w 1809181"/>
                <a:gd name="connsiteY569" fmla="*/ 802263 h 2311974"/>
                <a:gd name="connsiteX570" fmla="*/ 445775 w 1809181"/>
                <a:gd name="connsiteY570" fmla="*/ 804694 h 2311974"/>
                <a:gd name="connsiteX571" fmla="*/ 445775 w 1809181"/>
                <a:gd name="connsiteY571" fmla="*/ 809556 h 2311974"/>
                <a:gd name="connsiteX572" fmla="*/ 452888 w 1809181"/>
                <a:gd name="connsiteY572" fmla="*/ 804694 h 2311974"/>
                <a:gd name="connsiteX573" fmla="*/ 460002 w 1809181"/>
                <a:gd name="connsiteY573" fmla="*/ 804694 h 2311974"/>
                <a:gd name="connsiteX574" fmla="*/ 460002 w 1809181"/>
                <a:gd name="connsiteY574" fmla="*/ 802263 h 2311974"/>
                <a:gd name="connsiteX575" fmla="*/ 474229 w 1809181"/>
                <a:gd name="connsiteY575" fmla="*/ 797400 h 2311974"/>
                <a:gd name="connsiteX576" fmla="*/ 469486 w 1809181"/>
                <a:gd name="connsiteY576" fmla="*/ 777952 h 2311974"/>
                <a:gd name="connsiteX577" fmla="*/ 462373 w 1809181"/>
                <a:gd name="connsiteY577" fmla="*/ 770658 h 2311974"/>
                <a:gd name="connsiteX578" fmla="*/ 467115 w 1809181"/>
                <a:gd name="connsiteY578" fmla="*/ 768227 h 2311974"/>
                <a:gd name="connsiteX579" fmla="*/ 493198 w 1809181"/>
                <a:gd name="connsiteY579" fmla="*/ 763365 h 2311974"/>
                <a:gd name="connsiteX580" fmla="*/ 535878 w 1809181"/>
                <a:gd name="connsiteY580" fmla="*/ 741485 h 2311974"/>
                <a:gd name="connsiteX581" fmla="*/ 524023 w 1809181"/>
                <a:gd name="connsiteY581" fmla="*/ 726899 h 2311974"/>
                <a:gd name="connsiteX582" fmla="*/ 469486 w 1809181"/>
                <a:gd name="connsiteY582" fmla="*/ 705019 h 2311974"/>
                <a:gd name="connsiteX583" fmla="*/ 493198 w 1809181"/>
                <a:gd name="connsiteY583" fmla="*/ 680708 h 2311974"/>
                <a:gd name="connsiteX584" fmla="*/ 500311 w 1809181"/>
                <a:gd name="connsiteY584" fmla="*/ 673414 h 2311974"/>
                <a:gd name="connsiteX585" fmla="*/ 528765 w 1809181"/>
                <a:gd name="connsiteY585" fmla="*/ 670983 h 2311974"/>
                <a:gd name="connsiteX586" fmla="*/ 616497 w 1809181"/>
                <a:gd name="connsiteY586" fmla="*/ 692863 h 2311974"/>
                <a:gd name="connsiteX587" fmla="*/ 630724 w 1809181"/>
                <a:gd name="connsiteY587" fmla="*/ 688001 h 2311974"/>
                <a:gd name="connsiteX588" fmla="*/ 630724 w 1809181"/>
                <a:gd name="connsiteY588" fmla="*/ 695294 h 2311974"/>
                <a:gd name="connsiteX589" fmla="*/ 640208 w 1809181"/>
                <a:gd name="connsiteY589" fmla="*/ 695294 h 2311974"/>
                <a:gd name="connsiteX590" fmla="*/ 644951 w 1809181"/>
                <a:gd name="connsiteY590" fmla="*/ 678277 h 2311974"/>
                <a:gd name="connsiteX591" fmla="*/ 652064 w 1809181"/>
                <a:gd name="connsiteY591" fmla="*/ 666121 h 2311974"/>
                <a:gd name="connsiteX592" fmla="*/ 663920 w 1809181"/>
                <a:gd name="connsiteY592" fmla="*/ 688001 h 2311974"/>
                <a:gd name="connsiteX593" fmla="*/ 671033 w 1809181"/>
                <a:gd name="connsiteY593" fmla="*/ 685570 h 2311974"/>
                <a:gd name="connsiteX594" fmla="*/ 685260 w 1809181"/>
                <a:gd name="connsiteY594" fmla="*/ 700156 h 2311974"/>
                <a:gd name="connsiteX595" fmla="*/ 685260 w 1809181"/>
                <a:gd name="connsiteY595" fmla="*/ 700156 h 2311974"/>
                <a:gd name="connsiteX596" fmla="*/ 671033 w 1809181"/>
                <a:gd name="connsiteY596" fmla="*/ 685570 h 2311974"/>
                <a:gd name="connsiteX597" fmla="*/ 663920 w 1809181"/>
                <a:gd name="connsiteY597" fmla="*/ 688001 h 2311974"/>
                <a:gd name="connsiteX598" fmla="*/ 652064 w 1809181"/>
                <a:gd name="connsiteY598" fmla="*/ 666121 h 2311974"/>
                <a:gd name="connsiteX599" fmla="*/ 652064 w 1809181"/>
                <a:gd name="connsiteY599" fmla="*/ 658827 h 2311974"/>
                <a:gd name="connsiteX600" fmla="*/ 673404 w 1809181"/>
                <a:gd name="connsiteY600" fmla="*/ 646672 h 2311974"/>
                <a:gd name="connsiteX601" fmla="*/ 666291 w 1809181"/>
                <a:gd name="connsiteY601" fmla="*/ 639379 h 2311974"/>
                <a:gd name="connsiteX602" fmla="*/ 697116 w 1809181"/>
                <a:gd name="connsiteY602" fmla="*/ 629654 h 2311974"/>
                <a:gd name="connsiteX603" fmla="*/ 692374 w 1809181"/>
                <a:gd name="connsiteY603" fmla="*/ 615068 h 2311974"/>
                <a:gd name="connsiteX604" fmla="*/ 659178 w 1809181"/>
                <a:gd name="connsiteY604" fmla="*/ 610205 h 2311974"/>
                <a:gd name="connsiteX605" fmla="*/ 656806 w 1809181"/>
                <a:gd name="connsiteY605" fmla="*/ 595619 h 2311974"/>
                <a:gd name="connsiteX606" fmla="*/ 666291 w 1809181"/>
                <a:gd name="connsiteY606" fmla="*/ 534841 h 2311974"/>
                <a:gd name="connsiteX607" fmla="*/ 656806 w 1809181"/>
                <a:gd name="connsiteY607" fmla="*/ 525117 h 2311974"/>
                <a:gd name="connsiteX608" fmla="*/ 656806 w 1809181"/>
                <a:gd name="connsiteY608" fmla="*/ 503237 h 2311974"/>
                <a:gd name="connsiteX609" fmla="*/ 640208 w 1809181"/>
                <a:gd name="connsiteY609" fmla="*/ 503237 h 2311974"/>
                <a:gd name="connsiteX610" fmla="*/ 644951 w 1809181"/>
                <a:gd name="connsiteY610" fmla="*/ 471633 h 2311974"/>
                <a:gd name="connsiteX611" fmla="*/ 637837 w 1809181"/>
                <a:gd name="connsiteY611" fmla="*/ 464340 h 2311974"/>
                <a:gd name="connsiteX612" fmla="*/ 640208 w 1809181"/>
                <a:gd name="connsiteY612" fmla="*/ 444891 h 2311974"/>
                <a:gd name="connsiteX613" fmla="*/ 659178 w 1809181"/>
                <a:gd name="connsiteY613" fmla="*/ 444891 h 2311974"/>
                <a:gd name="connsiteX614" fmla="*/ 678147 w 1809181"/>
                <a:gd name="connsiteY614" fmla="*/ 430304 h 2311974"/>
                <a:gd name="connsiteX615" fmla="*/ 680518 w 1809181"/>
                <a:gd name="connsiteY615" fmla="*/ 427873 h 2311974"/>
                <a:gd name="connsiteX616" fmla="*/ 659178 w 1809181"/>
                <a:gd name="connsiteY616" fmla="*/ 423011 h 2311974"/>
                <a:gd name="connsiteX617" fmla="*/ 666291 w 1809181"/>
                <a:gd name="connsiteY617" fmla="*/ 405993 h 2311974"/>
                <a:gd name="connsiteX618" fmla="*/ 692374 w 1809181"/>
                <a:gd name="connsiteY618" fmla="*/ 408424 h 2311974"/>
                <a:gd name="connsiteX619" fmla="*/ 687631 w 1809181"/>
                <a:gd name="connsiteY619" fmla="*/ 388975 h 2311974"/>
                <a:gd name="connsiteX620" fmla="*/ 687631 w 1809181"/>
                <a:gd name="connsiteY620" fmla="*/ 374389 h 2311974"/>
                <a:gd name="connsiteX621" fmla="*/ 704229 w 1809181"/>
                <a:gd name="connsiteY621" fmla="*/ 374389 h 2311974"/>
                <a:gd name="connsiteX622" fmla="*/ 706600 w 1809181"/>
                <a:gd name="connsiteY622" fmla="*/ 367096 h 2311974"/>
                <a:gd name="connsiteX623" fmla="*/ 713714 w 1809181"/>
                <a:gd name="connsiteY623" fmla="*/ 364665 h 2311974"/>
                <a:gd name="connsiteX624" fmla="*/ 711343 w 1809181"/>
                <a:gd name="connsiteY624" fmla="*/ 347647 h 2311974"/>
                <a:gd name="connsiteX625" fmla="*/ 739796 w 1809181"/>
                <a:gd name="connsiteY625" fmla="*/ 337922 h 2311974"/>
                <a:gd name="connsiteX626" fmla="*/ 727941 w 1809181"/>
                <a:gd name="connsiteY626" fmla="*/ 333060 h 2311974"/>
                <a:gd name="connsiteX627" fmla="*/ 725569 w 1809181"/>
                <a:gd name="connsiteY627" fmla="*/ 311180 h 2311974"/>
                <a:gd name="connsiteX628" fmla="*/ 718456 w 1809181"/>
                <a:gd name="connsiteY628" fmla="*/ 308749 h 2311974"/>
                <a:gd name="connsiteX629" fmla="*/ 725569 w 1809181"/>
                <a:gd name="connsiteY629" fmla="*/ 299025 h 2311974"/>
                <a:gd name="connsiteX630" fmla="*/ 725569 w 1809181"/>
                <a:gd name="connsiteY630" fmla="*/ 296594 h 2311974"/>
                <a:gd name="connsiteX631" fmla="*/ 713714 w 1809181"/>
                <a:gd name="connsiteY631" fmla="*/ 291732 h 2311974"/>
                <a:gd name="connsiteX632" fmla="*/ 704229 w 1809181"/>
                <a:gd name="connsiteY632" fmla="*/ 299025 h 2311974"/>
                <a:gd name="connsiteX633" fmla="*/ 692374 w 1809181"/>
                <a:gd name="connsiteY633" fmla="*/ 282007 h 2311974"/>
                <a:gd name="connsiteX634" fmla="*/ 706600 w 1809181"/>
                <a:gd name="connsiteY634" fmla="*/ 255265 h 2311974"/>
                <a:gd name="connsiteX635" fmla="*/ 713714 w 1809181"/>
                <a:gd name="connsiteY635" fmla="*/ 267421 h 2311974"/>
                <a:gd name="connsiteX636" fmla="*/ 732683 w 1809181"/>
                <a:gd name="connsiteY636" fmla="*/ 240679 h 2311974"/>
                <a:gd name="connsiteX637" fmla="*/ 742167 w 1809181"/>
                <a:gd name="connsiteY637" fmla="*/ 240679 h 2311974"/>
                <a:gd name="connsiteX638" fmla="*/ 742167 w 1809181"/>
                <a:gd name="connsiteY638" fmla="*/ 233385 h 2311974"/>
                <a:gd name="connsiteX639" fmla="*/ 720827 w 1809181"/>
                <a:gd name="connsiteY639" fmla="*/ 218799 h 2311974"/>
                <a:gd name="connsiteX640" fmla="*/ 727941 w 1809181"/>
                <a:gd name="connsiteY640" fmla="*/ 199350 h 2311974"/>
                <a:gd name="connsiteX641" fmla="*/ 754023 w 1809181"/>
                <a:gd name="connsiteY641" fmla="*/ 199350 h 2311974"/>
                <a:gd name="connsiteX642" fmla="*/ 761137 w 1809181"/>
                <a:gd name="connsiteY642" fmla="*/ 192057 h 2311974"/>
                <a:gd name="connsiteX643" fmla="*/ 732683 w 1809181"/>
                <a:gd name="connsiteY643" fmla="*/ 150728 h 2311974"/>
                <a:gd name="connsiteX644" fmla="*/ 742167 w 1809181"/>
                <a:gd name="connsiteY644" fmla="*/ 131279 h 2311974"/>
                <a:gd name="connsiteX645" fmla="*/ 775363 w 1809181"/>
                <a:gd name="connsiteY645" fmla="*/ 116693 h 2311974"/>
                <a:gd name="connsiteX646" fmla="*/ 780106 w 1809181"/>
                <a:gd name="connsiteY646" fmla="*/ 131279 h 2311974"/>
                <a:gd name="connsiteX647" fmla="*/ 801446 w 1809181"/>
                <a:gd name="connsiteY647" fmla="*/ 116693 h 2311974"/>
                <a:gd name="connsiteX648" fmla="*/ 796704 w 1809181"/>
                <a:gd name="connsiteY648" fmla="*/ 109399 h 2311974"/>
                <a:gd name="connsiteX649" fmla="*/ 813302 w 1809181"/>
                <a:gd name="connsiteY649" fmla="*/ 102106 h 2311974"/>
                <a:gd name="connsiteX650" fmla="*/ 813302 w 1809181"/>
                <a:gd name="connsiteY650" fmla="*/ 94813 h 2311974"/>
                <a:gd name="connsiteX651" fmla="*/ 822786 w 1809181"/>
                <a:gd name="connsiteY651" fmla="*/ 87519 h 2311974"/>
                <a:gd name="connsiteX652" fmla="*/ 808559 w 1809181"/>
                <a:gd name="connsiteY652" fmla="*/ 53484 h 2311974"/>
                <a:gd name="connsiteX653" fmla="*/ 806188 w 1809181"/>
                <a:gd name="connsiteY653" fmla="*/ 7293 h 2311974"/>
                <a:gd name="connsiteX654" fmla="*/ 848869 w 1809181"/>
                <a:gd name="connsiteY654" fmla="*/ 17018 h 2311974"/>
                <a:gd name="connsiteX655" fmla="*/ 870209 w 1809181"/>
                <a:gd name="connsiteY655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39073 w 1809181"/>
                <a:gd name="connsiteY414" fmla="*/ 2034829 h 2311974"/>
                <a:gd name="connsiteX415" fmla="*/ 317733 w 1809181"/>
                <a:gd name="connsiteY415" fmla="*/ 2008087 h 2311974"/>
                <a:gd name="connsiteX416" fmla="*/ 320104 w 1809181"/>
                <a:gd name="connsiteY416" fmla="*/ 2000794 h 2311974"/>
                <a:gd name="connsiteX417" fmla="*/ 312991 w 1809181"/>
                <a:gd name="connsiteY417" fmla="*/ 1998363 h 2311974"/>
                <a:gd name="connsiteX418" fmla="*/ 265568 w 1809181"/>
                <a:gd name="connsiteY418" fmla="*/ 1991069 h 2311974"/>
                <a:gd name="connsiteX419" fmla="*/ 234743 w 1809181"/>
                <a:gd name="connsiteY419" fmla="*/ 1944879 h 2311974"/>
                <a:gd name="connsiteX420" fmla="*/ 227630 w 1809181"/>
                <a:gd name="connsiteY420" fmla="*/ 1957034 h 2311974"/>
                <a:gd name="connsiteX421" fmla="*/ 215774 w 1809181"/>
                <a:gd name="connsiteY421" fmla="*/ 1942447 h 2311974"/>
                <a:gd name="connsiteX422" fmla="*/ 208661 w 1809181"/>
                <a:gd name="connsiteY422" fmla="*/ 1944879 h 2311974"/>
                <a:gd name="connsiteX423" fmla="*/ 196805 w 1809181"/>
                <a:gd name="connsiteY423" fmla="*/ 1930292 h 2311974"/>
                <a:gd name="connsiteX424" fmla="*/ 173094 w 1809181"/>
                <a:gd name="connsiteY424" fmla="*/ 1952172 h 2311974"/>
                <a:gd name="connsiteX425" fmla="*/ 139898 w 1809181"/>
                <a:gd name="connsiteY425" fmla="*/ 1893826 h 2311974"/>
                <a:gd name="connsiteX426" fmla="*/ 106702 w 1809181"/>
                <a:gd name="connsiteY426" fmla="*/ 1910843 h 2311974"/>
                <a:gd name="connsiteX427" fmla="*/ 99588 w 1809181"/>
                <a:gd name="connsiteY427" fmla="*/ 1903550 h 2311974"/>
                <a:gd name="connsiteX428" fmla="*/ 99588 w 1809181"/>
                <a:gd name="connsiteY428" fmla="*/ 1896257 h 2311974"/>
                <a:gd name="connsiteX429" fmla="*/ 106702 w 1809181"/>
                <a:gd name="connsiteY429" fmla="*/ 1893826 h 2311974"/>
                <a:gd name="connsiteX430" fmla="*/ 106702 w 1809181"/>
                <a:gd name="connsiteY430" fmla="*/ 1886532 h 2311974"/>
                <a:gd name="connsiteX431" fmla="*/ 87732 w 1809181"/>
                <a:gd name="connsiteY431" fmla="*/ 1888963 h 2311974"/>
                <a:gd name="connsiteX432" fmla="*/ 85361 w 1809181"/>
                <a:gd name="connsiteY432" fmla="*/ 1867083 h 2311974"/>
                <a:gd name="connsiteX433" fmla="*/ 101959 w 1809181"/>
                <a:gd name="connsiteY433" fmla="*/ 1867083 h 2311974"/>
                <a:gd name="connsiteX434" fmla="*/ 101959 w 1809181"/>
                <a:gd name="connsiteY434" fmla="*/ 1859790 h 2311974"/>
                <a:gd name="connsiteX435" fmla="*/ 113815 w 1809181"/>
                <a:gd name="connsiteY435" fmla="*/ 1862221 h 2311974"/>
                <a:gd name="connsiteX436" fmla="*/ 120928 w 1809181"/>
                <a:gd name="connsiteY436" fmla="*/ 1847635 h 2311974"/>
                <a:gd name="connsiteX437" fmla="*/ 85361 w 1809181"/>
                <a:gd name="connsiteY437" fmla="*/ 1852497 h 2311974"/>
                <a:gd name="connsiteX438" fmla="*/ 78248 w 1809181"/>
                <a:gd name="connsiteY438" fmla="*/ 1813599 h 2311974"/>
                <a:gd name="connsiteX439" fmla="*/ 71134 w 1809181"/>
                <a:gd name="connsiteY439" fmla="*/ 1813599 h 2311974"/>
                <a:gd name="connsiteX440" fmla="*/ 64021 w 1809181"/>
                <a:gd name="connsiteY440" fmla="*/ 1764977 h 2311974"/>
                <a:gd name="connsiteX441" fmla="*/ 23712 w 1809181"/>
                <a:gd name="connsiteY441" fmla="*/ 1772271 h 2311974"/>
                <a:gd name="connsiteX442" fmla="*/ 23712 w 1809181"/>
                <a:gd name="connsiteY442" fmla="*/ 1750391 h 2311974"/>
                <a:gd name="connsiteX443" fmla="*/ 26083 w 1809181"/>
                <a:gd name="connsiteY443" fmla="*/ 1747960 h 2311974"/>
                <a:gd name="connsiteX444" fmla="*/ 30825 w 1809181"/>
                <a:gd name="connsiteY444" fmla="*/ 1733373 h 2311974"/>
                <a:gd name="connsiteX445" fmla="*/ 30825 w 1809181"/>
                <a:gd name="connsiteY445" fmla="*/ 1723649 h 2311974"/>
                <a:gd name="connsiteX446" fmla="*/ 18969 w 1809181"/>
                <a:gd name="connsiteY446" fmla="*/ 1723649 h 2311974"/>
                <a:gd name="connsiteX447" fmla="*/ 16598 w 1809181"/>
                <a:gd name="connsiteY447" fmla="*/ 1701769 h 2311974"/>
                <a:gd name="connsiteX448" fmla="*/ 4743 w 1809181"/>
                <a:gd name="connsiteY448" fmla="*/ 1701769 h 2311974"/>
                <a:gd name="connsiteX449" fmla="*/ 0 w 1809181"/>
                <a:gd name="connsiteY449" fmla="*/ 1684751 h 2311974"/>
                <a:gd name="connsiteX450" fmla="*/ 23712 w 1809181"/>
                <a:gd name="connsiteY450" fmla="*/ 1675027 h 2311974"/>
                <a:gd name="connsiteX451" fmla="*/ 23712 w 1809181"/>
                <a:gd name="connsiteY451" fmla="*/ 1672596 h 2311974"/>
                <a:gd name="connsiteX452" fmla="*/ 47423 w 1809181"/>
                <a:gd name="connsiteY452" fmla="*/ 1672596 h 2311974"/>
                <a:gd name="connsiteX453" fmla="*/ 40310 w 1809181"/>
                <a:gd name="connsiteY453" fmla="*/ 1638560 h 2311974"/>
                <a:gd name="connsiteX454" fmla="*/ 18969 w 1809181"/>
                <a:gd name="connsiteY454" fmla="*/ 1643422 h 2311974"/>
                <a:gd name="connsiteX455" fmla="*/ 16598 w 1809181"/>
                <a:gd name="connsiteY455" fmla="*/ 1611818 h 2311974"/>
                <a:gd name="connsiteX456" fmla="*/ 23712 w 1809181"/>
                <a:gd name="connsiteY456" fmla="*/ 1611818 h 2311974"/>
                <a:gd name="connsiteX457" fmla="*/ 11856 w 1809181"/>
                <a:gd name="connsiteY457" fmla="*/ 1602094 h 2311974"/>
                <a:gd name="connsiteX458" fmla="*/ 23712 w 1809181"/>
                <a:gd name="connsiteY458" fmla="*/ 1597232 h 2311974"/>
                <a:gd name="connsiteX459" fmla="*/ 16598 w 1809181"/>
                <a:gd name="connsiteY459" fmla="*/ 1582645 h 2311974"/>
                <a:gd name="connsiteX460" fmla="*/ 18969 w 1809181"/>
                <a:gd name="connsiteY460" fmla="*/ 1570489 h 2311974"/>
                <a:gd name="connsiteX461" fmla="*/ 18969 w 1809181"/>
                <a:gd name="connsiteY461" fmla="*/ 1553472 h 2311974"/>
                <a:gd name="connsiteX462" fmla="*/ 30825 w 1809181"/>
                <a:gd name="connsiteY462" fmla="*/ 1548610 h 2311974"/>
                <a:gd name="connsiteX463" fmla="*/ 30825 w 1809181"/>
                <a:gd name="connsiteY463" fmla="*/ 1541316 h 2311974"/>
                <a:gd name="connsiteX464" fmla="*/ 37939 w 1809181"/>
                <a:gd name="connsiteY464" fmla="*/ 1548610 h 2311974"/>
                <a:gd name="connsiteX465" fmla="*/ 52165 w 1809181"/>
                <a:gd name="connsiteY465" fmla="*/ 1541316 h 2311974"/>
                <a:gd name="connsiteX466" fmla="*/ 47423 w 1809181"/>
                <a:gd name="connsiteY466" fmla="*/ 1541316 h 2311974"/>
                <a:gd name="connsiteX467" fmla="*/ 54537 w 1809181"/>
                <a:gd name="connsiteY467" fmla="*/ 1538885 h 2311974"/>
                <a:gd name="connsiteX468" fmla="*/ 59279 w 1809181"/>
                <a:gd name="connsiteY468" fmla="*/ 1546179 h 2311974"/>
                <a:gd name="connsiteX469" fmla="*/ 66392 w 1809181"/>
                <a:gd name="connsiteY469" fmla="*/ 1546179 h 2311974"/>
                <a:gd name="connsiteX470" fmla="*/ 80619 w 1809181"/>
                <a:gd name="connsiteY470" fmla="*/ 1553472 h 2311974"/>
                <a:gd name="connsiteX471" fmla="*/ 85361 w 1809181"/>
                <a:gd name="connsiteY471" fmla="*/ 1548610 h 2311974"/>
                <a:gd name="connsiteX472" fmla="*/ 94846 w 1809181"/>
                <a:gd name="connsiteY472" fmla="*/ 1560765 h 2311974"/>
                <a:gd name="connsiteX473" fmla="*/ 99588 w 1809181"/>
                <a:gd name="connsiteY473" fmla="*/ 1570489 h 2311974"/>
                <a:gd name="connsiteX474" fmla="*/ 106702 w 1809181"/>
                <a:gd name="connsiteY474" fmla="*/ 1568058 h 2311974"/>
                <a:gd name="connsiteX475" fmla="*/ 113815 w 1809181"/>
                <a:gd name="connsiteY475" fmla="*/ 1575352 h 2311974"/>
                <a:gd name="connsiteX476" fmla="*/ 128042 w 1809181"/>
                <a:gd name="connsiteY476" fmla="*/ 1570489 h 2311974"/>
                <a:gd name="connsiteX477" fmla="*/ 132784 w 1809181"/>
                <a:gd name="connsiteY477" fmla="*/ 1582645 h 2311974"/>
                <a:gd name="connsiteX478" fmla="*/ 154124 w 1809181"/>
                <a:gd name="connsiteY478" fmla="*/ 1587507 h 2311974"/>
                <a:gd name="connsiteX479" fmla="*/ 154124 w 1809181"/>
                <a:gd name="connsiteY479" fmla="*/ 1570489 h 2311974"/>
                <a:gd name="connsiteX480" fmla="*/ 163609 w 1809181"/>
                <a:gd name="connsiteY480" fmla="*/ 1570489 h 2311974"/>
                <a:gd name="connsiteX481" fmla="*/ 173094 w 1809181"/>
                <a:gd name="connsiteY481" fmla="*/ 1553472 h 2311974"/>
                <a:gd name="connsiteX482" fmla="*/ 161238 w 1809181"/>
                <a:gd name="connsiteY482" fmla="*/ 1473246 h 2311974"/>
                <a:gd name="connsiteX483" fmla="*/ 168351 w 1809181"/>
                <a:gd name="connsiteY483" fmla="*/ 1478108 h 2311974"/>
                <a:gd name="connsiteX484" fmla="*/ 173094 w 1809181"/>
                <a:gd name="connsiteY484" fmla="*/ 1465952 h 2311974"/>
                <a:gd name="connsiteX485" fmla="*/ 180207 w 1809181"/>
                <a:gd name="connsiteY485" fmla="*/ 1470814 h 2311974"/>
                <a:gd name="connsiteX486" fmla="*/ 180207 w 1809181"/>
                <a:gd name="connsiteY486" fmla="*/ 1465952 h 2311974"/>
                <a:gd name="connsiteX487" fmla="*/ 194434 w 1809181"/>
                <a:gd name="connsiteY487" fmla="*/ 1465952 h 2311974"/>
                <a:gd name="connsiteX488" fmla="*/ 180207 w 1809181"/>
                <a:gd name="connsiteY488" fmla="*/ 1376002 h 2311974"/>
                <a:gd name="connsiteX489" fmla="*/ 161238 w 1809181"/>
                <a:gd name="connsiteY489" fmla="*/ 1380864 h 2311974"/>
                <a:gd name="connsiteX490" fmla="*/ 161238 w 1809181"/>
                <a:gd name="connsiteY490" fmla="*/ 1373571 h 2311974"/>
                <a:gd name="connsiteX491" fmla="*/ 135155 w 1809181"/>
                <a:gd name="connsiteY491" fmla="*/ 1373571 h 2311974"/>
                <a:gd name="connsiteX492" fmla="*/ 132784 w 1809181"/>
                <a:gd name="connsiteY492" fmla="*/ 1346829 h 2311974"/>
                <a:gd name="connsiteX493" fmla="*/ 132784 w 1809181"/>
                <a:gd name="connsiteY493" fmla="*/ 1334673 h 2311974"/>
                <a:gd name="connsiteX494" fmla="*/ 139898 w 1809181"/>
                <a:gd name="connsiteY494" fmla="*/ 1327380 h 2311974"/>
                <a:gd name="connsiteX495" fmla="*/ 135155 w 1809181"/>
                <a:gd name="connsiteY495" fmla="*/ 1305500 h 2311974"/>
                <a:gd name="connsiteX496" fmla="*/ 142269 w 1809181"/>
                <a:gd name="connsiteY496" fmla="*/ 1303069 h 2311974"/>
                <a:gd name="connsiteX497" fmla="*/ 139898 w 1809181"/>
                <a:gd name="connsiteY497" fmla="*/ 1298207 h 2311974"/>
                <a:gd name="connsiteX498" fmla="*/ 142269 w 1809181"/>
                <a:gd name="connsiteY498" fmla="*/ 1295775 h 2311974"/>
                <a:gd name="connsiteX499" fmla="*/ 149382 w 1809181"/>
                <a:gd name="connsiteY499" fmla="*/ 1295775 h 2311974"/>
                <a:gd name="connsiteX500" fmla="*/ 149382 w 1809181"/>
                <a:gd name="connsiteY500" fmla="*/ 1276327 h 2311974"/>
                <a:gd name="connsiteX501" fmla="*/ 142269 w 1809181"/>
                <a:gd name="connsiteY501" fmla="*/ 1276327 h 2311974"/>
                <a:gd name="connsiteX502" fmla="*/ 142269 w 1809181"/>
                <a:gd name="connsiteY502" fmla="*/ 1247154 h 2311974"/>
                <a:gd name="connsiteX503" fmla="*/ 154124 w 1809181"/>
                <a:gd name="connsiteY503" fmla="*/ 1242291 h 2311974"/>
                <a:gd name="connsiteX504" fmla="*/ 149382 w 1809181"/>
                <a:gd name="connsiteY504" fmla="*/ 1220411 h 2311974"/>
                <a:gd name="connsiteX505" fmla="*/ 180207 w 1809181"/>
                <a:gd name="connsiteY505" fmla="*/ 1215549 h 2311974"/>
                <a:gd name="connsiteX506" fmla="*/ 175465 w 1809181"/>
                <a:gd name="connsiteY506" fmla="*/ 1198532 h 2311974"/>
                <a:gd name="connsiteX507" fmla="*/ 161238 w 1809181"/>
                <a:gd name="connsiteY507" fmla="*/ 1193669 h 2311974"/>
                <a:gd name="connsiteX508" fmla="*/ 154124 w 1809181"/>
                <a:gd name="connsiteY508" fmla="*/ 1179083 h 2311974"/>
                <a:gd name="connsiteX509" fmla="*/ 132784 w 1809181"/>
                <a:gd name="connsiteY509" fmla="*/ 1179083 h 2311974"/>
                <a:gd name="connsiteX510" fmla="*/ 128042 w 1809181"/>
                <a:gd name="connsiteY510" fmla="*/ 1157203 h 2311974"/>
                <a:gd name="connsiteX511" fmla="*/ 118557 w 1809181"/>
                <a:gd name="connsiteY511" fmla="*/ 1157203 h 2311974"/>
                <a:gd name="connsiteX512" fmla="*/ 99588 w 1809181"/>
                <a:gd name="connsiteY512" fmla="*/ 1157203 h 2311974"/>
                <a:gd name="connsiteX513" fmla="*/ 94846 w 1809181"/>
                <a:gd name="connsiteY513" fmla="*/ 1132892 h 2311974"/>
                <a:gd name="connsiteX514" fmla="*/ 87732 w 1809181"/>
                <a:gd name="connsiteY514" fmla="*/ 1115874 h 2311974"/>
                <a:gd name="connsiteX515" fmla="*/ 85361 w 1809181"/>
                <a:gd name="connsiteY515" fmla="*/ 1084270 h 2311974"/>
                <a:gd name="connsiteX516" fmla="*/ 92475 w 1809181"/>
                <a:gd name="connsiteY516" fmla="*/ 1084270 h 2311974"/>
                <a:gd name="connsiteX517" fmla="*/ 94846 w 1809181"/>
                <a:gd name="connsiteY517" fmla="*/ 1074546 h 2311974"/>
                <a:gd name="connsiteX518" fmla="*/ 85361 w 1809181"/>
                <a:gd name="connsiteY518" fmla="*/ 1047803 h 2311974"/>
                <a:gd name="connsiteX519" fmla="*/ 80619 w 1809181"/>
                <a:gd name="connsiteY519" fmla="*/ 1025924 h 2311974"/>
                <a:gd name="connsiteX520" fmla="*/ 73506 w 1809181"/>
                <a:gd name="connsiteY520" fmla="*/ 1025924 h 2311974"/>
                <a:gd name="connsiteX521" fmla="*/ 71134 w 1809181"/>
                <a:gd name="connsiteY521" fmla="*/ 1021061 h 2311974"/>
                <a:gd name="connsiteX522" fmla="*/ 85361 w 1809181"/>
                <a:gd name="connsiteY522" fmla="*/ 999182 h 2311974"/>
                <a:gd name="connsiteX523" fmla="*/ 99588 w 1809181"/>
                <a:gd name="connsiteY523" fmla="*/ 1004044 h 2311974"/>
                <a:gd name="connsiteX524" fmla="*/ 101959 w 1809181"/>
                <a:gd name="connsiteY524" fmla="*/ 1011337 h 2311974"/>
                <a:gd name="connsiteX525" fmla="*/ 113815 w 1809181"/>
                <a:gd name="connsiteY525" fmla="*/ 1018630 h 2311974"/>
                <a:gd name="connsiteX526" fmla="*/ 132784 w 1809181"/>
                <a:gd name="connsiteY526" fmla="*/ 1018630 h 2311974"/>
                <a:gd name="connsiteX527" fmla="*/ 135155 w 1809181"/>
                <a:gd name="connsiteY527" fmla="*/ 1025924 h 2311974"/>
                <a:gd name="connsiteX528" fmla="*/ 147011 w 1809181"/>
                <a:gd name="connsiteY528" fmla="*/ 1021061 h 2311974"/>
                <a:gd name="connsiteX529" fmla="*/ 154124 w 1809181"/>
                <a:gd name="connsiteY529" fmla="*/ 1004044 h 2311974"/>
                <a:gd name="connsiteX530" fmla="*/ 208661 w 1809181"/>
                <a:gd name="connsiteY530" fmla="*/ 1006475 h 2311974"/>
                <a:gd name="connsiteX531" fmla="*/ 241857 w 1809181"/>
                <a:gd name="connsiteY531" fmla="*/ 1040510 h 2311974"/>
                <a:gd name="connsiteX532" fmla="*/ 244228 w 1809181"/>
                <a:gd name="connsiteY532" fmla="*/ 1028355 h 2311974"/>
                <a:gd name="connsiteX533" fmla="*/ 237114 w 1809181"/>
                <a:gd name="connsiteY533" fmla="*/ 1028355 h 2311974"/>
                <a:gd name="connsiteX534" fmla="*/ 234743 w 1809181"/>
                <a:gd name="connsiteY534" fmla="*/ 1021061 h 2311974"/>
                <a:gd name="connsiteX535" fmla="*/ 222888 w 1809181"/>
                <a:gd name="connsiteY535" fmla="*/ 1011337 h 2311974"/>
                <a:gd name="connsiteX536" fmla="*/ 227630 w 1809181"/>
                <a:gd name="connsiteY536" fmla="*/ 1004044 h 2311974"/>
                <a:gd name="connsiteX537" fmla="*/ 234743 w 1809181"/>
                <a:gd name="connsiteY537" fmla="*/ 1004044 h 2311974"/>
                <a:gd name="connsiteX538" fmla="*/ 237114 w 1809181"/>
                <a:gd name="connsiteY538" fmla="*/ 991888 h 2311974"/>
                <a:gd name="connsiteX539" fmla="*/ 256084 w 1809181"/>
                <a:gd name="connsiteY539" fmla="*/ 991888 h 2311974"/>
                <a:gd name="connsiteX540" fmla="*/ 258455 w 1809181"/>
                <a:gd name="connsiteY540" fmla="*/ 977302 h 2311974"/>
                <a:gd name="connsiteX541" fmla="*/ 265568 w 1809181"/>
                <a:gd name="connsiteY541" fmla="*/ 979733 h 2311974"/>
                <a:gd name="connsiteX542" fmla="*/ 275053 w 1809181"/>
                <a:gd name="connsiteY542" fmla="*/ 965146 h 2311974"/>
                <a:gd name="connsiteX543" fmla="*/ 296393 w 1809181"/>
                <a:gd name="connsiteY543" fmla="*/ 970008 h 2311974"/>
                <a:gd name="connsiteX544" fmla="*/ 296393 w 1809181"/>
                <a:gd name="connsiteY544" fmla="*/ 977302 h 2311974"/>
                <a:gd name="connsiteX545" fmla="*/ 317733 w 1809181"/>
                <a:gd name="connsiteY545" fmla="*/ 991888 h 2311974"/>
                <a:gd name="connsiteX546" fmla="*/ 317733 w 1809181"/>
                <a:gd name="connsiteY546" fmla="*/ 943266 h 2311974"/>
                <a:gd name="connsiteX547" fmla="*/ 329589 w 1809181"/>
                <a:gd name="connsiteY547" fmla="*/ 935973 h 2311974"/>
                <a:gd name="connsiteX548" fmla="*/ 336702 w 1809181"/>
                <a:gd name="connsiteY548" fmla="*/ 921386 h 2311974"/>
                <a:gd name="connsiteX549" fmla="*/ 353300 w 1809181"/>
                <a:gd name="connsiteY549" fmla="*/ 921386 h 2311974"/>
                <a:gd name="connsiteX550" fmla="*/ 358043 w 1809181"/>
                <a:gd name="connsiteY550" fmla="*/ 909231 h 2311974"/>
                <a:gd name="connsiteX551" fmla="*/ 386496 w 1809181"/>
                <a:gd name="connsiteY551" fmla="*/ 909231 h 2311974"/>
                <a:gd name="connsiteX552" fmla="*/ 386496 w 1809181"/>
                <a:gd name="connsiteY552" fmla="*/ 899507 h 2311974"/>
                <a:gd name="connsiteX553" fmla="*/ 374641 w 1809181"/>
                <a:gd name="connsiteY553" fmla="*/ 894644 h 2311974"/>
                <a:gd name="connsiteX554" fmla="*/ 384125 w 1809181"/>
                <a:gd name="connsiteY554" fmla="*/ 882489 h 2311974"/>
                <a:gd name="connsiteX555" fmla="*/ 367527 w 1809181"/>
                <a:gd name="connsiteY555" fmla="*/ 872764 h 2311974"/>
                <a:gd name="connsiteX556" fmla="*/ 374641 w 1809181"/>
                <a:gd name="connsiteY556" fmla="*/ 865471 h 2311974"/>
                <a:gd name="connsiteX557" fmla="*/ 379383 w 1809181"/>
                <a:gd name="connsiteY557" fmla="*/ 867902 h 2311974"/>
                <a:gd name="connsiteX558" fmla="*/ 384125 w 1809181"/>
                <a:gd name="connsiteY558" fmla="*/ 860609 h 2311974"/>
                <a:gd name="connsiteX559" fmla="*/ 379383 w 1809181"/>
                <a:gd name="connsiteY559" fmla="*/ 860609 h 2311974"/>
                <a:gd name="connsiteX560" fmla="*/ 391239 w 1809181"/>
                <a:gd name="connsiteY560" fmla="*/ 853316 h 2311974"/>
                <a:gd name="connsiteX561" fmla="*/ 393610 w 1809181"/>
                <a:gd name="connsiteY561" fmla="*/ 846022 h 2311974"/>
                <a:gd name="connsiteX562" fmla="*/ 400723 w 1809181"/>
                <a:gd name="connsiteY562" fmla="*/ 858178 h 2311974"/>
                <a:gd name="connsiteX563" fmla="*/ 407837 w 1809181"/>
                <a:gd name="connsiteY563" fmla="*/ 853316 h 2311974"/>
                <a:gd name="connsiteX564" fmla="*/ 407837 w 1809181"/>
                <a:gd name="connsiteY564" fmla="*/ 831436 h 2311974"/>
                <a:gd name="connsiteX565" fmla="*/ 414950 w 1809181"/>
                <a:gd name="connsiteY565" fmla="*/ 831436 h 2311974"/>
                <a:gd name="connsiteX566" fmla="*/ 414950 w 1809181"/>
                <a:gd name="connsiteY566" fmla="*/ 811987 h 2311974"/>
                <a:gd name="connsiteX567" fmla="*/ 422063 w 1809181"/>
                <a:gd name="connsiteY567" fmla="*/ 809556 h 2311974"/>
                <a:gd name="connsiteX568" fmla="*/ 429177 w 1809181"/>
                <a:gd name="connsiteY568" fmla="*/ 802263 h 2311974"/>
                <a:gd name="connsiteX569" fmla="*/ 445775 w 1809181"/>
                <a:gd name="connsiteY569" fmla="*/ 804694 h 2311974"/>
                <a:gd name="connsiteX570" fmla="*/ 445775 w 1809181"/>
                <a:gd name="connsiteY570" fmla="*/ 809556 h 2311974"/>
                <a:gd name="connsiteX571" fmla="*/ 452888 w 1809181"/>
                <a:gd name="connsiteY571" fmla="*/ 804694 h 2311974"/>
                <a:gd name="connsiteX572" fmla="*/ 460002 w 1809181"/>
                <a:gd name="connsiteY572" fmla="*/ 804694 h 2311974"/>
                <a:gd name="connsiteX573" fmla="*/ 460002 w 1809181"/>
                <a:gd name="connsiteY573" fmla="*/ 802263 h 2311974"/>
                <a:gd name="connsiteX574" fmla="*/ 474229 w 1809181"/>
                <a:gd name="connsiteY574" fmla="*/ 797400 h 2311974"/>
                <a:gd name="connsiteX575" fmla="*/ 469486 w 1809181"/>
                <a:gd name="connsiteY575" fmla="*/ 777952 h 2311974"/>
                <a:gd name="connsiteX576" fmla="*/ 462373 w 1809181"/>
                <a:gd name="connsiteY576" fmla="*/ 770658 h 2311974"/>
                <a:gd name="connsiteX577" fmla="*/ 467115 w 1809181"/>
                <a:gd name="connsiteY577" fmla="*/ 768227 h 2311974"/>
                <a:gd name="connsiteX578" fmla="*/ 493198 w 1809181"/>
                <a:gd name="connsiteY578" fmla="*/ 763365 h 2311974"/>
                <a:gd name="connsiteX579" fmla="*/ 535878 w 1809181"/>
                <a:gd name="connsiteY579" fmla="*/ 741485 h 2311974"/>
                <a:gd name="connsiteX580" fmla="*/ 524023 w 1809181"/>
                <a:gd name="connsiteY580" fmla="*/ 726899 h 2311974"/>
                <a:gd name="connsiteX581" fmla="*/ 469486 w 1809181"/>
                <a:gd name="connsiteY581" fmla="*/ 705019 h 2311974"/>
                <a:gd name="connsiteX582" fmla="*/ 493198 w 1809181"/>
                <a:gd name="connsiteY582" fmla="*/ 680708 h 2311974"/>
                <a:gd name="connsiteX583" fmla="*/ 500311 w 1809181"/>
                <a:gd name="connsiteY583" fmla="*/ 673414 h 2311974"/>
                <a:gd name="connsiteX584" fmla="*/ 528765 w 1809181"/>
                <a:gd name="connsiteY584" fmla="*/ 670983 h 2311974"/>
                <a:gd name="connsiteX585" fmla="*/ 616497 w 1809181"/>
                <a:gd name="connsiteY585" fmla="*/ 692863 h 2311974"/>
                <a:gd name="connsiteX586" fmla="*/ 630724 w 1809181"/>
                <a:gd name="connsiteY586" fmla="*/ 688001 h 2311974"/>
                <a:gd name="connsiteX587" fmla="*/ 630724 w 1809181"/>
                <a:gd name="connsiteY587" fmla="*/ 695294 h 2311974"/>
                <a:gd name="connsiteX588" fmla="*/ 640208 w 1809181"/>
                <a:gd name="connsiteY588" fmla="*/ 695294 h 2311974"/>
                <a:gd name="connsiteX589" fmla="*/ 644951 w 1809181"/>
                <a:gd name="connsiteY589" fmla="*/ 678277 h 2311974"/>
                <a:gd name="connsiteX590" fmla="*/ 652064 w 1809181"/>
                <a:gd name="connsiteY590" fmla="*/ 666121 h 2311974"/>
                <a:gd name="connsiteX591" fmla="*/ 663920 w 1809181"/>
                <a:gd name="connsiteY591" fmla="*/ 688001 h 2311974"/>
                <a:gd name="connsiteX592" fmla="*/ 671033 w 1809181"/>
                <a:gd name="connsiteY592" fmla="*/ 685570 h 2311974"/>
                <a:gd name="connsiteX593" fmla="*/ 685260 w 1809181"/>
                <a:gd name="connsiteY593" fmla="*/ 700156 h 2311974"/>
                <a:gd name="connsiteX594" fmla="*/ 685260 w 1809181"/>
                <a:gd name="connsiteY594" fmla="*/ 700156 h 2311974"/>
                <a:gd name="connsiteX595" fmla="*/ 671033 w 1809181"/>
                <a:gd name="connsiteY595" fmla="*/ 685570 h 2311974"/>
                <a:gd name="connsiteX596" fmla="*/ 663920 w 1809181"/>
                <a:gd name="connsiteY596" fmla="*/ 688001 h 2311974"/>
                <a:gd name="connsiteX597" fmla="*/ 652064 w 1809181"/>
                <a:gd name="connsiteY597" fmla="*/ 666121 h 2311974"/>
                <a:gd name="connsiteX598" fmla="*/ 652064 w 1809181"/>
                <a:gd name="connsiteY598" fmla="*/ 658827 h 2311974"/>
                <a:gd name="connsiteX599" fmla="*/ 673404 w 1809181"/>
                <a:gd name="connsiteY599" fmla="*/ 646672 h 2311974"/>
                <a:gd name="connsiteX600" fmla="*/ 666291 w 1809181"/>
                <a:gd name="connsiteY600" fmla="*/ 639379 h 2311974"/>
                <a:gd name="connsiteX601" fmla="*/ 697116 w 1809181"/>
                <a:gd name="connsiteY601" fmla="*/ 629654 h 2311974"/>
                <a:gd name="connsiteX602" fmla="*/ 692374 w 1809181"/>
                <a:gd name="connsiteY602" fmla="*/ 615068 h 2311974"/>
                <a:gd name="connsiteX603" fmla="*/ 659178 w 1809181"/>
                <a:gd name="connsiteY603" fmla="*/ 610205 h 2311974"/>
                <a:gd name="connsiteX604" fmla="*/ 656806 w 1809181"/>
                <a:gd name="connsiteY604" fmla="*/ 595619 h 2311974"/>
                <a:gd name="connsiteX605" fmla="*/ 666291 w 1809181"/>
                <a:gd name="connsiteY605" fmla="*/ 534841 h 2311974"/>
                <a:gd name="connsiteX606" fmla="*/ 656806 w 1809181"/>
                <a:gd name="connsiteY606" fmla="*/ 525117 h 2311974"/>
                <a:gd name="connsiteX607" fmla="*/ 656806 w 1809181"/>
                <a:gd name="connsiteY607" fmla="*/ 503237 h 2311974"/>
                <a:gd name="connsiteX608" fmla="*/ 640208 w 1809181"/>
                <a:gd name="connsiteY608" fmla="*/ 503237 h 2311974"/>
                <a:gd name="connsiteX609" fmla="*/ 644951 w 1809181"/>
                <a:gd name="connsiteY609" fmla="*/ 471633 h 2311974"/>
                <a:gd name="connsiteX610" fmla="*/ 637837 w 1809181"/>
                <a:gd name="connsiteY610" fmla="*/ 464340 h 2311974"/>
                <a:gd name="connsiteX611" fmla="*/ 640208 w 1809181"/>
                <a:gd name="connsiteY611" fmla="*/ 444891 h 2311974"/>
                <a:gd name="connsiteX612" fmla="*/ 659178 w 1809181"/>
                <a:gd name="connsiteY612" fmla="*/ 444891 h 2311974"/>
                <a:gd name="connsiteX613" fmla="*/ 678147 w 1809181"/>
                <a:gd name="connsiteY613" fmla="*/ 430304 h 2311974"/>
                <a:gd name="connsiteX614" fmla="*/ 680518 w 1809181"/>
                <a:gd name="connsiteY614" fmla="*/ 427873 h 2311974"/>
                <a:gd name="connsiteX615" fmla="*/ 659178 w 1809181"/>
                <a:gd name="connsiteY615" fmla="*/ 423011 h 2311974"/>
                <a:gd name="connsiteX616" fmla="*/ 666291 w 1809181"/>
                <a:gd name="connsiteY616" fmla="*/ 405993 h 2311974"/>
                <a:gd name="connsiteX617" fmla="*/ 692374 w 1809181"/>
                <a:gd name="connsiteY617" fmla="*/ 408424 h 2311974"/>
                <a:gd name="connsiteX618" fmla="*/ 687631 w 1809181"/>
                <a:gd name="connsiteY618" fmla="*/ 388975 h 2311974"/>
                <a:gd name="connsiteX619" fmla="*/ 687631 w 1809181"/>
                <a:gd name="connsiteY619" fmla="*/ 374389 h 2311974"/>
                <a:gd name="connsiteX620" fmla="*/ 704229 w 1809181"/>
                <a:gd name="connsiteY620" fmla="*/ 374389 h 2311974"/>
                <a:gd name="connsiteX621" fmla="*/ 706600 w 1809181"/>
                <a:gd name="connsiteY621" fmla="*/ 367096 h 2311974"/>
                <a:gd name="connsiteX622" fmla="*/ 713714 w 1809181"/>
                <a:gd name="connsiteY622" fmla="*/ 364665 h 2311974"/>
                <a:gd name="connsiteX623" fmla="*/ 711343 w 1809181"/>
                <a:gd name="connsiteY623" fmla="*/ 347647 h 2311974"/>
                <a:gd name="connsiteX624" fmla="*/ 739796 w 1809181"/>
                <a:gd name="connsiteY624" fmla="*/ 337922 h 2311974"/>
                <a:gd name="connsiteX625" fmla="*/ 727941 w 1809181"/>
                <a:gd name="connsiteY625" fmla="*/ 333060 h 2311974"/>
                <a:gd name="connsiteX626" fmla="*/ 725569 w 1809181"/>
                <a:gd name="connsiteY626" fmla="*/ 311180 h 2311974"/>
                <a:gd name="connsiteX627" fmla="*/ 718456 w 1809181"/>
                <a:gd name="connsiteY627" fmla="*/ 308749 h 2311974"/>
                <a:gd name="connsiteX628" fmla="*/ 725569 w 1809181"/>
                <a:gd name="connsiteY628" fmla="*/ 299025 h 2311974"/>
                <a:gd name="connsiteX629" fmla="*/ 725569 w 1809181"/>
                <a:gd name="connsiteY629" fmla="*/ 296594 h 2311974"/>
                <a:gd name="connsiteX630" fmla="*/ 713714 w 1809181"/>
                <a:gd name="connsiteY630" fmla="*/ 291732 h 2311974"/>
                <a:gd name="connsiteX631" fmla="*/ 704229 w 1809181"/>
                <a:gd name="connsiteY631" fmla="*/ 299025 h 2311974"/>
                <a:gd name="connsiteX632" fmla="*/ 692374 w 1809181"/>
                <a:gd name="connsiteY632" fmla="*/ 282007 h 2311974"/>
                <a:gd name="connsiteX633" fmla="*/ 706600 w 1809181"/>
                <a:gd name="connsiteY633" fmla="*/ 255265 h 2311974"/>
                <a:gd name="connsiteX634" fmla="*/ 713714 w 1809181"/>
                <a:gd name="connsiteY634" fmla="*/ 267421 h 2311974"/>
                <a:gd name="connsiteX635" fmla="*/ 732683 w 1809181"/>
                <a:gd name="connsiteY635" fmla="*/ 240679 h 2311974"/>
                <a:gd name="connsiteX636" fmla="*/ 742167 w 1809181"/>
                <a:gd name="connsiteY636" fmla="*/ 240679 h 2311974"/>
                <a:gd name="connsiteX637" fmla="*/ 742167 w 1809181"/>
                <a:gd name="connsiteY637" fmla="*/ 233385 h 2311974"/>
                <a:gd name="connsiteX638" fmla="*/ 720827 w 1809181"/>
                <a:gd name="connsiteY638" fmla="*/ 218799 h 2311974"/>
                <a:gd name="connsiteX639" fmla="*/ 727941 w 1809181"/>
                <a:gd name="connsiteY639" fmla="*/ 199350 h 2311974"/>
                <a:gd name="connsiteX640" fmla="*/ 754023 w 1809181"/>
                <a:gd name="connsiteY640" fmla="*/ 199350 h 2311974"/>
                <a:gd name="connsiteX641" fmla="*/ 761137 w 1809181"/>
                <a:gd name="connsiteY641" fmla="*/ 192057 h 2311974"/>
                <a:gd name="connsiteX642" fmla="*/ 732683 w 1809181"/>
                <a:gd name="connsiteY642" fmla="*/ 150728 h 2311974"/>
                <a:gd name="connsiteX643" fmla="*/ 742167 w 1809181"/>
                <a:gd name="connsiteY643" fmla="*/ 131279 h 2311974"/>
                <a:gd name="connsiteX644" fmla="*/ 775363 w 1809181"/>
                <a:gd name="connsiteY644" fmla="*/ 116693 h 2311974"/>
                <a:gd name="connsiteX645" fmla="*/ 780106 w 1809181"/>
                <a:gd name="connsiteY645" fmla="*/ 131279 h 2311974"/>
                <a:gd name="connsiteX646" fmla="*/ 801446 w 1809181"/>
                <a:gd name="connsiteY646" fmla="*/ 116693 h 2311974"/>
                <a:gd name="connsiteX647" fmla="*/ 796704 w 1809181"/>
                <a:gd name="connsiteY647" fmla="*/ 109399 h 2311974"/>
                <a:gd name="connsiteX648" fmla="*/ 813302 w 1809181"/>
                <a:gd name="connsiteY648" fmla="*/ 102106 h 2311974"/>
                <a:gd name="connsiteX649" fmla="*/ 813302 w 1809181"/>
                <a:gd name="connsiteY649" fmla="*/ 94813 h 2311974"/>
                <a:gd name="connsiteX650" fmla="*/ 822786 w 1809181"/>
                <a:gd name="connsiteY650" fmla="*/ 87519 h 2311974"/>
                <a:gd name="connsiteX651" fmla="*/ 808559 w 1809181"/>
                <a:gd name="connsiteY651" fmla="*/ 53484 h 2311974"/>
                <a:gd name="connsiteX652" fmla="*/ 806188 w 1809181"/>
                <a:gd name="connsiteY652" fmla="*/ 7293 h 2311974"/>
                <a:gd name="connsiteX653" fmla="*/ 848869 w 1809181"/>
                <a:gd name="connsiteY653" fmla="*/ 17018 h 2311974"/>
                <a:gd name="connsiteX654" fmla="*/ 870209 w 1809181"/>
                <a:gd name="connsiteY654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39073 w 1809181"/>
                <a:gd name="connsiteY414" fmla="*/ 2034829 h 2311974"/>
                <a:gd name="connsiteX415" fmla="*/ 317733 w 1809181"/>
                <a:gd name="connsiteY415" fmla="*/ 2008087 h 2311974"/>
                <a:gd name="connsiteX416" fmla="*/ 320104 w 1809181"/>
                <a:gd name="connsiteY416" fmla="*/ 2000794 h 2311974"/>
                <a:gd name="connsiteX417" fmla="*/ 265568 w 1809181"/>
                <a:gd name="connsiteY417" fmla="*/ 1991069 h 2311974"/>
                <a:gd name="connsiteX418" fmla="*/ 234743 w 1809181"/>
                <a:gd name="connsiteY418" fmla="*/ 1944879 h 2311974"/>
                <a:gd name="connsiteX419" fmla="*/ 227630 w 1809181"/>
                <a:gd name="connsiteY419" fmla="*/ 1957034 h 2311974"/>
                <a:gd name="connsiteX420" fmla="*/ 215774 w 1809181"/>
                <a:gd name="connsiteY420" fmla="*/ 1942447 h 2311974"/>
                <a:gd name="connsiteX421" fmla="*/ 208661 w 1809181"/>
                <a:gd name="connsiteY421" fmla="*/ 1944879 h 2311974"/>
                <a:gd name="connsiteX422" fmla="*/ 196805 w 1809181"/>
                <a:gd name="connsiteY422" fmla="*/ 1930292 h 2311974"/>
                <a:gd name="connsiteX423" fmla="*/ 173094 w 1809181"/>
                <a:gd name="connsiteY423" fmla="*/ 1952172 h 2311974"/>
                <a:gd name="connsiteX424" fmla="*/ 139898 w 1809181"/>
                <a:gd name="connsiteY424" fmla="*/ 1893826 h 2311974"/>
                <a:gd name="connsiteX425" fmla="*/ 106702 w 1809181"/>
                <a:gd name="connsiteY425" fmla="*/ 1910843 h 2311974"/>
                <a:gd name="connsiteX426" fmla="*/ 99588 w 1809181"/>
                <a:gd name="connsiteY426" fmla="*/ 1903550 h 2311974"/>
                <a:gd name="connsiteX427" fmla="*/ 99588 w 1809181"/>
                <a:gd name="connsiteY427" fmla="*/ 1896257 h 2311974"/>
                <a:gd name="connsiteX428" fmla="*/ 106702 w 1809181"/>
                <a:gd name="connsiteY428" fmla="*/ 1893826 h 2311974"/>
                <a:gd name="connsiteX429" fmla="*/ 106702 w 1809181"/>
                <a:gd name="connsiteY429" fmla="*/ 1886532 h 2311974"/>
                <a:gd name="connsiteX430" fmla="*/ 87732 w 1809181"/>
                <a:gd name="connsiteY430" fmla="*/ 1888963 h 2311974"/>
                <a:gd name="connsiteX431" fmla="*/ 85361 w 1809181"/>
                <a:gd name="connsiteY431" fmla="*/ 1867083 h 2311974"/>
                <a:gd name="connsiteX432" fmla="*/ 101959 w 1809181"/>
                <a:gd name="connsiteY432" fmla="*/ 1867083 h 2311974"/>
                <a:gd name="connsiteX433" fmla="*/ 101959 w 1809181"/>
                <a:gd name="connsiteY433" fmla="*/ 1859790 h 2311974"/>
                <a:gd name="connsiteX434" fmla="*/ 113815 w 1809181"/>
                <a:gd name="connsiteY434" fmla="*/ 1862221 h 2311974"/>
                <a:gd name="connsiteX435" fmla="*/ 120928 w 1809181"/>
                <a:gd name="connsiteY435" fmla="*/ 1847635 h 2311974"/>
                <a:gd name="connsiteX436" fmla="*/ 85361 w 1809181"/>
                <a:gd name="connsiteY436" fmla="*/ 1852497 h 2311974"/>
                <a:gd name="connsiteX437" fmla="*/ 78248 w 1809181"/>
                <a:gd name="connsiteY437" fmla="*/ 1813599 h 2311974"/>
                <a:gd name="connsiteX438" fmla="*/ 71134 w 1809181"/>
                <a:gd name="connsiteY438" fmla="*/ 1813599 h 2311974"/>
                <a:gd name="connsiteX439" fmla="*/ 64021 w 1809181"/>
                <a:gd name="connsiteY439" fmla="*/ 1764977 h 2311974"/>
                <a:gd name="connsiteX440" fmla="*/ 23712 w 1809181"/>
                <a:gd name="connsiteY440" fmla="*/ 1772271 h 2311974"/>
                <a:gd name="connsiteX441" fmla="*/ 23712 w 1809181"/>
                <a:gd name="connsiteY441" fmla="*/ 1750391 h 2311974"/>
                <a:gd name="connsiteX442" fmla="*/ 26083 w 1809181"/>
                <a:gd name="connsiteY442" fmla="*/ 1747960 h 2311974"/>
                <a:gd name="connsiteX443" fmla="*/ 30825 w 1809181"/>
                <a:gd name="connsiteY443" fmla="*/ 1733373 h 2311974"/>
                <a:gd name="connsiteX444" fmla="*/ 30825 w 1809181"/>
                <a:gd name="connsiteY444" fmla="*/ 1723649 h 2311974"/>
                <a:gd name="connsiteX445" fmla="*/ 18969 w 1809181"/>
                <a:gd name="connsiteY445" fmla="*/ 1723649 h 2311974"/>
                <a:gd name="connsiteX446" fmla="*/ 16598 w 1809181"/>
                <a:gd name="connsiteY446" fmla="*/ 1701769 h 2311974"/>
                <a:gd name="connsiteX447" fmla="*/ 4743 w 1809181"/>
                <a:gd name="connsiteY447" fmla="*/ 1701769 h 2311974"/>
                <a:gd name="connsiteX448" fmla="*/ 0 w 1809181"/>
                <a:gd name="connsiteY448" fmla="*/ 1684751 h 2311974"/>
                <a:gd name="connsiteX449" fmla="*/ 23712 w 1809181"/>
                <a:gd name="connsiteY449" fmla="*/ 1675027 h 2311974"/>
                <a:gd name="connsiteX450" fmla="*/ 23712 w 1809181"/>
                <a:gd name="connsiteY450" fmla="*/ 1672596 h 2311974"/>
                <a:gd name="connsiteX451" fmla="*/ 47423 w 1809181"/>
                <a:gd name="connsiteY451" fmla="*/ 1672596 h 2311974"/>
                <a:gd name="connsiteX452" fmla="*/ 40310 w 1809181"/>
                <a:gd name="connsiteY452" fmla="*/ 1638560 h 2311974"/>
                <a:gd name="connsiteX453" fmla="*/ 18969 w 1809181"/>
                <a:gd name="connsiteY453" fmla="*/ 1643422 h 2311974"/>
                <a:gd name="connsiteX454" fmla="*/ 16598 w 1809181"/>
                <a:gd name="connsiteY454" fmla="*/ 1611818 h 2311974"/>
                <a:gd name="connsiteX455" fmla="*/ 23712 w 1809181"/>
                <a:gd name="connsiteY455" fmla="*/ 1611818 h 2311974"/>
                <a:gd name="connsiteX456" fmla="*/ 11856 w 1809181"/>
                <a:gd name="connsiteY456" fmla="*/ 1602094 h 2311974"/>
                <a:gd name="connsiteX457" fmla="*/ 23712 w 1809181"/>
                <a:gd name="connsiteY457" fmla="*/ 1597232 h 2311974"/>
                <a:gd name="connsiteX458" fmla="*/ 16598 w 1809181"/>
                <a:gd name="connsiteY458" fmla="*/ 1582645 h 2311974"/>
                <a:gd name="connsiteX459" fmla="*/ 18969 w 1809181"/>
                <a:gd name="connsiteY459" fmla="*/ 1570489 h 2311974"/>
                <a:gd name="connsiteX460" fmla="*/ 18969 w 1809181"/>
                <a:gd name="connsiteY460" fmla="*/ 1553472 h 2311974"/>
                <a:gd name="connsiteX461" fmla="*/ 30825 w 1809181"/>
                <a:gd name="connsiteY461" fmla="*/ 1548610 h 2311974"/>
                <a:gd name="connsiteX462" fmla="*/ 30825 w 1809181"/>
                <a:gd name="connsiteY462" fmla="*/ 1541316 h 2311974"/>
                <a:gd name="connsiteX463" fmla="*/ 37939 w 1809181"/>
                <a:gd name="connsiteY463" fmla="*/ 1548610 h 2311974"/>
                <a:gd name="connsiteX464" fmla="*/ 52165 w 1809181"/>
                <a:gd name="connsiteY464" fmla="*/ 1541316 h 2311974"/>
                <a:gd name="connsiteX465" fmla="*/ 47423 w 1809181"/>
                <a:gd name="connsiteY465" fmla="*/ 1541316 h 2311974"/>
                <a:gd name="connsiteX466" fmla="*/ 54537 w 1809181"/>
                <a:gd name="connsiteY466" fmla="*/ 1538885 h 2311974"/>
                <a:gd name="connsiteX467" fmla="*/ 59279 w 1809181"/>
                <a:gd name="connsiteY467" fmla="*/ 1546179 h 2311974"/>
                <a:gd name="connsiteX468" fmla="*/ 66392 w 1809181"/>
                <a:gd name="connsiteY468" fmla="*/ 1546179 h 2311974"/>
                <a:gd name="connsiteX469" fmla="*/ 80619 w 1809181"/>
                <a:gd name="connsiteY469" fmla="*/ 1553472 h 2311974"/>
                <a:gd name="connsiteX470" fmla="*/ 85361 w 1809181"/>
                <a:gd name="connsiteY470" fmla="*/ 1548610 h 2311974"/>
                <a:gd name="connsiteX471" fmla="*/ 94846 w 1809181"/>
                <a:gd name="connsiteY471" fmla="*/ 1560765 h 2311974"/>
                <a:gd name="connsiteX472" fmla="*/ 99588 w 1809181"/>
                <a:gd name="connsiteY472" fmla="*/ 1570489 h 2311974"/>
                <a:gd name="connsiteX473" fmla="*/ 106702 w 1809181"/>
                <a:gd name="connsiteY473" fmla="*/ 1568058 h 2311974"/>
                <a:gd name="connsiteX474" fmla="*/ 113815 w 1809181"/>
                <a:gd name="connsiteY474" fmla="*/ 1575352 h 2311974"/>
                <a:gd name="connsiteX475" fmla="*/ 128042 w 1809181"/>
                <a:gd name="connsiteY475" fmla="*/ 1570489 h 2311974"/>
                <a:gd name="connsiteX476" fmla="*/ 132784 w 1809181"/>
                <a:gd name="connsiteY476" fmla="*/ 1582645 h 2311974"/>
                <a:gd name="connsiteX477" fmla="*/ 154124 w 1809181"/>
                <a:gd name="connsiteY477" fmla="*/ 1587507 h 2311974"/>
                <a:gd name="connsiteX478" fmla="*/ 154124 w 1809181"/>
                <a:gd name="connsiteY478" fmla="*/ 1570489 h 2311974"/>
                <a:gd name="connsiteX479" fmla="*/ 163609 w 1809181"/>
                <a:gd name="connsiteY479" fmla="*/ 1570489 h 2311974"/>
                <a:gd name="connsiteX480" fmla="*/ 173094 w 1809181"/>
                <a:gd name="connsiteY480" fmla="*/ 1553472 h 2311974"/>
                <a:gd name="connsiteX481" fmla="*/ 161238 w 1809181"/>
                <a:gd name="connsiteY481" fmla="*/ 1473246 h 2311974"/>
                <a:gd name="connsiteX482" fmla="*/ 168351 w 1809181"/>
                <a:gd name="connsiteY482" fmla="*/ 1478108 h 2311974"/>
                <a:gd name="connsiteX483" fmla="*/ 173094 w 1809181"/>
                <a:gd name="connsiteY483" fmla="*/ 1465952 h 2311974"/>
                <a:gd name="connsiteX484" fmla="*/ 180207 w 1809181"/>
                <a:gd name="connsiteY484" fmla="*/ 1470814 h 2311974"/>
                <a:gd name="connsiteX485" fmla="*/ 180207 w 1809181"/>
                <a:gd name="connsiteY485" fmla="*/ 1465952 h 2311974"/>
                <a:gd name="connsiteX486" fmla="*/ 194434 w 1809181"/>
                <a:gd name="connsiteY486" fmla="*/ 1465952 h 2311974"/>
                <a:gd name="connsiteX487" fmla="*/ 180207 w 1809181"/>
                <a:gd name="connsiteY487" fmla="*/ 1376002 h 2311974"/>
                <a:gd name="connsiteX488" fmla="*/ 161238 w 1809181"/>
                <a:gd name="connsiteY488" fmla="*/ 1380864 h 2311974"/>
                <a:gd name="connsiteX489" fmla="*/ 161238 w 1809181"/>
                <a:gd name="connsiteY489" fmla="*/ 1373571 h 2311974"/>
                <a:gd name="connsiteX490" fmla="*/ 135155 w 1809181"/>
                <a:gd name="connsiteY490" fmla="*/ 1373571 h 2311974"/>
                <a:gd name="connsiteX491" fmla="*/ 132784 w 1809181"/>
                <a:gd name="connsiteY491" fmla="*/ 1346829 h 2311974"/>
                <a:gd name="connsiteX492" fmla="*/ 132784 w 1809181"/>
                <a:gd name="connsiteY492" fmla="*/ 1334673 h 2311974"/>
                <a:gd name="connsiteX493" fmla="*/ 139898 w 1809181"/>
                <a:gd name="connsiteY493" fmla="*/ 1327380 h 2311974"/>
                <a:gd name="connsiteX494" fmla="*/ 135155 w 1809181"/>
                <a:gd name="connsiteY494" fmla="*/ 1305500 h 2311974"/>
                <a:gd name="connsiteX495" fmla="*/ 142269 w 1809181"/>
                <a:gd name="connsiteY495" fmla="*/ 1303069 h 2311974"/>
                <a:gd name="connsiteX496" fmla="*/ 139898 w 1809181"/>
                <a:gd name="connsiteY496" fmla="*/ 1298207 h 2311974"/>
                <a:gd name="connsiteX497" fmla="*/ 142269 w 1809181"/>
                <a:gd name="connsiteY497" fmla="*/ 1295775 h 2311974"/>
                <a:gd name="connsiteX498" fmla="*/ 149382 w 1809181"/>
                <a:gd name="connsiteY498" fmla="*/ 1295775 h 2311974"/>
                <a:gd name="connsiteX499" fmla="*/ 149382 w 1809181"/>
                <a:gd name="connsiteY499" fmla="*/ 1276327 h 2311974"/>
                <a:gd name="connsiteX500" fmla="*/ 142269 w 1809181"/>
                <a:gd name="connsiteY500" fmla="*/ 1276327 h 2311974"/>
                <a:gd name="connsiteX501" fmla="*/ 142269 w 1809181"/>
                <a:gd name="connsiteY501" fmla="*/ 1247154 h 2311974"/>
                <a:gd name="connsiteX502" fmla="*/ 154124 w 1809181"/>
                <a:gd name="connsiteY502" fmla="*/ 1242291 h 2311974"/>
                <a:gd name="connsiteX503" fmla="*/ 149382 w 1809181"/>
                <a:gd name="connsiteY503" fmla="*/ 1220411 h 2311974"/>
                <a:gd name="connsiteX504" fmla="*/ 180207 w 1809181"/>
                <a:gd name="connsiteY504" fmla="*/ 1215549 h 2311974"/>
                <a:gd name="connsiteX505" fmla="*/ 175465 w 1809181"/>
                <a:gd name="connsiteY505" fmla="*/ 1198532 h 2311974"/>
                <a:gd name="connsiteX506" fmla="*/ 161238 w 1809181"/>
                <a:gd name="connsiteY506" fmla="*/ 1193669 h 2311974"/>
                <a:gd name="connsiteX507" fmla="*/ 154124 w 1809181"/>
                <a:gd name="connsiteY507" fmla="*/ 1179083 h 2311974"/>
                <a:gd name="connsiteX508" fmla="*/ 132784 w 1809181"/>
                <a:gd name="connsiteY508" fmla="*/ 1179083 h 2311974"/>
                <a:gd name="connsiteX509" fmla="*/ 128042 w 1809181"/>
                <a:gd name="connsiteY509" fmla="*/ 1157203 h 2311974"/>
                <a:gd name="connsiteX510" fmla="*/ 118557 w 1809181"/>
                <a:gd name="connsiteY510" fmla="*/ 1157203 h 2311974"/>
                <a:gd name="connsiteX511" fmla="*/ 99588 w 1809181"/>
                <a:gd name="connsiteY511" fmla="*/ 1157203 h 2311974"/>
                <a:gd name="connsiteX512" fmla="*/ 94846 w 1809181"/>
                <a:gd name="connsiteY512" fmla="*/ 1132892 h 2311974"/>
                <a:gd name="connsiteX513" fmla="*/ 87732 w 1809181"/>
                <a:gd name="connsiteY513" fmla="*/ 1115874 h 2311974"/>
                <a:gd name="connsiteX514" fmla="*/ 85361 w 1809181"/>
                <a:gd name="connsiteY514" fmla="*/ 1084270 h 2311974"/>
                <a:gd name="connsiteX515" fmla="*/ 92475 w 1809181"/>
                <a:gd name="connsiteY515" fmla="*/ 1084270 h 2311974"/>
                <a:gd name="connsiteX516" fmla="*/ 94846 w 1809181"/>
                <a:gd name="connsiteY516" fmla="*/ 1074546 h 2311974"/>
                <a:gd name="connsiteX517" fmla="*/ 85361 w 1809181"/>
                <a:gd name="connsiteY517" fmla="*/ 1047803 h 2311974"/>
                <a:gd name="connsiteX518" fmla="*/ 80619 w 1809181"/>
                <a:gd name="connsiteY518" fmla="*/ 1025924 h 2311974"/>
                <a:gd name="connsiteX519" fmla="*/ 73506 w 1809181"/>
                <a:gd name="connsiteY519" fmla="*/ 1025924 h 2311974"/>
                <a:gd name="connsiteX520" fmla="*/ 71134 w 1809181"/>
                <a:gd name="connsiteY520" fmla="*/ 1021061 h 2311974"/>
                <a:gd name="connsiteX521" fmla="*/ 85361 w 1809181"/>
                <a:gd name="connsiteY521" fmla="*/ 999182 h 2311974"/>
                <a:gd name="connsiteX522" fmla="*/ 99588 w 1809181"/>
                <a:gd name="connsiteY522" fmla="*/ 1004044 h 2311974"/>
                <a:gd name="connsiteX523" fmla="*/ 101959 w 1809181"/>
                <a:gd name="connsiteY523" fmla="*/ 1011337 h 2311974"/>
                <a:gd name="connsiteX524" fmla="*/ 113815 w 1809181"/>
                <a:gd name="connsiteY524" fmla="*/ 1018630 h 2311974"/>
                <a:gd name="connsiteX525" fmla="*/ 132784 w 1809181"/>
                <a:gd name="connsiteY525" fmla="*/ 1018630 h 2311974"/>
                <a:gd name="connsiteX526" fmla="*/ 135155 w 1809181"/>
                <a:gd name="connsiteY526" fmla="*/ 1025924 h 2311974"/>
                <a:gd name="connsiteX527" fmla="*/ 147011 w 1809181"/>
                <a:gd name="connsiteY527" fmla="*/ 1021061 h 2311974"/>
                <a:gd name="connsiteX528" fmla="*/ 154124 w 1809181"/>
                <a:gd name="connsiteY528" fmla="*/ 1004044 h 2311974"/>
                <a:gd name="connsiteX529" fmla="*/ 208661 w 1809181"/>
                <a:gd name="connsiteY529" fmla="*/ 1006475 h 2311974"/>
                <a:gd name="connsiteX530" fmla="*/ 241857 w 1809181"/>
                <a:gd name="connsiteY530" fmla="*/ 1040510 h 2311974"/>
                <a:gd name="connsiteX531" fmla="*/ 244228 w 1809181"/>
                <a:gd name="connsiteY531" fmla="*/ 1028355 h 2311974"/>
                <a:gd name="connsiteX532" fmla="*/ 237114 w 1809181"/>
                <a:gd name="connsiteY532" fmla="*/ 1028355 h 2311974"/>
                <a:gd name="connsiteX533" fmla="*/ 234743 w 1809181"/>
                <a:gd name="connsiteY533" fmla="*/ 1021061 h 2311974"/>
                <a:gd name="connsiteX534" fmla="*/ 222888 w 1809181"/>
                <a:gd name="connsiteY534" fmla="*/ 1011337 h 2311974"/>
                <a:gd name="connsiteX535" fmla="*/ 227630 w 1809181"/>
                <a:gd name="connsiteY535" fmla="*/ 1004044 h 2311974"/>
                <a:gd name="connsiteX536" fmla="*/ 234743 w 1809181"/>
                <a:gd name="connsiteY536" fmla="*/ 1004044 h 2311974"/>
                <a:gd name="connsiteX537" fmla="*/ 237114 w 1809181"/>
                <a:gd name="connsiteY537" fmla="*/ 991888 h 2311974"/>
                <a:gd name="connsiteX538" fmla="*/ 256084 w 1809181"/>
                <a:gd name="connsiteY538" fmla="*/ 991888 h 2311974"/>
                <a:gd name="connsiteX539" fmla="*/ 258455 w 1809181"/>
                <a:gd name="connsiteY539" fmla="*/ 977302 h 2311974"/>
                <a:gd name="connsiteX540" fmla="*/ 265568 w 1809181"/>
                <a:gd name="connsiteY540" fmla="*/ 979733 h 2311974"/>
                <a:gd name="connsiteX541" fmla="*/ 275053 w 1809181"/>
                <a:gd name="connsiteY541" fmla="*/ 965146 h 2311974"/>
                <a:gd name="connsiteX542" fmla="*/ 296393 w 1809181"/>
                <a:gd name="connsiteY542" fmla="*/ 970008 h 2311974"/>
                <a:gd name="connsiteX543" fmla="*/ 296393 w 1809181"/>
                <a:gd name="connsiteY543" fmla="*/ 977302 h 2311974"/>
                <a:gd name="connsiteX544" fmla="*/ 317733 w 1809181"/>
                <a:gd name="connsiteY544" fmla="*/ 991888 h 2311974"/>
                <a:gd name="connsiteX545" fmla="*/ 317733 w 1809181"/>
                <a:gd name="connsiteY545" fmla="*/ 943266 h 2311974"/>
                <a:gd name="connsiteX546" fmla="*/ 329589 w 1809181"/>
                <a:gd name="connsiteY546" fmla="*/ 935973 h 2311974"/>
                <a:gd name="connsiteX547" fmla="*/ 336702 w 1809181"/>
                <a:gd name="connsiteY547" fmla="*/ 921386 h 2311974"/>
                <a:gd name="connsiteX548" fmla="*/ 353300 w 1809181"/>
                <a:gd name="connsiteY548" fmla="*/ 921386 h 2311974"/>
                <a:gd name="connsiteX549" fmla="*/ 358043 w 1809181"/>
                <a:gd name="connsiteY549" fmla="*/ 909231 h 2311974"/>
                <a:gd name="connsiteX550" fmla="*/ 386496 w 1809181"/>
                <a:gd name="connsiteY550" fmla="*/ 909231 h 2311974"/>
                <a:gd name="connsiteX551" fmla="*/ 386496 w 1809181"/>
                <a:gd name="connsiteY551" fmla="*/ 899507 h 2311974"/>
                <a:gd name="connsiteX552" fmla="*/ 374641 w 1809181"/>
                <a:gd name="connsiteY552" fmla="*/ 894644 h 2311974"/>
                <a:gd name="connsiteX553" fmla="*/ 384125 w 1809181"/>
                <a:gd name="connsiteY553" fmla="*/ 882489 h 2311974"/>
                <a:gd name="connsiteX554" fmla="*/ 367527 w 1809181"/>
                <a:gd name="connsiteY554" fmla="*/ 872764 h 2311974"/>
                <a:gd name="connsiteX555" fmla="*/ 374641 w 1809181"/>
                <a:gd name="connsiteY555" fmla="*/ 865471 h 2311974"/>
                <a:gd name="connsiteX556" fmla="*/ 379383 w 1809181"/>
                <a:gd name="connsiteY556" fmla="*/ 867902 h 2311974"/>
                <a:gd name="connsiteX557" fmla="*/ 384125 w 1809181"/>
                <a:gd name="connsiteY557" fmla="*/ 860609 h 2311974"/>
                <a:gd name="connsiteX558" fmla="*/ 379383 w 1809181"/>
                <a:gd name="connsiteY558" fmla="*/ 860609 h 2311974"/>
                <a:gd name="connsiteX559" fmla="*/ 391239 w 1809181"/>
                <a:gd name="connsiteY559" fmla="*/ 853316 h 2311974"/>
                <a:gd name="connsiteX560" fmla="*/ 393610 w 1809181"/>
                <a:gd name="connsiteY560" fmla="*/ 846022 h 2311974"/>
                <a:gd name="connsiteX561" fmla="*/ 400723 w 1809181"/>
                <a:gd name="connsiteY561" fmla="*/ 858178 h 2311974"/>
                <a:gd name="connsiteX562" fmla="*/ 407837 w 1809181"/>
                <a:gd name="connsiteY562" fmla="*/ 853316 h 2311974"/>
                <a:gd name="connsiteX563" fmla="*/ 407837 w 1809181"/>
                <a:gd name="connsiteY563" fmla="*/ 831436 h 2311974"/>
                <a:gd name="connsiteX564" fmla="*/ 414950 w 1809181"/>
                <a:gd name="connsiteY564" fmla="*/ 831436 h 2311974"/>
                <a:gd name="connsiteX565" fmla="*/ 414950 w 1809181"/>
                <a:gd name="connsiteY565" fmla="*/ 811987 h 2311974"/>
                <a:gd name="connsiteX566" fmla="*/ 422063 w 1809181"/>
                <a:gd name="connsiteY566" fmla="*/ 809556 h 2311974"/>
                <a:gd name="connsiteX567" fmla="*/ 429177 w 1809181"/>
                <a:gd name="connsiteY567" fmla="*/ 802263 h 2311974"/>
                <a:gd name="connsiteX568" fmla="*/ 445775 w 1809181"/>
                <a:gd name="connsiteY568" fmla="*/ 804694 h 2311974"/>
                <a:gd name="connsiteX569" fmla="*/ 445775 w 1809181"/>
                <a:gd name="connsiteY569" fmla="*/ 809556 h 2311974"/>
                <a:gd name="connsiteX570" fmla="*/ 452888 w 1809181"/>
                <a:gd name="connsiteY570" fmla="*/ 804694 h 2311974"/>
                <a:gd name="connsiteX571" fmla="*/ 460002 w 1809181"/>
                <a:gd name="connsiteY571" fmla="*/ 804694 h 2311974"/>
                <a:gd name="connsiteX572" fmla="*/ 460002 w 1809181"/>
                <a:gd name="connsiteY572" fmla="*/ 802263 h 2311974"/>
                <a:gd name="connsiteX573" fmla="*/ 474229 w 1809181"/>
                <a:gd name="connsiteY573" fmla="*/ 797400 h 2311974"/>
                <a:gd name="connsiteX574" fmla="*/ 469486 w 1809181"/>
                <a:gd name="connsiteY574" fmla="*/ 777952 h 2311974"/>
                <a:gd name="connsiteX575" fmla="*/ 462373 w 1809181"/>
                <a:gd name="connsiteY575" fmla="*/ 770658 h 2311974"/>
                <a:gd name="connsiteX576" fmla="*/ 467115 w 1809181"/>
                <a:gd name="connsiteY576" fmla="*/ 768227 h 2311974"/>
                <a:gd name="connsiteX577" fmla="*/ 493198 w 1809181"/>
                <a:gd name="connsiteY577" fmla="*/ 763365 h 2311974"/>
                <a:gd name="connsiteX578" fmla="*/ 535878 w 1809181"/>
                <a:gd name="connsiteY578" fmla="*/ 741485 h 2311974"/>
                <a:gd name="connsiteX579" fmla="*/ 524023 w 1809181"/>
                <a:gd name="connsiteY579" fmla="*/ 726899 h 2311974"/>
                <a:gd name="connsiteX580" fmla="*/ 469486 w 1809181"/>
                <a:gd name="connsiteY580" fmla="*/ 705019 h 2311974"/>
                <a:gd name="connsiteX581" fmla="*/ 493198 w 1809181"/>
                <a:gd name="connsiteY581" fmla="*/ 680708 h 2311974"/>
                <a:gd name="connsiteX582" fmla="*/ 500311 w 1809181"/>
                <a:gd name="connsiteY582" fmla="*/ 673414 h 2311974"/>
                <a:gd name="connsiteX583" fmla="*/ 528765 w 1809181"/>
                <a:gd name="connsiteY583" fmla="*/ 670983 h 2311974"/>
                <a:gd name="connsiteX584" fmla="*/ 616497 w 1809181"/>
                <a:gd name="connsiteY584" fmla="*/ 692863 h 2311974"/>
                <a:gd name="connsiteX585" fmla="*/ 630724 w 1809181"/>
                <a:gd name="connsiteY585" fmla="*/ 688001 h 2311974"/>
                <a:gd name="connsiteX586" fmla="*/ 630724 w 1809181"/>
                <a:gd name="connsiteY586" fmla="*/ 695294 h 2311974"/>
                <a:gd name="connsiteX587" fmla="*/ 640208 w 1809181"/>
                <a:gd name="connsiteY587" fmla="*/ 695294 h 2311974"/>
                <a:gd name="connsiteX588" fmla="*/ 644951 w 1809181"/>
                <a:gd name="connsiteY588" fmla="*/ 678277 h 2311974"/>
                <a:gd name="connsiteX589" fmla="*/ 652064 w 1809181"/>
                <a:gd name="connsiteY589" fmla="*/ 666121 h 2311974"/>
                <a:gd name="connsiteX590" fmla="*/ 663920 w 1809181"/>
                <a:gd name="connsiteY590" fmla="*/ 688001 h 2311974"/>
                <a:gd name="connsiteX591" fmla="*/ 671033 w 1809181"/>
                <a:gd name="connsiteY591" fmla="*/ 685570 h 2311974"/>
                <a:gd name="connsiteX592" fmla="*/ 685260 w 1809181"/>
                <a:gd name="connsiteY592" fmla="*/ 700156 h 2311974"/>
                <a:gd name="connsiteX593" fmla="*/ 685260 w 1809181"/>
                <a:gd name="connsiteY593" fmla="*/ 700156 h 2311974"/>
                <a:gd name="connsiteX594" fmla="*/ 671033 w 1809181"/>
                <a:gd name="connsiteY594" fmla="*/ 685570 h 2311974"/>
                <a:gd name="connsiteX595" fmla="*/ 663920 w 1809181"/>
                <a:gd name="connsiteY595" fmla="*/ 688001 h 2311974"/>
                <a:gd name="connsiteX596" fmla="*/ 652064 w 1809181"/>
                <a:gd name="connsiteY596" fmla="*/ 666121 h 2311974"/>
                <a:gd name="connsiteX597" fmla="*/ 652064 w 1809181"/>
                <a:gd name="connsiteY597" fmla="*/ 658827 h 2311974"/>
                <a:gd name="connsiteX598" fmla="*/ 673404 w 1809181"/>
                <a:gd name="connsiteY598" fmla="*/ 646672 h 2311974"/>
                <a:gd name="connsiteX599" fmla="*/ 666291 w 1809181"/>
                <a:gd name="connsiteY599" fmla="*/ 639379 h 2311974"/>
                <a:gd name="connsiteX600" fmla="*/ 697116 w 1809181"/>
                <a:gd name="connsiteY600" fmla="*/ 629654 h 2311974"/>
                <a:gd name="connsiteX601" fmla="*/ 692374 w 1809181"/>
                <a:gd name="connsiteY601" fmla="*/ 615068 h 2311974"/>
                <a:gd name="connsiteX602" fmla="*/ 659178 w 1809181"/>
                <a:gd name="connsiteY602" fmla="*/ 610205 h 2311974"/>
                <a:gd name="connsiteX603" fmla="*/ 656806 w 1809181"/>
                <a:gd name="connsiteY603" fmla="*/ 595619 h 2311974"/>
                <a:gd name="connsiteX604" fmla="*/ 666291 w 1809181"/>
                <a:gd name="connsiteY604" fmla="*/ 534841 h 2311974"/>
                <a:gd name="connsiteX605" fmla="*/ 656806 w 1809181"/>
                <a:gd name="connsiteY605" fmla="*/ 525117 h 2311974"/>
                <a:gd name="connsiteX606" fmla="*/ 656806 w 1809181"/>
                <a:gd name="connsiteY606" fmla="*/ 503237 h 2311974"/>
                <a:gd name="connsiteX607" fmla="*/ 640208 w 1809181"/>
                <a:gd name="connsiteY607" fmla="*/ 503237 h 2311974"/>
                <a:gd name="connsiteX608" fmla="*/ 644951 w 1809181"/>
                <a:gd name="connsiteY608" fmla="*/ 471633 h 2311974"/>
                <a:gd name="connsiteX609" fmla="*/ 637837 w 1809181"/>
                <a:gd name="connsiteY609" fmla="*/ 464340 h 2311974"/>
                <a:gd name="connsiteX610" fmla="*/ 640208 w 1809181"/>
                <a:gd name="connsiteY610" fmla="*/ 444891 h 2311974"/>
                <a:gd name="connsiteX611" fmla="*/ 659178 w 1809181"/>
                <a:gd name="connsiteY611" fmla="*/ 444891 h 2311974"/>
                <a:gd name="connsiteX612" fmla="*/ 678147 w 1809181"/>
                <a:gd name="connsiteY612" fmla="*/ 430304 h 2311974"/>
                <a:gd name="connsiteX613" fmla="*/ 680518 w 1809181"/>
                <a:gd name="connsiteY613" fmla="*/ 427873 h 2311974"/>
                <a:gd name="connsiteX614" fmla="*/ 659178 w 1809181"/>
                <a:gd name="connsiteY614" fmla="*/ 423011 h 2311974"/>
                <a:gd name="connsiteX615" fmla="*/ 666291 w 1809181"/>
                <a:gd name="connsiteY615" fmla="*/ 405993 h 2311974"/>
                <a:gd name="connsiteX616" fmla="*/ 692374 w 1809181"/>
                <a:gd name="connsiteY616" fmla="*/ 408424 h 2311974"/>
                <a:gd name="connsiteX617" fmla="*/ 687631 w 1809181"/>
                <a:gd name="connsiteY617" fmla="*/ 388975 h 2311974"/>
                <a:gd name="connsiteX618" fmla="*/ 687631 w 1809181"/>
                <a:gd name="connsiteY618" fmla="*/ 374389 h 2311974"/>
                <a:gd name="connsiteX619" fmla="*/ 704229 w 1809181"/>
                <a:gd name="connsiteY619" fmla="*/ 374389 h 2311974"/>
                <a:gd name="connsiteX620" fmla="*/ 706600 w 1809181"/>
                <a:gd name="connsiteY620" fmla="*/ 367096 h 2311974"/>
                <a:gd name="connsiteX621" fmla="*/ 713714 w 1809181"/>
                <a:gd name="connsiteY621" fmla="*/ 364665 h 2311974"/>
                <a:gd name="connsiteX622" fmla="*/ 711343 w 1809181"/>
                <a:gd name="connsiteY622" fmla="*/ 347647 h 2311974"/>
                <a:gd name="connsiteX623" fmla="*/ 739796 w 1809181"/>
                <a:gd name="connsiteY623" fmla="*/ 337922 h 2311974"/>
                <a:gd name="connsiteX624" fmla="*/ 727941 w 1809181"/>
                <a:gd name="connsiteY624" fmla="*/ 333060 h 2311974"/>
                <a:gd name="connsiteX625" fmla="*/ 725569 w 1809181"/>
                <a:gd name="connsiteY625" fmla="*/ 311180 h 2311974"/>
                <a:gd name="connsiteX626" fmla="*/ 718456 w 1809181"/>
                <a:gd name="connsiteY626" fmla="*/ 308749 h 2311974"/>
                <a:gd name="connsiteX627" fmla="*/ 725569 w 1809181"/>
                <a:gd name="connsiteY627" fmla="*/ 299025 h 2311974"/>
                <a:gd name="connsiteX628" fmla="*/ 725569 w 1809181"/>
                <a:gd name="connsiteY628" fmla="*/ 296594 h 2311974"/>
                <a:gd name="connsiteX629" fmla="*/ 713714 w 1809181"/>
                <a:gd name="connsiteY629" fmla="*/ 291732 h 2311974"/>
                <a:gd name="connsiteX630" fmla="*/ 704229 w 1809181"/>
                <a:gd name="connsiteY630" fmla="*/ 299025 h 2311974"/>
                <a:gd name="connsiteX631" fmla="*/ 692374 w 1809181"/>
                <a:gd name="connsiteY631" fmla="*/ 282007 h 2311974"/>
                <a:gd name="connsiteX632" fmla="*/ 706600 w 1809181"/>
                <a:gd name="connsiteY632" fmla="*/ 255265 h 2311974"/>
                <a:gd name="connsiteX633" fmla="*/ 713714 w 1809181"/>
                <a:gd name="connsiteY633" fmla="*/ 267421 h 2311974"/>
                <a:gd name="connsiteX634" fmla="*/ 732683 w 1809181"/>
                <a:gd name="connsiteY634" fmla="*/ 240679 h 2311974"/>
                <a:gd name="connsiteX635" fmla="*/ 742167 w 1809181"/>
                <a:gd name="connsiteY635" fmla="*/ 240679 h 2311974"/>
                <a:gd name="connsiteX636" fmla="*/ 742167 w 1809181"/>
                <a:gd name="connsiteY636" fmla="*/ 233385 h 2311974"/>
                <a:gd name="connsiteX637" fmla="*/ 720827 w 1809181"/>
                <a:gd name="connsiteY637" fmla="*/ 218799 h 2311974"/>
                <a:gd name="connsiteX638" fmla="*/ 727941 w 1809181"/>
                <a:gd name="connsiteY638" fmla="*/ 199350 h 2311974"/>
                <a:gd name="connsiteX639" fmla="*/ 754023 w 1809181"/>
                <a:gd name="connsiteY639" fmla="*/ 199350 h 2311974"/>
                <a:gd name="connsiteX640" fmla="*/ 761137 w 1809181"/>
                <a:gd name="connsiteY640" fmla="*/ 192057 h 2311974"/>
                <a:gd name="connsiteX641" fmla="*/ 732683 w 1809181"/>
                <a:gd name="connsiteY641" fmla="*/ 150728 h 2311974"/>
                <a:gd name="connsiteX642" fmla="*/ 742167 w 1809181"/>
                <a:gd name="connsiteY642" fmla="*/ 131279 h 2311974"/>
                <a:gd name="connsiteX643" fmla="*/ 775363 w 1809181"/>
                <a:gd name="connsiteY643" fmla="*/ 116693 h 2311974"/>
                <a:gd name="connsiteX644" fmla="*/ 780106 w 1809181"/>
                <a:gd name="connsiteY644" fmla="*/ 131279 h 2311974"/>
                <a:gd name="connsiteX645" fmla="*/ 801446 w 1809181"/>
                <a:gd name="connsiteY645" fmla="*/ 116693 h 2311974"/>
                <a:gd name="connsiteX646" fmla="*/ 796704 w 1809181"/>
                <a:gd name="connsiteY646" fmla="*/ 109399 h 2311974"/>
                <a:gd name="connsiteX647" fmla="*/ 813302 w 1809181"/>
                <a:gd name="connsiteY647" fmla="*/ 102106 h 2311974"/>
                <a:gd name="connsiteX648" fmla="*/ 813302 w 1809181"/>
                <a:gd name="connsiteY648" fmla="*/ 94813 h 2311974"/>
                <a:gd name="connsiteX649" fmla="*/ 822786 w 1809181"/>
                <a:gd name="connsiteY649" fmla="*/ 87519 h 2311974"/>
                <a:gd name="connsiteX650" fmla="*/ 808559 w 1809181"/>
                <a:gd name="connsiteY650" fmla="*/ 53484 h 2311974"/>
                <a:gd name="connsiteX651" fmla="*/ 806188 w 1809181"/>
                <a:gd name="connsiteY651" fmla="*/ 7293 h 2311974"/>
                <a:gd name="connsiteX652" fmla="*/ 848869 w 1809181"/>
                <a:gd name="connsiteY652" fmla="*/ 17018 h 2311974"/>
                <a:gd name="connsiteX653" fmla="*/ 870209 w 1809181"/>
                <a:gd name="connsiteY653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39073 w 1809181"/>
                <a:gd name="connsiteY414" fmla="*/ 2034829 h 2311974"/>
                <a:gd name="connsiteX415" fmla="*/ 317733 w 1809181"/>
                <a:gd name="connsiteY415" fmla="*/ 2008087 h 2311974"/>
                <a:gd name="connsiteX416" fmla="*/ 265568 w 1809181"/>
                <a:gd name="connsiteY416" fmla="*/ 1991069 h 2311974"/>
                <a:gd name="connsiteX417" fmla="*/ 234743 w 1809181"/>
                <a:gd name="connsiteY417" fmla="*/ 1944879 h 2311974"/>
                <a:gd name="connsiteX418" fmla="*/ 227630 w 1809181"/>
                <a:gd name="connsiteY418" fmla="*/ 1957034 h 2311974"/>
                <a:gd name="connsiteX419" fmla="*/ 215774 w 1809181"/>
                <a:gd name="connsiteY419" fmla="*/ 1942447 h 2311974"/>
                <a:gd name="connsiteX420" fmla="*/ 208661 w 1809181"/>
                <a:gd name="connsiteY420" fmla="*/ 1944879 h 2311974"/>
                <a:gd name="connsiteX421" fmla="*/ 196805 w 1809181"/>
                <a:gd name="connsiteY421" fmla="*/ 1930292 h 2311974"/>
                <a:gd name="connsiteX422" fmla="*/ 173094 w 1809181"/>
                <a:gd name="connsiteY422" fmla="*/ 1952172 h 2311974"/>
                <a:gd name="connsiteX423" fmla="*/ 139898 w 1809181"/>
                <a:gd name="connsiteY423" fmla="*/ 1893826 h 2311974"/>
                <a:gd name="connsiteX424" fmla="*/ 106702 w 1809181"/>
                <a:gd name="connsiteY424" fmla="*/ 1910843 h 2311974"/>
                <a:gd name="connsiteX425" fmla="*/ 99588 w 1809181"/>
                <a:gd name="connsiteY425" fmla="*/ 1903550 h 2311974"/>
                <a:gd name="connsiteX426" fmla="*/ 99588 w 1809181"/>
                <a:gd name="connsiteY426" fmla="*/ 1896257 h 2311974"/>
                <a:gd name="connsiteX427" fmla="*/ 106702 w 1809181"/>
                <a:gd name="connsiteY427" fmla="*/ 1893826 h 2311974"/>
                <a:gd name="connsiteX428" fmla="*/ 106702 w 1809181"/>
                <a:gd name="connsiteY428" fmla="*/ 1886532 h 2311974"/>
                <a:gd name="connsiteX429" fmla="*/ 87732 w 1809181"/>
                <a:gd name="connsiteY429" fmla="*/ 1888963 h 2311974"/>
                <a:gd name="connsiteX430" fmla="*/ 85361 w 1809181"/>
                <a:gd name="connsiteY430" fmla="*/ 1867083 h 2311974"/>
                <a:gd name="connsiteX431" fmla="*/ 101959 w 1809181"/>
                <a:gd name="connsiteY431" fmla="*/ 1867083 h 2311974"/>
                <a:gd name="connsiteX432" fmla="*/ 101959 w 1809181"/>
                <a:gd name="connsiteY432" fmla="*/ 1859790 h 2311974"/>
                <a:gd name="connsiteX433" fmla="*/ 113815 w 1809181"/>
                <a:gd name="connsiteY433" fmla="*/ 1862221 h 2311974"/>
                <a:gd name="connsiteX434" fmla="*/ 120928 w 1809181"/>
                <a:gd name="connsiteY434" fmla="*/ 1847635 h 2311974"/>
                <a:gd name="connsiteX435" fmla="*/ 85361 w 1809181"/>
                <a:gd name="connsiteY435" fmla="*/ 1852497 h 2311974"/>
                <a:gd name="connsiteX436" fmla="*/ 78248 w 1809181"/>
                <a:gd name="connsiteY436" fmla="*/ 1813599 h 2311974"/>
                <a:gd name="connsiteX437" fmla="*/ 71134 w 1809181"/>
                <a:gd name="connsiteY437" fmla="*/ 1813599 h 2311974"/>
                <a:gd name="connsiteX438" fmla="*/ 64021 w 1809181"/>
                <a:gd name="connsiteY438" fmla="*/ 1764977 h 2311974"/>
                <a:gd name="connsiteX439" fmla="*/ 23712 w 1809181"/>
                <a:gd name="connsiteY439" fmla="*/ 1772271 h 2311974"/>
                <a:gd name="connsiteX440" fmla="*/ 23712 w 1809181"/>
                <a:gd name="connsiteY440" fmla="*/ 1750391 h 2311974"/>
                <a:gd name="connsiteX441" fmla="*/ 26083 w 1809181"/>
                <a:gd name="connsiteY441" fmla="*/ 1747960 h 2311974"/>
                <a:gd name="connsiteX442" fmla="*/ 30825 w 1809181"/>
                <a:gd name="connsiteY442" fmla="*/ 1733373 h 2311974"/>
                <a:gd name="connsiteX443" fmla="*/ 30825 w 1809181"/>
                <a:gd name="connsiteY443" fmla="*/ 1723649 h 2311974"/>
                <a:gd name="connsiteX444" fmla="*/ 18969 w 1809181"/>
                <a:gd name="connsiteY444" fmla="*/ 1723649 h 2311974"/>
                <a:gd name="connsiteX445" fmla="*/ 16598 w 1809181"/>
                <a:gd name="connsiteY445" fmla="*/ 1701769 h 2311974"/>
                <a:gd name="connsiteX446" fmla="*/ 4743 w 1809181"/>
                <a:gd name="connsiteY446" fmla="*/ 1701769 h 2311974"/>
                <a:gd name="connsiteX447" fmla="*/ 0 w 1809181"/>
                <a:gd name="connsiteY447" fmla="*/ 1684751 h 2311974"/>
                <a:gd name="connsiteX448" fmla="*/ 23712 w 1809181"/>
                <a:gd name="connsiteY448" fmla="*/ 1675027 h 2311974"/>
                <a:gd name="connsiteX449" fmla="*/ 23712 w 1809181"/>
                <a:gd name="connsiteY449" fmla="*/ 1672596 h 2311974"/>
                <a:gd name="connsiteX450" fmla="*/ 47423 w 1809181"/>
                <a:gd name="connsiteY450" fmla="*/ 1672596 h 2311974"/>
                <a:gd name="connsiteX451" fmla="*/ 40310 w 1809181"/>
                <a:gd name="connsiteY451" fmla="*/ 1638560 h 2311974"/>
                <a:gd name="connsiteX452" fmla="*/ 18969 w 1809181"/>
                <a:gd name="connsiteY452" fmla="*/ 1643422 h 2311974"/>
                <a:gd name="connsiteX453" fmla="*/ 16598 w 1809181"/>
                <a:gd name="connsiteY453" fmla="*/ 1611818 h 2311974"/>
                <a:gd name="connsiteX454" fmla="*/ 23712 w 1809181"/>
                <a:gd name="connsiteY454" fmla="*/ 1611818 h 2311974"/>
                <a:gd name="connsiteX455" fmla="*/ 11856 w 1809181"/>
                <a:gd name="connsiteY455" fmla="*/ 1602094 h 2311974"/>
                <a:gd name="connsiteX456" fmla="*/ 23712 w 1809181"/>
                <a:gd name="connsiteY456" fmla="*/ 1597232 h 2311974"/>
                <a:gd name="connsiteX457" fmla="*/ 16598 w 1809181"/>
                <a:gd name="connsiteY457" fmla="*/ 1582645 h 2311974"/>
                <a:gd name="connsiteX458" fmla="*/ 18969 w 1809181"/>
                <a:gd name="connsiteY458" fmla="*/ 1570489 h 2311974"/>
                <a:gd name="connsiteX459" fmla="*/ 18969 w 1809181"/>
                <a:gd name="connsiteY459" fmla="*/ 1553472 h 2311974"/>
                <a:gd name="connsiteX460" fmla="*/ 30825 w 1809181"/>
                <a:gd name="connsiteY460" fmla="*/ 1548610 h 2311974"/>
                <a:gd name="connsiteX461" fmla="*/ 30825 w 1809181"/>
                <a:gd name="connsiteY461" fmla="*/ 1541316 h 2311974"/>
                <a:gd name="connsiteX462" fmla="*/ 37939 w 1809181"/>
                <a:gd name="connsiteY462" fmla="*/ 1548610 h 2311974"/>
                <a:gd name="connsiteX463" fmla="*/ 52165 w 1809181"/>
                <a:gd name="connsiteY463" fmla="*/ 1541316 h 2311974"/>
                <a:gd name="connsiteX464" fmla="*/ 47423 w 1809181"/>
                <a:gd name="connsiteY464" fmla="*/ 1541316 h 2311974"/>
                <a:gd name="connsiteX465" fmla="*/ 54537 w 1809181"/>
                <a:gd name="connsiteY465" fmla="*/ 1538885 h 2311974"/>
                <a:gd name="connsiteX466" fmla="*/ 59279 w 1809181"/>
                <a:gd name="connsiteY466" fmla="*/ 1546179 h 2311974"/>
                <a:gd name="connsiteX467" fmla="*/ 66392 w 1809181"/>
                <a:gd name="connsiteY467" fmla="*/ 1546179 h 2311974"/>
                <a:gd name="connsiteX468" fmla="*/ 80619 w 1809181"/>
                <a:gd name="connsiteY468" fmla="*/ 1553472 h 2311974"/>
                <a:gd name="connsiteX469" fmla="*/ 85361 w 1809181"/>
                <a:gd name="connsiteY469" fmla="*/ 1548610 h 2311974"/>
                <a:gd name="connsiteX470" fmla="*/ 94846 w 1809181"/>
                <a:gd name="connsiteY470" fmla="*/ 1560765 h 2311974"/>
                <a:gd name="connsiteX471" fmla="*/ 99588 w 1809181"/>
                <a:gd name="connsiteY471" fmla="*/ 1570489 h 2311974"/>
                <a:gd name="connsiteX472" fmla="*/ 106702 w 1809181"/>
                <a:gd name="connsiteY472" fmla="*/ 1568058 h 2311974"/>
                <a:gd name="connsiteX473" fmla="*/ 113815 w 1809181"/>
                <a:gd name="connsiteY473" fmla="*/ 1575352 h 2311974"/>
                <a:gd name="connsiteX474" fmla="*/ 128042 w 1809181"/>
                <a:gd name="connsiteY474" fmla="*/ 1570489 h 2311974"/>
                <a:gd name="connsiteX475" fmla="*/ 132784 w 1809181"/>
                <a:gd name="connsiteY475" fmla="*/ 1582645 h 2311974"/>
                <a:gd name="connsiteX476" fmla="*/ 154124 w 1809181"/>
                <a:gd name="connsiteY476" fmla="*/ 1587507 h 2311974"/>
                <a:gd name="connsiteX477" fmla="*/ 154124 w 1809181"/>
                <a:gd name="connsiteY477" fmla="*/ 1570489 h 2311974"/>
                <a:gd name="connsiteX478" fmla="*/ 163609 w 1809181"/>
                <a:gd name="connsiteY478" fmla="*/ 1570489 h 2311974"/>
                <a:gd name="connsiteX479" fmla="*/ 173094 w 1809181"/>
                <a:gd name="connsiteY479" fmla="*/ 1553472 h 2311974"/>
                <a:gd name="connsiteX480" fmla="*/ 161238 w 1809181"/>
                <a:gd name="connsiteY480" fmla="*/ 1473246 h 2311974"/>
                <a:gd name="connsiteX481" fmla="*/ 168351 w 1809181"/>
                <a:gd name="connsiteY481" fmla="*/ 1478108 h 2311974"/>
                <a:gd name="connsiteX482" fmla="*/ 173094 w 1809181"/>
                <a:gd name="connsiteY482" fmla="*/ 1465952 h 2311974"/>
                <a:gd name="connsiteX483" fmla="*/ 180207 w 1809181"/>
                <a:gd name="connsiteY483" fmla="*/ 1470814 h 2311974"/>
                <a:gd name="connsiteX484" fmla="*/ 180207 w 1809181"/>
                <a:gd name="connsiteY484" fmla="*/ 1465952 h 2311974"/>
                <a:gd name="connsiteX485" fmla="*/ 194434 w 1809181"/>
                <a:gd name="connsiteY485" fmla="*/ 1465952 h 2311974"/>
                <a:gd name="connsiteX486" fmla="*/ 180207 w 1809181"/>
                <a:gd name="connsiteY486" fmla="*/ 1376002 h 2311974"/>
                <a:gd name="connsiteX487" fmla="*/ 161238 w 1809181"/>
                <a:gd name="connsiteY487" fmla="*/ 1380864 h 2311974"/>
                <a:gd name="connsiteX488" fmla="*/ 161238 w 1809181"/>
                <a:gd name="connsiteY488" fmla="*/ 1373571 h 2311974"/>
                <a:gd name="connsiteX489" fmla="*/ 135155 w 1809181"/>
                <a:gd name="connsiteY489" fmla="*/ 1373571 h 2311974"/>
                <a:gd name="connsiteX490" fmla="*/ 132784 w 1809181"/>
                <a:gd name="connsiteY490" fmla="*/ 1346829 h 2311974"/>
                <a:gd name="connsiteX491" fmla="*/ 132784 w 1809181"/>
                <a:gd name="connsiteY491" fmla="*/ 1334673 h 2311974"/>
                <a:gd name="connsiteX492" fmla="*/ 139898 w 1809181"/>
                <a:gd name="connsiteY492" fmla="*/ 1327380 h 2311974"/>
                <a:gd name="connsiteX493" fmla="*/ 135155 w 1809181"/>
                <a:gd name="connsiteY493" fmla="*/ 1305500 h 2311974"/>
                <a:gd name="connsiteX494" fmla="*/ 142269 w 1809181"/>
                <a:gd name="connsiteY494" fmla="*/ 1303069 h 2311974"/>
                <a:gd name="connsiteX495" fmla="*/ 139898 w 1809181"/>
                <a:gd name="connsiteY495" fmla="*/ 1298207 h 2311974"/>
                <a:gd name="connsiteX496" fmla="*/ 142269 w 1809181"/>
                <a:gd name="connsiteY496" fmla="*/ 1295775 h 2311974"/>
                <a:gd name="connsiteX497" fmla="*/ 149382 w 1809181"/>
                <a:gd name="connsiteY497" fmla="*/ 1295775 h 2311974"/>
                <a:gd name="connsiteX498" fmla="*/ 149382 w 1809181"/>
                <a:gd name="connsiteY498" fmla="*/ 1276327 h 2311974"/>
                <a:gd name="connsiteX499" fmla="*/ 142269 w 1809181"/>
                <a:gd name="connsiteY499" fmla="*/ 1276327 h 2311974"/>
                <a:gd name="connsiteX500" fmla="*/ 142269 w 1809181"/>
                <a:gd name="connsiteY500" fmla="*/ 1247154 h 2311974"/>
                <a:gd name="connsiteX501" fmla="*/ 154124 w 1809181"/>
                <a:gd name="connsiteY501" fmla="*/ 1242291 h 2311974"/>
                <a:gd name="connsiteX502" fmla="*/ 149382 w 1809181"/>
                <a:gd name="connsiteY502" fmla="*/ 1220411 h 2311974"/>
                <a:gd name="connsiteX503" fmla="*/ 180207 w 1809181"/>
                <a:gd name="connsiteY503" fmla="*/ 1215549 h 2311974"/>
                <a:gd name="connsiteX504" fmla="*/ 175465 w 1809181"/>
                <a:gd name="connsiteY504" fmla="*/ 1198532 h 2311974"/>
                <a:gd name="connsiteX505" fmla="*/ 161238 w 1809181"/>
                <a:gd name="connsiteY505" fmla="*/ 1193669 h 2311974"/>
                <a:gd name="connsiteX506" fmla="*/ 154124 w 1809181"/>
                <a:gd name="connsiteY506" fmla="*/ 1179083 h 2311974"/>
                <a:gd name="connsiteX507" fmla="*/ 132784 w 1809181"/>
                <a:gd name="connsiteY507" fmla="*/ 1179083 h 2311974"/>
                <a:gd name="connsiteX508" fmla="*/ 128042 w 1809181"/>
                <a:gd name="connsiteY508" fmla="*/ 1157203 h 2311974"/>
                <a:gd name="connsiteX509" fmla="*/ 118557 w 1809181"/>
                <a:gd name="connsiteY509" fmla="*/ 1157203 h 2311974"/>
                <a:gd name="connsiteX510" fmla="*/ 99588 w 1809181"/>
                <a:gd name="connsiteY510" fmla="*/ 1157203 h 2311974"/>
                <a:gd name="connsiteX511" fmla="*/ 94846 w 1809181"/>
                <a:gd name="connsiteY511" fmla="*/ 1132892 h 2311974"/>
                <a:gd name="connsiteX512" fmla="*/ 87732 w 1809181"/>
                <a:gd name="connsiteY512" fmla="*/ 1115874 h 2311974"/>
                <a:gd name="connsiteX513" fmla="*/ 85361 w 1809181"/>
                <a:gd name="connsiteY513" fmla="*/ 1084270 h 2311974"/>
                <a:gd name="connsiteX514" fmla="*/ 92475 w 1809181"/>
                <a:gd name="connsiteY514" fmla="*/ 1084270 h 2311974"/>
                <a:gd name="connsiteX515" fmla="*/ 94846 w 1809181"/>
                <a:gd name="connsiteY515" fmla="*/ 1074546 h 2311974"/>
                <a:gd name="connsiteX516" fmla="*/ 85361 w 1809181"/>
                <a:gd name="connsiteY516" fmla="*/ 1047803 h 2311974"/>
                <a:gd name="connsiteX517" fmla="*/ 80619 w 1809181"/>
                <a:gd name="connsiteY517" fmla="*/ 1025924 h 2311974"/>
                <a:gd name="connsiteX518" fmla="*/ 73506 w 1809181"/>
                <a:gd name="connsiteY518" fmla="*/ 1025924 h 2311974"/>
                <a:gd name="connsiteX519" fmla="*/ 71134 w 1809181"/>
                <a:gd name="connsiteY519" fmla="*/ 1021061 h 2311974"/>
                <a:gd name="connsiteX520" fmla="*/ 85361 w 1809181"/>
                <a:gd name="connsiteY520" fmla="*/ 999182 h 2311974"/>
                <a:gd name="connsiteX521" fmla="*/ 99588 w 1809181"/>
                <a:gd name="connsiteY521" fmla="*/ 1004044 h 2311974"/>
                <a:gd name="connsiteX522" fmla="*/ 101959 w 1809181"/>
                <a:gd name="connsiteY522" fmla="*/ 1011337 h 2311974"/>
                <a:gd name="connsiteX523" fmla="*/ 113815 w 1809181"/>
                <a:gd name="connsiteY523" fmla="*/ 1018630 h 2311974"/>
                <a:gd name="connsiteX524" fmla="*/ 132784 w 1809181"/>
                <a:gd name="connsiteY524" fmla="*/ 1018630 h 2311974"/>
                <a:gd name="connsiteX525" fmla="*/ 135155 w 1809181"/>
                <a:gd name="connsiteY525" fmla="*/ 1025924 h 2311974"/>
                <a:gd name="connsiteX526" fmla="*/ 147011 w 1809181"/>
                <a:gd name="connsiteY526" fmla="*/ 1021061 h 2311974"/>
                <a:gd name="connsiteX527" fmla="*/ 154124 w 1809181"/>
                <a:gd name="connsiteY527" fmla="*/ 1004044 h 2311974"/>
                <a:gd name="connsiteX528" fmla="*/ 208661 w 1809181"/>
                <a:gd name="connsiteY528" fmla="*/ 1006475 h 2311974"/>
                <a:gd name="connsiteX529" fmla="*/ 241857 w 1809181"/>
                <a:gd name="connsiteY529" fmla="*/ 1040510 h 2311974"/>
                <a:gd name="connsiteX530" fmla="*/ 244228 w 1809181"/>
                <a:gd name="connsiteY530" fmla="*/ 1028355 h 2311974"/>
                <a:gd name="connsiteX531" fmla="*/ 237114 w 1809181"/>
                <a:gd name="connsiteY531" fmla="*/ 1028355 h 2311974"/>
                <a:gd name="connsiteX532" fmla="*/ 234743 w 1809181"/>
                <a:gd name="connsiteY532" fmla="*/ 1021061 h 2311974"/>
                <a:gd name="connsiteX533" fmla="*/ 222888 w 1809181"/>
                <a:gd name="connsiteY533" fmla="*/ 1011337 h 2311974"/>
                <a:gd name="connsiteX534" fmla="*/ 227630 w 1809181"/>
                <a:gd name="connsiteY534" fmla="*/ 1004044 h 2311974"/>
                <a:gd name="connsiteX535" fmla="*/ 234743 w 1809181"/>
                <a:gd name="connsiteY535" fmla="*/ 1004044 h 2311974"/>
                <a:gd name="connsiteX536" fmla="*/ 237114 w 1809181"/>
                <a:gd name="connsiteY536" fmla="*/ 991888 h 2311974"/>
                <a:gd name="connsiteX537" fmla="*/ 256084 w 1809181"/>
                <a:gd name="connsiteY537" fmla="*/ 991888 h 2311974"/>
                <a:gd name="connsiteX538" fmla="*/ 258455 w 1809181"/>
                <a:gd name="connsiteY538" fmla="*/ 977302 h 2311974"/>
                <a:gd name="connsiteX539" fmla="*/ 265568 w 1809181"/>
                <a:gd name="connsiteY539" fmla="*/ 979733 h 2311974"/>
                <a:gd name="connsiteX540" fmla="*/ 275053 w 1809181"/>
                <a:gd name="connsiteY540" fmla="*/ 965146 h 2311974"/>
                <a:gd name="connsiteX541" fmla="*/ 296393 w 1809181"/>
                <a:gd name="connsiteY541" fmla="*/ 970008 h 2311974"/>
                <a:gd name="connsiteX542" fmla="*/ 296393 w 1809181"/>
                <a:gd name="connsiteY542" fmla="*/ 977302 h 2311974"/>
                <a:gd name="connsiteX543" fmla="*/ 317733 w 1809181"/>
                <a:gd name="connsiteY543" fmla="*/ 991888 h 2311974"/>
                <a:gd name="connsiteX544" fmla="*/ 317733 w 1809181"/>
                <a:gd name="connsiteY544" fmla="*/ 943266 h 2311974"/>
                <a:gd name="connsiteX545" fmla="*/ 329589 w 1809181"/>
                <a:gd name="connsiteY545" fmla="*/ 935973 h 2311974"/>
                <a:gd name="connsiteX546" fmla="*/ 336702 w 1809181"/>
                <a:gd name="connsiteY546" fmla="*/ 921386 h 2311974"/>
                <a:gd name="connsiteX547" fmla="*/ 353300 w 1809181"/>
                <a:gd name="connsiteY547" fmla="*/ 921386 h 2311974"/>
                <a:gd name="connsiteX548" fmla="*/ 358043 w 1809181"/>
                <a:gd name="connsiteY548" fmla="*/ 909231 h 2311974"/>
                <a:gd name="connsiteX549" fmla="*/ 386496 w 1809181"/>
                <a:gd name="connsiteY549" fmla="*/ 909231 h 2311974"/>
                <a:gd name="connsiteX550" fmla="*/ 386496 w 1809181"/>
                <a:gd name="connsiteY550" fmla="*/ 899507 h 2311974"/>
                <a:gd name="connsiteX551" fmla="*/ 374641 w 1809181"/>
                <a:gd name="connsiteY551" fmla="*/ 894644 h 2311974"/>
                <a:gd name="connsiteX552" fmla="*/ 384125 w 1809181"/>
                <a:gd name="connsiteY552" fmla="*/ 882489 h 2311974"/>
                <a:gd name="connsiteX553" fmla="*/ 367527 w 1809181"/>
                <a:gd name="connsiteY553" fmla="*/ 872764 h 2311974"/>
                <a:gd name="connsiteX554" fmla="*/ 374641 w 1809181"/>
                <a:gd name="connsiteY554" fmla="*/ 865471 h 2311974"/>
                <a:gd name="connsiteX555" fmla="*/ 379383 w 1809181"/>
                <a:gd name="connsiteY555" fmla="*/ 867902 h 2311974"/>
                <a:gd name="connsiteX556" fmla="*/ 384125 w 1809181"/>
                <a:gd name="connsiteY556" fmla="*/ 860609 h 2311974"/>
                <a:gd name="connsiteX557" fmla="*/ 379383 w 1809181"/>
                <a:gd name="connsiteY557" fmla="*/ 860609 h 2311974"/>
                <a:gd name="connsiteX558" fmla="*/ 391239 w 1809181"/>
                <a:gd name="connsiteY558" fmla="*/ 853316 h 2311974"/>
                <a:gd name="connsiteX559" fmla="*/ 393610 w 1809181"/>
                <a:gd name="connsiteY559" fmla="*/ 846022 h 2311974"/>
                <a:gd name="connsiteX560" fmla="*/ 400723 w 1809181"/>
                <a:gd name="connsiteY560" fmla="*/ 858178 h 2311974"/>
                <a:gd name="connsiteX561" fmla="*/ 407837 w 1809181"/>
                <a:gd name="connsiteY561" fmla="*/ 853316 h 2311974"/>
                <a:gd name="connsiteX562" fmla="*/ 407837 w 1809181"/>
                <a:gd name="connsiteY562" fmla="*/ 831436 h 2311974"/>
                <a:gd name="connsiteX563" fmla="*/ 414950 w 1809181"/>
                <a:gd name="connsiteY563" fmla="*/ 831436 h 2311974"/>
                <a:gd name="connsiteX564" fmla="*/ 414950 w 1809181"/>
                <a:gd name="connsiteY564" fmla="*/ 811987 h 2311974"/>
                <a:gd name="connsiteX565" fmla="*/ 422063 w 1809181"/>
                <a:gd name="connsiteY565" fmla="*/ 809556 h 2311974"/>
                <a:gd name="connsiteX566" fmla="*/ 429177 w 1809181"/>
                <a:gd name="connsiteY566" fmla="*/ 802263 h 2311974"/>
                <a:gd name="connsiteX567" fmla="*/ 445775 w 1809181"/>
                <a:gd name="connsiteY567" fmla="*/ 804694 h 2311974"/>
                <a:gd name="connsiteX568" fmla="*/ 445775 w 1809181"/>
                <a:gd name="connsiteY568" fmla="*/ 809556 h 2311974"/>
                <a:gd name="connsiteX569" fmla="*/ 452888 w 1809181"/>
                <a:gd name="connsiteY569" fmla="*/ 804694 h 2311974"/>
                <a:gd name="connsiteX570" fmla="*/ 460002 w 1809181"/>
                <a:gd name="connsiteY570" fmla="*/ 804694 h 2311974"/>
                <a:gd name="connsiteX571" fmla="*/ 460002 w 1809181"/>
                <a:gd name="connsiteY571" fmla="*/ 802263 h 2311974"/>
                <a:gd name="connsiteX572" fmla="*/ 474229 w 1809181"/>
                <a:gd name="connsiteY572" fmla="*/ 797400 h 2311974"/>
                <a:gd name="connsiteX573" fmla="*/ 469486 w 1809181"/>
                <a:gd name="connsiteY573" fmla="*/ 777952 h 2311974"/>
                <a:gd name="connsiteX574" fmla="*/ 462373 w 1809181"/>
                <a:gd name="connsiteY574" fmla="*/ 770658 h 2311974"/>
                <a:gd name="connsiteX575" fmla="*/ 467115 w 1809181"/>
                <a:gd name="connsiteY575" fmla="*/ 768227 h 2311974"/>
                <a:gd name="connsiteX576" fmla="*/ 493198 w 1809181"/>
                <a:gd name="connsiteY576" fmla="*/ 763365 h 2311974"/>
                <a:gd name="connsiteX577" fmla="*/ 535878 w 1809181"/>
                <a:gd name="connsiteY577" fmla="*/ 741485 h 2311974"/>
                <a:gd name="connsiteX578" fmla="*/ 524023 w 1809181"/>
                <a:gd name="connsiteY578" fmla="*/ 726899 h 2311974"/>
                <a:gd name="connsiteX579" fmla="*/ 469486 w 1809181"/>
                <a:gd name="connsiteY579" fmla="*/ 705019 h 2311974"/>
                <a:gd name="connsiteX580" fmla="*/ 493198 w 1809181"/>
                <a:gd name="connsiteY580" fmla="*/ 680708 h 2311974"/>
                <a:gd name="connsiteX581" fmla="*/ 500311 w 1809181"/>
                <a:gd name="connsiteY581" fmla="*/ 673414 h 2311974"/>
                <a:gd name="connsiteX582" fmla="*/ 528765 w 1809181"/>
                <a:gd name="connsiteY582" fmla="*/ 670983 h 2311974"/>
                <a:gd name="connsiteX583" fmla="*/ 616497 w 1809181"/>
                <a:gd name="connsiteY583" fmla="*/ 692863 h 2311974"/>
                <a:gd name="connsiteX584" fmla="*/ 630724 w 1809181"/>
                <a:gd name="connsiteY584" fmla="*/ 688001 h 2311974"/>
                <a:gd name="connsiteX585" fmla="*/ 630724 w 1809181"/>
                <a:gd name="connsiteY585" fmla="*/ 695294 h 2311974"/>
                <a:gd name="connsiteX586" fmla="*/ 640208 w 1809181"/>
                <a:gd name="connsiteY586" fmla="*/ 695294 h 2311974"/>
                <a:gd name="connsiteX587" fmla="*/ 644951 w 1809181"/>
                <a:gd name="connsiteY587" fmla="*/ 678277 h 2311974"/>
                <a:gd name="connsiteX588" fmla="*/ 652064 w 1809181"/>
                <a:gd name="connsiteY588" fmla="*/ 666121 h 2311974"/>
                <a:gd name="connsiteX589" fmla="*/ 663920 w 1809181"/>
                <a:gd name="connsiteY589" fmla="*/ 688001 h 2311974"/>
                <a:gd name="connsiteX590" fmla="*/ 671033 w 1809181"/>
                <a:gd name="connsiteY590" fmla="*/ 685570 h 2311974"/>
                <a:gd name="connsiteX591" fmla="*/ 685260 w 1809181"/>
                <a:gd name="connsiteY591" fmla="*/ 700156 h 2311974"/>
                <a:gd name="connsiteX592" fmla="*/ 685260 w 1809181"/>
                <a:gd name="connsiteY592" fmla="*/ 700156 h 2311974"/>
                <a:gd name="connsiteX593" fmla="*/ 671033 w 1809181"/>
                <a:gd name="connsiteY593" fmla="*/ 685570 h 2311974"/>
                <a:gd name="connsiteX594" fmla="*/ 663920 w 1809181"/>
                <a:gd name="connsiteY594" fmla="*/ 688001 h 2311974"/>
                <a:gd name="connsiteX595" fmla="*/ 652064 w 1809181"/>
                <a:gd name="connsiteY595" fmla="*/ 666121 h 2311974"/>
                <a:gd name="connsiteX596" fmla="*/ 652064 w 1809181"/>
                <a:gd name="connsiteY596" fmla="*/ 658827 h 2311974"/>
                <a:gd name="connsiteX597" fmla="*/ 673404 w 1809181"/>
                <a:gd name="connsiteY597" fmla="*/ 646672 h 2311974"/>
                <a:gd name="connsiteX598" fmla="*/ 666291 w 1809181"/>
                <a:gd name="connsiteY598" fmla="*/ 639379 h 2311974"/>
                <a:gd name="connsiteX599" fmla="*/ 697116 w 1809181"/>
                <a:gd name="connsiteY599" fmla="*/ 629654 h 2311974"/>
                <a:gd name="connsiteX600" fmla="*/ 692374 w 1809181"/>
                <a:gd name="connsiteY600" fmla="*/ 615068 h 2311974"/>
                <a:gd name="connsiteX601" fmla="*/ 659178 w 1809181"/>
                <a:gd name="connsiteY601" fmla="*/ 610205 h 2311974"/>
                <a:gd name="connsiteX602" fmla="*/ 656806 w 1809181"/>
                <a:gd name="connsiteY602" fmla="*/ 595619 h 2311974"/>
                <a:gd name="connsiteX603" fmla="*/ 666291 w 1809181"/>
                <a:gd name="connsiteY603" fmla="*/ 534841 h 2311974"/>
                <a:gd name="connsiteX604" fmla="*/ 656806 w 1809181"/>
                <a:gd name="connsiteY604" fmla="*/ 525117 h 2311974"/>
                <a:gd name="connsiteX605" fmla="*/ 656806 w 1809181"/>
                <a:gd name="connsiteY605" fmla="*/ 503237 h 2311974"/>
                <a:gd name="connsiteX606" fmla="*/ 640208 w 1809181"/>
                <a:gd name="connsiteY606" fmla="*/ 503237 h 2311974"/>
                <a:gd name="connsiteX607" fmla="*/ 644951 w 1809181"/>
                <a:gd name="connsiteY607" fmla="*/ 471633 h 2311974"/>
                <a:gd name="connsiteX608" fmla="*/ 637837 w 1809181"/>
                <a:gd name="connsiteY608" fmla="*/ 464340 h 2311974"/>
                <a:gd name="connsiteX609" fmla="*/ 640208 w 1809181"/>
                <a:gd name="connsiteY609" fmla="*/ 444891 h 2311974"/>
                <a:gd name="connsiteX610" fmla="*/ 659178 w 1809181"/>
                <a:gd name="connsiteY610" fmla="*/ 444891 h 2311974"/>
                <a:gd name="connsiteX611" fmla="*/ 678147 w 1809181"/>
                <a:gd name="connsiteY611" fmla="*/ 430304 h 2311974"/>
                <a:gd name="connsiteX612" fmla="*/ 680518 w 1809181"/>
                <a:gd name="connsiteY612" fmla="*/ 427873 h 2311974"/>
                <a:gd name="connsiteX613" fmla="*/ 659178 w 1809181"/>
                <a:gd name="connsiteY613" fmla="*/ 423011 h 2311974"/>
                <a:gd name="connsiteX614" fmla="*/ 666291 w 1809181"/>
                <a:gd name="connsiteY614" fmla="*/ 405993 h 2311974"/>
                <a:gd name="connsiteX615" fmla="*/ 692374 w 1809181"/>
                <a:gd name="connsiteY615" fmla="*/ 408424 h 2311974"/>
                <a:gd name="connsiteX616" fmla="*/ 687631 w 1809181"/>
                <a:gd name="connsiteY616" fmla="*/ 388975 h 2311974"/>
                <a:gd name="connsiteX617" fmla="*/ 687631 w 1809181"/>
                <a:gd name="connsiteY617" fmla="*/ 374389 h 2311974"/>
                <a:gd name="connsiteX618" fmla="*/ 704229 w 1809181"/>
                <a:gd name="connsiteY618" fmla="*/ 374389 h 2311974"/>
                <a:gd name="connsiteX619" fmla="*/ 706600 w 1809181"/>
                <a:gd name="connsiteY619" fmla="*/ 367096 h 2311974"/>
                <a:gd name="connsiteX620" fmla="*/ 713714 w 1809181"/>
                <a:gd name="connsiteY620" fmla="*/ 364665 h 2311974"/>
                <a:gd name="connsiteX621" fmla="*/ 711343 w 1809181"/>
                <a:gd name="connsiteY621" fmla="*/ 347647 h 2311974"/>
                <a:gd name="connsiteX622" fmla="*/ 739796 w 1809181"/>
                <a:gd name="connsiteY622" fmla="*/ 337922 h 2311974"/>
                <a:gd name="connsiteX623" fmla="*/ 727941 w 1809181"/>
                <a:gd name="connsiteY623" fmla="*/ 333060 h 2311974"/>
                <a:gd name="connsiteX624" fmla="*/ 725569 w 1809181"/>
                <a:gd name="connsiteY624" fmla="*/ 311180 h 2311974"/>
                <a:gd name="connsiteX625" fmla="*/ 718456 w 1809181"/>
                <a:gd name="connsiteY625" fmla="*/ 308749 h 2311974"/>
                <a:gd name="connsiteX626" fmla="*/ 725569 w 1809181"/>
                <a:gd name="connsiteY626" fmla="*/ 299025 h 2311974"/>
                <a:gd name="connsiteX627" fmla="*/ 725569 w 1809181"/>
                <a:gd name="connsiteY627" fmla="*/ 296594 h 2311974"/>
                <a:gd name="connsiteX628" fmla="*/ 713714 w 1809181"/>
                <a:gd name="connsiteY628" fmla="*/ 291732 h 2311974"/>
                <a:gd name="connsiteX629" fmla="*/ 704229 w 1809181"/>
                <a:gd name="connsiteY629" fmla="*/ 299025 h 2311974"/>
                <a:gd name="connsiteX630" fmla="*/ 692374 w 1809181"/>
                <a:gd name="connsiteY630" fmla="*/ 282007 h 2311974"/>
                <a:gd name="connsiteX631" fmla="*/ 706600 w 1809181"/>
                <a:gd name="connsiteY631" fmla="*/ 255265 h 2311974"/>
                <a:gd name="connsiteX632" fmla="*/ 713714 w 1809181"/>
                <a:gd name="connsiteY632" fmla="*/ 267421 h 2311974"/>
                <a:gd name="connsiteX633" fmla="*/ 732683 w 1809181"/>
                <a:gd name="connsiteY633" fmla="*/ 240679 h 2311974"/>
                <a:gd name="connsiteX634" fmla="*/ 742167 w 1809181"/>
                <a:gd name="connsiteY634" fmla="*/ 240679 h 2311974"/>
                <a:gd name="connsiteX635" fmla="*/ 742167 w 1809181"/>
                <a:gd name="connsiteY635" fmla="*/ 233385 h 2311974"/>
                <a:gd name="connsiteX636" fmla="*/ 720827 w 1809181"/>
                <a:gd name="connsiteY636" fmla="*/ 218799 h 2311974"/>
                <a:gd name="connsiteX637" fmla="*/ 727941 w 1809181"/>
                <a:gd name="connsiteY637" fmla="*/ 199350 h 2311974"/>
                <a:gd name="connsiteX638" fmla="*/ 754023 w 1809181"/>
                <a:gd name="connsiteY638" fmla="*/ 199350 h 2311974"/>
                <a:gd name="connsiteX639" fmla="*/ 761137 w 1809181"/>
                <a:gd name="connsiteY639" fmla="*/ 192057 h 2311974"/>
                <a:gd name="connsiteX640" fmla="*/ 732683 w 1809181"/>
                <a:gd name="connsiteY640" fmla="*/ 150728 h 2311974"/>
                <a:gd name="connsiteX641" fmla="*/ 742167 w 1809181"/>
                <a:gd name="connsiteY641" fmla="*/ 131279 h 2311974"/>
                <a:gd name="connsiteX642" fmla="*/ 775363 w 1809181"/>
                <a:gd name="connsiteY642" fmla="*/ 116693 h 2311974"/>
                <a:gd name="connsiteX643" fmla="*/ 780106 w 1809181"/>
                <a:gd name="connsiteY643" fmla="*/ 131279 h 2311974"/>
                <a:gd name="connsiteX644" fmla="*/ 801446 w 1809181"/>
                <a:gd name="connsiteY644" fmla="*/ 116693 h 2311974"/>
                <a:gd name="connsiteX645" fmla="*/ 796704 w 1809181"/>
                <a:gd name="connsiteY645" fmla="*/ 109399 h 2311974"/>
                <a:gd name="connsiteX646" fmla="*/ 813302 w 1809181"/>
                <a:gd name="connsiteY646" fmla="*/ 102106 h 2311974"/>
                <a:gd name="connsiteX647" fmla="*/ 813302 w 1809181"/>
                <a:gd name="connsiteY647" fmla="*/ 94813 h 2311974"/>
                <a:gd name="connsiteX648" fmla="*/ 822786 w 1809181"/>
                <a:gd name="connsiteY648" fmla="*/ 87519 h 2311974"/>
                <a:gd name="connsiteX649" fmla="*/ 808559 w 1809181"/>
                <a:gd name="connsiteY649" fmla="*/ 53484 h 2311974"/>
                <a:gd name="connsiteX650" fmla="*/ 806188 w 1809181"/>
                <a:gd name="connsiteY650" fmla="*/ 7293 h 2311974"/>
                <a:gd name="connsiteX651" fmla="*/ 848869 w 1809181"/>
                <a:gd name="connsiteY651" fmla="*/ 17018 h 2311974"/>
                <a:gd name="connsiteX652" fmla="*/ 870209 w 1809181"/>
                <a:gd name="connsiteY652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99588 w 1809181"/>
                <a:gd name="connsiteY425" fmla="*/ 1896257 h 2311974"/>
                <a:gd name="connsiteX426" fmla="*/ 106702 w 1809181"/>
                <a:gd name="connsiteY426" fmla="*/ 1893826 h 2311974"/>
                <a:gd name="connsiteX427" fmla="*/ 106702 w 1809181"/>
                <a:gd name="connsiteY427" fmla="*/ 1886532 h 2311974"/>
                <a:gd name="connsiteX428" fmla="*/ 87732 w 1809181"/>
                <a:gd name="connsiteY428" fmla="*/ 1888963 h 2311974"/>
                <a:gd name="connsiteX429" fmla="*/ 85361 w 1809181"/>
                <a:gd name="connsiteY429" fmla="*/ 1867083 h 2311974"/>
                <a:gd name="connsiteX430" fmla="*/ 101959 w 1809181"/>
                <a:gd name="connsiteY430" fmla="*/ 1867083 h 2311974"/>
                <a:gd name="connsiteX431" fmla="*/ 101959 w 1809181"/>
                <a:gd name="connsiteY431" fmla="*/ 1859790 h 2311974"/>
                <a:gd name="connsiteX432" fmla="*/ 113815 w 1809181"/>
                <a:gd name="connsiteY432" fmla="*/ 1862221 h 2311974"/>
                <a:gd name="connsiteX433" fmla="*/ 120928 w 1809181"/>
                <a:gd name="connsiteY433" fmla="*/ 1847635 h 2311974"/>
                <a:gd name="connsiteX434" fmla="*/ 85361 w 1809181"/>
                <a:gd name="connsiteY434" fmla="*/ 1852497 h 2311974"/>
                <a:gd name="connsiteX435" fmla="*/ 78248 w 1809181"/>
                <a:gd name="connsiteY435" fmla="*/ 1813599 h 2311974"/>
                <a:gd name="connsiteX436" fmla="*/ 71134 w 1809181"/>
                <a:gd name="connsiteY436" fmla="*/ 1813599 h 2311974"/>
                <a:gd name="connsiteX437" fmla="*/ 64021 w 1809181"/>
                <a:gd name="connsiteY437" fmla="*/ 1764977 h 2311974"/>
                <a:gd name="connsiteX438" fmla="*/ 23712 w 1809181"/>
                <a:gd name="connsiteY438" fmla="*/ 1772271 h 2311974"/>
                <a:gd name="connsiteX439" fmla="*/ 23712 w 1809181"/>
                <a:gd name="connsiteY439" fmla="*/ 1750391 h 2311974"/>
                <a:gd name="connsiteX440" fmla="*/ 26083 w 1809181"/>
                <a:gd name="connsiteY440" fmla="*/ 1747960 h 2311974"/>
                <a:gd name="connsiteX441" fmla="*/ 30825 w 1809181"/>
                <a:gd name="connsiteY441" fmla="*/ 1733373 h 2311974"/>
                <a:gd name="connsiteX442" fmla="*/ 30825 w 1809181"/>
                <a:gd name="connsiteY442" fmla="*/ 1723649 h 2311974"/>
                <a:gd name="connsiteX443" fmla="*/ 18969 w 1809181"/>
                <a:gd name="connsiteY443" fmla="*/ 1723649 h 2311974"/>
                <a:gd name="connsiteX444" fmla="*/ 16598 w 1809181"/>
                <a:gd name="connsiteY444" fmla="*/ 1701769 h 2311974"/>
                <a:gd name="connsiteX445" fmla="*/ 4743 w 1809181"/>
                <a:gd name="connsiteY445" fmla="*/ 1701769 h 2311974"/>
                <a:gd name="connsiteX446" fmla="*/ 0 w 1809181"/>
                <a:gd name="connsiteY446" fmla="*/ 1684751 h 2311974"/>
                <a:gd name="connsiteX447" fmla="*/ 23712 w 1809181"/>
                <a:gd name="connsiteY447" fmla="*/ 1675027 h 2311974"/>
                <a:gd name="connsiteX448" fmla="*/ 23712 w 1809181"/>
                <a:gd name="connsiteY448" fmla="*/ 1672596 h 2311974"/>
                <a:gd name="connsiteX449" fmla="*/ 47423 w 1809181"/>
                <a:gd name="connsiteY449" fmla="*/ 1672596 h 2311974"/>
                <a:gd name="connsiteX450" fmla="*/ 40310 w 1809181"/>
                <a:gd name="connsiteY450" fmla="*/ 1638560 h 2311974"/>
                <a:gd name="connsiteX451" fmla="*/ 18969 w 1809181"/>
                <a:gd name="connsiteY451" fmla="*/ 1643422 h 2311974"/>
                <a:gd name="connsiteX452" fmla="*/ 16598 w 1809181"/>
                <a:gd name="connsiteY452" fmla="*/ 1611818 h 2311974"/>
                <a:gd name="connsiteX453" fmla="*/ 23712 w 1809181"/>
                <a:gd name="connsiteY453" fmla="*/ 1611818 h 2311974"/>
                <a:gd name="connsiteX454" fmla="*/ 11856 w 1809181"/>
                <a:gd name="connsiteY454" fmla="*/ 1602094 h 2311974"/>
                <a:gd name="connsiteX455" fmla="*/ 23712 w 1809181"/>
                <a:gd name="connsiteY455" fmla="*/ 1597232 h 2311974"/>
                <a:gd name="connsiteX456" fmla="*/ 16598 w 1809181"/>
                <a:gd name="connsiteY456" fmla="*/ 1582645 h 2311974"/>
                <a:gd name="connsiteX457" fmla="*/ 18969 w 1809181"/>
                <a:gd name="connsiteY457" fmla="*/ 1570489 h 2311974"/>
                <a:gd name="connsiteX458" fmla="*/ 18969 w 1809181"/>
                <a:gd name="connsiteY458" fmla="*/ 1553472 h 2311974"/>
                <a:gd name="connsiteX459" fmla="*/ 30825 w 1809181"/>
                <a:gd name="connsiteY459" fmla="*/ 1548610 h 2311974"/>
                <a:gd name="connsiteX460" fmla="*/ 30825 w 1809181"/>
                <a:gd name="connsiteY460" fmla="*/ 1541316 h 2311974"/>
                <a:gd name="connsiteX461" fmla="*/ 37939 w 1809181"/>
                <a:gd name="connsiteY461" fmla="*/ 1548610 h 2311974"/>
                <a:gd name="connsiteX462" fmla="*/ 52165 w 1809181"/>
                <a:gd name="connsiteY462" fmla="*/ 1541316 h 2311974"/>
                <a:gd name="connsiteX463" fmla="*/ 47423 w 1809181"/>
                <a:gd name="connsiteY463" fmla="*/ 1541316 h 2311974"/>
                <a:gd name="connsiteX464" fmla="*/ 54537 w 1809181"/>
                <a:gd name="connsiteY464" fmla="*/ 1538885 h 2311974"/>
                <a:gd name="connsiteX465" fmla="*/ 59279 w 1809181"/>
                <a:gd name="connsiteY465" fmla="*/ 1546179 h 2311974"/>
                <a:gd name="connsiteX466" fmla="*/ 66392 w 1809181"/>
                <a:gd name="connsiteY466" fmla="*/ 1546179 h 2311974"/>
                <a:gd name="connsiteX467" fmla="*/ 80619 w 1809181"/>
                <a:gd name="connsiteY467" fmla="*/ 1553472 h 2311974"/>
                <a:gd name="connsiteX468" fmla="*/ 85361 w 1809181"/>
                <a:gd name="connsiteY468" fmla="*/ 1548610 h 2311974"/>
                <a:gd name="connsiteX469" fmla="*/ 94846 w 1809181"/>
                <a:gd name="connsiteY469" fmla="*/ 1560765 h 2311974"/>
                <a:gd name="connsiteX470" fmla="*/ 99588 w 1809181"/>
                <a:gd name="connsiteY470" fmla="*/ 1570489 h 2311974"/>
                <a:gd name="connsiteX471" fmla="*/ 106702 w 1809181"/>
                <a:gd name="connsiteY471" fmla="*/ 1568058 h 2311974"/>
                <a:gd name="connsiteX472" fmla="*/ 113815 w 1809181"/>
                <a:gd name="connsiteY472" fmla="*/ 1575352 h 2311974"/>
                <a:gd name="connsiteX473" fmla="*/ 128042 w 1809181"/>
                <a:gd name="connsiteY473" fmla="*/ 1570489 h 2311974"/>
                <a:gd name="connsiteX474" fmla="*/ 132784 w 1809181"/>
                <a:gd name="connsiteY474" fmla="*/ 1582645 h 2311974"/>
                <a:gd name="connsiteX475" fmla="*/ 154124 w 1809181"/>
                <a:gd name="connsiteY475" fmla="*/ 1587507 h 2311974"/>
                <a:gd name="connsiteX476" fmla="*/ 154124 w 1809181"/>
                <a:gd name="connsiteY476" fmla="*/ 1570489 h 2311974"/>
                <a:gd name="connsiteX477" fmla="*/ 163609 w 1809181"/>
                <a:gd name="connsiteY477" fmla="*/ 1570489 h 2311974"/>
                <a:gd name="connsiteX478" fmla="*/ 173094 w 1809181"/>
                <a:gd name="connsiteY478" fmla="*/ 1553472 h 2311974"/>
                <a:gd name="connsiteX479" fmla="*/ 161238 w 1809181"/>
                <a:gd name="connsiteY479" fmla="*/ 1473246 h 2311974"/>
                <a:gd name="connsiteX480" fmla="*/ 168351 w 1809181"/>
                <a:gd name="connsiteY480" fmla="*/ 1478108 h 2311974"/>
                <a:gd name="connsiteX481" fmla="*/ 173094 w 1809181"/>
                <a:gd name="connsiteY481" fmla="*/ 1465952 h 2311974"/>
                <a:gd name="connsiteX482" fmla="*/ 180207 w 1809181"/>
                <a:gd name="connsiteY482" fmla="*/ 1470814 h 2311974"/>
                <a:gd name="connsiteX483" fmla="*/ 180207 w 1809181"/>
                <a:gd name="connsiteY483" fmla="*/ 1465952 h 2311974"/>
                <a:gd name="connsiteX484" fmla="*/ 194434 w 1809181"/>
                <a:gd name="connsiteY484" fmla="*/ 1465952 h 2311974"/>
                <a:gd name="connsiteX485" fmla="*/ 180207 w 1809181"/>
                <a:gd name="connsiteY485" fmla="*/ 1376002 h 2311974"/>
                <a:gd name="connsiteX486" fmla="*/ 161238 w 1809181"/>
                <a:gd name="connsiteY486" fmla="*/ 1380864 h 2311974"/>
                <a:gd name="connsiteX487" fmla="*/ 161238 w 1809181"/>
                <a:gd name="connsiteY487" fmla="*/ 1373571 h 2311974"/>
                <a:gd name="connsiteX488" fmla="*/ 135155 w 1809181"/>
                <a:gd name="connsiteY488" fmla="*/ 1373571 h 2311974"/>
                <a:gd name="connsiteX489" fmla="*/ 132784 w 1809181"/>
                <a:gd name="connsiteY489" fmla="*/ 1346829 h 2311974"/>
                <a:gd name="connsiteX490" fmla="*/ 132784 w 1809181"/>
                <a:gd name="connsiteY490" fmla="*/ 1334673 h 2311974"/>
                <a:gd name="connsiteX491" fmla="*/ 139898 w 1809181"/>
                <a:gd name="connsiteY491" fmla="*/ 1327380 h 2311974"/>
                <a:gd name="connsiteX492" fmla="*/ 135155 w 1809181"/>
                <a:gd name="connsiteY492" fmla="*/ 1305500 h 2311974"/>
                <a:gd name="connsiteX493" fmla="*/ 142269 w 1809181"/>
                <a:gd name="connsiteY493" fmla="*/ 1303069 h 2311974"/>
                <a:gd name="connsiteX494" fmla="*/ 139898 w 1809181"/>
                <a:gd name="connsiteY494" fmla="*/ 1298207 h 2311974"/>
                <a:gd name="connsiteX495" fmla="*/ 142269 w 1809181"/>
                <a:gd name="connsiteY495" fmla="*/ 1295775 h 2311974"/>
                <a:gd name="connsiteX496" fmla="*/ 149382 w 1809181"/>
                <a:gd name="connsiteY496" fmla="*/ 1295775 h 2311974"/>
                <a:gd name="connsiteX497" fmla="*/ 149382 w 1809181"/>
                <a:gd name="connsiteY497" fmla="*/ 1276327 h 2311974"/>
                <a:gd name="connsiteX498" fmla="*/ 142269 w 1809181"/>
                <a:gd name="connsiteY498" fmla="*/ 1276327 h 2311974"/>
                <a:gd name="connsiteX499" fmla="*/ 142269 w 1809181"/>
                <a:gd name="connsiteY499" fmla="*/ 1247154 h 2311974"/>
                <a:gd name="connsiteX500" fmla="*/ 154124 w 1809181"/>
                <a:gd name="connsiteY500" fmla="*/ 1242291 h 2311974"/>
                <a:gd name="connsiteX501" fmla="*/ 149382 w 1809181"/>
                <a:gd name="connsiteY501" fmla="*/ 1220411 h 2311974"/>
                <a:gd name="connsiteX502" fmla="*/ 180207 w 1809181"/>
                <a:gd name="connsiteY502" fmla="*/ 1215549 h 2311974"/>
                <a:gd name="connsiteX503" fmla="*/ 175465 w 1809181"/>
                <a:gd name="connsiteY503" fmla="*/ 1198532 h 2311974"/>
                <a:gd name="connsiteX504" fmla="*/ 161238 w 1809181"/>
                <a:gd name="connsiteY504" fmla="*/ 1193669 h 2311974"/>
                <a:gd name="connsiteX505" fmla="*/ 154124 w 1809181"/>
                <a:gd name="connsiteY505" fmla="*/ 1179083 h 2311974"/>
                <a:gd name="connsiteX506" fmla="*/ 132784 w 1809181"/>
                <a:gd name="connsiteY506" fmla="*/ 1179083 h 2311974"/>
                <a:gd name="connsiteX507" fmla="*/ 128042 w 1809181"/>
                <a:gd name="connsiteY507" fmla="*/ 1157203 h 2311974"/>
                <a:gd name="connsiteX508" fmla="*/ 118557 w 1809181"/>
                <a:gd name="connsiteY508" fmla="*/ 1157203 h 2311974"/>
                <a:gd name="connsiteX509" fmla="*/ 99588 w 1809181"/>
                <a:gd name="connsiteY509" fmla="*/ 1157203 h 2311974"/>
                <a:gd name="connsiteX510" fmla="*/ 94846 w 1809181"/>
                <a:gd name="connsiteY510" fmla="*/ 1132892 h 2311974"/>
                <a:gd name="connsiteX511" fmla="*/ 87732 w 1809181"/>
                <a:gd name="connsiteY511" fmla="*/ 1115874 h 2311974"/>
                <a:gd name="connsiteX512" fmla="*/ 85361 w 1809181"/>
                <a:gd name="connsiteY512" fmla="*/ 1084270 h 2311974"/>
                <a:gd name="connsiteX513" fmla="*/ 92475 w 1809181"/>
                <a:gd name="connsiteY513" fmla="*/ 1084270 h 2311974"/>
                <a:gd name="connsiteX514" fmla="*/ 94846 w 1809181"/>
                <a:gd name="connsiteY514" fmla="*/ 1074546 h 2311974"/>
                <a:gd name="connsiteX515" fmla="*/ 85361 w 1809181"/>
                <a:gd name="connsiteY515" fmla="*/ 1047803 h 2311974"/>
                <a:gd name="connsiteX516" fmla="*/ 80619 w 1809181"/>
                <a:gd name="connsiteY516" fmla="*/ 1025924 h 2311974"/>
                <a:gd name="connsiteX517" fmla="*/ 73506 w 1809181"/>
                <a:gd name="connsiteY517" fmla="*/ 1025924 h 2311974"/>
                <a:gd name="connsiteX518" fmla="*/ 71134 w 1809181"/>
                <a:gd name="connsiteY518" fmla="*/ 1021061 h 2311974"/>
                <a:gd name="connsiteX519" fmla="*/ 85361 w 1809181"/>
                <a:gd name="connsiteY519" fmla="*/ 999182 h 2311974"/>
                <a:gd name="connsiteX520" fmla="*/ 99588 w 1809181"/>
                <a:gd name="connsiteY520" fmla="*/ 1004044 h 2311974"/>
                <a:gd name="connsiteX521" fmla="*/ 101959 w 1809181"/>
                <a:gd name="connsiteY521" fmla="*/ 1011337 h 2311974"/>
                <a:gd name="connsiteX522" fmla="*/ 113815 w 1809181"/>
                <a:gd name="connsiteY522" fmla="*/ 1018630 h 2311974"/>
                <a:gd name="connsiteX523" fmla="*/ 132784 w 1809181"/>
                <a:gd name="connsiteY523" fmla="*/ 1018630 h 2311974"/>
                <a:gd name="connsiteX524" fmla="*/ 135155 w 1809181"/>
                <a:gd name="connsiteY524" fmla="*/ 1025924 h 2311974"/>
                <a:gd name="connsiteX525" fmla="*/ 147011 w 1809181"/>
                <a:gd name="connsiteY525" fmla="*/ 1021061 h 2311974"/>
                <a:gd name="connsiteX526" fmla="*/ 154124 w 1809181"/>
                <a:gd name="connsiteY526" fmla="*/ 1004044 h 2311974"/>
                <a:gd name="connsiteX527" fmla="*/ 208661 w 1809181"/>
                <a:gd name="connsiteY527" fmla="*/ 1006475 h 2311974"/>
                <a:gd name="connsiteX528" fmla="*/ 241857 w 1809181"/>
                <a:gd name="connsiteY528" fmla="*/ 1040510 h 2311974"/>
                <a:gd name="connsiteX529" fmla="*/ 244228 w 1809181"/>
                <a:gd name="connsiteY529" fmla="*/ 1028355 h 2311974"/>
                <a:gd name="connsiteX530" fmla="*/ 237114 w 1809181"/>
                <a:gd name="connsiteY530" fmla="*/ 1028355 h 2311974"/>
                <a:gd name="connsiteX531" fmla="*/ 234743 w 1809181"/>
                <a:gd name="connsiteY531" fmla="*/ 1021061 h 2311974"/>
                <a:gd name="connsiteX532" fmla="*/ 222888 w 1809181"/>
                <a:gd name="connsiteY532" fmla="*/ 1011337 h 2311974"/>
                <a:gd name="connsiteX533" fmla="*/ 227630 w 1809181"/>
                <a:gd name="connsiteY533" fmla="*/ 1004044 h 2311974"/>
                <a:gd name="connsiteX534" fmla="*/ 234743 w 1809181"/>
                <a:gd name="connsiteY534" fmla="*/ 1004044 h 2311974"/>
                <a:gd name="connsiteX535" fmla="*/ 237114 w 1809181"/>
                <a:gd name="connsiteY535" fmla="*/ 991888 h 2311974"/>
                <a:gd name="connsiteX536" fmla="*/ 256084 w 1809181"/>
                <a:gd name="connsiteY536" fmla="*/ 991888 h 2311974"/>
                <a:gd name="connsiteX537" fmla="*/ 258455 w 1809181"/>
                <a:gd name="connsiteY537" fmla="*/ 977302 h 2311974"/>
                <a:gd name="connsiteX538" fmla="*/ 265568 w 1809181"/>
                <a:gd name="connsiteY538" fmla="*/ 979733 h 2311974"/>
                <a:gd name="connsiteX539" fmla="*/ 275053 w 1809181"/>
                <a:gd name="connsiteY539" fmla="*/ 965146 h 2311974"/>
                <a:gd name="connsiteX540" fmla="*/ 296393 w 1809181"/>
                <a:gd name="connsiteY540" fmla="*/ 970008 h 2311974"/>
                <a:gd name="connsiteX541" fmla="*/ 296393 w 1809181"/>
                <a:gd name="connsiteY541" fmla="*/ 977302 h 2311974"/>
                <a:gd name="connsiteX542" fmla="*/ 317733 w 1809181"/>
                <a:gd name="connsiteY542" fmla="*/ 991888 h 2311974"/>
                <a:gd name="connsiteX543" fmla="*/ 317733 w 1809181"/>
                <a:gd name="connsiteY543" fmla="*/ 943266 h 2311974"/>
                <a:gd name="connsiteX544" fmla="*/ 329589 w 1809181"/>
                <a:gd name="connsiteY544" fmla="*/ 935973 h 2311974"/>
                <a:gd name="connsiteX545" fmla="*/ 336702 w 1809181"/>
                <a:gd name="connsiteY545" fmla="*/ 921386 h 2311974"/>
                <a:gd name="connsiteX546" fmla="*/ 353300 w 1809181"/>
                <a:gd name="connsiteY546" fmla="*/ 921386 h 2311974"/>
                <a:gd name="connsiteX547" fmla="*/ 358043 w 1809181"/>
                <a:gd name="connsiteY547" fmla="*/ 909231 h 2311974"/>
                <a:gd name="connsiteX548" fmla="*/ 386496 w 1809181"/>
                <a:gd name="connsiteY548" fmla="*/ 909231 h 2311974"/>
                <a:gd name="connsiteX549" fmla="*/ 386496 w 1809181"/>
                <a:gd name="connsiteY549" fmla="*/ 899507 h 2311974"/>
                <a:gd name="connsiteX550" fmla="*/ 374641 w 1809181"/>
                <a:gd name="connsiteY550" fmla="*/ 894644 h 2311974"/>
                <a:gd name="connsiteX551" fmla="*/ 384125 w 1809181"/>
                <a:gd name="connsiteY551" fmla="*/ 882489 h 2311974"/>
                <a:gd name="connsiteX552" fmla="*/ 367527 w 1809181"/>
                <a:gd name="connsiteY552" fmla="*/ 872764 h 2311974"/>
                <a:gd name="connsiteX553" fmla="*/ 374641 w 1809181"/>
                <a:gd name="connsiteY553" fmla="*/ 865471 h 2311974"/>
                <a:gd name="connsiteX554" fmla="*/ 379383 w 1809181"/>
                <a:gd name="connsiteY554" fmla="*/ 867902 h 2311974"/>
                <a:gd name="connsiteX555" fmla="*/ 384125 w 1809181"/>
                <a:gd name="connsiteY555" fmla="*/ 860609 h 2311974"/>
                <a:gd name="connsiteX556" fmla="*/ 379383 w 1809181"/>
                <a:gd name="connsiteY556" fmla="*/ 860609 h 2311974"/>
                <a:gd name="connsiteX557" fmla="*/ 391239 w 1809181"/>
                <a:gd name="connsiteY557" fmla="*/ 853316 h 2311974"/>
                <a:gd name="connsiteX558" fmla="*/ 393610 w 1809181"/>
                <a:gd name="connsiteY558" fmla="*/ 846022 h 2311974"/>
                <a:gd name="connsiteX559" fmla="*/ 400723 w 1809181"/>
                <a:gd name="connsiteY559" fmla="*/ 858178 h 2311974"/>
                <a:gd name="connsiteX560" fmla="*/ 407837 w 1809181"/>
                <a:gd name="connsiteY560" fmla="*/ 853316 h 2311974"/>
                <a:gd name="connsiteX561" fmla="*/ 407837 w 1809181"/>
                <a:gd name="connsiteY561" fmla="*/ 831436 h 2311974"/>
                <a:gd name="connsiteX562" fmla="*/ 414950 w 1809181"/>
                <a:gd name="connsiteY562" fmla="*/ 831436 h 2311974"/>
                <a:gd name="connsiteX563" fmla="*/ 414950 w 1809181"/>
                <a:gd name="connsiteY563" fmla="*/ 811987 h 2311974"/>
                <a:gd name="connsiteX564" fmla="*/ 422063 w 1809181"/>
                <a:gd name="connsiteY564" fmla="*/ 809556 h 2311974"/>
                <a:gd name="connsiteX565" fmla="*/ 429177 w 1809181"/>
                <a:gd name="connsiteY565" fmla="*/ 802263 h 2311974"/>
                <a:gd name="connsiteX566" fmla="*/ 445775 w 1809181"/>
                <a:gd name="connsiteY566" fmla="*/ 804694 h 2311974"/>
                <a:gd name="connsiteX567" fmla="*/ 445775 w 1809181"/>
                <a:gd name="connsiteY567" fmla="*/ 809556 h 2311974"/>
                <a:gd name="connsiteX568" fmla="*/ 452888 w 1809181"/>
                <a:gd name="connsiteY568" fmla="*/ 804694 h 2311974"/>
                <a:gd name="connsiteX569" fmla="*/ 460002 w 1809181"/>
                <a:gd name="connsiteY569" fmla="*/ 804694 h 2311974"/>
                <a:gd name="connsiteX570" fmla="*/ 460002 w 1809181"/>
                <a:gd name="connsiteY570" fmla="*/ 802263 h 2311974"/>
                <a:gd name="connsiteX571" fmla="*/ 474229 w 1809181"/>
                <a:gd name="connsiteY571" fmla="*/ 797400 h 2311974"/>
                <a:gd name="connsiteX572" fmla="*/ 469486 w 1809181"/>
                <a:gd name="connsiteY572" fmla="*/ 777952 h 2311974"/>
                <a:gd name="connsiteX573" fmla="*/ 462373 w 1809181"/>
                <a:gd name="connsiteY573" fmla="*/ 770658 h 2311974"/>
                <a:gd name="connsiteX574" fmla="*/ 467115 w 1809181"/>
                <a:gd name="connsiteY574" fmla="*/ 768227 h 2311974"/>
                <a:gd name="connsiteX575" fmla="*/ 493198 w 1809181"/>
                <a:gd name="connsiteY575" fmla="*/ 763365 h 2311974"/>
                <a:gd name="connsiteX576" fmla="*/ 535878 w 1809181"/>
                <a:gd name="connsiteY576" fmla="*/ 741485 h 2311974"/>
                <a:gd name="connsiteX577" fmla="*/ 524023 w 1809181"/>
                <a:gd name="connsiteY577" fmla="*/ 726899 h 2311974"/>
                <a:gd name="connsiteX578" fmla="*/ 469486 w 1809181"/>
                <a:gd name="connsiteY578" fmla="*/ 705019 h 2311974"/>
                <a:gd name="connsiteX579" fmla="*/ 493198 w 1809181"/>
                <a:gd name="connsiteY579" fmla="*/ 680708 h 2311974"/>
                <a:gd name="connsiteX580" fmla="*/ 500311 w 1809181"/>
                <a:gd name="connsiteY580" fmla="*/ 673414 h 2311974"/>
                <a:gd name="connsiteX581" fmla="*/ 528765 w 1809181"/>
                <a:gd name="connsiteY581" fmla="*/ 670983 h 2311974"/>
                <a:gd name="connsiteX582" fmla="*/ 616497 w 1809181"/>
                <a:gd name="connsiteY582" fmla="*/ 692863 h 2311974"/>
                <a:gd name="connsiteX583" fmla="*/ 630724 w 1809181"/>
                <a:gd name="connsiteY583" fmla="*/ 688001 h 2311974"/>
                <a:gd name="connsiteX584" fmla="*/ 630724 w 1809181"/>
                <a:gd name="connsiteY584" fmla="*/ 695294 h 2311974"/>
                <a:gd name="connsiteX585" fmla="*/ 640208 w 1809181"/>
                <a:gd name="connsiteY585" fmla="*/ 695294 h 2311974"/>
                <a:gd name="connsiteX586" fmla="*/ 644951 w 1809181"/>
                <a:gd name="connsiteY586" fmla="*/ 678277 h 2311974"/>
                <a:gd name="connsiteX587" fmla="*/ 652064 w 1809181"/>
                <a:gd name="connsiteY587" fmla="*/ 666121 h 2311974"/>
                <a:gd name="connsiteX588" fmla="*/ 663920 w 1809181"/>
                <a:gd name="connsiteY588" fmla="*/ 688001 h 2311974"/>
                <a:gd name="connsiteX589" fmla="*/ 671033 w 1809181"/>
                <a:gd name="connsiteY589" fmla="*/ 685570 h 2311974"/>
                <a:gd name="connsiteX590" fmla="*/ 685260 w 1809181"/>
                <a:gd name="connsiteY590" fmla="*/ 700156 h 2311974"/>
                <a:gd name="connsiteX591" fmla="*/ 685260 w 1809181"/>
                <a:gd name="connsiteY591" fmla="*/ 700156 h 2311974"/>
                <a:gd name="connsiteX592" fmla="*/ 671033 w 1809181"/>
                <a:gd name="connsiteY592" fmla="*/ 685570 h 2311974"/>
                <a:gd name="connsiteX593" fmla="*/ 663920 w 1809181"/>
                <a:gd name="connsiteY593" fmla="*/ 688001 h 2311974"/>
                <a:gd name="connsiteX594" fmla="*/ 652064 w 1809181"/>
                <a:gd name="connsiteY594" fmla="*/ 666121 h 2311974"/>
                <a:gd name="connsiteX595" fmla="*/ 652064 w 1809181"/>
                <a:gd name="connsiteY595" fmla="*/ 658827 h 2311974"/>
                <a:gd name="connsiteX596" fmla="*/ 673404 w 1809181"/>
                <a:gd name="connsiteY596" fmla="*/ 646672 h 2311974"/>
                <a:gd name="connsiteX597" fmla="*/ 666291 w 1809181"/>
                <a:gd name="connsiteY597" fmla="*/ 639379 h 2311974"/>
                <a:gd name="connsiteX598" fmla="*/ 697116 w 1809181"/>
                <a:gd name="connsiteY598" fmla="*/ 629654 h 2311974"/>
                <a:gd name="connsiteX599" fmla="*/ 692374 w 1809181"/>
                <a:gd name="connsiteY599" fmla="*/ 615068 h 2311974"/>
                <a:gd name="connsiteX600" fmla="*/ 659178 w 1809181"/>
                <a:gd name="connsiteY600" fmla="*/ 610205 h 2311974"/>
                <a:gd name="connsiteX601" fmla="*/ 656806 w 1809181"/>
                <a:gd name="connsiteY601" fmla="*/ 595619 h 2311974"/>
                <a:gd name="connsiteX602" fmla="*/ 666291 w 1809181"/>
                <a:gd name="connsiteY602" fmla="*/ 534841 h 2311974"/>
                <a:gd name="connsiteX603" fmla="*/ 656806 w 1809181"/>
                <a:gd name="connsiteY603" fmla="*/ 525117 h 2311974"/>
                <a:gd name="connsiteX604" fmla="*/ 656806 w 1809181"/>
                <a:gd name="connsiteY604" fmla="*/ 503237 h 2311974"/>
                <a:gd name="connsiteX605" fmla="*/ 640208 w 1809181"/>
                <a:gd name="connsiteY605" fmla="*/ 503237 h 2311974"/>
                <a:gd name="connsiteX606" fmla="*/ 644951 w 1809181"/>
                <a:gd name="connsiteY606" fmla="*/ 471633 h 2311974"/>
                <a:gd name="connsiteX607" fmla="*/ 637837 w 1809181"/>
                <a:gd name="connsiteY607" fmla="*/ 464340 h 2311974"/>
                <a:gd name="connsiteX608" fmla="*/ 640208 w 1809181"/>
                <a:gd name="connsiteY608" fmla="*/ 444891 h 2311974"/>
                <a:gd name="connsiteX609" fmla="*/ 659178 w 1809181"/>
                <a:gd name="connsiteY609" fmla="*/ 444891 h 2311974"/>
                <a:gd name="connsiteX610" fmla="*/ 678147 w 1809181"/>
                <a:gd name="connsiteY610" fmla="*/ 430304 h 2311974"/>
                <a:gd name="connsiteX611" fmla="*/ 680518 w 1809181"/>
                <a:gd name="connsiteY611" fmla="*/ 427873 h 2311974"/>
                <a:gd name="connsiteX612" fmla="*/ 659178 w 1809181"/>
                <a:gd name="connsiteY612" fmla="*/ 423011 h 2311974"/>
                <a:gd name="connsiteX613" fmla="*/ 666291 w 1809181"/>
                <a:gd name="connsiteY613" fmla="*/ 405993 h 2311974"/>
                <a:gd name="connsiteX614" fmla="*/ 692374 w 1809181"/>
                <a:gd name="connsiteY614" fmla="*/ 408424 h 2311974"/>
                <a:gd name="connsiteX615" fmla="*/ 687631 w 1809181"/>
                <a:gd name="connsiteY615" fmla="*/ 388975 h 2311974"/>
                <a:gd name="connsiteX616" fmla="*/ 687631 w 1809181"/>
                <a:gd name="connsiteY616" fmla="*/ 374389 h 2311974"/>
                <a:gd name="connsiteX617" fmla="*/ 704229 w 1809181"/>
                <a:gd name="connsiteY617" fmla="*/ 374389 h 2311974"/>
                <a:gd name="connsiteX618" fmla="*/ 706600 w 1809181"/>
                <a:gd name="connsiteY618" fmla="*/ 367096 h 2311974"/>
                <a:gd name="connsiteX619" fmla="*/ 713714 w 1809181"/>
                <a:gd name="connsiteY619" fmla="*/ 364665 h 2311974"/>
                <a:gd name="connsiteX620" fmla="*/ 711343 w 1809181"/>
                <a:gd name="connsiteY620" fmla="*/ 347647 h 2311974"/>
                <a:gd name="connsiteX621" fmla="*/ 739796 w 1809181"/>
                <a:gd name="connsiteY621" fmla="*/ 337922 h 2311974"/>
                <a:gd name="connsiteX622" fmla="*/ 727941 w 1809181"/>
                <a:gd name="connsiteY622" fmla="*/ 333060 h 2311974"/>
                <a:gd name="connsiteX623" fmla="*/ 725569 w 1809181"/>
                <a:gd name="connsiteY623" fmla="*/ 311180 h 2311974"/>
                <a:gd name="connsiteX624" fmla="*/ 718456 w 1809181"/>
                <a:gd name="connsiteY624" fmla="*/ 308749 h 2311974"/>
                <a:gd name="connsiteX625" fmla="*/ 725569 w 1809181"/>
                <a:gd name="connsiteY625" fmla="*/ 299025 h 2311974"/>
                <a:gd name="connsiteX626" fmla="*/ 725569 w 1809181"/>
                <a:gd name="connsiteY626" fmla="*/ 296594 h 2311974"/>
                <a:gd name="connsiteX627" fmla="*/ 713714 w 1809181"/>
                <a:gd name="connsiteY627" fmla="*/ 291732 h 2311974"/>
                <a:gd name="connsiteX628" fmla="*/ 704229 w 1809181"/>
                <a:gd name="connsiteY628" fmla="*/ 299025 h 2311974"/>
                <a:gd name="connsiteX629" fmla="*/ 692374 w 1809181"/>
                <a:gd name="connsiteY629" fmla="*/ 282007 h 2311974"/>
                <a:gd name="connsiteX630" fmla="*/ 706600 w 1809181"/>
                <a:gd name="connsiteY630" fmla="*/ 255265 h 2311974"/>
                <a:gd name="connsiteX631" fmla="*/ 713714 w 1809181"/>
                <a:gd name="connsiteY631" fmla="*/ 267421 h 2311974"/>
                <a:gd name="connsiteX632" fmla="*/ 732683 w 1809181"/>
                <a:gd name="connsiteY632" fmla="*/ 240679 h 2311974"/>
                <a:gd name="connsiteX633" fmla="*/ 742167 w 1809181"/>
                <a:gd name="connsiteY633" fmla="*/ 240679 h 2311974"/>
                <a:gd name="connsiteX634" fmla="*/ 742167 w 1809181"/>
                <a:gd name="connsiteY634" fmla="*/ 233385 h 2311974"/>
                <a:gd name="connsiteX635" fmla="*/ 720827 w 1809181"/>
                <a:gd name="connsiteY635" fmla="*/ 218799 h 2311974"/>
                <a:gd name="connsiteX636" fmla="*/ 727941 w 1809181"/>
                <a:gd name="connsiteY636" fmla="*/ 199350 h 2311974"/>
                <a:gd name="connsiteX637" fmla="*/ 754023 w 1809181"/>
                <a:gd name="connsiteY637" fmla="*/ 199350 h 2311974"/>
                <a:gd name="connsiteX638" fmla="*/ 761137 w 1809181"/>
                <a:gd name="connsiteY638" fmla="*/ 192057 h 2311974"/>
                <a:gd name="connsiteX639" fmla="*/ 732683 w 1809181"/>
                <a:gd name="connsiteY639" fmla="*/ 150728 h 2311974"/>
                <a:gd name="connsiteX640" fmla="*/ 742167 w 1809181"/>
                <a:gd name="connsiteY640" fmla="*/ 131279 h 2311974"/>
                <a:gd name="connsiteX641" fmla="*/ 775363 w 1809181"/>
                <a:gd name="connsiteY641" fmla="*/ 116693 h 2311974"/>
                <a:gd name="connsiteX642" fmla="*/ 780106 w 1809181"/>
                <a:gd name="connsiteY642" fmla="*/ 131279 h 2311974"/>
                <a:gd name="connsiteX643" fmla="*/ 801446 w 1809181"/>
                <a:gd name="connsiteY643" fmla="*/ 116693 h 2311974"/>
                <a:gd name="connsiteX644" fmla="*/ 796704 w 1809181"/>
                <a:gd name="connsiteY644" fmla="*/ 109399 h 2311974"/>
                <a:gd name="connsiteX645" fmla="*/ 813302 w 1809181"/>
                <a:gd name="connsiteY645" fmla="*/ 102106 h 2311974"/>
                <a:gd name="connsiteX646" fmla="*/ 813302 w 1809181"/>
                <a:gd name="connsiteY646" fmla="*/ 94813 h 2311974"/>
                <a:gd name="connsiteX647" fmla="*/ 822786 w 1809181"/>
                <a:gd name="connsiteY647" fmla="*/ 87519 h 2311974"/>
                <a:gd name="connsiteX648" fmla="*/ 808559 w 1809181"/>
                <a:gd name="connsiteY648" fmla="*/ 53484 h 2311974"/>
                <a:gd name="connsiteX649" fmla="*/ 806188 w 1809181"/>
                <a:gd name="connsiteY649" fmla="*/ 7293 h 2311974"/>
                <a:gd name="connsiteX650" fmla="*/ 848869 w 1809181"/>
                <a:gd name="connsiteY650" fmla="*/ 17018 h 2311974"/>
                <a:gd name="connsiteX651" fmla="*/ 870209 w 1809181"/>
                <a:gd name="connsiteY651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99588 w 1809181"/>
                <a:gd name="connsiteY425" fmla="*/ 1896257 h 2311974"/>
                <a:gd name="connsiteX426" fmla="*/ 106702 w 1809181"/>
                <a:gd name="connsiteY426" fmla="*/ 1893826 h 2311974"/>
                <a:gd name="connsiteX427" fmla="*/ 106702 w 1809181"/>
                <a:gd name="connsiteY427" fmla="*/ 1886532 h 2311974"/>
                <a:gd name="connsiteX428" fmla="*/ 87732 w 1809181"/>
                <a:gd name="connsiteY428" fmla="*/ 1888963 h 2311974"/>
                <a:gd name="connsiteX429" fmla="*/ 85361 w 1809181"/>
                <a:gd name="connsiteY429" fmla="*/ 1867083 h 2311974"/>
                <a:gd name="connsiteX430" fmla="*/ 101959 w 1809181"/>
                <a:gd name="connsiteY430" fmla="*/ 1867083 h 2311974"/>
                <a:gd name="connsiteX431" fmla="*/ 101959 w 1809181"/>
                <a:gd name="connsiteY431" fmla="*/ 1859790 h 2311974"/>
                <a:gd name="connsiteX432" fmla="*/ 120928 w 1809181"/>
                <a:gd name="connsiteY432" fmla="*/ 1847635 h 2311974"/>
                <a:gd name="connsiteX433" fmla="*/ 85361 w 1809181"/>
                <a:gd name="connsiteY433" fmla="*/ 1852497 h 2311974"/>
                <a:gd name="connsiteX434" fmla="*/ 78248 w 1809181"/>
                <a:gd name="connsiteY434" fmla="*/ 1813599 h 2311974"/>
                <a:gd name="connsiteX435" fmla="*/ 71134 w 1809181"/>
                <a:gd name="connsiteY435" fmla="*/ 1813599 h 2311974"/>
                <a:gd name="connsiteX436" fmla="*/ 64021 w 1809181"/>
                <a:gd name="connsiteY436" fmla="*/ 1764977 h 2311974"/>
                <a:gd name="connsiteX437" fmla="*/ 23712 w 1809181"/>
                <a:gd name="connsiteY437" fmla="*/ 1772271 h 2311974"/>
                <a:gd name="connsiteX438" fmla="*/ 23712 w 1809181"/>
                <a:gd name="connsiteY438" fmla="*/ 1750391 h 2311974"/>
                <a:gd name="connsiteX439" fmla="*/ 26083 w 1809181"/>
                <a:gd name="connsiteY439" fmla="*/ 1747960 h 2311974"/>
                <a:gd name="connsiteX440" fmla="*/ 30825 w 1809181"/>
                <a:gd name="connsiteY440" fmla="*/ 1733373 h 2311974"/>
                <a:gd name="connsiteX441" fmla="*/ 30825 w 1809181"/>
                <a:gd name="connsiteY441" fmla="*/ 1723649 h 2311974"/>
                <a:gd name="connsiteX442" fmla="*/ 18969 w 1809181"/>
                <a:gd name="connsiteY442" fmla="*/ 1723649 h 2311974"/>
                <a:gd name="connsiteX443" fmla="*/ 16598 w 1809181"/>
                <a:gd name="connsiteY443" fmla="*/ 1701769 h 2311974"/>
                <a:gd name="connsiteX444" fmla="*/ 4743 w 1809181"/>
                <a:gd name="connsiteY444" fmla="*/ 1701769 h 2311974"/>
                <a:gd name="connsiteX445" fmla="*/ 0 w 1809181"/>
                <a:gd name="connsiteY445" fmla="*/ 1684751 h 2311974"/>
                <a:gd name="connsiteX446" fmla="*/ 23712 w 1809181"/>
                <a:gd name="connsiteY446" fmla="*/ 1675027 h 2311974"/>
                <a:gd name="connsiteX447" fmla="*/ 23712 w 1809181"/>
                <a:gd name="connsiteY447" fmla="*/ 1672596 h 2311974"/>
                <a:gd name="connsiteX448" fmla="*/ 47423 w 1809181"/>
                <a:gd name="connsiteY448" fmla="*/ 1672596 h 2311974"/>
                <a:gd name="connsiteX449" fmla="*/ 40310 w 1809181"/>
                <a:gd name="connsiteY449" fmla="*/ 1638560 h 2311974"/>
                <a:gd name="connsiteX450" fmla="*/ 18969 w 1809181"/>
                <a:gd name="connsiteY450" fmla="*/ 1643422 h 2311974"/>
                <a:gd name="connsiteX451" fmla="*/ 16598 w 1809181"/>
                <a:gd name="connsiteY451" fmla="*/ 1611818 h 2311974"/>
                <a:gd name="connsiteX452" fmla="*/ 23712 w 1809181"/>
                <a:gd name="connsiteY452" fmla="*/ 1611818 h 2311974"/>
                <a:gd name="connsiteX453" fmla="*/ 11856 w 1809181"/>
                <a:gd name="connsiteY453" fmla="*/ 1602094 h 2311974"/>
                <a:gd name="connsiteX454" fmla="*/ 23712 w 1809181"/>
                <a:gd name="connsiteY454" fmla="*/ 1597232 h 2311974"/>
                <a:gd name="connsiteX455" fmla="*/ 16598 w 1809181"/>
                <a:gd name="connsiteY455" fmla="*/ 1582645 h 2311974"/>
                <a:gd name="connsiteX456" fmla="*/ 18969 w 1809181"/>
                <a:gd name="connsiteY456" fmla="*/ 1570489 h 2311974"/>
                <a:gd name="connsiteX457" fmla="*/ 18969 w 1809181"/>
                <a:gd name="connsiteY457" fmla="*/ 1553472 h 2311974"/>
                <a:gd name="connsiteX458" fmla="*/ 30825 w 1809181"/>
                <a:gd name="connsiteY458" fmla="*/ 1548610 h 2311974"/>
                <a:gd name="connsiteX459" fmla="*/ 30825 w 1809181"/>
                <a:gd name="connsiteY459" fmla="*/ 1541316 h 2311974"/>
                <a:gd name="connsiteX460" fmla="*/ 37939 w 1809181"/>
                <a:gd name="connsiteY460" fmla="*/ 1548610 h 2311974"/>
                <a:gd name="connsiteX461" fmla="*/ 52165 w 1809181"/>
                <a:gd name="connsiteY461" fmla="*/ 1541316 h 2311974"/>
                <a:gd name="connsiteX462" fmla="*/ 47423 w 1809181"/>
                <a:gd name="connsiteY462" fmla="*/ 1541316 h 2311974"/>
                <a:gd name="connsiteX463" fmla="*/ 54537 w 1809181"/>
                <a:gd name="connsiteY463" fmla="*/ 1538885 h 2311974"/>
                <a:gd name="connsiteX464" fmla="*/ 59279 w 1809181"/>
                <a:gd name="connsiteY464" fmla="*/ 1546179 h 2311974"/>
                <a:gd name="connsiteX465" fmla="*/ 66392 w 1809181"/>
                <a:gd name="connsiteY465" fmla="*/ 1546179 h 2311974"/>
                <a:gd name="connsiteX466" fmla="*/ 80619 w 1809181"/>
                <a:gd name="connsiteY466" fmla="*/ 1553472 h 2311974"/>
                <a:gd name="connsiteX467" fmla="*/ 85361 w 1809181"/>
                <a:gd name="connsiteY467" fmla="*/ 1548610 h 2311974"/>
                <a:gd name="connsiteX468" fmla="*/ 94846 w 1809181"/>
                <a:gd name="connsiteY468" fmla="*/ 1560765 h 2311974"/>
                <a:gd name="connsiteX469" fmla="*/ 99588 w 1809181"/>
                <a:gd name="connsiteY469" fmla="*/ 1570489 h 2311974"/>
                <a:gd name="connsiteX470" fmla="*/ 106702 w 1809181"/>
                <a:gd name="connsiteY470" fmla="*/ 1568058 h 2311974"/>
                <a:gd name="connsiteX471" fmla="*/ 113815 w 1809181"/>
                <a:gd name="connsiteY471" fmla="*/ 1575352 h 2311974"/>
                <a:gd name="connsiteX472" fmla="*/ 128042 w 1809181"/>
                <a:gd name="connsiteY472" fmla="*/ 1570489 h 2311974"/>
                <a:gd name="connsiteX473" fmla="*/ 132784 w 1809181"/>
                <a:gd name="connsiteY473" fmla="*/ 1582645 h 2311974"/>
                <a:gd name="connsiteX474" fmla="*/ 154124 w 1809181"/>
                <a:gd name="connsiteY474" fmla="*/ 1587507 h 2311974"/>
                <a:gd name="connsiteX475" fmla="*/ 154124 w 1809181"/>
                <a:gd name="connsiteY475" fmla="*/ 1570489 h 2311974"/>
                <a:gd name="connsiteX476" fmla="*/ 163609 w 1809181"/>
                <a:gd name="connsiteY476" fmla="*/ 1570489 h 2311974"/>
                <a:gd name="connsiteX477" fmla="*/ 173094 w 1809181"/>
                <a:gd name="connsiteY477" fmla="*/ 1553472 h 2311974"/>
                <a:gd name="connsiteX478" fmla="*/ 161238 w 1809181"/>
                <a:gd name="connsiteY478" fmla="*/ 1473246 h 2311974"/>
                <a:gd name="connsiteX479" fmla="*/ 168351 w 1809181"/>
                <a:gd name="connsiteY479" fmla="*/ 1478108 h 2311974"/>
                <a:gd name="connsiteX480" fmla="*/ 173094 w 1809181"/>
                <a:gd name="connsiteY480" fmla="*/ 1465952 h 2311974"/>
                <a:gd name="connsiteX481" fmla="*/ 180207 w 1809181"/>
                <a:gd name="connsiteY481" fmla="*/ 1470814 h 2311974"/>
                <a:gd name="connsiteX482" fmla="*/ 180207 w 1809181"/>
                <a:gd name="connsiteY482" fmla="*/ 1465952 h 2311974"/>
                <a:gd name="connsiteX483" fmla="*/ 194434 w 1809181"/>
                <a:gd name="connsiteY483" fmla="*/ 1465952 h 2311974"/>
                <a:gd name="connsiteX484" fmla="*/ 180207 w 1809181"/>
                <a:gd name="connsiteY484" fmla="*/ 1376002 h 2311974"/>
                <a:gd name="connsiteX485" fmla="*/ 161238 w 1809181"/>
                <a:gd name="connsiteY485" fmla="*/ 1380864 h 2311974"/>
                <a:gd name="connsiteX486" fmla="*/ 161238 w 1809181"/>
                <a:gd name="connsiteY486" fmla="*/ 1373571 h 2311974"/>
                <a:gd name="connsiteX487" fmla="*/ 135155 w 1809181"/>
                <a:gd name="connsiteY487" fmla="*/ 1373571 h 2311974"/>
                <a:gd name="connsiteX488" fmla="*/ 132784 w 1809181"/>
                <a:gd name="connsiteY488" fmla="*/ 1346829 h 2311974"/>
                <a:gd name="connsiteX489" fmla="*/ 132784 w 1809181"/>
                <a:gd name="connsiteY489" fmla="*/ 1334673 h 2311974"/>
                <a:gd name="connsiteX490" fmla="*/ 139898 w 1809181"/>
                <a:gd name="connsiteY490" fmla="*/ 1327380 h 2311974"/>
                <a:gd name="connsiteX491" fmla="*/ 135155 w 1809181"/>
                <a:gd name="connsiteY491" fmla="*/ 1305500 h 2311974"/>
                <a:gd name="connsiteX492" fmla="*/ 142269 w 1809181"/>
                <a:gd name="connsiteY492" fmla="*/ 1303069 h 2311974"/>
                <a:gd name="connsiteX493" fmla="*/ 139898 w 1809181"/>
                <a:gd name="connsiteY493" fmla="*/ 1298207 h 2311974"/>
                <a:gd name="connsiteX494" fmla="*/ 142269 w 1809181"/>
                <a:gd name="connsiteY494" fmla="*/ 1295775 h 2311974"/>
                <a:gd name="connsiteX495" fmla="*/ 149382 w 1809181"/>
                <a:gd name="connsiteY495" fmla="*/ 1295775 h 2311974"/>
                <a:gd name="connsiteX496" fmla="*/ 149382 w 1809181"/>
                <a:gd name="connsiteY496" fmla="*/ 1276327 h 2311974"/>
                <a:gd name="connsiteX497" fmla="*/ 142269 w 1809181"/>
                <a:gd name="connsiteY497" fmla="*/ 1276327 h 2311974"/>
                <a:gd name="connsiteX498" fmla="*/ 142269 w 1809181"/>
                <a:gd name="connsiteY498" fmla="*/ 1247154 h 2311974"/>
                <a:gd name="connsiteX499" fmla="*/ 154124 w 1809181"/>
                <a:gd name="connsiteY499" fmla="*/ 1242291 h 2311974"/>
                <a:gd name="connsiteX500" fmla="*/ 149382 w 1809181"/>
                <a:gd name="connsiteY500" fmla="*/ 1220411 h 2311974"/>
                <a:gd name="connsiteX501" fmla="*/ 180207 w 1809181"/>
                <a:gd name="connsiteY501" fmla="*/ 1215549 h 2311974"/>
                <a:gd name="connsiteX502" fmla="*/ 175465 w 1809181"/>
                <a:gd name="connsiteY502" fmla="*/ 1198532 h 2311974"/>
                <a:gd name="connsiteX503" fmla="*/ 161238 w 1809181"/>
                <a:gd name="connsiteY503" fmla="*/ 1193669 h 2311974"/>
                <a:gd name="connsiteX504" fmla="*/ 154124 w 1809181"/>
                <a:gd name="connsiteY504" fmla="*/ 1179083 h 2311974"/>
                <a:gd name="connsiteX505" fmla="*/ 132784 w 1809181"/>
                <a:gd name="connsiteY505" fmla="*/ 1179083 h 2311974"/>
                <a:gd name="connsiteX506" fmla="*/ 128042 w 1809181"/>
                <a:gd name="connsiteY506" fmla="*/ 1157203 h 2311974"/>
                <a:gd name="connsiteX507" fmla="*/ 118557 w 1809181"/>
                <a:gd name="connsiteY507" fmla="*/ 1157203 h 2311974"/>
                <a:gd name="connsiteX508" fmla="*/ 99588 w 1809181"/>
                <a:gd name="connsiteY508" fmla="*/ 1157203 h 2311974"/>
                <a:gd name="connsiteX509" fmla="*/ 94846 w 1809181"/>
                <a:gd name="connsiteY509" fmla="*/ 1132892 h 2311974"/>
                <a:gd name="connsiteX510" fmla="*/ 87732 w 1809181"/>
                <a:gd name="connsiteY510" fmla="*/ 1115874 h 2311974"/>
                <a:gd name="connsiteX511" fmla="*/ 85361 w 1809181"/>
                <a:gd name="connsiteY511" fmla="*/ 1084270 h 2311974"/>
                <a:gd name="connsiteX512" fmla="*/ 92475 w 1809181"/>
                <a:gd name="connsiteY512" fmla="*/ 1084270 h 2311974"/>
                <a:gd name="connsiteX513" fmla="*/ 94846 w 1809181"/>
                <a:gd name="connsiteY513" fmla="*/ 1074546 h 2311974"/>
                <a:gd name="connsiteX514" fmla="*/ 85361 w 1809181"/>
                <a:gd name="connsiteY514" fmla="*/ 1047803 h 2311974"/>
                <a:gd name="connsiteX515" fmla="*/ 80619 w 1809181"/>
                <a:gd name="connsiteY515" fmla="*/ 1025924 h 2311974"/>
                <a:gd name="connsiteX516" fmla="*/ 73506 w 1809181"/>
                <a:gd name="connsiteY516" fmla="*/ 1025924 h 2311974"/>
                <a:gd name="connsiteX517" fmla="*/ 71134 w 1809181"/>
                <a:gd name="connsiteY517" fmla="*/ 1021061 h 2311974"/>
                <a:gd name="connsiteX518" fmla="*/ 85361 w 1809181"/>
                <a:gd name="connsiteY518" fmla="*/ 999182 h 2311974"/>
                <a:gd name="connsiteX519" fmla="*/ 99588 w 1809181"/>
                <a:gd name="connsiteY519" fmla="*/ 1004044 h 2311974"/>
                <a:gd name="connsiteX520" fmla="*/ 101959 w 1809181"/>
                <a:gd name="connsiteY520" fmla="*/ 1011337 h 2311974"/>
                <a:gd name="connsiteX521" fmla="*/ 113815 w 1809181"/>
                <a:gd name="connsiteY521" fmla="*/ 1018630 h 2311974"/>
                <a:gd name="connsiteX522" fmla="*/ 132784 w 1809181"/>
                <a:gd name="connsiteY522" fmla="*/ 1018630 h 2311974"/>
                <a:gd name="connsiteX523" fmla="*/ 135155 w 1809181"/>
                <a:gd name="connsiteY523" fmla="*/ 1025924 h 2311974"/>
                <a:gd name="connsiteX524" fmla="*/ 147011 w 1809181"/>
                <a:gd name="connsiteY524" fmla="*/ 1021061 h 2311974"/>
                <a:gd name="connsiteX525" fmla="*/ 154124 w 1809181"/>
                <a:gd name="connsiteY525" fmla="*/ 1004044 h 2311974"/>
                <a:gd name="connsiteX526" fmla="*/ 208661 w 1809181"/>
                <a:gd name="connsiteY526" fmla="*/ 1006475 h 2311974"/>
                <a:gd name="connsiteX527" fmla="*/ 241857 w 1809181"/>
                <a:gd name="connsiteY527" fmla="*/ 1040510 h 2311974"/>
                <a:gd name="connsiteX528" fmla="*/ 244228 w 1809181"/>
                <a:gd name="connsiteY528" fmla="*/ 1028355 h 2311974"/>
                <a:gd name="connsiteX529" fmla="*/ 237114 w 1809181"/>
                <a:gd name="connsiteY529" fmla="*/ 1028355 h 2311974"/>
                <a:gd name="connsiteX530" fmla="*/ 234743 w 1809181"/>
                <a:gd name="connsiteY530" fmla="*/ 1021061 h 2311974"/>
                <a:gd name="connsiteX531" fmla="*/ 222888 w 1809181"/>
                <a:gd name="connsiteY531" fmla="*/ 1011337 h 2311974"/>
                <a:gd name="connsiteX532" fmla="*/ 227630 w 1809181"/>
                <a:gd name="connsiteY532" fmla="*/ 1004044 h 2311974"/>
                <a:gd name="connsiteX533" fmla="*/ 234743 w 1809181"/>
                <a:gd name="connsiteY533" fmla="*/ 1004044 h 2311974"/>
                <a:gd name="connsiteX534" fmla="*/ 237114 w 1809181"/>
                <a:gd name="connsiteY534" fmla="*/ 991888 h 2311974"/>
                <a:gd name="connsiteX535" fmla="*/ 256084 w 1809181"/>
                <a:gd name="connsiteY535" fmla="*/ 991888 h 2311974"/>
                <a:gd name="connsiteX536" fmla="*/ 258455 w 1809181"/>
                <a:gd name="connsiteY536" fmla="*/ 977302 h 2311974"/>
                <a:gd name="connsiteX537" fmla="*/ 265568 w 1809181"/>
                <a:gd name="connsiteY537" fmla="*/ 979733 h 2311974"/>
                <a:gd name="connsiteX538" fmla="*/ 275053 w 1809181"/>
                <a:gd name="connsiteY538" fmla="*/ 965146 h 2311974"/>
                <a:gd name="connsiteX539" fmla="*/ 296393 w 1809181"/>
                <a:gd name="connsiteY539" fmla="*/ 970008 h 2311974"/>
                <a:gd name="connsiteX540" fmla="*/ 296393 w 1809181"/>
                <a:gd name="connsiteY540" fmla="*/ 977302 h 2311974"/>
                <a:gd name="connsiteX541" fmla="*/ 317733 w 1809181"/>
                <a:gd name="connsiteY541" fmla="*/ 991888 h 2311974"/>
                <a:gd name="connsiteX542" fmla="*/ 317733 w 1809181"/>
                <a:gd name="connsiteY542" fmla="*/ 943266 h 2311974"/>
                <a:gd name="connsiteX543" fmla="*/ 329589 w 1809181"/>
                <a:gd name="connsiteY543" fmla="*/ 935973 h 2311974"/>
                <a:gd name="connsiteX544" fmla="*/ 336702 w 1809181"/>
                <a:gd name="connsiteY544" fmla="*/ 921386 h 2311974"/>
                <a:gd name="connsiteX545" fmla="*/ 353300 w 1809181"/>
                <a:gd name="connsiteY545" fmla="*/ 921386 h 2311974"/>
                <a:gd name="connsiteX546" fmla="*/ 358043 w 1809181"/>
                <a:gd name="connsiteY546" fmla="*/ 909231 h 2311974"/>
                <a:gd name="connsiteX547" fmla="*/ 386496 w 1809181"/>
                <a:gd name="connsiteY547" fmla="*/ 909231 h 2311974"/>
                <a:gd name="connsiteX548" fmla="*/ 386496 w 1809181"/>
                <a:gd name="connsiteY548" fmla="*/ 899507 h 2311974"/>
                <a:gd name="connsiteX549" fmla="*/ 374641 w 1809181"/>
                <a:gd name="connsiteY549" fmla="*/ 894644 h 2311974"/>
                <a:gd name="connsiteX550" fmla="*/ 384125 w 1809181"/>
                <a:gd name="connsiteY550" fmla="*/ 882489 h 2311974"/>
                <a:gd name="connsiteX551" fmla="*/ 367527 w 1809181"/>
                <a:gd name="connsiteY551" fmla="*/ 872764 h 2311974"/>
                <a:gd name="connsiteX552" fmla="*/ 374641 w 1809181"/>
                <a:gd name="connsiteY552" fmla="*/ 865471 h 2311974"/>
                <a:gd name="connsiteX553" fmla="*/ 379383 w 1809181"/>
                <a:gd name="connsiteY553" fmla="*/ 867902 h 2311974"/>
                <a:gd name="connsiteX554" fmla="*/ 384125 w 1809181"/>
                <a:gd name="connsiteY554" fmla="*/ 860609 h 2311974"/>
                <a:gd name="connsiteX555" fmla="*/ 379383 w 1809181"/>
                <a:gd name="connsiteY555" fmla="*/ 860609 h 2311974"/>
                <a:gd name="connsiteX556" fmla="*/ 391239 w 1809181"/>
                <a:gd name="connsiteY556" fmla="*/ 853316 h 2311974"/>
                <a:gd name="connsiteX557" fmla="*/ 393610 w 1809181"/>
                <a:gd name="connsiteY557" fmla="*/ 846022 h 2311974"/>
                <a:gd name="connsiteX558" fmla="*/ 400723 w 1809181"/>
                <a:gd name="connsiteY558" fmla="*/ 858178 h 2311974"/>
                <a:gd name="connsiteX559" fmla="*/ 407837 w 1809181"/>
                <a:gd name="connsiteY559" fmla="*/ 853316 h 2311974"/>
                <a:gd name="connsiteX560" fmla="*/ 407837 w 1809181"/>
                <a:gd name="connsiteY560" fmla="*/ 831436 h 2311974"/>
                <a:gd name="connsiteX561" fmla="*/ 414950 w 1809181"/>
                <a:gd name="connsiteY561" fmla="*/ 831436 h 2311974"/>
                <a:gd name="connsiteX562" fmla="*/ 414950 w 1809181"/>
                <a:gd name="connsiteY562" fmla="*/ 811987 h 2311974"/>
                <a:gd name="connsiteX563" fmla="*/ 422063 w 1809181"/>
                <a:gd name="connsiteY563" fmla="*/ 809556 h 2311974"/>
                <a:gd name="connsiteX564" fmla="*/ 429177 w 1809181"/>
                <a:gd name="connsiteY564" fmla="*/ 802263 h 2311974"/>
                <a:gd name="connsiteX565" fmla="*/ 445775 w 1809181"/>
                <a:gd name="connsiteY565" fmla="*/ 804694 h 2311974"/>
                <a:gd name="connsiteX566" fmla="*/ 445775 w 1809181"/>
                <a:gd name="connsiteY566" fmla="*/ 809556 h 2311974"/>
                <a:gd name="connsiteX567" fmla="*/ 452888 w 1809181"/>
                <a:gd name="connsiteY567" fmla="*/ 804694 h 2311974"/>
                <a:gd name="connsiteX568" fmla="*/ 460002 w 1809181"/>
                <a:gd name="connsiteY568" fmla="*/ 804694 h 2311974"/>
                <a:gd name="connsiteX569" fmla="*/ 460002 w 1809181"/>
                <a:gd name="connsiteY569" fmla="*/ 802263 h 2311974"/>
                <a:gd name="connsiteX570" fmla="*/ 474229 w 1809181"/>
                <a:gd name="connsiteY570" fmla="*/ 797400 h 2311974"/>
                <a:gd name="connsiteX571" fmla="*/ 469486 w 1809181"/>
                <a:gd name="connsiteY571" fmla="*/ 777952 h 2311974"/>
                <a:gd name="connsiteX572" fmla="*/ 462373 w 1809181"/>
                <a:gd name="connsiteY572" fmla="*/ 770658 h 2311974"/>
                <a:gd name="connsiteX573" fmla="*/ 467115 w 1809181"/>
                <a:gd name="connsiteY573" fmla="*/ 768227 h 2311974"/>
                <a:gd name="connsiteX574" fmla="*/ 493198 w 1809181"/>
                <a:gd name="connsiteY574" fmla="*/ 763365 h 2311974"/>
                <a:gd name="connsiteX575" fmla="*/ 535878 w 1809181"/>
                <a:gd name="connsiteY575" fmla="*/ 741485 h 2311974"/>
                <a:gd name="connsiteX576" fmla="*/ 524023 w 1809181"/>
                <a:gd name="connsiteY576" fmla="*/ 726899 h 2311974"/>
                <a:gd name="connsiteX577" fmla="*/ 469486 w 1809181"/>
                <a:gd name="connsiteY577" fmla="*/ 705019 h 2311974"/>
                <a:gd name="connsiteX578" fmla="*/ 493198 w 1809181"/>
                <a:gd name="connsiteY578" fmla="*/ 680708 h 2311974"/>
                <a:gd name="connsiteX579" fmla="*/ 500311 w 1809181"/>
                <a:gd name="connsiteY579" fmla="*/ 673414 h 2311974"/>
                <a:gd name="connsiteX580" fmla="*/ 528765 w 1809181"/>
                <a:gd name="connsiteY580" fmla="*/ 670983 h 2311974"/>
                <a:gd name="connsiteX581" fmla="*/ 616497 w 1809181"/>
                <a:gd name="connsiteY581" fmla="*/ 692863 h 2311974"/>
                <a:gd name="connsiteX582" fmla="*/ 630724 w 1809181"/>
                <a:gd name="connsiteY582" fmla="*/ 688001 h 2311974"/>
                <a:gd name="connsiteX583" fmla="*/ 630724 w 1809181"/>
                <a:gd name="connsiteY583" fmla="*/ 695294 h 2311974"/>
                <a:gd name="connsiteX584" fmla="*/ 640208 w 1809181"/>
                <a:gd name="connsiteY584" fmla="*/ 695294 h 2311974"/>
                <a:gd name="connsiteX585" fmla="*/ 644951 w 1809181"/>
                <a:gd name="connsiteY585" fmla="*/ 678277 h 2311974"/>
                <a:gd name="connsiteX586" fmla="*/ 652064 w 1809181"/>
                <a:gd name="connsiteY586" fmla="*/ 666121 h 2311974"/>
                <a:gd name="connsiteX587" fmla="*/ 663920 w 1809181"/>
                <a:gd name="connsiteY587" fmla="*/ 688001 h 2311974"/>
                <a:gd name="connsiteX588" fmla="*/ 671033 w 1809181"/>
                <a:gd name="connsiteY588" fmla="*/ 685570 h 2311974"/>
                <a:gd name="connsiteX589" fmla="*/ 685260 w 1809181"/>
                <a:gd name="connsiteY589" fmla="*/ 700156 h 2311974"/>
                <a:gd name="connsiteX590" fmla="*/ 685260 w 1809181"/>
                <a:gd name="connsiteY590" fmla="*/ 700156 h 2311974"/>
                <a:gd name="connsiteX591" fmla="*/ 671033 w 1809181"/>
                <a:gd name="connsiteY591" fmla="*/ 685570 h 2311974"/>
                <a:gd name="connsiteX592" fmla="*/ 663920 w 1809181"/>
                <a:gd name="connsiteY592" fmla="*/ 688001 h 2311974"/>
                <a:gd name="connsiteX593" fmla="*/ 652064 w 1809181"/>
                <a:gd name="connsiteY593" fmla="*/ 666121 h 2311974"/>
                <a:gd name="connsiteX594" fmla="*/ 652064 w 1809181"/>
                <a:gd name="connsiteY594" fmla="*/ 658827 h 2311974"/>
                <a:gd name="connsiteX595" fmla="*/ 673404 w 1809181"/>
                <a:gd name="connsiteY595" fmla="*/ 646672 h 2311974"/>
                <a:gd name="connsiteX596" fmla="*/ 666291 w 1809181"/>
                <a:gd name="connsiteY596" fmla="*/ 639379 h 2311974"/>
                <a:gd name="connsiteX597" fmla="*/ 697116 w 1809181"/>
                <a:gd name="connsiteY597" fmla="*/ 629654 h 2311974"/>
                <a:gd name="connsiteX598" fmla="*/ 692374 w 1809181"/>
                <a:gd name="connsiteY598" fmla="*/ 615068 h 2311974"/>
                <a:gd name="connsiteX599" fmla="*/ 659178 w 1809181"/>
                <a:gd name="connsiteY599" fmla="*/ 610205 h 2311974"/>
                <a:gd name="connsiteX600" fmla="*/ 656806 w 1809181"/>
                <a:gd name="connsiteY600" fmla="*/ 595619 h 2311974"/>
                <a:gd name="connsiteX601" fmla="*/ 666291 w 1809181"/>
                <a:gd name="connsiteY601" fmla="*/ 534841 h 2311974"/>
                <a:gd name="connsiteX602" fmla="*/ 656806 w 1809181"/>
                <a:gd name="connsiteY602" fmla="*/ 525117 h 2311974"/>
                <a:gd name="connsiteX603" fmla="*/ 656806 w 1809181"/>
                <a:gd name="connsiteY603" fmla="*/ 503237 h 2311974"/>
                <a:gd name="connsiteX604" fmla="*/ 640208 w 1809181"/>
                <a:gd name="connsiteY604" fmla="*/ 503237 h 2311974"/>
                <a:gd name="connsiteX605" fmla="*/ 644951 w 1809181"/>
                <a:gd name="connsiteY605" fmla="*/ 471633 h 2311974"/>
                <a:gd name="connsiteX606" fmla="*/ 637837 w 1809181"/>
                <a:gd name="connsiteY606" fmla="*/ 464340 h 2311974"/>
                <a:gd name="connsiteX607" fmla="*/ 640208 w 1809181"/>
                <a:gd name="connsiteY607" fmla="*/ 444891 h 2311974"/>
                <a:gd name="connsiteX608" fmla="*/ 659178 w 1809181"/>
                <a:gd name="connsiteY608" fmla="*/ 444891 h 2311974"/>
                <a:gd name="connsiteX609" fmla="*/ 678147 w 1809181"/>
                <a:gd name="connsiteY609" fmla="*/ 430304 h 2311974"/>
                <a:gd name="connsiteX610" fmla="*/ 680518 w 1809181"/>
                <a:gd name="connsiteY610" fmla="*/ 427873 h 2311974"/>
                <a:gd name="connsiteX611" fmla="*/ 659178 w 1809181"/>
                <a:gd name="connsiteY611" fmla="*/ 423011 h 2311974"/>
                <a:gd name="connsiteX612" fmla="*/ 666291 w 1809181"/>
                <a:gd name="connsiteY612" fmla="*/ 405993 h 2311974"/>
                <a:gd name="connsiteX613" fmla="*/ 692374 w 1809181"/>
                <a:gd name="connsiteY613" fmla="*/ 408424 h 2311974"/>
                <a:gd name="connsiteX614" fmla="*/ 687631 w 1809181"/>
                <a:gd name="connsiteY614" fmla="*/ 388975 h 2311974"/>
                <a:gd name="connsiteX615" fmla="*/ 687631 w 1809181"/>
                <a:gd name="connsiteY615" fmla="*/ 374389 h 2311974"/>
                <a:gd name="connsiteX616" fmla="*/ 704229 w 1809181"/>
                <a:gd name="connsiteY616" fmla="*/ 374389 h 2311974"/>
                <a:gd name="connsiteX617" fmla="*/ 706600 w 1809181"/>
                <a:gd name="connsiteY617" fmla="*/ 367096 h 2311974"/>
                <a:gd name="connsiteX618" fmla="*/ 713714 w 1809181"/>
                <a:gd name="connsiteY618" fmla="*/ 364665 h 2311974"/>
                <a:gd name="connsiteX619" fmla="*/ 711343 w 1809181"/>
                <a:gd name="connsiteY619" fmla="*/ 347647 h 2311974"/>
                <a:gd name="connsiteX620" fmla="*/ 739796 w 1809181"/>
                <a:gd name="connsiteY620" fmla="*/ 337922 h 2311974"/>
                <a:gd name="connsiteX621" fmla="*/ 727941 w 1809181"/>
                <a:gd name="connsiteY621" fmla="*/ 333060 h 2311974"/>
                <a:gd name="connsiteX622" fmla="*/ 725569 w 1809181"/>
                <a:gd name="connsiteY622" fmla="*/ 311180 h 2311974"/>
                <a:gd name="connsiteX623" fmla="*/ 718456 w 1809181"/>
                <a:gd name="connsiteY623" fmla="*/ 308749 h 2311974"/>
                <a:gd name="connsiteX624" fmla="*/ 725569 w 1809181"/>
                <a:gd name="connsiteY624" fmla="*/ 299025 h 2311974"/>
                <a:gd name="connsiteX625" fmla="*/ 725569 w 1809181"/>
                <a:gd name="connsiteY625" fmla="*/ 296594 h 2311974"/>
                <a:gd name="connsiteX626" fmla="*/ 713714 w 1809181"/>
                <a:gd name="connsiteY626" fmla="*/ 291732 h 2311974"/>
                <a:gd name="connsiteX627" fmla="*/ 704229 w 1809181"/>
                <a:gd name="connsiteY627" fmla="*/ 299025 h 2311974"/>
                <a:gd name="connsiteX628" fmla="*/ 692374 w 1809181"/>
                <a:gd name="connsiteY628" fmla="*/ 282007 h 2311974"/>
                <a:gd name="connsiteX629" fmla="*/ 706600 w 1809181"/>
                <a:gd name="connsiteY629" fmla="*/ 255265 h 2311974"/>
                <a:gd name="connsiteX630" fmla="*/ 713714 w 1809181"/>
                <a:gd name="connsiteY630" fmla="*/ 267421 h 2311974"/>
                <a:gd name="connsiteX631" fmla="*/ 732683 w 1809181"/>
                <a:gd name="connsiteY631" fmla="*/ 240679 h 2311974"/>
                <a:gd name="connsiteX632" fmla="*/ 742167 w 1809181"/>
                <a:gd name="connsiteY632" fmla="*/ 240679 h 2311974"/>
                <a:gd name="connsiteX633" fmla="*/ 742167 w 1809181"/>
                <a:gd name="connsiteY633" fmla="*/ 233385 h 2311974"/>
                <a:gd name="connsiteX634" fmla="*/ 720827 w 1809181"/>
                <a:gd name="connsiteY634" fmla="*/ 218799 h 2311974"/>
                <a:gd name="connsiteX635" fmla="*/ 727941 w 1809181"/>
                <a:gd name="connsiteY635" fmla="*/ 199350 h 2311974"/>
                <a:gd name="connsiteX636" fmla="*/ 754023 w 1809181"/>
                <a:gd name="connsiteY636" fmla="*/ 199350 h 2311974"/>
                <a:gd name="connsiteX637" fmla="*/ 761137 w 1809181"/>
                <a:gd name="connsiteY637" fmla="*/ 192057 h 2311974"/>
                <a:gd name="connsiteX638" fmla="*/ 732683 w 1809181"/>
                <a:gd name="connsiteY638" fmla="*/ 150728 h 2311974"/>
                <a:gd name="connsiteX639" fmla="*/ 742167 w 1809181"/>
                <a:gd name="connsiteY639" fmla="*/ 131279 h 2311974"/>
                <a:gd name="connsiteX640" fmla="*/ 775363 w 1809181"/>
                <a:gd name="connsiteY640" fmla="*/ 116693 h 2311974"/>
                <a:gd name="connsiteX641" fmla="*/ 780106 w 1809181"/>
                <a:gd name="connsiteY641" fmla="*/ 131279 h 2311974"/>
                <a:gd name="connsiteX642" fmla="*/ 801446 w 1809181"/>
                <a:gd name="connsiteY642" fmla="*/ 116693 h 2311974"/>
                <a:gd name="connsiteX643" fmla="*/ 796704 w 1809181"/>
                <a:gd name="connsiteY643" fmla="*/ 109399 h 2311974"/>
                <a:gd name="connsiteX644" fmla="*/ 813302 w 1809181"/>
                <a:gd name="connsiteY644" fmla="*/ 102106 h 2311974"/>
                <a:gd name="connsiteX645" fmla="*/ 813302 w 1809181"/>
                <a:gd name="connsiteY645" fmla="*/ 94813 h 2311974"/>
                <a:gd name="connsiteX646" fmla="*/ 822786 w 1809181"/>
                <a:gd name="connsiteY646" fmla="*/ 87519 h 2311974"/>
                <a:gd name="connsiteX647" fmla="*/ 808559 w 1809181"/>
                <a:gd name="connsiteY647" fmla="*/ 53484 h 2311974"/>
                <a:gd name="connsiteX648" fmla="*/ 806188 w 1809181"/>
                <a:gd name="connsiteY648" fmla="*/ 7293 h 2311974"/>
                <a:gd name="connsiteX649" fmla="*/ 848869 w 1809181"/>
                <a:gd name="connsiteY649" fmla="*/ 17018 h 2311974"/>
                <a:gd name="connsiteX650" fmla="*/ 870209 w 1809181"/>
                <a:gd name="connsiteY650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99588 w 1809181"/>
                <a:gd name="connsiteY425" fmla="*/ 1896257 h 2311974"/>
                <a:gd name="connsiteX426" fmla="*/ 106702 w 1809181"/>
                <a:gd name="connsiteY426" fmla="*/ 1893826 h 2311974"/>
                <a:gd name="connsiteX427" fmla="*/ 106702 w 1809181"/>
                <a:gd name="connsiteY427" fmla="*/ 1886532 h 2311974"/>
                <a:gd name="connsiteX428" fmla="*/ 87732 w 1809181"/>
                <a:gd name="connsiteY428" fmla="*/ 1888963 h 2311974"/>
                <a:gd name="connsiteX429" fmla="*/ 85361 w 1809181"/>
                <a:gd name="connsiteY429" fmla="*/ 1867083 h 2311974"/>
                <a:gd name="connsiteX430" fmla="*/ 101959 w 1809181"/>
                <a:gd name="connsiteY430" fmla="*/ 1867083 h 2311974"/>
                <a:gd name="connsiteX431" fmla="*/ 120928 w 1809181"/>
                <a:gd name="connsiteY431" fmla="*/ 1847635 h 2311974"/>
                <a:gd name="connsiteX432" fmla="*/ 85361 w 1809181"/>
                <a:gd name="connsiteY432" fmla="*/ 1852497 h 2311974"/>
                <a:gd name="connsiteX433" fmla="*/ 78248 w 1809181"/>
                <a:gd name="connsiteY433" fmla="*/ 1813599 h 2311974"/>
                <a:gd name="connsiteX434" fmla="*/ 71134 w 1809181"/>
                <a:gd name="connsiteY434" fmla="*/ 1813599 h 2311974"/>
                <a:gd name="connsiteX435" fmla="*/ 64021 w 1809181"/>
                <a:gd name="connsiteY435" fmla="*/ 1764977 h 2311974"/>
                <a:gd name="connsiteX436" fmla="*/ 23712 w 1809181"/>
                <a:gd name="connsiteY436" fmla="*/ 1772271 h 2311974"/>
                <a:gd name="connsiteX437" fmla="*/ 23712 w 1809181"/>
                <a:gd name="connsiteY437" fmla="*/ 1750391 h 2311974"/>
                <a:gd name="connsiteX438" fmla="*/ 26083 w 1809181"/>
                <a:gd name="connsiteY438" fmla="*/ 1747960 h 2311974"/>
                <a:gd name="connsiteX439" fmla="*/ 30825 w 1809181"/>
                <a:gd name="connsiteY439" fmla="*/ 1733373 h 2311974"/>
                <a:gd name="connsiteX440" fmla="*/ 30825 w 1809181"/>
                <a:gd name="connsiteY440" fmla="*/ 1723649 h 2311974"/>
                <a:gd name="connsiteX441" fmla="*/ 18969 w 1809181"/>
                <a:gd name="connsiteY441" fmla="*/ 1723649 h 2311974"/>
                <a:gd name="connsiteX442" fmla="*/ 16598 w 1809181"/>
                <a:gd name="connsiteY442" fmla="*/ 1701769 h 2311974"/>
                <a:gd name="connsiteX443" fmla="*/ 4743 w 1809181"/>
                <a:gd name="connsiteY443" fmla="*/ 1701769 h 2311974"/>
                <a:gd name="connsiteX444" fmla="*/ 0 w 1809181"/>
                <a:gd name="connsiteY444" fmla="*/ 1684751 h 2311974"/>
                <a:gd name="connsiteX445" fmla="*/ 23712 w 1809181"/>
                <a:gd name="connsiteY445" fmla="*/ 1675027 h 2311974"/>
                <a:gd name="connsiteX446" fmla="*/ 23712 w 1809181"/>
                <a:gd name="connsiteY446" fmla="*/ 1672596 h 2311974"/>
                <a:gd name="connsiteX447" fmla="*/ 47423 w 1809181"/>
                <a:gd name="connsiteY447" fmla="*/ 1672596 h 2311974"/>
                <a:gd name="connsiteX448" fmla="*/ 40310 w 1809181"/>
                <a:gd name="connsiteY448" fmla="*/ 1638560 h 2311974"/>
                <a:gd name="connsiteX449" fmla="*/ 18969 w 1809181"/>
                <a:gd name="connsiteY449" fmla="*/ 1643422 h 2311974"/>
                <a:gd name="connsiteX450" fmla="*/ 16598 w 1809181"/>
                <a:gd name="connsiteY450" fmla="*/ 1611818 h 2311974"/>
                <a:gd name="connsiteX451" fmla="*/ 23712 w 1809181"/>
                <a:gd name="connsiteY451" fmla="*/ 1611818 h 2311974"/>
                <a:gd name="connsiteX452" fmla="*/ 11856 w 1809181"/>
                <a:gd name="connsiteY452" fmla="*/ 1602094 h 2311974"/>
                <a:gd name="connsiteX453" fmla="*/ 23712 w 1809181"/>
                <a:gd name="connsiteY453" fmla="*/ 1597232 h 2311974"/>
                <a:gd name="connsiteX454" fmla="*/ 16598 w 1809181"/>
                <a:gd name="connsiteY454" fmla="*/ 1582645 h 2311974"/>
                <a:gd name="connsiteX455" fmla="*/ 18969 w 1809181"/>
                <a:gd name="connsiteY455" fmla="*/ 1570489 h 2311974"/>
                <a:gd name="connsiteX456" fmla="*/ 18969 w 1809181"/>
                <a:gd name="connsiteY456" fmla="*/ 1553472 h 2311974"/>
                <a:gd name="connsiteX457" fmla="*/ 30825 w 1809181"/>
                <a:gd name="connsiteY457" fmla="*/ 1548610 h 2311974"/>
                <a:gd name="connsiteX458" fmla="*/ 30825 w 1809181"/>
                <a:gd name="connsiteY458" fmla="*/ 1541316 h 2311974"/>
                <a:gd name="connsiteX459" fmla="*/ 37939 w 1809181"/>
                <a:gd name="connsiteY459" fmla="*/ 1548610 h 2311974"/>
                <a:gd name="connsiteX460" fmla="*/ 52165 w 1809181"/>
                <a:gd name="connsiteY460" fmla="*/ 1541316 h 2311974"/>
                <a:gd name="connsiteX461" fmla="*/ 47423 w 1809181"/>
                <a:gd name="connsiteY461" fmla="*/ 1541316 h 2311974"/>
                <a:gd name="connsiteX462" fmla="*/ 54537 w 1809181"/>
                <a:gd name="connsiteY462" fmla="*/ 1538885 h 2311974"/>
                <a:gd name="connsiteX463" fmla="*/ 59279 w 1809181"/>
                <a:gd name="connsiteY463" fmla="*/ 1546179 h 2311974"/>
                <a:gd name="connsiteX464" fmla="*/ 66392 w 1809181"/>
                <a:gd name="connsiteY464" fmla="*/ 1546179 h 2311974"/>
                <a:gd name="connsiteX465" fmla="*/ 80619 w 1809181"/>
                <a:gd name="connsiteY465" fmla="*/ 1553472 h 2311974"/>
                <a:gd name="connsiteX466" fmla="*/ 85361 w 1809181"/>
                <a:gd name="connsiteY466" fmla="*/ 1548610 h 2311974"/>
                <a:gd name="connsiteX467" fmla="*/ 94846 w 1809181"/>
                <a:gd name="connsiteY467" fmla="*/ 1560765 h 2311974"/>
                <a:gd name="connsiteX468" fmla="*/ 99588 w 1809181"/>
                <a:gd name="connsiteY468" fmla="*/ 1570489 h 2311974"/>
                <a:gd name="connsiteX469" fmla="*/ 106702 w 1809181"/>
                <a:gd name="connsiteY469" fmla="*/ 1568058 h 2311974"/>
                <a:gd name="connsiteX470" fmla="*/ 113815 w 1809181"/>
                <a:gd name="connsiteY470" fmla="*/ 1575352 h 2311974"/>
                <a:gd name="connsiteX471" fmla="*/ 128042 w 1809181"/>
                <a:gd name="connsiteY471" fmla="*/ 1570489 h 2311974"/>
                <a:gd name="connsiteX472" fmla="*/ 132784 w 1809181"/>
                <a:gd name="connsiteY472" fmla="*/ 1582645 h 2311974"/>
                <a:gd name="connsiteX473" fmla="*/ 154124 w 1809181"/>
                <a:gd name="connsiteY473" fmla="*/ 1587507 h 2311974"/>
                <a:gd name="connsiteX474" fmla="*/ 154124 w 1809181"/>
                <a:gd name="connsiteY474" fmla="*/ 1570489 h 2311974"/>
                <a:gd name="connsiteX475" fmla="*/ 163609 w 1809181"/>
                <a:gd name="connsiteY475" fmla="*/ 1570489 h 2311974"/>
                <a:gd name="connsiteX476" fmla="*/ 173094 w 1809181"/>
                <a:gd name="connsiteY476" fmla="*/ 1553472 h 2311974"/>
                <a:gd name="connsiteX477" fmla="*/ 161238 w 1809181"/>
                <a:gd name="connsiteY477" fmla="*/ 1473246 h 2311974"/>
                <a:gd name="connsiteX478" fmla="*/ 168351 w 1809181"/>
                <a:gd name="connsiteY478" fmla="*/ 1478108 h 2311974"/>
                <a:gd name="connsiteX479" fmla="*/ 173094 w 1809181"/>
                <a:gd name="connsiteY479" fmla="*/ 1465952 h 2311974"/>
                <a:gd name="connsiteX480" fmla="*/ 180207 w 1809181"/>
                <a:gd name="connsiteY480" fmla="*/ 1470814 h 2311974"/>
                <a:gd name="connsiteX481" fmla="*/ 180207 w 1809181"/>
                <a:gd name="connsiteY481" fmla="*/ 1465952 h 2311974"/>
                <a:gd name="connsiteX482" fmla="*/ 194434 w 1809181"/>
                <a:gd name="connsiteY482" fmla="*/ 1465952 h 2311974"/>
                <a:gd name="connsiteX483" fmla="*/ 180207 w 1809181"/>
                <a:gd name="connsiteY483" fmla="*/ 1376002 h 2311974"/>
                <a:gd name="connsiteX484" fmla="*/ 161238 w 1809181"/>
                <a:gd name="connsiteY484" fmla="*/ 1380864 h 2311974"/>
                <a:gd name="connsiteX485" fmla="*/ 161238 w 1809181"/>
                <a:gd name="connsiteY485" fmla="*/ 1373571 h 2311974"/>
                <a:gd name="connsiteX486" fmla="*/ 135155 w 1809181"/>
                <a:gd name="connsiteY486" fmla="*/ 1373571 h 2311974"/>
                <a:gd name="connsiteX487" fmla="*/ 132784 w 1809181"/>
                <a:gd name="connsiteY487" fmla="*/ 1346829 h 2311974"/>
                <a:gd name="connsiteX488" fmla="*/ 132784 w 1809181"/>
                <a:gd name="connsiteY488" fmla="*/ 1334673 h 2311974"/>
                <a:gd name="connsiteX489" fmla="*/ 139898 w 1809181"/>
                <a:gd name="connsiteY489" fmla="*/ 1327380 h 2311974"/>
                <a:gd name="connsiteX490" fmla="*/ 135155 w 1809181"/>
                <a:gd name="connsiteY490" fmla="*/ 1305500 h 2311974"/>
                <a:gd name="connsiteX491" fmla="*/ 142269 w 1809181"/>
                <a:gd name="connsiteY491" fmla="*/ 1303069 h 2311974"/>
                <a:gd name="connsiteX492" fmla="*/ 139898 w 1809181"/>
                <a:gd name="connsiteY492" fmla="*/ 1298207 h 2311974"/>
                <a:gd name="connsiteX493" fmla="*/ 142269 w 1809181"/>
                <a:gd name="connsiteY493" fmla="*/ 1295775 h 2311974"/>
                <a:gd name="connsiteX494" fmla="*/ 149382 w 1809181"/>
                <a:gd name="connsiteY494" fmla="*/ 1295775 h 2311974"/>
                <a:gd name="connsiteX495" fmla="*/ 149382 w 1809181"/>
                <a:gd name="connsiteY495" fmla="*/ 1276327 h 2311974"/>
                <a:gd name="connsiteX496" fmla="*/ 142269 w 1809181"/>
                <a:gd name="connsiteY496" fmla="*/ 1276327 h 2311974"/>
                <a:gd name="connsiteX497" fmla="*/ 142269 w 1809181"/>
                <a:gd name="connsiteY497" fmla="*/ 1247154 h 2311974"/>
                <a:gd name="connsiteX498" fmla="*/ 154124 w 1809181"/>
                <a:gd name="connsiteY498" fmla="*/ 1242291 h 2311974"/>
                <a:gd name="connsiteX499" fmla="*/ 149382 w 1809181"/>
                <a:gd name="connsiteY499" fmla="*/ 1220411 h 2311974"/>
                <a:gd name="connsiteX500" fmla="*/ 180207 w 1809181"/>
                <a:gd name="connsiteY500" fmla="*/ 1215549 h 2311974"/>
                <a:gd name="connsiteX501" fmla="*/ 175465 w 1809181"/>
                <a:gd name="connsiteY501" fmla="*/ 1198532 h 2311974"/>
                <a:gd name="connsiteX502" fmla="*/ 161238 w 1809181"/>
                <a:gd name="connsiteY502" fmla="*/ 1193669 h 2311974"/>
                <a:gd name="connsiteX503" fmla="*/ 154124 w 1809181"/>
                <a:gd name="connsiteY503" fmla="*/ 1179083 h 2311974"/>
                <a:gd name="connsiteX504" fmla="*/ 132784 w 1809181"/>
                <a:gd name="connsiteY504" fmla="*/ 1179083 h 2311974"/>
                <a:gd name="connsiteX505" fmla="*/ 128042 w 1809181"/>
                <a:gd name="connsiteY505" fmla="*/ 1157203 h 2311974"/>
                <a:gd name="connsiteX506" fmla="*/ 118557 w 1809181"/>
                <a:gd name="connsiteY506" fmla="*/ 1157203 h 2311974"/>
                <a:gd name="connsiteX507" fmla="*/ 99588 w 1809181"/>
                <a:gd name="connsiteY507" fmla="*/ 1157203 h 2311974"/>
                <a:gd name="connsiteX508" fmla="*/ 94846 w 1809181"/>
                <a:gd name="connsiteY508" fmla="*/ 1132892 h 2311974"/>
                <a:gd name="connsiteX509" fmla="*/ 87732 w 1809181"/>
                <a:gd name="connsiteY509" fmla="*/ 1115874 h 2311974"/>
                <a:gd name="connsiteX510" fmla="*/ 85361 w 1809181"/>
                <a:gd name="connsiteY510" fmla="*/ 1084270 h 2311974"/>
                <a:gd name="connsiteX511" fmla="*/ 92475 w 1809181"/>
                <a:gd name="connsiteY511" fmla="*/ 1084270 h 2311974"/>
                <a:gd name="connsiteX512" fmla="*/ 94846 w 1809181"/>
                <a:gd name="connsiteY512" fmla="*/ 1074546 h 2311974"/>
                <a:gd name="connsiteX513" fmla="*/ 85361 w 1809181"/>
                <a:gd name="connsiteY513" fmla="*/ 1047803 h 2311974"/>
                <a:gd name="connsiteX514" fmla="*/ 80619 w 1809181"/>
                <a:gd name="connsiteY514" fmla="*/ 1025924 h 2311974"/>
                <a:gd name="connsiteX515" fmla="*/ 73506 w 1809181"/>
                <a:gd name="connsiteY515" fmla="*/ 1025924 h 2311974"/>
                <a:gd name="connsiteX516" fmla="*/ 71134 w 1809181"/>
                <a:gd name="connsiteY516" fmla="*/ 1021061 h 2311974"/>
                <a:gd name="connsiteX517" fmla="*/ 85361 w 1809181"/>
                <a:gd name="connsiteY517" fmla="*/ 999182 h 2311974"/>
                <a:gd name="connsiteX518" fmla="*/ 99588 w 1809181"/>
                <a:gd name="connsiteY518" fmla="*/ 1004044 h 2311974"/>
                <a:gd name="connsiteX519" fmla="*/ 101959 w 1809181"/>
                <a:gd name="connsiteY519" fmla="*/ 1011337 h 2311974"/>
                <a:gd name="connsiteX520" fmla="*/ 113815 w 1809181"/>
                <a:gd name="connsiteY520" fmla="*/ 1018630 h 2311974"/>
                <a:gd name="connsiteX521" fmla="*/ 132784 w 1809181"/>
                <a:gd name="connsiteY521" fmla="*/ 1018630 h 2311974"/>
                <a:gd name="connsiteX522" fmla="*/ 135155 w 1809181"/>
                <a:gd name="connsiteY522" fmla="*/ 1025924 h 2311974"/>
                <a:gd name="connsiteX523" fmla="*/ 147011 w 1809181"/>
                <a:gd name="connsiteY523" fmla="*/ 1021061 h 2311974"/>
                <a:gd name="connsiteX524" fmla="*/ 154124 w 1809181"/>
                <a:gd name="connsiteY524" fmla="*/ 1004044 h 2311974"/>
                <a:gd name="connsiteX525" fmla="*/ 208661 w 1809181"/>
                <a:gd name="connsiteY525" fmla="*/ 1006475 h 2311974"/>
                <a:gd name="connsiteX526" fmla="*/ 241857 w 1809181"/>
                <a:gd name="connsiteY526" fmla="*/ 1040510 h 2311974"/>
                <a:gd name="connsiteX527" fmla="*/ 244228 w 1809181"/>
                <a:gd name="connsiteY527" fmla="*/ 1028355 h 2311974"/>
                <a:gd name="connsiteX528" fmla="*/ 237114 w 1809181"/>
                <a:gd name="connsiteY528" fmla="*/ 1028355 h 2311974"/>
                <a:gd name="connsiteX529" fmla="*/ 234743 w 1809181"/>
                <a:gd name="connsiteY529" fmla="*/ 1021061 h 2311974"/>
                <a:gd name="connsiteX530" fmla="*/ 222888 w 1809181"/>
                <a:gd name="connsiteY530" fmla="*/ 1011337 h 2311974"/>
                <a:gd name="connsiteX531" fmla="*/ 227630 w 1809181"/>
                <a:gd name="connsiteY531" fmla="*/ 1004044 h 2311974"/>
                <a:gd name="connsiteX532" fmla="*/ 234743 w 1809181"/>
                <a:gd name="connsiteY532" fmla="*/ 1004044 h 2311974"/>
                <a:gd name="connsiteX533" fmla="*/ 237114 w 1809181"/>
                <a:gd name="connsiteY533" fmla="*/ 991888 h 2311974"/>
                <a:gd name="connsiteX534" fmla="*/ 256084 w 1809181"/>
                <a:gd name="connsiteY534" fmla="*/ 991888 h 2311974"/>
                <a:gd name="connsiteX535" fmla="*/ 258455 w 1809181"/>
                <a:gd name="connsiteY535" fmla="*/ 977302 h 2311974"/>
                <a:gd name="connsiteX536" fmla="*/ 265568 w 1809181"/>
                <a:gd name="connsiteY536" fmla="*/ 979733 h 2311974"/>
                <a:gd name="connsiteX537" fmla="*/ 275053 w 1809181"/>
                <a:gd name="connsiteY537" fmla="*/ 965146 h 2311974"/>
                <a:gd name="connsiteX538" fmla="*/ 296393 w 1809181"/>
                <a:gd name="connsiteY538" fmla="*/ 970008 h 2311974"/>
                <a:gd name="connsiteX539" fmla="*/ 296393 w 1809181"/>
                <a:gd name="connsiteY539" fmla="*/ 977302 h 2311974"/>
                <a:gd name="connsiteX540" fmla="*/ 317733 w 1809181"/>
                <a:gd name="connsiteY540" fmla="*/ 991888 h 2311974"/>
                <a:gd name="connsiteX541" fmla="*/ 317733 w 1809181"/>
                <a:gd name="connsiteY541" fmla="*/ 943266 h 2311974"/>
                <a:gd name="connsiteX542" fmla="*/ 329589 w 1809181"/>
                <a:gd name="connsiteY542" fmla="*/ 935973 h 2311974"/>
                <a:gd name="connsiteX543" fmla="*/ 336702 w 1809181"/>
                <a:gd name="connsiteY543" fmla="*/ 921386 h 2311974"/>
                <a:gd name="connsiteX544" fmla="*/ 353300 w 1809181"/>
                <a:gd name="connsiteY544" fmla="*/ 921386 h 2311974"/>
                <a:gd name="connsiteX545" fmla="*/ 358043 w 1809181"/>
                <a:gd name="connsiteY545" fmla="*/ 909231 h 2311974"/>
                <a:gd name="connsiteX546" fmla="*/ 386496 w 1809181"/>
                <a:gd name="connsiteY546" fmla="*/ 909231 h 2311974"/>
                <a:gd name="connsiteX547" fmla="*/ 386496 w 1809181"/>
                <a:gd name="connsiteY547" fmla="*/ 899507 h 2311974"/>
                <a:gd name="connsiteX548" fmla="*/ 374641 w 1809181"/>
                <a:gd name="connsiteY548" fmla="*/ 894644 h 2311974"/>
                <a:gd name="connsiteX549" fmla="*/ 384125 w 1809181"/>
                <a:gd name="connsiteY549" fmla="*/ 882489 h 2311974"/>
                <a:gd name="connsiteX550" fmla="*/ 367527 w 1809181"/>
                <a:gd name="connsiteY550" fmla="*/ 872764 h 2311974"/>
                <a:gd name="connsiteX551" fmla="*/ 374641 w 1809181"/>
                <a:gd name="connsiteY551" fmla="*/ 865471 h 2311974"/>
                <a:gd name="connsiteX552" fmla="*/ 379383 w 1809181"/>
                <a:gd name="connsiteY552" fmla="*/ 867902 h 2311974"/>
                <a:gd name="connsiteX553" fmla="*/ 384125 w 1809181"/>
                <a:gd name="connsiteY553" fmla="*/ 860609 h 2311974"/>
                <a:gd name="connsiteX554" fmla="*/ 379383 w 1809181"/>
                <a:gd name="connsiteY554" fmla="*/ 860609 h 2311974"/>
                <a:gd name="connsiteX555" fmla="*/ 391239 w 1809181"/>
                <a:gd name="connsiteY555" fmla="*/ 853316 h 2311974"/>
                <a:gd name="connsiteX556" fmla="*/ 393610 w 1809181"/>
                <a:gd name="connsiteY556" fmla="*/ 846022 h 2311974"/>
                <a:gd name="connsiteX557" fmla="*/ 400723 w 1809181"/>
                <a:gd name="connsiteY557" fmla="*/ 858178 h 2311974"/>
                <a:gd name="connsiteX558" fmla="*/ 407837 w 1809181"/>
                <a:gd name="connsiteY558" fmla="*/ 853316 h 2311974"/>
                <a:gd name="connsiteX559" fmla="*/ 407837 w 1809181"/>
                <a:gd name="connsiteY559" fmla="*/ 831436 h 2311974"/>
                <a:gd name="connsiteX560" fmla="*/ 414950 w 1809181"/>
                <a:gd name="connsiteY560" fmla="*/ 831436 h 2311974"/>
                <a:gd name="connsiteX561" fmla="*/ 414950 w 1809181"/>
                <a:gd name="connsiteY561" fmla="*/ 811987 h 2311974"/>
                <a:gd name="connsiteX562" fmla="*/ 422063 w 1809181"/>
                <a:gd name="connsiteY562" fmla="*/ 809556 h 2311974"/>
                <a:gd name="connsiteX563" fmla="*/ 429177 w 1809181"/>
                <a:gd name="connsiteY563" fmla="*/ 802263 h 2311974"/>
                <a:gd name="connsiteX564" fmla="*/ 445775 w 1809181"/>
                <a:gd name="connsiteY564" fmla="*/ 804694 h 2311974"/>
                <a:gd name="connsiteX565" fmla="*/ 445775 w 1809181"/>
                <a:gd name="connsiteY565" fmla="*/ 809556 h 2311974"/>
                <a:gd name="connsiteX566" fmla="*/ 452888 w 1809181"/>
                <a:gd name="connsiteY566" fmla="*/ 804694 h 2311974"/>
                <a:gd name="connsiteX567" fmla="*/ 460002 w 1809181"/>
                <a:gd name="connsiteY567" fmla="*/ 804694 h 2311974"/>
                <a:gd name="connsiteX568" fmla="*/ 460002 w 1809181"/>
                <a:gd name="connsiteY568" fmla="*/ 802263 h 2311974"/>
                <a:gd name="connsiteX569" fmla="*/ 474229 w 1809181"/>
                <a:gd name="connsiteY569" fmla="*/ 797400 h 2311974"/>
                <a:gd name="connsiteX570" fmla="*/ 469486 w 1809181"/>
                <a:gd name="connsiteY570" fmla="*/ 777952 h 2311974"/>
                <a:gd name="connsiteX571" fmla="*/ 462373 w 1809181"/>
                <a:gd name="connsiteY571" fmla="*/ 770658 h 2311974"/>
                <a:gd name="connsiteX572" fmla="*/ 467115 w 1809181"/>
                <a:gd name="connsiteY572" fmla="*/ 768227 h 2311974"/>
                <a:gd name="connsiteX573" fmla="*/ 493198 w 1809181"/>
                <a:gd name="connsiteY573" fmla="*/ 763365 h 2311974"/>
                <a:gd name="connsiteX574" fmla="*/ 535878 w 1809181"/>
                <a:gd name="connsiteY574" fmla="*/ 741485 h 2311974"/>
                <a:gd name="connsiteX575" fmla="*/ 524023 w 1809181"/>
                <a:gd name="connsiteY575" fmla="*/ 726899 h 2311974"/>
                <a:gd name="connsiteX576" fmla="*/ 469486 w 1809181"/>
                <a:gd name="connsiteY576" fmla="*/ 705019 h 2311974"/>
                <a:gd name="connsiteX577" fmla="*/ 493198 w 1809181"/>
                <a:gd name="connsiteY577" fmla="*/ 680708 h 2311974"/>
                <a:gd name="connsiteX578" fmla="*/ 500311 w 1809181"/>
                <a:gd name="connsiteY578" fmla="*/ 673414 h 2311974"/>
                <a:gd name="connsiteX579" fmla="*/ 528765 w 1809181"/>
                <a:gd name="connsiteY579" fmla="*/ 670983 h 2311974"/>
                <a:gd name="connsiteX580" fmla="*/ 616497 w 1809181"/>
                <a:gd name="connsiteY580" fmla="*/ 692863 h 2311974"/>
                <a:gd name="connsiteX581" fmla="*/ 630724 w 1809181"/>
                <a:gd name="connsiteY581" fmla="*/ 688001 h 2311974"/>
                <a:gd name="connsiteX582" fmla="*/ 630724 w 1809181"/>
                <a:gd name="connsiteY582" fmla="*/ 695294 h 2311974"/>
                <a:gd name="connsiteX583" fmla="*/ 640208 w 1809181"/>
                <a:gd name="connsiteY583" fmla="*/ 695294 h 2311974"/>
                <a:gd name="connsiteX584" fmla="*/ 644951 w 1809181"/>
                <a:gd name="connsiteY584" fmla="*/ 678277 h 2311974"/>
                <a:gd name="connsiteX585" fmla="*/ 652064 w 1809181"/>
                <a:gd name="connsiteY585" fmla="*/ 666121 h 2311974"/>
                <a:gd name="connsiteX586" fmla="*/ 663920 w 1809181"/>
                <a:gd name="connsiteY586" fmla="*/ 688001 h 2311974"/>
                <a:gd name="connsiteX587" fmla="*/ 671033 w 1809181"/>
                <a:gd name="connsiteY587" fmla="*/ 685570 h 2311974"/>
                <a:gd name="connsiteX588" fmla="*/ 685260 w 1809181"/>
                <a:gd name="connsiteY588" fmla="*/ 700156 h 2311974"/>
                <a:gd name="connsiteX589" fmla="*/ 685260 w 1809181"/>
                <a:gd name="connsiteY589" fmla="*/ 700156 h 2311974"/>
                <a:gd name="connsiteX590" fmla="*/ 671033 w 1809181"/>
                <a:gd name="connsiteY590" fmla="*/ 685570 h 2311974"/>
                <a:gd name="connsiteX591" fmla="*/ 663920 w 1809181"/>
                <a:gd name="connsiteY591" fmla="*/ 688001 h 2311974"/>
                <a:gd name="connsiteX592" fmla="*/ 652064 w 1809181"/>
                <a:gd name="connsiteY592" fmla="*/ 666121 h 2311974"/>
                <a:gd name="connsiteX593" fmla="*/ 652064 w 1809181"/>
                <a:gd name="connsiteY593" fmla="*/ 658827 h 2311974"/>
                <a:gd name="connsiteX594" fmla="*/ 673404 w 1809181"/>
                <a:gd name="connsiteY594" fmla="*/ 646672 h 2311974"/>
                <a:gd name="connsiteX595" fmla="*/ 666291 w 1809181"/>
                <a:gd name="connsiteY595" fmla="*/ 639379 h 2311974"/>
                <a:gd name="connsiteX596" fmla="*/ 697116 w 1809181"/>
                <a:gd name="connsiteY596" fmla="*/ 629654 h 2311974"/>
                <a:gd name="connsiteX597" fmla="*/ 692374 w 1809181"/>
                <a:gd name="connsiteY597" fmla="*/ 615068 h 2311974"/>
                <a:gd name="connsiteX598" fmla="*/ 659178 w 1809181"/>
                <a:gd name="connsiteY598" fmla="*/ 610205 h 2311974"/>
                <a:gd name="connsiteX599" fmla="*/ 656806 w 1809181"/>
                <a:gd name="connsiteY599" fmla="*/ 595619 h 2311974"/>
                <a:gd name="connsiteX600" fmla="*/ 666291 w 1809181"/>
                <a:gd name="connsiteY600" fmla="*/ 534841 h 2311974"/>
                <a:gd name="connsiteX601" fmla="*/ 656806 w 1809181"/>
                <a:gd name="connsiteY601" fmla="*/ 525117 h 2311974"/>
                <a:gd name="connsiteX602" fmla="*/ 656806 w 1809181"/>
                <a:gd name="connsiteY602" fmla="*/ 503237 h 2311974"/>
                <a:gd name="connsiteX603" fmla="*/ 640208 w 1809181"/>
                <a:gd name="connsiteY603" fmla="*/ 503237 h 2311974"/>
                <a:gd name="connsiteX604" fmla="*/ 644951 w 1809181"/>
                <a:gd name="connsiteY604" fmla="*/ 471633 h 2311974"/>
                <a:gd name="connsiteX605" fmla="*/ 637837 w 1809181"/>
                <a:gd name="connsiteY605" fmla="*/ 464340 h 2311974"/>
                <a:gd name="connsiteX606" fmla="*/ 640208 w 1809181"/>
                <a:gd name="connsiteY606" fmla="*/ 444891 h 2311974"/>
                <a:gd name="connsiteX607" fmla="*/ 659178 w 1809181"/>
                <a:gd name="connsiteY607" fmla="*/ 444891 h 2311974"/>
                <a:gd name="connsiteX608" fmla="*/ 678147 w 1809181"/>
                <a:gd name="connsiteY608" fmla="*/ 430304 h 2311974"/>
                <a:gd name="connsiteX609" fmla="*/ 680518 w 1809181"/>
                <a:gd name="connsiteY609" fmla="*/ 427873 h 2311974"/>
                <a:gd name="connsiteX610" fmla="*/ 659178 w 1809181"/>
                <a:gd name="connsiteY610" fmla="*/ 423011 h 2311974"/>
                <a:gd name="connsiteX611" fmla="*/ 666291 w 1809181"/>
                <a:gd name="connsiteY611" fmla="*/ 405993 h 2311974"/>
                <a:gd name="connsiteX612" fmla="*/ 692374 w 1809181"/>
                <a:gd name="connsiteY612" fmla="*/ 408424 h 2311974"/>
                <a:gd name="connsiteX613" fmla="*/ 687631 w 1809181"/>
                <a:gd name="connsiteY613" fmla="*/ 388975 h 2311974"/>
                <a:gd name="connsiteX614" fmla="*/ 687631 w 1809181"/>
                <a:gd name="connsiteY614" fmla="*/ 374389 h 2311974"/>
                <a:gd name="connsiteX615" fmla="*/ 704229 w 1809181"/>
                <a:gd name="connsiteY615" fmla="*/ 374389 h 2311974"/>
                <a:gd name="connsiteX616" fmla="*/ 706600 w 1809181"/>
                <a:gd name="connsiteY616" fmla="*/ 367096 h 2311974"/>
                <a:gd name="connsiteX617" fmla="*/ 713714 w 1809181"/>
                <a:gd name="connsiteY617" fmla="*/ 364665 h 2311974"/>
                <a:gd name="connsiteX618" fmla="*/ 711343 w 1809181"/>
                <a:gd name="connsiteY618" fmla="*/ 347647 h 2311974"/>
                <a:gd name="connsiteX619" fmla="*/ 739796 w 1809181"/>
                <a:gd name="connsiteY619" fmla="*/ 337922 h 2311974"/>
                <a:gd name="connsiteX620" fmla="*/ 727941 w 1809181"/>
                <a:gd name="connsiteY620" fmla="*/ 333060 h 2311974"/>
                <a:gd name="connsiteX621" fmla="*/ 725569 w 1809181"/>
                <a:gd name="connsiteY621" fmla="*/ 311180 h 2311974"/>
                <a:gd name="connsiteX622" fmla="*/ 718456 w 1809181"/>
                <a:gd name="connsiteY622" fmla="*/ 308749 h 2311974"/>
                <a:gd name="connsiteX623" fmla="*/ 725569 w 1809181"/>
                <a:gd name="connsiteY623" fmla="*/ 299025 h 2311974"/>
                <a:gd name="connsiteX624" fmla="*/ 725569 w 1809181"/>
                <a:gd name="connsiteY624" fmla="*/ 296594 h 2311974"/>
                <a:gd name="connsiteX625" fmla="*/ 713714 w 1809181"/>
                <a:gd name="connsiteY625" fmla="*/ 291732 h 2311974"/>
                <a:gd name="connsiteX626" fmla="*/ 704229 w 1809181"/>
                <a:gd name="connsiteY626" fmla="*/ 299025 h 2311974"/>
                <a:gd name="connsiteX627" fmla="*/ 692374 w 1809181"/>
                <a:gd name="connsiteY627" fmla="*/ 282007 h 2311974"/>
                <a:gd name="connsiteX628" fmla="*/ 706600 w 1809181"/>
                <a:gd name="connsiteY628" fmla="*/ 255265 h 2311974"/>
                <a:gd name="connsiteX629" fmla="*/ 713714 w 1809181"/>
                <a:gd name="connsiteY629" fmla="*/ 267421 h 2311974"/>
                <a:gd name="connsiteX630" fmla="*/ 732683 w 1809181"/>
                <a:gd name="connsiteY630" fmla="*/ 240679 h 2311974"/>
                <a:gd name="connsiteX631" fmla="*/ 742167 w 1809181"/>
                <a:gd name="connsiteY631" fmla="*/ 240679 h 2311974"/>
                <a:gd name="connsiteX632" fmla="*/ 742167 w 1809181"/>
                <a:gd name="connsiteY632" fmla="*/ 233385 h 2311974"/>
                <a:gd name="connsiteX633" fmla="*/ 720827 w 1809181"/>
                <a:gd name="connsiteY633" fmla="*/ 218799 h 2311974"/>
                <a:gd name="connsiteX634" fmla="*/ 727941 w 1809181"/>
                <a:gd name="connsiteY634" fmla="*/ 199350 h 2311974"/>
                <a:gd name="connsiteX635" fmla="*/ 754023 w 1809181"/>
                <a:gd name="connsiteY635" fmla="*/ 199350 h 2311974"/>
                <a:gd name="connsiteX636" fmla="*/ 761137 w 1809181"/>
                <a:gd name="connsiteY636" fmla="*/ 192057 h 2311974"/>
                <a:gd name="connsiteX637" fmla="*/ 732683 w 1809181"/>
                <a:gd name="connsiteY637" fmla="*/ 150728 h 2311974"/>
                <a:gd name="connsiteX638" fmla="*/ 742167 w 1809181"/>
                <a:gd name="connsiteY638" fmla="*/ 131279 h 2311974"/>
                <a:gd name="connsiteX639" fmla="*/ 775363 w 1809181"/>
                <a:gd name="connsiteY639" fmla="*/ 116693 h 2311974"/>
                <a:gd name="connsiteX640" fmla="*/ 780106 w 1809181"/>
                <a:gd name="connsiteY640" fmla="*/ 131279 h 2311974"/>
                <a:gd name="connsiteX641" fmla="*/ 801446 w 1809181"/>
                <a:gd name="connsiteY641" fmla="*/ 116693 h 2311974"/>
                <a:gd name="connsiteX642" fmla="*/ 796704 w 1809181"/>
                <a:gd name="connsiteY642" fmla="*/ 109399 h 2311974"/>
                <a:gd name="connsiteX643" fmla="*/ 813302 w 1809181"/>
                <a:gd name="connsiteY643" fmla="*/ 102106 h 2311974"/>
                <a:gd name="connsiteX644" fmla="*/ 813302 w 1809181"/>
                <a:gd name="connsiteY644" fmla="*/ 94813 h 2311974"/>
                <a:gd name="connsiteX645" fmla="*/ 822786 w 1809181"/>
                <a:gd name="connsiteY645" fmla="*/ 87519 h 2311974"/>
                <a:gd name="connsiteX646" fmla="*/ 808559 w 1809181"/>
                <a:gd name="connsiteY646" fmla="*/ 53484 h 2311974"/>
                <a:gd name="connsiteX647" fmla="*/ 806188 w 1809181"/>
                <a:gd name="connsiteY647" fmla="*/ 7293 h 2311974"/>
                <a:gd name="connsiteX648" fmla="*/ 848869 w 1809181"/>
                <a:gd name="connsiteY648" fmla="*/ 17018 h 2311974"/>
                <a:gd name="connsiteX649" fmla="*/ 870209 w 1809181"/>
                <a:gd name="connsiteY649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99588 w 1809181"/>
                <a:gd name="connsiteY425" fmla="*/ 1896257 h 2311974"/>
                <a:gd name="connsiteX426" fmla="*/ 106702 w 1809181"/>
                <a:gd name="connsiteY426" fmla="*/ 1893826 h 2311974"/>
                <a:gd name="connsiteX427" fmla="*/ 106702 w 1809181"/>
                <a:gd name="connsiteY427" fmla="*/ 1886532 h 2311974"/>
                <a:gd name="connsiteX428" fmla="*/ 87732 w 1809181"/>
                <a:gd name="connsiteY428" fmla="*/ 1888963 h 2311974"/>
                <a:gd name="connsiteX429" fmla="*/ 85361 w 1809181"/>
                <a:gd name="connsiteY429" fmla="*/ 1867083 h 2311974"/>
                <a:gd name="connsiteX430" fmla="*/ 101959 w 1809181"/>
                <a:gd name="connsiteY430" fmla="*/ 1867083 h 2311974"/>
                <a:gd name="connsiteX431" fmla="*/ 120928 w 1809181"/>
                <a:gd name="connsiteY431" fmla="*/ 1847635 h 2311974"/>
                <a:gd name="connsiteX432" fmla="*/ 78248 w 1809181"/>
                <a:gd name="connsiteY432" fmla="*/ 1813599 h 2311974"/>
                <a:gd name="connsiteX433" fmla="*/ 71134 w 1809181"/>
                <a:gd name="connsiteY433" fmla="*/ 1813599 h 2311974"/>
                <a:gd name="connsiteX434" fmla="*/ 64021 w 1809181"/>
                <a:gd name="connsiteY434" fmla="*/ 1764977 h 2311974"/>
                <a:gd name="connsiteX435" fmla="*/ 23712 w 1809181"/>
                <a:gd name="connsiteY435" fmla="*/ 1772271 h 2311974"/>
                <a:gd name="connsiteX436" fmla="*/ 23712 w 1809181"/>
                <a:gd name="connsiteY436" fmla="*/ 1750391 h 2311974"/>
                <a:gd name="connsiteX437" fmla="*/ 26083 w 1809181"/>
                <a:gd name="connsiteY437" fmla="*/ 1747960 h 2311974"/>
                <a:gd name="connsiteX438" fmla="*/ 30825 w 1809181"/>
                <a:gd name="connsiteY438" fmla="*/ 1733373 h 2311974"/>
                <a:gd name="connsiteX439" fmla="*/ 30825 w 1809181"/>
                <a:gd name="connsiteY439" fmla="*/ 1723649 h 2311974"/>
                <a:gd name="connsiteX440" fmla="*/ 18969 w 1809181"/>
                <a:gd name="connsiteY440" fmla="*/ 1723649 h 2311974"/>
                <a:gd name="connsiteX441" fmla="*/ 16598 w 1809181"/>
                <a:gd name="connsiteY441" fmla="*/ 1701769 h 2311974"/>
                <a:gd name="connsiteX442" fmla="*/ 4743 w 1809181"/>
                <a:gd name="connsiteY442" fmla="*/ 1701769 h 2311974"/>
                <a:gd name="connsiteX443" fmla="*/ 0 w 1809181"/>
                <a:gd name="connsiteY443" fmla="*/ 1684751 h 2311974"/>
                <a:gd name="connsiteX444" fmla="*/ 23712 w 1809181"/>
                <a:gd name="connsiteY444" fmla="*/ 1675027 h 2311974"/>
                <a:gd name="connsiteX445" fmla="*/ 23712 w 1809181"/>
                <a:gd name="connsiteY445" fmla="*/ 1672596 h 2311974"/>
                <a:gd name="connsiteX446" fmla="*/ 47423 w 1809181"/>
                <a:gd name="connsiteY446" fmla="*/ 1672596 h 2311974"/>
                <a:gd name="connsiteX447" fmla="*/ 40310 w 1809181"/>
                <a:gd name="connsiteY447" fmla="*/ 1638560 h 2311974"/>
                <a:gd name="connsiteX448" fmla="*/ 18969 w 1809181"/>
                <a:gd name="connsiteY448" fmla="*/ 1643422 h 2311974"/>
                <a:gd name="connsiteX449" fmla="*/ 16598 w 1809181"/>
                <a:gd name="connsiteY449" fmla="*/ 1611818 h 2311974"/>
                <a:gd name="connsiteX450" fmla="*/ 23712 w 1809181"/>
                <a:gd name="connsiteY450" fmla="*/ 1611818 h 2311974"/>
                <a:gd name="connsiteX451" fmla="*/ 11856 w 1809181"/>
                <a:gd name="connsiteY451" fmla="*/ 1602094 h 2311974"/>
                <a:gd name="connsiteX452" fmla="*/ 23712 w 1809181"/>
                <a:gd name="connsiteY452" fmla="*/ 1597232 h 2311974"/>
                <a:gd name="connsiteX453" fmla="*/ 16598 w 1809181"/>
                <a:gd name="connsiteY453" fmla="*/ 1582645 h 2311974"/>
                <a:gd name="connsiteX454" fmla="*/ 18969 w 1809181"/>
                <a:gd name="connsiteY454" fmla="*/ 1570489 h 2311974"/>
                <a:gd name="connsiteX455" fmla="*/ 18969 w 1809181"/>
                <a:gd name="connsiteY455" fmla="*/ 1553472 h 2311974"/>
                <a:gd name="connsiteX456" fmla="*/ 30825 w 1809181"/>
                <a:gd name="connsiteY456" fmla="*/ 1548610 h 2311974"/>
                <a:gd name="connsiteX457" fmla="*/ 30825 w 1809181"/>
                <a:gd name="connsiteY457" fmla="*/ 1541316 h 2311974"/>
                <a:gd name="connsiteX458" fmla="*/ 37939 w 1809181"/>
                <a:gd name="connsiteY458" fmla="*/ 1548610 h 2311974"/>
                <a:gd name="connsiteX459" fmla="*/ 52165 w 1809181"/>
                <a:gd name="connsiteY459" fmla="*/ 1541316 h 2311974"/>
                <a:gd name="connsiteX460" fmla="*/ 47423 w 1809181"/>
                <a:gd name="connsiteY460" fmla="*/ 1541316 h 2311974"/>
                <a:gd name="connsiteX461" fmla="*/ 54537 w 1809181"/>
                <a:gd name="connsiteY461" fmla="*/ 1538885 h 2311974"/>
                <a:gd name="connsiteX462" fmla="*/ 59279 w 1809181"/>
                <a:gd name="connsiteY462" fmla="*/ 1546179 h 2311974"/>
                <a:gd name="connsiteX463" fmla="*/ 66392 w 1809181"/>
                <a:gd name="connsiteY463" fmla="*/ 1546179 h 2311974"/>
                <a:gd name="connsiteX464" fmla="*/ 80619 w 1809181"/>
                <a:gd name="connsiteY464" fmla="*/ 1553472 h 2311974"/>
                <a:gd name="connsiteX465" fmla="*/ 85361 w 1809181"/>
                <a:gd name="connsiteY465" fmla="*/ 1548610 h 2311974"/>
                <a:gd name="connsiteX466" fmla="*/ 94846 w 1809181"/>
                <a:gd name="connsiteY466" fmla="*/ 1560765 h 2311974"/>
                <a:gd name="connsiteX467" fmla="*/ 99588 w 1809181"/>
                <a:gd name="connsiteY467" fmla="*/ 1570489 h 2311974"/>
                <a:gd name="connsiteX468" fmla="*/ 106702 w 1809181"/>
                <a:gd name="connsiteY468" fmla="*/ 1568058 h 2311974"/>
                <a:gd name="connsiteX469" fmla="*/ 113815 w 1809181"/>
                <a:gd name="connsiteY469" fmla="*/ 1575352 h 2311974"/>
                <a:gd name="connsiteX470" fmla="*/ 128042 w 1809181"/>
                <a:gd name="connsiteY470" fmla="*/ 1570489 h 2311974"/>
                <a:gd name="connsiteX471" fmla="*/ 132784 w 1809181"/>
                <a:gd name="connsiteY471" fmla="*/ 1582645 h 2311974"/>
                <a:gd name="connsiteX472" fmla="*/ 154124 w 1809181"/>
                <a:gd name="connsiteY472" fmla="*/ 1587507 h 2311974"/>
                <a:gd name="connsiteX473" fmla="*/ 154124 w 1809181"/>
                <a:gd name="connsiteY473" fmla="*/ 1570489 h 2311974"/>
                <a:gd name="connsiteX474" fmla="*/ 163609 w 1809181"/>
                <a:gd name="connsiteY474" fmla="*/ 1570489 h 2311974"/>
                <a:gd name="connsiteX475" fmla="*/ 173094 w 1809181"/>
                <a:gd name="connsiteY475" fmla="*/ 1553472 h 2311974"/>
                <a:gd name="connsiteX476" fmla="*/ 161238 w 1809181"/>
                <a:gd name="connsiteY476" fmla="*/ 1473246 h 2311974"/>
                <a:gd name="connsiteX477" fmla="*/ 168351 w 1809181"/>
                <a:gd name="connsiteY477" fmla="*/ 1478108 h 2311974"/>
                <a:gd name="connsiteX478" fmla="*/ 173094 w 1809181"/>
                <a:gd name="connsiteY478" fmla="*/ 1465952 h 2311974"/>
                <a:gd name="connsiteX479" fmla="*/ 180207 w 1809181"/>
                <a:gd name="connsiteY479" fmla="*/ 1470814 h 2311974"/>
                <a:gd name="connsiteX480" fmla="*/ 180207 w 1809181"/>
                <a:gd name="connsiteY480" fmla="*/ 1465952 h 2311974"/>
                <a:gd name="connsiteX481" fmla="*/ 194434 w 1809181"/>
                <a:gd name="connsiteY481" fmla="*/ 1465952 h 2311974"/>
                <a:gd name="connsiteX482" fmla="*/ 180207 w 1809181"/>
                <a:gd name="connsiteY482" fmla="*/ 1376002 h 2311974"/>
                <a:gd name="connsiteX483" fmla="*/ 161238 w 1809181"/>
                <a:gd name="connsiteY483" fmla="*/ 1380864 h 2311974"/>
                <a:gd name="connsiteX484" fmla="*/ 161238 w 1809181"/>
                <a:gd name="connsiteY484" fmla="*/ 1373571 h 2311974"/>
                <a:gd name="connsiteX485" fmla="*/ 135155 w 1809181"/>
                <a:gd name="connsiteY485" fmla="*/ 1373571 h 2311974"/>
                <a:gd name="connsiteX486" fmla="*/ 132784 w 1809181"/>
                <a:gd name="connsiteY486" fmla="*/ 1346829 h 2311974"/>
                <a:gd name="connsiteX487" fmla="*/ 132784 w 1809181"/>
                <a:gd name="connsiteY487" fmla="*/ 1334673 h 2311974"/>
                <a:gd name="connsiteX488" fmla="*/ 139898 w 1809181"/>
                <a:gd name="connsiteY488" fmla="*/ 1327380 h 2311974"/>
                <a:gd name="connsiteX489" fmla="*/ 135155 w 1809181"/>
                <a:gd name="connsiteY489" fmla="*/ 1305500 h 2311974"/>
                <a:gd name="connsiteX490" fmla="*/ 142269 w 1809181"/>
                <a:gd name="connsiteY490" fmla="*/ 1303069 h 2311974"/>
                <a:gd name="connsiteX491" fmla="*/ 139898 w 1809181"/>
                <a:gd name="connsiteY491" fmla="*/ 1298207 h 2311974"/>
                <a:gd name="connsiteX492" fmla="*/ 142269 w 1809181"/>
                <a:gd name="connsiteY492" fmla="*/ 1295775 h 2311974"/>
                <a:gd name="connsiteX493" fmla="*/ 149382 w 1809181"/>
                <a:gd name="connsiteY493" fmla="*/ 1295775 h 2311974"/>
                <a:gd name="connsiteX494" fmla="*/ 149382 w 1809181"/>
                <a:gd name="connsiteY494" fmla="*/ 1276327 h 2311974"/>
                <a:gd name="connsiteX495" fmla="*/ 142269 w 1809181"/>
                <a:gd name="connsiteY495" fmla="*/ 1276327 h 2311974"/>
                <a:gd name="connsiteX496" fmla="*/ 142269 w 1809181"/>
                <a:gd name="connsiteY496" fmla="*/ 1247154 h 2311974"/>
                <a:gd name="connsiteX497" fmla="*/ 154124 w 1809181"/>
                <a:gd name="connsiteY497" fmla="*/ 1242291 h 2311974"/>
                <a:gd name="connsiteX498" fmla="*/ 149382 w 1809181"/>
                <a:gd name="connsiteY498" fmla="*/ 1220411 h 2311974"/>
                <a:gd name="connsiteX499" fmla="*/ 180207 w 1809181"/>
                <a:gd name="connsiteY499" fmla="*/ 1215549 h 2311974"/>
                <a:gd name="connsiteX500" fmla="*/ 175465 w 1809181"/>
                <a:gd name="connsiteY500" fmla="*/ 1198532 h 2311974"/>
                <a:gd name="connsiteX501" fmla="*/ 161238 w 1809181"/>
                <a:gd name="connsiteY501" fmla="*/ 1193669 h 2311974"/>
                <a:gd name="connsiteX502" fmla="*/ 154124 w 1809181"/>
                <a:gd name="connsiteY502" fmla="*/ 1179083 h 2311974"/>
                <a:gd name="connsiteX503" fmla="*/ 132784 w 1809181"/>
                <a:gd name="connsiteY503" fmla="*/ 1179083 h 2311974"/>
                <a:gd name="connsiteX504" fmla="*/ 128042 w 1809181"/>
                <a:gd name="connsiteY504" fmla="*/ 1157203 h 2311974"/>
                <a:gd name="connsiteX505" fmla="*/ 118557 w 1809181"/>
                <a:gd name="connsiteY505" fmla="*/ 1157203 h 2311974"/>
                <a:gd name="connsiteX506" fmla="*/ 99588 w 1809181"/>
                <a:gd name="connsiteY506" fmla="*/ 1157203 h 2311974"/>
                <a:gd name="connsiteX507" fmla="*/ 94846 w 1809181"/>
                <a:gd name="connsiteY507" fmla="*/ 1132892 h 2311974"/>
                <a:gd name="connsiteX508" fmla="*/ 87732 w 1809181"/>
                <a:gd name="connsiteY508" fmla="*/ 1115874 h 2311974"/>
                <a:gd name="connsiteX509" fmla="*/ 85361 w 1809181"/>
                <a:gd name="connsiteY509" fmla="*/ 1084270 h 2311974"/>
                <a:gd name="connsiteX510" fmla="*/ 92475 w 1809181"/>
                <a:gd name="connsiteY510" fmla="*/ 1084270 h 2311974"/>
                <a:gd name="connsiteX511" fmla="*/ 94846 w 1809181"/>
                <a:gd name="connsiteY511" fmla="*/ 1074546 h 2311974"/>
                <a:gd name="connsiteX512" fmla="*/ 85361 w 1809181"/>
                <a:gd name="connsiteY512" fmla="*/ 1047803 h 2311974"/>
                <a:gd name="connsiteX513" fmla="*/ 80619 w 1809181"/>
                <a:gd name="connsiteY513" fmla="*/ 1025924 h 2311974"/>
                <a:gd name="connsiteX514" fmla="*/ 73506 w 1809181"/>
                <a:gd name="connsiteY514" fmla="*/ 1025924 h 2311974"/>
                <a:gd name="connsiteX515" fmla="*/ 71134 w 1809181"/>
                <a:gd name="connsiteY515" fmla="*/ 1021061 h 2311974"/>
                <a:gd name="connsiteX516" fmla="*/ 85361 w 1809181"/>
                <a:gd name="connsiteY516" fmla="*/ 999182 h 2311974"/>
                <a:gd name="connsiteX517" fmla="*/ 99588 w 1809181"/>
                <a:gd name="connsiteY517" fmla="*/ 1004044 h 2311974"/>
                <a:gd name="connsiteX518" fmla="*/ 101959 w 1809181"/>
                <a:gd name="connsiteY518" fmla="*/ 1011337 h 2311974"/>
                <a:gd name="connsiteX519" fmla="*/ 113815 w 1809181"/>
                <a:gd name="connsiteY519" fmla="*/ 1018630 h 2311974"/>
                <a:gd name="connsiteX520" fmla="*/ 132784 w 1809181"/>
                <a:gd name="connsiteY520" fmla="*/ 1018630 h 2311974"/>
                <a:gd name="connsiteX521" fmla="*/ 135155 w 1809181"/>
                <a:gd name="connsiteY521" fmla="*/ 1025924 h 2311974"/>
                <a:gd name="connsiteX522" fmla="*/ 147011 w 1809181"/>
                <a:gd name="connsiteY522" fmla="*/ 1021061 h 2311974"/>
                <a:gd name="connsiteX523" fmla="*/ 154124 w 1809181"/>
                <a:gd name="connsiteY523" fmla="*/ 1004044 h 2311974"/>
                <a:gd name="connsiteX524" fmla="*/ 208661 w 1809181"/>
                <a:gd name="connsiteY524" fmla="*/ 1006475 h 2311974"/>
                <a:gd name="connsiteX525" fmla="*/ 241857 w 1809181"/>
                <a:gd name="connsiteY525" fmla="*/ 1040510 h 2311974"/>
                <a:gd name="connsiteX526" fmla="*/ 244228 w 1809181"/>
                <a:gd name="connsiteY526" fmla="*/ 1028355 h 2311974"/>
                <a:gd name="connsiteX527" fmla="*/ 237114 w 1809181"/>
                <a:gd name="connsiteY527" fmla="*/ 1028355 h 2311974"/>
                <a:gd name="connsiteX528" fmla="*/ 234743 w 1809181"/>
                <a:gd name="connsiteY528" fmla="*/ 1021061 h 2311974"/>
                <a:gd name="connsiteX529" fmla="*/ 222888 w 1809181"/>
                <a:gd name="connsiteY529" fmla="*/ 1011337 h 2311974"/>
                <a:gd name="connsiteX530" fmla="*/ 227630 w 1809181"/>
                <a:gd name="connsiteY530" fmla="*/ 1004044 h 2311974"/>
                <a:gd name="connsiteX531" fmla="*/ 234743 w 1809181"/>
                <a:gd name="connsiteY531" fmla="*/ 1004044 h 2311974"/>
                <a:gd name="connsiteX532" fmla="*/ 237114 w 1809181"/>
                <a:gd name="connsiteY532" fmla="*/ 991888 h 2311974"/>
                <a:gd name="connsiteX533" fmla="*/ 256084 w 1809181"/>
                <a:gd name="connsiteY533" fmla="*/ 991888 h 2311974"/>
                <a:gd name="connsiteX534" fmla="*/ 258455 w 1809181"/>
                <a:gd name="connsiteY534" fmla="*/ 977302 h 2311974"/>
                <a:gd name="connsiteX535" fmla="*/ 265568 w 1809181"/>
                <a:gd name="connsiteY535" fmla="*/ 979733 h 2311974"/>
                <a:gd name="connsiteX536" fmla="*/ 275053 w 1809181"/>
                <a:gd name="connsiteY536" fmla="*/ 965146 h 2311974"/>
                <a:gd name="connsiteX537" fmla="*/ 296393 w 1809181"/>
                <a:gd name="connsiteY537" fmla="*/ 970008 h 2311974"/>
                <a:gd name="connsiteX538" fmla="*/ 296393 w 1809181"/>
                <a:gd name="connsiteY538" fmla="*/ 977302 h 2311974"/>
                <a:gd name="connsiteX539" fmla="*/ 317733 w 1809181"/>
                <a:gd name="connsiteY539" fmla="*/ 991888 h 2311974"/>
                <a:gd name="connsiteX540" fmla="*/ 317733 w 1809181"/>
                <a:gd name="connsiteY540" fmla="*/ 943266 h 2311974"/>
                <a:gd name="connsiteX541" fmla="*/ 329589 w 1809181"/>
                <a:gd name="connsiteY541" fmla="*/ 935973 h 2311974"/>
                <a:gd name="connsiteX542" fmla="*/ 336702 w 1809181"/>
                <a:gd name="connsiteY542" fmla="*/ 921386 h 2311974"/>
                <a:gd name="connsiteX543" fmla="*/ 353300 w 1809181"/>
                <a:gd name="connsiteY543" fmla="*/ 921386 h 2311974"/>
                <a:gd name="connsiteX544" fmla="*/ 358043 w 1809181"/>
                <a:gd name="connsiteY544" fmla="*/ 909231 h 2311974"/>
                <a:gd name="connsiteX545" fmla="*/ 386496 w 1809181"/>
                <a:gd name="connsiteY545" fmla="*/ 909231 h 2311974"/>
                <a:gd name="connsiteX546" fmla="*/ 386496 w 1809181"/>
                <a:gd name="connsiteY546" fmla="*/ 899507 h 2311974"/>
                <a:gd name="connsiteX547" fmla="*/ 374641 w 1809181"/>
                <a:gd name="connsiteY547" fmla="*/ 894644 h 2311974"/>
                <a:gd name="connsiteX548" fmla="*/ 384125 w 1809181"/>
                <a:gd name="connsiteY548" fmla="*/ 882489 h 2311974"/>
                <a:gd name="connsiteX549" fmla="*/ 367527 w 1809181"/>
                <a:gd name="connsiteY549" fmla="*/ 872764 h 2311974"/>
                <a:gd name="connsiteX550" fmla="*/ 374641 w 1809181"/>
                <a:gd name="connsiteY550" fmla="*/ 865471 h 2311974"/>
                <a:gd name="connsiteX551" fmla="*/ 379383 w 1809181"/>
                <a:gd name="connsiteY551" fmla="*/ 867902 h 2311974"/>
                <a:gd name="connsiteX552" fmla="*/ 384125 w 1809181"/>
                <a:gd name="connsiteY552" fmla="*/ 860609 h 2311974"/>
                <a:gd name="connsiteX553" fmla="*/ 379383 w 1809181"/>
                <a:gd name="connsiteY553" fmla="*/ 860609 h 2311974"/>
                <a:gd name="connsiteX554" fmla="*/ 391239 w 1809181"/>
                <a:gd name="connsiteY554" fmla="*/ 853316 h 2311974"/>
                <a:gd name="connsiteX555" fmla="*/ 393610 w 1809181"/>
                <a:gd name="connsiteY555" fmla="*/ 846022 h 2311974"/>
                <a:gd name="connsiteX556" fmla="*/ 400723 w 1809181"/>
                <a:gd name="connsiteY556" fmla="*/ 858178 h 2311974"/>
                <a:gd name="connsiteX557" fmla="*/ 407837 w 1809181"/>
                <a:gd name="connsiteY557" fmla="*/ 853316 h 2311974"/>
                <a:gd name="connsiteX558" fmla="*/ 407837 w 1809181"/>
                <a:gd name="connsiteY558" fmla="*/ 831436 h 2311974"/>
                <a:gd name="connsiteX559" fmla="*/ 414950 w 1809181"/>
                <a:gd name="connsiteY559" fmla="*/ 831436 h 2311974"/>
                <a:gd name="connsiteX560" fmla="*/ 414950 w 1809181"/>
                <a:gd name="connsiteY560" fmla="*/ 811987 h 2311974"/>
                <a:gd name="connsiteX561" fmla="*/ 422063 w 1809181"/>
                <a:gd name="connsiteY561" fmla="*/ 809556 h 2311974"/>
                <a:gd name="connsiteX562" fmla="*/ 429177 w 1809181"/>
                <a:gd name="connsiteY562" fmla="*/ 802263 h 2311974"/>
                <a:gd name="connsiteX563" fmla="*/ 445775 w 1809181"/>
                <a:gd name="connsiteY563" fmla="*/ 804694 h 2311974"/>
                <a:gd name="connsiteX564" fmla="*/ 445775 w 1809181"/>
                <a:gd name="connsiteY564" fmla="*/ 809556 h 2311974"/>
                <a:gd name="connsiteX565" fmla="*/ 452888 w 1809181"/>
                <a:gd name="connsiteY565" fmla="*/ 804694 h 2311974"/>
                <a:gd name="connsiteX566" fmla="*/ 460002 w 1809181"/>
                <a:gd name="connsiteY566" fmla="*/ 804694 h 2311974"/>
                <a:gd name="connsiteX567" fmla="*/ 460002 w 1809181"/>
                <a:gd name="connsiteY567" fmla="*/ 802263 h 2311974"/>
                <a:gd name="connsiteX568" fmla="*/ 474229 w 1809181"/>
                <a:gd name="connsiteY568" fmla="*/ 797400 h 2311974"/>
                <a:gd name="connsiteX569" fmla="*/ 469486 w 1809181"/>
                <a:gd name="connsiteY569" fmla="*/ 777952 h 2311974"/>
                <a:gd name="connsiteX570" fmla="*/ 462373 w 1809181"/>
                <a:gd name="connsiteY570" fmla="*/ 770658 h 2311974"/>
                <a:gd name="connsiteX571" fmla="*/ 467115 w 1809181"/>
                <a:gd name="connsiteY571" fmla="*/ 768227 h 2311974"/>
                <a:gd name="connsiteX572" fmla="*/ 493198 w 1809181"/>
                <a:gd name="connsiteY572" fmla="*/ 763365 h 2311974"/>
                <a:gd name="connsiteX573" fmla="*/ 535878 w 1809181"/>
                <a:gd name="connsiteY573" fmla="*/ 741485 h 2311974"/>
                <a:gd name="connsiteX574" fmla="*/ 524023 w 1809181"/>
                <a:gd name="connsiteY574" fmla="*/ 726899 h 2311974"/>
                <a:gd name="connsiteX575" fmla="*/ 469486 w 1809181"/>
                <a:gd name="connsiteY575" fmla="*/ 705019 h 2311974"/>
                <a:gd name="connsiteX576" fmla="*/ 493198 w 1809181"/>
                <a:gd name="connsiteY576" fmla="*/ 680708 h 2311974"/>
                <a:gd name="connsiteX577" fmla="*/ 500311 w 1809181"/>
                <a:gd name="connsiteY577" fmla="*/ 673414 h 2311974"/>
                <a:gd name="connsiteX578" fmla="*/ 528765 w 1809181"/>
                <a:gd name="connsiteY578" fmla="*/ 670983 h 2311974"/>
                <a:gd name="connsiteX579" fmla="*/ 616497 w 1809181"/>
                <a:gd name="connsiteY579" fmla="*/ 692863 h 2311974"/>
                <a:gd name="connsiteX580" fmla="*/ 630724 w 1809181"/>
                <a:gd name="connsiteY580" fmla="*/ 688001 h 2311974"/>
                <a:gd name="connsiteX581" fmla="*/ 630724 w 1809181"/>
                <a:gd name="connsiteY581" fmla="*/ 695294 h 2311974"/>
                <a:gd name="connsiteX582" fmla="*/ 640208 w 1809181"/>
                <a:gd name="connsiteY582" fmla="*/ 695294 h 2311974"/>
                <a:gd name="connsiteX583" fmla="*/ 644951 w 1809181"/>
                <a:gd name="connsiteY583" fmla="*/ 678277 h 2311974"/>
                <a:gd name="connsiteX584" fmla="*/ 652064 w 1809181"/>
                <a:gd name="connsiteY584" fmla="*/ 666121 h 2311974"/>
                <a:gd name="connsiteX585" fmla="*/ 663920 w 1809181"/>
                <a:gd name="connsiteY585" fmla="*/ 688001 h 2311974"/>
                <a:gd name="connsiteX586" fmla="*/ 671033 w 1809181"/>
                <a:gd name="connsiteY586" fmla="*/ 685570 h 2311974"/>
                <a:gd name="connsiteX587" fmla="*/ 685260 w 1809181"/>
                <a:gd name="connsiteY587" fmla="*/ 700156 h 2311974"/>
                <a:gd name="connsiteX588" fmla="*/ 685260 w 1809181"/>
                <a:gd name="connsiteY588" fmla="*/ 700156 h 2311974"/>
                <a:gd name="connsiteX589" fmla="*/ 671033 w 1809181"/>
                <a:gd name="connsiteY589" fmla="*/ 685570 h 2311974"/>
                <a:gd name="connsiteX590" fmla="*/ 663920 w 1809181"/>
                <a:gd name="connsiteY590" fmla="*/ 688001 h 2311974"/>
                <a:gd name="connsiteX591" fmla="*/ 652064 w 1809181"/>
                <a:gd name="connsiteY591" fmla="*/ 666121 h 2311974"/>
                <a:gd name="connsiteX592" fmla="*/ 652064 w 1809181"/>
                <a:gd name="connsiteY592" fmla="*/ 658827 h 2311974"/>
                <a:gd name="connsiteX593" fmla="*/ 673404 w 1809181"/>
                <a:gd name="connsiteY593" fmla="*/ 646672 h 2311974"/>
                <a:gd name="connsiteX594" fmla="*/ 666291 w 1809181"/>
                <a:gd name="connsiteY594" fmla="*/ 639379 h 2311974"/>
                <a:gd name="connsiteX595" fmla="*/ 697116 w 1809181"/>
                <a:gd name="connsiteY595" fmla="*/ 629654 h 2311974"/>
                <a:gd name="connsiteX596" fmla="*/ 692374 w 1809181"/>
                <a:gd name="connsiteY596" fmla="*/ 615068 h 2311974"/>
                <a:gd name="connsiteX597" fmla="*/ 659178 w 1809181"/>
                <a:gd name="connsiteY597" fmla="*/ 610205 h 2311974"/>
                <a:gd name="connsiteX598" fmla="*/ 656806 w 1809181"/>
                <a:gd name="connsiteY598" fmla="*/ 595619 h 2311974"/>
                <a:gd name="connsiteX599" fmla="*/ 666291 w 1809181"/>
                <a:gd name="connsiteY599" fmla="*/ 534841 h 2311974"/>
                <a:gd name="connsiteX600" fmla="*/ 656806 w 1809181"/>
                <a:gd name="connsiteY600" fmla="*/ 525117 h 2311974"/>
                <a:gd name="connsiteX601" fmla="*/ 656806 w 1809181"/>
                <a:gd name="connsiteY601" fmla="*/ 503237 h 2311974"/>
                <a:gd name="connsiteX602" fmla="*/ 640208 w 1809181"/>
                <a:gd name="connsiteY602" fmla="*/ 503237 h 2311974"/>
                <a:gd name="connsiteX603" fmla="*/ 644951 w 1809181"/>
                <a:gd name="connsiteY603" fmla="*/ 471633 h 2311974"/>
                <a:gd name="connsiteX604" fmla="*/ 637837 w 1809181"/>
                <a:gd name="connsiteY604" fmla="*/ 464340 h 2311974"/>
                <a:gd name="connsiteX605" fmla="*/ 640208 w 1809181"/>
                <a:gd name="connsiteY605" fmla="*/ 444891 h 2311974"/>
                <a:gd name="connsiteX606" fmla="*/ 659178 w 1809181"/>
                <a:gd name="connsiteY606" fmla="*/ 444891 h 2311974"/>
                <a:gd name="connsiteX607" fmla="*/ 678147 w 1809181"/>
                <a:gd name="connsiteY607" fmla="*/ 430304 h 2311974"/>
                <a:gd name="connsiteX608" fmla="*/ 680518 w 1809181"/>
                <a:gd name="connsiteY608" fmla="*/ 427873 h 2311974"/>
                <a:gd name="connsiteX609" fmla="*/ 659178 w 1809181"/>
                <a:gd name="connsiteY609" fmla="*/ 423011 h 2311974"/>
                <a:gd name="connsiteX610" fmla="*/ 666291 w 1809181"/>
                <a:gd name="connsiteY610" fmla="*/ 405993 h 2311974"/>
                <a:gd name="connsiteX611" fmla="*/ 692374 w 1809181"/>
                <a:gd name="connsiteY611" fmla="*/ 408424 h 2311974"/>
                <a:gd name="connsiteX612" fmla="*/ 687631 w 1809181"/>
                <a:gd name="connsiteY612" fmla="*/ 388975 h 2311974"/>
                <a:gd name="connsiteX613" fmla="*/ 687631 w 1809181"/>
                <a:gd name="connsiteY613" fmla="*/ 374389 h 2311974"/>
                <a:gd name="connsiteX614" fmla="*/ 704229 w 1809181"/>
                <a:gd name="connsiteY614" fmla="*/ 374389 h 2311974"/>
                <a:gd name="connsiteX615" fmla="*/ 706600 w 1809181"/>
                <a:gd name="connsiteY615" fmla="*/ 367096 h 2311974"/>
                <a:gd name="connsiteX616" fmla="*/ 713714 w 1809181"/>
                <a:gd name="connsiteY616" fmla="*/ 364665 h 2311974"/>
                <a:gd name="connsiteX617" fmla="*/ 711343 w 1809181"/>
                <a:gd name="connsiteY617" fmla="*/ 347647 h 2311974"/>
                <a:gd name="connsiteX618" fmla="*/ 739796 w 1809181"/>
                <a:gd name="connsiteY618" fmla="*/ 337922 h 2311974"/>
                <a:gd name="connsiteX619" fmla="*/ 727941 w 1809181"/>
                <a:gd name="connsiteY619" fmla="*/ 333060 h 2311974"/>
                <a:gd name="connsiteX620" fmla="*/ 725569 w 1809181"/>
                <a:gd name="connsiteY620" fmla="*/ 311180 h 2311974"/>
                <a:gd name="connsiteX621" fmla="*/ 718456 w 1809181"/>
                <a:gd name="connsiteY621" fmla="*/ 308749 h 2311974"/>
                <a:gd name="connsiteX622" fmla="*/ 725569 w 1809181"/>
                <a:gd name="connsiteY622" fmla="*/ 299025 h 2311974"/>
                <a:gd name="connsiteX623" fmla="*/ 725569 w 1809181"/>
                <a:gd name="connsiteY623" fmla="*/ 296594 h 2311974"/>
                <a:gd name="connsiteX624" fmla="*/ 713714 w 1809181"/>
                <a:gd name="connsiteY624" fmla="*/ 291732 h 2311974"/>
                <a:gd name="connsiteX625" fmla="*/ 704229 w 1809181"/>
                <a:gd name="connsiteY625" fmla="*/ 299025 h 2311974"/>
                <a:gd name="connsiteX626" fmla="*/ 692374 w 1809181"/>
                <a:gd name="connsiteY626" fmla="*/ 282007 h 2311974"/>
                <a:gd name="connsiteX627" fmla="*/ 706600 w 1809181"/>
                <a:gd name="connsiteY627" fmla="*/ 255265 h 2311974"/>
                <a:gd name="connsiteX628" fmla="*/ 713714 w 1809181"/>
                <a:gd name="connsiteY628" fmla="*/ 267421 h 2311974"/>
                <a:gd name="connsiteX629" fmla="*/ 732683 w 1809181"/>
                <a:gd name="connsiteY629" fmla="*/ 240679 h 2311974"/>
                <a:gd name="connsiteX630" fmla="*/ 742167 w 1809181"/>
                <a:gd name="connsiteY630" fmla="*/ 240679 h 2311974"/>
                <a:gd name="connsiteX631" fmla="*/ 742167 w 1809181"/>
                <a:gd name="connsiteY631" fmla="*/ 233385 h 2311974"/>
                <a:gd name="connsiteX632" fmla="*/ 720827 w 1809181"/>
                <a:gd name="connsiteY632" fmla="*/ 218799 h 2311974"/>
                <a:gd name="connsiteX633" fmla="*/ 727941 w 1809181"/>
                <a:gd name="connsiteY633" fmla="*/ 199350 h 2311974"/>
                <a:gd name="connsiteX634" fmla="*/ 754023 w 1809181"/>
                <a:gd name="connsiteY634" fmla="*/ 199350 h 2311974"/>
                <a:gd name="connsiteX635" fmla="*/ 761137 w 1809181"/>
                <a:gd name="connsiteY635" fmla="*/ 192057 h 2311974"/>
                <a:gd name="connsiteX636" fmla="*/ 732683 w 1809181"/>
                <a:gd name="connsiteY636" fmla="*/ 150728 h 2311974"/>
                <a:gd name="connsiteX637" fmla="*/ 742167 w 1809181"/>
                <a:gd name="connsiteY637" fmla="*/ 131279 h 2311974"/>
                <a:gd name="connsiteX638" fmla="*/ 775363 w 1809181"/>
                <a:gd name="connsiteY638" fmla="*/ 116693 h 2311974"/>
                <a:gd name="connsiteX639" fmla="*/ 780106 w 1809181"/>
                <a:gd name="connsiteY639" fmla="*/ 131279 h 2311974"/>
                <a:gd name="connsiteX640" fmla="*/ 801446 w 1809181"/>
                <a:gd name="connsiteY640" fmla="*/ 116693 h 2311974"/>
                <a:gd name="connsiteX641" fmla="*/ 796704 w 1809181"/>
                <a:gd name="connsiteY641" fmla="*/ 109399 h 2311974"/>
                <a:gd name="connsiteX642" fmla="*/ 813302 w 1809181"/>
                <a:gd name="connsiteY642" fmla="*/ 102106 h 2311974"/>
                <a:gd name="connsiteX643" fmla="*/ 813302 w 1809181"/>
                <a:gd name="connsiteY643" fmla="*/ 94813 h 2311974"/>
                <a:gd name="connsiteX644" fmla="*/ 822786 w 1809181"/>
                <a:gd name="connsiteY644" fmla="*/ 87519 h 2311974"/>
                <a:gd name="connsiteX645" fmla="*/ 808559 w 1809181"/>
                <a:gd name="connsiteY645" fmla="*/ 53484 h 2311974"/>
                <a:gd name="connsiteX646" fmla="*/ 806188 w 1809181"/>
                <a:gd name="connsiteY646" fmla="*/ 7293 h 2311974"/>
                <a:gd name="connsiteX647" fmla="*/ 848869 w 1809181"/>
                <a:gd name="connsiteY647" fmla="*/ 17018 h 2311974"/>
                <a:gd name="connsiteX648" fmla="*/ 870209 w 1809181"/>
                <a:gd name="connsiteY648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99588 w 1809181"/>
                <a:gd name="connsiteY425" fmla="*/ 1896257 h 2311974"/>
                <a:gd name="connsiteX426" fmla="*/ 106702 w 1809181"/>
                <a:gd name="connsiteY426" fmla="*/ 1893826 h 2311974"/>
                <a:gd name="connsiteX427" fmla="*/ 106702 w 1809181"/>
                <a:gd name="connsiteY427" fmla="*/ 1886532 h 2311974"/>
                <a:gd name="connsiteX428" fmla="*/ 87732 w 1809181"/>
                <a:gd name="connsiteY428" fmla="*/ 1888963 h 2311974"/>
                <a:gd name="connsiteX429" fmla="*/ 85361 w 1809181"/>
                <a:gd name="connsiteY429" fmla="*/ 1867083 h 2311974"/>
                <a:gd name="connsiteX430" fmla="*/ 101959 w 1809181"/>
                <a:gd name="connsiteY430" fmla="*/ 1867083 h 2311974"/>
                <a:gd name="connsiteX431" fmla="*/ 78248 w 1809181"/>
                <a:gd name="connsiteY431" fmla="*/ 1813599 h 2311974"/>
                <a:gd name="connsiteX432" fmla="*/ 71134 w 1809181"/>
                <a:gd name="connsiteY432" fmla="*/ 1813599 h 2311974"/>
                <a:gd name="connsiteX433" fmla="*/ 64021 w 1809181"/>
                <a:gd name="connsiteY433" fmla="*/ 1764977 h 2311974"/>
                <a:gd name="connsiteX434" fmla="*/ 23712 w 1809181"/>
                <a:gd name="connsiteY434" fmla="*/ 1772271 h 2311974"/>
                <a:gd name="connsiteX435" fmla="*/ 23712 w 1809181"/>
                <a:gd name="connsiteY435" fmla="*/ 1750391 h 2311974"/>
                <a:gd name="connsiteX436" fmla="*/ 26083 w 1809181"/>
                <a:gd name="connsiteY436" fmla="*/ 1747960 h 2311974"/>
                <a:gd name="connsiteX437" fmla="*/ 30825 w 1809181"/>
                <a:gd name="connsiteY437" fmla="*/ 1733373 h 2311974"/>
                <a:gd name="connsiteX438" fmla="*/ 30825 w 1809181"/>
                <a:gd name="connsiteY438" fmla="*/ 1723649 h 2311974"/>
                <a:gd name="connsiteX439" fmla="*/ 18969 w 1809181"/>
                <a:gd name="connsiteY439" fmla="*/ 1723649 h 2311974"/>
                <a:gd name="connsiteX440" fmla="*/ 16598 w 1809181"/>
                <a:gd name="connsiteY440" fmla="*/ 1701769 h 2311974"/>
                <a:gd name="connsiteX441" fmla="*/ 4743 w 1809181"/>
                <a:gd name="connsiteY441" fmla="*/ 1701769 h 2311974"/>
                <a:gd name="connsiteX442" fmla="*/ 0 w 1809181"/>
                <a:gd name="connsiteY442" fmla="*/ 1684751 h 2311974"/>
                <a:gd name="connsiteX443" fmla="*/ 23712 w 1809181"/>
                <a:gd name="connsiteY443" fmla="*/ 1675027 h 2311974"/>
                <a:gd name="connsiteX444" fmla="*/ 23712 w 1809181"/>
                <a:gd name="connsiteY444" fmla="*/ 1672596 h 2311974"/>
                <a:gd name="connsiteX445" fmla="*/ 47423 w 1809181"/>
                <a:gd name="connsiteY445" fmla="*/ 1672596 h 2311974"/>
                <a:gd name="connsiteX446" fmla="*/ 40310 w 1809181"/>
                <a:gd name="connsiteY446" fmla="*/ 1638560 h 2311974"/>
                <a:gd name="connsiteX447" fmla="*/ 18969 w 1809181"/>
                <a:gd name="connsiteY447" fmla="*/ 1643422 h 2311974"/>
                <a:gd name="connsiteX448" fmla="*/ 16598 w 1809181"/>
                <a:gd name="connsiteY448" fmla="*/ 1611818 h 2311974"/>
                <a:gd name="connsiteX449" fmla="*/ 23712 w 1809181"/>
                <a:gd name="connsiteY449" fmla="*/ 1611818 h 2311974"/>
                <a:gd name="connsiteX450" fmla="*/ 11856 w 1809181"/>
                <a:gd name="connsiteY450" fmla="*/ 1602094 h 2311974"/>
                <a:gd name="connsiteX451" fmla="*/ 23712 w 1809181"/>
                <a:gd name="connsiteY451" fmla="*/ 1597232 h 2311974"/>
                <a:gd name="connsiteX452" fmla="*/ 16598 w 1809181"/>
                <a:gd name="connsiteY452" fmla="*/ 1582645 h 2311974"/>
                <a:gd name="connsiteX453" fmla="*/ 18969 w 1809181"/>
                <a:gd name="connsiteY453" fmla="*/ 1570489 h 2311974"/>
                <a:gd name="connsiteX454" fmla="*/ 18969 w 1809181"/>
                <a:gd name="connsiteY454" fmla="*/ 1553472 h 2311974"/>
                <a:gd name="connsiteX455" fmla="*/ 30825 w 1809181"/>
                <a:gd name="connsiteY455" fmla="*/ 1548610 h 2311974"/>
                <a:gd name="connsiteX456" fmla="*/ 30825 w 1809181"/>
                <a:gd name="connsiteY456" fmla="*/ 1541316 h 2311974"/>
                <a:gd name="connsiteX457" fmla="*/ 37939 w 1809181"/>
                <a:gd name="connsiteY457" fmla="*/ 1548610 h 2311974"/>
                <a:gd name="connsiteX458" fmla="*/ 52165 w 1809181"/>
                <a:gd name="connsiteY458" fmla="*/ 1541316 h 2311974"/>
                <a:gd name="connsiteX459" fmla="*/ 47423 w 1809181"/>
                <a:gd name="connsiteY459" fmla="*/ 1541316 h 2311974"/>
                <a:gd name="connsiteX460" fmla="*/ 54537 w 1809181"/>
                <a:gd name="connsiteY460" fmla="*/ 1538885 h 2311974"/>
                <a:gd name="connsiteX461" fmla="*/ 59279 w 1809181"/>
                <a:gd name="connsiteY461" fmla="*/ 1546179 h 2311974"/>
                <a:gd name="connsiteX462" fmla="*/ 66392 w 1809181"/>
                <a:gd name="connsiteY462" fmla="*/ 1546179 h 2311974"/>
                <a:gd name="connsiteX463" fmla="*/ 80619 w 1809181"/>
                <a:gd name="connsiteY463" fmla="*/ 1553472 h 2311974"/>
                <a:gd name="connsiteX464" fmla="*/ 85361 w 1809181"/>
                <a:gd name="connsiteY464" fmla="*/ 1548610 h 2311974"/>
                <a:gd name="connsiteX465" fmla="*/ 94846 w 1809181"/>
                <a:gd name="connsiteY465" fmla="*/ 1560765 h 2311974"/>
                <a:gd name="connsiteX466" fmla="*/ 99588 w 1809181"/>
                <a:gd name="connsiteY466" fmla="*/ 1570489 h 2311974"/>
                <a:gd name="connsiteX467" fmla="*/ 106702 w 1809181"/>
                <a:gd name="connsiteY467" fmla="*/ 1568058 h 2311974"/>
                <a:gd name="connsiteX468" fmla="*/ 113815 w 1809181"/>
                <a:gd name="connsiteY468" fmla="*/ 1575352 h 2311974"/>
                <a:gd name="connsiteX469" fmla="*/ 128042 w 1809181"/>
                <a:gd name="connsiteY469" fmla="*/ 1570489 h 2311974"/>
                <a:gd name="connsiteX470" fmla="*/ 132784 w 1809181"/>
                <a:gd name="connsiteY470" fmla="*/ 1582645 h 2311974"/>
                <a:gd name="connsiteX471" fmla="*/ 154124 w 1809181"/>
                <a:gd name="connsiteY471" fmla="*/ 1587507 h 2311974"/>
                <a:gd name="connsiteX472" fmla="*/ 154124 w 1809181"/>
                <a:gd name="connsiteY472" fmla="*/ 1570489 h 2311974"/>
                <a:gd name="connsiteX473" fmla="*/ 163609 w 1809181"/>
                <a:gd name="connsiteY473" fmla="*/ 1570489 h 2311974"/>
                <a:gd name="connsiteX474" fmla="*/ 173094 w 1809181"/>
                <a:gd name="connsiteY474" fmla="*/ 1553472 h 2311974"/>
                <a:gd name="connsiteX475" fmla="*/ 161238 w 1809181"/>
                <a:gd name="connsiteY475" fmla="*/ 1473246 h 2311974"/>
                <a:gd name="connsiteX476" fmla="*/ 168351 w 1809181"/>
                <a:gd name="connsiteY476" fmla="*/ 1478108 h 2311974"/>
                <a:gd name="connsiteX477" fmla="*/ 173094 w 1809181"/>
                <a:gd name="connsiteY477" fmla="*/ 1465952 h 2311974"/>
                <a:gd name="connsiteX478" fmla="*/ 180207 w 1809181"/>
                <a:gd name="connsiteY478" fmla="*/ 1470814 h 2311974"/>
                <a:gd name="connsiteX479" fmla="*/ 180207 w 1809181"/>
                <a:gd name="connsiteY479" fmla="*/ 1465952 h 2311974"/>
                <a:gd name="connsiteX480" fmla="*/ 194434 w 1809181"/>
                <a:gd name="connsiteY480" fmla="*/ 1465952 h 2311974"/>
                <a:gd name="connsiteX481" fmla="*/ 180207 w 1809181"/>
                <a:gd name="connsiteY481" fmla="*/ 1376002 h 2311974"/>
                <a:gd name="connsiteX482" fmla="*/ 161238 w 1809181"/>
                <a:gd name="connsiteY482" fmla="*/ 1380864 h 2311974"/>
                <a:gd name="connsiteX483" fmla="*/ 161238 w 1809181"/>
                <a:gd name="connsiteY483" fmla="*/ 1373571 h 2311974"/>
                <a:gd name="connsiteX484" fmla="*/ 135155 w 1809181"/>
                <a:gd name="connsiteY484" fmla="*/ 1373571 h 2311974"/>
                <a:gd name="connsiteX485" fmla="*/ 132784 w 1809181"/>
                <a:gd name="connsiteY485" fmla="*/ 1346829 h 2311974"/>
                <a:gd name="connsiteX486" fmla="*/ 132784 w 1809181"/>
                <a:gd name="connsiteY486" fmla="*/ 1334673 h 2311974"/>
                <a:gd name="connsiteX487" fmla="*/ 139898 w 1809181"/>
                <a:gd name="connsiteY487" fmla="*/ 1327380 h 2311974"/>
                <a:gd name="connsiteX488" fmla="*/ 135155 w 1809181"/>
                <a:gd name="connsiteY488" fmla="*/ 1305500 h 2311974"/>
                <a:gd name="connsiteX489" fmla="*/ 142269 w 1809181"/>
                <a:gd name="connsiteY489" fmla="*/ 1303069 h 2311974"/>
                <a:gd name="connsiteX490" fmla="*/ 139898 w 1809181"/>
                <a:gd name="connsiteY490" fmla="*/ 1298207 h 2311974"/>
                <a:gd name="connsiteX491" fmla="*/ 142269 w 1809181"/>
                <a:gd name="connsiteY491" fmla="*/ 1295775 h 2311974"/>
                <a:gd name="connsiteX492" fmla="*/ 149382 w 1809181"/>
                <a:gd name="connsiteY492" fmla="*/ 1295775 h 2311974"/>
                <a:gd name="connsiteX493" fmla="*/ 149382 w 1809181"/>
                <a:gd name="connsiteY493" fmla="*/ 1276327 h 2311974"/>
                <a:gd name="connsiteX494" fmla="*/ 142269 w 1809181"/>
                <a:gd name="connsiteY494" fmla="*/ 1276327 h 2311974"/>
                <a:gd name="connsiteX495" fmla="*/ 142269 w 1809181"/>
                <a:gd name="connsiteY495" fmla="*/ 1247154 h 2311974"/>
                <a:gd name="connsiteX496" fmla="*/ 154124 w 1809181"/>
                <a:gd name="connsiteY496" fmla="*/ 1242291 h 2311974"/>
                <a:gd name="connsiteX497" fmla="*/ 149382 w 1809181"/>
                <a:gd name="connsiteY497" fmla="*/ 1220411 h 2311974"/>
                <a:gd name="connsiteX498" fmla="*/ 180207 w 1809181"/>
                <a:gd name="connsiteY498" fmla="*/ 1215549 h 2311974"/>
                <a:gd name="connsiteX499" fmla="*/ 175465 w 1809181"/>
                <a:gd name="connsiteY499" fmla="*/ 1198532 h 2311974"/>
                <a:gd name="connsiteX500" fmla="*/ 161238 w 1809181"/>
                <a:gd name="connsiteY500" fmla="*/ 1193669 h 2311974"/>
                <a:gd name="connsiteX501" fmla="*/ 154124 w 1809181"/>
                <a:gd name="connsiteY501" fmla="*/ 1179083 h 2311974"/>
                <a:gd name="connsiteX502" fmla="*/ 132784 w 1809181"/>
                <a:gd name="connsiteY502" fmla="*/ 1179083 h 2311974"/>
                <a:gd name="connsiteX503" fmla="*/ 128042 w 1809181"/>
                <a:gd name="connsiteY503" fmla="*/ 1157203 h 2311974"/>
                <a:gd name="connsiteX504" fmla="*/ 118557 w 1809181"/>
                <a:gd name="connsiteY504" fmla="*/ 1157203 h 2311974"/>
                <a:gd name="connsiteX505" fmla="*/ 99588 w 1809181"/>
                <a:gd name="connsiteY505" fmla="*/ 1157203 h 2311974"/>
                <a:gd name="connsiteX506" fmla="*/ 94846 w 1809181"/>
                <a:gd name="connsiteY506" fmla="*/ 1132892 h 2311974"/>
                <a:gd name="connsiteX507" fmla="*/ 87732 w 1809181"/>
                <a:gd name="connsiteY507" fmla="*/ 1115874 h 2311974"/>
                <a:gd name="connsiteX508" fmla="*/ 85361 w 1809181"/>
                <a:gd name="connsiteY508" fmla="*/ 1084270 h 2311974"/>
                <a:gd name="connsiteX509" fmla="*/ 92475 w 1809181"/>
                <a:gd name="connsiteY509" fmla="*/ 1084270 h 2311974"/>
                <a:gd name="connsiteX510" fmla="*/ 94846 w 1809181"/>
                <a:gd name="connsiteY510" fmla="*/ 1074546 h 2311974"/>
                <a:gd name="connsiteX511" fmla="*/ 85361 w 1809181"/>
                <a:gd name="connsiteY511" fmla="*/ 1047803 h 2311974"/>
                <a:gd name="connsiteX512" fmla="*/ 80619 w 1809181"/>
                <a:gd name="connsiteY512" fmla="*/ 1025924 h 2311974"/>
                <a:gd name="connsiteX513" fmla="*/ 73506 w 1809181"/>
                <a:gd name="connsiteY513" fmla="*/ 1025924 h 2311974"/>
                <a:gd name="connsiteX514" fmla="*/ 71134 w 1809181"/>
                <a:gd name="connsiteY514" fmla="*/ 1021061 h 2311974"/>
                <a:gd name="connsiteX515" fmla="*/ 85361 w 1809181"/>
                <a:gd name="connsiteY515" fmla="*/ 999182 h 2311974"/>
                <a:gd name="connsiteX516" fmla="*/ 99588 w 1809181"/>
                <a:gd name="connsiteY516" fmla="*/ 1004044 h 2311974"/>
                <a:gd name="connsiteX517" fmla="*/ 101959 w 1809181"/>
                <a:gd name="connsiteY517" fmla="*/ 1011337 h 2311974"/>
                <a:gd name="connsiteX518" fmla="*/ 113815 w 1809181"/>
                <a:gd name="connsiteY518" fmla="*/ 1018630 h 2311974"/>
                <a:gd name="connsiteX519" fmla="*/ 132784 w 1809181"/>
                <a:gd name="connsiteY519" fmla="*/ 1018630 h 2311974"/>
                <a:gd name="connsiteX520" fmla="*/ 135155 w 1809181"/>
                <a:gd name="connsiteY520" fmla="*/ 1025924 h 2311974"/>
                <a:gd name="connsiteX521" fmla="*/ 147011 w 1809181"/>
                <a:gd name="connsiteY521" fmla="*/ 1021061 h 2311974"/>
                <a:gd name="connsiteX522" fmla="*/ 154124 w 1809181"/>
                <a:gd name="connsiteY522" fmla="*/ 1004044 h 2311974"/>
                <a:gd name="connsiteX523" fmla="*/ 208661 w 1809181"/>
                <a:gd name="connsiteY523" fmla="*/ 1006475 h 2311974"/>
                <a:gd name="connsiteX524" fmla="*/ 241857 w 1809181"/>
                <a:gd name="connsiteY524" fmla="*/ 1040510 h 2311974"/>
                <a:gd name="connsiteX525" fmla="*/ 244228 w 1809181"/>
                <a:gd name="connsiteY525" fmla="*/ 1028355 h 2311974"/>
                <a:gd name="connsiteX526" fmla="*/ 237114 w 1809181"/>
                <a:gd name="connsiteY526" fmla="*/ 1028355 h 2311974"/>
                <a:gd name="connsiteX527" fmla="*/ 234743 w 1809181"/>
                <a:gd name="connsiteY527" fmla="*/ 1021061 h 2311974"/>
                <a:gd name="connsiteX528" fmla="*/ 222888 w 1809181"/>
                <a:gd name="connsiteY528" fmla="*/ 1011337 h 2311974"/>
                <a:gd name="connsiteX529" fmla="*/ 227630 w 1809181"/>
                <a:gd name="connsiteY529" fmla="*/ 1004044 h 2311974"/>
                <a:gd name="connsiteX530" fmla="*/ 234743 w 1809181"/>
                <a:gd name="connsiteY530" fmla="*/ 1004044 h 2311974"/>
                <a:gd name="connsiteX531" fmla="*/ 237114 w 1809181"/>
                <a:gd name="connsiteY531" fmla="*/ 991888 h 2311974"/>
                <a:gd name="connsiteX532" fmla="*/ 256084 w 1809181"/>
                <a:gd name="connsiteY532" fmla="*/ 991888 h 2311974"/>
                <a:gd name="connsiteX533" fmla="*/ 258455 w 1809181"/>
                <a:gd name="connsiteY533" fmla="*/ 977302 h 2311974"/>
                <a:gd name="connsiteX534" fmla="*/ 265568 w 1809181"/>
                <a:gd name="connsiteY534" fmla="*/ 979733 h 2311974"/>
                <a:gd name="connsiteX535" fmla="*/ 275053 w 1809181"/>
                <a:gd name="connsiteY535" fmla="*/ 965146 h 2311974"/>
                <a:gd name="connsiteX536" fmla="*/ 296393 w 1809181"/>
                <a:gd name="connsiteY536" fmla="*/ 970008 h 2311974"/>
                <a:gd name="connsiteX537" fmla="*/ 296393 w 1809181"/>
                <a:gd name="connsiteY537" fmla="*/ 977302 h 2311974"/>
                <a:gd name="connsiteX538" fmla="*/ 317733 w 1809181"/>
                <a:gd name="connsiteY538" fmla="*/ 991888 h 2311974"/>
                <a:gd name="connsiteX539" fmla="*/ 317733 w 1809181"/>
                <a:gd name="connsiteY539" fmla="*/ 943266 h 2311974"/>
                <a:gd name="connsiteX540" fmla="*/ 329589 w 1809181"/>
                <a:gd name="connsiteY540" fmla="*/ 935973 h 2311974"/>
                <a:gd name="connsiteX541" fmla="*/ 336702 w 1809181"/>
                <a:gd name="connsiteY541" fmla="*/ 921386 h 2311974"/>
                <a:gd name="connsiteX542" fmla="*/ 353300 w 1809181"/>
                <a:gd name="connsiteY542" fmla="*/ 921386 h 2311974"/>
                <a:gd name="connsiteX543" fmla="*/ 358043 w 1809181"/>
                <a:gd name="connsiteY543" fmla="*/ 909231 h 2311974"/>
                <a:gd name="connsiteX544" fmla="*/ 386496 w 1809181"/>
                <a:gd name="connsiteY544" fmla="*/ 909231 h 2311974"/>
                <a:gd name="connsiteX545" fmla="*/ 386496 w 1809181"/>
                <a:gd name="connsiteY545" fmla="*/ 899507 h 2311974"/>
                <a:gd name="connsiteX546" fmla="*/ 374641 w 1809181"/>
                <a:gd name="connsiteY546" fmla="*/ 894644 h 2311974"/>
                <a:gd name="connsiteX547" fmla="*/ 384125 w 1809181"/>
                <a:gd name="connsiteY547" fmla="*/ 882489 h 2311974"/>
                <a:gd name="connsiteX548" fmla="*/ 367527 w 1809181"/>
                <a:gd name="connsiteY548" fmla="*/ 872764 h 2311974"/>
                <a:gd name="connsiteX549" fmla="*/ 374641 w 1809181"/>
                <a:gd name="connsiteY549" fmla="*/ 865471 h 2311974"/>
                <a:gd name="connsiteX550" fmla="*/ 379383 w 1809181"/>
                <a:gd name="connsiteY550" fmla="*/ 867902 h 2311974"/>
                <a:gd name="connsiteX551" fmla="*/ 384125 w 1809181"/>
                <a:gd name="connsiteY551" fmla="*/ 860609 h 2311974"/>
                <a:gd name="connsiteX552" fmla="*/ 379383 w 1809181"/>
                <a:gd name="connsiteY552" fmla="*/ 860609 h 2311974"/>
                <a:gd name="connsiteX553" fmla="*/ 391239 w 1809181"/>
                <a:gd name="connsiteY553" fmla="*/ 853316 h 2311974"/>
                <a:gd name="connsiteX554" fmla="*/ 393610 w 1809181"/>
                <a:gd name="connsiteY554" fmla="*/ 846022 h 2311974"/>
                <a:gd name="connsiteX555" fmla="*/ 400723 w 1809181"/>
                <a:gd name="connsiteY555" fmla="*/ 858178 h 2311974"/>
                <a:gd name="connsiteX556" fmla="*/ 407837 w 1809181"/>
                <a:gd name="connsiteY556" fmla="*/ 853316 h 2311974"/>
                <a:gd name="connsiteX557" fmla="*/ 407837 w 1809181"/>
                <a:gd name="connsiteY557" fmla="*/ 831436 h 2311974"/>
                <a:gd name="connsiteX558" fmla="*/ 414950 w 1809181"/>
                <a:gd name="connsiteY558" fmla="*/ 831436 h 2311974"/>
                <a:gd name="connsiteX559" fmla="*/ 414950 w 1809181"/>
                <a:gd name="connsiteY559" fmla="*/ 811987 h 2311974"/>
                <a:gd name="connsiteX560" fmla="*/ 422063 w 1809181"/>
                <a:gd name="connsiteY560" fmla="*/ 809556 h 2311974"/>
                <a:gd name="connsiteX561" fmla="*/ 429177 w 1809181"/>
                <a:gd name="connsiteY561" fmla="*/ 802263 h 2311974"/>
                <a:gd name="connsiteX562" fmla="*/ 445775 w 1809181"/>
                <a:gd name="connsiteY562" fmla="*/ 804694 h 2311974"/>
                <a:gd name="connsiteX563" fmla="*/ 445775 w 1809181"/>
                <a:gd name="connsiteY563" fmla="*/ 809556 h 2311974"/>
                <a:gd name="connsiteX564" fmla="*/ 452888 w 1809181"/>
                <a:gd name="connsiteY564" fmla="*/ 804694 h 2311974"/>
                <a:gd name="connsiteX565" fmla="*/ 460002 w 1809181"/>
                <a:gd name="connsiteY565" fmla="*/ 804694 h 2311974"/>
                <a:gd name="connsiteX566" fmla="*/ 460002 w 1809181"/>
                <a:gd name="connsiteY566" fmla="*/ 802263 h 2311974"/>
                <a:gd name="connsiteX567" fmla="*/ 474229 w 1809181"/>
                <a:gd name="connsiteY567" fmla="*/ 797400 h 2311974"/>
                <a:gd name="connsiteX568" fmla="*/ 469486 w 1809181"/>
                <a:gd name="connsiteY568" fmla="*/ 777952 h 2311974"/>
                <a:gd name="connsiteX569" fmla="*/ 462373 w 1809181"/>
                <a:gd name="connsiteY569" fmla="*/ 770658 h 2311974"/>
                <a:gd name="connsiteX570" fmla="*/ 467115 w 1809181"/>
                <a:gd name="connsiteY570" fmla="*/ 768227 h 2311974"/>
                <a:gd name="connsiteX571" fmla="*/ 493198 w 1809181"/>
                <a:gd name="connsiteY571" fmla="*/ 763365 h 2311974"/>
                <a:gd name="connsiteX572" fmla="*/ 535878 w 1809181"/>
                <a:gd name="connsiteY572" fmla="*/ 741485 h 2311974"/>
                <a:gd name="connsiteX573" fmla="*/ 524023 w 1809181"/>
                <a:gd name="connsiteY573" fmla="*/ 726899 h 2311974"/>
                <a:gd name="connsiteX574" fmla="*/ 469486 w 1809181"/>
                <a:gd name="connsiteY574" fmla="*/ 705019 h 2311974"/>
                <a:gd name="connsiteX575" fmla="*/ 493198 w 1809181"/>
                <a:gd name="connsiteY575" fmla="*/ 680708 h 2311974"/>
                <a:gd name="connsiteX576" fmla="*/ 500311 w 1809181"/>
                <a:gd name="connsiteY576" fmla="*/ 673414 h 2311974"/>
                <a:gd name="connsiteX577" fmla="*/ 528765 w 1809181"/>
                <a:gd name="connsiteY577" fmla="*/ 670983 h 2311974"/>
                <a:gd name="connsiteX578" fmla="*/ 616497 w 1809181"/>
                <a:gd name="connsiteY578" fmla="*/ 692863 h 2311974"/>
                <a:gd name="connsiteX579" fmla="*/ 630724 w 1809181"/>
                <a:gd name="connsiteY579" fmla="*/ 688001 h 2311974"/>
                <a:gd name="connsiteX580" fmla="*/ 630724 w 1809181"/>
                <a:gd name="connsiteY580" fmla="*/ 695294 h 2311974"/>
                <a:gd name="connsiteX581" fmla="*/ 640208 w 1809181"/>
                <a:gd name="connsiteY581" fmla="*/ 695294 h 2311974"/>
                <a:gd name="connsiteX582" fmla="*/ 644951 w 1809181"/>
                <a:gd name="connsiteY582" fmla="*/ 678277 h 2311974"/>
                <a:gd name="connsiteX583" fmla="*/ 652064 w 1809181"/>
                <a:gd name="connsiteY583" fmla="*/ 666121 h 2311974"/>
                <a:gd name="connsiteX584" fmla="*/ 663920 w 1809181"/>
                <a:gd name="connsiteY584" fmla="*/ 688001 h 2311974"/>
                <a:gd name="connsiteX585" fmla="*/ 671033 w 1809181"/>
                <a:gd name="connsiteY585" fmla="*/ 685570 h 2311974"/>
                <a:gd name="connsiteX586" fmla="*/ 685260 w 1809181"/>
                <a:gd name="connsiteY586" fmla="*/ 700156 h 2311974"/>
                <a:gd name="connsiteX587" fmla="*/ 685260 w 1809181"/>
                <a:gd name="connsiteY587" fmla="*/ 700156 h 2311974"/>
                <a:gd name="connsiteX588" fmla="*/ 671033 w 1809181"/>
                <a:gd name="connsiteY588" fmla="*/ 685570 h 2311974"/>
                <a:gd name="connsiteX589" fmla="*/ 663920 w 1809181"/>
                <a:gd name="connsiteY589" fmla="*/ 688001 h 2311974"/>
                <a:gd name="connsiteX590" fmla="*/ 652064 w 1809181"/>
                <a:gd name="connsiteY590" fmla="*/ 666121 h 2311974"/>
                <a:gd name="connsiteX591" fmla="*/ 652064 w 1809181"/>
                <a:gd name="connsiteY591" fmla="*/ 658827 h 2311974"/>
                <a:gd name="connsiteX592" fmla="*/ 673404 w 1809181"/>
                <a:gd name="connsiteY592" fmla="*/ 646672 h 2311974"/>
                <a:gd name="connsiteX593" fmla="*/ 666291 w 1809181"/>
                <a:gd name="connsiteY593" fmla="*/ 639379 h 2311974"/>
                <a:gd name="connsiteX594" fmla="*/ 697116 w 1809181"/>
                <a:gd name="connsiteY594" fmla="*/ 629654 h 2311974"/>
                <a:gd name="connsiteX595" fmla="*/ 692374 w 1809181"/>
                <a:gd name="connsiteY595" fmla="*/ 615068 h 2311974"/>
                <a:gd name="connsiteX596" fmla="*/ 659178 w 1809181"/>
                <a:gd name="connsiteY596" fmla="*/ 610205 h 2311974"/>
                <a:gd name="connsiteX597" fmla="*/ 656806 w 1809181"/>
                <a:gd name="connsiteY597" fmla="*/ 595619 h 2311974"/>
                <a:gd name="connsiteX598" fmla="*/ 666291 w 1809181"/>
                <a:gd name="connsiteY598" fmla="*/ 534841 h 2311974"/>
                <a:gd name="connsiteX599" fmla="*/ 656806 w 1809181"/>
                <a:gd name="connsiteY599" fmla="*/ 525117 h 2311974"/>
                <a:gd name="connsiteX600" fmla="*/ 656806 w 1809181"/>
                <a:gd name="connsiteY600" fmla="*/ 503237 h 2311974"/>
                <a:gd name="connsiteX601" fmla="*/ 640208 w 1809181"/>
                <a:gd name="connsiteY601" fmla="*/ 503237 h 2311974"/>
                <a:gd name="connsiteX602" fmla="*/ 644951 w 1809181"/>
                <a:gd name="connsiteY602" fmla="*/ 471633 h 2311974"/>
                <a:gd name="connsiteX603" fmla="*/ 637837 w 1809181"/>
                <a:gd name="connsiteY603" fmla="*/ 464340 h 2311974"/>
                <a:gd name="connsiteX604" fmla="*/ 640208 w 1809181"/>
                <a:gd name="connsiteY604" fmla="*/ 444891 h 2311974"/>
                <a:gd name="connsiteX605" fmla="*/ 659178 w 1809181"/>
                <a:gd name="connsiteY605" fmla="*/ 444891 h 2311974"/>
                <a:gd name="connsiteX606" fmla="*/ 678147 w 1809181"/>
                <a:gd name="connsiteY606" fmla="*/ 430304 h 2311974"/>
                <a:gd name="connsiteX607" fmla="*/ 680518 w 1809181"/>
                <a:gd name="connsiteY607" fmla="*/ 427873 h 2311974"/>
                <a:gd name="connsiteX608" fmla="*/ 659178 w 1809181"/>
                <a:gd name="connsiteY608" fmla="*/ 423011 h 2311974"/>
                <a:gd name="connsiteX609" fmla="*/ 666291 w 1809181"/>
                <a:gd name="connsiteY609" fmla="*/ 405993 h 2311974"/>
                <a:gd name="connsiteX610" fmla="*/ 692374 w 1809181"/>
                <a:gd name="connsiteY610" fmla="*/ 408424 h 2311974"/>
                <a:gd name="connsiteX611" fmla="*/ 687631 w 1809181"/>
                <a:gd name="connsiteY611" fmla="*/ 388975 h 2311974"/>
                <a:gd name="connsiteX612" fmla="*/ 687631 w 1809181"/>
                <a:gd name="connsiteY612" fmla="*/ 374389 h 2311974"/>
                <a:gd name="connsiteX613" fmla="*/ 704229 w 1809181"/>
                <a:gd name="connsiteY613" fmla="*/ 374389 h 2311974"/>
                <a:gd name="connsiteX614" fmla="*/ 706600 w 1809181"/>
                <a:gd name="connsiteY614" fmla="*/ 367096 h 2311974"/>
                <a:gd name="connsiteX615" fmla="*/ 713714 w 1809181"/>
                <a:gd name="connsiteY615" fmla="*/ 364665 h 2311974"/>
                <a:gd name="connsiteX616" fmla="*/ 711343 w 1809181"/>
                <a:gd name="connsiteY616" fmla="*/ 347647 h 2311974"/>
                <a:gd name="connsiteX617" fmla="*/ 739796 w 1809181"/>
                <a:gd name="connsiteY617" fmla="*/ 337922 h 2311974"/>
                <a:gd name="connsiteX618" fmla="*/ 727941 w 1809181"/>
                <a:gd name="connsiteY618" fmla="*/ 333060 h 2311974"/>
                <a:gd name="connsiteX619" fmla="*/ 725569 w 1809181"/>
                <a:gd name="connsiteY619" fmla="*/ 311180 h 2311974"/>
                <a:gd name="connsiteX620" fmla="*/ 718456 w 1809181"/>
                <a:gd name="connsiteY620" fmla="*/ 308749 h 2311974"/>
                <a:gd name="connsiteX621" fmla="*/ 725569 w 1809181"/>
                <a:gd name="connsiteY621" fmla="*/ 299025 h 2311974"/>
                <a:gd name="connsiteX622" fmla="*/ 725569 w 1809181"/>
                <a:gd name="connsiteY622" fmla="*/ 296594 h 2311974"/>
                <a:gd name="connsiteX623" fmla="*/ 713714 w 1809181"/>
                <a:gd name="connsiteY623" fmla="*/ 291732 h 2311974"/>
                <a:gd name="connsiteX624" fmla="*/ 704229 w 1809181"/>
                <a:gd name="connsiteY624" fmla="*/ 299025 h 2311974"/>
                <a:gd name="connsiteX625" fmla="*/ 692374 w 1809181"/>
                <a:gd name="connsiteY625" fmla="*/ 282007 h 2311974"/>
                <a:gd name="connsiteX626" fmla="*/ 706600 w 1809181"/>
                <a:gd name="connsiteY626" fmla="*/ 255265 h 2311974"/>
                <a:gd name="connsiteX627" fmla="*/ 713714 w 1809181"/>
                <a:gd name="connsiteY627" fmla="*/ 267421 h 2311974"/>
                <a:gd name="connsiteX628" fmla="*/ 732683 w 1809181"/>
                <a:gd name="connsiteY628" fmla="*/ 240679 h 2311974"/>
                <a:gd name="connsiteX629" fmla="*/ 742167 w 1809181"/>
                <a:gd name="connsiteY629" fmla="*/ 240679 h 2311974"/>
                <a:gd name="connsiteX630" fmla="*/ 742167 w 1809181"/>
                <a:gd name="connsiteY630" fmla="*/ 233385 h 2311974"/>
                <a:gd name="connsiteX631" fmla="*/ 720827 w 1809181"/>
                <a:gd name="connsiteY631" fmla="*/ 218799 h 2311974"/>
                <a:gd name="connsiteX632" fmla="*/ 727941 w 1809181"/>
                <a:gd name="connsiteY632" fmla="*/ 199350 h 2311974"/>
                <a:gd name="connsiteX633" fmla="*/ 754023 w 1809181"/>
                <a:gd name="connsiteY633" fmla="*/ 199350 h 2311974"/>
                <a:gd name="connsiteX634" fmla="*/ 761137 w 1809181"/>
                <a:gd name="connsiteY634" fmla="*/ 192057 h 2311974"/>
                <a:gd name="connsiteX635" fmla="*/ 732683 w 1809181"/>
                <a:gd name="connsiteY635" fmla="*/ 150728 h 2311974"/>
                <a:gd name="connsiteX636" fmla="*/ 742167 w 1809181"/>
                <a:gd name="connsiteY636" fmla="*/ 131279 h 2311974"/>
                <a:gd name="connsiteX637" fmla="*/ 775363 w 1809181"/>
                <a:gd name="connsiteY637" fmla="*/ 116693 h 2311974"/>
                <a:gd name="connsiteX638" fmla="*/ 780106 w 1809181"/>
                <a:gd name="connsiteY638" fmla="*/ 131279 h 2311974"/>
                <a:gd name="connsiteX639" fmla="*/ 801446 w 1809181"/>
                <a:gd name="connsiteY639" fmla="*/ 116693 h 2311974"/>
                <a:gd name="connsiteX640" fmla="*/ 796704 w 1809181"/>
                <a:gd name="connsiteY640" fmla="*/ 109399 h 2311974"/>
                <a:gd name="connsiteX641" fmla="*/ 813302 w 1809181"/>
                <a:gd name="connsiteY641" fmla="*/ 102106 h 2311974"/>
                <a:gd name="connsiteX642" fmla="*/ 813302 w 1809181"/>
                <a:gd name="connsiteY642" fmla="*/ 94813 h 2311974"/>
                <a:gd name="connsiteX643" fmla="*/ 822786 w 1809181"/>
                <a:gd name="connsiteY643" fmla="*/ 87519 h 2311974"/>
                <a:gd name="connsiteX644" fmla="*/ 808559 w 1809181"/>
                <a:gd name="connsiteY644" fmla="*/ 53484 h 2311974"/>
                <a:gd name="connsiteX645" fmla="*/ 806188 w 1809181"/>
                <a:gd name="connsiteY645" fmla="*/ 7293 h 2311974"/>
                <a:gd name="connsiteX646" fmla="*/ 848869 w 1809181"/>
                <a:gd name="connsiteY646" fmla="*/ 17018 h 2311974"/>
                <a:gd name="connsiteX647" fmla="*/ 870209 w 1809181"/>
                <a:gd name="connsiteY647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99588 w 1809181"/>
                <a:gd name="connsiteY425" fmla="*/ 1896257 h 2311974"/>
                <a:gd name="connsiteX426" fmla="*/ 106702 w 1809181"/>
                <a:gd name="connsiteY426" fmla="*/ 1893826 h 2311974"/>
                <a:gd name="connsiteX427" fmla="*/ 106702 w 1809181"/>
                <a:gd name="connsiteY427" fmla="*/ 1886532 h 2311974"/>
                <a:gd name="connsiteX428" fmla="*/ 87732 w 1809181"/>
                <a:gd name="connsiteY428" fmla="*/ 1888963 h 2311974"/>
                <a:gd name="connsiteX429" fmla="*/ 85361 w 1809181"/>
                <a:gd name="connsiteY429" fmla="*/ 1867083 h 2311974"/>
                <a:gd name="connsiteX430" fmla="*/ 78248 w 1809181"/>
                <a:gd name="connsiteY430" fmla="*/ 1813599 h 2311974"/>
                <a:gd name="connsiteX431" fmla="*/ 71134 w 1809181"/>
                <a:gd name="connsiteY431" fmla="*/ 1813599 h 2311974"/>
                <a:gd name="connsiteX432" fmla="*/ 64021 w 1809181"/>
                <a:gd name="connsiteY432" fmla="*/ 1764977 h 2311974"/>
                <a:gd name="connsiteX433" fmla="*/ 23712 w 1809181"/>
                <a:gd name="connsiteY433" fmla="*/ 1772271 h 2311974"/>
                <a:gd name="connsiteX434" fmla="*/ 23712 w 1809181"/>
                <a:gd name="connsiteY434" fmla="*/ 1750391 h 2311974"/>
                <a:gd name="connsiteX435" fmla="*/ 26083 w 1809181"/>
                <a:gd name="connsiteY435" fmla="*/ 1747960 h 2311974"/>
                <a:gd name="connsiteX436" fmla="*/ 30825 w 1809181"/>
                <a:gd name="connsiteY436" fmla="*/ 1733373 h 2311974"/>
                <a:gd name="connsiteX437" fmla="*/ 30825 w 1809181"/>
                <a:gd name="connsiteY437" fmla="*/ 1723649 h 2311974"/>
                <a:gd name="connsiteX438" fmla="*/ 18969 w 1809181"/>
                <a:gd name="connsiteY438" fmla="*/ 1723649 h 2311974"/>
                <a:gd name="connsiteX439" fmla="*/ 16598 w 1809181"/>
                <a:gd name="connsiteY439" fmla="*/ 1701769 h 2311974"/>
                <a:gd name="connsiteX440" fmla="*/ 4743 w 1809181"/>
                <a:gd name="connsiteY440" fmla="*/ 1701769 h 2311974"/>
                <a:gd name="connsiteX441" fmla="*/ 0 w 1809181"/>
                <a:gd name="connsiteY441" fmla="*/ 1684751 h 2311974"/>
                <a:gd name="connsiteX442" fmla="*/ 23712 w 1809181"/>
                <a:gd name="connsiteY442" fmla="*/ 1675027 h 2311974"/>
                <a:gd name="connsiteX443" fmla="*/ 23712 w 1809181"/>
                <a:gd name="connsiteY443" fmla="*/ 1672596 h 2311974"/>
                <a:gd name="connsiteX444" fmla="*/ 47423 w 1809181"/>
                <a:gd name="connsiteY444" fmla="*/ 1672596 h 2311974"/>
                <a:gd name="connsiteX445" fmla="*/ 40310 w 1809181"/>
                <a:gd name="connsiteY445" fmla="*/ 1638560 h 2311974"/>
                <a:gd name="connsiteX446" fmla="*/ 18969 w 1809181"/>
                <a:gd name="connsiteY446" fmla="*/ 1643422 h 2311974"/>
                <a:gd name="connsiteX447" fmla="*/ 16598 w 1809181"/>
                <a:gd name="connsiteY447" fmla="*/ 1611818 h 2311974"/>
                <a:gd name="connsiteX448" fmla="*/ 23712 w 1809181"/>
                <a:gd name="connsiteY448" fmla="*/ 1611818 h 2311974"/>
                <a:gd name="connsiteX449" fmla="*/ 11856 w 1809181"/>
                <a:gd name="connsiteY449" fmla="*/ 1602094 h 2311974"/>
                <a:gd name="connsiteX450" fmla="*/ 23712 w 1809181"/>
                <a:gd name="connsiteY450" fmla="*/ 1597232 h 2311974"/>
                <a:gd name="connsiteX451" fmla="*/ 16598 w 1809181"/>
                <a:gd name="connsiteY451" fmla="*/ 1582645 h 2311974"/>
                <a:gd name="connsiteX452" fmla="*/ 18969 w 1809181"/>
                <a:gd name="connsiteY452" fmla="*/ 1570489 h 2311974"/>
                <a:gd name="connsiteX453" fmla="*/ 18969 w 1809181"/>
                <a:gd name="connsiteY453" fmla="*/ 1553472 h 2311974"/>
                <a:gd name="connsiteX454" fmla="*/ 30825 w 1809181"/>
                <a:gd name="connsiteY454" fmla="*/ 1548610 h 2311974"/>
                <a:gd name="connsiteX455" fmla="*/ 30825 w 1809181"/>
                <a:gd name="connsiteY455" fmla="*/ 1541316 h 2311974"/>
                <a:gd name="connsiteX456" fmla="*/ 37939 w 1809181"/>
                <a:gd name="connsiteY456" fmla="*/ 1548610 h 2311974"/>
                <a:gd name="connsiteX457" fmla="*/ 52165 w 1809181"/>
                <a:gd name="connsiteY457" fmla="*/ 1541316 h 2311974"/>
                <a:gd name="connsiteX458" fmla="*/ 47423 w 1809181"/>
                <a:gd name="connsiteY458" fmla="*/ 1541316 h 2311974"/>
                <a:gd name="connsiteX459" fmla="*/ 54537 w 1809181"/>
                <a:gd name="connsiteY459" fmla="*/ 1538885 h 2311974"/>
                <a:gd name="connsiteX460" fmla="*/ 59279 w 1809181"/>
                <a:gd name="connsiteY460" fmla="*/ 1546179 h 2311974"/>
                <a:gd name="connsiteX461" fmla="*/ 66392 w 1809181"/>
                <a:gd name="connsiteY461" fmla="*/ 1546179 h 2311974"/>
                <a:gd name="connsiteX462" fmla="*/ 80619 w 1809181"/>
                <a:gd name="connsiteY462" fmla="*/ 1553472 h 2311974"/>
                <a:gd name="connsiteX463" fmla="*/ 85361 w 1809181"/>
                <a:gd name="connsiteY463" fmla="*/ 1548610 h 2311974"/>
                <a:gd name="connsiteX464" fmla="*/ 94846 w 1809181"/>
                <a:gd name="connsiteY464" fmla="*/ 1560765 h 2311974"/>
                <a:gd name="connsiteX465" fmla="*/ 99588 w 1809181"/>
                <a:gd name="connsiteY465" fmla="*/ 1570489 h 2311974"/>
                <a:gd name="connsiteX466" fmla="*/ 106702 w 1809181"/>
                <a:gd name="connsiteY466" fmla="*/ 1568058 h 2311974"/>
                <a:gd name="connsiteX467" fmla="*/ 113815 w 1809181"/>
                <a:gd name="connsiteY467" fmla="*/ 1575352 h 2311974"/>
                <a:gd name="connsiteX468" fmla="*/ 128042 w 1809181"/>
                <a:gd name="connsiteY468" fmla="*/ 1570489 h 2311974"/>
                <a:gd name="connsiteX469" fmla="*/ 132784 w 1809181"/>
                <a:gd name="connsiteY469" fmla="*/ 1582645 h 2311974"/>
                <a:gd name="connsiteX470" fmla="*/ 154124 w 1809181"/>
                <a:gd name="connsiteY470" fmla="*/ 1587507 h 2311974"/>
                <a:gd name="connsiteX471" fmla="*/ 154124 w 1809181"/>
                <a:gd name="connsiteY471" fmla="*/ 1570489 h 2311974"/>
                <a:gd name="connsiteX472" fmla="*/ 163609 w 1809181"/>
                <a:gd name="connsiteY472" fmla="*/ 1570489 h 2311974"/>
                <a:gd name="connsiteX473" fmla="*/ 173094 w 1809181"/>
                <a:gd name="connsiteY473" fmla="*/ 1553472 h 2311974"/>
                <a:gd name="connsiteX474" fmla="*/ 161238 w 1809181"/>
                <a:gd name="connsiteY474" fmla="*/ 1473246 h 2311974"/>
                <a:gd name="connsiteX475" fmla="*/ 168351 w 1809181"/>
                <a:gd name="connsiteY475" fmla="*/ 1478108 h 2311974"/>
                <a:gd name="connsiteX476" fmla="*/ 173094 w 1809181"/>
                <a:gd name="connsiteY476" fmla="*/ 1465952 h 2311974"/>
                <a:gd name="connsiteX477" fmla="*/ 180207 w 1809181"/>
                <a:gd name="connsiteY477" fmla="*/ 1470814 h 2311974"/>
                <a:gd name="connsiteX478" fmla="*/ 180207 w 1809181"/>
                <a:gd name="connsiteY478" fmla="*/ 1465952 h 2311974"/>
                <a:gd name="connsiteX479" fmla="*/ 194434 w 1809181"/>
                <a:gd name="connsiteY479" fmla="*/ 1465952 h 2311974"/>
                <a:gd name="connsiteX480" fmla="*/ 180207 w 1809181"/>
                <a:gd name="connsiteY480" fmla="*/ 1376002 h 2311974"/>
                <a:gd name="connsiteX481" fmla="*/ 161238 w 1809181"/>
                <a:gd name="connsiteY481" fmla="*/ 1380864 h 2311974"/>
                <a:gd name="connsiteX482" fmla="*/ 161238 w 1809181"/>
                <a:gd name="connsiteY482" fmla="*/ 1373571 h 2311974"/>
                <a:gd name="connsiteX483" fmla="*/ 135155 w 1809181"/>
                <a:gd name="connsiteY483" fmla="*/ 1373571 h 2311974"/>
                <a:gd name="connsiteX484" fmla="*/ 132784 w 1809181"/>
                <a:gd name="connsiteY484" fmla="*/ 1346829 h 2311974"/>
                <a:gd name="connsiteX485" fmla="*/ 132784 w 1809181"/>
                <a:gd name="connsiteY485" fmla="*/ 1334673 h 2311974"/>
                <a:gd name="connsiteX486" fmla="*/ 139898 w 1809181"/>
                <a:gd name="connsiteY486" fmla="*/ 1327380 h 2311974"/>
                <a:gd name="connsiteX487" fmla="*/ 135155 w 1809181"/>
                <a:gd name="connsiteY487" fmla="*/ 1305500 h 2311974"/>
                <a:gd name="connsiteX488" fmla="*/ 142269 w 1809181"/>
                <a:gd name="connsiteY488" fmla="*/ 1303069 h 2311974"/>
                <a:gd name="connsiteX489" fmla="*/ 139898 w 1809181"/>
                <a:gd name="connsiteY489" fmla="*/ 1298207 h 2311974"/>
                <a:gd name="connsiteX490" fmla="*/ 142269 w 1809181"/>
                <a:gd name="connsiteY490" fmla="*/ 1295775 h 2311974"/>
                <a:gd name="connsiteX491" fmla="*/ 149382 w 1809181"/>
                <a:gd name="connsiteY491" fmla="*/ 1295775 h 2311974"/>
                <a:gd name="connsiteX492" fmla="*/ 149382 w 1809181"/>
                <a:gd name="connsiteY492" fmla="*/ 1276327 h 2311974"/>
                <a:gd name="connsiteX493" fmla="*/ 142269 w 1809181"/>
                <a:gd name="connsiteY493" fmla="*/ 1276327 h 2311974"/>
                <a:gd name="connsiteX494" fmla="*/ 142269 w 1809181"/>
                <a:gd name="connsiteY494" fmla="*/ 1247154 h 2311974"/>
                <a:gd name="connsiteX495" fmla="*/ 154124 w 1809181"/>
                <a:gd name="connsiteY495" fmla="*/ 1242291 h 2311974"/>
                <a:gd name="connsiteX496" fmla="*/ 149382 w 1809181"/>
                <a:gd name="connsiteY496" fmla="*/ 1220411 h 2311974"/>
                <a:gd name="connsiteX497" fmla="*/ 180207 w 1809181"/>
                <a:gd name="connsiteY497" fmla="*/ 1215549 h 2311974"/>
                <a:gd name="connsiteX498" fmla="*/ 175465 w 1809181"/>
                <a:gd name="connsiteY498" fmla="*/ 1198532 h 2311974"/>
                <a:gd name="connsiteX499" fmla="*/ 161238 w 1809181"/>
                <a:gd name="connsiteY499" fmla="*/ 1193669 h 2311974"/>
                <a:gd name="connsiteX500" fmla="*/ 154124 w 1809181"/>
                <a:gd name="connsiteY500" fmla="*/ 1179083 h 2311974"/>
                <a:gd name="connsiteX501" fmla="*/ 132784 w 1809181"/>
                <a:gd name="connsiteY501" fmla="*/ 1179083 h 2311974"/>
                <a:gd name="connsiteX502" fmla="*/ 128042 w 1809181"/>
                <a:gd name="connsiteY502" fmla="*/ 1157203 h 2311974"/>
                <a:gd name="connsiteX503" fmla="*/ 118557 w 1809181"/>
                <a:gd name="connsiteY503" fmla="*/ 1157203 h 2311974"/>
                <a:gd name="connsiteX504" fmla="*/ 99588 w 1809181"/>
                <a:gd name="connsiteY504" fmla="*/ 1157203 h 2311974"/>
                <a:gd name="connsiteX505" fmla="*/ 94846 w 1809181"/>
                <a:gd name="connsiteY505" fmla="*/ 1132892 h 2311974"/>
                <a:gd name="connsiteX506" fmla="*/ 87732 w 1809181"/>
                <a:gd name="connsiteY506" fmla="*/ 1115874 h 2311974"/>
                <a:gd name="connsiteX507" fmla="*/ 85361 w 1809181"/>
                <a:gd name="connsiteY507" fmla="*/ 1084270 h 2311974"/>
                <a:gd name="connsiteX508" fmla="*/ 92475 w 1809181"/>
                <a:gd name="connsiteY508" fmla="*/ 1084270 h 2311974"/>
                <a:gd name="connsiteX509" fmla="*/ 94846 w 1809181"/>
                <a:gd name="connsiteY509" fmla="*/ 1074546 h 2311974"/>
                <a:gd name="connsiteX510" fmla="*/ 85361 w 1809181"/>
                <a:gd name="connsiteY510" fmla="*/ 1047803 h 2311974"/>
                <a:gd name="connsiteX511" fmla="*/ 80619 w 1809181"/>
                <a:gd name="connsiteY511" fmla="*/ 1025924 h 2311974"/>
                <a:gd name="connsiteX512" fmla="*/ 73506 w 1809181"/>
                <a:gd name="connsiteY512" fmla="*/ 1025924 h 2311974"/>
                <a:gd name="connsiteX513" fmla="*/ 71134 w 1809181"/>
                <a:gd name="connsiteY513" fmla="*/ 1021061 h 2311974"/>
                <a:gd name="connsiteX514" fmla="*/ 85361 w 1809181"/>
                <a:gd name="connsiteY514" fmla="*/ 999182 h 2311974"/>
                <a:gd name="connsiteX515" fmla="*/ 99588 w 1809181"/>
                <a:gd name="connsiteY515" fmla="*/ 1004044 h 2311974"/>
                <a:gd name="connsiteX516" fmla="*/ 101959 w 1809181"/>
                <a:gd name="connsiteY516" fmla="*/ 1011337 h 2311974"/>
                <a:gd name="connsiteX517" fmla="*/ 113815 w 1809181"/>
                <a:gd name="connsiteY517" fmla="*/ 1018630 h 2311974"/>
                <a:gd name="connsiteX518" fmla="*/ 132784 w 1809181"/>
                <a:gd name="connsiteY518" fmla="*/ 1018630 h 2311974"/>
                <a:gd name="connsiteX519" fmla="*/ 135155 w 1809181"/>
                <a:gd name="connsiteY519" fmla="*/ 1025924 h 2311974"/>
                <a:gd name="connsiteX520" fmla="*/ 147011 w 1809181"/>
                <a:gd name="connsiteY520" fmla="*/ 1021061 h 2311974"/>
                <a:gd name="connsiteX521" fmla="*/ 154124 w 1809181"/>
                <a:gd name="connsiteY521" fmla="*/ 1004044 h 2311974"/>
                <a:gd name="connsiteX522" fmla="*/ 208661 w 1809181"/>
                <a:gd name="connsiteY522" fmla="*/ 1006475 h 2311974"/>
                <a:gd name="connsiteX523" fmla="*/ 241857 w 1809181"/>
                <a:gd name="connsiteY523" fmla="*/ 1040510 h 2311974"/>
                <a:gd name="connsiteX524" fmla="*/ 244228 w 1809181"/>
                <a:gd name="connsiteY524" fmla="*/ 1028355 h 2311974"/>
                <a:gd name="connsiteX525" fmla="*/ 237114 w 1809181"/>
                <a:gd name="connsiteY525" fmla="*/ 1028355 h 2311974"/>
                <a:gd name="connsiteX526" fmla="*/ 234743 w 1809181"/>
                <a:gd name="connsiteY526" fmla="*/ 1021061 h 2311974"/>
                <a:gd name="connsiteX527" fmla="*/ 222888 w 1809181"/>
                <a:gd name="connsiteY527" fmla="*/ 1011337 h 2311974"/>
                <a:gd name="connsiteX528" fmla="*/ 227630 w 1809181"/>
                <a:gd name="connsiteY528" fmla="*/ 1004044 h 2311974"/>
                <a:gd name="connsiteX529" fmla="*/ 234743 w 1809181"/>
                <a:gd name="connsiteY529" fmla="*/ 1004044 h 2311974"/>
                <a:gd name="connsiteX530" fmla="*/ 237114 w 1809181"/>
                <a:gd name="connsiteY530" fmla="*/ 991888 h 2311974"/>
                <a:gd name="connsiteX531" fmla="*/ 256084 w 1809181"/>
                <a:gd name="connsiteY531" fmla="*/ 991888 h 2311974"/>
                <a:gd name="connsiteX532" fmla="*/ 258455 w 1809181"/>
                <a:gd name="connsiteY532" fmla="*/ 977302 h 2311974"/>
                <a:gd name="connsiteX533" fmla="*/ 265568 w 1809181"/>
                <a:gd name="connsiteY533" fmla="*/ 979733 h 2311974"/>
                <a:gd name="connsiteX534" fmla="*/ 275053 w 1809181"/>
                <a:gd name="connsiteY534" fmla="*/ 965146 h 2311974"/>
                <a:gd name="connsiteX535" fmla="*/ 296393 w 1809181"/>
                <a:gd name="connsiteY535" fmla="*/ 970008 h 2311974"/>
                <a:gd name="connsiteX536" fmla="*/ 296393 w 1809181"/>
                <a:gd name="connsiteY536" fmla="*/ 977302 h 2311974"/>
                <a:gd name="connsiteX537" fmla="*/ 317733 w 1809181"/>
                <a:gd name="connsiteY537" fmla="*/ 991888 h 2311974"/>
                <a:gd name="connsiteX538" fmla="*/ 317733 w 1809181"/>
                <a:gd name="connsiteY538" fmla="*/ 943266 h 2311974"/>
                <a:gd name="connsiteX539" fmla="*/ 329589 w 1809181"/>
                <a:gd name="connsiteY539" fmla="*/ 935973 h 2311974"/>
                <a:gd name="connsiteX540" fmla="*/ 336702 w 1809181"/>
                <a:gd name="connsiteY540" fmla="*/ 921386 h 2311974"/>
                <a:gd name="connsiteX541" fmla="*/ 353300 w 1809181"/>
                <a:gd name="connsiteY541" fmla="*/ 921386 h 2311974"/>
                <a:gd name="connsiteX542" fmla="*/ 358043 w 1809181"/>
                <a:gd name="connsiteY542" fmla="*/ 909231 h 2311974"/>
                <a:gd name="connsiteX543" fmla="*/ 386496 w 1809181"/>
                <a:gd name="connsiteY543" fmla="*/ 909231 h 2311974"/>
                <a:gd name="connsiteX544" fmla="*/ 386496 w 1809181"/>
                <a:gd name="connsiteY544" fmla="*/ 899507 h 2311974"/>
                <a:gd name="connsiteX545" fmla="*/ 374641 w 1809181"/>
                <a:gd name="connsiteY545" fmla="*/ 894644 h 2311974"/>
                <a:gd name="connsiteX546" fmla="*/ 384125 w 1809181"/>
                <a:gd name="connsiteY546" fmla="*/ 882489 h 2311974"/>
                <a:gd name="connsiteX547" fmla="*/ 367527 w 1809181"/>
                <a:gd name="connsiteY547" fmla="*/ 872764 h 2311974"/>
                <a:gd name="connsiteX548" fmla="*/ 374641 w 1809181"/>
                <a:gd name="connsiteY548" fmla="*/ 865471 h 2311974"/>
                <a:gd name="connsiteX549" fmla="*/ 379383 w 1809181"/>
                <a:gd name="connsiteY549" fmla="*/ 867902 h 2311974"/>
                <a:gd name="connsiteX550" fmla="*/ 384125 w 1809181"/>
                <a:gd name="connsiteY550" fmla="*/ 860609 h 2311974"/>
                <a:gd name="connsiteX551" fmla="*/ 379383 w 1809181"/>
                <a:gd name="connsiteY551" fmla="*/ 860609 h 2311974"/>
                <a:gd name="connsiteX552" fmla="*/ 391239 w 1809181"/>
                <a:gd name="connsiteY552" fmla="*/ 853316 h 2311974"/>
                <a:gd name="connsiteX553" fmla="*/ 393610 w 1809181"/>
                <a:gd name="connsiteY553" fmla="*/ 846022 h 2311974"/>
                <a:gd name="connsiteX554" fmla="*/ 400723 w 1809181"/>
                <a:gd name="connsiteY554" fmla="*/ 858178 h 2311974"/>
                <a:gd name="connsiteX555" fmla="*/ 407837 w 1809181"/>
                <a:gd name="connsiteY555" fmla="*/ 853316 h 2311974"/>
                <a:gd name="connsiteX556" fmla="*/ 407837 w 1809181"/>
                <a:gd name="connsiteY556" fmla="*/ 831436 h 2311974"/>
                <a:gd name="connsiteX557" fmla="*/ 414950 w 1809181"/>
                <a:gd name="connsiteY557" fmla="*/ 831436 h 2311974"/>
                <a:gd name="connsiteX558" fmla="*/ 414950 w 1809181"/>
                <a:gd name="connsiteY558" fmla="*/ 811987 h 2311974"/>
                <a:gd name="connsiteX559" fmla="*/ 422063 w 1809181"/>
                <a:gd name="connsiteY559" fmla="*/ 809556 h 2311974"/>
                <a:gd name="connsiteX560" fmla="*/ 429177 w 1809181"/>
                <a:gd name="connsiteY560" fmla="*/ 802263 h 2311974"/>
                <a:gd name="connsiteX561" fmla="*/ 445775 w 1809181"/>
                <a:gd name="connsiteY561" fmla="*/ 804694 h 2311974"/>
                <a:gd name="connsiteX562" fmla="*/ 445775 w 1809181"/>
                <a:gd name="connsiteY562" fmla="*/ 809556 h 2311974"/>
                <a:gd name="connsiteX563" fmla="*/ 452888 w 1809181"/>
                <a:gd name="connsiteY563" fmla="*/ 804694 h 2311974"/>
                <a:gd name="connsiteX564" fmla="*/ 460002 w 1809181"/>
                <a:gd name="connsiteY564" fmla="*/ 804694 h 2311974"/>
                <a:gd name="connsiteX565" fmla="*/ 460002 w 1809181"/>
                <a:gd name="connsiteY565" fmla="*/ 802263 h 2311974"/>
                <a:gd name="connsiteX566" fmla="*/ 474229 w 1809181"/>
                <a:gd name="connsiteY566" fmla="*/ 797400 h 2311974"/>
                <a:gd name="connsiteX567" fmla="*/ 469486 w 1809181"/>
                <a:gd name="connsiteY567" fmla="*/ 777952 h 2311974"/>
                <a:gd name="connsiteX568" fmla="*/ 462373 w 1809181"/>
                <a:gd name="connsiteY568" fmla="*/ 770658 h 2311974"/>
                <a:gd name="connsiteX569" fmla="*/ 467115 w 1809181"/>
                <a:gd name="connsiteY569" fmla="*/ 768227 h 2311974"/>
                <a:gd name="connsiteX570" fmla="*/ 493198 w 1809181"/>
                <a:gd name="connsiteY570" fmla="*/ 763365 h 2311974"/>
                <a:gd name="connsiteX571" fmla="*/ 535878 w 1809181"/>
                <a:gd name="connsiteY571" fmla="*/ 741485 h 2311974"/>
                <a:gd name="connsiteX572" fmla="*/ 524023 w 1809181"/>
                <a:gd name="connsiteY572" fmla="*/ 726899 h 2311974"/>
                <a:gd name="connsiteX573" fmla="*/ 469486 w 1809181"/>
                <a:gd name="connsiteY573" fmla="*/ 705019 h 2311974"/>
                <a:gd name="connsiteX574" fmla="*/ 493198 w 1809181"/>
                <a:gd name="connsiteY574" fmla="*/ 680708 h 2311974"/>
                <a:gd name="connsiteX575" fmla="*/ 500311 w 1809181"/>
                <a:gd name="connsiteY575" fmla="*/ 673414 h 2311974"/>
                <a:gd name="connsiteX576" fmla="*/ 528765 w 1809181"/>
                <a:gd name="connsiteY576" fmla="*/ 670983 h 2311974"/>
                <a:gd name="connsiteX577" fmla="*/ 616497 w 1809181"/>
                <a:gd name="connsiteY577" fmla="*/ 692863 h 2311974"/>
                <a:gd name="connsiteX578" fmla="*/ 630724 w 1809181"/>
                <a:gd name="connsiteY578" fmla="*/ 688001 h 2311974"/>
                <a:gd name="connsiteX579" fmla="*/ 630724 w 1809181"/>
                <a:gd name="connsiteY579" fmla="*/ 695294 h 2311974"/>
                <a:gd name="connsiteX580" fmla="*/ 640208 w 1809181"/>
                <a:gd name="connsiteY580" fmla="*/ 695294 h 2311974"/>
                <a:gd name="connsiteX581" fmla="*/ 644951 w 1809181"/>
                <a:gd name="connsiteY581" fmla="*/ 678277 h 2311974"/>
                <a:gd name="connsiteX582" fmla="*/ 652064 w 1809181"/>
                <a:gd name="connsiteY582" fmla="*/ 666121 h 2311974"/>
                <a:gd name="connsiteX583" fmla="*/ 663920 w 1809181"/>
                <a:gd name="connsiteY583" fmla="*/ 688001 h 2311974"/>
                <a:gd name="connsiteX584" fmla="*/ 671033 w 1809181"/>
                <a:gd name="connsiteY584" fmla="*/ 685570 h 2311974"/>
                <a:gd name="connsiteX585" fmla="*/ 685260 w 1809181"/>
                <a:gd name="connsiteY585" fmla="*/ 700156 h 2311974"/>
                <a:gd name="connsiteX586" fmla="*/ 685260 w 1809181"/>
                <a:gd name="connsiteY586" fmla="*/ 700156 h 2311974"/>
                <a:gd name="connsiteX587" fmla="*/ 671033 w 1809181"/>
                <a:gd name="connsiteY587" fmla="*/ 685570 h 2311974"/>
                <a:gd name="connsiteX588" fmla="*/ 663920 w 1809181"/>
                <a:gd name="connsiteY588" fmla="*/ 688001 h 2311974"/>
                <a:gd name="connsiteX589" fmla="*/ 652064 w 1809181"/>
                <a:gd name="connsiteY589" fmla="*/ 666121 h 2311974"/>
                <a:gd name="connsiteX590" fmla="*/ 652064 w 1809181"/>
                <a:gd name="connsiteY590" fmla="*/ 658827 h 2311974"/>
                <a:gd name="connsiteX591" fmla="*/ 673404 w 1809181"/>
                <a:gd name="connsiteY591" fmla="*/ 646672 h 2311974"/>
                <a:gd name="connsiteX592" fmla="*/ 666291 w 1809181"/>
                <a:gd name="connsiteY592" fmla="*/ 639379 h 2311974"/>
                <a:gd name="connsiteX593" fmla="*/ 697116 w 1809181"/>
                <a:gd name="connsiteY593" fmla="*/ 629654 h 2311974"/>
                <a:gd name="connsiteX594" fmla="*/ 692374 w 1809181"/>
                <a:gd name="connsiteY594" fmla="*/ 615068 h 2311974"/>
                <a:gd name="connsiteX595" fmla="*/ 659178 w 1809181"/>
                <a:gd name="connsiteY595" fmla="*/ 610205 h 2311974"/>
                <a:gd name="connsiteX596" fmla="*/ 656806 w 1809181"/>
                <a:gd name="connsiteY596" fmla="*/ 595619 h 2311974"/>
                <a:gd name="connsiteX597" fmla="*/ 666291 w 1809181"/>
                <a:gd name="connsiteY597" fmla="*/ 534841 h 2311974"/>
                <a:gd name="connsiteX598" fmla="*/ 656806 w 1809181"/>
                <a:gd name="connsiteY598" fmla="*/ 525117 h 2311974"/>
                <a:gd name="connsiteX599" fmla="*/ 656806 w 1809181"/>
                <a:gd name="connsiteY599" fmla="*/ 503237 h 2311974"/>
                <a:gd name="connsiteX600" fmla="*/ 640208 w 1809181"/>
                <a:gd name="connsiteY600" fmla="*/ 503237 h 2311974"/>
                <a:gd name="connsiteX601" fmla="*/ 644951 w 1809181"/>
                <a:gd name="connsiteY601" fmla="*/ 471633 h 2311974"/>
                <a:gd name="connsiteX602" fmla="*/ 637837 w 1809181"/>
                <a:gd name="connsiteY602" fmla="*/ 464340 h 2311974"/>
                <a:gd name="connsiteX603" fmla="*/ 640208 w 1809181"/>
                <a:gd name="connsiteY603" fmla="*/ 444891 h 2311974"/>
                <a:gd name="connsiteX604" fmla="*/ 659178 w 1809181"/>
                <a:gd name="connsiteY604" fmla="*/ 444891 h 2311974"/>
                <a:gd name="connsiteX605" fmla="*/ 678147 w 1809181"/>
                <a:gd name="connsiteY605" fmla="*/ 430304 h 2311974"/>
                <a:gd name="connsiteX606" fmla="*/ 680518 w 1809181"/>
                <a:gd name="connsiteY606" fmla="*/ 427873 h 2311974"/>
                <a:gd name="connsiteX607" fmla="*/ 659178 w 1809181"/>
                <a:gd name="connsiteY607" fmla="*/ 423011 h 2311974"/>
                <a:gd name="connsiteX608" fmla="*/ 666291 w 1809181"/>
                <a:gd name="connsiteY608" fmla="*/ 405993 h 2311974"/>
                <a:gd name="connsiteX609" fmla="*/ 692374 w 1809181"/>
                <a:gd name="connsiteY609" fmla="*/ 408424 h 2311974"/>
                <a:gd name="connsiteX610" fmla="*/ 687631 w 1809181"/>
                <a:gd name="connsiteY610" fmla="*/ 388975 h 2311974"/>
                <a:gd name="connsiteX611" fmla="*/ 687631 w 1809181"/>
                <a:gd name="connsiteY611" fmla="*/ 374389 h 2311974"/>
                <a:gd name="connsiteX612" fmla="*/ 704229 w 1809181"/>
                <a:gd name="connsiteY612" fmla="*/ 374389 h 2311974"/>
                <a:gd name="connsiteX613" fmla="*/ 706600 w 1809181"/>
                <a:gd name="connsiteY613" fmla="*/ 367096 h 2311974"/>
                <a:gd name="connsiteX614" fmla="*/ 713714 w 1809181"/>
                <a:gd name="connsiteY614" fmla="*/ 364665 h 2311974"/>
                <a:gd name="connsiteX615" fmla="*/ 711343 w 1809181"/>
                <a:gd name="connsiteY615" fmla="*/ 347647 h 2311974"/>
                <a:gd name="connsiteX616" fmla="*/ 739796 w 1809181"/>
                <a:gd name="connsiteY616" fmla="*/ 337922 h 2311974"/>
                <a:gd name="connsiteX617" fmla="*/ 727941 w 1809181"/>
                <a:gd name="connsiteY617" fmla="*/ 333060 h 2311974"/>
                <a:gd name="connsiteX618" fmla="*/ 725569 w 1809181"/>
                <a:gd name="connsiteY618" fmla="*/ 311180 h 2311974"/>
                <a:gd name="connsiteX619" fmla="*/ 718456 w 1809181"/>
                <a:gd name="connsiteY619" fmla="*/ 308749 h 2311974"/>
                <a:gd name="connsiteX620" fmla="*/ 725569 w 1809181"/>
                <a:gd name="connsiteY620" fmla="*/ 299025 h 2311974"/>
                <a:gd name="connsiteX621" fmla="*/ 725569 w 1809181"/>
                <a:gd name="connsiteY621" fmla="*/ 296594 h 2311974"/>
                <a:gd name="connsiteX622" fmla="*/ 713714 w 1809181"/>
                <a:gd name="connsiteY622" fmla="*/ 291732 h 2311974"/>
                <a:gd name="connsiteX623" fmla="*/ 704229 w 1809181"/>
                <a:gd name="connsiteY623" fmla="*/ 299025 h 2311974"/>
                <a:gd name="connsiteX624" fmla="*/ 692374 w 1809181"/>
                <a:gd name="connsiteY624" fmla="*/ 282007 h 2311974"/>
                <a:gd name="connsiteX625" fmla="*/ 706600 w 1809181"/>
                <a:gd name="connsiteY625" fmla="*/ 255265 h 2311974"/>
                <a:gd name="connsiteX626" fmla="*/ 713714 w 1809181"/>
                <a:gd name="connsiteY626" fmla="*/ 267421 h 2311974"/>
                <a:gd name="connsiteX627" fmla="*/ 732683 w 1809181"/>
                <a:gd name="connsiteY627" fmla="*/ 240679 h 2311974"/>
                <a:gd name="connsiteX628" fmla="*/ 742167 w 1809181"/>
                <a:gd name="connsiteY628" fmla="*/ 240679 h 2311974"/>
                <a:gd name="connsiteX629" fmla="*/ 742167 w 1809181"/>
                <a:gd name="connsiteY629" fmla="*/ 233385 h 2311974"/>
                <a:gd name="connsiteX630" fmla="*/ 720827 w 1809181"/>
                <a:gd name="connsiteY630" fmla="*/ 218799 h 2311974"/>
                <a:gd name="connsiteX631" fmla="*/ 727941 w 1809181"/>
                <a:gd name="connsiteY631" fmla="*/ 199350 h 2311974"/>
                <a:gd name="connsiteX632" fmla="*/ 754023 w 1809181"/>
                <a:gd name="connsiteY632" fmla="*/ 199350 h 2311974"/>
                <a:gd name="connsiteX633" fmla="*/ 761137 w 1809181"/>
                <a:gd name="connsiteY633" fmla="*/ 192057 h 2311974"/>
                <a:gd name="connsiteX634" fmla="*/ 732683 w 1809181"/>
                <a:gd name="connsiteY634" fmla="*/ 150728 h 2311974"/>
                <a:gd name="connsiteX635" fmla="*/ 742167 w 1809181"/>
                <a:gd name="connsiteY635" fmla="*/ 131279 h 2311974"/>
                <a:gd name="connsiteX636" fmla="*/ 775363 w 1809181"/>
                <a:gd name="connsiteY636" fmla="*/ 116693 h 2311974"/>
                <a:gd name="connsiteX637" fmla="*/ 780106 w 1809181"/>
                <a:gd name="connsiteY637" fmla="*/ 131279 h 2311974"/>
                <a:gd name="connsiteX638" fmla="*/ 801446 w 1809181"/>
                <a:gd name="connsiteY638" fmla="*/ 116693 h 2311974"/>
                <a:gd name="connsiteX639" fmla="*/ 796704 w 1809181"/>
                <a:gd name="connsiteY639" fmla="*/ 109399 h 2311974"/>
                <a:gd name="connsiteX640" fmla="*/ 813302 w 1809181"/>
                <a:gd name="connsiteY640" fmla="*/ 102106 h 2311974"/>
                <a:gd name="connsiteX641" fmla="*/ 813302 w 1809181"/>
                <a:gd name="connsiteY641" fmla="*/ 94813 h 2311974"/>
                <a:gd name="connsiteX642" fmla="*/ 822786 w 1809181"/>
                <a:gd name="connsiteY642" fmla="*/ 87519 h 2311974"/>
                <a:gd name="connsiteX643" fmla="*/ 808559 w 1809181"/>
                <a:gd name="connsiteY643" fmla="*/ 53484 h 2311974"/>
                <a:gd name="connsiteX644" fmla="*/ 806188 w 1809181"/>
                <a:gd name="connsiteY644" fmla="*/ 7293 h 2311974"/>
                <a:gd name="connsiteX645" fmla="*/ 848869 w 1809181"/>
                <a:gd name="connsiteY645" fmla="*/ 17018 h 2311974"/>
                <a:gd name="connsiteX646" fmla="*/ 870209 w 1809181"/>
                <a:gd name="connsiteY646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99588 w 1809181"/>
                <a:gd name="connsiteY425" fmla="*/ 1896257 h 2311974"/>
                <a:gd name="connsiteX426" fmla="*/ 106702 w 1809181"/>
                <a:gd name="connsiteY426" fmla="*/ 1893826 h 2311974"/>
                <a:gd name="connsiteX427" fmla="*/ 106702 w 1809181"/>
                <a:gd name="connsiteY427" fmla="*/ 1886532 h 2311974"/>
                <a:gd name="connsiteX428" fmla="*/ 85361 w 1809181"/>
                <a:gd name="connsiteY428" fmla="*/ 1867083 h 2311974"/>
                <a:gd name="connsiteX429" fmla="*/ 78248 w 1809181"/>
                <a:gd name="connsiteY429" fmla="*/ 1813599 h 2311974"/>
                <a:gd name="connsiteX430" fmla="*/ 71134 w 1809181"/>
                <a:gd name="connsiteY430" fmla="*/ 1813599 h 2311974"/>
                <a:gd name="connsiteX431" fmla="*/ 64021 w 1809181"/>
                <a:gd name="connsiteY431" fmla="*/ 1764977 h 2311974"/>
                <a:gd name="connsiteX432" fmla="*/ 23712 w 1809181"/>
                <a:gd name="connsiteY432" fmla="*/ 1772271 h 2311974"/>
                <a:gd name="connsiteX433" fmla="*/ 23712 w 1809181"/>
                <a:gd name="connsiteY433" fmla="*/ 1750391 h 2311974"/>
                <a:gd name="connsiteX434" fmla="*/ 26083 w 1809181"/>
                <a:gd name="connsiteY434" fmla="*/ 1747960 h 2311974"/>
                <a:gd name="connsiteX435" fmla="*/ 30825 w 1809181"/>
                <a:gd name="connsiteY435" fmla="*/ 1733373 h 2311974"/>
                <a:gd name="connsiteX436" fmla="*/ 30825 w 1809181"/>
                <a:gd name="connsiteY436" fmla="*/ 1723649 h 2311974"/>
                <a:gd name="connsiteX437" fmla="*/ 18969 w 1809181"/>
                <a:gd name="connsiteY437" fmla="*/ 1723649 h 2311974"/>
                <a:gd name="connsiteX438" fmla="*/ 16598 w 1809181"/>
                <a:gd name="connsiteY438" fmla="*/ 1701769 h 2311974"/>
                <a:gd name="connsiteX439" fmla="*/ 4743 w 1809181"/>
                <a:gd name="connsiteY439" fmla="*/ 1701769 h 2311974"/>
                <a:gd name="connsiteX440" fmla="*/ 0 w 1809181"/>
                <a:gd name="connsiteY440" fmla="*/ 1684751 h 2311974"/>
                <a:gd name="connsiteX441" fmla="*/ 23712 w 1809181"/>
                <a:gd name="connsiteY441" fmla="*/ 1675027 h 2311974"/>
                <a:gd name="connsiteX442" fmla="*/ 23712 w 1809181"/>
                <a:gd name="connsiteY442" fmla="*/ 1672596 h 2311974"/>
                <a:gd name="connsiteX443" fmla="*/ 47423 w 1809181"/>
                <a:gd name="connsiteY443" fmla="*/ 1672596 h 2311974"/>
                <a:gd name="connsiteX444" fmla="*/ 40310 w 1809181"/>
                <a:gd name="connsiteY444" fmla="*/ 1638560 h 2311974"/>
                <a:gd name="connsiteX445" fmla="*/ 18969 w 1809181"/>
                <a:gd name="connsiteY445" fmla="*/ 1643422 h 2311974"/>
                <a:gd name="connsiteX446" fmla="*/ 16598 w 1809181"/>
                <a:gd name="connsiteY446" fmla="*/ 1611818 h 2311974"/>
                <a:gd name="connsiteX447" fmla="*/ 23712 w 1809181"/>
                <a:gd name="connsiteY447" fmla="*/ 1611818 h 2311974"/>
                <a:gd name="connsiteX448" fmla="*/ 11856 w 1809181"/>
                <a:gd name="connsiteY448" fmla="*/ 1602094 h 2311974"/>
                <a:gd name="connsiteX449" fmla="*/ 23712 w 1809181"/>
                <a:gd name="connsiteY449" fmla="*/ 1597232 h 2311974"/>
                <a:gd name="connsiteX450" fmla="*/ 16598 w 1809181"/>
                <a:gd name="connsiteY450" fmla="*/ 1582645 h 2311974"/>
                <a:gd name="connsiteX451" fmla="*/ 18969 w 1809181"/>
                <a:gd name="connsiteY451" fmla="*/ 1570489 h 2311974"/>
                <a:gd name="connsiteX452" fmla="*/ 18969 w 1809181"/>
                <a:gd name="connsiteY452" fmla="*/ 1553472 h 2311974"/>
                <a:gd name="connsiteX453" fmla="*/ 30825 w 1809181"/>
                <a:gd name="connsiteY453" fmla="*/ 1548610 h 2311974"/>
                <a:gd name="connsiteX454" fmla="*/ 30825 w 1809181"/>
                <a:gd name="connsiteY454" fmla="*/ 1541316 h 2311974"/>
                <a:gd name="connsiteX455" fmla="*/ 37939 w 1809181"/>
                <a:gd name="connsiteY455" fmla="*/ 1548610 h 2311974"/>
                <a:gd name="connsiteX456" fmla="*/ 52165 w 1809181"/>
                <a:gd name="connsiteY456" fmla="*/ 1541316 h 2311974"/>
                <a:gd name="connsiteX457" fmla="*/ 47423 w 1809181"/>
                <a:gd name="connsiteY457" fmla="*/ 1541316 h 2311974"/>
                <a:gd name="connsiteX458" fmla="*/ 54537 w 1809181"/>
                <a:gd name="connsiteY458" fmla="*/ 1538885 h 2311974"/>
                <a:gd name="connsiteX459" fmla="*/ 59279 w 1809181"/>
                <a:gd name="connsiteY459" fmla="*/ 1546179 h 2311974"/>
                <a:gd name="connsiteX460" fmla="*/ 66392 w 1809181"/>
                <a:gd name="connsiteY460" fmla="*/ 1546179 h 2311974"/>
                <a:gd name="connsiteX461" fmla="*/ 80619 w 1809181"/>
                <a:gd name="connsiteY461" fmla="*/ 1553472 h 2311974"/>
                <a:gd name="connsiteX462" fmla="*/ 85361 w 1809181"/>
                <a:gd name="connsiteY462" fmla="*/ 1548610 h 2311974"/>
                <a:gd name="connsiteX463" fmla="*/ 94846 w 1809181"/>
                <a:gd name="connsiteY463" fmla="*/ 1560765 h 2311974"/>
                <a:gd name="connsiteX464" fmla="*/ 99588 w 1809181"/>
                <a:gd name="connsiteY464" fmla="*/ 1570489 h 2311974"/>
                <a:gd name="connsiteX465" fmla="*/ 106702 w 1809181"/>
                <a:gd name="connsiteY465" fmla="*/ 1568058 h 2311974"/>
                <a:gd name="connsiteX466" fmla="*/ 113815 w 1809181"/>
                <a:gd name="connsiteY466" fmla="*/ 1575352 h 2311974"/>
                <a:gd name="connsiteX467" fmla="*/ 128042 w 1809181"/>
                <a:gd name="connsiteY467" fmla="*/ 1570489 h 2311974"/>
                <a:gd name="connsiteX468" fmla="*/ 132784 w 1809181"/>
                <a:gd name="connsiteY468" fmla="*/ 1582645 h 2311974"/>
                <a:gd name="connsiteX469" fmla="*/ 154124 w 1809181"/>
                <a:gd name="connsiteY469" fmla="*/ 1587507 h 2311974"/>
                <a:gd name="connsiteX470" fmla="*/ 154124 w 1809181"/>
                <a:gd name="connsiteY470" fmla="*/ 1570489 h 2311974"/>
                <a:gd name="connsiteX471" fmla="*/ 163609 w 1809181"/>
                <a:gd name="connsiteY471" fmla="*/ 1570489 h 2311974"/>
                <a:gd name="connsiteX472" fmla="*/ 173094 w 1809181"/>
                <a:gd name="connsiteY472" fmla="*/ 1553472 h 2311974"/>
                <a:gd name="connsiteX473" fmla="*/ 161238 w 1809181"/>
                <a:gd name="connsiteY473" fmla="*/ 1473246 h 2311974"/>
                <a:gd name="connsiteX474" fmla="*/ 168351 w 1809181"/>
                <a:gd name="connsiteY474" fmla="*/ 1478108 h 2311974"/>
                <a:gd name="connsiteX475" fmla="*/ 173094 w 1809181"/>
                <a:gd name="connsiteY475" fmla="*/ 1465952 h 2311974"/>
                <a:gd name="connsiteX476" fmla="*/ 180207 w 1809181"/>
                <a:gd name="connsiteY476" fmla="*/ 1470814 h 2311974"/>
                <a:gd name="connsiteX477" fmla="*/ 180207 w 1809181"/>
                <a:gd name="connsiteY477" fmla="*/ 1465952 h 2311974"/>
                <a:gd name="connsiteX478" fmla="*/ 194434 w 1809181"/>
                <a:gd name="connsiteY478" fmla="*/ 1465952 h 2311974"/>
                <a:gd name="connsiteX479" fmla="*/ 180207 w 1809181"/>
                <a:gd name="connsiteY479" fmla="*/ 1376002 h 2311974"/>
                <a:gd name="connsiteX480" fmla="*/ 161238 w 1809181"/>
                <a:gd name="connsiteY480" fmla="*/ 1380864 h 2311974"/>
                <a:gd name="connsiteX481" fmla="*/ 161238 w 1809181"/>
                <a:gd name="connsiteY481" fmla="*/ 1373571 h 2311974"/>
                <a:gd name="connsiteX482" fmla="*/ 135155 w 1809181"/>
                <a:gd name="connsiteY482" fmla="*/ 1373571 h 2311974"/>
                <a:gd name="connsiteX483" fmla="*/ 132784 w 1809181"/>
                <a:gd name="connsiteY483" fmla="*/ 1346829 h 2311974"/>
                <a:gd name="connsiteX484" fmla="*/ 132784 w 1809181"/>
                <a:gd name="connsiteY484" fmla="*/ 1334673 h 2311974"/>
                <a:gd name="connsiteX485" fmla="*/ 139898 w 1809181"/>
                <a:gd name="connsiteY485" fmla="*/ 1327380 h 2311974"/>
                <a:gd name="connsiteX486" fmla="*/ 135155 w 1809181"/>
                <a:gd name="connsiteY486" fmla="*/ 1305500 h 2311974"/>
                <a:gd name="connsiteX487" fmla="*/ 142269 w 1809181"/>
                <a:gd name="connsiteY487" fmla="*/ 1303069 h 2311974"/>
                <a:gd name="connsiteX488" fmla="*/ 139898 w 1809181"/>
                <a:gd name="connsiteY488" fmla="*/ 1298207 h 2311974"/>
                <a:gd name="connsiteX489" fmla="*/ 142269 w 1809181"/>
                <a:gd name="connsiteY489" fmla="*/ 1295775 h 2311974"/>
                <a:gd name="connsiteX490" fmla="*/ 149382 w 1809181"/>
                <a:gd name="connsiteY490" fmla="*/ 1295775 h 2311974"/>
                <a:gd name="connsiteX491" fmla="*/ 149382 w 1809181"/>
                <a:gd name="connsiteY491" fmla="*/ 1276327 h 2311974"/>
                <a:gd name="connsiteX492" fmla="*/ 142269 w 1809181"/>
                <a:gd name="connsiteY492" fmla="*/ 1276327 h 2311974"/>
                <a:gd name="connsiteX493" fmla="*/ 142269 w 1809181"/>
                <a:gd name="connsiteY493" fmla="*/ 1247154 h 2311974"/>
                <a:gd name="connsiteX494" fmla="*/ 154124 w 1809181"/>
                <a:gd name="connsiteY494" fmla="*/ 1242291 h 2311974"/>
                <a:gd name="connsiteX495" fmla="*/ 149382 w 1809181"/>
                <a:gd name="connsiteY495" fmla="*/ 1220411 h 2311974"/>
                <a:gd name="connsiteX496" fmla="*/ 180207 w 1809181"/>
                <a:gd name="connsiteY496" fmla="*/ 1215549 h 2311974"/>
                <a:gd name="connsiteX497" fmla="*/ 175465 w 1809181"/>
                <a:gd name="connsiteY497" fmla="*/ 1198532 h 2311974"/>
                <a:gd name="connsiteX498" fmla="*/ 161238 w 1809181"/>
                <a:gd name="connsiteY498" fmla="*/ 1193669 h 2311974"/>
                <a:gd name="connsiteX499" fmla="*/ 154124 w 1809181"/>
                <a:gd name="connsiteY499" fmla="*/ 1179083 h 2311974"/>
                <a:gd name="connsiteX500" fmla="*/ 132784 w 1809181"/>
                <a:gd name="connsiteY500" fmla="*/ 1179083 h 2311974"/>
                <a:gd name="connsiteX501" fmla="*/ 128042 w 1809181"/>
                <a:gd name="connsiteY501" fmla="*/ 1157203 h 2311974"/>
                <a:gd name="connsiteX502" fmla="*/ 118557 w 1809181"/>
                <a:gd name="connsiteY502" fmla="*/ 1157203 h 2311974"/>
                <a:gd name="connsiteX503" fmla="*/ 99588 w 1809181"/>
                <a:gd name="connsiteY503" fmla="*/ 1157203 h 2311974"/>
                <a:gd name="connsiteX504" fmla="*/ 94846 w 1809181"/>
                <a:gd name="connsiteY504" fmla="*/ 1132892 h 2311974"/>
                <a:gd name="connsiteX505" fmla="*/ 87732 w 1809181"/>
                <a:gd name="connsiteY505" fmla="*/ 1115874 h 2311974"/>
                <a:gd name="connsiteX506" fmla="*/ 85361 w 1809181"/>
                <a:gd name="connsiteY506" fmla="*/ 1084270 h 2311974"/>
                <a:gd name="connsiteX507" fmla="*/ 92475 w 1809181"/>
                <a:gd name="connsiteY507" fmla="*/ 1084270 h 2311974"/>
                <a:gd name="connsiteX508" fmla="*/ 94846 w 1809181"/>
                <a:gd name="connsiteY508" fmla="*/ 1074546 h 2311974"/>
                <a:gd name="connsiteX509" fmla="*/ 85361 w 1809181"/>
                <a:gd name="connsiteY509" fmla="*/ 1047803 h 2311974"/>
                <a:gd name="connsiteX510" fmla="*/ 80619 w 1809181"/>
                <a:gd name="connsiteY510" fmla="*/ 1025924 h 2311974"/>
                <a:gd name="connsiteX511" fmla="*/ 73506 w 1809181"/>
                <a:gd name="connsiteY511" fmla="*/ 1025924 h 2311974"/>
                <a:gd name="connsiteX512" fmla="*/ 71134 w 1809181"/>
                <a:gd name="connsiteY512" fmla="*/ 1021061 h 2311974"/>
                <a:gd name="connsiteX513" fmla="*/ 85361 w 1809181"/>
                <a:gd name="connsiteY513" fmla="*/ 999182 h 2311974"/>
                <a:gd name="connsiteX514" fmla="*/ 99588 w 1809181"/>
                <a:gd name="connsiteY514" fmla="*/ 1004044 h 2311974"/>
                <a:gd name="connsiteX515" fmla="*/ 101959 w 1809181"/>
                <a:gd name="connsiteY515" fmla="*/ 1011337 h 2311974"/>
                <a:gd name="connsiteX516" fmla="*/ 113815 w 1809181"/>
                <a:gd name="connsiteY516" fmla="*/ 1018630 h 2311974"/>
                <a:gd name="connsiteX517" fmla="*/ 132784 w 1809181"/>
                <a:gd name="connsiteY517" fmla="*/ 1018630 h 2311974"/>
                <a:gd name="connsiteX518" fmla="*/ 135155 w 1809181"/>
                <a:gd name="connsiteY518" fmla="*/ 1025924 h 2311974"/>
                <a:gd name="connsiteX519" fmla="*/ 147011 w 1809181"/>
                <a:gd name="connsiteY519" fmla="*/ 1021061 h 2311974"/>
                <a:gd name="connsiteX520" fmla="*/ 154124 w 1809181"/>
                <a:gd name="connsiteY520" fmla="*/ 1004044 h 2311974"/>
                <a:gd name="connsiteX521" fmla="*/ 208661 w 1809181"/>
                <a:gd name="connsiteY521" fmla="*/ 1006475 h 2311974"/>
                <a:gd name="connsiteX522" fmla="*/ 241857 w 1809181"/>
                <a:gd name="connsiteY522" fmla="*/ 1040510 h 2311974"/>
                <a:gd name="connsiteX523" fmla="*/ 244228 w 1809181"/>
                <a:gd name="connsiteY523" fmla="*/ 1028355 h 2311974"/>
                <a:gd name="connsiteX524" fmla="*/ 237114 w 1809181"/>
                <a:gd name="connsiteY524" fmla="*/ 1028355 h 2311974"/>
                <a:gd name="connsiteX525" fmla="*/ 234743 w 1809181"/>
                <a:gd name="connsiteY525" fmla="*/ 1021061 h 2311974"/>
                <a:gd name="connsiteX526" fmla="*/ 222888 w 1809181"/>
                <a:gd name="connsiteY526" fmla="*/ 1011337 h 2311974"/>
                <a:gd name="connsiteX527" fmla="*/ 227630 w 1809181"/>
                <a:gd name="connsiteY527" fmla="*/ 1004044 h 2311974"/>
                <a:gd name="connsiteX528" fmla="*/ 234743 w 1809181"/>
                <a:gd name="connsiteY528" fmla="*/ 1004044 h 2311974"/>
                <a:gd name="connsiteX529" fmla="*/ 237114 w 1809181"/>
                <a:gd name="connsiteY529" fmla="*/ 991888 h 2311974"/>
                <a:gd name="connsiteX530" fmla="*/ 256084 w 1809181"/>
                <a:gd name="connsiteY530" fmla="*/ 991888 h 2311974"/>
                <a:gd name="connsiteX531" fmla="*/ 258455 w 1809181"/>
                <a:gd name="connsiteY531" fmla="*/ 977302 h 2311974"/>
                <a:gd name="connsiteX532" fmla="*/ 265568 w 1809181"/>
                <a:gd name="connsiteY532" fmla="*/ 979733 h 2311974"/>
                <a:gd name="connsiteX533" fmla="*/ 275053 w 1809181"/>
                <a:gd name="connsiteY533" fmla="*/ 965146 h 2311974"/>
                <a:gd name="connsiteX534" fmla="*/ 296393 w 1809181"/>
                <a:gd name="connsiteY534" fmla="*/ 970008 h 2311974"/>
                <a:gd name="connsiteX535" fmla="*/ 296393 w 1809181"/>
                <a:gd name="connsiteY535" fmla="*/ 977302 h 2311974"/>
                <a:gd name="connsiteX536" fmla="*/ 317733 w 1809181"/>
                <a:gd name="connsiteY536" fmla="*/ 991888 h 2311974"/>
                <a:gd name="connsiteX537" fmla="*/ 317733 w 1809181"/>
                <a:gd name="connsiteY537" fmla="*/ 943266 h 2311974"/>
                <a:gd name="connsiteX538" fmla="*/ 329589 w 1809181"/>
                <a:gd name="connsiteY538" fmla="*/ 935973 h 2311974"/>
                <a:gd name="connsiteX539" fmla="*/ 336702 w 1809181"/>
                <a:gd name="connsiteY539" fmla="*/ 921386 h 2311974"/>
                <a:gd name="connsiteX540" fmla="*/ 353300 w 1809181"/>
                <a:gd name="connsiteY540" fmla="*/ 921386 h 2311974"/>
                <a:gd name="connsiteX541" fmla="*/ 358043 w 1809181"/>
                <a:gd name="connsiteY541" fmla="*/ 909231 h 2311974"/>
                <a:gd name="connsiteX542" fmla="*/ 386496 w 1809181"/>
                <a:gd name="connsiteY542" fmla="*/ 909231 h 2311974"/>
                <a:gd name="connsiteX543" fmla="*/ 386496 w 1809181"/>
                <a:gd name="connsiteY543" fmla="*/ 899507 h 2311974"/>
                <a:gd name="connsiteX544" fmla="*/ 374641 w 1809181"/>
                <a:gd name="connsiteY544" fmla="*/ 894644 h 2311974"/>
                <a:gd name="connsiteX545" fmla="*/ 384125 w 1809181"/>
                <a:gd name="connsiteY545" fmla="*/ 882489 h 2311974"/>
                <a:gd name="connsiteX546" fmla="*/ 367527 w 1809181"/>
                <a:gd name="connsiteY546" fmla="*/ 872764 h 2311974"/>
                <a:gd name="connsiteX547" fmla="*/ 374641 w 1809181"/>
                <a:gd name="connsiteY547" fmla="*/ 865471 h 2311974"/>
                <a:gd name="connsiteX548" fmla="*/ 379383 w 1809181"/>
                <a:gd name="connsiteY548" fmla="*/ 867902 h 2311974"/>
                <a:gd name="connsiteX549" fmla="*/ 384125 w 1809181"/>
                <a:gd name="connsiteY549" fmla="*/ 860609 h 2311974"/>
                <a:gd name="connsiteX550" fmla="*/ 379383 w 1809181"/>
                <a:gd name="connsiteY550" fmla="*/ 860609 h 2311974"/>
                <a:gd name="connsiteX551" fmla="*/ 391239 w 1809181"/>
                <a:gd name="connsiteY551" fmla="*/ 853316 h 2311974"/>
                <a:gd name="connsiteX552" fmla="*/ 393610 w 1809181"/>
                <a:gd name="connsiteY552" fmla="*/ 846022 h 2311974"/>
                <a:gd name="connsiteX553" fmla="*/ 400723 w 1809181"/>
                <a:gd name="connsiteY553" fmla="*/ 858178 h 2311974"/>
                <a:gd name="connsiteX554" fmla="*/ 407837 w 1809181"/>
                <a:gd name="connsiteY554" fmla="*/ 853316 h 2311974"/>
                <a:gd name="connsiteX555" fmla="*/ 407837 w 1809181"/>
                <a:gd name="connsiteY555" fmla="*/ 831436 h 2311974"/>
                <a:gd name="connsiteX556" fmla="*/ 414950 w 1809181"/>
                <a:gd name="connsiteY556" fmla="*/ 831436 h 2311974"/>
                <a:gd name="connsiteX557" fmla="*/ 414950 w 1809181"/>
                <a:gd name="connsiteY557" fmla="*/ 811987 h 2311974"/>
                <a:gd name="connsiteX558" fmla="*/ 422063 w 1809181"/>
                <a:gd name="connsiteY558" fmla="*/ 809556 h 2311974"/>
                <a:gd name="connsiteX559" fmla="*/ 429177 w 1809181"/>
                <a:gd name="connsiteY559" fmla="*/ 802263 h 2311974"/>
                <a:gd name="connsiteX560" fmla="*/ 445775 w 1809181"/>
                <a:gd name="connsiteY560" fmla="*/ 804694 h 2311974"/>
                <a:gd name="connsiteX561" fmla="*/ 445775 w 1809181"/>
                <a:gd name="connsiteY561" fmla="*/ 809556 h 2311974"/>
                <a:gd name="connsiteX562" fmla="*/ 452888 w 1809181"/>
                <a:gd name="connsiteY562" fmla="*/ 804694 h 2311974"/>
                <a:gd name="connsiteX563" fmla="*/ 460002 w 1809181"/>
                <a:gd name="connsiteY563" fmla="*/ 804694 h 2311974"/>
                <a:gd name="connsiteX564" fmla="*/ 460002 w 1809181"/>
                <a:gd name="connsiteY564" fmla="*/ 802263 h 2311974"/>
                <a:gd name="connsiteX565" fmla="*/ 474229 w 1809181"/>
                <a:gd name="connsiteY565" fmla="*/ 797400 h 2311974"/>
                <a:gd name="connsiteX566" fmla="*/ 469486 w 1809181"/>
                <a:gd name="connsiteY566" fmla="*/ 777952 h 2311974"/>
                <a:gd name="connsiteX567" fmla="*/ 462373 w 1809181"/>
                <a:gd name="connsiteY567" fmla="*/ 770658 h 2311974"/>
                <a:gd name="connsiteX568" fmla="*/ 467115 w 1809181"/>
                <a:gd name="connsiteY568" fmla="*/ 768227 h 2311974"/>
                <a:gd name="connsiteX569" fmla="*/ 493198 w 1809181"/>
                <a:gd name="connsiteY569" fmla="*/ 763365 h 2311974"/>
                <a:gd name="connsiteX570" fmla="*/ 535878 w 1809181"/>
                <a:gd name="connsiteY570" fmla="*/ 741485 h 2311974"/>
                <a:gd name="connsiteX571" fmla="*/ 524023 w 1809181"/>
                <a:gd name="connsiteY571" fmla="*/ 726899 h 2311974"/>
                <a:gd name="connsiteX572" fmla="*/ 469486 w 1809181"/>
                <a:gd name="connsiteY572" fmla="*/ 705019 h 2311974"/>
                <a:gd name="connsiteX573" fmla="*/ 493198 w 1809181"/>
                <a:gd name="connsiteY573" fmla="*/ 680708 h 2311974"/>
                <a:gd name="connsiteX574" fmla="*/ 500311 w 1809181"/>
                <a:gd name="connsiteY574" fmla="*/ 673414 h 2311974"/>
                <a:gd name="connsiteX575" fmla="*/ 528765 w 1809181"/>
                <a:gd name="connsiteY575" fmla="*/ 670983 h 2311974"/>
                <a:gd name="connsiteX576" fmla="*/ 616497 w 1809181"/>
                <a:gd name="connsiteY576" fmla="*/ 692863 h 2311974"/>
                <a:gd name="connsiteX577" fmla="*/ 630724 w 1809181"/>
                <a:gd name="connsiteY577" fmla="*/ 688001 h 2311974"/>
                <a:gd name="connsiteX578" fmla="*/ 630724 w 1809181"/>
                <a:gd name="connsiteY578" fmla="*/ 695294 h 2311974"/>
                <a:gd name="connsiteX579" fmla="*/ 640208 w 1809181"/>
                <a:gd name="connsiteY579" fmla="*/ 695294 h 2311974"/>
                <a:gd name="connsiteX580" fmla="*/ 644951 w 1809181"/>
                <a:gd name="connsiteY580" fmla="*/ 678277 h 2311974"/>
                <a:gd name="connsiteX581" fmla="*/ 652064 w 1809181"/>
                <a:gd name="connsiteY581" fmla="*/ 666121 h 2311974"/>
                <a:gd name="connsiteX582" fmla="*/ 663920 w 1809181"/>
                <a:gd name="connsiteY582" fmla="*/ 688001 h 2311974"/>
                <a:gd name="connsiteX583" fmla="*/ 671033 w 1809181"/>
                <a:gd name="connsiteY583" fmla="*/ 685570 h 2311974"/>
                <a:gd name="connsiteX584" fmla="*/ 685260 w 1809181"/>
                <a:gd name="connsiteY584" fmla="*/ 700156 h 2311974"/>
                <a:gd name="connsiteX585" fmla="*/ 685260 w 1809181"/>
                <a:gd name="connsiteY585" fmla="*/ 700156 h 2311974"/>
                <a:gd name="connsiteX586" fmla="*/ 671033 w 1809181"/>
                <a:gd name="connsiteY586" fmla="*/ 685570 h 2311974"/>
                <a:gd name="connsiteX587" fmla="*/ 663920 w 1809181"/>
                <a:gd name="connsiteY587" fmla="*/ 688001 h 2311974"/>
                <a:gd name="connsiteX588" fmla="*/ 652064 w 1809181"/>
                <a:gd name="connsiteY588" fmla="*/ 666121 h 2311974"/>
                <a:gd name="connsiteX589" fmla="*/ 652064 w 1809181"/>
                <a:gd name="connsiteY589" fmla="*/ 658827 h 2311974"/>
                <a:gd name="connsiteX590" fmla="*/ 673404 w 1809181"/>
                <a:gd name="connsiteY590" fmla="*/ 646672 h 2311974"/>
                <a:gd name="connsiteX591" fmla="*/ 666291 w 1809181"/>
                <a:gd name="connsiteY591" fmla="*/ 639379 h 2311974"/>
                <a:gd name="connsiteX592" fmla="*/ 697116 w 1809181"/>
                <a:gd name="connsiteY592" fmla="*/ 629654 h 2311974"/>
                <a:gd name="connsiteX593" fmla="*/ 692374 w 1809181"/>
                <a:gd name="connsiteY593" fmla="*/ 615068 h 2311974"/>
                <a:gd name="connsiteX594" fmla="*/ 659178 w 1809181"/>
                <a:gd name="connsiteY594" fmla="*/ 610205 h 2311974"/>
                <a:gd name="connsiteX595" fmla="*/ 656806 w 1809181"/>
                <a:gd name="connsiteY595" fmla="*/ 595619 h 2311974"/>
                <a:gd name="connsiteX596" fmla="*/ 666291 w 1809181"/>
                <a:gd name="connsiteY596" fmla="*/ 534841 h 2311974"/>
                <a:gd name="connsiteX597" fmla="*/ 656806 w 1809181"/>
                <a:gd name="connsiteY597" fmla="*/ 525117 h 2311974"/>
                <a:gd name="connsiteX598" fmla="*/ 656806 w 1809181"/>
                <a:gd name="connsiteY598" fmla="*/ 503237 h 2311974"/>
                <a:gd name="connsiteX599" fmla="*/ 640208 w 1809181"/>
                <a:gd name="connsiteY599" fmla="*/ 503237 h 2311974"/>
                <a:gd name="connsiteX600" fmla="*/ 644951 w 1809181"/>
                <a:gd name="connsiteY600" fmla="*/ 471633 h 2311974"/>
                <a:gd name="connsiteX601" fmla="*/ 637837 w 1809181"/>
                <a:gd name="connsiteY601" fmla="*/ 464340 h 2311974"/>
                <a:gd name="connsiteX602" fmla="*/ 640208 w 1809181"/>
                <a:gd name="connsiteY602" fmla="*/ 444891 h 2311974"/>
                <a:gd name="connsiteX603" fmla="*/ 659178 w 1809181"/>
                <a:gd name="connsiteY603" fmla="*/ 444891 h 2311974"/>
                <a:gd name="connsiteX604" fmla="*/ 678147 w 1809181"/>
                <a:gd name="connsiteY604" fmla="*/ 430304 h 2311974"/>
                <a:gd name="connsiteX605" fmla="*/ 680518 w 1809181"/>
                <a:gd name="connsiteY605" fmla="*/ 427873 h 2311974"/>
                <a:gd name="connsiteX606" fmla="*/ 659178 w 1809181"/>
                <a:gd name="connsiteY606" fmla="*/ 423011 h 2311974"/>
                <a:gd name="connsiteX607" fmla="*/ 666291 w 1809181"/>
                <a:gd name="connsiteY607" fmla="*/ 405993 h 2311974"/>
                <a:gd name="connsiteX608" fmla="*/ 692374 w 1809181"/>
                <a:gd name="connsiteY608" fmla="*/ 408424 h 2311974"/>
                <a:gd name="connsiteX609" fmla="*/ 687631 w 1809181"/>
                <a:gd name="connsiteY609" fmla="*/ 388975 h 2311974"/>
                <a:gd name="connsiteX610" fmla="*/ 687631 w 1809181"/>
                <a:gd name="connsiteY610" fmla="*/ 374389 h 2311974"/>
                <a:gd name="connsiteX611" fmla="*/ 704229 w 1809181"/>
                <a:gd name="connsiteY611" fmla="*/ 374389 h 2311974"/>
                <a:gd name="connsiteX612" fmla="*/ 706600 w 1809181"/>
                <a:gd name="connsiteY612" fmla="*/ 367096 h 2311974"/>
                <a:gd name="connsiteX613" fmla="*/ 713714 w 1809181"/>
                <a:gd name="connsiteY613" fmla="*/ 364665 h 2311974"/>
                <a:gd name="connsiteX614" fmla="*/ 711343 w 1809181"/>
                <a:gd name="connsiteY614" fmla="*/ 347647 h 2311974"/>
                <a:gd name="connsiteX615" fmla="*/ 739796 w 1809181"/>
                <a:gd name="connsiteY615" fmla="*/ 337922 h 2311974"/>
                <a:gd name="connsiteX616" fmla="*/ 727941 w 1809181"/>
                <a:gd name="connsiteY616" fmla="*/ 333060 h 2311974"/>
                <a:gd name="connsiteX617" fmla="*/ 725569 w 1809181"/>
                <a:gd name="connsiteY617" fmla="*/ 311180 h 2311974"/>
                <a:gd name="connsiteX618" fmla="*/ 718456 w 1809181"/>
                <a:gd name="connsiteY618" fmla="*/ 308749 h 2311974"/>
                <a:gd name="connsiteX619" fmla="*/ 725569 w 1809181"/>
                <a:gd name="connsiteY619" fmla="*/ 299025 h 2311974"/>
                <a:gd name="connsiteX620" fmla="*/ 725569 w 1809181"/>
                <a:gd name="connsiteY620" fmla="*/ 296594 h 2311974"/>
                <a:gd name="connsiteX621" fmla="*/ 713714 w 1809181"/>
                <a:gd name="connsiteY621" fmla="*/ 291732 h 2311974"/>
                <a:gd name="connsiteX622" fmla="*/ 704229 w 1809181"/>
                <a:gd name="connsiteY622" fmla="*/ 299025 h 2311974"/>
                <a:gd name="connsiteX623" fmla="*/ 692374 w 1809181"/>
                <a:gd name="connsiteY623" fmla="*/ 282007 h 2311974"/>
                <a:gd name="connsiteX624" fmla="*/ 706600 w 1809181"/>
                <a:gd name="connsiteY624" fmla="*/ 255265 h 2311974"/>
                <a:gd name="connsiteX625" fmla="*/ 713714 w 1809181"/>
                <a:gd name="connsiteY625" fmla="*/ 267421 h 2311974"/>
                <a:gd name="connsiteX626" fmla="*/ 732683 w 1809181"/>
                <a:gd name="connsiteY626" fmla="*/ 240679 h 2311974"/>
                <a:gd name="connsiteX627" fmla="*/ 742167 w 1809181"/>
                <a:gd name="connsiteY627" fmla="*/ 240679 h 2311974"/>
                <a:gd name="connsiteX628" fmla="*/ 742167 w 1809181"/>
                <a:gd name="connsiteY628" fmla="*/ 233385 h 2311974"/>
                <a:gd name="connsiteX629" fmla="*/ 720827 w 1809181"/>
                <a:gd name="connsiteY629" fmla="*/ 218799 h 2311974"/>
                <a:gd name="connsiteX630" fmla="*/ 727941 w 1809181"/>
                <a:gd name="connsiteY630" fmla="*/ 199350 h 2311974"/>
                <a:gd name="connsiteX631" fmla="*/ 754023 w 1809181"/>
                <a:gd name="connsiteY631" fmla="*/ 199350 h 2311974"/>
                <a:gd name="connsiteX632" fmla="*/ 761137 w 1809181"/>
                <a:gd name="connsiteY632" fmla="*/ 192057 h 2311974"/>
                <a:gd name="connsiteX633" fmla="*/ 732683 w 1809181"/>
                <a:gd name="connsiteY633" fmla="*/ 150728 h 2311974"/>
                <a:gd name="connsiteX634" fmla="*/ 742167 w 1809181"/>
                <a:gd name="connsiteY634" fmla="*/ 131279 h 2311974"/>
                <a:gd name="connsiteX635" fmla="*/ 775363 w 1809181"/>
                <a:gd name="connsiteY635" fmla="*/ 116693 h 2311974"/>
                <a:gd name="connsiteX636" fmla="*/ 780106 w 1809181"/>
                <a:gd name="connsiteY636" fmla="*/ 131279 h 2311974"/>
                <a:gd name="connsiteX637" fmla="*/ 801446 w 1809181"/>
                <a:gd name="connsiteY637" fmla="*/ 116693 h 2311974"/>
                <a:gd name="connsiteX638" fmla="*/ 796704 w 1809181"/>
                <a:gd name="connsiteY638" fmla="*/ 109399 h 2311974"/>
                <a:gd name="connsiteX639" fmla="*/ 813302 w 1809181"/>
                <a:gd name="connsiteY639" fmla="*/ 102106 h 2311974"/>
                <a:gd name="connsiteX640" fmla="*/ 813302 w 1809181"/>
                <a:gd name="connsiteY640" fmla="*/ 94813 h 2311974"/>
                <a:gd name="connsiteX641" fmla="*/ 822786 w 1809181"/>
                <a:gd name="connsiteY641" fmla="*/ 87519 h 2311974"/>
                <a:gd name="connsiteX642" fmla="*/ 808559 w 1809181"/>
                <a:gd name="connsiteY642" fmla="*/ 53484 h 2311974"/>
                <a:gd name="connsiteX643" fmla="*/ 806188 w 1809181"/>
                <a:gd name="connsiteY643" fmla="*/ 7293 h 2311974"/>
                <a:gd name="connsiteX644" fmla="*/ 848869 w 1809181"/>
                <a:gd name="connsiteY644" fmla="*/ 17018 h 2311974"/>
                <a:gd name="connsiteX645" fmla="*/ 870209 w 1809181"/>
                <a:gd name="connsiteY645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99588 w 1809181"/>
                <a:gd name="connsiteY425" fmla="*/ 1896257 h 2311974"/>
                <a:gd name="connsiteX426" fmla="*/ 106702 w 1809181"/>
                <a:gd name="connsiteY426" fmla="*/ 1893826 h 2311974"/>
                <a:gd name="connsiteX427" fmla="*/ 85361 w 1809181"/>
                <a:gd name="connsiteY427" fmla="*/ 1867083 h 2311974"/>
                <a:gd name="connsiteX428" fmla="*/ 78248 w 1809181"/>
                <a:gd name="connsiteY428" fmla="*/ 1813599 h 2311974"/>
                <a:gd name="connsiteX429" fmla="*/ 71134 w 1809181"/>
                <a:gd name="connsiteY429" fmla="*/ 1813599 h 2311974"/>
                <a:gd name="connsiteX430" fmla="*/ 64021 w 1809181"/>
                <a:gd name="connsiteY430" fmla="*/ 1764977 h 2311974"/>
                <a:gd name="connsiteX431" fmla="*/ 23712 w 1809181"/>
                <a:gd name="connsiteY431" fmla="*/ 1772271 h 2311974"/>
                <a:gd name="connsiteX432" fmla="*/ 23712 w 1809181"/>
                <a:gd name="connsiteY432" fmla="*/ 1750391 h 2311974"/>
                <a:gd name="connsiteX433" fmla="*/ 26083 w 1809181"/>
                <a:gd name="connsiteY433" fmla="*/ 1747960 h 2311974"/>
                <a:gd name="connsiteX434" fmla="*/ 30825 w 1809181"/>
                <a:gd name="connsiteY434" fmla="*/ 1733373 h 2311974"/>
                <a:gd name="connsiteX435" fmla="*/ 30825 w 1809181"/>
                <a:gd name="connsiteY435" fmla="*/ 1723649 h 2311974"/>
                <a:gd name="connsiteX436" fmla="*/ 18969 w 1809181"/>
                <a:gd name="connsiteY436" fmla="*/ 1723649 h 2311974"/>
                <a:gd name="connsiteX437" fmla="*/ 16598 w 1809181"/>
                <a:gd name="connsiteY437" fmla="*/ 1701769 h 2311974"/>
                <a:gd name="connsiteX438" fmla="*/ 4743 w 1809181"/>
                <a:gd name="connsiteY438" fmla="*/ 1701769 h 2311974"/>
                <a:gd name="connsiteX439" fmla="*/ 0 w 1809181"/>
                <a:gd name="connsiteY439" fmla="*/ 1684751 h 2311974"/>
                <a:gd name="connsiteX440" fmla="*/ 23712 w 1809181"/>
                <a:gd name="connsiteY440" fmla="*/ 1675027 h 2311974"/>
                <a:gd name="connsiteX441" fmla="*/ 23712 w 1809181"/>
                <a:gd name="connsiteY441" fmla="*/ 1672596 h 2311974"/>
                <a:gd name="connsiteX442" fmla="*/ 47423 w 1809181"/>
                <a:gd name="connsiteY442" fmla="*/ 1672596 h 2311974"/>
                <a:gd name="connsiteX443" fmla="*/ 40310 w 1809181"/>
                <a:gd name="connsiteY443" fmla="*/ 1638560 h 2311974"/>
                <a:gd name="connsiteX444" fmla="*/ 18969 w 1809181"/>
                <a:gd name="connsiteY444" fmla="*/ 1643422 h 2311974"/>
                <a:gd name="connsiteX445" fmla="*/ 16598 w 1809181"/>
                <a:gd name="connsiteY445" fmla="*/ 1611818 h 2311974"/>
                <a:gd name="connsiteX446" fmla="*/ 23712 w 1809181"/>
                <a:gd name="connsiteY446" fmla="*/ 1611818 h 2311974"/>
                <a:gd name="connsiteX447" fmla="*/ 11856 w 1809181"/>
                <a:gd name="connsiteY447" fmla="*/ 1602094 h 2311974"/>
                <a:gd name="connsiteX448" fmla="*/ 23712 w 1809181"/>
                <a:gd name="connsiteY448" fmla="*/ 1597232 h 2311974"/>
                <a:gd name="connsiteX449" fmla="*/ 16598 w 1809181"/>
                <a:gd name="connsiteY449" fmla="*/ 1582645 h 2311974"/>
                <a:gd name="connsiteX450" fmla="*/ 18969 w 1809181"/>
                <a:gd name="connsiteY450" fmla="*/ 1570489 h 2311974"/>
                <a:gd name="connsiteX451" fmla="*/ 18969 w 1809181"/>
                <a:gd name="connsiteY451" fmla="*/ 1553472 h 2311974"/>
                <a:gd name="connsiteX452" fmla="*/ 30825 w 1809181"/>
                <a:gd name="connsiteY452" fmla="*/ 1548610 h 2311974"/>
                <a:gd name="connsiteX453" fmla="*/ 30825 w 1809181"/>
                <a:gd name="connsiteY453" fmla="*/ 1541316 h 2311974"/>
                <a:gd name="connsiteX454" fmla="*/ 37939 w 1809181"/>
                <a:gd name="connsiteY454" fmla="*/ 1548610 h 2311974"/>
                <a:gd name="connsiteX455" fmla="*/ 52165 w 1809181"/>
                <a:gd name="connsiteY455" fmla="*/ 1541316 h 2311974"/>
                <a:gd name="connsiteX456" fmla="*/ 47423 w 1809181"/>
                <a:gd name="connsiteY456" fmla="*/ 1541316 h 2311974"/>
                <a:gd name="connsiteX457" fmla="*/ 54537 w 1809181"/>
                <a:gd name="connsiteY457" fmla="*/ 1538885 h 2311974"/>
                <a:gd name="connsiteX458" fmla="*/ 59279 w 1809181"/>
                <a:gd name="connsiteY458" fmla="*/ 1546179 h 2311974"/>
                <a:gd name="connsiteX459" fmla="*/ 66392 w 1809181"/>
                <a:gd name="connsiteY459" fmla="*/ 1546179 h 2311974"/>
                <a:gd name="connsiteX460" fmla="*/ 80619 w 1809181"/>
                <a:gd name="connsiteY460" fmla="*/ 1553472 h 2311974"/>
                <a:gd name="connsiteX461" fmla="*/ 85361 w 1809181"/>
                <a:gd name="connsiteY461" fmla="*/ 1548610 h 2311974"/>
                <a:gd name="connsiteX462" fmla="*/ 94846 w 1809181"/>
                <a:gd name="connsiteY462" fmla="*/ 1560765 h 2311974"/>
                <a:gd name="connsiteX463" fmla="*/ 99588 w 1809181"/>
                <a:gd name="connsiteY463" fmla="*/ 1570489 h 2311974"/>
                <a:gd name="connsiteX464" fmla="*/ 106702 w 1809181"/>
                <a:gd name="connsiteY464" fmla="*/ 1568058 h 2311974"/>
                <a:gd name="connsiteX465" fmla="*/ 113815 w 1809181"/>
                <a:gd name="connsiteY465" fmla="*/ 1575352 h 2311974"/>
                <a:gd name="connsiteX466" fmla="*/ 128042 w 1809181"/>
                <a:gd name="connsiteY466" fmla="*/ 1570489 h 2311974"/>
                <a:gd name="connsiteX467" fmla="*/ 132784 w 1809181"/>
                <a:gd name="connsiteY467" fmla="*/ 1582645 h 2311974"/>
                <a:gd name="connsiteX468" fmla="*/ 154124 w 1809181"/>
                <a:gd name="connsiteY468" fmla="*/ 1587507 h 2311974"/>
                <a:gd name="connsiteX469" fmla="*/ 154124 w 1809181"/>
                <a:gd name="connsiteY469" fmla="*/ 1570489 h 2311974"/>
                <a:gd name="connsiteX470" fmla="*/ 163609 w 1809181"/>
                <a:gd name="connsiteY470" fmla="*/ 1570489 h 2311974"/>
                <a:gd name="connsiteX471" fmla="*/ 173094 w 1809181"/>
                <a:gd name="connsiteY471" fmla="*/ 1553472 h 2311974"/>
                <a:gd name="connsiteX472" fmla="*/ 161238 w 1809181"/>
                <a:gd name="connsiteY472" fmla="*/ 1473246 h 2311974"/>
                <a:gd name="connsiteX473" fmla="*/ 168351 w 1809181"/>
                <a:gd name="connsiteY473" fmla="*/ 1478108 h 2311974"/>
                <a:gd name="connsiteX474" fmla="*/ 173094 w 1809181"/>
                <a:gd name="connsiteY474" fmla="*/ 1465952 h 2311974"/>
                <a:gd name="connsiteX475" fmla="*/ 180207 w 1809181"/>
                <a:gd name="connsiteY475" fmla="*/ 1470814 h 2311974"/>
                <a:gd name="connsiteX476" fmla="*/ 180207 w 1809181"/>
                <a:gd name="connsiteY476" fmla="*/ 1465952 h 2311974"/>
                <a:gd name="connsiteX477" fmla="*/ 194434 w 1809181"/>
                <a:gd name="connsiteY477" fmla="*/ 1465952 h 2311974"/>
                <a:gd name="connsiteX478" fmla="*/ 180207 w 1809181"/>
                <a:gd name="connsiteY478" fmla="*/ 1376002 h 2311974"/>
                <a:gd name="connsiteX479" fmla="*/ 161238 w 1809181"/>
                <a:gd name="connsiteY479" fmla="*/ 1380864 h 2311974"/>
                <a:gd name="connsiteX480" fmla="*/ 161238 w 1809181"/>
                <a:gd name="connsiteY480" fmla="*/ 1373571 h 2311974"/>
                <a:gd name="connsiteX481" fmla="*/ 135155 w 1809181"/>
                <a:gd name="connsiteY481" fmla="*/ 1373571 h 2311974"/>
                <a:gd name="connsiteX482" fmla="*/ 132784 w 1809181"/>
                <a:gd name="connsiteY482" fmla="*/ 1346829 h 2311974"/>
                <a:gd name="connsiteX483" fmla="*/ 132784 w 1809181"/>
                <a:gd name="connsiteY483" fmla="*/ 1334673 h 2311974"/>
                <a:gd name="connsiteX484" fmla="*/ 139898 w 1809181"/>
                <a:gd name="connsiteY484" fmla="*/ 1327380 h 2311974"/>
                <a:gd name="connsiteX485" fmla="*/ 135155 w 1809181"/>
                <a:gd name="connsiteY485" fmla="*/ 1305500 h 2311974"/>
                <a:gd name="connsiteX486" fmla="*/ 142269 w 1809181"/>
                <a:gd name="connsiteY486" fmla="*/ 1303069 h 2311974"/>
                <a:gd name="connsiteX487" fmla="*/ 139898 w 1809181"/>
                <a:gd name="connsiteY487" fmla="*/ 1298207 h 2311974"/>
                <a:gd name="connsiteX488" fmla="*/ 142269 w 1809181"/>
                <a:gd name="connsiteY488" fmla="*/ 1295775 h 2311974"/>
                <a:gd name="connsiteX489" fmla="*/ 149382 w 1809181"/>
                <a:gd name="connsiteY489" fmla="*/ 1295775 h 2311974"/>
                <a:gd name="connsiteX490" fmla="*/ 149382 w 1809181"/>
                <a:gd name="connsiteY490" fmla="*/ 1276327 h 2311974"/>
                <a:gd name="connsiteX491" fmla="*/ 142269 w 1809181"/>
                <a:gd name="connsiteY491" fmla="*/ 1276327 h 2311974"/>
                <a:gd name="connsiteX492" fmla="*/ 142269 w 1809181"/>
                <a:gd name="connsiteY492" fmla="*/ 1247154 h 2311974"/>
                <a:gd name="connsiteX493" fmla="*/ 154124 w 1809181"/>
                <a:gd name="connsiteY493" fmla="*/ 1242291 h 2311974"/>
                <a:gd name="connsiteX494" fmla="*/ 149382 w 1809181"/>
                <a:gd name="connsiteY494" fmla="*/ 1220411 h 2311974"/>
                <a:gd name="connsiteX495" fmla="*/ 180207 w 1809181"/>
                <a:gd name="connsiteY495" fmla="*/ 1215549 h 2311974"/>
                <a:gd name="connsiteX496" fmla="*/ 175465 w 1809181"/>
                <a:gd name="connsiteY496" fmla="*/ 1198532 h 2311974"/>
                <a:gd name="connsiteX497" fmla="*/ 161238 w 1809181"/>
                <a:gd name="connsiteY497" fmla="*/ 1193669 h 2311974"/>
                <a:gd name="connsiteX498" fmla="*/ 154124 w 1809181"/>
                <a:gd name="connsiteY498" fmla="*/ 1179083 h 2311974"/>
                <a:gd name="connsiteX499" fmla="*/ 132784 w 1809181"/>
                <a:gd name="connsiteY499" fmla="*/ 1179083 h 2311974"/>
                <a:gd name="connsiteX500" fmla="*/ 128042 w 1809181"/>
                <a:gd name="connsiteY500" fmla="*/ 1157203 h 2311974"/>
                <a:gd name="connsiteX501" fmla="*/ 118557 w 1809181"/>
                <a:gd name="connsiteY501" fmla="*/ 1157203 h 2311974"/>
                <a:gd name="connsiteX502" fmla="*/ 99588 w 1809181"/>
                <a:gd name="connsiteY502" fmla="*/ 1157203 h 2311974"/>
                <a:gd name="connsiteX503" fmla="*/ 94846 w 1809181"/>
                <a:gd name="connsiteY503" fmla="*/ 1132892 h 2311974"/>
                <a:gd name="connsiteX504" fmla="*/ 87732 w 1809181"/>
                <a:gd name="connsiteY504" fmla="*/ 1115874 h 2311974"/>
                <a:gd name="connsiteX505" fmla="*/ 85361 w 1809181"/>
                <a:gd name="connsiteY505" fmla="*/ 1084270 h 2311974"/>
                <a:gd name="connsiteX506" fmla="*/ 92475 w 1809181"/>
                <a:gd name="connsiteY506" fmla="*/ 1084270 h 2311974"/>
                <a:gd name="connsiteX507" fmla="*/ 94846 w 1809181"/>
                <a:gd name="connsiteY507" fmla="*/ 1074546 h 2311974"/>
                <a:gd name="connsiteX508" fmla="*/ 85361 w 1809181"/>
                <a:gd name="connsiteY508" fmla="*/ 1047803 h 2311974"/>
                <a:gd name="connsiteX509" fmla="*/ 80619 w 1809181"/>
                <a:gd name="connsiteY509" fmla="*/ 1025924 h 2311974"/>
                <a:gd name="connsiteX510" fmla="*/ 73506 w 1809181"/>
                <a:gd name="connsiteY510" fmla="*/ 1025924 h 2311974"/>
                <a:gd name="connsiteX511" fmla="*/ 71134 w 1809181"/>
                <a:gd name="connsiteY511" fmla="*/ 1021061 h 2311974"/>
                <a:gd name="connsiteX512" fmla="*/ 85361 w 1809181"/>
                <a:gd name="connsiteY512" fmla="*/ 999182 h 2311974"/>
                <a:gd name="connsiteX513" fmla="*/ 99588 w 1809181"/>
                <a:gd name="connsiteY513" fmla="*/ 1004044 h 2311974"/>
                <a:gd name="connsiteX514" fmla="*/ 101959 w 1809181"/>
                <a:gd name="connsiteY514" fmla="*/ 1011337 h 2311974"/>
                <a:gd name="connsiteX515" fmla="*/ 113815 w 1809181"/>
                <a:gd name="connsiteY515" fmla="*/ 1018630 h 2311974"/>
                <a:gd name="connsiteX516" fmla="*/ 132784 w 1809181"/>
                <a:gd name="connsiteY516" fmla="*/ 1018630 h 2311974"/>
                <a:gd name="connsiteX517" fmla="*/ 135155 w 1809181"/>
                <a:gd name="connsiteY517" fmla="*/ 1025924 h 2311974"/>
                <a:gd name="connsiteX518" fmla="*/ 147011 w 1809181"/>
                <a:gd name="connsiteY518" fmla="*/ 1021061 h 2311974"/>
                <a:gd name="connsiteX519" fmla="*/ 154124 w 1809181"/>
                <a:gd name="connsiteY519" fmla="*/ 1004044 h 2311974"/>
                <a:gd name="connsiteX520" fmla="*/ 208661 w 1809181"/>
                <a:gd name="connsiteY520" fmla="*/ 1006475 h 2311974"/>
                <a:gd name="connsiteX521" fmla="*/ 241857 w 1809181"/>
                <a:gd name="connsiteY521" fmla="*/ 1040510 h 2311974"/>
                <a:gd name="connsiteX522" fmla="*/ 244228 w 1809181"/>
                <a:gd name="connsiteY522" fmla="*/ 1028355 h 2311974"/>
                <a:gd name="connsiteX523" fmla="*/ 237114 w 1809181"/>
                <a:gd name="connsiteY523" fmla="*/ 1028355 h 2311974"/>
                <a:gd name="connsiteX524" fmla="*/ 234743 w 1809181"/>
                <a:gd name="connsiteY524" fmla="*/ 1021061 h 2311974"/>
                <a:gd name="connsiteX525" fmla="*/ 222888 w 1809181"/>
                <a:gd name="connsiteY525" fmla="*/ 1011337 h 2311974"/>
                <a:gd name="connsiteX526" fmla="*/ 227630 w 1809181"/>
                <a:gd name="connsiteY526" fmla="*/ 1004044 h 2311974"/>
                <a:gd name="connsiteX527" fmla="*/ 234743 w 1809181"/>
                <a:gd name="connsiteY527" fmla="*/ 1004044 h 2311974"/>
                <a:gd name="connsiteX528" fmla="*/ 237114 w 1809181"/>
                <a:gd name="connsiteY528" fmla="*/ 991888 h 2311974"/>
                <a:gd name="connsiteX529" fmla="*/ 256084 w 1809181"/>
                <a:gd name="connsiteY529" fmla="*/ 991888 h 2311974"/>
                <a:gd name="connsiteX530" fmla="*/ 258455 w 1809181"/>
                <a:gd name="connsiteY530" fmla="*/ 977302 h 2311974"/>
                <a:gd name="connsiteX531" fmla="*/ 265568 w 1809181"/>
                <a:gd name="connsiteY531" fmla="*/ 979733 h 2311974"/>
                <a:gd name="connsiteX532" fmla="*/ 275053 w 1809181"/>
                <a:gd name="connsiteY532" fmla="*/ 965146 h 2311974"/>
                <a:gd name="connsiteX533" fmla="*/ 296393 w 1809181"/>
                <a:gd name="connsiteY533" fmla="*/ 970008 h 2311974"/>
                <a:gd name="connsiteX534" fmla="*/ 296393 w 1809181"/>
                <a:gd name="connsiteY534" fmla="*/ 977302 h 2311974"/>
                <a:gd name="connsiteX535" fmla="*/ 317733 w 1809181"/>
                <a:gd name="connsiteY535" fmla="*/ 991888 h 2311974"/>
                <a:gd name="connsiteX536" fmla="*/ 317733 w 1809181"/>
                <a:gd name="connsiteY536" fmla="*/ 943266 h 2311974"/>
                <a:gd name="connsiteX537" fmla="*/ 329589 w 1809181"/>
                <a:gd name="connsiteY537" fmla="*/ 935973 h 2311974"/>
                <a:gd name="connsiteX538" fmla="*/ 336702 w 1809181"/>
                <a:gd name="connsiteY538" fmla="*/ 921386 h 2311974"/>
                <a:gd name="connsiteX539" fmla="*/ 353300 w 1809181"/>
                <a:gd name="connsiteY539" fmla="*/ 921386 h 2311974"/>
                <a:gd name="connsiteX540" fmla="*/ 358043 w 1809181"/>
                <a:gd name="connsiteY540" fmla="*/ 909231 h 2311974"/>
                <a:gd name="connsiteX541" fmla="*/ 386496 w 1809181"/>
                <a:gd name="connsiteY541" fmla="*/ 909231 h 2311974"/>
                <a:gd name="connsiteX542" fmla="*/ 386496 w 1809181"/>
                <a:gd name="connsiteY542" fmla="*/ 899507 h 2311974"/>
                <a:gd name="connsiteX543" fmla="*/ 374641 w 1809181"/>
                <a:gd name="connsiteY543" fmla="*/ 894644 h 2311974"/>
                <a:gd name="connsiteX544" fmla="*/ 384125 w 1809181"/>
                <a:gd name="connsiteY544" fmla="*/ 882489 h 2311974"/>
                <a:gd name="connsiteX545" fmla="*/ 367527 w 1809181"/>
                <a:gd name="connsiteY545" fmla="*/ 872764 h 2311974"/>
                <a:gd name="connsiteX546" fmla="*/ 374641 w 1809181"/>
                <a:gd name="connsiteY546" fmla="*/ 865471 h 2311974"/>
                <a:gd name="connsiteX547" fmla="*/ 379383 w 1809181"/>
                <a:gd name="connsiteY547" fmla="*/ 867902 h 2311974"/>
                <a:gd name="connsiteX548" fmla="*/ 384125 w 1809181"/>
                <a:gd name="connsiteY548" fmla="*/ 860609 h 2311974"/>
                <a:gd name="connsiteX549" fmla="*/ 379383 w 1809181"/>
                <a:gd name="connsiteY549" fmla="*/ 860609 h 2311974"/>
                <a:gd name="connsiteX550" fmla="*/ 391239 w 1809181"/>
                <a:gd name="connsiteY550" fmla="*/ 853316 h 2311974"/>
                <a:gd name="connsiteX551" fmla="*/ 393610 w 1809181"/>
                <a:gd name="connsiteY551" fmla="*/ 846022 h 2311974"/>
                <a:gd name="connsiteX552" fmla="*/ 400723 w 1809181"/>
                <a:gd name="connsiteY552" fmla="*/ 858178 h 2311974"/>
                <a:gd name="connsiteX553" fmla="*/ 407837 w 1809181"/>
                <a:gd name="connsiteY553" fmla="*/ 853316 h 2311974"/>
                <a:gd name="connsiteX554" fmla="*/ 407837 w 1809181"/>
                <a:gd name="connsiteY554" fmla="*/ 831436 h 2311974"/>
                <a:gd name="connsiteX555" fmla="*/ 414950 w 1809181"/>
                <a:gd name="connsiteY555" fmla="*/ 831436 h 2311974"/>
                <a:gd name="connsiteX556" fmla="*/ 414950 w 1809181"/>
                <a:gd name="connsiteY556" fmla="*/ 811987 h 2311974"/>
                <a:gd name="connsiteX557" fmla="*/ 422063 w 1809181"/>
                <a:gd name="connsiteY557" fmla="*/ 809556 h 2311974"/>
                <a:gd name="connsiteX558" fmla="*/ 429177 w 1809181"/>
                <a:gd name="connsiteY558" fmla="*/ 802263 h 2311974"/>
                <a:gd name="connsiteX559" fmla="*/ 445775 w 1809181"/>
                <a:gd name="connsiteY559" fmla="*/ 804694 h 2311974"/>
                <a:gd name="connsiteX560" fmla="*/ 445775 w 1809181"/>
                <a:gd name="connsiteY560" fmla="*/ 809556 h 2311974"/>
                <a:gd name="connsiteX561" fmla="*/ 452888 w 1809181"/>
                <a:gd name="connsiteY561" fmla="*/ 804694 h 2311974"/>
                <a:gd name="connsiteX562" fmla="*/ 460002 w 1809181"/>
                <a:gd name="connsiteY562" fmla="*/ 804694 h 2311974"/>
                <a:gd name="connsiteX563" fmla="*/ 460002 w 1809181"/>
                <a:gd name="connsiteY563" fmla="*/ 802263 h 2311974"/>
                <a:gd name="connsiteX564" fmla="*/ 474229 w 1809181"/>
                <a:gd name="connsiteY564" fmla="*/ 797400 h 2311974"/>
                <a:gd name="connsiteX565" fmla="*/ 469486 w 1809181"/>
                <a:gd name="connsiteY565" fmla="*/ 777952 h 2311974"/>
                <a:gd name="connsiteX566" fmla="*/ 462373 w 1809181"/>
                <a:gd name="connsiteY566" fmla="*/ 770658 h 2311974"/>
                <a:gd name="connsiteX567" fmla="*/ 467115 w 1809181"/>
                <a:gd name="connsiteY567" fmla="*/ 768227 h 2311974"/>
                <a:gd name="connsiteX568" fmla="*/ 493198 w 1809181"/>
                <a:gd name="connsiteY568" fmla="*/ 763365 h 2311974"/>
                <a:gd name="connsiteX569" fmla="*/ 535878 w 1809181"/>
                <a:gd name="connsiteY569" fmla="*/ 741485 h 2311974"/>
                <a:gd name="connsiteX570" fmla="*/ 524023 w 1809181"/>
                <a:gd name="connsiteY570" fmla="*/ 726899 h 2311974"/>
                <a:gd name="connsiteX571" fmla="*/ 469486 w 1809181"/>
                <a:gd name="connsiteY571" fmla="*/ 705019 h 2311974"/>
                <a:gd name="connsiteX572" fmla="*/ 493198 w 1809181"/>
                <a:gd name="connsiteY572" fmla="*/ 680708 h 2311974"/>
                <a:gd name="connsiteX573" fmla="*/ 500311 w 1809181"/>
                <a:gd name="connsiteY573" fmla="*/ 673414 h 2311974"/>
                <a:gd name="connsiteX574" fmla="*/ 528765 w 1809181"/>
                <a:gd name="connsiteY574" fmla="*/ 670983 h 2311974"/>
                <a:gd name="connsiteX575" fmla="*/ 616497 w 1809181"/>
                <a:gd name="connsiteY575" fmla="*/ 692863 h 2311974"/>
                <a:gd name="connsiteX576" fmla="*/ 630724 w 1809181"/>
                <a:gd name="connsiteY576" fmla="*/ 688001 h 2311974"/>
                <a:gd name="connsiteX577" fmla="*/ 630724 w 1809181"/>
                <a:gd name="connsiteY577" fmla="*/ 695294 h 2311974"/>
                <a:gd name="connsiteX578" fmla="*/ 640208 w 1809181"/>
                <a:gd name="connsiteY578" fmla="*/ 695294 h 2311974"/>
                <a:gd name="connsiteX579" fmla="*/ 644951 w 1809181"/>
                <a:gd name="connsiteY579" fmla="*/ 678277 h 2311974"/>
                <a:gd name="connsiteX580" fmla="*/ 652064 w 1809181"/>
                <a:gd name="connsiteY580" fmla="*/ 666121 h 2311974"/>
                <a:gd name="connsiteX581" fmla="*/ 663920 w 1809181"/>
                <a:gd name="connsiteY581" fmla="*/ 688001 h 2311974"/>
                <a:gd name="connsiteX582" fmla="*/ 671033 w 1809181"/>
                <a:gd name="connsiteY582" fmla="*/ 685570 h 2311974"/>
                <a:gd name="connsiteX583" fmla="*/ 685260 w 1809181"/>
                <a:gd name="connsiteY583" fmla="*/ 700156 h 2311974"/>
                <a:gd name="connsiteX584" fmla="*/ 685260 w 1809181"/>
                <a:gd name="connsiteY584" fmla="*/ 700156 h 2311974"/>
                <a:gd name="connsiteX585" fmla="*/ 671033 w 1809181"/>
                <a:gd name="connsiteY585" fmla="*/ 685570 h 2311974"/>
                <a:gd name="connsiteX586" fmla="*/ 663920 w 1809181"/>
                <a:gd name="connsiteY586" fmla="*/ 688001 h 2311974"/>
                <a:gd name="connsiteX587" fmla="*/ 652064 w 1809181"/>
                <a:gd name="connsiteY587" fmla="*/ 666121 h 2311974"/>
                <a:gd name="connsiteX588" fmla="*/ 652064 w 1809181"/>
                <a:gd name="connsiteY588" fmla="*/ 658827 h 2311974"/>
                <a:gd name="connsiteX589" fmla="*/ 673404 w 1809181"/>
                <a:gd name="connsiteY589" fmla="*/ 646672 h 2311974"/>
                <a:gd name="connsiteX590" fmla="*/ 666291 w 1809181"/>
                <a:gd name="connsiteY590" fmla="*/ 639379 h 2311974"/>
                <a:gd name="connsiteX591" fmla="*/ 697116 w 1809181"/>
                <a:gd name="connsiteY591" fmla="*/ 629654 h 2311974"/>
                <a:gd name="connsiteX592" fmla="*/ 692374 w 1809181"/>
                <a:gd name="connsiteY592" fmla="*/ 615068 h 2311974"/>
                <a:gd name="connsiteX593" fmla="*/ 659178 w 1809181"/>
                <a:gd name="connsiteY593" fmla="*/ 610205 h 2311974"/>
                <a:gd name="connsiteX594" fmla="*/ 656806 w 1809181"/>
                <a:gd name="connsiteY594" fmla="*/ 595619 h 2311974"/>
                <a:gd name="connsiteX595" fmla="*/ 666291 w 1809181"/>
                <a:gd name="connsiteY595" fmla="*/ 534841 h 2311974"/>
                <a:gd name="connsiteX596" fmla="*/ 656806 w 1809181"/>
                <a:gd name="connsiteY596" fmla="*/ 525117 h 2311974"/>
                <a:gd name="connsiteX597" fmla="*/ 656806 w 1809181"/>
                <a:gd name="connsiteY597" fmla="*/ 503237 h 2311974"/>
                <a:gd name="connsiteX598" fmla="*/ 640208 w 1809181"/>
                <a:gd name="connsiteY598" fmla="*/ 503237 h 2311974"/>
                <a:gd name="connsiteX599" fmla="*/ 644951 w 1809181"/>
                <a:gd name="connsiteY599" fmla="*/ 471633 h 2311974"/>
                <a:gd name="connsiteX600" fmla="*/ 637837 w 1809181"/>
                <a:gd name="connsiteY600" fmla="*/ 464340 h 2311974"/>
                <a:gd name="connsiteX601" fmla="*/ 640208 w 1809181"/>
                <a:gd name="connsiteY601" fmla="*/ 444891 h 2311974"/>
                <a:gd name="connsiteX602" fmla="*/ 659178 w 1809181"/>
                <a:gd name="connsiteY602" fmla="*/ 444891 h 2311974"/>
                <a:gd name="connsiteX603" fmla="*/ 678147 w 1809181"/>
                <a:gd name="connsiteY603" fmla="*/ 430304 h 2311974"/>
                <a:gd name="connsiteX604" fmla="*/ 680518 w 1809181"/>
                <a:gd name="connsiteY604" fmla="*/ 427873 h 2311974"/>
                <a:gd name="connsiteX605" fmla="*/ 659178 w 1809181"/>
                <a:gd name="connsiteY605" fmla="*/ 423011 h 2311974"/>
                <a:gd name="connsiteX606" fmla="*/ 666291 w 1809181"/>
                <a:gd name="connsiteY606" fmla="*/ 405993 h 2311974"/>
                <a:gd name="connsiteX607" fmla="*/ 692374 w 1809181"/>
                <a:gd name="connsiteY607" fmla="*/ 408424 h 2311974"/>
                <a:gd name="connsiteX608" fmla="*/ 687631 w 1809181"/>
                <a:gd name="connsiteY608" fmla="*/ 388975 h 2311974"/>
                <a:gd name="connsiteX609" fmla="*/ 687631 w 1809181"/>
                <a:gd name="connsiteY609" fmla="*/ 374389 h 2311974"/>
                <a:gd name="connsiteX610" fmla="*/ 704229 w 1809181"/>
                <a:gd name="connsiteY610" fmla="*/ 374389 h 2311974"/>
                <a:gd name="connsiteX611" fmla="*/ 706600 w 1809181"/>
                <a:gd name="connsiteY611" fmla="*/ 367096 h 2311974"/>
                <a:gd name="connsiteX612" fmla="*/ 713714 w 1809181"/>
                <a:gd name="connsiteY612" fmla="*/ 364665 h 2311974"/>
                <a:gd name="connsiteX613" fmla="*/ 711343 w 1809181"/>
                <a:gd name="connsiteY613" fmla="*/ 347647 h 2311974"/>
                <a:gd name="connsiteX614" fmla="*/ 739796 w 1809181"/>
                <a:gd name="connsiteY614" fmla="*/ 337922 h 2311974"/>
                <a:gd name="connsiteX615" fmla="*/ 727941 w 1809181"/>
                <a:gd name="connsiteY615" fmla="*/ 333060 h 2311974"/>
                <a:gd name="connsiteX616" fmla="*/ 725569 w 1809181"/>
                <a:gd name="connsiteY616" fmla="*/ 311180 h 2311974"/>
                <a:gd name="connsiteX617" fmla="*/ 718456 w 1809181"/>
                <a:gd name="connsiteY617" fmla="*/ 308749 h 2311974"/>
                <a:gd name="connsiteX618" fmla="*/ 725569 w 1809181"/>
                <a:gd name="connsiteY618" fmla="*/ 299025 h 2311974"/>
                <a:gd name="connsiteX619" fmla="*/ 725569 w 1809181"/>
                <a:gd name="connsiteY619" fmla="*/ 296594 h 2311974"/>
                <a:gd name="connsiteX620" fmla="*/ 713714 w 1809181"/>
                <a:gd name="connsiteY620" fmla="*/ 291732 h 2311974"/>
                <a:gd name="connsiteX621" fmla="*/ 704229 w 1809181"/>
                <a:gd name="connsiteY621" fmla="*/ 299025 h 2311974"/>
                <a:gd name="connsiteX622" fmla="*/ 692374 w 1809181"/>
                <a:gd name="connsiteY622" fmla="*/ 282007 h 2311974"/>
                <a:gd name="connsiteX623" fmla="*/ 706600 w 1809181"/>
                <a:gd name="connsiteY623" fmla="*/ 255265 h 2311974"/>
                <a:gd name="connsiteX624" fmla="*/ 713714 w 1809181"/>
                <a:gd name="connsiteY624" fmla="*/ 267421 h 2311974"/>
                <a:gd name="connsiteX625" fmla="*/ 732683 w 1809181"/>
                <a:gd name="connsiteY625" fmla="*/ 240679 h 2311974"/>
                <a:gd name="connsiteX626" fmla="*/ 742167 w 1809181"/>
                <a:gd name="connsiteY626" fmla="*/ 240679 h 2311974"/>
                <a:gd name="connsiteX627" fmla="*/ 742167 w 1809181"/>
                <a:gd name="connsiteY627" fmla="*/ 233385 h 2311974"/>
                <a:gd name="connsiteX628" fmla="*/ 720827 w 1809181"/>
                <a:gd name="connsiteY628" fmla="*/ 218799 h 2311974"/>
                <a:gd name="connsiteX629" fmla="*/ 727941 w 1809181"/>
                <a:gd name="connsiteY629" fmla="*/ 199350 h 2311974"/>
                <a:gd name="connsiteX630" fmla="*/ 754023 w 1809181"/>
                <a:gd name="connsiteY630" fmla="*/ 199350 h 2311974"/>
                <a:gd name="connsiteX631" fmla="*/ 761137 w 1809181"/>
                <a:gd name="connsiteY631" fmla="*/ 192057 h 2311974"/>
                <a:gd name="connsiteX632" fmla="*/ 732683 w 1809181"/>
                <a:gd name="connsiteY632" fmla="*/ 150728 h 2311974"/>
                <a:gd name="connsiteX633" fmla="*/ 742167 w 1809181"/>
                <a:gd name="connsiteY633" fmla="*/ 131279 h 2311974"/>
                <a:gd name="connsiteX634" fmla="*/ 775363 w 1809181"/>
                <a:gd name="connsiteY634" fmla="*/ 116693 h 2311974"/>
                <a:gd name="connsiteX635" fmla="*/ 780106 w 1809181"/>
                <a:gd name="connsiteY635" fmla="*/ 131279 h 2311974"/>
                <a:gd name="connsiteX636" fmla="*/ 801446 w 1809181"/>
                <a:gd name="connsiteY636" fmla="*/ 116693 h 2311974"/>
                <a:gd name="connsiteX637" fmla="*/ 796704 w 1809181"/>
                <a:gd name="connsiteY637" fmla="*/ 109399 h 2311974"/>
                <a:gd name="connsiteX638" fmla="*/ 813302 w 1809181"/>
                <a:gd name="connsiteY638" fmla="*/ 102106 h 2311974"/>
                <a:gd name="connsiteX639" fmla="*/ 813302 w 1809181"/>
                <a:gd name="connsiteY639" fmla="*/ 94813 h 2311974"/>
                <a:gd name="connsiteX640" fmla="*/ 822786 w 1809181"/>
                <a:gd name="connsiteY640" fmla="*/ 87519 h 2311974"/>
                <a:gd name="connsiteX641" fmla="*/ 808559 w 1809181"/>
                <a:gd name="connsiteY641" fmla="*/ 53484 h 2311974"/>
                <a:gd name="connsiteX642" fmla="*/ 806188 w 1809181"/>
                <a:gd name="connsiteY642" fmla="*/ 7293 h 2311974"/>
                <a:gd name="connsiteX643" fmla="*/ 848869 w 1809181"/>
                <a:gd name="connsiteY643" fmla="*/ 17018 h 2311974"/>
                <a:gd name="connsiteX644" fmla="*/ 870209 w 1809181"/>
                <a:gd name="connsiteY644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99588 w 1809181"/>
                <a:gd name="connsiteY425" fmla="*/ 1896257 h 2311974"/>
                <a:gd name="connsiteX426" fmla="*/ 85361 w 1809181"/>
                <a:gd name="connsiteY426" fmla="*/ 1867083 h 2311974"/>
                <a:gd name="connsiteX427" fmla="*/ 78248 w 1809181"/>
                <a:gd name="connsiteY427" fmla="*/ 1813599 h 2311974"/>
                <a:gd name="connsiteX428" fmla="*/ 71134 w 1809181"/>
                <a:gd name="connsiteY428" fmla="*/ 1813599 h 2311974"/>
                <a:gd name="connsiteX429" fmla="*/ 64021 w 1809181"/>
                <a:gd name="connsiteY429" fmla="*/ 1764977 h 2311974"/>
                <a:gd name="connsiteX430" fmla="*/ 23712 w 1809181"/>
                <a:gd name="connsiteY430" fmla="*/ 1772271 h 2311974"/>
                <a:gd name="connsiteX431" fmla="*/ 23712 w 1809181"/>
                <a:gd name="connsiteY431" fmla="*/ 1750391 h 2311974"/>
                <a:gd name="connsiteX432" fmla="*/ 26083 w 1809181"/>
                <a:gd name="connsiteY432" fmla="*/ 1747960 h 2311974"/>
                <a:gd name="connsiteX433" fmla="*/ 30825 w 1809181"/>
                <a:gd name="connsiteY433" fmla="*/ 1733373 h 2311974"/>
                <a:gd name="connsiteX434" fmla="*/ 30825 w 1809181"/>
                <a:gd name="connsiteY434" fmla="*/ 1723649 h 2311974"/>
                <a:gd name="connsiteX435" fmla="*/ 18969 w 1809181"/>
                <a:gd name="connsiteY435" fmla="*/ 1723649 h 2311974"/>
                <a:gd name="connsiteX436" fmla="*/ 16598 w 1809181"/>
                <a:gd name="connsiteY436" fmla="*/ 1701769 h 2311974"/>
                <a:gd name="connsiteX437" fmla="*/ 4743 w 1809181"/>
                <a:gd name="connsiteY437" fmla="*/ 1701769 h 2311974"/>
                <a:gd name="connsiteX438" fmla="*/ 0 w 1809181"/>
                <a:gd name="connsiteY438" fmla="*/ 1684751 h 2311974"/>
                <a:gd name="connsiteX439" fmla="*/ 23712 w 1809181"/>
                <a:gd name="connsiteY439" fmla="*/ 1675027 h 2311974"/>
                <a:gd name="connsiteX440" fmla="*/ 23712 w 1809181"/>
                <a:gd name="connsiteY440" fmla="*/ 1672596 h 2311974"/>
                <a:gd name="connsiteX441" fmla="*/ 47423 w 1809181"/>
                <a:gd name="connsiteY441" fmla="*/ 1672596 h 2311974"/>
                <a:gd name="connsiteX442" fmla="*/ 40310 w 1809181"/>
                <a:gd name="connsiteY442" fmla="*/ 1638560 h 2311974"/>
                <a:gd name="connsiteX443" fmla="*/ 18969 w 1809181"/>
                <a:gd name="connsiteY443" fmla="*/ 1643422 h 2311974"/>
                <a:gd name="connsiteX444" fmla="*/ 16598 w 1809181"/>
                <a:gd name="connsiteY444" fmla="*/ 1611818 h 2311974"/>
                <a:gd name="connsiteX445" fmla="*/ 23712 w 1809181"/>
                <a:gd name="connsiteY445" fmla="*/ 1611818 h 2311974"/>
                <a:gd name="connsiteX446" fmla="*/ 11856 w 1809181"/>
                <a:gd name="connsiteY446" fmla="*/ 1602094 h 2311974"/>
                <a:gd name="connsiteX447" fmla="*/ 23712 w 1809181"/>
                <a:gd name="connsiteY447" fmla="*/ 1597232 h 2311974"/>
                <a:gd name="connsiteX448" fmla="*/ 16598 w 1809181"/>
                <a:gd name="connsiteY448" fmla="*/ 1582645 h 2311974"/>
                <a:gd name="connsiteX449" fmla="*/ 18969 w 1809181"/>
                <a:gd name="connsiteY449" fmla="*/ 1570489 h 2311974"/>
                <a:gd name="connsiteX450" fmla="*/ 18969 w 1809181"/>
                <a:gd name="connsiteY450" fmla="*/ 1553472 h 2311974"/>
                <a:gd name="connsiteX451" fmla="*/ 30825 w 1809181"/>
                <a:gd name="connsiteY451" fmla="*/ 1548610 h 2311974"/>
                <a:gd name="connsiteX452" fmla="*/ 30825 w 1809181"/>
                <a:gd name="connsiteY452" fmla="*/ 1541316 h 2311974"/>
                <a:gd name="connsiteX453" fmla="*/ 37939 w 1809181"/>
                <a:gd name="connsiteY453" fmla="*/ 1548610 h 2311974"/>
                <a:gd name="connsiteX454" fmla="*/ 52165 w 1809181"/>
                <a:gd name="connsiteY454" fmla="*/ 1541316 h 2311974"/>
                <a:gd name="connsiteX455" fmla="*/ 47423 w 1809181"/>
                <a:gd name="connsiteY455" fmla="*/ 1541316 h 2311974"/>
                <a:gd name="connsiteX456" fmla="*/ 54537 w 1809181"/>
                <a:gd name="connsiteY456" fmla="*/ 1538885 h 2311974"/>
                <a:gd name="connsiteX457" fmla="*/ 59279 w 1809181"/>
                <a:gd name="connsiteY457" fmla="*/ 1546179 h 2311974"/>
                <a:gd name="connsiteX458" fmla="*/ 66392 w 1809181"/>
                <a:gd name="connsiteY458" fmla="*/ 1546179 h 2311974"/>
                <a:gd name="connsiteX459" fmla="*/ 80619 w 1809181"/>
                <a:gd name="connsiteY459" fmla="*/ 1553472 h 2311974"/>
                <a:gd name="connsiteX460" fmla="*/ 85361 w 1809181"/>
                <a:gd name="connsiteY460" fmla="*/ 1548610 h 2311974"/>
                <a:gd name="connsiteX461" fmla="*/ 94846 w 1809181"/>
                <a:gd name="connsiteY461" fmla="*/ 1560765 h 2311974"/>
                <a:gd name="connsiteX462" fmla="*/ 99588 w 1809181"/>
                <a:gd name="connsiteY462" fmla="*/ 1570489 h 2311974"/>
                <a:gd name="connsiteX463" fmla="*/ 106702 w 1809181"/>
                <a:gd name="connsiteY463" fmla="*/ 1568058 h 2311974"/>
                <a:gd name="connsiteX464" fmla="*/ 113815 w 1809181"/>
                <a:gd name="connsiteY464" fmla="*/ 1575352 h 2311974"/>
                <a:gd name="connsiteX465" fmla="*/ 128042 w 1809181"/>
                <a:gd name="connsiteY465" fmla="*/ 1570489 h 2311974"/>
                <a:gd name="connsiteX466" fmla="*/ 132784 w 1809181"/>
                <a:gd name="connsiteY466" fmla="*/ 1582645 h 2311974"/>
                <a:gd name="connsiteX467" fmla="*/ 154124 w 1809181"/>
                <a:gd name="connsiteY467" fmla="*/ 1587507 h 2311974"/>
                <a:gd name="connsiteX468" fmla="*/ 154124 w 1809181"/>
                <a:gd name="connsiteY468" fmla="*/ 1570489 h 2311974"/>
                <a:gd name="connsiteX469" fmla="*/ 163609 w 1809181"/>
                <a:gd name="connsiteY469" fmla="*/ 1570489 h 2311974"/>
                <a:gd name="connsiteX470" fmla="*/ 173094 w 1809181"/>
                <a:gd name="connsiteY470" fmla="*/ 1553472 h 2311974"/>
                <a:gd name="connsiteX471" fmla="*/ 161238 w 1809181"/>
                <a:gd name="connsiteY471" fmla="*/ 1473246 h 2311974"/>
                <a:gd name="connsiteX472" fmla="*/ 168351 w 1809181"/>
                <a:gd name="connsiteY472" fmla="*/ 1478108 h 2311974"/>
                <a:gd name="connsiteX473" fmla="*/ 173094 w 1809181"/>
                <a:gd name="connsiteY473" fmla="*/ 1465952 h 2311974"/>
                <a:gd name="connsiteX474" fmla="*/ 180207 w 1809181"/>
                <a:gd name="connsiteY474" fmla="*/ 1470814 h 2311974"/>
                <a:gd name="connsiteX475" fmla="*/ 180207 w 1809181"/>
                <a:gd name="connsiteY475" fmla="*/ 1465952 h 2311974"/>
                <a:gd name="connsiteX476" fmla="*/ 194434 w 1809181"/>
                <a:gd name="connsiteY476" fmla="*/ 1465952 h 2311974"/>
                <a:gd name="connsiteX477" fmla="*/ 180207 w 1809181"/>
                <a:gd name="connsiteY477" fmla="*/ 1376002 h 2311974"/>
                <a:gd name="connsiteX478" fmla="*/ 161238 w 1809181"/>
                <a:gd name="connsiteY478" fmla="*/ 1380864 h 2311974"/>
                <a:gd name="connsiteX479" fmla="*/ 161238 w 1809181"/>
                <a:gd name="connsiteY479" fmla="*/ 1373571 h 2311974"/>
                <a:gd name="connsiteX480" fmla="*/ 135155 w 1809181"/>
                <a:gd name="connsiteY480" fmla="*/ 1373571 h 2311974"/>
                <a:gd name="connsiteX481" fmla="*/ 132784 w 1809181"/>
                <a:gd name="connsiteY481" fmla="*/ 1346829 h 2311974"/>
                <a:gd name="connsiteX482" fmla="*/ 132784 w 1809181"/>
                <a:gd name="connsiteY482" fmla="*/ 1334673 h 2311974"/>
                <a:gd name="connsiteX483" fmla="*/ 139898 w 1809181"/>
                <a:gd name="connsiteY483" fmla="*/ 1327380 h 2311974"/>
                <a:gd name="connsiteX484" fmla="*/ 135155 w 1809181"/>
                <a:gd name="connsiteY484" fmla="*/ 1305500 h 2311974"/>
                <a:gd name="connsiteX485" fmla="*/ 142269 w 1809181"/>
                <a:gd name="connsiteY485" fmla="*/ 1303069 h 2311974"/>
                <a:gd name="connsiteX486" fmla="*/ 139898 w 1809181"/>
                <a:gd name="connsiteY486" fmla="*/ 1298207 h 2311974"/>
                <a:gd name="connsiteX487" fmla="*/ 142269 w 1809181"/>
                <a:gd name="connsiteY487" fmla="*/ 1295775 h 2311974"/>
                <a:gd name="connsiteX488" fmla="*/ 149382 w 1809181"/>
                <a:gd name="connsiteY488" fmla="*/ 1295775 h 2311974"/>
                <a:gd name="connsiteX489" fmla="*/ 149382 w 1809181"/>
                <a:gd name="connsiteY489" fmla="*/ 1276327 h 2311974"/>
                <a:gd name="connsiteX490" fmla="*/ 142269 w 1809181"/>
                <a:gd name="connsiteY490" fmla="*/ 1276327 h 2311974"/>
                <a:gd name="connsiteX491" fmla="*/ 142269 w 1809181"/>
                <a:gd name="connsiteY491" fmla="*/ 1247154 h 2311974"/>
                <a:gd name="connsiteX492" fmla="*/ 154124 w 1809181"/>
                <a:gd name="connsiteY492" fmla="*/ 1242291 h 2311974"/>
                <a:gd name="connsiteX493" fmla="*/ 149382 w 1809181"/>
                <a:gd name="connsiteY493" fmla="*/ 1220411 h 2311974"/>
                <a:gd name="connsiteX494" fmla="*/ 180207 w 1809181"/>
                <a:gd name="connsiteY494" fmla="*/ 1215549 h 2311974"/>
                <a:gd name="connsiteX495" fmla="*/ 175465 w 1809181"/>
                <a:gd name="connsiteY495" fmla="*/ 1198532 h 2311974"/>
                <a:gd name="connsiteX496" fmla="*/ 161238 w 1809181"/>
                <a:gd name="connsiteY496" fmla="*/ 1193669 h 2311974"/>
                <a:gd name="connsiteX497" fmla="*/ 154124 w 1809181"/>
                <a:gd name="connsiteY497" fmla="*/ 1179083 h 2311974"/>
                <a:gd name="connsiteX498" fmla="*/ 132784 w 1809181"/>
                <a:gd name="connsiteY498" fmla="*/ 1179083 h 2311974"/>
                <a:gd name="connsiteX499" fmla="*/ 128042 w 1809181"/>
                <a:gd name="connsiteY499" fmla="*/ 1157203 h 2311974"/>
                <a:gd name="connsiteX500" fmla="*/ 118557 w 1809181"/>
                <a:gd name="connsiteY500" fmla="*/ 1157203 h 2311974"/>
                <a:gd name="connsiteX501" fmla="*/ 99588 w 1809181"/>
                <a:gd name="connsiteY501" fmla="*/ 1157203 h 2311974"/>
                <a:gd name="connsiteX502" fmla="*/ 94846 w 1809181"/>
                <a:gd name="connsiteY502" fmla="*/ 1132892 h 2311974"/>
                <a:gd name="connsiteX503" fmla="*/ 87732 w 1809181"/>
                <a:gd name="connsiteY503" fmla="*/ 1115874 h 2311974"/>
                <a:gd name="connsiteX504" fmla="*/ 85361 w 1809181"/>
                <a:gd name="connsiteY504" fmla="*/ 1084270 h 2311974"/>
                <a:gd name="connsiteX505" fmla="*/ 92475 w 1809181"/>
                <a:gd name="connsiteY505" fmla="*/ 1084270 h 2311974"/>
                <a:gd name="connsiteX506" fmla="*/ 94846 w 1809181"/>
                <a:gd name="connsiteY506" fmla="*/ 1074546 h 2311974"/>
                <a:gd name="connsiteX507" fmla="*/ 85361 w 1809181"/>
                <a:gd name="connsiteY507" fmla="*/ 1047803 h 2311974"/>
                <a:gd name="connsiteX508" fmla="*/ 80619 w 1809181"/>
                <a:gd name="connsiteY508" fmla="*/ 1025924 h 2311974"/>
                <a:gd name="connsiteX509" fmla="*/ 73506 w 1809181"/>
                <a:gd name="connsiteY509" fmla="*/ 1025924 h 2311974"/>
                <a:gd name="connsiteX510" fmla="*/ 71134 w 1809181"/>
                <a:gd name="connsiteY510" fmla="*/ 1021061 h 2311974"/>
                <a:gd name="connsiteX511" fmla="*/ 85361 w 1809181"/>
                <a:gd name="connsiteY511" fmla="*/ 999182 h 2311974"/>
                <a:gd name="connsiteX512" fmla="*/ 99588 w 1809181"/>
                <a:gd name="connsiteY512" fmla="*/ 1004044 h 2311974"/>
                <a:gd name="connsiteX513" fmla="*/ 101959 w 1809181"/>
                <a:gd name="connsiteY513" fmla="*/ 1011337 h 2311974"/>
                <a:gd name="connsiteX514" fmla="*/ 113815 w 1809181"/>
                <a:gd name="connsiteY514" fmla="*/ 1018630 h 2311974"/>
                <a:gd name="connsiteX515" fmla="*/ 132784 w 1809181"/>
                <a:gd name="connsiteY515" fmla="*/ 1018630 h 2311974"/>
                <a:gd name="connsiteX516" fmla="*/ 135155 w 1809181"/>
                <a:gd name="connsiteY516" fmla="*/ 1025924 h 2311974"/>
                <a:gd name="connsiteX517" fmla="*/ 147011 w 1809181"/>
                <a:gd name="connsiteY517" fmla="*/ 1021061 h 2311974"/>
                <a:gd name="connsiteX518" fmla="*/ 154124 w 1809181"/>
                <a:gd name="connsiteY518" fmla="*/ 1004044 h 2311974"/>
                <a:gd name="connsiteX519" fmla="*/ 208661 w 1809181"/>
                <a:gd name="connsiteY519" fmla="*/ 1006475 h 2311974"/>
                <a:gd name="connsiteX520" fmla="*/ 241857 w 1809181"/>
                <a:gd name="connsiteY520" fmla="*/ 1040510 h 2311974"/>
                <a:gd name="connsiteX521" fmla="*/ 244228 w 1809181"/>
                <a:gd name="connsiteY521" fmla="*/ 1028355 h 2311974"/>
                <a:gd name="connsiteX522" fmla="*/ 237114 w 1809181"/>
                <a:gd name="connsiteY522" fmla="*/ 1028355 h 2311974"/>
                <a:gd name="connsiteX523" fmla="*/ 234743 w 1809181"/>
                <a:gd name="connsiteY523" fmla="*/ 1021061 h 2311974"/>
                <a:gd name="connsiteX524" fmla="*/ 222888 w 1809181"/>
                <a:gd name="connsiteY524" fmla="*/ 1011337 h 2311974"/>
                <a:gd name="connsiteX525" fmla="*/ 227630 w 1809181"/>
                <a:gd name="connsiteY525" fmla="*/ 1004044 h 2311974"/>
                <a:gd name="connsiteX526" fmla="*/ 234743 w 1809181"/>
                <a:gd name="connsiteY526" fmla="*/ 1004044 h 2311974"/>
                <a:gd name="connsiteX527" fmla="*/ 237114 w 1809181"/>
                <a:gd name="connsiteY527" fmla="*/ 991888 h 2311974"/>
                <a:gd name="connsiteX528" fmla="*/ 256084 w 1809181"/>
                <a:gd name="connsiteY528" fmla="*/ 991888 h 2311974"/>
                <a:gd name="connsiteX529" fmla="*/ 258455 w 1809181"/>
                <a:gd name="connsiteY529" fmla="*/ 977302 h 2311974"/>
                <a:gd name="connsiteX530" fmla="*/ 265568 w 1809181"/>
                <a:gd name="connsiteY530" fmla="*/ 979733 h 2311974"/>
                <a:gd name="connsiteX531" fmla="*/ 275053 w 1809181"/>
                <a:gd name="connsiteY531" fmla="*/ 965146 h 2311974"/>
                <a:gd name="connsiteX532" fmla="*/ 296393 w 1809181"/>
                <a:gd name="connsiteY532" fmla="*/ 970008 h 2311974"/>
                <a:gd name="connsiteX533" fmla="*/ 296393 w 1809181"/>
                <a:gd name="connsiteY533" fmla="*/ 977302 h 2311974"/>
                <a:gd name="connsiteX534" fmla="*/ 317733 w 1809181"/>
                <a:gd name="connsiteY534" fmla="*/ 991888 h 2311974"/>
                <a:gd name="connsiteX535" fmla="*/ 317733 w 1809181"/>
                <a:gd name="connsiteY535" fmla="*/ 943266 h 2311974"/>
                <a:gd name="connsiteX536" fmla="*/ 329589 w 1809181"/>
                <a:gd name="connsiteY536" fmla="*/ 935973 h 2311974"/>
                <a:gd name="connsiteX537" fmla="*/ 336702 w 1809181"/>
                <a:gd name="connsiteY537" fmla="*/ 921386 h 2311974"/>
                <a:gd name="connsiteX538" fmla="*/ 353300 w 1809181"/>
                <a:gd name="connsiteY538" fmla="*/ 921386 h 2311974"/>
                <a:gd name="connsiteX539" fmla="*/ 358043 w 1809181"/>
                <a:gd name="connsiteY539" fmla="*/ 909231 h 2311974"/>
                <a:gd name="connsiteX540" fmla="*/ 386496 w 1809181"/>
                <a:gd name="connsiteY540" fmla="*/ 909231 h 2311974"/>
                <a:gd name="connsiteX541" fmla="*/ 386496 w 1809181"/>
                <a:gd name="connsiteY541" fmla="*/ 899507 h 2311974"/>
                <a:gd name="connsiteX542" fmla="*/ 374641 w 1809181"/>
                <a:gd name="connsiteY542" fmla="*/ 894644 h 2311974"/>
                <a:gd name="connsiteX543" fmla="*/ 384125 w 1809181"/>
                <a:gd name="connsiteY543" fmla="*/ 882489 h 2311974"/>
                <a:gd name="connsiteX544" fmla="*/ 367527 w 1809181"/>
                <a:gd name="connsiteY544" fmla="*/ 872764 h 2311974"/>
                <a:gd name="connsiteX545" fmla="*/ 374641 w 1809181"/>
                <a:gd name="connsiteY545" fmla="*/ 865471 h 2311974"/>
                <a:gd name="connsiteX546" fmla="*/ 379383 w 1809181"/>
                <a:gd name="connsiteY546" fmla="*/ 867902 h 2311974"/>
                <a:gd name="connsiteX547" fmla="*/ 384125 w 1809181"/>
                <a:gd name="connsiteY547" fmla="*/ 860609 h 2311974"/>
                <a:gd name="connsiteX548" fmla="*/ 379383 w 1809181"/>
                <a:gd name="connsiteY548" fmla="*/ 860609 h 2311974"/>
                <a:gd name="connsiteX549" fmla="*/ 391239 w 1809181"/>
                <a:gd name="connsiteY549" fmla="*/ 853316 h 2311974"/>
                <a:gd name="connsiteX550" fmla="*/ 393610 w 1809181"/>
                <a:gd name="connsiteY550" fmla="*/ 846022 h 2311974"/>
                <a:gd name="connsiteX551" fmla="*/ 400723 w 1809181"/>
                <a:gd name="connsiteY551" fmla="*/ 858178 h 2311974"/>
                <a:gd name="connsiteX552" fmla="*/ 407837 w 1809181"/>
                <a:gd name="connsiteY552" fmla="*/ 853316 h 2311974"/>
                <a:gd name="connsiteX553" fmla="*/ 407837 w 1809181"/>
                <a:gd name="connsiteY553" fmla="*/ 831436 h 2311974"/>
                <a:gd name="connsiteX554" fmla="*/ 414950 w 1809181"/>
                <a:gd name="connsiteY554" fmla="*/ 831436 h 2311974"/>
                <a:gd name="connsiteX555" fmla="*/ 414950 w 1809181"/>
                <a:gd name="connsiteY555" fmla="*/ 811987 h 2311974"/>
                <a:gd name="connsiteX556" fmla="*/ 422063 w 1809181"/>
                <a:gd name="connsiteY556" fmla="*/ 809556 h 2311974"/>
                <a:gd name="connsiteX557" fmla="*/ 429177 w 1809181"/>
                <a:gd name="connsiteY557" fmla="*/ 802263 h 2311974"/>
                <a:gd name="connsiteX558" fmla="*/ 445775 w 1809181"/>
                <a:gd name="connsiteY558" fmla="*/ 804694 h 2311974"/>
                <a:gd name="connsiteX559" fmla="*/ 445775 w 1809181"/>
                <a:gd name="connsiteY559" fmla="*/ 809556 h 2311974"/>
                <a:gd name="connsiteX560" fmla="*/ 452888 w 1809181"/>
                <a:gd name="connsiteY560" fmla="*/ 804694 h 2311974"/>
                <a:gd name="connsiteX561" fmla="*/ 460002 w 1809181"/>
                <a:gd name="connsiteY561" fmla="*/ 804694 h 2311974"/>
                <a:gd name="connsiteX562" fmla="*/ 460002 w 1809181"/>
                <a:gd name="connsiteY562" fmla="*/ 802263 h 2311974"/>
                <a:gd name="connsiteX563" fmla="*/ 474229 w 1809181"/>
                <a:gd name="connsiteY563" fmla="*/ 797400 h 2311974"/>
                <a:gd name="connsiteX564" fmla="*/ 469486 w 1809181"/>
                <a:gd name="connsiteY564" fmla="*/ 777952 h 2311974"/>
                <a:gd name="connsiteX565" fmla="*/ 462373 w 1809181"/>
                <a:gd name="connsiteY565" fmla="*/ 770658 h 2311974"/>
                <a:gd name="connsiteX566" fmla="*/ 467115 w 1809181"/>
                <a:gd name="connsiteY566" fmla="*/ 768227 h 2311974"/>
                <a:gd name="connsiteX567" fmla="*/ 493198 w 1809181"/>
                <a:gd name="connsiteY567" fmla="*/ 763365 h 2311974"/>
                <a:gd name="connsiteX568" fmla="*/ 535878 w 1809181"/>
                <a:gd name="connsiteY568" fmla="*/ 741485 h 2311974"/>
                <a:gd name="connsiteX569" fmla="*/ 524023 w 1809181"/>
                <a:gd name="connsiteY569" fmla="*/ 726899 h 2311974"/>
                <a:gd name="connsiteX570" fmla="*/ 469486 w 1809181"/>
                <a:gd name="connsiteY570" fmla="*/ 705019 h 2311974"/>
                <a:gd name="connsiteX571" fmla="*/ 493198 w 1809181"/>
                <a:gd name="connsiteY571" fmla="*/ 680708 h 2311974"/>
                <a:gd name="connsiteX572" fmla="*/ 500311 w 1809181"/>
                <a:gd name="connsiteY572" fmla="*/ 673414 h 2311974"/>
                <a:gd name="connsiteX573" fmla="*/ 528765 w 1809181"/>
                <a:gd name="connsiteY573" fmla="*/ 670983 h 2311974"/>
                <a:gd name="connsiteX574" fmla="*/ 616497 w 1809181"/>
                <a:gd name="connsiteY574" fmla="*/ 692863 h 2311974"/>
                <a:gd name="connsiteX575" fmla="*/ 630724 w 1809181"/>
                <a:gd name="connsiteY575" fmla="*/ 688001 h 2311974"/>
                <a:gd name="connsiteX576" fmla="*/ 630724 w 1809181"/>
                <a:gd name="connsiteY576" fmla="*/ 695294 h 2311974"/>
                <a:gd name="connsiteX577" fmla="*/ 640208 w 1809181"/>
                <a:gd name="connsiteY577" fmla="*/ 695294 h 2311974"/>
                <a:gd name="connsiteX578" fmla="*/ 644951 w 1809181"/>
                <a:gd name="connsiteY578" fmla="*/ 678277 h 2311974"/>
                <a:gd name="connsiteX579" fmla="*/ 652064 w 1809181"/>
                <a:gd name="connsiteY579" fmla="*/ 666121 h 2311974"/>
                <a:gd name="connsiteX580" fmla="*/ 663920 w 1809181"/>
                <a:gd name="connsiteY580" fmla="*/ 688001 h 2311974"/>
                <a:gd name="connsiteX581" fmla="*/ 671033 w 1809181"/>
                <a:gd name="connsiteY581" fmla="*/ 685570 h 2311974"/>
                <a:gd name="connsiteX582" fmla="*/ 685260 w 1809181"/>
                <a:gd name="connsiteY582" fmla="*/ 700156 h 2311974"/>
                <a:gd name="connsiteX583" fmla="*/ 685260 w 1809181"/>
                <a:gd name="connsiteY583" fmla="*/ 700156 h 2311974"/>
                <a:gd name="connsiteX584" fmla="*/ 671033 w 1809181"/>
                <a:gd name="connsiteY584" fmla="*/ 685570 h 2311974"/>
                <a:gd name="connsiteX585" fmla="*/ 663920 w 1809181"/>
                <a:gd name="connsiteY585" fmla="*/ 688001 h 2311974"/>
                <a:gd name="connsiteX586" fmla="*/ 652064 w 1809181"/>
                <a:gd name="connsiteY586" fmla="*/ 666121 h 2311974"/>
                <a:gd name="connsiteX587" fmla="*/ 652064 w 1809181"/>
                <a:gd name="connsiteY587" fmla="*/ 658827 h 2311974"/>
                <a:gd name="connsiteX588" fmla="*/ 673404 w 1809181"/>
                <a:gd name="connsiteY588" fmla="*/ 646672 h 2311974"/>
                <a:gd name="connsiteX589" fmla="*/ 666291 w 1809181"/>
                <a:gd name="connsiteY589" fmla="*/ 639379 h 2311974"/>
                <a:gd name="connsiteX590" fmla="*/ 697116 w 1809181"/>
                <a:gd name="connsiteY590" fmla="*/ 629654 h 2311974"/>
                <a:gd name="connsiteX591" fmla="*/ 692374 w 1809181"/>
                <a:gd name="connsiteY591" fmla="*/ 615068 h 2311974"/>
                <a:gd name="connsiteX592" fmla="*/ 659178 w 1809181"/>
                <a:gd name="connsiteY592" fmla="*/ 610205 h 2311974"/>
                <a:gd name="connsiteX593" fmla="*/ 656806 w 1809181"/>
                <a:gd name="connsiteY593" fmla="*/ 595619 h 2311974"/>
                <a:gd name="connsiteX594" fmla="*/ 666291 w 1809181"/>
                <a:gd name="connsiteY594" fmla="*/ 534841 h 2311974"/>
                <a:gd name="connsiteX595" fmla="*/ 656806 w 1809181"/>
                <a:gd name="connsiteY595" fmla="*/ 525117 h 2311974"/>
                <a:gd name="connsiteX596" fmla="*/ 656806 w 1809181"/>
                <a:gd name="connsiteY596" fmla="*/ 503237 h 2311974"/>
                <a:gd name="connsiteX597" fmla="*/ 640208 w 1809181"/>
                <a:gd name="connsiteY597" fmla="*/ 503237 h 2311974"/>
                <a:gd name="connsiteX598" fmla="*/ 644951 w 1809181"/>
                <a:gd name="connsiteY598" fmla="*/ 471633 h 2311974"/>
                <a:gd name="connsiteX599" fmla="*/ 637837 w 1809181"/>
                <a:gd name="connsiteY599" fmla="*/ 464340 h 2311974"/>
                <a:gd name="connsiteX600" fmla="*/ 640208 w 1809181"/>
                <a:gd name="connsiteY600" fmla="*/ 444891 h 2311974"/>
                <a:gd name="connsiteX601" fmla="*/ 659178 w 1809181"/>
                <a:gd name="connsiteY601" fmla="*/ 444891 h 2311974"/>
                <a:gd name="connsiteX602" fmla="*/ 678147 w 1809181"/>
                <a:gd name="connsiteY602" fmla="*/ 430304 h 2311974"/>
                <a:gd name="connsiteX603" fmla="*/ 680518 w 1809181"/>
                <a:gd name="connsiteY603" fmla="*/ 427873 h 2311974"/>
                <a:gd name="connsiteX604" fmla="*/ 659178 w 1809181"/>
                <a:gd name="connsiteY604" fmla="*/ 423011 h 2311974"/>
                <a:gd name="connsiteX605" fmla="*/ 666291 w 1809181"/>
                <a:gd name="connsiteY605" fmla="*/ 405993 h 2311974"/>
                <a:gd name="connsiteX606" fmla="*/ 692374 w 1809181"/>
                <a:gd name="connsiteY606" fmla="*/ 408424 h 2311974"/>
                <a:gd name="connsiteX607" fmla="*/ 687631 w 1809181"/>
                <a:gd name="connsiteY607" fmla="*/ 388975 h 2311974"/>
                <a:gd name="connsiteX608" fmla="*/ 687631 w 1809181"/>
                <a:gd name="connsiteY608" fmla="*/ 374389 h 2311974"/>
                <a:gd name="connsiteX609" fmla="*/ 704229 w 1809181"/>
                <a:gd name="connsiteY609" fmla="*/ 374389 h 2311974"/>
                <a:gd name="connsiteX610" fmla="*/ 706600 w 1809181"/>
                <a:gd name="connsiteY610" fmla="*/ 367096 h 2311974"/>
                <a:gd name="connsiteX611" fmla="*/ 713714 w 1809181"/>
                <a:gd name="connsiteY611" fmla="*/ 364665 h 2311974"/>
                <a:gd name="connsiteX612" fmla="*/ 711343 w 1809181"/>
                <a:gd name="connsiteY612" fmla="*/ 347647 h 2311974"/>
                <a:gd name="connsiteX613" fmla="*/ 739796 w 1809181"/>
                <a:gd name="connsiteY613" fmla="*/ 337922 h 2311974"/>
                <a:gd name="connsiteX614" fmla="*/ 727941 w 1809181"/>
                <a:gd name="connsiteY614" fmla="*/ 333060 h 2311974"/>
                <a:gd name="connsiteX615" fmla="*/ 725569 w 1809181"/>
                <a:gd name="connsiteY615" fmla="*/ 311180 h 2311974"/>
                <a:gd name="connsiteX616" fmla="*/ 718456 w 1809181"/>
                <a:gd name="connsiteY616" fmla="*/ 308749 h 2311974"/>
                <a:gd name="connsiteX617" fmla="*/ 725569 w 1809181"/>
                <a:gd name="connsiteY617" fmla="*/ 299025 h 2311974"/>
                <a:gd name="connsiteX618" fmla="*/ 725569 w 1809181"/>
                <a:gd name="connsiteY618" fmla="*/ 296594 h 2311974"/>
                <a:gd name="connsiteX619" fmla="*/ 713714 w 1809181"/>
                <a:gd name="connsiteY619" fmla="*/ 291732 h 2311974"/>
                <a:gd name="connsiteX620" fmla="*/ 704229 w 1809181"/>
                <a:gd name="connsiteY620" fmla="*/ 299025 h 2311974"/>
                <a:gd name="connsiteX621" fmla="*/ 692374 w 1809181"/>
                <a:gd name="connsiteY621" fmla="*/ 282007 h 2311974"/>
                <a:gd name="connsiteX622" fmla="*/ 706600 w 1809181"/>
                <a:gd name="connsiteY622" fmla="*/ 255265 h 2311974"/>
                <a:gd name="connsiteX623" fmla="*/ 713714 w 1809181"/>
                <a:gd name="connsiteY623" fmla="*/ 267421 h 2311974"/>
                <a:gd name="connsiteX624" fmla="*/ 732683 w 1809181"/>
                <a:gd name="connsiteY624" fmla="*/ 240679 h 2311974"/>
                <a:gd name="connsiteX625" fmla="*/ 742167 w 1809181"/>
                <a:gd name="connsiteY625" fmla="*/ 240679 h 2311974"/>
                <a:gd name="connsiteX626" fmla="*/ 742167 w 1809181"/>
                <a:gd name="connsiteY626" fmla="*/ 233385 h 2311974"/>
                <a:gd name="connsiteX627" fmla="*/ 720827 w 1809181"/>
                <a:gd name="connsiteY627" fmla="*/ 218799 h 2311974"/>
                <a:gd name="connsiteX628" fmla="*/ 727941 w 1809181"/>
                <a:gd name="connsiteY628" fmla="*/ 199350 h 2311974"/>
                <a:gd name="connsiteX629" fmla="*/ 754023 w 1809181"/>
                <a:gd name="connsiteY629" fmla="*/ 199350 h 2311974"/>
                <a:gd name="connsiteX630" fmla="*/ 761137 w 1809181"/>
                <a:gd name="connsiteY630" fmla="*/ 192057 h 2311974"/>
                <a:gd name="connsiteX631" fmla="*/ 732683 w 1809181"/>
                <a:gd name="connsiteY631" fmla="*/ 150728 h 2311974"/>
                <a:gd name="connsiteX632" fmla="*/ 742167 w 1809181"/>
                <a:gd name="connsiteY632" fmla="*/ 131279 h 2311974"/>
                <a:gd name="connsiteX633" fmla="*/ 775363 w 1809181"/>
                <a:gd name="connsiteY633" fmla="*/ 116693 h 2311974"/>
                <a:gd name="connsiteX634" fmla="*/ 780106 w 1809181"/>
                <a:gd name="connsiteY634" fmla="*/ 131279 h 2311974"/>
                <a:gd name="connsiteX635" fmla="*/ 801446 w 1809181"/>
                <a:gd name="connsiteY635" fmla="*/ 116693 h 2311974"/>
                <a:gd name="connsiteX636" fmla="*/ 796704 w 1809181"/>
                <a:gd name="connsiteY636" fmla="*/ 109399 h 2311974"/>
                <a:gd name="connsiteX637" fmla="*/ 813302 w 1809181"/>
                <a:gd name="connsiteY637" fmla="*/ 102106 h 2311974"/>
                <a:gd name="connsiteX638" fmla="*/ 813302 w 1809181"/>
                <a:gd name="connsiteY638" fmla="*/ 94813 h 2311974"/>
                <a:gd name="connsiteX639" fmla="*/ 822786 w 1809181"/>
                <a:gd name="connsiteY639" fmla="*/ 87519 h 2311974"/>
                <a:gd name="connsiteX640" fmla="*/ 808559 w 1809181"/>
                <a:gd name="connsiteY640" fmla="*/ 53484 h 2311974"/>
                <a:gd name="connsiteX641" fmla="*/ 806188 w 1809181"/>
                <a:gd name="connsiteY641" fmla="*/ 7293 h 2311974"/>
                <a:gd name="connsiteX642" fmla="*/ 848869 w 1809181"/>
                <a:gd name="connsiteY642" fmla="*/ 17018 h 2311974"/>
                <a:gd name="connsiteX643" fmla="*/ 870209 w 1809181"/>
                <a:gd name="connsiteY643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99588 w 1809181"/>
                <a:gd name="connsiteY425" fmla="*/ 1896257 h 2311974"/>
                <a:gd name="connsiteX426" fmla="*/ 78248 w 1809181"/>
                <a:gd name="connsiteY426" fmla="*/ 1813599 h 2311974"/>
                <a:gd name="connsiteX427" fmla="*/ 71134 w 1809181"/>
                <a:gd name="connsiteY427" fmla="*/ 1813599 h 2311974"/>
                <a:gd name="connsiteX428" fmla="*/ 64021 w 1809181"/>
                <a:gd name="connsiteY428" fmla="*/ 1764977 h 2311974"/>
                <a:gd name="connsiteX429" fmla="*/ 23712 w 1809181"/>
                <a:gd name="connsiteY429" fmla="*/ 1772271 h 2311974"/>
                <a:gd name="connsiteX430" fmla="*/ 23712 w 1809181"/>
                <a:gd name="connsiteY430" fmla="*/ 1750391 h 2311974"/>
                <a:gd name="connsiteX431" fmla="*/ 26083 w 1809181"/>
                <a:gd name="connsiteY431" fmla="*/ 1747960 h 2311974"/>
                <a:gd name="connsiteX432" fmla="*/ 30825 w 1809181"/>
                <a:gd name="connsiteY432" fmla="*/ 1733373 h 2311974"/>
                <a:gd name="connsiteX433" fmla="*/ 30825 w 1809181"/>
                <a:gd name="connsiteY433" fmla="*/ 1723649 h 2311974"/>
                <a:gd name="connsiteX434" fmla="*/ 18969 w 1809181"/>
                <a:gd name="connsiteY434" fmla="*/ 1723649 h 2311974"/>
                <a:gd name="connsiteX435" fmla="*/ 16598 w 1809181"/>
                <a:gd name="connsiteY435" fmla="*/ 1701769 h 2311974"/>
                <a:gd name="connsiteX436" fmla="*/ 4743 w 1809181"/>
                <a:gd name="connsiteY436" fmla="*/ 1701769 h 2311974"/>
                <a:gd name="connsiteX437" fmla="*/ 0 w 1809181"/>
                <a:gd name="connsiteY437" fmla="*/ 1684751 h 2311974"/>
                <a:gd name="connsiteX438" fmla="*/ 23712 w 1809181"/>
                <a:gd name="connsiteY438" fmla="*/ 1675027 h 2311974"/>
                <a:gd name="connsiteX439" fmla="*/ 23712 w 1809181"/>
                <a:gd name="connsiteY439" fmla="*/ 1672596 h 2311974"/>
                <a:gd name="connsiteX440" fmla="*/ 47423 w 1809181"/>
                <a:gd name="connsiteY440" fmla="*/ 1672596 h 2311974"/>
                <a:gd name="connsiteX441" fmla="*/ 40310 w 1809181"/>
                <a:gd name="connsiteY441" fmla="*/ 1638560 h 2311974"/>
                <a:gd name="connsiteX442" fmla="*/ 18969 w 1809181"/>
                <a:gd name="connsiteY442" fmla="*/ 1643422 h 2311974"/>
                <a:gd name="connsiteX443" fmla="*/ 16598 w 1809181"/>
                <a:gd name="connsiteY443" fmla="*/ 1611818 h 2311974"/>
                <a:gd name="connsiteX444" fmla="*/ 23712 w 1809181"/>
                <a:gd name="connsiteY444" fmla="*/ 1611818 h 2311974"/>
                <a:gd name="connsiteX445" fmla="*/ 11856 w 1809181"/>
                <a:gd name="connsiteY445" fmla="*/ 1602094 h 2311974"/>
                <a:gd name="connsiteX446" fmla="*/ 23712 w 1809181"/>
                <a:gd name="connsiteY446" fmla="*/ 1597232 h 2311974"/>
                <a:gd name="connsiteX447" fmla="*/ 16598 w 1809181"/>
                <a:gd name="connsiteY447" fmla="*/ 1582645 h 2311974"/>
                <a:gd name="connsiteX448" fmla="*/ 18969 w 1809181"/>
                <a:gd name="connsiteY448" fmla="*/ 1570489 h 2311974"/>
                <a:gd name="connsiteX449" fmla="*/ 18969 w 1809181"/>
                <a:gd name="connsiteY449" fmla="*/ 1553472 h 2311974"/>
                <a:gd name="connsiteX450" fmla="*/ 30825 w 1809181"/>
                <a:gd name="connsiteY450" fmla="*/ 1548610 h 2311974"/>
                <a:gd name="connsiteX451" fmla="*/ 30825 w 1809181"/>
                <a:gd name="connsiteY451" fmla="*/ 1541316 h 2311974"/>
                <a:gd name="connsiteX452" fmla="*/ 37939 w 1809181"/>
                <a:gd name="connsiteY452" fmla="*/ 1548610 h 2311974"/>
                <a:gd name="connsiteX453" fmla="*/ 52165 w 1809181"/>
                <a:gd name="connsiteY453" fmla="*/ 1541316 h 2311974"/>
                <a:gd name="connsiteX454" fmla="*/ 47423 w 1809181"/>
                <a:gd name="connsiteY454" fmla="*/ 1541316 h 2311974"/>
                <a:gd name="connsiteX455" fmla="*/ 54537 w 1809181"/>
                <a:gd name="connsiteY455" fmla="*/ 1538885 h 2311974"/>
                <a:gd name="connsiteX456" fmla="*/ 59279 w 1809181"/>
                <a:gd name="connsiteY456" fmla="*/ 1546179 h 2311974"/>
                <a:gd name="connsiteX457" fmla="*/ 66392 w 1809181"/>
                <a:gd name="connsiteY457" fmla="*/ 1546179 h 2311974"/>
                <a:gd name="connsiteX458" fmla="*/ 80619 w 1809181"/>
                <a:gd name="connsiteY458" fmla="*/ 1553472 h 2311974"/>
                <a:gd name="connsiteX459" fmla="*/ 85361 w 1809181"/>
                <a:gd name="connsiteY459" fmla="*/ 1548610 h 2311974"/>
                <a:gd name="connsiteX460" fmla="*/ 94846 w 1809181"/>
                <a:gd name="connsiteY460" fmla="*/ 1560765 h 2311974"/>
                <a:gd name="connsiteX461" fmla="*/ 99588 w 1809181"/>
                <a:gd name="connsiteY461" fmla="*/ 1570489 h 2311974"/>
                <a:gd name="connsiteX462" fmla="*/ 106702 w 1809181"/>
                <a:gd name="connsiteY462" fmla="*/ 1568058 h 2311974"/>
                <a:gd name="connsiteX463" fmla="*/ 113815 w 1809181"/>
                <a:gd name="connsiteY463" fmla="*/ 1575352 h 2311974"/>
                <a:gd name="connsiteX464" fmla="*/ 128042 w 1809181"/>
                <a:gd name="connsiteY464" fmla="*/ 1570489 h 2311974"/>
                <a:gd name="connsiteX465" fmla="*/ 132784 w 1809181"/>
                <a:gd name="connsiteY465" fmla="*/ 1582645 h 2311974"/>
                <a:gd name="connsiteX466" fmla="*/ 154124 w 1809181"/>
                <a:gd name="connsiteY466" fmla="*/ 1587507 h 2311974"/>
                <a:gd name="connsiteX467" fmla="*/ 154124 w 1809181"/>
                <a:gd name="connsiteY467" fmla="*/ 1570489 h 2311974"/>
                <a:gd name="connsiteX468" fmla="*/ 163609 w 1809181"/>
                <a:gd name="connsiteY468" fmla="*/ 1570489 h 2311974"/>
                <a:gd name="connsiteX469" fmla="*/ 173094 w 1809181"/>
                <a:gd name="connsiteY469" fmla="*/ 1553472 h 2311974"/>
                <a:gd name="connsiteX470" fmla="*/ 161238 w 1809181"/>
                <a:gd name="connsiteY470" fmla="*/ 1473246 h 2311974"/>
                <a:gd name="connsiteX471" fmla="*/ 168351 w 1809181"/>
                <a:gd name="connsiteY471" fmla="*/ 1478108 h 2311974"/>
                <a:gd name="connsiteX472" fmla="*/ 173094 w 1809181"/>
                <a:gd name="connsiteY472" fmla="*/ 1465952 h 2311974"/>
                <a:gd name="connsiteX473" fmla="*/ 180207 w 1809181"/>
                <a:gd name="connsiteY473" fmla="*/ 1470814 h 2311974"/>
                <a:gd name="connsiteX474" fmla="*/ 180207 w 1809181"/>
                <a:gd name="connsiteY474" fmla="*/ 1465952 h 2311974"/>
                <a:gd name="connsiteX475" fmla="*/ 194434 w 1809181"/>
                <a:gd name="connsiteY475" fmla="*/ 1465952 h 2311974"/>
                <a:gd name="connsiteX476" fmla="*/ 180207 w 1809181"/>
                <a:gd name="connsiteY476" fmla="*/ 1376002 h 2311974"/>
                <a:gd name="connsiteX477" fmla="*/ 161238 w 1809181"/>
                <a:gd name="connsiteY477" fmla="*/ 1380864 h 2311974"/>
                <a:gd name="connsiteX478" fmla="*/ 161238 w 1809181"/>
                <a:gd name="connsiteY478" fmla="*/ 1373571 h 2311974"/>
                <a:gd name="connsiteX479" fmla="*/ 135155 w 1809181"/>
                <a:gd name="connsiteY479" fmla="*/ 1373571 h 2311974"/>
                <a:gd name="connsiteX480" fmla="*/ 132784 w 1809181"/>
                <a:gd name="connsiteY480" fmla="*/ 1346829 h 2311974"/>
                <a:gd name="connsiteX481" fmla="*/ 132784 w 1809181"/>
                <a:gd name="connsiteY481" fmla="*/ 1334673 h 2311974"/>
                <a:gd name="connsiteX482" fmla="*/ 139898 w 1809181"/>
                <a:gd name="connsiteY482" fmla="*/ 1327380 h 2311974"/>
                <a:gd name="connsiteX483" fmla="*/ 135155 w 1809181"/>
                <a:gd name="connsiteY483" fmla="*/ 1305500 h 2311974"/>
                <a:gd name="connsiteX484" fmla="*/ 142269 w 1809181"/>
                <a:gd name="connsiteY484" fmla="*/ 1303069 h 2311974"/>
                <a:gd name="connsiteX485" fmla="*/ 139898 w 1809181"/>
                <a:gd name="connsiteY485" fmla="*/ 1298207 h 2311974"/>
                <a:gd name="connsiteX486" fmla="*/ 142269 w 1809181"/>
                <a:gd name="connsiteY486" fmla="*/ 1295775 h 2311974"/>
                <a:gd name="connsiteX487" fmla="*/ 149382 w 1809181"/>
                <a:gd name="connsiteY487" fmla="*/ 1295775 h 2311974"/>
                <a:gd name="connsiteX488" fmla="*/ 149382 w 1809181"/>
                <a:gd name="connsiteY488" fmla="*/ 1276327 h 2311974"/>
                <a:gd name="connsiteX489" fmla="*/ 142269 w 1809181"/>
                <a:gd name="connsiteY489" fmla="*/ 1276327 h 2311974"/>
                <a:gd name="connsiteX490" fmla="*/ 142269 w 1809181"/>
                <a:gd name="connsiteY490" fmla="*/ 1247154 h 2311974"/>
                <a:gd name="connsiteX491" fmla="*/ 154124 w 1809181"/>
                <a:gd name="connsiteY491" fmla="*/ 1242291 h 2311974"/>
                <a:gd name="connsiteX492" fmla="*/ 149382 w 1809181"/>
                <a:gd name="connsiteY492" fmla="*/ 1220411 h 2311974"/>
                <a:gd name="connsiteX493" fmla="*/ 180207 w 1809181"/>
                <a:gd name="connsiteY493" fmla="*/ 1215549 h 2311974"/>
                <a:gd name="connsiteX494" fmla="*/ 175465 w 1809181"/>
                <a:gd name="connsiteY494" fmla="*/ 1198532 h 2311974"/>
                <a:gd name="connsiteX495" fmla="*/ 161238 w 1809181"/>
                <a:gd name="connsiteY495" fmla="*/ 1193669 h 2311974"/>
                <a:gd name="connsiteX496" fmla="*/ 154124 w 1809181"/>
                <a:gd name="connsiteY496" fmla="*/ 1179083 h 2311974"/>
                <a:gd name="connsiteX497" fmla="*/ 132784 w 1809181"/>
                <a:gd name="connsiteY497" fmla="*/ 1179083 h 2311974"/>
                <a:gd name="connsiteX498" fmla="*/ 128042 w 1809181"/>
                <a:gd name="connsiteY498" fmla="*/ 1157203 h 2311974"/>
                <a:gd name="connsiteX499" fmla="*/ 118557 w 1809181"/>
                <a:gd name="connsiteY499" fmla="*/ 1157203 h 2311974"/>
                <a:gd name="connsiteX500" fmla="*/ 99588 w 1809181"/>
                <a:gd name="connsiteY500" fmla="*/ 1157203 h 2311974"/>
                <a:gd name="connsiteX501" fmla="*/ 94846 w 1809181"/>
                <a:gd name="connsiteY501" fmla="*/ 1132892 h 2311974"/>
                <a:gd name="connsiteX502" fmla="*/ 87732 w 1809181"/>
                <a:gd name="connsiteY502" fmla="*/ 1115874 h 2311974"/>
                <a:gd name="connsiteX503" fmla="*/ 85361 w 1809181"/>
                <a:gd name="connsiteY503" fmla="*/ 1084270 h 2311974"/>
                <a:gd name="connsiteX504" fmla="*/ 92475 w 1809181"/>
                <a:gd name="connsiteY504" fmla="*/ 1084270 h 2311974"/>
                <a:gd name="connsiteX505" fmla="*/ 94846 w 1809181"/>
                <a:gd name="connsiteY505" fmla="*/ 1074546 h 2311974"/>
                <a:gd name="connsiteX506" fmla="*/ 85361 w 1809181"/>
                <a:gd name="connsiteY506" fmla="*/ 1047803 h 2311974"/>
                <a:gd name="connsiteX507" fmla="*/ 80619 w 1809181"/>
                <a:gd name="connsiteY507" fmla="*/ 1025924 h 2311974"/>
                <a:gd name="connsiteX508" fmla="*/ 73506 w 1809181"/>
                <a:gd name="connsiteY508" fmla="*/ 1025924 h 2311974"/>
                <a:gd name="connsiteX509" fmla="*/ 71134 w 1809181"/>
                <a:gd name="connsiteY509" fmla="*/ 1021061 h 2311974"/>
                <a:gd name="connsiteX510" fmla="*/ 85361 w 1809181"/>
                <a:gd name="connsiteY510" fmla="*/ 999182 h 2311974"/>
                <a:gd name="connsiteX511" fmla="*/ 99588 w 1809181"/>
                <a:gd name="connsiteY511" fmla="*/ 1004044 h 2311974"/>
                <a:gd name="connsiteX512" fmla="*/ 101959 w 1809181"/>
                <a:gd name="connsiteY512" fmla="*/ 1011337 h 2311974"/>
                <a:gd name="connsiteX513" fmla="*/ 113815 w 1809181"/>
                <a:gd name="connsiteY513" fmla="*/ 1018630 h 2311974"/>
                <a:gd name="connsiteX514" fmla="*/ 132784 w 1809181"/>
                <a:gd name="connsiteY514" fmla="*/ 1018630 h 2311974"/>
                <a:gd name="connsiteX515" fmla="*/ 135155 w 1809181"/>
                <a:gd name="connsiteY515" fmla="*/ 1025924 h 2311974"/>
                <a:gd name="connsiteX516" fmla="*/ 147011 w 1809181"/>
                <a:gd name="connsiteY516" fmla="*/ 1021061 h 2311974"/>
                <a:gd name="connsiteX517" fmla="*/ 154124 w 1809181"/>
                <a:gd name="connsiteY517" fmla="*/ 1004044 h 2311974"/>
                <a:gd name="connsiteX518" fmla="*/ 208661 w 1809181"/>
                <a:gd name="connsiteY518" fmla="*/ 1006475 h 2311974"/>
                <a:gd name="connsiteX519" fmla="*/ 241857 w 1809181"/>
                <a:gd name="connsiteY519" fmla="*/ 1040510 h 2311974"/>
                <a:gd name="connsiteX520" fmla="*/ 244228 w 1809181"/>
                <a:gd name="connsiteY520" fmla="*/ 1028355 h 2311974"/>
                <a:gd name="connsiteX521" fmla="*/ 237114 w 1809181"/>
                <a:gd name="connsiteY521" fmla="*/ 1028355 h 2311974"/>
                <a:gd name="connsiteX522" fmla="*/ 234743 w 1809181"/>
                <a:gd name="connsiteY522" fmla="*/ 1021061 h 2311974"/>
                <a:gd name="connsiteX523" fmla="*/ 222888 w 1809181"/>
                <a:gd name="connsiteY523" fmla="*/ 1011337 h 2311974"/>
                <a:gd name="connsiteX524" fmla="*/ 227630 w 1809181"/>
                <a:gd name="connsiteY524" fmla="*/ 1004044 h 2311974"/>
                <a:gd name="connsiteX525" fmla="*/ 234743 w 1809181"/>
                <a:gd name="connsiteY525" fmla="*/ 1004044 h 2311974"/>
                <a:gd name="connsiteX526" fmla="*/ 237114 w 1809181"/>
                <a:gd name="connsiteY526" fmla="*/ 991888 h 2311974"/>
                <a:gd name="connsiteX527" fmla="*/ 256084 w 1809181"/>
                <a:gd name="connsiteY527" fmla="*/ 991888 h 2311974"/>
                <a:gd name="connsiteX528" fmla="*/ 258455 w 1809181"/>
                <a:gd name="connsiteY528" fmla="*/ 977302 h 2311974"/>
                <a:gd name="connsiteX529" fmla="*/ 265568 w 1809181"/>
                <a:gd name="connsiteY529" fmla="*/ 979733 h 2311974"/>
                <a:gd name="connsiteX530" fmla="*/ 275053 w 1809181"/>
                <a:gd name="connsiteY530" fmla="*/ 965146 h 2311974"/>
                <a:gd name="connsiteX531" fmla="*/ 296393 w 1809181"/>
                <a:gd name="connsiteY531" fmla="*/ 970008 h 2311974"/>
                <a:gd name="connsiteX532" fmla="*/ 296393 w 1809181"/>
                <a:gd name="connsiteY532" fmla="*/ 977302 h 2311974"/>
                <a:gd name="connsiteX533" fmla="*/ 317733 w 1809181"/>
                <a:gd name="connsiteY533" fmla="*/ 991888 h 2311974"/>
                <a:gd name="connsiteX534" fmla="*/ 317733 w 1809181"/>
                <a:gd name="connsiteY534" fmla="*/ 943266 h 2311974"/>
                <a:gd name="connsiteX535" fmla="*/ 329589 w 1809181"/>
                <a:gd name="connsiteY535" fmla="*/ 935973 h 2311974"/>
                <a:gd name="connsiteX536" fmla="*/ 336702 w 1809181"/>
                <a:gd name="connsiteY536" fmla="*/ 921386 h 2311974"/>
                <a:gd name="connsiteX537" fmla="*/ 353300 w 1809181"/>
                <a:gd name="connsiteY537" fmla="*/ 921386 h 2311974"/>
                <a:gd name="connsiteX538" fmla="*/ 358043 w 1809181"/>
                <a:gd name="connsiteY538" fmla="*/ 909231 h 2311974"/>
                <a:gd name="connsiteX539" fmla="*/ 386496 w 1809181"/>
                <a:gd name="connsiteY539" fmla="*/ 909231 h 2311974"/>
                <a:gd name="connsiteX540" fmla="*/ 386496 w 1809181"/>
                <a:gd name="connsiteY540" fmla="*/ 899507 h 2311974"/>
                <a:gd name="connsiteX541" fmla="*/ 374641 w 1809181"/>
                <a:gd name="connsiteY541" fmla="*/ 894644 h 2311974"/>
                <a:gd name="connsiteX542" fmla="*/ 384125 w 1809181"/>
                <a:gd name="connsiteY542" fmla="*/ 882489 h 2311974"/>
                <a:gd name="connsiteX543" fmla="*/ 367527 w 1809181"/>
                <a:gd name="connsiteY543" fmla="*/ 872764 h 2311974"/>
                <a:gd name="connsiteX544" fmla="*/ 374641 w 1809181"/>
                <a:gd name="connsiteY544" fmla="*/ 865471 h 2311974"/>
                <a:gd name="connsiteX545" fmla="*/ 379383 w 1809181"/>
                <a:gd name="connsiteY545" fmla="*/ 867902 h 2311974"/>
                <a:gd name="connsiteX546" fmla="*/ 384125 w 1809181"/>
                <a:gd name="connsiteY546" fmla="*/ 860609 h 2311974"/>
                <a:gd name="connsiteX547" fmla="*/ 379383 w 1809181"/>
                <a:gd name="connsiteY547" fmla="*/ 860609 h 2311974"/>
                <a:gd name="connsiteX548" fmla="*/ 391239 w 1809181"/>
                <a:gd name="connsiteY548" fmla="*/ 853316 h 2311974"/>
                <a:gd name="connsiteX549" fmla="*/ 393610 w 1809181"/>
                <a:gd name="connsiteY549" fmla="*/ 846022 h 2311974"/>
                <a:gd name="connsiteX550" fmla="*/ 400723 w 1809181"/>
                <a:gd name="connsiteY550" fmla="*/ 858178 h 2311974"/>
                <a:gd name="connsiteX551" fmla="*/ 407837 w 1809181"/>
                <a:gd name="connsiteY551" fmla="*/ 853316 h 2311974"/>
                <a:gd name="connsiteX552" fmla="*/ 407837 w 1809181"/>
                <a:gd name="connsiteY552" fmla="*/ 831436 h 2311974"/>
                <a:gd name="connsiteX553" fmla="*/ 414950 w 1809181"/>
                <a:gd name="connsiteY553" fmla="*/ 831436 h 2311974"/>
                <a:gd name="connsiteX554" fmla="*/ 414950 w 1809181"/>
                <a:gd name="connsiteY554" fmla="*/ 811987 h 2311974"/>
                <a:gd name="connsiteX555" fmla="*/ 422063 w 1809181"/>
                <a:gd name="connsiteY555" fmla="*/ 809556 h 2311974"/>
                <a:gd name="connsiteX556" fmla="*/ 429177 w 1809181"/>
                <a:gd name="connsiteY556" fmla="*/ 802263 h 2311974"/>
                <a:gd name="connsiteX557" fmla="*/ 445775 w 1809181"/>
                <a:gd name="connsiteY557" fmla="*/ 804694 h 2311974"/>
                <a:gd name="connsiteX558" fmla="*/ 445775 w 1809181"/>
                <a:gd name="connsiteY558" fmla="*/ 809556 h 2311974"/>
                <a:gd name="connsiteX559" fmla="*/ 452888 w 1809181"/>
                <a:gd name="connsiteY559" fmla="*/ 804694 h 2311974"/>
                <a:gd name="connsiteX560" fmla="*/ 460002 w 1809181"/>
                <a:gd name="connsiteY560" fmla="*/ 804694 h 2311974"/>
                <a:gd name="connsiteX561" fmla="*/ 460002 w 1809181"/>
                <a:gd name="connsiteY561" fmla="*/ 802263 h 2311974"/>
                <a:gd name="connsiteX562" fmla="*/ 474229 w 1809181"/>
                <a:gd name="connsiteY562" fmla="*/ 797400 h 2311974"/>
                <a:gd name="connsiteX563" fmla="*/ 469486 w 1809181"/>
                <a:gd name="connsiteY563" fmla="*/ 777952 h 2311974"/>
                <a:gd name="connsiteX564" fmla="*/ 462373 w 1809181"/>
                <a:gd name="connsiteY564" fmla="*/ 770658 h 2311974"/>
                <a:gd name="connsiteX565" fmla="*/ 467115 w 1809181"/>
                <a:gd name="connsiteY565" fmla="*/ 768227 h 2311974"/>
                <a:gd name="connsiteX566" fmla="*/ 493198 w 1809181"/>
                <a:gd name="connsiteY566" fmla="*/ 763365 h 2311974"/>
                <a:gd name="connsiteX567" fmla="*/ 535878 w 1809181"/>
                <a:gd name="connsiteY567" fmla="*/ 741485 h 2311974"/>
                <a:gd name="connsiteX568" fmla="*/ 524023 w 1809181"/>
                <a:gd name="connsiteY568" fmla="*/ 726899 h 2311974"/>
                <a:gd name="connsiteX569" fmla="*/ 469486 w 1809181"/>
                <a:gd name="connsiteY569" fmla="*/ 705019 h 2311974"/>
                <a:gd name="connsiteX570" fmla="*/ 493198 w 1809181"/>
                <a:gd name="connsiteY570" fmla="*/ 680708 h 2311974"/>
                <a:gd name="connsiteX571" fmla="*/ 500311 w 1809181"/>
                <a:gd name="connsiteY571" fmla="*/ 673414 h 2311974"/>
                <a:gd name="connsiteX572" fmla="*/ 528765 w 1809181"/>
                <a:gd name="connsiteY572" fmla="*/ 670983 h 2311974"/>
                <a:gd name="connsiteX573" fmla="*/ 616497 w 1809181"/>
                <a:gd name="connsiteY573" fmla="*/ 692863 h 2311974"/>
                <a:gd name="connsiteX574" fmla="*/ 630724 w 1809181"/>
                <a:gd name="connsiteY574" fmla="*/ 688001 h 2311974"/>
                <a:gd name="connsiteX575" fmla="*/ 630724 w 1809181"/>
                <a:gd name="connsiteY575" fmla="*/ 695294 h 2311974"/>
                <a:gd name="connsiteX576" fmla="*/ 640208 w 1809181"/>
                <a:gd name="connsiteY576" fmla="*/ 695294 h 2311974"/>
                <a:gd name="connsiteX577" fmla="*/ 644951 w 1809181"/>
                <a:gd name="connsiteY577" fmla="*/ 678277 h 2311974"/>
                <a:gd name="connsiteX578" fmla="*/ 652064 w 1809181"/>
                <a:gd name="connsiteY578" fmla="*/ 666121 h 2311974"/>
                <a:gd name="connsiteX579" fmla="*/ 663920 w 1809181"/>
                <a:gd name="connsiteY579" fmla="*/ 688001 h 2311974"/>
                <a:gd name="connsiteX580" fmla="*/ 671033 w 1809181"/>
                <a:gd name="connsiteY580" fmla="*/ 685570 h 2311974"/>
                <a:gd name="connsiteX581" fmla="*/ 685260 w 1809181"/>
                <a:gd name="connsiteY581" fmla="*/ 700156 h 2311974"/>
                <a:gd name="connsiteX582" fmla="*/ 685260 w 1809181"/>
                <a:gd name="connsiteY582" fmla="*/ 700156 h 2311974"/>
                <a:gd name="connsiteX583" fmla="*/ 671033 w 1809181"/>
                <a:gd name="connsiteY583" fmla="*/ 685570 h 2311974"/>
                <a:gd name="connsiteX584" fmla="*/ 663920 w 1809181"/>
                <a:gd name="connsiteY584" fmla="*/ 688001 h 2311974"/>
                <a:gd name="connsiteX585" fmla="*/ 652064 w 1809181"/>
                <a:gd name="connsiteY585" fmla="*/ 666121 h 2311974"/>
                <a:gd name="connsiteX586" fmla="*/ 652064 w 1809181"/>
                <a:gd name="connsiteY586" fmla="*/ 658827 h 2311974"/>
                <a:gd name="connsiteX587" fmla="*/ 673404 w 1809181"/>
                <a:gd name="connsiteY587" fmla="*/ 646672 h 2311974"/>
                <a:gd name="connsiteX588" fmla="*/ 666291 w 1809181"/>
                <a:gd name="connsiteY588" fmla="*/ 639379 h 2311974"/>
                <a:gd name="connsiteX589" fmla="*/ 697116 w 1809181"/>
                <a:gd name="connsiteY589" fmla="*/ 629654 h 2311974"/>
                <a:gd name="connsiteX590" fmla="*/ 692374 w 1809181"/>
                <a:gd name="connsiteY590" fmla="*/ 615068 h 2311974"/>
                <a:gd name="connsiteX591" fmla="*/ 659178 w 1809181"/>
                <a:gd name="connsiteY591" fmla="*/ 610205 h 2311974"/>
                <a:gd name="connsiteX592" fmla="*/ 656806 w 1809181"/>
                <a:gd name="connsiteY592" fmla="*/ 595619 h 2311974"/>
                <a:gd name="connsiteX593" fmla="*/ 666291 w 1809181"/>
                <a:gd name="connsiteY593" fmla="*/ 534841 h 2311974"/>
                <a:gd name="connsiteX594" fmla="*/ 656806 w 1809181"/>
                <a:gd name="connsiteY594" fmla="*/ 525117 h 2311974"/>
                <a:gd name="connsiteX595" fmla="*/ 656806 w 1809181"/>
                <a:gd name="connsiteY595" fmla="*/ 503237 h 2311974"/>
                <a:gd name="connsiteX596" fmla="*/ 640208 w 1809181"/>
                <a:gd name="connsiteY596" fmla="*/ 503237 h 2311974"/>
                <a:gd name="connsiteX597" fmla="*/ 644951 w 1809181"/>
                <a:gd name="connsiteY597" fmla="*/ 471633 h 2311974"/>
                <a:gd name="connsiteX598" fmla="*/ 637837 w 1809181"/>
                <a:gd name="connsiteY598" fmla="*/ 464340 h 2311974"/>
                <a:gd name="connsiteX599" fmla="*/ 640208 w 1809181"/>
                <a:gd name="connsiteY599" fmla="*/ 444891 h 2311974"/>
                <a:gd name="connsiteX600" fmla="*/ 659178 w 1809181"/>
                <a:gd name="connsiteY600" fmla="*/ 444891 h 2311974"/>
                <a:gd name="connsiteX601" fmla="*/ 678147 w 1809181"/>
                <a:gd name="connsiteY601" fmla="*/ 430304 h 2311974"/>
                <a:gd name="connsiteX602" fmla="*/ 680518 w 1809181"/>
                <a:gd name="connsiteY602" fmla="*/ 427873 h 2311974"/>
                <a:gd name="connsiteX603" fmla="*/ 659178 w 1809181"/>
                <a:gd name="connsiteY603" fmla="*/ 423011 h 2311974"/>
                <a:gd name="connsiteX604" fmla="*/ 666291 w 1809181"/>
                <a:gd name="connsiteY604" fmla="*/ 405993 h 2311974"/>
                <a:gd name="connsiteX605" fmla="*/ 692374 w 1809181"/>
                <a:gd name="connsiteY605" fmla="*/ 408424 h 2311974"/>
                <a:gd name="connsiteX606" fmla="*/ 687631 w 1809181"/>
                <a:gd name="connsiteY606" fmla="*/ 388975 h 2311974"/>
                <a:gd name="connsiteX607" fmla="*/ 687631 w 1809181"/>
                <a:gd name="connsiteY607" fmla="*/ 374389 h 2311974"/>
                <a:gd name="connsiteX608" fmla="*/ 704229 w 1809181"/>
                <a:gd name="connsiteY608" fmla="*/ 374389 h 2311974"/>
                <a:gd name="connsiteX609" fmla="*/ 706600 w 1809181"/>
                <a:gd name="connsiteY609" fmla="*/ 367096 h 2311974"/>
                <a:gd name="connsiteX610" fmla="*/ 713714 w 1809181"/>
                <a:gd name="connsiteY610" fmla="*/ 364665 h 2311974"/>
                <a:gd name="connsiteX611" fmla="*/ 711343 w 1809181"/>
                <a:gd name="connsiteY611" fmla="*/ 347647 h 2311974"/>
                <a:gd name="connsiteX612" fmla="*/ 739796 w 1809181"/>
                <a:gd name="connsiteY612" fmla="*/ 337922 h 2311974"/>
                <a:gd name="connsiteX613" fmla="*/ 727941 w 1809181"/>
                <a:gd name="connsiteY613" fmla="*/ 333060 h 2311974"/>
                <a:gd name="connsiteX614" fmla="*/ 725569 w 1809181"/>
                <a:gd name="connsiteY614" fmla="*/ 311180 h 2311974"/>
                <a:gd name="connsiteX615" fmla="*/ 718456 w 1809181"/>
                <a:gd name="connsiteY615" fmla="*/ 308749 h 2311974"/>
                <a:gd name="connsiteX616" fmla="*/ 725569 w 1809181"/>
                <a:gd name="connsiteY616" fmla="*/ 299025 h 2311974"/>
                <a:gd name="connsiteX617" fmla="*/ 725569 w 1809181"/>
                <a:gd name="connsiteY617" fmla="*/ 296594 h 2311974"/>
                <a:gd name="connsiteX618" fmla="*/ 713714 w 1809181"/>
                <a:gd name="connsiteY618" fmla="*/ 291732 h 2311974"/>
                <a:gd name="connsiteX619" fmla="*/ 704229 w 1809181"/>
                <a:gd name="connsiteY619" fmla="*/ 299025 h 2311974"/>
                <a:gd name="connsiteX620" fmla="*/ 692374 w 1809181"/>
                <a:gd name="connsiteY620" fmla="*/ 282007 h 2311974"/>
                <a:gd name="connsiteX621" fmla="*/ 706600 w 1809181"/>
                <a:gd name="connsiteY621" fmla="*/ 255265 h 2311974"/>
                <a:gd name="connsiteX622" fmla="*/ 713714 w 1809181"/>
                <a:gd name="connsiteY622" fmla="*/ 267421 h 2311974"/>
                <a:gd name="connsiteX623" fmla="*/ 732683 w 1809181"/>
                <a:gd name="connsiteY623" fmla="*/ 240679 h 2311974"/>
                <a:gd name="connsiteX624" fmla="*/ 742167 w 1809181"/>
                <a:gd name="connsiteY624" fmla="*/ 240679 h 2311974"/>
                <a:gd name="connsiteX625" fmla="*/ 742167 w 1809181"/>
                <a:gd name="connsiteY625" fmla="*/ 233385 h 2311974"/>
                <a:gd name="connsiteX626" fmla="*/ 720827 w 1809181"/>
                <a:gd name="connsiteY626" fmla="*/ 218799 h 2311974"/>
                <a:gd name="connsiteX627" fmla="*/ 727941 w 1809181"/>
                <a:gd name="connsiteY627" fmla="*/ 199350 h 2311974"/>
                <a:gd name="connsiteX628" fmla="*/ 754023 w 1809181"/>
                <a:gd name="connsiteY628" fmla="*/ 199350 h 2311974"/>
                <a:gd name="connsiteX629" fmla="*/ 761137 w 1809181"/>
                <a:gd name="connsiteY629" fmla="*/ 192057 h 2311974"/>
                <a:gd name="connsiteX630" fmla="*/ 732683 w 1809181"/>
                <a:gd name="connsiteY630" fmla="*/ 150728 h 2311974"/>
                <a:gd name="connsiteX631" fmla="*/ 742167 w 1809181"/>
                <a:gd name="connsiteY631" fmla="*/ 131279 h 2311974"/>
                <a:gd name="connsiteX632" fmla="*/ 775363 w 1809181"/>
                <a:gd name="connsiteY632" fmla="*/ 116693 h 2311974"/>
                <a:gd name="connsiteX633" fmla="*/ 780106 w 1809181"/>
                <a:gd name="connsiteY633" fmla="*/ 131279 h 2311974"/>
                <a:gd name="connsiteX634" fmla="*/ 801446 w 1809181"/>
                <a:gd name="connsiteY634" fmla="*/ 116693 h 2311974"/>
                <a:gd name="connsiteX635" fmla="*/ 796704 w 1809181"/>
                <a:gd name="connsiteY635" fmla="*/ 109399 h 2311974"/>
                <a:gd name="connsiteX636" fmla="*/ 813302 w 1809181"/>
                <a:gd name="connsiteY636" fmla="*/ 102106 h 2311974"/>
                <a:gd name="connsiteX637" fmla="*/ 813302 w 1809181"/>
                <a:gd name="connsiteY637" fmla="*/ 94813 h 2311974"/>
                <a:gd name="connsiteX638" fmla="*/ 822786 w 1809181"/>
                <a:gd name="connsiteY638" fmla="*/ 87519 h 2311974"/>
                <a:gd name="connsiteX639" fmla="*/ 808559 w 1809181"/>
                <a:gd name="connsiteY639" fmla="*/ 53484 h 2311974"/>
                <a:gd name="connsiteX640" fmla="*/ 806188 w 1809181"/>
                <a:gd name="connsiteY640" fmla="*/ 7293 h 2311974"/>
                <a:gd name="connsiteX641" fmla="*/ 848869 w 1809181"/>
                <a:gd name="connsiteY641" fmla="*/ 17018 h 2311974"/>
                <a:gd name="connsiteX642" fmla="*/ 870209 w 1809181"/>
                <a:gd name="connsiteY642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99588 w 1809181"/>
                <a:gd name="connsiteY425" fmla="*/ 1896257 h 2311974"/>
                <a:gd name="connsiteX426" fmla="*/ 76737 w 1809181"/>
                <a:gd name="connsiteY426" fmla="*/ 1842634 h 2311974"/>
                <a:gd name="connsiteX427" fmla="*/ 78248 w 1809181"/>
                <a:gd name="connsiteY427" fmla="*/ 1813599 h 2311974"/>
                <a:gd name="connsiteX428" fmla="*/ 71134 w 1809181"/>
                <a:gd name="connsiteY428" fmla="*/ 1813599 h 2311974"/>
                <a:gd name="connsiteX429" fmla="*/ 64021 w 1809181"/>
                <a:gd name="connsiteY429" fmla="*/ 1764977 h 2311974"/>
                <a:gd name="connsiteX430" fmla="*/ 23712 w 1809181"/>
                <a:gd name="connsiteY430" fmla="*/ 1772271 h 2311974"/>
                <a:gd name="connsiteX431" fmla="*/ 23712 w 1809181"/>
                <a:gd name="connsiteY431" fmla="*/ 1750391 h 2311974"/>
                <a:gd name="connsiteX432" fmla="*/ 26083 w 1809181"/>
                <a:gd name="connsiteY432" fmla="*/ 1747960 h 2311974"/>
                <a:gd name="connsiteX433" fmla="*/ 30825 w 1809181"/>
                <a:gd name="connsiteY433" fmla="*/ 1733373 h 2311974"/>
                <a:gd name="connsiteX434" fmla="*/ 30825 w 1809181"/>
                <a:gd name="connsiteY434" fmla="*/ 1723649 h 2311974"/>
                <a:gd name="connsiteX435" fmla="*/ 18969 w 1809181"/>
                <a:gd name="connsiteY435" fmla="*/ 1723649 h 2311974"/>
                <a:gd name="connsiteX436" fmla="*/ 16598 w 1809181"/>
                <a:gd name="connsiteY436" fmla="*/ 1701769 h 2311974"/>
                <a:gd name="connsiteX437" fmla="*/ 4743 w 1809181"/>
                <a:gd name="connsiteY437" fmla="*/ 1701769 h 2311974"/>
                <a:gd name="connsiteX438" fmla="*/ 0 w 1809181"/>
                <a:gd name="connsiteY438" fmla="*/ 1684751 h 2311974"/>
                <a:gd name="connsiteX439" fmla="*/ 23712 w 1809181"/>
                <a:gd name="connsiteY439" fmla="*/ 1675027 h 2311974"/>
                <a:gd name="connsiteX440" fmla="*/ 23712 w 1809181"/>
                <a:gd name="connsiteY440" fmla="*/ 1672596 h 2311974"/>
                <a:gd name="connsiteX441" fmla="*/ 47423 w 1809181"/>
                <a:gd name="connsiteY441" fmla="*/ 1672596 h 2311974"/>
                <a:gd name="connsiteX442" fmla="*/ 40310 w 1809181"/>
                <a:gd name="connsiteY442" fmla="*/ 1638560 h 2311974"/>
                <a:gd name="connsiteX443" fmla="*/ 18969 w 1809181"/>
                <a:gd name="connsiteY443" fmla="*/ 1643422 h 2311974"/>
                <a:gd name="connsiteX444" fmla="*/ 16598 w 1809181"/>
                <a:gd name="connsiteY444" fmla="*/ 1611818 h 2311974"/>
                <a:gd name="connsiteX445" fmla="*/ 23712 w 1809181"/>
                <a:gd name="connsiteY445" fmla="*/ 1611818 h 2311974"/>
                <a:gd name="connsiteX446" fmla="*/ 11856 w 1809181"/>
                <a:gd name="connsiteY446" fmla="*/ 1602094 h 2311974"/>
                <a:gd name="connsiteX447" fmla="*/ 23712 w 1809181"/>
                <a:gd name="connsiteY447" fmla="*/ 1597232 h 2311974"/>
                <a:gd name="connsiteX448" fmla="*/ 16598 w 1809181"/>
                <a:gd name="connsiteY448" fmla="*/ 1582645 h 2311974"/>
                <a:gd name="connsiteX449" fmla="*/ 18969 w 1809181"/>
                <a:gd name="connsiteY449" fmla="*/ 1570489 h 2311974"/>
                <a:gd name="connsiteX450" fmla="*/ 18969 w 1809181"/>
                <a:gd name="connsiteY450" fmla="*/ 1553472 h 2311974"/>
                <a:gd name="connsiteX451" fmla="*/ 30825 w 1809181"/>
                <a:gd name="connsiteY451" fmla="*/ 1548610 h 2311974"/>
                <a:gd name="connsiteX452" fmla="*/ 30825 w 1809181"/>
                <a:gd name="connsiteY452" fmla="*/ 1541316 h 2311974"/>
                <a:gd name="connsiteX453" fmla="*/ 37939 w 1809181"/>
                <a:gd name="connsiteY453" fmla="*/ 1548610 h 2311974"/>
                <a:gd name="connsiteX454" fmla="*/ 52165 w 1809181"/>
                <a:gd name="connsiteY454" fmla="*/ 1541316 h 2311974"/>
                <a:gd name="connsiteX455" fmla="*/ 47423 w 1809181"/>
                <a:gd name="connsiteY455" fmla="*/ 1541316 h 2311974"/>
                <a:gd name="connsiteX456" fmla="*/ 54537 w 1809181"/>
                <a:gd name="connsiteY456" fmla="*/ 1538885 h 2311974"/>
                <a:gd name="connsiteX457" fmla="*/ 59279 w 1809181"/>
                <a:gd name="connsiteY457" fmla="*/ 1546179 h 2311974"/>
                <a:gd name="connsiteX458" fmla="*/ 66392 w 1809181"/>
                <a:gd name="connsiteY458" fmla="*/ 1546179 h 2311974"/>
                <a:gd name="connsiteX459" fmla="*/ 80619 w 1809181"/>
                <a:gd name="connsiteY459" fmla="*/ 1553472 h 2311974"/>
                <a:gd name="connsiteX460" fmla="*/ 85361 w 1809181"/>
                <a:gd name="connsiteY460" fmla="*/ 1548610 h 2311974"/>
                <a:gd name="connsiteX461" fmla="*/ 94846 w 1809181"/>
                <a:gd name="connsiteY461" fmla="*/ 1560765 h 2311974"/>
                <a:gd name="connsiteX462" fmla="*/ 99588 w 1809181"/>
                <a:gd name="connsiteY462" fmla="*/ 1570489 h 2311974"/>
                <a:gd name="connsiteX463" fmla="*/ 106702 w 1809181"/>
                <a:gd name="connsiteY463" fmla="*/ 1568058 h 2311974"/>
                <a:gd name="connsiteX464" fmla="*/ 113815 w 1809181"/>
                <a:gd name="connsiteY464" fmla="*/ 1575352 h 2311974"/>
                <a:gd name="connsiteX465" fmla="*/ 128042 w 1809181"/>
                <a:gd name="connsiteY465" fmla="*/ 1570489 h 2311974"/>
                <a:gd name="connsiteX466" fmla="*/ 132784 w 1809181"/>
                <a:gd name="connsiteY466" fmla="*/ 1582645 h 2311974"/>
                <a:gd name="connsiteX467" fmla="*/ 154124 w 1809181"/>
                <a:gd name="connsiteY467" fmla="*/ 1587507 h 2311974"/>
                <a:gd name="connsiteX468" fmla="*/ 154124 w 1809181"/>
                <a:gd name="connsiteY468" fmla="*/ 1570489 h 2311974"/>
                <a:gd name="connsiteX469" fmla="*/ 163609 w 1809181"/>
                <a:gd name="connsiteY469" fmla="*/ 1570489 h 2311974"/>
                <a:gd name="connsiteX470" fmla="*/ 173094 w 1809181"/>
                <a:gd name="connsiteY470" fmla="*/ 1553472 h 2311974"/>
                <a:gd name="connsiteX471" fmla="*/ 161238 w 1809181"/>
                <a:gd name="connsiteY471" fmla="*/ 1473246 h 2311974"/>
                <a:gd name="connsiteX472" fmla="*/ 168351 w 1809181"/>
                <a:gd name="connsiteY472" fmla="*/ 1478108 h 2311974"/>
                <a:gd name="connsiteX473" fmla="*/ 173094 w 1809181"/>
                <a:gd name="connsiteY473" fmla="*/ 1465952 h 2311974"/>
                <a:gd name="connsiteX474" fmla="*/ 180207 w 1809181"/>
                <a:gd name="connsiteY474" fmla="*/ 1470814 h 2311974"/>
                <a:gd name="connsiteX475" fmla="*/ 180207 w 1809181"/>
                <a:gd name="connsiteY475" fmla="*/ 1465952 h 2311974"/>
                <a:gd name="connsiteX476" fmla="*/ 194434 w 1809181"/>
                <a:gd name="connsiteY476" fmla="*/ 1465952 h 2311974"/>
                <a:gd name="connsiteX477" fmla="*/ 180207 w 1809181"/>
                <a:gd name="connsiteY477" fmla="*/ 1376002 h 2311974"/>
                <a:gd name="connsiteX478" fmla="*/ 161238 w 1809181"/>
                <a:gd name="connsiteY478" fmla="*/ 1380864 h 2311974"/>
                <a:gd name="connsiteX479" fmla="*/ 161238 w 1809181"/>
                <a:gd name="connsiteY479" fmla="*/ 1373571 h 2311974"/>
                <a:gd name="connsiteX480" fmla="*/ 135155 w 1809181"/>
                <a:gd name="connsiteY480" fmla="*/ 1373571 h 2311974"/>
                <a:gd name="connsiteX481" fmla="*/ 132784 w 1809181"/>
                <a:gd name="connsiteY481" fmla="*/ 1346829 h 2311974"/>
                <a:gd name="connsiteX482" fmla="*/ 132784 w 1809181"/>
                <a:gd name="connsiteY482" fmla="*/ 1334673 h 2311974"/>
                <a:gd name="connsiteX483" fmla="*/ 139898 w 1809181"/>
                <a:gd name="connsiteY483" fmla="*/ 1327380 h 2311974"/>
                <a:gd name="connsiteX484" fmla="*/ 135155 w 1809181"/>
                <a:gd name="connsiteY484" fmla="*/ 1305500 h 2311974"/>
                <a:gd name="connsiteX485" fmla="*/ 142269 w 1809181"/>
                <a:gd name="connsiteY485" fmla="*/ 1303069 h 2311974"/>
                <a:gd name="connsiteX486" fmla="*/ 139898 w 1809181"/>
                <a:gd name="connsiteY486" fmla="*/ 1298207 h 2311974"/>
                <a:gd name="connsiteX487" fmla="*/ 142269 w 1809181"/>
                <a:gd name="connsiteY487" fmla="*/ 1295775 h 2311974"/>
                <a:gd name="connsiteX488" fmla="*/ 149382 w 1809181"/>
                <a:gd name="connsiteY488" fmla="*/ 1295775 h 2311974"/>
                <a:gd name="connsiteX489" fmla="*/ 149382 w 1809181"/>
                <a:gd name="connsiteY489" fmla="*/ 1276327 h 2311974"/>
                <a:gd name="connsiteX490" fmla="*/ 142269 w 1809181"/>
                <a:gd name="connsiteY490" fmla="*/ 1276327 h 2311974"/>
                <a:gd name="connsiteX491" fmla="*/ 142269 w 1809181"/>
                <a:gd name="connsiteY491" fmla="*/ 1247154 h 2311974"/>
                <a:gd name="connsiteX492" fmla="*/ 154124 w 1809181"/>
                <a:gd name="connsiteY492" fmla="*/ 1242291 h 2311974"/>
                <a:gd name="connsiteX493" fmla="*/ 149382 w 1809181"/>
                <a:gd name="connsiteY493" fmla="*/ 1220411 h 2311974"/>
                <a:gd name="connsiteX494" fmla="*/ 180207 w 1809181"/>
                <a:gd name="connsiteY494" fmla="*/ 1215549 h 2311974"/>
                <a:gd name="connsiteX495" fmla="*/ 175465 w 1809181"/>
                <a:gd name="connsiteY495" fmla="*/ 1198532 h 2311974"/>
                <a:gd name="connsiteX496" fmla="*/ 161238 w 1809181"/>
                <a:gd name="connsiteY496" fmla="*/ 1193669 h 2311974"/>
                <a:gd name="connsiteX497" fmla="*/ 154124 w 1809181"/>
                <a:gd name="connsiteY497" fmla="*/ 1179083 h 2311974"/>
                <a:gd name="connsiteX498" fmla="*/ 132784 w 1809181"/>
                <a:gd name="connsiteY498" fmla="*/ 1179083 h 2311974"/>
                <a:gd name="connsiteX499" fmla="*/ 128042 w 1809181"/>
                <a:gd name="connsiteY499" fmla="*/ 1157203 h 2311974"/>
                <a:gd name="connsiteX500" fmla="*/ 118557 w 1809181"/>
                <a:gd name="connsiteY500" fmla="*/ 1157203 h 2311974"/>
                <a:gd name="connsiteX501" fmla="*/ 99588 w 1809181"/>
                <a:gd name="connsiteY501" fmla="*/ 1157203 h 2311974"/>
                <a:gd name="connsiteX502" fmla="*/ 94846 w 1809181"/>
                <a:gd name="connsiteY502" fmla="*/ 1132892 h 2311974"/>
                <a:gd name="connsiteX503" fmla="*/ 87732 w 1809181"/>
                <a:gd name="connsiteY503" fmla="*/ 1115874 h 2311974"/>
                <a:gd name="connsiteX504" fmla="*/ 85361 w 1809181"/>
                <a:gd name="connsiteY504" fmla="*/ 1084270 h 2311974"/>
                <a:gd name="connsiteX505" fmla="*/ 92475 w 1809181"/>
                <a:gd name="connsiteY505" fmla="*/ 1084270 h 2311974"/>
                <a:gd name="connsiteX506" fmla="*/ 94846 w 1809181"/>
                <a:gd name="connsiteY506" fmla="*/ 1074546 h 2311974"/>
                <a:gd name="connsiteX507" fmla="*/ 85361 w 1809181"/>
                <a:gd name="connsiteY507" fmla="*/ 1047803 h 2311974"/>
                <a:gd name="connsiteX508" fmla="*/ 80619 w 1809181"/>
                <a:gd name="connsiteY508" fmla="*/ 1025924 h 2311974"/>
                <a:gd name="connsiteX509" fmla="*/ 73506 w 1809181"/>
                <a:gd name="connsiteY509" fmla="*/ 1025924 h 2311974"/>
                <a:gd name="connsiteX510" fmla="*/ 71134 w 1809181"/>
                <a:gd name="connsiteY510" fmla="*/ 1021061 h 2311974"/>
                <a:gd name="connsiteX511" fmla="*/ 85361 w 1809181"/>
                <a:gd name="connsiteY511" fmla="*/ 999182 h 2311974"/>
                <a:gd name="connsiteX512" fmla="*/ 99588 w 1809181"/>
                <a:gd name="connsiteY512" fmla="*/ 1004044 h 2311974"/>
                <a:gd name="connsiteX513" fmla="*/ 101959 w 1809181"/>
                <a:gd name="connsiteY513" fmla="*/ 1011337 h 2311974"/>
                <a:gd name="connsiteX514" fmla="*/ 113815 w 1809181"/>
                <a:gd name="connsiteY514" fmla="*/ 1018630 h 2311974"/>
                <a:gd name="connsiteX515" fmla="*/ 132784 w 1809181"/>
                <a:gd name="connsiteY515" fmla="*/ 1018630 h 2311974"/>
                <a:gd name="connsiteX516" fmla="*/ 135155 w 1809181"/>
                <a:gd name="connsiteY516" fmla="*/ 1025924 h 2311974"/>
                <a:gd name="connsiteX517" fmla="*/ 147011 w 1809181"/>
                <a:gd name="connsiteY517" fmla="*/ 1021061 h 2311974"/>
                <a:gd name="connsiteX518" fmla="*/ 154124 w 1809181"/>
                <a:gd name="connsiteY518" fmla="*/ 1004044 h 2311974"/>
                <a:gd name="connsiteX519" fmla="*/ 208661 w 1809181"/>
                <a:gd name="connsiteY519" fmla="*/ 1006475 h 2311974"/>
                <a:gd name="connsiteX520" fmla="*/ 241857 w 1809181"/>
                <a:gd name="connsiteY520" fmla="*/ 1040510 h 2311974"/>
                <a:gd name="connsiteX521" fmla="*/ 244228 w 1809181"/>
                <a:gd name="connsiteY521" fmla="*/ 1028355 h 2311974"/>
                <a:gd name="connsiteX522" fmla="*/ 237114 w 1809181"/>
                <a:gd name="connsiteY522" fmla="*/ 1028355 h 2311974"/>
                <a:gd name="connsiteX523" fmla="*/ 234743 w 1809181"/>
                <a:gd name="connsiteY523" fmla="*/ 1021061 h 2311974"/>
                <a:gd name="connsiteX524" fmla="*/ 222888 w 1809181"/>
                <a:gd name="connsiteY524" fmla="*/ 1011337 h 2311974"/>
                <a:gd name="connsiteX525" fmla="*/ 227630 w 1809181"/>
                <a:gd name="connsiteY525" fmla="*/ 1004044 h 2311974"/>
                <a:gd name="connsiteX526" fmla="*/ 234743 w 1809181"/>
                <a:gd name="connsiteY526" fmla="*/ 1004044 h 2311974"/>
                <a:gd name="connsiteX527" fmla="*/ 237114 w 1809181"/>
                <a:gd name="connsiteY527" fmla="*/ 991888 h 2311974"/>
                <a:gd name="connsiteX528" fmla="*/ 256084 w 1809181"/>
                <a:gd name="connsiteY528" fmla="*/ 991888 h 2311974"/>
                <a:gd name="connsiteX529" fmla="*/ 258455 w 1809181"/>
                <a:gd name="connsiteY529" fmla="*/ 977302 h 2311974"/>
                <a:gd name="connsiteX530" fmla="*/ 265568 w 1809181"/>
                <a:gd name="connsiteY530" fmla="*/ 979733 h 2311974"/>
                <a:gd name="connsiteX531" fmla="*/ 275053 w 1809181"/>
                <a:gd name="connsiteY531" fmla="*/ 965146 h 2311974"/>
                <a:gd name="connsiteX532" fmla="*/ 296393 w 1809181"/>
                <a:gd name="connsiteY532" fmla="*/ 970008 h 2311974"/>
                <a:gd name="connsiteX533" fmla="*/ 296393 w 1809181"/>
                <a:gd name="connsiteY533" fmla="*/ 977302 h 2311974"/>
                <a:gd name="connsiteX534" fmla="*/ 317733 w 1809181"/>
                <a:gd name="connsiteY534" fmla="*/ 991888 h 2311974"/>
                <a:gd name="connsiteX535" fmla="*/ 317733 w 1809181"/>
                <a:gd name="connsiteY535" fmla="*/ 943266 h 2311974"/>
                <a:gd name="connsiteX536" fmla="*/ 329589 w 1809181"/>
                <a:gd name="connsiteY536" fmla="*/ 935973 h 2311974"/>
                <a:gd name="connsiteX537" fmla="*/ 336702 w 1809181"/>
                <a:gd name="connsiteY537" fmla="*/ 921386 h 2311974"/>
                <a:gd name="connsiteX538" fmla="*/ 353300 w 1809181"/>
                <a:gd name="connsiteY538" fmla="*/ 921386 h 2311974"/>
                <a:gd name="connsiteX539" fmla="*/ 358043 w 1809181"/>
                <a:gd name="connsiteY539" fmla="*/ 909231 h 2311974"/>
                <a:gd name="connsiteX540" fmla="*/ 386496 w 1809181"/>
                <a:gd name="connsiteY540" fmla="*/ 909231 h 2311974"/>
                <a:gd name="connsiteX541" fmla="*/ 386496 w 1809181"/>
                <a:gd name="connsiteY541" fmla="*/ 899507 h 2311974"/>
                <a:gd name="connsiteX542" fmla="*/ 374641 w 1809181"/>
                <a:gd name="connsiteY542" fmla="*/ 894644 h 2311974"/>
                <a:gd name="connsiteX543" fmla="*/ 384125 w 1809181"/>
                <a:gd name="connsiteY543" fmla="*/ 882489 h 2311974"/>
                <a:gd name="connsiteX544" fmla="*/ 367527 w 1809181"/>
                <a:gd name="connsiteY544" fmla="*/ 872764 h 2311974"/>
                <a:gd name="connsiteX545" fmla="*/ 374641 w 1809181"/>
                <a:gd name="connsiteY545" fmla="*/ 865471 h 2311974"/>
                <a:gd name="connsiteX546" fmla="*/ 379383 w 1809181"/>
                <a:gd name="connsiteY546" fmla="*/ 867902 h 2311974"/>
                <a:gd name="connsiteX547" fmla="*/ 384125 w 1809181"/>
                <a:gd name="connsiteY547" fmla="*/ 860609 h 2311974"/>
                <a:gd name="connsiteX548" fmla="*/ 379383 w 1809181"/>
                <a:gd name="connsiteY548" fmla="*/ 860609 h 2311974"/>
                <a:gd name="connsiteX549" fmla="*/ 391239 w 1809181"/>
                <a:gd name="connsiteY549" fmla="*/ 853316 h 2311974"/>
                <a:gd name="connsiteX550" fmla="*/ 393610 w 1809181"/>
                <a:gd name="connsiteY550" fmla="*/ 846022 h 2311974"/>
                <a:gd name="connsiteX551" fmla="*/ 400723 w 1809181"/>
                <a:gd name="connsiteY551" fmla="*/ 858178 h 2311974"/>
                <a:gd name="connsiteX552" fmla="*/ 407837 w 1809181"/>
                <a:gd name="connsiteY552" fmla="*/ 853316 h 2311974"/>
                <a:gd name="connsiteX553" fmla="*/ 407837 w 1809181"/>
                <a:gd name="connsiteY553" fmla="*/ 831436 h 2311974"/>
                <a:gd name="connsiteX554" fmla="*/ 414950 w 1809181"/>
                <a:gd name="connsiteY554" fmla="*/ 831436 h 2311974"/>
                <a:gd name="connsiteX555" fmla="*/ 414950 w 1809181"/>
                <a:gd name="connsiteY555" fmla="*/ 811987 h 2311974"/>
                <a:gd name="connsiteX556" fmla="*/ 422063 w 1809181"/>
                <a:gd name="connsiteY556" fmla="*/ 809556 h 2311974"/>
                <a:gd name="connsiteX557" fmla="*/ 429177 w 1809181"/>
                <a:gd name="connsiteY557" fmla="*/ 802263 h 2311974"/>
                <a:gd name="connsiteX558" fmla="*/ 445775 w 1809181"/>
                <a:gd name="connsiteY558" fmla="*/ 804694 h 2311974"/>
                <a:gd name="connsiteX559" fmla="*/ 445775 w 1809181"/>
                <a:gd name="connsiteY559" fmla="*/ 809556 h 2311974"/>
                <a:gd name="connsiteX560" fmla="*/ 452888 w 1809181"/>
                <a:gd name="connsiteY560" fmla="*/ 804694 h 2311974"/>
                <a:gd name="connsiteX561" fmla="*/ 460002 w 1809181"/>
                <a:gd name="connsiteY561" fmla="*/ 804694 h 2311974"/>
                <a:gd name="connsiteX562" fmla="*/ 460002 w 1809181"/>
                <a:gd name="connsiteY562" fmla="*/ 802263 h 2311974"/>
                <a:gd name="connsiteX563" fmla="*/ 474229 w 1809181"/>
                <a:gd name="connsiteY563" fmla="*/ 797400 h 2311974"/>
                <a:gd name="connsiteX564" fmla="*/ 469486 w 1809181"/>
                <a:gd name="connsiteY564" fmla="*/ 777952 h 2311974"/>
                <a:gd name="connsiteX565" fmla="*/ 462373 w 1809181"/>
                <a:gd name="connsiteY565" fmla="*/ 770658 h 2311974"/>
                <a:gd name="connsiteX566" fmla="*/ 467115 w 1809181"/>
                <a:gd name="connsiteY566" fmla="*/ 768227 h 2311974"/>
                <a:gd name="connsiteX567" fmla="*/ 493198 w 1809181"/>
                <a:gd name="connsiteY567" fmla="*/ 763365 h 2311974"/>
                <a:gd name="connsiteX568" fmla="*/ 535878 w 1809181"/>
                <a:gd name="connsiteY568" fmla="*/ 741485 h 2311974"/>
                <a:gd name="connsiteX569" fmla="*/ 524023 w 1809181"/>
                <a:gd name="connsiteY569" fmla="*/ 726899 h 2311974"/>
                <a:gd name="connsiteX570" fmla="*/ 469486 w 1809181"/>
                <a:gd name="connsiteY570" fmla="*/ 705019 h 2311974"/>
                <a:gd name="connsiteX571" fmla="*/ 493198 w 1809181"/>
                <a:gd name="connsiteY571" fmla="*/ 680708 h 2311974"/>
                <a:gd name="connsiteX572" fmla="*/ 500311 w 1809181"/>
                <a:gd name="connsiteY572" fmla="*/ 673414 h 2311974"/>
                <a:gd name="connsiteX573" fmla="*/ 528765 w 1809181"/>
                <a:gd name="connsiteY573" fmla="*/ 670983 h 2311974"/>
                <a:gd name="connsiteX574" fmla="*/ 616497 w 1809181"/>
                <a:gd name="connsiteY574" fmla="*/ 692863 h 2311974"/>
                <a:gd name="connsiteX575" fmla="*/ 630724 w 1809181"/>
                <a:gd name="connsiteY575" fmla="*/ 688001 h 2311974"/>
                <a:gd name="connsiteX576" fmla="*/ 630724 w 1809181"/>
                <a:gd name="connsiteY576" fmla="*/ 695294 h 2311974"/>
                <a:gd name="connsiteX577" fmla="*/ 640208 w 1809181"/>
                <a:gd name="connsiteY577" fmla="*/ 695294 h 2311974"/>
                <a:gd name="connsiteX578" fmla="*/ 644951 w 1809181"/>
                <a:gd name="connsiteY578" fmla="*/ 678277 h 2311974"/>
                <a:gd name="connsiteX579" fmla="*/ 652064 w 1809181"/>
                <a:gd name="connsiteY579" fmla="*/ 666121 h 2311974"/>
                <a:gd name="connsiteX580" fmla="*/ 663920 w 1809181"/>
                <a:gd name="connsiteY580" fmla="*/ 688001 h 2311974"/>
                <a:gd name="connsiteX581" fmla="*/ 671033 w 1809181"/>
                <a:gd name="connsiteY581" fmla="*/ 685570 h 2311974"/>
                <a:gd name="connsiteX582" fmla="*/ 685260 w 1809181"/>
                <a:gd name="connsiteY582" fmla="*/ 700156 h 2311974"/>
                <a:gd name="connsiteX583" fmla="*/ 685260 w 1809181"/>
                <a:gd name="connsiteY583" fmla="*/ 700156 h 2311974"/>
                <a:gd name="connsiteX584" fmla="*/ 671033 w 1809181"/>
                <a:gd name="connsiteY584" fmla="*/ 685570 h 2311974"/>
                <a:gd name="connsiteX585" fmla="*/ 663920 w 1809181"/>
                <a:gd name="connsiteY585" fmla="*/ 688001 h 2311974"/>
                <a:gd name="connsiteX586" fmla="*/ 652064 w 1809181"/>
                <a:gd name="connsiteY586" fmla="*/ 666121 h 2311974"/>
                <a:gd name="connsiteX587" fmla="*/ 652064 w 1809181"/>
                <a:gd name="connsiteY587" fmla="*/ 658827 h 2311974"/>
                <a:gd name="connsiteX588" fmla="*/ 673404 w 1809181"/>
                <a:gd name="connsiteY588" fmla="*/ 646672 h 2311974"/>
                <a:gd name="connsiteX589" fmla="*/ 666291 w 1809181"/>
                <a:gd name="connsiteY589" fmla="*/ 639379 h 2311974"/>
                <a:gd name="connsiteX590" fmla="*/ 697116 w 1809181"/>
                <a:gd name="connsiteY590" fmla="*/ 629654 h 2311974"/>
                <a:gd name="connsiteX591" fmla="*/ 692374 w 1809181"/>
                <a:gd name="connsiteY591" fmla="*/ 615068 h 2311974"/>
                <a:gd name="connsiteX592" fmla="*/ 659178 w 1809181"/>
                <a:gd name="connsiteY592" fmla="*/ 610205 h 2311974"/>
                <a:gd name="connsiteX593" fmla="*/ 656806 w 1809181"/>
                <a:gd name="connsiteY593" fmla="*/ 595619 h 2311974"/>
                <a:gd name="connsiteX594" fmla="*/ 666291 w 1809181"/>
                <a:gd name="connsiteY594" fmla="*/ 534841 h 2311974"/>
                <a:gd name="connsiteX595" fmla="*/ 656806 w 1809181"/>
                <a:gd name="connsiteY595" fmla="*/ 525117 h 2311974"/>
                <a:gd name="connsiteX596" fmla="*/ 656806 w 1809181"/>
                <a:gd name="connsiteY596" fmla="*/ 503237 h 2311974"/>
                <a:gd name="connsiteX597" fmla="*/ 640208 w 1809181"/>
                <a:gd name="connsiteY597" fmla="*/ 503237 h 2311974"/>
                <a:gd name="connsiteX598" fmla="*/ 644951 w 1809181"/>
                <a:gd name="connsiteY598" fmla="*/ 471633 h 2311974"/>
                <a:gd name="connsiteX599" fmla="*/ 637837 w 1809181"/>
                <a:gd name="connsiteY599" fmla="*/ 464340 h 2311974"/>
                <a:gd name="connsiteX600" fmla="*/ 640208 w 1809181"/>
                <a:gd name="connsiteY600" fmla="*/ 444891 h 2311974"/>
                <a:gd name="connsiteX601" fmla="*/ 659178 w 1809181"/>
                <a:gd name="connsiteY601" fmla="*/ 444891 h 2311974"/>
                <a:gd name="connsiteX602" fmla="*/ 678147 w 1809181"/>
                <a:gd name="connsiteY602" fmla="*/ 430304 h 2311974"/>
                <a:gd name="connsiteX603" fmla="*/ 680518 w 1809181"/>
                <a:gd name="connsiteY603" fmla="*/ 427873 h 2311974"/>
                <a:gd name="connsiteX604" fmla="*/ 659178 w 1809181"/>
                <a:gd name="connsiteY604" fmla="*/ 423011 h 2311974"/>
                <a:gd name="connsiteX605" fmla="*/ 666291 w 1809181"/>
                <a:gd name="connsiteY605" fmla="*/ 405993 h 2311974"/>
                <a:gd name="connsiteX606" fmla="*/ 692374 w 1809181"/>
                <a:gd name="connsiteY606" fmla="*/ 408424 h 2311974"/>
                <a:gd name="connsiteX607" fmla="*/ 687631 w 1809181"/>
                <a:gd name="connsiteY607" fmla="*/ 388975 h 2311974"/>
                <a:gd name="connsiteX608" fmla="*/ 687631 w 1809181"/>
                <a:gd name="connsiteY608" fmla="*/ 374389 h 2311974"/>
                <a:gd name="connsiteX609" fmla="*/ 704229 w 1809181"/>
                <a:gd name="connsiteY609" fmla="*/ 374389 h 2311974"/>
                <a:gd name="connsiteX610" fmla="*/ 706600 w 1809181"/>
                <a:gd name="connsiteY610" fmla="*/ 367096 h 2311974"/>
                <a:gd name="connsiteX611" fmla="*/ 713714 w 1809181"/>
                <a:gd name="connsiteY611" fmla="*/ 364665 h 2311974"/>
                <a:gd name="connsiteX612" fmla="*/ 711343 w 1809181"/>
                <a:gd name="connsiteY612" fmla="*/ 347647 h 2311974"/>
                <a:gd name="connsiteX613" fmla="*/ 739796 w 1809181"/>
                <a:gd name="connsiteY613" fmla="*/ 337922 h 2311974"/>
                <a:gd name="connsiteX614" fmla="*/ 727941 w 1809181"/>
                <a:gd name="connsiteY614" fmla="*/ 333060 h 2311974"/>
                <a:gd name="connsiteX615" fmla="*/ 725569 w 1809181"/>
                <a:gd name="connsiteY615" fmla="*/ 311180 h 2311974"/>
                <a:gd name="connsiteX616" fmla="*/ 718456 w 1809181"/>
                <a:gd name="connsiteY616" fmla="*/ 308749 h 2311974"/>
                <a:gd name="connsiteX617" fmla="*/ 725569 w 1809181"/>
                <a:gd name="connsiteY617" fmla="*/ 299025 h 2311974"/>
                <a:gd name="connsiteX618" fmla="*/ 725569 w 1809181"/>
                <a:gd name="connsiteY618" fmla="*/ 296594 h 2311974"/>
                <a:gd name="connsiteX619" fmla="*/ 713714 w 1809181"/>
                <a:gd name="connsiteY619" fmla="*/ 291732 h 2311974"/>
                <a:gd name="connsiteX620" fmla="*/ 704229 w 1809181"/>
                <a:gd name="connsiteY620" fmla="*/ 299025 h 2311974"/>
                <a:gd name="connsiteX621" fmla="*/ 692374 w 1809181"/>
                <a:gd name="connsiteY621" fmla="*/ 282007 h 2311974"/>
                <a:gd name="connsiteX622" fmla="*/ 706600 w 1809181"/>
                <a:gd name="connsiteY622" fmla="*/ 255265 h 2311974"/>
                <a:gd name="connsiteX623" fmla="*/ 713714 w 1809181"/>
                <a:gd name="connsiteY623" fmla="*/ 267421 h 2311974"/>
                <a:gd name="connsiteX624" fmla="*/ 732683 w 1809181"/>
                <a:gd name="connsiteY624" fmla="*/ 240679 h 2311974"/>
                <a:gd name="connsiteX625" fmla="*/ 742167 w 1809181"/>
                <a:gd name="connsiteY625" fmla="*/ 240679 h 2311974"/>
                <a:gd name="connsiteX626" fmla="*/ 742167 w 1809181"/>
                <a:gd name="connsiteY626" fmla="*/ 233385 h 2311974"/>
                <a:gd name="connsiteX627" fmla="*/ 720827 w 1809181"/>
                <a:gd name="connsiteY627" fmla="*/ 218799 h 2311974"/>
                <a:gd name="connsiteX628" fmla="*/ 727941 w 1809181"/>
                <a:gd name="connsiteY628" fmla="*/ 199350 h 2311974"/>
                <a:gd name="connsiteX629" fmla="*/ 754023 w 1809181"/>
                <a:gd name="connsiteY629" fmla="*/ 199350 h 2311974"/>
                <a:gd name="connsiteX630" fmla="*/ 761137 w 1809181"/>
                <a:gd name="connsiteY630" fmla="*/ 192057 h 2311974"/>
                <a:gd name="connsiteX631" fmla="*/ 732683 w 1809181"/>
                <a:gd name="connsiteY631" fmla="*/ 150728 h 2311974"/>
                <a:gd name="connsiteX632" fmla="*/ 742167 w 1809181"/>
                <a:gd name="connsiteY632" fmla="*/ 131279 h 2311974"/>
                <a:gd name="connsiteX633" fmla="*/ 775363 w 1809181"/>
                <a:gd name="connsiteY633" fmla="*/ 116693 h 2311974"/>
                <a:gd name="connsiteX634" fmla="*/ 780106 w 1809181"/>
                <a:gd name="connsiteY634" fmla="*/ 131279 h 2311974"/>
                <a:gd name="connsiteX635" fmla="*/ 801446 w 1809181"/>
                <a:gd name="connsiteY635" fmla="*/ 116693 h 2311974"/>
                <a:gd name="connsiteX636" fmla="*/ 796704 w 1809181"/>
                <a:gd name="connsiteY636" fmla="*/ 109399 h 2311974"/>
                <a:gd name="connsiteX637" fmla="*/ 813302 w 1809181"/>
                <a:gd name="connsiteY637" fmla="*/ 102106 h 2311974"/>
                <a:gd name="connsiteX638" fmla="*/ 813302 w 1809181"/>
                <a:gd name="connsiteY638" fmla="*/ 94813 h 2311974"/>
                <a:gd name="connsiteX639" fmla="*/ 822786 w 1809181"/>
                <a:gd name="connsiteY639" fmla="*/ 87519 h 2311974"/>
                <a:gd name="connsiteX640" fmla="*/ 808559 w 1809181"/>
                <a:gd name="connsiteY640" fmla="*/ 53484 h 2311974"/>
                <a:gd name="connsiteX641" fmla="*/ 806188 w 1809181"/>
                <a:gd name="connsiteY641" fmla="*/ 7293 h 2311974"/>
                <a:gd name="connsiteX642" fmla="*/ 848869 w 1809181"/>
                <a:gd name="connsiteY642" fmla="*/ 17018 h 2311974"/>
                <a:gd name="connsiteX643" fmla="*/ 870209 w 1809181"/>
                <a:gd name="connsiteY643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99588 w 1809181"/>
                <a:gd name="connsiteY424" fmla="*/ 1903550 h 2311974"/>
                <a:gd name="connsiteX425" fmla="*/ 76737 w 1809181"/>
                <a:gd name="connsiteY425" fmla="*/ 1842634 h 2311974"/>
                <a:gd name="connsiteX426" fmla="*/ 78248 w 1809181"/>
                <a:gd name="connsiteY426" fmla="*/ 1813599 h 2311974"/>
                <a:gd name="connsiteX427" fmla="*/ 71134 w 1809181"/>
                <a:gd name="connsiteY427" fmla="*/ 1813599 h 2311974"/>
                <a:gd name="connsiteX428" fmla="*/ 64021 w 1809181"/>
                <a:gd name="connsiteY428" fmla="*/ 1764977 h 2311974"/>
                <a:gd name="connsiteX429" fmla="*/ 23712 w 1809181"/>
                <a:gd name="connsiteY429" fmla="*/ 1772271 h 2311974"/>
                <a:gd name="connsiteX430" fmla="*/ 23712 w 1809181"/>
                <a:gd name="connsiteY430" fmla="*/ 1750391 h 2311974"/>
                <a:gd name="connsiteX431" fmla="*/ 26083 w 1809181"/>
                <a:gd name="connsiteY431" fmla="*/ 1747960 h 2311974"/>
                <a:gd name="connsiteX432" fmla="*/ 30825 w 1809181"/>
                <a:gd name="connsiteY432" fmla="*/ 1733373 h 2311974"/>
                <a:gd name="connsiteX433" fmla="*/ 30825 w 1809181"/>
                <a:gd name="connsiteY433" fmla="*/ 1723649 h 2311974"/>
                <a:gd name="connsiteX434" fmla="*/ 18969 w 1809181"/>
                <a:gd name="connsiteY434" fmla="*/ 1723649 h 2311974"/>
                <a:gd name="connsiteX435" fmla="*/ 16598 w 1809181"/>
                <a:gd name="connsiteY435" fmla="*/ 1701769 h 2311974"/>
                <a:gd name="connsiteX436" fmla="*/ 4743 w 1809181"/>
                <a:gd name="connsiteY436" fmla="*/ 1701769 h 2311974"/>
                <a:gd name="connsiteX437" fmla="*/ 0 w 1809181"/>
                <a:gd name="connsiteY437" fmla="*/ 1684751 h 2311974"/>
                <a:gd name="connsiteX438" fmla="*/ 23712 w 1809181"/>
                <a:gd name="connsiteY438" fmla="*/ 1675027 h 2311974"/>
                <a:gd name="connsiteX439" fmla="*/ 23712 w 1809181"/>
                <a:gd name="connsiteY439" fmla="*/ 1672596 h 2311974"/>
                <a:gd name="connsiteX440" fmla="*/ 47423 w 1809181"/>
                <a:gd name="connsiteY440" fmla="*/ 1672596 h 2311974"/>
                <a:gd name="connsiteX441" fmla="*/ 40310 w 1809181"/>
                <a:gd name="connsiteY441" fmla="*/ 1638560 h 2311974"/>
                <a:gd name="connsiteX442" fmla="*/ 18969 w 1809181"/>
                <a:gd name="connsiteY442" fmla="*/ 1643422 h 2311974"/>
                <a:gd name="connsiteX443" fmla="*/ 16598 w 1809181"/>
                <a:gd name="connsiteY443" fmla="*/ 1611818 h 2311974"/>
                <a:gd name="connsiteX444" fmla="*/ 23712 w 1809181"/>
                <a:gd name="connsiteY444" fmla="*/ 1611818 h 2311974"/>
                <a:gd name="connsiteX445" fmla="*/ 11856 w 1809181"/>
                <a:gd name="connsiteY445" fmla="*/ 1602094 h 2311974"/>
                <a:gd name="connsiteX446" fmla="*/ 23712 w 1809181"/>
                <a:gd name="connsiteY446" fmla="*/ 1597232 h 2311974"/>
                <a:gd name="connsiteX447" fmla="*/ 16598 w 1809181"/>
                <a:gd name="connsiteY447" fmla="*/ 1582645 h 2311974"/>
                <a:gd name="connsiteX448" fmla="*/ 18969 w 1809181"/>
                <a:gd name="connsiteY448" fmla="*/ 1570489 h 2311974"/>
                <a:gd name="connsiteX449" fmla="*/ 18969 w 1809181"/>
                <a:gd name="connsiteY449" fmla="*/ 1553472 h 2311974"/>
                <a:gd name="connsiteX450" fmla="*/ 30825 w 1809181"/>
                <a:gd name="connsiteY450" fmla="*/ 1548610 h 2311974"/>
                <a:gd name="connsiteX451" fmla="*/ 30825 w 1809181"/>
                <a:gd name="connsiteY451" fmla="*/ 1541316 h 2311974"/>
                <a:gd name="connsiteX452" fmla="*/ 37939 w 1809181"/>
                <a:gd name="connsiteY452" fmla="*/ 1548610 h 2311974"/>
                <a:gd name="connsiteX453" fmla="*/ 52165 w 1809181"/>
                <a:gd name="connsiteY453" fmla="*/ 1541316 h 2311974"/>
                <a:gd name="connsiteX454" fmla="*/ 47423 w 1809181"/>
                <a:gd name="connsiteY454" fmla="*/ 1541316 h 2311974"/>
                <a:gd name="connsiteX455" fmla="*/ 54537 w 1809181"/>
                <a:gd name="connsiteY455" fmla="*/ 1538885 h 2311974"/>
                <a:gd name="connsiteX456" fmla="*/ 59279 w 1809181"/>
                <a:gd name="connsiteY456" fmla="*/ 1546179 h 2311974"/>
                <a:gd name="connsiteX457" fmla="*/ 66392 w 1809181"/>
                <a:gd name="connsiteY457" fmla="*/ 1546179 h 2311974"/>
                <a:gd name="connsiteX458" fmla="*/ 80619 w 1809181"/>
                <a:gd name="connsiteY458" fmla="*/ 1553472 h 2311974"/>
                <a:gd name="connsiteX459" fmla="*/ 85361 w 1809181"/>
                <a:gd name="connsiteY459" fmla="*/ 1548610 h 2311974"/>
                <a:gd name="connsiteX460" fmla="*/ 94846 w 1809181"/>
                <a:gd name="connsiteY460" fmla="*/ 1560765 h 2311974"/>
                <a:gd name="connsiteX461" fmla="*/ 99588 w 1809181"/>
                <a:gd name="connsiteY461" fmla="*/ 1570489 h 2311974"/>
                <a:gd name="connsiteX462" fmla="*/ 106702 w 1809181"/>
                <a:gd name="connsiteY462" fmla="*/ 1568058 h 2311974"/>
                <a:gd name="connsiteX463" fmla="*/ 113815 w 1809181"/>
                <a:gd name="connsiteY463" fmla="*/ 1575352 h 2311974"/>
                <a:gd name="connsiteX464" fmla="*/ 128042 w 1809181"/>
                <a:gd name="connsiteY464" fmla="*/ 1570489 h 2311974"/>
                <a:gd name="connsiteX465" fmla="*/ 132784 w 1809181"/>
                <a:gd name="connsiteY465" fmla="*/ 1582645 h 2311974"/>
                <a:gd name="connsiteX466" fmla="*/ 154124 w 1809181"/>
                <a:gd name="connsiteY466" fmla="*/ 1587507 h 2311974"/>
                <a:gd name="connsiteX467" fmla="*/ 154124 w 1809181"/>
                <a:gd name="connsiteY467" fmla="*/ 1570489 h 2311974"/>
                <a:gd name="connsiteX468" fmla="*/ 163609 w 1809181"/>
                <a:gd name="connsiteY468" fmla="*/ 1570489 h 2311974"/>
                <a:gd name="connsiteX469" fmla="*/ 173094 w 1809181"/>
                <a:gd name="connsiteY469" fmla="*/ 1553472 h 2311974"/>
                <a:gd name="connsiteX470" fmla="*/ 161238 w 1809181"/>
                <a:gd name="connsiteY470" fmla="*/ 1473246 h 2311974"/>
                <a:gd name="connsiteX471" fmla="*/ 168351 w 1809181"/>
                <a:gd name="connsiteY471" fmla="*/ 1478108 h 2311974"/>
                <a:gd name="connsiteX472" fmla="*/ 173094 w 1809181"/>
                <a:gd name="connsiteY472" fmla="*/ 1465952 h 2311974"/>
                <a:gd name="connsiteX473" fmla="*/ 180207 w 1809181"/>
                <a:gd name="connsiteY473" fmla="*/ 1470814 h 2311974"/>
                <a:gd name="connsiteX474" fmla="*/ 180207 w 1809181"/>
                <a:gd name="connsiteY474" fmla="*/ 1465952 h 2311974"/>
                <a:gd name="connsiteX475" fmla="*/ 194434 w 1809181"/>
                <a:gd name="connsiteY475" fmla="*/ 1465952 h 2311974"/>
                <a:gd name="connsiteX476" fmla="*/ 180207 w 1809181"/>
                <a:gd name="connsiteY476" fmla="*/ 1376002 h 2311974"/>
                <a:gd name="connsiteX477" fmla="*/ 161238 w 1809181"/>
                <a:gd name="connsiteY477" fmla="*/ 1380864 h 2311974"/>
                <a:gd name="connsiteX478" fmla="*/ 161238 w 1809181"/>
                <a:gd name="connsiteY478" fmla="*/ 1373571 h 2311974"/>
                <a:gd name="connsiteX479" fmla="*/ 135155 w 1809181"/>
                <a:gd name="connsiteY479" fmla="*/ 1373571 h 2311974"/>
                <a:gd name="connsiteX480" fmla="*/ 132784 w 1809181"/>
                <a:gd name="connsiteY480" fmla="*/ 1346829 h 2311974"/>
                <a:gd name="connsiteX481" fmla="*/ 132784 w 1809181"/>
                <a:gd name="connsiteY481" fmla="*/ 1334673 h 2311974"/>
                <a:gd name="connsiteX482" fmla="*/ 139898 w 1809181"/>
                <a:gd name="connsiteY482" fmla="*/ 1327380 h 2311974"/>
                <a:gd name="connsiteX483" fmla="*/ 135155 w 1809181"/>
                <a:gd name="connsiteY483" fmla="*/ 1305500 h 2311974"/>
                <a:gd name="connsiteX484" fmla="*/ 142269 w 1809181"/>
                <a:gd name="connsiteY484" fmla="*/ 1303069 h 2311974"/>
                <a:gd name="connsiteX485" fmla="*/ 139898 w 1809181"/>
                <a:gd name="connsiteY485" fmla="*/ 1298207 h 2311974"/>
                <a:gd name="connsiteX486" fmla="*/ 142269 w 1809181"/>
                <a:gd name="connsiteY486" fmla="*/ 1295775 h 2311974"/>
                <a:gd name="connsiteX487" fmla="*/ 149382 w 1809181"/>
                <a:gd name="connsiteY487" fmla="*/ 1295775 h 2311974"/>
                <a:gd name="connsiteX488" fmla="*/ 149382 w 1809181"/>
                <a:gd name="connsiteY488" fmla="*/ 1276327 h 2311974"/>
                <a:gd name="connsiteX489" fmla="*/ 142269 w 1809181"/>
                <a:gd name="connsiteY489" fmla="*/ 1276327 h 2311974"/>
                <a:gd name="connsiteX490" fmla="*/ 142269 w 1809181"/>
                <a:gd name="connsiteY490" fmla="*/ 1247154 h 2311974"/>
                <a:gd name="connsiteX491" fmla="*/ 154124 w 1809181"/>
                <a:gd name="connsiteY491" fmla="*/ 1242291 h 2311974"/>
                <a:gd name="connsiteX492" fmla="*/ 149382 w 1809181"/>
                <a:gd name="connsiteY492" fmla="*/ 1220411 h 2311974"/>
                <a:gd name="connsiteX493" fmla="*/ 180207 w 1809181"/>
                <a:gd name="connsiteY493" fmla="*/ 1215549 h 2311974"/>
                <a:gd name="connsiteX494" fmla="*/ 175465 w 1809181"/>
                <a:gd name="connsiteY494" fmla="*/ 1198532 h 2311974"/>
                <a:gd name="connsiteX495" fmla="*/ 161238 w 1809181"/>
                <a:gd name="connsiteY495" fmla="*/ 1193669 h 2311974"/>
                <a:gd name="connsiteX496" fmla="*/ 154124 w 1809181"/>
                <a:gd name="connsiteY496" fmla="*/ 1179083 h 2311974"/>
                <a:gd name="connsiteX497" fmla="*/ 132784 w 1809181"/>
                <a:gd name="connsiteY497" fmla="*/ 1179083 h 2311974"/>
                <a:gd name="connsiteX498" fmla="*/ 128042 w 1809181"/>
                <a:gd name="connsiteY498" fmla="*/ 1157203 h 2311974"/>
                <a:gd name="connsiteX499" fmla="*/ 118557 w 1809181"/>
                <a:gd name="connsiteY499" fmla="*/ 1157203 h 2311974"/>
                <a:gd name="connsiteX500" fmla="*/ 99588 w 1809181"/>
                <a:gd name="connsiteY500" fmla="*/ 1157203 h 2311974"/>
                <a:gd name="connsiteX501" fmla="*/ 94846 w 1809181"/>
                <a:gd name="connsiteY501" fmla="*/ 1132892 h 2311974"/>
                <a:gd name="connsiteX502" fmla="*/ 87732 w 1809181"/>
                <a:gd name="connsiteY502" fmla="*/ 1115874 h 2311974"/>
                <a:gd name="connsiteX503" fmla="*/ 85361 w 1809181"/>
                <a:gd name="connsiteY503" fmla="*/ 1084270 h 2311974"/>
                <a:gd name="connsiteX504" fmla="*/ 92475 w 1809181"/>
                <a:gd name="connsiteY504" fmla="*/ 1084270 h 2311974"/>
                <a:gd name="connsiteX505" fmla="*/ 94846 w 1809181"/>
                <a:gd name="connsiteY505" fmla="*/ 1074546 h 2311974"/>
                <a:gd name="connsiteX506" fmla="*/ 85361 w 1809181"/>
                <a:gd name="connsiteY506" fmla="*/ 1047803 h 2311974"/>
                <a:gd name="connsiteX507" fmla="*/ 80619 w 1809181"/>
                <a:gd name="connsiteY507" fmla="*/ 1025924 h 2311974"/>
                <a:gd name="connsiteX508" fmla="*/ 73506 w 1809181"/>
                <a:gd name="connsiteY508" fmla="*/ 1025924 h 2311974"/>
                <a:gd name="connsiteX509" fmla="*/ 71134 w 1809181"/>
                <a:gd name="connsiteY509" fmla="*/ 1021061 h 2311974"/>
                <a:gd name="connsiteX510" fmla="*/ 85361 w 1809181"/>
                <a:gd name="connsiteY510" fmla="*/ 999182 h 2311974"/>
                <a:gd name="connsiteX511" fmla="*/ 99588 w 1809181"/>
                <a:gd name="connsiteY511" fmla="*/ 1004044 h 2311974"/>
                <a:gd name="connsiteX512" fmla="*/ 101959 w 1809181"/>
                <a:gd name="connsiteY512" fmla="*/ 1011337 h 2311974"/>
                <a:gd name="connsiteX513" fmla="*/ 113815 w 1809181"/>
                <a:gd name="connsiteY513" fmla="*/ 1018630 h 2311974"/>
                <a:gd name="connsiteX514" fmla="*/ 132784 w 1809181"/>
                <a:gd name="connsiteY514" fmla="*/ 1018630 h 2311974"/>
                <a:gd name="connsiteX515" fmla="*/ 135155 w 1809181"/>
                <a:gd name="connsiteY515" fmla="*/ 1025924 h 2311974"/>
                <a:gd name="connsiteX516" fmla="*/ 147011 w 1809181"/>
                <a:gd name="connsiteY516" fmla="*/ 1021061 h 2311974"/>
                <a:gd name="connsiteX517" fmla="*/ 154124 w 1809181"/>
                <a:gd name="connsiteY517" fmla="*/ 1004044 h 2311974"/>
                <a:gd name="connsiteX518" fmla="*/ 208661 w 1809181"/>
                <a:gd name="connsiteY518" fmla="*/ 1006475 h 2311974"/>
                <a:gd name="connsiteX519" fmla="*/ 241857 w 1809181"/>
                <a:gd name="connsiteY519" fmla="*/ 1040510 h 2311974"/>
                <a:gd name="connsiteX520" fmla="*/ 244228 w 1809181"/>
                <a:gd name="connsiteY520" fmla="*/ 1028355 h 2311974"/>
                <a:gd name="connsiteX521" fmla="*/ 237114 w 1809181"/>
                <a:gd name="connsiteY521" fmla="*/ 1028355 h 2311974"/>
                <a:gd name="connsiteX522" fmla="*/ 234743 w 1809181"/>
                <a:gd name="connsiteY522" fmla="*/ 1021061 h 2311974"/>
                <a:gd name="connsiteX523" fmla="*/ 222888 w 1809181"/>
                <a:gd name="connsiteY523" fmla="*/ 1011337 h 2311974"/>
                <a:gd name="connsiteX524" fmla="*/ 227630 w 1809181"/>
                <a:gd name="connsiteY524" fmla="*/ 1004044 h 2311974"/>
                <a:gd name="connsiteX525" fmla="*/ 234743 w 1809181"/>
                <a:gd name="connsiteY525" fmla="*/ 1004044 h 2311974"/>
                <a:gd name="connsiteX526" fmla="*/ 237114 w 1809181"/>
                <a:gd name="connsiteY526" fmla="*/ 991888 h 2311974"/>
                <a:gd name="connsiteX527" fmla="*/ 256084 w 1809181"/>
                <a:gd name="connsiteY527" fmla="*/ 991888 h 2311974"/>
                <a:gd name="connsiteX528" fmla="*/ 258455 w 1809181"/>
                <a:gd name="connsiteY528" fmla="*/ 977302 h 2311974"/>
                <a:gd name="connsiteX529" fmla="*/ 265568 w 1809181"/>
                <a:gd name="connsiteY529" fmla="*/ 979733 h 2311974"/>
                <a:gd name="connsiteX530" fmla="*/ 275053 w 1809181"/>
                <a:gd name="connsiteY530" fmla="*/ 965146 h 2311974"/>
                <a:gd name="connsiteX531" fmla="*/ 296393 w 1809181"/>
                <a:gd name="connsiteY531" fmla="*/ 970008 h 2311974"/>
                <a:gd name="connsiteX532" fmla="*/ 296393 w 1809181"/>
                <a:gd name="connsiteY532" fmla="*/ 977302 h 2311974"/>
                <a:gd name="connsiteX533" fmla="*/ 317733 w 1809181"/>
                <a:gd name="connsiteY533" fmla="*/ 991888 h 2311974"/>
                <a:gd name="connsiteX534" fmla="*/ 317733 w 1809181"/>
                <a:gd name="connsiteY534" fmla="*/ 943266 h 2311974"/>
                <a:gd name="connsiteX535" fmla="*/ 329589 w 1809181"/>
                <a:gd name="connsiteY535" fmla="*/ 935973 h 2311974"/>
                <a:gd name="connsiteX536" fmla="*/ 336702 w 1809181"/>
                <a:gd name="connsiteY536" fmla="*/ 921386 h 2311974"/>
                <a:gd name="connsiteX537" fmla="*/ 353300 w 1809181"/>
                <a:gd name="connsiteY537" fmla="*/ 921386 h 2311974"/>
                <a:gd name="connsiteX538" fmla="*/ 358043 w 1809181"/>
                <a:gd name="connsiteY538" fmla="*/ 909231 h 2311974"/>
                <a:gd name="connsiteX539" fmla="*/ 386496 w 1809181"/>
                <a:gd name="connsiteY539" fmla="*/ 909231 h 2311974"/>
                <a:gd name="connsiteX540" fmla="*/ 386496 w 1809181"/>
                <a:gd name="connsiteY540" fmla="*/ 899507 h 2311974"/>
                <a:gd name="connsiteX541" fmla="*/ 374641 w 1809181"/>
                <a:gd name="connsiteY541" fmla="*/ 894644 h 2311974"/>
                <a:gd name="connsiteX542" fmla="*/ 384125 w 1809181"/>
                <a:gd name="connsiteY542" fmla="*/ 882489 h 2311974"/>
                <a:gd name="connsiteX543" fmla="*/ 367527 w 1809181"/>
                <a:gd name="connsiteY543" fmla="*/ 872764 h 2311974"/>
                <a:gd name="connsiteX544" fmla="*/ 374641 w 1809181"/>
                <a:gd name="connsiteY544" fmla="*/ 865471 h 2311974"/>
                <a:gd name="connsiteX545" fmla="*/ 379383 w 1809181"/>
                <a:gd name="connsiteY545" fmla="*/ 867902 h 2311974"/>
                <a:gd name="connsiteX546" fmla="*/ 384125 w 1809181"/>
                <a:gd name="connsiteY546" fmla="*/ 860609 h 2311974"/>
                <a:gd name="connsiteX547" fmla="*/ 379383 w 1809181"/>
                <a:gd name="connsiteY547" fmla="*/ 860609 h 2311974"/>
                <a:gd name="connsiteX548" fmla="*/ 391239 w 1809181"/>
                <a:gd name="connsiteY548" fmla="*/ 853316 h 2311974"/>
                <a:gd name="connsiteX549" fmla="*/ 393610 w 1809181"/>
                <a:gd name="connsiteY549" fmla="*/ 846022 h 2311974"/>
                <a:gd name="connsiteX550" fmla="*/ 400723 w 1809181"/>
                <a:gd name="connsiteY550" fmla="*/ 858178 h 2311974"/>
                <a:gd name="connsiteX551" fmla="*/ 407837 w 1809181"/>
                <a:gd name="connsiteY551" fmla="*/ 853316 h 2311974"/>
                <a:gd name="connsiteX552" fmla="*/ 407837 w 1809181"/>
                <a:gd name="connsiteY552" fmla="*/ 831436 h 2311974"/>
                <a:gd name="connsiteX553" fmla="*/ 414950 w 1809181"/>
                <a:gd name="connsiteY553" fmla="*/ 831436 h 2311974"/>
                <a:gd name="connsiteX554" fmla="*/ 414950 w 1809181"/>
                <a:gd name="connsiteY554" fmla="*/ 811987 h 2311974"/>
                <a:gd name="connsiteX555" fmla="*/ 422063 w 1809181"/>
                <a:gd name="connsiteY555" fmla="*/ 809556 h 2311974"/>
                <a:gd name="connsiteX556" fmla="*/ 429177 w 1809181"/>
                <a:gd name="connsiteY556" fmla="*/ 802263 h 2311974"/>
                <a:gd name="connsiteX557" fmla="*/ 445775 w 1809181"/>
                <a:gd name="connsiteY557" fmla="*/ 804694 h 2311974"/>
                <a:gd name="connsiteX558" fmla="*/ 445775 w 1809181"/>
                <a:gd name="connsiteY558" fmla="*/ 809556 h 2311974"/>
                <a:gd name="connsiteX559" fmla="*/ 452888 w 1809181"/>
                <a:gd name="connsiteY559" fmla="*/ 804694 h 2311974"/>
                <a:gd name="connsiteX560" fmla="*/ 460002 w 1809181"/>
                <a:gd name="connsiteY560" fmla="*/ 804694 h 2311974"/>
                <a:gd name="connsiteX561" fmla="*/ 460002 w 1809181"/>
                <a:gd name="connsiteY561" fmla="*/ 802263 h 2311974"/>
                <a:gd name="connsiteX562" fmla="*/ 474229 w 1809181"/>
                <a:gd name="connsiteY562" fmla="*/ 797400 h 2311974"/>
                <a:gd name="connsiteX563" fmla="*/ 469486 w 1809181"/>
                <a:gd name="connsiteY563" fmla="*/ 777952 h 2311974"/>
                <a:gd name="connsiteX564" fmla="*/ 462373 w 1809181"/>
                <a:gd name="connsiteY564" fmla="*/ 770658 h 2311974"/>
                <a:gd name="connsiteX565" fmla="*/ 467115 w 1809181"/>
                <a:gd name="connsiteY565" fmla="*/ 768227 h 2311974"/>
                <a:gd name="connsiteX566" fmla="*/ 493198 w 1809181"/>
                <a:gd name="connsiteY566" fmla="*/ 763365 h 2311974"/>
                <a:gd name="connsiteX567" fmla="*/ 535878 w 1809181"/>
                <a:gd name="connsiteY567" fmla="*/ 741485 h 2311974"/>
                <a:gd name="connsiteX568" fmla="*/ 524023 w 1809181"/>
                <a:gd name="connsiteY568" fmla="*/ 726899 h 2311974"/>
                <a:gd name="connsiteX569" fmla="*/ 469486 w 1809181"/>
                <a:gd name="connsiteY569" fmla="*/ 705019 h 2311974"/>
                <a:gd name="connsiteX570" fmla="*/ 493198 w 1809181"/>
                <a:gd name="connsiteY570" fmla="*/ 680708 h 2311974"/>
                <a:gd name="connsiteX571" fmla="*/ 500311 w 1809181"/>
                <a:gd name="connsiteY571" fmla="*/ 673414 h 2311974"/>
                <a:gd name="connsiteX572" fmla="*/ 528765 w 1809181"/>
                <a:gd name="connsiteY572" fmla="*/ 670983 h 2311974"/>
                <a:gd name="connsiteX573" fmla="*/ 616497 w 1809181"/>
                <a:gd name="connsiteY573" fmla="*/ 692863 h 2311974"/>
                <a:gd name="connsiteX574" fmla="*/ 630724 w 1809181"/>
                <a:gd name="connsiteY574" fmla="*/ 688001 h 2311974"/>
                <a:gd name="connsiteX575" fmla="*/ 630724 w 1809181"/>
                <a:gd name="connsiteY575" fmla="*/ 695294 h 2311974"/>
                <a:gd name="connsiteX576" fmla="*/ 640208 w 1809181"/>
                <a:gd name="connsiteY576" fmla="*/ 695294 h 2311974"/>
                <a:gd name="connsiteX577" fmla="*/ 644951 w 1809181"/>
                <a:gd name="connsiteY577" fmla="*/ 678277 h 2311974"/>
                <a:gd name="connsiteX578" fmla="*/ 652064 w 1809181"/>
                <a:gd name="connsiteY578" fmla="*/ 666121 h 2311974"/>
                <a:gd name="connsiteX579" fmla="*/ 663920 w 1809181"/>
                <a:gd name="connsiteY579" fmla="*/ 688001 h 2311974"/>
                <a:gd name="connsiteX580" fmla="*/ 671033 w 1809181"/>
                <a:gd name="connsiteY580" fmla="*/ 685570 h 2311974"/>
                <a:gd name="connsiteX581" fmla="*/ 685260 w 1809181"/>
                <a:gd name="connsiteY581" fmla="*/ 700156 h 2311974"/>
                <a:gd name="connsiteX582" fmla="*/ 685260 w 1809181"/>
                <a:gd name="connsiteY582" fmla="*/ 700156 h 2311974"/>
                <a:gd name="connsiteX583" fmla="*/ 671033 w 1809181"/>
                <a:gd name="connsiteY583" fmla="*/ 685570 h 2311974"/>
                <a:gd name="connsiteX584" fmla="*/ 663920 w 1809181"/>
                <a:gd name="connsiteY584" fmla="*/ 688001 h 2311974"/>
                <a:gd name="connsiteX585" fmla="*/ 652064 w 1809181"/>
                <a:gd name="connsiteY585" fmla="*/ 666121 h 2311974"/>
                <a:gd name="connsiteX586" fmla="*/ 652064 w 1809181"/>
                <a:gd name="connsiteY586" fmla="*/ 658827 h 2311974"/>
                <a:gd name="connsiteX587" fmla="*/ 673404 w 1809181"/>
                <a:gd name="connsiteY587" fmla="*/ 646672 h 2311974"/>
                <a:gd name="connsiteX588" fmla="*/ 666291 w 1809181"/>
                <a:gd name="connsiteY588" fmla="*/ 639379 h 2311974"/>
                <a:gd name="connsiteX589" fmla="*/ 697116 w 1809181"/>
                <a:gd name="connsiteY589" fmla="*/ 629654 h 2311974"/>
                <a:gd name="connsiteX590" fmla="*/ 692374 w 1809181"/>
                <a:gd name="connsiteY590" fmla="*/ 615068 h 2311974"/>
                <a:gd name="connsiteX591" fmla="*/ 659178 w 1809181"/>
                <a:gd name="connsiteY591" fmla="*/ 610205 h 2311974"/>
                <a:gd name="connsiteX592" fmla="*/ 656806 w 1809181"/>
                <a:gd name="connsiteY592" fmla="*/ 595619 h 2311974"/>
                <a:gd name="connsiteX593" fmla="*/ 666291 w 1809181"/>
                <a:gd name="connsiteY593" fmla="*/ 534841 h 2311974"/>
                <a:gd name="connsiteX594" fmla="*/ 656806 w 1809181"/>
                <a:gd name="connsiteY594" fmla="*/ 525117 h 2311974"/>
                <a:gd name="connsiteX595" fmla="*/ 656806 w 1809181"/>
                <a:gd name="connsiteY595" fmla="*/ 503237 h 2311974"/>
                <a:gd name="connsiteX596" fmla="*/ 640208 w 1809181"/>
                <a:gd name="connsiteY596" fmla="*/ 503237 h 2311974"/>
                <a:gd name="connsiteX597" fmla="*/ 644951 w 1809181"/>
                <a:gd name="connsiteY597" fmla="*/ 471633 h 2311974"/>
                <a:gd name="connsiteX598" fmla="*/ 637837 w 1809181"/>
                <a:gd name="connsiteY598" fmla="*/ 464340 h 2311974"/>
                <a:gd name="connsiteX599" fmla="*/ 640208 w 1809181"/>
                <a:gd name="connsiteY599" fmla="*/ 444891 h 2311974"/>
                <a:gd name="connsiteX600" fmla="*/ 659178 w 1809181"/>
                <a:gd name="connsiteY600" fmla="*/ 444891 h 2311974"/>
                <a:gd name="connsiteX601" fmla="*/ 678147 w 1809181"/>
                <a:gd name="connsiteY601" fmla="*/ 430304 h 2311974"/>
                <a:gd name="connsiteX602" fmla="*/ 680518 w 1809181"/>
                <a:gd name="connsiteY602" fmla="*/ 427873 h 2311974"/>
                <a:gd name="connsiteX603" fmla="*/ 659178 w 1809181"/>
                <a:gd name="connsiteY603" fmla="*/ 423011 h 2311974"/>
                <a:gd name="connsiteX604" fmla="*/ 666291 w 1809181"/>
                <a:gd name="connsiteY604" fmla="*/ 405993 h 2311974"/>
                <a:gd name="connsiteX605" fmla="*/ 692374 w 1809181"/>
                <a:gd name="connsiteY605" fmla="*/ 408424 h 2311974"/>
                <a:gd name="connsiteX606" fmla="*/ 687631 w 1809181"/>
                <a:gd name="connsiteY606" fmla="*/ 388975 h 2311974"/>
                <a:gd name="connsiteX607" fmla="*/ 687631 w 1809181"/>
                <a:gd name="connsiteY607" fmla="*/ 374389 h 2311974"/>
                <a:gd name="connsiteX608" fmla="*/ 704229 w 1809181"/>
                <a:gd name="connsiteY608" fmla="*/ 374389 h 2311974"/>
                <a:gd name="connsiteX609" fmla="*/ 706600 w 1809181"/>
                <a:gd name="connsiteY609" fmla="*/ 367096 h 2311974"/>
                <a:gd name="connsiteX610" fmla="*/ 713714 w 1809181"/>
                <a:gd name="connsiteY610" fmla="*/ 364665 h 2311974"/>
                <a:gd name="connsiteX611" fmla="*/ 711343 w 1809181"/>
                <a:gd name="connsiteY611" fmla="*/ 347647 h 2311974"/>
                <a:gd name="connsiteX612" fmla="*/ 739796 w 1809181"/>
                <a:gd name="connsiteY612" fmla="*/ 337922 h 2311974"/>
                <a:gd name="connsiteX613" fmla="*/ 727941 w 1809181"/>
                <a:gd name="connsiteY613" fmla="*/ 333060 h 2311974"/>
                <a:gd name="connsiteX614" fmla="*/ 725569 w 1809181"/>
                <a:gd name="connsiteY614" fmla="*/ 311180 h 2311974"/>
                <a:gd name="connsiteX615" fmla="*/ 718456 w 1809181"/>
                <a:gd name="connsiteY615" fmla="*/ 308749 h 2311974"/>
                <a:gd name="connsiteX616" fmla="*/ 725569 w 1809181"/>
                <a:gd name="connsiteY616" fmla="*/ 299025 h 2311974"/>
                <a:gd name="connsiteX617" fmla="*/ 725569 w 1809181"/>
                <a:gd name="connsiteY617" fmla="*/ 296594 h 2311974"/>
                <a:gd name="connsiteX618" fmla="*/ 713714 w 1809181"/>
                <a:gd name="connsiteY618" fmla="*/ 291732 h 2311974"/>
                <a:gd name="connsiteX619" fmla="*/ 704229 w 1809181"/>
                <a:gd name="connsiteY619" fmla="*/ 299025 h 2311974"/>
                <a:gd name="connsiteX620" fmla="*/ 692374 w 1809181"/>
                <a:gd name="connsiteY620" fmla="*/ 282007 h 2311974"/>
                <a:gd name="connsiteX621" fmla="*/ 706600 w 1809181"/>
                <a:gd name="connsiteY621" fmla="*/ 255265 h 2311974"/>
                <a:gd name="connsiteX622" fmla="*/ 713714 w 1809181"/>
                <a:gd name="connsiteY622" fmla="*/ 267421 h 2311974"/>
                <a:gd name="connsiteX623" fmla="*/ 732683 w 1809181"/>
                <a:gd name="connsiteY623" fmla="*/ 240679 h 2311974"/>
                <a:gd name="connsiteX624" fmla="*/ 742167 w 1809181"/>
                <a:gd name="connsiteY624" fmla="*/ 240679 h 2311974"/>
                <a:gd name="connsiteX625" fmla="*/ 742167 w 1809181"/>
                <a:gd name="connsiteY625" fmla="*/ 233385 h 2311974"/>
                <a:gd name="connsiteX626" fmla="*/ 720827 w 1809181"/>
                <a:gd name="connsiteY626" fmla="*/ 218799 h 2311974"/>
                <a:gd name="connsiteX627" fmla="*/ 727941 w 1809181"/>
                <a:gd name="connsiteY627" fmla="*/ 199350 h 2311974"/>
                <a:gd name="connsiteX628" fmla="*/ 754023 w 1809181"/>
                <a:gd name="connsiteY628" fmla="*/ 199350 h 2311974"/>
                <a:gd name="connsiteX629" fmla="*/ 761137 w 1809181"/>
                <a:gd name="connsiteY629" fmla="*/ 192057 h 2311974"/>
                <a:gd name="connsiteX630" fmla="*/ 732683 w 1809181"/>
                <a:gd name="connsiteY630" fmla="*/ 150728 h 2311974"/>
                <a:gd name="connsiteX631" fmla="*/ 742167 w 1809181"/>
                <a:gd name="connsiteY631" fmla="*/ 131279 h 2311974"/>
                <a:gd name="connsiteX632" fmla="*/ 775363 w 1809181"/>
                <a:gd name="connsiteY632" fmla="*/ 116693 h 2311974"/>
                <a:gd name="connsiteX633" fmla="*/ 780106 w 1809181"/>
                <a:gd name="connsiteY633" fmla="*/ 131279 h 2311974"/>
                <a:gd name="connsiteX634" fmla="*/ 801446 w 1809181"/>
                <a:gd name="connsiteY634" fmla="*/ 116693 h 2311974"/>
                <a:gd name="connsiteX635" fmla="*/ 796704 w 1809181"/>
                <a:gd name="connsiteY635" fmla="*/ 109399 h 2311974"/>
                <a:gd name="connsiteX636" fmla="*/ 813302 w 1809181"/>
                <a:gd name="connsiteY636" fmla="*/ 102106 h 2311974"/>
                <a:gd name="connsiteX637" fmla="*/ 813302 w 1809181"/>
                <a:gd name="connsiteY637" fmla="*/ 94813 h 2311974"/>
                <a:gd name="connsiteX638" fmla="*/ 822786 w 1809181"/>
                <a:gd name="connsiteY638" fmla="*/ 87519 h 2311974"/>
                <a:gd name="connsiteX639" fmla="*/ 808559 w 1809181"/>
                <a:gd name="connsiteY639" fmla="*/ 53484 h 2311974"/>
                <a:gd name="connsiteX640" fmla="*/ 806188 w 1809181"/>
                <a:gd name="connsiteY640" fmla="*/ 7293 h 2311974"/>
                <a:gd name="connsiteX641" fmla="*/ 848869 w 1809181"/>
                <a:gd name="connsiteY641" fmla="*/ 17018 h 2311974"/>
                <a:gd name="connsiteX642" fmla="*/ 870209 w 1809181"/>
                <a:gd name="connsiteY642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106702 w 1809181"/>
                <a:gd name="connsiteY423" fmla="*/ 1910843 h 2311974"/>
                <a:gd name="connsiteX424" fmla="*/ 76737 w 1809181"/>
                <a:gd name="connsiteY424" fmla="*/ 1842634 h 2311974"/>
                <a:gd name="connsiteX425" fmla="*/ 78248 w 1809181"/>
                <a:gd name="connsiteY425" fmla="*/ 1813599 h 2311974"/>
                <a:gd name="connsiteX426" fmla="*/ 71134 w 1809181"/>
                <a:gd name="connsiteY426" fmla="*/ 1813599 h 2311974"/>
                <a:gd name="connsiteX427" fmla="*/ 64021 w 1809181"/>
                <a:gd name="connsiteY427" fmla="*/ 1764977 h 2311974"/>
                <a:gd name="connsiteX428" fmla="*/ 23712 w 1809181"/>
                <a:gd name="connsiteY428" fmla="*/ 1772271 h 2311974"/>
                <a:gd name="connsiteX429" fmla="*/ 23712 w 1809181"/>
                <a:gd name="connsiteY429" fmla="*/ 1750391 h 2311974"/>
                <a:gd name="connsiteX430" fmla="*/ 26083 w 1809181"/>
                <a:gd name="connsiteY430" fmla="*/ 1747960 h 2311974"/>
                <a:gd name="connsiteX431" fmla="*/ 30825 w 1809181"/>
                <a:gd name="connsiteY431" fmla="*/ 1733373 h 2311974"/>
                <a:gd name="connsiteX432" fmla="*/ 30825 w 1809181"/>
                <a:gd name="connsiteY432" fmla="*/ 1723649 h 2311974"/>
                <a:gd name="connsiteX433" fmla="*/ 18969 w 1809181"/>
                <a:gd name="connsiteY433" fmla="*/ 1723649 h 2311974"/>
                <a:gd name="connsiteX434" fmla="*/ 16598 w 1809181"/>
                <a:gd name="connsiteY434" fmla="*/ 1701769 h 2311974"/>
                <a:gd name="connsiteX435" fmla="*/ 4743 w 1809181"/>
                <a:gd name="connsiteY435" fmla="*/ 1701769 h 2311974"/>
                <a:gd name="connsiteX436" fmla="*/ 0 w 1809181"/>
                <a:gd name="connsiteY436" fmla="*/ 1684751 h 2311974"/>
                <a:gd name="connsiteX437" fmla="*/ 23712 w 1809181"/>
                <a:gd name="connsiteY437" fmla="*/ 1675027 h 2311974"/>
                <a:gd name="connsiteX438" fmla="*/ 23712 w 1809181"/>
                <a:gd name="connsiteY438" fmla="*/ 1672596 h 2311974"/>
                <a:gd name="connsiteX439" fmla="*/ 47423 w 1809181"/>
                <a:gd name="connsiteY439" fmla="*/ 1672596 h 2311974"/>
                <a:gd name="connsiteX440" fmla="*/ 40310 w 1809181"/>
                <a:gd name="connsiteY440" fmla="*/ 1638560 h 2311974"/>
                <a:gd name="connsiteX441" fmla="*/ 18969 w 1809181"/>
                <a:gd name="connsiteY441" fmla="*/ 1643422 h 2311974"/>
                <a:gd name="connsiteX442" fmla="*/ 16598 w 1809181"/>
                <a:gd name="connsiteY442" fmla="*/ 1611818 h 2311974"/>
                <a:gd name="connsiteX443" fmla="*/ 23712 w 1809181"/>
                <a:gd name="connsiteY443" fmla="*/ 1611818 h 2311974"/>
                <a:gd name="connsiteX444" fmla="*/ 11856 w 1809181"/>
                <a:gd name="connsiteY444" fmla="*/ 1602094 h 2311974"/>
                <a:gd name="connsiteX445" fmla="*/ 23712 w 1809181"/>
                <a:gd name="connsiteY445" fmla="*/ 1597232 h 2311974"/>
                <a:gd name="connsiteX446" fmla="*/ 16598 w 1809181"/>
                <a:gd name="connsiteY446" fmla="*/ 1582645 h 2311974"/>
                <a:gd name="connsiteX447" fmla="*/ 18969 w 1809181"/>
                <a:gd name="connsiteY447" fmla="*/ 1570489 h 2311974"/>
                <a:gd name="connsiteX448" fmla="*/ 18969 w 1809181"/>
                <a:gd name="connsiteY448" fmla="*/ 1553472 h 2311974"/>
                <a:gd name="connsiteX449" fmla="*/ 30825 w 1809181"/>
                <a:gd name="connsiteY449" fmla="*/ 1548610 h 2311974"/>
                <a:gd name="connsiteX450" fmla="*/ 30825 w 1809181"/>
                <a:gd name="connsiteY450" fmla="*/ 1541316 h 2311974"/>
                <a:gd name="connsiteX451" fmla="*/ 37939 w 1809181"/>
                <a:gd name="connsiteY451" fmla="*/ 1548610 h 2311974"/>
                <a:gd name="connsiteX452" fmla="*/ 52165 w 1809181"/>
                <a:gd name="connsiteY452" fmla="*/ 1541316 h 2311974"/>
                <a:gd name="connsiteX453" fmla="*/ 47423 w 1809181"/>
                <a:gd name="connsiteY453" fmla="*/ 1541316 h 2311974"/>
                <a:gd name="connsiteX454" fmla="*/ 54537 w 1809181"/>
                <a:gd name="connsiteY454" fmla="*/ 1538885 h 2311974"/>
                <a:gd name="connsiteX455" fmla="*/ 59279 w 1809181"/>
                <a:gd name="connsiteY455" fmla="*/ 1546179 h 2311974"/>
                <a:gd name="connsiteX456" fmla="*/ 66392 w 1809181"/>
                <a:gd name="connsiteY456" fmla="*/ 1546179 h 2311974"/>
                <a:gd name="connsiteX457" fmla="*/ 80619 w 1809181"/>
                <a:gd name="connsiteY457" fmla="*/ 1553472 h 2311974"/>
                <a:gd name="connsiteX458" fmla="*/ 85361 w 1809181"/>
                <a:gd name="connsiteY458" fmla="*/ 1548610 h 2311974"/>
                <a:gd name="connsiteX459" fmla="*/ 94846 w 1809181"/>
                <a:gd name="connsiteY459" fmla="*/ 1560765 h 2311974"/>
                <a:gd name="connsiteX460" fmla="*/ 99588 w 1809181"/>
                <a:gd name="connsiteY460" fmla="*/ 1570489 h 2311974"/>
                <a:gd name="connsiteX461" fmla="*/ 106702 w 1809181"/>
                <a:gd name="connsiteY461" fmla="*/ 1568058 h 2311974"/>
                <a:gd name="connsiteX462" fmla="*/ 113815 w 1809181"/>
                <a:gd name="connsiteY462" fmla="*/ 1575352 h 2311974"/>
                <a:gd name="connsiteX463" fmla="*/ 128042 w 1809181"/>
                <a:gd name="connsiteY463" fmla="*/ 1570489 h 2311974"/>
                <a:gd name="connsiteX464" fmla="*/ 132784 w 1809181"/>
                <a:gd name="connsiteY464" fmla="*/ 1582645 h 2311974"/>
                <a:gd name="connsiteX465" fmla="*/ 154124 w 1809181"/>
                <a:gd name="connsiteY465" fmla="*/ 1587507 h 2311974"/>
                <a:gd name="connsiteX466" fmla="*/ 154124 w 1809181"/>
                <a:gd name="connsiteY466" fmla="*/ 1570489 h 2311974"/>
                <a:gd name="connsiteX467" fmla="*/ 163609 w 1809181"/>
                <a:gd name="connsiteY467" fmla="*/ 1570489 h 2311974"/>
                <a:gd name="connsiteX468" fmla="*/ 173094 w 1809181"/>
                <a:gd name="connsiteY468" fmla="*/ 1553472 h 2311974"/>
                <a:gd name="connsiteX469" fmla="*/ 161238 w 1809181"/>
                <a:gd name="connsiteY469" fmla="*/ 1473246 h 2311974"/>
                <a:gd name="connsiteX470" fmla="*/ 168351 w 1809181"/>
                <a:gd name="connsiteY470" fmla="*/ 1478108 h 2311974"/>
                <a:gd name="connsiteX471" fmla="*/ 173094 w 1809181"/>
                <a:gd name="connsiteY471" fmla="*/ 1465952 h 2311974"/>
                <a:gd name="connsiteX472" fmla="*/ 180207 w 1809181"/>
                <a:gd name="connsiteY472" fmla="*/ 1470814 h 2311974"/>
                <a:gd name="connsiteX473" fmla="*/ 180207 w 1809181"/>
                <a:gd name="connsiteY473" fmla="*/ 1465952 h 2311974"/>
                <a:gd name="connsiteX474" fmla="*/ 194434 w 1809181"/>
                <a:gd name="connsiteY474" fmla="*/ 1465952 h 2311974"/>
                <a:gd name="connsiteX475" fmla="*/ 180207 w 1809181"/>
                <a:gd name="connsiteY475" fmla="*/ 1376002 h 2311974"/>
                <a:gd name="connsiteX476" fmla="*/ 161238 w 1809181"/>
                <a:gd name="connsiteY476" fmla="*/ 1380864 h 2311974"/>
                <a:gd name="connsiteX477" fmla="*/ 161238 w 1809181"/>
                <a:gd name="connsiteY477" fmla="*/ 1373571 h 2311974"/>
                <a:gd name="connsiteX478" fmla="*/ 135155 w 1809181"/>
                <a:gd name="connsiteY478" fmla="*/ 1373571 h 2311974"/>
                <a:gd name="connsiteX479" fmla="*/ 132784 w 1809181"/>
                <a:gd name="connsiteY479" fmla="*/ 1346829 h 2311974"/>
                <a:gd name="connsiteX480" fmla="*/ 132784 w 1809181"/>
                <a:gd name="connsiteY480" fmla="*/ 1334673 h 2311974"/>
                <a:gd name="connsiteX481" fmla="*/ 139898 w 1809181"/>
                <a:gd name="connsiteY481" fmla="*/ 1327380 h 2311974"/>
                <a:gd name="connsiteX482" fmla="*/ 135155 w 1809181"/>
                <a:gd name="connsiteY482" fmla="*/ 1305500 h 2311974"/>
                <a:gd name="connsiteX483" fmla="*/ 142269 w 1809181"/>
                <a:gd name="connsiteY483" fmla="*/ 1303069 h 2311974"/>
                <a:gd name="connsiteX484" fmla="*/ 139898 w 1809181"/>
                <a:gd name="connsiteY484" fmla="*/ 1298207 h 2311974"/>
                <a:gd name="connsiteX485" fmla="*/ 142269 w 1809181"/>
                <a:gd name="connsiteY485" fmla="*/ 1295775 h 2311974"/>
                <a:gd name="connsiteX486" fmla="*/ 149382 w 1809181"/>
                <a:gd name="connsiteY486" fmla="*/ 1295775 h 2311974"/>
                <a:gd name="connsiteX487" fmla="*/ 149382 w 1809181"/>
                <a:gd name="connsiteY487" fmla="*/ 1276327 h 2311974"/>
                <a:gd name="connsiteX488" fmla="*/ 142269 w 1809181"/>
                <a:gd name="connsiteY488" fmla="*/ 1276327 h 2311974"/>
                <a:gd name="connsiteX489" fmla="*/ 142269 w 1809181"/>
                <a:gd name="connsiteY489" fmla="*/ 1247154 h 2311974"/>
                <a:gd name="connsiteX490" fmla="*/ 154124 w 1809181"/>
                <a:gd name="connsiteY490" fmla="*/ 1242291 h 2311974"/>
                <a:gd name="connsiteX491" fmla="*/ 149382 w 1809181"/>
                <a:gd name="connsiteY491" fmla="*/ 1220411 h 2311974"/>
                <a:gd name="connsiteX492" fmla="*/ 180207 w 1809181"/>
                <a:gd name="connsiteY492" fmla="*/ 1215549 h 2311974"/>
                <a:gd name="connsiteX493" fmla="*/ 175465 w 1809181"/>
                <a:gd name="connsiteY493" fmla="*/ 1198532 h 2311974"/>
                <a:gd name="connsiteX494" fmla="*/ 161238 w 1809181"/>
                <a:gd name="connsiteY494" fmla="*/ 1193669 h 2311974"/>
                <a:gd name="connsiteX495" fmla="*/ 154124 w 1809181"/>
                <a:gd name="connsiteY495" fmla="*/ 1179083 h 2311974"/>
                <a:gd name="connsiteX496" fmla="*/ 132784 w 1809181"/>
                <a:gd name="connsiteY496" fmla="*/ 1179083 h 2311974"/>
                <a:gd name="connsiteX497" fmla="*/ 128042 w 1809181"/>
                <a:gd name="connsiteY497" fmla="*/ 1157203 h 2311974"/>
                <a:gd name="connsiteX498" fmla="*/ 118557 w 1809181"/>
                <a:gd name="connsiteY498" fmla="*/ 1157203 h 2311974"/>
                <a:gd name="connsiteX499" fmla="*/ 99588 w 1809181"/>
                <a:gd name="connsiteY499" fmla="*/ 1157203 h 2311974"/>
                <a:gd name="connsiteX500" fmla="*/ 94846 w 1809181"/>
                <a:gd name="connsiteY500" fmla="*/ 1132892 h 2311974"/>
                <a:gd name="connsiteX501" fmla="*/ 87732 w 1809181"/>
                <a:gd name="connsiteY501" fmla="*/ 1115874 h 2311974"/>
                <a:gd name="connsiteX502" fmla="*/ 85361 w 1809181"/>
                <a:gd name="connsiteY502" fmla="*/ 1084270 h 2311974"/>
                <a:gd name="connsiteX503" fmla="*/ 92475 w 1809181"/>
                <a:gd name="connsiteY503" fmla="*/ 1084270 h 2311974"/>
                <a:gd name="connsiteX504" fmla="*/ 94846 w 1809181"/>
                <a:gd name="connsiteY504" fmla="*/ 1074546 h 2311974"/>
                <a:gd name="connsiteX505" fmla="*/ 85361 w 1809181"/>
                <a:gd name="connsiteY505" fmla="*/ 1047803 h 2311974"/>
                <a:gd name="connsiteX506" fmla="*/ 80619 w 1809181"/>
                <a:gd name="connsiteY506" fmla="*/ 1025924 h 2311974"/>
                <a:gd name="connsiteX507" fmla="*/ 73506 w 1809181"/>
                <a:gd name="connsiteY507" fmla="*/ 1025924 h 2311974"/>
                <a:gd name="connsiteX508" fmla="*/ 71134 w 1809181"/>
                <a:gd name="connsiteY508" fmla="*/ 1021061 h 2311974"/>
                <a:gd name="connsiteX509" fmla="*/ 85361 w 1809181"/>
                <a:gd name="connsiteY509" fmla="*/ 999182 h 2311974"/>
                <a:gd name="connsiteX510" fmla="*/ 99588 w 1809181"/>
                <a:gd name="connsiteY510" fmla="*/ 1004044 h 2311974"/>
                <a:gd name="connsiteX511" fmla="*/ 101959 w 1809181"/>
                <a:gd name="connsiteY511" fmla="*/ 1011337 h 2311974"/>
                <a:gd name="connsiteX512" fmla="*/ 113815 w 1809181"/>
                <a:gd name="connsiteY512" fmla="*/ 1018630 h 2311974"/>
                <a:gd name="connsiteX513" fmla="*/ 132784 w 1809181"/>
                <a:gd name="connsiteY513" fmla="*/ 1018630 h 2311974"/>
                <a:gd name="connsiteX514" fmla="*/ 135155 w 1809181"/>
                <a:gd name="connsiteY514" fmla="*/ 1025924 h 2311974"/>
                <a:gd name="connsiteX515" fmla="*/ 147011 w 1809181"/>
                <a:gd name="connsiteY515" fmla="*/ 1021061 h 2311974"/>
                <a:gd name="connsiteX516" fmla="*/ 154124 w 1809181"/>
                <a:gd name="connsiteY516" fmla="*/ 1004044 h 2311974"/>
                <a:gd name="connsiteX517" fmla="*/ 208661 w 1809181"/>
                <a:gd name="connsiteY517" fmla="*/ 1006475 h 2311974"/>
                <a:gd name="connsiteX518" fmla="*/ 241857 w 1809181"/>
                <a:gd name="connsiteY518" fmla="*/ 1040510 h 2311974"/>
                <a:gd name="connsiteX519" fmla="*/ 244228 w 1809181"/>
                <a:gd name="connsiteY519" fmla="*/ 1028355 h 2311974"/>
                <a:gd name="connsiteX520" fmla="*/ 237114 w 1809181"/>
                <a:gd name="connsiteY520" fmla="*/ 1028355 h 2311974"/>
                <a:gd name="connsiteX521" fmla="*/ 234743 w 1809181"/>
                <a:gd name="connsiteY521" fmla="*/ 1021061 h 2311974"/>
                <a:gd name="connsiteX522" fmla="*/ 222888 w 1809181"/>
                <a:gd name="connsiteY522" fmla="*/ 1011337 h 2311974"/>
                <a:gd name="connsiteX523" fmla="*/ 227630 w 1809181"/>
                <a:gd name="connsiteY523" fmla="*/ 1004044 h 2311974"/>
                <a:gd name="connsiteX524" fmla="*/ 234743 w 1809181"/>
                <a:gd name="connsiteY524" fmla="*/ 1004044 h 2311974"/>
                <a:gd name="connsiteX525" fmla="*/ 237114 w 1809181"/>
                <a:gd name="connsiteY525" fmla="*/ 991888 h 2311974"/>
                <a:gd name="connsiteX526" fmla="*/ 256084 w 1809181"/>
                <a:gd name="connsiteY526" fmla="*/ 991888 h 2311974"/>
                <a:gd name="connsiteX527" fmla="*/ 258455 w 1809181"/>
                <a:gd name="connsiteY527" fmla="*/ 977302 h 2311974"/>
                <a:gd name="connsiteX528" fmla="*/ 265568 w 1809181"/>
                <a:gd name="connsiteY528" fmla="*/ 979733 h 2311974"/>
                <a:gd name="connsiteX529" fmla="*/ 275053 w 1809181"/>
                <a:gd name="connsiteY529" fmla="*/ 965146 h 2311974"/>
                <a:gd name="connsiteX530" fmla="*/ 296393 w 1809181"/>
                <a:gd name="connsiteY530" fmla="*/ 970008 h 2311974"/>
                <a:gd name="connsiteX531" fmla="*/ 296393 w 1809181"/>
                <a:gd name="connsiteY531" fmla="*/ 977302 h 2311974"/>
                <a:gd name="connsiteX532" fmla="*/ 317733 w 1809181"/>
                <a:gd name="connsiteY532" fmla="*/ 991888 h 2311974"/>
                <a:gd name="connsiteX533" fmla="*/ 317733 w 1809181"/>
                <a:gd name="connsiteY533" fmla="*/ 943266 h 2311974"/>
                <a:gd name="connsiteX534" fmla="*/ 329589 w 1809181"/>
                <a:gd name="connsiteY534" fmla="*/ 935973 h 2311974"/>
                <a:gd name="connsiteX535" fmla="*/ 336702 w 1809181"/>
                <a:gd name="connsiteY535" fmla="*/ 921386 h 2311974"/>
                <a:gd name="connsiteX536" fmla="*/ 353300 w 1809181"/>
                <a:gd name="connsiteY536" fmla="*/ 921386 h 2311974"/>
                <a:gd name="connsiteX537" fmla="*/ 358043 w 1809181"/>
                <a:gd name="connsiteY537" fmla="*/ 909231 h 2311974"/>
                <a:gd name="connsiteX538" fmla="*/ 386496 w 1809181"/>
                <a:gd name="connsiteY538" fmla="*/ 909231 h 2311974"/>
                <a:gd name="connsiteX539" fmla="*/ 386496 w 1809181"/>
                <a:gd name="connsiteY539" fmla="*/ 899507 h 2311974"/>
                <a:gd name="connsiteX540" fmla="*/ 374641 w 1809181"/>
                <a:gd name="connsiteY540" fmla="*/ 894644 h 2311974"/>
                <a:gd name="connsiteX541" fmla="*/ 384125 w 1809181"/>
                <a:gd name="connsiteY541" fmla="*/ 882489 h 2311974"/>
                <a:gd name="connsiteX542" fmla="*/ 367527 w 1809181"/>
                <a:gd name="connsiteY542" fmla="*/ 872764 h 2311974"/>
                <a:gd name="connsiteX543" fmla="*/ 374641 w 1809181"/>
                <a:gd name="connsiteY543" fmla="*/ 865471 h 2311974"/>
                <a:gd name="connsiteX544" fmla="*/ 379383 w 1809181"/>
                <a:gd name="connsiteY544" fmla="*/ 867902 h 2311974"/>
                <a:gd name="connsiteX545" fmla="*/ 384125 w 1809181"/>
                <a:gd name="connsiteY545" fmla="*/ 860609 h 2311974"/>
                <a:gd name="connsiteX546" fmla="*/ 379383 w 1809181"/>
                <a:gd name="connsiteY546" fmla="*/ 860609 h 2311974"/>
                <a:gd name="connsiteX547" fmla="*/ 391239 w 1809181"/>
                <a:gd name="connsiteY547" fmla="*/ 853316 h 2311974"/>
                <a:gd name="connsiteX548" fmla="*/ 393610 w 1809181"/>
                <a:gd name="connsiteY548" fmla="*/ 846022 h 2311974"/>
                <a:gd name="connsiteX549" fmla="*/ 400723 w 1809181"/>
                <a:gd name="connsiteY549" fmla="*/ 858178 h 2311974"/>
                <a:gd name="connsiteX550" fmla="*/ 407837 w 1809181"/>
                <a:gd name="connsiteY550" fmla="*/ 853316 h 2311974"/>
                <a:gd name="connsiteX551" fmla="*/ 407837 w 1809181"/>
                <a:gd name="connsiteY551" fmla="*/ 831436 h 2311974"/>
                <a:gd name="connsiteX552" fmla="*/ 414950 w 1809181"/>
                <a:gd name="connsiteY552" fmla="*/ 831436 h 2311974"/>
                <a:gd name="connsiteX553" fmla="*/ 414950 w 1809181"/>
                <a:gd name="connsiteY553" fmla="*/ 811987 h 2311974"/>
                <a:gd name="connsiteX554" fmla="*/ 422063 w 1809181"/>
                <a:gd name="connsiteY554" fmla="*/ 809556 h 2311974"/>
                <a:gd name="connsiteX555" fmla="*/ 429177 w 1809181"/>
                <a:gd name="connsiteY555" fmla="*/ 802263 h 2311974"/>
                <a:gd name="connsiteX556" fmla="*/ 445775 w 1809181"/>
                <a:gd name="connsiteY556" fmla="*/ 804694 h 2311974"/>
                <a:gd name="connsiteX557" fmla="*/ 445775 w 1809181"/>
                <a:gd name="connsiteY557" fmla="*/ 809556 h 2311974"/>
                <a:gd name="connsiteX558" fmla="*/ 452888 w 1809181"/>
                <a:gd name="connsiteY558" fmla="*/ 804694 h 2311974"/>
                <a:gd name="connsiteX559" fmla="*/ 460002 w 1809181"/>
                <a:gd name="connsiteY559" fmla="*/ 804694 h 2311974"/>
                <a:gd name="connsiteX560" fmla="*/ 460002 w 1809181"/>
                <a:gd name="connsiteY560" fmla="*/ 802263 h 2311974"/>
                <a:gd name="connsiteX561" fmla="*/ 474229 w 1809181"/>
                <a:gd name="connsiteY561" fmla="*/ 797400 h 2311974"/>
                <a:gd name="connsiteX562" fmla="*/ 469486 w 1809181"/>
                <a:gd name="connsiteY562" fmla="*/ 777952 h 2311974"/>
                <a:gd name="connsiteX563" fmla="*/ 462373 w 1809181"/>
                <a:gd name="connsiteY563" fmla="*/ 770658 h 2311974"/>
                <a:gd name="connsiteX564" fmla="*/ 467115 w 1809181"/>
                <a:gd name="connsiteY564" fmla="*/ 768227 h 2311974"/>
                <a:gd name="connsiteX565" fmla="*/ 493198 w 1809181"/>
                <a:gd name="connsiteY565" fmla="*/ 763365 h 2311974"/>
                <a:gd name="connsiteX566" fmla="*/ 535878 w 1809181"/>
                <a:gd name="connsiteY566" fmla="*/ 741485 h 2311974"/>
                <a:gd name="connsiteX567" fmla="*/ 524023 w 1809181"/>
                <a:gd name="connsiteY567" fmla="*/ 726899 h 2311974"/>
                <a:gd name="connsiteX568" fmla="*/ 469486 w 1809181"/>
                <a:gd name="connsiteY568" fmla="*/ 705019 h 2311974"/>
                <a:gd name="connsiteX569" fmla="*/ 493198 w 1809181"/>
                <a:gd name="connsiteY569" fmla="*/ 680708 h 2311974"/>
                <a:gd name="connsiteX570" fmla="*/ 500311 w 1809181"/>
                <a:gd name="connsiteY570" fmla="*/ 673414 h 2311974"/>
                <a:gd name="connsiteX571" fmla="*/ 528765 w 1809181"/>
                <a:gd name="connsiteY571" fmla="*/ 670983 h 2311974"/>
                <a:gd name="connsiteX572" fmla="*/ 616497 w 1809181"/>
                <a:gd name="connsiteY572" fmla="*/ 692863 h 2311974"/>
                <a:gd name="connsiteX573" fmla="*/ 630724 w 1809181"/>
                <a:gd name="connsiteY573" fmla="*/ 688001 h 2311974"/>
                <a:gd name="connsiteX574" fmla="*/ 630724 w 1809181"/>
                <a:gd name="connsiteY574" fmla="*/ 695294 h 2311974"/>
                <a:gd name="connsiteX575" fmla="*/ 640208 w 1809181"/>
                <a:gd name="connsiteY575" fmla="*/ 695294 h 2311974"/>
                <a:gd name="connsiteX576" fmla="*/ 644951 w 1809181"/>
                <a:gd name="connsiteY576" fmla="*/ 678277 h 2311974"/>
                <a:gd name="connsiteX577" fmla="*/ 652064 w 1809181"/>
                <a:gd name="connsiteY577" fmla="*/ 666121 h 2311974"/>
                <a:gd name="connsiteX578" fmla="*/ 663920 w 1809181"/>
                <a:gd name="connsiteY578" fmla="*/ 688001 h 2311974"/>
                <a:gd name="connsiteX579" fmla="*/ 671033 w 1809181"/>
                <a:gd name="connsiteY579" fmla="*/ 685570 h 2311974"/>
                <a:gd name="connsiteX580" fmla="*/ 685260 w 1809181"/>
                <a:gd name="connsiteY580" fmla="*/ 700156 h 2311974"/>
                <a:gd name="connsiteX581" fmla="*/ 685260 w 1809181"/>
                <a:gd name="connsiteY581" fmla="*/ 700156 h 2311974"/>
                <a:gd name="connsiteX582" fmla="*/ 671033 w 1809181"/>
                <a:gd name="connsiteY582" fmla="*/ 685570 h 2311974"/>
                <a:gd name="connsiteX583" fmla="*/ 663920 w 1809181"/>
                <a:gd name="connsiteY583" fmla="*/ 688001 h 2311974"/>
                <a:gd name="connsiteX584" fmla="*/ 652064 w 1809181"/>
                <a:gd name="connsiteY584" fmla="*/ 666121 h 2311974"/>
                <a:gd name="connsiteX585" fmla="*/ 652064 w 1809181"/>
                <a:gd name="connsiteY585" fmla="*/ 658827 h 2311974"/>
                <a:gd name="connsiteX586" fmla="*/ 673404 w 1809181"/>
                <a:gd name="connsiteY586" fmla="*/ 646672 h 2311974"/>
                <a:gd name="connsiteX587" fmla="*/ 666291 w 1809181"/>
                <a:gd name="connsiteY587" fmla="*/ 639379 h 2311974"/>
                <a:gd name="connsiteX588" fmla="*/ 697116 w 1809181"/>
                <a:gd name="connsiteY588" fmla="*/ 629654 h 2311974"/>
                <a:gd name="connsiteX589" fmla="*/ 692374 w 1809181"/>
                <a:gd name="connsiteY589" fmla="*/ 615068 h 2311974"/>
                <a:gd name="connsiteX590" fmla="*/ 659178 w 1809181"/>
                <a:gd name="connsiteY590" fmla="*/ 610205 h 2311974"/>
                <a:gd name="connsiteX591" fmla="*/ 656806 w 1809181"/>
                <a:gd name="connsiteY591" fmla="*/ 595619 h 2311974"/>
                <a:gd name="connsiteX592" fmla="*/ 666291 w 1809181"/>
                <a:gd name="connsiteY592" fmla="*/ 534841 h 2311974"/>
                <a:gd name="connsiteX593" fmla="*/ 656806 w 1809181"/>
                <a:gd name="connsiteY593" fmla="*/ 525117 h 2311974"/>
                <a:gd name="connsiteX594" fmla="*/ 656806 w 1809181"/>
                <a:gd name="connsiteY594" fmla="*/ 503237 h 2311974"/>
                <a:gd name="connsiteX595" fmla="*/ 640208 w 1809181"/>
                <a:gd name="connsiteY595" fmla="*/ 503237 h 2311974"/>
                <a:gd name="connsiteX596" fmla="*/ 644951 w 1809181"/>
                <a:gd name="connsiteY596" fmla="*/ 471633 h 2311974"/>
                <a:gd name="connsiteX597" fmla="*/ 637837 w 1809181"/>
                <a:gd name="connsiteY597" fmla="*/ 464340 h 2311974"/>
                <a:gd name="connsiteX598" fmla="*/ 640208 w 1809181"/>
                <a:gd name="connsiteY598" fmla="*/ 444891 h 2311974"/>
                <a:gd name="connsiteX599" fmla="*/ 659178 w 1809181"/>
                <a:gd name="connsiteY599" fmla="*/ 444891 h 2311974"/>
                <a:gd name="connsiteX600" fmla="*/ 678147 w 1809181"/>
                <a:gd name="connsiteY600" fmla="*/ 430304 h 2311974"/>
                <a:gd name="connsiteX601" fmla="*/ 680518 w 1809181"/>
                <a:gd name="connsiteY601" fmla="*/ 427873 h 2311974"/>
                <a:gd name="connsiteX602" fmla="*/ 659178 w 1809181"/>
                <a:gd name="connsiteY602" fmla="*/ 423011 h 2311974"/>
                <a:gd name="connsiteX603" fmla="*/ 666291 w 1809181"/>
                <a:gd name="connsiteY603" fmla="*/ 405993 h 2311974"/>
                <a:gd name="connsiteX604" fmla="*/ 692374 w 1809181"/>
                <a:gd name="connsiteY604" fmla="*/ 408424 h 2311974"/>
                <a:gd name="connsiteX605" fmla="*/ 687631 w 1809181"/>
                <a:gd name="connsiteY605" fmla="*/ 388975 h 2311974"/>
                <a:gd name="connsiteX606" fmla="*/ 687631 w 1809181"/>
                <a:gd name="connsiteY606" fmla="*/ 374389 h 2311974"/>
                <a:gd name="connsiteX607" fmla="*/ 704229 w 1809181"/>
                <a:gd name="connsiteY607" fmla="*/ 374389 h 2311974"/>
                <a:gd name="connsiteX608" fmla="*/ 706600 w 1809181"/>
                <a:gd name="connsiteY608" fmla="*/ 367096 h 2311974"/>
                <a:gd name="connsiteX609" fmla="*/ 713714 w 1809181"/>
                <a:gd name="connsiteY609" fmla="*/ 364665 h 2311974"/>
                <a:gd name="connsiteX610" fmla="*/ 711343 w 1809181"/>
                <a:gd name="connsiteY610" fmla="*/ 347647 h 2311974"/>
                <a:gd name="connsiteX611" fmla="*/ 739796 w 1809181"/>
                <a:gd name="connsiteY611" fmla="*/ 337922 h 2311974"/>
                <a:gd name="connsiteX612" fmla="*/ 727941 w 1809181"/>
                <a:gd name="connsiteY612" fmla="*/ 333060 h 2311974"/>
                <a:gd name="connsiteX613" fmla="*/ 725569 w 1809181"/>
                <a:gd name="connsiteY613" fmla="*/ 311180 h 2311974"/>
                <a:gd name="connsiteX614" fmla="*/ 718456 w 1809181"/>
                <a:gd name="connsiteY614" fmla="*/ 308749 h 2311974"/>
                <a:gd name="connsiteX615" fmla="*/ 725569 w 1809181"/>
                <a:gd name="connsiteY615" fmla="*/ 299025 h 2311974"/>
                <a:gd name="connsiteX616" fmla="*/ 725569 w 1809181"/>
                <a:gd name="connsiteY616" fmla="*/ 296594 h 2311974"/>
                <a:gd name="connsiteX617" fmla="*/ 713714 w 1809181"/>
                <a:gd name="connsiteY617" fmla="*/ 291732 h 2311974"/>
                <a:gd name="connsiteX618" fmla="*/ 704229 w 1809181"/>
                <a:gd name="connsiteY618" fmla="*/ 299025 h 2311974"/>
                <a:gd name="connsiteX619" fmla="*/ 692374 w 1809181"/>
                <a:gd name="connsiteY619" fmla="*/ 282007 h 2311974"/>
                <a:gd name="connsiteX620" fmla="*/ 706600 w 1809181"/>
                <a:gd name="connsiteY620" fmla="*/ 255265 h 2311974"/>
                <a:gd name="connsiteX621" fmla="*/ 713714 w 1809181"/>
                <a:gd name="connsiteY621" fmla="*/ 267421 h 2311974"/>
                <a:gd name="connsiteX622" fmla="*/ 732683 w 1809181"/>
                <a:gd name="connsiteY622" fmla="*/ 240679 h 2311974"/>
                <a:gd name="connsiteX623" fmla="*/ 742167 w 1809181"/>
                <a:gd name="connsiteY623" fmla="*/ 240679 h 2311974"/>
                <a:gd name="connsiteX624" fmla="*/ 742167 w 1809181"/>
                <a:gd name="connsiteY624" fmla="*/ 233385 h 2311974"/>
                <a:gd name="connsiteX625" fmla="*/ 720827 w 1809181"/>
                <a:gd name="connsiteY625" fmla="*/ 218799 h 2311974"/>
                <a:gd name="connsiteX626" fmla="*/ 727941 w 1809181"/>
                <a:gd name="connsiteY626" fmla="*/ 199350 h 2311974"/>
                <a:gd name="connsiteX627" fmla="*/ 754023 w 1809181"/>
                <a:gd name="connsiteY627" fmla="*/ 199350 h 2311974"/>
                <a:gd name="connsiteX628" fmla="*/ 761137 w 1809181"/>
                <a:gd name="connsiteY628" fmla="*/ 192057 h 2311974"/>
                <a:gd name="connsiteX629" fmla="*/ 732683 w 1809181"/>
                <a:gd name="connsiteY629" fmla="*/ 150728 h 2311974"/>
                <a:gd name="connsiteX630" fmla="*/ 742167 w 1809181"/>
                <a:gd name="connsiteY630" fmla="*/ 131279 h 2311974"/>
                <a:gd name="connsiteX631" fmla="*/ 775363 w 1809181"/>
                <a:gd name="connsiteY631" fmla="*/ 116693 h 2311974"/>
                <a:gd name="connsiteX632" fmla="*/ 780106 w 1809181"/>
                <a:gd name="connsiteY632" fmla="*/ 131279 h 2311974"/>
                <a:gd name="connsiteX633" fmla="*/ 801446 w 1809181"/>
                <a:gd name="connsiteY633" fmla="*/ 116693 h 2311974"/>
                <a:gd name="connsiteX634" fmla="*/ 796704 w 1809181"/>
                <a:gd name="connsiteY634" fmla="*/ 109399 h 2311974"/>
                <a:gd name="connsiteX635" fmla="*/ 813302 w 1809181"/>
                <a:gd name="connsiteY635" fmla="*/ 102106 h 2311974"/>
                <a:gd name="connsiteX636" fmla="*/ 813302 w 1809181"/>
                <a:gd name="connsiteY636" fmla="*/ 94813 h 2311974"/>
                <a:gd name="connsiteX637" fmla="*/ 822786 w 1809181"/>
                <a:gd name="connsiteY637" fmla="*/ 87519 h 2311974"/>
                <a:gd name="connsiteX638" fmla="*/ 808559 w 1809181"/>
                <a:gd name="connsiteY638" fmla="*/ 53484 h 2311974"/>
                <a:gd name="connsiteX639" fmla="*/ 806188 w 1809181"/>
                <a:gd name="connsiteY639" fmla="*/ 7293 h 2311974"/>
                <a:gd name="connsiteX640" fmla="*/ 848869 w 1809181"/>
                <a:gd name="connsiteY640" fmla="*/ 17018 h 2311974"/>
                <a:gd name="connsiteX641" fmla="*/ 870209 w 1809181"/>
                <a:gd name="connsiteY641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317733 w 1809181"/>
                <a:gd name="connsiteY414" fmla="*/ 2008087 h 2311974"/>
                <a:gd name="connsiteX415" fmla="*/ 265568 w 1809181"/>
                <a:gd name="connsiteY415" fmla="*/ 1991069 h 2311974"/>
                <a:gd name="connsiteX416" fmla="*/ 234743 w 1809181"/>
                <a:gd name="connsiteY416" fmla="*/ 1944879 h 2311974"/>
                <a:gd name="connsiteX417" fmla="*/ 227630 w 1809181"/>
                <a:gd name="connsiteY417" fmla="*/ 1957034 h 2311974"/>
                <a:gd name="connsiteX418" fmla="*/ 215774 w 1809181"/>
                <a:gd name="connsiteY418" fmla="*/ 1942447 h 2311974"/>
                <a:gd name="connsiteX419" fmla="*/ 208661 w 1809181"/>
                <a:gd name="connsiteY419" fmla="*/ 1944879 h 2311974"/>
                <a:gd name="connsiteX420" fmla="*/ 196805 w 1809181"/>
                <a:gd name="connsiteY420" fmla="*/ 1930292 h 2311974"/>
                <a:gd name="connsiteX421" fmla="*/ 173094 w 1809181"/>
                <a:gd name="connsiteY421" fmla="*/ 1952172 h 2311974"/>
                <a:gd name="connsiteX422" fmla="*/ 139898 w 1809181"/>
                <a:gd name="connsiteY422" fmla="*/ 1893826 h 2311974"/>
                <a:gd name="connsiteX423" fmla="*/ 76737 w 1809181"/>
                <a:gd name="connsiteY423" fmla="*/ 1842634 h 2311974"/>
                <a:gd name="connsiteX424" fmla="*/ 78248 w 1809181"/>
                <a:gd name="connsiteY424" fmla="*/ 1813599 h 2311974"/>
                <a:gd name="connsiteX425" fmla="*/ 71134 w 1809181"/>
                <a:gd name="connsiteY425" fmla="*/ 1813599 h 2311974"/>
                <a:gd name="connsiteX426" fmla="*/ 64021 w 1809181"/>
                <a:gd name="connsiteY426" fmla="*/ 1764977 h 2311974"/>
                <a:gd name="connsiteX427" fmla="*/ 23712 w 1809181"/>
                <a:gd name="connsiteY427" fmla="*/ 1772271 h 2311974"/>
                <a:gd name="connsiteX428" fmla="*/ 23712 w 1809181"/>
                <a:gd name="connsiteY428" fmla="*/ 1750391 h 2311974"/>
                <a:gd name="connsiteX429" fmla="*/ 26083 w 1809181"/>
                <a:gd name="connsiteY429" fmla="*/ 1747960 h 2311974"/>
                <a:gd name="connsiteX430" fmla="*/ 30825 w 1809181"/>
                <a:gd name="connsiteY430" fmla="*/ 1733373 h 2311974"/>
                <a:gd name="connsiteX431" fmla="*/ 30825 w 1809181"/>
                <a:gd name="connsiteY431" fmla="*/ 1723649 h 2311974"/>
                <a:gd name="connsiteX432" fmla="*/ 18969 w 1809181"/>
                <a:gd name="connsiteY432" fmla="*/ 1723649 h 2311974"/>
                <a:gd name="connsiteX433" fmla="*/ 16598 w 1809181"/>
                <a:gd name="connsiteY433" fmla="*/ 1701769 h 2311974"/>
                <a:gd name="connsiteX434" fmla="*/ 4743 w 1809181"/>
                <a:gd name="connsiteY434" fmla="*/ 1701769 h 2311974"/>
                <a:gd name="connsiteX435" fmla="*/ 0 w 1809181"/>
                <a:gd name="connsiteY435" fmla="*/ 1684751 h 2311974"/>
                <a:gd name="connsiteX436" fmla="*/ 23712 w 1809181"/>
                <a:gd name="connsiteY436" fmla="*/ 1675027 h 2311974"/>
                <a:gd name="connsiteX437" fmla="*/ 23712 w 1809181"/>
                <a:gd name="connsiteY437" fmla="*/ 1672596 h 2311974"/>
                <a:gd name="connsiteX438" fmla="*/ 47423 w 1809181"/>
                <a:gd name="connsiteY438" fmla="*/ 1672596 h 2311974"/>
                <a:gd name="connsiteX439" fmla="*/ 40310 w 1809181"/>
                <a:gd name="connsiteY439" fmla="*/ 1638560 h 2311974"/>
                <a:gd name="connsiteX440" fmla="*/ 18969 w 1809181"/>
                <a:gd name="connsiteY440" fmla="*/ 1643422 h 2311974"/>
                <a:gd name="connsiteX441" fmla="*/ 16598 w 1809181"/>
                <a:gd name="connsiteY441" fmla="*/ 1611818 h 2311974"/>
                <a:gd name="connsiteX442" fmla="*/ 23712 w 1809181"/>
                <a:gd name="connsiteY442" fmla="*/ 1611818 h 2311974"/>
                <a:gd name="connsiteX443" fmla="*/ 11856 w 1809181"/>
                <a:gd name="connsiteY443" fmla="*/ 1602094 h 2311974"/>
                <a:gd name="connsiteX444" fmla="*/ 23712 w 1809181"/>
                <a:gd name="connsiteY444" fmla="*/ 1597232 h 2311974"/>
                <a:gd name="connsiteX445" fmla="*/ 16598 w 1809181"/>
                <a:gd name="connsiteY445" fmla="*/ 1582645 h 2311974"/>
                <a:gd name="connsiteX446" fmla="*/ 18969 w 1809181"/>
                <a:gd name="connsiteY446" fmla="*/ 1570489 h 2311974"/>
                <a:gd name="connsiteX447" fmla="*/ 18969 w 1809181"/>
                <a:gd name="connsiteY447" fmla="*/ 1553472 h 2311974"/>
                <a:gd name="connsiteX448" fmla="*/ 30825 w 1809181"/>
                <a:gd name="connsiteY448" fmla="*/ 1548610 h 2311974"/>
                <a:gd name="connsiteX449" fmla="*/ 30825 w 1809181"/>
                <a:gd name="connsiteY449" fmla="*/ 1541316 h 2311974"/>
                <a:gd name="connsiteX450" fmla="*/ 37939 w 1809181"/>
                <a:gd name="connsiteY450" fmla="*/ 1548610 h 2311974"/>
                <a:gd name="connsiteX451" fmla="*/ 52165 w 1809181"/>
                <a:gd name="connsiteY451" fmla="*/ 1541316 h 2311974"/>
                <a:gd name="connsiteX452" fmla="*/ 47423 w 1809181"/>
                <a:gd name="connsiteY452" fmla="*/ 1541316 h 2311974"/>
                <a:gd name="connsiteX453" fmla="*/ 54537 w 1809181"/>
                <a:gd name="connsiteY453" fmla="*/ 1538885 h 2311974"/>
                <a:gd name="connsiteX454" fmla="*/ 59279 w 1809181"/>
                <a:gd name="connsiteY454" fmla="*/ 1546179 h 2311974"/>
                <a:gd name="connsiteX455" fmla="*/ 66392 w 1809181"/>
                <a:gd name="connsiteY455" fmla="*/ 1546179 h 2311974"/>
                <a:gd name="connsiteX456" fmla="*/ 80619 w 1809181"/>
                <a:gd name="connsiteY456" fmla="*/ 1553472 h 2311974"/>
                <a:gd name="connsiteX457" fmla="*/ 85361 w 1809181"/>
                <a:gd name="connsiteY457" fmla="*/ 1548610 h 2311974"/>
                <a:gd name="connsiteX458" fmla="*/ 94846 w 1809181"/>
                <a:gd name="connsiteY458" fmla="*/ 1560765 h 2311974"/>
                <a:gd name="connsiteX459" fmla="*/ 99588 w 1809181"/>
                <a:gd name="connsiteY459" fmla="*/ 1570489 h 2311974"/>
                <a:gd name="connsiteX460" fmla="*/ 106702 w 1809181"/>
                <a:gd name="connsiteY460" fmla="*/ 1568058 h 2311974"/>
                <a:gd name="connsiteX461" fmla="*/ 113815 w 1809181"/>
                <a:gd name="connsiteY461" fmla="*/ 1575352 h 2311974"/>
                <a:gd name="connsiteX462" fmla="*/ 128042 w 1809181"/>
                <a:gd name="connsiteY462" fmla="*/ 1570489 h 2311974"/>
                <a:gd name="connsiteX463" fmla="*/ 132784 w 1809181"/>
                <a:gd name="connsiteY463" fmla="*/ 1582645 h 2311974"/>
                <a:gd name="connsiteX464" fmla="*/ 154124 w 1809181"/>
                <a:gd name="connsiteY464" fmla="*/ 1587507 h 2311974"/>
                <a:gd name="connsiteX465" fmla="*/ 154124 w 1809181"/>
                <a:gd name="connsiteY465" fmla="*/ 1570489 h 2311974"/>
                <a:gd name="connsiteX466" fmla="*/ 163609 w 1809181"/>
                <a:gd name="connsiteY466" fmla="*/ 1570489 h 2311974"/>
                <a:gd name="connsiteX467" fmla="*/ 173094 w 1809181"/>
                <a:gd name="connsiteY467" fmla="*/ 1553472 h 2311974"/>
                <a:gd name="connsiteX468" fmla="*/ 161238 w 1809181"/>
                <a:gd name="connsiteY468" fmla="*/ 1473246 h 2311974"/>
                <a:gd name="connsiteX469" fmla="*/ 168351 w 1809181"/>
                <a:gd name="connsiteY469" fmla="*/ 1478108 h 2311974"/>
                <a:gd name="connsiteX470" fmla="*/ 173094 w 1809181"/>
                <a:gd name="connsiteY470" fmla="*/ 1465952 h 2311974"/>
                <a:gd name="connsiteX471" fmla="*/ 180207 w 1809181"/>
                <a:gd name="connsiteY471" fmla="*/ 1470814 h 2311974"/>
                <a:gd name="connsiteX472" fmla="*/ 180207 w 1809181"/>
                <a:gd name="connsiteY472" fmla="*/ 1465952 h 2311974"/>
                <a:gd name="connsiteX473" fmla="*/ 194434 w 1809181"/>
                <a:gd name="connsiteY473" fmla="*/ 1465952 h 2311974"/>
                <a:gd name="connsiteX474" fmla="*/ 180207 w 1809181"/>
                <a:gd name="connsiteY474" fmla="*/ 1376002 h 2311974"/>
                <a:gd name="connsiteX475" fmla="*/ 161238 w 1809181"/>
                <a:gd name="connsiteY475" fmla="*/ 1380864 h 2311974"/>
                <a:gd name="connsiteX476" fmla="*/ 161238 w 1809181"/>
                <a:gd name="connsiteY476" fmla="*/ 1373571 h 2311974"/>
                <a:gd name="connsiteX477" fmla="*/ 135155 w 1809181"/>
                <a:gd name="connsiteY477" fmla="*/ 1373571 h 2311974"/>
                <a:gd name="connsiteX478" fmla="*/ 132784 w 1809181"/>
                <a:gd name="connsiteY478" fmla="*/ 1346829 h 2311974"/>
                <a:gd name="connsiteX479" fmla="*/ 132784 w 1809181"/>
                <a:gd name="connsiteY479" fmla="*/ 1334673 h 2311974"/>
                <a:gd name="connsiteX480" fmla="*/ 139898 w 1809181"/>
                <a:gd name="connsiteY480" fmla="*/ 1327380 h 2311974"/>
                <a:gd name="connsiteX481" fmla="*/ 135155 w 1809181"/>
                <a:gd name="connsiteY481" fmla="*/ 1305500 h 2311974"/>
                <a:gd name="connsiteX482" fmla="*/ 142269 w 1809181"/>
                <a:gd name="connsiteY482" fmla="*/ 1303069 h 2311974"/>
                <a:gd name="connsiteX483" fmla="*/ 139898 w 1809181"/>
                <a:gd name="connsiteY483" fmla="*/ 1298207 h 2311974"/>
                <a:gd name="connsiteX484" fmla="*/ 142269 w 1809181"/>
                <a:gd name="connsiteY484" fmla="*/ 1295775 h 2311974"/>
                <a:gd name="connsiteX485" fmla="*/ 149382 w 1809181"/>
                <a:gd name="connsiteY485" fmla="*/ 1295775 h 2311974"/>
                <a:gd name="connsiteX486" fmla="*/ 149382 w 1809181"/>
                <a:gd name="connsiteY486" fmla="*/ 1276327 h 2311974"/>
                <a:gd name="connsiteX487" fmla="*/ 142269 w 1809181"/>
                <a:gd name="connsiteY487" fmla="*/ 1276327 h 2311974"/>
                <a:gd name="connsiteX488" fmla="*/ 142269 w 1809181"/>
                <a:gd name="connsiteY488" fmla="*/ 1247154 h 2311974"/>
                <a:gd name="connsiteX489" fmla="*/ 154124 w 1809181"/>
                <a:gd name="connsiteY489" fmla="*/ 1242291 h 2311974"/>
                <a:gd name="connsiteX490" fmla="*/ 149382 w 1809181"/>
                <a:gd name="connsiteY490" fmla="*/ 1220411 h 2311974"/>
                <a:gd name="connsiteX491" fmla="*/ 180207 w 1809181"/>
                <a:gd name="connsiteY491" fmla="*/ 1215549 h 2311974"/>
                <a:gd name="connsiteX492" fmla="*/ 175465 w 1809181"/>
                <a:gd name="connsiteY492" fmla="*/ 1198532 h 2311974"/>
                <a:gd name="connsiteX493" fmla="*/ 161238 w 1809181"/>
                <a:gd name="connsiteY493" fmla="*/ 1193669 h 2311974"/>
                <a:gd name="connsiteX494" fmla="*/ 154124 w 1809181"/>
                <a:gd name="connsiteY494" fmla="*/ 1179083 h 2311974"/>
                <a:gd name="connsiteX495" fmla="*/ 132784 w 1809181"/>
                <a:gd name="connsiteY495" fmla="*/ 1179083 h 2311974"/>
                <a:gd name="connsiteX496" fmla="*/ 128042 w 1809181"/>
                <a:gd name="connsiteY496" fmla="*/ 1157203 h 2311974"/>
                <a:gd name="connsiteX497" fmla="*/ 118557 w 1809181"/>
                <a:gd name="connsiteY497" fmla="*/ 1157203 h 2311974"/>
                <a:gd name="connsiteX498" fmla="*/ 99588 w 1809181"/>
                <a:gd name="connsiteY498" fmla="*/ 1157203 h 2311974"/>
                <a:gd name="connsiteX499" fmla="*/ 94846 w 1809181"/>
                <a:gd name="connsiteY499" fmla="*/ 1132892 h 2311974"/>
                <a:gd name="connsiteX500" fmla="*/ 87732 w 1809181"/>
                <a:gd name="connsiteY500" fmla="*/ 1115874 h 2311974"/>
                <a:gd name="connsiteX501" fmla="*/ 85361 w 1809181"/>
                <a:gd name="connsiteY501" fmla="*/ 1084270 h 2311974"/>
                <a:gd name="connsiteX502" fmla="*/ 92475 w 1809181"/>
                <a:gd name="connsiteY502" fmla="*/ 1084270 h 2311974"/>
                <a:gd name="connsiteX503" fmla="*/ 94846 w 1809181"/>
                <a:gd name="connsiteY503" fmla="*/ 1074546 h 2311974"/>
                <a:gd name="connsiteX504" fmla="*/ 85361 w 1809181"/>
                <a:gd name="connsiteY504" fmla="*/ 1047803 h 2311974"/>
                <a:gd name="connsiteX505" fmla="*/ 80619 w 1809181"/>
                <a:gd name="connsiteY505" fmla="*/ 1025924 h 2311974"/>
                <a:gd name="connsiteX506" fmla="*/ 73506 w 1809181"/>
                <a:gd name="connsiteY506" fmla="*/ 1025924 h 2311974"/>
                <a:gd name="connsiteX507" fmla="*/ 71134 w 1809181"/>
                <a:gd name="connsiteY507" fmla="*/ 1021061 h 2311974"/>
                <a:gd name="connsiteX508" fmla="*/ 85361 w 1809181"/>
                <a:gd name="connsiteY508" fmla="*/ 999182 h 2311974"/>
                <a:gd name="connsiteX509" fmla="*/ 99588 w 1809181"/>
                <a:gd name="connsiteY509" fmla="*/ 1004044 h 2311974"/>
                <a:gd name="connsiteX510" fmla="*/ 101959 w 1809181"/>
                <a:gd name="connsiteY510" fmla="*/ 1011337 h 2311974"/>
                <a:gd name="connsiteX511" fmla="*/ 113815 w 1809181"/>
                <a:gd name="connsiteY511" fmla="*/ 1018630 h 2311974"/>
                <a:gd name="connsiteX512" fmla="*/ 132784 w 1809181"/>
                <a:gd name="connsiteY512" fmla="*/ 1018630 h 2311974"/>
                <a:gd name="connsiteX513" fmla="*/ 135155 w 1809181"/>
                <a:gd name="connsiteY513" fmla="*/ 1025924 h 2311974"/>
                <a:gd name="connsiteX514" fmla="*/ 147011 w 1809181"/>
                <a:gd name="connsiteY514" fmla="*/ 1021061 h 2311974"/>
                <a:gd name="connsiteX515" fmla="*/ 154124 w 1809181"/>
                <a:gd name="connsiteY515" fmla="*/ 1004044 h 2311974"/>
                <a:gd name="connsiteX516" fmla="*/ 208661 w 1809181"/>
                <a:gd name="connsiteY516" fmla="*/ 1006475 h 2311974"/>
                <a:gd name="connsiteX517" fmla="*/ 241857 w 1809181"/>
                <a:gd name="connsiteY517" fmla="*/ 1040510 h 2311974"/>
                <a:gd name="connsiteX518" fmla="*/ 244228 w 1809181"/>
                <a:gd name="connsiteY518" fmla="*/ 1028355 h 2311974"/>
                <a:gd name="connsiteX519" fmla="*/ 237114 w 1809181"/>
                <a:gd name="connsiteY519" fmla="*/ 1028355 h 2311974"/>
                <a:gd name="connsiteX520" fmla="*/ 234743 w 1809181"/>
                <a:gd name="connsiteY520" fmla="*/ 1021061 h 2311974"/>
                <a:gd name="connsiteX521" fmla="*/ 222888 w 1809181"/>
                <a:gd name="connsiteY521" fmla="*/ 1011337 h 2311974"/>
                <a:gd name="connsiteX522" fmla="*/ 227630 w 1809181"/>
                <a:gd name="connsiteY522" fmla="*/ 1004044 h 2311974"/>
                <a:gd name="connsiteX523" fmla="*/ 234743 w 1809181"/>
                <a:gd name="connsiteY523" fmla="*/ 1004044 h 2311974"/>
                <a:gd name="connsiteX524" fmla="*/ 237114 w 1809181"/>
                <a:gd name="connsiteY524" fmla="*/ 991888 h 2311974"/>
                <a:gd name="connsiteX525" fmla="*/ 256084 w 1809181"/>
                <a:gd name="connsiteY525" fmla="*/ 991888 h 2311974"/>
                <a:gd name="connsiteX526" fmla="*/ 258455 w 1809181"/>
                <a:gd name="connsiteY526" fmla="*/ 977302 h 2311974"/>
                <a:gd name="connsiteX527" fmla="*/ 265568 w 1809181"/>
                <a:gd name="connsiteY527" fmla="*/ 979733 h 2311974"/>
                <a:gd name="connsiteX528" fmla="*/ 275053 w 1809181"/>
                <a:gd name="connsiteY528" fmla="*/ 965146 h 2311974"/>
                <a:gd name="connsiteX529" fmla="*/ 296393 w 1809181"/>
                <a:gd name="connsiteY529" fmla="*/ 970008 h 2311974"/>
                <a:gd name="connsiteX530" fmla="*/ 296393 w 1809181"/>
                <a:gd name="connsiteY530" fmla="*/ 977302 h 2311974"/>
                <a:gd name="connsiteX531" fmla="*/ 317733 w 1809181"/>
                <a:gd name="connsiteY531" fmla="*/ 991888 h 2311974"/>
                <a:gd name="connsiteX532" fmla="*/ 317733 w 1809181"/>
                <a:gd name="connsiteY532" fmla="*/ 943266 h 2311974"/>
                <a:gd name="connsiteX533" fmla="*/ 329589 w 1809181"/>
                <a:gd name="connsiteY533" fmla="*/ 935973 h 2311974"/>
                <a:gd name="connsiteX534" fmla="*/ 336702 w 1809181"/>
                <a:gd name="connsiteY534" fmla="*/ 921386 h 2311974"/>
                <a:gd name="connsiteX535" fmla="*/ 353300 w 1809181"/>
                <a:gd name="connsiteY535" fmla="*/ 921386 h 2311974"/>
                <a:gd name="connsiteX536" fmla="*/ 358043 w 1809181"/>
                <a:gd name="connsiteY536" fmla="*/ 909231 h 2311974"/>
                <a:gd name="connsiteX537" fmla="*/ 386496 w 1809181"/>
                <a:gd name="connsiteY537" fmla="*/ 909231 h 2311974"/>
                <a:gd name="connsiteX538" fmla="*/ 386496 w 1809181"/>
                <a:gd name="connsiteY538" fmla="*/ 899507 h 2311974"/>
                <a:gd name="connsiteX539" fmla="*/ 374641 w 1809181"/>
                <a:gd name="connsiteY539" fmla="*/ 894644 h 2311974"/>
                <a:gd name="connsiteX540" fmla="*/ 384125 w 1809181"/>
                <a:gd name="connsiteY540" fmla="*/ 882489 h 2311974"/>
                <a:gd name="connsiteX541" fmla="*/ 367527 w 1809181"/>
                <a:gd name="connsiteY541" fmla="*/ 872764 h 2311974"/>
                <a:gd name="connsiteX542" fmla="*/ 374641 w 1809181"/>
                <a:gd name="connsiteY542" fmla="*/ 865471 h 2311974"/>
                <a:gd name="connsiteX543" fmla="*/ 379383 w 1809181"/>
                <a:gd name="connsiteY543" fmla="*/ 867902 h 2311974"/>
                <a:gd name="connsiteX544" fmla="*/ 384125 w 1809181"/>
                <a:gd name="connsiteY544" fmla="*/ 860609 h 2311974"/>
                <a:gd name="connsiteX545" fmla="*/ 379383 w 1809181"/>
                <a:gd name="connsiteY545" fmla="*/ 860609 h 2311974"/>
                <a:gd name="connsiteX546" fmla="*/ 391239 w 1809181"/>
                <a:gd name="connsiteY546" fmla="*/ 853316 h 2311974"/>
                <a:gd name="connsiteX547" fmla="*/ 393610 w 1809181"/>
                <a:gd name="connsiteY547" fmla="*/ 846022 h 2311974"/>
                <a:gd name="connsiteX548" fmla="*/ 400723 w 1809181"/>
                <a:gd name="connsiteY548" fmla="*/ 858178 h 2311974"/>
                <a:gd name="connsiteX549" fmla="*/ 407837 w 1809181"/>
                <a:gd name="connsiteY549" fmla="*/ 853316 h 2311974"/>
                <a:gd name="connsiteX550" fmla="*/ 407837 w 1809181"/>
                <a:gd name="connsiteY550" fmla="*/ 831436 h 2311974"/>
                <a:gd name="connsiteX551" fmla="*/ 414950 w 1809181"/>
                <a:gd name="connsiteY551" fmla="*/ 831436 h 2311974"/>
                <a:gd name="connsiteX552" fmla="*/ 414950 w 1809181"/>
                <a:gd name="connsiteY552" fmla="*/ 811987 h 2311974"/>
                <a:gd name="connsiteX553" fmla="*/ 422063 w 1809181"/>
                <a:gd name="connsiteY553" fmla="*/ 809556 h 2311974"/>
                <a:gd name="connsiteX554" fmla="*/ 429177 w 1809181"/>
                <a:gd name="connsiteY554" fmla="*/ 802263 h 2311974"/>
                <a:gd name="connsiteX555" fmla="*/ 445775 w 1809181"/>
                <a:gd name="connsiteY555" fmla="*/ 804694 h 2311974"/>
                <a:gd name="connsiteX556" fmla="*/ 445775 w 1809181"/>
                <a:gd name="connsiteY556" fmla="*/ 809556 h 2311974"/>
                <a:gd name="connsiteX557" fmla="*/ 452888 w 1809181"/>
                <a:gd name="connsiteY557" fmla="*/ 804694 h 2311974"/>
                <a:gd name="connsiteX558" fmla="*/ 460002 w 1809181"/>
                <a:gd name="connsiteY558" fmla="*/ 804694 h 2311974"/>
                <a:gd name="connsiteX559" fmla="*/ 460002 w 1809181"/>
                <a:gd name="connsiteY559" fmla="*/ 802263 h 2311974"/>
                <a:gd name="connsiteX560" fmla="*/ 474229 w 1809181"/>
                <a:gd name="connsiteY560" fmla="*/ 797400 h 2311974"/>
                <a:gd name="connsiteX561" fmla="*/ 469486 w 1809181"/>
                <a:gd name="connsiteY561" fmla="*/ 777952 h 2311974"/>
                <a:gd name="connsiteX562" fmla="*/ 462373 w 1809181"/>
                <a:gd name="connsiteY562" fmla="*/ 770658 h 2311974"/>
                <a:gd name="connsiteX563" fmla="*/ 467115 w 1809181"/>
                <a:gd name="connsiteY563" fmla="*/ 768227 h 2311974"/>
                <a:gd name="connsiteX564" fmla="*/ 493198 w 1809181"/>
                <a:gd name="connsiteY564" fmla="*/ 763365 h 2311974"/>
                <a:gd name="connsiteX565" fmla="*/ 535878 w 1809181"/>
                <a:gd name="connsiteY565" fmla="*/ 741485 h 2311974"/>
                <a:gd name="connsiteX566" fmla="*/ 524023 w 1809181"/>
                <a:gd name="connsiteY566" fmla="*/ 726899 h 2311974"/>
                <a:gd name="connsiteX567" fmla="*/ 469486 w 1809181"/>
                <a:gd name="connsiteY567" fmla="*/ 705019 h 2311974"/>
                <a:gd name="connsiteX568" fmla="*/ 493198 w 1809181"/>
                <a:gd name="connsiteY568" fmla="*/ 680708 h 2311974"/>
                <a:gd name="connsiteX569" fmla="*/ 500311 w 1809181"/>
                <a:gd name="connsiteY569" fmla="*/ 673414 h 2311974"/>
                <a:gd name="connsiteX570" fmla="*/ 528765 w 1809181"/>
                <a:gd name="connsiteY570" fmla="*/ 670983 h 2311974"/>
                <a:gd name="connsiteX571" fmla="*/ 616497 w 1809181"/>
                <a:gd name="connsiteY571" fmla="*/ 692863 h 2311974"/>
                <a:gd name="connsiteX572" fmla="*/ 630724 w 1809181"/>
                <a:gd name="connsiteY572" fmla="*/ 688001 h 2311974"/>
                <a:gd name="connsiteX573" fmla="*/ 630724 w 1809181"/>
                <a:gd name="connsiteY573" fmla="*/ 695294 h 2311974"/>
                <a:gd name="connsiteX574" fmla="*/ 640208 w 1809181"/>
                <a:gd name="connsiteY574" fmla="*/ 695294 h 2311974"/>
                <a:gd name="connsiteX575" fmla="*/ 644951 w 1809181"/>
                <a:gd name="connsiteY575" fmla="*/ 678277 h 2311974"/>
                <a:gd name="connsiteX576" fmla="*/ 652064 w 1809181"/>
                <a:gd name="connsiteY576" fmla="*/ 666121 h 2311974"/>
                <a:gd name="connsiteX577" fmla="*/ 663920 w 1809181"/>
                <a:gd name="connsiteY577" fmla="*/ 688001 h 2311974"/>
                <a:gd name="connsiteX578" fmla="*/ 671033 w 1809181"/>
                <a:gd name="connsiteY578" fmla="*/ 685570 h 2311974"/>
                <a:gd name="connsiteX579" fmla="*/ 685260 w 1809181"/>
                <a:gd name="connsiteY579" fmla="*/ 700156 h 2311974"/>
                <a:gd name="connsiteX580" fmla="*/ 685260 w 1809181"/>
                <a:gd name="connsiteY580" fmla="*/ 700156 h 2311974"/>
                <a:gd name="connsiteX581" fmla="*/ 671033 w 1809181"/>
                <a:gd name="connsiteY581" fmla="*/ 685570 h 2311974"/>
                <a:gd name="connsiteX582" fmla="*/ 663920 w 1809181"/>
                <a:gd name="connsiteY582" fmla="*/ 688001 h 2311974"/>
                <a:gd name="connsiteX583" fmla="*/ 652064 w 1809181"/>
                <a:gd name="connsiteY583" fmla="*/ 666121 h 2311974"/>
                <a:gd name="connsiteX584" fmla="*/ 652064 w 1809181"/>
                <a:gd name="connsiteY584" fmla="*/ 658827 h 2311974"/>
                <a:gd name="connsiteX585" fmla="*/ 673404 w 1809181"/>
                <a:gd name="connsiteY585" fmla="*/ 646672 h 2311974"/>
                <a:gd name="connsiteX586" fmla="*/ 666291 w 1809181"/>
                <a:gd name="connsiteY586" fmla="*/ 639379 h 2311974"/>
                <a:gd name="connsiteX587" fmla="*/ 697116 w 1809181"/>
                <a:gd name="connsiteY587" fmla="*/ 629654 h 2311974"/>
                <a:gd name="connsiteX588" fmla="*/ 692374 w 1809181"/>
                <a:gd name="connsiteY588" fmla="*/ 615068 h 2311974"/>
                <a:gd name="connsiteX589" fmla="*/ 659178 w 1809181"/>
                <a:gd name="connsiteY589" fmla="*/ 610205 h 2311974"/>
                <a:gd name="connsiteX590" fmla="*/ 656806 w 1809181"/>
                <a:gd name="connsiteY590" fmla="*/ 595619 h 2311974"/>
                <a:gd name="connsiteX591" fmla="*/ 666291 w 1809181"/>
                <a:gd name="connsiteY591" fmla="*/ 534841 h 2311974"/>
                <a:gd name="connsiteX592" fmla="*/ 656806 w 1809181"/>
                <a:gd name="connsiteY592" fmla="*/ 525117 h 2311974"/>
                <a:gd name="connsiteX593" fmla="*/ 656806 w 1809181"/>
                <a:gd name="connsiteY593" fmla="*/ 503237 h 2311974"/>
                <a:gd name="connsiteX594" fmla="*/ 640208 w 1809181"/>
                <a:gd name="connsiteY594" fmla="*/ 503237 h 2311974"/>
                <a:gd name="connsiteX595" fmla="*/ 644951 w 1809181"/>
                <a:gd name="connsiteY595" fmla="*/ 471633 h 2311974"/>
                <a:gd name="connsiteX596" fmla="*/ 637837 w 1809181"/>
                <a:gd name="connsiteY596" fmla="*/ 464340 h 2311974"/>
                <a:gd name="connsiteX597" fmla="*/ 640208 w 1809181"/>
                <a:gd name="connsiteY597" fmla="*/ 444891 h 2311974"/>
                <a:gd name="connsiteX598" fmla="*/ 659178 w 1809181"/>
                <a:gd name="connsiteY598" fmla="*/ 444891 h 2311974"/>
                <a:gd name="connsiteX599" fmla="*/ 678147 w 1809181"/>
                <a:gd name="connsiteY599" fmla="*/ 430304 h 2311974"/>
                <a:gd name="connsiteX600" fmla="*/ 680518 w 1809181"/>
                <a:gd name="connsiteY600" fmla="*/ 427873 h 2311974"/>
                <a:gd name="connsiteX601" fmla="*/ 659178 w 1809181"/>
                <a:gd name="connsiteY601" fmla="*/ 423011 h 2311974"/>
                <a:gd name="connsiteX602" fmla="*/ 666291 w 1809181"/>
                <a:gd name="connsiteY602" fmla="*/ 405993 h 2311974"/>
                <a:gd name="connsiteX603" fmla="*/ 692374 w 1809181"/>
                <a:gd name="connsiteY603" fmla="*/ 408424 h 2311974"/>
                <a:gd name="connsiteX604" fmla="*/ 687631 w 1809181"/>
                <a:gd name="connsiteY604" fmla="*/ 388975 h 2311974"/>
                <a:gd name="connsiteX605" fmla="*/ 687631 w 1809181"/>
                <a:gd name="connsiteY605" fmla="*/ 374389 h 2311974"/>
                <a:gd name="connsiteX606" fmla="*/ 704229 w 1809181"/>
                <a:gd name="connsiteY606" fmla="*/ 374389 h 2311974"/>
                <a:gd name="connsiteX607" fmla="*/ 706600 w 1809181"/>
                <a:gd name="connsiteY607" fmla="*/ 367096 h 2311974"/>
                <a:gd name="connsiteX608" fmla="*/ 713714 w 1809181"/>
                <a:gd name="connsiteY608" fmla="*/ 364665 h 2311974"/>
                <a:gd name="connsiteX609" fmla="*/ 711343 w 1809181"/>
                <a:gd name="connsiteY609" fmla="*/ 347647 h 2311974"/>
                <a:gd name="connsiteX610" fmla="*/ 739796 w 1809181"/>
                <a:gd name="connsiteY610" fmla="*/ 337922 h 2311974"/>
                <a:gd name="connsiteX611" fmla="*/ 727941 w 1809181"/>
                <a:gd name="connsiteY611" fmla="*/ 333060 h 2311974"/>
                <a:gd name="connsiteX612" fmla="*/ 725569 w 1809181"/>
                <a:gd name="connsiteY612" fmla="*/ 311180 h 2311974"/>
                <a:gd name="connsiteX613" fmla="*/ 718456 w 1809181"/>
                <a:gd name="connsiteY613" fmla="*/ 308749 h 2311974"/>
                <a:gd name="connsiteX614" fmla="*/ 725569 w 1809181"/>
                <a:gd name="connsiteY614" fmla="*/ 299025 h 2311974"/>
                <a:gd name="connsiteX615" fmla="*/ 725569 w 1809181"/>
                <a:gd name="connsiteY615" fmla="*/ 296594 h 2311974"/>
                <a:gd name="connsiteX616" fmla="*/ 713714 w 1809181"/>
                <a:gd name="connsiteY616" fmla="*/ 291732 h 2311974"/>
                <a:gd name="connsiteX617" fmla="*/ 704229 w 1809181"/>
                <a:gd name="connsiteY617" fmla="*/ 299025 h 2311974"/>
                <a:gd name="connsiteX618" fmla="*/ 692374 w 1809181"/>
                <a:gd name="connsiteY618" fmla="*/ 282007 h 2311974"/>
                <a:gd name="connsiteX619" fmla="*/ 706600 w 1809181"/>
                <a:gd name="connsiteY619" fmla="*/ 255265 h 2311974"/>
                <a:gd name="connsiteX620" fmla="*/ 713714 w 1809181"/>
                <a:gd name="connsiteY620" fmla="*/ 267421 h 2311974"/>
                <a:gd name="connsiteX621" fmla="*/ 732683 w 1809181"/>
                <a:gd name="connsiteY621" fmla="*/ 240679 h 2311974"/>
                <a:gd name="connsiteX622" fmla="*/ 742167 w 1809181"/>
                <a:gd name="connsiteY622" fmla="*/ 240679 h 2311974"/>
                <a:gd name="connsiteX623" fmla="*/ 742167 w 1809181"/>
                <a:gd name="connsiteY623" fmla="*/ 233385 h 2311974"/>
                <a:gd name="connsiteX624" fmla="*/ 720827 w 1809181"/>
                <a:gd name="connsiteY624" fmla="*/ 218799 h 2311974"/>
                <a:gd name="connsiteX625" fmla="*/ 727941 w 1809181"/>
                <a:gd name="connsiteY625" fmla="*/ 199350 h 2311974"/>
                <a:gd name="connsiteX626" fmla="*/ 754023 w 1809181"/>
                <a:gd name="connsiteY626" fmla="*/ 199350 h 2311974"/>
                <a:gd name="connsiteX627" fmla="*/ 761137 w 1809181"/>
                <a:gd name="connsiteY627" fmla="*/ 192057 h 2311974"/>
                <a:gd name="connsiteX628" fmla="*/ 732683 w 1809181"/>
                <a:gd name="connsiteY628" fmla="*/ 150728 h 2311974"/>
                <a:gd name="connsiteX629" fmla="*/ 742167 w 1809181"/>
                <a:gd name="connsiteY629" fmla="*/ 131279 h 2311974"/>
                <a:gd name="connsiteX630" fmla="*/ 775363 w 1809181"/>
                <a:gd name="connsiteY630" fmla="*/ 116693 h 2311974"/>
                <a:gd name="connsiteX631" fmla="*/ 780106 w 1809181"/>
                <a:gd name="connsiteY631" fmla="*/ 131279 h 2311974"/>
                <a:gd name="connsiteX632" fmla="*/ 801446 w 1809181"/>
                <a:gd name="connsiteY632" fmla="*/ 116693 h 2311974"/>
                <a:gd name="connsiteX633" fmla="*/ 796704 w 1809181"/>
                <a:gd name="connsiteY633" fmla="*/ 109399 h 2311974"/>
                <a:gd name="connsiteX634" fmla="*/ 813302 w 1809181"/>
                <a:gd name="connsiteY634" fmla="*/ 102106 h 2311974"/>
                <a:gd name="connsiteX635" fmla="*/ 813302 w 1809181"/>
                <a:gd name="connsiteY635" fmla="*/ 94813 h 2311974"/>
                <a:gd name="connsiteX636" fmla="*/ 822786 w 1809181"/>
                <a:gd name="connsiteY636" fmla="*/ 87519 h 2311974"/>
                <a:gd name="connsiteX637" fmla="*/ 808559 w 1809181"/>
                <a:gd name="connsiteY637" fmla="*/ 53484 h 2311974"/>
                <a:gd name="connsiteX638" fmla="*/ 806188 w 1809181"/>
                <a:gd name="connsiteY638" fmla="*/ 7293 h 2311974"/>
                <a:gd name="connsiteX639" fmla="*/ 848869 w 1809181"/>
                <a:gd name="connsiteY639" fmla="*/ 17018 h 2311974"/>
                <a:gd name="connsiteX640" fmla="*/ 870209 w 1809181"/>
                <a:gd name="connsiteY640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265568 w 1809181"/>
                <a:gd name="connsiteY414" fmla="*/ 1991069 h 2311974"/>
                <a:gd name="connsiteX415" fmla="*/ 234743 w 1809181"/>
                <a:gd name="connsiteY415" fmla="*/ 1944879 h 2311974"/>
                <a:gd name="connsiteX416" fmla="*/ 227630 w 1809181"/>
                <a:gd name="connsiteY416" fmla="*/ 1957034 h 2311974"/>
                <a:gd name="connsiteX417" fmla="*/ 215774 w 1809181"/>
                <a:gd name="connsiteY417" fmla="*/ 1942447 h 2311974"/>
                <a:gd name="connsiteX418" fmla="*/ 208661 w 1809181"/>
                <a:gd name="connsiteY418" fmla="*/ 1944879 h 2311974"/>
                <a:gd name="connsiteX419" fmla="*/ 196805 w 1809181"/>
                <a:gd name="connsiteY419" fmla="*/ 1930292 h 2311974"/>
                <a:gd name="connsiteX420" fmla="*/ 173094 w 1809181"/>
                <a:gd name="connsiteY420" fmla="*/ 1952172 h 2311974"/>
                <a:gd name="connsiteX421" fmla="*/ 139898 w 1809181"/>
                <a:gd name="connsiteY421" fmla="*/ 1893826 h 2311974"/>
                <a:gd name="connsiteX422" fmla="*/ 76737 w 1809181"/>
                <a:gd name="connsiteY422" fmla="*/ 1842634 h 2311974"/>
                <a:gd name="connsiteX423" fmla="*/ 78248 w 1809181"/>
                <a:gd name="connsiteY423" fmla="*/ 1813599 h 2311974"/>
                <a:gd name="connsiteX424" fmla="*/ 71134 w 1809181"/>
                <a:gd name="connsiteY424" fmla="*/ 1813599 h 2311974"/>
                <a:gd name="connsiteX425" fmla="*/ 64021 w 1809181"/>
                <a:gd name="connsiteY425" fmla="*/ 1764977 h 2311974"/>
                <a:gd name="connsiteX426" fmla="*/ 23712 w 1809181"/>
                <a:gd name="connsiteY426" fmla="*/ 1772271 h 2311974"/>
                <a:gd name="connsiteX427" fmla="*/ 23712 w 1809181"/>
                <a:gd name="connsiteY427" fmla="*/ 1750391 h 2311974"/>
                <a:gd name="connsiteX428" fmla="*/ 26083 w 1809181"/>
                <a:gd name="connsiteY428" fmla="*/ 1747960 h 2311974"/>
                <a:gd name="connsiteX429" fmla="*/ 30825 w 1809181"/>
                <a:gd name="connsiteY429" fmla="*/ 1733373 h 2311974"/>
                <a:gd name="connsiteX430" fmla="*/ 30825 w 1809181"/>
                <a:gd name="connsiteY430" fmla="*/ 1723649 h 2311974"/>
                <a:gd name="connsiteX431" fmla="*/ 18969 w 1809181"/>
                <a:gd name="connsiteY431" fmla="*/ 1723649 h 2311974"/>
                <a:gd name="connsiteX432" fmla="*/ 16598 w 1809181"/>
                <a:gd name="connsiteY432" fmla="*/ 1701769 h 2311974"/>
                <a:gd name="connsiteX433" fmla="*/ 4743 w 1809181"/>
                <a:gd name="connsiteY433" fmla="*/ 1701769 h 2311974"/>
                <a:gd name="connsiteX434" fmla="*/ 0 w 1809181"/>
                <a:gd name="connsiteY434" fmla="*/ 1684751 h 2311974"/>
                <a:gd name="connsiteX435" fmla="*/ 23712 w 1809181"/>
                <a:gd name="connsiteY435" fmla="*/ 1675027 h 2311974"/>
                <a:gd name="connsiteX436" fmla="*/ 23712 w 1809181"/>
                <a:gd name="connsiteY436" fmla="*/ 1672596 h 2311974"/>
                <a:gd name="connsiteX437" fmla="*/ 47423 w 1809181"/>
                <a:gd name="connsiteY437" fmla="*/ 1672596 h 2311974"/>
                <a:gd name="connsiteX438" fmla="*/ 40310 w 1809181"/>
                <a:gd name="connsiteY438" fmla="*/ 1638560 h 2311974"/>
                <a:gd name="connsiteX439" fmla="*/ 18969 w 1809181"/>
                <a:gd name="connsiteY439" fmla="*/ 1643422 h 2311974"/>
                <a:gd name="connsiteX440" fmla="*/ 16598 w 1809181"/>
                <a:gd name="connsiteY440" fmla="*/ 1611818 h 2311974"/>
                <a:gd name="connsiteX441" fmla="*/ 23712 w 1809181"/>
                <a:gd name="connsiteY441" fmla="*/ 1611818 h 2311974"/>
                <a:gd name="connsiteX442" fmla="*/ 11856 w 1809181"/>
                <a:gd name="connsiteY442" fmla="*/ 1602094 h 2311974"/>
                <a:gd name="connsiteX443" fmla="*/ 23712 w 1809181"/>
                <a:gd name="connsiteY443" fmla="*/ 1597232 h 2311974"/>
                <a:gd name="connsiteX444" fmla="*/ 16598 w 1809181"/>
                <a:gd name="connsiteY444" fmla="*/ 1582645 h 2311974"/>
                <a:gd name="connsiteX445" fmla="*/ 18969 w 1809181"/>
                <a:gd name="connsiteY445" fmla="*/ 1570489 h 2311974"/>
                <a:gd name="connsiteX446" fmla="*/ 18969 w 1809181"/>
                <a:gd name="connsiteY446" fmla="*/ 1553472 h 2311974"/>
                <a:gd name="connsiteX447" fmla="*/ 30825 w 1809181"/>
                <a:gd name="connsiteY447" fmla="*/ 1548610 h 2311974"/>
                <a:gd name="connsiteX448" fmla="*/ 30825 w 1809181"/>
                <a:gd name="connsiteY448" fmla="*/ 1541316 h 2311974"/>
                <a:gd name="connsiteX449" fmla="*/ 37939 w 1809181"/>
                <a:gd name="connsiteY449" fmla="*/ 1548610 h 2311974"/>
                <a:gd name="connsiteX450" fmla="*/ 52165 w 1809181"/>
                <a:gd name="connsiteY450" fmla="*/ 1541316 h 2311974"/>
                <a:gd name="connsiteX451" fmla="*/ 47423 w 1809181"/>
                <a:gd name="connsiteY451" fmla="*/ 1541316 h 2311974"/>
                <a:gd name="connsiteX452" fmla="*/ 54537 w 1809181"/>
                <a:gd name="connsiteY452" fmla="*/ 1538885 h 2311974"/>
                <a:gd name="connsiteX453" fmla="*/ 59279 w 1809181"/>
                <a:gd name="connsiteY453" fmla="*/ 1546179 h 2311974"/>
                <a:gd name="connsiteX454" fmla="*/ 66392 w 1809181"/>
                <a:gd name="connsiteY454" fmla="*/ 1546179 h 2311974"/>
                <a:gd name="connsiteX455" fmla="*/ 80619 w 1809181"/>
                <a:gd name="connsiteY455" fmla="*/ 1553472 h 2311974"/>
                <a:gd name="connsiteX456" fmla="*/ 85361 w 1809181"/>
                <a:gd name="connsiteY456" fmla="*/ 1548610 h 2311974"/>
                <a:gd name="connsiteX457" fmla="*/ 94846 w 1809181"/>
                <a:gd name="connsiteY457" fmla="*/ 1560765 h 2311974"/>
                <a:gd name="connsiteX458" fmla="*/ 99588 w 1809181"/>
                <a:gd name="connsiteY458" fmla="*/ 1570489 h 2311974"/>
                <a:gd name="connsiteX459" fmla="*/ 106702 w 1809181"/>
                <a:gd name="connsiteY459" fmla="*/ 1568058 h 2311974"/>
                <a:gd name="connsiteX460" fmla="*/ 113815 w 1809181"/>
                <a:gd name="connsiteY460" fmla="*/ 1575352 h 2311974"/>
                <a:gd name="connsiteX461" fmla="*/ 128042 w 1809181"/>
                <a:gd name="connsiteY461" fmla="*/ 1570489 h 2311974"/>
                <a:gd name="connsiteX462" fmla="*/ 132784 w 1809181"/>
                <a:gd name="connsiteY462" fmla="*/ 1582645 h 2311974"/>
                <a:gd name="connsiteX463" fmla="*/ 154124 w 1809181"/>
                <a:gd name="connsiteY463" fmla="*/ 1587507 h 2311974"/>
                <a:gd name="connsiteX464" fmla="*/ 154124 w 1809181"/>
                <a:gd name="connsiteY464" fmla="*/ 1570489 h 2311974"/>
                <a:gd name="connsiteX465" fmla="*/ 163609 w 1809181"/>
                <a:gd name="connsiteY465" fmla="*/ 1570489 h 2311974"/>
                <a:gd name="connsiteX466" fmla="*/ 173094 w 1809181"/>
                <a:gd name="connsiteY466" fmla="*/ 1553472 h 2311974"/>
                <a:gd name="connsiteX467" fmla="*/ 161238 w 1809181"/>
                <a:gd name="connsiteY467" fmla="*/ 1473246 h 2311974"/>
                <a:gd name="connsiteX468" fmla="*/ 168351 w 1809181"/>
                <a:gd name="connsiteY468" fmla="*/ 1478108 h 2311974"/>
                <a:gd name="connsiteX469" fmla="*/ 173094 w 1809181"/>
                <a:gd name="connsiteY469" fmla="*/ 1465952 h 2311974"/>
                <a:gd name="connsiteX470" fmla="*/ 180207 w 1809181"/>
                <a:gd name="connsiteY470" fmla="*/ 1470814 h 2311974"/>
                <a:gd name="connsiteX471" fmla="*/ 180207 w 1809181"/>
                <a:gd name="connsiteY471" fmla="*/ 1465952 h 2311974"/>
                <a:gd name="connsiteX472" fmla="*/ 194434 w 1809181"/>
                <a:gd name="connsiteY472" fmla="*/ 1465952 h 2311974"/>
                <a:gd name="connsiteX473" fmla="*/ 180207 w 1809181"/>
                <a:gd name="connsiteY473" fmla="*/ 1376002 h 2311974"/>
                <a:gd name="connsiteX474" fmla="*/ 161238 w 1809181"/>
                <a:gd name="connsiteY474" fmla="*/ 1380864 h 2311974"/>
                <a:gd name="connsiteX475" fmla="*/ 161238 w 1809181"/>
                <a:gd name="connsiteY475" fmla="*/ 1373571 h 2311974"/>
                <a:gd name="connsiteX476" fmla="*/ 135155 w 1809181"/>
                <a:gd name="connsiteY476" fmla="*/ 1373571 h 2311974"/>
                <a:gd name="connsiteX477" fmla="*/ 132784 w 1809181"/>
                <a:gd name="connsiteY477" fmla="*/ 1346829 h 2311974"/>
                <a:gd name="connsiteX478" fmla="*/ 132784 w 1809181"/>
                <a:gd name="connsiteY478" fmla="*/ 1334673 h 2311974"/>
                <a:gd name="connsiteX479" fmla="*/ 139898 w 1809181"/>
                <a:gd name="connsiteY479" fmla="*/ 1327380 h 2311974"/>
                <a:gd name="connsiteX480" fmla="*/ 135155 w 1809181"/>
                <a:gd name="connsiteY480" fmla="*/ 1305500 h 2311974"/>
                <a:gd name="connsiteX481" fmla="*/ 142269 w 1809181"/>
                <a:gd name="connsiteY481" fmla="*/ 1303069 h 2311974"/>
                <a:gd name="connsiteX482" fmla="*/ 139898 w 1809181"/>
                <a:gd name="connsiteY482" fmla="*/ 1298207 h 2311974"/>
                <a:gd name="connsiteX483" fmla="*/ 142269 w 1809181"/>
                <a:gd name="connsiteY483" fmla="*/ 1295775 h 2311974"/>
                <a:gd name="connsiteX484" fmla="*/ 149382 w 1809181"/>
                <a:gd name="connsiteY484" fmla="*/ 1295775 h 2311974"/>
                <a:gd name="connsiteX485" fmla="*/ 149382 w 1809181"/>
                <a:gd name="connsiteY485" fmla="*/ 1276327 h 2311974"/>
                <a:gd name="connsiteX486" fmla="*/ 142269 w 1809181"/>
                <a:gd name="connsiteY486" fmla="*/ 1276327 h 2311974"/>
                <a:gd name="connsiteX487" fmla="*/ 142269 w 1809181"/>
                <a:gd name="connsiteY487" fmla="*/ 1247154 h 2311974"/>
                <a:gd name="connsiteX488" fmla="*/ 154124 w 1809181"/>
                <a:gd name="connsiteY488" fmla="*/ 1242291 h 2311974"/>
                <a:gd name="connsiteX489" fmla="*/ 149382 w 1809181"/>
                <a:gd name="connsiteY489" fmla="*/ 1220411 h 2311974"/>
                <a:gd name="connsiteX490" fmla="*/ 180207 w 1809181"/>
                <a:gd name="connsiteY490" fmla="*/ 1215549 h 2311974"/>
                <a:gd name="connsiteX491" fmla="*/ 175465 w 1809181"/>
                <a:gd name="connsiteY491" fmla="*/ 1198532 h 2311974"/>
                <a:gd name="connsiteX492" fmla="*/ 161238 w 1809181"/>
                <a:gd name="connsiteY492" fmla="*/ 1193669 h 2311974"/>
                <a:gd name="connsiteX493" fmla="*/ 154124 w 1809181"/>
                <a:gd name="connsiteY493" fmla="*/ 1179083 h 2311974"/>
                <a:gd name="connsiteX494" fmla="*/ 132784 w 1809181"/>
                <a:gd name="connsiteY494" fmla="*/ 1179083 h 2311974"/>
                <a:gd name="connsiteX495" fmla="*/ 128042 w 1809181"/>
                <a:gd name="connsiteY495" fmla="*/ 1157203 h 2311974"/>
                <a:gd name="connsiteX496" fmla="*/ 118557 w 1809181"/>
                <a:gd name="connsiteY496" fmla="*/ 1157203 h 2311974"/>
                <a:gd name="connsiteX497" fmla="*/ 99588 w 1809181"/>
                <a:gd name="connsiteY497" fmla="*/ 1157203 h 2311974"/>
                <a:gd name="connsiteX498" fmla="*/ 94846 w 1809181"/>
                <a:gd name="connsiteY498" fmla="*/ 1132892 h 2311974"/>
                <a:gd name="connsiteX499" fmla="*/ 87732 w 1809181"/>
                <a:gd name="connsiteY499" fmla="*/ 1115874 h 2311974"/>
                <a:gd name="connsiteX500" fmla="*/ 85361 w 1809181"/>
                <a:gd name="connsiteY500" fmla="*/ 1084270 h 2311974"/>
                <a:gd name="connsiteX501" fmla="*/ 92475 w 1809181"/>
                <a:gd name="connsiteY501" fmla="*/ 1084270 h 2311974"/>
                <a:gd name="connsiteX502" fmla="*/ 94846 w 1809181"/>
                <a:gd name="connsiteY502" fmla="*/ 1074546 h 2311974"/>
                <a:gd name="connsiteX503" fmla="*/ 85361 w 1809181"/>
                <a:gd name="connsiteY503" fmla="*/ 1047803 h 2311974"/>
                <a:gd name="connsiteX504" fmla="*/ 80619 w 1809181"/>
                <a:gd name="connsiteY504" fmla="*/ 1025924 h 2311974"/>
                <a:gd name="connsiteX505" fmla="*/ 73506 w 1809181"/>
                <a:gd name="connsiteY505" fmla="*/ 1025924 h 2311974"/>
                <a:gd name="connsiteX506" fmla="*/ 71134 w 1809181"/>
                <a:gd name="connsiteY506" fmla="*/ 1021061 h 2311974"/>
                <a:gd name="connsiteX507" fmla="*/ 85361 w 1809181"/>
                <a:gd name="connsiteY507" fmla="*/ 999182 h 2311974"/>
                <a:gd name="connsiteX508" fmla="*/ 99588 w 1809181"/>
                <a:gd name="connsiteY508" fmla="*/ 1004044 h 2311974"/>
                <a:gd name="connsiteX509" fmla="*/ 101959 w 1809181"/>
                <a:gd name="connsiteY509" fmla="*/ 1011337 h 2311974"/>
                <a:gd name="connsiteX510" fmla="*/ 113815 w 1809181"/>
                <a:gd name="connsiteY510" fmla="*/ 1018630 h 2311974"/>
                <a:gd name="connsiteX511" fmla="*/ 132784 w 1809181"/>
                <a:gd name="connsiteY511" fmla="*/ 1018630 h 2311974"/>
                <a:gd name="connsiteX512" fmla="*/ 135155 w 1809181"/>
                <a:gd name="connsiteY512" fmla="*/ 1025924 h 2311974"/>
                <a:gd name="connsiteX513" fmla="*/ 147011 w 1809181"/>
                <a:gd name="connsiteY513" fmla="*/ 1021061 h 2311974"/>
                <a:gd name="connsiteX514" fmla="*/ 154124 w 1809181"/>
                <a:gd name="connsiteY514" fmla="*/ 1004044 h 2311974"/>
                <a:gd name="connsiteX515" fmla="*/ 208661 w 1809181"/>
                <a:gd name="connsiteY515" fmla="*/ 1006475 h 2311974"/>
                <a:gd name="connsiteX516" fmla="*/ 241857 w 1809181"/>
                <a:gd name="connsiteY516" fmla="*/ 1040510 h 2311974"/>
                <a:gd name="connsiteX517" fmla="*/ 244228 w 1809181"/>
                <a:gd name="connsiteY517" fmla="*/ 1028355 h 2311974"/>
                <a:gd name="connsiteX518" fmla="*/ 237114 w 1809181"/>
                <a:gd name="connsiteY518" fmla="*/ 1028355 h 2311974"/>
                <a:gd name="connsiteX519" fmla="*/ 234743 w 1809181"/>
                <a:gd name="connsiteY519" fmla="*/ 1021061 h 2311974"/>
                <a:gd name="connsiteX520" fmla="*/ 222888 w 1809181"/>
                <a:gd name="connsiteY520" fmla="*/ 1011337 h 2311974"/>
                <a:gd name="connsiteX521" fmla="*/ 227630 w 1809181"/>
                <a:gd name="connsiteY521" fmla="*/ 1004044 h 2311974"/>
                <a:gd name="connsiteX522" fmla="*/ 234743 w 1809181"/>
                <a:gd name="connsiteY522" fmla="*/ 1004044 h 2311974"/>
                <a:gd name="connsiteX523" fmla="*/ 237114 w 1809181"/>
                <a:gd name="connsiteY523" fmla="*/ 991888 h 2311974"/>
                <a:gd name="connsiteX524" fmla="*/ 256084 w 1809181"/>
                <a:gd name="connsiteY524" fmla="*/ 991888 h 2311974"/>
                <a:gd name="connsiteX525" fmla="*/ 258455 w 1809181"/>
                <a:gd name="connsiteY525" fmla="*/ 977302 h 2311974"/>
                <a:gd name="connsiteX526" fmla="*/ 265568 w 1809181"/>
                <a:gd name="connsiteY526" fmla="*/ 979733 h 2311974"/>
                <a:gd name="connsiteX527" fmla="*/ 275053 w 1809181"/>
                <a:gd name="connsiteY527" fmla="*/ 965146 h 2311974"/>
                <a:gd name="connsiteX528" fmla="*/ 296393 w 1809181"/>
                <a:gd name="connsiteY528" fmla="*/ 970008 h 2311974"/>
                <a:gd name="connsiteX529" fmla="*/ 296393 w 1809181"/>
                <a:gd name="connsiteY529" fmla="*/ 977302 h 2311974"/>
                <a:gd name="connsiteX530" fmla="*/ 317733 w 1809181"/>
                <a:gd name="connsiteY530" fmla="*/ 991888 h 2311974"/>
                <a:gd name="connsiteX531" fmla="*/ 317733 w 1809181"/>
                <a:gd name="connsiteY531" fmla="*/ 943266 h 2311974"/>
                <a:gd name="connsiteX532" fmla="*/ 329589 w 1809181"/>
                <a:gd name="connsiteY532" fmla="*/ 935973 h 2311974"/>
                <a:gd name="connsiteX533" fmla="*/ 336702 w 1809181"/>
                <a:gd name="connsiteY533" fmla="*/ 921386 h 2311974"/>
                <a:gd name="connsiteX534" fmla="*/ 353300 w 1809181"/>
                <a:gd name="connsiteY534" fmla="*/ 921386 h 2311974"/>
                <a:gd name="connsiteX535" fmla="*/ 358043 w 1809181"/>
                <a:gd name="connsiteY535" fmla="*/ 909231 h 2311974"/>
                <a:gd name="connsiteX536" fmla="*/ 386496 w 1809181"/>
                <a:gd name="connsiteY536" fmla="*/ 909231 h 2311974"/>
                <a:gd name="connsiteX537" fmla="*/ 386496 w 1809181"/>
                <a:gd name="connsiteY537" fmla="*/ 899507 h 2311974"/>
                <a:gd name="connsiteX538" fmla="*/ 374641 w 1809181"/>
                <a:gd name="connsiteY538" fmla="*/ 894644 h 2311974"/>
                <a:gd name="connsiteX539" fmla="*/ 384125 w 1809181"/>
                <a:gd name="connsiteY539" fmla="*/ 882489 h 2311974"/>
                <a:gd name="connsiteX540" fmla="*/ 367527 w 1809181"/>
                <a:gd name="connsiteY540" fmla="*/ 872764 h 2311974"/>
                <a:gd name="connsiteX541" fmla="*/ 374641 w 1809181"/>
                <a:gd name="connsiteY541" fmla="*/ 865471 h 2311974"/>
                <a:gd name="connsiteX542" fmla="*/ 379383 w 1809181"/>
                <a:gd name="connsiteY542" fmla="*/ 867902 h 2311974"/>
                <a:gd name="connsiteX543" fmla="*/ 384125 w 1809181"/>
                <a:gd name="connsiteY543" fmla="*/ 860609 h 2311974"/>
                <a:gd name="connsiteX544" fmla="*/ 379383 w 1809181"/>
                <a:gd name="connsiteY544" fmla="*/ 860609 h 2311974"/>
                <a:gd name="connsiteX545" fmla="*/ 391239 w 1809181"/>
                <a:gd name="connsiteY545" fmla="*/ 853316 h 2311974"/>
                <a:gd name="connsiteX546" fmla="*/ 393610 w 1809181"/>
                <a:gd name="connsiteY546" fmla="*/ 846022 h 2311974"/>
                <a:gd name="connsiteX547" fmla="*/ 400723 w 1809181"/>
                <a:gd name="connsiteY547" fmla="*/ 858178 h 2311974"/>
                <a:gd name="connsiteX548" fmla="*/ 407837 w 1809181"/>
                <a:gd name="connsiteY548" fmla="*/ 853316 h 2311974"/>
                <a:gd name="connsiteX549" fmla="*/ 407837 w 1809181"/>
                <a:gd name="connsiteY549" fmla="*/ 831436 h 2311974"/>
                <a:gd name="connsiteX550" fmla="*/ 414950 w 1809181"/>
                <a:gd name="connsiteY550" fmla="*/ 831436 h 2311974"/>
                <a:gd name="connsiteX551" fmla="*/ 414950 w 1809181"/>
                <a:gd name="connsiteY551" fmla="*/ 811987 h 2311974"/>
                <a:gd name="connsiteX552" fmla="*/ 422063 w 1809181"/>
                <a:gd name="connsiteY552" fmla="*/ 809556 h 2311974"/>
                <a:gd name="connsiteX553" fmla="*/ 429177 w 1809181"/>
                <a:gd name="connsiteY553" fmla="*/ 802263 h 2311974"/>
                <a:gd name="connsiteX554" fmla="*/ 445775 w 1809181"/>
                <a:gd name="connsiteY554" fmla="*/ 804694 h 2311974"/>
                <a:gd name="connsiteX555" fmla="*/ 445775 w 1809181"/>
                <a:gd name="connsiteY555" fmla="*/ 809556 h 2311974"/>
                <a:gd name="connsiteX556" fmla="*/ 452888 w 1809181"/>
                <a:gd name="connsiteY556" fmla="*/ 804694 h 2311974"/>
                <a:gd name="connsiteX557" fmla="*/ 460002 w 1809181"/>
                <a:gd name="connsiteY557" fmla="*/ 804694 h 2311974"/>
                <a:gd name="connsiteX558" fmla="*/ 460002 w 1809181"/>
                <a:gd name="connsiteY558" fmla="*/ 802263 h 2311974"/>
                <a:gd name="connsiteX559" fmla="*/ 474229 w 1809181"/>
                <a:gd name="connsiteY559" fmla="*/ 797400 h 2311974"/>
                <a:gd name="connsiteX560" fmla="*/ 469486 w 1809181"/>
                <a:gd name="connsiteY560" fmla="*/ 777952 h 2311974"/>
                <a:gd name="connsiteX561" fmla="*/ 462373 w 1809181"/>
                <a:gd name="connsiteY561" fmla="*/ 770658 h 2311974"/>
                <a:gd name="connsiteX562" fmla="*/ 467115 w 1809181"/>
                <a:gd name="connsiteY562" fmla="*/ 768227 h 2311974"/>
                <a:gd name="connsiteX563" fmla="*/ 493198 w 1809181"/>
                <a:gd name="connsiteY563" fmla="*/ 763365 h 2311974"/>
                <a:gd name="connsiteX564" fmla="*/ 535878 w 1809181"/>
                <a:gd name="connsiteY564" fmla="*/ 741485 h 2311974"/>
                <a:gd name="connsiteX565" fmla="*/ 524023 w 1809181"/>
                <a:gd name="connsiteY565" fmla="*/ 726899 h 2311974"/>
                <a:gd name="connsiteX566" fmla="*/ 469486 w 1809181"/>
                <a:gd name="connsiteY566" fmla="*/ 705019 h 2311974"/>
                <a:gd name="connsiteX567" fmla="*/ 493198 w 1809181"/>
                <a:gd name="connsiteY567" fmla="*/ 680708 h 2311974"/>
                <a:gd name="connsiteX568" fmla="*/ 500311 w 1809181"/>
                <a:gd name="connsiteY568" fmla="*/ 673414 h 2311974"/>
                <a:gd name="connsiteX569" fmla="*/ 528765 w 1809181"/>
                <a:gd name="connsiteY569" fmla="*/ 670983 h 2311974"/>
                <a:gd name="connsiteX570" fmla="*/ 616497 w 1809181"/>
                <a:gd name="connsiteY570" fmla="*/ 692863 h 2311974"/>
                <a:gd name="connsiteX571" fmla="*/ 630724 w 1809181"/>
                <a:gd name="connsiteY571" fmla="*/ 688001 h 2311974"/>
                <a:gd name="connsiteX572" fmla="*/ 630724 w 1809181"/>
                <a:gd name="connsiteY572" fmla="*/ 695294 h 2311974"/>
                <a:gd name="connsiteX573" fmla="*/ 640208 w 1809181"/>
                <a:gd name="connsiteY573" fmla="*/ 695294 h 2311974"/>
                <a:gd name="connsiteX574" fmla="*/ 644951 w 1809181"/>
                <a:gd name="connsiteY574" fmla="*/ 678277 h 2311974"/>
                <a:gd name="connsiteX575" fmla="*/ 652064 w 1809181"/>
                <a:gd name="connsiteY575" fmla="*/ 666121 h 2311974"/>
                <a:gd name="connsiteX576" fmla="*/ 663920 w 1809181"/>
                <a:gd name="connsiteY576" fmla="*/ 688001 h 2311974"/>
                <a:gd name="connsiteX577" fmla="*/ 671033 w 1809181"/>
                <a:gd name="connsiteY577" fmla="*/ 685570 h 2311974"/>
                <a:gd name="connsiteX578" fmla="*/ 685260 w 1809181"/>
                <a:gd name="connsiteY578" fmla="*/ 700156 h 2311974"/>
                <a:gd name="connsiteX579" fmla="*/ 685260 w 1809181"/>
                <a:gd name="connsiteY579" fmla="*/ 700156 h 2311974"/>
                <a:gd name="connsiteX580" fmla="*/ 671033 w 1809181"/>
                <a:gd name="connsiteY580" fmla="*/ 685570 h 2311974"/>
                <a:gd name="connsiteX581" fmla="*/ 663920 w 1809181"/>
                <a:gd name="connsiteY581" fmla="*/ 688001 h 2311974"/>
                <a:gd name="connsiteX582" fmla="*/ 652064 w 1809181"/>
                <a:gd name="connsiteY582" fmla="*/ 666121 h 2311974"/>
                <a:gd name="connsiteX583" fmla="*/ 652064 w 1809181"/>
                <a:gd name="connsiteY583" fmla="*/ 658827 h 2311974"/>
                <a:gd name="connsiteX584" fmla="*/ 673404 w 1809181"/>
                <a:gd name="connsiteY584" fmla="*/ 646672 h 2311974"/>
                <a:gd name="connsiteX585" fmla="*/ 666291 w 1809181"/>
                <a:gd name="connsiteY585" fmla="*/ 639379 h 2311974"/>
                <a:gd name="connsiteX586" fmla="*/ 697116 w 1809181"/>
                <a:gd name="connsiteY586" fmla="*/ 629654 h 2311974"/>
                <a:gd name="connsiteX587" fmla="*/ 692374 w 1809181"/>
                <a:gd name="connsiteY587" fmla="*/ 615068 h 2311974"/>
                <a:gd name="connsiteX588" fmla="*/ 659178 w 1809181"/>
                <a:gd name="connsiteY588" fmla="*/ 610205 h 2311974"/>
                <a:gd name="connsiteX589" fmla="*/ 656806 w 1809181"/>
                <a:gd name="connsiteY589" fmla="*/ 595619 h 2311974"/>
                <a:gd name="connsiteX590" fmla="*/ 666291 w 1809181"/>
                <a:gd name="connsiteY590" fmla="*/ 534841 h 2311974"/>
                <a:gd name="connsiteX591" fmla="*/ 656806 w 1809181"/>
                <a:gd name="connsiteY591" fmla="*/ 525117 h 2311974"/>
                <a:gd name="connsiteX592" fmla="*/ 656806 w 1809181"/>
                <a:gd name="connsiteY592" fmla="*/ 503237 h 2311974"/>
                <a:gd name="connsiteX593" fmla="*/ 640208 w 1809181"/>
                <a:gd name="connsiteY593" fmla="*/ 503237 h 2311974"/>
                <a:gd name="connsiteX594" fmla="*/ 644951 w 1809181"/>
                <a:gd name="connsiteY594" fmla="*/ 471633 h 2311974"/>
                <a:gd name="connsiteX595" fmla="*/ 637837 w 1809181"/>
                <a:gd name="connsiteY595" fmla="*/ 464340 h 2311974"/>
                <a:gd name="connsiteX596" fmla="*/ 640208 w 1809181"/>
                <a:gd name="connsiteY596" fmla="*/ 444891 h 2311974"/>
                <a:gd name="connsiteX597" fmla="*/ 659178 w 1809181"/>
                <a:gd name="connsiteY597" fmla="*/ 444891 h 2311974"/>
                <a:gd name="connsiteX598" fmla="*/ 678147 w 1809181"/>
                <a:gd name="connsiteY598" fmla="*/ 430304 h 2311974"/>
                <a:gd name="connsiteX599" fmla="*/ 680518 w 1809181"/>
                <a:gd name="connsiteY599" fmla="*/ 427873 h 2311974"/>
                <a:gd name="connsiteX600" fmla="*/ 659178 w 1809181"/>
                <a:gd name="connsiteY600" fmla="*/ 423011 h 2311974"/>
                <a:gd name="connsiteX601" fmla="*/ 666291 w 1809181"/>
                <a:gd name="connsiteY601" fmla="*/ 405993 h 2311974"/>
                <a:gd name="connsiteX602" fmla="*/ 692374 w 1809181"/>
                <a:gd name="connsiteY602" fmla="*/ 408424 h 2311974"/>
                <a:gd name="connsiteX603" fmla="*/ 687631 w 1809181"/>
                <a:gd name="connsiteY603" fmla="*/ 388975 h 2311974"/>
                <a:gd name="connsiteX604" fmla="*/ 687631 w 1809181"/>
                <a:gd name="connsiteY604" fmla="*/ 374389 h 2311974"/>
                <a:gd name="connsiteX605" fmla="*/ 704229 w 1809181"/>
                <a:gd name="connsiteY605" fmla="*/ 374389 h 2311974"/>
                <a:gd name="connsiteX606" fmla="*/ 706600 w 1809181"/>
                <a:gd name="connsiteY606" fmla="*/ 367096 h 2311974"/>
                <a:gd name="connsiteX607" fmla="*/ 713714 w 1809181"/>
                <a:gd name="connsiteY607" fmla="*/ 364665 h 2311974"/>
                <a:gd name="connsiteX608" fmla="*/ 711343 w 1809181"/>
                <a:gd name="connsiteY608" fmla="*/ 347647 h 2311974"/>
                <a:gd name="connsiteX609" fmla="*/ 739796 w 1809181"/>
                <a:gd name="connsiteY609" fmla="*/ 337922 h 2311974"/>
                <a:gd name="connsiteX610" fmla="*/ 727941 w 1809181"/>
                <a:gd name="connsiteY610" fmla="*/ 333060 h 2311974"/>
                <a:gd name="connsiteX611" fmla="*/ 725569 w 1809181"/>
                <a:gd name="connsiteY611" fmla="*/ 311180 h 2311974"/>
                <a:gd name="connsiteX612" fmla="*/ 718456 w 1809181"/>
                <a:gd name="connsiteY612" fmla="*/ 308749 h 2311974"/>
                <a:gd name="connsiteX613" fmla="*/ 725569 w 1809181"/>
                <a:gd name="connsiteY613" fmla="*/ 299025 h 2311974"/>
                <a:gd name="connsiteX614" fmla="*/ 725569 w 1809181"/>
                <a:gd name="connsiteY614" fmla="*/ 296594 h 2311974"/>
                <a:gd name="connsiteX615" fmla="*/ 713714 w 1809181"/>
                <a:gd name="connsiteY615" fmla="*/ 291732 h 2311974"/>
                <a:gd name="connsiteX616" fmla="*/ 704229 w 1809181"/>
                <a:gd name="connsiteY616" fmla="*/ 299025 h 2311974"/>
                <a:gd name="connsiteX617" fmla="*/ 692374 w 1809181"/>
                <a:gd name="connsiteY617" fmla="*/ 282007 h 2311974"/>
                <a:gd name="connsiteX618" fmla="*/ 706600 w 1809181"/>
                <a:gd name="connsiteY618" fmla="*/ 255265 h 2311974"/>
                <a:gd name="connsiteX619" fmla="*/ 713714 w 1809181"/>
                <a:gd name="connsiteY619" fmla="*/ 267421 h 2311974"/>
                <a:gd name="connsiteX620" fmla="*/ 732683 w 1809181"/>
                <a:gd name="connsiteY620" fmla="*/ 240679 h 2311974"/>
                <a:gd name="connsiteX621" fmla="*/ 742167 w 1809181"/>
                <a:gd name="connsiteY621" fmla="*/ 240679 h 2311974"/>
                <a:gd name="connsiteX622" fmla="*/ 742167 w 1809181"/>
                <a:gd name="connsiteY622" fmla="*/ 233385 h 2311974"/>
                <a:gd name="connsiteX623" fmla="*/ 720827 w 1809181"/>
                <a:gd name="connsiteY623" fmla="*/ 218799 h 2311974"/>
                <a:gd name="connsiteX624" fmla="*/ 727941 w 1809181"/>
                <a:gd name="connsiteY624" fmla="*/ 199350 h 2311974"/>
                <a:gd name="connsiteX625" fmla="*/ 754023 w 1809181"/>
                <a:gd name="connsiteY625" fmla="*/ 199350 h 2311974"/>
                <a:gd name="connsiteX626" fmla="*/ 761137 w 1809181"/>
                <a:gd name="connsiteY626" fmla="*/ 192057 h 2311974"/>
                <a:gd name="connsiteX627" fmla="*/ 732683 w 1809181"/>
                <a:gd name="connsiteY627" fmla="*/ 150728 h 2311974"/>
                <a:gd name="connsiteX628" fmla="*/ 742167 w 1809181"/>
                <a:gd name="connsiteY628" fmla="*/ 131279 h 2311974"/>
                <a:gd name="connsiteX629" fmla="*/ 775363 w 1809181"/>
                <a:gd name="connsiteY629" fmla="*/ 116693 h 2311974"/>
                <a:gd name="connsiteX630" fmla="*/ 780106 w 1809181"/>
                <a:gd name="connsiteY630" fmla="*/ 131279 h 2311974"/>
                <a:gd name="connsiteX631" fmla="*/ 801446 w 1809181"/>
                <a:gd name="connsiteY631" fmla="*/ 116693 h 2311974"/>
                <a:gd name="connsiteX632" fmla="*/ 796704 w 1809181"/>
                <a:gd name="connsiteY632" fmla="*/ 109399 h 2311974"/>
                <a:gd name="connsiteX633" fmla="*/ 813302 w 1809181"/>
                <a:gd name="connsiteY633" fmla="*/ 102106 h 2311974"/>
                <a:gd name="connsiteX634" fmla="*/ 813302 w 1809181"/>
                <a:gd name="connsiteY634" fmla="*/ 94813 h 2311974"/>
                <a:gd name="connsiteX635" fmla="*/ 822786 w 1809181"/>
                <a:gd name="connsiteY635" fmla="*/ 87519 h 2311974"/>
                <a:gd name="connsiteX636" fmla="*/ 808559 w 1809181"/>
                <a:gd name="connsiteY636" fmla="*/ 53484 h 2311974"/>
                <a:gd name="connsiteX637" fmla="*/ 806188 w 1809181"/>
                <a:gd name="connsiteY637" fmla="*/ 7293 h 2311974"/>
                <a:gd name="connsiteX638" fmla="*/ 848869 w 1809181"/>
                <a:gd name="connsiteY638" fmla="*/ 17018 h 2311974"/>
                <a:gd name="connsiteX639" fmla="*/ 870209 w 1809181"/>
                <a:gd name="connsiteY639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234743 w 1809181"/>
                <a:gd name="connsiteY414" fmla="*/ 1944879 h 2311974"/>
                <a:gd name="connsiteX415" fmla="*/ 227630 w 1809181"/>
                <a:gd name="connsiteY415" fmla="*/ 1957034 h 2311974"/>
                <a:gd name="connsiteX416" fmla="*/ 215774 w 1809181"/>
                <a:gd name="connsiteY416" fmla="*/ 1942447 h 2311974"/>
                <a:gd name="connsiteX417" fmla="*/ 208661 w 1809181"/>
                <a:gd name="connsiteY417" fmla="*/ 1944879 h 2311974"/>
                <a:gd name="connsiteX418" fmla="*/ 196805 w 1809181"/>
                <a:gd name="connsiteY418" fmla="*/ 1930292 h 2311974"/>
                <a:gd name="connsiteX419" fmla="*/ 173094 w 1809181"/>
                <a:gd name="connsiteY419" fmla="*/ 1952172 h 2311974"/>
                <a:gd name="connsiteX420" fmla="*/ 139898 w 1809181"/>
                <a:gd name="connsiteY420" fmla="*/ 1893826 h 2311974"/>
                <a:gd name="connsiteX421" fmla="*/ 76737 w 1809181"/>
                <a:gd name="connsiteY421" fmla="*/ 1842634 h 2311974"/>
                <a:gd name="connsiteX422" fmla="*/ 78248 w 1809181"/>
                <a:gd name="connsiteY422" fmla="*/ 1813599 h 2311974"/>
                <a:gd name="connsiteX423" fmla="*/ 71134 w 1809181"/>
                <a:gd name="connsiteY423" fmla="*/ 1813599 h 2311974"/>
                <a:gd name="connsiteX424" fmla="*/ 64021 w 1809181"/>
                <a:gd name="connsiteY424" fmla="*/ 1764977 h 2311974"/>
                <a:gd name="connsiteX425" fmla="*/ 23712 w 1809181"/>
                <a:gd name="connsiteY425" fmla="*/ 1772271 h 2311974"/>
                <a:gd name="connsiteX426" fmla="*/ 23712 w 1809181"/>
                <a:gd name="connsiteY426" fmla="*/ 1750391 h 2311974"/>
                <a:gd name="connsiteX427" fmla="*/ 26083 w 1809181"/>
                <a:gd name="connsiteY427" fmla="*/ 1747960 h 2311974"/>
                <a:gd name="connsiteX428" fmla="*/ 30825 w 1809181"/>
                <a:gd name="connsiteY428" fmla="*/ 1733373 h 2311974"/>
                <a:gd name="connsiteX429" fmla="*/ 30825 w 1809181"/>
                <a:gd name="connsiteY429" fmla="*/ 1723649 h 2311974"/>
                <a:gd name="connsiteX430" fmla="*/ 18969 w 1809181"/>
                <a:gd name="connsiteY430" fmla="*/ 1723649 h 2311974"/>
                <a:gd name="connsiteX431" fmla="*/ 16598 w 1809181"/>
                <a:gd name="connsiteY431" fmla="*/ 1701769 h 2311974"/>
                <a:gd name="connsiteX432" fmla="*/ 4743 w 1809181"/>
                <a:gd name="connsiteY432" fmla="*/ 1701769 h 2311974"/>
                <a:gd name="connsiteX433" fmla="*/ 0 w 1809181"/>
                <a:gd name="connsiteY433" fmla="*/ 1684751 h 2311974"/>
                <a:gd name="connsiteX434" fmla="*/ 23712 w 1809181"/>
                <a:gd name="connsiteY434" fmla="*/ 1675027 h 2311974"/>
                <a:gd name="connsiteX435" fmla="*/ 23712 w 1809181"/>
                <a:gd name="connsiteY435" fmla="*/ 1672596 h 2311974"/>
                <a:gd name="connsiteX436" fmla="*/ 47423 w 1809181"/>
                <a:gd name="connsiteY436" fmla="*/ 1672596 h 2311974"/>
                <a:gd name="connsiteX437" fmla="*/ 40310 w 1809181"/>
                <a:gd name="connsiteY437" fmla="*/ 1638560 h 2311974"/>
                <a:gd name="connsiteX438" fmla="*/ 18969 w 1809181"/>
                <a:gd name="connsiteY438" fmla="*/ 1643422 h 2311974"/>
                <a:gd name="connsiteX439" fmla="*/ 16598 w 1809181"/>
                <a:gd name="connsiteY439" fmla="*/ 1611818 h 2311974"/>
                <a:gd name="connsiteX440" fmla="*/ 23712 w 1809181"/>
                <a:gd name="connsiteY440" fmla="*/ 1611818 h 2311974"/>
                <a:gd name="connsiteX441" fmla="*/ 11856 w 1809181"/>
                <a:gd name="connsiteY441" fmla="*/ 1602094 h 2311974"/>
                <a:gd name="connsiteX442" fmla="*/ 23712 w 1809181"/>
                <a:gd name="connsiteY442" fmla="*/ 1597232 h 2311974"/>
                <a:gd name="connsiteX443" fmla="*/ 16598 w 1809181"/>
                <a:gd name="connsiteY443" fmla="*/ 1582645 h 2311974"/>
                <a:gd name="connsiteX444" fmla="*/ 18969 w 1809181"/>
                <a:gd name="connsiteY444" fmla="*/ 1570489 h 2311974"/>
                <a:gd name="connsiteX445" fmla="*/ 18969 w 1809181"/>
                <a:gd name="connsiteY445" fmla="*/ 1553472 h 2311974"/>
                <a:gd name="connsiteX446" fmla="*/ 30825 w 1809181"/>
                <a:gd name="connsiteY446" fmla="*/ 1548610 h 2311974"/>
                <a:gd name="connsiteX447" fmla="*/ 30825 w 1809181"/>
                <a:gd name="connsiteY447" fmla="*/ 1541316 h 2311974"/>
                <a:gd name="connsiteX448" fmla="*/ 37939 w 1809181"/>
                <a:gd name="connsiteY448" fmla="*/ 1548610 h 2311974"/>
                <a:gd name="connsiteX449" fmla="*/ 52165 w 1809181"/>
                <a:gd name="connsiteY449" fmla="*/ 1541316 h 2311974"/>
                <a:gd name="connsiteX450" fmla="*/ 47423 w 1809181"/>
                <a:gd name="connsiteY450" fmla="*/ 1541316 h 2311974"/>
                <a:gd name="connsiteX451" fmla="*/ 54537 w 1809181"/>
                <a:gd name="connsiteY451" fmla="*/ 1538885 h 2311974"/>
                <a:gd name="connsiteX452" fmla="*/ 59279 w 1809181"/>
                <a:gd name="connsiteY452" fmla="*/ 1546179 h 2311974"/>
                <a:gd name="connsiteX453" fmla="*/ 66392 w 1809181"/>
                <a:gd name="connsiteY453" fmla="*/ 1546179 h 2311974"/>
                <a:gd name="connsiteX454" fmla="*/ 80619 w 1809181"/>
                <a:gd name="connsiteY454" fmla="*/ 1553472 h 2311974"/>
                <a:gd name="connsiteX455" fmla="*/ 85361 w 1809181"/>
                <a:gd name="connsiteY455" fmla="*/ 1548610 h 2311974"/>
                <a:gd name="connsiteX456" fmla="*/ 94846 w 1809181"/>
                <a:gd name="connsiteY456" fmla="*/ 1560765 h 2311974"/>
                <a:gd name="connsiteX457" fmla="*/ 99588 w 1809181"/>
                <a:gd name="connsiteY457" fmla="*/ 1570489 h 2311974"/>
                <a:gd name="connsiteX458" fmla="*/ 106702 w 1809181"/>
                <a:gd name="connsiteY458" fmla="*/ 1568058 h 2311974"/>
                <a:gd name="connsiteX459" fmla="*/ 113815 w 1809181"/>
                <a:gd name="connsiteY459" fmla="*/ 1575352 h 2311974"/>
                <a:gd name="connsiteX460" fmla="*/ 128042 w 1809181"/>
                <a:gd name="connsiteY460" fmla="*/ 1570489 h 2311974"/>
                <a:gd name="connsiteX461" fmla="*/ 132784 w 1809181"/>
                <a:gd name="connsiteY461" fmla="*/ 1582645 h 2311974"/>
                <a:gd name="connsiteX462" fmla="*/ 154124 w 1809181"/>
                <a:gd name="connsiteY462" fmla="*/ 1587507 h 2311974"/>
                <a:gd name="connsiteX463" fmla="*/ 154124 w 1809181"/>
                <a:gd name="connsiteY463" fmla="*/ 1570489 h 2311974"/>
                <a:gd name="connsiteX464" fmla="*/ 163609 w 1809181"/>
                <a:gd name="connsiteY464" fmla="*/ 1570489 h 2311974"/>
                <a:gd name="connsiteX465" fmla="*/ 173094 w 1809181"/>
                <a:gd name="connsiteY465" fmla="*/ 1553472 h 2311974"/>
                <a:gd name="connsiteX466" fmla="*/ 161238 w 1809181"/>
                <a:gd name="connsiteY466" fmla="*/ 1473246 h 2311974"/>
                <a:gd name="connsiteX467" fmla="*/ 168351 w 1809181"/>
                <a:gd name="connsiteY467" fmla="*/ 1478108 h 2311974"/>
                <a:gd name="connsiteX468" fmla="*/ 173094 w 1809181"/>
                <a:gd name="connsiteY468" fmla="*/ 1465952 h 2311974"/>
                <a:gd name="connsiteX469" fmla="*/ 180207 w 1809181"/>
                <a:gd name="connsiteY469" fmla="*/ 1470814 h 2311974"/>
                <a:gd name="connsiteX470" fmla="*/ 180207 w 1809181"/>
                <a:gd name="connsiteY470" fmla="*/ 1465952 h 2311974"/>
                <a:gd name="connsiteX471" fmla="*/ 194434 w 1809181"/>
                <a:gd name="connsiteY471" fmla="*/ 1465952 h 2311974"/>
                <a:gd name="connsiteX472" fmla="*/ 180207 w 1809181"/>
                <a:gd name="connsiteY472" fmla="*/ 1376002 h 2311974"/>
                <a:gd name="connsiteX473" fmla="*/ 161238 w 1809181"/>
                <a:gd name="connsiteY473" fmla="*/ 1380864 h 2311974"/>
                <a:gd name="connsiteX474" fmla="*/ 161238 w 1809181"/>
                <a:gd name="connsiteY474" fmla="*/ 1373571 h 2311974"/>
                <a:gd name="connsiteX475" fmla="*/ 135155 w 1809181"/>
                <a:gd name="connsiteY475" fmla="*/ 1373571 h 2311974"/>
                <a:gd name="connsiteX476" fmla="*/ 132784 w 1809181"/>
                <a:gd name="connsiteY476" fmla="*/ 1346829 h 2311974"/>
                <a:gd name="connsiteX477" fmla="*/ 132784 w 1809181"/>
                <a:gd name="connsiteY477" fmla="*/ 1334673 h 2311974"/>
                <a:gd name="connsiteX478" fmla="*/ 139898 w 1809181"/>
                <a:gd name="connsiteY478" fmla="*/ 1327380 h 2311974"/>
                <a:gd name="connsiteX479" fmla="*/ 135155 w 1809181"/>
                <a:gd name="connsiteY479" fmla="*/ 1305500 h 2311974"/>
                <a:gd name="connsiteX480" fmla="*/ 142269 w 1809181"/>
                <a:gd name="connsiteY480" fmla="*/ 1303069 h 2311974"/>
                <a:gd name="connsiteX481" fmla="*/ 139898 w 1809181"/>
                <a:gd name="connsiteY481" fmla="*/ 1298207 h 2311974"/>
                <a:gd name="connsiteX482" fmla="*/ 142269 w 1809181"/>
                <a:gd name="connsiteY482" fmla="*/ 1295775 h 2311974"/>
                <a:gd name="connsiteX483" fmla="*/ 149382 w 1809181"/>
                <a:gd name="connsiteY483" fmla="*/ 1295775 h 2311974"/>
                <a:gd name="connsiteX484" fmla="*/ 149382 w 1809181"/>
                <a:gd name="connsiteY484" fmla="*/ 1276327 h 2311974"/>
                <a:gd name="connsiteX485" fmla="*/ 142269 w 1809181"/>
                <a:gd name="connsiteY485" fmla="*/ 1276327 h 2311974"/>
                <a:gd name="connsiteX486" fmla="*/ 142269 w 1809181"/>
                <a:gd name="connsiteY486" fmla="*/ 1247154 h 2311974"/>
                <a:gd name="connsiteX487" fmla="*/ 154124 w 1809181"/>
                <a:gd name="connsiteY487" fmla="*/ 1242291 h 2311974"/>
                <a:gd name="connsiteX488" fmla="*/ 149382 w 1809181"/>
                <a:gd name="connsiteY488" fmla="*/ 1220411 h 2311974"/>
                <a:gd name="connsiteX489" fmla="*/ 180207 w 1809181"/>
                <a:gd name="connsiteY489" fmla="*/ 1215549 h 2311974"/>
                <a:gd name="connsiteX490" fmla="*/ 175465 w 1809181"/>
                <a:gd name="connsiteY490" fmla="*/ 1198532 h 2311974"/>
                <a:gd name="connsiteX491" fmla="*/ 161238 w 1809181"/>
                <a:gd name="connsiteY491" fmla="*/ 1193669 h 2311974"/>
                <a:gd name="connsiteX492" fmla="*/ 154124 w 1809181"/>
                <a:gd name="connsiteY492" fmla="*/ 1179083 h 2311974"/>
                <a:gd name="connsiteX493" fmla="*/ 132784 w 1809181"/>
                <a:gd name="connsiteY493" fmla="*/ 1179083 h 2311974"/>
                <a:gd name="connsiteX494" fmla="*/ 128042 w 1809181"/>
                <a:gd name="connsiteY494" fmla="*/ 1157203 h 2311974"/>
                <a:gd name="connsiteX495" fmla="*/ 118557 w 1809181"/>
                <a:gd name="connsiteY495" fmla="*/ 1157203 h 2311974"/>
                <a:gd name="connsiteX496" fmla="*/ 99588 w 1809181"/>
                <a:gd name="connsiteY496" fmla="*/ 1157203 h 2311974"/>
                <a:gd name="connsiteX497" fmla="*/ 94846 w 1809181"/>
                <a:gd name="connsiteY497" fmla="*/ 1132892 h 2311974"/>
                <a:gd name="connsiteX498" fmla="*/ 87732 w 1809181"/>
                <a:gd name="connsiteY498" fmla="*/ 1115874 h 2311974"/>
                <a:gd name="connsiteX499" fmla="*/ 85361 w 1809181"/>
                <a:gd name="connsiteY499" fmla="*/ 1084270 h 2311974"/>
                <a:gd name="connsiteX500" fmla="*/ 92475 w 1809181"/>
                <a:gd name="connsiteY500" fmla="*/ 1084270 h 2311974"/>
                <a:gd name="connsiteX501" fmla="*/ 94846 w 1809181"/>
                <a:gd name="connsiteY501" fmla="*/ 1074546 h 2311974"/>
                <a:gd name="connsiteX502" fmla="*/ 85361 w 1809181"/>
                <a:gd name="connsiteY502" fmla="*/ 1047803 h 2311974"/>
                <a:gd name="connsiteX503" fmla="*/ 80619 w 1809181"/>
                <a:gd name="connsiteY503" fmla="*/ 1025924 h 2311974"/>
                <a:gd name="connsiteX504" fmla="*/ 73506 w 1809181"/>
                <a:gd name="connsiteY504" fmla="*/ 1025924 h 2311974"/>
                <a:gd name="connsiteX505" fmla="*/ 71134 w 1809181"/>
                <a:gd name="connsiteY505" fmla="*/ 1021061 h 2311974"/>
                <a:gd name="connsiteX506" fmla="*/ 85361 w 1809181"/>
                <a:gd name="connsiteY506" fmla="*/ 999182 h 2311974"/>
                <a:gd name="connsiteX507" fmla="*/ 99588 w 1809181"/>
                <a:gd name="connsiteY507" fmla="*/ 1004044 h 2311974"/>
                <a:gd name="connsiteX508" fmla="*/ 101959 w 1809181"/>
                <a:gd name="connsiteY508" fmla="*/ 1011337 h 2311974"/>
                <a:gd name="connsiteX509" fmla="*/ 113815 w 1809181"/>
                <a:gd name="connsiteY509" fmla="*/ 1018630 h 2311974"/>
                <a:gd name="connsiteX510" fmla="*/ 132784 w 1809181"/>
                <a:gd name="connsiteY510" fmla="*/ 1018630 h 2311974"/>
                <a:gd name="connsiteX511" fmla="*/ 135155 w 1809181"/>
                <a:gd name="connsiteY511" fmla="*/ 1025924 h 2311974"/>
                <a:gd name="connsiteX512" fmla="*/ 147011 w 1809181"/>
                <a:gd name="connsiteY512" fmla="*/ 1021061 h 2311974"/>
                <a:gd name="connsiteX513" fmla="*/ 154124 w 1809181"/>
                <a:gd name="connsiteY513" fmla="*/ 1004044 h 2311974"/>
                <a:gd name="connsiteX514" fmla="*/ 208661 w 1809181"/>
                <a:gd name="connsiteY514" fmla="*/ 1006475 h 2311974"/>
                <a:gd name="connsiteX515" fmla="*/ 241857 w 1809181"/>
                <a:gd name="connsiteY515" fmla="*/ 1040510 h 2311974"/>
                <a:gd name="connsiteX516" fmla="*/ 244228 w 1809181"/>
                <a:gd name="connsiteY516" fmla="*/ 1028355 h 2311974"/>
                <a:gd name="connsiteX517" fmla="*/ 237114 w 1809181"/>
                <a:gd name="connsiteY517" fmla="*/ 1028355 h 2311974"/>
                <a:gd name="connsiteX518" fmla="*/ 234743 w 1809181"/>
                <a:gd name="connsiteY518" fmla="*/ 1021061 h 2311974"/>
                <a:gd name="connsiteX519" fmla="*/ 222888 w 1809181"/>
                <a:gd name="connsiteY519" fmla="*/ 1011337 h 2311974"/>
                <a:gd name="connsiteX520" fmla="*/ 227630 w 1809181"/>
                <a:gd name="connsiteY520" fmla="*/ 1004044 h 2311974"/>
                <a:gd name="connsiteX521" fmla="*/ 234743 w 1809181"/>
                <a:gd name="connsiteY521" fmla="*/ 1004044 h 2311974"/>
                <a:gd name="connsiteX522" fmla="*/ 237114 w 1809181"/>
                <a:gd name="connsiteY522" fmla="*/ 991888 h 2311974"/>
                <a:gd name="connsiteX523" fmla="*/ 256084 w 1809181"/>
                <a:gd name="connsiteY523" fmla="*/ 991888 h 2311974"/>
                <a:gd name="connsiteX524" fmla="*/ 258455 w 1809181"/>
                <a:gd name="connsiteY524" fmla="*/ 977302 h 2311974"/>
                <a:gd name="connsiteX525" fmla="*/ 265568 w 1809181"/>
                <a:gd name="connsiteY525" fmla="*/ 979733 h 2311974"/>
                <a:gd name="connsiteX526" fmla="*/ 275053 w 1809181"/>
                <a:gd name="connsiteY526" fmla="*/ 965146 h 2311974"/>
                <a:gd name="connsiteX527" fmla="*/ 296393 w 1809181"/>
                <a:gd name="connsiteY527" fmla="*/ 970008 h 2311974"/>
                <a:gd name="connsiteX528" fmla="*/ 296393 w 1809181"/>
                <a:gd name="connsiteY528" fmla="*/ 977302 h 2311974"/>
                <a:gd name="connsiteX529" fmla="*/ 317733 w 1809181"/>
                <a:gd name="connsiteY529" fmla="*/ 991888 h 2311974"/>
                <a:gd name="connsiteX530" fmla="*/ 317733 w 1809181"/>
                <a:gd name="connsiteY530" fmla="*/ 943266 h 2311974"/>
                <a:gd name="connsiteX531" fmla="*/ 329589 w 1809181"/>
                <a:gd name="connsiteY531" fmla="*/ 935973 h 2311974"/>
                <a:gd name="connsiteX532" fmla="*/ 336702 w 1809181"/>
                <a:gd name="connsiteY532" fmla="*/ 921386 h 2311974"/>
                <a:gd name="connsiteX533" fmla="*/ 353300 w 1809181"/>
                <a:gd name="connsiteY533" fmla="*/ 921386 h 2311974"/>
                <a:gd name="connsiteX534" fmla="*/ 358043 w 1809181"/>
                <a:gd name="connsiteY534" fmla="*/ 909231 h 2311974"/>
                <a:gd name="connsiteX535" fmla="*/ 386496 w 1809181"/>
                <a:gd name="connsiteY535" fmla="*/ 909231 h 2311974"/>
                <a:gd name="connsiteX536" fmla="*/ 386496 w 1809181"/>
                <a:gd name="connsiteY536" fmla="*/ 899507 h 2311974"/>
                <a:gd name="connsiteX537" fmla="*/ 374641 w 1809181"/>
                <a:gd name="connsiteY537" fmla="*/ 894644 h 2311974"/>
                <a:gd name="connsiteX538" fmla="*/ 384125 w 1809181"/>
                <a:gd name="connsiteY538" fmla="*/ 882489 h 2311974"/>
                <a:gd name="connsiteX539" fmla="*/ 367527 w 1809181"/>
                <a:gd name="connsiteY539" fmla="*/ 872764 h 2311974"/>
                <a:gd name="connsiteX540" fmla="*/ 374641 w 1809181"/>
                <a:gd name="connsiteY540" fmla="*/ 865471 h 2311974"/>
                <a:gd name="connsiteX541" fmla="*/ 379383 w 1809181"/>
                <a:gd name="connsiteY541" fmla="*/ 867902 h 2311974"/>
                <a:gd name="connsiteX542" fmla="*/ 384125 w 1809181"/>
                <a:gd name="connsiteY542" fmla="*/ 860609 h 2311974"/>
                <a:gd name="connsiteX543" fmla="*/ 379383 w 1809181"/>
                <a:gd name="connsiteY543" fmla="*/ 860609 h 2311974"/>
                <a:gd name="connsiteX544" fmla="*/ 391239 w 1809181"/>
                <a:gd name="connsiteY544" fmla="*/ 853316 h 2311974"/>
                <a:gd name="connsiteX545" fmla="*/ 393610 w 1809181"/>
                <a:gd name="connsiteY545" fmla="*/ 846022 h 2311974"/>
                <a:gd name="connsiteX546" fmla="*/ 400723 w 1809181"/>
                <a:gd name="connsiteY546" fmla="*/ 858178 h 2311974"/>
                <a:gd name="connsiteX547" fmla="*/ 407837 w 1809181"/>
                <a:gd name="connsiteY547" fmla="*/ 853316 h 2311974"/>
                <a:gd name="connsiteX548" fmla="*/ 407837 w 1809181"/>
                <a:gd name="connsiteY548" fmla="*/ 831436 h 2311974"/>
                <a:gd name="connsiteX549" fmla="*/ 414950 w 1809181"/>
                <a:gd name="connsiteY549" fmla="*/ 831436 h 2311974"/>
                <a:gd name="connsiteX550" fmla="*/ 414950 w 1809181"/>
                <a:gd name="connsiteY550" fmla="*/ 811987 h 2311974"/>
                <a:gd name="connsiteX551" fmla="*/ 422063 w 1809181"/>
                <a:gd name="connsiteY551" fmla="*/ 809556 h 2311974"/>
                <a:gd name="connsiteX552" fmla="*/ 429177 w 1809181"/>
                <a:gd name="connsiteY552" fmla="*/ 802263 h 2311974"/>
                <a:gd name="connsiteX553" fmla="*/ 445775 w 1809181"/>
                <a:gd name="connsiteY553" fmla="*/ 804694 h 2311974"/>
                <a:gd name="connsiteX554" fmla="*/ 445775 w 1809181"/>
                <a:gd name="connsiteY554" fmla="*/ 809556 h 2311974"/>
                <a:gd name="connsiteX555" fmla="*/ 452888 w 1809181"/>
                <a:gd name="connsiteY555" fmla="*/ 804694 h 2311974"/>
                <a:gd name="connsiteX556" fmla="*/ 460002 w 1809181"/>
                <a:gd name="connsiteY556" fmla="*/ 804694 h 2311974"/>
                <a:gd name="connsiteX557" fmla="*/ 460002 w 1809181"/>
                <a:gd name="connsiteY557" fmla="*/ 802263 h 2311974"/>
                <a:gd name="connsiteX558" fmla="*/ 474229 w 1809181"/>
                <a:gd name="connsiteY558" fmla="*/ 797400 h 2311974"/>
                <a:gd name="connsiteX559" fmla="*/ 469486 w 1809181"/>
                <a:gd name="connsiteY559" fmla="*/ 777952 h 2311974"/>
                <a:gd name="connsiteX560" fmla="*/ 462373 w 1809181"/>
                <a:gd name="connsiteY560" fmla="*/ 770658 h 2311974"/>
                <a:gd name="connsiteX561" fmla="*/ 467115 w 1809181"/>
                <a:gd name="connsiteY561" fmla="*/ 768227 h 2311974"/>
                <a:gd name="connsiteX562" fmla="*/ 493198 w 1809181"/>
                <a:gd name="connsiteY562" fmla="*/ 763365 h 2311974"/>
                <a:gd name="connsiteX563" fmla="*/ 535878 w 1809181"/>
                <a:gd name="connsiteY563" fmla="*/ 741485 h 2311974"/>
                <a:gd name="connsiteX564" fmla="*/ 524023 w 1809181"/>
                <a:gd name="connsiteY564" fmla="*/ 726899 h 2311974"/>
                <a:gd name="connsiteX565" fmla="*/ 469486 w 1809181"/>
                <a:gd name="connsiteY565" fmla="*/ 705019 h 2311974"/>
                <a:gd name="connsiteX566" fmla="*/ 493198 w 1809181"/>
                <a:gd name="connsiteY566" fmla="*/ 680708 h 2311974"/>
                <a:gd name="connsiteX567" fmla="*/ 500311 w 1809181"/>
                <a:gd name="connsiteY567" fmla="*/ 673414 h 2311974"/>
                <a:gd name="connsiteX568" fmla="*/ 528765 w 1809181"/>
                <a:gd name="connsiteY568" fmla="*/ 670983 h 2311974"/>
                <a:gd name="connsiteX569" fmla="*/ 616497 w 1809181"/>
                <a:gd name="connsiteY569" fmla="*/ 692863 h 2311974"/>
                <a:gd name="connsiteX570" fmla="*/ 630724 w 1809181"/>
                <a:gd name="connsiteY570" fmla="*/ 688001 h 2311974"/>
                <a:gd name="connsiteX571" fmla="*/ 630724 w 1809181"/>
                <a:gd name="connsiteY571" fmla="*/ 695294 h 2311974"/>
                <a:gd name="connsiteX572" fmla="*/ 640208 w 1809181"/>
                <a:gd name="connsiteY572" fmla="*/ 695294 h 2311974"/>
                <a:gd name="connsiteX573" fmla="*/ 644951 w 1809181"/>
                <a:gd name="connsiteY573" fmla="*/ 678277 h 2311974"/>
                <a:gd name="connsiteX574" fmla="*/ 652064 w 1809181"/>
                <a:gd name="connsiteY574" fmla="*/ 666121 h 2311974"/>
                <a:gd name="connsiteX575" fmla="*/ 663920 w 1809181"/>
                <a:gd name="connsiteY575" fmla="*/ 688001 h 2311974"/>
                <a:gd name="connsiteX576" fmla="*/ 671033 w 1809181"/>
                <a:gd name="connsiteY576" fmla="*/ 685570 h 2311974"/>
                <a:gd name="connsiteX577" fmla="*/ 685260 w 1809181"/>
                <a:gd name="connsiteY577" fmla="*/ 700156 h 2311974"/>
                <a:gd name="connsiteX578" fmla="*/ 685260 w 1809181"/>
                <a:gd name="connsiteY578" fmla="*/ 700156 h 2311974"/>
                <a:gd name="connsiteX579" fmla="*/ 671033 w 1809181"/>
                <a:gd name="connsiteY579" fmla="*/ 685570 h 2311974"/>
                <a:gd name="connsiteX580" fmla="*/ 663920 w 1809181"/>
                <a:gd name="connsiteY580" fmla="*/ 688001 h 2311974"/>
                <a:gd name="connsiteX581" fmla="*/ 652064 w 1809181"/>
                <a:gd name="connsiteY581" fmla="*/ 666121 h 2311974"/>
                <a:gd name="connsiteX582" fmla="*/ 652064 w 1809181"/>
                <a:gd name="connsiteY582" fmla="*/ 658827 h 2311974"/>
                <a:gd name="connsiteX583" fmla="*/ 673404 w 1809181"/>
                <a:gd name="connsiteY583" fmla="*/ 646672 h 2311974"/>
                <a:gd name="connsiteX584" fmla="*/ 666291 w 1809181"/>
                <a:gd name="connsiteY584" fmla="*/ 639379 h 2311974"/>
                <a:gd name="connsiteX585" fmla="*/ 697116 w 1809181"/>
                <a:gd name="connsiteY585" fmla="*/ 629654 h 2311974"/>
                <a:gd name="connsiteX586" fmla="*/ 692374 w 1809181"/>
                <a:gd name="connsiteY586" fmla="*/ 615068 h 2311974"/>
                <a:gd name="connsiteX587" fmla="*/ 659178 w 1809181"/>
                <a:gd name="connsiteY587" fmla="*/ 610205 h 2311974"/>
                <a:gd name="connsiteX588" fmla="*/ 656806 w 1809181"/>
                <a:gd name="connsiteY588" fmla="*/ 595619 h 2311974"/>
                <a:gd name="connsiteX589" fmla="*/ 666291 w 1809181"/>
                <a:gd name="connsiteY589" fmla="*/ 534841 h 2311974"/>
                <a:gd name="connsiteX590" fmla="*/ 656806 w 1809181"/>
                <a:gd name="connsiteY590" fmla="*/ 525117 h 2311974"/>
                <a:gd name="connsiteX591" fmla="*/ 656806 w 1809181"/>
                <a:gd name="connsiteY591" fmla="*/ 503237 h 2311974"/>
                <a:gd name="connsiteX592" fmla="*/ 640208 w 1809181"/>
                <a:gd name="connsiteY592" fmla="*/ 503237 h 2311974"/>
                <a:gd name="connsiteX593" fmla="*/ 644951 w 1809181"/>
                <a:gd name="connsiteY593" fmla="*/ 471633 h 2311974"/>
                <a:gd name="connsiteX594" fmla="*/ 637837 w 1809181"/>
                <a:gd name="connsiteY594" fmla="*/ 464340 h 2311974"/>
                <a:gd name="connsiteX595" fmla="*/ 640208 w 1809181"/>
                <a:gd name="connsiteY595" fmla="*/ 444891 h 2311974"/>
                <a:gd name="connsiteX596" fmla="*/ 659178 w 1809181"/>
                <a:gd name="connsiteY596" fmla="*/ 444891 h 2311974"/>
                <a:gd name="connsiteX597" fmla="*/ 678147 w 1809181"/>
                <a:gd name="connsiteY597" fmla="*/ 430304 h 2311974"/>
                <a:gd name="connsiteX598" fmla="*/ 680518 w 1809181"/>
                <a:gd name="connsiteY598" fmla="*/ 427873 h 2311974"/>
                <a:gd name="connsiteX599" fmla="*/ 659178 w 1809181"/>
                <a:gd name="connsiteY599" fmla="*/ 423011 h 2311974"/>
                <a:gd name="connsiteX600" fmla="*/ 666291 w 1809181"/>
                <a:gd name="connsiteY600" fmla="*/ 405993 h 2311974"/>
                <a:gd name="connsiteX601" fmla="*/ 692374 w 1809181"/>
                <a:gd name="connsiteY601" fmla="*/ 408424 h 2311974"/>
                <a:gd name="connsiteX602" fmla="*/ 687631 w 1809181"/>
                <a:gd name="connsiteY602" fmla="*/ 388975 h 2311974"/>
                <a:gd name="connsiteX603" fmla="*/ 687631 w 1809181"/>
                <a:gd name="connsiteY603" fmla="*/ 374389 h 2311974"/>
                <a:gd name="connsiteX604" fmla="*/ 704229 w 1809181"/>
                <a:gd name="connsiteY604" fmla="*/ 374389 h 2311974"/>
                <a:gd name="connsiteX605" fmla="*/ 706600 w 1809181"/>
                <a:gd name="connsiteY605" fmla="*/ 367096 h 2311974"/>
                <a:gd name="connsiteX606" fmla="*/ 713714 w 1809181"/>
                <a:gd name="connsiteY606" fmla="*/ 364665 h 2311974"/>
                <a:gd name="connsiteX607" fmla="*/ 711343 w 1809181"/>
                <a:gd name="connsiteY607" fmla="*/ 347647 h 2311974"/>
                <a:gd name="connsiteX608" fmla="*/ 739796 w 1809181"/>
                <a:gd name="connsiteY608" fmla="*/ 337922 h 2311974"/>
                <a:gd name="connsiteX609" fmla="*/ 727941 w 1809181"/>
                <a:gd name="connsiteY609" fmla="*/ 333060 h 2311974"/>
                <a:gd name="connsiteX610" fmla="*/ 725569 w 1809181"/>
                <a:gd name="connsiteY610" fmla="*/ 311180 h 2311974"/>
                <a:gd name="connsiteX611" fmla="*/ 718456 w 1809181"/>
                <a:gd name="connsiteY611" fmla="*/ 308749 h 2311974"/>
                <a:gd name="connsiteX612" fmla="*/ 725569 w 1809181"/>
                <a:gd name="connsiteY612" fmla="*/ 299025 h 2311974"/>
                <a:gd name="connsiteX613" fmla="*/ 725569 w 1809181"/>
                <a:gd name="connsiteY613" fmla="*/ 296594 h 2311974"/>
                <a:gd name="connsiteX614" fmla="*/ 713714 w 1809181"/>
                <a:gd name="connsiteY614" fmla="*/ 291732 h 2311974"/>
                <a:gd name="connsiteX615" fmla="*/ 704229 w 1809181"/>
                <a:gd name="connsiteY615" fmla="*/ 299025 h 2311974"/>
                <a:gd name="connsiteX616" fmla="*/ 692374 w 1809181"/>
                <a:gd name="connsiteY616" fmla="*/ 282007 h 2311974"/>
                <a:gd name="connsiteX617" fmla="*/ 706600 w 1809181"/>
                <a:gd name="connsiteY617" fmla="*/ 255265 h 2311974"/>
                <a:gd name="connsiteX618" fmla="*/ 713714 w 1809181"/>
                <a:gd name="connsiteY618" fmla="*/ 267421 h 2311974"/>
                <a:gd name="connsiteX619" fmla="*/ 732683 w 1809181"/>
                <a:gd name="connsiteY619" fmla="*/ 240679 h 2311974"/>
                <a:gd name="connsiteX620" fmla="*/ 742167 w 1809181"/>
                <a:gd name="connsiteY620" fmla="*/ 240679 h 2311974"/>
                <a:gd name="connsiteX621" fmla="*/ 742167 w 1809181"/>
                <a:gd name="connsiteY621" fmla="*/ 233385 h 2311974"/>
                <a:gd name="connsiteX622" fmla="*/ 720827 w 1809181"/>
                <a:gd name="connsiteY622" fmla="*/ 218799 h 2311974"/>
                <a:gd name="connsiteX623" fmla="*/ 727941 w 1809181"/>
                <a:gd name="connsiteY623" fmla="*/ 199350 h 2311974"/>
                <a:gd name="connsiteX624" fmla="*/ 754023 w 1809181"/>
                <a:gd name="connsiteY624" fmla="*/ 199350 h 2311974"/>
                <a:gd name="connsiteX625" fmla="*/ 761137 w 1809181"/>
                <a:gd name="connsiteY625" fmla="*/ 192057 h 2311974"/>
                <a:gd name="connsiteX626" fmla="*/ 732683 w 1809181"/>
                <a:gd name="connsiteY626" fmla="*/ 150728 h 2311974"/>
                <a:gd name="connsiteX627" fmla="*/ 742167 w 1809181"/>
                <a:gd name="connsiteY627" fmla="*/ 131279 h 2311974"/>
                <a:gd name="connsiteX628" fmla="*/ 775363 w 1809181"/>
                <a:gd name="connsiteY628" fmla="*/ 116693 h 2311974"/>
                <a:gd name="connsiteX629" fmla="*/ 780106 w 1809181"/>
                <a:gd name="connsiteY629" fmla="*/ 131279 h 2311974"/>
                <a:gd name="connsiteX630" fmla="*/ 801446 w 1809181"/>
                <a:gd name="connsiteY630" fmla="*/ 116693 h 2311974"/>
                <a:gd name="connsiteX631" fmla="*/ 796704 w 1809181"/>
                <a:gd name="connsiteY631" fmla="*/ 109399 h 2311974"/>
                <a:gd name="connsiteX632" fmla="*/ 813302 w 1809181"/>
                <a:gd name="connsiteY632" fmla="*/ 102106 h 2311974"/>
                <a:gd name="connsiteX633" fmla="*/ 813302 w 1809181"/>
                <a:gd name="connsiteY633" fmla="*/ 94813 h 2311974"/>
                <a:gd name="connsiteX634" fmla="*/ 822786 w 1809181"/>
                <a:gd name="connsiteY634" fmla="*/ 87519 h 2311974"/>
                <a:gd name="connsiteX635" fmla="*/ 808559 w 1809181"/>
                <a:gd name="connsiteY635" fmla="*/ 53484 h 2311974"/>
                <a:gd name="connsiteX636" fmla="*/ 806188 w 1809181"/>
                <a:gd name="connsiteY636" fmla="*/ 7293 h 2311974"/>
                <a:gd name="connsiteX637" fmla="*/ 848869 w 1809181"/>
                <a:gd name="connsiteY637" fmla="*/ 17018 h 2311974"/>
                <a:gd name="connsiteX638" fmla="*/ 870209 w 1809181"/>
                <a:gd name="connsiteY638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234743 w 1809181"/>
                <a:gd name="connsiteY414" fmla="*/ 1944879 h 2311974"/>
                <a:gd name="connsiteX415" fmla="*/ 227630 w 1809181"/>
                <a:gd name="connsiteY415" fmla="*/ 1957034 h 2311974"/>
                <a:gd name="connsiteX416" fmla="*/ 208661 w 1809181"/>
                <a:gd name="connsiteY416" fmla="*/ 1944879 h 2311974"/>
                <a:gd name="connsiteX417" fmla="*/ 196805 w 1809181"/>
                <a:gd name="connsiteY417" fmla="*/ 1930292 h 2311974"/>
                <a:gd name="connsiteX418" fmla="*/ 173094 w 1809181"/>
                <a:gd name="connsiteY418" fmla="*/ 1952172 h 2311974"/>
                <a:gd name="connsiteX419" fmla="*/ 139898 w 1809181"/>
                <a:gd name="connsiteY419" fmla="*/ 1893826 h 2311974"/>
                <a:gd name="connsiteX420" fmla="*/ 76737 w 1809181"/>
                <a:gd name="connsiteY420" fmla="*/ 1842634 h 2311974"/>
                <a:gd name="connsiteX421" fmla="*/ 78248 w 1809181"/>
                <a:gd name="connsiteY421" fmla="*/ 1813599 h 2311974"/>
                <a:gd name="connsiteX422" fmla="*/ 71134 w 1809181"/>
                <a:gd name="connsiteY422" fmla="*/ 1813599 h 2311974"/>
                <a:gd name="connsiteX423" fmla="*/ 64021 w 1809181"/>
                <a:gd name="connsiteY423" fmla="*/ 1764977 h 2311974"/>
                <a:gd name="connsiteX424" fmla="*/ 23712 w 1809181"/>
                <a:gd name="connsiteY424" fmla="*/ 1772271 h 2311974"/>
                <a:gd name="connsiteX425" fmla="*/ 23712 w 1809181"/>
                <a:gd name="connsiteY425" fmla="*/ 1750391 h 2311974"/>
                <a:gd name="connsiteX426" fmla="*/ 26083 w 1809181"/>
                <a:gd name="connsiteY426" fmla="*/ 1747960 h 2311974"/>
                <a:gd name="connsiteX427" fmla="*/ 30825 w 1809181"/>
                <a:gd name="connsiteY427" fmla="*/ 1733373 h 2311974"/>
                <a:gd name="connsiteX428" fmla="*/ 30825 w 1809181"/>
                <a:gd name="connsiteY428" fmla="*/ 1723649 h 2311974"/>
                <a:gd name="connsiteX429" fmla="*/ 18969 w 1809181"/>
                <a:gd name="connsiteY429" fmla="*/ 1723649 h 2311974"/>
                <a:gd name="connsiteX430" fmla="*/ 16598 w 1809181"/>
                <a:gd name="connsiteY430" fmla="*/ 1701769 h 2311974"/>
                <a:gd name="connsiteX431" fmla="*/ 4743 w 1809181"/>
                <a:gd name="connsiteY431" fmla="*/ 1701769 h 2311974"/>
                <a:gd name="connsiteX432" fmla="*/ 0 w 1809181"/>
                <a:gd name="connsiteY432" fmla="*/ 1684751 h 2311974"/>
                <a:gd name="connsiteX433" fmla="*/ 23712 w 1809181"/>
                <a:gd name="connsiteY433" fmla="*/ 1675027 h 2311974"/>
                <a:gd name="connsiteX434" fmla="*/ 23712 w 1809181"/>
                <a:gd name="connsiteY434" fmla="*/ 1672596 h 2311974"/>
                <a:gd name="connsiteX435" fmla="*/ 47423 w 1809181"/>
                <a:gd name="connsiteY435" fmla="*/ 1672596 h 2311974"/>
                <a:gd name="connsiteX436" fmla="*/ 40310 w 1809181"/>
                <a:gd name="connsiteY436" fmla="*/ 1638560 h 2311974"/>
                <a:gd name="connsiteX437" fmla="*/ 18969 w 1809181"/>
                <a:gd name="connsiteY437" fmla="*/ 1643422 h 2311974"/>
                <a:gd name="connsiteX438" fmla="*/ 16598 w 1809181"/>
                <a:gd name="connsiteY438" fmla="*/ 1611818 h 2311974"/>
                <a:gd name="connsiteX439" fmla="*/ 23712 w 1809181"/>
                <a:gd name="connsiteY439" fmla="*/ 1611818 h 2311974"/>
                <a:gd name="connsiteX440" fmla="*/ 11856 w 1809181"/>
                <a:gd name="connsiteY440" fmla="*/ 1602094 h 2311974"/>
                <a:gd name="connsiteX441" fmla="*/ 23712 w 1809181"/>
                <a:gd name="connsiteY441" fmla="*/ 1597232 h 2311974"/>
                <a:gd name="connsiteX442" fmla="*/ 16598 w 1809181"/>
                <a:gd name="connsiteY442" fmla="*/ 1582645 h 2311974"/>
                <a:gd name="connsiteX443" fmla="*/ 18969 w 1809181"/>
                <a:gd name="connsiteY443" fmla="*/ 1570489 h 2311974"/>
                <a:gd name="connsiteX444" fmla="*/ 18969 w 1809181"/>
                <a:gd name="connsiteY444" fmla="*/ 1553472 h 2311974"/>
                <a:gd name="connsiteX445" fmla="*/ 30825 w 1809181"/>
                <a:gd name="connsiteY445" fmla="*/ 1548610 h 2311974"/>
                <a:gd name="connsiteX446" fmla="*/ 30825 w 1809181"/>
                <a:gd name="connsiteY446" fmla="*/ 1541316 h 2311974"/>
                <a:gd name="connsiteX447" fmla="*/ 37939 w 1809181"/>
                <a:gd name="connsiteY447" fmla="*/ 1548610 h 2311974"/>
                <a:gd name="connsiteX448" fmla="*/ 52165 w 1809181"/>
                <a:gd name="connsiteY448" fmla="*/ 1541316 h 2311974"/>
                <a:gd name="connsiteX449" fmla="*/ 47423 w 1809181"/>
                <a:gd name="connsiteY449" fmla="*/ 1541316 h 2311974"/>
                <a:gd name="connsiteX450" fmla="*/ 54537 w 1809181"/>
                <a:gd name="connsiteY450" fmla="*/ 1538885 h 2311974"/>
                <a:gd name="connsiteX451" fmla="*/ 59279 w 1809181"/>
                <a:gd name="connsiteY451" fmla="*/ 1546179 h 2311974"/>
                <a:gd name="connsiteX452" fmla="*/ 66392 w 1809181"/>
                <a:gd name="connsiteY452" fmla="*/ 1546179 h 2311974"/>
                <a:gd name="connsiteX453" fmla="*/ 80619 w 1809181"/>
                <a:gd name="connsiteY453" fmla="*/ 1553472 h 2311974"/>
                <a:gd name="connsiteX454" fmla="*/ 85361 w 1809181"/>
                <a:gd name="connsiteY454" fmla="*/ 1548610 h 2311974"/>
                <a:gd name="connsiteX455" fmla="*/ 94846 w 1809181"/>
                <a:gd name="connsiteY455" fmla="*/ 1560765 h 2311974"/>
                <a:gd name="connsiteX456" fmla="*/ 99588 w 1809181"/>
                <a:gd name="connsiteY456" fmla="*/ 1570489 h 2311974"/>
                <a:gd name="connsiteX457" fmla="*/ 106702 w 1809181"/>
                <a:gd name="connsiteY457" fmla="*/ 1568058 h 2311974"/>
                <a:gd name="connsiteX458" fmla="*/ 113815 w 1809181"/>
                <a:gd name="connsiteY458" fmla="*/ 1575352 h 2311974"/>
                <a:gd name="connsiteX459" fmla="*/ 128042 w 1809181"/>
                <a:gd name="connsiteY459" fmla="*/ 1570489 h 2311974"/>
                <a:gd name="connsiteX460" fmla="*/ 132784 w 1809181"/>
                <a:gd name="connsiteY460" fmla="*/ 1582645 h 2311974"/>
                <a:gd name="connsiteX461" fmla="*/ 154124 w 1809181"/>
                <a:gd name="connsiteY461" fmla="*/ 1587507 h 2311974"/>
                <a:gd name="connsiteX462" fmla="*/ 154124 w 1809181"/>
                <a:gd name="connsiteY462" fmla="*/ 1570489 h 2311974"/>
                <a:gd name="connsiteX463" fmla="*/ 163609 w 1809181"/>
                <a:gd name="connsiteY463" fmla="*/ 1570489 h 2311974"/>
                <a:gd name="connsiteX464" fmla="*/ 173094 w 1809181"/>
                <a:gd name="connsiteY464" fmla="*/ 1553472 h 2311974"/>
                <a:gd name="connsiteX465" fmla="*/ 161238 w 1809181"/>
                <a:gd name="connsiteY465" fmla="*/ 1473246 h 2311974"/>
                <a:gd name="connsiteX466" fmla="*/ 168351 w 1809181"/>
                <a:gd name="connsiteY466" fmla="*/ 1478108 h 2311974"/>
                <a:gd name="connsiteX467" fmla="*/ 173094 w 1809181"/>
                <a:gd name="connsiteY467" fmla="*/ 1465952 h 2311974"/>
                <a:gd name="connsiteX468" fmla="*/ 180207 w 1809181"/>
                <a:gd name="connsiteY468" fmla="*/ 1470814 h 2311974"/>
                <a:gd name="connsiteX469" fmla="*/ 180207 w 1809181"/>
                <a:gd name="connsiteY469" fmla="*/ 1465952 h 2311974"/>
                <a:gd name="connsiteX470" fmla="*/ 194434 w 1809181"/>
                <a:gd name="connsiteY470" fmla="*/ 1465952 h 2311974"/>
                <a:gd name="connsiteX471" fmla="*/ 180207 w 1809181"/>
                <a:gd name="connsiteY471" fmla="*/ 1376002 h 2311974"/>
                <a:gd name="connsiteX472" fmla="*/ 161238 w 1809181"/>
                <a:gd name="connsiteY472" fmla="*/ 1380864 h 2311974"/>
                <a:gd name="connsiteX473" fmla="*/ 161238 w 1809181"/>
                <a:gd name="connsiteY473" fmla="*/ 1373571 h 2311974"/>
                <a:gd name="connsiteX474" fmla="*/ 135155 w 1809181"/>
                <a:gd name="connsiteY474" fmla="*/ 1373571 h 2311974"/>
                <a:gd name="connsiteX475" fmla="*/ 132784 w 1809181"/>
                <a:gd name="connsiteY475" fmla="*/ 1346829 h 2311974"/>
                <a:gd name="connsiteX476" fmla="*/ 132784 w 1809181"/>
                <a:gd name="connsiteY476" fmla="*/ 1334673 h 2311974"/>
                <a:gd name="connsiteX477" fmla="*/ 139898 w 1809181"/>
                <a:gd name="connsiteY477" fmla="*/ 1327380 h 2311974"/>
                <a:gd name="connsiteX478" fmla="*/ 135155 w 1809181"/>
                <a:gd name="connsiteY478" fmla="*/ 1305500 h 2311974"/>
                <a:gd name="connsiteX479" fmla="*/ 142269 w 1809181"/>
                <a:gd name="connsiteY479" fmla="*/ 1303069 h 2311974"/>
                <a:gd name="connsiteX480" fmla="*/ 139898 w 1809181"/>
                <a:gd name="connsiteY480" fmla="*/ 1298207 h 2311974"/>
                <a:gd name="connsiteX481" fmla="*/ 142269 w 1809181"/>
                <a:gd name="connsiteY481" fmla="*/ 1295775 h 2311974"/>
                <a:gd name="connsiteX482" fmla="*/ 149382 w 1809181"/>
                <a:gd name="connsiteY482" fmla="*/ 1295775 h 2311974"/>
                <a:gd name="connsiteX483" fmla="*/ 149382 w 1809181"/>
                <a:gd name="connsiteY483" fmla="*/ 1276327 h 2311974"/>
                <a:gd name="connsiteX484" fmla="*/ 142269 w 1809181"/>
                <a:gd name="connsiteY484" fmla="*/ 1276327 h 2311974"/>
                <a:gd name="connsiteX485" fmla="*/ 142269 w 1809181"/>
                <a:gd name="connsiteY485" fmla="*/ 1247154 h 2311974"/>
                <a:gd name="connsiteX486" fmla="*/ 154124 w 1809181"/>
                <a:gd name="connsiteY486" fmla="*/ 1242291 h 2311974"/>
                <a:gd name="connsiteX487" fmla="*/ 149382 w 1809181"/>
                <a:gd name="connsiteY487" fmla="*/ 1220411 h 2311974"/>
                <a:gd name="connsiteX488" fmla="*/ 180207 w 1809181"/>
                <a:gd name="connsiteY488" fmla="*/ 1215549 h 2311974"/>
                <a:gd name="connsiteX489" fmla="*/ 175465 w 1809181"/>
                <a:gd name="connsiteY489" fmla="*/ 1198532 h 2311974"/>
                <a:gd name="connsiteX490" fmla="*/ 161238 w 1809181"/>
                <a:gd name="connsiteY490" fmla="*/ 1193669 h 2311974"/>
                <a:gd name="connsiteX491" fmla="*/ 154124 w 1809181"/>
                <a:gd name="connsiteY491" fmla="*/ 1179083 h 2311974"/>
                <a:gd name="connsiteX492" fmla="*/ 132784 w 1809181"/>
                <a:gd name="connsiteY492" fmla="*/ 1179083 h 2311974"/>
                <a:gd name="connsiteX493" fmla="*/ 128042 w 1809181"/>
                <a:gd name="connsiteY493" fmla="*/ 1157203 h 2311974"/>
                <a:gd name="connsiteX494" fmla="*/ 118557 w 1809181"/>
                <a:gd name="connsiteY494" fmla="*/ 1157203 h 2311974"/>
                <a:gd name="connsiteX495" fmla="*/ 99588 w 1809181"/>
                <a:gd name="connsiteY495" fmla="*/ 1157203 h 2311974"/>
                <a:gd name="connsiteX496" fmla="*/ 94846 w 1809181"/>
                <a:gd name="connsiteY496" fmla="*/ 1132892 h 2311974"/>
                <a:gd name="connsiteX497" fmla="*/ 87732 w 1809181"/>
                <a:gd name="connsiteY497" fmla="*/ 1115874 h 2311974"/>
                <a:gd name="connsiteX498" fmla="*/ 85361 w 1809181"/>
                <a:gd name="connsiteY498" fmla="*/ 1084270 h 2311974"/>
                <a:gd name="connsiteX499" fmla="*/ 92475 w 1809181"/>
                <a:gd name="connsiteY499" fmla="*/ 1084270 h 2311974"/>
                <a:gd name="connsiteX500" fmla="*/ 94846 w 1809181"/>
                <a:gd name="connsiteY500" fmla="*/ 1074546 h 2311974"/>
                <a:gd name="connsiteX501" fmla="*/ 85361 w 1809181"/>
                <a:gd name="connsiteY501" fmla="*/ 1047803 h 2311974"/>
                <a:gd name="connsiteX502" fmla="*/ 80619 w 1809181"/>
                <a:gd name="connsiteY502" fmla="*/ 1025924 h 2311974"/>
                <a:gd name="connsiteX503" fmla="*/ 73506 w 1809181"/>
                <a:gd name="connsiteY503" fmla="*/ 1025924 h 2311974"/>
                <a:gd name="connsiteX504" fmla="*/ 71134 w 1809181"/>
                <a:gd name="connsiteY504" fmla="*/ 1021061 h 2311974"/>
                <a:gd name="connsiteX505" fmla="*/ 85361 w 1809181"/>
                <a:gd name="connsiteY505" fmla="*/ 999182 h 2311974"/>
                <a:gd name="connsiteX506" fmla="*/ 99588 w 1809181"/>
                <a:gd name="connsiteY506" fmla="*/ 1004044 h 2311974"/>
                <a:gd name="connsiteX507" fmla="*/ 101959 w 1809181"/>
                <a:gd name="connsiteY507" fmla="*/ 1011337 h 2311974"/>
                <a:gd name="connsiteX508" fmla="*/ 113815 w 1809181"/>
                <a:gd name="connsiteY508" fmla="*/ 1018630 h 2311974"/>
                <a:gd name="connsiteX509" fmla="*/ 132784 w 1809181"/>
                <a:gd name="connsiteY509" fmla="*/ 1018630 h 2311974"/>
                <a:gd name="connsiteX510" fmla="*/ 135155 w 1809181"/>
                <a:gd name="connsiteY510" fmla="*/ 1025924 h 2311974"/>
                <a:gd name="connsiteX511" fmla="*/ 147011 w 1809181"/>
                <a:gd name="connsiteY511" fmla="*/ 1021061 h 2311974"/>
                <a:gd name="connsiteX512" fmla="*/ 154124 w 1809181"/>
                <a:gd name="connsiteY512" fmla="*/ 1004044 h 2311974"/>
                <a:gd name="connsiteX513" fmla="*/ 208661 w 1809181"/>
                <a:gd name="connsiteY513" fmla="*/ 1006475 h 2311974"/>
                <a:gd name="connsiteX514" fmla="*/ 241857 w 1809181"/>
                <a:gd name="connsiteY514" fmla="*/ 1040510 h 2311974"/>
                <a:gd name="connsiteX515" fmla="*/ 244228 w 1809181"/>
                <a:gd name="connsiteY515" fmla="*/ 1028355 h 2311974"/>
                <a:gd name="connsiteX516" fmla="*/ 237114 w 1809181"/>
                <a:gd name="connsiteY516" fmla="*/ 1028355 h 2311974"/>
                <a:gd name="connsiteX517" fmla="*/ 234743 w 1809181"/>
                <a:gd name="connsiteY517" fmla="*/ 1021061 h 2311974"/>
                <a:gd name="connsiteX518" fmla="*/ 222888 w 1809181"/>
                <a:gd name="connsiteY518" fmla="*/ 1011337 h 2311974"/>
                <a:gd name="connsiteX519" fmla="*/ 227630 w 1809181"/>
                <a:gd name="connsiteY519" fmla="*/ 1004044 h 2311974"/>
                <a:gd name="connsiteX520" fmla="*/ 234743 w 1809181"/>
                <a:gd name="connsiteY520" fmla="*/ 1004044 h 2311974"/>
                <a:gd name="connsiteX521" fmla="*/ 237114 w 1809181"/>
                <a:gd name="connsiteY521" fmla="*/ 991888 h 2311974"/>
                <a:gd name="connsiteX522" fmla="*/ 256084 w 1809181"/>
                <a:gd name="connsiteY522" fmla="*/ 991888 h 2311974"/>
                <a:gd name="connsiteX523" fmla="*/ 258455 w 1809181"/>
                <a:gd name="connsiteY523" fmla="*/ 977302 h 2311974"/>
                <a:gd name="connsiteX524" fmla="*/ 265568 w 1809181"/>
                <a:gd name="connsiteY524" fmla="*/ 979733 h 2311974"/>
                <a:gd name="connsiteX525" fmla="*/ 275053 w 1809181"/>
                <a:gd name="connsiteY525" fmla="*/ 965146 h 2311974"/>
                <a:gd name="connsiteX526" fmla="*/ 296393 w 1809181"/>
                <a:gd name="connsiteY526" fmla="*/ 970008 h 2311974"/>
                <a:gd name="connsiteX527" fmla="*/ 296393 w 1809181"/>
                <a:gd name="connsiteY527" fmla="*/ 977302 h 2311974"/>
                <a:gd name="connsiteX528" fmla="*/ 317733 w 1809181"/>
                <a:gd name="connsiteY528" fmla="*/ 991888 h 2311974"/>
                <a:gd name="connsiteX529" fmla="*/ 317733 w 1809181"/>
                <a:gd name="connsiteY529" fmla="*/ 943266 h 2311974"/>
                <a:gd name="connsiteX530" fmla="*/ 329589 w 1809181"/>
                <a:gd name="connsiteY530" fmla="*/ 935973 h 2311974"/>
                <a:gd name="connsiteX531" fmla="*/ 336702 w 1809181"/>
                <a:gd name="connsiteY531" fmla="*/ 921386 h 2311974"/>
                <a:gd name="connsiteX532" fmla="*/ 353300 w 1809181"/>
                <a:gd name="connsiteY532" fmla="*/ 921386 h 2311974"/>
                <a:gd name="connsiteX533" fmla="*/ 358043 w 1809181"/>
                <a:gd name="connsiteY533" fmla="*/ 909231 h 2311974"/>
                <a:gd name="connsiteX534" fmla="*/ 386496 w 1809181"/>
                <a:gd name="connsiteY534" fmla="*/ 909231 h 2311974"/>
                <a:gd name="connsiteX535" fmla="*/ 386496 w 1809181"/>
                <a:gd name="connsiteY535" fmla="*/ 899507 h 2311974"/>
                <a:gd name="connsiteX536" fmla="*/ 374641 w 1809181"/>
                <a:gd name="connsiteY536" fmla="*/ 894644 h 2311974"/>
                <a:gd name="connsiteX537" fmla="*/ 384125 w 1809181"/>
                <a:gd name="connsiteY537" fmla="*/ 882489 h 2311974"/>
                <a:gd name="connsiteX538" fmla="*/ 367527 w 1809181"/>
                <a:gd name="connsiteY538" fmla="*/ 872764 h 2311974"/>
                <a:gd name="connsiteX539" fmla="*/ 374641 w 1809181"/>
                <a:gd name="connsiteY539" fmla="*/ 865471 h 2311974"/>
                <a:gd name="connsiteX540" fmla="*/ 379383 w 1809181"/>
                <a:gd name="connsiteY540" fmla="*/ 867902 h 2311974"/>
                <a:gd name="connsiteX541" fmla="*/ 384125 w 1809181"/>
                <a:gd name="connsiteY541" fmla="*/ 860609 h 2311974"/>
                <a:gd name="connsiteX542" fmla="*/ 379383 w 1809181"/>
                <a:gd name="connsiteY542" fmla="*/ 860609 h 2311974"/>
                <a:gd name="connsiteX543" fmla="*/ 391239 w 1809181"/>
                <a:gd name="connsiteY543" fmla="*/ 853316 h 2311974"/>
                <a:gd name="connsiteX544" fmla="*/ 393610 w 1809181"/>
                <a:gd name="connsiteY544" fmla="*/ 846022 h 2311974"/>
                <a:gd name="connsiteX545" fmla="*/ 400723 w 1809181"/>
                <a:gd name="connsiteY545" fmla="*/ 858178 h 2311974"/>
                <a:gd name="connsiteX546" fmla="*/ 407837 w 1809181"/>
                <a:gd name="connsiteY546" fmla="*/ 853316 h 2311974"/>
                <a:gd name="connsiteX547" fmla="*/ 407837 w 1809181"/>
                <a:gd name="connsiteY547" fmla="*/ 831436 h 2311974"/>
                <a:gd name="connsiteX548" fmla="*/ 414950 w 1809181"/>
                <a:gd name="connsiteY548" fmla="*/ 831436 h 2311974"/>
                <a:gd name="connsiteX549" fmla="*/ 414950 w 1809181"/>
                <a:gd name="connsiteY549" fmla="*/ 811987 h 2311974"/>
                <a:gd name="connsiteX550" fmla="*/ 422063 w 1809181"/>
                <a:gd name="connsiteY550" fmla="*/ 809556 h 2311974"/>
                <a:gd name="connsiteX551" fmla="*/ 429177 w 1809181"/>
                <a:gd name="connsiteY551" fmla="*/ 802263 h 2311974"/>
                <a:gd name="connsiteX552" fmla="*/ 445775 w 1809181"/>
                <a:gd name="connsiteY552" fmla="*/ 804694 h 2311974"/>
                <a:gd name="connsiteX553" fmla="*/ 445775 w 1809181"/>
                <a:gd name="connsiteY553" fmla="*/ 809556 h 2311974"/>
                <a:gd name="connsiteX554" fmla="*/ 452888 w 1809181"/>
                <a:gd name="connsiteY554" fmla="*/ 804694 h 2311974"/>
                <a:gd name="connsiteX555" fmla="*/ 460002 w 1809181"/>
                <a:gd name="connsiteY555" fmla="*/ 804694 h 2311974"/>
                <a:gd name="connsiteX556" fmla="*/ 460002 w 1809181"/>
                <a:gd name="connsiteY556" fmla="*/ 802263 h 2311974"/>
                <a:gd name="connsiteX557" fmla="*/ 474229 w 1809181"/>
                <a:gd name="connsiteY557" fmla="*/ 797400 h 2311974"/>
                <a:gd name="connsiteX558" fmla="*/ 469486 w 1809181"/>
                <a:gd name="connsiteY558" fmla="*/ 777952 h 2311974"/>
                <a:gd name="connsiteX559" fmla="*/ 462373 w 1809181"/>
                <a:gd name="connsiteY559" fmla="*/ 770658 h 2311974"/>
                <a:gd name="connsiteX560" fmla="*/ 467115 w 1809181"/>
                <a:gd name="connsiteY560" fmla="*/ 768227 h 2311974"/>
                <a:gd name="connsiteX561" fmla="*/ 493198 w 1809181"/>
                <a:gd name="connsiteY561" fmla="*/ 763365 h 2311974"/>
                <a:gd name="connsiteX562" fmla="*/ 535878 w 1809181"/>
                <a:gd name="connsiteY562" fmla="*/ 741485 h 2311974"/>
                <a:gd name="connsiteX563" fmla="*/ 524023 w 1809181"/>
                <a:gd name="connsiteY563" fmla="*/ 726899 h 2311974"/>
                <a:gd name="connsiteX564" fmla="*/ 469486 w 1809181"/>
                <a:gd name="connsiteY564" fmla="*/ 705019 h 2311974"/>
                <a:gd name="connsiteX565" fmla="*/ 493198 w 1809181"/>
                <a:gd name="connsiteY565" fmla="*/ 680708 h 2311974"/>
                <a:gd name="connsiteX566" fmla="*/ 500311 w 1809181"/>
                <a:gd name="connsiteY566" fmla="*/ 673414 h 2311974"/>
                <a:gd name="connsiteX567" fmla="*/ 528765 w 1809181"/>
                <a:gd name="connsiteY567" fmla="*/ 670983 h 2311974"/>
                <a:gd name="connsiteX568" fmla="*/ 616497 w 1809181"/>
                <a:gd name="connsiteY568" fmla="*/ 692863 h 2311974"/>
                <a:gd name="connsiteX569" fmla="*/ 630724 w 1809181"/>
                <a:gd name="connsiteY569" fmla="*/ 688001 h 2311974"/>
                <a:gd name="connsiteX570" fmla="*/ 630724 w 1809181"/>
                <a:gd name="connsiteY570" fmla="*/ 695294 h 2311974"/>
                <a:gd name="connsiteX571" fmla="*/ 640208 w 1809181"/>
                <a:gd name="connsiteY571" fmla="*/ 695294 h 2311974"/>
                <a:gd name="connsiteX572" fmla="*/ 644951 w 1809181"/>
                <a:gd name="connsiteY572" fmla="*/ 678277 h 2311974"/>
                <a:gd name="connsiteX573" fmla="*/ 652064 w 1809181"/>
                <a:gd name="connsiteY573" fmla="*/ 666121 h 2311974"/>
                <a:gd name="connsiteX574" fmla="*/ 663920 w 1809181"/>
                <a:gd name="connsiteY574" fmla="*/ 688001 h 2311974"/>
                <a:gd name="connsiteX575" fmla="*/ 671033 w 1809181"/>
                <a:gd name="connsiteY575" fmla="*/ 685570 h 2311974"/>
                <a:gd name="connsiteX576" fmla="*/ 685260 w 1809181"/>
                <a:gd name="connsiteY576" fmla="*/ 700156 h 2311974"/>
                <a:gd name="connsiteX577" fmla="*/ 685260 w 1809181"/>
                <a:gd name="connsiteY577" fmla="*/ 700156 h 2311974"/>
                <a:gd name="connsiteX578" fmla="*/ 671033 w 1809181"/>
                <a:gd name="connsiteY578" fmla="*/ 685570 h 2311974"/>
                <a:gd name="connsiteX579" fmla="*/ 663920 w 1809181"/>
                <a:gd name="connsiteY579" fmla="*/ 688001 h 2311974"/>
                <a:gd name="connsiteX580" fmla="*/ 652064 w 1809181"/>
                <a:gd name="connsiteY580" fmla="*/ 666121 h 2311974"/>
                <a:gd name="connsiteX581" fmla="*/ 652064 w 1809181"/>
                <a:gd name="connsiteY581" fmla="*/ 658827 h 2311974"/>
                <a:gd name="connsiteX582" fmla="*/ 673404 w 1809181"/>
                <a:gd name="connsiteY582" fmla="*/ 646672 h 2311974"/>
                <a:gd name="connsiteX583" fmla="*/ 666291 w 1809181"/>
                <a:gd name="connsiteY583" fmla="*/ 639379 h 2311974"/>
                <a:gd name="connsiteX584" fmla="*/ 697116 w 1809181"/>
                <a:gd name="connsiteY584" fmla="*/ 629654 h 2311974"/>
                <a:gd name="connsiteX585" fmla="*/ 692374 w 1809181"/>
                <a:gd name="connsiteY585" fmla="*/ 615068 h 2311974"/>
                <a:gd name="connsiteX586" fmla="*/ 659178 w 1809181"/>
                <a:gd name="connsiteY586" fmla="*/ 610205 h 2311974"/>
                <a:gd name="connsiteX587" fmla="*/ 656806 w 1809181"/>
                <a:gd name="connsiteY587" fmla="*/ 595619 h 2311974"/>
                <a:gd name="connsiteX588" fmla="*/ 666291 w 1809181"/>
                <a:gd name="connsiteY588" fmla="*/ 534841 h 2311974"/>
                <a:gd name="connsiteX589" fmla="*/ 656806 w 1809181"/>
                <a:gd name="connsiteY589" fmla="*/ 525117 h 2311974"/>
                <a:gd name="connsiteX590" fmla="*/ 656806 w 1809181"/>
                <a:gd name="connsiteY590" fmla="*/ 503237 h 2311974"/>
                <a:gd name="connsiteX591" fmla="*/ 640208 w 1809181"/>
                <a:gd name="connsiteY591" fmla="*/ 503237 h 2311974"/>
                <a:gd name="connsiteX592" fmla="*/ 644951 w 1809181"/>
                <a:gd name="connsiteY592" fmla="*/ 471633 h 2311974"/>
                <a:gd name="connsiteX593" fmla="*/ 637837 w 1809181"/>
                <a:gd name="connsiteY593" fmla="*/ 464340 h 2311974"/>
                <a:gd name="connsiteX594" fmla="*/ 640208 w 1809181"/>
                <a:gd name="connsiteY594" fmla="*/ 444891 h 2311974"/>
                <a:gd name="connsiteX595" fmla="*/ 659178 w 1809181"/>
                <a:gd name="connsiteY595" fmla="*/ 444891 h 2311974"/>
                <a:gd name="connsiteX596" fmla="*/ 678147 w 1809181"/>
                <a:gd name="connsiteY596" fmla="*/ 430304 h 2311974"/>
                <a:gd name="connsiteX597" fmla="*/ 680518 w 1809181"/>
                <a:gd name="connsiteY597" fmla="*/ 427873 h 2311974"/>
                <a:gd name="connsiteX598" fmla="*/ 659178 w 1809181"/>
                <a:gd name="connsiteY598" fmla="*/ 423011 h 2311974"/>
                <a:gd name="connsiteX599" fmla="*/ 666291 w 1809181"/>
                <a:gd name="connsiteY599" fmla="*/ 405993 h 2311974"/>
                <a:gd name="connsiteX600" fmla="*/ 692374 w 1809181"/>
                <a:gd name="connsiteY600" fmla="*/ 408424 h 2311974"/>
                <a:gd name="connsiteX601" fmla="*/ 687631 w 1809181"/>
                <a:gd name="connsiteY601" fmla="*/ 388975 h 2311974"/>
                <a:gd name="connsiteX602" fmla="*/ 687631 w 1809181"/>
                <a:gd name="connsiteY602" fmla="*/ 374389 h 2311974"/>
                <a:gd name="connsiteX603" fmla="*/ 704229 w 1809181"/>
                <a:gd name="connsiteY603" fmla="*/ 374389 h 2311974"/>
                <a:gd name="connsiteX604" fmla="*/ 706600 w 1809181"/>
                <a:gd name="connsiteY604" fmla="*/ 367096 h 2311974"/>
                <a:gd name="connsiteX605" fmla="*/ 713714 w 1809181"/>
                <a:gd name="connsiteY605" fmla="*/ 364665 h 2311974"/>
                <a:gd name="connsiteX606" fmla="*/ 711343 w 1809181"/>
                <a:gd name="connsiteY606" fmla="*/ 347647 h 2311974"/>
                <a:gd name="connsiteX607" fmla="*/ 739796 w 1809181"/>
                <a:gd name="connsiteY607" fmla="*/ 337922 h 2311974"/>
                <a:gd name="connsiteX608" fmla="*/ 727941 w 1809181"/>
                <a:gd name="connsiteY608" fmla="*/ 333060 h 2311974"/>
                <a:gd name="connsiteX609" fmla="*/ 725569 w 1809181"/>
                <a:gd name="connsiteY609" fmla="*/ 311180 h 2311974"/>
                <a:gd name="connsiteX610" fmla="*/ 718456 w 1809181"/>
                <a:gd name="connsiteY610" fmla="*/ 308749 h 2311974"/>
                <a:gd name="connsiteX611" fmla="*/ 725569 w 1809181"/>
                <a:gd name="connsiteY611" fmla="*/ 299025 h 2311974"/>
                <a:gd name="connsiteX612" fmla="*/ 725569 w 1809181"/>
                <a:gd name="connsiteY612" fmla="*/ 296594 h 2311974"/>
                <a:gd name="connsiteX613" fmla="*/ 713714 w 1809181"/>
                <a:gd name="connsiteY613" fmla="*/ 291732 h 2311974"/>
                <a:gd name="connsiteX614" fmla="*/ 704229 w 1809181"/>
                <a:gd name="connsiteY614" fmla="*/ 299025 h 2311974"/>
                <a:gd name="connsiteX615" fmla="*/ 692374 w 1809181"/>
                <a:gd name="connsiteY615" fmla="*/ 282007 h 2311974"/>
                <a:gd name="connsiteX616" fmla="*/ 706600 w 1809181"/>
                <a:gd name="connsiteY616" fmla="*/ 255265 h 2311974"/>
                <a:gd name="connsiteX617" fmla="*/ 713714 w 1809181"/>
                <a:gd name="connsiteY617" fmla="*/ 267421 h 2311974"/>
                <a:gd name="connsiteX618" fmla="*/ 732683 w 1809181"/>
                <a:gd name="connsiteY618" fmla="*/ 240679 h 2311974"/>
                <a:gd name="connsiteX619" fmla="*/ 742167 w 1809181"/>
                <a:gd name="connsiteY619" fmla="*/ 240679 h 2311974"/>
                <a:gd name="connsiteX620" fmla="*/ 742167 w 1809181"/>
                <a:gd name="connsiteY620" fmla="*/ 233385 h 2311974"/>
                <a:gd name="connsiteX621" fmla="*/ 720827 w 1809181"/>
                <a:gd name="connsiteY621" fmla="*/ 218799 h 2311974"/>
                <a:gd name="connsiteX622" fmla="*/ 727941 w 1809181"/>
                <a:gd name="connsiteY622" fmla="*/ 199350 h 2311974"/>
                <a:gd name="connsiteX623" fmla="*/ 754023 w 1809181"/>
                <a:gd name="connsiteY623" fmla="*/ 199350 h 2311974"/>
                <a:gd name="connsiteX624" fmla="*/ 761137 w 1809181"/>
                <a:gd name="connsiteY624" fmla="*/ 192057 h 2311974"/>
                <a:gd name="connsiteX625" fmla="*/ 732683 w 1809181"/>
                <a:gd name="connsiteY625" fmla="*/ 150728 h 2311974"/>
                <a:gd name="connsiteX626" fmla="*/ 742167 w 1809181"/>
                <a:gd name="connsiteY626" fmla="*/ 131279 h 2311974"/>
                <a:gd name="connsiteX627" fmla="*/ 775363 w 1809181"/>
                <a:gd name="connsiteY627" fmla="*/ 116693 h 2311974"/>
                <a:gd name="connsiteX628" fmla="*/ 780106 w 1809181"/>
                <a:gd name="connsiteY628" fmla="*/ 131279 h 2311974"/>
                <a:gd name="connsiteX629" fmla="*/ 801446 w 1809181"/>
                <a:gd name="connsiteY629" fmla="*/ 116693 h 2311974"/>
                <a:gd name="connsiteX630" fmla="*/ 796704 w 1809181"/>
                <a:gd name="connsiteY630" fmla="*/ 109399 h 2311974"/>
                <a:gd name="connsiteX631" fmla="*/ 813302 w 1809181"/>
                <a:gd name="connsiteY631" fmla="*/ 102106 h 2311974"/>
                <a:gd name="connsiteX632" fmla="*/ 813302 w 1809181"/>
                <a:gd name="connsiteY632" fmla="*/ 94813 h 2311974"/>
                <a:gd name="connsiteX633" fmla="*/ 822786 w 1809181"/>
                <a:gd name="connsiteY633" fmla="*/ 87519 h 2311974"/>
                <a:gd name="connsiteX634" fmla="*/ 808559 w 1809181"/>
                <a:gd name="connsiteY634" fmla="*/ 53484 h 2311974"/>
                <a:gd name="connsiteX635" fmla="*/ 806188 w 1809181"/>
                <a:gd name="connsiteY635" fmla="*/ 7293 h 2311974"/>
                <a:gd name="connsiteX636" fmla="*/ 848869 w 1809181"/>
                <a:gd name="connsiteY636" fmla="*/ 17018 h 2311974"/>
                <a:gd name="connsiteX637" fmla="*/ 870209 w 1809181"/>
                <a:gd name="connsiteY637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234743 w 1809181"/>
                <a:gd name="connsiteY414" fmla="*/ 1944879 h 2311974"/>
                <a:gd name="connsiteX415" fmla="*/ 227630 w 1809181"/>
                <a:gd name="connsiteY415" fmla="*/ 1957034 h 2311974"/>
                <a:gd name="connsiteX416" fmla="*/ 208661 w 1809181"/>
                <a:gd name="connsiteY416" fmla="*/ 1944879 h 2311974"/>
                <a:gd name="connsiteX417" fmla="*/ 173094 w 1809181"/>
                <a:gd name="connsiteY417" fmla="*/ 1952172 h 2311974"/>
                <a:gd name="connsiteX418" fmla="*/ 139898 w 1809181"/>
                <a:gd name="connsiteY418" fmla="*/ 1893826 h 2311974"/>
                <a:gd name="connsiteX419" fmla="*/ 76737 w 1809181"/>
                <a:gd name="connsiteY419" fmla="*/ 1842634 h 2311974"/>
                <a:gd name="connsiteX420" fmla="*/ 78248 w 1809181"/>
                <a:gd name="connsiteY420" fmla="*/ 1813599 h 2311974"/>
                <a:gd name="connsiteX421" fmla="*/ 71134 w 1809181"/>
                <a:gd name="connsiteY421" fmla="*/ 1813599 h 2311974"/>
                <a:gd name="connsiteX422" fmla="*/ 64021 w 1809181"/>
                <a:gd name="connsiteY422" fmla="*/ 1764977 h 2311974"/>
                <a:gd name="connsiteX423" fmla="*/ 23712 w 1809181"/>
                <a:gd name="connsiteY423" fmla="*/ 1772271 h 2311974"/>
                <a:gd name="connsiteX424" fmla="*/ 23712 w 1809181"/>
                <a:gd name="connsiteY424" fmla="*/ 1750391 h 2311974"/>
                <a:gd name="connsiteX425" fmla="*/ 26083 w 1809181"/>
                <a:gd name="connsiteY425" fmla="*/ 1747960 h 2311974"/>
                <a:gd name="connsiteX426" fmla="*/ 30825 w 1809181"/>
                <a:gd name="connsiteY426" fmla="*/ 1733373 h 2311974"/>
                <a:gd name="connsiteX427" fmla="*/ 30825 w 1809181"/>
                <a:gd name="connsiteY427" fmla="*/ 1723649 h 2311974"/>
                <a:gd name="connsiteX428" fmla="*/ 18969 w 1809181"/>
                <a:gd name="connsiteY428" fmla="*/ 1723649 h 2311974"/>
                <a:gd name="connsiteX429" fmla="*/ 16598 w 1809181"/>
                <a:gd name="connsiteY429" fmla="*/ 1701769 h 2311974"/>
                <a:gd name="connsiteX430" fmla="*/ 4743 w 1809181"/>
                <a:gd name="connsiteY430" fmla="*/ 1701769 h 2311974"/>
                <a:gd name="connsiteX431" fmla="*/ 0 w 1809181"/>
                <a:gd name="connsiteY431" fmla="*/ 1684751 h 2311974"/>
                <a:gd name="connsiteX432" fmla="*/ 23712 w 1809181"/>
                <a:gd name="connsiteY432" fmla="*/ 1675027 h 2311974"/>
                <a:gd name="connsiteX433" fmla="*/ 23712 w 1809181"/>
                <a:gd name="connsiteY433" fmla="*/ 1672596 h 2311974"/>
                <a:gd name="connsiteX434" fmla="*/ 47423 w 1809181"/>
                <a:gd name="connsiteY434" fmla="*/ 1672596 h 2311974"/>
                <a:gd name="connsiteX435" fmla="*/ 40310 w 1809181"/>
                <a:gd name="connsiteY435" fmla="*/ 1638560 h 2311974"/>
                <a:gd name="connsiteX436" fmla="*/ 18969 w 1809181"/>
                <a:gd name="connsiteY436" fmla="*/ 1643422 h 2311974"/>
                <a:gd name="connsiteX437" fmla="*/ 16598 w 1809181"/>
                <a:gd name="connsiteY437" fmla="*/ 1611818 h 2311974"/>
                <a:gd name="connsiteX438" fmla="*/ 23712 w 1809181"/>
                <a:gd name="connsiteY438" fmla="*/ 1611818 h 2311974"/>
                <a:gd name="connsiteX439" fmla="*/ 11856 w 1809181"/>
                <a:gd name="connsiteY439" fmla="*/ 1602094 h 2311974"/>
                <a:gd name="connsiteX440" fmla="*/ 23712 w 1809181"/>
                <a:gd name="connsiteY440" fmla="*/ 1597232 h 2311974"/>
                <a:gd name="connsiteX441" fmla="*/ 16598 w 1809181"/>
                <a:gd name="connsiteY441" fmla="*/ 1582645 h 2311974"/>
                <a:gd name="connsiteX442" fmla="*/ 18969 w 1809181"/>
                <a:gd name="connsiteY442" fmla="*/ 1570489 h 2311974"/>
                <a:gd name="connsiteX443" fmla="*/ 18969 w 1809181"/>
                <a:gd name="connsiteY443" fmla="*/ 1553472 h 2311974"/>
                <a:gd name="connsiteX444" fmla="*/ 30825 w 1809181"/>
                <a:gd name="connsiteY444" fmla="*/ 1548610 h 2311974"/>
                <a:gd name="connsiteX445" fmla="*/ 30825 w 1809181"/>
                <a:gd name="connsiteY445" fmla="*/ 1541316 h 2311974"/>
                <a:gd name="connsiteX446" fmla="*/ 37939 w 1809181"/>
                <a:gd name="connsiteY446" fmla="*/ 1548610 h 2311974"/>
                <a:gd name="connsiteX447" fmla="*/ 52165 w 1809181"/>
                <a:gd name="connsiteY447" fmla="*/ 1541316 h 2311974"/>
                <a:gd name="connsiteX448" fmla="*/ 47423 w 1809181"/>
                <a:gd name="connsiteY448" fmla="*/ 1541316 h 2311974"/>
                <a:gd name="connsiteX449" fmla="*/ 54537 w 1809181"/>
                <a:gd name="connsiteY449" fmla="*/ 1538885 h 2311974"/>
                <a:gd name="connsiteX450" fmla="*/ 59279 w 1809181"/>
                <a:gd name="connsiteY450" fmla="*/ 1546179 h 2311974"/>
                <a:gd name="connsiteX451" fmla="*/ 66392 w 1809181"/>
                <a:gd name="connsiteY451" fmla="*/ 1546179 h 2311974"/>
                <a:gd name="connsiteX452" fmla="*/ 80619 w 1809181"/>
                <a:gd name="connsiteY452" fmla="*/ 1553472 h 2311974"/>
                <a:gd name="connsiteX453" fmla="*/ 85361 w 1809181"/>
                <a:gd name="connsiteY453" fmla="*/ 1548610 h 2311974"/>
                <a:gd name="connsiteX454" fmla="*/ 94846 w 1809181"/>
                <a:gd name="connsiteY454" fmla="*/ 1560765 h 2311974"/>
                <a:gd name="connsiteX455" fmla="*/ 99588 w 1809181"/>
                <a:gd name="connsiteY455" fmla="*/ 1570489 h 2311974"/>
                <a:gd name="connsiteX456" fmla="*/ 106702 w 1809181"/>
                <a:gd name="connsiteY456" fmla="*/ 1568058 h 2311974"/>
                <a:gd name="connsiteX457" fmla="*/ 113815 w 1809181"/>
                <a:gd name="connsiteY457" fmla="*/ 1575352 h 2311974"/>
                <a:gd name="connsiteX458" fmla="*/ 128042 w 1809181"/>
                <a:gd name="connsiteY458" fmla="*/ 1570489 h 2311974"/>
                <a:gd name="connsiteX459" fmla="*/ 132784 w 1809181"/>
                <a:gd name="connsiteY459" fmla="*/ 1582645 h 2311974"/>
                <a:gd name="connsiteX460" fmla="*/ 154124 w 1809181"/>
                <a:gd name="connsiteY460" fmla="*/ 1587507 h 2311974"/>
                <a:gd name="connsiteX461" fmla="*/ 154124 w 1809181"/>
                <a:gd name="connsiteY461" fmla="*/ 1570489 h 2311974"/>
                <a:gd name="connsiteX462" fmla="*/ 163609 w 1809181"/>
                <a:gd name="connsiteY462" fmla="*/ 1570489 h 2311974"/>
                <a:gd name="connsiteX463" fmla="*/ 173094 w 1809181"/>
                <a:gd name="connsiteY463" fmla="*/ 1553472 h 2311974"/>
                <a:gd name="connsiteX464" fmla="*/ 161238 w 1809181"/>
                <a:gd name="connsiteY464" fmla="*/ 1473246 h 2311974"/>
                <a:gd name="connsiteX465" fmla="*/ 168351 w 1809181"/>
                <a:gd name="connsiteY465" fmla="*/ 1478108 h 2311974"/>
                <a:gd name="connsiteX466" fmla="*/ 173094 w 1809181"/>
                <a:gd name="connsiteY466" fmla="*/ 1465952 h 2311974"/>
                <a:gd name="connsiteX467" fmla="*/ 180207 w 1809181"/>
                <a:gd name="connsiteY467" fmla="*/ 1470814 h 2311974"/>
                <a:gd name="connsiteX468" fmla="*/ 180207 w 1809181"/>
                <a:gd name="connsiteY468" fmla="*/ 1465952 h 2311974"/>
                <a:gd name="connsiteX469" fmla="*/ 194434 w 1809181"/>
                <a:gd name="connsiteY469" fmla="*/ 1465952 h 2311974"/>
                <a:gd name="connsiteX470" fmla="*/ 180207 w 1809181"/>
                <a:gd name="connsiteY470" fmla="*/ 1376002 h 2311974"/>
                <a:gd name="connsiteX471" fmla="*/ 161238 w 1809181"/>
                <a:gd name="connsiteY471" fmla="*/ 1380864 h 2311974"/>
                <a:gd name="connsiteX472" fmla="*/ 161238 w 1809181"/>
                <a:gd name="connsiteY472" fmla="*/ 1373571 h 2311974"/>
                <a:gd name="connsiteX473" fmla="*/ 135155 w 1809181"/>
                <a:gd name="connsiteY473" fmla="*/ 1373571 h 2311974"/>
                <a:gd name="connsiteX474" fmla="*/ 132784 w 1809181"/>
                <a:gd name="connsiteY474" fmla="*/ 1346829 h 2311974"/>
                <a:gd name="connsiteX475" fmla="*/ 132784 w 1809181"/>
                <a:gd name="connsiteY475" fmla="*/ 1334673 h 2311974"/>
                <a:gd name="connsiteX476" fmla="*/ 139898 w 1809181"/>
                <a:gd name="connsiteY476" fmla="*/ 1327380 h 2311974"/>
                <a:gd name="connsiteX477" fmla="*/ 135155 w 1809181"/>
                <a:gd name="connsiteY477" fmla="*/ 1305500 h 2311974"/>
                <a:gd name="connsiteX478" fmla="*/ 142269 w 1809181"/>
                <a:gd name="connsiteY478" fmla="*/ 1303069 h 2311974"/>
                <a:gd name="connsiteX479" fmla="*/ 139898 w 1809181"/>
                <a:gd name="connsiteY479" fmla="*/ 1298207 h 2311974"/>
                <a:gd name="connsiteX480" fmla="*/ 142269 w 1809181"/>
                <a:gd name="connsiteY480" fmla="*/ 1295775 h 2311974"/>
                <a:gd name="connsiteX481" fmla="*/ 149382 w 1809181"/>
                <a:gd name="connsiteY481" fmla="*/ 1295775 h 2311974"/>
                <a:gd name="connsiteX482" fmla="*/ 149382 w 1809181"/>
                <a:gd name="connsiteY482" fmla="*/ 1276327 h 2311974"/>
                <a:gd name="connsiteX483" fmla="*/ 142269 w 1809181"/>
                <a:gd name="connsiteY483" fmla="*/ 1276327 h 2311974"/>
                <a:gd name="connsiteX484" fmla="*/ 142269 w 1809181"/>
                <a:gd name="connsiteY484" fmla="*/ 1247154 h 2311974"/>
                <a:gd name="connsiteX485" fmla="*/ 154124 w 1809181"/>
                <a:gd name="connsiteY485" fmla="*/ 1242291 h 2311974"/>
                <a:gd name="connsiteX486" fmla="*/ 149382 w 1809181"/>
                <a:gd name="connsiteY486" fmla="*/ 1220411 h 2311974"/>
                <a:gd name="connsiteX487" fmla="*/ 180207 w 1809181"/>
                <a:gd name="connsiteY487" fmla="*/ 1215549 h 2311974"/>
                <a:gd name="connsiteX488" fmla="*/ 175465 w 1809181"/>
                <a:gd name="connsiteY488" fmla="*/ 1198532 h 2311974"/>
                <a:gd name="connsiteX489" fmla="*/ 161238 w 1809181"/>
                <a:gd name="connsiteY489" fmla="*/ 1193669 h 2311974"/>
                <a:gd name="connsiteX490" fmla="*/ 154124 w 1809181"/>
                <a:gd name="connsiteY490" fmla="*/ 1179083 h 2311974"/>
                <a:gd name="connsiteX491" fmla="*/ 132784 w 1809181"/>
                <a:gd name="connsiteY491" fmla="*/ 1179083 h 2311974"/>
                <a:gd name="connsiteX492" fmla="*/ 128042 w 1809181"/>
                <a:gd name="connsiteY492" fmla="*/ 1157203 h 2311974"/>
                <a:gd name="connsiteX493" fmla="*/ 118557 w 1809181"/>
                <a:gd name="connsiteY493" fmla="*/ 1157203 h 2311974"/>
                <a:gd name="connsiteX494" fmla="*/ 99588 w 1809181"/>
                <a:gd name="connsiteY494" fmla="*/ 1157203 h 2311974"/>
                <a:gd name="connsiteX495" fmla="*/ 94846 w 1809181"/>
                <a:gd name="connsiteY495" fmla="*/ 1132892 h 2311974"/>
                <a:gd name="connsiteX496" fmla="*/ 87732 w 1809181"/>
                <a:gd name="connsiteY496" fmla="*/ 1115874 h 2311974"/>
                <a:gd name="connsiteX497" fmla="*/ 85361 w 1809181"/>
                <a:gd name="connsiteY497" fmla="*/ 1084270 h 2311974"/>
                <a:gd name="connsiteX498" fmla="*/ 92475 w 1809181"/>
                <a:gd name="connsiteY498" fmla="*/ 1084270 h 2311974"/>
                <a:gd name="connsiteX499" fmla="*/ 94846 w 1809181"/>
                <a:gd name="connsiteY499" fmla="*/ 1074546 h 2311974"/>
                <a:gd name="connsiteX500" fmla="*/ 85361 w 1809181"/>
                <a:gd name="connsiteY500" fmla="*/ 1047803 h 2311974"/>
                <a:gd name="connsiteX501" fmla="*/ 80619 w 1809181"/>
                <a:gd name="connsiteY501" fmla="*/ 1025924 h 2311974"/>
                <a:gd name="connsiteX502" fmla="*/ 73506 w 1809181"/>
                <a:gd name="connsiteY502" fmla="*/ 1025924 h 2311974"/>
                <a:gd name="connsiteX503" fmla="*/ 71134 w 1809181"/>
                <a:gd name="connsiteY503" fmla="*/ 1021061 h 2311974"/>
                <a:gd name="connsiteX504" fmla="*/ 85361 w 1809181"/>
                <a:gd name="connsiteY504" fmla="*/ 999182 h 2311974"/>
                <a:gd name="connsiteX505" fmla="*/ 99588 w 1809181"/>
                <a:gd name="connsiteY505" fmla="*/ 1004044 h 2311974"/>
                <a:gd name="connsiteX506" fmla="*/ 101959 w 1809181"/>
                <a:gd name="connsiteY506" fmla="*/ 1011337 h 2311974"/>
                <a:gd name="connsiteX507" fmla="*/ 113815 w 1809181"/>
                <a:gd name="connsiteY507" fmla="*/ 1018630 h 2311974"/>
                <a:gd name="connsiteX508" fmla="*/ 132784 w 1809181"/>
                <a:gd name="connsiteY508" fmla="*/ 1018630 h 2311974"/>
                <a:gd name="connsiteX509" fmla="*/ 135155 w 1809181"/>
                <a:gd name="connsiteY509" fmla="*/ 1025924 h 2311974"/>
                <a:gd name="connsiteX510" fmla="*/ 147011 w 1809181"/>
                <a:gd name="connsiteY510" fmla="*/ 1021061 h 2311974"/>
                <a:gd name="connsiteX511" fmla="*/ 154124 w 1809181"/>
                <a:gd name="connsiteY511" fmla="*/ 1004044 h 2311974"/>
                <a:gd name="connsiteX512" fmla="*/ 208661 w 1809181"/>
                <a:gd name="connsiteY512" fmla="*/ 1006475 h 2311974"/>
                <a:gd name="connsiteX513" fmla="*/ 241857 w 1809181"/>
                <a:gd name="connsiteY513" fmla="*/ 1040510 h 2311974"/>
                <a:gd name="connsiteX514" fmla="*/ 244228 w 1809181"/>
                <a:gd name="connsiteY514" fmla="*/ 1028355 h 2311974"/>
                <a:gd name="connsiteX515" fmla="*/ 237114 w 1809181"/>
                <a:gd name="connsiteY515" fmla="*/ 1028355 h 2311974"/>
                <a:gd name="connsiteX516" fmla="*/ 234743 w 1809181"/>
                <a:gd name="connsiteY516" fmla="*/ 1021061 h 2311974"/>
                <a:gd name="connsiteX517" fmla="*/ 222888 w 1809181"/>
                <a:gd name="connsiteY517" fmla="*/ 1011337 h 2311974"/>
                <a:gd name="connsiteX518" fmla="*/ 227630 w 1809181"/>
                <a:gd name="connsiteY518" fmla="*/ 1004044 h 2311974"/>
                <a:gd name="connsiteX519" fmla="*/ 234743 w 1809181"/>
                <a:gd name="connsiteY519" fmla="*/ 1004044 h 2311974"/>
                <a:gd name="connsiteX520" fmla="*/ 237114 w 1809181"/>
                <a:gd name="connsiteY520" fmla="*/ 991888 h 2311974"/>
                <a:gd name="connsiteX521" fmla="*/ 256084 w 1809181"/>
                <a:gd name="connsiteY521" fmla="*/ 991888 h 2311974"/>
                <a:gd name="connsiteX522" fmla="*/ 258455 w 1809181"/>
                <a:gd name="connsiteY522" fmla="*/ 977302 h 2311974"/>
                <a:gd name="connsiteX523" fmla="*/ 265568 w 1809181"/>
                <a:gd name="connsiteY523" fmla="*/ 979733 h 2311974"/>
                <a:gd name="connsiteX524" fmla="*/ 275053 w 1809181"/>
                <a:gd name="connsiteY524" fmla="*/ 965146 h 2311974"/>
                <a:gd name="connsiteX525" fmla="*/ 296393 w 1809181"/>
                <a:gd name="connsiteY525" fmla="*/ 970008 h 2311974"/>
                <a:gd name="connsiteX526" fmla="*/ 296393 w 1809181"/>
                <a:gd name="connsiteY526" fmla="*/ 977302 h 2311974"/>
                <a:gd name="connsiteX527" fmla="*/ 317733 w 1809181"/>
                <a:gd name="connsiteY527" fmla="*/ 991888 h 2311974"/>
                <a:gd name="connsiteX528" fmla="*/ 317733 w 1809181"/>
                <a:gd name="connsiteY528" fmla="*/ 943266 h 2311974"/>
                <a:gd name="connsiteX529" fmla="*/ 329589 w 1809181"/>
                <a:gd name="connsiteY529" fmla="*/ 935973 h 2311974"/>
                <a:gd name="connsiteX530" fmla="*/ 336702 w 1809181"/>
                <a:gd name="connsiteY530" fmla="*/ 921386 h 2311974"/>
                <a:gd name="connsiteX531" fmla="*/ 353300 w 1809181"/>
                <a:gd name="connsiteY531" fmla="*/ 921386 h 2311974"/>
                <a:gd name="connsiteX532" fmla="*/ 358043 w 1809181"/>
                <a:gd name="connsiteY532" fmla="*/ 909231 h 2311974"/>
                <a:gd name="connsiteX533" fmla="*/ 386496 w 1809181"/>
                <a:gd name="connsiteY533" fmla="*/ 909231 h 2311974"/>
                <a:gd name="connsiteX534" fmla="*/ 386496 w 1809181"/>
                <a:gd name="connsiteY534" fmla="*/ 899507 h 2311974"/>
                <a:gd name="connsiteX535" fmla="*/ 374641 w 1809181"/>
                <a:gd name="connsiteY535" fmla="*/ 894644 h 2311974"/>
                <a:gd name="connsiteX536" fmla="*/ 384125 w 1809181"/>
                <a:gd name="connsiteY536" fmla="*/ 882489 h 2311974"/>
                <a:gd name="connsiteX537" fmla="*/ 367527 w 1809181"/>
                <a:gd name="connsiteY537" fmla="*/ 872764 h 2311974"/>
                <a:gd name="connsiteX538" fmla="*/ 374641 w 1809181"/>
                <a:gd name="connsiteY538" fmla="*/ 865471 h 2311974"/>
                <a:gd name="connsiteX539" fmla="*/ 379383 w 1809181"/>
                <a:gd name="connsiteY539" fmla="*/ 867902 h 2311974"/>
                <a:gd name="connsiteX540" fmla="*/ 384125 w 1809181"/>
                <a:gd name="connsiteY540" fmla="*/ 860609 h 2311974"/>
                <a:gd name="connsiteX541" fmla="*/ 379383 w 1809181"/>
                <a:gd name="connsiteY541" fmla="*/ 860609 h 2311974"/>
                <a:gd name="connsiteX542" fmla="*/ 391239 w 1809181"/>
                <a:gd name="connsiteY542" fmla="*/ 853316 h 2311974"/>
                <a:gd name="connsiteX543" fmla="*/ 393610 w 1809181"/>
                <a:gd name="connsiteY543" fmla="*/ 846022 h 2311974"/>
                <a:gd name="connsiteX544" fmla="*/ 400723 w 1809181"/>
                <a:gd name="connsiteY544" fmla="*/ 858178 h 2311974"/>
                <a:gd name="connsiteX545" fmla="*/ 407837 w 1809181"/>
                <a:gd name="connsiteY545" fmla="*/ 853316 h 2311974"/>
                <a:gd name="connsiteX546" fmla="*/ 407837 w 1809181"/>
                <a:gd name="connsiteY546" fmla="*/ 831436 h 2311974"/>
                <a:gd name="connsiteX547" fmla="*/ 414950 w 1809181"/>
                <a:gd name="connsiteY547" fmla="*/ 831436 h 2311974"/>
                <a:gd name="connsiteX548" fmla="*/ 414950 w 1809181"/>
                <a:gd name="connsiteY548" fmla="*/ 811987 h 2311974"/>
                <a:gd name="connsiteX549" fmla="*/ 422063 w 1809181"/>
                <a:gd name="connsiteY549" fmla="*/ 809556 h 2311974"/>
                <a:gd name="connsiteX550" fmla="*/ 429177 w 1809181"/>
                <a:gd name="connsiteY550" fmla="*/ 802263 h 2311974"/>
                <a:gd name="connsiteX551" fmla="*/ 445775 w 1809181"/>
                <a:gd name="connsiteY551" fmla="*/ 804694 h 2311974"/>
                <a:gd name="connsiteX552" fmla="*/ 445775 w 1809181"/>
                <a:gd name="connsiteY552" fmla="*/ 809556 h 2311974"/>
                <a:gd name="connsiteX553" fmla="*/ 452888 w 1809181"/>
                <a:gd name="connsiteY553" fmla="*/ 804694 h 2311974"/>
                <a:gd name="connsiteX554" fmla="*/ 460002 w 1809181"/>
                <a:gd name="connsiteY554" fmla="*/ 804694 h 2311974"/>
                <a:gd name="connsiteX555" fmla="*/ 460002 w 1809181"/>
                <a:gd name="connsiteY555" fmla="*/ 802263 h 2311974"/>
                <a:gd name="connsiteX556" fmla="*/ 474229 w 1809181"/>
                <a:gd name="connsiteY556" fmla="*/ 797400 h 2311974"/>
                <a:gd name="connsiteX557" fmla="*/ 469486 w 1809181"/>
                <a:gd name="connsiteY557" fmla="*/ 777952 h 2311974"/>
                <a:gd name="connsiteX558" fmla="*/ 462373 w 1809181"/>
                <a:gd name="connsiteY558" fmla="*/ 770658 h 2311974"/>
                <a:gd name="connsiteX559" fmla="*/ 467115 w 1809181"/>
                <a:gd name="connsiteY559" fmla="*/ 768227 h 2311974"/>
                <a:gd name="connsiteX560" fmla="*/ 493198 w 1809181"/>
                <a:gd name="connsiteY560" fmla="*/ 763365 h 2311974"/>
                <a:gd name="connsiteX561" fmla="*/ 535878 w 1809181"/>
                <a:gd name="connsiteY561" fmla="*/ 741485 h 2311974"/>
                <a:gd name="connsiteX562" fmla="*/ 524023 w 1809181"/>
                <a:gd name="connsiteY562" fmla="*/ 726899 h 2311974"/>
                <a:gd name="connsiteX563" fmla="*/ 469486 w 1809181"/>
                <a:gd name="connsiteY563" fmla="*/ 705019 h 2311974"/>
                <a:gd name="connsiteX564" fmla="*/ 493198 w 1809181"/>
                <a:gd name="connsiteY564" fmla="*/ 680708 h 2311974"/>
                <a:gd name="connsiteX565" fmla="*/ 500311 w 1809181"/>
                <a:gd name="connsiteY565" fmla="*/ 673414 h 2311974"/>
                <a:gd name="connsiteX566" fmla="*/ 528765 w 1809181"/>
                <a:gd name="connsiteY566" fmla="*/ 670983 h 2311974"/>
                <a:gd name="connsiteX567" fmla="*/ 616497 w 1809181"/>
                <a:gd name="connsiteY567" fmla="*/ 692863 h 2311974"/>
                <a:gd name="connsiteX568" fmla="*/ 630724 w 1809181"/>
                <a:gd name="connsiteY568" fmla="*/ 688001 h 2311974"/>
                <a:gd name="connsiteX569" fmla="*/ 630724 w 1809181"/>
                <a:gd name="connsiteY569" fmla="*/ 695294 h 2311974"/>
                <a:gd name="connsiteX570" fmla="*/ 640208 w 1809181"/>
                <a:gd name="connsiteY570" fmla="*/ 695294 h 2311974"/>
                <a:gd name="connsiteX571" fmla="*/ 644951 w 1809181"/>
                <a:gd name="connsiteY571" fmla="*/ 678277 h 2311974"/>
                <a:gd name="connsiteX572" fmla="*/ 652064 w 1809181"/>
                <a:gd name="connsiteY572" fmla="*/ 666121 h 2311974"/>
                <a:gd name="connsiteX573" fmla="*/ 663920 w 1809181"/>
                <a:gd name="connsiteY573" fmla="*/ 688001 h 2311974"/>
                <a:gd name="connsiteX574" fmla="*/ 671033 w 1809181"/>
                <a:gd name="connsiteY574" fmla="*/ 685570 h 2311974"/>
                <a:gd name="connsiteX575" fmla="*/ 685260 w 1809181"/>
                <a:gd name="connsiteY575" fmla="*/ 700156 h 2311974"/>
                <a:gd name="connsiteX576" fmla="*/ 685260 w 1809181"/>
                <a:gd name="connsiteY576" fmla="*/ 700156 h 2311974"/>
                <a:gd name="connsiteX577" fmla="*/ 671033 w 1809181"/>
                <a:gd name="connsiteY577" fmla="*/ 685570 h 2311974"/>
                <a:gd name="connsiteX578" fmla="*/ 663920 w 1809181"/>
                <a:gd name="connsiteY578" fmla="*/ 688001 h 2311974"/>
                <a:gd name="connsiteX579" fmla="*/ 652064 w 1809181"/>
                <a:gd name="connsiteY579" fmla="*/ 666121 h 2311974"/>
                <a:gd name="connsiteX580" fmla="*/ 652064 w 1809181"/>
                <a:gd name="connsiteY580" fmla="*/ 658827 h 2311974"/>
                <a:gd name="connsiteX581" fmla="*/ 673404 w 1809181"/>
                <a:gd name="connsiteY581" fmla="*/ 646672 h 2311974"/>
                <a:gd name="connsiteX582" fmla="*/ 666291 w 1809181"/>
                <a:gd name="connsiteY582" fmla="*/ 639379 h 2311974"/>
                <a:gd name="connsiteX583" fmla="*/ 697116 w 1809181"/>
                <a:gd name="connsiteY583" fmla="*/ 629654 h 2311974"/>
                <a:gd name="connsiteX584" fmla="*/ 692374 w 1809181"/>
                <a:gd name="connsiteY584" fmla="*/ 615068 h 2311974"/>
                <a:gd name="connsiteX585" fmla="*/ 659178 w 1809181"/>
                <a:gd name="connsiteY585" fmla="*/ 610205 h 2311974"/>
                <a:gd name="connsiteX586" fmla="*/ 656806 w 1809181"/>
                <a:gd name="connsiteY586" fmla="*/ 595619 h 2311974"/>
                <a:gd name="connsiteX587" fmla="*/ 666291 w 1809181"/>
                <a:gd name="connsiteY587" fmla="*/ 534841 h 2311974"/>
                <a:gd name="connsiteX588" fmla="*/ 656806 w 1809181"/>
                <a:gd name="connsiteY588" fmla="*/ 525117 h 2311974"/>
                <a:gd name="connsiteX589" fmla="*/ 656806 w 1809181"/>
                <a:gd name="connsiteY589" fmla="*/ 503237 h 2311974"/>
                <a:gd name="connsiteX590" fmla="*/ 640208 w 1809181"/>
                <a:gd name="connsiteY590" fmla="*/ 503237 h 2311974"/>
                <a:gd name="connsiteX591" fmla="*/ 644951 w 1809181"/>
                <a:gd name="connsiteY591" fmla="*/ 471633 h 2311974"/>
                <a:gd name="connsiteX592" fmla="*/ 637837 w 1809181"/>
                <a:gd name="connsiteY592" fmla="*/ 464340 h 2311974"/>
                <a:gd name="connsiteX593" fmla="*/ 640208 w 1809181"/>
                <a:gd name="connsiteY593" fmla="*/ 444891 h 2311974"/>
                <a:gd name="connsiteX594" fmla="*/ 659178 w 1809181"/>
                <a:gd name="connsiteY594" fmla="*/ 444891 h 2311974"/>
                <a:gd name="connsiteX595" fmla="*/ 678147 w 1809181"/>
                <a:gd name="connsiteY595" fmla="*/ 430304 h 2311974"/>
                <a:gd name="connsiteX596" fmla="*/ 680518 w 1809181"/>
                <a:gd name="connsiteY596" fmla="*/ 427873 h 2311974"/>
                <a:gd name="connsiteX597" fmla="*/ 659178 w 1809181"/>
                <a:gd name="connsiteY597" fmla="*/ 423011 h 2311974"/>
                <a:gd name="connsiteX598" fmla="*/ 666291 w 1809181"/>
                <a:gd name="connsiteY598" fmla="*/ 405993 h 2311974"/>
                <a:gd name="connsiteX599" fmla="*/ 692374 w 1809181"/>
                <a:gd name="connsiteY599" fmla="*/ 408424 h 2311974"/>
                <a:gd name="connsiteX600" fmla="*/ 687631 w 1809181"/>
                <a:gd name="connsiteY600" fmla="*/ 388975 h 2311974"/>
                <a:gd name="connsiteX601" fmla="*/ 687631 w 1809181"/>
                <a:gd name="connsiteY601" fmla="*/ 374389 h 2311974"/>
                <a:gd name="connsiteX602" fmla="*/ 704229 w 1809181"/>
                <a:gd name="connsiteY602" fmla="*/ 374389 h 2311974"/>
                <a:gd name="connsiteX603" fmla="*/ 706600 w 1809181"/>
                <a:gd name="connsiteY603" fmla="*/ 367096 h 2311974"/>
                <a:gd name="connsiteX604" fmla="*/ 713714 w 1809181"/>
                <a:gd name="connsiteY604" fmla="*/ 364665 h 2311974"/>
                <a:gd name="connsiteX605" fmla="*/ 711343 w 1809181"/>
                <a:gd name="connsiteY605" fmla="*/ 347647 h 2311974"/>
                <a:gd name="connsiteX606" fmla="*/ 739796 w 1809181"/>
                <a:gd name="connsiteY606" fmla="*/ 337922 h 2311974"/>
                <a:gd name="connsiteX607" fmla="*/ 727941 w 1809181"/>
                <a:gd name="connsiteY607" fmla="*/ 333060 h 2311974"/>
                <a:gd name="connsiteX608" fmla="*/ 725569 w 1809181"/>
                <a:gd name="connsiteY608" fmla="*/ 311180 h 2311974"/>
                <a:gd name="connsiteX609" fmla="*/ 718456 w 1809181"/>
                <a:gd name="connsiteY609" fmla="*/ 308749 h 2311974"/>
                <a:gd name="connsiteX610" fmla="*/ 725569 w 1809181"/>
                <a:gd name="connsiteY610" fmla="*/ 299025 h 2311974"/>
                <a:gd name="connsiteX611" fmla="*/ 725569 w 1809181"/>
                <a:gd name="connsiteY611" fmla="*/ 296594 h 2311974"/>
                <a:gd name="connsiteX612" fmla="*/ 713714 w 1809181"/>
                <a:gd name="connsiteY612" fmla="*/ 291732 h 2311974"/>
                <a:gd name="connsiteX613" fmla="*/ 704229 w 1809181"/>
                <a:gd name="connsiteY613" fmla="*/ 299025 h 2311974"/>
                <a:gd name="connsiteX614" fmla="*/ 692374 w 1809181"/>
                <a:gd name="connsiteY614" fmla="*/ 282007 h 2311974"/>
                <a:gd name="connsiteX615" fmla="*/ 706600 w 1809181"/>
                <a:gd name="connsiteY615" fmla="*/ 255265 h 2311974"/>
                <a:gd name="connsiteX616" fmla="*/ 713714 w 1809181"/>
                <a:gd name="connsiteY616" fmla="*/ 267421 h 2311974"/>
                <a:gd name="connsiteX617" fmla="*/ 732683 w 1809181"/>
                <a:gd name="connsiteY617" fmla="*/ 240679 h 2311974"/>
                <a:gd name="connsiteX618" fmla="*/ 742167 w 1809181"/>
                <a:gd name="connsiteY618" fmla="*/ 240679 h 2311974"/>
                <a:gd name="connsiteX619" fmla="*/ 742167 w 1809181"/>
                <a:gd name="connsiteY619" fmla="*/ 233385 h 2311974"/>
                <a:gd name="connsiteX620" fmla="*/ 720827 w 1809181"/>
                <a:gd name="connsiteY620" fmla="*/ 218799 h 2311974"/>
                <a:gd name="connsiteX621" fmla="*/ 727941 w 1809181"/>
                <a:gd name="connsiteY621" fmla="*/ 199350 h 2311974"/>
                <a:gd name="connsiteX622" fmla="*/ 754023 w 1809181"/>
                <a:gd name="connsiteY622" fmla="*/ 199350 h 2311974"/>
                <a:gd name="connsiteX623" fmla="*/ 761137 w 1809181"/>
                <a:gd name="connsiteY623" fmla="*/ 192057 h 2311974"/>
                <a:gd name="connsiteX624" fmla="*/ 732683 w 1809181"/>
                <a:gd name="connsiteY624" fmla="*/ 150728 h 2311974"/>
                <a:gd name="connsiteX625" fmla="*/ 742167 w 1809181"/>
                <a:gd name="connsiteY625" fmla="*/ 131279 h 2311974"/>
                <a:gd name="connsiteX626" fmla="*/ 775363 w 1809181"/>
                <a:gd name="connsiteY626" fmla="*/ 116693 h 2311974"/>
                <a:gd name="connsiteX627" fmla="*/ 780106 w 1809181"/>
                <a:gd name="connsiteY627" fmla="*/ 131279 h 2311974"/>
                <a:gd name="connsiteX628" fmla="*/ 801446 w 1809181"/>
                <a:gd name="connsiteY628" fmla="*/ 116693 h 2311974"/>
                <a:gd name="connsiteX629" fmla="*/ 796704 w 1809181"/>
                <a:gd name="connsiteY629" fmla="*/ 109399 h 2311974"/>
                <a:gd name="connsiteX630" fmla="*/ 813302 w 1809181"/>
                <a:gd name="connsiteY630" fmla="*/ 102106 h 2311974"/>
                <a:gd name="connsiteX631" fmla="*/ 813302 w 1809181"/>
                <a:gd name="connsiteY631" fmla="*/ 94813 h 2311974"/>
                <a:gd name="connsiteX632" fmla="*/ 822786 w 1809181"/>
                <a:gd name="connsiteY632" fmla="*/ 87519 h 2311974"/>
                <a:gd name="connsiteX633" fmla="*/ 808559 w 1809181"/>
                <a:gd name="connsiteY633" fmla="*/ 53484 h 2311974"/>
                <a:gd name="connsiteX634" fmla="*/ 806188 w 1809181"/>
                <a:gd name="connsiteY634" fmla="*/ 7293 h 2311974"/>
                <a:gd name="connsiteX635" fmla="*/ 848869 w 1809181"/>
                <a:gd name="connsiteY635" fmla="*/ 17018 h 2311974"/>
                <a:gd name="connsiteX636" fmla="*/ 870209 w 1809181"/>
                <a:gd name="connsiteY636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234743 w 1809181"/>
                <a:gd name="connsiteY414" fmla="*/ 1944879 h 2311974"/>
                <a:gd name="connsiteX415" fmla="*/ 227630 w 1809181"/>
                <a:gd name="connsiteY415" fmla="*/ 1957034 h 2311974"/>
                <a:gd name="connsiteX416" fmla="*/ 173094 w 1809181"/>
                <a:gd name="connsiteY416" fmla="*/ 1952172 h 2311974"/>
                <a:gd name="connsiteX417" fmla="*/ 139898 w 1809181"/>
                <a:gd name="connsiteY417" fmla="*/ 1893826 h 2311974"/>
                <a:gd name="connsiteX418" fmla="*/ 76737 w 1809181"/>
                <a:gd name="connsiteY418" fmla="*/ 1842634 h 2311974"/>
                <a:gd name="connsiteX419" fmla="*/ 78248 w 1809181"/>
                <a:gd name="connsiteY419" fmla="*/ 1813599 h 2311974"/>
                <a:gd name="connsiteX420" fmla="*/ 71134 w 1809181"/>
                <a:gd name="connsiteY420" fmla="*/ 1813599 h 2311974"/>
                <a:gd name="connsiteX421" fmla="*/ 64021 w 1809181"/>
                <a:gd name="connsiteY421" fmla="*/ 1764977 h 2311974"/>
                <a:gd name="connsiteX422" fmla="*/ 23712 w 1809181"/>
                <a:gd name="connsiteY422" fmla="*/ 1772271 h 2311974"/>
                <a:gd name="connsiteX423" fmla="*/ 23712 w 1809181"/>
                <a:gd name="connsiteY423" fmla="*/ 1750391 h 2311974"/>
                <a:gd name="connsiteX424" fmla="*/ 26083 w 1809181"/>
                <a:gd name="connsiteY424" fmla="*/ 1747960 h 2311974"/>
                <a:gd name="connsiteX425" fmla="*/ 30825 w 1809181"/>
                <a:gd name="connsiteY425" fmla="*/ 1733373 h 2311974"/>
                <a:gd name="connsiteX426" fmla="*/ 30825 w 1809181"/>
                <a:gd name="connsiteY426" fmla="*/ 1723649 h 2311974"/>
                <a:gd name="connsiteX427" fmla="*/ 18969 w 1809181"/>
                <a:gd name="connsiteY427" fmla="*/ 1723649 h 2311974"/>
                <a:gd name="connsiteX428" fmla="*/ 16598 w 1809181"/>
                <a:gd name="connsiteY428" fmla="*/ 1701769 h 2311974"/>
                <a:gd name="connsiteX429" fmla="*/ 4743 w 1809181"/>
                <a:gd name="connsiteY429" fmla="*/ 1701769 h 2311974"/>
                <a:gd name="connsiteX430" fmla="*/ 0 w 1809181"/>
                <a:gd name="connsiteY430" fmla="*/ 1684751 h 2311974"/>
                <a:gd name="connsiteX431" fmla="*/ 23712 w 1809181"/>
                <a:gd name="connsiteY431" fmla="*/ 1675027 h 2311974"/>
                <a:gd name="connsiteX432" fmla="*/ 23712 w 1809181"/>
                <a:gd name="connsiteY432" fmla="*/ 1672596 h 2311974"/>
                <a:gd name="connsiteX433" fmla="*/ 47423 w 1809181"/>
                <a:gd name="connsiteY433" fmla="*/ 1672596 h 2311974"/>
                <a:gd name="connsiteX434" fmla="*/ 40310 w 1809181"/>
                <a:gd name="connsiteY434" fmla="*/ 1638560 h 2311974"/>
                <a:gd name="connsiteX435" fmla="*/ 18969 w 1809181"/>
                <a:gd name="connsiteY435" fmla="*/ 1643422 h 2311974"/>
                <a:gd name="connsiteX436" fmla="*/ 16598 w 1809181"/>
                <a:gd name="connsiteY436" fmla="*/ 1611818 h 2311974"/>
                <a:gd name="connsiteX437" fmla="*/ 23712 w 1809181"/>
                <a:gd name="connsiteY437" fmla="*/ 1611818 h 2311974"/>
                <a:gd name="connsiteX438" fmla="*/ 11856 w 1809181"/>
                <a:gd name="connsiteY438" fmla="*/ 1602094 h 2311974"/>
                <a:gd name="connsiteX439" fmla="*/ 23712 w 1809181"/>
                <a:gd name="connsiteY439" fmla="*/ 1597232 h 2311974"/>
                <a:gd name="connsiteX440" fmla="*/ 16598 w 1809181"/>
                <a:gd name="connsiteY440" fmla="*/ 1582645 h 2311974"/>
                <a:gd name="connsiteX441" fmla="*/ 18969 w 1809181"/>
                <a:gd name="connsiteY441" fmla="*/ 1570489 h 2311974"/>
                <a:gd name="connsiteX442" fmla="*/ 18969 w 1809181"/>
                <a:gd name="connsiteY442" fmla="*/ 1553472 h 2311974"/>
                <a:gd name="connsiteX443" fmla="*/ 30825 w 1809181"/>
                <a:gd name="connsiteY443" fmla="*/ 1548610 h 2311974"/>
                <a:gd name="connsiteX444" fmla="*/ 30825 w 1809181"/>
                <a:gd name="connsiteY444" fmla="*/ 1541316 h 2311974"/>
                <a:gd name="connsiteX445" fmla="*/ 37939 w 1809181"/>
                <a:gd name="connsiteY445" fmla="*/ 1548610 h 2311974"/>
                <a:gd name="connsiteX446" fmla="*/ 52165 w 1809181"/>
                <a:gd name="connsiteY446" fmla="*/ 1541316 h 2311974"/>
                <a:gd name="connsiteX447" fmla="*/ 47423 w 1809181"/>
                <a:gd name="connsiteY447" fmla="*/ 1541316 h 2311974"/>
                <a:gd name="connsiteX448" fmla="*/ 54537 w 1809181"/>
                <a:gd name="connsiteY448" fmla="*/ 1538885 h 2311974"/>
                <a:gd name="connsiteX449" fmla="*/ 59279 w 1809181"/>
                <a:gd name="connsiteY449" fmla="*/ 1546179 h 2311974"/>
                <a:gd name="connsiteX450" fmla="*/ 66392 w 1809181"/>
                <a:gd name="connsiteY450" fmla="*/ 1546179 h 2311974"/>
                <a:gd name="connsiteX451" fmla="*/ 80619 w 1809181"/>
                <a:gd name="connsiteY451" fmla="*/ 1553472 h 2311974"/>
                <a:gd name="connsiteX452" fmla="*/ 85361 w 1809181"/>
                <a:gd name="connsiteY452" fmla="*/ 1548610 h 2311974"/>
                <a:gd name="connsiteX453" fmla="*/ 94846 w 1809181"/>
                <a:gd name="connsiteY453" fmla="*/ 1560765 h 2311974"/>
                <a:gd name="connsiteX454" fmla="*/ 99588 w 1809181"/>
                <a:gd name="connsiteY454" fmla="*/ 1570489 h 2311974"/>
                <a:gd name="connsiteX455" fmla="*/ 106702 w 1809181"/>
                <a:gd name="connsiteY455" fmla="*/ 1568058 h 2311974"/>
                <a:gd name="connsiteX456" fmla="*/ 113815 w 1809181"/>
                <a:gd name="connsiteY456" fmla="*/ 1575352 h 2311974"/>
                <a:gd name="connsiteX457" fmla="*/ 128042 w 1809181"/>
                <a:gd name="connsiteY457" fmla="*/ 1570489 h 2311974"/>
                <a:gd name="connsiteX458" fmla="*/ 132784 w 1809181"/>
                <a:gd name="connsiteY458" fmla="*/ 1582645 h 2311974"/>
                <a:gd name="connsiteX459" fmla="*/ 154124 w 1809181"/>
                <a:gd name="connsiteY459" fmla="*/ 1587507 h 2311974"/>
                <a:gd name="connsiteX460" fmla="*/ 154124 w 1809181"/>
                <a:gd name="connsiteY460" fmla="*/ 1570489 h 2311974"/>
                <a:gd name="connsiteX461" fmla="*/ 163609 w 1809181"/>
                <a:gd name="connsiteY461" fmla="*/ 1570489 h 2311974"/>
                <a:gd name="connsiteX462" fmla="*/ 173094 w 1809181"/>
                <a:gd name="connsiteY462" fmla="*/ 1553472 h 2311974"/>
                <a:gd name="connsiteX463" fmla="*/ 161238 w 1809181"/>
                <a:gd name="connsiteY463" fmla="*/ 1473246 h 2311974"/>
                <a:gd name="connsiteX464" fmla="*/ 168351 w 1809181"/>
                <a:gd name="connsiteY464" fmla="*/ 1478108 h 2311974"/>
                <a:gd name="connsiteX465" fmla="*/ 173094 w 1809181"/>
                <a:gd name="connsiteY465" fmla="*/ 1465952 h 2311974"/>
                <a:gd name="connsiteX466" fmla="*/ 180207 w 1809181"/>
                <a:gd name="connsiteY466" fmla="*/ 1470814 h 2311974"/>
                <a:gd name="connsiteX467" fmla="*/ 180207 w 1809181"/>
                <a:gd name="connsiteY467" fmla="*/ 1465952 h 2311974"/>
                <a:gd name="connsiteX468" fmla="*/ 194434 w 1809181"/>
                <a:gd name="connsiteY468" fmla="*/ 1465952 h 2311974"/>
                <a:gd name="connsiteX469" fmla="*/ 180207 w 1809181"/>
                <a:gd name="connsiteY469" fmla="*/ 1376002 h 2311974"/>
                <a:gd name="connsiteX470" fmla="*/ 161238 w 1809181"/>
                <a:gd name="connsiteY470" fmla="*/ 1380864 h 2311974"/>
                <a:gd name="connsiteX471" fmla="*/ 161238 w 1809181"/>
                <a:gd name="connsiteY471" fmla="*/ 1373571 h 2311974"/>
                <a:gd name="connsiteX472" fmla="*/ 135155 w 1809181"/>
                <a:gd name="connsiteY472" fmla="*/ 1373571 h 2311974"/>
                <a:gd name="connsiteX473" fmla="*/ 132784 w 1809181"/>
                <a:gd name="connsiteY473" fmla="*/ 1346829 h 2311974"/>
                <a:gd name="connsiteX474" fmla="*/ 132784 w 1809181"/>
                <a:gd name="connsiteY474" fmla="*/ 1334673 h 2311974"/>
                <a:gd name="connsiteX475" fmla="*/ 139898 w 1809181"/>
                <a:gd name="connsiteY475" fmla="*/ 1327380 h 2311974"/>
                <a:gd name="connsiteX476" fmla="*/ 135155 w 1809181"/>
                <a:gd name="connsiteY476" fmla="*/ 1305500 h 2311974"/>
                <a:gd name="connsiteX477" fmla="*/ 142269 w 1809181"/>
                <a:gd name="connsiteY477" fmla="*/ 1303069 h 2311974"/>
                <a:gd name="connsiteX478" fmla="*/ 139898 w 1809181"/>
                <a:gd name="connsiteY478" fmla="*/ 1298207 h 2311974"/>
                <a:gd name="connsiteX479" fmla="*/ 142269 w 1809181"/>
                <a:gd name="connsiteY479" fmla="*/ 1295775 h 2311974"/>
                <a:gd name="connsiteX480" fmla="*/ 149382 w 1809181"/>
                <a:gd name="connsiteY480" fmla="*/ 1295775 h 2311974"/>
                <a:gd name="connsiteX481" fmla="*/ 149382 w 1809181"/>
                <a:gd name="connsiteY481" fmla="*/ 1276327 h 2311974"/>
                <a:gd name="connsiteX482" fmla="*/ 142269 w 1809181"/>
                <a:gd name="connsiteY482" fmla="*/ 1276327 h 2311974"/>
                <a:gd name="connsiteX483" fmla="*/ 142269 w 1809181"/>
                <a:gd name="connsiteY483" fmla="*/ 1247154 h 2311974"/>
                <a:gd name="connsiteX484" fmla="*/ 154124 w 1809181"/>
                <a:gd name="connsiteY484" fmla="*/ 1242291 h 2311974"/>
                <a:gd name="connsiteX485" fmla="*/ 149382 w 1809181"/>
                <a:gd name="connsiteY485" fmla="*/ 1220411 h 2311974"/>
                <a:gd name="connsiteX486" fmla="*/ 180207 w 1809181"/>
                <a:gd name="connsiteY486" fmla="*/ 1215549 h 2311974"/>
                <a:gd name="connsiteX487" fmla="*/ 175465 w 1809181"/>
                <a:gd name="connsiteY487" fmla="*/ 1198532 h 2311974"/>
                <a:gd name="connsiteX488" fmla="*/ 161238 w 1809181"/>
                <a:gd name="connsiteY488" fmla="*/ 1193669 h 2311974"/>
                <a:gd name="connsiteX489" fmla="*/ 154124 w 1809181"/>
                <a:gd name="connsiteY489" fmla="*/ 1179083 h 2311974"/>
                <a:gd name="connsiteX490" fmla="*/ 132784 w 1809181"/>
                <a:gd name="connsiteY490" fmla="*/ 1179083 h 2311974"/>
                <a:gd name="connsiteX491" fmla="*/ 128042 w 1809181"/>
                <a:gd name="connsiteY491" fmla="*/ 1157203 h 2311974"/>
                <a:gd name="connsiteX492" fmla="*/ 118557 w 1809181"/>
                <a:gd name="connsiteY492" fmla="*/ 1157203 h 2311974"/>
                <a:gd name="connsiteX493" fmla="*/ 99588 w 1809181"/>
                <a:gd name="connsiteY493" fmla="*/ 1157203 h 2311974"/>
                <a:gd name="connsiteX494" fmla="*/ 94846 w 1809181"/>
                <a:gd name="connsiteY494" fmla="*/ 1132892 h 2311974"/>
                <a:gd name="connsiteX495" fmla="*/ 87732 w 1809181"/>
                <a:gd name="connsiteY495" fmla="*/ 1115874 h 2311974"/>
                <a:gd name="connsiteX496" fmla="*/ 85361 w 1809181"/>
                <a:gd name="connsiteY496" fmla="*/ 1084270 h 2311974"/>
                <a:gd name="connsiteX497" fmla="*/ 92475 w 1809181"/>
                <a:gd name="connsiteY497" fmla="*/ 1084270 h 2311974"/>
                <a:gd name="connsiteX498" fmla="*/ 94846 w 1809181"/>
                <a:gd name="connsiteY498" fmla="*/ 1074546 h 2311974"/>
                <a:gd name="connsiteX499" fmla="*/ 85361 w 1809181"/>
                <a:gd name="connsiteY499" fmla="*/ 1047803 h 2311974"/>
                <a:gd name="connsiteX500" fmla="*/ 80619 w 1809181"/>
                <a:gd name="connsiteY500" fmla="*/ 1025924 h 2311974"/>
                <a:gd name="connsiteX501" fmla="*/ 73506 w 1809181"/>
                <a:gd name="connsiteY501" fmla="*/ 1025924 h 2311974"/>
                <a:gd name="connsiteX502" fmla="*/ 71134 w 1809181"/>
                <a:gd name="connsiteY502" fmla="*/ 1021061 h 2311974"/>
                <a:gd name="connsiteX503" fmla="*/ 85361 w 1809181"/>
                <a:gd name="connsiteY503" fmla="*/ 999182 h 2311974"/>
                <a:gd name="connsiteX504" fmla="*/ 99588 w 1809181"/>
                <a:gd name="connsiteY504" fmla="*/ 1004044 h 2311974"/>
                <a:gd name="connsiteX505" fmla="*/ 101959 w 1809181"/>
                <a:gd name="connsiteY505" fmla="*/ 1011337 h 2311974"/>
                <a:gd name="connsiteX506" fmla="*/ 113815 w 1809181"/>
                <a:gd name="connsiteY506" fmla="*/ 1018630 h 2311974"/>
                <a:gd name="connsiteX507" fmla="*/ 132784 w 1809181"/>
                <a:gd name="connsiteY507" fmla="*/ 1018630 h 2311974"/>
                <a:gd name="connsiteX508" fmla="*/ 135155 w 1809181"/>
                <a:gd name="connsiteY508" fmla="*/ 1025924 h 2311974"/>
                <a:gd name="connsiteX509" fmla="*/ 147011 w 1809181"/>
                <a:gd name="connsiteY509" fmla="*/ 1021061 h 2311974"/>
                <a:gd name="connsiteX510" fmla="*/ 154124 w 1809181"/>
                <a:gd name="connsiteY510" fmla="*/ 1004044 h 2311974"/>
                <a:gd name="connsiteX511" fmla="*/ 208661 w 1809181"/>
                <a:gd name="connsiteY511" fmla="*/ 1006475 h 2311974"/>
                <a:gd name="connsiteX512" fmla="*/ 241857 w 1809181"/>
                <a:gd name="connsiteY512" fmla="*/ 1040510 h 2311974"/>
                <a:gd name="connsiteX513" fmla="*/ 244228 w 1809181"/>
                <a:gd name="connsiteY513" fmla="*/ 1028355 h 2311974"/>
                <a:gd name="connsiteX514" fmla="*/ 237114 w 1809181"/>
                <a:gd name="connsiteY514" fmla="*/ 1028355 h 2311974"/>
                <a:gd name="connsiteX515" fmla="*/ 234743 w 1809181"/>
                <a:gd name="connsiteY515" fmla="*/ 1021061 h 2311974"/>
                <a:gd name="connsiteX516" fmla="*/ 222888 w 1809181"/>
                <a:gd name="connsiteY516" fmla="*/ 1011337 h 2311974"/>
                <a:gd name="connsiteX517" fmla="*/ 227630 w 1809181"/>
                <a:gd name="connsiteY517" fmla="*/ 1004044 h 2311974"/>
                <a:gd name="connsiteX518" fmla="*/ 234743 w 1809181"/>
                <a:gd name="connsiteY518" fmla="*/ 1004044 h 2311974"/>
                <a:gd name="connsiteX519" fmla="*/ 237114 w 1809181"/>
                <a:gd name="connsiteY519" fmla="*/ 991888 h 2311974"/>
                <a:gd name="connsiteX520" fmla="*/ 256084 w 1809181"/>
                <a:gd name="connsiteY520" fmla="*/ 991888 h 2311974"/>
                <a:gd name="connsiteX521" fmla="*/ 258455 w 1809181"/>
                <a:gd name="connsiteY521" fmla="*/ 977302 h 2311974"/>
                <a:gd name="connsiteX522" fmla="*/ 265568 w 1809181"/>
                <a:gd name="connsiteY522" fmla="*/ 979733 h 2311974"/>
                <a:gd name="connsiteX523" fmla="*/ 275053 w 1809181"/>
                <a:gd name="connsiteY523" fmla="*/ 965146 h 2311974"/>
                <a:gd name="connsiteX524" fmla="*/ 296393 w 1809181"/>
                <a:gd name="connsiteY524" fmla="*/ 970008 h 2311974"/>
                <a:gd name="connsiteX525" fmla="*/ 296393 w 1809181"/>
                <a:gd name="connsiteY525" fmla="*/ 977302 h 2311974"/>
                <a:gd name="connsiteX526" fmla="*/ 317733 w 1809181"/>
                <a:gd name="connsiteY526" fmla="*/ 991888 h 2311974"/>
                <a:gd name="connsiteX527" fmla="*/ 317733 w 1809181"/>
                <a:gd name="connsiteY527" fmla="*/ 943266 h 2311974"/>
                <a:gd name="connsiteX528" fmla="*/ 329589 w 1809181"/>
                <a:gd name="connsiteY528" fmla="*/ 935973 h 2311974"/>
                <a:gd name="connsiteX529" fmla="*/ 336702 w 1809181"/>
                <a:gd name="connsiteY529" fmla="*/ 921386 h 2311974"/>
                <a:gd name="connsiteX530" fmla="*/ 353300 w 1809181"/>
                <a:gd name="connsiteY530" fmla="*/ 921386 h 2311974"/>
                <a:gd name="connsiteX531" fmla="*/ 358043 w 1809181"/>
                <a:gd name="connsiteY531" fmla="*/ 909231 h 2311974"/>
                <a:gd name="connsiteX532" fmla="*/ 386496 w 1809181"/>
                <a:gd name="connsiteY532" fmla="*/ 909231 h 2311974"/>
                <a:gd name="connsiteX533" fmla="*/ 386496 w 1809181"/>
                <a:gd name="connsiteY533" fmla="*/ 899507 h 2311974"/>
                <a:gd name="connsiteX534" fmla="*/ 374641 w 1809181"/>
                <a:gd name="connsiteY534" fmla="*/ 894644 h 2311974"/>
                <a:gd name="connsiteX535" fmla="*/ 384125 w 1809181"/>
                <a:gd name="connsiteY535" fmla="*/ 882489 h 2311974"/>
                <a:gd name="connsiteX536" fmla="*/ 367527 w 1809181"/>
                <a:gd name="connsiteY536" fmla="*/ 872764 h 2311974"/>
                <a:gd name="connsiteX537" fmla="*/ 374641 w 1809181"/>
                <a:gd name="connsiteY537" fmla="*/ 865471 h 2311974"/>
                <a:gd name="connsiteX538" fmla="*/ 379383 w 1809181"/>
                <a:gd name="connsiteY538" fmla="*/ 867902 h 2311974"/>
                <a:gd name="connsiteX539" fmla="*/ 384125 w 1809181"/>
                <a:gd name="connsiteY539" fmla="*/ 860609 h 2311974"/>
                <a:gd name="connsiteX540" fmla="*/ 379383 w 1809181"/>
                <a:gd name="connsiteY540" fmla="*/ 860609 h 2311974"/>
                <a:gd name="connsiteX541" fmla="*/ 391239 w 1809181"/>
                <a:gd name="connsiteY541" fmla="*/ 853316 h 2311974"/>
                <a:gd name="connsiteX542" fmla="*/ 393610 w 1809181"/>
                <a:gd name="connsiteY542" fmla="*/ 846022 h 2311974"/>
                <a:gd name="connsiteX543" fmla="*/ 400723 w 1809181"/>
                <a:gd name="connsiteY543" fmla="*/ 858178 h 2311974"/>
                <a:gd name="connsiteX544" fmla="*/ 407837 w 1809181"/>
                <a:gd name="connsiteY544" fmla="*/ 853316 h 2311974"/>
                <a:gd name="connsiteX545" fmla="*/ 407837 w 1809181"/>
                <a:gd name="connsiteY545" fmla="*/ 831436 h 2311974"/>
                <a:gd name="connsiteX546" fmla="*/ 414950 w 1809181"/>
                <a:gd name="connsiteY546" fmla="*/ 831436 h 2311974"/>
                <a:gd name="connsiteX547" fmla="*/ 414950 w 1809181"/>
                <a:gd name="connsiteY547" fmla="*/ 811987 h 2311974"/>
                <a:gd name="connsiteX548" fmla="*/ 422063 w 1809181"/>
                <a:gd name="connsiteY548" fmla="*/ 809556 h 2311974"/>
                <a:gd name="connsiteX549" fmla="*/ 429177 w 1809181"/>
                <a:gd name="connsiteY549" fmla="*/ 802263 h 2311974"/>
                <a:gd name="connsiteX550" fmla="*/ 445775 w 1809181"/>
                <a:gd name="connsiteY550" fmla="*/ 804694 h 2311974"/>
                <a:gd name="connsiteX551" fmla="*/ 445775 w 1809181"/>
                <a:gd name="connsiteY551" fmla="*/ 809556 h 2311974"/>
                <a:gd name="connsiteX552" fmla="*/ 452888 w 1809181"/>
                <a:gd name="connsiteY552" fmla="*/ 804694 h 2311974"/>
                <a:gd name="connsiteX553" fmla="*/ 460002 w 1809181"/>
                <a:gd name="connsiteY553" fmla="*/ 804694 h 2311974"/>
                <a:gd name="connsiteX554" fmla="*/ 460002 w 1809181"/>
                <a:gd name="connsiteY554" fmla="*/ 802263 h 2311974"/>
                <a:gd name="connsiteX555" fmla="*/ 474229 w 1809181"/>
                <a:gd name="connsiteY555" fmla="*/ 797400 h 2311974"/>
                <a:gd name="connsiteX556" fmla="*/ 469486 w 1809181"/>
                <a:gd name="connsiteY556" fmla="*/ 777952 h 2311974"/>
                <a:gd name="connsiteX557" fmla="*/ 462373 w 1809181"/>
                <a:gd name="connsiteY557" fmla="*/ 770658 h 2311974"/>
                <a:gd name="connsiteX558" fmla="*/ 467115 w 1809181"/>
                <a:gd name="connsiteY558" fmla="*/ 768227 h 2311974"/>
                <a:gd name="connsiteX559" fmla="*/ 493198 w 1809181"/>
                <a:gd name="connsiteY559" fmla="*/ 763365 h 2311974"/>
                <a:gd name="connsiteX560" fmla="*/ 535878 w 1809181"/>
                <a:gd name="connsiteY560" fmla="*/ 741485 h 2311974"/>
                <a:gd name="connsiteX561" fmla="*/ 524023 w 1809181"/>
                <a:gd name="connsiteY561" fmla="*/ 726899 h 2311974"/>
                <a:gd name="connsiteX562" fmla="*/ 469486 w 1809181"/>
                <a:gd name="connsiteY562" fmla="*/ 705019 h 2311974"/>
                <a:gd name="connsiteX563" fmla="*/ 493198 w 1809181"/>
                <a:gd name="connsiteY563" fmla="*/ 680708 h 2311974"/>
                <a:gd name="connsiteX564" fmla="*/ 500311 w 1809181"/>
                <a:gd name="connsiteY564" fmla="*/ 673414 h 2311974"/>
                <a:gd name="connsiteX565" fmla="*/ 528765 w 1809181"/>
                <a:gd name="connsiteY565" fmla="*/ 670983 h 2311974"/>
                <a:gd name="connsiteX566" fmla="*/ 616497 w 1809181"/>
                <a:gd name="connsiteY566" fmla="*/ 692863 h 2311974"/>
                <a:gd name="connsiteX567" fmla="*/ 630724 w 1809181"/>
                <a:gd name="connsiteY567" fmla="*/ 688001 h 2311974"/>
                <a:gd name="connsiteX568" fmla="*/ 630724 w 1809181"/>
                <a:gd name="connsiteY568" fmla="*/ 695294 h 2311974"/>
                <a:gd name="connsiteX569" fmla="*/ 640208 w 1809181"/>
                <a:gd name="connsiteY569" fmla="*/ 695294 h 2311974"/>
                <a:gd name="connsiteX570" fmla="*/ 644951 w 1809181"/>
                <a:gd name="connsiteY570" fmla="*/ 678277 h 2311974"/>
                <a:gd name="connsiteX571" fmla="*/ 652064 w 1809181"/>
                <a:gd name="connsiteY571" fmla="*/ 666121 h 2311974"/>
                <a:gd name="connsiteX572" fmla="*/ 663920 w 1809181"/>
                <a:gd name="connsiteY572" fmla="*/ 688001 h 2311974"/>
                <a:gd name="connsiteX573" fmla="*/ 671033 w 1809181"/>
                <a:gd name="connsiteY573" fmla="*/ 685570 h 2311974"/>
                <a:gd name="connsiteX574" fmla="*/ 685260 w 1809181"/>
                <a:gd name="connsiteY574" fmla="*/ 700156 h 2311974"/>
                <a:gd name="connsiteX575" fmla="*/ 685260 w 1809181"/>
                <a:gd name="connsiteY575" fmla="*/ 700156 h 2311974"/>
                <a:gd name="connsiteX576" fmla="*/ 671033 w 1809181"/>
                <a:gd name="connsiteY576" fmla="*/ 685570 h 2311974"/>
                <a:gd name="connsiteX577" fmla="*/ 663920 w 1809181"/>
                <a:gd name="connsiteY577" fmla="*/ 688001 h 2311974"/>
                <a:gd name="connsiteX578" fmla="*/ 652064 w 1809181"/>
                <a:gd name="connsiteY578" fmla="*/ 666121 h 2311974"/>
                <a:gd name="connsiteX579" fmla="*/ 652064 w 1809181"/>
                <a:gd name="connsiteY579" fmla="*/ 658827 h 2311974"/>
                <a:gd name="connsiteX580" fmla="*/ 673404 w 1809181"/>
                <a:gd name="connsiteY580" fmla="*/ 646672 h 2311974"/>
                <a:gd name="connsiteX581" fmla="*/ 666291 w 1809181"/>
                <a:gd name="connsiteY581" fmla="*/ 639379 h 2311974"/>
                <a:gd name="connsiteX582" fmla="*/ 697116 w 1809181"/>
                <a:gd name="connsiteY582" fmla="*/ 629654 h 2311974"/>
                <a:gd name="connsiteX583" fmla="*/ 692374 w 1809181"/>
                <a:gd name="connsiteY583" fmla="*/ 615068 h 2311974"/>
                <a:gd name="connsiteX584" fmla="*/ 659178 w 1809181"/>
                <a:gd name="connsiteY584" fmla="*/ 610205 h 2311974"/>
                <a:gd name="connsiteX585" fmla="*/ 656806 w 1809181"/>
                <a:gd name="connsiteY585" fmla="*/ 595619 h 2311974"/>
                <a:gd name="connsiteX586" fmla="*/ 666291 w 1809181"/>
                <a:gd name="connsiteY586" fmla="*/ 534841 h 2311974"/>
                <a:gd name="connsiteX587" fmla="*/ 656806 w 1809181"/>
                <a:gd name="connsiteY587" fmla="*/ 525117 h 2311974"/>
                <a:gd name="connsiteX588" fmla="*/ 656806 w 1809181"/>
                <a:gd name="connsiteY588" fmla="*/ 503237 h 2311974"/>
                <a:gd name="connsiteX589" fmla="*/ 640208 w 1809181"/>
                <a:gd name="connsiteY589" fmla="*/ 503237 h 2311974"/>
                <a:gd name="connsiteX590" fmla="*/ 644951 w 1809181"/>
                <a:gd name="connsiteY590" fmla="*/ 471633 h 2311974"/>
                <a:gd name="connsiteX591" fmla="*/ 637837 w 1809181"/>
                <a:gd name="connsiteY591" fmla="*/ 464340 h 2311974"/>
                <a:gd name="connsiteX592" fmla="*/ 640208 w 1809181"/>
                <a:gd name="connsiteY592" fmla="*/ 444891 h 2311974"/>
                <a:gd name="connsiteX593" fmla="*/ 659178 w 1809181"/>
                <a:gd name="connsiteY593" fmla="*/ 444891 h 2311974"/>
                <a:gd name="connsiteX594" fmla="*/ 678147 w 1809181"/>
                <a:gd name="connsiteY594" fmla="*/ 430304 h 2311974"/>
                <a:gd name="connsiteX595" fmla="*/ 680518 w 1809181"/>
                <a:gd name="connsiteY595" fmla="*/ 427873 h 2311974"/>
                <a:gd name="connsiteX596" fmla="*/ 659178 w 1809181"/>
                <a:gd name="connsiteY596" fmla="*/ 423011 h 2311974"/>
                <a:gd name="connsiteX597" fmla="*/ 666291 w 1809181"/>
                <a:gd name="connsiteY597" fmla="*/ 405993 h 2311974"/>
                <a:gd name="connsiteX598" fmla="*/ 692374 w 1809181"/>
                <a:gd name="connsiteY598" fmla="*/ 408424 h 2311974"/>
                <a:gd name="connsiteX599" fmla="*/ 687631 w 1809181"/>
                <a:gd name="connsiteY599" fmla="*/ 388975 h 2311974"/>
                <a:gd name="connsiteX600" fmla="*/ 687631 w 1809181"/>
                <a:gd name="connsiteY600" fmla="*/ 374389 h 2311974"/>
                <a:gd name="connsiteX601" fmla="*/ 704229 w 1809181"/>
                <a:gd name="connsiteY601" fmla="*/ 374389 h 2311974"/>
                <a:gd name="connsiteX602" fmla="*/ 706600 w 1809181"/>
                <a:gd name="connsiteY602" fmla="*/ 367096 h 2311974"/>
                <a:gd name="connsiteX603" fmla="*/ 713714 w 1809181"/>
                <a:gd name="connsiteY603" fmla="*/ 364665 h 2311974"/>
                <a:gd name="connsiteX604" fmla="*/ 711343 w 1809181"/>
                <a:gd name="connsiteY604" fmla="*/ 347647 h 2311974"/>
                <a:gd name="connsiteX605" fmla="*/ 739796 w 1809181"/>
                <a:gd name="connsiteY605" fmla="*/ 337922 h 2311974"/>
                <a:gd name="connsiteX606" fmla="*/ 727941 w 1809181"/>
                <a:gd name="connsiteY606" fmla="*/ 333060 h 2311974"/>
                <a:gd name="connsiteX607" fmla="*/ 725569 w 1809181"/>
                <a:gd name="connsiteY607" fmla="*/ 311180 h 2311974"/>
                <a:gd name="connsiteX608" fmla="*/ 718456 w 1809181"/>
                <a:gd name="connsiteY608" fmla="*/ 308749 h 2311974"/>
                <a:gd name="connsiteX609" fmla="*/ 725569 w 1809181"/>
                <a:gd name="connsiteY609" fmla="*/ 299025 h 2311974"/>
                <a:gd name="connsiteX610" fmla="*/ 725569 w 1809181"/>
                <a:gd name="connsiteY610" fmla="*/ 296594 h 2311974"/>
                <a:gd name="connsiteX611" fmla="*/ 713714 w 1809181"/>
                <a:gd name="connsiteY611" fmla="*/ 291732 h 2311974"/>
                <a:gd name="connsiteX612" fmla="*/ 704229 w 1809181"/>
                <a:gd name="connsiteY612" fmla="*/ 299025 h 2311974"/>
                <a:gd name="connsiteX613" fmla="*/ 692374 w 1809181"/>
                <a:gd name="connsiteY613" fmla="*/ 282007 h 2311974"/>
                <a:gd name="connsiteX614" fmla="*/ 706600 w 1809181"/>
                <a:gd name="connsiteY614" fmla="*/ 255265 h 2311974"/>
                <a:gd name="connsiteX615" fmla="*/ 713714 w 1809181"/>
                <a:gd name="connsiteY615" fmla="*/ 267421 h 2311974"/>
                <a:gd name="connsiteX616" fmla="*/ 732683 w 1809181"/>
                <a:gd name="connsiteY616" fmla="*/ 240679 h 2311974"/>
                <a:gd name="connsiteX617" fmla="*/ 742167 w 1809181"/>
                <a:gd name="connsiteY617" fmla="*/ 240679 h 2311974"/>
                <a:gd name="connsiteX618" fmla="*/ 742167 w 1809181"/>
                <a:gd name="connsiteY618" fmla="*/ 233385 h 2311974"/>
                <a:gd name="connsiteX619" fmla="*/ 720827 w 1809181"/>
                <a:gd name="connsiteY619" fmla="*/ 218799 h 2311974"/>
                <a:gd name="connsiteX620" fmla="*/ 727941 w 1809181"/>
                <a:gd name="connsiteY620" fmla="*/ 199350 h 2311974"/>
                <a:gd name="connsiteX621" fmla="*/ 754023 w 1809181"/>
                <a:gd name="connsiteY621" fmla="*/ 199350 h 2311974"/>
                <a:gd name="connsiteX622" fmla="*/ 761137 w 1809181"/>
                <a:gd name="connsiteY622" fmla="*/ 192057 h 2311974"/>
                <a:gd name="connsiteX623" fmla="*/ 732683 w 1809181"/>
                <a:gd name="connsiteY623" fmla="*/ 150728 h 2311974"/>
                <a:gd name="connsiteX624" fmla="*/ 742167 w 1809181"/>
                <a:gd name="connsiteY624" fmla="*/ 131279 h 2311974"/>
                <a:gd name="connsiteX625" fmla="*/ 775363 w 1809181"/>
                <a:gd name="connsiteY625" fmla="*/ 116693 h 2311974"/>
                <a:gd name="connsiteX626" fmla="*/ 780106 w 1809181"/>
                <a:gd name="connsiteY626" fmla="*/ 131279 h 2311974"/>
                <a:gd name="connsiteX627" fmla="*/ 801446 w 1809181"/>
                <a:gd name="connsiteY627" fmla="*/ 116693 h 2311974"/>
                <a:gd name="connsiteX628" fmla="*/ 796704 w 1809181"/>
                <a:gd name="connsiteY628" fmla="*/ 109399 h 2311974"/>
                <a:gd name="connsiteX629" fmla="*/ 813302 w 1809181"/>
                <a:gd name="connsiteY629" fmla="*/ 102106 h 2311974"/>
                <a:gd name="connsiteX630" fmla="*/ 813302 w 1809181"/>
                <a:gd name="connsiteY630" fmla="*/ 94813 h 2311974"/>
                <a:gd name="connsiteX631" fmla="*/ 822786 w 1809181"/>
                <a:gd name="connsiteY631" fmla="*/ 87519 h 2311974"/>
                <a:gd name="connsiteX632" fmla="*/ 808559 w 1809181"/>
                <a:gd name="connsiteY632" fmla="*/ 53484 h 2311974"/>
                <a:gd name="connsiteX633" fmla="*/ 806188 w 1809181"/>
                <a:gd name="connsiteY633" fmla="*/ 7293 h 2311974"/>
                <a:gd name="connsiteX634" fmla="*/ 848869 w 1809181"/>
                <a:gd name="connsiteY634" fmla="*/ 17018 h 2311974"/>
                <a:gd name="connsiteX635" fmla="*/ 870209 w 1809181"/>
                <a:gd name="connsiteY635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234743 w 1809181"/>
                <a:gd name="connsiteY414" fmla="*/ 1944879 h 2311974"/>
                <a:gd name="connsiteX415" fmla="*/ 581960 w 1809181"/>
                <a:gd name="connsiteY415" fmla="*/ 2056094 h 2311974"/>
                <a:gd name="connsiteX416" fmla="*/ 173094 w 1809181"/>
                <a:gd name="connsiteY416" fmla="*/ 1952172 h 2311974"/>
                <a:gd name="connsiteX417" fmla="*/ 139898 w 1809181"/>
                <a:gd name="connsiteY417" fmla="*/ 1893826 h 2311974"/>
                <a:gd name="connsiteX418" fmla="*/ 76737 w 1809181"/>
                <a:gd name="connsiteY418" fmla="*/ 1842634 h 2311974"/>
                <a:gd name="connsiteX419" fmla="*/ 78248 w 1809181"/>
                <a:gd name="connsiteY419" fmla="*/ 1813599 h 2311974"/>
                <a:gd name="connsiteX420" fmla="*/ 71134 w 1809181"/>
                <a:gd name="connsiteY420" fmla="*/ 1813599 h 2311974"/>
                <a:gd name="connsiteX421" fmla="*/ 64021 w 1809181"/>
                <a:gd name="connsiteY421" fmla="*/ 1764977 h 2311974"/>
                <a:gd name="connsiteX422" fmla="*/ 23712 w 1809181"/>
                <a:gd name="connsiteY422" fmla="*/ 1772271 h 2311974"/>
                <a:gd name="connsiteX423" fmla="*/ 23712 w 1809181"/>
                <a:gd name="connsiteY423" fmla="*/ 1750391 h 2311974"/>
                <a:gd name="connsiteX424" fmla="*/ 26083 w 1809181"/>
                <a:gd name="connsiteY424" fmla="*/ 1747960 h 2311974"/>
                <a:gd name="connsiteX425" fmla="*/ 30825 w 1809181"/>
                <a:gd name="connsiteY425" fmla="*/ 1733373 h 2311974"/>
                <a:gd name="connsiteX426" fmla="*/ 30825 w 1809181"/>
                <a:gd name="connsiteY426" fmla="*/ 1723649 h 2311974"/>
                <a:gd name="connsiteX427" fmla="*/ 18969 w 1809181"/>
                <a:gd name="connsiteY427" fmla="*/ 1723649 h 2311974"/>
                <a:gd name="connsiteX428" fmla="*/ 16598 w 1809181"/>
                <a:gd name="connsiteY428" fmla="*/ 1701769 h 2311974"/>
                <a:gd name="connsiteX429" fmla="*/ 4743 w 1809181"/>
                <a:gd name="connsiteY429" fmla="*/ 1701769 h 2311974"/>
                <a:gd name="connsiteX430" fmla="*/ 0 w 1809181"/>
                <a:gd name="connsiteY430" fmla="*/ 1684751 h 2311974"/>
                <a:gd name="connsiteX431" fmla="*/ 23712 w 1809181"/>
                <a:gd name="connsiteY431" fmla="*/ 1675027 h 2311974"/>
                <a:gd name="connsiteX432" fmla="*/ 23712 w 1809181"/>
                <a:gd name="connsiteY432" fmla="*/ 1672596 h 2311974"/>
                <a:gd name="connsiteX433" fmla="*/ 47423 w 1809181"/>
                <a:gd name="connsiteY433" fmla="*/ 1672596 h 2311974"/>
                <a:gd name="connsiteX434" fmla="*/ 40310 w 1809181"/>
                <a:gd name="connsiteY434" fmla="*/ 1638560 h 2311974"/>
                <a:gd name="connsiteX435" fmla="*/ 18969 w 1809181"/>
                <a:gd name="connsiteY435" fmla="*/ 1643422 h 2311974"/>
                <a:gd name="connsiteX436" fmla="*/ 16598 w 1809181"/>
                <a:gd name="connsiteY436" fmla="*/ 1611818 h 2311974"/>
                <a:gd name="connsiteX437" fmla="*/ 23712 w 1809181"/>
                <a:gd name="connsiteY437" fmla="*/ 1611818 h 2311974"/>
                <a:gd name="connsiteX438" fmla="*/ 11856 w 1809181"/>
                <a:gd name="connsiteY438" fmla="*/ 1602094 h 2311974"/>
                <a:gd name="connsiteX439" fmla="*/ 23712 w 1809181"/>
                <a:gd name="connsiteY439" fmla="*/ 1597232 h 2311974"/>
                <a:gd name="connsiteX440" fmla="*/ 16598 w 1809181"/>
                <a:gd name="connsiteY440" fmla="*/ 1582645 h 2311974"/>
                <a:gd name="connsiteX441" fmla="*/ 18969 w 1809181"/>
                <a:gd name="connsiteY441" fmla="*/ 1570489 h 2311974"/>
                <a:gd name="connsiteX442" fmla="*/ 18969 w 1809181"/>
                <a:gd name="connsiteY442" fmla="*/ 1553472 h 2311974"/>
                <a:gd name="connsiteX443" fmla="*/ 30825 w 1809181"/>
                <a:gd name="connsiteY443" fmla="*/ 1548610 h 2311974"/>
                <a:gd name="connsiteX444" fmla="*/ 30825 w 1809181"/>
                <a:gd name="connsiteY444" fmla="*/ 1541316 h 2311974"/>
                <a:gd name="connsiteX445" fmla="*/ 37939 w 1809181"/>
                <a:gd name="connsiteY445" fmla="*/ 1548610 h 2311974"/>
                <a:gd name="connsiteX446" fmla="*/ 52165 w 1809181"/>
                <a:gd name="connsiteY446" fmla="*/ 1541316 h 2311974"/>
                <a:gd name="connsiteX447" fmla="*/ 47423 w 1809181"/>
                <a:gd name="connsiteY447" fmla="*/ 1541316 h 2311974"/>
                <a:gd name="connsiteX448" fmla="*/ 54537 w 1809181"/>
                <a:gd name="connsiteY448" fmla="*/ 1538885 h 2311974"/>
                <a:gd name="connsiteX449" fmla="*/ 59279 w 1809181"/>
                <a:gd name="connsiteY449" fmla="*/ 1546179 h 2311974"/>
                <a:gd name="connsiteX450" fmla="*/ 66392 w 1809181"/>
                <a:gd name="connsiteY450" fmla="*/ 1546179 h 2311974"/>
                <a:gd name="connsiteX451" fmla="*/ 80619 w 1809181"/>
                <a:gd name="connsiteY451" fmla="*/ 1553472 h 2311974"/>
                <a:gd name="connsiteX452" fmla="*/ 85361 w 1809181"/>
                <a:gd name="connsiteY452" fmla="*/ 1548610 h 2311974"/>
                <a:gd name="connsiteX453" fmla="*/ 94846 w 1809181"/>
                <a:gd name="connsiteY453" fmla="*/ 1560765 h 2311974"/>
                <a:gd name="connsiteX454" fmla="*/ 99588 w 1809181"/>
                <a:gd name="connsiteY454" fmla="*/ 1570489 h 2311974"/>
                <a:gd name="connsiteX455" fmla="*/ 106702 w 1809181"/>
                <a:gd name="connsiteY455" fmla="*/ 1568058 h 2311974"/>
                <a:gd name="connsiteX456" fmla="*/ 113815 w 1809181"/>
                <a:gd name="connsiteY456" fmla="*/ 1575352 h 2311974"/>
                <a:gd name="connsiteX457" fmla="*/ 128042 w 1809181"/>
                <a:gd name="connsiteY457" fmla="*/ 1570489 h 2311974"/>
                <a:gd name="connsiteX458" fmla="*/ 132784 w 1809181"/>
                <a:gd name="connsiteY458" fmla="*/ 1582645 h 2311974"/>
                <a:gd name="connsiteX459" fmla="*/ 154124 w 1809181"/>
                <a:gd name="connsiteY459" fmla="*/ 1587507 h 2311974"/>
                <a:gd name="connsiteX460" fmla="*/ 154124 w 1809181"/>
                <a:gd name="connsiteY460" fmla="*/ 1570489 h 2311974"/>
                <a:gd name="connsiteX461" fmla="*/ 163609 w 1809181"/>
                <a:gd name="connsiteY461" fmla="*/ 1570489 h 2311974"/>
                <a:gd name="connsiteX462" fmla="*/ 173094 w 1809181"/>
                <a:gd name="connsiteY462" fmla="*/ 1553472 h 2311974"/>
                <a:gd name="connsiteX463" fmla="*/ 161238 w 1809181"/>
                <a:gd name="connsiteY463" fmla="*/ 1473246 h 2311974"/>
                <a:gd name="connsiteX464" fmla="*/ 168351 w 1809181"/>
                <a:gd name="connsiteY464" fmla="*/ 1478108 h 2311974"/>
                <a:gd name="connsiteX465" fmla="*/ 173094 w 1809181"/>
                <a:gd name="connsiteY465" fmla="*/ 1465952 h 2311974"/>
                <a:gd name="connsiteX466" fmla="*/ 180207 w 1809181"/>
                <a:gd name="connsiteY466" fmla="*/ 1470814 h 2311974"/>
                <a:gd name="connsiteX467" fmla="*/ 180207 w 1809181"/>
                <a:gd name="connsiteY467" fmla="*/ 1465952 h 2311974"/>
                <a:gd name="connsiteX468" fmla="*/ 194434 w 1809181"/>
                <a:gd name="connsiteY468" fmla="*/ 1465952 h 2311974"/>
                <a:gd name="connsiteX469" fmla="*/ 180207 w 1809181"/>
                <a:gd name="connsiteY469" fmla="*/ 1376002 h 2311974"/>
                <a:gd name="connsiteX470" fmla="*/ 161238 w 1809181"/>
                <a:gd name="connsiteY470" fmla="*/ 1380864 h 2311974"/>
                <a:gd name="connsiteX471" fmla="*/ 161238 w 1809181"/>
                <a:gd name="connsiteY471" fmla="*/ 1373571 h 2311974"/>
                <a:gd name="connsiteX472" fmla="*/ 135155 w 1809181"/>
                <a:gd name="connsiteY472" fmla="*/ 1373571 h 2311974"/>
                <a:gd name="connsiteX473" fmla="*/ 132784 w 1809181"/>
                <a:gd name="connsiteY473" fmla="*/ 1346829 h 2311974"/>
                <a:gd name="connsiteX474" fmla="*/ 132784 w 1809181"/>
                <a:gd name="connsiteY474" fmla="*/ 1334673 h 2311974"/>
                <a:gd name="connsiteX475" fmla="*/ 139898 w 1809181"/>
                <a:gd name="connsiteY475" fmla="*/ 1327380 h 2311974"/>
                <a:gd name="connsiteX476" fmla="*/ 135155 w 1809181"/>
                <a:gd name="connsiteY476" fmla="*/ 1305500 h 2311974"/>
                <a:gd name="connsiteX477" fmla="*/ 142269 w 1809181"/>
                <a:gd name="connsiteY477" fmla="*/ 1303069 h 2311974"/>
                <a:gd name="connsiteX478" fmla="*/ 139898 w 1809181"/>
                <a:gd name="connsiteY478" fmla="*/ 1298207 h 2311974"/>
                <a:gd name="connsiteX479" fmla="*/ 142269 w 1809181"/>
                <a:gd name="connsiteY479" fmla="*/ 1295775 h 2311974"/>
                <a:gd name="connsiteX480" fmla="*/ 149382 w 1809181"/>
                <a:gd name="connsiteY480" fmla="*/ 1295775 h 2311974"/>
                <a:gd name="connsiteX481" fmla="*/ 149382 w 1809181"/>
                <a:gd name="connsiteY481" fmla="*/ 1276327 h 2311974"/>
                <a:gd name="connsiteX482" fmla="*/ 142269 w 1809181"/>
                <a:gd name="connsiteY482" fmla="*/ 1276327 h 2311974"/>
                <a:gd name="connsiteX483" fmla="*/ 142269 w 1809181"/>
                <a:gd name="connsiteY483" fmla="*/ 1247154 h 2311974"/>
                <a:gd name="connsiteX484" fmla="*/ 154124 w 1809181"/>
                <a:gd name="connsiteY484" fmla="*/ 1242291 h 2311974"/>
                <a:gd name="connsiteX485" fmla="*/ 149382 w 1809181"/>
                <a:gd name="connsiteY485" fmla="*/ 1220411 h 2311974"/>
                <a:gd name="connsiteX486" fmla="*/ 180207 w 1809181"/>
                <a:gd name="connsiteY486" fmla="*/ 1215549 h 2311974"/>
                <a:gd name="connsiteX487" fmla="*/ 175465 w 1809181"/>
                <a:gd name="connsiteY487" fmla="*/ 1198532 h 2311974"/>
                <a:gd name="connsiteX488" fmla="*/ 161238 w 1809181"/>
                <a:gd name="connsiteY488" fmla="*/ 1193669 h 2311974"/>
                <a:gd name="connsiteX489" fmla="*/ 154124 w 1809181"/>
                <a:gd name="connsiteY489" fmla="*/ 1179083 h 2311974"/>
                <a:gd name="connsiteX490" fmla="*/ 132784 w 1809181"/>
                <a:gd name="connsiteY490" fmla="*/ 1179083 h 2311974"/>
                <a:gd name="connsiteX491" fmla="*/ 128042 w 1809181"/>
                <a:gd name="connsiteY491" fmla="*/ 1157203 h 2311974"/>
                <a:gd name="connsiteX492" fmla="*/ 118557 w 1809181"/>
                <a:gd name="connsiteY492" fmla="*/ 1157203 h 2311974"/>
                <a:gd name="connsiteX493" fmla="*/ 99588 w 1809181"/>
                <a:gd name="connsiteY493" fmla="*/ 1157203 h 2311974"/>
                <a:gd name="connsiteX494" fmla="*/ 94846 w 1809181"/>
                <a:gd name="connsiteY494" fmla="*/ 1132892 h 2311974"/>
                <a:gd name="connsiteX495" fmla="*/ 87732 w 1809181"/>
                <a:gd name="connsiteY495" fmla="*/ 1115874 h 2311974"/>
                <a:gd name="connsiteX496" fmla="*/ 85361 w 1809181"/>
                <a:gd name="connsiteY496" fmla="*/ 1084270 h 2311974"/>
                <a:gd name="connsiteX497" fmla="*/ 92475 w 1809181"/>
                <a:gd name="connsiteY497" fmla="*/ 1084270 h 2311974"/>
                <a:gd name="connsiteX498" fmla="*/ 94846 w 1809181"/>
                <a:gd name="connsiteY498" fmla="*/ 1074546 h 2311974"/>
                <a:gd name="connsiteX499" fmla="*/ 85361 w 1809181"/>
                <a:gd name="connsiteY499" fmla="*/ 1047803 h 2311974"/>
                <a:gd name="connsiteX500" fmla="*/ 80619 w 1809181"/>
                <a:gd name="connsiteY500" fmla="*/ 1025924 h 2311974"/>
                <a:gd name="connsiteX501" fmla="*/ 73506 w 1809181"/>
                <a:gd name="connsiteY501" fmla="*/ 1025924 h 2311974"/>
                <a:gd name="connsiteX502" fmla="*/ 71134 w 1809181"/>
                <a:gd name="connsiteY502" fmla="*/ 1021061 h 2311974"/>
                <a:gd name="connsiteX503" fmla="*/ 85361 w 1809181"/>
                <a:gd name="connsiteY503" fmla="*/ 999182 h 2311974"/>
                <a:gd name="connsiteX504" fmla="*/ 99588 w 1809181"/>
                <a:gd name="connsiteY504" fmla="*/ 1004044 h 2311974"/>
                <a:gd name="connsiteX505" fmla="*/ 101959 w 1809181"/>
                <a:gd name="connsiteY505" fmla="*/ 1011337 h 2311974"/>
                <a:gd name="connsiteX506" fmla="*/ 113815 w 1809181"/>
                <a:gd name="connsiteY506" fmla="*/ 1018630 h 2311974"/>
                <a:gd name="connsiteX507" fmla="*/ 132784 w 1809181"/>
                <a:gd name="connsiteY507" fmla="*/ 1018630 h 2311974"/>
                <a:gd name="connsiteX508" fmla="*/ 135155 w 1809181"/>
                <a:gd name="connsiteY508" fmla="*/ 1025924 h 2311974"/>
                <a:gd name="connsiteX509" fmla="*/ 147011 w 1809181"/>
                <a:gd name="connsiteY509" fmla="*/ 1021061 h 2311974"/>
                <a:gd name="connsiteX510" fmla="*/ 154124 w 1809181"/>
                <a:gd name="connsiteY510" fmla="*/ 1004044 h 2311974"/>
                <a:gd name="connsiteX511" fmla="*/ 208661 w 1809181"/>
                <a:gd name="connsiteY511" fmla="*/ 1006475 h 2311974"/>
                <a:gd name="connsiteX512" fmla="*/ 241857 w 1809181"/>
                <a:gd name="connsiteY512" fmla="*/ 1040510 h 2311974"/>
                <a:gd name="connsiteX513" fmla="*/ 244228 w 1809181"/>
                <a:gd name="connsiteY513" fmla="*/ 1028355 h 2311974"/>
                <a:gd name="connsiteX514" fmla="*/ 237114 w 1809181"/>
                <a:gd name="connsiteY514" fmla="*/ 1028355 h 2311974"/>
                <a:gd name="connsiteX515" fmla="*/ 234743 w 1809181"/>
                <a:gd name="connsiteY515" fmla="*/ 1021061 h 2311974"/>
                <a:gd name="connsiteX516" fmla="*/ 222888 w 1809181"/>
                <a:gd name="connsiteY516" fmla="*/ 1011337 h 2311974"/>
                <a:gd name="connsiteX517" fmla="*/ 227630 w 1809181"/>
                <a:gd name="connsiteY517" fmla="*/ 1004044 h 2311974"/>
                <a:gd name="connsiteX518" fmla="*/ 234743 w 1809181"/>
                <a:gd name="connsiteY518" fmla="*/ 1004044 h 2311974"/>
                <a:gd name="connsiteX519" fmla="*/ 237114 w 1809181"/>
                <a:gd name="connsiteY519" fmla="*/ 991888 h 2311974"/>
                <a:gd name="connsiteX520" fmla="*/ 256084 w 1809181"/>
                <a:gd name="connsiteY520" fmla="*/ 991888 h 2311974"/>
                <a:gd name="connsiteX521" fmla="*/ 258455 w 1809181"/>
                <a:gd name="connsiteY521" fmla="*/ 977302 h 2311974"/>
                <a:gd name="connsiteX522" fmla="*/ 265568 w 1809181"/>
                <a:gd name="connsiteY522" fmla="*/ 979733 h 2311974"/>
                <a:gd name="connsiteX523" fmla="*/ 275053 w 1809181"/>
                <a:gd name="connsiteY523" fmla="*/ 965146 h 2311974"/>
                <a:gd name="connsiteX524" fmla="*/ 296393 w 1809181"/>
                <a:gd name="connsiteY524" fmla="*/ 970008 h 2311974"/>
                <a:gd name="connsiteX525" fmla="*/ 296393 w 1809181"/>
                <a:gd name="connsiteY525" fmla="*/ 977302 h 2311974"/>
                <a:gd name="connsiteX526" fmla="*/ 317733 w 1809181"/>
                <a:gd name="connsiteY526" fmla="*/ 991888 h 2311974"/>
                <a:gd name="connsiteX527" fmla="*/ 317733 w 1809181"/>
                <a:gd name="connsiteY527" fmla="*/ 943266 h 2311974"/>
                <a:gd name="connsiteX528" fmla="*/ 329589 w 1809181"/>
                <a:gd name="connsiteY528" fmla="*/ 935973 h 2311974"/>
                <a:gd name="connsiteX529" fmla="*/ 336702 w 1809181"/>
                <a:gd name="connsiteY529" fmla="*/ 921386 h 2311974"/>
                <a:gd name="connsiteX530" fmla="*/ 353300 w 1809181"/>
                <a:gd name="connsiteY530" fmla="*/ 921386 h 2311974"/>
                <a:gd name="connsiteX531" fmla="*/ 358043 w 1809181"/>
                <a:gd name="connsiteY531" fmla="*/ 909231 h 2311974"/>
                <a:gd name="connsiteX532" fmla="*/ 386496 w 1809181"/>
                <a:gd name="connsiteY532" fmla="*/ 909231 h 2311974"/>
                <a:gd name="connsiteX533" fmla="*/ 386496 w 1809181"/>
                <a:gd name="connsiteY533" fmla="*/ 899507 h 2311974"/>
                <a:gd name="connsiteX534" fmla="*/ 374641 w 1809181"/>
                <a:gd name="connsiteY534" fmla="*/ 894644 h 2311974"/>
                <a:gd name="connsiteX535" fmla="*/ 384125 w 1809181"/>
                <a:gd name="connsiteY535" fmla="*/ 882489 h 2311974"/>
                <a:gd name="connsiteX536" fmla="*/ 367527 w 1809181"/>
                <a:gd name="connsiteY536" fmla="*/ 872764 h 2311974"/>
                <a:gd name="connsiteX537" fmla="*/ 374641 w 1809181"/>
                <a:gd name="connsiteY537" fmla="*/ 865471 h 2311974"/>
                <a:gd name="connsiteX538" fmla="*/ 379383 w 1809181"/>
                <a:gd name="connsiteY538" fmla="*/ 867902 h 2311974"/>
                <a:gd name="connsiteX539" fmla="*/ 384125 w 1809181"/>
                <a:gd name="connsiteY539" fmla="*/ 860609 h 2311974"/>
                <a:gd name="connsiteX540" fmla="*/ 379383 w 1809181"/>
                <a:gd name="connsiteY540" fmla="*/ 860609 h 2311974"/>
                <a:gd name="connsiteX541" fmla="*/ 391239 w 1809181"/>
                <a:gd name="connsiteY541" fmla="*/ 853316 h 2311974"/>
                <a:gd name="connsiteX542" fmla="*/ 393610 w 1809181"/>
                <a:gd name="connsiteY542" fmla="*/ 846022 h 2311974"/>
                <a:gd name="connsiteX543" fmla="*/ 400723 w 1809181"/>
                <a:gd name="connsiteY543" fmla="*/ 858178 h 2311974"/>
                <a:gd name="connsiteX544" fmla="*/ 407837 w 1809181"/>
                <a:gd name="connsiteY544" fmla="*/ 853316 h 2311974"/>
                <a:gd name="connsiteX545" fmla="*/ 407837 w 1809181"/>
                <a:gd name="connsiteY545" fmla="*/ 831436 h 2311974"/>
                <a:gd name="connsiteX546" fmla="*/ 414950 w 1809181"/>
                <a:gd name="connsiteY546" fmla="*/ 831436 h 2311974"/>
                <a:gd name="connsiteX547" fmla="*/ 414950 w 1809181"/>
                <a:gd name="connsiteY547" fmla="*/ 811987 h 2311974"/>
                <a:gd name="connsiteX548" fmla="*/ 422063 w 1809181"/>
                <a:gd name="connsiteY548" fmla="*/ 809556 h 2311974"/>
                <a:gd name="connsiteX549" fmla="*/ 429177 w 1809181"/>
                <a:gd name="connsiteY549" fmla="*/ 802263 h 2311974"/>
                <a:gd name="connsiteX550" fmla="*/ 445775 w 1809181"/>
                <a:gd name="connsiteY550" fmla="*/ 804694 h 2311974"/>
                <a:gd name="connsiteX551" fmla="*/ 445775 w 1809181"/>
                <a:gd name="connsiteY551" fmla="*/ 809556 h 2311974"/>
                <a:gd name="connsiteX552" fmla="*/ 452888 w 1809181"/>
                <a:gd name="connsiteY552" fmla="*/ 804694 h 2311974"/>
                <a:gd name="connsiteX553" fmla="*/ 460002 w 1809181"/>
                <a:gd name="connsiteY553" fmla="*/ 804694 h 2311974"/>
                <a:gd name="connsiteX554" fmla="*/ 460002 w 1809181"/>
                <a:gd name="connsiteY554" fmla="*/ 802263 h 2311974"/>
                <a:gd name="connsiteX555" fmla="*/ 474229 w 1809181"/>
                <a:gd name="connsiteY555" fmla="*/ 797400 h 2311974"/>
                <a:gd name="connsiteX556" fmla="*/ 469486 w 1809181"/>
                <a:gd name="connsiteY556" fmla="*/ 777952 h 2311974"/>
                <a:gd name="connsiteX557" fmla="*/ 462373 w 1809181"/>
                <a:gd name="connsiteY557" fmla="*/ 770658 h 2311974"/>
                <a:gd name="connsiteX558" fmla="*/ 467115 w 1809181"/>
                <a:gd name="connsiteY558" fmla="*/ 768227 h 2311974"/>
                <a:gd name="connsiteX559" fmla="*/ 493198 w 1809181"/>
                <a:gd name="connsiteY559" fmla="*/ 763365 h 2311974"/>
                <a:gd name="connsiteX560" fmla="*/ 535878 w 1809181"/>
                <a:gd name="connsiteY560" fmla="*/ 741485 h 2311974"/>
                <a:gd name="connsiteX561" fmla="*/ 524023 w 1809181"/>
                <a:gd name="connsiteY561" fmla="*/ 726899 h 2311974"/>
                <a:gd name="connsiteX562" fmla="*/ 469486 w 1809181"/>
                <a:gd name="connsiteY562" fmla="*/ 705019 h 2311974"/>
                <a:gd name="connsiteX563" fmla="*/ 493198 w 1809181"/>
                <a:gd name="connsiteY563" fmla="*/ 680708 h 2311974"/>
                <a:gd name="connsiteX564" fmla="*/ 500311 w 1809181"/>
                <a:gd name="connsiteY564" fmla="*/ 673414 h 2311974"/>
                <a:gd name="connsiteX565" fmla="*/ 528765 w 1809181"/>
                <a:gd name="connsiteY565" fmla="*/ 670983 h 2311974"/>
                <a:gd name="connsiteX566" fmla="*/ 616497 w 1809181"/>
                <a:gd name="connsiteY566" fmla="*/ 692863 h 2311974"/>
                <a:gd name="connsiteX567" fmla="*/ 630724 w 1809181"/>
                <a:gd name="connsiteY567" fmla="*/ 688001 h 2311974"/>
                <a:gd name="connsiteX568" fmla="*/ 630724 w 1809181"/>
                <a:gd name="connsiteY568" fmla="*/ 695294 h 2311974"/>
                <a:gd name="connsiteX569" fmla="*/ 640208 w 1809181"/>
                <a:gd name="connsiteY569" fmla="*/ 695294 h 2311974"/>
                <a:gd name="connsiteX570" fmla="*/ 644951 w 1809181"/>
                <a:gd name="connsiteY570" fmla="*/ 678277 h 2311974"/>
                <a:gd name="connsiteX571" fmla="*/ 652064 w 1809181"/>
                <a:gd name="connsiteY571" fmla="*/ 666121 h 2311974"/>
                <a:gd name="connsiteX572" fmla="*/ 663920 w 1809181"/>
                <a:gd name="connsiteY572" fmla="*/ 688001 h 2311974"/>
                <a:gd name="connsiteX573" fmla="*/ 671033 w 1809181"/>
                <a:gd name="connsiteY573" fmla="*/ 685570 h 2311974"/>
                <a:gd name="connsiteX574" fmla="*/ 685260 w 1809181"/>
                <a:gd name="connsiteY574" fmla="*/ 700156 h 2311974"/>
                <a:gd name="connsiteX575" fmla="*/ 685260 w 1809181"/>
                <a:gd name="connsiteY575" fmla="*/ 700156 h 2311974"/>
                <a:gd name="connsiteX576" fmla="*/ 671033 w 1809181"/>
                <a:gd name="connsiteY576" fmla="*/ 685570 h 2311974"/>
                <a:gd name="connsiteX577" fmla="*/ 663920 w 1809181"/>
                <a:gd name="connsiteY577" fmla="*/ 688001 h 2311974"/>
                <a:gd name="connsiteX578" fmla="*/ 652064 w 1809181"/>
                <a:gd name="connsiteY578" fmla="*/ 666121 h 2311974"/>
                <a:gd name="connsiteX579" fmla="*/ 652064 w 1809181"/>
                <a:gd name="connsiteY579" fmla="*/ 658827 h 2311974"/>
                <a:gd name="connsiteX580" fmla="*/ 673404 w 1809181"/>
                <a:gd name="connsiteY580" fmla="*/ 646672 h 2311974"/>
                <a:gd name="connsiteX581" fmla="*/ 666291 w 1809181"/>
                <a:gd name="connsiteY581" fmla="*/ 639379 h 2311974"/>
                <a:gd name="connsiteX582" fmla="*/ 697116 w 1809181"/>
                <a:gd name="connsiteY582" fmla="*/ 629654 h 2311974"/>
                <a:gd name="connsiteX583" fmla="*/ 692374 w 1809181"/>
                <a:gd name="connsiteY583" fmla="*/ 615068 h 2311974"/>
                <a:gd name="connsiteX584" fmla="*/ 659178 w 1809181"/>
                <a:gd name="connsiteY584" fmla="*/ 610205 h 2311974"/>
                <a:gd name="connsiteX585" fmla="*/ 656806 w 1809181"/>
                <a:gd name="connsiteY585" fmla="*/ 595619 h 2311974"/>
                <a:gd name="connsiteX586" fmla="*/ 666291 w 1809181"/>
                <a:gd name="connsiteY586" fmla="*/ 534841 h 2311974"/>
                <a:gd name="connsiteX587" fmla="*/ 656806 w 1809181"/>
                <a:gd name="connsiteY587" fmla="*/ 525117 h 2311974"/>
                <a:gd name="connsiteX588" fmla="*/ 656806 w 1809181"/>
                <a:gd name="connsiteY588" fmla="*/ 503237 h 2311974"/>
                <a:gd name="connsiteX589" fmla="*/ 640208 w 1809181"/>
                <a:gd name="connsiteY589" fmla="*/ 503237 h 2311974"/>
                <a:gd name="connsiteX590" fmla="*/ 644951 w 1809181"/>
                <a:gd name="connsiteY590" fmla="*/ 471633 h 2311974"/>
                <a:gd name="connsiteX591" fmla="*/ 637837 w 1809181"/>
                <a:gd name="connsiteY591" fmla="*/ 464340 h 2311974"/>
                <a:gd name="connsiteX592" fmla="*/ 640208 w 1809181"/>
                <a:gd name="connsiteY592" fmla="*/ 444891 h 2311974"/>
                <a:gd name="connsiteX593" fmla="*/ 659178 w 1809181"/>
                <a:gd name="connsiteY593" fmla="*/ 444891 h 2311974"/>
                <a:gd name="connsiteX594" fmla="*/ 678147 w 1809181"/>
                <a:gd name="connsiteY594" fmla="*/ 430304 h 2311974"/>
                <a:gd name="connsiteX595" fmla="*/ 680518 w 1809181"/>
                <a:gd name="connsiteY595" fmla="*/ 427873 h 2311974"/>
                <a:gd name="connsiteX596" fmla="*/ 659178 w 1809181"/>
                <a:gd name="connsiteY596" fmla="*/ 423011 h 2311974"/>
                <a:gd name="connsiteX597" fmla="*/ 666291 w 1809181"/>
                <a:gd name="connsiteY597" fmla="*/ 405993 h 2311974"/>
                <a:gd name="connsiteX598" fmla="*/ 692374 w 1809181"/>
                <a:gd name="connsiteY598" fmla="*/ 408424 h 2311974"/>
                <a:gd name="connsiteX599" fmla="*/ 687631 w 1809181"/>
                <a:gd name="connsiteY599" fmla="*/ 388975 h 2311974"/>
                <a:gd name="connsiteX600" fmla="*/ 687631 w 1809181"/>
                <a:gd name="connsiteY600" fmla="*/ 374389 h 2311974"/>
                <a:gd name="connsiteX601" fmla="*/ 704229 w 1809181"/>
                <a:gd name="connsiteY601" fmla="*/ 374389 h 2311974"/>
                <a:gd name="connsiteX602" fmla="*/ 706600 w 1809181"/>
                <a:gd name="connsiteY602" fmla="*/ 367096 h 2311974"/>
                <a:gd name="connsiteX603" fmla="*/ 713714 w 1809181"/>
                <a:gd name="connsiteY603" fmla="*/ 364665 h 2311974"/>
                <a:gd name="connsiteX604" fmla="*/ 711343 w 1809181"/>
                <a:gd name="connsiteY604" fmla="*/ 347647 h 2311974"/>
                <a:gd name="connsiteX605" fmla="*/ 739796 w 1809181"/>
                <a:gd name="connsiteY605" fmla="*/ 337922 h 2311974"/>
                <a:gd name="connsiteX606" fmla="*/ 727941 w 1809181"/>
                <a:gd name="connsiteY606" fmla="*/ 333060 h 2311974"/>
                <a:gd name="connsiteX607" fmla="*/ 725569 w 1809181"/>
                <a:gd name="connsiteY607" fmla="*/ 311180 h 2311974"/>
                <a:gd name="connsiteX608" fmla="*/ 718456 w 1809181"/>
                <a:gd name="connsiteY608" fmla="*/ 308749 h 2311974"/>
                <a:gd name="connsiteX609" fmla="*/ 725569 w 1809181"/>
                <a:gd name="connsiteY609" fmla="*/ 299025 h 2311974"/>
                <a:gd name="connsiteX610" fmla="*/ 725569 w 1809181"/>
                <a:gd name="connsiteY610" fmla="*/ 296594 h 2311974"/>
                <a:gd name="connsiteX611" fmla="*/ 713714 w 1809181"/>
                <a:gd name="connsiteY611" fmla="*/ 291732 h 2311974"/>
                <a:gd name="connsiteX612" fmla="*/ 704229 w 1809181"/>
                <a:gd name="connsiteY612" fmla="*/ 299025 h 2311974"/>
                <a:gd name="connsiteX613" fmla="*/ 692374 w 1809181"/>
                <a:gd name="connsiteY613" fmla="*/ 282007 h 2311974"/>
                <a:gd name="connsiteX614" fmla="*/ 706600 w 1809181"/>
                <a:gd name="connsiteY614" fmla="*/ 255265 h 2311974"/>
                <a:gd name="connsiteX615" fmla="*/ 713714 w 1809181"/>
                <a:gd name="connsiteY615" fmla="*/ 267421 h 2311974"/>
                <a:gd name="connsiteX616" fmla="*/ 732683 w 1809181"/>
                <a:gd name="connsiteY616" fmla="*/ 240679 h 2311974"/>
                <a:gd name="connsiteX617" fmla="*/ 742167 w 1809181"/>
                <a:gd name="connsiteY617" fmla="*/ 240679 h 2311974"/>
                <a:gd name="connsiteX618" fmla="*/ 742167 w 1809181"/>
                <a:gd name="connsiteY618" fmla="*/ 233385 h 2311974"/>
                <a:gd name="connsiteX619" fmla="*/ 720827 w 1809181"/>
                <a:gd name="connsiteY619" fmla="*/ 218799 h 2311974"/>
                <a:gd name="connsiteX620" fmla="*/ 727941 w 1809181"/>
                <a:gd name="connsiteY620" fmla="*/ 199350 h 2311974"/>
                <a:gd name="connsiteX621" fmla="*/ 754023 w 1809181"/>
                <a:gd name="connsiteY621" fmla="*/ 199350 h 2311974"/>
                <a:gd name="connsiteX622" fmla="*/ 761137 w 1809181"/>
                <a:gd name="connsiteY622" fmla="*/ 192057 h 2311974"/>
                <a:gd name="connsiteX623" fmla="*/ 732683 w 1809181"/>
                <a:gd name="connsiteY623" fmla="*/ 150728 h 2311974"/>
                <a:gd name="connsiteX624" fmla="*/ 742167 w 1809181"/>
                <a:gd name="connsiteY624" fmla="*/ 131279 h 2311974"/>
                <a:gd name="connsiteX625" fmla="*/ 775363 w 1809181"/>
                <a:gd name="connsiteY625" fmla="*/ 116693 h 2311974"/>
                <a:gd name="connsiteX626" fmla="*/ 780106 w 1809181"/>
                <a:gd name="connsiteY626" fmla="*/ 131279 h 2311974"/>
                <a:gd name="connsiteX627" fmla="*/ 801446 w 1809181"/>
                <a:gd name="connsiteY627" fmla="*/ 116693 h 2311974"/>
                <a:gd name="connsiteX628" fmla="*/ 796704 w 1809181"/>
                <a:gd name="connsiteY628" fmla="*/ 109399 h 2311974"/>
                <a:gd name="connsiteX629" fmla="*/ 813302 w 1809181"/>
                <a:gd name="connsiteY629" fmla="*/ 102106 h 2311974"/>
                <a:gd name="connsiteX630" fmla="*/ 813302 w 1809181"/>
                <a:gd name="connsiteY630" fmla="*/ 94813 h 2311974"/>
                <a:gd name="connsiteX631" fmla="*/ 822786 w 1809181"/>
                <a:gd name="connsiteY631" fmla="*/ 87519 h 2311974"/>
                <a:gd name="connsiteX632" fmla="*/ 808559 w 1809181"/>
                <a:gd name="connsiteY632" fmla="*/ 53484 h 2311974"/>
                <a:gd name="connsiteX633" fmla="*/ 806188 w 1809181"/>
                <a:gd name="connsiteY633" fmla="*/ 7293 h 2311974"/>
                <a:gd name="connsiteX634" fmla="*/ 848869 w 1809181"/>
                <a:gd name="connsiteY634" fmla="*/ 17018 h 2311974"/>
                <a:gd name="connsiteX635" fmla="*/ 870209 w 1809181"/>
                <a:gd name="connsiteY635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81960 w 1809181"/>
                <a:gd name="connsiteY414" fmla="*/ 2056094 h 2311974"/>
                <a:gd name="connsiteX415" fmla="*/ 173094 w 1809181"/>
                <a:gd name="connsiteY415" fmla="*/ 1952172 h 2311974"/>
                <a:gd name="connsiteX416" fmla="*/ 139898 w 1809181"/>
                <a:gd name="connsiteY416" fmla="*/ 189382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8969 w 1809181"/>
                <a:gd name="connsiteY426" fmla="*/ 1723649 h 2311974"/>
                <a:gd name="connsiteX427" fmla="*/ 16598 w 1809181"/>
                <a:gd name="connsiteY427" fmla="*/ 1701769 h 2311974"/>
                <a:gd name="connsiteX428" fmla="*/ 4743 w 1809181"/>
                <a:gd name="connsiteY428" fmla="*/ 1701769 h 2311974"/>
                <a:gd name="connsiteX429" fmla="*/ 0 w 1809181"/>
                <a:gd name="connsiteY429" fmla="*/ 1684751 h 2311974"/>
                <a:gd name="connsiteX430" fmla="*/ 23712 w 1809181"/>
                <a:gd name="connsiteY430" fmla="*/ 1675027 h 2311974"/>
                <a:gd name="connsiteX431" fmla="*/ 23712 w 1809181"/>
                <a:gd name="connsiteY431" fmla="*/ 1672596 h 2311974"/>
                <a:gd name="connsiteX432" fmla="*/ 47423 w 1809181"/>
                <a:gd name="connsiteY432" fmla="*/ 1672596 h 2311974"/>
                <a:gd name="connsiteX433" fmla="*/ 40310 w 1809181"/>
                <a:gd name="connsiteY433" fmla="*/ 1638560 h 2311974"/>
                <a:gd name="connsiteX434" fmla="*/ 18969 w 1809181"/>
                <a:gd name="connsiteY434" fmla="*/ 1643422 h 2311974"/>
                <a:gd name="connsiteX435" fmla="*/ 16598 w 1809181"/>
                <a:gd name="connsiteY435" fmla="*/ 1611818 h 2311974"/>
                <a:gd name="connsiteX436" fmla="*/ 23712 w 1809181"/>
                <a:gd name="connsiteY436" fmla="*/ 1611818 h 2311974"/>
                <a:gd name="connsiteX437" fmla="*/ 11856 w 1809181"/>
                <a:gd name="connsiteY437" fmla="*/ 1602094 h 2311974"/>
                <a:gd name="connsiteX438" fmla="*/ 23712 w 1809181"/>
                <a:gd name="connsiteY438" fmla="*/ 1597232 h 2311974"/>
                <a:gd name="connsiteX439" fmla="*/ 16598 w 1809181"/>
                <a:gd name="connsiteY439" fmla="*/ 1582645 h 2311974"/>
                <a:gd name="connsiteX440" fmla="*/ 18969 w 1809181"/>
                <a:gd name="connsiteY440" fmla="*/ 1570489 h 2311974"/>
                <a:gd name="connsiteX441" fmla="*/ 18969 w 1809181"/>
                <a:gd name="connsiteY441" fmla="*/ 1553472 h 2311974"/>
                <a:gd name="connsiteX442" fmla="*/ 30825 w 1809181"/>
                <a:gd name="connsiteY442" fmla="*/ 1548610 h 2311974"/>
                <a:gd name="connsiteX443" fmla="*/ 30825 w 1809181"/>
                <a:gd name="connsiteY443" fmla="*/ 1541316 h 2311974"/>
                <a:gd name="connsiteX444" fmla="*/ 37939 w 1809181"/>
                <a:gd name="connsiteY444" fmla="*/ 1548610 h 2311974"/>
                <a:gd name="connsiteX445" fmla="*/ 52165 w 1809181"/>
                <a:gd name="connsiteY445" fmla="*/ 1541316 h 2311974"/>
                <a:gd name="connsiteX446" fmla="*/ 47423 w 1809181"/>
                <a:gd name="connsiteY446" fmla="*/ 1541316 h 2311974"/>
                <a:gd name="connsiteX447" fmla="*/ 54537 w 1809181"/>
                <a:gd name="connsiteY447" fmla="*/ 1538885 h 2311974"/>
                <a:gd name="connsiteX448" fmla="*/ 59279 w 1809181"/>
                <a:gd name="connsiteY448" fmla="*/ 1546179 h 2311974"/>
                <a:gd name="connsiteX449" fmla="*/ 66392 w 1809181"/>
                <a:gd name="connsiteY449" fmla="*/ 1546179 h 2311974"/>
                <a:gd name="connsiteX450" fmla="*/ 80619 w 1809181"/>
                <a:gd name="connsiteY450" fmla="*/ 1553472 h 2311974"/>
                <a:gd name="connsiteX451" fmla="*/ 85361 w 1809181"/>
                <a:gd name="connsiteY451" fmla="*/ 1548610 h 2311974"/>
                <a:gd name="connsiteX452" fmla="*/ 94846 w 1809181"/>
                <a:gd name="connsiteY452" fmla="*/ 1560765 h 2311974"/>
                <a:gd name="connsiteX453" fmla="*/ 99588 w 1809181"/>
                <a:gd name="connsiteY453" fmla="*/ 1570489 h 2311974"/>
                <a:gd name="connsiteX454" fmla="*/ 106702 w 1809181"/>
                <a:gd name="connsiteY454" fmla="*/ 1568058 h 2311974"/>
                <a:gd name="connsiteX455" fmla="*/ 113815 w 1809181"/>
                <a:gd name="connsiteY455" fmla="*/ 1575352 h 2311974"/>
                <a:gd name="connsiteX456" fmla="*/ 128042 w 1809181"/>
                <a:gd name="connsiteY456" fmla="*/ 1570489 h 2311974"/>
                <a:gd name="connsiteX457" fmla="*/ 132784 w 1809181"/>
                <a:gd name="connsiteY457" fmla="*/ 1582645 h 2311974"/>
                <a:gd name="connsiteX458" fmla="*/ 154124 w 1809181"/>
                <a:gd name="connsiteY458" fmla="*/ 1587507 h 2311974"/>
                <a:gd name="connsiteX459" fmla="*/ 154124 w 1809181"/>
                <a:gd name="connsiteY459" fmla="*/ 1570489 h 2311974"/>
                <a:gd name="connsiteX460" fmla="*/ 163609 w 1809181"/>
                <a:gd name="connsiteY460" fmla="*/ 1570489 h 2311974"/>
                <a:gd name="connsiteX461" fmla="*/ 173094 w 1809181"/>
                <a:gd name="connsiteY461" fmla="*/ 1553472 h 2311974"/>
                <a:gd name="connsiteX462" fmla="*/ 161238 w 1809181"/>
                <a:gd name="connsiteY462" fmla="*/ 1473246 h 2311974"/>
                <a:gd name="connsiteX463" fmla="*/ 168351 w 1809181"/>
                <a:gd name="connsiteY463" fmla="*/ 1478108 h 2311974"/>
                <a:gd name="connsiteX464" fmla="*/ 173094 w 1809181"/>
                <a:gd name="connsiteY464" fmla="*/ 1465952 h 2311974"/>
                <a:gd name="connsiteX465" fmla="*/ 180207 w 1809181"/>
                <a:gd name="connsiteY465" fmla="*/ 1470814 h 2311974"/>
                <a:gd name="connsiteX466" fmla="*/ 180207 w 1809181"/>
                <a:gd name="connsiteY466" fmla="*/ 1465952 h 2311974"/>
                <a:gd name="connsiteX467" fmla="*/ 194434 w 1809181"/>
                <a:gd name="connsiteY467" fmla="*/ 1465952 h 2311974"/>
                <a:gd name="connsiteX468" fmla="*/ 180207 w 1809181"/>
                <a:gd name="connsiteY468" fmla="*/ 1376002 h 2311974"/>
                <a:gd name="connsiteX469" fmla="*/ 161238 w 1809181"/>
                <a:gd name="connsiteY469" fmla="*/ 1380864 h 2311974"/>
                <a:gd name="connsiteX470" fmla="*/ 161238 w 1809181"/>
                <a:gd name="connsiteY470" fmla="*/ 1373571 h 2311974"/>
                <a:gd name="connsiteX471" fmla="*/ 135155 w 1809181"/>
                <a:gd name="connsiteY471" fmla="*/ 1373571 h 2311974"/>
                <a:gd name="connsiteX472" fmla="*/ 132784 w 1809181"/>
                <a:gd name="connsiteY472" fmla="*/ 1346829 h 2311974"/>
                <a:gd name="connsiteX473" fmla="*/ 132784 w 1809181"/>
                <a:gd name="connsiteY473" fmla="*/ 1334673 h 2311974"/>
                <a:gd name="connsiteX474" fmla="*/ 139898 w 1809181"/>
                <a:gd name="connsiteY474" fmla="*/ 1327380 h 2311974"/>
                <a:gd name="connsiteX475" fmla="*/ 135155 w 1809181"/>
                <a:gd name="connsiteY475" fmla="*/ 1305500 h 2311974"/>
                <a:gd name="connsiteX476" fmla="*/ 142269 w 1809181"/>
                <a:gd name="connsiteY476" fmla="*/ 1303069 h 2311974"/>
                <a:gd name="connsiteX477" fmla="*/ 139898 w 1809181"/>
                <a:gd name="connsiteY477" fmla="*/ 1298207 h 2311974"/>
                <a:gd name="connsiteX478" fmla="*/ 142269 w 1809181"/>
                <a:gd name="connsiteY478" fmla="*/ 1295775 h 2311974"/>
                <a:gd name="connsiteX479" fmla="*/ 149382 w 1809181"/>
                <a:gd name="connsiteY479" fmla="*/ 1295775 h 2311974"/>
                <a:gd name="connsiteX480" fmla="*/ 149382 w 1809181"/>
                <a:gd name="connsiteY480" fmla="*/ 1276327 h 2311974"/>
                <a:gd name="connsiteX481" fmla="*/ 142269 w 1809181"/>
                <a:gd name="connsiteY481" fmla="*/ 1276327 h 2311974"/>
                <a:gd name="connsiteX482" fmla="*/ 142269 w 1809181"/>
                <a:gd name="connsiteY482" fmla="*/ 1247154 h 2311974"/>
                <a:gd name="connsiteX483" fmla="*/ 154124 w 1809181"/>
                <a:gd name="connsiteY483" fmla="*/ 1242291 h 2311974"/>
                <a:gd name="connsiteX484" fmla="*/ 149382 w 1809181"/>
                <a:gd name="connsiteY484" fmla="*/ 1220411 h 2311974"/>
                <a:gd name="connsiteX485" fmla="*/ 180207 w 1809181"/>
                <a:gd name="connsiteY485" fmla="*/ 1215549 h 2311974"/>
                <a:gd name="connsiteX486" fmla="*/ 175465 w 1809181"/>
                <a:gd name="connsiteY486" fmla="*/ 1198532 h 2311974"/>
                <a:gd name="connsiteX487" fmla="*/ 161238 w 1809181"/>
                <a:gd name="connsiteY487" fmla="*/ 1193669 h 2311974"/>
                <a:gd name="connsiteX488" fmla="*/ 154124 w 1809181"/>
                <a:gd name="connsiteY488" fmla="*/ 1179083 h 2311974"/>
                <a:gd name="connsiteX489" fmla="*/ 132784 w 1809181"/>
                <a:gd name="connsiteY489" fmla="*/ 1179083 h 2311974"/>
                <a:gd name="connsiteX490" fmla="*/ 128042 w 1809181"/>
                <a:gd name="connsiteY490" fmla="*/ 1157203 h 2311974"/>
                <a:gd name="connsiteX491" fmla="*/ 118557 w 1809181"/>
                <a:gd name="connsiteY491" fmla="*/ 1157203 h 2311974"/>
                <a:gd name="connsiteX492" fmla="*/ 99588 w 1809181"/>
                <a:gd name="connsiteY492" fmla="*/ 1157203 h 2311974"/>
                <a:gd name="connsiteX493" fmla="*/ 94846 w 1809181"/>
                <a:gd name="connsiteY493" fmla="*/ 1132892 h 2311974"/>
                <a:gd name="connsiteX494" fmla="*/ 87732 w 1809181"/>
                <a:gd name="connsiteY494" fmla="*/ 1115874 h 2311974"/>
                <a:gd name="connsiteX495" fmla="*/ 85361 w 1809181"/>
                <a:gd name="connsiteY495" fmla="*/ 1084270 h 2311974"/>
                <a:gd name="connsiteX496" fmla="*/ 92475 w 1809181"/>
                <a:gd name="connsiteY496" fmla="*/ 1084270 h 2311974"/>
                <a:gd name="connsiteX497" fmla="*/ 94846 w 1809181"/>
                <a:gd name="connsiteY497" fmla="*/ 1074546 h 2311974"/>
                <a:gd name="connsiteX498" fmla="*/ 85361 w 1809181"/>
                <a:gd name="connsiteY498" fmla="*/ 1047803 h 2311974"/>
                <a:gd name="connsiteX499" fmla="*/ 80619 w 1809181"/>
                <a:gd name="connsiteY499" fmla="*/ 1025924 h 2311974"/>
                <a:gd name="connsiteX500" fmla="*/ 73506 w 1809181"/>
                <a:gd name="connsiteY500" fmla="*/ 1025924 h 2311974"/>
                <a:gd name="connsiteX501" fmla="*/ 71134 w 1809181"/>
                <a:gd name="connsiteY501" fmla="*/ 1021061 h 2311974"/>
                <a:gd name="connsiteX502" fmla="*/ 85361 w 1809181"/>
                <a:gd name="connsiteY502" fmla="*/ 999182 h 2311974"/>
                <a:gd name="connsiteX503" fmla="*/ 99588 w 1809181"/>
                <a:gd name="connsiteY503" fmla="*/ 1004044 h 2311974"/>
                <a:gd name="connsiteX504" fmla="*/ 101959 w 1809181"/>
                <a:gd name="connsiteY504" fmla="*/ 1011337 h 2311974"/>
                <a:gd name="connsiteX505" fmla="*/ 113815 w 1809181"/>
                <a:gd name="connsiteY505" fmla="*/ 1018630 h 2311974"/>
                <a:gd name="connsiteX506" fmla="*/ 132784 w 1809181"/>
                <a:gd name="connsiteY506" fmla="*/ 1018630 h 2311974"/>
                <a:gd name="connsiteX507" fmla="*/ 135155 w 1809181"/>
                <a:gd name="connsiteY507" fmla="*/ 1025924 h 2311974"/>
                <a:gd name="connsiteX508" fmla="*/ 147011 w 1809181"/>
                <a:gd name="connsiteY508" fmla="*/ 1021061 h 2311974"/>
                <a:gd name="connsiteX509" fmla="*/ 154124 w 1809181"/>
                <a:gd name="connsiteY509" fmla="*/ 1004044 h 2311974"/>
                <a:gd name="connsiteX510" fmla="*/ 208661 w 1809181"/>
                <a:gd name="connsiteY510" fmla="*/ 1006475 h 2311974"/>
                <a:gd name="connsiteX511" fmla="*/ 241857 w 1809181"/>
                <a:gd name="connsiteY511" fmla="*/ 1040510 h 2311974"/>
                <a:gd name="connsiteX512" fmla="*/ 244228 w 1809181"/>
                <a:gd name="connsiteY512" fmla="*/ 1028355 h 2311974"/>
                <a:gd name="connsiteX513" fmla="*/ 237114 w 1809181"/>
                <a:gd name="connsiteY513" fmla="*/ 1028355 h 2311974"/>
                <a:gd name="connsiteX514" fmla="*/ 234743 w 1809181"/>
                <a:gd name="connsiteY514" fmla="*/ 1021061 h 2311974"/>
                <a:gd name="connsiteX515" fmla="*/ 222888 w 1809181"/>
                <a:gd name="connsiteY515" fmla="*/ 1011337 h 2311974"/>
                <a:gd name="connsiteX516" fmla="*/ 227630 w 1809181"/>
                <a:gd name="connsiteY516" fmla="*/ 1004044 h 2311974"/>
                <a:gd name="connsiteX517" fmla="*/ 234743 w 1809181"/>
                <a:gd name="connsiteY517" fmla="*/ 1004044 h 2311974"/>
                <a:gd name="connsiteX518" fmla="*/ 237114 w 1809181"/>
                <a:gd name="connsiteY518" fmla="*/ 991888 h 2311974"/>
                <a:gd name="connsiteX519" fmla="*/ 256084 w 1809181"/>
                <a:gd name="connsiteY519" fmla="*/ 991888 h 2311974"/>
                <a:gd name="connsiteX520" fmla="*/ 258455 w 1809181"/>
                <a:gd name="connsiteY520" fmla="*/ 977302 h 2311974"/>
                <a:gd name="connsiteX521" fmla="*/ 265568 w 1809181"/>
                <a:gd name="connsiteY521" fmla="*/ 979733 h 2311974"/>
                <a:gd name="connsiteX522" fmla="*/ 275053 w 1809181"/>
                <a:gd name="connsiteY522" fmla="*/ 965146 h 2311974"/>
                <a:gd name="connsiteX523" fmla="*/ 296393 w 1809181"/>
                <a:gd name="connsiteY523" fmla="*/ 970008 h 2311974"/>
                <a:gd name="connsiteX524" fmla="*/ 296393 w 1809181"/>
                <a:gd name="connsiteY524" fmla="*/ 977302 h 2311974"/>
                <a:gd name="connsiteX525" fmla="*/ 317733 w 1809181"/>
                <a:gd name="connsiteY525" fmla="*/ 991888 h 2311974"/>
                <a:gd name="connsiteX526" fmla="*/ 317733 w 1809181"/>
                <a:gd name="connsiteY526" fmla="*/ 943266 h 2311974"/>
                <a:gd name="connsiteX527" fmla="*/ 329589 w 1809181"/>
                <a:gd name="connsiteY527" fmla="*/ 935973 h 2311974"/>
                <a:gd name="connsiteX528" fmla="*/ 336702 w 1809181"/>
                <a:gd name="connsiteY528" fmla="*/ 921386 h 2311974"/>
                <a:gd name="connsiteX529" fmla="*/ 353300 w 1809181"/>
                <a:gd name="connsiteY529" fmla="*/ 921386 h 2311974"/>
                <a:gd name="connsiteX530" fmla="*/ 358043 w 1809181"/>
                <a:gd name="connsiteY530" fmla="*/ 909231 h 2311974"/>
                <a:gd name="connsiteX531" fmla="*/ 386496 w 1809181"/>
                <a:gd name="connsiteY531" fmla="*/ 909231 h 2311974"/>
                <a:gd name="connsiteX532" fmla="*/ 386496 w 1809181"/>
                <a:gd name="connsiteY532" fmla="*/ 899507 h 2311974"/>
                <a:gd name="connsiteX533" fmla="*/ 374641 w 1809181"/>
                <a:gd name="connsiteY533" fmla="*/ 894644 h 2311974"/>
                <a:gd name="connsiteX534" fmla="*/ 384125 w 1809181"/>
                <a:gd name="connsiteY534" fmla="*/ 882489 h 2311974"/>
                <a:gd name="connsiteX535" fmla="*/ 367527 w 1809181"/>
                <a:gd name="connsiteY535" fmla="*/ 872764 h 2311974"/>
                <a:gd name="connsiteX536" fmla="*/ 374641 w 1809181"/>
                <a:gd name="connsiteY536" fmla="*/ 865471 h 2311974"/>
                <a:gd name="connsiteX537" fmla="*/ 379383 w 1809181"/>
                <a:gd name="connsiteY537" fmla="*/ 867902 h 2311974"/>
                <a:gd name="connsiteX538" fmla="*/ 384125 w 1809181"/>
                <a:gd name="connsiteY538" fmla="*/ 860609 h 2311974"/>
                <a:gd name="connsiteX539" fmla="*/ 379383 w 1809181"/>
                <a:gd name="connsiteY539" fmla="*/ 860609 h 2311974"/>
                <a:gd name="connsiteX540" fmla="*/ 391239 w 1809181"/>
                <a:gd name="connsiteY540" fmla="*/ 853316 h 2311974"/>
                <a:gd name="connsiteX541" fmla="*/ 393610 w 1809181"/>
                <a:gd name="connsiteY541" fmla="*/ 846022 h 2311974"/>
                <a:gd name="connsiteX542" fmla="*/ 400723 w 1809181"/>
                <a:gd name="connsiteY542" fmla="*/ 858178 h 2311974"/>
                <a:gd name="connsiteX543" fmla="*/ 407837 w 1809181"/>
                <a:gd name="connsiteY543" fmla="*/ 853316 h 2311974"/>
                <a:gd name="connsiteX544" fmla="*/ 407837 w 1809181"/>
                <a:gd name="connsiteY544" fmla="*/ 831436 h 2311974"/>
                <a:gd name="connsiteX545" fmla="*/ 414950 w 1809181"/>
                <a:gd name="connsiteY545" fmla="*/ 831436 h 2311974"/>
                <a:gd name="connsiteX546" fmla="*/ 414950 w 1809181"/>
                <a:gd name="connsiteY546" fmla="*/ 811987 h 2311974"/>
                <a:gd name="connsiteX547" fmla="*/ 422063 w 1809181"/>
                <a:gd name="connsiteY547" fmla="*/ 809556 h 2311974"/>
                <a:gd name="connsiteX548" fmla="*/ 429177 w 1809181"/>
                <a:gd name="connsiteY548" fmla="*/ 802263 h 2311974"/>
                <a:gd name="connsiteX549" fmla="*/ 445775 w 1809181"/>
                <a:gd name="connsiteY549" fmla="*/ 804694 h 2311974"/>
                <a:gd name="connsiteX550" fmla="*/ 445775 w 1809181"/>
                <a:gd name="connsiteY550" fmla="*/ 809556 h 2311974"/>
                <a:gd name="connsiteX551" fmla="*/ 452888 w 1809181"/>
                <a:gd name="connsiteY551" fmla="*/ 804694 h 2311974"/>
                <a:gd name="connsiteX552" fmla="*/ 460002 w 1809181"/>
                <a:gd name="connsiteY552" fmla="*/ 804694 h 2311974"/>
                <a:gd name="connsiteX553" fmla="*/ 460002 w 1809181"/>
                <a:gd name="connsiteY553" fmla="*/ 802263 h 2311974"/>
                <a:gd name="connsiteX554" fmla="*/ 474229 w 1809181"/>
                <a:gd name="connsiteY554" fmla="*/ 797400 h 2311974"/>
                <a:gd name="connsiteX555" fmla="*/ 469486 w 1809181"/>
                <a:gd name="connsiteY555" fmla="*/ 777952 h 2311974"/>
                <a:gd name="connsiteX556" fmla="*/ 462373 w 1809181"/>
                <a:gd name="connsiteY556" fmla="*/ 770658 h 2311974"/>
                <a:gd name="connsiteX557" fmla="*/ 467115 w 1809181"/>
                <a:gd name="connsiteY557" fmla="*/ 768227 h 2311974"/>
                <a:gd name="connsiteX558" fmla="*/ 493198 w 1809181"/>
                <a:gd name="connsiteY558" fmla="*/ 763365 h 2311974"/>
                <a:gd name="connsiteX559" fmla="*/ 535878 w 1809181"/>
                <a:gd name="connsiteY559" fmla="*/ 741485 h 2311974"/>
                <a:gd name="connsiteX560" fmla="*/ 524023 w 1809181"/>
                <a:gd name="connsiteY560" fmla="*/ 726899 h 2311974"/>
                <a:gd name="connsiteX561" fmla="*/ 469486 w 1809181"/>
                <a:gd name="connsiteY561" fmla="*/ 705019 h 2311974"/>
                <a:gd name="connsiteX562" fmla="*/ 493198 w 1809181"/>
                <a:gd name="connsiteY562" fmla="*/ 680708 h 2311974"/>
                <a:gd name="connsiteX563" fmla="*/ 500311 w 1809181"/>
                <a:gd name="connsiteY563" fmla="*/ 673414 h 2311974"/>
                <a:gd name="connsiteX564" fmla="*/ 528765 w 1809181"/>
                <a:gd name="connsiteY564" fmla="*/ 670983 h 2311974"/>
                <a:gd name="connsiteX565" fmla="*/ 616497 w 1809181"/>
                <a:gd name="connsiteY565" fmla="*/ 692863 h 2311974"/>
                <a:gd name="connsiteX566" fmla="*/ 630724 w 1809181"/>
                <a:gd name="connsiteY566" fmla="*/ 688001 h 2311974"/>
                <a:gd name="connsiteX567" fmla="*/ 630724 w 1809181"/>
                <a:gd name="connsiteY567" fmla="*/ 695294 h 2311974"/>
                <a:gd name="connsiteX568" fmla="*/ 640208 w 1809181"/>
                <a:gd name="connsiteY568" fmla="*/ 695294 h 2311974"/>
                <a:gd name="connsiteX569" fmla="*/ 644951 w 1809181"/>
                <a:gd name="connsiteY569" fmla="*/ 678277 h 2311974"/>
                <a:gd name="connsiteX570" fmla="*/ 652064 w 1809181"/>
                <a:gd name="connsiteY570" fmla="*/ 666121 h 2311974"/>
                <a:gd name="connsiteX571" fmla="*/ 663920 w 1809181"/>
                <a:gd name="connsiteY571" fmla="*/ 688001 h 2311974"/>
                <a:gd name="connsiteX572" fmla="*/ 671033 w 1809181"/>
                <a:gd name="connsiteY572" fmla="*/ 685570 h 2311974"/>
                <a:gd name="connsiteX573" fmla="*/ 685260 w 1809181"/>
                <a:gd name="connsiteY573" fmla="*/ 700156 h 2311974"/>
                <a:gd name="connsiteX574" fmla="*/ 685260 w 1809181"/>
                <a:gd name="connsiteY574" fmla="*/ 700156 h 2311974"/>
                <a:gd name="connsiteX575" fmla="*/ 671033 w 1809181"/>
                <a:gd name="connsiteY575" fmla="*/ 685570 h 2311974"/>
                <a:gd name="connsiteX576" fmla="*/ 663920 w 1809181"/>
                <a:gd name="connsiteY576" fmla="*/ 688001 h 2311974"/>
                <a:gd name="connsiteX577" fmla="*/ 652064 w 1809181"/>
                <a:gd name="connsiteY577" fmla="*/ 666121 h 2311974"/>
                <a:gd name="connsiteX578" fmla="*/ 652064 w 1809181"/>
                <a:gd name="connsiteY578" fmla="*/ 658827 h 2311974"/>
                <a:gd name="connsiteX579" fmla="*/ 673404 w 1809181"/>
                <a:gd name="connsiteY579" fmla="*/ 646672 h 2311974"/>
                <a:gd name="connsiteX580" fmla="*/ 666291 w 1809181"/>
                <a:gd name="connsiteY580" fmla="*/ 639379 h 2311974"/>
                <a:gd name="connsiteX581" fmla="*/ 697116 w 1809181"/>
                <a:gd name="connsiteY581" fmla="*/ 629654 h 2311974"/>
                <a:gd name="connsiteX582" fmla="*/ 692374 w 1809181"/>
                <a:gd name="connsiteY582" fmla="*/ 615068 h 2311974"/>
                <a:gd name="connsiteX583" fmla="*/ 659178 w 1809181"/>
                <a:gd name="connsiteY583" fmla="*/ 610205 h 2311974"/>
                <a:gd name="connsiteX584" fmla="*/ 656806 w 1809181"/>
                <a:gd name="connsiteY584" fmla="*/ 595619 h 2311974"/>
                <a:gd name="connsiteX585" fmla="*/ 666291 w 1809181"/>
                <a:gd name="connsiteY585" fmla="*/ 534841 h 2311974"/>
                <a:gd name="connsiteX586" fmla="*/ 656806 w 1809181"/>
                <a:gd name="connsiteY586" fmla="*/ 525117 h 2311974"/>
                <a:gd name="connsiteX587" fmla="*/ 656806 w 1809181"/>
                <a:gd name="connsiteY587" fmla="*/ 503237 h 2311974"/>
                <a:gd name="connsiteX588" fmla="*/ 640208 w 1809181"/>
                <a:gd name="connsiteY588" fmla="*/ 503237 h 2311974"/>
                <a:gd name="connsiteX589" fmla="*/ 644951 w 1809181"/>
                <a:gd name="connsiteY589" fmla="*/ 471633 h 2311974"/>
                <a:gd name="connsiteX590" fmla="*/ 637837 w 1809181"/>
                <a:gd name="connsiteY590" fmla="*/ 464340 h 2311974"/>
                <a:gd name="connsiteX591" fmla="*/ 640208 w 1809181"/>
                <a:gd name="connsiteY591" fmla="*/ 444891 h 2311974"/>
                <a:gd name="connsiteX592" fmla="*/ 659178 w 1809181"/>
                <a:gd name="connsiteY592" fmla="*/ 444891 h 2311974"/>
                <a:gd name="connsiteX593" fmla="*/ 678147 w 1809181"/>
                <a:gd name="connsiteY593" fmla="*/ 430304 h 2311974"/>
                <a:gd name="connsiteX594" fmla="*/ 680518 w 1809181"/>
                <a:gd name="connsiteY594" fmla="*/ 427873 h 2311974"/>
                <a:gd name="connsiteX595" fmla="*/ 659178 w 1809181"/>
                <a:gd name="connsiteY595" fmla="*/ 423011 h 2311974"/>
                <a:gd name="connsiteX596" fmla="*/ 666291 w 1809181"/>
                <a:gd name="connsiteY596" fmla="*/ 405993 h 2311974"/>
                <a:gd name="connsiteX597" fmla="*/ 692374 w 1809181"/>
                <a:gd name="connsiteY597" fmla="*/ 408424 h 2311974"/>
                <a:gd name="connsiteX598" fmla="*/ 687631 w 1809181"/>
                <a:gd name="connsiteY598" fmla="*/ 388975 h 2311974"/>
                <a:gd name="connsiteX599" fmla="*/ 687631 w 1809181"/>
                <a:gd name="connsiteY599" fmla="*/ 374389 h 2311974"/>
                <a:gd name="connsiteX600" fmla="*/ 704229 w 1809181"/>
                <a:gd name="connsiteY600" fmla="*/ 374389 h 2311974"/>
                <a:gd name="connsiteX601" fmla="*/ 706600 w 1809181"/>
                <a:gd name="connsiteY601" fmla="*/ 367096 h 2311974"/>
                <a:gd name="connsiteX602" fmla="*/ 713714 w 1809181"/>
                <a:gd name="connsiteY602" fmla="*/ 364665 h 2311974"/>
                <a:gd name="connsiteX603" fmla="*/ 711343 w 1809181"/>
                <a:gd name="connsiteY603" fmla="*/ 347647 h 2311974"/>
                <a:gd name="connsiteX604" fmla="*/ 739796 w 1809181"/>
                <a:gd name="connsiteY604" fmla="*/ 337922 h 2311974"/>
                <a:gd name="connsiteX605" fmla="*/ 727941 w 1809181"/>
                <a:gd name="connsiteY605" fmla="*/ 333060 h 2311974"/>
                <a:gd name="connsiteX606" fmla="*/ 725569 w 1809181"/>
                <a:gd name="connsiteY606" fmla="*/ 311180 h 2311974"/>
                <a:gd name="connsiteX607" fmla="*/ 718456 w 1809181"/>
                <a:gd name="connsiteY607" fmla="*/ 308749 h 2311974"/>
                <a:gd name="connsiteX608" fmla="*/ 725569 w 1809181"/>
                <a:gd name="connsiteY608" fmla="*/ 299025 h 2311974"/>
                <a:gd name="connsiteX609" fmla="*/ 725569 w 1809181"/>
                <a:gd name="connsiteY609" fmla="*/ 296594 h 2311974"/>
                <a:gd name="connsiteX610" fmla="*/ 713714 w 1809181"/>
                <a:gd name="connsiteY610" fmla="*/ 291732 h 2311974"/>
                <a:gd name="connsiteX611" fmla="*/ 704229 w 1809181"/>
                <a:gd name="connsiteY611" fmla="*/ 299025 h 2311974"/>
                <a:gd name="connsiteX612" fmla="*/ 692374 w 1809181"/>
                <a:gd name="connsiteY612" fmla="*/ 282007 h 2311974"/>
                <a:gd name="connsiteX613" fmla="*/ 706600 w 1809181"/>
                <a:gd name="connsiteY613" fmla="*/ 255265 h 2311974"/>
                <a:gd name="connsiteX614" fmla="*/ 713714 w 1809181"/>
                <a:gd name="connsiteY614" fmla="*/ 267421 h 2311974"/>
                <a:gd name="connsiteX615" fmla="*/ 732683 w 1809181"/>
                <a:gd name="connsiteY615" fmla="*/ 240679 h 2311974"/>
                <a:gd name="connsiteX616" fmla="*/ 742167 w 1809181"/>
                <a:gd name="connsiteY616" fmla="*/ 240679 h 2311974"/>
                <a:gd name="connsiteX617" fmla="*/ 742167 w 1809181"/>
                <a:gd name="connsiteY617" fmla="*/ 233385 h 2311974"/>
                <a:gd name="connsiteX618" fmla="*/ 720827 w 1809181"/>
                <a:gd name="connsiteY618" fmla="*/ 218799 h 2311974"/>
                <a:gd name="connsiteX619" fmla="*/ 727941 w 1809181"/>
                <a:gd name="connsiteY619" fmla="*/ 199350 h 2311974"/>
                <a:gd name="connsiteX620" fmla="*/ 754023 w 1809181"/>
                <a:gd name="connsiteY620" fmla="*/ 199350 h 2311974"/>
                <a:gd name="connsiteX621" fmla="*/ 761137 w 1809181"/>
                <a:gd name="connsiteY621" fmla="*/ 192057 h 2311974"/>
                <a:gd name="connsiteX622" fmla="*/ 732683 w 1809181"/>
                <a:gd name="connsiteY622" fmla="*/ 150728 h 2311974"/>
                <a:gd name="connsiteX623" fmla="*/ 742167 w 1809181"/>
                <a:gd name="connsiteY623" fmla="*/ 131279 h 2311974"/>
                <a:gd name="connsiteX624" fmla="*/ 775363 w 1809181"/>
                <a:gd name="connsiteY624" fmla="*/ 116693 h 2311974"/>
                <a:gd name="connsiteX625" fmla="*/ 780106 w 1809181"/>
                <a:gd name="connsiteY625" fmla="*/ 131279 h 2311974"/>
                <a:gd name="connsiteX626" fmla="*/ 801446 w 1809181"/>
                <a:gd name="connsiteY626" fmla="*/ 116693 h 2311974"/>
                <a:gd name="connsiteX627" fmla="*/ 796704 w 1809181"/>
                <a:gd name="connsiteY627" fmla="*/ 109399 h 2311974"/>
                <a:gd name="connsiteX628" fmla="*/ 813302 w 1809181"/>
                <a:gd name="connsiteY628" fmla="*/ 102106 h 2311974"/>
                <a:gd name="connsiteX629" fmla="*/ 813302 w 1809181"/>
                <a:gd name="connsiteY629" fmla="*/ 94813 h 2311974"/>
                <a:gd name="connsiteX630" fmla="*/ 822786 w 1809181"/>
                <a:gd name="connsiteY630" fmla="*/ 87519 h 2311974"/>
                <a:gd name="connsiteX631" fmla="*/ 808559 w 1809181"/>
                <a:gd name="connsiteY631" fmla="*/ 53484 h 2311974"/>
                <a:gd name="connsiteX632" fmla="*/ 806188 w 1809181"/>
                <a:gd name="connsiteY632" fmla="*/ 7293 h 2311974"/>
                <a:gd name="connsiteX633" fmla="*/ 848869 w 1809181"/>
                <a:gd name="connsiteY633" fmla="*/ 17018 h 2311974"/>
                <a:gd name="connsiteX634" fmla="*/ 870209 w 1809181"/>
                <a:gd name="connsiteY634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81960 w 1809181"/>
                <a:gd name="connsiteY414" fmla="*/ 2056094 h 2311974"/>
                <a:gd name="connsiteX415" fmla="*/ 546474 w 1809181"/>
                <a:gd name="connsiteY415" fmla="*/ 1891212 h 2311974"/>
                <a:gd name="connsiteX416" fmla="*/ 139898 w 1809181"/>
                <a:gd name="connsiteY416" fmla="*/ 189382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8969 w 1809181"/>
                <a:gd name="connsiteY426" fmla="*/ 1723649 h 2311974"/>
                <a:gd name="connsiteX427" fmla="*/ 16598 w 1809181"/>
                <a:gd name="connsiteY427" fmla="*/ 1701769 h 2311974"/>
                <a:gd name="connsiteX428" fmla="*/ 4743 w 1809181"/>
                <a:gd name="connsiteY428" fmla="*/ 1701769 h 2311974"/>
                <a:gd name="connsiteX429" fmla="*/ 0 w 1809181"/>
                <a:gd name="connsiteY429" fmla="*/ 1684751 h 2311974"/>
                <a:gd name="connsiteX430" fmla="*/ 23712 w 1809181"/>
                <a:gd name="connsiteY430" fmla="*/ 1675027 h 2311974"/>
                <a:gd name="connsiteX431" fmla="*/ 23712 w 1809181"/>
                <a:gd name="connsiteY431" fmla="*/ 1672596 h 2311974"/>
                <a:gd name="connsiteX432" fmla="*/ 47423 w 1809181"/>
                <a:gd name="connsiteY432" fmla="*/ 1672596 h 2311974"/>
                <a:gd name="connsiteX433" fmla="*/ 40310 w 1809181"/>
                <a:gd name="connsiteY433" fmla="*/ 1638560 h 2311974"/>
                <a:gd name="connsiteX434" fmla="*/ 18969 w 1809181"/>
                <a:gd name="connsiteY434" fmla="*/ 1643422 h 2311974"/>
                <a:gd name="connsiteX435" fmla="*/ 16598 w 1809181"/>
                <a:gd name="connsiteY435" fmla="*/ 1611818 h 2311974"/>
                <a:gd name="connsiteX436" fmla="*/ 23712 w 1809181"/>
                <a:gd name="connsiteY436" fmla="*/ 1611818 h 2311974"/>
                <a:gd name="connsiteX437" fmla="*/ 11856 w 1809181"/>
                <a:gd name="connsiteY437" fmla="*/ 1602094 h 2311974"/>
                <a:gd name="connsiteX438" fmla="*/ 23712 w 1809181"/>
                <a:gd name="connsiteY438" fmla="*/ 1597232 h 2311974"/>
                <a:gd name="connsiteX439" fmla="*/ 16598 w 1809181"/>
                <a:gd name="connsiteY439" fmla="*/ 1582645 h 2311974"/>
                <a:gd name="connsiteX440" fmla="*/ 18969 w 1809181"/>
                <a:gd name="connsiteY440" fmla="*/ 1570489 h 2311974"/>
                <a:gd name="connsiteX441" fmla="*/ 18969 w 1809181"/>
                <a:gd name="connsiteY441" fmla="*/ 1553472 h 2311974"/>
                <a:gd name="connsiteX442" fmla="*/ 30825 w 1809181"/>
                <a:gd name="connsiteY442" fmla="*/ 1548610 h 2311974"/>
                <a:gd name="connsiteX443" fmla="*/ 30825 w 1809181"/>
                <a:gd name="connsiteY443" fmla="*/ 1541316 h 2311974"/>
                <a:gd name="connsiteX444" fmla="*/ 37939 w 1809181"/>
                <a:gd name="connsiteY444" fmla="*/ 1548610 h 2311974"/>
                <a:gd name="connsiteX445" fmla="*/ 52165 w 1809181"/>
                <a:gd name="connsiteY445" fmla="*/ 1541316 h 2311974"/>
                <a:gd name="connsiteX446" fmla="*/ 47423 w 1809181"/>
                <a:gd name="connsiteY446" fmla="*/ 1541316 h 2311974"/>
                <a:gd name="connsiteX447" fmla="*/ 54537 w 1809181"/>
                <a:gd name="connsiteY447" fmla="*/ 1538885 h 2311974"/>
                <a:gd name="connsiteX448" fmla="*/ 59279 w 1809181"/>
                <a:gd name="connsiteY448" fmla="*/ 1546179 h 2311974"/>
                <a:gd name="connsiteX449" fmla="*/ 66392 w 1809181"/>
                <a:gd name="connsiteY449" fmla="*/ 1546179 h 2311974"/>
                <a:gd name="connsiteX450" fmla="*/ 80619 w 1809181"/>
                <a:gd name="connsiteY450" fmla="*/ 1553472 h 2311974"/>
                <a:gd name="connsiteX451" fmla="*/ 85361 w 1809181"/>
                <a:gd name="connsiteY451" fmla="*/ 1548610 h 2311974"/>
                <a:gd name="connsiteX452" fmla="*/ 94846 w 1809181"/>
                <a:gd name="connsiteY452" fmla="*/ 1560765 h 2311974"/>
                <a:gd name="connsiteX453" fmla="*/ 99588 w 1809181"/>
                <a:gd name="connsiteY453" fmla="*/ 1570489 h 2311974"/>
                <a:gd name="connsiteX454" fmla="*/ 106702 w 1809181"/>
                <a:gd name="connsiteY454" fmla="*/ 1568058 h 2311974"/>
                <a:gd name="connsiteX455" fmla="*/ 113815 w 1809181"/>
                <a:gd name="connsiteY455" fmla="*/ 1575352 h 2311974"/>
                <a:gd name="connsiteX456" fmla="*/ 128042 w 1809181"/>
                <a:gd name="connsiteY456" fmla="*/ 1570489 h 2311974"/>
                <a:gd name="connsiteX457" fmla="*/ 132784 w 1809181"/>
                <a:gd name="connsiteY457" fmla="*/ 1582645 h 2311974"/>
                <a:gd name="connsiteX458" fmla="*/ 154124 w 1809181"/>
                <a:gd name="connsiteY458" fmla="*/ 1587507 h 2311974"/>
                <a:gd name="connsiteX459" fmla="*/ 154124 w 1809181"/>
                <a:gd name="connsiteY459" fmla="*/ 1570489 h 2311974"/>
                <a:gd name="connsiteX460" fmla="*/ 163609 w 1809181"/>
                <a:gd name="connsiteY460" fmla="*/ 1570489 h 2311974"/>
                <a:gd name="connsiteX461" fmla="*/ 173094 w 1809181"/>
                <a:gd name="connsiteY461" fmla="*/ 1553472 h 2311974"/>
                <a:gd name="connsiteX462" fmla="*/ 161238 w 1809181"/>
                <a:gd name="connsiteY462" fmla="*/ 1473246 h 2311974"/>
                <a:gd name="connsiteX463" fmla="*/ 168351 w 1809181"/>
                <a:gd name="connsiteY463" fmla="*/ 1478108 h 2311974"/>
                <a:gd name="connsiteX464" fmla="*/ 173094 w 1809181"/>
                <a:gd name="connsiteY464" fmla="*/ 1465952 h 2311974"/>
                <a:gd name="connsiteX465" fmla="*/ 180207 w 1809181"/>
                <a:gd name="connsiteY465" fmla="*/ 1470814 h 2311974"/>
                <a:gd name="connsiteX466" fmla="*/ 180207 w 1809181"/>
                <a:gd name="connsiteY466" fmla="*/ 1465952 h 2311974"/>
                <a:gd name="connsiteX467" fmla="*/ 194434 w 1809181"/>
                <a:gd name="connsiteY467" fmla="*/ 1465952 h 2311974"/>
                <a:gd name="connsiteX468" fmla="*/ 180207 w 1809181"/>
                <a:gd name="connsiteY468" fmla="*/ 1376002 h 2311974"/>
                <a:gd name="connsiteX469" fmla="*/ 161238 w 1809181"/>
                <a:gd name="connsiteY469" fmla="*/ 1380864 h 2311974"/>
                <a:gd name="connsiteX470" fmla="*/ 161238 w 1809181"/>
                <a:gd name="connsiteY470" fmla="*/ 1373571 h 2311974"/>
                <a:gd name="connsiteX471" fmla="*/ 135155 w 1809181"/>
                <a:gd name="connsiteY471" fmla="*/ 1373571 h 2311974"/>
                <a:gd name="connsiteX472" fmla="*/ 132784 w 1809181"/>
                <a:gd name="connsiteY472" fmla="*/ 1346829 h 2311974"/>
                <a:gd name="connsiteX473" fmla="*/ 132784 w 1809181"/>
                <a:gd name="connsiteY473" fmla="*/ 1334673 h 2311974"/>
                <a:gd name="connsiteX474" fmla="*/ 139898 w 1809181"/>
                <a:gd name="connsiteY474" fmla="*/ 1327380 h 2311974"/>
                <a:gd name="connsiteX475" fmla="*/ 135155 w 1809181"/>
                <a:gd name="connsiteY475" fmla="*/ 1305500 h 2311974"/>
                <a:gd name="connsiteX476" fmla="*/ 142269 w 1809181"/>
                <a:gd name="connsiteY476" fmla="*/ 1303069 h 2311974"/>
                <a:gd name="connsiteX477" fmla="*/ 139898 w 1809181"/>
                <a:gd name="connsiteY477" fmla="*/ 1298207 h 2311974"/>
                <a:gd name="connsiteX478" fmla="*/ 142269 w 1809181"/>
                <a:gd name="connsiteY478" fmla="*/ 1295775 h 2311974"/>
                <a:gd name="connsiteX479" fmla="*/ 149382 w 1809181"/>
                <a:gd name="connsiteY479" fmla="*/ 1295775 h 2311974"/>
                <a:gd name="connsiteX480" fmla="*/ 149382 w 1809181"/>
                <a:gd name="connsiteY480" fmla="*/ 1276327 h 2311974"/>
                <a:gd name="connsiteX481" fmla="*/ 142269 w 1809181"/>
                <a:gd name="connsiteY481" fmla="*/ 1276327 h 2311974"/>
                <a:gd name="connsiteX482" fmla="*/ 142269 w 1809181"/>
                <a:gd name="connsiteY482" fmla="*/ 1247154 h 2311974"/>
                <a:gd name="connsiteX483" fmla="*/ 154124 w 1809181"/>
                <a:gd name="connsiteY483" fmla="*/ 1242291 h 2311974"/>
                <a:gd name="connsiteX484" fmla="*/ 149382 w 1809181"/>
                <a:gd name="connsiteY484" fmla="*/ 1220411 h 2311974"/>
                <a:gd name="connsiteX485" fmla="*/ 180207 w 1809181"/>
                <a:gd name="connsiteY485" fmla="*/ 1215549 h 2311974"/>
                <a:gd name="connsiteX486" fmla="*/ 175465 w 1809181"/>
                <a:gd name="connsiteY486" fmla="*/ 1198532 h 2311974"/>
                <a:gd name="connsiteX487" fmla="*/ 161238 w 1809181"/>
                <a:gd name="connsiteY487" fmla="*/ 1193669 h 2311974"/>
                <a:gd name="connsiteX488" fmla="*/ 154124 w 1809181"/>
                <a:gd name="connsiteY488" fmla="*/ 1179083 h 2311974"/>
                <a:gd name="connsiteX489" fmla="*/ 132784 w 1809181"/>
                <a:gd name="connsiteY489" fmla="*/ 1179083 h 2311974"/>
                <a:gd name="connsiteX490" fmla="*/ 128042 w 1809181"/>
                <a:gd name="connsiteY490" fmla="*/ 1157203 h 2311974"/>
                <a:gd name="connsiteX491" fmla="*/ 118557 w 1809181"/>
                <a:gd name="connsiteY491" fmla="*/ 1157203 h 2311974"/>
                <a:gd name="connsiteX492" fmla="*/ 99588 w 1809181"/>
                <a:gd name="connsiteY492" fmla="*/ 1157203 h 2311974"/>
                <a:gd name="connsiteX493" fmla="*/ 94846 w 1809181"/>
                <a:gd name="connsiteY493" fmla="*/ 1132892 h 2311974"/>
                <a:gd name="connsiteX494" fmla="*/ 87732 w 1809181"/>
                <a:gd name="connsiteY494" fmla="*/ 1115874 h 2311974"/>
                <a:gd name="connsiteX495" fmla="*/ 85361 w 1809181"/>
                <a:gd name="connsiteY495" fmla="*/ 1084270 h 2311974"/>
                <a:gd name="connsiteX496" fmla="*/ 92475 w 1809181"/>
                <a:gd name="connsiteY496" fmla="*/ 1084270 h 2311974"/>
                <a:gd name="connsiteX497" fmla="*/ 94846 w 1809181"/>
                <a:gd name="connsiteY497" fmla="*/ 1074546 h 2311974"/>
                <a:gd name="connsiteX498" fmla="*/ 85361 w 1809181"/>
                <a:gd name="connsiteY498" fmla="*/ 1047803 h 2311974"/>
                <a:gd name="connsiteX499" fmla="*/ 80619 w 1809181"/>
                <a:gd name="connsiteY499" fmla="*/ 1025924 h 2311974"/>
                <a:gd name="connsiteX500" fmla="*/ 73506 w 1809181"/>
                <a:gd name="connsiteY500" fmla="*/ 1025924 h 2311974"/>
                <a:gd name="connsiteX501" fmla="*/ 71134 w 1809181"/>
                <a:gd name="connsiteY501" fmla="*/ 1021061 h 2311974"/>
                <a:gd name="connsiteX502" fmla="*/ 85361 w 1809181"/>
                <a:gd name="connsiteY502" fmla="*/ 999182 h 2311974"/>
                <a:gd name="connsiteX503" fmla="*/ 99588 w 1809181"/>
                <a:gd name="connsiteY503" fmla="*/ 1004044 h 2311974"/>
                <a:gd name="connsiteX504" fmla="*/ 101959 w 1809181"/>
                <a:gd name="connsiteY504" fmla="*/ 1011337 h 2311974"/>
                <a:gd name="connsiteX505" fmla="*/ 113815 w 1809181"/>
                <a:gd name="connsiteY505" fmla="*/ 1018630 h 2311974"/>
                <a:gd name="connsiteX506" fmla="*/ 132784 w 1809181"/>
                <a:gd name="connsiteY506" fmla="*/ 1018630 h 2311974"/>
                <a:gd name="connsiteX507" fmla="*/ 135155 w 1809181"/>
                <a:gd name="connsiteY507" fmla="*/ 1025924 h 2311974"/>
                <a:gd name="connsiteX508" fmla="*/ 147011 w 1809181"/>
                <a:gd name="connsiteY508" fmla="*/ 1021061 h 2311974"/>
                <a:gd name="connsiteX509" fmla="*/ 154124 w 1809181"/>
                <a:gd name="connsiteY509" fmla="*/ 1004044 h 2311974"/>
                <a:gd name="connsiteX510" fmla="*/ 208661 w 1809181"/>
                <a:gd name="connsiteY510" fmla="*/ 1006475 h 2311974"/>
                <a:gd name="connsiteX511" fmla="*/ 241857 w 1809181"/>
                <a:gd name="connsiteY511" fmla="*/ 1040510 h 2311974"/>
                <a:gd name="connsiteX512" fmla="*/ 244228 w 1809181"/>
                <a:gd name="connsiteY512" fmla="*/ 1028355 h 2311974"/>
                <a:gd name="connsiteX513" fmla="*/ 237114 w 1809181"/>
                <a:gd name="connsiteY513" fmla="*/ 1028355 h 2311974"/>
                <a:gd name="connsiteX514" fmla="*/ 234743 w 1809181"/>
                <a:gd name="connsiteY514" fmla="*/ 1021061 h 2311974"/>
                <a:gd name="connsiteX515" fmla="*/ 222888 w 1809181"/>
                <a:gd name="connsiteY515" fmla="*/ 1011337 h 2311974"/>
                <a:gd name="connsiteX516" fmla="*/ 227630 w 1809181"/>
                <a:gd name="connsiteY516" fmla="*/ 1004044 h 2311974"/>
                <a:gd name="connsiteX517" fmla="*/ 234743 w 1809181"/>
                <a:gd name="connsiteY517" fmla="*/ 1004044 h 2311974"/>
                <a:gd name="connsiteX518" fmla="*/ 237114 w 1809181"/>
                <a:gd name="connsiteY518" fmla="*/ 991888 h 2311974"/>
                <a:gd name="connsiteX519" fmla="*/ 256084 w 1809181"/>
                <a:gd name="connsiteY519" fmla="*/ 991888 h 2311974"/>
                <a:gd name="connsiteX520" fmla="*/ 258455 w 1809181"/>
                <a:gd name="connsiteY520" fmla="*/ 977302 h 2311974"/>
                <a:gd name="connsiteX521" fmla="*/ 265568 w 1809181"/>
                <a:gd name="connsiteY521" fmla="*/ 979733 h 2311974"/>
                <a:gd name="connsiteX522" fmla="*/ 275053 w 1809181"/>
                <a:gd name="connsiteY522" fmla="*/ 965146 h 2311974"/>
                <a:gd name="connsiteX523" fmla="*/ 296393 w 1809181"/>
                <a:gd name="connsiteY523" fmla="*/ 970008 h 2311974"/>
                <a:gd name="connsiteX524" fmla="*/ 296393 w 1809181"/>
                <a:gd name="connsiteY524" fmla="*/ 977302 h 2311974"/>
                <a:gd name="connsiteX525" fmla="*/ 317733 w 1809181"/>
                <a:gd name="connsiteY525" fmla="*/ 991888 h 2311974"/>
                <a:gd name="connsiteX526" fmla="*/ 317733 w 1809181"/>
                <a:gd name="connsiteY526" fmla="*/ 943266 h 2311974"/>
                <a:gd name="connsiteX527" fmla="*/ 329589 w 1809181"/>
                <a:gd name="connsiteY527" fmla="*/ 935973 h 2311974"/>
                <a:gd name="connsiteX528" fmla="*/ 336702 w 1809181"/>
                <a:gd name="connsiteY528" fmla="*/ 921386 h 2311974"/>
                <a:gd name="connsiteX529" fmla="*/ 353300 w 1809181"/>
                <a:gd name="connsiteY529" fmla="*/ 921386 h 2311974"/>
                <a:gd name="connsiteX530" fmla="*/ 358043 w 1809181"/>
                <a:gd name="connsiteY530" fmla="*/ 909231 h 2311974"/>
                <a:gd name="connsiteX531" fmla="*/ 386496 w 1809181"/>
                <a:gd name="connsiteY531" fmla="*/ 909231 h 2311974"/>
                <a:gd name="connsiteX532" fmla="*/ 386496 w 1809181"/>
                <a:gd name="connsiteY532" fmla="*/ 899507 h 2311974"/>
                <a:gd name="connsiteX533" fmla="*/ 374641 w 1809181"/>
                <a:gd name="connsiteY533" fmla="*/ 894644 h 2311974"/>
                <a:gd name="connsiteX534" fmla="*/ 384125 w 1809181"/>
                <a:gd name="connsiteY534" fmla="*/ 882489 h 2311974"/>
                <a:gd name="connsiteX535" fmla="*/ 367527 w 1809181"/>
                <a:gd name="connsiteY535" fmla="*/ 872764 h 2311974"/>
                <a:gd name="connsiteX536" fmla="*/ 374641 w 1809181"/>
                <a:gd name="connsiteY536" fmla="*/ 865471 h 2311974"/>
                <a:gd name="connsiteX537" fmla="*/ 379383 w 1809181"/>
                <a:gd name="connsiteY537" fmla="*/ 867902 h 2311974"/>
                <a:gd name="connsiteX538" fmla="*/ 384125 w 1809181"/>
                <a:gd name="connsiteY538" fmla="*/ 860609 h 2311974"/>
                <a:gd name="connsiteX539" fmla="*/ 379383 w 1809181"/>
                <a:gd name="connsiteY539" fmla="*/ 860609 h 2311974"/>
                <a:gd name="connsiteX540" fmla="*/ 391239 w 1809181"/>
                <a:gd name="connsiteY540" fmla="*/ 853316 h 2311974"/>
                <a:gd name="connsiteX541" fmla="*/ 393610 w 1809181"/>
                <a:gd name="connsiteY541" fmla="*/ 846022 h 2311974"/>
                <a:gd name="connsiteX542" fmla="*/ 400723 w 1809181"/>
                <a:gd name="connsiteY542" fmla="*/ 858178 h 2311974"/>
                <a:gd name="connsiteX543" fmla="*/ 407837 w 1809181"/>
                <a:gd name="connsiteY543" fmla="*/ 853316 h 2311974"/>
                <a:gd name="connsiteX544" fmla="*/ 407837 w 1809181"/>
                <a:gd name="connsiteY544" fmla="*/ 831436 h 2311974"/>
                <a:gd name="connsiteX545" fmla="*/ 414950 w 1809181"/>
                <a:gd name="connsiteY545" fmla="*/ 831436 h 2311974"/>
                <a:gd name="connsiteX546" fmla="*/ 414950 w 1809181"/>
                <a:gd name="connsiteY546" fmla="*/ 811987 h 2311974"/>
                <a:gd name="connsiteX547" fmla="*/ 422063 w 1809181"/>
                <a:gd name="connsiteY547" fmla="*/ 809556 h 2311974"/>
                <a:gd name="connsiteX548" fmla="*/ 429177 w 1809181"/>
                <a:gd name="connsiteY548" fmla="*/ 802263 h 2311974"/>
                <a:gd name="connsiteX549" fmla="*/ 445775 w 1809181"/>
                <a:gd name="connsiteY549" fmla="*/ 804694 h 2311974"/>
                <a:gd name="connsiteX550" fmla="*/ 445775 w 1809181"/>
                <a:gd name="connsiteY550" fmla="*/ 809556 h 2311974"/>
                <a:gd name="connsiteX551" fmla="*/ 452888 w 1809181"/>
                <a:gd name="connsiteY551" fmla="*/ 804694 h 2311974"/>
                <a:gd name="connsiteX552" fmla="*/ 460002 w 1809181"/>
                <a:gd name="connsiteY552" fmla="*/ 804694 h 2311974"/>
                <a:gd name="connsiteX553" fmla="*/ 460002 w 1809181"/>
                <a:gd name="connsiteY553" fmla="*/ 802263 h 2311974"/>
                <a:gd name="connsiteX554" fmla="*/ 474229 w 1809181"/>
                <a:gd name="connsiteY554" fmla="*/ 797400 h 2311974"/>
                <a:gd name="connsiteX555" fmla="*/ 469486 w 1809181"/>
                <a:gd name="connsiteY555" fmla="*/ 777952 h 2311974"/>
                <a:gd name="connsiteX556" fmla="*/ 462373 w 1809181"/>
                <a:gd name="connsiteY556" fmla="*/ 770658 h 2311974"/>
                <a:gd name="connsiteX557" fmla="*/ 467115 w 1809181"/>
                <a:gd name="connsiteY557" fmla="*/ 768227 h 2311974"/>
                <a:gd name="connsiteX558" fmla="*/ 493198 w 1809181"/>
                <a:gd name="connsiteY558" fmla="*/ 763365 h 2311974"/>
                <a:gd name="connsiteX559" fmla="*/ 535878 w 1809181"/>
                <a:gd name="connsiteY559" fmla="*/ 741485 h 2311974"/>
                <a:gd name="connsiteX560" fmla="*/ 524023 w 1809181"/>
                <a:gd name="connsiteY560" fmla="*/ 726899 h 2311974"/>
                <a:gd name="connsiteX561" fmla="*/ 469486 w 1809181"/>
                <a:gd name="connsiteY561" fmla="*/ 705019 h 2311974"/>
                <a:gd name="connsiteX562" fmla="*/ 493198 w 1809181"/>
                <a:gd name="connsiteY562" fmla="*/ 680708 h 2311974"/>
                <a:gd name="connsiteX563" fmla="*/ 500311 w 1809181"/>
                <a:gd name="connsiteY563" fmla="*/ 673414 h 2311974"/>
                <a:gd name="connsiteX564" fmla="*/ 528765 w 1809181"/>
                <a:gd name="connsiteY564" fmla="*/ 670983 h 2311974"/>
                <a:gd name="connsiteX565" fmla="*/ 616497 w 1809181"/>
                <a:gd name="connsiteY565" fmla="*/ 692863 h 2311974"/>
                <a:gd name="connsiteX566" fmla="*/ 630724 w 1809181"/>
                <a:gd name="connsiteY566" fmla="*/ 688001 h 2311974"/>
                <a:gd name="connsiteX567" fmla="*/ 630724 w 1809181"/>
                <a:gd name="connsiteY567" fmla="*/ 695294 h 2311974"/>
                <a:gd name="connsiteX568" fmla="*/ 640208 w 1809181"/>
                <a:gd name="connsiteY568" fmla="*/ 695294 h 2311974"/>
                <a:gd name="connsiteX569" fmla="*/ 644951 w 1809181"/>
                <a:gd name="connsiteY569" fmla="*/ 678277 h 2311974"/>
                <a:gd name="connsiteX570" fmla="*/ 652064 w 1809181"/>
                <a:gd name="connsiteY570" fmla="*/ 666121 h 2311974"/>
                <a:gd name="connsiteX571" fmla="*/ 663920 w 1809181"/>
                <a:gd name="connsiteY571" fmla="*/ 688001 h 2311974"/>
                <a:gd name="connsiteX572" fmla="*/ 671033 w 1809181"/>
                <a:gd name="connsiteY572" fmla="*/ 685570 h 2311974"/>
                <a:gd name="connsiteX573" fmla="*/ 685260 w 1809181"/>
                <a:gd name="connsiteY573" fmla="*/ 700156 h 2311974"/>
                <a:gd name="connsiteX574" fmla="*/ 685260 w 1809181"/>
                <a:gd name="connsiteY574" fmla="*/ 700156 h 2311974"/>
                <a:gd name="connsiteX575" fmla="*/ 671033 w 1809181"/>
                <a:gd name="connsiteY575" fmla="*/ 685570 h 2311974"/>
                <a:gd name="connsiteX576" fmla="*/ 663920 w 1809181"/>
                <a:gd name="connsiteY576" fmla="*/ 688001 h 2311974"/>
                <a:gd name="connsiteX577" fmla="*/ 652064 w 1809181"/>
                <a:gd name="connsiteY577" fmla="*/ 666121 h 2311974"/>
                <a:gd name="connsiteX578" fmla="*/ 652064 w 1809181"/>
                <a:gd name="connsiteY578" fmla="*/ 658827 h 2311974"/>
                <a:gd name="connsiteX579" fmla="*/ 673404 w 1809181"/>
                <a:gd name="connsiteY579" fmla="*/ 646672 h 2311974"/>
                <a:gd name="connsiteX580" fmla="*/ 666291 w 1809181"/>
                <a:gd name="connsiteY580" fmla="*/ 639379 h 2311974"/>
                <a:gd name="connsiteX581" fmla="*/ 697116 w 1809181"/>
                <a:gd name="connsiteY581" fmla="*/ 629654 h 2311974"/>
                <a:gd name="connsiteX582" fmla="*/ 692374 w 1809181"/>
                <a:gd name="connsiteY582" fmla="*/ 615068 h 2311974"/>
                <a:gd name="connsiteX583" fmla="*/ 659178 w 1809181"/>
                <a:gd name="connsiteY583" fmla="*/ 610205 h 2311974"/>
                <a:gd name="connsiteX584" fmla="*/ 656806 w 1809181"/>
                <a:gd name="connsiteY584" fmla="*/ 595619 h 2311974"/>
                <a:gd name="connsiteX585" fmla="*/ 666291 w 1809181"/>
                <a:gd name="connsiteY585" fmla="*/ 534841 h 2311974"/>
                <a:gd name="connsiteX586" fmla="*/ 656806 w 1809181"/>
                <a:gd name="connsiteY586" fmla="*/ 525117 h 2311974"/>
                <a:gd name="connsiteX587" fmla="*/ 656806 w 1809181"/>
                <a:gd name="connsiteY587" fmla="*/ 503237 h 2311974"/>
                <a:gd name="connsiteX588" fmla="*/ 640208 w 1809181"/>
                <a:gd name="connsiteY588" fmla="*/ 503237 h 2311974"/>
                <a:gd name="connsiteX589" fmla="*/ 644951 w 1809181"/>
                <a:gd name="connsiteY589" fmla="*/ 471633 h 2311974"/>
                <a:gd name="connsiteX590" fmla="*/ 637837 w 1809181"/>
                <a:gd name="connsiteY590" fmla="*/ 464340 h 2311974"/>
                <a:gd name="connsiteX591" fmla="*/ 640208 w 1809181"/>
                <a:gd name="connsiteY591" fmla="*/ 444891 h 2311974"/>
                <a:gd name="connsiteX592" fmla="*/ 659178 w 1809181"/>
                <a:gd name="connsiteY592" fmla="*/ 444891 h 2311974"/>
                <a:gd name="connsiteX593" fmla="*/ 678147 w 1809181"/>
                <a:gd name="connsiteY593" fmla="*/ 430304 h 2311974"/>
                <a:gd name="connsiteX594" fmla="*/ 680518 w 1809181"/>
                <a:gd name="connsiteY594" fmla="*/ 427873 h 2311974"/>
                <a:gd name="connsiteX595" fmla="*/ 659178 w 1809181"/>
                <a:gd name="connsiteY595" fmla="*/ 423011 h 2311974"/>
                <a:gd name="connsiteX596" fmla="*/ 666291 w 1809181"/>
                <a:gd name="connsiteY596" fmla="*/ 405993 h 2311974"/>
                <a:gd name="connsiteX597" fmla="*/ 692374 w 1809181"/>
                <a:gd name="connsiteY597" fmla="*/ 408424 h 2311974"/>
                <a:gd name="connsiteX598" fmla="*/ 687631 w 1809181"/>
                <a:gd name="connsiteY598" fmla="*/ 388975 h 2311974"/>
                <a:gd name="connsiteX599" fmla="*/ 687631 w 1809181"/>
                <a:gd name="connsiteY599" fmla="*/ 374389 h 2311974"/>
                <a:gd name="connsiteX600" fmla="*/ 704229 w 1809181"/>
                <a:gd name="connsiteY600" fmla="*/ 374389 h 2311974"/>
                <a:gd name="connsiteX601" fmla="*/ 706600 w 1809181"/>
                <a:gd name="connsiteY601" fmla="*/ 367096 h 2311974"/>
                <a:gd name="connsiteX602" fmla="*/ 713714 w 1809181"/>
                <a:gd name="connsiteY602" fmla="*/ 364665 h 2311974"/>
                <a:gd name="connsiteX603" fmla="*/ 711343 w 1809181"/>
                <a:gd name="connsiteY603" fmla="*/ 347647 h 2311974"/>
                <a:gd name="connsiteX604" fmla="*/ 739796 w 1809181"/>
                <a:gd name="connsiteY604" fmla="*/ 337922 h 2311974"/>
                <a:gd name="connsiteX605" fmla="*/ 727941 w 1809181"/>
                <a:gd name="connsiteY605" fmla="*/ 333060 h 2311974"/>
                <a:gd name="connsiteX606" fmla="*/ 725569 w 1809181"/>
                <a:gd name="connsiteY606" fmla="*/ 311180 h 2311974"/>
                <a:gd name="connsiteX607" fmla="*/ 718456 w 1809181"/>
                <a:gd name="connsiteY607" fmla="*/ 308749 h 2311974"/>
                <a:gd name="connsiteX608" fmla="*/ 725569 w 1809181"/>
                <a:gd name="connsiteY608" fmla="*/ 299025 h 2311974"/>
                <a:gd name="connsiteX609" fmla="*/ 725569 w 1809181"/>
                <a:gd name="connsiteY609" fmla="*/ 296594 h 2311974"/>
                <a:gd name="connsiteX610" fmla="*/ 713714 w 1809181"/>
                <a:gd name="connsiteY610" fmla="*/ 291732 h 2311974"/>
                <a:gd name="connsiteX611" fmla="*/ 704229 w 1809181"/>
                <a:gd name="connsiteY611" fmla="*/ 299025 h 2311974"/>
                <a:gd name="connsiteX612" fmla="*/ 692374 w 1809181"/>
                <a:gd name="connsiteY612" fmla="*/ 282007 h 2311974"/>
                <a:gd name="connsiteX613" fmla="*/ 706600 w 1809181"/>
                <a:gd name="connsiteY613" fmla="*/ 255265 h 2311974"/>
                <a:gd name="connsiteX614" fmla="*/ 713714 w 1809181"/>
                <a:gd name="connsiteY614" fmla="*/ 267421 h 2311974"/>
                <a:gd name="connsiteX615" fmla="*/ 732683 w 1809181"/>
                <a:gd name="connsiteY615" fmla="*/ 240679 h 2311974"/>
                <a:gd name="connsiteX616" fmla="*/ 742167 w 1809181"/>
                <a:gd name="connsiteY616" fmla="*/ 240679 h 2311974"/>
                <a:gd name="connsiteX617" fmla="*/ 742167 w 1809181"/>
                <a:gd name="connsiteY617" fmla="*/ 233385 h 2311974"/>
                <a:gd name="connsiteX618" fmla="*/ 720827 w 1809181"/>
                <a:gd name="connsiteY618" fmla="*/ 218799 h 2311974"/>
                <a:gd name="connsiteX619" fmla="*/ 727941 w 1809181"/>
                <a:gd name="connsiteY619" fmla="*/ 199350 h 2311974"/>
                <a:gd name="connsiteX620" fmla="*/ 754023 w 1809181"/>
                <a:gd name="connsiteY620" fmla="*/ 199350 h 2311974"/>
                <a:gd name="connsiteX621" fmla="*/ 761137 w 1809181"/>
                <a:gd name="connsiteY621" fmla="*/ 192057 h 2311974"/>
                <a:gd name="connsiteX622" fmla="*/ 732683 w 1809181"/>
                <a:gd name="connsiteY622" fmla="*/ 150728 h 2311974"/>
                <a:gd name="connsiteX623" fmla="*/ 742167 w 1809181"/>
                <a:gd name="connsiteY623" fmla="*/ 131279 h 2311974"/>
                <a:gd name="connsiteX624" fmla="*/ 775363 w 1809181"/>
                <a:gd name="connsiteY624" fmla="*/ 116693 h 2311974"/>
                <a:gd name="connsiteX625" fmla="*/ 780106 w 1809181"/>
                <a:gd name="connsiteY625" fmla="*/ 131279 h 2311974"/>
                <a:gd name="connsiteX626" fmla="*/ 801446 w 1809181"/>
                <a:gd name="connsiteY626" fmla="*/ 116693 h 2311974"/>
                <a:gd name="connsiteX627" fmla="*/ 796704 w 1809181"/>
                <a:gd name="connsiteY627" fmla="*/ 109399 h 2311974"/>
                <a:gd name="connsiteX628" fmla="*/ 813302 w 1809181"/>
                <a:gd name="connsiteY628" fmla="*/ 102106 h 2311974"/>
                <a:gd name="connsiteX629" fmla="*/ 813302 w 1809181"/>
                <a:gd name="connsiteY629" fmla="*/ 94813 h 2311974"/>
                <a:gd name="connsiteX630" fmla="*/ 822786 w 1809181"/>
                <a:gd name="connsiteY630" fmla="*/ 87519 h 2311974"/>
                <a:gd name="connsiteX631" fmla="*/ 808559 w 1809181"/>
                <a:gd name="connsiteY631" fmla="*/ 53484 h 2311974"/>
                <a:gd name="connsiteX632" fmla="*/ 806188 w 1809181"/>
                <a:gd name="connsiteY632" fmla="*/ 7293 h 2311974"/>
                <a:gd name="connsiteX633" fmla="*/ 848869 w 1809181"/>
                <a:gd name="connsiteY633" fmla="*/ 17018 h 2311974"/>
                <a:gd name="connsiteX634" fmla="*/ 870209 w 1809181"/>
                <a:gd name="connsiteY634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139898 w 1809181"/>
                <a:gd name="connsiteY416" fmla="*/ 189382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8969 w 1809181"/>
                <a:gd name="connsiteY426" fmla="*/ 1723649 h 2311974"/>
                <a:gd name="connsiteX427" fmla="*/ 16598 w 1809181"/>
                <a:gd name="connsiteY427" fmla="*/ 1701769 h 2311974"/>
                <a:gd name="connsiteX428" fmla="*/ 4743 w 1809181"/>
                <a:gd name="connsiteY428" fmla="*/ 1701769 h 2311974"/>
                <a:gd name="connsiteX429" fmla="*/ 0 w 1809181"/>
                <a:gd name="connsiteY429" fmla="*/ 1684751 h 2311974"/>
                <a:gd name="connsiteX430" fmla="*/ 23712 w 1809181"/>
                <a:gd name="connsiteY430" fmla="*/ 1675027 h 2311974"/>
                <a:gd name="connsiteX431" fmla="*/ 23712 w 1809181"/>
                <a:gd name="connsiteY431" fmla="*/ 1672596 h 2311974"/>
                <a:gd name="connsiteX432" fmla="*/ 47423 w 1809181"/>
                <a:gd name="connsiteY432" fmla="*/ 1672596 h 2311974"/>
                <a:gd name="connsiteX433" fmla="*/ 40310 w 1809181"/>
                <a:gd name="connsiteY433" fmla="*/ 1638560 h 2311974"/>
                <a:gd name="connsiteX434" fmla="*/ 18969 w 1809181"/>
                <a:gd name="connsiteY434" fmla="*/ 1643422 h 2311974"/>
                <a:gd name="connsiteX435" fmla="*/ 16598 w 1809181"/>
                <a:gd name="connsiteY435" fmla="*/ 1611818 h 2311974"/>
                <a:gd name="connsiteX436" fmla="*/ 23712 w 1809181"/>
                <a:gd name="connsiteY436" fmla="*/ 1611818 h 2311974"/>
                <a:gd name="connsiteX437" fmla="*/ 11856 w 1809181"/>
                <a:gd name="connsiteY437" fmla="*/ 1602094 h 2311974"/>
                <a:gd name="connsiteX438" fmla="*/ 23712 w 1809181"/>
                <a:gd name="connsiteY438" fmla="*/ 1597232 h 2311974"/>
                <a:gd name="connsiteX439" fmla="*/ 16598 w 1809181"/>
                <a:gd name="connsiteY439" fmla="*/ 1582645 h 2311974"/>
                <a:gd name="connsiteX440" fmla="*/ 18969 w 1809181"/>
                <a:gd name="connsiteY440" fmla="*/ 1570489 h 2311974"/>
                <a:gd name="connsiteX441" fmla="*/ 18969 w 1809181"/>
                <a:gd name="connsiteY441" fmla="*/ 1553472 h 2311974"/>
                <a:gd name="connsiteX442" fmla="*/ 30825 w 1809181"/>
                <a:gd name="connsiteY442" fmla="*/ 1548610 h 2311974"/>
                <a:gd name="connsiteX443" fmla="*/ 30825 w 1809181"/>
                <a:gd name="connsiteY443" fmla="*/ 1541316 h 2311974"/>
                <a:gd name="connsiteX444" fmla="*/ 37939 w 1809181"/>
                <a:gd name="connsiteY444" fmla="*/ 1548610 h 2311974"/>
                <a:gd name="connsiteX445" fmla="*/ 52165 w 1809181"/>
                <a:gd name="connsiteY445" fmla="*/ 1541316 h 2311974"/>
                <a:gd name="connsiteX446" fmla="*/ 47423 w 1809181"/>
                <a:gd name="connsiteY446" fmla="*/ 1541316 h 2311974"/>
                <a:gd name="connsiteX447" fmla="*/ 54537 w 1809181"/>
                <a:gd name="connsiteY447" fmla="*/ 1538885 h 2311974"/>
                <a:gd name="connsiteX448" fmla="*/ 59279 w 1809181"/>
                <a:gd name="connsiteY448" fmla="*/ 1546179 h 2311974"/>
                <a:gd name="connsiteX449" fmla="*/ 66392 w 1809181"/>
                <a:gd name="connsiteY449" fmla="*/ 1546179 h 2311974"/>
                <a:gd name="connsiteX450" fmla="*/ 80619 w 1809181"/>
                <a:gd name="connsiteY450" fmla="*/ 1553472 h 2311974"/>
                <a:gd name="connsiteX451" fmla="*/ 85361 w 1809181"/>
                <a:gd name="connsiteY451" fmla="*/ 1548610 h 2311974"/>
                <a:gd name="connsiteX452" fmla="*/ 94846 w 1809181"/>
                <a:gd name="connsiteY452" fmla="*/ 1560765 h 2311974"/>
                <a:gd name="connsiteX453" fmla="*/ 99588 w 1809181"/>
                <a:gd name="connsiteY453" fmla="*/ 1570489 h 2311974"/>
                <a:gd name="connsiteX454" fmla="*/ 106702 w 1809181"/>
                <a:gd name="connsiteY454" fmla="*/ 1568058 h 2311974"/>
                <a:gd name="connsiteX455" fmla="*/ 113815 w 1809181"/>
                <a:gd name="connsiteY455" fmla="*/ 1575352 h 2311974"/>
                <a:gd name="connsiteX456" fmla="*/ 128042 w 1809181"/>
                <a:gd name="connsiteY456" fmla="*/ 1570489 h 2311974"/>
                <a:gd name="connsiteX457" fmla="*/ 132784 w 1809181"/>
                <a:gd name="connsiteY457" fmla="*/ 1582645 h 2311974"/>
                <a:gd name="connsiteX458" fmla="*/ 154124 w 1809181"/>
                <a:gd name="connsiteY458" fmla="*/ 1587507 h 2311974"/>
                <a:gd name="connsiteX459" fmla="*/ 154124 w 1809181"/>
                <a:gd name="connsiteY459" fmla="*/ 1570489 h 2311974"/>
                <a:gd name="connsiteX460" fmla="*/ 163609 w 1809181"/>
                <a:gd name="connsiteY460" fmla="*/ 1570489 h 2311974"/>
                <a:gd name="connsiteX461" fmla="*/ 173094 w 1809181"/>
                <a:gd name="connsiteY461" fmla="*/ 1553472 h 2311974"/>
                <a:gd name="connsiteX462" fmla="*/ 161238 w 1809181"/>
                <a:gd name="connsiteY462" fmla="*/ 1473246 h 2311974"/>
                <a:gd name="connsiteX463" fmla="*/ 168351 w 1809181"/>
                <a:gd name="connsiteY463" fmla="*/ 1478108 h 2311974"/>
                <a:gd name="connsiteX464" fmla="*/ 173094 w 1809181"/>
                <a:gd name="connsiteY464" fmla="*/ 1465952 h 2311974"/>
                <a:gd name="connsiteX465" fmla="*/ 180207 w 1809181"/>
                <a:gd name="connsiteY465" fmla="*/ 1470814 h 2311974"/>
                <a:gd name="connsiteX466" fmla="*/ 180207 w 1809181"/>
                <a:gd name="connsiteY466" fmla="*/ 1465952 h 2311974"/>
                <a:gd name="connsiteX467" fmla="*/ 194434 w 1809181"/>
                <a:gd name="connsiteY467" fmla="*/ 1465952 h 2311974"/>
                <a:gd name="connsiteX468" fmla="*/ 180207 w 1809181"/>
                <a:gd name="connsiteY468" fmla="*/ 1376002 h 2311974"/>
                <a:gd name="connsiteX469" fmla="*/ 161238 w 1809181"/>
                <a:gd name="connsiteY469" fmla="*/ 1380864 h 2311974"/>
                <a:gd name="connsiteX470" fmla="*/ 161238 w 1809181"/>
                <a:gd name="connsiteY470" fmla="*/ 1373571 h 2311974"/>
                <a:gd name="connsiteX471" fmla="*/ 135155 w 1809181"/>
                <a:gd name="connsiteY471" fmla="*/ 1373571 h 2311974"/>
                <a:gd name="connsiteX472" fmla="*/ 132784 w 1809181"/>
                <a:gd name="connsiteY472" fmla="*/ 1346829 h 2311974"/>
                <a:gd name="connsiteX473" fmla="*/ 132784 w 1809181"/>
                <a:gd name="connsiteY473" fmla="*/ 1334673 h 2311974"/>
                <a:gd name="connsiteX474" fmla="*/ 139898 w 1809181"/>
                <a:gd name="connsiteY474" fmla="*/ 1327380 h 2311974"/>
                <a:gd name="connsiteX475" fmla="*/ 135155 w 1809181"/>
                <a:gd name="connsiteY475" fmla="*/ 1305500 h 2311974"/>
                <a:gd name="connsiteX476" fmla="*/ 142269 w 1809181"/>
                <a:gd name="connsiteY476" fmla="*/ 1303069 h 2311974"/>
                <a:gd name="connsiteX477" fmla="*/ 139898 w 1809181"/>
                <a:gd name="connsiteY477" fmla="*/ 1298207 h 2311974"/>
                <a:gd name="connsiteX478" fmla="*/ 142269 w 1809181"/>
                <a:gd name="connsiteY478" fmla="*/ 1295775 h 2311974"/>
                <a:gd name="connsiteX479" fmla="*/ 149382 w 1809181"/>
                <a:gd name="connsiteY479" fmla="*/ 1295775 h 2311974"/>
                <a:gd name="connsiteX480" fmla="*/ 149382 w 1809181"/>
                <a:gd name="connsiteY480" fmla="*/ 1276327 h 2311974"/>
                <a:gd name="connsiteX481" fmla="*/ 142269 w 1809181"/>
                <a:gd name="connsiteY481" fmla="*/ 1276327 h 2311974"/>
                <a:gd name="connsiteX482" fmla="*/ 142269 w 1809181"/>
                <a:gd name="connsiteY482" fmla="*/ 1247154 h 2311974"/>
                <a:gd name="connsiteX483" fmla="*/ 154124 w 1809181"/>
                <a:gd name="connsiteY483" fmla="*/ 1242291 h 2311974"/>
                <a:gd name="connsiteX484" fmla="*/ 149382 w 1809181"/>
                <a:gd name="connsiteY484" fmla="*/ 1220411 h 2311974"/>
                <a:gd name="connsiteX485" fmla="*/ 180207 w 1809181"/>
                <a:gd name="connsiteY485" fmla="*/ 1215549 h 2311974"/>
                <a:gd name="connsiteX486" fmla="*/ 175465 w 1809181"/>
                <a:gd name="connsiteY486" fmla="*/ 1198532 h 2311974"/>
                <a:gd name="connsiteX487" fmla="*/ 161238 w 1809181"/>
                <a:gd name="connsiteY487" fmla="*/ 1193669 h 2311974"/>
                <a:gd name="connsiteX488" fmla="*/ 154124 w 1809181"/>
                <a:gd name="connsiteY488" fmla="*/ 1179083 h 2311974"/>
                <a:gd name="connsiteX489" fmla="*/ 132784 w 1809181"/>
                <a:gd name="connsiteY489" fmla="*/ 1179083 h 2311974"/>
                <a:gd name="connsiteX490" fmla="*/ 128042 w 1809181"/>
                <a:gd name="connsiteY490" fmla="*/ 1157203 h 2311974"/>
                <a:gd name="connsiteX491" fmla="*/ 118557 w 1809181"/>
                <a:gd name="connsiteY491" fmla="*/ 1157203 h 2311974"/>
                <a:gd name="connsiteX492" fmla="*/ 99588 w 1809181"/>
                <a:gd name="connsiteY492" fmla="*/ 1157203 h 2311974"/>
                <a:gd name="connsiteX493" fmla="*/ 94846 w 1809181"/>
                <a:gd name="connsiteY493" fmla="*/ 1132892 h 2311974"/>
                <a:gd name="connsiteX494" fmla="*/ 87732 w 1809181"/>
                <a:gd name="connsiteY494" fmla="*/ 1115874 h 2311974"/>
                <a:gd name="connsiteX495" fmla="*/ 85361 w 1809181"/>
                <a:gd name="connsiteY495" fmla="*/ 1084270 h 2311974"/>
                <a:gd name="connsiteX496" fmla="*/ 92475 w 1809181"/>
                <a:gd name="connsiteY496" fmla="*/ 1084270 h 2311974"/>
                <a:gd name="connsiteX497" fmla="*/ 94846 w 1809181"/>
                <a:gd name="connsiteY497" fmla="*/ 1074546 h 2311974"/>
                <a:gd name="connsiteX498" fmla="*/ 85361 w 1809181"/>
                <a:gd name="connsiteY498" fmla="*/ 1047803 h 2311974"/>
                <a:gd name="connsiteX499" fmla="*/ 80619 w 1809181"/>
                <a:gd name="connsiteY499" fmla="*/ 1025924 h 2311974"/>
                <a:gd name="connsiteX500" fmla="*/ 73506 w 1809181"/>
                <a:gd name="connsiteY500" fmla="*/ 1025924 h 2311974"/>
                <a:gd name="connsiteX501" fmla="*/ 71134 w 1809181"/>
                <a:gd name="connsiteY501" fmla="*/ 1021061 h 2311974"/>
                <a:gd name="connsiteX502" fmla="*/ 85361 w 1809181"/>
                <a:gd name="connsiteY502" fmla="*/ 999182 h 2311974"/>
                <a:gd name="connsiteX503" fmla="*/ 99588 w 1809181"/>
                <a:gd name="connsiteY503" fmla="*/ 1004044 h 2311974"/>
                <a:gd name="connsiteX504" fmla="*/ 101959 w 1809181"/>
                <a:gd name="connsiteY504" fmla="*/ 1011337 h 2311974"/>
                <a:gd name="connsiteX505" fmla="*/ 113815 w 1809181"/>
                <a:gd name="connsiteY505" fmla="*/ 1018630 h 2311974"/>
                <a:gd name="connsiteX506" fmla="*/ 132784 w 1809181"/>
                <a:gd name="connsiteY506" fmla="*/ 1018630 h 2311974"/>
                <a:gd name="connsiteX507" fmla="*/ 135155 w 1809181"/>
                <a:gd name="connsiteY507" fmla="*/ 1025924 h 2311974"/>
                <a:gd name="connsiteX508" fmla="*/ 147011 w 1809181"/>
                <a:gd name="connsiteY508" fmla="*/ 1021061 h 2311974"/>
                <a:gd name="connsiteX509" fmla="*/ 154124 w 1809181"/>
                <a:gd name="connsiteY509" fmla="*/ 1004044 h 2311974"/>
                <a:gd name="connsiteX510" fmla="*/ 208661 w 1809181"/>
                <a:gd name="connsiteY510" fmla="*/ 1006475 h 2311974"/>
                <a:gd name="connsiteX511" fmla="*/ 241857 w 1809181"/>
                <a:gd name="connsiteY511" fmla="*/ 1040510 h 2311974"/>
                <a:gd name="connsiteX512" fmla="*/ 244228 w 1809181"/>
                <a:gd name="connsiteY512" fmla="*/ 1028355 h 2311974"/>
                <a:gd name="connsiteX513" fmla="*/ 237114 w 1809181"/>
                <a:gd name="connsiteY513" fmla="*/ 1028355 h 2311974"/>
                <a:gd name="connsiteX514" fmla="*/ 234743 w 1809181"/>
                <a:gd name="connsiteY514" fmla="*/ 1021061 h 2311974"/>
                <a:gd name="connsiteX515" fmla="*/ 222888 w 1809181"/>
                <a:gd name="connsiteY515" fmla="*/ 1011337 h 2311974"/>
                <a:gd name="connsiteX516" fmla="*/ 227630 w 1809181"/>
                <a:gd name="connsiteY516" fmla="*/ 1004044 h 2311974"/>
                <a:gd name="connsiteX517" fmla="*/ 234743 w 1809181"/>
                <a:gd name="connsiteY517" fmla="*/ 1004044 h 2311974"/>
                <a:gd name="connsiteX518" fmla="*/ 237114 w 1809181"/>
                <a:gd name="connsiteY518" fmla="*/ 991888 h 2311974"/>
                <a:gd name="connsiteX519" fmla="*/ 256084 w 1809181"/>
                <a:gd name="connsiteY519" fmla="*/ 991888 h 2311974"/>
                <a:gd name="connsiteX520" fmla="*/ 258455 w 1809181"/>
                <a:gd name="connsiteY520" fmla="*/ 977302 h 2311974"/>
                <a:gd name="connsiteX521" fmla="*/ 265568 w 1809181"/>
                <a:gd name="connsiteY521" fmla="*/ 979733 h 2311974"/>
                <a:gd name="connsiteX522" fmla="*/ 275053 w 1809181"/>
                <a:gd name="connsiteY522" fmla="*/ 965146 h 2311974"/>
                <a:gd name="connsiteX523" fmla="*/ 296393 w 1809181"/>
                <a:gd name="connsiteY523" fmla="*/ 970008 h 2311974"/>
                <a:gd name="connsiteX524" fmla="*/ 296393 w 1809181"/>
                <a:gd name="connsiteY524" fmla="*/ 977302 h 2311974"/>
                <a:gd name="connsiteX525" fmla="*/ 317733 w 1809181"/>
                <a:gd name="connsiteY525" fmla="*/ 991888 h 2311974"/>
                <a:gd name="connsiteX526" fmla="*/ 317733 w 1809181"/>
                <a:gd name="connsiteY526" fmla="*/ 943266 h 2311974"/>
                <a:gd name="connsiteX527" fmla="*/ 329589 w 1809181"/>
                <a:gd name="connsiteY527" fmla="*/ 935973 h 2311974"/>
                <a:gd name="connsiteX528" fmla="*/ 336702 w 1809181"/>
                <a:gd name="connsiteY528" fmla="*/ 921386 h 2311974"/>
                <a:gd name="connsiteX529" fmla="*/ 353300 w 1809181"/>
                <a:gd name="connsiteY529" fmla="*/ 921386 h 2311974"/>
                <a:gd name="connsiteX530" fmla="*/ 358043 w 1809181"/>
                <a:gd name="connsiteY530" fmla="*/ 909231 h 2311974"/>
                <a:gd name="connsiteX531" fmla="*/ 386496 w 1809181"/>
                <a:gd name="connsiteY531" fmla="*/ 909231 h 2311974"/>
                <a:gd name="connsiteX532" fmla="*/ 386496 w 1809181"/>
                <a:gd name="connsiteY532" fmla="*/ 899507 h 2311974"/>
                <a:gd name="connsiteX533" fmla="*/ 374641 w 1809181"/>
                <a:gd name="connsiteY533" fmla="*/ 894644 h 2311974"/>
                <a:gd name="connsiteX534" fmla="*/ 384125 w 1809181"/>
                <a:gd name="connsiteY534" fmla="*/ 882489 h 2311974"/>
                <a:gd name="connsiteX535" fmla="*/ 367527 w 1809181"/>
                <a:gd name="connsiteY535" fmla="*/ 872764 h 2311974"/>
                <a:gd name="connsiteX536" fmla="*/ 374641 w 1809181"/>
                <a:gd name="connsiteY536" fmla="*/ 865471 h 2311974"/>
                <a:gd name="connsiteX537" fmla="*/ 379383 w 1809181"/>
                <a:gd name="connsiteY537" fmla="*/ 867902 h 2311974"/>
                <a:gd name="connsiteX538" fmla="*/ 384125 w 1809181"/>
                <a:gd name="connsiteY538" fmla="*/ 860609 h 2311974"/>
                <a:gd name="connsiteX539" fmla="*/ 379383 w 1809181"/>
                <a:gd name="connsiteY539" fmla="*/ 860609 h 2311974"/>
                <a:gd name="connsiteX540" fmla="*/ 391239 w 1809181"/>
                <a:gd name="connsiteY540" fmla="*/ 853316 h 2311974"/>
                <a:gd name="connsiteX541" fmla="*/ 393610 w 1809181"/>
                <a:gd name="connsiteY541" fmla="*/ 846022 h 2311974"/>
                <a:gd name="connsiteX542" fmla="*/ 400723 w 1809181"/>
                <a:gd name="connsiteY542" fmla="*/ 858178 h 2311974"/>
                <a:gd name="connsiteX543" fmla="*/ 407837 w 1809181"/>
                <a:gd name="connsiteY543" fmla="*/ 853316 h 2311974"/>
                <a:gd name="connsiteX544" fmla="*/ 407837 w 1809181"/>
                <a:gd name="connsiteY544" fmla="*/ 831436 h 2311974"/>
                <a:gd name="connsiteX545" fmla="*/ 414950 w 1809181"/>
                <a:gd name="connsiteY545" fmla="*/ 831436 h 2311974"/>
                <a:gd name="connsiteX546" fmla="*/ 414950 w 1809181"/>
                <a:gd name="connsiteY546" fmla="*/ 811987 h 2311974"/>
                <a:gd name="connsiteX547" fmla="*/ 422063 w 1809181"/>
                <a:gd name="connsiteY547" fmla="*/ 809556 h 2311974"/>
                <a:gd name="connsiteX548" fmla="*/ 429177 w 1809181"/>
                <a:gd name="connsiteY548" fmla="*/ 802263 h 2311974"/>
                <a:gd name="connsiteX549" fmla="*/ 445775 w 1809181"/>
                <a:gd name="connsiteY549" fmla="*/ 804694 h 2311974"/>
                <a:gd name="connsiteX550" fmla="*/ 445775 w 1809181"/>
                <a:gd name="connsiteY550" fmla="*/ 809556 h 2311974"/>
                <a:gd name="connsiteX551" fmla="*/ 452888 w 1809181"/>
                <a:gd name="connsiteY551" fmla="*/ 804694 h 2311974"/>
                <a:gd name="connsiteX552" fmla="*/ 460002 w 1809181"/>
                <a:gd name="connsiteY552" fmla="*/ 804694 h 2311974"/>
                <a:gd name="connsiteX553" fmla="*/ 460002 w 1809181"/>
                <a:gd name="connsiteY553" fmla="*/ 802263 h 2311974"/>
                <a:gd name="connsiteX554" fmla="*/ 474229 w 1809181"/>
                <a:gd name="connsiteY554" fmla="*/ 797400 h 2311974"/>
                <a:gd name="connsiteX555" fmla="*/ 469486 w 1809181"/>
                <a:gd name="connsiteY555" fmla="*/ 777952 h 2311974"/>
                <a:gd name="connsiteX556" fmla="*/ 462373 w 1809181"/>
                <a:gd name="connsiteY556" fmla="*/ 770658 h 2311974"/>
                <a:gd name="connsiteX557" fmla="*/ 467115 w 1809181"/>
                <a:gd name="connsiteY557" fmla="*/ 768227 h 2311974"/>
                <a:gd name="connsiteX558" fmla="*/ 493198 w 1809181"/>
                <a:gd name="connsiteY558" fmla="*/ 763365 h 2311974"/>
                <a:gd name="connsiteX559" fmla="*/ 535878 w 1809181"/>
                <a:gd name="connsiteY559" fmla="*/ 741485 h 2311974"/>
                <a:gd name="connsiteX560" fmla="*/ 524023 w 1809181"/>
                <a:gd name="connsiteY560" fmla="*/ 726899 h 2311974"/>
                <a:gd name="connsiteX561" fmla="*/ 469486 w 1809181"/>
                <a:gd name="connsiteY561" fmla="*/ 705019 h 2311974"/>
                <a:gd name="connsiteX562" fmla="*/ 493198 w 1809181"/>
                <a:gd name="connsiteY562" fmla="*/ 680708 h 2311974"/>
                <a:gd name="connsiteX563" fmla="*/ 500311 w 1809181"/>
                <a:gd name="connsiteY563" fmla="*/ 673414 h 2311974"/>
                <a:gd name="connsiteX564" fmla="*/ 528765 w 1809181"/>
                <a:gd name="connsiteY564" fmla="*/ 670983 h 2311974"/>
                <a:gd name="connsiteX565" fmla="*/ 616497 w 1809181"/>
                <a:gd name="connsiteY565" fmla="*/ 692863 h 2311974"/>
                <a:gd name="connsiteX566" fmla="*/ 630724 w 1809181"/>
                <a:gd name="connsiteY566" fmla="*/ 688001 h 2311974"/>
                <a:gd name="connsiteX567" fmla="*/ 630724 w 1809181"/>
                <a:gd name="connsiteY567" fmla="*/ 695294 h 2311974"/>
                <a:gd name="connsiteX568" fmla="*/ 640208 w 1809181"/>
                <a:gd name="connsiteY568" fmla="*/ 695294 h 2311974"/>
                <a:gd name="connsiteX569" fmla="*/ 644951 w 1809181"/>
                <a:gd name="connsiteY569" fmla="*/ 678277 h 2311974"/>
                <a:gd name="connsiteX570" fmla="*/ 652064 w 1809181"/>
                <a:gd name="connsiteY570" fmla="*/ 666121 h 2311974"/>
                <a:gd name="connsiteX571" fmla="*/ 663920 w 1809181"/>
                <a:gd name="connsiteY571" fmla="*/ 688001 h 2311974"/>
                <a:gd name="connsiteX572" fmla="*/ 671033 w 1809181"/>
                <a:gd name="connsiteY572" fmla="*/ 685570 h 2311974"/>
                <a:gd name="connsiteX573" fmla="*/ 685260 w 1809181"/>
                <a:gd name="connsiteY573" fmla="*/ 700156 h 2311974"/>
                <a:gd name="connsiteX574" fmla="*/ 685260 w 1809181"/>
                <a:gd name="connsiteY574" fmla="*/ 700156 h 2311974"/>
                <a:gd name="connsiteX575" fmla="*/ 671033 w 1809181"/>
                <a:gd name="connsiteY575" fmla="*/ 685570 h 2311974"/>
                <a:gd name="connsiteX576" fmla="*/ 663920 w 1809181"/>
                <a:gd name="connsiteY576" fmla="*/ 688001 h 2311974"/>
                <a:gd name="connsiteX577" fmla="*/ 652064 w 1809181"/>
                <a:gd name="connsiteY577" fmla="*/ 666121 h 2311974"/>
                <a:gd name="connsiteX578" fmla="*/ 652064 w 1809181"/>
                <a:gd name="connsiteY578" fmla="*/ 658827 h 2311974"/>
                <a:gd name="connsiteX579" fmla="*/ 673404 w 1809181"/>
                <a:gd name="connsiteY579" fmla="*/ 646672 h 2311974"/>
                <a:gd name="connsiteX580" fmla="*/ 666291 w 1809181"/>
                <a:gd name="connsiteY580" fmla="*/ 639379 h 2311974"/>
                <a:gd name="connsiteX581" fmla="*/ 697116 w 1809181"/>
                <a:gd name="connsiteY581" fmla="*/ 629654 h 2311974"/>
                <a:gd name="connsiteX582" fmla="*/ 692374 w 1809181"/>
                <a:gd name="connsiteY582" fmla="*/ 615068 h 2311974"/>
                <a:gd name="connsiteX583" fmla="*/ 659178 w 1809181"/>
                <a:gd name="connsiteY583" fmla="*/ 610205 h 2311974"/>
                <a:gd name="connsiteX584" fmla="*/ 656806 w 1809181"/>
                <a:gd name="connsiteY584" fmla="*/ 595619 h 2311974"/>
                <a:gd name="connsiteX585" fmla="*/ 666291 w 1809181"/>
                <a:gd name="connsiteY585" fmla="*/ 534841 h 2311974"/>
                <a:gd name="connsiteX586" fmla="*/ 656806 w 1809181"/>
                <a:gd name="connsiteY586" fmla="*/ 525117 h 2311974"/>
                <a:gd name="connsiteX587" fmla="*/ 656806 w 1809181"/>
                <a:gd name="connsiteY587" fmla="*/ 503237 h 2311974"/>
                <a:gd name="connsiteX588" fmla="*/ 640208 w 1809181"/>
                <a:gd name="connsiteY588" fmla="*/ 503237 h 2311974"/>
                <a:gd name="connsiteX589" fmla="*/ 644951 w 1809181"/>
                <a:gd name="connsiteY589" fmla="*/ 471633 h 2311974"/>
                <a:gd name="connsiteX590" fmla="*/ 637837 w 1809181"/>
                <a:gd name="connsiteY590" fmla="*/ 464340 h 2311974"/>
                <a:gd name="connsiteX591" fmla="*/ 640208 w 1809181"/>
                <a:gd name="connsiteY591" fmla="*/ 444891 h 2311974"/>
                <a:gd name="connsiteX592" fmla="*/ 659178 w 1809181"/>
                <a:gd name="connsiteY592" fmla="*/ 444891 h 2311974"/>
                <a:gd name="connsiteX593" fmla="*/ 678147 w 1809181"/>
                <a:gd name="connsiteY593" fmla="*/ 430304 h 2311974"/>
                <a:gd name="connsiteX594" fmla="*/ 680518 w 1809181"/>
                <a:gd name="connsiteY594" fmla="*/ 427873 h 2311974"/>
                <a:gd name="connsiteX595" fmla="*/ 659178 w 1809181"/>
                <a:gd name="connsiteY595" fmla="*/ 423011 h 2311974"/>
                <a:gd name="connsiteX596" fmla="*/ 666291 w 1809181"/>
                <a:gd name="connsiteY596" fmla="*/ 405993 h 2311974"/>
                <a:gd name="connsiteX597" fmla="*/ 692374 w 1809181"/>
                <a:gd name="connsiteY597" fmla="*/ 408424 h 2311974"/>
                <a:gd name="connsiteX598" fmla="*/ 687631 w 1809181"/>
                <a:gd name="connsiteY598" fmla="*/ 388975 h 2311974"/>
                <a:gd name="connsiteX599" fmla="*/ 687631 w 1809181"/>
                <a:gd name="connsiteY599" fmla="*/ 374389 h 2311974"/>
                <a:gd name="connsiteX600" fmla="*/ 704229 w 1809181"/>
                <a:gd name="connsiteY600" fmla="*/ 374389 h 2311974"/>
                <a:gd name="connsiteX601" fmla="*/ 706600 w 1809181"/>
                <a:gd name="connsiteY601" fmla="*/ 367096 h 2311974"/>
                <a:gd name="connsiteX602" fmla="*/ 713714 w 1809181"/>
                <a:gd name="connsiteY602" fmla="*/ 364665 h 2311974"/>
                <a:gd name="connsiteX603" fmla="*/ 711343 w 1809181"/>
                <a:gd name="connsiteY603" fmla="*/ 347647 h 2311974"/>
                <a:gd name="connsiteX604" fmla="*/ 739796 w 1809181"/>
                <a:gd name="connsiteY604" fmla="*/ 337922 h 2311974"/>
                <a:gd name="connsiteX605" fmla="*/ 727941 w 1809181"/>
                <a:gd name="connsiteY605" fmla="*/ 333060 h 2311974"/>
                <a:gd name="connsiteX606" fmla="*/ 725569 w 1809181"/>
                <a:gd name="connsiteY606" fmla="*/ 311180 h 2311974"/>
                <a:gd name="connsiteX607" fmla="*/ 718456 w 1809181"/>
                <a:gd name="connsiteY607" fmla="*/ 308749 h 2311974"/>
                <a:gd name="connsiteX608" fmla="*/ 725569 w 1809181"/>
                <a:gd name="connsiteY608" fmla="*/ 299025 h 2311974"/>
                <a:gd name="connsiteX609" fmla="*/ 725569 w 1809181"/>
                <a:gd name="connsiteY609" fmla="*/ 296594 h 2311974"/>
                <a:gd name="connsiteX610" fmla="*/ 713714 w 1809181"/>
                <a:gd name="connsiteY610" fmla="*/ 291732 h 2311974"/>
                <a:gd name="connsiteX611" fmla="*/ 704229 w 1809181"/>
                <a:gd name="connsiteY611" fmla="*/ 299025 h 2311974"/>
                <a:gd name="connsiteX612" fmla="*/ 692374 w 1809181"/>
                <a:gd name="connsiteY612" fmla="*/ 282007 h 2311974"/>
                <a:gd name="connsiteX613" fmla="*/ 706600 w 1809181"/>
                <a:gd name="connsiteY613" fmla="*/ 255265 h 2311974"/>
                <a:gd name="connsiteX614" fmla="*/ 713714 w 1809181"/>
                <a:gd name="connsiteY614" fmla="*/ 267421 h 2311974"/>
                <a:gd name="connsiteX615" fmla="*/ 732683 w 1809181"/>
                <a:gd name="connsiteY615" fmla="*/ 240679 h 2311974"/>
                <a:gd name="connsiteX616" fmla="*/ 742167 w 1809181"/>
                <a:gd name="connsiteY616" fmla="*/ 240679 h 2311974"/>
                <a:gd name="connsiteX617" fmla="*/ 742167 w 1809181"/>
                <a:gd name="connsiteY617" fmla="*/ 233385 h 2311974"/>
                <a:gd name="connsiteX618" fmla="*/ 720827 w 1809181"/>
                <a:gd name="connsiteY618" fmla="*/ 218799 h 2311974"/>
                <a:gd name="connsiteX619" fmla="*/ 727941 w 1809181"/>
                <a:gd name="connsiteY619" fmla="*/ 199350 h 2311974"/>
                <a:gd name="connsiteX620" fmla="*/ 754023 w 1809181"/>
                <a:gd name="connsiteY620" fmla="*/ 199350 h 2311974"/>
                <a:gd name="connsiteX621" fmla="*/ 761137 w 1809181"/>
                <a:gd name="connsiteY621" fmla="*/ 192057 h 2311974"/>
                <a:gd name="connsiteX622" fmla="*/ 732683 w 1809181"/>
                <a:gd name="connsiteY622" fmla="*/ 150728 h 2311974"/>
                <a:gd name="connsiteX623" fmla="*/ 742167 w 1809181"/>
                <a:gd name="connsiteY623" fmla="*/ 131279 h 2311974"/>
                <a:gd name="connsiteX624" fmla="*/ 775363 w 1809181"/>
                <a:gd name="connsiteY624" fmla="*/ 116693 h 2311974"/>
                <a:gd name="connsiteX625" fmla="*/ 780106 w 1809181"/>
                <a:gd name="connsiteY625" fmla="*/ 131279 h 2311974"/>
                <a:gd name="connsiteX626" fmla="*/ 801446 w 1809181"/>
                <a:gd name="connsiteY626" fmla="*/ 116693 h 2311974"/>
                <a:gd name="connsiteX627" fmla="*/ 796704 w 1809181"/>
                <a:gd name="connsiteY627" fmla="*/ 109399 h 2311974"/>
                <a:gd name="connsiteX628" fmla="*/ 813302 w 1809181"/>
                <a:gd name="connsiteY628" fmla="*/ 102106 h 2311974"/>
                <a:gd name="connsiteX629" fmla="*/ 813302 w 1809181"/>
                <a:gd name="connsiteY629" fmla="*/ 94813 h 2311974"/>
                <a:gd name="connsiteX630" fmla="*/ 822786 w 1809181"/>
                <a:gd name="connsiteY630" fmla="*/ 87519 h 2311974"/>
                <a:gd name="connsiteX631" fmla="*/ 808559 w 1809181"/>
                <a:gd name="connsiteY631" fmla="*/ 53484 h 2311974"/>
                <a:gd name="connsiteX632" fmla="*/ 806188 w 1809181"/>
                <a:gd name="connsiteY632" fmla="*/ 7293 h 2311974"/>
                <a:gd name="connsiteX633" fmla="*/ 848869 w 1809181"/>
                <a:gd name="connsiteY633" fmla="*/ 17018 h 2311974"/>
                <a:gd name="connsiteX634" fmla="*/ 870209 w 1809181"/>
                <a:gd name="connsiteY634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8969 w 1809181"/>
                <a:gd name="connsiteY426" fmla="*/ 1723649 h 2311974"/>
                <a:gd name="connsiteX427" fmla="*/ 16598 w 1809181"/>
                <a:gd name="connsiteY427" fmla="*/ 1701769 h 2311974"/>
                <a:gd name="connsiteX428" fmla="*/ 4743 w 1809181"/>
                <a:gd name="connsiteY428" fmla="*/ 1701769 h 2311974"/>
                <a:gd name="connsiteX429" fmla="*/ 0 w 1809181"/>
                <a:gd name="connsiteY429" fmla="*/ 1684751 h 2311974"/>
                <a:gd name="connsiteX430" fmla="*/ 23712 w 1809181"/>
                <a:gd name="connsiteY430" fmla="*/ 1675027 h 2311974"/>
                <a:gd name="connsiteX431" fmla="*/ 23712 w 1809181"/>
                <a:gd name="connsiteY431" fmla="*/ 1672596 h 2311974"/>
                <a:gd name="connsiteX432" fmla="*/ 47423 w 1809181"/>
                <a:gd name="connsiteY432" fmla="*/ 1672596 h 2311974"/>
                <a:gd name="connsiteX433" fmla="*/ 40310 w 1809181"/>
                <a:gd name="connsiteY433" fmla="*/ 1638560 h 2311974"/>
                <a:gd name="connsiteX434" fmla="*/ 18969 w 1809181"/>
                <a:gd name="connsiteY434" fmla="*/ 1643422 h 2311974"/>
                <a:gd name="connsiteX435" fmla="*/ 16598 w 1809181"/>
                <a:gd name="connsiteY435" fmla="*/ 1611818 h 2311974"/>
                <a:gd name="connsiteX436" fmla="*/ 23712 w 1809181"/>
                <a:gd name="connsiteY436" fmla="*/ 1611818 h 2311974"/>
                <a:gd name="connsiteX437" fmla="*/ 11856 w 1809181"/>
                <a:gd name="connsiteY437" fmla="*/ 1602094 h 2311974"/>
                <a:gd name="connsiteX438" fmla="*/ 23712 w 1809181"/>
                <a:gd name="connsiteY438" fmla="*/ 1597232 h 2311974"/>
                <a:gd name="connsiteX439" fmla="*/ 16598 w 1809181"/>
                <a:gd name="connsiteY439" fmla="*/ 1582645 h 2311974"/>
                <a:gd name="connsiteX440" fmla="*/ 18969 w 1809181"/>
                <a:gd name="connsiteY440" fmla="*/ 1570489 h 2311974"/>
                <a:gd name="connsiteX441" fmla="*/ 18969 w 1809181"/>
                <a:gd name="connsiteY441" fmla="*/ 1553472 h 2311974"/>
                <a:gd name="connsiteX442" fmla="*/ 30825 w 1809181"/>
                <a:gd name="connsiteY442" fmla="*/ 1548610 h 2311974"/>
                <a:gd name="connsiteX443" fmla="*/ 30825 w 1809181"/>
                <a:gd name="connsiteY443" fmla="*/ 1541316 h 2311974"/>
                <a:gd name="connsiteX444" fmla="*/ 37939 w 1809181"/>
                <a:gd name="connsiteY444" fmla="*/ 1548610 h 2311974"/>
                <a:gd name="connsiteX445" fmla="*/ 52165 w 1809181"/>
                <a:gd name="connsiteY445" fmla="*/ 1541316 h 2311974"/>
                <a:gd name="connsiteX446" fmla="*/ 47423 w 1809181"/>
                <a:gd name="connsiteY446" fmla="*/ 1541316 h 2311974"/>
                <a:gd name="connsiteX447" fmla="*/ 54537 w 1809181"/>
                <a:gd name="connsiteY447" fmla="*/ 1538885 h 2311974"/>
                <a:gd name="connsiteX448" fmla="*/ 59279 w 1809181"/>
                <a:gd name="connsiteY448" fmla="*/ 1546179 h 2311974"/>
                <a:gd name="connsiteX449" fmla="*/ 66392 w 1809181"/>
                <a:gd name="connsiteY449" fmla="*/ 1546179 h 2311974"/>
                <a:gd name="connsiteX450" fmla="*/ 80619 w 1809181"/>
                <a:gd name="connsiteY450" fmla="*/ 1553472 h 2311974"/>
                <a:gd name="connsiteX451" fmla="*/ 85361 w 1809181"/>
                <a:gd name="connsiteY451" fmla="*/ 1548610 h 2311974"/>
                <a:gd name="connsiteX452" fmla="*/ 94846 w 1809181"/>
                <a:gd name="connsiteY452" fmla="*/ 1560765 h 2311974"/>
                <a:gd name="connsiteX453" fmla="*/ 99588 w 1809181"/>
                <a:gd name="connsiteY453" fmla="*/ 1570489 h 2311974"/>
                <a:gd name="connsiteX454" fmla="*/ 106702 w 1809181"/>
                <a:gd name="connsiteY454" fmla="*/ 1568058 h 2311974"/>
                <a:gd name="connsiteX455" fmla="*/ 113815 w 1809181"/>
                <a:gd name="connsiteY455" fmla="*/ 1575352 h 2311974"/>
                <a:gd name="connsiteX456" fmla="*/ 128042 w 1809181"/>
                <a:gd name="connsiteY456" fmla="*/ 1570489 h 2311974"/>
                <a:gd name="connsiteX457" fmla="*/ 132784 w 1809181"/>
                <a:gd name="connsiteY457" fmla="*/ 1582645 h 2311974"/>
                <a:gd name="connsiteX458" fmla="*/ 154124 w 1809181"/>
                <a:gd name="connsiteY458" fmla="*/ 1587507 h 2311974"/>
                <a:gd name="connsiteX459" fmla="*/ 154124 w 1809181"/>
                <a:gd name="connsiteY459" fmla="*/ 1570489 h 2311974"/>
                <a:gd name="connsiteX460" fmla="*/ 163609 w 1809181"/>
                <a:gd name="connsiteY460" fmla="*/ 1570489 h 2311974"/>
                <a:gd name="connsiteX461" fmla="*/ 173094 w 1809181"/>
                <a:gd name="connsiteY461" fmla="*/ 1553472 h 2311974"/>
                <a:gd name="connsiteX462" fmla="*/ 161238 w 1809181"/>
                <a:gd name="connsiteY462" fmla="*/ 1473246 h 2311974"/>
                <a:gd name="connsiteX463" fmla="*/ 168351 w 1809181"/>
                <a:gd name="connsiteY463" fmla="*/ 1478108 h 2311974"/>
                <a:gd name="connsiteX464" fmla="*/ 173094 w 1809181"/>
                <a:gd name="connsiteY464" fmla="*/ 1465952 h 2311974"/>
                <a:gd name="connsiteX465" fmla="*/ 180207 w 1809181"/>
                <a:gd name="connsiteY465" fmla="*/ 1470814 h 2311974"/>
                <a:gd name="connsiteX466" fmla="*/ 180207 w 1809181"/>
                <a:gd name="connsiteY466" fmla="*/ 1465952 h 2311974"/>
                <a:gd name="connsiteX467" fmla="*/ 194434 w 1809181"/>
                <a:gd name="connsiteY467" fmla="*/ 1465952 h 2311974"/>
                <a:gd name="connsiteX468" fmla="*/ 180207 w 1809181"/>
                <a:gd name="connsiteY468" fmla="*/ 1376002 h 2311974"/>
                <a:gd name="connsiteX469" fmla="*/ 161238 w 1809181"/>
                <a:gd name="connsiteY469" fmla="*/ 1380864 h 2311974"/>
                <a:gd name="connsiteX470" fmla="*/ 161238 w 1809181"/>
                <a:gd name="connsiteY470" fmla="*/ 1373571 h 2311974"/>
                <a:gd name="connsiteX471" fmla="*/ 135155 w 1809181"/>
                <a:gd name="connsiteY471" fmla="*/ 1373571 h 2311974"/>
                <a:gd name="connsiteX472" fmla="*/ 132784 w 1809181"/>
                <a:gd name="connsiteY472" fmla="*/ 1346829 h 2311974"/>
                <a:gd name="connsiteX473" fmla="*/ 132784 w 1809181"/>
                <a:gd name="connsiteY473" fmla="*/ 1334673 h 2311974"/>
                <a:gd name="connsiteX474" fmla="*/ 139898 w 1809181"/>
                <a:gd name="connsiteY474" fmla="*/ 1327380 h 2311974"/>
                <a:gd name="connsiteX475" fmla="*/ 135155 w 1809181"/>
                <a:gd name="connsiteY475" fmla="*/ 1305500 h 2311974"/>
                <a:gd name="connsiteX476" fmla="*/ 142269 w 1809181"/>
                <a:gd name="connsiteY476" fmla="*/ 1303069 h 2311974"/>
                <a:gd name="connsiteX477" fmla="*/ 139898 w 1809181"/>
                <a:gd name="connsiteY477" fmla="*/ 1298207 h 2311974"/>
                <a:gd name="connsiteX478" fmla="*/ 142269 w 1809181"/>
                <a:gd name="connsiteY478" fmla="*/ 1295775 h 2311974"/>
                <a:gd name="connsiteX479" fmla="*/ 149382 w 1809181"/>
                <a:gd name="connsiteY479" fmla="*/ 1295775 h 2311974"/>
                <a:gd name="connsiteX480" fmla="*/ 149382 w 1809181"/>
                <a:gd name="connsiteY480" fmla="*/ 1276327 h 2311974"/>
                <a:gd name="connsiteX481" fmla="*/ 142269 w 1809181"/>
                <a:gd name="connsiteY481" fmla="*/ 1276327 h 2311974"/>
                <a:gd name="connsiteX482" fmla="*/ 142269 w 1809181"/>
                <a:gd name="connsiteY482" fmla="*/ 1247154 h 2311974"/>
                <a:gd name="connsiteX483" fmla="*/ 154124 w 1809181"/>
                <a:gd name="connsiteY483" fmla="*/ 1242291 h 2311974"/>
                <a:gd name="connsiteX484" fmla="*/ 149382 w 1809181"/>
                <a:gd name="connsiteY484" fmla="*/ 1220411 h 2311974"/>
                <a:gd name="connsiteX485" fmla="*/ 180207 w 1809181"/>
                <a:gd name="connsiteY485" fmla="*/ 1215549 h 2311974"/>
                <a:gd name="connsiteX486" fmla="*/ 175465 w 1809181"/>
                <a:gd name="connsiteY486" fmla="*/ 1198532 h 2311974"/>
                <a:gd name="connsiteX487" fmla="*/ 161238 w 1809181"/>
                <a:gd name="connsiteY487" fmla="*/ 1193669 h 2311974"/>
                <a:gd name="connsiteX488" fmla="*/ 154124 w 1809181"/>
                <a:gd name="connsiteY488" fmla="*/ 1179083 h 2311974"/>
                <a:gd name="connsiteX489" fmla="*/ 132784 w 1809181"/>
                <a:gd name="connsiteY489" fmla="*/ 1179083 h 2311974"/>
                <a:gd name="connsiteX490" fmla="*/ 128042 w 1809181"/>
                <a:gd name="connsiteY490" fmla="*/ 1157203 h 2311974"/>
                <a:gd name="connsiteX491" fmla="*/ 118557 w 1809181"/>
                <a:gd name="connsiteY491" fmla="*/ 1157203 h 2311974"/>
                <a:gd name="connsiteX492" fmla="*/ 99588 w 1809181"/>
                <a:gd name="connsiteY492" fmla="*/ 1157203 h 2311974"/>
                <a:gd name="connsiteX493" fmla="*/ 94846 w 1809181"/>
                <a:gd name="connsiteY493" fmla="*/ 1132892 h 2311974"/>
                <a:gd name="connsiteX494" fmla="*/ 87732 w 1809181"/>
                <a:gd name="connsiteY494" fmla="*/ 1115874 h 2311974"/>
                <a:gd name="connsiteX495" fmla="*/ 85361 w 1809181"/>
                <a:gd name="connsiteY495" fmla="*/ 1084270 h 2311974"/>
                <a:gd name="connsiteX496" fmla="*/ 92475 w 1809181"/>
                <a:gd name="connsiteY496" fmla="*/ 1084270 h 2311974"/>
                <a:gd name="connsiteX497" fmla="*/ 94846 w 1809181"/>
                <a:gd name="connsiteY497" fmla="*/ 1074546 h 2311974"/>
                <a:gd name="connsiteX498" fmla="*/ 85361 w 1809181"/>
                <a:gd name="connsiteY498" fmla="*/ 1047803 h 2311974"/>
                <a:gd name="connsiteX499" fmla="*/ 80619 w 1809181"/>
                <a:gd name="connsiteY499" fmla="*/ 1025924 h 2311974"/>
                <a:gd name="connsiteX500" fmla="*/ 73506 w 1809181"/>
                <a:gd name="connsiteY500" fmla="*/ 1025924 h 2311974"/>
                <a:gd name="connsiteX501" fmla="*/ 71134 w 1809181"/>
                <a:gd name="connsiteY501" fmla="*/ 1021061 h 2311974"/>
                <a:gd name="connsiteX502" fmla="*/ 85361 w 1809181"/>
                <a:gd name="connsiteY502" fmla="*/ 999182 h 2311974"/>
                <a:gd name="connsiteX503" fmla="*/ 99588 w 1809181"/>
                <a:gd name="connsiteY503" fmla="*/ 1004044 h 2311974"/>
                <a:gd name="connsiteX504" fmla="*/ 101959 w 1809181"/>
                <a:gd name="connsiteY504" fmla="*/ 1011337 h 2311974"/>
                <a:gd name="connsiteX505" fmla="*/ 113815 w 1809181"/>
                <a:gd name="connsiteY505" fmla="*/ 1018630 h 2311974"/>
                <a:gd name="connsiteX506" fmla="*/ 132784 w 1809181"/>
                <a:gd name="connsiteY506" fmla="*/ 1018630 h 2311974"/>
                <a:gd name="connsiteX507" fmla="*/ 135155 w 1809181"/>
                <a:gd name="connsiteY507" fmla="*/ 1025924 h 2311974"/>
                <a:gd name="connsiteX508" fmla="*/ 147011 w 1809181"/>
                <a:gd name="connsiteY508" fmla="*/ 1021061 h 2311974"/>
                <a:gd name="connsiteX509" fmla="*/ 154124 w 1809181"/>
                <a:gd name="connsiteY509" fmla="*/ 1004044 h 2311974"/>
                <a:gd name="connsiteX510" fmla="*/ 208661 w 1809181"/>
                <a:gd name="connsiteY510" fmla="*/ 1006475 h 2311974"/>
                <a:gd name="connsiteX511" fmla="*/ 241857 w 1809181"/>
                <a:gd name="connsiteY511" fmla="*/ 1040510 h 2311974"/>
                <a:gd name="connsiteX512" fmla="*/ 244228 w 1809181"/>
                <a:gd name="connsiteY512" fmla="*/ 1028355 h 2311974"/>
                <a:gd name="connsiteX513" fmla="*/ 237114 w 1809181"/>
                <a:gd name="connsiteY513" fmla="*/ 1028355 h 2311974"/>
                <a:gd name="connsiteX514" fmla="*/ 234743 w 1809181"/>
                <a:gd name="connsiteY514" fmla="*/ 1021061 h 2311974"/>
                <a:gd name="connsiteX515" fmla="*/ 222888 w 1809181"/>
                <a:gd name="connsiteY515" fmla="*/ 1011337 h 2311974"/>
                <a:gd name="connsiteX516" fmla="*/ 227630 w 1809181"/>
                <a:gd name="connsiteY516" fmla="*/ 1004044 h 2311974"/>
                <a:gd name="connsiteX517" fmla="*/ 234743 w 1809181"/>
                <a:gd name="connsiteY517" fmla="*/ 1004044 h 2311974"/>
                <a:gd name="connsiteX518" fmla="*/ 237114 w 1809181"/>
                <a:gd name="connsiteY518" fmla="*/ 991888 h 2311974"/>
                <a:gd name="connsiteX519" fmla="*/ 256084 w 1809181"/>
                <a:gd name="connsiteY519" fmla="*/ 991888 h 2311974"/>
                <a:gd name="connsiteX520" fmla="*/ 258455 w 1809181"/>
                <a:gd name="connsiteY520" fmla="*/ 977302 h 2311974"/>
                <a:gd name="connsiteX521" fmla="*/ 265568 w 1809181"/>
                <a:gd name="connsiteY521" fmla="*/ 979733 h 2311974"/>
                <a:gd name="connsiteX522" fmla="*/ 275053 w 1809181"/>
                <a:gd name="connsiteY522" fmla="*/ 965146 h 2311974"/>
                <a:gd name="connsiteX523" fmla="*/ 296393 w 1809181"/>
                <a:gd name="connsiteY523" fmla="*/ 970008 h 2311974"/>
                <a:gd name="connsiteX524" fmla="*/ 296393 w 1809181"/>
                <a:gd name="connsiteY524" fmla="*/ 977302 h 2311974"/>
                <a:gd name="connsiteX525" fmla="*/ 317733 w 1809181"/>
                <a:gd name="connsiteY525" fmla="*/ 991888 h 2311974"/>
                <a:gd name="connsiteX526" fmla="*/ 317733 w 1809181"/>
                <a:gd name="connsiteY526" fmla="*/ 943266 h 2311974"/>
                <a:gd name="connsiteX527" fmla="*/ 329589 w 1809181"/>
                <a:gd name="connsiteY527" fmla="*/ 935973 h 2311974"/>
                <a:gd name="connsiteX528" fmla="*/ 336702 w 1809181"/>
                <a:gd name="connsiteY528" fmla="*/ 921386 h 2311974"/>
                <a:gd name="connsiteX529" fmla="*/ 353300 w 1809181"/>
                <a:gd name="connsiteY529" fmla="*/ 921386 h 2311974"/>
                <a:gd name="connsiteX530" fmla="*/ 358043 w 1809181"/>
                <a:gd name="connsiteY530" fmla="*/ 909231 h 2311974"/>
                <a:gd name="connsiteX531" fmla="*/ 386496 w 1809181"/>
                <a:gd name="connsiteY531" fmla="*/ 909231 h 2311974"/>
                <a:gd name="connsiteX532" fmla="*/ 386496 w 1809181"/>
                <a:gd name="connsiteY532" fmla="*/ 899507 h 2311974"/>
                <a:gd name="connsiteX533" fmla="*/ 374641 w 1809181"/>
                <a:gd name="connsiteY533" fmla="*/ 894644 h 2311974"/>
                <a:gd name="connsiteX534" fmla="*/ 384125 w 1809181"/>
                <a:gd name="connsiteY534" fmla="*/ 882489 h 2311974"/>
                <a:gd name="connsiteX535" fmla="*/ 367527 w 1809181"/>
                <a:gd name="connsiteY535" fmla="*/ 872764 h 2311974"/>
                <a:gd name="connsiteX536" fmla="*/ 374641 w 1809181"/>
                <a:gd name="connsiteY536" fmla="*/ 865471 h 2311974"/>
                <a:gd name="connsiteX537" fmla="*/ 379383 w 1809181"/>
                <a:gd name="connsiteY537" fmla="*/ 867902 h 2311974"/>
                <a:gd name="connsiteX538" fmla="*/ 384125 w 1809181"/>
                <a:gd name="connsiteY538" fmla="*/ 860609 h 2311974"/>
                <a:gd name="connsiteX539" fmla="*/ 379383 w 1809181"/>
                <a:gd name="connsiteY539" fmla="*/ 860609 h 2311974"/>
                <a:gd name="connsiteX540" fmla="*/ 391239 w 1809181"/>
                <a:gd name="connsiteY540" fmla="*/ 853316 h 2311974"/>
                <a:gd name="connsiteX541" fmla="*/ 393610 w 1809181"/>
                <a:gd name="connsiteY541" fmla="*/ 846022 h 2311974"/>
                <a:gd name="connsiteX542" fmla="*/ 400723 w 1809181"/>
                <a:gd name="connsiteY542" fmla="*/ 858178 h 2311974"/>
                <a:gd name="connsiteX543" fmla="*/ 407837 w 1809181"/>
                <a:gd name="connsiteY543" fmla="*/ 853316 h 2311974"/>
                <a:gd name="connsiteX544" fmla="*/ 407837 w 1809181"/>
                <a:gd name="connsiteY544" fmla="*/ 831436 h 2311974"/>
                <a:gd name="connsiteX545" fmla="*/ 414950 w 1809181"/>
                <a:gd name="connsiteY545" fmla="*/ 831436 h 2311974"/>
                <a:gd name="connsiteX546" fmla="*/ 414950 w 1809181"/>
                <a:gd name="connsiteY546" fmla="*/ 811987 h 2311974"/>
                <a:gd name="connsiteX547" fmla="*/ 422063 w 1809181"/>
                <a:gd name="connsiteY547" fmla="*/ 809556 h 2311974"/>
                <a:gd name="connsiteX548" fmla="*/ 429177 w 1809181"/>
                <a:gd name="connsiteY548" fmla="*/ 802263 h 2311974"/>
                <a:gd name="connsiteX549" fmla="*/ 445775 w 1809181"/>
                <a:gd name="connsiteY549" fmla="*/ 804694 h 2311974"/>
                <a:gd name="connsiteX550" fmla="*/ 445775 w 1809181"/>
                <a:gd name="connsiteY550" fmla="*/ 809556 h 2311974"/>
                <a:gd name="connsiteX551" fmla="*/ 452888 w 1809181"/>
                <a:gd name="connsiteY551" fmla="*/ 804694 h 2311974"/>
                <a:gd name="connsiteX552" fmla="*/ 460002 w 1809181"/>
                <a:gd name="connsiteY552" fmla="*/ 804694 h 2311974"/>
                <a:gd name="connsiteX553" fmla="*/ 460002 w 1809181"/>
                <a:gd name="connsiteY553" fmla="*/ 802263 h 2311974"/>
                <a:gd name="connsiteX554" fmla="*/ 474229 w 1809181"/>
                <a:gd name="connsiteY554" fmla="*/ 797400 h 2311974"/>
                <a:gd name="connsiteX555" fmla="*/ 469486 w 1809181"/>
                <a:gd name="connsiteY555" fmla="*/ 777952 h 2311974"/>
                <a:gd name="connsiteX556" fmla="*/ 462373 w 1809181"/>
                <a:gd name="connsiteY556" fmla="*/ 770658 h 2311974"/>
                <a:gd name="connsiteX557" fmla="*/ 467115 w 1809181"/>
                <a:gd name="connsiteY557" fmla="*/ 768227 h 2311974"/>
                <a:gd name="connsiteX558" fmla="*/ 493198 w 1809181"/>
                <a:gd name="connsiteY558" fmla="*/ 763365 h 2311974"/>
                <a:gd name="connsiteX559" fmla="*/ 535878 w 1809181"/>
                <a:gd name="connsiteY559" fmla="*/ 741485 h 2311974"/>
                <a:gd name="connsiteX560" fmla="*/ 524023 w 1809181"/>
                <a:gd name="connsiteY560" fmla="*/ 726899 h 2311974"/>
                <a:gd name="connsiteX561" fmla="*/ 469486 w 1809181"/>
                <a:gd name="connsiteY561" fmla="*/ 705019 h 2311974"/>
                <a:gd name="connsiteX562" fmla="*/ 493198 w 1809181"/>
                <a:gd name="connsiteY562" fmla="*/ 680708 h 2311974"/>
                <a:gd name="connsiteX563" fmla="*/ 500311 w 1809181"/>
                <a:gd name="connsiteY563" fmla="*/ 673414 h 2311974"/>
                <a:gd name="connsiteX564" fmla="*/ 528765 w 1809181"/>
                <a:gd name="connsiteY564" fmla="*/ 670983 h 2311974"/>
                <a:gd name="connsiteX565" fmla="*/ 616497 w 1809181"/>
                <a:gd name="connsiteY565" fmla="*/ 692863 h 2311974"/>
                <a:gd name="connsiteX566" fmla="*/ 630724 w 1809181"/>
                <a:gd name="connsiteY566" fmla="*/ 688001 h 2311974"/>
                <a:gd name="connsiteX567" fmla="*/ 630724 w 1809181"/>
                <a:gd name="connsiteY567" fmla="*/ 695294 h 2311974"/>
                <a:gd name="connsiteX568" fmla="*/ 640208 w 1809181"/>
                <a:gd name="connsiteY568" fmla="*/ 695294 h 2311974"/>
                <a:gd name="connsiteX569" fmla="*/ 644951 w 1809181"/>
                <a:gd name="connsiteY569" fmla="*/ 678277 h 2311974"/>
                <a:gd name="connsiteX570" fmla="*/ 652064 w 1809181"/>
                <a:gd name="connsiteY570" fmla="*/ 666121 h 2311974"/>
                <a:gd name="connsiteX571" fmla="*/ 663920 w 1809181"/>
                <a:gd name="connsiteY571" fmla="*/ 688001 h 2311974"/>
                <a:gd name="connsiteX572" fmla="*/ 671033 w 1809181"/>
                <a:gd name="connsiteY572" fmla="*/ 685570 h 2311974"/>
                <a:gd name="connsiteX573" fmla="*/ 685260 w 1809181"/>
                <a:gd name="connsiteY573" fmla="*/ 700156 h 2311974"/>
                <a:gd name="connsiteX574" fmla="*/ 685260 w 1809181"/>
                <a:gd name="connsiteY574" fmla="*/ 700156 h 2311974"/>
                <a:gd name="connsiteX575" fmla="*/ 671033 w 1809181"/>
                <a:gd name="connsiteY575" fmla="*/ 685570 h 2311974"/>
                <a:gd name="connsiteX576" fmla="*/ 663920 w 1809181"/>
                <a:gd name="connsiteY576" fmla="*/ 688001 h 2311974"/>
                <a:gd name="connsiteX577" fmla="*/ 652064 w 1809181"/>
                <a:gd name="connsiteY577" fmla="*/ 666121 h 2311974"/>
                <a:gd name="connsiteX578" fmla="*/ 652064 w 1809181"/>
                <a:gd name="connsiteY578" fmla="*/ 658827 h 2311974"/>
                <a:gd name="connsiteX579" fmla="*/ 673404 w 1809181"/>
                <a:gd name="connsiteY579" fmla="*/ 646672 h 2311974"/>
                <a:gd name="connsiteX580" fmla="*/ 666291 w 1809181"/>
                <a:gd name="connsiteY580" fmla="*/ 639379 h 2311974"/>
                <a:gd name="connsiteX581" fmla="*/ 697116 w 1809181"/>
                <a:gd name="connsiteY581" fmla="*/ 629654 h 2311974"/>
                <a:gd name="connsiteX582" fmla="*/ 692374 w 1809181"/>
                <a:gd name="connsiteY582" fmla="*/ 615068 h 2311974"/>
                <a:gd name="connsiteX583" fmla="*/ 659178 w 1809181"/>
                <a:gd name="connsiteY583" fmla="*/ 610205 h 2311974"/>
                <a:gd name="connsiteX584" fmla="*/ 656806 w 1809181"/>
                <a:gd name="connsiteY584" fmla="*/ 595619 h 2311974"/>
                <a:gd name="connsiteX585" fmla="*/ 666291 w 1809181"/>
                <a:gd name="connsiteY585" fmla="*/ 534841 h 2311974"/>
                <a:gd name="connsiteX586" fmla="*/ 656806 w 1809181"/>
                <a:gd name="connsiteY586" fmla="*/ 525117 h 2311974"/>
                <a:gd name="connsiteX587" fmla="*/ 656806 w 1809181"/>
                <a:gd name="connsiteY587" fmla="*/ 503237 h 2311974"/>
                <a:gd name="connsiteX588" fmla="*/ 640208 w 1809181"/>
                <a:gd name="connsiteY588" fmla="*/ 503237 h 2311974"/>
                <a:gd name="connsiteX589" fmla="*/ 644951 w 1809181"/>
                <a:gd name="connsiteY589" fmla="*/ 471633 h 2311974"/>
                <a:gd name="connsiteX590" fmla="*/ 637837 w 1809181"/>
                <a:gd name="connsiteY590" fmla="*/ 464340 h 2311974"/>
                <a:gd name="connsiteX591" fmla="*/ 640208 w 1809181"/>
                <a:gd name="connsiteY591" fmla="*/ 444891 h 2311974"/>
                <a:gd name="connsiteX592" fmla="*/ 659178 w 1809181"/>
                <a:gd name="connsiteY592" fmla="*/ 444891 h 2311974"/>
                <a:gd name="connsiteX593" fmla="*/ 678147 w 1809181"/>
                <a:gd name="connsiteY593" fmla="*/ 430304 h 2311974"/>
                <a:gd name="connsiteX594" fmla="*/ 680518 w 1809181"/>
                <a:gd name="connsiteY594" fmla="*/ 427873 h 2311974"/>
                <a:gd name="connsiteX595" fmla="*/ 659178 w 1809181"/>
                <a:gd name="connsiteY595" fmla="*/ 423011 h 2311974"/>
                <a:gd name="connsiteX596" fmla="*/ 666291 w 1809181"/>
                <a:gd name="connsiteY596" fmla="*/ 405993 h 2311974"/>
                <a:gd name="connsiteX597" fmla="*/ 692374 w 1809181"/>
                <a:gd name="connsiteY597" fmla="*/ 408424 h 2311974"/>
                <a:gd name="connsiteX598" fmla="*/ 687631 w 1809181"/>
                <a:gd name="connsiteY598" fmla="*/ 388975 h 2311974"/>
                <a:gd name="connsiteX599" fmla="*/ 687631 w 1809181"/>
                <a:gd name="connsiteY599" fmla="*/ 374389 h 2311974"/>
                <a:gd name="connsiteX600" fmla="*/ 704229 w 1809181"/>
                <a:gd name="connsiteY600" fmla="*/ 374389 h 2311974"/>
                <a:gd name="connsiteX601" fmla="*/ 706600 w 1809181"/>
                <a:gd name="connsiteY601" fmla="*/ 367096 h 2311974"/>
                <a:gd name="connsiteX602" fmla="*/ 713714 w 1809181"/>
                <a:gd name="connsiteY602" fmla="*/ 364665 h 2311974"/>
                <a:gd name="connsiteX603" fmla="*/ 711343 w 1809181"/>
                <a:gd name="connsiteY603" fmla="*/ 347647 h 2311974"/>
                <a:gd name="connsiteX604" fmla="*/ 739796 w 1809181"/>
                <a:gd name="connsiteY604" fmla="*/ 337922 h 2311974"/>
                <a:gd name="connsiteX605" fmla="*/ 727941 w 1809181"/>
                <a:gd name="connsiteY605" fmla="*/ 333060 h 2311974"/>
                <a:gd name="connsiteX606" fmla="*/ 725569 w 1809181"/>
                <a:gd name="connsiteY606" fmla="*/ 311180 h 2311974"/>
                <a:gd name="connsiteX607" fmla="*/ 718456 w 1809181"/>
                <a:gd name="connsiteY607" fmla="*/ 308749 h 2311974"/>
                <a:gd name="connsiteX608" fmla="*/ 725569 w 1809181"/>
                <a:gd name="connsiteY608" fmla="*/ 299025 h 2311974"/>
                <a:gd name="connsiteX609" fmla="*/ 725569 w 1809181"/>
                <a:gd name="connsiteY609" fmla="*/ 296594 h 2311974"/>
                <a:gd name="connsiteX610" fmla="*/ 713714 w 1809181"/>
                <a:gd name="connsiteY610" fmla="*/ 291732 h 2311974"/>
                <a:gd name="connsiteX611" fmla="*/ 704229 w 1809181"/>
                <a:gd name="connsiteY611" fmla="*/ 299025 h 2311974"/>
                <a:gd name="connsiteX612" fmla="*/ 692374 w 1809181"/>
                <a:gd name="connsiteY612" fmla="*/ 282007 h 2311974"/>
                <a:gd name="connsiteX613" fmla="*/ 706600 w 1809181"/>
                <a:gd name="connsiteY613" fmla="*/ 255265 h 2311974"/>
                <a:gd name="connsiteX614" fmla="*/ 713714 w 1809181"/>
                <a:gd name="connsiteY614" fmla="*/ 267421 h 2311974"/>
                <a:gd name="connsiteX615" fmla="*/ 732683 w 1809181"/>
                <a:gd name="connsiteY615" fmla="*/ 240679 h 2311974"/>
                <a:gd name="connsiteX616" fmla="*/ 742167 w 1809181"/>
                <a:gd name="connsiteY616" fmla="*/ 240679 h 2311974"/>
                <a:gd name="connsiteX617" fmla="*/ 742167 w 1809181"/>
                <a:gd name="connsiteY617" fmla="*/ 233385 h 2311974"/>
                <a:gd name="connsiteX618" fmla="*/ 720827 w 1809181"/>
                <a:gd name="connsiteY618" fmla="*/ 218799 h 2311974"/>
                <a:gd name="connsiteX619" fmla="*/ 727941 w 1809181"/>
                <a:gd name="connsiteY619" fmla="*/ 199350 h 2311974"/>
                <a:gd name="connsiteX620" fmla="*/ 754023 w 1809181"/>
                <a:gd name="connsiteY620" fmla="*/ 199350 h 2311974"/>
                <a:gd name="connsiteX621" fmla="*/ 761137 w 1809181"/>
                <a:gd name="connsiteY621" fmla="*/ 192057 h 2311974"/>
                <a:gd name="connsiteX622" fmla="*/ 732683 w 1809181"/>
                <a:gd name="connsiteY622" fmla="*/ 150728 h 2311974"/>
                <a:gd name="connsiteX623" fmla="*/ 742167 w 1809181"/>
                <a:gd name="connsiteY623" fmla="*/ 131279 h 2311974"/>
                <a:gd name="connsiteX624" fmla="*/ 775363 w 1809181"/>
                <a:gd name="connsiteY624" fmla="*/ 116693 h 2311974"/>
                <a:gd name="connsiteX625" fmla="*/ 780106 w 1809181"/>
                <a:gd name="connsiteY625" fmla="*/ 131279 h 2311974"/>
                <a:gd name="connsiteX626" fmla="*/ 801446 w 1809181"/>
                <a:gd name="connsiteY626" fmla="*/ 116693 h 2311974"/>
                <a:gd name="connsiteX627" fmla="*/ 796704 w 1809181"/>
                <a:gd name="connsiteY627" fmla="*/ 109399 h 2311974"/>
                <a:gd name="connsiteX628" fmla="*/ 813302 w 1809181"/>
                <a:gd name="connsiteY628" fmla="*/ 102106 h 2311974"/>
                <a:gd name="connsiteX629" fmla="*/ 813302 w 1809181"/>
                <a:gd name="connsiteY629" fmla="*/ 94813 h 2311974"/>
                <a:gd name="connsiteX630" fmla="*/ 822786 w 1809181"/>
                <a:gd name="connsiteY630" fmla="*/ 87519 h 2311974"/>
                <a:gd name="connsiteX631" fmla="*/ 808559 w 1809181"/>
                <a:gd name="connsiteY631" fmla="*/ 53484 h 2311974"/>
                <a:gd name="connsiteX632" fmla="*/ 806188 w 1809181"/>
                <a:gd name="connsiteY632" fmla="*/ 7293 h 2311974"/>
                <a:gd name="connsiteX633" fmla="*/ 848869 w 1809181"/>
                <a:gd name="connsiteY633" fmla="*/ 17018 h 2311974"/>
                <a:gd name="connsiteX634" fmla="*/ 870209 w 1809181"/>
                <a:gd name="connsiteY634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23712 w 1809181"/>
                <a:gd name="connsiteY430" fmla="*/ 1672596 h 2311974"/>
                <a:gd name="connsiteX431" fmla="*/ 47423 w 1809181"/>
                <a:gd name="connsiteY431" fmla="*/ 1672596 h 2311974"/>
                <a:gd name="connsiteX432" fmla="*/ 40310 w 1809181"/>
                <a:gd name="connsiteY432" fmla="*/ 1638560 h 2311974"/>
                <a:gd name="connsiteX433" fmla="*/ 18969 w 1809181"/>
                <a:gd name="connsiteY433" fmla="*/ 1643422 h 2311974"/>
                <a:gd name="connsiteX434" fmla="*/ 16598 w 1809181"/>
                <a:gd name="connsiteY434" fmla="*/ 1611818 h 2311974"/>
                <a:gd name="connsiteX435" fmla="*/ 23712 w 1809181"/>
                <a:gd name="connsiteY435" fmla="*/ 1611818 h 2311974"/>
                <a:gd name="connsiteX436" fmla="*/ 11856 w 1809181"/>
                <a:gd name="connsiteY436" fmla="*/ 1602094 h 2311974"/>
                <a:gd name="connsiteX437" fmla="*/ 23712 w 1809181"/>
                <a:gd name="connsiteY437" fmla="*/ 1597232 h 2311974"/>
                <a:gd name="connsiteX438" fmla="*/ 16598 w 1809181"/>
                <a:gd name="connsiteY438" fmla="*/ 1582645 h 2311974"/>
                <a:gd name="connsiteX439" fmla="*/ 18969 w 1809181"/>
                <a:gd name="connsiteY439" fmla="*/ 1570489 h 2311974"/>
                <a:gd name="connsiteX440" fmla="*/ 18969 w 1809181"/>
                <a:gd name="connsiteY440" fmla="*/ 1553472 h 2311974"/>
                <a:gd name="connsiteX441" fmla="*/ 30825 w 1809181"/>
                <a:gd name="connsiteY441" fmla="*/ 1548610 h 2311974"/>
                <a:gd name="connsiteX442" fmla="*/ 30825 w 1809181"/>
                <a:gd name="connsiteY442" fmla="*/ 1541316 h 2311974"/>
                <a:gd name="connsiteX443" fmla="*/ 37939 w 1809181"/>
                <a:gd name="connsiteY443" fmla="*/ 1548610 h 2311974"/>
                <a:gd name="connsiteX444" fmla="*/ 52165 w 1809181"/>
                <a:gd name="connsiteY444" fmla="*/ 1541316 h 2311974"/>
                <a:gd name="connsiteX445" fmla="*/ 47423 w 1809181"/>
                <a:gd name="connsiteY445" fmla="*/ 1541316 h 2311974"/>
                <a:gd name="connsiteX446" fmla="*/ 54537 w 1809181"/>
                <a:gd name="connsiteY446" fmla="*/ 1538885 h 2311974"/>
                <a:gd name="connsiteX447" fmla="*/ 59279 w 1809181"/>
                <a:gd name="connsiteY447" fmla="*/ 1546179 h 2311974"/>
                <a:gd name="connsiteX448" fmla="*/ 66392 w 1809181"/>
                <a:gd name="connsiteY448" fmla="*/ 1546179 h 2311974"/>
                <a:gd name="connsiteX449" fmla="*/ 80619 w 1809181"/>
                <a:gd name="connsiteY449" fmla="*/ 1553472 h 2311974"/>
                <a:gd name="connsiteX450" fmla="*/ 85361 w 1809181"/>
                <a:gd name="connsiteY450" fmla="*/ 1548610 h 2311974"/>
                <a:gd name="connsiteX451" fmla="*/ 94846 w 1809181"/>
                <a:gd name="connsiteY451" fmla="*/ 1560765 h 2311974"/>
                <a:gd name="connsiteX452" fmla="*/ 99588 w 1809181"/>
                <a:gd name="connsiteY452" fmla="*/ 1570489 h 2311974"/>
                <a:gd name="connsiteX453" fmla="*/ 106702 w 1809181"/>
                <a:gd name="connsiteY453" fmla="*/ 1568058 h 2311974"/>
                <a:gd name="connsiteX454" fmla="*/ 113815 w 1809181"/>
                <a:gd name="connsiteY454" fmla="*/ 1575352 h 2311974"/>
                <a:gd name="connsiteX455" fmla="*/ 128042 w 1809181"/>
                <a:gd name="connsiteY455" fmla="*/ 1570489 h 2311974"/>
                <a:gd name="connsiteX456" fmla="*/ 132784 w 1809181"/>
                <a:gd name="connsiteY456" fmla="*/ 1582645 h 2311974"/>
                <a:gd name="connsiteX457" fmla="*/ 154124 w 1809181"/>
                <a:gd name="connsiteY457" fmla="*/ 1587507 h 2311974"/>
                <a:gd name="connsiteX458" fmla="*/ 154124 w 1809181"/>
                <a:gd name="connsiteY458" fmla="*/ 1570489 h 2311974"/>
                <a:gd name="connsiteX459" fmla="*/ 163609 w 1809181"/>
                <a:gd name="connsiteY459" fmla="*/ 1570489 h 2311974"/>
                <a:gd name="connsiteX460" fmla="*/ 173094 w 1809181"/>
                <a:gd name="connsiteY460" fmla="*/ 1553472 h 2311974"/>
                <a:gd name="connsiteX461" fmla="*/ 161238 w 1809181"/>
                <a:gd name="connsiteY461" fmla="*/ 1473246 h 2311974"/>
                <a:gd name="connsiteX462" fmla="*/ 168351 w 1809181"/>
                <a:gd name="connsiteY462" fmla="*/ 1478108 h 2311974"/>
                <a:gd name="connsiteX463" fmla="*/ 173094 w 1809181"/>
                <a:gd name="connsiteY463" fmla="*/ 1465952 h 2311974"/>
                <a:gd name="connsiteX464" fmla="*/ 180207 w 1809181"/>
                <a:gd name="connsiteY464" fmla="*/ 1470814 h 2311974"/>
                <a:gd name="connsiteX465" fmla="*/ 180207 w 1809181"/>
                <a:gd name="connsiteY465" fmla="*/ 1465952 h 2311974"/>
                <a:gd name="connsiteX466" fmla="*/ 194434 w 1809181"/>
                <a:gd name="connsiteY466" fmla="*/ 1465952 h 2311974"/>
                <a:gd name="connsiteX467" fmla="*/ 180207 w 1809181"/>
                <a:gd name="connsiteY467" fmla="*/ 1376002 h 2311974"/>
                <a:gd name="connsiteX468" fmla="*/ 161238 w 1809181"/>
                <a:gd name="connsiteY468" fmla="*/ 1380864 h 2311974"/>
                <a:gd name="connsiteX469" fmla="*/ 161238 w 1809181"/>
                <a:gd name="connsiteY469" fmla="*/ 1373571 h 2311974"/>
                <a:gd name="connsiteX470" fmla="*/ 135155 w 1809181"/>
                <a:gd name="connsiteY470" fmla="*/ 1373571 h 2311974"/>
                <a:gd name="connsiteX471" fmla="*/ 132784 w 1809181"/>
                <a:gd name="connsiteY471" fmla="*/ 1346829 h 2311974"/>
                <a:gd name="connsiteX472" fmla="*/ 132784 w 1809181"/>
                <a:gd name="connsiteY472" fmla="*/ 1334673 h 2311974"/>
                <a:gd name="connsiteX473" fmla="*/ 139898 w 1809181"/>
                <a:gd name="connsiteY473" fmla="*/ 1327380 h 2311974"/>
                <a:gd name="connsiteX474" fmla="*/ 135155 w 1809181"/>
                <a:gd name="connsiteY474" fmla="*/ 1305500 h 2311974"/>
                <a:gd name="connsiteX475" fmla="*/ 142269 w 1809181"/>
                <a:gd name="connsiteY475" fmla="*/ 1303069 h 2311974"/>
                <a:gd name="connsiteX476" fmla="*/ 139898 w 1809181"/>
                <a:gd name="connsiteY476" fmla="*/ 1298207 h 2311974"/>
                <a:gd name="connsiteX477" fmla="*/ 142269 w 1809181"/>
                <a:gd name="connsiteY477" fmla="*/ 1295775 h 2311974"/>
                <a:gd name="connsiteX478" fmla="*/ 149382 w 1809181"/>
                <a:gd name="connsiteY478" fmla="*/ 1295775 h 2311974"/>
                <a:gd name="connsiteX479" fmla="*/ 149382 w 1809181"/>
                <a:gd name="connsiteY479" fmla="*/ 1276327 h 2311974"/>
                <a:gd name="connsiteX480" fmla="*/ 142269 w 1809181"/>
                <a:gd name="connsiteY480" fmla="*/ 1276327 h 2311974"/>
                <a:gd name="connsiteX481" fmla="*/ 142269 w 1809181"/>
                <a:gd name="connsiteY481" fmla="*/ 1247154 h 2311974"/>
                <a:gd name="connsiteX482" fmla="*/ 154124 w 1809181"/>
                <a:gd name="connsiteY482" fmla="*/ 1242291 h 2311974"/>
                <a:gd name="connsiteX483" fmla="*/ 149382 w 1809181"/>
                <a:gd name="connsiteY483" fmla="*/ 1220411 h 2311974"/>
                <a:gd name="connsiteX484" fmla="*/ 180207 w 1809181"/>
                <a:gd name="connsiteY484" fmla="*/ 1215549 h 2311974"/>
                <a:gd name="connsiteX485" fmla="*/ 175465 w 1809181"/>
                <a:gd name="connsiteY485" fmla="*/ 1198532 h 2311974"/>
                <a:gd name="connsiteX486" fmla="*/ 161238 w 1809181"/>
                <a:gd name="connsiteY486" fmla="*/ 1193669 h 2311974"/>
                <a:gd name="connsiteX487" fmla="*/ 154124 w 1809181"/>
                <a:gd name="connsiteY487" fmla="*/ 1179083 h 2311974"/>
                <a:gd name="connsiteX488" fmla="*/ 132784 w 1809181"/>
                <a:gd name="connsiteY488" fmla="*/ 1179083 h 2311974"/>
                <a:gd name="connsiteX489" fmla="*/ 128042 w 1809181"/>
                <a:gd name="connsiteY489" fmla="*/ 1157203 h 2311974"/>
                <a:gd name="connsiteX490" fmla="*/ 118557 w 1809181"/>
                <a:gd name="connsiteY490" fmla="*/ 1157203 h 2311974"/>
                <a:gd name="connsiteX491" fmla="*/ 99588 w 1809181"/>
                <a:gd name="connsiteY491" fmla="*/ 1157203 h 2311974"/>
                <a:gd name="connsiteX492" fmla="*/ 94846 w 1809181"/>
                <a:gd name="connsiteY492" fmla="*/ 1132892 h 2311974"/>
                <a:gd name="connsiteX493" fmla="*/ 87732 w 1809181"/>
                <a:gd name="connsiteY493" fmla="*/ 1115874 h 2311974"/>
                <a:gd name="connsiteX494" fmla="*/ 85361 w 1809181"/>
                <a:gd name="connsiteY494" fmla="*/ 1084270 h 2311974"/>
                <a:gd name="connsiteX495" fmla="*/ 92475 w 1809181"/>
                <a:gd name="connsiteY495" fmla="*/ 1084270 h 2311974"/>
                <a:gd name="connsiteX496" fmla="*/ 94846 w 1809181"/>
                <a:gd name="connsiteY496" fmla="*/ 1074546 h 2311974"/>
                <a:gd name="connsiteX497" fmla="*/ 85361 w 1809181"/>
                <a:gd name="connsiteY497" fmla="*/ 1047803 h 2311974"/>
                <a:gd name="connsiteX498" fmla="*/ 80619 w 1809181"/>
                <a:gd name="connsiteY498" fmla="*/ 1025924 h 2311974"/>
                <a:gd name="connsiteX499" fmla="*/ 73506 w 1809181"/>
                <a:gd name="connsiteY499" fmla="*/ 1025924 h 2311974"/>
                <a:gd name="connsiteX500" fmla="*/ 71134 w 1809181"/>
                <a:gd name="connsiteY500" fmla="*/ 1021061 h 2311974"/>
                <a:gd name="connsiteX501" fmla="*/ 85361 w 1809181"/>
                <a:gd name="connsiteY501" fmla="*/ 999182 h 2311974"/>
                <a:gd name="connsiteX502" fmla="*/ 99588 w 1809181"/>
                <a:gd name="connsiteY502" fmla="*/ 1004044 h 2311974"/>
                <a:gd name="connsiteX503" fmla="*/ 101959 w 1809181"/>
                <a:gd name="connsiteY503" fmla="*/ 1011337 h 2311974"/>
                <a:gd name="connsiteX504" fmla="*/ 113815 w 1809181"/>
                <a:gd name="connsiteY504" fmla="*/ 1018630 h 2311974"/>
                <a:gd name="connsiteX505" fmla="*/ 132784 w 1809181"/>
                <a:gd name="connsiteY505" fmla="*/ 1018630 h 2311974"/>
                <a:gd name="connsiteX506" fmla="*/ 135155 w 1809181"/>
                <a:gd name="connsiteY506" fmla="*/ 1025924 h 2311974"/>
                <a:gd name="connsiteX507" fmla="*/ 147011 w 1809181"/>
                <a:gd name="connsiteY507" fmla="*/ 1021061 h 2311974"/>
                <a:gd name="connsiteX508" fmla="*/ 154124 w 1809181"/>
                <a:gd name="connsiteY508" fmla="*/ 1004044 h 2311974"/>
                <a:gd name="connsiteX509" fmla="*/ 208661 w 1809181"/>
                <a:gd name="connsiteY509" fmla="*/ 1006475 h 2311974"/>
                <a:gd name="connsiteX510" fmla="*/ 241857 w 1809181"/>
                <a:gd name="connsiteY510" fmla="*/ 1040510 h 2311974"/>
                <a:gd name="connsiteX511" fmla="*/ 244228 w 1809181"/>
                <a:gd name="connsiteY511" fmla="*/ 1028355 h 2311974"/>
                <a:gd name="connsiteX512" fmla="*/ 237114 w 1809181"/>
                <a:gd name="connsiteY512" fmla="*/ 1028355 h 2311974"/>
                <a:gd name="connsiteX513" fmla="*/ 234743 w 1809181"/>
                <a:gd name="connsiteY513" fmla="*/ 1021061 h 2311974"/>
                <a:gd name="connsiteX514" fmla="*/ 222888 w 1809181"/>
                <a:gd name="connsiteY514" fmla="*/ 1011337 h 2311974"/>
                <a:gd name="connsiteX515" fmla="*/ 227630 w 1809181"/>
                <a:gd name="connsiteY515" fmla="*/ 1004044 h 2311974"/>
                <a:gd name="connsiteX516" fmla="*/ 234743 w 1809181"/>
                <a:gd name="connsiteY516" fmla="*/ 1004044 h 2311974"/>
                <a:gd name="connsiteX517" fmla="*/ 237114 w 1809181"/>
                <a:gd name="connsiteY517" fmla="*/ 991888 h 2311974"/>
                <a:gd name="connsiteX518" fmla="*/ 256084 w 1809181"/>
                <a:gd name="connsiteY518" fmla="*/ 991888 h 2311974"/>
                <a:gd name="connsiteX519" fmla="*/ 258455 w 1809181"/>
                <a:gd name="connsiteY519" fmla="*/ 977302 h 2311974"/>
                <a:gd name="connsiteX520" fmla="*/ 265568 w 1809181"/>
                <a:gd name="connsiteY520" fmla="*/ 979733 h 2311974"/>
                <a:gd name="connsiteX521" fmla="*/ 275053 w 1809181"/>
                <a:gd name="connsiteY521" fmla="*/ 965146 h 2311974"/>
                <a:gd name="connsiteX522" fmla="*/ 296393 w 1809181"/>
                <a:gd name="connsiteY522" fmla="*/ 970008 h 2311974"/>
                <a:gd name="connsiteX523" fmla="*/ 296393 w 1809181"/>
                <a:gd name="connsiteY523" fmla="*/ 977302 h 2311974"/>
                <a:gd name="connsiteX524" fmla="*/ 317733 w 1809181"/>
                <a:gd name="connsiteY524" fmla="*/ 991888 h 2311974"/>
                <a:gd name="connsiteX525" fmla="*/ 317733 w 1809181"/>
                <a:gd name="connsiteY525" fmla="*/ 943266 h 2311974"/>
                <a:gd name="connsiteX526" fmla="*/ 329589 w 1809181"/>
                <a:gd name="connsiteY526" fmla="*/ 935973 h 2311974"/>
                <a:gd name="connsiteX527" fmla="*/ 336702 w 1809181"/>
                <a:gd name="connsiteY527" fmla="*/ 921386 h 2311974"/>
                <a:gd name="connsiteX528" fmla="*/ 353300 w 1809181"/>
                <a:gd name="connsiteY528" fmla="*/ 921386 h 2311974"/>
                <a:gd name="connsiteX529" fmla="*/ 358043 w 1809181"/>
                <a:gd name="connsiteY529" fmla="*/ 909231 h 2311974"/>
                <a:gd name="connsiteX530" fmla="*/ 386496 w 1809181"/>
                <a:gd name="connsiteY530" fmla="*/ 909231 h 2311974"/>
                <a:gd name="connsiteX531" fmla="*/ 386496 w 1809181"/>
                <a:gd name="connsiteY531" fmla="*/ 899507 h 2311974"/>
                <a:gd name="connsiteX532" fmla="*/ 374641 w 1809181"/>
                <a:gd name="connsiteY532" fmla="*/ 894644 h 2311974"/>
                <a:gd name="connsiteX533" fmla="*/ 384125 w 1809181"/>
                <a:gd name="connsiteY533" fmla="*/ 882489 h 2311974"/>
                <a:gd name="connsiteX534" fmla="*/ 367527 w 1809181"/>
                <a:gd name="connsiteY534" fmla="*/ 872764 h 2311974"/>
                <a:gd name="connsiteX535" fmla="*/ 374641 w 1809181"/>
                <a:gd name="connsiteY535" fmla="*/ 865471 h 2311974"/>
                <a:gd name="connsiteX536" fmla="*/ 379383 w 1809181"/>
                <a:gd name="connsiteY536" fmla="*/ 867902 h 2311974"/>
                <a:gd name="connsiteX537" fmla="*/ 384125 w 1809181"/>
                <a:gd name="connsiteY537" fmla="*/ 860609 h 2311974"/>
                <a:gd name="connsiteX538" fmla="*/ 379383 w 1809181"/>
                <a:gd name="connsiteY538" fmla="*/ 860609 h 2311974"/>
                <a:gd name="connsiteX539" fmla="*/ 391239 w 1809181"/>
                <a:gd name="connsiteY539" fmla="*/ 853316 h 2311974"/>
                <a:gd name="connsiteX540" fmla="*/ 393610 w 1809181"/>
                <a:gd name="connsiteY540" fmla="*/ 846022 h 2311974"/>
                <a:gd name="connsiteX541" fmla="*/ 400723 w 1809181"/>
                <a:gd name="connsiteY541" fmla="*/ 858178 h 2311974"/>
                <a:gd name="connsiteX542" fmla="*/ 407837 w 1809181"/>
                <a:gd name="connsiteY542" fmla="*/ 853316 h 2311974"/>
                <a:gd name="connsiteX543" fmla="*/ 407837 w 1809181"/>
                <a:gd name="connsiteY543" fmla="*/ 831436 h 2311974"/>
                <a:gd name="connsiteX544" fmla="*/ 414950 w 1809181"/>
                <a:gd name="connsiteY544" fmla="*/ 831436 h 2311974"/>
                <a:gd name="connsiteX545" fmla="*/ 414950 w 1809181"/>
                <a:gd name="connsiteY545" fmla="*/ 811987 h 2311974"/>
                <a:gd name="connsiteX546" fmla="*/ 422063 w 1809181"/>
                <a:gd name="connsiteY546" fmla="*/ 809556 h 2311974"/>
                <a:gd name="connsiteX547" fmla="*/ 429177 w 1809181"/>
                <a:gd name="connsiteY547" fmla="*/ 802263 h 2311974"/>
                <a:gd name="connsiteX548" fmla="*/ 445775 w 1809181"/>
                <a:gd name="connsiteY548" fmla="*/ 804694 h 2311974"/>
                <a:gd name="connsiteX549" fmla="*/ 445775 w 1809181"/>
                <a:gd name="connsiteY549" fmla="*/ 809556 h 2311974"/>
                <a:gd name="connsiteX550" fmla="*/ 452888 w 1809181"/>
                <a:gd name="connsiteY550" fmla="*/ 804694 h 2311974"/>
                <a:gd name="connsiteX551" fmla="*/ 460002 w 1809181"/>
                <a:gd name="connsiteY551" fmla="*/ 804694 h 2311974"/>
                <a:gd name="connsiteX552" fmla="*/ 460002 w 1809181"/>
                <a:gd name="connsiteY552" fmla="*/ 802263 h 2311974"/>
                <a:gd name="connsiteX553" fmla="*/ 474229 w 1809181"/>
                <a:gd name="connsiteY553" fmla="*/ 797400 h 2311974"/>
                <a:gd name="connsiteX554" fmla="*/ 469486 w 1809181"/>
                <a:gd name="connsiteY554" fmla="*/ 777952 h 2311974"/>
                <a:gd name="connsiteX555" fmla="*/ 462373 w 1809181"/>
                <a:gd name="connsiteY555" fmla="*/ 770658 h 2311974"/>
                <a:gd name="connsiteX556" fmla="*/ 467115 w 1809181"/>
                <a:gd name="connsiteY556" fmla="*/ 768227 h 2311974"/>
                <a:gd name="connsiteX557" fmla="*/ 493198 w 1809181"/>
                <a:gd name="connsiteY557" fmla="*/ 763365 h 2311974"/>
                <a:gd name="connsiteX558" fmla="*/ 535878 w 1809181"/>
                <a:gd name="connsiteY558" fmla="*/ 741485 h 2311974"/>
                <a:gd name="connsiteX559" fmla="*/ 524023 w 1809181"/>
                <a:gd name="connsiteY559" fmla="*/ 726899 h 2311974"/>
                <a:gd name="connsiteX560" fmla="*/ 469486 w 1809181"/>
                <a:gd name="connsiteY560" fmla="*/ 705019 h 2311974"/>
                <a:gd name="connsiteX561" fmla="*/ 493198 w 1809181"/>
                <a:gd name="connsiteY561" fmla="*/ 680708 h 2311974"/>
                <a:gd name="connsiteX562" fmla="*/ 500311 w 1809181"/>
                <a:gd name="connsiteY562" fmla="*/ 673414 h 2311974"/>
                <a:gd name="connsiteX563" fmla="*/ 528765 w 1809181"/>
                <a:gd name="connsiteY563" fmla="*/ 670983 h 2311974"/>
                <a:gd name="connsiteX564" fmla="*/ 616497 w 1809181"/>
                <a:gd name="connsiteY564" fmla="*/ 692863 h 2311974"/>
                <a:gd name="connsiteX565" fmla="*/ 630724 w 1809181"/>
                <a:gd name="connsiteY565" fmla="*/ 688001 h 2311974"/>
                <a:gd name="connsiteX566" fmla="*/ 630724 w 1809181"/>
                <a:gd name="connsiteY566" fmla="*/ 695294 h 2311974"/>
                <a:gd name="connsiteX567" fmla="*/ 640208 w 1809181"/>
                <a:gd name="connsiteY567" fmla="*/ 695294 h 2311974"/>
                <a:gd name="connsiteX568" fmla="*/ 644951 w 1809181"/>
                <a:gd name="connsiteY568" fmla="*/ 678277 h 2311974"/>
                <a:gd name="connsiteX569" fmla="*/ 652064 w 1809181"/>
                <a:gd name="connsiteY569" fmla="*/ 666121 h 2311974"/>
                <a:gd name="connsiteX570" fmla="*/ 663920 w 1809181"/>
                <a:gd name="connsiteY570" fmla="*/ 688001 h 2311974"/>
                <a:gd name="connsiteX571" fmla="*/ 671033 w 1809181"/>
                <a:gd name="connsiteY571" fmla="*/ 685570 h 2311974"/>
                <a:gd name="connsiteX572" fmla="*/ 685260 w 1809181"/>
                <a:gd name="connsiteY572" fmla="*/ 700156 h 2311974"/>
                <a:gd name="connsiteX573" fmla="*/ 685260 w 1809181"/>
                <a:gd name="connsiteY573" fmla="*/ 700156 h 2311974"/>
                <a:gd name="connsiteX574" fmla="*/ 671033 w 1809181"/>
                <a:gd name="connsiteY574" fmla="*/ 685570 h 2311974"/>
                <a:gd name="connsiteX575" fmla="*/ 663920 w 1809181"/>
                <a:gd name="connsiteY575" fmla="*/ 688001 h 2311974"/>
                <a:gd name="connsiteX576" fmla="*/ 652064 w 1809181"/>
                <a:gd name="connsiteY576" fmla="*/ 666121 h 2311974"/>
                <a:gd name="connsiteX577" fmla="*/ 652064 w 1809181"/>
                <a:gd name="connsiteY577" fmla="*/ 658827 h 2311974"/>
                <a:gd name="connsiteX578" fmla="*/ 673404 w 1809181"/>
                <a:gd name="connsiteY578" fmla="*/ 646672 h 2311974"/>
                <a:gd name="connsiteX579" fmla="*/ 666291 w 1809181"/>
                <a:gd name="connsiteY579" fmla="*/ 639379 h 2311974"/>
                <a:gd name="connsiteX580" fmla="*/ 697116 w 1809181"/>
                <a:gd name="connsiteY580" fmla="*/ 629654 h 2311974"/>
                <a:gd name="connsiteX581" fmla="*/ 692374 w 1809181"/>
                <a:gd name="connsiteY581" fmla="*/ 615068 h 2311974"/>
                <a:gd name="connsiteX582" fmla="*/ 659178 w 1809181"/>
                <a:gd name="connsiteY582" fmla="*/ 610205 h 2311974"/>
                <a:gd name="connsiteX583" fmla="*/ 656806 w 1809181"/>
                <a:gd name="connsiteY583" fmla="*/ 595619 h 2311974"/>
                <a:gd name="connsiteX584" fmla="*/ 666291 w 1809181"/>
                <a:gd name="connsiteY584" fmla="*/ 534841 h 2311974"/>
                <a:gd name="connsiteX585" fmla="*/ 656806 w 1809181"/>
                <a:gd name="connsiteY585" fmla="*/ 525117 h 2311974"/>
                <a:gd name="connsiteX586" fmla="*/ 656806 w 1809181"/>
                <a:gd name="connsiteY586" fmla="*/ 503237 h 2311974"/>
                <a:gd name="connsiteX587" fmla="*/ 640208 w 1809181"/>
                <a:gd name="connsiteY587" fmla="*/ 503237 h 2311974"/>
                <a:gd name="connsiteX588" fmla="*/ 644951 w 1809181"/>
                <a:gd name="connsiteY588" fmla="*/ 471633 h 2311974"/>
                <a:gd name="connsiteX589" fmla="*/ 637837 w 1809181"/>
                <a:gd name="connsiteY589" fmla="*/ 464340 h 2311974"/>
                <a:gd name="connsiteX590" fmla="*/ 640208 w 1809181"/>
                <a:gd name="connsiteY590" fmla="*/ 444891 h 2311974"/>
                <a:gd name="connsiteX591" fmla="*/ 659178 w 1809181"/>
                <a:gd name="connsiteY591" fmla="*/ 444891 h 2311974"/>
                <a:gd name="connsiteX592" fmla="*/ 678147 w 1809181"/>
                <a:gd name="connsiteY592" fmla="*/ 430304 h 2311974"/>
                <a:gd name="connsiteX593" fmla="*/ 680518 w 1809181"/>
                <a:gd name="connsiteY593" fmla="*/ 427873 h 2311974"/>
                <a:gd name="connsiteX594" fmla="*/ 659178 w 1809181"/>
                <a:gd name="connsiteY594" fmla="*/ 423011 h 2311974"/>
                <a:gd name="connsiteX595" fmla="*/ 666291 w 1809181"/>
                <a:gd name="connsiteY595" fmla="*/ 405993 h 2311974"/>
                <a:gd name="connsiteX596" fmla="*/ 692374 w 1809181"/>
                <a:gd name="connsiteY596" fmla="*/ 408424 h 2311974"/>
                <a:gd name="connsiteX597" fmla="*/ 687631 w 1809181"/>
                <a:gd name="connsiteY597" fmla="*/ 388975 h 2311974"/>
                <a:gd name="connsiteX598" fmla="*/ 687631 w 1809181"/>
                <a:gd name="connsiteY598" fmla="*/ 374389 h 2311974"/>
                <a:gd name="connsiteX599" fmla="*/ 704229 w 1809181"/>
                <a:gd name="connsiteY599" fmla="*/ 374389 h 2311974"/>
                <a:gd name="connsiteX600" fmla="*/ 706600 w 1809181"/>
                <a:gd name="connsiteY600" fmla="*/ 367096 h 2311974"/>
                <a:gd name="connsiteX601" fmla="*/ 713714 w 1809181"/>
                <a:gd name="connsiteY601" fmla="*/ 364665 h 2311974"/>
                <a:gd name="connsiteX602" fmla="*/ 711343 w 1809181"/>
                <a:gd name="connsiteY602" fmla="*/ 347647 h 2311974"/>
                <a:gd name="connsiteX603" fmla="*/ 739796 w 1809181"/>
                <a:gd name="connsiteY603" fmla="*/ 337922 h 2311974"/>
                <a:gd name="connsiteX604" fmla="*/ 727941 w 1809181"/>
                <a:gd name="connsiteY604" fmla="*/ 333060 h 2311974"/>
                <a:gd name="connsiteX605" fmla="*/ 725569 w 1809181"/>
                <a:gd name="connsiteY605" fmla="*/ 311180 h 2311974"/>
                <a:gd name="connsiteX606" fmla="*/ 718456 w 1809181"/>
                <a:gd name="connsiteY606" fmla="*/ 308749 h 2311974"/>
                <a:gd name="connsiteX607" fmla="*/ 725569 w 1809181"/>
                <a:gd name="connsiteY607" fmla="*/ 299025 h 2311974"/>
                <a:gd name="connsiteX608" fmla="*/ 725569 w 1809181"/>
                <a:gd name="connsiteY608" fmla="*/ 296594 h 2311974"/>
                <a:gd name="connsiteX609" fmla="*/ 713714 w 1809181"/>
                <a:gd name="connsiteY609" fmla="*/ 291732 h 2311974"/>
                <a:gd name="connsiteX610" fmla="*/ 704229 w 1809181"/>
                <a:gd name="connsiteY610" fmla="*/ 299025 h 2311974"/>
                <a:gd name="connsiteX611" fmla="*/ 692374 w 1809181"/>
                <a:gd name="connsiteY611" fmla="*/ 282007 h 2311974"/>
                <a:gd name="connsiteX612" fmla="*/ 706600 w 1809181"/>
                <a:gd name="connsiteY612" fmla="*/ 255265 h 2311974"/>
                <a:gd name="connsiteX613" fmla="*/ 713714 w 1809181"/>
                <a:gd name="connsiteY613" fmla="*/ 267421 h 2311974"/>
                <a:gd name="connsiteX614" fmla="*/ 732683 w 1809181"/>
                <a:gd name="connsiteY614" fmla="*/ 240679 h 2311974"/>
                <a:gd name="connsiteX615" fmla="*/ 742167 w 1809181"/>
                <a:gd name="connsiteY615" fmla="*/ 240679 h 2311974"/>
                <a:gd name="connsiteX616" fmla="*/ 742167 w 1809181"/>
                <a:gd name="connsiteY616" fmla="*/ 233385 h 2311974"/>
                <a:gd name="connsiteX617" fmla="*/ 720827 w 1809181"/>
                <a:gd name="connsiteY617" fmla="*/ 218799 h 2311974"/>
                <a:gd name="connsiteX618" fmla="*/ 727941 w 1809181"/>
                <a:gd name="connsiteY618" fmla="*/ 199350 h 2311974"/>
                <a:gd name="connsiteX619" fmla="*/ 754023 w 1809181"/>
                <a:gd name="connsiteY619" fmla="*/ 199350 h 2311974"/>
                <a:gd name="connsiteX620" fmla="*/ 761137 w 1809181"/>
                <a:gd name="connsiteY620" fmla="*/ 192057 h 2311974"/>
                <a:gd name="connsiteX621" fmla="*/ 732683 w 1809181"/>
                <a:gd name="connsiteY621" fmla="*/ 150728 h 2311974"/>
                <a:gd name="connsiteX622" fmla="*/ 742167 w 1809181"/>
                <a:gd name="connsiteY622" fmla="*/ 131279 h 2311974"/>
                <a:gd name="connsiteX623" fmla="*/ 775363 w 1809181"/>
                <a:gd name="connsiteY623" fmla="*/ 116693 h 2311974"/>
                <a:gd name="connsiteX624" fmla="*/ 780106 w 1809181"/>
                <a:gd name="connsiteY624" fmla="*/ 131279 h 2311974"/>
                <a:gd name="connsiteX625" fmla="*/ 801446 w 1809181"/>
                <a:gd name="connsiteY625" fmla="*/ 116693 h 2311974"/>
                <a:gd name="connsiteX626" fmla="*/ 796704 w 1809181"/>
                <a:gd name="connsiteY626" fmla="*/ 109399 h 2311974"/>
                <a:gd name="connsiteX627" fmla="*/ 813302 w 1809181"/>
                <a:gd name="connsiteY627" fmla="*/ 102106 h 2311974"/>
                <a:gd name="connsiteX628" fmla="*/ 813302 w 1809181"/>
                <a:gd name="connsiteY628" fmla="*/ 94813 h 2311974"/>
                <a:gd name="connsiteX629" fmla="*/ 822786 w 1809181"/>
                <a:gd name="connsiteY629" fmla="*/ 87519 h 2311974"/>
                <a:gd name="connsiteX630" fmla="*/ 808559 w 1809181"/>
                <a:gd name="connsiteY630" fmla="*/ 53484 h 2311974"/>
                <a:gd name="connsiteX631" fmla="*/ 806188 w 1809181"/>
                <a:gd name="connsiteY631" fmla="*/ 7293 h 2311974"/>
                <a:gd name="connsiteX632" fmla="*/ 848869 w 1809181"/>
                <a:gd name="connsiteY632" fmla="*/ 17018 h 2311974"/>
                <a:gd name="connsiteX633" fmla="*/ 870209 w 1809181"/>
                <a:gd name="connsiteY633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23712 w 1809181"/>
                <a:gd name="connsiteY430" fmla="*/ 1672596 h 2311974"/>
                <a:gd name="connsiteX431" fmla="*/ 40310 w 1809181"/>
                <a:gd name="connsiteY431" fmla="*/ 1638560 h 2311974"/>
                <a:gd name="connsiteX432" fmla="*/ 18969 w 1809181"/>
                <a:gd name="connsiteY432" fmla="*/ 1643422 h 2311974"/>
                <a:gd name="connsiteX433" fmla="*/ 16598 w 1809181"/>
                <a:gd name="connsiteY433" fmla="*/ 1611818 h 2311974"/>
                <a:gd name="connsiteX434" fmla="*/ 23712 w 1809181"/>
                <a:gd name="connsiteY434" fmla="*/ 1611818 h 2311974"/>
                <a:gd name="connsiteX435" fmla="*/ 11856 w 1809181"/>
                <a:gd name="connsiteY435" fmla="*/ 1602094 h 2311974"/>
                <a:gd name="connsiteX436" fmla="*/ 23712 w 1809181"/>
                <a:gd name="connsiteY436" fmla="*/ 1597232 h 2311974"/>
                <a:gd name="connsiteX437" fmla="*/ 16598 w 1809181"/>
                <a:gd name="connsiteY437" fmla="*/ 1582645 h 2311974"/>
                <a:gd name="connsiteX438" fmla="*/ 18969 w 1809181"/>
                <a:gd name="connsiteY438" fmla="*/ 1570489 h 2311974"/>
                <a:gd name="connsiteX439" fmla="*/ 18969 w 1809181"/>
                <a:gd name="connsiteY439" fmla="*/ 1553472 h 2311974"/>
                <a:gd name="connsiteX440" fmla="*/ 30825 w 1809181"/>
                <a:gd name="connsiteY440" fmla="*/ 1548610 h 2311974"/>
                <a:gd name="connsiteX441" fmla="*/ 30825 w 1809181"/>
                <a:gd name="connsiteY441" fmla="*/ 1541316 h 2311974"/>
                <a:gd name="connsiteX442" fmla="*/ 37939 w 1809181"/>
                <a:gd name="connsiteY442" fmla="*/ 1548610 h 2311974"/>
                <a:gd name="connsiteX443" fmla="*/ 52165 w 1809181"/>
                <a:gd name="connsiteY443" fmla="*/ 1541316 h 2311974"/>
                <a:gd name="connsiteX444" fmla="*/ 47423 w 1809181"/>
                <a:gd name="connsiteY444" fmla="*/ 1541316 h 2311974"/>
                <a:gd name="connsiteX445" fmla="*/ 54537 w 1809181"/>
                <a:gd name="connsiteY445" fmla="*/ 1538885 h 2311974"/>
                <a:gd name="connsiteX446" fmla="*/ 59279 w 1809181"/>
                <a:gd name="connsiteY446" fmla="*/ 1546179 h 2311974"/>
                <a:gd name="connsiteX447" fmla="*/ 66392 w 1809181"/>
                <a:gd name="connsiteY447" fmla="*/ 1546179 h 2311974"/>
                <a:gd name="connsiteX448" fmla="*/ 80619 w 1809181"/>
                <a:gd name="connsiteY448" fmla="*/ 1553472 h 2311974"/>
                <a:gd name="connsiteX449" fmla="*/ 85361 w 1809181"/>
                <a:gd name="connsiteY449" fmla="*/ 1548610 h 2311974"/>
                <a:gd name="connsiteX450" fmla="*/ 94846 w 1809181"/>
                <a:gd name="connsiteY450" fmla="*/ 1560765 h 2311974"/>
                <a:gd name="connsiteX451" fmla="*/ 99588 w 1809181"/>
                <a:gd name="connsiteY451" fmla="*/ 1570489 h 2311974"/>
                <a:gd name="connsiteX452" fmla="*/ 106702 w 1809181"/>
                <a:gd name="connsiteY452" fmla="*/ 1568058 h 2311974"/>
                <a:gd name="connsiteX453" fmla="*/ 113815 w 1809181"/>
                <a:gd name="connsiteY453" fmla="*/ 1575352 h 2311974"/>
                <a:gd name="connsiteX454" fmla="*/ 128042 w 1809181"/>
                <a:gd name="connsiteY454" fmla="*/ 1570489 h 2311974"/>
                <a:gd name="connsiteX455" fmla="*/ 132784 w 1809181"/>
                <a:gd name="connsiteY455" fmla="*/ 1582645 h 2311974"/>
                <a:gd name="connsiteX456" fmla="*/ 154124 w 1809181"/>
                <a:gd name="connsiteY456" fmla="*/ 1587507 h 2311974"/>
                <a:gd name="connsiteX457" fmla="*/ 154124 w 1809181"/>
                <a:gd name="connsiteY457" fmla="*/ 1570489 h 2311974"/>
                <a:gd name="connsiteX458" fmla="*/ 163609 w 1809181"/>
                <a:gd name="connsiteY458" fmla="*/ 1570489 h 2311974"/>
                <a:gd name="connsiteX459" fmla="*/ 173094 w 1809181"/>
                <a:gd name="connsiteY459" fmla="*/ 1553472 h 2311974"/>
                <a:gd name="connsiteX460" fmla="*/ 161238 w 1809181"/>
                <a:gd name="connsiteY460" fmla="*/ 1473246 h 2311974"/>
                <a:gd name="connsiteX461" fmla="*/ 168351 w 1809181"/>
                <a:gd name="connsiteY461" fmla="*/ 1478108 h 2311974"/>
                <a:gd name="connsiteX462" fmla="*/ 173094 w 1809181"/>
                <a:gd name="connsiteY462" fmla="*/ 1465952 h 2311974"/>
                <a:gd name="connsiteX463" fmla="*/ 180207 w 1809181"/>
                <a:gd name="connsiteY463" fmla="*/ 1470814 h 2311974"/>
                <a:gd name="connsiteX464" fmla="*/ 180207 w 1809181"/>
                <a:gd name="connsiteY464" fmla="*/ 1465952 h 2311974"/>
                <a:gd name="connsiteX465" fmla="*/ 194434 w 1809181"/>
                <a:gd name="connsiteY465" fmla="*/ 1465952 h 2311974"/>
                <a:gd name="connsiteX466" fmla="*/ 180207 w 1809181"/>
                <a:gd name="connsiteY466" fmla="*/ 1376002 h 2311974"/>
                <a:gd name="connsiteX467" fmla="*/ 161238 w 1809181"/>
                <a:gd name="connsiteY467" fmla="*/ 1380864 h 2311974"/>
                <a:gd name="connsiteX468" fmla="*/ 161238 w 1809181"/>
                <a:gd name="connsiteY468" fmla="*/ 1373571 h 2311974"/>
                <a:gd name="connsiteX469" fmla="*/ 135155 w 1809181"/>
                <a:gd name="connsiteY469" fmla="*/ 1373571 h 2311974"/>
                <a:gd name="connsiteX470" fmla="*/ 132784 w 1809181"/>
                <a:gd name="connsiteY470" fmla="*/ 1346829 h 2311974"/>
                <a:gd name="connsiteX471" fmla="*/ 132784 w 1809181"/>
                <a:gd name="connsiteY471" fmla="*/ 1334673 h 2311974"/>
                <a:gd name="connsiteX472" fmla="*/ 139898 w 1809181"/>
                <a:gd name="connsiteY472" fmla="*/ 1327380 h 2311974"/>
                <a:gd name="connsiteX473" fmla="*/ 135155 w 1809181"/>
                <a:gd name="connsiteY473" fmla="*/ 1305500 h 2311974"/>
                <a:gd name="connsiteX474" fmla="*/ 142269 w 1809181"/>
                <a:gd name="connsiteY474" fmla="*/ 1303069 h 2311974"/>
                <a:gd name="connsiteX475" fmla="*/ 139898 w 1809181"/>
                <a:gd name="connsiteY475" fmla="*/ 1298207 h 2311974"/>
                <a:gd name="connsiteX476" fmla="*/ 142269 w 1809181"/>
                <a:gd name="connsiteY476" fmla="*/ 1295775 h 2311974"/>
                <a:gd name="connsiteX477" fmla="*/ 149382 w 1809181"/>
                <a:gd name="connsiteY477" fmla="*/ 1295775 h 2311974"/>
                <a:gd name="connsiteX478" fmla="*/ 149382 w 1809181"/>
                <a:gd name="connsiteY478" fmla="*/ 1276327 h 2311974"/>
                <a:gd name="connsiteX479" fmla="*/ 142269 w 1809181"/>
                <a:gd name="connsiteY479" fmla="*/ 1276327 h 2311974"/>
                <a:gd name="connsiteX480" fmla="*/ 142269 w 1809181"/>
                <a:gd name="connsiteY480" fmla="*/ 1247154 h 2311974"/>
                <a:gd name="connsiteX481" fmla="*/ 154124 w 1809181"/>
                <a:gd name="connsiteY481" fmla="*/ 1242291 h 2311974"/>
                <a:gd name="connsiteX482" fmla="*/ 149382 w 1809181"/>
                <a:gd name="connsiteY482" fmla="*/ 1220411 h 2311974"/>
                <a:gd name="connsiteX483" fmla="*/ 180207 w 1809181"/>
                <a:gd name="connsiteY483" fmla="*/ 1215549 h 2311974"/>
                <a:gd name="connsiteX484" fmla="*/ 175465 w 1809181"/>
                <a:gd name="connsiteY484" fmla="*/ 1198532 h 2311974"/>
                <a:gd name="connsiteX485" fmla="*/ 161238 w 1809181"/>
                <a:gd name="connsiteY485" fmla="*/ 1193669 h 2311974"/>
                <a:gd name="connsiteX486" fmla="*/ 154124 w 1809181"/>
                <a:gd name="connsiteY486" fmla="*/ 1179083 h 2311974"/>
                <a:gd name="connsiteX487" fmla="*/ 132784 w 1809181"/>
                <a:gd name="connsiteY487" fmla="*/ 1179083 h 2311974"/>
                <a:gd name="connsiteX488" fmla="*/ 128042 w 1809181"/>
                <a:gd name="connsiteY488" fmla="*/ 1157203 h 2311974"/>
                <a:gd name="connsiteX489" fmla="*/ 118557 w 1809181"/>
                <a:gd name="connsiteY489" fmla="*/ 1157203 h 2311974"/>
                <a:gd name="connsiteX490" fmla="*/ 99588 w 1809181"/>
                <a:gd name="connsiteY490" fmla="*/ 1157203 h 2311974"/>
                <a:gd name="connsiteX491" fmla="*/ 94846 w 1809181"/>
                <a:gd name="connsiteY491" fmla="*/ 1132892 h 2311974"/>
                <a:gd name="connsiteX492" fmla="*/ 87732 w 1809181"/>
                <a:gd name="connsiteY492" fmla="*/ 1115874 h 2311974"/>
                <a:gd name="connsiteX493" fmla="*/ 85361 w 1809181"/>
                <a:gd name="connsiteY493" fmla="*/ 1084270 h 2311974"/>
                <a:gd name="connsiteX494" fmla="*/ 92475 w 1809181"/>
                <a:gd name="connsiteY494" fmla="*/ 1084270 h 2311974"/>
                <a:gd name="connsiteX495" fmla="*/ 94846 w 1809181"/>
                <a:gd name="connsiteY495" fmla="*/ 1074546 h 2311974"/>
                <a:gd name="connsiteX496" fmla="*/ 85361 w 1809181"/>
                <a:gd name="connsiteY496" fmla="*/ 1047803 h 2311974"/>
                <a:gd name="connsiteX497" fmla="*/ 80619 w 1809181"/>
                <a:gd name="connsiteY497" fmla="*/ 1025924 h 2311974"/>
                <a:gd name="connsiteX498" fmla="*/ 73506 w 1809181"/>
                <a:gd name="connsiteY498" fmla="*/ 1025924 h 2311974"/>
                <a:gd name="connsiteX499" fmla="*/ 71134 w 1809181"/>
                <a:gd name="connsiteY499" fmla="*/ 1021061 h 2311974"/>
                <a:gd name="connsiteX500" fmla="*/ 85361 w 1809181"/>
                <a:gd name="connsiteY500" fmla="*/ 999182 h 2311974"/>
                <a:gd name="connsiteX501" fmla="*/ 99588 w 1809181"/>
                <a:gd name="connsiteY501" fmla="*/ 1004044 h 2311974"/>
                <a:gd name="connsiteX502" fmla="*/ 101959 w 1809181"/>
                <a:gd name="connsiteY502" fmla="*/ 1011337 h 2311974"/>
                <a:gd name="connsiteX503" fmla="*/ 113815 w 1809181"/>
                <a:gd name="connsiteY503" fmla="*/ 1018630 h 2311974"/>
                <a:gd name="connsiteX504" fmla="*/ 132784 w 1809181"/>
                <a:gd name="connsiteY504" fmla="*/ 1018630 h 2311974"/>
                <a:gd name="connsiteX505" fmla="*/ 135155 w 1809181"/>
                <a:gd name="connsiteY505" fmla="*/ 1025924 h 2311974"/>
                <a:gd name="connsiteX506" fmla="*/ 147011 w 1809181"/>
                <a:gd name="connsiteY506" fmla="*/ 1021061 h 2311974"/>
                <a:gd name="connsiteX507" fmla="*/ 154124 w 1809181"/>
                <a:gd name="connsiteY507" fmla="*/ 1004044 h 2311974"/>
                <a:gd name="connsiteX508" fmla="*/ 208661 w 1809181"/>
                <a:gd name="connsiteY508" fmla="*/ 1006475 h 2311974"/>
                <a:gd name="connsiteX509" fmla="*/ 241857 w 1809181"/>
                <a:gd name="connsiteY509" fmla="*/ 1040510 h 2311974"/>
                <a:gd name="connsiteX510" fmla="*/ 244228 w 1809181"/>
                <a:gd name="connsiteY510" fmla="*/ 1028355 h 2311974"/>
                <a:gd name="connsiteX511" fmla="*/ 237114 w 1809181"/>
                <a:gd name="connsiteY511" fmla="*/ 1028355 h 2311974"/>
                <a:gd name="connsiteX512" fmla="*/ 234743 w 1809181"/>
                <a:gd name="connsiteY512" fmla="*/ 1021061 h 2311974"/>
                <a:gd name="connsiteX513" fmla="*/ 222888 w 1809181"/>
                <a:gd name="connsiteY513" fmla="*/ 1011337 h 2311974"/>
                <a:gd name="connsiteX514" fmla="*/ 227630 w 1809181"/>
                <a:gd name="connsiteY514" fmla="*/ 1004044 h 2311974"/>
                <a:gd name="connsiteX515" fmla="*/ 234743 w 1809181"/>
                <a:gd name="connsiteY515" fmla="*/ 1004044 h 2311974"/>
                <a:gd name="connsiteX516" fmla="*/ 237114 w 1809181"/>
                <a:gd name="connsiteY516" fmla="*/ 991888 h 2311974"/>
                <a:gd name="connsiteX517" fmla="*/ 256084 w 1809181"/>
                <a:gd name="connsiteY517" fmla="*/ 991888 h 2311974"/>
                <a:gd name="connsiteX518" fmla="*/ 258455 w 1809181"/>
                <a:gd name="connsiteY518" fmla="*/ 977302 h 2311974"/>
                <a:gd name="connsiteX519" fmla="*/ 265568 w 1809181"/>
                <a:gd name="connsiteY519" fmla="*/ 979733 h 2311974"/>
                <a:gd name="connsiteX520" fmla="*/ 275053 w 1809181"/>
                <a:gd name="connsiteY520" fmla="*/ 965146 h 2311974"/>
                <a:gd name="connsiteX521" fmla="*/ 296393 w 1809181"/>
                <a:gd name="connsiteY521" fmla="*/ 970008 h 2311974"/>
                <a:gd name="connsiteX522" fmla="*/ 296393 w 1809181"/>
                <a:gd name="connsiteY522" fmla="*/ 977302 h 2311974"/>
                <a:gd name="connsiteX523" fmla="*/ 317733 w 1809181"/>
                <a:gd name="connsiteY523" fmla="*/ 991888 h 2311974"/>
                <a:gd name="connsiteX524" fmla="*/ 317733 w 1809181"/>
                <a:gd name="connsiteY524" fmla="*/ 943266 h 2311974"/>
                <a:gd name="connsiteX525" fmla="*/ 329589 w 1809181"/>
                <a:gd name="connsiteY525" fmla="*/ 935973 h 2311974"/>
                <a:gd name="connsiteX526" fmla="*/ 336702 w 1809181"/>
                <a:gd name="connsiteY526" fmla="*/ 921386 h 2311974"/>
                <a:gd name="connsiteX527" fmla="*/ 353300 w 1809181"/>
                <a:gd name="connsiteY527" fmla="*/ 921386 h 2311974"/>
                <a:gd name="connsiteX528" fmla="*/ 358043 w 1809181"/>
                <a:gd name="connsiteY528" fmla="*/ 909231 h 2311974"/>
                <a:gd name="connsiteX529" fmla="*/ 386496 w 1809181"/>
                <a:gd name="connsiteY529" fmla="*/ 909231 h 2311974"/>
                <a:gd name="connsiteX530" fmla="*/ 386496 w 1809181"/>
                <a:gd name="connsiteY530" fmla="*/ 899507 h 2311974"/>
                <a:gd name="connsiteX531" fmla="*/ 374641 w 1809181"/>
                <a:gd name="connsiteY531" fmla="*/ 894644 h 2311974"/>
                <a:gd name="connsiteX532" fmla="*/ 384125 w 1809181"/>
                <a:gd name="connsiteY532" fmla="*/ 882489 h 2311974"/>
                <a:gd name="connsiteX533" fmla="*/ 367527 w 1809181"/>
                <a:gd name="connsiteY533" fmla="*/ 872764 h 2311974"/>
                <a:gd name="connsiteX534" fmla="*/ 374641 w 1809181"/>
                <a:gd name="connsiteY534" fmla="*/ 865471 h 2311974"/>
                <a:gd name="connsiteX535" fmla="*/ 379383 w 1809181"/>
                <a:gd name="connsiteY535" fmla="*/ 867902 h 2311974"/>
                <a:gd name="connsiteX536" fmla="*/ 384125 w 1809181"/>
                <a:gd name="connsiteY536" fmla="*/ 860609 h 2311974"/>
                <a:gd name="connsiteX537" fmla="*/ 379383 w 1809181"/>
                <a:gd name="connsiteY537" fmla="*/ 860609 h 2311974"/>
                <a:gd name="connsiteX538" fmla="*/ 391239 w 1809181"/>
                <a:gd name="connsiteY538" fmla="*/ 853316 h 2311974"/>
                <a:gd name="connsiteX539" fmla="*/ 393610 w 1809181"/>
                <a:gd name="connsiteY539" fmla="*/ 846022 h 2311974"/>
                <a:gd name="connsiteX540" fmla="*/ 400723 w 1809181"/>
                <a:gd name="connsiteY540" fmla="*/ 858178 h 2311974"/>
                <a:gd name="connsiteX541" fmla="*/ 407837 w 1809181"/>
                <a:gd name="connsiteY541" fmla="*/ 853316 h 2311974"/>
                <a:gd name="connsiteX542" fmla="*/ 407837 w 1809181"/>
                <a:gd name="connsiteY542" fmla="*/ 831436 h 2311974"/>
                <a:gd name="connsiteX543" fmla="*/ 414950 w 1809181"/>
                <a:gd name="connsiteY543" fmla="*/ 831436 h 2311974"/>
                <a:gd name="connsiteX544" fmla="*/ 414950 w 1809181"/>
                <a:gd name="connsiteY544" fmla="*/ 811987 h 2311974"/>
                <a:gd name="connsiteX545" fmla="*/ 422063 w 1809181"/>
                <a:gd name="connsiteY545" fmla="*/ 809556 h 2311974"/>
                <a:gd name="connsiteX546" fmla="*/ 429177 w 1809181"/>
                <a:gd name="connsiteY546" fmla="*/ 802263 h 2311974"/>
                <a:gd name="connsiteX547" fmla="*/ 445775 w 1809181"/>
                <a:gd name="connsiteY547" fmla="*/ 804694 h 2311974"/>
                <a:gd name="connsiteX548" fmla="*/ 445775 w 1809181"/>
                <a:gd name="connsiteY548" fmla="*/ 809556 h 2311974"/>
                <a:gd name="connsiteX549" fmla="*/ 452888 w 1809181"/>
                <a:gd name="connsiteY549" fmla="*/ 804694 h 2311974"/>
                <a:gd name="connsiteX550" fmla="*/ 460002 w 1809181"/>
                <a:gd name="connsiteY550" fmla="*/ 804694 h 2311974"/>
                <a:gd name="connsiteX551" fmla="*/ 460002 w 1809181"/>
                <a:gd name="connsiteY551" fmla="*/ 802263 h 2311974"/>
                <a:gd name="connsiteX552" fmla="*/ 474229 w 1809181"/>
                <a:gd name="connsiteY552" fmla="*/ 797400 h 2311974"/>
                <a:gd name="connsiteX553" fmla="*/ 469486 w 1809181"/>
                <a:gd name="connsiteY553" fmla="*/ 777952 h 2311974"/>
                <a:gd name="connsiteX554" fmla="*/ 462373 w 1809181"/>
                <a:gd name="connsiteY554" fmla="*/ 770658 h 2311974"/>
                <a:gd name="connsiteX555" fmla="*/ 467115 w 1809181"/>
                <a:gd name="connsiteY555" fmla="*/ 768227 h 2311974"/>
                <a:gd name="connsiteX556" fmla="*/ 493198 w 1809181"/>
                <a:gd name="connsiteY556" fmla="*/ 763365 h 2311974"/>
                <a:gd name="connsiteX557" fmla="*/ 535878 w 1809181"/>
                <a:gd name="connsiteY557" fmla="*/ 741485 h 2311974"/>
                <a:gd name="connsiteX558" fmla="*/ 524023 w 1809181"/>
                <a:gd name="connsiteY558" fmla="*/ 726899 h 2311974"/>
                <a:gd name="connsiteX559" fmla="*/ 469486 w 1809181"/>
                <a:gd name="connsiteY559" fmla="*/ 705019 h 2311974"/>
                <a:gd name="connsiteX560" fmla="*/ 493198 w 1809181"/>
                <a:gd name="connsiteY560" fmla="*/ 680708 h 2311974"/>
                <a:gd name="connsiteX561" fmla="*/ 500311 w 1809181"/>
                <a:gd name="connsiteY561" fmla="*/ 673414 h 2311974"/>
                <a:gd name="connsiteX562" fmla="*/ 528765 w 1809181"/>
                <a:gd name="connsiteY562" fmla="*/ 670983 h 2311974"/>
                <a:gd name="connsiteX563" fmla="*/ 616497 w 1809181"/>
                <a:gd name="connsiteY563" fmla="*/ 692863 h 2311974"/>
                <a:gd name="connsiteX564" fmla="*/ 630724 w 1809181"/>
                <a:gd name="connsiteY564" fmla="*/ 688001 h 2311974"/>
                <a:gd name="connsiteX565" fmla="*/ 630724 w 1809181"/>
                <a:gd name="connsiteY565" fmla="*/ 695294 h 2311974"/>
                <a:gd name="connsiteX566" fmla="*/ 640208 w 1809181"/>
                <a:gd name="connsiteY566" fmla="*/ 695294 h 2311974"/>
                <a:gd name="connsiteX567" fmla="*/ 644951 w 1809181"/>
                <a:gd name="connsiteY567" fmla="*/ 678277 h 2311974"/>
                <a:gd name="connsiteX568" fmla="*/ 652064 w 1809181"/>
                <a:gd name="connsiteY568" fmla="*/ 666121 h 2311974"/>
                <a:gd name="connsiteX569" fmla="*/ 663920 w 1809181"/>
                <a:gd name="connsiteY569" fmla="*/ 688001 h 2311974"/>
                <a:gd name="connsiteX570" fmla="*/ 671033 w 1809181"/>
                <a:gd name="connsiteY570" fmla="*/ 685570 h 2311974"/>
                <a:gd name="connsiteX571" fmla="*/ 685260 w 1809181"/>
                <a:gd name="connsiteY571" fmla="*/ 700156 h 2311974"/>
                <a:gd name="connsiteX572" fmla="*/ 685260 w 1809181"/>
                <a:gd name="connsiteY572" fmla="*/ 700156 h 2311974"/>
                <a:gd name="connsiteX573" fmla="*/ 671033 w 1809181"/>
                <a:gd name="connsiteY573" fmla="*/ 685570 h 2311974"/>
                <a:gd name="connsiteX574" fmla="*/ 663920 w 1809181"/>
                <a:gd name="connsiteY574" fmla="*/ 688001 h 2311974"/>
                <a:gd name="connsiteX575" fmla="*/ 652064 w 1809181"/>
                <a:gd name="connsiteY575" fmla="*/ 666121 h 2311974"/>
                <a:gd name="connsiteX576" fmla="*/ 652064 w 1809181"/>
                <a:gd name="connsiteY576" fmla="*/ 658827 h 2311974"/>
                <a:gd name="connsiteX577" fmla="*/ 673404 w 1809181"/>
                <a:gd name="connsiteY577" fmla="*/ 646672 h 2311974"/>
                <a:gd name="connsiteX578" fmla="*/ 666291 w 1809181"/>
                <a:gd name="connsiteY578" fmla="*/ 639379 h 2311974"/>
                <a:gd name="connsiteX579" fmla="*/ 697116 w 1809181"/>
                <a:gd name="connsiteY579" fmla="*/ 629654 h 2311974"/>
                <a:gd name="connsiteX580" fmla="*/ 692374 w 1809181"/>
                <a:gd name="connsiteY580" fmla="*/ 615068 h 2311974"/>
                <a:gd name="connsiteX581" fmla="*/ 659178 w 1809181"/>
                <a:gd name="connsiteY581" fmla="*/ 610205 h 2311974"/>
                <a:gd name="connsiteX582" fmla="*/ 656806 w 1809181"/>
                <a:gd name="connsiteY582" fmla="*/ 595619 h 2311974"/>
                <a:gd name="connsiteX583" fmla="*/ 666291 w 1809181"/>
                <a:gd name="connsiteY583" fmla="*/ 534841 h 2311974"/>
                <a:gd name="connsiteX584" fmla="*/ 656806 w 1809181"/>
                <a:gd name="connsiteY584" fmla="*/ 525117 h 2311974"/>
                <a:gd name="connsiteX585" fmla="*/ 656806 w 1809181"/>
                <a:gd name="connsiteY585" fmla="*/ 503237 h 2311974"/>
                <a:gd name="connsiteX586" fmla="*/ 640208 w 1809181"/>
                <a:gd name="connsiteY586" fmla="*/ 503237 h 2311974"/>
                <a:gd name="connsiteX587" fmla="*/ 644951 w 1809181"/>
                <a:gd name="connsiteY587" fmla="*/ 471633 h 2311974"/>
                <a:gd name="connsiteX588" fmla="*/ 637837 w 1809181"/>
                <a:gd name="connsiteY588" fmla="*/ 464340 h 2311974"/>
                <a:gd name="connsiteX589" fmla="*/ 640208 w 1809181"/>
                <a:gd name="connsiteY589" fmla="*/ 444891 h 2311974"/>
                <a:gd name="connsiteX590" fmla="*/ 659178 w 1809181"/>
                <a:gd name="connsiteY590" fmla="*/ 444891 h 2311974"/>
                <a:gd name="connsiteX591" fmla="*/ 678147 w 1809181"/>
                <a:gd name="connsiteY591" fmla="*/ 430304 h 2311974"/>
                <a:gd name="connsiteX592" fmla="*/ 680518 w 1809181"/>
                <a:gd name="connsiteY592" fmla="*/ 427873 h 2311974"/>
                <a:gd name="connsiteX593" fmla="*/ 659178 w 1809181"/>
                <a:gd name="connsiteY593" fmla="*/ 423011 h 2311974"/>
                <a:gd name="connsiteX594" fmla="*/ 666291 w 1809181"/>
                <a:gd name="connsiteY594" fmla="*/ 405993 h 2311974"/>
                <a:gd name="connsiteX595" fmla="*/ 692374 w 1809181"/>
                <a:gd name="connsiteY595" fmla="*/ 408424 h 2311974"/>
                <a:gd name="connsiteX596" fmla="*/ 687631 w 1809181"/>
                <a:gd name="connsiteY596" fmla="*/ 388975 h 2311974"/>
                <a:gd name="connsiteX597" fmla="*/ 687631 w 1809181"/>
                <a:gd name="connsiteY597" fmla="*/ 374389 h 2311974"/>
                <a:gd name="connsiteX598" fmla="*/ 704229 w 1809181"/>
                <a:gd name="connsiteY598" fmla="*/ 374389 h 2311974"/>
                <a:gd name="connsiteX599" fmla="*/ 706600 w 1809181"/>
                <a:gd name="connsiteY599" fmla="*/ 367096 h 2311974"/>
                <a:gd name="connsiteX600" fmla="*/ 713714 w 1809181"/>
                <a:gd name="connsiteY600" fmla="*/ 364665 h 2311974"/>
                <a:gd name="connsiteX601" fmla="*/ 711343 w 1809181"/>
                <a:gd name="connsiteY601" fmla="*/ 347647 h 2311974"/>
                <a:gd name="connsiteX602" fmla="*/ 739796 w 1809181"/>
                <a:gd name="connsiteY602" fmla="*/ 337922 h 2311974"/>
                <a:gd name="connsiteX603" fmla="*/ 727941 w 1809181"/>
                <a:gd name="connsiteY603" fmla="*/ 333060 h 2311974"/>
                <a:gd name="connsiteX604" fmla="*/ 725569 w 1809181"/>
                <a:gd name="connsiteY604" fmla="*/ 311180 h 2311974"/>
                <a:gd name="connsiteX605" fmla="*/ 718456 w 1809181"/>
                <a:gd name="connsiteY605" fmla="*/ 308749 h 2311974"/>
                <a:gd name="connsiteX606" fmla="*/ 725569 w 1809181"/>
                <a:gd name="connsiteY606" fmla="*/ 299025 h 2311974"/>
                <a:gd name="connsiteX607" fmla="*/ 725569 w 1809181"/>
                <a:gd name="connsiteY607" fmla="*/ 296594 h 2311974"/>
                <a:gd name="connsiteX608" fmla="*/ 713714 w 1809181"/>
                <a:gd name="connsiteY608" fmla="*/ 291732 h 2311974"/>
                <a:gd name="connsiteX609" fmla="*/ 704229 w 1809181"/>
                <a:gd name="connsiteY609" fmla="*/ 299025 h 2311974"/>
                <a:gd name="connsiteX610" fmla="*/ 692374 w 1809181"/>
                <a:gd name="connsiteY610" fmla="*/ 282007 h 2311974"/>
                <a:gd name="connsiteX611" fmla="*/ 706600 w 1809181"/>
                <a:gd name="connsiteY611" fmla="*/ 255265 h 2311974"/>
                <a:gd name="connsiteX612" fmla="*/ 713714 w 1809181"/>
                <a:gd name="connsiteY612" fmla="*/ 267421 h 2311974"/>
                <a:gd name="connsiteX613" fmla="*/ 732683 w 1809181"/>
                <a:gd name="connsiteY613" fmla="*/ 240679 h 2311974"/>
                <a:gd name="connsiteX614" fmla="*/ 742167 w 1809181"/>
                <a:gd name="connsiteY614" fmla="*/ 240679 h 2311974"/>
                <a:gd name="connsiteX615" fmla="*/ 742167 w 1809181"/>
                <a:gd name="connsiteY615" fmla="*/ 233385 h 2311974"/>
                <a:gd name="connsiteX616" fmla="*/ 720827 w 1809181"/>
                <a:gd name="connsiteY616" fmla="*/ 218799 h 2311974"/>
                <a:gd name="connsiteX617" fmla="*/ 727941 w 1809181"/>
                <a:gd name="connsiteY617" fmla="*/ 199350 h 2311974"/>
                <a:gd name="connsiteX618" fmla="*/ 754023 w 1809181"/>
                <a:gd name="connsiteY618" fmla="*/ 199350 h 2311974"/>
                <a:gd name="connsiteX619" fmla="*/ 761137 w 1809181"/>
                <a:gd name="connsiteY619" fmla="*/ 192057 h 2311974"/>
                <a:gd name="connsiteX620" fmla="*/ 732683 w 1809181"/>
                <a:gd name="connsiteY620" fmla="*/ 150728 h 2311974"/>
                <a:gd name="connsiteX621" fmla="*/ 742167 w 1809181"/>
                <a:gd name="connsiteY621" fmla="*/ 131279 h 2311974"/>
                <a:gd name="connsiteX622" fmla="*/ 775363 w 1809181"/>
                <a:gd name="connsiteY622" fmla="*/ 116693 h 2311974"/>
                <a:gd name="connsiteX623" fmla="*/ 780106 w 1809181"/>
                <a:gd name="connsiteY623" fmla="*/ 131279 h 2311974"/>
                <a:gd name="connsiteX624" fmla="*/ 801446 w 1809181"/>
                <a:gd name="connsiteY624" fmla="*/ 116693 h 2311974"/>
                <a:gd name="connsiteX625" fmla="*/ 796704 w 1809181"/>
                <a:gd name="connsiteY625" fmla="*/ 109399 h 2311974"/>
                <a:gd name="connsiteX626" fmla="*/ 813302 w 1809181"/>
                <a:gd name="connsiteY626" fmla="*/ 102106 h 2311974"/>
                <a:gd name="connsiteX627" fmla="*/ 813302 w 1809181"/>
                <a:gd name="connsiteY627" fmla="*/ 94813 h 2311974"/>
                <a:gd name="connsiteX628" fmla="*/ 822786 w 1809181"/>
                <a:gd name="connsiteY628" fmla="*/ 87519 h 2311974"/>
                <a:gd name="connsiteX629" fmla="*/ 808559 w 1809181"/>
                <a:gd name="connsiteY629" fmla="*/ 53484 h 2311974"/>
                <a:gd name="connsiteX630" fmla="*/ 806188 w 1809181"/>
                <a:gd name="connsiteY630" fmla="*/ 7293 h 2311974"/>
                <a:gd name="connsiteX631" fmla="*/ 848869 w 1809181"/>
                <a:gd name="connsiteY631" fmla="*/ 17018 h 2311974"/>
                <a:gd name="connsiteX632" fmla="*/ 870209 w 1809181"/>
                <a:gd name="connsiteY632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23712 w 1809181"/>
                <a:gd name="connsiteY430" fmla="*/ 1672596 h 2311974"/>
                <a:gd name="connsiteX431" fmla="*/ 18969 w 1809181"/>
                <a:gd name="connsiteY431" fmla="*/ 1643422 h 2311974"/>
                <a:gd name="connsiteX432" fmla="*/ 16598 w 1809181"/>
                <a:gd name="connsiteY432" fmla="*/ 1611818 h 2311974"/>
                <a:gd name="connsiteX433" fmla="*/ 23712 w 1809181"/>
                <a:gd name="connsiteY433" fmla="*/ 1611818 h 2311974"/>
                <a:gd name="connsiteX434" fmla="*/ 11856 w 1809181"/>
                <a:gd name="connsiteY434" fmla="*/ 1602094 h 2311974"/>
                <a:gd name="connsiteX435" fmla="*/ 23712 w 1809181"/>
                <a:gd name="connsiteY435" fmla="*/ 1597232 h 2311974"/>
                <a:gd name="connsiteX436" fmla="*/ 16598 w 1809181"/>
                <a:gd name="connsiteY436" fmla="*/ 1582645 h 2311974"/>
                <a:gd name="connsiteX437" fmla="*/ 18969 w 1809181"/>
                <a:gd name="connsiteY437" fmla="*/ 1570489 h 2311974"/>
                <a:gd name="connsiteX438" fmla="*/ 18969 w 1809181"/>
                <a:gd name="connsiteY438" fmla="*/ 1553472 h 2311974"/>
                <a:gd name="connsiteX439" fmla="*/ 30825 w 1809181"/>
                <a:gd name="connsiteY439" fmla="*/ 1548610 h 2311974"/>
                <a:gd name="connsiteX440" fmla="*/ 30825 w 1809181"/>
                <a:gd name="connsiteY440" fmla="*/ 1541316 h 2311974"/>
                <a:gd name="connsiteX441" fmla="*/ 37939 w 1809181"/>
                <a:gd name="connsiteY441" fmla="*/ 1548610 h 2311974"/>
                <a:gd name="connsiteX442" fmla="*/ 52165 w 1809181"/>
                <a:gd name="connsiteY442" fmla="*/ 1541316 h 2311974"/>
                <a:gd name="connsiteX443" fmla="*/ 47423 w 1809181"/>
                <a:gd name="connsiteY443" fmla="*/ 1541316 h 2311974"/>
                <a:gd name="connsiteX444" fmla="*/ 54537 w 1809181"/>
                <a:gd name="connsiteY444" fmla="*/ 1538885 h 2311974"/>
                <a:gd name="connsiteX445" fmla="*/ 59279 w 1809181"/>
                <a:gd name="connsiteY445" fmla="*/ 1546179 h 2311974"/>
                <a:gd name="connsiteX446" fmla="*/ 66392 w 1809181"/>
                <a:gd name="connsiteY446" fmla="*/ 1546179 h 2311974"/>
                <a:gd name="connsiteX447" fmla="*/ 80619 w 1809181"/>
                <a:gd name="connsiteY447" fmla="*/ 1553472 h 2311974"/>
                <a:gd name="connsiteX448" fmla="*/ 85361 w 1809181"/>
                <a:gd name="connsiteY448" fmla="*/ 1548610 h 2311974"/>
                <a:gd name="connsiteX449" fmla="*/ 94846 w 1809181"/>
                <a:gd name="connsiteY449" fmla="*/ 1560765 h 2311974"/>
                <a:gd name="connsiteX450" fmla="*/ 99588 w 1809181"/>
                <a:gd name="connsiteY450" fmla="*/ 1570489 h 2311974"/>
                <a:gd name="connsiteX451" fmla="*/ 106702 w 1809181"/>
                <a:gd name="connsiteY451" fmla="*/ 1568058 h 2311974"/>
                <a:gd name="connsiteX452" fmla="*/ 113815 w 1809181"/>
                <a:gd name="connsiteY452" fmla="*/ 1575352 h 2311974"/>
                <a:gd name="connsiteX453" fmla="*/ 128042 w 1809181"/>
                <a:gd name="connsiteY453" fmla="*/ 1570489 h 2311974"/>
                <a:gd name="connsiteX454" fmla="*/ 132784 w 1809181"/>
                <a:gd name="connsiteY454" fmla="*/ 1582645 h 2311974"/>
                <a:gd name="connsiteX455" fmla="*/ 154124 w 1809181"/>
                <a:gd name="connsiteY455" fmla="*/ 1587507 h 2311974"/>
                <a:gd name="connsiteX456" fmla="*/ 154124 w 1809181"/>
                <a:gd name="connsiteY456" fmla="*/ 1570489 h 2311974"/>
                <a:gd name="connsiteX457" fmla="*/ 163609 w 1809181"/>
                <a:gd name="connsiteY457" fmla="*/ 1570489 h 2311974"/>
                <a:gd name="connsiteX458" fmla="*/ 173094 w 1809181"/>
                <a:gd name="connsiteY458" fmla="*/ 1553472 h 2311974"/>
                <a:gd name="connsiteX459" fmla="*/ 161238 w 1809181"/>
                <a:gd name="connsiteY459" fmla="*/ 1473246 h 2311974"/>
                <a:gd name="connsiteX460" fmla="*/ 168351 w 1809181"/>
                <a:gd name="connsiteY460" fmla="*/ 1478108 h 2311974"/>
                <a:gd name="connsiteX461" fmla="*/ 173094 w 1809181"/>
                <a:gd name="connsiteY461" fmla="*/ 1465952 h 2311974"/>
                <a:gd name="connsiteX462" fmla="*/ 180207 w 1809181"/>
                <a:gd name="connsiteY462" fmla="*/ 1470814 h 2311974"/>
                <a:gd name="connsiteX463" fmla="*/ 180207 w 1809181"/>
                <a:gd name="connsiteY463" fmla="*/ 1465952 h 2311974"/>
                <a:gd name="connsiteX464" fmla="*/ 194434 w 1809181"/>
                <a:gd name="connsiteY464" fmla="*/ 1465952 h 2311974"/>
                <a:gd name="connsiteX465" fmla="*/ 180207 w 1809181"/>
                <a:gd name="connsiteY465" fmla="*/ 1376002 h 2311974"/>
                <a:gd name="connsiteX466" fmla="*/ 161238 w 1809181"/>
                <a:gd name="connsiteY466" fmla="*/ 1380864 h 2311974"/>
                <a:gd name="connsiteX467" fmla="*/ 161238 w 1809181"/>
                <a:gd name="connsiteY467" fmla="*/ 1373571 h 2311974"/>
                <a:gd name="connsiteX468" fmla="*/ 135155 w 1809181"/>
                <a:gd name="connsiteY468" fmla="*/ 1373571 h 2311974"/>
                <a:gd name="connsiteX469" fmla="*/ 132784 w 1809181"/>
                <a:gd name="connsiteY469" fmla="*/ 1346829 h 2311974"/>
                <a:gd name="connsiteX470" fmla="*/ 132784 w 1809181"/>
                <a:gd name="connsiteY470" fmla="*/ 1334673 h 2311974"/>
                <a:gd name="connsiteX471" fmla="*/ 139898 w 1809181"/>
                <a:gd name="connsiteY471" fmla="*/ 1327380 h 2311974"/>
                <a:gd name="connsiteX472" fmla="*/ 135155 w 1809181"/>
                <a:gd name="connsiteY472" fmla="*/ 1305500 h 2311974"/>
                <a:gd name="connsiteX473" fmla="*/ 142269 w 1809181"/>
                <a:gd name="connsiteY473" fmla="*/ 1303069 h 2311974"/>
                <a:gd name="connsiteX474" fmla="*/ 139898 w 1809181"/>
                <a:gd name="connsiteY474" fmla="*/ 1298207 h 2311974"/>
                <a:gd name="connsiteX475" fmla="*/ 142269 w 1809181"/>
                <a:gd name="connsiteY475" fmla="*/ 1295775 h 2311974"/>
                <a:gd name="connsiteX476" fmla="*/ 149382 w 1809181"/>
                <a:gd name="connsiteY476" fmla="*/ 1295775 h 2311974"/>
                <a:gd name="connsiteX477" fmla="*/ 149382 w 1809181"/>
                <a:gd name="connsiteY477" fmla="*/ 1276327 h 2311974"/>
                <a:gd name="connsiteX478" fmla="*/ 142269 w 1809181"/>
                <a:gd name="connsiteY478" fmla="*/ 1276327 h 2311974"/>
                <a:gd name="connsiteX479" fmla="*/ 142269 w 1809181"/>
                <a:gd name="connsiteY479" fmla="*/ 1247154 h 2311974"/>
                <a:gd name="connsiteX480" fmla="*/ 154124 w 1809181"/>
                <a:gd name="connsiteY480" fmla="*/ 1242291 h 2311974"/>
                <a:gd name="connsiteX481" fmla="*/ 149382 w 1809181"/>
                <a:gd name="connsiteY481" fmla="*/ 1220411 h 2311974"/>
                <a:gd name="connsiteX482" fmla="*/ 180207 w 1809181"/>
                <a:gd name="connsiteY482" fmla="*/ 1215549 h 2311974"/>
                <a:gd name="connsiteX483" fmla="*/ 175465 w 1809181"/>
                <a:gd name="connsiteY483" fmla="*/ 1198532 h 2311974"/>
                <a:gd name="connsiteX484" fmla="*/ 161238 w 1809181"/>
                <a:gd name="connsiteY484" fmla="*/ 1193669 h 2311974"/>
                <a:gd name="connsiteX485" fmla="*/ 154124 w 1809181"/>
                <a:gd name="connsiteY485" fmla="*/ 1179083 h 2311974"/>
                <a:gd name="connsiteX486" fmla="*/ 132784 w 1809181"/>
                <a:gd name="connsiteY486" fmla="*/ 1179083 h 2311974"/>
                <a:gd name="connsiteX487" fmla="*/ 128042 w 1809181"/>
                <a:gd name="connsiteY487" fmla="*/ 1157203 h 2311974"/>
                <a:gd name="connsiteX488" fmla="*/ 118557 w 1809181"/>
                <a:gd name="connsiteY488" fmla="*/ 1157203 h 2311974"/>
                <a:gd name="connsiteX489" fmla="*/ 99588 w 1809181"/>
                <a:gd name="connsiteY489" fmla="*/ 1157203 h 2311974"/>
                <a:gd name="connsiteX490" fmla="*/ 94846 w 1809181"/>
                <a:gd name="connsiteY490" fmla="*/ 1132892 h 2311974"/>
                <a:gd name="connsiteX491" fmla="*/ 87732 w 1809181"/>
                <a:gd name="connsiteY491" fmla="*/ 1115874 h 2311974"/>
                <a:gd name="connsiteX492" fmla="*/ 85361 w 1809181"/>
                <a:gd name="connsiteY492" fmla="*/ 1084270 h 2311974"/>
                <a:gd name="connsiteX493" fmla="*/ 92475 w 1809181"/>
                <a:gd name="connsiteY493" fmla="*/ 1084270 h 2311974"/>
                <a:gd name="connsiteX494" fmla="*/ 94846 w 1809181"/>
                <a:gd name="connsiteY494" fmla="*/ 1074546 h 2311974"/>
                <a:gd name="connsiteX495" fmla="*/ 85361 w 1809181"/>
                <a:gd name="connsiteY495" fmla="*/ 1047803 h 2311974"/>
                <a:gd name="connsiteX496" fmla="*/ 80619 w 1809181"/>
                <a:gd name="connsiteY496" fmla="*/ 1025924 h 2311974"/>
                <a:gd name="connsiteX497" fmla="*/ 73506 w 1809181"/>
                <a:gd name="connsiteY497" fmla="*/ 1025924 h 2311974"/>
                <a:gd name="connsiteX498" fmla="*/ 71134 w 1809181"/>
                <a:gd name="connsiteY498" fmla="*/ 1021061 h 2311974"/>
                <a:gd name="connsiteX499" fmla="*/ 85361 w 1809181"/>
                <a:gd name="connsiteY499" fmla="*/ 999182 h 2311974"/>
                <a:gd name="connsiteX500" fmla="*/ 99588 w 1809181"/>
                <a:gd name="connsiteY500" fmla="*/ 1004044 h 2311974"/>
                <a:gd name="connsiteX501" fmla="*/ 101959 w 1809181"/>
                <a:gd name="connsiteY501" fmla="*/ 1011337 h 2311974"/>
                <a:gd name="connsiteX502" fmla="*/ 113815 w 1809181"/>
                <a:gd name="connsiteY502" fmla="*/ 1018630 h 2311974"/>
                <a:gd name="connsiteX503" fmla="*/ 132784 w 1809181"/>
                <a:gd name="connsiteY503" fmla="*/ 1018630 h 2311974"/>
                <a:gd name="connsiteX504" fmla="*/ 135155 w 1809181"/>
                <a:gd name="connsiteY504" fmla="*/ 1025924 h 2311974"/>
                <a:gd name="connsiteX505" fmla="*/ 147011 w 1809181"/>
                <a:gd name="connsiteY505" fmla="*/ 1021061 h 2311974"/>
                <a:gd name="connsiteX506" fmla="*/ 154124 w 1809181"/>
                <a:gd name="connsiteY506" fmla="*/ 1004044 h 2311974"/>
                <a:gd name="connsiteX507" fmla="*/ 208661 w 1809181"/>
                <a:gd name="connsiteY507" fmla="*/ 1006475 h 2311974"/>
                <a:gd name="connsiteX508" fmla="*/ 241857 w 1809181"/>
                <a:gd name="connsiteY508" fmla="*/ 1040510 h 2311974"/>
                <a:gd name="connsiteX509" fmla="*/ 244228 w 1809181"/>
                <a:gd name="connsiteY509" fmla="*/ 1028355 h 2311974"/>
                <a:gd name="connsiteX510" fmla="*/ 237114 w 1809181"/>
                <a:gd name="connsiteY510" fmla="*/ 1028355 h 2311974"/>
                <a:gd name="connsiteX511" fmla="*/ 234743 w 1809181"/>
                <a:gd name="connsiteY511" fmla="*/ 1021061 h 2311974"/>
                <a:gd name="connsiteX512" fmla="*/ 222888 w 1809181"/>
                <a:gd name="connsiteY512" fmla="*/ 1011337 h 2311974"/>
                <a:gd name="connsiteX513" fmla="*/ 227630 w 1809181"/>
                <a:gd name="connsiteY513" fmla="*/ 1004044 h 2311974"/>
                <a:gd name="connsiteX514" fmla="*/ 234743 w 1809181"/>
                <a:gd name="connsiteY514" fmla="*/ 1004044 h 2311974"/>
                <a:gd name="connsiteX515" fmla="*/ 237114 w 1809181"/>
                <a:gd name="connsiteY515" fmla="*/ 991888 h 2311974"/>
                <a:gd name="connsiteX516" fmla="*/ 256084 w 1809181"/>
                <a:gd name="connsiteY516" fmla="*/ 991888 h 2311974"/>
                <a:gd name="connsiteX517" fmla="*/ 258455 w 1809181"/>
                <a:gd name="connsiteY517" fmla="*/ 977302 h 2311974"/>
                <a:gd name="connsiteX518" fmla="*/ 265568 w 1809181"/>
                <a:gd name="connsiteY518" fmla="*/ 979733 h 2311974"/>
                <a:gd name="connsiteX519" fmla="*/ 275053 w 1809181"/>
                <a:gd name="connsiteY519" fmla="*/ 965146 h 2311974"/>
                <a:gd name="connsiteX520" fmla="*/ 296393 w 1809181"/>
                <a:gd name="connsiteY520" fmla="*/ 970008 h 2311974"/>
                <a:gd name="connsiteX521" fmla="*/ 296393 w 1809181"/>
                <a:gd name="connsiteY521" fmla="*/ 977302 h 2311974"/>
                <a:gd name="connsiteX522" fmla="*/ 317733 w 1809181"/>
                <a:gd name="connsiteY522" fmla="*/ 991888 h 2311974"/>
                <a:gd name="connsiteX523" fmla="*/ 317733 w 1809181"/>
                <a:gd name="connsiteY523" fmla="*/ 943266 h 2311974"/>
                <a:gd name="connsiteX524" fmla="*/ 329589 w 1809181"/>
                <a:gd name="connsiteY524" fmla="*/ 935973 h 2311974"/>
                <a:gd name="connsiteX525" fmla="*/ 336702 w 1809181"/>
                <a:gd name="connsiteY525" fmla="*/ 921386 h 2311974"/>
                <a:gd name="connsiteX526" fmla="*/ 353300 w 1809181"/>
                <a:gd name="connsiteY526" fmla="*/ 921386 h 2311974"/>
                <a:gd name="connsiteX527" fmla="*/ 358043 w 1809181"/>
                <a:gd name="connsiteY527" fmla="*/ 909231 h 2311974"/>
                <a:gd name="connsiteX528" fmla="*/ 386496 w 1809181"/>
                <a:gd name="connsiteY528" fmla="*/ 909231 h 2311974"/>
                <a:gd name="connsiteX529" fmla="*/ 386496 w 1809181"/>
                <a:gd name="connsiteY529" fmla="*/ 899507 h 2311974"/>
                <a:gd name="connsiteX530" fmla="*/ 374641 w 1809181"/>
                <a:gd name="connsiteY530" fmla="*/ 894644 h 2311974"/>
                <a:gd name="connsiteX531" fmla="*/ 384125 w 1809181"/>
                <a:gd name="connsiteY531" fmla="*/ 882489 h 2311974"/>
                <a:gd name="connsiteX532" fmla="*/ 367527 w 1809181"/>
                <a:gd name="connsiteY532" fmla="*/ 872764 h 2311974"/>
                <a:gd name="connsiteX533" fmla="*/ 374641 w 1809181"/>
                <a:gd name="connsiteY533" fmla="*/ 865471 h 2311974"/>
                <a:gd name="connsiteX534" fmla="*/ 379383 w 1809181"/>
                <a:gd name="connsiteY534" fmla="*/ 867902 h 2311974"/>
                <a:gd name="connsiteX535" fmla="*/ 384125 w 1809181"/>
                <a:gd name="connsiteY535" fmla="*/ 860609 h 2311974"/>
                <a:gd name="connsiteX536" fmla="*/ 379383 w 1809181"/>
                <a:gd name="connsiteY536" fmla="*/ 860609 h 2311974"/>
                <a:gd name="connsiteX537" fmla="*/ 391239 w 1809181"/>
                <a:gd name="connsiteY537" fmla="*/ 853316 h 2311974"/>
                <a:gd name="connsiteX538" fmla="*/ 393610 w 1809181"/>
                <a:gd name="connsiteY538" fmla="*/ 846022 h 2311974"/>
                <a:gd name="connsiteX539" fmla="*/ 400723 w 1809181"/>
                <a:gd name="connsiteY539" fmla="*/ 858178 h 2311974"/>
                <a:gd name="connsiteX540" fmla="*/ 407837 w 1809181"/>
                <a:gd name="connsiteY540" fmla="*/ 853316 h 2311974"/>
                <a:gd name="connsiteX541" fmla="*/ 407837 w 1809181"/>
                <a:gd name="connsiteY541" fmla="*/ 831436 h 2311974"/>
                <a:gd name="connsiteX542" fmla="*/ 414950 w 1809181"/>
                <a:gd name="connsiteY542" fmla="*/ 831436 h 2311974"/>
                <a:gd name="connsiteX543" fmla="*/ 414950 w 1809181"/>
                <a:gd name="connsiteY543" fmla="*/ 811987 h 2311974"/>
                <a:gd name="connsiteX544" fmla="*/ 422063 w 1809181"/>
                <a:gd name="connsiteY544" fmla="*/ 809556 h 2311974"/>
                <a:gd name="connsiteX545" fmla="*/ 429177 w 1809181"/>
                <a:gd name="connsiteY545" fmla="*/ 802263 h 2311974"/>
                <a:gd name="connsiteX546" fmla="*/ 445775 w 1809181"/>
                <a:gd name="connsiteY546" fmla="*/ 804694 h 2311974"/>
                <a:gd name="connsiteX547" fmla="*/ 445775 w 1809181"/>
                <a:gd name="connsiteY547" fmla="*/ 809556 h 2311974"/>
                <a:gd name="connsiteX548" fmla="*/ 452888 w 1809181"/>
                <a:gd name="connsiteY548" fmla="*/ 804694 h 2311974"/>
                <a:gd name="connsiteX549" fmla="*/ 460002 w 1809181"/>
                <a:gd name="connsiteY549" fmla="*/ 804694 h 2311974"/>
                <a:gd name="connsiteX550" fmla="*/ 460002 w 1809181"/>
                <a:gd name="connsiteY550" fmla="*/ 802263 h 2311974"/>
                <a:gd name="connsiteX551" fmla="*/ 474229 w 1809181"/>
                <a:gd name="connsiteY551" fmla="*/ 797400 h 2311974"/>
                <a:gd name="connsiteX552" fmla="*/ 469486 w 1809181"/>
                <a:gd name="connsiteY552" fmla="*/ 777952 h 2311974"/>
                <a:gd name="connsiteX553" fmla="*/ 462373 w 1809181"/>
                <a:gd name="connsiteY553" fmla="*/ 770658 h 2311974"/>
                <a:gd name="connsiteX554" fmla="*/ 467115 w 1809181"/>
                <a:gd name="connsiteY554" fmla="*/ 768227 h 2311974"/>
                <a:gd name="connsiteX555" fmla="*/ 493198 w 1809181"/>
                <a:gd name="connsiteY555" fmla="*/ 763365 h 2311974"/>
                <a:gd name="connsiteX556" fmla="*/ 535878 w 1809181"/>
                <a:gd name="connsiteY556" fmla="*/ 741485 h 2311974"/>
                <a:gd name="connsiteX557" fmla="*/ 524023 w 1809181"/>
                <a:gd name="connsiteY557" fmla="*/ 726899 h 2311974"/>
                <a:gd name="connsiteX558" fmla="*/ 469486 w 1809181"/>
                <a:gd name="connsiteY558" fmla="*/ 705019 h 2311974"/>
                <a:gd name="connsiteX559" fmla="*/ 493198 w 1809181"/>
                <a:gd name="connsiteY559" fmla="*/ 680708 h 2311974"/>
                <a:gd name="connsiteX560" fmla="*/ 500311 w 1809181"/>
                <a:gd name="connsiteY560" fmla="*/ 673414 h 2311974"/>
                <a:gd name="connsiteX561" fmla="*/ 528765 w 1809181"/>
                <a:gd name="connsiteY561" fmla="*/ 670983 h 2311974"/>
                <a:gd name="connsiteX562" fmla="*/ 616497 w 1809181"/>
                <a:gd name="connsiteY562" fmla="*/ 692863 h 2311974"/>
                <a:gd name="connsiteX563" fmla="*/ 630724 w 1809181"/>
                <a:gd name="connsiteY563" fmla="*/ 688001 h 2311974"/>
                <a:gd name="connsiteX564" fmla="*/ 630724 w 1809181"/>
                <a:gd name="connsiteY564" fmla="*/ 695294 h 2311974"/>
                <a:gd name="connsiteX565" fmla="*/ 640208 w 1809181"/>
                <a:gd name="connsiteY565" fmla="*/ 695294 h 2311974"/>
                <a:gd name="connsiteX566" fmla="*/ 644951 w 1809181"/>
                <a:gd name="connsiteY566" fmla="*/ 678277 h 2311974"/>
                <a:gd name="connsiteX567" fmla="*/ 652064 w 1809181"/>
                <a:gd name="connsiteY567" fmla="*/ 666121 h 2311974"/>
                <a:gd name="connsiteX568" fmla="*/ 663920 w 1809181"/>
                <a:gd name="connsiteY568" fmla="*/ 688001 h 2311974"/>
                <a:gd name="connsiteX569" fmla="*/ 671033 w 1809181"/>
                <a:gd name="connsiteY569" fmla="*/ 685570 h 2311974"/>
                <a:gd name="connsiteX570" fmla="*/ 685260 w 1809181"/>
                <a:gd name="connsiteY570" fmla="*/ 700156 h 2311974"/>
                <a:gd name="connsiteX571" fmla="*/ 685260 w 1809181"/>
                <a:gd name="connsiteY571" fmla="*/ 700156 h 2311974"/>
                <a:gd name="connsiteX572" fmla="*/ 671033 w 1809181"/>
                <a:gd name="connsiteY572" fmla="*/ 685570 h 2311974"/>
                <a:gd name="connsiteX573" fmla="*/ 663920 w 1809181"/>
                <a:gd name="connsiteY573" fmla="*/ 688001 h 2311974"/>
                <a:gd name="connsiteX574" fmla="*/ 652064 w 1809181"/>
                <a:gd name="connsiteY574" fmla="*/ 666121 h 2311974"/>
                <a:gd name="connsiteX575" fmla="*/ 652064 w 1809181"/>
                <a:gd name="connsiteY575" fmla="*/ 658827 h 2311974"/>
                <a:gd name="connsiteX576" fmla="*/ 673404 w 1809181"/>
                <a:gd name="connsiteY576" fmla="*/ 646672 h 2311974"/>
                <a:gd name="connsiteX577" fmla="*/ 666291 w 1809181"/>
                <a:gd name="connsiteY577" fmla="*/ 639379 h 2311974"/>
                <a:gd name="connsiteX578" fmla="*/ 697116 w 1809181"/>
                <a:gd name="connsiteY578" fmla="*/ 629654 h 2311974"/>
                <a:gd name="connsiteX579" fmla="*/ 692374 w 1809181"/>
                <a:gd name="connsiteY579" fmla="*/ 615068 h 2311974"/>
                <a:gd name="connsiteX580" fmla="*/ 659178 w 1809181"/>
                <a:gd name="connsiteY580" fmla="*/ 610205 h 2311974"/>
                <a:gd name="connsiteX581" fmla="*/ 656806 w 1809181"/>
                <a:gd name="connsiteY581" fmla="*/ 595619 h 2311974"/>
                <a:gd name="connsiteX582" fmla="*/ 666291 w 1809181"/>
                <a:gd name="connsiteY582" fmla="*/ 534841 h 2311974"/>
                <a:gd name="connsiteX583" fmla="*/ 656806 w 1809181"/>
                <a:gd name="connsiteY583" fmla="*/ 525117 h 2311974"/>
                <a:gd name="connsiteX584" fmla="*/ 656806 w 1809181"/>
                <a:gd name="connsiteY584" fmla="*/ 503237 h 2311974"/>
                <a:gd name="connsiteX585" fmla="*/ 640208 w 1809181"/>
                <a:gd name="connsiteY585" fmla="*/ 503237 h 2311974"/>
                <a:gd name="connsiteX586" fmla="*/ 644951 w 1809181"/>
                <a:gd name="connsiteY586" fmla="*/ 471633 h 2311974"/>
                <a:gd name="connsiteX587" fmla="*/ 637837 w 1809181"/>
                <a:gd name="connsiteY587" fmla="*/ 464340 h 2311974"/>
                <a:gd name="connsiteX588" fmla="*/ 640208 w 1809181"/>
                <a:gd name="connsiteY588" fmla="*/ 444891 h 2311974"/>
                <a:gd name="connsiteX589" fmla="*/ 659178 w 1809181"/>
                <a:gd name="connsiteY589" fmla="*/ 444891 h 2311974"/>
                <a:gd name="connsiteX590" fmla="*/ 678147 w 1809181"/>
                <a:gd name="connsiteY590" fmla="*/ 430304 h 2311974"/>
                <a:gd name="connsiteX591" fmla="*/ 680518 w 1809181"/>
                <a:gd name="connsiteY591" fmla="*/ 427873 h 2311974"/>
                <a:gd name="connsiteX592" fmla="*/ 659178 w 1809181"/>
                <a:gd name="connsiteY592" fmla="*/ 423011 h 2311974"/>
                <a:gd name="connsiteX593" fmla="*/ 666291 w 1809181"/>
                <a:gd name="connsiteY593" fmla="*/ 405993 h 2311974"/>
                <a:gd name="connsiteX594" fmla="*/ 692374 w 1809181"/>
                <a:gd name="connsiteY594" fmla="*/ 408424 h 2311974"/>
                <a:gd name="connsiteX595" fmla="*/ 687631 w 1809181"/>
                <a:gd name="connsiteY595" fmla="*/ 388975 h 2311974"/>
                <a:gd name="connsiteX596" fmla="*/ 687631 w 1809181"/>
                <a:gd name="connsiteY596" fmla="*/ 374389 h 2311974"/>
                <a:gd name="connsiteX597" fmla="*/ 704229 w 1809181"/>
                <a:gd name="connsiteY597" fmla="*/ 374389 h 2311974"/>
                <a:gd name="connsiteX598" fmla="*/ 706600 w 1809181"/>
                <a:gd name="connsiteY598" fmla="*/ 367096 h 2311974"/>
                <a:gd name="connsiteX599" fmla="*/ 713714 w 1809181"/>
                <a:gd name="connsiteY599" fmla="*/ 364665 h 2311974"/>
                <a:gd name="connsiteX600" fmla="*/ 711343 w 1809181"/>
                <a:gd name="connsiteY600" fmla="*/ 347647 h 2311974"/>
                <a:gd name="connsiteX601" fmla="*/ 739796 w 1809181"/>
                <a:gd name="connsiteY601" fmla="*/ 337922 h 2311974"/>
                <a:gd name="connsiteX602" fmla="*/ 727941 w 1809181"/>
                <a:gd name="connsiteY602" fmla="*/ 333060 h 2311974"/>
                <a:gd name="connsiteX603" fmla="*/ 725569 w 1809181"/>
                <a:gd name="connsiteY603" fmla="*/ 311180 h 2311974"/>
                <a:gd name="connsiteX604" fmla="*/ 718456 w 1809181"/>
                <a:gd name="connsiteY604" fmla="*/ 308749 h 2311974"/>
                <a:gd name="connsiteX605" fmla="*/ 725569 w 1809181"/>
                <a:gd name="connsiteY605" fmla="*/ 299025 h 2311974"/>
                <a:gd name="connsiteX606" fmla="*/ 725569 w 1809181"/>
                <a:gd name="connsiteY606" fmla="*/ 296594 h 2311974"/>
                <a:gd name="connsiteX607" fmla="*/ 713714 w 1809181"/>
                <a:gd name="connsiteY607" fmla="*/ 291732 h 2311974"/>
                <a:gd name="connsiteX608" fmla="*/ 704229 w 1809181"/>
                <a:gd name="connsiteY608" fmla="*/ 299025 h 2311974"/>
                <a:gd name="connsiteX609" fmla="*/ 692374 w 1809181"/>
                <a:gd name="connsiteY609" fmla="*/ 282007 h 2311974"/>
                <a:gd name="connsiteX610" fmla="*/ 706600 w 1809181"/>
                <a:gd name="connsiteY610" fmla="*/ 255265 h 2311974"/>
                <a:gd name="connsiteX611" fmla="*/ 713714 w 1809181"/>
                <a:gd name="connsiteY611" fmla="*/ 267421 h 2311974"/>
                <a:gd name="connsiteX612" fmla="*/ 732683 w 1809181"/>
                <a:gd name="connsiteY612" fmla="*/ 240679 h 2311974"/>
                <a:gd name="connsiteX613" fmla="*/ 742167 w 1809181"/>
                <a:gd name="connsiteY613" fmla="*/ 240679 h 2311974"/>
                <a:gd name="connsiteX614" fmla="*/ 742167 w 1809181"/>
                <a:gd name="connsiteY614" fmla="*/ 233385 h 2311974"/>
                <a:gd name="connsiteX615" fmla="*/ 720827 w 1809181"/>
                <a:gd name="connsiteY615" fmla="*/ 218799 h 2311974"/>
                <a:gd name="connsiteX616" fmla="*/ 727941 w 1809181"/>
                <a:gd name="connsiteY616" fmla="*/ 199350 h 2311974"/>
                <a:gd name="connsiteX617" fmla="*/ 754023 w 1809181"/>
                <a:gd name="connsiteY617" fmla="*/ 199350 h 2311974"/>
                <a:gd name="connsiteX618" fmla="*/ 761137 w 1809181"/>
                <a:gd name="connsiteY618" fmla="*/ 192057 h 2311974"/>
                <a:gd name="connsiteX619" fmla="*/ 732683 w 1809181"/>
                <a:gd name="connsiteY619" fmla="*/ 150728 h 2311974"/>
                <a:gd name="connsiteX620" fmla="*/ 742167 w 1809181"/>
                <a:gd name="connsiteY620" fmla="*/ 131279 h 2311974"/>
                <a:gd name="connsiteX621" fmla="*/ 775363 w 1809181"/>
                <a:gd name="connsiteY621" fmla="*/ 116693 h 2311974"/>
                <a:gd name="connsiteX622" fmla="*/ 780106 w 1809181"/>
                <a:gd name="connsiteY622" fmla="*/ 131279 h 2311974"/>
                <a:gd name="connsiteX623" fmla="*/ 801446 w 1809181"/>
                <a:gd name="connsiteY623" fmla="*/ 116693 h 2311974"/>
                <a:gd name="connsiteX624" fmla="*/ 796704 w 1809181"/>
                <a:gd name="connsiteY624" fmla="*/ 109399 h 2311974"/>
                <a:gd name="connsiteX625" fmla="*/ 813302 w 1809181"/>
                <a:gd name="connsiteY625" fmla="*/ 102106 h 2311974"/>
                <a:gd name="connsiteX626" fmla="*/ 813302 w 1809181"/>
                <a:gd name="connsiteY626" fmla="*/ 94813 h 2311974"/>
                <a:gd name="connsiteX627" fmla="*/ 822786 w 1809181"/>
                <a:gd name="connsiteY627" fmla="*/ 87519 h 2311974"/>
                <a:gd name="connsiteX628" fmla="*/ 808559 w 1809181"/>
                <a:gd name="connsiteY628" fmla="*/ 53484 h 2311974"/>
                <a:gd name="connsiteX629" fmla="*/ 806188 w 1809181"/>
                <a:gd name="connsiteY629" fmla="*/ 7293 h 2311974"/>
                <a:gd name="connsiteX630" fmla="*/ 848869 w 1809181"/>
                <a:gd name="connsiteY630" fmla="*/ 17018 h 2311974"/>
                <a:gd name="connsiteX631" fmla="*/ 870209 w 1809181"/>
                <a:gd name="connsiteY631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23712 w 1809181"/>
                <a:gd name="connsiteY430" fmla="*/ 1672596 h 2311974"/>
                <a:gd name="connsiteX431" fmla="*/ 18969 w 1809181"/>
                <a:gd name="connsiteY431" fmla="*/ 1643422 h 2311974"/>
                <a:gd name="connsiteX432" fmla="*/ 16598 w 1809181"/>
                <a:gd name="connsiteY432" fmla="*/ 1611818 h 2311974"/>
                <a:gd name="connsiteX433" fmla="*/ 23712 w 1809181"/>
                <a:gd name="connsiteY433" fmla="*/ 1611818 h 2311974"/>
                <a:gd name="connsiteX434" fmla="*/ 23712 w 1809181"/>
                <a:gd name="connsiteY434" fmla="*/ 1597232 h 2311974"/>
                <a:gd name="connsiteX435" fmla="*/ 16598 w 1809181"/>
                <a:gd name="connsiteY435" fmla="*/ 1582645 h 2311974"/>
                <a:gd name="connsiteX436" fmla="*/ 18969 w 1809181"/>
                <a:gd name="connsiteY436" fmla="*/ 1570489 h 2311974"/>
                <a:gd name="connsiteX437" fmla="*/ 18969 w 1809181"/>
                <a:gd name="connsiteY437" fmla="*/ 1553472 h 2311974"/>
                <a:gd name="connsiteX438" fmla="*/ 30825 w 1809181"/>
                <a:gd name="connsiteY438" fmla="*/ 1548610 h 2311974"/>
                <a:gd name="connsiteX439" fmla="*/ 30825 w 1809181"/>
                <a:gd name="connsiteY439" fmla="*/ 1541316 h 2311974"/>
                <a:gd name="connsiteX440" fmla="*/ 37939 w 1809181"/>
                <a:gd name="connsiteY440" fmla="*/ 1548610 h 2311974"/>
                <a:gd name="connsiteX441" fmla="*/ 52165 w 1809181"/>
                <a:gd name="connsiteY441" fmla="*/ 1541316 h 2311974"/>
                <a:gd name="connsiteX442" fmla="*/ 47423 w 1809181"/>
                <a:gd name="connsiteY442" fmla="*/ 1541316 h 2311974"/>
                <a:gd name="connsiteX443" fmla="*/ 54537 w 1809181"/>
                <a:gd name="connsiteY443" fmla="*/ 1538885 h 2311974"/>
                <a:gd name="connsiteX444" fmla="*/ 59279 w 1809181"/>
                <a:gd name="connsiteY444" fmla="*/ 1546179 h 2311974"/>
                <a:gd name="connsiteX445" fmla="*/ 66392 w 1809181"/>
                <a:gd name="connsiteY445" fmla="*/ 1546179 h 2311974"/>
                <a:gd name="connsiteX446" fmla="*/ 80619 w 1809181"/>
                <a:gd name="connsiteY446" fmla="*/ 1553472 h 2311974"/>
                <a:gd name="connsiteX447" fmla="*/ 85361 w 1809181"/>
                <a:gd name="connsiteY447" fmla="*/ 1548610 h 2311974"/>
                <a:gd name="connsiteX448" fmla="*/ 94846 w 1809181"/>
                <a:gd name="connsiteY448" fmla="*/ 1560765 h 2311974"/>
                <a:gd name="connsiteX449" fmla="*/ 99588 w 1809181"/>
                <a:gd name="connsiteY449" fmla="*/ 1570489 h 2311974"/>
                <a:gd name="connsiteX450" fmla="*/ 106702 w 1809181"/>
                <a:gd name="connsiteY450" fmla="*/ 1568058 h 2311974"/>
                <a:gd name="connsiteX451" fmla="*/ 113815 w 1809181"/>
                <a:gd name="connsiteY451" fmla="*/ 1575352 h 2311974"/>
                <a:gd name="connsiteX452" fmla="*/ 128042 w 1809181"/>
                <a:gd name="connsiteY452" fmla="*/ 1570489 h 2311974"/>
                <a:gd name="connsiteX453" fmla="*/ 132784 w 1809181"/>
                <a:gd name="connsiteY453" fmla="*/ 1582645 h 2311974"/>
                <a:gd name="connsiteX454" fmla="*/ 154124 w 1809181"/>
                <a:gd name="connsiteY454" fmla="*/ 1587507 h 2311974"/>
                <a:gd name="connsiteX455" fmla="*/ 154124 w 1809181"/>
                <a:gd name="connsiteY455" fmla="*/ 1570489 h 2311974"/>
                <a:gd name="connsiteX456" fmla="*/ 163609 w 1809181"/>
                <a:gd name="connsiteY456" fmla="*/ 1570489 h 2311974"/>
                <a:gd name="connsiteX457" fmla="*/ 173094 w 1809181"/>
                <a:gd name="connsiteY457" fmla="*/ 1553472 h 2311974"/>
                <a:gd name="connsiteX458" fmla="*/ 161238 w 1809181"/>
                <a:gd name="connsiteY458" fmla="*/ 1473246 h 2311974"/>
                <a:gd name="connsiteX459" fmla="*/ 168351 w 1809181"/>
                <a:gd name="connsiteY459" fmla="*/ 1478108 h 2311974"/>
                <a:gd name="connsiteX460" fmla="*/ 173094 w 1809181"/>
                <a:gd name="connsiteY460" fmla="*/ 1465952 h 2311974"/>
                <a:gd name="connsiteX461" fmla="*/ 180207 w 1809181"/>
                <a:gd name="connsiteY461" fmla="*/ 1470814 h 2311974"/>
                <a:gd name="connsiteX462" fmla="*/ 180207 w 1809181"/>
                <a:gd name="connsiteY462" fmla="*/ 1465952 h 2311974"/>
                <a:gd name="connsiteX463" fmla="*/ 194434 w 1809181"/>
                <a:gd name="connsiteY463" fmla="*/ 1465952 h 2311974"/>
                <a:gd name="connsiteX464" fmla="*/ 180207 w 1809181"/>
                <a:gd name="connsiteY464" fmla="*/ 1376002 h 2311974"/>
                <a:gd name="connsiteX465" fmla="*/ 161238 w 1809181"/>
                <a:gd name="connsiteY465" fmla="*/ 1380864 h 2311974"/>
                <a:gd name="connsiteX466" fmla="*/ 161238 w 1809181"/>
                <a:gd name="connsiteY466" fmla="*/ 1373571 h 2311974"/>
                <a:gd name="connsiteX467" fmla="*/ 135155 w 1809181"/>
                <a:gd name="connsiteY467" fmla="*/ 1373571 h 2311974"/>
                <a:gd name="connsiteX468" fmla="*/ 132784 w 1809181"/>
                <a:gd name="connsiteY468" fmla="*/ 1346829 h 2311974"/>
                <a:gd name="connsiteX469" fmla="*/ 132784 w 1809181"/>
                <a:gd name="connsiteY469" fmla="*/ 1334673 h 2311974"/>
                <a:gd name="connsiteX470" fmla="*/ 139898 w 1809181"/>
                <a:gd name="connsiteY470" fmla="*/ 1327380 h 2311974"/>
                <a:gd name="connsiteX471" fmla="*/ 135155 w 1809181"/>
                <a:gd name="connsiteY471" fmla="*/ 1305500 h 2311974"/>
                <a:gd name="connsiteX472" fmla="*/ 142269 w 1809181"/>
                <a:gd name="connsiteY472" fmla="*/ 1303069 h 2311974"/>
                <a:gd name="connsiteX473" fmla="*/ 139898 w 1809181"/>
                <a:gd name="connsiteY473" fmla="*/ 1298207 h 2311974"/>
                <a:gd name="connsiteX474" fmla="*/ 142269 w 1809181"/>
                <a:gd name="connsiteY474" fmla="*/ 1295775 h 2311974"/>
                <a:gd name="connsiteX475" fmla="*/ 149382 w 1809181"/>
                <a:gd name="connsiteY475" fmla="*/ 1295775 h 2311974"/>
                <a:gd name="connsiteX476" fmla="*/ 149382 w 1809181"/>
                <a:gd name="connsiteY476" fmla="*/ 1276327 h 2311974"/>
                <a:gd name="connsiteX477" fmla="*/ 142269 w 1809181"/>
                <a:gd name="connsiteY477" fmla="*/ 1276327 h 2311974"/>
                <a:gd name="connsiteX478" fmla="*/ 142269 w 1809181"/>
                <a:gd name="connsiteY478" fmla="*/ 1247154 h 2311974"/>
                <a:gd name="connsiteX479" fmla="*/ 154124 w 1809181"/>
                <a:gd name="connsiteY479" fmla="*/ 1242291 h 2311974"/>
                <a:gd name="connsiteX480" fmla="*/ 149382 w 1809181"/>
                <a:gd name="connsiteY480" fmla="*/ 1220411 h 2311974"/>
                <a:gd name="connsiteX481" fmla="*/ 180207 w 1809181"/>
                <a:gd name="connsiteY481" fmla="*/ 1215549 h 2311974"/>
                <a:gd name="connsiteX482" fmla="*/ 175465 w 1809181"/>
                <a:gd name="connsiteY482" fmla="*/ 1198532 h 2311974"/>
                <a:gd name="connsiteX483" fmla="*/ 161238 w 1809181"/>
                <a:gd name="connsiteY483" fmla="*/ 1193669 h 2311974"/>
                <a:gd name="connsiteX484" fmla="*/ 154124 w 1809181"/>
                <a:gd name="connsiteY484" fmla="*/ 1179083 h 2311974"/>
                <a:gd name="connsiteX485" fmla="*/ 132784 w 1809181"/>
                <a:gd name="connsiteY485" fmla="*/ 1179083 h 2311974"/>
                <a:gd name="connsiteX486" fmla="*/ 128042 w 1809181"/>
                <a:gd name="connsiteY486" fmla="*/ 1157203 h 2311974"/>
                <a:gd name="connsiteX487" fmla="*/ 118557 w 1809181"/>
                <a:gd name="connsiteY487" fmla="*/ 1157203 h 2311974"/>
                <a:gd name="connsiteX488" fmla="*/ 99588 w 1809181"/>
                <a:gd name="connsiteY488" fmla="*/ 1157203 h 2311974"/>
                <a:gd name="connsiteX489" fmla="*/ 94846 w 1809181"/>
                <a:gd name="connsiteY489" fmla="*/ 1132892 h 2311974"/>
                <a:gd name="connsiteX490" fmla="*/ 87732 w 1809181"/>
                <a:gd name="connsiteY490" fmla="*/ 1115874 h 2311974"/>
                <a:gd name="connsiteX491" fmla="*/ 85361 w 1809181"/>
                <a:gd name="connsiteY491" fmla="*/ 1084270 h 2311974"/>
                <a:gd name="connsiteX492" fmla="*/ 92475 w 1809181"/>
                <a:gd name="connsiteY492" fmla="*/ 1084270 h 2311974"/>
                <a:gd name="connsiteX493" fmla="*/ 94846 w 1809181"/>
                <a:gd name="connsiteY493" fmla="*/ 1074546 h 2311974"/>
                <a:gd name="connsiteX494" fmla="*/ 85361 w 1809181"/>
                <a:gd name="connsiteY494" fmla="*/ 1047803 h 2311974"/>
                <a:gd name="connsiteX495" fmla="*/ 80619 w 1809181"/>
                <a:gd name="connsiteY495" fmla="*/ 1025924 h 2311974"/>
                <a:gd name="connsiteX496" fmla="*/ 73506 w 1809181"/>
                <a:gd name="connsiteY496" fmla="*/ 1025924 h 2311974"/>
                <a:gd name="connsiteX497" fmla="*/ 71134 w 1809181"/>
                <a:gd name="connsiteY497" fmla="*/ 1021061 h 2311974"/>
                <a:gd name="connsiteX498" fmla="*/ 85361 w 1809181"/>
                <a:gd name="connsiteY498" fmla="*/ 999182 h 2311974"/>
                <a:gd name="connsiteX499" fmla="*/ 99588 w 1809181"/>
                <a:gd name="connsiteY499" fmla="*/ 1004044 h 2311974"/>
                <a:gd name="connsiteX500" fmla="*/ 101959 w 1809181"/>
                <a:gd name="connsiteY500" fmla="*/ 1011337 h 2311974"/>
                <a:gd name="connsiteX501" fmla="*/ 113815 w 1809181"/>
                <a:gd name="connsiteY501" fmla="*/ 1018630 h 2311974"/>
                <a:gd name="connsiteX502" fmla="*/ 132784 w 1809181"/>
                <a:gd name="connsiteY502" fmla="*/ 1018630 h 2311974"/>
                <a:gd name="connsiteX503" fmla="*/ 135155 w 1809181"/>
                <a:gd name="connsiteY503" fmla="*/ 1025924 h 2311974"/>
                <a:gd name="connsiteX504" fmla="*/ 147011 w 1809181"/>
                <a:gd name="connsiteY504" fmla="*/ 1021061 h 2311974"/>
                <a:gd name="connsiteX505" fmla="*/ 154124 w 1809181"/>
                <a:gd name="connsiteY505" fmla="*/ 1004044 h 2311974"/>
                <a:gd name="connsiteX506" fmla="*/ 208661 w 1809181"/>
                <a:gd name="connsiteY506" fmla="*/ 1006475 h 2311974"/>
                <a:gd name="connsiteX507" fmla="*/ 241857 w 1809181"/>
                <a:gd name="connsiteY507" fmla="*/ 1040510 h 2311974"/>
                <a:gd name="connsiteX508" fmla="*/ 244228 w 1809181"/>
                <a:gd name="connsiteY508" fmla="*/ 1028355 h 2311974"/>
                <a:gd name="connsiteX509" fmla="*/ 237114 w 1809181"/>
                <a:gd name="connsiteY509" fmla="*/ 1028355 h 2311974"/>
                <a:gd name="connsiteX510" fmla="*/ 234743 w 1809181"/>
                <a:gd name="connsiteY510" fmla="*/ 1021061 h 2311974"/>
                <a:gd name="connsiteX511" fmla="*/ 222888 w 1809181"/>
                <a:gd name="connsiteY511" fmla="*/ 1011337 h 2311974"/>
                <a:gd name="connsiteX512" fmla="*/ 227630 w 1809181"/>
                <a:gd name="connsiteY512" fmla="*/ 1004044 h 2311974"/>
                <a:gd name="connsiteX513" fmla="*/ 234743 w 1809181"/>
                <a:gd name="connsiteY513" fmla="*/ 1004044 h 2311974"/>
                <a:gd name="connsiteX514" fmla="*/ 237114 w 1809181"/>
                <a:gd name="connsiteY514" fmla="*/ 991888 h 2311974"/>
                <a:gd name="connsiteX515" fmla="*/ 256084 w 1809181"/>
                <a:gd name="connsiteY515" fmla="*/ 991888 h 2311974"/>
                <a:gd name="connsiteX516" fmla="*/ 258455 w 1809181"/>
                <a:gd name="connsiteY516" fmla="*/ 977302 h 2311974"/>
                <a:gd name="connsiteX517" fmla="*/ 265568 w 1809181"/>
                <a:gd name="connsiteY517" fmla="*/ 979733 h 2311974"/>
                <a:gd name="connsiteX518" fmla="*/ 275053 w 1809181"/>
                <a:gd name="connsiteY518" fmla="*/ 965146 h 2311974"/>
                <a:gd name="connsiteX519" fmla="*/ 296393 w 1809181"/>
                <a:gd name="connsiteY519" fmla="*/ 970008 h 2311974"/>
                <a:gd name="connsiteX520" fmla="*/ 296393 w 1809181"/>
                <a:gd name="connsiteY520" fmla="*/ 977302 h 2311974"/>
                <a:gd name="connsiteX521" fmla="*/ 317733 w 1809181"/>
                <a:gd name="connsiteY521" fmla="*/ 991888 h 2311974"/>
                <a:gd name="connsiteX522" fmla="*/ 317733 w 1809181"/>
                <a:gd name="connsiteY522" fmla="*/ 943266 h 2311974"/>
                <a:gd name="connsiteX523" fmla="*/ 329589 w 1809181"/>
                <a:gd name="connsiteY523" fmla="*/ 935973 h 2311974"/>
                <a:gd name="connsiteX524" fmla="*/ 336702 w 1809181"/>
                <a:gd name="connsiteY524" fmla="*/ 921386 h 2311974"/>
                <a:gd name="connsiteX525" fmla="*/ 353300 w 1809181"/>
                <a:gd name="connsiteY525" fmla="*/ 921386 h 2311974"/>
                <a:gd name="connsiteX526" fmla="*/ 358043 w 1809181"/>
                <a:gd name="connsiteY526" fmla="*/ 909231 h 2311974"/>
                <a:gd name="connsiteX527" fmla="*/ 386496 w 1809181"/>
                <a:gd name="connsiteY527" fmla="*/ 909231 h 2311974"/>
                <a:gd name="connsiteX528" fmla="*/ 386496 w 1809181"/>
                <a:gd name="connsiteY528" fmla="*/ 899507 h 2311974"/>
                <a:gd name="connsiteX529" fmla="*/ 374641 w 1809181"/>
                <a:gd name="connsiteY529" fmla="*/ 894644 h 2311974"/>
                <a:gd name="connsiteX530" fmla="*/ 384125 w 1809181"/>
                <a:gd name="connsiteY530" fmla="*/ 882489 h 2311974"/>
                <a:gd name="connsiteX531" fmla="*/ 367527 w 1809181"/>
                <a:gd name="connsiteY531" fmla="*/ 872764 h 2311974"/>
                <a:gd name="connsiteX532" fmla="*/ 374641 w 1809181"/>
                <a:gd name="connsiteY532" fmla="*/ 865471 h 2311974"/>
                <a:gd name="connsiteX533" fmla="*/ 379383 w 1809181"/>
                <a:gd name="connsiteY533" fmla="*/ 867902 h 2311974"/>
                <a:gd name="connsiteX534" fmla="*/ 384125 w 1809181"/>
                <a:gd name="connsiteY534" fmla="*/ 860609 h 2311974"/>
                <a:gd name="connsiteX535" fmla="*/ 379383 w 1809181"/>
                <a:gd name="connsiteY535" fmla="*/ 860609 h 2311974"/>
                <a:gd name="connsiteX536" fmla="*/ 391239 w 1809181"/>
                <a:gd name="connsiteY536" fmla="*/ 853316 h 2311974"/>
                <a:gd name="connsiteX537" fmla="*/ 393610 w 1809181"/>
                <a:gd name="connsiteY537" fmla="*/ 846022 h 2311974"/>
                <a:gd name="connsiteX538" fmla="*/ 400723 w 1809181"/>
                <a:gd name="connsiteY538" fmla="*/ 858178 h 2311974"/>
                <a:gd name="connsiteX539" fmla="*/ 407837 w 1809181"/>
                <a:gd name="connsiteY539" fmla="*/ 853316 h 2311974"/>
                <a:gd name="connsiteX540" fmla="*/ 407837 w 1809181"/>
                <a:gd name="connsiteY540" fmla="*/ 831436 h 2311974"/>
                <a:gd name="connsiteX541" fmla="*/ 414950 w 1809181"/>
                <a:gd name="connsiteY541" fmla="*/ 831436 h 2311974"/>
                <a:gd name="connsiteX542" fmla="*/ 414950 w 1809181"/>
                <a:gd name="connsiteY542" fmla="*/ 811987 h 2311974"/>
                <a:gd name="connsiteX543" fmla="*/ 422063 w 1809181"/>
                <a:gd name="connsiteY543" fmla="*/ 809556 h 2311974"/>
                <a:gd name="connsiteX544" fmla="*/ 429177 w 1809181"/>
                <a:gd name="connsiteY544" fmla="*/ 802263 h 2311974"/>
                <a:gd name="connsiteX545" fmla="*/ 445775 w 1809181"/>
                <a:gd name="connsiteY545" fmla="*/ 804694 h 2311974"/>
                <a:gd name="connsiteX546" fmla="*/ 445775 w 1809181"/>
                <a:gd name="connsiteY546" fmla="*/ 809556 h 2311974"/>
                <a:gd name="connsiteX547" fmla="*/ 452888 w 1809181"/>
                <a:gd name="connsiteY547" fmla="*/ 804694 h 2311974"/>
                <a:gd name="connsiteX548" fmla="*/ 460002 w 1809181"/>
                <a:gd name="connsiteY548" fmla="*/ 804694 h 2311974"/>
                <a:gd name="connsiteX549" fmla="*/ 460002 w 1809181"/>
                <a:gd name="connsiteY549" fmla="*/ 802263 h 2311974"/>
                <a:gd name="connsiteX550" fmla="*/ 474229 w 1809181"/>
                <a:gd name="connsiteY550" fmla="*/ 797400 h 2311974"/>
                <a:gd name="connsiteX551" fmla="*/ 469486 w 1809181"/>
                <a:gd name="connsiteY551" fmla="*/ 777952 h 2311974"/>
                <a:gd name="connsiteX552" fmla="*/ 462373 w 1809181"/>
                <a:gd name="connsiteY552" fmla="*/ 770658 h 2311974"/>
                <a:gd name="connsiteX553" fmla="*/ 467115 w 1809181"/>
                <a:gd name="connsiteY553" fmla="*/ 768227 h 2311974"/>
                <a:gd name="connsiteX554" fmla="*/ 493198 w 1809181"/>
                <a:gd name="connsiteY554" fmla="*/ 763365 h 2311974"/>
                <a:gd name="connsiteX555" fmla="*/ 535878 w 1809181"/>
                <a:gd name="connsiteY555" fmla="*/ 741485 h 2311974"/>
                <a:gd name="connsiteX556" fmla="*/ 524023 w 1809181"/>
                <a:gd name="connsiteY556" fmla="*/ 726899 h 2311974"/>
                <a:gd name="connsiteX557" fmla="*/ 469486 w 1809181"/>
                <a:gd name="connsiteY557" fmla="*/ 705019 h 2311974"/>
                <a:gd name="connsiteX558" fmla="*/ 493198 w 1809181"/>
                <a:gd name="connsiteY558" fmla="*/ 680708 h 2311974"/>
                <a:gd name="connsiteX559" fmla="*/ 500311 w 1809181"/>
                <a:gd name="connsiteY559" fmla="*/ 673414 h 2311974"/>
                <a:gd name="connsiteX560" fmla="*/ 528765 w 1809181"/>
                <a:gd name="connsiteY560" fmla="*/ 670983 h 2311974"/>
                <a:gd name="connsiteX561" fmla="*/ 616497 w 1809181"/>
                <a:gd name="connsiteY561" fmla="*/ 692863 h 2311974"/>
                <a:gd name="connsiteX562" fmla="*/ 630724 w 1809181"/>
                <a:gd name="connsiteY562" fmla="*/ 688001 h 2311974"/>
                <a:gd name="connsiteX563" fmla="*/ 630724 w 1809181"/>
                <a:gd name="connsiteY563" fmla="*/ 695294 h 2311974"/>
                <a:gd name="connsiteX564" fmla="*/ 640208 w 1809181"/>
                <a:gd name="connsiteY564" fmla="*/ 695294 h 2311974"/>
                <a:gd name="connsiteX565" fmla="*/ 644951 w 1809181"/>
                <a:gd name="connsiteY565" fmla="*/ 678277 h 2311974"/>
                <a:gd name="connsiteX566" fmla="*/ 652064 w 1809181"/>
                <a:gd name="connsiteY566" fmla="*/ 666121 h 2311974"/>
                <a:gd name="connsiteX567" fmla="*/ 663920 w 1809181"/>
                <a:gd name="connsiteY567" fmla="*/ 688001 h 2311974"/>
                <a:gd name="connsiteX568" fmla="*/ 671033 w 1809181"/>
                <a:gd name="connsiteY568" fmla="*/ 685570 h 2311974"/>
                <a:gd name="connsiteX569" fmla="*/ 685260 w 1809181"/>
                <a:gd name="connsiteY569" fmla="*/ 700156 h 2311974"/>
                <a:gd name="connsiteX570" fmla="*/ 685260 w 1809181"/>
                <a:gd name="connsiteY570" fmla="*/ 700156 h 2311974"/>
                <a:gd name="connsiteX571" fmla="*/ 671033 w 1809181"/>
                <a:gd name="connsiteY571" fmla="*/ 685570 h 2311974"/>
                <a:gd name="connsiteX572" fmla="*/ 663920 w 1809181"/>
                <a:gd name="connsiteY572" fmla="*/ 688001 h 2311974"/>
                <a:gd name="connsiteX573" fmla="*/ 652064 w 1809181"/>
                <a:gd name="connsiteY573" fmla="*/ 666121 h 2311974"/>
                <a:gd name="connsiteX574" fmla="*/ 652064 w 1809181"/>
                <a:gd name="connsiteY574" fmla="*/ 658827 h 2311974"/>
                <a:gd name="connsiteX575" fmla="*/ 673404 w 1809181"/>
                <a:gd name="connsiteY575" fmla="*/ 646672 h 2311974"/>
                <a:gd name="connsiteX576" fmla="*/ 666291 w 1809181"/>
                <a:gd name="connsiteY576" fmla="*/ 639379 h 2311974"/>
                <a:gd name="connsiteX577" fmla="*/ 697116 w 1809181"/>
                <a:gd name="connsiteY577" fmla="*/ 629654 h 2311974"/>
                <a:gd name="connsiteX578" fmla="*/ 692374 w 1809181"/>
                <a:gd name="connsiteY578" fmla="*/ 615068 h 2311974"/>
                <a:gd name="connsiteX579" fmla="*/ 659178 w 1809181"/>
                <a:gd name="connsiteY579" fmla="*/ 610205 h 2311974"/>
                <a:gd name="connsiteX580" fmla="*/ 656806 w 1809181"/>
                <a:gd name="connsiteY580" fmla="*/ 595619 h 2311974"/>
                <a:gd name="connsiteX581" fmla="*/ 666291 w 1809181"/>
                <a:gd name="connsiteY581" fmla="*/ 534841 h 2311974"/>
                <a:gd name="connsiteX582" fmla="*/ 656806 w 1809181"/>
                <a:gd name="connsiteY582" fmla="*/ 525117 h 2311974"/>
                <a:gd name="connsiteX583" fmla="*/ 656806 w 1809181"/>
                <a:gd name="connsiteY583" fmla="*/ 503237 h 2311974"/>
                <a:gd name="connsiteX584" fmla="*/ 640208 w 1809181"/>
                <a:gd name="connsiteY584" fmla="*/ 503237 h 2311974"/>
                <a:gd name="connsiteX585" fmla="*/ 644951 w 1809181"/>
                <a:gd name="connsiteY585" fmla="*/ 471633 h 2311974"/>
                <a:gd name="connsiteX586" fmla="*/ 637837 w 1809181"/>
                <a:gd name="connsiteY586" fmla="*/ 464340 h 2311974"/>
                <a:gd name="connsiteX587" fmla="*/ 640208 w 1809181"/>
                <a:gd name="connsiteY587" fmla="*/ 444891 h 2311974"/>
                <a:gd name="connsiteX588" fmla="*/ 659178 w 1809181"/>
                <a:gd name="connsiteY588" fmla="*/ 444891 h 2311974"/>
                <a:gd name="connsiteX589" fmla="*/ 678147 w 1809181"/>
                <a:gd name="connsiteY589" fmla="*/ 430304 h 2311974"/>
                <a:gd name="connsiteX590" fmla="*/ 680518 w 1809181"/>
                <a:gd name="connsiteY590" fmla="*/ 427873 h 2311974"/>
                <a:gd name="connsiteX591" fmla="*/ 659178 w 1809181"/>
                <a:gd name="connsiteY591" fmla="*/ 423011 h 2311974"/>
                <a:gd name="connsiteX592" fmla="*/ 666291 w 1809181"/>
                <a:gd name="connsiteY592" fmla="*/ 405993 h 2311974"/>
                <a:gd name="connsiteX593" fmla="*/ 692374 w 1809181"/>
                <a:gd name="connsiteY593" fmla="*/ 408424 h 2311974"/>
                <a:gd name="connsiteX594" fmla="*/ 687631 w 1809181"/>
                <a:gd name="connsiteY594" fmla="*/ 388975 h 2311974"/>
                <a:gd name="connsiteX595" fmla="*/ 687631 w 1809181"/>
                <a:gd name="connsiteY595" fmla="*/ 374389 h 2311974"/>
                <a:gd name="connsiteX596" fmla="*/ 704229 w 1809181"/>
                <a:gd name="connsiteY596" fmla="*/ 374389 h 2311974"/>
                <a:gd name="connsiteX597" fmla="*/ 706600 w 1809181"/>
                <a:gd name="connsiteY597" fmla="*/ 367096 h 2311974"/>
                <a:gd name="connsiteX598" fmla="*/ 713714 w 1809181"/>
                <a:gd name="connsiteY598" fmla="*/ 364665 h 2311974"/>
                <a:gd name="connsiteX599" fmla="*/ 711343 w 1809181"/>
                <a:gd name="connsiteY599" fmla="*/ 347647 h 2311974"/>
                <a:gd name="connsiteX600" fmla="*/ 739796 w 1809181"/>
                <a:gd name="connsiteY600" fmla="*/ 337922 h 2311974"/>
                <a:gd name="connsiteX601" fmla="*/ 727941 w 1809181"/>
                <a:gd name="connsiteY601" fmla="*/ 333060 h 2311974"/>
                <a:gd name="connsiteX602" fmla="*/ 725569 w 1809181"/>
                <a:gd name="connsiteY602" fmla="*/ 311180 h 2311974"/>
                <a:gd name="connsiteX603" fmla="*/ 718456 w 1809181"/>
                <a:gd name="connsiteY603" fmla="*/ 308749 h 2311974"/>
                <a:gd name="connsiteX604" fmla="*/ 725569 w 1809181"/>
                <a:gd name="connsiteY604" fmla="*/ 299025 h 2311974"/>
                <a:gd name="connsiteX605" fmla="*/ 725569 w 1809181"/>
                <a:gd name="connsiteY605" fmla="*/ 296594 h 2311974"/>
                <a:gd name="connsiteX606" fmla="*/ 713714 w 1809181"/>
                <a:gd name="connsiteY606" fmla="*/ 291732 h 2311974"/>
                <a:gd name="connsiteX607" fmla="*/ 704229 w 1809181"/>
                <a:gd name="connsiteY607" fmla="*/ 299025 h 2311974"/>
                <a:gd name="connsiteX608" fmla="*/ 692374 w 1809181"/>
                <a:gd name="connsiteY608" fmla="*/ 282007 h 2311974"/>
                <a:gd name="connsiteX609" fmla="*/ 706600 w 1809181"/>
                <a:gd name="connsiteY609" fmla="*/ 255265 h 2311974"/>
                <a:gd name="connsiteX610" fmla="*/ 713714 w 1809181"/>
                <a:gd name="connsiteY610" fmla="*/ 267421 h 2311974"/>
                <a:gd name="connsiteX611" fmla="*/ 732683 w 1809181"/>
                <a:gd name="connsiteY611" fmla="*/ 240679 h 2311974"/>
                <a:gd name="connsiteX612" fmla="*/ 742167 w 1809181"/>
                <a:gd name="connsiteY612" fmla="*/ 240679 h 2311974"/>
                <a:gd name="connsiteX613" fmla="*/ 742167 w 1809181"/>
                <a:gd name="connsiteY613" fmla="*/ 233385 h 2311974"/>
                <a:gd name="connsiteX614" fmla="*/ 720827 w 1809181"/>
                <a:gd name="connsiteY614" fmla="*/ 218799 h 2311974"/>
                <a:gd name="connsiteX615" fmla="*/ 727941 w 1809181"/>
                <a:gd name="connsiteY615" fmla="*/ 199350 h 2311974"/>
                <a:gd name="connsiteX616" fmla="*/ 754023 w 1809181"/>
                <a:gd name="connsiteY616" fmla="*/ 199350 h 2311974"/>
                <a:gd name="connsiteX617" fmla="*/ 761137 w 1809181"/>
                <a:gd name="connsiteY617" fmla="*/ 192057 h 2311974"/>
                <a:gd name="connsiteX618" fmla="*/ 732683 w 1809181"/>
                <a:gd name="connsiteY618" fmla="*/ 150728 h 2311974"/>
                <a:gd name="connsiteX619" fmla="*/ 742167 w 1809181"/>
                <a:gd name="connsiteY619" fmla="*/ 131279 h 2311974"/>
                <a:gd name="connsiteX620" fmla="*/ 775363 w 1809181"/>
                <a:gd name="connsiteY620" fmla="*/ 116693 h 2311974"/>
                <a:gd name="connsiteX621" fmla="*/ 780106 w 1809181"/>
                <a:gd name="connsiteY621" fmla="*/ 131279 h 2311974"/>
                <a:gd name="connsiteX622" fmla="*/ 801446 w 1809181"/>
                <a:gd name="connsiteY622" fmla="*/ 116693 h 2311974"/>
                <a:gd name="connsiteX623" fmla="*/ 796704 w 1809181"/>
                <a:gd name="connsiteY623" fmla="*/ 109399 h 2311974"/>
                <a:gd name="connsiteX624" fmla="*/ 813302 w 1809181"/>
                <a:gd name="connsiteY624" fmla="*/ 102106 h 2311974"/>
                <a:gd name="connsiteX625" fmla="*/ 813302 w 1809181"/>
                <a:gd name="connsiteY625" fmla="*/ 94813 h 2311974"/>
                <a:gd name="connsiteX626" fmla="*/ 822786 w 1809181"/>
                <a:gd name="connsiteY626" fmla="*/ 87519 h 2311974"/>
                <a:gd name="connsiteX627" fmla="*/ 808559 w 1809181"/>
                <a:gd name="connsiteY627" fmla="*/ 53484 h 2311974"/>
                <a:gd name="connsiteX628" fmla="*/ 806188 w 1809181"/>
                <a:gd name="connsiteY628" fmla="*/ 7293 h 2311974"/>
                <a:gd name="connsiteX629" fmla="*/ 848869 w 1809181"/>
                <a:gd name="connsiteY629" fmla="*/ 17018 h 2311974"/>
                <a:gd name="connsiteX630" fmla="*/ 870209 w 1809181"/>
                <a:gd name="connsiteY630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23712 w 1809181"/>
                <a:gd name="connsiteY430" fmla="*/ 1672596 h 2311974"/>
                <a:gd name="connsiteX431" fmla="*/ 18969 w 1809181"/>
                <a:gd name="connsiteY431" fmla="*/ 1643422 h 2311974"/>
                <a:gd name="connsiteX432" fmla="*/ 16598 w 1809181"/>
                <a:gd name="connsiteY432" fmla="*/ 1611818 h 2311974"/>
                <a:gd name="connsiteX433" fmla="*/ 23712 w 1809181"/>
                <a:gd name="connsiteY433" fmla="*/ 1611818 h 2311974"/>
                <a:gd name="connsiteX434" fmla="*/ 23712 w 1809181"/>
                <a:gd name="connsiteY434" fmla="*/ 1597232 h 2311974"/>
                <a:gd name="connsiteX435" fmla="*/ 16598 w 1809181"/>
                <a:gd name="connsiteY435" fmla="*/ 1582645 h 2311974"/>
                <a:gd name="connsiteX436" fmla="*/ 18969 w 1809181"/>
                <a:gd name="connsiteY436" fmla="*/ 1570489 h 2311974"/>
                <a:gd name="connsiteX437" fmla="*/ 18969 w 1809181"/>
                <a:gd name="connsiteY437" fmla="*/ 1553472 h 2311974"/>
                <a:gd name="connsiteX438" fmla="*/ 30825 w 1809181"/>
                <a:gd name="connsiteY438" fmla="*/ 1548610 h 2311974"/>
                <a:gd name="connsiteX439" fmla="*/ 30825 w 1809181"/>
                <a:gd name="connsiteY439" fmla="*/ 1541316 h 2311974"/>
                <a:gd name="connsiteX440" fmla="*/ 52165 w 1809181"/>
                <a:gd name="connsiteY440" fmla="*/ 1541316 h 2311974"/>
                <a:gd name="connsiteX441" fmla="*/ 47423 w 1809181"/>
                <a:gd name="connsiteY441" fmla="*/ 1541316 h 2311974"/>
                <a:gd name="connsiteX442" fmla="*/ 54537 w 1809181"/>
                <a:gd name="connsiteY442" fmla="*/ 1538885 h 2311974"/>
                <a:gd name="connsiteX443" fmla="*/ 59279 w 1809181"/>
                <a:gd name="connsiteY443" fmla="*/ 1546179 h 2311974"/>
                <a:gd name="connsiteX444" fmla="*/ 66392 w 1809181"/>
                <a:gd name="connsiteY444" fmla="*/ 1546179 h 2311974"/>
                <a:gd name="connsiteX445" fmla="*/ 80619 w 1809181"/>
                <a:gd name="connsiteY445" fmla="*/ 1553472 h 2311974"/>
                <a:gd name="connsiteX446" fmla="*/ 85361 w 1809181"/>
                <a:gd name="connsiteY446" fmla="*/ 1548610 h 2311974"/>
                <a:gd name="connsiteX447" fmla="*/ 94846 w 1809181"/>
                <a:gd name="connsiteY447" fmla="*/ 1560765 h 2311974"/>
                <a:gd name="connsiteX448" fmla="*/ 99588 w 1809181"/>
                <a:gd name="connsiteY448" fmla="*/ 1570489 h 2311974"/>
                <a:gd name="connsiteX449" fmla="*/ 106702 w 1809181"/>
                <a:gd name="connsiteY449" fmla="*/ 1568058 h 2311974"/>
                <a:gd name="connsiteX450" fmla="*/ 113815 w 1809181"/>
                <a:gd name="connsiteY450" fmla="*/ 1575352 h 2311974"/>
                <a:gd name="connsiteX451" fmla="*/ 128042 w 1809181"/>
                <a:gd name="connsiteY451" fmla="*/ 1570489 h 2311974"/>
                <a:gd name="connsiteX452" fmla="*/ 132784 w 1809181"/>
                <a:gd name="connsiteY452" fmla="*/ 1582645 h 2311974"/>
                <a:gd name="connsiteX453" fmla="*/ 154124 w 1809181"/>
                <a:gd name="connsiteY453" fmla="*/ 1587507 h 2311974"/>
                <a:gd name="connsiteX454" fmla="*/ 154124 w 1809181"/>
                <a:gd name="connsiteY454" fmla="*/ 1570489 h 2311974"/>
                <a:gd name="connsiteX455" fmla="*/ 163609 w 1809181"/>
                <a:gd name="connsiteY455" fmla="*/ 1570489 h 2311974"/>
                <a:gd name="connsiteX456" fmla="*/ 173094 w 1809181"/>
                <a:gd name="connsiteY456" fmla="*/ 1553472 h 2311974"/>
                <a:gd name="connsiteX457" fmla="*/ 161238 w 1809181"/>
                <a:gd name="connsiteY457" fmla="*/ 1473246 h 2311974"/>
                <a:gd name="connsiteX458" fmla="*/ 168351 w 1809181"/>
                <a:gd name="connsiteY458" fmla="*/ 1478108 h 2311974"/>
                <a:gd name="connsiteX459" fmla="*/ 173094 w 1809181"/>
                <a:gd name="connsiteY459" fmla="*/ 1465952 h 2311974"/>
                <a:gd name="connsiteX460" fmla="*/ 180207 w 1809181"/>
                <a:gd name="connsiteY460" fmla="*/ 1470814 h 2311974"/>
                <a:gd name="connsiteX461" fmla="*/ 180207 w 1809181"/>
                <a:gd name="connsiteY461" fmla="*/ 1465952 h 2311974"/>
                <a:gd name="connsiteX462" fmla="*/ 194434 w 1809181"/>
                <a:gd name="connsiteY462" fmla="*/ 1465952 h 2311974"/>
                <a:gd name="connsiteX463" fmla="*/ 180207 w 1809181"/>
                <a:gd name="connsiteY463" fmla="*/ 1376002 h 2311974"/>
                <a:gd name="connsiteX464" fmla="*/ 161238 w 1809181"/>
                <a:gd name="connsiteY464" fmla="*/ 1380864 h 2311974"/>
                <a:gd name="connsiteX465" fmla="*/ 161238 w 1809181"/>
                <a:gd name="connsiteY465" fmla="*/ 1373571 h 2311974"/>
                <a:gd name="connsiteX466" fmla="*/ 135155 w 1809181"/>
                <a:gd name="connsiteY466" fmla="*/ 1373571 h 2311974"/>
                <a:gd name="connsiteX467" fmla="*/ 132784 w 1809181"/>
                <a:gd name="connsiteY467" fmla="*/ 1346829 h 2311974"/>
                <a:gd name="connsiteX468" fmla="*/ 132784 w 1809181"/>
                <a:gd name="connsiteY468" fmla="*/ 1334673 h 2311974"/>
                <a:gd name="connsiteX469" fmla="*/ 139898 w 1809181"/>
                <a:gd name="connsiteY469" fmla="*/ 1327380 h 2311974"/>
                <a:gd name="connsiteX470" fmla="*/ 135155 w 1809181"/>
                <a:gd name="connsiteY470" fmla="*/ 1305500 h 2311974"/>
                <a:gd name="connsiteX471" fmla="*/ 142269 w 1809181"/>
                <a:gd name="connsiteY471" fmla="*/ 1303069 h 2311974"/>
                <a:gd name="connsiteX472" fmla="*/ 139898 w 1809181"/>
                <a:gd name="connsiteY472" fmla="*/ 1298207 h 2311974"/>
                <a:gd name="connsiteX473" fmla="*/ 142269 w 1809181"/>
                <a:gd name="connsiteY473" fmla="*/ 1295775 h 2311974"/>
                <a:gd name="connsiteX474" fmla="*/ 149382 w 1809181"/>
                <a:gd name="connsiteY474" fmla="*/ 1295775 h 2311974"/>
                <a:gd name="connsiteX475" fmla="*/ 149382 w 1809181"/>
                <a:gd name="connsiteY475" fmla="*/ 1276327 h 2311974"/>
                <a:gd name="connsiteX476" fmla="*/ 142269 w 1809181"/>
                <a:gd name="connsiteY476" fmla="*/ 1276327 h 2311974"/>
                <a:gd name="connsiteX477" fmla="*/ 142269 w 1809181"/>
                <a:gd name="connsiteY477" fmla="*/ 1247154 h 2311974"/>
                <a:gd name="connsiteX478" fmla="*/ 154124 w 1809181"/>
                <a:gd name="connsiteY478" fmla="*/ 1242291 h 2311974"/>
                <a:gd name="connsiteX479" fmla="*/ 149382 w 1809181"/>
                <a:gd name="connsiteY479" fmla="*/ 1220411 h 2311974"/>
                <a:gd name="connsiteX480" fmla="*/ 180207 w 1809181"/>
                <a:gd name="connsiteY480" fmla="*/ 1215549 h 2311974"/>
                <a:gd name="connsiteX481" fmla="*/ 175465 w 1809181"/>
                <a:gd name="connsiteY481" fmla="*/ 1198532 h 2311974"/>
                <a:gd name="connsiteX482" fmla="*/ 161238 w 1809181"/>
                <a:gd name="connsiteY482" fmla="*/ 1193669 h 2311974"/>
                <a:gd name="connsiteX483" fmla="*/ 154124 w 1809181"/>
                <a:gd name="connsiteY483" fmla="*/ 1179083 h 2311974"/>
                <a:gd name="connsiteX484" fmla="*/ 132784 w 1809181"/>
                <a:gd name="connsiteY484" fmla="*/ 1179083 h 2311974"/>
                <a:gd name="connsiteX485" fmla="*/ 128042 w 1809181"/>
                <a:gd name="connsiteY485" fmla="*/ 1157203 h 2311974"/>
                <a:gd name="connsiteX486" fmla="*/ 118557 w 1809181"/>
                <a:gd name="connsiteY486" fmla="*/ 1157203 h 2311974"/>
                <a:gd name="connsiteX487" fmla="*/ 99588 w 1809181"/>
                <a:gd name="connsiteY487" fmla="*/ 1157203 h 2311974"/>
                <a:gd name="connsiteX488" fmla="*/ 94846 w 1809181"/>
                <a:gd name="connsiteY488" fmla="*/ 1132892 h 2311974"/>
                <a:gd name="connsiteX489" fmla="*/ 87732 w 1809181"/>
                <a:gd name="connsiteY489" fmla="*/ 1115874 h 2311974"/>
                <a:gd name="connsiteX490" fmla="*/ 85361 w 1809181"/>
                <a:gd name="connsiteY490" fmla="*/ 1084270 h 2311974"/>
                <a:gd name="connsiteX491" fmla="*/ 92475 w 1809181"/>
                <a:gd name="connsiteY491" fmla="*/ 1084270 h 2311974"/>
                <a:gd name="connsiteX492" fmla="*/ 94846 w 1809181"/>
                <a:gd name="connsiteY492" fmla="*/ 1074546 h 2311974"/>
                <a:gd name="connsiteX493" fmla="*/ 85361 w 1809181"/>
                <a:gd name="connsiteY493" fmla="*/ 1047803 h 2311974"/>
                <a:gd name="connsiteX494" fmla="*/ 80619 w 1809181"/>
                <a:gd name="connsiteY494" fmla="*/ 1025924 h 2311974"/>
                <a:gd name="connsiteX495" fmla="*/ 73506 w 1809181"/>
                <a:gd name="connsiteY495" fmla="*/ 1025924 h 2311974"/>
                <a:gd name="connsiteX496" fmla="*/ 71134 w 1809181"/>
                <a:gd name="connsiteY496" fmla="*/ 1021061 h 2311974"/>
                <a:gd name="connsiteX497" fmla="*/ 85361 w 1809181"/>
                <a:gd name="connsiteY497" fmla="*/ 999182 h 2311974"/>
                <a:gd name="connsiteX498" fmla="*/ 99588 w 1809181"/>
                <a:gd name="connsiteY498" fmla="*/ 1004044 h 2311974"/>
                <a:gd name="connsiteX499" fmla="*/ 101959 w 1809181"/>
                <a:gd name="connsiteY499" fmla="*/ 1011337 h 2311974"/>
                <a:gd name="connsiteX500" fmla="*/ 113815 w 1809181"/>
                <a:gd name="connsiteY500" fmla="*/ 1018630 h 2311974"/>
                <a:gd name="connsiteX501" fmla="*/ 132784 w 1809181"/>
                <a:gd name="connsiteY501" fmla="*/ 1018630 h 2311974"/>
                <a:gd name="connsiteX502" fmla="*/ 135155 w 1809181"/>
                <a:gd name="connsiteY502" fmla="*/ 1025924 h 2311974"/>
                <a:gd name="connsiteX503" fmla="*/ 147011 w 1809181"/>
                <a:gd name="connsiteY503" fmla="*/ 1021061 h 2311974"/>
                <a:gd name="connsiteX504" fmla="*/ 154124 w 1809181"/>
                <a:gd name="connsiteY504" fmla="*/ 1004044 h 2311974"/>
                <a:gd name="connsiteX505" fmla="*/ 208661 w 1809181"/>
                <a:gd name="connsiteY505" fmla="*/ 1006475 h 2311974"/>
                <a:gd name="connsiteX506" fmla="*/ 241857 w 1809181"/>
                <a:gd name="connsiteY506" fmla="*/ 1040510 h 2311974"/>
                <a:gd name="connsiteX507" fmla="*/ 244228 w 1809181"/>
                <a:gd name="connsiteY507" fmla="*/ 1028355 h 2311974"/>
                <a:gd name="connsiteX508" fmla="*/ 237114 w 1809181"/>
                <a:gd name="connsiteY508" fmla="*/ 1028355 h 2311974"/>
                <a:gd name="connsiteX509" fmla="*/ 234743 w 1809181"/>
                <a:gd name="connsiteY509" fmla="*/ 1021061 h 2311974"/>
                <a:gd name="connsiteX510" fmla="*/ 222888 w 1809181"/>
                <a:gd name="connsiteY510" fmla="*/ 1011337 h 2311974"/>
                <a:gd name="connsiteX511" fmla="*/ 227630 w 1809181"/>
                <a:gd name="connsiteY511" fmla="*/ 1004044 h 2311974"/>
                <a:gd name="connsiteX512" fmla="*/ 234743 w 1809181"/>
                <a:gd name="connsiteY512" fmla="*/ 1004044 h 2311974"/>
                <a:gd name="connsiteX513" fmla="*/ 237114 w 1809181"/>
                <a:gd name="connsiteY513" fmla="*/ 991888 h 2311974"/>
                <a:gd name="connsiteX514" fmla="*/ 256084 w 1809181"/>
                <a:gd name="connsiteY514" fmla="*/ 991888 h 2311974"/>
                <a:gd name="connsiteX515" fmla="*/ 258455 w 1809181"/>
                <a:gd name="connsiteY515" fmla="*/ 977302 h 2311974"/>
                <a:gd name="connsiteX516" fmla="*/ 265568 w 1809181"/>
                <a:gd name="connsiteY516" fmla="*/ 979733 h 2311974"/>
                <a:gd name="connsiteX517" fmla="*/ 275053 w 1809181"/>
                <a:gd name="connsiteY517" fmla="*/ 965146 h 2311974"/>
                <a:gd name="connsiteX518" fmla="*/ 296393 w 1809181"/>
                <a:gd name="connsiteY518" fmla="*/ 970008 h 2311974"/>
                <a:gd name="connsiteX519" fmla="*/ 296393 w 1809181"/>
                <a:gd name="connsiteY519" fmla="*/ 977302 h 2311974"/>
                <a:gd name="connsiteX520" fmla="*/ 317733 w 1809181"/>
                <a:gd name="connsiteY520" fmla="*/ 991888 h 2311974"/>
                <a:gd name="connsiteX521" fmla="*/ 317733 w 1809181"/>
                <a:gd name="connsiteY521" fmla="*/ 943266 h 2311974"/>
                <a:gd name="connsiteX522" fmla="*/ 329589 w 1809181"/>
                <a:gd name="connsiteY522" fmla="*/ 935973 h 2311974"/>
                <a:gd name="connsiteX523" fmla="*/ 336702 w 1809181"/>
                <a:gd name="connsiteY523" fmla="*/ 921386 h 2311974"/>
                <a:gd name="connsiteX524" fmla="*/ 353300 w 1809181"/>
                <a:gd name="connsiteY524" fmla="*/ 921386 h 2311974"/>
                <a:gd name="connsiteX525" fmla="*/ 358043 w 1809181"/>
                <a:gd name="connsiteY525" fmla="*/ 909231 h 2311974"/>
                <a:gd name="connsiteX526" fmla="*/ 386496 w 1809181"/>
                <a:gd name="connsiteY526" fmla="*/ 909231 h 2311974"/>
                <a:gd name="connsiteX527" fmla="*/ 386496 w 1809181"/>
                <a:gd name="connsiteY527" fmla="*/ 899507 h 2311974"/>
                <a:gd name="connsiteX528" fmla="*/ 374641 w 1809181"/>
                <a:gd name="connsiteY528" fmla="*/ 894644 h 2311974"/>
                <a:gd name="connsiteX529" fmla="*/ 384125 w 1809181"/>
                <a:gd name="connsiteY529" fmla="*/ 882489 h 2311974"/>
                <a:gd name="connsiteX530" fmla="*/ 367527 w 1809181"/>
                <a:gd name="connsiteY530" fmla="*/ 872764 h 2311974"/>
                <a:gd name="connsiteX531" fmla="*/ 374641 w 1809181"/>
                <a:gd name="connsiteY531" fmla="*/ 865471 h 2311974"/>
                <a:gd name="connsiteX532" fmla="*/ 379383 w 1809181"/>
                <a:gd name="connsiteY532" fmla="*/ 867902 h 2311974"/>
                <a:gd name="connsiteX533" fmla="*/ 384125 w 1809181"/>
                <a:gd name="connsiteY533" fmla="*/ 860609 h 2311974"/>
                <a:gd name="connsiteX534" fmla="*/ 379383 w 1809181"/>
                <a:gd name="connsiteY534" fmla="*/ 860609 h 2311974"/>
                <a:gd name="connsiteX535" fmla="*/ 391239 w 1809181"/>
                <a:gd name="connsiteY535" fmla="*/ 853316 h 2311974"/>
                <a:gd name="connsiteX536" fmla="*/ 393610 w 1809181"/>
                <a:gd name="connsiteY536" fmla="*/ 846022 h 2311974"/>
                <a:gd name="connsiteX537" fmla="*/ 400723 w 1809181"/>
                <a:gd name="connsiteY537" fmla="*/ 858178 h 2311974"/>
                <a:gd name="connsiteX538" fmla="*/ 407837 w 1809181"/>
                <a:gd name="connsiteY538" fmla="*/ 853316 h 2311974"/>
                <a:gd name="connsiteX539" fmla="*/ 407837 w 1809181"/>
                <a:gd name="connsiteY539" fmla="*/ 831436 h 2311974"/>
                <a:gd name="connsiteX540" fmla="*/ 414950 w 1809181"/>
                <a:gd name="connsiteY540" fmla="*/ 831436 h 2311974"/>
                <a:gd name="connsiteX541" fmla="*/ 414950 w 1809181"/>
                <a:gd name="connsiteY541" fmla="*/ 811987 h 2311974"/>
                <a:gd name="connsiteX542" fmla="*/ 422063 w 1809181"/>
                <a:gd name="connsiteY542" fmla="*/ 809556 h 2311974"/>
                <a:gd name="connsiteX543" fmla="*/ 429177 w 1809181"/>
                <a:gd name="connsiteY543" fmla="*/ 802263 h 2311974"/>
                <a:gd name="connsiteX544" fmla="*/ 445775 w 1809181"/>
                <a:gd name="connsiteY544" fmla="*/ 804694 h 2311974"/>
                <a:gd name="connsiteX545" fmla="*/ 445775 w 1809181"/>
                <a:gd name="connsiteY545" fmla="*/ 809556 h 2311974"/>
                <a:gd name="connsiteX546" fmla="*/ 452888 w 1809181"/>
                <a:gd name="connsiteY546" fmla="*/ 804694 h 2311974"/>
                <a:gd name="connsiteX547" fmla="*/ 460002 w 1809181"/>
                <a:gd name="connsiteY547" fmla="*/ 804694 h 2311974"/>
                <a:gd name="connsiteX548" fmla="*/ 460002 w 1809181"/>
                <a:gd name="connsiteY548" fmla="*/ 802263 h 2311974"/>
                <a:gd name="connsiteX549" fmla="*/ 474229 w 1809181"/>
                <a:gd name="connsiteY549" fmla="*/ 797400 h 2311974"/>
                <a:gd name="connsiteX550" fmla="*/ 469486 w 1809181"/>
                <a:gd name="connsiteY550" fmla="*/ 777952 h 2311974"/>
                <a:gd name="connsiteX551" fmla="*/ 462373 w 1809181"/>
                <a:gd name="connsiteY551" fmla="*/ 770658 h 2311974"/>
                <a:gd name="connsiteX552" fmla="*/ 467115 w 1809181"/>
                <a:gd name="connsiteY552" fmla="*/ 768227 h 2311974"/>
                <a:gd name="connsiteX553" fmla="*/ 493198 w 1809181"/>
                <a:gd name="connsiteY553" fmla="*/ 763365 h 2311974"/>
                <a:gd name="connsiteX554" fmla="*/ 535878 w 1809181"/>
                <a:gd name="connsiteY554" fmla="*/ 741485 h 2311974"/>
                <a:gd name="connsiteX555" fmla="*/ 524023 w 1809181"/>
                <a:gd name="connsiteY555" fmla="*/ 726899 h 2311974"/>
                <a:gd name="connsiteX556" fmla="*/ 469486 w 1809181"/>
                <a:gd name="connsiteY556" fmla="*/ 705019 h 2311974"/>
                <a:gd name="connsiteX557" fmla="*/ 493198 w 1809181"/>
                <a:gd name="connsiteY557" fmla="*/ 680708 h 2311974"/>
                <a:gd name="connsiteX558" fmla="*/ 500311 w 1809181"/>
                <a:gd name="connsiteY558" fmla="*/ 673414 h 2311974"/>
                <a:gd name="connsiteX559" fmla="*/ 528765 w 1809181"/>
                <a:gd name="connsiteY559" fmla="*/ 670983 h 2311974"/>
                <a:gd name="connsiteX560" fmla="*/ 616497 w 1809181"/>
                <a:gd name="connsiteY560" fmla="*/ 692863 h 2311974"/>
                <a:gd name="connsiteX561" fmla="*/ 630724 w 1809181"/>
                <a:gd name="connsiteY561" fmla="*/ 688001 h 2311974"/>
                <a:gd name="connsiteX562" fmla="*/ 630724 w 1809181"/>
                <a:gd name="connsiteY562" fmla="*/ 695294 h 2311974"/>
                <a:gd name="connsiteX563" fmla="*/ 640208 w 1809181"/>
                <a:gd name="connsiteY563" fmla="*/ 695294 h 2311974"/>
                <a:gd name="connsiteX564" fmla="*/ 644951 w 1809181"/>
                <a:gd name="connsiteY564" fmla="*/ 678277 h 2311974"/>
                <a:gd name="connsiteX565" fmla="*/ 652064 w 1809181"/>
                <a:gd name="connsiteY565" fmla="*/ 666121 h 2311974"/>
                <a:gd name="connsiteX566" fmla="*/ 663920 w 1809181"/>
                <a:gd name="connsiteY566" fmla="*/ 688001 h 2311974"/>
                <a:gd name="connsiteX567" fmla="*/ 671033 w 1809181"/>
                <a:gd name="connsiteY567" fmla="*/ 685570 h 2311974"/>
                <a:gd name="connsiteX568" fmla="*/ 685260 w 1809181"/>
                <a:gd name="connsiteY568" fmla="*/ 700156 h 2311974"/>
                <a:gd name="connsiteX569" fmla="*/ 685260 w 1809181"/>
                <a:gd name="connsiteY569" fmla="*/ 700156 h 2311974"/>
                <a:gd name="connsiteX570" fmla="*/ 671033 w 1809181"/>
                <a:gd name="connsiteY570" fmla="*/ 685570 h 2311974"/>
                <a:gd name="connsiteX571" fmla="*/ 663920 w 1809181"/>
                <a:gd name="connsiteY571" fmla="*/ 688001 h 2311974"/>
                <a:gd name="connsiteX572" fmla="*/ 652064 w 1809181"/>
                <a:gd name="connsiteY572" fmla="*/ 666121 h 2311974"/>
                <a:gd name="connsiteX573" fmla="*/ 652064 w 1809181"/>
                <a:gd name="connsiteY573" fmla="*/ 658827 h 2311974"/>
                <a:gd name="connsiteX574" fmla="*/ 673404 w 1809181"/>
                <a:gd name="connsiteY574" fmla="*/ 646672 h 2311974"/>
                <a:gd name="connsiteX575" fmla="*/ 666291 w 1809181"/>
                <a:gd name="connsiteY575" fmla="*/ 639379 h 2311974"/>
                <a:gd name="connsiteX576" fmla="*/ 697116 w 1809181"/>
                <a:gd name="connsiteY576" fmla="*/ 629654 h 2311974"/>
                <a:gd name="connsiteX577" fmla="*/ 692374 w 1809181"/>
                <a:gd name="connsiteY577" fmla="*/ 615068 h 2311974"/>
                <a:gd name="connsiteX578" fmla="*/ 659178 w 1809181"/>
                <a:gd name="connsiteY578" fmla="*/ 610205 h 2311974"/>
                <a:gd name="connsiteX579" fmla="*/ 656806 w 1809181"/>
                <a:gd name="connsiteY579" fmla="*/ 595619 h 2311974"/>
                <a:gd name="connsiteX580" fmla="*/ 666291 w 1809181"/>
                <a:gd name="connsiteY580" fmla="*/ 534841 h 2311974"/>
                <a:gd name="connsiteX581" fmla="*/ 656806 w 1809181"/>
                <a:gd name="connsiteY581" fmla="*/ 525117 h 2311974"/>
                <a:gd name="connsiteX582" fmla="*/ 656806 w 1809181"/>
                <a:gd name="connsiteY582" fmla="*/ 503237 h 2311974"/>
                <a:gd name="connsiteX583" fmla="*/ 640208 w 1809181"/>
                <a:gd name="connsiteY583" fmla="*/ 503237 h 2311974"/>
                <a:gd name="connsiteX584" fmla="*/ 644951 w 1809181"/>
                <a:gd name="connsiteY584" fmla="*/ 471633 h 2311974"/>
                <a:gd name="connsiteX585" fmla="*/ 637837 w 1809181"/>
                <a:gd name="connsiteY585" fmla="*/ 464340 h 2311974"/>
                <a:gd name="connsiteX586" fmla="*/ 640208 w 1809181"/>
                <a:gd name="connsiteY586" fmla="*/ 444891 h 2311974"/>
                <a:gd name="connsiteX587" fmla="*/ 659178 w 1809181"/>
                <a:gd name="connsiteY587" fmla="*/ 444891 h 2311974"/>
                <a:gd name="connsiteX588" fmla="*/ 678147 w 1809181"/>
                <a:gd name="connsiteY588" fmla="*/ 430304 h 2311974"/>
                <a:gd name="connsiteX589" fmla="*/ 680518 w 1809181"/>
                <a:gd name="connsiteY589" fmla="*/ 427873 h 2311974"/>
                <a:gd name="connsiteX590" fmla="*/ 659178 w 1809181"/>
                <a:gd name="connsiteY590" fmla="*/ 423011 h 2311974"/>
                <a:gd name="connsiteX591" fmla="*/ 666291 w 1809181"/>
                <a:gd name="connsiteY591" fmla="*/ 405993 h 2311974"/>
                <a:gd name="connsiteX592" fmla="*/ 692374 w 1809181"/>
                <a:gd name="connsiteY592" fmla="*/ 408424 h 2311974"/>
                <a:gd name="connsiteX593" fmla="*/ 687631 w 1809181"/>
                <a:gd name="connsiteY593" fmla="*/ 388975 h 2311974"/>
                <a:gd name="connsiteX594" fmla="*/ 687631 w 1809181"/>
                <a:gd name="connsiteY594" fmla="*/ 374389 h 2311974"/>
                <a:gd name="connsiteX595" fmla="*/ 704229 w 1809181"/>
                <a:gd name="connsiteY595" fmla="*/ 374389 h 2311974"/>
                <a:gd name="connsiteX596" fmla="*/ 706600 w 1809181"/>
                <a:gd name="connsiteY596" fmla="*/ 367096 h 2311974"/>
                <a:gd name="connsiteX597" fmla="*/ 713714 w 1809181"/>
                <a:gd name="connsiteY597" fmla="*/ 364665 h 2311974"/>
                <a:gd name="connsiteX598" fmla="*/ 711343 w 1809181"/>
                <a:gd name="connsiteY598" fmla="*/ 347647 h 2311974"/>
                <a:gd name="connsiteX599" fmla="*/ 739796 w 1809181"/>
                <a:gd name="connsiteY599" fmla="*/ 337922 h 2311974"/>
                <a:gd name="connsiteX600" fmla="*/ 727941 w 1809181"/>
                <a:gd name="connsiteY600" fmla="*/ 333060 h 2311974"/>
                <a:gd name="connsiteX601" fmla="*/ 725569 w 1809181"/>
                <a:gd name="connsiteY601" fmla="*/ 311180 h 2311974"/>
                <a:gd name="connsiteX602" fmla="*/ 718456 w 1809181"/>
                <a:gd name="connsiteY602" fmla="*/ 308749 h 2311974"/>
                <a:gd name="connsiteX603" fmla="*/ 725569 w 1809181"/>
                <a:gd name="connsiteY603" fmla="*/ 299025 h 2311974"/>
                <a:gd name="connsiteX604" fmla="*/ 725569 w 1809181"/>
                <a:gd name="connsiteY604" fmla="*/ 296594 h 2311974"/>
                <a:gd name="connsiteX605" fmla="*/ 713714 w 1809181"/>
                <a:gd name="connsiteY605" fmla="*/ 291732 h 2311974"/>
                <a:gd name="connsiteX606" fmla="*/ 704229 w 1809181"/>
                <a:gd name="connsiteY606" fmla="*/ 299025 h 2311974"/>
                <a:gd name="connsiteX607" fmla="*/ 692374 w 1809181"/>
                <a:gd name="connsiteY607" fmla="*/ 282007 h 2311974"/>
                <a:gd name="connsiteX608" fmla="*/ 706600 w 1809181"/>
                <a:gd name="connsiteY608" fmla="*/ 255265 h 2311974"/>
                <a:gd name="connsiteX609" fmla="*/ 713714 w 1809181"/>
                <a:gd name="connsiteY609" fmla="*/ 267421 h 2311974"/>
                <a:gd name="connsiteX610" fmla="*/ 732683 w 1809181"/>
                <a:gd name="connsiteY610" fmla="*/ 240679 h 2311974"/>
                <a:gd name="connsiteX611" fmla="*/ 742167 w 1809181"/>
                <a:gd name="connsiteY611" fmla="*/ 240679 h 2311974"/>
                <a:gd name="connsiteX612" fmla="*/ 742167 w 1809181"/>
                <a:gd name="connsiteY612" fmla="*/ 233385 h 2311974"/>
                <a:gd name="connsiteX613" fmla="*/ 720827 w 1809181"/>
                <a:gd name="connsiteY613" fmla="*/ 218799 h 2311974"/>
                <a:gd name="connsiteX614" fmla="*/ 727941 w 1809181"/>
                <a:gd name="connsiteY614" fmla="*/ 199350 h 2311974"/>
                <a:gd name="connsiteX615" fmla="*/ 754023 w 1809181"/>
                <a:gd name="connsiteY615" fmla="*/ 199350 h 2311974"/>
                <a:gd name="connsiteX616" fmla="*/ 761137 w 1809181"/>
                <a:gd name="connsiteY616" fmla="*/ 192057 h 2311974"/>
                <a:gd name="connsiteX617" fmla="*/ 732683 w 1809181"/>
                <a:gd name="connsiteY617" fmla="*/ 150728 h 2311974"/>
                <a:gd name="connsiteX618" fmla="*/ 742167 w 1809181"/>
                <a:gd name="connsiteY618" fmla="*/ 131279 h 2311974"/>
                <a:gd name="connsiteX619" fmla="*/ 775363 w 1809181"/>
                <a:gd name="connsiteY619" fmla="*/ 116693 h 2311974"/>
                <a:gd name="connsiteX620" fmla="*/ 780106 w 1809181"/>
                <a:gd name="connsiteY620" fmla="*/ 131279 h 2311974"/>
                <a:gd name="connsiteX621" fmla="*/ 801446 w 1809181"/>
                <a:gd name="connsiteY621" fmla="*/ 116693 h 2311974"/>
                <a:gd name="connsiteX622" fmla="*/ 796704 w 1809181"/>
                <a:gd name="connsiteY622" fmla="*/ 109399 h 2311974"/>
                <a:gd name="connsiteX623" fmla="*/ 813302 w 1809181"/>
                <a:gd name="connsiteY623" fmla="*/ 102106 h 2311974"/>
                <a:gd name="connsiteX624" fmla="*/ 813302 w 1809181"/>
                <a:gd name="connsiteY624" fmla="*/ 94813 h 2311974"/>
                <a:gd name="connsiteX625" fmla="*/ 822786 w 1809181"/>
                <a:gd name="connsiteY625" fmla="*/ 87519 h 2311974"/>
                <a:gd name="connsiteX626" fmla="*/ 808559 w 1809181"/>
                <a:gd name="connsiteY626" fmla="*/ 53484 h 2311974"/>
                <a:gd name="connsiteX627" fmla="*/ 806188 w 1809181"/>
                <a:gd name="connsiteY627" fmla="*/ 7293 h 2311974"/>
                <a:gd name="connsiteX628" fmla="*/ 848869 w 1809181"/>
                <a:gd name="connsiteY628" fmla="*/ 17018 h 2311974"/>
                <a:gd name="connsiteX629" fmla="*/ 870209 w 1809181"/>
                <a:gd name="connsiteY629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23712 w 1809181"/>
                <a:gd name="connsiteY430" fmla="*/ 1672596 h 2311974"/>
                <a:gd name="connsiteX431" fmla="*/ 18969 w 1809181"/>
                <a:gd name="connsiteY431" fmla="*/ 1643422 h 2311974"/>
                <a:gd name="connsiteX432" fmla="*/ 16598 w 1809181"/>
                <a:gd name="connsiteY432" fmla="*/ 1611818 h 2311974"/>
                <a:gd name="connsiteX433" fmla="*/ 23712 w 1809181"/>
                <a:gd name="connsiteY433" fmla="*/ 1611818 h 2311974"/>
                <a:gd name="connsiteX434" fmla="*/ 23712 w 1809181"/>
                <a:gd name="connsiteY434" fmla="*/ 1597232 h 2311974"/>
                <a:gd name="connsiteX435" fmla="*/ 18969 w 1809181"/>
                <a:gd name="connsiteY435" fmla="*/ 1570489 h 2311974"/>
                <a:gd name="connsiteX436" fmla="*/ 18969 w 1809181"/>
                <a:gd name="connsiteY436" fmla="*/ 1553472 h 2311974"/>
                <a:gd name="connsiteX437" fmla="*/ 30825 w 1809181"/>
                <a:gd name="connsiteY437" fmla="*/ 1548610 h 2311974"/>
                <a:gd name="connsiteX438" fmla="*/ 30825 w 1809181"/>
                <a:gd name="connsiteY438" fmla="*/ 1541316 h 2311974"/>
                <a:gd name="connsiteX439" fmla="*/ 52165 w 1809181"/>
                <a:gd name="connsiteY439" fmla="*/ 1541316 h 2311974"/>
                <a:gd name="connsiteX440" fmla="*/ 47423 w 1809181"/>
                <a:gd name="connsiteY440" fmla="*/ 1541316 h 2311974"/>
                <a:gd name="connsiteX441" fmla="*/ 54537 w 1809181"/>
                <a:gd name="connsiteY441" fmla="*/ 1538885 h 2311974"/>
                <a:gd name="connsiteX442" fmla="*/ 59279 w 1809181"/>
                <a:gd name="connsiteY442" fmla="*/ 1546179 h 2311974"/>
                <a:gd name="connsiteX443" fmla="*/ 66392 w 1809181"/>
                <a:gd name="connsiteY443" fmla="*/ 1546179 h 2311974"/>
                <a:gd name="connsiteX444" fmla="*/ 80619 w 1809181"/>
                <a:gd name="connsiteY444" fmla="*/ 1553472 h 2311974"/>
                <a:gd name="connsiteX445" fmla="*/ 85361 w 1809181"/>
                <a:gd name="connsiteY445" fmla="*/ 1548610 h 2311974"/>
                <a:gd name="connsiteX446" fmla="*/ 94846 w 1809181"/>
                <a:gd name="connsiteY446" fmla="*/ 1560765 h 2311974"/>
                <a:gd name="connsiteX447" fmla="*/ 99588 w 1809181"/>
                <a:gd name="connsiteY447" fmla="*/ 1570489 h 2311974"/>
                <a:gd name="connsiteX448" fmla="*/ 106702 w 1809181"/>
                <a:gd name="connsiteY448" fmla="*/ 1568058 h 2311974"/>
                <a:gd name="connsiteX449" fmla="*/ 113815 w 1809181"/>
                <a:gd name="connsiteY449" fmla="*/ 1575352 h 2311974"/>
                <a:gd name="connsiteX450" fmla="*/ 128042 w 1809181"/>
                <a:gd name="connsiteY450" fmla="*/ 1570489 h 2311974"/>
                <a:gd name="connsiteX451" fmla="*/ 132784 w 1809181"/>
                <a:gd name="connsiteY451" fmla="*/ 1582645 h 2311974"/>
                <a:gd name="connsiteX452" fmla="*/ 154124 w 1809181"/>
                <a:gd name="connsiteY452" fmla="*/ 1587507 h 2311974"/>
                <a:gd name="connsiteX453" fmla="*/ 154124 w 1809181"/>
                <a:gd name="connsiteY453" fmla="*/ 1570489 h 2311974"/>
                <a:gd name="connsiteX454" fmla="*/ 163609 w 1809181"/>
                <a:gd name="connsiteY454" fmla="*/ 1570489 h 2311974"/>
                <a:gd name="connsiteX455" fmla="*/ 173094 w 1809181"/>
                <a:gd name="connsiteY455" fmla="*/ 1553472 h 2311974"/>
                <a:gd name="connsiteX456" fmla="*/ 161238 w 1809181"/>
                <a:gd name="connsiteY456" fmla="*/ 1473246 h 2311974"/>
                <a:gd name="connsiteX457" fmla="*/ 168351 w 1809181"/>
                <a:gd name="connsiteY457" fmla="*/ 1478108 h 2311974"/>
                <a:gd name="connsiteX458" fmla="*/ 173094 w 1809181"/>
                <a:gd name="connsiteY458" fmla="*/ 1465952 h 2311974"/>
                <a:gd name="connsiteX459" fmla="*/ 180207 w 1809181"/>
                <a:gd name="connsiteY459" fmla="*/ 1470814 h 2311974"/>
                <a:gd name="connsiteX460" fmla="*/ 180207 w 1809181"/>
                <a:gd name="connsiteY460" fmla="*/ 1465952 h 2311974"/>
                <a:gd name="connsiteX461" fmla="*/ 194434 w 1809181"/>
                <a:gd name="connsiteY461" fmla="*/ 1465952 h 2311974"/>
                <a:gd name="connsiteX462" fmla="*/ 180207 w 1809181"/>
                <a:gd name="connsiteY462" fmla="*/ 1376002 h 2311974"/>
                <a:gd name="connsiteX463" fmla="*/ 161238 w 1809181"/>
                <a:gd name="connsiteY463" fmla="*/ 1380864 h 2311974"/>
                <a:gd name="connsiteX464" fmla="*/ 161238 w 1809181"/>
                <a:gd name="connsiteY464" fmla="*/ 1373571 h 2311974"/>
                <a:gd name="connsiteX465" fmla="*/ 135155 w 1809181"/>
                <a:gd name="connsiteY465" fmla="*/ 1373571 h 2311974"/>
                <a:gd name="connsiteX466" fmla="*/ 132784 w 1809181"/>
                <a:gd name="connsiteY466" fmla="*/ 1346829 h 2311974"/>
                <a:gd name="connsiteX467" fmla="*/ 132784 w 1809181"/>
                <a:gd name="connsiteY467" fmla="*/ 1334673 h 2311974"/>
                <a:gd name="connsiteX468" fmla="*/ 139898 w 1809181"/>
                <a:gd name="connsiteY468" fmla="*/ 1327380 h 2311974"/>
                <a:gd name="connsiteX469" fmla="*/ 135155 w 1809181"/>
                <a:gd name="connsiteY469" fmla="*/ 1305500 h 2311974"/>
                <a:gd name="connsiteX470" fmla="*/ 142269 w 1809181"/>
                <a:gd name="connsiteY470" fmla="*/ 1303069 h 2311974"/>
                <a:gd name="connsiteX471" fmla="*/ 139898 w 1809181"/>
                <a:gd name="connsiteY471" fmla="*/ 1298207 h 2311974"/>
                <a:gd name="connsiteX472" fmla="*/ 142269 w 1809181"/>
                <a:gd name="connsiteY472" fmla="*/ 1295775 h 2311974"/>
                <a:gd name="connsiteX473" fmla="*/ 149382 w 1809181"/>
                <a:gd name="connsiteY473" fmla="*/ 1295775 h 2311974"/>
                <a:gd name="connsiteX474" fmla="*/ 149382 w 1809181"/>
                <a:gd name="connsiteY474" fmla="*/ 1276327 h 2311974"/>
                <a:gd name="connsiteX475" fmla="*/ 142269 w 1809181"/>
                <a:gd name="connsiteY475" fmla="*/ 1276327 h 2311974"/>
                <a:gd name="connsiteX476" fmla="*/ 142269 w 1809181"/>
                <a:gd name="connsiteY476" fmla="*/ 1247154 h 2311974"/>
                <a:gd name="connsiteX477" fmla="*/ 154124 w 1809181"/>
                <a:gd name="connsiteY477" fmla="*/ 1242291 h 2311974"/>
                <a:gd name="connsiteX478" fmla="*/ 149382 w 1809181"/>
                <a:gd name="connsiteY478" fmla="*/ 1220411 h 2311974"/>
                <a:gd name="connsiteX479" fmla="*/ 180207 w 1809181"/>
                <a:gd name="connsiteY479" fmla="*/ 1215549 h 2311974"/>
                <a:gd name="connsiteX480" fmla="*/ 175465 w 1809181"/>
                <a:gd name="connsiteY480" fmla="*/ 1198532 h 2311974"/>
                <a:gd name="connsiteX481" fmla="*/ 161238 w 1809181"/>
                <a:gd name="connsiteY481" fmla="*/ 1193669 h 2311974"/>
                <a:gd name="connsiteX482" fmla="*/ 154124 w 1809181"/>
                <a:gd name="connsiteY482" fmla="*/ 1179083 h 2311974"/>
                <a:gd name="connsiteX483" fmla="*/ 132784 w 1809181"/>
                <a:gd name="connsiteY483" fmla="*/ 1179083 h 2311974"/>
                <a:gd name="connsiteX484" fmla="*/ 128042 w 1809181"/>
                <a:gd name="connsiteY484" fmla="*/ 1157203 h 2311974"/>
                <a:gd name="connsiteX485" fmla="*/ 118557 w 1809181"/>
                <a:gd name="connsiteY485" fmla="*/ 1157203 h 2311974"/>
                <a:gd name="connsiteX486" fmla="*/ 99588 w 1809181"/>
                <a:gd name="connsiteY486" fmla="*/ 1157203 h 2311974"/>
                <a:gd name="connsiteX487" fmla="*/ 94846 w 1809181"/>
                <a:gd name="connsiteY487" fmla="*/ 1132892 h 2311974"/>
                <a:gd name="connsiteX488" fmla="*/ 87732 w 1809181"/>
                <a:gd name="connsiteY488" fmla="*/ 1115874 h 2311974"/>
                <a:gd name="connsiteX489" fmla="*/ 85361 w 1809181"/>
                <a:gd name="connsiteY489" fmla="*/ 1084270 h 2311974"/>
                <a:gd name="connsiteX490" fmla="*/ 92475 w 1809181"/>
                <a:gd name="connsiteY490" fmla="*/ 1084270 h 2311974"/>
                <a:gd name="connsiteX491" fmla="*/ 94846 w 1809181"/>
                <a:gd name="connsiteY491" fmla="*/ 1074546 h 2311974"/>
                <a:gd name="connsiteX492" fmla="*/ 85361 w 1809181"/>
                <a:gd name="connsiteY492" fmla="*/ 1047803 h 2311974"/>
                <a:gd name="connsiteX493" fmla="*/ 80619 w 1809181"/>
                <a:gd name="connsiteY493" fmla="*/ 1025924 h 2311974"/>
                <a:gd name="connsiteX494" fmla="*/ 73506 w 1809181"/>
                <a:gd name="connsiteY494" fmla="*/ 1025924 h 2311974"/>
                <a:gd name="connsiteX495" fmla="*/ 71134 w 1809181"/>
                <a:gd name="connsiteY495" fmla="*/ 1021061 h 2311974"/>
                <a:gd name="connsiteX496" fmla="*/ 85361 w 1809181"/>
                <a:gd name="connsiteY496" fmla="*/ 999182 h 2311974"/>
                <a:gd name="connsiteX497" fmla="*/ 99588 w 1809181"/>
                <a:gd name="connsiteY497" fmla="*/ 1004044 h 2311974"/>
                <a:gd name="connsiteX498" fmla="*/ 101959 w 1809181"/>
                <a:gd name="connsiteY498" fmla="*/ 1011337 h 2311974"/>
                <a:gd name="connsiteX499" fmla="*/ 113815 w 1809181"/>
                <a:gd name="connsiteY499" fmla="*/ 1018630 h 2311974"/>
                <a:gd name="connsiteX500" fmla="*/ 132784 w 1809181"/>
                <a:gd name="connsiteY500" fmla="*/ 1018630 h 2311974"/>
                <a:gd name="connsiteX501" fmla="*/ 135155 w 1809181"/>
                <a:gd name="connsiteY501" fmla="*/ 1025924 h 2311974"/>
                <a:gd name="connsiteX502" fmla="*/ 147011 w 1809181"/>
                <a:gd name="connsiteY502" fmla="*/ 1021061 h 2311974"/>
                <a:gd name="connsiteX503" fmla="*/ 154124 w 1809181"/>
                <a:gd name="connsiteY503" fmla="*/ 1004044 h 2311974"/>
                <a:gd name="connsiteX504" fmla="*/ 208661 w 1809181"/>
                <a:gd name="connsiteY504" fmla="*/ 1006475 h 2311974"/>
                <a:gd name="connsiteX505" fmla="*/ 241857 w 1809181"/>
                <a:gd name="connsiteY505" fmla="*/ 1040510 h 2311974"/>
                <a:gd name="connsiteX506" fmla="*/ 244228 w 1809181"/>
                <a:gd name="connsiteY506" fmla="*/ 1028355 h 2311974"/>
                <a:gd name="connsiteX507" fmla="*/ 237114 w 1809181"/>
                <a:gd name="connsiteY507" fmla="*/ 1028355 h 2311974"/>
                <a:gd name="connsiteX508" fmla="*/ 234743 w 1809181"/>
                <a:gd name="connsiteY508" fmla="*/ 1021061 h 2311974"/>
                <a:gd name="connsiteX509" fmla="*/ 222888 w 1809181"/>
                <a:gd name="connsiteY509" fmla="*/ 1011337 h 2311974"/>
                <a:gd name="connsiteX510" fmla="*/ 227630 w 1809181"/>
                <a:gd name="connsiteY510" fmla="*/ 1004044 h 2311974"/>
                <a:gd name="connsiteX511" fmla="*/ 234743 w 1809181"/>
                <a:gd name="connsiteY511" fmla="*/ 1004044 h 2311974"/>
                <a:gd name="connsiteX512" fmla="*/ 237114 w 1809181"/>
                <a:gd name="connsiteY512" fmla="*/ 991888 h 2311974"/>
                <a:gd name="connsiteX513" fmla="*/ 256084 w 1809181"/>
                <a:gd name="connsiteY513" fmla="*/ 991888 h 2311974"/>
                <a:gd name="connsiteX514" fmla="*/ 258455 w 1809181"/>
                <a:gd name="connsiteY514" fmla="*/ 977302 h 2311974"/>
                <a:gd name="connsiteX515" fmla="*/ 265568 w 1809181"/>
                <a:gd name="connsiteY515" fmla="*/ 979733 h 2311974"/>
                <a:gd name="connsiteX516" fmla="*/ 275053 w 1809181"/>
                <a:gd name="connsiteY516" fmla="*/ 965146 h 2311974"/>
                <a:gd name="connsiteX517" fmla="*/ 296393 w 1809181"/>
                <a:gd name="connsiteY517" fmla="*/ 970008 h 2311974"/>
                <a:gd name="connsiteX518" fmla="*/ 296393 w 1809181"/>
                <a:gd name="connsiteY518" fmla="*/ 977302 h 2311974"/>
                <a:gd name="connsiteX519" fmla="*/ 317733 w 1809181"/>
                <a:gd name="connsiteY519" fmla="*/ 991888 h 2311974"/>
                <a:gd name="connsiteX520" fmla="*/ 317733 w 1809181"/>
                <a:gd name="connsiteY520" fmla="*/ 943266 h 2311974"/>
                <a:gd name="connsiteX521" fmla="*/ 329589 w 1809181"/>
                <a:gd name="connsiteY521" fmla="*/ 935973 h 2311974"/>
                <a:gd name="connsiteX522" fmla="*/ 336702 w 1809181"/>
                <a:gd name="connsiteY522" fmla="*/ 921386 h 2311974"/>
                <a:gd name="connsiteX523" fmla="*/ 353300 w 1809181"/>
                <a:gd name="connsiteY523" fmla="*/ 921386 h 2311974"/>
                <a:gd name="connsiteX524" fmla="*/ 358043 w 1809181"/>
                <a:gd name="connsiteY524" fmla="*/ 909231 h 2311974"/>
                <a:gd name="connsiteX525" fmla="*/ 386496 w 1809181"/>
                <a:gd name="connsiteY525" fmla="*/ 909231 h 2311974"/>
                <a:gd name="connsiteX526" fmla="*/ 386496 w 1809181"/>
                <a:gd name="connsiteY526" fmla="*/ 899507 h 2311974"/>
                <a:gd name="connsiteX527" fmla="*/ 374641 w 1809181"/>
                <a:gd name="connsiteY527" fmla="*/ 894644 h 2311974"/>
                <a:gd name="connsiteX528" fmla="*/ 384125 w 1809181"/>
                <a:gd name="connsiteY528" fmla="*/ 882489 h 2311974"/>
                <a:gd name="connsiteX529" fmla="*/ 367527 w 1809181"/>
                <a:gd name="connsiteY529" fmla="*/ 872764 h 2311974"/>
                <a:gd name="connsiteX530" fmla="*/ 374641 w 1809181"/>
                <a:gd name="connsiteY530" fmla="*/ 865471 h 2311974"/>
                <a:gd name="connsiteX531" fmla="*/ 379383 w 1809181"/>
                <a:gd name="connsiteY531" fmla="*/ 867902 h 2311974"/>
                <a:gd name="connsiteX532" fmla="*/ 384125 w 1809181"/>
                <a:gd name="connsiteY532" fmla="*/ 860609 h 2311974"/>
                <a:gd name="connsiteX533" fmla="*/ 379383 w 1809181"/>
                <a:gd name="connsiteY533" fmla="*/ 860609 h 2311974"/>
                <a:gd name="connsiteX534" fmla="*/ 391239 w 1809181"/>
                <a:gd name="connsiteY534" fmla="*/ 853316 h 2311974"/>
                <a:gd name="connsiteX535" fmla="*/ 393610 w 1809181"/>
                <a:gd name="connsiteY535" fmla="*/ 846022 h 2311974"/>
                <a:gd name="connsiteX536" fmla="*/ 400723 w 1809181"/>
                <a:gd name="connsiteY536" fmla="*/ 858178 h 2311974"/>
                <a:gd name="connsiteX537" fmla="*/ 407837 w 1809181"/>
                <a:gd name="connsiteY537" fmla="*/ 853316 h 2311974"/>
                <a:gd name="connsiteX538" fmla="*/ 407837 w 1809181"/>
                <a:gd name="connsiteY538" fmla="*/ 831436 h 2311974"/>
                <a:gd name="connsiteX539" fmla="*/ 414950 w 1809181"/>
                <a:gd name="connsiteY539" fmla="*/ 831436 h 2311974"/>
                <a:gd name="connsiteX540" fmla="*/ 414950 w 1809181"/>
                <a:gd name="connsiteY540" fmla="*/ 811987 h 2311974"/>
                <a:gd name="connsiteX541" fmla="*/ 422063 w 1809181"/>
                <a:gd name="connsiteY541" fmla="*/ 809556 h 2311974"/>
                <a:gd name="connsiteX542" fmla="*/ 429177 w 1809181"/>
                <a:gd name="connsiteY542" fmla="*/ 802263 h 2311974"/>
                <a:gd name="connsiteX543" fmla="*/ 445775 w 1809181"/>
                <a:gd name="connsiteY543" fmla="*/ 804694 h 2311974"/>
                <a:gd name="connsiteX544" fmla="*/ 445775 w 1809181"/>
                <a:gd name="connsiteY544" fmla="*/ 809556 h 2311974"/>
                <a:gd name="connsiteX545" fmla="*/ 452888 w 1809181"/>
                <a:gd name="connsiteY545" fmla="*/ 804694 h 2311974"/>
                <a:gd name="connsiteX546" fmla="*/ 460002 w 1809181"/>
                <a:gd name="connsiteY546" fmla="*/ 804694 h 2311974"/>
                <a:gd name="connsiteX547" fmla="*/ 460002 w 1809181"/>
                <a:gd name="connsiteY547" fmla="*/ 802263 h 2311974"/>
                <a:gd name="connsiteX548" fmla="*/ 474229 w 1809181"/>
                <a:gd name="connsiteY548" fmla="*/ 797400 h 2311974"/>
                <a:gd name="connsiteX549" fmla="*/ 469486 w 1809181"/>
                <a:gd name="connsiteY549" fmla="*/ 777952 h 2311974"/>
                <a:gd name="connsiteX550" fmla="*/ 462373 w 1809181"/>
                <a:gd name="connsiteY550" fmla="*/ 770658 h 2311974"/>
                <a:gd name="connsiteX551" fmla="*/ 467115 w 1809181"/>
                <a:gd name="connsiteY551" fmla="*/ 768227 h 2311974"/>
                <a:gd name="connsiteX552" fmla="*/ 493198 w 1809181"/>
                <a:gd name="connsiteY552" fmla="*/ 763365 h 2311974"/>
                <a:gd name="connsiteX553" fmla="*/ 535878 w 1809181"/>
                <a:gd name="connsiteY553" fmla="*/ 741485 h 2311974"/>
                <a:gd name="connsiteX554" fmla="*/ 524023 w 1809181"/>
                <a:gd name="connsiteY554" fmla="*/ 726899 h 2311974"/>
                <a:gd name="connsiteX555" fmla="*/ 469486 w 1809181"/>
                <a:gd name="connsiteY555" fmla="*/ 705019 h 2311974"/>
                <a:gd name="connsiteX556" fmla="*/ 493198 w 1809181"/>
                <a:gd name="connsiteY556" fmla="*/ 680708 h 2311974"/>
                <a:gd name="connsiteX557" fmla="*/ 500311 w 1809181"/>
                <a:gd name="connsiteY557" fmla="*/ 673414 h 2311974"/>
                <a:gd name="connsiteX558" fmla="*/ 528765 w 1809181"/>
                <a:gd name="connsiteY558" fmla="*/ 670983 h 2311974"/>
                <a:gd name="connsiteX559" fmla="*/ 616497 w 1809181"/>
                <a:gd name="connsiteY559" fmla="*/ 692863 h 2311974"/>
                <a:gd name="connsiteX560" fmla="*/ 630724 w 1809181"/>
                <a:gd name="connsiteY560" fmla="*/ 688001 h 2311974"/>
                <a:gd name="connsiteX561" fmla="*/ 630724 w 1809181"/>
                <a:gd name="connsiteY561" fmla="*/ 695294 h 2311974"/>
                <a:gd name="connsiteX562" fmla="*/ 640208 w 1809181"/>
                <a:gd name="connsiteY562" fmla="*/ 695294 h 2311974"/>
                <a:gd name="connsiteX563" fmla="*/ 644951 w 1809181"/>
                <a:gd name="connsiteY563" fmla="*/ 678277 h 2311974"/>
                <a:gd name="connsiteX564" fmla="*/ 652064 w 1809181"/>
                <a:gd name="connsiteY564" fmla="*/ 666121 h 2311974"/>
                <a:gd name="connsiteX565" fmla="*/ 663920 w 1809181"/>
                <a:gd name="connsiteY565" fmla="*/ 688001 h 2311974"/>
                <a:gd name="connsiteX566" fmla="*/ 671033 w 1809181"/>
                <a:gd name="connsiteY566" fmla="*/ 685570 h 2311974"/>
                <a:gd name="connsiteX567" fmla="*/ 685260 w 1809181"/>
                <a:gd name="connsiteY567" fmla="*/ 700156 h 2311974"/>
                <a:gd name="connsiteX568" fmla="*/ 685260 w 1809181"/>
                <a:gd name="connsiteY568" fmla="*/ 700156 h 2311974"/>
                <a:gd name="connsiteX569" fmla="*/ 671033 w 1809181"/>
                <a:gd name="connsiteY569" fmla="*/ 685570 h 2311974"/>
                <a:gd name="connsiteX570" fmla="*/ 663920 w 1809181"/>
                <a:gd name="connsiteY570" fmla="*/ 688001 h 2311974"/>
                <a:gd name="connsiteX571" fmla="*/ 652064 w 1809181"/>
                <a:gd name="connsiteY571" fmla="*/ 666121 h 2311974"/>
                <a:gd name="connsiteX572" fmla="*/ 652064 w 1809181"/>
                <a:gd name="connsiteY572" fmla="*/ 658827 h 2311974"/>
                <a:gd name="connsiteX573" fmla="*/ 673404 w 1809181"/>
                <a:gd name="connsiteY573" fmla="*/ 646672 h 2311974"/>
                <a:gd name="connsiteX574" fmla="*/ 666291 w 1809181"/>
                <a:gd name="connsiteY574" fmla="*/ 639379 h 2311974"/>
                <a:gd name="connsiteX575" fmla="*/ 697116 w 1809181"/>
                <a:gd name="connsiteY575" fmla="*/ 629654 h 2311974"/>
                <a:gd name="connsiteX576" fmla="*/ 692374 w 1809181"/>
                <a:gd name="connsiteY576" fmla="*/ 615068 h 2311974"/>
                <a:gd name="connsiteX577" fmla="*/ 659178 w 1809181"/>
                <a:gd name="connsiteY577" fmla="*/ 610205 h 2311974"/>
                <a:gd name="connsiteX578" fmla="*/ 656806 w 1809181"/>
                <a:gd name="connsiteY578" fmla="*/ 595619 h 2311974"/>
                <a:gd name="connsiteX579" fmla="*/ 666291 w 1809181"/>
                <a:gd name="connsiteY579" fmla="*/ 534841 h 2311974"/>
                <a:gd name="connsiteX580" fmla="*/ 656806 w 1809181"/>
                <a:gd name="connsiteY580" fmla="*/ 525117 h 2311974"/>
                <a:gd name="connsiteX581" fmla="*/ 656806 w 1809181"/>
                <a:gd name="connsiteY581" fmla="*/ 503237 h 2311974"/>
                <a:gd name="connsiteX582" fmla="*/ 640208 w 1809181"/>
                <a:gd name="connsiteY582" fmla="*/ 503237 h 2311974"/>
                <a:gd name="connsiteX583" fmla="*/ 644951 w 1809181"/>
                <a:gd name="connsiteY583" fmla="*/ 471633 h 2311974"/>
                <a:gd name="connsiteX584" fmla="*/ 637837 w 1809181"/>
                <a:gd name="connsiteY584" fmla="*/ 464340 h 2311974"/>
                <a:gd name="connsiteX585" fmla="*/ 640208 w 1809181"/>
                <a:gd name="connsiteY585" fmla="*/ 444891 h 2311974"/>
                <a:gd name="connsiteX586" fmla="*/ 659178 w 1809181"/>
                <a:gd name="connsiteY586" fmla="*/ 444891 h 2311974"/>
                <a:gd name="connsiteX587" fmla="*/ 678147 w 1809181"/>
                <a:gd name="connsiteY587" fmla="*/ 430304 h 2311974"/>
                <a:gd name="connsiteX588" fmla="*/ 680518 w 1809181"/>
                <a:gd name="connsiteY588" fmla="*/ 427873 h 2311974"/>
                <a:gd name="connsiteX589" fmla="*/ 659178 w 1809181"/>
                <a:gd name="connsiteY589" fmla="*/ 423011 h 2311974"/>
                <a:gd name="connsiteX590" fmla="*/ 666291 w 1809181"/>
                <a:gd name="connsiteY590" fmla="*/ 405993 h 2311974"/>
                <a:gd name="connsiteX591" fmla="*/ 692374 w 1809181"/>
                <a:gd name="connsiteY591" fmla="*/ 408424 h 2311974"/>
                <a:gd name="connsiteX592" fmla="*/ 687631 w 1809181"/>
                <a:gd name="connsiteY592" fmla="*/ 388975 h 2311974"/>
                <a:gd name="connsiteX593" fmla="*/ 687631 w 1809181"/>
                <a:gd name="connsiteY593" fmla="*/ 374389 h 2311974"/>
                <a:gd name="connsiteX594" fmla="*/ 704229 w 1809181"/>
                <a:gd name="connsiteY594" fmla="*/ 374389 h 2311974"/>
                <a:gd name="connsiteX595" fmla="*/ 706600 w 1809181"/>
                <a:gd name="connsiteY595" fmla="*/ 367096 h 2311974"/>
                <a:gd name="connsiteX596" fmla="*/ 713714 w 1809181"/>
                <a:gd name="connsiteY596" fmla="*/ 364665 h 2311974"/>
                <a:gd name="connsiteX597" fmla="*/ 711343 w 1809181"/>
                <a:gd name="connsiteY597" fmla="*/ 347647 h 2311974"/>
                <a:gd name="connsiteX598" fmla="*/ 739796 w 1809181"/>
                <a:gd name="connsiteY598" fmla="*/ 337922 h 2311974"/>
                <a:gd name="connsiteX599" fmla="*/ 727941 w 1809181"/>
                <a:gd name="connsiteY599" fmla="*/ 333060 h 2311974"/>
                <a:gd name="connsiteX600" fmla="*/ 725569 w 1809181"/>
                <a:gd name="connsiteY600" fmla="*/ 311180 h 2311974"/>
                <a:gd name="connsiteX601" fmla="*/ 718456 w 1809181"/>
                <a:gd name="connsiteY601" fmla="*/ 308749 h 2311974"/>
                <a:gd name="connsiteX602" fmla="*/ 725569 w 1809181"/>
                <a:gd name="connsiteY602" fmla="*/ 299025 h 2311974"/>
                <a:gd name="connsiteX603" fmla="*/ 725569 w 1809181"/>
                <a:gd name="connsiteY603" fmla="*/ 296594 h 2311974"/>
                <a:gd name="connsiteX604" fmla="*/ 713714 w 1809181"/>
                <a:gd name="connsiteY604" fmla="*/ 291732 h 2311974"/>
                <a:gd name="connsiteX605" fmla="*/ 704229 w 1809181"/>
                <a:gd name="connsiteY605" fmla="*/ 299025 h 2311974"/>
                <a:gd name="connsiteX606" fmla="*/ 692374 w 1809181"/>
                <a:gd name="connsiteY606" fmla="*/ 282007 h 2311974"/>
                <a:gd name="connsiteX607" fmla="*/ 706600 w 1809181"/>
                <a:gd name="connsiteY607" fmla="*/ 255265 h 2311974"/>
                <a:gd name="connsiteX608" fmla="*/ 713714 w 1809181"/>
                <a:gd name="connsiteY608" fmla="*/ 267421 h 2311974"/>
                <a:gd name="connsiteX609" fmla="*/ 732683 w 1809181"/>
                <a:gd name="connsiteY609" fmla="*/ 240679 h 2311974"/>
                <a:gd name="connsiteX610" fmla="*/ 742167 w 1809181"/>
                <a:gd name="connsiteY610" fmla="*/ 240679 h 2311974"/>
                <a:gd name="connsiteX611" fmla="*/ 742167 w 1809181"/>
                <a:gd name="connsiteY611" fmla="*/ 233385 h 2311974"/>
                <a:gd name="connsiteX612" fmla="*/ 720827 w 1809181"/>
                <a:gd name="connsiteY612" fmla="*/ 218799 h 2311974"/>
                <a:gd name="connsiteX613" fmla="*/ 727941 w 1809181"/>
                <a:gd name="connsiteY613" fmla="*/ 199350 h 2311974"/>
                <a:gd name="connsiteX614" fmla="*/ 754023 w 1809181"/>
                <a:gd name="connsiteY614" fmla="*/ 199350 h 2311974"/>
                <a:gd name="connsiteX615" fmla="*/ 761137 w 1809181"/>
                <a:gd name="connsiteY615" fmla="*/ 192057 h 2311974"/>
                <a:gd name="connsiteX616" fmla="*/ 732683 w 1809181"/>
                <a:gd name="connsiteY616" fmla="*/ 150728 h 2311974"/>
                <a:gd name="connsiteX617" fmla="*/ 742167 w 1809181"/>
                <a:gd name="connsiteY617" fmla="*/ 131279 h 2311974"/>
                <a:gd name="connsiteX618" fmla="*/ 775363 w 1809181"/>
                <a:gd name="connsiteY618" fmla="*/ 116693 h 2311974"/>
                <a:gd name="connsiteX619" fmla="*/ 780106 w 1809181"/>
                <a:gd name="connsiteY619" fmla="*/ 131279 h 2311974"/>
                <a:gd name="connsiteX620" fmla="*/ 801446 w 1809181"/>
                <a:gd name="connsiteY620" fmla="*/ 116693 h 2311974"/>
                <a:gd name="connsiteX621" fmla="*/ 796704 w 1809181"/>
                <a:gd name="connsiteY621" fmla="*/ 109399 h 2311974"/>
                <a:gd name="connsiteX622" fmla="*/ 813302 w 1809181"/>
                <a:gd name="connsiteY622" fmla="*/ 102106 h 2311974"/>
                <a:gd name="connsiteX623" fmla="*/ 813302 w 1809181"/>
                <a:gd name="connsiteY623" fmla="*/ 94813 h 2311974"/>
                <a:gd name="connsiteX624" fmla="*/ 822786 w 1809181"/>
                <a:gd name="connsiteY624" fmla="*/ 87519 h 2311974"/>
                <a:gd name="connsiteX625" fmla="*/ 808559 w 1809181"/>
                <a:gd name="connsiteY625" fmla="*/ 53484 h 2311974"/>
                <a:gd name="connsiteX626" fmla="*/ 806188 w 1809181"/>
                <a:gd name="connsiteY626" fmla="*/ 7293 h 2311974"/>
                <a:gd name="connsiteX627" fmla="*/ 848869 w 1809181"/>
                <a:gd name="connsiteY627" fmla="*/ 17018 h 2311974"/>
                <a:gd name="connsiteX628" fmla="*/ 870209 w 1809181"/>
                <a:gd name="connsiteY628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23712 w 1809181"/>
                <a:gd name="connsiteY430" fmla="*/ 1672596 h 2311974"/>
                <a:gd name="connsiteX431" fmla="*/ 16598 w 1809181"/>
                <a:gd name="connsiteY431" fmla="*/ 1611818 h 2311974"/>
                <a:gd name="connsiteX432" fmla="*/ 23712 w 1809181"/>
                <a:gd name="connsiteY432" fmla="*/ 1611818 h 2311974"/>
                <a:gd name="connsiteX433" fmla="*/ 23712 w 1809181"/>
                <a:gd name="connsiteY433" fmla="*/ 1597232 h 2311974"/>
                <a:gd name="connsiteX434" fmla="*/ 18969 w 1809181"/>
                <a:gd name="connsiteY434" fmla="*/ 1570489 h 2311974"/>
                <a:gd name="connsiteX435" fmla="*/ 18969 w 1809181"/>
                <a:gd name="connsiteY435" fmla="*/ 1553472 h 2311974"/>
                <a:gd name="connsiteX436" fmla="*/ 30825 w 1809181"/>
                <a:gd name="connsiteY436" fmla="*/ 1548610 h 2311974"/>
                <a:gd name="connsiteX437" fmla="*/ 30825 w 1809181"/>
                <a:gd name="connsiteY437" fmla="*/ 1541316 h 2311974"/>
                <a:gd name="connsiteX438" fmla="*/ 52165 w 1809181"/>
                <a:gd name="connsiteY438" fmla="*/ 1541316 h 2311974"/>
                <a:gd name="connsiteX439" fmla="*/ 47423 w 1809181"/>
                <a:gd name="connsiteY439" fmla="*/ 1541316 h 2311974"/>
                <a:gd name="connsiteX440" fmla="*/ 54537 w 1809181"/>
                <a:gd name="connsiteY440" fmla="*/ 1538885 h 2311974"/>
                <a:gd name="connsiteX441" fmla="*/ 59279 w 1809181"/>
                <a:gd name="connsiteY441" fmla="*/ 1546179 h 2311974"/>
                <a:gd name="connsiteX442" fmla="*/ 66392 w 1809181"/>
                <a:gd name="connsiteY442" fmla="*/ 1546179 h 2311974"/>
                <a:gd name="connsiteX443" fmla="*/ 80619 w 1809181"/>
                <a:gd name="connsiteY443" fmla="*/ 1553472 h 2311974"/>
                <a:gd name="connsiteX444" fmla="*/ 85361 w 1809181"/>
                <a:gd name="connsiteY444" fmla="*/ 1548610 h 2311974"/>
                <a:gd name="connsiteX445" fmla="*/ 94846 w 1809181"/>
                <a:gd name="connsiteY445" fmla="*/ 1560765 h 2311974"/>
                <a:gd name="connsiteX446" fmla="*/ 99588 w 1809181"/>
                <a:gd name="connsiteY446" fmla="*/ 1570489 h 2311974"/>
                <a:gd name="connsiteX447" fmla="*/ 106702 w 1809181"/>
                <a:gd name="connsiteY447" fmla="*/ 1568058 h 2311974"/>
                <a:gd name="connsiteX448" fmla="*/ 113815 w 1809181"/>
                <a:gd name="connsiteY448" fmla="*/ 1575352 h 2311974"/>
                <a:gd name="connsiteX449" fmla="*/ 128042 w 1809181"/>
                <a:gd name="connsiteY449" fmla="*/ 1570489 h 2311974"/>
                <a:gd name="connsiteX450" fmla="*/ 132784 w 1809181"/>
                <a:gd name="connsiteY450" fmla="*/ 1582645 h 2311974"/>
                <a:gd name="connsiteX451" fmla="*/ 154124 w 1809181"/>
                <a:gd name="connsiteY451" fmla="*/ 1587507 h 2311974"/>
                <a:gd name="connsiteX452" fmla="*/ 154124 w 1809181"/>
                <a:gd name="connsiteY452" fmla="*/ 1570489 h 2311974"/>
                <a:gd name="connsiteX453" fmla="*/ 163609 w 1809181"/>
                <a:gd name="connsiteY453" fmla="*/ 1570489 h 2311974"/>
                <a:gd name="connsiteX454" fmla="*/ 173094 w 1809181"/>
                <a:gd name="connsiteY454" fmla="*/ 1553472 h 2311974"/>
                <a:gd name="connsiteX455" fmla="*/ 161238 w 1809181"/>
                <a:gd name="connsiteY455" fmla="*/ 1473246 h 2311974"/>
                <a:gd name="connsiteX456" fmla="*/ 168351 w 1809181"/>
                <a:gd name="connsiteY456" fmla="*/ 1478108 h 2311974"/>
                <a:gd name="connsiteX457" fmla="*/ 173094 w 1809181"/>
                <a:gd name="connsiteY457" fmla="*/ 1465952 h 2311974"/>
                <a:gd name="connsiteX458" fmla="*/ 180207 w 1809181"/>
                <a:gd name="connsiteY458" fmla="*/ 1470814 h 2311974"/>
                <a:gd name="connsiteX459" fmla="*/ 180207 w 1809181"/>
                <a:gd name="connsiteY459" fmla="*/ 1465952 h 2311974"/>
                <a:gd name="connsiteX460" fmla="*/ 194434 w 1809181"/>
                <a:gd name="connsiteY460" fmla="*/ 1465952 h 2311974"/>
                <a:gd name="connsiteX461" fmla="*/ 180207 w 1809181"/>
                <a:gd name="connsiteY461" fmla="*/ 1376002 h 2311974"/>
                <a:gd name="connsiteX462" fmla="*/ 161238 w 1809181"/>
                <a:gd name="connsiteY462" fmla="*/ 1380864 h 2311974"/>
                <a:gd name="connsiteX463" fmla="*/ 161238 w 1809181"/>
                <a:gd name="connsiteY463" fmla="*/ 1373571 h 2311974"/>
                <a:gd name="connsiteX464" fmla="*/ 135155 w 1809181"/>
                <a:gd name="connsiteY464" fmla="*/ 1373571 h 2311974"/>
                <a:gd name="connsiteX465" fmla="*/ 132784 w 1809181"/>
                <a:gd name="connsiteY465" fmla="*/ 1346829 h 2311974"/>
                <a:gd name="connsiteX466" fmla="*/ 132784 w 1809181"/>
                <a:gd name="connsiteY466" fmla="*/ 1334673 h 2311974"/>
                <a:gd name="connsiteX467" fmla="*/ 139898 w 1809181"/>
                <a:gd name="connsiteY467" fmla="*/ 1327380 h 2311974"/>
                <a:gd name="connsiteX468" fmla="*/ 135155 w 1809181"/>
                <a:gd name="connsiteY468" fmla="*/ 1305500 h 2311974"/>
                <a:gd name="connsiteX469" fmla="*/ 142269 w 1809181"/>
                <a:gd name="connsiteY469" fmla="*/ 1303069 h 2311974"/>
                <a:gd name="connsiteX470" fmla="*/ 139898 w 1809181"/>
                <a:gd name="connsiteY470" fmla="*/ 1298207 h 2311974"/>
                <a:gd name="connsiteX471" fmla="*/ 142269 w 1809181"/>
                <a:gd name="connsiteY471" fmla="*/ 1295775 h 2311974"/>
                <a:gd name="connsiteX472" fmla="*/ 149382 w 1809181"/>
                <a:gd name="connsiteY472" fmla="*/ 1295775 h 2311974"/>
                <a:gd name="connsiteX473" fmla="*/ 149382 w 1809181"/>
                <a:gd name="connsiteY473" fmla="*/ 1276327 h 2311974"/>
                <a:gd name="connsiteX474" fmla="*/ 142269 w 1809181"/>
                <a:gd name="connsiteY474" fmla="*/ 1276327 h 2311974"/>
                <a:gd name="connsiteX475" fmla="*/ 142269 w 1809181"/>
                <a:gd name="connsiteY475" fmla="*/ 1247154 h 2311974"/>
                <a:gd name="connsiteX476" fmla="*/ 154124 w 1809181"/>
                <a:gd name="connsiteY476" fmla="*/ 1242291 h 2311974"/>
                <a:gd name="connsiteX477" fmla="*/ 149382 w 1809181"/>
                <a:gd name="connsiteY477" fmla="*/ 1220411 h 2311974"/>
                <a:gd name="connsiteX478" fmla="*/ 180207 w 1809181"/>
                <a:gd name="connsiteY478" fmla="*/ 1215549 h 2311974"/>
                <a:gd name="connsiteX479" fmla="*/ 175465 w 1809181"/>
                <a:gd name="connsiteY479" fmla="*/ 1198532 h 2311974"/>
                <a:gd name="connsiteX480" fmla="*/ 161238 w 1809181"/>
                <a:gd name="connsiteY480" fmla="*/ 1193669 h 2311974"/>
                <a:gd name="connsiteX481" fmla="*/ 154124 w 1809181"/>
                <a:gd name="connsiteY481" fmla="*/ 1179083 h 2311974"/>
                <a:gd name="connsiteX482" fmla="*/ 132784 w 1809181"/>
                <a:gd name="connsiteY482" fmla="*/ 1179083 h 2311974"/>
                <a:gd name="connsiteX483" fmla="*/ 128042 w 1809181"/>
                <a:gd name="connsiteY483" fmla="*/ 1157203 h 2311974"/>
                <a:gd name="connsiteX484" fmla="*/ 118557 w 1809181"/>
                <a:gd name="connsiteY484" fmla="*/ 1157203 h 2311974"/>
                <a:gd name="connsiteX485" fmla="*/ 99588 w 1809181"/>
                <a:gd name="connsiteY485" fmla="*/ 1157203 h 2311974"/>
                <a:gd name="connsiteX486" fmla="*/ 94846 w 1809181"/>
                <a:gd name="connsiteY486" fmla="*/ 1132892 h 2311974"/>
                <a:gd name="connsiteX487" fmla="*/ 87732 w 1809181"/>
                <a:gd name="connsiteY487" fmla="*/ 1115874 h 2311974"/>
                <a:gd name="connsiteX488" fmla="*/ 85361 w 1809181"/>
                <a:gd name="connsiteY488" fmla="*/ 1084270 h 2311974"/>
                <a:gd name="connsiteX489" fmla="*/ 92475 w 1809181"/>
                <a:gd name="connsiteY489" fmla="*/ 1084270 h 2311974"/>
                <a:gd name="connsiteX490" fmla="*/ 94846 w 1809181"/>
                <a:gd name="connsiteY490" fmla="*/ 1074546 h 2311974"/>
                <a:gd name="connsiteX491" fmla="*/ 85361 w 1809181"/>
                <a:gd name="connsiteY491" fmla="*/ 1047803 h 2311974"/>
                <a:gd name="connsiteX492" fmla="*/ 80619 w 1809181"/>
                <a:gd name="connsiteY492" fmla="*/ 1025924 h 2311974"/>
                <a:gd name="connsiteX493" fmla="*/ 73506 w 1809181"/>
                <a:gd name="connsiteY493" fmla="*/ 1025924 h 2311974"/>
                <a:gd name="connsiteX494" fmla="*/ 71134 w 1809181"/>
                <a:gd name="connsiteY494" fmla="*/ 1021061 h 2311974"/>
                <a:gd name="connsiteX495" fmla="*/ 85361 w 1809181"/>
                <a:gd name="connsiteY495" fmla="*/ 999182 h 2311974"/>
                <a:gd name="connsiteX496" fmla="*/ 99588 w 1809181"/>
                <a:gd name="connsiteY496" fmla="*/ 1004044 h 2311974"/>
                <a:gd name="connsiteX497" fmla="*/ 101959 w 1809181"/>
                <a:gd name="connsiteY497" fmla="*/ 1011337 h 2311974"/>
                <a:gd name="connsiteX498" fmla="*/ 113815 w 1809181"/>
                <a:gd name="connsiteY498" fmla="*/ 1018630 h 2311974"/>
                <a:gd name="connsiteX499" fmla="*/ 132784 w 1809181"/>
                <a:gd name="connsiteY499" fmla="*/ 1018630 h 2311974"/>
                <a:gd name="connsiteX500" fmla="*/ 135155 w 1809181"/>
                <a:gd name="connsiteY500" fmla="*/ 1025924 h 2311974"/>
                <a:gd name="connsiteX501" fmla="*/ 147011 w 1809181"/>
                <a:gd name="connsiteY501" fmla="*/ 1021061 h 2311974"/>
                <a:gd name="connsiteX502" fmla="*/ 154124 w 1809181"/>
                <a:gd name="connsiteY502" fmla="*/ 1004044 h 2311974"/>
                <a:gd name="connsiteX503" fmla="*/ 208661 w 1809181"/>
                <a:gd name="connsiteY503" fmla="*/ 1006475 h 2311974"/>
                <a:gd name="connsiteX504" fmla="*/ 241857 w 1809181"/>
                <a:gd name="connsiteY504" fmla="*/ 1040510 h 2311974"/>
                <a:gd name="connsiteX505" fmla="*/ 244228 w 1809181"/>
                <a:gd name="connsiteY505" fmla="*/ 1028355 h 2311974"/>
                <a:gd name="connsiteX506" fmla="*/ 237114 w 1809181"/>
                <a:gd name="connsiteY506" fmla="*/ 1028355 h 2311974"/>
                <a:gd name="connsiteX507" fmla="*/ 234743 w 1809181"/>
                <a:gd name="connsiteY507" fmla="*/ 1021061 h 2311974"/>
                <a:gd name="connsiteX508" fmla="*/ 222888 w 1809181"/>
                <a:gd name="connsiteY508" fmla="*/ 1011337 h 2311974"/>
                <a:gd name="connsiteX509" fmla="*/ 227630 w 1809181"/>
                <a:gd name="connsiteY509" fmla="*/ 1004044 h 2311974"/>
                <a:gd name="connsiteX510" fmla="*/ 234743 w 1809181"/>
                <a:gd name="connsiteY510" fmla="*/ 1004044 h 2311974"/>
                <a:gd name="connsiteX511" fmla="*/ 237114 w 1809181"/>
                <a:gd name="connsiteY511" fmla="*/ 991888 h 2311974"/>
                <a:gd name="connsiteX512" fmla="*/ 256084 w 1809181"/>
                <a:gd name="connsiteY512" fmla="*/ 991888 h 2311974"/>
                <a:gd name="connsiteX513" fmla="*/ 258455 w 1809181"/>
                <a:gd name="connsiteY513" fmla="*/ 977302 h 2311974"/>
                <a:gd name="connsiteX514" fmla="*/ 265568 w 1809181"/>
                <a:gd name="connsiteY514" fmla="*/ 979733 h 2311974"/>
                <a:gd name="connsiteX515" fmla="*/ 275053 w 1809181"/>
                <a:gd name="connsiteY515" fmla="*/ 965146 h 2311974"/>
                <a:gd name="connsiteX516" fmla="*/ 296393 w 1809181"/>
                <a:gd name="connsiteY516" fmla="*/ 970008 h 2311974"/>
                <a:gd name="connsiteX517" fmla="*/ 296393 w 1809181"/>
                <a:gd name="connsiteY517" fmla="*/ 977302 h 2311974"/>
                <a:gd name="connsiteX518" fmla="*/ 317733 w 1809181"/>
                <a:gd name="connsiteY518" fmla="*/ 991888 h 2311974"/>
                <a:gd name="connsiteX519" fmla="*/ 317733 w 1809181"/>
                <a:gd name="connsiteY519" fmla="*/ 943266 h 2311974"/>
                <a:gd name="connsiteX520" fmla="*/ 329589 w 1809181"/>
                <a:gd name="connsiteY520" fmla="*/ 935973 h 2311974"/>
                <a:gd name="connsiteX521" fmla="*/ 336702 w 1809181"/>
                <a:gd name="connsiteY521" fmla="*/ 921386 h 2311974"/>
                <a:gd name="connsiteX522" fmla="*/ 353300 w 1809181"/>
                <a:gd name="connsiteY522" fmla="*/ 921386 h 2311974"/>
                <a:gd name="connsiteX523" fmla="*/ 358043 w 1809181"/>
                <a:gd name="connsiteY523" fmla="*/ 909231 h 2311974"/>
                <a:gd name="connsiteX524" fmla="*/ 386496 w 1809181"/>
                <a:gd name="connsiteY524" fmla="*/ 909231 h 2311974"/>
                <a:gd name="connsiteX525" fmla="*/ 386496 w 1809181"/>
                <a:gd name="connsiteY525" fmla="*/ 899507 h 2311974"/>
                <a:gd name="connsiteX526" fmla="*/ 374641 w 1809181"/>
                <a:gd name="connsiteY526" fmla="*/ 894644 h 2311974"/>
                <a:gd name="connsiteX527" fmla="*/ 384125 w 1809181"/>
                <a:gd name="connsiteY527" fmla="*/ 882489 h 2311974"/>
                <a:gd name="connsiteX528" fmla="*/ 367527 w 1809181"/>
                <a:gd name="connsiteY528" fmla="*/ 872764 h 2311974"/>
                <a:gd name="connsiteX529" fmla="*/ 374641 w 1809181"/>
                <a:gd name="connsiteY529" fmla="*/ 865471 h 2311974"/>
                <a:gd name="connsiteX530" fmla="*/ 379383 w 1809181"/>
                <a:gd name="connsiteY530" fmla="*/ 867902 h 2311974"/>
                <a:gd name="connsiteX531" fmla="*/ 384125 w 1809181"/>
                <a:gd name="connsiteY531" fmla="*/ 860609 h 2311974"/>
                <a:gd name="connsiteX532" fmla="*/ 379383 w 1809181"/>
                <a:gd name="connsiteY532" fmla="*/ 860609 h 2311974"/>
                <a:gd name="connsiteX533" fmla="*/ 391239 w 1809181"/>
                <a:gd name="connsiteY533" fmla="*/ 853316 h 2311974"/>
                <a:gd name="connsiteX534" fmla="*/ 393610 w 1809181"/>
                <a:gd name="connsiteY534" fmla="*/ 846022 h 2311974"/>
                <a:gd name="connsiteX535" fmla="*/ 400723 w 1809181"/>
                <a:gd name="connsiteY535" fmla="*/ 858178 h 2311974"/>
                <a:gd name="connsiteX536" fmla="*/ 407837 w 1809181"/>
                <a:gd name="connsiteY536" fmla="*/ 853316 h 2311974"/>
                <a:gd name="connsiteX537" fmla="*/ 407837 w 1809181"/>
                <a:gd name="connsiteY537" fmla="*/ 831436 h 2311974"/>
                <a:gd name="connsiteX538" fmla="*/ 414950 w 1809181"/>
                <a:gd name="connsiteY538" fmla="*/ 831436 h 2311974"/>
                <a:gd name="connsiteX539" fmla="*/ 414950 w 1809181"/>
                <a:gd name="connsiteY539" fmla="*/ 811987 h 2311974"/>
                <a:gd name="connsiteX540" fmla="*/ 422063 w 1809181"/>
                <a:gd name="connsiteY540" fmla="*/ 809556 h 2311974"/>
                <a:gd name="connsiteX541" fmla="*/ 429177 w 1809181"/>
                <a:gd name="connsiteY541" fmla="*/ 802263 h 2311974"/>
                <a:gd name="connsiteX542" fmla="*/ 445775 w 1809181"/>
                <a:gd name="connsiteY542" fmla="*/ 804694 h 2311974"/>
                <a:gd name="connsiteX543" fmla="*/ 445775 w 1809181"/>
                <a:gd name="connsiteY543" fmla="*/ 809556 h 2311974"/>
                <a:gd name="connsiteX544" fmla="*/ 452888 w 1809181"/>
                <a:gd name="connsiteY544" fmla="*/ 804694 h 2311974"/>
                <a:gd name="connsiteX545" fmla="*/ 460002 w 1809181"/>
                <a:gd name="connsiteY545" fmla="*/ 804694 h 2311974"/>
                <a:gd name="connsiteX546" fmla="*/ 460002 w 1809181"/>
                <a:gd name="connsiteY546" fmla="*/ 802263 h 2311974"/>
                <a:gd name="connsiteX547" fmla="*/ 474229 w 1809181"/>
                <a:gd name="connsiteY547" fmla="*/ 797400 h 2311974"/>
                <a:gd name="connsiteX548" fmla="*/ 469486 w 1809181"/>
                <a:gd name="connsiteY548" fmla="*/ 777952 h 2311974"/>
                <a:gd name="connsiteX549" fmla="*/ 462373 w 1809181"/>
                <a:gd name="connsiteY549" fmla="*/ 770658 h 2311974"/>
                <a:gd name="connsiteX550" fmla="*/ 467115 w 1809181"/>
                <a:gd name="connsiteY550" fmla="*/ 768227 h 2311974"/>
                <a:gd name="connsiteX551" fmla="*/ 493198 w 1809181"/>
                <a:gd name="connsiteY551" fmla="*/ 763365 h 2311974"/>
                <a:gd name="connsiteX552" fmla="*/ 535878 w 1809181"/>
                <a:gd name="connsiteY552" fmla="*/ 741485 h 2311974"/>
                <a:gd name="connsiteX553" fmla="*/ 524023 w 1809181"/>
                <a:gd name="connsiteY553" fmla="*/ 726899 h 2311974"/>
                <a:gd name="connsiteX554" fmla="*/ 469486 w 1809181"/>
                <a:gd name="connsiteY554" fmla="*/ 705019 h 2311974"/>
                <a:gd name="connsiteX555" fmla="*/ 493198 w 1809181"/>
                <a:gd name="connsiteY555" fmla="*/ 680708 h 2311974"/>
                <a:gd name="connsiteX556" fmla="*/ 500311 w 1809181"/>
                <a:gd name="connsiteY556" fmla="*/ 673414 h 2311974"/>
                <a:gd name="connsiteX557" fmla="*/ 528765 w 1809181"/>
                <a:gd name="connsiteY557" fmla="*/ 670983 h 2311974"/>
                <a:gd name="connsiteX558" fmla="*/ 616497 w 1809181"/>
                <a:gd name="connsiteY558" fmla="*/ 692863 h 2311974"/>
                <a:gd name="connsiteX559" fmla="*/ 630724 w 1809181"/>
                <a:gd name="connsiteY559" fmla="*/ 688001 h 2311974"/>
                <a:gd name="connsiteX560" fmla="*/ 630724 w 1809181"/>
                <a:gd name="connsiteY560" fmla="*/ 695294 h 2311974"/>
                <a:gd name="connsiteX561" fmla="*/ 640208 w 1809181"/>
                <a:gd name="connsiteY561" fmla="*/ 695294 h 2311974"/>
                <a:gd name="connsiteX562" fmla="*/ 644951 w 1809181"/>
                <a:gd name="connsiteY562" fmla="*/ 678277 h 2311974"/>
                <a:gd name="connsiteX563" fmla="*/ 652064 w 1809181"/>
                <a:gd name="connsiteY563" fmla="*/ 666121 h 2311974"/>
                <a:gd name="connsiteX564" fmla="*/ 663920 w 1809181"/>
                <a:gd name="connsiteY564" fmla="*/ 688001 h 2311974"/>
                <a:gd name="connsiteX565" fmla="*/ 671033 w 1809181"/>
                <a:gd name="connsiteY565" fmla="*/ 685570 h 2311974"/>
                <a:gd name="connsiteX566" fmla="*/ 685260 w 1809181"/>
                <a:gd name="connsiteY566" fmla="*/ 700156 h 2311974"/>
                <a:gd name="connsiteX567" fmla="*/ 685260 w 1809181"/>
                <a:gd name="connsiteY567" fmla="*/ 700156 h 2311974"/>
                <a:gd name="connsiteX568" fmla="*/ 671033 w 1809181"/>
                <a:gd name="connsiteY568" fmla="*/ 685570 h 2311974"/>
                <a:gd name="connsiteX569" fmla="*/ 663920 w 1809181"/>
                <a:gd name="connsiteY569" fmla="*/ 688001 h 2311974"/>
                <a:gd name="connsiteX570" fmla="*/ 652064 w 1809181"/>
                <a:gd name="connsiteY570" fmla="*/ 666121 h 2311974"/>
                <a:gd name="connsiteX571" fmla="*/ 652064 w 1809181"/>
                <a:gd name="connsiteY571" fmla="*/ 658827 h 2311974"/>
                <a:gd name="connsiteX572" fmla="*/ 673404 w 1809181"/>
                <a:gd name="connsiteY572" fmla="*/ 646672 h 2311974"/>
                <a:gd name="connsiteX573" fmla="*/ 666291 w 1809181"/>
                <a:gd name="connsiteY573" fmla="*/ 639379 h 2311974"/>
                <a:gd name="connsiteX574" fmla="*/ 697116 w 1809181"/>
                <a:gd name="connsiteY574" fmla="*/ 629654 h 2311974"/>
                <a:gd name="connsiteX575" fmla="*/ 692374 w 1809181"/>
                <a:gd name="connsiteY575" fmla="*/ 615068 h 2311974"/>
                <a:gd name="connsiteX576" fmla="*/ 659178 w 1809181"/>
                <a:gd name="connsiteY576" fmla="*/ 610205 h 2311974"/>
                <a:gd name="connsiteX577" fmla="*/ 656806 w 1809181"/>
                <a:gd name="connsiteY577" fmla="*/ 595619 h 2311974"/>
                <a:gd name="connsiteX578" fmla="*/ 666291 w 1809181"/>
                <a:gd name="connsiteY578" fmla="*/ 534841 h 2311974"/>
                <a:gd name="connsiteX579" fmla="*/ 656806 w 1809181"/>
                <a:gd name="connsiteY579" fmla="*/ 525117 h 2311974"/>
                <a:gd name="connsiteX580" fmla="*/ 656806 w 1809181"/>
                <a:gd name="connsiteY580" fmla="*/ 503237 h 2311974"/>
                <a:gd name="connsiteX581" fmla="*/ 640208 w 1809181"/>
                <a:gd name="connsiteY581" fmla="*/ 503237 h 2311974"/>
                <a:gd name="connsiteX582" fmla="*/ 644951 w 1809181"/>
                <a:gd name="connsiteY582" fmla="*/ 471633 h 2311974"/>
                <a:gd name="connsiteX583" fmla="*/ 637837 w 1809181"/>
                <a:gd name="connsiteY583" fmla="*/ 464340 h 2311974"/>
                <a:gd name="connsiteX584" fmla="*/ 640208 w 1809181"/>
                <a:gd name="connsiteY584" fmla="*/ 444891 h 2311974"/>
                <a:gd name="connsiteX585" fmla="*/ 659178 w 1809181"/>
                <a:gd name="connsiteY585" fmla="*/ 444891 h 2311974"/>
                <a:gd name="connsiteX586" fmla="*/ 678147 w 1809181"/>
                <a:gd name="connsiteY586" fmla="*/ 430304 h 2311974"/>
                <a:gd name="connsiteX587" fmla="*/ 680518 w 1809181"/>
                <a:gd name="connsiteY587" fmla="*/ 427873 h 2311974"/>
                <a:gd name="connsiteX588" fmla="*/ 659178 w 1809181"/>
                <a:gd name="connsiteY588" fmla="*/ 423011 h 2311974"/>
                <a:gd name="connsiteX589" fmla="*/ 666291 w 1809181"/>
                <a:gd name="connsiteY589" fmla="*/ 405993 h 2311974"/>
                <a:gd name="connsiteX590" fmla="*/ 692374 w 1809181"/>
                <a:gd name="connsiteY590" fmla="*/ 408424 h 2311974"/>
                <a:gd name="connsiteX591" fmla="*/ 687631 w 1809181"/>
                <a:gd name="connsiteY591" fmla="*/ 388975 h 2311974"/>
                <a:gd name="connsiteX592" fmla="*/ 687631 w 1809181"/>
                <a:gd name="connsiteY592" fmla="*/ 374389 h 2311974"/>
                <a:gd name="connsiteX593" fmla="*/ 704229 w 1809181"/>
                <a:gd name="connsiteY593" fmla="*/ 374389 h 2311974"/>
                <a:gd name="connsiteX594" fmla="*/ 706600 w 1809181"/>
                <a:gd name="connsiteY594" fmla="*/ 367096 h 2311974"/>
                <a:gd name="connsiteX595" fmla="*/ 713714 w 1809181"/>
                <a:gd name="connsiteY595" fmla="*/ 364665 h 2311974"/>
                <a:gd name="connsiteX596" fmla="*/ 711343 w 1809181"/>
                <a:gd name="connsiteY596" fmla="*/ 347647 h 2311974"/>
                <a:gd name="connsiteX597" fmla="*/ 739796 w 1809181"/>
                <a:gd name="connsiteY597" fmla="*/ 337922 h 2311974"/>
                <a:gd name="connsiteX598" fmla="*/ 727941 w 1809181"/>
                <a:gd name="connsiteY598" fmla="*/ 333060 h 2311974"/>
                <a:gd name="connsiteX599" fmla="*/ 725569 w 1809181"/>
                <a:gd name="connsiteY599" fmla="*/ 311180 h 2311974"/>
                <a:gd name="connsiteX600" fmla="*/ 718456 w 1809181"/>
                <a:gd name="connsiteY600" fmla="*/ 308749 h 2311974"/>
                <a:gd name="connsiteX601" fmla="*/ 725569 w 1809181"/>
                <a:gd name="connsiteY601" fmla="*/ 299025 h 2311974"/>
                <a:gd name="connsiteX602" fmla="*/ 725569 w 1809181"/>
                <a:gd name="connsiteY602" fmla="*/ 296594 h 2311974"/>
                <a:gd name="connsiteX603" fmla="*/ 713714 w 1809181"/>
                <a:gd name="connsiteY603" fmla="*/ 291732 h 2311974"/>
                <a:gd name="connsiteX604" fmla="*/ 704229 w 1809181"/>
                <a:gd name="connsiteY604" fmla="*/ 299025 h 2311974"/>
                <a:gd name="connsiteX605" fmla="*/ 692374 w 1809181"/>
                <a:gd name="connsiteY605" fmla="*/ 282007 h 2311974"/>
                <a:gd name="connsiteX606" fmla="*/ 706600 w 1809181"/>
                <a:gd name="connsiteY606" fmla="*/ 255265 h 2311974"/>
                <a:gd name="connsiteX607" fmla="*/ 713714 w 1809181"/>
                <a:gd name="connsiteY607" fmla="*/ 267421 h 2311974"/>
                <a:gd name="connsiteX608" fmla="*/ 732683 w 1809181"/>
                <a:gd name="connsiteY608" fmla="*/ 240679 h 2311974"/>
                <a:gd name="connsiteX609" fmla="*/ 742167 w 1809181"/>
                <a:gd name="connsiteY609" fmla="*/ 240679 h 2311974"/>
                <a:gd name="connsiteX610" fmla="*/ 742167 w 1809181"/>
                <a:gd name="connsiteY610" fmla="*/ 233385 h 2311974"/>
                <a:gd name="connsiteX611" fmla="*/ 720827 w 1809181"/>
                <a:gd name="connsiteY611" fmla="*/ 218799 h 2311974"/>
                <a:gd name="connsiteX612" fmla="*/ 727941 w 1809181"/>
                <a:gd name="connsiteY612" fmla="*/ 199350 h 2311974"/>
                <a:gd name="connsiteX613" fmla="*/ 754023 w 1809181"/>
                <a:gd name="connsiteY613" fmla="*/ 199350 h 2311974"/>
                <a:gd name="connsiteX614" fmla="*/ 761137 w 1809181"/>
                <a:gd name="connsiteY614" fmla="*/ 192057 h 2311974"/>
                <a:gd name="connsiteX615" fmla="*/ 732683 w 1809181"/>
                <a:gd name="connsiteY615" fmla="*/ 150728 h 2311974"/>
                <a:gd name="connsiteX616" fmla="*/ 742167 w 1809181"/>
                <a:gd name="connsiteY616" fmla="*/ 131279 h 2311974"/>
                <a:gd name="connsiteX617" fmla="*/ 775363 w 1809181"/>
                <a:gd name="connsiteY617" fmla="*/ 116693 h 2311974"/>
                <a:gd name="connsiteX618" fmla="*/ 780106 w 1809181"/>
                <a:gd name="connsiteY618" fmla="*/ 131279 h 2311974"/>
                <a:gd name="connsiteX619" fmla="*/ 801446 w 1809181"/>
                <a:gd name="connsiteY619" fmla="*/ 116693 h 2311974"/>
                <a:gd name="connsiteX620" fmla="*/ 796704 w 1809181"/>
                <a:gd name="connsiteY620" fmla="*/ 109399 h 2311974"/>
                <a:gd name="connsiteX621" fmla="*/ 813302 w 1809181"/>
                <a:gd name="connsiteY621" fmla="*/ 102106 h 2311974"/>
                <a:gd name="connsiteX622" fmla="*/ 813302 w 1809181"/>
                <a:gd name="connsiteY622" fmla="*/ 94813 h 2311974"/>
                <a:gd name="connsiteX623" fmla="*/ 822786 w 1809181"/>
                <a:gd name="connsiteY623" fmla="*/ 87519 h 2311974"/>
                <a:gd name="connsiteX624" fmla="*/ 808559 w 1809181"/>
                <a:gd name="connsiteY624" fmla="*/ 53484 h 2311974"/>
                <a:gd name="connsiteX625" fmla="*/ 806188 w 1809181"/>
                <a:gd name="connsiteY625" fmla="*/ 7293 h 2311974"/>
                <a:gd name="connsiteX626" fmla="*/ 848869 w 1809181"/>
                <a:gd name="connsiteY626" fmla="*/ 17018 h 2311974"/>
                <a:gd name="connsiteX627" fmla="*/ 870209 w 1809181"/>
                <a:gd name="connsiteY627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23712 w 1809181"/>
                <a:gd name="connsiteY432" fmla="*/ 1597232 h 2311974"/>
                <a:gd name="connsiteX433" fmla="*/ 18969 w 1809181"/>
                <a:gd name="connsiteY433" fmla="*/ 1570489 h 2311974"/>
                <a:gd name="connsiteX434" fmla="*/ 18969 w 1809181"/>
                <a:gd name="connsiteY434" fmla="*/ 1553472 h 2311974"/>
                <a:gd name="connsiteX435" fmla="*/ 30825 w 1809181"/>
                <a:gd name="connsiteY435" fmla="*/ 1548610 h 2311974"/>
                <a:gd name="connsiteX436" fmla="*/ 30825 w 1809181"/>
                <a:gd name="connsiteY436" fmla="*/ 1541316 h 2311974"/>
                <a:gd name="connsiteX437" fmla="*/ 52165 w 1809181"/>
                <a:gd name="connsiteY437" fmla="*/ 1541316 h 2311974"/>
                <a:gd name="connsiteX438" fmla="*/ 47423 w 1809181"/>
                <a:gd name="connsiteY438" fmla="*/ 1541316 h 2311974"/>
                <a:gd name="connsiteX439" fmla="*/ 54537 w 1809181"/>
                <a:gd name="connsiteY439" fmla="*/ 1538885 h 2311974"/>
                <a:gd name="connsiteX440" fmla="*/ 59279 w 1809181"/>
                <a:gd name="connsiteY440" fmla="*/ 1546179 h 2311974"/>
                <a:gd name="connsiteX441" fmla="*/ 66392 w 1809181"/>
                <a:gd name="connsiteY441" fmla="*/ 1546179 h 2311974"/>
                <a:gd name="connsiteX442" fmla="*/ 80619 w 1809181"/>
                <a:gd name="connsiteY442" fmla="*/ 1553472 h 2311974"/>
                <a:gd name="connsiteX443" fmla="*/ 85361 w 1809181"/>
                <a:gd name="connsiteY443" fmla="*/ 1548610 h 2311974"/>
                <a:gd name="connsiteX444" fmla="*/ 94846 w 1809181"/>
                <a:gd name="connsiteY444" fmla="*/ 1560765 h 2311974"/>
                <a:gd name="connsiteX445" fmla="*/ 99588 w 1809181"/>
                <a:gd name="connsiteY445" fmla="*/ 1570489 h 2311974"/>
                <a:gd name="connsiteX446" fmla="*/ 106702 w 1809181"/>
                <a:gd name="connsiteY446" fmla="*/ 1568058 h 2311974"/>
                <a:gd name="connsiteX447" fmla="*/ 113815 w 1809181"/>
                <a:gd name="connsiteY447" fmla="*/ 1575352 h 2311974"/>
                <a:gd name="connsiteX448" fmla="*/ 128042 w 1809181"/>
                <a:gd name="connsiteY448" fmla="*/ 1570489 h 2311974"/>
                <a:gd name="connsiteX449" fmla="*/ 132784 w 1809181"/>
                <a:gd name="connsiteY449" fmla="*/ 1582645 h 2311974"/>
                <a:gd name="connsiteX450" fmla="*/ 154124 w 1809181"/>
                <a:gd name="connsiteY450" fmla="*/ 1587507 h 2311974"/>
                <a:gd name="connsiteX451" fmla="*/ 154124 w 1809181"/>
                <a:gd name="connsiteY451" fmla="*/ 1570489 h 2311974"/>
                <a:gd name="connsiteX452" fmla="*/ 163609 w 1809181"/>
                <a:gd name="connsiteY452" fmla="*/ 1570489 h 2311974"/>
                <a:gd name="connsiteX453" fmla="*/ 173094 w 1809181"/>
                <a:gd name="connsiteY453" fmla="*/ 1553472 h 2311974"/>
                <a:gd name="connsiteX454" fmla="*/ 161238 w 1809181"/>
                <a:gd name="connsiteY454" fmla="*/ 1473246 h 2311974"/>
                <a:gd name="connsiteX455" fmla="*/ 168351 w 1809181"/>
                <a:gd name="connsiteY455" fmla="*/ 1478108 h 2311974"/>
                <a:gd name="connsiteX456" fmla="*/ 173094 w 1809181"/>
                <a:gd name="connsiteY456" fmla="*/ 1465952 h 2311974"/>
                <a:gd name="connsiteX457" fmla="*/ 180207 w 1809181"/>
                <a:gd name="connsiteY457" fmla="*/ 1470814 h 2311974"/>
                <a:gd name="connsiteX458" fmla="*/ 180207 w 1809181"/>
                <a:gd name="connsiteY458" fmla="*/ 1465952 h 2311974"/>
                <a:gd name="connsiteX459" fmla="*/ 194434 w 1809181"/>
                <a:gd name="connsiteY459" fmla="*/ 1465952 h 2311974"/>
                <a:gd name="connsiteX460" fmla="*/ 180207 w 1809181"/>
                <a:gd name="connsiteY460" fmla="*/ 1376002 h 2311974"/>
                <a:gd name="connsiteX461" fmla="*/ 161238 w 1809181"/>
                <a:gd name="connsiteY461" fmla="*/ 1380864 h 2311974"/>
                <a:gd name="connsiteX462" fmla="*/ 161238 w 1809181"/>
                <a:gd name="connsiteY462" fmla="*/ 1373571 h 2311974"/>
                <a:gd name="connsiteX463" fmla="*/ 135155 w 1809181"/>
                <a:gd name="connsiteY463" fmla="*/ 1373571 h 2311974"/>
                <a:gd name="connsiteX464" fmla="*/ 132784 w 1809181"/>
                <a:gd name="connsiteY464" fmla="*/ 1346829 h 2311974"/>
                <a:gd name="connsiteX465" fmla="*/ 132784 w 1809181"/>
                <a:gd name="connsiteY465" fmla="*/ 1334673 h 2311974"/>
                <a:gd name="connsiteX466" fmla="*/ 139898 w 1809181"/>
                <a:gd name="connsiteY466" fmla="*/ 1327380 h 2311974"/>
                <a:gd name="connsiteX467" fmla="*/ 135155 w 1809181"/>
                <a:gd name="connsiteY467" fmla="*/ 1305500 h 2311974"/>
                <a:gd name="connsiteX468" fmla="*/ 142269 w 1809181"/>
                <a:gd name="connsiteY468" fmla="*/ 1303069 h 2311974"/>
                <a:gd name="connsiteX469" fmla="*/ 139898 w 1809181"/>
                <a:gd name="connsiteY469" fmla="*/ 1298207 h 2311974"/>
                <a:gd name="connsiteX470" fmla="*/ 142269 w 1809181"/>
                <a:gd name="connsiteY470" fmla="*/ 1295775 h 2311974"/>
                <a:gd name="connsiteX471" fmla="*/ 149382 w 1809181"/>
                <a:gd name="connsiteY471" fmla="*/ 1295775 h 2311974"/>
                <a:gd name="connsiteX472" fmla="*/ 149382 w 1809181"/>
                <a:gd name="connsiteY472" fmla="*/ 1276327 h 2311974"/>
                <a:gd name="connsiteX473" fmla="*/ 142269 w 1809181"/>
                <a:gd name="connsiteY473" fmla="*/ 1276327 h 2311974"/>
                <a:gd name="connsiteX474" fmla="*/ 142269 w 1809181"/>
                <a:gd name="connsiteY474" fmla="*/ 1247154 h 2311974"/>
                <a:gd name="connsiteX475" fmla="*/ 154124 w 1809181"/>
                <a:gd name="connsiteY475" fmla="*/ 1242291 h 2311974"/>
                <a:gd name="connsiteX476" fmla="*/ 149382 w 1809181"/>
                <a:gd name="connsiteY476" fmla="*/ 1220411 h 2311974"/>
                <a:gd name="connsiteX477" fmla="*/ 180207 w 1809181"/>
                <a:gd name="connsiteY477" fmla="*/ 1215549 h 2311974"/>
                <a:gd name="connsiteX478" fmla="*/ 175465 w 1809181"/>
                <a:gd name="connsiteY478" fmla="*/ 1198532 h 2311974"/>
                <a:gd name="connsiteX479" fmla="*/ 161238 w 1809181"/>
                <a:gd name="connsiteY479" fmla="*/ 1193669 h 2311974"/>
                <a:gd name="connsiteX480" fmla="*/ 154124 w 1809181"/>
                <a:gd name="connsiteY480" fmla="*/ 1179083 h 2311974"/>
                <a:gd name="connsiteX481" fmla="*/ 132784 w 1809181"/>
                <a:gd name="connsiteY481" fmla="*/ 1179083 h 2311974"/>
                <a:gd name="connsiteX482" fmla="*/ 128042 w 1809181"/>
                <a:gd name="connsiteY482" fmla="*/ 1157203 h 2311974"/>
                <a:gd name="connsiteX483" fmla="*/ 118557 w 1809181"/>
                <a:gd name="connsiteY483" fmla="*/ 1157203 h 2311974"/>
                <a:gd name="connsiteX484" fmla="*/ 99588 w 1809181"/>
                <a:gd name="connsiteY484" fmla="*/ 1157203 h 2311974"/>
                <a:gd name="connsiteX485" fmla="*/ 94846 w 1809181"/>
                <a:gd name="connsiteY485" fmla="*/ 1132892 h 2311974"/>
                <a:gd name="connsiteX486" fmla="*/ 87732 w 1809181"/>
                <a:gd name="connsiteY486" fmla="*/ 1115874 h 2311974"/>
                <a:gd name="connsiteX487" fmla="*/ 85361 w 1809181"/>
                <a:gd name="connsiteY487" fmla="*/ 1084270 h 2311974"/>
                <a:gd name="connsiteX488" fmla="*/ 92475 w 1809181"/>
                <a:gd name="connsiteY488" fmla="*/ 1084270 h 2311974"/>
                <a:gd name="connsiteX489" fmla="*/ 94846 w 1809181"/>
                <a:gd name="connsiteY489" fmla="*/ 1074546 h 2311974"/>
                <a:gd name="connsiteX490" fmla="*/ 85361 w 1809181"/>
                <a:gd name="connsiteY490" fmla="*/ 1047803 h 2311974"/>
                <a:gd name="connsiteX491" fmla="*/ 80619 w 1809181"/>
                <a:gd name="connsiteY491" fmla="*/ 1025924 h 2311974"/>
                <a:gd name="connsiteX492" fmla="*/ 73506 w 1809181"/>
                <a:gd name="connsiteY492" fmla="*/ 1025924 h 2311974"/>
                <a:gd name="connsiteX493" fmla="*/ 71134 w 1809181"/>
                <a:gd name="connsiteY493" fmla="*/ 1021061 h 2311974"/>
                <a:gd name="connsiteX494" fmla="*/ 85361 w 1809181"/>
                <a:gd name="connsiteY494" fmla="*/ 999182 h 2311974"/>
                <a:gd name="connsiteX495" fmla="*/ 99588 w 1809181"/>
                <a:gd name="connsiteY495" fmla="*/ 1004044 h 2311974"/>
                <a:gd name="connsiteX496" fmla="*/ 101959 w 1809181"/>
                <a:gd name="connsiteY496" fmla="*/ 1011337 h 2311974"/>
                <a:gd name="connsiteX497" fmla="*/ 113815 w 1809181"/>
                <a:gd name="connsiteY497" fmla="*/ 1018630 h 2311974"/>
                <a:gd name="connsiteX498" fmla="*/ 132784 w 1809181"/>
                <a:gd name="connsiteY498" fmla="*/ 1018630 h 2311974"/>
                <a:gd name="connsiteX499" fmla="*/ 135155 w 1809181"/>
                <a:gd name="connsiteY499" fmla="*/ 1025924 h 2311974"/>
                <a:gd name="connsiteX500" fmla="*/ 147011 w 1809181"/>
                <a:gd name="connsiteY500" fmla="*/ 1021061 h 2311974"/>
                <a:gd name="connsiteX501" fmla="*/ 154124 w 1809181"/>
                <a:gd name="connsiteY501" fmla="*/ 1004044 h 2311974"/>
                <a:gd name="connsiteX502" fmla="*/ 208661 w 1809181"/>
                <a:gd name="connsiteY502" fmla="*/ 1006475 h 2311974"/>
                <a:gd name="connsiteX503" fmla="*/ 241857 w 1809181"/>
                <a:gd name="connsiteY503" fmla="*/ 1040510 h 2311974"/>
                <a:gd name="connsiteX504" fmla="*/ 244228 w 1809181"/>
                <a:gd name="connsiteY504" fmla="*/ 1028355 h 2311974"/>
                <a:gd name="connsiteX505" fmla="*/ 237114 w 1809181"/>
                <a:gd name="connsiteY505" fmla="*/ 1028355 h 2311974"/>
                <a:gd name="connsiteX506" fmla="*/ 234743 w 1809181"/>
                <a:gd name="connsiteY506" fmla="*/ 1021061 h 2311974"/>
                <a:gd name="connsiteX507" fmla="*/ 222888 w 1809181"/>
                <a:gd name="connsiteY507" fmla="*/ 1011337 h 2311974"/>
                <a:gd name="connsiteX508" fmla="*/ 227630 w 1809181"/>
                <a:gd name="connsiteY508" fmla="*/ 1004044 h 2311974"/>
                <a:gd name="connsiteX509" fmla="*/ 234743 w 1809181"/>
                <a:gd name="connsiteY509" fmla="*/ 1004044 h 2311974"/>
                <a:gd name="connsiteX510" fmla="*/ 237114 w 1809181"/>
                <a:gd name="connsiteY510" fmla="*/ 991888 h 2311974"/>
                <a:gd name="connsiteX511" fmla="*/ 256084 w 1809181"/>
                <a:gd name="connsiteY511" fmla="*/ 991888 h 2311974"/>
                <a:gd name="connsiteX512" fmla="*/ 258455 w 1809181"/>
                <a:gd name="connsiteY512" fmla="*/ 977302 h 2311974"/>
                <a:gd name="connsiteX513" fmla="*/ 265568 w 1809181"/>
                <a:gd name="connsiteY513" fmla="*/ 979733 h 2311974"/>
                <a:gd name="connsiteX514" fmla="*/ 275053 w 1809181"/>
                <a:gd name="connsiteY514" fmla="*/ 965146 h 2311974"/>
                <a:gd name="connsiteX515" fmla="*/ 296393 w 1809181"/>
                <a:gd name="connsiteY515" fmla="*/ 970008 h 2311974"/>
                <a:gd name="connsiteX516" fmla="*/ 296393 w 1809181"/>
                <a:gd name="connsiteY516" fmla="*/ 977302 h 2311974"/>
                <a:gd name="connsiteX517" fmla="*/ 317733 w 1809181"/>
                <a:gd name="connsiteY517" fmla="*/ 991888 h 2311974"/>
                <a:gd name="connsiteX518" fmla="*/ 317733 w 1809181"/>
                <a:gd name="connsiteY518" fmla="*/ 943266 h 2311974"/>
                <a:gd name="connsiteX519" fmla="*/ 329589 w 1809181"/>
                <a:gd name="connsiteY519" fmla="*/ 935973 h 2311974"/>
                <a:gd name="connsiteX520" fmla="*/ 336702 w 1809181"/>
                <a:gd name="connsiteY520" fmla="*/ 921386 h 2311974"/>
                <a:gd name="connsiteX521" fmla="*/ 353300 w 1809181"/>
                <a:gd name="connsiteY521" fmla="*/ 921386 h 2311974"/>
                <a:gd name="connsiteX522" fmla="*/ 358043 w 1809181"/>
                <a:gd name="connsiteY522" fmla="*/ 909231 h 2311974"/>
                <a:gd name="connsiteX523" fmla="*/ 386496 w 1809181"/>
                <a:gd name="connsiteY523" fmla="*/ 909231 h 2311974"/>
                <a:gd name="connsiteX524" fmla="*/ 386496 w 1809181"/>
                <a:gd name="connsiteY524" fmla="*/ 899507 h 2311974"/>
                <a:gd name="connsiteX525" fmla="*/ 374641 w 1809181"/>
                <a:gd name="connsiteY525" fmla="*/ 894644 h 2311974"/>
                <a:gd name="connsiteX526" fmla="*/ 384125 w 1809181"/>
                <a:gd name="connsiteY526" fmla="*/ 882489 h 2311974"/>
                <a:gd name="connsiteX527" fmla="*/ 367527 w 1809181"/>
                <a:gd name="connsiteY527" fmla="*/ 872764 h 2311974"/>
                <a:gd name="connsiteX528" fmla="*/ 374641 w 1809181"/>
                <a:gd name="connsiteY528" fmla="*/ 865471 h 2311974"/>
                <a:gd name="connsiteX529" fmla="*/ 379383 w 1809181"/>
                <a:gd name="connsiteY529" fmla="*/ 867902 h 2311974"/>
                <a:gd name="connsiteX530" fmla="*/ 384125 w 1809181"/>
                <a:gd name="connsiteY530" fmla="*/ 860609 h 2311974"/>
                <a:gd name="connsiteX531" fmla="*/ 379383 w 1809181"/>
                <a:gd name="connsiteY531" fmla="*/ 860609 h 2311974"/>
                <a:gd name="connsiteX532" fmla="*/ 391239 w 1809181"/>
                <a:gd name="connsiteY532" fmla="*/ 853316 h 2311974"/>
                <a:gd name="connsiteX533" fmla="*/ 393610 w 1809181"/>
                <a:gd name="connsiteY533" fmla="*/ 846022 h 2311974"/>
                <a:gd name="connsiteX534" fmla="*/ 400723 w 1809181"/>
                <a:gd name="connsiteY534" fmla="*/ 858178 h 2311974"/>
                <a:gd name="connsiteX535" fmla="*/ 407837 w 1809181"/>
                <a:gd name="connsiteY535" fmla="*/ 853316 h 2311974"/>
                <a:gd name="connsiteX536" fmla="*/ 407837 w 1809181"/>
                <a:gd name="connsiteY536" fmla="*/ 831436 h 2311974"/>
                <a:gd name="connsiteX537" fmla="*/ 414950 w 1809181"/>
                <a:gd name="connsiteY537" fmla="*/ 831436 h 2311974"/>
                <a:gd name="connsiteX538" fmla="*/ 414950 w 1809181"/>
                <a:gd name="connsiteY538" fmla="*/ 811987 h 2311974"/>
                <a:gd name="connsiteX539" fmla="*/ 422063 w 1809181"/>
                <a:gd name="connsiteY539" fmla="*/ 809556 h 2311974"/>
                <a:gd name="connsiteX540" fmla="*/ 429177 w 1809181"/>
                <a:gd name="connsiteY540" fmla="*/ 802263 h 2311974"/>
                <a:gd name="connsiteX541" fmla="*/ 445775 w 1809181"/>
                <a:gd name="connsiteY541" fmla="*/ 804694 h 2311974"/>
                <a:gd name="connsiteX542" fmla="*/ 445775 w 1809181"/>
                <a:gd name="connsiteY542" fmla="*/ 809556 h 2311974"/>
                <a:gd name="connsiteX543" fmla="*/ 452888 w 1809181"/>
                <a:gd name="connsiteY543" fmla="*/ 804694 h 2311974"/>
                <a:gd name="connsiteX544" fmla="*/ 460002 w 1809181"/>
                <a:gd name="connsiteY544" fmla="*/ 804694 h 2311974"/>
                <a:gd name="connsiteX545" fmla="*/ 460002 w 1809181"/>
                <a:gd name="connsiteY545" fmla="*/ 802263 h 2311974"/>
                <a:gd name="connsiteX546" fmla="*/ 474229 w 1809181"/>
                <a:gd name="connsiteY546" fmla="*/ 797400 h 2311974"/>
                <a:gd name="connsiteX547" fmla="*/ 469486 w 1809181"/>
                <a:gd name="connsiteY547" fmla="*/ 777952 h 2311974"/>
                <a:gd name="connsiteX548" fmla="*/ 462373 w 1809181"/>
                <a:gd name="connsiteY548" fmla="*/ 770658 h 2311974"/>
                <a:gd name="connsiteX549" fmla="*/ 467115 w 1809181"/>
                <a:gd name="connsiteY549" fmla="*/ 768227 h 2311974"/>
                <a:gd name="connsiteX550" fmla="*/ 493198 w 1809181"/>
                <a:gd name="connsiteY550" fmla="*/ 763365 h 2311974"/>
                <a:gd name="connsiteX551" fmla="*/ 535878 w 1809181"/>
                <a:gd name="connsiteY551" fmla="*/ 741485 h 2311974"/>
                <a:gd name="connsiteX552" fmla="*/ 524023 w 1809181"/>
                <a:gd name="connsiteY552" fmla="*/ 726899 h 2311974"/>
                <a:gd name="connsiteX553" fmla="*/ 469486 w 1809181"/>
                <a:gd name="connsiteY553" fmla="*/ 705019 h 2311974"/>
                <a:gd name="connsiteX554" fmla="*/ 493198 w 1809181"/>
                <a:gd name="connsiteY554" fmla="*/ 680708 h 2311974"/>
                <a:gd name="connsiteX555" fmla="*/ 500311 w 1809181"/>
                <a:gd name="connsiteY555" fmla="*/ 673414 h 2311974"/>
                <a:gd name="connsiteX556" fmla="*/ 528765 w 1809181"/>
                <a:gd name="connsiteY556" fmla="*/ 670983 h 2311974"/>
                <a:gd name="connsiteX557" fmla="*/ 616497 w 1809181"/>
                <a:gd name="connsiteY557" fmla="*/ 692863 h 2311974"/>
                <a:gd name="connsiteX558" fmla="*/ 630724 w 1809181"/>
                <a:gd name="connsiteY558" fmla="*/ 688001 h 2311974"/>
                <a:gd name="connsiteX559" fmla="*/ 630724 w 1809181"/>
                <a:gd name="connsiteY559" fmla="*/ 695294 h 2311974"/>
                <a:gd name="connsiteX560" fmla="*/ 640208 w 1809181"/>
                <a:gd name="connsiteY560" fmla="*/ 695294 h 2311974"/>
                <a:gd name="connsiteX561" fmla="*/ 644951 w 1809181"/>
                <a:gd name="connsiteY561" fmla="*/ 678277 h 2311974"/>
                <a:gd name="connsiteX562" fmla="*/ 652064 w 1809181"/>
                <a:gd name="connsiteY562" fmla="*/ 666121 h 2311974"/>
                <a:gd name="connsiteX563" fmla="*/ 663920 w 1809181"/>
                <a:gd name="connsiteY563" fmla="*/ 688001 h 2311974"/>
                <a:gd name="connsiteX564" fmla="*/ 671033 w 1809181"/>
                <a:gd name="connsiteY564" fmla="*/ 685570 h 2311974"/>
                <a:gd name="connsiteX565" fmla="*/ 685260 w 1809181"/>
                <a:gd name="connsiteY565" fmla="*/ 700156 h 2311974"/>
                <a:gd name="connsiteX566" fmla="*/ 685260 w 1809181"/>
                <a:gd name="connsiteY566" fmla="*/ 700156 h 2311974"/>
                <a:gd name="connsiteX567" fmla="*/ 671033 w 1809181"/>
                <a:gd name="connsiteY567" fmla="*/ 685570 h 2311974"/>
                <a:gd name="connsiteX568" fmla="*/ 663920 w 1809181"/>
                <a:gd name="connsiteY568" fmla="*/ 688001 h 2311974"/>
                <a:gd name="connsiteX569" fmla="*/ 652064 w 1809181"/>
                <a:gd name="connsiteY569" fmla="*/ 666121 h 2311974"/>
                <a:gd name="connsiteX570" fmla="*/ 652064 w 1809181"/>
                <a:gd name="connsiteY570" fmla="*/ 658827 h 2311974"/>
                <a:gd name="connsiteX571" fmla="*/ 673404 w 1809181"/>
                <a:gd name="connsiteY571" fmla="*/ 646672 h 2311974"/>
                <a:gd name="connsiteX572" fmla="*/ 666291 w 1809181"/>
                <a:gd name="connsiteY572" fmla="*/ 639379 h 2311974"/>
                <a:gd name="connsiteX573" fmla="*/ 697116 w 1809181"/>
                <a:gd name="connsiteY573" fmla="*/ 629654 h 2311974"/>
                <a:gd name="connsiteX574" fmla="*/ 692374 w 1809181"/>
                <a:gd name="connsiteY574" fmla="*/ 615068 h 2311974"/>
                <a:gd name="connsiteX575" fmla="*/ 659178 w 1809181"/>
                <a:gd name="connsiteY575" fmla="*/ 610205 h 2311974"/>
                <a:gd name="connsiteX576" fmla="*/ 656806 w 1809181"/>
                <a:gd name="connsiteY576" fmla="*/ 595619 h 2311974"/>
                <a:gd name="connsiteX577" fmla="*/ 666291 w 1809181"/>
                <a:gd name="connsiteY577" fmla="*/ 534841 h 2311974"/>
                <a:gd name="connsiteX578" fmla="*/ 656806 w 1809181"/>
                <a:gd name="connsiteY578" fmla="*/ 525117 h 2311974"/>
                <a:gd name="connsiteX579" fmla="*/ 656806 w 1809181"/>
                <a:gd name="connsiteY579" fmla="*/ 503237 h 2311974"/>
                <a:gd name="connsiteX580" fmla="*/ 640208 w 1809181"/>
                <a:gd name="connsiteY580" fmla="*/ 503237 h 2311974"/>
                <a:gd name="connsiteX581" fmla="*/ 644951 w 1809181"/>
                <a:gd name="connsiteY581" fmla="*/ 471633 h 2311974"/>
                <a:gd name="connsiteX582" fmla="*/ 637837 w 1809181"/>
                <a:gd name="connsiteY582" fmla="*/ 464340 h 2311974"/>
                <a:gd name="connsiteX583" fmla="*/ 640208 w 1809181"/>
                <a:gd name="connsiteY583" fmla="*/ 444891 h 2311974"/>
                <a:gd name="connsiteX584" fmla="*/ 659178 w 1809181"/>
                <a:gd name="connsiteY584" fmla="*/ 444891 h 2311974"/>
                <a:gd name="connsiteX585" fmla="*/ 678147 w 1809181"/>
                <a:gd name="connsiteY585" fmla="*/ 430304 h 2311974"/>
                <a:gd name="connsiteX586" fmla="*/ 680518 w 1809181"/>
                <a:gd name="connsiteY586" fmla="*/ 427873 h 2311974"/>
                <a:gd name="connsiteX587" fmla="*/ 659178 w 1809181"/>
                <a:gd name="connsiteY587" fmla="*/ 423011 h 2311974"/>
                <a:gd name="connsiteX588" fmla="*/ 666291 w 1809181"/>
                <a:gd name="connsiteY588" fmla="*/ 405993 h 2311974"/>
                <a:gd name="connsiteX589" fmla="*/ 692374 w 1809181"/>
                <a:gd name="connsiteY589" fmla="*/ 408424 h 2311974"/>
                <a:gd name="connsiteX590" fmla="*/ 687631 w 1809181"/>
                <a:gd name="connsiteY590" fmla="*/ 388975 h 2311974"/>
                <a:gd name="connsiteX591" fmla="*/ 687631 w 1809181"/>
                <a:gd name="connsiteY591" fmla="*/ 374389 h 2311974"/>
                <a:gd name="connsiteX592" fmla="*/ 704229 w 1809181"/>
                <a:gd name="connsiteY592" fmla="*/ 374389 h 2311974"/>
                <a:gd name="connsiteX593" fmla="*/ 706600 w 1809181"/>
                <a:gd name="connsiteY593" fmla="*/ 367096 h 2311974"/>
                <a:gd name="connsiteX594" fmla="*/ 713714 w 1809181"/>
                <a:gd name="connsiteY594" fmla="*/ 364665 h 2311974"/>
                <a:gd name="connsiteX595" fmla="*/ 711343 w 1809181"/>
                <a:gd name="connsiteY595" fmla="*/ 347647 h 2311974"/>
                <a:gd name="connsiteX596" fmla="*/ 739796 w 1809181"/>
                <a:gd name="connsiteY596" fmla="*/ 337922 h 2311974"/>
                <a:gd name="connsiteX597" fmla="*/ 727941 w 1809181"/>
                <a:gd name="connsiteY597" fmla="*/ 333060 h 2311974"/>
                <a:gd name="connsiteX598" fmla="*/ 725569 w 1809181"/>
                <a:gd name="connsiteY598" fmla="*/ 311180 h 2311974"/>
                <a:gd name="connsiteX599" fmla="*/ 718456 w 1809181"/>
                <a:gd name="connsiteY599" fmla="*/ 308749 h 2311974"/>
                <a:gd name="connsiteX600" fmla="*/ 725569 w 1809181"/>
                <a:gd name="connsiteY600" fmla="*/ 299025 h 2311974"/>
                <a:gd name="connsiteX601" fmla="*/ 725569 w 1809181"/>
                <a:gd name="connsiteY601" fmla="*/ 296594 h 2311974"/>
                <a:gd name="connsiteX602" fmla="*/ 713714 w 1809181"/>
                <a:gd name="connsiteY602" fmla="*/ 291732 h 2311974"/>
                <a:gd name="connsiteX603" fmla="*/ 704229 w 1809181"/>
                <a:gd name="connsiteY603" fmla="*/ 299025 h 2311974"/>
                <a:gd name="connsiteX604" fmla="*/ 692374 w 1809181"/>
                <a:gd name="connsiteY604" fmla="*/ 282007 h 2311974"/>
                <a:gd name="connsiteX605" fmla="*/ 706600 w 1809181"/>
                <a:gd name="connsiteY605" fmla="*/ 255265 h 2311974"/>
                <a:gd name="connsiteX606" fmla="*/ 713714 w 1809181"/>
                <a:gd name="connsiteY606" fmla="*/ 267421 h 2311974"/>
                <a:gd name="connsiteX607" fmla="*/ 732683 w 1809181"/>
                <a:gd name="connsiteY607" fmla="*/ 240679 h 2311974"/>
                <a:gd name="connsiteX608" fmla="*/ 742167 w 1809181"/>
                <a:gd name="connsiteY608" fmla="*/ 240679 h 2311974"/>
                <a:gd name="connsiteX609" fmla="*/ 742167 w 1809181"/>
                <a:gd name="connsiteY609" fmla="*/ 233385 h 2311974"/>
                <a:gd name="connsiteX610" fmla="*/ 720827 w 1809181"/>
                <a:gd name="connsiteY610" fmla="*/ 218799 h 2311974"/>
                <a:gd name="connsiteX611" fmla="*/ 727941 w 1809181"/>
                <a:gd name="connsiteY611" fmla="*/ 199350 h 2311974"/>
                <a:gd name="connsiteX612" fmla="*/ 754023 w 1809181"/>
                <a:gd name="connsiteY612" fmla="*/ 199350 h 2311974"/>
                <a:gd name="connsiteX613" fmla="*/ 761137 w 1809181"/>
                <a:gd name="connsiteY613" fmla="*/ 192057 h 2311974"/>
                <a:gd name="connsiteX614" fmla="*/ 732683 w 1809181"/>
                <a:gd name="connsiteY614" fmla="*/ 150728 h 2311974"/>
                <a:gd name="connsiteX615" fmla="*/ 742167 w 1809181"/>
                <a:gd name="connsiteY615" fmla="*/ 131279 h 2311974"/>
                <a:gd name="connsiteX616" fmla="*/ 775363 w 1809181"/>
                <a:gd name="connsiteY616" fmla="*/ 116693 h 2311974"/>
                <a:gd name="connsiteX617" fmla="*/ 780106 w 1809181"/>
                <a:gd name="connsiteY617" fmla="*/ 131279 h 2311974"/>
                <a:gd name="connsiteX618" fmla="*/ 801446 w 1809181"/>
                <a:gd name="connsiteY618" fmla="*/ 116693 h 2311974"/>
                <a:gd name="connsiteX619" fmla="*/ 796704 w 1809181"/>
                <a:gd name="connsiteY619" fmla="*/ 109399 h 2311974"/>
                <a:gd name="connsiteX620" fmla="*/ 813302 w 1809181"/>
                <a:gd name="connsiteY620" fmla="*/ 102106 h 2311974"/>
                <a:gd name="connsiteX621" fmla="*/ 813302 w 1809181"/>
                <a:gd name="connsiteY621" fmla="*/ 94813 h 2311974"/>
                <a:gd name="connsiteX622" fmla="*/ 822786 w 1809181"/>
                <a:gd name="connsiteY622" fmla="*/ 87519 h 2311974"/>
                <a:gd name="connsiteX623" fmla="*/ 808559 w 1809181"/>
                <a:gd name="connsiteY623" fmla="*/ 53484 h 2311974"/>
                <a:gd name="connsiteX624" fmla="*/ 806188 w 1809181"/>
                <a:gd name="connsiteY624" fmla="*/ 7293 h 2311974"/>
                <a:gd name="connsiteX625" fmla="*/ 848869 w 1809181"/>
                <a:gd name="connsiteY625" fmla="*/ 17018 h 2311974"/>
                <a:gd name="connsiteX626" fmla="*/ 870209 w 1809181"/>
                <a:gd name="connsiteY626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18969 w 1809181"/>
                <a:gd name="connsiteY433" fmla="*/ 1553472 h 2311974"/>
                <a:gd name="connsiteX434" fmla="*/ 30825 w 1809181"/>
                <a:gd name="connsiteY434" fmla="*/ 1548610 h 2311974"/>
                <a:gd name="connsiteX435" fmla="*/ 30825 w 1809181"/>
                <a:gd name="connsiteY435" fmla="*/ 1541316 h 2311974"/>
                <a:gd name="connsiteX436" fmla="*/ 52165 w 1809181"/>
                <a:gd name="connsiteY436" fmla="*/ 1541316 h 2311974"/>
                <a:gd name="connsiteX437" fmla="*/ 47423 w 1809181"/>
                <a:gd name="connsiteY437" fmla="*/ 1541316 h 2311974"/>
                <a:gd name="connsiteX438" fmla="*/ 54537 w 1809181"/>
                <a:gd name="connsiteY438" fmla="*/ 1538885 h 2311974"/>
                <a:gd name="connsiteX439" fmla="*/ 59279 w 1809181"/>
                <a:gd name="connsiteY439" fmla="*/ 1546179 h 2311974"/>
                <a:gd name="connsiteX440" fmla="*/ 66392 w 1809181"/>
                <a:gd name="connsiteY440" fmla="*/ 1546179 h 2311974"/>
                <a:gd name="connsiteX441" fmla="*/ 80619 w 1809181"/>
                <a:gd name="connsiteY441" fmla="*/ 1553472 h 2311974"/>
                <a:gd name="connsiteX442" fmla="*/ 85361 w 1809181"/>
                <a:gd name="connsiteY442" fmla="*/ 1548610 h 2311974"/>
                <a:gd name="connsiteX443" fmla="*/ 94846 w 1809181"/>
                <a:gd name="connsiteY443" fmla="*/ 1560765 h 2311974"/>
                <a:gd name="connsiteX444" fmla="*/ 99588 w 1809181"/>
                <a:gd name="connsiteY444" fmla="*/ 1570489 h 2311974"/>
                <a:gd name="connsiteX445" fmla="*/ 106702 w 1809181"/>
                <a:gd name="connsiteY445" fmla="*/ 1568058 h 2311974"/>
                <a:gd name="connsiteX446" fmla="*/ 113815 w 1809181"/>
                <a:gd name="connsiteY446" fmla="*/ 1575352 h 2311974"/>
                <a:gd name="connsiteX447" fmla="*/ 128042 w 1809181"/>
                <a:gd name="connsiteY447" fmla="*/ 1570489 h 2311974"/>
                <a:gd name="connsiteX448" fmla="*/ 132784 w 1809181"/>
                <a:gd name="connsiteY448" fmla="*/ 1582645 h 2311974"/>
                <a:gd name="connsiteX449" fmla="*/ 154124 w 1809181"/>
                <a:gd name="connsiteY449" fmla="*/ 1587507 h 2311974"/>
                <a:gd name="connsiteX450" fmla="*/ 154124 w 1809181"/>
                <a:gd name="connsiteY450" fmla="*/ 1570489 h 2311974"/>
                <a:gd name="connsiteX451" fmla="*/ 163609 w 1809181"/>
                <a:gd name="connsiteY451" fmla="*/ 1570489 h 2311974"/>
                <a:gd name="connsiteX452" fmla="*/ 173094 w 1809181"/>
                <a:gd name="connsiteY452" fmla="*/ 1553472 h 2311974"/>
                <a:gd name="connsiteX453" fmla="*/ 161238 w 1809181"/>
                <a:gd name="connsiteY453" fmla="*/ 1473246 h 2311974"/>
                <a:gd name="connsiteX454" fmla="*/ 168351 w 1809181"/>
                <a:gd name="connsiteY454" fmla="*/ 1478108 h 2311974"/>
                <a:gd name="connsiteX455" fmla="*/ 173094 w 1809181"/>
                <a:gd name="connsiteY455" fmla="*/ 1465952 h 2311974"/>
                <a:gd name="connsiteX456" fmla="*/ 180207 w 1809181"/>
                <a:gd name="connsiteY456" fmla="*/ 1470814 h 2311974"/>
                <a:gd name="connsiteX457" fmla="*/ 180207 w 1809181"/>
                <a:gd name="connsiteY457" fmla="*/ 1465952 h 2311974"/>
                <a:gd name="connsiteX458" fmla="*/ 194434 w 1809181"/>
                <a:gd name="connsiteY458" fmla="*/ 1465952 h 2311974"/>
                <a:gd name="connsiteX459" fmla="*/ 180207 w 1809181"/>
                <a:gd name="connsiteY459" fmla="*/ 1376002 h 2311974"/>
                <a:gd name="connsiteX460" fmla="*/ 161238 w 1809181"/>
                <a:gd name="connsiteY460" fmla="*/ 1380864 h 2311974"/>
                <a:gd name="connsiteX461" fmla="*/ 161238 w 1809181"/>
                <a:gd name="connsiteY461" fmla="*/ 1373571 h 2311974"/>
                <a:gd name="connsiteX462" fmla="*/ 135155 w 1809181"/>
                <a:gd name="connsiteY462" fmla="*/ 1373571 h 2311974"/>
                <a:gd name="connsiteX463" fmla="*/ 132784 w 1809181"/>
                <a:gd name="connsiteY463" fmla="*/ 1346829 h 2311974"/>
                <a:gd name="connsiteX464" fmla="*/ 132784 w 1809181"/>
                <a:gd name="connsiteY464" fmla="*/ 1334673 h 2311974"/>
                <a:gd name="connsiteX465" fmla="*/ 139898 w 1809181"/>
                <a:gd name="connsiteY465" fmla="*/ 1327380 h 2311974"/>
                <a:gd name="connsiteX466" fmla="*/ 135155 w 1809181"/>
                <a:gd name="connsiteY466" fmla="*/ 1305500 h 2311974"/>
                <a:gd name="connsiteX467" fmla="*/ 142269 w 1809181"/>
                <a:gd name="connsiteY467" fmla="*/ 1303069 h 2311974"/>
                <a:gd name="connsiteX468" fmla="*/ 139898 w 1809181"/>
                <a:gd name="connsiteY468" fmla="*/ 1298207 h 2311974"/>
                <a:gd name="connsiteX469" fmla="*/ 142269 w 1809181"/>
                <a:gd name="connsiteY469" fmla="*/ 1295775 h 2311974"/>
                <a:gd name="connsiteX470" fmla="*/ 149382 w 1809181"/>
                <a:gd name="connsiteY470" fmla="*/ 1295775 h 2311974"/>
                <a:gd name="connsiteX471" fmla="*/ 149382 w 1809181"/>
                <a:gd name="connsiteY471" fmla="*/ 1276327 h 2311974"/>
                <a:gd name="connsiteX472" fmla="*/ 142269 w 1809181"/>
                <a:gd name="connsiteY472" fmla="*/ 1276327 h 2311974"/>
                <a:gd name="connsiteX473" fmla="*/ 142269 w 1809181"/>
                <a:gd name="connsiteY473" fmla="*/ 1247154 h 2311974"/>
                <a:gd name="connsiteX474" fmla="*/ 154124 w 1809181"/>
                <a:gd name="connsiteY474" fmla="*/ 1242291 h 2311974"/>
                <a:gd name="connsiteX475" fmla="*/ 149382 w 1809181"/>
                <a:gd name="connsiteY475" fmla="*/ 1220411 h 2311974"/>
                <a:gd name="connsiteX476" fmla="*/ 180207 w 1809181"/>
                <a:gd name="connsiteY476" fmla="*/ 1215549 h 2311974"/>
                <a:gd name="connsiteX477" fmla="*/ 175465 w 1809181"/>
                <a:gd name="connsiteY477" fmla="*/ 1198532 h 2311974"/>
                <a:gd name="connsiteX478" fmla="*/ 161238 w 1809181"/>
                <a:gd name="connsiteY478" fmla="*/ 1193669 h 2311974"/>
                <a:gd name="connsiteX479" fmla="*/ 154124 w 1809181"/>
                <a:gd name="connsiteY479" fmla="*/ 1179083 h 2311974"/>
                <a:gd name="connsiteX480" fmla="*/ 132784 w 1809181"/>
                <a:gd name="connsiteY480" fmla="*/ 1179083 h 2311974"/>
                <a:gd name="connsiteX481" fmla="*/ 128042 w 1809181"/>
                <a:gd name="connsiteY481" fmla="*/ 1157203 h 2311974"/>
                <a:gd name="connsiteX482" fmla="*/ 118557 w 1809181"/>
                <a:gd name="connsiteY482" fmla="*/ 1157203 h 2311974"/>
                <a:gd name="connsiteX483" fmla="*/ 99588 w 1809181"/>
                <a:gd name="connsiteY483" fmla="*/ 1157203 h 2311974"/>
                <a:gd name="connsiteX484" fmla="*/ 94846 w 1809181"/>
                <a:gd name="connsiteY484" fmla="*/ 1132892 h 2311974"/>
                <a:gd name="connsiteX485" fmla="*/ 87732 w 1809181"/>
                <a:gd name="connsiteY485" fmla="*/ 1115874 h 2311974"/>
                <a:gd name="connsiteX486" fmla="*/ 85361 w 1809181"/>
                <a:gd name="connsiteY486" fmla="*/ 1084270 h 2311974"/>
                <a:gd name="connsiteX487" fmla="*/ 92475 w 1809181"/>
                <a:gd name="connsiteY487" fmla="*/ 1084270 h 2311974"/>
                <a:gd name="connsiteX488" fmla="*/ 94846 w 1809181"/>
                <a:gd name="connsiteY488" fmla="*/ 1074546 h 2311974"/>
                <a:gd name="connsiteX489" fmla="*/ 85361 w 1809181"/>
                <a:gd name="connsiteY489" fmla="*/ 1047803 h 2311974"/>
                <a:gd name="connsiteX490" fmla="*/ 80619 w 1809181"/>
                <a:gd name="connsiteY490" fmla="*/ 1025924 h 2311974"/>
                <a:gd name="connsiteX491" fmla="*/ 73506 w 1809181"/>
                <a:gd name="connsiteY491" fmla="*/ 1025924 h 2311974"/>
                <a:gd name="connsiteX492" fmla="*/ 71134 w 1809181"/>
                <a:gd name="connsiteY492" fmla="*/ 1021061 h 2311974"/>
                <a:gd name="connsiteX493" fmla="*/ 85361 w 1809181"/>
                <a:gd name="connsiteY493" fmla="*/ 999182 h 2311974"/>
                <a:gd name="connsiteX494" fmla="*/ 99588 w 1809181"/>
                <a:gd name="connsiteY494" fmla="*/ 1004044 h 2311974"/>
                <a:gd name="connsiteX495" fmla="*/ 101959 w 1809181"/>
                <a:gd name="connsiteY495" fmla="*/ 1011337 h 2311974"/>
                <a:gd name="connsiteX496" fmla="*/ 113815 w 1809181"/>
                <a:gd name="connsiteY496" fmla="*/ 1018630 h 2311974"/>
                <a:gd name="connsiteX497" fmla="*/ 132784 w 1809181"/>
                <a:gd name="connsiteY497" fmla="*/ 1018630 h 2311974"/>
                <a:gd name="connsiteX498" fmla="*/ 135155 w 1809181"/>
                <a:gd name="connsiteY498" fmla="*/ 1025924 h 2311974"/>
                <a:gd name="connsiteX499" fmla="*/ 147011 w 1809181"/>
                <a:gd name="connsiteY499" fmla="*/ 1021061 h 2311974"/>
                <a:gd name="connsiteX500" fmla="*/ 154124 w 1809181"/>
                <a:gd name="connsiteY500" fmla="*/ 1004044 h 2311974"/>
                <a:gd name="connsiteX501" fmla="*/ 208661 w 1809181"/>
                <a:gd name="connsiteY501" fmla="*/ 1006475 h 2311974"/>
                <a:gd name="connsiteX502" fmla="*/ 241857 w 1809181"/>
                <a:gd name="connsiteY502" fmla="*/ 1040510 h 2311974"/>
                <a:gd name="connsiteX503" fmla="*/ 244228 w 1809181"/>
                <a:gd name="connsiteY503" fmla="*/ 1028355 h 2311974"/>
                <a:gd name="connsiteX504" fmla="*/ 237114 w 1809181"/>
                <a:gd name="connsiteY504" fmla="*/ 1028355 h 2311974"/>
                <a:gd name="connsiteX505" fmla="*/ 234743 w 1809181"/>
                <a:gd name="connsiteY505" fmla="*/ 1021061 h 2311974"/>
                <a:gd name="connsiteX506" fmla="*/ 222888 w 1809181"/>
                <a:gd name="connsiteY506" fmla="*/ 1011337 h 2311974"/>
                <a:gd name="connsiteX507" fmla="*/ 227630 w 1809181"/>
                <a:gd name="connsiteY507" fmla="*/ 1004044 h 2311974"/>
                <a:gd name="connsiteX508" fmla="*/ 234743 w 1809181"/>
                <a:gd name="connsiteY508" fmla="*/ 1004044 h 2311974"/>
                <a:gd name="connsiteX509" fmla="*/ 237114 w 1809181"/>
                <a:gd name="connsiteY509" fmla="*/ 991888 h 2311974"/>
                <a:gd name="connsiteX510" fmla="*/ 256084 w 1809181"/>
                <a:gd name="connsiteY510" fmla="*/ 991888 h 2311974"/>
                <a:gd name="connsiteX511" fmla="*/ 258455 w 1809181"/>
                <a:gd name="connsiteY511" fmla="*/ 977302 h 2311974"/>
                <a:gd name="connsiteX512" fmla="*/ 265568 w 1809181"/>
                <a:gd name="connsiteY512" fmla="*/ 979733 h 2311974"/>
                <a:gd name="connsiteX513" fmla="*/ 275053 w 1809181"/>
                <a:gd name="connsiteY513" fmla="*/ 965146 h 2311974"/>
                <a:gd name="connsiteX514" fmla="*/ 296393 w 1809181"/>
                <a:gd name="connsiteY514" fmla="*/ 970008 h 2311974"/>
                <a:gd name="connsiteX515" fmla="*/ 296393 w 1809181"/>
                <a:gd name="connsiteY515" fmla="*/ 977302 h 2311974"/>
                <a:gd name="connsiteX516" fmla="*/ 317733 w 1809181"/>
                <a:gd name="connsiteY516" fmla="*/ 991888 h 2311974"/>
                <a:gd name="connsiteX517" fmla="*/ 317733 w 1809181"/>
                <a:gd name="connsiteY517" fmla="*/ 943266 h 2311974"/>
                <a:gd name="connsiteX518" fmla="*/ 329589 w 1809181"/>
                <a:gd name="connsiteY518" fmla="*/ 935973 h 2311974"/>
                <a:gd name="connsiteX519" fmla="*/ 336702 w 1809181"/>
                <a:gd name="connsiteY519" fmla="*/ 921386 h 2311974"/>
                <a:gd name="connsiteX520" fmla="*/ 353300 w 1809181"/>
                <a:gd name="connsiteY520" fmla="*/ 921386 h 2311974"/>
                <a:gd name="connsiteX521" fmla="*/ 358043 w 1809181"/>
                <a:gd name="connsiteY521" fmla="*/ 909231 h 2311974"/>
                <a:gd name="connsiteX522" fmla="*/ 386496 w 1809181"/>
                <a:gd name="connsiteY522" fmla="*/ 909231 h 2311974"/>
                <a:gd name="connsiteX523" fmla="*/ 386496 w 1809181"/>
                <a:gd name="connsiteY523" fmla="*/ 899507 h 2311974"/>
                <a:gd name="connsiteX524" fmla="*/ 374641 w 1809181"/>
                <a:gd name="connsiteY524" fmla="*/ 894644 h 2311974"/>
                <a:gd name="connsiteX525" fmla="*/ 384125 w 1809181"/>
                <a:gd name="connsiteY525" fmla="*/ 882489 h 2311974"/>
                <a:gd name="connsiteX526" fmla="*/ 367527 w 1809181"/>
                <a:gd name="connsiteY526" fmla="*/ 872764 h 2311974"/>
                <a:gd name="connsiteX527" fmla="*/ 374641 w 1809181"/>
                <a:gd name="connsiteY527" fmla="*/ 865471 h 2311974"/>
                <a:gd name="connsiteX528" fmla="*/ 379383 w 1809181"/>
                <a:gd name="connsiteY528" fmla="*/ 867902 h 2311974"/>
                <a:gd name="connsiteX529" fmla="*/ 384125 w 1809181"/>
                <a:gd name="connsiteY529" fmla="*/ 860609 h 2311974"/>
                <a:gd name="connsiteX530" fmla="*/ 379383 w 1809181"/>
                <a:gd name="connsiteY530" fmla="*/ 860609 h 2311974"/>
                <a:gd name="connsiteX531" fmla="*/ 391239 w 1809181"/>
                <a:gd name="connsiteY531" fmla="*/ 853316 h 2311974"/>
                <a:gd name="connsiteX532" fmla="*/ 393610 w 1809181"/>
                <a:gd name="connsiteY532" fmla="*/ 846022 h 2311974"/>
                <a:gd name="connsiteX533" fmla="*/ 400723 w 1809181"/>
                <a:gd name="connsiteY533" fmla="*/ 858178 h 2311974"/>
                <a:gd name="connsiteX534" fmla="*/ 407837 w 1809181"/>
                <a:gd name="connsiteY534" fmla="*/ 853316 h 2311974"/>
                <a:gd name="connsiteX535" fmla="*/ 407837 w 1809181"/>
                <a:gd name="connsiteY535" fmla="*/ 831436 h 2311974"/>
                <a:gd name="connsiteX536" fmla="*/ 414950 w 1809181"/>
                <a:gd name="connsiteY536" fmla="*/ 831436 h 2311974"/>
                <a:gd name="connsiteX537" fmla="*/ 414950 w 1809181"/>
                <a:gd name="connsiteY537" fmla="*/ 811987 h 2311974"/>
                <a:gd name="connsiteX538" fmla="*/ 422063 w 1809181"/>
                <a:gd name="connsiteY538" fmla="*/ 809556 h 2311974"/>
                <a:gd name="connsiteX539" fmla="*/ 429177 w 1809181"/>
                <a:gd name="connsiteY539" fmla="*/ 802263 h 2311974"/>
                <a:gd name="connsiteX540" fmla="*/ 445775 w 1809181"/>
                <a:gd name="connsiteY540" fmla="*/ 804694 h 2311974"/>
                <a:gd name="connsiteX541" fmla="*/ 445775 w 1809181"/>
                <a:gd name="connsiteY541" fmla="*/ 809556 h 2311974"/>
                <a:gd name="connsiteX542" fmla="*/ 452888 w 1809181"/>
                <a:gd name="connsiteY542" fmla="*/ 804694 h 2311974"/>
                <a:gd name="connsiteX543" fmla="*/ 460002 w 1809181"/>
                <a:gd name="connsiteY543" fmla="*/ 804694 h 2311974"/>
                <a:gd name="connsiteX544" fmla="*/ 460002 w 1809181"/>
                <a:gd name="connsiteY544" fmla="*/ 802263 h 2311974"/>
                <a:gd name="connsiteX545" fmla="*/ 474229 w 1809181"/>
                <a:gd name="connsiteY545" fmla="*/ 797400 h 2311974"/>
                <a:gd name="connsiteX546" fmla="*/ 469486 w 1809181"/>
                <a:gd name="connsiteY546" fmla="*/ 777952 h 2311974"/>
                <a:gd name="connsiteX547" fmla="*/ 462373 w 1809181"/>
                <a:gd name="connsiteY547" fmla="*/ 770658 h 2311974"/>
                <a:gd name="connsiteX548" fmla="*/ 467115 w 1809181"/>
                <a:gd name="connsiteY548" fmla="*/ 768227 h 2311974"/>
                <a:gd name="connsiteX549" fmla="*/ 493198 w 1809181"/>
                <a:gd name="connsiteY549" fmla="*/ 763365 h 2311974"/>
                <a:gd name="connsiteX550" fmla="*/ 535878 w 1809181"/>
                <a:gd name="connsiteY550" fmla="*/ 741485 h 2311974"/>
                <a:gd name="connsiteX551" fmla="*/ 524023 w 1809181"/>
                <a:gd name="connsiteY551" fmla="*/ 726899 h 2311974"/>
                <a:gd name="connsiteX552" fmla="*/ 469486 w 1809181"/>
                <a:gd name="connsiteY552" fmla="*/ 705019 h 2311974"/>
                <a:gd name="connsiteX553" fmla="*/ 493198 w 1809181"/>
                <a:gd name="connsiteY553" fmla="*/ 680708 h 2311974"/>
                <a:gd name="connsiteX554" fmla="*/ 500311 w 1809181"/>
                <a:gd name="connsiteY554" fmla="*/ 673414 h 2311974"/>
                <a:gd name="connsiteX555" fmla="*/ 528765 w 1809181"/>
                <a:gd name="connsiteY555" fmla="*/ 670983 h 2311974"/>
                <a:gd name="connsiteX556" fmla="*/ 616497 w 1809181"/>
                <a:gd name="connsiteY556" fmla="*/ 692863 h 2311974"/>
                <a:gd name="connsiteX557" fmla="*/ 630724 w 1809181"/>
                <a:gd name="connsiteY557" fmla="*/ 688001 h 2311974"/>
                <a:gd name="connsiteX558" fmla="*/ 630724 w 1809181"/>
                <a:gd name="connsiteY558" fmla="*/ 695294 h 2311974"/>
                <a:gd name="connsiteX559" fmla="*/ 640208 w 1809181"/>
                <a:gd name="connsiteY559" fmla="*/ 695294 h 2311974"/>
                <a:gd name="connsiteX560" fmla="*/ 644951 w 1809181"/>
                <a:gd name="connsiteY560" fmla="*/ 678277 h 2311974"/>
                <a:gd name="connsiteX561" fmla="*/ 652064 w 1809181"/>
                <a:gd name="connsiteY561" fmla="*/ 666121 h 2311974"/>
                <a:gd name="connsiteX562" fmla="*/ 663920 w 1809181"/>
                <a:gd name="connsiteY562" fmla="*/ 688001 h 2311974"/>
                <a:gd name="connsiteX563" fmla="*/ 671033 w 1809181"/>
                <a:gd name="connsiteY563" fmla="*/ 685570 h 2311974"/>
                <a:gd name="connsiteX564" fmla="*/ 685260 w 1809181"/>
                <a:gd name="connsiteY564" fmla="*/ 700156 h 2311974"/>
                <a:gd name="connsiteX565" fmla="*/ 685260 w 1809181"/>
                <a:gd name="connsiteY565" fmla="*/ 700156 h 2311974"/>
                <a:gd name="connsiteX566" fmla="*/ 671033 w 1809181"/>
                <a:gd name="connsiteY566" fmla="*/ 685570 h 2311974"/>
                <a:gd name="connsiteX567" fmla="*/ 663920 w 1809181"/>
                <a:gd name="connsiteY567" fmla="*/ 688001 h 2311974"/>
                <a:gd name="connsiteX568" fmla="*/ 652064 w 1809181"/>
                <a:gd name="connsiteY568" fmla="*/ 666121 h 2311974"/>
                <a:gd name="connsiteX569" fmla="*/ 652064 w 1809181"/>
                <a:gd name="connsiteY569" fmla="*/ 658827 h 2311974"/>
                <a:gd name="connsiteX570" fmla="*/ 673404 w 1809181"/>
                <a:gd name="connsiteY570" fmla="*/ 646672 h 2311974"/>
                <a:gd name="connsiteX571" fmla="*/ 666291 w 1809181"/>
                <a:gd name="connsiteY571" fmla="*/ 639379 h 2311974"/>
                <a:gd name="connsiteX572" fmla="*/ 697116 w 1809181"/>
                <a:gd name="connsiteY572" fmla="*/ 629654 h 2311974"/>
                <a:gd name="connsiteX573" fmla="*/ 692374 w 1809181"/>
                <a:gd name="connsiteY573" fmla="*/ 615068 h 2311974"/>
                <a:gd name="connsiteX574" fmla="*/ 659178 w 1809181"/>
                <a:gd name="connsiteY574" fmla="*/ 610205 h 2311974"/>
                <a:gd name="connsiteX575" fmla="*/ 656806 w 1809181"/>
                <a:gd name="connsiteY575" fmla="*/ 595619 h 2311974"/>
                <a:gd name="connsiteX576" fmla="*/ 666291 w 1809181"/>
                <a:gd name="connsiteY576" fmla="*/ 534841 h 2311974"/>
                <a:gd name="connsiteX577" fmla="*/ 656806 w 1809181"/>
                <a:gd name="connsiteY577" fmla="*/ 525117 h 2311974"/>
                <a:gd name="connsiteX578" fmla="*/ 656806 w 1809181"/>
                <a:gd name="connsiteY578" fmla="*/ 503237 h 2311974"/>
                <a:gd name="connsiteX579" fmla="*/ 640208 w 1809181"/>
                <a:gd name="connsiteY579" fmla="*/ 503237 h 2311974"/>
                <a:gd name="connsiteX580" fmla="*/ 644951 w 1809181"/>
                <a:gd name="connsiteY580" fmla="*/ 471633 h 2311974"/>
                <a:gd name="connsiteX581" fmla="*/ 637837 w 1809181"/>
                <a:gd name="connsiteY581" fmla="*/ 464340 h 2311974"/>
                <a:gd name="connsiteX582" fmla="*/ 640208 w 1809181"/>
                <a:gd name="connsiteY582" fmla="*/ 444891 h 2311974"/>
                <a:gd name="connsiteX583" fmla="*/ 659178 w 1809181"/>
                <a:gd name="connsiteY583" fmla="*/ 444891 h 2311974"/>
                <a:gd name="connsiteX584" fmla="*/ 678147 w 1809181"/>
                <a:gd name="connsiteY584" fmla="*/ 430304 h 2311974"/>
                <a:gd name="connsiteX585" fmla="*/ 680518 w 1809181"/>
                <a:gd name="connsiteY585" fmla="*/ 427873 h 2311974"/>
                <a:gd name="connsiteX586" fmla="*/ 659178 w 1809181"/>
                <a:gd name="connsiteY586" fmla="*/ 423011 h 2311974"/>
                <a:gd name="connsiteX587" fmla="*/ 666291 w 1809181"/>
                <a:gd name="connsiteY587" fmla="*/ 405993 h 2311974"/>
                <a:gd name="connsiteX588" fmla="*/ 692374 w 1809181"/>
                <a:gd name="connsiteY588" fmla="*/ 408424 h 2311974"/>
                <a:gd name="connsiteX589" fmla="*/ 687631 w 1809181"/>
                <a:gd name="connsiteY589" fmla="*/ 388975 h 2311974"/>
                <a:gd name="connsiteX590" fmla="*/ 687631 w 1809181"/>
                <a:gd name="connsiteY590" fmla="*/ 374389 h 2311974"/>
                <a:gd name="connsiteX591" fmla="*/ 704229 w 1809181"/>
                <a:gd name="connsiteY591" fmla="*/ 374389 h 2311974"/>
                <a:gd name="connsiteX592" fmla="*/ 706600 w 1809181"/>
                <a:gd name="connsiteY592" fmla="*/ 367096 h 2311974"/>
                <a:gd name="connsiteX593" fmla="*/ 713714 w 1809181"/>
                <a:gd name="connsiteY593" fmla="*/ 364665 h 2311974"/>
                <a:gd name="connsiteX594" fmla="*/ 711343 w 1809181"/>
                <a:gd name="connsiteY594" fmla="*/ 347647 h 2311974"/>
                <a:gd name="connsiteX595" fmla="*/ 739796 w 1809181"/>
                <a:gd name="connsiteY595" fmla="*/ 337922 h 2311974"/>
                <a:gd name="connsiteX596" fmla="*/ 727941 w 1809181"/>
                <a:gd name="connsiteY596" fmla="*/ 333060 h 2311974"/>
                <a:gd name="connsiteX597" fmla="*/ 725569 w 1809181"/>
                <a:gd name="connsiteY597" fmla="*/ 311180 h 2311974"/>
                <a:gd name="connsiteX598" fmla="*/ 718456 w 1809181"/>
                <a:gd name="connsiteY598" fmla="*/ 308749 h 2311974"/>
                <a:gd name="connsiteX599" fmla="*/ 725569 w 1809181"/>
                <a:gd name="connsiteY599" fmla="*/ 299025 h 2311974"/>
                <a:gd name="connsiteX600" fmla="*/ 725569 w 1809181"/>
                <a:gd name="connsiteY600" fmla="*/ 296594 h 2311974"/>
                <a:gd name="connsiteX601" fmla="*/ 713714 w 1809181"/>
                <a:gd name="connsiteY601" fmla="*/ 291732 h 2311974"/>
                <a:gd name="connsiteX602" fmla="*/ 704229 w 1809181"/>
                <a:gd name="connsiteY602" fmla="*/ 299025 h 2311974"/>
                <a:gd name="connsiteX603" fmla="*/ 692374 w 1809181"/>
                <a:gd name="connsiteY603" fmla="*/ 282007 h 2311974"/>
                <a:gd name="connsiteX604" fmla="*/ 706600 w 1809181"/>
                <a:gd name="connsiteY604" fmla="*/ 255265 h 2311974"/>
                <a:gd name="connsiteX605" fmla="*/ 713714 w 1809181"/>
                <a:gd name="connsiteY605" fmla="*/ 267421 h 2311974"/>
                <a:gd name="connsiteX606" fmla="*/ 732683 w 1809181"/>
                <a:gd name="connsiteY606" fmla="*/ 240679 h 2311974"/>
                <a:gd name="connsiteX607" fmla="*/ 742167 w 1809181"/>
                <a:gd name="connsiteY607" fmla="*/ 240679 h 2311974"/>
                <a:gd name="connsiteX608" fmla="*/ 742167 w 1809181"/>
                <a:gd name="connsiteY608" fmla="*/ 233385 h 2311974"/>
                <a:gd name="connsiteX609" fmla="*/ 720827 w 1809181"/>
                <a:gd name="connsiteY609" fmla="*/ 218799 h 2311974"/>
                <a:gd name="connsiteX610" fmla="*/ 727941 w 1809181"/>
                <a:gd name="connsiteY610" fmla="*/ 199350 h 2311974"/>
                <a:gd name="connsiteX611" fmla="*/ 754023 w 1809181"/>
                <a:gd name="connsiteY611" fmla="*/ 199350 h 2311974"/>
                <a:gd name="connsiteX612" fmla="*/ 761137 w 1809181"/>
                <a:gd name="connsiteY612" fmla="*/ 192057 h 2311974"/>
                <a:gd name="connsiteX613" fmla="*/ 732683 w 1809181"/>
                <a:gd name="connsiteY613" fmla="*/ 150728 h 2311974"/>
                <a:gd name="connsiteX614" fmla="*/ 742167 w 1809181"/>
                <a:gd name="connsiteY614" fmla="*/ 131279 h 2311974"/>
                <a:gd name="connsiteX615" fmla="*/ 775363 w 1809181"/>
                <a:gd name="connsiteY615" fmla="*/ 116693 h 2311974"/>
                <a:gd name="connsiteX616" fmla="*/ 780106 w 1809181"/>
                <a:gd name="connsiteY616" fmla="*/ 131279 h 2311974"/>
                <a:gd name="connsiteX617" fmla="*/ 801446 w 1809181"/>
                <a:gd name="connsiteY617" fmla="*/ 116693 h 2311974"/>
                <a:gd name="connsiteX618" fmla="*/ 796704 w 1809181"/>
                <a:gd name="connsiteY618" fmla="*/ 109399 h 2311974"/>
                <a:gd name="connsiteX619" fmla="*/ 813302 w 1809181"/>
                <a:gd name="connsiteY619" fmla="*/ 102106 h 2311974"/>
                <a:gd name="connsiteX620" fmla="*/ 813302 w 1809181"/>
                <a:gd name="connsiteY620" fmla="*/ 94813 h 2311974"/>
                <a:gd name="connsiteX621" fmla="*/ 822786 w 1809181"/>
                <a:gd name="connsiteY621" fmla="*/ 87519 h 2311974"/>
                <a:gd name="connsiteX622" fmla="*/ 808559 w 1809181"/>
                <a:gd name="connsiteY622" fmla="*/ 53484 h 2311974"/>
                <a:gd name="connsiteX623" fmla="*/ 806188 w 1809181"/>
                <a:gd name="connsiteY623" fmla="*/ 7293 h 2311974"/>
                <a:gd name="connsiteX624" fmla="*/ 848869 w 1809181"/>
                <a:gd name="connsiteY624" fmla="*/ 17018 h 2311974"/>
                <a:gd name="connsiteX625" fmla="*/ 870209 w 1809181"/>
                <a:gd name="connsiteY625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30825 w 1809181"/>
                <a:gd name="connsiteY433" fmla="*/ 1548610 h 2311974"/>
                <a:gd name="connsiteX434" fmla="*/ 30825 w 1809181"/>
                <a:gd name="connsiteY434" fmla="*/ 1541316 h 2311974"/>
                <a:gd name="connsiteX435" fmla="*/ 52165 w 1809181"/>
                <a:gd name="connsiteY435" fmla="*/ 1541316 h 2311974"/>
                <a:gd name="connsiteX436" fmla="*/ 47423 w 1809181"/>
                <a:gd name="connsiteY436" fmla="*/ 1541316 h 2311974"/>
                <a:gd name="connsiteX437" fmla="*/ 54537 w 1809181"/>
                <a:gd name="connsiteY437" fmla="*/ 1538885 h 2311974"/>
                <a:gd name="connsiteX438" fmla="*/ 59279 w 1809181"/>
                <a:gd name="connsiteY438" fmla="*/ 1546179 h 2311974"/>
                <a:gd name="connsiteX439" fmla="*/ 66392 w 1809181"/>
                <a:gd name="connsiteY439" fmla="*/ 1546179 h 2311974"/>
                <a:gd name="connsiteX440" fmla="*/ 80619 w 1809181"/>
                <a:gd name="connsiteY440" fmla="*/ 1553472 h 2311974"/>
                <a:gd name="connsiteX441" fmla="*/ 85361 w 1809181"/>
                <a:gd name="connsiteY441" fmla="*/ 1548610 h 2311974"/>
                <a:gd name="connsiteX442" fmla="*/ 94846 w 1809181"/>
                <a:gd name="connsiteY442" fmla="*/ 1560765 h 2311974"/>
                <a:gd name="connsiteX443" fmla="*/ 99588 w 1809181"/>
                <a:gd name="connsiteY443" fmla="*/ 1570489 h 2311974"/>
                <a:gd name="connsiteX444" fmla="*/ 106702 w 1809181"/>
                <a:gd name="connsiteY444" fmla="*/ 1568058 h 2311974"/>
                <a:gd name="connsiteX445" fmla="*/ 113815 w 1809181"/>
                <a:gd name="connsiteY445" fmla="*/ 1575352 h 2311974"/>
                <a:gd name="connsiteX446" fmla="*/ 128042 w 1809181"/>
                <a:gd name="connsiteY446" fmla="*/ 1570489 h 2311974"/>
                <a:gd name="connsiteX447" fmla="*/ 132784 w 1809181"/>
                <a:gd name="connsiteY447" fmla="*/ 1582645 h 2311974"/>
                <a:gd name="connsiteX448" fmla="*/ 154124 w 1809181"/>
                <a:gd name="connsiteY448" fmla="*/ 1587507 h 2311974"/>
                <a:gd name="connsiteX449" fmla="*/ 154124 w 1809181"/>
                <a:gd name="connsiteY449" fmla="*/ 1570489 h 2311974"/>
                <a:gd name="connsiteX450" fmla="*/ 163609 w 1809181"/>
                <a:gd name="connsiteY450" fmla="*/ 1570489 h 2311974"/>
                <a:gd name="connsiteX451" fmla="*/ 173094 w 1809181"/>
                <a:gd name="connsiteY451" fmla="*/ 1553472 h 2311974"/>
                <a:gd name="connsiteX452" fmla="*/ 161238 w 1809181"/>
                <a:gd name="connsiteY452" fmla="*/ 1473246 h 2311974"/>
                <a:gd name="connsiteX453" fmla="*/ 168351 w 1809181"/>
                <a:gd name="connsiteY453" fmla="*/ 1478108 h 2311974"/>
                <a:gd name="connsiteX454" fmla="*/ 173094 w 1809181"/>
                <a:gd name="connsiteY454" fmla="*/ 1465952 h 2311974"/>
                <a:gd name="connsiteX455" fmla="*/ 180207 w 1809181"/>
                <a:gd name="connsiteY455" fmla="*/ 1470814 h 2311974"/>
                <a:gd name="connsiteX456" fmla="*/ 180207 w 1809181"/>
                <a:gd name="connsiteY456" fmla="*/ 1465952 h 2311974"/>
                <a:gd name="connsiteX457" fmla="*/ 194434 w 1809181"/>
                <a:gd name="connsiteY457" fmla="*/ 1465952 h 2311974"/>
                <a:gd name="connsiteX458" fmla="*/ 180207 w 1809181"/>
                <a:gd name="connsiteY458" fmla="*/ 1376002 h 2311974"/>
                <a:gd name="connsiteX459" fmla="*/ 161238 w 1809181"/>
                <a:gd name="connsiteY459" fmla="*/ 1380864 h 2311974"/>
                <a:gd name="connsiteX460" fmla="*/ 161238 w 1809181"/>
                <a:gd name="connsiteY460" fmla="*/ 1373571 h 2311974"/>
                <a:gd name="connsiteX461" fmla="*/ 135155 w 1809181"/>
                <a:gd name="connsiteY461" fmla="*/ 1373571 h 2311974"/>
                <a:gd name="connsiteX462" fmla="*/ 132784 w 1809181"/>
                <a:gd name="connsiteY462" fmla="*/ 1346829 h 2311974"/>
                <a:gd name="connsiteX463" fmla="*/ 132784 w 1809181"/>
                <a:gd name="connsiteY463" fmla="*/ 1334673 h 2311974"/>
                <a:gd name="connsiteX464" fmla="*/ 139898 w 1809181"/>
                <a:gd name="connsiteY464" fmla="*/ 1327380 h 2311974"/>
                <a:gd name="connsiteX465" fmla="*/ 135155 w 1809181"/>
                <a:gd name="connsiteY465" fmla="*/ 1305500 h 2311974"/>
                <a:gd name="connsiteX466" fmla="*/ 142269 w 1809181"/>
                <a:gd name="connsiteY466" fmla="*/ 1303069 h 2311974"/>
                <a:gd name="connsiteX467" fmla="*/ 139898 w 1809181"/>
                <a:gd name="connsiteY467" fmla="*/ 1298207 h 2311974"/>
                <a:gd name="connsiteX468" fmla="*/ 142269 w 1809181"/>
                <a:gd name="connsiteY468" fmla="*/ 1295775 h 2311974"/>
                <a:gd name="connsiteX469" fmla="*/ 149382 w 1809181"/>
                <a:gd name="connsiteY469" fmla="*/ 1295775 h 2311974"/>
                <a:gd name="connsiteX470" fmla="*/ 149382 w 1809181"/>
                <a:gd name="connsiteY470" fmla="*/ 1276327 h 2311974"/>
                <a:gd name="connsiteX471" fmla="*/ 142269 w 1809181"/>
                <a:gd name="connsiteY471" fmla="*/ 1276327 h 2311974"/>
                <a:gd name="connsiteX472" fmla="*/ 142269 w 1809181"/>
                <a:gd name="connsiteY472" fmla="*/ 1247154 h 2311974"/>
                <a:gd name="connsiteX473" fmla="*/ 154124 w 1809181"/>
                <a:gd name="connsiteY473" fmla="*/ 1242291 h 2311974"/>
                <a:gd name="connsiteX474" fmla="*/ 149382 w 1809181"/>
                <a:gd name="connsiteY474" fmla="*/ 1220411 h 2311974"/>
                <a:gd name="connsiteX475" fmla="*/ 180207 w 1809181"/>
                <a:gd name="connsiteY475" fmla="*/ 1215549 h 2311974"/>
                <a:gd name="connsiteX476" fmla="*/ 175465 w 1809181"/>
                <a:gd name="connsiteY476" fmla="*/ 1198532 h 2311974"/>
                <a:gd name="connsiteX477" fmla="*/ 161238 w 1809181"/>
                <a:gd name="connsiteY477" fmla="*/ 1193669 h 2311974"/>
                <a:gd name="connsiteX478" fmla="*/ 154124 w 1809181"/>
                <a:gd name="connsiteY478" fmla="*/ 1179083 h 2311974"/>
                <a:gd name="connsiteX479" fmla="*/ 132784 w 1809181"/>
                <a:gd name="connsiteY479" fmla="*/ 1179083 h 2311974"/>
                <a:gd name="connsiteX480" fmla="*/ 128042 w 1809181"/>
                <a:gd name="connsiteY480" fmla="*/ 1157203 h 2311974"/>
                <a:gd name="connsiteX481" fmla="*/ 118557 w 1809181"/>
                <a:gd name="connsiteY481" fmla="*/ 1157203 h 2311974"/>
                <a:gd name="connsiteX482" fmla="*/ 99588 w 1809181"/>
                <a:gd name="connsiteY482" fmla="*/ 1157203 h 2311974"/>
                <a:gd name="connsiteX483" fmla="*/ 94846 w 1809181"/>
                <a:gd name="connsiteY483" fmla="*/ 1132892 h 2311974"/>
                <a:gd name="connsiteX484" fmla="*/ 87732 w 1809181"/>
                <a:gd name="connsiteY484" fmla="*/ 1115874 h 2311974"/>
                <a:gd name="connsiteX485" fmla="*/ 85361 w 1809181"/>
                <a:gd name="connsiteY485" fmla="*/ 1084270 h 2311974"/>
                <a:gd name="connsiteX486" fmla="*/ 92475 w 1809181"/>
                <a:gd name="connsiteY486" fmla="*/ 1084270 h 2311974"/>
                <a:gd name="connsiteX487" fmla="*/ 94846 w 1809181"/>
                <a:gd name="connsiteY487" fmla="*/ 1074546 h 2311974"/>
                <a:gd name="connsiteX488" fmla="*/ 85361 w 1809181"/>
                <a:gd name="connsiteY488" fmla="*/ 1047803 h 2311974"/>
                <a:gd name="connsiteX489" fmla="*/ 80619 w 1809181"/>
                <a:gd name="connsiteY489" fmla="*/ 1025924 h 2311974"/>
                <a:gd name="connsiteX490" fmla="*/ 73506 w 1809181"/>
                <a:gd name="connsiteY490" fmla="*/ 1025924 h 2311974"/>
                <a:gd name="connsiteX491" fmla="*/ 71134 w 1809181"/>
                <a:gd name="connsiteY491" fmla="*/ 1021061 h 2311974"/>
                <a:gd name="connsiteX492" fmla="*/ 85361 w 1809181"/>
                <a:gd name="connsiteY492" fmla="*/ 999182 h 2311974"/>
                <a:gd name="connsiteX493" fmla="*/ 99588 w 1809181"/>
                <a:gd name="connsiteY493" fmla="*/ 1004044 h 2311974"/>
                <a:gd name="connsiteX494" fmla="*/ 101959 w 1809181"/>
                <a:gd name="connsiteY494" fmla="*/ 1011337 h 2311974"/>
                <a:gd name="connsiteX495" fmla="*/ 113815 w 1809181"/>
                <a:gd name="connsiteY495" fmla="*/ 1018630 h 2311974"/>
                <a:gd name="connsiteX496" fmla="*/ 132784 w 1809181"/>
                <a:gd name="connsiteY496" fmla="*/ 1018630 h 2311974"/>
                <a:gd name="connsiteX497" fmla="*/ 135155 w 1809181"/>
                <a:gd name="connsiteY497" fmla="*/ 1025924 h 2311974"/>
                <a:gd name="connsiteX498" fmla="*/ 147011 w 1809181"/>
                <a:gd name="connsiteY498" fmla="*/ 1021061 h 2311974"/>
                <a:gd name="connsiteX499" fmla="*/ 154124 w 1809181"/>
                <a:gd name="connsiteY499" fmla="*/ 1004044 h 2311974"/>
                <a:gd name="connsiteX500" fmla="*/ 208661 w 1809181"/>
                <a:gd name="connsiteY500" fmla="*/ 1006475 h 2311974"/>
                <a:gd name="connsiteX501" fmla="*/ 241857 w 1809181"/>
                <a:gd name="connsiteY501" fmla="*/ 1040510 h 2311974"/>
                <a:gd name="connsiteX502" fmla="*/ 244228 w 1809181"/>
                <a:gd name="connsiteY502" fmla="*/ 1028355 h 2311974"/>
                <a:gd name="connsiteX503" fmla="*/ 237114 w 1809181"/>
                <a:gd name="connsiteY503" fmla="*/ 1028355 h 2311974"/>
                <a:gd name="connsiteX504" fmla="*/ 234743 w 1809181"/>
                <a:gd name="connsiteY504" fmla="*/ 1021061 h 2311974"/>
                <a:gd name="connsiteX505" fmla="*/ 222888 w 1809181"/>
                <a:gd name="connsiteY505" fmla="*/ 1011337 h 2311974"/>
                <a:gd name="connsiteX506" fmla="*/ 227630 w 1809181"/>
                <a:gd name="connsiteY506" fmla="*/ 1004044 h 2311974"/>
                <a:gd name="connsiteX507" fmla="*/ 234743 w 1809181"/>
                <a:gd name="connsiteY507" fmla="*/ 1004044 h 2311974"/>
                <a:gd name="connsiteX508" fmla="*/ 237114 w 1809181"/>
                <a:gd name="connsiteY508" fmla="*/ 991888 h 2311974"/>
                <a:gd name="connsiteX509" fmla="*/ 256084 w 1809181"/>
                <a:gd name="connsiteY509" fmla="*/ 991888 h 2311974"/>
                <a:gd name="connsiteX510" fmla="*/ 258455 w 1809181"/>
                <a:gd name="connsiteY510" fmla="*/ 977302 h 2311974"/>
                <a:gd name="connsiteX511" fmla="*/ 265568 w 1809181"/>
                <a:gd name="connsiteY511" fmla="*/ 979733 h 2311974"/>
                <a:gd name="connsiteX512" fmla="*/ 275053 w 1809181"/>
                <a:gd name="connsiteY512" fmla="*/ 965146 h 2311974"/>
                <a:gd name="connsiteX513" fmla="*/ 296393 w 1809181"/>
                <a:gd name="connsiteY513" fmla="*/ 970008 h 2311974"/>
                <a:gd name="connsiteX514" fmla="*/ 296393 w 1809181"/>
                <a:gd name="connsiteY514" fmla="*/ 977302 h 2311974"/>
                <a:gd name="connsiteX515" fmla="*/ 317733 w 1809181"/>
                <a:gd name="connsiteY515" fmla="*/ 991888 h 2311974"/>
                <a:gd name="connsiteX516" fmla="*/ 317733 w 1809181"/>
                <a:gd name="connsiteY516" fmla="*/ 943266 h 2311974"/>
                <a:gd name="connsiteX517" fmla="*/ 329589 w 1809181"/>
                <a:gd name="connsiteY517" fmla="*/ 935973 h 2311974"/>
                <a:gd name="connsiteX518" fmla="*/ 336702 w 1809181"/>
                <a:gd name="connsiteY518" fmla="*/ 921386 h 2311974"/>
                <a:gd name="connsiteX519" fmla="*/ 353300 w 1809181"/>
                <a:gd name="connsiteY519" fmla="*/ 921386 h 2311974"/>
                <a:gd name="connsiteX520" fmla="*/ 358043 w 1809181"/>
                <a:gd name="connsiteY520" fmla="*/ 909231 h 2311974"/>
                <a:gd name="connsiteX521" fmla="*/ 386496 w 1809181"/>
                <a:gd name="connsiteY521" fmla="*/ 909231 h 2311974"/>
                <a:gd name="connsiteX522" fmla="*/ 386496 w 1809181"/>
                <a:gd name="connsiteY522" fmla="*/ 899507 h 2311974"/>
                <a:gd name="connsiteX523" fmla="*/ 374641 w 1809181"/>
                <a:gd name="connsiteY523" fmla="*/ 894644 h 2311974"/>
                <a:gd name="connsiteX524" fmla="*/ 384125 w 1809181"/>
                <a:gd name="connsiteY524" fmla="*/ 882489 h 2311974"/>
                <a:gd name="connsiteX525" fmla="*/ 367527 w 1809181"/>
                <a:gd name="connsiteY525" fmla="*/ 872764 h 2311974"/>
                <a:gd name="connsiteX526" fmla="*/ 374641 w 1809181"/>
                <a:gd name="connsiteY526" fmla="*/ 865471 h 2311974"/>
                <a:gd name="connsiteX527" fmla="*/ 379383 w 1809181"/>
                <a:gd name="connsiteY527" fmla="*/ 867902 h 2311974"/>
                <a:gd name="connsiteX528" fmla="*/ 384125 w 1809181"/>
                <a:gd name="connsiteY528" fmla="*/ 860609 h 2311974"/>
                <a:gd name="connsiteX529" fmla="*/ 379383 w 1809181"/>
                <a:gd name="connsiteY529" fmla="*/ 860609 h 2311974"/>
                <a:gd name="connsiteX530" fmla="*/ 391239 w 1809181"/>
                <a:gd name="connsiteY530" fmla="*/ 853316 h 2311974"/>
                <a:gd name="connsiteX531" fmla="*/ 393610 w 1809181"/>
                <a:gd name="connsiteY531" fmla="*/ 846022 h 2311974"/>
                <a:gd name="connsiteX532" fmla="*/ 400723 w 1809181"/>
                <a:gd name="connsiteY532" fmla="*/ 858178 h 2311974"/>
                <a:gd name="connsiteX533" fmla="*/ 407837 w 1809181"/>
                <a:gd name="connsiteY533" fmla="*/ 853316 h 2311974"/>
                <a:gd name="connsiteX534" fmla="*/ 407837 w 1809181"/>
                <a:gd name="connsiteY534" fmla="*/ 831436 h 2311974"/>
                <a:gd name="connsiteX535" fmla="*/ 414950 w 1809181"/>
                <a:gd name="connsiteY535" fmla="*/ 831436 h 2311974"/>
                <a:gd name="connsiteX536" fmla="*/ 414950 w 1809181"/>
                <a:gd name="connsiteY536" fmla="*/ 811987 h 2311974"/>
                <a:gd name="connsiteX537" fmla="*/ 422063 w 1809181"/>
                <a:gd name="connsiteY537" fmla="*/ 809556 h 2311974"/>
                <a:gd name="connsiteX538" fmla="*/ 429177 w 1809181"/>
                <a:gd name="connsiteY538" fmla="*/ 802263 h 2311974"/>
                <a:gd name="connsiteX539" fmla="*/ 445775 w 1809181"/>
                <a:gd name="connsiteY539" fmla="*/ 804694 h 2311974"/>
                <a:gd name="connsiteX540" fmla="*/ 445775 w 1809181"/>
                <a:gd name="connsiteY540" fmla="*/ 809556 h 2311974"/>
                <a:gd name="connsiteX541" fmla="*/ 452888 w 1809181"/>
                <a:gd name="connsiteY541" fmla="*/ 804694 h 2311974"/>
                <a:gd name="connsiteX542" fmla="*/ 460002 w 1809181"/>
                <a:gd name="connsiteY542" fmla="*/ 804694 h 2311974"/>
                <a:gd name="connsiteX543" fmla="*/ 460002 w 1809181"/>
                <a:gd name="connsiteY543" fmla="*/ 802263 h 2311974"/>
                <a:gd name="connsiteX544" fmla="*/ 474229 w 1809181"/>
                <a:gd name="connsiteY544" fmla="*/ 797400 h 2311974"/>
                <a:gd name="connsiteX545" fmla="*/ 469486 w 1809181"/>
                <a:gd name="connsiteY545" fmla="*/ 777952 h 2311974"/>
                <a:gd name="connsiteX546" fmla="*/ 462373 w 1809181"/>
                <a:gd name="connsiteY546" fmla="*/ 770658 h 2311974"/>
                <a:gd name="connsiteX547" fmla="*/ 467115 w 1809181"/>
                <a:gd name="connsiteY547" fmla="*/ 768227 h 2311974"/>
                <a:gd name="connsiteX548" fmla="*/ 493198 w 1809181"/>
                <a:gd name="connsiteY548" fmla="*/ 763365 h 2311974"/>
                <a:gd name="connsiteX549" fmla="*/ 535878 w 1809181"/>
                <a:gd name="connsiteY549" fmla="*/ 741485 h 2311974"/>
                <a:gd name="connsiteX550" fmla="*/ 524023 w 1809181"/>
                <a:gd name="connsiteY550" fmla="*/ 726899 h 2311974"/>
                <a:gd name="connsiteX551" fmla="*/ 469486 w 1809181"/>
                <a:gd name="connsiteY551" fmla="*/ 705019 h 2311974"/>
                <a:gd name="connsiteX552" fmla="*/ 493198 w 1809181"/>
                <a:gd name="connsiteY552" fmla="*/ 680708 h 2311974"/>
                <a:gd name="connsiteX553" fmla="*/ 500311 w 1809181"/>
                <a:gd name="connsiteY553" fmla="*/ 673414 h 2311974"/>
                <a:gd name="connsiteX554" fmla="*/ 528765 w 1809181"/>
                <a:gd name="connsiteY554" fmla="*/ 670983 h 2311974"/>
                <a:gd name="connsiteX555" fmla="*/ 616497 w 1809181"/>
                <a:gd name="connsiteY555" fmla="*/ 692863 h 2311974"/>
                <a:gd name="connsiteX556" fmla="*/ 630724 w 1809181"/>
                <a:gd name="connsiteY556" fmla="*/ 688001 h 2311974"/>
                <a:gd name="connsiteX557" fmla="*/ 630724 w 1809181"/>
                <a:gd name="connsiteY557" fmla="*/ 695294 h 2311974"/>
                <a:gd name="connsiteX558" fmla="*/ 640208 w 1809181"/>
                <a:gd name="connsiteY558" fmla="*/ 695294 h 2311974"/>
                <a:gd name="connsiteX559" fmla="*/ 644951 w 1809181"/>
                <a:gd name="connsiteY559" fmla="*/ 678277 h 2311974"/>
                <a:gd name="connsiteX560" fmla="*/ 652064 w 1809181"/>
                <a:gd name="connsiteY560" fmla="*/ 666121 h 2311974"/>
                <a:gd name="connsiteX561" fmla="*/ 663920 w 1809181"/>
                <a:gd name="connsiteY561" fmla="*/ 688001 h 2311974"/>
                <a:gd name="connsiteX562" fmla="*/ 671033 w 1809181"/>
                <a:gd name="connsiteY562" fmla="*/ 685570 h 2311974"/>
                <a:gd name="connsiteX563" fmla="*/ 685260 w 1809181"/>
                <a:gd name="connsiteY563" fmla="*/ 700156 h 2311974"/>
                <a:gd name="connsiteX564" fmla="*/ 685260 w 1809181"/>
                <a:gd name="connsiteY564" fmla="*/ 700156 h 2311974"/>
                <a:gd name="connsiteX565" fmla="*/ 671033 w 1809181"/>
                <a:gd name="connsiteY565" fmla="*/ 685570 h 2311974"/>
                <a:gd name="connsiteX566" fmla="*/ 663920 w 1809181"/>
                <a:gd name="connsiteY566" fmla="*/ 688001 h 2311974"/>
                <a:gd name="connsiteX567" fmla="*/ 652064 w 1809181"/>
                <a:gd name="connsiteY567" fmla="*/ 666121 h 2311974"/>
                <a:gd name="connsiteX568" fmla="*/ 652064 w 1809181"/>
                <a:gd name="connsiteY568" fmla="*/ 658827 h 2311974"/>
                <a:gd name="connsiteX569" fmla="*/ 673404 w 1809181"/>
                <a:gd name="connsiteY569" fmla="*/ 646672 h 2311974"/>
                <a:gd name="connsiteX570" fmla="*/ 666291 w 1809181"/>
                <a:gd name="connsiteY570" fmla="*/ 639379 h 2311974"/>
                <a:gd name="connsiteX571" fmla="*/ 697116 w 1809181"/>
                <a:gd name="connsiteY571" fmla="*/ 629654 h 2311974"/>
                <a:gd name="connsiteX572" fmla="*/ 692374 w 1809181"/>
                <a:gd name="connsiteY572" fmla="*/ 615068 h 2311974"/>
                <a:gd name="connsiteX573" fmla="*/ 659178 w 1809181"/>
                <a:gd name="connsiteY573" fmla="*/ 610205 h 2311974"/>
                <a:gd name="connsiteX574" fmla="*/ 656806 w 1809181"/>
                <a:gd name="connsiteY574" fmla="*/ 595619 h 2311974"/>
                <a:gd name="connsiteX575" fmla="*/ 666291 w 1809181"/>
                <a:gd name="connsiteY575" fmla="*/ 534841 h 2311974"/>
                <a:gd name="connsiteX576" fmla="*/ 656806 w 1809181"/>
                <a:gd name="connsiteY576" fmla="*/ 525117 h 2311974"/>
                <a:gd name="connsiteX577" fmla="*/ 656806 w 1809181"/>
                <a:gd name="connsiteY577" fmla="*/ 503237 h 2311974"/>
                <a:gd name="connsiteX578" fmla="*/ 640208 w 1809181"/>
                <a:gd name="connsiteY578" fmla="*/ 503237 h 2311974"/>
                <a:gd name="connsiteX579" fmla="*/ 644951 w 1809181"/>
                <a:gd name="connsiteY579" fmla="*/ 471633 h 2311974"/>
                <a:gd name="connsiteX580" fmla="*/ 637837 w 1809181"/>
                <a:gd name="connsiteY580" fmla="*/ 464340 h 2311974"/>
                <a:gd name="connsiteX581" fmla="*/ 640208 w 1809181"/>
                <a:gd name="connsiteY581" fmla="*/ 444891 h 2311974"/>
                <a:gd name="connsiteX582" fmla="*/ 659178 w 1809181"/>
                <a:gd name="connsiteY582" fmla="*/ 444891 h 2311974"/>
                <a:gd name="connsiteX583" fmla="*/ 678147 w 1809181"/>
                <a:gd name="connsiteY583" fmla="*/ 430304 h 2311974"/>
                <a:gd name="connsiteX584" fmla="*/ 680518 w 1809181"/>
                <a:gd name="connsiteY584" fmla="*/ 427873 h 2311974"/>
                <a:gd name="connsiteX585" fmla="*/ 659178 w 1809181"/>
                <a:gd name="connsiteY585" fmla="*/ 423011 h 2311974"/>
                <a:gd name="connsiteX586" fmla="*/ 666291 w 1809181"/>
                <a:gd name="connsiteY586" fmla="*/ 405993 h 2311974"/>
                <a:gd name="connsiteX587" fmla="*/ 692374 w 1809181"/>
                <a:gd name="connsiteY587" fmla="*/ 408424 h 2311974"/>
                <a:gd name="connsiteX588" fmla="*/ 687631 w 1809181"/>
                <a:gd name="connsiteY588" fmla="*/ 388975 h 2311974"/>
                <a:gd name="connsiteX589" fmla="*/ 687631 w 1809181"/>
                <a:gd name="connsiteY589" fmla="*/ 374389 h 2311974"/>
                <a:gd name="connsiteX590" fmla="*/ 704229 w 1809181"/>
                <a:gd name="connsiteY590" fmla="*/ 374389 h 2311974"/>
                <a:gd name="connsiteX591" fmla="*/ 706600 w 1809181"/>
                <a:gd name="connsiteY591" fmla="*/ 367096 h 2311974"/>
                <a:gd name="connsiteX592" fmla="*/ 713714 w 1809181"/>
                <a:gd name="connsiteY592" fmla="*/ 364665 h 2311974"/>
                <a:gd name="connsiteX593" fmla="*/ 711343 w 1809181"/>
                <a:gd name="connsiteY593" fmla="*/ 347647 h 2311974"/>
                <a:gd name="connsiteX594" fmla="*/ 739796 w 1809181"/>
                <a:gd name="connsiteY594" fmla="*/ 337922 h 2311974"/>
                <a:gd name="connsiteX595" fmla="*/ 727941 w 1809181"/>
                <a:gd name="connsiteY595" fmla="*/ 333060 h 2311974"/>
                <a:gd name="connsiteX596" fmla="*/ 725569 w 1809181"/>
                <a:gd name="connsiteY596" fmla="*/ 311180 h 2311974"/>
                <a:gd name="connsiteX597" fmla="*/ 718456 w 1809181"/>
                <a:gd name="connsiteY597" fmla="*/ 308749 h 2311974"/>
                <a:gd name="connsiteX598" fmla="*/ 725569 w 1809181"/>
                <a:gd name="connsiteY598" fmla="*/ 299025 h 2311974"/>
                <a:gd name="connsiteX599" fmla="*/ 725569 w 1809181"/>
                <a:gd name="connsiteY599" fmla="*/ 296594 h 2311974"/>
                <a:gd name="connsiteX600" fmla="*/ 713714 w 1809181"/>
                <a:gd name="connsiteY600" fmla="*/ 291732 h 2311974"/>
                <a:gd name="connsiteX601" fmla="*/ 704229 w 1809181"/>
                <a:gd name="connsiteY601" fmla="*/ 299025 h 2311974"/>
                <a:gd name="connsiteX602" fmla="*/ 692374 w 1809181"/>
                <a:gd name="connsiteY602" fmla="*/ 282007 h 2311974"/>
                <a:gd name="connsiteX603" fmla="*/ 706600 w 1809181"/>
                <a:gd name="connsiteY603" fmla="*/ 255265 h 2311974"/>
                <a:gd name="connsiteX604" fmla="*/ 713714 w 1809181"/>
                <a:gd name="connsiteY604" fmla="*/ 267421 h 2311974"/>
                <a:gd name="connsiteX605" fmla="*/ 732683 w 1809181"/>
                <a:gd name="connsiteY605" fmla="*/ 240679 h 2311974"/>
                <a:gd name="connsiteX606" fmla="*/ 742167 w 1809181"/>
                <a:gd name="connsiteY606" fmla="*/ 240679 h 2311974"/>
                <a:gd name="connsiteX607" fmla="*/ 742167 w 1809181"/>
                <a:gd name="connsiteY607" fmla="*/ 233385 h 2311974"/>
                <a:gd name="connsiteX608" fmla="*/ 720827 w 1809181"/>
                <a:gd name="connsiteY608" fmla="*/ 218799 h 2311974"/>
                <a:gd name="connsiteX609" fmla="*/ 727941 w 1809181"/>
                <a:gd name="connsiteY609" fmla="*/ 199350 h 2311974"/>
                <a:gd name="connsiteX610" fmla="*/ 754023 w 1809181"/>
                <a:gd name="connsiteY610" fmla="*/ 199350 h 2311974"/>
                <a:gd name="connsiteX611" fmla="*/ 761137 w 1809181"/>
                <a:gd name="connsiteY611" fmla="*/ 192057 h 2311974"/>
                <a:gd name="connsiteX612" fmla="*/ 732683 w 1809181"/>
                <a:gd name="connsiteY612" fmla="*/ 150728 h 2311974"/>
                <a:gd name="connsiteX613" fmla="*/ 742167 w 1809181"/>
                <a:gd name="connsiteY613" fmla="*/ 131279 h 2311974"/>
                <a:gd name="connsiteX614" fmla="*/ 775363 w 1809181"/>
                <a:gd name="connsiteY614" fmla="*/ 116693 h 2311974"/>
                <a:gd name="connsiteX615" fmla="*/ 780106 w 1809181"/>
                <a:gd name="connsiteY615" fmla="*/ 131279 h 2311974"/>
                <a:gd name="connsiteX616" fmla="*/ 801446 w 1809181"/>
                <a:gd name="connsiteY616" fmla="*/ 116693 h 2311974"/>
                <a:gd name="connsiteX617" fmla="*/ 796704 w 1809181"/>
                <a:gd name="connsiteY617" fmla="*/ 109399 h 2311974"/>
                <a:gd name="connsiteX618" fmla="*/ 813302 w 1809181"/>
                <a:gd name="connsiteY618" fmla="*/ 102106 h 2311974"/>
                <a:gd name="connsiteX619" fmla="*/ 813302 w 1809181"/>
                <a:gd name="connsiteY619" fmla="*/ 94813 h 2311974"/>
                <a:gd name="connsiteX620" fmla="*/ 822786 w 1809181"/>
                <a:gd name="connsiteY620" fmla="*/ 87519 h 2311974"/>
                <a:gd name="connsiteX621" fmla="*/ 808559 w 1809181"/>
                <a:gd name="connsiteY621" fmla="*/ 53484 h 2311974"/>
                <a:gd name="connsiteX622" fmla="*/ 806188 w 1809181"/>
                <a:gd name="connsiteY622" fmla="*/ 7293 h 2311974"/>
                <a:gd name="connsiteX623" fmla="*/ 848869 w 1809181"/>
                <a:gd name="connsiteY623" fmla="*/ 17018 h 2311974"/>
                <a:gd name="connsiteX624" fmla="*/ 870209 w 1809181"/>
                <a:gd name="connsiteY624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30825 w 1809181"/>
                <a:gd name="connsiteY433" fmla="*/ 1548610 h 2311974"/>
                <a:gd name="connsiteX434" fmla="*/ 30825 w 1809181"/>
                <a:gd name="connsiteY434" fmla="*/ 1541316 h 2311974"/>
                <a:gd name="connsiteX435" fmla="*/ 52165 w 1809181"/>
                <a:gd name="connsiteY435" fmla="*/ 1541316 h 2311974"/>
                <a:gd name="connsiteX436" fmla="*/ 54537 w 1809181"/>
                <a:gd name="connsiteY436" fmla="*/ 1538885 h 2311974"/>
                <a:gd name="connsiteX437" fmla="*/ 59279 w 1809181"/>
                <a:gd name="connsiteY437" fmla="*/ 1546179 h 2311974"/>
                <a:gd name="connsiteX438" fmla="*/ 66392 w 1809181"/>
                <a:gd name="connsiteY438" fmla="*/ 1546179 h 2311974"/>
                <a:gd name="connsiteX439" fmla="*/ 80619 w 1809181"/>
                <a:gd name="connsiteY439" fmla="*/ 1553472 h 2311974"/>
                <a:gd name="connsiteX440" fmla="*/ 85361 w 1809181"/>
                <a:gd name="connsiteY440" fmla="*/ 1548610 h 2311974"/>
                <a:gd name="connsiteX441" fmla="*/ 94846 w 1809181"/>
                <a:gd name="connsiteY441" fmla="*/ 1560765 h 2311974"/>
                <a:gd name="connsiteX442" fmla="*/ 99588 w 1809181"/>
                <a:gd name="connsiteY442" fmla="*/ 1570489 h 2311974"/>
                <a:gd name="connsiteX443" fmla="*/ 106702 w 1809181"/>
                <a:gd name="connsiteY443" fmla="*/ 1568058 h 2311974"/>
                <a:gd name="connsiteX444" fmla="*/ 113815 w 1809181"/>
                <a:gd name="connsiteY444" fmla="*/ 1575352 h 2311974"/>
                <a:gd name="connsiteX445" fmla="*/ 128042 w 1809181"/>
                <a:gd name="connsiteY445" fmla="*/ 1570489 h 2311974"/>
                <a:gd name="connsiteX446" fmla="*/ 132784 w 1809181"/>
                <a:gd name="connsiteY446" fmla="*/ 1582645 h 2311974"/>
                <a:gd name="connsiteX447" fmla="*/ 154124 w 1809181"/>
                <a:gd name="connsiteY447" fmla="*/ 1587507 h 2311974"/>
                <a:gd name="connsiteX448" fmla="*/ 154124 w 1809181"/>
                <a:gd name="connsiteY448" fmla="*/ 1570489 h 2311974"/>
                <a:gd name="connsiteX449" fmla="*/ 163609 w 1809181"/>
                <a:gd name="connsiteY449" fmla="*/ 1570489 h 2311974"/>
                <a:gd name="connsiteX450" fmla="*/ 173094 w 1809181"/>
                <a:gd name="connsiteY450" fmla="*/ 1553472 h 2311974"/>
                <a:gd name="connsiteX451" fmla="*/ 161238 w 1809181"/>
                <a:gd name="connsiteY451" fmla="*/ 1473246 h 2311974"/>
                <a:gd name="connsiteX452" fmla="*/ 168351 w 1809181"/>
                <a:gd name="connsiteY452" fmla="*/ 1478108 h 2311974"/>
                <a:gd name="connsiteX453" fmla="*/ 173094 w 1809181"/>
                <a:gd name="connsiteY453" fmla="*/ 1465952 h 2311974"/>
                <a:gd name="connsiteX454" fmla="*/ 180207 w 1809181"/>
                <a:gd name="connsiteY454" fmla="*/ 1470814 h 2311974"/>
                <a:gd name="connsiteX455" fmla="*/ 180207 w 1809181"/>
                <a:gd name="connsiteY455" fmla="*/ 1465952 h 2311974"/>
                <a:gd name="connsiteX456" fmla="*/ 194434 w 1809181"/>
                <a:gd name="connsiteY456" fmla="*/ 1465952 h 2311974"/>
                <a:gd name="connsiteX457" fmla="*/ 180207 w 1809181"/>
                <a:gd name="connsiteY457" fmla="*/ 1376002 h 2311974"/>
                <a:gd name="connsiteX458" fmla="*/ 161238 w 1809181"/>
                <a:gd name="connsiteY458" fmla="*/ 1380864 h 2311974"/>
                <a:gd name="connsiteX459" fmla="*/ 161238 w 1809181"/>
                <a:gd name="connsiteY459" fmla="*/ 1373571 h 2311974"/>
                <a:gd name="connsiteX460" fmla="*/ 135155 w 1809181"/>
                <a:gd name="connsiteY460" fmla="*/ 1373571 h 2311974"/>
                <a:gd name="connsiteX461" fmla="*/ 132784 w 1809181"/>
                <a:gd name="connsiteY461" fmla="*/ 1346829 h 2311974"/>
                <a:gd name="connsiteX462" fmla="*/ 132784 w 1809181"/>
                <a:gd name="connsiteY462" fmla="*/ 1334673 h 2311974"/>
                <a:gd name="connsiteX463" fmla="*/ 139898 w 1809181"/>
                <a:gd name="connsiteY463" fmla="*/ 1327380 h 2311974"/>
                <a:gd name="connsiteX464" fmla="*/ 135155 w 1809181"/>
                <a:gd name="connsiteY464" fmla="*/ 1305500 h 2311974"/>
                <a:gd name="connsiteX465" fmla="*/ 142269 w 1809181"/>
                <a:gd name="connsiteY465" fmla="*/ 1303069 h 2311974"/>
                <a:gd name="connsiteX466" fmla="*/ 139898 w 1809181"/>
                <a:gd name="connsiteY466" fmla="*/ 1298207 h 2311974"/>
                <a:gd name="connsiteX467" fmla="*/ 142269 w 1809181"/>
                <a:gd name="connsiteY467" fmla="*/ 1295775 h 2311974"/>
                <a:gd name="connsiteX468" fmla="*/ 149382 w 1809181"/>
                <a:gd name="connsiteY468" fmla="*/ 1295775 h 2311974"/>
                <a:gd name="connsiteX469" fmla="*/ 149382 w 1809181"/>
                <a:gd name="connsiteY469" fmla="*/ 1276327 h 2311974"/>
                <a:gd name="connsiteX470" fmla="*/ 142269 w 1809181"/>
                <a:gd name="connsiteY470" fmla="*/ 1276327 h 2311974"/>
                <a:gd name="connsiteX471" fmla="*/ 142269 w 1809181"/>
                <a:gd name="connsiteY471" fmla="*/ 1247154 h 2311974"/>
                <a:gd name="connsiteX472" fmla="*/ 154124 w 1809181"/>
                <a:gd name="connsiteY472" fmla="*/ 1242291 h 2311974"/>
                <a:gd name="connsiteX473" fmla="*/ 149382 w 1809181"/>
                <a:gd name="connsiteY473" fmla="*/ 1220411 h 2311974"/>
                <a:gd name="connsiteX474" fmla="*/ 180207 w 1809181"/>
                <a:gd name="connsiteY474" fmla="*/ 1215549 h 2311974"/>
                <a:gd name="connsiteX475" fmla="*/ 175465 w 1809181"/>
                <a:gd name="connsiteY475" fmla="*/ 1198532 h 2311974"/>
                <a:gd name="connsiteX476" fmla="*/ 161238 w 1809181"/>
                <a:gd name="connsiteY476" fmla="*/ 1193669 h 2311974"/>
                <a:gd name="connsiteX477" fmla="*/ 154124 w 1809181"/>
                <a:gd name="connsiteY477" fmla="*/ 1179083 h 2311974"/>
                <a:gd name="connsiteX478" fmla="*/ 132784 w 1809181"/>
                <a:gd name="connsiteY478" fmla="*/ 1179083 h 2311974"/>
                <a:gd name="connsiteX479" fmla="*/ 128042 w 1809181"/>
                <a:gd name="connsiteY479" fmla="*/ 1157203 h 2311974"/>
                <a:gd name="connsiteX480" fmla="*/ 118557 w 1809181"/>
                <a:gd name="connsiteY480" fmla="*/ 1157203 h 2311974"/>
                <a:gd name="connsiteX481" fmla="*/ 99588 w 1809181"/>
                <a:gd name="connsiteY481" fmla="*/ 1157203 h 2311974"/>
                <a:gd name="connsiteX482" fmla="*/ 94846 w 1809181"/>
                <a:gd name="connsiteY482" fmla="*/ 1132892 h 2311974"/>
                <a:gd name="connsiteX483" fmla="*/ 87732 w 1809181"/>
                <a:gd name="connsiteY483" fmla="*/ 1115874 h 2311974"/>
                <a:gd name="connsiteX484" fmla="*/ 85361 w 1809181"/>
                <a:gd name="connsiteY484" fmla="*/ 1084270 h 2311974"/>
                <a:gd name="connsiteX485" fmla="*/ 92475 w 1809181"/>
                <a:gd name="connsiteY485" fmla="*/ 1084270 h 2311974"/>
                <a:gd name="connsiteX486" fmla="*/ 94846 w 1809181"/>
                <a:gd name="connsiteY486" fmla="*/ 1074546 h 2311974"/>
                <a:gd name="connsiteX487" fmla="*/ 85361 w 1809181"/>
                <a:gd name="connsiteY487" fmla="*/ 1047803 h 2311974"/>
                <a:gd name="connsiteX488" fmla="*/ 80619 w 1809181"/>
                <a:gd name="connsiteY488" fmla="*/ 1025924 h 2311974"/>
                <a:gd name="connsiteX489" fmla="*/ 73506 w 1809181"/>
                <a:gd name="connsiteY489" fmla="*/ 1025924 h 2311974"/>
                <a:gd name="connsiteX490" fmla="*/ 71134 w 1809181"/>
                <a:gd name="connsiteY490" fmla="*/ 1021061 h 2311974"/>
                <a:gd name="connsiteX491" fmla="*/ 85361 w 1809181"/>
                <a:gd name="connsiteY491" fmla="*/ 999182 h 2311974"/>
                <a:gd name="connsiteX492" fmla="*/ 99588 w 1809181"/>
                <a:gd name="connsiteY492" fmla="*/ 1004044 h 2311974"/>
                <a:gd name="connsiteX493" fmla="*/ 101959 w 1809181"/>
                <a:gd name="connsiteY493" fmla="*/ 1011337 h 2311974"/>
                <a:gd name="connsiteX494" fmla="*/ 113815 w 1809181"/>
                <a:gd name="connsiteY494" fmla="*/ 1018630 h 2311974"/>
                <a:gd name="connsiteX495" fmla="*/ 132784 w 1809181"/>
                <a:gd name="connsiteY495" fmla="*/ 1018630 h 2311974"/>
                <a:gd name="connsiteX496" fmla="*/ 135155 w 1809181"/>
                <a:gd name="connsiteY496" fmla="*/ 1025924 h 2311974"/>
                <a:gd name="connsiteX497" fmla="*/ 147011 w 1809181"/>
                <a:gd name="connsiteY497" fmla="*/ 1021061 h 2311974"/>
                <a:gd name="connsiteX498" fmla="*/ 154124 w 1809181"/>
                <a:gd name="connsiteY498" fmla="*/ 1004044 h 2311974"/>
                <a:gd name="connsiteX499" fmla="*/ 208661 w 1809181"/>
                <a:gd name="connsiteY499" fmla="*/ 1006475 h 2311974"/>
                <a:gd name="connsiteX500" fmla="*/ 241857 w 1809181"/>
                <a:gd name="connsiteY500" fmla="*/ 1040510 h 2311974"/>
                <a:gd name="connsiteX501" fmla="*/ 244228 w 1809181"/>
                <a:gd name="connsiteY501" fmla="*/ 1028355 h 2311974"/>
                <a:gd name="connsiteX502" fmla="*/ 237114 w 1809181"/>
                <a:gd name="connsiteY502" fmla="*/ 1028355 h 2311974"/>
                <a:gd name="connsiteX503" fmla="*/ 234743 w 1809181"/>
                <a:gd name="connsiteY503" fmla="*/ 1021061 h 2311974"/>
                <a:gd name="connsiteX504" fmla="*/ 222888 w 1809181"/>
                <a:gd name="connsiteY504" fmla="*/ 1011337 h 2311974"/>
                <a:gd name="connsiteX505" fmla="*/ 227630 w 1809181"/>
                <a:gd name="connsiteY505" fmla="*/ 1004044 h 2311974"/>
                <a:gd name="connsiteX506" fmla="*/ 234743 w 1809181"/>
                <a:gd name="connsiteY506" fmla="*/ 1004044 h 2311974"/>
                <a:gd name="connsiteX507" fmla="*/ 237114 w 1809181"/>
                <a:gd name="connsiteY507" fmla="*/ 991888 h 2311974"/>
                <a:gd name="connsiteX508" fmla="*/ 256084 w 1809181"/>
                <a:gd name="connsiteY508" fmla="*/ 991888 h 2311974"/>
                <a:gd name="connsiteX509" fmla="*/ 258455 w 1809181"/>
                <a:gd name="connsiteY509" fmla="*/ 977302 h 2311974"/>
                <a:gd name="connsiteX510" fmla="*/ 265568 w 1809181"/>
                <a:gd name="connsiteY510" fmla="*/ 979733 h 2311974"/>
                <a:gd name="connsiteX511" fmla="*/ 275053 w 1809181"/>
                <a:gd name="connsiteY511" fmla="*/ 965146 h 2311974"/>
                <a:gd name="connsiteX512" fmla="*/ 296393 w 1809181"/>
                <a:gd name="connsiteY512" fmla="*/ 970008 h 2311974"/>
                <a:gd name="connsiteX513" fmla="*/ 296393 w 1809181"/>
                <a:gd name="connsiteY513" fmla="*/ 977302 h 2311974"/>
                <a:gd name="connsiteX514" fmla="*/ 317733 w 1809181"/>
                <a:gd name="connsiteY514" fmla="*/ 991888 h 2311974"/>
                <a:gd name="connsiteX515" fmla="*/ 317733 w 1809181"/>
                <a:gd name="connsiteY515" fmla="*/ 943266 h 2311974"/>
                <a:gd name="connsiteX516" fmla="*/ 329589 w 1809181"/>
                <a:gd name="connsiteY516" fmla="*/ 935973 h 2311974"/>
                <a:gd name="connsiteX517" fmla="*/ 336702 w 1809181"/>
                <a:gd name="connsiteY517" fmla="*/ 921386 h 2311974"/>
                <a:gd name="connsiteX518" fmla="*/ 353300 w 1809181"/>
                <a:gd name="connsiteY518" fmla="*/ 921386 h 2311974"/>
                <a:gd name="connsiteX519" fmla="*/ 358043 w 1809181"/>
                <a:gd name="connsiteY519" fmla="*/ 909231 h 2311974"/>
                <a:gd name="connsiteX520" fmla="*/ 386496 w 1809181"/>
                <a:gd name="connsiteY520" fmla="*/ 909231 h 2311974"/>
                <a:gd name="connsiteX521" fmla="*/ 386496 w 1809181"/>
                <a:gd name="connsiteY521" fmla="*/ 899507 h 2311974"/>
                <a:gd name="connsiteX522" fmla="*/ 374641 w 1809181"/>
                <a:gd name="connsiteY522" fmla="*/ 894644 h 2311974"/>
                <a:gd name="connsiteX523" fmla="*/ 384125 w 1809181"/>
                <a:gd name="connsiteY523" fmla="*/ 882489 h 2311974"/>
                <a:gd name="connsiteX524" fmla="*/ 367527 w 1809181"/>
                <a:gd name="connsiteY524" fmla="*/ 872764 h 2311974"/>
                <a:gd name="connsiteX525" fmla="*/ 374641 w 1809181"/>
                <a:gd name="connsiteY525" fmla="*/ 865471 h 2311974"/>
                <a:gd name="connsiteX526" fmla="*/ 379383 w 1809181"/>
                <a:gd name="connsiteY526" fmla="*/ 867902 h 2311974"/>
                <a:gd name="connsiteX527" fmla="*/ 384125 w 1809181"/>
                <a:gd name="connsiteY527" fmla="*/ 860609 h 2311974"/>
                <a:gd name="connsiteX528" fmla="*/ 379383 w 1809181"/>
                <a:gd name="connsiteY528" fmla="*/ 860609 h 2311974"/>
                <a:gd name="connsiteX529" fmla="*/ 391239 w 1809181"/>
                <a:gd name="connsiteY529" fmla="*/ 853316 h 2311974"/>
                <a:gd name="connsiteX530" fmla="*/ 393610 w 1809181"/>
                <a:gd name="connsiteY530" fmla="*/ 846022 h 2311974"/>
                <a:gd name="connsiteX531" fmla="*/ 400723 w 1809181"/>
                <a:gd name="connsiteY531" fmla="*/ 858178 h 2311974"/>
                <a:gd name="connsiteX532" fmla="*/ 407837 w 1809181"/>
                <a:gd name="connsiteY532" fmla="*/ 853316 h 2311974"/>
                <a:gd name="connsiteX533" fmla="*/ 407837 w 1809181"/>
                <a:gd name="connsiteY533" fmla="*/ 831436 h 2311974"/>
                <a:gd name="connsiteX534" fmla="*/ 414950 w 1809181"/>
                <a:gd name="connsiteY534" fmla="*/ 831436 h 2311974"/>
                <a:gd name="connsiteX535" fmla="*/ 414950 w 1809181"/>
                <a:gd name="connsiteY535" fmla="*/ 811987 h 2311974"/>
                <a:gd name="connsiteX536" fmla="*/ 422063 w 1809181"/>
                <a:gd name="connsiteY536" fmla="*/ 809556 h 2311974"/>
                <a:gd name="connsiteX537" fmla="*/ 429177 w 1809181"/>
                <a:gd name="connsiteY537" fmla="*/ 802263 h 2311974"/>
                <a:gd name="connsiteX538" fmla="*/ 445775 w 1809181"/>
                <a:gd name="connsiteY538" fmla="*/ 804694 h 2311974"/>
                <a:gd name="connsiteX539" fmla="*/ 445775 w 1809181"/>
                <a:gd name="connsiteY539" fmla="*/ 809556 h 2311974"/>
                <a:gd name="connsiteX540" fmla="*/ 452888 w 1809181"/>
                <a:gd name="connsiteY540" fmla="*/ 804694 h 2311974"/>
                <a:gd name="connsiteX541" fmla="*/ 460002 w 1809181"/>
                <a:gd name="connsiteY541" fmla="*/ 804694 h 2311974"/>
                <a:gd name="connsiteX542" fmla="*/ 460002 w 1809181"/>
                <a:gd name="connsiteY542" fmla="*/ 802263 h 2311974"/>
                <a:gd name="connsiteX543" fmla="*/ 474229 w 1809181"/>
                <a:gd name="connsiteY543" fmla="*/ 797400 h 2311974"/>
                <a:gd name="connsiteX544" fmla="*/ 469486 w 1809181"/>
                <a:gd name="connsiteY544" fmla="*/ 777952 h 2311974"/>
                <a:gd name="connsiteX545" fmla="*/ 462373 w 1809181"/>
                <a:gd name="connsiteY545" fmla="*/ 770658 h 2311974"/>
                <a:gd name="connsiteX546" fmla="*/ 467115 w 1809181"/>
                <a:gd name="connsiteY546" fmla="*/ 768227 h 2311974"/>
                <a:gd name="connsiteX547" fmla="*/ 493198 w 1809181"/>
                <a:gd name="connsiteY547" fmla="*/ 763365 h 2311974"/>
                <a:gd name="connsiteX548" fmla="*/ 535878 w 1809181"/>
                <a:gd name="connsiteY548" fmla="*/ 741485 h 2311974"/>
                <a:gd name="connsiteX549" fmla="*/ 524023 w 1809181"/>
                <a:gd name="connsiteY549" fmla="*/ 726899 h 2311974"/>
                <a:gd name="connsiteX550" fmla="*/ 469486 w 1809181"/>
                <a:gd name="connsiteY550" fmla="*/ 705019 h 2311974"/>
                <a:gd name="connsiteX551" fmla="*/ 493198 w 1809181"/>
                <a:gd name="connsiteY551" fmla="*/ 680708 h 2311974"/>
                <a:gd name="connsiteX552" fmla="*/ 500311 w 1809181"/>
                <a:gd name="connsiteY552" fmla="*/ 673414 h 2311974"/>
                <a:gd name="connsiteX553" fmla="*/ 528765 w 1809181"/>
                <a:gd name="connsiteY553" fmla="*/ 670983 h 2311974"/>
                <a:gd name="connsiteX554" fmla="*/ 616497 w 1809181"/>
                <a:gd name="connsiteY554" fmla="*/ 692863 h 2311974"/>
                <a:gd name="connsiteX555" fmla="*/ 630724 w 1809181"/>
                <a:gd name="connsiteY555" fmla="*/ 688001 h 2311974"/>
                <a:gd name="connsiteX556" fmla="*/ 630724 w 1809181"/>
                <a:gd name="connsiteY556" fmla="*/ 695294 h 2311974"/>
                <a:gd name="connsiteX557" fmla="*/ 640208 w 1809181"/>
                <a:gd name="connsiteY557" fmla="*/ 695294 h 2311974"/>
                <a:gd name="connsiteX558" fmla="*/ 644951 w 1809181"/>
                <a:gd name="connsiteY558" fmla="*/ 678277 h 2311974"/>
                <a:gd name="connsiteX559" fmla="*/ 652064 w 1809181"/>
                <a:gd name="connsiteY559" fmla="*/ 666121 h 2311974"/>
                <a:gd name="connsiteX560" fmla="*/ 663920 w 1809181"/>
                <a:gd name="connsiteY560" fmla="*/ 688001 h 2311974"/>
                <a:gd name="connsiteX561" fmla="*/ 671033 w 1809181"/>
                <a:gd name="connsiteY561" fmla="*/ 685570 h 2311974"/>
                <a:gd name="connsiteX562" fmla="*/ 685260 w 1809181"/>
                <a:gd name="connsiteY562" fmla="*/ 700156 h 2311974"/>
                <a:gd name="connsiteX563" fmla="*/ 685260 w 1809181"/>
                <a:gd name="connsiteY563" fmla="*/ 700156 h 2311974"/>
                <a:gd name="connsiteX564" fmla="*/ 671033 w 1809181"/>
                <a:gd name="connsiteY564" fmla="*/ 685570 h 2311974"/>
                <a:gd name="connsiteX565" fmla="*/ 663920 w 1809181"/>
                <a:gd name="connsiteY565" fmla="*/ 688001 h 2311974"/>
                <a:gd name="connsiteX566" fmla="*/ 652064 w 1809181"/>
                <a:gd name="connsiteY566" fmla="*/ 666121 h 2311974"/>
                <a:gd name="connsiteX567" fmla="*/ 652064 w 1809181"/>
                <a:gd name="connsiteY567" fmla="*/ 658827 h 2311974"/>
                <a:gd name="connsiteX568" fmla="*/ 673404 w 1809181"/>
                <a:gd name="connsiteY568" fmla="*/ 646672 h 2311974"/>
                <a:gd name="connsiteX569" fmla="*/ 666291 w 1809181"/>
                <a:gd name="connsiteY569" fmla="*/ 639379 h 2311974"/>
                <a:gd name="connsiteX570" fmla="*/ 697116 w 1809181"/>
                <a:gd name="connsiteY570" fmla="*/ 629654 h 2311974"/>
                <a:gd name="connsiteX571" fmla="*/ 692374 w 1809181"/>
                <a:gd name="connsiteY571" fmla="*/ 615068 h 2311974"/>
                <a:gd name="connsiteX572" fmla="*/ 659178 w 1809181"/>
                <a:gd name="connsiteY572" fmla="*/ 610205 h 2311974"/>
                <a:gd name="connsiteX573" fmla="*/ 656806 w 1809181"/>
                <a:gd name="connsiteY573" fmla="*/ 595619 h 2311974"/>
                <a:gd name="connsiteX574" fmla="*/ 666291 w 1809181"/>
                <a:gd name="connsiteY574" fmla="*/ 534841 h 2311974"/>
                <a:gd name="connsiteX575" fmla="*/ 656806 w 1809181"/>
                <a:gd name="connsiteY575" fmla="*/ 525117 h 2311974"/>
                <a:gd name="connsiteX576" fmla="*/ 656806 w 1809181"/>
                <a:gd name="connsiteY576" fmla="*/ 503237 h 2311974"/>
                <a:gd name="connsiteX577" fmla="*/ 640208 w 1809181"/>
                <a:gd name="connsiteY577" fmla="*/ 503237 h 2311974"/>
                <a:gd name="connsiteX578" fmla="*/ 644951 w 1809181"/>
                <a:gd name="connsiteY578" fmla="*/ 471633 h 2311974"/>
                <a:gd name="connsiteX579" fmla="*/ 637837 w 1809181"/>
                <a:gd name="connsiteY579" fmla="*/ 464340 h 2311974"/>
                <a:gd name="connsiteX580" fmla="*/ 640208 w 1809181"/>
                <a:gd name="connsiteY580" fmla="*/ 444891 h 2311974"/>
                <a:gd name="connsiteX581" fmla="*/ 659178 w 1809181"/>
                <a:gd name="connsiteY581" fmla="*/ 444891 h 2311974"/>
                <a:gd name="connsiteX582" fmla="*/ 678147 w 1809181"/>
                <a:gd name="connsiteY582" fmla="*/ 430304 h 2311974"/>
                <a:gd name="connsiteX583" fmla="*/ 680518 w 1809181"/>
                <a:gd name="connsiteY583" fmla="*/ 427873 h 2311974"/>
                <a:gd name="connsiteX584" fmla="*/ 659178 w 1809181"/>
                <a:gd name="connsiteY584" fmla="*/ 423011 h 2311974"/>
                <a:gd name="connsiteX585" fmla="*/ 666291 w 1809181"/>
                <a:gd name="connsiteY585" fmla="*/ 405993 h 2311974"/>
                <a:gd name="connsiteX586" fmla="*/ 692374 w 1809181"/>
                <a:gd name="connsiteY586" fmla="*/ 408424 h 2311974"/>
                <a:gd name="connsiteX587" fmla="*/ 687631 w 1809181"/>
                <a:gd name="connsiteY587" fmla="*/ 388975 h 2311974"/>
                <a:gd name="connsiteX588" fmla="*/ 687631 w 1809181"/>
                <a:gd name="connsiteY588" fmla="*/ 374389 h 2311974"/>
                <a:gd name="connsiteX589" fmla="*/ 704229 w 1809181"/>
                <a:gd name="connsiteY589" fmla="*/ 374389 h 2311974"/>
                <a:gd name="connsiteX590" fmla="*/ 706600 w 1809181"/>
                <a:gd name="connsiteY590" fmla="*/ 367096 h 2311974"/>
                <a:gd name="connsiteX591" fmla="*/ 713714 w 1809181"/>
                <a:gd name="connsiteY591" fmla="*/ 364665 h 2311974"/>
                <a:gd name="connsiteX592" fmla="*/ 711343 w 1809181"/>
                <a:gd name="connsiteY592" fmla="*/ 347647 h 2311974"/>
                <a:gd name="connsiteX593" fmla="*/ 739796 w 1809181"/>
                <a:gd name="connsiteY593" fmla="*/ 337922 h 2311974"/>
                <a:gd name="connsiteX594" fmla="*/ 727941 w 1809181"/>
                <a:gd name="connsiteY594" fmla="*/ 333060 h 2311974"/>
                <a:gd name="connsiteX595" fmla="*/ 725569 w 1809181"/>
                <a:gd name="connsiteY595" fmla="*/ 311180 h 2311974"/>
                <a:gd name="connsiteX596" fmla="*/ 718456 w 1809181"/>
                <a:gd name="connsiteY596" fmla="*/ 308749 h 2311974"/>
                <a:gd name="connsiteX597" fmla="*/ 725569 w 1809181"/>
                <a:gd name="connsiteY597" fmla="*/ 299025 h 2311974"/>
                <a:gd name="connsiteX598" fmla="*/ 725569 w 1809181"/>
                <a:gd name="connsiteY598" fmla="*/ 296594 h 2311974"/>
                <a:gd name="connsiteX599" fmla="*/ 713714 w 1809181"/>
                <a:gd name="connsiteY599" fmla="*/ 291732 h 2311974"/>
                <a:gd name="connsiteX600" fmla="*/ 704229 w 1809181"/>
                <a:gd name="connsiteY600" fmla="*/ 299025 h 2311974"/>
                <a:gd name="connsiteX601" fmla="*/ 692374 w 1809181"/>
                <a:gd name="connsiteY601" fmla="*/ 282007 h 2311974"/>
                <a:gd name="connsiteX602" fmla="*/ 706600 w 1809181"/>
                <a:gd name="connsiteY602" fmla="*/ 255265 h 2311974"/>
                <a:gd name="connsiteX603" fmla="*/ 713714 w 1809181"/>
                <a:gd name="connsiteY603" fmla="*/ 267421 h 2311974"/>
                <a:gd name="connsiteX604" fmla="*/ 732683 w 1809181"/>
                <a:gd name="connsiteY604" fmla="*/ 240679 h 2311974"/>
                <a:gd name="connsiteX605" fmla="*/ 742167 w 1809181"/>
                <a:gd name="connsiteY605" fmla="*/ 240679 h 2311974"/>
                <a:gd name="connsiteX606" fmla="*/ 742167 w 1809181"/>
                <a:gd name="connsiteY606" fmla="*/ 233385 h 2311974"/>
                <a:gd name="connsiteX607" fmla="*/ 720827 w 1809181"/>
                <a:gd name="connsiteY607" fmla="*/ 218799 h 2311974"/>
                <a:gd name="connsiteX608" fmla="*/ 727941 w 1809181"/>
                <a:gd name="connsiteY608" fmla="*/ 199350 h 2311974"/>
                <a:gd name="connsiteX609" fmla="*/ 754023 w 1809181"/>
                <a:gd name="connsiteY609" fmla="*/ 199350 h 2311974"/>
                <a:gd name="connsiteX610" fmla="*/ 761137 w 1809181"/>
                <a:gd name="connsiteY610" fmla="*/ 192057 h 2311974"/>
                <a:gd name="connsiteX611" fmla="*/ 732683 w 1809181"/>
                <a:gd name="connsiteY611" fmla="*/ 150728 h 2311974"/>
                <a:gd name="connsiteX612" fmla="*/ 742167 w 1809181"/>
                <a:gd name="connsiteY612" fmla="*/ 131279 h 2311974"/>
                <a:gd name="connsiteX613" fmla="*/ 775363 w 1809181"/>
                <a:gd name="connsiteY613" fmla="*/ 116693 h 2311974"/>
                <a:gd name="connsiteX614" fmla="*/ 780106 w 1809181"/>
                <a:gd name="connsiteY614" fmla="*/ 131279 h 2311974"/>
                <a:gd name="connsiteX615" fmla="*/ 801446 w 1809181"/>
                <a:gd name="connsiteY615" fmla="*/ 116693 h 2311974"/>
                <a:gd name="connsiteX616" fmla="*/ 796704 w 1809181"/>
                <a:gd name="connsiteY616" fmla="*/ 109399 h 2311974"/>
                <a:gd name="connsiteX617" fmla="*/ 813302 w 1809181"/>
                <a:gd name="connsiteY617" fmla="*/ 102106 h 2311974"/>
                <a:gd name="connsiteX618" fmla="*/ 813302 w 1809181"/>
                <a:gd name="connsiteY618" fmla="*/ 94813 h 2311974"/>
                <a:gd name="connsiteX619" fmla="*/ 822786 w 1809181"/>
                <a:gd name="connsiteY619" fmla="*/ 87519 h 2311974"/>
                <a:gd name="connsiteX620" fmla="*/ 808559 w 1809181"/>
                <a:gd name="connsiteY620" fmla="*/ 53484 h 2311974"/>
                <a:gd name="connsiteX621" fmla="*/ 806188 w 1809181"/>
                <a:gd name="connsiteY621" fmla="*/ 7293 h 2311974"/>
                <a:gd name="connsiteX622" fmla="*/ 848869 w 1809181"/>
                <a:gd name="connsiteY622" fmla="*/ 17018 h 2311974"/>
                <a:gd name="connsiteX623" fmla="*/ 870209 w 1809181"/>
                <a:gd name="connsiteY623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30825 w 1809181"/>
                <a:gd name="connsiteY433" fmla="*/ 1548610 h 2311974"/>
                <a:gd name="connsiteX434" fmla="*/ 30825 w 1809181"/>
                <a:gd name="connsiteY434" fmla="*/ 1541316 h 2311974"/>
                <a:gd name="connsiteX435" fmla="*/ 52165 w 1809181"/>
                <a:gd name="connsiteY435" fmla="*/ 1541316 h 2311974"/>
                <a:gd name="connsiteX436" fmla="*/ 54537 w 1809181"/>
                <a:gd name="connsiteY436" fmla="*/ 1538885 h 2311974"/>
                <a:gd name="connsiteX437" fmla="*/ 59279 w 1809181"/>
                <a:gd name="connsiteY437" fmla="*/ 1546179 h 2311974"/>
                <a:gd name="connsiteX438" fmla="*/ 66392 w 1809181"/>
                <a:gd name="connsiteY438" fmla="*/ 1546179 h 2311974"/>
                <a:gd name="connsiteX439" fmla="*/ 85361 w 1809181"/>
                <a:gd name="connsiteY439" fmla="*/ 1548610 h 2311974"/>
                <a:gd name="connsiteX440" fmla="*/ 94846 w 1809181"/>
                <a:gd name="connsiteY440" fmla="*/ 1560765 h 2311974"/>
                <a:gd name="connsiteX441" fmla="*/ 99588 w 1809181"/>
                <a:gd name="connsiteY441" fmla="*/ 1570489 h 2311974"/>
                <a:gd name="connsiteX442" fmla="*/ 106702 w 1809181"/>
                <a:gd name="connsiteY442" fmla="*/ 1568058 h 2311974"/>
                <a:gd name="connsiteX443" fmla="*/ 113815 w 1809181"/>
                <a:gd name="connsiteY443" fmla="*/ 1575352 h 2311974"/>
                <a:gd name="connsiteX444" fmla="*/ 128042 w 1809181"/>
                <a:gd name="connsiteY444" fmla="*/ 1570489 h 2311974"/>
                <a:gd name="connsiteX445" fmla="*/ 132784 w 1809181"/>
                <a:gd name="connsiteY445" fmla="*/ 1582645 h 2311974"/>
                <a:gd name="connsiteX446" fmla="*/ 154124 w 1809181"/>
                <a:gd name="connsiteY446" fmla="*/ 1587507 h 2311974"/>
                <a:gd name="connsiteX447" fmla="*/ 154124 w 1809181"/>
                <a:gd name="connsiteY447" fmla="*/ 1570489 h 2311974"/>
                <a:gd name="connsiteX448" fmla="*/ 163609 w 1809181"/>
                <a:gd name="connsiteY448" fmla="*/ 1570489 h 2311974"/>
                <a:gd name="connsiteX449" fmla="*/ 173094 w 1809181"/>
                <a:gd name="connsiteY449" fmla="*/ 1553472 h 2311974"/>
                <a:gd name="connsiteX450" fmla="*/ 161238 w 1809181"/>
                <a:gd name="connsiteY450" fmla="*/ 1473246 h 2311974"/>
                <a:gd name="connsiteX451" fmla="*/ 168351 w 1809181"/>
                <a:gd name="connsiteY451" fmla="*/ 1478108 h 2311974"/>
                <a:gd name="connsiteX452" fmla="*/ 173094 w 1809181"/>
                <a:gd name="connsiteY452" fmla="*/ 1465952 h 2311974"/>
                <a:gd name="connsiteX453" fmla="*/ 180207 w 1809181"/>
                <a:gd name="connsiteY453" fmla="*/ 1470814 h 2311974"/>
                <a:gd name="connsiteX454" fmla="*/ 180207 w 1809181"/>
                <a:gd name="connsiteY454" fmla="*/ 1465952 h 2311974"/>
                <a:gd name="connsiteX455" fmla="*/ 194434 w 1809181"/>
                <a:gd name="connsiteY455" fmla="*/ 1465952 h 2311974"/>
                <a:gd name="connsiteX456" fmla="*/ 180207 w 1809181"/>
                <a:gd name="connsiteY456" fmla="*/ 1376002 h 2311974"/>
                <a:gd name="connsiteX457" fmla="*/ 161238 w 1809181"/>
                <a:gd name="connsiteY457" fmla="*/ 1380864 h 2311974"/>
                <a:gd name="connsiteX458" fmla="*/ 161238 w 1809181"/>
                <a:gd name="connsiteY458" fmla="*/ 1373571 h 2311974"/>
                <a:gd name="connsiteX459" fmla="*/ 135155 w 1809181"/>
                <a:gd name="connsiteY459" fmla="*/ 1373571 h 2311974"/>
                <a:gd name="connsiteX460" fmla="*/ 132784 w 1809181"/>
                <a:gd name="connsiteY460" fmla="*/ 1346829 h 2311974"/>
                <a:gd name="connsiteX461" fmla="*/ 132784 w 1809181"/>
                <a:gd name="connsiteY461" fmla="*/ 1334673 h 2311974"/>
                <a:gd name="connsiteX462" fmla="*/ 139898 w 1809181"/>
                <a:gd name="connsiteY462" fmla="*/ 1327380 h 2311974"/>
                <a:gd name="connsiteX463" fmla="*/ 135155 w 1809181"/>
                <a:gd name="connsiteY463" fmla="*/ 1305500 h 2311974"/>
                <a:gd name="connsiteX464" fmla="*/ 142269 w 1809181"/>
                <a:gd name="connsiteY464" fmla="*/ 1303069 h 2311974"/>
                <a:gd name="connsiteX465" fmla="*/ 139898 w 1809181"/>
                <a:gd name="connsiteY465" fmla="*/ 1298207 h 2311974"/>
                <a:gd name="connsiteX466" fmla="*/ 142269 w 1809181"/>
                <a:gd name="connsiteY466" fmla="*/ 1295775 h 2311974"/>
                <a:gd name="connsiteX467" fmla="*/ 149382 w 1809181"/>
                <a:gd name="connsiteY467" fmla="*/ 1295775 h 2311974"/>
                <a:gd name="connsiteX468" fmla="*/ 149382 w 1809181"/>
                <a:gd name="connsiteY468" fmla="*/ 1276327 h 2311974"/>
                <a:gd name="connsiteX469" fmla="*/ 142269 w 1809181"/>
                <a:gd name="connsiteY469" fmla="*/ 1276327 h 2311974"/>
                <a:gd name="connsiteX470" fmla="*/ 142269 w 1809181"/>
                <a:gd name="connsiteY470" fmla="*/ 1247154 h 2311974"/>
                <a:gd name="connsiteX471" fmla="*/ 154124 w 1809181"/>
                <a:gd name="connsiteY471" fmla="*/ 1242291 h 2311974"/>
                <a:gd name="connsiteX472" fmla="*/ 149382 w 1809181"/>
                <a:gd name="connsiteY472" fmla="*/ 1220411 h 2311974"/>
                <a:gd name="connsiteX473" fmla="*/ 180207 w 1809181"/>
                <a:gd name="connsiteY473" fmla="*/ 1215549 h 2311974"/>
                <a:gd name="connsiteX474" fmla="*/ 175465 w 1809181"/>
                <a:gd name="connsiteY474" fmla="*/ 1198532 h 2311974"/>
                <a:gd name="connsiteX475" fmla="*/ 161238 w 1809181"/>
                <a:gd name="connsiteY475" fmla="*/ 1193669 h 2311974"/>
                <a:gd name="connsiteX476" fmla="*/ 154124 w 1809181"/>
                <a:gd name="connsiteY476" fmla="*/ 1179083 h 2311974"/>
                <a:gd name="connsiteX477" fmla="*/ 132784 w 1809181"/>
                <a:gd name="connsiteY477" fmla="*/ 1179083 h 2311974"/>
                <a:gd name="connsiteX478" fmla="*/ 128042 w 1809181"/>
                <a:gd name="connsiteY478" fmla="*/ 1157203 h 2311974"/>
                <a:gd name="connsiteX479" fmla="*/ 118557 w 1809181"/>
                <a:gd name="connsiteY479" fmla="*/ 1157203 h 2311974"/>
                <a:gd name="connsiteX480" fmla="*/ 99588 w 1809181"/>
                <a:gd name="connsiteY480" fmla="*/ 1157203 h 2311974"/>
                <a:gd name="connsiteX481" fmla="*/ 94846 w 1809181"/>
                <a:gd name="connsiteY481" fmla="*/ 1132892 h 2311974"/>
                <a:gd name="connsiteX482" fmla="*/ 87732 w 1809181"/>
                <a:gd name="connsiteY482" fmla="*/ 1115874 h 2311974"/>
                <a:gd name="connsiteX483" fmla="*/ 85361 w 1809181"/>
                <a:gd name="connsiteY483" fmla="*/ 1084270 h 2311974"/>
                <a:gd name="connsiteX484" fmla="*/ 92475 w 1809181"/>
                <a:gd name="connsiteY484" fmla="*/ 1084270 h 2311974"/>
                <a:gd name="connsiteX485" fmla="*/ 94846 w 1809181"/>
                <a:gd name="connsiteY485" fmla="*/ 1074546 h 2311974"/>
                <a:gd name="connsiteX486" fmla="*/ 85361 w 1809181"/>
                <a:gd name="connsiteY486" fmla="*/ 1047803 h 2311974"/>
                <a:gd name="connsiteX487" fmla="*/ 80619 w 1809181"/>
                <a:gd name="connsiteY487" fmla="*/ 1025924 h 2311974"/>
                <a:gd name="connsiteX488" fmla="*/ 73506 w 1809181"/>
                <a:gd name="connsiteY488" fmla="*/ 1025924 h 2311974"/>
                <a:gd name="connsiteX489" fmla="*/ 71134 w 1809181"/>
                <a:gd name="connsiteY489" fmla="*/ 1021061 h 2311974"/>
                <a:gd name="connsiteX490" fmla="*/ 85361 w 1809181"/>
                <a:gd name="connsiteY490" fmla="*/ 999182 h 2311974"/>
                <a:gd name="connsiteX491" fmla="*/ 99588 w 1809181"/>
                <a:gd name="connsiteY491" fmla="*/ 1004044 h 2311974"/>
                <a:gd name="connsiteX492" fmla="*/ 101959 w 1809181"/>
                <a:gd name="connsiteY492" fmla="*/ 1011337 h 2311974"/>
                <a:gd name="connsiteX493" fmla="*/ 113815 w 1809181"/>
                <a:gd name="connsiteY493" fmla="*/ 1018630 h 2311974"/>
                <a:gd name="connsiteX494" fmla="*/ 132784 w 1809181"/>
                <a:gd name="connsiteY494" fmla="*/ 1018630 h 2311974"/>
                <a:gd name="connsiteX495" fmla="*/ 135155 w 1809181"/>
                <a:gd name="connsiteY495" fmla="*/ 1025924 h 2311974"/>
                <a:gd name="connsiteX496" fmla="*/ 147011 w 1809181"/>
                <a:gd name="connsiteY496" fmla="*/ 1021061 h 2311974"/>
                <a:gd name="connsiteX497" fmla="*/ 154124 w 1809181"/>
                <a:gd name="connsiteY497" fmla="*/ 1004044 h 2311974"/>
                <a:gd name="connsiteX498" fmla="*/ 208661 w 1809181"/>
                <a:gd name="connsiteY498" fmla="*/ 1006475 h 2311974"/>
                <a:gd name="connsiteX499" fmla="*/ 241857 w 1809181"/>
                <a:gd name="connsiteY499" fmla="*/ 1040510 h 2311974"/>
                <a:gd name="connsiteX500" fmla="*/ 244228 w 1809181"/>
                <a:gd name="connsiteY500" fmla="*/ 1028355 h 2311974"/>
                <a:gd name="connsiteX501" fmla="*/ 237114 w 1809181"/>
                <a:gd name="connsiteY501" fmla="*/ 1028355 h 2311974"/>
                <a:gd name="connsiteX502" fmla="*/ 234743 w 1809181"/>
                <a:gd name="connsiteY502" fmla="*/ 1021061 h 2311974"/>
                <a:gd name="connsiteX503" fmla="*/ 222888 w 1809181"/>
                <a:gd name="connsiteY503" fmla="*/ 1011337 h 2311974"/>
                <a:gd name="connsiteX504" fmla="*/ 227630 w 1809181"/>
                <a:gd name="connsiteY504" fmla="*/ 1004044 h 2311974"/>
                <a:gd name="connsiteX505" fmla="*/ 234743 w 1809181"/>
                <a:gd name="connsiteY505" fmla="*/ 1004044 h 2311974"/>
                <a:gd name="connsiteX506" fmla="*/ 237114 w 1809181"/>
                <a:gd name="connsiteY506" fmla="*/ 991888 h 2311974"/>
                <a:gd name="connsiteX507" fmla="*/ 256084 w 1809181"/>
                <a:gd name="connsiteY507" fmla="*/ 991888 h 2311974"/>
                <a:gd name="connsiteX508" fmla="*/ 258455 w 1809181"/>
                <a:gd name="connsiteY508" fmla="*/ 977302 h 2311974"/>
                <a:gd name="connsiteX509" fmla="*/ 265568 w 1809181"/>
                <a:gd name="connsiteY509" fmla="*/ 979733 h 2311974"/>
                <a:gd name="connsiteX510" fmla="*/ 275053 w 1809181"/>
                <a:gd name="connsiteY510" fmla="*/ 965146 h 2311974"/>
                <a:gd name="connsiteX511" fmla="*/ 296393 w 1809181"/>
                <a:gd name="connsiteY511" fmla="*/ 970008 h 2311974"/>
                <a:gd name="connsiteX512" fmla="*/ 296393 w 1809181"/>
                <a:gd name="connsiteY512" fmla="*/ 977302 h 2311974"/>
                <a:gd name="connsiteX513" fmla="*/ 317733 w 1809181"/>
                <a:gd name="connsiteY513" fmla="*/ 991888 h 2311974"/>
                <a:gd name="connsiteX514" fmla="*/ 317733 w 1809181"/>
                <a:gd name="connsiteY514" fmla="*/ 943266 h 2311974"/>
                <a:gd name="connsiteX515" fmla="*/ 329589 w 1809181"/>
                <a:gd name="connsiteY515" fmla="*/ 935973 h 2311974"/>
                <a:gd name="connsiteX516" fmla="*/ 336702 w 1809181"/>
                <a:gd name="connsiteY516" fmla="*/ 921386 h 2311974"/>
                <a:gd name="connsiteX517" fmla="*/ 353300 w 1809181"/>
                <a:gd name="connsiteY517" fmla="*/ 921386 h 2311974"/>
                <a:gd name="connsiteX518" fmla="*/ 358043 w 1809181"/>
                <a:gd name="connsiteY518" fmla="*/ 909231 h 2311974"/>
                <a:gd name="connsiteX519" fmla="*/ 386496 w 1809181"/>
                <a:gd name="connsiteY519" fmla="*/ 909231 h 2311974"/>
                <a:gd name="connsiteX520" fmla="*/ 386496 w 1809181"/>
                <a:gd name="connsiteY520" fmla="*/ 899507 h 2311974"/>
                <a:gd name="connsiteX521" fmla="*/ 374641 w 1809181"/>
                <a:gd name="connsiteY521" fmla="*/ 894644 h 2311974"/>
                <a:gd name="connsiteX522" fmla="*/ 384125 w 1809181"/>
                <a:gd name="connsiteY522" fmla="*/ 882489 h 2311974"/>
                <a:gd name="connsiteX523" fmla="*/ 367527 w 1809181"/>
                <a:gd name="connsiteY523" fmla="*/ 872764 h 2311974"/>
                <a:gd name="connsiteX524" fmla="*/ 374641 w 1809181"/>
                <a:gd name="connsiteY524" fmla="*/ 865471 h 2311974"/>
                <a:gd name="connsiteX525" fmla="*/ 379383 w 1809181"/>
                <a:gd name="connsiteY525" fmla="*/ 867902 h 2311974"/>
                <a:gd name="connsiteX526" fmla="*/ 384125 w 1809181"/>
                <a:gd name="connsiteY526" fmla="*/ 860609 h 2311974"/>
                <a:gd name="connsiteX527" fmla="*/ 379383 w 1809181"/>
                <a:gd name="connsiteY527" fmla="*/ 860609 h 2311974"/>
                <a:gd name="connsiteX528" fmla="*/ 391239 w 1809181"/>
                <a:gd name="connsiteY528" fmla="*/ 853316 h 2311974"/>
                <a:gd name="connsiteX529" fmla="*/ 393610 w 1809181"/>
                <a:gd name="connsiteY529" fmla="*/ 846022 h 2311974"/>
                <a:gd name="connsiteX530" fmla="*/ 400723 w 1809181"/>
                <a:gd name="connsiteY530" fmla="*/ 858178 h 2311974"/>
                <a:gd name="connsiteX531" fmla="*/ 407837 w 1809181"/>
                <a:gd name="connsiteY531" fmla="*/ 853316 h 2311974"/>
                <a:gd name="connsiteX532" fmla="*/ 407837 w 1809181"/>
                <a:gd name="connsiteY532" fmla="*/ 831436 h 2311974"/>
                <a:gd name="connsiteX533" fmla="*/ 414950 w 1809181"/>
                <a:gd name="connsiteY533" fmla="*/ 831436 h 2311974"/>
                <a:gd name="connsiteX534" fmla="*/ 414950 w 1809181"/>
                <a:gd name="connsiteY534" fmla="*/ 811987 h 2311974"/>
                <a:gd name="connsiteX535" fmla="*/ 422063 w 1809181"/>
                <a:gd name="connsiteY535" fmla="*/ 809556 h 2311974"/>
                <a:gd name="connsiteX536" fmla="*/ 429177 w 1809181"/>
                <a:gd name="connsiteY536" fmla="*/ 802263 h 2311974"/>
                <a:gd name="connsiteX537" fmla="*/ 445775 w 1809181"/>
                <a:gd name="connsiteY537" fmla="*/ 804694 h 2311974"/>
                <a:gd name="connsiteX538" fmla="*/ 445775 w 1809181"/>
                <a:gd name="connsiteY538" fmla="*/ 809556 h 2311974"/>
                <a:gd name="connsiteX539" fmla="*/ 452888 w 1809181"/>
                <a:gd name="connsiteY539" fmla="*/ 804694 h 2311974"/>
                <a:gd name="connsiteX540" fmla="*/ 460002 w 1809181"/>
                <a:gd name="connsiteY540" fmla="*/ 804694 h 2311974"/>
                <a:gd name="connsiteX541" fmla="*/ 460002 w 1809181"/>
                <a:gd name="connsiteY541" fmla="*/ 802263 h 2311974"/>
                <a:gd name="connsiteX542" fmla="*/ 474229 w 1809181"/>
                <a:gd name="connsiteY542" fmla="*/ 797400 h 2311974"/>
                <a:gd name="connsiteX543" fmla="*/ 469486 w 1809181"/>
                <a:gd name="connsiteY543" fmla="*/ 777952 h 2311974"/>
                <a:gd name="connsiteX544" fmla="*/ 462373 w 1809181"/>
                <a:gd name="connsiteY544" fmla="*/ 770658 h 2311974"/>
                <a:gd name="connsiteX545" fmla="*/ 467115 w 1809181"/>
                <a:gd name="connsiteY545" fmla="*/ 768227 h 2311974"/>
                <a:gd name="connsiteX546" fmla="*/ 493198 w 1809181"/>
                <a:gd name="connsiteY546" fmla="*/ 763365 h 2311974"/>
                <a:gd name="connsiteX547" fmla="*/ 535878 w 1809181"/>
                <a:gd name="connsiteY547" fmla="*/ 741485 h 2311974"/>
                <a:gd name="connsiteX548" fmla="*/ 524023 w 1809181"/>
                <a:gd name="connsiteY548" fmla="*/ 726899 h 2311974"/>
                <a:gd name="connsiteX549" fmla="*/ 469486 w 1809181"/>
                <a:gd name="connsiteY549" fmla="*/ 705019 h 2311974"/>
                <a:gd name="connsiteX550" fmla="*/ 493198 w 1809181"/>
                <a:gd name="connsiteY550" fmla="*/ 680708 h 2311974"/>
                <a:gd name="connsiteX551" fmla="*/ 500311 w 1809181"/>
                <a:gd name="connsiteY551" fmla="*/ 673414 h 2311974"/>
                <a:gd name="connsiteX552" fmla="*/ 528765 w 1809181"/>
                <a:gd name="connsiteY552" fmla="*/ 670983 h 2311974"/>
                <a:gd name="connsiteX553" fmla="*/ 616497 w 1809181"/>
                <a:gd name="connsiteY553" fmla="*/ 692863 h 2311974"/>
                <a:gd name="connsiteX554" fmla="*/ 630724 w 1809181"/>
                <a:gd name="connsiteY554" fmla="*/ 688001 h 2311974"/>
                <a:gd name="connsiteX555" fmla="*/ 630724 w 1809181"/>
                <a:gd name="connsiteY555" fmla="*/ 695294 h 2311974"/>
                <a:gd name="connsiteX556" fmla="*/ 640208 w 1809181"/>
                <a:gd name="connsiteY556" fmla="*/ 695294 h 2311974"/>
                <a:gd name="connsiteX557" fmla="*/ 644951 w 1809181"/>
                <a:gd name="connsiteY557" fmla="*/ 678277 h 2311974"/>
                <a:gd name="connsiteX558" fmla="*/ 652064 w 1809181"/>
                <a:gd name="connsiteY558" fmla="*/ 666121 h 2311974"/>
                <a:gd name="connsiteX559" fmla="*/ 663920 w 1809181"/>
                <a:gd name="connsiteY559" fmla="*/ 688001 h 2311974"/>
                <a:gd name="connsiteX560" fmla="*/ 671033 w 1809181"/>
                <a:gd name="connsiteY560" fmla="*/ 685570 h 2311974"/>
                <a:gd name="connsiteX561" fmla="*/ 685260 w 1809181"/>
                <a:gd name="connsiteY561" fmla="*/ 700156 h 2311974"/>
                <a:gd name="connsiteX562" fmla="*/ 685260 w 1809181"/>
                <a:gd name="connsiteY562" fmla="*/ 700156 h 2311974"/>
                <a:gd name="connsiteX563" fmla="*/ 671033 w 1809181"/>
                <a:gd name="connsiteY563" fmla="*/ 685570 h 2311974"/>
                <a:gd name="connsiteX564" fmla="*/ 663920 w 1809181"/>
                <a:gd name="connsiteY564" fmla="*/ 688001 h 2311974"/>
                <a:gd name="connsiteX565" fmla="*/ 652064 w 1809181"/>
                <a:gd name="connsiteY565" fmla="*/ 666121 h 2311974"/>
                <a:gd name="connsiteX566" fmla="*/ 652064 w 1809181"/>
                <a:gd name="connsiteY566" fmla="*/ 658827 h 2311974"/>
                <a:gd name="connsiteX567" fmla="*/ 673404 w 1809181"/>
                <a:gd name="connsiteY567" fmla="*/ 646672 h 2311974"/>
                <a:gd name="connsiteX568" fmla="*/ 666291 w 1809181"/>
                <a:gd name="connsiteY568" fmla="*/ 639379 h 2311974"/>
                <a:gd name="connsiteX569" fmla="*/ 697116 w 1809181"/>
                <a:gd name="connsiteY569" fmla="*/ 629654 h 2311974"/>
                <a:gd name="connsiteX570" fmla="*/ 692374 w 1809181"/>
                <a:gd name="connsiteY570" fmla="*/ 615068 h 2311974"/>
                <a:gd name="connsiteX571" fmla="*/ 659178 w 1809181"/>
                <a:gd name="connsiteY571" fmla="*/ 610205 h 2311974"/>
                <a:gd name="connsiteX572" fmla="*/ 656806 w 1809181"/>
                <a:gd name="connsiteY572" fmla="*/ 595619 h 2311974"/>
                <a:gd name="connsiteX573" fmla="*/ 666291 w 1809181"/>
                <a:gd name="connsiteY573" fmla="*/ 534841 h 2311974"/>
                <a:gd name="connsiteX574" fmla="*/ 656806 w 1809181"/>
                <a:gd name="connsiteY574" fmla="*/ 525117 h 2311974"/>
                <a:gd name="connsiteX575" fmla="*/ 656806 w 1809181"/>
                <a:gd name="connsiteY575" fmla="*/ 503237 h 2311974"/>
                <a:gd name="connsiteX576" fmla="*/ 640208 w 1809181"/>
                <a:gd name="connsiteY576" fmla="*/ 503237 h 2311974"/>
                <a:gd name="connsiteX577" fmla="*/ 644951 w 1809181"/>
                <a:gd name="connsiteY577" fmla="*/ 471633 h 2311974"/>
                <a:gd name="connsiteX578" fmla="*/ 637837 w 1809181"/>
                <a:gd name="connsiteY578" fmla="*/ 464340 h 2311974"/>
                <a:gd name="connsiteX579" fmla="*/ 640208 w 1809181"/>
                <a:gd name="connsiteY579" fmla="*/ 444891 h 2311974"/>
                <a:gd name="connsiteX580" fmla="*/ 659178 w 1809181"/>
                <a:gd name="connsiteY580" fmla="*/ 444891 h 2311974"/>
                <a:gd name="connsiteX581" fmla="*/ 678147 w 1809181"/>
                <a:gd name="connsiteY581" fmla="*/ 430304 h 2311974"/>
                <a:gd name="connsiteX582" fmla="*/ 680518 w 1809181"/>
                <a:gd name="connsiteY582" fmla="*/ 427873 h 2311974"/>
                <a:gd name="connsiteX583" fmla="*/ 659178 w 1809181"/>
                <a:gd name="connsiteY583" fmla="*/ 423011 h 2311974"/>
                <a:gd name="connsiteX584" fmla="*/ 666291 w 1809181"/>
                <a:gd name="connsiteY584" fmla="*/ 405993 h 2311974"/>
                <a:gd name="connsiteX585" fmla="*/ 692374 w 1809181"/>
                <a:gd name="connsiteY585" fmla="*/ 408424 h 2311974"/>
                <a:gd name="connsiteX586" fmla="*/ 687631 w 1809181"/>
                <a:gd name="connsiteY586" fmla="*/ 388975 h 2311974"/>
                <a:gd name="connsiteX587" fmla="*/ 687631 w 1809181"/>
                <a:gd name="connsiteY587" fmla="*/ 374389 h 2311974"/>
                <a:gd name="connsiteX588" fmla="*/ 704229 w 1809181"/>
                <a:gd name="connsiteY588" fmla="*/ 374389 h 2311974"/>
                <a:gd name="connsiteX589" fmla="*/ 706600 w 1809181"/>
                <a:gd name="connsiteY589" fmla="*/ 367096 h 2311974"/>
                <a:gd name="connsiteX590" fmla="*/ 713714 w 1809181"/>
                <a:gd name="connsiteY590" fmla="*/ 364665 h 2311974"/>
                <a:gd name="connsiteX591" fmla="*/ 711343 w 1809181"/>
                <a:gd name="connsiteY591" fmla="*/ 347647 h 2311974"/>
                <a:gd name="connsiteX592" fmla="*/ 739796 w 1809181"/>
                <a:gd name="connsiteY592" fmla="*/ 337922 h 2311974"/>
                <a:gd name="connsiteX593" fmla="*/ 727941 w 1809181"/>
                <a:gd name="connsiteY593" fmla="*/ 333060 h 2311974"/>
                <a:gd name="connsiteX594" fmla="*/ 725569 w 1809181"/>
                <a:gd name="connsiteY594" fmla="*/ 311180 h 2311974"/>
                <a:gd name="connsiteX595" fmla="*/ 718456 w 1809181"/>
                <a:gd name="connsiteY595" fmla="*/ 308749 h 2311974"/>
                <a:gd name="connsiteX596" fmla="*/ 725569 w 1809181"/>
                <a:gd name="connsiteY596" fmla="*/ 299025 h 2311974"/>
                <a:gd name="connsiteX597" fmla="*/ 725569 w 1809181"/>
                <a:gd name="connsiteY597" fmla="*/ 296594 h 2311974"/>
                <a:gd name="connsiteX598" fmla="*/ 713714 w 1809181"/>
                <a:gd name="connsiteY598" fmla="*/ 291732 h 2311974"/>
                <a:gd name="connsiteX599" fmla="*/ 704229 w 1809181"/>
                <a:gd name="connsiteY599" fmla="*/ 299025 h 2311974"/>
                <a:gd name="connsiteX600" fmla="*/ 692374 w 1809181"/>
                <a:gd name="connsiteY600" fmla="*/ 282007 h 2311974"/>
                <a:gd name="connsiteX601" fmla="*/ 706600 w 1809181"/>
                <a:gd name="connsiteY601" fmla="*/ 255265 h 2311974"/>
                <a:gd name="connsiteX602" fmla="*/ 713714 w 1809181"/>
                <a:gd name="connsiteY602" fmla="*/ 267421 h 2311974"/>
                <a:gd name="connsiteX603" fmla="*/ 732683 w 1809181"/>
                <a:gd name="connsiteY603" fmla="*/ 240679 h 2311974"/>
                <a:gd name="connsiteX604" fmla="*/ 742167 w 1809181"/>
                <a:gd name="connsiteY604" fmla="*/ 240679 h 2311974"/>
                <a:gd name="connsiteX605" fmla="*/ 742167 w 1809181"/>
                <a:gd name="connsiteY605" fmla="*/ 233385 h 2311974"/>
                <a:gd name="connsiteX606" fmla="*/ 720827 w 1809181"/>
                <a:gd name="connsiteY606" fmla="*/ 218799 h 2311974"/>
                <a:gd name="connsiteX607" fmla="*/ 727941 w 1809181"/>
                <a:gd name="connsiteY607" fmla="*/ 199350 h 2311974"/>
                <a:gd name="connsiteX608" fmla="*/ 754023 w 1809181"/>
                <a:gd name="connsiteY608" fmla="*/ 199350 h 2311974"/>
                <a:gd name="connsiteX609" fmla="*/ 761137 w 1809181"/>
                <a:gd name="connsiteY609" fmla="*/ 192057 h 2311974"/>
                <a:gd name="connsiteX610" fmla="*/ 732683 w 1809181"/>
                <a:gd name="connsiteY610" fmla="*/ 150728 h 2311974"/>
                <a:gd name="connsiteX611" fmla="*/ 742167 w 1809181"/>
                <a:gd name="connsiteY611" fmla="*/ 131279 h 2311974"/>
                <a:gd name="connsiteX612" fmla="*/ 775363 w 1809181"/>
                <a:gd name="connsiteY612" fmla="*/ 116693 h 2311974"/>
                <a:gd name="connsiteX613" fmla="*/ 780106 w 1809181"/>
                <a:gd name="connsiteY613" fmla="*/ 131279 h 2311974"/>
                <a:gd name="connsiteX614" fmla="*/ 801446 w 1809181"/>
                <a:gd name="connsiteY614" fmla="*/ 116693 h 2311974"/>
                <a:gd name="connsiteX615" fmla="*/ 796704 w 1809181"/>
                <a:gd name="connsiteY615" fmla="*/ 109399 h 2311974"/>
                <a:gd name="connsiteX616" fmla="*/ 813302 w 1809181"/>
                <a:gd name="connsiteY616" fmla="*/ 102106 h 2311974"/>
                <a:gd name="connsiteX617" fmla="*/ 813302 w 1809181"/>
                <a:gd name="connsiteY617" fmla="*/ 94813 h 2311974"/>
                <a:gd name="connsiteX618" fmla="*/ 822786 w 1809181"/>
                <a:gd name="connsiteY618" fmla="*/ 87519 h 2311974"/>
                <a:gd name="connsiteX619" fmla="*/ 808559 w 1809181"/>
                <a:gd name="connsiteY619" fmla="*/ 53484 h 2311974"/>
                <a:gd name="connsiteX620" fmla="*/ 806188 w 1809181"/>
                <a:gd name="connsiteY620" fmla="*/ 7293 h 2311974"/>
                <a:gd name="connsiteX621" fmla="*/ 848869 w 1809181"/>
                <a:gd name="connsiteY621" fmla="*/ 17018 h 2311974"/>
                <a:gd name="connsiteX622" fmla="*/ 870209 w 1809181"/>
                <a:gd name="connsiteY622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30825 w 1809181"/>
                <a:gd name="connsiteY433" fmla="*/ 1548610 h 2311974"/>
                <a:gd name="connsiteX434" fmla="*/ 30825 w 1809181"/>
                <a:gd name="connsiteY434" fmla="*/ 1541316 h 2311974"/>
                <a:gd name="connsiteX435" fmla="*/ 52165 w 1809181"/>
                <a:gd name="connsiteY435" fmla="*/ 1541316 h 2311974"/>
                <a:gd name="connsiteX436" fmla="*/ 54537 w 1809181"/>
                <a:gd name="connsiteY436" fmla="*/ 1538885 h 2311974"/>
                <a:gd name="connsiteX437" fmla="*/ 59279 w 1809181"/>
                <a:gd name="connsiteY437" fmla="*/ 1546179 h 2311974"/>
                <a:gd name="connsiteX438" fmla="*/ 66392 w 1809181"/>
                <a:gd name="connsiteY438" fmla="*/ 1546179 h 2311974"/>
                <a:gd name="connsiteX439" fmla="*/ 85361 w 1809181"/>
                <a:gd name="connsiteY439" fmla="*/ 1548610 h 2311974"/>
                <a:gd name="connsiteX440" fmla="*/ 94846 w 1809181"/>
                <a:gd name="connsiteY440" fmla="*/ 1560765 h 2311974"/>
                <a:gd name="connsiteX441" fmla="*/ 99588 w 1809181"/>
                <a:gd name="connsiteY441" fmla="*/ 1570489 h 2311974"/>
                <a:gd name="connsiteX442" fmla="*/ 106702 w 1809181"/>
                <a:gd name="connsiteY442" fmla="*/ 1568058 h 2311974"/>
                <a:gd name="connsiteX443" fmla="*/ 113815 w 1809181"/>
                <a:gd name="connsiteY443" fmla="*/ 1575352 h 2311974"/>
                <a:gd name="connsiteX444" fmla="*/ 132784 w 1809181"/>
                <a:gd name="connsiteY444" fmla="*/ 1582645 h 2311974"/>
                <a:gd name="connsiteX445" fmla="*/ 154124 w 1809181"/>
                <a:gd name="connsiteY445" fmla="*/ 1587507 h 2311974"/>
                <a:gd name="connsiteX446" fmla="*/ 154124 w 1809181"/>
                <a:gd name="connsiteY446" fmla="*/ 1570489 h 2311974"/>
                <a:gd name="connsiteX447" fmla="*/ 163609 w 1809181"/>
                <a:gd name="connsiteY447" fmla="*/ 1570489 h 2311974"/>
                <a:gd name="connsiteX448" fmla="*/ 173094 w 1809181"/>
                <a:gd name="connsiteY448" fmla="*/ 1553472 h 2311974"/>
                <a:gd name="connsiteX449" fmla="*/ 161238 w 1809181"/>
                <a:gd name="connsiteY449" fmla="*/ 1473246 h 2311974"/>
                <a:gd name="connsiteX450" fmla="*/ 168351 w 1809181"/>
                <a:gd name="connsiteY450" fmla="*/ 1478108 h 2311974"/>
                <a:gd name="connsiteX451" fmla="*/ 173094 w 1809181"/>
                <a:gd name="connsiteY451" fmla="*/ 1465952 h 2311974"/>
                <a:gd name="connsiteX452" fmla="*/ 180207 w 1809181"/>
                <a:gd name="connsiteY452" fmla="*/ 1470814 h 2311974"/>
                <a:gd name="connsiteX453" fmla="*/ 180207 w 1809181"/>
                <a:gd name="connsiteY453" fmla="*/ 1465952 h 2311974"/>
                <a:gd name="connsiteX454" fmla="*/ 194434 w 1809181"/>
                <a:gd name="connsiteY454" fmla="*/ 1465952 h 2311974"/>
                <a:gd name="connsiteX455" fmla="*/ 180207 w 1809181"/>
                <a:gd name="connsiteY455" fmla="*/ 1376002 h 2311974"/>
                <a:gd name="connsiteX456" fmla="*/ 161238 w 1809181"/>
                <a:gd name="connsiteY456" fmla="*/ 1380864 h 2311974"/>
                <a:gd name="connsiteX457" fmla="*/ 161238 w 1809181"/>
                <a:gd name="connsiteY457" fmla="*/ 1373571 h 2311974"/>
                <a:gd name="connsiteX458" fmla="*/ 135155 w 1809181"/>
                <a:gd name="connsiteY458" fmla="*/ 1373571 h 2311974"/>
                <a:gd name="connsiteX459" fmla="*/ 132784 w 1809181"/>
                <a:gd name="connsiteY459" fmla="*/ 1346829 h 2311974"/>
                <a:gd name="connsiteX460" fmla="*/ 132784 w 1809181"/>
                <a:gd name="connsiteY460" fmla="*/ 1334673 h 2311974"/>
                <a:gd name="connsiteX461" fmla="*/ 139898 w 1809181"/>
                <a:gd name="connsiteY461" fmla="*/ 1327380 h 2311974"/>
                <a:gd name="connsiteX462" fmla="*/ 135155 w 1809181"/>
                <a:gd name="connsiteY462" fmla="*/ 1305500 h 2311974"/>
                <a:gd name="connsiteX463" fmla="*/ 142269 w 1809181"/>
                <a:gd name="connsiteY463" fmla="*/ 1303069 h 2311974"/>
                <a:gd name="connsiteX464" fmla="*/ 139898 w 1809181"/>
                <a:gd name="connsiteY464" fmla="*/ 1298207 h 2311974"/>
                <a:gd name="connsiteX465" fmla="*/ 142269 w 1809181"/>
                <a:gd name="connsiteY465" fmla="*/ 1295775 h 2311974"/>
                <a:gd name="connsiteX466" fmla="*/ 149382 w 1809181"/>
                <a:gd name="connsiteY466" fmla="*/ 1295775 h 2311974"/>
                <a:gd name="connsiteX467" fmla="*/ 149382 w 1809181"/>
                <a:gd name="connsiteY467" fmla="*/ 1276327 h 2311974"/>
                <a:gd name="connsiteX468" fmla="*/ 142269 w 1809181"/>
                <a:gd name="connsiteY468" fmla="*/ 1276327 h 2311974"/>
                <a:gd name="connsiteX469" fmla="*/ 142269 w 1809181"/>
                <a:gd name="connsiteY469" fmla="*/ 1247154 h 2311974"/>
                <a:gd name="connsiteX470" fmla="*/ 154124 w 1809181"/>
                <a:gd name="connsiteY470" fmla="*/ 1242291 h 2311974"/>
                <a:gd name="connsiteX471" fmla="*/ 149382 w 1809181"/>
                <a:gd name="connsiteY471" fmla="*/ 1220411 h 2311974"/>
                <a:gd name="connsiteX472" fmla="*/ 180207 w 1809181"/>
                <a:gd name="connsiteY472" fmla="*/ 1215549 h 2311974"/>
                <a:gd name="connsiteX473" fmla="*/ 175465 w 1809181"/>
                <a:gd name="connsiteY473" fmla="*/ 1198532 h 2311974"/>
                <a:gd name="connsiteX474" fmla="*/ 161238 w 1809181"/>
                <a:gd name="connsiteY474" fmla="*/ 1193669 h 2311974"/>
                <a:gd name="connsiteX475" fmla="*/ 154124 w 1809181"/>
                <a:gd name="connsiteY475" fmla="*/ 1179083 h 2311974"/>
                <a:gd name="connsiteX476" fmla="*/ 132784 w 1809181"/>
                <a:gd name="connsiteY476" fmla="*/ 1179083 h 2311974"/>
                <a:gd name="connsiteX477" fmla="*/ 128042 w 1809181"/>
                <a:gd name="connsiteY477" fmla="*/ 1157203 h 2311974"/>
                <a:gd name="connsiteX478" fmla="*/ 118557 w 1809181"/>
                <a:gd name="connsiteY478" fmla="*/ 1157203 h 2311974"/>
                <a:gd name="connsiteX479" fmla="*/ 99588 w 1809181"/>
                <a:gd name="connsiteY479" fmla="*/ 1157203 h 2311974"/>
                <a:gd name="connsiteX480" fmla="*/ 94846 w 1809181"/>
                <a:gd name="connsiteY480" fmla="*/ 1132892 h 2311974"/>
                <a:gd name="connsiteX481" fmla="*/ 87732 w 1809181"/>
                <a:gd name="connsiteY481" fmla="*/ 1115874 h 2311974"/>
                <a:gd name="connsiteX482" fmla="*/ 85361 w 1809181"/>
                <a:gd name="connsiteY482" fmla="*/ 1084270 h 2311974"/>
                <a:gd name="connsiteX483" fmla="*/ 92475 w 1809181"/>
                <a:gd name="connsiteY483" fmla="*/ 1084270 h 2311974"/>
                <a:gd name="connsiteX484" fmla="*/ 94846 w 1809181"/>
                <a:gd name="connsiteY484" fmla="*/ 1074546 h 2311974"/>
                <a:gd name="connsiteX485" fmla="*/ 85361 w 1809181"/>
                <a:gd name="connsiteY485" fmla="*/ 1047803 h 2311974"/>
                <a:gd name="connsiteX486" fmla="*/ 80619 w 1809181"/>
                <a:gd name="connsiteY486" fmla="*/ 1025924 h 2311974"/>
                <a:gd name="connsiteX487" fmla="*/ 73506 w 1809181"/>
                <a:gd name="connsiteY487" fmla="*/ 1025924 h 2311974"/>
                <a:gd name="connsiteX488" fmla="*/ 71134 w 1809181"/>
                <a:gd name="connsiteY488" fmla="*/ 1021061 h 2311974"/>
                <a:gd name="connsiteX489" fmla="*/ 85361 w 1809181"/>
                <a:gd name="connsiteY489" fmla="*/ 999182 h 2311974"/>
                <a:gd name="connsiteX490" fmla="*/ 99588 w 1809181"/>
                <a:gd name="connsiteY490" fmla="*/ 1004044 h 2311974"/>
                <a:gd name="connsiteX491" fmla="*/ 101959 w 1809181"/>
                <a:gd name="connsiteY491" fmla="*/ 1011337 h 2311974"/>
                <a:gd name="connsiteX492" fmla="*/ 113815 w 1809181"/>
                <a:gd name="connsiteY492" fmla="*/ 1018630 h 2311974"/>
                <a:gd name="connsiteX493" fmla="*/ 132784 w 1809181"/>
                <a:gd name="connsiteY493" fmla="*/ 1018630 h 2311974"/>
                <a:gd name="connsiteX494" fmla="*/ 135155 w 1809181"/>
                <a:gd name="connsiteY494" fmla="*/ 1025924 h 2311974"/>
                <a:gd name="connsiteX495" fmla="*/ 147011 w 1809181"/>
                <a:gd name="connsiteY495" fmla="*/ 1021061 h 2311974"/>
                <a:gd name="connsiteX496" fmla="*/ 154124 w 1809181"/>
                <a:gd name="connsiteY496" fmla="*/ 1004044 h 2311974"/>
                <a:gd name="connsiteX497" fmla="*/ 208661 w 1809181"/>
                <a:gd name="connsiteY497" fmla="*/ 1006475 h 2311974"/>
                <a:gd name="connsiteX498" fmla="*/ 241857 w 1809181"/>
                <a:gd name="connsiteY498" fmla="*/ 1040510 h 2311974"/>
                <a:gd name="connsiteX499" fmla="*/ 244228 w 1809181"/>
                <a:gd name="connsiteY499" fmla="*/ 1028355 h 2311974"/>
                <a:gd name="connsiteX500" fmla="*/ 237114 w 1809181"/>
                <a:gd name="connsiteY500" fmla="*/ 1028355 h 2311974"/>
                <a:gd name="connsiteX501" fmla="*/ 234743 w 1809181"/>
                <a:gd name="connsiteY501" fmla="*/ 1021061 h 2311974"/>
                <a:gd name="connsiteX502" fmla="*/ 222888 w 1809181"/>
                <a:gd name="connsiteY502" fmla="*/ 1011337 h 2311974"/>
                <a:gd name="connsiteX503" fmla="*/ 227630 w 1809181"/>
                <a:gd name="connsiteY503" fmla="*/ 1004044 h 2311974"/>
                <a:gd name="connsiteX504" fmla="*/ 234743 w 1809181"/>
                <a:gd name="connsiteY504" fmla="*/ 1004044 h 2311974"/>
                <a:gd name="connsiteX505" fmla="*/ 237114 w 1809181"/>
                <a:gd name="connsiteY505" fmla="*/ 991888 h 2311974"/>
                <a:gd name="connsiteX506" fmla="*/ 256084 w 1809181"/>
                <a:gd name="connsiteY506" fmla="*/ 991888 h 2311974"/>
                <a:gd name="connsiteX507" fmla="*/ 258455 w 1809181"/>
                <a:gd name="connsiteY507" fmla="*/ 977302 h 2311974"/>
                <a:gd name="connsiteX508" fmla="*/ 265568 w 1809181"/>
                <a:gd name="connsiteY508" fmla="*/ 979733 h 2311974"/>
                <a:gd name="connsiteX509" fmla="*/ 275053 w 1809181"/>
                <a:gd name="connsiteY509" fmla="*/ 965146 h 2311974"/>
                <a:gd name="connsiteX510" fmla="*/ 296393 w 1809181"/>
                <a:gd name="connsiteY510" fmla="*/ 970008 h 2311974"/>
                <a:gd name="connsiteX511" fmla="*/ 296393 w 1809181"/>
                <a:gd name="connsiteY511" fmla="*/ 977302 h 2311974"/>
                <a:gd name="connsiteX512" fmla="*/ 317733 w 1809181"/>
                <a:gd name="connsiteY512" fmla="*/ 991888 h 2311974"/>
                <a:gd name="connsiteX513" fmla="*/ 317733 w 1809181"/>
                <a:gd name="connsiteY513" fmla="*/ 943266 h 2311974"/>
                <a:gd name="connsiteX514" fmla="*/ 329589 w 1809181"/>
                <a:gd name="connsiteY514" fmla="*/ 935973 h 2311974"/>
                <a:gd name="connsiteX515" fmla="*/ 336702 w 1809181"/>
                <a:gd name="connsiteY515" fmla="*/ 921386 h 2311974"/>
                <a:gd name="connsiteX516" fmla="*/ 353300 w 1809181"/>
                <a:gd name="connsiteY516" fmla="*/ 921386 h 2311974"/>
                <a:gd name="connsiteX517" fmla="*/ 358043 w 1809181"/>
                <a:gd name="connsiteY517" fmla="*/ 909231 h 2311974"/>
                <a:gd name="connsiteX518" fmla="*/ 386496 w 1809181"/>
                <a:gd name="connsiteY518" fmla="*/ 909231 h 2311974"/>
                <a:gd name="connsiteX519" fmla="*/ 386496 w 1809181"/>
                <a:gd name="connsiteY519" fmla="*/ 899507 h 2311974"/>
                <a:gd name="connsiteX520" fmla="*/ 374641 w 1809181"/>
                <a:gd name="connsiteY520" fmla="*/ 894644 h 2311974"/>
                <a:gd name="connsiteX521" fmla="*/ 384125 w 1809181"/>
                <a:gd name="connsiteY521" fmla="*/ 882489 h 2311974"/>
                <a:gd name="connsiteX522" fmla="*/ 367527 w 1809181"/>
                <a:gd name="connsiteY522" fmla="*/ 872764 h 2311974"/>
                <a:gd name="connsiteX523" fmla="*/ 374641 w 1809181"/>
                <a:gd name="connsiteY523" fmla="*/ 865471 h 2311974"/>
                <a:gd name="connsiteX524" fmla="*/ 379383 w 1809181"/>
                <a:gd name="connsiteY524" fmla="*/ 867902 h 2311974"/>
                <a:gd name="connsiteX525" fmla="*/ 384125 w 1809181"/>
                <a:gd name="connsiteY525" fmla="*/ 860609 h 2311974"/>
                <a:gd name="connsiteX526" fmla="*/ 379383 w 1809181"/>
                <a:gd name="connsiteY526" fmla="*/ 860609 h 2311974"/>
                <a:gd name="connsiteX527" fmla="*/ 391239 w 1809181"/>
                <a:gd name="connsiteY527" fmla="*/ 853316 h 2311974"/>
                <a:gd name="connsiteX528" fmla="*/ 393610 w 1809181"/>
                <a:gd name="connsiteY528" fmla="*/ 846022 h 2311974"/>
                <a:gd name="connsiteX529" fmla="*/ 400723 w 1809181"/>
                <a:gd name="connsiteY529" fmla="*/ 858178 h 2311974"/>
                <a:gd name="connsiteX530" fmla="*/ 407837 w 1809181"/>
                <a:gd name="connsiteY530" fmla="*/ 853316 h 2311974"/>
                <a:gd name="connsiteX531" fmla="*/ 407837 w 1809181"/>
                <a:gd name="connsiteY531" fmla="*/ 831436 h 2311974"/>
                <a:gd name="connsiteX532" fmla="*/ 414950 w 1809181"/>
                <a:gd name="connsiteY532" fmla="*/ 831436 h 2311974"/>
                <a:gd name="connsiteX533" fmla="*/ 414950 w 1809181"/>
                <a:gd name="connsiteY533" fmla="*/ 811987 h 2311974"/>
                <a:gd name="connsiteX534" fmla="*/ 422063 w 1809181"/>
                <a:gd name="connsiteY534" fmla="*/ 809556 h 2311974"/>
                <a:gd name="connsiteX535" fmla="*/ 429177 w 1809181"/>
                <a:gd name="connsiteY535" fmla="*/ 802263 h 2311974"/>
                <a:gd name="connsiteX536" fmla="*/ 445775 w 1809181"/>
                <a:gd name="connsiteY536" fmla="*/ 804694 h 2311974"/>
                <a:gd name="connsiteX537" fmla="*/ 445775 w 1809181"/>
                <a:gd name="connsiteY537" fmla="*/ 809556 h 2311974"/>
                <a:gd name="connsiteX538" fmla="*/ 452888 w 1809181"/>
                <a:gd name="connsiteY538" fmla="*/ 804694 h 2311974"/>
                <a:gd name="connsiteX539" fmla="*/ 460002 w 1809181"/>
                <a:gd name="connsiteY539" fmla="*/ 804694 h 2311974"/>
                <a:gd name="connsiteX540" fmla="*/ 460002 w 1809181"/>
                <a:gd name="connsiteY540" fmla="*/ 802263 h 2311974"/>
                <a:gd name="connsiteX541" fmla="*/ 474229 w 1809181"/>
                <a:gd name="connsiteY541" fmla="*/ 797400 h 2311974"/>
                <a:gd name="connsiteX542" fmla="*/ 469486 w 1809181"/>
                <a:gd name="connsiteY542" fmla="*/ 777952 h 2311974"/>
                <a:gd name="connsiteX543" fmla="*/ 462373 w 1809181"/>
                <a:gd name="connsiteY543" fmla="*/ 770658 h 2311974"/>
                <a:gd name="connsiteX544" fmla="*/ 467115 w 1809181"/>
                <a:gd name="connsiteY544" fmla="*/ 768227 h 2311974"/>
                <a:gd name="connsiteX545" fmla="*/ 493198 w 1809181"/>
                <a:gd name="connsiteY545" fmla="*/ 763365 h 2311974"/>
                <a:gd name="connsiteX546" fmla="*/ 535878 w 1809181"/>
                <a:gd name="connsiteY546" fmla="*/ 741485 h 2311974"/>
                <a:gd name="connsiteX547" fmla="*/ 524023 w 1809181"/>
                <a:gd name="connsiteY547" fmla="*/ 726899 h 2311974"/>
                <a:gd name="connsiteX548" fmla="*/ 469486 w 1809181"/>
                <a:gd name="connsiteY548" fmla="*/ 705019 h 2311974"/>
                <a:gd name="connsiteX549" fmla="*/ 493198 w 1809181"/>
                <a:gd name="connsiteY549" fmla="*/ 680708 h 2311974"/>
                <a:gd name="connsiteX550" fmla="*/ 500311 w 1809181"/>
                <a:gd name="connsiteY550" fmla="*/ 673414 h 2311974"/>
                <a:gd name="connsiteX551" fmla="*/ 528765 w 1809181"/>
                <a:gd name="connsiteY551" fmla="*/ 670983 h 2311974"/>
                <a:gd name="connsiteX552" fmla="*/ 616497 w 1809181"/>
                <a:gd name="connsiteY552" fmla="*/ 692863 h 2311974"/>
                <a:gd name="connsiteX553" fmla="*/ 630724 w 1809181"/>
                <a:gd name="connsiteY553" fmla="*/ 688001 h 2311974"/>
                <a:gd name="connsiteX554" fmla="*/ 630724 w 1809181"/>
                <a:gd name="connsiteY554" fmla="*/ 695294 h 2311974"/>
                <a:gd name="connsiteX555" fmla="*/ 640208 w 1809181"/>
                <a:gd name="connsiteY555" fmla="*/ 695294 h 2311974"/>
                <a:gd name="connsiteX556" fmla="*/ 644951 w 1809181"/>
                <a:gd name="connsiteY556" fmla="*/ 678277 h 2311974"/>
                <a:gd name="connsiteX557" fmla="*/ 652064 w 1809181"/>
                <a:gd name="connsiteY557" fmla="*/ 666121 h 2311974"/>
                <a:gd name="connsiteX558" fmla="*/ 663920 w 1809181"/>
                <a:gd name="connsiteY558" fmla="*/ 688001 h 2311974"/>
                <a:gd name="connsiteX559" fmla="*/ 671033 w 1809181"/>
                <a:gd name="connsiteY559" fmla="*/ 685570 h 2311974"/>
                <a:gd name="connsiteX560" fmla="*/ 685260 w 1809181"/>
                <a:gd name="connsiteY560" fmla="*/ 700156 h 2311974"/>
                <a:gd name="connsiteX561" fmla="*/ 685260 w 1809181"/>
                <a:gd name="connsiteY561" fmla="*/ 700156 h 2311974"/>
                <a:gd name="connsiteX562" fmla="*/ 671033 w 1809181"/>
                <a:gd name="connsiteY562" fmla="*/ 685570 h 2311974"/>
                <a:gd name="connsiteX563" fmla="*/ 663920 w 1809181"/>
                <a:gd name="connsiteY563" fmla="*/ 688001 h 2311974"/>
                <a:gd name="connsiteX564" fmla="*/ 652064 w 1809181"/>
                <a:gd name="connsiteY564" fmla="*/ 666121 h 2311974"/>
                <a:gd name="connsiteX565" fmla="*/ 652064 w 1809181"/>
                <a:gd name="connsiteY565" fmla="*/ 658827 h 2311974"/>
                <a:gd name="connsiteX566" fmla="*/ 673404 w 1809181"/>
                <a:gd name="connsiteY566" fmla="*/ 646672 h 2311974"/>
                <a:gd name="connsiteX567" fmla="*/ 666291 w 1809181"/>
                <a:gd name="connsiteY567" fmla="*/ 639379 h 2311974"/>
                <a:gd name="connsiteX568" fmla="*/ 697116 w 1809181"/>
                <a:gd name="connsiteY568" fmla="*/ 629654 h 2311974"/>
                <a:gd name="connsiteX569" fmla="*/ 692374 w 1809181"/>
                <a:gd name="connsiteY569" fmla="*/ 615068 h 2311974"/>
                <a:gd name="connsiteX570" fmla="*/ 659178 w 1809181"/>
                <a:gd name="connsiteY570" fmla="*/ 610205 h 2311974"/>
                <a:gd name="connsiteX571" fmla="*/ 656806 w 1809181"/>
                <a:gd name="connsiteY571" fmla="*/ 595619 h 2311974"/>
                <a:gd name="connsiteX572" fmla="*/ 666291 w 1809181"/>
                <a:gd name="connsiteY572" fmla="*/ 534841 h 2311974"/>
                <a:gd name="connsiteX573" fmla="*/ 656806 w 1809181"/>
                <a:gd name="connsiteY573" fmla="*/ 525117 h 2311974"/>
                <a:gd name="connsiteX574" fmla="*/ 656806 w 1809181"/>
                <a:gd name="connsiteY574" fmla="*/ 503237 h 2311974"/>
                <a:gd name="connsiteX575" fmla="*/ 640208 w 1809181"/>
                <a:gd name="connsiteY575" fmla="*/ 503237 h 2311974"/>
                <a:gd name="connsiteX576" fmla="*/ 644951 w 1809181"/>
                <a:gd name="connsiteY576" fmla="*/ 471633 h 2311974"/>
                <a:gd name="connsiteX577" fmla="*/ 637837 w 1809181"/>
                <a:gd name="connsiteY577" fmla="*/ 464340 h 2311974"/>
                <a:gd name="connsiteX578" fmla="*/ 640208 w 1809181"/>
                <a:gd name="connsiteY578" fmla="*/ 444891 h 2311974"/>
                <a:gd name="connsiteX579" fmla="*/ 659178 w 1809181"/>
                <a:gd name="connsiteY579" fmla="*/ 444891 h 2311974"/>
                <a:gd name="connsiteX580" fmla="*/ 678147 w 1809181"/>
                <a:gd name="connsiteY580" fmla="*/ 430304 h 2311974"/>
                <a:gd name="connsiteX581" fmla="*/ 680518 w 1809181"/>
                <a:gd name="connsiteY581" fmla="*/ 427873 h 2311974"/>
                <a:gd name="connsiteX582" fmla="*/ 659178 w 1809181"/>
                <a:gd name="connsiteY582" fmla="*/ 423011 h 2311974"/>
                <a:gd name="connsiteX583" fmla="*/ 666291 w 1809181"/>
                <a:gd name="connsiteY583" fmla="*/ 405993 h 2311974"/>
                <a:gd name="connsiteX584" fmla="*/ 692374 w 1809181"/>
                <a:gd name="connsiteY584" fmla="*/ 408424 h 2311974"/>
                <a:gd name="connsiteX585" fmla="*/ 687631 w 1809181"/>
                <a:gd name="connsiteY585" fmla="*/ 388975 h 2311974"/>
                <a:gd name="connsiteX586" fmla="*/ 687631 w 1809181"/>
                <a:gd name="connsiteY586" fmla="*/ 374389 h 2311974"/>
                <a:gd name="connsiteX587" fmla="*/ 704229 w 1809181"/>
                <a:gd name="connsiteY587" fmla="*/ 374389 h 2311974"/>
                <a:gd name="connsiteX588" fmla="*/ 706600 w 1809181"/>
                <a:gd name="connsiteY588" fmla="*/ 367096 h 2311974"/>
                <a:gd name="connsiteX589" fmla="*/ 713714 w 1809181"/>
                <a:gd name="connsiteY589" fmla="*/ 364665 h 2311974"/>
                <a:gd name="connsiteX590" fmla="*/ 711343 w 1809181"/>
                <a:gd name="connsiteY590" fmla="*/ 347647 h 2311974"/>
                <a:gd name="connsiteX591" fmla="*/ 739796 w 1809181"/>
                <a:gd name="connsiteY591" fmla="*/ 337922 h 2311974"/>
                <a:gd name="connsiteX592" fmla="*/ 727941 w 1809181"/>
                <a:gd name="connsiteY592" fmla="*/ 333060 h 2311974"/>
                <a:gd name="connsiteX593" fmla="*/ 725569 w 1809181"/>
                <a:gd name="connsiteY593" fmla="*/ 311180 h 2311974"/>
                <a:gd name="connsiteX594" fmla="*/ 718456 w 1809181"/>
                <a:gd name="connsiteY594" fmla="*/ 308749 h 2311974"/>
                <a:gd name="connsiteX595" fmla="*/ 725569 w 1809181"/>
                <a:gd name="connsiteY595" fmla="*/ 299025 h 2311974"/>
                <a:gd name="connsiteX596" fmla="*/ 725569 w 1809181"/>
                <a:gd name="connsiteY596" fmla="*/ 296594 h 2311974"/>
                <a:gd name="connsiteX597" fmla="*/ 713714 w 1809181"/>
                <a:gd name="connsiteY597" fmla="*/ 291732 h 2311974"/>
                <a:gd name="connsiteX598" fmla="*/ 704229 w 1809181"/>
                <a:gd name="connsiteY598" fmla="*/ 299025 h 2311974"/>
                <a:gd name="connsiteX599" fmla="*/ 692374 w 1809181"/>
                <a:gd name="connsiteY599" fmla="*/ 282007 h 2311974"/>
                <a:gd name="connsiteX600" fmla="*/ 706600 w 1809181"/>
                <a:gd name="connsiteY600" fmla="*/ 255265 h 2311974"/>
                <a:gd name="connsiteX601" fmla="*/ 713714 w 1809181"/>
                <a:gd name="connsiteY601" fmla="*/ 267421 h 2311974"/>
                <a:gd name="connsiteX602" fmla="*/ 732683 w 1809181"/>
                <a:gd name="connsiteY602" fmla="*/ 240679 h 2311974"/>
                <a:gd name="connsiteX603" fmla="*/ 742167 w 1809181"/>
                <a:gd name="connsiteY603" fmla="*/ 240679 h 2311974"/>
                <a:gd name="connsiteX604" fmla="*/ 742167 w 1809181"/>
                <a:gd name="connsiteY604" fmla="*/ 233385 h 2311974"/>
                <a:gd name="connsiteX605" fmla="*/ 720827 w 1809181"/>
                <a:gd name="connsiteY605" fmla="*/ 218799 h 2311974"/>
                <a:gd name="connsiteX606" fmla="*/ 727941 w 1809181"/>
                <a:gd name="connsiteY606" fmla="*/ 199350 h 2311974"/>
                <a:gd name="connsiteX607" fmla="*/ 754023 w 1809181"/>
                <a:gd name="connsiteY607" fmla="*/ 199350 h 2311974"/>
                <a:gd name="connsiteX608" fmla="*/ 761137 w 1809181"/>
                <a:gd name="connsiteY608" fmla="*/ 192057 h 2311974"/>
                <a:gd name="connsiteX609" fmla="*/ 732683 w 1809181"/>
                <a:gd name="connsiteY609" fmla="*/ 150728 h 2311974"/>
                <a:gd name="connsiteX610" fmla="*/ 742167 w 1809181"/>
                <a:gd name="connsiteY610" fmla="*/ 131279 h 2311974"/>
                <a:gd name="connsiteX611" fmla="*/ 775363 w 1809181"/>
                <a:gd name="connsiteY611" fmla="*/ 116693 h 2311974"/>
                <a:gd name="connsiteX612" fmla="*/ 780106 w 1809181"/>
                <a:gd name="connsiteY612" fmla="*/ 131279 h 2311974"/>
                <a:gd name="connsiteX613" fmla="*/ 801446 w 1809181"/>
                <a:gd name="connsiteY613" fmla="*/ 116693 h 2311974"/>
                <a:gd name="connsiteX614" fmla="*/ 796704 w 1809181"/>
                <a:gd name="connsiteY614" fmla="*/ 109399 h 2311974"/>
                <a:gd name="connsiteX615" fmla="*/ 813302 w 1809181"/>
                <a:gd name="connsiteY615" fmla="*/ 102106 h 2311974"/>
                <a:gd name="connsiteX616" fmla="*/ 813302 w 1809181"/>
                <a:gd name="connsiteY616" fmla="*/ 94813 h 2311974"/>
                <a:gd name="connsiteX617" fmla="*/ 822786 w 1809181"/>
                <a:gd name="connsiteY617" fmla="*/ 87519 h 2311974"/>
                <a:gd name="connsiteX618" fmla="*/ 808559 w 1809181"/>
                <a:gd name="connsiteY618" fmla="*/ 53484 h 2311974"/>
                <a:gd name="connsiteX619" fmla="*/ 806188 w 1809181"/>
                <a:gd name="connsiteY619" fmla="*/ 7293 h 2311974"/>
                <a:gd name="connsiteX620" fmla="*/ 848869 w 1809181"/>
                <a:gd name="connsiteY620" fmla="*/ 17018 h 2311974"/>
                <a:gd name="connsiteX621" fmla="*/ 870209 w 1809181"/>
                <a:gd name="connsiteY621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30825 w 1809181"/>
                <a:gd name="connsiteY433" fmla="*/ 1548610 h 2311974"/>
                <a:gd name="connsiteX434" fmla="*/ 30825 w 1809181"/>
                <a:gd name="connsiteY434" fmla="*/ 1541316 h 2311974"/>
                <a:gd name="connsiteX435" fmla="*/ 52165 w 1809181"/>
                <a:gd name="connsiteY435" fmla="*/ 1541316 h 2311974"/>
                <a:gd name="connsiteX436" fmla="*/ 54537 w 1809181"/>
                <a:gd name="connsiteY436" fmla="*/ 1538885 h 2311974"/>
                <a:gd name="connsiteX437" fmla="*/ 59279 w 1809181"/>
                <a:gd name="connsiteY437" fmla="*/ 1546179 h 2311974"/>
                <a:gd name="connsiteX438" fmla="*/ 66392 w 1809181"/>
                <a:gd name="connsiteY438" fmla="*/ 1546179 h 2311974"/>
                <a:gd name="connsiteX439" fmla="*/ 85361 w 1809181"/>
                <a:gd name="connsiteY439" fmla="*/ 1548610 h 2311974"/>
                <a:gd name="connsiteX440" fmla="*/ 94846 w 1809181"/>
                <a:gd name="connsiteY440" fmla="*/ 1560765 h 2311974"/>
                <a:gd name="connsiteX441" fmla="*/ 99588 w 1809181"/>
                <a:gd name="connsiteY441" fmla="*/ 1570489 h 2311974"/>
                <a:gd name="connsiteX442" fmla="*/ 106702 w 1809181"/>
                <a:gd name="connsiteY442" fmla="*/ 1568058 h 2311974"/>
                <a:gd name="connsiteX443" fmla="*/ 113815 w 1809181"/>
                <a:gd name="connsiteY443" fmla="*/ 1575352 h 2311974"/>
                <a:gd name="connsiteX444" fmla="*/ 154124 w 1809181"/>
                <a:gd name="connsiteY444" fmla="*/ 1587507 h 2311974"/>
                <a:gd name="connsiteX445" fmla="*/ 154124 w 1809181"/>
                <a:gd name="connsiteY445" fmla="*/ 1570489 h 2311974"/>
                <a:gd name="connsiteX446" fmla="*/ 163609 w 1809181"/>
                <a:gd name="connsiteY446" fmla="*/ 1570489 h 2311974"/>
                <a:gd name="connsiteX447" fmla="*/ 173094 w 1809181"/>
                <a:gd name="connsiteY447" fmla="*/ 1553472 h 2311974"/>
                <a:gd name="connsiteX448" fmla="*/ 161238 w 1809181"/>
                <a:gd name="connsiteY448" fmla="*/ 1473246 h 2311974"/>
                <a:gd name="connsiteX449" fmla="*/ 168351 w 1809181"/>
                <a:gd name="connsiteY449" fmla="*/ 1478108 h 2311974"/>
                <a:gd name="connsiteX450" fmla="*/ 173094 w 1809181"/>
                <a:gd name="connsiteY450" fmla="*/ 1465952 h 2311974"/>
                <a:gd name="connsiteX451" fmla="*/ 180207 w 1809181"/>
                <a:gd name="connsiteY451" fmla="*/ 1470814 h 2311974"/>
                <a:gd name="connsiteX452" fmla="*/ 180207 w 1809181"/>
                <a:gd name="connsiteY452" fmla="*/ 1465952 h 2311974"/>
                <a:gd name="connsiteX453" fmla="*/ 194434 w 1809181"/>
                <a:gd name="connsiteY453" fmla="*/ 1465952 h 2311974"/>
                <a:gd name="connsiteX454" fmla="*/ 180207 w 1809181"/>
                <a:gd name="connsiteY454" fmla="*/ 1376002 h 2311974"/>
                <a:gd name="connsiteX455" fmla="*/ 161238 w 1809181"/>
                <a:gd name="connsiteY455" fmla="*/ 1380864 h 2311974"/>
                <a:gd name="connsiteX456" fmla="*/ 161238 w 1809181"/>
                <a:gd name="connsiteY456" fmla="*/ 1373571 h 2311974"/>
                <a:gd name="connsiteX457" fmla="*/ 135155 w 1809181"/>
                <a:gd name="connsiteY457" fmla="*/ 1373571 h 2311974"/>
                <a:gd name="connsiteX458" fmla="*/ 132784 w 1809181"/>
                <a:gd name="connsiteY458" fmla="*/ 1346829 h 2311974"/>
                <a:gd name="connsiteX459" fmla="*/ 132784 w 1809181"/>
                <a:gd name="connsiteY459" fmla="*/ 1334673 h 2311974"/>
                <a:gd name="connsiteX460" fmla="*/ 139898 w 1809181"/>
                <a:gd name="connsiteY460" fmla="*/ 1327380 h 2311974"/>
                <a:gd name="connsiteX461" fmla="*/ 135155 w 1809181"/>
                <a:gd name="connsiteY461" fmla="*/ 1305500 h 2311974"/>
                <a:gd name="connsiteX462" fmla="*/ 142269 w 1809181"/>
                <a:gd name="connsiteY462" fmla="*/ 1303069 h 2311974"/>
                <a:gd name="connsiteX463" fmla="*/ 139898 w 1809181"/>
                <a:gd name="connsiteY463" fmla="*/ 1298207 h 2311974"/>
                <a:gd name="connsiteX464" fmla="*/ 142269 w 1809181"/>
                <a:gd name="connsiteY464" fmla="*/ 1295775 h 2311974"/>
                <a:gd name="connsiteX465" fmla="*/ 149382 w 1809181"/>
                <a:gd name="connsiteY465" fmla="*/ 1295775 h 2311974"/>
                <a:gd name="connsiteX466" fmla="*/ 149382 w 1809181"/>
                <a:gd name="connsiteY466" fmla="*/ 1276327 h 2311974"/>
                <a:gd name="connsiteX467" fmla="*/ 142269 w 1809181"/>
                <a:gd name="connsiteY467" fmla="*/ 1276327 h 2311974"/>
                <a:gd name="connsiteX468" fmla="*/ 142269 w 1809181"/>
                <a:gd name="connsiteY468" fmla="*/ 1247154 h 2311974"/>
                <a:gd name="connsiteX469" fmla="*/ 154124 w 1809181"/>
                <a:gd name="connsiteY469" fmla="*/ 1242291 h 2311974"/>
                <a:gd name="connsiteX470" fmla="*/ 149382 w 1809181"/>
                <a:gd name="connsiteY470" fmla="*/ 1220411 h 2311974"/>
                <a:gd name="connsiteX471" fmla="*/ 180207 w 1809181"/>
                <a:gd name="connsiteY471" fmla="*/ 1215549 h 2311974"/>
                <a:gd name="connsiteX472" fmla="*/ 175465 w 1809181"/>
                <a:gd name="connsiteY472" fmla="*/ 1198532 h 2311974"/>
                <a:gd name="connsiteX473" fmla="*/ 161238 w 1809181"/>
                <a:gd name="connsiteY473" fmla="*/ 1193669 h 2311974"/>
                <a:gd name="connsiteX474" fmla="*/ 154124 w 1809181"/>
                <a:gd name="connsiteY474" fmla="*/ 1179083 h 2311974"/>
                <a:gd name="connsiteX475" fmla="*/ 132784 w 1809181"/>
                <a:gd name="connsiteY475" fmla="*/ 1179083 h 2311974"/>
                <a:gd name="connsiteX476" fmla="*/ 128042 w 1809181"/>
                <a:gd name="connsiteY476" fmla="*/ 1157203 h 2311974"/>
                <a:gd name="connsiteX477" fmla="*/ 118557 w 1809181"/>
                <a:gd name="connsiteY477" fmla="*/ 1157203 h 2311974"/>
                <a:gd name="connsiteX478" fmla="*/ 99588 w 1809181"/>
                <a:gd name="connsiteY478" fmla="*/ 1157203 h 2311974"/>
                <a:gd name="connsiteX479" fmla="*/ 94846 w 1809181"/>
                <a:gd name="connsiteY479" fmla="*/ 1132892 h 2311974"/>
                <a:gd name="connsiteX480" fmla="*/ 87732 w 1809181"/>
                <a:gd name="connsiteY480" fmla="*/ 1115874 h 2311974"/>
                <a:gd name="connsiteX481" fmla="*/ 85361 w 1809181"/>
                <a:gd name="connsiteY481" fmla="*/ 1084270 h 2311974"/>
                <a:gd name="connsiteX482" fmla="*/ 92475 w 1809181"/>
                <a:gd name="connsiteY482" fmla="*/ 1084270 h 2311974"/>
                <a:gd name="connsiteX483" fmla="*/ 94846 w 1809181"/>
                <a:gd name="connsiteY483" fmla="*/ 1074546 h 2311974"/>
                <a:gd name="connsiteX484" fmla="*/ 85361 w 1809181"/>
                <a:gd name="connsiteY484" fmla="*/ 1047803 h 2311974"/>
                <a:gd name="connsiteX485" fmla="*/ 80619 w 1809181"/>
                <a:gd name="connsiteY485" fmla="*/ 1025924 h 2311974"/>
                <a:gd name="connsiteX486" fmla="*/ 73506 w 1809181"/>
                <a:gd name="connsiteY486" fmla="*/ 1025924 h 2311974"/>
                <a:gd name="connsiteX487" fmla="*/ 71134 w 1809181"/>
                <a:gd name="connsiteY487" fmla="*/ 1021061 h 2311974"/>
                <a:gd name="connsiteX488" fmla="*/ 85361 w 1809181"/>
                <a:gd name="connsiteY488" fmla="*/ 999182 h 2311974"/>
                <a:gd name="connsiteX489" fmla="*/ 99588 w 1809181"/>
                <a:gd name="connsiteY489" fmla="*/ 1004044 h 2311974"/>
                <a:gd name="connsiteX490" fmla="*/ 101959 w 1809181"/>
                <a:gd name="connsiteY490" fmla="*/ 1011337 h 2311974"/>
                <a:gd name="connsiteX491" fmla="*/ 113815 w 1809181"/>
                <a:gd name="connsiteY491" fmla="*/ 1018630 h 2311974"/>
                <a:gd name="connsiteX492" fmla="*/ 132784 w 1809181"/>
                <a:gd name="connsiteY492" fmla="*/ 1018630 h 2311974"/>
                <a:gd name="connsiteX493" fmla="*/ 135155 w 1809181"/>
                <a:gd name="connsiteY493" fmla="*/ 1025924 h 2311974"/>
                <a:gd name="connsiteX494" fmla="*/ 147011 w 1809181"/>
                <a:gd name="connsiteY494" fmla="*/ 1021061 h 2311974"/>
                <a:gd name="connsiteX495" fmla="*/ 154124 w 1809181"/>
                <a:gd name="connsiteY495" fmla="*/ 1004044 h 2311974"/>
                <a:gd name="connsiteX496" fmla="*/ 208661 w 1809181"/>
                <a:gd name="connsiteY496" fmla="*/ 1006475 h 2311974"/>
                <a:gd name="connsiteX497" fmla="*/ 241857 w 1809181"/>
                <a:gd name="connsiteY497" fmla="*/ 1040510 h 2311974"/>
                <a:gd name="connsiteX498" fmla="*/ 244228 w 1809181"/>
                <a:gd name="connsiteY498" fmla="*/ 1028355 h 2311974"/>
                <a:gd name="connsiteX499" fmla="*/ 237114 w 1809181"/>
                <a:gd name="connsiteY499" fmla="*/ 1028355 h 2311974"/>
                <a:gd name="connsiteX500" fmla="*/ 234743 w 1809181"/>
                <a:gd name="connsiteY500" fmla="*/ 1021061 h 2311974"/>
                <a:gd name="connsiteX501" fmla="*/ 222888 w 1809181"/>
                <a:gd name="connsiteY501" fmla="*/ 1011337 h 2311974"/>
                <a:gd name="connsiteX502" fmla="*/ 227630 w 1809181"/>
                <a:gd name="connsiteY502" fmla="*/ 1004044 h 2311974"/>
                <a:gd name="connsiteX503" fmla="*/ 234743 w 1809181"/>
                <a:gd name="connsiteY503" fmla="*/ 1004044 h 2311974"/>
                <a:gd name="connsiteX504" fmla="*/ 237114 w 1809181"/>
                <a:gd name="connsiteY504" fmla="*/ 991888 h 2311974"/>
                <a:gd name="connsiteX505" fmla="*/ 256084 w 1809181"/>
                <a:gd name="connsiteY505" fmla="*/ 991888 h 2311974"/>
                <a:gd name="connsiteX506" fmla="*/ 258455 w 1809181"/>
                <a:gd name="connsiteY506" fmla="*/ 977302 h 2311974"/>
                <a:gd name="connsiteX507" fmla="*/ 265568 w 1809181"/>
                <a:gd name="connsiteY507" fmla="*/ 979733 h 2311974"/>
                <a:gd name="connsiteX508" fmla="*/ 275053 w 1809181"/>
                <a:gd name="connsiteY508" fmla="*/ 965146 h 2311974"/>
                <a:gd name="connsiteX509" fmla="*/ 296393 w 1809181"/>
                <a:gd name="connsiteY509" fmla="*/ 970008 h 2311974"/>
                <a:gd name="connsiteX510" fmla="*/ 296393 w 1809181"/>
                <a:gd name="connsiteY510" fmla="*/ 977302 h 2311974"/>
                <a:gd name="connsiteX511" fmla="*/ 317733 w 1809181"/>
                <a:gd name="connsiteY511" fmla="*/ 991888 h 2311974"/>
                <a:gd name="connsiteX512" fmla="*/ 317733 w 1809181"/>
                <a:gd name="connsiteY512" fmla="*/ 943266 h 2311974"/>
                <a:gd name="connsiteX513" fmla="*/ 329589 w 1809181"/>
                <a:gd name="connsiteY513" fmla="*/ 935973 h 2311974"/>
                <a:gd name="connsiteX514" fmla="*/ 336702 w 1809181"/>
                <a:gd name="connsiteY514" fmla="*/ 921386 h 2311974"/>
                <a:gd name="connsiteX515" fmla="*/ 353300 w 1809181"/>
                <a:gd name="connsiteY515" fmla="*/ 921386 h 2311974"/>
                <a:gd name="connsiteX516" fmla="*/ 358043 w 1809181"/>
                <a:gd name="connsiteY516" fmla="*/ 909231 h 2311974"/>
                <a:gd name="connsiteX517" fmla="*/ 386496 w 1809181"/>
                <a:gd name="connsiteY517" fmla="*/ 909231 h 2311974"/>
                <a:gd name="connsiteX518" fmla="*/ 386496 w 1809181"/>
                <a:gd name="connsiteY518" fmla="*/ 899507 h 2311974"/>
                <a:gd name="connsiteX519" fmla="*/ 374641 w 1809181"/>
                <a:gd name="connsiteY519" fmla="*/ 894644 h 2311974"/>
                <a:gd name="connsiteX520" fmla="*/ 384125 w 1809181"/>
                <a:gd name="connsiteY520" fmla="*/ 882489 h 2311974"/>
                <a:gd name="connsiteX521" fmla="*/ 367527 w 1809181"/>
                <a:gd name="connsiteY521" fmla="*/ 872764 h 2311974"/>
                <a:gd name="connsiteX522" fmla="*/ 374641 w 1809181"/>
                <a:gd name="connsiteY522" fmla="*/ 865471 h 2311974"/>
                <a:gd name="connsiteX523" fmla="*/ 379383 w 1809181"/>
                <a:gd name="connsiteY523" fmla="*/ 867902 h 2311974"/>
                <a:gd name="connsiteX524" fmla="*/ 384125 w 1809181"/>
                <a:gd name="connsiteY524" fmla="*/ 860609 h 2311974"/>
                <a:gd name="connsiteX525" fmla="*/ 379383 w 1809181"/>
                <a:gd name="connsiteY525" fmla="*/ 860609 h 2311974"/>
                <a:gd name="connsiteX526" fmla="*/ 391239 w 1809181"/>
                <a:gd name="connsiteY526" fmla="*/ 853316 h 2311974"/>
                <a:gd name="connsiteX527" fmla="*/ 393610 w 1809181"/>
                <a:gd name="connsiteY527" fmla="*/ 846022 h 2311974"/>
                <a:gd name="connsiteX528" fmla="*/ 400723 w 1809181"/>
                <a:gd name="connsiteY528" fmla="*/ 858178 h 2311974"/>
                <a:gd name="connsiteX529" fmla="*/ 407837 w 1809181"/>
                <a:gd name="connsiteY529" fmla="*/ 853316 h 2311974"/>
                <a:gd name="connsiteX530" fmla="*/ 407837 w 1809181"/>
                <a:gd name="connsiteY530" fmla="*/ 831436 h 2311974"/>
                <a:gd name="connsiteX531" fmla="*/ 414950 w 1809181"/>
                <a:gd name="connsiteY531" fmla="*/ 831436 h 2311974"/>
                <a:gd name="connsiteX532" fmla="*/ 414950 w 1809181"/>
                <a:gd name="connsiteY532" fmla="*/ 811987 h 2311974"/>
                <a:gd name="connsiteX533" fmla="*/ 422063 w 1809181"/>
                <a:gd name="connsiteY533" fmla="*/ 809556 h 2311974"/>
                <a:gd name="connsiteX534" fmla="*/ 429177 w 1809181"/>
                <a:gd name="connsiteY534" fmla="*/ 802263 h 2311974"/>
                <a:gd name="connsiteX535" fmla="*/ 445775 w 1809181"/>
                <a:gd name="connsiteY535" fmla="*/ 804694 h 2311974"/>
                <a:gd name="connsiteX536" fmla="*/ 445775 w 1809181"/>
                <a:gd name="connsiteY536" fmla="*/ 809556 h 2311974"/>
                <a:gd name="connsiteX537" fmla="*/ 452888 w 1809181"/>
                <a:gd name="connsiteY537" fmla="*/ 804694 h 2311974"/>
                <a:gd name="connsiteX538" fmla="*/ 460002 w 1809181"/>
                <a:gd name="connsiteY538" fmla="*/ 804694 h 2311974"/>
                <a:gd name="connsiteX539" fmla="*/ 460002 w 1809181"/>
                <a:gd name="connsiteY539" fmla="*/ 802263 h 2311974"/>
                <a:gd name="connsiteX540" fmla="*/ 474229 w 1809181"/>
                <a:gd name="connsiteY540" fmla="*/ 797400 h 2311974"/>
                <a:gd name="connsiteX541" fmla="*/ 469486 w 1809181"/>
                <a:gd name="connsiteY541" fmla="*/ 777952 h 2311974"/>
                <a:gd name="connsiteX542" fmla="*/ 462373 w 1809181"/>
                <a:gd name="connsiteY542" fmla="*/ 770658 h 2311974"/>
                <a:gd name="connsiteX543" fmla="*/ 467115 w 1809181"/>
                <a:gd name="connsiteY543" fmla="*/ 768227 h 2311974"/>
                <a:gd name="connsiteX544" fmla="*/ 493198 w 1809181"/>
                <a:gd name="connsiteY544" fmla="*/ 763365 h 2311974"/>
                <a:gd name="connsiteX545" fmla="*/ 535878 w 1809181"/>
                <a:gd name="connsiteY545" fmla="*/ 741485 h 2311974"/>
                <a:gd name="connsiteX546" fmla="*/ 524023 w 1809181"/>
                <a:gd name="connsiteY546" fmla="*/ 726899 h 2311974"/>
                <a:gd name="connsiteX547" fmla="*/ 469486 w 1809181"/>
                <a:gd name="connsiteY547" fmla="*/ 705019 h 2311974"/>
                <a:gd name="connsiteX548" fmla="*/ 493198 w 1809181"/>
                <a:gd name="connsiteY548" fmla="*/ 680708 h 2311974"/>
                <a:gd name="connsiteX549" fmla="*/ 500311 w 1809181"/>
                <a:gd name="connsiteY549" fmla="*/ 673414 h 2311974"/>
                <a:gd name="connsiteX550" fmla="*/ 528765 w 1809181"/>
                <a:gd name="connsiteY550" fmla="*/ 670983 h 2311974"/>
                <a:gd name="connsiteX551" fmla="*/ 616497 w 1809181"/>
                <a:gd name="connsiteY551" fmla="*/ 692863 h 2311974"/>
                <a:gd name="connsiteX552" fmla="*/ 630724 w 1809181"/>
                <a:gd name="connsiteY552" fmla="*/ 688001 h 2311974"/>
                <a:gd name="connsiteX553" fmla="*/ 630724 w 1809181"/>
                <a:gd name="connsiteY553" fmla="*/ 695294 h 2311974"/>
                <a:gd name="connsiteX554" fmla="*/ 640208 w 1809181"/>
                <a:gd name="connsiteY554" fmla="*/ 695294 h 2311974"/>
                <a:gd name="connsiteX555" fmla="*/ 644951 w 1809181"/>
                <a:gd name="connsiteY555" fmla="*/ 678277 h 2311974"/>
                <a:gd name="connsiteX556" fmla="*/ 652064 w 1809181"/>
                <a:gd name="connsiteY556" fmla="*/ 666121 h 2311974"/>
                <a:gd name="connsiteX557" fmla="*/ 663920 w 1809181"/>
                <a:gd name="connsiteY557" fmla="*/ 688001 h 2311974"/>
                <a:gd name="connsiteX558" fmla="*/ 671033 w 1809181"/>
                <a:gd name="connsiteY558" fmla="*/ 685570 h 2311974"/>
                <a:gd name="connsiteX559" fmla="*/ 685260 w 1809181"/>
                <a:gd name="connsiteY559" fmla="*/ 700156 h 2311974"/>
                <a:gd name="connsiteX560" fmla="*/ 685260 w 1809181"/>
                <a:gd name="connsiteY560" fmla="*/ 700156 h 2311974"/>
                <a:gd name="connsiteX561" fmla="*/ 671033 w 1809181"/>
                <a:gd name="connsiteY561" fmla="*/ 685570 h 2311974"/>
                <a:gd name="connsiteX562" fmla="*/ 663920 w 1809181"/>
                <a:gd name="connsiteY562" fmla="*/ 688001 h 2311974"/>
                <a:gd name="connsiteX563" fmla="*/ 652064 w 1809181"/>
                <a:gd name="connsiteY563" fmla="*/ 666121 h 2311974"/>
                <a:gd name="connsiteX564" fmla="*/ 652064 w 1809181"/>
                <a:gd name="connsiteY564" fmla="*/ 658827 h 2311974"/>
                <a:gd name="connsiteX565" fmla="*/ 673404 w 1809181"/>
                <a:gd name="connsiteY565" fmla="*/ 646672 h 2311974"/>
                <a:gd name="connsiteX566" fmla="*/ 666291 w 1809181"/>
                <a:gd name="connsiteY566" fmla="*/ 639379 h 2311974"/>
                <a:gd name="connsiteX567" fmla="*/ 697116 w 1809181"/>
                <a:gd name="connsiteY567" fmla="*/ 629654 h 2311974"/>
                <a:gd name="connsiteX568" fmla="*/ 692374 w 1809181"/>
                <a:gd name="connsiteY568" fmla="*/ 615068 h 2311974"/>
                <a:gd name="connsiteX569" fmla="*/ 659178 w 1809181"/>
                <a:gd name="connsiteY569" fmla="*/ 610205 h 2311974"/>
                <a:gd name="connsiteX570" fmla="*/ 656806 w 1809181"/>
                <a:gd name="connsiteY570" fmla="*/ 595619 h 2311974"/>
                <a:gd name="connsiteX571" fmla="*/ 666291 w 1809181"/>
                <a:gd name="connsiteY571" fmla="*/ 534841 h 2311974"/>
                <a:gd name="connsiteX572" fmla="*/ 656806 w 1809181"/>
                <a:gd name="connsiteY572" fmla="*/ 525117 h 2311974"/>
                <a:gd name="connsiteX573" fmla="*/ 656806 w 1809181"/>
                <a:gd name="connsiteY573" fmla="*/ 503237 h 2311974"/>
                <a:gd name="connsiteX574" fmla="*/ 640208 w 1809181"/>
                <a:gd name="connsiteY574" fmla="*/ 503237 h 2311974"/>
                <a:gd name="connsiteX575" fmla="*/ 644951 w 1809181"/>
                <a:gd name="connsiteY575" fmla="*/ 471633 h 2311974"/>
                <a:gd name="connsiteX576" fmla="*/ 637837 w 1809181"/>
                <a:gd name="connsiteY576" fmla="*/ 464340 h 2311974"/>
                <a:gd name="connsiteX577" fmla="*/ 640208 w 1809181"/>
                <a:gd name="connsiteY577" fmla="*/ 444891 h 2311974"/>
                <a:gd name="connsiteX578" fmla="*/ 659178 w 1809181"/>
                <a:gd name="connsiteY578" fmla="*/ 444891 h 2311974"/>
                <a:gd name="connsiteX579" fmla="*/ 678147 w 1809181"/>
                <a:gd name="connsiteY579" fmla="*/ 430304 h 2311974"/>
                <a:gd name="connsiteX580" fmla="*/ 680518 w 1809181"/>
                <a:gd name="connsiteY580" fmla="*/ 427873 h 2311974"/>
                <a:gd name="connsiteX581" fmla="*/ 659178 w 1809181"/>
                <a:gd name="connsiteY581" fmla="*/ 423011 h 2311974"/>
                <a:gd name="connsiteX582" fmla="*/ 666291 w 1809181"/>
                <a:gd name="connsiteY582" fmla="*/ 405993 h 2311974"/>
                <a:gd name="connsiteX583" fmla="*/ 692374 w 1809181"/>
                <a:gd name="connsiteY583" fmla="*/ 408424 h 2311974"/>
                <a:gd name="connsiteX584" fmla="*/ 687631 w 1809181"/>
                <a:gd name="connsiteY584" fmla="*/ 388975 h 2311974"/>
                <a:gd name="connsiteX585" fmla="*/ 687631 w 1809181"/>
                <a:gd name="connsiteY585" fmla="*/ 374389 h 2311974"/>
                <a:gd name="connsiteX586" fmla="*/ 704229 w 1809181"/>
                <a:gd name="connsiteY586" fmla="*/ 374389 h 2311974"/>
                <a:gd name="connsiteX587" fmla="*/ 706600 w 1809181"/>
                <a:gd name="connsiteY587" fmla="*/ 367096 h 2311974"/>
                <a:gd name="connsiteX588" fmla="*/ 713714 w 1809181"/>
                <a:gd name="connsiteY588" fmla="*/ 364665 h 2311974"/>
                <a:gd name="connsiteX589" fmla="*/ 711343 w 1809181"/>
                <a:gd name="connsiteY589" fmla="*/ 347647 h 2311974"/>
                <a:gd name="connsiteX590" fmla="*/ 739796 w 1809181"/>
                <a:gd name="connsiteY590" fmla="*/ 337922 h 2311974"/>
                <a:gd name="connsiteX591" fmla="*/ 727941 w 1809181"/>
                <a:gd name="connsiteY591" fmla="*/ 333060 h 2311974"/>
                <a:gd name="connsiteX592" fmla="*/ 725569 w 1809181"/>
                <a:gd name="connsiteY592" fmla="*/ 311180 h 2311974"/>
                <a:gd name="connsiteX593" fmla="*/ 718456 w 1809181"/>
                <a:gd name="connsiteY593" fmla="*/ 308749 h 2311974"/>
                <a:gd name="connsiteX594" fmla="*/ 725569 w 1809181"/>
                <a:gd name="connsiteY594" fmla="*/ 299025 h 2311974"/>
                <a:gd name="connsiteX595" fmla="*/ 725569 w 1809181"/>
                <a:gd name="connsiteY595" fmla="*/ 296594 h 2311974"/>
                <a:gd name="connsiteX596" fmla="*/ 713714 w 1809181"/>
                <a:gd name="connsiteY596" fmla="*/ 291732 h 2311974"/>
                <a:gd name="connsiteX597" fmla="*/ 704229 w 1809181"/>
                <a:gd name="connsiteY597" fmla="*/ 299025 h 2311974"/>
                <a:gd name="connsiteX598" fmla="*/ 692374 w 1809181"/>
                <a:gd name="connsiteY598" fmla="*/ 282007 h 2311974"/>
                <a:gd name="connsiteX599" fmla="*/ 706600 w 1809181"/>
                <a:gd name="connsiteY599" fmla="*/ 255265 h 2311974"/>
                <a:gd name="connsiteX600" fmla="*/ 713714 w 1809181"/>
                <a:gd name="connsiteY600" fmla="*/ 267421 h 2311974"/>
                <a:gd name="connsiteX601" fmla="*/ 732683 w 1809181"/>
                <a:gd name="connsiteY601" fmla="*/ 240679 h 2311974"/>
                <a:gd name="connsiteX602" fmla="*/ 742167 w 1809181"/>
                <a:gd name="connsiteY602" fmla="*/ 240679 h 2311974"/>
                <a:gd name="connsiteX603" fmla="*/ 742167 w 1809181"/>
                <a:gd name="connsiteY603" fmla="*/ 233385 h 2311974"/>
                <a:gd name="connsiteX604" fmla="*/ 720827 w 1809181"/>
                <a:gd name="connsiteY604" fmla="*/ 218799 h 2311974"/>
                <a:gd name="connsiteX605" fmla="*/ 727941 w 1809181"/>
                <a:gd name="connsiteY605" fmla="*/ 199350 h 2311974"/>
                <a:gd name="connsiteX606" fmla="*/ 754023 w 1809181"/>
                <a:gd name="connsiteY606" fmla="*/ 199350 h 2311974"/>
                <a:gd name="connsiteX607" fmla="*/ 761137 w 1809181"/>
                <a:gd name="connsiteY607" fmla="*/ 192057 h 2311974"/>
                <a:gd name="connsiteX608" fmla="*/ 732683 w 1809181"/>
                <a:gd name="connsiteY608" fmla="*/ 150728 h 2311974"/>
                <a:gd name="connsiteX609" fmla="*/ 742167 w 1809181"/>
                <a:gd name="connsiteY609" fmla="*/ 131279 h 2311974"/>
                <a:gd name="connsiteX610" fmla="*/ 775363 w 1809181"/>
                <a:gd name="connsiteY610" fmla="*/ 116693 h 2311974"/>
                <a:gd name="connsiteX611" fmla="*/ 780106 w 1809181"/>
                <a:gd name="connsiteY611" fmla="*/ 131279 h 2311974"/>
                <a:gd name="connsiteX612" fmla="*/ 801446 w 1809181"/>
                <a:gd name="connsiteY612" fmla="*/ 116693 h 2311974"/>
                <a:gd name="connsiteX613" fmla="*/ 796704 w 1809181"/>
                <a:gd name="connsiteY613" fmla="*/ 109399 h 2311974"/>
                <a:gd name="connsiteX614" fmla="*/ 813302 w 1809181"/>
                <a:gd name="connsiteY614" fmla="*/ 102106 h 2311974"/>
                <a:gd name="connsiteX615" fmla="*/ 813302 w 1809181"/>
                <a:gd name="connsiteY615" fmla="*/ 94813 h 2311974"/>
                <a:gd name="connsiteX616" fmla="*/ 822786 w 1809181"/>
                <a:gd name="connsiteY616" fmla="*/ 87519 h 2311974"/>
                <a:gd name="connsiteX617" fmla="*/ 808559 w 1809181"/>
                <a:gd name="connsiteY617" fmla="*/ 53484 h 2311974"/>
                <a:gd name="connsiteX618" fmla="*/ 806188 w 1809181"/>
                <a:gd name="connsiteY618" fmla="*/ 7293 h 2311974"/>
                <a:gd name="connsiteX619" fmla="*/ 848869 w 1809181"/>
                <a:gd name="connsiteY619" fmla="*/ 17018 h 2311974"/>
                <a:gd name="connsiteX620" fmla="*/ 870209 w 1809181"/>
                <a:gd name="connsiteY620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30825 w 1809181"/>
                <a:gd name="connsiteY433" fmla="*/ 1548610 h 2311974"/>
                <a:gd name="connsiteX434" fmla="*/ 30825 w 1809181"/>
                <a:gd name="connsiteY434" fmla="*/ 1541316 h 2311974"/>
                <a:gd name="connsiteX435" fmla="*/ 52165 w 1809181"/>
                <a:gd name="connsiteY435" fmla="*/ 1541316 h 2311974"/>
                <a:gd name="connsiteX436" fmla="*/ 54537 w 1809181"/>
                <a:gd name="connsiteY436" fmla="*/ 1538885 h 2311974"/>
                <a:gd name="connsiteX437" fmla="*/ 59279 w 1809181"/>
                <a:gd name="connsiteY437" fmla="*/ 1546179 h 2311974"/>
                <a:gd name="connsiteX438" fmla="*/ 66392 w 1809181"/>
                <a:gd name="connsiteY438" fmla="*/ 1546179 h 2311974"/>
                <a:gd name="connsiteX439" fmla="*/ 85361 w 1809181"/>
                <a:gd name="connsiteY439" fmla="*/ 1548610 h 2311974"/>
                <a:gd name="connsiteX440" fmla="*/ 94846 w 1809181"/>
                <a:gd name="connsiteY440" fmla="*/ 1560765 h 2311974"/>
                <a:gd name="connsiteX441" fmla="*/ 99588 w 1809181"/>
                <a:gd name="connsiteY441" fmla="*/ 1570489 h 2311974"/>
                <a:gd name="connsiteX442" fmla="*/ 106702 w 1809181"/>
                <a:gd name="connsiteY442" fmla="*/ 1568058 h 2311974"/>
                <a:gd name="connsiteX443" fmla="*/ 154124 w 1809181"/>
                <a:gd name="connsiteY443" fmla="*/ 1587507 h 2311974"/>
                <a:gd name="connsiteX444" fmla="*/ 154124 w 1809181"/>
                <a:gd name="connsiteY444" fmla="*/ 1570489 h 2311974"/>
                <a:gd name="connsiteX445" fmla="*/ 163609 w 1809181"/>
                <a:gd name="connsiteY445" fmla="*/ 1570489 h 2311974"/>
                <a:gd name="connsiteX446" fmla="*/ 173094 w 1809181"/>
                <a:gd name="connsiteY446" fmla="*/ 1553472 h 2311974"/>
                <a:gd name="connsiteX447" fmla="*/ 161238 w 1809181"/>
                <a:gd name="connsiteY447" fmla="*/ 1473246 h 2311974"/>
                <a:gd name="connsiteX448" fmla="*/ 168351 w 1809181"/>
                <a:gd name="connsiteY448" fmla="*/ 1478108 h 2311974"/>
                <a:gd name="connsiteX449" fmla="*/ 173094 w 1809181"/>
                <a:gd name="connsiteY449" fmla="*/ 1465952 h 2311974"/>
                <a:gd name="connsiteX450" fmla="*/ 180207 w 1809181"/>
                <a:gd name="connsiteY450" fmla="*/ 1470814 h 2311974"/>
                <a:gd name="connsiteX451" fmla="*/ 180207 w 1809181"/>
                <a:gd name="connsiteY451" fmla="*/ 1465952 h 2311974"/>
                <a:gd name="connsiteX452" fmla="*/ 194434 w 1809181"/>
                <a:gd name="connsiteY452" fmla="*/ 1465952 h 2311974"/>
                <a:gd name="connsiteX453" fmla="*/ 180207 w 1809181"/>
                <a:gd name="connsiteY453" fmla="*/ 1376002 h 2311974"/>
                <a:gd name="connsiteX454" fmla="*/ 161238 w 1809181"/>
                <a:gd name="connsiteY454" fmla="*/ 1380864 h 2311974"/>
                <a:gd name="connsiteX455" fmla="*/ 161238 w 1809181"/>
                <a:gd name="connsiteY455" fmla="*/ 1373571 h 2311974"/>
                <a:gd name="connsiteX456" fmla="*/ 135155 w 1809181"/>
                <a:gd name="connsiteY456" fmla="*/ 1373571 h 2311974"/>
                <a:gd name="connsiteX457" fmla="*/ 132784 w 1809181"/>
                <a:gd name="connsiteY457" fmla="*/ 1346829 h 2311974"/>
                <a:gd name="connsiteX458" fmla="*/ 132784 w 1809181"/>
                <a:gd name="connsiteY458" fmla="*/ 1334673 h 2311974"/>
                <a:gd name="connsiteX459" fmla="*/ 139898 w 1809181"/>
                <a:gd name="connsiteY459" fmla="*/ 1327380 h 2311974"/>
                <a:gd name="connsiteX460" fmla="*/ 135155 w 1809181"/>
                <a:gd name="connsiteY460" fmla="*/ 1305500 h 2311974"/>
                <a:gd name="connsiteX461" fmla="*/ 142269 w 1809181"/>
                <a:gd name="connsiteY461" fmla="*/ 1303069 h 2311974"/>
                <a:gd name="connsiteX462" fmla="*/ 139898 w 1809181"/>
                <a:gd name="connsiteY462" fmla="*/ 1298207 h 2311974"/>
                <a:gd name="connsiteX463" fmla="*/ 142269 w 1809181"/>
                <a:gd name="connsiteY463" fmla="*/ 1295775 h 2311974"/>
                <a:gd name="connsiteX464" fmla="*/ 149382 w 1809181"/>
                <a:gd name="connsiteY464" fmla="*/ 1295775 h 2311974"/>
                <a:gd name="connsiteX465" fmla="*/ 149382 w 1809181"/>
                <a:gd name="connsiteY465" fmla="*/ 1276327 h 2311974"/>
                <a:gd name="connsiteX466" fmla="*/ 142269 w 1809181"/>
                <a:gd name="connsiteY466" fmla="*/ 1276327 h 2311974"/>
                <a:gd name="connsiteX467" fmla="*/ 142269 w 1809181"/>
                <a:gd name="connsiteY467" fmla="*/ 1247154 h 2311974"/>
                <a:gd name="connsiteX468" fmla="*/ 154124 w 1809181"/>
                <a:gd name="connsiteY468" fmla="*/ 1242291 h 2311974"/>
                <a:gd name="connsiteX469" fmla="*/ 149382 w 1809181"/>
                <a:gd name="connsiteY469" fmla="*/ 1220411 h 2311974"/>
                <a:gd name="connsiteX470" fmla="*/ 180207 w 1809181"/>
                <a:gd name="connsiteY470" fmla="*/ 1215549 h 2311974"/>
                <a:gd name="connsiteX471" fmla="*/ 175465 w 1809181"/>
                <a:gd name="connsiteY471" fmla="*/ 1198532 h 2311974"/>
                <a:gd name="connsiteX472" fmla="*/ 161238 w 1809181"/>
                <a:gd name="connsiteY472" fmla="*/ 1193669 h 2311974"/>
                <a:gd name="connsiteX473" fmla="*/ 154124 w 1809181"/>
                <a:gd name="connsiteY473" fmla="*/ 1179083 h 2311974"/>
                <a:gd name="connsiteX474" fmla="*/ 132784 w 1809181"/>
                <a:gd name="connsiteY474" fmla="*/ 1179083 h 2311974"/>
                <a:gd name="connsiteX475" fmla="*/ 128042 w 1809181"/>
                <a:gd name="connsiteY475" fmla="*/ 1157203 h 2311974"/>
                <a:gd name="connsiteX476" fmla="*/ 118557 w 1809181"/>
                <a:gd name="connsiteY476" fmla="*/ 1157203 h 2311974"/>
                <a:gd name="connsiteX477" fmla="*/ 99588 w 1809181"/>
                <a:gd name="connsiteY477" fmla="*/ 1157203 h 2311974"/>
                <a:gd name="connsiteX478" fmla="*/ 94846 w 1809181"/>
                <a:gd name="connsiteY478" fmla="*/ 1132892 h 2311974"/>
                <a:gd name="connsiteX479" fmla="*/ 87732 w 1809181"/>
                <a:gd name="connsiteY479" fmla="*/ 1115874 h 2311974"/>
                <a:gd name="connsiteX480" fmla="*/ 85361 w 1809181"/>
                <a:gd name="connsiteY480" fmla="*/ 1084270 h 2311974"/>
                <a:gd name="connsiteX481" fmla="*/ 92475 w 1809181"/>
                <a:gd name="connsiteY481" fmla="*/ 1084270 h 2311974"/>
                <a:gd name="connsiteX482" fmla="*/ 94846 w 1809181"/>
                <a:gd name="connsiteY482" fmla="*/ 1074546 h 2311974"/>
                <a:gd name="connsiteX483" fmla="*/ 85361 w 1809181"/>
                <a:gd name="connsiteY483" fmla="*/ 1047803 h 2311974"/>
                <a:gd name="connsiteX484" fmla="*/ 80619 w 1809181"/>
                <a:gd name="connsiteY484" fmla="*/ 1025924 h 2311974"/>
                <a:gd name="connsiteX485" fmla="*/ 73506 w 1809181"/>
                <a:gd name="connsiteY485" fmla="*/ 1025924 h 2311974"/>
                <a:gd name="connsiteX486" fmla="*/ 71134 w 1809181"/>
                <a:gd name="connsiteY486" fmla="*/ 1021061 h 2311974"/>
                <a:gd name="connsiteX487" fmla="*/ 85361 w 1809181"/>
                <a:gd name="connsiteY487" fmla="*/ 999182 h 2311974"/>
                <a:gd name="connsiteX488" fmla="*/ 99588 w 1809181"/>
                <a:gd name="connsiteY488" fmla="*/ 1004044 h 2311974"/>
                <a:gd name="connsiteX489" fmla="*/ 101959 w 1809181"/>
                <a:gd name="connsiteY489" fmla="*/ 1011337 h 2311974"/>
                <a:gd name="connsiteX490" fmla="*/ 113815 w 1809181"/>
                <a:gd name="connsiteY490" fmla="*/ 1018630 h 2311974"/>
                <a:gd name="connsiteX491" fmla="*/ 132784 w 1809181"/>
                <a:gd name="connsiteY491" fmla="*/ 1018630 h 2311974"/>
                <a:gd name="connsiteX492" fmla="*/ 135155 w 1809181"/>
                <a:gd name="connsiteY492" fmla="*/ 1025924 h 2311974"/>
                <a:gd name="connsiteX493" fmla="*/ 147011 w 1809181"/>
                <a:gd name="connsiteY493" fmla="*/ 1021061 h 2311974"/>
                <a:gd name="connsiteX494" fmla="*/ 154124 w 1809181"/>
                <a:gd name="connsiteY494" fmla="*/ 1004044 h 2311974"/>
                <a:gd name="connsiteX495" fmla="*/ 208661 w 1809181"/>
                <a:gd name="connsiteY495" fmla="*/ 1006475 h 2311974"/>
                <a:gd name="connsiteX496" fmla="*/ 241857 w 1809181"/>
                <a:gd name="connsiteY496" fmla="*/ 1040510 h 2311974"/>
                <a:gd name="connsiteX497" fmla="*/ 244228 w 1809181"/>
                <a:gd name="connsiteY497" fmla="*/ 1028355 h 2311974"/>
                <a:gd name="connsiteX498" fmla="*/ 237114 w 1809181"/>
                <a:gd name="connsiteY498" fmla="*/ 1028355 h 2311974"/>
                <a:gd name="connsiteX499" fmla="*/ 234743 w 1809181"/>
                <a:gd name="connsiteY499" fmla="*/ 1021061 h 2311974"/>
                <a:gd name="connsiteX500" fmla="*/ 222888 w 1809181"/>
                <a:gd name="connsiteY500" fmla="*/ 1011337 h 2311974"/>
                <a:gd name="connsiteX501" fmla="*/ 227630 w 1809181"/>
                <a:gd name="connsiteY501" fmla="*/ 1004044 h 2311974"/>
                <a:gd name="connsiteX502" fmla="*/ 234743 w 1809181"/>
                <a:gd name="connsiteY502" fmla="*/ 1004044 h 2311974"/>
                <a:gd name="connsiteX503" fmla="*/ 237114 w 1809181"/>
                <a:gd name="connsiteY503" fmla="*/ 991888 h 2311974"/>
                <a:gd name="connsiteX504" fmla="*/ 256084 w 1809181"/>
                <a:gd name="connsiteY504" fmla="*/ 991888 h 2311974"/>
                <a:gd name="connsiteX505" fmla="*/ 258455 w 1809181"/>
                <a:gd name="connsiteY505" fmla="*/ 977302 h 2311974"/>
                <a:gd name="connsiteX506" fmla="*/ 265568 w 1809181"/>
                <a:gd name="connsiteY506" fmla="*/ 979733 h 2311974"/>
                <a:gd name="connsiteX507" fmla="*/ 275053 w 1809181"/>
                <a:gd name="connsiteY507" fmla="*/ 965146 h 2311974"/>
                <a:gd name="connsiteX508" fmla="*/ 296393 w 1809181"/>
                <a:gd name="connsiteY508" fmla="*/ 970008 h 2311974"/>
                <a:gd name="connsiteX509" fmla="*/ 296393 w 1809181"/>
                <a:gd name="connsiteY509" fmla="*/ 977302 h 2311974"/>
                <a:gd name="connsiteX510" fmla="*/ 317733 w 1809181"/>
                <a:gd name="connsiteY510" fmla="*/ 991888 h 2311974"/>
                <a:gd name="connsiteX511" fmla="*/ 317733 w 1809181"/>
                <a:gd name="connsiteY511" fmla="*/ 943266 h 2311974"/>
                <a:gd name="connsiteX512" fmla="*/ 329589 w 1809181"/>
                <a:gd name="connsiteY512" fmla="*/ 935973 h 2311974"/>
                <a:gd name="connsiteX513" fmla="*/ 336702 w 1809181"/>
                <a:gd name="connsiteY513" fmla="*/ 921386 h 2311974"/>
                <a:gd name="connsiteX514" fmla="*/ 353300 w 1809181"/>
                <a:gd name="connsiteY514" fmla="*/ 921386 h 2311974"/>
                <a:gd name="connsiteX515" fmla="*/ 358043 w 1809181"/>
                <a:gd name="connsiteY515" fmla="*/ 909231 h 2311974"/>
                <a:gd name="connsiteX516" fmla="*/ 386496 w 1809181"/>
                <a:gd name="connsiteY516" fmla="*/ 909231 h 2311974"/>
                <a:gd name="connsiteX517" fmla="*/ 386496 w 1809181"/>
                <a:gd name="connsiteY517" fmla="*/ 899507 h 2311974"/>
                <a:gd name="connsiteX518" fmla="*/ 374641 w 1809181"/>
                <a:gd name="connsiteY518" fmla="*/ 894644 h 2311974"/>
                <a:gd name="connsiteX519" fmla="*/ 384125 w 1809181"/>
                <a:gd name="connsiteY519" fmla="*/ 882489 h 2311974"/>
                <a:gd name="connsiteX520" fmla="*/ 367527 w 1809181"/>
                <a:gd name="connsiteY520" fmla="*/ 872764 h 2311974"/>
                <a:gd name="connsiteX521" fmla="*/ 374641 w 1809181"/>
                <a:gd name="connsiteY521" fmla="*/ 865471 h 2311974"/>
                <a:gd name="connsiteX522" fmla="*/ 379383 w 1809181"/>
                <a:gd name="connsiteY522" fmla="*/ 867902 h 2311974"/>
                <a:gd name="connsiteX523" fmla="*/ 384125 w 1809181"/>
                <a:gd name="connsiteY523" fmla="*/ 860609 h 2311974"/>
                <a:gd name="connsiteX524" fmla="*/ 379383 w 1809181"/>
                <a:gd name="connsiteY524" fmla="*/ 860609 h 2311974"/>
                <a:gd name="connsiteX525" fmla="*/ 391239 w 1809181"/>
                <a:gd name="connsiteY525" fmla="*/ 853316 h 2311974"/>
                <a:gd name="connsiteX526" fmla="*/ 393610 w 1809181"/>
                <a:gd name="connsiteY526" fmla="*/ 846022 h 2311974"/>
                <a:gd name="connsiteX527" fmla="*/ 400723 w 1809181"/>
                <a:gd name="connsiteY527" fmla="*/ 858178 h 2311974"/>
                <a:gd name="connsiteX528" fmla="*/ 407837 w 1809181"/>
                <a:gd name="connsiteY528" fmla="*/ 853316 h 2311974"/>
                <a:gd name="connsiteX529" fmla="*/ 407837 w 1809181"/>
                <a:gd name="connsiteY529" fmla="*/ 831436 h 2311974"/>
                <a:gd name="connsiteX530" fmla="*/ 414950 w 1809181"/>
                <a:gd name="connsiteY530" fmla="*/ 831436 h 2311974"/>
                <a:gd name="connsiteX531" fmla="*/ 414950 w 1809181"/>
                <a:gd name="connsiteY531" fmla="*/ 811987 h 2311974"/>
                <a:gd name="connsiteX532" fmla="*/ 422063 w 1809181"/>
                <a:gd name="connsiteY532" fmla="*/ 809556 h 2311974"/>
                <a:gd name="connsiteX533" fmla="*/ 429177 w 1809181"/>
                <a:gd name="connsiteY533" fmla="*/ 802263 h 2311974"/>
                <a:gd name="connsiteX534" fmla="*/ 445775 w 1809181"/>
                <a:gd name="connsiteY534" fmla="*/ 804694 h 2311974"/>
                <a:gd name="connsiteX535" fmla="*/ 445775 w 1809181"/>
                <a:gd name="connsiteY535" fmla="*/ 809556 h 2311974"/>
                <a:gd name="connsiteX536" fmla="*/ 452888 w 1809181"/>
                <a:gd name="connsiteY536" fmla="*/ 804694 h 2311974"/>
                <a:gd name="connsiteX537" fmla="*/ 460002 w 1809181"/>
                <a:gd name="connsiteY537" fmla="*/ 804694 h 2311974"/>
                <a:gd name="connsiteX538" fmla="*/ 460002 w 1809181"/>
                <a:gd name="connsiteY538" fmla="*/ 802263 h 2311974"/>
                <a:gd name="connsiteX539" fmla="*/ 474229 w 1809181"/>
                <a:gd name="connsiteY539" fmla="*/ 797400 h 2311974"/>
                <a:gd name="connsiteX540" fmla="*/ 469486 w 1809181"/>
                <a:gd name="connsiteY540" fmla="*/ 777952 h 2311974"/>
                <a:gd name="connsiteX541" fmla="*/ 462373 w 1809181"/>
                <a:gd name="connsiteY541" fmla="*/ 770658 h 2311974"/>
                <a:gd name="connsiteX542" fmla="*/ 467115 w 1809181"/>
                <a:gd name="connsiteY542" fmla="*/ 768227 h 2311974"/>
                <a:gd name="connsiteX543" fmla="*/ 493198 w 1809181"/>
                <a:gd name="connsiteY543" fmla="*/ 763365 h 2311974"/>
                <a:gd name="connsiteX544" fmla="*/ 535878 w 1809181"/>
                <a:gd name="connsiteY544" fmla="*/ 741485 h 2311974"/>
                <a:gd name="connsiteX545" fmla="*/ 524023 w 1809181"/>
                <a:gd name="connsiteY545" fmla="*/ 726899 h 2311974"/>
                <a:gd name="connsiteX546" fmla="*/ 469486 w 1809181"/>
                <a:gd name="connsiteY546" fmla="*/ 705019 h 2311974"/>
                <a:gd name="connsiteX547" fmla="*/ 493198 w 1809181"/>
                <a:gd name="connsiteY547" fmla="*/ 680708 h 2311974"/>
                <a:gd name="connsiteX548" fmla="*/ 500311 w 1809181"/>
                <a:gd name="connsiteY548" fmla="*/ 673414 h 2311974"/>
                <a:gd name="connsiteX549" fmla="*/ 528765 w 1809181"/>
                <a:gd name="connsiteY549" fmla="*/ 670983 h 2311974"/>
                <a:gd name="connsiteX550" fmla="*/ 616497 w 1809181"/>
                <a:gd name="connsiteY550" fmla="*/ 692863 h 2311974"/>
                <a:gd name="connsiteX551" fmla="*/ 630724 w 1809181"/>
                <a:gd name="connsiteY551" fmla="*/ 688001 h 2311974"/>
                <a:gd name="connsiteX552" fmla="*/ 630724 w 1809181"/>
                <a:gd name="connsiteY552" fmla="*/ 695294 h 2311974"/>
                <a:gd name="connsiteX553" fmla="*/ 640208 w 1809181"/>
                <a:gd name="connsiteY553" fmla="*/ 695294 h 2311974"/>
                <a:gd name="connsiteX554" fmla="*/ 644951 w 1809181"/>
                <a:gd name="connsiteY554" fmla="*/ 678277 h 2311974"/>
                <a:gd name="connsiteX555" fmla="*/ 652064 w 1809181"/>
                <a:gd name="connsiteY555" fmla="*/ 666121 h 2311974"/>
                <a:gd name="connsiteX556" fmla="*/ 663920 w 1809181"/>
                <a:gd name="connsiteY556" fmla="*/ 688001 h 2311974"/>
                <a:gd name="connsiteX557" fmla="*/ 671033 w 1809181"/>
                <a:gd name="connsiteY557" fmla="*/ 685570 h 2311974"/>
                <a:gd name="connsiteX558" fmla="*/ 685260 w 1809181"/>
                <a:gd name="connsiteY558" fmla="*/ 700156 h 2311974"/>
                <a:gd name="connsiteX559" fmla="*/ 685260 w 1809181"/>
                <a:gd name="connsiteY559" fmla="*/ 700156 h 2311974"/>
                <a:gd name="connsiteX560" fmla="*/ 671033 w 1809181"/>
                <a:gd name="connsiteY560" fmla="*/ 685570 h 2311974"/>
                <a:gd name="connsiteX561" fmla="*/ 663920 w 1809181"/>
                <a:gd name="connsiteY561" fmla="*/ 688001 h 2311974"/>
                <a:gd name="connsiteX562" fmla="*/ 652064 w 1809181"/>
                <a:gd name="connsiteY562" fmla="*/ 666121 h 2311974"/>
                <a:gd name="connsiteX563" fmla="*/ 652064 w 1809181"/>
                <a:gd name="connsiteY563" fmla="*/ 658827 h 2311974"/>
                <a:gd name="connsiteX564" fmla="*/ 673404 w 1809181"/>
                <a:gd name="connsiteY564" fmla="*/ 646672 h 2311974"/>
                <a:gd name="connsiteX565" fmla="*/ 666291 w 1809181"/>
                <a:gd name="connsiteY565" fmla="*/ 639379 h 2311974"/>
                <a:gd name="connsiteX566" fmla="*/ 697116 w 1809181"/>
                <a:gd name="connsiteY566" fmla="*/ 629654 h 2311974"/>
                <a:gd name="connsiteX567" fmla="*/ 692374 w 1809181"/>
                <a:gd name="connsiteY567" fmla="*/ 615068 h 2311974"/>
                <a:gd name="connsiteX568" fmla="*/ 659178 w 1809181"/>
                <a:gd name="connsiteY568" fmla="*/ 610205 h 2311974"/>
                <a:gd name="connsiteX569" fmla="*/ 656806 w 1809181"/>
                <a:gd name="connsiteY569" fmla="*/ 595619 h 2311974"/>
                <a:gd name="connsiteX570" fmla="*/ 666291 w 1809181"/>
                <a:gd name="connsiteY570" fmla="*/ 534841 h 2311974"/>
                <a:gd name="connsiteX571" fmla="*/ 656806 w 1809181"/>
                <a:gd name="connsiteY571" fmla="*/ 525117 h 2311974"/>
                <a:gd name="connsiteX572" fmla="*/ 656806 w 1809181"/>
                <a:gd name="connsiteY572" fmla="*/ 503237 h 2311974"/>
                <a:gd name="connsiteX573" fmla="*/ 640208 w 1809181"/>
                <a:gd name="connsiteY573" fmla="*/ 503237 h 2311974"/>
                <a:gd name="connsiteX574" fmla="*/ 644951 w 1809181"/>
                <a:gd name="connsiteY574" fmla="*/ 471633 h 2311974"/>
                <a:gd name="connsiteX575" fmla="*/ 637837 w 1809181"/>
                <a:gd name="connsiteY575" fmla="*/ 464340 h 2311974"/>
                <a:gd name="connsiteX576" fmla="*/ 640208 w 1809181"/>
                <a:gd name="connsiteY576" fmla="*/ 444891 h 2311974"/>
                <a:gd name="connsiteX577" fmla="*/ 659178 w 1809181"/>
                <a:gd name="connsiteY577" fmla="*/ 444891 h 2311974"/>
                <a:gd name="connsiteX578" fmla="*/ 678147 w 1809181"/>
                <a:gd name="connsiteY578" fmla="*/ 430304 h 2311974"/>
                <a:gd name="connsiteX579" fmla="*/ 680518 w 1809181"/>
                <a:gd name="connsiteY579" fmla="*/ 427873 h 2311974"/>
                <a:gd name="connsiteX580" fmla="*/ 659178 w 1809181"/>
                <a:gd name="connsiteY580" fmla="*/ 423011 h 2311974"/>
                <a:gd name="connsiteX581" fmla="*/ 666291 w 1809181"/>
                <a:gd name="connsiteY581" fmla="*/ 405993 h 2311974"/>
                <a:gd name="connsiteX582" fmla="*/ 692374 w 1809181"/>
                <a:gd name="connsiteY582" fmla="*/ 408424 h 2311974"/>
                <a:gd name="connsiteX583" fmla="*/ 687631 w 1809181"/>
                <a:gd name="connsiteY583" fmla="*/ 388975 h 2311974"/>
                <a:gd name="connsiteX584" fmla="*/ 687631 w 1809181"/>
                <a:gd name="connsiteY584" fmla="*/ 374389 h 2311974"/>
                <a:gd name="connsiteX585" fmla="*/ 704229 w 1809181"/>
                <a:gd name="connsiteY585" fmla="*/ 374389 h 2311974"/>
                <a:gd name="connsiteX586" fmla="*/ 706600 w 1809181"/>
                <a:gd name="connsiteY586" fmla="*/ 367096 h 2311974"/>
                <a:gd name="connsiteX587" fmla="*/ 713714 w 1809181"/>
                <a:gd name="connsiteY587" fmla="*/ 364665 h 2311974"/>
                <a:gd name="connsiteX588" fmla="*/ 711343 w 1809181"/>
                <a:gd name="connsiteY588" fmla="*/ 347647 h 2311974"/>
                <a:gd name="connsiteX589" fmla="*/ 739796 w 1809181"/>
                <a:gd name="connsiteY589" fmla="*/ 337922 h 2311974"/>
                <a:gd name="connsiteX590" fmla="*/ 727941 w 1809181"/>
                <a:gd name="connsiteY590" fmla="*/ 333060 h 2311974"/>
                <a:gd name="connsiteX591" fmla="*/ 725569 w 1809181"/>
                <a:gd name="connsiteY591" fmla="*/ 311180 h 2311974"/>
                <a:gd name="connsiteX592" fmla="*/ 718456 w 1809181"/>
                <a:gd name="connsiteY592" fmla="*/ 308749 h 2311974"/>
                <a:gd name="connsiteX593" fmla="*/ 725569 w 1809181"/>
                <a:gd name="connsiteY593" fmla="*/ 299025 h 2311974"/>
                <a:gd name="connsiteX594" fmla="*/ 725569 w 1809181"/>
                <a:gd name="connsiteY594" fmla="*/ 296594 h 2311974"/>
                <a:gd name="connsiteX595" fmla="*/ 713714 w 1809181"/>
                <a:gd name="connsiteY595" fmla="*/ 291732 h 2311974"/>
                <a:gd name="connsiteX596" fmla="*/ 704229 w 1809181"/>
                <a:gd name="connsiteY596" fmla="*/ 299025 h 2311974"/>
                <a:gd name="connsiteX597" fmla="*/ 692374 w 1809181"/>
                <a:gd name="connsiteY597" fmla="*/ 282007 h 2311974"/>
                <a:gd name="connsiteX598" fmla="*/ 706600 w 1809181"/>
                <a:gd name="connsiteY598" fmla="*/ 255265 h 2311974"/>
                <a:gd name="connsiteX599" fmla="*/ 713714 w 1809181"/>
                <a:gd name="connsiteY599" fmla="*/ 267421 h 2311974"/>
                <a:gd name="connsiteX600" fmla="*/ 732683 w 1809181"/>
                <a:gd name="connsiteY600" fmla="*/ 240679 h 2311974"/>
                <a:gd name="connsiteX601" fmla="*/ 742167 w 1809181"/>
                <a:gd name="connsiteY601" fmla="*/ 240679 h 2311974"/>
                <a:gd name="connsiteX602" fmla="*/ 742167 w 1809181"/>
                <a:gd name="connsiteY602" fmla="*/ 233385 h 2311974"/>
                <a:gd name="connsiteX603" fmla="*/ 720827 w 1809181"/>
                <a:gd name="connsiteY603" fmla="*/ 218799 h 2311974"/>
                <a:gd name="connsiteX604" fmla="*/ 727941 w 1809181"/>
                <a:gd name="connsiteY604" fmla="*/ 199350 h 2311974"/>
                <a:gd name="connsiteX605" fmla="*/ 754023 w 1809181"/>
                <a:gd name="connsiteY605" fmla="*/ 199350 h 2311974"/>
                <a:gd name="connsiteX606" fmla="*/ 761137 w 1809181"/>
                <a:gd name="connsiteY606" fmla="*/ 192057 h 2311974"/>
                <a:gd name="connsiteX607" fmla="*/ 732683 w 1809181"/>
                <a:gd name="connsiteY607" fmla="*/ 150728 h 2311974"/>
                <a:gd name="connsiteX608" fmla="*/ 742167 w 1809181"/>
                <a:gd name="connsiteY608" fmla="*/ 131279 h 2311974"/>
                <a:gd name="connsiteX609" fmla="*/ 775363 w 1809181"/>
                <a:gd name="connsiteY609" fmla="*/ 116693 h 2311974"/>
                <a:gd name="connsiteX610" fmla="*/ 780106 w 1809181"/>
                <a:gd name="connsiteY610" fmla="*/ 131279 h 2311974"/>
                <a:gd name="connsiteX611" fmla="*/ 801446 w 1809181"/>
                <a:gd name="connsiteY611" fmla="*/ 116693 h 2311974"/>
                <a:gd name="connsiteX612" fmla="*/ 796704 w 1809181"/>
                <a:gd name="connsiteY612" fmla="*/ 109399 h 2311974"/>
                <a:gd name="connsiteX613" fmla="*/ 813302 w 1809181"/>
                <a:gd name="connsiteY613" fmla="*/ 102106 h 2311974"/>
                <a:gd name="connsiteX614" fmla="*/ 813302 w 1809181"/>
                <a:gd name="connsiteY614" fmla="*/ 94813 h 2311974"/>
                <a:gd name="connsiteX615" fmla="*/ 822786 w 1809181"/>
                <a:gd name="connsiteY615" fmla="*/ 87519 h 2311974"/>
                <a:gd name="connsiteX616" fmla="*/ 808559 w 1809181"/>
                <a:gd name="connsiteY616" fmla="*/ 53484 h 2311974"/>
                <a:gd name="connsiteX617" fmla="*/ 806188 w 1809181"/>
                <a:gd name="connsiteY617" fmla="*/ 7293 h 2311974"/>
                <a:gd name="connsiteX618" fmla="*/ 848869 w 1809181"/>
                <a:gd name="connsiteY618" fmla="*/ 17018 h 2311974"/>
                <a:gd name="connsiteX619" fmla="*/ 870209 w 1809181"/>
                <a:gd name="connsiteY619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30825 w 1809181"/>
                <a:gd name="connsiteY433" fmla="*/ 1548610 h 2311974"/>
                <a:gd name="connsiteX434" fmla="*/ 30825 w 1809181"/>
                <a:gd name="connsiteY434" fmla="*/ 1541316 h 2311974"/>
                <a:gd name="connsiteX435" fmla="*/ 52165 w 1809181"/>
                <a:gd name="connsiteY435" fmla="*/ 1541316 h 2311974"/>
                <a:gd name="connsiteX436" fmla="*/ 54537 w 1809181"/>
                <a:gd name="connsiteY436" fmla="*/ 1538885 h 2311974"/>
                <a:gd name="connsiteX437" fmla="*/ 59279 w 1809181"/>
                <a:gd name="connsiteY437" fmla="*/ 1546179 h 2311974"/>
                <a:gd name="connsiteX438" fmla="*/ 66392 w 1809181"/>
                <a:gd name="connsiteY438" fmla="*/ 1546179 h 2311974"/>
                <a:gd name="connsiteX439" fmla="*/ 85361 w 1809181"/>
                <a:gd name="connsiteY439" fmla="*/ 1548610 h 2311974"/>
                <a:gd name="connsiteX440" fmla="*/ 94846 w 1809181"/>
                <a:gd name="connsiteY440" fmla="*/ 1560765 h 2311974"/>
                <a:gd name="connsiteX441" fmla="*/ 99588 w 1809181"/>
                <a:gd name="connsiteY441" fmla="*/ 1570489 h 2311974"/>
                <a:gd name="connsiteX442" fmla="*/ 154124 w 1809181"/>
                <a:gd name="connsiteY442" fmla="*/ 1587507 h 2311974"/>
                <a:gd name="connsiteX443" fmla="*/ 154124 w 1809181"/>
                <a:gd name="connsiteY443" fmla="*/ 1570489 h 2311974"/>
                <a:gd name="connsiteX444" fmla="*/ 163609 w 1809181"/>
                <a:gd name="connsiteY444" fmla="*/ 1570489 h 2311974"/>
                <a:gd name="connsiteX445" fmla="*/ 173094 w 1809181"/>
                <a:gd name="connsiteY445" fmla="*/ 1553472 h 2311974"/>
                <a:gd name="connsiteX446" fmla="*/ 161238 w 1809181"/>
                <a:gd name="connsiteY446" fmla="*/ 1473246 h 2311974"/>
                <a:gd name="connsiteX447" fmla="*/ 168351 w 1809181"/>
                <a:gd name="connsiteY447" fmla="*/ 1478108 h 2311974"/>
                <a:gd name="connsiteX448" fmla="*/ 173094 w 1809181"/>
                <a:gd name="connsiteY448" fmla="*/ 1465952 h 2311974"/>
                <a:gd name="connsiteX449" fmla="*/ 180207 w 1809181"/>
                <a:gd name="connsiteY449" fmla="*/ 1470814 h 2311974"/>
                <a:gd name="connsiteX450" fmla="*/ 180207 w 1809181"/>
                <a:gd name="connsiteY450" fmla="*/ 1465952 h 2311974"/>
                <a:gd name="connsiteX451" fmla="*/ 194434 w 1809181"/>
                <a:gd name="connsiteY451" fmla="*/ 1465952 h 2311974"/>
                <a:gd name="connsiteX452" fmla="*/ 180207 w 1809181"/>
                <a:gd name="connsiteY452" fmla="*/ 1376002 h 2311974"/>
                <a:gd name="connsiteX453" fmla="*/ 161238 w 1809181"/>
                <a:gd name="connsiteY453" fmla="*/ 1380864 h 2311974"/>
                <a:gd name="connsiteX454" fmla="*/ 161238 w 1809181"/>
                <a:gd name="connsiteY454" fmla="*/ 1373571 h 2311974"/>
                <a:gd name="connsiteX455" fmla="*/ 135155 w 1809181"/>
                <a:gd name="connsiteY455" fmla="*/ 1373571 h 2311974"/>
                <a:gd name="connsiteX456" fmla="*/ 132784 w 1809181"/>
                <a:gd name="connsiteY456" fmla="*/ 1346829 h 2311974"/>
                <a:gd name="connsiteX457" fmla="*/ 132784 w 1809181"/>
                <a:gd name="connsiteY457" fmla="*/ 1334673 h 2311974"/>
                <a:gd name="connsiteX458" fmla="*/ 139898 w 1809181"/>
                <a:gd name="connsiteY458" fmla="*/ 1327380 h 2311974"/>
                <a:gd name="connsiteX459" fmla="*/ 135155 w 1809181"/>
                <a:gd name="connsiteY459" fmla="*/ 1305500 h 2311974"/>
                <a:gd name="connsiteX460" fmla="*/ 142269 w 1809181"/>
                <a:gd name="connsiteY460" fmla="*/ 1303069 h 2311974"/>
                <a:gd name="connsiteX461" fmla="*/ 139898 w 1809181"/>
                <a:gd name="connsiteY461" fmla="*/ 1298207 h 2311974"/>
                <a:gd name="connsiteX462" fmla="*/ 142269 w 1809181"/>
                <a:gd name="connsiteY462" fmla="*/ 1295775 h 2311974"/>
                <a:gd name="connsiteX463" fmla="*/ 149382 w 1809181"/>
                <a:gd name="connsiteY463" fmla="*/ 1295775 h 2311974"/>
                <a:gd name="connsiteX464" fmla="*/ 149382 w 1809181"/>
                <a:gd name="connsiteY464" fmla="*/ 1276327 h 2311974"/>
                <a:gd name="connsiteX465" fmla="*/ 142269 w 1809181"/>
                <a:gd name="connsiteY465" fmla="*/ 1276327 h 2311974"/>
                <a:gd name="connsiteX466" fmla="*/ 142269 w 1809181"/>
                <a:gd name="connsiteY466" fmla="*/ 1247154 h 2311974"/>
                <a:gd name="connsiteX467" fmla="*/ 154124 w 1809181"/>
                <a:gd name="connsiteY467" fmla="*/ 1242291 h 2311974"/>
                <a:gd name="connsiteX468" fmla="*/ 149382 w 1809181"/>
                <a:gd name="connsiteY468" fmla="*/ 1220411 h 2311974"/>
                <a:gd name="connsiteX469" fmla="*/ 180207 w 1809181"/>
                <a:gd name="connsiteY469" fmla="*/ 1215549 h 2311974"/>
                <a:gd name="connsiteX470" fmla="*/ 175465 w 1809181"/>
                <a:gd name="connsiteY470" fmla="*/ 1198532 h 2311974"/>
                <a:gd name="connsiteX471" fmla="*/ 161238 w 1809181"/>
                <a:gd name="connsiteY471" fmla="*/ 1193669 h 2311974"/>
                <a:gd name="connsiteX472" fmla="*/ 154124 w 1809181"/>
                <a:gd name="connsiteY472" fmla="*/ 1179083 h 2311974"/>
                <a:gd name="connsiteX473" fmla="*/ 132784 w 1809181"/>
                <a:gd name="connsiteY473" fmla="*/ 1179083 h 2311974"/>
                <a:gd name="connsiteX474" fmla="*/ 128042 w 1809181"/>
                <a:gd name="connsiteY474" fmla="*/ 1157203 h 2311974"/>
                <a:gd name="connsiteX475" fmla="*/ 118557 w 1809181"/>
                <a:gd name="connsiteY475" fmla="*/ 1157203 h 2311974"/>
                <a:gd name="connsiteX476" fmla="*/ 99588 w 1809181"/>
                <a:gd name="connsiteY476" fmla="*/ 1157203 h 2311974"/>
                <a:gd name="connsiteX477" fmla="*/ 94846 w 1809181"/>
                <a:gd name="connsiteY477" fmla="*/ 1132892 h 2311974"/>
                <a:gd name="connsiteX478" fmla="*/ 87732 w 1809181"/>
                <a:gd name="connsiteY478" fmla="*/ 1115874 h 2311974"/>
                <a:gd name="connsiteX479" fmla="*/ 85361 w 1809181"/>
                <a:gd name="connsiteY479" fmla="*/ 1084270 h 2311974"/>
                <a:gd name="connsiteX480" fmla="*/ 92475 w 1809181"/>
                <a:gd name="connsiteY480" fmla="*/ 1084270 h 2311974"/>
                <a:gd name="connsiteX481" fmla="*/ 94846 w 1809181"/>
                <a:gd name="connsiteY481" fmla="*/ 1074546 h 2311974"/>
                <a:gd name="connsiteX482" fmla="*/ 85361 w 1809181"/>
                <a:gd name="connsiteY482" fmla="*/ 1047803 h 2311974"/>
                <a:gd name="connsiteX483" fmla="*/ 80619 w 1809181"/>
                <a:gd name="connsiteY483" fmla="*/ 1025924 h 2311974"/>
                <a:gd name="connsiteX484" fmla="*/ 73506 w 1809181"/>
                <a:gd name="connsiteY484" fmla="*/ 1025924 h 2311974"/>
                <a:gd name="connsiteX485" fmla="*/ 71134 w 1809181"/>
                <a:gd name="connsiteY485" fmla="*/ 1021061 h 2311974"/>
                <a:gd name="connsiteX486" fmla="*/ 85361 w 1809181"/>
                <a:gd name="connsiteY486" fmla="*/ 999182 h 2311974"/>
                <a:gd name="connsiteX487" fmla="*/ 99588 w 1809181"/>
                <a:gd name="connsiteY487" fmla="*/ 1004044 h 2311974"/>
                <a:gd name="connsiteX488" fmla="*/ 101959 w 1809181"/>
                <a:gd name="connsiteY488" fmla="*/ 1011337 h 2311974"/>
                <a:gd name="connsiteX489" fmla="*/ 113815 w 1809181"/>
                <a:gd name="connsiteY489" fmla="*/ 1018630 h 2311974"/>
                <a:gd name="connsiteX490" fmla="*/ 132784 w 1809181"/>
                <a:gd name="connsiteY490" fmla="*/ 1018630 h 2311974"/>
                <a:gd name="connsiteX491" fmla="*/ 135155 w 1809181"/>
                <a:gd name="connsiteY491" fmla="*/ 1025924 h 2311974"/>
                <a:gd name="connsiteX492" fmla="*/ 147011 w 1809181"/>
                <a:gd name="connsiteY492" fmla="*/ 1021061 h 2311974"/>
                <a:gd name="connsiteX493" fmla="*/ 154124 w 1809181"/>
                <a:gd name="connsiteY493" fmla="*/ 1004044 h 2311974"/>
                <a:gd name="connsiteX494" fmla="*/ 208661 w 1809181"/>
                <a:gd name="connsiteY494" fmla="*/ 1006475 h 2311974"/>
                <a:gd name="connsiteX495" fmla="*/ 241857 w 1809181"/>
                <a:gd name="connsiteY495" fmla="*/ 1040510 h 2311974"/>
                <a:gd name="connsiteX496" fmla="*/ 244228 w 1809181"/>
                <a:gd name="connsiteY496" fmla="*/ 1028355 h 2311974"/>
                <a:gd name="connsiteX497" fmla="*/ 237114 w 1809181"/>
                <a:gd name="connsiteY497" fmla="*/ 1028355 h 2311974"/>
                <a:gd name="connsiteX498" fmla="*/ 234743 w 1809181"/>
                <a:gd name="connsiteY498" fmla="*/ 1021061 h 2311974"/>
                <a:gd name="connsiteX499" fmla="*/ 222888 w 1809181"/>
                <a:gd name="connsiteY499" fmla="*/ 1011337 h 2311974"/>
                <a:gd name="connsiteX500" fmla="*/ 227630 w 1809181"/>
                <a:gd name="connsiteY500" fmla="*/ 1004044 h 2311974"/>
                <a:gd name="connsiteX501" fmla="*/ 234743 w 1809181"/>
                <a:gd name="connsiteY501" fmla="*/ 1004044 h 2311974"/>
                <a:gd name="connsiteX502" fmla="*/ 237114 w 1809181"/>
                <a:gd name="connsiteY502" fmla="*/ 991888 h 2311974"/>
                <a:gd name="connsiteX503" fmla="*/ 256084 w 1809181"/>
                <a:gd name="connsiteY503" fmla="*/ 991888 h 2311974"/>
                <a:gd name="connsiteX504" fmla="*/ 258455 w 1809181"/>
                <a:gd name="connsiteY504" fmla="*/ 977302 h 2311974"/>
                <a:gd name="connsiteX505" fmla="*/ 265568 w 1809181"/>
                <a:gd name="connsiteY505" fmla="*/ 979733 h 2311974"/>
                <a:gd name="connsiteX506" fmla="*/ 275053 w 1809181"/>
                <a:gd name="connsiteY506" fmla="*/ 965146 h 2311974"/>
                <a:gd name="connsiteX507" fmla="*/ 296393 w 1809181"/>
                <a:gd name="connsiteY507" fmla="*/ 970008 h 2311974"/>
                <a:gd name="connsiteX508" fmla="*/ 296393 w 1809181"/>
                <a:gd name="connsiteY508" fmla="*/ 977302 h 2311974"/>
                <a:gd name="connsiteX509" fmla="*/ 317733 w 1809181"/>
                <a:gd name="connsiteY509" fmla="*/ 991888 h 2311974"/>
                <a:gd name="connsiteX510" fmla="*/ 317733 w 1809181"/>
                <a:gd name="connsiteY510" fmla="*/ 943266 h 2311974"/>
                <a:gd name="connsiteX511" fmla="*/ 329589 w 1809181"/>
                <a:gd name="connsiteY511" fmla="*/ 935973 h 2311974"/>
                <a:gd name="connsiteX512" fmla="*/ 336702 w 1809181"/>
                <a:gd name="connsiteY512" fmla="*/ 921386 h 2311974"/>
                <a:gd name="connsiteX513" fmla="*/ 353300 w 1809181"/>
                <a:gd name="connsiteY513" fmla="*/ 921386 h 2311974"/>
                <a:gd name="connsiteX514" fmla="*/ 358043 w 1809181"/>
                <a:gd name="connsiteY514" fmla="*/ 909231 h 2311974"/>
                <a:gd name="connsiteX515" fmla="*/ 386496 w 1809181"/>
                <a:gd name="connsiteY515" fmla="*/ 909231 h 2311974"/>
                <a:gd name="connsiteX516" fmla="*/ 386496 w 1809181"/>
                <a:gd name="connsiteY516" fmla="*/ 899507 h 2311974"/>
                <a:gd name="connsiteX517" fmla="*/ 374641 w 1809181"/>
                <a:gd name="connsiteY517" fmla="*/ 894644 h 2311974"/>
                <a:gd name="connsiteX518" fmla="*/ 384125 w 1809181"/>
                <a:gd name="connsiteY518" fmla="*/ 882489 h 2311974"/>
                <a:gd name="connsiteX519" fmla="*/ 367527 w 1809181"/>
                <a:gd name="connsiteY519" fmla="*/ 872764 h 2311974"/>
                <a:gd name="connsiteX520" fmla="*/ 374641 w 1809181"/>
                <a:gd name="connsiteY520" fmla="*/ 865471 h 2311974"/>
                <a:gd name="connsiteX521" fmla="*/ 379383 w 1809181"/>
                <a:gd name="connsiteY521" fmla="*/ 867902 h 2311974"/>
                <a:gd name="connsiteX522" fmla="*/ 384125 w 1809181"/>
                <a:gd name="connsiteY522" fmla="*/ 860609 h 2311974"/>
                <a:gd name="connsiteX523" fmla="*/ 379383 w 1809181"/>
                <a:gd name="connsiteY523" fmla="*/ 860609 h 2311974"/>
                <a:gd name="connsiteX524" fmla="*/ 391239 w 1809181"/>
                <a:gd name="connsiteY524" fmla="*/ 853316 h 2311974"/>
                <a:gd name="connsiteX525" fmla="*/ 393610 w 1809181"/>
                <a:gd name="connsiteY525" fmla="*/ 846022 h 2311974"/>
                <a:gd name="connsiteX526" fmla="*/ 400723 w 1809181"/>
                <a:gd name="connsiteY526" fmla="*/ 858178 h 2311974"/>
                <a:gd name="connsiteX527" fmla="*/ 407837 w 1809181"/>
                <a:gd name="connsiteY527" fmla="*/ 853316 h 2311974"/>
                <a:gd name="connsiteX528" fmla="*/ 407837 w 1809181"/>
                <a:gd name="connsiteY528" fmla="*/ 831436 h 2311974"/>
                <a:gd name="connsiteX529" fmla="*/ 414950 w 1809181"/>
                <a:gd name="connsiteY529" fmla="*/ 831436 h 2311974"/>
                <a:gd name="connsiteX530" fmla="*/ 414950 w 1809181"/>
                <a:gd name="connsiteY530" fmla="*/ 811987 h 2311974"/>
                <a:gd name="connsiteX531" fmla="*/ 422063 w 1809181"/>
                <a:gd name="connsiteY531" fmla="*/ 809556 h 2311974"/>
                <a:gd name="connsiteX532" fmla="*/ 429177 w 1809181"/>
                <a:gd name="connsiteY532" fmla="*/ 802263 h 2311974"/>
                <a:gd name="connsiteX533" fmla="*/ 445775 w 1809181"/>
                <a:gd name="connsiteY533" fmla="*/ 804694 h 2311974"/>
                <a:gd name="connsiteX534" fmla="*/ 445775 w 1809181"/>
                <a:gd name="connsiteY534" fmla="*/ 809556 h 2311974"/>
                <a:gd name="connsiteX535" fmla="*/ 452888 w 1809181"/>
                <a:gd name="connsiteY535" fmla="*/ 804694 h 2311974"/>
                <a:gd name="connsiteX536" fmla="*/ 460002 w 1809181"/>
                <a:gd name="connsiteY536" fmla="*/ 804694 h 2311974"/>
                <a:gd name="connsiteX537" fmla="*/ 460002 w 1809181"/>
                <a:gd name="connsiteY537" fmla="*/ 802263 h 2311974"/>
                <a:gd name="connsiteX538" fmla="*/ 474229 w 1809181"/>
                <a:gd name="connsiteY538" fmla="*/ 797400 h 2311974"/>
                <a:gd name="connsiteX539" fmla="*/ 469486 w 1809181"/>
                <a:gd name="connsiteY539" fmla="*/ 777952 h 2311974"/>
                <a:gd name="connsiteX540" fmla="*/ 462373 w 1809181"/>
                <a:gd name="connsiteY540" fmla="*/ 770658 h 2311974"/>
                <a:gd name="connsiteX541" fmla="*/ 467115 w 1809181"/>
                <a:gd name="connsiteY541" fmla="*/ 768227 h 2311974"/>
                <a:gd name="connsiteX542" fmla="*/ 493198 w 1809181"/>
                <a:gd name="connsiteY542" fmla="*/ 763365 h 2311974"/>
                <a:gd name="connsiteX543" fmla="*/ 535878 w 1809181"/>
                <a:gd name="connsiteY543" fmla="*/ 741485 h 2311974"/>
                <a:gd name="connsiteX544" fmla="*/ 524023 w 1809181"/>
                <a:gd name="connsiteY544" fmla="*/ 726899 h 2311974"/>
                <a:gd name="connsiteX545" fmla="*/ 469486 w 1809181"/>
                <a:gd name="connsiteY545" fmla="*/ 705019 h 2311974"/>
                <a:gd name="connsiteX546" fmla="*/ 493198 w 1809181"/>
                <a:gd name="connsiteY546" fmla="*/ 680708 h 2311974"/>
                <a:gd name="connsiteX547" fmla="*/ 500311 w 1809181"/>
                <a:gd name="connsiteY547" fmla="*/ 673414 h 2311974"/>
                <a:gd name="connsiteX548" fmla="*/ 528765 w 1809181"/>
                <a:gd name="connsiteY548" fmla="*/ 670983 h 2311974"/>
                <a:gd name="connsiteX549" fmla="*/ 616497 w 1809181"/>
                <a:gd name="connsiteY549" fmla="*/ 692863 h 2311974"/>
                <a:gd name="connsiteX550" fmla="*/ 630724 w 1809181"/>
                <a:gd name="connsiteY550" fmla="*/ 688001 h 2311974"/>
                <a:gd name="connsiteX551" fmla="*/ 630724 w 1809181"/>
                <a:gd name="connsiteY551" fmla="*/ 695294 h 2311974"/>
                <a:gd name="connsiteX552" fmla="*/ 640208 w 1809181"/>
                <a:gd name="connsiteY552" fmla="*/ 695294 h 2311974"/>
                <a:gd name="connsiteX553" fmla="*/ 644951 w 1809181"/>
                <a:gd name="connsiteY553" fmla="*/ 678277 h 2311974"/>
                <a:gd name="connsiteX554" fmla="*/ 652064 w 1809181"/>
                <a:gd name="connsiteY554" fmla="*/ 666121 h 2311974"/>
                <a:gd name="connsiteX555" fmla="*/ 663920 w 1809181"/>
                <a:gd name="connsiteY555" fmla="*/ 688001 h 2311974"/>
                <a:gd name="connsiteX556" fmla="*/ 671033 w 1809181"/>
                <a:gd name="connsiteY556" fmla="*/ 685570 h 2311974"/>
                <a:gd name="connsiteX557" fmla="*/ 685260 w 1809181"/>
                <a:gd name="connsiteY557" fmla="*/ 700156 h 2311974"/>
                <a:gd name="connsiteX558" fmla="*/ 685260 w 1809181"/>
                <a:gd name="connsiteY558" fmla="*/ 700156 h 2311974"/>
                <a:gd name="connsiteX559" fmla="*/ 671033 w 1809181"/>
                <a:gd name="connsiteY559" fmla="*/ 685570 h 2311974"/>
                <a:gd name="connsiteX560" fmla="*/ 663920 w 1809181"/>
                <a:gd name="connsiteY560" fmla="*/ 688001 h 2311974"/>
                <a:gd name="connsiteX561" fmla="*/ 652064 w 1809181"/>
                <a:gd name="connsiteY561" fmla="*/ 666121 h 2311974"/>
                <a:gd name="connsiteX562" fmla="*/ 652064 w 1809181"/>
                <a:gd name="connsiteY562" fmla="*/ 658827 h 2311974"/>
                <a:gd name="connsiteX563" fmla="*/ 673404 w 1809181"/>
                <a:gd name="connsiteY563" fmla="*/ 646672 h 2311974"/>
                <a:gd name="connsiteX564" fmla="*/ 666291 w 1809181"/>
                <a:gd name="connsiteY564" fmla="*/ 639379 h 2311974"/>
                <a:gd name="connsiteX565" fmla="*/ 697116 w 1809181"/>
                <a:gd name="connsiteY565" fmla="*/ 629654 h 2311974"/>
                <a:gd name="connsiteX566" fmla="*/ 692374 w 1809181"/>
                <a:gd name="connsiteY566" fmla="*/ 615068 h 2311974"/>
                <a:gd name="connsiteX567" fmla="*/ 659178 w 1809181"/>
                <a:gd name="connsiteY567" fmla="*/ 610205 h 2311974"/>
                <a:gd name="connsiteX568" fmla="*/ 656806 w 1809181"/>
                <a:gd name="connsiteY568" fmla="*/ 595619 h 2311974"/>
                <a:gd name="connsiteX569" fmla="*/ 666291 w 1809181"/>
                <a:gd name="connsiteY569" fmla="*/ 534841 h 2311974"/>
                <a:gd name="connsiteX570" fmla="*/ 656806 w 1809181"/>
                <a:gd name="connsiteY570" fmla="*/ 525117 h 2311974"/>
                <a:gd name="connsiteX571" fmla="*/ 656806 w 1809181"/>
                <a:gd name="connsiteY571" fmla="*/ 503237 h 2311974"/>
                <a:gd name="connsiteX572" fmla="*/ 640208 w 1809181"/>
                <a:gd name="connsiteY572" fmla="*/ 503237 h 2311974"/>
                <a:gd name="connsiteX573" fmla="*/ 644951 w 1809181"/>
                <a:gd name="connsiteY573" fmla="*/ 471633 h 2311974"/>
                <a:gd name="connsiteX574" fmla="*/ 637837 w 1809181"/>
                <a:gd name="connsiteY574" fmla="*/ 464340 h 2311974"/>
                <a:gd name="connsiteX575" fmla="*/ 640208 w 1809181"/>
                <a:gd name="connsiteY575" fmla="*/ 444891 h 2311974"/>
                <a:gd name="connsiteX576" fmla="*/ 659178 w 1809181"/>
                <a:gd name="connsiteY576" fmla="*/ 444891 h 2311974"/>
                <a:gd name="connsiteX577" fmla="*/ 678147 w 1809181"/>
                <a:gd name="connsiteY577" fmla="*/ 430304 h 2311974"/>
                <a:gd name="connsiteX578" fmla="*/ 680518 w 1809181"/>
                <a:gd name="connsiteY578" fmla="*/ 427873 h 2311974"/>
                <a:gd name="connsiteX579" fmla="*/ 659178 w 1809181"/>
                <a:gd name="connsiteY579" fmla="*/ 423011 h 2311974"/>
                <a:gd name="connsiteX580" fmla="*/ 666291 w 1809181"/>
                <a:gd name="connsiteY580" fmla="*/ 405993 h 2311974"/>
                <a:gd name="connsiteX581" fmla="*/ 692374 w 1809181"/>
                <a:gd name="connsiteY581" fmla="*/ 408424 h 2311974"/>
                <a:gd name="connsiteX582" fmla="*/ 687631 w 1809181"/>
                <a:gd name="connsiteY582" fmla="*/ 388975 h 2311974"/>
                <a:gd name="connsiteX583" fmla="*/ 687631 w 1809181"/>
                <a:gd name="connsiteY583" fmla="*/ 374389 h 2311974"/>
                <a:gd name="connsiteX584" fmla="*/ 704229 w 1809181"/>
                <a:gd name="connsiteY584" fmla="*/ 374389 h 2311974"/>
                <a:gd name="connsiteX585" fmla="*/ 706600 w 1809181"/>
                <a:gd name="connsiteY585" fmla="*/ 367096 h 2311974"/>
                <a:gd name="connsiteX586" fmla="*/ 713714 w 1809181"/>
                <a:gd name="connsiteY586" fmla="*/ 364665 h 2311974"/>
                <a:gd name="connsiteX587" fmla="*/ 711343 w 1809181"/>
                <a:gd name="connsiteY587" fmla="*/ 347647 h 2311974"/>
                <a:gd name="connsiteX588" fmla="*/ 739796 w 1809181"/>
                <a:gd name="connsiteY588" fmla="*/ 337922 h 2311974"/>
                <a:gd name="connsiteX589" fmla="*/ 727941 w 1809181"/>
                <a:gd name="connsiteY589" fmla="*/ 333060 h 2311974"/>
                <a:gd name="connsiteX590" fmla="*/ 725569 w 1809181"/>
                <a:gd name="connsiteY590" fmla="*/ 311180 h 2311974"/>
                <a:gd name="connsiteX591" fmla="*/ 718456 w 1809181"/>
                <a:gd name="connsiteY591" fmla="*/ 308749 h 2311974"/>
                <a:gd name="connsiteX592" fmla="*/ 725569 w 1809181"/>
                <a:gd name="connsiteY592" fmla="*/ 299025 h 2311974"/>
                <a:gd name="connsiteX593" fmla="*/ 725569 w 1809181"/>
                <a:gd name="connsiteY593" fmla="*/ 296594 h 2311974"/>
                <a:gd name="connsiteX594" fmla="*/ 713714 w 1809181"/>
                <a:gd name="connsiteY594" fmla="*/ 291732 h 2311974"/>
                <a:gd name="connsiteX595" fmla="*/ 704229 w 1809181"/>
                <a:gd name="connsiteY595" fmla="*/ 299025 h 2311974"/>
                <a:gd name="connsiteX596" fmla="*/ 692374 w 1809181"/>
                <a:gd name="connsiteY596" fmla="*/ 282007 h 2311974"/>
                <a:gd name="connsiteX597" fmla="*/ 706600 w 1809181"/>
                <a:gd name="connsiteY597" fmla="*/ 255265 h 2311974"/>
                <a:gd name="connsiteX598" fmla="*/ 713714 w 1809181"/>
                <a:gd name="connsiteY598" fmla="*/ 267421 h 2311974"/>
                <a:gd name="connsiteX599" fmla="*/ 732683 w 1809181"/>
                <a:gd name="connsiteY599" fmla="*/ 240679 h 2311974"/>
                <a:gd name="connsiteX600" fmla="*/ 742167 w 1809181"/>
                <a:gd name="connsiteY600" fmla="*/ 240679 h 2311974"/>
                <a:gd name="connsiteX601" fmla="*/ 742167 w 1809181"/>
                <a:gd name="connsiteY601" fmla="*/ 233385 h 2311974"/>
                <a:gd name="connsiteX602" fmla="*/ 720827 w 1809181"/>
                <a:gd name="connsiteY602" fmla="*/ 218799 h 2311974"/>
                <a:gd name="connsiteX603" fmla="*/ 727941 w 1809181"/>
                <a:gd name="connsiteY603" fmla="*/ 199350 h 2311974"/>
                <a:gd name="connsiteX604" fmla="*/ 754023 w 1809181"/>
                <a:gd name="connsiteY604" fmla="*/ 199350 h 2311974"/>
                <a:gd name="connsiteX605" fmla="*/ 761137 w 1809181"/>
                <a:gd name="connsiteY605" fmla="*/ 192057 h 2311974"/>
                <a:gd name="connsiteX606" fmla="*/ 732683 w 1809181"/>
                <a:gd name="connsiteY606" fmla="*/ 150728 h 2311974"/>
                <a:gd name="connsiteX607" fmla="*/ 742167 w 1809181"/>
                <a:gd name="connsiteY607" fmla="*/ 131279 h 2311974"/>
                <a:gd name="connsiteX608" fmla="*/ 775363 w 1809181"/>
                <a:gd name="connsiteY608" fmla="*/ 116693 h 2311974"/>
                <a:gd name="connsiteX609" fmla="*/ 780106 w 1809181"/>
                <a:gd name="connsiteY609" fmla="*/ 131279 h 2311974"/>
                <a:gd name="connsiteX610" fmla="*/ 801446 w 1809181"/>
                <a:gd name="connsiteY610" fmla="*/ 116693 h 2311974"/>
                <a:gd name="connsiteX611" fmla="*/ 796704 w 1809181"/>
                <a:gd name="connsiteY611" fmla="*/ 109399 h 2311974"/>
                <a:gd name="connsiteX612" fmla="*/ 813302 w 1809181"/>
                <a:gd name="connsiteY612" fmla="*/ 102106 h 2311974"/>
                <a:gd name="connsiteX613" fmla="*/ 813302 w 1809181"/>
                <a:gd name="connsiteY613" fmla="*/ 94813 h 2311974"/>
                <a:gd name="connsiteX614" fmla="*/ 822786 w 1809181"/>
                <a:gd name="connsiteY614" fmla="*/ 87519 h 2311974"/>
                <a:gd name="connsiteX615" fmla="*/ 808559 w 1809181"/>
                <a:gd name="connsiteY615" fmla="*/ 53484 h 2311974"/>
                <a:gd name="connsiteX616" fmla="*/ 806188 w 1809181"/>
                <a:gd name="connsiteY616" fmla="*/ 7293 h 2311974"/>
                <a:gd name="connsiteX617" fmla="*/ 848869 w 1809181"/>
                <a:gd name="connsiteY617" fmla="*/ 17018 h 2311974"/>
                <a:gd name="connsiteX618" fmla="*/ 870209 w 1809181"/>
                <a:gd name="connsiteY618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30825 w 1809181"/>
                <a:gd name="connsiteY433" fmla="*/ 1548610 h 2311974"/>
                <a:gd name="connsiteX434" fmla="*/ 30825 w 1809181"/>
                <a:gd name="connsiteY434" fmla="*/ 1541316 h 2311974"/>
                <a:gd name="connsiteX435" fmla="*/ 52165 w 1809181"/>
                <a:gd name="connsiteY435" fmla="*/ 1541316 h 2311974"/>
                <a:gd name="connsiteX436" fmla="*/ 54537 w 1809181"/>
                <a:gd name="connsiteY436" fmla="*/ 1538885 h 2311974"/>
                <a:gd name="connsiteX437" fmla="*/ 59279 w 1809181"/>
                <a:gd name="connsiteY437" fmla="*/ 1546179 h 2311974"/>
                <a:gd name="connsiteX438" fmla="*/ 85361 w 1809181"/>
                <a:gd name="connsiteY438" fmla="*/ 1548610 h 2311974"/>
                <a:gd name="connsiteX439" fmla="*/ 94846 w 1809181"/>
                <a:gd name="connsiteY439" fmla="*/ 1560765 h 2311974"/>
                <a:gd name="connsiteX440" fmla="*/ 99588 w 1809181"/>
                <a:gd name="connsiteY440" fmla="*/ 1570489 h 2311974"/>
                <a:gd name="connsiteX441" fmla="*/ 154124 w 1809181"/>
                <a:gd name="connsiteY441" fmla="*/ 1587507 h 2311974"/>
                <a:gd name="connsiteX442" fmla="*/ 154124 w 1809181"/>
                <a:gd name="connsiteY442" fmla="*/ 1570489 h 2311974"/>
                <a:gd name="connsiteX443" fmla="*/ 163609 w 1809181"/>
                <a:gd name="connsiteY443" fmla="*/ 1570489 h 2311974"/>
                <a:gd name="connsiteX444" fmla="*/ 173094 w 1809181"/>
                <a:gd name="connsiteY444" fmla="*/ 1553472 h 2311974"/>
                <a:gd name="connsiteX445" fmla="*/ 161238 w 1809181"/>
                <a:gd name="connsiteY445" fmla="*/ 1473246 h 2311974"/>
                <a:gd name="connsiteX446" fmla="*/ 168351 w 1809181"/>
                <a:gd name="connsiteY446" fmla="*/ 1478108 h 2311974"/>
                <a:gd name="connsiteX447" fmla="*/ 173094 w 1809181"/>
                <a:gd name="connsiteY447" fmla="*/ 1465952 h 2311974"/>
                <a:gd name="connsiteX448" fmla="*/ 180207 w 1809181"/>
                <a:gd name="connsiteY448" fmla="*/ 1470814 h 2311974"/>
                <a:gd name="connsiteX449" fmla="*/ 180207 w 1809181"/>
                <a:gd name="connsiteY449" fmla="*/ 1465952 h 2311974"/>
                <a:gd name="connsiteX450" fmla="*/ 194434 w 1809181"/>
                <a:gd name="connsiteY450" fmla="*/ 1465952 h 2311974"/>
                <a:gd name="connsiteX451" fmla="*/ 180207 w 1809181"/>
                <a:gd name="connsiteY451" fmla="*/ 1376002 h 2311974"/>
                <a:gd name="connsiteX452" fmla="*/ 161238 w 1809181"/>
                <a:gd name="connsiteY452" fmla="*/ 1380864 h 2311974"/>
                <a:gd name="connsiteX453" fmla="*/ 161238 w 1809181"/>
                <a:gd name="connsiteY453" fmla="*/ 1373571 h 2311974"/>
                <a:gd name="connsiteX454" fmla="*/ 135155 w 1809181"/>
                <a:gd name="connsiteY454" fmla="*/ 1373571 h 2311974"/>
                <a:gd name="connsiteX455" fmla="*/ 132784 w 1809181"/>
                <a:gd name="connsiteY455" fmla="*/ 1346829 h 2311974"/>
                <a:gd name="connsiteX456" fmla="*/ 132784 w 1809181"/>
                <a:gd name="connsiteY456" fmla="*/ 1334673 h 2311974"/>
                <a:gd name="connsiteX457" fmla="*/ 139898 w 1809181"/>
                <a:gd name="connsiteY457" fmla="*/ 1327380 h 2311974"/>
                <a:gd name="connsiteX458" fmla="*/ 135155 w 1809181"/>
                <a:gd name="connsiteY458" fmla="*/ 1305500 h 2311974"/>
                <a:gd name="connsiteX459" fmla="*/ 142269 w 1809181"/>
                <a:gd name="connsiteY459" fmla="*/ 1303069 h 2311974"/>
                <a:gd name="connsiteX460" fmla="*/ 139898 w 1809181"/>
                <a:gd name="connsiteY460" fmla="*/ 1298207 h 2311974"/>
                <a:gd name="connsiteX461" fmla="*/ 142269 w 1809181"/>
                <a:gd name="connsiteY461" fmla="*/ 1295775 h 2311974"/>
                <a:gd name="connsiteX462" fmla="*/ 149382 w 1809181"/>
                <a:gd name="connsiteY462" fmla="*/ 1295775 h 2311974"/>
                <a:gd name="connsiteX463" fmla="*/ 149382 w 1809181"/>
                <a:gd name="connsiteY463" fmla="*/ 1276327 h 2311974"/>
                <a:gd name="connsiteX464" fmla="*/ 142269 w 1809181"/>
                <a:gd name="connsiteY464" fmla="*/ 1276327 h 2311974"/>
                <a:gd name="connsiteX465" fmla="*/ 142269 w 1809181"/>
                <a:gd name="connsiteY465" fmla="*/ 1247154 h 2311974"/>
                <a:gd name="connsiteX466" fmla="*/ 154124 w 1809181"/>
                <a:gd name="connsiteY466" fmla="*/ 1242291 h 2311974"/>
                <a:gd name="connsiteX467" fmla="*/ 149382 w 1809181"/>
                <a:gd name="connsiteY467" fmla="*/ 1220411 h 2311974"/>
                <a:gd name="connsiteX468" fmla="*/ 180207 w 1809181"/>
                <a:gd name="connsiteY468" fmla="*/ 1215549 h 2311974"/>
                <a:gd name="connsiteX469" fmla="*/ 175465 w 1809181"/>
                <a:gd name="connsiteY469" fmla="*/ 1198532 h 2311974"/>
                <a:gd name="connsiteX470" fmla="*/ 161238 w 1809181"/>
                <a:gd name="connsiteY470" fmla="*/ 1193669 h 2311974"/>
                <a:gd name="connsiteX471" fmla="*/ 154124 w 1809181"/>
                <a:gd name="connsiteY471" fmla="*/ 1179083 h 2311974"/>
                <a:gd name="connsiteX472" fmla="*/ 132784 w 1809181"/>
                <a:gd name="connsiteY472" fmla="*/ 1179083 h 2311974"/>
                <a:gd name="connsiteX473" fmla="*/ 128042 w 1809181"/>
                <a:gd name="connsiteY473" fmla="*/ 1157203 h 2311974"/>
                <a:gd name="connsiteX474" fmla="*/ 118557 w 1809181"/>
                <a:gd name="connsiteY474" fmla="*/ 1157203 h 2311974"/>
                <a:gd name="connsiteX475" fmla="*/ 99588 w 1809181"/>
                <a:gd name="connsiteY475" fmla="*/ 1157203 h 2311974"/>
                <a:gd name="connsiteX476" fmla="*/ 94846 w 1809181"/>
                <a:gd name="connsiteY476" fmla="*/ 1132892 h 2311974"/>
                <a:gd name="connsiteX477" fmla="*/ 87732 w 1809181"/>
                <a:gd name="connsiteY477" fmla="*/ 1115874 h 2311974"/>
                <a:gd name="connsiteX478" fmla="*/ 85361 w 1809181"/>
                <a:gd name="connsiteY478" fmla="*/ 1084270 h 2311974"/>
                <a:gd name="connsiteX479" fmla="*/ 92475 w 1809181"/>
                <a:gd name="connsiteY479" fmla="*/ 1084270 h 2311974"/>
                <a:gd name="connsiteX480" fmla="*/ 94846 w 1809181"/>
                <a:gd name="connsiteY480" fmla="*/ 1074546 h 2311974"/>
                <a:gd name="connsiteX481" fmla="*/ 85361 w 1809181"/>
                <a:gd name="connsiteY481" fmla="*/ 1047803 h 2311974"/>
                <a:gd name="connsiteX482" fmla="*/ 80619 w 1809181"/>
                <a:gd name="connsiteY482" fmla="*/ 1025924 h 2311974"/>
                <a:gd name="connsiteX483" fmla="*/ 73506 w 1809181"/>
                <a:gd name="connsiteY483" fmla="*/ 1025924 h 2311974"/>
                <a:gd name="connsiteX484" fmla="*/ 71134 w 1809181"/>
                <a:gd name="connsiteY484" fmla="*/ 1021061 h 2311974"/>
                <a:gd name="connsiteX485" fmla="*/ 85361 w 1809181"/>
                <a:gd name="connsiteY485" fmla="*/ 999182 h 2311974"/>
                <a:gd name="connsiteX486" fmla="*/ 99588 w 1809181"/>
                <a:gd name="connsiteY486" fmla="*/ 1004044 h 2311974"/>
                <a:gd name="connsiteX487" fmla="*/ 101959 w 1809181"/>
                <a:gd name="connsiteY487" fmla="*/ 1011337 h 2311974"/>
                <a:gd name="connsiteX488" fmla="*/ 113815 w 1809181"/>
                <a:gd name="connsiteY488" fmla="*/ 1018630 h 2311974"/>
                <a:gd name="connsiteX489" fmla="*/ 132784 w 1809181"/>
                <a:gd name="connsiteY489" fmla="*/ 1018630 h 2311974"/>
                <a:gd name="connsiteX490" fmla="*/ 135155 w 1809181"/>
                <a:gd name="connsiteY490" fmla="*/ 1025924 h 2311974"/>
                <a:gd name="connsiteX491" fmla="*/ 147011 w 1809181"/>
                <a:gd name="connsiteY491" fmla="*/ 1021061 h 2311974"/>
                <a:gd name="connsiteX492" fmla="*/ 154124 w 1809181"/>
                <a:gd name="connsiteY492" fmla="*/ 1004044 h 2311974"/>
                <a:gd name="connsiteX493" fmla="*/ 208661 w 1809181"/>
                <a:gd name="connsiteY493" fmla="*/ 1006475 h 2311974"/>
                <a:gd name="connsiteX494" fmla="*/ 241857 w 1809181"/>
                <a:gd name="connsiteY494" fmla="*/ 1040510 h 2311974"/>
                <a:gd name="connsiteX495" fmla="*/ 244228 w 1809181"/>
                <a:gd name="connsiteY495" fmla="*/ 1028355 h 2311974"/>
                <a:gd name="connsiteX496" fmla="*/ 237114 w 1809181"/>
                <a:gd name="connsiteY496" fmla="*/ 1028355 h 2311974"/>
                <a:gd name="connsiteX497" fmla="*/ 234743 w 1809181"/>
                <a:gd name="connsiteY497" fmla="*/ 1021061 h 2311974"/>
                <a:gd name="connsiteX498" fmla="*/ 222888 w 1809181"/>
                <a:gd name="connsiteY498" fmla="*/ 1011337 h 2311974"/>
                <a:gd name="connsiteX499" fmla="*/ 227630 w 1809181"/>
                <a:gd name="connsiteY499" fmla="*/ 1004044 h 2311974"/>
                <a:gd name="connsiteX500" fmla="*/ 234743 w 1809181"/>
                <a:gd name="connsiteY500" fmla="*/ 1004044 h 2311974"/>
                <a:gd name="connsiteX501" fmla="*/ 237114 w 1809181"/>
                <a:gd name="connsiteY501" fmla="*/ 991888 h 2311974"/>
                <a:gd name="connsiteX502" fmla="*/ 256084 w 1809181"/>
                <a:gd name="connsiteY502" fmla="*/ 991888 h 2311974"/>
                <a:gd name="connsiteX503" fmla="*/ 258455 w 1809181"/>
                <a:gd name="connsiteY503" fmla="*/ 977302 h 2311974"/>
                <a:gd name="connsiteX504" fmla="*/ 265568 w 1809181"/>
                <a:gd name="connsiteY504" fmla="*/ 979733 h 2311974"/>
                <a:gd name="connsiteX505" fmla="*/ 275053 w 1809181"/>
                <a:gd name="connsiteY505" fmla="*/ 965146 h 2311974"/>
                <a:gd name="connsiteX506" fmla="*/ 296393 w 1809181"/>
                <a:gd name="connsiteY506" fmla="*/ 970008 h 2311974"/>
                <a:gd name="connsiteX507" fmla="*/ 296393 w 1809181"/>
                <a:gd name="connsiteY507" fmla="*/ 977302 h 2311974"/>
                <a:gd name="connsiteX508" fmla="*/ 317733 w 1809181"/>
                <a:gd name="connsiteY508" fmla="*/ 991888 h 2311974"/>
                <a:gd name="connsiteX509" fmla="*/ 317733 w 1809181"/>
                <a:gd name="connsiteY509" fmla="*/ 943266 h 2311974"/>
                <a:gd name="connsiteX510" fmla="*/ 329589 w 1809181"/>
                <a:gd name="connsiteY510" fmla="*/ 935973 h 2311974"/>
                <a:gd name="connsiteX511" fmla="*/ 336702 w 1809181"/>
                <a:gd name="connsiteY511" fmla="*/ 921386 h 2311974"/>
                <a:gd name="connsiteX512" fmla="*/ 353300 w 1809181"/>
                <a:gd name="connsiteY512" fmla="*/ 921386 h 2311974"/>
                <a:gd name="connsiteX513" fmla="*/ 358043 w 1809181"/>
                <a:gd name="connsiteY513" fmla="*/ 909231 h 2311974"/>
                <a:gd name="connsiteX514" fmla="*/ 386496 w 1809181"/>
                <a:gd name="connsiteY514" fmla="*/ 909231 h 2311974"/>
                <a:gd name="connsiteX515" fmla="*/ 386496 w 1809181"/>
                <a:gd name="connsiteY515" fmla="*/ 899507 h 2311974"/>
                <a:gd name="connsiteX516" fmla="*/ 374641 w 1809181"/>
                <a:gd name="connsiteY516" fmla="*/ 894644 h 2311974"/>
                <a:gd name="connsiteX517" fmla="*/ 384125 w 1809181"/>
                <a:gd name="connsiteY517" fmla="*/ 882489 h 2311974"/>
                <a:gd name="connsiteX518" fmla="*/ 367527 w 1809181"/>
                <a:gd name="connsiteY518" fmla="*/ 872764 h 2311974"/>
                <a:gd name="connsiteX519" fmla="*/ 374641 w 1809181"/>
                <a:gd name="connsiteY519" fmla="*/ 865471 h 2311974"/>
                <a:gd name="connsiteX520" fmla="*/ 379383 w 1809181"/>
                <a:gd name="connsiteY520" fmla="*/ 867902 h 2311974"/>
                <a:gd name="connsiteX521" fmla="*/ 384125 w 1809181"/>
                <a:gd name="connsiteY521" fmla="*/ 860609 h 2311974"/>
                <a:gd name="connsiteX522" fmla="*/ 379383 w 1809181"/>
                <a:gd name="connsiteY522" fmla="*/ 860609 h 2311974"/>
                <a:gd name="connsiteX523" fmla="*/ 391239 w 1809181"/>
                <a:gd name="connsiteY523" fmla="*/ 853316 h 2311974"/>
                <a:gd name="connsiteX524" fmla="*/ 393610 w 1809181"/>
                <a:gd name="connsiteY524" fmla="*/ 846022 h 2311974"/>
                <a:gd name="connsiteX525" fmla="*/ 400723 w 1809181"/>
                <a:gd name="connsiteY525" fmla="*/ 858178 h 2311974"/>
                <a:gd name="connsiteX526" fmla="*/ 407837 w 1809181"/>
                <a:gd name="connsiteY526" fmla="*/ 853316 h 2311974"/>
                <a:gd name="connsiteX527" fmla="*/ 407837 w 1809181"/>
                <a:gd name="connsiteY527" fmla="*/ 831436 h 2311974"/>
                <a:gd name="connsiteX528" fmla="*/ 414950 w 1809181"/>
                <a:gd name="connsiteY528" fmla="*/ 831436 h 2311974"/>
                <a:gd name="connsiteX529" fmla="*/ 414950 w 1809181"/>
                <a:gd name="connsiteY529" fmla="*/ 811987 h 2311974"/>
                <a:gd name="connsiteX530" fmla="*/ 422063 w 1809181"/>
                <a:gd name="connsiteY530" fmla="*/ 809556 h 2311974"/>
                <a:gd name="connsiteX531" fmla="*/ 429177 w 1809181"/>
                <a:gd name="connsiteY531" fmla="*/ 802263 h 2311974"/>
                <a:gd name="connsiteX532" fmla="*/ 445775 w 1809181"/>
                <a:gd name="connsiteY532" fmla="*/ 804694 h 2311974"/>
                <a:gd name="connsiteX533" fmla="*/ 445775 w 1809181"/>
                <a:gd name="connsiteY533" fmla="*/ 809556 h 2311974"/>
                <a:gd name="connsiteX534" fmla="*/ 452888 w 1809181"/>
                <a:gd name="connsiteY534" fmla="*/ 804694 h 2311974"/>
                <a:gd name="connsiteX535" fmla="*/ 460002 w 1809181"/>
                <a:gd name="connsiteY535" fmla="*/ 804694 h 2311974"/>
                <a:gd name="connsiteX536" fmla="*/ 460002 w 1809181"/>
                <a:gd name="connsiteY536" fmla="*/ 802263 h 2311974"/>
                <a:gd name="connsiteX537" fmla="*/ 474229 w 1809181"/>
                <a:gd name="connsiteY537" fmla="*/ 797400 h 2311974"/>
                <a:gd name="connsiteX538" fmla="*/ 469486 w 1809181"/>
                <a:gd name="connsiteY538" fmla="*/ 777952 h 2311974"/>
                <a:gd name="connsiteX539" fmla="*/ 462373 w 1809181"/>
                <a:gd name="connsiteY539" fmla="*/ 770658 h 2311974"/>
                <a:gd name="connsiteX540" fmla="*/ 467115 w 1809181"/>
                <a:gd name="connsiteY540" fmla="*/ 768227 h 2311974"/>
                <a:gd name="connsiteX541" fmla="*/ 493198 w 1809181"/>
                <a:gd name="connsiteY541" fmla="*/ 763365 h 2311974"/>
                <a:gd name="connsiteX542" fmla="*/ 535878 w 1809181"/>
                <a:gd name="connsiteY542" fmla="*/ 741485 h 2311974"/>
                <a:gd name="connsiteX543" fmla="*/ 524023 w 1809181"/>
                <a:gd name="connsiteY543" fmla="*/ 726899 h 2311974"/>
                <a:gd name="connsiteX544" fmla="*/ 469486 w 1809181"/>
                <a:gd name="connsiteY544" fmla="*/ 705019 h 2311974"/>
                <a:gd name="connsiteX545" fmla="*/ 493198 w 1809181"/>
                <a:gd name="connsiteY545" fmla="*/ 680708 h 2311974"/>
                <a:gd name="connsiteX546" fmla="*/ 500311 w 1809181"/>
                <a:gd name="connsiteY546" fmla="*/ 673414 h 2311974"/>
                <a:gd name="connsiteX547" fmla="*/ 528765 w 1809181"/>
                <a:gd name="connsiteY547" fmla="*/ 670983 h 2311974"/>
                <a:gd name="connsiteX548" fmla="*/ 616497 w 1809181"/>
                <a:gd name="connsiteY548" fmla="*/ 692863 h 2311974"/>
                <a:gd name="connsiteX549" fmla="*/ 630724 w 1809181"/>
                <a:gd name="connsiteY549" fmla="*/ 688001 h 2311974"/>
                <a:gd name="connsiteX550" fmla="*/ 630724 w 1809181"/>
                <a:gd name="connsiteY550" fmla="*/ 695294 h 2311974"/>
                <a:gd name="connsiteX551" fmla="*/ 640208 w 1809181"/>
                <a:gd name="connsiteY551" fmla="*/ 695294 h 2311974"/>
                <a:gd name="connsiteX552" fmla="*/ 644951 w 1809181"/>
                <a:gd name="connsiteY552" fmla="*/ 678277 h 2311974"/>
                <a:gd name="connsiteX553" fmla="*/ 652064 w 1809181"/>
                <a:gd name="connsiteY553" fmla="*/ 666121 h 2311974"/>
                <a:gd name="connsiteX554" fmla="*/ 663920 w 1809181"/>
                <a:gd name="connsiteY554" fmla="*/ 688001 h 2311974"/>
                <a:gd name="connsiteX555" fmla="*/ 671033 w 1809181"/>
                <a:gd name="connsiteY555" fmla="*/ 685570 h 2311974"/>
                <a:gd name="connsiteX556" fmla="*/ 685260 w 1809181"/>
                <a:gd name="connsiteY556" fmla="*/ 700156 h 2311974"/>
                <a:gd name="connsiteX557" fmla="*/ 685260 w 1809181"/>
                <a:gd name="connsiteY557" fmla="*/ 700156 h 2311974"/>
                <a:gd name="connsiteX558" fmla="*/ 671033 w 1809181"/>
                <a:gd name="connsiteY558" fmla="*/ 685570 h 2311974"/>
                <a:gd name="connsiteX559" fmla="*/ 663920 w 1809181"/>
                <a:gd name="connsiteY559" fmla="*/ 688001 h 2311974"/>
                <a:gd name="connsiteX560" fmla="*/ 652064 w 1809181"/>
                <a:gd name="connsiteY560" fmla="*/ 666121 h 2311974"/>
                <a:gd name="connsiteX561" fmla="*/ 652064 w 1809181"/>
                <a:gd name="connsiteY561" fmla="*/ 658827 h 2311974"/>
                <a:gd name="connsiteX562" fmla="*/ 673404 w 1809181"/>
                <a:gd name="connsiteY562" fmla="*/ 646672 h 2311974"/>
                <a:gd name="connsiteX563" fmla="*/ 666291 w 1809181"/>
                <a:gd name="connsiteY563" fmla="*/ 639379 h 2311974"/>
                <a:gd name="connsiteX564" fmla="*/ 697116 w 1809181"/>
                <a:gd name="connsiteY564" fmla="*/ 629654 h 2311974"/>
                <a:gd name="connsiteX565" fmla="*/ 692374 w 1809181"/>
                <a:gd name="connsiteY565" fmla="*/ 615068 h 2311974"/>
                <a:gd name="connsiteX566" fmla="*/ 659178 w 1809181"/>
                <a:gd name="connsiteY566" fmla="*/ 610205 h 2311974"/>
                <a:gd name="connsiteX567" fmla="*/ 656806 w 1809181"/>
                <a:gd name="connsiteY567" fmla="*/ 595619 h 2311974"/>
                <a:gd name="connsiteX568" fmla="*/ 666291 w 1809181"/>
                <a:gd name="connsiteY568" fmla="*/ 534841 h 2311974"/>
                <a:gd name="connsiteX569" fmla="*/ 656806 w 1809181"/>
                <a:gd name="connsiteY569" fmla="*/ 525117 h 2311974"/>
                <a:gd name="connsiteX570" fmla="*/ 656806 w 1809181"/>
                <a:gd name="connsiteY570" fmla="*/ 503237 h 2311974"/>
                <a:gd name="connsiteX571" fmla="*/ 640208 w 1809181"/>
                <a:gd name="connsiteY571" fmla="*/ 503237 h 2311974"/>
                <a:gd name="connsiteX572" fmla="*/ 644951 w 1809181"/>
                <a:gd name="connsiteY572" fmla="*/ 471633 h 2311974"/>
                <a:gd name="connsiteX573" fmla="*/ 637837 w 1809181"/>
                <a:gd name="connsiteY573" fmla="*/ 464340 h 2311974"/>
                <a:gd name="connsiteX574" fmla="*/ 640208 w 1809181"/>
                <a:gd name="connsiteY574" fmla="*/ 444891 h 2311974"/>
                <a:gd name="connsiteX575" fmla="*/ 659178 w 1809181"/>
                <a:gd name="connsiteY575" fmla="*/ 444891 h 2311974"/>
                <a:gd name="connsiteX576" fmla="*/ 678147 w 1809181"/>
                <a:gd name="connsiteY576" fmla="*/ 430304 h 2311974"/>
                <a:gd name="connsiteX577" fmla="*/ 680518 w 1809181"/>
                <a:gd name="connsiteY577" fmla="*/ 427873 h 2311974"/>
                <a:gd name="connsiteX578" fmla="*/ 659178 w 1809181"/>
                <a:gd name="connsiteY578" fmla="*/ 423011 h 2311974"/>
                <a:gd name="connsiteX579" fmla="*/ 666291 w 1809181"/>
                <a:gd name="connsiteY579" fmla="*/ 405993 h 2311974"/>
                <a:gd name="connsiteX580" fmla="*/ 692374 w 1809181"/>
                <a:gd name="connsiteY580" fmla="*/ 408424 h 2311974"/>
                <a:gd name="connsiteX581" fmla="*/ 687631 w 1809181"/>
                <a:gd name="connsiteY581" fmla="*/ 388975 h 2311974"/>
                <a:gd name="connsiteX582" fmla="*/ 687631 w 1809181"/>
                <a:gd name="connsiteY582" fmla="*/ 374389 h 2311974"/>
                <a:gd name="connsiteX583" fmla="*/ 704229 w 1809181"/>
                <a:gd name="connsiteY583" fmla="*/ 374389 h 2311974"/>
                <a:gd name="connsiteX584" fmla="*/ 706600 w 1809181"/>
                <a:gd name="connsiteY584" fmla="*/ 367096 h 2311974"/>
                <a:gd name="connsiteX585" fmla="*/ 713714 w 1809181"/>
                <a:gd name="connsiteY585" fmla="*/ 364665 h 2311974"/>
                <a:gd name="connsiteX586" fmla="*/ 711343 w 1809181"/>
                <a:gd name="connsiteY586" fmla="*/ 347647 h 2311974"/>
                <a:gd name="connsiteX587" fmla="*/ 739796 w 1809181"/>
                <a:gd name="connsiteY587" fmla="*/ 337922 h 2311974"/>
                <a:gd name="connsiteX588" fmla="*/ 727941 w 1809181"/>
                <a:gd name="connsiteY588" fmla="*/ 333060 h 2311974"/>
                <a:gd name="connsiteX589" fmla="*/ 725569 w 1809181"/>
                <a:gd name="connsiteY589" fmla="*/ 311180 h 2311974"/>
                <a:gd name="connsiteX590" fmla="*/ 718456 w 1809181"/>
                <a:gd name="connsiteY590" fmla="*/ 308749 h 2311974"/>
                <a:gd name="connsiteX591" fmla="*/ 725569 w 1809181"/>
                <a:gd name="connsiteY591" fmla="*/ 299025 h 2311974"/>
                <a:gd name="connsiteX592" fmla="*/ 725569 w 1809181"/>
                <a:gd name="connsiteY592" fmla="*/ 296594 h 2311974"/>
                <a:gd name="connsiteX593" fmla="*/ 713714 w 1809181"/>
                <a:gd name="connsiteY593" fmla="*/ 291732 h 2311974"/>
                <a:gd name="connsiteX594" fmla="*/ 704229 w 1809181"/>
                <a:gd name="connsiteY594" fmla="*/ 299025 h 2311974"/>
                <a:gd name="connsiteX595" fmla="*/ 692374 w 1809181"/>
                <a:gd name="connsiteY595" fmla="*/ 282007 h 2311974"/>
                <a:gd name="connsiteX596" fmla="*/ 706600 w 1809181"/>
                <a:gd name="connsiteY596" fmla="*/ 255265 h 2311974"/>
                <a:gd name="connsiteX597" fmla="*/ 713714 w 1809181"/>
                <a:gd name="connsiteY597" fmla="*/ 267421 h 2311974"/>
                <a:gd name="connsiteX598" fmla="*/ 732683 w 1809181"/>
                <a:gd name="connsiteY598" fmla="*/ 240679 h 2311974"/>
                <a:gd name="connsiteX599" fmla="*/ 742167 w 1809181"/>
                <a:gd name="connsiteY599" fmla="*/ 240679 h 2311974"/>
                <a:gd name="connsiteX600" fmla="*/ 742167 w 1809181"/>
                <a:gd name="connsiteY600" fmla="*/ 233385 h 2311974"/>
                <a:gd name="connsiteX601" fmla="*/ 720827 w 1809181"/>
                <a:gd name="connsiteY601" fmla="*/ 218799 h 2311974"/>
                <a:gd name="connsiteX602" fmla="*/ 727941 w 1809181"/>
                <a:gd name="connsiteY602" fmla="*/ 199350 h 2311974"/>
                <a:gd name="connsiteX603" fmla="*/ 754023 w 1809181"/>
                <a:gd name="connsiteY603" fmla="*/ 199350 h 2311974"/>
                <a:gd name="connsiteX604" fmla="*/ 761137 w 1809181"/>
                <a:gd name="connsiteY604" fmla="*/ 192057 h 2311974"/>
                <a:gd name="connsiteX605" fmla="*/ 732683 w 1809181"/>
                <a:gd name="connsiteY605" fmla="*/ 150728 h 2311974"/>
                <a:gd name="connsiteX606" fmla="*/ 742167 w 1809181"/>
                <a:gd name="connsiteY606" fmla="*/ 131279 h 2311974"/>
                <a:gd name="connsiteX607" fmla="*/ 775363 w 1809181"/>
                <a:gd name="connsiteY607" fmla="*/ 116693 h 2311974"/>
                <a:gd name="connsiteX608" fmla="*/ 780106 w 1809181"/>
                <a:gd name="connsiteY608" fmla="*/ 131279 h 2311974"/>
                <a:gd name="connsiteX609" fmla="*/ 801446 w 1809181"/>
                <a:gd name="connsiteY609" fmla="*/ 116693 h 2311974"/>
                <a:gd name="connsiteX610" fmla="*/ 796704 w 1809181"/>
                <a:gd name="connsiteY610" fmla="*/ 109399 h 2311974"/>
                <a:gd name="connsiteX611" fmla="*/ 813302 w 1809181"/>
                <a:gd name="connsiteY611" fmla="*/ 102106 h 2311974"/>
                <a:gd name="connsiteX612" fmla="*/ 813302 w 1809181"/>
                <a:gd name="connsiteY612" fmla="*/ 94813 h 2311974"/>
                <a:gd name="connsiteX613" fmla="*/ 822786 w 1809181"/>
                <a:gd name="connsiteY613" fmla="*/ 87519 h 2311974"/>
                <a:gd name="connsiteX614" fmla="*/ 808559 w 1809181"/>
                <a:gd name="connsiteY614" fmla="*/ 53484 h 2311974"/>
                <a:gd name="connsiteX615" fmla="*/ 806188 w 1809181"/>
                <a:gd name="connsiteY615" fmla="*/ 7293 h 2311974"/>
                <a:gd name="connsiteX616" fmla="*/ 848869 w 1809181"/>
                <a:gd name="connsiteY616" fmla="*/ 17018 h 2311974"/>
                <a:gd name="connsiteX617" fmla="*/ 870209 w 1809181"/>
                <a:gd name="connsiteY617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30825 w 1809181"/>
                <a:gd name="connsiteY433" fmla="*/ 1548610 h 2311974"/>
                <a:gd name="connsiteX434" fmla="*/ 30825 w 1809181"/>
                <a:gd name="connsiteY434" fmla="*/ 1541316 h 2311974"/>
                <a:gd name="connsiteX435" fmla="*/ 52165 w 1809181"/>
                <a:gd name="connsiteY435" fmla="*/ 1541316 h 2311974"/>
                <a:gd name="connsiteX436" fmla="*/ 54537 w 1809181"/>
                <a:gd name="connsiteY436" fmla="*/ 1538885 h 2311974"/>
                <a:gd name="connsiteX437" fmla="*/ 85361 w 1809181"/>
                <a:gd name="connsiteY437" fmla="*/ 1548610 h 2311974"/>
                <a:gd name="connsiteX438" fmla="*/ 94846 w 1809181"/>
                <a:gd name="connsiteY438" fmla="*/ 1560765 h 2311974"/>
                <a:gd name="connsiteX439" fmla="*/ 99588 w 1809181"/>
                <a:gd name="connsiteY439" fmla="*/ 1570489 h 2311974"/>
                <a:gd name="connsiteX440" fmla="*/ 154124 w 1809181"/>
                <a:gd name="connsiteY440" fmla="*/ 1587507 h 2311974"/>
                <a:gd name="connsiteX441" fmla="*/ 154124 w 1809181"/>
                <a:gd name="connsiteY441" fmla="*/ 1570489 h 2311974"/>
                <a:gd name="connsiteX442" fmla="*/ 163609 w 1809181"/>
                <a:gd name="connsiteY442" fmla="*/ 1570489 h 2311974"/>
                <a:gd name="connsiteX443" fmla="*/ 173094 w 1809181"/>
                <a:gd name="connsiteY443" fmla="*/ 1553472 h 2311974"/>
                <a:gd name="connsiteX444" fmla="*/ 161238 w 1809181"/>
                <a:gd name="connsiteY444" fmla="*/ 1473246 h 2311974"/>
                <a:gd name="connsiteX445" fmla="*/ 168351 w 1809181"/>
                <a:gd name="connsiteY445" fmla="*/ 1478108 h 2311974"/>
                <a:gd name="connsiteX446" fmla="*/ 173094 w 1809181"/>
                <a:gd name="connsiteY446" fmla="*/ 1465952 h 2311974"/>
                <a:gd name="connsiteX447" fmla="*/ 180207 w 1809181"/>
                <a:gd name="connsiteY447" fmla="*/ 1470814 h 2311974"/>
                <a:gd name="connsiteX448" fmla="*/ 180207 w 1809181"/>
                <a:gd name="connsiteY448" fmla="*/ 1465952 h 2311974"/>
                <a:gd name="connsiteX449" fmla="*/ 194434 w 1809181"/>
                <a:gd name="connsiteY449" fmla="*/ 1465952 h 2311974"/>
                <a:gd name="connsiteX450" fmla="*/ 180207 w 1809181"/>
                <a:gd name="connsiteY450" fmla="*/ 1376002 h 2311974"/>
                <a:gd name="connsiteX451" fmla="*/ 161238 w 1809181"/>
                <a:gd name="connsiteY451" fmla="*/ 1380864 h 2311974"/>
                <a:gd name="connsiteX452" fmla="*/ 161238 w 1809181"/>
                <a:gd name="connsiteY452" fmla="*/ 1373571 h 2311974"/>
                <a:gd name="connsiteX453" fmla="*/ 135155 w 1809181"/>
                <a:gd name="connsiteY453" fmla="*/ 1373571 h 2311974"/>
                <a:gd name="connsiteX454" fmla="*/ 132784 w 1809181"/>
                <a:gd name="connsiteY454" fmla="*/ 1346829 h 2311974"/>
                <a:gd name="connsiteX455" fmla="*/ 132784 w 1809181"/>
                <a:gd name="connsiteY455" fmla="*/ 1334673 h 2311974"/>
                <a:gd name="connsiteX456" fmla="*/ 139898 w 1809181"/>
                <a:gd name="connsiteY456" fmla="*/ 1327380 h 2311974"/>
                <a:gd name="connsiteX457" fmla="*/ 135155 w 1809181"/>
                <a:gd name="connsiteY457" fmla="*/ 1305500 h 2311974"/>
                <a:gd name="connsiteX458" fmla="*/ 142269 w 1809181"/>
                <a:gd name="connsiteY458" fmla="*/ 1303069 h 2311974"/>
                <a:gd name="connsiteX459" fmla="*/ 139898 w 1809181"/>
                <a:gd name="connsiteY459" fmla="*/ 1298207 h 2311974"/>
                <a:gd name="connsiteX460" fmla="*/ 142269 w 1809181"/>
                <a:gd name="connsiteY460" fmla="*/ 1295775 h 2311974"/>
                <a:gd name="connsiteX461" fmla="*/ 149382 w 1809181"/>
                <a:gd name="connsiteY461" fmla="*/ 1295775 h 2311974"/>
                <a:gd name="connsiteX462" fmla="*/ 149382 w 1809181"/>
                <a:gd name="connsiteY462" fmla="*/ 1276327 h 2311974"/>
                <a:gd name="connsiteX463" fmla="*/ 142269 w 1809181"/>
                <a:gd name="connsiteY463" fmla="*/ 1276327 h 2311974"/>
                <a:gd name="connsiteX464" fmla="*/ 142269 w 1809181"/>
                <a:gd name="connsiteY464" fmla="*/ 1247154 h 2311974"/>
                <a:gd name="connsiteX465" fmla="*/ 154124 w 1809181"/>
                <a:gd name="connsiteY465" fmla="*/ 1242291 h 2311974"/>
                <a:gd name="connsiteX466" fmla="*/ 149382 w 1809181"/>
                <a:gd name="connsiteY466" fmla="*/ 1220411 h 2311974"/>
                <a:gd name="connsiteX467" fmla="*/ 180207 w 1809181"/>
                <a:gd name="connsiteY467" fmla="*/ 1215549 h 2311974"/>
                <a:gd name="connsiteX468" fmla="*/ 175465 w 1809181"/>
                <a:gd name="connsiteY468" fmla="*/ 1198532 h 2311974"/>
                <a:gd name="connsiteX469" fmla="*/ 161238 w 1809181"/>
                <a:gd name="connsiteY469" fmla="*/ 1193669 h 2311974"/>
                <a:gd name="connsiteX470" fmla="*/ 154124 w 1809181"/>
                <a:gd name="connsiteY470" fmla="*/ 1179083 h 2311974"/>
                <a:gd name="connsiteX471" fmla="*/ 132784 w 1809181"/>
                <a:gd name="connsiteY471" fmla="*/ 1179083 h 2311974"/>
                <a:gd name="connsiteX472" fmla="*/ 128042 w 1809181"/>
                <a:gd name="connsiteY472" fmla="*/ 1157203 h 2311974"/>
                <a:gd name="connsiteX473" fmla="*/ 118557 w 1809181"/>
                <a:gd name="connsiteY473" fmla="*/ 1157203 h 2311974"/>
                <a:gd name="connsiteX474" fmla="*/ 99588 w 1809181"/>
                <a:gd name="connsiteY474" fmla="*/ 1157203 h 2311974"/>
                <a:gd name="connsiteX475" fmla="*/ 94846 w 1809181"/>
                <a:gd name="connsiteY475" fmla="*/ 1132892 h 2311974"/>
                <a:gd name="connsiteX476" fmla="*/ 87732 w 1809181"/>
                <a:gd name="connsiteY476" fmla="*/ 1115874 h 2311974"/>
                <a:gd name="connsiteX477" fmla="*/ 85361 w 1809181"/>
                <a:gd name="connsiteY477" fmla="*/ 1084270 h 2311974"/>
                <a:gd name="connsiteX478" fmla="*/ 92475 w 1809181"/>
                <a:gd name="connsiteY478" fmla="*/ 1084270 h 2311974"/>
                <a:gd name="connsiteX479" fmla="*/ 94846 w 1809181"/>
                <a:gd name="connsiteY479" fmla="*/ 1074546 h 2311974"/>
                <a:gd name="connsiteX480" fmla="*/ 85361 w 1809181"/>
                <a:gd name="connsiteY480" fmla="*/ 1047803 h 2311974"/>
                <a:gd name="connsiteX481" fmla="*/ 80619 w 1809181"/>
                <a:gd name="connsiteY481" fmla="*/ 1025924 h 2311974"/>
                <a:gd name="connsiteX482" fmla="*/ 73506 w 1809181"/>
                <a:gd name="connsiteY482" fmla="*/ 1025924 h 2311974"/>
                <a:gd name="connsiteX483" fmla="*/ 71134 w 1809181"/>
                <a:gd name="connsiteY483" fmla="*/ 1021061 h 2311974"/>
                <a:gd name="connsiteX484" fmla="*/ 85361 w 1809181"/>
                <a:gd name="connsiteY484" fmla="*/ 999182 h 2311974"/>
                <a:gd name="connsiteX485" fmla="*/ 99588 w 1809181"/>
                <a:gd name="connsiteY485" fmla="*/ 1004044 h 2311974"/>
                <a:gd name="connsiteX486" fmla="*/ 101959 w 1809181"/>
                <a:gd name="connsiteY486" fmla="*/ 1011337 h 2311974"/>
                <a:gd name="connsiteX487" fmla="*/ 113815 w 1809181"/>
                <a:gd name="connsiteY487" fmla="*/ 1018630 h 2311974"/>
                <a:gd name="connsiteX488" fmla="*/ 132784 w 1809181"/>
                <a:gd name="connsiteY488" fmla="*/ 1018630 h 2311974"/>
                <a:gd name="connsiteX489" fmla="*/ 135155 w 1809181"/>
                <a:gd name="connsiteY489" fmla="*/ 1025924 h 2311974"/>
                <a:gd name="connsiteX490" fmla="*/ 147011 w 1809181"/>
                <a:gd name="connsiteY490" fmla="*/ 1021061 h 2311974"/>
                <a:gd name="connsiteX491" fmla="*/ 154124 w 1809181"/>
                <a:gd name="connsiteY491" fmla="*/ 1004044 h 2311974"/>
                <a:gd name="connsiteX492" fmla="*/ 208661 w 1809181"/>
                <a:gd name="connsiteY492" fmla="*/ 1006475 h 2311974"/>
                <a:gd name="connsiteX493" fmla="*/ 241857 w 1809181"/>
                <a:gd name="connsiteY493" fmla="*/ 1040510 h 2311974"/>
                <a:gd name="connsiteX494" fmla="*/ 244228 w 1809181"/>
                <a:gd name="connsiteY494" fmla="*/ 1028355 h 2311974"/>
                <a:gd name="connsiteX495" fmla="*/ 237114 w 1809181"/>
                <a:gd name="connsiteY495" fmla="*/ 1028355 h 2311974"/>
                <a:gd name="connsiteX496" fmla="*/ 234743 w 1809181"/>
                <a:gd name="connsiteY496" fmla="*/ 1021061 h 2311974"/>
                <a:gd name="connsiteX497" fmla="*/ 222888 w 1809181"/>
                <a:gd name="connsiteY497" fmla="*/ 1011337 h 2311974"/>
                <a:gd name="connsiteX498" fmla="*/ 227630 w 1809181"/>
                <a:gd name="connsiteY498" fmla="*/ 1004044 h 2311974"/>
                <a:gd name="connsiteX499" fmla="*/ 234743 w 1809181"/>
                <a:gd name="connsiteY499" fmla="*/ 1004044 h 2311974"/>
                <a:gd name="connsiteX500" fmla="*/ 237114 w 1809181"/>
                <a:gd name="connsiteY500" fmla="*/ 991888 h 2311974"/>
                <a:gd name="connsiteX501" fmla="*/ 256084 w 1809181"/>
                <a:gd name="connsiteY501" fmla="*/ 991888 h 2311974"/>
                <a:gd name="connsiteX502" fmla="*/ 258455 w 1809181"/>
                <a:gd name="connsiteY502" fmla="*/ 977302 h 2311974"/>
                <a:gd name="connsiteX503" fmla="*/ 265568 w 1809181"/>
                <a:gd name="connsiteY503" fmla="*/ 979733 h 2311974"/>
                <a:gd name="connsiteX504" fmla="*/ 275053 w 1809181"/>
                <a:gd name="connsiteY504" fmla="*/ 965146 h 2311974"/>
                <a:gd name="connsiteX505" fmla="*/ 296393 w 1809181"/>
                <a:gd name="connsiteY505" fmla="*/ 970008 h 2311974"/>
                <a:gd name="connsiteX506" fmla="*/ 296393 w 1809181"/>
                <a:gd name="connsiteY506" fmla="*/ 977302 h 2311974"/>
                <a:gd name="connsiteX507" fmla="*/ 317733 w 1809181"/>
                <a:gd name="connsiteY507" fmla="*/ 991888 h 2311974"/>
                <a:gd name="connsiteX508" fmla="*/ 317733 w 1809181"/>
                <a:gd name="connsiteY508" fmla="*/ 943266 h 2311974"/>
                <a:gd name="connsiteX509" fmla="*/ 329589 w 1809181"/>
                <a:gd name="connsiteY509" fmla="*/ 935973 h 2311974"/>
                <a:gd name="connsiteX510" fmla="*/ 336702 w 1809181"/>
                <a:gd name="connsiteY510" fmla="*/ 921386 h 2311974"/>
                <a:gd name="connsiteX511" fmla="*/ 353300 w 1809181"/>
                <a:gd name="connsiteY511" fmla="*/ 921386 h 2311974"/>
                <a:gd name="connsiteX512" fmla="*/ 358043 w 1809181"/>
                <a:gd name="connsiteY512" fmla="*/ 909231 h 2311974"/>
                <a:gd name="connsiteX513" fmla="*/ 386496 w 1809181"/>
                <a:gd name="connsiteY513" fmla="*/ 909231 h 2311974"/>
                <a:gd name="connsiteX514" fmla="*/ 386496 w 1809181"/>
                <a:gd name="connsiteY514" fmla="*/ 899507 h 2311974"/>
                <a:gd name="connsiteX515" fmla="*/ 374641 w 1809181"/>
                <a:gd name="connsiteY515" fmla="*/ 894644 h 2311974"/>
                <a:gd name="connsiteX516" fmla="*/ 384125 w 1809181"/>
                <a:gd name="connsiteY516" fmla="*/ 882489 h 2311974"/>
                <a:gd name="connsiteX517" fmla="*/ 367527 w 1809181"/>
                <a:gd name="connsiteY517" fmla="*/ 872764 h 2311974"/>
                <a:gd name="connsiteX518" fmla="*/ 374641 w 1809181"/>
                <a:gd name="connsiteY518" fmla="*/ 865471 h 2311974"/>
                <a:gd name="connsiteX519" fmla="*/ 379383 w 1809181"/>
                <a:gd name="connsiteY519" fmla="*/ 867902 h 2311974"/>
                <a:gd name="connsiteX520" fmla="*/ 384125 w 1809181"/>
                <a:gd name="connsiteY520" fmla="*/ 860609 h 2311974"/>
                <a:gd name="connsiteX521" fmla="*/ 379383 w 1809181"/>
                <a:gd name="connsiteY521" fmla="*/ 860609 h 2311974"/>
                <a:gd name="connsiteX522" fmla="*/ 391239 w 1809181"/>
                <a:gd name="connsiteY522" fmla="*/ 853316 h 2311974"/>
                <a:gd name="connsiteX523" fmla="*/ 393610 w 1809181"/>
                <a:gd name="connsiteY523" fmla="*/ 846022 h 2311974"/>
                <a:gd name="connsiteX524" fmla="*/ 400723 w 1809181"/>
                <a:gd name="connsiteY524" fmla="*/ 858178 h 2311974"/>
                <a:gd name="connsiteX525" fmla="*/ 407837 w 1809181"/>
                <a:gd name="connsiteY525" fmla="*/ 853316 h 2311974"/>
                <a:gd name="connsiteX526" fmla="*/ 407837 w 1809181"/>
                <a:gd name="connsiteY526" fmla="*/ 831436 h 2311974"/>
                <a:gd name="connsiteX527" fmla="*/ 414950 w 1809181"/>
                <a:gd name="connsiteY527" fmla="*/ 831436 h 2311974"/>
                <a:gd name="connsiteX528" fmla="*/ 414950 w 1809181"/>
                <a:gd name="connsiteY528" fmla="*/ 811987 h 2311974"/>
                <a:gd name="connsiteX529" fmla="*/ 422063 w 1809181"/>
                <a:gd name="connsiteY529" fmla="*/ 809556 h 2311974"/>
                <a:gd name="connsiteX530" fmla="*/ 429177 w 1809181"/>
                <a:gd name="connsiteY530" fmla="*/ 802263 h 2311974"/>
                <a:gd name="connsiteX531" fmla="*/ 445775 w 1809181"/>
                <a:gd name="connsiteY531" fmla="*/ 804694 h 2311974"/>
                <a:gd name="connsiteX532" fmla="*/ 445775 w 1809181"/>
                <a:gd name="connsiteY532" fmla="*/ 809556 h 2311974"/>
                <a:gd name="connsiteX533" fmla="*/ 452888 w 1809181"/>
                <a:gd name="connsiteY533" fmla="*/ 804694 h 2311974"/>
                <a:gd name="connsiteX534" fmla="*/ 460002 w 1809181"/>
                <a:gd name="connsiteY534" fmla="*/ 804694 h 2311974"/>
                <a:gd name="connsiteX535" fmla="*/ 460002 w 1809181"/>
                <a:gd name="connsiteY535" fmla="*/ 802263 h 2311974"/>
                <a:gd name="connsiteX536" fmla="*/ 474229 w 1809181"/>
                <a:gd name="connsiteY536" fmla="*/ 797400 h 2311974"/>
                <a:gd name="connsiteX537" fmla="*/ 469486 w 1809181"/>
                <a:gd name="connsiteY537" fmla="*/ 777952 h 2311974"/>
                <a:gd name="connsiteX538" fmla="*/ 462373 w 1809181"/>
                <a:gd name="connsiteY538" fmla="*/ 770658 h 2311974"/>
                <a:gd name="connsiteX539" fmla="*/ 467115 w 1809181"/>
                <a:gd name="connsiteY539" fmla="*/ 768227 h 2311974"/>
                <a:gd name="connsiteX540" fmla="*/ 493198 w 1809181"/>
                <a:gd name="connsiteY540" fmla="*/ 763365 h 2311974"/>
                <a:gd name="connsiteX541" fmla="*/ 535878 w 1809181"/>
                <a:gd name="connsiteY541" fmla="*/ 741485 h 2311974"/>
                <a:gd name="connsiteX542" fmla="*/ 524023 w 1809181"/>
                <a:gd name="connsiteY542" fmla="*/ 726899 h 2311974"/>
                <a:gd name="connsiteX543" fmla="*/ 469486 w 1809181"/>
                <a:gd name="connsiteY543" fmla="*/ 705019 h 2311974"/>
                <a:gd name="connsiteX544" fmla="*/ 493198 w 1809181"/>
                <a:gd name="connsiteY544" fmla="*/ 680708 h 2311974"/>
                <a:gd name="connsiteX545" fmla="*/ 500311 w 1809181"/>
                <a:gd name="connsiteY545" fmla="*/ 673414 h 2311974"/>
                <a:gd name="connsiteX546" fmla="*/ 528765 w 1809181"/>
                <a:gd name="connsiteY546" fmla="*/ 670983 h 2311974"/>
                <a:gd name="connsiteX547" fmla="*/ 616497 w 1809181"/>
                <a:gd name="connsiteY547" fmla="*/ 692863 h 2311974"/>
                <a:gd name="connsiteX548" fmla="*/ 630724 w 1809181"/>
                <a:gd name="connsiteY548" fmla="*/ 688001 h 2311974"/>
                <a:gd name="connsiteX549" fmla="*/ 630724 w 1809181"/>
                <a:gd name="connsiteY549" fmla="*/ 695294 h 2311974"/>
                <a:gd name="connsiteX550" fmla="*/ 640208 w 1809181"/>
                <a:gd name="connsiteY550" fmla="*/ 695294 h 2311974"/>
                <a:gd name="connsiteX551" fmla="*/ 644951 w 1809181"/>
                <a:gd name="connsiteY551" fmla="*/ 678277 h 2311974"/>
                <a:gd name="connsiteX552" fmla="*/ 652064 w 1809181"/>
                <a:gd name="connsiteY552" fmla="*/ 666121 h 2311974"/>
                <a:gd name="connsiteX553" fmla="*/ 663920 w 1809181"/>
                <a:gd name="connsiteY553" fmla="*/ 688001 h 2311974"/>
                <a:gd name="connsiteX554" fmla="*/ 671033 w 1809181"/>
                <a:gd name="connsiteY554" fmla="*/ 685570 h 2311974"/>
                <a:gd name="connsiteX555" fmla="*/ 685260 w 1809181"/>
                <a:gd name="connsiteY555" fmla="*/ 700156 h 2311974"/>
                <a:gd name="connsiteX556" fmla="*/ 685260 w 1809181"/>
                <a:gd name="connsiteY556" fmla="*/ 700156 h 2311974"/>
                <a:gd name="connsiteX557" fmla="*/ 671033 w 1809181"/>
                <a:gd name="connsiteY557" fmla="*/ 685570 h 2311974"/>
                <a:gd name="connsiteX558" fmla="*/ 663920 w 1809181"/>
                <a:gd name="connsiteY558" fmla="*/ 688001 h 2311974"/>
                <a:gd name="connsiteX559" fmla="*/ 652064 w 1809181"/>
                <a:gd name="connsiteY559" fmla="*/ 666121 h 2311974"/>
                <a:gd name="connsiteX560" fmla="*/ 652064 w 1809181"/>
                <a:gd name="connsiteY560" fmla="*/ 658827 h 2311974"/>
                <a:gd name="connsiteX561" fmla="*/ 673404 w 1809181"/>
                <a:gd name="connsiteY561" fmla="*/ 646672 h 2311974"/>
                <a:gd name="connsiteX562" fmla="*/ 666291 w 1809181"/>
                <a:gd name="connsiteY562" fmla="*/ 639379 h 2311974"/>
                <a:gd name="connsiteX563" fmla="*/ 697116 w 1809181"/>
                <a:gd name="connsiteY563" fmla="*/ 629654 h 2311974"/>
                <a:gd name="connsiteX564" fmla="*/ 692374 w 1809181"/>
                <a:gd name="connsiteY564" fmla="*/ 615068 h 2311974"/>
                <a:gd name="connsiteX565" fmla="*/ 659178 w 1809181"/>
                <a:gd name="connsiteY565" fmla="*/ 610205 h 2311974"/>
                <a:gd name="connsiteX566" fmla="*/ 656806 w 1809181"/>
                <a:gd name="connsiteY566" fmla="*/ 595619 h 2311974"/>
                <a:gd name="connsiteX567" fmla="*/ 666291 w 1809181"/>
                <a:gd name="connsiteY567" fmla="*/ 534841 h 2311974"/>
                <a:gd name="connsiteX568" fmla="*/ 656806 w 1809181"/>
                <a:gd name="connsiteY568" fmla="*/ 525117 h 2311974"/>
                <a:gd name="connsiteX569" fmla="*/ 656806 w 1809181"/>
                <a:gd name="connsiteY569" fmla="*/ 503237 h 2311974"/>
                <a:gd name="connsiteX570" fmla="*/ 640208 w 1809181"/>
                <a:gd name="connsiteY570" fmla="*/ 503237 h 2311974"/>
                <a:gd name="connsiteX571" fmla="*/ 644951 w 1809181"/>
                <a:gd name="connsiteY571" fmla="*/ 471633 h 2311974"/>
                <a:gd name="connsiteX572" fmla="*/ 637837 w 1809181"/>
                <a:gd name="connsiteY572" fmla="*/ 464340 h 2311974"/>
                <a:gd name="connsiteX573" fmla="*/ 640208 w 1809181"/>
                <a:gd name="connsiteY573" fmla="*/ 444891 h 2311974"/>
                <a:gd name="connsiteX574" fmla="*/ 659178 w 1809181"/>
                <a:gd name="connsiteY574" fmla="*/ 444891 h 2311974"/>
                <a:gd name="connsiteX575" fmla="*/ 678147 w 1809181"/>
                <a:gd name="connsiteY575" fmla="*/ 430304 h 2311974"/>
                <a:gd name="connsiteX576" fmla="*/ 680518 w 1809181"/>
                <a:gd name="connsiteY576" fmla="*/ 427873 h 2311974"/>
                <a:gd name="connsiteX577" fmla="*/ 659178 w 1809181"/>
                <a:gd name="connsiteY577" fmla="*/ 423011 h 2311974"/>
                <a:gd name="connsiteX578" fmla="*/ 666291 w 1809181"/>
                <a:gd name="connsiteY578" fmla="*/ 405993 h 2311974"/>
                <a:gd name="connsiteX579" fmla="*/ 692374 w 1809181"/>
                <a:gd name="connsiteY579" fmla="*/ 408424 h 2311974"/>
                <a:gd name="connsiteX580" fmla="*/ 687631 w 1809181"/>
                <a:gd name="connsiteY580" fmla="*/ 388975 h 2311974"/>
                <a:gd name="connsiteX581" fmla="*/ 687631 w 1809181"/>
                <a:gd name="connsiteY581" fmla="*/ 374389 h 2311974"/>
                <a:gd name="connsiteX582" fmla="*/ 704229 w 1809181"/>
                <a:gd name="connsiteY582" fmla="*/ 374389 h 2311974"/>
                <a:gd name="connsiteX583" fmla="*/ 706600 w 1809181"/>
                <a:gd name="connsiteY583" fmla="*/ 367096 h 2311974"/>
                <a:gd name="connsiteX584" fmla="*/ 713714 w 1809181"/>
                <a:gd name="connsiteY584" fmla="*/ 364665 h 2311974"/>
                <a:gd name="connsiteX585" fmla="*/ 711343 w 1809181"/>
                <a:gd name="connsiteY585" fmla="*/ 347647 h 2311974"/>
                <a:gd name="connsiteX586" fmla="*/ 739796 w 1809181"/>
                <a:gd name="connsiteY586" fmla="*/ 337922 h 2311974"/>
                <a:gd name="connsiteX587" fmla="*/ 727941 w 1809181"/>
                <a:gd name="connsiteY587" fmla="*/ 333060 h 2311974"/>
                <a:gd name="connsiteX588" fmla="*/ 725569 w 1809181"/>
                <a:gd name="connsiteY588" fmla="*/ 311180 h 2311974"/>
                <a:gd name="connsiteX589" fmla="*/ 718456 w 1809181"/>
                <a:gd name="connsiteY589" fmla="*/ 308749 h 2311974"/>
                <a:gd name="connsiteX590" fmla="*/ 725569 w 1809181"/>
                <a:gd name="connsiteY590" fmla="*/ 299025 h 2311974"/>
                <a:gd name="connsiteX591" fmla="*/ 725569 w 1809181"/>
                <a:gd name="connsiteY591" fmla="*/ 296594 h 2311974"/>
                <a:gd name="connsiteX592" fmla="*/ 713714 w 1809181"/>
                <a:gd name="connsiteY592" fmla="*/ 291732 h 2311974"/>
                <a:gd name="connsiteX593" fmla="*/ 704229 w 1809181"/>
                <a:gd name="connsiteY593" fmla="*/ 299025 h 2311974"/>
                <a:gd name="connsiteX594" fmla="*/ 692374 w 1809181"/>
                <a:gd name="connsiteY594" fmla="*/ 282007 h 2311974"/>
                <a:gd name="connsiteX595" fmla="*/ 706600 w 1809181"/>
                <a:gd name="connsiteY595" fmla="*/ 255265 h 2311974"/>
                <a:gd name="connsiteX596" fmla="*/ 713714 w 1809181"/>
                <a:gd name="connsiteY596" fmla="*/ 267421 h 2311974"/>
                <a:gd name="connsiteX597" fmla="*/ 732683 w 1809181"/>
                <a:gd name="connsiteY597" fmla="*/ 240679 h 2311974"/>
                <a:gd name="connsiteX598" fmla="*/ 742167 w 1809181"/>
                <a:gd name="connsiteY598" fmla="*/ 240679 h 2311974"/>
                <a:gd name="connsiteX599" fmla="*/ 742167 w 1809181"/>
                <a:gd name="connsiteY599" fmla="*/ 233385 h 2311974"/>
                <a:gd name="connsiteX600" fmla="*/ 720827 w 1809181"/>
                <a:gd name="connsiteY600" fmla="*/ 218799 h 2311974"/>
                <a:gd name="connsiteX601" fmla="*/ 727941 w 1809181"/>
                <a:gd name="connsiteY601" fmla="*/ 199350 h 2311974"/>
                <a:gd name="connsiteX602" fmla="*/ 754023 w 1809181"/>
                <a:gd name="connsiteY602" fmla="*/ 199350 h 2311974"/>
                <a:gd name="connsiteX603" fmla="*/ 761137 w 1809181"/>
                <a:gd name="connsiteY603" fmla="*/ 192057 h 2311974"/>
                <a:gd name="connsiteX604" fmla="*/ 732683 w 1809181"/>
                <a:gd name="connsiteY604" fmla="*/ 150728 h 2311974"/>
                <a:gd name="connsiteX605" fmla="*/ 742167 w 1809181"/>
                <a:gd name="connsiteY605" fmla="*/ 131279 h 2311974"/>
                <a:gd name="connsiteX606" fmla="*/ 775363 w 1809181"/>
                <a:gd name="connsiteY606" fmla="*/ 116693 h 2311974"/>
                <a:gd name="connsiteX607" fmla="*/ 780106 w 1809181"/>
                <a:gd name="connsiteY607" fmla="*/ 131279 h 2311974"/>
                <a:gd name="connsiteX608" fmla="*/ 801446 w 1809181"/>
                <a:gd name="connsiteY608" fmla="*/ 116693 h 2311974"/>
                <a:gd name="connsiteX609" fmla="*/ 796704 w 1809181"/>
                <a:gd name="connsiteY609" fmla="*/ 109399 h 2311974"/>
                <a:gd name="connsiteX610" fmla="*/ 813302 w 1809181"/>
                <a:gd name="connsiteY610" fmla="*/ 102106 h 2311974"/>
                <a:gd name="connsiteX611" fmla="*/ 813302 w 1809181"/>
                <a:gd name="connsiteY611" fmla="*/ 94813 h 2311974"/>
                <a:gd name="connsiteX612" fmla="*/ 822786 w 1809181"/>
                <a:gd name="connsiteY612" fmla="*/ 87519 h 2311974"/>
                <a:gd name="connsiteX613" fmla="*/ 808559 w 1809181"/>
                <a:gd name="connsiteY613" fmla="*/ 53484 h 2311974"/>
                <a:gd name="connsiteX614" fmla="*/ 806188 w 1809181"/>
                <a:gd name="connsiteY614" fmla="*/ 7293 h 2311974"/>
                <a:gd name="connsiteX615" fmla="*/ 848869 w 1809181"/>
                <a:gd name="connsiteY615" fmla="*/ 17018 h 2311974"/>
                <a:gd name="connsiteX616" fmla="*/ 870209 w 1809181"/>
                <a:gd name="connsiteY616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30825 w 1809181"/>
                <a:gd name="connsiteY433" fmla="*/ 1548610 h 2311974"/>
                <a:gd name="connsiteX434" fmla="*/ 30825 w 1809181"/>
                <a:gd name="connsiteY434" fmla="*/ 1541316 h 2311974"/>
                <a:gd name="connsiteX435" fmla="*/ 54537 w 1809181"/>
                <a:gd name="connsiteY435" fmla="*/ 1538885 h 2311974"/>
                <a:gd name="connsiteX436" fmla="*/ 85361 w 1809181"/>
                <a:gd name="connsiteY436" fmla="*/ 1548610 h 2311974"/>
                <a:gd name="connsiteX437" fmla="*/ 94846 w 1809181"/>
                <a:gd name="connsiteY437" fmla="*/ 1560765 h 2311974"/>
                <a:gd name="connsiteX438" fmla="*/ 99588 w 1809181"/>
                <a:gd name="connsiteY438" fmla="*/ 1570489 h 2311974"/>
                <a:gd name="connsiteX439" fmla="*/ 154124 w 1809181"/>
                <a:gd name="connsiteY439" fmla="*/ 1587507 h 2311974"/>
                <a:gd name="connsiteX440" fmla="*/ 154124 w 1809181"/>
                <a:gd name="connsiteY440" fmla="*/ 1570489 h 2311974"/>
                <a:gd name="connsiteX441" fmla="*/ 163609 w 1809181"/>
                <a:gd name="connsiteY441" fmla="*/ 1570489 h 2311974"/>
                <a:gd name="connsiteX442" fmla="*/ 173094 w 1809181"/>
                <a:gd name="connsiteY442" fmla="*/ 1553472 h 2311974"/>
                <a:gd name="connsiteX443" fmla="*/ 161238 w 1809181"/>
                <a:gd name="connsiteY443" fmla="*/ 1473246 h 2311974"/>
                <a:gd name="connsiteX444" fmla="*/ 168351 w 1809181"/>
                <a:gd name="connsiteY444" fmla="*/ 1478108 h 2311974"/>
                <a:gd name="connsiteX445" fmla="*/ 173094 w 1809181"/>
                <a:gd name="connsiteY445" fmla="*/ 1465952 h 2311974"/>
                <a:gd name="connsiteX446" fmla="*/ 180207 w 1809181"/>
                <a:gd name="connsiteY446" fmla="*/ 1470814 h 2311974"/>
                <a:gd name="connsiteX447" fmla="*/ 180207 w 1809181"/>
                <a:gd name="connsiteY447" fmla="*/ 1465952 h 2311974"/>
                <a:gd name="connsiteX448" fmla="*/ 194434 w 1809181"/>
                <a:gd name="connsiteY448" fmla="*/ 1465952 h 2311974"/>
                <a:gd name="connsiteX449" fmla="*/ 180207 w 1809181"/>
                <a:gd name="connsiteY449" fmla="*/ 1376002 h 2311974"/>
                <a:gd name="connsiteX450" fmla="*/ 161238 w 1809181"/>
                <a:gd name="connsiteY450" fmla="*/ 1380864 h 2311974"/>
                <a:gd name="connsiteX451" fmla="*/ 161238 w 1809181"/>
                <a:gd name="connsiteY451" fmla="*/ 1373571 h 2311974"/>
                <a:gd name="connsiteX452" fmla="*/ 135155 w 1809181"/>
                <a:gd name="connsiteY452" fmla="*/ 1373571 h 2311974"/>
                <a:gd name="connsiteX453" fmla="*/ 132784 w 1809181"/>
                <a:gd name="connsiteY453" fmla="*/ 1346829 h 2311974"/>
                <a:gd name="connsiteX454" fmla="*/ 132784 w 1809181"/>
                <a:gd name="connsiteY454" fmla="*/ 1334673 h 2311974"/>
                <a:gd name="connsiteX455" fmla="*/ 139898 w 1809181"/>
                <a:gd name="connsiteY455" fmla="*/ 1327380 h 2311974"/>
                <a:gd name="connsiteX456" fmla="*/ 135155 w 1809181"/>
                <a:gd name="connsiteY456" fmla="*/ 1305500 h 2311974"/>
                <a:gd name="connsiteX457" fmla="*/ 142269 w 1809181"/>
                <a:gd name="connsiteY457" fmla="*/ 1303069 h 2311974"/>
                <a:gd name="connsiteX458" fmla="*/ 139898 w 1809181"/>
                <a:gd name="connsiteY458" fmla="*/ 1298207 h 2311974"/>
                <a:gd name="connsiteX459" fmla="*/ 142269 w 1809181"/>
                <a:gd name="connsiteY459" fmla="*/ 1295775 h 2311974"/>
                <a:gd name="connsiteX460" fmla="*/ 149382 w 1809181"/>
                <a:gd name="connsiteY460" fmla="*/ 1295775 h 2311974"/>
                <a:gd name="connsiteX461" fmla="*/ 149382 w 1809181"/>
                <a:gd name="connsiteY461" fmla="*/ 1276327 h 2311974"/>
                <a:gd name="connsiteX462" fmla="*/ 142269 w 1809181"/>
                <a:gd name="connsiteY462" fmla="*/ 1276327 h 2311974"/>
                <a:gd name="connsiteX463" fmla="*/ 142269 w 1809181"/>
                <a:gd name="connsiteY463" fmla="*/ 1247154 h 2311974"/>
                <a:gd name="connsiteX464" fmla="*/ 154124 w 1809181"/>
                <a:gd name="connsiteY464" fmla="*/ 1242291 h 2311974"/>
                <a:gd name="connsiteX465" fmla="*/ 149382 w 1809181"/>
                <a:gd name="connsiteY465" fmla="*/ 1220411 h 2311974"/>
                <a:gd name="connsiteX466" fmla="*/ 180207 w 1809181"/>
                <a:gd name="connsiteY466" fmla="*/ 1215549 h 2311974"/>
                <a:gd name="connsiteX467" fmla="*/ 175465 w 1809181"/>
                <a:gd name="connsiteY467" fmla="*/ 1198532 h 2311974"/>
                <a:gd name="connsiteX468" fmla="*/ 161238 w 1809181"/>
                <a:gd name="connsiteY468" fmla="*/ 1193669 h 2311974"/>
                <a:gd name="connsiteX469" fmla="*/ 154124 w 1809181"/>
                <a:gd name="connsiteY469" fmla="*/ 1179083 h 2311974"/>
                <a:gd name="connsiteX470" fmla="*/ 132784 w 1809181"/>
                <a:gd name="connsiteY470" fmla="*/ 1179083 h 2311974"/>
                <a:gd name="connsiteX471" fmla="*/ 128042 w 1809181"/>
                <a:gd name="connsiteY471" fmla="*/ 1157203 h 2311974"/>
                <a:gd name="connsiteX472" fmla="*/ 118557 w 1809181"/>
                <a:gd name="connsiteY472" fmla="*/ 1157203 h 2311974"/>
                <a:gd name="connsiteX473" fmla="*/ 99588 w 1809181"/>
                <a:gd name="connsiteY473" fmla="*/ 1157203 h 2311974"/>
                <a:gd name="connsiteX474" fmla="*/ 94846 w 1809181"/>
                <a:gd name="connsiteY474" fmla="*/ 1132892 h 2311974"/>
                <a:gd name="connsiteX475" fmla="*/ 87732 w 1809181"/>
                <a:gd name="connsiteY475" fmla="*/ 1115874 h 2311974"/>
                <a:gd name="connsiteX476" fmla="*/ 85361 w 1809181"/>
                <a:gd name="connsiteY476" fmla="*/ 1084270 h 2311974"/>
                <a:gd name="connsiteX477" fmla="*/ 92475 w 1809181"/>
                <a:gd name="connsiteY477" fmla="*/ 1084270 h 2311974"/>
                <a:gd name="connsiteX478" fmla="*/ 94846 w 1809181"/>
                <a:gd name="connsiteY478" fmla="*/ 1074546 h 2311974"/>
                <a:gd name="connsiteX479" fmla="*/ 85361 w 1809181"/>
                <a:gd name="connsiteY479" fmla="*/ 1047803 h 2311974"/>
                <a:gd name="connsiteX480" fmla="*/ 80619 w 1809181"/>
                <a:gd name="connsiteY480" fmla="*/ 1025924 h 2311974"/>
                <a:gd name="connsiteX481" fmla="*/ 73506 w 1809181"/>
                <a:gd name="connsiteY481" fmla="*/ 1025924 h 2311974"/>
                <a:gd name="connsiteX482" fmla="*/ 71134 w 1809181"/>
                <a:gd name="connsiteY482" fmla="*/ 1021061 h 2311974"/>
                <a:gd name="connsiteX483" fmla="*/ 85361 w 1809181"/>
                <a:gd name="connsiteY483" fmla="*/ 999182 h 2311974"/>
                <a:gd name="connsiteX484" fmla="*/ 99588 w 1809181"/>
                <a:gd name="connsiteY484" fmla="*/ 1004044 h 2311974"/>
                <a:gd name="connsiteX485" fmla="*/ 101959 w 1809181"/>
                <a:gd name="connsiteY485" fmla="*/ 1011337 h 2311974"/>
                <a:gd name="connsiteX486" fmla="*/ 113815 w 1809181"/>
                <a:gd name="connsiteY486" fmla="*/ 1018630 h 2311974"/>
                <a:gd name="connsiteX487" fmla="*/ 132784 w 1809181"/>
                <a:gd name="connsiteY487" fmla="*/ 1018630 h 2311974"/>
                <a:gd name="connsiteX488" fmla="*/ 135155 w 1809181"/>
                <a:gd name="connsiteY488" fmla="*/ 1025924 h 2311974"/>
                <a:gd name="connsiteX489" fmla="*/ 147011 w 1809181"/>
                <a:gd name="connsiteY489" fmla="*/ 1021061 h 2311974"/>
                <a:gd name="connsiteX490" fmla="*/ 154124 w 1809181"/>
                <a:gd name="connsiteY490" fmla="*/ 1004044 h 2311974"/>
                <a:gd name="connsiteX491" fmla="*/ 208661 w 1809181"/>
                <a:gd name="connsiteY491" fmla="*/ 1006475 h 2311974"/>
                <a:gd name="connsiteX492" fmla="*/ 241857 w 1809181"/>
                <a:gd name="connsiteY492" fmla="*/ 1040510 h 2311974"/>
                <a:gd name="connsiteX493" fmla="*/ 244228 w 1809181"/>
                <a:gd name="connsiteY493" fmla="*/ 1028355 h 2311974"/>
                <a:gd name="connsiteX494" fmla="*/ 237114 w 1809181"/>
                <a:gd name="connsiteY494" fmla="*/ 1028355 h 2311974"/>
                <a:gd name="connsiteX495" fmla="*/ 234743 w 1809181"/>
                <a:gd name="connsiteY495" fmla="*/ 1021061 h 2311974"/>
                <a:gd name="connsiteX496" fmla="*/ 222888 w 1809181"/>
                <a:gd name="connsiteY496" fmla="*/ 1011337 h 2311974"/>
                <a:gd name="connsiteX497" fmla="*/ 227630 w 1809181"/>
                <a:gd name="connsiteY497" fmla="*/ 1004044 h 2311974"/>
                <a:gd name="connsiteX498" fmla="*/ 234743 w 1809181"/>
                <a:gd name="connsiteY498" fmla="*/ 1004044 h 2311974"/>
                <a:gd name="connsiteX499" fmla="*/ 237114 w 1809181"/>
                <a:gd name="connsiteY499" fmla="*/ 991888 h 2311974"/>
                <a:gd name="connsiteX500" fmla="*/ 256084 w 1809181"/>
                <a:gd name="connsiteY500" fmla="*/ 991888 h 2311974"/>
                <a:gd name="connsiteX501" fmla="*/ 258455 w 1809181"/>
                <a:gd name="connsiteY501" fmla="*/ 977302 h 2311974"/>
                <a:gd name="connsiteX502" fmla="*/ 265568 w 1809181"/>
                <a:gd name="connsiteY502" fmla="*/ 979733 h 2311974"/>
                <a:gd name="connsiteX503" fmla="*/ 275053 w 1809181"/>
                <a:gd name="connsiteY503" fmla="*/ 965146 h 2311974"/>
                <a:gd name="connsiteX504" fmla="*/ 296393 w 1809181"/>
                <a:gd name="connsiteY504" fmla="*/ 970008 h 2311974"/>
                <a:gd name="connsiteX505" fmla="*/ 296393 w 1809181"/>
                <a:gd name="connsiteY505" fmla="*/ 977302 h 2311974"/>
                <a:gd name="connsiteX506" fmla="*/ 317733 w 1809181"/>
                <a:gd name="connsiteY506" fmla="*/ 991888 h 2311974"/>
                <a:gd name="connsiteX507" fmla="*/ 317733 w 1809181"/>
                <a:gd name="connsiteY507" fmla="*/ 943266 h 2311974"/>
                <a:gd name="connsiteX508" fmla="*/ 329589 w 1809181"/>
                <a:gd name="connsiteY508" fmla="*/ 935973 h 2311974"/>
                <a:gd name="connsiteX509" fmla="*/ 336702 w 1809181"/>
                <a:gd name="connsiteY509" fmla="*/ 921386 h 2311974"/>
                <a:gd name="connsiteX510" fmla="*/ 353300 w 1809181"/>
                <a:gd name="connsiteY510" fmla="*/ 921386 h 2311974"/>
                <a:gd name="connsiteX511" fmla="*/ 358043 w 1809181"/>
                <a:gd name="connsiteY511" fmla="*/ 909231 h 2311974"/>
                <a:gd name="connsiteX512" fmla="*/ 386496 w 1809181"/>
                <a:gd name="connsiteY512" fmla="*/ 909231 h 2311974"/>
                <a:gd name="connsiteX513" fmla="*/ 386496 w 1809181"/>
                <a:gd name="connsiteY513" fmla="*/ 899507 h 2311974"/>
                <a:gd name="connsiteX514" fmla="*/ 374641 w 1809181"/>
                <a:gd name="connsiteY514" fmla="*/ 894644 h 2311974"/>
                <a:gd name="connsiteX515" fmla="*/ 384125 w 1809181"/>
                <a:gd name="connsiteY515" fmla="*/ 882489 h 2311974"/>
                <a:gd name="connsiteX516" fmla="*/ 367527 w 1809181"/>
                <a:gd name="connsiteY516" fmla="*/ 872764 h 2311974"/>
                <a:gd name="connsiteX517" fmla="*/ 374641 w 1809181"/>
                <a:gd name="connsiteY517" fmla="*/ 865471 h 2311974"/>
                <a:gd name="connsiteX518" fmla="*/ 379383 w 1809181"/>
                <a:gd name="connsiteY518" fmla="*/ 867902 h 2311974"/>
                <a:gd name="connsiteX519" fmla="*/ 384125 w 1809181"/>
                <a:gd name="connsiteY519" fmla="*/ 860609 h 2311974"/>
                <a:gd name="connsiteX520" fmla="*/ 379383 w 1809181"/>
                <a:gd name="connsiteY520" fmla="*/ 860609 h 2311974"/>
                <a:gd name="connsiteX521" fmla="*/ 391239 w 1809181"/>
                <a:gd name="connsiteY521" fmla="*/ 853316 h 2311974"/>
                <a:gd name="connsiteX522" fmla="*/ 393610 w 1809181"/>
                <a:gd name="connsiteY522" fmla="*/ 846022 h 2311974"/>
                <a:gd name="connsiteX523" fmla="*/ 400723 w 1809181"/>
                <a:gd name="connsiteY523" fmla="*/ 858178 h 2311974"/>
                <a:gd name="connsiteX524" fmla="*/ 407837 w 1809181"/>
                <a:gd name="connsiteY524" fmla="*/ 853316 h 2311974"/>
                <a:gd name="connsiteX525" fmla="*/ 407837 w 1809181"/>
                <a:gd name="connsiteY525" fmla="*/ 831436 h 2311974"/>
                <a:gd name="connsiteX526" fmla="*/ 414950 w 1809181"/>
                <a:gd name="connsiteY526" fmla="*/ 831436 h 2311974"/>
                <a:gd name="connsiteX527" fmla="*/ 414950 w 1809181"/>
                <a:gd name="connsiteY527" fmla="*/ 811987 h 2311974"/>
                <a:gd name="connsiteX528" fmla="*/ 422063 w 1809181"/>
                <a:gd name="connsiteY528" fmla="*/ 809556 h 2311974"/>
                <a:gd name="connsiteX529" fmla="*/ 429177 w 1809181"/>
                <a:gd name="connsiteY529" fmla="*/ 802263 h 2311974"/>
                <a:gd name="connsiteX530" fmla="*/ 445775 w 1809181"/>
                <a:gd name="connsiteY530" fmla="*/ 804694 h 2311974"/>
                <a:gd name="connsiteX531" fmla="*/ 445775 w 1809181"/>
                <a:gd name="connsiteY531" fmla="*/ 809556 h 2311974"/>
                <a:gd name="connsiteX532" fmla="*/ 452888 w 1809181"/>
                <a:gd name="connsiteY532" fmla="*/ 804694 h 2311974"/>
                <a:gd name="connsiteX533" fmla="*/ 460002 w 1809181"/>
                <a:gd name="connsiteY533" fmla="*/ 804694 h 2311974"/>
                <a:gd name="connsiteX534" fmla="*/ 460002 w 1809181"/>
                <a:gd name="connsiteY534" fmla="*/ 802263 h 2311974"/>
                <a:gd name="connsiteX535" fmla="*/ 474229 w 1809181"/>
                <a:gd name="connsiteY535" fmla="*/ 797400 h 2311974"/>
                <a:gd name="connsiteX536" fmla="*/ 469486 w 1809181"/>
                <a:gd name="connsiteY536" fmla="*/ 777952 h 2311974"/>
                <a:gd name="connsiteX537" fmla="*/ 462373 w 1809181"/>
                <a:gd name="connsiteY537" fmla="*/ 770658 h 2311974"/>
                <a:gd name="connsiteX538" fmla="*/ 467115 w 1809181"/>
                <a:gd name="connsiteY538" fmla="*/ 768227 h 2311974"/>
                <a:gd name="connsiteX539" fmla="*/ 493198 w 1809181"/>
                <a:gd name="connsiteY539" fmla="*/ 763365 h 2311974"/>
                <a:gd name="connsiteX540" fmla="*/ 535878 w 1809181"/>
                <a:gd name="connsiteY540" fmla="*/ 741485 h 2311974"/>
                <a:gd name="connsiteX541" fmla="*/ 524023 w 1809181"/>
                <a:gd name="connsiteY541" fmla="*/ 726899 h 2311974"/>
                <a:gd name="connsiteX542" fmla="*/ 469486 w 1809181"/>
                <a:gd name="connsiteY542" fmla="*/ 705019 h 2311974"/>
                <a:gd name="connsiteX543" fmla="*/ 493198 w 1809181"/>
                <a:gd name="connsiteY543" fmla="*/ 680708 h 2311974"/>
                <a:gd name="connsiteX544" fmla="*/ 500311 w 1809181"/>
                <a:gd name="connsiteY544" fmla="*/ 673414 h 2311974"/>
                <a:gd name="connsiteX545" fmla="*/ 528765 w 1809181"/>
                <a:gd name="connsiteY545" fmla="*/ 670983 h 2311974"/>
                <a:gd name="connsiteX546" fmla="*/ 616497 w 1809181"/>
                <a:gd name="connsiteY546" fmla="*/ 692863 h 2311974"/>
                <a:gd name="connsiteX547" fmla="*/ 630724 w 1809181"/>
                <a:gd name="connsiteY547" fmla="*/ 688001 h 2311974"/>
                <a:gd name="connsiteX548" fmla="*/ 630724 w 1809181"/>
                <a:gd name="connsiteY548" fmla="*/ 695294 h 2311974"/>
                <a:gd name="connsiteX549" fmla="*/ 640208 w 1809181"/>
                <a:gd name="connsiteY549" fmla="*/ 695294 h 2311974"/>
                <a:gd name="connsiteX550" fmla="*/ 644951 w 1809181"/>
                <a:gd name="connsiteY550" fmla="*/ 678277 h 2311974"/>
                <a:gd name="connsiteX551" fmla="*/ 652064 w 1809181"/>
                <a:gd name="connsiteY551" fmla="*/ 666121 h 2311974"/>
                <a:gd name="connsiteX552" fmla="*/ 663920 w 1809181"/>
                <a:gd name="connsiteY552" fmla="*/ 688001 h 2311974"/>
                <a:gd name="connsiteX553" fmla="*/ 671033 w 1809181"/>
                <a:gd name="connsiteY553" fmla="*/ 685570 h 2311974"/>
                <a:gd name="connsiteX554" fmla="*/ 685260 w 1809181"/>
                <a:gd name="connsiteY554" fmla="*/ 700156 h 2311974"/>
                <a:gd name="connsiteX555" fmla="*/ 685260 w 1809181"/>
                <a:gd name="connsiteY555" fmla="*/ 700156 h 2311974"/>
                <a:gd name="connsiteX556" fmla="*/ 671033 w 1809181"/>
                <a:gd name="connsiteY556" fmla="*/ 685570 h 2311974"/>
                <a:gd name="connsiteX557" fmla="*/ 663920 w 1809181"/>
                <a:gd name="connsiteY557" fmla="*/ 688001 h 2311974"/>
                <a:gd name="connsiteX558" fmla="*/ 652064 w 1809181"/>
                <a:gd name="connsiteY558" fmla="*/ 666121 h 2311974"/>
                <a:gd name="connsiteX559" fmla="*/ 652064 w 1809181"/>
                <a:gd name="connsiteY559" fmla="*/ 658827 h 2311974"/>
                <a:gd name="connsiteX560" fmla="*/ 673404 w 1809181"/>
                <a:gd name="connsiteY560" fmla="*/ 646672 h 2311974"/>
                <a:gd name="connsiteX561" fmla="*/ 666291 w 1809181"/>
                <a:gd name="connsiteY561" fmla="*/ 639379 h 2311974"/>
                <a:gd name="connsiteX562" fmla="*/ 697116 w 1809181"/>
                <a:gd name="connsiteY562" fmla="*/ 629654 h 2311974"/>
                <a:gd name="connsiteX563" fmla="*/ 692374 w 1809181"/>
                <a:gd name="connsiteY563" fmla="*/ 615068 h 2311974"/>
                <a:gd name="connsiteX564" fmla="*/ 659178 w 1809181"/>
                <a:gd name="connsiteY564" fmla="*/ 610205 h 2311974"/>
                <a:gd name="connsiteX565" fmla="*/ 656806 w 1809181"/>
                <a:gd name="connsiteY565" fmla="*/ 595619 h 2311974"/>
                <a:gd name="connsiteX566" fmla="*/ 666291 w 1809181"/>
                <a:gd name="connsiteY566" fmla="*/ 534841 h 2311974"/>
                <a:gd name="connsiteX567" fmla="*/ 656806 w 1809181"/>
                <a:gd name="connsiteY567" fmla="*/ 525117 h 2311974"/>
                <a:gd name="connsiteX568" fmla="*/ 656806 w 1809181"/>
                <a:gd name="connsiteY568" fmla="*/ 503237 h 2311974"/>
                <a:gd name="connsiteX569" fmla="*/ 640208 w 1809181"/>
                <a:gd name="connsiteY569" fmla="*/ 503237 h 2311974"/>
                <a:gd name="connsiteX570" fmla="*/ 644951 w 1809181"/>
                <a:gd name="connsiteY570" fmla="*/ 471633 h 2311974"/>
                <a:gd name="connsiteX571" fmla="*/ 637837 w 1809181"/>
                <a:gd name="connsiteY571" fmla="*/ 464340 h 2311974"/>
                <a:gd name="connsiteX572" fmla="*/ 640208 w 1809181"/>
                <a:gd name="connsiteY572" fmla="*/ 444891 h 2311974"/>
                <a:gd name="connsiteX573" fmla="*/ 659178 w 1809181"/>
                <a:gd name="connsiteY573" fmla="*/ 444891 h 2311974"/>
                <a:gd name="connsiteX574" fmla="*/ 678147 w 1809181"/>
                <a:gd name="connsiteY574" fmla="*/ 430304 h 2311974"/>
                <a:gd name="connsiteX575" fmla="*/ 680518 w 1809181"/>
                <a:gd name="connsiteY575" fmla="*/ 427873 h 2311974"/>
                <a:gd name="connsiteX576" fmla="*/ 659178 w 1809181"/>
                <a:gd name="connsiteY576" fmla="*/ 423011 h 2311974"/>
                <a:gd name="connsiteX577" fmla="*/ 666291 w 1809181"/>
                <a:gd name="connsiteY577" fmla="*/ 405993 h 2311974"/>
                <a:gd name="connsiteX578" fmla="*/ 692374 w 1809181"/>
                <a:gd name="connsiteY578" fmla="*/ 408424 h 2311974"/>
                <a:gd name="connsiteX579" fmla="*/ 687631 w 1809181"/>
                <a:gd name="connsiteY579" fmla="*/ 388975 h 2311974"/>
                <a:gd name="connsiteX580" fmla="*/ 687631 w 1809181"/>
                <a:gd name="connsiteY580" fmla="*/ 374389 h 2311974"/>
                <a:gd name="connsiteX581" fmla="*/ 704229 w 1809181"/>
                <a:gd name="connsiteY581" fmla="*/ 374389 h 2311974"/>
                <a:gd name="connsiteX582" fmla="*/ 706600 w 1809181"/>
                <a:gd name="connsiteY582" fmla="*/ 367096 h 2311974"/>
                <a:gd name="connsiteX583" fmla="*/ 713714 w 1809181"/>
                <a:gd name="connsiteY583" fmla="*/ 364665 h 2311974"/>
                <a:gd name="connsiteX584" fmla="*/ 711343 w 1809181"/>
                <a:gd name="connsiteY584" fmla="*/ 347647 h 2311974"/>
                <a:gd name="connsiteX585" fmla="*/ 739796 w 1809181"/>
                <a:gd name="connsiteY585" fmla="*/ 337922 h 2311974"/>
                <a:gd name="connsiteX586" fmla="*/ 727941 w 1809181"/>
                <a:gd name="connsiteY586" fmla="*/ 333060 h 2311974"/>
                <a:gd name="connsiteX587" fmla="*/ 725569 w 1809181"/>
                <a:gd name="connsiteY587" fmla="*/ 311180 h 2311974"/>
                <a:gd name="connsiteX588" fmla="*/ 718456 w 1809181"/>
                <a:gd name="connsiteY588" fmla="*/ 308749 h 2311974"/>
                <a:gd name="connsiteX589" fmla="*/ 725569 w 1809181"/>
                <a:gd name="connsiteY589" fmla="*/ 299025 h 2311974"/>
                <a:gd name="connsiteX590" fmla="*/ 725569 w 1809181"/>
                <a:gd name="connsiteY590" fmla="*/ 296594 h 2311974"/>
                <a:gd name="connsiteX591" fmla="*/ 713714 w 1809181"/>
                <a:gd name="connsiteY591" fmla="*/ 291732 h 2311974"/>
                <a:gd name="connsiteX592" fmla="*/ 704229 w 1809181"/>
                <a:gd name="connsiteY592" fmla="*/ 299025 h 2311974"/>
                <a:gd name="connsiteX593" fmla="*/ 692374 w 1809181"/>
                <a:gd name="connsiteY593" fmla="*/ 282007 h 2311974"/>
                <a:gd name="connsiteX594" fmla="*/ 706600 w 1809181"/>
                <a:gd name="connsiteY594" fmla="*/ 255265 h 2311974"/>
                <a:gd name="connsiteX595" fmla="*/ 713714 w 1809181"/>
                <a:gd name="connsiteY595" fmla="*/ 267421 h 2311974"/>
                <a:gd name="connsiteX596" fmla="*/ 732683 w 1809181"/>
                <a:gd name="connsiteY596" fmla="*/ 240679 h 2311974"/>
                <a:gd name="connsiteX597" fmla="*/ 742167 w 1809181"/>
                <a:gd name="connsiteY597" fmla="*/ 240679 h 2311974"/>
                <a:gd name="connsiteX598" fmla="*/ 742167 w 1809181"/>
                <a:gd name="connsiteY598" fmla="*/ 233385 h 2311974"/>
                <a:gd name="connsiteX599" fmla="*/ 720827 w 1809181"/>
                <a:gd name="connsiteY599" fmla="*/ 218799 h 2311974"/>
                <a:gd name="connsiteX600" fmla="*/ 727941 w 1809181"/>
                <a:gd name="connsiteY600" fmla="*/ 199350 h 2311974"/>
                <a:gd name="connsiteX601" fmla="*/ 754023 w 1809181"/>
                <a:gd name="connsiteY601" fmla="*/ 199350 h 2311974"/>
                <a:gd name="connsiteX602" fmla="*/ 761137 w 1809181"/>
                <a:gd name="connsiteY602" fmla="*/ 192057 h 2311974"/>
                <a:gd name="connsiteX603" fmla="*/ 732683 w 1809181"/>
                <a:gd name="connsiteY603" fmla="*/ 150728 h 2311974"/>
                <a:gd name="connsiteX604" fmla="*/ 742167 w 1809181"/>
                <a:gd name="connsiteY604" fmla="*/ 131279 h 2311974"/>
                <a:gd name="connsiteX605" fmla="*/ 775363 w 1809181"/>
                <a:gd name="connsiteY605" fmla="*/ 116693 h 2311974"/>
                <a:gd name="connsiteX606" fmla="*/ 780106 w 1809181"/>
                <a:gd name="connsiteY606" fmla="*/ 131279 h 2311974"/>
                <a:gd name="connsiteX607" fmla="*/ 801446 w 1809181"/>
                <a:gd name="connsiteY607" fmla="*/ 116693 h 2311974"/>
                <a:gd name="connsiteX608" fmla="*/ 796704 w 1809181"/>
                <a:gd name="connsiteY608" fmla="*/ 109399 h 2311974"/>
                <a:gd name="connsiteX609" fmla="*/ 813302 w 1809181"/>
                <a:gd name="connsiteY609" fmla="*/ 102106 h 2311974"/>
                <a:gd name="connsiteX610" fmla="*/ 813302 w 1809181"/>
                <a:gd name="connsiteY610" fmla="*/ 94813 h 2311974"/>
                <a:gd name="connsiteX611" fmla="*/ 822786 w 1809181"/>
                <a:gd name="connsiteY611" fmla="*/ 87519 h 2311974"/>
                <a:gd name="connsiteX612" fmla="*/ 808559 w 1809181"/>
                <a:gd name="connsiteY612" fmla="*/ 53484 h 2311974"/>
                <a:gd name="connsiteX613" fmla="*/ 806188 w 1809181"/>
                <a:gd name="connsiteY613" fmla="*/ 7293 h 2311974"/>
                <a:gd name="connsiteX614" fmla="*/ 848869 w 1809181"/>
                <a:gd name="connsiteY614" fmla="*/ 17018 h 2311974"/>
                <a:gd name="connsiteX615" fmla="*/ 870209 w 1809181"/>
                <a:gd name="connsiteY615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30825 w 1809181"/>
                <a:gd name="connsiteY433" fmla="*/ 1548610 h 2311974"/>
                <a:gd name="connsiteX434" fmla="*/ 54537 w 1809181"/>
                <a:gd name="connsiteY434" fmla="*/ 1538885 h 2311974"/>
                <a:gd name="connsiteX435" fmla="*/ 85361 w 1809181"/>
                <a:gd name="connsiteY435" fmla="*/ 1548610 h 2311974"/>
                <a:gd name="connsiteX436" fmla="*/ 94846 w 1809181"/>
                <a:gd name="connsiteY436" fmla="*/ 1560765 h 2311974"/>
                <a:gd name="connsiteX437" fmla="*/ 99588 w 1809181"/>
                <a:gd name="connsiteY437" fmla="*/ 1570489 h 2311974"/>
                <a:gd name="connsiteX438" fmla="*/ 154124 w 1809181"/>
                <a:gd name="connsiteY438" fmla="*/ 1587507 h 2311974"/>
                <a:gd name="connsiteX439" fmla="*/ 154124 w 1809181"/>
                <a:gd name="connsiteY439" fmla="*/ 1570489 h 2311974"/>
                <a:gd name="connsiteX440" fmla="*/ 163609 w 1809181"/>
                <a:gd name="connsiteY440" fmla="*/ 1570489 h 2311974"/>
                <a:gd name="connsiteX441" fmla="*/ 173094 w 1809181"/>
                <a:gd name="connsiteY441" fmla="*/ 1553472 h 2311974"/>
                <a:gd name="connsiteX442" fmla="*/ 161238 w 1809181"/>
                <a:gd name="connsiteY442" fmla="*/ 1473246 h 2311974"/>
                <a:gd name="connsiteX443" fmla="*/ 168351 w 1809181"/>
                <a:gd name="connsiteY443" fmla="*/ 1478108 h 2311974"/>
                <a:gd name="connsiteX444" fmla="*/ 173094 w 1809181"/>
                <a:gd name="connsiteY444" fmla="*/ 1465952 h 2311974"/>
                <a:gd name="connsiteX445" fmla="*/ 180207 w 1809181"/>
                <a:gd name="connsiteY445" fmla="*/ 1470814 h 2311974"/>
                <a:gd name="connsiteX446" fmla="*/ 180207 w 1809181"/>
                <a:gd name="connsiteY446" fmla="*/ 1465952 h 2311974"/>
                <a:gd name="connsiteX447" fmla="*/ 194434 w 1809181"/>
                <a:gd name="connsiteY447" fmla="*/ 1465952 h 2311974"/>
                <a:gd name="connsiteX448" fmla="*/ 180207 w 1809181"/>
                <a:gd name="connsiteY448" fmla="*/ 1376002 h 2311974"/>
                <a:gd name="connsiteX449" fmla="*/ 161238 w 1809181"/>
                <a:gd name="connsiteY449" fmla="*/ 1380864 h 2311974"/>
                <a:gd name="connsiteX450" fmla="*/ 161238 w 1809181"/>
                <a:gd name="connsiteY450" fmla="*/ 1373571 h 2311974"/>
                <a:gd name="connsiteX451" fmla="*/ 135155 w 1809181"/>
                <a:gd name="connsiteY451" fmla="*/ 1373571 h 2311974"/>
                <a:gd name="connsiteX452" fmla="*/ 132784 w 1809181"/>
                <a:gd name="connsiteY452" fmla="*/ 1346829 h 2311974"/>
                <a:gd name="connsiteX453" fmla="*/ 132784 w 1809181"/>
                <a:gd name="connsiteY453" fmla="*/ 1334673 h 2311974"/>
                <a:gd name="connsiteX454" fmla="*/ 139898 w 1809181"/>
                <a:gd name="connsiteY454" fmla="*/ 1327380 h 2311974"/>
                <a:gd name="connsiteX455" fmla="*/ 135155 w 1809181"/>
                <a:gd name="connsiteY455" fmla="*/ 1305500 h 2311974"/>
                <a:gd name="connsiteX456" fmla="*/ 142269 w 1809181"/>
                <a:gd name="connsiteY456" fmla="*/ 1303069 h 2311974"/>
                <a:gd name="connsiteX457" fmla="*/ 139898 w 1809181"/>
                <a:gd name="connsiteY457" fmla="*/ 1298207 h 2311974"/>
                <a:gd name="connsiteX458" fmla="*/ 142269 w 1809181"/>
                <a:gd name="connsiteY458" fmla="*/ 1295775 h 2311974"/>
                <a:gd name="connsiteX459" fmla="*/ 149382 w 1809181"/>
                <a:gd name="connsiteY459" fmla="*/ 1295775 h 2311974"/>
                <a:gd name="connsiteX460" fmla="*/ 149382 w 1809181"/>
                <a:gd name="connsiteY460" fmla="*/ 1276327 h 2311974"/>
                <a:gd name="connsiteX461" fmla="*/ 142269 w 1809181"/>
                <a:gd name="connsiteY461" fmla="*/ 1276327 h 2311974"/>
                <a:gd name="connsiteX462" fmla="*/ 142269 w 1809181"/>
                <a:gd name="connsiteY462" fmla="*/ 1247154 h 2311974"/>
                <a:gd name="connsiteX463" fmla="*/ 154124 w 1809181"/>
                <a:gd name="connsiteY463" fmla="*/ 1242291 h 2311974"/>
                <a:gd name="connsiteX464" fmla="*/ 149382 w 1809181"/>
                <a:gd name="connsiteY464" fmla="*/ 1220411 h 2311974"/>
                <a:gd name="connsiteX465" fmla="*/ 180207 w 1809181"/>
                <a:gd name="connsiteY465" fmla="*/ 1215549 h 2311974"/>
                <a:gd name="connsiteX466" fmla="*/ 175465 w 1809181"/>
                <a:gd name="connsiteY466" fmla="*/ 1198532 h 2311974"/>
                <a:gd name="connsiteX467" fmla="*/ 161238 w 1809181"/>
                <a:gd name="connsiteY467" fmla="*/ 1193669 h 2311974"/>
                <a:gd name="connsiteX468" fmla="*/ 154124 w 1809181"/>
                <a:gd name="connsiteY468" fmla="*/ 1179083 h 2311974"/>
                <a:gd name="connsiteX469" fmla="*/ 132784 w 1809181"/>
                <a:gd name="connsiteY469" fmla="*/ 1179083 h 2311974"/>
                <a:gd name="connsiteX470" fmla="*/ 128042 w 1809181"/>
                <a:gd name="connsiteY470" fmla="*/ 1157203 h 2311974"/>
                <a:gd name="connsiteX471" fmla="*/ 118557 w 1809181"/>
                <a:gd name="connsiteY471" fmla="*/ 1157203 h 2311974"/>
                <a:gd name="connsiteX472" fmla="*/ 99588 w 1809181"/>
                <a:gd name="connsiteY472" fmla="*/ 1157203 h 2311974"/>
                <a:gd name="connsiteX473" fmla="*/ 94846 w 1809181"/>
                <a:gd name="connsiteY473" fmla="*/ 1132892 h 2311974"/>
                <a:gd name="connsiteX474" fmla="*/ 87732 w 1809181"/>
                <a:gd name="connsiteY474" fmla="*/ 1115874 h 2311974"/>
                <a:gd name="connsiteX475" fmla="*/ 85361 w 1809181"/>
                <a:gd name="connsiteY475" fmla="*/ 1084270 h 2311974"/>
                <a:gd name="connsiteX476" fmla="*/ 92475 w 1809181"/>
                <a:gd name="connsiteY476" fmla="*/ 1084270 h 2311974"/>
                <a:gd name="connsiteX477" fmla="*/ 94846 w 1809181"/>
                <a:gd name="connsiteY477" fmla="*/ 1074546 h 2311974"/>
                <a:gd name="connsiteX478" fmla="*/ 85361 w 1809181"/>
                <a:gd name="connsiteY478" fmla="*/ 1047803 h 2311974"/>
                <a:gd name="connsiteX479" fmla="*/ 80619 w 1809181"/>
                <a:gd name="connsiteY479" fmla="*/ 1025924 h 2311974"/>
                <a:gd name="connsiteX480" fmla="*/ 73506 w 1809181"/>
                <a:gd name="connsiteY480" fmla="*/ 1025924 h 2311974"/>
                <a:gd name="connsiteX481" fmla="*/ 71134 w 1809181"/>
                <a:gd name="connsiteY481" fmla="*/ 1021061 h 2311974"/>
                <a:gd name="connsiteX482" fmla="*/ 85361 w 1809181"/>
                <a:gd name="connsiteY482" fmla="*/ 999182 h 2311974"/>
                <a:gd name="connsiteX483" fmla="*/ 99588 w 1809181"/>
                <a:gd name="connsiteY483" fmla="*/ 1004044 h 2311974"/>
                <a:gd name="connsiteX484" fmla="*/ 101959 w 1809181"/>
                <a:gd name="connsiteY484" fmla="*/ 1011337 h 2311974"/>
                <a:gd name="connsiteX485" fmla="*/ 113815 w 1809181"/>
                <a:gd name="connsiteY485" fmla="*/ 1018630 h 2311974"/>
                <a:gd name="connsiteX486" fmla="*/ 132784 w 1809181"/>
                <a:gd name="connsiteY486" fmla="*/ 1018630 h 2311974"/>
                <a:gd name="connsiteX487" fmla="*/ 135155 w 1809181"/>
                <a:gd name="connsiteY487" fmla="*/ 1025924 h 2311974"/>
                <a:gd name="connsiteX488" fmla="*/ 147011 w 1809181"/>
                <a:gd name="connsiteY488" fmla="*/ 1021061 h 2311974"/>
                <a:gd name="connsiteX489" fmla="*/ 154124 w 1809181"/>
                <a:gd name="connsiteY489" fmla="*/ 1004044 h 2311974"/>
                <a:gd name="connsiteX490" fmla="*/ 208661 w 1809181"/>
                <a:gd name="connsiteY490" fmla="*/ 1006475 h 2311974"/>
                <a:gd name="connsiteX491" fmla="*/ 241857 w 1809181"/>
                <a:gd name="connsiteY491" fmla="*/ 1040510 h 2311974"/>
                <a:gd name="connsiteX492" fmla="*/ 244228 w 1809181"/>
                <a:gd name="connsiteY492" fmla="*/ 1028355 h 2311974"/>
                <a:gd name="connsiteX493" fmla="*/ 237114 w 1809181"/>
                <a:gd name="connsiteY493" fmla="*/ 1028355 h 2311974"/>
                <a:gd name="connsiteX494" fmla="*/ 234743 w 1809181"/>
                <a:gd name="connsiteY494" fmla="*/ 1021061 h 2311974"/>
                <a:gd name="connsiteX495" fmla="*/ 222888 w 1809181"/>
                <a:gd name="connsiteY495" fmla="*/ 1011337 h 2311974"/>
                <a:gd name="connsiteX496" fmla="*/ 227630 w 1809181"/>
                <a:gd name="connsiteY496" fmla="*/ 1004044 h 2311974"/>
                <a:gd name="connsiteX497" fmla="*/ 234743 w 1809181"/>
                <a:gd name="connsiteY497" fmla="*/ 1004044 h 2311974"/>
                <a:gd name="connsiteX498" fmla="*/ 237114 w 1809181"/>
                <a:gd name="connsiteY498" fmla="*/ 991888 h 2311974"/>
                <a:gd name="connsiteX499" fmla="*/ 256084 w 1809181"/>
                <a:gd name="connsiteY499" fmla="*/ 991888 h 2311974"/>
                <a:gd name="connsiteX500" fmla="*/ 258455 w 1809181"/>
                <a:gd name="connsiteY500" fmla="*/ 977302 h 2311974"/>
                <a:gd name="connsiteX501" fmla="*/ 265568 w 1809181"/>
                <a:gd name="connsiteY501" fmla="*/ 979733 h 2311974"/>
                <a:gd name="connsiteX502" fmla="*/ 275053 w 1809181"/>
                <a:gd name="connsiteY502" fmla="*/ 965146 h 2311974"/>
                <a:gd name="connsiteX503" fmla="*/ 296393 w 1809181"/>
                <a:gd name="connsiteY503" fmla="*/ 970008 h 2311974"/>
                <a:gd name="connsiteX504" fmla="*/ 296393 w 1809181"/>
                <a:gd name="connsiteY504" fmla="*/ 977302 h 2311974"/>
                <a:gd name="connsiteX505" fmla="*/ 317733 w 1809181"/>
                <a:gd name="connsiteY505" fmla="*/ 991888 h 2311974"/>
                <a:gd name="connsiteX506" fmla="*/ 317733 w 1809181"/>
                <a:gd name="connsiteY506" fmla="*/ 943266 h 2311974"/>
                <a:gd name="connsiteX507" fmla="*/ 329589 w 1809181"/>
                <a:gd name="connsiteY507" fmla="*/ 935973 h 2311974"/>
                <a:gd name="connsiteX508" fmla="*/ 336702 w 1809181"/>
                <a:gd name="connsiteY508" fmla="*/ 921386 h 2311974"/>
                <a:gd name="connsiteX509" fmla="*/ 353300 w 1809181"/>
                <a:gd name="connsiteY509" fmla="*/ 921386 h 2311974"/>
                <a:gd name="connsiteX510" fmla="*/ 358043 w 1809181"/>
                <a:gd name="connsiteY510" fmla="*/ 909231 h 2311974"/>
                <a:gd name="connsiteX511" fmla="*/ 386496 w 1809181"/>
                <a:gd name="connsiteY511" fmla="*/ 909231 h 2311974"/>
                <a:gd name="connsiteX512" fmla="*/ 386496 w 1809181"/>
                <a:gd name="connsiteY512" fmla="*/ 899507 h 2311974"/>
                <a:gd name="connsiteX513" fmla="*/ 374641 w 1809181"/>
                <a:gd name="connsiteY513" fmla="*/ 894644 h 2311974"/>
                <a:gd name="connsiteX514" fmla="*/ 384125 w 1809181"/>
                <a:gd name="connsiteY514" fmla="*/ 882489 h 2311974"/>
                <a:gd name="connsiteX515" fmla="*/ 367527 w 1809181"/>
                <a:gd name="connsiteY515" fmla="*/ 872764 h 2311974"/>
                <a:gd name="connsiteX516" fmla="*/ 374641 w 1809181"/>
                <a:gd name="connsiteY516" fmla="*/ 865471 h 2311974"/>
                <a:gd name="connsiteX517" fmla="*/ 379383 w 1809181"/>
                <a:gd name="connsiteY517" fmla="*/ 867902 h 2311974"/>
                <a:gd name="connsiteX518" fmla="*/ 384125 w 1809181"/>
                <a:gd name="connsiteY518" fmla="*/ 860609 h 2311974"/>
                <a:gd name="connsiteX519" fmla="*/ 379383 w 1809181"/>
                <a:gd name="connsiteY519" fmla="*/ 860609 h 2311974"/>
                <a:gd name="connsiteX520" fmla="*/ 391239 w 1809181"/>
                <a:gd name="connsiteY520" fmla="*/ 853316 h 2311974"/>
                <a:gd name="connsiteX521" fmla="*/ 393610 w 1809181"/>
                <a:gd name="connsiteY521" fmla="*/ 846022 h 2311974"/>
                <a:gd name="connsiteX522" fmla="*/ 400723 w 1809181"/>
                <a:gd name="connsiteY522" fmla="*/ 858178 h 2311974"/>
                <a:gd name="connsiteX523" fmla="*/ 407837 w 1809181"/>
                <a:gd name="connsiteY523" fmla="*/ 853316 h 2311974"/>
                <a:gd name="connsiteX524" fmla="*/ 407837 w 1809181"/>
                <a:gd name="connsiteY524" fmla="*/ 831436 h 2311974"/>
                <a:gd name="connsiteX525" fmla="*/ 414950 w 1809181"/>
                <a:gd name="connsiteY525" fmla="*/ 831436 h 2311974"/>
                <a:gd name="connsiteX526" fmla="*/ 414950 w 1809181"/>
                <a:gd name="connsiteY526" fmla="*/ 811987 h 2311974"/>
                <a:gd name="connsiteX527" fmla="*/ 422063 w 1809181"/>
                <a:gd name="connsiteY527" fmla="*/ 809556 h 2311974"/>
                <a:gd name="connsiteX528" fmla="*/ 429177 w 1809181"/>
                <a:gd name="connsiteY528" fmla="*/ 802263 h 2311974"/>
                <a:gd name="connsiteX529" fmla="*/ 445775 w 1809181"/>
                <a:gd name="connsiteY529" fmla="*/ 804694 h 2311974"/>
                <a:gd name="connsiteX530" fmla="*/ 445775 w 1809181"/>
                <a:gd name="connsiteY530" fmla="*/ 809556 h 2311974"/>
                <a:gd name="connsiteX531" fmla="*/ 452888 w 1809181"/>
                <a:gd name="connsiteY531" fmla="*/ 804694 h 2311974"/>
                <a:gd name="connsiteX532" fmla="*/ 460002 w 1809181"/>
                <a:gd name="connsiteY532" fmla="*/ 804694 h 2311974"/>
                <a:gd name="connsiteX533" fmla="*/ 460002 w 1809181"/>
                <a:gd name="connsiteY533" fmla="*/ 802263 h 2311974"/>
                <a:gd name="connsiteX534" fmla="*/ 474229 w 1809181"/>
                <a:gd name="connsiteY534" fmla="*/ 797400 h 2311974"/>
                <a:gd name="connsiteX535" fmla="*/ 469486 w 1809181"/>
                <a:gd name="connsiteY535" fmla="*/ 777952 h 2311974"/>
                <a:gd name="connsiteX536" fmla="*/ 462373 w 1809181"/>
                <a:gd name="connsiteY536" fmla="*/ 770658 h 2311974"/>
                <a:gd name="connsiteX537" fmla="*/ 467115 w 1809181"/>
                <a:gd name="connsiteY537" fmla="*/ 768227 h 2311974"/>
                <a:gd name="connsiteX538" fmla="*/ 493198 w 1809181"/>
                <a:gd name="connsiteY538" fmla="*/ 763365 h 2311974"/>
                <a:gd name="connsiteX539" fmla="*/ 535878 w 1809181"/>
                <a:gd name="connsiteY539" fmla="*/ 741485 h 2311974"/>
                <a:gd name="connsiteX540" fmla="*/ 524023 w 1809181"/>
                <a:gd name="connsiteY540" fmla="*/ 726899 h 2311974"/>
                <a:gd name="connsiteX541" fmla="*/ 469486 w 1809181"/>
                <a:gd name="connsiteY541" fmla="*/ 705019 h 2311974"/>
                <a:gd name="connsiteX542" fmla="*/ 493198 w 1809181"/>
                <a:gd name="connsiteY542" fmla="*/ 680708 h 2311974"/>
                <a:gd name="connsiteX543" fmla="*/ 500311 w 1809181"/>
                <a:gd name="connsiteY543" fmla="*/ 673414 h 2311974"/>
                <a:gd name="connsiteX544" fmla="*/ 528765 w 1809181"/>
                <a:gd name="connsiteY544" fmla="*/ 670983 h 2311974"/>
                <a:gd name="connsiteX545" fmla="*/ 616497 w 1809181"/>
                <a:gd name="connsiteY545" fmla="*/ 692863 h 2311974"/>
                <a:gd name="connsiteX546" fmla="*/ 630724 w 1809181"/>
                <a:gd name="connsiteY546" fmla="*/ 688001 h 2311974"/>
                <a:gd name="connsiteX547" fmla="*/ 630724 w 1809181"/>
                <a:gd name="connsiteY547" fmla="*/ 695294 h 2311974"/>
                <a:gd name="connsiteX548" fmla="*/ 640208 w 1809181"/>
                <a:gd name="connsiteY548" fmla="*/ 695294 h 2311974"/>
                <a:gd name="connsiteX549" fmla="*/ 644951 w 1809181"/>
                <a:gd name="connsiteY549" fmla="*/ 678277 h 2311974"/>
                <a:gd name="connsiteX550" fmla="*/ 652064 w 1809181"/>
                <a:gd name="connsiteY550" fmla="*/ 666121 h 2311974"/>
                <a:gd name="connsiteX551" fmla="*/ 663920 w 1809181"/>
                <a:gd name="connsiteY551" fmla="*/ 688001 h 2311974"/>
                <a:gd name="connsiteX552" fmla="*/ 671033 w 1809181"/>
                <a:gd name="connsiteY552" fmla="*/ 685570 h 2311974"/>
                <a:gd name="connsiteX553" fmla="*/ 685260 w 1809181"/>
                <a:gd name="connsiteY553" fmla="*/ 700156 h 2311974"/>
                <a:gd name="connsiteX554" fmla="*/ 685260 w 1809181"/>
                <a:gd name="connsiteY554" fmla="*/ 700156 h 2311974"/>
                <a:gd name="connsiteX555" fmla="*/ 671033 w 1809181"/>
                <a:gd name="connsiteY555" fmla="*/ 685570 h 2311974"/>
                <a:gd name="connsiteX556" fmla="*/ 663920 w 1809181"/>
                <a:gd name="connsiteY556" fmla="*/ 688001 h 2311974"/>
                <a:gd name="connsiteX557" fmla="*/ 652064 w 1809181"/>
                <a:gd name="connsiteY557" fmla="*/ 666121 h 2311974"/>
                <a:gd name="connsiteX558" fmla="*/ 652064 w 1809181"/>
                <a:gd name="connsiteY558" fmla="*/ 658827 h 2311974"/>
                <a:gd name="connsiteX559" fmla="*/ 673404 w 1809181"/>
                <a:gd name="connsiteY559" fmla="*/ 646672 h 2311974"/>
                <a:gd name="connsiteX560" fmla="*/ 666291 w 1809181"/>
                <a:gd name="connsiteY560" fmla="*/ 639379 h 2311974"/>
                <a:gd name="connsiteX561" fmla="*/ 697116 w 1809181"/>
                <a:gd name="connsiteY561" fmla="*/ 629654 h 2311974"/>
                <a:gd name="connsiteX562" fmla="*/ 692374 w 1809181"/>
                <a:gd name="connsiteY562" fmla="*/ 615068 h 2311974"/>
                <a:gd name="connsiteX563" fmla="*/ 659178 w 1809181"/>
                <a:gd name="connsiteY563" fmla="*/ 610205 h 2311974"/>
                <a:gd name="connsiteX564" fmla="*/ 656806 w 1809181"/>
                <a:gd name="connsiteY564" fmla="*/ 595619 h 2311974"/>
                <a:gd name="connsiteX565" fmla="*/ 666291 w 1809181"/>
                <a:gd name="connsiteY565" fmla="*/ 534841 h 2311974"/>
                <a:gd name="connsiteX566" fmla="*/ 656806 w 1809181"/>
                <a:gd name="connsiteY566" fmla="*/ 525117 h 2311974"/>
                <a:gd name="connsiteX567" fmla="*/ 656806 w 1809181"/>
                <a:gd name="connsiteY567" fmla="*/ 503237 h 2311974"/>
                <a:gd name="connsiteX568" fmla="*/ 640208 w 1809181"/>
                <a:gd name="connsiteY568" fmla="*/ 503237 h 2311974"/>
                <a:gd name="connsiteX569" fmla="*/ 644951 w 1809181"/>
                <a:gd name="connsiteY569" fmla="*/ 471633 h 2311974"/>
                <a:gd name="connsiteX570" fmla="*/ 637837 w 1809181"/>
                <a:gd name="connsiteY570" fmla="*/ 464340 h 2311974"/>
                <a:gd name="connsiteX571" fmla="*/ 640208 w 1809181"/>
                <a:gd name="connsiteY571" fmla="*/ 444891 h 2311974"/>
                <a:gd name="connsiteX572" fmla="*/ 659178 w 1809181"/>
                <a:gd name="connsiteY572" fmla="*/ 444891 h 2311974"/>
                <a:gd name="connsiteX573" fmla="*/ 678147 w 1809181"/>
                <a:gd name="connsiteY573" fmla="*/ 430304 h 2311974"/>
                <a:gd name="connsiteX574" fmla="*/ 680518 w 1809181"/>
                <a:gd name="connsiteY574" fmla="*/ 427873 h 2311974"/>
                <a:gd name="connsiteX575" fmla="*/ 659178 w 1809181"/>
                <a:gd name="connsiteY575" fmla="*/ 423011 h 2311974"/>
                <a:gd name="connsiteX576" fmla="*/ 666291 w 1809181"/>
                <a:gd name="connsiteY576" fmla="*/ 405993 h 2311974"/>
                <a:gd name="connsiteX577" fmla="*/ 692374 w 1809181"/>
                <a:gd name="connsiteY577" fmla="*/ 408424 h 2311974"/>
                <a:gd name="connsiteX578" fmla="*/ 687631 w 1809181"/>
                <a:gd name="connsiteY578" fmla="*/ 388975 h 2311974"/>
                <a:gd name="connsiteX579" fmla="*/ 687631 w 1809181"/>
                <a:gd name="connsiteY579" fmla="*/ 374389 h 2311974"/>
                <a:gd name="connsiteX580" fmla="*/ 704229 w 1809181"/>
                <a:gd name="connsiteY580" fmla="*/ 374389 h 2311974"/>
                <a:gd name="connsiteX581" fmla="*/ 706600 w 1809181"/>
                <a:gd name="connsiteY581" fmla="*/ 367096 h 2311974"/>
                <a:gd name="connsiteX582" fmla="*/ 713714 w 1809181"/>
                <a:gd name="connsiteY582" fmla="*/ 364665 h 2311974"/>
                <a:gd name="connsiteX583" fmla="*/ 711343 w 1809181"/>
                <a:gd name="connsiteY583" fmla="*/ 347647 h 2311974"/>
                <a:gd name="connsiteX584" fmla="*/ 739796 w 1809181"/>
                <a:gd name="connsiteY584" fmla="*/ 337922 h 2311974"/>
                <a:gd name="connsiteX585" fmla="*/ 727941 w 1809181"/>
                <a:gd name="connsiteY585" fmla="*/ 333060 h 2311974"/>
                <a:gd name="connsiteX586" fmla="*/ 725569 w 1809181"/>
                <a:gd name="connsiteY586" fmla="*/ 311180 h 2311974"/>
                <a:gd name="connsiteX587" fmla="*/ 718456 w 1809181"/>
                <a:gd name="connsiteY587" fmla="*/ 308749 h 2311974"/>
                <a:gd name="connsiteX588" fmla="*/ 725569 w 1809181"/>
                <a:gd name="connsiteY588" fmla="*/ 299025 h 2311974"/>
                <a:gd name="connsiteX589" fmla="*/ 725569 w 1809181"/>
                <a:gd name="connsiteY589" fmla="*/ 296594 h 2311974"/>
                <a:gd name="connsiteX590" fmla="*/ 713714 w 1809181"/>
                <a:gd name="connsiteY590" fmla="*/ 291732 h 2311974"/>
                <a:gd name="connsiteX591" fmla="*/ 704229 w 1809181"/>
                <a:gd name="connsiteY591" fmla="*/ 299025 h 2311974"/>
                <a:gd name="connsiteX592" fmla="*/ 692374 w 1809181"/>
                <a:gd name="connsiteY592" fmla="*/ 282007 h 2311974"/>
                <a:gd name="connsiteX593" fmla="*/ 706600 w 1809181"/>
                <a:gd name="connsiteY593" fmla="*/ 255265 h 2311974"/>
                <a:gd name="connsiteX594" fmla="*/ 713714 w 1809181"/>
                <a:gd name="connsiteY594" fmla="*/ 267421 h 2311974"/>
                <a:gd name="connsiteX595" fmla="*/ 732683 w 1809181"/>
                <a:gd name="connsiteY595" fmla="*/ 240679 h 2311974"/>
                <a:gd name="connsiteX596" fmla="*/ 742167 w 1809181"/>
                <a:gd name="connsiteY596" fmla="*/ 240679 h 2311974"/>
                <a:gd name="connsiteX597" fmla="*/ 742167 w 1809181"/>
                <a:gd name="connsiteY597" fmla="*/ 233385 h 2311974"/>
                <a:gd name="connsiteX598" fmla="*/ 720827 w 1809181"/>
                <a:gd name="connsiteY598" fmla="*/ 218799 h 2311974"/>
                <a:gd name="connsiteX599" fmla="*/ 727941 w 1809181"/>
                <a:gd name="connsiteY599" fmla="*/ 199350 h 2311974"/>
                <a:gd name="connsiteX600" fmla="*/ 754023 w 1809181"/>
                <a:gd name="connsiteY600" fmla="*/ 199350 h 2311974"/>
                <a:gd name="connsiteX601" fmla="*/ 761137 w 1809181"/>
                <a:gd name="connsiteY601" fmla="*/ 192057 h 2311974"/>
                <a:gd name="connsiteX602" fmla="*/ 732683 w 1809181"/>
                <a:gd name="connsiteY602" fmla="*/ 150728 h 2311974"/>
                <a:gd name="connsiteX603" fmla="*/ 742167 w 1809181"/>
                <a:gd name="connsiteY603" fmla="*/ 131279 h 2311974"/>
                <a:gd name="connsiteX604" fmla="*/ 775363 w 1809181"/>
                <a:gd name="connsiteY604" fmla="*/ 116693 h 2311974"/>
                <a:gd name="connsiteX605" fmla="*/ 780106 w 1809181"/>
                <a:gd name="connsiteY605" fmla="*/ 131279 h 2311974"/>
                <a:gd name="connsiteX606" fmla="*/ 801446 w 1809181"/>
                <a:gd name="connsiteY606" fmla="*/ 116693 h 2311974"/>
                <a:gd name="connsiteX607" fmla="*/ 796704 w 1809181"/>
                <a:gd name="connsiteY607" fmla="*/ 109399 h 2311974"/>
                <a:gd name="connsiteX608" fmla="*/ 813302 w 1809181"/>
                <a:gd name="connsiteY608" fmla="*/ 102106 h 2311974"/>
                <a:gd name="connsiteX609" fmla="*/ 813302 w 1809181"/>
                <a:gd name="connsiteY609" fmla="*/ 94813 h 2311974"/>
                <a:gd name="connsiteX610" fmla="*/ 822786 w 1809181"/>
                <a:gd name="connsiteY610" fmla="*/ 87519 h 2311974"/>
                <a:gd name="connsiteX611" fmla="*/ 808559 w 1809181"/>
                <a:gd name="connsiteY611" fmla="*/ 53484 h 2311974"/>
                <a:gd name="connsiteX612" fmla="*/ 806188 w 1809181"/>
                <a:gd name="connsiteY612" fmla="*/ 7293 h 2311974"/>
                <a:gd name="connsiteX613" fmla="*/ 848869 w 1809181"/>
                <a:gd name="connsiteY613" fmla="*/ 17018 h 2311974"/>
                <a:gd name="connsiteX614" fmla="*/ 870209 w 1809181"/>
                <a:gd name="connsiteY614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18969 w 1809181"/>
                <a:gd name="connsiteY432" fmla="*/ 1570489 h 2311974"/>
                <a:gd name="connsiteX433" fmla="*/ 54537 w 1809181"/>
                <a:gd name="connsiteY433" fmla="*/ 1538885 h 2311974"/>
                <a:gd name="connsiteX434" fmla="*/ 85361 w 1809181"/>
                <a:gd name="connsiteY434" fmla="*/ 1548610 h 2311974"/>
                <a:gd name="connsiteX435" fmla="*/ 94846 w 1809181"/>
                <a:gd name="connsiteY435" fmla="*/ 1560765 h 2311974"/>
                <a:gd name="connsiteX436" fmla="*/ 99588 w 1809181"/>
                <a:gd name="connsiteY436" fmla="*/ 1570489 h 2311974"/>
                <a:gd name="connsiteX437" fmla="*/ 154124 w 1809181"/>
                <a:gd name="connsiteY437" fmla="*/ 1587507 h 2311974"/>
                <a:gd name="connsiteX438" fmla="*/ 154124 w 1809181"/>
                <a:gd name="connsiteY438" fmla="*/ 1570489 h 2311974"/>
                <a:gd name="connsiteX439" fmla="*/ 163609 w 1809181"/>
                <a:gd name="connsiteY439" fmla="*/ 1570489 h 2311974"/>
                <a:gd name="connsiteX440" fmla="*/ 173094 w 1809181"/>
                <a:gd name="connsiteY440" fmla="*/ 1553472 h 2311974"/>
                <a:gd name="connsiteX441" fmla="*/ 161238 w 1809181"/>
                <a:gd name="connsiteY441" fmla="*/ 1473246 h 2311974"/>
                <a:gd name="connsiteX442" fmla="*/ 168351 w 1809181"/>
                <a:gd name="connsiteY442" fmla="*/ 1478108 h 2311974"/>
                <a:gd name="connsiteX443" fmla="*/ 173094 w 1809181"/>
                <a:gd name="connsiteY443" fmla="*/ 1465952 h 2311974"/>
                <a:gd name="connsiteX444" fmla="*/ 180207 w 1809181"/>
                <a:gd name="connsiteY444" fmla="*/ 1470814 h 2311974"/>
                <a:gd name="connsiteX445" fmla="*/ 180207 w 1809181"/>
                <a:gd name="connsiteY445" fmla="*/ 1465952 h 2311974"/>
                <a:gd name="connsiteX446" fmla="*/ 194434 w 1809181"/>
                <a:gd name="connsiteY446" fmla="*/ 1465952 h 2311974"/>
                <a:gd name="connsiteX447" fmla="*/ 180207 w 1809181"/>
                <a:gd name="connsiteY447" fmla="*/ 1376002 h 2311974"/>
                <a:gd name="connsiteX448" fmla="*/ 161238 w 1809181"/>
                <a:gd name="connsiteY448" fmla="*/ 1380864 h 2311974"/>
                <a:gd name="connsiteX449" fmla="*/ 161238 w 1809181"/>
                <a:gd name="connsiteY449" fmla="*/ 1373571 h 2311974"/>
                <a:gd name="connsiteX450" fmla="*/ 135155 w 1809181"/>
                <a:gd name="connsiteY450" fmla="*/ 1373571 h 2311974"/>
                <a:gd name="connsiteX451" fmla="*/ 132784 w 1809181"/>
                <a:gd name="connsiteY451" fmla="*/ 1346829 h 2311974"/>
                <a:gd name="connsiteX452" fmla="*/ 132784 w 1809181"/>
                <a:gd name="connsiteY452" fmla="*/ 1334673 h 2311974"/>
                <a:gd name="connsiteX453" fmla="*/ 139898 w 1809181"/>
                <a:gd name="connsiteY453" fmla="*/ 1327380 h 2311974"/>
                <a:gd name="connsiteX454" fmla="*/ 135155 w 1809181"/>
                <a:gd name="connsiteY454" fmla="*/ 1305500 h 2311974"/>
                <a:gd name="connsiteX455" fmla="*/ 142269 w 1809181"/>
                <a:gd name="connsiteY455" fmla="*/ 1303069 h 2311974"/>
                <a:gd name="connsiteX456" fmla="*/ 139898 w 1809181"/>
                <a:gd name="connsiteY456" fmla="*/ 1298207 h 2311974"/>
                <a:gd name="connsiteX457" fmla="*/ 142269 w 1809181"/>
                <a:gd name="connsiteY457" fmla="*/ 1295775 h 2311974"/>
                <a:gd name="connsiteX458" fmla="*/ 149382 w 1809181"/>
                <a:gd name="connsiteY458" fmla="*/ 1295775 h 2311974"/>
                <a:gd name="connsiteX459" fmla="*/ 149382 w 1809181"/>
                <a:gd name="connsiteY459" fmla="*/ 1276327 h 2311974"/>
                <a:gd name="connsiteX460" fmla="*/ 142269 w 1809181"/>
                <a:gd name="connsiteY460" fmla="*/ 1276327 h 2311974"/>
                <a:gd name="connsiteX461" fmla="*/ 142269 w 1809181"/>
                <a:gd name="connsiteY461" fmla="*/ 1247154 h 2311974"/>
                <a:gd name="connsiteX462" fmla="*/ 154124 w 1809181"/>
                <a:gd name="connsiteY462" fmla="*/ 1242291 h 2311974"/>
                <a:gd name="connsiteX463" fmla="*/ 149382 w 1809181"/>
                <a:gd name="connsiteY463" fmla="*/ 1220411 h 2311974"/>
                <a:gd name="connsiteX464" fmla="*/ 180207 w 1809181"/>
                <a:gd name="connsiteY464" fmla="*/ 1215549 h 2311974"/>
                <a:gd name="connsiteX465" fmla="*/ 175465 w 1809181"/>
                <a:gd name="connsiteY465" fmla="*/ 1198532 h 2311974"/>
                <a:gd name="connsiteX466" fmla="*/ 161238 w 1809181"/>
                <a:gd name="connsiteY466" fmla="*/ 1193669 h 2311974"/>
                <a:gd name="connsiteX467" fmla="*/ 154124 w 1809181"/>
                <a:gd name="connsiteY467" fmla="*/ 1179083 h 2311974"/>
                <a:gd name="connsiteX468" fmla="*/ 132784 w 1809181"/>
                <a:gd name="connsiteY468" fmla="*/ 1179083 h 2311974"/>
                <a:gd name="connsiteX469" fmla="*/ 128042 w 1809181"/>
                <a:gd name="connsiteY469" fmla="*/ 1157203 h 2311974"/>
                <a:gd name="connsiteX470" fmla="*/ 118557 w 1809181"/>
                <a:gd name="connsiteY470" fmla="*/ 1157203 h 2311974"/>
                <a:gd name="connsiteX471" fmla="*/ 99588 w 1809181"/>
                <a:gd name="connsiteY471" fmla="*/ 1157203 h 2311974"/>
                <a:gd name="connsiteX472" fmla="*/ 94846 w 1809181"/>
                <a:gd name="connsiteY472" fmla="*/ 1132892 h 2311974"/>
                <a:gd name="connsiteX473" fmla="*/ 87732 w 1809181"/>
                <a:gd name="connsiteY473" fmla="*/ 1115874 h 2311974"/>
                <a:gd name="connsiteX474" fmla="*/ 85361 w 1809181"/>
                <a:gd name="connsiteY474" fmla="*/ 1084270 h 2311974"/>
                <a:gd name="connsiteX475" fmla="*/ 92475 w 1809181"/>
                <a:gd name="connsiteY475" fmla="*/ 1084270 h 2311974"/>
                <a:gd name="connsiteX476" fmla="*/ 94846 w 1809181"/>
                <a:gd name="connsiteY476" fmla="*/ 1074546 h 2311974"/>
                <a:gd name="connsiteX477" fmla="*/ 85361 w 1809181"/>
                <a:gd name="connsiteY477" fmla="*/ 1047803 h 2311974"/>
                <a:gd name="connsiteX478" fmla="*/ 80619 w 1809181"/>
                <a:gd name="connsiteY478" fmla="*/ 1025924 h 2311974"/>
                <a:gd name="connsiteX479" fmla="*/ 73506 w 1809181"/>
                <a:gd name="connsiteY479" fmla="*/ 1025924 h 2311974"/>
                <a:gd name="connsiteX480" fmla="*/ 71134 w 1809181"/>
                <a:gd name="connsiteY480" fmla="*/ 1021061 h 2311974"/>
                <a:gd name="connsiteX481" fmla="*/ 85361 w 1809181"/>
                <a:gd name="connsiteY481" fmla="*/ 999182 h 2311974"/>
                <a:gd name="connsiteX482" fmla="*/ 99588 w 1809181"/>
                <a:gd name="connsiteY482" fmla="*/ 1004044 h 2311974"/>
                <a:gd name="connsiteX483" fmla="*/ 101959 w 1809181"/>
                <a:gd name="connsiteY483" fmla="*/ 1011337 h 2311974"/>
                <a:gd name="connsiteX484" fmla="*/ 113815 w 1809181"/>
                <a:gd name="connsiteY484" fmla="*/ 1018630 h 2311974"/>
                <a:gd name="connsiteX485" fmla="*/ 132784 w 1809181"/>
                <a:gd name="connsiteY485" fmla="*/ 1018630 h 2311974"/>
                <a:gd name="connsiteX486" fmla="*/ 135155 w 1809181"/>
                <a:gd name="connsiteY486" fmla="*/ 1025924 h 2311974"/>
                <a:gd name="connsiteX487" fmla="*/ 147011 w 1809181"/>
                <a:gd name="connsiteY487" fmla="*/ 1021061 h 2311974"/>
                <a:gd name="connsiteX488" fmla="*/ 154124 w 1809181"/>
                <a:gd name="connsiteY488" fmla="*/ 1004044 h 2311974"/>
                <a:gd name="connsiteX489" fmla="*/ 208661 w 1809181"/>
                <a:gd name="connsiteY489" fmla="*/ 1006475 h 2311974"/>
                <a:gd name="connsiteX490" fmla="*/ 241857 w 1809181"/>
                <a:gd name="connsiteY490" fmla="*/ 1040510 h 2311974"/>
                <a:gd name="connsiteX491" fmla="*/ 244228 w 1809181"/>
                <a:gd name="connsiteY491" fmla="*/ 1028355 h 2311974"/>
                <a:gd name="connsiteX492" fmla="*/ 237114 w 1809181"/>
                <a:gd name="connsiteY492" fmla="*/ 1028355 h 2311974"/>
                <a:gd name="connsiteX493" fmla="*/ 234743 w 1809181"/>
                <a:gd name="connsiteY493" fmla="*/ 1021061 h 2311974"/>
                <a:gd name="connsiteX494" fmla="*/ 222888 w 1809181"/>
                <a:gd name="connsiteY494" fmla="*/ 1011337 h 2311974"/>
                <a:gd name="connsiteX495" fmla="*/ 227630 w 1809181"/>
                <a:gd name="connsiteY495" fmla="*/ 1004044 h 2311974"/>
                <a:gd name="connsiteX496" fmla="*/ 234743 w 1809181"/>
                <a:gd name="connsiteY496" fmla="*/ 1004044 h 2311974"/>
                <a:gd name="connsiteX497" fmla="*/ 237114 w 1809181"/>
                <a:gd name="connsiteY497" fmla="*/ 991888 h 2311974"/>
                <a:gd name="connsiteX498" fmla="*/ 256084 w 1809181"/>
                <a:gd name="connsiteY498" fmla="*/ 991888 h 2311974"/>
                <a:gd name="connsiteX499" fmla="*/ 258455 w 1809181"/>
                <a:gd name="connsiteY499" fmla="*/ 977302 h 2311974"/>
                <a:gd name="connsiteX500" fmla="*/ 265568 w 1809181"/>
                <a:gd name="connsiteY500" fmla="*/ 979733 h 2311974"/>
                <a:gd name="connsiteX501" fmla="*/ 275053 w 1809181"/>
                <a:gd name="connsiteY501" fmla="*/ 965146 h 2311974"/>
                <a:gd name="connsiteX502" fmla="*/ 296393 w 1809181"/>
                <a:gd name="connsiteY502" fmla="*/ 970008 h 2311974"/>
                <a:gd name="connsiteX503" fmla="*/ 296393 w 1809181"/>
                <a:gd name="connsiteY503" fmla="*/ 977302 h 2311974"/>
                <a:gd name="connsiteX504" fmla="*/ 317733 w 1809181"/>
                <a:gd name="connsiteY504" fmla="*/ 991888 h 2311974"/>
                <a:gd name="connsiteX505" fmla="*/ 317733 w 1809181"/>
                <a:gd name="connsiteY505" fmla="*/ 943266 h 2311974"/>
                <a:gd name="connsiteX506" fmla="*/ 329589 w 1809181"/>
                <a:gd name="connsiteY506" fmla="*/ 935973 h 2311974"/>
                <a:gd name="connsiteX507" fmla="*/ 336702 w 1809181"/>
                <a:gd name="connsiteY507" fmla="*/ 921386 h 2311974"/>
                <a:gd name="connsiteX508" fmla="*/ 353300 w 1809181"/>
                <a:gd name="connsiteY508" fmla="*/ 921386 h 2311974"/>
                <a:gd name="connsiteX509" fmla="*/ 358043 w 1809181"/>
                <a:gd name="connsiteY509" fmla="*/ 909231 h 2311974"/>
                <a:gd name="connsiteX510" fmla="*/ 386496 w 1809181"/>
                <a:gd name="connsiteY510" fmla="*/ 909231 h 2311974"/>
                <a:gd name="connsiteX511" fmla="*/ 386496 w 1809181"/>
                <a:gd name="connsiteY511" fmla="*/ 899507 h 2311974"/>
                <a:gd name="connsiteX512" fmla="*/ 374641 w 1809181"/>
                <a:gd name="connsiteY512" fmla="*/ 894644 h 2311974"/>
                <a:gd name="connsiteX513" fmla="*/ 384125 w 1809181"/>
                <a:gd name="connsiteY513" fmla="*/ 882489 h 2311974"/>
                <a:gd name="connsiteX514" fmla="*/ 367527 w 1809181"/>
                <a:gd name="connsiteY514" fmla="*/ 872764 h 2311974"/>
                <a:gd name="connsiteX515" fmla="*/ 374641 w 1809181"/>
                <a:gd name="connsiteY515" fmla="*/ 865471 h 2311974"/>
                <a:gd name="connsiteX516" fmla="*/ 379383 w 1809181"/>
                <a:gd name="connsiteY516" fmla="*/ 867902 h 2311974"/>
                <a:gd name="connsiteX517" fmla="*/ 384125 w 1809181"/>
                <a:gd name="connsiteY517" fmla="*/ 860609 h 2311974"/>
                <a:gd name="connsiteX518" fmla="*/ 379383 w 1809181"/>
                <a:gd name="connsiteY518" fmla="*/ 860609 h 2311974"/>
                <a:gd name="connsiteX519" fmla="*/ 391239 w 1809181"/>
                <a:gd name="connsiteY519" fmla="*/ 853316 h 2311974"/>
                <a:gd name="connsiteX520" fmla="*/ 393610 w 1809181"/>
                <a:gd name="connsiteY520" fmla="*/ 846022 h 2311974"/>
                <a:gd name="connsiteX521" fmla="*/ 400723 w 1809181"/>
                <a:gd name="connsiteY521" fmla="*/ 858178 h 2311974"/>
                <a:gd name="connsiteX522" fmla="*/ 407837 w 1809181"/>
                <a:gd name="connsiteY522" fmla="*/ 853316 h 2311974"/>
                <a:gd name="connsiteX523" fmla="*/ 407837 w 1809181"/>
                <a:gd name="connsiteY523" fmla="*/ 831436 h 2311974"/>
                <a:gd name="connsiteX524" fmla="*/ 414950 w 1809181"/>
                <a:gd name="connsiteY524" fmla="*/ 831436 h 2311974"/>
                <a:gd name="connsiteX525" fmla="*/ 414950 w 1809181"/>
                <a:gd name="connsiteY525" fmla="*/ 811987 h 2311974"/>
                <a:gd name="connsiteX526" fmla="*/ 422063 w 1809181"/>
                <a:gd name="connsiteY526" fmla="*/ 809556 h 2311974"/>
                <a:gd name="connsiteX527" fmla="*/ 429177 w 1809181"/>
                <a:gd name="connsiteY527" fmla="*/ 802263 h 2311974"/>
                <a:gd name="connsiteX528" fmla="*/ 445775 w 1809181"/>
                <a:gd name="connsiteY528" fmla="*/ 804694 h 2311974"/>
                <a:gd name="connsiteX529" fmla="*/ 445775 w 1809181"/>
                <a:gd name="connsiteY529" fmla="*/ 809556 h 2311974"/>
                <a:gd name="connsiteX530" fmla="*/ 452888 w 1809181"/>
                <a:gd name="connsiteY530" fmla="*/ 804694 h 2311974"/>
                <a:gd name="connsiteX531" fmla="*/ 460002 w 1809181"/>
                <a:gd name="connsiteY531" fmla="*/ 804694 h 2311974"/>
                <a:gd name="connsiteX532" fmla="*/ 460002 w 1809181"/>
                <a:gd name="connsiteY532" fmla="*/ 802263 h 2311974"/>
                <a:gd name="connsiteX533" fmla="*/ 474229 w 1809181"/>
                <a:gd name="connsiteY533" fmla="*/ 797400 h 2311974"/>
                <a:gd name="connsiteX534" fmla="*/ 469486 w 1809181"/>
                <a:gd name="connsiteY534" fmla="*/ 777952 h 2311974"/>
                <a:gd name="connsiteX535" fmla="*/ 462373 w 1809181"/>
                <a:gd name="connsiteY535" fmla="*/ 770658 h 2311974"/>
                <a:gd name="connsiteX536" fmla="*/ 467115 w 1809181"/>
                <a:gd name="connsiteY536" fmla="*/ 768227 h 2311974"/>
                <a:gd name="connsiteX537" fmla="*/ 493198 w 1809181"/>
                <a:gd name="connsiteY537" fmla="*/ 763365 h 2311974"/>
                <a:gd name="connsiteX538" fmla="*/ 535878 w 1809181"/>
                <a:gd name="connsiteY538" fmla="*/ 741485 h 2311974"/>
                <a:gd name="connsiteX539" fmla="*/ 524023 w 1809181"/>
                <a:gd name="connsiteY539" fmla="*/ 726899 h 2311974"/>
                <a:gd name="connsiteX540" fmla="*/ 469486 w 1809181"/>
                <a:gd name="connsiteY540" fmla="*/ 705019 h 2311974"/>
                <a:gd name="connsiteX541" fmla="*/ 493198 w 1809181"/>
                <a:gd name="connsiteY541" fmla="*/ 680708 h 2311974"/>
                <a:gd name="connsiteX542" fmla="*/ 500311 w 1809181"/>
                <a:gd name="connsiteY542" fmla="*/ 673414 h 2311974"/>
                <a:gd name="connsiteX543" fmla="*/ 528765 w 1809181"/>
                <a:gd name="connsiteY543" fmla="*/ 670983 h 2311974"/>
                <a:gd name="connsiteX544" fmla="*/ 616497 w 1809181"/>
                <a:gd name="connsiteY544" fmla="*/ 692863 h 2311974"/>
                <a:gd name="connsiteX545" fmla="*/ 630724 w 1809181"/>
                <a:gd name="connsiteY545" fmla="*/ 688001 h 2311974"/>
                <a:gd name="connsiteX546" fmla="*/ 630724 w 1809181"/>
                <a:gd name="connsiteY546" fmla="*/ 695294 h 2311974"/>
                <a:gd name="connsiteX547" fmla="*/ 640208 w 1809181"/>
                <a:gd name="connsiteY547" fmla="*/ 695294 h 2311974"/>
                <a:gd name="connsiteX548" fmla="*/ 644951 w 1809181"/>
                <a:gd name="connsiteY548" fmla="*/ 678277 h 2311974"/>
                <a:gd name="connsiteX549" fmla="*/ 652064 w 1809181"/>
                <a:gd name="connsiteY549" fmla="*/ 666121 h 2311974"/>
                <a:gd name="connsiteX550" fmla="*/ 663920 w 1809181"/>
                <a:gd name="connsiteY550" fmla="*/ 688001 h 2311974"/>
                <a:gd name="connsiteX551" fmla="*/ 671033 w 1809181"/>
                <a:gd name="connsiteY551" fmla="*/ 685570 h 2311974"/>
                <a:gd name="connsiteX552" fmla="*/ 685260 w 1809181"/>
                <a:gd name="connsiteY552" fmla="*/ 700156 h 2311974"/>
                <a:gd name="connsiteX553" fmla="*/ 685260 w 1809181"/>
                <a:gd name="connsiteY553" fmla="*/ 700156 h 2311974"/>
                <a:gd name="connsiteX554" fmla="*/ 671033 w 1809181"/>
                <a:gd name="connsiteY554" fmla="*/ 685570 h 2311974"/>
                <a:gd name="connsiteX555" fmla="*/ 663920 w 1809181"/>
                <a:gd name="connsiteY555" fmla="*/ 688001 h 2311974"/>
                <a:gd name="connsiteX556" fmla="*/ 652064 w 1809181"/>
                <a:gd name="connsiteY556" fmla="*/ 666121 h 2311974"/>
                <a:gd name="connsiteX557" fmla="*/ 652064 w 1809181"/>
                <a:gd name="connsiteY557" fmla="*/ 658827 h 2311974"/>
                <a:gd name="connsiteX558" fmla="*/ 673404 w 1809181"/>
                <a:gd name="connsiteY558" fmla="*/ 646672 h 2311974"/>
                <a:gd name="connsiteX559" fmla="*/ 666291 w 1809181"/>
                <a:gd name="connsiteY559" fmla="*/ 639379 h 2311974"/>
                <a:gd name="connsiteX560" fmla="*/ 697116 w 1809181"/>
                <a:gd name="connsiteY560" fmla="*/ 629654 h 2311974"/>
                <a:gd name="connsiteX561" fmla="*/ 692374 w 1809181"/>
                <a:gd name="connsiteY561" fmla="*/ 615068 h 2311974"/>
                <a:gd name="connsiteX562" fmla="*/ 659178 w 1809181"/>
                <a:gd name="connsiteY562" fmla="*/ 610205 h 2311974"/>
                <a:gd name="connsiteX563" fmla="*/ 656806 w 1809181"/>
                <a:gd name="connsiteY563" fmla="*/ 595619 h 2311974"/>
                <a:gd name="connsiteX564" fmla="*/ 666291 w 1809181"/>
                <a:gd name="connsiteY564" fmla="*/ 534841 h 2311974"/>
                <a:gd name="connsiteX565" fmla="*/ 656806 w 1809181"/>
                <a:gd name="connsiteY565" fmla="*/ 525117 h 2311974"/>
                <a:gd name="connsiteX566" fmla="*/ 656806 w 1809181"/>
                <a:gd name="connsiteY566" fmla="*/ 503237 h 2311974"/>
                <a:gd name="connsiteX567" fmla="*/ 640208 w 1809181"/>
                <a:gd name="connsiteY567" fmla="*/ 503237 h 2311974"/>
                <a:gd name="connsiteX568" fmla="*/ 644951 w 1809181"/>
                <a:gd name="connsiteY568" fmla="*/ 471633 h 2311974"/>
                <a:gd name="connsiteX569" fmla="*/ 637837 w 1809181"/>
                <a:gd name="connsiteY569" fmla="*/ 464340 h 2311974"/>
                <a:gd name="connsiteX570" fmla="*/ 640208 w 1809181"/>
                <a:gd name="connsiteY570" fmla="*/ 444891 h 2311974"/>
                <a:gd name="connsiteX571" fmla="*/ 659178 w 1809181"/>
                <a:gd name="connsiteY571" fmla="*/ 444891 h 2311974"/>
                <a:gd name="connsiteX572" fmla="*/ 678147 w 1809181"/>
                <a:gd name="connsiteY572" fmla="*/ 430304 h 2311974"/>
                <a:gd name="connsiteX573" fmla="*/ 680518 w 1809181"/>
                <a:gd name="connsiteY573" fmla="*/ 427873 h 2311974"/>
                <a:gd name="connsiteX574" fmla="*/ 659178 w 1809181"/>
                <a:gd name="connsiteY574" fmla="*/ 423011 h 2311974"/>
                <a:gd name="connsiteX575" fmla="*/ 666291 w 1809181"/>
                <a:gd name="connsiteY575" fmla="*/ 405993 h 2311974"/>
                <a:gd name="connsiteX576" fmla="*/ 692374 w 1809181"/>
                <a:gd name="connsiteY576" fmla="*/ 408424 h 2311974"/>
                <a:gd name="connsiteX577" fmla="*/ 687631 w 1809181"/>
                <a:gd name="connsiteY577" fmla="*/ 388975 h 2311974"/>
                <a:gd name="connsiteX578" fmla="*/ 687631 w 1809181"/>
                <a:gd name="connsiteY578" fmla="*/ 374389 h 2311974"/>
                <a:gd name="connsiteX579" fmla="*/ 704229 w 1809181"/>
                <a:gd name="connsiteY579" fmla="*/ 374389 h 2311974"/>
                <a:gd name="connsiteX580" fmla="*/ 706600 w 1809181"/>
                <a:gd name="connsiteY580" fmla="*/ 367096 h 2311974"/>
                <a:gd name="connsiteX581" fmla="*/ 713714 w 1809181"/>
                <a:gd name="connsiteY581" fmla="*/ 364665 h 2311974"/>
                <a:gd name="connsiteX582" fmla="*/ 711343 w 1809181"/>
                <a:gd name="connsiteY582" fmla="*/ 347647 h 2311974"/>
                <a:gd name="connsiteX583" fmla="*/ 739796 w 1809181"/>
                <a:gd name="connsiteY583" fmla="*/ 337922 h 2311974"/>
                <a:gd name="connsiteX584" fmla="*/ 727941 w 1809181"/>
                <a:gd name="connsiteY584" fmla="*/ 333060 h 2311974"/>
                <a:gd name="connsiteX585" fmla="*/ 725569 w 1809181"/>
                <a:gd name="connsiteY585" fmla="*/ 311180 h 2311974"/>
                <a:gd name="connsiteX586" fmla="*/ 718456 w 1809181"/>
                <a:gd name="connsiteY586" fmla="*/ 308749 h 2311974"/>
                <a:gd name="connsiteX587" fmla="*/ 725569 w 1809181"/>
                <a:gd name="connsiteY587" fmla="*/ 299025 h 2311974"/>
                <a:gd name="connsiteX588" fmla="*/ 725569 w 1809181"/>
                <a:gd name="connsiteY588" fmla="*/ 296594 h 2311974"/>
                <a:gd name="connsiteX589" fmla="*/ 713714 w 1809181"/>
                <a:gd name="connsiteY589" fmla="*/ 291732 h 2311974"/>
                <a:gd name="connsiteX590" fmla="*/ 704229 w 1809181"/>
                <a:gd name="connsiteY590" fmla="*/ 299025 h 2311974"/>
                <a:gd name="connsiteX591" fmla="*/ 692374 w 1809181"/>
                <a:gd name="connsiteY591" fmla="*/ 282007 h 2311974"/>
                <a:gd name="connsiteX592" fmla="*/ 706600 w 1809181"/>
                <a:gd name="connsiteY592" fmla="*/ 255265 h 2311974"/>
                <a:gd name="connsiteX593" fmla="*/ 713714 w 1809181"/>
                <a:gd name="connsiteY593" fmla="*/ 267421 h 2311974"/>
                <a:gd name="connsiteX594" fmla="*/ 732683 w 1809181"/>
                <a:gd name="connsiteY594" fmla="*/ 240679 h 2311974"/>
                <a:gd name="connsiteX595" fmla="*/ 742167 w 1809181"/>
                <a:gd name="connsiteY595" fmla="*/ 240679 h 2311974"/>
                <a:gd name="connsiteX596" fmla="*/ 742167 w 1809181"/>
                <a:gd name="connsiteY596" fmla="*/ 233385 h 2311974"/>
                <a:gd name="connsiteX597" fmla="*/ 720827 w 1809181"/>
                <a:gd name="connsiteY597" fmla="*/ 218799 h 2311974"/>
                <a:gd name="connsiteX598" fmla="*/ 727941 w 1809181"/>
                <a:gd name="connsiteY598" fmla="*/ 199350 h 2311974"/>
                <a:gd name="connsiteX599" fmla="*/ 754023 w 1809181"/>
                <a:gd name="connsiteY599" fmla="*/ 199350 h 2311974"/>
                <a:gd name="connsiteX600" fmla="*/ 761137 w 1809181"/>
                <a:gd name="connsiteY600" fmla="*/ 192057 h 2311974"/>
                <a:gd name="connsiteX601" fmla="*/ 732683 w 1809181"/>
                <a:gd name="connsiteY601" fmla="*/ 150728 h 2311974"/>
                <a:gd name="connsiteX602" fmla="*/ 742167 w 1809181"/>
                <a:gd name="connsiteY602" fmla="*/ 131279 h 2311974"/>
                <a:gd name="connsiteX603" fmla="*/ 775363 w 1809181"/>
                <a:gd name="connsiteY603" fmla="*/ 116693 h 2311974"/>
                <a:gd name="connsiteX604" fmla="*/ 780106 w 1809181"/>
                <a:gd name="connsiteY604" fmla="*/ 131279 h 2311974"/>
                <a:gd name="connsiteX605" fmla="*/ 801446 w 1809181"/>
                <a:gd name="connsiteY605" fmla="*/ 116693 h 2311974"/>
                <a:gd name="connsiteX606" fmla="*/ 796704 w 1809181"/>
                <a:gd name="connsiteY606" fmla="*/ 109399 h 2311974"/>
                <a:gd name="connsiteX607" fmla="*/ 813302 w 1809181"/>
                <a:gd name="connsiteY607" fmla="*/ 102106 h 2311974"/>
                <a:gd name="connsiteX608" fmla="*/ 813302 w 1809181"/>
                <a:gd name="connsiteY608" fmla="*/ 94813 h 2311974"/>
                <a:gd name="connsiteX609" fmla="*/ 822786 w 1809181"/>
                <a:gd name="connsiteY609" fmla="*/ 87519 h 2311974"/>
                <a:gd name="connsiteX610" fmla="*/ 808559 w 1809181"/>
                <a:gd name="connsiteY610" fmla="*/ 53484 h 2311974"/>
                <a:gd name="connsiteX611" fmla="*/ 806188 w 1809181"/>
                <a:gd name="connsiteY611" fmla="*/ 7293 h 2311974"/>
                <a:gd name="connsiteX612" fmla="*/ 848869 w 1809181"/>
                <a:gd name="connsiteY612" fmla="*/ 17018 h 2311974"/>
                <a:gd name="connsiteX613" fmla="*/ 870209 w 1809181"/>
                <a:gd name="connsiteY613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54537 w 1809181"/>
                <a:gd name="connsiteY432" fmla="*/ 1538885 h 2311974"/>
                <a:gd name="connsiteX433" fmla="*/ 85361 w 1809181"/>
                <a:gd name="connsiteY433" fmla="*/ 1548610 h 2311974"/>
                <a:gd name="connsiteX434" fmla="*/ 94846 w 1809181"/>
                <a:gd name="connsiteY434" fmla="*/ 1560765 h 2311974"/>
                <a:gd name="connsiteX435" fmla="*/ 99588 w 1809181"/>
                <a:gd name="connsiteY435" fmla="*/ 1570489 h 2311974"/>
                <a:gd name="connsiteX436" fmla="*/ 154124 w 1809181"/>
                <a:gd name="connsiteY436" fmla="*/ 1587507 h 2311974"/>
                <a:gd name="connsiteX437" fmla="*/ 154124 w 1809181"/>
                <a:gd name="connsiteY437" fmla="*/ 1570489 h 2311974"/>
                <a:gd name="connsiteX438" fmla="*/ 163609 w 1809181"/>
                <a:gd name="connsiteY438" fmla="*/ 1570489 h 2311974"/>
                <a:gd name="connsiteX439" fmla="*/ 173094 w 1809181"/>
                <a:gd name="connsiteY439" fmla="*/ 1553472 h 2311974"/>
                <a:gd name="connsiteX440" fmla="*/ 161238 w 1809181"/>
                <a:gd name="connsiteY440" fmla="*/ 1473246 h 2311974"/>
                <a:gd name="connsiteX441" fmla="*/ 168351 w 1809181"/>
                <a:gd name="connsiteY441" fmla="*/ 1478108 h 2311974"/>
                <a:gd name="connsiteX442" fmla="*/ 173094 w 1809181"/>
                <a:gd name="connsiteY442" fmla="*/ 1465952 h 2311974"/>
                <a:gd name="connsiteX443" fmla="*/ 180207 w 1809181"/>
                <a:gd name="connsiteY443" fmla="*/ 1470814 h 2311974"/>
                <a:gd name="connsiteX444" fmla="*/ 180207 w 1809181"/>
                <a:gd name="connsiteY444" fmla="*/ 1465952 h 2311974"/>
                <a:gd name="connsiteX445" fmla="*/ 194434 w 1809181"/>
                <a:gd name="connsiteY445" fmla="*/ 1465952 h 2311974"/>
                <a:gd name="connsiteX446" fmla="*/ 180207 w 1809181"/>
                <a:gd name="connsiteY446" fmla="*/ 1376002 h 2311974"/>
                <a:gd name="connsiteX447" fmla="*/ 161238 w 1809181"/>
                <a:gd name="connsiteY447" fmla="*/ 1380864 h 2311974"/>
                <a:gd name="connsiteX448" fmla="*/ 161238 w 1809181"/>
                <a:gd name="connsiteY448" fmla="*/ 1373571 h 2311974"/>
                <a:gd name="connsiteX449" fmla="*/ 135155 w 1809181"/>
                <a:gd name="connsiteY449" fmla="*/ 1373571 h 2311974"/>
                <a:gd name="connsiteX450" fmla="*/ 132784 w 1809181"/>
                <a:gd name="connsiteY450" fmla="*/ 1346829 h 2311974"/>
                <a:gd name="connsiteX451" fmla="*/ 132784 w 1809181"/>
                <a:gd name="connsiteY451" fmla="*/ 1334673 h 2311974"/>
                <a:gd name="connsiteX452" fmla="*/ 139898 w 1809181"/>
                <a:gd name="connsiteY452" fmla="*/ 1327380 h 2311974"/>
                <a:gd name="connsiteX453" fmla="*/ 135155 w 1809181"/>
                <a:gd name="connsiteY453" fmla="*/ 1305500 h 2311974"/>
                <a:gd name="connsiteX454" fmla="*/ 142269 w 1809181"/>
                <a:gd name="connsiteY454" fmla="*/ 1303069 h 2311974"/>
                <a:gd name="connsiteX455" fmla="*/ 139898 w 1809181"/>
                <a:gd name="connsiteY455" fmla="*/ 1298207 h 2311974"/>
                <a:gd name="connsiteX456" fmla="*/ 142269 w 1809181"/>
                <a:gd name="connsiteY456" fmla="*/ 1295775 h 2311974"/>
                <a:gd name="connsiteX457" fmla="*/ 149382 w 1809181"/>
                <a:gd name="connsiteY457" fmla="*/ 1295775 h 2311974"/>
                <a:gd name="connsiteX458" fmla="*/ 149382 w 1809181"/>
                <a:gd name="connsiteY458" fmla="*/ 1276327 h 2311974"/>
                <a:gd name="connsiteX459" fmla="*/ 142269 w 1809181"/>
                <a:gd name="connsiteY459" fmla="*/ 1276327 h 2311974"/>
                <a:gd name="connsiteX460" fmla="*/ 142269 w 1809181"/>
                <a:gd name="connsiteY460" fmla="*/ 1247154 h 2311974"/>
                <a:gd name="connsiteX461" fmla="*/ 154124 w 1809181"/>
                <a:gd name="connsiteY461" fmla="*/ 1242291 h 2311974"/>
                <a:gd name="connsiteX462" fmla="*/ 149382 w 1809181"/>
                <a:gd name="connsiteY462" fmla="*/ 1220411 h 2311974"/>
                <a:gd name="connsiteX463" fmla="*/ 180207 w 1809181"/>
                <a:gd name="connsiteY463" fmla="*/ 1215549 h 2311974"/>
                <a:gd name="connsiteX464" fmla="*/ 175465 w 1809181"/>
                <a:gd name="connsiteY464" fmla="*/ 1198532 h 2311974"/>
                <a:gd name="connsiteX465" fmla="*/ 161238 w 1809181"/>
                <a:gd name="connsiteY465" fmla="*/ 1193669 h 2311974"/>
                <a:gd name="connsiteX466" fmla="*/ 154124 w 1809181"/>
                <a:gd name="connsiteY466" fmla="*/ 1179083 h 2311974"/>
                <a:gd name="connsiteX467" fmla="*/ 132784 w 1809181"/>
                <a:gd name="connsiteY467" fmla="*/ 1179083 h 2311974"/>
                <a:gd name="connsiteX468" fmla="*/ 128042 w 1809181"/>
                <a:gd name="connsiteY468" fmla="*/ 1157203 h 2311974"/>
                <a:gd name="connsiteX469" fmla="*/ 118557 w 1809181"/>
                <a:gd name="connsiteY469" fmla="*/ 1157203 h 2311974"/>
                <a:gd name="connsiteX470" fmla="*/ 99588 w 1809181"/>
                <a:gd name="connsiteY470" fmla="*/ 1157203 h 2311974"/>
                <a:gd name="connsiteX471" fmla="*/ 94846 w 1809181"/>
                <a:gd name="connsiteY471" fmla="*/ 1132892 h 2311974"/>
                <a:gd name="connsiteX472" fmla="*/ 87732 w 1809181"/>
                <a:gd name="connsiteY472" fmla="*/ 1115874 h 2311974"/>
                <a:gd name="connsiteX473" fmla="*/ 85361 w 1809181"/>
                <a:gd name="connsiteY473" fmla="*/ 1084270 h 2311974"/>
                <a:gd name="connsiteX474" fmla="*/ 92475 w 1809181"/>
                <a:gd name="connsiteY474" fmla="*/ 1084270 h 2311974"/>
                <a:gd name="connsiteX475" fmla="*/ 94846 w 1809181"/>
                <a:gd name="connsiteY475" fmla="*/ 1074546 h 2311974"/>
                <a:gd name="connsiteX476" fmla="*/ 85361 w 1809181"/>
                <a:gd name="connsiteY476" fmla="*/ 1047803 h 2311974"/>
                <a:gd name="connsiteX477" fmla="*/ 80619 w 1809181"/>
                <a:gd name="connsiteY477" fmla="*/ 1025924 h 2311974"/>
                <a:gd name="connsiteX478" fmla="*/ 73506 w 1809181"/>
                <a:gd name="connsiteY478" fmla="*/ 1025924 h 2311974"/>
                <a:gd name="connsiteX479" fmla="*/ 71134 w 1809181"/>
                <a:gd name="connsiteY479" fmla="*/ 1021061 h 2311974"/>
                <a:gd name="connsiteX480" fmla="*/ 85361 w 1809181"/>
                <a:gd name="connsiteY480" fmla="*/ 999182 h 2311974"/>
                <a:gd name="connsiteX481" fmla="*/ 99588 w 1809181"/>
                <a:gd name="connsiteY481" fmla="*/ 1004044 h 2311974"/>
                <a:gd name="connsiteX482" fmla="*/ 101959 w 1809181"/>
                <a:gd name="connsiteY482" fmla="*/ 1011337 h 2311974"/>
                <a:gd name="connsiteX483" fmla="*/ 113815 w 1809181"/>
                <a:gd name="connsiteY483" fmla="*/ 1018630 h 2311974"/>
                <a:gd name="connsiteX484" fmla="*/ 132784 w 1809181"/>
                <a:gd name="connsiteY484" fmla="*/ 1018630 h 2311974"/>
                <a:gd name="connsiteX485" fmla="*/ 135155 w 1809181"/>
                <a:gd name="connsiteY485" fmla="*/ 1025924 h 2311974"/>
                <a:gd name="connsiteX486" fmla="*/ 147011 w 1809181"/>
                <a:gd name="connsiteY486" fmla="*/ 1021061 h 2311974"/>
                <a:gd name="connsiteX487" fmla="*/ 154124 w 1809181"/>
                <a:gd name="connsiteY487" fmla="*/ 1004044 h 2311974"/>
                <a:gd name="connsiteX488" fmla="*/ 208661 w 1809181"/>
                <a:gd name="connsiteY488" fmla="*/ 1006475 h 2311974"/>
                <a:gd name="connsiteX489" fmla="*/ 241857 w 1809181"/>
                <a:gd name="connsiteY489" fmla="*/ 1040510 h 2311974"/>
                <a:gd name="connsiteX490" fmla="*/ 244228 w 1809181"/>
                <a:gd name="connsiteY490" fmla="*/ 1028355 h 2311974"/>
                <a:gd name="connsiteX491" fmla="*/ 237114 w 1809181"/>
                <a:gd name="connsiteY491" fmla="*/ 1028355 h 2311974"/>
                <a:gd name="connsiteX492" fmla="*/ 234743 w 1809181"/>
                <a:gd name="connsiteY492" fmla="*/ 1021061 h 2311974"/>
                <a:gd name="connsiteX493" fmla="*/ 222888 w 1809181"/>
                <a:gd name="connsiteY493" fmla="*/ 1011337 h 2311974"/>
                <a:gd name="connsiteX494" fmla="*/ 227630 w 1809181"/>
                <a:gd name="connsiteY494" fmla="*/ 1004044 h 2311974"/>
                <a:gd name="connsiteX495" fmla="*/ 234743 w 1809181"/>
                <a:gd name="connsiteY495" fmla="*/ 1004044 h 2311974"/>
                <a:gd name="connsiteX496" fmla="*/ 237114 w 1809181"/>
                <a:gd name="connsiteY496" fmla="*/ 991888 h 2311974"/>
                <a:gd name="connsiteX497" fmla="*/ 256084 w 1809181"/>
                <a:gd name="connsiteY497" fmla="*/ 991888 h 2311974"/>
                <a:gd name="connsiteX498" fmla="*/ 258455 w 1809181"/>
                <a:gd name="connsiteY498" fmla="*/ 977302 h 2311974"/>
                <a:gd name="connsiteX499" fmla="*/ 265568 w 1809181"/>
                <a:gd name="connsiteY499" fmla="*/ 979733 h 2311974"/>
                <a:gd name="connsiteX500" fmla="*/ 275053 w 1809181"/>
                <a:gd name="connsiteY500" fmla="*/ 965146 h 2311974"/>
                <a:gd name="connsiteX501" fmla="*/ 296393 w 1809181"/>
                <a:gd name="connsiteY501" fmla="*/ 970008 h 2311974"/>
                <a:gd name="connsiteX502" fmla="*/ 296393 w 1809181"/>
                <a:gd name="connsiteY502" fmla="*/ 977302 h 2311974"/>
                <a:gd name="connsiteX503" fmla="*/ 317733 w 1809181"/>
                <a:gd name="connsiteY503" fmla="*/ 991888 h 2311974"/>
                <a:gd name="connsiteX504" fmla="*/ 317733 w 1809181"/>
                <a:gd name="connsiteY504" fmla="*/ 943266 h 2311974"/>
                <a:gd name="connsiteX505" fmla="*/ 329589 w 1809181"/>
                <a:gd name="connsiteY505" fmla="*/ 935973 h 2311974"/>
                <a:gd name="connsiteX506" fmla="*/ 336702 w 1809181"/>
                <a:gd name="connsiteY506" fmla="*/ 921386 h 2311974"/>
                <a:gd name="connsiteX507" fmla="*/ 353300 w 1809181"/>
                <a:gd name="connsiteY507" fmla="*/ 921386 h 2311974"/>
                <a:gd name="connsiteX508" fmla="*/ 358043 w 1809181"/>
                <a:gd name="connsiteY508" fmla="*/ 909231 h 2311974"/>
                <a:gd name="connsiteX509" fmla="*/ 386496 w 1809181"/>
                <a:gd name="connsiteY509" fmla="*/ 909231 h 2311974"/>
                <a:gd name="connsiteX510" fmla="*/ 386496 w 1809181"/>
                <a:gd name="connsiteY510" fmla="*/ 899507 h 2311974"/>
                <a:gd name="connsiteX511" fmla="*/ 374641 w 1809181"/>
                <a:gd name="connsiteY511" fmla="*/ 894644 h 2311974"/>
                <a:gd name="connsiteX512" fmla="*/ 384125 w 1809181"/>
                <a:gd name="connsiteY512" fmla="*/ 882489 h 2311974"/>
                <a:gd name="connsiteX513" fmla="*/ 367527 w 1809181"/>
                <a:gd name="connsiteY513" fmla="*/ 872764 h 2311974"/>
                <a:gd name="connsiteX514" fmla="*/ 374641 w 1809181"/>
                <a:gd name="connsiteY514" fmla="*/ 865471 h 2311974"/>
                <a:gd name="connsiteX515" fmla="*/ 379383 w 1809181"/>
                <a:gd name="connsiteY515" fmla="*/ 867902 h 2311974"/>
                <a:gd name="connsiteX516" fmla="*/ 384125 w 1809181"/>
                <a:gd name="connsiteY516" fmla="*/ 860609 h 2311974"/>
                <a:gd name="connsiteX517" fmla="*/ 379383 w 1809181"/>
                <a:gd name="connsiteY517" fmla="*/ 860609 h 2311974"/>
                <a:gd name="connsiteX518" fmla="*/ 391239 w 1809181"/>
                <a:gd name="connsiteY518" fmla="*/ 853316 h 2311974"/>
                <a:gd name="connsiteX519" fmla="*/ 393610 w 1809181"/>
                <a:gd name="connsiteY519" fmla="*/ 846022 h 2311974"/>
                <a:gd name="connsiteX520" fmla="*/ 400723 w 1809181"/>
                <a:gd name="connsiteY520" fmla="*/ 858178 h 2311974"/>
                <a:gd name="connsiteX521" fmla="*/ 407837 w 1809181"/>
                <a:gd name="connsiteY521" fmla="*/ 853316 h 2311974"/>
                <a:gd name="connsiteX522" fmla="*/ 407837 w 1809181"/>
                <a:gd name="connsiteY522" fmla="*/ 831436 h 2311974"/>
                <a:gd name="connsiteX523" fmla="*/ 414950 w 1809181"/>
                <a:gd name="connsiteY523" fmla="*/ 831436 h 2311974"/>
                <a:gd name="connsiteX524" fmla="*/ 414950 w 1809181"/>
                <a:gd name="connsiteY524" fmla="*/ 811987 h 2311974"/>
                <a:gd name="connsiteX525" fmla="*/ 422063 w 1809181"/>
                <a:gd name="connsiteY525" fmla="*/ 809556 h 2311974"/>
                <a:gd name="connsiteX526" fmla="*/ 429177 w 1809181"/>
                <a:gd name="connsiteY526" fmla="*/ 802263 h 2311974"/>
                <a:gd name="connsiteX527" fmla="*/ 445775 w 1809181"/>
                <a:gd name="connsiteY527" fmla="*/ 804694 h 2311974"/>
                <a:gd name="connsiteX528" fmla="*/ 445775 w 1809181"/>
                <a:gd name="connsiteY528" fmla="*/ 809556 h 2311974"/>
                <a:gd name="connsiteX529" fmla="*/ 452888 w 1809181"/>
                <a:gd name="connsiteY529" fmla="*/ 804694 h 2311974"/>
                <a:gd name="connsiteX530" fmla="*/ 460002 w 1809181"/>
                <a:gd name="connsiteY530" fmla="*/ 804694 h 2311974"/>
                <a:gd name="connsiteX531" fmla="*/ 460002 w 1809181"/>
                <a:gd name="connsiteY531" fmla="*/ 802263 h 2311974"/>
                <a:gd name="connsiteX532" fmla="*/ 474229 w 1809181"/>
                <a:gd name="connsiteY532" fmla="*/ 797400 h 2311974"/>
                <a:gd name="connsiteX533" fmla="*/ 469486 w 1809181"/>
                <a:gd name="connsiteY533" fmla="*/ 777952 h 2311974"/>
                <a:gd name="connsiteX534" fmla="*/ 462373 w 1809181"/>
                <a:gd name="connsiteY534" fmla="*/ 770658 h 2311974"/>
                <a:gd name="connsiteX535" fmla="*/ 467115 w 1809181"/>
                <a:gd name="connsiteY535" fmla="*/ 768227 h 2311974"/>
                <a:gd name="connsiteX536" fmla="*/ 493198 w 1809181"/>
                <a:gd name="connsiteY536" fmla="*/ 763365 h 2311974"/>
                <a:gd name="connsiteX537" fmla="*/ 535878 w 1809181"/>
                <a:gd name="connsiteY537" fmla="*/ 741485 h 2311974"/>
                <a:gd name="connsiteX538" fmla="*/ 524023 w 1809181"/>
                <a:gd name="connsiteY538" fmla="*/ 726899 h 2311974"/>
                <a:gd name="connsiteX539" fmla="*/ 469486 w 1809181"/>
                <a:gd name="connsiteY539" fmla="*/ 705019 h 2311974"/>
                <a:gd name="connsiteX540" fmla="*/ 493198 w 1809181"/>
                <a:gd name="connsiteY540" fmla="*/ 680708 h 2311974"/>
                <a:gd name="connsiteX541" fmla="*/ 500311 w 1809181"/>
                <a:gd name="connsiteY541" fmla="*/ 673414 h 2311974"/>
                <a:gd name="connsiteX542" fmla="*/ 528765 w 1809181"/>
                <a:gd name="connsiteY542" fmla="*/ 670983 h 2311974"/>
                <a:gd name="connsiteX543" fmla="*/ 616497 w 1809181"/>
                <a:gd name="connsiteY543" fmla="*/ 692863 h 2311974"/>
                <a:gd name="connsiteX544" fmla="*/ 630724 w 1809181"/>
                <a:gd name="connsiteY544" fmla="*/ 688001 h 2311974"/>
                <a:gd name="connsiteX545" fmla="*/ 630724 w 1809181"/>
                <a:gd name="connsiteY545" fmla="*/ 695294 h 2311974"/>
                <a:gd name="connsiteX546" fmla="*/ 640208 w 1809181"/>
                <a:gd name="connsiteY546" fmla="*/ 695294 h 2311974"/>
                <a:gd name="connsiteX547" fmla="*/ 644951 w 1809181"/>
                <a:gd name="connsiteY547" fmla="*/ 678277 h 2311974"/>
                <a:gd name="connsiteX548" fmla="*/ 652064 w 1809181"/>
                <a:gd name="connsiteY548" fmla="*/ 666121 h 2311974"/>
                <a:gd name="connsiteX549" fmla="*/ 663920 w 1809181"/>
                <a:gd name="connsiteY549" fmla="*/ 688001 h 2311974"/>
                <a:gd name="connsiteX550" fmla="*/ 671033 w 1809181"/>
                <a:gd name="connsiteY550" fmla="*/ 685570 h 2311974"/>
                <a:gd name="connsiteX551" fmla="*/ 685260 w 1809181"/>
                <a:gd name="connsiteY551" fmla="*/ 700156 h 2311974"/>
                <a:gd name="connsiteX552" fmla="*/ 685260 w 1809181"/>
                <a:gd name="connsiteY552" fmla="*/ 700156 h 2311974"/>
                <a:gd name="connsiteX553" fmla="*/ 671033 w 1809181"/>
                <a:gd name="connsiteY553" fmla="*/ 685570 h 2311974"/>
                <a:gd name="connsiteX554" fmla="*/ 663920 w 1809181"/>
                <a:gd name="connsiteY554" fmla="*/ 688001 h 2311974"/>
                <a:gd name="connsiteX555" fmla="*/ 652064 w 1809181"/>
                <a:gd name="connsiteY555" fmla="*/ 666121 h 2311974"/>
                <a:gd name="connsiteX556" fmla="*/ 652064 w 1809181"/>
                <a:gd name="connsiteY556" fmla="*/ 658827 h 2311974"/>
                <a:gd name="connsiteX557" fmla="*/ 673404 w 1809181"/>
                <a:gd name="connsiteY557" fmla="*/ 646672 h 2311974"/>
                <a:gd name="connsiteX558" fmla="*/ 666291 w 1809181"/>
                <a:gd name="connsiteY558" fmla="*/ 639379 h 2311974"/>
                <a:gd name="connsiteX559" fmla="*/ 697116 w 1809181"/>
                <a:gd name="connsiteY559" fmla="*/ 629654 h 2311974"/>
                <a:gd name="connsiteX560" fmla="*/ 692374 w 1809181"/>
                <a:gd name="connsiteY560" fmla="*/ 615068 h 2311974"/>
                <a:gd name="connsiteX561" fmla="*/ 659178 w 1809181"/>
                <a:gd name="connsiteY561" fmla="*/ 610205 h 2311974"/>
                <a:gd name="connsiteX562" fmla="*/ 656806 w 1809181"/>
                <a:gd name="connsiteY562" fmla="*/ 595619 h 2311974"/>
                <a:gd name="connsiteX563" fmla="*/ 666291 w 1809181"/>
                <a:gd name="connsiteY563" fmla="*/ 534841 h 2311974"/>
                <a:gd name="connsiteX564" fmla="*/ 656806 w 1809181"/>
                <a:gd name="connsiteY564" fmla="*/ 525117 h 2311974"/>
                <a:gd name="connsiteX565" fmla="*/ 656806 w 1809181"/>
                <a:gd name="connsiteY565" fmla="*/ 503237 h 2311974"/>
                <a:gd name="connsiteX566" fmla="*/ 640208 w 1809181"/>
                <a:gd name="connsiteY566" fmla="*/ 503237 h 2311974"/>
                <a:gd name="connsiteX567" fmla="*/ 644951 w 1809181"/>
                <a:gd name="connsiteY567" fmla="*/ 471633 h 2311974"/>
                <a:gd name="connsiteX568" fmla="*/ 637837 w 1809181"/>
                <a:gd name="connsiteY568" fmla="*/ 464340 h 2311974"/>
                <a:gd name="connsiteX569" fmla="*/ 640208 w 1809181"/>
                <a:gd name="connsiteY569" fmla="*/ 444891 h 2311974"/>
                <a:gd name="connsiteX570" fmla="*/ 659178 w 1809181"/>
                <a:gd name="connsiteY570" fmla="*/ 444891 h 2311974"/>
                <a:gd name="connsiteX571" fmla="*/ 678147 w 1809181"/>
                <a:gd name="connsiteY571" fmla="*/ 430304 h 2311974"/>
                <a:gd name="connsiteX572" fmla="*/ 680518 w 1809181"/>
                <a:gd name="connsiteY572" fmla="*/ 427873 h 2311974"/>
                <a:gd name="connsiteX573" fmla="*/ 659178 w 1809181"/>
                <a:gd name="connsiteY573" fmla="*/ 423011 h 2311974"/>
                <a:gd name="connsiteX574" fmla="*/ 666291 w 1809181"/>
                <a:gd name="connsiteY574" fmla="*/ 405993 h 2311974"/>
                <a:gd name="connsiteX575" fmla="*/ 692374 w 1809181"/>
                <a:gd name="connsiteY575" fmla="*/ 408424 h 2311974"/>
                <a:gd name="connsiteX576" fmla="*/ 687631 w 1809181"/>
                <a:gd name="connsiteY576" fmla="*/ 388975 h 2311974"/>
                <a:gd name="connsiteX577" fmla="*/ 687631 w 1809181"/>
                <a:gd name="connsiteY577" fmla="*/ 374389 h 2311974"/>
                <a:gd name="connsiteX578" fmla="*/ 704229 w 1809181"/>
                <a:gd name="connsiteY578" fmla="*/ 374389 h 2311974"/>
                <a:gd name="connsiteX579" fmla="*/ 706600 w 1809181"/>
                <a:gd name="connsiteY579" fmla="*/ 367096 h 2311974"/>
                <a:gd name="connsiteX580" fmla="*/ 713714 w 1809181"/>
                <a:gd name="connsiteY580" fmla="*/ 364665 h 2311974"/>
                <a:gd name="connsiteX581" fmla="*/ 711343 w 1809181"/>
                <a:gd name="connsiteY581" fmla="*/ 347647 h 2311974"/>
                <a:gd name="connsiteX582" fmla="*/ 739796 w 1809181"/>
                <a:gd name="connsiteY582" fmla="*/ 337922 h 2311974"/>
                <a:gd name="connsiteX583" fmla="*/ 727941 w 1809181"/>
                <a:gd name="connsiteY583" fmla="*/ 333060 h 2311974"/>
                <a:gd name="connsiteX584" fmla="*/ 725569 w 1809181"/>
                <a:gd name="connsiteY584" fmla="*/ 311180 h 2311974"/>
                <a:gd name="connsiteX585" fmla="*/ 718456 w 1809181"/>
                <a:gd name="connsiteY585" fmla="*/ 308749 h 2311974"/>
                <a:gd name="connsiteX586" fmla="*/ 725569 w 1809181"/>
                <a:gd name="connsiteY586" fmla="*/ 299025 h 2311974"/>
                <a:gd name="connsiteX587" fmla="*/ 725569 w 1809181"/>
                <a:gd name="connsiteY587" fmla="*/ 296594 h 2311974"/>
                <a:gd name="connsiteX588" fmla="*/ 713714 w 1809181"/>
                <a:gd name="connsiteY588" fmla="*/ 291732 h 2311974"/>
                <a:gd name="connsiteX589" fmla="*/ 704229 w 1809181"/>
                <a:gd name="connsiteY589" fmla="*/ 299025 h 2311974"/>
                <a:gd name="connsiteX590" fmla="*/ 692374 w 1809181"/>
                <a:gd name="connsiteY590" fmla="*/ 282007 h 2311974"/>
                <a:gd name="connsiteX591" fmla="*/ 706600 w 1809181"/>
                <a:gd name="connsiteY591" fmla="*/ 255265 h 2311974"/>
                <a:gd name="connsiteX592" fmla="*/ 713714 w 1809181"/>
                <a:gd name="connsiteY592" fmla="*/ 267421 h 2311974"/>
                <a:gd name="connsiteX593" fmla="*/ 732683 w 1809181"/>
                <a:gd name="connsiteY593" fmla="*/ 240679 h 2311974"/>
                <a:gd name="connsiteX594" fmla="*/ 742167 w 1809181"/>
                <a:gd name="connsiteY594" fmla="*/ 240679 h 2311974"/>
                <a:gd name="connsiteX595" fmla="*/ 742167 w 1809181"/>
                <a:gd name="connsiteY595" fmla="*/ 233385 h 2311974"/>
                <a:gd name="connsiteX596" fmla="*/ 720827 w 1809181"/>
                <a:gd name="connsiteY596" fmla="*/ 218799 h 2311974"/>
                <a:gd name="connsiteX597" fmla="*/ 727941 w 1809181"/>
                <a:gd name="connsiteY597" fmla="*/ 199350 h 2311974"/>
                <a:gd name="connsiteX598" fmla="*/ 754023 w 1809181"/>
                <a:gd name="connsiteY598" fmla="*/ 199350 h 2311974"/>
                <a:gd name="connsiteX599" fmla="*/ 761137 w 1809181"/>
                <a:gd name="connsiteY599" fmla="*/ 192057 h 2311974"/>
                <a:gd name="connsiteX600" fmla="*/ 732683 w 1809181"/>
                <a:gd name="connsiteY600" fmla="*/ 150728 h 2311974"/>
                <a:gd name="connsiteX601" fmla="*/ 742167 w 1809181"/>
                <a:gd name="connsiteY601" fmla="*/ 131279 h 2311974"/>
                <a:gd name="connsiteX602" fmla="*/ 775363 w 1809181"/>
                <a:gd name="connsiteY602" fmla="*/ 116693 h 2311974"/>
                <a:gd name="connsiteX603" fmla="*/ 780106 w 1809181"/>
                <a:gd name="connsiteY603" fmla="*/ 131279 h 2311974"/>
                <a:gd name="connsiteX604" fmla="*/ 801446 w 1809181"/>
                <a:gd name="connsiteY604" fmla="*/ 116693 h 2311974"/>
                <a:gd name="connsiteX605" fmla="*/ 796704 w 1809181"/>
                <a:gd name="connsiteY605" fmla="*/ 109399 h 2311974"/>
                <a:gd name="connsiteX606" fmla="*/ 813302 w 1809181"/>
                <a:gd name="connsiteY606" fmla="*/ 102106 h 2311974"/>
                <a:gd name="connsiteX607" fmla="*/ 813302 w 1809181"/>
                <a:gd name="connsiteY607" fmla="*/ 94813 h 2311974"/>
                <a:gd name="connsiteX608" fmla="*/ 822786 w 1809181"/>
                <a:gd name="connsiteY608" fmla="*/ 87519 h 2311974"/>
                <a:gd name="connsiteX609" fmla="*/ 808559 w 1809181"/>
                <a:gd name="connsiteY609" fmla="*/ 53484 h 2311974"/>
                <a:gd name="connsiteX610" fmla="*/ 806188 w 1809181"/>
                <a:gd name="connsiteY610" fmla="*/ 7293 h 2311974"/>
                <a:gd name="connsiteX611" fmla="*/ 848869 w 1809181"/>
                <a:gd name="connsiteY611" fmla="*/ 17018 h 2311974"/>
                <a:gd name="connsiteX612" fmla="*/ 870209 w 1809181"/>
                <a:gd name="connsiteY612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85361 w 1809181"/>
                <a:gd name="connsiteY432" fmla="*/ 1548610 h 2311974"/>
                <a:gd name="connsiteX433" fmla="*/ 94846 w 1809181"/>
                <a:gd name="connsiteY433" fmla="*/ 1560765 h 2311974"/>
                <a:gd name="connsiteX434" fmla="*/ 99588 w 1809181"/>
                <a:gd name="connsiteY434" fmla="*/ 1570489 h 2311974"/>
                <a:gd name="connsiteX435" fmla="*/ 154124 w 1809181"/>
                <a:gd name="connsiteY435" fmla="*/ 1587507 h 2311974"/>
                <a:gd name="connsiteX436" fmla="*/ 154124 w 1809181"/>
                <a:gd name="connsiteY436" fmla="*/ 1570489 h 2311974"/>
                <a:gd name="connsiteX437" fmla="*/ 163609 w 1809181"/>
                <a:gd name="connsiteY437" fmla="*/ 1570489 h 2311974"/>
                <a:gd name="connsiteX438" fmla="*/ 173094 w 1809181"/>
                <a:gd name="connsiteY438" fmla="*/ 1553472 h 2311974"/>
                <a:gd name="connsiteX439" fmla="*/ 161238 w 1809181"/>
                <a:gd name="connsiteY439" fmla="*/ 1473246 h 2311974"/>
                <a:gd name="connsiteX440" fmla="*/ 168351 w 1809181"/>
                <a:gd name="connsiteY440" fmla="*/ 1478108 h 2311974"/>
                <a:gd name="connsiteX441" fmla="*/ 173094 w 1809181"/>
                <a:gd name="connsiteY441" fmla="*/ 1465952 h 2311974"/>
                <a:gd name="connsiteX442" fmla="*/ 180207 w 1809181"/>
                <a:gd name="connsiteY442" fmla="*/ 1470814 h 2311974"/>
                <a:gd name="connsiteX443" fmla="*/ 180207 w 1809181"/>
                <a:gd name="connsiteY443" fmla="*/ 1465952 h 2311974"/>
                <a:gd name="connsiteX444" fmla="*/ 194434 w 1809181"/>
                <a:gd name="connsiteY444" fmla="*/ 1465952 h 2311974"/>
                <a:gd name="connsiteX445" fmla="*/ 180207 w 1809181"/>
                <a:gd name="connsiteY445" fmla="*/ 1376002 h 2311974"/>
                <a:gd name="connsiteX446" fmla="*/ 161238 w 1809181"/>
                <a:gd name="connsiteY446" fmla="*/ 1380864 h 2311974"/>
                <a:gd name="connsiteX447" fmla="*/ 161238 w 1809181"/>
                <a:gd name="connsiteY447" fmla="*/ 1373571 h 2311974"/>
                <a:gd name="connsiteX448" fmla="*/ 135155 w 1809181"/>
                <a:gd name="connsiteY448" fmla="*/ 1373571 h 2311974"/>
                <a:gd name="connsiteX449" fmla="*/ 132784 w 1809181"/>
                <a:gd name="connsiteY449" fmla="*/ 1346829 h 2311974"/>
                <a:gd name="connsiteX450" fmla="*/ 132784 w 1809181"/>
                <a:gd name="connsiteY450" fmla="*/ 1334673 h 2311974"/>
                <a:gd name="connsiteX451" fmla="*/ 139898 w 1809181"/>
                <a:gd name="connsiteY451" fmla="*/ 1327380 h 2311974"/>
                <a:gd name="connsiteX452" fmla="*/ 135155 w 1809181"/>
                <a:gd name="connsiteY452" fmla="*/ 1305500 h 2311974"/>
                <a:gd name="connsiteX453" fmla="*/ 142269 w 1809181"/>
                <a:gd name="connsiteY453" fmla="*/ 1303069 h 2311974"/>
                <a:gd name="connsiteX454" fmla="*/ 139898 w 1809181"/>
                <a:gd name="connsiteY454" fmla="*/ 1298207 h 2311974"/>
                <a:gd name="connsiteX455" fmla="*/ 142269 w 1809181"/>
                <a:gd name="connsiteY455" fmla="*/ 1295775 h 2311974"/>
                <a:gd name="connsiteX456" fmla="*/ 149382 w 1809181"/>
                <a:gd name="connsiteY456" fmla="*/ 1295775 h 2311974"/>
                <a:gd name="connsiteX457" fmla="*/ 149382 w 1809181"/>
                <a:gd name="connsiteY457" fmla="*/ 1276327 h 2311974"/>
                <a:gd name="connsiteX458" fmla="*/ 142269 w 1809181"/>
                <a:gd name="connsiteY458" fmla="*/ 1276327 h 2311974"/>
                <a:gd name="connsiteX459" fmla="*/ 142269 w 1809181"/>
                <a:gd name="connsiteY459" fmla="*/ 1247154 h 2311974"/>
                <a:gd name="connsiteX460" fmla="*/ 154124 w 1809181"/>
                <a:gd name="connsiteY460" fmla="*/ 1242291 h 2311974"/>
                <a:gd name="connsiteX461" fmla="*/ 149382 w 1809181"/>
                <a:gd name="connsiteY461" fmla="*/ 1220411 h 2311974"/>
                <a:gd name="connsiteX462" fmla="*/ 180207 w 1809181"/>
                <a:gd name="connsiteY462" fmla="*/ 1215549 h 2311974"/>
                <a:gd name="connsiteX463" fmla="*/ 175465 w 1809181"/>
                <a:gd name="connsiteY463" fmla="*/ 1198532 h 2311974"/>
                <a:gd name="connsiteX464" fmla="*/ 161238 w 1809181"/>
                <a:gd name="connsiteY464" fmla="*/ 1193669 h 2311974"/>
                <a:gd name="connsiteX465" fmla="*/ 154124 w 1809181"/>
                <a:gd name="connsiteY465" fmla="*/ 1179083 h 2311974"/>
                <a:gd name="connsiteX466" fmla="*/ 132784 w 1809181"/>
                <a:gd name="connsiteY466" fmla="*/ 1179083 h 2311974"/>
                <a:gd name="connsiteX467" fmla="*/ 128042 w 1809181"/>
                <a:gd name="connsiteY467" fmla="*/ 1157203 h 2311974"/>
                <a:gd name="connsiteX468" fmla="*/ 118557 w 1809181"/>
                <a:gd name="connsiteY468" fmla="*/ 1157203 h 2311974"/>
                <a:gd name="connsiteX469" fmla="*/ 99588 w 1809181"/>
                <a:gd name="connsiteY469" fmla="*/ 1157203 h 2311974"/>
                <a:gd name="connsiteX470" fmla="*/ 94846 w 1809181"/>
                <a:gd name="connsiteY470" fmla="*/ 1132892 h 2311974"/>
                <a:gd name="connsiteX471" fmla="*/ 87732 w 1809181"/>
                <a:gd name="connsiteY471" fmla="*/ 1115874 h 2311974"/>
                <a:gd name="connsiteX472" fmla="*/ 85361 w 1809181"/>
                <a:gd name="connsiteY472" fmla="*/ 1084270 h 2311974"/>
                <a:gd name="connsiteX473" fmla="*/ 92475 w 1809181"/>
                <a:gd name="connsiteY473" fmla="*/ 1084270 h 2311974"/>
                <a:gd name="connsiteX474" fmla="*/ 94846 w 1809181"/>
                <a:gd name="connsiteY474" fmla="*/ 1074546 h 2311974"/>
                <a:gd name="connsiteX475" fmla="*/ 85361 w 1809181"/>
                <a:gd name="connsiteY475" fmla="*/ 1047803 h 2311974"/>
                <a:gd name="connsiteX476" fmla="*/ 80619 w 1809181"/>
                <a:gd name="connsiteY476" fmla="*/ 1025924 h 2311974"/>
                <a:gd name="connsiteX477" fmla="*/ 73506 w 1809181"/>
                <a:gd name="connsiteY477" fmla="*/ 1025924 h 2311974"/>
                <a:gd name="connsiteX478" fmla="*/ 71134 w 1809181"/>
                <a:gd name="connsiteY478" fmla="*/ 1021061 h 2311974"/>
                <a:gd name="connsiteX479" fmla="*/ 85361 w 1809181"/>
                <a:gd name="connsiteY479" fmla="*/ 999182 h 2311974"/>
                <a:gd name="connsiteX480" fmla="*/ 99588 w 1809181"/>
                <a:gd name="connsiteY480" fmla="*/ 1004044 h 2311974"/>
                <a:gd name="connsiteX481" fmla="*/ 101959 w 1809181"/>
                <a:gd name="connsiteY481" fmla="*/ 1011337 h 2311974"/>
                <a:gd name="connsiteX482" fmla="*/ 113815 w 1809181"/>
                <a:gd name="connsiteY482" fmla="*/ 1018630 h 2311974"/>
                <a:gd name="connsiteX483" fmla="*/ 132784 w 1809181"/>
                <a:gd name="connsiteY483" fmla="*/ 1018630 h 2311974"/>
                <a:gd name="connsiteX484" fmla="*/ 135155 w 1809181"/>
                <a:gd name="connsiteY484" fmla="*/ 1025924 h 2311974"/>
                <a:gd name="connsiteX485" fmla="*/ 147011 w 1809181"/>
                <a:gd name="connsiteY485" fmla="*/ 1021061 h 2311974"/>
                <a:gd name="connsiteX486" fmla="*/ 154124 w 1809181"/>
                <a:gd name="connsiteY486" fmla="*/ 1004044 h 2311974"/>
                <a:gd name="connsiteX487" fmla="*/ 208661 w 1809181"/>
                <a:gd name="connsiteY487" fmla="*/ 1006475 h 2311974"/>
                <a:gd name="connsiteX488" fmla="*/ 241857 w 1809181"/>
                <a:gd name="connsiteY488" fmla="*/ 1040510 h 2311974"/>
                <a:gd name="connsiteX489" fmla="*/ 244228 w 1809181"/>
                <a:gd name="connsiteY489" fmla="*/ 1028355 h 2311974"/>
                <a:gd name="connsiteX490" fmla="*/ 237114 w 1809181"/>
                <a:gd name="connsiteY490" fmla="*/ 1028355 h 2311974"/>
                <a:gd name="connsiteX491" fmla="*/ 234743 w 1809181"/>
                <a:gd name="connsiteY491" fmla="*/ 1021061 h 2311974"/>
                <a:gd name="connsiteX492" fmla="*/ 222888 w 1809181"/>
                <a:gd name="connsiteY492" fmla="*/ 1011337 h 2311974"/>
                <a:gd name="connsiteX493" fmla="*/ 227630 w 1809181"/>
                <a:gd name="connsiteY493" fmla="*/ 1004044 h 2311974"/>
                <a:gd name="connsiteX494" fmla="*/ 234743 w 1809181"/>
                <a:gd name="connsiteY494" fmla="*/ 1004044 h 2311974"/>
                <a:gd name="connsiteX495" fmla="*/ 237114 w 1809181"/>
                <a:gd name="connsiteY495" fmla="*/ 991888 h 2311974"/>
                <a:gd name="connsiteX496" fmla="*/ 256084 w 1809181"/>
                <a:gd name="connsiteY496" fmla="*/ 991888 h 2311974"/>
                <a:gd name="connsiteX497" fmla="*/ 258455 w 1809181"/>
                <a:gd name="connsiteY497" fmla="*/ 977302 h 2311974"/>
                <a:gd name="connsiteX498" fmla="*/ 265568 w 1809181"/>
                <a:gd name="connsiteY498" fmla="*/ 979733 h 2311974"/>
                <a:gd name="connsiteX499" fmla="*/ 275053 w 1809181"/>
                <a:gd name="connsiteY499" fmla="*/ 965146 h 2311974"/>
                <a:gd name="connsiteX500" fmla="*/ 296393 w 1809181"/>
                <a:gd name="connsiteY500" fmla="*/ 970008 h 2311974"/>
                <a:gd name="connsiteX501" fmla="*/ 296393 w 1809181"/>
                <a:gd name="connsiteY501" fmla="*/ 977302 h 2311974"/>
                <a:gd name="connsiteX502" fmla="*/ 317733 w 1809181"/>
                <a:gd name="connsiteY502" fmla="*/ 991888 h 2311974"/>
                <a:gd name="connsiteX503" fmla="*/ 317733 w 1809181"/>
                <a:gd name="connsiteY503" fmla="*/ 943266 h 2311974"/>
                <a:gd name="connsiteX504" fmla="*/ 329589 w 1809181"/>
                <a:gd name="connsiteY504" fmla="*/ 935973 h 2311974"/>
                <a:gd name="connsiteX505" fmla="*/ 336702 w 1809181"/>
                <a:gd name="connsiteY505" fmla="*/ 921386 h 2311974"/>
                <a:gd name="connsiteX506" fmla="*/ 353300 w 1809181"/>
                <a:gd name="connsiteY506" fmla="*/ 921386 h 2311974"/>
                <a:gd name="connsiteX507" fmla="*/ 358043 w 1809181"/>
                <a:gd name="connsiteY507" fmla="*/ 909231 h 2311974"/>
                <a:gd name="connsiteX508" fmla="*/ 386496 w 1809181"/>
                <a:gd name="connsiteY508" fmla="*/ 909231 h 2311974"/>
                <a:gd name="connsiteX509" fmla="*/ 386496 w 1809181"/>
                <a:gd name="connsiteY509" fmla="*/ 899507 h 2311974"/>
                <a:gd name="connsiteX510" fmla="*/ 374641 w 1809181"/>
                <a:gd name="connsiteY510" fmla="*/ 894644 h 2311974"/>
                <a:gd name="connsiteX511" fmla="*/ 384125 w 1809181"/>
                <a:gd name="connsiteY511" fmla="*/ 882489 h 2311974"/>
                <a:gd name="connsiteX512" fmla="*/ 367527 w 1809181"/>
                <a:gd name="connsiteY512" fmla="*/ 872764 h 2311974"/>
                <a:gd name="connsiteX513" fmla="*/ 374641 w 1809181"/>
                <a:gd name="connsiteY513" fmla="*/ 865471 h 2311974"/>
                <a:gd name="connsiteX514" fmla="*/ 379383 w 1809181"/>
                <a:gd name="connsiteY514" fmla="*/ 867902 h 2311974"/>
                <a:gd name="connsiteX515" fmla="*/ 384125 w 1809181"/>
                <a:gd name="connsiteY515" fmla="*/ 860609 h 2311974"/>
                <a:gd name="connsiteX516" fmla="*/ 379383 w 1809181"/>
                <a:gd name="connsiteY516" fmla="*/ 860609 h 2311974"/>
                <a:gd name="connsiteX517" fmla="*/ 391239 w 1809181"/>
                <a:gd name="connsiteY517" fmla="*/ 853316 h 2311974"/>
                <a:gd name="connsiteX518" fmla="*/ 393610 w 1809181"/>
                <a:gd name="connsiteY518" fmla="*/ 846022 h 2311974"/>
                <a:gd name="connsiteX519" fmla="*/ 400723 w 1809181"/>
                <a:gd name="connsiteY519" fmla="*/ 858178 h 2311974"/>
                <a:gd name="connsiteX520" fmla="*/ 407837 w 1809181"/>
                <a:gd name="connsiteY520" fmla="*/ 853316 h 2311974"/>
                <a:gd name="connsiteX521" fmla="*/ 407837 w 1809181"/>
                <a:gd name="connsiteY521" fmla="*/ 831436 h 2311974"/>
                <a:gd name="connsiteX522" fmla="*/ 414950 w 1809181"/>
                <a:gd name="connsiteY522" fmla="*/ 831436 h 2311974"/>
                <a:gd name="connsiteX523" fmla="*/ 414950 w 1809181"/>
                <a:gd name="connsiteY523" fmla="*/ 811987 h 2311974"/>
                <a:gd name="connsiteX524" fmla="*/ 422063 w 1809181"/>
                <a:gd name="connsiteY524" fmla="*/ 809556 h 2311974"/>
                <a:gd name="connsiteX525" fmla="*/ 429177 w 1809181"/>
                <a:gd name="connsiteY525" fmla="*/ 802263 h 2311974"/>
                <a:gd name="connsiteX526" fmla="*/ 445775 w 1809181"/>
                <a:gd name="connsiteY526" fmla="*/ 804694 h 2311974"/>
                <a:gd name="connsiteX527" fmla="*/ 445775 w 1809181"/>
                <a:gd name="connsiteY527" fmla="*/ 809556 h 2311974"/>
                <a:gd name="connsiteX528" fmla="*/ 452888 w 1809181"/>
                <a:gd name="connsiteY528" fmla="*/ 804694 h 2311974"/>
                <a:gd name="connsiteX529" fmla="*/ 460002 w 1809181"/>
                <a:gd name="connsiteY529" fmla="*/ 804694 h 2311974"/>
                <a:gd name="connsiteX530" fmla="*/ 460002 w 1809181"/>
                <a:gd name="connsiteY530" fmla="*/ 802263 h 2311974"/>
                <a:gd name="connsiteX531" fmla="*/ 474229 w 1809181"/>
                <a:gd name="connsiteY531" fmla="*/ 797400 h 2311974"/>
                <a:gd name="connsiteX532" fmla="*/ 469486 w 1809181"/>
                <a:gd name="connsiteY532" fmla="*/ 777952 h 2311974"/>
                <a:gd name="connsiteX533" fmla="*/ 462373 w 1809181"/>
                <a:gd name="connsiteY533" fmla="*/ 770658 h 2311974"/>
                <a:gd name="connsiteX534" fmla="*/ 467115 w 1809181"/>
                <a:gd name="connsiteY534" fmla="*/ 768227 h 2311974"/>
                <a:gd name="connsiteX535" fmla="*/ 493198 w 1809181"/>
                <a:gd name="connsiteY535" fmla="*/ 763365 h 2311974"/>
                <a:gd name="connsiteX536" fmla="*/ 535878 w 1809181"/>
                <a:gd name="connsiteY536" fmla="*/ 741485 h 2311974"/>
                <a:gd name="connsiteX537" fmla="*/ 524023 w 1809181"/>
                <a:gd name="connsiteY537" fmla="*/ 726899 h 2311974"/>
                <a:gd name="connsiteX538" fmla="*/ 469486 w 1809181"/>
                <a:gd name="connsiteY538" fmla="*/ 705019 h 2311974"/>
                <a:gd name="connsiteX539" fmla="*/ 493198 w 1809181"/>
                <a:gd name="connsiteY539" fmla="*/ 680708 h 2311974"/>
                <a:gd name="connsiteX540" fmla="*/ 500311 w 1809181"/>
                <a:gd name="connsiteY540" fmla="*/ 673414 h 2311974"/>
                <a:gd name="connsiteX541" fmla="*/ 528765 w 1809181"/>
                <a:gd name="connsiteY541" fmla="*/ 670983 h 2311974"/>
                <a:gd name="connsiteX542" fmla="*/ 616497 w 1809181"/>
                <a:gd name="connsiteY542" fmla="*/ 692863 h 2311974"/>
                <a:gd name="connsiteX543" fmla="*/ 630724 w 1809181"/>
                <a:gd name="connsiteY543" fmla="*/ 688001 h 2311974"/>
                <a:gd name="connsiteX544" fmla="*/ 630724 w 1809181"/>
                <a:gd name="connsiteY544" fmla="*/ 695294 h 2311974"/>
                <a:gd name="connsiteX545" fmla="*/ 640208 w 1809181"/>
                <a:gd name="connsiteY545" fmla="*/ 695294 h 2311974"/>
                <a:gd name="connsiteX546" fmla="*/ 644951 w 1809181"/>
                <a:gd name="connsiteY546" fmla="*/ 678277 h 2311974"/>
                <a:gd name="connsiteX547" fmla="*/ 652064 w 1809181"/>
                <a:gd name="connsiteY547" fmla="*/ 666121 h 2311974"/>
                <a:gd name="connsiteX548" fmla="*/ 663920 w 1809181"/>
                <a:gd name="connsiteY548" fmla="*/ 688001 h 2311974"/>
                <a:gd name="connsiteX549" fmla="*/ 671033 w 1809181"/>
                <a:gd name="connsiteY549" fmla="*/ 685570 h 2311974"/>
                <a:gd name="connsiteX550" fmla="*/ 685260 w 1809181"/>
                <a:gd name="connsiteY550" fmla="*/ 700156 h 2311974"/>
                <a:gd name="connsiteX551" fmla="*/ 685260 w 1809181"/>
                <a:gd name="connsiteY551" fmla="*/ 700156 h 2311974"/>
                <a:gd name="connsiteX552" fmla="*/ 671033 w 1809181"/>
                <a:gd name="connsiteY552" fmla="*/ 685570 h 2311974"/>
                <a:gd name="connsiteX553" fmla="*/ 663920 w 1809181"/>
                <a:gd name="connsiteY553" fmla="*/ 688001 h 2311974"/>
                <a:gd name="connsiteX554" fmla="*/ 652064 w 1809181"/>
                <a:gd name="connsiteY554" fmla="*/ 666121 h 2311974"/>
                <a:gd name="connsiteX555" fmla="*/ 652064 w 1809181"/>
                <a:gd name="connsiteY555" fmla="*/ 658827 h 2311974"/>
                <a:gd name="connsiteX556" fmla="*/ 673404 w 1809181"/>
                <a:gd name="connsiteY556" fmla="*/ 646672 h 2311974"/>
                <a:gd name="connsiteX557" fmla="*/ 666291 w 1809181"/>
                <a:gd name="connsiteY557" fmla="*/ 639379 h 2311974"/>
                <a:gd name="connsiteX558" fmla="*/ 697116 w 1809181"/>
                <a:gd name="connsiteY558" fmla="*/ 629654 h 2311974"/>
                <a:gd name="connsiteX559" fmla="*/ 692374 w 1809181"/>
                <a:gd name="connsiteY559" fmla="*/ 615068 h 2311974"/>
                <a:gd name="connsiteX560" fmla="*/ 659178 w 1809181"/>
                <a:gd name="connsiteY560" fmla="*/ 610205 h 2311974"/>
                <a:gd name="connsiteX561" fmla="*/ 656806 w 1809181"/>
                <a:gd name="connsiteY561" fmla="*/ 595619 h 2311974"/>
                <a:gd name="connsiteX562" fmla="*/ 666291 w 1809181"/>
                <a:gd name="connsiteY562" fmla="*/ 534841 h 2311974"/>
                <a:gd name="connsiteX563" fmla="*/ 656806 w 1809181"/>
                <a:gd name="connsiteY563" fmla="*/ 525117 h 2311974"/>
                <a:gd name="connsiteX564" fmla="*/ 656806 w 1809181"/>
                <a:gd name="connsiteY564" fmla="*/ 503237 h 2311974"/>
                <a:gd name="connsiteX565" fmla="*/ 640208 w 1809181"/>
                <a:gd name="connsiteY565" fmla="*/ 503237 h 2311974"/>
                <a:gd name="connsiteX566" fmla="*/ 644951 w 1809181"/>
                <a:gd name="connsiteY566" fmla="*/ 471633 h 2311974"/>
                <a:gd name="connsiteX567" fmla="*/ 637837 w 1809181"/>
                <a:gd name="connsiteY567" fmla="*/ 464340 h 2311974"/>
                <a:gd name="connsiteX568" fmla="*/ 640208 w 1809181"/>
                <a:gd name="connsiteY568" fmla="*/ 444891 h 2311974"/>
                <a:gd name="connsiteX569" fmla="*/ 659178 w 1809181"/>
                <a:gd name="connsiteY569" fmla="*/ 444891 h 2311974"/>
                <a:gd name="connsiteX570" fmla="*/ 678147 w 1809181"/>
                <a:gd name="connsiteY570" fmla="*/ 430304 h 2311974"/>
                <a:gd name="connsiteX571" fmla="*/ 680518 w 1809181"/>
                <a:gd name="connsiteY571" fmla="*/ 427873 h 2311974"/>
                <a:gd name="connsiteX572" fmla="*/ 659178 w 1809181"/>
                <a:gd name="connsiteY572" fmla="*/ 423011 h 2311974"/>
                <a:gd name="connsiteX573" fmla="*/ 666291 w 1809181"/>
                <a:gd name="connsiteY573" fmla="*/ 405993 h 2311974"/>
                <a:gd name="connsiteX574" fmla="*/ 692374 w 1809181"/>
                <a:gd name="connsiteY574" fmla="*/ 408424 h 2311974"/>
                <a:gd name="connsiteX575" fmla="*/ 687631 w 1809181"/>
                <a:gd name="connsiteY575" fmla="*/ 388975 h 2311974"/>
                <a:gd name="connsiteX576" fmla="*/ 687631 w 1809181"/>
                <a:gd name="connsiteY576" fmla="*/ 374389 h 2311974"/>
                <a:gd name="connsiteX577" fmla="*/ 704229 w 1809181"/>
                <a:gd name="connsiteY577" fmla="*/ 374389 h 2311974"/>
                <a:gd name="connsiteX578" fmla="*/ 706600 w 1809181"/>
                <a:gd name="connsiteY578" fmla="*/ 367096 h 2311974"/>
                <a:gd name="connsiteX579" fmla="*/ 713714 w 1809181"/>
                <a:gd name="connsiteY579" fmla="*/ 364665 h 2311974"/>
                <a:gd name="connsiteX580" fmla="*/ 711343 w 1809181"/>
                <a:gd name="connsiteY580" fmla="*/ 347647 h 2311974"/>
                <a:gd name="connsiteX581" fmla="*/ 739796 w 1809181"/>
                <a:gd name="connsiteY581" fmla="*/ 337922 h 2311974"/>
                <a:gd name="connsiteX582" fmla="*/ 727941 w 1809181"/>
                <a:gd name="connsiteY582" fmla="*/ 333060 h 2311974"/>
                <a:gd name="connsiteX583" fmla="*/ 725569 w 1809181"/>
                <a:gd name="connsiteY583" fmla="*/ 311180 h 2311974"/>
                <a:gd name="connsiteX584" fmla="*/ 718456 w 1809181"/>
                <a:gd name="connsiteY584" fmla="*/ 308749 h 2311974"/>
                <a:gd name="connsiteX585" fmla="*/ 725569 w 1809181"/>
                <a:gd name="connsiteY585" fmla="*/ 299025 h 2311974"/>
                <a:gd name="connsiteX586" fmla="*/ 725569 w 1809181"/>
                <a:gd name="connsiteY586" fmla="*/ 296594 h 2311974"/>
                <a:gd name="connsiteX587" fmla="*/ 713714 w 1809181"/>
                <a:gd name="connsiteY587" fmla="*/ 291732 h 2311974"/>
                <a:gd name="connsiteX588" fmla="*/ 704229 w 1809181"/>
                <a:gd name="connsiteY588" fmla="*/ 299025 h 2311974"/>
                <a:gd name="connsiteX589" fmla="*/ 692374 w 1809181"/>
                <a:gd name="connsiteY589" fmla="*/ 282007 h 2311974"/>
                <a:gd name="connsiteX590" fmla="*/ 706600 w 1809181"/>
                <a:gd name="connsiteY590" fmla="*/ 255265 h 2311974"/>
                <a:gd name="connsiteX591" fmla="*/ 713714 w 1809181"/>
                <a:gd name="connsiteY591" fmla="*/ 267421 h 2311974"/>
                <a:gd name="connsiteX592" fmla="*/ 732683 w 1809181"/>
                <a:gd name="connsiteY592" fmla="*/ 240679 h 2311974"/>
                <a:gd name="connsiteX593" fmla="*/ 742167 w 1809181"/>
                <a:gd name="connsiteY593" fmla="*/ 240679 h 2311974"/>
                <a:gd name="connsiteX594" fmla="*/ 742167 w 1809181"/>
                <a:gd name="connsiteY594" fmla="*/ 233385 h 2311974"/>
                <a:gd name="connsiteX595" fmla="*/ 720827 w 1809181"/>
                <a:gd name="connsiteY595" fmla="*/ 218799 h 2311974"/>
                <a:gd name="connsiteX596" fmla="*/ 727941 w 1809181"/>
                <a:gd name="connsiteY596" fmla="*/ 199350 h 2311974"/>
                <a:gd name="connsiteX597" fmla="*/ 754023 w 1809181"/>
                <a:gd name="connsiteY597" fmla="*/ 199350 h 2311974"/>
                <a:gd name="connsiteX598" fmla="*/ 761137 w 1809181"/>
                <a:gd name="connsiteY598" fmla="*/ 192057 h 2311974"/>
                <a:gd name="connsiteX599" fmla="*/ 732683 w 1809181"/>
                <a:gd name="connsiteY599" fmla="*/ 150728 h 2311974"/>
                <a:gd name="connsiteX600" fmla="*/ 742167 w 1809181"/>
                <a:gd name="connsiteY600" fmla="*/ 131279 h 2311974"/>
                <a:gd name="connsiteX601" fmla="*/ 775363 w 1809181"/>
                <a:gd name="connsiteY601" fmla="*/ 116693 h 2311974"/>
                <a:gd name="connsiteX602" fmla="*/ 780106 w 1809181"/>
                <a:gd name="connsiteY602" fmla="*/ 131279 h 2311974"/>
                <a:gd name="connsiteX603" fmla="*/ 801446 w 1809181"/>
                <a:gd name="connsiteY603" fmla="*/ 116693 h 2311974"/>
                <a:gd name="connsiteX604" fmla="*/ 796704 w 1809181"/>
                <a:gd name="connsiteY604" fmla="*/ 109399 h 2311974"/>
                <a:gd name="connsiteX605" fmla="*/ 813302 w 1809181"/>
                <a:gd name="connsiteY605" fmla="*/ 102106 h 2311974"/>
                <a:gd name="connsiteX606" fmla="*/ 813302 w 1809181"/>
                <a:gd name="connsiteY606" fmla="*/ 94813 h 2311974"/>
                <a:gd name="connsiteX607" fmla="*/ 822786 w 1809181"/>
                <a:gd name="connsiteY607" fmla="*/ 87519 h 2311974"/>
                <a:gd name="connsiteX608" fmla="*/ 808559 w 1809181"/>
                <a:gd name="connsiteY608" fmla="*/ 53484 h 2311974"/>
                <a:gd name="connsiteX609" fmla="*/ 806188 w 1809181"/>
                <a:gd name="connsiteY609" fmla="*/ 7293 h 2311974"/>
                <a:gd name="connsiteX610" fmla="*/ 848869 w 1809181"/>
                <a:gd name="connsiteY610" fmla="*/ 17018 h 2311974"/>
                <a:gd name="connsiteX611" fmla="*/ 870209 w 1809181"/>
                <a:gd name="connsiteY611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85361 w 1809181"/>
                <a:gd name="connsiteY432" fmla="*/ 1548610 h 2311974"/>
                <a:gd name="connsiteX433" fmla="*/ 94846 w 1809181"/>
                <a:gd name="connsiteY433" fmla="*/ 1560765 h 2311974"/>
                <a:gd name="connsiteX434" fmla="*/ 154124 w 1809181"/>
                <a:gd name="connsiteY434" fmla="*/ 1587507 h 2311974"/>
                <a:gd name="connsiteX435" fmla="*/ 154124 w 1809181"/>
                <a:gd name="connsiteY435" fmla="*/ 1570489 h 2311974"/>
                <a:gd name="connsiteX436" fmla="*/ 163609 w 1809181"/>
                <a:gd name="connsiteY436" fmla="*/ 1570489 h 2311974"/>
                <a:gd name="connsiteX437" fmla="*/ 173094 w 1809181"/>
                <a:gd name="connsiteY437" fmla="*/ 1553472 h 2311974"/>
                <a:gd name="connsiteX438" fmla="*/ 161238 w 1809181"/>
                <a:gd name="connsiteY438" fmla="*/ 1473246 h 2311974"/>
                <a:gd name="connsiteX439" fmla="*/ 168351 w 1809181"/>
                <a:gd name="connsiteY439" fmla="*/ 1478108 h 2311974"/>
                <a:gd name="connsiteX440" fmla="*/ 173094 w 1809181"/>
                <a:gd name="connsiteY440" fmla="*/ 1465952 h 2311974"/>
                <a:gd name="connsiteX441" fmla="*/ 180207 w 1809181"/>
                <a:gd name="connsiteY441" fmla="*/ 1470814 h 2311974"/>
                <a:gd name="connsiteX442" fmla="*/ 180207 w 1809181"/>
                <a:gd name="connsiteY442" fmla="*/ 1465952 h 2311974"/>
                <a:gd name="connsiteX443" fmla="*/ 194434 w 1809181"/>
                <a:gd name="connsiteY443" fmla="*/ 1465952 h 2311974"/>
                <a:gd name="connsiteX444" fmla="*/ 180207 w 1809181"/>
                <a:gd name="connsiteY444" fmla="*/ 1376002 h 2311974"/>
                <a:gd name="connsiteX445" fmla="*/ 161238 w 1809181"/>
                <a:gd name="connsiteY445" fmla="*/ 1380864 h 2311974"/>
                <a:gd name="connsiteX446" fmla="*/ 161238 w 1809181"/>
                <a:gd name="connsiteY446" fmla="*/ 1373571 h 2311974"/>
                <a:gd name="connsiteX447" fmla="*/ 135155 w 1809181"/>
                <a:gd name="connsiteY447" fmla="*/ 1373571 h 2311974"/>
                <a:gd name="connsiteX448" fmla="*/ 132784 w 1809181"/>
                <a:gd name="connsiteY448" fmla="*/ 1346829 h 2311974"/>
                <a:gd name="connsiteX449" fmla="*/ 132784 w 1809181"/>
                <a:gd name="connsiteY449" fmla="*/ 1334673 h 2311974"/>
                <a:gd name="connsiteX450" fmla="*/ 139898 w 1809181"/>
                <a:gd name="connsiteY450" fmla="*/ 1327380 h 2311974"/>
                <a:gd name="connsiteX451" fmla="*/ 135155 w 1809181"/>
                <a:gd name="connsiteY451" fmla="*/ 1305500 h 2311974"/>
                <a:gd name="connsiteX452" fmla="*/ 142269 w 1809181"/>
                <a:gd name="connsiteY452" fmla="*/ 1303069 h 2311974"/>
                <a:gd name="connsiteX453" fmla="*/ 139898 w 1809181"/>
                <a:gd name="connsiteY453" fmla="*/ 1298207 h 2311974"/>
                <a:gd name="connsiteX454" fmla="*/ 142269 w 1809181"/>
                <a:gd name="connsiteY454" fmla="*/ 1295775 h 2311974"/>
                <a:gd name="connsiteX455" fmla="*/ 149382 w 1809181"/>
                <a:gd name="connsiteY455" fmla="*/ 1295775 h 2311974"/>
                <a:gd name="connsiteX456" fmla="*/ 149382 w 1809181"/>
                <a:gd name="connsiteY456" fmla="*/ 1276327 h 2311974"/>
                <a:gd name="connsiteX457" fmla="*/ 142269 w 1809181"/>
                <a:gd name="connsiteY457" fmla="*/ 1276327 h 2311974"/>
                <a:gd name="connsiteX458" fmla="*/ 142269 w 1809181"/>
                <a:gd name="connsiteY458" fmla="*/ 1247154 h 2311974"/>
                <a:gd name="connsiteX459" fmla="*/ 154124 w 1809181"/>
                <a:gd name="connsiteY459" fmla="*/ 1242291 h 2311974"/>
                <a:gd name="connsiteX460" fmla="*/ 149382 w 1809181"/>
                <a:gd name="connsiteY460" fmla="*/ 1220411 h 2311974"/>
                <a:gd name="connsiteX461" fmla="*/ 180207 w 1809181"/>
                <a:gd name="connsiteY461" fmla="*/ 1215549 h 2311974"/>
                <a:gd name="connsiteX462" fmla="*/ 175465 w 1809181"/>
                <a:gd name="connsiteY462" fmla="*/ 1198532 h 2311974"/>
                <a:gd name="connsiteX463" fmla="*/ 161238 w 1809181"/>
                <a:gd name="connsiteY463" fmla="*/ 1193669 h 2311974"/>
                <a:gd name="connsiteX464" fmla="*/ 154124 w 1809181"/>
                <a:gd name="connsiteY464" fmla="*/ 1179083 h 2311974"/>
                <a:gd name="connsiteX465" fmla="*/ 132784 w 1809181"/>
                <a:gd name="connsiteY465" fmla="*/ 1179083 h 2311974"/>
                <a:gd name="connsiteX466" fmla="*/ 128042 w 1809181"/>
                <a:gd name="connsiteY466" fmla="*/ 1157203 h 2311974"/>
                <a:gd name="connsiteX467" fmla="*/ 118557 w 1809181"/>
                <a:gd name="connsiteY467" fmla="*/ 1157203 h 2311974"/>
                <a:gd name="connsiteX468" fmla="*/ 99588 w 1809181"/>
                <a:gd name="connsiteY468" fmla="*/ 1157203 h 2311974"/>
                <a:gd name="connsiteX469" fmla="*/ 94846 w 1809181"/>
                <a:gd name="connsiteY469" fmla="*/ 1132892 h 2311974"/>
                <a:gd name="connsiteX470" fmla="*/ 87732 w 1809181"/>
                <a:gd name="connsiteY470" fmla="*/ 1115874 h 2311974"/>
                <a:gd name="connsiteX471" fmla="*/ 85361 w 1809181"/>
                <a:gd name="connsiteY471" fmla="*/ 1084270 h 2311974"/>
                <a:gd name="connsiteX472" fmla="*/ 92475 w 1809181"/>
                <a:gd name="connsiteY472" fmla="*/ 1084270 h 2311974"/>
                <a:gd name="connsiteX473" fmla="*/ 94846 w 1809181"/>
                <a:gd name="connsiteY473" fmla="*/ 1074546 h 2311974"/>
                <a:gd name="connsiteX474" fmla="*/ 85361 w 1809181"/>
                <a:gd name="connsiteY474" fmla="*/ 1047803 h 2311974"/>
                <a:gd name="connsiteX475" fmla="*/ 80619 w 1809181"/>
                <a:gd name="connsiteY475" fmla="*/ 1025924 h 2311974"/>
                <a:gd name="connsiteX476" fmla="*/ 73506 w 1809181"/>
                <a:gd name="connsiteY476" fmla="*/ 1025924 h 2311974"/>
                <a:gd name="connsiteX477" fmla="*/ 71134 w 1809181"/>
                <a:gd name="connsiteY477" fmla="*/ 1021061 h 2311974"/>
                <a:gd name="connsiteX478" fmla="*/ 85361 w 1809181"/>
                <a:gd name="connsiteY478" fmla="*/ 999182 h 2311974"/>
                <a:gd name="connsiteX479" fmla="*/ 99588 w 1809181"/>
                <a:gd name="connsiteY479" fmla="*/ 1004044 h 2311974"/>
                <a:gd name="connsiteX480" fmla="*/ 101959 w 1809181"/>
                <a:gd name="connsiteY480" fmla="*/ 1011337 h 2311974"/>
                <a:gd name="connsiteX481" fmla="*/ 113815 w 1809181"/>
                <a:gd name="connsiteY481" fmla="*/ 1018630 h 2311974"/>
                <a:gd name="connsiteX482" fmla="*/ 132784 w 1809181"/>
                <a:gd name="connsiteY482" fmla="*/ 1018630 h 2311974"/>
                <a:gd name="connsiteX483" fmla="*/ 135155 w 1809181"/>
                <a:gd name="connsiteY483" fmla="*/ 1025924 h 2311974"/>
                <a:gd name="connsiteX484" fmla="*/ 147011 w 1809181"/>
                <a:gd name="connsiteY484" fmla="*/ 1021061 h 2311974"/>
                <a:gd name="connsiteX485" fmla="*/ 154124 w 1809181"/>
                <a:gd name="connsiteY485" fmla="*/ 1004044 h 2311974"/>
                <a:gd name="connsiteX486" fmla="*/ 208661 w 1809181"/>
                <a:gd name="connsiteY486" fmla="*/ 1006475 h 2311974"/>
                <a:gd name="connsiteX487" fmla="*/ 241857 w 1809181"/>
                <a:gd name="connsiteY487" fmla="*/ 1040510 h 2311974"/>
                <a:gd name="connsiteX488" fmla="*/ 244228 w 1809181"/>
                <a:gd name="connsiteY488" fmla="*/ 1028355 h 2311974"/>
                <a:gd name="connsiteX489" fmla="*/ 237114 w 1809181"/>
                <a:gd name="connsiteY489" fmla="*/ 1028355 h 2311974"/>
                <a:gd name="connsiteX490" fmla="*/ 234743 w 1809181"/>
                <a:gd name="connsiteY490" fmla="*/ 1021061 h 2311974"/>
                <a:gd name="connsiteX491" fmla="*/ 222888 w 1809181"/>
                <a:gd name="connsiteY491" fmla="*/ 1011337 h 2311974"/>
                <a:gd name="connsiteX492" fmla="*/ 227630 w 1809181"/>
                <a:gd name="connsiteY492" fmla="*/ 1004044 h 2311974"/>
                <a:gd name="connsiteX493" fmla="*/ 234743 w 1809181"/>
                <a:gd name="connsiteY493" fmla="*/ 1004044 h 2311974"/>
                <a:gd name="connsiteX494" fmla="*/ 237114 w 1809181"/>
                <a:gd name="connsiteY494" fmla="*/ 991888 h 2311974"/>
                <a:gd name="connsiteX495" fmla="*/ 256084 w 1809181"/>
                <a:gd name="connsiteY495" fmla="*/ 991888 h 2311974"/>
                <a:gd name="connsiteX496" fmla="*/ 258455 w 1809181"/>
                <a:gd name="connsiteY496" fmla="*/ 977302 h 2311974"/>
                <a:gd name="connsiteX497" fmla="*/ 265568 w 1809181"/>
                <a:gd name="connsiteY497" fmla="*/ 979733 h 2311974"/>
                <a:gd name="connsiteX498" fmla="*/ 275053 w 1809181"/>
                <a:gd name="connsiteY498" fmla="*/ 965146 h 2311974"/>
                <a:gd name="connsiteX499" fmla="*/ 296393 w 1809181"/>
                <a:gd name="connsiteY499" fmla="*/ 970008 h 2311974"/>
                <a:gd name="connsiteX500" fmla="*/ 296393 w 1809181"/>
                <a:gd name="connsiteY500" fmla="*/ 977302 h 2311974"/>
                <a:gd name="connsiteX501" fmla="*/ 317733 w 1809181"/>
                <a:gd name="connsiteY501" fmla="*/ 991888 h 2311974"/>
                <a:gd name="connsiteX502" fmla="*/ 317733 w 1809181"/>
                <a:gd name="connsiteY502" fmla="*/ 943266 h 2311974"/>
                <a:gd name="connsiteX503" fmla="*/ 329589 w 1809181"/>
                <a:gd name="connsiteY503" fmla="*/ 935973 h 2311974"/>
                <a:gd name="connsiteX504" fmla="*/ 336702 w 1809181"/>
                <a:gd name="connsiteY504" fmla="*/ 921386 h 2311974"/>
                <a:gd name="connsiteX505" fmla="*/ 353300 w 1809181"/>
                <a:gd name="connsiteY505" fmla="*/ 921386 h 2311974"/>
                <a:gd name="connsiteX506" fmla="*/ 358043 w 1809181"/>
                <a:gd name="connsiteY506" fmla="*/ 909231 h 2311974"/>
                <a:gd name="connsiteX507" fmla="*/ 386496 w 1809181"/>
                <a:gd name="connsiteY507" fmla="*/ 909231 h 2311974"/>
                <a:gd name="connsiteX508" fmla="*/ 386496 w 1809181"/>
                <a:gd name="connsiteY508" fmla="*/ 899507 h 2311974"/>
                <a:gd name="connsiteX509" fmla="*/ 374641 w 1809181"/>
                <a:gd name="connsiteY509" fmla="*/ 894644 h 2311974"/>
                <a:gd name="connsiteX510" fmla="*/ 384125 w 1809181"/>
                <a:gd name="connsiteY510" fmla="*/ 882489 h 2311974"/>
                <a:gd name="connsiteX511" fmla="*/ 367527 w 1809181"/>
                <a:gd name="connsiteY511" fmla="*/ 872764 h 2311974"/>
                <a:gd name="connsiteX512" fmla="*/ 374641 w 1809181"/>
                <a:gd name="connsiteY512" fmla="*/ 865471 h 2311974"/>
                <a:gd name="connsiteX513" fmla="*/ 379383 w 1809181"/>
                <a:gd name="connsiteY513" fmla="*/ 867902 h 2311974"/>
                <a:gd name="connsiteX514" fmla="*/ 384125 w 1809181"/>
                <a:gd name="connsiteY514" fmla="*/ 860609 h 2311974"/>
                <a:gd name="connsiteX515" fmla="*/ 379383 w 1809181"/>
                <a:gd name="connsiteY515" fmla="*/ 860609 h 2311974"/>
                <a:gd name="connsiteX516" fmla="*/ 391239 w 1809181"/>
                <a:gd name="connsiteY516" fmla="*/ 853316 h 2311974"/>
                <a:gd name="connsiteX517" fmla="*/ 393610 w 1809181"/>
                <a:gd name="connsiteY517" fmla="*/ 846022 h 2311974"/>
                <a:gd name="connsiteX518" fmla="*/ 400723 w 1809181"/>
                <a:gd name="connsiteY518" fmla="*/ 858178 h 2311974"/>
                <a:gd name="connsiteX519" fmla="*/ 407837 w 1809181"/>
                <a:gd name="connsiteY519" fmla="*/ 853316 h 2311974"/>
                <a:gd name="connsiteX520" fmla="*/ 407837 w 1809181"/>
                <a:gd name="connsiteY520" fmla="*/ 831436 h 2311974"/>
                <a:gd name="connsiteX521" fmla="*/ 414950 w 1809181"/>
                <a:gd name="connsiteY521" fmla="*/ 831436 h 2311974"/>
                <a:gd name="connsiteX522" fmla="*/ 414950 w 1809181"/>
                <a:gd name="connsiteY522" fmla="*/ 811987 h 2311974"/>
                <a:gd name="connsiteX523" fmla="*/ 422063 w 1809181"/>
                <a:gd name="connsiteY523" fmla="*/ 809556 h 2311974"/>
                <a:gd name="connsiteX524" fmla="*/ 429177 w 1809181"/>
                <a:gd name="connsiteY524" fmla="*/ 802263 h 2311974"/>
                <a:gd name="connsiteX525" fmla="*/ 445775 w 1809181"/>
                <a:gd name="connsiteY525" fmla="*/ 804694 h 2311974"/>
                <a:gd name="connsiteX526" fmla="*/ 445775 w 1809181"/>
                <a:gd name="connsiteY526" fmla="*/ 809556 h 2311974"/>
                <a:gd name="connsiteX527" fmla="*/ 452888 w 1809181"/>
                <a:gd name="connsiteY527" fmla="*/ 804694 h 2311974"/>
                <a:gd name="connsiteX528" fmla="*/ 460002 w 1809181"/>
                <a:gd name="connsiteY528" fmla="*/ 804694 h 2311974"/>
                <a:gd name="connsiteX529" fmla="*/ 460002 w 1809181"/>
                <a:gd name="connsiteY529" fmla="*/ 802263 h 2311974"/>
                <a:gd name="connsiteX530" fmla="*/ 474229 w 1809181"/>
                <a:gd name="connsiteY530" fmla="*/ 797400 h 2311974"/>
                <a:gd name="connsiteX531" fmla="*/ 469486 w 1809181"/>
                <a:gd name="connsiteY531" fmla="*/ 777952 h 2311974"/>
                <a:gd name="connsiteX532" fmla="*/ 462373 w 1809181"/>
                <a:gd name="connsiteY532" fmla="*/ 770658 h 2311974"/>
                <a:gd name="connsiteX533" fmla="*/ 467115 w 1809181"/>
                <a:gd name="connsiteY533" fmla="*/ 768227 h 2311974"/>
                <a:gd name="connsiteX534" fmla="*/ 493198 w 1809181"/>
                <a:gd name="connsiteY534" fmla="*/ 763365 h 2311974"/>
                <a:gd name="connsiteX535" fmla="*/ 535878 w 1809181"/>
                <a:gd name="connsiteY535" fmla="*/ 741485 h 2311974"/>
                <a:gd name="connsiteX536" fmla="*/ 524023 w 1809181"/>
                <a:gd name="connsiteY536" fmla="*/ 726899 h 2311974"/>
                <a:gd name="connsiteX537" fmla="*/ 469486 w 1809181"/>
                <a:gd name="connsiteY537" fmla="*/ 705019 h 2311974"/>
                <a:gd name="connsiteX538" fmla="*/ 493198 w 1809181"/>
                <a:gd name="connsiteY538" fmla="*/ 680708 h 2311974"/>
                <a:gd name="connsiteX539" fmla="*/ 500311 w 1809181"/>
                <a:gd name="connsiteY539" fmla="*/ 673414 h 2311974"/>
                <a:gd name="connsiteX540" fmla="*/ 528765 w 1809181"/>
                <a:gd name="connsiteY540" fmla="*/ 670983 h 2311974"/>
                <a:gd name="connsiteX541" fmla="*/ 616497 w 1809181"/>
                <a:gd name="connsiteY541" fmla="*/ 692863 h 2311974"/>
                <a:gd name="connsiteX542" fmla="*/ 630724 w 1809181"/>
                <a:gd name="connsiteY542" fmla="*/ 688001 h 2311974"/>
                <a:gd name="connsiteX543" fmla="*/ 630724 w 1809181"/>
                <a:gd name="connsiteY543" fmla="*/ 695294 h 2311974"/>
                <a:gd name="connsiteX544" fmla="*/ 640208 w 1809181"/>
                <a:gd name="connsiteY544" fmla="*/ 695294 h 2311974"/>
                <a:gd name="connsiteX545" fmla="*/ 644951 w 1809181"/>
                <a:gd name="connsiteY545" fmla="*/ 678277 h 2311974"/>
                <a:gd name="connsiteX546" fmla="*/ 652064 w 1809181"/>
                <a:gd name="connsiteY546" fmla="*/ 666121 h 2311974"/>
                <a:gd name="connsiteX547" fmla="*/ 663920 w 1809181"/>
                <a:gd name="connsiteY547" fmla="*/ 688001 h 2311974"/>
                <a:gd name="connsiteX548" fmla="*/ 671033 w 1809181"/>
                <a:gd name="connsiteY548" fmla="*/ 685570 h 2311974"/>
                <a:gd name="connsiteX549" fmla="*/ 685260 w 1809181"/>
                <a:gd name="connsiteY549" fmla="*/ 700156 h 2311974"/>
                <a:gd name="connsiteX550" fmla="*/ 685260 w 1809181"/>
                <a:gd name="connsiteY550" fmla="*/ 700156 h 2311974"/>
                <a:gd name="connsiteX551" fmla="*/ 671033 w 1809181"/>
                <a:gd name="connsiteY551" fmla="*/ 685570 h 2311974"/>
                <a:gd name="connsiteX552" fmla="*/ 663920 w 1809181"/>
                <a:gd name="connsiteY552" fmla="*/ 688001 h 2311974"/>
                <a:gd name="connsiteX553" fmla="*/ 652064 w 1809181"/>
                <a:gd name="connsiteY553" fmla="*/ 666121 h 2311974"/>
                <a:gd name="connsiteX554" fmla="*/ 652064 w 1809181"/>
                <a:gd name="connsiteY554" fmla="*/ 658827 h 2311974"/>
                <a:gd name="connsiteX555" fmla="*/ 673404 w 1809181"/>
                <a:gd name="connsiteY555" fmla="*/ 646672 h 2311974"/>
                <a:gd name="connsiteX556" fmla="*/ 666291 w 1809181"/>
                <a:gd name="connsiteY556" fmla="*/ 639379 h 2311974"/>
                <a:gd name="connsiteX557" fmla="*/ 697116 w 1809181"/>
                <a:gd name="connsiteY557" fmla="*/ 629654 h 2311974"/>
                <a:gd name="connsiteX558" fmla="*/ 692374 w 1809181"/>
                <a:gd name="connsiteY558" fmla="*/ 615068 h 2311974"/>
                <a:gd name="connsiteX559" fmla="*/ 659178 w 1809181"/>
                <a:gd name="connsiteY559" fmla="*/ 610205 h 2311974"/>
                <a:gd name="connsiteX560" fmla="*/ 656806 w 1809181"/>
                <a:gd name="connsiteY560" fmla="*/ 595619 h 2311974"/>
                <a:gd name="connsiteX561" fmla="*/ 666291 w 1809181"/>
                <a:gd name="connsiteY561" fmla="*/ 534841 h 2311974"/>
                <a:gd name="connsiteX562" fmla="*/ 656806 w 1809181"/>
                <a:gd name="connsiteY562" fmla="*/ 525117 h 2311974"/>
                <a:gd name="connsiteX563" fmla="*/ 656806 w 1809181"/>
                <a:gd name="connsiteY563" fmla="*/ 503237 h 2311974"/>
                <a:gd name="connsiteX564" fmla="*/ 640208 w 1809181"/>
                <a:gd name="connsiteY564" fmla="*/ 503237 h 2311974"/>
                <a:gd name="connsiteX565" fmla="*/ 644951 w 1809181"/>
                <a:gd name="connsiteY565" fmla="*/ 471633 h 2311974"/>
                <a:gd name="connsiteX566" fmla="*/ 637837 w 1809181"/>
                <a:gd name="connsiteY566" fmla="*/ 464340 h 2311974"/>
                <a:gd name="connsiteX567" fmla="*/ 640208 w 1809181"/>
                <a:gd name="connsiteY567" fmla="*/ 444891 h 2311974"/>
                <a:gd name="connsiteX568" fmla="*/ 659178 w 1809181"/>
                <a:gd name="connsiteY568" fmla="*/ 444891 h 2311974"/>
                <a:gd name="connsiteX569" fmla="*/ 678147 w 1809181"/>
                <a:gd name="connsiteY569" fmla="*/ 430304 h 2311974"/>
                <a:gd name="connsiteX570" fmla="*/ 680518 w 1809181"/>
                <a:gd name="connsiteY570" fmla="*/ 427873 h 2311974"/>
                <a:gd name="connsiteX571" fmla="*/ 659178 w 1809181"/>
                <a:gd name="connsiteY571" fmla="*/ 423011 h 2311974"/>
                <a:gd name="connsiteX572" fmla="*/ 666291 w 1809181"/>
                <a:gd name="connsiteY572" fmla="*/ 405993 h 2311974"/>
                <a:gd name="connsiteX573" fmla="*/ 692374 w 1809181"/>
                <a:gd name="connsiteY573" fmla="*/ 408424 h 2311974"/>
                <a:gd name="connsiteX574" fmla="*/ 687631 w 1809181"/>
                <a:gd name="connsiteY574" fmla="*/ 388975 h 2311974"/>
                <a:gd name="connsiteX575" fmla="*/ 687631 w 1809181"/>
                <a:gd name="connsiteY575" fmla="*/ 374389 h 2311974"/>
                <a:gd name="connsiteX576" fmla="*/ 704229 w 1809181"/>
                <a:gd name="connsiteY576" fmla="*/ 374389 h 2311974"/>
                <a:gd name="connsiteX577" fmla="*/ 706600 w 1809181"/>
                <a:gd name="connsiteY577" fmla="*/ 367096 h 2311974"/>
                <a:gd name="connsiteX578" fmla="*/ 713714 w 1809181"/>
                <a:gd name="connsiteY578" fmla="*/ 364665 h 2311974"/>
                <a:gd name="connsiteX579" fmla="*/ 711343 w 1809181"/>
                <a:gd name="connsiteY579" fmla="*/ 347647 h 2311974"/>
                <a:gd name="connsiteX580" fmla="*/ 739796 w 1809181"/>
                <a:gd name="connsiteY580" fmla="*/ 337922 h 2311974"/>
                <a:gd name="connsiteX581" fmla="*/ 727941 w 1809181"/>
                <a:gd name="connsiteY581" fmla="*/ 333060 h 2311974"/>
                <a:gd name="connsiteX582" fmla="*/ 725569 w 1809181"/>
                <a:gd name="connsiteY582" fmla="*/ 311180 h 2311974"/>
                <a:gd name="connsiteX583" fmla="*/ 718456 w 1809181"/>
                <a:gd name="connsiteY583" fmla="*/ 308749 h 2311974"/>
                <a:gd name="connsiteX584" fmla="*/ 725569 w 1809181"/>
                <a:gd name="connsiteY584" fmla="*/ 299025 h 2311974"/>
                <a:gd name="connsiteX585" fmla="*/ 725569 w 1809181"/>
                <a:gd name="connsiteY585" fmla="*/ 296594 h 2311974"/>
                <a:gd name="connsiteX586" fmla="*/ 713714 w 1809181"/>
                <a:gd name="connsiteY586" fmla="*/ 291732 h 2311974"/>
                <a:gd name="connsiteX587" fmla="*/ 704229 w 1809181"/>
                <a:gd name="connsiteY587" fmla="*/ 299025 h 2311974"/>
                <a:gd name="connsiteX588" fmla="*/ 692374 w 1809181"/>
                <a:gd name="connsiteY588" fmla="*/ 282007 h 2311974"/>
                <a:gd name="connsiteX589" fmla="*/ 706600 w 1809181"/>
                <a:gd name="connsiteY589" fmla="*/ 255265 h 2311974"/>
                <a:gd name="connsiteX590" fmla="*/ 713714 w 1809181"/>
                <a:gd name="connsiteY590" fmla="*/ 267421 h 2311974"/>
                <a:gd name="connsiteX591" fmla="*/ 732683 w 1809181"/>
                <a:gd name="connsiteY591" fmla="*/ 240679 h 2311974"/>
                <a:gd name="connsiteX592" fmla="*/ 742167 w 1809181"/>
                <a:gd name="connsiteY592" fmla="*/ 240679 h 2311974"/>
                <a:gd name="connsiteX593" fmla="*/ 742167 w 1809181"/>
                <a:gd name="connsiteY593" fmla="*/ 233385 h 2311974"/>
                <a:gd name="connsiteX594" fmla="*/ 720827 w 1809181"/>
                <a:gd name="connsiteY594" fmla="*/ 218799 h 2311974"/>
                <a:gd name="connsiteX595" fmla="*/ 727941 w 1809181"/>
                <a:gd name="connsiteY595" fmla="*/ 199350 h 2311974"/>
                <a:gd name="connsiteX596" fmla="*/ 754023 w 1809181"/>
                <a:gd name="connsiteY596" fmla="*/ 199350 h 2311974"/>
                <a:gd name="connsiteX597" fmla="*/ 761137 w 1809181"/>
                <a:gd name="connsiteY597" fmla="*/ 192057 h 2311974"/>
                <a:gd name="connsiteX598" fmla="*/ 732683 w 1809181"/>
                <a:gd name="connsiteY598" fmla="*/ 150728 h 2311974"/>
                <a:gd name="connsiteX599" fmla="*/ 742167 w 1809181"/>
                <a:gd name="connsiteY599" fmla="*/ 131279 h 2311974"/>
                <a:gd name="connsiteX600" fmla="*/ 775363 w 1809181"/>
                <a:gd name="connsiteY600" fmla="*/ 116693 h 2311974"/>
                <a:gd name="connsiteX601" fmla="*/ 780106 w 1809181"/>
                <a:gd name="connsiteY601" fmla="*/ 131279 h 2311974"/>
                <a:gd name="connsiteX602" fmla="*/ 801446 w 1809181"/>
                <a:gd name="connsiteY602" fmla="*/ 116693 h 2311974"/>
                <a:gd name="connsiteX603" fmla="*/ 796704 w 1809181"/>
                <a:gd name="connsiteY603" fmla="*/ 109399 h 2311974"/>
                <a:gd name="connsiteX604" fmla="*/ 813302 w 1809181"/>
                <a:gd name="connsiteY604" fmla="*/ 102106 h 2311974"/>
                <a:gd name="connsiteX605" fmla="*/ 813302 w 1809181"/>
                <a:gd name="connsiteY605" fmla="*/ 94813 h 2311974"/>
                <a:gd name="connsiteX606" fmla="*/ 822786 w 1809181"/>
                <a:gd name="connsiteY606" fmla="*/ 87519 h 2311974"/>
                <a:gd name="connsiteX607" fmla="*/ 808559 w 1809181"/>
                <a:gd name="connsiteY607" fmla="*/ 53484 h 2311974"/>
                <a:gd name="connsiteX608" fmla="*/ 806188 w 1809181"/>
                <a:gd name="connsiteY608" fmla="*/ 7293 h 2311974"/>
                <a:gd name="connsiteX609" fmla="*/ 848869 w 1809181"/>
                <a:gd name="connsiteY609" fmla="*/ 17018 h 2311974"/>
                <a:gd name="connsiteX610" fmla="*/ 870209 w 1809181"/>
                <a:gd name="connsiteY610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85361 w 1809181"/>
                <a:gd name="connsiteY432" fmla="*/ 1548610 h 2311974"/>
                <a:gd name="connsiteX433" fmla="*/ 154124 w 1809181"/>
                <a:gd name="connsiteY433" fmla="*/ 1587507 h 2311974"/>
                <a:gd name="connsiteX434" fmla="*/ 154124 w 1809181"/>
                <a:gd name="connsiteY434" fmla="*/ 1570489 h 2311974"/>
                <a:gd name="connsiteX435" fmla="*/ 163609 w 1809181"/>
                <a:gd name="connsiteY435" fmla="*/ 1570489 h 2311974"/>
                <a:gd name="connsiteX436" fmla="*/ 173094 w 1809181"/>
                <a:gd name="connsiteY436" fmla="*/ 1553472 h 2311974"/>
                <a:gd name="connsiteX437" fmla="*/ 161238 w 1809181"/>
                <a:gd name="connsiteY437" fmla="*/ 1473246 h 2311974"/>
                <a:gd name="connsiteX438" fmla="*/ 168351 w 1809181"/>
                <a:gd name="connsiteY438" fmla="*/ 1478108 h 2311974"/>
                <a:gd name="connsiteX439" fmla="*/ 173094 w 1809181"/>
                <a:gd name="connsiteY439" fmla="*/ 1465952 h 2311974"/>
                <a:gd name="connsiteX440" fmla="*/ 180207 w 1809181"/>
                <a:gd name="connsiteY440" fmla="*/ 1470814 h 2311974"/>
                <a:gd name="connsiteX441" fmla="*/ 180207 w 1809181"/>
                <a:gd name="connsiteY441" fmla="*/ 1465952 h 2311974"/>
                <a:gd name="connsiteX442" fmla="*/ 194434 w 1809181"/>
                <a:gd name="connsiteY442" fmla="*/ 1465952 h 2311974"/>
                <a:gd name="connsiteX443" fmla="*/ 180207 w 1809181"/>
                <a:gd name="connsiteY443" fmla="*/ 1376002 h 2311974"/>
                <a:gd name="connsiteX444" fmla="*/ 161238 w 1809181"/>
                <a:gd name="connsiteY444" fmla="*/ 1380864 h 2311974"/>
                <a:gd name="connsiteX445" fmla="*/ 161238 w 1809181"/>
                <a:gd name="connsiteY445" fmla="*/ 1373571 h 2311974"/>
                <a:gd name="connsiteX446" fmla="*/ 135155 w 1809181"/>
                <a:gd name="connsiteY446" fmla="*/ 1373571 h 2311974"/>
                <a:gd name="connsiteX447" fmla="*/ 132784 w 1809181"/>
                <a:gd name="connsiteY447" fmla="*/ 1346829 h 2311974"/>
                <a:gd name="connsiteX448" fmla="*/ 132784 w 1809181"/>
                <a:gd name="connsiteY448" fmla="*/ 1334673 h 2311974"/>
                <a:gd name="connsiteX449" fmla="*/ 139898 w 1809181"/>
                <a:gd name="connsiteY449" fmla="*/ 1327380 h 2311974"/>
                <a:gd name="connsiteX450" fmla="*/ 135155 w 1809181"/>
                <a:gd name="connsiteY450" fmla="*/ 1305500 h 2311974"/>
                <a:gd name="connsiteX451" fmla="*/ 142269 w 1809181"/>
                <a:gd name="connsiteY451" fmla="*/ 1303069 h 2311974"/>
                <a:gd name="connsiteX452" fmla="*/ 139898 w 1809181"/>
                <a:gd name="connsiteY452" fmla="*/ 1298207 h 2311974"/>
                <a:gd name="connsiteX453" fmla="*/ 142269 w 1809181"/>
                <a:gd name="connsiteY453" fmla="*/ 1295775 h 2311974"/>
                <a:gd name="connsiteX454" fmla="*/ 149382 w 1809181"/>
                <a:gd name="connsiteY454" fmla="*/ 1295775 h 2311974"/>
                <a:gd name="connsiteX455" fmla="*/ 149382 w 1809181"/>
                <a:gd name="connsiteY455" fmla="*/ 1276327 h 2311974"/>
                <a:gd name="connsiteX456" fmla="*/ 142269 w 1809181"/>
                <a:gd name="connsiteY456" fmla="*/ 1276327 h 2311974"/>
                <a:gd name="connsiteX457" fmla="*/ 142269 w 1809181"/>
                <a:gd name="connsiteY457" fmla="*/ 1247154 h 2311974"/>
                <a:gd name="connsiteX458" fmla="*/ 154124 w 1809181"/>
                <a:gd name="connsiteY458" fmla="*/ 1242291 h 2311974"/>
                <a:gd name="connsiteX459" fmla="*/ 149382 w 1809181"/>
                <a:gd name="connsiteY459" fmla="*/ 1220411 h 2311974"/>
                <a:gd name="connsiteX460" fmla="*/ 180207 w 1809181"/>
                <a:gd name="connsiteY460" fmla="*/ 1215549 h 2311974"/>
                <a:gd name="connsiteX461" fmla="*/ 175465 w 1809181"/>
                <a:gd name="connsiteY461" fmla="*/ 1198532 h 2311974"/>
                <a:gd name="connsiteX462" fmla="*/ 161238 w 1809181"/>
                <a:gd name="connsiteY462" fmla="*/ 1193669 h 2311974"/>
                <a:gd name="connsiteX463" fmla="*/ 154124 w 1809181"/>
                <a:gd name="connsiteY463" fmla="*/ 1179083 h 2311974"/>
                <a:gd name="connsiteX464" fmla="*/ 132784 w 1809181"/>
                <a:gd name="connsiteY464" fmla="*/ 1179083 h 2311974"/>
                <a:gd name="connsiteX465" fmla="*/ 128042 w 1809181"/>
                <a:gd name="connsiteY465" fmla="*/ 1157203 h 2311974"/>
                <a:gd name="connsiteX466" fmla="*/ 118557 w 1809181"/>
                <a:gd name="connsiteY466" fmla="*/ 1157203 h 2311974"/>
                <a:gd name="connsiteX467" fmla="*/ 99588 w 1809181"/>
                <a:gd name="connsiteY467" fmla="*/ 1157203 h 2311974"/>
                <a:gd name="connsiteX468" fmla="*/ 94846 w 1809181"/>
                <a:gd name="connsiteY468" fmla="*/ 1132892 h 2311974"/>
                <a:gd name="connsiteX469" fmla="*/ 87732 w 1809181"/>
                <a:gd name="connsiteY469" fmla="*/ 1115874 h 2311974"/>
                <a:gd name="connsiteX470" fmla="*/ 85361 w 1809181"/>
                <a:gd name="connsiteY470" fmla="*/ 1084270 h 2311974"/>
                <a:gd name="connsiteX471" fmla="*/ 92475 w 1809181"/>
                <a:gd name="connsiteY471" fmla="*/ 1084270 h 2311974"/>
                <a:gd name="connsiteX472" fmla="*/ 94846 w 1809181"/>
                <a:gd name="connsiteY472" fmla="*/ 1074546 h 2311974"/>
                <a:gd name="connsiteX473" fmla="*/ 85361 w 1809181"/>
                <a:gd name="connsiteY473" fmla="*/ 1047803 h 2311974"/>
                <a:gd name="connsiteX474" fmla="*/ 80619 w 1809181"/>
                <a:gd name="connsiteY474" fmla="*/ 1025924 h 2311974"/>
                <a:gd name="connsiteX475" fmla="*/ 73506 w 1809181"/>
                <a:gd name="connsiteY475" fmla="*/ 1025924 h 2311974"/>
                <a:gd name="connsiteX476" fmla="*/ 71134 w 1809181"/>
                <a:gd name="connsiteY476" fmla="*/ 1021061 h 2311974"/>
                <a:gd name="connsiteX477" fmla="*/ 85361 w 1809181"/>
                <a:gd name="connsiteY477" fmla="*/ 999182 h 2311974"/>
                <a:gd name="connsiteX478" fmla="*/ 99588 w 1809181"/>
                <a:gd name="connsiteY478" fmla="*/ 1004044 h 2311974"/>
                <a:gd name="connsiteX479" fmla="*/ 101959 w 1809181"/>
                <a:gd name="connsiteY479" fmla="*/ 1011337 h 2311974"/>
                <a:gd name="connsiteX480" fmla="*/ 113815 w 1809181"/>
                <a:gd name="connsiteY480" fmla="*/ 1018630 h 2311974"/>
                <a:gd name="connsiteX481" fmla="*/ 132784 w 1809181"/>
                <a:gd name="connsiteY481" fmla="*/ 1018630 h 2311974"/>
                <a:gd name="connsiteX482" fmla="*/ 135155 w 1809181"/>
                <a:gd name="connsiteY482" fmla="*/ 1025924 h 2311974"/>
                <a:gd name="connsiteX483" fmla="*/ 147011 w 1809181"/>
                <a:gd name="connsiteY483" fmla="*/ 1021061 h 2311974"/>
                <a:gd name="connsiteX484" fmla="*/ 154124 w 1809181"/>
                <a:gd name="connsiteY484" fmla="*/ 1004044 h 2311974"/>
                <a:gd name="connsiteX485" fmla="*/ 208661 w 1809181"/>
                <a:gd name="connsiteY485" fmla="*/ 1006475 h 2311974"/>
                <a:gd name="connsiteX486" fmla="*/ 241857 w 1809181"/>
                <a:gd name="connsiteY486" fmla="*/ 1040510 h 2311974"/>
                <a:gd name="connsiteX487" fmla="*/ 244228 w 1809181"/>
                <a:gd name="connsiteY487" fmla="*/ 1028355 h 2311974"/>
                <a:gd name="connsiteX488" fmla="*/ 237114 w 1809181"/>
                <a:gd name="connsiteY488" fmla="*/ 1028355 h 2311974"/>
                <a:gd name="connsiteX489" fmla="*/ 234743 w 1809181"/>
                <a:gd name="connsiteY489" fmla="*/ 1021061 h 2311974"/>
                <a:gd name="connsiteX490" fmla="*/ 222888 w 1809181"/>
                <a:gd name="connsiteY490" fmla="*/ 1011337 h 2311974"/>
                <a:gd name="connsiteX491" fmla="*/ 227630 w 1809181"/>
                <a:gd name="connsiteY491" fmla="*/ 1004044 h 2311974"/>
                <a:gd name="connsiteX492" fmla="*/ 234743 w 1809181"/>
                <a:gd name="connsiteY492" fmla="*/ 1004044 h 2311974"/>
                <a:gd name="connsiteX493" fmla="*/ 237114 w 1809181"/>
                <a:gd name="connsiteY493" fmla="*/ 991888 h 2311974"/>
                <a:gd name="connsiteX494" fmla="*/ 256084 w 1809181"/>
                <a:gd name="connsiteY494" fmla="*/ 991888 h 2311974"/>
                <a:gd name="connsiteX495" fmla="*/ 258455 w 1809181"/>
                <a:gd name="connsiteY495" fmla="*/ 977302 h 2311974"/>
                <a:gd name="connsiteX496" fmla="*/ 265568 w 1809181"/>
                <a:gd name="connsiteY496" fmla="*/ 979733 h 2311974"/>
                <a:gd name="connsiteX497" fmla="*/ 275053 w 1809181"/>
                <a:gd name="connsiteY497" fmla="*/ 965146 h 2311974"/>
                <a:gd name="connsiteX498" fmla="*/ 296393 w 1809181"/>
                <a:gd name="connsiteY498" fmla="*/ 970008 h 2311974"/>
                <a:gd name="connsiteX499" fmla="*/ 296393 w 1809181"/>
                <a:gd name="connsiteY499" fmla="*/ 977302 h 2311974"/>
                <a:gd name="connsiteX500" fmla="*/ 317733 w 1809181"/>
                <a:gd name="connsiteY500" fmla="*/ 991888 h 2311974"/>
                <a:gd name="connsiteX501" fmla="*/ 317733 w 1809181"/>
                <a:gd name="connsiteY501" fmla="*/ 943266 h 2311974"/>
                <a:gd name="connsiteX502" fmla="*/ 329589 w 1809181"/>
                <a:gd name="connsiteY502" fmla="*/ 935973 h 2311974"/>
                <a:gd name="connsiteX503" fmla="*/ 336702 w 1809181"/>
                <a:gd name="connsiteY503" fmla="*/ 921386 h 2311974"/>
                <a:gd name="connsiteX504" fmla="*/ 353300 w 1809181"/>
                <a:gd name="connsiteY504" fmla="*/ 921386 h 2311974"/>
                <a:gd name="connsiteX505" fmla="*/ 358043 w 1809181"/>
                <a:gd name="connsiteY505" fmla="*/ 909231 h 2311974"/>
                <a:gd name="connsiteX506" fmla="*/ 386496 w 1809181"/>
                <a:gd name="connsiteY506" fmla="*/ 909231 h 2311974"/>
                <a:gd name="connsiteX507" fmla="*/ 386496 w 1809181"/>
                <a:gd name="connsiteY507" fmla="*/ 899507 h 2311974"/>
                <a:gd name="connsiteX508" fmla="*/ 374641 w 1809181"/>
                <a:gd name="connsiteY508" fmla="*/ 894644 h 2311974"/>
                <a:gd name="connsiteX509" fmla="*/ 384125 w 1809181"/>
                <a:gd name="connsiteY509" fmla="*/ 882489 h 2311974"/>
                <a:gd name="connsiteX510" fmla="*/ 367527 w 1809181"/>
                <a:gd name="connsiteY510" fmla="*/ 872764 h 2311974"/>
                <a:gd name="connsiteX511" fmla="*/ 374641 w 1809181"/>
                <a:gd name="connsiteY511" fmla="*/ 865471 h 2311974"/>
                <a:gd name="connsiteX512" fmla="*/ 379383 w 1809181"/>
                <a:gd name="connsiteY512" fmla="*/ 867902 h 2311974"/>
                <a:gd name="connsiteX513" fmla="*/ 384125 w 1809181"/>
                <a:gd name="connsiteY513" fmla="*/ 860609 h 2311974"/>
                <a:gd name="connsiteX514" fmla="*/ 379383 w 1809181"/>
                <a:gd name="connsiteY514" fmla="*/ 860609 h 2311974"/>
                <a:gd name="connsiteX515" fmla="*/ 391239 w 1809181"/>
                <a:gd name="connsiteY515" fmla="*/ 853316 h 2311974"/>
                <a:gd name="connsiteX516" fmla="*/ 393610 w 1809181"/>
                <a:gd name="connsiteY516" fmla="*/ 846022 h 2311974"/>
                <a:gd name="connsiteX517" fmla="*/ 400723 w 1809181"/>
                <a:gd name="connsiteY517" fmla="*/ 858178 h 2311974"/>
                <a:gd name="connsiteX518" fmla="*/ 407837 w 1809181"/>
                <a:gd name="connsiteY518" fmla="*/ 853316 h 2311974"/>
                <a:gd name="connsiteX519" fmla="*/ 407837 w 1809181"/>
                <a:gd name="connsiteY519" fmla="*/ 831436 h 2311974"/>
                <a:gd name="connsiteX520" fmla="*/ 414950 w 1809181"/>
                <a:gd name="connsiteY520" fmla="*/ 831436 h 2311974"/>
                <a:gd name="connsiteX521" fmla="*/ 414950 w 1809181"/>
                <a:gd name="connsiteY521" fmla="*/ 811987 h 2311974"/>
                <a:gd name="connsiteX522" fmla="*/ 422063 w 1809181"/>
                <a:gd name="connsiteY522" fmla="*/ 809556 h 2311974"/>
                <a:gd name="connsiteX523" fmla="*/ 429177 w 1809181"/>
                <a:gd name="connsiteY523" fmla="*/ 802263 h 2311974"/>
                <a:gd name="connsiteX524" fmla="*/ 445775 w 1809181"/>
                <a:gd name="connsiteY524" fmla="*/ 804694 h 2311974"/>
                <a:gd name="connsiteX525" fmla="*/ 445775 w 1809181"/>
                <a:gd name="connsiteY525" fmla="*/ 809556 h 2311974"/>
                <a:gd name="connsiteX526" fmla="*/ 452888 w 1809181"/>
                <a:gd name="connsiteY526" fmla="*/ 804694 h 2311974"/>
                <a:gd name="connsiteX527" fmla="*/ 460002 w 1809181"/>
                <a:gd name="connsiteY527" fmla="*/ 804694 h 2311974"/>
                <a:gd name="connsiteX528" fmla="*/ 460002 w 1809181"/>
                <a:gd name="connsiteY528" fmla="*/ 802263 h 2311974"/>
                <a:gd name="connsiteX529" fmla="*/ 474229 w 1809181"/>
                <a:gd name="connsiteY529" fmla="*/ 797400 h 2311974"/>
                <a:gd name="connsiteX530" fmla="*/ 469486 w 1809181"/>
                <a:gd name="connsiteY530" fmla="*/ 777952 h 2311974"/>
                <a:gd name="connsiteX531" fmla="*/ 462373 w 1809181"/>
                <a:gd name="connsiteY531" fmla="*/ 770658 h 2311974"/>
                <a:gd name="connsiteX532" fmla="*/ 467115 w 1809181"/>
                <a:gd name="connsiteY532" fmla="*/ 768227 h 2311974"/>
                <a:gd name="connsiteX533" fmla="*/ 493198 w 1809181"/>
                <a:gd name="connsiteY533" fmla="*/ 763365 h 2311974"/>
                <a:gd name="connsiteX534" fmla="*/ 535878 w 1809181"/>
                <a:gd name="connsiteY534" fmla="*/ 741485 h 2311974"/>
                <a:gd name="connsiteX535" fmla="*/ 524023 w 1809181"/>
                <a:gd name="connsiteY535" fmla="*/ 726899 h 2311974"/>
                <a:gd name="connsiteX536" fmla="*/ 469486 w 1809181"/>
                <a:gd name="connsiteY536" fmla="*/ 705019 h 2311974"/>
                <a:gd name="connsiteX537" fmla="*/ 493198 w 1809181"/>
                <a:gd name="connsiteY537" fmla="*/ 680708 h 2311974"/>
                <a:gd name="connsiteX538" fmla="*/ 500311 w 1809181"/>
                <a:gd name="connsiteY538" fmla="*/ 673414 h 2311974"/>
                <a:gd name="connsiteX539" fmla="*/ 528765 w 1809181"/>
                <a:gd name="connsiteY539" fmla="*/ 670983 h 2311974"/>
                <a:gd name="connsiteX540" fmla="*/ 616497 w 1809181"/>
                <a:gd name="connsiteY540" fmla="*/ 692863 h 2311974"/>
                <a:gd name="connsiteX541" fmla="*/ 630724 w 1809181"/>
                <a:gd name="connsiteY541" fmla="*/ 688001 h 2311974"/>
                <a:gd name="connsiteX542" fmla="*/ 630724 w 1809181"/>
                <a:gd name="connsiteY542" fmla="*/ 695294 h 2311974"/>
                <a:gd name="connsiteX543" fmla="*/ 640208 w 1809181"/>
                <a:gd name="connsiteY543" fmla="*/ 695294 h 2311974"/>
                <a:gd name="connsiteX544" fmla="*/ 644951 w 1809181"/>
                <a:gd name="connsiteY544" fmla="*/ 678277 h 2311974"/>
                <a:gd name="connsiteX545" fmla="*/ 652064 w 1809181"/>
                <a:gd name="connsiteY545" fmla="*/ 666121 h 2311974"/>
                <a:gd name="connsiteX546" fmla="*/ 663920 w 1809181"/>
                <a:gd name="connsiteY546" fmla="*/ 688001 h 2311974"/>
                <a:gd name="connsiteX547" fmla="*/ 671033 w 1809181"/>
                <a:gd name="connsiteY547" fmla="*/ 685570 h 2311974"/>
                <a:gd name="connsiteX548" fmla="*/ 685260 w 1809181"/>
                <a:gd name="connsiteY548" fmla="*/ 700156 h 2311974"/>
                <a:gd name="connsiteX549" fmla="*/ 685260 w 1809181"/>
                <a:gd name="connsiteY549" fmla="*/ 700156 h 2311974"/>
                <a:gd name="connsiteX550" fmla="*/ 671033 w 1809181"/>
                <a:gd name="connsiteY550" fmla="*/ 685570 h 2311974"/>
                <a:gd name="connsiteX551" fmla="*/ 663920 w 1809181"/>
                <a:gd name="connsiteY551" fmla="*/ 688001 h 2311974"/>
                <a:gd name="connsiteX552" fmla="*/ 652064 w 1809181"/>
                <a:gd name="connsiteY552" fmla="*/ 666121 h 2311974"/>
                <a:gd name="connsiteX553" fmla="*/ 652064 w 1809181"/>
                <a:gd name="connsiteY553" fmla="*/ 658827 h 2311974"/>
                <a:gd name="connsiteX554" fmla="*/ 673404 w 1809181"/>
                <a:gd name="connsiteY554" fmla="*/ 646672 h 2311974"/>
                <a:gd name="connsiteX555" fmla="*/ 666291 w 1809181"/>
                <a:gd name="connsiteY555" fmla="*/ 639379 h 2311974"/>
                <a:gd name="connsiteX556" fmla="*/ 697116 w 1809181"/>
                <a:gd name="connsiteY556" fmla="*/ 629654 h 2311974"/>
                <a:gd name="connsiteX557" fmla="*/ 692374 w 1809181"/>
                <a:gd name="connsiteY557" fmla="*/ 615068 h 2311974"/>
                <a:gd name="connsiteX558" fmla="*/ 659178 w 1809181"/>
                <a:gd name="connsiteY558" fmla="*/ 610205 h 2311974"/>
                <a:gd name="connsiteX559" fmla="*/ 656806 w 1809181"/>
                <a:gd name="connsiteY559" fmla="*/ 595619 h 2311974"/>
                <a:gd name="connsiteX560" fmla="*/ 666291 w 1809181"/>
                <a:gd name="connsiteY560" fmla="*/ 534841 h 2311974"/>
                <a:gd name="connsiteX561" fmla="*/ 656806 w 1809181"/>
                <a:gd name="connsiteY561" fmla="*/ 525117 h 2311974"/>
                <a:gd name="connsiteX562" fmla="*/ 656806 w 1809181"/>
                <a:gd name="connsiteY562" fmla="*/ 503237 h 2311974"/>
                <a:gd name="connsiteX563" fmla="*/ 640208 w 1809181"/>
                <a:gd name="connsiteY563" fmla="*/ 503237 h 2311974"/>
                <a:gd name="connsiteX564" fmla="*/ 644951 w 1809181"/>
                <a:gd name="connsiteY564" fmla="*/ 471633 h 2311974"/>
                <a:gd name="connsiteX565" fmla="*/ 637837 w 1809181"/>
                <a:gd name="connsiteY565" fmla="*/ 464340 h 2311974"/>
                <a:gd name="connsiteX566" fmla="*/ 640208 w 1809181"/>
                <a:gd name="connsiteY566" fmla="*/ 444891 h 2311974"/>
                <a:gd name="connsiteX567" fmla="*/ 659178 w 1809181"/>
                <a:gd name="connsiteY567" fmla="*/ 444891 h 2311974"/>
                <a:gd name="connsiteX568" fmla="*/ 678147 w 1809181"/>
                <a:gd name="connsiteY568" fmla="*/ 430304 h 2311974"/>
                <a:gd name="connsiteX569" fmla="*/ 680518 w 1809181"/>
                <a:gd name="connsiteY569" fmla="*/ 427873 h 2311974"/>
                <a:gd name="connsiteX570" fmla="*/ 659178 w 1809181"/>
                <a:gd name="connsiteY570" fmla="*/ 423011 h 2311974"/>
                <a:gd name="connsiteX571" fmla="*/ 666291 w 1809181"/>
                <a:gd name="connsiteY571" fmla="*/ 405993 h 2311974"/>
                <a:gd name="connsiteX572" fmla="*/ 692374 w 1809181"/>
                <a:gd name="connsiteY572" fmla="*/ 408424 h 2311974"/>
                <a:gd name="connsiteX573" fmla="*/ 687631 w 1809181"/>
                <a:gd name="connsiteY573" fmla="*/ 388975 h 2311974"/>
                <a:gd name="connsiteX574" fmla="*/ 687631 w 1809181"/>
                <a:gd name="connsiteY574" fmla="*/ 374389 h 2311974"/>
                <a:gd name="connsiteX575" fmla="*/ 704229 w 1809181"/>
                <a:gd name="connsiteY575" fmla="*/ 374389 h 2311974"/>
                <a:gd name="connsiteX576" fmla="*/ 706600 w 1809181"/>
                <a:gd name="connsiteY576" fmla="*/ 367096 h 2311974"/>
                <a:gd name="connsiteX577" fmla="*/ 713714 w 1809181"/>
                <a:gd name="connsiteY577" fmla="*/ 364665 h 2311974"/>
                <a:gd name="connsiteX578" fmla="*/ 711343 w 1809181"/>
                <a:gd name="connsiteY578" fmla="*/ 347647 h 2311974"/>
                <a:gd name="connsiteX579" fmla="*/ 739796 w 1809181"/>
                <a:gd name="connsiteY579" fmla="*/ 337922 h 2311974"/>
                <a:gd name="connsiteX580" fmla="*/ 727941 w 1809181"/>
                <a:gd name="connsiteY580" fmla="*/ 333060 h 2311974"/>
                <a:gd name="connsiteX581" fmla="*/ 725569 w 1809181"/>
                <a:gd name="connsiteY581" fmla="*/ 311180 h 2311974"/>
                <a:gd name="connsiteX582" fmla="*/ 718456 w 1809181"/>
                <a:gd name="connsiteY582" fmla="*/ 308749 h 2311974"/>
                <a:gd name="connsiteX583" fmla="*/ 725569 w 1809181"/>
                <a:gd name="connsiteY583" fmla="*/ 299025 h 2311974"/>
                <a:gd name="connsiteX584" fmla="*/ 725569 w 1809181"/>
                <a:gd name="connsiteY584" fmla="*/ 296594 h 2311974"/>
                <a:gd name="connsiteX585" fmla="*/ 713714 w 1809181"/>
                <a:gd name="connsiteY585" fmla="*/ 291732 h 2311974"/>
                <a:gd name="connsiteX586" fmla="*/ 704229 w 1809181"/>
                <a:gd name="connsiteY586" fmla="*/ 299025 h 2311974"/>
                <a:gd name="connsiteX587" fmla="*/ 692374 w 1809181"/>
                <a:gd name="connsiteY587" fmla="*/ 282007 h 2311974"/>
                <a:gd name="connsiteX588" fmla="*/ 706600 w 1809181"/>
                <a:gd name="connsiteY588" fmla="*/ 255265 h 2311974"/>
                <a:gd name="connsiteX589" fmla="*/ 713714 w 1809181"/>
                <a:gd name="connsiteY589" fmla="*/ 267421 h 2311974"/>
                <a:gd name="connsiteX590" fmla="*/ 732683 w 1809181"/>
                <a:gd name="connsiteY590" fmla="*/ 240679 h 2311974"/>
                <a:gd name="connsiteX591" fmla="*/ 742167 w 1809181"/>
                <a:gd name="connsiteY591" fmla="*/ 240679 h 2311974"/>
                <a:gd name="connsiteX592" fmla="*/ 742167 w 1809181"/>
                <a:gd name="connsiteY592" fmla="*/ 233385 h 2311974"/>
                <a:gd name="connsiteX593" fmla="*/ 720827 w 1809181"/>
                <a:gd name="connsiteY593" fmla="*/ 218799 h 2311974"/>
                <a:gd name="connsiteX594" fmla="*/ 727941 w 1809181"/>
                <a:gd name="connsiteY594" fmla="*/ 199350 h 2311974"/>
                <a:gd name="connsiteX595" fmla="*/ 754023 w 1809181"/>
                <a:gd name="connsiteY595" fmla="*/ 199350 h 2311974"/>
                <a:gd name="connsiteX596" fmla="*/ 761137 w 1809181"/>
                <a:gd name="connsiteY596" fmla="*/ 192057 h 2311974"/>
                <a:gd name="connsiteX597" fmla="*/ 732683 w 1809181"/>
                <a:gd name="connsiteY597" fmla="*/ 150728 h 2311974"/>
                <a:gd name="connsiteX598" fmla="*/ 742167 w 1809181"/>
                <a:gd name="connsiteY598" fmla="*/ 131279 h 2311974"/>
                <a:gd name="connsiteX599" fmla="*/ 775363 w 1809181"/>
                <a:gd name="connsiteY599" fmla="*/ 116693 h 2311974"/>
                <a:gd name="connsiteX600" fmla="*/ 780106 w 1809181"/>
                <a:gd name="connsiteY600" fmla="*/ 131279 h 2311974"/>
                <a:gd name="connsiteX601" fmla="*/ 801446 w 1809181"/>
                <a:gd name="connsiteY601" fmla="*/ 116693 h 2311974"/>
                <a:gd name="connsiteX602" fmla="*/ 796704 w 1809181"/>
                <a:gd name="connsiteY602" fmla="*/ 109399 h 2311974"/>
                <a:gd name="connsiteX603" fmla="*/ 813302 w 1809181"/>
                <a:gd name="connsiteY603" fmla="*/ 102106 h 2311974"/>
                <a:gd name="connsiteX604" fmla="*/ 813302 w 1809181"/>
                <a:gd name="connsiteY604" fmla="*/ 94813 h 2311974"/>
                <a:gd name="connsiteX605" fmla="*/ 822786 w 1809181"/>
                <a:gd name="connsiteY605" fmla="*/ 87519 h 2311974"/>
                <a:gd name="connsiteX606" fmla="*/ 808559 w 1809181"/>
                <a:gd name="connsiteY606" fmla="*/ 53484 h 2311974"/>
                <a:gd name="connsiteX607" fmla="*/ 806188 w 1809181"/>
                <a:gd name="connsiteY607" fmla="*/ 7293 h 2311974"/>
                <a:gd name="connsiteX608" fmla="*/ 848869 w 1809181"/>
                <a:gd name="connsiteY608" fmla="*/ 17018 h 2311974"/>
                <a:gd name="connsiteX609" fmla="*/ 870209 w 1809181"/>
                <a:gd name="connsiteY609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85361 w 1809181"/>
                <a:gd name="connsiteY432" fmla="*/ 1548610 h 2311974"/>
                <a:gd name="connsiteX433" fmla="*/ 154124 w 1809181"/>
                <a:gd name="connsiteY433" fmla="*/ 1587507 h 2311974"/>
                <a:gd name="connsiteX434" fmla="*/ 163609 w 1809181"/>
                <a:gd name="connsiteY434" fmla="*/ 1570489 h 2311974"/>
                <a:gd name="connsiteX435" fmla="*/ 173094 w 1809181"/>
                <a:gd name="connsiteY435" fmla="*/ 1553472 h 2311974"/>
                <a:gd name="connsiteX436" fmla="*/ 161238 w 1809181"/>
                <a:gd name="connsiteY436" fmla="*/ 1473246 h 2311974"/>
                <a:gd name="connsiteX437" fmla="*/ 168351 w 1809181"/>
                <a:gd name="connsiteY437" fmla="*/ 1478108 h 2311974"/>
                <a:gd name="connsiteX438" fmla="*/ 173094 w 1809181"/>
                <a:gd name="connsiteY438" fmla="*/ 1465952 h 2311974"/>
                <a:gd name="connsiteX439" fmla="*/ 180207 w 1809181"/>
                <a:gd name="connsiteY439" fmla="*/ 1470814 h 2311974"/>
                <a:gd name="connsiteX440" fmla="*/ 180207 w 1809181"/>
                <a:gd name="connsiteY440" fmla="*/ 1465952 h 2311974"/>
                <a:gd name="connsiteX441" fmla="*/ 194434 w 1809181"/>
                <a:gd name="connsiteY441" fmla="*/ 1465952 h 2311974"/>
                <a:gd name="connsiteX442" fmla="*/ 180207 w 1809181"/>
                <a:gd name="connsiteY442" fmla="*/ 1376002 h 2311974"/>
                <a:gd name="connsiteX443" fmla="*/ 161238 w 1809181"/>
                <a:gd name="connsiteY443" fmla="*/ 1380864 h 2311974"/>
                <a:gd name="connsiteX444" fmla="*/ 161238 w 1809181"/>
                <a:gd name="connsiteY444" fmla="*/ 1373571 h 2311974"/>
                <a:gd name="connsiteX445" fmla="*/ 135155 w 1809181"/>
                <a:gd name="connsiteY445" fmla="*/ 1373571 h 2311974"/>
                <a:gd name="connsiteX446" fmla="*/ 132784 w 1809181"/>
                <a:gd name="connsiteY446" fmla="*/ 1346829 h 2311974"/>
                <a:gd name="connsiteX447" fmla="*/ 132784 w 1809181"/>
                <a:gd name="connsiteY447" fmla="*/ 1334673 h 2311974"/>
                <a:gd name="connsiteX448" fmla="*/ 139898 w 1809181"/>
                <a:gd name="connsiteY448" fmla="*/ 1327380 h 2311974"/>
                <a:gd name="connsiteX449" fmla="*/ 135155 w 1809181"/>
                <a:gd name="connsiteY449" fmla="*/ 1305500 h 2311974"/>
                <a:gd name="connsiteX450" fmla="*/ 142269 w 1809181"/>
                <a:gd name="connsiteY450" fmla="*/ 1303069 h 2311974"/>
                <a:gd name="connsiteX451" fmla="*/ 139898 w 1809181"/>
                <a:gd name="connsiteY451" fmla="*/ 1298207 h 2311974"/>
                <a:gd name="connsiteX452" fmla="*/ 142269 w 1809181"/>
                <a:gd name="connsiteY452" fmla="*/ 1295775 h 2311974"/>
                <a:gd name="connsiteX453" fmla="*/ 149382 w 1809181"/>
                <a:gd name="connsiteY453" fmla="*/ 1295775 h 2311974"/>
                <a:gd name="connsiteX454" fmla="*/ 149382 w 1809181"/>
                <a:gd name="connsiteY454" fmla="*/ 1276327 h 2311974"/>
                <a:gd name="connsiteX455" fmla="*/ 142269 w 1809181"/>
                <a:gd name="connsiteY455" fmla="*/ 1276327 h 2311974"/>
                <a:gd name="connsiteX456" fmla="*/ 142269 w 1809181"/>
                <a:gd name="connsiteY456" fmla="*/ 1247154 h 2311974"/>
                <a:gd name="connsiteX457" fmla="*/ 154124 w 1809181"/>
                <a:gd name="connsiteY457" fmla="*/ 1242291 h 2311974"/>
                <a:gd name="connsiteX458" fmla="*/ 149382 w 1809181"/>
                <a:gd name="connsiteY458" fmla="*/ 1220411 h 2311974"/>
                <a:gd name="connsiteX459" fmla="*/ 180207 w 1809181"/>
                <a:gd name="connsiteY459" fmla="*/ 1215549 h 2311974"/>
                <a:gd name="connsiteX460" fmla="*/ 175465 w 1809181"/>
                <a:gd name="connsiteY460" fmla="*/ 1198532 h 2311974"/>
                <a:gd name="connsiteX461" fmla="*/ 161238 w 1809181"/>
                <a:gd name="connsiteY461" fmla="*/ 1193669 h 2311974"/>
                <a:gd name="connsiteX462" fmla="*/ 154124 w 1809181"/>
                <a:gd name="connsiteY462" fmla="*/ 1179083 h 2311974"/>
                <a:gd name="connsiteX463" fmla="*/ 132784 w 1809181"/>
                <a:gd name="connsiteY463" fmla="*/ 1179083 h 2311974"/>
                <a:gd name="connsiteX464" fmla="*/ 128042 w 1809181"/>
                <a:gd name="connsiteY464" fmla="*/ 1157203 h 2311974"/>
                <a:gd name="connsiteX465" fmla="*/ 118557 w 1809181"/>
                <a:gd name="connsiteY465" fmla="*/ 1157203 h 2311974"/>
                <a:gd name="connsiteX466" fmla="*/ 99588 w 1809181"/>
                <a:gd name="connsiteY466" fmla="*/ 1157203 h 2311974"/>
                <a:gd name="connsiteX467" fmla="*/ 94846 w 1809181"/>
                <a:gd name="connsiteY467" fmla="*/ 1132892 h 2311974"/>
                <a:gd name="connsiteX468" fmla="*/ 87732 w 1809181"/>
                <a:gd name="connsiteY468" fmla="*/ 1115874 h 2311974"/>
                <a:gd name="connsiteX469" fmla="*/ 85361 w 1809181"/>
                <a:gd name="connsiteY469" fmla="*/ 1084270 h 2311974"/>
                <a:gd name="connsiteX470" fmla="*/ 92475 w 1809181"/>
                <a:gd name="connsiteY470" fmla="*/ 1084270 h 2311974"/>
                <a:gd name="connsiteX471" fmla="*/ 94846 w 1809181"/>
                <a:gd name="connsiteY471" fmla="*/ 1074546 h 2311974"/>
                <a:gd name="connsiteX472" fmla="*/ 85361 w 1809181"/>
                <a:gd name="connsiteY472" fmla="*/ 1047803 h 2311974"/>
                <a:gd name="connsiteX473" fmla="*/ 80619 w 1809181"/>
                <a:gd name="connsiteY473" fmla="*/ 1025924 h 2311974"/>
                <a:gd name="connsiteX474" fmla="*/ 73506 w 1809181"/>
                <a:gd name="connsiteY474" fmla="*/ 1025924 h 2311974"/>
                <a:gd name="connsiteX475" fmla="*/ 71134 w 1809181"/>
                <a:gd name="connsiteY475" fmla="*/ 1021061 h 2311974"/>
                <a:gd name="connsiteX476" fmla="*/ 85361 w 1809181"/>
                <a:gd name="connsiteY476" fmla="*/ 999182 h 2311974"/>
                <a:gd name="connsiteX477" fmla="*/ 99588 w 1809181"/>
                <a:gd name="connsiteY477" fmla="*/ 1004044 h 2311974"/>
                <a:gd name="connsiteX478" fmla="*/ 101959 w 1809181"/>
                <a:gd name="connsiteY478" fmla="*/ 1011337 h 2311974"/>
                <a:gd name="connsiteX479" fmla="*/ 113815 w 1809181"/>
                <a:gd name="connsiteY479" fmla="*/ 1018630 h 2311974"/>
                <a:gd name="connsiteX480" fmla="*/ 132784 w 1809181"/>
                <a:gd name="connsiteY480" fmla="*/ 1018630 h 2311974"/>
                <a:gd name="connsiteX481" fmla="*/ 135155 w 1809181"/>
                <a:gd name="connsiteY481" fmla="*/ 1025924 h 2311974"/>
                <a:gd name="connsiteX482" fmla="*/ 147011 w 1809181"/>
                <a:gd name="connsiteY482" fmla="*/ 1021061 h 2311974"/>
                <a:gd name="connsiteX483" fmla="*/ 154124 w 1809181"/>
                <a:gd name="connsiteY483" fmla="*/ 1004044 h 2311974"/>
                <a:gd name="connsiteX484" fmla="*/ 208661 w 1809181"/>
                <a:gd name="connsiteY484" fmla="*/ 1006475 h 2311974"/>
                <a:gd name="connsiteX485" fmla="*/ 241857 w 1809181"/>
                <a:gd name="connsiteY485" fmla="*/ 1040510 h 2311974"/>
                <a:gd name="connsiteX486" fmla="*/ 244228 w 1809181"/>
                <a:gd name="connsiteY486" fmla="*/ 1028355 h 2311974"/>
                <a:gd name="connsiteX487" fmla="*/ 237114 w 1809181"/>
                <a:gd name="connsiteY487" fmla="*/ 1028355 h 2311974"/>
                <a:gd name="connsiteX488" fmla="*/ 234743 w 1809181"/>
                <a:gd name="connsiteY488" fmla="*/ 1021061 h 2311974"/>
                <a:gd name="connsiteX489" fmla="*/ 222888 w 1809181"/>
                <a:gd name="connsiteY489" fmla="*/ 1011337 h 2311974"/>
                <a:gd name="connsiteX490" fmla="*/ 227630 w 1809181"/>
                <a:gd name="connsiteY490" fmla="*/ 1004044 h 2311974"/>
                <a:gd name="connsiteX491" fmla="*/ 234743 w 1809181"/>
                <a:gd name="connsiteY491" fmla="*/ 1004044 h 2311974"/>
                <a:gd name="connsiteX492" fmla="*/ 237114 w 1809181"/>
                <a:gd name="connsiteY492" fmla="*/ 991888 h 2311974"/>
                <a:gd name="connsiteX493" fmla="*/ 256084 w 1809181"/>
                <a:gd name="connsiteY493" fmla="*/ 991888 h 2311974"/>
                <a:gd name="connsiteX494" fmla="*/ 258455 w 1809181"/>
                <a:gd name="connsiteY494" fmla="*/ 977302 h 2311974"/>
                <a:gd name="connsiteX495" fmla="*/ 265568 w 1809181"/>
                <a:gd name="connsiteY495" fmla="*/ 979733 h 2311974"/>
                <a:gd name="connsiteX496" fmla="*/ 275053 w 1809181"/>
                <a:gd name="connsiteY496" fmla="*/ 965146 h 2311974"/>
                <a:gd name="connsiteX497" fmla="*/ 296393 w 1809181"/>
                <a:gd name="connsiteY497" fmla="*/ 970008 h 2311974"/>
                <a:gd name="connsiteX498" fmla="*/ 296393 w 1809181"/>
                <a:gd name="connsiteY498" fmla="*/ 977302 h 2311974"/>
                <a:gd name="connsiteX499" fmla="*/ 317733 w 1809181"/>
                <a:gd name="connsiteY499" fmla="*/ 991888 h 2311974"/>
                <a:gd name="connsiteX500" fmla="*/ 317733 w 1809181"/>
                <a:gd name="connsiteY500" fmla="*/ 943266 h 2311974"/>
                <a:gd name="connsiteX501" fmla="*/ 329589 w 1809181"/>
                <a:gd name="connsiteY501" fmla="*/ 935973 h 2311974"/>
                <a:gd name="connsiteX502" fmla="*/ 336702 w 1809181"/>
                <a:gd name="connsiteY502" fmla="*/ 921386 h 2311974"/>
                <a:gd name="connsiteX503" fmla="*/ 353300 w 1809181"/>
                <a:gd name="connsiteY503" fmla="*/ 921386 h 2311974"/>
                <a:gd name="connsiteX504" fmla="*/ 358043 w 1809181"/>
                <a:gd name="connsiteY504" fmla="*/ 909231 h 2311974"/>
                <a:gd name="connsiteX505" fmla="*/ 386496 w 1809181"/>
                <a:gd name="connsiteY505" fmla="*/ 909231 h 2311974"/>
                <a:gd name="connsiteX506" fmla="*/ 386496 w 1809181"/>
                <a:gd name="connsiteY506" fmla="*/ 899507 h 2311974"/>
                <a:gd name="connsiteX507" fmla="*/ 374641 w 1809181"/>
                <a:gd name="connsiteY507" fmla="*/ 894644 h 2311974"/>
                <a:gd name="connsiteX508" fmla="*/ 384125 w 1809181"/>
                <a:gd name="connsiteY508" fmla="*/ 882489 h 2311974"/>
                <a:gd name="connsiteX509" fmla="*/ 367527 w 1809181"/>
                <a:gd name="connsiteY509" fmla="*/ 872764 h 2311974"/>
                <a:gd name="connsiteX510" fmla="*/ 374641 w 1809181"/>
                <a:gd name="connsiteY510" fmla="*/ 865471 h 2311974"/>
                <a:gd name="connsiteX511" fmla="*/ 379383 w 1809181"/>
                <a:gd name="connsiteY511" fmla="*/ 867902 h 2311974"/>
                <a:gd name="connsiteX512" fmla="*/ 384125 w 1809181"/>
                <a:gd name="connsiteY512" fmla="*/ 860609 h 2311974"/>
                <a:gd name="connsiteX513" fmla="*/ 379383 w 1809181"/>
                <a:gd name="connsiteY513" fmla="*/ 860609 h 2311974"/>
                <a:gd name="connsiteX514" fmla="*/ 391239 w 1809181"/>
                <a:gd name="connsiteY514" fmla="*/ 853316 h 2311974"/>
                <a:gd name="connsiteX515" fmla="*/ 393610 w 1809181"/>
                <a:gd name="connsiteY515" fmla="*/ 846022 h 2311974"/>
                <a:gd name="connsiteX516" fmla="*/ 400723 w 1809181"/>
                <a:gd name="connsiteY516" fmla="*/ 858178 h 2311974"/>
                <a:gd name="connsiteX517" fmla="*/ 407837 w 1809181"/>
                <a:gd name="connsiteY517" fmla="*/ 853316 h 2311974"/>
                <a:gd name="connsiteX518" fmla="*/ 407837 w 1809181"/>
                <a:gd name="connsiteY518" fmla="*/ 831436 h 2311974"/>
                <a:gd name="connsiteX519" fmla="*/ 414950 w 1809181"/>
                <a:gd name="connsiteY519" fmla="*/ 831436 h 2311974"/>
                <a:gd name="connsiteX520" fmla="*/ 414950 w 1809181"/>
                <a:gd name="connsiteY520" fmla="*/ 811987 h 2311974"/>
                <a:gd name="connsiteX521" fmla="*/ 422063 w 1809181"/>
                <a:gd name="connsiteY521" fmla="*/ 809556 h 2311974"/>
                <a:gd name="connsiteX522" fmla="*/ 429177 w 1809181"/>
                <a:gd name="connsiteY522" fmla="*/ 802263 h 2311974"/>
                <a:gd name="connsiteX523" fmla="*/ 445775 w 1809181"/>
                <a:gd name="connsiteY523" fmla="*/ 804694 h 2311974"/>
                <a:gd name="connsiteX524" fmla="*/ 445775 w 1809181"/>
                <a:gd name="connsiteY524" fmla="*/ 809556 h 2311974"/>
                <a:gd name="connsiteX525" fmla="*/ 452888 w 1809181"/>
                <a:gd name="connsiteY525" fmla="*/ 804694 h 2311974"/>
                <a:gd name="connsiteX526" fmla="*/ 460002 w 1809181"/>
                <a:gd name="connsiteY526" fmla="*/ 804694 h 2311974"/>
                <a:gd name="connsiteX527" fmla="*/ 460002 w 1809181"/>
                <a:gd name="connsiteY527" fmla="*/ 802263 h 2311974"/>
                <a:gd name="connsiteX528" fmla="*/ 474229 w 1809181"/>
                <a:gd name="connsiteY528" fmla="*/ 797400 h 2311974"/>
                <a:gd name="connsiteX529" fmla="*/ 469486 w 1809181"/>
                <a:gd name="connsiteY529" fmla="*/ 777952 h 2311974"/>
                <a:gd name="connsiteX530" fmla="*/ 462373 w 1809181"/>
                <a:gd name="connsiteY530" fmla="*/ 770658 h 2311974"/>
                <a:gd name="connsiteX531" fmla="*/ 467115 w 1809181"/>
                <a:gd name="connsiteY531" fmla="*/ 768227 h 2311974"/>
                <a:gd name="connsiteX532" fmla="*/ 493198 w 1809181"/>
                <a:gd name="connsiteY532" fmla="*/ 763365 h 2311974"/>
                <a:gd name="connsiteX533" fmla="*/ 535878 w 1809181"/>
                <a:gd name="connsiteY533" fmla="*/ 741485 h 2311974"/>
                <a:gd name="connsiteX534" fmla="*/ 524023 w 1809181"/>
                <a:gd name="connsiteY534" fmla="*/ 726899 h 2311974"/>
                <a:gd name="connsiteX535" fmla="*/ 469486 w 1809181"/>
                <a:gd name="connsiteY535" fmla="*/ 705019 h 2311974"/>
                <a:gd name="connsiteX536" fmla="*/ 493198 w 1809181"/>
                <a:gd name="connsiteY536" fmla="*/ 680708 h 2311974"/>
                <a:gd name="connsiteX537" fmla="*/ 500311 w 1809181"/>
                <a:gd name="connsiteY537" fmla="*/ 673414 h 2311974"/>
                <a:gd name="connsiteX538" fmla="*/ 528765 w 1809181"/>
                <a:gd name="connsiteY538" fmla="*/ 670983 h 2311974"/>
                <a:gd name="connsiteX539" fmla="*/ 616497 w 1809181"/>
                <a:gd name="connsiteY539" fmla="*/ 692863 h 2311974"/>
                <a:gd name="connsiteX540" fmla="*/ 630724 w 1809181"/>
                <a:gd name="connsiteY540" fmla="*/ 688001 h 2311974"/>
                <a:gd name="connsiteX541" fmla="*/ 630724 w 1809181"/>
                <a:gd name="connsiteY541" fmla="*/ 695294 h 2311974"/>
                <a:gd name="connsiteX542" fmla="*/ 640208 w 1809181"/>
                <a:gd name="connsiteY542" fmla="*/ 695294 h 2311974"/>
                <a:gd name="connsiteX543" fmla="*/ 644951 w 1809181"/>
                <a:gd name="connsiteY543" fmla="*/ 678277 h 2311974"/>
                <a:gd name="connsiteX544" fmla="*/ 652064 w 1809181"/>
                <a:gd name="connsiteY544" fmla="*/ 666121 h 2311974"/>
                <a:gd name="connsiteX545" fmla="*/ 663920 w 1809181"/>
                <a:gd name="connsiteY545" fmla="*/ 688001 h 2311974"/>
                <a:gd name="connsiteX546" fmla="*/ 671033 w 1809181"/>
                <a:gd name="connsiteY546" fmla="*/ 685570 h 2311974"/>
                <a:gd name="connsiteX547" fmla="*/ 685260 w 1809181"/>
                <a:gd name="connsiteY547" fmla="*/ 700156 h 2311974"/>
                <a:gd name="connsiteX548" fmla="*/ 685260 w 1809181"/>
                <a:gd name="connsiteY548" fmla="*/ 700156 h 2311974"/>
                <a:gd name="connsiteX549" fmla="*/ 671033 w 1809181"/>
                <a:gd name="connsiteY549" fmla="*/ 685570 h 2311974"/>
                <a:gd name="connsiteX550" fmla="*/ 663920 w 1809181"/>
                <a:gd name="connsiteY550" fmla="*/ 688001 h 2311974"/>
                <a:gd name="connsiteX551" fmla="*/ 652064 w 1809181"/>
                <a:gd name="connsiteY551" fmla="*/ 666121 h 2311974"/>
                <a:gd name="connsiteX552" fmla="*/ 652064 w 1809181"/>
                <a:gd name="connsiteY552" fmla="*/ 658827 h 2311974"/>
                <a:gd name="connsiteX553" fmla="*/ 673404 w 1809181"/>
                <a:gd name="connsiteY553" fmla="*/ 646672 h 2311974"/>
                <a:gd name="connsiteX554" fmla="*/ 666291 w 1809181"/>
                <a:gd name="connsiteY554" fmla="*/ 639379 h 2311974"/>
                <a:gd name="connsiteX555" fmla="*/ 697116 w 1809181"/>
                <a:gd name="connsiteY555" fmla="*/ 629654 h 2311974"/>
                <a:gd name="connsiteX556" fmla="*/ 692374 w 1809181"/>
                <a:gd name="connsiteY556" fmla="*/ 615068 h 2311974"/>
                <a:gd name="connsiteX557" fmla="*/ 659178 w 1809181"/>
                <a:gd name="connsiteY557" fmla="*/ 610205 h 2311974"/>
                <a:gd name="connsiteX558" fmla="*/ 656806 w 1809181"/>
                <a:gd name="connsiteY558" fmla="*/ 595619 h 2311974"/>
                <a:gd name="connsiteX559" fmla="*/ 666291 w 1809181"/>
                <a:gd name="connsiteY559" fmla="*/ 534841 h 2311974"/>
                <a:gd name="connsiteX560" fmla="*/ 656806 w 1809181"/>
                <a:gd name="connsiteY560" fmla="*/ 525117 h 2311974"/>
                <a:gd name="connsiteX561" fmla="*/ 656806 w 1809181"/>
                <a:gd name="connsiteY561" fmla="*/ 503237 h 2311974"/>
                <a:gd name="connsiteX562" fmla="*/ 640208 w 1809181"/>
                <a:gd name="connsiteY562" fmla="*/ 503237 h 2311974"/>
                <a:gd name="connsiteX563" fmla="*/ 644951 w 1809181"/>
                <a:gd name="connsiteY563" fmla="*/ 471633 h 2311974"/>
                <a:gd name="connsiteX564" fmla="*/ 637837 w 1809181"/>
                <a:gd name="connsiteY564" fmla="*/ 464340 h 2311974"/>
                <a:gd name="connsiteX565" fmla="*/ 640208 w 1809181"/>
                <a:gd name="connsiteY565" fmla="*/ 444891 h 2311974"/>
                <a:gd name="connsiteX566" fmla="*/ 659178 w 1809181"/>
                <a:gd name="connsiteY566" fmla="*/ 444891 h 2311974"/>
                <a:gd name="connsiteX567" fmla="*/ 678147 w 1809181"/>
                <a:gd name="connsiteY567" fmla="*/ 430304 h 2311974"/>
                <a:gd name="connsiteX568" fmla="*/ 680518 w 1809181"/>
                <a:gd name="connsiteY568" fmla="*/ 427873 h 2311974"/>
                <a:gd name="connsiteX569" fmla="*/ 659178 w 1809181"/>
                <a:gd name="connsiteY569" fmla="*/ 423011 h 2311974"/>
                <a:gd name="connsiteX570" fmla="*/ 666291 w 1809181"/>
                <a:gd name="connsiteY570" fmla="*/ 405993 h 2311974"/>
                <a:gd name="connsiteX571" fmla="*/ 692374 w 1809181"/>
                <a:gd name="connsiteY571" fmla="*/ 408424 h 2311974"/>
                <a:gd name="connsiteX572" fmla="*/ 687631 w 1809181"/>
                <a:gd name="connsiteY572" fmla="*/ 388975 h 2311974"/>
                <a:gd name="connsiteX573" fmla="*/ 687631 w 1809181"/>
                <a:gd name="connsiteY573" fmla="*/ 374389 h 2311974"/>
                <a:gd name="connsiteX574" fmla="*/ 704229 w 1809181"/>
                <a:gd name="connsiteY574" fmla="*/ 374389 h 2311974"/>
                <a:gd name="connsiteX575" fmla="*/ 706600 w 1809181"/>
                <a:gd name="connsiteY575" fmla="*/ 367096 h 2311974"/>
                <a:gd name="connsiteX576" fmla="*/ 713714 w 1809181"/>
                <a:gd name="connsiteY576" fmla="*/ 364665 h 2311974"/>
                <a:gd name="connsiteX577" fmla="*/ 711343 w 1809181"/>
                <a:gd name="connsiteY577" fmla="*/ 347647 h 2311974"/>
                <a:gd name="connsiteX578" fmla="*/ 739796 w 1809181"/>
                <a:gd name="connsiteY578" fmla="*/ 337922 h 2311974"/>
                <a:gd name="connsiteX579" fmla="*/ 727941 w 1809181"/>
                <a:gd name="connsiteY579" fmla="*/ 333060 h 2311974"/>
                <a:gd name="connsiteX580" fmla="*/ 725569 w 1809181"/>
                <a:gd name="connsiteY580" fmla="*/ 311180 h 2311974"/>
                <a:gd name="connsiteX581" fmla="*/ 718456 w 1809181"/>
                <a:gd name="connsiteY581" fmla="*/ 308749 h 2311974"/>
                <a:gd name="connsiteX582" fmla="*/ 725569 w 1809181"/>
                <a:gd name="connsiteY582" fmla="*/ 299025 h 2311974"/>
                <a:gd name="connsiteX583" fmla="*/ 725569 w 1809181"/>
                <a:gd name="connsiteY583" fmla="*/ 296594 h 2311974"/>
                <a:gd name="connsiteX584" fmla="*/ 713714 w 1809181"/>
                <a:gd name="connsiteY584" fmla="*/ 291732 h 2311974"/>
                <a:gd name="connsiteX585" fmla="*/ 704229 w 1809181"/>
                <a:gd name="connsiteY585" fmla="*/ 299025 h 2311974"/>
                <a:gd name="connsiteX586" fmla="*/ 692374 w 1809181"/>
                <a:gd name="connsiteY586" fmla="*/ 282007 h 2311974"/>
                <a:gd name="connsiteX587" fmla="*/ 706600 w 1809181"/>
                <a:gd name="connsiteY587" fmla="*/ 255265 h 2311974"/>
                <a:gd name="connsiteX588" fmla="*/ 713714 w 1809181"/>
                <a:gd name="connsiteY588" fmla="*/ 267421 h 2311974"/>
                <a:gd name="connsiteX589" fmla="*/ 732683 w 1809181"/>
                <a:gd name="connsiteY589" fmla="*/ 240679 h 2311974"/>
                <a:gd name="connsiteX590" fmla="*/ 742167 w 1809181"/>
                <a:gd name="connsiteY590" fmla="*/ 240679 h 2311974"/>
                <a:gd name="connsiteX591" fmla="*/ 742167 w 1809181"/>
                <a:gd name="connsiteY591" fmla="*/ 233385 h 2311974"/>
                <a:gd name="connsiteX592" fmla="*/ 720827 w 1809181"/>
                <a:gd name="connsiteY592" fmla="*/ 218799 h 2311974"/>
                <a:gd name="connsiteX593" fmla="*/ 727941 w 1809181"/>
                <a:gd name="connsiteY593" fmla="*/ 199350 h 2311974"/>
                <a:gd name="connsiteX594" fmla="*/ 754023 w 1809181"/>
                <a:gd name="connsiteY594" fmla="*/ 199350 h 2311974"/>
                <a:gd name="connsiteX595" fmla="*/ 761137 w 1809181"/>
                <a:gd name="connsiteY595" fmla="*/ 192057 h 2311974"/>
                <a:gd name="connsiteX596" fmla="*/ 732683 w 1809181"/>
                <a:gd name="connsiteY596" fmla="*/ 150728 h 2311974"/>
                <a:gd name="connsiteX597" fmla="*/ 742167 w 1809181"/>
                <a:gd name="connsiteY597" fmla="*/ 131279 h 2311974"/>
                <a:gd name="connsiteX598" fmla="*/ 775363 w 1809181"/>
                <a:gd name="connsiteY598" fmla="*/ 116693 h 2311974"/>
                <a:gd name="connsiteX599" fmla="*/ 780106 w 1809181"/>
                <a:gd name="connsiteY599" fmla="*/ 131279 h 2311974"/>
                <a:gd name="connsiteX600" fmla="*/ 801446 w 1809181"/>
                <a:gd name="connsiteY600" fmla="*/ 116693 h 2311974"/>
                <a:gd name="connsiteX601" fmla="*/ 796704 w 1809181"/>
                <a:gd name="connsiteY601" fmla="*/ 109399 h 2311974"/>
                <a:gd name="connsiteX602" fmla="*/ 813302 w 1809181"/>
                <a:gd name="connsiteY602" fmla="*/ 102106 h 2311974"/>
                <a:gd name="connsiteX603" fmla="*/ 813302 w 1809181"/>
                <a:gd name="connsiteY603" fmla="*/ 94813 h 2311974"/>
                <a:gd name="connsiteX604" fmla="*/ 822786 w 1809181"/>
                <a:gd name="connsiteY604" fmla="*/ 87519 h 2311974"/>
                <a:gd name="connsiteX605" fmla="*/ 808559 w 1809181"/>
                <a:gd name="connsiteY605" fmla="*/ 53484 h 2311974"/>
                <a:gd name="connsiteX606" fmla="*/ 806188 w 1809181"/>
                <a:gd name="connsiteY606" fmla="*/ 7293 h 2311974"/>
                <a:gd name="connsiteX607" fmla="*/ 848869 w 1809181"/>
                <a:gd name="connsiteY607" fmla="*/ 17018 h 2311974"/>
                <a:gd name="connsiteX608" fmla="*/ 870209 w 1809181"/>
                <a:gd name="connsiteY608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85361 w 1809181"/>
                <a:gd name="connsiteY432" fmla="*/ 1548610 h 2311974"/>
                <a:gd name="connsiteX433" fmla="*/ 154124 w 1809181"/>
                <a:gd name="connsiteY433" fmla="*/ 1587507 h 2311974"/>
                <a:gd name="connsiteX434" fmla="*/ 173094 w 1809181"/>
                <a:gd name="connsiteY434" fmla="*/ 1553472 h 2311974"/>
                <a:gd name="connsiteX435" fmla="*/ 161238 w 1809181"/>
                <a:gd name="connsiteY435" fmla="*/ 1473246 h 2311974"/>
                <a:gd name="connsiteX436" fmla="*/ 168351 w 1809181"/>
                <a:gd name="connsiteY436" fmla="*/ 1478108 h 2311974"/>
                <a:gd name="connsiteX437" fmla="*/ 173094 w 1809181"/>
                <a:gd name="connsiteY437" fmla="*/ 1465952 h 2311974"/>
                <a:gd name="connsiteX438" fmla="*/ 180207 w 1809181"/>
                <a:gd name="connsiteY438" fmla="*/ 1470814 h 2311974"/>
                <a:gd name="connsiteX439" fmla="*/ 180207 w 1809181"/>
                <a:gd name="connsiteY439" fmla="*/ 1465952 h 2311974"/>
                <a:gd name="connsiteX440" fmla="*/ 194434 w 1809181"/>
                <a:gd name="connsiteY440" fmla="*/ 1465952 h 2311974"/>
                <a:gd name="connsiteX441" fmla="*/ 180207 w 1809181"/>
                <a:gd name="connsiteY441" fmla="*/ 1376002 h 2311974"/>
                <a:gd name="connsiteX442" fmla="*/ 161238 w 1809181"/>
                <a:gd name="connsiteY442" fmla="*/ 1380864 h 2311974"/>
                <a:gd name="connsiteX443" fmla="*/ 161238 w 1809181"/>
                <a:gd name="connsiteY443" fmla="*/ 1373571 h 2311974"/>
                <a:gd name="connsiteX444" fmla="*/ 135155 w 1809181"/>
                <a:gd name="connsiteY444" fmla="*/ 1373571 h 2311974"/>
                <a:gd name="connsiteX445" fmla="*/ 132784 w 1809181"/>
                <a:gd name="connsiteY445" fmla="*/ 1346829 h 2311974"/>
                <a:gd name="connsiteX446" fmla="*/ 132784 w 1809181"/>
                <a:gd name="connsiteY446" fmla="*/ 1334673 h 2311974"/>
                <a:gd name="connsiteX447" fmla="*/ 139898 w 1809181"/>
                <a:gd name="connsiteY447" fmla="*/ 1327380 h 2311974"/>
                <a:gd name="connsiteX448" fmla="*/ 135155 w 1809181"/>
                <a:gd name="connsiteY448" fmla="*/ 1305500 h 2311974"/>
                <a:gd name="connsiteX449" fmla="*/ 142269 w 1809181"/>
                <a:gd name="connsiteY449" fmla="*/ 1303069 h 2311974"/>
                <a:gd name="connsiteX450" fmla="*/ 139898 w 1809181"/>
                <a:gd name="connsiteY450" fmla="*/ 1298207 h 2311974"/>
                <a:gd name="connsiteX451" fmla="*/ 142269 w 1809181"/>
                <a:gd name="connsiteY451" fmla="*/ 1295775 h 2311974"/>
                <a:gd name="connsiteX452" fmla="*/ 149382 w 1809181"/>
                <a:gd name="connsiteY452" fmla="*/ 1295775 h 2311974"/>
                <a:gd name="connsiteX453" fmla="*/ 149382 w 1809181"/>
                <a:gd name="connsiteY453" fmla="*/ 1276327 h 2311974"/>
                <a:gd name="connsiteX454" fmla="*/ 142269 w 1809181"/>
                <a:gd name="connsiteY454" fmla="*/ 1276327 h 2311974"/>
                <a:gd name="connsiteX455" fmla="*/ 142269 w 1809181"/>
                <a:gd name="connsiteY455" fmla="*/ 1247154 h 2311974"/>
                <a:gd name="connsiteX456" fmla="*/ 154124 w 1809181"/>
                <a:gd name="connsiteY456" fmla="*/ 1242291 h 2311974"/>
                <a:gd name="connsiteX457" fmla="*/ 149382 w 1809181"/>
                <a:gd name="connsiteY457" fmla="*/ 1220411 h 2311974"/>
                <a:gd name="connsiteX458" fmla="*/ 180207 w 1809181"/>
                <a:gd name="connsiteY458" fmla="*/ 1215549 h 2311974"/>
                <a:gd name="connsiteX459" fmla="*/ 175465 w 1809181"/>
                <a:gd name="connsiteY459" fmla="*/ 1198532 h 2311974"/>
                <a:gd name="connsiteX460" fmla="*/ 161238 w 1809181"/>
                <a:gd name="connsiteY460" fmla="*/ 1193669 h 2311974"/>
                <a:gd name="connsiteX461" fmla="*/ 154124 w 1809181"/>
                <a:gd name="connsiteY461" fmla="*/ 1179083 h 2311974"/>
                <a:gd name="connsiteX462" fmla="*/ 132784 w 1809181"/>
                <a:gd name="connsiteY462" fmla="*/ 1179083 h 2311974"/>
                <a:gd name="connsiteX463" fmla="*/ 128042 w 1809181"/>
                <a:gd name="connsiteY463" fmla="*/ 1157203 h 2311974"/>
                <a:gd name="connsiteX464" fmla="*/ 118557 w 1809181"/>
                <a:gd name="connsiteY464" fmla="*/ 1157203 h 2311974"/>
                <a:gd name="connsiteX465" fmla="*/ 99588 w 1809181"/>
                <a:gd name="connsiteY465" fmla="*/ 1157203 h 2311974"/>
                <a:gd name="connsiteX466" fmla="*/ 94846 w 1809181"/>
                <a:gd name="connsiteY466" fmla="*/ 1132892 h 2311974"/>
                <a:gd name="connsiteX467" fmla="*/ 87732 w 1809181"/>
                <a:gd name="connsiteY467" fmla="*/ 1115874 h 2311974"/>
                <a:gd name="connsiteX468" fmla="*/ 85361 w 1809181"/>
                <a:gd name="connsiteY468" fmla="*/ 1084270 h 2311974"/>
                <a:gd name="connsiteX469" fmla="*/ 92475 w 1809181"/>
                <a:gd name="connsiteY469" fmla="*/ 1084270 h 2311974"/>
                <a:gd name="connsiteX470" fmla="*/ 94846 w 1809181"/>
                <a:gd name="connsiteY470" fmla="*/ 1074546 h 2311974"/>
                <a:gd name="connsiteX471" fmla="*/ 85361 w 1809181"/>
                <a:gd name="connsiteY471" fmla="*/ 1047803 h 2311974"/>
                <a:gd name="connsiteX472" fmla="*/ 80619 w 1809181"/>
                <a:gd name="connsiteY472" fmla="*/ 1025924 h 2311974"/>
                <a:gd name="connsiteX473" fmla="*/ 73506 w 1809181"/>
                <a:gd name="connsiteY473" fmla="*/ 1025924 h 2311974"/>
                <a:gd name="connsiteX474" fmla="*/ 71134 w 1809181"/>
                <a:gd name="connsiteY474" fmla="*/ 1021061 h 2311974"/>
                <a:gd name="connsiteX475" fmla="*/ 85361 w 1809181"/>
                <a:gd name="connsiteY475" fmla="*/ 999182 h 2311974"/>
                <a:gd name="connsiteX476" fmla="*/ 99588 w 1809181"/>
                <a:gd name="connsiteY476" fmla="*/ 1004044 h 2311974"/>
                <a:gd name="connsiteX477" fmla="*/ 101959 w 1809181"/>
                <a:gd name="connsiteY477" fmla="*/ 1011337 h 2311974"/>
                <a:gd name="connsiteX478" fmla="*/ 113815 w 1809181"/>
                <a:gd name="connsiteY478" fmla="*/ 1018630 h 2311974"/>
                <a:gd name="connsiteX479" fmla="*/ 132784 w 1809181"/>
                <a:gd name="connsiteY479" fmla="*/ 1018630 h 2311974"/>
                <a:gd name="connsiteX480" fmla="*/ 135155 w 1809181"/>
                <a:gd name="connsiteY480" fmla="*/ 1025924 h 2311974"/>
                <a:gd name="connsiteX481" fmla="*/ 147011 w 1809181"/>
                <a:gd name="connsiteY481" fmla="*/ 1021061 h 2311974"/>
                <a:gd name="connsiteX482" fmla="*/ 154124 w 1809181"/>
                <a:gd name="connsiteY482" fmla="*/ 1004044 h 2311974"/>
                <a:gd name="connsiteX483" fmla="*/ 208661 w 1809181"/>
                <a:gd name="connsiteY483" fmla="*/ 1006475 h 2311974"/>
                <a:gd name="connsiteX484" fmla="*/ 241857 w 1809181"/>
                <a:gd name="connsiteY484" fmla="*/ 1040510 h 2311974"/>
                <a:gd name="connsiteX485" fmla="*/ 244228 w 1809181"/>
                <a:gd name="connsiteY485" fmla="*/ 1028355 h 2311974"/>
                <a:gd name="connsiteX486" fmla="*/ 237114 w 1809181"/>
                <a:gd name="connsiteY486" fmla="*/ 1028355 h 2311974"/>
                <a:gd name="connsiteX487" fmla="*/ 234743 w 1809181"/>
                <a:gd name="connsiteY487" fmla="*/ 1021061 h 2311974"/>
                <a:gd name="connsiteX488" fmla="*/ 222888 w 1809181"/>
                <a:gd name="connsiteY488" fmla="*/ 1011337 h 2311974"/>
                <a:gd name="connsiteX489" fmla="*/ 227630 w 1809181"/>
                <a:gd name="connsiteY489" fmla="*/ 1004044 h 2311974"/>
                <a:gd name="connsiteX490" fmla="*/ 234743 w 1809181"/>
                <a:gd name="connsiteY490" fmla="*/ 1004044 h 2311974"/>
                <a:gd name="connsiteX491" fmla="*/ 237114 w 1809181"/>
                <a:gd name="connsiteY491" fmla="*/ 991888 h 2311974"/>
                <a:gd name="connsiteX492" fmla="*/ 256084 w 1809181"/>
                <a:gd name="connsiteY492" fmla="*/ 991888 h 2311974"/>
                <a:gd name="connsiteX493" fmla="*/ 258455 w 1809181"/>
                <a:gd name="connsiteY493" fmla="*/ 977302 h 2311974"/>
                <a:gd name="connsiteX494" fmla="*/ 265568 w 1809181"/>
                <a:gd name="connsiteY494" fmla="*/ 979733 h 2311974"/>
                <a:gd name="connsiteX495" fmla="*/ 275053 w 1809181"/>
                <a:gd name="connsiteY495" fmla="*/ 965146 h 2311974"/>
                <a:gd name="connsiteX496" fmla="*/ 296393 w 1809181"/>
                <a:gd name="connsiteY496" fmla="*/ 970008 h 2311974"/>
                <a:gd name="connsiteX497" fmla="*/ 296393 w 1809181"/>
                <a:gd name="connsiteY497" fmla="*/ 977302 h 2311974"/>
                <a:gd name="connsiteX498" fmla="*/ 317733 w 1809181"/>
                <a:gd name="connsiteY498" fmla="*/ 991888 h 2311974"/>
                <a:gd name="connsiteX499" fmla="*/ 317733 w 1809181"/>
                <a:gd name="connsiteY499" fmla="*/ 943266 h 2311974"/>
                <a:gd name="connsiteX500" fmla="*/ 329589 w 1809181"/>
                <a:gd name="connsiteY500" fmla="*/ 935973 h 2311974"/>
                <a:gd name="connsiteX501" fmla="*/ 336702 w 1809181"/>
                <a:gd name="connsiteY501" fmla="*/ 921386 h 2311974"/>
                <a:gd name="connsiteX502" fmla="*/ 353300 w 1809181"/>
                <a:gd name="connsiteY502" fmla="*/ 921386 h 2311974"/>
                <a:gd name="connsiteX503" fmla="*/ 358043 w 1809181"/>
                <a:gd name="connsiteY503" fmla="*/ 909231 h 2311974"/>
                <a:gd name="connsiteX504" fmla="*/ 386496 w 1809181"/>
                <a:gd name="connsiteY504" fmla="*/ 909231 h 2311974"/>
                <a:gd name="connsiteX505" fmla="*/ 386496 w 1809181"/>
                <a:gd name="connsiteY505" fmla="*/ 899507 h 2311974"/>
                <a:gd name="connsiteX506" fmla="*/ 374641 w 1809181"/>
                <a:gd name="connsiteY506" fmla="*/ 894644 h 2311974"/>
                <a:gd name="connsiteX507" fmla="*/ 384125 w 1809181"/>
                <a:gd name="connsiteY507" fmla="*/ 882489 h 2311974"/>
                <a:gd name="connsiteX508" fmla="*/ 367527 w 1809181"/>
                <a:gd name="connsiteY508" fmla="*/ 872764 h 2311974"/>
                <a:gd name="connsiteX509" fmla="*/ 374641 w 1809181"/>
                <a:gd name="connsiteY509" fmla="*/ 865471 h 2311974"/>
                <a:gd name="connsiteX510" fmla="*/ 379383 w 1809181"/>
                <a:gd name="connsiteY510" fmla="*/ 867902 h 2311974"/>
                <a:gd name="connsiteX511" fmla="*/ 384125 w 1809181"/>
                <a:gd name="connsiteY511" fmla="*/ 860609 h 2311974"/>
                <a:gd name="connsiteX512" fmla="*/ 379383 w 1809181"/>
                <a:gd name="connsiteY512" fmla="*/ 860609 h 2311974"/>
                <a:gd name="connsiteX513" fmla="*/ 391239 w 1809181"/>
                <a:gd name="connsiteY513" fmla="*/ 853316 h 2311974"/>
                <a:gd name="connsiteX514" fmla="*/ 393610 w 1809181"/>
                <a:gd name="connsiteY514" fmla="*/ 846022 h 2311974"/>
                <a:gd name="connsiteX515" fmla="*/ 400723 w 1809181"/>
                <a:gd name="connsiteY515" fmla="*/ 858178 h 2311974"/>
                <a:gd name="connsiteX516" fmla="*/ 407837 w 1809181"/>
                <a:gd name="connsiteY516" fmla="*/ 853316 h 2311974"/>
                <a:gd name="connsiteX517" fmla="*/ 407837 w 1809181"/>
                <a:gd name="connsiteY517" fmla="*/ 831436 h 2311974"/>
                <a:gd name="connsiteX518" fmla="*/ 414950 w 1809181"/>
                <a:gd name="connsiteY518" fmla="*/ 831436 h 2311974"/>
                <a:gd name="connsiteX519" fmla="*/ 414950 w 1809181"/>
                <a:gd name="connsiteY519" fmla="*/ 811987 h 2311974"/>
                <a:gd name="connsiteX520" fmla="*/ 422063 w 1809181"/>
                <a:gd name="connsiteY520" fmla="*/ 809556 h 2311974"/>
                <a:gd name="connsiteX521" fmla="*/ 429177 w 1809181"/>
                <a:gd name="connsiteY521" fmla="*/ 802263 h 2311974"/>
                <a:gd name="connsiteX522" fmla="*/ 445775 w 1809181"/>
                <a:gd name="connsiteY522" fmla="*/ 804694 h 2311974"/>
                <a:gd name="connsiteX523" fmla="*/ 445775 w 1809181"/>
                <a:gd name="connsiteY523" fmla="*/ 809556 h 2311974"/>
                <a:gd name="connsiteX524" fmla="*/ 452888 w 1809181"/>
                <a:gd name="connsiteY524" fmla="*/ 804694 h 2311974"/>
                <a:gd name="connsiteX525" fmla="*/ 460002 w 1809181"/>
                <a:gd name="connsiteY525" fmla="*/ 804694 h 2311974"/>
                <a:gd name="connsiteX526" fmla="*/ 460002 w 1809181"/>
                <a:gd name="connsiteY526" fmla="*/ 802263 h 2311974"/>
                <a:gd name="connsiteX527" fmla="*/ 474229 w 1809181"/>
                <a:gd name="connsiteY527" fmla="*/ 797400 h 2311974"/>
                <a:gd name="connsiteX528" fmla="*/ 469486 w 1809181"/>
                <a:gd name="connsiteY528" fmla="*/ 777952 h 2311974"/>
                <a:gd name="connsiteX529" fmla="*/ 462373 w 1809181"/>
                <a:gd name="connsiteY529" fmla="*/ 770658 h 2311974"/>
                <a:gd name="connsiteX530" fmla="*/ 467115 w 1809181"/>
                <a:gd name="connsiteY530" fmla="*/ 768227 h 2311974"/>
                <a:gd name="connsiteX531" fmla="*/ 493198 w 1809181"/>
                <a:gd name="connsiteY531" fmla="*/ 763365 h 2311974"/>
                <a:gd name="connsiteX532" fmla="*/ 535878 w 1809181"/>
                <a:gd name="connsiteY532" fmla="*/ 741485 h 2311974"/>
                <a:gd name="connsiteX533" fmla="*/ 524023 w 1809181"/>
                <a:gd name="connsiteY533" fmla="*/ 726899 h 2311974"/>
                <a:gd name="connsiteX534" fmla="*/ 469486 w 1809181"/>
                <a:gd name="connsiteY534" fmla="*/ 705019 h 2311974"/>
                <a:gd name="connsiteX535" fmla="*/ 493198 w 1809181"/>
                <a:gd name="connsiteY535" fmla="*/ 680708 h 2311974"/>
                <a:gd name="connsiteX536" fmla="*/ 500311 w 1809181"/>
                <a:gd name="connsiteY536" fmla="*/ 673414 h 2311974"/>
                <a:gd name="connsiteX537" fmla="*/ 528765 w 1809181"/>
                <a:gd name="connsiteY537" fmla="*/ 670983 h 2311974"/>
                <a:gd name="connsiteX538" fmla="*/ 616497 w 1809181"/>
                <a:gd name="connsiteY538" fmla="*/ 692863 h 2311974"/>
                <a:gd name="connsiteX539" fmla="*/ 630724 w 1809181"/>
                <a:gd name="connsiteY539" fmla="*/ 688001 h 2311974"/>
                <a:gd name="connsiteX540" fmla="*/ 630724 w 1809181"/>
                <a:gd name="connsiteY540" fmla="*/ 695294 h 2311974"/>
                <a:gd name="connsiteX541" fmla="*/ 640208 w 1809181"/>
                <a:gd name="connsiteY541" fmla="*/ 695294 h 2311974"/>
                <a:gd name="connsiteX542" fmla="*/ 644951 w 1809181"/>
                <a:gd name="connsiteY542" fmla="*/ 678277 h 2311974"/>
                <a:gd name="connsiteX543" fmla="*/ 652064 w 1809181"/>
                <a:gd name="connsiteY543" fmla="*/ 666121 h 2311974"/>
                <a:gd name="connsiteX544" fmla="*/ 663920 w 1809181"/>
                <a:gd name="connsiteY544" fmla="*/ 688001 h 2311974"/>
                <a:gd name="connsiteX545" fmla="*/ 671033 w 1809181"/>
                <a:gd name="connsiteY545" fmla="*/ 685570 h 2311974"/>
                <a:gd name="connsiteX546" fmla="*/ 685260 w 1809181"/>
                <a:gd name="connsiteY546" fmla="*/ 700156 h 2311974"/>
                <a:gd name="connsiteX547" fmla="*/ 685260 w 1809181"/>
                <a:gd name="connsiteY547" fmla="*/ 700156 h 2311974"/>
                <a:gd name="connsiteX548" fmla="*/ 671033 w 1809181"/>
                <a:gd name="connsiteY548" fmla="*/ 685570 h 2311974"/>
                <a:gd name="connsiteX549" fmla="*/ 663920 w 1809181"/>
                <a:gd name="connsiteY549" fmla="*/ 688001 h 2311974"/>
                <a:gd name="connsiteX550" fmla="*/ 652064 w 1809181"/>
                <a:gd name="connsiteY550" fmla="*/ 666121 h 2311974"/>
                <a:gd name="connsiteX551" fmla="*/ 652064 w 1809181"/>
                <a:gd name="connsiteY551" fmla="*/ 658827 h 2311974"/>
                <a:gd name="connsiteX552" fmla="*/ 673404 w 1809181"/>
                <a:gd name="connsiteY552" fmla="*/ 646672 h 2311974"/>
                <a:gd name="connsiteX553" fmla="*/ 666291 w 1809181"/>
                <a:gd name="connsiteY553" fmla="*/ 639379 h 2311974"/>
                <a:gd name="connsiteX554" fmla="*/ 697116 w 1809181"/>
                <a:gd name="connsiteY554" fmla="*/ 629654 h 2311974"/>
                <a:gd name="connsiteX555" fmla="*/ 692374 w 1809181"/>
                <a:gd name="connsiteY555" fmla="*/ 615068 h 2311974"/>
                <a:gd name="connsiteX556" fmla="*/ 659178 w 1809181"/>
                <a:gd name="connsiteY556" fmla="*/ 610205 h 2311974"/>
                <a:gd name="connsiteX557" fmla="*/ 656806 w 1809181"/>
                <a:gd name="connsiteY557" fmla="*/ 595619 h 2311974"/>
                <a:gd name="connsiteX558" fmla="*/ 666291 w 1809181"/>
                <a:gd name="connsiteY558" fmla="*/ 534841 h 2311974"/>
                <a:gd name="connsiteX559" fmla="*/ 656806 w 1809181"/>
                <a:gd name="connsiteY559" fmla="*/ 525117 h 2311974"/>
                <a:gd name="connsiteX560" fmla="*/ 656806 w 1809181"/>
                <a:gd name="connsiteY560" fmla="*/ 503237 h 2311974"/>
                <a:gd name="connsiteX561" fmla="*/ 640208 w 1809181"/>
                <a:gd name="connsiteY561" fmla="*/ 503237 h 2311974"/>
                <a:gd name="connsiteX562" fmla="*/ 644951 w 1809181"/>
                <a:gd name="connsiteY562" fmla="*/ 471633 h 2311974"/>
                <a:gd name="connsiteX563" fmla="*/ 637837 w 1809181"/>
                <a:gd name="connsiteY563" fmla="*/ 464340 h 2311974"/>
                <a:gd name="connsiteX564" fmla="*/ 640208 w 1809181"/>
                <a:gd name="connsiteY564" fmla="*/ 444891 h 2311974"/>
                <a:gd name="connsiteX565" fmla="*/ 659178 w 1809181"/>
                <a:gd name="connsiteY565" fmla="*/ 444891 h 2311974"/>
                <a:gd name="connsiteX566" fmla="*/ 678147 w 1809181"/>
                <a:gd name="connsiteY566" fmla="*/ 430304 h 2311974"/>
                <a:gd name="connsiteX567" fmla="*/ 680518 w 1809181"/>
                <a:gd name="connsiteY567" fmla="*/ 427873 h 2311974"/>
                <a:gd name="connsiteX568" fmla="*/ 659178 w 1809181"/>
                <a:gd name="connsiteY568" fmla="*/ 423011 h 2311974"/>
                <a:gd name="connsiteX569" fmla="*/ 666291 w 1809181"/>
                <a:gd name="connsiteY569" fmla="*/ 405993 h 2311974"/>
                <a:gd name="connsiteX570" fmla="*/ 692374 w 1809181"/>
                <a:gd name="connsiteY570" fmla="*/ 408424 h 2311974"/>
                <a:gd name="connsiteX571" fmla="*/ 687631 w 1809181"/>
                <a:gd name="connsiteY571" fmla="*/ 388975 h 2311974"/>
                <a:gd name="connsiteX572" fmla="*/ 687631 w 1809181"/>
                <a:gd name="connsiteY572" fmla="*/ 374389 h 2311974"/>
                <a:gd name="connsiteX573" fmla="*/ 704229 w 1809181"/>
                <a:gd name="connsiteY573" fmla="*/ 374389 h 2311974"/>
                <a:gd name="connsiteX574" fmla="*/ 706600 w 1809181"/>
                <a:gd name="connsiteY574" fmla="*/ 367096 h 2311974"/>
                <a:gd name="connsiteX575" fmla="*/ 713714 w 1809181"/>
                <a:gd name="connsiteY575" fmla="*/ 364665 h 2311974"/>
                <a:gd name="connsiteX576" fmla="*/ 711343 w 1809181"/>
                <a:gd name="connsiteY576" fmla="*/ 347647 h 2311974"/>
                <a:gd name="connsiteX577" fmla="*/ 739796 w 1809181"/>
                <a:gd name="connsiteY577" fmla="*/ 337922 h 2311974"/>
                <a:gd name="connsiteX578" fmla="*/ 727941 w 1809181"/>
                <a:gd name="connsiteY578" fmla="*/ 333060 h 2311974"/>
                <a:gd name="connsiteX579" fmla="*/ 725569 w 1809181"/>
                <a:gd name="connsiteY579" fmla="*/ 311180 h 2311974"/>
                <a:gd name="connsiteX580" fmla="*/ 718456 w 1809181"/>
                <a:gd name="connsiteY580" fmla="*/ 308749 h 2311974"/>
                <a:gd name="connsiteX581" fmla="*/ 725569 w 1809181"/>
                <a:gd name="connsiteY581" fmla="*/ 299025 h 2311974"/>
                <a:gd name="connsiteX582" fmla="*/ 725569 w 1809181"/>
                <a:gd name="connsiteY582" fmla="*/ 296594 h 2311974"/>
                <a:gd name="connsiteX583" fmla="*/ 713714 w 1809181"/>
                <a:gd name="connsiteY583" fmla="*/ 291732 h 2311974"/>
                <a:gd name="connsiteX584" fmla="*/ 704229 w 1809181"/>
                <a:gd name="connsiteY584" fmla="*/ 299025 h 2311974"/>
                <a:gd name="connsiteX585" fmla="*/ 692374 w 1809181"/>
                <a:gd name="connsiteY585" fmla="*/ 282007 h 2311974"/>
                <a:gd name="connsiteX586" fmla="*/ 706600 w 1809181"/>
                <a:gd name="connsiteY586" fmla="*/ 255265 h 2311974"/>
                <a:gd name="connsiteX587" fmla="*/ 713714 w 1809181"/>
                <a:gd name="connsiteY587" fmla="*/ 267421 h 2311974"/>
                <a:gd name="connsiteX588" fmla="*/ 732683 w 1809181"/>
                <a:gd name="connsiteY588" fmla="*/ 240679 h 2311974"/>
                <a:gd name="connsiteX589" fmla="*/ 742167 w 1809181"/>
                <a:gd name="connsiteY589" fmla="*/ 240679 h 2311974"/>
                <a:gd name="connsiteX590" fmla="*/ 742167 w 1809181"/>
                <a:gd name="connsiteY590" fmla="*/ 233385 h 2311974"/>
                <a:gd name="connsiteX591" fmla="*/ 720827 w 1809181"/>
                <a:gd name="connsiteY591" fmla="*/ 218799 h 2311974"/>
                <a:gd name="connsiteX592" fmla="*/ 727941 w 1809181"/>
                <a:gd name="connsiteY592" fmla="*/ 199350 h 2311974"/>
                <a:gd name="connsiteX593" fmla="*/ 754023 w 1809181"/>
                <a:gd name="connsiteY593" fmla="*/ 199350 h 2311974"/>
                <a:gd name="connsiteX594" fmla="*/ 761137 w 1809181"/>
                <a:gd name="connsiteY594" fmla="*/ 192057 h 2311974"/>
                <a:gd name="connsiteX595" fmla="*/ 732683 w 1809181"/>
                <a:gd name="connsiteY595" fmla="*/ 150728 h 2311974"/>
                <a:gd name="connsiteX596" fmla="*/ 742167 w 1809181"/>
                <a:gd name="connsiteY596" fmla="*/ 131279 h 2311974"/>
                <a:gd name="connsiteX597" fmla="*/ 775363 w 1809181"/>
                <a:gd name="connsiteY597" fmla="*/ 116693 h 2311974"/>
                <a:gd name="connsiteX598" fmla="*/ 780106 w 1809181"/>
                <a:gd name="connsiteY598" fmla="*/ 131279 h 2311974"/>
                <a:gd name="connsiteX599" fmla="*/ 801446 w 1809181"/>
                <a:gd name="connsiteY599" fmla="*/ 116693 h 2311974"/>
                <a:gd name="connsiteX600" fmla="*/ 796704 w 1809181"/>
                <a:gd name="connsiteY600" fmla="*/ 109399 h 2311974"/>
                <a:gd name="connsiteX601" fmla="*/ 813302 w 1809181"/>
                <a:gd name="connsiteY601" fmla="*/ 102106 h 2311974"/>
                <a:gd name="connsiteX602" fmla="*/ 813302 w 1809181"/>
                <a:gd name="connsiteY602" fmla="*/ 94813 h 2311974"/>
                <a:gd name="connsiteX603" fmla="*/ 822786 w 1809181"/>
                <a:gd name="connsiteY603" fmla="*/ 87519 h 2311974"/>
                <a:gd name="connsiteX604" fmla="*/ 808559 w 1809181"/>
                <a:gd name="connsiteY604" fmla="*/ 53484 h 2311974"/>
                <a:gd name="connsiteX605" fmla="*/ 806188 w 1809181"/>
                <a:gd name="connsiteY605" fmla="*/ 7293 h 2311974"/>
                <a:gd name="connsiteX606" fmla="*/ 848869 w 1809181"/>
                <a:gd name="connsiteY606" fmla="*/ 17018 h 2311974"/>
                <a:gd name="connsiteX607" fmla="*/ 870209 w 1809181"/>
                <a:gd name="connsiteY607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6737 w 1809181"/>
                <a:gd name="connsiteY417" fmla="*/ 1842634 h 2311974"/>
                <a:gd name="connsiteX418" fmla="*/ 78248 w 1809181"/>
                <a:gd name="connsiteY418" fmla="*/ 1813599 h 2311974"/>
                <a:gd name="connsiteX419" fmla="*/ 71134 w 1809181"/>
                <a:gd name="connsiteY419" fmla="*/ 1813599 h 2311974"/>
                <a:gd name="connsiteX420" fmla="*/ 64021 w 1809181"/>
                <a:gd name="connsiteY420" fmla="*/ 1764977 h 2311974"/>
                <a:gd name="connsiteX421" fmla="*/ 23712 w 1809181"/>
                <a:gd name="connsiteY421" fmla="*/ 1772271 h 2311974"/>
                <a:gd name="connsiteX422" fmla="*/ 23712 w 1809181"/>
                <a:gd name="connsiteY422" fmla="*/ 1750391 h 2311974"/>
                <a:gd name="connsiteX423" fmla="*/ 26083 w 1809181"/>
                <a:gd name="connsiteY423" fmla="*/ 1747960 h 2311974"/>
                <a:gd name="connsiteX424" fmla="*/ 30825 w 1809181"/>
                <a:gd name="connsiteY424" fmla="*/ 1733373 h 2311974"/>
                <a:gd name="connsiteX425" fmla="*/ 30825 w 1809181"/>
                <a:gd name="connsiteY425" fmla="*/ 1723649 h 2311974"/>
                <a:gd name="connsiteX426" fmla="*/ 16598 w 1809181"/>
                <a:gd name="connsiteY426" fmla="*/ 1701769 h 2311974"/>
                <a:gd name="connsiteX427" fmla="*/ 4743 w 1809181"/>
                <a:gd name="connsiteY427" fmla="*/ 1701769 h 2311974"/>
                <a:gd name="connsiteX428" fmla="*/ 0 w 1809181"/>
                <a:gd name="connsiteY428" fmla="*/ 1684751 h 2311974"/>
                <a:gd name="connsiteX429" fmla="*/ 23712 w 1809181"/>
                <a:gd name="connsiteY429" fmla="*/ 1675027 h 2311974"/>
                <a:gd name="connsiteX430" fmla="*/ 16598 w 1809181"/>
                <a:gd name="connsiteY430" fmla="*/ 1611818 h 2311974"/>
                <a:gd name="connsiteX431" fmla="*/ 23712 w 1809181"/>
                <a:gd name="connsiteY431" fmla="*/ 1611818 h 2311974"/>
                <a:gd name="connsiteX432" fmla="*/ 85361 w 1809181"/>
                <a:gd name="connsiteY432" fmla="*/ 1548610 h 2311974"/>
                <a:gd name="connsiteX433" fmla="*/ 107217 w 1809181"/>
                <a:gd name="connsiteY433" fmla="*/ 1572124 h 2311974"/>
                <a:gd name="connsiteX434" fmla="*/ 154124 w 1809181"/>
                <a:gd name="connsiteY434" fmla="*/ 1587507 h 2311974"/>
                <a:gd name="connsiteX435" fmla="*/ 173094 w 1809181"/>
                <a:gd name="connsiteY435" fmla="*/ 1553472 h 2311974"/>
                <a:gd name="connsiteX436" fmla="*/ 161238 w 1809181"/>
                <a:gd name="connsiteY436" fmla="*/ 1473246 h 2311974"/>
                <a:gd name="connsiteX437" fmla="*/ 168351 w 1809181"/>
                <a:gd name="connsiteY437" fmla="*/ 1478108 h 2311974"/>
                <a:gd name="connsiteX438" fmla="*/ 173094 w 1809181"/>
                <a:gd name="connsiteY438" fmla="*/ 1465952 h 2311974"/>
                <a:gd name="connsiteX439" fmla="*/ 180207 w 1809181"/>
                <a:gd name="connsiteY439" fmla="*/ 1470814 h 2311974"/>
                <a:gd name="connsiteX440" fmla="*/ 180207 w 1809181"/>
                <a:gd name="connsiteY440" fmla="*/ 1465952 h 2311974"/>
                <a:gd name="connsiteX441" fmla="*/ 194434 w 1809181"/>
                <a:gd name="connsiteY441" fmla="*/ 1465952 h 2311974"/>
                <a:gd name="connsiteX442" fmla="*/ 180207 w 1809181"/>
                <a:gd name="connsiteY442" fmla="*/ 1376002 h 2311974"/>
                <a:gd name="connsiteX443" fmla="*/ 161238 w 1809181"/>
                <a:gd name="connsiteY443" fmla="*/ 1380864 h 2311974"/>
                <a:gd name="connsiteX444" fmla="*/ 161238 w 1809181"/>
                <a:gd name="connsiteY444" fmla="*/ 1373571 h 2311974"/>
                <a:gd name="connsiteX445" fmla="*/ 135155 w 1809181"/>
                <a:gd name="connsiteY445" fmla="*/ 1373571 h 2311974"/>
                <a:gd name="connsiteX446" fmla="*/ 132784 w 1809181"/>
                <a:gd name="connsiteY446" fmla="*/ 1346829 h 2311974"/>
                <a:gd name="connsiteX447" fmla="*/ 132784 w 1809181"/>
                <a:gd name="connsiteY447" fmla="*/ 1334673 h 2311974"/>
                <a:gd name="connsiteX448" fmla="*/ 139898 w 1809181"/>
                <a:gd name="connsiteY448" fmla="*/ 1327380 h 2311974"/>
                <a:gd name="connsiteX449" fmla="*/ 135155 w 1809181"/>
                <a:gd name="connsiteY449" fmla="*/ 1305500 h 2311974"/>
                <a:gd name="connsiteX450" fmla="*/ 142269 w 1809181"/>
                <a:gd name="connsiteY450" fmla="*/ 1303069 h 2311974"/>
                <a:gd name="connsiteX451" fmla="*/ 139898 w 1809181"/>
                <a:gd name="connsiteY451" fmla="*/ 1298207 h 2311974"/>
                <a:gd name="connsiteX452" fmla="*/ 142269 w 1809181"/>
                <a:gd name="connsiteY452" fmla="*/ 1295775 h 2311974"/>
                <a:gd name="connsiteX453" fmla="*/ 149382 w 1809181"/>
                <a:gd name="connsiteY453" fmla="*/ 1295775 h 2311974"/>
                <a:gd name="connsiteX454" fmla="*/ 149382 w 1809181"/>
                <a:gd name="connsiteY454" fmla="*/ 1276327 h 2311974"/>
                <a:gd name="connsiteX455" fmla="*/ 142269 w 1809181"/>
                <a:gd name="connsiteY455" fmla="*/ 1276327 h 2311974"/>
                <a:gd name="connsiteX456" fmla="*/ 142269 w 1809181"/>
                <a:gd name="connsiteY456" fmla="*/ 1247154 h 2311974"/>
                <a:gd name="connsiteX457" fmla="*/ 154124 w 1809181"/>
                <a:gd name="connsiteY457" fmla="*/ 1242291 h 2311974"/>
                <a:gd name="connsiteX458" fmla="*/ 149382 w 1809181"/>
                <a:gd name="connsiteY458" fmla="*/ 1220411 h 2311974"/>
                <a:gd name="connsiteX459" fmla="*/ 180207 w 1809181"/>
                <a:gd name="connsiteY459" fmla="*/ 1215549 h 2311974"/>
                <a:gd name="connsiteX460" fmla="*/ 175465 w 1809181"/>
                <a:gd name="connsiteY460" fmla="*/ 1198532 h 2311974"/>
                <a:gd name="connsiteX461" fmla="*/ 161238 w 1809181"/>
                <a:gd name="connsiteY461" fmla="*/ 1193669 h 2311974"/>
                <a:gd name="connsiteX462" fmla="*/ 154124 w 1809181"/>
                <a:gd name="connsiteY462" fmla="*/ 1179083 h 2311974"/>
                <a:gd name="connsiteX463" fmla="*/ 132784 w 1809181"/>
                <a:gd name="connsiteY463" fmla="*/ 1179083 h 2311974"/>
                <a:gd name="connsiteX464" fmla="*/ 128042 w 1809181"/>
                <a:gd name="connsiteY464" fmla="*/ 1157203 h 2311974"/>
                <a:gd name="connsiteX465" fmla="*/ 118557 w 1809181"/>
                <a:gd name="connsiteY465" fmla="*/ 1157203 h 2311974"/>
                <a:gd name="connsiteX466" fmla="*/ 99588 w 1809181"/>
                <a:gd name="connsiteY466" fmla="*/ 1157203 h 2311974"/>
                <a:gd name="connsiteX467" fmla="*/ 94846 w 1809181"/>
                <a:gd name="connsiteY467" fmla="*/ 1132892 h 2311974"/>
                <a:gd name="connsiteX468" fmla="*/ 87732 w 1809181"/>
                <a:gd name="connsiteY468" fmla="*/ 1115874 h 2311974"/>
                <a:gd name="connsiteX469" fmla="*/ 85361 w 1809181"/>
                <a:gd name="connsiteY469" fmla="*/ 1084270 h 2311974"/>
                <a:gd name="connsiteX470" fmla="*/ 92475 w 1809181"/>
                <a:gd name="connsiteY470" fmla="*/ 1084270 h 2311974"/>
                <a:gd name="connsiteX471" fmla="*/ 94846 w 1809181"/>
                <a:gd name="connsiteY471" fmla="*/ 1074546 h 2311974"/>
                <a:gd name="connsiteX472" fmla="*/ 85361 w 1809181"/>
                <a:gd name="connsiteY472" fmla="*/ 1047803 h 2311974"/>
                <a:gd name="connsiteX473" fmla="*/ 80619 w 1809181"/>
                <a:gd name="connsiteY473" fmla="*/ 1025924 h 2311974"/>
                <a:gd name="connsiteX474" fmla="*/ 73506 w 1809181"/>
                <a:gd name="connsiteY474" fmla="*/ 1025924 h 2311974"/>
                <a:gd name="connsiteX475" fmla="*/ 71134 w 1809181"/>
                <a:gd name="connsiteY475" fmla="*/ 1021061 h 2311974"/>
                <a:gd name="connsiteX476" fmla="*/ 85361 w 1809181"/>
                <a:gd name="connsiteY476" fmla="*/ 999182 h 2311974"/>
                <a:gd name="connsiteX477" fmla="*/ 99588 w 1809181"/>
                <a:gd name="connsiteY477" fmla="*/ 1004044 h 2311974"/>
                <a:gd name="connsiteX478" fmla="*/ 101959 w 1809181"/>
                <a:gd name="connsiteY478" fmla="*/ 1011337 h 2311974"/>
                <a:gd name="connsiteX479" fmla="*/ 113815 w 1809181"/>
                <a:gd name="connsiteY479" fmla="*/ 1018630 h 2311974"/>
                <a:gd name="connsiteX480" fmla="*/ 132784 w 1809181"/>
                <a:gd name="connsiteY480" fmla="*/ 1018630 h 2311974"/>
                <a:gd name="connsiteX481" fmla="*/ 135155 w 1809181"/>
                <a:gd name="connsiteY481" fmla="*/ 1025924 h 2311974"/>
                <a:gd name="connsiteX482" fmla="*/ 147011 w 1809181"/>
                <a:gd name="connsiteY482" fmla="*/ 1021061 h 2311974"/>
                <a:gd name="connsiteX483" fmla="*/ 154124 w 1809181"/>
                <a:gd name="connsiteY483" fmla="*/ 1004044 h 2311974"/>
                <a:gd name="connsiteX484" fmla="*/ 208661 w 1809181"/>
                <a:gd name="connsiteY484" fmla="*/ 1006475 h 2311974"/>
                <a:gd name="connsiteX485" fmla="*/ 241857 w 1809181"/>
                <a:gd name="connsiteY485" fmla="*/ 1040510 h 2311974"/>
                <a:gd name="connsiteX486" fmla="*/ 244228 w 1809181"/>
                <a:gd name="connsiteY486" fmla="*/ 1028355 h 2311974"/>
                <a:gd name="connsiteX487" fmla="*/ 237114 w 1809181"/>
                <a:gd name="connsiteY487" fmla="*/ 1028355 h 2311974"/>
                <a:gd name="connsiteX488" fmla="*/ 234743 w 1809181"/>
                <a:gd name="connsiteY488" fmla="*/ 1021061 h 2311974"/>
                <a:gd name="connsiteX489" fmla="*/ 222888 w 1809181"/>
                <a:gd name="connsiteY489" fmla="*/ 1011337 h 2311974"/>
                <a:gd name="connsiteX490" fmla="*/ 227630 w 1809181"/>
                <a:gd name="connsiteY490" fmla="*/ 1004044 h 2311974"/>
                <a:gd name="connsiteX491" fmla="*/ 234743 w 1809181"/>
                <a:gd name="connsiteY491" fmla="*/ 1004044 h 2311974"/>
                <a:gd name="connsiteX492" fmla="*/ 237114 w 1809181"/>
                <a:gd name="connsiteY492" fmla="*/ 991888 h 2311974"/>
                <a:gd name="connsiteX493" fmla="*/ 256084 w 1809181"/>
                <a:gd name="connsiteY493" fmla="*/ 991888 h 2311974"/>
                <a:gd name="connsiteX494" fmla="*/ 258455 w 1809181"/>
                <a:gd name="connsiteY494" fmla="*/ 977302 h 2311974"/>
                <a:gd name="connsiteX495" fmla="*/ 265568 w 1809181"/>
                <a:gd name="connsiteY495" fmla="*/ 979733 h 2311974"/>
                <a:gd name="connsiteX496" fmla="*/ 275053 w 1809181"/>
                <a:gd name="connsiteY496" fmla="*/ 965146 h 2311974"/>
                <a:gd name="connsiteX497" fmla="*/ 296393 w 1809181"/>
                <a:gd name="connsiteY497" fmla="*/ 970008 h 2311974"/>
                <a:gd name="connsiteX498" fmla="*/ 296393 w 1809181"/>
                <a:gd name="connsiteY498" fmla="*/ 977302 h 2311974"/>
                <a:gd name="connsiteX499" fmla="*/ 317733 w 1809181"/>
                <a:gd name="connsiteY499" fmla="*/ 991888 h 2311974"/>
                <a:gd name="connsiteX500" fmla="*/ 317733 w 1809181"/>
                <a:gd name="connsiteY500" fmla="*/ 943266 h 2311974"/>
                <a:gd name="connsiteX501" fmla="*/ 329589 w 1809181"/>
                <a:gd name="connsiteY501" fmla="*/ 935973 h 2311974"/>
                <a:gd name="connsiteX502" fmla="*/ 336702 w 1809181"/>
                <a:gd name="connsiteY502" fmla="*/ 921386 h 2311974"/>
                <a:gd name="connsiteX503" fmla="*/ 353300 w 1809181"/>
                <a:gd name="connsiteY503" fmla="*/ 921386 h 2311974"/>
                <a:gd name="connsiteX504" fmla="*/ 358043 w 1809181"/>
                <a:gd name="connsiteY504" fmla="*/ 909231 h 2311974"/>
                <a:gd name="connsiteX505" fmla="*/ 386496 w 1809181"/>
                <a:gd name="connsiteY505" fmla="*/ 909231 h 2311974"/>
                <a:gd name="connsiteX506" fmla="*/ 386496 w 1809181"/>
                <a:gd name="connsiteY506" fmla="*/ 899507 h 2311974"/>
                <a:gd name="connsiteX507" fmla="*/ 374641 w 1809181"/>
                <a:gd name="connsiteY507" fmla="*/ 894644 h 2311974"/>
                <a:gd name="connsiteX508" fmla="*/ 384125 w 1809181"/>
                <a:gd name="connsiteY508" fmla="*/ 882489 h 2311974"/>
                <a:gd name="connsiteX509" fmla="*/ 367527 w 1809181"/>
                <a:gd name="connsiteY509" fmla="*/ 872764 h 2311974"/>
                <a:gd name="connsiteX510" fmla="*/ 374641 w 1809181"/>
                <a:gd name="connsiteY510" fmla="*/ 865471 h 2311974"/>
                <a:gd name="connsiteX511" fmla="*/ 379383 w 1809181"/>
                <a:gd name="connsiteY511" fmla="*/ 867902 h 2311974"/>
                <a:gd name="connsiteX512" fmla="*/ 384125 w 1809181"/>
                <a:gd name="connsiteY512" fmla="*/ 860609 h 2311974"/>
                <a:gd name="connsiteX513" fmla="*/ 379383 w 1809181"/>
                <a:gd name="connsiteY513" fmla="*/ 860609 h 2311974"/>
                <a:gd name="connsiteX514" fmla="*/ 391239 w 1809181"/>
                <a:gd name="connsiteY514" fmla="*/ 853316 h 2311974"/>
                <a:gd name="connsiteX515" fmla="*/ 393610 w 1809181"/>
                <a:gd name="connsiteY515" fmla="*/ 846022 h 2311974"/>
                <a:gd name="connsiteX516" fmla="*/ 400723 w 1809181"/>
                <a:gd name="connsiteY516" fmla="*/ 858178 h 2311974"/>
                <a:gd name="connsiteX517" fmla="*/ 407837 w 1809181"/>
                <a:gd name="connsiteY517" fmla="*/ 853316 h 2311974"/>
                <a:gd name="connsiteX518" fmla="*/ 407837 w 1809181"/>
                <a:gd name="connsiteY518" fmla="*/ 831436 h 2311974"/>
                <a:gd name="connsiteX519" fmla="*/ 414950 w 1809181"/>
                <a:gd name="connsiteY519" fmla="*/ 831436 h 2311974"/>
                <a:gd name="connsiteX520" fmla="*/ 414950 w 1809181"/>
                <a:gd name="connsiteY520" fmla="*/ 811987 h 2311974"/>
                <a:gd name="connsiteX521" fmla="*/ 422063 w 1809181"/>
                <a:gd name="connsiteY521" fmla="*/ 809556 h 2311974"/>
                <a:gd name="connsiteX522" fmla="*/ 429177 w 1809181"/>
                <a:gd name="connsiteY522" fmla="*/ 802263 h 2311974"/>
                <a:gd name="connsiteX523" fmla="*/ 445775 w 1809181"/>
                <a:gd name="connsiteY523" fmla="*/ 804694 h 2311974"/>
                <a:gd name="connsiteX524" fmla="*/ 445775 w 1809181"/>
                <a:gd name="connsiteY524" fmla="*/ 809556 h 2311974"/>
                <a:gd name="connsiteX525" fmla="*/ 452888 w 1809181"/>
                <a:gd name="connsiteY525" fmla="*/ 804694 h 2311974"/>
                <a:gd name="connsiteX526" fmla="*/ 460002 w 1809181"/>
                <a:gd name="connsiteY526" fmla="*/ 804694 h 2311974"/>
                <a:gd name="connsiteX527" fmla="*/ 460002 w 1809181"/>
                <a:gd name="connsiteY527" fmla="*/ 802263 h 2311974"/>
                <a:gd name="connsiteX528" fmla="*/ 474229 w 1809181"/>
                <a:gd name="connsiteY528" fmla="*/ 797400 h 2311974"/>
                <a:gd name="connsiteX529" fmla="*/ 469486 w 1809181"/>
                <a:gd name="connsiteY529" fmla="*/ 777952 h 2311974"/>
                <a:gd name="connsiteX530" fmla="*/ 462373 w 1809181"/>
                <a:gd name="connsiteY530" fmla="*/ 770658 h 2311974"/>
                <a:gd name="connsiteX531" fmla="*/ 467115 w 1809181"/>
                <a:gd name="connsiteY531" fmla="*/ 768227 h 2311974"/>
                <a:gd name="connsiteX532" fmla="*/ 493198 w 1809181"/>
                <a:gd name="connsiteY532" fmla="*/ 763365 h 2311974"/>
                <a:gd name="connsiteX533" fmla="*/ 535878 w 1809181"/>
                <a:gd name="connsiteY533" fmla="*/ 741485 h 2311974"/>
                <a:gd name="connsiteX534" fmla="*/ 524023 w 1809181"/>
                <a:gd name="connsiteY534" fmla="*/ 726899 h 2311974"/>
                <a:gd name="connsiteX535" fmla="*/ 469486 w 1809181"/>
                <a:gd name="connsiteY535" fmla="*/ 705019 h 2311974"/>
                <a:gd name="connsiteX536" fmla="*/ 493198 w 1809181"/>
                <a:gd name="connsiteY536" fmla="*/ 680708 h 2311974"/>
                <a:gd name="connsiteX537" fmla="*/ 500311 w 1809181"/>
                <a:gd name="connsiteY537" fmla="*/ 673414 h 2311974"/>
                <a:gd name="connsiteX538" fmla="*/ 528765 w 1809181"/>
                <a:gd name="connsiteY538" fmla="*/ 670983 h 2311974"/>
                <a:gd name="connsiteX539" fmla="*/ 616497 w 1809181"/>
                <a:gd name="connsiteY539" fmla="*/ 692863 h 2311974"/>
                <a:gd name="connsiteX540" fmla="*/ 630724 w 1809181"/>
                <a:gd name="connsiteY540" fmla="*/ 688001 h 2311974"/>
                <a:gd name="connsiteX541" fmla="*/ 630724 w 1809181"/>
                <a:gd name="connsiteY541" fmla="*/ 695294 h 2311974"/>
                <a:gd name="connsiteX542" fmla="*/ 640208 w 1809181"/>
                <a:gd name="connsiteY542" fmla="*/ 695294 h 2311974"/>
                <a:gd name="connsiteX543" fmla="*/ 644951 w 1809181"/>
                <a:gd name="connsiteY543" fmla="*/ 678277 h 2311974"/>
                <a:gd name="connsiteX544" fmla="*/ 652064 w 1809181"/>
                <a:gd name="connsiteY544" fmla="*/ 666121 h 2311974"/>
                <a:gd name="connsiteX545" fmla="*/ 663920 w 1809181"/>
                <a:gd name="connsiteY545" fmla="*/ 688001 h 2311974"/>
                <a:gd name="connsiteX546" fmla="*/ 671033 w 1809181"/>
                <a:gd name="connsiteY546" fmla="*/ 685570 h 2311974"/>
                <a:gd name="connsiteX547" fmla="*/ 685260 w 1809181"/>
                <a:gd name="connsiteY547" fmla="*/ 700156 h 2311974"/>
                <a:gd name="connsiteX548" fmla="*/ 685260 w 1809181"/>
                <a:gd name="connsiteY548" fmla="*/ 700156 h 2311974"/>
                <a:gd name="connsiteX549" fmla="*/ 671033 w 1809181"/>
                <a:gd name="connsiteY549" fmla="*/ 685570 h 2311974"/>
                <a:gd name="connsiteX550" fmla="*/ 663920 w 1809181"/>
                <a:gd name="connsiteY550" fmla="*/ 688001 h 2311974"/>
                <a:gd name="connsiteX551" fmla="*/ 652064 w 1809181"/>
                <a:gd name="connsiteY551" fmla="*/ 666121 h 2311974"/>
                <a:gd name="connsiteX552" fmla="*/ 652064 w 1809181"/>
                <a:gd name="connsiteY552" fmla="*/ 658827 h 2311974"/>
                <a:gd name="connsiteX553" fmla="*/ 673404 w 1809181"/>
                <a:gd name="connsiteY553" fmla="*/ 646672 h 2311974"/>
                <a:gd name="connsiteX554" fmla="*/ 666291 w 1809181"/>
                <a:gd name="connsiteY554" fmla="*/ 639379 h 2311974"/>
                <a:gd name="connsiteX555" fmla="*/ 697116 w 1809181"/>
                <a:gd name="connsiteY555" fmla="*/ 629654 h 2311974"/>
                <a:gd name="connsiteX556" fmla="*/ 692374 w 1809181"/>
                <a:gd name="connsiteY556" fmla="*/ 615068 h 2311974"/>
                <a:gd name="connsiteX557" fmla="*/ 659178 w 1809181"/>
                <a:gd name="connsiteY557" fmla="*/ 610205 h 2311974"/>
                <a:gd name="connsiteX558" fmla="*/ 656806 w 1809181"/>
                <a:gd name="connsiteY558" fmla="*/ 595619 h 2311974"/>
                <a:gd name="connsiteX559" fmla="*/ 666291 w 1809181"/>
                <a:gd name="connsiteY559" fmla="*/ 534841 h 2311974"/>
                <a:gd name="connsiteX560" fmla="*/ 656806 w 1809181"/>
                <a:gd name="connsiteY560" fmla="*/ 525117 h 2311974"/>
                <a:gd name="connsiteX561" fmla="*/ 656806 w 1809181"/>
                <a:gd name="connsiteY561" fmla="*/ 503237 h 2311974"/>
                <a:gd name="connsiteX562" fmla="*/ 640208 w 1809181"/>
                <a:gd name="connsiteY562" fmla="*/ 503237 h 2311974"/>
                <a:gd name="connsiteX563" fmla="*/ 644951 w 1809181"/>
                <a:gd name="connsiteY563" fmla="*/ 471633 h 2311974"/>
                <a:gd name="connsiteX564" fmla="*/ 637837 w 1809181"/>
                <a:gd name="connsiteY564" fmla="*/ 464340 h 2311974"/>
                <a:gd name="connsiteX565" fmla="*/ 640208 w 1809181"/>
                <a:gd name="connsiteY565" fmla="*/ 444891 h 2311974"/>
                <a:gd name="connsiteX566" fmla="*/ 659178 w 1809181"/>
                <a:gd name="connsiteY566" fmla="*/ 444891 h 2311974"/>
                <a:gd name="connsiteX567" fmla="*/ 678147 w 1809181"/>
                <a:gd name="connsiteY567" fmla="*/ 430304 h 2311974"/>
                <a:gd name="connsiteX568" fmla="*/ 680518 w 1809181"/>
                <a:gd name="connsiteY568" fmla="*/ 427873 h 2311974"/>
                <a:gd name="connsiteX569" fmla="*/ 659178 w 1809181"/>
                <a:gd name="connsiteY569" fmla="*/ 423011 h 2311974"/>
                <a:gd name="connsiteX570" fmla="*/ 666291 w 1809181"/>
                <a:gd name="connsiteY570" fmla="*/ 405993 h 2311974"/>
                <a:gd name="connsiteX571" fmla="*/ 692374 w 1809181"/>
                <a:gd name="connsiteY571" fmla="*/ 408424 h 2311974"/>
                <a:gd name="connsiteX572" fmla="*/ 687631 w 1809181"/>
                <a:gd name="connsiteY572" fmla="*/ 388975 h 2311974"/>
                <a:gd name="connsiteX573" fmla="*/ 687631 w 1809181"/>
                <a:gd name="connsiteY573" fmla="*/ 374389 h 2311974"/>
                <a:gd name="connsiteX574" fmla="*/ 704229 w 1809181"/>
                <a:gd name="connsiteY574" fmla="*/ 374389 h 2311974"/>
                <a:gd name="connsiteX575" fmla="*/ 706600 w 1809181"/>
                <a:gd name="connsiteY575" fmla="*/ 367096 h 2311974"/>
                <a:gd name="connsiteX576" fmla="*/ 713714 w 1809181"/>
                <a:gd name="connsiteY576" fmla="*/ 364665 h 2311974"/>
                <a:gd name="connsiteX577" fmla="*/ 711343 w 1809181"/>
                <a:gd name="connsiteY577" fmla="*/ 347647 h 2311974"/>
                <a:gd name="connsiteX578" fmla="*/ 739796 w 1809181"/>
                <a:gd name="connsiteY578" fmla="*/ 337922 h 2311974"/>
                <a:gd name="connsiteX579" fmla="*/ 727941 w 1809181"/>
                <a:gd name="connsiteY579" fmla="*/ 333060 h 2311974"/>
                <a:gd name="connsiteX580" fmla="*/ 725569 w 1809181"/>
                <a:gd name="connsiteY580" fmla="*/ 311180 h 2311974"/>
                <a:gd name="connsiteX581" fmla="*/ 718456 w 1809181"/>
                <a:gd name="connsiteY581" fmla="*/ 308749 h 2311974"/>
                <a:gd name="connsiteX582" fmla="*/ 725569 w 1809181"/>
                <a:gd name="connsiteY582" fmla="*/ 299025 h 2311974"/>
                <a:gd name="connsiteX583" fmla="*/ 725569 w 1809181"/>
                <a:gd name="connsiteY583" fmla="*/ 296594 h 2311974"/>
                <a:gd name="connsiteX584" fmla="*/ 713714 w 1809181"/>
                <a:gd name="connsiteY584" fmla="*/ 291732 h 2311974"/>
                <a:gd name="connsiteX585" fmla="*/ 704229 w 1809181"/>
                <a:gd name="connsiteY585" fmla="*/ 299025 h 2311974"/>
                <a:gd name="connsiteX586" fmla="*/ 692374 w 1809181"/>
                <a:gd name="connsiteY586" fmla="*/ 282007 h 2311974"/>
                <a:gd name="connsiteX587" fmla="*/ 706600 w 1809181"/>
                <a:gd name="connsiteY587" fmla="*/ 255265 h 2311974"/>
                <a:gd name="connsiteX588" fmla="*/ 713714 w 1809181"/>
                <a:gd name="connsiteY588" fmla="*/ 267421 h 2311974"/>
                <a:gd name="connsiteX589" fmla="*/ 732683 w 1809181"/>
                <a:gd name="connsiteY589" fmla="*/ 240679 h 2311974"/>
                <a:gd name="connsiteX590" fmla="*/ 742167 w 1809181"/>
                <a:gd name="connsiteY590" fmla="*/ 240679 h 2311974"/>
                <a:gd name="connsiteX591" fmla="*/ 742167 w 1809181"/>
                <a:gd name="connsiteY591" fmla="*/ 233385 h 2311974"/>
                <a:gd name="connsiteX592" fmla="*/ 720827 w 1809181"/>
                <a:gd name="connsiteY592" fmla="*/ 218799 h 2311974"/>
                <a:gd name="connsiteX593" fmla="*/ 727941 w 1809181"/>
                <a:gd name="connsiteY593" fmla="*/ 199350 h 2311974"/>
                <a:gd name="connsiteX594" fmla="*/ 754023 w 1809181"/>
                <a:gd name="connsiteY594" fmla="*/ 199350 h 2311974"/>
                <a:gd name="connsiteX595" fmla="*/ 761137 w 1809181"/>
                <a:gd name="connsiteY595" fmla="*/ 192057 h 2311974"/>
                <a:gd name="connsiteX596" fmla="*/ 732683 w 1809181"/>
                <a:gd name="connsiteY596" fmla="*/ 150728 h 2311974"/>
                <a:gd name="connsiteX597" fmla="*/ 742167 w 1809181"/>
                <a:gd name="connsiteY597" fmla="*/ 131279 h 2311974"/>
                <a:gd name="connsiteX598" fmla="*/ 775363 w 1809181"/>
                <a:gd name="connsiteY598" fmla="*/ 116693 h 2311974"/>
                <a:gd name="connsiteX599" fmla="*/ 780106 w 1809181"/>
                <a:gd name="connsiteY599" fmla="*/ 131279 h 2311974"/>
                <a:gd name="connsiteX600" fmla="*/ 801446 w 1809181"/>
                <a:gd name="connsiteY600" fmla="*/ 116693 h 2311974"/>
                <a:gd name="connsiteX601" fmla="*/ 796704 w 1809181"/>
                <a:gd name="connsiteY601" fmla="*/ 109399 h 2311974"/>
                <a:gd name="connsiteX602" fmla="*/ 813302 w 1809181"/>
                <a:gd name="connsiteY602" fmla="*/ 102106 h 2311974"/>
                <a:gd name="connsiteX603" fmla="*/ 813302 w 1809181"/>
                <a:gd name="connsiteY603" fmla="*/ 94813 h 2311974"/>
                <a:gd name="connsiteX604" fmla="*/ 822786 w 1809181"/>
                <a:gd name="connsiteY604" fmla="*/ 87519 h 2311974"/>
                <a:gd name="connsiteX605" fmla="*/ 808559 w 1809181"/>
                <a:gd name="connsiteY605" fmla="*/ 53484 h 2311974"/>
                <a:gd name="connsiteX606" fmla="*/ 806188 w 1809181"/>
                <a:gd name="connsiteY606" fmla="*/ 7293 h 2311974"/>
                <a:gd name="connsiteX607" fmla="*/ 848869 w 1809181"/>
                <a:gd name="connsiteY607" fmla="*/ 17018 h 2311974"/>
                <a:gd name="connsiteX608" fmla="*/ 870209 w 1809181"/>
                <a:gd name="connsiteY608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8248 w 1809181"/>
                <a:gd name="connsiteY417" fmla="*/ 1813599 h 2311974"/>
                <a:gd name="connsiteX418" fmla="*/ 71134 w 1809181"/>
                <a:gd name="connsiteY418" fmla="*/ 1813599 h 2311974"/>
                <a:gd name="connsiteX419" fmla="*/ 64021 w 1809181"/>
                <a:gd name="connsiteY419" fmla="*/ 1764977 h 2311974"/>
                <a:gd name="connsiteX420" fmla="*/ 23712 w 1809181"/>
                <a:gd name="connsiteY420" fmla="*/ 1772271 h 2311974"/>
                <a:gd name="connsiteX421" fmla="*/ 23712 w 1809181"/>
                <a:gd name="connsiteY421" fmla="*/ 1750391 h 2311974"/>
                <a:gd name="connsiteX422" fmla="*/ 26083 w 1809181"/>
                <a:gd name="connsiteY422" fmla="*/ 1747960 h 2311974"/>
                <a:gd name="connsiteX423" fmla="*/ 30825 w 1809181"/>
                <a:gd name="connsiteY423" fmla="*/ 1733373 h 2311974"/>
                <a:gd name="connsiteX424" fmla="*/ 30825 w 1809181"/>
                <a:gd name="connsiteY424" fmla="*/ 1723649 h 2311974"/>
                <a:gd name="connsiteX425" fmla="*/ 16598 w 1809181"/>
                <a:gd name="connsiteY425" fmla="*/ 1701769 h 2311974"/>
                <a:gd name="connsiteX426" fmla="*/ 4743 w 1809181"/>
                <a:gd name="connsiteY426" fmla="*/ 1701769 h 2311974"/>
                <a:gd name="connsiteX427" fmla="*/ 0 w 1809181"/>
                <a:gd name="connsiteY427" fmla="*/ 1684751 h 2311974"/>
                <a:gd name="connsiteX428" fmla="*/ 23712 w 1809181"/>
                <a:gd name="connsiteY428" fmla="*/ 1675027 h 2311974"/>
                <a:gd name="connsiteX429" fmla="*/ 16598 w 1809181"/>
                <a:gd name="connsiteY429" fmla="*/ 1611818 h 2311974"/>
                <a:gd name="connsiteX430" fmla="*/ 23712 w 1809181"/>
                <a:gd name="connsiteY430" fmla="*/ 1611818 h 2311974"/>
                <a:gd name="connsiteX431" fmla="*/ 85361 w 1809181"/>
                <a:gd name="connsiteY431" fmla="*/ 1548610 h 2311974"/>
                <a:gd name="connsiteX432" fmla="*/ 107217 w 1809181"/>
                <a:gd name="connsiteY432" fmla="*/ 1572124 h 2311974"/>
                <a:gd name="connsiteX433" fmla="*/ 154124 w 1809181"/>
                <a:gd name="connsiteY433" fmla="*/ 1587507 h 2311974"/>
                <a:gd name="connsiteX434" fmla="*/ 173094 w 1809181"/>
                <a:gd name="connsiteY434" fmla="*/ 1553472 h 2311974"/>
                <a:gd name="connsiteX435" fmla="*/ 161238 w 1809181"/>
                <a:gd name="connsiteY435" fmla="*/ 1473246 h 2311974"/>
                <a:gd name="connsiteX436" fmla="*/ 168351 w 1809181"/>
                <a:gd name="connsiteY436" fmla="*/ 1478108 h 2311974"/>
                <a:gd name="connsiteX437" fmla="*/ 173094 w 1809181"/>
                <a:gd name="connsiteY437" fmla="*/ 1465952 h 2311974"/>
                <a:gd name="connsiteX438" fmla="*/ 180207 w 1809181"/>
                <a:gd name="connsiteY438" fmla="*/ 1470814 h 2311974"/>
                <a:gd name="connsiteX439" fmla="*/ 180207 w 1809181"/>
                <a:gd name="connsiteY439" fmla="*/ 1465952 h 2311974"/>
                <a:gd name="connsiteX440" fmla="*/ 194434 w 1809181"/>
                <a:gd name="connsiteY440" fmla="*/ 1465952 h 2311974"/>
                <a:gd name="connsiteX441" fmla="*/ 180207 w 1809181"/>
                <a:gd name="connsiteY441" fmla="*/ 1376002 h 2311974"/>
                <a:gd name="connsiteX442" fmla="*/ 161238 w 1809181"/>
                <a:gd name="connsiteY442" fmla="*/ 1380864 h 2311974"/>
                <a:gd name="connsiteX443" fmla="*/ 161238 w 1809181"/>
                <a:gd name="connsiteY443" fmla="*/ 1373571 h 2311974"/>
                <a:gd name="connsiteX444" fmla="*/ 135155 w 1809181"/>
                <a:gd name="connsiteY444" fmla="*/ 1373571 h 2311974"/>
                <a:gd name="connsiteX445" fmla="*/ 132784 w 1809181"/>
                <a:gd name="connsiteY445" fmla="*/ 1346829 h 2311974"/>
                <a:gd name="connsiteX446" fmla="*/ 132784 w 1809181"/>
                <a:gd name="connsiteY446" fmla="*/ 1334673 h 2311974"/>
                <a:gd name="connsiteX447" fmla="*/ 139898 w 1809181"/>
                <a:gd name="connsiteY447" fmla="*/ 1327380 h 2311974"/>
                <a:gd name="connsiteX448" fmla="*/ 135155 w 1809181"/>
                <a:gd name="connsiteY448" fmla="*/ 1305500 h 2311974"/>
                <a:gd name="connsiteX449" fmla="*/ 142269 w 1809181"/>
                <a:gd name="connsiteY449" fmla="*/ 1303069 h 2311974"/>
                <a:gd name="connsiteX450" fmla="*/ 139898 w 1809181"/>
                <a:gd name="connsiteY450" fmla="*/ 1298207 h 2311974"/>
                <a:gd name="connsiteX451" fmla="*/ 142269 w 1809181"/>
                <a:gd name="connsiteY451" fmla="*/ 1295775 h 2311974"/>
                <a:gd name="connsiteX452" fmla="*/ 149382 w 1809181"/>
                <a:gd name="connsiteY452" fmla="*/ 1295775 h 2311974"/>
                <a:gd name="connsiteX453" fmla="*/ 149382 w 1809181"/>
                <a:gd name="connsiteY453" fmla="*/ 1276327 h 2311974"/>
                <a:gd name="connsiteX454" fmla="*/ 142269 w 1809181"/>
                <a:gd name="connsiteY454" fmla="*/ 1276327 h 2311974"/>
                <a:gd name="connsiteX455" fmla="*/ 142269 w 1809181"/>
                <a:gd name="connsiteY455" fmla="*/ 1247154 h 2311974"/>
                <a:gd name="connsiteX456" fmla="*/ 154124 w 1809181"/>
                <a:gd name="connsiteY456" fmla="*/ 1242291 h 2311974"/>
                <a:gd name="connsiteX457" fmla="*/ 149382 w 1809181"/>
                <a:gd name="connsiteY457" fmla="*/ 1220411 h 2311974"/>
                <a:gd name="connsiteX458" fmla="*/ 180207 w 1809181"/>
                <a:gd name="connsiteY458" fmla="*/ 1215549 h 2311974"/>
                <a:gd name="connsiteX459" fmla="*/ 175465 w 1809181"/>
                <a:gd name="connsiteY459" fmla="*/ 1198532 h 2311974"/>
                <a:gd name="connsiteX460" fmla="*/ 161238 w 1809181"/>
                <a:gd name="connsiteY460" fmla="*/ 1193669 h 2311974"/>
                <a:gd name="connsiteX461" fmla="*/ 154124 w 1809181"/>
                <a:gd name="connsiteY461" fmla="*/ 1179083 h 2311974"/>
                <a:gd name="connsiteX462" fmla="*/ 132784 w 1809181"/>
                <a:gd name="connsiteY462" fmla="*/ 1179083 h 2311974"/>
                <a:gd name="connsiteX463" fmla="*/ 128042 w 1809181"/>
                <a:gd name="connsiteY463" fmla="*/ 1157203 h 2311974"/>
                <a:gd name="connsiteX464" fmla="*/ 118557 w 1809181"/>
                <a:gd name="connsiteY464" fmla="*/ 1157203 h 2311974"/>
                <a:gd name="connsiteX465" fmla="*/ 99588 w 1809181"/>
                <a:gd name="connsiteY465" fmla="*/ 1157203 h 2311974"/>
                <a:gd name="connsiteX466" fmla="*/ 94846 w 1809181"/>
                <a:gd name="connsiteY466" fmla="*/ 1132892 h 2311974"/>
                <a:gd name="connsiteX467" fmla="*/ 87732 w 1809181"/>
                <a:gd name="connsiteY467" fmla="*/ 1115874 h 2311974"/>
                <a:gd name="connsiteX468" fmla="*/ 85361 w 1809181"/>
                <a:gd name="connsiteY468" fmla="*/ 1084270 h 2311974"/>
                <a:gd name="connsiteX469" fmla="*/ 92475 w 1809181"/>
                <a:gd name="connsiteY469" fmla="*/ 1084270 h 2311974"/>
                <a:gd name="connsiteX470" fmla="*/ 94846 w 1809181"/>
                <a:gd name="connsiteY470" fmla="*/ 1074546 h 2311974"/>
                <a:gd name="connsiteX471" fmla="*/ 85361 w 1809181"/>
                <a:gd name="connsiteY471" fmla="*/ 1047803 h 2311974"/>
                <a:gd name="connsiteX472" fmla="*/ 80619 w 1809181"/>
                <a:gd name="connsiteY472" fmla="*/ 1025924 h 2311974"/>
                <a:gd name="connsiteX473" fmla="*/ 73506 w 1809181"/>
                <a:gd name="connsiteY473" fmla="*/ 1025924 h 2311974"/>
                <a:gd name="connsiteX474" fmla="*/ 71134 w 1809181"/>
                <a:gd name="connsiteY474" fmla="*/ 1021061 h 2311974"/>
                <a:gd name="connsiteX475" fmla="*/ 85361 w 1809181"/>
                <a:gd name="connsiteY475" fmla="*/ 999182 h 2311974"/>
                <a:gd name="connsiteX476" fmla="*/ 99588 w 1809181"/>
                <a:gd name="connsiteY476" fmla="*/ 1004044 h 2311974"/>
                <a:gd name="connsiteX477" fmla="*/ 101959 w 1809181"/>
                <a:gd name="connsiteY477" fmla="*/ 1011337 h 2311974"/>
                <a:gd name="connsiteX478" fmla="*/ 113815 w 1809181"/>
                <a:gd name="connsiteY478" fmla="*/ 1018630 h 2311974"/>
                <a:gd name="connsiteX479" fmla="*/ 132784 w 1809181"/>
                <a:gd name="connsiteY479" fmla="*/ 1018630 h 2311974"/>
                <a:gd name="connsiteX480" fmla="*/ 135155 w 1809181"/>
                <a:gd name="connsiteY480" fmla="*/ 1025924 h 2311974"/>
                <a:gd name="connsiteX481" fmla="*/ 147011 w 1809181"/>
                <a:gd name="connsiteY481" fmla="*/ 1021061 h 2311974"/>
                <a:gd name="connsiteX482" fmla="*/ 154124 w 1809181"/>
                <a:gd name="connsiteY482" fmla="*/ 1004044 h 2311974"/>
                <a:gd name="connsiteX483" fmla="*/ 208661 w 1809181"/>
                <a:gd name="connsiteY483" fmla="*/ 1006475 h 2311974"/>
                <a:gd name="connsiteX484" fmla="*/ 241857 w 1809181"/>
                <a:gd name="connsiteY484" fmla="*/ 1040510 h 2311974"/>
                <a:gd name="connsiteX485" fmla="*/ 244228 w 1809181"/>
                <a:gd name="connsiteY485" fmla="*/ 1028355 h 2311974"/>
                <a:gd name="connsiteX486" fmla="*/ 237114 w 1809181"/>
                <a:gd name="connsiteY486" fmla="*/ 1028355 h 2311974"/>
                <a:gd name="connsiteX487" fmla="*/ 234743 w 1809181"/>
                <a:gd name="connsiteY487" fmla="*/ 1021061 h 2311974"/>
                <a:gd name="connsiteX488" fmla="*/ 222888 w 1809181"/>
                <a:gd name="connsiteY488" fmla="*/ 1011337 h 2311974"/>
                <a:gd name="connsiteX489" fmla="*/ 227630 w 1809181"/>
                <a:gd name="connsiteY489" fmla="*/ 1004044 h 2311974"/>
                <a:gd name="connsiteX490" fmla="*/ 234743 w 1809181"/>
                <a:gd name="connsiteY490" fmla="*/ 1004044 h 2311974"/>
                <a:gd name="connsiteX491" fmla="*/ 237114 w 1809181"/>
                <a:gd name="connsiteY491" fmla="*/ 991888 h 2311974"/>
                <a:gd name="connsiteX492" fmla="*/ 256084 w 1809181"/>
                <a:gd name="connsiteY492" fmla="*/ 991888 h 2311974"/>
                <a:gd name="connsiteX493" fmla="*/ 258455 w 1809181"/>
                <a:gd name="connsiteY493" fmla="*/ 977302 h 2311974"/>
                <a:gd name="connsiteX494" fmla="*/ 265568 w 1809181"/>
                <a:gd name="connsiteY494" fmla="*/ 979733 h 2311974"/>
                <a:gd name="connsiteX495" fmla="*/ 275053 w 1809181"/>
                <a:gd name="connsiteY495" fmla="*/ 965146 h 2311974"/>
                <a:gd name="connsiteX496" fmla="*/ 296393 w 1809181"/>
                <a:gd name="connsiteY496" fmla="*/ 970008 h 2311974"/>
                <a:gd name="connsiteX497" fmla="*/ 296393 w 1809181"/>
                <a:gd name="connsiteY497" fmla="*/ 977302 h 2311974"/>
                <a:gd name="connsiteX498" fmla="*/ 317733 w 1809181"/>
                <a:gd name="connsiteY498" fmla="*/ 991888 h 2311974"/>
                <a:gd name="connsiteX499" fmla="*/ 317733 w 1809181"/>
                <a:gd name="connsiteY499" fmla="*/ 943266 h 2311974"/>
                <a:gd name="connsiteX500" fmla="*/ 329589 w 1809181"/>
                <a:gd name="connsiteY500" fmla="*/ 935973 h 2311974"/>
                <a:gd name="connsiteX501" fmla="*/ 336702 w 1809181"/>
                <a:gd name="connsiteY501" fmla="*/ 921386 h 2311974"/>
                <a:gd name="connsiteX502" fmla="*/ 353300 w 1809181"/>
                <a:gd name="connsiteY502" fmla="*/ 921386 h 2311974"/>
                <a:gd name="connsiteX503" fmla="*/ 358043 w 1809181"/>
                <a:gd name="connsiteY503" fmla="*/ 909231 h 2311974"/>
                <a:gd name="connsiteX504" fmla="*/ 386496 w 1809181"/>
                <a:gd name="connsiteY504" fmla="*/ 909231 h 2311974"/>
                <a:gd name="connsiteX505" fmla="*/ 386496 w 1809181"/>
                <a:gd name="connsiteY505" fmla="*/ 899507 h 2311974"/>
                <a:gd name="connsiteX506" fmla="*/ 374641 w 1809181"/>
                <a:gd name="connsiteY506" fmla="*/ 894644 h 2311974"/>
                <a:gd name="connsiteX507" fmla="*/ 384125 w 1809181"/>
                <a:gd name="connsiteY507" fmla="*/ 882489 h 2311974"/>
                <a:gd name="connsiteX508" fmla="*/ 367527 w 1809181"/>
                <a:gd name="connsiteY508" fmla="*/ 872764 h 2311974"/>
                <a:gd name="connsiteX509" fmla="*/ 374641 w 1809181"/>
                <a:gd name="connsiteY509" fmla="*/ 865471 h 2311974"/>
                <a:gd name="connsiteX510" fmla="*/ 379383 w 1809181"/>
                <a:gd name="connsiteY510" fmla="*/ 867902 h 2311974"/>
                <a:gd name="connsiteX511" fmla="*/ 384125 w 1809181"/>
                <a:gd name="connsiteY511" fmla="*/ 860609 h 2311974"/>
                <a:gd name="connsiteX512" fmla="*/ 379383 w 1809181"/>
                <a:gd name="connsiteY512" fmla="*/ 860609 h 2311974"/>
                <a:gd name="connsiteX513" fmla="*/ 391239 w 1809181"/>
                <a:gd name="connsiteY513" fmla="*/ 853316 h 2311974"/>
                <a:gd name="connsiteX514" fmla="*/ 393610 w 1809181"/>
                <a:gd name="connsiteY514" fmla="*/ 846022 h 2311974"/>
                <a:gd name="connsiteX515" fmla="*/ 400723 w 1809181"/>
                <a:gd name="connsiteY515" fmla="*/ 858178 h 2311974"/>
                <a:gd name="connsiteX516" fmla="*/ 407837 w 1809181"/>
                <a:gd name="connsiteY516" fmla="*/ 853316 h 2311974"/>
                <a:gd name="connsiteX517" fmla="*/ 407837 w 1809181"/>
                <a:gd name="connsiteY517" fmla="*/ 831436 h 2311974"/>
                <a:gd name="connsiteX518" fmla="*/ 414950 w 1809181"/>
                <a:gd name="connsiteY518" fmla="*/ 831436 h 2311974"/>
                <a:gd name="connsiteX519" fmla="*/ 414950 w 1809181"/>
                <a:gd name="connsiteY519" fmla="*/ 811987 h 2311974"/>
                <a:gd name="connsiteX520" fmla="*/ 422063 w 1809181"/>
                <a:gd name="connsiteY520" fmla="*/ 809556 h 2311974"/>
                <a:gd name="connsiteX521" fmla="*/ 429177 w 1809181"/>
                <a:gd name="connsiteY521" fmla="*/ 802263 h 2311974"/>
                <a:gd name="connsiteX522" fmla="*/ 445775 w 1809181"/>
                <a:gd name="connsiteY522" fmla="*/ 804694 h 2311974"/>
                <a:gd name="connsiteX523" fmla="*/ 445775 w 1809181"/>
                <a:gd name="connsiteY523" fmla="*/ 809556 h 2311974"/>
                <a:gd name="connsiteX524" fmla="*/ 452888 w 1809181"/>
                <a:gd name="connsiteY524" fmla="*/ 804694 h 2311974"/>
                <a:gd name="connsiteX525" fmla="*/ 460002 w 1809181"/>
                <a:gd name="connsiteY525" fmla="*/ 804694 h 2311974"/>
                <a:gd name="connsiteX526" fmla="*/ 460002 w 1809181"/>
                <a:gd name="connsiteY526" fmla="*/ 802263 h 2311974"/>
                <a:gd name="connsiteX527" fmla="*/ 474229 w 1809181"/>
                <a:gd name="connsiteY527" fmla="*/ 797400 h 2311974"/>
                <a:gd name="connsiteX528" fmla="*/ 469486 w 1809181"/>
                <a:gd name="connsiteY528" fmla="*/ 777952 h 2311974"/>
                <a:gd name="connsiteX529" fmla="*/ 462373 w 1809181"/>
                <a:gd name="connsiteY529" fmla="*/ 770658 h 2311974"/>
                <a:gd name="connsiteX530" fmla="*/ 467115 w 1809181"/>
                <a:gd name="connsiteY530" fmla="*/ 768227 h 2311974"/>
                <a:gd name="connsiteX531" fmla="*/ 493198 w 1809181"/>
                <a:gd name="connsiteY531" fmla="*/ 763365 h 2311974"/>
                <a:gd name="connsiteX532" fmla="*/ 535878 w 1809181"/>
                <a:gd name="connsiteY532" fmla="*/ 741485 h 2311974"/>
                <a:gd name="connsiteX533" fmla="*/ 524023 w 1809181"/>
                <a:gd name="connsiteY533" fmla="*/ 726899 h 2311974"/>
                <a:gd name="connsiteX534" fmla="*/ 469486 w 1809181"/>
                <a:gd name="connsiteY534" fmla="*/ 705019 h 2311974"/>
                <a:gd name="connsiteX535" fmla="*/ 493198 w 1809181"/>
                <a:gd name="connsiteY535" fmla="*/ 680708 h 2311974"/>
                <a:gd name="connsiteX536" fmla="*/ 500311 w 1809181"/>
                <a:gd name="connsiteY536" fmla="*/ 673414 h 2311974"/>
                <a:gd name="connsiteX537" fmla="*/ 528765 w 1809181"/>
                <a:gd name="connsiteY537" fmla="*/ 670983 h 2311974"/>
                <a:gd name="connsiteX538" fmla="*/ 616497 w 1809181"/>
                <a:gd name="connsiteY538" fmla="*/ 692863 h 2311974"/>
                <a:gd name="connsiteX539" fmla="*/ 630724 w 1809181"/>
                <a:gd name="connsiteY539" fmla="*/ 688001 h 2311974"/>
                <a:gd name="connsiteX540" fmla="*/ 630724 w 1809181"/>
                <a:gd name="connsiteY540" fmla="*/ 695294 h 2311974"/>
                <a:gd name="connsiteX541" fmla="*/ 640208 w 1809181"/>
                <a:gd name="connsiteY541" fmla="*/ 695294 h 2311974"/>
                <a:gd name="connsiteX542" fmla="*/ 644951 w 1809181"/>
                <a:gd name="connsiteY542" fmla="*/ 678277 h 2311974"/>
                <a:gd name="connsiteX543" fmla="*/ 652064 w 1809181"/>
                <a:gd name="connsiteY543" fmla="*/ 666121 h 2311974"/>
                <a:gd name="connsiteX544" fmla="*/ 663920 w 1809181"/>
                <a:gd name="connsiteY544" fmla="*/ 688001 h 2311974"/>
                <a:gd name="connsiteX545" fmla="*/ 671033 w 1809181"/>
                <a:gd name="connsiteY545" fmla="*/ 685570 h 2311974"/>
                <a:gd name="connsiteX546" fmla="*/ 685260 w 1809181"/>
                <a:gd name="connsiteY546" fmla="*/ 700156 h 2311974"/>
                <a:gd name="connsiteX547" fmla="*/ 685260 w 1809181"/>
                <a:gd name="connsiteY547" fmla="*/ 700156 h 2311974"/>
                <a:gd name="connsiteX548" fmla="*/ 671033 w 1809181"/>
                <a:gd name="connsiteY548" fmla="*/ 685570 h 2311974"/>
                <a:gd name="connsiteX549" fmla="*/ 663920 w 1809181"/>
                <a:gd name="connsiteY549" fmla="*/ 688001 h 2311974"/>
                <a:gd name="connsiteX550" fmla="*/ 652064 w 1809181"/>
                <a:gd name="connsiteY550" fmla="*/ 666121 h 2311974"/>
                <a:gd name="connsiteX551" fmla="*/ 652064 w 1809181"/>
                <a:gd name="connsiteY551" fmla="*/ 658827 h 2311974"/>
                <a:gd name="connsiteX552" fmla="*/ 673404 w 1809181"/>
                <a:gd name="connsiteY552" fmla="*/ 646672 h 2311974"/>
                <a:gd name="connsiteX553" fmla="*/ 666291 w 1809181"/>
                <a:gd name="connsiteY553" fmla="*/ 639379 h 2311974"/>
                <a:gd name="connsiteX554" fmla="*/ 697116 w 1809181"/>
                <a:gd name="connsiteY554" fmla="*/ 629654 h 2311974"/>
                <a:gd name="connsiteX555" fmla="*/ 692374 w 1809181"/>
                <a:gd name="connsiteY555" fmla="*/ 615068 h 2311974"/>
                <a:gd name="connsiteX556" fmla="*/ 659178 w 1809181"/>
                <a:gd name="connsiteY556" fmla="*/ 610205 h 2311974"/>
                <a:gd name="connsiteX557" fmla="*/ 656806 w 1809181"/>
                <a:gd name="connsiteY557" fmla="*/ 595619 h 2311974"/>
                <a:gd name="connsiteX558" fmla="*/ 666291 w 1809181"/>
                <a:gd name="connsiteY558" fmla="*/ 534841 h 2311974"/>
                <a:gd name="connsiteX559" fmla="*/ 656806 w 1809181"/>
                <a:gd name="connsiteY559" fmla="*/ 525117 h 2311974"/>
                <a:gd name="connsiteX560" fmla="*/ 656806 w 1809181"/>
                <a:gd name="connsiteY560" fmla="*/ 503237 h 2311974"/>
                <a:gd name="connsiteX561" fmla="*/ 640208 w 1809181"/>
                <a:gd name="connsiteY561" fmla="*/ 503237 h 2311974"/>
                <a:gd name="connsiteX562" fmla="*/ 644951 w 1809181"/>
                <a:gd name="connsiteY562" fmla="*/ 471633 h 2311974"/>
                <a:gd name="connsiteX563" fmla="*/ 637837 w 1809181"/>
                <a:gd name="connsiteY563" fmla="*/ 464340 h 2311974"/>
                <a:gd name="connsiteX564" fmla="*/ 640208 w 1809181"/>
                <a:gd name="connsiteY564" fmla="*/ 444891 h 2311974"/>
                <a:gd name="connsiteX565" fmla="*/ 659178 w 1809181"/>
                <a:gd name="connsiteY565" fmla="*/ 444891 h 2311974"/>
                <a:gd name="connsiteX566" fmla="*/ 678147 w 1809181"/>
                <a:gd name="connsiteY566" fmla="*/ 430304 h 2311974"/>
                <a:gd name="connsiteX567" fmla="*/ 680518 w 1809181"/>
                <a:gd name="connsiteY567" fmla="*/ 427873 h 2311974"/>
                <a:gd name="connsiteX568" fmla="*/ 659178 w 1809181"/>
                <a:gd name="connsiteY568" fmla="*/ 423011 h 2311974"/>
                <a:gd name="connsiteX569" fmla="*/ 666291 w 1809181"/>
                <a:gd name="connsiteY569" fmla="*/ 405993 h 2311974"/>
                <a:gd name="connsiteX570" fmla="*/ 692374 w 1809181"/>
                <a:gd name="connsiteY570" fmla="*/ 408424 h 2311974"/>
                <a:gd name="connsiteX571" fmla="*/ 687631 w 1809181"/>
                <a:gd name="connsiteY571" fmla="*/ 388975 h 2311974"/>
                <a:gd name="connsiteX572" fmla="*/ 687631 w 1809181"/>
                <a:gd name="connsiteY572" fmla="*/ 374389 h 2311974"/>
                <a:gd name="connsiteX573" fmla="*/ 704229 w 1809181"/>
                <a:gd name="connsiteY573" fmla="*/ 374389 h 2311974"/>
                <a:gd name="connsiteX574" fmla="*/ 706600 w 1809181"/>
                <a:gd name="connsiteY574" fmla="*/ 367096 h 2311974"/>
                <a:gd name="connsiteX575" fmla="*/ 713714 w 1809181"/>
                <a:gd name="connsiteY575" fmla="*/ 364665 h 2311974"/>
                <a:gd name="connsiteX576" fmla="*/ 711343 w 1809181"/>
                <a:gd name="connsiteY576" fmla="*/ 347647 h 2311974"/>
                <a:gd name="connsiteX577" fmla="*/ 739796 w 1809181"/>
                <a:gd name="connsiteY577" fmla="*/ 337922 h 2311974"/>
                <a:gd name="connsiteX578" fmla="*/ 727941 w 1809181"/>
                <a:gd name="connsiteY578" fmla="*/ 333060 h 2311974"/>
                <a:gd name="connsiteX579" fmla="*/ 725569 w 1809181"/>
                <a:gd name="connsiteY579" fmla="*/ 311180 h 2311974"/>
                <a:gd name="connsiteX580" fmla="*/ 718456 w 1809181"/>
                <a:gd name="connsiteY580" fmla="*/ 308749 h 2311974"/>
                <a:gd name="connsiteX581" fmla="*/ 725569 w 1809181"/>
                <a:gd name="connsiteY581" fmla="*/ 299025 h 2311974"/>
                <a:gd name="connsiteX582" fmla="*/ 725569 w 1809181"/>
                <a:gd name="connsiteY582" fmla="*/ 296594 h 2311974"/>
                <a:gd name="connsiteX583" fmla="*/ 713714 w 1809181"/>
                <a:gd name="connsiteY583" fmla="*/ 291732 h 2311974"/>
                <a:gd name="connsiteX584" fmla="*/ 704229 w 1809181"/>
                <a:gd name="connsiteY584" fmla="*/ 299025 h 2311974"/>
                <a:gd name="connsiteX585" fmla="*/ 692374 w 1809181"/>
                <a:gd name="connsiteY585" fmla="*/ 282007 h 2311974"/>
                <a:gd name="connsiteX586" fmla="*/ 706600 w 1809181"/>
                <a:gd name="connsiteY586" fmla="*/ 255265 h 2311974"/>
                <a:gd name="connsiteX587" fmla="*/ 713714 w 1809181"/>
                <a:gd name="connsiteY587" fmla="*/ 267421 h 2311974"/>
                <a:gd name="connsiteX588" fmla="*/ 732683 w 1809181"/>
                <a:gd name="connsiteY588" fmla="*/ 240679 h 2311974"/>
                <a:gd name="connsiteX589" fmla="*/ 742167 w 1809181"/>
                <a:gd name="connsiteY589" fmla="*/ 240679 h 2311974"/>
                <a:gd name="connsiteX590" fmla="*/ 742167 w 1809181"/>
                <a:gd name="connsiteY590" fmla="*/ 233385 h 2311974"/>
                <a:gd name="connsiteX591" fmla="*/ 720827 w 1809181"/>
                <a:gd name="connsiteY591" fmla="*/ 218799 h 2311974"/>
                <a:gd name="connsiteX592" fmla="*/ 727941 w 1809181"/>
                <a:gd name="connsiteY592" fmla="*/ 199350 h 2311974"/>
                <a:gd name="connsiteX593" fmla="*/ 754023 w 1809181"/>
                <a:gd name="connsiteY593" fmla="*/ 199350 h 2311974"/>
                <a:gd name="connsiteX594" fmla="*/ 761137 w 1809181"/>
                <a:gd name="connsiteY594" fmla="*/ 192057 h 2311974"/>
                <a:gd name="connsiteX595" fmla="*/ 732683 w 1809181"/>
                <a:gd name="connsiteY595" fmla="*/ 150728 h 2311974"/>
                <a:gd name="connsiteX596" fmla="*/ 742167 w 1809181"/>
                <a:gd name="connsiteY596" fmla="*/ 131279 h 2311974"/>
                <a:gd name="connsiteX597" fmla="*/ 775363 w 1809181"/>
                <a:gd name="connsiteY597" fmla="*/ 116693 h 2311974"/>
                <a:gd name="connsiteX598" fmla="*/ 780106 w 1809181"/>
                <a:gd name="connsiteY598" fmla="*/ 131279 h 2311974"/>
                <a:gd name="connsiteX599" fmla="*/ 801446 w 1809181"/>
                <a:gd name="connsiteY599" fmla="*/ 116693 h 2311974"/>
                <a:gd name="connsiteX600" fmla="*/ 796704 w 1809181"/>
                <a:gd name="connsiteY600" fmla="*/ 109399 h 2311974"/>
                <a:gd name="connsiteX601" fmla="*/ 813302 w 1809181"/>
                <a:gd name="connsiteY601" fmla="*/ 102106 h 2311974"/>
                <a:gd name="connsiteX602" fmla="*/ 813302 w 1809181"/>
                <a:gd name="connsiteY602" fmla="*/ 94813 h 2311974"/>
                <a:gd name="connsiteX603" fmla="*/ 822786 w 1809181"/>
                <a:gd name="connsiteY603" fmla="*/ 87519 h 2311974"/>
                <a:gd name="connsiteX604" fmla="*/ 808559 w 1809181"/>
                <a:gd name="connsiteY604" fmla="*/ 53484 h 2311974"/>
                <a:gd name="connsiteX605" fmla="*/ 806188 w 1809181"/>
                <a:gd name="connsiteY605" fmla="*/ 7293 h 2311974"/>
                <a:gd name="connsiteX606" fmla="*/ 848869 w 1809181"/>
                <a:gd name="connsiteY606" fmla="*/ 17018 h 2311974"/>
                <a:gd name="connsiteX607" fmla="*/ 870209 w 1809181"/>
                <a:gd name="connsiteY607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78248 w 1809181"/>
                <a:gd name="connsiteY417" fmla="*/ 1813599 h 2311974"/>
                <a:gd name="connsiteX418" fmla="*/ 64021 w 1809181"/>
                <a:gd name="connsiteY418" fmla="*/ 1764977 h 2311974"/>
                <a:gd name="connsiteX419" fmla="*/ 23712 w 1809181"/>
                <a:gd name="connsiteY419" fmla="*/ 1772271 h 2311974"/>
                <a:gd name="connsiteX420" fmla="*/ 23712 w 1809181"/>
                <a:gd name="connsiteY420" fmla="*/ 1750391 h 2311974"/>
                <a:gd name="connsiteX421" fmla="*/ 26083 w 1809181"/>
                <a:gd name="connsiteY421" fmla="*/ 1747960 h 2311974"/>
                <a:gd name="connsiteX422" fmla="*/ 30825 w 1809181"/>
                <a:gd name="connsiteY422" fmla="*/ 1733373 h 2311974"/>
                <a:gd name="connsiteX423" fmla="*/ 30825 w 1809181"/>
                <a:gd name="connsiteY423" fmla="*/ 1723649 h 2311974"/>
                <a:gd name="connsiteX424" fmla="*/ 16598 w 1809181"/>
                <a:gd name="connsiteY424" fmla="*/ 1701769 h 2311974"/>
                <a:gd name="connsiteX425" fmla="*/ 4743 w 1809181"/>
                <a:gd name="connsiteY425" fmla="*/ 1701769 h 2311974"/>
                <a:gd name="connsiteX426" fmla="*/ 0 w 1809181"/>
                <a:gd name="connsiteY426" fmla="*/ 1684751 h 2311974"/>
                <a:gd name="connsiteX427" fmla="*/ 23712 w 1809181"/>
                <a:gd name="connsiteY427" fmla="*/ 1675027 h 2311974"/>
                <a:gd name="connsiteX428" fmla="*/ 16598 w 1809181"/>
                <a:gd name="connsiteY428" fmla="*/ 1611818 h 2311974"/>
                <a:gd name="connsiteX429" fmla="*/ 23712 w 1809181"/>
                <a:gd name="connsiteY429" fmla="*/ 1611818 h 2311974"/>
                <a:gd name="connsiteX430" fmla="*/ 85361 w 1809181"/>
                <a:gd name="connsiteY430" fmla="*/ 1548610 h 2311974"/>
                <a:gd name="connsiteX431" fmla="*/ 107217 w 1809181"/>
                <a:gd name="connsiteY431" fmla="*/ 1572124 h 2311974"/>
                <a:gd name="connsiteX432" fmla="*/ 154124 w 1809181"/>
                <a:gd name="connsiteY432" fmla="*/ 1587507 h 2311974"/>
                <a:gd name="connsiteX433" fmla="*/ 173094 w 1809181"/>
                <a:gd name="connsiteY433" fmla="*/ 1553472 h 2311974"/>
                <a:gd name="connsiteX434" fmla="*/ 161238 w 1809181"/>
                <a:gd name="connsiteY434" fmla="*/ 1473246 h 2311974"/>
                <a:gd name="connsiteX435" fmla="*/ 168351 w 1809181"/>
                <a:gd name="connsiteY435" fmla="*/ 1478108 h 2311974"/>
                <a:gd name="connsiteX436" fmla="*/ 173094 w 1809181"/>
                <a:gd name="connsiteY436" fmla="*/ 1465952 h 2311974"/>
                <a:gd name="connsiteX437" fmla="*/ 180207 w 1809181"/>
                <a:gd name="connsiteY437" fmla="*/ 1470814 h 2311974"/>
                <a:gd name="connsiteX438" fmla="*/ 180207 w 1809181"/>
                <a:gd name="connsiteY438" fmla="*/ 1465952 h 2311974"/>
                <a:gd name="connsiteX439" fmla="*/ 194434 w 1809181"/>
                <a:gd name="connsiteY439" fmla="*/ 1465952 h 2311974"/>
                <a:gd name="connsiteX440" fmla="*/ 180207 w 1809181"/>
                <a:gd name="connsiteY440" fmla="*/ 1376002 h 2311974"/>
                <a:gd name="connsiteX441" fmla="*/ 161238 w 1809181"/>
                <a:gd name="connsiteY441" fmla="*/ 1380864 h 2311974"/>
                <a:gd name="connsiteX442" fmla="*/ 161238 w 1809181"/>
                <a:gd name="connsiteY442" fmla="*/ 1373571 h 2311974"/>
                <a:gd name="connsiteX443" fmla="*/ 135155 w 1809181"/>
                <a:gd name="connsiteY443" fmla="*/ 1373571 h 2311974"/>
                <a:gd name="connsiteX444" fmla="*/ 132784 w 1809181"/>
                <a:gd name="connsiteY444" fmla="*/ 1346829 h 2311974"/>
                <a:gd name="connsiteX445" fmla="*/ 132784 w 1809181"/>
                <a:gd name="connsiteY445" fmla="*/ 1334673 h 2311974"/>
                <a:gd name="connsiteX446" fmla="*/ 139898 w 1809181"/>
                <a:gd name="connsiteY446" fmla="*/ 1327380 h 2311974"/>
                <a:gd name="connsiteX447" fmla="*/ 135155 w 1809181"/>
                <a:gd name="connsiteY447" fmla="*/ 1305500 h 2311974"/>
                <a:gd name="connsiteX448" fmla="*/ 142269 w 1809181"/>
                <a:gd name="connsiteY448" fmla="*/ 1303069 h 2311974"/>
                <a:gd name="connsiteX449" fmla="*/ 139898 w 1809181"/>
                <a:gd name="connsiteY449" fmla="*/ 1298207 h 2311974"/>
                <a:gd name="connsiteX450" fmla="*/ 142269 w 1809181"/>
                <a:gd name="connsiteY450" fmla="*/ 1295775 h 2311974"/>
                <a:gd name="connsiteX451" fmla="*/ 149382 w 1809181"/>
                <a:gd name="connsiteY451" fmla="*/ 1295775 h 2311974"/>
                <a:gd name="connsiteX452" fmla="*/ 149382 w 1809181"/>
                <a:gd name="connsiteY452" fmla="*/ 1276327 h 2311974"/>
                <a:gd name="connsiteX453" fmla="*/ 142269 w 1809181"/>
                <a:gd name="connsiteY453" fmla="*/ 1276327 h 2311974"/>
                <a:gd name="connsiteX454" fmla="*/ 142269 w 1809181"/>
                <a:gd name="connsiteY454" fmla="*/ 1247154 h 2311974"/>
                <a:gd name="connsiteX455" fmla="*/ 154124 w 1809181"/>
                <a:gd name="connsiteY455" fmla="*/ 1242291 h 2311974"/>
                <a:gd name="connsiteX456" fmla="*/ 149382 w 1809181"/>
                <a:gd name="connsiteY456" fmla="*/ 1220411 h 2311974"/>
                <a:gd name="connsiteX457" fmla="*/ 180207 w 1809181"/>
                <a:gd name="connsiteY457" fmla="*/ 1215549 h 2311974"/>
                <a:gd name="connsiteX458" fmla="*/ 175465 w 1809181"/>
                <a:gd name="connsiteY458" fmla="*/ 1198532 h 2311974"/>
                <a:gd name="connsiteX459" fmla="*/ 161238 w 1809181"/>
                <a:gd name="connsiteY459" fmla="*/ 1193669 h 2311974"/>
                <a:gd name="connsiteX460" fmla="*/ 154124 w 1809181"/>
                <a:gd name="connsiteY460" fmla="*/ 1179083 h 2311974"/>
                <a:gd name="connsiteX461" fmla="*/ 132784 w 1809181"/>
                <a:gd name="connsiteY461" fmla="*/ 1179083 h 2311974"/>
                <a:gd name="connsiteX462" fmla="*/ 128042 w 1809181"/>
                <a:gd name="connsiteY462" fmla="*/ 1157203 h 2311974"/>
                <a:gd name="connsiteX463" fmla="*/ 118557 w 1809181"/>
                <a:gd name="connsiteY463" fmla="*/ 1157203 h 2311974"/>
                <a:gd name="connsiteX464" fmla="*/ 99588 w 1809181"/>
                <a:gd name="connsiteY464" fmla="*/ 1157203 h 2311974"/>
                <a:gd name="connsiteX465" fmla="*/ 94846 w 1809181"/>
                <a:gd name="connsiteY465" fmla="*/ 1132892 h 2311974"/>
                <a:gd name="connsiteX466" fmla="*/ 87732 w 1809181"/>
                <a:gd name="connsiteY466" fmla="*/ 1115874 h 2311974"/>
                <a:gd name="connsiteX467" fmla="*/ 85361 w 1809181"/>
                <a:gd name="connsiteY467" fmla="*/ 1084270 h 2311974"/>
                <a:gd name="connsiteX468" fmla="*/ 92475 w 1809181"/>
                <a:gd name="connsiteY468" fmla="*/ 1084270 h 2311974"/>
                <a:gd name="connsiteX469" fmla="*/ 94846 w 1809181"/>
                <a:gd name="connsiteY469" fmla="*/ 1074546 h 2311974"/>
                <a:gd name="connsiteX470" fmla="*/ 85361 w 1809181"/>
                <a:gd name="connsiteY470" fmla="*/ 1047803 h 2311974"/>
                <a:gd name="connsiteX471" fmla="*/ 80619 w 1809181"/>
                <a:gd name="connsiteY471" fmla="*/ 1025924 h 2311974"/>
                <a:gd name="connsiteX472" fmla="*/ 73506 w 1809181"/>
                <a:gd name="connsiteY472" fmla="*/ 1025924 h 2311974"/>
                <a:gd name="connsiteX473" fmla="*/ 71134 w 1809181"/>
                <a:gd name="connsiteY473" fmla="*/ 1021061 h 2311974"/>
                <a:gd name="connsiteX474" fmla="*/ 85361 w 1809181"/>
                <a:gd name="connsiteY474" fmla="*/ 999182 h 2311974"/>
                <a:gd name="connsiteX475" fmla="*/ 99588 w 1809181"/>
                <a:gd name="connsiteY475" fmla="*/ 1004044 h 2311974"/>
                <a:gd name="connsiteX476" fmla="*/ 101959 w 1809181"/>
                <a:gd name="connsiteY476" fmla="*/ 1011337 h 2311974"/>
                <a:gd name="connsiteX477" fmla="*/ 113815 w 1809181"/>
                <a:gd name="connsiteY477" fmla="*/ 1018630 h 2311974"/>
                <a:gd name="connsiteX478" fmla="*/ 132784 w 1809181"/>
                <a:gd name="connsiteY478" fmla="*/ 1018630 h 2311974"/>
                <a:gd name="connsiteX479" fmla="*/ 135155 w 1809181"/>
                <a:gd name="connsiteY479" fmla="*/ 1025924 h 2311974"/>
                <a:gd name="connsiteX480" fmla="*/ 147011 w 1809181"/>
                <a:gd name="connsiteY480" fmla="*/ 1021061 h 2311974"/>
                <a:gd name="connsiteX481" fmla="*/ 154124 w 1809181"/>
                <a:gd name="connsiteY481" fmla="*/ 1004044 h 2311974"/>
                <a:gd name="connsiteX482" fmla="*/ 208661 w 1809181"/>
                <a:gd name="connsiteY482" fmla="*/ 1006475 h 2311974"/>
                <a:gd name="connsiteX483" fmla="*/ 241857 w 1809181"/>
                <a:gd name="connsiteY483" fmla="*/ 1040510 h 2311974"/>
                <a:gd name="connsiteX484" fmla="*/ 244228 w 1809181"/>
                <a:gd name="connsiteY484" fmla="*/ 1028355 h 2311974"/>
                <a:gd name="connsiteX485" fmla="*/ 237114 w 1809181"/>
                <a:gd name="connsiteY485" fmla="*/ 1028355 h 2311974"/>
                <a:gd name="connsiteX486" fmla="*/ 234743 w 1809181"/>
                <a:gd name="connsiteY486" fmla="*/ 1021061 h 2311974"/>
                <a:gd name="connsiteX487" fmla="*/ 222888 w 1809181"/>
                <a:gd name="connsiteY487" fmla="*/ 1011337 h 2311974"/>
                <a:gd name="connsiteX488" fmla="*/ 227630 w 1809181"/>
                <a:gd name="connsiteY488" fmla="*/ 1004044 h 2311974"/>
                <a:gd name="connsiteX489" fmla="*/ 234743 w 1809181"/>
                <a:gd name="connsiteY489" fmla="*/ 1004044 h 2311974"/>
                <a:gd name="connsiteX490" fmla="*/ 237114 w 1809181"/>
                <a:gd name="connsiteY490" fmla="*/ 991888 h 2311974"/>
                <a:gd name="connsiteX491" fmla="*/ 256084 w 1809181"/>
                <a:gd name="connsiteY491" fmla="*/ 991888 h 2311974"/>
                <a:gd name="connsiteX492" fmla="*/ 258455 w 1809181"/>
                <a:gd name="connsiteY492" fmla="*/ 977302 h 2311974"/>
                <a:gd name="connsiteX493" fmla="*/ 265568 w 1809181"/>
                <a:gd name="connsiteY493" fmla="*/ 979733 h 2311974"/>
                <a:gd name="connsiteX494" fmla="*/ 275053 w 1809181"/>
                <a:gd name="connsiteY494" fmla="*/ 965146 h 2311974"/>
                <a:gd name="connsiteX495" fmla="*/ 296393 w 1809181"/>
                <a:gd name="connsiteY495" fmla="*/ 970008 h 2311974"/>
                <a:gd name="connsiteX496" fmla="*/ 296393 w 1809181"/>
                <a:gd name="connsiteY496" fmla="*/ 977302 h 2311974"/>
                <a:gd name="connsiteX497" fmla="*/ 317733 w 1809181"/>
                <a:gd name="connsiteY497" fmla="*/ 991888 h 2311974"/>
                <a:gd name="connsiteX498" fmla="*/ 317733 w 1809181"/>
                <a:gd name="connsiteY498" fmla="*/ 943266 h 2311974"/>
                <a:gd name="connsiteX499" fmla="*/ 329589 w 1809181"/>
                <a:gd name="connsiteY499" fmla="*/ 935973 h 2311974"/>
                <a:gd name="connsiteX500" fmla="*/ 336702 w 1809181"/>
                <a:gd name="connsiteY500" fmla="*/ 921386 h 2311974"/>
                <a:gd name="connsiteX501" fmla="*/ 353300 w 1809181"/>
                <a:gd name="connsiteY501" fmla="*/ 921386 h 2311974"/>
                <a:gd name="connsiteX502" fmla="*/ 358043 w 1809181"/>
                <a:gd name="connsiteY502" fmla="*/ 909231 h 2311974"/>
                <a:gd name="connsiteX503" fmla="*/ 386496 w 1809181"/>
                <a:gd name="connsiteY503" fmla="*/ 909231 h 2311974"/>
                <a:gd name="connsiteX504" fmla="*/ 386496 w 1809181"/>
                <a:gd name="connsiteY504" fmla="*/ 899507 h 2311974"/>
                <a:gd name="connsiteX505" fmla="*/ 374641 w 1809181"/>
                <a:gd name="connsiteY505" fmla="*/ 894644 h 2311974"/>
                <a:gd name="connsiteX506" fmla="*/ 384125 w 1809181"/>
                <a:gd name="connsiteY506" fmla="*/ 882489 h 2311974"/>
                <a:gd name="connsiteX507" fmla="*/ 367527 w 1809181"/>
                <a:gd name="connsiteY507" fmla="*/ 872764 h 2311974"/>
                <a:gd name="connsiteX508" fmla="*/ 374641 w 1809181"/>
                <a:gd name="connsiteY508" fmla="*/ 865471 h 2311974"/>
                <a:gd name="connsiteX509" fmla="*/ 379383 w 1809181"/>
                <a:gd name="connsiteY509" fmla="*/ 867902 h 2311974"/>
                <a:gd name="connsiteX510" fmla="*/ 384125 w 1809181"/>
                <a:gd name="connsiteY510" fmla="*/ 860609 h 2311974"/>
                <a:gd name="connsiteX511" fmla="*/ 379383 w 1809181"/>
                <a:gd name="connsiteY511" fmla="*/ 860609 h 2311974"/>
                <a:gd name="connsiteX512" fmla="*/ 391239 w 1809181"/>
                <a:gd name="connsiteY512" fmla="*/ 853316 h 2311974"/>
                <a:gd name="connsiteX513" fmla="*/ 393610 w 1809181"/>
                <a:gd name="connsiteY513" fmla="*/ 846022 h 2311974"/>
                <a:gd name="connsiteX514" fmla="*/ 400723 w 1809181"/>
                <a:gd name="connsiteY514" fmla="*/ 858178 h 2311974"/>
                <a:gd name="connsiteX515" fmla="*/ 407837 w 1809181"/>
                <a:gd name="connsiteY515" fmla="*/ 853316 h 2311974"/>
                <a:gd name="connsiteX516" fmla="*/ 407837 w 1809181"/>
                <a:gd name="connsiteY516" fmla="*/ 831436 h 2311974"/>
                <a:gd name="connsiteX517" fmla="*/ 414950 w 1809181"/>
                <a:gd name="connsiteY517" fmla="*/ 831436 h 2311974"/>
                <a:gd name="connsiteX518" fmla="*/ 414950 w 1809181"/>
                <a:gd name="connsiteY518" fmla="*/ 811987 h 2311974"/>
                <a:gd name="connsiteX519" fmla="*/ 422063 w 1809181"/>
                <a:gd name="connsiteY519" fmla="*/ 809556 h 2311974"/>
                <a:gd name="connsiteX520" fmla="*/ 429177 w 1809181"/>
                <a:gd name="connsiteY520" fmla="*/ 802263 h 2311974"/>
                <a:gd name="connsiteX521" fmla="*/ 445775 w 1809181"/>
                <a:gd name="connsiteY521" fmla="*/ 804694 h 2311974"/>
                <a:gd name="connsiteX522" fmla="*/ 445775 w 1809181"/>
                <a:gd name="connsiteY522" fmla="*/ 809556 h 2311974"/>
                <a:gd name="connsiteX523" fmla="*/ 452888 w 1809181"/>
                <a:gd name="connsiteY523" fmla="*/ 804694 h 2311974"/>
                <a:gd name="connsiteX524" fmla="*/ 460002 w 1809181"/>
                <a:gd name="connsiteY524" fmla="*/ 804694 h 2311974"/>
                <a:gd name="connsiteX525" fmla="*/ 460002 w 1809181"/>
                <a:gd name="connsiteY525" fmla="*/ 802263 h 2311974"/>
                <a:gd name="connsiteX526" fmla="*/ 474229 w 1809181"/>
                <a:gd name="connsiteY526" fmla="*/ 797400 h 2311974"/>
                <a:gd name="connsiteX527" fmla="*/ 469486 w 1809181"/>
                <a:gd name="connsiteY527" fmla="*/ 777952 h 2311974"/>
                <a:gd name="connsiteX528" fmla="*/ 462373 w 1809181"/>
                <a:gd name="connsiteY528" fmla="*/ 770658 h 2311974"/>
                <a:gd name="connsiteX529" fmla="*/ 467115 w 1809181"/>
                <a:gd name="connsiteY529" fmla="*/ 768227 h 2311974"/>
                <a:gd name="connsiteX530" fmla="*/ 493198 w 1809181"/>
                <a:gd name="connsiteY530" fmla="*/ 763365 h 2311974"/>
                <a:gd name="connsiteX531" fmla="*/ 535878 w 1809181"/>
                <a:gd name="connsiteY531" fmla="*/ 741485 h 2311974"/>
                <a:gd name="connsiteX532" fmla="*/ 524023 w 1809181"/>
                <a:gd name="connsiteY532" fmla="*/ 726899 h 2311974"/>
                <a:gd name="connsiteX533" fmla="*/ 469486 w 1809181"/>
                <a:gd name="connsiteY533" fmla="*/ 705019 h 2311974"/>
                <a:gd name="connsiteX534" fmla="*/ 493198 w 1809181"/>
                <a:gd name="connsiteY534" fmla="*/ 680708 h 2311974"/>
                <a:gd name="connsiteX535" fmla="*/ 500311 w 1809181"/>
                <a:gd name="connsiteY535" fmla="*/ 673414 h 2311974"/>
                <a:gd name="connsiteX536" fmla="*/ 528765 w 1809181"/>
                <a:gd name="connsiteY536" fmla="*/ 670983 h 2311974"/>
                <a:gd name="connsiteX537" fmla="*/ 616497 w 1809181"/>
                <a:gd name="connsiteY537" fmla="*/ 692863 h 2311974"/>
                <a:gd name="connsiteX538" fmla="*/ 630724 w 1809181"/>
                <a:gd name="connsiteY538" fmla="*/ 688001 h 2311974"/>
                <a:gd name="connsiteX539" fmla="*/ 630724 w 1809181"/>
                <a:gd name="connsiteY539" fmla="*/ 695294 h 2311974"/>
                <a:gd name="connsiteX540" fmla="*/ 640208 w 1809181"/>
                <a:gd name="connsiteY540" fmla="*/ 695294 h 2311974"/>
                <a:gd name="connsiteX541" fmla="*/ 644951 w 1809181"/>
                <a:gd name="connsiteY541" fmla="*/ 678277 h 2311974"/>
                <a:gd name="connsiteX542" fmla="*/ 652064 w 1809181"/>
                <a:gd name="connsiteY542" fmla="*/ 666121 h 2311974"/>
                <a:gd name="connsiteX543" fmla="*/ 663920 w 1809181"/>
                <a:gd name="connsiteY543" fmla="*/ 688001 h 2311974"/>
                <a:gd name="connsiteX544" fmla="*/ 671033 w 1809181"/>
                <a:gd name="connsiteY544" fmla="*/ 685570 h 2311974"/>
                <a:gd name="connsiteX545" fmla="*/ 685260 w 1809181"/>
                <a:gd name="connsiteY545" fmla="*/ 700156 h 2311974"/>
                <a:gd name="connsiteX546" fmla="*/ 685260 w 1809181"/>
                <a:gd name="connsiteY546" fmla="*/ 700156 h 2311974"/>
                <a:gd name="connsiteX547" fmla="*/ 671033 w 1809181"/>
                <a:gd name="connsiteY547" fmla="*/ 685570 h 2311974"/>
                <a:gd name="connsiteX548" fmla="*/ 663920 w 1809181"/>
                <a:gd name="connsiteY548" fmla="*/ 688001 h 2311974"/>
                <a:gd name="connsiteX549" fmla="*/ 652064 w 1809181"/>
                <a:gd name="connsiteY549" fmla="*/ 666121 h 2311974"/>
                <a:gd name="connsiteX550" fmla="*/ 652064 w 1809181"/>
                <a:gd name="connsiteY550" fmla="*/ 658827 h 2311974"/>
                <a:gd name="connsiteX551" fmla="*/ 673404 w 1809181"/>
                <a:gd name="connsiteY551" fmla="*/ 646672 h 2311974"/>
                <a:gd name="connsiteX552" fmla="*/ 666291 w 1809181"/>
                <a:gd name="connsiteY552" fmla="*/ 639379 h 2311974"/>
                <a:gd name="connsiteX553" fmla="*/ 697116 w 1809181"/>
                <a:gd name="connsiteY553" fmla="*/ 629654 h 2311974"/>
                <a:gd name="connsiteX554" fmla="*/ 692374 w 1809181"/>
                <a:gd name="connsiteY554" fmla="*/ 615068 h 2311974"/>
                <a:gd name="connsiteX555" fmla="*/ 659178 w 1809181"/>
                <a:gd name="connsiteY555" fmla="*/ 610205 h 2311974"/>
                <a:gd name="connsiteX556" fmla="*/ 656806 w 1809181"/>
                <a:gd name="connsiteY556" fmla="*/ 595619 h 2311974"/>
                <a:gd name="connsiteX557" fmla="*/ 666291 w 1809181"/>
                <a:gd name="connsiteY557" fmla="*/ 534841 h 2311974"/>
                <a:gd name="connsiteX558" fmla="*/ 656806 w 1809181"/>
                <a:gd name="connsiteY558" fmla="*/ 525117 h 2311974"/>
                <a:gd name="connsiteX559" fmla="*/ 656806 w 1809181"/>
                <a:gd name="connsiteY559" fmla="*/ 503237 h 2311974"/>
                <a:gd name="connsiteX560" fmla="*/ 640208 w 1809181"/>
                <a:gd name="connsiteY560" fmla="*/ 503237 h 2311974"/>
                <a:gd name="connsiteX561" fmla="*/ 644951 w 1809181"/>
                <a:gd name="connsiteY561" fmla="*/ 471633 h 2311974"/>
                <a:gd name="connsiteX562" fmla="*/ 637837 w 1809181"/>
                <a:gd name="connsiteY562" fmla="*/ 464340 h 2311974"/>
                <a:gd name="connsiteX563" fmla="*/ 640208 w 1809181"/>
                <a:gd name="connsiteY563" fmla="*/ 444891 h 2311974"/>
                <a:gd name="connsiteX564" fmla="*/ 659178 w 1809181"/>
                <a:gd name="connsiteY564" fmla="*/ 444891 h 2311974"/>
                <a:gd name="connsiteX565" fmla="*/ 678147 w 1809181"/>
                <a:gd name="connsiteY565" fmla="*/ 430304 h 2311974"/>
                <a:gd name="connsiteX566" fmla="*/ 680518 w 1809181"/>
                <a:gd name="connsiteY566" fmla="*/ 427873 h 2311974"/>
                <a:gd name="connsiteX567" fmla="*/ 659178 w 1809181"/>
                <a:gd name="connsiteY567" fmla="*/ 423011 h 2311974"/>
                <a:gd name="connsiteX568" fmla="*/ 666291 w 1809181"/>
                <a:gd name="connsiteY568" fmla="*/ 405993 h 2311974"/>
                <a:gd name="connsiteX569" fmla="*/ 692374 w 1809181"/>
                <a:gd name="connsiteY569" fmla="*/ 408424 h 2311974"/>
                <a:gd name="connsiteX570" fmla="*/ 687631 w 1809181"/>
                <a:gd name="connsiteY570" fmla="*/ 388975 h 2311974"/>
                <a:gd name="connsiteX571" fmla="*/ 687631 w 1809181"/>
                <a:gd name="connsiteY571" fmla="*/ 374389 h 2311974"/>
                <a:gd name="connsiteX572" fmla="*/ 704229 w 1809181"/>
                <a:gd name="connsiteY572" fmla="*/ 374389 h 2311974"/>
                <a:gd name="connsiteX573" fmla="*/ 706600 w 1809181"/>
                <a:gd name="connsiteY573" fmla="*/ 367096 h 2311974"/>
                <a:gd name="connsiteX574" fmla="*/ 713714 w 1809181"/>
                <a:gd name="connsiteY574" fmla="*/ 364665 h 2311974"/>
                <a:gd name="connsiteX575" fmla="*/ 711343 w 1809181"/>
                <a:gd name="connsiteY575" fmla="*/ 347647 h 2311974"/>
                <a:gd name="connsiteX576" fmla="*/ 739796 w 1809181"/>
                <a:gd name="connsiteY576" fmla="*/ 337922 h 2311974"/>
                <a:gd name="connsiteX577" fmla="*/ 727941 w 1809181"/>
                <a:gd name="connsiteY577" fmla="*/ 333060 h 2311974"/>
                <a:gd name="connsiteX578" fmla="*/ 725569 w 1809181"/>
                <a:gd name="connsiteY578" fmla="*/ 311180 h 2311974"/>
                <a:gd name="connsiteX579" fmla="*/ 718456 w 1809181"/>
                <a:gd name="connsiteY579" fmla="*/ 308749 h 2311974"/>
                <a:gd name="connsiteX580" fmla="*/ 725569 w 1809181"/>
                <a:gd name="connsiteY580" fmla="*/ 299025 h 2311974"/>
                <a:gd name="connsiteX581" fmla="*/ 725569 w 1809181"/>
                <a:gd name="connsiteY581" fmla="*/ 296594 h 2311974"/>
                <a:gd name="connsiteX582" fmla="*/ 713714 w 1809181"/>
                <a:gd name="connsiteY582" fmla="*/ 291732 h 2311974"/>
                <a:gd name="connsiteX583" fmla="*/ 704229 w 1809181"/>
                <a:gd name="connsiteY583" fmla="*/ 299025 h 2311974"/>
                <a:gd name="connsiteX584" fmla="*/ 692374 w 1809181"/>
                <a:gd name="connsiteY584" fmla="*/ 282007 h 2311974"/>
                <a:gd name="connsiteX585" fmla="*/ 706600 w 1809181"/>
                <a:gd name="connsiteY585" fmla="*/ 255265 h 2311974"/>
                <a:gd name="connsiteX586" fmla="*/ 713714 w 1809181"/>
                <a:gd name="connsiteY586" fmla="*/ 267421 h 2311974"/>
                <a:gd name="connsiteX587" fmla="*/ 732683 w 1809181"/>
                <a:gd name="connsiteY587" fmla="*/ 240679 h 2311974"/>
                <a:gd name="connsiteX588" fmla="*/ 742167 w 1809181"/>
                <a:gd name="connsiteY588" fmla="*/ 240679 h 2311974"/>
                <a:gd name="connsiteX589" fmla="*/ 742167 w 1809181"/>
                <a:gd name="connsiteY589" fmla="*/ 233385 h 2311974"/>
                <a:gd name="connsiteX590" fmla="*/ 720827 w 1809181"/>
                <a:gd name="connsiteY590" fmla="*/ 218799 h 2311974"/>
                <a:gd name="connsiteX591" fmla="*/ 727941 w 1809181"/>
                <a:gd name="connsiteY591" fmla="*/ 199350 h 2311974"/>
                <a:gd name="connsiteX592" fmla="*/ 754023 w 1809181"/>
                <a:gd name="connsiteY592" fmla="*/ 199350 h 2311974"/>
                <a:gd name="connsiteX593" fmla="*/ 761137 w 1809181"/>
                <a:gd name="connsiteY593" fmla="*/ 192057 h 2311974"/>
                <a:gd name="connsiteX594" fmla="*/ 732683 w 1809181"/>
                <a:gd name="connsiteY594" fmla="*/ 150728 h 2311974"/>
                <a:gd name="connsiteX595" fmla="*/ 742167 w 1809181"/>
                <a:gd name="connsiteY595" fmla="*/ 131279 h 2311974"/>
                <a:gd name="connsiteX596" fmla="*/ 775363 w 1809181"/>
                <a:gd name="connsiteY596" fmla="*/ 116693 h 2311974"/>
                <a:gd name="connsiteX597" fmla="*/ 780106 w 1809181"/>
                <a:gd name="connsiteY597" fmla="*/ 131279 h 2311974"/>
                <a:gd name="connsiteX598" fmla="*/ 801446 w 1809181"/>
                <a:gd name="connsiteY598" fmla="*/ 116693 h 2311974"/>
                <a:gd name="connsiteX599" fmla="*/ 796704 w 1809181"/>
                <a:gd name="connsiteY599" fmla="*/ 109399 h 2311974"/>
                <a:gd name="connsiteX600" fmla="*/ 813302 w 1809181"/>
                <a:gd name="connsiteY600" fmla="*/ 102106 h 2311974"/>
                <a:gd name="connsiteX601" fmla="*/ 813302 w 1809181"/>
                <a:gd name="connsiteY601" fmla="*/ 94813 h 2311974"/>
                <a:gd name="connsiteX602" fmla="*/ 822786 w 1809181"/>
                <a:gd name="connsiteY602" fmla="*/ 87519 h 2311974"/>
                <a:gd name="connsiteX603" fmla="*/ 808559 w 1809181"/>
                <a:gd name="connsiteY603" fmla="*/ 53484 h 2311974"/>
                <a:gd name="connsiteX604" fmla="*/ 806188 w 1809181"/>
                <a:gd name="connsiteY604" fmla="*/ 7293 h 2311974"/>
                <a:gd name="connsiteX605" fmla="*/ 848869 w 1809181"/>
                <a:gd name="connsiteY605" fmla="*/ 17018 h 2311974"/>
                <a:gd name="connsiteX606" fmla="*/ 870209 w 1809181"/>
                <a:gd name="connsiteY606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64021 w 1809181"/>
                <a:gd name="connsiteY417" fmla="*/ 1764977 h 2311974"/>
                <a:gd name="connsiteX418" fmla="*/ 23712 w 1809181"/>
                <a:gd name="connsiteY418" fmla="*/ 1772271 h 2311974"/>
                <a:gd name="connsiteX419" fmla="*/ 23712 w 1809181"/>
                <a:gd name="connsiteY419" fmla="*/ 1750391 h 2311974"/>
                <a:gd name="connsiteX420" fmla="*/ 26083 w 1809181"/>
                <a:gd name="connsiteY420" fmla="*/ 1747960 h 2311974"/>
                <a:gd name="connsiteX421" fmla="*/ 30825 w 1809181"/>
                <a:gd name="connsiteY421" fmla="*/ 1733373 h 2311974"/>
                <a:gd name="connsiteX422" fmla="*/ 30825 w 1809181"/>
                <a:gd name="connsiteY422" fmla="*/ 1723649 h 2311974"/>
                <a:gd name="connsiteX423" fmla="*/ 16598 w 1809181"/>
                <a:gd name="connsiteY423" fmla="*/ 1701769 h 2311974"/>
                <a:gd name="connsiteX424" fmla="*/ 4743 w 1809181"/>
                <a:gd name="connsiteY424" fmla="*/ 1701769 h 2311974"/>
                <a:gd name="connsiteX425" fmla="*/ 0 w 1809181"/>
                <a:gd name="connsiteY425" fmla="*/ 1684751 h 2311974"/>
                <a:gd name="connsiteX426" fmla="*/ 23712 w 1809181"/>
                <a:gd name="connsiteY426" fmla="*/ 1675027 h 2311974"/>
                <a:gd name="connsiteX427" fmla="*/ 16598 w 1809181"/>
                <a:gd name="connsiteY427" fmla="*/ 1611818 h 2311974"/>
                <a:gd name="connsiteX428" fmla="*/ 23712 w 1809181"/>
                <a:gd name="connsiteY428" fmla="*/ 1611818 h 2311974"/>
                <a:gd name="connsiteX429" fmla="*/ 85361 w 1809181"/>
                <a:gd name="connsiteY429" fmla="*/ 1548610 h 2311974"/>
                <a:gd name="connsiteX430" fmla="*/ 107217 w 1809181"/>
                <a:gd name="connsiteY430" fmla="*/ 1572124 h 2311974"/>
                <a:gd name="connsiteX431" fmla="*/ 154124 w 1809181"/>
                <a:gd name="connsiteY431" fmla="*/ 1587507 h 2311974"/>
                <a:gd name="connsiteX432" fmla="*/ 173094 w 1809181"/>
                <a:gd name="connsiteY432" fmla="*/ 1553472 h 2311974"/>
                <a:gd name="connsiteX433" fmla="*/ 161238 w 1809181"/>
                <a:gd name="connsiteY433" fmla="*/ 1473246 h 2311974"/>
                <a:gd name="connsiteX434" fmla="*/ 168351 w 1809181"/>
                <a:gd name="connsiteY434" fmla="*/ 1478108 h 2311974"/>
                <a:gd name="connsiteX435" fmla="*/ 173094 w 1809181"/>
                <a:gd name="connsiteY435" fmla="*/ 1465952 h 2311974"/>
                <a:gd name="connsiteX436" fmla="*/ 180207 w 1809181"/>
                <a:gd name="connsiteY436" fmla="*/ 1470814 h 2311974"/>
                <a:gd name="connsiteX437" fmla="*/ 180207 w 1809181"/>
                <a:gd name="connsiteY437" fmla="*/ 1465952 h 2311974"/>
                <a:gd name="connsiteX438" fmla="*/ 194434 w 1809181"/>
                <a:gd name="connsiteY438" fmla="*/ 1465952 h 2311974"/>
                <a:gd name="connsiteX439" fmla="*/ 180207 w 1809181"/>
                <a:gd name="connsiteY439" fmla="*/ 1376002 h 2311974"/>
                <a:gd name="connsiteX440" fmla="*/ 161238 w 1809181"/>
                <a:gd name="connsiteY440" fmla="*/ 1380864 h 2311974"/>
                <a:gd name="connsiteX441" fmla="*/ 161238 w 1809181"/>
                <a:gd name="connsiteY441" fmla="*/ 1373571 h 2311974"/>
                <a:gd name="connsiteX442" fmla="*/ 135155 w 1809181"/>
                <a:gd name="connsiteY442" fmla="*/ 1373571 h 2311974"/>
                <a:gd name="connsiteX443" fmla="*/ 132784 w 1809181"/>
                <a:gd name="connsiteY443" fmla="*/ 1346829 h 2311974"/>
                <a:gd name="connsiteX444" fmla="*/ 132784 w 1809181"/>
                <a:gd name="connsiteY444" fmla="*/ 1334673 h 2311974"/>
                <a:gd name="connsiteX445" fmla="*/ 139898 w 1809181"/>
                <a:gd name="connsiteY445" fmla="*/ 1327380 h 2311974"/>
                <a:gd name="connsiteX446" fmla="*/ 135155 w 1809181"/>
                <a:gd name="connsiteY446" fmla="*/ 1305500 h 2311974"/>
                <a:gd name="connsiteX447" fmla="*/ 142269 w 1809181"/>
                <a:gd name="connsiteY447" fmla="*/ 1303069 h 2311974"/>
                <a:gd name="connsiteX448" fmla="*/ 139898 w 1809181"/>
                <a:gd name="connsiteY448" fmla="*/ 1298207 h 2311974"/>
                <a:gd name="connsiteX449" fmla="*/ 142269 w 1809181"/>
                <a:gd name="connsiteY449" fmla="*/ 1295775 h 2311974"/>
                <a:gd name="connsiteX450" fmla="*/ 149382 w 1809181"/>
                <a:gd name="connsiteY450" fmla="*/ 1295775 h 2311974"/>
                <a:gd name="connsiteX451" fmla="*/ 149382 w 1809181"/>
                <a:gd name="connsiteY451" fmla="*/ 1276327 h 2311974"/>
                <a:gd name="connsiteX452" fmla="*/ 142269 w 1809181"/>
                <a:gd name="connsiteY452" fmla="*/ 1276327 h 2311974"/>
                <a:gd name="connsiteX453" fmla="*/ 142269 w 1809181"/>
                <a:gd name="connsiteY453" fmla="*/ 1247154 h 2311974"/>
                <a:gd name="connsiteX454" fmla="*/ 154124 w 1809181"/>
                <a:gd name="connsiteY454" fmla="*/ 1242291 h 2311974"/>
                <a:gd name="connsiteX455" fmla="*/ 149382 w 1809181"/>
                <a:gd name="connsiteY455" fmla="*/ 1220411 h 2311974"/>
                <a:gd name="connsiteX456" fmla="*/ 180207 w 1809181"/>
                <a:gd name="connsiteY456" fmla="*/ 1215549 h 2311974"/>
                <a:gd name="connsiteX457" fmla="*/ 175465 w 1809181"/>
                <a:gd name="connsiteY457" fmla="*/ 1198532 h 2311974"/>
                <a:gd name="connsiteX458" fmla="*/ 161238 w 1809181"/>
                <a:gd name="connsiteY458" fmla="*/ 1193669 h 2311974"/>
                <a:gd name="connsiteX459" fmla="*/ 154124 w 1809181"/>
                <a:gd name="connsiteY459" fmla="*/ 1179083 h 2311974"/>
                <a:gd name="connsiteX460" fmla="*/ 132784 w 1809181"/>
                <a:gd name="connsiteY460" fmla="*/ 1179083 h 2311974"/>
                <a:gd name="connsiteX461" fmla="*/ 128042 w 1809181"/>
                <a:gd name="connsiteY461" fmla="*/ 1157203 h 2311974"/>
                <a:gd name="connsiteX462" fmla="*/ 118557 w 1809181"/>
                <a:gd name="connsiteY462" fmla="*/ 1157203 h 2311974"/>
                <a:gd name="connsiteX463" fmla="*/ 99588 w 1809181"/>
                <a:gd name="connsiteY463" fmla="*/ 1157203 h 2311974"/>
                <a:gd name="connsiteX464" fmla="*/ 94846 w 1809181"/>
                <a:gd name="connsiteY464" fmla="*/ 1132892 h 2311974"/>
                <a:gd name="connsiteX465" fmla="*/ 87732 w 1809181"/>
                <a:gd name="connsiteY465" fmla="*/ 1115874 h 2311974"/>
                <a:gd name="connsiteX466" fmla="*/ 85361 w 1809181"/>
                <a:gd name="connsiteY466" fmla="*/ 1084270 h 2311974"/>
                <a:gd name="connsiteX467" fmla="*/ 92475 w 1809181"/>
                <a:gd name="connsiteY467" fmla="*/ 1084270 h 2311974"/>
                <a:gd name="connsiteX468" fmla="*/ 94846 w 1809181"/>
                <a:gd name="connsiteY468" fmla="*/ 1074546 h 2311974"/>
                <a:gd name="connsiteX469" fmla="*/ 85361 w 1809181"/>
                <a:gd name="connsiteY469" fmla="*/ 1047803 h 2311974"/>
                <a:gd name="connsiteX470" fmla="*/ 80619 w 1809181"/>
                <a:gd name="connsiteY470" fmla="*/ 1025924 h 2311974"/>
                <a:gd name="connsiteX471" fmla="*/ 73506 w 1809181"/>
                <a:gd name="connsiteY471" fmla="*/ 1025924 h 2311974"/>
                <a:gd name="connsiteX472" fmla="*/ 71134 w 1809181"/>
                <a:gd name="connsiteY472" fmla="*/ 1021061 h 2311974"/>
                <a:gd name="connsiteX473" fmla="*/ 85361 w 1809181"/>
                <a:gd name="connsiteY473" fmla="*/ 999182 h 2311974"/>
                <a:gd name="connsiteX474" fmla="*/ 99588 w 1809181"/>
                <a:gd name="connsiteY474" fmla="*/ 1004044 h 2311974"/>
                <a:gd name="connsiteX475" fmla="*/ 101959 w 1809181"/>
                <a:gd name="connsiteY475" fmla="*/ 1011337 h 2311974"/>
                <a:gd name="connsiteX476" fmla="*/ 113815 w 1809181"/>
                <a:gd name="connsiteY476" fmla="*/ 1018630 h 2311974"/>
                <a:gd name="connsiteX477" fmla="*/ 132784 w 1809181"/>
                <a:gd name="connsiteY477" fmla="*/ 1018630 h 2311974"/>
                <a:gd name="connsiteX478" fmla="*/ 135155 w 1809181"/>
                <a:gd name="connsiteY478" fmla="*/ 1025924 h 2311974"/>
                <a:gd name="connsiteX479" fmla="*/ 147011 w 1809181"/>
                <a:gd name="connsiteY479" fmla="*/ 1021061 h 2311974"/>
                <a:gd name="connsiteX480" fmla="*/ 154124 w 1809181"/>
                <a:gd name="connsiteY480" fmla="*/ 1004044 h 2311974"/>
                <a:gd name="connsiteX481" fmla="*/ 208661 w 1809181"/>
                <a:gd name="connsiteY481" fmla="*/ 1006475 h 2311974"/>
                <a:gd name="connsiteX482" fmla="*/ 241857 w 1809181"/>
                <a:gd name="connsiteY482" fmla="*/ 1040510 h 2311974"/>
                <a:gd name="connsiteX483" fmla="*/ 244228 w 1809181"/>
                <a:gd name="connsiteY483" fmla="*/ 1028355 h 2311974"/>
                <a:gd name="connsiteX484" fmla="*/ 237114 w 1809181"/>
                <a:gd name="connsiteY484" fmla="*/ 1028355 h 2311974"/>
                <a:gd name="connsiteX485" fmla="*/ 234743 w 1809181"/>
                <a:gd name="connsiteY485" fmla="*/ 1021061 h 2311974"/>
                <a:gd name="connsiteX486" fmla="*/ 222888 w 1809181"/>
                <a:gd name="connsiteY486" fmla="*/ 1011337 h 2311974"/>
                <a:gd name="connsiteX487" fmla="*/ 227630 w 1809181"/>
                <a:gd name="connsiteY487" fmla="*/ 1004044 h 2311974"/>
                <a:gd name="connsiteX488" fmla="*/ 234743 w 1809181"/>
                <a:gd name="connsiteY488" fmla="*/ 1004044 h 2311974"/>
                <a:gd name="connsiteX489" fmla="*/ 237114 w 1809181"/>
                <a:gd name="connsiteY489" fmla="*/ 991888 h 2311974"/>
                <a:gd name="connsiteX490" fmla="*/ 256084 w 1809181"/>
                <a:gd name="connsiteY490" fmla="*/ 991888 h 2311974"/>
                <a:gd name="connsiteX491" fmla="*/ 258455 w 1809181"/>
                <a:gd name="connsiteY491" fmla="*/ 977302 h 2311974"/>
                <a:gd name="connsiteX492" fmla="*/ 265568 w 1809181"/>
                <a:gd name="connsiteY492" fmla="*/ 979733 h 2311974"/>
                <a:gd name="connsiteX493" fmla="*/ 275053 w 1809181"/>
                <a:gd name="connsiteY493" fmla="*/ 965146 h 2311974"/>
                <a:gd name="connsiteX494" fmla="*/ 296393 w 1809181"/>
                <a:gd name="connsiteY494" fmla="*/ 970008 h 2311974"/>
                <a:gd name="connsiteX495" fmla="*/ 296393 w 1809181"/>
                <a:gd name="connsiteY495" fmla="*/ 977302 h 2311974"/>
                <a:gd name="connsiteX496" fmla="*/ 317733 w 1809181"/>
                <a:gd name="connsiteY496" fmla="*/ 991888 h 2311974"/>
                <a:gd name="connsiteX497" fmla="*/ 317733 w 1809181"/>
                <a:gd name="connsiteY497" fmla="*/ 943266 h 2311974"/>
                <a:gd name="connsiteX498" fmla="*/ 329589 w 1809181"/>
                <a:gd name="connsiteY498" fmla="*/ 935973 h 2311974"/>
                <a:gd name="connsiteX499" fmla="*/ 336702 w 1809181"/>
                <a:gd name="connsiteY499" fmla="*/ 921386 h 2311974"/>
                <a:gd name="connsiteX500" fmla="*/ 353300 w 1809181"/>
                <a:gd name="connsiteY500" fmla="*/ 921386 h 2311974"/>
                <a:gd name="connsiteX501" fmla="*/ 358043 w 1809181"/>
                <a:gd name="connsiteY501" fmla="*/ 909231 h 2311974"/>
                <a:gd name="connsiteX502" fmla="*/ 386496 w 1809181"/>
                <a:gd name="connsiteY502" fmla="*/ 909231 h 2311974"/>
                <a:gd name="connsiteX503" fmla="*/ 386496 w 1809181"/>
                <a:gd name="connsiteY503" fmla="*/ 899507 h 2311974"/>
                <a:gd name="connsiteX504" fmla="*/ 374641 w 1809181"/>
                <a:gd name="connsiteY504" fmla="*/ 894644 h 2311974"/>
                <a:gd name="connsiteX505" fmla="*/ 384125 w 1809181"/>
                <a:gd name="connsiteY505" fmla="*/ 882489 h 2311974"/>
                <a:gd name="connsiteX506" fmla="*/ 367527 w 1809181"/>
                <a:gd name="connsiteY506" fmla="*/ 872764 h 2311974"/>
                <a:gd name="connsiteX507" fmla="*/ 374641 w 1809181"/>
                <a:gd name="connsiteY507" fmla="*/ 865471 h 2311974"/>
                <a:gd name="connsiteX508" fmla="*/ 379383 w 1809181"/>
                <a:gd name="connsiteY508" fmla="*/ 867902 h 2311974"/>
                <a:gd name="connsiteX509" fmla="*/ 384125 w 1809181"/>
                <a:gd name="connsiteY509" fmla="*/ 860609 h 2311974"/>
                <a:gd name="connsiteX510" fmla="*/ 379383 w 1809181"/>
                <a:gd name="connsiteY510" fmla="*/ 860609 h 2311974"/>
                <a:gd name="connsiteX511" fmla="*/ 391239 w 1809181"/>
                <a:gd name="connsiteY511" fmla="*/ 853316 h 2311974"/>
                <a:gd name="connsiteX512" fmla="*/ 393610 w 1809181"/>
                <a:gd name="connsiteY512" fmla="*/ 846022 h 2311974"/>
                <a:gd name="connsiteX513" fmla="*/ 400723 w 1809181"/>
                <a:gd name="connsiteY513" fmla="*/ 858178 h 2311974"/>
                <a:gd name="connsiteX514" fmla="*/ 407837 w 1809181"/>
                <a:gd name="connsiteY514" fmla="*/ 853316 h 2311974"/>
                <a:gd name="connsiteX515" fmla="*/ 407837 w 1809181"/>
                <a:gd name="connsiteY515" fmla="*/ 831436 h 2311974"/>
                <a:gd name="connsiteX516" fmla="*/ 414950 w 1809181"/>
                <a:gd name="connsiteY516" fmla="*/ 831436 h 2311974"/>
                <a:gd name="connsiteX517" fmla="*/ 414950 w 1809181"/>
                <a:gd name="connsiteY517" fmla="*/ 811987 h 2311974"/>
                <a:gd name="connsiteX518" fmla="*/ 422063 w 1809181"/>
                <a:gd name="connsiteY518" fmla="*/ 809556 h 2311974"/>
                <a:gd name="connsiteX519" fmla="*/ 429177 w 1809181"/>
                <a:gd name="connsiteY519" fmla="*/ 802263 h 2311974"/>
                <a:gd name="connsiteX520" fmla="*/ 445775 w 1809181"/>
                <a:gd name="connsiteY520" fmla="*/ 804694 h 2311974"/>
                <a:gd name="connsiteX521" fmla="*/ 445775 w 1809181"/>
                <a:gd name="connsiteY521" fmla="*/ 809556 h 2311974"/>
                <a:gd name="connsiteX522" fmla="*/ 452888 w 1809181"/>
                <a:gd name="connsiteY522" fmla="*/ 804694 h 2311974"/>
                <a:gd name="connsiteX523" fmla="*/ 460002 w 1809181"/>
                <a:gd name="connsiteY523" fmla="*/ 804694 h 2311974"/>
                <a:gd name="connsiteX524" fmla="*/ 460002 w 1809181"/>
                <a:gd name="connsiteY524" fmla="*/ 802263 h 2311974"/>
                <a:gd name="connsiteX525" fmla="*/ 474229 w 1809181"/>
                <a:gd name="connsiteY525" fmla="*/ 797400 h 2311974"/>
                <a:gd name="connsiteX526" fmla="*/ 469486 w 1809181"/>
                <a:gd name="connsiteY526" fmla="*/ 777952 h 2311974"/>
                <a:gd name="connsiteX527" fmla="*/ 462373 w 1809181"/>
                <a:gd name="connsiteY527" fmla="*/ 770658 h 2311974"/>
                <a:gd name="connsiteX528" fmla="*/ 467115 w 1809181"/>
                <a:gd name="connsiteY528" fmla="*/ 768227 h 2311974"/>
                <a:gd name="connsiteX529" fmla="*/ 493198 w 1809181"/>
                <a:gd name="connsiteY529" fmla="*/ 763365 h 2311974"/>
                <a:gd name="connsiteX530" fmla="*/ 535878 w 1809181"/>
                <a:gd name="connsiteY530" fmla="*/ 741485 h 2311974"/>
                <a:gd name="connsiteX531" fmla="*/ 524023 w 1809181"/>
                <a:gd name="connsiteY531" fmla="*/ 726899 h 2311974"/>
                <a:gd name="connsiteX532" fmla="*/ 469486 w 1809181"/>
                <a:gd name="connsiteY532" fmla="*/ 705019 h 2311974"/>
                <a:gd name="connsiteX533" fmla="*/ 493198 w 1809181"/>
                <a:gd name="connsiteY533" fmla="*/ 680708 h 2311974"/>
                <a:gd name="connsiteX534" fmla="*/ 500311 w 1809181"/>
                <a:gd name="connsiteY534" fmla="*/ 673414 h 2311974"/>
                <a:gd name="connsiteX535" fmla="*/ 528765 w 1809181"/>
                <a:gd name="connsiteY535" fmla="*/ 670983 h 2311974"/>
                <a:gd name="connsiteX536" fmla="*/ 616497 w 1809181"/>
                <a:gd name="connsiteY536" fmla="*/ 692863 h 2311974"/>
                <a:gd name="connsiteX537" fmla="*/ 630724 w 1809181"/>
                <a:gd name="connsiteY537" fmla="*/ 688001 h 2311974"/>
                <a:gd name="connsiteX538" fmla="*/ 630724 w 1809181"/>
                <a:gd name="connsiteY538" fmla="*/ 695294 h 2311974"/>
                <a:gd name="connsiteX539" fmla="*/ 640208 w 1809181"/>
                <a:gd name="connsiteY539" fmla="*/ 695294 h 2311974"/>
                <a:gd name="connsiteX540" fmla="*/ 644951 w 1809181"/>
                <a:gd name="connsiteY540" fmla="*/ 678277 h 2311974"/>
                <a:gd name="connsiteX541" fmla="*/ 652064 w 1809181"/>
                <a:gd name="connsiteY541" fmla="*/ 666121 h 2311974"/>
                <a:gd name="connsiteX542" fmla="*/ 663920 w 1809181"/>
                <a:gd name="connsiteY542" fmla="*/ 688001 h 2311974"/>
                <a:gd name="connsiteX543" fmla="*/ 671033 w 1809181"/>
                <a:gd name="connsiteY543" fmla="*/ 685570 h 2311974"/>
                <a:gd name="connsiteX544" fmla="*/ 685260 w 1809181"/>
                <a:gd name="connsiteY544" fmla="*/ 700156 h 2311974"/>
                <a:gd name="connsiteX545" fmla="*/ 685260 w 1809181"/>
                <a:gd name="connsiteY545" fmla="*/ 700156 h 2311974"/>
                <a:gd name="connsiteX546" fmla="*/ 671033 w 1809181"/>
                <a:gd name="connsiteY546" fmla="*/ 685570 h 2311974"/>
                <a:gd name="connsiteX547" fmla="*/ 663920 w 1809181"/>
                <a:gd name="connsiteY547" fmla="*/ 688001 h 2311974"/>
                <a:gd name="connsiteX548" fmla="*/ 652064 w 1809181"/>
                <a:gd name="connsiteY548" fmla="*/ 666121 h 2311974"/>
                <a:gd name="connsiteX549" fmla="*/ 652064 w 1809181"/>
                <a:gd name="connsiteY549" fmla="*/ 658827 h 2311974"/>
                <a:gd name="connsiteX550" fmla="*/ 673404 w 1809181"/>
                <a:gd name="connsiteY550" fmla="*/ 646672 h 2311974"/>
                <a:gd name="connsiteX551" fmla="*/ 666291 w 1809181"/>
                <a:gd name="connsiteY551" fmla="*/ 639379 h 2311974"/>
                <a:gd name="connsiteX552" fmla="*/ 697116 w 1809181"/>
                <a:gd name="connsiteY552" fmla="*/ 629654 h 2311974"/>
                <a:gd name="connsiteX553" fmla="*/ 692374 w 1809181"/>
                <a:gd name="connsiteY553" fmla="*/ 615068 h 2311974"/>
                <a:gd name="connsiteX554" fmla="*/ 659178 w 1809181"/>
                <a:gd name="connsiteY554" fmla="*/ 610205 h 2311974"/>
                <a:gd name="connsiteX555" fmla="*/ 656806 w 1809181"/>
                <a:gd name="connsiteY555" fmla="*/ 595619 h 2311974"/>
                <a:gd name="connsiteX556" fmla="*/ 666291 w 1809181"/>
                <a:gd name="connsiteY556" fmla="*/ 534841 h 2311974"/>
                <a:gd name="connsiteX557" fmla="*/ 656806 w 1809181"/>
                <a:gd name="connsiteY557" fmla="*/ 525117 h 2311974"/>
                <a:gd name="connsiteX558" fmla="*/ 656806 w 1809181"/>
                <a:gd name="connsiteY558" fmla="*/ 503237 h 2311974"/>
                <a:gd name="connsiteX559" fmla="*/ 640208 w 1809181"/>
                <a:gd name="connsiteY559" fmla="*/ 503237 h 2311974"/>
                <a:gd name="connsiteX560" fmla="*/ 644951 w 1809181"/>
                <a:gd name="connsiteY560" fmla="*/ 471633 h 2311974"/>
                <a:gd name="connsiteX561" fmla="*/ 637837 w 1809181"/>
                <a:gd name="connsiteY561" fmla="*/ 464340 h 2311974"/>
                <a:gd name="connsiteX562" fmla="*/ 640208 w 1809181"/>
                <a:gd name="connsiteY562" fmla="*/ 444891 h 2311974"/>
                <a:gd name="connsiteX563" fmla="*/ 659178 w 1809181"/>
                <a:gd name="connsiteY563" fmla="*/ 444891 h 2311974"/>
                <a:gd name="connsiteX564" fmla="*/ 678147 w 1809181"/>
                <a:gd name="connsiteY564" fmla="*/ 430304 h 2311974"/>
                <a:gd name="connsiteX565" fmla="*/ 680518 w 1809181"/>
                <a:gd name="connsiteY565" fmla="*/ 427873 h 2311974"/>
                <a:gd name="connsiteX566" fmla="*/ 659178 w 1809181"/>
                <a:gd name="connsiteY566" fmla="*/ 423011 h 2311974"/>
                <a:gd name="connsiteX567" fmla="*/ 666291 w 1809181"/>
                <a:gd name="connsiteY567" fmla="*/ 405993 h 2311974"/>
                <a:gd name="connsiteX568" fmla="*/ 692374 w 1809181"/>
                <a:gd name="connsiteY568" fmla="*/ 408424 h 2311974"/>
                <a:gd name="connsiteX569" fmla="*/ 687631 w 1809181"/>
                <a:gd name="connsiteY569" fmla="*/ 388975 h 2311974"/>
                <a:gd name="connsiteX570" fmla="*/ 687631 w 1809181"/>
                <a:gd name="connsiteY570" fmla="*/ 374389 h 2311974"/>
                <a:gd name="connsiteX571" fmla="*/ 704229 w 1809181"/>
                <a:gd name="connsiteY571" fmla="*/ 374389 h 2311974"/>
                <a:gd name="connsiteX572" fmla="*/ 706600 w 1809181"/>
                <a:gd name="connsiteY572" fmla="*/ 367096 h 2311974"/>
                <a:gd name="connsiteX573" fmla="*/ 713714 w 1809181"/>
                <a:gd name="connsiteY573" fmla="*/ 364665 h 2311974"/>
                <a:gd name="connsiteX574" fmla="*/ 711343 w 1809181"/>
                <a:gd name="connsiteY574" fmla="*/ 347647 h 2311974"/>
                <a:gd name="connsiteX575" fmla="*/ 739796 w 1809181"/>
                <a:gd name="connsiteY575" fmla="*/ 337922 h 2311974"/>
                <a:gd name="connsiteX576" fmla="*/ 727941 w 1809181"/>
                <a:gd name="connsiteY576" fmla="*/ 333060 h 2311974"/>
                <a:gd name="connsiteX577" fmla="*/ 725569 w 1809181"/>
                <a:gd name="connsiteY577" fmla="*/ 311180 h 2311974"/>
                <a:gd name="connsiteX578" fmla="*/ 718456 w 1809181"/>
                <a:gd name="connsiteY578" fmla="*/ 308749 h 2311974"/>
                <a:gd name="connsiteX579" fmla="*/ 725569 w 1809181"/>
                <a:gd name="connsiteY579" fmla="*/ 299025 h 2311974"/>
                <a:gd name="connsiteX580" fmla="*/ 725569 w 1809181"/>
                <a:gd name="connsiteY580" fmla="*/ 296594 h 2311974"/>
                <a:gd name="connsiteX581" fmla="*/ 713714 w 1809181"/>
                <a:gd name="connsiteY581" fmla="*/ 291732 h 2311974"/>
                <a:gd name="connsiteX582" fmla="*/ 704229 w 1809181"/>
                <a:gd name="connsiteY582" fmla="*/ 299025 h 2311974"/>
                <a:gd name="connsiteX583" fmla="*/ 692374 w 1809181"/>
                <a:gd name="connsiteY583" fmla="*/ 282007 h 2311974"/>
                <a:gd name="connsiteX584" fmla="*/ 706600 w 1809181"/>
                <a:gd name="connsiteY584" fmla="*/ 255265 h 2311974"/>
                <a:gd name="connsiteX585" fmla="*/ 713714 w 1809181"/>
                <a:gd name="connsiteY585" fmla="*/ 267421 h 2311974"/>
                <a:gd name="connsiteX586" fmla="*/ 732683 w 1809181"/>
                <a:gd name="connsiteY586" fmla="*/ 240679 h 2311974"/>
                <a:gd name="connsiteX587" fmla="*/ 742167 w 1809181"/>
                <a:gd name="connsiteY587" fmla="*/ 240679 h 2311974"/>
                <a:gd name="connsiteX588" fmla="*/ 742167 w 1809181"/>
                <a:gd name="connsiteY588" fmla="*/ 233385 h 2311974"/>
                <a:gd name="connsiteX589" fmla="*/ 720827 w 1809181"/>
                <a:gd name="connsiteY589" fmla="*/ 218799 h 2311974"/>
                <a:gd name="connsiteX590" fmla="*/ 727941 w 1809181"/>
                <a:gd name="connsiteY590" fmla="*/ 199350 h 2311974"/>
                <a:gd name="connsiteX591" fmla="*/ 754023 w 1809181"/>
                <a:gd name="connsiteY591" fmla="*/ 199350 h 2311974"/>
                <a:gd name="connsiteX592" fmla="*/ 761137 w 1809181"/>
                <a:gd name="connsiteY592" fmla="*/ 192057 h 2311974"/>
                <a:gd name="connsiteX593" fmla="*/ 732683 w 1809181"/>
                <a:gd name="connsiteY593" fmla="*/ 150728 h 2311974"/>
                <a:gd name="connsiteX594" fmla="*/ 742167 w 1809181"/>
                <a:gd name="connsiteY594" fmla="*/ 131279 h 2311974"/>
                <a:gd name="connsiteX595" fmla="*/ 775363 w 1809181"/>
                <a:gd name="connsiteY595" fmla="*/ 116693 h 2311974"/>
                <a:gd name="connsiteX596" fmla="*/ 780106 w 1809181"/>
                <a:gd name="connsiteY596" fmla="*/ 131279 h 2311974"/>
                <a:gd name="connsiteX597" fmla="*/ 801446 w 1809181"/>
                <a:gd name="connsiteY597" fmla="*/ 116693 h 2311974"/>
                <a:gd name="connsiteX598" fmla="*/ 796704 w 1809181"/>
                <a:gd name="connsiteY598" fmla="*/ 109399 h 2311974"/>
                <a:gd name="connsiteX599" fmla="*/ 813302 w 1809181"/>
                <a:gd name="connsiteY599" fmla="*/ 102106 h 2311974"/>
                <a:gd name="connsiteX600" fmla="*/ 813302 w 1809181"/>
                <a:gd name="connsiteY600" fmla="*/ 94813 h 2311974"/>
                <a:gd name="connsiteX601" fmla="*/ 822786 w 1809181"/>
                <a:gd name="connsiteY601" fmla="*/ 87519 h 2311974"/>
                <a:gd name="connsiteX602" fmla="*/ 808559 w 1809181"/>
                <a:gd name="connsiteY602" fmla="*/ 53484 h 2311974"/>
                <a:gd name="connsiteX603" fmla="*/ 806188 w 1809181"/>
                <a:gd name="connsiteY603" fmla="*/ 7293 h 2311974"/>
                <a:gd name="connsiteX604" fmla="*/ 848869 w 1809181"/>
                <a:gd name="connsiteY604" fmla="*/ 17018 h 2311974"/>
                <a:gd name="connsiteX605" fmla="*/ 870209 w 1809181"/>
                <a:gd name="connsiteY605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23712 w 1809181"/>
                <a:gd name="connsiteY417" fmla="*/ 1772271 h 2311974"/>
                <a:gd name="connsiteX418" fmla="*/ 23712 w 1809181"/>
                <a:gd name="connsiteY418" fmla="*/ 1750391 h 2311974"/>
                <a:gd name="connsiteX419" fmla="*/ 26083 w 1809181"/>
                <a:gd name="connsiteY419" fmla="*/ 1747960 h 2311974"/>
                <a:gd name="connsiteX420" fmla="*/ 30825 w 1809181"/>
                <a:gd name="connsiteY420" fmla="*/ 1733373 h 2311974"/>
                <a:gd name="connsiteX421" fmla="*/ 30825 w 1809181"/>
                <a:gd name="connsiteY421" fmla="*/ 1723649 h 2311974"/>
                <a:gd name="connsiteX422" fmla="*/ 16598 w 1809181"/>
                <a:gd name="connsiteY422" fmla="*/ 1701769 h 2311974"/>
                <a:gd name="connsiteX423" fmla="*/ 4743 w 1809181"/>
                <a:gd name="connsiteY423" fmla="*/ 1701769 h 2311974"/>
                <a:gd name="connsiteX424" fmla="*/ 0 w 1809181"/>
                <a:gd name="connsiteY424" fmla="*/ 1684751 h 2311974"/>
                <a:gd name="connsiteX425" fmla="*/ 23712 w 1809181"/>
                <a:gd name="connsiteY425" fmla="*/ 1675027 h 2311974"/>
                <a:gd name="connsiteX426" fmla="*/ 16598 w 1809181"/>
                <a:gd name="connsiteY426" fmla="*/ 1611818 h 2311974"/>
                <a:gd name="connsiteX427" fmla="*/ 23712 w 1809181"/>
                <a:gd name="connsiteY427" fmla="*/ 1611818 h 2311974"/>
                <a:gd name="connsiteX428" fmla="*/ 85361 w 1809181"/>
                <a:gd name="connsiteY428" fmla="*/ 1548610 h 2311974"/>
                <a:gd name="connsiteX429" fmla="*/ 107217 w 1809181"/>
                <a:gd name="connsiteY429" fmla="*/ 1572124 h 2311974"/>
                <a:gd name="connsiteX430" fmla="*/ 154124 w 1809181"/>
                <a:gd name="connsiteY430" fmla="*/ 1587507 h 2311974"/>
                <a:gd name="connsiteX431" fmla="*/ 173094 w 1809181"/>
                <a:gd name="connsiteY431" fmla="*/ 1553472 h 2311974"/>
                <a:gd name="connsiteX432" fmla="*/ 161238 w 1809181"/>
                <a:gd name="connsiteY432" fmla="*/ 1473246 h 2311974"/>
                <a:gd name="connsiteX433" fmla="*/ 168351 w 1809181"/>
                <a:gd name="connsiteY433" fmla="*/ 1478108 h 2311974"/>
                <a:gd name="connsiteX434" fmla="*/ 173094 w 1809181"/>
                <a:gd name="connsiteY434" fmla="*/ 1465952 h 2311974"/>
                <a:gd name="connsiteX435" fmla="*/ 180207 w 1809181"/>
                <a:gd name="connsiteY435" fmla="*/ 1470814 h 2311974"/>
                <a:gd name="connsiteX436" fmla="*/ 180207 w 1809181"/>
                <a:gd name="connsiteY436" fmla="*/ 1465952 h 2311974"/>
                <a:gd name="connsiteX437" fmla="*/ 194434 w 1809181"/>
                <a:gd name="connsiteY437" fmla="*/ 1465952 h 2311974"/>
                <a:gd name="connsiteX438" fmla="*/ 180207 w 1809181"/>
                <a:gd name="connsiteY438" fmla="*/ 1376002 h 2311974"/>
                <a:gd name="connsiteX439" fmla="*/ 161238 w 1809181"/>
                <a:gd name="connsiteY439" fmla="*/ 1380864 h 2311974"/>
                <a:gd name="connsiteX440" fmla="*/ 161238 w 1809181"/>
                <a:gd name="connsiteY440" fmla="*/ 1373571 h 2311974"/>
                <a:gd name="connsiteX441" fmla="*/ 135155 w 1809181"/>
                <a:gd name="connsiteY441" fmla="*/ 1373571 h 2311974"/>
                <a:gd name="connsiteX442" fmla="*/ 132784 w 1809181"/>
                <a:gd name="connsiteY442" fmla="*/ 1346829 h 2311974"/>
                <a:gd name="connsiteX443" fmla="*/ 132784 w 1809181"/>
                <a:gd name="connsiteY443" fmla="*/ 1334673 h 2311974"/>
                <a:gd name="connsiteX444" fmla="*/ 139898 w 1809181"/>
                <a:gd name="connsiteY444" fmla="*/ 1327380 h 2311974"/>
                <a:gd name="connsiteX445" fmla="*/ 135155 w 1809181"/>
                <a:gd name="connsiteY445" fmla="*/ 1305500 h 2311974"/>
                <a:gd name="connsiteX446" fmla="*/ 142269 w 1809181"/>
                <a:gd name="connsiteY446" fmla="*/ 1303069 h 2311974"/>
                <a:gd name="connsiteX447" fmla="*/ 139898 w 1809181"/>
                <a:gd name="connsiteY447" fmla="*/ 1298207 h 2311974"/>
                <a:gd name="connsiteX448" fmla="*/ 142269 w 1809181"/>
                <a:gd name="connsiteY448" fmla="*/ 1295775 h 2311974"/>
                <a:gd name="connsiteX449" fmla="*/ 149382 w 1809181"/>
                <a:gd name="connsiteY449" fmla="*/ 1295775 h 2311974"/>
                <a:gd name="connsiteX450" fmla="*/ 149382 w 1809181"/>
                <a:gd name="connsiteY450" fmla="*/ 1276327 h 2311974"/>
                <a:gd name="connsiteX451" fmla="*/ 142269 w 1809181"/>
                <a:gd name="connsiteY451" fmla="*/ 1276327 h 2311974"/>
                <a:gd name="connsiteX452" fmla="*/ 142269 w 1809181"/>
                <a:gd name="connsiteY452" fmla="*/ 1247154 h 2311974"/>
                <a:gd name="connsiteX453" fmla="*/ 154124 w 1809181"/>
                <a:gd name="connsiteY453" fmla="*/ 1242291 h 2311974"/>
                <a:gd name="connsiteX454" fmla="*/ 149382 w 1809181"/>
                <a:gd name="connsiteY454" fmla="*/ 1220411 h 2311974"/>
                <a:gd name="connsiteX455" fmla="*/ 180207 w 1809181"/>
                <a:gd name="connsiteY455" fmla="*/ 1215549 h 2311974"/>
                <a:gd name="connsiteX456" fmla="*/ 175465 w 1809181"/>
                <a:gd name="connsiteY456" fmla="*/ 1198532 h 2311974"/>
                <a:gd name="connsiteX457" fmla="*/ 161238 w 1809181"/>
                <a:gd name="connsiteY457" fmla="*/ 1193669 h 2311974"/>
                <a:gd name="connsiteX458" fmla="*/ 154124 w 1809181"/>
                <a:gd name="connsiteY458" fmla="*/ 1179083 h 2311974"/>
                <a:gd name="connsiteX459" fmla="*/ 132784 w 1809181"/>
                <a:gd name="connsiteY459" fmla="*/ 1179083 h 2311974"/>
                <a:gd name="connsiteX460" fmla="*/ 128042 w 1809181"/>
                <a:gd name="connsiteY460" fmla="*/ 1157203 h 2311974"/>
                <a:gd name="connsiteX461" fmla="*/ 118557 w 1809181"/>
                <a:gd name="connsiteY461" fmla="*/ 1157203 h 2311974"/>
                <a:gd name="connsiteX462" fmla="*/ 99588 w 1809181"/>
                <a:gd name="connsiteY462" fmla="*/ 1157203 h 2311974"/>
                <a:gd name="connsiteX463" fmla="*/ 94846 w 1809181"/>
                <a:gd name="connsiteY463" fmla="*/ 1132892 h 2311974"/>
                <a:gd name="connsiteX464" fmla="*/ 87732 w 1809181"/>
                <a:gd name="connsiteY464" fmla="*/ 1115874 h 2311974"/>
                <a:gd name="connsiteX465" fmla="*/ 85361 w 1809181"/>
                <a:gd name="connsiteY465" fmla="*/ 1084270 h 2311974"/>
                <a:gd name="connsiteX466" fmla="*/ 92475 w 1809181"/>
                <a:gd name="connsiteY466" fmla="*/ 1084270 h 2311974"/>
                <a:gd name="connsiteX467" fmla="*/ 94846 w 1809181"/>
                <a:gd name="connsiteY467" fmla="*/ 1074546 h 2311974"/>
                <a:gd name="connsiteX468" fmla="*/ 85361 w 1809181"/>
                <a:gd name="connsiteY468" fmla="*/ 1047803 h 2311974"/>
                <a:gd name="connsiteX469" fmla="*/ 80619 w 1809181"/>
                <a:gd name="connsiteY469" fmla="*/ 1025924 h 2311974"/>
                <a:gd name="connsiteX470" fmla="*/ 73506 w 1809181"/>
                <a:gd name="connsiteY470" fmla="*/ 1025924 h 2311974"/>
                <a:gd name="connsiteX471" fmla="*/ 71134 w 1809181"/>
                <a:gd name="connsiteY471" fmla="*/ 1021061 h 2311974"/>
                <a:gd name="connsiteX472" fmla="*/ 85361 w 1809181"/>
                <a:gd name="connsiteY472" fmla="*/ 999182 h 2311974"/>
                <a:gd name="connsiteX473" fmla="*/ 99588 w 1809181"/>
                <a:gd name="connsiteY473" fmla="*/ 1004044 h 2311974"/>
                <a:gd name="connsiteX474" fmla="*/ 101959 w 1809181"/>
                <a:gd name="connsiteY474" fmla="*/ 1011337 h 2311974"/>
                <a:gd name="connsiteX475" fmla="*/ 113815 w 1809181"/>
                <a:gd name="connsiteY475" fmla="*/ 1018630 h 2311974"/>
                <a:gd name="connsiteX476" fmla="*/ 132784 w 1809181"/>
                <a:gd name="connsiteY476" fmla="*/ 1018630 h 2311974"/>
                <a:gd name="connsiteX477" fmla="*/ 135155 w 1809181"/>
                <a:gd name="connsiteY477" fmla="*/ 1025924 h 2311974"/>
                <a:gd name="connsiteX478" fmla="*/ 147011 w 1809181"/>
                <a:gd name="connsiteY478" fmla="*/ 1021061 h 2311974"/>
                <a:gd name="connsiteX479" fmla="*/ 154124 w 1809181"/>
                <a:gd name="connsiteY479" fmla="*/ 1004044 h 2311974"/>
                <a:gd name="connsiteX480" fmla="*/ 208661 w 1809181"/>
                <a:gd name="connsiteY480" fmla="*/ 1006475 h 2311974"/>
                <a:gd name="connsiteX481" fmla="*/ 241857 w 1809181"/>
                <a:gd name="connsiteY481" fmla="*/ 1040510 h 2311974"/>
                <a:gd name="connsiteX482" fmla="*/ 244228 w 1809181"/>
                <a:gd name="connsiteY482" fmla="*/ 1028355 h 2311974"/>
                <a:gd name="connsiteX483" fmla="*/ 237114 w 1809181"/>
                <a:gd name="connsiteY483" fmla="*/ 1028355 h 2311974"/>
                <a:gd name="connsiteX484" fmla="*/ 234743 w 1809181"/>
                <a:gd name="connsiteY484" fmla="*/ 1021061 h 2311974"/>
                <a:gd name="connsiteX485" fmla="*/ 222888 w 1809181"/>
                <a:gd name="connsiteY485" fmla="*/ 1011337 h 2311974"/>
                <a:gd name="connsiteX486" fmla="*/ 227630 w 1809181"/>
                <a:gd name="connsiteY486" fmla="*/ 1004044 h 2311974"/>
                <a:gd name="connsiteX487" fmla="*/ 234743 w 1809181"/>
                <a:gd name="connsiteY487" fmla="*/ 1004044 h 2311974"/>
                <a:gd name="connsiteX488" fmla="*/ 237114 w 1809181"/>
                <a:gd name="connsiteY488" fmla="*/ 991888 h 2311974"/>
                <a:gd name="connsiteX489" fmla="*/ 256084 w 1809181"/>
                <a:gd name="connsiteY489" fmla="*/ 991888 h 2311974"/>
                <a:gd name="connsiteX490" fmla="*/ 258455 w 1809181"/>
                <a:gd name="connsiteY490" fmla="*/ 977302 h 2311974"/>
                <a:gd name="connsiteX491" fmla="*/ 265568 w 1809181"/>
                <a:gd name="connsiteY491" fmla="*/ 979733 h 2311974"/>
                <a:gd name="connsiteX492" fmla="*/ 275053 w 1809181"/>
                <a:gd name="connsiteY492" fmla="*/ 965146 h 2311974"/>
                <a:gd name="connsiteX493" fmla="*/ 296393 w 1809181"/>
                <a:gd name="connsiteY493" fmla="*/ 970008 h 2311974"/>
                <a:gd name="connsiteX494" fmla="*/ 296393 w 1809181"/>
                <a:gd name="connsiteY494" fmla="*/ 977302 h 2311974"/>
                <a:gd name="connsiteX495" fmla="*/ 317733 w 1809181"/>
                <a:gd name="connsiteY495" fmla="*/ 991888 h 2311974"/>
                <a:gd name="connsiteX496" fmla="*/ 317733 w 1809181"/>
                <a:gd name="connsiteY496" fmla="*/ 943266 h 2311974"/>
                <a:gd name="connsiteX497" fmla="*/ 329589 w 1809181"/>
                <a:gd name="connsiteY497" fmla="*/ 935973 h 2311974"/>
                <a:gd name="connsiteX498" fmla="*/ 336702 w 1809181"/>
                <a:gd name="connsiteY498" fmla="*/ 921386 h 2311974"/>
                <a:gd name="connsiteX499" fmla="*/ 353300 w 1809181"/>
                <a:gd name="connsiteY499" fmla="*/ 921386 h 2311974"/>
                <a:gd name="connsiteX500" fmla="*/ 358043 w 1809181"/>
                <a:gd name="connsiteY500" fmla="*/ 909231 h 2311974"/>
                <a:gd name="connsiteX501" fmla="*/ 386496 w 1809181"/>
                <a:gd name="connsiteY501" fmla="*/ 909231 h 2311974"/>
                <a:gd name="connsiteX502" fmla="*/ 386496 w 1809181"/>
                <a:gd name="connsiteY502" fmla="*/ 899507 h 2311974"/>
                <a:gd name="connsiteX503" fmla="*/ 374641 w 1809181"/>
                <a:gd name="connsiteY503" fmla="*/ 894644 h 2311974"/>
                <a:gd name="connsiteX504" fmla="*/ 384125 w 1809181"/>
                <a:gd name="connsiteY504" fmla="*/ 882489 h 2311974"/>
                <a:gd name="connsiteX505" fmla="*/ 367527 w 1809181"/>
                <a:gd name="connsiteY505" fmla="*/ 872764 h 2311974"/>
                <a:gd name="connsiteX506" fmla="*/ 374641 w 1809181"/>
                <a:gd name="connsiteY506" fmla="*/ 865471 h 2311974"/>
                <a:gd name="connsiteX507" fmla="*/ 379383 w 1809181"/>
                <a:gd name="connsiteY507" fmla="*/ 867902 h 2311974"/>
                <a:gd name="connsiteX508" fmla="*/ 384125 w 1809181"/>
                <a:gd name="connsiteY508" fmla="*/ 860609 h 2311974"/>
                <a:gd name="connsiteX509" fmla="*/ 379383 w 1809181"/>
                <a:gd name="connsiteY509" fmla="*/ 860609 h 2311974"/>
                <a:gd name="connsiteX510" fmla="*/ 391239 w 1809181"/>
                <a:gd name="connsiteY510" fmla="*/ 853316 h 2311974"/>
                <a:gd name="connsiteX511" fmla="*/ 393610 w 1809181"/>
                <a:gd name="connsiteY511" fmla="*/ 846022 h 2311974"/>
                <a:gd name="connsiteX512" fmla="*/ 400723 w 1809181"/>
                <a:gd name="connsiteY512" fmla="*/ 858178 h 2311974"/>
                <a:gd name="connsiteX513" fmla="*/ 407837 w 1809181"/>
                <a:gd name="connsiteY513" fmla="*/ 853316 h 2311974"/>
                <a:gd name="connsiteX514" fmla="*/ 407837 w 1809181"/>
                <a:gd name="connsiteY514" fmla="*/ 831436 h 2311974"/>
                <a:gd name="connsiteX515" fmla="*/ 414950 w 1809181"/>
                <a:gd name="connsiteY515" fmla="*/ 831436 h 2311974"/>
                <a:gd name="connsiteX516" fmla="*/ 414950 w 1809181"/>
                <a:gd name="connsiteY516" fmla="*/ 811987 h 2311974"/>
                <a:gd name="connsiteX517" fmla="*/ 422063 w 1809181"/>
                <a:gd name="connsiteY517" fmla="*/ 809556 h 2311974"/>
                <a:gd name="connsiteX518" fmla="*/ 429177 w 1809181"/>
                <a:gd name="connsiteY518" fmla="*/ 802263 h 2311974"/>
                <a:gd name="connsiteX519" fmla="*/ 445775 w 1809181"/>
                <a:gd name="connsiteY519" fmla="*/ 804694 h 2311974"/>
                <a:gd name="connsiteX520" fmla="*/ 445775 w 1809181"/>
                <a:gd name="connsiteY520" fmla="*/ 809556 h 2311974"/>
                <a:gd name="connsiteX521" fmla="*/ 452888 w 1809181"/>
                <a:gd name="connsiteY521" fmla="*/ 804694 h 2311974"/>
                <a:gd name="connsiteX522" fmla="*/ 460002 w 1809181"/>
                <a:gd name="connsiteY522" fmla="*/ 804694 h 2311974"/>
                <a:gd name="connsiteX523" fmla="*/ 460002 w 1809181"/>
                <a:gd name="connsiteY523" fmla="*/ 802263 h 2311974"/>
                <a:gd name="connsiteX524" fmla="*/ 474229 w 1809181"/>
                <a:gd name="connsiteY524" fmla="*/ 797400 h 2311974"/>
                <a:gd name="connsiteX525" fmla="*/ 469486 w 1809181"/>
                <a:gd name="connsiteY525" fmla="*/ 777952 h 2311974"/>
                <a:gd name="connsiteX526" fmla="*/ 462373 w 1809181"/>
                <a:gd name="connsiteY526" fmla="*/ 770658 h 2311974"/>
                <a:gd name="connsiteX527" fmla="*/ 467115 w 1809181"/>
                <a:gd name="connsiteY527" fmla="*/ 768227 h 2311974"/>
                <a:gd name="connsiteX528" fmla="*/ 493198 w 1809181"/>
                <a:gd name="connsiteY528" fmla="*/ 763365 h 2311974"/>
                <a:gd name="connsiteX529" fmla="*/ 535878 w 1809181"/>
                <a:gd name="connsiteY529" fmla="*/ 741485 h 2311974"/>
                <a:gd name="connsiteX530" fmla="*/ 524023 w 1809181"/>
                <a:gd name="connsiteY530" fmla="*/ 726899 h 2311974"/>
                <a:gd name="connsiteX531" fmla="*/ 469486 w 1809181"/>
                <a:gd name="connsiteY531" fmla="*/ 705019 h 2311974"/>
                <a:gd name="connsiteX532" fmla="*/ 493198 w 1809181"/>
                <a:gd name="connsiteY532" fmla="*/ 680708 h 2311974"/>
                <a:gd name="connsiteX533" fmla="*/ 500311 w 1809181"/>
                <a:gd name="connsiteY533" fmla="*/ 673414 h 2311974"/>
                <a:gd name="connsiteX534" fmla="*/ 528765 w 1809181"/>
                <a:gd name="connsiteY534" fmla="*/ 670983 h 2311974"/>
                <a:gd name="connsiteX535" fmla="*/ 616497 w 1809181"/>
                <a:gd name="connsiteY535" fmla="*/ 692863 h 2311974"/>
                <a:gd name="connsiteX536" fmla="*/ 630724 w 1809181"/>
                <a:gd name="connsiteY536" fmla="*/ 688001 h 2311974"/>
                <a:gd name="connsiteX537" fmla="*/ 630724 w 1809181"/>
                <a:gd name="connsiteY537" fmla="*/ 695294 h 2311974"/>
                <a:gd name="connsiteX538" fmla="*/ 640208 w 1809181"/>
                <a:gd name="connsiteY538" fmla="*/ 695294 h 2311974"/>
                <a:gd name="connsiteX539" fmla="*/ 644951 w 1809181"/>
                <a:gd name="connsiteY539" fmla="*/ 678277 h 2311974"/>
                <a:gd name="connsiteX540" fmla="*/ 652064 w 1809181"/>
                <a:gd name="connsiteY540" fmla="*/ 666121 h 2311974"/>
                <a:gd name="connsiteX541" fmla="*/ 663920 w 1809181"/>
                <a:gd name="connsiteY541" fmla="*/ 688001 h 2311974"/>
                <a:gd name="connsiteX542" fmla="*/ 671033 w 1809181"/>
                <a:gd name="connsiteY542" fmla="*/ 685570 h 2311974"/>
                <a:gd name="connsiteX543" fmla="*/ 685260 w 1809181"/>
                <a:gd name="connsiteY543" fmla="*/ 700156 h 2311974"/>
                <a:gd name="connsiteX544" fmla="*/ 685260 w 1809181"/>
                <a:gd name="connsiteY544" fmla="*/ 700156 h 2311974"/>
                <a:gd name="connsiteX545" fmla="*/ 671033 w 1809181"/>
                <a:gd name="connsiteY545" fmla="*/ 685570 h 2311974"/>
                <a:gd name="connsiteX546" fmla="*/ 663920 w 1809181"/>
                <a:gd name="connsiteY546" fmla="*/ 688001 h 2311974"/>
                <a:gd name="connsiteX547" fmla="*/ 652064 w 1809181"/>
                <a:gd name="connsiteY547" fmla="*/ 666121 h 2311974"/>
                <a:gd name="connsiteX548" fmla="*/ 652064 w 1809181"/>
                <a:gd name="connsiteY548" fmla="*/ 658827 h 2311974"/>
                <a:gd name="connsiteX549" fmla="*/ 673404 w 1809181"/>
                <a:gd name="connsiteY549" fmla="*/ 646672 h 2311974"/>
                <a:gd name="connsiteX550" fmla="*/ 666291 w 1809181"/>
                <a:gd name="connsiteY550" fmla="*/ 639379 h 2311974"/>
                <a:gd name="connsiteX551" fmla="*/ 697116 w 1809181"/>
                <a:gd name="connsiteY551" fmla="*/ 629654 h 2311974"/>
                <a:gd name="connsiteX552" fmla="*/ 692374 w 1809181"/>
                <a:gd name="connsiteY552" fmla="*/ 615068 h 2311974"/>
                <a:gd name="connsiteX553" fmla="*/ 659178 w 1809181"/>
                <a:gd name="connsiteY553" fmla="*/ 610205 h 2311974"/>
                <a:gd name="connsiteX554" fmla="*/ 656806 w 1809181"/>
                <a:gd name="connsiteY554" fmla="*/ 595619 h 2311974"/>
                <a:gd name="connsiteX555" fmla="*/ 666291 w 1809181"/>
                <a:gd name="connsiteY555" fmla="*/ 534841 h 2311974"/>
                <a:gd name="connsiteX556" fmla="*/ 656806 w 1809181"/>
                <a:gd name="connsiteY556" fmla="*/ 525117 h 2311974"/>
                <a:gd name="connsiteX557" fmla="*/ 656806 w 1809181"/>
                <a:gd name="connsiteY557" fmla="*/ 503237 h 2311974"/>
                <a:gd name="connsiteX558" fmla="*/ 640208 w 1809181"/>
                <a:gd name="connsiteY558" fmla="*/ 503237 h 2311974"/>
                <a:gd name="connsiteX559" fmla="*/ 644951 w 1809181"/>
                <a:gd name="connsiteY559" fmla="*/ 471633 h 2311974"/>
                <a:gd name="connsiteX560" fmla="*/ 637837 w 1809181"/>
                <a:gd name="connsiteY560" fmla="*/ 464340 h 2311974"/>
                <a:gd name="connsiteX561" fmla="*/ 640208 w 1809181"/>
                <a:gd name="connsiteY561" fmla="*/ 444891 h 2311974"/>
                <a:gd name="connsiteX562" fmla="*/ 659178 w 1809181"/>
                <a:gd name="connsiteY562" fmla="*/ 444891 h 2311974"/>
                <a:gd name="connsiteX563" fmla="*/ 678147 w 1809181"/>
                <a:gd name="connsiteY563" fmla="*/ 430304 h 2311974"/>
                <a:gd name="connsiteX564" fmla="*/ 680518 w 1809181"/>
                <a:gd name="connsiteY564" fmla="*/ 427873 h 2311974"/>
                <a:gd name="connsiteX565" fmla="*/ 659178 w 1809181"/>
                <a:gd name="connsiteY565" fmla="*/ 423011 h 2311974"/>
                <a:gd name="connsiteX566" fmla="*/ 666291 w 1809181"/>
                <a:gd name="connsiteY566" fmla="*/ 405993 h 2311974"/>
                <a:gd name="connsiteX567" fmla="*/ 692374 w 1809181"/>
                <a:gd name="connsiteY567" fmla="*/ 408424 h 2311974"/>
                <a:gd name="connsiteX568" fmla="*/ 687631 w 1809181"/>
                <a:gd name="connsiteY568" fmla="*/ 388975 h 2311974"/>
                <a:gd name="connsiteX569" fmla="*/ 687631 w 1809181"/>
                <a:gd name="connsiteY569" fmla="*/ 374389 h 2311974"/>
                <a:gd name="connsiteX570" fmla="*/ 704229 w 1809181"/>
                <a:gd name="connsiteY570" fmla="*/ 374389 h 2311974"/>
                <a:gd name="connsiteX571" fmla="*/ 706600 w 1809181"/>
                <a:gd name="connsiteY571" fmla="*/ 367096 h 2311974"/>
                <a:gd name="connsiteX572" fmla="*/ 713714 w 1809181"/>
                <a:gd name="connsiteY572" fmla="*/ 364665 h 2311974"/>
                <a:gd name="connsiteX573" fmla="*/ 711343 w 1809181"/>
                <a:gd name="connsiteY573" fmla="*/ 347647 h 2311974"/>
                <a:gd name="connsiteX574" fmla="*/ 739796 w 1809181"/>
                <a:gd name="connsiteY574" fmla="*/ 337922 h 2311974"/>
                <a:gd name="connsiteX575" fmla="*/ 727941 w 1809181"/>
                <a:gd name="connsiteY575" fmla="*/ 333060 h 2311974"/>
                <a:gd name="connsiteX576" fmla="*/ 725569 w 1809181"/>
                <a:gd name="connsiteY576" fmla="*/ 311180 h 2311974"/>
                <a:gd name="connsiteX577" fmla="*/ 718456 w 1809181"/>
                <a:gd name="connsiteY577" fmla="*/ 308749 h 2311974"/>
                <a:gd name="connsiteX578" fmla="*/ 725569 w 1809181"/>
                <a:gd name="connsiteY578" fmla="*/ 299025 h 2311974"/>
                <a:gd name="connsiteX579" fmla="*/ 725569 w 1809181"/>
                <a:gd name="connsiteY579" fmla="*/ 296594 h 2311974"/>
                <a:gd name="connsiteX580" fmla="*/ 713714 w 1809181"/>
                <a:gd name="connsiteY580" fmla="*/ 291732 h 2311974"/>
                <a:gd name="connsiteX581" fmla="*/ 704229 w 1809181"/>
                <a:gd name="connsiteY581" fmla="*/ 299025 h 2311974"/>
                <a:gd name="connsiteX582" fmla="*/ 692374 w 1809181"/>
                <a:gd name="connsiteY582" fmla="*/ 282007 h 2311974"/>
                <a:gd name="connsiteX583" fmla="*/ 706600 w 1809181"/>
                <a:gd name="connsiteY583" fmla="*/ 255265 h 2311974"/>
                <a:gd name="connsiteX584" fmla="*/ 713714 w 1809181"/>
                <a:gd name="connsiteY584" fmla="*/ 267421 h 2311974"/>
                <a:gd name="connsiteX585" fmla="*/ 732683 w 1809181"/>
                <a:gd name="connsiteY585" fmla="*/ 240679 h 2311974"/>
                <a:gd name="connsiteX586" fmla="*/ 742167 w 1809181"/>
                <a:gd name="connsiteY586" fmla="*/ 240679 h 2311974"/>
                <a:gd name="connsiteX587" fmla="*/ 742167 w 1809181"/>
                <a:gd name="connsiteY587" fmla="*/ 233385 h 2311974"/>
                <a:gd name="connsiteX588" fmla="*/ 720827 w 1809181"/>
                <a:gd name="connsiteY588" fmla="*/ 218799 h 2311974"/>
                <a:gd name="connsiteX589" fmla="*/ 727941 w 1809181"/>
                <a:gd name="connsiteY589" fmla="*/ 199350 h 2311974"/>
                <a:gd name="connsiteX590" fmla="*/ 754023 w 1809181"/>
                <a:gd name="connsiteY590" fmla="*/ 199350 h 2311974"/>
                <a:gd name="connsiteX591" fmla="*/ 761137 w 1809181"/>
                <a:gd name="connsiteY591" fmla="*/ 192057 h 2311974"/>
                <a:gd name="connsiteX592" fmla="*/ 732683 w 1809181"/>
                <a:gd name="connsiteY592" fmla="*/ 150728 h 2311974"/>
                <a:gd name="connsiteX593" fmla="*/ 742167 w 1809181"/>
                <a:gd name="connsiteY593" fmla="*/ 131279 h 2311974"/>
                <a:gd name="connsiteX594" fmla="*/ 775363 w 1809181"/>
                <a:gd name="connsiteY594" fmla="*/ 116693 h 2311974"/>
                <a:gd name="connsiteX595" fmla="*/ 780106 w 1809181"/>
                <a:gd name="connsiteY595" fmla="*/ 131279 h 2311974"/>
                <a:gd name="connsiteX596" fmla="*/ 801446 w 1809181"/>
                <a:gd name="connsiteY596" fmla="*/ 116693 h 2311974"/>
                <a:gd name="connsiteX597" fmla="*/ 796704 w 1809181"/>
                <a:gd name="connsiteY597" fmla="*/ 109399 h 2311974"/>
                <a:gd name="connsiteX598" fmla="*/ 813302 w 1809181"/>
                <a:gd name="connsiteY598" fmla="*/ 102106 h 2311974"/>
                <a:gd name="connsiteX599" fmla="*/ 813302 w 1809181"/>
                <a:gd name="connsiteY599" fmla="*/ 94813 h 2311974"/>
                <a:gd name="connsiteX600" fmla="*/ 822786 w 1809181"/>
                <a:gd name="connsiteY600" fmla="*/ 87519 h 2311974"/>
                <a:gd name="connsiteX601" fmla="*/ 808559 w 1809181"/>
                <a:gd name="connsiteY601" fmla="*/ 53484 h 2311974"/>
                <a:gd name="connsiteX602" fmla="*/ 806188 w 1809181"/>
                <a:gd name="connsiteY602" fmla="*/ 7293 h 2311974"/>
                <a:gd name="connsiteX603" fmla="*/ 848869 w 1809181"/>
                <a:gd name="connsiteY603" fmla="*/ 17018 h 2311974"/>
                <a:gd name="connsiteX604" fmla="*/ 870209 w 1809181"/>
                <a:gd name="connsiteY604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23712 w 1809181"/>
                <a:gd name="connsiteY417" fmla="*/ 1772271 h 2311974"/>
                <a:gd name="connsiteX418" fmla="*/ 23712 w 1809181"/>
                <a:gd name="connsiteY418" fmla="*/ 1750391 h 2311974"/>
                <a:gd name="connsiteX419" fmla="*/ 26083 w 1809181"/>
                <a:gd name="connsiteY419" fmla="*/ 1747960 h 2311974"/>
                <a:gd name="connsiteX420" fmla="*/ 30825 w 1809181"/>
                <a:gd name="connsiteY420" fmla="*/ 1733373 h 2311974"/>
                <a:gd name="connsiteX421" fmla="*/ 30825 w 1809181"/>
                <a:gd name="connsiteY421" fmla="*/ 1723649 h 2311974"/>
                <a:gd name="connsiteX422" fmla="*/ 4743 w 1809181"/>
                <a:gd name="connsiteY422" fmla="*/ 1701769 h 2311974"/>
                <a:gd name="connsiteX423" fmla="*/ 0 w 1809181"/>
                <a:gd name="connsiteY423" fmla="*/ 1684751 h 2311974"/>
                <a:gd name="connsiteX424" fmla="*/ 23712 w 1809181"/>
                <a:gd name="connsiteY424" fmla="*/ 1675027 h 2311974"/>
                <a:gd name="connsiteX425" fmla="*/ 16598 w 1809181"/>
                <a:gd name="connsiteY425" fmla="*/ 1611818 h 2311974"/>
                <a:gd name="connsiteX426" fmla="*/ 23712 w 1809181"/>
                <a:gd name="connsiteY426" fmla="*/ 1611818 h 2311974"/>
                <a:gd name="connsiteX427" fmla="*/ 85361 w 1809181"/>
                <a:gd name="connsiteY427" fmla="*/ 1548610 h 2311974"/>
                <a:gd name="connsiteX428" fmla="*/ 107217 w 1809181"/>
                <a:gd name="connsiteY428" fmla="*/ 1572124 h 2311974"/>
                <a:gd name="connsiteX429" fmla="*/ 154124 w 1809181"/>
                <a:gd name="connsiteY429" fmla="*/ 1587507 h 2311974"/>
                <a:gd name="connsiteX430" fmla="*/ 173094 w 1809181"/>
                <a:gd name="connsiteY430" fmla="*/ 1553472 h 2311974"/>
                <a:gd name="connsiteX431" fmla="*/ 161238 w 1809181"/>
                <a:gd name="connsiteY431" fmla="*/ 1473246 h 2311974"/>
                <a:gd name="connsiteX432" fmla="*/ 168351 w 1809181"/>
                <a:gd name="connsiteY432" fmla="*/ 1478108 h 2311974"/>
                <a:gd name="connsiteX433" fmla="*/ 173094 w 1809181"/>
                <a:gd name="connsiteY433" fmla="*/ 1465952 h 2311974"/>
                <a:gd name="connsiteX434" fmla="*/ 180207 w 1809181"/>
                <a:gd name="connsiteY434" fmla="*/ 1470814 h 2311974"/>
                <a:gd name="connsiteX435" fmla="*/ 180207 w 1809181"/>
                <a:gd name="connsiteY435" fmla="*/ 1465952 h 2311974"/>
                <a:gd name="connsiteX436" fmla="*/ 194434 w 1809181"/>
                <a:gd name="connsiteY436" fmla="*/ 1465952 h 2311974"/>
                <a:gd name="connsiteX437" fmla="*/ 180207 w 1809181"/>
                <a:gd name="connsiteY437" fmla="*/ 1376002 h 2311974"/>
                <a:gd name="connsiteX438" fmla="*/ 161238 w 1809181"/>
                <a:gd name="connsiteY438" fmla="*/ 1380864 h 2311974"/>
                <a:gd name="connsiteX439" fmla="*/ 161238 w 1809181"/>
                <a:gd name="connsiteY439" fmla="*/ 1373571 h 2311974"/>
                <a:gd name="connsiteX440" fmla="*/ 135155 w 1809181"/>
                <a:gd name="connsiteY440" fmla="*/ 1373571 h 2311974"/>
                <a:gd name="connsiteX441" fmla="*/ 132784 w 1809181"/>
                <a:gd name="connsiteY441" fmla="*/ 1346829 h 2311974"/>
                <a:gd name="connsiteX442" fmla="*/ 132784 w 1809181"/>
                <a:gd name="connsiteY442" fmla="*/ 1334673 h 2311974"/>
                <a:gd name="connsiteX443" fmla="*/ 139898 w 1809181"/>
                <a:gd name="connsiteY443" fmla="*/ 1327380 h 2311974"/>
                <a:gd name="connsiteX444" fmla="*/ 135155 w 1809181"/>
                <a:gd name="connsiteY444" fmla="*/ 1305500 h 2311974"/>
                <a:gd name="connsiteX445" fmla="*/ 142269 w 1809181"/>
                <a:gd name="connsiteY445" fmla="*/ 1303069 h 2311974"/>
                <a:gd name="connsiteX446" fmla="*/ 139898 w 1809181"/>
                <a:gd name="connsiteY446" fmla="*/ 1298207 h 2311974"/>
                <a:gd name="connsiteX447" fmla="*/ 142269 w 1809181"/>
                <a:gd name="connsiteY447" fmla="*/ 1295775 h 2311974"/>
                <a:gd name="connsiteX448" fmla="*/ 149382 w 1809181"/>
                <a:gd name="connsiteY448" fmla="*/ 1295775 h 2311974"/>
                <a:gd name="connsiteX449" fmla="*/ 149382 w 1809181"/>
                <a:gd name="connsiteY449" fmla="*/ 1276327 h 2311974"/>
                <a:gd name="connsiteX450" fmla="*/ 142269 w 1809181"/>
                <a:gd name="connsiteY450" fmla="*/ 1276327 h 2311974"/>
                <a:gd name="connsiteX451" fmla="*/ 142269 w 1809181"/>
                <a:gd name="connsiteY451" fmla="*/ 1247154 h 2311974"/>
                <a:gd name="connsiteX452" fmla="*/ 154124 w 1809181"/>
                <a:gd name="connsiteY452" fmla="*/ 1242291 h 2311974"/>
                <a:gd name="connsiteX453" fmla="*/ 149382 w 1809181"/>
                <a:gd name="connsiteY453" fmla="*/ 1220411 h 2311974"/>
                <a:gd name="connsiteX454" fmla="*/ 180207 w 1809181"/>
                <a:gd name="connsiteY454" fmla="*/ 1215549 h 2311974"/>
                <a:gd name="connsiteX455" fmla="*/ 175465 w 1809181"/>
                <a:gd name="connsiteY455" fmla="*/ 1198532 h 2311974"/>
                <a:gd name="connsiteX456" fmla="*/ 161238 w 1809181"/>
                <a:gd name="connsiteY456" fmla="*/ 1193669 h 2311974"/>
                <a:gd name="connsiteX457" fmla="*/ 154124 w 1809181"/>
                <a:gd name="connsiteY457" fmla="*/ 1179083 h 2311974"/>
                <a:gd name="connsiteX458" fmla="*/ 132784 w 1809181"/>
                <a:gd name="connsiteY458" fmla="*/ 1179083 h 2311974"/>
                <a:gd name="connsiteX459" fmla="*/ 128042 w 1809181"/>
                <a:gd name="connsiteY459" fmla="*/ 1157203 h 2311974"/>
                <a:gd name="connsiteX460" fmla="*/ 118557 w 1809181"/>
                <a:gd name="connsiteY460" fmla="*/ 1157203 h 2311974"/>
                <a:gd name="connsiteX461" fmla="*/ 99588 w 1809181"/>
                <a:gd name="connsiteY461" fmla="*/ 1157203 h 2311974"/>
                <a:gd name="connsiteX462" fmla="*/ 94846 w 1809181"/>
                <a:gd name="connsiteY462" fmla="*/ 1132892 h 2311974"/>
                <a:gd name="connsiteX463" fmla="*/ 87732 w 1809181"/>
                <a:gd name="connsiteY463" fmla="*/ 1115874 h 2311974"/>
                <a:gd name="connsiteX464" fmla="*/ 85361 w 1809181"/>
                <a:gd name="connsiteY464" fmla="*/ 1084270 h 2311974"/>
                <a:gd name="connsiteX465" fmla="*/ 92475 w 1809181"/>
                <a:gd name="connsiteY465" fmla="*/ 1084270 h 2311974"/>
                <a:gd name="connsiteX466" fmla="*/ 94846 w 1809181"/>
                <a:gd name="connsiteY466" fmla="*/ 1074546 h 2311974"/>
                <a:gd name="connsiteX467" fmla="*/ 85361 w 1809181"/>
                <a:gd name="connsiteY467" fmla="*/ 1047803 h 2311974"/>
                <a:gd name="connsiteX468" fmla="*/ 80619 w 1809181"/>
                <a:gd name="connsiteY468" fmla="*/ 1025924 h 2311974"/>
                <a:gd name="connsiteX469" fmla="*/ 73506 w 1809181"/>
                <a:gd name="connsiteY469" fmla="*/ 1025924 h 2311974"/>
                <a:gd name="connsiteX470" fmla="*/ 71134 w 1809181"/>
                <a:gd name="connsiteY470" fmla="*/ 1021061 h 2311974"/>
                <a:gd name="connsiteX471" fmla="*/ 85361 w 1809181"/>
                <a:gd name="connsiteY471" fmla="*/ 999182 h 2311974"/>
                <a:gd name="connsiteX472" fmla="*/ 99588 w 1809181"/>
                <a:gd name="connsiteY472" fmla="*/ 1004044 h 2311974"/>
                <a:gd name="connsiteX473" fmla="*/ 101959 w 1809181"/>
                <a:gd name="connsiteY473" fmla="*/ 1011337 h 2311974"/>
                <a:gd name="connsiteX474" fmla="*/ 113815 w 1809181"/>
                <a:gd name="connsiteY474" fmla="*/ 1018630 h 2311974"/>
                <a:gd name="connsiteX475" fmla="*/ 132784 w 1809181"/>
                <a:gd name="connsiteY475" fmla="*/ 1018630 h 2311974"/>
                <a:gd name="connsiteX476" fmla="*/ 135155 w 1809181"/>
                <a:gd name="connsiteY476" fmla="*/ 1025924 h 2311974"/>
                <a:gd name="connsiteX477" fmla="*/ 147011 w 1809181"/>
                <a:gd name="connsiteY477" fmla="*/ 1021061 h 2311974"/>
                <a:gd name="connsiteX478" fmla="*/ 154124 w 1809181"/>
                <a:gd name="connsiteY478" fmla="*/ 1004044 h 2311974"/>
                <a:gd name="connsiteX479" fmla="*/ 208661 w 1809181"/>
                <a:gd name="connsiteY479" fmla="*/ 1006475 h 2311974"/>
                <a:gd name="connsiteX480" fmla="*/ 241857 w 1809181"/>
                <a:gd name="connsiteY480" fmla="*/ 1040510 h 2311974"/>
                <a:gd name="connsiteX481" fmla="*/ 244228 w 1809181"/>
                <a:gd name="connsiteY481" fmla="*/ 1028355 h 2311974"/>
                <a:gd name="connsiteX482" fmla="*/ 237114 w 1809181"/>
                <a:gd name="connsiteY482" fmla="*/ 1028355 h 2311974"/>
                <a:gd name="connsiteX483" fmla="*/ 234743 w 1809181"/>
                <a:gd name="connsiteY483" fmla="*/ 1021061 h 2311974"/>
                <a:gd name="connsiteX484" fmla="*/ 222888 w 1809181"/>
                <a:gd name="connsiteY484" fmla="*/ 1011337 h 2311974"/>
                <a:gd name="connsiteX485" fmla="*/ 227630 w 1809181"/>
                <a:gd name="connsiteY485" fmla="*/ 1004044 h 2311974"/>
                <a:gd name="connsiteX486" fmla="*/ 234743 w 1809181"/>
                <a:gd name="connsiteY486" fmla="*/ 1004044 h 2311974"/>
                <a:gd name="connsiteX487" fmla="*/ 237114 w 1809181"/>
                <a:gd name="connsiteY487" fmla="*/ 991888 h 2311974"/>
                <a:gd name="connsiteX488" fmla="*/ 256084 w 1809181"/>
                <a:gd name="connsiteY488" fmla="*/ 991888 h 2311974"/>
                <a:gd name="connsiteX489" fmla="*/ 258455 w 1809181"/>
                <a:gd name="connsiteY489" fmla="*/ 977302 h 2311974"/>
                <a:gd name="connsiteX490" fmla="*/ 265568 w 1809181"/>
                <a:gd name="connsiteY490" fmla="*/ 979733 h 2311974"/>
                <a:gd name="connsiteX491" fmla="*/ 275053 w 1809181"/>
                <a:gd name="connsiteY491" fmla="*/ 965146 h 2311974"/>
                <a:gd name="connsiteX492" fmla="*/ 296393 w 1809181"/>
                <a:gd name="connsiteY492" fmla="*/ 970008 h 2311974"/>
                <a:gd name="connsiteX493" fmla="*/ 296393 w 1809181"/>
                <a:gd name="connsiteY493" fmla="*/ 977302 h 2311974"/>
                <a:gd name="connsiteX494" fmla="*/ 317733 w 1809181"/>
                <a:gd name="connsiteY494" fmla="*/ 991888 h 2311974"/>
                <a:gd name="connsiteX495" fmla="*/ 317733 w 1809181"/>
                <a:gd name="connsiteY495" fmla="*/ 943266 h 2311974"/>
                <a:gd name="connsiteX496" fmla="*/ 329589 w 1809181"/>
                <a:gd name="connsiteY496" fmla="*/ 935973 h 2311974"/>
                <a:gd name="connsiteX497" fmla="*/ 336702 w 1809181"/>
                <a:gd name="connsiteY497" fmla="*/ 921386 h 2311974"/>
                <a:gd name="connsiteX498" fmla="*/ 353300 w 1809181"/>
                <a:gd name="connsiteY498" fmla="*/ 921386 h 2311974"/>
                <a:gd name="connsiteX499" fmla="*/ 358043 w 1809181"/>
                <a:gd name="connsiteY499" fmla="*/ 909231 h 2311974"/>
                <a:gd name="connsiteX500" fmla="*/ 386496 w 1809181"/>
                <a:gd name="connsiteY500" fmla="*/ 909231 h 2311974"/>
                <a:gd name="connsiteX501" fmla="*/ 386496 w 1809181"/>
                <a:gd name="connsiteY501" fmla="*/ 899507 h 2311974"/>
                <a:gd name="connsiteX502" fmla="*/ 374641 w 1809181"/>
                <a:gd name="connsiteY502" fmla="*/ 894644 h 2311974"/>
                <a:gd name="connsiteX503" fmla="*/ 384125 w 1809181"/>
                <a:gd name="connsiteY503" fmla="*/ 882489 h 2311974"/>
                <a:gd name="connsiteX504" fmla="*/ 367527 w 1809181"/>
                <a:gd name="connsiteY504" fmla="*/ 872764 h 2311974"/>
                <a:gd name="connsiteX505" fmla="*/ 374641 w 1809181"/>
                <a:gd name="connsiteY505" fmla="*/ 865471 h 2311974"/>
                <a:gd name="connsiteX506" fmla="*/ 379383 w 1809181"/>
                <a:gd name="connsiteY506" fmla="*/ 867902 h 2311974"/>
                <a:gd name="connsiteX507" fmla="*/ 384125 w 1809181"/>
                <a:gd name="connsiteY507" fmla="*/ 860609 h 2311974"/>
                <a:gd name="connsiteX508" fmla="*/ 379383 w 1809181"/>
                <a:gd name="connsiteY508" fmla="*/ 860609 h 2311974"/>
                <a:gd name="connsiteX509" fmla="*/ 391239 w 1809181"/>
                <a:gd name="connsiteY509" fmla="*/ 853316 h 2311974"/>
                <a:gd name="connsiteX510" fmla="*/ 393610 w 1809181"/>
                <a:gd name="connsiteY510" fmla="*/ 846022 h 2311974"/>
                <a:gd name="connsiteX511" fmla="*/ 400723 w 1809181"/>
                <a:gd name="connsiteY511" fmla="*/ 858178 h 2311974"/>
                <a:gd name="connsiteX512" fmla="*/ 407837 w 1809181"/>
                <a:gd name="connsiteY512" fmla="*/ 853316 h 2311974"/>
                <a:gd name="connsiteX513" fmla="*/ 407837 w 1809181"/>
                <a:gd name="connsiteY513" fmla="*/ 831436 h 2311974"/>
                <a:gd name="connsiteX514" fmla="*/ 414950 w 1809181"/>
                <a:gd name="connsiteY514" fmla="*/ 831436 h 2311974"/>
                <a:gd name="connsiteX515" fmla="*/ 414950 w 1809181"/>
                <a:gd name="connsiteY515" fmla="*/ 811987 h 2311974"/>
                <a:gd name="connsiteX516" fmla="*/ 422063 w 1809181"/>
                <a:gd name="connsiteY516" fmla="*/ 809556 h 2311974"/>
                <a:gd name="connsiteX517" fmla="*/ 429177 w 1809181"/>
                <a:gd name="connsiteY517" fmla="*/ 802263 h 2311974"/>
                <a:gd name="connsiteX518" fmla="*/ 445775 w 1809181"/>
                <a:gd name="connsiteY518" fmla="*/ 804694 h 2311974"/>
                <a:gd name="connsiteX519" fmla="*/ 445775 w 1809181"/>
                <a:gd name="connsiteY519" fmla="*/ 809556 h 2311974"/>
                <a:gd name="connsiteX520" fmla="*/ 452888 w 1809181"/>
                <a:gd name="connsiteY520" fmla="*/ 804694 h 2311974"/>
                <a:gd name="connsiteX521" fmla="*/ 460002 w 1809181"/>
                <a:gd name="connsiteY521" fmla="*/ 804694 h 2311974"/>
                <a:gd name="connsiteX522" fmla="*/ 460002 w 1809181"/>
                <a:gd name="connsiteY522" fmla="*/ 802263 h 2311974"/>
                <a:gd name="connsiteX523" fmla="*/ 474229 w 1809181"/>
                <a:gd name="connsiteY523" fmla="*/ 797400 h 2311974"/>
                <a:gd name="connsiteX524" fmla="*/ 469486 w 1809181"/>
                <a:gd name="connsiteY524" fmla="*/ 777952 h 2311974"/>
                <a:gd name="connsiteX525" fmla="*/ 462373 w 1809181"/>
                <a:gd name="connsiteY525" fmla="*/ 770658 h 2311974"/>
                <a:gd name="connsiteX526" fmla="*/ 467115 w 1809181"/>
                <a:gd name="connsiteY526" fmla="*/ 768227 h 2311974"/>
                <a:gd name="connsiteX527" fmla="*/ 493198 w 1809181"/>
                <a:gd name="connsiteY527" fmla="*/ 763365 h 2311974"/>
                <a:gd name="connsiteX528" fmla="*/ 535878 w 1809181"/>
                <a:gd name="connsiteY528" fmla="*/ 741485 h 2311974"/>
                <a:gd name="connsiteX529" fmla="*/ 524023 w 1809181"/>
                <a:gd name="connsiteY529" fmla="*/ 726899 h 2311974"/>
                <a:gd name="connsiteX530" fmla="*/ 469486 w 1809181"/>
                <a:gd name="connsiteY530" fmla="*/ 705019 h 2311974"/>
                <a:gd name="connsiteX531" fmla="*/ 493198 w 1809181"/>
                <a:gd name="connsiteY531" fmla="*/ 680708 h 2311974"/>
                <a:gd name="connsiteX532" fmla="*/ 500311 w 1809181"/>
                <a:gd name="connsiteY532" fmla="*/ 673414 h 2311974"/>
                <a:gd name="connsiteX533" fmla="*/ 528765 w 1809181"/>
                <a:gd name="connsiteY533" fmla="*/ 670983 h 2311974"/>
                <a:gd name="connsiteX534" fmla="*/ 616497 w 1809181"/>
                <a:gd name="connsiteY534" fmla="*/ 692863 h 2311974"/>
                <a:gd name="connsiteX535" fmla="*/ 630724 w 1809181"/>
                <a:gd name="connsiteY535" fmla="*/ 688001 h 2311974"/>
                <a:gd name="connsiteX536" fmla="*/ 630724 w 1809181"/>
                <a:gd name="connsiteY536" fmla="*/ 695294 h 2311974"/>
                <a:gd name="connsiteX537" fmla="*/ 640208 w 1809181"/>
                <a:gd name="connsiteY537" fmla="*/ 695294 h 2311974"/>
                <a:gd name="connsiteX538" fmla="*/ 644951 w 1809181"/>
                <a:gd name="connsiteY538" fmla="*/ 678277 h 2311974"/>
                <a:gd name="connsiteX539" fmla="*/ 652064 w 1809181"/>
                <a:gd name="connsiteY539" fmla="*/ 666121 h 2311974"/>
                <a:gd name="connsiteX540" fmla="*/ 663920 w 1809181"/>
                <a:gd name="connsiteY540" fmla="*/ 688001 h 2311974"/>
                <a:gd name="connsiteX541" fmla="*/ 671033 w 1809181"/>
                <a:gd name="connsiteY541" fmla="*/ 685570 h 2311974"/>
                <a:gd name="connsiteX542" fmla="*/ 685260 w 1809181"/>
                <a:gd name="connsiteY542" fmla="*/ 700156 h 2311974"/>
                <a:gd name="connsiteX543" fmla="*/ 685260 w 1809181"/>
                <a:gd name="connsiteY543" fmla="*/ 700156 h 2311974"/>
                <a:gd name="connsiteX544" fmla="*/ 671033 w 1809181"/>
                <a:gd name="connsiteY544" fmla="*/ 685570 h 2311974"/>
                <a:gd name="connsiteX545" fmla="*/ 663920 w 1809181"/>
                <a:gd name="connsiteY545" fmla="*/ 688001 h 2311974"/>
                <a:gd name="connsiteX546" fmla="*/ 652064 w 1809181"/>
                <a:gd name="connsiteY546" fmla="*/ 666121 h 2311974"/>
                <a:gd name="connsiteX547" fmla="*/ 652064 w 1809181"/>
                <a:gd name="connsiteY547" fmla="*/ 658827 h 2311974"/>
                <a:gd name="connsiteX548" fmla="*/ 673404 w 1809181"/>
                <a:gd name="connsiteY548" fmla="*/ 646672 h 2311974"/>
                <a:gd name="connsiteX549" fmla="*/ 666291 w 1809181"/>
                <a:gd name="connsiteY549" fmla="*/ 639379 h 2311974"/>
                <a:gd name="connsiteX550" fmla="*/ 697116 w 1809181"/>
                <a:gd name="connsiteY550" fmla="*/ 629654 h 2311974"/>
                <a:gd name="connsiteX551" fmla="*/ 692374 w 1809181"/>
                <a:gd name="connsiteY551" fmla="*/ 615068 h 2311974"/>
                <a:gd name="connsiteX552" fmla="*/ 659178 w 1809181"/>
                <a:gd name="connsiteY552" fmla="*/ 610205 h 2311974"/>
                <a:gd name="connsiteX553" fmla="*/ 656806 w 1809181"/>
                <a:gd name="connsiteY553" fmla="*/ 595619 h 2311974"/>
                <a:gd name="connsiteX554" fmla="*/ 666291 w 1809181"/>
                <a:gd name="connsiteY554" fmla="*/ 534841 h 2311974"/>
                <a:gd name="connsiteX555" fmla="*/ 656806 w 1809181"/>
                <a:gd name="connsiteY555" fmla="*/ 525117 h 2311974"/>
                <a:gd name="connsiteX556" fmla="*/ 656806 w 1809181"/>
                <a:gd name="connsiteY556" fmla="*/ 503237 h 2311974"/>
                <a:gd name="connsiteX557" fmla="*/ 640208 w 1809181"/>
                <a:gd name="connsiteY557" fmla="*/ 503237 h 2311974"/>
                <a:gd name="connsiteX558" fmla="*/ 644951 w 1809181"/>
                <a:gd name="connsiteY558" fmla="*/ 471633 h 2311974"/>
                <a:gd name="connsiteX559" fmla="*/ 637837 w 1809181"/>
                <a:gd name="connsiteY559" fmla="*/ 464340 h 2311974"/>
                <a:gd name="connsiteX560" fmla="*/ 640208 w 1809181"/>
                <a:gd name="connsiteY560" fmla="*/ 444891 h 2311974"/>
                <a:gd name="connsiteX561" fmla="*/ 659178 w 1809181"/>
                <a:gd name="connsiteY561" fmla="*/ 444891 h 2311974"/>
                <a:gd name="connsiteX562" fmla="*/ 678147 w 1809181"/>
                <a:gd name="connsiteY562" fmla="*/ 430304 h 2311974"/>
                <a:gd name="connsiteX563" fmla="*/ 680518 w 1809181"/>
                <a:gd name="connsiteY563" fmla="*/ 427873 h 2311974"/>
                <a:gd name="connsiteX564" fmla="*/ 659178 w 1809181"/>
                <a:gd name="connsiteY564" fmla="*/ 423011 h 2311974"/>
                <a:gd name="connsiteX565" fmla="*/ 666291 w 1809181"/>
                <a:gd name="connsiteY565" fmla="*/ 405993 h 2311974"/>
                <a:gd name="connsiteX566" fmla="*/ 692374 w 1809181"/>
                <a:gd name="connsiteY566" fmla="*/ 408424 h 2311974"/>
                <a:gd name="connsiteX567" fmla="*/ 687631 w 1809181"/>
                <a:gd name="connsiteY567" fmla="*/ 388975 h 2311974"/>
                <a:gd name="connsiteX568" fmla="*/ 687631 w 1809181"/>
                <a:gd name="connsiteY568" fmla="*/ 374389 h 2311974"/>
                <a:gd name="connsiteX569" fmla="*/ 704229 w 1809181"/>
                <a:gd name="connsiteY569" fmla="*/ 374389 h 2311974"/>
                <a:gd name="connsiteX570" fmla="*/ 706600 w 1809181"/>
                <a:gd name="connsiteY570" fmla="*/ 367096 h 2311974"/>
                <a:gd name="connsiteX571" fmla="*/ 713714 w 1809181"/>
                <a:gd name="connsiteY571" fmla="*/ 364665 h 2311974"/>
                <a:gd name="connsiteX572" fmla="*/ 711343 w 1809181"/>
                <a:gd name="connsiteY572" fmla="*/ 347647 h 2311974"/>
                <a:gd name="connsiteX573" fmla="*/ 739796 w 1809181"/>
                <a:gd name="connsiteY573" fmla="*/ 337922 h 2311974"/>
                <a:gd name="connsiteX574" fmla="*/ 727941 w 1809181"/>
                <a:gd name="connsiteY574" fmla="*/ 333060 h 2311974"/>
                <a:gd name="connsiteX575" fmla="*/ 725569 w 1809181"/>
                <a:gd name="connsiteY575" fmla="*/ 311180 h 2311974"/>
                <a:gd name="connsiteX576" fmla="*/ 718456 w 1809181"/>
                <a:gd name="connsiteY576" fmla="*/ 308749 h 2311974"/>
                <a:gd name="connsiteX577" fmla="*/ 725569 w 1809181"/>
                <a:gd name="connsiteY577" fmla="*/ 299025 h 2311974"/>
                <a:gd name="connsiteX578" fmla="*/ 725569 w 1809181"/>
                <a:gd name="connsiteY578" fmla="*/ 296594 h 2311974"/>
                <a:gd name="connsiteX579" fmla="*/ 713714 w 1809181"/>
                <a:gd name="connsiteY579" fmla="*/ 291732 h 2311974"/>
                <a:gd name="connsiteX580" fmla="*/ 704229 w 1809181"/>
                <a:gd name="connsiteY580" fmla="*/ 299025 h 2311974"/>
                <a:gd name="connsiteX581" fmla="*/ 692374 w 1809181"/>
                <a:gd name="connsiteY581" fmla="*/ 282007 h 2311974"/>
                <a:gd name="connsiteX582" fmla="*/ 706600 w 1809181"/>
                <a:gd name="connsiteY582" fmla="*/ 255265 h 2311974"/>
                <a:gd name="connsiteX583" fmla="*/ 713714 w 1809181"/>
                <a:gd name="connsiteY583" fmla="*/ 267421 h 2311974"/>
                <a:gd name="connsiteX584" fmla="*/ 732683 w 1809181"/>
                <a:gd name="connsiteY584" fmla="*/ 240679 h 2311974"/>
                <a:gd name="connsiteX585" fmla="*/ 742167 w 1809181"/>
                <a:gd name="connsiteY585" fmla="*/ 240679 h 2311974"/>
                <a:gd name="connsiteX586" fmla="*/ 742167 w 1809181"/>
                <a:gd name="connsiteY586" fmla="*/ 233385 h 2311974"/>
                <a:gd name="connsiteX587" fmla="*/ 720827 w 1809181"/>
                <a:gd name="connsiteY587" fmla="*/ 218799 h 2311974"/>
                <a:gd name="connsiteX588" fmla="*/ 727941 w 1809181"/>
                <a:gd name="connsiteY588" fmla="*/ 199350 h 2311974"/>
                <a:gd name="connsiteX589" fmla="*/ 754023 w 1809181"/>
                <a:gd name="connsiteY589" fmla="*/ 199350 h 2311974"/>
                <a:gd name="connsiteX590" fmla="*/ 761137 w 1809181"/>
                <a:gd name="connsiteY590" fmla="*/ 192057 h 2311974"/>
                <a:gd name="connsiteX591" fmla="*/ 732683 w 1809181"/>
                <a:gd name="connsiteY591" fmla="*/ 150728 h 2311974"/>
                <a:gd name="connsiteX592" fmla="*/ 742167 w 1809181"/>
                <a:gd name="connsiteY592" fmla="*/ 131279 h 2311974"/>
                <a:gd name="connsiteX593" fmla="*/ 775363 w 1809181"/>
                <a:gd name="connsiteY593" fmla="*/ 116693 h 2311974"/>
                <a:gd name="connsiteX594" fmla="*/ 780106 w 1809181"/>
                <a:gd name="connsiteY594" fmla="*/ 131279 h 2311974"/>
                <a:gd name="connsiteX595" fmla="*/ 801446 w 1809181"/>
                <a:gd name="connsiteY595" fmla="*/ 116693 h 2311974"/>
                <a:gd name="connsiteX596" fmla="*/ 796704 w 1809181"/>
                <a:gd name="connsiteY596" fmla="*/ 109399 h 2311974"/>
                <a:gd name="connsiteX597" fmla="*/ 813302 w 1809181"/>
                <a:gd name="connsiteY597" fmla="*/ 102106 h 2311974"/>
                <a:gd name="connsiteX598" fmla="*/ 813302 w 1809181"/>
                <a:gd name="connsiteY598" fmla="*/ 94813 h 2311974"/>
                <a:gd name="connsiteX599" fmla="*/ 822786 w 1809181"/>
                <a:gd name="connsiteY599" fmla="*/ 87519 h 2311974"/>
                <a:gd name="connsiteX600" fmla="*/ 808559 w 1809181"/>
                <a:gd name="connsiteY600" fmla="*/ 53484 h 2311974"/>
                <a:gd name="connsiteX601" fmla="*/ 806188 w 1809181"/>
                <a:gd name="connsiteY601" fmla="*/ 7293 h 2311974"/>
                <a:gd name="connsiteX602" fmla="*/ 848869 w 1809181"/>
                <a:gd name="connsiteY602" fmla="*/ 17018 h 2311974"/>
                <a:gd name="connsiteX603" fmla="*/ 870209 w 1809181"/>
                <a:gd name="connsiteY603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23712 w 1809181"/>
                <a:gd name="connsiteY417" fmla="*/ 1772271 h 2311974"/>
                <a:gd name="connsiteX418" fmla="*/ 23712 w 1809181"/>
                <a:gd name="connsiteY418" fmla="*/ 1750391 h 2311974"/>
                <a:gd name="connsiteX419" fmla="*/ 30825 w 1809181"/>
                <a:gd name="connsiteY419" fmla="*/ 1733373 h 2311974"/>
                <a:gd name="connsiteX420" fmla="*/ 30825 w 1809181"/>
                <a:gd name="connsiteY420" fmla="*/ 1723649 h 2311974"/>
                <a:gd name="connsiteX421" fmla="*/ 4743 w 1809181"/>
                <a:gd name="connsiteY421" fmla="*/ 1701769 h 2311974"/>
                <a:gd name="connsiteX422" fmla="*/ 0 w 1809181"/>
                <a:gd name="connsiteY422" fmla="*/ 1684751 h 2311974"/>
                <a:gd name="connsiteX423" fmla="*/ 23712 w 1809181"/>
                <a:gd name="connsiteY423" fmla="*/ 1675027 h 2311974"/>
                <a:gd name="connsiteX424" fmla="*/ 16598 w 1809181"/>
                <a:gd name="connsiteY424" fmla="*/ 1611818 h 2311974"/>
                <a:gd name="connsiteX425" fmla="*/ 23712 w 1809181"/>
                <a:gd name="connsiteY425" fmla="*/ 1611818 h 2311974"/>
                <a:gd name="connsiteX426" fmla="*/ 85361 w 1809181"/>
                <a:gd name="connsiteY426" fmla="*/ 1548610 h 2311974"/>
                <a:gd name="connsiteX427" fmla="*/ 107217 w 1809181"/>
                <a:gd name="connsiteY427" fmla="*/ 1572124 h 2311974"/>
                <a:gd name="connsiteX428" fmla="*/ 154124 w 1809181"/>
                <a:gd name="connsiteY428" fmla="*/ 1587507 h 2311974"/>
                <a:gd name="connsiteX429" fmla="*/ 173094 w 1809181"/>
                <a:gd name="connsiteY429" fmla="*/ 1553472 h 2311974"/>
                <a:gd name="connsiteX430" fmla="*/ 161238 w 1809181"/>
                <a:gd name="connsiteY430" fmla="*/ 1473246 h 2311974"/>
                <a:gd name="connsiteX431" fmla="*/ 168351 w 1809181"/>
                <a:gd name="connsiteY431" fmla="*/ 1478108 h 2311974"/>
                <a:gd name="connsiteX432" fmla="*/ 173094 w 1809181"/>
                <a:gd name="connsiteY432" fmla="*/ 1465952 h 2311974"/>
                <a:gd name="connsiteX433" fmla="*/ 180207 w 1809181"/>
                <a:gd name="connsiteY433" fmla="*/ 1470814 h 2311974"/>
                <a:gd name="connsiteX434" fmla="*/ 180207 w 1809181"/>
                <a:gd name="connsiteY434" fmla="*/ 1465952 h 2311974"/>
                <a:gd name="connsiteX435" fmla="*/ 194434 w 1809181"/>
                <a:gd name="connsiteY435" fmla="*/ 1465952 h 2311974"/>
                <a:gd name="connsiteX436" fmla="*/ 180207 w 1809181"/>
                <a:gd name="connsiteY436" fmla="*/ 1376002 h 2311974"/>
                <a:gd name="connsiteX437" fmla="*/ 161238 w 1809181"/>
                <a:gd name="connsiteY437" fmla="*/ 1380864 h 2311974"/>
                <a:gd name="connsiteX438" fmla="*/ 161238 w 1809181"/>
                <a:gd name="connsiteY438" fmla="*/ 1373571 h 2311974"/>
                <a:gd name="connsiteX439" fmla="*/ 135155 w 1809181"/>
                <a:gd name="connsiteY439" fmla="*/ 1373571 h 2311974"/>
                <a:gd name="connsiteX440" fmla="*/ 132784 w 1809181"/>
                <a:gd name="connsiteY440" fmla="*/ 1346829 h 2311974"/>
                <a:gd name="connsiteX441" fmla="*/ 132784 w 1809181"/>
                <a:gd name="connsiteY441" fmla="*/ 1334673 h 2311974"/>
                <a:gd name="connsiteX442" fmla="*/ 139898 w 1809181"/>
                <a:gd name="connsiteY442" fmla="*/ 1327380 h 2311974"/>
                <a:gd name="connsiteX443" fmla="*/ 135155 w 1809181"/>
                <a:gd name="connsiteY443" fmla="*/ 1305500 h 2311974"/>
                <a:gd name="connsiteX444" fmla="*/ 142269 w 1809181"/>
                <a:gd name="connsiteY444" fmla="*/ 1303069 h 2311974"/>
                <a:gd name="connsiteX445" fmla="*/ 139898 w 1809181"/>
                <a:gd name="connsiteY445" fmla="*/ 1298207 h 2311974"/>
                <a:gd name="connsiteX446" fmla="*/ 142269 w 1809181"/>
                <a:gd name="connsiteY446" fmla="*/ 1295775 h 2311974"/>
                <a:gd name="connsiteX447" fmla="*/ 149382 w 1809181"/>
                <a:gd name="connsiteY447" fmla="*/ 1295775 h 2311974"/>
                <a:gd name="connsiteX448" fmla="*/ 149382 w 1809181"/>
                <a:gd name="connsiteY448" fmla="*/ 1276327 h 2311974"/>
                <a:gd name="connsiteX449" fmla="*/ 142269 w 1809181"/>
                <a:gd name="connsiteY449" fmla="*/ 1276327 h 2311974"/>
                <a:gd name="connsiteX450" fmla="*/ 142269 w 1809181"/>
                <a:gd name="connsiteY450" fmla="*/ 1247154 h 2311974"/>
                <a:gd name="connsiteX451" fmla="*/ 154124 w 1809181"/>
                <a:gd name="connsiteY451" fmla="*/ 1242291 h 2311974"/>
                <a:gd name="connsiteX452" fmla="*/ 149382 w 1809181"/>
                <a:gd name="connsiteY452" fmla="*/ 1220411 h 2311974"/>
                <a:gd name="connsiteX453" fmla="*/ 180207 w 1809181"/>
                <a:gd name="connsiteY453" fmla="*/ 1215549 h 2311974"/>
                <a:gd name="connsiteX454" fmla="*/ 175465 w 1809181"/>
                <a:gd name="connsiteY454" fmla="*/ 1198532 h 2311974"/>
                <a:gd name="connsiteX455" fmla="*/ 161238 w 1809181"/>
                <a:gd name="connsiteY455" fmla="*/ 1193669 h 2311974"/>
                <a:gd name="connsiteX456" fmla="*/ 154124 w 1809181"/>
                <a:gd name="connsiteY456" fmla="*/ 1179083 h 2311974"/>
                <a:gd name="connsiteX457" fmla="*/ 132784 w 1809181"/>
                <a:gd name="connsiteY457" fmla="*/ 1179083 h 2311974"/>
                <a:gd name="connsiteX458" fmla="*/ 128042 w 1809181"/>
                <a:gd name="connsiteY458" fmla="*/ 1157203 h 2311974"/>
                <a:gd name="connsiteX459" fmla="*/ 118557 w 1809181"/>
                <a:gd name="connsiteY459" fmla="*/ 1157203 h 2311974"/>
                <a:gd name="connsiteX460" fmla="*/ 99588 w 1809181"/>
                <a:gd name="connsiteY460" fmla="*/ 1157203 h 2311974"/>
                <a:gd name="connsiteX461" fmla="*/ 94846 w 1809181"/>
                <a:gd name="connsiteY461" fmla="*/ 1132892 h 2311974"/>
                <a:gd name="connsiteX462" fmla="*/ 87732 w 1809181"/>
                <a:gd name="connsiteY462" fmla="*/ 1115874 h 2311974"/>
                <a:gd name="connsiteX463" fmla="*/ 85361 w 1809181"/>
                <a:gd name="connsiteY463" fmla="*/ 1084270 h 2311974"/>
                <a:gd name="connsiteX464" fmla="*/ 92475 w 1809181"/>
                <a:gd name="connsiteY464" fmla="*/ 1084270 h 2311974"/>
                <a:gd name="connsiteX465" fmla="*/ 94846 w 1809181"/>
                <a:gd name="connsiteY465" fmla="*/ 1074546 h 2311974"/>
                <a:gd name="connsiteX466" fmla="*/ 85361 w 1809181"/>
                <a:gd name="connsiteY466" fmla="*/ 1047803 h 2311974"/>
                <a:gd name="connsiteX467" fmla="*/ 80619 w 1809181"/>
                <a:gd name="connsiteY467" fmla="*/ 1025924 h 2311974"/>
                <a:gd name="connsiteX468" fmla="*/ 73506 w 1809181"/>
                <a:gd name="connsiteY468" fmla="*/ 1025924 h 2311974"/>
                <a:gd name="connsiteX469" fmla="*/ 71134 w 1809181"/>
                <a:gd name="connsiteY469" fmla="*/ 1021061 h 2311974"/>
                <a:gd name="connsiteX470" fmla="*/ 85361 w 1809181"/>
                <a:gd name="connsiteY470" fmla="*/ 999182 h 2311974"/>
                <a:gd name="connsiteX471" fmla="*/ 99588 w 1809181"/>
                <a:gd name="connsiteY471" fmla="*/ 1004044 h 2311974"/>
                <a:gd name="connsiteX472" fmla="*/ 101959 w 1809181"/>
                <a:gd name="connsiteY472" fmla="*/ 1011337 h 2311974"/>
                <a:gd name="connsiteX473" fmla="*/ 113815 w 1809181"/>
                <a:gd name="connsiteY473" fmla="*/ 1018630 h 2311974"/>
                <a:gd name="connsiteX474" fmla="*/ 132784 w 1809181"/>
                <a:gd name="connsiteY474" fmla="*/ 1018630 h 2311974"/>
                <a:gd name="connsiteX475" fmla="*/ 135155 w 1809181"/>
                <a:gd name="connsiteY475" fmla="*/ 1025924 h 2311974"/>
                <a:gd name="connsiteX476" fmla="*/ 147011 w 1809181"/>
                <a:gd name="connsiteY476" fmla="*/ 1021061 h 2311974"/>
                <a:gd name="connsiteX477" fmla="*/ 154124 w 1809181"/>
                <a:gd name="connsiteY477" fmla="*/ 1004044 h 2311974"/>
                <a:gd name="connsiteX478" fmla="*/ 208661 w 1809181"/>
                <a:gd name="connsiteY478" fmla="*/ 1006475 h 2311974"/>
                <a:gd name="connsiteX479" fmla="*/ 241857 w 1809181"/>
                <a:gd name="connsiteY479" fmla="*/ 1040510 h 2311974"/>
                <a:gd name="connsiteX480" fmla="*/ 244228 w 1809181"/>
                <a:gd name="connsiteY480" fmla="*/ 1028355 h 2311974"/>
                <a:gd name="connsiteX481" fmla="*/ 237114 w 1809181"/>
                <a:gd name="connsiteY481" fmla="*/ 1028355 h 2311974"/>
                <a:gd name="connsiteX482" fmla="*/ 234743 w 1809181"/>
                <a:gd name="connsiteY482" fmla="*/ 1021061 h 2311974"/>
                <a:gd name="connsiteX483" fmla="*/ 222888 w 1809181"/>
                <a:gd name="connsiteY483" fmla="*/ 1011337 h 2311974"/>
                <a:gd name="connsiteX484" fmla="*/ 227630 w 1809181"/>
                <a:gd name="connsiteY484" fmla="*/ 1004044 h 2311974"/>
                <a:gd name="connsiteX485" fmla="*/ 234743 w 1809181"/>
                <a:gd name="connsiteY485" fmla="*/ 1004044 h 2311974"/>
                <a:gd name="connsiteX486" fmla="*/ 237114 w 1809181"/>
                <a:gd name="connsiteY486" fmla="*/ 991888 h 2311974"/>
                <a:gd name="connsiteX487" fmla="*/ 256084 w 1809181"/>
                <a:gd name="connsiteY487" fmla="*/ 991888 h 2311974"/>
                <a:gd name="connsiteX488" fmla="*/ 258455 w 1809181"/>
                <a:gd name="connsiteY488" fmla="*/ 977302 h 2311974"/>
                <a:gd name="connsiteX489" fmla="*/ 265568 w 1809181"/>
                <a:gd name="connsiteY489" fmla="*/ 979733 h 2311974"/>
                <a:gd name="connsiteX490" fmla="*/ 275053 w 1809181"/>
                <a:gd name="connsiteY490" fmla="*/ 965146 h 2311974"/>
                <a:gd name="connsiteX491" fmla="*/ 296393 w 1809181"/>
                <a:gd name="connsiteY491" fmla="*/ 970008 h 2311974"/>
                <a:gd name="connsiteX492" fmla="*/ 296393 w 1809181"/>
                <a:gd name="connsiteY492" fmla="*/ 977302 h 2311974"/>
                <a:gd name="connsiteX493" fmla="*/ 317733 w 1809181"/>
                <a:gd name="connsiteY493" fmla="*/ 991888 h 2311974"/>
                <a:gd name="connsiteX494" fmla="*/ 317733 w 1809181"/>
                <a:gd name="connsiteY494" fmla="*/ 943266 h 2311974"/>
                <a:gd name="connsiteX495" fmla="*/ 329589 w 1809181"/>
                <a:gd name="connsiteY495" fmla="*/ 935973 h 2311974"/>
                <a:gd name="connsiteX496" fmla="*/ 336702 w 1809181"/>
                <a:gd name="connsiteY496" fmla="*/ 921386 h 2311974"/>
                <a:gd name="connsiteX497" fmla="*/ 353300 w 1809181"/>
                <a:gd name="connsiteY497" fmla="*/ 921386 h 2311974"/>
                <a:gd name="connsiteX498" fmla="*/ 358043 w 1809181"/>
                <a:gd name="connsiteY498" fmla="*/ 909231 h 2311974"/>
                <a:gd name="connsiteX499" fmla="*/ 386496 w 1809181"/>
                <a:gd name="connsiteY499" fmla="*/ 909231 h 2311974"/>
                <a:gd name="connsiteX500" fmla="*/ 386496 w 1809181"/>
                <a:gd name="connsiteY500" fmla="*/ 899507 h 2311974"/>
                <a:gd name="connsiteX501" fmla="*/ 374641 w 1809181"/>
                <a:gd name="connsiteY501" fmla="*/ 894644 h 2311974"/>
                <a:gd name="connsiteX502" fmla="*/ 384125 w 1809181"/>
                <a:gd name="connsiteY502" fmla="*/ 882489 h 2311974"/>
                <a:gd name="connsiteX503" fmla="*/ 367527 w 1809181"/>
                <a:gd name="connsiteY503" fmla="*/ 872764 h 2311974"/>
                <a:gd name="connsiteX504" fmla="*/ 374641 w 1809181"/>
                <a:gd name="connsiteY504" fmla="*/ 865471 h 2311974"/>
                <a:gd name="connsiteX505" fmla="*/ 379383 w 1809181"/>
                <a:gd name="connsiteY505" fmla="*/ 867902 h 2311974"/>
                <a:gd name="connsiteX506" fmla="*/ 384125 w 1809181"/>
                <a:gd name="connsiteY506" fmla="*/ 860609 h 2311974"/>
                <a:gd name="connsiteX507" fmla="*/ 379383 w 1809181"/>
                <a:gd name="connsiteY507" fmla="*/ 860609 h 2311974"/>
                <a:gd name="connsiteX508" fmla="*/ 391239 w 1809181"/>
                <a:gd name="connsiteY508" fmla="*/ 853316 h 2311974"/>
                <a:gd name="connsiteX509" fmla="*/ 393610 w 1809181"/>
                <a:gd name="connsiteY509" fmla="*/ 846022 h 2311974"/>
                <a:gd name="connsiteX510" fmla="*/ 400723 w 1809181"/>
                <a:gd name="connsiteY510" fmla="*/ 858178 h 2311974"/>
                <a:gd name="connsiteX511" fmla="*/ 407837 w 1809181"/>
                <a:gd name="connsiteY511" fmla="*/ 853316 h 2311974"/>
                <a:gd name="connsiteX512" fmla="*/ 407837 w 1809181"/>
                <a:gd name="connsiteY512" fmla="*/ 831436 h 2311974"/>
                <a:gd name="connsiteX513" fmla="*/ 414950 w 1809181"/>
                <a:gd name="connsiteY513" fmla="*/ 831436 h 2311974"/>
                <a:gd name="connsiteX514" fmla="*/ 414950 w 1809181"/>
                <a:gd name="connsiteY514" fmla="*/ 811987 h 2311974"/>
                <a:gd name="connsiteX515" fmla="*/ 422063 w 1809181"/>
                <a:gd name="connsiteY515" fmla="*/ 809556 h 2311974"/>
                <a:gd name="connsiteX516" fmla="*/ 429177 w 1809181"/>
                <a:gd name="connsiteY516" fmla="*/ 802263 h 2311974"/>
                <a:gd name="connsiteX517" fmla="*/ 445775 w 1809181"/>
                <a:gd name="connsiteY517" fmla="*/ 804694 h 2311974"/>
                <a:gd name="connsiteX518" fmla="*/ 445775 w 1809181"/>
                <a:gd name="connsiteY518" fmla="*/ 809556 h 2311974"/>
                <a:gd name="connsiteX519" fmla="*/ 452888 w 1809181"/>
                <a:gd name="connsiteY519" fmla="*/ 804694 h 2311974"/>
                <a:gd name="connsiteX520" fmla="*/ 460002 w 1809181"/>
                <a:gd name="connsiteY520" fmla="*/ 804694 h 2311974"/>
                <a:gd name="connsiteX521" fmla="*/ 460002 w 1809181"/>
                <a:gd name="connsiteY521" fmla="*/ 802263 h 2311974"/>
                <a:gd name="connsiteX522" fmla="*/ 474229 w 1809181"/>
                <a:gd name="connsiteY522" fmla="*/ 797400 h 2311974"/>
                <a:gd name="connsiteX523" fmla="*/ 469486 w 1809181"/>
                <a:gd name="connsiteY523" fmla="*/ 777952 h 2311974"/>
                <a:gd name="connsiteX524" fmla="*/ 462373 w 1809181"/>
                <a:gd name="connsiteY524" fmla="*/ 770658 h 2311974"/>
                <a:gd name="connsiteX525" fmla="*/ 467115 w 1809181"/>
                <a:gd name="connsiteY525" fmla="*/ 768227 h 2311974"/>
                <a:gd name="connsiteX526" fmla="*/ 493198 w 1809181"/>
                <a:gd name="connsiteY526" fmla="*/ 763365 h 2311974"/>
                <a:gd name="connsiteX527" fmla="*/ 535878 w 1809181"/>
                <a:gd name="connsiteY527" fmla="*/ 741485 h 2311974"/>
                <a:gd name="connsiteX528" fmla="*/ 524023 w 1809181"/>
                <a:gd name="connsiteY528" fmla="*/ 726899 h 2311974"/>
                <a:gd name="connsiteX529" fmla="*/ 469486 w 1809181"/>
                <a:gd name="connsiteY529" fmla="*/ 705019 h 2311974"/>
                <a:gd name="connsiteX530" fmla="*/ 493198 w 1809181"/>
                <a:gd name="connsiteY530" fmla="*/ 680708 h 2311974"/>
                <a:gd name="connsiteX531" fmla="*/ 500311 w 1809181"/>
                <a:gd name="connsiteY531" fmla="*/ 673414 h 2311974"/>
                <a:gd name="connsiteX532" fmla="*/ 528765 w 1809181"/>
                <a:gd name="connsiteY532" fmla="*/ 670983 h 2311974"/>
                <a:gd name="connsiteX533" fmla="*/ 616497 w 1809181"/>
                <a:gd name="connsiteY533" fmla="*/ 692863 h 2311974"/>
                <a:gd name="connsiteX534" fmla="*/ 630724 w 1809181"/>
                <a:gd name="connsiteY534" fmla="*/ 688001 h 2311974"/>
                <a:gd name="connsiteX535" fmla="*/ 630724 w 1809181"/>
                <a:gd name="connsiteY535" fmla="*/ 695294 h 2311974"/>
                <a:gd name="connsiteX536" fmla="*/ 640208 w 1809181"/>
                <a:gd name="connsiteY536" fmla="*/ 695294 h 2311974"/>
                <a:gd name="connsiteX537" fmla="*/ 644951 w 1809181"/>
                <a:gd name="connsiteY537" fmla="*/ 678277 h 2311974"/>
                <a:gd name="connsiteX538" fmla="*/ 652064 w 1809181"/>
                <a:gd name="connsiteY538" fmla="*/ 666121 h 2311974"/>
                <a:gd name="connsiteX539" fmla="*/ 663920 w 1809181"/>
                <a:gd name="connsiteY539" fmla="*/ 688001 h 2311974"/>
                <a:gd name="connsiteX540" fmla="*/ 671033 w 1809181"/>
                <a:gd name="connsiteY540" fmla="*/ 685570 h 2311974"/>
                <a:gd name="connsiteX541" fmla="*/ 685260 w 1809181"/>
                <a:gd name="connsiteY541" fmla="*/ 700156 h 2311974"/>
                <a:gd name="connsiteX542" fmla="*/ 685260 w 1809181"/>
                <a:gd name="connsiteY542" fmla="*/ 700156 h 2311974"/>
                <a:gd name="connsiteX543" fmla="*/ 671033 w 1809181"/>
                <a:gd name="connsiteY543" fmla="*/ 685570 h 2311974"/>
                <a:gd name="connsiteX544" fmla="*/ 663920 w 1809181"/>
                <a:gd name="connsiteY544" fmla="*/ 688001 h 2311974"/>
                <a:gd name="connsiteX545" fmla="*/ 652064 w 1809181"/>
                <a:gd name="connsiteY545" fmla="*/ 666121 h 2311974"/>
                <a:gd name="connsiteX546" fmla="*/ 652064 w 1809181"/>
                <a:gd name="connsiteY546" fmla="*/ 658827 h 2311974"/>
                <a:gd name="connsiteX547" fmla="*/ 673404 w 1809181"/>
                <a:gd name="connsiteY547" fmla="*/ 646672 h 2311974"/>
                <a:gd name="connsiteX548" fmla="*/ 666291 w 1809181"/>
                <a:gd name="connsiteY548" fmla="*/ 639379 h 2311974"/>
                <a:gd name="connsiteX549" fmla="*/ 697116 w 1809181"/>
                <a:gd name="connsiteY549" fmla="*/ 629654 h 2311974"/>
                <a:gd name="connsiteX550" fmla="*/ 692374 w 1809181"/>
                <a:gd name="connsiteY550" fmla="*/ 615068 h 2311974"/>
                <a:gd name="connsiteX551" fmla="*/ 659178 w 1809181"/>
                <a:gd name="connsiteY551" fmla="*/ 610205 h 2311974"/>
                <a:gd name="connsiteX552" fmla="*/ 656806 w 1809181"/>
                <a:gd name="connsiteY552" fmla="*/ 595619 h 2311974"/>
                <a:gd name="connsiteX553" fmla="*/ 666291 w 1809181"/>
                <a:gd name="connsiteY553" fmla="*/ 534841 h 2311974"/>
                <a:gd name="connsiteX554" fmla="*/ 656806 w 1809181"/>
                <a:gd name="connsiteY554" fmla="*/ 525117 h 2311974"/>
                <a:gd name="connsiteX555" fmla="*/ 656806 w 1809181"/>
                <a:gd name="connsiteY555" fmla="*/ 503237 h 2311974"/>
                <a:gd name="connsiteX556" fmla="*/ 640208 w 1809181"/>
                <a:gd name="connsiteY556" fmla="*/ 503237 h 2311974"/>
                <a:gd name="connsiteX557" fmla="*/ 644951 w 1809181"/>
                <a:gd name="connsiteY557" fmla="*/ 471633 h 2311974"/>
                <a:gd name="connsiteX558" fmla="*/ 637837 w 1809181"/>
                <a:gd name="connsiteY558" fmla="*/ 464340 h 2311974"/>
                <a:gd name="connsiteX559" fmla="*/ 640208 w 1809181"/>
                <a:gd name="connsiteY559" fmla="*/ 444891 h 2311974"/>
                <a:gd name="connsiteX560" fmla="*/ 659178 w 1809181"/>
                <a:gd name="connsiteY560" fmla="*/ 444891 h 2311974"/>
                <a:gd name="connsiteX561" fmla="*/ 678147 w 1809181"/>
                <a:gd name="connsiteY561" fmla="*/ 430304 h 2311974"/>
                <a:gd name="connsiteX562" fmla="*/ 680518 w 1809181"/>
                <a:gd name="connsiteY562" fmla="*/ 427873 h 2311974"/>
                <a:gd name="connsiteX563" fmla="*/ 659178 w 1809181"/>
                <a:gd name="connsiteY563" fmla="*/ 423011 h 2311974"/>
                <a:gd name="connsiteX564" fmla="*/ 666291 w 1809181"/>
                <a:gd name="connsiteY564" fmla="*/ 405993 h 2311974"/>
                <a:gd name="connsiteX565" fmla="*/ 692374 w 1809181"/>
                <a:gd name="connsiteY565" fmla="*/ 408424 h 2311974"/>
                <a:gd name="connsiteX566" fmla="*/ 687631 w 1809181"/>
                <a:gd name="connsiteY566" fmla="*/ 388975 h 2311974"/>
                <a:gd name="connsiteX567" fmla="*/ 687631 w 1809181"/>
                <a:gd name="connsiteY567" fmla="*/ 374389 h 2311974"/>
                <a:gd name="connsiteX568" fmla="*/ 704229 w 1809181"/>
                <a:gd name="connsiteY568" fmla="*/ 374389 h 2311974"/>
                <a:gd name="connsiteX569" fmla="*/ 706600 w 1809181"/>
                <a:gd name="connsiteY569" fmla="*/ 367096 h 2311974"/>
                <a:gd name="connsiteX570" fmla="*/ 713714 w 1809181"/>
                <a:gd name="connsiteY570" fmla="*/ 364665 h 2311974"/>
                <a:gd name="connsiteX571" fmla="*/ 711343 w 1809181"/>
                <a:gd name="connsiteY571" fmla="*/ 347647 h 2311974"/>
                <a:gd name="connsiteX572" fmla="*/ 739796 w 1809181"/>
                <a:gd name="connsiteY572" fmla="*/ 337922 h 2311974"/>
                <a:gd name="connsiteX573" fmla="*/ 727941 w 1809181"/>
                <a:gd name="connsiteY573" fmla="*/ 333060 h 2311974"/>
                <a:gd name="connsiteX574" fmla="*/ 725569 w 1809181"/>
                <a:gd name="connsiteY574" fmla="*/ 311180 h 2311974"/>
                <a:gd name="connsiteX575" fmla="*/ 718456 w 1809181"/>
                <a:gd name="connsiteY575" fmla="*/ 308749 h 2311974"/>
                <a:gd name="connsiteX576" fmla="*/ 725569 w 1809181"/>
                <a:gd name="connsiteY576" fmla="*/ 299025 h 2311974"/>
                <a:gd name="connsiteX577" fmla="*/ 725569 w 1809181"/>
                <a:gd name="connsiteY577" fmla="*/ 296594 h 2311974"/>
                <a:gd name="connsiteX578" fmla="*/ 713714 w 1809181"/>
                <a:gd name="connsiteY578" fmla="*/ 291732 h 2311974"/>
                <a:gd name="connsiteX579" fmla="*/ 704229 w 1809181"/>
                <a:gd name="connsiteY579" fmla="*/ 299025 h 2311974"/>
                <a:gd name="connsiteX580" fmla="*/ 692374 w 1809181"/>
                <a:gd name="connsiteY580" fmla="*/ 282007 h 2311974"/>
                <a:gd name="connsiteX581" fmla="*/ 706600 w 1809181"/>
                <a:gd name="connsiteY581" fmla="*/ 255265 h 2311974"/>
                <a:gd name="connsiteX582" fmla="*/ 713714 w 1809181"/>
                <a:gd name="connsiteY582" fmla="*/ 267421 h 2311974"/>
                <a:gd name="connsiteX583" fmla="*/ 732683 w 1809181"/>
                <a:gd name="connsiteY583" fmla="*/ 240679 h 2311974"/>
                <a:gd name="connsiteX584" fmla="*/ 742167 w 1809181"/>
                <a:gd name="connsiteY584" fmla="*/ 240679 h 2311974"/>
                <a:gd name="connsiteX585" fmla="*/ 742167 w 1809181"/>
                <a:gd name="connsiteY585" fmla="*/ 233385 h 2311974"/>
                <a:gd name="connsiteX586" fmla="*/ 720827 w 1809181"/>
                <a:gd name="connsiteY586" fmla="*/ 218799 h 2311974"/>
                <a:gd name="connsiteX587" fmla="*/ 727941 w 1809181"/>
                <a:gd name="connsiteY587" fmla="*/ 199350 h 2311974"/>
                <a:gd name="connsiteX588" fmla="*/ 754023 w 1809181"/>
                <a:gd name="connsiteY588" fmla="*/ 199350 h 2311974"/>
                <a:gd name="connsiteX589" fmla="*/ 761137 w 1809181"/>
                <a:gd name="connsiteY589" fmla="*/ 192057 h 2311974"/>
                <a:gd name="connsiteX590" fmla="*/ 732683 w 1809181"/>
                <a:gd name="connsiteY590" fmla="*/ 150728 h 2311974"/>
                <a:gd name="connsiteX591" fmla="*/ 742167 w 1809181"/>
                <a:gd name="connsiteY591" fmla="*/ 131279 h 2311974"/>
                <a:gd name="connsiteX592" fmla="*/ 775363 w 1809181"/>
                <a:gd name="connsiteY592" fmla="*/ 116693 h 2311974"/>
                <a:gd name="connsiteX593" fmla="*/ 780106 w 1809181"/>
                <a:gd name="connsiteY593" fmla="*/ 131279 h 2311974"/>
                <a:gd name="connsiteX594" fmla="*/ 801446 w 1809181"/>
                <a:gd name="connsiteY594" fmla="*/ 116693 h 2311974"/>
                <a:gd name="connsiteX595" fmla="*/ 796704 w 1809181"/>
                <a:gd name="connsiteY595" fmla="*/ 109399 h 2311974"/>
                <a:gd name="connsiteX596" fmla="*/ 813302 w 1809181"/>
                <a:gd name="connsiteY596" fmla="*/ 102106 h 2311974"/>
                <a:gd name="connsiteX597" fmla="*/ 813302 w 1809181"/>
                <a:gd name="connsiteY597" fmla="*/ 94813 h 2311974"/>
                <a:gd name="connsiteX598" fmla="*/ 822786 w 1809181"/>
                <a:gd name="connsiteY598" fmla="*/ 87519 h 2311974"/>
                <a:gd name="connsiteX599" fmla="*/ 808559 w 1809181"/>
                <a:gd name="connsiteY599" fmla="*/ 53484 h 2311974"/>
                <a:gd name="connsiteX600" fmla="*/ 806188 w 1809181"/>
                <a:gd name="connsiteY600" fmla="*/ 7293 h 2311974"/>
                <a:gd name="connsiteX601" fmla="*/ 848869 w 1809181"/>
                <a:gd name="connsiteY601" fmla="*/ 17018 h 2311974"/>
                <a:gd name="connsiteX602" fmla="*/ 870209 w 1809181"/>
                <a:gd name="connsiteY602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23712 w 1809181"/>
                <a:gd name="connsiteY417" fmla="*/ 1772271 h 2311974"/>
                <a:gd name="connsiteX418" fmla="*/ 23712 w 1809181"/>
                <a:gd name="connsiteY418" fmla="*/ 1750391 h 2311974"/>
                <a:gd name="connsiteX419" fmla="*/ 30825 w 1809181"/>
                <a:gd name="connsiteY419" fmla="*/ 1733373 h 2311974"/>
                <a:gd name="connsiteX420" fmla="*/ 30825 w 1809181"/>
                <a:gd name="connsiteY420" fmla="*/ 1723649 h 2311974"/>
                <a:gd name="connsiteX421" fmla="*/ 0 w 1809181"/>
                <a:gd name="connsiteY421" fmla="*/ 1684751 h 2311974"/>
                <a:gd name="connsiteX422" fmla="*/ 23712 w 1809181"/>
                <a:gd name="connsiteY422" fmla="*/ 1675027 h 2311974"/>
                <a:gd name="connsiteX423" fmla="*/ 16598 w 1809181"/>
                <a:gd name="connsiteY423" fmla="*/ 1611818 h 2311974"/>
                <a:gd name="connsiteX424" fmla="*/ 23712 w 1809181"/>
                <a:gd name="connsiteY424" fmla="*/ 1611818 h 2311974"/>
                <a:gd name="connsiteX425" fmla="*/ 85361 w 1809181"/>
                <a:gd name="connsiteY425" fmla="*/ 1548610 h 2311974"/>
                <a:gd name="connsiteX426" fmla="*/ 107217 w 1809181"/>
                <a:gd name="connsiteY426" fmla="*/ 1572124 h 2311974"/>
                <a:gd name="connsiteX427" fmla="*/ 154124 w 1809181"/>
                <a:gd name="connsiteY427" fmla="*/ 1587507 h 2311974"/>
                <a:gd name="connsiteX428" fmla="*/ 173094 w 1809181"/>
                <a:gd name="connsiteY428" fmla="*/ 1553472 h 2311974"/>
                <a:gd name="connsiteX429" fmla="*/ 161238 w 1809181"/>
                <a:gd name="connsiteY429" fmla="*/ 1473246 h 2311974"/>
                <a:gd name="connsiteX430" fmla="*/ 168351 w 1809181"/>
                <a:gd name="connsiteY430" fmla="*/ 1478108 h 2311974"/>
                <a:gd name="connsiteX431" fmla="*/ 173094 w 1809181"/>
                <a:gd name="connsiteY431" fmla="*/ 1465952 h 2311974"/>
                <a:gd name="connsiteX432" fmla="*/ 180207 w 1809181"/>
                <a:gd name="connsiteY432" fmla="*/ 1470814 h 2311974"/>
                <a:gd name="connsiteX433" fmla="*/ 180207 w 1809181"/>
                <a:gd name="connsiteY433" fmla="*/ 1465952 h 2311974"/>
                <a:gd name="connsiteX434" fmla="*/ 194434 w 1809181"/>
                <a:gd name="connsiteY434" fmla="*/ 1465952 h 2311974"/>
                <a:gd name="connsiteX435" fmla="*/ 180207 w 1809181"/>
                <a:gd name="connsiteY435" fmla="*/ 1376002 h 2311974"/>
                <a:gd name="connsiteX436" fmla="*/ 161238 w 1809181"/>
                <a:gd name="connsiteY436" fmla="*/ 1380864 h 2311974"/>
                <a:gd name="connsiteX437" fmla="*/ 161238 w 1809181"/>
                <a:gd name="connsiteY437" fmla="*/ 1373571 h 2311974"/>
                <a:gd name="connsiteX438" fmla="*/ 135155 w 1809181"/>
                <a:gd name="connsiteY438" fmla="*/ 1373571 h 2311974"/>
                <a:gd name="connsiteX439" fmla="*/ 132784 w 1809181"/>
                <a:gd name="connsiteY439" fmla="*/ 1346829 h 2311974"/>
                <a:gd name="connsiteX440" fmla="*/ 132784 w 1809181"/>
                <a:gd name="connsiteY440" fmla="*/ 1334673 h 2311974"/>
                <a:gd name="connsiteX441" fmla="*/ 139898 w 1809181"/>
                <a:gd name="connsiteY441" fmla="*/ 1327380 h 2311974"/>
                <a:gd name="connsiteX442" fmla="*/ 135155 w 1809181"/>
                <a:gd name="connsiteY442" fmla="*/ 1305500 h 2311974"/>
                <a:gd name="connsiteX443" fmla="*/ 142269 w 1809181"/>
                <a:gd name="connsiteY443" fmla="*/ 1303069 h 2311974"/>
                <a:gd name="connsiteX444" fmla="*/ 139898 w 1809181"/>
                <a:gd name="connsiteY444" fmla="*/ 1298207 h 2311974"/>
                <a:gd name="connsiteX445" fmla="*/ 142269 w 1809181"/>
                <a:gd name="connsiteY445" fmla="*/ 1295775 h 2311974"/>
                <a:gd name="connsiteX446" fmla="*/ 149382 w 1809181"/>
                <a:gd name="connsiteY446" fmla="*/ 1295775 h 2311974"/>
                <a:gd name="connsiteX447" fmla="*/ 149382 w 1809181"/>
                <a:gd name="connsiteY447" fmla="*/ 1276327 h 2311974"/>
                <a:gd name="connsiteX448" fmla="*/ 142269 w 1809181"/>
                <a:gd name="connsiteY448" fmla="*/ 1276327 h 2311974"/>
                <a:gd name="connsiteX449" fmla="*/ 142269 w 1809181"/>
                <a:gd name="connsiteY449" fmla="*/ 1247154 h 2311974"/>
                <a:gd name="connsiteX450" fmla="*/ 154124 w 1809181"/>
                <a:gd name="connsiteY450" fmla="*/ 1242291 h 2311974"/>
                <a:gd name="connsiteX451" fmla="*/ 149382 w 1809181"/>
                <a:gd name="connsiteY451" fmla="*/ 1220411 h 2311974"/>
                <a:gd name="connsiteX452" fmla="*/ 180207 w 1809181"/>
                <a:gd name="connsiteY452" fmla="*/ 1215549 h 2311974"/>
                <a:gd name="connsiteX453" fmla="*/ 175465 w 1809181"/>
                <a:gd name="connsiteY453" fmla="*/ 1198532 h 2311974"/>
                <a:gd name="connsiteX454" fmla="*/ 161238 w 1809181"/>
                <a:gd name="connsiteY454" fmla="*/ 1193669 h 2311974"/>
                <a:gd name="connsiteX455" fmla="*/ 154124 w 1809181"/>
                <a:gd name="connsiteY455" fmla="*/ 1179083 h 2311974"/>
                <a:gd name="connsiteX456" fmla="*/ 132784 w 1809181"/>
                <a:gd name="connsiteY456" fmla="*/ 1179083 h 2311974"/>
                <a:gd name="connsiteX457" fmla="*/ 128042 w 1809181"/>
                <a:gd name="connsiteY457" fmla="*/ 1157203 h 2311974"/>
                <a:gd name="connsiteX458" fmla="*/ 118557 w 1809181"/>
                <a:gd name="connsiteY458" fmla="*/ 1157203 h 2311974"/>
                <a:gd name="connsiteX459" fmla="*/ 99588 w 1809181"/>
                <a:gd name="connsiteY459" fmla="*/ 1157203 h 2311974"/>
                <a:gd name="connsiteX460" fmla="*/ 94846 w 1809181"/>
                <a:gd name="connsiteY460" fmla="*/ 1132892 h 2311974"/>
                <a:gd name="connsiteX461" fmla="*/ 87732 w 1809181"/>
                <a:gd name="connsiteY461" fmla="*/ 1115874 h 2311974"/>
                <a:gd name="connsiteX462" fmla="*/ 85361 w 1809181"/>
                <a:gd name="connsiteY462" fmla="*/ 1084270 h 2311974"/>
                <a:gd name="connsiteX463" fmla="*/ 92475 w 1809181"/>
                <a:gd name="connsiteY463" fmla="*/ 1084270 h 2311974"/>
                <a:gd name="connsiteX464" fmla="*/ 94846 w 1809181"/>
                <a:gd name="connsiteY464" fmla="*/ 1074546 h 2311974"/>
                <a:gd name="connsiteX465" fmla="*/ 85361 w 1809181"/>
                <a:gd name="connsiteY465" fmla="*/ 1047803 h 2311974"/>
                <a:gd name="connsiteX466" fmla="*/ 80619 w 1809181"/>
                <a:gd name="connsiteY466" fmla="*/ 1025924 h 2311974"/>
                <a:gd name="connsiteX467" fmla="*/ 73506 w 1809181"/>
                <a:gd name="connsiteY467" fmla="*/ 1025924 h 2311974"/>
                <a:gd name="connsiteX468" fmla="*/ 71134 w 1809181"/>
                <a:gd name="connsiteY468" fmla="*/ 1021061 h 2311974"/>
                <a:gd name="connsiteX469" fmla="*/ 85361 w 1809181"/>
                <a:gd name="connsiteY469" fmla="*/ 999182 h 2311974"/>
                <a:gd name="connsiteX470" fmla="*/ 99588 w 1809181"/>
                <a:gd name="connsiteY470" fmla="*/ 1004044 h 2311974"/>
                <a:gd name="connsiteX471" fmla="*/ 101959 w 1809181"/>
                <a:gd name="connsiteY471" fmla="*/ 1011337 h 2311974"/>
                <a:gd name="connsiteX472" fmla="*/ 113815 w 1809181"/>
                <a:gd name="connsiteY472" fmla="*/ 1018630 h 2311974"/>
                <a:gd name="connsiteX473" fmla="*/ 132784 w 1809181"/>
                <a:gd name="connsiteY473" fmla="*/ 1018630 h 2311974"/>
                <a:gd name="connsiteX474" fmla="*/ 135155 w 1809181"/>
                <a:gd name="connsiteY474" fmla="*/ 1025924 h 2311974"/>
                <a:gd name="connsiteX475" fmla="*/ 147011 w 1809181"/>
                <a:gd name="connsiteY475" fmla="*/ 1021061 h 2311974"/>
                <a:gd name="connsiteX476" fmla="*/ 154124 w 1809181"/>
                <a:gd name="connsiteY476" fmla="*/ 1004044 h 2311974"/>
                <a:gd name="connsiteX477" fmla="*/ 208661 w 1809181"/>
                <a:gd name="connsiteY477" fmla="*/ 1006475 h 2311974"/>
                <a:gd name="connsiteX478" fmla="*/ 241857 w 1809181"/>
                <a:gd name="connsiteY478" fmla="*/ 1040510 h 2311974"/>
                <a:gd name="connsiteX479" fmla="*/ 244228 w 1809181"/>
                <a:gd name="connsiteY479" fmla="*/ 1028355 h 2311974"/>
                <a:gd name="connsiteX480" fmla="*/ 237114 w 1809181"/>
                <a:gd name="connsiteY480" fmla="*/ 1028355 h 2311974"/>
                <a:gd name="connsiteX481" fmla="*/ 234743 w 1809181"/>
                <a:gd name="connsiteY481" fmla="*/ 1021061 h 2311974"/>
                <a:gd name="connsiteX482" fmla="*/ 222888 w 1809181"/>
                <a:gd name="connsiteY482" fmla="*/ 1011337 h 2311974"/>
                <a:gd name="connsiteX483" fmla="*/ 227630 w 1809181"/>
                <a:gd name="connsiteY483" fmla="*/ 1004044 h 2311974"/>
                <a:gd name="connsiteX484" fmla="*/ 234743 w 1809181"/>
                <a:gd name="connsiteY484" fmla="*/ 1004044 h 2311974"/>
                <a:gd name="connsiteX485" fmla="*/ 237114 w 1809181"/>
                <a:gd name="connsiteY485" fmla="*/ 991888 h 2311974"/>
                <a:gd name="connsiteX486" fmla="*/ 256084 w 1809181"/>
                <a:gd name="connsiteY486" fmla="*/ 991888 h 2311974"/>
                <a:gd name="connsiteX487" fmla="*/ 258455 w 1809181"/>
                <a:gd name="connsiteY487" fmla="*/ 977302 h 2311974"/>
                <a:gd name="connsiteX488" fmla="*/ 265568 w 1809181"/>
                <a:gd name="connsiteY488" fmla="*/ 979733 h 2311974"/>
                <a:gd name="connsiteX489" fmla="*/ 275053 w 1809181"/>
                <a:gd name="connsiteY489" fmla="*/ 965146 h 2311974"/>
                <a:gd name="connsiteX490" fmla="*/ 296393 w 1809181"/>
                <a:gd name="connsiteY490" fmla="*/ 970008 h 2311974"/>
                <a:gd name="connsiteX491" fmla="*/ 296393 w 1809181"/>
                <a:gd name="connsiteY491" fmla="*/ 977302 h 2311974"/>
                <a:gd name="connsiteX492" fmla="*/ 317733 w 1809181"/>
                <a:gd name="connsiteY492" fmla="*/ 991888 h 2311974"/>
                <a:gd name="connsiteX493" fmla="*/ 317733 w 1809181"/>
                <a:gd name="connsiteY493" fmla="*/ 943266 h 2311974"/>
                <a:gd name="connsiteX494" fmla="*/ 329589 w 1809181"/>
                <a:gd name="connsiteY494" fmla="*/ 935973 h 2311974"/>
                <a:gd name="connsiteX495" fmla="*/ 336702 w 1809181"/>
                <a:gd name="connsiteY495" fmla="*/ 921386 h 2311974"/>
                <a:gd name="connsiteX496" fmla="*/ 353300 w 1809181"/>
                <a:gd name="connsiteY496" fmla="*/ 921386 h 2311974"/>
                <a:gd name="connsiteX497" fmla="*/ 358043 w 1809181"/>
                <a:gd name="connsiteY497" fmla="*/ 909231 h 2311974"/>
                <a:gd name="connsiteX498" fmla="*/ 386496 w 1809181"/>
                <a:gd name="connsiteY498" fmla="*/ 909231 h 2311974"/>
                <a:gd name="connsiteX499" fmla="*/ 386496 w 1809181"/>
                <a:gd name="connsiteY499" fmla="*/ 899507 h 2311974"/>
                <a:gd name="connsiteX500" fmla="*/ 374641 w 1809181"/>
                <a:gd name="connsiteY500" fmla="*/ 894644 h 2311974"/>
                <a:gd name="connsiteX501" fmla="*/ 384125 w 1809181"/>
                <a:gd name="connsiteY501" fmla="*/ 882489 h 2311974"/>
                <a:gd name="connsiteX502" fmla="*/ 367527 w 1809181"/>
                <a:gd name="connsiteY502" fmla="*/ 872764 h 2311974"/>
                <a:gd name="connsiteX503" fmla="*/ 374641 w 1809181"/>
                <a:gd name="connsiteY503" fmla="*/ 865471 h 2311974"/>
                <a:gd name="connsiteX504" fmla="*/ 379383 w 1809181"/>
                <a:gd name="connsiteY504" fmla="*/ 867902 h 2311974"/>
                <a:gd name="connsiteX505" fmla="*/ 384125 w 1809181"/>
                <a:gd name="connsiteY505" fmla="*/ 860609 h 2311974"/>
                <a:gd name="connsiteX506" fmla="*/ 379383 w 1809181"/>
                <a:gd name="connsiteY506" fmla="*/ 860609 h 2311974"/>
                <a:gd name="connsiteX507" fmla="*/ 391239 w 1809181"/>
                <a:gd name="connsiteY507" fmla="*/ 853316 h 2311974"/>
                <a:gd name="connsiteX508" fmla="*/ 393610 w 1809181"/>
                <a:gd name="connsiteY508" fmla="*/ 846022 h 2311974"/>
                <a:gd name="connsiteX509" fmla="*/ 400723 w 1809181"/>
                <a:gd name="connsiteY509" fmla="*/ 858178 h 2311974"/>
                <a:gd name="connsiteX510" fmla="*/ 407837 w 1809181"/>
                <a:gd name="connsiteY510" fmla="*/ 853316 h 2311974"/>
                <a:gd name="connsiteX511" fmla="*/ 407837 w 1809181"/>
                <a:gd name="connsiteY511" fmla="*/ 831436 h 2311974"/>
                <a:gd name="connsiteX512" fmla="*/ 414950 w 1809181"/>
                <a:gd name="connsiteY512" fmla="*/ 831436 h 2311974"/>
                <a:gd name="connsiteX513" fmla="*/ 414950 w 1809181"/>
                <a:gd name="connsiteY513" fmla="*/ 811987 h 2311974"/>
                <a:gd name="connsiteX514" fmla="*/ 422063 w 1809181"/>
                <a:gd name="connsiteY514" fmla="*/ 809556 h 2311974"/>
                <a:gd name="connsiteX515" fmla="*/ 429177 w 1809181"/>
                <a:gd name="connsiteY515" fmla="*/ 802263 h 2311974"/>
                <a:gd name="connsiteX516" fmla="*/ 445775 w 1809181"/>
                <a:gd name="connsiteY516" fmla="*/ 804694 h 2311974"/>
                <a:gd name="connsiteX517" fmla="*/ 445775 w 1809181"/>
                <a:gd name="connsiteY517" fmla="*/ 809556 h 2311974"/>
                <a:gd name="connsiteX518" fmla="*/ 452888 w 1809181"/>
                <a:gd name="connsiteY518" fmla="*/ 804694 h 2311974"/>
                <a:gd name="connsiteX519" fmla="*/ 460002 w 1809181"/>
                <a:gd name="connsiteY519" fmla="*/ 804694 h 2311974"/>
                <a:gd name="connsiteX520" fmla="*/ 460002 w 1809181"/>
                <a:gd name="connsiteY520" fmla="*/ 802263 h 2311974"/>
                <a:gd name="connsiteX521" fmla="*/ 474229 w 1809181"/>
                <a:gd name="connsiteY521" fmla="*/ 797400 h 2311974"/>
                <a:gd name="connsiteX522" fmla="*/ 469486 w 1809181"/>
                <a:gd name="connsiteY522" fmla="*/ 777952 h 2311974"/>
                <a:gd name="connsiteX523" fmla="*/ 462373 w 1809181"/>
                <a:gd name="connsiteY523" fmla="*/ 770658 h 2311974"/>
                <a:gd name="connsiteX524" fmla="*/ 467115 w 1809181"/>
                <a:gd name="connsiteY524" fmla="*/ 768227 h 2311974"/>
                <a:gd name="connsiteX525" fmla="*/ 493198 w 1809181"/>
                <a:gd name="connsiteY525" fmla="*/ 763365 h 2311974"/>
                <a:gd name="connsiteX526" fmla="*/ 535878 w 1809181"/>
                <a:gd name="connsiteY526" fmla="*/ 741485 h 2311974"/>
                <a:gd name="connsiteX527" fmla="*/ 524023 w 1809181"/>
                <a:gd name="connsiteY527" fmla="*/ 726899 h 2311974"/>
                <a:gd name="connsiteX528" fmla="*/ 469486 w 1809181"/>
                <a:gd name="connsiteY528" fmla="*/ 705019 h 2311974"/>
                <a:gd name="connsiteX529" fmla="*/ 493198 w 1809181"/>
                <a:gd name="connsiteY529" fmla="*/ 680708 h 2311974"/>
                <a:gd name="connsiteX530" fmla="*/ 500311 w 1809181"/>
                <a:gd name="connsiteY530" fmla="*/ 673414 h 2311974"/>
                <a:gd name="connsiteX531" fmla="*/ 528765 w 1809181"/>
                <a:gd name="connsiteY531" fmla="*/ 670983 h 2311974"/>
                <a:gd name="connsiteX532" fmla="*/ 616497 w 1809181"/>
                <a:gd name="connsiteY532" fmla="*/ 692863 h 2311974"/>
                <a:gd name="connsiteX533" fmla="*/ 630724 w 1809181"/>
                <a:gd name="connsiteY533" fmla="*/ 688001 h 2311974"/>
                <a:gd name="connsiteX534" fmla="*/ 630724 w 1809181"/>
                <a:gd name="connsiteY534" fmla="*/ 695294 h 2311974"/>
                <a:gd name="connsiteX535" fmla="*/ 640208 w 1809181"/>
                <a:gd name="connsiteY535" fmla="*/ 695294 h 2311974"/>
                <a:gd name="connsiteX536" fmla="*/ 644951 w 1809181"/>
                <a:gd name="connsiteY536" fmla="*/ 678277 h 2311974"/>
                <a:gd name="connsiteX537" fmla="*/ 652064 w 1809181"/>
                <a:gd name="connsiteY537" fmla="*/ 666121 h 2311974"/>
                <a:gd name="connsiteX538" fmla="*/ 663920 w 1809181"/>
                <a:gd name="connsiteY538" fmla="*/ 688001 h 2311974"/>
                <a:gd name="connsiteX539" fmla="*/ 671033 w 1809181"/>
                <a:gd name="connsiteY539" fmla="*/ 685570 h 2311974"/>
                <a:gd name="connsiteX540" fmla="*/ 685260 w 1809181"/>
                <a:gd name="connsiteY540" fmla="*/ 700156 h 2311974"/>
                <a:gd name="connsiteX541" fmla="*/ 685260 w 1809181"/>
                <a:gd name="connsiteY541" fmla="*/ 700156 h 2311974"/>
                <a:gd name="connsiteX542" fmla="*/ 671033 w 1809181"/>
                <a:gd name="connsiteY542" fmla="*/ 685570 h 2311974"/>
                <a:gd name="connsiteX543" fmla="*/ 663920 w 1809181"/>
                <a:gd name="connsiteY543" fmla="*/ 688001 h 2311974"/>
                <a:gd name="connsiteX544" fmla="*/ 652064 w 1809181"/>
                <a:gd name="connsiteY544" fmla="*/ 666121 h 2311974"/>
                <a:gd name="connsiteX545" fmla="*/ 652064 w 1809181"/>
                <a:gd name="connsiteY545" fmla="*/ 658827 h 2311974"/>
                <a:gd name="connsiteX546" fmla="*/ 673404 w 1809181"/>
                <a:gd name="connsiteY546" fmla="*/ 646672 h 2311974"/>
                <a:gd name="connsiteX547" fmla="*/ 666291 w 1809181"/>
                <a:gd name="connsiteY547" fmla="*/ 639379 h 2311974"/>
                <a:gd name="connsiteX548" fmla="*/ 697116 w 1809181"/>
                <a:gd name="connsiteY548" fmla="*/ 629654 h 2311974"/>
                <a:gd name="connsiteX549" fmla="*/ 692374 w 1809181"/>
                <a:gd name="connsiteY549" fmla="*/ 615068 h 2311974"/>
                <a:gd name="connsiteX550" fmla="*/ 659178 w 1809181"/>
                <a:gd name="connsiteY550" fmla="*/ 610205 h 2311974"/>
                <a:gd name="connsiteX551" fmla="*/ 656806 w 1809181"/>
                <a:gd name="connsiteY551" fmla="*/ 595619 h 2311974"/>
                <a:gd name="connsiteX552" fmla="*/ 666291 w 1809181"/>
                <a:gd name="connsiteY552" fmla="*/ 534841 h 2311974"/>
                <a:gd name="connsiteX553" fmla="*/ 656806 w 1809181"/>
                <a:gd name="connsiteY553" fmla="*/ 525117 h 2311974"/>
                <a:gd name="connsiteX554" fmla="*/ 656806 w 1809181"/>
                <a:gd name="connsiteY554" fmla="*/ 503237 h 2311974"/>
                <a:gd name="connsiteX555" fmla="*/ 640208 w 1809181"/>
                <a:gd name="connsiteY555" fmla="*/ 503237 h 2311974"/>
                <a:gd name="connsiteX556" fmla="*/ 644951 w 1809181"/>
                <a:gd name="connsiteY556" fmla="*/ 471633 h 2311974"/>
                <a:gd name="connsiteX557" fmla="*/ 637837 w 1809181"/>
                <a:gd name="connsiteY557" fmla="*/ 464340 h 2311974"/>
                <a:gd name="connsiteX558" fmla="*/ 640208 w 1809181"/>
                <a:gd name="connsiteY558" fmla="*/ 444891 h 2311974"/>
                <a:gd name="connsiteX559" fmla="*/ 659178 w 1809181"/>
                <a:gd name="connsiteY559" fmla="*/ 444891 h 2311974"/>
                <a:gd name="connsiteX560" fmla="*/ 678147 w 1809181"/>
                <a:gd name="connsiteY560" fmla="*/ 430304 h 2311974"/>
                <a:gd name="connsiteX561" fmla="*/ 680518 w 1809181"/>
                <a:gd name="connsiteY561" fmla="*/ 427873 h 2311974"/>
                <a:gd name="connsiteX562" fmla="*/ 659178 w 1809181"/>
                <a:gd name="connsiteY562" fmla="*/ 423011 h 2311974"/>
                <a:gd name="connsiteX563" fmla="*/ 666291 w 1809181"/>
                <a:gd name="connsiteY563" fmla="*/ 405993 h 2311974"/>
                <a:gd name="connsiteX564" fmla="*/ 692374 w 1809181"/>
                <a:gd name="connsiteY564" fmla="*/ 408424 h 2311974"/>
                <a:gd name="connsiteX565" fmla="*/ 687631 w 1809181"/>
                <a:gd name="connsiteY565" fmla="*/ 388975 h 2311974"/>
                <a:gd name="connsiteX566" fmla="*/ 687631 w 1809181"/>
                <a:gd name="connsiteY566" fmla="*/ 374389 h 2311974"/>
                <a:gd name="connsiteX567" fmla="*/ 704229 w 1809181"/>
                <a:gd name="connsiteY567" fmla="*/ 374389 h 2311974"/>
                <a:gd name="connsiteX568" fmla="*/ 706600 w 1809181"/>
                <a:gd name="connsiteY568" fmla="*/ 367096 h 2311974"/>
                <a:gd name="connsiteX569" fmla="*/ 713714 w 1809181"/>
                <a:gd name="connsiteY569" fmla="*/ 364665 h 2311974"/>
                <a:gd name="connsiteX570" fmla="*/ 711343 w 1809181"/>
                <a:gd name="connsiteY570" fmla="*/ 347647 h 2311974"/>
                <a:gd name="connsiteX571" fmla="*/ 739796 w 1809181"/>
                <a:gd name="connsiteY571" fmla="*/ 337922 h 2311974"/>
                <a:gd name="connsiteX572" fmla="*/ 727941 w 1809181"/>
                <a:gd name="connsiteY572" fmla="*/ 333060 h 2311974"/>
                <a:gd name="connsiteX573" fmla="*/ 725569 w 1809181"/>
                <a:gd name="connsiteY573" fmla="*/ 311180 h 2311974"/>
                <a:gd name="connsiteX574" fmla="*/ 718456 w 1809181"/>
                <a:gd name="connsiteY574" fmla="*/ 308749 h 2311974"/>
                <a:gd name="connsiteX575" fmla="*/ 725569 w 1809181"/>
                <a:gd name="connsiteY575" fmla="*/ 299025 h 2311974"/>
                <a:gd name="connsiteX576" fmla="*/ 725569 w 1809181"/>
                <a:gd name="connsiteY576" fmla="*/ 296594 h 2311974"/>
                <a:gd name="connsiteX577" fmla="*/ 713714 w 1809181"/>
                <a:gd name="connsiteY577" fmla="*/ 291732 h 2311974"/>
                <a:gd name="connsiteX578" fmla="*/ 704229 w 1809181"/>
                <a:gd name="connsiteY578" fmla="*/ 299025 h 2311974"/>
                <a:gd name="connsiteX579" fmla="*/ 692374 w 1809181"/>
                <a:gd name="connsiteY579" fmla="*/ 282007 h 2311974"/>
                <a:gd name="connsiteX580" fmla="*/ 706600 w 1809181"/>
                <a:gd name="connsiteY580" fmla="*/ 255265 h 2311974"/>
                <a:gd name="connsiteX581" fmla="*/ 713714 w 1809181"/>
                <a:gd name="connsiteY581" fmla="*/ 267421 h 2311974"/>
                <a:gd name="connsiteX582" fmla="*/ 732683 w 1809181"/>
                <a:gd name="connsiteY582" fmla="*/ 240679 h 2311974"/>
                <a:gd name="connsiteX583" fmla="*/ 742167 w 1809181"/>
                <a:gd name="connsiteY583" fmla="*/ 240679 h 2311974"/>
                <a:gd name="connsiteX584" fmla="*/ 742167 w 1809181"/>
                <a:gd name="connsiteY584" fmla="*/ 233385 h 2311974"/>
                <a:gd name="connsiteX585" fmla="*/ 720827 w 1809181"/>
                <a:gd name="connsiteY585" fmla="*/ 218799 h 2311974"/>
                <a:gd name="connsiteX586" fmla="*/ 727941 w 1809181"/>
                <a:gd name="connsiteY586" fmla="*/ 199350 h 2311974"/>
                <a:gd name="connsiteX587" fmla="*/ 754023 w 1809181"/>
                <a:gd name="connsiteY587" fmla="*/ 199350 h 2311974"/>
                <a:gd name="connsiteX588" fmla="*/ 761137 w 1809181"/>
                <a:gd name="connsiteY588" fmla="*/ 192057 h 2311974"/>
                <a:gd name="connsiteX589" fmla="*/ 732683 w 1809181"/>
                <a:gd name="connsiteY589" fmla="*/ 150728 h 2311974"/>
                <a:gd name="connsiteX590" fmla="*/ 742167 w 1809181"/>
                <a:gd name="connsiteY590" fmla="*/ 131279 h 2311974"/>
                <a:gd name="connsiteX591" fmla="*/ 775363 w 1809181"/>
                <a:gd name="connsiteY591" fmla="*/ 116693 h 2311974"/>
                <a:gd name="connsiteX592" fmla="*/ 780106 w 1809181"/>
                <a:gd name="connsiteY592" fmla="*/ 131279 h 2311974"/>
                <a:gd name="connsiteX593" fmla="*/ 801446 w 1809181"/>
                <a:gd name="connsiteY593" fmla="*/ 116693 h 2311974"/>
                <a:gd name="connsiteX594" fmla="*/ 796704 w 1809181"/>
                <a:gd name="connsiteY594" fmla="*/ 109399 h 2311974"/>
                <a:gd name="connsiteX595" fmla="*/ 813302 w 1809181"/>
                <a:gd name="connsiteY595" fmla="*/ 102106 h 2311974"/>
                <a:gd name="connsiteX596" fmla="*/ 813302 w 1809181"/>
                <a:gd name="connsiteY596" fmla="*/ 94813 h 2311974"/>
                <a:gd name="connsiteX597" fmla="*/ 822786 w 1809181"/>
                <a:gd name="connsiteY597" fmla="*/ 87519 h 2311974"/>
                <a:gd name="connsiteX598" fmla="*/ 808559 w 1809181"/>
                <a:gd name="connsiteY598" fmla="*/ 53484 h 2311974"/>
                <a:gd name="connsiteX599" fmla="*/ 806188 w 1809181"/>
                <a:gd name="connsiteY599" fmla="*/ 7293 h 2311974"/>
                <a:gd name="connsiteX600" fmla="*/ 848869 w 1809181"/>
                <a:gd name="connsiteY600" fmla="*/ 17018 h 2311974"/>
                <a:gd name="connsiteX601" fmla="*/ 870209 w 1809181"/>
                <a:gd name="connsiteY601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23712 w 1809181"/>
                <a:gd name="connsiteY417" fmla="*/ 1772271 h 2311974"/>
                <a:gd name="connsiteX418" fmla="*/ 23712 w 1809181"/>
                <a:gd name="connsiteY418" fmla="*/ 1750391 h 2311974"/>
                <a:gd name="connsiteX419" fmla="*/ 30825 w 1809181"/>
                <a:gd name="connsiteY419" fmla="*/ 1733373 h 2311974"/>
                <a:gd name="connsiteX420" fmla="*/ 30825 w 1809181"/>
                <a:gd name="connsiteY420" fmla="*/ 1723649 h 2311974"/>
                <a:gd name="connsiteX421" fmla="*/ 0 w 1809181"/>
                <a:gd name="connsiteY421" fmla="*/ 1684751 h 2311974"/>
                <a:gd name="connsiteX422" fmla="*/ 16598 w 1809181"/>
                <a:gd name="connsiteY422" fmla="*/ 1611818 h 2311974"/>
                <a:gd name="connsiteX423" fmla="*/ 23712 w 1809181"/>
                <a:gd name="connsiteY423" fmla="*/ 1611818 h 2311974"/>
                <a:gd name="connsiteX424" fmla="*/ 85361 w 1809181"/>
                <a:gd name="connsiteY424" fmla="*/ 1548610 h 2311974"/>
                <a:gd name="connsiteX425" fmla="*/ 107217 w 1809181"/>
                <a:gd name="connsiteY425" fmla="*/ 1572124 h 2311974"/>
                <a:gd name="connsiteX426" fmla="*/ 154124 w 1809181"/>
                <a:gd name="connsiteY426" fmla="*/ 1587507 h 2311974"/>
                <a:gd name="connsiteX427" fmla="*/ 173094 w 1809181"/>
                <a:gd name="connsiteY427" fmla="*/ 1553472 h 2311974"/>
                <a:gd name="connsiteX428" fmla="*/ 161238 w 1809181"/>
                <a:gd name="connsiteY428" fmla="*/ 1473246 h 2311974"/>
                <a:gd name="connsiteX429" fmla="*/ 168351 w 1809181"/>
                <a:gd name="connsiteY429" fmla="*/ 1478108 h 2311974"/>
                <a:gd name="connsiteX430" fmla="*/ 173094 w 1809181"/>
                <a:gd name="connsiteY430" fmla="*/ 1465952 h 2311974"/>
                <a:gd name="connsiteX431" fmla="*/ 180207 w 1809181"/>
                <a:gd name="connsiteY431" fmla="*/ 1470814 h 2311974"/>
                <a:gd name="connsiteX432" fmla="*/ 180207 w 1809181"/>
                <a:gd name="connsiteY432" fmla="*/ 1465952 h 2311974"/>
                <a:gd name="connsiteX433" fmla="*/ 194434 w 1809181"/>
                <a:gd name="connsiteY433" fmla="*/ 1465952 h 2311974"/>
                <a:gd name="connsiteX434" fmla="*/ 180207 w 1809181"/>
                <a:gd name="connsiteY434" fmla="*/ 1376002 h 2311974"/>
                <a:gd name="connsiteX435" fmla="*/ 161238 w 1809181"/>
                <a:gd name="connsiteY435" fmla="*/ 1380864 h 2311974"/>
                <a:gd name="connsiteX436" fmla="*/ 161238 w 1809181"/>
                <a:gd name="connsiteY436" fmla="*/ 1373571 h 2311974"/>
                <a:gd name="connsiteX437" fmla="*/ 135155 w 1809181"/>
                <a:gd name="connsiteY437" fmla="*/ 1373571 h 2311974"/>
                <a:gd name="connsiteX438" fmla="*/ 132784 w 1809181"/>
                <a:gd name="connsiteY438" fmla="*/ 1346829 h 2311974"/>
                <a:gd name="connsiteX439" fmla="*/ 132784 w 1809181"/>
                <a:gd name="connsiteY439" fmla="*/ 1334673 h 2311974"/>
                <a:gd name="connsiteX440" fmla="*/ 139898 w 1809181"/>
                <a:gd name="connsiteY440" fmla="*/ 1327380 h 2311974"/>
                <a:gd name="connsiteX441" fmla="*/ 135155 w 1809181"/>
                <a:gd name="connsiteY441" fmla="*/ 1305500 h 2311974"/>
                <a:gd name="connsiteX442" fmla="*/ 142269 w 1809181"/>
                <a:gd name="connsiteY442" fmla="*/ 1303069 h 2311974"/>
                <a:gd name="connsiteX443" fmla="*/ 139898 w 1809181"/>
                <a:gd name="connsiteY443" fmla="*/ 1298207 h 2311974"/>
                <a:gd name="connsiteX444" fmla="*/ 142269 w 1809181"/>
                <a:gd name="connsiteY444" fmla="*/ 1295775 h 2311974"/>
                <a:gd name="connsiteX445" fmla="*/ 149382 w 1809181"/>
                <a:gd name="connsiteY445" fmla="*/ 1295775 h 2311974"/>
                <a:gd name="connsiteX446" fmla="*/ 149382 w 1809181"/>
                <a:gd name="connsiteY446" fmla="*/ 1276327 h 2311974"/>
                <a:gd name="connsiteX447" fmla="*/ 142269 w 1809181"/>
                <a:gd name="connsiteY447" fmla="*/ 1276327 h 2311974"/>
                <a:gd name="connsiteX448" fmla="*/ 142269 w 1809181"/>
                <a:gd name="connsiteY448" fmla="*/ 1247154 h 2311974"/>
                <a:gd name="connsiteX449" fmla="*/ 154124 w 1809181"/>
                <a:gd name="connsiteY449" fmla="*/ 1242291 h 2311974"/>
                <a:gd name="connsiteX450" fmla="*/ 149382 w 1809181"/>
                <a:gd name="connsiteY450" fmla="*/ 1220411 h 2311974"/>
                <a:gd name="connsiteX451" fmla="*/ 180207 w 1809181"/>
                <a:gd name="connsiteY451" fmla="*/ 1215549 h 2311974"/>
                <a:gd name="connsiteX452" fmla="*/ 175465 w 1809181"/>
                <a:gd name="connsiteY452" fmla="*/ 1198532 h 2311974"/>
                <a:gd name="connsiteX453" fmla="*/ 161238 w 1809181"/>
                <a:gd name="connsiteY453" fmla="*/ 1193669 h 2311974"/>
                <a:gd name="connsiteX454" fmla="*/ 154124 w 1809181"/>
                <a:gd name="connsiteY454" fmla="*/ 1179083 h 2311974"/>
                <a:gd name="connsiteX455" fmla="*/ 132784 w 1809181"/>
                <a:gd name="connsiteY455" fmla="*/ 1179083 h 2311974"/>
                <a:gd name="connsiteX456" fmla="*/ 128042 w 1809181"/>
                <a:gd name="connsiteY456" fmla="*/ 1157203 h 2311974"/>
                <a:gd name="connsiteX457" fmla="*/ 118557 w 1809181"/>
                <a:gd name="connsiteY457" fmla="*/ 1157203 h 2311974"/>
                <a:gd name="connsiteX458" fmla="*/ 99588 w 1809181"/>
                <a:gd name="connsiteY458" fmla="*/ 1157203 h 2311974"/>
                <a:gd name="connsiteX459" fmla="*/ 94846 w 1809181"/>
                <a:gd name="connsiteY459" fmla="*/ 1132892 h 2311974"/>
                <a:gd name="connsiteX460" fmla="*/ 87732 w 1809181"/>
                <a:gd name="connsiteY460" fmla="*/ 1115874 h 2311974"/>
                <a:gd name="connsiteX461" fmla="*/ 85361 w 1809181"/>
                <a:gd name="connsiteY461" fmla="*/ 1084270 h 2311974"/>
                <a:gd name="connsiteX462" fmla="*/ 92475 w 1809181"/>
                <a:gd name="connsiteY462" fmla="*/ 1084270 h 2311974"/>
                <a:gd name="connsiteX463" fmla="*/ 94846 w 1809181"/>
                <a:gd name="connsiteY463" fmla="*/ 1074546 h 2311974"/>
                <a:gd name="connsiteX464" fmla="*/ 85361 w 1809181"/>
                <a:gd name="connsiteY464" fmla="*/ 1047803 h 2311974"/>
                <a:gd name="connsiteX465" fmla="*/ 80619 w 1809181"/>
                <a:gd name="connsiteY465" fmla="*/ 1025924 h 2311974"/>
                <a:gd name="connsiteX466" fmla="*/ 73506 w 1809181"/>
                <a:gd name="connsiteY466" fmla="*/ 1025924 h 2311974"/>
                <a:gd name="connsiteX467" fmla="*/ 71134 w 1809181"/>
                <a:gd name="connsiteY467" fmla="*/ 1021061 h 2311974"/>
                <a:gd name="connsiteX468" fmla="*/ 85361 w 1809181"/>
                <a:gd name="connsiteY468" fmla="*/ 999182 h 2311974"/>
                <a:gd name="connsiteX469" fmla="*/ 99588 w 1809181"/>
                <a:gd name="connsiteY469" fmla="*/ 1004044 h 2311974"/>
                <a:gd name="connsiteX470" fmla="*/ 101959 w 1809181"/>
                <a:gd name="connsiteY470" fmla="*/ 1011337 h 2311974"/>
                <a:gd name="connsiteX471" fmla="*/ 113815 w 1809181"/>
                <a:gd name="connsiteY471" fmla="*/ 1018630 h 2311974"/>
                <a:gd name="connsiteX472" fmla="*/ 132784 w 1809181"/>
                <a:gd name="connsiteY472" fmla="*/ 1018630 h 2311974"/>
                <a:gd name="connsiteX473" fmla="*/ 135155 w 1809181"/>
                <a:gd name="connsiteY473" fmla="*/ 1025924 h 2311974"/>
                <a:gd name="connsiteX474" fmla="*/ 147011 w 1809181"/>
                <a:gd name="connsiteY474" fmla="*/ 1021061 h 2311974"/>
                <a:gd name="connsiteX475" fmla="*/ 154124 w 1809181"/>
                <a:gd name="connsiteY475" fmla="*/ 1004044 h 2311974"/>
                <a:gd name="connsiteX476" fmla="*/ 208661 w 1809181"/>
                <a:gd name="connsiteY476" fmla="*/ 1006475 h 2311974"/>
                <a:gd name="connsiteX477" fmla="*/ 241857 w 1809181"/>
                <a:gd name="connsiteY477" fmla="*/ 1040510 h 2311974"/>
                <a:gd name="connsiteX478" fmla="*/ 244228 w 1809181"/>
                <a:gd name="connsiteY478" fmla="*/ 1028355 h 2311974"/>
                <a:gd name="connsiteX479" fmla="*/ 237114 w 1809181"/>
                <a:gd name="connsiteY479" fmla="*/ 1028355 h 2311974"/>
                <a:gd name="connsiteX480" fmla="*/ 234743 w 1809181"/>
                <a:gd name="connsiteY480" fmla="*/ 1021061 h 2311974"/>
                <a:gd name="connsiteX481" fmla="*/ 222888 w 1809181"/>
                <a:gd name="connsiteY481" fmla="*/ 1011337 h 2311974"/>
                <a:gd name="connsiteX482" fmla="*/ 227630 w 1809181"/>
                <a:gd name="connsiteY482" fmla="*/ 1004044 h 2311974"/>
                <a:gd name="connsiteX483" fmla="*/ 234743 w 1809181"/>
                <a:gd name="connsiteY483" fmla="*/ 1004044 h 2311974"/>
                <a:gd name="connsiteX484" fmla="*/ 237114 w 1809181"/>
                <a:gd name="connsiteY484" fmla="*/ 991888 h 2311974"/>
                <a:gd name="connsiteX485" fmla="*/ 256084 w 1809181"/>
                <a:gd name="connsiteY485" fmla="*/ 991888 h 2311974"/>
                <a:gd name="connsiteX486" fmla="*/ 258455 w 1809181"/>
                <a:gd name="connsiteY486" fmla="*/ 977302 h 2311974"/>
                <a:gd name="connsiteX487" fmla="*/ 265568 w 1809181"/>
                <a:gd name="connsiteY487" fmla="*/ 979733 h 2311974"/>
                <a:gd name="connsiteX488" fmla="*/ 275053 w 1809181"/>
                <a:gd name="connsiteY488" fmla="*/ 965146 h 2311974"/>
                <a:gd name="connsiteX489" fmla="*/ 296393 w 1809181"/>
                <a:gd name="connsiteY489" fmla="*/ 970008 h 2311974"/>
                <a:gd name="connsiteX490" fmla="*/ 296393 w 1809181"/>
                <a:gd name="connsiteY490" fmla="*/ 977302 h 2311974"/>
                <a:gd name="connsiteX491" fmla="*/ 317733 w 1809181"/>
                <a:gd name="connsiteY491" fmla="*/ 991888 h 2311974"/>
                <a:gd name="connsiteX492" fmla="*/ 317733 w 1809181"/>
                <a:gd name="connsiteY492" fmla="*/ 943266 h 2311974"/>
                <a:gd name="connsiteX493" fmla="*/ 329589 w 1809181"/>
                <a:gd name="connsiteY493" fmla="*/ 935973 h 2311974"/>
                <a:gd name="connsiteX494" fmla="*/ 336702 w 1809181"/>
                <a:gd name="connsiteY494" fmla="*/ 921386 h 2311974"/>
                <a:gd name="connsiteX495" fmla="*/ 353300 w 1809181"/>
                <a:gd name="connsiteY495" fmla="*/ 921386 h 2311974"/>
                <a:gd name="connsiteX496" fmla="*/ 358043 w 1809181"/>
                <a:gd name="connsiteY496" fmla="*/ 909231 h 2311974"/>
                <a:gd name="connsiteX497" fmla="*/ 386496 w 1809181"/>
                <a:gd name="connsiteY497" fmla="*/ 909231 h 2311974"/>
                <a:gd name="connsiteX498" fmla="*/ 386496 w 1809181"/>
                <a:gd name="connsiteY498" fmla="*/ 899507 h 2311974"/>
                <a:gd name="connsiteX499" fmla="*/ 374641 w 1809181"/>
                <a:gd name="connsiteY499" fmla="*/ 894644 h 2311974"/>
                <a:gd name="connsiteX500" fmla="*/ 384125 w 1809181"/>
                <a:gd name="connsiteY500" fmla="*/ 882489 h 2311974"/>
                <a:gd name="connsiteX501" fmla="*/ 367527 w 1809181"/>
                <a:gd name="connsiteY501" fmla="*/ 872764 h 2311974"/>
                <a:gd name="connsiteX502" fmla="*/ 374641 w 1809181"/>
                <a:gd name="connsiteY502" fmla="*/ 865471 h 2311974"/>
                <a:gd name="connsiteX503" fmla="*/ 379383 w 1809181"/>
                <a:gd name="connsiteY503" fmla="*/ 867902 h 2311974"/>
                <a:gd name="connsiteX504" fmla="*/ 384125 w 1809181"/>
                <a:gd name="connsiteY504" fmla="*/ 860609 h 2311974"/>
                <a:gd name="connsiteX505" fmla="*/ 379383 w 1809181"/>
                <a:gd name="connsiteY505" fmla="*/ 860609 h 2311974"/>
                <a:gd name="connsiteX506" fmla="*/ 391239 w 1809181"/>
                <a:gd name="connsiteY506" fmla="*/ 853316 h 2311974"/>
                <a:gd name="connsiteX507" fmla="*/ 393610 w 1809181"/>
                <a:gd name="connsiteY507" fmla="*/ 846022 h 2311974"/>
                <a:gd name="connsiteX508" fmla="*/ 400723 w 1809181"/>
                <a:gd name="connsiteY508" fmla="*/ 858178 h 2311974"/>
                <a:gd name="connsiteX509" fmla="*/ 407837 w 1809181"/>
                <a:gd name="connsiteY509" fmla="*/ 853316 h 2311974"/>
                <a:gd name="connsiteX510" fmla="*/ 407837 w 1809181"/>
                <a:gd name="connsiteY510" fmla="*/ 831436 h 2311974"/>
                <a:gd name="connsiteX511" fmla="*/ 414950 w 1809181"/>
                <a:gd name="connsiteY511" fmla="*/ 831436 h 2311974"/>
                <a:gd name="connsiteX512" fmla="*/ 414950 w 1809181"/>
                <a:gd name="connsiteY512" fmla="*/ 811987 h 2311974"/>
                <a:gd name="connsiteX513" fmla="*/ 422063 w 1809181"/>
                <a:gd name="connsiteY513" fmla="*/ 809556 h 2311974"/>
                <a:gd name="connsiteX514" fmla="*/ 429177 w 1809181"/>
                <a:gd name="connsiteY514" fmla="*/ 802263 h 2311974"/>
                <a:gd name="connsiteX515" fmla="*/ 445775 w 1809181"/>
                <a:gd name="connsiteY515" fmla="*/ 804694 h 2311974"/>
                <a:gd name="connsiteX516" fmla="*/ 445775 w 1809181"/>
                <a:gd name="connsiteY516" fmla="*/ 809556 h 2311974"/>
                <a:gd name="connsiteX517" fmla="*/ 452888 w 1809181"/>
                <a:gd name="connsiteY517" fmla="*/ 804694 h 2311974"/>
                <a:gd name="connsiteX518" fmla="*/ 460002 w 1809181"/>
                <a:gd name="connsiteY518" fmla="*/ 804694 h 2311974"/>
                <a:gd name="connsiteX519" fmla="*/ 460002 w 1809181"/>
                <a:gd name="connsiteY519" fmla="*/ 802263 h 2311974"/>
                <a:gd name="connsiteX520" fmla="*/ 474229 w 1809181"/>
                <a:gd name="connsiteY520" fmla="*/ 797400 h 2311974"/>
                <a:gd name="connsiteX521" fmla="*/ 469486 w 1809181"/>
                <a:gd name="connsiteY521" fmla="*/ 777952 h 2311974"/>
                <a:gd name="connsiteX522" fmla="*/ 462373 w 1809181"/>
                <a:gd name="connsiteY522" fmla="*/ 770658 h 2311974"/>
                <a:gd name="connsiteX523" fmla="*/ 467115 w 1809181"/>
                <a:gd name="connsiteY523" fmla="*/ 768227 h 2311974"/>
                <a:gd name="connsiteX524" fmla="*/ 493198 w 1809181"/>
                <a:gd name="connsiteY524" fmla="*/ 763365 h 2311974"/>
                <a:gd name="connsiteX525" fmla="*/ 535878 w 1809181"/>
                <a:gd name="connsiteY525" fmla="*/ 741485 h 2311974"/>
                <a:gd name="connsiteX526" fmla="*/ 524023 w 1809181"/>
                <a:gd name="connsiteY526" fmla="*/ 726899 h 2311974"/>
                <a:gd name="connsiteX527" fmla="*/ 469486 w 1809181"/>
                <a:gd name="connsiteY527" fmla="*/ 705019 h 2311974"/>
                <a:gd name="connsiteX528" fmla="*/ 493198 w 1809181"/>
                <a:gd name="connsiteY528" fmla="*/ 680708 h 2311974"/>
                <a:gd name="connsiteX529" fmla="*/ 500311 w 1809181"/>
                <a:gd name="connsiteY529" fmla="*/ 673414 h 2311974"/>
                <a:gd name="connsiteX530" fmla="*/ 528765 w 1809181"/>
                <a:gd name="connsiteY530" fmla="*/ 670983 h 2311974"/>
                <a:gd name="connsiteX531" fmla="*/ 616497 w 1809181"/>
                <a:gd name="connsiteY531" fmla="*/ 692863 h 2311974"/>
                <a:gd name="connsiteX532" fmla="*/ 630724 w 1809181"/>
                <a:gd name="connsiteY532" fmla="*/ 688001 h 2311974"/>
                <a:gd name="connsiteX533" fmla="*/ 630724 w 1809181"/>
                <a:gd name="connsiteY533" fmla="*/ 695294 h 2311974"/>
                <a:gd name="connsiteX534" fmla="*/ 640208 w 1809181"/>
                <a:gd name="connsiteY534" fmla="*/ 695294 h 2311974"/>
                <a:gd name="connsiteX535" fmla="*/ 644951 w 1809181"/>
                <a:gd name="connsiteY535" fmla="*/ 678277 h 2311974"/>
                <a:gd name="connsiteX536" fmla="*/ 652064 w 1809181"/>
                <a:gd name="connsiteY536" fmla="*/ 666121 h 2311974"/>
                <a:gd name="connsiteX537" fmla="*/ 663920 w 1809181"/>
                <a:gd name="connsiteY537" fmla="*/ 688001 h 2311974"/>
                <a:gd name="connsiteX538" fmla="*/ 671033 w 1809181"/>
                <a:gd name="connsiteY538" fmla="*/ 685570 h 2311974"/>
                <a:gd name="connsiteX539" fmla="*/ 685260 w 1809181"/>
                <a:gd name="connsiteY539" fmla="*/ 700156 h 2311974"/>
                <a:gd name="connsiteX540" fmla="*/ 685260 w 1809181"/>
                <a:gd name="connsiteY540" fmla="*/ 700156 h 2311974"/>
                <a:gd name="connsiteX541" fmla="*/ 671033 w 1809181"/>
                <a:gd name="connsiteY541" fmla="*/ 685570 h 2311974"/>
                <a:gd name="connsiteX542" fmla="*/ 663920 w 1809181"/>
                <a:gd name="connsiteY542" fmla="*/ 688001 h 2311974"/>
                <a:gd name="connsiteX543" fmla="*/ 652064 w 1809181"/>
                <a:gd name="connsiteY543" fmla="*/ 666121 h 2311974"/>
                <a:gd name="connsiteX544" fmla="*/ 652064 w 1809181"/>
                <a:gd name="connsiteY544" fmla="*/ 658827 h 2311974"/>
                <a:gd name="connsiteX545" fmla="*/ 673404 w 1809181"/>
                <a:gd name="connsiteY545" fmla="*/ 646672 h 2311974"/>
                <a:gd name="connsiteX546" fmla="*/ 666291 w 1809181"/>
                <a:gd name="connsiteY546" fmla="*/ 639379 h 2311974"/>
                <a:gd name="connsiteX547" fmla="*/ 697116 w 1809181"/>
                <a:gd name="connsiteY547" fmla="*/ 629654 h 2311974"/>
                <a:gd name="connsiteX548" fmla="*/ 692374 w 1809181"/>
                <a:gd name="connsiteY548" fmla="*/ 615068 h 2311974"/>
                <a:gd name="connsiteX549" fmla="*/ 659178 w 1809181"/>
                <a:gd name="connsiteY549" fmla="*/ 610205 h 2311974"/>
                <a:gd name="connsiteX550" fmla="*/ 656806 w 1809181"/>
                <a:gd name="connsiteY550" fmla="*/ 595619 h 2311974"/>
                <a:gd name="connsiteX551" fmla="*/ 666291 w 1809181"/>
                <a:gd name="connsiteY551" fmla="*/ 534841 h 2311974"/>
                <a:gd name="connsiteX552" fmla="*/ 656806 w 1809181"/>
                <a:gd name="connsiteY552" fmla="*/ 525117 h 2311974"/>
                <a:gd name="connsiteX553" fmla="*/ 656806 w 1809181"/>
                <a:gd name="connsiteY553" fmla="*/ 503237 h 2311974"/>
                <a:gd name="connsiteX554" fmla="*/ 640208 w 1809181"/>
                <a:gd name="connsiteY554" fmla="*/ 503237 h 2311974"/>
                <a:gd name="connsiteX555" fmla="*/ 644951 w 1809181"/>
                <a:gd name="connsiteY555" fmla="*/ 471633 h 2311974"/>
                <a:gd name="connsiteX556" fmla="*/ 637837 w 1809181"/>
                <a:gd name="connsiteY556" fmla="*/ 464340 h 2311974"/>
                <a:gd name="connsiteX557" fmla="*/ 640208 w 1809181"/>
                <a:gd name="connsiteY557" fmla="*/ 444891 h 2311974"/>
                <a:gd name="connsiteX558" fmla="*/ 659178 w 1809181"/>
                <a:gd name="connsiteY558" fmla="*/ 444891 h 2311974"/>
                <a:gd name="connsiteX559" fmla="*/ 678147 w 1809181"/>
                <a:gd name="connsiteY559" fmla="*/ 430304 h 2311974"/>
                <a:gd name="connsiteX560" fmla="*/ 680518 w 1809181"/>
                <a:gd name="connsiteY560" fmla="*/ 427873 h 2311974"/>
                <a:gd name="connsiteX561" fmla="*/ 659178 w 1809181"/>
                <a:gd name="connsiteY561" fmla="*/ 423011 h 2311974"/>
                <a:gd name="connsiteX562" fmla="*/ 666291 w 1809181"/>
                <a:gd name="connsiteY562" fmla="*/ 405993 h 2311974"/>
                <a:gd name="connsiteX563" fmla="*/ 692374 w 1809181"/>
                <a:gd name="connsiteY563" fmla="*/ 408424 h 2311974"/>
                <a:gd name="connsiteX564" fmla="*/ 687631 w 1809181"/>
                <a:gd name="connsiteY564" fmla="*/ 388975 h 2311974"/>
                <a:gd name="connsiteX565" fmla="*/ 687631 w 1809181"/>
                <a:gd name="connsiteY565" fmla="*/ 374389 h 2311974"/>
                <a:gd name="connsiteX566" fmla="*/ 704229 w 1809181"/>
                <a:gd name="connsiteY566" fmla="*/ 374389 h 2311974"/>
                <a:gd name="connsiteX567" fmla="*/ 706600 w 1809181"/>
                <a:gd name="connsiteY567" fmla="*/ 367096 h 2311974"/>
                <a:gd name="connsiteX568" fmla="*/ 713714 w 1809181"/>
                <a:gd name="connsiteY568" fmla="*/ 364665 h 2311974"/>
                <a:gd name="connsiteX569" fmla="*/ 711343 w 1809181"/>
                <a:gd name="connsiteY569" fmla="*/ 347647 h 2311974"/>
                <a:gd name="connsiteX570" fmla="*/ 739796 w 1809181"/>
                <a:gd name="connsiteY570" fmla="*/ 337922 h 2311974"/>
                <a:gd name="connsiteX571" fmla="*/ 727941 w 1809181"/>
                <a:gd name="connsiteY571" fmla="*/ 333060 h 2311974"/>
                <a:gd name="connsiteX572" fmla="*/ 725569 w 1809181"/>
                <a:gd name="connsiteY572" fmla="*/ 311180 h 2311974"/>
                <a:gd name="connsiteX573" fmla="*/ 718456 w 1809181"/>
                <a:gd name="connsiteY573" fmla="*/ 308749 h 2311974"/>
                <a:gd name="connsiteX574" fmla="*/ 725569 w 1809181"/>
                <a:gd name="connsiteY574" fmla="*/ 299025 h 2311974"/>
                <a:gd name="connsiteX575" fmla="*/ 725569 w 1809181"/>
                <a:gd name="connsiteY575" fmla="*/ 296594 h 2311974"/>
                <a:gd name="connsiteX576" fmla="*/ 713714 w 1809181"/>
                <a:gd name="connsiteY576" fmla="*/ 291732 h 2311974"/>
                <a:gd name="connsiteX577" fmla="*/ 704229 w 1809181"/>
                <a:gd name="connsiteY577" fmla="*/ 299025 h 2311974"/>
                <a:gd name="connsiteX578" fmla="*/ 692374 w 1809181"/>
                <a:gd name="connsiteY578" fmla="*/ 282007 h 2311974"/>
                <a:gd name="connsiteX579" fmla="*/ 706600 w 1809181"/>
                <a:gd name="connsiteY579" fmla="*/ 255265 h 2311974"/>
                <a:gd name="connsiteX580" fmla="*/ 713714 w 1809181"/>
                <a:gd name="connsiteY580" fmla="*/ 267421 h 2311974"/>
                <a:gd name="connsiteX581" fmla="*/ 732683 w 1809181"/>
                <a:gd name="connsiteY581" fmla="*/ 240679 h 2311974"/>
                <a:gd name="connsiteX582" fmla="*/ 742167 w 1809181"/>
                <a:gd name="connsiteY582" fmla="*/ 240679 h 2311974"/>
                <a:gd name="connsiteX583" fmla="*/ 742167 w 1809181"/>
                <a:gd name="connsiteY583" fmla="*/ 233385 h 2311974"/>
                <a:gd name="connsiteX584" fmla="*/ 720827 w 1809181"/>
                <a:gd name="connsiteY584" fmla="*/ 218799 h 2311974"/>
                <a:gd name="connsiteX585" fmla="*/ 727941 w 1809181"/>
                <a:gd name="connsiteY585" fmla="*/ 199350 h 2311974"/>
                <a:gd name="connsiteX586" fmla="*/ 754023 w 1809181"/>
                <a:gd name="connsiteY586" fmla="*/ 199350 h 2311974"/>
                <a:gd name="connsiteX587" fmla="*/ 761137 w 1809181"/>
                <a:gd name="connsiteY587" fmla="*/ 192057 h 2311974"/>
                <a:gd name="connsiteX588" fmla="*/ 732683 w 1809181"/>
                <a:gd name="connsiteY588" fmla="*/ 150728 h 2311974"/>
                <a:gd name="connsiteX589" fmla="*/ 742167 w 1809181"/>
                <a:gd name="connsiteY589" fmla="*/ 131279 h 2311974"/>
                <a:gd name="connsiteX590" fmla="*/ 775363 w 1809181"/>
                <a:gd name="connsiteY590" fmla="*/ 116693 h 2311974"/>
                <a:gd name="connsiteX591" fmla="*/ 780106 w 1809181"/>
                <a:gd name="connsiteY591" fmla="*/ 131279 h 2311974"/>
                <a:gd name="connsiteX592" fmla="*/ 801446 w 1809181"/>
                <a:gd name="connsiteY592" fmla="*/ 116693 h 2311974"/>
                <a:gd name="connsiteX593" fmla="*/ 796704 w 1809181"/>
                <a:gd name="connsiteY593" fmla="*/ 109399 h 2311974"/>
                <a:gd name="connsiteX594" fmla="*/ 813302 w 1809181"/>
                <a:gd name="connsiteY594" fmla="*/ 102106 h 2311974"/>
                <a:gd name="connsiteX595" fmla="*/ 813302 w 1809181"/>
                <a:gd name="connsiteY595" fmla="*/ 94813 h 2311974"/>
                <a:gd name="connsiteX596" fmla="*/ 822786 w 1809181"/>
                <a:gd name="connsiteY596" fmla="*/ 87519 h 2311974"/>
                <a:gd name="connsiteX597" fmla="*/ 808559 w 1809181"/>
                <a:gd name="connsiteY597" fmla="*/ 53484 h 2311974"/>
                <a:gd name="connsiteX598" fmla="*/ 806188 w 1809181"/>
                <a:gd name="connsiteY598" fmla="*/ 7293 h 2311974"/>
                <a:gd name="connsiteX599" fmla="*/ 848869 w 1809181"/>
                <a:gd name="connsiteY599" fmla="*/ 17018 h 2311974"/>
                <a:gd name="connsiteX600" fmla="*/ 870209 w 1809181"/>
                <a:gd name="connsiteY600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23712 w 1809181"/>
                <a:gd name="connsiteY417" fmla="*/ 1772271 h 2311974"/>
                <a:gd name="connsiteX418" fmla="*/ 23712 w 1809181"/>
                <a:gd name="connsiteY418" fmla="*/ 1750391 h 2311974"/>
                <a:gd name="connsiteX419" fmla="*/ 30825 w 1809181"/>
                <a:gd name="connsiteY419" fmla="*/ 1733373 h 2311974"/>
                <a:gd name="connsiteX420" fmla="*/ 533745 w 1809181"/>
                <a:gd name="connsiteY420" fmla="*/ 1636019 h 2311974"/>
                <a:gd name="connsiteX421" fmla="*/ 0 w 1809181"/>
                <a:gd name="connsiteY421" fmla="*/ 1684751 h 2311974"/>
                <a:gd name="connsiteX422" fmla="*/ 16598 w 1809181"/>
                <a:gd name="connsiteY422" fmla="*/ 1611818 h 2311974"/>
                <a:gd name="connsiteX423" fmla="*/ 23712 w 1809181"/>
                <a:gd name="connsiteY423" fmla="*/ 1611818 h 2311974"/>
                <a:gd name="connsiteX424" fmla="*/ 85361 w 1809181"/>
                <a:gd name="connsiteY424" fmla="*/ 1548610 h 2311974"/>
                <a:gd name="connsiteX425" fmla="*/ 107217 w 1809181"/>
                <a:gd name="connsiteY425" fmla="*/ 1572124 h 2311974"/>
                <a:gd name="connsiteX426" fmla="*/ 154124 w 1809181"/>
                <a:gd name="connsiteY426" fmla="*/ 1587507 h 2311974"/>
                <a:gd name="connsiteX427" fmla="*/ 173094 w 1809181"/>
                <a:gd name="connsiteY427" fmla="*/ 1553472 h 2311974"/>
                <a:gd name="connsiteX428" fmla="*/ 161238 w 1809181"/>
                <a:gd name="connsiteY428" fmla="*/ 1473246 h 2311974"/>
                <a:gd name="connsiteX429" fmla="*/ 168351 w 1809181"/>
                <a:gd name="connsiteY429" fmla="*/ 1478108 h 2311974"/>
                <a:gd name="connsiteX430" fmla="*/ 173094 w 1809181"/>
                <a:gd name="connsiteY430" fmla="*/ 1465952 h 2311974"/>
                <a:gd name="connsiteX431" fmla="*/ 180207 w 1809181"/>
                <a:gd name="connsiteY431" fmla="*/ 1470814 h 2311974"/>
                <a:gd name="connsiteX432" fmla="*/ 180207 w 1809181"/>
                <a:gd name="connsiteY432" fmla="*/ 1465952 h 2311974"/>
                <a:gd name="connsiteX433" fmla="*/ 194434 w 1809181"/>
                <a:gd name="connsiteY433" fmla="*/ 1465952 h 2311974"/>
                <a:gd name="connsiteX434" fmla="*/ 180207 w 1809181"/>
                <a:gd name="connsiteY434" fmla="*/ 1376002 h 2311974"/>
                <a:gd name="connsiteX435" fmla="*/ 161238 w 1809181"/>
                <a:gd name="connsiteY435" fmla="*/ 1380864 h 2311974"/>
                <a:gd name="connsiteX436" fmla="*/ 161238 w 1809181"/>
                <a:gd name="connsiteY436" fmla="*/ 1373571 h 2311974"/>
                <a:gd name="connsiteX437" fmla="*/ 135155 w 1809181"/>
                <a:gd name="connsiteY437" fmla="*/ 1373571 h 2311974"/>
                <a:gd name="connsiteX438" fmla="*/ 132784 w 1809181"/>
                <a:gd name="connsiteY438" fmla="*/ 1346829 h 2311974"/>
                <a:gd name="connsiteX439" fmla="*/ 132784 w 1809181"/>
                <a:gd name="connsiteY439" fmla="*/ 1334673 h 2311974"/>
                <a:gd name="connsiteX440" fmla="*/ 139898 w 1809181"/>
                <a:gd name="connsiteY440" fmla="*/ 1327380 h 2311974"/>
                <a:gd name="connsiteX441" fmla="*/ 135155 w 1809181"/>
                <a:gd name="connsiteY441" fmla="*/ 1305500 h 2311974"/>
                <a:gd name="connsiteX442" fmla="*/ 142269 w 1809181"/>
                <a:gd name="connsiteY442" fmla="*/ 1303069 h 2311974"/>
                <a:gd name="connsiteX443" fmla="*/ 139898 w 1809181"/>
                <a:gd name="connsiteY443" fmla="*/ 1298207 h 2311974"/>
                <a:gd name="connsiteX444" fmla="*/ 142269 w 1809181"/>
                <a:gd name="connsiteY444" fmla="*/ 1295775 h 2311974"/>
                <a:gd name="connsiteX445" fmla="*/ 149382 w 1809181"/>
                <a:gd name="connsiteY445" fmla="*/ 1295775 h 2311974"/>
                <a:gd name="connsiteX446" fmla="*/ 149382 w 1809181"/>
                <a:gd name="connsiteY446" fmla="*/ 1276327 h 2311974"/>
                <a:gd name="connsiteX447" fmla="*/ 142269 w 1809181"/>
                <a:gd name="connsiteY447" fmla="*/ 1276327 h 2311974"/>
                <a:gd name="connsiteX448" fmla="*/ 142269 w 1809181"/>
                <a:gd name="connsiteY448" fmla="*/ 1247154 h 2311974"/>
                <a:gd name="connsiteX449" fmla="*/ 154124 w 1809181"/>
                <a:gd name="connsiteY449" fmla="*/ 1242291 h 2311974"/>
                <a:gd name="connsiteX450" fmla="*/ 149382 w 1809181"/>
                <a:gd name="connsiteY450" fmla="*/ 1220411 h 2311974"/>
                <a:gd name="connsiteX451" fmla="*/ 180207 w 1809181"/>
                <a:gd name="connsiteY451" fmla="*/ 1215549 h 2311974"/>
                <a:gd name="connsiteX452" fmla="*/ 175465 w 1809181"/>
                <a:gd name="connsiteY452" fmla="*/ 1198532 h 2311974"/>
                <a:gd name="connsiteX453" fmla="*/ 161238 w 1809181"/>
                <a:gd name="connsiteY453" fmla="*/ 1193669 h 2311974"/>
                <a:gd name="connsiteX454" fmla="*/ 154124 w 1809181"/>
                <a:gd name="connsiteY454" fmla="*/ 1179083 h 2311974"/>
                <a:gd name="connsiteX455" fmla="*/ 132784 w 1809181"/>
                <a:gd name="connsiteY455" fmla="*/ 1179083 h 2311974"/>
                <a:gd name="connsiteX456" fmla="*/ 128042 w 1809181"/>
                <a:gd name="connsiteY456" fmla="*/ 1157203 h 2311974"/>
                <a:gd name="connsiteX457" fmla="*/ 118557 w 1809181"/>
                <a:gd name="connsiteY457" fmla="*/ 1157203 h 2311974"/>
                <a:gd name="connsiteX458" fmla="*/ 99588 w 1809181"/>
                <a:gd name="connsiteY458" fmla="*/ 1157203 h 2311974"/>
                <a:gd name="connsiteX459" fmla="*/ 94846 w 1809181"/>
                <a:gd name="connsiteY459" fmla="*/ 1132892 h 2311974"/>
                <a:gd name="connsiteX460" fmla="*/ 87732 w 1809181"/>
                <a:gd name="connsiteY460" fmla="*/ 1115874 h 2311974"/>
                <a:gd name="connsiteX461" fmla="*/ 85361 w 1809181"/>
                <a:gd name="connsiteY461" fmla="*/ 1084270 h 2311974"/>
                <a:gd name="connsiteX462" fmla="*/ 92475 w 1809181"/>
                <a:gd name="connsiteY462" fmla="*/ 1084270 h 2311974"/>
                <a:gd name="connsiteX463" fmla="*/ 94846 w 1809181"/>
                <a:gd name="connsiteY463" fmla="*/ 1074546 h 2311974"/>
                <a:gd name="connsiteX464" fmla="*/ 85361 w 1809181"/>
                <a:gd name="connsiteY464" fmla="*/ 1047803 h 2311974"/>
                <a:gd name="connsiteX465" fmla="*/ 80619 w 1809181"/>
                <a:gd name="connsiteY465" fmla="*/ 1025924 h 2311974"/>
                <a:gd name="connsiteX466" fmla="*/ 73506 w 1809181"/>
                <a:gd name="connsiteY466" fmla="*/ 1025924 h 2311974"/>
                <a:gd name="connsiteX467" fmla="*/ 71134 w 1809181"/>
                <a:gd name="connsiteY467" fmla="*/ 1021061 h 2311974"/>
                <a:gd name="connsiteX468" fmla="*/ 85361 w 1809181"/>
                <a:gd name="connsiteY468" fmla="*/ 999182 h 2311974"/>
                <a:gd name="connsiteX469" fmla="*/ 99588 w 1809181"/>
                <a:gd name="connsiteY469" fmla="*/ 1004044 h 2311974"/>
                <a:gd name="connsiteX470" fmla="*/ 101959 w 1809181"/>
                <a:gd name="connsiteY470" fmla="*/ 1011337 h 2311974"/>
                <a:gd name="connsiteX471" fmla="*/ 113815 w 1809181"/>
                <a:gd name="connsiteY471" fmla="*/ 1018630 h 2311974"/>
                <a:gd name="connsiteX472" fmla="*/ 132784 w 1809181"/>
                <a:gd name="connsiteY472" fmla="*/ 1018630 h 2311974"/>
                <a:gd name="connsiteX473" fmla="*/ 135155 w 1809181"/>
                <a:gd name="connsiteY473" fmla="*/ 1025924 h 2311974"/>
                <a:gd name="connsiteX474" fmla="*/ 147011 w 1809181"/>
                <a:gd name="connsiteY474" fmla="*/ 1021061 h 2311974"/>
                <a:gd name="connsiteX475" fmla="*/ 154124 w 1809181"/>
                <a:gd name="connsiteY475" fmla="*/ 1004044 h 2311974"/>
                <a:gd name="connsiteX476" fmla="*/ 208661 w 1809181"/>
                <a:gd name="connsiteY476" fmla="*/ 1006475 h 2311974"/>
                <a:gd name="connsiteX477" fmla="*/ 241857 w 1809181"/>
                <a:gd name="connsiteY477" fmla="*/ 1040510 h 2311974"/>
                <a:gd name="connsiteX478" fmla="*/ 244228 w 1809181"/>
                <a:gd name="connsiteY478" fmla="*/ 1028355 h 2311974"/>
                <a:gd name="connsiteX479" fmla="*/ 237114 w 1809181"/>
                <a:gd name="connsiteY479" fmla="*/ 1028355 h 2311974"/>
                <a:gd name="connsiteX480" fmla="*/ 234743 w 1809181"/>
                <a:gd name="connsiteY480" fmla="*/ 1021061 h 2311974"/>
                <a:gd name="connsiteX481" fmla="*/ 222888 w 1809181"/>
                <a:gd name="connsiteY481" fmla="*/ 1011337 h 2311974"/>
                <a:gd name="connsiteX482" fmla="*/ 227630 w 1809181"/>
                <a:gd name="connsiteY482" fmla="*/ 1004044 h 2311974"/>
                <a:gd name="connsiteX483" fmla="*/ 234743 w 1809181"/>
                <a:gd name="connsiteY483" fmla="*/ 1004044 h 2311974"/>
                <a:gd name="connsiteX484" fmla="*/ 237114 w 1809181"/>
                <a:gd name="connsiteY484" fmla="*/ 991888 h 2311974"/>
                <a:gd name="connsiteX485" fmla="*/ 256084 w 1809181"/>
                <a:gd name="connsiteY485" fmla="*/ 991888 h 2311974"/>
                <a:gd name="connsiteX486" fmla="*/ 258455 w 1809181"/>
                <a:gd name="connsiteY486" fmla="*/ 977302 h 2311974"/>
                <a:gd name="connsiteX487" fmla="*/ 265568 w 1809181"/>
                <a:gd name="connsiteY487" fmla="*/ 979733 h 2311974"/>
                <a:gd name="connsiteX488" fmla="*/ 275053 w 1809181"/>
                <a:gd name="connsiteY488" fmla="*/ 965146 h 2311974"/>
                <a:gd name="connsiteX489" fmla="*/ 296393 w 1809181"/>
                <a:gd name="connsiteY489" fmla="*/ 970008 h 2311974"/>
                <a:gd name="connsiteX490" fmla="*/ 296393 w 1809181"/>
                <a:gd name="connsiteY490" fmla="*/ 977302 h 2311974"/>
                <a:gd name="connsiteX491" fmla="*/ 317733 w 1809181"/>
                <a:gd name="connsiteY491" fmla="*/ 991888 h 2311974"/>
                <a:gd name="connsiteX492" fmla="*/ 317733 w 1809181"/>
                <a:gd name="connsiteY492" fmla="*/ 943266 h 2311974"/>
                <a:gd name="connsiteX493" fmla="*/ 329589 w 1809181"/>
                <a:gd name="connsiteY493" fmla="*/ 935973 h 2311974"/>
                <a:gd name="connsiteX494" fmla="*/ 336702 w 1809181"/>
                <a:gd name="connsiteY494" fmla="*/ 921386 h 2311974"/>
                <a:gd name="connsiteX495" fmla="*/ 353300 w 1809181"/>
                <a:gd name="connsiteY495" fmla="*/ 921386 h 2311974"/>
                <a:gd name="connsiteX496" fmla="*/ 358043 w 1809181"/>
                <a:gd name="connsiteY496" fmla="*/ 909231 h 2311974"/>
                <a:gd name="connsiteX497" fmla="*/ 386496 w 1809181"/>
                <a:gd name="connsiteY497" fmla="*/ 909231 h 2311974"/>
                <a:gd name="connsiteX498" fmla="*/ 386496 w 1809181"/>
                <a:gd name="connsiteY498" fmla="*/ 899507 h 2311974"/>
                <a:gd name="connsiteX499" fmla="*/ 374641 w 1809181"/>
                <a:gd name="connsiteY499" fmla="*/ 894644 h 2311974"/>
                <a:gd name="connsiteX500" fmla="*/ 384125 w 1809181"/>
                <a:gd name="connsiteY500" fmla="*/ 882489 h 2311974"/>
                <a:gd name="connsiteX501" fmla="*/ 367527 w 1809181"/>
                <a:gd name="connsiteY501" fmla="*/ 872764 h 2311974"/>
                <a:gd name="connsiteX502" fmla="*/ 374641 w 1809181"/>
                <a:gd name="connsiteY502" fmla="*/ 865471 h 2311974"/>
                <a:gd name="connsiteX503" fmla="*/ 379383 w 1809181"/>
                <a:gd name="connsiteY503" fmla="*/ 867902 h 2311974"/>
                <a:gd name="connsiteX504" fmla="*/ 384125 w 1809181"/>
                <a:gd name="connsiteY504" fmla="*/ 860609 h 2311974"/>
                <a:gd name="connsiteX505" fmla="*/ 379383 w 1809181"/>
                <a:gd name="connsiteY505" fmla="*/ 860609 h 2311974"/>
                <a:gd name="connsiteX506" fmla="*/ 391239 w 1809181"/>
                <a:gd name="connsiteY506" fmla="*/ 853316 h 2311974"/>
                <a:gd name="connsiteX507" fmla="*/ 393610 w 1809181"/>
                <a:gd name="connsiteY507" fmla="*/ 846022 h 2311974"/>
                <a:gd name="connsiteX508" fmla="*/ 400723 w 1809181"/>
                <a:gd name="connsiteY508" fmla="*/ 858178 h 2311974"/>
                <a:gd name="connsiteX509" fmla="*/ 407837 w 1809181"/>
                <a:gd name="connsiteY509" fmla="*/ 853316 h 2311974"/>
                <a:gd name="connsiteX510" fmla="*/ 407837 w 1809181"/>
                <a:gd name="connsiteY510" fmla="*/ 831436 h 2311974"/>
                <a:gd name="connsiteX511" fmla="*/ 414950 w 1809181"/>
                <a:gd name="connsiteY511" fmla="*/ 831436 h 2311974"/>
                <a:gd name="connsiteX512" fmla="*/ 414950 w 1809181"/>
                <a:gd name="connsiteY512" fmla="*/ 811987 h 2311974"/>
                <a:gd name="connsiteX513" fmla="*/ 422063 w 1809181"/>
                <a:gd name="connsiteY513" fmla="*/ 809556 h 2311974"/>
                <a:gd name="connsiteX514" fmla="*/ 429177 w 1809181"/>
                <a:gd name="connsiteY514" fmla="*/ 802263 h 2311974"/>
                <a:gd name="connsiteX515" fmla="*/ 445775 w 1809181"/>
                <a:gd name="connsiteY515" fmla="*/ 804694 h 2311974"/>
                <a:gd name="connsiteX516" fmla="*/ 445775 w 1809181"/>
                <a:gd name="connsiteY516" fmla="*/ 809556 h 2311974"/>
                <a:gd name="connsiteX517" fmla="*/ 452888 w 1809181"/>
                <a:gd name="connsiteY517" fmla="*/ 804694 h 2311974"/>
                <a:gd name="connsiteX518" fmla="*/ 460002 w 1809181"/>
                <a:gd name="connsiteY518" fmla="*/ 804694 h 2311974"/>
                <a:gd name="connsiteX519" fmla="*/ 460002 w 1809181"/>
                <a:gd name="connsiteY519" fmla="*/ 802263 h 2311974"/>
                <a:gd name="connsiteX520" fmla="*/ 474229 w 1809181"/>
                <a:gd name="connsiteY520" fmla="*/ 797400 h 2311974"/>
                <a:gd name="connsiteX521" fmla="*/ 469486 w 1809181"/>
                <a:gd name="connsiteY521" fmla="*/ 777952 h 2311974"/>
                <a:gd name="connsiteX522" fmla="*/ 462373 w 1809181"/>
                <a:gd name="connsiteY522" fmla="*/ 770658 h 2311974"/>
                <a:gd name="connsiteX523" fmla="*/ 467115 w 1809181"/>
                <a:gd name="connsiteY523" fmla="*/ 768227 h 2311974"/>
                <a:gd name="connsiteX524" fmla="*/ 493198 w 1809181"/>
                <a:gd name="connsiteY524" fmla="*/ 763365 h 2311974"/>
                <a:gd name="connsiteX525" fmla="*/ 535878 w 1809181"/>
                <a:gd name="connsiteY525" fmla="*/ 741485 h 2311974"/>
                <a:gd name="connsiteX526" fmla="*/ 524023 w 1809181"/>
                <a:gd name="connsiteY526" fmla="*/ 726899 h 2311974"/>
                <a:gd name="connsiteX527" fmla="*/ 469486 w 1809181"/>
                <a:gd name="connsiteY527" fmla="*/ 705019 h 2311974"/>
                <a:gd name="connsiteX528" fmla="*/ 493198 w 1809181"/>
                <a:gd name="connsiteY528" fmla="*/ 680708 h 2311974"/>
                <a:gd name="connsiteX529" fmla="*/ 500311 w 1809181"/>
                <a:gd name="connsiteY529" fmla="*/ 673414 h 2311974"/>
                <a:gd name="connsiteX530" fmla="*/ 528765 w 1809181"/>
                <a:gd name="connsiteY530" fmla="*/ 670983 h 2311974"/>
                <a:gd name="connsiteX531" fmla="*/ 616497 w 1809181"/>
                <a:gd name="connsiteY531" fmla="*/ 692863 h 2311974"/>
                <a:gd name="connsiteX532" fmla="*/ 630724 w 1809181"/>
                <a:gd name="connsiteY532" fmla="*/ 688001 h 2311974"/>
                <a:gd name="connsiteX533" fmla="*/ 630724 w 1809181"/>
                <a:gd name="connsiteY533" fmla="*/ 695294 h 2311974"/>
                <a:gd name="connsiteX534" fmla="*/ 640208 w 1809181"/>
                <a:gd name="connsiteY534" fmla="*/ 695294 h 2311974"/>
                <a:gd name="connsiteX535" fmla="*/ 644951 w 1809181"/>
                <a:gd name="connsiteY535" fmla="*/ 678277 h 2311974"/>
                <a:gd name="connsiteX536" fmla="*/ 652064 w 1809181"/>
                <a:gd name="connsiteY536" fmla="*/ 666121 h 2311974"/>
                <a:gd name="connsiteX537" fmla="*/ 663920 w 1809181"/>
                <a:gd name="connsiteY537" fmla="*/ 688001 h 2311974"/>
                <a:gd name="connsiteX538" fmla="*/ 671033 w 1809181"/>
                <a:gd name="connsiteY538" fmla="*/ 685570 h 2311974"/>
                <a:gd name="connsiteX539" fmla="*/ 685260 w 1809181"/>
                <a:gd name="connsiteY539" fmla="*/ 700156 h 2311974"/>
                <a:gd name="connsiteX540" fmla="*/ 685260 w 1809181"/>
                <a:gd name="connsiteY540" fmla="*/ 700156 h 2311974"/>
                <a:gd name="connsiteX541" fmla="*/ 671033 w 1809181"/>
                <a:gd name="connsiteY541" fmla="*/ 685570 h 2311974"/>
                <a:gd name="connsiteX542" fmla="*/ 663920 w 1809181"/>
                <a:gd name="connsiteY542" fmla="*/ 688001 h 2311974"/>
                <a:gd name="connsiteX543" fmla="*/ 652064 w 1809181"/>
                <a:gd name="connsiteY543" fmla="*/ 666121 h 2311974"/>
                <a:gd name="connsiteX544" fmla="*/ 652064 w 1809181"/>
                <a:gd name="connsiteY544" fmla="*/ 658827 h 2311974"/>
                <a:gd name="connsiteX545" fmla="*/ 673404 w 1809181"/>
                <a:gd name="connsiteY545" fmla="*/ 646672 h 2311974"/>
                <a:gd name="connsiteX546" fmla="*/ 666291 w 1809181"/>
                <a:gd name="connsiteY546" fmla="*/ 639379 h 2311974"/>
                <a:gd name="connsiteX547" fmla="*/ 697116 w 1809181"/>
                <a:gd name="connsiteY547" fmla="*/ 629654 h 2311974"/>
                <a:gd name="connsiteX548" fmla="*/ 692374 w 1809181"/>
                <a:gd name="connsiteY548" fmla="*/ 615068 h 2311974"/>
                <a:gd name="connsiteX549" fmla="*/ 659178 w 1809181"/>
                <a:gd name="connsiteY549" fmla="*/ 610205 h 2311974"/>
                <a:gd name="connsiteX550" fmla="*/ 656806 w 1809181"/>
                <a:gd name="connsiteY550" fmla="*/ 595619 h 2311974"/>
                <a:gd name="connsiteX551" fmla="*/ 666291 w 1809181"/>
                <a:gd name="connsiteY551" fmla="*/ 534841 h 2311974"/>
                <a:gd name="connsiteX552" fmla="*/ 656806 w 1809181"/>
                <a:gd name="connsiteY552" fmla="*/ 525117 h 2311974"/>
                <a:gd name="connsiteX553" fmla="*/ 656806 w 1809181"/>
                <a:gd name="connsiteY553" fmla="*/ 503237 h 2311974"/>
                <a:gd name="connsiteX554" fmla="*/ 640208 w 1809181"/>
                <a:gd name="connsiteY554" fmla="*/ 503237 h 2311974"/>
                <a:gd name="connsiteX555" fmla="*/ 644951 w 1809181"/>
                <a:gd name="connsiteY555" fmla="*/ 471633 h 2311974"/>
                <a:gd name="connsiteX556" fmla="*/ 637837 w 1809181"/>
                <a:gd name="connsiteY556" fmla="*/ 464340 h 2311974"/>
                <a:gd name="connsiteX557" fmla="*/ 640208 w 1809181"/>
                <a:gd name="connsiteY557" fmla="*/ 444891 h 2311974"/>
                <a:gd name="connsiteX558" fmla="*/ 659178 w 1809181"/>
                <a:gd name="connsiteY558" fmla="*/ 444891 h 2311974"/>
                <a:gd name="connsiteX559" fmla="*/ 678147 w 1809181"/>
                <a:gd name="connsiteY559" fmla="*/ 430304 h 2311974"/>
                <a:gd name="connsiteX560" fmla="*/ 680518 w 1809181"/>
                <a:gd name="connsiteY560" fmla="*/ 427873 h 2311974"/>
                <a:gd name="connsiteX561" fmla="*/ 659178 w 1809181"/>
                <a:gd name="connsiteY561" fmla="*/ 423011 h 2311974"/>
                <a:gd name="connsiteX562" fmla="*/ 666291 w 1809181"/>
                <a:gd name="connsiteY562" fmla="*/ 405993 h 2311974"/>
                <a:gd name="connsiteX563" fmla="*/ 692374 w 1809181"/>
                <a:gd name="connsiteY563" fmla="*/ 408424 h 2311974"/>
                <a:gd name="connsiteX564" fmla="*/ 687631 w 1809181"/>
                <a:gd name="connsiteY564" fmla="*/ 388975 h 2311974"/>
                <a:gd name="connsiteX565" fmla="*/ 687631 w 1809181"/>
                <a:gd name="connsiteY565" fmla="*/ 374389 h 2311974"/>
                <a:gd name="connsiteX566" fmla="*/ 704229 w 1809181"/>
                <a:gd name="connsiteY566" fmla="*/ 374389 h 2311974"/>
                <a:gd name="connsiteX567" fmla="*/ 706600 w 1809181"/>
                <a:gd name="connsiteY567" fmla="*/ 367096 h 2311974"/>
                <a:gd name="connsiteX568" fmla="*/ 713714 w 1809181"/>
                <a:gd name="connsiteY568" fmla="*/ 364665 h 2311974"/>
                <a:gd name="connsiteX569" fmla="*/ 711343 w 1809181"/>
                <a:gd name="connsiteY569" fmla="*/ 347647 h 2311974"/>
                <a:gd name="connsiteX570" fmla="*/ 739796 w 1809181"/>
                <a:gd name="connsiteY570" fmla="*/ 337922 h 2311974"/>
                <a:gd name="connsiteX571" fmla="*/ 727941 w 1809181"/>
                <a:gd name="connsiteY571" fmla="*/ 333060 h 2311974"/>
                <a:gd name="connsiteX572" fmla="*/ 725569 w 1809181"/>
                <a:gd name="connsiteY572" fmla="*/ 311180 h 2311974"/>
                <a:gd name="connsiteX573" fmla="*/ 718456 w 1809181"/>
                <a:gd name="connsiteY573" fmla="*/ 308749 h 2311974"/>
                <a:gd name="connsiteX574" fmla="*/ 725569 w 1809181"/>
                <a:gd name="connsiteY574" fmla="*/ 299025 h 2311974"/>
                <a:gd name="connsiteX575" fmla="*/ 725569 w 1809181"/>
                <a:gd name="connsiteY575" fmla="*/ 296594 h 2311974"/>
                <a:gd name="connsiteX576" fmla="*/ 713714 w 1809181"/>
                <a:gd name="connsiteY576" fmla="*/ 291732 h 2311974"/>
                <a:gd name="connsiteX577" fmla="*/ 704229 w 1809181"/>
                <a:gd name="connsiteY577" fmla="*/ 299025 h 2311974"/>
                <a:gd name="connsiteX578" fmla="*/ 692374 w 1809181"/>
                <a:gd name="connsiteY578" fmla="*/ 282007 h 2311974"/>
                <a:gd name="connsiteX579" fmla="*/ 706600 w 1809181"/>
                <a:gd name="connsiteY579" fmla="*/ 255265 h 2311974"/>
                <a:gd name="connsiteX580" fmla="*/ 713714 w 1809181"/>
                <a:gd name="connsiteY580" fmla="*/ 267421 h 2311974"/>
                <a:gd name="connsiteX581" fmla="*/ 732683 w 1809181"/>
                <a:gd name="connsiteY581" fmla="*/ 240679 h 2311974"/>
                <a:gd name="connsiteX582" fmla="*/ 742167 w 1809181"/>
                <a:gd name="connsiteY582" fmla="*/ 240679 h 2311974"/>
                <a:gd name="connsiteX583" fmla="*/ 742167 w 1809181"/>
                <a:gd name="connsiteY583" fmla="*/ 233385 h 2311974"/>
                <a:gd name="connsiteX584" fmla="*/ 720827 w 1809181"/>
                <a:gd name="connsiteY584" fmla="*/ 218799 h 2311974"/>
                <a:gd name="connsiteX585" fmla="*/ 727941 w 1809181"/>
                <a:gd name="connsiteY585" fmla="*/ 199350 h 2311974"/>
                <a:gd name="connsiteX586" fmla="*/ 754023 w 1809181"/>
                <a:gd name="connsiteY586" fmla="*/ 199350 h 2311974"/>
                <a:gd name="connsiteX587" fmla="*/ 761137 w 1809181"/>
                <a:gd name="connsiteY587" fmla="*/ 192057 h 2311974"/>
                <a:gd name="connsiteX588" fmla="*/ 732683 w 1809181"/>
                <a:gd name="connsiteY588" fmla="*/ 150728 h 2311974"/>
                <a:gd name="connsiteX589" fmla="*/ 742167 w 1809181"/>
                <a:gd name="connsiteY589" fmla="*/ 131279 h 2311974"/>
                <a:gd name="connsiteX590" fmla="*/ 775363 w 1809181"/>
                <a:gd name="connsiteY590" fmla="*/ 116693 h 2311974"/>
                <a:gd name="connsiteX591" fmla="*/ 780106 w 1809181"/>
                <a:gd name="connsiteY591" fmla="*/ 131279 h 2311974"/>
                <a:gd name="connsiteX592" fmla="*/ 801446 w 1809181"/>
                <a:gd name="connsiteY592" fmla="*/ 116693 h 2311974"/>
                <a:gd name="connsiteX593" fmla="*/ 796704 w 1809181"/>
                <a:gd name="connsiteY593" fmla="*/ 109399 h 2311974"/>
                <a:gd name="connsiteX594" fmla="*/ 813302 w 1809181"/>
                <a:gd name="connsiteY594" fmla="*/ 102106 h 2311974"/>
                <a:gd name="connsiteX595" fmla="*/ 813302 w 1809181"/>
                <a:gd name="connsiteY595" fmla="*/ 94813 h 2311974"/>
                <a:gd name="connsiteX596" fmla="*/ 822786 w 1809181"/>
                <a:gd name="connsiteY596" fmla="*/ 87519 h 2311974"/>
                <a:gd name="connsiteX597" fmla="*/ 808559 w 1809181"/>
                <a:gd name="connsiteY597" fmla="*/ 53484 h 2311974"/>
                <a:gd name="connsiteX598" fmla="*/ 806188 w 1809181"/>
                <a:gd name="connsiteY598" fmla="*/ 7293 h 2311974"/>
                <a:gd name="connsiteX599" fmla="*/ 848869 w 1809181"/>
                <a:gd name="connsiteY599" fmla="*/ 17018 h 2311974"/>
                <a:gd name="connsiteX600" fmla="*/ 870209 w 1809181"/>
                <a:gd name="connsiteY600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23712 w 1809181"/>
                <a:gd name="connsiteY417" fmla="*/ 1750391 h 2311974"/>
                <a:gd name="connsiteX418" fmla="*/ 30825 w 1809181"/>
                <a:gd name="connsiteY418" fmla="*/ 1733373 h 2311974"/>
                <a:gd name="connsiteX419" fmla="*/ 533745 w 1809181"/>
                <a:gd name="connsiteY419" fmla="*/ 1636019 h 2311974"/>
                <a:gd name="connsiteX420" fmla="*/ 0 w 1809181"/>
                <a:gd name="connsiteY420" fmla="*/ 1684751 h 2311974"/>
                <a:gd name="connsiteX421" fmla="*/ 16598 w 1809181"/>
                <a:gd name="connsiteY421" fmla="*/ 1611818 h 2311974"/>
                <a:gd name="connsiteX422" fmla="*/ 23712 w 1809181"/>
                <a:gd name="connsiteY422" fmla="*/ 1611818 h 2311974"/>
                <a:gd name="connsiteX423" fmla="*/ 85361 w 1809181"/>
                <a:gd name="connsiteY423" fmla="*/ 1548610 h 2311974"/>
                <a:gd name="connsiteX424" fmla="*/ 107217 w 1809181"/>
                <a:gd name="connsiteY424" fmla="*/ 1572124 h 2311974"/>
                <a:gd name="connsiteX425" fmla="*/ 154124 w 1809181"/>
                <a:gd name="connsiteY425" fmla="*/ 1587507 h 2311974"/>
                <a:gd name="connsiteX426" fmla="*/ 173094 w 1809181"/>
                <a:gd name="connsiteY426" fmla="*/ 1553472 h 2311974"/>
                <a:gd name="connsiteX427" fmla="*/ 161238 w 1809181"/>
                <a:gd name="connsiteY427" fmla="*/ 1473246 h 2311974"/>
                <a:gd name="connsiteX428" fmla="*/ 168351 w 1809181"/>
                <a:gd name="connsiteY428" fmla="*/ 1478108 h 2311974"/>
                <a:gd name="connsiteX429" fmla="*/ 173094 w 1809181"/>
                <a:gd name="connsiteY429" fmla="*/ 1465952 h 2311974"/>
                <a:gd name="connsiteX430" fmla="*/ 180207 w 1809181"/>
                <a:gd name="connsiteY430" fmla="*/ 1470814 h 2311974"/>
                <a:gd name="connsiteX431" fmla="*/ 180207 w 1809181"/>
                <a:gd name="connsiteY431" fmla="*/ 1465952 h 2311974"/>
                <a:gd name="connsiteX432" fmla="*/ 194434 w 1809181"/>
                <a:gd name="connsiteY432" fmla="*/ 1465952 h 2311974"/>
                <a:gd name="connsiteX433" fmla="*/ 180207 w 1809181"/>
                <a:gd name="connsiteY433" fmla="*/ 1376002 h 2311974"/>
                <a:gd name="connsiteX434" fmla="*/ 161238 w 1809181"/>
                <a:gd name="connsiteY434" fmla="*/ 1380864 h 2311974"/>
                <a:gd name="connsiteX435" fmla="*/ 161238 w 1809181"/>
                <a:gd name="connsiteY435" fmla="*/ 1373571 h 2311974"/>
                <a:gd name="connsiteX436" fmla="*/ 135155 w 1809181"/>
                <a:gd name="connsiteY436" fmla="*/ 1373571 h 2311974"/>
                <a:gd name="connsiteX437" fmla="*/ 132784 w 1809181"/>
                <a:gd name="connsiteY437" fmla="*/ 1346829 h 2311974"/>
                <a:gd name="connsiteX438" fmla="*/ 132784 w 1809181"/>
                <a:gd name="connsiteY438" fmla="*/ 1334673 h 2311974"/>
                <a:gd name="connsiteX439" fmla="*/ 139898 w 1809181"/>
                <a:gd name="connsiteY439" fmla="*/ 1327380 h 2311974"/>
                <a:gd name="connsiteX440" fmla="*/ 135155 w 1809181"/>
                <a:gd name="connsiteY440" fmla="*/ 1305500 h 2311974"/>
                <a:gd name="connsiteX441" fmla="*/ 142269 w 1809181"/>
                <a:gd name="connsiteY441" fmla="*/ 1303069 h 2311974"/>
                <a:gd name="connsiteX442" fmla="*/ 139898 w 1809181"/>
                <a:gd name="connsiteY442" fmla="*/ 1298207 h 2311974"/>
                <a:gd name="connsiteX443" fmla="*/ 142269 w 1809181"/>
                <a:gd name="connsiteY443" fmla="*/ 1295775 h 2311974"/>
                <a:gd name="connsiteX444" fmla="*/ 149382 w 1809181"/>
                <a:gd name="connsiteY444" fmla="*/ 1295775 h 2311974"/>
                <a:gd name="connsiteX445" fmla="*/ 149382 w 1809181"/>
                <a:gd name="connsiteY445" fmla="*/ 1276327 h 2311974"/>
                <a:gd name="connsiteX446" fmla="*/ 142269 w 1809181"/>
                <a:gd name="connsiteY446" fmla="*/ 1276327 h 2311974"/>
                <a:gd name="connsiteX447" fmla="*/ 142269 w 1809181"/>
                <a:gd name="connsiteY447" fmla="*/ 1247154 h 2311974"/>
                <a:gd name="connsiteX448" fmla="*/ 154124 w 1809181"/>
                <a:gd name="connsiteY448" fmla="*/ 1242291 h 2311974"/>
                <a:gd name="connsiteX449" fmla="*/ 149382 w 1809181"/>
                <a:gd name="connsiteY449" fmla="*/ 1220411 h 2311974"/>
                <a:gd name="connsiteX450" fmla="*/ 180207 w 1809181"/>
                <a:gd name="connsiteY450" fmla="*/ 1215549 h 2311974"/>
                <a:gd name="connsiteX451" fmla="*/ 175465 w 1809181"/>
                <a:gd name="connsiteY451" fmla="*/ 1198532 h 2311974"/>
                <a:gd name="connsiteX452" fmla="*/ 161238 w 1809181"/>
                <a:gd name="connsiteY452" fmla="*/ 1193669 h 2311974"/>
                <a:gd name="connsiteX453" fmla="*/ 154124 w 1809181"/>
                <a:gd name="connsiteY453" fmla="*/ 1179083 h 2311974"/>
                <a:gd name="connsiteX454" fmla="*/ 132784 w 1809181"/>
                <a:gd name="connsiteY454" fmla="*/ 1179083 h 2311974"/>
                <a:gd name="connsiteX455" fmla="*/ 128042 w 1809181"/>
                <a:gd name="connsiteY455" fmla="*/ 1157203 h 2311974"/>
                <a:gd name="connsiteX456" fmla="*/ 118557 w 1809181"/>
                <a:gd name="connsiteY456" fmla="*/ 1157203 h 2311974"/>
                <a:gd name="connsiteX457" fmla="*/ 99588 w 1809181"/>
                <a:gd name="connsiteY457" fmla="*/ 1157203 h 2311974"/>
                <a:gd name="connsiteX458" fmla="*/ 94846 w 1809181"/>
                <a:gd name="connsiteY458" fmla="*/ 1132892 h 2311974"/>
                <a:gd name="connsiteX459" fmla="*/ 87732 w 1809181"/>
                <a:gd name="connsiteY459" fmla="*/ 1115874 h 2311974"/>
                <a:gd name="connsiteX460" fmla="*/ 85361 w 1809181"/>
                <a:gd name="connsiteY460" fmla="*/ 1084270 h 2311974"/>
                <a:gd name="connsiteX461" fmla="*/ 92475 w 1809181"/>
                <a:gd name="connsiteY461" fmla="*/ 1084270 h 2311974"/>
                <a:gd name="connsiteX462" fmla="*/ 94846 w 1809181"/>
                <a:gd name="connsiteY462" fmla="*/ 1074546 h 2311974"/>
                <a:gd name="connsiteX463" fmla="*/ 85361 w 1809181"/>
                <a:gd name="connsiteY463" fmla="*/ 1047803 h 2311974"/>
                <a:gd name="connsiteX464" fmla="*/ 80619 w 1809181"/>
                <a:gd name="connsiteY464" fmla="*/ 1025924 h 2311974"/>
                <a:gd name="connsiteX465" fmla="*/ 73506 w 1809181"/>
                <a:gd name="connsiteY465" fmla="*/ 1025924 h 2311974"/>
                <a:gd name="connsiteX466" fmla="*/ 71134 w 1809181"/>
                <a:gd name="connsiteY466" fmla="*/ 1021061 h 2311974"/>
                <a:gd name="connsiteX467" fmla="*/ 85361 w 1809181"/>
                <a:gd name="connsiteY467" fmla="*/ 999182 h 2311974"/>
                <a:gd name="connsiteX468" fmla="*/ 99588 w 1809181"/>
                <a:gd name="connsiteY468" fmla="*/ 1004044 h 2311974"/>
                <a:gd name="connsiteX469" fmla="*/ 101959 w 1809181"/>
                <a:gd name="connsiteY469" fmla="*/ 1011337 h 2311974"/>
                <a:gd name="connsiteX470" fmla="*/ 113815 w 1809181"/>
                <a:gd name="connsiteY470" fmla="*/ 1018630 h 2311974"/>
                <a:gd name="connsiteX471" fmla="*/ 132784 w 1809181"/>
                <a:gd name="connsiteY471" fmla="*/ 1018630 h 2311974"/>
                <a:gd name="connsiteX472" fmla="*/ 135155 w 1809181"/>
                <a:gd name="connsiteY472" fmla="*/ 1025924 h 2311974"/>
                <a:gd name="connsiteX473" fmla="*/ 147011 w 1809181"/>
                <a:gd name="connsiteY473" fmla="*/ 1021061 h 2311974"/>
                <a:gd name="connsiteX474" fmla="*/ 154124 w 1809181"/>
                <a:gd name="connsiteY474" fmla="*/ 1004044 h 2311974"/>
                <a:gd name="connsiteX475" fmla="*/ 208661 w 1809181"/>
                <a:gd name="connsiteY475" fmla="*/ 1006475 h 2311974"/>
                <a:gd name="connsiteX476" fmla="*/ 241857 w 1809181"/>
                <a:gd name="connsiteY476" fmla="*/ 1040510 h 2311974"/>
                <a:gd name="connsiteX477" fmla="*/ 244228 w 1809181"/>
                <a:gd name="connsiteY477" fmla="*/ 1028355 h 2311974"/>
                <a:gd name="connsiteX478" fmla="*/ 237114 w 1809181"/>
                <a:gd name="connsiteY478" fmla="*/ 1028355 h 2311974"/>
                <a:gd name="connsiteX479" fmla="*/ 234743 w 1809181"/>
                <a:gd name="connsiteY479" fmla="*/ 1021061 h 2311974"/>
                <a:gd name="connsiteX480" fmla="*/ 222888 w 1809181"/>
                <a:gd name="connsiteY480" fmla="*/ 1011337 h 2311974"/>
                <a:gd name="connsiteX481" fmla="*/ 227630 w 1809181"/>
                <a:gd name="connsiteY481" fmla="*/ 1004044 h 2311974"/>
                <a:gd name="connsiteX482" fmla="*/ 234743 w 1809181"/>
                <a:gd name="connsiteY482" fmla="*/ 1004044 h 2311974"/>
                <a:gd name="connsiteX483" fmla="*/ 237114 w 1809181"/>
                <a:gd name="connsiteY483" fmla="*/ 991888 h 2311974"/>
                <a:gd name="connsiteX484" fmla="*/ 256084 w 1809181"/>
                <a:gd name="connsiteY484" fmla="*/ 991888 h 2311974"/>
                <a:gd name="connsiteX485" fmla="*/ 258455 w 1809181"/>
                <a:gd name="connsiteY485" fmla="*/ 977302 h 2311974"/>
                <a:gd name="connsiteX486" fmla="*/ 265568 w 1809181"/>
                <a:gd name="connsiteY486" fmla="*/ 979733 h 2311974"/>
                <a:gd name="connsiteX487" fmla="*/ 275053 w 1809181"/>
                <a:gd name="connsiteY487" fmla="*/ 965146 h 2311974"/>
                <a:gd name="connsiteX488" fmla="*/ 296393 w 1809181"/>
                <a:gd name="connsiteY488" fmla="*/ 970008 h 2311974"/>
                <a:gd name="connsiteX489" fmla="*/ 296393 w 1809181"/>
                <a:gd name="connsiteY489" fmla="*/ 977302 h 2311974"/>
                <a:gd name="connsiteX490" fmla="*/ 317733 w 1809181"/>
                <a:gd name="connsiteY490" fmla="*/ 991888 h 2311974"/>
                <a:gd name="connsiteX491" fmla="*/ 317733 w 1809181"/>
                <a:gd name="connsiteY491" fmla="*/ 943266 h 2311974"/>
                <a:gd name="connsiteX492" fmla="*/ 329589 w 1809181"/>
                <a:gd name="connsiteY492" fmla="*/ 935973 h 2311974"/>
                <a:gd name="connsiteX493" fmla="*/ 336702 w 1809181"/>
                <a:gd name="connsiteY493" fmla="*/ 921386 h 2311974"/>
                <a:gd name="connsiteX494" fmla="*/ 353300 w 1809181"/>
                <a:gd name="connsiteY494" fmla="*/ 921386 h 2311974"/>
                <a:gd name="connsiteX495" fmla="*/ 358043 w 1809181"/>
                <a:gd name="connsiteY495" fmla="*/ 909231 h 2311974"/>
                <a:gd name="connsiteX496" fmla="*/ 386496 w 1809181"/>
                <a:gd name="connsiteY496" fmla="*/ 909231 h 2311974"/>
                <a:gd name="connsiteX497" fmla="*/ 386496 w 1809181"/>
                <a:gd name="connsiteY497" fmla="*/ 899507 h 2311974"/>
                <a:gd name="connsiteX498" fmla="*/ 374641 w 1809181"/>
                <a:gd name="connsiteY498" fmla="*/ 894644 h 2311974"/>
                <a:gd name="connsiteX499" fmla="*/ 384125 w 1809181"/>
                <a:gd name="connsiteY499" fmla="*/ 882489 h 2311974"/>
                <a:gd name="connsiteX500" fmla="*/ 367527 w 1809181"/>
                <a:gd name="connsiteY500" fmla="*/ 872764 h 2311974"/>
                <a:gd name="connsiteX501" fmla="*/ 374641 w 1809181"/>
                <a:gd name="connsiteY501" fmla="*/ 865471 h 2311974"/>
                <a:gd name="connsiteX502" fmla="*/ 379383 w 1809181"/>
                <a:gd name="connsiteY502" fmla="*/ 867902 h 2311974"/>
                <a:gd name="connsiteX503" fmla="*/ 384125 w 1809181"/>
                <a:gd name="connsiteY503" fmla="*/ 860609 h 2311974"/>
                <a:gd name="connsiteX504" fmla="*/ 379383 w 1809181"/>
                <a:gd name="connsiteY504" fmla="*/ 860609 h 2311974"/>
                <a:gd name="connsiteX505" fmla="*/ 391239 w 1809181"/>
                <a:gd name="connsiteY505" fmla="*/ 853316 h 2311974"/>
                <a:gd name="connsiteX506" fmla="*/ 393610 w 1809181"/>
                <a:gd name="connsiteY506" fmla="*/ 846022 h 2311974"/>
                <a:gd name="connsiteX507" fmla="*/ 400723 w 1809181"/>
                <a:gd name="connsiteY507" fmla="*/ 858178 h 2311974"/>
                <a:gd name="connsiteX508" fmla="*/ 407837 w 1809181"/>
                <a:gd name="connsiteY508" fmla="*/ 853316 h 2311974"/>
                <a:gd name="connsiteX509" fmla="*/ 407837 w 1809181"/>
                <a:gd name="connsiteY509" fmla="*/ 831436 h 2311974"/>
                <a:gd name="connsiteX510" fmla="*/ 414950 w 1809181"/>
                <a:gd name="connsiteY510" fmla="*/ 831436 h 2311974"/>
                <a:gd name="connsiteX511" fmla="*/ 414950 w 1809181"/>
                <a:gd name="connsiteY511" fmla="*/ 811987 h 2311974"/>
                <a:gd name="connsiteX512" fmla="*/ 422063 w 1809181"/>
                <a:gd name="connsiteY512" fmla="*/ 809556 h 2311974"/>
                <a:gd name="connsiteX513" fmla="*/ 429177 w 1809181"/>
                <a:gd name="connsiteY513" fmla="*/ 802263 h 2311974"/>
                <a:gd name="connsiteX514" fmla="*/ 445775 w 1809181"/>
                <a:gd name="connsiteY514" fmla="*/ 804694 h 2311974"/>
                <a:gd name="connsiteX515" fmla="*/ 445775 w 1809181"/>
                <a:gd name="connsiteY515" fmla="*/ 809556 h 2311974"/>
                <a:gd name="connsiteX516" fmla="*/ 452888 w 1809181"/>
                <a:gd name="connsiteY516" fmla="*/ 804694 h 2311974"/>
                <a:gd name="connsiteX517" fmla="*/ 460002 w 1809181"/>
                <a:gd name="connsiteY517" fmla="*/ 804694 h 2311974"/>
                <a:gd name="connsiteX518" fmla="*/ 460002 w 1809181"/>
                <a:gd name="connsiteY518" fmla="*/ 802263 h 2311974"/>
                <a:gd name="connsiteX519" fmla="*/ 474229 w 1809181"/>
                <a:gd name="connsiteY519" fmla="*/ 797400 h 2311974"/>
                <a:gd name="connsiteX520" fmla="*/ 469486 w 1809181"/>
                <a:gd name="connsiteY520" fmla="*/ 777952 h 2311974"/>
                <a:gd name="connsiteX521" fmla="*/ 462373 w 1809181"/>
                <a:gd name="connsiteY521" fmla="*/ 770658 h 2311974"/>
                <a:gd name="connsiteX522" fmla="*/ 467115 w 1809181"/>
                <a:gd name="connsiteY522" fmla="*/ 768227 h 2311974"/>
                <a:gd name="connsiteX523" fmla="*/ 493198 w 1809181"/>
                <a:gd name="connsiteY523" fmla="*/ 763365 h 2311974"/>
                <a:gd name="connsiteX524" fmla="*/ 535878 w 1809181"/>
                <a:gd name="connsiteY524" fmla="*/ 741485 h 2311974"/>
                <a:gd name="connsiteX525" fmla="*/ 524023 w 1809181"/>
                <a:gd name="connsiteY525" fmla="*/ 726899 h 2311974"/>
                <a:gd name="connsiteX526" fmla="*/ 469486 w 1809181"/>
                <a:gd name="connsiteY526" fmla="*/ 705019 h 2311974"/>
                <a:gd name="connsiteX527" fmla="*/ 493198 w 1809181"/>
                <a:gd name="connsiteY527" fmla="*/ 680708 h 2311974"/>
                <a:gd name="connsiteX528" fmla="*/ 500311 w 1809181"/>
                <a:gd name="connsiteY528" fmla="*/ 673414 h 2311974"/>
                <a:gd name="connsiteX529" fmla="*/ 528765 w 1809181"/>
                <a:gd name="connsiteY529" fmla="*/ 670983 h 2311974"/>
                <a:gd name="connsiteX530" fmla="*/ 616497 w 1809181"/>
                <a:gd name="connsiteY530" fmla="*/ 692863 h 2311974"/>
                <a:gd name="connsiteX531" fmla="*/ 630724 w 1809181"/>
                <a:gd name="connsiteY531" fmla="*/ 688001 h 2311974"/>
                <a:gd name="connsiteX532" fmla="*/ 630724 w 1809181"/>
                <a:gd name="connsiteY532" fmla="*/ 695294 h 2311974"/>
                <a:gd name="connsiteX533" fmla="*/ 640208 w 1809181"/>
                <a:gd name="connsiteY533" fmla="*/ 695294 h 2311974"/>
                <a:gd name="connsiteX534" fmla="*/ 644951 w 1809181"/>
                <a:gd name="connsiteY534" fmla="*/ 678277 h 2311974"/>
                <a:gd name="connsiteX535" fmla="*/ 652064 w 1809181"/>
                <a:gd name="connsiteY535" fmla="*/ 666121 h 2311974"/>
                <a:gd name="connsiteX536" fmla="*/ 663920 w 1809181"/>
                <a:gd name="connsiteY536" fmla="*/ 688001 h 2311974"/>
                <a:gd name="connsiteX537" fmla="*/ 671033 w 1809181"/>
                <a:gd name="connsiteY537" fmla="*/ 685570 h 2311974"/>
                <a:gd name="connsiteX538" fmla="*/ 685260 w 1809181"/>
                <a:gd name="connsiteY538" fmla="*/ 700156 h 2311974"/>
                <a:gd name="connsiteX539" fmla="*/ 685260 w 1809181"/>
                <a:gd name="connsiteY539" fmla="*/ 700156 h 2311974"/>
                <a:gd name="connsiteX540" fmla="*/ 671033 w 1809181"/>
                <a:gd name="connsiteY540" fmla="*/ 685570 h 2311974"/>
                <a:gd name="connsiteX541" fmla="*/ 663920 w 1809181"/>
                <a:gd name="connsiteY541" fmla="*/ 688001 h 2311974"/>
                <a:gd name="connsiteX542" fmla="*/ 652064 w 1809181"/>
                <a:gd name="connsiteY542" fmla="*/ 666121 h 2311974"/>
                <a:gd name="connsiteX543" fmla="*/ 652064 w 1809181"/>
                <a:gd name="connsiteY543" fmla="*/ 658827 h 2311974"/>
                <a:gd name="connsiteX544" fmla="*/ 673404 w 1809181"/>
                <a:gd name="connsiteY544" fmla="*/ 646672 h 2311974"/>
                <a:gd name="connsiteX545" fmla="*/ 666291 w 1809181"/>
                <a:gd name="connsiteY545" fmla="*/ 639379 h 2311974"/>
                <a:gd name="connsiteX546" fmla="*/ 697116 w 1809181"/>
                <a:gd name="connsiteY546" fmla="*/ 629654 h 2311974"/>
                <a:gd name="connsiteX547" fmla="*/ 692374 w 1809181"/>
                <a:gd name="connsiteY547" fmla="*/ 615068 h 2311974"/>
                <a:gd name="connsiteX548" fmla="*/ 659178 w 1809181"/>
                <a:gd name="connsiteY548" fmla="*/ 610205 h 2311974"/>
                <a:gd name="connsiteX549" fmla="*/ 656806 w 1809181"/>
                <a:gd name="connsiteY549" fmla="*/ 595619 h 2311974"/>
                <a:gd name="connsiteX550" fmla="*/ 666291 w 1809181"/>
                <a:gd name="connsiteY550" fmla="*/ 534841 h 2311974"/>
                <a:gd name="connsiteX551" fmla="*/ 656806 w 1809181"/>
                <a:gd name="connsiteY551" fmla="*/ 525117 h 2311974"/>
                <a:gd name="connsiteX552" fmla="*/ 656806 w 1809181"/>
                <a:gd name="connsiteY552" fmla="*/ 503237 h 2311974"/>
                <a:gd name="connsiteX553" fmla="*/ 640208 w 1809181"/>
                <a:gd name="connsiteY553" fmla="*/ 503237 h 2311974"/>
                <a:gd name="connsiteX554" fmla="*/ 644951 w 1809181"/>
                <a:gd name="connsiteY554" fmla="*/ 471633 h 2311974"/>
                <a:gd name="connsiteX555" fmla="*/ 637837 w 1809181"/>
                <a:gd name="connsiteY555" fmla="*/ 464340 h 2311974"/>
                <a:gd name="connsiteX556" fmla="*/ 640208 w 1809181"/>
                <a:gd name="connsiteY556" fmla="*/ 444891 h 2311974"/>
                <a:gd name="connsiteX557" fmla="*/ 659178 w 1809181"/>
                <a:gd name="connsiteY557" fmla="*/ 444891 h 2311974"/>
                <a:gd name="connsiteX558" fmla="*/ 678147 w 1809181"/>
                <a:gd name="connsiteY558" fmla="*/ 430304 h 2311974"/>
                <a:gd name="connsiteX559" fmla="*/ 680518 w 1809181"/>
                <a:gd name="connsiteY559" fmla="*/ 427873 h 2311974"/>
                <a:gd name="connsiteX560" fmla="*/ 659178 w 1809181"/>
                <a:gd name="connsiteY560" fmla="*/ 423011 h 2311974"/>
                <a:gd name="connsiteX561" fmla="*/ 666291 w 1809181"/>
                <a:gd name="connsiteY561" fmla="*/ 405993 h 2311974"/>
                <a:gd name="connsiteX562" fmla="*/ 692374 w 1809181"/>
                <a:gd name="connsiteY562" fmla="*/ 408424 h 2311974"/>
                <a:gd name="connsiteX563" fmla="*/ 687631 w 1809181"/>
                <a:gd name="connsiteY563" fmla="*/ 388975 h 2311974"/>
                <a:gd name="connsiteX564" fmla="*/ 687631 w 1809181"/>
                <a:gd name="connsiteY564" fmla="*/ 374389 h 2311974"/>
                <a:gd name="connsiteX565" fmla="*/ 704229 w 1809181"/>
                <a:gd name="connsiteY565" fmla="*/ 374389 h 2311974"/>
                <a:gd name="connsiteX566" fmla="*/ 706600 w 1809181"/>
                <a:gd name="connsiteY566" fmla="*/ 367096 h 2311974"/>
                <a:gd name="connsiteX567" fmla="*/ 713714 w 1809181"/>
                <a:gd name="connsiteY567" fmla="*/ 364665 h 2311974"/>
                <a:gd name="connsiteX568" fmla="*/ 711343 w 1809181"/>
                <a:gd name="connsiteY568" fmla="*/ 347647 h 2311974"/>
                <a:gd name="connsiteX569" fmla="*/ 739796 w 1809181"/>
                <a:gd name="connsiteY569" fmla="*/ 337922 h 2311974"/>
                <a:gd name="connsiteX570" fmla="*/ 727941 w 1809181"/>
                <a:gd name="connsiteY570" fmla="*/ 333060 h 2311974"/>
                <a:gd name="connsiteX571" fmla="*/ 725569 w 1809181"/>
                <a:gd name="connsiteY571" fmla="*/ 311180 h 2311974"/>
                <a:gd name="connsiteX572" fmla="*/ 718456 w 1809181"/>
                <a:gd name="connsiteY572" fmla="*/ 308749 h 2311974"/>
                <a:gd name="connsiteX573" fmla="*/ 725569 w 1809181"/>
                <a:gd name="connsiteY573" fmla="*/ 299025 h 2311974"/>
                <a:gd name="connsiteX574" fmla="*/ 725569 w 1809181"/>
                <a:gd name="connsiteY574" fmla="*/ 296594 h 2311974"/>
                <a:gd name="connsiteX575" fmla="*/ 713714 w 1809181"/>
                <a:gd name="connsiteY575" fmla="*/ 291732 h 2311974"/>
                <a:gd name="connsiteX576" fmla="*/ 704229 w 1809181"/>
                <a:gd name="connsiteY576" fmla="*/ 299025 h 2311974"/>
                <a:gd name="connsiteX577" fmla="*/ 692374 w 1809181"/>
                <a:gd name="connsiteY577" fmla="*/ 282007 h 2311974"/>
                <a:gd name="connsiteX578" fmla="*/ 706600 w 1809181"/>
                <a:gd name="connsiteY578" fmla="*/ 255265 h 2311974"/>
                <a:gd name="connsiteX579" fmla="*/ 713714 w 1809181"/>
                <a:gd name="connsiteY579" fmla="*/ 267421 h 2311974"/>
                <a:gd name="connsiteX580" fmla="*/ 732683 w 1809181"/>
                <a:gd name="connsiteY580" fmla="*/ 240679 h 2311974"/>
                <a:gd name="connsiteX581" fmla="*/ 742167 w 1809181"/>
                <a:gd name="connsiteY581" fmla="*/ 240679 h 2311974"/>
                <a:gd name="connsiteX582" fmla="*/ 742167 w 1809181"/>
                <a:gd name="connsiteY582" fmla="*/ 233385 h 2311974"/>
                <a:gd name="connsiteX583" fmla="*/ 720827 w 1809181"/>
                <a:gd name="connsiteY583" fmla="*/ 218799 h 2311974"/>
                <a:gd name="connsiteX584" fmla="*/ 727941 w 1809181"/>
                <a:gd name="connsiteY584" fmla="*/ 199350 h 2311974"/>
                <a:gd name="connsiteX585" fmla="*/ 754023 w 1809181"/>
                <a:gd name="connsiteY585" fmla="*/ 199350 h 2311974"/>
                <a:gd name="connsiteX586" fmla="*/ 761137 w 1809181"/>
                <a:gd name="connsiteY586" fmla="*/ 192057 h 2311974"/>
                <a:gd name="connsiteX587" fmla="*/ 732683 w 1809181"/>
                <a:gd name="connsiteY587" fmla="*/ 150728 h 2311974"/>
                <a:gd name="connsiteX588" fmla="*/ 742167 w 1809181"/>
                <a:gd name="connsiteY588" fmla="*/ 131279 h 2311974"/>
                <a:gd name="connsiteX589" fmla="*/ 775363 w 1809181"/>
                <a:gd name="connsiteY589" fmla="*/ 116693 h 2311974"/>
                <a:gd name="connsiteX590" fmla="*/ 780106 w 1809181"/>
                <a:gd name="connsiteY590" fmla="*/ 131279 h 2311974"/>
                <a:gd name="connsiteX591" fmla="*/ 801446 w 1809181"/>
                <a:gd name="connsiteY591" fmla="*/ 116693 h 2311974"/>
                <a:gd name="connsiteX592" fmla="*/ 796704 w 1809181"/>
                <a:gd name="connsiteY592" fmla="*/ 109399 h 2311974"/>
                <a:gd name="connsiteX593" fmla="*/ 813302 w 1809181"/>
                <a:gd name="connsiteY593" fmla="*/ 102106 h 2311974"/>
                <a:gd name="connsiteX594" fmla="*/ 813302 w 1809181"/>
                <a:gd name="connsiteY594" fmla="*/ 94813 h 2311974"/>
                <a:gd name="connsiteX595" fmla="*/ 822786 w 1809181"/>
                <a:gd name="connsiteY595" fmla="*/ 87519 h 2311974"/>
                <a:gd name="connsiteX596" fmla="*/ 808559 w 1809181"/>
                <a:gd name="connsiteY596" fmla="*/ 53484 h 2311974"/>
                <a:gd name="connsiteX597" fmla="*/ 806188 w 1809181"/>
                <a:gd name="connsiteY597" fmla="*/ 7293 h 2311974"/>
                <a:gd name="connsiteX598" fmla="*/ 848869 w 1809181"/>
                <a:gd name="connsiteY598" fmla="*/ 17018 h 2311974"/>
                <a:gd name="connsiteX599" fmla="*/ 870209 w 1809181"/>
                <a:gd name="connsiteY599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23712 w 1809181"/>
                <a:gd name="connsiteY417" fmla="*/ 1750391 h 2311974"/>
                <a:gd name="connsiteX418" fmla="*/ 533745 w 1809181"/>
                <a:gd name="connsiteY418" fmla="*/ 1636019 h 2311974"/>
                <a:gd name="connsiteX419" fmla="*/ 0 w 1809181"/>
                <a:gd name="connsiteY419" fmla="*/ 1684751 h 2311974"/>
                <a:gd name="connsiteX420" fmla="*/ 16598 w 1809181"/>
                <a:gd name="connsiteY420" fmla="*/ 1611818 h 2311974"/>
                <a:gd name="connsiteX421" fmla="*/ 23712 w 1809181"/>
                <a:gd name="connsiteY421" fmla="*/ 1611818 h 2311974"/>
                <a:gd name="connsiteX422" fmla="*/ 85361 w 1809181"/>
                <a:gd name="connsiteY422" fmla="*/ 1548610 h 2311974"/>
                <a:gd name="connsiteX423" fmla="*/ 107217 w 1809181"/>
                <a:gd name="connsiteY423" fmla="*/ 1572124 h 2311974"/>
                <a:gd name="connsiteX424" fmla="*/ 154124 w 1809181"/>
                <a:gd name="connsiteY424" fmla="*/ 1587507 h 2311974"/>
                <a:gd name="connsiteX425" fmla="*/ 173094 w 1809181"/>
                <a:gd name="connsiteY425" fmla="*/ 1553472 h 2311974"/>
                <a:gd name="connsiteX426" fmla="*/ 161238 w 1809181"/>
                <a:gd name="connsiteY426" fmla="*/ 1473246 h 2311974"/>
                <a:gd name="connsiteX427" fmla="*/ 168351 w 1809181"/>
                <a:gd name="connsiteY427" fmla="*/ 1478108 h 2311974"/>
                <a:gd name="connsiteX428" fmla="*/ 173094 w 1809181"/>
                <a:gd name="connsiteY428" fmla="*/ 1465952 h 2311974"/>
                <a:gd name="connsiteX429" fmla="*/ 180207 w 1809181"/>
                <a:gd name="connsiteY429" fmla="*/ 1470814 h 2311974"/>
                <a:gd name="connsiteX430" fmla="*/ 180207 w 1809181"/>
                <a:gd name="connsiteY430" fmla="*/ 1465952 h 2311974"/>
                <a:gd name="connsiteX431" fmla="*/ 194434 w 1809181"/>
                <a:gd name="connsiteY431" fmla="*/ 1465952 h 2311974"/>
                <a:gd name="connsiteX432" fmla="*/ 180207 w 1809181"/>
                <a:gd name="connsiteY432" fmla="*/ 1376002 h 2311974"/>
                <a:gd name="connsiteX433" fmla="*/ 161238 w 1809181"/>
                <a:gd name="connsiteY433" fmla="*/ 1380864 h 2311974"/>
                <a:gd name="connsiteX434" fmla="*/ 161238 w 1809181"/>
                <a:gd name="connsiteY434" fmla="*/ 1373571 h 2311974"/>
                <a:gd name="connsiteX435" fmla="*/ 135155 w 1809181"/>
                <a:gd name="connsiteY435" fmla="*/ 1373571 h 2311974"/>
                <a:gd name="connsiteX436" fmla="*/ 132784 w 1809181"/>
                <a:gd name="connsiteY436" fmla="*/ 1346829 h 2311974"/>
                <a:gd name="connsiteX437" fmla="*/ 132784 w 1809181"/>
                <a:gd name="connsiteY437" fmla="*/ 1334673 h 2311974"/>
                <a:gd name="connsiteX438" fmla="*/ 139898 w 1809181"/>
                <a:gd name="connsiteY438" fmla="*/ 1327380 h 2311974"/>
                <a:gd name="connsiteX439" fmla="*/ 135155 w 1809181"/>
                <a:gd name="connsiteY439" fmla="*/ 1305500 h 2311974"/>
                <a:gd name="connsiteX440" fmla="*/ 142269 w 1809181"/>
                <a:gd name="connsiteY440" fmla="*/ 1303069 h 2311974"/>
                <a:gd name="connsiteX441" fmla="*/ 139898 w 1809181"/>
                <a:gd name="connsiteY441" fmla="*/ 1298207 h 2311974"/>
                <a:gd name="connsiteX442" fmla="*/ 142269 w 1809181"/>
                <a:gd name="connsiteY442" fmla="*/ 1295775 h 2311974"/>
                <a:gd name="connsiteX443" fmla="*/ 149382 w 1809181"/>
                <a:gd name="connsiteY443" fmla="*/ 1295775 h 2311974"/>
                <a:gd name="connsiteX444" fmla="*/ 149382 w 1809181"/>
                <a:gd name="connsiteY444" fmla="*/ 1276327 h 2311974"/>
                <a:gd name="connsiteX445" fmla="*/ 142269 w 1809181"/>
                <a:gd name="connsiteY445" fmla="*/ 1276327 h 2311974"/>
                <a:gd name="connsiteX446" fmla="*/ 142269 w 1809181"/>
                <a:gd name="connsiteY446" fmla="*/ 1247154 h 2311974"/>
                <a:gd name="connsiteX447" fmla="*/ 154124 w 1809181"/>
                <a:gd name="connsiteY447" fmla="*/ 1242291 h 2311974"/>
                <a:gd name="connsiteX448" fmla="*/ 149382 w 1809181"/>
                <a:gd name="connsiteY448" fmla="*/ 1220411 h 2311974"/>
                <a:gd name="connsiteX449" fmla="*/ 180207 w 1809181"/>
                <a:gd name="connsiteY449" fmla="*/ 1215549 h 2311974"/>
                <a:gd name="connsiteX450" fmla="*/ 175465 w 1809181"/>
                <a:gd name="connsiteY450" fmla="*/ 1198532 h 2311974"/>
                <a:gd name="connsiteX451" fmla="*/ 161238 w 1809181"/>
                <a:gd name="connsiteY451" fmla="*/ 1193669 h 2311974"/>
                <a:gd name="connsiteX452" fmla="*/ 154124 w 1809181"/>
                <a:gd name="connsiteY452" fmla="*/ 1179083 h 2311974"/>
                <a:gd name="connsiteX453" fmla="*/ 132784 w 1809181"/>
                <a:gd name="connsiteY453" fmla="*/ 1179083 h 2311974"/>
                <a:gd name="connsiteX454" fmla="*/ 128042 w 1809181"/>
                <a:gd name="connsiteY454" fmla="*/ 1157203 h 2311974"/>
                <a:gd name="connsiteX455" fmla="*/ 118557 w 1809181"/>
                <a:gd name="connsiteY455" fmla="*/ 1157203 h 2311974"/>
                <a:gd name="connsiteX456" fmla="*/ 99588 w 1809181"/>
                <a:gd name="connsiteY456" fmla="*/ 1157203 h 2311974"/>
                <a:gd name="connsiteX457" fmla="*/ 94846 w 1809181"/>
                <a:gd name="connsiteY457" fmla="*/ 1132892 h 2311974"/>
                <a:gd name="connsiteX458" fmla="*/ 87732 w 1809181"/>
                <a:gd name="connsiteY458" fmla="*/ 1115874 h 2311974"/>
                <a:gd name="connsiteX459" fmla="*/ 85361 w 1809181"/>
                <a:gd name="connsiteY459" fmla="*/ 1084270 h 2311974"/>
                <a:gd name="connsiteX460" fmla="*/ 92475 w 1809181"/>
                <a:gd name="connsiteY460" fmla="*/ 1084270 h 2311974"/>
                <a:gd name="connsiteX461" fmla="*/ 94846 w 1809181"/>
                <a:gd name="connsiteY461" fmla="*/ 1074546 h 2311974"/>
                <a:gd name="connsiteX462" fmla="*/ 85361 w 1809181"/>
                <a:gd name="connsiteY462" fmla="*/ 1047803 h 2311974"/>
                <a:gd name="connsiteX463" fmla="*/ 80619 w 1809181"/>
                <a:gd name="connsiteY463" fmla="*/ 1025924 h 2311974"/>
                <a:gd name="connsiteX464" fmla="*/ 73506 w 1809181"/>
                <a:gd name="connsiteY464" fmla="*/ 1025924 h 2311974"/>
                <a:gd name="connsiteX465" fmla="*/ 71134 w 1809181"/>
                <a:gd name="connsiteY465" fmla="*/ 1021061 h 2311974"/>
                <a:gd name="connsiteX466" fmla="*/ 85361 w 1809181"/>
                <a:gd name="connsiteY466" fmla="*/ 999182 h 2311974"/>
                <a:gd name="connsiteX467" fmla="*/ 99588 w 1809181"/>
                <a:gd name="connsiteY467" fmla="*/ 1004044 h 2311974"/>
                <a:gd name="connsiteX468" fmla="*/ 101959 w 1809181"/>
                <a:gd name="connsiteY468" fmla="*/ 1011337 h 2311974"/>
                <a:gd name="connsiteX469" fmla="*/ 113815 w 1809181"/>
                <a:gd name="connsiteY469" fmla="*/ 1018630 h 2311974"/>
                <a:gd name="connsiteX470" fmla="*/ 132784 w 1809181"/>
                <a:gd name="connsiteY470" fmla="*/ 1018630 h 2311974"/>
                <a:gd name="connsiteX471" fmla="*/ 135155 w 1809181"/>
                <a:gd name="connsiteY471" fmla="*/ 1025924 h 2311974"/>
                <a:gd name="connsiteX472" fmla="*/ 147011 w 1809181"/>
                <a:gd name="connsiteY472" fmla="*/ 1021061 h 2311974"/>
                <a:gd name="connsiteX473" fmla="*/ 154124 w 1809181"/>
                <a:gd name="connsiteY473" fmla="*/ 1004044 h 2311974"/>
                <a:gd name="connsiteX474" fmla="*/ 208661 w 1809181"/>
                <a:gd name="connsiteY474" fmla="*/ 1006475 h 2311974"/>
                <a:gd name="connsiteX475" fmla="*/ 241857 w 1809181"/>
                <a:gd name="connsiteY475" fmla="*/ 1040510 h 2311974"/>
                <a:gd name="connsiteX476" fmla="*/ 244228 w 1809181"/>
                <a:gd name="connsiteY476" fmla="*/ 1028355 h 2311974"/>
                <a:gd name="connsiteX477" fmla="*/ 237114 w 1809181"/>
                <a:gd name="connsiteY477" fmla="*/ 1028355 h 2311974"/>
                <a:gd name="connsiteX478" fmla="*/ 234743 w 1809181"/>
                <a:gd name="connsiteY478" fmla="*/ 1021061 h 2311974"/>
                <a:gd name="connsiteX479" fmla="*/ 222888 w 1809181"/>
                <a:gd name="connsiteY479" fmla="*/ 1011337 h 2311974"/>
                <a:gd name="connsiteX480" fmla="*/ 227630 w 1809181"/>
                <a:gd name="connsiteY480" fmla="*/ 1004044 h 2311974"/>
                <a:gd name="connsiteX481" fmla="*/ 234743 w 1809181"/>
                <a:gd name="connsiteY481" fmla="*/ 1004044 h 2311974"/>
                <a:gd name="connsiteX482" fmla="*/ 237114 w 1809181"/>
                <a:gd name="connsiteY482" fmla="*/ 991888 h 2311974"/>
                <a:gd name="connsiteX483" fmla="*/ 256084 w 1809181"/>
                <a:gd name="connsiteY483" fmla="*/ 991888 h 2311974"/>
                <a:gd name="connsiteX484" fmla="*/ 258455 w 1809181"/>
                <a:gd name="connsiteY484" fmla="*/ 977302 h 2311974"/>
                <a:gd name="connsiteX485" fmla="*/ 265568 w 1809181"/>
                <a:gd name="connsiteY485" fmla="*/ 979733 h 2311974"/>
                <a:gd name="connsiteX486" fmla="*/ 275053 w 1809181"/>
                <a:gd name="connsiteY486" fmla="*/ 965146 h 2311974"/>
                <a:gd name="connsiteX487" fmla="*/ 296393 w 1809181"/>
                <a:gd name="connsiteY487" fmla="*/ 970008 h 2311974"/>
                <a:gd name="connsiteX488" fmla="*/ 296393 w 1809181"/>
                <a:gd name="connsiteY488" fmla="*/ 977302 h 2311974"/>
                <a:gd name="connsiteX489" fmla="*/ 317733 w 1809181"/>
                <a:gd name="connsiteY489" fmla="*/ 991888 h 2311974"/>
                <a:gd name="connsiteX490" fmla="*/ 317733 w 1809181"/>
                <a:gd name="connsiteY490" fmla="*/ 943266 h 2311974"/>
                <a:gd name="connsiteX491" fmla="*/ 329589 w 1809181"/>
                <a:gd name="connsiteY491" fmla="*/ 935973 h 2311974"/>
                <a:gd name="connsiteX492" fmla="*/ 336702 w 1809181"/>
                <a:gd name="connsiteY492" fmla="*/ 921386 h 2311974"/>
                <a:gd name="connsiteX493" fmla="*/ 353300 w 1809181"/>
                <a:gd name="connsiteY493" fmla="*/ 921386 h 2311974"/>
                <a:gd name="connsiteX494" fmla="*/ 358043 w 1809181"/>
                <a:gd name="connsiteY494" fmla="*/ 909231 h 2311974"/>
                <a:gd name="connsiteX495" fmla="*/ 386496 w 1809181"/>
                <a:gd name="connsiteY495" fmla="*/ 909231 h 2311974"/>
                <a:gd name="connsiteX496" fmla="*/ 386496 w 1809181"/>
                <a:gd name="connsiteY496" fmla="*/ 899507 h 2311974"/>
                <a:gd name="connsiteX497" fmla="*/ 374641 w 1809181"/>
                <a:gd name="connsiteY497" fmla="*/ 894644 h 2311974"/>
                <a:gd name="connsiteX498" fmla="*/ 384125 w 1809181"/>
                <a:gd name="connsiteY498" fmla="*/ 882489 h 2311974"/>
                <a:gd name="connsiteX499" fmla="*/ 367527 w 1809181"/>
                <a:gd name="connsiteY499" fmla="*/ 872764 h 2311974"/>
                <a:gd name="connsiteX500" fmla="*/ 374641 w 1809181"/>
                <a:gd name="connsiteY500" fmla="*/ 865471 h 2311974"/>
                <a:gd name="connsiteX501" fmla="*/ 379383 w 1809181"/>
                <a:gd name="connsiteY501" fmla="*/ 867902 h 2311974"/>
                <a:gd name="connsiteX502" fmla="*/ 384125 w 1809181"/>
                <a:gd name="connsiteY502" fmla="*/ 860609 h 2311974"/>
                <a:gd name="connsiteX503" fmla="*/ 379383 w 1809181"/>
                <a:gd name="connsiteY503" fmla="*/ 860609 h 2311974"/>
                <a:gd name="connsiteX504" fmla="*/ 391239 w 1809181"/>
                <a:gd name="connsiteY504" fmla="*/ 853316 h 2311974"/>
                <a:gd name="connsiteX505" fmla="*/ 393610 w 1809181"/>
                <a:gd name="connsiteY505" fmla="*/ 846022 h 2311974"/>
                <a:gd name="connsiteX506" fmla="*/ 400723 w 1809181"/>
                <a:gd name="connsiteY506" fmla="*/ 858178 h 2311974"/>
                <a:gd name="connsiteX507" fmla="*/ 407837 w 1809181"/>
                <a:gd name="connsiteY507" fmla="*/ 853316 h 2311974"/>
                <a:gd name="connsiteX508" fmla="*/ 407837 w 1809181"/>
                <a:gd name="connsiteY508" fmla="*/ 831436 h 2311974"/>
                <a:gd name="connsiteX509" fmla="*/ 414950 w 1809181"/>
                <a:gd name="connsiteY509" fmla="*/ 831436 h 2311974"/>
                <a:gd name="connsiteX510" fmla="*/ 414950 w 1809181"/>
                <a:gd name="connsiteY510" fmla="*/ 811987 h 2311974"/>
                <a:gd name="connsiteX511" fmla="*/ 422063 w 1809181"/>
                <a:gd name="connsiteY511" fmla="*/ 809556 h 2311974"/>
                <a:gd name="connsiteX512" fmla="*/ 429177 w 1809181"/>
                <a:gd name="connsiteY512" fmla="*/ 802263 h 2311974"/>
                <a:gd name="connsiteX513" fmla="*/ 445775 w 1809181"/>
                <a:gd name="connsiteY513" fmla="*/ 804694 h 2311974"/>
                <a:gd name="connsiteX514" fmla="*/ 445775 w 1809181"/>
                <a:gd name="connsiteY514" fmla="*/ 809556 h 2311974"/>
                <a:gd name="connsiteX515" fmla="*/ 452888 w 1809181"/>
                <a:gd name="connsiteY515" fmla="*/ 804694 h 2311974"/>
                <a:gd name="connsiteX516" fmla="*/ 460002 w 1809181"/>
                <a:gd name="connsiteY516" fmla="*/ 804694 h 2311974"/>
                <a:gd name="connsiteX517" fmla="*/ 460002 w 1809181"/>
                <a:gd name="connsiteY517" fmla="*/ 802263 h 2311974"/>
                <a:gd name="connsiteX518" fmla="*/ 474229 w 1809181"/>
                <a:gd name="connsiteY518" fmla="*/ 797400 h 2311974"/>
                <a:gd name="connsiteX519" fmla="*/ 469486 w 1809181"/>
                <a:gd name="connsiteY519" fmla="*/ 777952 h 2311974"/>
                <a:gd name="connsiteX520" fmla="*/ 462373 w 1809181"/>
                <a:gd name="connsiteY520" fmla="*/ 770658 h 2311974"/>
                <a:gd name="connsiteX521" fmla="*/ 467115 w 1809181"/>
                <a:gd name="connsiteY521" fmla="*/ 768227 h 2311974"/>
                <a:gd name="connsiteX522" fmla="*/ 493198 w 1809181"/>
                <a:gd name="connsiteY522" fmla="*/ 763365 h 2311974"/>
                <a:gd name="connsiteX523" fmla="*/ 535878 w 1809181"/>
                <a:gd name="connsiteY523" fmla="*/ 741485 h 2311974"/>
                <a:gd name="connsiteX524" fmla="*/ 524023 w 1809181"/>
                <a:gd name="connsiteY524" fmla="*/ 726899 h 2311974"/>
                <a:gd name="connsiteX525" fmla="*/ 469486 w 1809181"/>
                <a:gd name="connsiteY525" fmla="*/ 705019 h 2311974"/>
                <a:gd name="connsiteX526" fmla="*/ 493198 w 1809181"/>
                <a:gd name="connsiteY526" fmla="*/ 680708 h 2311974"/>
                <a:gd name="connsiteX527" fmla="*/ 500311 w 1809181"/>
                <a:gd name="connsiteY527" fmla="*/ 673414 h 2311974"/>
                <a:gd name="connsiteX528" fmla="*/ 528765 w 1809181"/>
                <a:gd name="connsiteY528" fmla="*/ 670983 h 2311974"/>
                <a:gd name="connsiteX529" fmla="*/ 616497 w 1809181"/>
                <a:gd name="connsiteY529" fmla="*/ 692863 h 2311974"/>
                <a:gd name="connsiteX530" fmla="*/ 630724 w 1809181"/>
                <a:gd name="connsiteY530" fmla="*/ 688001 h 2311974"/>
                <a:gd name="connsiteX531" fmla="*/ 630724 w 1809181"/>
                <a:gd name="connsiteY531" fmla="*/ 695294 h 2311974"/>
                <a:gd name="connsiteX532" fmla="*/ 640208 w 1809181"/>
                <a:gd name="connsiteY532" fmla="*/ 695294 h 2311974"/>
                <a:gd name="connsiteX533" fmla="*/ 644951 w 1809181"/>
                <a:gd name="connsiteY533" fmla="*/ 678277 h 2311974"/>
                <a:gd name="connsiteX534" fmla="*/ 652064 w 1809181"/>
                <a:gd name="connsiteY534" fmla="*/ 666121 h 2311974"/>
                <a:gd name="connsiteX535" fmla="*/ 663920 w 1809181"/>
                <a:gd name="connsiteY535" fmla="*/ 688001 h 2311974"/>
                <a:gd name="connsiteX536" fmla="*/ 671033 w 1809181"/>
                <a:gd name="connsiteY536" fmla="*/ 685570 h 2311974"/>
                <a:gd name="connsiteX537" fmla="*/ 685260 w 1809181"/>
                <a:gd name="connsiteY537" fmla="*/ 700156 h 2311974"/>
                <a:gd name="connsiteX538" fmla="*/ 685260 w 1809181"/>
                <a:gd name="connsiteY538" fmla="*/ 700156 h 2311974"/>
                <a:gd name="connsiteX539" fmla="*/ 671033 w 1809181"/>
                <a:gd name="connsiteY539" fmla="*/ 685570 h 2311974"/>
                <a:gd name="connsiteX540" fmla="*/ 663920 w 1809181"/>
                <a:gd name="connsiteY540" fmla="*/ 688001 h 2311974"/>
                <a:gd name="connsiteX541" fmla="*/ 652064 w 1809181"/>
                <a:gd name="connsiteY541" fmla="*/ 666121 h 2311974"/>
                <a:gd name="connsiteX542" fmla="*/ 652064 w 1809181"/>
                <a:gd name="connsiteY542" fmla="*/ 658827 h 2311974"/>
                <a:gd name="connsiteX543" fmla="*/ 673404 w 1809181"/>
                <a:gd name="connsiteY543" fmla="*/ 646672 h 2311974"/>
                <a:gd name="connsiteX544" fmla="*/ 666291 w 1809181"/>
                <a:gd name="connsiteY544" fmla="*/ 639379 h 2311974"/>
                <a:gd name="connsiteX545" fmla="*/ 697116 w 1809181"/>
                <a:gd name="connsiteY545" fmla="*/ 629654 h 2311974"/>
                <a:gd name="connsiteX546" fmla="*/ 692374 w 1809181"/>
                <a:gd name="connsiteY546" fmla="*/ 615068 h 2311974"/>
                <a:gd name="connsiteX547" fmla="*/ 659178 w 1809181"/>
                <a:gd name="connsiteY547" fmla="*/ 610205 h 2311974"/>
                <a:gd name="connsiteX548" fmla="*/ 656806 w 1809181"/>
                <a:gd name="connsiteY548" fmla="*/ 595619 h 2311974"/>
                <a:gd name="connsiteX549" fmla="*/ 666291 w 1809181"/>
                <a:gd name="connsiteY549" fmla="*/ 534841 h 2311974"/>
                <a:gd name="connsiteX550" fmla="*/ 656806 w 1809181"/>
                <a:gd name="connsiteY550" fmla="*/ 525117 h 2311974"/>
                <a:gd name="connsiteX551" fmla="*/ 656806 w 1809181"/>
                <a:gd name="connsiteY551" fmla="*/ 503237 h 2311974"/>
                <a:gd name="connsiteX552" fmla="*/ 640208 w 1809181"/>
                <a:gd name="connsiteY552" fmla="*/ 503237 h 2311974"/>
                <a:gd name="connsiteX553" fmla="*/ 644951 w 1809181"/>
                <a:gd name="connsiteY553" fmla="*/ 471633 h 2311974"/>
                <a:gd name="connsiteX554" fmla="*/ 637837 w 1809181"/>
                <a:gd name="connsiteY554" fmla="*/ 464340 h 2311974"/>
                <a:gd name="connsiteX555" fmla="*/ 640208 w 1809181"/>
                <a:gd name="connsiteY555" fmla="*/ 444891 h 2311974"/>
                <a:gd name="connsiteX556" fmla="*/ 659178 w 1809181"/>
                <a:gd name="connsiteY556" fmla="*/ 444891 h 2311974"/>
                <a:gd name="connsiteX557" fmla="*/ 678147 w 1809181"/>
                <a:gd name="connsiteY557" fmla="*/ 430304 h 2311974"/>
                <a:gd name="connsiteX558" fmla="*/ 680518 w 1809181"/>
                <a:gd name="connsiteY558" fmla="*/ 427873 h 2311974"/>
                <a:gd name="connsiteX559" fmla="*/ 659178 w 1809181"/>
                <a:gd name="connsiteY559" fmla="*/ 423011 h 2311974"/>
                <a:gd name="connsiteX560" fmla="*/ 666291 w 1809181"/>
                <a:gd name="connsiteY560" fmla="*/ 405993 h 2311974"/>
                <a:gd name="connsiteX561" fmla="*/ 692374 w 1809181"/>
                <a:gd name="connsiteY561" fmla="*/ 408424 h 2311974"/>
                <a:gd name="connsiteX562" fmla="*/ 687631 w 1809181"/>
                <a:gd name="connsiteY562" fmla="*/ 388975 h 2311974"/>
                <a:gd name="connsiteX563" fmla="*/ 687631 w 1809181"/>
                <a:gd name="connsiteY563" fmla="*/ 374389 h 2311974"/>
                <a:gd name="connsiteX564" fmla="*/ 704229 w 1809181"/>
                <a:gd name="connsiteY564" fmla="*/ 374389 h 2311974"/>
                <a:gd name="connsiteX565" fmla="*/ 706600 w 1809181"/>
                <a:gd name="connsiteY565" fmla="*/ 367096 h 2311974"/>
                <a:gd name="connsiteX566" fmla="*/ 713714 w 1809181"/>
                <a:gd name="connsiteY566" fmla="*/ 364665 h 2311974"/>
                <a:gd name="connsiteX567" fmla="*/ 711343 w 1809181"/>
                <a:gd name="connsiteY567" fmla="*/ 347647 h 2311974"/>
                <a:gd name="connsiteX568" fmla="*/ 739796 w 1809181"/>
                <a:gd name="connsiteY568" fmla="*/ 337922 h 2311974"/>
                <a:gd name="connsiteX569" fmla="*/ 727941 w 1809181"/>
                <a:gd name="connsiteY569" fmla="*/ 333060 h 2311974"/>
                <a:gd name="connsiteX570" fmla="*/ 725569 w 1809181"/>
                <a:gd name="connsiteY570" fmla="*/ 311180 h 2311974"/>
                <a:gd name="connsiteX571" fmla="*/ 718456 w 1809181"/>
                <a:gd name="connsiteY571" fmla="*/ 308749 h 2311974"/>
                <a:gd name="connsiteX572" fmla="*/ 725569 w 1809181"/>
                <a:gd name="connsiteY572" fmla="*/ 299025 h 2311974"/>
                <a:gd name="connsiteX573" fmla="*/ 725569 w 1809181"/>
                <a:gd name="connsiteY573" fmla="*/ 296594 h 2311974"/>
                <a:gd name="connsiteX574" fmla="*/ 713714 w 1809181"/>
                <a:gd name="connsiteY574" fmla="*/ 291732 h 2311974"/>
                <a:gd name="connsiteX575" fmla="*/ 704229 w 1809181"/>
                <a:gd name="connsiteY575" fmla="*/ 299025 h 2311974"/>
                <a:gd name="connsiteX576" fmla="*/ 692374 w 1809181"/>
                <a:gd name="connsiteY576" fmla="*/ 282007 h 2311974"/>
                <a:gd name="connsiteX577" fmla="*/ 706600 w 1809181"/>
                <a:gd name="connsiteY577" fmla="*/ 255265 h 2311974"/>
                <a:gd name="connsiteX578" fmla="*/ 713714 w 1809181"/>
                <a:gd name="connsiteY578" fmla="*/ 267421 h 2311974"/>
                <a:gd name="connsiteX579" fmla="*/ 732683 w 1809181"/>
                <a:gd name="connsiteY579" fmla="*/ 240679 h 2311974"/>
                <a:gd name="connsiteX580" fmla="*/ 742167 w 1809181"/>
                <a:gd name="connsiteY580" fmla="*/ 240679 h 2311974"/>
                <a:gd name="connsiteX581" fmla="*/ 742167 w 1809181"/>
                <a:gd name="connsiteY581" fmla="*/ 233385 h 2311974"/>
                <a:gd name="connsiteX582" fmla="*/ 720827 w 1809181"/>
                <a:gd name="connsiteY582" fmla="*/ 218799 h 2311974"/>
                <a:gd name="connsiteX583" fmla="*/ 727941 w 1809181"/>
                <a:gd name="connsiteY583" fmla="*/ 199350 h 2311974"/>
                <a:gd name="connsiteX584" fmla="*/ 754023 w 1809181"/>
                <a:gd name="connsiteY584" fmla="*/ 199350 h 2311974"/>
                <a:gd name="connsiteX585" fmla="*/ 761137 w 1809181"/>
                <a:gd name="connsiteY585" fmla="*/ 192057 h 2311974"/>
                <a:gd name="connsiteX586" fmla="*/ 732683 w 1809181"/>
                <a:gd name="connsiteY586" fmla="*/ 150728 h 2311974"/>
                <a:gd name="connsiteX587" fmla="*/ 742167 w 1809181"/>
                <a:gd name="connsiteY587" fmla="*/ 131279 h 2311974"/>
                <a:gd name="connsiteX588" fmla="*/ 775363 w 1809181"/>
                <a:gd name="connsiteY588" fmla="*/ 116693 h 2311974"/>
                <a:gd name="connsiteX589" fmla="*/ 780106 w 1809181"/>
                <a:gd name="connsiteY589" fmla="*/ 131279 h 2311974"/>
                <a:gd name="connsiteX590" fmla="*/ 801446 w 1809181"/>
                <a:gd name="connsiteY590" fmla="*/ 116693 h 2311974"/>
                <a:gd name="connsiteX591" fmla="*/ 796704 w 1809181"/>
                <a:gd name="connsiteY591" fmla="*/ 109399 h 2311974"/>
                <a:gd name="connsiteX592" fmla="*/ 813302 w 1809181"/>
                <a:gd name="connsiteY592" fmla="*/ 102106 h 2311974"/>
                <a:gd name="connsiteX593" fmla="*/ 813302 w 1809181"/>
                <a:gd name="connsiteY593" fmla="*/ 94813 h 2311974"/>
                <a:gd name="connsiteX594" fmla="*/ 822786 w 1809181"/>
                <a:gd name="connsiteY594" fmla="*/ 87519 h 2311974"/>
                <a:gd name="connsiteX595" fmla="*/ 808559 w 1809181"/>
                <a:gd name="connsiteY595" fmla="*/ 53484 h 2311974"/>
                <a:gd name="connsiteX596" fmla="*/ 806188 w 1809181"/>
                <a:gd name="connsiteY596" fmla="*/ 7293 h 2311974"/>
                <a:gd name="connsiteX597" fmla="*/ 848869 w 1809181"/>
                <a:gd name="connsiteY597" fmla="*/ 17018 h 2311974"/>
                <a:gd name="connsiteX598" fmla="*/ 870209 w 1809181"/>
                <a:gd name="connsiteY598" fmla="*/ 0 h 2311974"/>
                <a:gd name="connsiteX0" fmla="*/ 1244849 w 1809181"/>
                <a:gd name="connsiteY0" fmla="*/ 1645853 h 2311974"/>
                <a:gd name="connsiteX1" fmla="*/ 1237736 w 1809181"/>
                <a:gd name="connsiteY1" fmla="*/ 1650715 h 2311974"/>
                <a:gd name="connsiteX2" fmla="*/ 1237735 w 1809181"/>
                <a:gd name="connsiteY2" fmla="*/ 1650715 h 2311974"/>
                <a:gd name="connsiteX3" fmla="*/ 1237736 w 1809181"/>
                <a:gd name="connsiteY3" fmla="*/ 1650716 h 2311974"/>
                <a:gd name="connsiteX4" fmla="*/ 1244849 w 1809181"/>
                <a:gd name="connsiteY4" fmla="*/ 1645854 h 2311974"/>
                <a:gd name="connsiteX5" fmla="*/ 1255412 w 1809181"/>
                <a:gd name="connsiteY5" fmla="*/ 1656683 h 2311974"/>
                <a:gd name="connsiteX6" fmla="*/ 1256705 w 1809181"/>
                <a:gd name="connsiteY6" fmla="*/ 1653147 h 2311974"/>
                <a:gd name="connsiteX7" fmla="*/ 1244849 w 1809181"/>
                <a:gd name="connsiteY7" fmla="*/ 1645853 h 2311974"/>
                <a:gd name="connsiteX8" fmla="*/ 1116808 w 1809181"/>
                <a:gd name="connsiteY8" fmla="*/ 1575352 h 2311974"/>
                <a:gd name="connsiteX9" fmla="*/ 1116808 w 1809181"/>
                <a:gd name="connsiteY9" fmla="*/ 1575352 h 2311974"/>
                <a:gd name="connsiteX10" fmla="*/ 1128663 w 1809181"/>
                <a:gd name="connsiteY10" fmla="*/ 1597232 h 2311974"/>
                <a:gd name="connsiteX11" fmla="*/ 1128963 w 1809181"/>
                <a:gd name="connsiteY11" fmla="*/ 1597253 h 2311974"/>
                <a:gd name="connsiteX12" fmla="*/ 1128663 w 1809181"/>
                <a:gd name="connsiteY12" fmla="*/ 1597231 h 2311974"/>
                <a:gd name="connsiteX13" fmla="*/ 1116808 w 1809181"/>
                <a:gd name="connsiteY13" fmla="*/ 1575352 h 2311974"/>
                <a:gd name="connsiteX14" fmla="*/ 1114437 w 1809181"/>
                <a:gd name="connsiteY14" fmla="*/ 1546178 h 2311974"/>
                <a:gd name="connsiteX15" fmla="*/ 1114437 w 1809181"/>
                <a:gd name="connsiteY15" fmla="*/ 1546179 h 2311974"/>
                <a:gd name="connsiteX16" fmla="*/ 1126292 w 1809181"/>
                <a:gd name="connsiteY16" fmla="*/ 1548610 h 2311974"/>
                <a:gd name="connsiteX17" fmla="*/ 1126292 w 1809181"/>
                <a:gd name="connsiteY17" fmla="*/ 1548609 h 2311974"/>
                <a:gd name="connsiteX18" fmla="*/ 1114437 w 1809181"/>
                <a:gd name="connsiteY18" fmla="*/ 1546178 h 2311974"/>
                <a:gd name="connsiteX19" fmla="*/ 1121531 w 1809181"/>
                <a:gd name="connsiteY19" fmla="*/ 1521861 h 2311974"/>
                <a:gd name="connsiteX20" fmla="*/ 1121550 w 1809181"/>
                <a:gd name="connsiteY20" fmla="*/ 1521868 h 2311974"/>
                <a:gd name="connsiteX21" fmla="*/ 1121550 w 1809181"/>
                <a:gd name="connsiteY21" fmla="*/ 1521867 h 2311974"/>
                <a:gd name="connsiteX22" fmla="*/ 1121531 w 1809181"/>
                <a:gd name="connsiteY22" fmla="*/ 1521861 h 2311974"/>
                <a:gd name="connsiteX23" fmla="*/ 1012477 w 1809181"/>
                <a:gd name="connsiteY23" fmla="*/ 1473245 h 2311974"/>
                <a:gd name="connsiteX24" fmla="*/ 1012477 w 1809181"/>
                <a:gd name="connsiteY24" fmla="*/ 1473246 h 2311974"/>
                <a:gd name="connsiteX25" fmla="*/ 1017220 w 1809181"/>
                <a:gd name="connsiteY25" fmla="*/ 1480539 h 2311974"/>
                <a:gd name="connsiteX26" fmla="*/ 1031447 w 1809181"/>
                <a:gd name="connsiteY26" fmla="*/ 1490263 h 2311974"/>
                <a:gd name="connsiteX27" fmla="*/ 1017220 w 1809181"/>
                <a:gd name="connsiteY27" fmla="*/ 1480539 h 2311974"/>
                <a:gd name="connsiteX28" fmla="*/ 1012477 w 1809181"/>
                <a:gd name="connsiteY28" fmla="*/ 1473245 h 2311974"/>
                <a:gd name="connsiteX29" fmla="*/ 1007735 w 1809181"/>
                <a:gd name="connsiteY29" fmla="*/ 1436779 h 2311974"/>
                <a:gd name="connsiteX30" fmla="*/ 1007735 w 1809181"/>
                <a:gd name="connsiteY30" fmla="*/ 1436779 h 2311974"/>
                <a:gd name="connsiteX31" fmla="*/ 1019591 w 1809181"/>
                <a:gd name="connsiteY31" fmla="*/ 1456228 h 2311974"/>
                <a:gd name="connsiteX32" fmla="*/ 1019591 w 1809181"/>
                <a:gd name="connsiteY32" fmla="*/ 1456228 h 2311974"/>
                <a:gd name="connsiteX33" fmla="*/ 1007735 w 1809181"/>
                <a:gd name="connsiteY33" fmla="*/ 1436779 h 2311974"/>
                <a:gd name="connsiteX34" fmla="*/ 924745 w 1809181"/>
                <a:gd name="connsiteY34" fmla="*/ 1395450 h 2311974"/>
                <a:gd name="connsiteX35" fmla="*/ 924745 w 1809181"/>
                <a:gd name="connsiteY35" fmla="*/ 1395450 h 2311974"/>
                <a:gd name="connsiteX36" fmla="*/ 946086 w 1809181"/>
                <a:gd name="connsiteY36" fmla="*/ 1407606 h 2311974"/>
                <a:gd name="connsiteX37" fmla="*/ 991137 w 1809181"/>
                <a:gd name="connsiteY37" fmla="*/ 1400313 h 2311974"/>
                <a:gd name="connsiteX38" fmla="*/ 1007735 w 1809181"/>
                <a:gd name="connsiteY38" fmla="*/ 1417330 h 2311974"/>
                <a:gd name="connsiteX39" fmla="*/ 1007735 w 1809181"/>
                <a:gd name="connsiteY39" fmla="*/ 1417330 h 2311974"/>
                <a:gd name="connsiteX40" fmla="*/ 991137 w 1809181"/>
                <a:gd name="connsiteY40" fmla="*/ 1400312 h 2311974"/>
                <a:gd name="connsiteX41" fmla="*/ 946086 w 1809181"/>
                <a:gd name="connsiteY41" fmla="*/ 1407606 h 2311974"/>
                <a:gd name="connsiteX42" fmla="*/ 924745 w 1809181"/>
                <a:gd name="connsiteY42" fmla="*/ 1395450 h 2311974"/>
                <a:gd name="connsiteX43" fmla="*/ 929488 w 1809181"/>
                <a:gd name="connsiteY43" fmla="*/ 1354122 h 2311974"/>
                <a:gd name="connsiteX44" fmla="*/ 931859 w 1809181"/>
                <a:gd name="connsiteY44" fmla="*/ 1368708 h 2311974"/>
                <a:gd name="connsiteX45" fmla="*/ 931859 w 1809181"/>
                <a:gd name="connsiteY45" fmla="*/ 1368708 h 2311974"/>
                <a:gd name="connsiteX46" fmla="*/ 929488 w 1809181"/>
                <a:gd name="connsiteY46" fmla="*/ 1354122 h 2311974"/>
                <a:gd name="connsiteX47" fmla="*/ 929488 w 1809181"/>
                <a:gd name="connsiteY47" fmla="*/ 1271464 h 2311974"/>
                <a:gd name="connsiteX48" fmla="*/ 903405 w 1809181"/>
                <a:gd name="connsiteY48" fmla="*/ 1283620 h 2311974"/>
                <a:gd name="connsiteX49" fmla="*/ 898663 w 1809181"/>
                <a:gd name="connsiteY49" fmla="*/ 1276326 h 2311974"/>
                <a:gd name="connsiteX50" fmla="*/ 884436 w 1809181"/>
                <a:gd name="connsiteY50" fmla="*/ 1278758 h 2311974"/>
                <a:gd name="connsiteX51" fmla="*/ 884436 w 1809181"/>
                <a:gd name="connsiteY51" fmla="*/ 1278758 h 2311974"/>
                <a:gd name="connsiteX52" fmla="*/ 898663 w 1809181"/>
                <a:gd name="connsiteY52" fmla="*/ 1276327 h 2311974"/>
                <a:gd name="connsiteX53" fmla="*/ 903405 w 1809181"/>
                <a:gd name="connsiteY53" fmla="*/ 1283620 h 2311974"/>
                <a:gd name="connsiteX54" fmla="*/ 929488 w 1809181"/>
                <a:gd name="connsiteY54" fmla="*/ 1271464 h 2311974"/>
                <a:gd name="connsiteX55" fmla="*/ 936601 w 1809181"/>
                <a:gd name="connsiteY55" fmla="*/ 1324949 h 2311974"/>
                <a:gd name="connsiteX56" fmla="*/ 946086 w 1809181"/>
                <a:gd name="connsiteY56" fmla="*/ 1324949 h 2311974"/>
                <a:gd name="connsiteX57" fmla="*/ 957941 w 1809181"/>
                <a:gd name="connsiteY57" fmla="*/ 1334673 h 2311974"/>
                <a:gd name="connsiteX58" fmla="*/ 957941 w 1809181"/>
                <a:gd name="connsiteY58" fmla="*/ 1334673 h 2311974"/>
                <a:gd name="connsiteX59" fmla="*/ 946086 w 1809181"/>
                <a:gd name="connsiteY59" fmla="*/ 1324948 h 2311974"/>
                <a:gd name="connsiteX60" fmla="*/ 936601 w 1809181"/>
                <a:gd name="connsiteY60" fmla="*/ 1324948 h 2311974"/>
                <a:gd name="connsiteX61" fmla="*/ 929488 w 1809181"/>
                <a:gd name="connsiteY61" fmla="*/ 1271464 h 2311974"/>
                <a:gd name="connsiteX62" fmla="*/ 870209 w 1809181"/>
                <a:gd name="connsiteY62" fmla="*/ 1264171 h 2311974"/>
                <a:gd name="connsiteX63" fmla="*/ 870209 w 1809181"/>
                <a:gd name="connsiteY63" fmla="*/ 1264171 h 2311974"/>
                <a:gd name="connsiteX64" fmla="*/ 875047 w 1809181"/>
                <a:gd name="connsiteY64" fmla="*/ 1269131 h 2311974"/>
                <a:gd name="connsiteX65" fmla="*/ 870209 w 1809181"/>
                <a:gd name="connsiteY65" fmla="*/ 1264171 h 2311974"/>
                <a:gd name="connsiteX66" fmla="*/ 860725 w 1809181"/>
                <a:gd name="connsiteY66" fmla="*/ 1249585 h 2311974"/>
                <a:gd name="connsiteX67" fmla="*/ 874951 w 1809181"/>
                <a:gd name="connsiteY67" fmla="*/ 1256878 h 2311974"/>
                <a:gd name="connsiteX68" fmla="*/ 874951 w 1809181"/>
                <a:gd name="connsiteY68" fmla="*/ 1256878 h 2311974"/>
                <a:gd name="connsiteX69" fmla="*/ 860726 w 1809181"/>
                <a:gd name="connsiteY69" fmla="*/ 1249585 h 2311974"/>
                <a:gd name="connsiteX70" fmla="*/ 860725 w 1809181"/>
                <a:gd name="connsiteY70" fmla="*/ 1249585 h 2311974"/>
                <a:gd name="connsiteX71" fmla="*/ 863096 w 1809181"/>
                <a:gd name="connsiteY71" fmla="*/ 1234998 h 2311974"/>
                <a:gd name="connsiteX72" fmla="*/ 863096 w 1809181"/>
                <a:gd name="connsiteY72" fmla="*/ 1234998 h 2311974"/>
                <a:gd name="connsiteX73" fmla="*/ 867838 w 1809181"/>
                <a:gd name="connsiteY73" fmla="*/ 1249584 h 2311974"/>
                <a:gd name="connsiteX74" fmla="*/ 867838 w 1809181"/>
                <a:gd name="connsiteY74" fmla="*/ 1249584 h 2311974"/>
                <a:gd name="connsiteX75" fmla="*/ 863096 w 1809181"/>
                <a:gd name="connsiteY75" fmla="*/ 1234998 h 2311974"/>
                <a:gd name="connsiteX76" fmla="*/ 844127 w 1809181"/>
                <a:gd name="connsiteY76" fmla="*/ 1103719 h 2311974"/>
                <a:gd name="connsiteX77" fmla="*/ 851240 w 1809181"/>
                <a:gd name="connsiteY77" fmla="*/ 1198532 h 2311974"/>
                <a:gd name="connsiteX78" fmla="*/ 874951 w 1809181"/>
                <a:gd name="connsiteY78" fmla="*/ 1222842 h 2311974"/>
                <a:gd name="connsiteX79" fmla="*/ 874951 w 1809181"/>
                <a:gd name="connsiteY79" fmla="*/ 1222842 h 2311974"/>
                <a:gd name="connsiteX80" fmla="*/ 851240 w 1809181"/>
                <a:gd name="connsiteY80" fmla="*/ 1198531 h 2311974"/>
                <a:gd name="connsiteX81" fmla="*/ 844127 w 1809181"/>
                <a:gd name="connsiteY81" fmla="*/ 1103719 h 2311974"/>
                <a:gd name="connsiteX82" fmla="*/ 867838 w 1809181"/>
                <a:gd name="connsiteY82" fmla="*/ 1067252 h 2311974"/>
                <a:gd name="connsiteX83" fmla="*/ 870209 w 1809181"/>
                <a:gd name="connsiteY83" fmla="*/ 1074546 h 2311974"/>
                <a:gd name="connsiteX84" fmla="*/ 870209 w 1809181"/>
                <a:gd name="connsiteY84" fmla="*/ 1074545 h 2311974"/>
                <a:gd name="connsiteX85" fmla="*/ 867838 w 1809181"/>
                <a:gd name="connsiteY85" fmla="*/ 1067252 h 2311974"/>
                <a:gd name="connsiteX86" fmla="*/ 855982 w 1809181"/>
                <a:gd name="connsiteY86" fmla="*/ 1052665 h 2311974"/>
                <a:gd name="connsiteX87" fmla="*/ 844127 w 1809181"/>
                <a:gd name="connsiteY87" fmla="*/ 1040510 h 2311974"/>
                <a:gd name="connsiteX88" fmla="*/ 855982 w 1809181"/>
                <a:gd name="connsiteY88" fmla="*/ 1052666 h 2311974"/>
                <a:gd name="connsiteX89" fmla="*/ 874951 w 1809181"/>
                <a:gd name="connsiteY89" fmla="*/ 1052666 h 2311974"/>
                <a:gd name="connsiteX90" fmla="*/ 877323 w 1809181"/>
                <a:gd name="connsiteY90" fmla="*/ 1062390 h 2311974"/>
                <a:gd name="connsiteX91" fmla="*/ 877323 w 1809181"/>
                <a:gd name="connsiteY91" fmla="*/ 1062390 h 2311974"/>
                <a:gd name="connsiteX92" fmla="*/ 874951 w 1809181"/>
                <a:gd name="connsiteY92" fmla="*/ 1052665 h 2311974"/>
                <a:gd name="connsiteX93" fmla="*/ 855982 w 1809181"/>
                <a:gd name="connsiteY93" fmla="*/ 1052665 h 2311974"/>
                <a:gd name="connsiteX94" fmla="*/ 851240 w 1809181"/>
                <a:gd name="connsiteY94" fmla="*/ 999182 h 2311974"/>
                <a:gd name="connsiteX95" fmla="*/ 851240 w 1809181"/>
                <a:gd name="connsiteY95" fmla="*/ 999182 h 2311974"/>
                <a:gd name="connsiteX96" fmla="*/ 855982 w 1809181"/>
                <a:gd name="connsiteY96" fmla="*/ 1021061 h 2311974"/>
                <a:gd name="connsiteX97" fmla="*/ 855982 w 1809181"/>
                <a:gd name="connsiteY97" fmla="*/ 1021061 h 2311974"/>
                <a:gd name="connsiteX98" fmla="*/ 851240 w 1809181"/>
                <a:gd name="connsiteY98" fmla="*/ 999182 h 2311974"/>
                <a:gd name="connsiteX99" fmla="*/ 841755 w 1809181"/>
                <a:gd name="connsiteY99" fmla="*/ 970008 h 2311974"/>
                <a:gd name="connsiteX100" fmla="*/ 827529 w 1809181"/>
                <a:gd name="connsiteY100" fmla="*/ 972439 h 2311974"/>
                <a:gd name="connsiteX101" fmla="*/ 827529 w 1809181"/>
                <a:gd name="connsiteY101" fmla="*/ 972439 h 2311974"/>
                <a:gd name="connsiteX102" fmla="*/ 841755 w 1809181"/>
                <a:gd name="connsiteY102" fmla="*/ 970008 h 2311974"/>
                <a:gd name="connsiteX103" fmla="*/ 851240 w 1809181"/>
                <a:gd name="connsiteY103" fmla="*/ 984595 h 2311974"/>
                <a:gd name="connsiteX104" fmla="*/ 870209 w 1809181"/>
                <a:gd name="connsiteY104" fmla="*/ 979733 h 2311974"/>
                <a:gd name="connsiteX105" fmla="*/ 851240 w 1809181"/>
                <a:gd name="connsiteY105" fmla="*/ 984595 h 2311974"/>
                <a:gd name="connsiteX106" fmla="*/ 841755 w 1809181"/>
                <a:gd name="connsiteY106" fmla="*/ 970008 h 2311974"/>
                <a:gd name="connsiteX107" fmla="*/ 827529 w 1809181"/>
                <a:gd name="connsiteY107" fmla="*/ 901937 h 2311974"/>
                <a:gd name="connsiteX108" fmla="*/ 817327 w 1809181"/>
                <a:gd name="connsiteY108" fmla="*/ 906121 h 2311974"/>
                <a:gd name="connsiteX109" fmla="*/ 820415 w 1809181"/>
                <a:gd name="connsiteY109" fmla="*/ 906800 h 2311974"/>
                <a:gd name="connsiteX110" fmla="*/ 827529 w 1809181"/>
                <a:gd name="connsiteY110" fmla="*/ 901938 h 2311974"/>
                <a:gd name="connsiteX111" fmla="*/ 827529 w 1809181"/>
                <a:gd name="connsiteY111" fmla="*/ 901937 h 2311974"/>
                <a:gd name="connsiteX112" fmla="*/ 735054 w 1809181"/>
                <a:gd name="connsiteY112" fmla="*/ 899506 h 2311974"/>
                <a:gd name="connsiteX113" fmla="*/ 735054 w 1809181"/>
                <a:gd name="connsiteY113" fmla="*/ 899507 h 2311974"/>
                <a:gd name="connsiteX114" fmla="*/ 758766 w 1809181"/>
                <a:gd name="connsiteY114" fmla="*/ 899507 h 2311974"/>
                <a:gd name="connsiteX115" fmla="*/ 772992 w 1809181"/>
                <a:gd name="connsiteY115" fmla="*/ 906800 h 2311974"/>
                <a:gd name="connsiteX116" fmla="*/ 782477 w 1809181"/>
                <a:gd name="connsiteY116" fmla="*/ 906800 h 2311974"/>
                <a:gd name="connsiteX117" fmla="*/ 787219 w 1809181"/>
                <a:gd name="connsiteY117" fmla="*/ 899507 h 2311974"/>
                <a:gd name="connsiteX118" fmla="*/ 787232 w 1809181"/>
                <a:gd name="connsiteY118" fmla="*/ 899510 h 2311974"/>
                <a:gd name="connsiteX119" fmla="*/ 787219 w 1809181"/>
                <a:gd name="connsiteY119" fmla="*/ 899506 h 2311974"/>
                <a:gd name="connsiteX120" fmla="*/ 782477 w 1809181"/>
                <a:gd name="connsiteY120" fmla="*/ 906800 h 2311974"/>
                <a:gd name="connsiteX121" fmla="*/ 772992 w 1809181"/>
                <a:gd name="connsiteY121" fmla="*/ 906800 h 2311974"/>
                <a:gd name="connsiteX122" fmla="*/ 758765 w 1809181"/>
                <a:gd name="connsiteY122" fmla="*/ 899506 h 2311974"/>
                <a:gd name="connsiteX123" fmla="*/ 735054 w 1809181"/>
                <a:gd name="connsiteY123" fmla="*/ 899506 h 2311974"/>
                <a:gd name="connsiteX124" fmla="*/ 718456 w 1809181"/>
                <a:gd name="connsiteY124" fmla="*/ 889782 h 2311974"/>
                <a:gd name="connsiteX125" fmla="*/ 718456 w 1809181"/>
                <a:gd name="connsiteY125" fmla="*/ 889782 h 2311974"/>
                <a:gd name="connsiteX126" fmla="*/ 735054 w 1809181"/>
                <a:gd name="connsiteY126" fmla="*/ 889782 h 2311974"/>
                <a:gd name="connsiteX127" fmla="*/ 735054 w 1809181"/>
                <a:gd name="connsiteY127" fmla="*/ 889782 h 2311974"/>
                <a:gd name="connsiteX128" fmla="*/ 718456 w 1809181"/>
                <a:gd name="connsiteY128" fmla="*/ 889782 h 2311974"/>
                <a:gd name="connsiteX129" fmla="*/ 732683 w 1809181"/>
                <a:gd name="connsiteY129" fmla="*/ 867902 h 2311974"/>
                <a:gd name="connsiteX130" fmla="*/ 732683 w 1809181"/>
                <a:gd name="connsiteY130" fmla="*/ 867902 h 2311974"/>
                <a:gd name="connsiteX131" fmla="*/ 739876 w 1809181"/>
                <a:gd name="connsiteY131" fmla="*/ 873433 h 2311974"/>
                <a:gd name="connsiteX132" fmla="*/ 732683 w 1809181"/>
                <a:gd name="connsiteY132" fmla="*/ 867902 h 2311974"/>
                <a:gd name="connsiteX133" fmla="*/ 760739 w 1809181"/>
                <a:gd name="connsiteY133" fmla="*/ 842776 h 2311974"/>
                <a:gd name="connsiteX134" fmla="*/ 765879 w 1809181"/>
                <a:gd name="connsiteY134" fmla="*/ 853315 h 2311974"/>
                <a:gd name="connsiteX135" fmla="*/ 765879 w 1809181"/>
                <a:gd name="connsiteY135" fmla="*/ 853315 h 2311974"/>
                <a:gd name="connsiteX136" fmla="*/ 760739 w 1809181"/>
                <a:gd name="connsiteY136" fmla="*/ 842776 h 2311974"/>
                <a:gd name="connsiteX137" fmla="*/ 663920 w 1809181"/>
                <a:gd name="connsiteY137" fmla="*/ 726899 h 2311974"/>
                <a:gd name="connsiteX138" fmla="*/ 663920 w 1809181"/>
                <a:gd name="connsiteY138" fmla="*/ 726899 h 2311974"/>
                <a:gd name="connsiteX139" fmla="*/ 671033 w 1809181"/>
                <a:gd name="connsiteY139" fmla="*/ 734192 h 2311974"/>
                <a:gd name="connsiteX140" fmla="*/ 706600 w 1809181"/>
                <a:gd name="connsiteY140" fmla="*/ 748778 h 2311974"/>
                <a:gd name="connsiteX141" fmla="*/ 735054 w 1809181"/>
                <a:gd name="connsiteY141" fmla="*/ 753641 h 2311974"/>
                <a:gd name="connsiteX142" fmla="*/ 739796 w 1809181"/>
                <a:gd name="connsiteY142" fmla="*/ 734192 h 2311974"/>
                <a:gd name="connsiteX143" fmla="*/ 754023 w 1809181"/>
                <a:gd name="connsiteY143" fmla="*/ 736623 h 2311974"/>
                <a:gd name="connsiteX144" fmla="*/ 754023 w 1809181"/>
                <a:gd name="connsiteY144" fmla="*/ 736623 h 2311974"/>
                <a:gd name="connsiteX145" fmla="*/ 739796 w 1809181"/>
                <a:gd name="connsiteY145" fmla="*/ 734192 h 2311974"/>
                <a:gd name="connsiteX146" fmla="*/ 735054 w 1809181"/>
                <a:gd name="connsiteY146" fmla="*/ 753640 h 2311974"/>
                <a:gd name="connsiteX147" fmla="*/ 706600 w 1809181"/>
                <a:gd name="connsiteY147" fmla="*/ 748778 h 2311974"/>
                <a:gd name="connsiteX148" fmla="*/ 671033 w 1809181"/>
                <a:gd name="connsiteY148" fmla="*/ 734192 h 2311974"/>
                <a:gd name="connsiteX149" fmla="*/ 663920 w 1809181"/>
                <a:gd name="connsiteY149" fmla="*/ 726899 h 2311974"/>
                <a:gd name="connsiteX150" fmla="*/ 663920 w 1809181"/>
                <a:gd name="connsiteY150" fmla="*/ 714743 h 2311974"/>
                <a:gd name="connsiteX151" fmla="*/ 663920 w 1809181"/>
                <a:gd name="connsiteY151" fmla="*/ 714743 h 2311974"/>
                <a:gd name="connsiteX152" fmla="*/ 671033 w 1809181"/>
                <a:gd name="connsiteY152" fmla="*/ 722036 h 2311974"/>
                <a:gd name="connsiteX153" fmla="*/ 671033 w 1809181"/>
                <a:gd name="connsiteY153" fmla="*/ 722036 h 2311974"/>
                <a:gd name="connsiteX154" fmla="*/ 663920 w 1809181"/>
                <a:gd name="connsiteY154" fmla="*/ 714743 h 2311974"/>
                <a:gd name="connsiteX155" fmla="*/ 870209 w 1809181"/>
                <a:gd name="connsiteY155" fmla="*/ 0 h 2311974"/>
                <a:gd name="connsiteX156" fmla="*/ 877323 w 1809181"/>
                <a:gd name="connsiteY156" fmla="*/ 4862 h 2311974"/>
                <a:gd name="connsiteX157" fmla="*/ 882065 w 1809181"/>
                <a:gd name="connsiteY157" fmla="*/ 17018 h 2311974"/>
                <a:gd name="connsiteX158" fmla="*/ 891549 w 1809181"/>
                <a:gd name="connsiteY158" fmla="*/ 53484 h 2311974"/>
                <a:gd name="connsiteX159" fmla="*/ 889178 w 1809181"/>
                <a:gd name="connsiteY159" fmla="*/ 68071 h 2311974"/>
                <a:gd name="connsiteX160" fmla="*/ 922374 w 1809181"/>
                <a:gd name="connsiteY160" fmla="*/ 82657 h 2311974"/>
                <a:gd name="connsiteX161" fmla="*/ 929488 w 1809181"/>
                <a:gd name="connsiteY161" fmla="*/ 72933 h 2311974"/>
                <a:gd name="connsiteX162" fmla="*/ 946086 w 1809181"/>
                <a:gd name="connsiteY162" fmla="*/ 75364 h 2311974"/>
                <a:gd name="connsiteX163" fmla="*/ 946086 w 1809181"/>
                <a:gd name="connsiteY163" fmla="*/ 82657 h 2311974"/>
                <a:gd name="connsiteX164" fmla="*/ 953199 w 1809181"/>
                <a:gd name="connsiteY164" fmla="*/ 82657 h 2311974"/>
                <a:gd name="connsiteX165" fmla="*/ 957941 w 1809181"/>
                <a:gd name="connsiteY165" fmla="*/ 97244 h 2311974"/>
                <a:gd name="connsiteX166" fmla="*/ 976910 w 1809181"/>
                <a:gd name="connsiteY166" fmla="*/ 104537 h 2311974"/>
                <a:gd name="connsiteX167" fmla="*/ 1005364 w 1809181"/>
                <a:gd name="connsiteY167" fmla="*/ 89950 h 2311974"/>
                <a:gd name="connsiteX168" fmla="*/ 1019591 w 1809181"/>
                <a:gd name="connsiteY168" fmla="*/ 94813 h 2311974"/>
                <a:gd name="connsiteX169" fmla="*/ 1033818 w 1809181"/>
                <a:gd name="connsiteY169" fmla="*/ 104537 h 2311974"/>
                <a:gd name="connsiteX170" fmla="*/ 1052787 w 1809181"/>
                <a:gd name="connsiteY170" fmla="*/ 94813 h 2311974"/>
                <a:gd name="connsiteX171" fmla="*/ 1052787 w 1809181"/>
                <a:gd name="connsiteY171" fmla="*/ 72933 h 2311974"/>
                <a:gd name="connsiteX172" fmla="*/ 1055158 w 1809181"/>
                <a:gd name="connsiteY172" fmla="*/ 72933 h 2311974"/>
                <a:gd name="connsiteX173" fmla="*/ 1067014 w 1809181"/>
                <a:gd name="connsiteY173" fmla="*/ 87519 h 2311974"/>
                <a:gd name="connsiteX174" fmla="*/ 1055158 w 1809181"/>
                <a:gd name="connsiteY174" fmla="*/ 102106 h 2311974"/>
                <a:gd name="connsiteX175" fmla="*/ 1059900 w 1809181"/>
                <a:gd name="connsiteY175" fmla="*/ 123986 h 2311974"/>
                <a:gd name="connsiteX176" fmla="*/ 1074127 w 1809181"/>
                <a:gd name="connsiteY176" fmla="*/ 128848 h 2311974"/>
                <a:gd name="connsiteX177" fmla="*/ 1085983 w 1809181"/>
                <a:gd name="connsiteY177" fmla="*/ 150728 h 2311974"/>
                <a:gd name="connsiteX178" fmla="*/ 1095467 w 1809181"/>
                <a:gd name="connsiteY178" fmla="*/ 153159 h 2311974"/>
                <a:gd name="connsiteX179" fmla="*/ 1102581 w 1809181"/>
                <a:gd name="connsiteY179" fmla="*/ 165315 h 2311974"/>
                <a:gd name="connsiteX180" fmla="*/ 1121550 w 1809181"/>
                <a:gd name="connsiteY180" fmla="*/ 165315 h 2311974"/>
                <a:gd name="connsiteX181" fmla="*/ 1135777 w 1809181"/>
                <a:gd name="connsiteY181" fmla="*/ 177470 h 2311974"/>
                <a:gd name="connsiteX182" fmla="*/ 1161859 w 1809181"/>
                <a:gd name="connsiteY182" fmla="*/ 172608 h 2311974"/>
                <a:gd name="connsiteX183" fmla="*/ 1168973 w 1809181"/>
                <a:gd name="connsiteY183" fmla="*/ 184763 h 2311974"/>
                <a:gd name="connsiteX184" fmla="*/ 1161859 w 1809181"/>
                <a:gd name="connsiteY184" fmla="*/ 192057 h 2311974"/>
                <a:gd name="connsiteX185" fmla="*/ 1168973 w 1809181"/>
                <a:gd name="connsiteY185" fmla="*/ 201781 h 2311974"/>
                <a:gd name="connsiteX186" fmla="*/ 1164230 w 1809181"/>
                <a:gd name="connsiteY186" fmla="*/ 206643 h 2311974"/>
                <a:gd name="connsiteX187" fmla="*/ 1176086 w 1809181"/>
                <a:gd name="connsiteY187" fmla="*/ 233385 h 2311974"/>
                <a:gd name="connsiteX188" fmla="*/ 1183200 w 1809181"/>
                <a:gd name="connsiteY188" fmla="*/ 233385 h 2311974"/>
                <a:gd name="connsiteX189" fmla="*/ 1218767 w 1809181"/>
                <a:gd name="connsiteY189" fmla="*/ 211505 h 2311974"/>
                <a:gd name="connsiteX190" fmla="*/ 1242478 w 1809181"/>
                <a:gd name="connsiteY190" fmla="*/ 213936 h 2311974"/>
                <a:gd name="connsiteX191" fmla="*/ 1263818 w 1809181"/>
                <a:gd name="connsiteY191" fmla="*/ 199350 h 2311974"/>
                <a:gd name="connsiteX192" fmla="*/ 1273303 w 1809181"/>
                <a:gd name="connsiteY192" fmla="*/ 177470 h 2311974"/>
                <a:gd name="connsiteX193" fmla="*/ 1299386 w 1809181"/>
                <a:gd name="connsiteY193" fmla="*/ 158021 h 2311974"/>
                <a:gd name="connsiteX194" fmla="*/ 1320726 w 1809181"/>
                <a:gd name="connsiteY194" fmla="*/ 194488 h 2311974"/>
                <a:gd name="connsiteX195" fmla="*/ 1320726 w 1809181"/>
                <a:gd name="connsiteY195" fmla="*/ 221230 h 2311974"/>
                <a:gd name="connsiteX196" fmla="*/ 1332581 w 1809181"/>
                <a:gd name="connsiteY196" fmla="*/ 243110 h 2311974"/>
                <a:gd name="connsiteX197" fmla="*/ 1351551 w 1809181"/>
                <a:gd name="connsiteY197" fmla="*/ 262558 h 2311974"/>
                <a:gd name="connsiteX198" fmla="*/ 1394231 w 1809181"/>
                <a:gd name="connsiteY198" fmla="*/ 274714 h 2311974"/>
                <a:gd name="connsiteX199" fmla="*/ 1427427 w 1809181"/>
                <a:gd name="connsiteY199" fmla="*/ 260127 h 2311974"/>
                <a:gd name="connsiteX200" fmla="*/ 1448767 w 1809181"/>
                <a:gd name="connsiteY200" fmla="*/ 262558 h 2311974"/>
                <a:gd name="connsiteX201" fmla="*/ 1474850 w 1809181"/>
                <a:gd name="connsiteY201" fmla="*/ 277145 h 2311974"/>
                <a:gd name="connsiteX202" fmla="*/ 1508046 w 1809181"/>
                <a:gd name="connsiteY202" fmla="*/ 282007 h 2311974"/>
                <a:gd name="connsiteX203" fmla="*/ 1503304 w 1809181"/>
                <a:gd name="connsiteY203" fmla="*/ 299025 h 2311974"/>
                <a:gd name="connsiteX204" fmla="*/ 1531757 w 1809181"/>
                <a:gd name="connsiteY204" fmla="*/ 371958 h 2311974"/>
                <a:gd name="connsiteX205" fmla="*/ 1576809 w 1809181"/>
                <a:gd name="connsiteY205" fmla="*/ 386544 h 2311974"/>
                <a:gd name="connsiteX206" fmla="*/ 1605263 w 1809181"/>
                <a:gd name="connsiteY206" fmla="*/ 415718 h 2311974"/>
                <a:gd name="connsiteX207" fmla="*/ 1647943 w 1809181"/>
                <a:gd name="connsiteY207" fmla="*/ 415718 h 2311974"/>
                <a:gd name="connsiteX208" fmla="*/ 1664541 w 1809181"/>
                <a:gd name="connsiteY208" fmla="*/ 408424 h 2311974"/>
                <a:gd name="connsiteX209" fmla="*/ 1681139 w 1809181"/>
                <a:gd name="connsiteY209" fmla="*/ 386544 h 2311974"/>
                <a:gd name="connsiteX210" fmla="*/ 1726191 w 1809181"/>
                <a:gd name="connsiteY210" fmla="*/ 381682 h 2311974"/>
                <a:gd name="connsiteX211" fmla="*/ 1733305 w 1809181"/>
                <a:gd name="connsiteY211" fmla="*/ 386544 h 2311974"/>
                <a:gd name="connsiteX212" fmla="*/ 1768872 w 1809181"/>
                <a:gd name="connsiteY212" fmla="*/ 371958 h 2311974"/>
                <a:gd name="connsiteX213" fmla="*/ 1768872 w 1809181"/>
                <a:gd name="connsiteY213" fmla="*/ 388975 h 2311974"/>
                <a:gd name="connsiteX214" fmla="*/ 1783099 w 1809181"/>
                <a:gd name="connsiteY214" fmla="*/ 408424 h 2311974"/>
                <a:gd name="connsiteX215" fmla="*/ 1721449 w 1809181"/>
                <a:gd name="connsiteY215" fmla="*/ 444891 h 2311974"/>
                <a:gd name="connsiteX216" fmla="*/ 1719078 w 1809181"/>
                <a:gd name="connsiteY216" fmla="*/ 491082 h 2311974"/>
                <a:gd name="connsiteX217" fmla="*/ 1740418 w 1809181"/>
                <a:gd name="connsiteY217" fmla="*/ 532410 h 2311974"/>
                <a:gd name="connsiteX218" fmla="*/ 1773614 w 1809181"/>
                <a:gd name="connsiteY218" fmla="*/ 554290 h 2311974"/>
                <a:gd name="connsiteX219" fmla="*/ 1794954 w 1809181"/>
                <a:gd name="connsiteY219" fmla="*/ 581032 h 2311974"/>
                <a:gd name="connsiteX220" fmla="*/ 1787841 w 1809181"/>
                <a:gd name="connsiteY220" fmla="*/ 622361 h 2311974"/>
                <a:gd name="connsiteX221" fmla="*/ 1809181 w 1809181"/>
                <a:gd name="connsiteY221" fmla="*/ 644241 h 2311974"/>
                <a:gd name="connsiteX222" fmla="*/ 1804439 w 1809181"/>
                <a:gd name="connsiteY222" fmla="*/ 658827 h 2311974"/>
                <a:gd name="connsiteX223" fmla="*/ 1797325 w 1809181"/>
                <a:gd name="connsiteY223" fmla="*/ 666121 h 2311974"/>
                <a:gd name="connsiteX224" fmla="*/ 1768872 w 1809181"/>
                <a:gd name="connsiteY224" fmla="*/ 663689 h 2311974"/>
                <a:gd name="connsiteX225" fmla="*/ 1740418 w 1809181"/>
                <a:gd name="connsiteY225" fmla="*/ 705018 h 2311974"/>
                <a:gd name="connsiteX226" fmla="*/ 1719078 w 1809181"/>
                <a:gd name="connsiteY226" fmla="*/ 712312 h 2311974"/>
                <a:gd name="connsiteX227" fmla="*/ 1671655 w 1809181"/>
                <a:gd name="connsiteY227" fmla="*/ 785245 h 2311974"/>
                <a:gd name="connsiteX228" fmla="*/ 1671655 w 1809181"/>
                <a:gd name="connsiteY228" fmla="*/ 804693 h 2311974"/>
                <a:gd name="connsiteX229" fmla="*/ 1640830 w 1809181"/>
                <a:gd name="connsiteY229" fmla="*/ 802262 h 2311974"/>
                <a:gd name="connsiteX230" fmla="*/ 1610005 w 1809181"/>
                <a:gd name="connsiteY230" fmla="*/ 802262 h 2311974"/>
                <a:gd name="connsiteX231" fmla="*/ 1586294 w 1809181"/>
                <a:gd name="connsiteY231" fmla="*/ 819280 h 2311974"/>
                <a:gd name="connsiteX232" fmla="*/ 1550727 w 1809181"/>
                <a:gd name="connsiteY232" fmla="*/ 809556 h 2311974"/>
                <a:gd name="connsiteX233" fmla="*/ 1538871 w 1809181"/>
                <a:gd name="connsiteY233" fmla="*/ 816849 h 2311974"/>
                <a:gd name="connsiteX234" fmla="*/ 1548355 w 1809181"/>
                <a:gd name="connsiteY234" fmla="*/ 824142 h 2311974"/>
                <a:gd name="connsiteX235" fmla="*/ 1536500 w 1809181"/>
                <a:gd name="connsiteY235" fmla="*/ 850884 h 2311974"/>
                <a:gd name="connsiteX236" fmla="*/ 1543613 w 1809181"/>
                <a:gd name="connsiteY236" fmla="*/ 858178 h 2311974"/>
                <a:gd name="connsiteX237" fmla="*/ 1550727 w 1809181"/>
                <a:gd name="connsiteY237" fmla="*/ 850884 h 2311974"/>
                <a:gd name="connsiteX238" fmla="*/ 1564953 w 1809181"/>
                <a:gd name="connsiteY238" fmla="*/ 858178 h 2311974"/>
                <a:gd name="connsiteX239" fmla="*/ 1579180 w 1809181"/>
                <a:gd name="connsiteY239" fmla="*/ 858178 h 2311974"/>
                <a:gd name="connsiteX240" fmla="*/ 1583923 w 1809181"/>
                <a:gd name="connsiteY240" fmla="*/ 875195 h 2311974"/>
                <a:gd name="connsiteX241" fmla="*/ 1598149 w 1809181"/>
                <a:gd name="connsiteY241" fmla="*/ 894644 h 2311974"/>
                <a:gd name="connsiteX242" fmla="*/ 1591036 w 1809181"/>
                <a:gd name="connsiteY242" fmla="*/ 906800 h 2311974"/>
                <a:gd name="connsiteX243" fmla="*/ 1598149 w 1809181"/>
                <a:gd name="connsiteY243" fmla="*/ 916524 h 2311974"/>
                <a:gd name="connsiteX244" fmla="*/ 1605263 w 1809181"/>
                <a:gd name="connsiteY244" fmla="*/ 914093 h 2311974"/>
                <a:gd name="connsiteX245" fmla="*/ 1612376 w 1809181"/>
                <a:gd name="connsiteY245" fmla="*/ 921386 h 2311974"/>
                <a:gd name="connsiteX246" fmla="*/ 1617119 w 1809181"/>
                <a:gd name="connsiteY246" fmla="*/ 935973 h 2311974"/>
                <a:gd name="connsiteX247" fmla="*/ 1626603 w 1809181"/>
                <a:gd name="connsiteY247" fmla="*/ 923817 h 2311974"/>
                <a:gd name="connsiteX248" fmla="*/ 1631345 w 1809181"/>
                <a:gd name="connsiteY248" fmla="*/ 931111 h 2311974"/>
                <a:gd name="connsiteX249" fmla="*/ 1664541 w 1809181"/>
                <a:gd name="connsiteY249" fmla="*/ 928679 h 2311974"/>
                <a:gd name="connsiteX250" fmla="*/ 1678768 w 1809181"/>
                <a:gd name="connsiteY250" fmla="*/ 948128 h 2311974"/>
                <a:gd name="connsiteX251" fmla="*/ 1700109 w 1809181"/>
                <a:gd name="connsiteY251" fmla="*/ 950559 h 2311974"/>
                <a:gd name="connsiteX252" fmla="*/ 1704851 w 1809181"/>
                <a:gd name="connsiteY252" fmla="*/ 923817 h 2311974"/>
                <a:gd name="connsiteX253" fmla="*/ 1719078 w 1809181"/>
                <a:gd name="connsiteY253" fmla="*/ 914093 h 2311974"/>
                <a:gd name="connsiteX254" fmla="*/ 1728562 w 1809181"/>
                <a:gd name="connsiteY254" fmla="*/ 921386 h 2311974"/>
                <a:gd name="connsiteX255" fmla="*/ 1740418 w 1809181"/>
                <a:gd name="connsiteY255" fmla="*/ 948128 h 2311974"/>
                <a:gd name="connsiteX256" fmla="*/ 1688253 w 1809181"/>
                <a:gd name="connsiteY256" fmla="*/ 1006475 h 2311974"/>
                <a:gd name="connsiteX257" fmla="*/ 1602892 w 1809181"/>
                <a:gd name="connsiteY257" fmla="*/ 970008 h 2311974"/>
                <a:gd name="connsiteX258" fmla="*/ 1598149 w 1809181"/>
                <a:gd name="connsiteY258" fmla="*/ 977301 h 2311974"/>
                <a:gd name="connsiteX259" fmla="*/ 1602892 w 1809181"/>
                <a:gd name="connsiteY259" fmla="*/ 984595 h 2311974"/>
                <a:gd name="connsiteX260" fmla="*/ 1598149 w 1809181"/>
                <a:gd name="connsiteY260" fmla="*/ 984595 h 2311974"/>
                <a:gd name="connsiteX261" fmla="*/ 1593407 w 1809181"/>
                <a:gd name="connsiteY261" fmla="*/ 991888 h 2311974"/>
                <a:gd name="connsiteX262" fmla="*/ 1593407 w 1809181"/>
                <a:gd name="connsiteY262" fmla="*/ 1006475 h 2311974"/>
                <a:gd name="connsiteX263" fmla="*/ 1586294 w 1809181"/>
                <a:gd name="connsiteY263" fmla="*/ 1018630 h 2311974"/>
                <a:gd name="connsiteX264" fmla="*/ 1586294 w 1809181"/>
                <a:gd name="connsiteY264" fmla="*/ 1028354 h 2311974"/>
                <a:gd name="connsiteX265" fmla="*/ 1572067 w 1809181"/>
                <a:gd name="connsiteY265" fmla="*/ 1028354 h 2311974"/>
                <a:gd name="connsiteX266" fmla="*/ 1572067 w 1809181"/>
                <a:gd name="connsiteY266" fmla="*/ 1045372 h 2311974"/>
                <a:gd name="connsiteX267" fmla="*/ 1564953 w 1809181"/>
                <a:gd name="connsiteY267" fmla="*/ 1047803 h 2311974"/>
                <a:gd name="connsiteX268" fmla="*/ 1564953 w 1809181"/>
                <a:gd name="connsiteY268" fmla="*/ 1059959 h 2311974"/>
                <a:gd name="connsiteX269" fmla="*/ 1557840 w 1809181"/>
                <a:gd name="connsiteY269" fmla="*/ 1062390 h 2311974"/>
                <a:gd name="connsiteX270" fmla="*/ 1562582 w 1809181"/>
                <a:gd name="connsiteY270" fmla="*/ 1069683 h 2311974"/>
                <a:gd name="connsiteX271" fmla="*/ 1555469 w 1809181"/>
                <a:gd name="connsiteY271" fmla="*/ 1074545 h 2311974"/>
                <a:gd name="connsiteX272" fmla="*/ 1562582 w 1809181"/>
                <a:gd name="connsiteY272" fmla="*/ 1076976 h 2311974"/>
                <a:gd name="connsiteX273" fmla="*/ 1564953 w 1809181"/>
                <a:gd name="connsiteY273" fmla="*/ 1093994 h 2311974"/>
                <a:gd name="connsiteX274" fmla="*/ 1555469 w 1809181"/>
                <a:gd name="connsiteY274" fmla="*/ 1103719 h 2311974"/>
                <a:gd name="connsiteX275" fmla="*/ 1557840 w 1809181"/>
                <a:gd name="connsiteY275" fmla="*/ 1103719 h 2311974"/>
                <a:gd name="connsiteX276" fmla="*/ 1557840 w 1809181"/>
                <a:gd name="connsiteY276" fmla="*/ 1111012 h 2311974"/>
                <a:gd name="connsiteX277" fmla="*/ 1550727 w 1809181"/>
                <a:gd name="connsiteY277" fmla="*/ 1118305 h 2311974"/>
                <a:gd name="connsiteX278" fmla="*/ 1550727 w 1809181"/>
                <a:gd name="connsiteY278" fmla="*/ 1125598 h 2311974"/>
                <a:gd name="connsiteX279" fmla="*/ 1536500 w 1809181"/>
                <a:gd name="connsiteY279" fmla="*/ 1149909 h 2311974"/>
                <a:gd name="connsiteX280" fmla="*/ 1548355 w 1809181"/>
                <a:gd name="connsiteY280" fmla="*/ 1164496 h 2311974"/>
                <a:gd name="connsiteX281" fmla="*/ 1576809 w 1809181"/>
                <a:gd name="connsiteY281" fmla="*/ 1164496 h 2311974"/>
                <a:gd name="connsiteX282" fmla="*/ 1579180 w 1809181"/>
                <a:gd name="connsiteY282" fmla="*/ 1166927 h 2311974"/>
                <a:gd name="connsiteX283" fmla="*/ 1598149 w 1809181"/>
                <a:gd name="connsiteY283" fmla="*/ 1159634 h 2311974"/>
                <a:gd name="connsiteX284" fmla="*/ 1610005 w 1809181"/>
                <a:gd name="connsiteY284" fmla="*/ 1166927 h 2311974"/>
                <a:gd name="connsiteX285" fmla="*/ 1617119 w 1809181"/>
                <a:gd name="connsiteY285" fmla="*/ 1166927 h 2311974"/>
                <a:gd name="connsiteX286" fmla="*/ 1612376 w 1809181"/>
                <a:gd name="connsiteY286" fmla="*/ 1171789 h 2311974"/>
                <a:gd name="connsiteX287" fmla="*/ 1626603 w 1809181"/>
                <a:gd name="connsiteY287" fmla="*/ 1179083 h 2311974"/>
                <a:gd name="connsiteX288" fmla="*/ 1633717 w 1809181"/>
                <a:gd name="connsiteY288" fmla="*/ 1222842 h 2311974"/>
                <a:gd name="connsiteX289" fmla="*/ 1626603 w 1809181"/>
                <a:gd name="connsiteY289" fmla="*/ 1230136 h 2311974"/>
                <a:gd name="connsiteX290" fmla="*/ 1626603 w 1809181"/>
                <a:gd name="connsiteY290" fmla="*/ 1254447 h 2311974"/>
                <a:gd name="connsiteX291" fmla="*/ 1652686 w 1809181"/>
                <a:gd name="connsiteY291" fmla="*/ 1271464 h 2311974"/>
                <a:gd name="connsiteX292" fmla="*/ 1647943 w 1809181"/>
                <a:gd name="connsiteY292" fmla="*/ 1278758 h 2311974"/>
                <a:gd name="connsiteX293" fmla="*/ 1657428 w 1809181"/>
                <a:gd name="connsiteY293" fmla="*/ 1290913 h 2311974"/>
                <a:gd name="connsiteX294" fmla="*/ 1657428 w 1809181"/>
                <a:gd name="connsiteY294" fmla="*/ 1303069 h 2311974"/>
                <a:gd name="connsiteX295" fmla="*/ 1659799 w 1809181"/>
                <a:gd name="connsiteY295" fmla="*/ 1305500 h 2311974"/>
                <a:gd name="connsiteX296" fmla="*/ 1657428 w 1809181"/>
                <a:gd name="connsiteY296" fmla="*/ 1312793 h 2311974"/>
                <a:gd name="connsiteX297" fmla="*/ 1664541 w 1809181"/>
                <a:gd name="connsiteY297" fmla="*/ 1324948 h 2311974"/>
                <a:gd name="connsiteX298" fmla="*/ 1671655 w 1809181"/>
                <a:gd name="connsiteY298" fmla="*/ 1317655 h 2311974"/>
                <a:gd name="connsiteX299" fmla="*/ 1671655 w 1809181"/>
                <a:gd name="connsiteY299" fmla="*/ 1327379 h 2311974"/>
                <a:gd name="connsiteX300" fmla="*/ 1674026 w 1809181"/>
                <a:gd name="connsiteY300" fmla="*/ 1344397 h 2311974"/>
                <a:gd name="connsiteX301" fmla="*/ 1647943 w 1809181"/>
                <a:gd name="connsiteY301" fmla="*/ 1358984 h 2311974"/>
                <a:gd name="connsiteX302" fmla="*/ 1626603 w 1809181"/>
                <a:gd name="connsiteY302" fmla="*/ 1358984 h 2311974"/>
                <a:gd name="connsiteX303" fmla="*/ 1624232 w 1809181"/>
                <a:gd name="connsiteY303" fmla="*/ 1376001 h 2311974"/>
                <a:gd name="connsiteX304" fmla="*/ 1645572 w 1809181"/>
                <a:gd name="connsiteY304" fmla="*/ 1376001 h 2311974"/>
                <a:gd name="connsiteX305" fmla="*/ 1647943 w 1809181"/>
                <a:gd name="connsiteY305" fmla="*/ 1383295 h 2311974"/>
                <a:gd name="connsiteX306" fmla="*/ 1652686 w 1809181"/>
                <a:gd name="connsiteY306" fmla="*/ 1380864 h 2311974"/>
                <a:gd name="connsiteX307" fmla="*/ 1659799 w 1809181"/>
                <a:gd name="connsiteY307" fmla="*/ 1393019 h 2311974"/>
                <a:gd name="connsiteX308" fmla="*/ 1657428 w 1809181"/>
                <a:gd name="connsiteY308" fmla="*/ 1400312 h 2311974"/>
                <a:gd name="connsiteX309" fmla="*/ 1659799 w 1809181"/>
                <a:gd name="connsiteY309" fmla="*/ 1402744 h 2311974"/>
                <a:gd name="connsiteX310" fmla="*/ 1678768 w 1809181"/>
                <a:gd name="connsiteY310" fmla="*/ 1380864 h 2311974"/>
                <a:gd name="connsiteX311" fmla="*/ 1685882 w 1809181"/>
                <a:gd name="connsiteY311" fmla="*/ 1383295 h 2311974"/>
                <a:gd name="connsiteX312" fmla="*/ 1681139 w 1809181"/>
                <a:gd name="connsiteY312" fmla="*/ 1380864 h 2311974"/>
                <a:gd name="connsiteX313" fmla="*/ 1688253 w 1809181"/>
                <a:gd name="connsiteY313" fmla="*/ 1373570 h 2311974"/>
                <a:gd name="connsiteX314" fmla="*/ 1695366 w 1809181"/>
                <a:gd name="connsiteY314" fmla="*/ 1368708 h 2311974"/>
                <a:gd name="connsiteX315" fmla="*/ 1711964 w 1809181"/>
                <a:gd name="connsiteY315" fmla="*/ 1417330 h 2311974"/>
                <a:gd name="connsiteX316" fmla="*/ 1707222 w 1809181"/>
                <a:gd name="connsiteY316" fmla="*/ 1424623 h 2311974"/>
                <a:gd name="connsiteX317" fmla="*/ 1707222 w 1809181"/>
                <a:gd name="connsiteY317" fmla="*/ 1441641 h 2311974"/>
                <a:gd name="connsiteX318" fmla="*/ 1674026 w 1809181"/>
                <a:gd name="connsiteY318" fmla="*/ 1436779 h 2311974"/>
                <a:gd name="connsiteX319" fmla="*/ 1671655 w 1809181"/>
                <a:gd name="connsiteY319" fmla="*/ 1473245 h 2311974"/>
                <a:gd name="connsiteX320" fmla="*/ 1657428 w 1809181"/>
                <a:gd name="connsiteY320" fmla="*/ 1473245 h 2311974"/>
                <a:gd name="connsiteX321" fmla="*/ 1652686 w 1809181"/>
                <a:gd name="connsiteY321" fmla="*/ 1504850 h 2311974"/>
                <a:gd name="connsiteX322" fmla="*/ 1638459 w 1809181"/>
                <a:gd name="connsiteY322" fmla="*/ 1521867 h 2311974"/>
                <a:gd name="connsiteX323" fmla="*/ 1638459 w 1809181"/>
                <a:gd name="connsiteY323" fmla="*/ 1548609 h 2311974"/>
                <a:gd name="connsiteX324" fmla="*/ 1619490 w 1809181"/>
                <a:gd name="connsiteY324" fmla="*/ 1560765 h 2311974"/>
                <a:gd name="connsiteX325" fmla="*/ 1645572 w 1809181"/>
                <a:gd name="connsiteY325" fmla="*/ 1570489 h 2311974"/>
                <a:gd name="connsiteX326" fmla="*/ 1645572 w 1809181"/>
                <a:gd name="connsiteY326" fmla="*/ 1577783 h 2311974"/>
                <a:gd name="connsiteX327" fmla="*/ 1591036 w 1809181"/>
                <a:gd name="connsiteY327" fmla="*/ 1577783 h 2311974"/>
                <a:gd name="connsiteX328" fmla="*/ 1602892 w 1809181"/>
                <a:gd name="connsiteY328" fmla="*/ 1602094 h 2311974"/>
                <a:gd name="connsiteX329" fmla="*/ 1612376 w 1809181"/>
                <a:gd name="connsiteY329" fmla="*/ 1609387 h 2311974"/>
                <a:gd name="connsiteX330" fmla="*/ 1610005 w 1809181"/>
                <a:gd name="connsiteY330" fmla="*/ 1619111 h 2311974"/>
                <a:gd name="connsiteX331" fmla="*/ 1612376 w 1809181"/>
                <a:gd name="connsiteY331" fmla="*/ 1623973 h 2311974"/>
                <a:gd name="connsiteX332" fmla="*/ 1612376 w 1809181"/>
                <a:gd name="connsiteY332" fmla="*/ 1645853 h 2311974"/>
                <a:gd name="connsiteX333" fmla="*/ 1605263 w 1809181"/>
                <a:gd name="connsiteY333" fmla="*/ 1645853 h 2311974"/>
                <a:gd name="connsiteX334" fmla="*/ 1598149 w 1809181"/>
                <a:gd name="connsiteY334" fmla="*/ 1667733 h 2311974"/>
                <a:gd name="connsiteX335" fmla="*/ 1598149 w 1809181"/>
                <a:gd name="connsiteY335" fmla="*/ 1706631 h 2311974"/>
                <a:gd name="connsiteX336" fmla="*/ 1583923 w 1809181"/>
                <a:gd name="connsiteY336" fmla="*/ 1709062 h 2311974"/>
                <a:gd name="connsiteX337" fmla="*/ 1583923 w 1809181"/>
                <a:gd name="connsiteY337" fmla="*/ 1723648 h 2311974"/>
                <a:gd name="connsiteX338" fmla="*/ 1572067 w 1809181"/>
                <a:gd name="connsiteY338" fmla="*/ 1740666 h 2311974"/>
                <a:gd name="connsiteX339" fmla="*/ 1515159 w 1809181"/>
                <a:gd name="connsiteY339" fmla="*/ 1733373 h 2311974"/>
                <a:gd name="connsiteX340" fmla="*/ 1489077 w 1809181"/>
                <a:gd name="connsiteY340" fmla="*/ 1733373 h 2311974"/>
                <a:gd name="connsiteX341" fmla="*/ 1477221 w 1809181"/>
                <a:gd name="connsiteY341" fmla="*/ 1743097 h 2311974"/>
                <a:gd name="connsiteX342" fmla="*/ 1470108 w 1809181"/>
                <a:gd name="connsiteY342" fmla="*/ 1735804 h 2311974"/>
                <a:gd name="connsiteX343" fmla="*/ 1462994 w 1809181"/>
                <a:gd name="connsiteY343" fmla="*/ 1740666 h 2311974"/>
                <a:gd name="connsiteX344" fmla="*/ 1441654 w 1809181"/>
                <a:gd name="connsiteY344" fmla="*/ 1713924 h 2311974"/>
                <a:gd name="connsiteX345" fmla="*/ 1427427 w 1809181"/>
                <a:gd name="connsiteY345" fmla="*/ 1721217 h 2311974"/>
                <a:gd name="connsiteX346" fmla="*/ 1420314 w 1809181"/>
                <a:gd name="connsiteY346" fmla="*/ 1733373 h 2311974"/>
                <a:gd name="connsiteX347" fmla="*/ 1413200 w 1809181"/>
                <a:gd name="connsiteY347" fmla="*/ 1735804 h 2311974"/>
                <a:gd name="connsiteX348" fmla="*/ 1398973 w 1809181"/>
                <a:gd name="connsiteY348" fmla="*/ 1706631 h 2311974"/>
                <a:gd name="connsiteX349" fmla="*/ 1327839 w 1809181"/>
                <a:gd name="connsiteY349" fmla="*/ 1709062 h 2311974"/>
                <a:gd name="connsiteX350" fmla="*/ 1325468 w 1809181"/>
                <a:gd name="connsiteY350" fmla="*/ 1721217 h 2311974"/>
                <a:gd name="connsiteX351" fmla="*/ 1282788 w 1809181"/>
                <a:gd name="connsiteY351" fmla="*/ 1721217 h 2311974"/>
                <a:gd name="connsiteX352" fmla="*/ 1282788 w 1809181"/>
                <a:gd name="connsiteY352" fmla="*/ 1728511 h 2311974"/>
                <a:gd name="connsiteX353" fmla="*/ 1251963 w 1809181"/>
                <a:gd name="connsiteY353" fmla="*/ 1721217 h 2311974"/>
                <a:gd name="connsiteX354" fmla="*/ 1251963 w 1809181"/>
                <a:gd name="connsiteY354" fmla="*/ 1706631 h 2311974"/>
                <a:gd name="connsiteX355" fmla="*/ 1244849 w 1809181"/>
                <a:gd name="connsiteY355" fmla="*/ 1706631 h 2311974"/>
                <a:gd name="connsiteX356" fmla="*/ 1242478 w 1809181"/>
                <a:gd name="connsiteY356" fmla="*/ 1692044 h 2311974"/>
                <a:gd name="connsiteX357" fmla="*/ 1242478 w 1809181"/>
                <a:gd name="connsiteY357" fmla="*/ 1692044 h 2311974"/>
                <a:gd name="connsiteX358" fmla="*/ 1244849 w 1809181"/>
                <a:gd name="connsiteY358" fmla="*/ 1706631 h 2311974"/>
                <a:gd name="connsiteX359" fmla="*/ 1190313 w 1809181"/>
                <a:gd name="connsiteY359" fmla="*/ 1709062 h 2311974"/>
                <a:gd name="connsiteX360" fmla="*/ 1150004 w 1809181"/>
                <a:gd name="connsiteY360" fmla="*/ 1701769 h 2311974"/>
                <a:gd name="connsiteX361" fmla="*/ 1147633 w 1809181"/>
                <a:gd name="connsiteY361" fmla="*/ 1709062 h 2311974"/>
                <a:gd name="connsiteX362" fmla="*/ 1128663 w 1809181"/>
                <a:gd name="connsiteY362" fmla="*/ 1713924 h 2311974"/>
                <a:gd name="connsiteX363" fmla="*/ 1121550 w 1809181"/>
                <a:gd name="connsiteY363" fmla="*/ 1733373 h 2311974"/>
                <a:gd name="connsiteX364" fmla="*/ 1126292 w 1809181"/>
                <a:gd name="connsiteY364" fmla="*/ 1750391 h 2311974"/>
                <a:gd name="connsiteX365" fmla="*/ 1107323 w 1809181"/>
                <a:gd name="connsiteY365" fmla="*/ 1750391 h 2311974"/>
                <a:gd name="connsiteX366" fmla="*/ 1102581 w 1809181"/>
                <a:gd name="connsiteY366" fmla="*/ 1769840 h 2311974"/>
                <a:gd name="connsiteX367" fmla="*/ 1109694 w 1809181"/>
                <a:gd name="connsiteY367" fmla="*/ 1784426 h 2311974"/>
                <a:gd name="connsiteX368" fmla="*/ 1107323 w 1809181"/>
                <a:gd name="connsiteY368" fmla="*/ 1806306 h 2311974"/>
                <a:gd name="connsiteX369" fmla="*/ 1095467 w 1809181"/>
                <a:gd name="connsiteY369" fmla="*/ 1813599 h 2311974"/>
                <a:gd name="connsiteX370" fmla="*/ 1095467 w 1809181"/>
                <a:gd name="connsiteY370" fmla="*/ 1847635 h 2311974"/>
                <a:gd name="connsiteX371" fmla="*/ 1081241 w 1809181"/>
                <a:gd name="connsiteY371" fmla="*/ 1852497 h 2311974"/>
                <a:gd name="connsiteX372" fmla="*/ 1078869 w 1809181"/>
                <a:gd name="connsiteY372" fmla="*/ 1837910 h 2311974"/>
                <a:gd name="connsiteX373" fmla="*/ 1045673 w 1809181"/>
                <a:gd name="connsiteY373" fmla="*/ 1837910 h 2311974"/>
                <a:gd name="connsiteX374" fmla="*/ 1045673 w 1809181"/>
                <a:gd name="connsiteY374" fmla="*/ 1859790 h 2311974"/>
                <a:gd name="connsiteX375" fmla="*/ 1026704 w 1809181"/>
                <a:gd name="connsiteY375" fmla="*/ 1859790 h 2311974"/>
                <a:gd name="connsiteX376" fmla="*/ 1026704 w 1809181"/>
                <a:gd name="connsiteY376" fmla="*/ 1869515 h 2311974"/>
                <a:gd name="connsiteX377" fmla="*/ 1024333 w 1809181"/>
                <a:gd name="connsiteY377" fmla="*/ 1876808 h 2311974"/>
                <a:gd name="connsiteX378" fmla="*/ 943715 w 1809181"/>
                <a:gd name="connsiteY378" fmla="*/ 1876808 h 2311974"/>
                <a:gd name="connsiteX379" fmla="*/ 943715 w 1809181"/>
                <a:gd name="connsiteY379" fmla="*/ 1896257 h 2311974"/>
                <a:gd name="connsiteX380" fmla="*/ 891549 w 1809181"/>
                <a:gd name="connsiteY380" fmla="*/ 1901119 h 2311974"/>
                <a:gd name="connsiteX381" fmla="*/ 891549 w 1809181"/>
                <a:gd name="connsiteY381" fmla="*/ 1930292 h 2311974"/>
                <a:gd name="connsiteX382" fmla="*/ 870209 w 1809181"/>
                <a:gd name="connsiteY382" fmla="*/ 1930292 h 2311974"/>
                <a:gd name="connsiteX383" fmla="*/ 867838 w 1809181"/>
                <a:gd name="connsiteY383" fmla="*/ 1952172 h 2311974"/>
                <a:gd name="connsiteX384" fmla="*/ 855982 w 1809181"/>
                <a:gd name="connsiteY384" fmla="*/ 1952172 h 2311974"/>
                <a:gd name="connsiteX385" fmla="*/ 855982 w 1809181"/>
                <a:gd name="connsiteY385" fmla="*/ 1978914 h 2311974"/>
                <a:gd name="connsiteX386" fmla="*/ 863096 w 1809181"/>
                <a:gd name="connsiteY386" fmla="*/ 1983776 h 2311974"/>
                <a:gd name="connsiteX387" fmla="*/ 860725 w 1809181"/>
                <a:gd name="connsiteY387" fmla="*/ 2000794 h 2311974"/>
                <a:gd name="connsiteX388" fmla="*/ 867838 w 1809181"/>
                <a:gd name="connsiteY388" fmla="*/ 2005656 h 2311974"/>
                <a:gd name="connsiteX389" fmla="*/ 867838 w 1809181"/>
                <a:gd name="connsiteY389" fmla="*/ 2068865 h 2311974"/>
                <a:gd name="connsiteX390" fmla="*/ 860725 w 1809181"/>
                <a:gd name="connsiteY390" fmla="*/ 2068865 h 2311974"/>
                <a:gd name="connsiteX391" fmla="*/ 860725 w 1809181"/>
                <a:gd name="connsiteY391" fmla="*/ 2081020 h 2311974"/>
                <a:gd name="connsiteX392" fmla="*/ 841755 w 1809181"/>
                <a:gd name="connsiteY392" fmla="*/ 2083451 h 2311974"/>
                <a:gd name="connsiteX393" fmla="*/ 827529 w 1809181"/>
                <a:gd name="connsiteY393" fmla="*/ 2117487 h 2311974"/>
                <a:gd name="connsiteX394" fmla="*/ 827529 w 1809181"/>
                <a:gd name="connsiteY394" fmla="*/ 2129642 h 2311974"/>
                <a:gd name="connsiteX395" fmla="*/ 884436 w 1809181"/>
                <a:gd name="connsiteY395" fmla="*/ 2132073 h 2311974"/>
                <a:gd name="connsiteX396" fmla="*/ 877323 w 1809181"/>
                <a:gd name="connsiteY396" fmla="*/ 2151522 h 2311974"/>
                <a:gd name="connsiteX397" fmla="*/ 882065 w 1809181"/>
                <a:gd name="connsiteY397" fmla="*/ 2161246 h 2311974"/>
                <a:gd name="connsiteX398" fmla="*/ 877323 w 1809181"/>
                <a:gd name="connsiteY398" fmla="*/ 2168540 h 2311974"/>
                <a:gd name="connsiteX399" fmla="*/ 860725 w 1809181"/>
                <a:gd name="connsiteY399" fmla="*/ 2168540 h 2311974"/>
                <a:gd name="connsiteX400" fmla="*/ 860725 w 1809181"/>
                <a:gd name="connsiteY400" fmla="*/ 2180695 h 2311974"/>
                <a:gd name="connsiteX401" fmla="*/ 829900 w 1809181"/>
                <a:gd name="connsiteY401" fmla="*/ 2187988 h 2311974"/>
                <a:gd name="connsiteX402" fmla="*/ 837013 w 1809181"/>
                <a:gd name="connsiteY402" fmla="*/ 2200144 h 2311974"/>
                <a:gd name="connsiteX403" fmla="*/ 834642 w 1809181"/>
                <a:gd name="connsiteY403" fmla="*/ 2256059 h 2311974"/>
                <a:gd name="connsiteX404" fmla="*/ 822786 w 1809181"/>
                <a:gd name="connsiteY404" fmla="*/ 2277939 h 2311974"/>
                <a:gd name="connsiteX405" fmla="*/ 796704 w 1809181"/>
                <a:gd name="connsiteY405" fmla="*/ 2307112 h 2311974"/>
                <a:gd name="connsiteX406" fmla="*/ 782477 w 1809181"/>
                <a:gd name="connsiteY406" fmla="*/ 2311974 h 2311974"/>
                <a:gd name="connsiteX407" fmla="*/ 765879 w 1809181"/>
                <a:gd name="connsiteY407" fmla="*/ 2282801 h 2311974"/>
                <a:gd name="connsiteX408" fmla="*/ 746910 w 1809181"/>
                <a:gd name="connsiteY408" fmla="*/ 2275508 h 2311974"/>
                <a:gd name="connsiteX409" fmla="*/ 732683 w 1809181"/>
                <a:gd name="connsiteY409" fmla="*/ 2292526 h 2311974"/>
                <a:gd name="connsiteX410" fmla="*/ 713714 w 1809181"/>
                <a:gd name="connsiteY410" fmla="*/ 2285232 h 2311974"/>
                <a:gd name="connsiteX411" fmla="*/ 699487 w 1809181"/>
                <a:gd name="connsiteY411" fmla="*/ 2290094 h 2311974"/>
                <a:gd name="connsiteX412" fmla="*/ 663920 w 1809181"/>
                <a:gd name="connsiteY412" fmla="*/ 2275508 h 2311974"/>
                <a:gd name="connsiteX413" fmla="*/ 611755 w 1809181"/>
                <a:gd name="connsiteY413" fmla="*/ 2292526 h 2311974"/>
                <a:gd name="connsiteX414" fmla="*/ 562910 w 1809181"/>
                <a:gd name="connsiteY414" fmla="*/ 2063714 h 2311974"/>
                <a:gd name="connsiteX415" fmla="*/ 546474 w 1809181"/>
                <a:gd name="connsiteY415" fmla="*/ 1891212 h 2311974"/>
                <a:gd name="connsiteX416" fmla="*/ 513278 w 1809181"/>
                <a:gd name="connsiteY416" fmla="*/ 1745236 h 2311974"/>
                <a:gd name="connsiteX417" fmla="*/ 533745 w 1809181"/>
                <a:gd name="connsiteY417" fmla="*/ 1636019 h 2311974"/>
                <a:gd name="connsiteX418" fmla="*/ 0 w 1809181"/>
                <a:gd name="connsiteY418" fmla="*/ 1684751 h 2311974"/>
                <a:gd name="connsiteX419" fmla="*/ 16598 w 1809181"/>
                <a:gd name="connsiteY419" fmla="*/ 1611818 h 2311974"/>
                <a:gd name="connsiteX420" fmla="*/ 23712 w 1809181"/>
                <a:gd name="connsiteY420" fmla="*/ 1611818 h 2311974"/>
                <a:gd name="connsiteX421" fmla="*/ 85361 w 1809181"/>
                <a:gd name="connsiteY421" fmla="*/ 1548610 h 2311974"/>
                <a:gd name="connsiteX422" fmla="*/ 107217 w 1809181"/>
                <a:gd name="connsiteY422" fmla="*/ 1572124 h 2311974"/>
                <a:gd name="connsiteX423" fmla="*/ 154124 w 1809181"/>
                <a:gd name="connsiteY423" fmla="*/ 1587507 h 2311974"/>
                <a:gd name="connsiteX424" fmla="*/ 173094 w 1809181"/>
                <a:gd name="connsiteY424" fmla="*/ 1553472 h 2311974"/>
                <a:gd name="connsiteX425" fmla="*/ 161238 w 1809181"/>
                <a:gd name="connsiteY425" fmla="*/ 1473246 h 2311974"/>
                <a:gd name="connsiteX426" fmla="*/ 168351 w 1809181"/>
                <a:gd name="connsiteY426" fmla="*/ 1478108 h 2311974"/>
                <a:gd name="connsiteX427" fmla="*/ 173094 w 1809181"/>
                <a:gd name="connsiteY427" fmla="*/ 1465952 h 2311974"/>
                <a:gd name="connsiteX428" fmla="*/ 180207 w 1809181"/>
                <a:gd name="connsiteY428" fmla="*/ 1470814 h 2311974"/>
                <a:gd name="connsiteX429" fmla="*/ 180207 w 1809181"/>
                <a:gd name="connsiteY429" fmla="*/ 1465952 h 2311974"/>
                <a:gd name="connsiteX430" fmla="*/ 194434 w 1809181"/>
                <a:gd name="connsiteY430" fmla="*/ 1465952 h 2311974"/>
                <a:gd name="connsiteX431" fmla="*/ 180207 w 1809181"/>
                <a:gd name="connsiteY431" fmla="*/ 1376002 h 2311974"/>
                <a:gd name="connsiteX432" fmla="*/ 161238 w 1809181"/>
                <a:gd name="connsiteY432" fmla="*/ 1380864 h 2311974"/>
                <a:gd name="connsiteX433" fmla="*/ 161238 w 1809181"/>
                <a:gd name="connsiteY433" fmla="*/ 1373571 h 2311974"/>
                <a:gd name="connsiteX434" fmla="*/ 135155 w 1809181"/>
                <a:gd name="connsiteY434" fmla="*/ 1373571 h 2311974"/>
                <a:gd name="connsiteX435" fmla="*/ 132784 w 1809181"/>
                <a:gd name="connsiteY435" fmla="*/ 1346829 h 2311974"/>
                <a:gd name="connsiteX436" fmla="*/ 132784 w 1809181"/>
                <a:gd name="connsiteY436" fmla="*/ 1334673 h 2311974"/>
                <a:gd name="connsiteX437" fmla="*/ 139898 w 1809181"/>
                <a:gd name="connsiteY437" fmla="*/ 1327380 h 2311974"/>
                <a:gd name="connsiteX438" fmla="*/ 135155 w 1809181"/>
                <a:gd name="connsiteY438" fmla="*/ 1305500 h 2311974"/>
                <a:gd name="connsiteX439" fmla="*/ 142269 w 1809181"/>
                <a:gd name="connsiteY439" fmla="*/ 1303069 h 2311974"/>
                <a:gd name="connsiteX440" fmla="*/ 139898 w 1809181"/>
                <a:gd name="connsiteY440" fmla="*/ 1298207 h 2311974"/>
                <a:gd name="connsiteX441" fmla="*/ 142269 w 1809181"/>
                <a:gd name="connsiteY441" fmla="*/ 1295775 h 2311974"/>
                <a:gd name="connsiteX442" fmla="*/ 149382 w 1809181"/>
                <a:gd name="connsiteY442" fmla="*/ 1295775 h 2311974"/>
                <a:gd name="connsiteX443" fmla="*/ 149382 w 1809181"/>
                <a:gd name="connsiteY443" fmla="*/ 1276327 h 2311974"/>
                <a:gd name="connsiteX444" fmla="*/ 142269 w 1809181"/>
                <a:gd name="connsiteY444" fmla="*/ 1276327 h 2311974"/>
                <a:gd name="connsiteX445" fmla="*/ 142269 w 1809181"/>
                <a:gd name="connsiteY445" fmla="*/ 1247154 h 2311974"/>
                <a:gd name="connsiteX446" fmla="*/ 154124 w 1809181"/>
                <a:gd name="connsiteY446" fmla="*/ 1242291 h 2311974"/>
                <a:gd name="connsiteX447" fmla="*/ 149382 w 1809181"/>
                <a:gd name="connsiteY447" fmla="*/ 1220411 h 2311974"/>
                <a:gd name="connsiteX448" fmla="*/ 180207 w 1809181"/>
                <a:gd name="connsiteY448" fmla="*/ 1215549 h 2311974"/>
                <a:gd name="connsiteX449" fmla="*/ 175465 w 1809181"/>
                <a:gd name="connsiteY449" fmla="*/ 1198532 h 2311974"/>
                <a:gd name="connsiteX450" fmla="*/ 161238 w 1809181"/>
                <a:gd name="connsiteY450" fmla="*/ 1193669 h 2311974"/>
                <a:gd name="connsiteX451" fmla="*/ 154124 w 1809181"/>
                <a:gd name="connsiteY451" fmla="*/ 1179083 h 2311974"/>
                <a:gd name="connsiteX452" fmla="*/ 132784 w 1809181"/>
                <a:gd name="connsiteY452" fmla="*/ 1179083 h 2311974"/>
                <a:gd name="connsiteX453" fmla="*/ 128042 w 1809181"/>
                <a:gd name="connsiteY453" fmla="*/ 1157203 h 2311974"/>
                <a:gd name="connsiteX454" fmla="*/ 118557 w 1809181"/>
                <a:gd name="connsiteY454" fmla="*/ 1157203 h 2311974"/>
                <a:gd name="connsiteX455" fmla="*/ 99588 w 1809181"/>
                <a:gd name="connsiteY455" fmla="*/ 1157203 h 2311974"/>
                <a:gd name="connsiteX456" fmla="*/ 94846 w 1809181"/>
                <a:gd name="connsiteY456" fmla="*/ 1132892 h 2311974"/>
                <a:gd name="connsiteX457" fmla="*/ 87732 w 1809181"/>
                <a:gd name="connsiteY457" fmla="*/ 1115874 h 2311974"/>
                <a:gd name="connsiteX458" fmla="*/ 85361 w 1809181"/>
                <a:gd name="connsiteY458" fmla="*/ 1084270 h 2311974"/>
                <a:gd name="connsiteX459" fmla="*/ 92475 w 1809181"/>
                <a:gd name="connsiteY459" fmla="*/ 1084270 h 2311974"/>
                <a:gd name="connsiteX460" fmla="*/ 94846 w 1809181"/>
                <a:gd name="connsiteY460" fmla="*/ 1074546 h 2311974"/>
                <a:gd name="connsiteX461" fmla="*/ 85361 w 1809181"/>
                <a:gd name="connsiteY461" fmla="*/ 1047803 h 2311974"/>
                <a:gd name="connsiteX462" fmla="*/ 80619 w 1809181"/>
                <a:gd name="connsiteY462" fmla="*/ 1025924 h 2311974"/>
                <a:gd name="connsiteX463" fmla="*/ 73506 w 1809181"/>
                <a:gd name="connsiteY463" fmla="*/ 1025924 h 2311974"/>
                <a:gd name="connsiteX464" fmla="*/ 71134 w 1809181"/>
                <a:gd name="connsiteY464" fmla="*/ 1021061 h 2311974"/>
                <a:gd name="connsiteX465" fmla="*/ 85361 w 1809181"/>
                <a:gd name="connsiteY465" fmla="*/ 999182 h 2311974"/>
                <a:gd name="connsiteX466" fmla="*/ 99588 w 1809181"/>
                <a:gd name="connsiteY466" fmla="*/ 1004044 h 2311974"/>
                <a:gd name="connsiteX467" fmla="*/ 101959 w 1809181"/>
                <a:gd name="connsiteY467" fmla="*/ 1011337 h 2311974"/>
                <a:gd name="connsiteX468" fmla="*/ 113815 w 1809181"/>
                <a:gd name="connsiteY468" fmla="*/ 1018630 h 2311974"/>
                <a:gd name="connsiteX469" fmla="*/ 132784 w 1809181"/>
                <a:gd name="connsiteY469" fmla="*/ 1018630 h 2311974"/>
                <a:gd name="connsiteX470" fmla="*/ 135155 w 1809181"/>
                <a:gd name="connsiteY470" fmla="*/ 1025924 h 2311974"/>
                <a:gd name="connsiteX471" fmla="*/ 147011 w 1809181"/>
                <a:gd name="connsiteY471" fmla="*/ 1021061 h 2311974"/>
                <a:gd name="connsiteX472" fmla="*/ 154124 w 1809181"/>
                <a:gd name="connsiteY472" fmla="*/ 1004044 h 2311974"/>
                <a:gd name="connsiteX473" fmla="*/ 208661 w 1809181"/>
                <a:gd name="connsiteY473" fmla="*/ 1006475 h 2311974"/>
                <a:gd name="connsiteX474" fmla="*/ 241857 w 1809181"/>
                <a:gd name="connsiteY474" fmla="*/ 1040510 h 2311974"/>
                <a:gd name="connsiteX475" fmla="*/ 244228 w 1809181"/>
                <a:gd name="connsiteY475" fmla="*/ 1028355 h 2311974"/>
                <a:gd name="connsiteX476" fmla="*/ 237114 w 1809181"/>
                <a:gd name="connsiteY476" fmla="*/ 1028355 h 2311974"/>
                <a:gd name="connsiteX477" fmla="*/ 234743 w 1809181"/>
                <a:gd name="connsiteY477" fmla="*/ 1021061 h 2311974"/>
                <a:gd name="connsiteX478" fmla="*/ 222888 w 1809181"/>
                <a:gd name="connsiteY478" fmla="*/ 1011337 h 2311974"/>
                <a:gd name="connsiteX479" fmla="*/ 227630 w 1809181"/>
                <a:gd name="connsiteY479" fmla="*/ 1004044 h 2311974"/>
                <a:gd name="connsiteX480" fmla="*/ 234743 w 1809181"/>
                <a:gd name="connsiteY480" fmla="*/ 1004044 h 2311974"/>
                <a:gd name="connsiteX481" fmla="*/ 237114 w 1809181"/>
                <a:gd name="connsiteY481" fmla="*/ 991888 h 2311974"/>
                <a:gd name="connsiteX482" fmla="*/ 256084 w 1809181"/>
                <a:gd name="connsiteY482" fmla="*/ 991888 h 2311974"/>
                <a:gd name="connsiteX483" fmla="*/ 258455 w 1809181"/>
                <a:gd name="connsiteY483" fmla="*/ 977302 h 2311974"/>
                <a:gd name="connsiteX484" fmla="*/ 265568 w 1809181"/>
                <a:gd name="connsiteY484" fmla="*/ 979733 h 2311974"/>
                <a:gd name="connsiteX485" fmla="*/ 275053 w 1809181"/>
                <a:gd name="connsiteY485" fmla="*/ 965146 h 2311974"/>
                <a:gd name="connsiteX486" fmla="*/ 296393 w 1809181"/>
                <a:gd name="connsiteY486" fmla="*/ 970008 h 2311974"/>
                <a:gd name="connsiteX487" fmla="*/ 296393 w 1809181"/>
                <a:gd name="connsiteY487" fmla="*/ 977302 h 2311974"/>
                <a:gd name="connsiteX488" fmla="*/ 317733 w 1809181"/>
                <a:gd name="connsiteY488" fmla="*/ 991888 h 2311974"/>
                <a:gd name="connsiteX489" fmla="*/ 317733 w 1809181"/>
                <a:gd name="connsiteY489" fmla="*/ 943266 h 2311974"/>
                <a:gd name="connsiteX490" fmla="*/ 329589 w 1809181"/>
                <a:gd name="connsiteY490" fmla="*/ 935973 h 2311974"/>
                <a:gd name="connsiteX491" fmla="*/ 336702 w 1809181"/>
                <a:gd name="connsiteY491" fmla="*/ 921386 h 2311974"/>
                <a:gd name="connsiteX492" fmla="*/ 353300 w 1809181"/>
                <a:gd name="connsiteY492" fmla="*/ 921386 h 2311974"/>
                <a:gd name="connsiteX493" fmla="*/ 358043 w 1809181"/>
                <a:gd name="connsiteY493" fmla="*/ 909231 h 2311974"/>
                <a:gd name="connsiteX494" fmla="*/ 386496 w 1809181"/>
                <a:gd name="connsiteY494" fmla="*/ 909231 h 2311974"/>
                <a:gd name="connsiteX495" fmla="*/ 386496 w 1809181"/>
                <a:gd name="connsiteY495" fmla="*/ 899507 h 2311974"/>
                <a:gd name="connsiteX496" fmla="*/ 374641 w 1809181"/>
                <a:gd name="connsiteY496" fmla="*/ 894644 h 2311974"/>
                <a:gd name="connsiteX497" fmla="*/ 384125 w 1809181"/>
                <a:gd name="connsiteY497" fmla="*/ 882489 h 2311974"/>
                <a:gd name="connsiteX498" fmla="*/ 367527 w 1809181"/>
                <a:gd name="connsiteY498" fmla="*/ 872764 h 2311974"/>
                <a:gd name="connsiteX499" fmla="*/ 374641 w 1809181"/>
                <a:gd name="connsiteY499" fmla="*/ 865471 h 2311974"/>
                <a:gd name="connsiteX500" fmla="*/ 379383 w 1809181"/>
                <a:gd name="connsiteY500" fmla="*/ 867902 h 2311974"/>
                <a:gd name="connsiteX501" fmla="*/ 384125 w 1809181"/>
                <a:gd name="connsiteY501" fmla="*/ 860609 h 2311974"/>
                <a:gd name="connsiteX502" fmla="*/ 379383 w 1809181"/>
                <a:gd name="connsiteY502" fmla="*/ 860609 h 2311974"/>
                <a:gd name="connsiteX503" fmla="*/ 391239 w 1809181"/>
                <a:gd name="connsiteY503" fmla="*/ 853316 h 2311974"/>
                <a:gd name="connsiteX504" fmla="*/ 393610 w 1809181"/>
                <a:gd name="connsiteY504" fmla="*/ 846022 h 2311974"/>
                <a:gd name="connsiteX505" fmla="*/ 400723 w 1809181"/>
                <a:gd name="connsiteY505" fmla="*/ 858178 h 2311974"/>
                <a:gd name="connsiteX506" fmla="*/ 407837 w 1809181"/>
                <a:gd name="connsiteY506" fmla="*/ 853316 h 2311974"/>
                <a:gd name="connsiteX507" fmla="*/ 407837 w 1809181"/>
                <a:gd name="connsiteY507" fmla="*/ 831436 h 2311974"/>
                <a:gd name="connsiteX508" fmla="*/ 414950 w 1809181"/>
                <a:gd name="connsiteY508" fmla="*/ 831436 h 2311974"/>
                <a:gd name="connsiteX509" fmla="*/ 414950 w 1809181"/>
                <a:gd name="connsiteY509" fmla="*/ 811987 h 2311974"/>
                <a:gd name="connsiteX510" fmla="*/ 422063 w 1809181"/>
                <a:gd name="connsiteY510" fmla="*/ 809556 h 2311974"/>
                <a:gd name="connsiteX511" fmla="*/ 429177 w 1809181"/>
                <a:gd name="connsiteY511" fmla="*/ 802263 h 2311974"/>
                <a:gd name="connsiteX512" fmla="*/ 445775 w 1809181"/>
                <a:gd name="connsiteY512" fmla="*/ 804694 h 2311974"/>
                <a:gd name="connsiteX513" fmla="*/ 445775 w 1809181"/>
                <a:gd name="connsiteY513" fmla="*/ 809556 h 2311974"/>
                <a:gd name="connsiteX514" fmla="*/ 452888 w 1809181"/>
                <a:gd name="connsiteY514" fmla="*/ 804694 h 2311974"/>
                <a:gd name="connsiteX515" fmla="*/ 460002 w 1809181"/>
                <a:gd name="connsiteY515" fmla="*/ 804694 h 2311974"/>
                <a:gd name="connsiteX516" fmla="*/ 460002 w 1809181"/>
                <a:gd name="connsiteY516" fmla="*/ 802263 h 2311974"/>
                <a:gd name="connsiteX517" fmla="*/ 474229 w 1809181"/>
                <a:gd name="connsiteY517" fmla="*/ 797400 h 2311974"/>
                <a:gd name="connsiteX518" fmla="*/ 469486 w 1809181"/>
                <a:gd name="connsiteY518" fmla="*/ 777952 h 2311974"/>
                <a:gd name="connsiteX519" fmla="*/ 462373 w 1809181"/>
                <a:gd name="connsiteY519" fmla="*/ 770658 h 2311974"/>
                <a:gd name="connsiteX520" fmla="*/ 467115 w 1809181"/>
                <a:gd name="connsiteY520" fmla="*/ 768227 h 2311974"/>
                <a:gd name="connsiteX521" fmla="*/ 493198 w 1809181"/>
                <a:gd name="connsiteY521" fmla="*/ 763365 h 2311974"/>
                <a:gd name="connsiteX522" fmla="*/ 535878 w 1809181"/>
                <a:gd name="connsiteY522" fmla="*/ 741485 h 2311974"/>
                <a:gd name="connsiteX523" fmla="*/ 524023 w 1809181"/>
                <a:gd name="connsiteY523" fmla="*/ 726899 h 2311974"/>
                <a:gd name="connsiteX524" fmla="*/ 469486 w 1809181"/>
                <a:gd name="connsiteY524" fmla="*/ 705019 h 2311974"/>
                <a:gd name="connsiteX525" fmla="*/ 493198 w 1809181"/>
                <a:gd name="connsiteY525" fmla="*/ 680708 h 2311974"/>
                <a:gd name="connsiteX526" fmla="*/ 500311 w 1809181"/>
                <a:gd name="connsiteY526" fmla="*/ 673414 h 2311974"/>
                <a:gd name="connsiteX527" fmla="*/ 528765 w 1809181"/>
                <a:gd name="connsiteY527" fmla="*/ 670983 h 2311974"/>
                <a:gd name="connsiteX528" fmla="*/ 616497 w 1809181"/>
                <a:gd name="connsiteY528" fmla="*/ 692863 h 2311974"/>
                <a:gd name="connsiteX529" fmla="*/ 630724 w 1809181"/>
                <a:gd name="connsiteY529" fmla="*/ 688001 h 2311974"/>
                <a:gd name="connsiteX530" fmla="*/ 630724 w 1809181"/>
                <a:gd name="connsiteY530" fmla="*/ 695294 h 2311974"/>
                <a:gd name="connsiteX531" fmla="*/ 640208 w 1809181"/>
                <a:gd name="connsiteY531" fmla="*/ 695294 h 2311974"/>
                <a:gd name="connsiteX532" fmla="*/ 644951 w 1809181"/>
                <a:gd name="connsiteY532" fmla="*/ 678277 h 2311974"/>
                <a:gd name="connsiteX533" fmla="*/ 652064 w 1809181"/>
                <a:gd name="connsiteY533" fmla="*/ 666121 h 2311974"/>
                <a:gd name="connsiteX534" fmla="*/ 663920 w 1809181"/>
                <a:gd name="connsiteY534" fmla="*/ 688001 h 2311974"/>
                <a:gd name="connsiteX535" fmla="*/ 671033 w 1809181"/>
                <a:gd name="connsiteY535" fmla="*/ 685570 h 2311974"/>
                <a:gd name="connsiteX536" fmla="*/ 685260 w 1809181"/>
                <a:gd name="connsiteY536" fmla="*/ 700156 h 2311974"/>
                <a:gd name="connsiteX537" fmla="*/ 685260 w 1809181"/>
                <a:gd name="connsiteY537" fmla="*/ 700156 h 2311974"/>
                <a:gd name="connsiteX538" fmla="*/ 671033 w 1809181"/>
                <a:gd name="connsiteY538" fmla="*/ 685570 h 2311974"/>
                <a:gd name="connsiteX539" fmla="*/ 663920 w 1809181"/>
                <a:gd name="connsiteY539" fmla="*/ 688001 h 2311974"/>
                <a:gd name="connsiteX540" fmla="*/ 652064 w 1809181"/>
                <a:gd name="connsiteY540" fmla="*/ 666121 h 2311974"/>
                <a:gd name="connsiteX541" fmla="*/ 652064 w 1809181"/>
                <a:gd name="connsiteY541" fmla="*/ 658827 h 2311974"/>
                <a:gd name="connsiteX542" fmla="*/ 673404 w 1809181"/>
                <a:gd name="connsiteY542" fmla="*/ 646672 h 2311974"/>
                <a:gd name="connsiteX543" fmla="*/ 666291 w 1809181"/>
                <a:gd name="connsiteY543" fmla="*/ 639379 h 2311974"/>
                <a:gd name="connsiteX544" fmla="*/ 697116 w 1809181"/>
                <a:gd name="connsiteY544" fmla="*/ 629654 h 2311974"/>
                <a:gd name="connsiteX545" fmla="*/ 692374 w 1809181"/>
                <a:gd name="connsiteY545" fmla="*/ 615068 h 2311974"/>
                <a:gd name="connsiteX546" fmla="*/ 659178 w 1809181"/>
                <a:gd name="connsiteY546" fmla="*/ 610205 h 2311974"/>
                <a:gd name="connsiteX547" fmla="*/ 656806 w 1809181"/>
                <a:gd name="connsiteY547" fmla="*/ 595619 h 2311974"/>
                <a:gd name="connsiteX548" fmla="*/ 666291 w 1809181"/>
                <a:gd name="connsiteY548" fmla="*/ 534841 h 2311974"/>
                <a:gd name="connsiteX549" fmla="*/ 656806 w 1809181"/>
                <a:gd name="connsiteY549" fmla="*/ 525117 h 2311974"/>
                <a:gd name="connsiteX550" fmla="*/ 656806 w 1809181"/>
                <a:gd name="connsiteY550" fmla="*/ 503237 h 2311974"/>
                <a:gd name="connsiteX551" fmla="*/ 640208 w 1809181"/>
                <a:gd name="connsiteY551" fmla="*/ 503237 h 2311974"/>
                <a:gd name="connsiteX552" fmla="*/ 644951 w 1809181"/>
                <a:gd name="connsiteY552" fmla="*/ 471633 h 2311974"/>
                <a:gd name="connsiteX553" fmla="*/ 637837 w 1809181"/>
                <a:gd name="connsiteY553" fmla="*/ 464340 h 2311974"/>
                <a:gd name="connsiteX554" fmla="*/ 640208 w 1809181"/>
                <a:gd name="connsiteY554" fmla="*/ 444891 h 2311974"/>
                <a:gd name="connsiteX555" fmla="*/ 659178 w 1809181"/>
                <a:gd name="connsiteY555" fmla="*/ 444891 h 2311974"/>
                <a:gd name="connsiteX556" fmla="*/ 678147 w 1809181"/>
                <a:gd name="connsiteY556" fmla="*/ 430304 h 2311974"/>
                <a:gd name="connsiteX557" fmla="*/ 680518 w 1809181"/>
                <a:gd name="connsiteY557" fmla="*/ 427873 h 2311974"/>
                <a:gd name="connsiteX558" fmla="*/ 659178 w 1809181"/>
                <a:gd name="connsiteY558" fmla="*/ 423011 h 2311974"/>
                <a:gd name="connsiteX559" fmla="*/ 666291 w 1809181"/>
                <a:gd name="connsiteY559" fmla="*/ 405993 h 2311974"/>
                <a:gd name="connsiteX560" fmla="*/ 692374 w 1809181"/>
                <a:gd name="connsiteY560" fmla="*/ 408424 h 2311974"/>
                <a:gd name="connsiteX561" fmla="*/ 687631 w 1809181"/>
                <a:gd name="connsiteY561" fmla="*/ 388975 h 2311974"/>
                <a:gd name="connsiteX562" fmla="*/ 687631 w 1809181"/>
                <a:gd name="connsiteY562" fmla="*/ 374389 h 2311974"/>
                <a:gd name="connsiteX563" fmla="*/ 704229 w 1809181"/>
                <a:gd name="connsiteY563" fmla="*/ 374389 h 2311974"/>
                <a:gd name="connsiteX564" fmla="*/ 706600 w 1809181"/>
                <a:gd name="connsiteY564" fmla="*/ 367096 h 2311974"/>
                <a:gd name="connsiteX565" fmla="*/ 713714 w 1809181"/>
                <a:gd name="connsiteY565" fmla="*/ 364665 h 2311974"/>
                <a:gd name="connsiteX566" fmla="*/ 711343 w 1809181"/>
                <a:gd name="connsiteY566" fmla="*/ 347647 h 2311974"/>
                <a:gd name="connsiteX567" fmla="*/ 739796 w 1809181"/>
                <a:gd name="connsiteY567" fmla="*/ 337922 h 2311974"/>
                <a:gd name="connsiteX568" fmla="*/ 727941 w 1809181"/>
                <a:gd name="connsiteY568" fmla="*/ 333060 h 2311974"/>
                <a:gd name="connsiteX569" fmla="*/ 725569 w 1809181"/>
                <a:gd name="connsiteY569" fmla="*/ 311180 h 2311974"/>
                <a:gd name="connsiteX570" fmla="*/ 718456 w 1809181"/>
                <a:gd name="connsiteY570" fmla="*/ 308749 h 2311974"/>
                <a:gd name="connsiteX571" fmla="*/ 725569 w 1809181"/>
                <a:gd name="connsiteY571" fmla="*/ 299025 h 2311974"/>
                <a:gd name="connsiteX572" fmla="*/ 725569 w 1809181"/>
                <a:gd name="connsiteY572" fmla="*/ 296594 h 2311974"/>
                <a:gd name="connsiteX573" fmla="*/ 713714 w 1809181"/>
                <a:gd name="connsiteY573" fmla="*/ 291732 h 2311974"/>
                <a:gd name="connsiteX574" fmla="*/ 704229 w 1809181"/>
                <a:gd name="connsiteY574" fmla="*/ 299025 h 2311974"/>
                <a:gd name="connsiteX575" fmla="*/ 692374 w 1809181"/>
                <a:gd name="connsiteY575" fmla="*/ 282007 h 2311974"/>
                <a:gd name="connsiteX576" fmla="*/ 706600 w 1809181"/>
                <a:gd name="connsiteY576" fmla="*/ 255265 h 2311974"/>
                <a:gd name="connsiteX577" fmla="*/ 713714 w 1809181"/>
                <a:gd name="connsiteY577" fmla="*/ 267421 h 2311974"/>
                <a:gd name="connsiteX578" fmla="*/ 732683 w 1809181"/>
                <a:gd name="connsiteY578" fmla="*/ 240679 h 2311974"/>
                <a:gd name="connsiteX579" fmla="*/ 742167 w 1809181"/>
                <a:gd name="connsiteY579" fmla="*/ 240679 h 2311974"/>
                <a:gd name="connsiteX580" fmla="*/ 742167 w 1809181"/>
                <a:gd name="connsiteY580" fmla="*/ 233385 h 2311974"/>
                <a:gd name="connsiteX581" fmla="*/ 720827 w 1809181"/>
                <a:gd name="connsiteY581" fmla="*/ 218799 h 2311974"/>
                <a:gd name="connsiteX582" fmla="*/ 727941 w 1809181"/>
                <a:gd name="connsiteY582" fmla="*/ 199350 h 2311974"/>
                <a:gd name="connsiteX583" fmla="*/ 754023 w 1809181"/>
                <a:gd name="connsiteY583" fmla="*/ 199350 h 2311974"/>
                <a:gd name="connsiteX584" fmla="*/ 761137 w 1809181"/>
                <a:gd name="connsiteY584" fmla="*/ 192057 h 2311974"/>
                <a:gd name="connsiteX585" fmla="*/ 732683 w 1809181"/>
                <a:gd name="connsiteY585" fmla="*/ 150728 h 2311974"/>
                <a:gd name="connsiteX586" fmla="*/ 742167 w 1809181"/>
                <a:gd name="connsiteY586" fmla="*/ 131279 h 2311974"/>
                <a:gd name="connsiteX587" fmla="*/ 775363 w 1809181"/>
                <a:gd name="connsiteY587" fmla="*/ 116693 h 2311974"/>
                <a:gd name="connsiteX588" fmla="*/ 780106 w 1809181"/>
                <a:gd name="connsiteY588" fmla="*/ 131279 h 2311974"/>
                <a:gd name="connsiteX589" fmla="*/ 801446 w 1809181"/>
                <a:gd name="connsiteY589" fmla="*/ 116693 h 2311974"/>
                <a:gd name="connsiteX590" fmla="*/ 796704 w 1809181"/>
                <a:gd name="connsiteY590" fmla="*/ 109399 h 2311974"/>
                <a:gd name="connsiteX591" fmla="*/ 813302 w 1809181"/>
                <a:gd name="connsiteY591" fmla="*/ 102106 h 2311974"/>
                <a:gd name="connsiteX592" fmla="*/ 813302 w 1809181"/>
                <a:gd name="connsiteY592" fmla="*/ 94813 h 2311974"/>
                <a:gd name="connsiteX593" fmla="*/ 822786 w 1809181"/>
                <a:gd name="connsiteY593" fmla="*/ 87519 h 2311974"/>
                <a:gd name="connsiteX594" fmla="*/ 808559 w 1809181"/>
                <a:gd name="connsiteY594" fmla="*/ 53484 h 2311974"/>
                <a:gd name="connsiteX595" fmla="*/ 806188 w 1809181"/>
                <a:gd name="connsiteY595" fmla="*/ 7293 h 2311974"/>
                <a:gd name="connsiteX596" fmla="*/ 848869 w 1809181"/>
                <a:gd name="connsiteY596" fmla="*/ 17018 h 2311974"/>
                <a:gd name="connsiteX597" fmla="*/ 870209 w 1809181"/>
                <a:gd name="connsiteY597" fmla="*/ 0 h 2311974"/>
                <a:gd name="connsiteX0" fmla="*/ 1228251 w 1792583"/>
                <a:gd name="connsiteY0" fmla="*/ 1645853 h 2311974"/>
                <a:gd name="connsiteX1" fmla="*/ 1221138 w 1792583"/>
                <a:gd name="connsiteY1" fmla="*/ 1650715 h 2311974"/>
                <a:gd name="connsiteX2" fmla="*/ 1221137 w 1792583"/>
                <a:gd name="connsiteY2" fmla="*/ 1650715 h 2311974"/>
                <a:gd name="connsiteX3" fmla="*/ 1221138 w 1792583"/>
                <a:gd name="connsiteY3" fmla="*/ 1650716 h 2311974"/>
                <a:gd name="connsiteX4" fmla="*/ 1228251 w 1792583"/>
                <a:gd name="connsiteY4" fmla="*/ 1645854 h 2311974"/>
                <a:gd name="connsiteX5" fmla="*/ 1238814 w 1792583"/>
                <a:gd name="connsiteY5" fmla="*/ 1656683 h 2311974"/>
                <a:gd name="connsiteX6" fmla="*/ 1240107 w 1792583"/>
                <a:gd name="connsiteY6" fmla="*/ 1653147 h 2311974"/>
                <a:gd name="connsiteX7" fmla="*/ 1228251 w 1792583"/>
                <a:gd name="connsiteY7" fmla="*/ 1645853 h 2311974"/>
                <a:gd name="connsiteX8" fmla="*/ 1100210 w 1792583"/>
                <a:gd name="connsiteY8" fmla="*/ 1575352 h 2311974"/>
                <a:gd name="connsiteX9" fmla="*/ 1100210 w 1792583"/>
                <a:gd name="connsiteY9" fmla="*/ 1575352 h 2311974"/>
                <a:gd name="connsiteX10" fmla="*/ 1112065 w 1792583"/>
                <a:gd name="connsiteY10" fmla="*/ 1597232 h 2311974"/>
                <a:gd name="connsiteX11" fmla="*/ 1112365 w 1792583"/>
                <a:gd name="connsiteY11" fmla="*/ 1597253 h 2311974"/>
                <a:gd name="connsiteX12" fmla="*/ 1112065 w 1792583"/>
                <a:gd name="connsiteY12" fmla="*/ 1597231 h 2311974"/>
                <a:gd name="connsiteX13" fmla="*/ 1100210 w 1792583"/>
                <a:gd name="connsiteY13" fmla="*/ 1575352 h 2311974"/>
                <a:gd name="connsiteX14" fmla="*/ 1097839 w 1792583"/>
                <a:gd name="connsiteY14" fmla="*/ 1546178 h 2311974"/>
                <a:gd name="connsiteX15" fmla="*/ 1097839 w 1792583"/>
                <a:gd name="connsiteY15" fmla="*/ 1546179 h 2311974"/>
                <a:gd name="connsiteX16" fmla="*/ 1109694 w 1792583"/>
                <a:gd name="connsiteY16" fmla="*/ 1548610 h 2311974"/>
                <a:gd name="connsiteX17" fmla="*/ 1109694 w 1792583"/>
                <a:gd name="connsiteY17" fmla="*/ 1548609 h 2311974"/>
                <a:gd name="connsiteX18" fmla="*/ 1097839 w 1792583"/>
                <a:gd name="connsiteY18" fmla="*/ 1546178 h 2311974"/>
                <a:gd name="connsiteX19" fmla="*/ 1104933 w 1792583"/>
                <a:gd name="connsiteY19" fmla="*/ 1521861 h 2311974"/>
                <a:gd name="connsiteX20" fmla="*/ 1104952 w 1792583"/>
                <a:gd name="connsiteY20" fmla="*/ 1521868 h 2311974"/>
                <a:gd name="connsiteX21" fmla="*/ 1104952 w 1792583"/>
                <a:gd name="connsiteY21" fmla="*/ 1521867 h 2311974"/>
                <a:gd name="connsiteX22" fmla="*/ 1104933 w 1792583"/>
                <a:gd name="connsiteY22" fmla="*/ 1521861 h 2311974"/>
                <a:gd name="connsiteX23" fmla="*/ 995879 w 1792583"/>
                <a:gd name="connsiteY23" fmla="*/ 1473245 h 2311974"/>
                <a:gd name="connsiteX24" fmla="*/ 995879 w 1792583"/>
                <a:gd name="connsiteY24" fmla="*/ 1473246 h 2311974"/>
                <a:gd name="connsiteX25" fmla="*/ 1000622 w 1792583"/>
                <a:gd name="connsiteY25" fmla="*/ 1480539 h 2311974"/>
                <a:gd name="connsiteX26" fmla="*/ 1014849 w 1792583"/>
                <a:gd name="connsiteY26" fmla="*/ 1490263 h 2311974"/>
                <a:gd name="connsiteX27" fmla="*/ 1000622 w 1792583"/>
                <a:gd name="connsiteY27" fmla="*/ 1480539 h 2311974"/>
                <a:gd name="connsiteX28" fmla="*/ 995879 w 1792583"/>
                <a:gd name="connsiteY28" fmla="*/ 1473245 h 2311974"/>
                <a:gd name="connsiteX29" fmla="*/ 991137 w 1792583"/>
                <a:gd name="connsiteY29" fmla="*/ 1436779 h 2311974"/>
                <a:gd name="connsiteX30" fmla="*/ 991137 w 1792583"/>
                <a:gd name="connsiteY30" fmla="*/ 1436779 h 2311974"/>
                <a:gd name="connsiteX31" fmla="*/ 1002993 w 1792583"/>
                <a:gd name="connsiteY31" fmla="*/ 1456228 h 2311974"/>
                <a:gd name="connsiteX32" fmla="*/ 1002993 w 1792583"/>
                <a:gd name="connsiteY32" fmla="*/ 1456228 h 2311974"/>
                <a:gd name="connsiteX33" fmla="*/ 991137 w 1792583"/>
                <a:gd name="connsiteY33" fmla="*/ 1436779 h 2311974"/>
                <a:gd name="connsiteX34" fmla="*/ 908147 w 1792583"/>
                <a:gd name="connsiteY34" fmla="*/ 1395450 h 2311974"/>
                <a:gd name="connsiteX35" fmla="*/ 908147 w 1792583"/>
                <a:gd name="connsiteY35" fmla="*/ 1395450 h 2311974"/>
                <a:gd name="connsiteX36" fmla="*/ 929488 w 1792583"/>
                <a:gd name="connsiteY36" fmla="*/ 1407606 h 2311974"/>
                <a:gd name="connsiteX37" fmla="*/ 974539 w 1792583"/>
                <a:gd name="connsiteY37" fmla="*/ 1400313 h 2311974"/>
                <a:gd name="connsiteX38" fmla="*/ 991137 w 1792583"/>
                <a:gd name="connsiteY38" fmla="*/ 1417330 h 2311974"/>
                <a:gd name="connsiteX39" fmla="*/ 991137 w 1792583"/>
                <a:gd name="connsiteY39" fmla="*/ 1417330 h 2311974"/>
                <a:gd name="connsiteX40" fmla="*/ 974539 w 1792583"/>
                <a:gd name="connsiteY40" fmla="*/ 1400312 h 2311974"/>
                <a:gd name="connsiteX41" fmla="*/ 929488 w 1792583"/>
                <a:gd name="connsiteY41" fmla="*/ 1407606 h 2311974"/>
                <a:gd name="connsiteX42" fmla="*/ 908147 w 1792583"/>
                <a:gd name="connsiteY42" fmla="*/ 1395450 h 2311974"/>
                <a:gd name="connsiteX43" fmla="*/ 912890 w 1792583"/>
                <a:gd name="connsiteY43" fmla="*/ 1354122 h 2311974"/>
                <a:gd name="connsiteX44" fmla="*/ 915261 w 1792583"/>
                <a:gd name="connsiteY44" fmla="*/ 1368708 h 2311974"/>
                <a:gd name="connsiteX45" fmla="*/ 915261 w 1792583"/>
                <a:gd name="connsiteY45" fmla="*/ 1368708 h 2311974"/>
                <a:gd name="connsiteX46" fmla="*/ 912890 w 1792583"/>
                <a:gd name="connsiteY46" fmla="*/ 1354122 h 2311974"/>
                <a:gd name="connsiteX47" fmla="*/ 912890 w 1792583"/>
                <a:gd name="connsiteY47" fmla="*/ 1271464 h 2311974"/>
                <a:gd name="connsiteX48" fmla="*/ 886807 w 1792583"/>
                <a:gd name="connsiteY48" fmla="*/ 1283620 h 2311974"/>
                <a:gd name="connsiteX49" fmla="*/ 882065 w 1792583"/>
                <a:gd name="connsiteY49" fmla="*/ 1276326 h 2311974"/>
                <a:gd name="connsiteX50" fmla="*/ 867838 w 1792583"/>
                <a:gd name="connsiteY50" fmla="*/ 1278758 h 2311974"/>
                <a:gd name="connsiteX51" fmla="*/ 867838 w 1792583"/>
                <a:gd name="connsiteY51" fmla="*/ 1278758 h 2311974"/>
                <a:gd name="connsiteX52" fmla="*/ 882065 w 1792583"/>
                <a:gd name="connsiteY52" fmla="*/ 1276327 h 2311974"/>
                <a:gd name="connsiteX53" fmla="*/ 886807 w 1792583"/>
                <a:gd name="connsiteY53" fmla="*/ 1283620 h 2311974"/>
                <a:gd name="connsiteX54" fmla="*/ 912890 w 1792583"/>
                <a:gd name="connsiteY54" fmla="*/ 1271464 h 2311974"/>
                <a:gd name="connsiteX55" fmla="*/ 920003 w 1792583"/>
                <a:gd name="connsiteY55" fmla="*/ 1324949 h 2311974"/>
                <a:gd name="connsiteX56" fmla="*/ 929488 w 1792583"/>
                <a:gd name="connsiteY56" fmla="*/ 1324949 h 2311974"/>
                <a:gd name="connsiteX57" fmla="*/ 941343 w 1792583"/>
                <a:gd name="connsiteY57" fmla="*/ 1334673 h 2311974"/>
                <a:gd name="connsiteX58" fmla="*/ 941343 w 1792583"/>
                <a:gd name="connsiteY58" fmla="*/ 1334673 h 2311974"/>
                <a:gd name="connsiteX59" fmla="*/ 929488 w 1792583"/>
                <a:gd name="connsiteY59" fmla="*/ 1324948 h 2311974"/>
                <a:gd name="connsiteX60" fmla="*/ 920003 w 1792583"/>
                <a:gd name="connsiteY60" fmla="*/ 1324948 h 2311974"/>
                <a:gd name="connsiteX61" fmla="*/ 912890 w 1792583"/>
                <a:gd name="connsiteY61" fmla="*/ 1271464 h 2311974"/>
                <a:gd name="connsiteX62" fmla="*/ 853611 w 1792583"/>
                <a:gd name="connsiteY62" fmla="*/ 1264171 h 2311974"/>
                <a:gd name="connsiteX63" fmla="*/ 853611 w 1792583"/>
                <a:gd name="connsiteY63" fmla="*/ 1264171 h 2311974"/>
                <a:gd name="connsiteX64" fmla="*/ 858449 w 1792583"/>
                <a:gd name="connsiteY64" fmla="*/ 1269131 h 2311974"/>
                <a:gd name="connsiteX65" fmla="*/ 853611 w 1792583"/>
                <a:gd name="connsiteY65" fmla="*/ 1264171 h 2311974"/>
                <a:gd name="connsiteX66" fmla="*/ 844127 w 1792583"/>
                <a:gd name="connsiteY66" fmla="*/ 1249585 h 2311974"/>
                <a:gd name="connsiteX67" fmla="*/ 858353 w 1792583"/>
                <a:gd name="connsiteY67" fmla="*/ 1256878 h 2311974"/>
                <a:gd name="connsiteX68" fmla="*/ 858353 w 1792583"/>
                <a:gd name="connsiteY68" fmla="*/ 1256878 h 2311974"/>
                <a:gd name="connsiteX69" fmla="*/ 844128 w 1792583"/>
                <a:gd name="connsiteY69" fmla="*/ 1249585 h 2311974"/>
                <a:gd name="connsiteX70" fmla="*/ 844127 w 1792583"/>
                <a:gd name="connsiteY70" fmla="*/ 1249585 h 2311974"/>
                <a:gd name="connsiteX71" fmla="*/ 846498 w 1792583"/>
                <a:gd name="connsiteY71" fmla="*/ 1234998 h 2311974"/>
                <a:gd name="connsiteX72" fmla="*/ 846498 w 1792583"/>
                <a:gd name="connsiteY72" fmla="*/ 1234998 h 2311974"/>
                <a:gd name="connsiteX73" fmla="*/ 851240 w 1792583"/>
                <a:gd name="connsiteY73" fmla="*/ 1249584 h 2311974"/>
                <a:gd name="connsiteX74" fmla="*/ 851240 w 1792583"/>
                <a:gd name="connsiteY74" fmla="*/ 1249584 h 2311974"/>
                <a:gd name="connsiteX75" fmla="*/ 846498 w 1792583"/>
                <a:gd name="connsiteY75" fmla="*/ 1234998 h 2311974"/>
                <a:gd name="connsiteX76" fmla="*/ 827529 w 1792583"/>
                <a:gd name="connsiteY76" fmla="*/ 1103719 h 2311974"/>
                <a:gd name="connsiteX77" fmla="*/ 834642 w 1792583"/>
                <a:gd name="connsiteY77" fmla="*/ 1198532 h 2311974"/>
                <a:gd name="connsiteX78" fmla="*/ 858353 w 1792583"/>
                <a:gd name="connsiteY78" fmla="*/ 1222842 h 2311974"/>
                <a:gd name="connsiteX79" fmla="*/ 858353 w 1792583"/>
                <a:gd name="connsiteY79" fmla="*/ 1222842 h 2311974"/>
                <a:gd name="connsiteX80" fmla="*/ 834642 w 1792583"/>
                <a:gd name="connsiteY80" fmla="*/ 1198531 h 2311974"/>
                <a:gd name="connsiteX81" fmla="*/ 827529 w 1792583"/>
                <a:gd name="connsiteY81" fmla="*/ 1103719 h 2311974"/>
                <a:gd name="connsiteX82" fmla="*/ 851240 w 1792583"/>
                <a:gd name="connsiteY82" fmla="*/ 1067252 h 2311974"/>
                <a:gd name="connsiteX83" fmla="*/ 853611 w 1792583"/>
                <a:gd name="connsiteY83" fmla="*/ 1074546 h 2311974"/>
                <a:gd name="connsiteX84" fmla="*/ 853611 w 1792583"/>
                <a:gd name="connsiteY84" fmla="*/ 1074545 h 2311974"/>
                <a:gd name="connsiteX85" fmla="*/ 851240 w 1792583"/>
                <a:gd name="connsiteY85" fmla="*/ 1067252 h 2311974"/>
                <a:gd name="connsiteX86" fmla="*/ 839384 w 1792583"/>
                <a:gd name="connsiteY86" fmla="*/ 1052665 h 2311974"/>
                <a:gd name="connsiteX87" fmla="*/ 827529 w 1792583"/>
                <a:gd name="connsiteY87" fmla="*/ 1040510 h 2311974"/>
                <a:gd name="connsiteX88" fmla="*/ 839384 w 1792583"/>
                <a:gd name="connsiteY88" fmla="*/ 1052666 h 2311974"/>
                <a:gd name="connsiteX89" fmla="*/ 858353 w 1792583"/>
                <a:gd name="connsiteY89" fmla="*/ 1052666 h 2311974"/>
                <a:gd name="connsiteX90" fmla="*/ 860725 w 1792583"/>
                <a:gd name="connsiteY90" fmla="*/ 1062390 h 2311974"/>
                <a:gd name="connsiteX91" fmla="*/ 860725 w 1792583"/>
                <a:gd name="connsiteY91" fmla="*/ 1062390 h 2311974"/>
                <a:gd name="connsiteX92" fmla="*/ 858353 w 1792583"/>
                <a:gd name="connsiteY92" fmla="*/ 1052665 h 2311974"/>
                <a:gd name="connsiteX93" fmla="*/ 839384 w 1792583"/>
                <a:gd name="connsiteY93" fmla="*/ 1052665 h 2311974"/>
                <a:gd name="connsiteX94" fmla="*/ 834642 w 1792583"/>
                <a:gd name="connsiteY94" fmla="*/ 999182 h 2311974"/>
                <a:gd name="connsiteX95" fmla="*/ 834642 w 1792583"/>
                <a:gd name="connsiteY95" fmla="*/ 999182 h 2311974"/>
                <a:gd name="connsiteX96" fmla="*/ 839384 w 1792583"/>
                <a:gd name="connsiteY96" fmla="*/ 1021061 h 2311974"/>
                <a:gd name="connsiteX97" fmla="*/ 839384 w 1792583"/>
                <a:gd name="connsiteY97" fmla="*/ 1021061 h 2311974"/>
                <a:gd name="connsiteX98" fmla="*/ 834642 w 1792583"/>
                <a:gd name="connsiteY98" fmla="*/ 999182 h 2311974"/>
                <a:gd name="connsiteX99" fmla="*/ 825157 w 1792583"/>
                <a:gd name="connsiteY99" fmla="*/ 970008 h 2311974"/>
                <a:gd name="connsiteX100" fmla="*/ 810931 w 1792583"/>
                <a:gd name="connsiteY100" fmla="*/ 972439 h 2311974"/>
                <a:gd name="connsiteX101" fmla="*/ 810931 w 1792583"/>
                <a:gd name="connsiteY101" fmla="*/ 972439 h 2311974"/>
                <a:gd name="connsiteX102" fmla="*/ 825157 w 1792583"/>
                <a:gd name="connsiteY102" fmla="*/ 970008 h 2311974"/>
                <a:gd name="connsiteX103" fmla="*/ 834642 w 1792583"/>
                <a:gd name="connsiteY103" fmla="*/ 984595 h 2311974"/>
                <a:gd name="connsiteX104" fmla="*/ 853611 w 1792583"/>
                <a:gd name="connsiteY104" fmla="*/ 979733 h 2311974"/>
                <a:gd name="connsiteX105" fmla="*/ 834642 w 1792583"/>
                <a:gd name="connsiteY105" fmla="*/ 984595 h 2311974"/>
                <a:gd name="connsiteX106" fmla="*/ 825157 w 1792583"/>
                <a:gd name="connsiteY106" fmla="*/ 970008 h 2311974"/>
                <a:gd name="connsiteX107" fmla="*/ 810931 w 1792583"/>
                <a:gd name="connsiteY107" fmla="*/ 901937 h 2311974"/>
                <a:gd name="connsiteX108" fmla="*/ 800729 w 1792583"/>
                <a:gd name="connsiteY108" fmla="*/ 906121 h 2311974"/>
                <a:gd name="connsiteX109" fmla="*/ 803817 w 1792583"/>
                <a:gd name="connsiteY109" fmla="*/ 906800 h 2311974"/>
                <a:gd name="connsiteX110" fmla="*/ 810931 w 1792583"/>
                <a:gd name="connsiteY110" fmla="*/ 901938 h 2311974"/>
                <a:gd name="connsiteX111" fmla="*/ 810931 w 1792583"/>
                <a:gd name="connsiteY111" fmla="*/ 901937 h 2311974"/>
                <a:gd name="connsiteX112" fmla="*/ 718456 w 1792583"/>
                <a:gd name="connsiteY112" fmla="*/ 899506 h 2311974"/>
                <a:gd name="connsiteX113" fmla="*/ 718456 w 1792583"/>
                <a:gd name="connsiteY113" fmla="*/ 899507 h 2311974"/>
                <a:gd name="connsiteX114" fmla="*/ 742168 w 1792583"/>
                <a:gd name="connsiteY114" fmla="*/ 899507 h 2311974"/>
                <a:gd name="connsiteX115" fmla="*/ 756394 w 1792583"/>
                <a:gd name="connsiteY115" fmla="*/ 906800 h 2311974"/>
                <a:gd name="connsiteX116" fmla="*/ 765879 w 1792583"/>
                <a:gd name="connsiteY116" fmla="*/ 906800 h 2311974"/>
                <a:gd name="connsiteX117" fmla="*/ 770621 w 1792583"/>
                <a:gd name="connsiteY117" fmla="*/ 899507 h 2311974"/>
                <a:gd name="connsiteX118" fmla="*/ 770634 w 1792583"/>
                <a:gd name="connsiteY118" fmla="*/ 899510 h 2311974"/>
                <a:gd name="connsiteX119" fmla="*/ 770621 w 1792583"/>
                <a:gd name="connsiteY119" fmla="*/ 899506 h 2311974"/>
                <a:gd name="connsiteX120" fmla="*/ 765879 w 1792583"/>
                <a:gd name="connsiteY120" fmla="*/ 906800 h 2311974"/>
                <a:gd name="connsiteX121" fmla="*/ 756394 w 1792583"/>
                <a:gd name="connsiteY121" fmla="*/ 906800 h 2311974"/>
                <a:gd name="connsiteX122" fmla="*/ 742167 w 1792583"/>
                <a:gd name="connsiteY122" fmla="*/ 899506 h 2311974"/>
                <a:gd name="connsiteX123" fmla="*/ 718456 w 1792583"/>
                <a:gd name="connsiteY123" fmla="*/ 899506 h 2311974"/>
                <a:gd name="connsiteX124" fmla="*/ 701858 w 1792583"/>
                <a:gd name="connsiteY124" fmla="*/ 889782 h 2311974"/>
                <a:gd name="connsiteX125" fmla="*/ 701858 w 1792583"/>
                <a:gd name="connsiteY125" fmla="*/ 889782 h 2311974"/>
                <a:gd name="connsiteX126" fmla="*/ 718456 w 1792583"/>
                <a:gd name="connsiteY126" fmla="*/ 889782 h 2311974"/>
                <a:gd name="connsiteX127" fmla="*/ 718456 w 1792583"/>
                <a:gd name="connsiteY127" fmla="*/ 889782 h 2311974"/>
                <a:gd name="connsiteX128" fmla="*/ 701858 w 1792583"/>
                <a:gd name="connsiteY128" fmla="*/ 889782 h 2311974"/>
                <a:gd name="connsiteX129" fmla="*/ 716085 w 1792583"/>
                <a:gd name="connsiteY129" fmla="*/ 867902 h 2311974"/>
                <a:gd name="connsiteX130" fmla="*/ 716085 w 1792583"/>
                <a:gd name="connsiteY130" fmla="*/ 867902 h 2311974"/>
                <a:gd name="connsiteX131" fmla="*/ 723278 w 1792583"/>
                <a:gd name="connsiteY131" fmla="*/ 873433 h 2311974"/>
                <a:gd name="connsiteX132" fmla="*/ 716085 w 1792583"/>
                <a:gd name="connsiteY132" fmla="*/ 867902 h 2311974"/>
                <a:gd name="connsiteX133" fmla="*/ 744141 w 1792583"/>
                <a:gd name="connsiteY133" fmla="*/ 842776 h 2311974"/>
                <a:gd name="connsiteX134" fmla="*/ 749281 w 1792583"/>
                <a:gd name="connsiteY134" fmla="*/ 853315 h 2311974"/>
                <a:gd name="connsiteX135" fmla="*/ 749281 w 1792583"/>
                <a:gd name="connsiteY135" fmla="*/ 853315 h 2311974"/>
                <a:gd name="connsiteX136" fmla="*/ 744141 w 1792583"/>
                <a:gd name="connsiteY136" fmla="*/ 842776 h 2311974"/>
                <a:gd name="connsiteX137" fmla="*/ 647322 w 1792583"/>
                <a:gd name="connsiteY137" fmla="*/ 726899 h 2311974"/>
                <a:gd name="connsiteX138" fmla="*/ 647322 w 1792583"/>
                <a:gd name="connsiteY138" fmla="*/ 726899 h 2311974"/>
                <a:gd name="connsiteX139" fmla="*/ 654435 w 1792583"/>
                <a:gd name="connsiteY139" fmla="*/ 734192 h 2311974"/>
                <a:gd name="connsiteX140" fmla="*/ 690002 w 1792583"/>
                <a:gd name="connsiteY140" fmla="*/ 748778 h 2311974"/>
                <a:gd name="connsiteX141" fmla="*/ 718456 w 1792583"/>
                <a:gd name="connsiteY141" fmla="*/ 753641 h 2311974"/>
                <a:gd name="connsiteX142" fmla="*/ 723198 w 1792583"/>
                <a:gd name="connsiteY142" fmla="*/ 734192 h 2311974"/>
                <a:gd name="connsiteX143" fmla="*/ 737425 w 1792583"/>
                <a:gd name="connsiteY143" fmla="*/ 736623 h 2311974"/>
                <a:gd name="connsiteX144" fmla="*/ 737425 w 1792583"/>
                <a:gd name="connsiteY144" fmla="*/ 736623 h 2311974"/>
                <a:gd name="connsiteX145" fmla="*/ 723198 w 1792583"/>
                <a:gd name="connsiteY145" fmla="*/ 734192 h 2311974"/>
                <a:gd name="connsiteX146" fmla="*/ 718456 w 1792583"/>
                <a:gd name="connsiteY146" fmla="*/ 753640 h 2311974"/>
                <a:gd name="connsiteX147" fmla="*/ 690002 w 1792583"/>
                <a:gd name="connsiteY147" fmla="*/ 748778 h 2311974"/>
                <a:gd name="connsiteX148" fmla="*/ 654435 w 1792583"/>
                <a:gd name="connsiteY148" fmla="*/ 734192 h 2311974"/>
                <a:gd name="connsiteX149" fmla="*/ 647322 w 1792583"/>
                <a:gd name="connsiteY149" fmla="*/ 726899 h 2311974"/>
                <a:gd name="connsiteX150" fmla="*/ 647322 w 1792583"/>
                <a:gd name="connsiteY150" fmla="*/ 714743 h 2311974"/>
                <a:gd name="connsiteX151" fmla="*/ 647322 w 1792583"/>
                <a:gd name="connsiteY151" fmla="*/ 714743 h 2311974"/>
                <a:gd name="connsiteX152" fmla="*/ 654435 w 1792583"/>
                <a:gd name="connsiteY152" fmla="*/ 722036 h 2311974"/>
                <a:gd name="connsiteX153" fmla="*/ 654435 w 1792583"/>
                <a:gd name="connsiteY153" fmla="*/ 722036 h 2311974"/>
                <a:gd name="connsiteX154" fmla="*/ 647322 w 1792583"/>
                <a:gd name="connsiteY154" fmla="*/ 714743 h 2311974"/>
                <a:gd name="connsiteX155" fmla="*/ 853611 w 1792583"/>
                <a:gd name="connsiteY155" fmla="*/ 0 h 2311974"/>
                <a:gd name="connsiteX156" fmla="*/ 860725 w 1792583"/>
                <a:gd name="connsiteY156" fmla="*/ 4862 h 2311974"/>
                <a:gd name="connsiteX157" fmla="*/ 865467 w 1792583"/>
                <a:gd name="connsiteY157" fmla="*/ 17018 h 2311974"/>
                <a:gd name="connsiteX158" fmla="*/ 874951 w 1792583"/>
                <a:gd name="connsiteY158" fmla="*/ 53484 h 2311974"/>
                <a:gd name="connsiteX159" fmla="*/ 872580 w 1792583"/>
                <a:gd name="connsiteY159" fmla="*/ 68071 h 2311974"/>
                <a:gd name="connsiteX160" fmla="*/ 905776 w 1792583"/>
                <a:gd name="connsiteY160" fmla="*/ 82657 h 2311974"/>
                <a:gd name="connsiteX161" fmla="*/ 912890 w 1792583"/>
                <a:gd name="connsiteY161" fmla="*/ 72933 h 2311974"/>
                <a:gd name="connsiteX162" fmla="*/ 929488 w 1792583"/>
                <a:gd name="connsiteY162" fmla="*/ 75364 h 2311974"/>
                <a:gd name="connsiteX163" fmla="*/ 929488 w 1792583"/>
                <a:gd name="connsiteY163" fmla="*/ 82657 h 2311974"/>
                <a:gd name="connsiteX164" fmla="*/ 936601 w 1792583"/>
                <a:gd name="connsiteY164" fmla="*/ 82657 h 2311974"/>
                <a:gd name="connsiteX165" fmla="*/ 941343 w 1792583"/>
                <a:gd name="connsiteY165" fmla="*/ 97244 h 2311974"/>
                <a:gd name="connsiteX166" fmla="*/ 960312 w 1792583"/>
                <a:gd name="connsiteY166" fmla="*/ 104537 h 2311974"/>
                <a:gd name="connsiteX167" fmla="*/ 988766 w 1792583"/>
                <a:gd name="connsiteY167" fmla="*/ 89950 h 2311974"/>
                <a:gd name="connsiteX168" fmla="*/ 1002993 w 1792583"/>
                <a:gd name="connsiteY168" fmla="*/ 94813 h 2311974"/>
                <a:gd name="connsiteX169" fmla="*/ 1017220 w 1792583"/>
                <a:gd name="connsiteY169" fmla="*/ 104537 h 2311974"/>
                <a:gd name="connsiteX170" fmla="*/ 1036189 w 1792583"/>
                <a:gd name="connsiteY170" fmla="*/ 94813 h 2311974"/>
                <a:gd name="connsiteX171" fmla="*/ 1036189 w 1792583"/>
                <a:gd name="connsiteY171" fmla="*/ 72933 h 2311974"/>
                <a:gd name="connsiteX172" fmla="*/ 1038560 w 1792583"/>
                <a:gd name="connsiteY172" fmla="*/ 72933 h 2311974"/>
                <a:gd name="connsiteX173" fmla="*/ 1050416 w 1792583"/>
                <a:gd name="connsiteY173" fmla="*/ 87519 h 2311974"/>
                <a:gd name="connsiteX174" fmla="*/ 1038560 w 1792583"/>
                <a:gd name="connsiteY174" fmla="*/ 102106 h 2311974"/>
                <a:gd name="connsiteX175" fmla="*/ 1043302 w 1792583"/>
                <a:gd name="connsiteY175" fmla="*/ 123986 h 2311974"/>
                <a:gd name="connsiteX176" fmla="*/ 1057529 w 1792583"/>
                <a:gd name="connsiteY176" fmla="*/ 128848 h 2311974"/>
                <a:gd name="connsiteX177" fmla="*/ 1069385 w 1792583"/>
                <a:gd name="connsiteY177" fmla="*/ 150728 h 2311974"/>
                <a:gd name="connsiteX178" fmla="*/ 1078869 w 1792583"/>
                <a:gd name="connsiteY178" fmla="*/ 153159 h 2311974"/>
                <a:gd name="connsiteX179" fmla="*/ 1085983 w 1792583"/>
                <a:gd name="connsiteY179" fmla="*/ 165315 h 2311974"/>
                <a:gd name="connsiteX180" fmla="*/ 1104952 w 1792583"/>
                <a:gd name="connsiteY180" fmla="*/ 165315 h 2311974"/>
                <a:gd name="connsiteX181" fmla="*/ 1119179 w 1792583"/>
                <a:gd name="connsiteY181" fmla="*/ 177470 h 2311974"/>
                <a:gd name="connsiteX182" fmla="*/ 1145261 w 1792583"/>
                <a:gd name="connsiteY182" fmla="*/ 172608 h 2311974"/>
                <a:gd name="connsiteX183" fmla="*/ 1152375 w 1792583"/>
                <a:gd name="connsiteY183" fmla="*/ 184763 h 2311974"/>
                <a:gd name="connsiteX184" fmla="*/ 1145261 w 1792583"/>
                <a:gd name="connsiteY184" fmla="*/ 192057 h 2311974"/>
                <a:gd name="connsiteX185" fmla="*/ 1152375 w 1792583"/>
                <a:gd name="connsiteY185" fmla="*/ 201781 h 2311974"/>
                <a:gd name="connsiteX186" fmla="*/ 1147632 w 1792583"/>
                <a:gd name="connsiteY186" fmla="*/ 206643 h 2311974"/>
                <a:gd name="connsiteX187" fmla="*/ 1159488 w 1792583"/>
                <a:gd name="connsiteY187" fmla="*/ 233385 h 2311974"/>
                <a:gd name="connsiteX188" fmla="*/ 1166602 w 1792583"/>
                <a:gd name="connsiteY188" fmla="*/ 233385 h 2311974"/>
                <a:gd name="connsiteX189" fmla="*/ 1202169 w 1792583"/>
                <a:gd name="connsiteY189" fmla="*/ 211505 h 2311974"/>
                <a:gd name="connsiteX190" fmla="*/ 1225880 w 1792583"/>
                <a:gd name="connsiteY190" fmla="*/ 213936 h 2311974"/>
                <a:gd name="connsiteX191" fmla="*/ 1247220 w 1792583"/>
                <a:gd name="connsiteY191" fmla="*/ 199350 h 2311974"/>
                <a:gd name="connsiteX192" fmla="*/ 1256705 w 1792583"/>
                <a:gd name="connsiteY192" fmla="*/ 177470 h 2311974"/>
                <a:gd name="connsiteX193" fmla="*/ 1282788 w 1792583"/>
                <a:gd name="connsiteY193" fmla="*/ 158021 h 2311974"/>
                <a:gd name="connsiteX194" fmla="*/ 1304128 w 1792583"/>
                <a:gd name="connsiteY194" fmla="*/ 194488 h 2311974"/>
                <a:gd name="connsiteX195" fmla="*/ 1304128 w 1792583"/>
                <a:gd name="connsiteY195" fmla="*/ 221230 h 2311974"/>
                <a:gd name="connsiteX196" fmla="*/ 1315983 w 1792583"/>
                <a:gd name="connsiteY196" fmla="*/ 243110 h 2311974"/>
                <a:gd name="connsiteX197" fmla="*/ 1334953 w 1792583"/>
                <a:gd name="connsiteY197" fmla="*/ 262558 h 2311974"/>
                <a:gd name="connsiteX198" fmla="*/ 1377633 w 1792583"/>
                <a:gd name="connsiteY198" fmla="*/ 274714 h 2311974"/>
                <a:gd name="connsiteX199" fmla="*/ 1410829 w 1792583"/>
                <a:gd name="connsiteY199" fmla="*/ 260127 h 2311974"/>
                <a:gd name="connsiteX200" fmla="*/ 1432169 w 1792583"/>
                <a:gd name="connsiteY200" fmla="*/ 262558 h 2311974"/>
                <a:gd name="connsiteX201" fmla="*/ 1458252 w 1792583"/>
                <a:gd name="connsiteY201" fmla="*/ 277145 h 2311974"/>
                <a:gd name="connsiteX202" fmla="*/ 1491448 w 1792583"/>
                <a:gd name="connsiteY202" fmla="*/ 282007 h 2311974"/>
                <a:gd name="connsiteX203" fmla="*/ 1486706 w 1792583"/>
                <a:gd name="connsiteY203" fmla="*/ 299025 h 2311974"/>
                <a:gd name="connsiteX204" fmla="*/ 1515159 w 1792583"/>
                <a:gd name="connsiteY204" fmla="*/ 371958 h 2311974"/>
                <a:gd name="connsiteX205" fmla="*/ 1560211 w 1792583"/>
                <a:gd name="connsiteY205" fmla="*/ 386544 h 2311974"/>
                <a:gd name="connsiteX206" fmla="*/ 1588665 w 1792583"/>
                <a:gd name="connsiteY206" fmla="*/ 415718 h 2311974"/>
                <a:gd name="connsiteX207" fmla="*/ 1631345 w 1792583"/>
                <a:gd name="connsiteY207" fmla="*/ 415718 h 2311974"/>
                <a:gd name="connsiteX208" fmla="*/ 1647943 w 1792583"/>
                <a:gd name="connsiteY208" fmla="*/ 408424 h 2311974"/>
                <a:gd name="connsiteX209" fmla="*/ 1664541 w 1792583"/>
                <a:gd name="connsiteY209" fmla="*/ 386544 h 2311974"/>
                <a:gd name="connsiteX210" fmla="*/ 1709593 w 1792583"/>
                <a:gd name="connsiteY210" fmla="*/ 381682 h 2311974"/>
                <a:gd name="connsiteX211" fmla="*/ 1716707 w 1792583"/>
                <a:gd name="connsiteY211" fmla="*/ 386544 h 2311974"/>
                <a:gd name="connsiteX212" fmla="*/ 1752274 w 1792583"/>
                <a:gd name="connsiteY212" fmla="*/ 371958 h 2311974"/>
                <a:gd name="connsiteX213" fmla="*/ 1752274 w 1792583"/>
                <a:gd name="connsiteY213" fmla="*/ 388975 h 2311974"/>
                <a:gd name="connsiteX214" fmla="*/ 1766501 w 1792583"/>
                <a:gd name="connsiteY214" fmla="*/ 408424 h 2311974"/>
                <a:gd name="connsiteX215" fmla="*/ 1704851 w 1792583"/>
                <a:gd name="connsiteY215" fmla="*/ 444891 h 2311974"/>
                <a:gd name="connsiteX216" fmla="*/ 1702480 w 1792583"/>
                <a:gd name="connsiteY216" fmla="*/ 491082 h 2311974"/>
                <a:gd name="connsiteX217" fmla="*/ 1723820 w 1792583"/>
                <a:gd name="connsiteY217" fmla="*/ 532410 h 2311974"/>
                <a:gd name="connsiteX218" fmla="*/ 1757016 w 1792583"/>
                <a:gd name="connsiteY218" fmla="*/ 554290 h 2311974"/>
                <a:gd name="connsiteX219" fmla="*/ 1778356 w 1792583"/>
                <a:gd name="connsiteY219" fmla="*/ 581032 h 2311974"/>
                <a:gd name="connsiteX220" fmla="*/ 1771243 w 1792583"/>
                <a:gd name="connsiteY220" fmla="*/ 622361 h 2311974"/>
                <a:gd name="connsiteX221" fmla="*/ 1792583 w 1792583"/>
                <a:gd name="connsiteY221" fmla="*/ 644241 h 2311974"/>
                <a:gd name="connsiteX222" fmla="*/ 1787841 w 1792583"/>
                <a:gd name="connsiteY222" fmla="*/ 658827 h 2311974"/>
                <a:gd name="connsiteX223" fmla="*/ 1780727 w 1792583"/>
                <a:gd name="connsiteY223" fmla="*/ 666121 h 2311974"/>
                <a:gd name="connsiteX224" fmla="*/ 1752274 w 1792583"/>
                <a:gd name="connsiteY224" fmla="*/ 663689 h 2311974"/>
                <a:gd name="connsiteX225" fmla="*/ 1723820 w 1792583"/>
                <a:gd name="connsiteY225" fmla="*/ 705018 h 2311974"/>
                <a:gd name="connsiteX226" fmla="*/ 1702480 w 1792583"/>
                <a:gd name="connsiteY226" fmla="*/ 712312 h 2311974"/>
                <a:gd name="connsiteX227" fmla="*/ 1655057 w 1792583"/>
                <a:gd name="connsiteY227" fmla="*/ 785245 h 2311974"/>
                <a:gd name="connsiteX228" fmla="*/ 1655057 w 1792583"/>
                <a:gd name="connsiteY228" fmla="*/ 804693 h 2311974"/>
                <a:gd name="connsiteX229" fmla="*/ 1624232 w 1792583"/>
                <a:gd name="connsiteY229" fmla="*/ 802262 h 2311974"/>
                <a:gd name="connsiteX230" fmla="*/ 1593407 w 1792583"/>
                <a:gd name="connsiteY230" fmla="*/ 802262 h 2311974"/>
                <a:gd name="connsiteX231" fmla="*/ 1569696 w 1792583"/>
                <a:gd name="connsiteY231" fmla="*/ 819280 h 2311974"/>
                <a:gd name="connsiteX232" fmla="*/ 1534129 w 1792583"/>
                <a:gd name="connsiteY232" fmla="*/ 809556 h 2311974"/>
                <a:gd name="connsiteX233" fmla="*/ 1522273 w 1792583"/>
                <a:gd name="connsiteY233" fmla="*/ 816849 h 2311974"/>
                <a:gd name="connsiteX234" fmla="*/ 1531757 w 1792583"/>
                <a:gd name="connsiteY234" fmla="*/ 824142 h 2311974"/>
                <a:gd name="connsiteX235" fmla="*/ 1519902 w 1792583"/>
                <a:gd name="connsiteY235" fmla="*/ 850884 h 2311974"/>
                <a:gd name="connsiteX236" fmla="*/ 1527015 w 1792583"/>
                <a:gd name="connsiteY236" fmla="*/ 858178 h 2311974"/>
                <a:gd name="connsiteX237" fmla="*/ 1534129 w 1792583"/>
                <a:gd name="connsiteY237" fmla="*/ 850884 h 2311974"/>
                <a:gd name="connsiteX238" fmla="*/ 1548355 w 1792583"/>
                <a:gd name="connsiteY238" fmla="*/ 858178 h 2311974"/>
                <a:gd name="connsiteX239" fmla="*/ 1562582 w 1792583"/>
                <a:gd name="connsiteY239" fmla="*/ 858178 h 2311974"/>
                <a:gd name="connsiteX240" fmla="*/ 1567325 w 1792583"/>
                <a:gd name="connsiteY240" fmla="*/ 875195 h 2311974"/>
                <a:gd name="connsiteX241" fmla="*/ 1581551 w 1792583"/>
                <a:gd name="connsiteY241" fmla="*/ 894644 h 2311974"/>
                <a:gd name="connsiteX242" fmla="*/ 1574438 w 1792583"/>
                <a:gd name="connsiteY242" fmla="*/ 906800 h 2311974"/>
                <a:gd name="connsiteX243" fmla="*/ 1581551 w 1792583"/>
                <a:gd name="connsiteY243" fmla="*/ 916524 h 2311974"/>
                <a:gd name="connsiteX244" fmla="*/ 1588665 w 1792583"/>
                <a:gd name="connsiteY244" fmla="*/ 914093 h 2311974"/>
                <a:gd name="connsiteX245" fmla="*/ 1595778 w 1792583"/>
                <a:gd name="connsiteY245" fmla="*/ 921386 h 2311974"/>
                <a:gd name="connsiteX246" fmla="*/ 1600521 w 1792583"/>
                <a:gd name="connsiteY246" fmla="*/ 935973 h 2311974"/>
                <a:gd name="connsiteX247" fmla="*/ 1610005 w 1792583"/>
                <a:gd name="connsiteY247" fmla="*/ 923817 h 2311974"/>
                <a:gd name="connsiteX248" fmla="*/ 1614747 w 1792583"/>
                <a:gd name="connsiteY248" fmla="*/ 931111 h 2311974"/>
                <a:gd name="connsiteX249" fmla="*/ 1647943 w 1792583"/>
                <a:gd name="connsiteY249" fmla="*/ 928679 h 2311974"/>
                <a:gd name="connsiteX250" fmla="*/ 1662170 w 1792583"/>
                <a:gd name="connsiteY250" fmla="*/ 948128 h 2311974"/>
                <a:gd name="connsiteX251" fmla="*/ 1683511 w 1792583"/>
                <a:gd name="connsiteY251" fmla="*/ 950559 h 2311974"/>
                <a:gd name="connsiteX252" fmla="*/ 1688253 w 1792583"/>
                <a:gd name="connsiteY252" fmla="*/ 923817 h 2311974"/>
                <a:gd name="connsiteX253" fmla="*/ 1702480 w 1792583"/>
                <a:gd name="connsiteY253" fmla="*/ 914093 h 2311974"/>
                <a:gd name="connsiteX254" fmla="*/ 1711964 w 1792583"/>
                <a:gd name="connsiteY254" fmla="*/ 921386 h 2311974"/>
                <a:gd name="connsiteX255" fmla="*/ 1723820 w 1792583"/>
                <a:gd name="connsiteY255" fmla="*/ 948128 h 2311974"/>
                <a:gd name="connsiteX256" fmla="*/ 1671655 w 1792583"/>
                <a:gd name="connsiteY256" fmla="*/ 1006475 h 2311974"/>
                <a:gd name="connsiteX257" fmla="*/ 1586294 w 1792583"/>
                <a:gd name="connsiteY257" fmla="*/ 970008 h 2311974"/>
                <a:gd name="connsiteX258" fmla="*/ 1581551 w 1792583"/>
                <a:gd name="connsiteY258" fmla="*/ 977301 h 2311974"/>
                <a:gd name="connsiteX259" fmla="*/ 1586294 w 1792583"/>
                <a:gd name="connsiteY259" fmla="*/ 984595 h 2311974"/>
                <a:gd name="connsiteX260" fmla="*/ 1581551 w 1792583"/>
                <a:gd name="connsiteY260" fmla="*/ 984595 h 2311974"/>
                <a:gd name="connsiteX261" fmla="*/ 1576809 w 1792583"/>
                <a:gd name="connsiteY261" fmla="*/ 991888 h 2311974"/>
                <a:gd name="connsiteX262" fmla="*/ 1576809 w 1792583"/>
                <a:gd name="connsiteY262" fmla="*/ 1006475 h 2311974"/>
                <a:gd name="connsiteX263" fmla="*/ 1569696 w 1792583"/>
                <a:gd name="connsiteY263" fmla="*/ 1018630 h 2311974"/>
                <a:gd name="connsiteX264" fmla="*/ 1569696 w 1792583"/>
                <a:gd name="connsiteY264" fmla="*/ 1028354 h 2311974"/>
                <a:gd name="connsiteX265" fmla="*/ 1555469 w 1792583"/>
                <a:gd name="connsiteY265" fmla="*/ 1028354 h 2311974"/>
                <a:gd name="connsiteX266" fmla="*/ 1555469 w 1792583"/>
                <a:gd name="connsiteY266" fmla="*/ 1045372 h 2311974"/>
                <a:gd name="connsiteX267" fmla="*/ 1548355 w 1792583"/>
                <a:gd name="connsiteY267" fmla="*/ 1047803 h 2311974"/>
                <a:gd name="connsiteX268" fmla="*/ 1548355 w 1792583"/>
                <a:gd name="connsiteY268" fmla="*/ 1059959 h 2311974"/>
                <a:gd name="connsiteX269" fmla="*/ 1541242 w 1792583"/>
                <a:gd name="connsiteY269" fmla="*/ 1062390 h 2311974"/>
                <a:gd name="connsiteX270" fmla="*/ 1545984 w 1792583"/>
                <a:gd name="connsiteY270" fmla="*/ 1069683 h 2311974"/>
                <a:gd name="connsiteX271" fmla="*/ 1538871 w 1792583"/>
                <a:gd name="connsiteY271" fmla="*/ 1074545 h 2311974"/>
                <a:gd name="connsiteX272" fmla="*/ 1545984 w 1792583"/>
                <a:gd name="connsiteY272" fmla="*/ 1076976 h 2311974"/>
                <a:gd name="connsiteX273" fmla="*/ 1548355 w 1792583"/>
                <a:gd name="connsiteY273" fmla="*/ 1093994 h 2311974"/>
                <a:gd name="connsiteX274" fmla="*/ 1538871 w 1792583"/>
                <a:gd name="connsiteY274" fmla="*/ 1103719 h 2311974"/>
                <a:gd name="connsiteX275" fmla="*/ 1541242 w 1792583"/>
                <a:gd name="connsiteY275" fmla="*/ 1103719 h 2311974"/>
                <a:gd name="connsiteX276" fmla="*/ 1541242 w 1792583"/>
                <a:gd name="connsiteY276" fmla="*/ 1111012 h 2311974"/>
                <a:gd name="connsiteX277" fmla="*/ 1534129 w 1792583"/>
                <a:gd name="connsiteY277" fmla="*/ 1118305 h 2311974"/>
                <a:gd name="connsiteX278" fmla="*/ 1534129 w 1792583"/>
                <a:gd name="connsiteY278" fmla="*/ 1125598 h 2311974"/>
                <a:gd name="connsiteX279" fmla="*/ 1519902 w 1792583"/>
                <a:gd name="connsiteY279" fmla="*/ 1149909 h 2311974"/>
                <a:gd name="connsiteX280" fmla="*/ 1531757 w 1792583"/>
                <a:gd name="connsiteY280" fmla="*/ 1164496 h 2311974"/>
                <a:gd name="connsiteX281" fmla="*/ 1560211 w 1792583"/>
                <a:gd name="connsiteY281" fmla="*/ 1164496 h 2311974"/>
                <a:gd name="connsiteX282" fmla="*/ 1562582 w 1792583"/>
                <a:gd name="connsiteY282" fmla="*/ 1166927 h 2311974"/>
                <a:gd name="connsiteX283" fmla="*/ 1581551 w 1792583"/>
                <a:gd name="connsiteY283" fmla="*/ 1159634 h 2311974"/>
                <a:gd name="connsiteX284" fmla="*/ 1593407 w 1792583"/>
                <a:gd name="connsiteY284" fmla="*/ 1166927 h 2311974"/>
                <a:gd name="connsiteX285" fmla="*/ 1600521 w 1792583"/>
                <a:gd name="connsiteY285" fmla="*/ 1166927 h 2311974"/>
                <a:gd name="connsiteX286" fmla="*/ 1595778 w 1792583"/>
                <a:gd name="connsiteY286" fmla="*/ 1171789 h 2311974"/>
                <a:gd name="connsiteX287" fmla="*/ 1610005 w 1792583"/>
                <a:gd name="connsiteY287" fmla="*/ 1179083 h 2311974"/>
                <a:gd name="connsiteX288" fmla="*/ 1617119 w 1792583"/>
                <a:gd name="connsiteY288" fmla="*/ 1222842 h 2311974"/>
                <a:gd name="connsiteX289" fmla="*/ 1610005 w 1792583"/>
                <a:gd name="connsiteY289" fmla="*/ 1230136 h 2311974"/>
                <a:gd name="connsiteX290" fmla="*/ 1610005 w 1792583"/>
                <a:gd name="connsiteY290" fmla="*/ 1254447 h 2311974"/>
                <a:gd name="connsiteX291" fmla="*/ 1636088 w 1792583"/>
                <a:gd name="connsiteY291" fmla="*/ 1271464 h 2311974"/>
                <a:gd name="connsiteX292" fmla="*/ 1631345 w 1792583"/>
                <a:gd name="connsiteY292" fmla="*/ 1278758 h 2311974"/>
                <a:gd name="connsiteX293" fmla="*/ 1640830 w 1792583"/>
                <a:gd name="connsiteY293" fmla="*/ 1290913 h 2311974"/>
                <a:gd name="connsiteX294" fmla="*/ 1640830 w 1792583"/>
                <a:gd name="connsiteY294" fmla="*/ 1303069 h 2311974"/>
                <a:gd name="connsiteX295" fmla="*/ 1643201 w 1792583"/>
                <a:gd name="connsiteY295" fmla="*/ 1305500 h 2311974"/>
                <a:gd name="connsiteX296" fmla="*/ 1640830 w 1792583"/>
                <a:gd name="connsiteY296" fmla="*/ 1312793 h 2311974"/>
                <a:gd name="connsiteX297" fmla="*/ 1647943 w 1792583"/>
                <a:gd name="connsiteY297" fmla="*/ 1324948 h 2311974"/>
                <a:gd name="connsiteX298" fmla="*/ 1655057 w 1792583"/>
                <a:gd name="connsiteY298" fmla="*/ 1317655 h 2311974"/>
                <a:gd name="connsiteX299" fmla="*/ 1655057 w 1792583"/>
                <a:gd name="connsiteY299" fmla="*/ 1327379 h 2311974"/>
                <a:gd name="connsiteX300" fmla="*/ 1657428 w 1792583"/>
                <a:gd name="connsiteY300" fmla="*/ 1344397 h 2311974"/>
                <a:gd name="connsiteX301" fmla="*/ 1631345 w 1792583"/>
                <a:gd name="connsiteY301" fmla="*/ 1358984 h 2311974"/>
                <a:gd name="connsiteX302" fmla="*/ 1610005 w 1792583"/>
                <a:gd name="connsiteY302" fmla="*/ 1358984 h 2311974"/>
                <a:gd name="connsiteX303" fmla="*/ 1607634 w 1792583"/>
                <a:gd name="connsiteY303" fmla="*/ 1376001 h 2311974"/>
                <a:gd name="connsiteX304" fmla="*/ 1628974 w 1792583"/>
                <a:gd name="connsiteY304" fmla="*/ 1376001 h 2311974"/>
                <a:gd name="connsiteX305" fmla="*/ 1631345 w 1792583"/>
                <a:gd name="connsiteY305" fmla="*/ 1383295 h 2311974"/>
                <a:gd name="connsiteX306" fmla="*/ 1636088 w 1792583"/>
                <a:gd name="connsiteY306" fmla="*/ 1380864 h 2311974"/>
                <a:gd name="connsiteX307" fmla="*/ 1643201 w 1792583"/>
                <a:gd name="connsiteY307" fmla="*/ 1393019 h 2311974"/>
                <a:gd name="connsiteX308" fmla="*/ 1640830 w 1792583"/>
                <a:gd name="connsiteY308" fmla="*/ 1400312 h 2311974"/>
                <a:gd name="connsiteX309" fmla="*/ 1643201 w 1792583"/>
                <a:gd name="connsiteY309" fmla="*/ 1402744 h 2311974"/>
                <a:gd name="connsiteX310" fmla="*/ 1662170 w 1792583"/>
                <a:gd name="connsiteY310" fmla="*/ 1380864 h 2311974"/>
                <a:gd name="connsiteX311" fmla="*/ 1669284 w 1792583"/>
                <a:gd name="connsiteY311" fmla="*/ 1383295 h 2311974"/>
                <a:gd name="connsiteX312" fmla="*/ 1664541 w 1792583"/>
                <a:gd name="connsiteY312" fmla="*/ 1380864 h 2311974"/>
                <a:gd name="connsiteX313" fmla="*/ 1671655 w 1792583"/>
                <a:gd name="connsiteY313" fmla="*/ 1373570 h 2311974"/>
                <a:gd name="connsiteX314" fmla="*/ 1678768 w 1792583"/>
                <a:gd name="connsiteY314" fmla="*/ 1368708 h 2311974"/>
                <a:gd name="connsiteX315" fmla="*/ 1695366 w 1792583"/>
                <a:gd name="connsiteY315" fmla="*/ 1417330 h 2311974"/>
                <a:gd name="connsiteX316" fmla="*/ 1690624 w 1792583"/>
                <a:gd name="connsiteY316" fmla="*/ 1424623 h 2311974"/>
                <a:gd name="connsiteX317" fmla="*/ 1690624 w 1792583"/>
                <a:gd name="connsiteY317" fmla="*/ 1441641 h 2311974"/>
                <a:gd name="connsiteX318" fmla="*/ 1657428 w 1792583"/>
                <a:gd name="connsiteY318" fmla="*/ 1436779 h 2311974"/>
                <a:gd name="connsiteX319" fmla="*/ 1655057 w 1792583"/>
                <a:gd name="connsiteY319" fmla="*/ 1473245 h 2311974"/>
                <a:gd name="connsiteX320" fmla="*/ 1640830 w 1792583"/>
                <a:gd name="connsiteY320" fmla="*/ 1473245 h 2311974"/>
                <a:gd name="connsiteX321" fmla="*/ 1636088 w 1792583"/>
                <a:gd name="connsiteY321" fmla="*/ 1504850 h 2311974"/>
                <a:gd name="connsiteX322" fmla="*/ 1621861 w 1792583"/>
                <a:gd name="connsiteY322" fmla="*/ 1521867 h 2311974"/>
                <a:gd name="connsiteX323" fmla="*/ 1621861 w 1792583"/>
                <a:gd name="connsiteY323" fmla="*/ 1548609 h 2311974"/>
                <a:gd name="connsiteX324" fmla="*/ 1602892 w 1792583"/>
                <a:gd name="connsiteY324" fmla="*/ 1560765 h 2311974"/>
                <a:gd name="connsiteX325" fmla="*/ 1628974 w 1792583"/>
                <a:gd name="connsiteY325" fmla="*/ 1570489 h 2311974"/>
                <a:gd name="connsiteX326" fmla="*/ 1628974 w 1792583"/>
                <a:gd name="connsiteY326" fmla="*/ 1577783 h 2311974"/>
                <a:gd name="connsiteX327" fmla="*/ 1574438 w 1792583"/>
                <a:gd name="connsiteY327" fmla="*/ 1577783 h 2311974"/>
                <a:gd name="connsiteX328" fmla="*/ 1586294 w 1792583"/>
                <a:gd name="connsiteY328" fmla="*/ 1602094 h 2311974"/>
                <a:gd name="connsiteX329" fmla="*/ 1595778 w 1792583"/>
                <a:gd name="connsiteY329" fmla="*/ 1609387 h 2311974"/>
                <a:gd name="connsiteX330" fmla="*/ 1593407 w 1792583"/>
                <a:gd name="connsiteY330" fmla="*/ 1619111 h 2311974"/>
                <a:gd name="connsiteX331" fmla="*/ 1595778 w 1792583"/>
                <a:gd name="connsiteY331" fmla="*/ 1623973 h 2311974"/>
                <a:gd name="connsiteX332" fmla="*/ 1595778 w 1792583"/>
                <a:gd name="connsiteY332" fmla="*/ 1645853 h 2311974"/>
                <a:gd name="connsiteX333" fmla="*/ 1588665 w 1792583"/>
                <a:gd name="connsiteY333" fmla="*/ 1645853 h 2311974"/>
                <a:gd name="connsiteX334" fmla="*/ 1581551 w 1792583"/>
                <a:gd name="connsiteY334" fmla="*/ 1667733 h 2311974"/>
                <a:gd name="connsiteX335" fmla="*/ 1581551 w 1792583"/>
                <a:gd name="connsiteY335" fmla="*/ 1706631 h 2311974"/>
                <a:gd name="connsiteX336" fmla="*/ 1567325 w 1792583"/>
                <a:gd name="connsiteY336" fmla="*/ 1709062 h 2311974"/>
                <a:gd name="connsiteX337" fmla="*/ 1567325 w 1792583"/>
                <a:gd name="connsiteY337" fmla="*/ 1723648 h 2311974"/>
                <a:gd name="connsiteX338" fmla="*/ 1555469 w 1792583"/>
                <a:gd name="connsiteY338" fmla="*/ 1740666 h 2311974"/>
                <a:gd name="connsiteX339" fmla="*/ 1498561 w 1792583"/>
                <a:gd name="connsiteY339" fmla="*/ 1733373 h 2311974"/>
                <a:gd name="connsiteX340" fmla="*/ 1472479 w 1792583"/>
                <a:gd name="connsiteY340" fmla="*/ 1733373 h 2311974"/>
                <a:gd name="connsiteX341" fmla="*/ 1460623 w 1792583"/>
                <a:gd name="connsiteY341" fmla="*/ 1743097 h 2311974"/>
                <a:gd name="connsiteX342" fmla="*/ 1453510 w 1792583"/>
                <a:gd name="connsiteY342" fmla="*/ 1735804 h 2311974"/>
                <a:gd name="connsiteX343" fmla="*/ 1446396 w 1792583"/>
                <a:gd name="connsiteY343" fmla="*/ 1740666 h 2311974"/>
                <a:gd name="connsiteX344" fmla="*/ 1425056 w 1792583"/>
                <a:gd name="connsiteY344" fmla="*/ 1713924 h 2311974"/>
                <a:gd name="connsiteX345" fmla="*/ 1410829 w 1792583"/>
                <a:gd name="connsiteY345" fmla="*/ 1721217 h 2311974"/>
                <a:gd name="connsiteX346" fmla="*/ 1403716 w 1792583"/>
                <a:gd name="connsiteY346" fmla="*/ 1733373 h 2311974"/>
                <a:gd name="connsiteX347" fmla="*/ 1396602 w 1792583"/>
                <a:gd name="connsiteY347" fmla="*/ 1735804 h 2311974"/>
                <a:gd name="connsiteX348" fmla="*/ 1382375 w 1792583"/>
                <a:gd name="connsiteY348" fmla="*/ 1706631 h 2311974"/>
                <a:gd name="connsiteX349" fmla="*/ 1311241 w 1792583"/>
                <a:gd name="connsiteY349" fmla="*/ 1709062 h 2311974"/>
                <a:gd name="connsiteX350" fmla="*/ 1308870 w 1792583"/>
                <a:gd name="connsiteY350" fmla="*/ 1721217 h 2311974"/>
                <a:gd name="connsiteX351" fmla="*/ 1266190 w 1792583"/>
                <a:gd name="connsiteY351" fmla="*/ 1721217 h 2311974"/>
                <a:gd name="connsiteX352" fmla="*/ 1266190 w 1792583"/>
                <a:gd name="connsiteY352" fmla="*/ 1728511 h 2311974"/>
                <a:gd name="connsiteX353" fmla="*/ 1235365 w 1792583"/>
                <a:gd name="connsiteY353" fmla="*/ 1721217 h 2311974"/>
                <a:gd name="connsiteX354" fmla="*/ 1235365 w 1792583"/>
                <a:gd name="connsiteY354" fmla="*/ 1706631 h 2311974"/>
                <a:gd name="connsiteX355" fmla="*/ 1228251 w 1792583"/>
                <a:gd name="connsiteY355" fmla="*/ 1706631 h 2311974"/>
                <a:gd name="connsiteX356" fmla="*/ 1225880 w 1792583"/>
                <a:gd name="connsiteY356" fmla="*/ 1692044 h 2311974"/>
                <a:gd name="connsiteX357" fmla="*/ 1225880 w 1792583"/>
                <a:gd name="connsiteY357" fmla="*/ 1692044 h 2311974"/>
                <a:gd name="connsiteX358" fmla="*/ 1228251 w 1792583"/>
                <a:gd name="connsiteY358" fmla="*/ 1706631 h 2311974"/>
                <a:gd name="connsiteX359" fmla="*/ 1173715 w 1792583"/>
                <a:gd name="connsiteY359" fmla="*/ 1709062 h 2311974"/>
                <a:gd name="connsiteX360" fmla="*/ 1133406 w 1792583"/>
                <a:gd name="connsiteY360" fmla="*/ 1701769 h 2311974"/>
                <a:gd name="connsiteX361" fmla="*/ 1131035 w 1792583"/>
                <a:gd name="connsiteY361" fmla="*/ 1709062 h 2311974"/>
                <a:gd name="connsiteX362" fmla="*/ 1112065 w 1792583"/>
                <a:gd name="connsiteY362" fmla="*/ 1713924 h 2311974"/>
                <a:gd name="connsiteX363" fmla="*/ 1104952 w 1792583"/>
                <a:gd name="connsiteY363" fmla="*/ 1733373 h 2311974"/>
                <a:gd name="connsiteX364" fmla="*/ 1109694 w 1792583"/>
                <a:gd name="connsiteY364" fmla="*/ 1750391 h 2311974"/>
                <a:gd name="connsiteX365" fmla="*/ 1090725 w 1792583"/>
                <a:gd name="connsiteY365" fmla="*/ 1750391 h 2311974"/>
                <a:gd name="connsiteX366" fmla="*/ 1085983 w 1792583"/>
                <a:gd name="connsiteY366" fmla="*/ 1769840 h 2311974"/>
                <a:gd name="connsiteX367" fmla="*/ 1093096 w 1792583"/>
                <a:gd name="connsiteY367" fmla="*/ 1784426 h 2311974"/>
                <a:gd name="connsiteX368" fmla="*/ 1090725 w 1792583"/>
                <a:gd name="connsiteY368" fmla="*/ 1806306 h 2311974"/>
                <a:gd name="connsiteX369" fmla="*/ 1078869 w 1792583"/>
                <a:gd name="connsiteY369" fmla="*/ 1813599 h 2311974"/>
                <a:gd name="connsiteX370" fmla="*/ 1078869 w 1792583"/>
                <a:gd name="connsiteY370" fmla="*/ 1847635 h 2311974"/>
                <a:gd name="connsiteX371" fmla="*/ 1064643 w 1792583"/>
                <a:gd name="connsiteY371" fmla="*/ 1852497 h 2311974"/>
                <a:gd name="connsiteX372" fmla="*/ 1062271 w 1792583"/>
                <a:gd name="connsiteY372" fmla="*/ 1837910 h 2311974"/>
                <a:gd name="connsiteX373" fmla="*/ 1029075 w 1792583"/>
                <a:gd name="connsiteY373" fmla="*/ 1837910 h 2311974"/>
                <a:gd name="connsiteX374" fmla="*/ 1029075 w 1792583"/>
                <a:gd name="connsiteY374" fmla="*/ 1859790 h 2311974"/>
                <a:gd name="connsiteX375" fmla="*/ 1010106 w 1792583"/>
                <a:gd name="connsiteY375" fmla="*/ 1859790 h 2311974"/>
                <a:gd name="connsiteX376" fmla="*/ 1010106 w 1792583"/>
                <a:gd name="connsiteY376" fmla="*/ 1869515 h 2311974"/>
                <a:gd name="connsiteX377" fmla="*/ 1007735 w 1792583"/>
                <a:gd name="connsiteY377" fmla="*/ 1876808 h 2311974"/>
                <a:gd name="connsiteX378" fmla="*/ 927117 w 1792583"/>
                <a:gd name="connsiteY378" fmla="*/ 1876808 h 2311974"/>
                <a:gd name="connsiteX379" fmla="*/ 927117 w 1792583"/>
                <a:gd name="connsiteY379" fmla="*/ 1896257 h 2311974"/>
                <a:gd name="connsiteX380" fmla="*/ 874951 w 1792583"/>
                <a:gd name="connsiteY380" fmla="*/ 1901119 h 2311974"/>
                <a:gd name="connsiteX381" fmla="*/ 874951 w 1792583"/>
                <a:gd name="connsiteY381" fmla="*/ 1930292 h 2311974"/>
                <a:gd name="connsiteX382" fmla="*/ 853611 w 1792583"/>
                <a:gd name="connsiteY382" fmla="*/ 1930292 h 2311974"/>
                <a:gd name="connsiteX383" fmla="*/ 851240 w 1792583"/>
                <a:gd name="connsiteY383" fmla="*/ 1952172 h 2311974"/>
                <a:gd name="connsiteX384" fmla="*/ 839384 w 1792583"/>
                <a:gd name="connsiteY384" fmla="*/ 1952172 h 2311974"/>
                <a:gd name="connsiteX385" fmla="*/ 839384 w 1792583"/>
                <a:gd name="connsiteY385" fmla="*/ 1978914 h 2311974"/>
                <a:gd name="connsiteX386" fmla="*/ 846498 w 1792583"/>
                <a:gd name="connsiteY386" fmla="*/ 1983776 h 2311974"/>
                <a:gd name="connsiteX387" fmla="*/ 844127 w 1792583"/>
                <a:gd name="connsiteY387" fmla="*/ 2000794 h 2311974"/>
                <a:gd name="connsiteX388" fmla="*/ 851240 w 1792583"/>
                <a:gd name="connsiteY388" fmla="*/ 2005656 h 2311974"/>
                <a:gd name="connsiteX389" fmla="*/ 851240 w 1792583"/>
                <a:gd name="connsiteY389" fmla="*/ 2068865 h 2311974"/>
                <a:gd name="connsiteX390" fmla="*/ 844127 w 1792583"/>
                <a:gd name="connsiteY390" fmla="*/ 2068865 h 2311974"/>
                <a:gd name="connsiteX391" fmla="*/ 844127 w 1792583"/>
                <a:gd name="connsiteY391" fmla="*/ 2081020 h 2311974"/>
                <a:gd name="connsiteX392" fmla="*/ 825157 w 1792583"/>
                <a:gd name="connsiteY392" fmla="*/ 2083451 h 2311974"/>
                <a:gd name="connsiteX393" fmla="*/ 810931 w 1792583"/>
                <a:gd name="connsiteY393" fmla="*/ 2117487 h 2311974"/>
                <a:gd name="connsiteX394" fmla="*/ 810931 w 1792583"/>
                <a:gd name="connsiteY394" fmla="*/ 2129642 h 2311974"/>
                <a:gd name="connsiteX395" fmla="*/ 867838 w 1792583"/>
                <a:gd name="connsiteY395" fmla="*/ 2132073 h 2311974"/>
                <a:gd name="connsiteX396" fmla="*/ 860725 w 1792583"/>
                <a:gd name="connsiteY396" fmla="*/ 2151522 h 2311974"/>
                <a:gd name="connsiteX397" fmla="*/ 865467 w 1792583"/>
                <a:gd name="connsiteY397" fmla="*/ 2161246 h 2311974"/>
                <a:gd name="connsiteX398" fmla="*/ 860725 w 1792583"/>
                <a:gd name="connsiteY398" fmla="*/ 2168540 h 2311974"/>
                <a:gd name="connsiteX399" fmla="*/ 844127 w 1792583"/>
                <a:gd name="connsiteY399" fmla="*/ 2168540 h 2311974"/>
                <a:gd name="connsiteX400" fmla="*/ 844127 w 1792583"/>
                <a:gd name="connsiteY400" fmla="*/ 2180695 h 2311974"/>
                <a:gd name="connsiteX401" fmla="*/ 813302 w 1792583"/>
                <a:gd name="connsiteY401" fmla="*/ 2187988 h 2311974"/>
                <a:gd name="connsiteX402" fmla="*/ 820415 w 1792583"/>
                <a:gd name="connsiteY402" fmla="*/ 2200144 h 2311974"/>
                <a:gd name="connsiteX403" fmla="*/ 818044 w 1792583"/>
                <a:gd name="connsiteY403" fmla="*/ 2256059 h 2311974"/>
                <a:gd name="connsiteX404" fmla="*/ 806188 w 1792583"/>
                <a:gd name="connsiteY404" fmla="*/ 2277939 h 2311974"/>
                <a:gd name="connsiteX405" fmla="*/ 780106 w 1792583"/>
                <a:gd name="connsiteY405" fmla="*/ 2307112 h 2311974"/>
                <a:gd name="connsiteX406" fmla="*/ 765879 w 1792583"/>
                <a:gd name="connsiteY406" fmla="*/ 2311974 h 2311974"/>
                <a:gd name="connsiteX407" fmla="*/ 749281 w 1792583"/>
                <a:gd name="connsiteY407" fmla="*/ 2282801 h 2311974"/>
                <a:gd name="connsiteX408" fmla="*/ 730312 w 1792583"/>
                <a:gd name="connsiteY408" fmla="*/ 2275508 h 2311974"/>
                <a:gd name="connsiteX409" fmla="*/ 716085 w 1792583"/>
                <a:gd name="connsiteY409" fmla="*/ 2292526 h 2311974"/>
                <a:gd name="connsiteX410" fmla="*/ 697116 w 1792583"/>
                <a:gd name="connsiteY410" fmla="*/ 2285232 h 2311974"/>
                <a:gd name="connsiteX411" fmla="*/ 682889 w 1792583"/>
                <a:gd name="connsiteY411" fmla="*/ 2290094 h 2311974"/>
                <a:gd name="connsiteX412" fmla="*/ 647322 w 1792583"/>
                <a:gd name="connsiteY412" fmla="*/ 2275508 h 2311974"/>
                <a:gd name="connsiteX413" fmla="*/ 595157 w 1792583"/>
                <a:gd name="connsiteY413" fmla="*/ 2292526 h 2311974"/>
                <a:gd name="connsiteX414" fmla="*/ 546312 w 1792583"/>
                <a:gd name="connsiteY414" fmla="*/ 2063714 h 2311974"/>
                <a:gd name="connsiteX415" fmla="*/ 529876 w 1792583"/>
                <a:gd name="connsiteY415" fmla="*/ 1891212 h 2311974"/>
                <a:gd name="connsiteX416" fmla="*/ 496680 w 1792583"/>
                <a:gd name="connsiteY416" fmla="*/ 1745236 h 2311974"/>
                <a:gd name="connsiteX417" fmla="*/ 517147 w 1792583"/>
                <a:gd name="connsiteY417" fmla="*/ 1636019 h 2311974"/>
                <a:gd name="connsiteX418" fmla="*/ 497752 w 1792583"/>
                <a:gd name="connsiteY418" fmla="*/ 1566641 h 2311974"/>
                <a:gd name="connsiteX419" fmla="*/ 0 w 1792583"/>
                <a:gd name="connsiteY419" fmla="*/ 1611818 h 2311974"/>
                <a:gd name="connsiteX420" fmla="*/ 7114 w 1792583"/>
                <a:gd name="connsiteY420" fmla="*/ 1611818 h 2311974"/>
                <a:gd name="connsiteX421" fmla="*/ 68763 w 1792583"/>
                <a:gd name="connsiteY421" fmla="*/ 1548610 h 2311974"/>
                <a:gd name="connsiteX422" fmla="*/ 90619 w 1792583"/>
                <a:gd name="connsiteY422" fmla="*/ 1572124 h 2311974"/>
                <a:gd name="connsiteX423" fmla="*/ 137526 w 1792583"/>
                <a:gd name="connsiteY423" fmla="*/ 1587507 h 2311974"/>
                <a:gd name="connsiteX424" fmla="*/ 156496 w 1792583"/>
                <a:gd name="connsiteY424" fmla="*/ 1553472 h 2311974"/>
                <a:gd name="connsiteX425" fmla="*/ 144640 w 1792583"/>
                <a:gd name="connsiteY425" fmla="*/ 1473246 h 2311974"/>
                <a:gd name="connsiteX426" fmla="*/ 151753 w 1792583"/>
                <a:gd name="connsiteY426" fmla="*/ 1478108 h 2311974"/>
                <a:gd name="connsiteX427" fmla="*/ 156496 w 1792583"/>
                <a:gd name="connsiteY427" fmla="*/ 1465952 h 2311974"/>
                <a:gd name="connsiteX428" fmla="*/ 163609 w 1792583"/>
                <a:gd name="connsiteY428" fmla="*/ 1470814 h 2311974"/>
                <a:gd name="connsiteX429" fmla="*/ 163609 w 1792583"/>
                <a:gd name="connsiteY429" fmla="*/ 1465952 h 2311974"/>
                <a:gd name="connsiteX430" fmla="*/ 177836 w 1792583"/>
                <a:gd name="connsiteY430" fmla="*/ 1465952 h 2311974"/>
                <a:gd name="connsiteX431" fmla="*/ 163609 w 1792583"/>
                <a:gd name="connsiteY431" fmla="*/ 1376002 h 2311974"/>
                <a:gd name="connsiteX432" fmla="*/ 144640 w 1792583"/>
                <a:gd name="connsiteY432" fmla="*/ 1380864 h 2311974"/>
                <a:gd name="connsiteX433" fmla="*/ 144640 w 1792583"/>
                <a:gd name="connsiteY433" fmla="*/ 1373571 h 2311974"/>
                <a:gd name="connsiteX434" fmla="*/ 118557 w 1792583"/>
                <a:gd name="connsiteY434" fmla="*/ 1373571 h 2311974"/>
                <a:gd name="connsiteX435" fmla="*/ 116186 w 1792583"/>
                <a:gd name="connsiteY435" fmla="*/ 1346829 h 2311974"/>
                <a:gd name="connsiteX436" fmla="*/ 116186 w 1792583"/>
                <a:gd name="connsiteY436" fmla="*/ 1334673 h 2311974"/>
                <a:gd name="connsiteX437" fmla="*/ 123300 w 1792583"/>
                <a:gd name="connsiteY437" fmla="*/ 1327380 h 2311974"/>
                <a:gd name="connsiteX438" fmla="*/ 118557 w 1792583"/>
                <a:gd name="connsiteY438" fmla="*/ 1305500 h 2311974"/>
                <a:gd name="connsiteX439" fmla="*/ 125671 w 1792583"/>
                <a:gd name="connsiteY439" fmla="*/ 1303069 h 2311974"/>
                <a:gd name="connsiteX440" fmla="*/ 123300 w 1792583"/>
                <a:gd name="connsiteY440" fmla="*/ 1298207 h 2311974"/>
                <a:gd name="connsiteX441" fmla="*/ 125671 w 1792583"/>
                <a:gd name="connsiteY441" fmla="*/ 1295775 h 2311974"/>
                <a:gd name="connsiteX442" fmla="*/ 132784 w 1792583"/>
                <a:gd name="connsiteY442" fmla="*/ 1295775 h 2311974"/>
                <a:gd name="connsiteX443" fmla="*/ 132784 w 1792583"/>
                <a:gd name="connsiteY443" fmla="*/ 1276327 h 2311974"/>
                <a:gd name="connsiteX444" fmla="*/ 125671 w 1792583"/>
                <a:gd name="connsiteY444" fmla="*/ 1276327 h 2311974"/>
                <a:gd name="connsiteX445" fmla="*/ 125671 w 1792583"/>
                <a:gd name="connsiteY445" fmla="*/ 1247154 h 2311974"/>
                <a:gd name="connsiteX446" fmla="*/ 137526 w 1792583"/>
                <a:gd name="connsiteY446" fmla="*/ 1242291 h 2311974"/>
                <a:gd name="connsiteX447" fmla="*/ 132784 w 1792583"/>
                <a:gd name="connsiteY447" fmla="*/ 1220411 h 2311974"/>
                <a:gd name="connsiteX448" fmla="*/ 163609 w 1792583"/>
                <a:gd name="connsiteY448" fmla="*/ 1215549 h 2311974"/>
                <a:gd name="connsiteX449" fmla="*/ 158867 w 1792583"/>
                <a:gd name="connsiteY449" fmla="*/ 1198532 h 2311974"/>
                <a:gd name="connsiteX450" fmla="*/ 144640 w 1792583"/>
                <a:gd name="connsiteY450" fmla="*/ 1193669 h 2311974"/>
                <a:gd name="connsiteX451" fmla="*/ 137526 w 1792583"/>
                <a:gd name="connsiteY451" fmla="*/ 1179083 h 2311974"/>
                <a:gd name="connsiteX452" fmla="*/ 116186 w 1792583"/>
                <a:gd name="connsiteY452" fmla="*/ 1179083 h 2311974"/>
                <a:gd name="connsiteX453" fmla="*/ 111444 w 1792583"/>
                <a:gd name="connsiteY453" fmla="*/ 1157203 h 2311974"/>
                <a:gd name="connsiteX454" fmla="*/ 101959 w 1792583"/>
                <a:gd name="connsiteY454" fmla="*/ 1157203 h 2311974"/>
                <a:gd name="connsiteX455" fmla="*/ 82990 w 1792583"/>
                <a:gd name="connsiteY455" fmla="*/ 1157203 h 2311974"/>
                <a:gd name="connsiteX456" fmla="*/ 78248 w 1792583"/>
                <a:gd name="connsiteY456" fmla="*/ 1132892 h 2311974"/>
                <a:gd name="connsiteX457" fmla="*/ 71134 w 1792583"/>
                <a:gd name="connsiteY457" fmla="*/ 1115874 h 2311974"/>
                <a:gd name="connsiteX458" fmla="*/ 68763 w 1792583"/>
                <a:gd name="connsiteY458" fmla="*/ 1084270 h 2311974"/>
                <a:gd name="connsiteX459" fmla="*/ 75877 w 1792583"/>
                <a:gd name="connsiteY459" fmla="*/ 1084270 h 2311974"/>
                <a:gd name="connsiteX460" fmla="*/ 78248 w 1792583"/>
                <a:gd name="connsiteY460" fmla="*/ 1074546 h 2311974"/>
                <a:gd name="connsiteX461" fmla="*/ 68763 w 1792583"/>
                <a:gd name="connsiteY461" fmla="*/ 1047803 h 2311974"/>
                <a:gd name="connsiteX462" fmla="*/ 64021 w 1792583"/>
                <a:gd name="connsiteY462" fmla="*/ 1025924 h 2311974"/>
                <a:gd name="connsiteX463" fmla="*/ 56908 w 1792583"/>
                <a:gd name="connsiteY463" fmla="*/ 1025924 h 2311974"/>
                <a:gd name="connsiteX464" fmla="*/ 54536 w 1792583"/>
                <a:gd name="connsiteY464" fmla="*/ 1021061 h 2311974"/>
                <a:gd name="connsiteX465" fmla="*/ 68763 w 1792583"/>
                <a:gd name="connsiteY465" fmla="*/ 999182 h 2311974"/>
                <a:gd name="connsiteX466" fmla="*/ 82990 w 1792583"/>
                <a:gd name="connsiteY466" fmla="*/ 1004044 h 2311974"/>
                <a:gd name="connsiteX467" fmla="*/ 85361 w 1792583"/>
                <a:gd name="connsiteY467" fmla="*/ 1011337 h 2311974"/>
                <a:gd name="connsiteX468" fmla="*/ 97217 w 1792583"/>
                <a:gd name="connsiteY468" fmla="*/ 1018630 h 2311974"/>
                <a:gd name="connsiteX469" fmla="*/ 116186 w 1792583"/>
                <a:gd name="connsiteY469" fmla="*/ 1018630 h 2311974"/>
                <a:gd name="connsiteX470" fmla="*/ 118557 w 1792583"/>
                <a:gd name="connsiteY470" fmla="*/ 1025924 h 2311974"/>
                <a:gd name="connsiteX471" fmla="*/ 130413 w 1792583"/>
                <a:gd name="connsiteY471" fmla="*/ 1021061 h 2311974"/>
                <a:gd name="connsiteX472" fmla="*/ 137526 w 1792583"/>
                <a:gd name="connsiteY472" fmla="*/ 1004044 h 2311974"/>
                <a:gd name="connsiteX473" fmla="*/ 192063 w 1792583"/>
                <a:gd name="connsiteY473" fmla="*/ 1006475 h 2311974"/>
                <a:gd name="connsiteX474" fmla="*/ 225259 w 1792583"/>
                <a:gd name="connsiteY474" fmla="*/ 1040510 h 2311974"/>
                <a:gd name="connsiteX475" fmla="*/ 227630 w 1792583"/>
                <a:gd name="connsiteY475" fmla="*/ 1028355 h 2311974"/>
                <a:gd name="connsiteX476" fmla="*/ 220516 w 1792583"/>
                <a:gd name="connsiteY476" fmla="*/ 1028355 h 2311974"/>
                <a:gd name="connsiteX477" fmla="*/ 218145 w 1792583"/>
                <a:gd name="connsiteY477" fmla="*/ 1021061 h 2311974"/>
                <a:gd name="connsiteX478" fmla="*/ 206290 w 1792583"/>
                <a:gd name="connsiteY478" fmla="*/ 1011337 h 2311974"/>
                <a:gd name="connsiteX479" fmla="*/ 211032 w 1792583"/>
                <a:gd name="connsiteY479" fmla="*/ 1004044 h 2311974"/>
                <a:gd name="connsiteX480" fmla="*/ 218145 w 1792583"/>
                <a:gd name="connsiteY480" fmla="*/ 1004044 h 2311974"/>
                <a:gd name="connsiteX481" fmla="*/ 220516 w 1792583"/>
                <a:gd name="connsiteY481" fmla="*/ 991888 h 2311974"/>
                <a:gd name="connsiteX482" fmla="*/ 239486 w 1792583"/>
                <a:gd name="connsiteY482" fmla="*/ 991888 h 2311974"/>
                <a:gd name="connsiteX483" fmla="*/ 241857 w 1792583"/>
                <a:gd name="connsiteY483" fmla="*/ 977302 h 2311974"/>
                <a:gd name="connsiteX484" fmla="*/ 248970 w 1792583"/>
                <a:gd name="connsiteY484" fmla="*/ 979733 h 2311974"/>
                <a:gd name="connsiteX485" fmla="*/ 258455 w 1792583"/>
                <a:gd name="connsiteY485" fmla="*/ 965146 h 2311974"/>
                <a:gd name="connsiteX486" fmla="*/ 279795 w 1792583"/>
                <a:gd name="connsiteY486" fmla="*/ 970008 h 2311974"/>
                <a:gd name="connsiteX487" fmla="*/ 279795 w 1792583"/>
                <a:gd name="connsiteY487" fmla="*/ 977302 h 2311974"/>
                <a:gd name="connsiteX488" fmla="*/ 301135 w 1792583"/>
                <a:gd name="connsiteY488" fmla="*/ 991888 h 2311974"/>
                <a:gd name="connsiteX489" fmla="*/ 301135 w 1792583"/>
                <a:gd name="connsiteY489" fmla="*/ 943266 h 2311974"/>
                <a:gd name="connsiteX490" fmla="*/ 312991 w 1792583"/>
                <a:gd name="connsiteY490" fmla="*/ 935973 h 2311974"/>
                <a:gd name="connsiteX491" fmla="*/ 320104 w 1792583"/>
                <a:gd name="connsiteY491" fmla="*/ 921386 h 2311974"/>
                <a:gd name="connsiteX492" fmla="*/ 336702 w 1792583"/>
                <a:gd name="connsiteY492" fmla="*/ 921386 h 2311974"/>
                <a:gd name="connsiteX493" fmla="*/ 341445 w 1792583"/>
                <a:gd name="connsiteY493" fmla="*/ 909231 h 2311974"/>
                <a:gd name="connsiteX494" fmla="*/ 369898 w 1792583"/>
                <a:gd name="connsiteY494" fmla="*/ 909231 h 2311974"/>
                <a:gd name="connsiteX495" fmla="*/ 369898 w 1792583"/>
                <a:gd name="connsiteY495" fmla="*/ 899507 h 2311974"/>
                <a:gd name="connsiteX496" fmla="*/ 358043 w 1792583"/>
                <a:gd name="connsiteY496" fmla="*/ 894644 h 2311974"/>
                <a:gd name="connsiteX497" fmla="*/ 367527 w 1792583"/>
                <a:gd name="connsiteY497" fmla="*/ 882489 h 2311974"/>
                <a:gd name="connsiteX498" fmla="*/ 350929 w 1792583"/>
                <a:gd name="connsiteY498" fmla="*/ 872764 h 2311974"/>
                <a:gd name="connsiteX499" fmla="*/ 358043 w 1792583"/>
                <a:gd name="connsiteY499" fmla="*/ 865471 h 2311974"/>
                <a:gd name="connsiteX500" fmla="*/ 362785 w 1792583"/>
                <a:gd name="connsiteY500" fmla="*/ 867902 h 2311974"/>
                <a:gd name="connsiteX501" fmla="*/ 367527 w 1792583"/>
                <a:gd name="connsiteY501" fmla="*/ 860609 h 2311974"/>
                <a:gd name="connsiteX502" fmla="*/ 362785 w 1792583"/>
                <a:gd name="connsiteY502" fmla="*/ 860609 h 2311974"/>
                <a:gd name="connsiteX503" fmla="*/ 374641 w 1792583"/>
                <a:gd name="connsiteY503" fmla="*/ 853316 h 2311974"/>
                <a:gd name="connsiteX504" fmla="*/ 377012 w 1792583"/>
                <a:gd name="connsiteY504" fmla="*/ 846022 h 2311974"/>
                <a:gd name="connsiteX505" fmla="*/ 384125 w 1792583"/>
                <a:gd name="connsiteY505" fmla="*/ 858178 h 2311974"/>
                <a:gd name="connsiteX506" fmla="*/ 391239 w 1792583"/>
                <a:gd name="connsiteY506" fmla="*/ 853316 h 2311974"/>
                <a:gd name="connsiteX507" fmla="*/ 391239 w 1792583"/>
                <a:gd name="connsiteY507" fmla="*/ 831436 h 2311974"/>
                <a:gd name="connsiteX508" fmla="*/ 398352 w 1792583"/>
                <a:gd name="connsiteY508" fmla="*/ 831436 h 2311974"/>
                <a:gd name="connsiteX509" fmla="*/ 398352 w 1792583"/>
                <a:gd name="connsiteY509" fmla="*/ 811987 h 2311974"/>
                <a:gd name="connsiteX510" fmla="*/ 405465 w 1792583"/>
                <a:gd name="connsiteY510" fmla="*/ 809556 h 2311974"/>
                <a:gd name="connsiteX511" fmla="*/ 412579 w 1792583"/>
                <a:gd name="connsiteY511" fmla="*/ 802263 h 2311974"/>
                <a:gd name="connsiteX512" fmla="*/ 429177 w 1792583"/>
                <a:gd name="connsiteY512" fmla="*/ 804694 h 2311974"/>
                <a:gd name="connsiteX513" fmla="*/ 429177 w 1792583"/>
                <a:gd name="connsiteY513" fmla="*/ 809556 h 2311974"/>
                <a:gd name="connsiteX514" fmla="*/ 436290 w 1792583"/>
                <a:gd name="connsiteY514" fmla="*/ 804694 h 2311974"/>
                <a:gd name="connsiteX515" fmla="*/ 443404 w 1792583"/>
                <a:gd name="connsiteY515" fmla="*/ 804694 h 2311974"/>
                <a:gd name="connsiteX516" fmla="*/ 443404 w 1792583"/>
                <a:gd name="connsiteY516" fmla="*/ 802263 h 2311974"/>
                <a:gd name="connsiteX517" fmla="*/ 457631 w 1792583"/>
                <a:gd name="connsiteY517" fmla="*/ 797400 h 2311974"/>
                <a:gd name="connsiteX518" fmla="*/ 452888 w 1792583"/>
                <a:gd name="connsiteY518" fmla="*/ 777952 h 2311974"/>
                <a:gd name="connsiteX519" fmla="*/ 445775 w 1792583"/>
                <a:gd name="connsiteY519" fmla="*/ 770658 h 2311974"/>
                <a:gd name="connsiteX520" fmla="*/ 450517 w 1792583"/>
                <a:gd name="connsiteY520" fmla="*/ 768227 h 2311974"/>
                <a:gd name="connsiteX521" fmla="*/ 476600 w 1792583"/>
                <a:gd name="connsiteY521" fmla="*/ 763365 h 2311974"/>
                <a:gd name="connsiteX522" fmla="*/ 519280 w 1792583"/>
                <a:gd name="connsiteY522" fmla="*/ 741485 h 2311974"/>
                <a:gd name="connsiteX523" fmla="*/ 507425 w 1792583"/>
                <a:gd name="connsiteY523" fmla="*/ 726899 h 2311974"/>
                <a:gd name="connsiteX524" fmla="*/ 452888 w 1792583"/>
                <a:gd name="connsiteY524" fmla="*/ 705019 h 2311974"/>
                <a:gd name="connsiteX525" fmla="*/ 476600 w 1792583"/>
                <a:gd name="connsiteY525" fmla="*/ 680708 h 2311974"/>
                <a:gd name="connsiteX526" fmla="*/ 483713 w 1792583"/>
                <a:gd name="connsiteY526" fmla="*/ 673414 h 2311974"/>
                <a:gd name="connsiteX527" fmla="*/ 512167 w 1792583"/>
                <a:gd name="connsiteY527" fmla="*/ 670983 h 2311974"/>
                <a:gd name="connsiteX528" fmla="*/ 599899 w 1792583"/>
                <a:gd name="connsiteY528" fmla="*/ 692863 h 2311974"/>
                <a:gd name="connsiteX529" fmla="*/ 614126 w 1792583"/>
                <a:gd name="connsiteY529" fmla="*/ 688001 h 2311974"/>
                <a:gd name="connsiteX530" fmla="*/ 614126 w 1792583"/>
                <a:gd name="connsiteY530" fmla="*/ 695294 h 2311974"/>
                <a:gd name="connsiteX531" fmla="*/ 623610 w 1792583"/>
                <a:gd name="connsiteY531" fmla="*/ 695294 h 2311974"/>
                <a:gd name="connsiteX532" fmla="*/ 628353 w 1792583"/>
                <a:gd name="connsiteY532" fmla="*/ 678277 h 2311974"/>
                <a:gd name="connsiteX533" fmla="*/ 635466 w 1792583"/>
                <a:gd name="connsiteY533" fmla="*/ 666121 h 2311974"/>
                <a:gd name="connsiteX534" fmla="*/ 647322 w 1792583"/>
                <a:gd name="connsiteY534" fmla="*/ 688001 h 2311974"/>
                <a:gd name="connsiteX535" fmla="*/ 654435 w 1792583"/>
                <a:gd name="connsiteY535" fmla="*/ 685570 h 2311974"/>
                <a:gd name="connsiteX536" fmla="*/ 668662 w 1792583"/>
                <a:gd name="connsiteY536" fmla="*/ 700156 h 2311974"/>
                <a:gd name="connsiteX537" fmla="*/ 668662 w 1792583"/>
                <a:gd name="connsiteY537" fmla="*/ 700156 h 2311974"/>
                <a:gd name="connsiteX538" fmla="*/ 654435 w 1792583"/>
                <a:gd name="connsiteY538" fmla="*/ 685570 h 2311974"/>
                <a:gd name="connsiteX539" fmla="*/ 647322 w 1792583"/>
                <a:gd name="connsiteY539" fmla="*/ 688001 h 2311974"/>
                <a:gd name="connsiteX540" fmla="*/ 635466 w 1792583"/>
                <a:gd name="connsiteY540" fmla="*/ 666121 h 2311974"/>
                <a:gd name="connsiteX541" fmla="*/ 635466 w 1792583"/>
                <a:gd name="connsiteY541" fmla="*/ 658827 h 2311974"/>
                <a:gd name="connsiteX542" fmla="*/ 656806 w 1792583"/>
                <a:gd name="connsiteY542" fmla="*/ 646672 h 2311974"/>
                <a:gd name="connsiteX543" fmla="*/ 649693 w 1792583"/>
                <a:gd name="connsiteY543" fmla="*/ 639379 h 2311974"/>
                <a:gd name="connsiteX544" fmla="*/ 680518 w 1792583"/>
                <a:gd name="connsiteY544" fmla="*/ 629654 h 2311974"/>
                <a:gd name="connsiteX545" fmla="*/ 675776 w 1792583"/>
                <a:gd name="connsiteY545" fmla="*/ 615068 h 2311974"/>
                <a:gd name="connsiteX546" fmla="*/ 642580 w 1792583"/>
                <a:gd name="connsiteY546" fmla="*/ 610205 h 2311974"/>
                <a:gd name="connsiteX547" fmla="*/ 640208 w 1792583"/>
                <a:gd name="connsiteY547" fmla="*/ 595619 h 2311974"/>
                <a:gd name="connsiteX548" fmla="*/ 649693 w 1792583"/>
                <a:gd name="connsiteY548" fmla="*/ 534841 h 2311974"/>
                <a:gd name="connsiteX549" fmla="*/ 640208 w 1792583"/>
                <a:gd name="connsiteY549" fmla="*/ 525117 h 2311974"/>
                <a:gd name="connsiteX550" fmla="*/ 640208 w 1792583"/>
                <a:gd name="connsiteY550" fmla="*/ 503237 h 2311974"/>
                <a:gd name="connsiteX551" fmla="*/ 623610 w 1792583"/>
                <a:gd name="connsiteY551" fmla="*/ 503237 h 2311974"/>
                <a:gd name="connsiteX552" fmla="*/ 628353 w 1792583"/>
                <a:gd name="connsiteY552" fmla="*/ 471633 h 2311974"/>
                <a:gd name="connsiteX553" fmla="*/ 621239 w 1792583"/>
                <a:gd name="connsiteY553" fmla="*/ 464340 h 2311974"/>
                <a:gd name="connsiteX554" fmla="*/ 623610 w 1792583"/>
                <a:gd name="connsiteY554" fmla="*/ 444891 h 2311974"/>
                <a:gd name="connsiteX555" fmla="*/ 642580 w 1792583"/>
                <a:gd name="connsiteY555" fmla="*/ 444891 h 2311974"/>
                <a:gd name="connsiteX556" fmla="*/ 661549 w 1792583"/>
                <a:gd name="connsiteY556" fmla="*/ 430304 h 2311974"/>
                <a:gd name="connsiteX557" fmla="*/ 663920 w 1792583"/>
                <a:gd name="connsiteY557" fmla="*/ 427873 h 2311974"/>
                <a:gd name="connsiteX558" fmla="*/ 642580 w 1792583"/>
                <a:gd name="connsiteY558" fmla="*/ 423011 h 2311974"/>
                <a:gd name="connsiteX559" fmla="*/ 649693 w 1792583"/>
                <a:gd name="connsiteY559" fmla="*/ 405993 h 2311974"/>
                <a:gd name="connsiteX560" fmla="*/ 675776 w 1792583"/>
                <a:gd name="connsiteY560" fmla="*/ 408424 h 2311974"/>
                <a:gd name="connsiteX561" fmla="*/ 671033 w 1792583"/>
                <a:gd name="connsiteY561" fmla="*/ 388975 h 2311974"/>
                <a:gd name="connsiteX562" fmla="*/ 671033 w 1792583"/>
                <a:gd name="connsiteY562" fmla="*/ 374389 h 2311974"/>
                <a:gd name="connsiteX563" fmla="*/ 687631 w 1792583"/>
                <a:gd name="connsiteY563" fmla="*/ 374389 h 2311974"/>
                <a:gd name="connsiteX564" fmla="*/ 690002 w 1792583"/>
                <a:gd name="connsiteY564" fmla="*/ 367096 h 2311974"/>
                <a:gd name="connsiteX565" fmla="*/ 697116 w 1792583"/>
                <a:gd name="connsiteY565" fmla="*/ 364665 h 2311974"/>
                <a:gd name="connsiteX566" fmla="*/ 694745 w 1792583"/>
                <a:gd name="connsiteY566" fmla="*/ 347647 h 2311974"/>
                <a:gd name="connsiteX567" fmla="*/ 723198 w 1792583"/>
                <a:gd name="connsiteY567" fmla="*/ 337922 h 2311974"/>
                <a:gd name="connsiteX568" fmla="*/ 711343 w 1792583"/>
                <a:gd name="connsiteY568" fmla="*/ 333060 h 2311974"/>
                <a:gd name="connsiteX569" fmla="*/ 708971 w 1792583"/>
                <a:gd name="connsiteY569" fmla="*/ 311180 h 2311974"/>
                <a:gd name="connsiteX570" fmla="*/ 701858 w 1792583"/>
                <a:gd name="connsiteY570" fmla="*/ 308749 h 2311974"/>
                <a:gd name="connsiteX571" fmla="*/ 708971 w 1792583"/>
                <a:gd name="connsiteY571" fmla="*/ 299025 h 2311974"/>
                <a:gd name="connsiteX572" fmla="*/ 708971 w 1792583"/>
                <a:gd name="connsiteY572" fmla="*/ 296594 h 2311974"/>
                <a:gd name="connsiteX573" fmla="*/ 697116 w 1792583"/>
                <a:gd name="connsiteY573" fmla="*/ 291732 h 2311974"/>
                <a:gd name="connsiteX574" fmla="*/ 687631 w 1792583"/>
                <a:gd name="connsiteY574" fmla="*/ 299025 h 2311974"/>
                <a:gd name="connsiteX575" fmla="*/ 675776 w 1792583"/>
                <a:gd name="connsiteY575" fmla="*/ 282007 h 2311974"/>
                <a:gd name="connsiteX576" fmla="*/ 690002 w 1792583"/>
                <a:gd name="connsiteY576" fmla="*/ 255265 h 2311974"/>
                <a:gd name="connsiteX577" fmla="*/ 697116 w 1792583"/>
                <a:gd name="connsiteY577" fmla="*/ 267421 h 2311974"/>
                <a:gd name="connsiteX578" fmla="*/ 716085 w 1792583"/>
                <a:gd name="connsiteY578" fmla="*/ 240679 h 2311974"/>
                <a:gd name="connsiteX579" fmla="*/ 725569 w 1792583"/>
                <a:gd name="connsiteY579" fmla="*/ 240679 h 2311974"/>
                <a:gd name="connsiteX580" fmla="*/ 725569 w 1792583"/>
                <a:gd name="connsiteY580" fmla="*/ 233385 h 2311974"/>
                <a:gd name="connsiteX581" fmla="*/ 704229 w 1792583"/>
                <a:gd name="connsiteY581" fmla="*/ 218799 h 2311974"/>
                <a:gd name="connsiteX582" fmla="*/ 711343 w 1792583"/>
                <a:gd name="connsiteY582" fmla="*/ 199350 h 2311974"/>
                <a:gd name="connsiteX583" fmla="*/ 737425 w 1792583"/>
                <a:gd name="connsiteY583" fmla="*/ 199350 h 2311974"/>
                <a:gd name="connsiteX584" fmla="*/ 744539 w 1792583"/>
                <a:gd name="connsiteY584" fmla="*/ 192057 h 2311974"/>
                <a:gd name="connsiteX585" fmla="*/ 716085 w 1792583"/>
                <a:gd name="connsiteY585" fmla="*/ 150728 h 2311974"/>
                <a:gd name="connsiteX586" fmla="*/ 725569 w 1792583"/>
                <a:gd name="connsiteY586" fmla="*/ 131279 h 2311974"/>
                <a:gd name="connsiteX587" fmla="*/ 758765 w 1792583"/>
                <a:gd name="connsiteY587" fmla="*/ 116693 h 2311974"/>
                <a:gd name="connsiteX588" fmla="*/ 763508 w 1792583"/>
                <a:gd name="connsiteY588" fmla="*/ 131279 h 2311974"/>
                <a:gd name="connsiteX589" fmla="*/ 784848 w 1792583"/>
                <a:gd name="connsiteY589" fmla="*/ 116693 h 2311974"/>
                <a:gd name="connsiteX590" fmla="*/ 780106 w 1792583"/>
                <a:gd name="connsiteY590" fmla="*/ 109399 h 2311974"/>
                <a:gd name="connsiteX591" fmla="*/ 796704 w 1792583"/>
                <a:gd name="connsiteY591" fmla="*/ 102106 h 2311974"/>
                <a:gd name="connsiteX592" fmla="*/ 796704 w 1792583"/>
                <a:gd name="connsiteY592" fmla="*/ 94813 h 2311974"/>
                <a:gd name="connsiteX593" fmla="*/ 806188 w 1792583"/>
                <a:gd name="connsiteY593" fmla="*/ 87519 h 2311974"/>
                <a:gd name="connsiteX594" fmla="*/ 791961 w 1792583"/>
                <a:gd name="connsiteY594" fmla="*/ 53484 h 2311974"/>
                <a:gd name="connsiteX595" fmla="*/ 789590 w 1792583"/>
                <a:gd name="connsiteY595" fmla="*/ 7293 h 2311974"/>
                <a:gd name="connsiteX596" fmla="*/ 832271 w 1792583"/>
                <a:gd name="connsiteY596" fmla="*/ 17018 h 2311974"/>
                <a:gd name="connsiteX597" fmla="*/ 853611 w 1792583"/>
                <a:gd name="connsiteY597" fmla="*/ 0 h 2311974"/>
                <a:gd name="connsiteX0" fmla="*/ 1228251 w 1792583"/>
                <a:gd name="connsiteY0" fmla="*/ 1645853 h 2311974"/>
                <a:gd name="connsiteX1" fmla="*/ 1221138 w 1792583"/>
                <a:gd name="connsiteY1" fmla="*/ 1650715 h 2311974"/>
                <a:gd name="connsiteX2" fmla="*/ 1221137 w 1792583"/>
                <a:gd name="connsiteY2" fmla="*/ 1650715 h 2311974"/>
                <a:gd name="connsiteX3" fmla="*/ 1221138 w 1792583"/>
                <a:gd name="connsiteY3" fmla="*/ 1650716 h 2311974"/>
                <a:gd name="connsiteX4" fmla="*/ 1228251 w 1792583"/>
                <a:gd name="connsiteY4" fmla="*/ 1645854 h 2311974"/>
                <a:gd name="connsiteX5" fmla="*/ 1238814 w 1792583"/>
                <a:gd name="connsiteY5" fmla="*/ 1656683 h 2311974"/>
                <a:gd name="connsiteX6" fmla="*/ 1240107 w 1792583"/>
                <a:gd name="connsiteY6" fmla="*/ 1653147 h 2311974"/>
                <a:gd name="connsiteX7" fmla="*/ 1228251 w 1792583"/>
                <a:gd name="connsiteY7" fmla="*/ 1645853 h 2311974"/>
                <a:gd name="connsiteX8" fmla="*/ 1100210 w 1792583"/>
                <a:gd name="connsiteY8" fmla="*/ 1575352 h 2311974"/>
                <a:gd name="connsiteX9" fmla="*/ 1100210 w 1792583"/>
                <a:gd name="connsiteY9" fmla="*/ 1575352 h 2311974"/>
                <a:gd name="connsiteX10" fmla="*/ 1112065 w 1792583"/>
                <a:gd name="connsiteY10" fmla="*/ 1597232 h 2311974"/>
                <a:gd name="connsiteX11" fmla="*/ 1112365 w 1792583"/>
                <a:gd name="connsiteY11" fmla="*/ 1597253 h 2311974"/>
                <a:gd name="connsiteX12" fmla="*/ 1112065 w 1792583"/>
                <a:gd name="connsiteY12" fmla="*/ 1597231 h 2311974"/>
                <a:gd name="connsiteX13" fmla="*/ 1100210 w 1792583"/>
                <a:gd name="connsiteY13" fmla="*/ 1575352 h 2311974"/>
                <a:gd name="connsiteX14" fmla="*/ 1097839 w 1792583"/>
                <a:gd name="connsiteY14" fmla="*/ 1546178 h 2311974"/>
                <a:gd name="connsiteX15" fmla="*/ 1097839 w 1792583"/>
                <a:gd name="connsiteY15" fmla="*/ 1546179 h 2311974"/>
                <a:gd name="connsiteX16" fmla="*/ 1109694 w 1792583"/>
                <a:gd name="connsiteY16" fmla="*/ 1548610 h 2311974"/>
                <a:gd name="connsiteX17" fmla="*/ 1109694 w 1792583"/>
                <a:gd name="connsiteY17" fmla="*/ 1548609 h 2311974"/>
                <a:gd name="connsiteX18" fmla="*/ 1097839 w 1792583"/>
                <a:gd name="connsiteY18" fmla="*/ 1546178 h 2311974"/>
                <a:gd name="connsiteX19" fmla="*/ 1104933 w 1792583"/>
                <a:gd name="connsiteY19" fmla="*/ 1521861 h 2311974"/>
                <a:gd name="connsiteX20" fmla="*/ 1104952 w 1792583"/>
                <a:gd name="connsiteY20" fmla="*/ 1521868 h 2311974"/>
                <a:gd name="connsiteX21" fmla="*/ 1104952 w 1792583"/>
                <a:gd name="connsiteY21" fmla="*/ 1521867 h 2311974"/>
                <a:gd name="connsiteX22" fmla="*/ 1104933 w 1792583"/>
                <a:gd name="connsiteY22" fmla="*/ 1521861 h 2311974"/>
                <a:gd name="connsiteX23" fmla="*/ 995879 w 1792583"/>
                <a:gd name="connsiteY23" fmla="*/ 1473245 h 2311974"/>
                <a:gd name="connsiteX24" fmla="*/ 995879 w 1792583"/>
                <a:gd name="connsiteY24" fmla="*/ 1473246 h 2311974"/>
                <a:gd name="connsiteX25" fmla="*/ 1000622 w 1792583"/>
                <a:gd name="connsiteY25" fmla="*/ 1480539 h 2311974"/>
                <a:gd name="connsiteX26" fmla="*/ 1014849 w 1792583"/>
                <a:gd name="connsiteY26" fmla="*/ 1490263 h 2311974"/>
                <a:gd name="connsiteX27" fmla="*/ 1000622 w 1792583"/>
                <a:gd name="connsiteY27" fmla="*/ 1480539 h 2311974"/>
                <a:gd name="connsiteX28" fmla="*/ 995879 w 1792583"/>
                <a:gd name="connsiteY28" fmla="*/ 1473245 h 2311974"/>
                <a:gd name="connsiteX29" fmla="*/ 991137 w 1792583"/>
                <a:gd name="connsiteY29" fmla="*/ 1436779 h 2311974"/>
                <a:gd name="connsiteX30" fmla="*/ 991137 w 1792583"/>
                <a:gd name="connsiteY30" fmla="*/ 1436779 h 2311974"/>
                <a:gd name="connsiteX31" fmla="*/ 1002993 w 1792583"/>
                <a:gd name="connsiteY31" fmla="*/ 1456228 h 2311974"/>
                <a:gd name="connsiteX32" fmla="*/ 1002993 w 1792583"/>
                <a:gd name="connsiteY32" fmla="*/ 1456228 h 2311974"/>
                <a:gd name="connsiteX33" fmla="*/ 991137 w 1792583"/>
                <a:gd name="connsiteY33" fmla="*/ 1436779 h 2311974"/>
                <a:gd name="connsiteX34" fmla="*/ 908147 w 1792583"/>
                <a:gd name="connsiteY34" fmla="*/ 1395450 h 2311974"/>
                <a:gd name="connsiteX35" fmla="*/ 908147 w 1792583"/>
                <a:gd name="connsiteY35" fmla="*/ 1395450 h 2311974"/>
                <a:gd name="connsiteX36" fmla="*/ 929488 w 1792583"/>
                <a:gd name="connsiteY36" fmla="*/ 1407606 h 2311974"/>
                <a:gd name="connsiteX37" fmla="*/ 974539 w 1792583"/>
                <a:gd name="connsiteY37" fmla="*/ 1400313 h 2311974"/>
                <a:gd name="connsiteX38" fmla="*/ 991137 w 1792583"/>
                <a:gd name="connsiteY38" fmla="*/ 1417330 h 2311974"/>
                <a:gd name="connsiteX39" fmla="*/ 991137 w 1792583"/>
                <a:gd name="connsiteY39" fmla="*/ 1417330 h 2311974"/>
                <a:gd name="connsiteX40" fmla="*/ 974539 w 1792583"/>
                <a:gd name="connsiteY40" fmla="*/ 1400312 h 2311974"/>
                <a:gd name="connsiteX41" fmla="*/ 929488 w 1792583"/>
                <a:gd name="connsiteY41" fmla="*/ 1407606 h 2311974"/>
                <a:gd name="connsiteX42" fmla="*/ 908147 w 1792583"/>
                <a:gd name="connsiteY42" fmla="*/ 1395450 h 2311974"/>
                <a:gd name="connsiteX43" fmla="*/ 912890 w 1792583"/>
                <a:gd name="connsiteY43" fmla="*/ 1354122 h 2311974"/>
                <a:gd name="connsiteX44" fmla="*/ 915261 w 1792583"/>
                <a:gd name="connsiteY44" fmla="*/ 1368708 h 2311974"/>
                <a:gd name="connsiteX45" fmla="*/ 915261 w 1792583"/>
                <a:gd name="connsiteY45" fmla="*/ 1368708 h 2311974"/>
                <a:gd name="connsiteX46" fmla="*/ 912890 w 1792583"/>
                <a:gd name="connsiteY46" fmla="*/ 1354122 h 2311974"/>
                <a:gd name="connsiteX47" fmla="*/ 912890 w 1792583"/>
                <a:gd name="connsiteY47" fmla="*/ 1271464 h 2311974"/>
                <a:gd name="connsiteX48" fmla="*/ 886807 w 1792583"/>
                <a:gd name="connsiteY48" fmla="*/ 1283620 h 2311974"/>
                <a:gd name="connsiteX49" fmla="*/ 882065 w 1792583"/>
                <a:gd name="connsiteY49" fmla="*/ 1276326 h 2311974"/>
                <a:gd name="connsiteX50" fmla="*/ 867838 w 1792583"/>
                <a:gd name="connsiteY50" fmla="*/ 1278758 h 2311974"/>
                <a:gd name="connsiteX51" fmla="*/ 867838 w 1792583"/>
                <a:gd name="connsiteY51" fmla="*/ 1278758 h 2311974"/>
                <a:gd name="connsiteX52" fmla="*/ 882065 w 1792583"/>
                <a:gd name="connsiteY52" fmla="*/ 1276327 h 2311974"/>
                <a:gd name="connsiteX53" fmla="*/ 886807 w 1792583"/>
                <a:gd name="connsiteY53" fmla="*/ 1283620 h 2311974"/>
                <a:gd name="connsiteX54" fmla="*/ 912890 w 1792583"/>
                <a:gd name="connsiteY54" fmla="*/ 1271464 h 2311974"/>
                <a:gd name="connsiteX55" fmla="*/ 920003 w 1792583"/>
                <a:gd name="connsiteY55" fmla="*/ 1324949 h 2311974"/>
                <a:gd name="connsiteX56" fmla="*/ 929488 w 1792583"/>
                <a:gd name="connsiteY56" fmla="*/ 1324949 h 2311974"/>
                <a:gd name="connsiteX57" fmla="*/ 941343 w 1792583"/>
                <a:gd name="connsiteY57" fmla="*/ 1334673 h 2311974"/>
                <a:gd name="connsiteX58" fmla="*/ 941343 w 1792583"/>
                <a:gd name="connsiteY58" fmla="*/ 1334673 h 2311974"/>
                <a:gd name="connsiteX59" fmla="*/ 929488 w 1792583"/>
                <a:gd name="connsiteY59" fmla="*/ 1324948 h 2311974"/>
                <a:gd name="connsiteX60" fmla="*/ 920003 w 1792583"/>
                <a:gd name="connsiteY60" fmla="*/ 1324948 h 2311974"/>
                <a:gd name="connsiteX61" fmla="*/ 912890 w 1792583"/>
                <a:gd name="connsiteY61" fmla="*/ 1271464 h 2311974"/>
                <a:gd name="connsiteX62" fmla="*/ 853611 w 1792583"/>
                <a:gd name="connsiteY62" fmla="*/ 1264171 h 2311974"/>
                <a:gd name="connsiteX63" fmla="*/ 853611 w 1792583"/>
                <a:gd name="connsiteY63" fmla="*/ 1264171 h 2311974"/>
                <a:gd name="connsiteX64" fmla="*/ 858449 w 1792583"/>
                <a:gd name="connsiteY64" fmla="*/ 1269131 h 2311974"/>
                <a:gd name="connsiteX65" fmla="*/ 853611 w 1792583"/>
                <a:gd name="connsiteY65" fmla="*/ 1264171 h 2311974"/>
                <a:gd name="connsiteX66" fmla="*/ 844127 w 1792583"/>
                <a:gd name="connsiteY66" fmla="*/ 1249585 h 2311974"/>
                <a:gd name="connsiteX67" fmla="*/ 858353 w 1792583"/>
                <a:gd name="connsiteY67" fmla="*/ 1256878 h 2311974"/>
                <a:gd name="connsiteX68" fmla="*/ 858353 w 1792583"/>
                <a:gd name="connsiteY68" fmla="*/ 1256878 h 2311974"/>
                <a:gd name="connsiteX69" fmla="*/ 844128 w 1792583"/>
                <a:gd name="connsiteY69" fmla="*/ 1249585 h 2311974"/>
                <a:gd name="connsiteX70" fmla="*/ 844127 w 1792583"/>
                <a:gd name="connsiteY70" fmla="*/ 1249585 h 2311974"/>
                <a:gd name="connsiteX71" fmla="*/ 846498 w 1792583"/>
                <a:gd name="connsiteY71" fmla="*/ 1234998 h 2311974"/>
                <a:gd name="connsiteX72" fmla="*/ 846498 w 1792583"/>
                <a:gd name="connsiteY72" fmla="*/ 1234998 h 2311974"/>
                <a:gd name="connsiteX73" fmla="*/ 851240 w 1792583"/>
                <a:gd name="connsiteY73" fmla="*/ 1249584 h 2311974"/>
                <a:gd name="connsiteX74" fmla="*/ 851240 w 1792583"/>
                <a:gd name="connsiteY74" fmla="*/ 1249584 h 2311974"/>
                <a:gd name="connsiteX75" fmla="*/ 846498 w 1792583"/>
                <a:gd name="connsiteY75" fmla="*/ 1234998 h 2311974"/>
                <a:gd name="connsiteX76" fmla="*/ 827529 w 1792583"/>
                <a:gd name="connsiteY76" fmla="*/ 1103719 h 2311974"/>
                <a:gd name="connsiteX77" fmla="*/ 834642 w 1792583"/>
                <a:gd name="connsiteY77" fmla="*/ 1198532 h 2311974"/>
                <a:gd name="connsiteX78" fmla="*/ 858353 w 1792583"/>
                <a:gd name="connsiteY78" fmla="*/ 1222842 h 2311974"/>
                <a:gd name="connsiteX79" fmla="*/ 858353 w 1792583"/>
                <a:gd name="connsiteY79" fmla="*/ 1222842 h 2311974"/>
                <a:gd name="connsiteX80" fmla="*/ 834642 w 1792583"/>
                <a:gd name="connsiteY80" fmla="*/ 1198531 h 2311974"/>
                <a:gd name="connsiteX81" fmla="*/ 827529 w 1792583"/>
                <a:gd name="connsiteY81" fmla="*/ 1103719 h 2311974"/>
                <a:gd name="connsiteX82" fmla="*/ 851240 w 1792583"/>
                <a:gd name="connsiteY82" fmla="*/ 1067252 h 2311974"/>
                <a:gd name="connsiteX83" fmla="*/ 853611 w 1792583"/>
                <a:gd name="connsiteY83" fmla="*/ 1074546 h 2311974"/>
                <a:gd name="connsiteX84" fmla="*/ 853611 w 1792583"/>
                <a:gd name="connsiteY84" fmla="*/ 1074545 h 2311974"/>
                <a:gd name="connsiteX85" fmla="*/ 851240 w 1792583"/>
                <a:gd name="connsiteY85" fmla="*/ 1067252 h 2311974"/>
                <a:gd name="connsiteX86" fmla="*/ 839384 w 1792583"/>
                <a:gd name="connsiteY86" fmla="*/ 1052665 h 2311974"/>
                <a:gd name="connsiteX87" fmla="*/ 827529 w 1792583"/>
                <a:gd name="connsiteY87" fmla="*/ 1040510 h 2311974"/>
                <a:gd name="connsiteX88" fmla="*/ 839384 w 1792583"/>
                <a:gd name="connsiteY88" fmla="*/ 1052666 h 2311974"/>
                <a:gd name="connsiteX89" fmla="*/ 858353 w 1792583"/>
                <a:gd name="connsiteY89" fmla="*/ 1052666 h 2311974"/>
                <a:gd name="connsiteX90" fmla="*/ 860725 w 1792583"/>
                <a:gd name="connsiteY90" fmla="*/ 1062390 h 2311974"/>
                <a:gd name="connsiteX91" fmla="*/ 860725 w 1792583"/>
                <a:gd name="connsiteY91" fmla="*/ 1062390 h 2311974"/>
                <a:gd name="connsiteX92" fmla="*/ 858353 w 1792583"/>
                <a:gd name="connsiteY92" fmla="*/ 1052665 h 2311974"/>
                <a:gd name="connsiteX93" fmla="*/ 839384 w 1792583"/>
                <a:gd name="connsiteY93" fmla="*/ 1052665 h 2311974"/>
                <a:gd name="connsiteX94" fmla="*/ 834642 w 1792583"/>
                <a:gd name="connsiteY94" fmla="*/ 999182 h 2311974"/>
                <a:gd name="connsiteX95" fmla="*/ 834642 w 1792583"/>
                <a:gd name="connsiteY95" fmla="*/ 999182 h 2311974"/>
                <a:gd name="connsiteX96" fmla="*/ 839384 w 1792583"/>
                <a:gd name="connsiteY96" fmla="*/ 1021061 h 2311974"/>
                <a:gd name="connsiteX97" fmla="*/ 839384 w 1792583"/>
                <a:gd name="connsiteY97" fmla="*/ 1021061 h 2311974"/>
                <a:gd name="connsiteX98" fmla="*/ 834642 w 1792583"/>
                <a:gd name="connsiteY98" fmla="*/ 999182 h 2311974"/>
                <a:gd name="connsiteX99" fmla="*/ 825157 w 1792583"/>
                <a:gd name="connsiteY99" fmla="*/ 970008 h 2311974"/>
                <a:gd name="connsiteX100" fmla="*/ 810931 w 1792583"/>
                <a:gd name="connsiteY100" fmla="*/ 972439 h 2311974"/>
                <a:gd name="connsiteX101" fmla="*/ 810931 w 1792583"/>
                <a:gd name="connsiteY101" fmla="*/ 972439 h 2311974"/>
                <a:gd name="connsiteX102" fmla="*/ 825157 w 1792583"/>
                <a:gd name="connsiteY102" fmla="*/ 970008 h 2311974"/>
                <a:gd name="connsiteX103" fmla="*/ 834642 w 1792583"/>
                <a:gd name="connsiteY103" fmla="*/ 984595 h 2311974"/>
                <a:gd name="connsiteX104" fmla="*/ 853611 w 1792583"/>
                <a:gd name="connsiteY104" fmla="*/ 979733 h 2311974"/>
                <a:gd name="connsiteX105" fmla="*/ 834642 w 1792583"/>
                <a:gd name="connsiteY105" fmla="*/ 984595 h 2311974"/>
                <a:gd name="connsiteX106" fmla="*/ 825157 w 1792583"/>
                <a:gd name="connsiteY106" fmla="*/ 970008 h 2311974"/>
                <a:gd name="connsiteX107" fmla="*/ 810931 w 1792583"/>
                <a:gd name="connsiteY107" fmla="*/ 901937 h 2311974"/>
                <a:gd name="connsiteX108" fmla="*/ 800729 w 1792583"/>
                <a:gd name="connsiteY108" fmla="*/ 906121 h 2311974"/>
                <a:gd name="connsiteX109" fmla="*/ 803817 w 1792583"/>
                <a:gd name="connsiteY109" fmla="*/ 906800 h 2311974"/>
                <a:gd name="connsiteX110" fmla="*/ 810931 w 1792583"/>
                <a:gd name="connsiteY110" fmla="*/ 901938 h 2311974"/>
                <a:gd name="connsiteX111" fmla="*/ 810931 w 1792583"/>
                <a:gd name="connsiteY111" fmla="*/ 901937 h 2311974"/>
                <a:gd name="connsiteX112" fmla="*/ 718456 w 1792583"/>
                <a:gd name="connsiteY112" fmla="*/ 899506 h 2311974"/>
                <a:gd name="connsiteX113" fmla="*/ 718456 w 1792583"/>
                <a:gd name="connsiteY113" fmla="*/ 899507 h 2311974"/>
                <a:gd name="connsiteX114" fmla="*/ 742168 w 1792583"/>
                <a:gd name="connsiteY114" fmla="*/ 899507 h 2311974"/>
                <a:gd name="connsiteX115" fmla="*/ 756394 w 1792583"/>
                <a:gd name="connsiteY115" fmla="*/ 906800 h 2311974"/>
                <a:gd name="connsiteX116" fmla="*/ 765879 w 1792583"/>
                <a:gd name="connsiteY116" fmla="*/ 906800 h 2311974"/>
                <a:gd name="connsiteX117" fmla="*/ 770621 w 1792583"/>
                <a:gd name="connsiteY117" fmla="*/ 899507 h 2311974"/>
                <a:gd name="connsiteX118" fmla="*/ 770634 w 1792583"/>
                <a:gd name="connsiteY118" fmla="*/ 899510 h 2311974"/>
                <a:gd name="connsiteX119" fmla="*/ 770621 w 1792583"/>
                <a:gd name="connsiteY119" fmla="*/ 899506 h 2311974"/>
                <a:gd name="connsiteX120" fmla="*/ 765879 w 1792583"/>
                <a:gd name="connsiteY120" fmla="*/ 906800 h 2311974"/>
                <a:gd name="connsiteX121" fmla="*/ 756394 w 1792583"/>
                <a:gd name="connsiteY121" fmla="*/ 906800 h 2311974"/>
                <a:gd name="connsiteX122" fmla="*/ 742167 w 1792583"/>
                <a:gd name="connsiteY122" fmla="*/ 899506 h 2311974"/>
                <a:gd name="connsiteX123" fmla="*/ 718456 w 1792583"/>
                <a:gd name="connsiteY123" fmla="*/ 899506 h 2311974"/>
                <a:gd name="connsiteX124" fmla="*/ 701858 w 1792583"/>
                <a:gd name="connsiteY124" fmla="*/ 889782 h 2311974"/>
                <a:gd name="connsiteX125" fmla="*/ 701858 w 1792583"/>
                <a:gd name="connsiteY125" fmla="*/ 889782 h 2311974"/>
                <a:gd name="connsiteX126" fmla="*/ 718456 w 1792583"/>
                <a:gd name="connsiteY126" fmla="*/ 889782 h 2311974"/>
                <a:gd name="connsiteX127" fmla="*/ 718456 w 1792583"/>
                <a:gd name="connsiteY127" fmla="*/ 889782 h 2311974"/>
                <a:gd name="connsiteX128" fmla="*/ 701858 w 1792583"/>
                <a:gd name="connsiteY128" fmla="*/ 889782 h 2311974"/>
                <a:gd name="connsiteX129" fmla="*/ 716085 w 1792583"/>
                <a:gd name="connsiteY129" fmla="*/ 867902 h 2311974"/>
                <a:gd name="connsiteX130" fmla="*/ 716085 w 1792583"/>
                <a:gd name="connsiteY130" fmla="*/ 867902 h 2311974"/>
                <a:gd name="connsiteX131" fmla="*/ 723278 w 1792583"/>
                <a:gd name="connsiteY131" fmla="*/ 873433 h 2311974"/>
                <a:gd name="connsiteX132" fmla="*/ 716085 w 1792583"/>
                <a:gd name="connsiteY132" fmla="*/ 867902 h 2311974"/>
                <a:gd name="connsiteX133" fmla="*/ 744141 w 1792583"/>
                <a:gd name="connsiteY133" fmla="*/ 842776 h 2311974"/>
                <a:gd name="connsiteX134" fmla="*/ 749281 w 1792583"/>
                <a:gd name="connsiteY134" fmla="*/ 853315 h 2311974"/>
                <a:gd name="connsiteX135" fmla="*/ 749281 w 1792583"/>
                <a:gd name="connsiteY135" fmla="*/ 853315 h 2311974"/>
                <a:gd name="connsiteX136" fmla="*/ 744141 w 1792583"/>
                <a:gd name="connsiteY136" fmla="*/ 842776 h 2311974"/>
                <a:gd name="connsiteX137" fmla="*/ 647322 w 1792583"/>
                <a:gd name="connsiteY137" fmla="*/ 726899 h 2311974"/>
                <a:gd name="connsiteX138" fmla="*/ 647322 w 1792583"/>
                <a:gd name="connsiteY138" fmla="*/ 726899 h 2311974"/>
                <a:gd name="connsiteX139" fmla="*/ 654435 w 1792583"/>
                <a:gd name="connsiteY139" fmla="*/ 734192 h 2311974"/>
                <a:gd name="connsiteX140" fmla="*/ 690002 w 1792583"/>
                <a:gd name="connsiteY140" fmla="*/ 748778 h 2311974"/>
                <a:gd name="connsiteX141" fmla="*/ 718456 w 1792583"/>
                <a:gd name="connsiteY141" fmla="*/ 753641 h 2311974"/>
                <a:gd name="connsiteX142" fmla="*/ 723198 w 1792583"/>
                <a:gd name="connsiteY142" fmla="*/ 734192 h 2311974"/>
                <a:gd name="connsiteX143" fmla="*/ 737425 w 1792583"/>
                <a:gd name="connsiteY143" fmla="*/ 736623 h 2311974"/>
                <a:gd name="connsiteX144" fmla="*/ 737425 w 1792583"/>
                <a:gd name="connsiteY144" fmla="*/ 736623 h 2311974"/>
                <a:gd name="connsiteX145" fmla="*/ 723198 w 1792583"/>
                <a:gd name="connsiteY145" fmla="*/ 734192 h 2311974"/>
                <a:gd name="connsiteX146" fmla="*/ 718456 w 1792583"/>
                <a:gd name="connsiteY146" fmla="*/ 753640 h 2311974"/>
                <a:gd name="connsiteX147" fmla="*/ 690002 w 1792583"/>
                <a:gd name="connsiteY147" fmla="*/ 748778 h 2311974"/>
                <a:gd name="connsiteX148" fmla="*/ 654435 w 1792583"/>
                <a:gd name="connsiteY148" fmla="*/ 734192 h 2311974"/>
                <a:gd name="connsiteX149" fmla="*/ 647322 w 1792583"/>
                <a:gd name="connsiteY149" fmla="*/ 726899 h 2311974"/>
                <a:gd name="connsiteX150" fmla="*/ 647322 w 1792583"/>
                <a:gd name="connsiteY150" fmla="*/ 714743 h 2311974"/>
                <a:gd name="connsiteX151" fmla="*/ 647322 w 1792583"/>
                <a:gd name="connsiteY151" fmla="*/ 714743 h 2311974"/>
                <a:gd name="connsiteX152" fmla="*/ 654435 w 1792583"/>
                <a:gd name="connsiteY152" fmla="*/ 722036 h 2311974"/>
                <a:gd name="connsiteX153" fmla="*/ 654435 w 1792583"/>
                <a:gd name="connsiteY153" fmla="*/ 722036 h 2311974"/>
                <a:gd name="connsiteX154" fmla="*/ 647322 w 1792583"/>
                <a:gd name="connsiteY154" fmla="*/ 714743 h 2311974"/>
                <a:gd name="connsiteX155" fmla="*/ 853611 w 1792583"/>
                <a:gd name="connsiteY155" fmla="*/ 0 h 2311974"/>
                <a:gd name="connsiteX156" fmla="*/ 860725 w 1792583"/>
                <a:gd name="connsiteY156" fmla="*/ 4862 h 2311974"/>
                <a:gd name="connsiteX157" fmla="*/ 865467 w 1792583"/>
                <a:gd name="connsiteY157" fmla="*/ 17018 h 2311974"/>
                <a:gd name="connsiteX158" fmla="*/ 874951 w 1792583"/>
                <a:gd name="connsiteY158" fmla="*/ 53484 h 2311974"/>
                <a:gd name="connsiteX159" fmla="*/ 872580 w 1792583"/>
                <a:gd name="connsiteY159" fmla="*/ 68071 h 2311974"/>
                <a:gd name="connsiteX160" fmla="*/ 905776 w 1792583"/>
                <a:gd name="connsiteY160" fmla="*/ 82657 h 2311974"/>
                <a:gd name="connsiteX161" fmla="*/ 912890 w 1792583"/>
                <a:gd name="connsiteY161" fmla="*/ 72933 h 2311974"/>
                <a:gd name="connsiteX162" fmla="*/ 929488 w 1792583"/>
                <a:gd name="connsiteY162" fmla="*/ 75364 h 2311974"/>
                <a:gd name="connsiteX163" fmla="*/ 929488 w 1792583"/>
                <a:gd name="connsiteY163" fmla="*/ 82657 h 2311974"/>
                <a:gd name="connsiteX164" fmla="*/ 936601 w 1792583"/>
                <a:gd name="connsiteY164" fmla="*/ 82657 h 2311974"/>
                <a:gd name="connsiteX165" fmla="*/ 941343 w 1792583"/>
                <a:gd name="connsiteY165" fmla="*/ 97244 h 2311974"/>
                <a:gd name="connsiteX166" fmla="*/ 960312 w 1792583"/>
                <a:gd name="connsiteY166" fmla="*/ 104537 h 2311974"/>
                <a:gd name="connsiteX167" fmla="*/ 988766 w 1792583"/>
                <a:gd name="connsiteY167" fmla="*/ 89950 h 2311974"/>
                <a:gd name="connsiteX168" fmla="*/ 1002993 w 1792583"/>
                <a:gd name="connsiteY168" fmla="*/ 94813 h 2311974"/>
                <a:gd name="connsiteX169" fmla="*/ 1017220 w 1792583"/>
                <a:gd name="connsiteY169" fmla="*/ 104537 h 2311974"/>
                <a:gd name="connsiteX170" fmla="*/ 1036189 w 1792583"/>
                <a:gd name="connsiteY170" fmla="*/ 94813 h 2311974"/>
                <a:gd name="connsiteX171" fmla="*/ 1036189 w 1792583"/>
                <a:gd name="connsiteY171" fmla="*/ 72933 h 2311974"/>
                <a:gd name="connsiteX172" fmla="*/ 1038560 w 1792583"/>
                <a:gd name="connsiteY172" fmla="*/ 72933 h 2311974"/>
                <a:gd name="connsiteX173" fmla="*/ 1050416 w 1792583"/>
                <a:gd name="connsiteY173" fmla="*/ 87519 h 2311974"/>
                <a:gd name="connsiteX174" fmla="*/ 1038560 w 1792583"/>
                <a:gd name="connsiteY174" fmla="*/ 102106 h 2311974"/>
                <a:gd name="connsiteX175" fmla="*/ 1043302 w 1792583"/>
                <a:gd name="connsiteY175" fmla="*/ 123986 h 2311974"/>
                <a:gd name="connsiteX176" fmla="*/ 1057529 w 1792583"/>
                <a:gd name="connsiteY176" fmla="*/ 128848 h 2311974"/>
                <a:gd name="connsiteX177" fmla="*/ 1069385 w 1792583"/>
                <a:gd name="connsiteY177" fmla="*/ 150728 h 2311974"/>
                <a:gd name="connsiteX178" fmla="*/ 1078869 w 1792583"/>
                <a:gd name="connsiteY178" fmla="*/ 153159 h 2311974"/>
                <a:gd name="connsiteX179" fmla="*/ 1085983 w 1792583"/>
                <a:gd name="connsiteY179" fmla="*/ 165315 h 2311974"/>
                <a:gd name="connsiteX180" fmla="*/ 1104952 w 1792583"/>
                <a:gd name="connsiteY180" fmla="*/ 165315 h 2311974"/>
                <a:gd name="connsiteX181" fmla="*/ 1119179 w 1792583"/>
                <a:gd name="connsiteY181" fmla="*/ 177470 h 2311974"/>
                <a:gd name="connsiteX182" fmla="*/ 1145261 w 1792583"/>
                <a:gd name="connsiteY182" fmla="*/ 172608 h 2311974"/>
                <a:gd name="connsiteX183" fmla="*/ 1152375 w 1792583"/>
                <a:gd name="connsiteY183" fmla="*/ 184763 h 2311974"/>
                <a:gd name="connsiteX184" fmla="*/ 1145261 w 1792583"/>
                <a:gd name="connsiteY184" fmla="*/ 192057 h 2311974"/>
                <a:gd name="connsiteX185" fmla="*/ 1152375 w 1792583"/>
                <a:gd name="connsiteY185" fmla="*/ 201781 h 2311974"/>
                <a:gd name="connsiteX186" fmla="*/ 1147632 w 1792583"/>
                <a:gd name="connsiteY186" fmla="*/ 206643 h 2311974"/>
                <a:gd name="connsiteX187" fmla="*/ 1159488 w 1792583"/>
                <a:gd name="connsiteY187" fmla="*/ 233385 h 2311974"/>
                <a:gd name="connsiteX188" fmla="*/ 1166602 w 1792583"/>
                <a:gd name="connsiteY188" fmla="*/ 233385 h 2311974"/>
                <a:gd name="connsiteX189" fmla="*/ 1202169 w 1792583"/>
                <a:gd name="connsiteY189" fmla="*/ 211505 h 2311974"/>
                <a:gd name="connsiteX190" fmla="*/ 1225880 w 1792583"/>
                <a:gd name="connsiteY190" fmla="*/ 213936 h 2311974"/>
                <a:gd name="connsiteX191" fmla="*/ 1247220 w 1792583"/>
                <a:gd name="connsiteY191" fmla="*/ 199350 h 2311974"/>
                <a:gd name="connsiteX192" fmla="*/ 1256705 w 1792583"/>
                <a:gd name="connsiteY192" fmla="*/ 177470 h 2311974"/>
                <a:gd name="connsiteX193" fmla="*/ 1282788 w 1792583"/>
                <a:gd name="connsiteY193" fmla="*/ 158021 h 2311974"/>
                <a:gd name="connsiteX194" fmla="*/ 1304128 w 1792583"/>
                <a:gd name="connsiteY194" fmla="*/ 194488 h 2311974"/>
                <a:gd name="connsiteX195" fmla="*/ 1304128 w 1792583"/>
                <a:gd name="connsiteY195" fmla="*/ 221230 h 2311974"/>
                <a:gd name="connsiteX196" fmla="*/ 1315983 w 1792583"/>
                <a:gd name="connsiteY196" fmla="*/ 243110 h 2311974"/>
                <a:gd name="connsiteX197" fmla="*/ 1334953 w 1792583"/>
                <a:gd name="connsiteY197" fmla="*/ 262558 h 2311974"/>
                <a:gd name="connsiteX198" fmla="*/ 1377633 w 1792583"/>
                <a:gd name="connsiteY198" fmla="*/ 274714 h 2311974"/>
                <a:gd name="connsiteX199" fmla="*/ 1410829 w 1792583"/>
                <a:gd name="connsiteY199" fmla="*/ 260127 h 2311974"/>
                <a:gd name="connsiteX200" fmla="*/ 1432169 w 1792583"/>
                <a:gd name="connsiteY200" fmla="*/ 262558 h 2311974"/>
                <a:gd name="connsiteX201" fmla="*/ 1458252 w 1792583"/>
                <a:gd name="connsiteY201" fmla="*/ 277145 h 2311974"/>
                <a:gd name="connsiteX202" fmla="*/ 1491448 w 1792583"/>
                <a:gd name="connsiteY202" fmla="*/ 282007 h 2311974"/>
                <a:gd name="connsiteX203" fmla="*/ 1486706 w 1792583"/>
                <a:gd name="connsiteY203" fmla="*/ 299025 h 2311974"/>
                <a:gd name="connsiteX204" fmla="*/ 1515159 w 1792583"/>
                <a:gd name="connsiteY204" fmla="*/ 371958 h 2311974"/>
                <a:gd name="connsiteX205" fmla="*/ 1560211 w 1792583"/>
                <a:gd name="connsiteY205" fmla="*/ 386544 h 2311974"/>
                <a:gd name="connsiteX206" fmla="*/ 1588665 w 1792583"/>
                <a:gd name="connsiteY206" fmla="*/ 415718 h 2311974"/>
                <a:gd name="connsiteX207" fmla="*/ 1631345 w 1792583"/>
                <a:gd name="connsiteY207" fmla="*/ 415718 h 2311974"/>
                <a:gd name="connsiteX208" fmla="*/ 1647943 w 1792583"/>
                <a:gd name="connsiteY208" fmla="*/ 408424 h 2311974"/>
                <a:gd name="connsiteX209" fmla="*/ 1664541 w 1792583"/>
                <a:gd name="connsiteY209" fmla="*/ 386544 h 2311974"/>
                <a:gd name="connsiteX210" fmla="*/ 1709593 w 1792583"/>
                <a:gd name="connsiteY210" fmla="*/ 381682 h 2311974"/>
                <a:gd name="connsiteX211" fmla="*/ 1716707 w 1792583"/>
                <a:gd name="connsiteY211" fmla="*/ 386544 h 2311974"/>
                <a:gd name="connsiteX212" fmla="*/ 1752274 w 1792583"/>
                <a:gd name="connsiteY212" fmla="*/ 371958 h 2311974"/>
                <a:gd name="connsiteX213" fmla="*/ 1752274 w 1792583"/>
                <a:gd name="connsiteY213" fmla="*/ 388975 h 2311974"/>
                <a:gd name="connsiteX214" fmla="*/ 1766501 w 1792583"/>
                <a:gd name="connsiteY214" fmla="*/ 408424 h 2311974"/>
                <a:gd name="connsiteX215" fmla="*/ 1704851 w 1792583"/>
                <a:gd name="connsiteY215" fmla="*/ 444891 h 2311974"/>
                <a:gd name="connsiteX216" fmla="*/ 1702480 w 1792583"/>
                <a:gd name="connsiteY216" fmla="*/ 491082 h 2311974"/>
                <a:gd name="connsiteX217" fmla="*/ 1723820 w 1792583"/>
                <a:gd name="connsiteY217" fmla="*/ 532410 h 2311974"/>
                <a:gd name="connsiteX218" fmla="*/ 1757016 w 1792583"/>
                <a:gd name="connsiteY218" fmla="*/ 554290 h 2311974"/>
                <a:gd name="connsiteX219" fmla="*/ 1778356 w 1792583"/>
                <a:gd name="connsiteY219" fmla="*/ 581032 h 2311974"/>
                <a:gd name="connsiteX220" fmla="*/ 1771243 w 1792583"/>
                <a:gd name="connsiteY220" fmla="*/ 622361 h 2311974"/>
                <a:gd name="connsiteX221" fmla="*/ 1792583 w 1792583"/>
                <a:gd name="connsiteY221" fmla="*/ 644241 h 2311974"/>
                <a:gd name="connsiteX222" fmla="*/ 1787841 w 1792583"/>
                <a:gd name="connsiteY222" fmla="*/ 658827 h 2311974"/>
                <a:gd name="connsiteX223" fmla="*/ 1780727 w 1792583"/>
                <a:gd name="connsiteY223" fmla="*/ 666121 h 2311974"/>
                <a:gd name="connsiteX224" fmla="*/ 1752274 w 1792583"/>
                <a:gd name="connsiteY224" fmla="*/ 663689 h 2311974"/>
                <a:gd name="connsiteX225" fmla="*/ 1723820 w 1792583"/>
                <a:gd name="connsiteY225" fmla="*/ 705018 h 2311974"/>
                <a:gd name="connsiteX226" fmla="*/ 1702480 w 1792583"/>
                <a:gd name="connsiteY226" fmla="*/ 712312 h 2311974"/>
                <a:gd name="connsiteX227" fmla="*/ 1655057 w 1792583"/>
                <a:gd name="connsiteY227" fmla="*/ 785245 h 2311974"/>
                <a:gd name="connsiteX228" fmla="*/ 1655057 w 1792583"/>
                <a:gd name="connsiteY228" fmla="*/ 804693 h 2311974"/>
                <a:gd name="connsiteX229" fmla="*/ 1624232 w 1792583"/>
                <a:gd name="connsiteY229" fmla="*/ 802262 h 2311974"/>
                <a:gd name="connsiteX230" fmla="*/ 1593407 w 1792583"/>
                <a:gd name="connsiteY230" fmla="*/ 802262 h 2311974"/>
                <a:gd name="connsiteX231" fmla="*/ 1569696 w 1792583"/>
                <a:gd name="connsiteY231" fmla="*/ 819280 h 2311974"/>
                <a:gd name="connsiteX232" fmla="*/ 1534129 w 1792583"/>
                <a:gd name="connsiteY232" fmla="*/ 809556 h 2311974"/>
                <a:gd name="connsiteX233" fmla="*/ 1522273 w 1792583"/>
                <a:gd name="connsiteY233" fmla="*/ 816849 h 2311974"/>
                <a:gd name="connsiteX234" fmla="*/ 1531757 w 1792583"/>
                <a:gd name="connsiteY234" fmla="*/ 824142 h 2311974"/>
                <a:gd name="connsiteX235" fmla="*/ 1519902 w 1792583"/>
                <a:gd name="connsiteY235" fmla="*/ 850884 h 2311974"/>
                <a:gd name="connsiteX236" fmla="*/ 1527015 w 1792583"/>
                <a:gd name="connsiteY236" fmla="*/ 858178 h 2311974"/>
                <a:gd name="connsiteX237" fmla="*/ 1534129 w 1792583"/>
                <a:gd name="connsiteY237" fmla="*/ 850884 h 2311974"/>
                <a:gd name="connsiteX238" fmla="*/ 1548355 w 1792583"/>
                <a:gd name="connsiteY238" fmla="*/ 858178 h 2311974"/>
                <a:gd name="connsiteX239" fmla="*/ 1562582 w 1792583"/>
                <a:gd name="connsiteY239" fmla="*/ 858178 h 2311974"/>
                <a:gd name="connsiteX240" fmla="*/ 1567325 w 1792583"/>
                <a:gd name="connsiteY240" fmla="*/ 875195 h 2311974"/>
                <a:gd name="connsiteX241" fmla="*/ 1581551 w 1792583"/>
                <a:gd name="connsiteY241" fmla="*/ 894644 h 2311974"/>
                <a:gd name="connsiteX242" fmla="*/ 1574438 w 1792583"/>
                <a:gd name="connsiteY242" fmla="*/ 906800 h 2311974"/>
                <a:gd name="connsiteX243" fmla="*/ 1581551 w 1792583"/>
                <a:gd name="connsiteY243" fmla="*/ 916524 h 2311974"/>
                <a:gd name="connsiteX244" fmla="*/ 1588665 w 1792583"/>
                <a:gd name="connsiteY244" fmla="*/ 914093 h 2311974"/>
                <a:gd name="connsiteX245" fmla="*/ 1595778 w 1792583"/>
                <a:gd name="connsiteY245" fmla="*/ 921386 h 2311974"/>
                <a:gd name="connsiteX246" fmla="*/ 1600521 w 1792583"/>
                <a:gd name="connsiteY246" fmla="*/ 935973 h 2311974"/>
                <a:gd name="connsiteX247" fmla="*/ 1610005 w 1792583"/>
                <a:gd name="connsiteY247" fmla="*/ 923817 h 2311974"/>
                <a:gd name="connsiteX248" fmla="*/ 1614747 w 1792583"/>
                <a:gd name="connsiteY248" fmla="*/ 931111 h 2311974"/>
                <a:gd name="connsiteX249" fmla="*/ 1647943 w 1792583"/>
                <a:gd name="connsiteY249" fmla="*/ 928679 h 2311974"/>
                <a:gd name="connsiteX250" fmla="*/ 1662170 w 1792583"/>
                <a:gd name="connsiteY250" fmla="*/ 948128 h 2311974"/>
                <a:gd name="connsiteX251" fmla="*/ 1683511 w 1792583"/>
                <a:gd name="connsiteY251" fmla="*/ 950559 h 2311974"/>
                <a:gd name="connsiteX252" fmla="*/ 1688253 w 1792583"/>
                <a:gd name="connsiteY252" fmla="*/ 923817 h 2311974"/>
                <a:gd name="connsiteX253" fmla="*/ 1702480 w 1792583"/>
                <a:gd name="connsiteY253" fmla="*/ 914093 h 2311974"/>
                <a:gd name="connsiteX254" fmla="*/ 1711964 w 1792583"/>
                <a:gd name="connsiteY254" fmla="*/ 921386 h 2311974"/>
                <a:gd name="connsiteX255" fmla="*/ 1723820 w 1792583"/>
                <a:gd name="connsiteY255" fmla="*/ 948128 h 2311974"/>
                <a:gd name="connsiteX256" fmla="*/ 1671655 w 1792583"/>
                <a:gd name="connsiteY256" fmla="*/ 1006475 h 2311974"/>
                <a:gd name="connsiteX257" fmla="*/ 1586294 w 1792583"/>
                <a:gd name="connsiteY257" fmla="*/ 970008 h 2311974"/>
                <a:gd name="connsiteX258" fmla="*/ 1581551 w 1792583"/>
                <a:gd name="connsiteY258" fmla="*/ 977301 h 2311974"/>
                <a:gd name="connsiteX259" fmla="*/ 1586294 w 1792583"/>
                <a:gd name="connsiteY259" fmla="*/ 984595 h 2311974"/>
                <a:gd name="connsiteX260" fmla="*/ 1581551 w 1792583"/>
                <a:gd name="connsiteY260" fmla="*/ 984595 h 2311974"/>
                <a:gd name="connsiteX261" fmla="*/ 1576809 w 1792583"/>
                <a:gd name="connsiteY261" fmla="*/ 991888 h 2311974"/>
                <a:gd name="connsiteX262" fmla="*/ 1576809 w 1792583"/>
                <a:gd name="connsiteY262" fmla="*/ 1006475 h 2311974"/>
                <a:gd name="connsiteX263" fmla="*/ 1569696 w 1792583"/>
                <a:gd name="connsiteY263" fmla="*/ 1018630 h 2311974"/>
                <a:gd name="connsiteX264" fmla="*/ 1569696 w 1792583"/>
                <a:gd name="connsiteY264" fmla="*/ 1028354 h 2311974"/>
                <a:gd name="connsiteX265" fmla="*/ 1555469 w 1792583"/>
                <a:gd name="connsiteY265" fmla="*/ 1028354 h 2311974"/>
                <a:gd name="connsiteX266" fmla="*/ 1555469 w 1792583"/>
                <a:gd name="connsiteY266" fmla="*/ 1045372 h 2311974"/>
                <a:gd name="connsiteX267" fmla="*/ 1548355 w 1792583"/>
                <a:gd name="connsiteY267" fmla="*/ 1047803 h 2311974"/>
                <a:gd name="connsiteX268" fmla="*/ 1548355 w 1792583"/>
                <a:gd name="connsiteY268" fmla="*/ 1059959 h 2311974"/>
                <a:gd name="connsiteX269" fmla="*/ 1541242 w 1792583"/>
                <a:gd name="connsiteY269" fmla="*/ 1062390 h 2311974"/>
                <a:gd name="connsiteX270" fmla="*/ 1545984 w 1792583"/>
                <a:gd name="connsiteY270" fmla="*/ 1069683 h 2311974"/>
                <a:gd name="connsiteX271" fmla="*/ 1538871 w 1792583"/>
                <a:gd name="connsiteY271" fmla="*/ 1074545 h 2311974"/>
                <a:gd name="connsiteX272" fmla="*/ 1545984 w 1792583"/>
                <a:gd name="connsiteY272" fmla="*/ 1076976 h 2311974"/>
                <a:gd name="connsiteX273" fmla="*/ 1548355 w 1792583"/>
                <a:gd name="connsiteY273" fmla="*/ 1093994 h 2311974"/>
                <a:gd name="connsiteX274" fmla="*/ 1538871 w 1792583"/>
                <a:gd name="connsiteY274" fmla="*/ 1103719 h 2311974"/>
                <a:gd name="connsiteX275" fmla="*/ 1541242 w 1792583"/>
                <a:gd name="connsiteY275" fmla="*/ 1103719 h 2311974"/>
                <a:gd name="connsiteX276" fmla="*/ 1541242 w 1792583"/>
                <a:gd name="connsiteY276" fmla="*/ 1111012 h 2311974"/>
                <a:gd name="connsiteX277" fmla="*/ 1534129 w 1792583"/>
                <a:gd name="connsiteY277" fmla="*/ 1118305 h 2311974"/>
                <a:gd name="connsiteX278" fmla="*/ 1534129 w 1792583"/>
                <a:gd name="connsiteY278" fmla="*/ 1125598 h 2311974"/>
                <a:gd name="connsiteX279" fmla="*/ 1519902 w 1792583"/>
                <a:gd name="connsiteY279" fmla="*/ 1149909 h 2311974"/>
                <a:gd name="connsiteX280" fmla="*/ 1531757 w 1792583"/>
                <a:gd name="connsiteY280" fmla="*/ 1164496 h 2311974"/>
                <a:gd name="connsiteX281" fmla="*/ 1560211 w 1792583"/>
                <a:gd name="connsiteY281" fmla="*/ 1164496 h 2311974"/>
                <a:gd name="connsiteX282" fmla="*/ 1562582 w 1792583"/>
                <a:gd name="connsiteY282" fmla="*/ 1166927 h 2311974"/>
                <a:gd name="connsiteX283" fmla="*/ 1581551 w 1792583"/>
                <a:gd name="connsiteY283" fmla="*/ 1159634 h 2311974"/>
                <a:gd name="connsiteX284" fmla="*/ 1593407 w 1792583"/>
                <a:gd name="connsiteY284" fmla="*/ 1166927 h 2311974"/>
                <a:gd name="connsiteX285" fmla="*/ 1600521 w 1792583"/>
                <a:gd name="connsiteY285" fmla="*/ 1166927 h 2311974"/>
                <a:gd name="connsiteX286" fmla="*/ 1595778 w 1792583"/>
                <a:gd name="connsiteY286" fmla="*/ 1171789 h 2311974"/>
                <a:gd name="connsiteX287" fmla="*/ 1610005 w 1792583"/>
                <a:gd name="connsiteY287" fmla="*/ 1179083 h 2311974"/>
                <a:gd name="connsiteX288" fmla="*/ 1617119 w 1792583"/>
                <a:gd name="connsiteY288" fmla="*/ 1222842 h 2311974"/>
                <a:gd name="connsiteX289" fmla="*/ 1610005 w 1792583"/>
                <a:gd name="connsiteY289" fmla="*/ 1230136 h 2311974"/>
                <a:gd name="connsiteX290" fmla="*/ 1610005 w 1792583"/>
                <a:gd name="connsiteY290" fmla="*/ 1254447 h 2311974"/>
                <a:gd name="connsiteX291" fmla="*/ 1636088 w 1792583"/>
                <a:gd name="connsiteY291" fmla="*/ 1271464 h 2311974"/>
                <a:gd name="connsiteX292" fmla="*/ 1631345 w 1792583"/>
                <a:gd name="connsiteY292" fmla="*/ 1278758 h 2311974"/>
                <a:gd name="connsiteX293" fmla="*/ 1640830 w 1792583"/>
                <a:gd name="connsiteY293" fmla="*/ 1290913 h 2311974"/>
                <a:gd name="connsiteX294" fmla="*/ 1640830 w 1792583"/>
                <a:gd name="connsiteY294" fmla="*/ 1303069 h 2311974"/>
                <a:gd name="connsiteX295" fmla="*/ 1643201 w 1792583"/>
                <a:gd name="connsiteY295" fmla="*/ 1305500 h 2311974"/>
                <a:gd name="connsiteX296" fmla="*/ 1640830 w 1792583"/>
                <a:gd name="connsiteY296" fmla="*/ 1312793 h 2311974"/>
                <a:gd name="connsiteX297" fmla="*/ 1647943 w 1792583"/>
                <a:gd name="connsiteY297" fmla="*/ 1324948 h 2311974"/>
                <a:gd name="connsiteX298" fmla="*/ 1655057 w 1792583"/>
                <a:gd name="connsiteY298" fmla="*/ 1317655 h 2311974"/>
                <a:gd name="connsiteX299" fmla="*/ 1655057 w 1792583"/>
                <a:gd name="connsiteY299" fmla="*/ 1327379 h 2311974"/>
                <a:gd name="connsiteX300" fmla="*/ 1657428 w 1792583"/>
                <a:gd name="connsiteY300" fmla="*/ 1344397 h 2311974"/>
                <a:gd name="connsiteX301" fmla="*/ 1631345 w 1792583"/>
                <a:gd name="connsiteY301" fmla="*/ 1358984 h 2311974"/>
                <a:gd name="connsiteX302" fmla="*/ 1610005 w 1792583"/>
                <a:gd name="connsiteY302" fmla="*/ 1358984 h 2311974"/>
                <a:gd name="connsiteX303" fmla="*/ 1607634 w 1792583"/>
                <a:gd name="connsiteY303" fmla="*/ 1376001 h 2311974"/>
                <a:gd name="connsiteX304" fmla="*/ 1628974 w 1792583"/>
                <a:gd name="connsiteY304" fmla="*/ 1376001 h 2311974"/>
                <a:gd name="connsiteX305" fmla="*/ 1631345 w 1792583"/>
                <a:gd name="connsiteY305" fmla="*/ 1383295 h 2311974"/>
                <a:gd name="connsiteX306" fmla="*/ 1636088 w 1792583"/>
                <a:gd name="connsiteY306" fmla="*/ 1380864 h 2311974"/>
                <a:gd name="connsiteX307" fmla="*/ 1643201 w 1792583"/>
                <a:gd name="connsiteY307" fmla="*/ 1393019 h 2311974"/>
                <a:gd name="connsiteX308" fmla="*/ 1640830 w 1792583"/>
                <a:gd name="connsiteY308" fmla="*/ 1400312 h 2311974"/>
                <a:gd name="connsiteX309" fmla="*/ 1643201 w 1792583"/>
                <a:gd name="connsiteY309" fmla="*/ 1402744 h 2311974"/>
                <a:gd name="connsiteX310" fmla="*/ 1662170 w 1792583"/>
                <a:gd name="connsiteY310" fmla="*/ 1380864 h 2311974"/>
                <a:gd name="connsiteX311" fmla="*/ 1669284 w 1792583"/>
                <a:gd name="connsiteY311" fmla="*/ 1383295 h 2311974"/>
                <a:gd name="connsiteX312" fmla="*/ 1664541 w 1792583"/>
                <a:gd name="connsiteY312" fmla="*/ 1380864 h 2311974"/>
                <a:gd name="connsiteX313" fmla="*/ 1671655 w 1792583"/>
                <a:gd name="connsiteY313" fmla="*/ 1373570 h 2311974"/>
                <a:gd name="connsiteX314" fmla="*/ 1678768 w 1792583"/>
                <a:gd name="connsiteY314" fmla="*/ 1368708 h 2311974"/>
                <a:gd name="connsiteX315" fmla="*/ 1695366 w 1792583"/>
                <a:gd name="connsiteY315" fmla="*/ 1417330 h 2311974"/>
                <a:gd name="connsiteX316" fmla="*/ 1690624 w 1792583"/>
                <a:gd name="connsiteY316" fmla="*/ 1424623 h 2311974"/>
                <a:gd name="connsiteX317" fmla="*/ 1690624 w 1792583"/>
                <a:gd name="connsiteY317" fmla="*/ 1441641 h 2311974"/>
                <a:gd name="connsiteX318" fmla="*/ 1657428 w 1792583"/>
                <a:gd name="connsiteY318" fmla="*/ 1436779 h 2311974"/>
                <a:gd name="connsiteX319" fmla="*/ 1655057 w 1792583"/>
                <a:gd name="connsiteY319" fmla="*/ 1473245 h 2311974"/>
                <a:gd name="connsiteX320" fmla="*/ 1640830 w 1792583"/>
                <a:gd name="connsiteY320" fmla="*/ 1473245 h 2311974"/>
                <a:gd name="connsiteX321" fmla="*/ 1636088 w 1792583"/>
                <a:gd name="connsiteY321" fmla="*/ 1504850 h 2311974"/>
                <a:gd name="connsiteX322" fmla="*/ 1621861 w 1792583"/>
                <a:gd name="connsiteY322" fmla="*/ 1521867 h 2311974"/>
                <a:gd name="connsiteX323" fmla="*/ 1621861 w 1792583"/>
                <a:gd name="connsiteY323" fmla="*/ 1548609 h 2311974"/>
                <a:gd name="connsiteX324" fmla="*/ 1602892 w 1792583"/>
                <a:gd name="connsiteY324" fmla="*/ 1560765 h 2311974"/>
                <a:gd name="connsiteX325" fmla="*/ 1628974 w 1792583"/>
                <a:gd name="connsiteY325" fmla="*/ 1570489 h 2311974"/>
                <a:gd name="connsiteX326" fmla="*/ 1628974 w 1792583"/>
                <a:gd name="connsiteY326" fmla="*/ 1577783 h 2311974"/>
                <a:gd name="connsiteX327" fmla="*/ 1574438 w 1792583"/>
                <a:gd name="connsiteY327" fmla="*/ 1577783 h 2311974"/>
                <a:gd name="connsiteX328" fmla="*/ 1586294 w 1792583"/>
                <a:gd name="connsiteY328" fmla="*/ 1602094 h 2311974"/>
                <a:gd name="connsiteX329" fmla="*/ 1595778 w 1792583"/>
                <a:gd name="connsiteY329" fmla="*/ 1609387 h 2311974"/>
                <a:gd name="connsiteX330" fmla="*/ 1593407 w 1792583"/>
                <a:gd name="connsiteY330" fmla="*/ 1619111 h 2311974"/>
                <a:gd name="connsiteX331" fmla="*/ 1595778 w 1792583"/>
                <a:gd name="connsiteY331" fmla="*/ 1623973 h 2311974"/>
                <a:gd name="connsiteX332" fmla="*/ 1595778 w 1792583"/>
                <a:gd name="connsiteY332" fmla="*/ 1645853 h 2311974"/>
                <a:gd name="connsiteX333" fmla="*/ 1588665 w 1792583"/>
                <a:gd name="connsiteY333" fmla="*/ 1645853 h 2311974"/>
                <a:gd name="connsiteX334" fmla="*/ 1581551 w 1792583"/>
                <a:gd name="connsiteY334" fmla="*/ 1667733 h 2311974"/>
                <a:gd name="connsiteX335" fmla="*/ 1581551 w 1792583"/>
                <a:gd name="connsiteY335" fmla="*/ 1706631 h 2311974"/>
                <a:gd name="connsiteX336" fmla="*/ 1567325 w 1792583"/>
                <a:gd name="connsiteY336" fmla="*/ 1709062 h 2311974"/>
                <a:gd name="connsiteX337" fmla="*/ 1567325 w 1792583"/>
                <a:gd name="connsiteY337" fmla="*/ 1723648 h 2311974"/>
                <a:gd name="connsiteX338" fmla="*/ 1555469 w 1792583"/>
                <a:gd name="connsiteY338" fmla="*/ 1740666 h 2311974"/>
                <a:gd name="connsiteX339" fmla="*/ 1498561 w 1792583"/>
                <a:gd name="connsiteY339" fmla="*/ 1733373 h 2311974"/>
                <a:gd name="connsiteX340" fmla="*/ 1472479 w 1792583"/>
                <a:gd name="connsiteY340" fmla="*/ 1733373 h 2311974"/>
                <a:gd name="connsiteX341" fmla="*/ 1460623 w 1792583"/>
                <a:gd name="connsiteY341" fmla="*/ 1743097 h 2311974"/>
                <a:gd name="connsiteX342" fmla="*/ 1453510 w 1792583"/>
                <a:gd name="connsiteY342" fmla="*/ 1735804 h 2311974"/>
                <a:gd name="connsiteX343" fmla="*/ 1446396 w 1792583"/>
                <a:gd name="connsiteY343" fmla="*/ 1740666 h 2311974"/>
                <a:gd name="connsiteX344" fmla="*/ 1425056 w 1792583"/>
                <a:gd name="connsiteY344" fmla="*/ 1713924 h 2311974"/>
                <a:gd name="connsiteX345" fmla="*/ 1410829 w 1792583"/>
                <a:gd name="connsiteY345" fmla="*/ 1721217 h 2311974"/>
                <a:gd name="connsiteX346" fmla="*/ 1403716 w 1792583"/>
                <a:gd name="connsiteY346" fmla="*/ 1733373 h 2311974"/>
                <a:gd name="connsiteX347" fmla="*/ 1396602 w 1792583"/>
                <a:gd name="connsiteY347" fmla="*/ 1735804 h 2311974"/>
                <a:gd name="connsiteX348" fmla="*/ 1382375 w 1792583"/>
                <a:gd name="connsiteY348" fmla="*/ 1706631 h 2311974"/>
                <a:gd name="connsiteX349" fmla="*/ 1311241 w 1792583"/>
                <a:gd name="connsiteY349" fmla="*/ 1709062 h 2311974"/>
                <a:gd name="connsiteX350" fmla="*/ 1308870 w 1792583"/>
                <a:gd name="connsiteY350" fmla="*/ 1721217 h 2311974"/>
                <a:gd name="connsiteX351" fmla="*/ 1266190 w 1792583"/>
                <a:gd name="connsiteY351" fmla="*/ 1721217 h 2311974"/>
                <a:gd name="connsiteX352" fmla="*/ 1266190 w 1792583"/>
                <a:gd name="connsiteY352" fmla="*/ 1728511 h 2311974"/>
                <a:gd name="connsiteX353" fmla="*/ 1235365 w 1792583"/>
                <a:gd name="connsiteY353" fmla="*/ 1721217 h 2311974"/>
                <a:gd name="connsiteX354" fmla="*/ 1235365 w 1792583"/>
                <a:gd name="connsiteY354" fmla="*/ 1706631 h 2311974"/>
                <a:gd name="connsiteX355" fmla="*/ 1228251 w 1792583"/>
                <a:gd name="connsiteY355" fmla="*/ 1706631 h 2311974"/>
                <a:gd name="connsiteX356" fmla="*/ 1225880 w 1792583"/>
                <a:gd name="connsiteY356" fmla="*/ 1692044 h 2311974"/>
                <a:gd name="connsiteX357" fmla="*/ 1225880 w 1792583"/>
                <a:gd name="connsiteY357" fmla="*/ 1692044 h 2311974"/>
                <a:gd name="connsiteX358" fmla="*/ 1228251 w 1792583"/>
                <a:gd name="connsiteY358" fmla="*/ 1706631 h 2311974"/>
                <a:gd name="connsiteX359" fmla="*/ 1173715 w 1792583"/>
                <a:gd name="connsiteY359" fmla="*/ 1709062 h 2311974"/>
                <a:gd name="connsiteX360" fmla="*/ 1133406 w 1792583"/>
                <a:gd name="connsiteY360" fmla="*/ 1701769 h 2311974"/>
                <a:gd name="connsiteX361" fmla="*/ 1131035 w 1792583"/>
                <a:gd name="connsiteY361" fmla="*/ 1709062 h 2311974"/>
                <a:gd name="connsiteX362" fmla="*/ 1112065 w 1792583"/>
                <a:gd name="connsiteY362" fmla="*/ 1713924 h 2311974"/>
                <a:gd name="connsiteX363" fmla="*/ 1104952 w 1792583"/>
                <a:gd name="connsiteY363" fmla="*/ 1733373 h 2311974"/>
                <a:gd name="connsiteX364" fmla="*/ 1109694 w 1792583"/>
                <a:gd name="connsiteY364" fmla="*/ 1750391 h 2311974"/>
                <a:gd name="connsiteX365" fmla="*/ 1090725 w 1792583"/>
                <a:gd name="connsiteY365" fmla="*/ 1750391 h 2311974"/>
                <a:gd name="connsiteX366" fmla="*/ 1085983 w 1792583"/>
                <a:gd name="connsiteY366" fmla="*/ 1769840 h 2311974"/>
                <a:gd name="connsiteX367" fmla="*/ 1093096 w 1792583"/>
                <a:gd name="connsiteY367" fmla="*/ 1784426 h 2311974"/>
                <a:gd name="connsiteX368" fmla="*/ 1090725 w 1792583"/>
                <a:gd name="connsiteY368" fmla="*/ 1806306 h 2311974"/>
                <a:gd name="connsiteX369" fmla="*/ 1078869 w 1792583"/>
                <a:gd name="connsiteY369" fmla="*/ 1813599 h 2311974"/>
                <a:gd name="connsiteX370" fmla="*/ 1078869 w 1792583"/>
                <a:gd name="connsiteY370" fmla="*/ 1847635 h 2311974"/>
                <a:gd name="connsiteX371" fmla="*/ 1064643 w 1792583"/>
                <a:gd name="connsiteY371" fmla="*/ 1852497 h 2311974"/>
                <a:gd name="connsiteX372" fmla="*/ 1062271 w 1792583"/>
                <a:gd name="connsiteY372" fmla="*/ 1837910 h 2311974"/>
                <a:gd name="connsiteX373" fmla="*/ 1029075 w 1792583"/>
                <a:gd name="connsiteY373" fmla="*/ 1837910 h 2311974"/>
                <a:gd name="connsiteX374" fmla="*/ 1029075 w 1792583"/>
                <a:gd name="connsiteY374" fmla="*/ 1859790 h 2311974"/>
                <a:gd name="connsiteX375" fmla="*/ 1010106 w 1792583"/>
                <a:gd name="connsiteY375" fmla="*/ 1859790 h 2311974"/>
                <a:gd name="connsiteX376" fmla="*/ 1010106 w 1792583"/>
                <a:gd name="connsiteY376" fmla="*/ 1869515 h 2311974"/>
                <a:gd name="connsiteX377" fmla="*/ 1007735 w 1792583"/>
                <a:gd name="connsiteY377" fmla="*/ 1876808 h 2311974"/>
                <a:gd name="connsiteX378" fmla="*/ 927117 w 1792583"/>
                <a:gd name="connsiteY378" fmla="*/ 1876808 h 2311974"/>
                <a:gd name="connsiteX379" fmla="*/ 927117 w 1792583"/>
                <a:gd name="connsiteY379" fmla="*/ 1896257 h 2311974"/>
                <a:gd name="connsiteX380" fmla="*/ 874951 w 1792583"/>
                <a:gd name="connsiteY380" fmla="*/ 1901119 h 2311974"/>
                <a:gd name="connsiteX381" fmla="*/ 874951 w 1792583"/>
                <a:gd name="connsiteY381" fmla="*/ 1930292 h 2311974"/>
                <a:gd name="connsiteX382" fmla="*/ 853611 w 1792583"/>
                <a:gd name="connsiteY382" fmla="*/ 1930292 h 2311974"/>
                <a:gd name="connsiteX383" fmla="*/ 851240 w 1792583"/>
                <a:gd name="connsiteY383" fmla="*/ 1952172 h 2311974"/>
                <a:gd name="connsiteX384" fmla="*/ 839384 w 1792583"/>
                <a:gd name="connsiteY384" fmla="*/ 1952172 h 2311974"/>
                <a:gd name="connsiteX385" fmla="*/ 839384 w 1792583"/>
                <a:gd name="connsiteY385" fmla="*/ 1978914 h 2311974"/>
                <a:gd name="connsiteX386" fmla="*/ 846498 w 1792583"/>
                <a:gd name="connsiteY386" fmla="*/ 1983776 h 2311974"/>
                <a:gd name="connsiteX387" fmla="*/ 844127 w 1792583"/>
                <a:gd name="connsiteY387" fmla="*/ 2000794 h 2311974"/>
                <a:gd name="connsiteX388" fmla="*/ 851240 w 1792583"/>
                <a:gd name="connsiteY388" fmla="*/ 2005656 h 2311974"/>
                <a:gd name="connsiteX389" fmla="*/ 851240 w 1792583"/>
                <a:gd name="connsiteY389" fmla="*/ 2068865 h 2311974"/>
                <a:gd name="connsiteX390" fmla="*/ 844127 w 1792583"/>
                <a:gd name="connsiteY390" fmla="*/ 2068865 h 2311974"/>
                <a:gd name="connsiteX391" fmla="*/ 844127 w 1792583"/>
                <a:gd name="connsiteY391" fmla="*/ 2081020 h 2311974"/>
                <a:gd name="connsiteX392" fmla="*/ 825157 w 1792583"/>
                <a:gd name="connsiteY392" fmla="*/ 2083451 h 2311974"/>
                <a:gd name="connsiteX393" fmla="*/ 810931 w 1792583"/>
                <a:gd name="connsiteY393" fmla="*/ 2117487 h 2311974"/>
                <a:gd name="connsiteX394" fmla="*/ 810931 w 1792583"/>
                <a:gd name="connsiteY394" fmla="*/ 2129642 h 2311974"/>
                <a:gd name="connsiteX395" fmla="*/ 867838 w 1792583"/>
                <a:gd name="connsiteY395" fmla="*/ 2132073 h 2311974"/>
                <a:gd name="connsiteX396" fmla="*/ 860725 w 1792583"/>
                <a:gd name="connsiteY396" fmla="*/ 2151522 h 2311974"/>
                <a:gd name="connsiteX397" fmla="*/ 865467 w 1792583"/>
                <a:gd name="connsiteY397" fmla="*/ 2161246 h 2311974"/>
                <a:gd name="connsiteX398" fmla="*/ 860725 w 1792583"/>
                <a:gd name="connsiteY398" fmla="*/ 2168540 h 2311974"/>
                <a:gd name="connsiteX399" fmla="*/ 844127 w 1792583"/>
                <a:gd name="connsiteY399" fmla="*/ 2168540 h 2311974"/>
                <a:gd name="connsiteX400" fmla="*/ 844127 w 1792583"/>
                <a:gd name="connsiteY400" fmla="*/ 2180695 h 2311974"/>
                <a:gd name="connsiteX401" fmla="*/ 813302 w 1792583"/>
                <a:gd name="connsiteY401" fmla="*/ 2187988 h 2311974"/>
                <a:gd name="connsiteX402" fmla="*/ 820415 w 1792583"/>
                <a:gd name="connsiteY402" fmla="*/ 2200144 h 2311974"/>
                <a:gd name="connsiteX403" fmla="*/ 818044 w 1792583"/>
                <a:gd name="connsiteY403" fmla="*/ 2256059 h 2311974"/>
                <a:gd name="connsiteX404" fmla="*/ 806188 w 1792583"/>
                <a:gd name="connsiteY404" fmla="*/ 2277939 h 2311974"/>
                <a:gd name="connsiteX405" fmla="*/ 780106 w 1792583"/>
                <a:gd name="connsiteY405" fmla="*/ 2307112 h 2311974"/>
                <a:gd name="connsiteX406" fmla="*/ 765879 w 1792583"/>
                <a:gd name="connsiteY406" fmla="*/ 2311974 h 2311974"/>
                <a:gd name="connsiteX407" fmla="*/ 749281 w 1792583"/>
                <a:gd name="connsiteY407" fmla="*/ 2282801 h 2311974"/>
                <a:gd name="connsiteX408" fmla="*/ 730312 w 1792583"/>
                <a:gd name="connsiteY408" fmla="*/ 2275508 h 2311974"/>
                <a:gd name="connsiteX409" fmla="*/ 716085 w 1792583"/>
                <a:gd name="connsiteY409" fmla="*/ 2292526 h 2311974"/>
                <a:gd name="connsiteX410" fmla="*/ 697116 w 1792583"/>
                <a:gd name="connsiteY410" fmla="*/ 2285232 h 2311974"/>
                <a:gd name="connsiteX411" fmla="*/ 682889 w 1792583"/>
                <a:gd name="connsiteY411" fmla="*/ 2290094 h 2311974"/>
                <a:gd name="connsiteX412" fmla="*/ 647322 w 1792583"/>
                <a:gd name="connsiteY412" fmla="*/ 2275508 h 2311974"/>
                <a:gd name="connsiteX413" fmla="*/ 595157 w 1792583"/>
                <a:gd name="connsiteY413" fmla="*/ 2292526 h 2311974"/>
                <a:gd name="connsiteX414" fmla="*/ 546312 w 1792583"/>
                <a:gd name="connsiteY414" fmla="*/ 2063714 h 2311974"/>
                <a:gd name="connsiteX415" fmla="*/ 529876 w 1792583"/>
                <a:gd name="connsiteY415" fmla="*/ 1891212 h 2311974"/>
                <a:gd name="connsiteX416" fmla="*/ 496680 w 1792583"/>
                <a:gd name="connsiteY416" fmla="*/ 1745236 h 2311974"/>
                <a:gd name="connsiteX417" fmla="*/ 517147 w 1792583"/>
                <a:gd name="connsiteY417" fmla="*/ 1636019 h 2311974"/>
                <a:gd name="connsiteX418" fmla="*/ 497752 w 1792583"/>
                <a:gd name="connsiteY418" fmla="*/ 1566641 h 2311974"/>
                <a:gd name="connsiteX419" fmla="*/ 0 w 1792583"/>
                <a:gd name="connsiteY419" fmla="*/ 1611818 h 2311974"/>
                <a:gd name="connsiteX420" fmla="*/ 68763 w 1792583"/>
                <a:gd name="connsiteY420" fmla="*/ 1548610 h 2311974"/>
                <a:gd name="connsiteX421" fmla="*/ 90619 w 1792583"/>
                <a:gd name="connsiteY421" fmla="*/ 1572124 h 2311974"/>
                <a:gd name="connsiteX422" fmla="*/ 137526 w 1792583"/>
                <a:gd name="connsiteY422" fmla="*/ 1587507 h 2311974"/>
                <a:gd name="connsiteX423" fmla="*/ 156496 w 1792583"/>
                <a:gd name="connsiteY423" fmla="*/ 1553472 h 2311974"/>
                <a:gd name="connsiteX424" fmla="*/ 144640 w 1792583"/>
                <a:gd name="connsiteY424" fmla="*/ 1473246 h 2311974"/>
                <a:gd name="connsiteX425" fmla="*/ 151753 w 1792583"/>
                <a:gd name="connsiteY425" fmla="*/ 1478108 h 2311974"/>
                <a:gd name="connsiteX426" fmla="*/ 156496 w 1792583"/>
                <a:gd name="connsiteY426" fmla="*/ 1465952 h 2311974"/>
                <a:gd name="connsiteX427" fmla="*/ 163609 w 1792583"/>
                <a:gd name="connsiteY427" fmla="*/ 1470814 h 2311974"/>
                <a:gd name="connsiteX428" fmla="*/ 163609 w 1792583"/>
                <a:gd name="connsiteY428" fmla="*/ 1465952 h 2311974"/>
                <a:gd name="connsiteX429" fmla="*/ 177836 w 1792583"/>
                <a:gd name="connsiteY429" fmla="*/ 1465952 h 2311974"/>
                <a:gd name="connsiteX430" fmla="*/ 163609 w 1792583"/>
                <a:gd name="connsiteY430" fmla="*/ 1376002 h 2311974"/>
                <a:gd name="connsiteX431" fmla="*/ 144640 w 1792583"/>
                <a:gd name="connsiteY431" fmla="*/ 1380864 h 2311974"/>
                <a:gd name="connsiteX432" fmla="*/ 144640 w 1792583"/>
                <a:gd name="connsiteY432" fmla="*/ 1373571 h 2311974"/>
                <a:gd name="connsiteX433" fmla="*/ 118557 w 1792583"/>
                <a:gd name="connsiteY433" fmla="*/ 1373571 h 2311974"/>
                <a:gd name="connsiteX434" fmla="*/ 116186 w 1792583"/>
                <a:gd name="connsiteY434" fmla="*/ 1346829 h 2311974"/>
                <a:gd name="connsiteX435" fmla="*/ 116186 w 1792583"/>
                <a:gd name="connsiteY435" fmla="*/ 1334673 h 2311974"/>
                <a:gd name="connsiteX436" fmla="*/ 123300 w 1792583"/>
                <a:gd name="connsiteY436" fmla="*/ 1327380 h 2311974"/>
                <a:gd name="connsiteX437" fmla="*/ 118557 w 1792583"/>
                <a:gd name="connsiteY437" fmla="*/ 1305500 h 2311974"/>
                <a:gd name="connsiteX438" fmla="*/ 125671 w 1792583"/>
                <a:gd name="connsiteY438" fmla="*/ 1303069 h 2311974"/>
                <a:gd name="connsiteX439" fmla="*/ 123300 w 1792583"/>
                <a:gd name="connsiteY439" fmla="*/ 1298207 h 2311974"/>
                <a:gd name="connsiteX440" fmla="*/ 125671 w 1792583"/>
                <a:gd name="connsiteY440" fmla="*/ 1295775 h 2311974"/>
                <a:gd name="connsiteX441" fmla="*/ 132784 w 1792583"/>
                <a:gd name="connsiteY441" fmla="*/ 1295775 h 2311974"/>
                <a:gd name="connsiteX442" fmla="*/ 132784 w 1792583"/>
                <a:gd name="connsiteY442" fmla="*/ 1276327 h 2311974"/>
                <a:gd name="connsiteX443" fmla="*/ 125671 w 1792583"/>
                <a:gd name="connsiteY443" fmla="*/ 1276327 h 2311974"/>
                <a:gd name="connsiteX444" fmla="*/ 125671 w 1792583"/>
                <a:gd name="connsiteY444" fmla="*/ 1247154 h 2311974"/>
                <a:gd name="connsiteX445" fmla="*/ 137526 w 1792583"/>
                <a:gd name="connsiteY445" fmla="*/ 1242291 h 2311974"/>
                <a:gd name="connsiteX446" fmla="*/ 132784 w 1792583"/>
                <a:gd name="connsiteY446" fmla="*/ 1220411 h 2311974"/>
                <a:gd name="connsiteX447" fmla="*/ 163609 w 1792583"/>
                <a:gd name="connsiteY447" fmla="*/ 1215549 h 2311974"/>
                <a:gd name="connsiteX448" fmla="*/ 158867 w 1792583"/>
                <a:gd name="connsiteY448" fmla="*/ 1198532 h 2311974"/>
                <a:gd name="connsiteX449" fmla="*/ 144640 w 1792583"/>
                <a:gd name="connsiteY449" fmla="*/ 1193669 h 2311974"/>
                <a:gd name="connsiteX450" fmla="*/ 137526 w 1792583"/>
                <a:gd name="connsiteY450" fmla="*/ 1179083 h 2311974"/>
                <a:gd name="connsiteX451" fmla="*/ 116186 w 1792583"/>
                <a:gd name="connsiteY451" fmla="*/ 1179083 h 2311974"/>
                <a:gd name="connsiteX452" fmla="*/ 111444 w 1792583"/>
                <a:gd name="connsiteY452" fmla="*/ 1157203 h 2311974"/>
                <a:gd name="connsiteX453" fmla="*/ 101959 w 1792583"/>
                <a:gd name="connsiteY453" fmla="*/ 1157203 h 2311974"/>
                <a:gd name="connsiteX454" fmla="*/ 82990 w 1792583"/>
                <a:gd name="connsiteY454" fmla="*/ 1157203 h 2311974"/>
                <a:gd name="connsiteX455" fmla="*/ 78248 w 1792583"/>
                <a:gd name="connsiteY455" fmla="*/ 1132892 h 2311974"/>
                <a:gd name="connsiteX456" fmla="*/ 71134 w 1792583"/>
                <a:gd name="connsiteY456" fmla="*/ 1115874 h 2311974"/>
                <a:gd name="connsiteX457" fmla="*/ 68763 w 1792583"/>
                <a:gd name="connsiteY457" fmla="*/ 1084270 h 2311974"/>
                <a:gd name="connsiteX458" fmla="*/ 75877 w 1792583"/>
                <a:gd name="connsiteY458" fmla="*/ 1084270 h 2311974"/>
                <a:gd name="connsiteX459" fmla="*/ 78248 w 1792583"/>
                <a:gd name="connsiteY459" fmla="*/ 1074546 h 2311974"/>
                <a:gd name="connsiteX460" fmla="*/ 68763 w 1792583"/>
                <a:gd name="connsiteY460" fmla="*/ 1047803 h 2311974"/>
                <a:gd name="connsiteX461" fmla="*/ 64021 w 1792583"/>
                <a:gd name="connsiteY461" fmla="*/ 1025924 h 2311974"/>
                <a:gd name="connsiteX462" fmla="*/ 56908 w 1792583"/>
                <a:gd name="connsiteY462" fmla="*/ 1025924 h 2311974"/>
                <a:gd name="connsiteX463" fmla="*/ 54536 w 1792583"/>
                <a:gd name="connsiteY463" fmla="*/ 1021061 h 2311974"/>
                <a:gd name="connsiteX464" fmla="*/ 68763 w 1792583"/>
                <a:gd name="connsiteY464" fmla="*/ 999182 h 2311974"/>
                <a:gd name="connsiteX465" fmla="*/ 82990 w 1792583"/>
                <a:gd name="connsiteY465" fmla="*/ 1004044 h 2311974"/>
                <a:gd name="connsiteX466" fmla="*/ 85361 w 1792583"/>
                <a:gd name="connsiteY466" fmla="*/ 1011337 h 2311974"/>
                <a:gd name="connsiteX467" fmla="*/ 97217 w 1792583"/>
                <a:gd name="connsiteY467" fmla="*/ 1018630 h 2311974"/>
                <a:gd name="connsiteX468" fmla="*/ 116186 w 1792583"/>
                <a:gd name="connsiteY468" fmla="*/ 1018630 h 2311974"/>
                <a:gd name="connsiteX469" fmla="*/ 118557 w 1792583"/>
                <a:gd name="connsiteY469" fmla="*/ 1025924 h 2311974"/>
                <a:gd name="connsiteX470" fmla="*/ 130413 w 1792583"/>
                <a:gd name="connsiteY470" fmla="*/ 1021061 h 2311974"/>
                <a:gd name="connsiteX471" fmla="*/ 137526 w 1792583"/>
                <a:gd name="connsiteY471" fmla="*/ 1004044 h 2311974"/>
                <a:gd name="connsiteX472" fmla="*/ 192063 w 1792583"/>
                <a:gd name="connsiteY472" fmla="*/ 1006475 h 2311974"/>
                <a:gd name="connsiteX473" fmla="*/ 225259 w 1792583"/>
                <a:gd name="connsiteY473" fmla="*/ 1040510 h 2311974"/>
                <a:gd name="connsiteX474" fmla="*/ 227630 w 1792583"/>
                <a:gd name="connsiteY474" fmla="*/ 1028355 h 2311974"/>
                <a:gd name="connsiteX475" fmla="*/ 220516 w 1792583"/>
                <a:gd name="connsiteY475" fmla="*/ 1028355 h 2311974"/>
                <a:gd name="connsiteX476" fmla="*/ 218145 w 1792583"/>
                <a:gd name="connsiteY476" fmla="*/ 1021061 h 2311974"/>
                <a:gd name="connsiteX477" fmla="*/ 206290 w 1792583"/>
                <a:gd name="connsiteY477" fmla="*/ 1011337 h 2311974"/>
                <a:gd name="connsiteX478" fmla="*/ 211032 w 1792583"/>
                <a:gd name="connsiteY478" fmla="*/ 1004044 h 2311974"/>
                <a:gd name="connsiteX479" fmla="*/ 218145 w 1792583"/>
                <a:gd name="connsiteY479" fmla="*/ 1004044 h 2311974"/>
                <a:gd name="connsiteX480" fmla="*/ 220516 w 1792583"/>
                <a:gd name="connsiteY480" fmla="*/ 991888 h 2311974"/>
                <a:gd name="connsiteX481" fmla="*/ 239486 w 1792583"/>
                <a:gd name="connsiteY481" fmla="*/ 991888 h 2311974"/>
                <a:gd name="connsiteX482" fmla="*/ 241857 w 1792583"/>
                <a:gd name="connsiteY482" fmla="*/ 977302 h 2311974"/>
                <a:gd name="connsiteX483" fmla="*/ 248970 w 1792583"/>
                <a:gd name="connsiteY483" fmla="*/ 979733 h 2311974"/>
                <a:gd name="connsiteX484" fmla="*/ 258455 w 1792583"/>
                <a:gd name="connsiteY484" fmla="*/ 965146 h 2311974"/>
                <a:gd name="connsiteX485" fmla="*/ 279795 w 1792583"/>
                <a:gd name="connsiteY485" fmla="*/ 970008 h 2311974"/>
                <a:gd name="connsiteX486" fmla="*/ 279795 w 1792583"/>
                <a:gd name="connsiteY486" fmla="*/ 977302 h 2311974"/>
                <a:gd name="connsiteX487" fmla="*/ 301135 w 1792583"/>
                <a:gd name="connsiteY487" fmla="*/ 991888 h 2311974"/>
                <a:gd name="connsiteX488" fmla="*/ 301135 w 1792583"/>
                <a:gd name="connsiteY488" fmla="*/ 943266 h 2311974"/>
                <a:gd name="connsiteX489" fmla="*/ 312991 w 1792583"/>
                <a:gd name="connsiteY489" fmla="*/ 935973 h 2311974"/>
                <a:gd name="connsiteX490" fmla="*/ 320104 w 1792583"/>
                <a:gd name="connsiteY490" fmla="*/ 921386 h 2311974"/>
                <a:gd name="connsiteX491" fmla="*/ 336702 w 1792583"/>
                <a:gd name="connsiteY491" fmla="*/ 921386 h 2311974"/>
                <a:gd name="connsiteX492" fmla="*/ 341445 w 1792583"/>
                <a:gd name="connsiteY492" fmla="*/ 909231 h 2311974"/>
                <a:gd name="connsiteX493" fmla="*/ 369898 w 1792583"/>
                <a:gd name="connsiteY493" fmla="*/ 909231 h 2311974"/>
                <a:gd name="connsiteX494" fmla="*/ 369898 w 1792583"/>
                <a:gd name="connsiteY494" fmla="*/ 899507 h 2311974"/>
                <a:gd name="connsiteX495" fmla="*/ 358043 w 1792583"/>
                <a:gd name="connsiteY495" fmla="*/ 894644 h 2311974"/>
                <a:gd name="connsiteX496" fmla="*/ 367527 w 1792583"/>
                <a:gd name="connsiteY496" fmla="*/ 882489 h 2311974"/>
                <a:gd name="connsiteX497" fmla="*/ 350929 w 1792583"/>
                <a:gd name="connsiteY497" fmla="*/ 872764 h 2311974"/>
                <a:gd name="connsiteX498" fmla="*/ 358043 w 1792583"/>
                <a:gd name="connsiteY498" fmla="*/ 865471 h 2311974"/>
                <a:gd name="connsiteX499" fmla="*/ 362785 w 1792583"/>
                <a:gd name="connsiteY499" fmla="*/ 867902 h 2311974"/>
                <a:gd name="connsiteX500" fmla="*/ 367527 w 1792583"/>
                <a:gd name="connsiteY500" fmla="*/ 860609 h 2311974"/>
                <a:gd name="connsiteX501" fmla="*/ 362785 w 1792583"/>
                <a:gd name="connsiteY501" fmla="*/ 860609 h 2311974"/>
                <a:gd name="connsiteX502" fmla="*/ 374641 w 1792583"/>
                <a:gd name="connsiteY502" fmla="*/ 853316 h 2311974"/>
                <a:gd name="connsiteX503" fmla="*/ 377012 w 1792583"/>
                <a:gd name="connsiteY503" fmla="*/ 846022 h 2311974"/>
                <a:gd name="connsiteX504" fmla="*/ 384125 w 1792583"/>
                <a:gd name="connsiteY504" fmla="*/ 858178 h 2311974"/>
                <a:gd name="connsiteX505" fmla="*/ 391239 w 1792583"/>
                <a:gd name="connsiteY505" fmla="*/ 853316 h 2311974"/>
                <a:gd name="connsiteX506" fmla="*/ 391239 w 1792583"/>
                <a:gd name="connsiteY506" fmla="*/ 831436 h 2311974"/>
                <a:gd name="connsiteX507" fmla="*/ 398352 w 1792583"/>
                <a:gd name="connsiteY507" fmla="*/ 831436 h 2311974"/>
                <a:gd name="connsiteX508" fmla="*/ 398352 w 1792583"/>
                <a:gd name="connsiteY508" fmla="*/ 811987 h 2311974"/>
                <a:gd name="connsiteX509" fmla="*/ 405465 w 1792583"/>
                <a:gd name="connsiteY509" fmla="*/ 809556 h 2311974"/>
                <a:gd name="connsiteX510" fmla="*/ 412579 w 1792583"/>
                <a:gd name="connsiteY510" fmla="*/ 802263 h 2311974"/>
                <a:gd name="connsiteX511" fmla="*/ 429177 w 1792583"/>
                <a:gd name="connsiteY511" fmla="*/ 804694 h 2311974"/>
                <a:gd name="connsiteX512" fmla="*/ 429177 w 1792583"/>
                <a:gd name="connsiteY512" fmla="*/ 809556 h 2311974"/>
                <a:gd name="connsiteX513" fmla="*/ 436290 w 1792583"/>
                <a:gd name="connsiteY513" fmla="*/ 804694 h 2311974"/>
                <a:gd name="connsiteX514" fmla="*/ 443404 w 1792583"/>
                <a:gd name="connsiteY514" fmla="*/ 804694 h 2311974"/>
                <a:gd name="connsiteX515" fmla="*/ 443404 w 1792583"/>
                <a:gd name="connsiteY515" fmla="*/ 802263 h 2311974"/>
                <a:gd name="connsiteX516" fmla="*/ 457631 w 1792583"/>
                <a:gd name="connsiteY516" fmla="*/ 797400 h 2311974"/>
                <a:gd name="connsiteX517" fmla="*/ 452888 w 1792583"/>
                <a:gd name="connsiteY517" fmla="*/ 777952 h 2311974"/>
                <a:gd name="connsiteX518" fmla="*/ 445775 w 1792583"/>
                <a:gd name="connsiteY518" fmla="*/ 770658 h 2311974"/>
                <a:gd name="connsiteX519" fmla="*/ 450517 w 1792583"/>
                <a:gd name="connsiteY519" fmla="*/ 768227 h 2311974"/>
                <a:gd name="connsiteX520" fmla="*/ 476600 w 1792583"/>
                <a:gd name="connsiteY520" fmla="*/ 763365 h 2311974"/>
                <a:gd name="connsiteX521" fmla="*/ 519280 w 1792583"/>
                <a:gd name="connsiteY521" fmla="*/ 741485 h 2311974"/>
                <a:gd name="connsiteX522" fmla="*/ 507425 w 1792583"/>
                <a:gd name="connsiteY522" fmla="*/ 726899 h 2311974"/>
                <a:gd name="connsiteX523" fmla="*/ 452888 w 1792583"/>
                <a:gd name="connsiteY523" fmla="*/ 705019 h 2311974"/>
                <a:gd name="connsiteX524" fmla="*/ 476600 w 1792583"/>
                <a:gd name="connsiteY524" fmla="*/ 680708 h 2311974"/>
                <a:gd name="connsiteX525" fmla="*/ 483713 w 1792583"/>
                <a:gd name="connsiteY525" fmla="*/ 673414 h 2311974"/>
                <a:gd name="connsiteX526" fmla="*/ 512167 w 1792583"/>
                <a:gd name="connsiteY526" fmla="*/ 670983 h 2311974"/>
                <a:gd name="connsiteX527" fmla="*/ 599899 w 1792583"/>
                <a:gd name="connsiteY527" fmla="*/ 692863 h 2311974"/>
                <a:gd name="connsiteX528" fmla="*/ 614126 w 1792583"/>
                <a:gd name="connsiteY528" fmla="*/ 688001 h 2311974"/>
                <a:gd name="connsiteX529" fmla="*/ 614126 w 1792583"/>
                <a:gd name="connsiteY529" fmla="*/ 695294 h 2311974"/>
                <a:gd name="connsiteX530" fmla="*/ 623610 w 1792583"/>
                <a:gd name="connsiteY530" fmla="*/ 695294 h 2311974"/>
                <a:gd name="connsiteX531" fmla="*/ 628353 w 1792583"/>
                <a:gd name="connsiteY531" fmla="*/ 678277 h 2311974"/>
                <a:gd name="connsiteX532" fmla="*/ 635466 w 1792583"/>
                <a:gd name="connsiteY532" fmla="*/ 666121 h 2311974"/>
                <a:gd name="connsiteX533" fmla="*/ 647322 w 1792583"/>
                <a:gd name="connsiteY533" fmla="*/ 688001 h 2311974"/>
                <a:gd name="connsiteX534" fmla="*/ 654435 w 1792583"/>
                <a:gd name="connsiteY534" fmla="*/ 685570 h 2311974"/>
                <a:gd name="connsiteX535" fmla="*/ 668662 w 1792583"/>
                <a:gd name="connsiteY535" fmla="*/ 700156 h 2311974"/>
                <a:gd name="connsiteX536" fmla="*/ 668662 w 1792583"/>
                <a:gd name="connsiteY536" fmla="*/ 700156 h 2311974"/>
                <a:gd name="connsiteX537" fmla="*/ 654435 w 1792583"/>
                <a:gd name="connsiteY537" fmla="*/ 685570 h 2311974"/>
                <a:gd name="connsiteX538" fmla="*/ 647322 w 1792583"/>
                <a:gd name="connsiteY538" fmla="*/ 688001 h 2311974"/>
                <a:gd name="connsiteX539" fmla="*/ 635466 w 1792583"/>
                <a:gd name="connsiteY539" fmla="*/ 666121 h 2311974"/>
                <a:gd name="connsiteX540" fmla="*/ 635466 w 1792583"/>
                <a:gd name="connsiteY540" fmla="*/ 658827 h 2311974"/>
                <a:gd name="connsiteX541" fmla="*/ 656806 w 1792583"/>
                <a:gd name="connsiteY541" fmla="*/ 646672 h 2311974"/>
                <a:gd name="connsiteX542" fmla="*/ 649693 w 1792583"/>
                <a:gd name="connsiteY542" fmla="*/ 639379 h 2311974"/>
                <a:gd name="connsiteX543" fmla="*/ 680518 w 1792583"/>
                <a:gd name="connsiteY543" fmla="*/ 629654 h 2311974"/>
                <a:gd name="connsiteX544" fmla="*/ 675776 w 1792583"/>
                <a:gd name="connsiteY544" fmla="*/ 615068 h 2311974"/>
                <a:gd name="connsiteX545" fmla="*/ 642580 w 1792583"/>
                <a:gd name="connsiteY545" fmla="*/ 610205 h 2311974"/>
                <a:gd name="connsiteX546" fmla="*/ 640208 w 1792583"/>
                <a:gd name="connsiteY546" fmla="*/ 595619 h 2311974"/>
                <a:gd name="connsiteX547" fmla="*/ 649693 w 1792583"/>
                <a:gd name="connsiteY547" fmla="*/ 534841 h 2311974"/>
                <a:gd name="connsiteX548" fmla="*/ 640208 w 1792583"/>
                <a:gd name="connsiteY548" fmla="*/ 525117 h 2311974"/>
                <a:gd name="connsiteX549" fmla="*/ 640208 w 1792583"/>
                <a:gd name="connsiteY549" fmla="*/ 503237 h 2311974"/>
                <a:gd name="connsiteX550" fmla="*/ 623610 w 1792583"/>
                <a:gd name="connsiteY550" fmla="*/ 503237 h 2311974"/>
                <a:gd name="connsiteX551" fmla="*/ 628353 w 1792583"/>
                <a:gd name="connsiteY551" fmla="*/ 471633 h 2311974"/>
                <a:gd name="connsiteX552" fmla="*/ 621239 w 1792583"/>
                <a:gd name="connsiteY552" fmla="*/ 464340 h 2311974"/>
                <a:gd name="connsiteX553" fmla="*/ 623610 w 1792583"/>
                <a:gd name="connsiteY553" fmla="*/ 444891 h 2311974"/>
                <a:gd name="connsiteX554" fmla="*/ 642580 w 1792583"/>
                <a:gd name="connsiteY554" fmla="*/ 444891 h 2311974"/>
                <a:gd name="connsiteX555" fmla="*/ 661549 w 1792583"/>
                <a:gd name="connsiteY555" fmla="*/ 430304 h 2311974"/>
                <a:gd name="connsiteX556" fmla="*/ 663920 w 1792583"/>
                <a:gd name="connsiteY556" fmla="*/ 427873 h 2311974"/>
                <a:gd name="connsiteX557" fmla="*/ 642580 w 1792583"/>
                <a:gd name="connsiteY557" fmla="*/ 423011 h 2311974"/>
                <a:gd name="connsiteX558" fmla="*/ 649693 w 1792583"/>
                <a:gd name="connsiteY558" fmla="*/ 405993 h 2311974"/>
                <a:gd name="connsiteX559" fmla="*/ 675776 w 1792583"/>
                <a:gd name="connsiteY559" fmla="*/ 408424 h 2311974"/>
                <a:gd name="connsiteX560" fmla="*/ 671033 w 1792583"/>
                <a:gd name="connsiteY560" fmla="*/ 388975 h 2311974"/>
                <a:gd name="connsiteX561" fmla="*/ 671033 w 1792583"/>
                <a:gd name="connsiteY561" fmla="*/ 374389 h 2311974"/>
                <a:gd name="connsiteX562" fmla="*/ 687631 w 1792583"/>
                <a:gd name="connsiteY562" fmla="*/ 374389 h 2311974"/>
                <a:gd name="connsiteX563" fmla="*/ 690002 w 1792583"/>
                <a:gd name="connsiteY563" fmla="*/ 367096 h 2311974"/>
                <a:gd name="connsiteX564" fmla="*/ 697116 w 1792583"/>
                <a:gd name="connsiteY564" fmla="*/ 364665 h 2311974"/>
                <a:gd name="connsiteX565" fmla="*/ 694745 w 1792583"/>
                <a:gd name="connsiteY565" fmla="*/ 347647 h 2311974"/>
                <a:gd name="connsiteX566" fmla="*/ 723198 w 1792583"/>
                <a:gd name="connsiteY566" fmla="*/ 337922 h 2311974"/>
                <a:gd name="connsiteX567" fmla="*/ 711343 w 1792583"/>
                <a:gd name="connsiteY567" fmla="*/ 333060 h 2311974"/>
                <a:gd name="connsiteX568" fmla="*/ 708971 w 1792583"/>
                <a:gd name="connsiteY568" fmla="*/ 311180 h 2311974"/>
                <a:gd name="connsiteX569" fmla="*/ 701858 w 1792583"/>
                <a:gd name="connsiteY569" fmla="*/ 308749 h 2311974"/>
                <a:gd name="connsiteX570" fmla="*/ 708971 w 1792583"/>
                <a:gd name="connsiteY570" fmla="*/ 299025 h 2311974"/>
                <a:gd name="connsiteX571" fmla="*/ 708971 w 1792583"/>
                <a:gd name="connsiteY571" fmla="*/ 296594 h 2311974"/>
                <a:gd name="connsiteX572" fmla="*/ 697116 w 1792583"/>
                <a:gd name="connsiteY572" fmla="*/ 291732 h 2311974"/>
                <a:gd name="connsiteX573" fmla="*/ 687631 w 1792583"/>
                <a:gd name="connsiteY573" fmla="*/ 299025 h 2311974"/>
                <a:gd name="connsiteX574" fmla="*/ 675776 w 1792583"/>
                <a:gd name="connsiteY574" fmla="*/ 282007 h 2311974"/>
                <a:gd name="connsiteX575" fmla="*/ 690002 w 1792583"/>
                <a:gd name="connsiteY575" fmla="*/ 255265 h 2311974"/>
                <a:gd name="connsiteX576" fmla="*/ 697116 w 1792583"/>
                <a:gd name="connsiteY576" fmla="*/ 267421 h 2311974"/>
                <a:gd name="connsiteX577" fmla="*/ 716085 w 1792583"/>
                <a:gd name="connsiteY577" fmla="*/ 240679 h 2311974"/>
                <a:gd name="connsiteX578" fmla="*/ 725569 w 1792583"/>
                <a:gd name="connsiteY578" fmla="*/ 240679 h 2311974"/>
                <a:gd name="connsiteX579" fmla="*/ 725569 w 1792583"/>
                <a:gd name="connsiteY579" fmla="*/ 233385 h 2311974"/>
                <a:gd name="connsiteX580" fmla="*/ 704229 w 1792583"/>
                <a:gd name="connsiteY580" fmla="*/ 218799 h 2311974"/>
                <a:gd name="connsiteX581" fmla="*/ 711343 w 1792583"/>
                <a:gd name="connsiteY581" fmla="*/ 199350 h 2311974"/>
                <a:gd name="connsiteX582" fmla="*/ 737425 w 1792583"/>
                <a:gd name="connsiteY582" fmla="*/ 199350 h 2311974"/>
                <a:gd name="connsiteX583" fmla="*/ 744539 w 1792583"/>
                <a:gd name="connsiteY583" fmla="*/ 192057 h 2311974"/>
                <a:gd name="connsiteX584" fmla="*/ 716085 w 1792583"/>
                <a:gd name="connsiteY584" fmla="*/ 150728 h 2311974"/>
                <a:gd name="connsiteX585" fmla="*/ 725569 w 1792583"/>
                <a:gd name="connsiteY585" fmla="*/ 131279 h 2311974"/>
                <a:gd name="connsiteX586" fmla="*/ 758765 w 1792583"/>
                <a:gd name="connsiteY586" fmla="*/ 116693 h 2311974"/>
                <a:gd name="connsiteX587" fmla="*/ 763508 w 1792583"/>
                <a:gd name="connsiteY587" fmla="*/ 131279 h 2311974"/>
                <a:gd name="connsiteX588" fmla="*/ 784848 w 1792583"/>
                <a:gd name="connsiteY588" fmla="*/ 116693 h 2311974"/>
                <a:gd name="connsiteX589" fmla="*/ 780106 w 1792583"/>
                <a:gd name="connsiteY589" fmla="*/ 109399 h 2311974"/>
                <a:gd name="connsiteX590" fmla="*/ 796704 w 1792583"/>
                <a:gd name="connsiteY590" fmla="*/ 102106 h 2311974"/>
                <a:gd name="connsiteX591" fmla="*/ 796704 w 1792583"/>
                <a:gd name="connsiteY591" fmla="*/ 94813 h 2311974"/>
                <a:gd name="connsiteX592" fmla="*/ 806188 w 1792583"/>
                <a:gd name="connsiteY592" fmla="*/ 87519 h 2311974"/>
                <a:gd name="connsiteX593" fmla="*/ 791961 w 1792583"/>
                <a:gd name="connsiteY593" fmla="*/ 53484 h 2311974"/>
                <a:gd name="connsiteX594" fmla="*/ 789590 w 1792583"/>
                <a:gd name="connsiteY594" fmla="*/ 7293 h 2311974"/>
                <a:gd name="connsiteX595" fmla="*/ 832271 w 1792583"/>
                <a:gd name="connsiteY595" fmla="*/ 17018 h 2311974"/>
                <a:gd name="connsiteX596" fmla="*/ 853611 w 1792583"/>
                <a:gd name="connsiteY596" fmla="*/ 0 h 2311974"/>
                <a:gd name="connsiteX0" fmla="*/ 1228251 w 1792583"/>
                <a:gd name="connsiteY0" fmla="*/ 1645853 h 2311974"/>
                <a:gd name="connsiteX1" fmla="*/ 1221138 w 1792583"/>
                <a:gd name="connsiteY1" fmla="*/ 1650715 h 2311974"/>
                <a:gd name="connsiteX2" fmla="*/ 1221137 w 1792583"/>
                <a:gd name="connsiteY2" fmla="*/ 1650715 h 2311974"/>
                <a:gd name="connsiteX3" fmla="*/ 1221138 w 1792583"/>
                <a:gd name="connsiteY3" fmla="*/ 1650716 h 2311974"/>
                <a:gd name="connsiteX4" fmla="*/ 1228251 w 1792583"/>
                <a:gd name="connsiteY4" fmla="*/ 1645854 h 2311974"/>
                <a:gd name="connsiteX5" fmla="*/ 1238814 w 1792583"/>
                <a:gd name="connsiteY5" fmla="*/ 1656683 h 2311974"/>
                <a:gd name="connsiteX6" fmla="*/ 1240107 w 1792583"/>
                <a:gd name="connsiteY6" fmla="*/ 1653147 h 2311974"/>
                <a:gd name="connsiteX7" fmla="*/ 1228251 w 1792583"/>
                <a:gd name="connsiteY7" fmla="*/ 1645853 h 2311974"/>
                <a:gd name="connsiteX8" fmla="*/ 1100210 w 1792583"/>
                <a:gd name="connsiteY8" fmla="*/ 1575352 h 2311974"/>
                <a:gd name="connsiteX9" fmla="*/ 1100210 w 1792583"/>
                <a:gd name="connsiteY9" fmla="*/ 1575352 h 2311974"/>
                <a:gd name="connsiteX10" fmla="*/ 1112065 w 1792583"/>
                <a:gd name="connsiteY10" fmla="*/ 1597232 h 2311974"/>
                <a:gd name="connsiteX11" fmla="*/ 1112365 w 1792583"/>
                <a:gd name="connsiteY11" fmla="*/ 1597253 h 2311974"/>
                <a:gd name="connsiteX12" fmla="*/ 1112065 w 1792583"/>
                <a:gd name="connsiteY12" fmla="*/ 1597231 h 2311974"/>
                <a:gd name="connsiteX13" fmla="*/ 1100210 w 1792583"/>
                <a:gd name="connsiteY13" fmla="*/ 1575352 h 2311974"/>
                <a:gd name="connsiteX14" fmla="*/ 1097839 w 1792583"/>
                <a:gd name="connsiteY14" fmla="*/ 1546178 h 2311974"/>
                <a:gd name="connsiteX15" fmla="*/ 1097839 w 1792583"/>
                <a:gd name="connsiteY15" fmla="*/ 1546179 h 2311974"/>
                <a:gd name="connsiteX16" fmla="*/ 1109694 w 1792583"/>
                <a:gd name="connsiteY16" fmla="*/ 1548610 h 2311974"/>
                <a:gd name="connsiteX17" fmla="*/ 1109694 w 1792583"/>
                <a:gd name="connsiteY17" fmla="*/ 1548609 h 2311974"/>
                <a:gd name="connsiteX18" fmla="*/ 1097839 w 1792583"/>
                <a:gd name="connsiteY18" fmla="*/ 1546178 h 2311974"/>
                <a:gd name="connsiteX19" fmla="*/ 1104933 w 1792583"/>
                <a:gd name="connsiteY19" fmla="*/ 1521861 h 2311974"/>
                <a:gd name="connsiteX20" fmla="*/ 1104952 w 1792583"/>
                <a:gd name="connsiteY20" fmla="*/ 1521868 h 2311974"/>
                <a:gd name="connsiteX21" fmla="*/ 1104952 w 1792583"/>
                <a:gd name="connsiteY21" fmla="*/ 1521867 h 2311974"/>
                <a:gd name="connsiteX22" fmla="*/ 1104933 w 1792583"/>
                <a:gd name="connsiteY22" fmla="*/ 1521861 h 2311974"/>
                <a:gd name="connsiteX23" fmla="*/ 995879 w 1792583"/>
                <a:gd name="connsiteY23" fmla="*/ 1473245 h 2311974"/>
                <a:gd name="connsiteX24" fmla="*/ 995879 w 1792583"/>
                <a:gd name="connsiteY24" fmla="*/ 1473246 h 2311974"/>
                <a:gd name="connsiteX25" fmla="*/ 1000622 w 1792583"/>
                <a:gd name="connsiteY25" fmla="*/ 1480539 h 2311974"/>
                <a:gd name="connsiteX26" fmla="*/ 1014849 w 1792583"/>
                <a:gd name="connsiteY26" fmla="*/ 1490263 h 2311974"/>
                <a:gd name="connsiteX27" fmla="*/ 1000622 w 1792583"/>
                <a:gd name="connsiteY27" fmla="*/ 1480539 h 2311974"/>
                <a:gd name="connsiteX28" fmla="*/ 995879 w 1792583"/>
                <a:gd name="connsiteY28" fmla="*/ 1473245 h 2311974"/>
                <a:gd name="connsiteX29" fmla="*/ 991137 w 1792583"/>
                <a:gd name="connsiteY29" fmla="*/ 1436779 h 2311974"/>
                <a:gd name="connsiteX30" fmla="*/ 991137 w 1792583"/>
                <a:gd name="connsiteY30" fmla="*/ 1436779 h 2311974"/>
                <a:gd name="connsiteX31" fmla="*/ 1002993 w 1792583"/>
                <a:gd name="connsiteY31" fmla="*/ 1456228 h 2311974"/>
                <a:gd name="connsiteX32" fmla="*/ 1002993 w 1792583"/>
                <a:gd name="connsiteY32" fmla="*/ 1456228 h 2311974"/>
                <a:gd name="connsiteX33" fmla="*/ 991137 w 1792583"/>
                <a:gd name="connsiteY33" fmla="*/ 1436779 h 2311974"/>
                <a:gd name="connsiteX34" fmla="*/ 908147 w 1792583"/>
                <a:gd name="connsiteY34" fmla="*/ 1395450 h 2311974"/>
                <a:gd name="connsiteX35" fmla="*/ 908147 w 1792583"/>
                <a:gd name="connsiteY35" fmla="*/ 1395450 h 2311974"/>
                <a:gd name="connsiteX36" fmla="*/ 929488 w 1792583"/>
                <a:gd name="connsiteY36" fmla="*/ 1407606 h 2311974"/>
                <a:gd name="connsiteX37" fmla="*/ 974539 w 1792583"/>
                <a:gd name="connsiteY37" fmla="*/ 1400313 h 2311974"/>
                <a:gd name="connsiteX38" fmla="*/ 991137 w 1792583"/>
                <a:gd name="connsiteY38" fmla="*/ 1417330 h 2311974"/>
                <a:gd name="connsiteX39" fmla="*/ 991137 w 1792583"/>
                <a:gd name="connsiteY39" fmla="*/ 1417330 h 2311974"/>
                <a:gd name="connsiteX40" fmla="*/ 974539 w 1792583"/>
                <a:gd name="connsiteY40" fmla="*/ 1400312 h 2311974"/>
                <a:gd name="connsiteX41" fmla="*/ 929488 w 1792583"/>
                <a:gd name="connsiteY41" fmla="*/ 1407606 h 2311974"/>
                <a:gd name="connsiteX42" fmla="*/ 908147 w 1792583"/>
                <a:gd name="connsiteY42" fmla="*/ 1395450 h 2311974"/>
                <a:gd name="connsiteX43" fmla="*/ 912890 w 1792583"/>
                <a:gd name="connsiteY43" fmla="*/ 1354122 h 2311974"/>
                <a:gd name="connsiteX44" fmla="*/ 915261 w 1792583"/>
                <a:gd name="connsiteY44" fmla="*/ 1368708 h 2311974"/>
                <a:gd name="connsiteX45" fmla="*/ 915261 w 1792583"/>
                <a:gd name="connsiteY45" fmla="*/ 1368708 h 2311974"/>
                <a:gd name="connsiteX46" fmla="*/ 912890 w 1792583"/>
                <a:gd name="connsiteY46" fmla="*/ 1354122 h 2311974"/>
                <a:gd name="connsiteX47" fmla="*/ 912890 w 1792583"/>
                <a:gd name="connsiteY47" fmla="*/ 1271464 h 2311974"/>
                <a:gd name="connsiteX48" fmla="*/ 886807 w 1792583"/>
                <a:gd name="connsiteY48" fmla="*/ 1283620 h 2311974"/>
                <a:gd name="connsiteX49" fmla="*/ 882065 w 1792583"/>
                <a:gd name="connsiteY49" fmla="*/ 1276326 h 2311974"/>
                <a:gd name="connsiteX50" fmla="*/ 867838 w 1792583"/>
                <a:gd name="connsiteY50" fmla="*/ 1278758 h 2311974"/>
                <a:gd name="connsiteX51" fmla="*/ 867838 w 1792583"/>
                <a:gd name="connsiteY51" fmla="*/ 1278758 h 2311974"/>
                <a:gd name="connsiteX52" fmla="*/ 882065 w 1792583"/>
                <a:gd name="connsiteY52" fmla="*/ 1276327 h 2311974"/>
                <a:gd name="connsiteX53" fmla="*/ 886807 w 1792583"/>
                <a:gd name="connsiteY53" fmla="*/ 1283620 h 2311974"/>
                <a:gd name="connsiteX54" fmla="*/ 912890 w 1792583"/>
                <a:gd name="connsiteY54" fmla="*/ 1271464 h 2311974"/>
                <a:gd name="connsiteX55" fmla="*/ 920003 w 1792583"/>
                <a:gd name="connsiteY55" fmla="*/ 1324949 h 2311974"/>
                <a:gd name="connsiteX56" fmla="*/ 929488 w 1792583"/>
                <a:gd name="connsiteY56" fmla="*/ 1324949 h 2311974"/>
                <a:gd name="connsiteX57" fmla="*/ 941343 w 1792583"/>
                <a:gd name="connsiteY57" fmla="*/ 1334673 h 2311974"/>
                <a:gd name="connsiteX58" fmla="*/ 941343 w 1792583"/>
                <a:gd name="connsiteY58" fmla="*/ 1334673 h 2311974"/>
                <a:gd name="connsiteX59" fmla="*/ 929488 w 1792583"/>
                <a:gd name="connsiteY59" fmla="*/ 1324948 h 2311974"/>
                <a:gd name="connsiteX60" fmla="*/ 920003 w 1792583"/>
                <a:gd name="connsiteY60" fmla="*/ 1324948 h 2311974"/>
                <a:gd name="connsiteX61" fmla="*/ 912890 w 1792583"/>
                <a:gd name="connsiteY61" fmla="*/ 1271464 h 2311974"/>
                <a:gd name="connsiteX62" fmla="*/ 853611 w 1792583"/>
                <a:gd name="connsiteY62" fmla="*/ 1264171 h 2311974"/>
                <a:gd name="connsiteX63" fmla="*/ 853611 w 1792583"/>
                <a:gd name="connsiteY63" fmla="*/ 1264171 h 2311974"/>
                <a:gd name="connsiteX64" fmla="*/ 858449 w 1792583"/>
                <a:gd name="connsiteY64" fmla="*/ 1269131 h 2311974"/>
                <a:gd name="connsiteX65" fmla="*/ 853611 w 1792583"/>
                <a:gd name="connsiteY65" fmla="*/ 1264171 h 2311974"/>
                <a:gd name="connsiteX66" fmla="*/ 844127 w 1792583"/>
                <a:gd name="connsiteY66" fmla="*/ 1249585 h 2311974"/>
                <a:gd name="connsiteX67" fmla="*/ 858353 w 1792583"/>
                <a:gd name="connsiteY67" fmla="*/ 1256878 h 2311974"/>
                <a:gd name="connsiteX68" fmla="*/ 858353 w 1792583"/>
                <a:gd name="connsiteY68" fmla="*/ 1256878 h 2311974"/>
                <a:gd name="connsiteX69" fmla="*/ 844128 w 1792583"/>
                <a:gd name="connsiteY69" fmla="*/ 1249585 h 2311974"/>
                <a:gd name="connsiteX70" fmla="*/ 844127 w 1792583"/>
                <a:gd name="connsiteY70" fmla="*/ 1249585 h 2311974"/>
                <a:gd name="connsiteX71" fmla="*/ 846498 w 1792583"/>
                <a:gd name="connsiteY71" fmla="*/ 1234998 h 2311974"/>
                <a:gd name="connsiteX72" fmla="*/ 846498 w 1792583"/>
                <a:gd name="connsiteY72" fmla="*/ 1234998 h 2311974"/>
                <a:gd name="connsiteX73" fmla="*/ 851240 w 1792583"/>
                <a:gd name="connsiteY73" fmla="*/ 1249584 h 2311974"/>
                <a:gd name="connsiteX74" fmla="*/ 851240 w 1792583"/>
                <a:gd name="connsiteY74" fmla="*/ 1249584 h 2311974"/>
                <a:gd name="connsiteX75" fmla="*/ 846498 w 1792583"/>
                <a:gd name="connsiteY75" fmla="*/ 1234998 h 2311974"/>
                <a:gd name="connsiteX76" fmla="*/ 827529 w 1792583"/>
                <a:gd name="connsiteY76" fmla="*/ 1103719 h 2311974"/>
                <a:gd name="connsiteX77" fmla="*/ 834642 w 1792583"/>
                <a:gd name="connsiteY77" fmla="*/ 1198532 h 2311974"/>
                <a:gd name="connsiteX78" fmla="*/ 858353 w 1792583"/>
                <a:gd name="connsiteY78" fmla="*/ 1222842 h 2311974"/>
                <a:gd name="connsiteX79" fmla="*/ 858353 w 1792583"/>
                <a:gd name="connsiteY79" fmla="*/ 1222842 h 2311974"/>
                <a:gd name="connsiteX80" fmla="*/ 834642 w 1792583"/>
                <a:gd name="connsiteY80" fmla="*/ 1198531 h 2311974"/>
                <a:gd name="connsiteX81" fmla="*/ 827529 w 1792583"/>
                <a:gd name="connsiteY81" fmla="*/ 1103719 h 2311974"/>
                <a:gd name="connsiteX82" fmla="*/ 851240 w 1792583"/>
                <a:gd name="connsiteY82" fmla="*/ 1067252 h 2311974"/>
                <a:gd name="connsiteX83" fmla="*/ 853611 w 1792583"/>
                <a:gd name="connsiteY83" fmla="*/ 1074546 h 2311974"/>
                <a:gd name="connsiteX84" fmla="*/ 853611 w 1792583"/>
                <a:gd name="connsiteY84" fmla="*/ 1074545 h 2311974"/>
                <a:gd name="connsiteX85" fmla="*/ 851240 w 1792583"/>
                <a:gd name="connsiteY85" fmla="*/ 1067252 h 2311974"/>
                <a:gd name="connsiteX86" fmla="*/ 839384 w 1792583"/>
                <a:gd name="connsiteY86" fmla="*/ 1052665 h 2311974"/>
                <a:gd name="connsiteX87" fmla="*/ 827529 w 1792583"/>
                <a:gd name="connsiteY87" fmla="*/ 1040510 h 2311974"/>
                <a:gd name="connsiteX88" fmla="*/ 839384 w 1792583"/>
                <a:gd name="connsiteY88" fmla="*/ 1052666 h 2311974"/>
                <a:gd name="connsiteX89" fmla="*/ 858353 w 1792583"/>
                <a:gd name="connsiteY89" fmla="*/ 1052666 h 2311974"/>
                <a:gd name="connsiteX90" fmla="*/ 860725 w 1792583"/>
                <a:gd name="connsiteY90" fmla="*/ 1062390 h 2311974"/>
                <a:gd name="connsiteX91" fmla="*/ 860725 w 1792583"/>
                <a:gd name="connsiteY91" fmla="*/ 1062390 h 2311974"/>
                <a:gd name="connsiteX92" fmla="*/ 858353 w 1792583"/>
                <a:gd name="connsiteY92" fmla="*/ 1052665 h 2311974"/>
                <a:gd name="connsiteX93" fmla="*/ 839384 w 1792583"/>
                <a:gd name="connsiteY93" fmla="*/ 1052665 h 2311974"/>
                <a:gd name="connsiteX94" fmla="*/ 834642 w 1792583"/>
                <a:gd name="connsiteY94" fmla="*/ 999182 h 2311974"/>
                <a:gd name="connsiteX95" fmla="*/ 834642 w 1792583"/>
                <a:gd name="connsiteY95" fmla="*/ 999182 h 2311974"/>
                <a:gd name="connsiteX96" fmla="*/ 839384 w 1792583"/>
                <a:gd name="connsiteY96" fmla="*/ 1021061 h 2311974"/>
                <a:gd name="connsiteX97" fmla="*/ 839384 w 1792583"/>
                <a:gd name="connsiteY97" fmla="*/ 1021061 h 2311974"/>
                <a:gd name="connsiteX98" fmla="*/ 834642 w 1792583"/>
                <a:gd name="connsiteY98" fmla="*/ 999182 h 2311974"/>
                <a:gd name="connsiteX99" fmla="*/ 825157 w 1792583"/>
                <a:gd name="connsiteY99" fmla="*/ 970008 h 2311974"/>
                <a:gd name="connsiteX100" fmla="*/ 810931 w 1792583"/>
                <a:gd name="connsiteY100" fmla="*/ 972439 h 2311974"/>
                <a:gd name="connsiteX101" fmla="*/ 810931 w 1792583"/>
                <a:gd name="connsiteY101" fmla="*/ 972439 h 2311974"/>
                <a:gd name="connsiteX102" fmla="*/ 825157 w 1792583"/>
                <a:gd name="connsiteY102" fmla="*/ 970008 h 2311974"/>
                <a:gd name="connsiteX103" fmla="*/ 834642 w 1792583"/>
                <a:gd name="connsiteY103" fmla="*/ 984595 h 2311974"/>
                <a:gd name="connsiteX104" fmla="*/ 853611 w 1792583"/>
                <a:gd name="connsiteY104" fmla="*/ 979733 h 2311974"/>
                <a:gd name="connsiteX105" fmla="*/ 834642 w 1792583"/>
                <a:gd name="connsiteY105" fmla="*/ 984595 h 2311974"/>
                <a:gd name="connsiteX106" fmla="*/ 825157 w 1792583"/>
                <a:gd name="connsiteY106" fmla="*/ 970008 h 2311974"/>
                <a:gd name="connsiteX107" fmla="*/ 810931 w 1792583"/>
                <a:gd name="connsiteY107" fmla="*/ 901937 h 2311974"/>
                <a:gd name="connsiteX108" fmla="*/ 800729 w 1792583"/>
                <a:gd name="connsiteY108" fmla="*/ 906121 h 2311974"/>
                <a:gd name="connsiteX109" fmla="*/ 803817 w 1792583"/>
                <a:gd name="connsiteY109" fmla="*/ 906800 h 2311974"/>
                <a:gd name="connsiteX110" fmla="*/ 810931 w 1792583"/>
                <a:gd name="connsiteY110" fmla="*/ 901938 h 2311974"/>
                <a:gd name="connsiteX111" fmla="*/ 810931 w 1792583"/>
                <a:gd name="connsiteY111" fmla="*/ 901937 h 2311974"/>
                <a:gd name="connsiteX112" fmla="*/ 718456 w 1792583"/>
                <a:gd name="connsiteY112" fmla="*/ 899506 h 2311974"/>
                <a:gd name="connsiteX113" fmla="*/ 718456 w 1792583"/>
                <a:gd name="connsiteY113" fmla="*/ 899507 h 2311974"/>
                <a:gd name="connsiteX114" fmla="*/ 742168 w 1792583"/>
                <a:gd name="connsiteY114" fmla="*/ 899507 h 2311974"/>
                <a:gd name="connsiteX115" fmla="*/ 756394 w 1792583"/>
                <a:gd name="connsiteY115" fmla="*/ 906800 h 2311974"/>
                <a:gd name="connsiteX116" fmla="*/ 765879 w 1792583"/>
                <a:gd name="connsiteY116" fmla="*/ 906800 h 2311974"/>
                <a:gd name="connsiteX117" fmla="*/ 770621 w 1792583"/>
                <a:gd name="connsiteY117" fmla="*/ 899507 h 2311974"/>
                <a:gd name="connsiteX118" fmla="*/ 770634 w 1792583"/>
                <a:gd name="connsiteY118" fmla="*/ 899510 h 2311974"/>
                <a:gd name="connsiteX119" fmla="*/ 770621 w 1792583"/>
                <a:gd name="connsiteY119" fmla="*/ 899506 h 2311974"/>
                <a:gd name="connsiteX120" fmla="*/ 765879 w 1792583"/>
                <a:gd name="connsiteY120" fmla="*/ 906800 h 2311974"/>
                <a:gd name="connsiteX121" fmla="*/ 756394 w 1792583"/>
                <a:gd name="connsiteY121" fmla="*/ 906800 h 2311974"/>
                <a:gd name="connsiteX122" fmla="*/ 742167 w 1792583"/>
                <a:gd name="connsiteY122" fmla="*/ 899506 h 2311974"/>
                <a:gd name="connsiteX123" fmla="*/ 718456 w 1792583"/>
                <a:gd name="connsiteY123" fmla="*/ 899506 h 2311974"/>
                <a:gd name="connsiteX124" fmla="*/ 701858 w 1792583"/>
                <a:gd name="connsiteY124" fmla="*/ 889782 h 2311974"/>
                <a:gd name="connsiteX125" fmla="*/ 701858 w 1792583"/>
                <a:gd name="connsiteY125" fmla="*/ 889782 h 2311974"/>
                <a:gd name="connsiteX126" fmla="*/ 718456 w 1792583"/>
                <a:gd name="connsiteY126" fmla="*/ 889782 h 2311974"/>
                <a:gd name="connsiteX127" fmla="*/ 718456 w 1792583"/>
                <a:gd name="connsiteY127" fmla="*/ 889782 h 2311974"/>
                <a:gd name="connsiteX128" fmla="*/ 701858 w 1792583"/>
                <a:gd name="connsiteY128" fmla="*/ 889782 h 2311974"/>
                <a:gd name="connsiteX129" fmla="*/ 716085 w 1792583"/>
                <a:gd name="connsiteY129" fmla="*/ 867902 h 2311974"/>
                <a:gd name="connsiteX130" fmla="*/ 716085 w 1792583"/>
                <a:gd name="connsiteY130" fmla="*/ 867902 h 2311974"/>
                <a:gd name="connsiteX131" fmla="*/ 723278 w 1792583"/>
                <a:gd name="connsiteY131" fmla="*/ 873433 h 2311974"/>
                <a:gd name="connsiteX132" fmla="*/ 716085 w 1792583"/>
                <a:gd name="connsiteY132" fmla="*/ 867902 h 2311974"/>
                <a:gd name="connsiteX133" fmla="*/ 744141 w 1792583"/>
                <a:gd name="connsiteY133" fmla="*/ 842776 h 2311974"/>
                <a:gd name="connsiteX134" fmla="*/ 749281 w 1792583"/>
                <a:gd name="connsiteY134" fmla="*/ 853315 h 2311974"/>
                <a:gd name="connsiteX135" fmla="*/ 749281 w 1792583"/>
                <a:gd name="connsiteY135" fmla="*/ 853315 h 2311974"/>
                <a:gd name="connsiteX136" fmla="*/ 744141 w 1792583"/>
                <a:gd name="connsiteY136" fmla="*/ 842776 h 2311974"/>
                <a:gd name="connsiteX137" fmla="*/ 647322 w 1792583"/>
                <a:gd name="connsiteY137" fmla="*/ 726899 h 2311974"/>
                <a:gd name="connsiteX138" fmla="*/ 647322 w 1792583"/>
                <a:gd name="connsiteY138" fmla="*/ 726899 h 2311974"/>
                <a:gd name="connsiteX139" fmla="*/ 654435 w 1792583"/>
                <a:gd name="connsiteY139" fmla="*/ 734192 h 2311974"/>
                <a:gd name="connsiteX140" fmla="*/ 690002 w 1792583"/>
                <a:gd name="connsiteY140" fmla="*/ 748778 h 2311974"/>
                <a:gd name="connsiteX141" fmla="*/ 718456 w 1792583"/>
                <a:gd name="connsiteY141" fmla="*/ 753641 h 2311974"/>
                <a:gd name="connsiteX142" fmla="*/ 723198 w 1792583"/>
                <a:gd name="connsiteY142" fmla="*/ 734192 h 2311974"/>
                <a:gd name="connsiteX143" fmla="*/ 737425 w 1792583"/>
                <a:gd name="connsiteY143" fmla="*/ 736623 h 2311974"/>
                <a:gd name="connsiteX144" fmla="*/ 737425 w 1792583"/>
                <a:gd name="connsiteY144" fmla="*/ 736623 h 2311974"/>
                <a:gd name="connsiteX145" fmla="*/ 723198 w 1792583"/>
                <a:gd name="connsiteY145" fmla="*/ 734192 h 2311974"/>
                <a:gd name="connsiteX146" fmla="*/ 718456 w 1792583"/>
                <a:gd name="connsiteY146" fmla="*/ 753640 h 2311974"/>
                <a:gd name="connsiteX147" fmla="*/ 690002 w 1792583"/>
                <a:gd name="connsiteY147" fmla="*/ 748778 h 2311974"/>
                <a:gd name="connsiteX148" fmla="*/ 654435 w 1792583"/>
                <a:gd name="connsiteY148" fmla="*/ 734192 h 2311974"/>
                <a:gd name="connsiteX149" fmla="*/ 647322 w 1792583"/>
                <a:gd name="connsiteY149" fmla="*/ 726899 h 2311974"/>
                <a:gd name="connsiteX150" fmla="*/ 647322 w 1792583"/>
                <a:gd name="connsiteY150" fmla="*/ 714743 h 2311974"/>
                <a:gd name="connsiteX151" fmla="*/ 647322 w 1792583"/>
                <a:gd name="connsiteY151" fmla="*/ 714743 h 2311974"/>
                <a:gd name="connsiteX152" fmla="*/ 654435 w 1792583"/>
                <a:gd name="connsiteY152" fmla="*/ 722036 h 2311974"/>
                <a:gd name="connsiteX153" fmla="*/ 654435 w 1792583"/>
                <a:gd name="connsiteY153" fmla="*/ 722036 h 2311974"/>
                <a:gd name="connsiteX154" fmla="*/ 647322 w 1792583"/>
                <a:gd name="connsiteY154" fmla="*/ 714743 h 2311974"/>
                <a:gd name="connsiteX155" fmla="*/ 853611 w 1792583"/>
                <a:gd name="connsiteY155" fmla="*/ 0 h 2311974"/>
                <a:gd name="connsiteX156" fmla="*/ 860725 w 1792583"/>
                <a:gd name="connsiteY156" fmla="*/ 4862 h 2311974"/>
                <a:gd name="connsiteX157" fmla="*/ 865467 w 1792583"/>
                <a:gd name="connsiteY157" fmla="*/ 17018 h 2311974"/>
                <a:gd name="connsiteX158" fmla="*/ 874951 w 1792583"/>
                <a:gd name="connsiteY158" fmla="*/ 53484 h 2311974"/>
                <a:gd name="connsiteX159" fmla="*/ 872580 w 1792583"/>
                <a:gd name="connsiteY159" fmla="*/ 68071 h 2311974"/>
                <a:gd name="connsiteX160" fmla="*/ 905776 w 1792583"/>
                <a:gd name="connsiteY160" fmla="*/ 82657 h 2311974"/>
                <a:gd name="connsiteX161" fmla="*/ 912890 w 1792583"/>
                <a:gd name="connsiteY161" fmla="*/ 72933 h 2311974"/>
                <a:gd name="connsiteX162" fmla="*/ 929488 w 1792583"/>
                <a:gd name="connsiteY162" fmla="*/ 75364 h 2311974"/>
                <a:gd name="connsiteX163" fmla="*/ 929488 w 1792583"/>
                <a:gd name="connsiteY163" fmla="*/ 82657 h 2311974"/>
                <a:gd name="connsiteX164" fmla="*/ 936601 w 1792583"/>
                <a:gd name="connsiteY164" fmla="*/ 82657 h 2311974"/>
                <a:gd name="connsiteX165" fmla="*/ 941343 w 1792583"/>
                <a:gd name="connsiteY165" fmla="*/ 97244 h 2311974"/>
                <a:gd name="connsiteX166" fmla="*/ 960312 w 1792583"/>
                <a:gd name="connsiteY166" fmla="*/ 104537 h 2311974"/>
                <a:gd name="connsiteX167" fmla="*/ 988766 w 1792583"/>
                <a:gd name="connsiteY167" fmla="*/ 89950 h 2311974"/>
                <a:gd name="connsiteX168" fmla="*/ 1002993 w 1792583"/>
                <a:gd name="connsiteY168" fmla="*/ 94813 h 2311974"/>
                <a:gd name="connsiteX169" fmla="*/ 1017220 w 1792583"/>
                <a:gd name="connsiteY169" fmla="*/ 104537 h 2311974"/>
                <a:gd name="connsiteX170" fmla="*/ 1036189 w 1792583"/>
                <a:gd name="connsiteY170" fmla="*/ 94813 h 2311974"/>
                <a:gd name="connsiteX171" fmla="*/ 1036189 w 1792583"/>
                <a:gd name="connsiteY171" fmla="*/ 72933 h 2311974"/>
                <a:gd name="connsiteX172" fmla="*/ 1038560 w 1792583"/>
                <a:gd name="connsiteY172" fmla="*/ 72933 h 2311974"/>
                <a:gd name="connsiteX173" fmla="*/ 1050416 w 1792583"/>
                <a:gd name="connsiteY173" fmla="*/ 87519 h 2311974"/>
                <a:gd name="connsiteX174" fmla="*/ 1038560 w 1792583"/>
                <a:gd name="connsiteY174" fmla="*/ 102106 h 2311974"/>
                <a:gd name="connsiteX175" fmla="*/ 1043302 w 1792583"/>
                <a:gd name="connsiteY175" fmla="*/ 123986 h 2311974"/>
                <a:gd name="connsiteX176" fmla="*/ 1057529 w 1792583"/>
                <a:gd name="connsiteY176" fmla="*/ 128848 h 2311974"/>
                <a:gd name="connsiteX177" fmla="*/ 1069385 w 1792583"/>
                <a:gd name="connsiteY177" fmla="*/ 150728 h 2311974"/>
                <a:gd name="connsiteX178" fmla="*/ 1078869 w 1792583"/>
                <a:gd name="connsiteY178" fmla="*/ 153159 h 2311974"/>
                <a:gd name="connsiteX179" fmla="*/ 1085983 w 1792583"/>
                <a:gd name="connsiteY179" fmla="*/ 165315 h 2311974"/>
                <a:gd name="connsiteX180" fmla="*/ 1104952 w 1792583"/>
                <a:gd name="connsiteY180" fmla="*/ 165315 h 2311974"/>
                <a:gd name="connsiteX181" fmla="*/ 1119179 w 1792583"/>
                <a:gd name="connsiteY181" fmla="*/ 177470 h 2311974"/>
                <a:gd name="connsiteX182" fmla="*/ 1145261 w 1792583"/>
                <a:gd name="connsiteY182" fmla="*/ 172608 h 2311974"/>
                <a:gd name="connsiteX183" fmla="*/ 1152375 w 1792583"/>
                <a:gd name="connsiteY183" fmla="*/ 184763 h 2311974"/>
                <a:gd name="connsiteX184" fmla="*/ 1145261 w 1792583"/>
                <a:gd name="connsiteY184" fmla="*/ 192057 h 2311974"/>
                <a:gd name="connsiteX185" fmla="*/ 1152375 w 1792583"/>
                <a:gd name="connsiteY185" fmla="*/ 201781 h 2311974"/>
                <a:gd name="connsiteX186" fmla="*/ 1147632 w 1792583"/>
                <a:gd name="connsiteY186" fmla="*/ 206643 h 2311974"/>
                <a:gd name="connsiteX187" fmla="*/ 1159488 w 1792583"/>
                <a:gd name="connsiteY187" fmla="*/ 233385 h 2311974"/>
                <a:gd name="connsiteX188" fmla="*/ 1166602 w 1792583"/>
                <a:gd name="connsiteY188" fmla="*/ 233385 h 2311974"/>
                <a:gd name="connsiteX189" fmla="*/ 1202169 w 1792583"/>
                <a:gd name="connsiteY189" fmla="*/ 211505 h 2311974"/>
                <a:gd name="connsiteX190" fmla="*/ 1225880 w 1792583"/>
                <a:gd name="connsiteY190" fmla="*/ 213936 h 2311974"/>
                <a:gd name="connsiteX191" fmla="*/ 1247220 w 1792583"/>
                <a:gd name="connsiteY191" fmla="*/ 199350 h 2311974"/>
                <a:gd name="connsiteX192" fmla="*/ 1256705 w 1792583"/>
                <a:gd name="connsiteY192" fmla="*/ 177470 h 2311974"/>
                <a:gd name="connsiteX193" fmla="*/ 1282788 w 1792583"/>
                <a:gd name="connsiteY193" fmla="*/ 158021 h 2311974"/>
                <a:gd name="connsiteX194" fmla="*/ 1304128 w 1792583"/>
                <a:gd name="connsiteY194" fmla="*/ 194488 h 2311974"/>
                <a:gd name="connsiteX195" fmla="*/ 1304128 w 1792583"/>
                <a:gd name="connsiteY195" fmla="*/ 221230 h 2311974"/>
                <a:gd name="connsiteX196" fmla="*/ 1315983 w 1792583"/>
                <a:gd name="connsiteY196" fmla="*/ 243110 h 2311974"/>
                <a:gd name="connsiteX197" fmla="*/ 1334953 w 1792583"/>
                <a:gd name="connsiteY197" fmla="*/ 262558 h 2311974"/>
                <a:gd name="connsiteX198" fmla="*/ 1377633 w 1792583"/>
                <a:gd name="connsiteY198" fmla="*/ 274714 h 2311974"/>
                <a:gd name="connsiteX199" fmla="*/ 1410829 w 1792583"/>
                <a:gd name="connsiteY199" fmla="*/ 260127 h 2311974"/>
                <a:gd name="connsiteX200" fmla="*/ 1432169 w 1792583"/>
                <a:gd name="connsiteY200" fmla="*/ 262558 h 2311974"/>
                <a:gd name="connsiteX201" fmla="*/ 1458252 w 1792583"/>
                <a:gd name="connsiteY201" fmla="*/ 277145 h 2311974"/>
                <a:gd name="connsiteX202" fmla="*/ 1491448 w 1792583"/>
                <a:gd name="connsiteY202" fmla="*/ 282007 h 2311974"/>
                <a:gd name="connsiteX203" fmla="*/ 1486706 w 1792583"/>
                <a:gd name="connsiteY203" fmla="*/ 299025 h 2311974"/>
                <a:gd name="connsiteX204" fmla="*/ 1515159 w 1792583"/>
                <a:gd name="connsiteY204" fmla="*/ 371958 h 2311974"/>
                <a:gd name="connsiteX205" fmla="*/ 1560211 w 1792583"/>
                <a:gd name="connsiteY205" fmla="*/ 386544 h 2311974"/>
                <a:gd name="connsiteX206" fmla="*/ 1588665 w 1792583"/>
                <a:gd name="connsiteY206" fmla="*/ 415718 h 2311974"/>
                <a:gd name="connsiteX207" fmla="*/ 1631345 w 1792583"/>
                <a:gd name="connsiteY207" fmla="*/ 415718 h 2311974"/>
                <a:gd name="connsiteX208" fmla="*/ 1647943 w 1792583"/>
                <a:gd name="connsiteY208" fmla="*/ 408424 h 2311974"/>
                <a:gd name="connsiteX209" fmla="*/ 1664541 w 1792583"/>
                <a:gd name="connsiteY209" fmla="*/ 386544 h 2311974"/>
                <a:gd name="connsiteX210" fmla="*/ 1709593 w 1792583"/>
                <a:gd name="connsiteY210" fmla="*/ 381682 h 2311974"/>
                <a:gd name="connsiteX211" fmla="*/ 1716707 w 1792583"/>
                <a:gd name="connsiteY211" fmla="*/ 386544 h 2311974"/>
                <a:gd name="connsiteX212" fmla="*/ 1752274 w 1792583"/>
                <a:gd name="connsiteY212" fmla="*/ 371958 h 2311974"/>
                <a:gd name="connsiteX213" fmla="*/ 1752274 w 1792583"/>
                <a:gd name="connsiteY213" fmla="*/ 388975 h 2311974"/>
                <a:gd name="connsiteX214" fmla="*/ 1766501 w 1792583"/>
                <a:gd name="connsiteY214" fmla="*/ 408424 h 2311974"/>
                <a:gd name="connsiteX215" fmla="*/ 1704851 w 1792583"/>
                <a:gd name="connsiteY215" fmla="*/ 444891 h 2311974"/>
                <a:gd name="connsiteX216" fmla="*/ 1702480 w 1792583"/>
                <a:gd name="connsiteY216" fmla="*/ 491082 h 2311974"/>
                <a:gd name="connsiteX217" fmla="*/ 1723820 w 1792583"/>
                <a:gd name="connsiteY217" fmla="*/ 532410 h 2311974"/>
                <a:gd name="connsiteX218" fmla="*/ 1757016 w 1792583"/>
                <a:gd name="connsiteY218" fmla="*/ 554290 h 2311974"/>
                <a:gd name="connsiteX219" fmla="*/ 1778356 w 1792583"/>
                <a:gd name="connsiteY219" fmla="*/ 581032 h 2311974"/>
                <a:gd name="connsiteX220" fmla="*/ 1771243 w 1792583"/>
                <a:gd name="connsiteY220" fmla="*/ 622361 h 2311974"/>
                <a:gd name="connsiteX221" fmla="*/ 1792583 w 1792583"/>
                <a:gd name="connsiteY221" fmla="*/ 644241 h 2311974"/>
                <a:gd name="connsiteX222" fmla="*/ 1787841 w 1792583"/>
                <a:gd name="connsiteY222" fmla="*/ 658827 h 2311974"/>
                <a:gd name="connsiteX223" fmla="*/ 1780727 w 1792583"/>
                <a:gd name="connsiteY223" fmla="*/ 666121 h 2311974"/>
                <a:gd name="connsiteX224" fmla="*/ 1752274 w 1792583"/>
                <a:gd name="connsiteY224" fmla="*/ 663689 h 2311974"/>
                <a:gd name="connsiteX225" fmla="*/ 1723820 w 1792583"/>
                <a:gd name="connsiteY225" fmla="*/ 705018 h 2311974"/>
                <a:gd name="connsiteX226" fmla="*/ 1702480 w 1792583"/>
                <a:gd name="connsiteY226" fmla="*/ 712312 h 2311974"/>
                <a:gd name="connsiteX227" fmla="*/ 1655057 w 1792583"/>
                <a:gd name="connsiteY227" fmla="*/ 785245 h 2311974"/>
                <a:gd name="connsiteX228" fmla="*/ 1655057 w 1792583"/>
                <a:gd name="connsiteY228" fmla="*/ 804693 h 2311974"/>
                <a:gd name="connsiteX229" fmla="*/ 1624232 w 1792583"/>
                <a:gd name="connsiteY229" fmla="*/ 802262 h 2311974"/>
                <a:gd name="connsiteX230" fmla="*/ 1593407 w 1792583"/>
                <a:gd name="connsiteY230" fmla="*/ 802262 h 2311974"/>
                <a:gd name="connsiteX231" fmla="*/ 1569696 w 1792583"/>
                <a:gd name="connsiteY231" fmla="*/ 819280 h 2311974"/>
                <a:gd name="connsiteX232" fmla="*/ 1534129 w 1792583"/>
                <a:gd name="connsiteY232" fmla="*/ 809556 h 2311974"/>
                <a:gd name="connsiteX233" fmla="*/ 1522273 w 1792583"/>
                <a:gd name="connsiteY233" fmla="*/ 816849 h 2311974"/>
                <a:gd name="connsiteX234" fmla="*/ 1531757 w 1792583"/>
                <a:gd name="connsiteY234" fmla="*/ 824142 h 2311974"/>
                <a:gd name="connsiteX235" fmla="*/ 1519902 w 1792583"/>
                <a:gd name="connsiteY235" fmla="*/ 850884 h 2311974"/>
                <a:gd name="connsiteX236" fmla="*/ 1527015 w 1792583"/>
                <a:gd name="connsiteY236" fmla="*/ 858178 h 2311974"/>
                <a:gd name="connsiteX237" fmla="*/ 1534129 w 1792583"/>
                <a:gd name="connsiteY237" fmla="*/ 850884 h 2311974"/>
                <a:gd name="connsiteX238" fmla="*/ 1548355 w 1792583"/>
                <a:gd name="connsiteY238" fmla="*/ 858178 h 2311974"/>
                <a:gd name="connsiteX239" fmla="*/ 1562582 w 1792583"/>
                <a:gd name="connsiteY239" fmla="*/ 858178 h 2311974"/>
                <a:gd name="connsiteX240" fmla="*/ 1567325 w 1792583"/>
                <a:gd name="connsiteY240" fmla="*/ 875195 h 2311974"/>
                <a:gd name="connsiteX241" fmla="*/ 1581551 w 1792583"/>
                <a:gd name="connsiteY241" fmla="*/ 894644 h 2311974"/>
                <a:gd name="connsiteX242" fmla="*/ 1574438 w 1792583"/>
                <a:gd name="connsiteY242" fmla="*/ 906800 h 2311974"/>
                <a:gd name="connsiteX243" fmla="*/ 1581551 w 1792583"/>
                <a:gd name="connsiteY243" fmla="*/ 916524 h 2311974"/>
                <a:gd name="connsiteX244" fmla="*/ 1588665 w 1792583"/>
                <a:gd name="connsiteY244" fmla="*/ 914093 h 2311974"/>
                <a:gd name="connsiteX245" fmla="*/ 1595778 w 1792583"/>
                <a:gd name="connsiteY245" fmla="*/ 921386 h 2311974"/>
                <a:gd name="connsiteX246" fmla="*/ 1600521 w 1792583"/>
                <a:gd name="connsiteY246" fmla="*/ 935973 h 2311974"/>
                <a:gd name="connsiteX247" fmla="*/ 1610005 w 1792583"/>
                <a:gd name="connsiteY247" fmla="*/ 923817 h 2311974"/>
                <a:gd name="connsiteX248" fmla="*/ 1614747 w 1792583"/>
                <a:gd name="connsiteY248" fmla="*/ 931111 h 2311974"/>
                <a:gd name="connsiteX249" fmla="*/ 1647943 w 1792583"/>
                <a:gd name="connsiteY249" fmla="*/ 928679 h 2311974"/>
                <a:gd name="connsiteX250" fmla="*/ 1662170 w 1792583"/>
                <a:gd name="connsiteY250" fmla="*/ 948128 h 2311974"/>
                <a:gd name="connsiteX251" fmla="*/ 1683511 w 1792583"/>
                <a:gd name="connsiteY251" fmla="*/ 950559 h 2311974"/>
                <a:gd name="connsiteX252" fmla="*/ 1688253 w 1792583"/>
                <a:gd name="connsiteY252" fmla="*/ 923817 h 2311974"/>
                <a:gd name="connsiteX253" fmla="*/ 1702480 w 1792583"/>
                <a:gd name="connsiteY253" fmla="*/ 914093 h 2311974"/>
                <a:gd name="connsiteX254" fmla="*/ 1711964 w 1792583"/>
                <a:gd name="connsiteY254" fmla="*/ 921386 h 2311974"/>
                <a:gd name="connsiteX255" fmla="*/ 1723820 w 1792583"/>
                <a:gd name="connsiteY255" fmla="*/ 948128 h 2311974"/>
                <a:gd name="connsiteX256" fmla="*/ 1671655 w 1792583"/>
                <a:gd name="connsiteY256" fmla="*/ 1006475 h 2311974"/>
                <a:gd name="connsiteX257" fmla="*/ 1586294 w 1792583"/>
                <a:gd name="connsiteY257" fmla="*/ 970008 h 2311974"/>
                <a:gd name="connsiteX258" fmla="*/ 1581551 w 1792583"/>
                <a:gd name="connsiteY258" fmla="*/ 977301 h 2311974"/>
                <a:gd name="connsiteX259" fmla="*/ 1586294 w 1792583"/>
                <a:gd name="connsiteY259" fmla="*/ 984595 h 2311974"/>
                <a:gd name="connsiteX260" fmla="*/ 1581551 w 1792583"/>
                <a:gd name="connsiteY260" fmla="*/ 984595 h 2311974"/>
                <a:gd name="connsiteX261" fmla="*/ 1576809 w 1792583"/>
                <a:gd name="connsiteY261" fmla="*/ 991888 h 2311974"/>
                <a:gd name="connsiteX262" fmla="*/ 1576809 w 1792583"/>
                <a:gd name="connsiteY262" fmla="*/ 1006475 h 2311974"/>
                <a:gd name="connsiteX263" fmla="*/ 1569696 w 1792583"/>
                <a:gd name="connsiteY263" fmla="*/ 1018630 h 2311974"/>
                <a:gd name="connsiteX264" fmla="*/ 1569696 w 1792583"/>
                <a:gd name="connsiteY264" fmla="*/ 1028354 h 2311974"/>
                <a:gd name="connsiteX265" fmla="*/ 1555469 w 1792583"/>
                <a:gd name="connsiteY265" fmla="*/ 1028354 h 2311974"/>
                <a:gd name="connsiteX266" fmla="*/ 1555469 w 1792583"/>
                <a:gd name="connsiteY266" fmla="*/ 1045372 h 2311974"/>
                <a:gd name="connsiteX267" fmla="*/ 1548355 w 1792583"/>
                <a:gd name="connsiteY267" fmla="*/ 1047803 h 2311974"/>
                <a:gd name="connsiteX268" fmla="*/ 1548355 w 1792583"/>
                <a:gd name="connsiteY268" fmla="*/ 1059959 h 2311974"/>
                <a:gd name="connsiteX269" fmla="*/ 1541242 w 1792583"/>
                <a:gd name="connsiteY269" fmla="*/ 1062390 h 2311974"/>
                <a:gd name="connsiteX270" fmla="*/ 1545984 w 1792583"/>
                <a:gd name="connsiteY270" fmla="*/ 1069683 h 2311974"/>
                <a:gd name="connsiteX271" fmla="*/ 1538871 w 1792583"/>
                <a:gd name="connsiteY271" fmla="*/ 1074545 h 2311974"/>
                <a:gd name="connsiteX272" fmla="*/ 1545984 w 1792583"/>
                <a:gd name="connsiteY272" fmla="*/ 1076976 h 2311974"/>
                <a:gd name="connsiteX273" fmla="*/ 1548355 w 1792583"/>
                <a:gd name="connsiteY273" fmla="*/ 1093994 h 2311974"/>
                <a:gd name="connsiteX274" fmla="*/ 1538871 w 1792583"/>
                <a:gd name="connsiteY274" fmla="*/ 1103719 h 2311974"/>
                <a:gd name="connsiteX275" fmla="*/ 1541242 w 1792583"/>
                <a:gd name="connsiteY275" fmla="*/ 1103719 h 2311974"/>
                <a:gd name="connsiteX276" fmla="*/ 1541242 w 1792583"/>
                <a:gd name="connsiteY276" fmla="*/ 1111012 h 2311974"/>
                <a:gd name="connsiteX277" fmla="*/ 1534129 w 1792583"/>
                <a:gd name="connsiteY277" fmla="*/ 1118305 h 2311974"/>
                <a:gd name="connsiteX278" fmla="*/ 1534129 w 1792583"/>
                <a:gd name="connsiteY278" fmla="*/ 1125598 h 2311974"/>
                <a:gd name="connsiteX279" fmla="*/ 1519902 w 1792583"/>
                <a:gd name="connsiteY279" fmla="*/ 1149909 h 2311974"/>
                <a:gd name="connsiteX280" fmla="*/ 1531757 w 1792583"/>
                <a:gd name="connsiteY280" fmla="*/ 1164496 h 2311974"/>
                <a:gd name="connsiteX281" fmla="*/ 1560211 w 1792583"/>
                <a:gd name="connsiteY281" fmla="*/ 1164496 h 2311974"/>
                <a:gd name="connsiteX282" fmla="*/ 1562582 w 1792583"/>
                <a:gd name="connsiteY282" fmla="*/ 1166927 h 2311974"/>
                <a:gd name="connsiteX283" fmla="*/ 1581551 w 1792583"/>
                <a:gd name="connsiteY283" fmla="*/ 1159634 h 2311974"/>
                <a:gd name="connsiteX284" fmla="*/ 1593407 w 1792583"/>
                <a:gd name="connsiteY284" fmla="*/ 1166927 h 2311974"/>
                <a:gd name="connsiteX285" fmla="*/ 1600521 w 1792583"/>
                <a:gd name="connsiteY285" fmla="*/ 1166927 h 2311974"/>
                <a:gd name="connsiteX286" fmla="*/ 1595778 w 1792583"/>
                <a:gd name="connsiteY286" fmla="*/ 1171789 h 2311974"/>
                <a:gd name="connsiteX287" fmla="*/ 1610005 w 1792583"/>
                <a:gd name="connsiteY287" fmla="*/ 1179083 h 2311974"/>
                <a:gd name="connsiteX288" fmla="*/ 1617119 w 1792583"/>
                <a:gd name="connsiteY288" fmla="*/ 1222842 h 2311974"/>
                <a:gd name="connsiteX289" fmla="*/ 1610005 w 1792583"/>
                <a:gd name="connsiteY289" fmla="*/ 1230136 h 2311974"/>
                <a:gd name="connsiteX290" fmla="*/ 1610005 w 1792583"/>
                <a:gd name="connsiteY290" fmla="*/ 1254447 h 2311974"/>
                <a:gd name="connsiteX291" fmla="*/ 1636088 w 1792583"/>
                <a:gd name="connsiteY291" fmla="*/ 1271464 h 2311974"/>
                <a:gd name="connsiteX292" fmla="*/ 1631345 w 1792583"/>
                <a:gd name="connsiteY292" fmla="*/ 1278758 h 2311974"/>
                <a:gd name="connsiteX293" fmla="*/ 1640830 w 1792583"/>
                <a:gd name="connsiteY293" fmla="*/ 1290913 h 2311974"/>
                <a:gd name="connsiteX294" fmla="*/ 1640830 w 1792583"/>
                <a:gd name="connsiteY294" fmla="*/ 1303069 h 2311974"/>
                <a:gd name="connsiteX295" fmla="*/ 1643201 w 1792583"/>
                <a:gd name="connsiteY295" fmla="*/ 1305500 h 2311974"/>
                <a:gd name="connsiteX296" fmla="*/ 1640830 w 1792583"/>
                <a:gd name="connsiteY296" fmla="*/ 1312793 h 2311974"/>
                <a:gd name="connsiteX297" fmla="*/ 1647943 w 1792583"/>
                <a:gd name="connsiteY297" fmla="*/ 1324948 h 2311974"/>
                <a:gd name="connsiteX298" fmla="*/ 1655057 w 1792583"/>
                <a:gd name="connsiteY298" fmla="*/ 1317655 h 2311974"/>
                <a:gd name="connsiteX299" fmla="*/ 1655057 w 1792583"/>
                <a:gd name="connsiteY299" fmla="*/ 1327379 h 2311974"/>
                <a:gd name="connsiteX300" fmla="*/ 1657428 w 1792583"/>
                <a:gd name="connsiteY300" fmla="*/ 1344397 h 2311974"/>
                <a:gd name="connsiteX301" fmla="*/ 1631345 w 1792583"/>
                <a:gd name="connsiteY301" fmla="*/ 1358984 h 2311974"/>
                <a:gd name="connsiteX302" fmla="*/ 1610005 w 1792583"/>
                <a:gd name="connsiteY302" fmla="*/ 1358984 h 2311974"/>
                <a:gd name="connsiteX303" fmla="*/ 1607634 w 1792583"/>
                <a:gd name="connsiteY303" fmla="*/ 1376001 h 2311974"/>
                <a:gd name="connsiteX304" fmla="*/ 1628974 w 1792583"/>
                <a:gd name="connsiteY304" fmla="*/ 1376001 h 2311974"/>
                <a:gd name="connsiteX305" fmla="*/ 1631345 w 1792583"/>
                <a:gd name="connsiteY305" fmla="*/ 1383295 h 2311974"/>
                <a:gd name="connsiteX306" fmla="*/ 1636088 w 1792583"/>
                <a:gd name="connsiteY306" fmla="*/ 1380864 h 2311974"/>
                <a:gd name="connsiteX307" fmla="*/ 1643201 w 1792583"/>
                <a:gd name="connsiteY307" fmla="*/ 1393019 h 2311974"/>
                <a:gd name="connsiteX308" fmla="*/ 1640830 w 1792583"/>
                <a:gd name="connsiteY308" fmla="*/ 1400312 h 2311974"/>
                <a:gd name="connsiteX309" fmla="*/ 1643201 w 1792583"/>
                <a:gd name="connsiteY309" fmla="*/ 1402744 h 2311974"/>
                <a:gd name="connsiteX310" fmla="*/ 1662170 w 1792583"/>
                <a:gd name="connsiteY310" fmla="*/ 1380864 h 2311974"/>
                <a:gd name="connsiteX311" fmla="*/ 1669284 w 1792583"/>
                <a:gd name="connsiteY311" fmla="*/ 1383295 h 2311974"/>
                <a:gd name="connsiteX312" fmla="*/ 1664541 w 1792583"/>
                <a:gd name="connsiteY312" fmla="*/ 1380864 h 2311974"/>
                <a:gd name="connsiteX313" fmla="*/ 1671655 w 1792583"/>
                <a:gd name="connsiteY313" fmla="*/ 1373570 h 2311974"/>
                <a:gd name="connsiteX314" fmla="*/ 1678768 w 1792583"/>
                <a:gd name="connsiteY314" fmla="*/ 1368708 h 2311974"/>
                <a:gd name="connsiteX315" fmla="*/ 1695366 w 1792583"/>
                <a:gd name="connsiteY315" fmla="*/ 1417330 h 2311974"/>
                <a:gd name="connsiteX316" fmla="*/ 1690624 w 1792583"/>
                <a:gd name="connsiteY316" fmla="*/ 1424623 h 2311974"/>
                <a:gd name="connsiteX317" fmla="*/ 1690624 w 1792583"/>
                <a:gd name="connsiteY317" fmla="*/ 1441641 h 2311974"/>
                <a:gd name="connsiteX318" fmla="*/ 1657428 w 1792583"/>
                <a:gd name="connsiteY318" fmla="*/ 1436779 h 2311974"/>
                <a:gd name="connsiteX319" fmla="*/ 1655057 w 1792583"/>
                <a:gd name="connsiteY319" fmla="*/ 1473245 h 2311974"/>
                <a:gd name="connsiteX320" fmla="*/ 1640830 w 1792583"/>
                <a:gd name="connsiteY320" fmla="*/ 1473245 h 2311974"/>
                <a:gd name="connsiteX321" fmla="*/ 1636088 w 1792583"/>
                <a:gd name="connsiteY321" fmla="*/ 1504850 h 2311974"/>
                <a:gd name="connsiteX322" fmla="*/ 1621861 w 1792583"/>
                <a:gd name="connsiteY322" fmla="*/ 1521867 h 2311974"/>
                <a:gd name="connsiteX323" fmla="*/ 1621861 w 1792583"/>
                <a:gd name="connsiteY323" fmla="*/ 1548609 h 2311974"/>
                <a:gd name="connsiteX324" fmla="*/ 1602892 w 1792583"/>
                <a:gd name="connsiteY324" fmla="*/ 1560765 h 2311974"/>
                <a:gd name="connsiteX325" fmla="*/ 1628974 w 1792583"/>
                <a:gd name="connsiteY325" fmla="*/ 1570489 h 2311974"/>
                <a:gd name="connsiteX326" fmla="*/ 1628974 w 1792583"/>
                <a:gd name="connsiteY326" fmla="*/ 1577783 h 2311974"/>
                <a:gd name="connsiteX327" fmla="*/ 1574438 w 1792583"/>
                <a:gd name="connsiteY327" fmla="*/ 1577783 h 2311974"/>
                <a:gd name="connsiteX328" fmla="*/ 1586294 w 1792583"/>
                <a:gd name="connsiteY328" fmla="*/ 1602094 h 2311974"/>
                <a:gd name="connsiteX329" fmla="*/ 1595778 w 1792583"/>
                <a:gd name="connsiteY329" fmla="*/ 1609387 h 2311974"/>
                <a:gd name="connsiteX330" fmla="*/ 1593407 w 1792583"/>
                <a:gd name="connsiteY330" fmla="*/ 1619111 h 2311974"/>
                <a:gd name="connsiteX331" fmla="*/ 1595778 w 1792583"/>
                <a:gd name="connsiteY331" fmla="*/ 1623973 h 2311974"/>
                <a:gd name="connsiteX332" fmla="*/ 1595778 w 1792583"/>
                <a:gd name="connsiteY332" fmla="*/ 1645853 h 2311974"/>
                <a:gd name="connsiteX333" fmla="*/ 1588665 w 1792583"/>
                <a:gd name="connsiteY333" fmla="*/ 1645853 h 2311974"/>
                <a:gd name="connsiteX334" fmla="*/ 1581551 w 1792583"/>
                <a:gd name="connsiteY334" fmla="*/ 1667733 h 2311974"/>
                <a:gd name="connsiteX335" fmla="*/ 1581551 w 1792583"/>
                <a:gd name="connsiteY335" fmla="*/ 1706631 h 2311974"/>
                <a:gd name="connsiteX336" fmla="*/ 1567325 w 1792583"/>
                <a:gd name="connsiteY336" fmla="*/ 1709062 h 2311974"/>
                <a:gd name="connsiteX337" fmla="*/ 1567325 w 1792583"/>
                <a:gd name="connsiteY337" fmla="*/ 1723648 h 2311974"/>
                <a:gd name="connsiteX338" fmla="*/ 1555469 w 1792583"/>
                <a:gd name="connsiteY338" fmla="*/ 1740666 h 2311974"/>
                <a:gd name="connsiteX339" fmla="*/ 1498561 w 1792583"/>
                <a:gd name="connsiteY339" fmla="*/ 1733373 h 2311974"/>
                <a:gd name="connsiteX340" fmla="*/ 1472479 w 1792583"/>
                <a:gd name="connsiteY340" fmla="*/ 1733373 h 2311974"/>
                <a:gd name="connsiteX341" fmla="*/ 1460623 w 1792583"/>
                <a:gd name="connsiteY341" fmla="*/ 1743097 h 2311974"/>
                <a:gd name="connsiteX342" fmla="*/ 1453510 w 1792583"/>
                <a:gd name="connsiteY342" fmla="*/ 1735804 h 2311974"/>
                <a:gd name="connsiteX343" fmla="*/ 1446396 w 1792583"/>
                <a:gd name="connsiteY343" fmla="*/ 1740666 h 2311974"/>
                <a:gd name="connsiteX344" fmla="*/ 1425056 w 1792583"/>
                <a:gd name="connsiteY344" fmla="*/ 1713924 h 2311974"/>
                <a:gd name="connsiteX345" fmla="*/ 1410829 w 1792583"/>
                <a:gd name="connsiteY345" fmla="*/ 1721217 h 2311974"/>
                <a:gd name="connsiteX346" fmla="*/ 1403716 w 1792583"/>
                <a:gd name="connsiteY346" fmla="*/ 1733373 h 2311974"/>
                <a:gd name="connsiteX347" fmla="*/ 1396602 w 1792583"/>
                <a:gd name="connsiteY347" fmla="*/ 1735804 h 2311974"/>
                <a:gd name="connsiteX348" fmla="*/ 1382375 w 1792583"/>
                <a:gd name="connsiteY348" fmla="*/ 1706631 h 2311974"/>
                <a:gd name="connsiteX349" fmla="*/ 1311241 w 1792583"/>
                <a:gd name="connsiteY349" fmla="*/ 1709062 h 2311974"/>
                <a:gd name="connsiteX350" fmla="*/ 1308870 w 1792583"/>
                <a:gd name="connsiteY350" fmla="*/ 1721217 h 2311974"/>
                <a:gd name="connsiteX351" fmla="*/ 1266190 w 1792583"/>
                <a:gd name="connsiteY351" fmla="*/ 1721217 h 2311974"/>
                <a:gd name="connsiteX352" fmla="*/ 1266190 w 1792583"/>
                <a:gd name="connsiteY352" fmla="*/ 1728511 h 2311974"/>
                <a:gd name="connsiteX353" fmla="*/ 1235365 w 1792583"/>
                <a:gd name="connsiteY353" fmla="*/ 1721217 h 2311974"/>
                <a:gd name="connsiteX354" fmla="*/ 1235365 w 1792583"/>
                <a:gd name="connsiteY354" fmla="*/ 1706631 h 2311974"/>
                <a:gd name="connsiteX355" fmla="*/ 1228251 w 1792583"/>
                <a:gd name="connsiteY355" fmla="*/ 1706631 h 2311974"/>
                <a:gd name="connsiteX356" fmla="*/ 1225880 w 1792583"/>
                <a:gd name="connsiteY356" fmla="*/ 1692044 h 2311974"/>
                <a:gd name="connsiteX357" fmla="*/ 1225880 w 1792583"/>
                <a:gd name="connsiteY357" fmla="*/ 1692044 h 2311974"/>
                <a:gd name="connsiteX358" fmla="*/ 1228251 w 1792583"/>
                <a:gd name="connsiteY358" fmla="*/ 1706631 h 2311974"/>
                <a:gd name="connsiteX359" fmla="*/ 1173715 w 1792583"/>
                <a:gd name="connsiteY359" fmla="*/ 1709062 h 2311974"/>
                <a:gd name="connsiteX360" fmla="*/ 1133406 w 1792583"/>
                <a:gd name="connsiteY360" fmla="*/ 1701769 h 2311974"/>
                <a:gd name="connsiteX361" fmla="*/ 1131035 w 1792583"/>
                <a:gd name="connsiteY361" fmla="*/ 1709062 h 2311974"/>
                <a:gd name="connsiteX362" fmla="*/ 1112065 w 1792583"/>
                <a:gd name="connsiteY362" fmla="*/ 1713924 h 2311974"/>
                <a:gd name="connsiteX363" fmla="*/ 1104952 w 1792583"/>
                <a:gd name="connsiteY363" fmla="*/ 1733373 h 2311974"/>
                <a:gd name="connsiteX364" fmla="*/ 1109694 w 1792583"/>
                <a:gd name="connsiteY364" fmla="*/ 1750391 h 2311974"/>
                <a:gd name="connsiteX365" fmla="*/ 1090725 w 1792583"/>
                <a:gd name="connsiteY365" fmla="*/ 1750391 h 2311974"/>
                <a:gd name="connsiteX366" fmla="*/ 1085983 w 1792583"/>
                <a:gd name="connsiteY366" fmla="*/ 1769840 h 2311974"/>
                <a:gd name="connsiteX367" fmla="*/ 1093096 w 1792583"/>
                <a:gd name="connsiteY367" fmla="*/ 1784426 h 2311974"/>
                <a:gd name="connsiteX368" fmla="*/ 1090725 w 1792583"/>
                <a:gd name="connsiteY368" fmla="*/ 1806306 h 2311974"/>
                <a:gd name="connsiteX369" fmla="*/ 1078869 w 1792583"/>
                <a:gd name="connsiteY369" fmla="*/ 1813599 h 2311974"/>
                <a:gd name="connsiteX370" fmla="*/ 1078869 w 1792583"/>
                <a:gd name="connsiteY370" fmla="*/ 1847635 h 2311974"/>
                <a:gd name="connsiteX371" fmla="*/ 1064643 w 1792583"/>
                <a:gd name="connsiteY371" fmla="*/ 1852497 h 2311974"/>
                <a:gd name="connsiteX372" fmla="*/ 1062271 w 1792583"/>
                <a:gd name="connsiteY372" fmla="*/ 1837910 h 2311974"/>
                <a:gd name="connsiteX373" fmla="*/ 1029075 w 1792583"/>
                <a:gd name="connsiteY373" fmla="*/ 1837910 h 2311974"/>
                <a:gd name="connsiteX374" fmla="*/ 1029075 w 1792583"/>
                <a:gd name="connsiteY374" fmla="*/ 1859790 h 2311974"/>
                <a:gd name="connsiteX375" fmla="*/ 1010106 w 1792583"/>
                <a:gd name="connsiteY375" fmla="*/ 1859790 h 2311974"/>
                <a:gd name="connsiteX376" fmla="*/ 1010106 w 1792583"/>
                <a:gd name="connsiteY376" fmla="*/ 1869515 h 2311974"/>
                <a:gd name="connsiteX377" fmla="*/ 1007735 w 1792583"/>
                <a:gd name="connsiteY377" fmla="*/ 1876808 h 2311974"/>
                <a:gd name="connsiteX378" fmla="*/ 927117 w 1792583"/>
                <a:gd name="connsiteY378" fmla="*/ 1876808 h 2311974"/>
                <a:gd name="connsiteX379" fmla="*/ 927117 w 1792583"/>
                <a:gd name="connsiteY379" fmla="*/ 1896257 h 2311974"/>
                <a:gd name="connsiteX380" fmla="*/ 874951 w 1792583"/>
                <a:gd name="connsiteY380" fmla="*/ 1901119 h 2311974"/>
                <a:gd name="connsiteX381" fmla="*/ 874951 w 1792583"/>
                <a:gd name="connsiteY381" fmla="*/ 1930292 h 2311974"/>
                <a:gd name="connsiteX382" fmla="*/ 853611 w 1792583"/>
                <a:gd name="connsiteY382" fmla="*/ 1930292 h 2311974"/>
                <a:gd name="connsiteX383" fmla="*/ 851240 w 1792583"/>
                <a:gd name="connsiteY383" fmla="*/ 1952172 h 2311974"/>
                <a:gd name="connsiteX384" fmla="*/ 839384 w 1792583"/>
                <a:gd name="connsiteY384" fmla="*/ 1952172 h 2311974"/>
                <a:gd name="connsiteX385" fmla="*/ 839384 w 1792583"/>
                <a:gd name="connsiteY385" fmla="*/ 1978914 h 2311974"/>
                <a:gd name="connsiteX386" fmla="*/ 846498 w 1792583"/>
                <a:gd name="connsiteY386" fmla="*/ 1983776 h 2311974"/>
                <a:gd name="connsiteX387" fmla="*/ 844127 w 1792583"/>
                <a:gd name="connsiteY387" fmla="*/ 2000794 h 2311974"/>
                <a:gd name="connsiteX388" fmla="*/ 851240 w 1792583"/>
                <a:gd name="connsiteY388" fmla="*/ 2005656 h 2311974"/>
                <a:gd name="connsiteX389" fmla="*/ 851240 w 1792583"/>
                <a:gd name="connsiteY389" fmla="*/ 2068865 h 2311974"/>
                <a:gd name="connsiteX390" fmla="*/ 844127 w 1792583"/>
                <a:gd name="connsiteY390" fmla="*/ 2068865 h 2311974"/>
                <a:gd name="connsiteX391" fmla="*/ 844127 w 1792583"/>
                <a:gd name="connsiteY391" fmla="*/ 2081020 h 2311974"/>
                <a:gd name="connsiteX392" fmla="*/ 825157 w 1792583"/>
                <a:gd name="connsiteY392" fmla="*/ 2083451 h 2311974"/>
                <a:gd name="connsiteX393" fmla="*/ 810931 w 1792583"/>
                <a:gd name="connsiteY393" fmla="*/ 2117487 h 2311974"/>
                <a:gd name="connsiteX394" fmla="*/ 810931 w 1792583"/>
                <a:gd name="connsiteY394" fmla="*/ 2129642 h 2311974"/>
                <a:gd name="connsiteX395" fmla="*/ 867838 w 1792583"/>
                <a:gd name="connsiteY395" fmla="*/ 2132073 h 2311974"/>
                <a:gd name="connsiteX396" fmla="*/ 860725 w 1792583"/>
                <a:gd name="connsiteY396" fmla="*/ 2151522 h 2311974"/>
                <a:gd name="connsiteX397" fmla="*/ 865467 w 1792583"/>
                <a:gd name="connsiteY397" fmla="*/ 2161246 h 2311974"/>
                <a:gd name="connsiteX398" fmla="*/ 860725 w 1792583"/>
                <a:gd name="connsiteY398" fmla="*/ 2168540 h 2311974"/>
                <a:gd name="connsiteX399" fmla="*/ 844127 w 1792583"/>
                <a:gd name="connsiteY399" fmla="*/ 2168540 h 2311974"/>
                <a:gd name="connsiteX400" fmla="*/ 844127 w 1792583"/>
                <a:gd name="connsiteY400" fmla="*/ 2180695 h 2311974"/>
                <a:gd name="connsiteX401" fmla="*/ 813302 w 1792583"/>
                <a:gd name="connsiteY401" fmla="*/ 2187988 h 2311974"/>
                <a:gd name="connsiteX402" fmla="*/ 820415 w 1792583"/>
                <a:gd name="connsiteY402" fmla="*/ 2200144 h 2311974"/>
                <a:gd name="connsiteX403" fmla="*/ 818044 w 1792583"/>
                <a:gd name="connsiteY403" fmla="*/ 2256059 h 2311974"/>
                <a:gd name="connsiteX404" fmla="*/ 806188 w 1792583"/>
                <a:gd name="connsiteY404" fmla="*/ 2277939 h 2311974"/>
                <a:gd name="connsiteX405" fmla="*/ 780106 w 1792583"/>
                <a:gd name="connsiteY405" fmla="*/ 2307112 h 2311974"/>
                <a:gd name="connsiteX406" fmla="*/ 765879 w 1792583"/>
                <a:gd name="connsiteY406" fmla="*/ 2311974 h 2311974"/>
                <a:gd name="connsiteX407" fmla="*/ 749281 w 1792583"/>
                <a:gd name="connsiteY407" fmla="*/ 2282801 h 2311974"/>
                <a:gd name="connsiteX408" fmla="*/ 730312 w 1792583"/>
                <a:gd name="connsiteY408" fmla="*/ 2275508 h 2311974"/>
                <a:gd name="connsiteX409" fmla="*/ 716085 w 1792583"/>
                <a:gd name="connsiteY409" fmla="*/ 2292526 h 2311974"/>
                <a:gd name="connsiteX410" fmla="*/ 697116 w 1792583"/>
                <a:gd name="connsiteY410" fmla="*/ 2285232 h 2311974"/>
                <a:gd name="connsiteX411" fmla="*/ 682889 w 1792583"/>
                <a:gd name="connsiteY411" fmla="*/ 2290094 h 2311974"/>
                <a:gd name="connsiteX412" fmla="*/ 647322 w 1792583"/>
                <a:gd name="connsiteY412" fmla="*/ 2275508 h 2311974"/>
                <a:gd name="connsiteX413" fmla="*/ 595157 w 1792583"/>
                <a:gd name="connsiteY413" fmla="*/ 2292526 h 2311974"/>
                <a:gd name="connsiteX414" fmla="*/ 546312 w 1792583"/>
                <a:gd name="connsiteY414" fmla="*/ 2063714 h 2311974"/>
                <a:gd name="connsiteX415" fmla="*/ 529876 w 1792583"/>
                <a:gd name="connsiteY415" fmla="*/ 1891212 h 2311974"/>
                <a:gd name="connsiteX416" fmla="*/ 496680 w 1792583"/>
                <a:gd name="connsiteY416" fmla="*/ 1745236 h 2311974"/>
                <a:gd name="connsiteX417" fmla="*/ 517147 w 1792583"/>
                <a:gd name="connsiteY417" fmla="*/ 1636019 h 2311974"/>
                <a:gd name="connsiteX418" fmla="*/ 497752 w 1792583"/>
                <a:gd name="connsiteY418" fmla="*/ 1566641 h 2311974"/>
                <a:gd name="connsiteX419" fmla="*/ 0 w 1792583"/>
                <a:gd name="connsiteY419" fmla="*/ 1611818 h 2311974"/>
                <a:gd name="connsiteX420" fmla="*/ 68763 w 1792583"/>
                <a:gd name="connsiteY420" fmla="*/ 1548610 h 2311974"/>
                <a:gd name="connsiteX421" fmla="*/ 137526 w 1792583"/>
                <a:gd name="connsiteY421" fmla="*/ 1587507 h 2311974"/>
                <a:gd name="connsiteX422" fmla="*/ 156496 w 1792583"/>
                <a:gd name="connsiteY422" fmla="*/ 1553472 h 2311974"/>
                <a:gd name="connsiteX423" fmla="*/ 144640 w 1792583"/>
                <a:gd name="connsiteY423" fmla="*/ 1473246 h 2311974"/>
                <a:gd name="connsiteX424" fmla="*/ 151753 w 1792583"/>
                <a:gd name="connsiteY424" fmla="*/ 1478108 h 2311974"/>
                <a:gd name="connsiteX425" fmla="*/ 156496 w 1792583"/>
                <a:gd name="connsiteY425" fmla="*/ 1465952 h 2311974"/>
                <a:gd name="connsiteX426" fmla="*/ 163609 w 1792583"/>
                <a:gd name="connsiteY426" fmla="*/ 1470814 h 2311974"/>
                <a:gd name="connsiteX427" fmla="*/ 163609 w 1792583"/>
                <a:gd name="connsiteY427" fmla="*/ 1465952 h 2311974"/>
                <a:gd name="connsiteX428" fmla="*/ 177836 w 1792583"/>
                <a:gd name="connsiteY428" fmla="*/ 1465952 h 2311974"/>
                <a:gd name="connsiteX429" fmla="*/ 163609 w 1792583"/>
                <a:gd name="connsiteY429" fmla="*/ 1376002 h 2311974"/>
                <a:gd name="connsiteX430" fmla="*/ 144640 w 1792583"/>
                <a:gd name="connsiteY430" fmla="*/ 1380864 h 2311974"/>
                <a:gd name="connsiteX431" fmla="*/ 144640 w 1792583"/>
                <a:gd name="connsiteY431" fmla="*/ 1373571 h 2311974"/>
                <a:gd name="connsiteX432" fmla="*/ 118557 w 1792583"/>
                <a:gd name="connsiteY432" fmla="*/ 1373571 h 2311974"/>
                <a:gd name="connsiteX433" fmla="*/ 116186 w 1792583"/>
                <a:gd name="connsiteY433" fmla="*/ 1346829 h 2311974"/>
                <a:gd name="connsiteX434" fmla="*/ 116186 w 1792583"/>
                <a:gd name="connsiteY434" fmla="*/ 1334673 h 2311974"/>
                <a:gd name="connsiteX435" fmla="*/ 123300 w 1792583"/>
                <a:gd name="connsiteY435" fmla="*/ 1327380 h 2311974"/>
                <a:gd name="connsiteX436" fmla="*/ 118557 w 1792583"/>
                <a:gd name="connsiteY436" fmla="*/ 1305500 h 2311974"/>
                <a:gd name="connsiteX437" fmla="*/ 125671 w 1792583"/>
                <a:gd name="connsiteY437" fmla="*/ 1303069 h 2311974"/>
                <a:gd name="connsiteX438" fmla="*/ 123300 w 1792583"/>
                <a:gd name="connsiteY438" fmla="*/ 1298207 h 2311974"/>
                <a:gd name="connsiteX439" fmla="*/ 125671 w 1792583"/>
                <a:gd name="connsiteY439" fmla="*/ 1295775 h 2311974"/>
                <a:gd name="connsiteX440" fmla="*/ 132784 w 1792583"/>
                <a:gd name="connsiteY440" fmla="*/ 1295775 h 2311974"/>
                <a:gd name="connsiteX441" fmla="*/ 132784 w 1792583"/>
                <a:gd name="connsiteY441" fmla="*/ 1276327 h 2311974"/>
                <a:gd name="connsiteX442" fmla="*/ 125671 w 1792583"/>
                <a:gd name="connsiteY442" fmla="*/ 1276327 h 2311974"/>
                <a:gd name="connsiteX443" fmla="*/ 125671 w 1792583"/>
                <a:gd name="connsiteY443" fmla="*/ 1247154 h 2311974"/>
                <a:gd name="connsiteX444" fmla="*/ 137526 w 1792583"/>
                <a:gd name="connsiteY444" fmla="*/ 1242291 h 2311974"/>
                <a:gd name="connsiteX445" fmla="*/ 132784 w 1792583"/>
                <a:gd name="connsiteY445" fmla="*/ 1220411 h 2311974"/>
                <a:gd name="connsiteX446" fmla="*/ 163609 w 1792583"/>
                <a:gd name="connsiteY446" fmla="*/ 1215549 h 2311974"/>
                <a:gd name="connsiteX447" fmla="*/ 158867 w 1792583"/>
                <a:gd name="connsiteY447" fmla="*/ 1198532 h 2311974"/>
                <a:gd name="connsiteX448" fmla="*/ 144640 w 1792583"/>
                <a:gd name="connsiteY448" fmla="*/ 1193669 h 2311974"/>
                <a:gd name="connsiteX449" fmla="*/ 137526 w 1792583"/>
                <a:gd name="connsiteY449" fmla="*/ 1179083 h 2311974"/>
                <a:gd name="connsiteX450" fmla="*/ 116186 w 1792583"/>
                <a:gd name="connsiteY450" fmla="*/ 1179083 h 2311974"/>
                <a:gd name="connsiteX451" fmla="*/ 111444 w 1792583"/>
                <a:gd name="connsiteY451" fmla="*/ 1157203 h 2311974"/>
                <a:gd name="connsiteX452" fmla="*/ 101959 w 1792583"/>
                <a:gd name="connsiteY452" fmla="*/ 1157203 h 2311974"/>
                <a:gd name="connsiteX453" fmla="*/ 82990 w 1792583"/>
                <a:gd name="connsiteY453" fmla="*/ 1157203 h 2311974"/>
                <a:gd name="connsiteX454" fmla="*/ 78248 w 1792583"/>
                <a:gd name="connsiteY454" fmla="*/ 1132892 h 2311974"/>
                <a:gd name="connsiteX455" fmla="*/ 71134 w 1792583"/>
                <a:gd name="connsiteY455" fmla="*/ 1115874 h 2311974"/>
                <a:gd name="connsiteX456" fmla="*/ 68763 w 1792583"/>
                <a:gd name="connsiteY456" fmla="*/ 1084270 h 2311974"/>
                <a:gd name="connsiteX457" fmla="*/ 75877 w 1792583"/>
                <a:gd name="connsiteY457" fmla="*/ 1084270 h 2311974"/>
                <a:gd name="connsiteX458" fmla="*/ 78248 w 1792583"/>
                <a:gd name="connsiteY458" fmla="*/ 1074546 h 2311974"/>
                <a:gd name="connsiteX459" fmla="*/ 68763 w 1792583"/>
                <a:gd name="connsiteY459" fmla="*/ 1047803 h 2311974"/>
                <a:gd name="connsiteX460" fmla="*/ 64021 w 1792583"/>
                <a:gd name="connsiteY460" fmla="*/ 1025924 h 2311974"/>
                <a:gd name="connsiteX461" fmla="*/ 56908 w 1792583"/>
                <a:gd name="connsiteY461" fmla="*/ 1025924 h 2311974"/>
                <a:gd name="connsiteX462" fmla="*/ 54536 w 1792583"/>
                <a:gd name="connsiteY462" fmla="*/ 1021061 h 2311974"/>
                <a:gd name="connsiteX463" fmla="*/ 68763 w 1792583"/>
                <a:gd name="connsiteY463" fmla="*/ 999182 h 2311974"/>
                <a:gd name="connsiteX464" fmla="*/ 82990 w 1792583"/>
                <a:gd name="connsiteY464" fmla="*/ 1004044 h 2311974"/>
                <a:gd name="connsiteX465" fmla="*/ 85361 w 1792583"/>
                <a:gd name="connsiteY465" fmla="*/ 1011337 h 2311974"/>
                <a:gd name="connsiteX466" fmla="*/ 97217 w 1792583"/>
                <a:gd name="connsiteY466" fmla="*/ 1018630 h 2311974"/>
                <a:gd name="connsiteX467" fmla="*/ 116186 w 1792583"/>
                <a:gd name="connsiteY467" fmla="*/ 1018630 h 2311974"/>
                <a:gd name="connsiteX468" fmla="*/ 118557 w 1792583"/>
                <a:gd name="connsiteY468" fmla="*/ 1025924 h 2311974"/>
                <a:gd name="connsiteX469" fmla="*/ 130413 w 1792583"/>
                <a:gd name="connsiteY469" fmla="*/ 1021061 h 2311974"/>
                <a:gd name="connsiteX470" fmla="*/ 137526 w 1792583"/>
                <a:gd name="connsiteY470" fmla="*/ 1004044 h 2311974"/>
                <a:gd name="connsiteX471" fmla="*/ 192063 w 1792583"/>
                <a:gd name="connsiteY471" fmla="*/ 1006475 h 2311974"/>
                <a:gd name="connsiteX472" fmla="*/ 225259 w 1792583"/>
                <a:gd name="connsiteY472" fmla="*/ 1040510 h 2311974"/>
                <a:gd name="connsiteX473" fmla="*/ 227630 w 1792583"/>
                <a:gd name="connsiteY473" fmla="*/ 1028355 h 2311974"/>
                <a:gd name="connsiteX474" fmla="*/ 220516 w 1792583"/>
                <a:gd name="connsiteY474" fmla="*/ 1028355 h 2311974"/>
                <a:gd name="connsiteX475" fmla="*/ 218145 w 1792583"/>
                <a:gd name="connsiteY475" fmla="*/ 1021061 h 2311974"/>
                <a:gd name="connsiteX476" fmla="*/ 206290 w 1792583"/>
                <a:gd name="connsiteY476" fmla="*/ 1011337 h 2311974"/>
                <a:gd name="connsiteX477" fmla="*/ 211032 w 1792583"/>
                <a:gd name="connsiteY477" fmla="*/ 1004044 h 2311974"/>
                <a:gd name="connsiteX478" fmla="*/ 218145 w 1792583"/>
                <a:gd name="connsiteY478" fmla="*/ 1004044 h 2311974"/>
                <a:gd name="connsiteX479" fmla="*/ 220516 w 1792583"/>
                <a:gd name="connsiteY479" fmla="*/ 991888 h 2311974"/>
                <a:gd name="connsiteX480" fmla="*/ 239486 w 1792583"/>
                <a:gd name="connsiteY480" fmla="*/ 991888 h 2311974"/>
                <a:gd name="connsiteX481" fmla="*/ 241857 w 1792583"/>
                <a:gd name="connsiteY481" fmla="*/ 977302 h 2311974"/>
                <a:gd name="connsiteX482" fmla="*/ 248970 w 1792583"/>
                <a:gd name="connsiteY482" fmla="*/ 979733 h 2311974"/>
                <a:gd name="connsiteX483" fmla="*/ 258455 w 1792583"/>
                <a:gd name="connsiteY483" fmla="*/ 965146 h 2311974"/>
                <a:gd name="connsiteX484" fmla="*/ 279795 w 1792583"/>
                <a:gd name="connsiteY484" fmla="*/ 970008 h 2311974"/>
                <a:gd name="connsiteX485" fmla="*/ 279795 w 1792583"/>
                <a:gd name="connsiteY485" fmla="*/ 977302 h 2311974"/>
                <a:gd name="connsiteX486" fmla="*/ 301135 w 1792583"/>
                <a:gd name="connsiteY486" fmla="*/ 991888 h 2311974"/>
                <a:gd name="connsiteX487" fmla="*/ 301135 w 1792583"/>
                <a:gd name="connsiteY487" fmla="*/ 943266 h 2311974"/>
                <a:gd name="connsiteX488" fmla="*/ 312991 w 1792583"/>
                <a:gd name="connsiteY488" fmla="*/ 935973 h 2311974"/>
                <a:gd name="connsiteX489" fmla="*/ 320104 w 1792583"/>
                <a:gd name="connsiteY489" fmla="*/ 921386 h 2311974"/>
                <a:gd name="connsiteX490" fmla="*/ 336702 w 1792583"/>
                <a:gd name="connsiteY490" fmla="*/ 921386 h 2311974"/>
                <a:gd name="connsiteX491" fmla="*/ 341445 w 1792583"/>
                <a:gd name="connsiteY491" fmla="*/ 909231 h 2311974"/>
                <a:gd name="connsiteX492" fmla="*/ 369898 w 1792583"/>
                <a:gd name="connsiteY492" fmla="*/ 909231 h 2311974"/>
                <a:gd name="connsiteX493" fmla="*/ 369898 w 1792583"/>
                <a:gd name="connsiteY493" fmla="*/ 899507 h 2311974"/>
                <a:gd name="connsiteX494" fmla="*/ 358043 w 1792583"/>
                <a:gd name="connsiteY494" fmla="*/ 894644 h 2311974"/>
                <a:gd name="connsiteX495" fmla="*/ 367527 w 1792583"/>
                <a:gd name="connsiteY495" fmla="*/ 882489 h 2311974"/>
                <a:gd name="connsiteX496" fmla="*/ 350929 w 1792583"/>
                <a:gd name="connsiteY496" fmla="*/ 872764 h 2311974"/>
                <a:gd name="connsiteX497" fmla="*/ 358043 w 1792583"/>
                <a:gd name="connsiteY497" fmla="*/ 865471 h 2311974"/>
                <a:gd name="connsiteX498" fmla="*/ 362785 w 1792583"/>
                <a:gd name="connsiteY498" fmla="*/ 867902 h 2311974"/>
                <a:gd name="connsiteX499" fmla="*/ 367527 w 1792583"/>
                <a:gd name="connsiteY499" fmla="*/ 860609 h 2311974"/>
                <a:gd name="connsiteX500" fmla="*/ 362785 w 1792583"/>
                <a:gd name="connsiteY500" fmla="*/ 860609 h 2311974"/>
                <a:gd name="connsiteX501" fmla="*/ 374641 w 1792583"/>
                <a:gd name="connsiteY501" fmla="*/ 853316 h 2311974"/>
                <a:gd name="connsiteX502" fmla="*/ 377012 w 1792583"/>
                <a:gd name="connsiteY502" fmla="*/ 846022 h 2311974"/>
                <a:gd name="connsiteX503" fmla="*/ 384125 w 1792583"/>
                <a:gd name="connsiteY503" fmla="*/ 858178 h 2311974"/>
                <a:gd name="connsiteX504" fmla="*/ 391239 w 1792583"/>
                <a:gd name="connsiteY504" fmla="*/ 853316 h 2311974"/>
                <a:gd name="connsiteX505" fmla="*/ 391239 w 1792583"/>
                <a:gd name="connsiteY505" fmla="*/ 831436 h 2311974"/>
                <a:gd name="connsiteX506" fmla="*/ 398352 w 1792583"/>
                <a:gd name="connsiteY506" fmla="*/ 831436 h 2311974"/>
                <a:gd name="connsiteX507" fmla="*/ 398352 w 1792583"/>
                <a:gd name="connsiteY507" fmla="*/ 811987 h 2311974"/>
                <a:gd name="connsiteX508" fmla="*/ 405465 w 1792583"/>
                <a:gd name="connsiteY508" fmla="*/ 809556 h 2311974"/>
                <a:gd name="connsiteX509" fmla="*/ 412579 w 1792583"/>
                <a:gd name="connsiteY509" fmla="*/ 802263 h 2311974"/>
                <a:gd name="connsiteX510" fmla="*/ 429177 w 1792583"/>
                <a:gd name="connsiteY510" fmla="*/ 804694 h 2311974"/>
                <a:gd name="connsiteX511" fmla="*/ 429177 w 1792583"/>
                <a:gd name="connsiteY511" fmla="*/ 809556 h 2311974"/>
                <a:gd name="connsiteX512" fmla="*/ 436290 w 1792583"/>
                <a:gd name="connsiteY512" fmla="*/ 804694 h 2311974"/>
                <a:gd name="connsiteX513" fmla="*/ 443404 w 1792583"/>
                <a:gd name="connsiteY513" fmla="*/ 804694 h 2311974"/>
                <a:gd name="connsiteX514" fmla="*/ 443404 w 1792583"/>
                <a:gd name="connsiteY514" fmla="*/ 802263 h 2311974"/>
                <a:gd name="connsiteX515" fmla="*/ 457631 w 1792583"/>
                <a:gd name="connsiteY515" fmla="*/ 797400 h 2311974"/>
                <a:gd name="connsiteX516" fmla="*/ 452888 w 1792583"/>
                <a:gd name="connsiteY516" fmla="*/ 777952 h 2311974"/>
                <a:gd name="connsiteX517" fmla="*/ 445775 w 1792583"/>
                <a:gd name="connsiteY517" fmla="*/ 770658 h 2311974"/>
                <a:gd name="connsiteX518" fmla="*/ 450517 w 1792583"/>
                <a:gd name="connsiteY518" fmla="*/ 768227 h 2311974"/>
                <a:gd name="connsiteX519" fmla="*/ 476600 w 1792583"/>
                <a:gd name="connsiteY519" fmla="*/ 763365 h 2311974"/>
                <a:gd name="connsiteX520" fmla="*/ 519280 w 1792583"/>
                <a:gd name="connsiteY520" fmla="*/ 741485 h 2311974"/>
                <a:gd name="connsiteX521" fmla="*/ 507425 w 1792583"/>
                <a:gd name="connsiteY521" fmla="*/ 726899 h 2311974"/>
                <a:gd name="connsiteX522" fmla="*/ 452888 w 1792583"/>
                <a:gd name="connsiteY522" fmla="*/ 705019 h 2311974"/>
                <a:gd name="connsiteX523" fmla="*/ 476600 w 1792583"/>
                <a:gd name="connsiteY523" fmla="*/ 680708 h 2311974"/>
                <a:gd name="connsiteX524" fmla="*/ 483713 w 1792583"/>
                <a:gd name="connsiteY524" fmla="*/ 673414 h 2311974"/>
                <a:gd name="connsiteX525" fmla="*/ 512167 w 1792583"/>
                <a:gd name="connsiteY525" fmla="*/ 670983 h 2311974"/>
                <a:gd name="connsiteX526" fmla="*/ 599899 w 1792583"/>
                <a:gd name="connsiteY526" fmla="*/ 692863 h 2311974"/>
                <a:gd name="connsiteX527" fmla="*/ 614126 w 1792583"/>
                <a:gd name="connsiteY527" fmla="*/ 688001 h 2311974"/>
                <a:gd name="connsiteX528" fmla="*/ 614126 w 1792583"/>
                <a:gd name="connsiteY528" fmla="*/ 695294 h 2311974"/>
                <a:gd name="connsiteX529" fmla="*/ 623610 w 1792583"/>
                <a:gd name="connsiteY529" fmla="*/ 695294 h 2311974"/>
                <a:gd name="connsiteX530" fmla="*/ 628353 w 1792583"/>
                <a:gd name="connsiteY530" fmla="*/ 678277 h 2311974"/>
                <a:gd name="connsiteX531" fmla="*/ 635466 w 1792583"/>
                <a:gd name="connsiteY531" fmla="*/ 666121 h 2311974"/>
                <a:gd name="connsiteX532" fmla="*/ 647322 w 1792583"/>
                <a:gd name="connsiteY532" fmla="*/ 688001 h 2311974"/>
                <a:gd name="connsiteX533" fmla="*/ 654435 w 1792583"/>
                <a:gd name="connsiteY533" fmla="*/ 685570 h 2311974"/>
                <a:gd name="connsiteX534" fmla="*/ 668662 w 1792583"/>
                <a:gd name="connsiteY534" fmla="*/ 700156 h 2311974"/>
                <a:gd name="connsiteX535" fmla="*/ 668662 w 1792583"/>
                <a:gd name="connsiteY535" fmla="*/ 700156 h 2311974"/>
                <a:gd name="connsiteX536" fmla="*/ 654435 w 1792583"/>
                <a:gd name="connsiteY536" fmla="*/ 685570 h 2311974"/>
                <a:gd name="connsiteX537" fmla="*/ 647322 w 1792583"/>
                <a:gd name="connsiteY537" fmla="*/ 688001 h 2311974"/>
                <a:gd name="connsiteX538" fmla="*/ 635466 w 1792583"/>
                <a:gd name="connsiteY538" fmla="*/ 666121 h 2311974"/>
                <a:gd name="connsiteX539" fmla="*/ 635466 w 1792583"/>
                <a:gd name="connsiteY539" fmla="*/ 658827 h 2311974"/>
                <a:gd name="connsiteX540" fmla="*/ 656806 w 1792583"/>
                <a:gd name="connsiteY540" fmla="*/ 646672 h 2311974"/>
                <a:gd name="connsiteX541" fmla="*/ 649693 w 1792583"/>
                <a:gd name="connsiteY541" fmla="*/ 639379 h 2311974"/>
                <a:gd name="connsiteX542" fmla="*/ 680518 w 1792583"/>
                <a:gd name="connsiteY542" fmla="*/ 629654 h 2311974"/>
                <a:gd name="connsiteX543" fmla="*/ 675776 w 1792583"/>
                <a:gd name="connsiteY543" fmla="*/ 615068 h 2311974"/>
                <a:gd name="connsiteX544" fmla="*/ 642580 w 1792583"/>
                <a:gd name="connsiteY544" fmla="*/ 610205 h 2311974"/>
                <a:gd name="connsiteX545" fmla="*/ 640208 w 1792583"/>
                <a:gd name="connsiteY545" fmla="*/ 595619 h 2311974"/>
                <a:gd name="connsiteX546" fmla="*/ 649693 w 1792583"/>
                <a:gd name="connsiteY546" fmla="*/ 534841 h 2311974"/>
                <a:gd name="connsiteX547" fmla="*/ 640208 w 1792583"/>
                <a:gd name="connsiteY547" fmla="*/ 525117 h 2311974"/>
                <a:gd name="connsiteX548" fmla="*/ 640208 w 1792583"/>
                <a:gd name="connsiteY548" fmla="*/ 503237 h 2311974"/>
                <a:gd name="connsiteX549" fmla="*/ 623610 w 1792583"/>
                <a:gd name="connsiteY549" fmla="*/ 503237 h 2311974"/>
                <a:gd name="connsiteX550" fmla="*/ 628353 w 1792583"/>
                <a:gd name="connsiteY550" fmla="*/ 471633 h 2311974"/>
                <a:gd name="connsiteX551" fmla="*/ 621239 w 1792583"/>
                <a:gd name="connsiteY551" fmla="*/ 464340 h 2311974"/>
                <a:gd name="connsiteX552" fmla="*/ 623610 w 1792583"/>
                <a:gd name="connsiteY552" fmla="*/ 444891 h 2311974"/>
                <a:gd name="connsiteX553" fmla="*/ 642580 w 1792583"/>
                <a:gd name="connsiteY553" fmla="*/ 444891 h 2311974"/>
                <a:gd name="connsiteX554" fmla="*/ 661549 w 1792583"/>
                <a:gd name="connsiteY554" fmla="*/ 430304 h 2311974"/>
                <a:gd name="connsiteX555" fmla="*/ 663920 w 1792583"/>
                <a:gd name="connsiteY555" fmla="*/ 427873 h 2311974"/>
                <a:gd name="connsiteX556" fmla="*/ 642580 w 1792583"/>
                <a:gd name="connsiteY556" fmla="*/ 423011 h 2311974"/>
                <a:gd name="connsiteX557" fmla="*/ 649693 w 1792583"/>
                <a:gd name="connsiteY557" fmla="*/ 405993 h 2311974"/>
                <a:gd name="connsiteX558" fmla="*/ 675776 w 1792583"/>
                <a:gd name="connsiteY558" fmla="*/ 408424 h 2311974"/>
                <a:gd name="connsiteX559" fmla="*/ 671033 w 1792583"/>
                <a:gd name="connsiteY559" fmla="*/ 388975 h 2311974"/>
                <a:gd name="connsiteX560" fmla="*/ 671033 w 1792583"/>
                <a:gd name="connsiteY560" fmla="*/ 374389 h 2311974"/>
                <a:gd name="connsiteX561" fmla="*/ 687631 w 1792583"/>
                <a:gd name="connsiteY561" fmla="*/ 374389 h 2311974"/>
                <a:gd name="connsiteX562" fmla="*/ 690002 w 1792583"/>
                <a:gd name="connsiteY562" fmla="*/ 367096 h 2311974"/>
                <a:gd name="connsiteX563" fmla="*/ 697116 w 1792583"/>
                <a:gd name="connsiteY563" fmla="*/ 364665 h 2311974"/>
                <a:gd name="connsiteX564" fmla="*/ 694745 w 1792583"/>
                <a:gd name="connsiteY564" fmla="*/ 347647 h 2311974"/>
                <a:gd name="connsiteX565" fmla="*/ 723198 w 1792583"/>
                <a:gd name="connsiteY565" fmla="*/ 337922 h 2311974"/>
                <a:gd name="connsiteX566" fmla="*/ 711343 w 1792583"/>
                <a:gd name="connsiteY566" fmla="*/ 333060 h 2311974"/>
                <a:gd name="connsiteX567" fmla="*/ 708971 w 1792583"/>
                <a:gd name="connsiteY567" fmla="*/ 311180 h 2311974"/>
                <a:gd name="connsiteX568" fmla="*/ 701858 w 1792583"/>
                <a:gd name="connsiteY568" fmla="*/ 308749 h 2311974"/>
                <a:gd name="connsiteX569" fmla="*/ 708971 w 1792583"/>
                <a:gd name="connsiteY569" fmla="*/ 299025 h 2311974"/>
                <a:gd name="connsiteX570" fmla="*/ 708971 w 1792583"/>
                <a:gd name="connsiteY570" fmla="*/ 296594 h 2311974"/>
                <a:gd name="connsiteX571" fmla="*/ 697116 w 1792583"/>
                <a:gd name="connsiteY571" fmla="*/ 291732 h 2311974"/>
                <a:gd name="connsiteX572" fmla="*/ 687631 w 1792583"/>
                <a:gd name="connsiteY572" fmla="*/ 299025 h 2311974"/>
                <a:gd name="connsiteX573" fmla="*/ 675776 w 1792583"/>
                <a:gd name="connsiteY573" fmla="*/ 282007 h 2311974"/>
                <a:gd name="connsiteX574" fmla="*/ 690002 w 1792583"/>
                <a:gd name="connsiteY574" fmla="*/ 255265 h 2311974"/>
                <a:gd name="connsiteX575" fmla="*/ 697116 w 1792583"/>
                <a:gd name="connsiteY575" fmla="*/ 267421 h 2311974"/>
                <a:gd name="connsiteX576" fmla="*/ 716085 w 1792583"/>
                <a:gd name="connsiteY576" fmla="*/ 240679 h 2311974"/>
                <a:gd name="connsiteX577" fmla="*/ 725569 w 1792583"/>
                <a:gd name="connsiteY577" fmla="*/ 240679 h 2311974"/>
                <a:gd name="connsiteX578" fmla="*/ 725569 w 1792583"/>
                <a:gd name="connsiteY578" fmla="*/ 233385 h 2311974"/>
                <a:gd name="connsiteX579" fmla="*/ 704229 w 1792583"/>
                <a:gd name="connsiteY579" fmla="*/ 218799 h 2311974"/>
                <a:gd name="connsiteX580" fmla="*/ 711343 w 1792583"/>
                <a:gd name="connsiteY580" fmla="*/ 199350 h 2311974"/>
                <a:gd name="connsiteX581" fmla="*/ 737425 w 1792583"/>
                <a:gd name="connsiteY581" fmla="*/ 199350 h 2311974"/>
                <a:gd name="connsiteX582" fmla="*/ 744539 w 1792583"/>
                <a:gd name="connsiteY582" fmla="*/ 192057 h 2311974"/>
                <a:gd name="connsiteX583" fmla="*/ 716085 w 1792583"/>
                <a:gd name="connsiteY583" fmla="*/ 150728 h 2311974"/>
                <a:gd name="connsiteX584" fmla="*/ 725569 w 1792583"/>
                <a:gd name="connsiteY584" fmla="*/ 131279 h 2311974"/>
                <a:gd name="connsiteX585" fmla="*/ 758765 w 1792583"/>
                <a:gd name="connsiteY585" fmla="*/ 116693 h 2311974"/>
                <a:gd name="connsiteX586" fmla="*/ 763508 w 1792583"/>
                <a:gd name="connsiteY586" fmla="*/ 131279 h 2311974"/>
                <a:gd name="connsiteX587" fmla="*/ 784848 w 1792583"/>
                <a:gd name="connsiteY587" fmla="*/ 116693 h 2311974"/>
                <a:gd name="connsiteX588" fmla="*/ 780106 w 1792583"/>
                <a:gd name="connsiteY588" fmla="*/ 109399 h 2311974"/>
                <a:gd name="connsiteX589" fmla="*/ 796704 w 1792583"/>
                <a:gd name="connsiteY589" fmla="*/ 102106 h 2311974"/>
                <a:gd name="connsiteX590" fmla="*/ 796704 w 1792583"/>
                <a:gd name="connsiteY590" fmla="*/ 94813 h 2311974"/>
                <a:gd name="connsiteX591" fmla="*/ 806188 w 1792583"/>
                <a:gd name="connsiteY591" fmla="*/ 87519 h 2311974"/>
                <a:gd name="connsiteX592" fmla="*/ 791961 w 1792583"/>
                <a:gd name="connsiteY592" fmla="*/ 53484 h 2311974"/>
                <a:gd name="connsiteX593" fmla="*/ 789590 w 1792583"/>
                <a:gd name="connsiteY593" fmla="*/ 7293 h 2311974"/>
                <a:gd name="connsiteX594" fmla="*/ 832271 w 1792583"/>
                <a:gd name="connsiteY594" fmla="*/ 17018 h 2311974"/>
                <a:gd name="connsiteX595" fmla="*/ 853611 w 1792583"/>
                <a:gd name="connsiteY595" fmla="*/ 0 h 2311974"/>
                <a:gd name="connsiteX0" fmla="*/ 1228251 w 1792583"/>
                <a:gd name="connsiteY0" fmla="*/ 1645853 h 2311974"/>
                <a:gd name="connsiteX1" fmla="*/ 1221138 w 1792583"/>
                <a:gd name="connsiteY1" fmla="*/ 1650715 h 2311974"/>
                <a:gd name="connsiteX2" fmla="*/ 1221137 w 1792583"/>
                <a:gd name="connsiteY2" fmla="*/ 1650715 h 2311974"/>
                <a:gd name="connsiteX3" fmla="*/ 1221138 w 1792583"/>
                <a:gd name="connsiteY3" fmla="*/ 1650716 h 2311974"/>
                <a:gd name="connsiteX4" fmla="*/ 1228251 w 1792583"/>
                <a:gd name="connsiteY4" fmla="*/ 1645854 h 2311974"/>
                <a:gd name="connsiteX5" fmla="*/ 1238814 w 1792583"/>
                <a:gd name="connsiteY5" fmla="*/ 1656683 h 2311974"/>
                <a:gd name="connsiteX6" fmla="*/ 1240107 w 1792583"/>
                <a:gd name="connsiteY6" fmla="*/ 1653147 h 2311974"/>
                <a:gd name="connsiteX7" fmla="*/ 1228251 w 1792583"/>
                <a:gd name="connsiteY7" fmla="*/ 1645853 h 2311974"/>
                <a:gd name="connsiteX8" fmla="*/ 1100210 w 1792583"/>
                <a:gd name="connsiteY8" fmla="*/ 1575352 h 2311974"/>
                <a:gd name="connsiteX9" fmla="*/ 1100210 w 1792583"/>
                <a:gd name="connsiteY9" fmla="*/ 1575352 h 2311974"/>
                <a:gd name="connsiteX10" fmla="*/ 1112065 w 1792583"/>
                <a:gd name="connsiteY10" fmla="*/ 1597232 h 2311974"/>
                <a:gd name="connsiteX11" fmla="*/ 1112365 w 1792583"/>
                <a:gd name="connsiteY11" fmla="*/ 1597253 h 2311974"/>
                <a:gd name="connsiteX12" fmla="*/ 1112065 w 1792583"/>
                <a:gd name="connsiteY12" fmla="*/ 1597231 h 2311974"/>
                <a:gd name="connsiteX13" fmla="*/ 1100210 w 1792583"/>
                <a:gd name="connsiteY13" fmla="*/ 1575352 h 2311974"/>
                <a:gd name="connsiteX14" fmla="*/ 1097839 w 1792583"/>
                <a:gd name="connsiteY14" fmla="*/ 1546178 h 2311974"/>
                <a:gd name="connsiteX15" fmla="*/ 1097839 w 1792583"/>
                <a:gd name="connsiteY15" fmla="*/ 1546179 h 2311974"/>
                <a:gd name="connsiteX16" fmla="*/ 1109694 w 1792583"/>
                <a:gd name="connsiteY16" fmla="*/ 1548610 h 2311974"/>
                <a:gd name="connsiteX17" fmla="*/ 1109694 w 1792583"/>
                <a:gd name="connsiteY17" fmla="*/ 1548609 h 2311974"/>
                <a:gd name="connsiteX18" fmla="*/ 1097839 w 1792583"/>
                <a:gd name="connsiteY18" fmla="*/ 1546178 h 2311974"/>
                <a:gd name="connsiteX19" fmla="*/ 1104933 w 1792583"/>
                <a:gd name="connsiteY19" fmla="*/ 1521861 h 2311974"/>
                <a:gd name="connsiteX20" fmla="*/ 1104952 w 1792583"/>
                <a:gd name="connsiteY20" fmla="*/ 1521868 h 2311974"/>
                <a:gd name="connsiteX21" fmla="*/ 1104952 w 1792583"/>
                <a:gd name="connsiteY21" fmla="*/ 1521867 h 2311974"/>
                <a:gd name="connsiteX22" fmla="*/ 1104933 w 1792583"/>
                <a:gd name="connsiteY22" fmla="*/ 1521861 h 2311974"/>
                <a:gd name="connsiteX23" fmla="*/ 995879 w 1792583"/>
                <a:gd name="connsiteY23" fmla="*/ 1473245 h 2311974"/>
                <a:gd name="connsiteX24" fmla="*/ 995879 w 1792583"/>
                <a:gd name="connsiteY24" fmla="*/ 1473246 h 2311974"/>
                <a:gd name="connsiteX25" fmla="*/ 1000622 w 1792583"/>
                <a:gd name="connsiteY25" fmla="*/ 1480539 h 2311974"/>
                <a:gd name="connsiteX26" fmla="*/ 1014849 w 1792583"/>
                <a:gd name="connsiteY26" fmla="*/ 1490263 h 2311974"/>
                <a:gd name="connsiteX27" fmla="*/ 1000622 w 1792583"/>
                <a:gd name="connsiteY27" fmla="*/ 1480539 h 2311974"/>
                <a:gd name="connsiteX28" fmla="*/ 995879 w 1792583"/>
                <a:gd name="connsiteY28" fmla="*/ 1473245 h 2311974"/>
                <a:gd name="connsiteX29" fmla="*/ 991137 w 1792583"/>
                <a:gd name="connsiteY29" fmla="*/ 1436779 h 2311974"/>
                <a:gd name="connsiteX30" fmla="*/ 991137 w 1792583"/>
                <a:gd name="connsiteY30" fmla="*/ 1436779 h 2311974"/>
                <a:gd name="connsiteX31" fmla="*/ 1002993 w 1792583"/>
                <a:gd name="connsiteY31" fmla="*/ 1456228 h 2311974"/>
                <a:gd name="connsiteX32" fmla="*/ 1002993 w 1792583"/>
                <a:gd name="connsiteY32" fmla="*/ 1456228 h 2311974"/>
                <a:gd name="connsiteX33" fmla="*/ 991137 w 1792583"/>
                <a:gd name="connsiteY33" fmla="*/ 1436779 h 2311974"/>
                <a:gd name="connsiteX34" fmla="*/ 908147 w 1792583"/>
                <a:gd name="connsiteY34" fmla="*/ 1395450 h 2311974"/>
                <a:gd name="connsiteX35" fmla="*/ 908147 w 1792583"/>
                <a:gd name="connsiteY35" fmla="*/ 1395450 h 2311974"/>
                <a:gd name="connsiteX36" fmla="*/ 929488 w 1792583"/>
                <a:gd name="connsiteY36" fmla="*/ 1407606 h 2311974"/>
                <a:gd name="connsiteX37" fmla="*/ 974539 w 1792583"/>
                <a:gd name="connsiteY37" fmla="*/ 1400313 h 2311974"/>
                <a:gd name="connsiteX38" fmla="*/ 991137 w 1792583"/>
                <a:gd name="connsiteY38" fmla="*/ 1417330 h 2311974"/>
                <a:gd name="connsiteX39" fmla="*/ 991137 w 1792583"/>
                <a:gd name="connsiteY39" fmla="*/ 1417330 h 2311974"/>
                <a:gd name="connsiteX40" fmla="*/ 974539 w 1792583"/>
                <a:gd name="connsiteY40" fmla="*/ 1400312 h 2311974"/>
                <a:gd name="connsiteX41" fmla="*/ 929488 w 1792583"/>
                <a:gd name="connsiteY41" fmla="*/ 1407606 h 2311974"/>
                <a:gd name="connsiteX42" fmla="*/ 908147 w 1792583"/>
                <a:gd name="connsiteY42" fmla="*/ 1395450 h 2311974"/>
                <a:gd name="connsiteX43" fmla="*/ 912890 w 1792583"/>
                <a:gd name="connsiteY43" fmla="*/ 1354122 h 2311974"/>
                <a:gd name="connsiteX44" fmla="*/ 915261 w 1792583"/>
                <a:gd name="connsiteY44" fmla="*/ 1368708 h 2311974"/>
                <a:gd name="connsiteX45" fmla="*/ 915261 w 1792583"/>
                <a:gd name="connsiteY45" fmla="*/ 1368708 h 2311974"/>
                <a:gd name="connsiteX46" fmla="*/ 912890 w 1792583"/>
                <a:gd name="connsiteY46" fmla="*/ 1354122 h 2311974"/>
                <a:gd name="connsiteX47" fmla="*/ 912890 w 1792583"/>
                <a:gd name="connsiteY47" fmla="*/ 1271464 h 2311974"/>
                <a:gd name="connsiteX48" fmla="*/ 886807 w 1792583"/>
                <a:gd name="connsiteY48" fmla="*/ 1283620 h 2311974"/>
                <a:gd name="connsiteX49" fmla="*/ 882065 w 1792583"/>
                <a:gd name="connsiteY49" fmla="*/ 1276326 h 2311974"/>
                <a:gd name="connsiteX50" fmla="*/ 867838 w 1792583"/>
                <a:gd name="connsiteY50" fmla="*/ 1278758 h 2311974"/>
                <a:gd name="connsiteX51" fmla="*/ 867838 w 1792583"/>
                <a:gd name="connsiteY51" fmla="*/ 1278758 h 2311974"/>
                <a:gd name="connsiteX52" fmla="*/ 882065 w 1792583"/>
                <a:gd name="connsiteY52" fmla="*/ 1276327 h 2311974"/>
                <a:gd name="connsiteX53" fmla="*/ 886807 w 1792583"/>
                <a:gd name="connsiteY53" fmla="*/ 1283620 h 2311974"/>
                <a:gd name="connsiteX54" fmla="*/ 912890 w 1792583"/>
                <a:gd name="connsiteY54" fmla="*/ 1271464 h 2311974"/>
                <a:gd name="connsiteX55" fmla="*/ 920003 w 1792583"/>
                <a:gd name="connsiteY55" fmla="*/ 1324949 h 2311974"/>
                <a:gd name="connsiteX56" fmla="*/ 929488 w 1792583"/>
                <a:gd name="connsiteY56" fmla="*/ 1324949 h 2311974"/>
                <a:gd name="connsiteX57" fmla="*/ 941343 w 1792583"/>
                <a:gd name="connsiteY57" fmla="*/ 1334673 h 2311974"/>
                <a:gd name="connsiteX58" fmla="*/ 941343 w 1792583"/>
                <a:gd name="connsiteY58" fmla="*/ 1334673 h 2311974"/>
                <a:gd name="connsiteX59" fmla="*/ 929488 w 1792583"/>
                <a:gd name="connsiteY59" fmla="*/ 1324948 h 2311974"/>
                <a:gd name="connsiteX60" fmla="*/ 920003 w 1792583"/>
                <a:gd name="connsiteY60" fmla="*/ 1324948 h 2311974"/>
                <a:gd name="connsiteX61" fmla="*/ 912890 w 1792583"/>
                <a:gd name="connsiteY61" fmla="*/ 1271464 h 2311974"/>
                <a:gd name="connsiteX62" fmla="*/ 853611 w 1792583"/>
                <a:gd name="connsiteY62" fmla="*/ 1264171 h 2311974"/>
                <a:gd name="connsiteX63" fmla="*/ 853611 w 1792583"/>
                <a:gd name="connsiteY63" fmla="*/ 1264171 h 2311974"/>
                <a:gd name="connsiteX64" fmla="*/ 858449 w 1792583"/>
                <a:gd name="connsiteY64" fmla="*/ 1269131 h 2311974"/>
                <a:gd name="connsiteX65" fmla="*/ 853611 w 1792583"/>
                <a:gd name="connsiteY65" fmla="*/ 1264171 h 2311974"/>
                <a:gd name="connsiteX66" fmla="*/ 844127 w 1792583"/>
                <a:gd name="connsiteY66" fmla="*/ 1249585 h 2311974"/>
                <a:gd name="connsiteX67" fmla="*/ 858353 w 1792583"/>
                <a:gd name="connsiteY67" fmla="*/ 1256878 h 2311974"/>
                <a:gd name="connsiteX68" fmla="*/ 858353 w 1792583"/>
                <a:gd name="connsiteY68" fmla="*/ 1256878 h 2311974"/>
                <a:gd name="connsiteX69" fmla="*/ 844128 w 1792583"/>
                <a:gd name="connsiteY69" fmla="*/ 1249585 h 2311974"/>
                <a:gd name="connsiteX70" fmla="*/ 844127 w 1792583"/>
                <a:gd name="connsiteY70" fmla="*/ 1249585 h 2311974"/>
                <a:gd name="connsiteX71" fmla="*/ 846498 w 1792583"/>
                <a:gd name="connsiteY71" fmla="*/ 1234998 h 2311974"/>
                <a:gd name="connsiteX72" fmla="*/ 846498 w 1792583"/>
                <a:gd name="connsiteY72" fmla="*/ 1234998 h 2311974"/>
                <a:gd name="connsiteX73" fmla="*/ 851240 w 1792583"/>
                <a:gd name="connsiteY73" fmla="*/ 1249584 h 2311974"/>
                <a:gd name="connsiteX74" fmla="*/ 851240 w 1792583"/>
                <a:gd name="connsiteY74" fmla="*/ 1249584 h 2311974"/>
                <a:gd name="connsiteX75" fmla="*/ 846498 w 1792583"/>
                <a:gd name="connsiteY75" fmla="*/ 1234998 h 2311974"/>
                <a:gd name="connsiteX76" fmla="*/ 827529 w 1792583"/>
                <a:gd name="connsiteY76" fmla="*/ 1103719 h 2311974"/>
                <a:gd name="connsiteX77" fmla="*/ 834642 w 1792583"/>
                <a:gd name="connsiteY77" fmla="*/ 1198532 h 2311974"/>
                <a:gd name="connsiteX78" fmla="*/ 858353 w 1792583"/>
                <a:gd name="connsiteY78" fmla="*/ 1222842 h 2311974"/>
                <a:gd name="connsiteX79" fmla="*/ 858353 w 1792583"/>
                <a:gd name="connsiteY79" fmla="*/ 1222842 h 2311974"/>
                <a:gd name="connsiteX80" fmla="*/ 834642 w 1792583"/>
                <a:gd name="connsiteY80" fmla="*/ 1198531 h 2311974"/>
                <a:gd name="connsiteX81" fmla="*/ 827529 w 1792583"/>
                <a:gd name="connsiteY81" fmla="*/ 1103719 h 2311974"/>
                <a:gd name="connsiteX82" fmla="*/ 851240 w 1792583"/>
                <a:gd name="connsiteY82" fmla="*/ 1067252 h 2311974"/>
                <a:gd name="connsiteX83" fmla="*/ 853611 w 1792583"/>
                <a:gd name="connsiteY83" fmla="*/ 1074546 h 2311974"/>
                <a:gd name="connsiteX84" fmla="*/ 853611 w 1792583"/>
                <a:gd name="connsiteY84" fmla="*/ 1074545 h 2311974"/>
                <a:gd name="connsiteX85" fmla="*/ 851240 w 1792583"/>
                <a:gd name="connsiteY85" fmla="*/ 1067252 h 2311974"/>
                <a:gd name="connsiteX86" fmla="*/ 839384 w 1792583"/>
                <a:gd name="connsiteY86" fmla="*/ 1052665 h 2311974"/>
                <a:gd name="connsiteX87" fmla="*/ 827529 w 1792583"/>
                <a:gd name="connsiteY87" fmla="*/ 1040510 h 2311974"/>
                <a:gd name="connsiteX88" fmla="*/ 839384 w 1792583"/>
                <a:gd name="connsiteY88" fmla="*/ 1052666 h 2311974"/>
                <a:gd name="connsiteX89" fmla="*/ 858353 w 1792583"/>
                <a:gd name="connsiteY89" fmla="*/ 1052666 h 2311974"/>
                <a:gd name="connsiteX90" fmla="*/ 860725 w 1792583"/>
                <a:gd name="connsiteY90" fmla="*/ 1062390 h 2311974"/>
                <a:gd name="connsiteX91" fmla="*/ 860725 w 1792583"/>
                <a:gd name="connsiteY91" fmla="*/ 1062390 h 2311974"/>
                <a:gd name="connsiteX92" fmla="*/ 858353 w 1792583"/>
                <a:gd name="connsiteY92" fmla="*/ 1052665 h 2311974"/>
                <a:gd name="connsiteX93" fmla="*/ 839384 w 1792583"/>
                <a:gd name="connsiteY93" fmla="*/ 1052665 h 2311974"/>
                <a:gd name="connsiteX94" fmla="*/ 834642 w 1792583"/>
                <a:gd name="connsiteY94" fmla="*/ 999182 h 2311974"/>
                <a:gd name="connsiteX95" fmla="*/ 834642 w 1792583"/>
                <a:gd name="connsiteY95" fmla="*/ 999182 h 2311974"/>
                <a:gd name="connsiteX96" fmla="*/ 839384 w 1792583"/>
                <a:gd name="connsiteY96" fmla="*/ 1021061 h 2311974"/>
                <a:gd name="connsiteX97" fmla="*/ 839384 w 1792583"/>
                <a:gd name="connsiteY97" fmla="*/ 1021061 h 2311974"/>
                <a:gd name="connsiteX98" fmla="*/ 834642 w 1792583"/>
                <a:gd name="connsiteY98" fmla="*/ 999182 h 2311974"/>
                <a:gd name="connsiteX99" fmla="*/ 825157 w 1792583"/>
                <a:gd name="connsiteY99" fmla="*/ 970008 h 2311974"/>
                <a:gd name="connsiteX100" fmla="*/ 810931 w 1792583"/>
                <a:gd name="connsiteY100" fmla="*/ 972439 h 2311974"/>
                <a:gd name="connsiteX101" fmla="*/ 810931 w 1792583"/>
                <a:gd name="connsiteY101" fmla="*/ 972439 h 2311974"/>
                <a:gd name="connsiteX102" fmla="*/ 825157 w 1792583"/>
                <a:gd name="connsiteY102" fmla="*/ 970008 h 2311974"/>
                <a:gd name="connsiteX103" fmla="*/ 834642 w 1792583"/>
                <a:gd name="connsiteY103" fmla="*/ 984595 h 2311974"/>
                <a:gd name="connsiteX104" fmla="*/ 853611 w 1792583"/>
                <a:gd name="connsiteY104" fmla="*/ 979733 h 2311974"/>
                <a:gd name="connsiteX105" fmla="*/ 834642 w 1792583"/>
                <a:gd name="connsiteY105" fmla="*/ 984595 h 2311974"/>
                <a:gd name="connsiteX106" fmla="*/ 825157 w 1792583"/>
                <a:gd name="connsiteY106" fmla="*/ 970008 h 2311974"/>
                <a:gd name="connsiteX107" fmla="*/ 810931 w 1792583"/>
                <a:gd name="connsiteY107" fmla="*/ 901937 h 2311974"/>
                <a:gd name="connsiteX108" fmla="*/ 800729 w 1792583"/>
                <a:gd name="connsiteY108" fmla="*/ 906121 h 2311974"/>
                <a:gd name="connsiteX109" fmla="*/ 803817 w 1792583"/>
                <a:gd name="connsiteY109" fmla="*/ 906800 h 2311974"/>
                <a:gd name="connsiteX110" fmla="*/ 810931 w 1792583"/>
                <a:gd name="connsiteY110" fmla="*/ 901938 h 2311974"/>
                <a:gd name="connsiteX111" fmla="*/ 810931 w 1792583"/>
                <a:gd name="connsiteY111" fmla="*/ 901937 h 2311974"/>
                <a:gd name="connsiteX112" fmla="*/ 718456 w 1792583"/>
                <a:gd name="connsiteY112" fmla="*/ 899506 h 2311974"/>
                <a:gd name="connsiteX113" fmla="*/ 718456 w 1792583"/>
                <a:gd name="connsiteY113" fmla="*/ 899507 h 2311974"/>
                <a:gd name="connsiteX114" fmla="*/ 742168 w 1792583"/>
                <a:gd name="connsiteY114" fmla="*/ 899507 h 2311974"/>
                <a:gd name="connsiteX115" fmla="*/ 756394 w 1792583"/>
                <a:gd name="connsiteY115" fmla="*/ 906800 h 2311974"/>
                <a:gd name="connsiteX116" fmla="*/ 765879 w 1792583"/>
                <a:gd name="connsiteY116" fmla="*/ 906800 h 2311974"/>
                <a:gd name="connsiteX117" fmla="*/ 770621 w 1792583"/>
                <a:gd name="connsiteY117" fmla="*/ 899507 h 2311974"/>
                <a:gd name="connsiteX118" fmla="*/ 770634 w 1792583"/>
                <a:gd name="connsiteY118" fmla="*/ 899510 h 2311974"/>
                <a:gd name="connsiteX119" fmla="*/ 770621 w 1792583"/>
                <a:gd name="connsiteY119" fmla="*/ 899506 h 2311974"/>
                <a:gd name="connsiteX120" fmla="*/ 765879 w 1792583"/>
                <a:gd name="connsiteY120" fmla="*/ 906800 h 2311974"/>
                <a:gd name="connsiteX121" fmla="*/ 756394 w 1792583"/>
                <a:gd name="connsiteY121" fmla="*/ 906800 h 2311974"/>
                <a:gd name="connsiteX122" fmla="*/ 742167 w 1792583"/>
                <a:gd name="connsiteY122" fmla="*/ 899506 h 2311974"/>
                <a:gd name="connsiteX123" fmla="*/ 718456 w 1792583"/>
                <a:gd name="connsiteY123" fmla="*/ 899506 h 2311974"/>
                <a:gd name="connsiteX124" fmla="*/ 701858 w 1792583"/>
                <a:gd name="connsiteY124" fmla="*/ 889782 h 2311974"/>
                <a:gd name="connsiteX125" fmla="*/ 701858 w 1792583"/>
                <a:gd name="connsiteY125" fmla="*/ 889782 h 2311974"/>
                <a:gd name="connsiteX126" fmla="*/ 718456 w 1792583"/>
                <a:gd name="connsiteY126" fmla="*/ 889782 h 2311974"/>
                <a:gd name="connsiteX127" fmla="*/ 718456 w 1792583"/>
                <a:gd name="connsiteY127" fmla="*/ 889782 h 2311974"/>
                <a:gd name="connsiteX128" fmla="*/ 701858 w 1792583"/>
                <a:gd name="connsiteY128" fmla="*/ 889782 h 2311974"/>
                <a:gd name="connsiteX129" fmla="*/ 716085 w 1792583"/>
                <a:gd name="connsiteY129" fmla="*/ 867902 h 2311974"/>
                <a:gd name="connsiteX130" fmla="*/ 716085 w 1792583"/>
                <a:gd name="connsiteY130" fmla="*/ 867902 h 2311974"/>
                <a:gd name="connsiteX131" fmla="*/ 723278 w 1792583"/>
                <a:gd name="connsiteY131" fmla="*/ 873433 h 2311974"/>
                <a:gd name="connsiteX132" fmla="*/ 716085 w 1792583"/>
                <a:gd name="connsiteY132" fmla="*/ 867902 h 2311974"/>
                <a:gd name="connsiteX133" fmla="*/ 744141 w 1792583"/>
                <a:gd name="connsiteY133" fmla="*/ 842776 h 2311974"/>
                <a:gd name="connsiteX134" fmla="*/ 749281 w 1792583"/>
                <a:gd name="connsiteY134" fmla="*/ 853315 h 2311974"/>
                <a:gd name="connsiteX135" fmla="*/ 749281 w 1792583"/>
                <a:gd name="connsiteY135" fmla="*/ 853315 h 2311974"/>
                <a:gd name="connsiteX136" fmla="*/ 744141 w 1792583"/>
                <a:gd name="connsiteY136" fmla="*/ 842776 h 2311974"/>
                <a:gd name="connsiteX137" fmla="*/ 647322 w 1792583"/>
                <a:gd name="connsiteY137" fmla="*/ 726899 h 2311974"/>
                <a:gd name="connsiteX138" fmla="*/ 647322 w 1792583"/>
                <a:gd name="connsiteY138" fmla="*/ 726899 h 2311974"/>
                <a:gd name="connsiteX139" fmla="*/ 654435 w 1792583"/>
                <a:gd name="connsiteY139" fmla="*/ 734192 h 2311974"/>
                <a:gd name="connsiteX140" fmla="*/ 690002 w 1792583"/>
                <a:gd name="connsiteY140" fmla="*/ 748778 h 2311974"/>
                <a:gd name="connsiteX141" fmla="*/ 718456 w 1792583"/>
                <a:gd name="connsiteY141" fmla="*/ 753641 h 2311974"/>
                <a:gd name="connsiteX142" fmla="*/ 723198 w 1792583"/>
                <a:gd name="connsiteY142" fmla="*/ 734192 h 2311974"/>
                <a:gd name="connsiteX143" fmla="*/ 737425 w 1792583"/>
                <a:gd name="connsiteY143" fmla="*/ 736623 h 2311974"/>
                <a:gd name="connsiteX144" fmla="*/ 737425 w 1792583"/>
                <a:gd name="connsiteY144" fmla="*/ 736623 h 2311974"/>
                <a:gd name="connsiteX145" fmla="*/ 723198 w 1792583"/>
                <a:gd name="connsiteY145" fmla="*/ 734192 h 2311974"/>
                <a:gd name="connsiteX146" fmla="*/ 718456 w 1792583"/>
                <a:gd name="connsiteY146" fmla="*/ 753640 h 2311974"/>
                <a:gd name="connsiteX147" fmla="*/ 690002 w 1792583"/>
                <a:gd name="connsiteY147" fmla="*/ 748778 h 2311974"/>
                <a:gd name="connsiteX148" fmla="*/ 654435 w 1792583"/>
                <a:gd name="connsiteY148" fmla="*/ 734192 h 2311974"/>
                <a:gd name="connsiteX149" fmla="*/ 647322 w 1792583"/>
                <a:gd name="connsiteY149" fmla="*/ 726899 h 2311974"/>
                <a:gd name="connsiteX150" fmla="*/ 647322 w 1792583"/>
                <a:gd name="connsiteY150" fmla="*/ 714743 h 2311974"/>
                <a:gd name="connsiteX151" fmla="*/ 647322 w 1792583"/>
                <a:gd name="connsiteY151" fmla="*/ 714743 h 2311974"/>
                <a:gd name="connsiteX152" fmla="*/ 654435 w 1792583"/>
                <a:gd name="connsiteY152" fmla="*/ 722036 h 2311974"/>
                <a:gd name="connsiteX153" fmla="*/ 654435 w 1792583"/>
                <a:gd name="connsiteY153" fmla="*/ 722036 h 2311974"/>
                <a:gd name="connsiteX154" fmla="*/ 647322 w 1792583"/>
                <a:gd name="connsiteY154" fmla="*/ 714743 h 2311974"/>
                <a:gd name="connsiteX155" fmla="*/ 853611 w 1792583"/>
                <a:gd name="connsiteY155" fmla="*/ 0 h 2311974"/>
                <a:gd name="connsiteX156" fmla="*/ 860725 w 1792583"/>
                <a:gd name="connsiteY156" fmla="*/ 4862 h 2311974"/>
                <a:gd name="connsiteX157" fmla="*/ 865467 w 1792583"/>
                <a:gd name="connsiteY157" fmla="*/ 17018 h 2311974"/>
                <a:gd name="connsiteX158" fmla="*/ 874951 w 1792583"/>
                <a:gd name="connsiteY158" fmla="*/ 53484 h 2311974"/>
                <a:gd name="connsiteX159" fmla="*/ 872580 w 1792583"/>
                <a:gd name="connsiteY159" fmla="*/ 68071 h 2311974"/>
                <a:gd name="connsiteX160" fmla="*/ 905776 w 1792583"/>
                <a:gd name="connsiteY160" fmla="*/ 82657 h 2311974"/>
                <a:gd name="connsiteX161" fmla="*/ 912890 w 1792583"/>
                <a:gd name="connsiteY161" fmla="*/ 72933 h 2311974"/>
                <a:gd name="connsiteX162" fmla="*/ 929488 w 1792583"/>
                <a:gd name="connsiteY162" fmla="*/ 75364 h 2311974"/>
                <a:gd name="connsiteX163" fmla="*/ 929488 w 1792583"/>
                <a:gd name="connsiteY163" fmla="*/ 82657 h 2311974"/>
                <a:gd name="connsiteX164" fmla="*/ 936601 w 1792583"/>
                <a:gd name="connsiteY164" fmla="*/ 82657 h 2311974"/>
                <a:gd name="connsiteX165" fmla="*/ 941343 w 1792583"/>
                <a:gd name="connsiteY165" fmla="*/ 97244 h 2311974"/>
                <a:gd name="connsiteX166" fmla="*/ 960312 w 1792583"/>
                <a:gd name="connsiteY166" fmla="*/ 104537 h 2311974"/>
                <a:gd name="connsiteX167" fmla="*/ 988766 w 1792583"/>
                <a:gd name="connsiteY167" fmla="*/ 89950 h 2311974"/>
                <a:gd name="connsiteX168" fmla="*/ 1002993 w 1792583"/>
                <a:gd name="connsiteY168" fmla="*/ 94813 h 2311974"/>
                <a:gd name="connsiteX169" fmla="*/ 1017220 w 1792583"/>
                <a:gd name="connsiteY169" fmla="*/ 104537 h 2311974"/>
                <a:gd name="connsiteX170" fmla="*/ 1036189 w 1792583"/>
                <a:gd name="connsiteY170" fmla="*/ 94813 h 2311974"/>
                <a:gd name="connsiteX171" fmla="*/ 1036189 w 1792583"/>
                <a:gd name="connsiteY171" fmla="*/ 72933 h 2311974"/>
                <a:gd name="connsiteX172" fmla="*/ 1038560 w 1792583"/>
                <a:gd name="connsiteY172" fmla="*/ 72933 h 2311974"/>
                <a:gd name="connsiteX173" fmla="*/ 1050416 w 1792583"/>
                <a:gd name="connsiteY173" fmla="*/ 87519 h 2311974"/>
                <a:gd name="connsiteX174" fmla="*/ 1038560 w 1792583"/>
                <a:gd name="connsiteY174" fmla="*/ 102106 h 2311974"/>
                <a:gd name="connsiteX175" fmla="*/ 1043302 w 1792583"/>
                <a:gd name="connsiteY175" fmla="*/ 123986 h 2311974"/>
                <a:gd name="connsiteX176" fmla="*/ 1057529 w 1792583"/>
                <a:gd name="connsiteY176" fmla="*/ 128848 h 2311974"/>
                <a:gd name="connsiteX177" fmla="*/ 1069385 w 1792583"/>
                <a:gd name="connsiteY177" fmla="*/ 150728 h 2311974"/>
                <a:gd name="connsiteX178" fmla="*/ 1078869 w 1792583"/>
                <a:gd name="connsiteY178" fmla="*/ 153159 h 2311974"/>
                <a:gd name="connsiteX179" fmla="*/ 1085983 w 1792583"/>
                <a:gd name="connsiteY179" fmla="*/ 165315 h 2311974"/>
                <a:gd name="connsiteX180" fmla="*/ 1104952 w 1792583"/>
                <a:gd name="connsiteY180" fmla="*/ 165315 h 2311974"/>
                <a:gd name="connsiteX181" fmla="*/ 1119179 w 1792583"/>
                <a:gd name="connsiteY181" fmla="*/ 177470 h 2311974"/>
                <a:gd name="connsiteX182" fmla="*/ 1145261 w 1792583"/>
                <a:gd name="connsiteY182" fmla="*/ 172608 h 2311974"/>
                <a:gd name="connsiteX183" fmla="*/ 1152375 w 1792583"/>
                <a:gd name="connsiteY183" fmla="*/ 184763 h 2311974"/>
                <a:gd name="connsiteX184" fmla="*/ 1145261 w 1792583"/>
                <a:gd name="connsiteY184" fmla="*/ 192057 h 2311974"/>
                <a:gd name="connsiteX185" fmla="*/ 1152375 w 1792583"/>
                <a:gd name="connsiteY185" fmla="*/ 201781 h 2311974"/>
                <a:gd name="connsiteX186" fmla="*/ 1147632 w 1792583"/>
                <a:gd name="connsiteY186" fmla="*/ 206643 h 2311974"/>
                <a:gd name="connsiteX187" fmla="*/ 1159488 w 1792583"/>
                <a:gd name="connsiteY187" fmla="*/ 233385 h 2311974"/>
                <a:gd name="connsiteX188" fmla="*/ 1166602 w 1792583"/>
                <a:gd name="connsiteY188" fmla="*/ 233385 h 2311974"/>
                <a:gd name="connsiteX189" fmla="*/ 1202169 w 1792583"/>
                <a:gd name="connsiteY189" fmla="*/ 211505 h 2311974"/>
                <a:gd name="connsiteX190" fmla="*/ 1225880 w 1792583"/>
                <a:gd name="connsiteY190" fmla="*/ 213936 h 2311974"/>
                <a:gd name="connsiteX191" fmla="*/ 1247220 w 1792583"/>
                <a:gd name="connsiteY191" fmla="*/ 199350 h 2311974"/>
                <a:gd name="connsiteX192" fmla="*/ 1256705 w 1792583"/>
                <a:gd name="connsiteY192" fmla="*/ 177470 h 2311974"/>
                <a:gd name="connsiteX193" fmla="*/ 1282788 w 1792583"/>
                <a:gd name="connsiteY193" fmla="*/ 158021 h 2311974"/>
                <a:gd name="connsiteX194" fmla="*/ 1304128 w 1792583"/>
                <a:gd name="connsiteY194" fmla="*/ 194488 h 2311974"/>
                <a:gd name="connsiteX195" fmla="*/ 1304128 w 1792583"/>
                <a:gd name="connsiteY195" fmla="*/ 221230 h 2311974"/>
                <a:gd name="connsiteX196" fmla="*/ 1315983 w 1792583"/>
                <a:gd name="connsiteY196" fmla="*/ 243110 h 2311974"/>
                <a:gd name="connsiteX197" fmla="*/ 1334953 w 1792583"/>
                <a:gd name="connsiteY197" fmla="*/ 262558 h 2311974"/>
                <a:gd name="connsiteX198" fmla="*/ 1377633 w 1792583"/>
                <a:gd name="connsiteY198" fmla="*/ 274714 h 2311974"/>
                <a:gd name="connsiteX199" fmla="*/ 1410829 w 1792583"/>
                <a:gd name="connsiteY199" fmla="*/ 260127 h 2311974"/>
                <a:gd name="connsiteX200" fmla="*/ 1432169 w 1792583"/>
                <a:gd name="connsiteY200" fmla="*/ 262558 h 2311974"/>
                <a:gd name="connsiteX201" fmla="*/ 1458252 w 1792583"/>
                <a:gd name="connsiteY201" fmla="*/ 277145 h 2311974"/>
                <a:gd name="connsiteX202" fmla="*/ 1491448 w 1792583"/>
                <a:gd name="connsiteY202" fmla="*/ 282007 h 2311974"/>
                <a:gd name="connsiteX203" fmla="*/ 1486706 w 1792583"/>
                <a:gd name="connsiteY203" fmla="*/ 299025 h 2311974"/>
                <a:gd name="connsiteX204" fmla="*/ 1515159 w 1792583"/>
                <a:gd name="connsiteY204" fmla="*/ 371958 h 2311974"/>
                <a:gd name="connsiteX205" fmla="*/ 1560211 w 1792583"/>
                <a:gd name="connsiteY205" fmla="*/ 386544 h 2311974"/>
                <a:gd name="connsiteX206" fmla="*/ 1588665 w 1792583"/>
                <a:gd name="connsiteY206" fmla="*/ 415718 h 2311974"/>
                <a:gd name="connsiteX207" fmla="*/ 1631345 w 1792583"/>
                <a:gd name="connsiteY207" fmla="*/ 415718 h 2311974"/>
                <a:gd name="connsiteX208" fmla="*/ 1647943 w 1792583"/>
                <a:gd name="connsiteY208" fmla="*/ 408424 h 2311974"/>
                <a:gd name="connsiteX209" fmla="*/ 1664541 w 1792583"/>
                <a:gd name="connsiteY209" fmla="*/ 386544 h 2311974"/>
                <a:gd name="connsiteX210" fmla="*/ 1709593 w 1792583"/>
                <a:gd name="connsiteY210" fmla="*/ 381682 h 2311974"/>
                <a:gd name="connsiteX211" fmla="*/ 1716707 w 1792583"/>
                <a:gd name="connsiteY211" fmla="*/ 386544 h 2311974"/>
                <a:gd name="connsiteX212" fmla="*/ 1752274 w 1792583"/>
                <a:gd name="connsiteY212" fmla="*/ 371958 h 2311974"/>
                <a:gd name="connsiteX213" fmla="*/ 1752274 w 1792583"/>
                <a:gd name="connsiteY213" fmla="*/ 388975 h 2311974"/>
                <a:gd name="connsiteX214" fmla="*/ 1766501 w 1792583"/>
                <a:gd name="connsiteY214" fmla="*/ 408424 h 2311974"/>
                <a:gd name="connsiteX215" fmla="*/ 1704851 w 1792583"/>
                <a:gd name="connsiteY215" fmla="*/ 444891 h 2311974"/>
                <a:gd name="connsiteX216" fmla="*/ 1702480 w 1792583"/>
                <a:gd name="connsiteY216" fmla="*/ 491082 h 2311974"/>
                <a:gd name="connsiteX217" fmla="*/ 1723820 w 1792583"/>
                <a:gd name="connsiteY217" fmla="*/ 532410 h 2311974"/>
                <a:gd name="connsiteX218" fmla="*/ 1757016 w 1792583"/>
                <a:gd name="connsiteY218" fmla="*/ 554290 h 2311974"/>
                <a:gd name="connsiteX219" fmla="*/ 1778356 w 1792583"/>
                <a:gd name="connsiteY219" fmla="*/ 581032 h 2311974"/>
                <a:gd name="connsiteX220" fmla="*/ 1771243 w 1792583"/>
                <a:gd name="connsiteY220" fmla="*/ 622361 h 2311974"/>
                <a:gd name="connsiteX221" fmla="*/ 1792583 w 1792583"/>
                <a:gd name="connsiteY221" fmla="*/ 644241 h 2311974"/>
                <a:gd name="connsiteX222" fmla="*/ 1787841 w 1792583"/>
                <a:gd name="connsiteY222" fmla="*/ 658827 h 2311974"/>
                <a:gd name="connsiteX223" fmla="*/ 1780727 w 1792583"/>
                <a:gd name="connsiteY223" fmla="*/ 666121 h 2311974"/>
                <a:gd name="connsiteX224" fmla="*/ 1752274 w 1792583"/>
                <a:gd name="connsiteY224" fmla="*/ 663689 h 2311974"/>
                <a:gd name="connsiteX225" fmla="*/ 1723820 w 1792583"/>
                <a:gd name="connsiteY225" fmla="*/ 705018 h 2311974"/>
                <a:gd name="connsiteX226" fmla="*/ 1702480 w 1792583"/>
                <a:gd name="connsiteY226" fmla="*/ 712312 h 2311974"/>
                <a:gd name="connsiteX227" fmla="*/ 1655057 w 1792583"/>
                <a:gd name="connsiteY227" fmla="*/ 785245 h 2311974"/>
                <a:gd name="connsiteX228" fmla="*/ 1655057 w 1792583"/>
                <a:gd name="connsiteY228" fmla="*/ 804693 h 2311974"/>
                <a:gd name="connsiteX229" fmla="*/ 1624232 w 1792583"/>
                <a:gd name="connsiteY229" fmla="*/ 802262 h 2311974"/>
                <a:gd name="connsiteX230" fmla="*/ 1593407 w 1792583"/>
                <a:gd name="connsiteY230" fmla="*/ 802262 h 2311974"/>
                <a:gd name="connsiteX231" fmla="*/ 1569696 w 1792583"/>
                <a:gd name="connsiteY231" fmla="*/ 819280 h 2311974"/>
                <a:gd name="connsiteX232" fmla="*/ 1534129 w 1792583"/>
                <a:gd name="connsiteY232" fmla="*/ 809556 h 2311974"/>
                <a:gd name="connsiteX233" fmla="*/ 1522273 w 1792583"/>
                <a:gd name="connsiteY233" fmla="*/ 816849 h 2311974"/>
                <a:gd name="connsiteX234" fmla="*/ 1531757 w 1792583"/>
                <a:gd name="connsiteY234" fmla="*/ 824142 h 2311974"/>
                <a:gd name="connsiteX235" fmla="*/ 1519902 w 1792583"/>
                <a:gd name="connsiteY235" fmla="*/ 850884 h 2311974"/>
                <a:gd name="connsiteX236" fmla="*/ 1527015 w 1792583"/>
                <a:gd name="connsiteY236" fmla="*/ 858178 h 2311974"/>
                <a:gd name="connsiteX237" fmla="*/ 1534129 w 1792583"/>
                <a:gd name="connsiteY237" fmla="*/ 850884 h 2311974"/>
                <a:gd name="connsiteX238" fmla="*/ 1548355 w 1792583"/>
                <a:gd name="connsiteY238" fmla="*/ 858178 h 2311974"/>
                <a:gd name="connsiteX239" fmla="*/ 1562582 w 1792583"/>
                <a:gd name="connsiteY239" fmla="*/ 858178 h 2311974"/>
                <a:gd name="connsiteX240" fmla="*/ 1567325 w 1792583"/>
                <a:gd name="connsiteY240" fmla="*/ 875195 h 2311974"/>
                <a:gd name="connsiteX241" fmla="*/ 1581551 w 1792583"/>
                <a:gd name="connsiteY241" fmla="*/ 894644 h 2311974"/>
                <a:gd name="connsiteX242" fmla="*/ 1574438 w 1792583"/>
                <a:gd name="connsiteY242" fmla="*/ 906800 h 2311974"/>
                <a:gd name="connsiteX243" fmla="*/ 1581551 w 1792583"/>
                <a:gd name="connsiteY243" fmla="*/ 916524 h 2311974"/>
                <a:gd name="connsiteX244" fmla="*/ 1588665 w 1792583"/>
                <a:gd name="connsiteY244" fmla="*/ 914093 h 2311974"/>
                <a:gd name="connsiteX245" fmla="*/ 1595778 w 1792583"/>
                <a:gd name="connsiteY245" fmla="*/ 921386 h 2311974"/>
                <a:gd name="connsiteX246" fmla="*/ 1600521 w 1792583"/>
                <a:gd name="connsiteY246" fmla="*/ 935973 h 2311974"/>
                <a:gd name="connsiteX247" fmla="*/ 1610005 w 1792583"/>
                <a:gd name="connsiteY247" fmla="*/ 923817 h 2311974"/>
                <a:gd name="connsiteX248" fmla="*/ 1614747 w 1792583"/>
                <a:gd name="connsiteY248" fmla="*/ 931111 h 2311974"/>
                <a:gd name="connsiteX249" fmla="*/ 1647943 w 1792583"/>
                <a:gd name="connsiteY249" fmla="*/ 928679 h 2311974"/>
                <a:gd name="connsiteX250" fmla="*/ 1662170 w 1792583"/>
                <a:gd name="connsiteY250" fmla="*/ 948128 h 2311974"/>
                <a:gd name="connsiteX251" fmla="*/ 1683511 w 1792583"/>
                <a:gd name="connsiteY251" fmla="*/ 950559 h 2311974"/>
                <a:gd name="connsiteX252" fmla="*/ 1688253 w 1792583"/>
                <a:gd name="connsiteY252" fmla="*/ 923817 h 2311974"/>
                <a:gd name="connsiteX253" fmla="*/ 1702480 w 1792583"/>
                <a:gd name="connsiteY253" fmla="*/ 914093 h 2311974"/>
                <a:gd name="connsiteX254" fmla="*/ 1711964 w 1792583"/>
                <a:gd name="connsiteY254" fmla="*/ 921386 h 2311974"/>
                <a:gd name="connsiteX255" fmla="*/ 1723820 w 1792583"/>
                <a:gd name="connsiteY255" fmla="*/ 948128 h 2311974"/>
                <a:gd name="connsiteX256" fmla="*/ 1671655 w 1792583"/>
                <a:gd name="connsiteY256" fmla="*/ 1006475 h 2311974"/>
                <a:gd name="connsiteX257" fmla="*/ 1586294 w 1792583"/>
                <a:gd name="connsiteY257" fmla="*/ 970008 h 2311974"/>
                <a:gd name="connsiteX258" fmla="*/ 1581551 w 1792583"/>
                <a:gd name="connsiteY258" fmla="*/ 977301 h 2311974"/>
                <a:gd name="connsiteX259" fmla="*/ 1586294 w 1792583"/>
                <a:gd name="connsiteY259" fmla="*/ 984595 h 2311974"/>
                <a:gd name="connsiteX260" fmla="*/ 1581551 w 1792583"/>
                <a:gd name="connsiteY260" fmla="*/ 984595 h 2311974"/>
                <a:gd name="connsiteX261" fmla="*/ 1576809 w 1792583"/>
                <a:gd name="connsiteY261" fmla="*/ 991888 h 2311974"/>
                <a:gd name="connsiteX262" fmla="*/ 1576809 w 1792583"/>
                <a:gd name="connsiteY262" fmla="*/ 1006475 h 2311974"/>
                <a:gd name="connsiteX263" fmla="*/ 1569696 w 1792583"/>
                <a:gd name="connsiteY263" fmla="*/ 1018630 h 2311974"/>
                <a:gd name="connsiteX264" fmla="*/ 1569696 w 1792583"/>
                <a:gd name="connsiteY264" fmla="*/ 1028354 h 2311974"/>
                <a:gd name="connsiteX265" fmla="*/ 1555469 w 1792583"/>
                <a:gd name="connsiteY265" fmla="*/ 1028354 h 2311974"/>
                <a:gd name="connsiteX266" fmla="*/ 1555469 w 1792583"/>
                <a:gd name="connsiteY266" fmla="*/ 1045372 h 2311974"/>
                <a:gd name="connsiteX267" fmla="*/ 1548355 w 1792583"/>
                <a:gd name="connsiteY267" fmla="*/ 1047803 h 2311974"/>
                <a:gd name="connsiteX268" fmla="*/ 1548355 w 1792583"/>
                <a:gd name="connsiteY268" fmla="*/ 1059959 h 2311974"/>
                <a:gd name="connsiteX269" fmla="*/ 1541242 w 1792583"/>
                <a:gd name="connsiteY269" fmla="*/ 1062390 h 2311974"/>
                <a:gd name="connsiteX270" fmla="*/ 1545984 w 1792583"/>
                <a:gd name="connsiteY270" fmla="*/ 1069683 h 2311974"/>
                <a:gd name="connsiteX271" fmla="*/ 1538871 w 1792583"/>
                <a:gd name="connsiteY271" fmla="*/ 1074545 h 2311974"/>
                <a:gd name="connsiteX272" fmla="*/ 1545984 w 1792583"/>
                <a:gd name="connsiteY272" fmla="*/ 1076976 h 2311974"/>
                <a:gd name="connsiteX273" fmla="*/ 1548355 w 1792583"/>
                <a:gd name="connsiteY273" fmla="*/ 1093994 h 2311974"/>
                <a:gd name="connsiteX274" fmla="*/ 1538871 w 1792583"/>
                <a:gd name="connsiteY274" fmla="*/ 1103719 h 2311974"/>
                <a:gd name="connsiteX275" fmla="*/ 1541242 w 1792583"/>
                <a:gd name="connsiteY275" fmla="*/ 1103719 h 2311974"/>
                <a:gd name="connsiteX276" fmla="*/ 1541242 w 1792583"/>
                <a:gd name="connsiteY276" fmla="*/ 1111012 h 2311974"/>
                <a:gd name="connsiteX277" fmla="*/ 1534129 w 1792583"/>
                <a:gd name="connsiteY277" fmla="*/ 1118305 h 2311974"/>
                <a:gd name="connsiteX278" fmla="*/ 1534129 w 1792583"/>
                <a:gd name="connsiteY278" fmla="*/ 1125598 h 2311974"/>
                <a:gd name="connsiteX279" fmla="*/ 1519902 w 1792583"/>
                <a:gd name="connsiteY279" fmla="*/ 1149909 h 2311974"/>
                <a:gd name="connsiteX280" fmla="*/ 1531757 w 1792583"/>
                <a:gd name="connsiteY280" fmla="*/ 1164496 h 2311974"/>
                <a:gd name="connsiteX281" fmla="*/ 1560211 w 1792583"/>
                <a:gd name="connsiteY281" fmla="*/ 1164496 h 2311974"/>
                <a:gd name="connsiteX282" fmla="*/ 1562582 w 1792583"/>
                <a:gd name="connsiteY282" fmla="*/ 1166927 h 2311974"/>
                <a:gd name="connsiteX283" fmla="*/ 1581551 w 1792583"/>
                <a:gd name="connsiteY283" fmla="*/ 1159634 h 2311974"/>
                <a:gd name="connsiteX284" fmla="*/ 1593407 w 1792583"/>
                <a:gd name="connsiteY284" fmla="*/ 1166927 h 2311974"/>
                <a:gd name="connsiteX285" fmla="*/ 1600521 w 1792583"/>
                <a:gd name="connsiteY285" fmla="*/ 1166927 h 2311974"/>
                <a:gd name="connsiteX286" fmla="*/ 1595778 w 1792583"/>
                <a:gd name="connsiteY286" fmla="*/ 1171789 h 2311974"/>
                <a:gd name="connsiteX287" fmla="*/ 1610005 w 1792583"/>
                <a:gd name="connsiteY287" fmla="*/ 1179083 h 2311974"/>
                <a:gd name="connsiteX288" fmla="*/ 1617119 w 1792583"/>
                <a:gd name="connsiteY288" fmla="*/ 1222842 h 2311974"/>
                <a:gd name="connsiteX289" fmla="*/ 1610005 w 1792583"/>
                <a:gd name="connsiteY289" fmla="*/ 1230136 h 2311974"/>
                <a:gd name="connsiteX290" fmla="*/ 1610005 w 1792583"/>
                <a:gd name="connsiteY290" fmla="*/ 1254447 h 2311974"/>
                <a:gd name="connsiteX291" fmla="*/ 1636088 w 1792583"/>
                <a:gd name="connsiteY291" fmla="*/ 1271464 h 2311974"/>
                <a:gd name="connsiteX292" fmla="*/ 1631345 w 1792583"/>
                <a:gd name="connsiteY292" fmla="*/ 1278758 h 2311974"/>
                <a:gd name="connsiteX293" fmla="*/ 1640830 w 1792583"/>
                <a:gd name="connsiteY293" fmla="*/ 1290913 h 2311974"/>
                <a:gd name="connsiteX294" fmla="*/ 1640830 w 1792583"/>
                <a:gd name="connsiteY294" fmla="*/ 1303069 h 2311974"/>
                <a:gd name="connsiteX295" fmla="*/ 1643201 w 1792583"/>
                <a:gd name="connsiteY295" fmla="*/ 1305500 h 2311974"/>
                <a:gd name="connsiteX296" fmla="*/ 1640830 w 1792583"/>
                <a:gd name="connsiteY296" fmla="*/ 1312793 h 2311974"/>
                <a:gd name="connsiteX297" fmla="*/ 1647943 w 1792583"/>
                <a:gd name="connsiteY297" fmla="*/ 1324948 h 2311974"/>
                <a:gd name="connsiteX298" fmla="*/ 1655057 w 1792583"/>
                <a:gd name="connsiteY298" fmla="*/ 1317655 h 2311974"/>
                <a:gd name="connsiteX299" fmla="*/ 1655057 w 1792583"/>
                <a:gd name="connsiteY299" fmla="*/ 1327379 h 2311974"/>
                <a:gd name="connsiteX300" fmla="*/ 1657428 w 1792583"/>
                <a:gd name="connsiteY300" fmla="*/ 1344397 h 2311974"/>
                <a:gd name="connsiteX301" fmla="*/ 1631345 w 1792583"/>
                <a:gd name="connsiteY301" fmla="*/ 1358984 h 2311974"/>
                <a:gd name="connsiteX302" fmla="*/ 1610005 w 1792583"/>
                <a:gd name="connsiteY302" fmla="*/ 1358984 h 2311974"/>
                <a:gd name="connsiteX303" fmla="*/ 1607634 w 1792583"/>
                <a:gd name="connsiteY303" fmla="*/ 1376001 h 2311974"/>
                <a:gd name="connsiteX304" fmla="*/ 1628974 w 1792583"/>
                <a:gd name="connsiteY304" fmla="*/ 1376001 h 2311974"/>
                <a:gd name="connsiteX305" fmla="*/ 1631345 w 1792583"/>
                <a:gd name="connsiteY305" fmla="*/ 1383295 h 2311974"/>
                <a:gd name="connsiteX306" fmla="*/ 1636088 w 1792583"/>
                <a:gd name="connsiteY306" fmla="*/ 1380864 h 2311974"/>
                <a:gd name="connsiteX307" fmla="*/ 1643201 w 1792583"/>
                <a:gd name="connsiteY307" fmla="*/ 1393019 h 2311974"/>
                <a:gd name="connsiteX308" fmla="*/ 1640830 w 1792583"/>
                <a:gd name="connsiteY308" fmla="*/ 1400312 h 2311974"/>
                <a:gd name="connsiteX309" fmla="*/ 1643201 w 1792583"/>
                <a:gd name="connsiteY309" fmla="*/ 1402744 h 2311974"/>
                <a:gd name="connsiteX310" fmla="*/ 1662170 w 1792583"/>
                <a:gd name="connsiteY310" fmla="*/ 1380864 h 2311974"/>
                <a:gd name="connsiteX311" fmla="*/ 1669284 w 1792583"/>
                <a:gd name="connsiteY311" fmla="*/ 1383295 h 2311974"/>
                <a:gd name="connsiteX312" fmla="*/ 1664541 w 1792583"/>
                <a:gd name="connsiteY312" fmla="*/ 1380864 h 2311974"/>
                <a:gd name="connsiteX313" fmla="*/ 1671655 w 1792583"/>
                <a:gd name="connsiteY313" fmla="*/ 1373570 h 2311974"/>
                <a:gd name="connsiteX314" fmla="*/ 1678768 w 1792583"/>
                <a:gd name="connsiteY314" fmla="*/ 1368708 h 2311974"/>
                <a:gd name="connsiteX315" fmla="*/ 1695366 w 1792583"/>
                <a:gd name="connsiteY315" fmla="*/ 1417330 h 2311974"/>
                <a:gd name="connsiteX316" fmla="*/ 1690624 w 1792583"/>
                <a:gd name="connsiteY316" fmla="*/ 1424623 h 2311974"/>
                <a:gd name="connsiteX317" fmla="*/ 1690624 w 1792583"/>
                <a:gd name="connsiteY317" fmla="*/ 1441641 h 2311974"/>
                <a:gd name="connsiteX318" fmla="*/ 1657428 w 1792583"/>
                <a:gd name="connsiteY318" fmla="*/ 1436779 h 2311974"/>
                <a:gd name="connsiteX319" fmla="*/ 1655057 w 1792583"/>
                <a:gd name="connsiteY319" fmla="*/ 1473245 h 2311974"/>
                <a:gd name="connsiteX320" fmla="*/ 1640830 w 1792583"/>
                <a:gd name="connsiteY320" fmla="*/ 1473245 h 2311974"/>
                <a:gd name="connsiteX321" fmla="*/ 1636088 w 1792583"/>
                <a:gd name="connsiteY321" fmla="*/ 1504850 h 2311974"/>
                <a:gd name="connsiteX322" fmla="*/ 1621861 w 1792583"/>
                <a:gd name="connsiteY322" fmla="*/ 1521867 h 2311974"/>
                <a:gd name="connsiteX323" fmla="*/ 1621861 w 1792583"/>
                <a:gd name="connsiteY323" fmla="*/ 1548609 h 2311974"/>
                <a:gd name="connsiteX324" fmla="*/ 1602892 w 1792583"/>
                <a:gd name="connsiteY324" fmla="*/ 1560765 h 2311974"/>
                <a:gd name="connsiteX325" fmla="*/ 1628974 w 1792583"/>
                <a:gd name="connsiteY325" fmla="*/ 1570489 h 2311974"/>
                <a:gd name="connsiteX326" fmla="*/ 1628974 w 1792583"/>
                <a:gd name="connsiteY326" fmla="*/ 1577783 h 2311974"/>
                <a:gd name="connsiteX327" fmla="*/ 1574438 w 1792583"/>
                <a:gd name="connsiteY327" fmla="*/ 1577783 h 2311974"/>
                <a:gd name="connsiteX328" fmla="*/ 1586294 w 1792583"/>
                <a:gd name="connsiteY328" fmla="*/ 1602094 h 2311974"/>
                <a:gd name="connsiteX329" fmla="*/ 1595778 w 1792583"/>
                <a:gd name="connsiteY329" fmla="*/ 1609387 h 2311974"/>
                <a:gd name="connsiteX330" fmla="*/ 1593407 w 1792583"/>
                <a:gd name="connsiteY330" fmla="*/ 1619111 h 2311974"/>
                <a:gd name="connsiteX331" fmla="*/ 1595778 w 1792583"/>
                <a:gd name="connsiteY331" fmla="*/ 1623973 h 2311974"/>
                <a:gd name="connsiteX332" fmla="*/ 1595778 w 1792583"/>
                <a:gd name="connsiteY332" fmla="*/ 1645853 h 2311974"/>
                <a:gd name="connsiteX333" fmla="*/ 1588665 w 1792583"/>
                <a:gd name="connsiteY333" fmla="*/ 1645853 h 2311974"/>
                <a:gd name="connsiteX334" fmla="*/ 1581551 w 1792583"/>
                <a:gd name="connsiteY334" fmla="*/ 1667733 h 2311974"/>
                <a:gd name="connsiteX335" fmla="*/ 1581551 w 1792583"/>
                <a:gd name="connsiteY335" fmla="*/ 1706631 h 2311974"/>
                <a:gd name="connsiteX336" fmla="*/ 1567325 w 1792583"/>
                <a:gd name="connsiteY336" fmla="*/ 1709062 h 2311974"/>
                <a:gd name="connsiteX337" fmla="*/ 1567325 w 1792583"/>
                <a:gd name="connsiteY337" fmla="*/ 1723648 h 2311974"/>
                <a:gd name="connsiteX338" fmla="*/ 1555469 w 1792583"/>
                <a:gd name="connsiteY338" fmla="*/ 1740666 h 2311974"/>
                <a:gd name="connsiteX339" fmla="*/ 1498561 w 1792583"/>
                <a:gd name="connsiteY339" fmla="*/ 1733373 h 2311974"/>
                <a:gd name="connsiteX340" fmla="*/ 1472479 w 1792583"/>
                <a:gd name="connsiteY340" fmla="*/ 1733373 h 2311974"/>
                <a:gd name="connsiteX341" fmla="*/ 1460623 w 1792583"/>
                <a:gd name="connsiteY341" fmla="*/ 1743097 h 2311974"/>
                <a:gd name="connsiteX342" fmla="*/ 1453510 w 1792583"/>
                <a:gd name="connsiteY342" fmla="*/ 1735804 h 2311974"/>
                <a:gd name="connsiteX343" fmla="*/ 1446396 w 1792583"/>
                <a:gd name="connsiteY343" fmla="*/ 1740666 h 2311974"/>
                <a:gd name="connsiteX344" fmla="*/ 1425056 w 1792583"/>
                <a:gd name="connsiteY344" fmla="*/ 1713924 h 2311974"/>
                <a:gd name="connsiteX345" fmla="*/ 1410829 w 1792583"/>
                <a:gd name="connsiteY345" fmla="*/ 1721217 h 2311974"/>
                <a:gd name="connsiteX346" fmla="*/ 1403716 w 1792583"/>
                <a:gd name="connsiteY346" fmla="*/ 1733373 h 2311974"/>
                <a:gd name="connsiteX347" fmla="*/ 1396602 w 1792583"/>
                <a:gd name="connsiteY347" fmla="*/ 1735804 h 2311974"/>
                <a:gd name="connsiteX348" fmla="*/ 1382375 w 1792583"/>
                <a:gd name="connsiteY348" fmla="*/ 1706631 h 2311974"/>
                <a:gd name="connsiteX349" fmla="*/ 1311241 w 1792583"/>
                <a:gd name="connsiteY349" fmla="*/ 1709062 h 2311974"/>
                <a:gd name="connsiteX350" fmla="*/ 1308870 w 1792583"/>
                <a:gd name="connsiteY350" fmla="*/ 1721217 h 2311974"/>
                <a:gd name="connsiteX351" fmla="*/ 1266190 w 1792583"/>
                <a:gd name="connsiteY351" fmla="*/ 1721217 h 2311974"/>
                <a:gd name="connsiteX352" fmla="*/ 1266190 w 1792583"/>
                <a:gd name="connsiteY352" fmla="*/ 1728511 h 2311974"/>
                <a:gd name="connsiteX353" fmla="*/ 1235365 w 1792583"/>
                <a:gd name="connsiteY353" fmla="*/ 1721217 h 2311974"/>
                <a:gd name="connsiteX354" fmla="*/ 1235365 w 1792583"/>
                <a:gd name="connsiteY354" fmla="*/ 1706631 h 2311974"/>
                <a:gd name="connsiteX355" fmla="*/ 1228251 w 1792583"/>
                <a:gd name="connsiteY355" fmla="*/ 1706631 h 2311974"/>
                <a:gd name="connsiteX356" fmla="*/ 1225880 w 1792583"/>
                <a:gd name="connsiteY356" fmla="*/ 1692044 h 2311974"/>
                <a:gd name="connsiteX357" fmla="*/ 1225880 w 1792583"/>
                <a:gd name="connsiteY357" fmla="*/ 1692044 h 2311974"/>
                <a:gd name="connsiteX358" fmla="*/ 1228251 w 1792583"/>
                <a:gd name="connsiteY358" fmla="*/ 1706631 h 2311974"/>
                <a:gd name="connsiteX359" fmla="*/ 1173715 w 1792583"/>
                <a:gd name="connsiteY359" fmla="*/ 1709062 h 2311974"/>
                <a:gd name="connsiteX360" fmla="*/ 1133406 w 1792583"/>
                <a:gd name="connsiteY360" fmla="*/ 1701769 h 2311974"/>
                <a:gd name="connsiteX361" fmla="*/ 1131035 w 1792583"/>
                <a:gd name="connsiteY361" fmla="*/ 1709062 h 2311974"/>
                <a:gd name="connsiteX362" fmla="*/ 1112065 w 1792583"/>
                <a:gd name="connsiteY362" fmla="*/ 1713924 h 2311974"/>
                <a:gd name="connsiteX363" fmla="*/ 1104952 w 1792583"/>
                <a:gd name="connsiteY363" fmla="*/ 1733373 h 2311974"/>
                <a:gd name="connsiteX364" fmla="*/ 1109694 w 1792583"/>
                <a:gd name="connsiteY364" fmla="*/ 1750391 h 2311974"/>
                <a:gd name="connsiteX365" fmla="*/ 1090725 w 1792583"/>
                <a:gd name="connsiteY365" fmla="*/ 1750391 h 2311974"/>
                <a:gd name="connsiteX366" fmla="*/ 1085983 w 1792583"/>
                <a:gd name="connsiteY366" fmla="*/ 1769840 h 2311974"/>
                <a:gd name="connsiteX367" fmla="*/ 1093096 w 1792583"/>
                <a:gd name="connsiteY367" fmla="*/ 1784426 h 2311974"/>
                <a:gd name="connsiteX368" fmla="*/ 1090725 w 1792583"/>
                <a:gd name="connsiteY368" fmla="*/ 1806306 h 2311974"/>
                <a:gd name="connsiteX369" fmla="*/ 1078869 w 1792583"/>
                <a:gd name="connsiteY369" fmla="*/ 1813599 h 2311974"/>
                <a:gd name="connsiteX370" fmla="*/ 1078869 w 1792583"/>
                <a:gd name="connsiteY370" fmla="*/ 1847635 h 2311974"/>
                <a:gd name="connsiteX371" fmla="*/ 1064643 w 1792583"/>
                <a:gd name="connsiteY371" fmla="*/ 1852497 h 2311974"/>
                <a:gd name="connsiteX372" fmla="*/ 1062271 w 1792583"/>
                <a:gd name="connsiteY372" fmla="*/ 1837910 h 2311974"/>
                <a:gd name="connsiteX373" fmla="*/ 1029075 w 1792583"/>
                <a:gd name="connsiteY373" fmla="*/ 1837910 h 2311974"/>
                <a:gd name="connsiteX374" fmla="*/ 1029075 w 1792583"/>
                <a:gd name="connsiteY374" fmla="*/ 1859790 h 2311974"/>
                <a:gd name="connsiteX375" fmla="*/ 1010106 w 1792583"/>
                <a:gd name="connsiteY375" fmla="*/ 1859790 h 2311974"/>
                <a:gd name="connsiteX376" fmla="*/ 1010106 w 1792583"/>
                <a:gd name="connsiteY376" fmla="*/ 1869515 h 2311974"/>
                <a:gd name="connsiteX377" fmla="*/ 1007735 w 1792583"/>
                <a:gd name="connsiteY377" fmla="*/ 1876808 h 2311974"/>
                <a:gd name="connsiteX378" fmla="*/ 927117 w 1792583"/>
                <a:gd name="connsiteY378" fmla="*/ 1876808 h 2311974"/>
                <a:gd name="connsiteX379" fmla="*/ 927117 w 1792583"/>
                <a:gd name="connsiteY379" fmla="*/ 1896257 h 2311974"/>
                <a:gd name="connsiteX380" fmla="*/ 874951 w 1792583"/>
                <a:gd name="connsiteY380" fmla="*/ 1901119 h 2311974"/>
                <a:gd name="connsiteX381" fmla="*/ 874951 w 1792583"/>
                <a:gd name="connsiteY381" fmla="*/ 1930292 h 2311974"/>
                <a:gd name="connsiteX382" fmla="*/ 853611 w 1792583"/>
                <a:gd name="connsiteY382" fmla="*/ 1930292 h 2311974"/>
                <a:gd name="connsiteX383" fmla="*/ 851240 w 1792583"/>
                <a:gd name="connsiteY383" fmla="*/ 1952172 h 2311974"/>
                <a:gd name="connsiteX384" fmla="*/ 839384 w 1792583"/>
                <a:gd name="connsiteY384" fmla="*/ 1952172 h 2311974"/>
                <a:gd name="connsiteX385" fmla="*/ 839384 w 1792583"/>
                <a:gd name="connsiteY385" fmla="*/ 1978914 h 2311974"/>
                <a:gd name="connsiteX386" fmla="*/ 846498 w 1792583"/>
                <a:gd name="connsiteY386" fmla="*/ 1983776 h 2311974"/>
                <a:gd name="connsiteX387" fmla="*/ 844127 w 1792583"/>
                <a:gd name="connsiteY387" fmla="*/ 2000794 h 2311974"/>
                <a:gd name="connsiteX388" fmla="*/ 851240 w 1792583"/>
                <a:gd name="connsiteY388" fmla="*/ 2005656 h 2311974"/>
                <a:gd name="connsiteX389" fmla="*/ 851240 w 1792583"/>
                <a:gd name="connsiteY389" fmla="*/ 2068865 h 2311974"/>
                <a:gd name="connsiteX390" fmla="*/ 844127 w 1792583"/>
                <a:gd name="connsiteY390" fmla="*/ 2068865 h 2311974"/>
                <a:gd name="connsiteX391" fmla="*/ 844127 w 1792583"/>
                <a:gd name="connsiteY391" fmla="*/ 2081020 h 2311974"/>
                <a:gd name="connsiteX392" fmla="*/ 825157 w 1792583"/>
                <a:gd name="connsiteY392" fmla="*/ 2083451 h 2311974"/>
                <a:gd name="connsiteX393" fmla="*/ 810931 w 1792583"/>
                <a:gd name="connsiteY393" fmla="*/ 2117487 h 2311974"/>
                <a:gd name="connsiteX394" fmla="*/ 810931 w 1792583"/>
                <a:gd name="connsiteY394" fmla="*/ 2129642 h 2311974"/>
                <a:gd name="connsiteX395" fmla="*/ 867838 w 1792583"/>
                <a:gd name="connsiteY395" fmla="*/ 2132073 h 2311974"/>
                <a:gd name="connsiteX396" fmla="*/ 860725 w 1792583"/>
                <a:gd name="connsiteY396" fmla="*/ 2151522 h 2311974"/>
                <a:gd name="connsiteX397" fmla="*/ 865467 w 1792583"/>
                <a:gd name="connsiteY397" fmla="*/ 2161246 h 2311974"/>
                <a:gd name="connsiteX398" fmla="*/ 860725 w 1792583"/>
                <a:gd name="connsiteY398" fmla="*/ 2168540 h 2311974"/>
                <a:gd name="connsiteX399" fmla="*/ 844127 w 1792583"/>
                <a:gd name="connsiteY399" fmla="*/ 2168540 h 2311974"/>
                <a:gd name="connsiteX400" fmla="*/ 844127 w 1792583"/>
                <a:gd name="connsiteY400" fmla="*/ 2180695 h 2311974"/>
                <a:gd name="connsiteX401" fmla="*/ 813302 w 1792583"/>
                <a:gd name="connsiteY401" fmla="*/ 2187988 h 2311974"/>
                <a:gd name="connsiteX402" fmla="*/ 820415 w 1792583"/>
                <a:gd name="connsiteY402" fmla="*/ 2200144 h 2311974"/>
                <a:gd name="connsiteX403" fmla="*/ 818044 w 1792583"/>
                <a:gd name="connsiteY403" fmla="*/ 2256059 h 2311974"/>
                <a:gd name="connsiteX404" fmla="*/ 806188 w 1792583"/>
                <a:gd name="connsiteY404" fmla="*/ 2277939 h 2311974"/>
                <a:gd name="connsiteX405" fmla="*/ 780106 w 1792583"/>
                <a:gd name="connsiteY405" fmla="*/ 2307112 h 2311974"/>
                <a:gd name="connsiteX406" fmla="*/ 765879 w 1792583"/>
                <a:gd name="connsiteY406" fmla="*/ 2311974 h 2311974"/>
                <a:gd name="connsiteX407" fmla="*/ 749281 w 1792583"/>
                <a:gd name="connsiteY407" fmla="*/ 2282801 h 2311974"/>
                <a:gd name="connsiteX408" fmla="*/ 730312 w 1792583"/>
                <a:gd name="connsiteY408" fmla="*/ 2275508 h 2311974"/>
                <a:gd name="connsiteX409" fmla="*/ 716085 w 1792583"/>
                <a:gd name="connsiteY409" fmla="*/ 2292526 h 2311974"/>
                <a:gd name="connsiteX410" fmla="*/ 697116 w 1792583"/>
                <a:gd name="connsiteY410" fmla="*/ 2285232 h 2311974"/>
                <a:gd name="connsiteX411" fmla="*/ 682889 w 1792583"/>
                <a:gd name="connsiteY411" fmla="*/ 2290094 h 2311974"/>
                <a:gd name="connsiteX412" fmla="*/ 647322 w 1792583"/>
                <a:gd name="connsiteY412" fmla="*/ 2275508 h 2311974"/>
                <a:gd name="connsiteX413" fmla="*/ 595157 w 1792583"/>
                <a:gd name="connsiteY413" fmla="*/ 2292526 h 2311974"/>
                <a:gd name="connsiteX414" fmla="*/ 546312 w 1792583"/>
                <a:gd name="connsiteY414" fmla="*/ 2063714 h 2311974"/>
                <a:gd name="connsiteX415" fmla="*/ 529876 w 1792583"/>
                <a:gd name="connsiteY415" fmla="*/ 1891212 h 2311974"/>
                <a:gd name="connsiteX416" fmla="*/ 496680 w 1792583"/>
                <a:gd name="connsiteY416" fmla="*/ 1745236 h 2311974"/>
                <a:gd name="connsiteX417" fmla="*/ 517147 w 1792583"/>
                <a:gd name="connsiteY417" fmla="*/ 1636019 h 2311974"/>
                <a:gd name="connsiteX418" fmla="*/ 497752 w 1792583"/>
                <a:gd name="connsiteY418" fmla="*/ 1566641 h 2311974"/>
                <a:gd name="connsiteX419" fmla="*/ 0 w 1792583"/>
                <a:gd name="connsiteY419" fmla="*/ 1611818 h 2311974"/>
                <a:gd name="connsiteX420" fmla="*/ 68763 w 1792583"/>
                <a:gd name="connsiteY420" fmla="*/ 1548610 h 2311974"/>
                <a:gd name="connsiteX421" fmla="*/ 156496 w 1792583"/>
                <a:gd name="connsiteY421" fmla="*/ 1553472 h 2311974"/>
                <a:gd name="connsiteX422" fmla="*/ 144640 w 1792583"/>
                <a:gd name="connsiteY422" fmla="*/ 1473246 h 2311974"/>
                <a:gd name="connsiteX423" fmla="*/ 151753 w 1792583"/>
                <a:gd name="connsiteY423" fmla="*/ 1478108 h 2311974"/>
                <a:gd name="connsiteX424" fmla="*/ 156496 w 1792583"/>
                <a:gd name="connsiteY424" fmla="*/ 1465952 h 2311974"/>
                <a:gd name="connsiteX425" fmla="*/ 163609 w 1792583"/>
                <a:gd name="connsiteY425" fmla="*/ 1470814 h 2311974"/>
                <a:gd name="connsiteX426" fmla="*/ 163609 w 1792583"/>
                <a:gd name="connsiteY426" fmla="*/ 1465952 h 2311974"/>
                <a:gd name="connsiteX427" fmla="*/ 177836 w 1792583"/>
                <a:gd name="connsiteY427" fmla="*/ 1465952 h 2311974"/>
                <a:gd name="connsiteX428" fmla="*/ 163609 w 1792583"/>
                <a:gd name="connsiteY428" fmla="*/ 1376002 h 2311974"/>
                <a:gd name="connsiteX429" fmla="*/ 144640 w 1792583"/>
                <a:gd name="connsiteY429" fmla="*/ 1380864 h 2311974"/>
                <a:gd name="connsiteX430" fmla="*/ 144640 w 1792583"/>
                <a:gd name="connsiteY430" fmla="*/ 1373571 h 2311974"/>
                <a:gd name="connsiteX431" fmla="*/ 118557 w 1792583"/>
                <a:gd name="connsiteY431" fmla="*/ 1373571 h 2311974"/>
                <a:gd name="connsiteX432" fmla="*/ 116186 w 1792583"/>
                <a:gd name="connsiteY432" fmla="*/ 1346829 h 2311974"/>
                <a:gd name="connsiteX433" fmla="*/ 116186 w 1792583"/>
                <a:gd name="connsiteY433" fmla="*/ 1334673 h 2311974"/>
                <a:gd name="connsiteX434" fmla="*/ 123300 w 1792583"/>
                <a:gd name="connsiteY434" fmla="*/ 1327380 h 2311974"/>
                <a:gd name="connsiteX435" fmla="*/ 118557 w 1792583"/>
                <a:gd name="connsiteY435" fmla="*/ 1305500 h 2311974"/>
                <a:gd name="connsiteX436" fmla="*/ 125671 w 1792583"/>
                <a:gd name="connsiteY436" fmla="*/ 1303069 h 2311974"/>
                <a:gd name="connsiteX437" fmla="*/ 123300 w 1792583"/>
                <a:gd name="connsiteY437" fmla="*/ 1298207 h 2311974"/>
                <a:gd name="connsiteX438" fmla="*/ 125671 w 1792583"/>
                <a:gd name="connsiteY438" fmla="*/ 1295775 h 2311974"/>
                <a:gd name="connsiteX439" fmla="*/ 132784 w 1792583"/>
                <a:gd name="connsiteY439" fmla="*/ 1295775 h 2311974"/>
                <a:gd name="connsiteX440" fmla="*/ 132784 w 1792583"/>
                <a:gd name="connsiteY440" fmla="*/ 1276327 h 2311974"/>
                <a:gd name="connsiteX441" fmla="*/ 125671 w 1792583"/>
                <a:gd name="connsiteY441" fmla="*/ 1276327 h 2311974"/>
                <a:gd name="connsiteX442" fmla="*/ 125671 w 1792583"/>
                <a:gd name="connsiteY442" fmla="*/ 1247154 h 2311974"/>
                <a:gd name="connsiteX443" fmla="*/ 137526 w 1792583"/>
                <a:gd name="connsiteY443" fmla="*/ 1242291 h 2311974"/>
                <a:gd name="connsiteX444" fmla="*/ 132784 w 1792583"/>
                <a:gd name="connsiteY444" fmla="*/ 1220411 h 2311974"/>
                <a:gd name="connsiteX445" fmla="*/ 163609 w 1792583"/>
                <a:gd name="connsiteY445" fmla="*/ 1215549 h 2311974"/>
                <a:gd name="connsiteX446" fmla="*/ 158867 w 1792583"/>
                <a:gd name="connsiteY446" fmla="*/ 1198532 h 2311974"/>
                <a:gd name="connsiteX447" fmla="*/ 144640 w 1792583"/>
                <a:gd name="connsiteY447" fmla="*/ 1193669 h 2311974"/>
                <a:gd name="connsiteX448" fmla="*/ 137526 w 1792583"/>
                <a:gd name="connsiteY448" fmla="*/ 1179083 h 2311974"/>
                <a:gd name="connsiteX449" fmla="*/ 116186 w 1792583"/>
                <a:gd name="connsiteY449" fmla="*/ 1179083 h 2311974"/>
                <a:gd name="connsiteX450" fmla="*/ 111444 w 1792583"/>
                <a:gd name="connsiteY450" fmla="*/ 1157203 h 2311974"/>
                <a:gd name="connsiteX451" fmla="*/ 101959 w 1792583"/>
                <a:gd name="connsiteY451" fmla="*/ 1157203 h 2311974"/>
                <a:gd name="connsiteX452" fmla="*/ 82990 w 1792583"/>
                <a:gd name="connsiteY452" fmla="*/ 1157203 h 2311974"/>
                <a:gd name="connsiteX453" fmla="*/ 78248 w 1792583"/>
                <a:gd name="connsiteY453" fmla="*/ 1132892 h 2311974"/>
                <a:gd name="connsiteX454" fmla="*/ 71134 w 1792583"/>
                <a:gd name="connsiteY454" fmla="*/ 1115874 h 2311974"/>
                <a:gd name="connsiteX455" fmla="*/ 68763 w 1792583"/>
                <a:gd name="connsiteY455" fmla="*/ 1084270 h 2311974"/>
                <a:gd name="connsiteX456" fmla="*/ 75877 w 1792583"/>
                <a:gd name="connsiteY456" fmla="*/ 1084270 h 2311974"/>
                <a:gd name="connsiteX457" fmla="*/ 78248 w 1792583"/>
                <a:gd name="connsiteY457" fmla="*/ 1074546 h 2311974"/>
                <a:gd name="connsiteX458" fmla="*/ 68763 w 1792583"/>
                <a:gd name="connsiteY458" fmla="*/ 1047803 h 2311974"/>
                <a:gd name="connsiteX459" fmla="*/ 64021 w 1792583"/>
                <a:gd name="connsiteY459" fmla="*/ 1025924 h 2311974"/>
                <a:gd name="connsiteX460" fmla="*/ 56908 w 1792583"/>
                <a:gd name="connsiteY460" fmla="*/ 1025924 h 2311974"/>
                <a:gd name="connsiteX461" fmla="*/ 54536 w 1792583"/>
                <a:gd name="connsiteY461" fmla="*/ 1021061 h 2311974"/>
                <a:gd name="connsiteX462" fmla="*/ 68763 w 1792583"/>
                <a:gd name="connsiteY462" fmla="*/ 999182 h 2311974"/>
                <a:gd name="connsiteX463" fmla="*/ 82990 w 1792583"/>
                <a:gd name="connsiteY463" fmla="*/ 1004044 h 2311974"/>
                <a:gd name="connsiteX464" fmla="*/ 85361 w 1792583"/>
                <a:gd name="connsiteY464" fmla="*/ 1011337 h 2311974"/>
                <a:gd name="connsiteX465" fmla="*/ 97217 w 1792583"/>
                <a:gd name="connsiteY465" fmla="*/ 1018630 h 2311974"/>
                <a:gd name="connsiteX466" fmla="*/ 116186 w 1792583"/>
                <a:gd name="connsiteY466" fmla="*/ 1018630 h 2311974"/>
                <a:gd name="connsiteX467" fmla="*/ 118557 w 1792583"/>
                <a:gd name="connsiteY467" fmla="*/ 1025924 h 2311974"/>
                <a:gd name="connsiteX468" fmla="*/ 130413 w 1792583"/>
                <a:gd name="connsiteY468" fmla="*/ 1021061 h 2311974"/>
                <a:gd name="connsiteX469" fmla="*/ 137526 w 1792583"/>
                <a:gd name="connsiteY469" fmla="*/ 1004044 h 2311974"/>
                <a:gd name="connsiteX470" fmla="*/ 192063 w 1792583"/>
                <a:gd name="connsiteY470" fmla="*/ 1006475 h 2311974"/>
                <a:gd name="connsiteX471" fmla="*/ 225259 w 1792583"/>
                <a:gd name="connsiteY471" fmla="*/ 1040510 h 2311974"/>
                <a:gd name="connsiteX472" fmla="*/ 227630 w 1792583"/>
                <a:gd name="connsiteY472" fmla="*/ 1028355 h 2311974"/>
                <a:gd name="connsiteX473" fmla="*/ 220516 w 1792583"/>
                <a:gd name="connsiteY473" fmla="*/ 1028355 h 2311974"/>
                <a:gd name="connsiteX474" fmla="*/ 218145 w 1792583"/>
                <a:gd name="connsiteY474" fmla="*/ 1021061 h 2311974"/>
                <a:gd name="connsiteX475" fmla="*/ 206290 w 1792583"/>
                <a:gd name="connsiteY475" fmla="*/ 1011337 h 2311974"/>
                <a:gd name="connsiteX476" fmla="*/ 211032 w 1792583"/>
                <a:gd name="connsiteY476" fmla="*/ 1004044 h 2311974"/>
                <a:gd name="connsiteX477" fmla="*/ 218145 w 1792583"/>
                <a:gd name="connsiteY477" fmla="*/ 1004044 h 2311974"/>
                <a:gd name="connsiteX478" fmla="*/ 220516 w 1792583"/>
                <a:gd name="connsiteY478" fmla="*/ 991888 h 2311974"/>
                <a:gd name="connsiteX479" fmla="*/ 239486 w 1792583"/>
                <a:gd name="connsiteY479" fmla="*/ 991888 h 2311974"/>
                <a:gd name="connsiteX480" fmla="*/ 241857 w 1792583"/>
                <a:gd name="connsiteY480" fmla="*/ 977302 h 2311974"/>
                <a:gd name="connsiteX481" fmla="*/ 248970 w 1792583"/>
                <a:gd name="connsiteY481" fmla="*/ 979733 h 2311974"/>
                <a:gd name="connsiteX482" fmla="*/ 258455 w 1792583"/>
                <a:gd name="connsiteY482" fmla="*/ 965146 h 2311974"/>
                <a:gd name="connsiteX483" fmla="*/ 279795 w 1792583"/>
                <a:gd name="connsiteY483" fmla="*/ 970008 h 2311974"/>
                <a:gd name="connsiteX484" fmla="*/ 279795 w 1792583"/>
                <a:gd name="connsiteY484" fmla="*/ 977302 h 2311974"/>
                <a:gd name="connsiteX485" fmla="*/ 301135 w 1792583"/>
                <a:gd name="connsiteY485" fmla="*/ 991888 h 2311974"/>
                <a:gd name="connsiteX486" fmla="*/ 301135 w 1792583"/>
                <a:gd name="connsiteY486" fmla="*/ 943266 h 2311974"/>
                <a:gd name="connsiteX487" fmla="*/ 312991 w 1792583"/>
                <a:gd name="connsiteY487" fmla="*/ 935973 h 2311974"/>
                <a:gd name="connsiteX488" fmla="*/ 320104 w 1792583"/>
                <a:gd name="connsiteY488" fmla="*/ 921386 h 2311974"/>
                <a:gd name="connsiteX489" fmla="*/ 336702 w 1792583"/>
                <a:gd name="connsiteY489" fmla="*/ 921386 h 2311974"/>
                <a:gd name="connsiteX490" fmla="*/ 341445 w 1792583"/>
                <a:gd name="connsiteY490" fmla="*/ 909231 h 2311974"/>
                <a:gd name="connsiteX491" fmla="*/ 369898 w 1792583"/>
                <a:gd name="connsiteY491" fmla="*/ 909231 h 2311974"/>
                <a:gd name="connsiteX492" fmla="*/ 369898 w 1792583"/>
                <a:gd name="connsiteY492" fmla="*/ 899507 h 2311974"/>
                <a:gd name="connsiteX493" fmla="*/ 358043 w 1792583"/>
                <a:gd name="connsiteY493" fmla="*/ 894644 h 2311974"/>
                <a:gd name="connsiteX494" fmla="*/ 367527 w 1792583"/>
                <a:gd name="connsiteY494" fmla="*/ 882489 h 2311974"/>
                <a:gd name="connsiteX495" fmla="*/ 350929 w 1792583"/>
                <a:gd name="connsiteY495" fmla="*/ 872764 h 2311974"/>
                <a:gd name="connsiteX496" fmla="*/ 358043 w 1792583"/>
                <a:gd name="connsiteY496" fmla="*/ 865471 h 2311974"/>
                <a:gd name="connsiteX497" fmla="*/ 362785 w 1792583"/>
                <a:gd name="connsiteY497" fmla="*/ 867902 h 2311974"/>
                <a:gd name="connsiteX498" fmla="*/ 367527 w 1792583"/>
                <a:gd name="connsiteY498" fmla="*/ 860609 h 2311974"/>
                <a:gd name="connsiteX499" fmla="*/ 362785 w 1792583"/>
                <a:gd name="connsiteY499" fmla="*/ 860609 h 2311974"/>
                <a:gd name="connsiteX500" fmla="*/ 374641 w 1792583"/>
                <a:gd name="connsiteY500" fmla="*/ 853316 h 2311974"/>
                <a:gd name="connsiteX501" fmla="*/ 377012 w 1792583"/>
                <a:gd name="connsiteY501" fmla="*/ 846022 h 2311974"/>
                <a:gd name="connsiteX502" fmla="*/ 384125 w 1792583"/>
                <a:gd name="connsiteY502" fmla="*/ 858178 h 2311974"/>
                <a:gd name="connsiteX503" fmla="*/ 391239 w 1792583"/>
                <a:gd name="connsiteY503" fmla="*/ 853316 h 2311974"/>
                <a:gd name="connsiteX504" fmla="*/ 391239 w 1792583"/>
                <a:gd name="connsiteY504" fmla="*/ 831436 h 2311974"/>
                <a:gd name="connsiteX505" fmla="*/ 398352 w 1792583"/>
                <a:gd name="connsiteY505" fmla="*/ 831436 h 2311974"/>
                <a:gd name="connsiteX506" fmla="*/ 398352 w 1792583"/>
                <a:gd name="connsiteY506" fmla="*/ 811987 h 2311974"/>
                <a:gd name="connsiteX507" fmla="*/ 405465 w 1792583"/>
                <a:gd name="connsiteY507" fmla="*/ 809556 h 2311974"/>
                <a:gd name="connsiteX508" fmla="*/ 412579 w 1792583"/>
                <a:gd name="connsiteY508" fmla="*/ 802263 h 2311974"/>
                <a:gd name="connsiteX509" fmla="*/ 429177 w 1792583"/>
                <a:gd name="connsiteY509" fmla="*/ 804694 h 2311974"/>
                <a:gd name="connsiteX510" fmla="*/ 429177 w 1792583"/>
                <a:gd name="connsiteY510" fmla="*/ 809556 h 2311974"/>
                <a:gd name="connsiteX511" fmla="*/ 436290 w 1792583"/>
                <a:gd name="connsiteY511" fmla="*/ 804694 h 2311974"/>
                <a:gd name="connsiteX512" fmla="*/ 443404 w 1792583"/>
                <a:gd name="connsiteY512" fmla="*/ 804694 h 2311974"/>
                <a:gd name="connsiteX513" fmla="*/ 443404 w 1792583"/>
                <a:gd name="connsiteY513" fmla="*/ 802263 h 2311974"/>
                <a:gd name="connsiteX514" fmla="*/ 457631 w 1792583"/>
                <a:gd name="connsiteY514" fmla="*/ 797400 h 2311974"/>
                <a:gd name="connsiteX515" fmla="*/ 452888 w 1792583"/>
                <a:gd name="connsiteY515" fmla="*/ 777952 h 2311974"/>
                <a:gd name="connsiteX516" fmla="*/ 445775 w 1792583"/>
                <a:gd name="connsiteY516" fmla="*/ 770658 h 2311974"/>
                <a:gd name="connsiteX517" fmla="*/ 450517 w 1792583"/>
                <a:gd name="connsiteY517" fmla="*/ 768227 h 2311974"/>
                <a:gd name="connsiteX518" fmla="*/ 476600 w 1792583"/>
                <a:gd name="connsiteY518" fmla="*/ 763365 h 2311974"/>
                <a:gd name="connsiteX519" fmla="*/ 519280 w 1792583"/>
                <a:gd name="connsiteY519" fmla="*/ 741485 h 2311974"/>
                <a:gd name="connsiteX520" fmla="*/ 507425 w 1792583"/>
                <a:gd name="connsiteY520" fmla="*/ 726899 h 2311974"/>
                <a:gd name="connsiteX521" fmla="*/ 452888 w 1792583"/>
                <a:gd name="connsiteY521" fmla="*/ 705019 h 2311974"/>
                <a:gd name="connsiteX522" fmla="*/ 476600 w 1792583"/>
                <a:gd name="connsiteY522" fmla="*/ 680708 h 2311974"/>
                <a:gd name="connsiteX523" fmla="*/ 483713 w 1792583"/>
                <a:gd name="connsiteY523" fmla="*/ 673414 h 2311974"/>
                <a:gd name="connsiteX524" fmla="*/ 512167 w 1792583"/>
                <a:gd name="connsiteY524" fmla="*/ 670983 h 2311974"/>
                <a:gd name="connsiteX525" fmla="*/ 599899 w 1792583"/>
                <a:gd name="connsiteY525" fmla="*/ 692863 h 2311974"/>
                <a:gd name="connsiteX526" fmla="*/ 614126 w 1792583"/>
                <a:gd name="connsiteY526" fmla="*/ 688001 h 2311974"/>
                <a:gd name="connsiteX527" fmla="*/ 614126 w 1792583"/>
                <a:gd name="connsiteY527" fmla="*/ 695294 h 2311974"/>
                <a:gd name="connsiteX528" fmla="*/ 623610 w 1792583"/>
                <a:gd name="connsiteY528" fmla="*/ 695294 h 2311974"/>
                <a:gd name="connsiteX529" fmla="*/ 628353 w 1792583"/>
                <a:gd name="connsiteY529" fmla="*/ 678277 h 2311974"/>
                <a:gd name="connsiteX530" fmla="*/ 635466 w 1792583"/>
                <a:gd name="connsiteY530" fmla="*/ 666121 h 2311974"/>
                <a:gd name="connsiteX531" fmla="*/ 647322 w 1792583"/>
                <a:gd name="connsiteY531" fmla="*/ 688001 h 2311974"/>
                <a:gd name="connsiteX532" fmla="*/ 654435 w 1792583"/>
                <a:gd name="connsiteY532" fmla="*/ 685570 h 2311974"/>
                <a:gd name="connsiteX533" fmla="*/ 668662 w 1792583"/>
                <a:gd name="connsiteY533" fmla="*/ 700156 h 2311974"/>
                <a:gd name="connsiteX534" fmla="*/ 668662 w 1792583"/>
                <a:gd name="connsiteY534" fmla="*/ 700156 h 2311974"/>
                <a:gd name="connsiteX535" fmla="*/ 654435 w 1792583"/>
                <a:gd name="connsiteY535" fmla="*/ 685570 h 2311974"/>
                <a:gd name="connsiteX536" fmla="*/ 647322 w 1792583"/>
                <a:gd name="connsiteY536" fmla="*/ 688001 h 2311974"/>
                <a:gd name="connsiteX537" fmla="*/ 635466 w 1792583"/>
                <a:gd name="connsiteY537" fmla="*/ 666121 h 2311974"/>
                <a:gd name="connsiteX538" fmla="*/ 635466 w 1792583"/>
                <a:gd name="connsiteY538" fmla="*/ 658827 h 2311974"/>
                <a:gd name="connsiteX539" fmla="*/ 656806 w 1792583"/>
                <a:gd name="connsiteY539" fmla="*/ 646672 h 2311974"/>
                <a:gd name="connsiteX540" fmla="*/ 649693 w 1792583"/>
                <a:gd name="connsiteY540" fmla="*/ 639379 h 2311974"/>
                <a:gd name="connsiteX541" fmla="*/ 680518 w 1792583"/>
                <a:gd name="connsiteY541" fmla="*/ 629654 h 2311974"/>
                <a:gd name="connsiteX542" fmla="*/ 675776 w 1792583"/>
                <a:gd name="connsiteY542" fmla="*/ 615068 h 2311974"/>
                <a:gd name="connsiteX543" fmla="*/ 642580 w 1792583"/>
                <a:gd name="connsiteY543" fmla="*/ 610205 h 2311974"/>
                <a:gd name="connsiteX544" fmla="*/ 640208 w 1792583"/>
                <a:gd name="connsiteY544" fmla="*/ 595619 h 2311974"/>
                <a:gd name="connsiteX545" fmla="*/ 649693 w 1792583"/>
                <a:gd name="connsiteY545" fmla="*/ 534841 h 2311974"/>
                <a:gd name="connsiteX546" fmla="*/ 640208 w 1792583"/>
                <a:gd name="connsiteY546" fmla="*/ 525117 h 2311974"/>
                <a:gd name="connsiteX547" fmla="*/ 640208 w 1792583"/>
                <a:gd name="connsiteY547" fmla="*/ 503237 h 2311974"/>
                <a:gd name="connsiteX548" fmla="*/ 623610 w 1792583"/>
                <a:gd name="connsiteY548" fmla="*/ 503237 h 2311974"/>
                <a:gd name="connsiteX549" fmla="*/ 628353 w 1792583"/>
                <a:gd name="connsiteY549" fmla="*/ 471633 h 2311974"/>
                <a:gd name="connsiteX550" fmla="*/ 621239 w 1792583"/>
                <a:gd name="connsiteY550" fmla="*/ 464340 h 2311974"/>
                <a:gd name="connsiteX551" fmla="*/ 623610 w 1792583"/>
                <a:gd name="connsiteY551" fmla="*/ 444891 h 2311974"/>
                <a:gd name="connsiteX552" fmla="*/ 642580 w 1792583"/>
                <a:gd name="connsiteY552" fmla="*/ 444891 h 2311974"/>
                <a:gd name="connsiteX553" fmla="*/ 661549 w 1792583"/>
                <a:gd name="connsiteY553" fmla="*/ 430304 h 2311974"/>
                <a:gd name="connsiteX554" fmla="*/ 663920 w 1792583"/>
                <a:gd name="connsiteY554" fmla="*/ 427873 h 2311974"/>
                <a:gd name="connsiteX555" fmla="*/ 642580 w 1792583"/>
                <a:gd name="connsiteY555" fmla="*/ 423011 h 2311974"/>
                <a:gd name="connsiteX556" fmla="*/ 649693 w 1792583"/>
                <a:gd name="connsiteY556" fmla="*/ 405993 h 2311974"/>
                <a:gd name="connsiteX557" fmla="*/ 675776 w 1792583"/>
                <a:gd name="connsiteY557" fmla="*/ 408424 h 2311974"/>
                <a:gd name="connsiteX558" fmla="*/ 671033 w 1792583"/>
                <a:gd name="connsiteY558" fmla="*/ 388975 h 2311974"/>
                <a:gd name="connsiteX559" fmla="*/ 671033 w 1792583"/>
                <a:gd name="connsiteY559" fmla="*/ 374389 h 2311974"/>
                <a:gd name="connsiteX560" fmla="*/ 687631 w 1792583"/>
                <a:gd name="connsiteY560" fmla="*/ 374389 h 2311974"/>
                <a:gd name="connsiteX561" fmla="*/ 690002 w 1792583"/>
                <a:gd name="connsiteY561" fmla="*/ 367096 h 2311974"/>
                <a:gd name="connsiteX562" fmla="*/ 697116 w 1792583"/>
                <a:gd name="connsiteY562" fmla="*/ 364665 h 2311974"/>
                <a:gd name="connsiteX563" fmla="*/ 694745 w 1792583"/>
                <a:gd name="connsiteY563" fmla="*/ 347647 h 2311974"/>
                <a:gd name="connsiteX564" fmla="*/ 723198 w 1792583"/>
                <a:gd name="connsiteY564" fmla="*/ 337922 h 2311974"/>
                <a:gd name="connsiteX565" fmla="*/ 711343 w 1792583"/>
                <a:gd name="connsiteY565" fmla="*/ 333060 h 2311974"/>
                <a:gd name="connsiteX566" fmla="*/ 708971 w 1792583"/>
                <a:gd name="connsiteY566" fmla="*/ 311180 h 2311974"/>
                <a:gd name="connsiteX567" fmla="*/ 701858 w 1792583"/>
                <a:gd name="connsiteY567" fmla="*/ 308749 h 2311974"/>
                <a:gd name="connsiteX568" fmla="*/ 708971 w 1792583"/>
                <a:gd name="connsiteY568" fmla="*/ 299025 h 2311974"/>
                <a:gd name="connsiteX569" fmla="*/ 708971 w 1792583"/>
                <a:gd name="connsiteY569" fmla="*/ 296594 h 2311974"/>
                <a:gd name="connsiteX570" fmla="*/ 697116 w 1792583"/>
                <a:gd name="connsiteY570" fmla="*/ 291732 h 2311974"/>
                <a:gd name="connsiteX571" fmla="*/ 687631 w 1792583"/>
                <a:gd name="connsiteY571" fmla="*/ 299025 h 2311974"/>
                <a:gd name="connsiteX572" fmla="*/ 675776 w 1792583"/>
                <a:gd name="connsiteY572" fmla="*/ 282007 h 2311974"/>
                <a:gd name="connsiteX573" fmla="*/ 690002 w 1792583"/>
                <a:gd name="connsiteY573" fmla="*/ 255265 h 2311974"/>
                <a:gd name="connsiteX574" fmla="*/ 697116 w 1792583"/>
                <a:gd name="connsiteY574" fmla="*/ 267421 h 2311974"/>
                <a:gd name="connsiteX575" fmla="*/ 716085 w 1792583"/>
                <a:gd name="connsiteY575" fmla="*/ 240679 h 2311974"/>
                <a:gd name="connsiteX576" fmla="*/ 725569 w 1792583"/>
                <a:gd name="connsiteY576" fmla="*/ 240679 h 2311974"/>
                <a:gd name="connsiteX577" fmla="*/ 725569 w 1792583"/>
                <a:gd name="connsiteY577" fmla="*/ 233385 h 2311974"/>
                <a:gd name="connsiteX578" fmla="*/ 704229 w 1792583"/>
                <a:gd name="connsiteY578" fmla="*/ 218799 h 2311974"/>
                <a:gd name="connsiteX579" fmla="*/ 711343 w 1792583"/>
                <a:gd name="connsiteY579" fmla="*/ 199350 h 2311974"/>
                <a:gd name="connsiteX580" fmla="*/ 737425 w 1792583"/>
                <a:gd name="connsiteY580" fmla="*/ 199350 h 2311974"/>
                <a:gd name="connsiteX581" fmla="*/ 744539 w 1792583"/>
                <a:gd name="connsiteY581" fmla="*/ 192057 h 2311974"/>
                <a:gd name="connsiteX582" fmla="*/ 716085 w 1792583"/>
                <a:gd name="connsiteY582" fmla="*/ 150728 h 2311974"/>
                <a:gd name="connsiteX583" fmla="*/ 725569 w 1792583"/>
                <a:gd name="connsiteY583" fmla="*/ 131279 h 2311974"/>
                <a:gd name="connsiteX584" fmla="*/ 758765 w 1792583"/>
                <a:gd name="connsiteY584" fmla="*/ 116693 h 2311974"/>
                <a:gd name="connsiteX585" fmla="*/ 763508 w 1792583"/>
                <a:gd name="connsiteY585" fmla="*/ 131279 h 2311974"/>
                <a:gd name="connsiteX586" fmla="*/ 784848 w 1792583"/>
                <a:gd name="connsiteY586" fmla="*/ 116693 h 2311974"/>
                <a:gd name="connsiteX587" fmla="*/ 780106 w 1792583"/>
                <a:gd name="connsiteY587" fmla="*/ 109399 h 2311974"/>
                <a:gd name="connsiteX588" fmla="*/ 796704 w 1792583"/>
                <a:gd name="connsiteY588" fmla="*/ 102106 h 2311974"/>
                <a:gd name="connsiteX589" fmla="*/ 796704 w 1792583"/>
                <a:gd name="connsiteY589" fmla="*/ 94813 h 2311974"/>
                <a:gd name="connsiteX590" fmla="*/ 806188 w 1792583"/>
                <a:gd name="connsiteY590" fmla="*/ 87519 h 2311974"/>
                <a:gd name="connsiteX591" fmla="*/ 791961 w 1792583"/>
                <a:gd name="connsiteY591" fmla="*/ 53484 h 2311974"/>
                <a:gd name="connsiteX592" fmla="*/ 789590 w 1792583"/>
                <a:gd name="connsiteY592" fmla="*/ 7293 h 2311974"/>
                <a:gd name="connsiteX593" fmla="*/ 832271 w 1792583"/>
                <a:gd name="connsiteY593" fmla="*/ 17018 h 2311974"/>
                <a:gd name="connsiteX594" fmla="*/ 853611 w 1792583"/>
                <a:gd name="connsiteY594" fmla="*/ 0 h 2311974"/>
                <a:gd name="connsiteX0" fmla="*/ 1228251 w 1792583"/>
                <a:gd name="connsiteY0" fmla="*/ 1645853 h 2311974"/>
                <a:gd name="connsiteX1" fmla="*/ 1221138 w 1792583"/>
                <a:gd name="connsiteY1" fmla="*/ 1650715 h 2311974"/>
                <a:gd name="connsiteX2" fmla="*/ 1221137 w 1792583"/>
                <a:gd name="connsiteY2" fmla="*/ 1650715 h 2311974"/>
                <a:gd name="connsiteX3" fmla="*/ 1221138 w 1792583"/>
                <a:gd name="connsiteY3" fmla="*/ 1650716 h 2311974"/>
                <a:gd name="connsiteX4" fmla="*/ 1228251 w 1792583"/>
                <a:gd name="connsiteY4" fmla="*/ 1645854 h 2311974"/>
                <a:gd name="connsiteX5" fmla="*/ 1238814 w 1792583"/>
                <a:gd name="connsiteY5" fmla="*/ 1656683 h 2311974"/>
                <a:gd name="connsiteX6" fmla="*/ 1240107 w 1792583"/>
                <a:gd name="connsiteY6" fmla="*/ 1653147 h 2311974"/>
                <a:gd name="connsiteX7" fmla="*/ 1228251 w 1792583"/>
                <a:gd name="connsiteY7" fmla="*/ 1645853 h 2311974"/>
                <a:gd name="connsiteX8" fmla="*/ 1100210 w 1792583"/>
                <a:gd name="connsiteY8" fmla="*/ 1575352 h 2311974"/>
                <a:gd name="connsiteX9" fmla="*/ 1100210 w 1792583"/>
                <a:gd name="connsiteY9" fmla="*/ 1575352 h 2311974"/>
                <a:gd name="connsiteX10" fmla="*/ 1112065 w 1792583"/>
                <a:gd name="connsiteY10" fmla="*/ 1597232 h 2311974"/>
                <a:gd name="connsiteX11" fmla="*/ 1112365 w 1792583"/>
                <a:gd name="connsiteY11" fmla="*/ 1597253 h 2311974"/>
                <a:gd name="connsiteX12" fmla="*/ 1112065 w 1792583"/>
                <a:gd name="connsiteY12" fmla="*/ 1597231 h 2311974"/>
                <a:gd name="connsiteX13" fmla="*/ 1100210 w 1792583"/>
                <a:gd name="connsiteY13" fmla="*/ 1575352 h 2311974"/>
                <a:gd name="connsiteX14" fmla="*/ 1097839 w 1792583"/>
                <a:gd name="connsiteY14" fmla="*/ 1546178 h 2311974"/>
                <a:gd name="connsiteX15" fmla="*/ 1097839 w 1792583"/>
                <a:gd name="connsiteY15" fmla="*/ 1546179 h 2311974"/>
                <a:gd name="connsiteX16" fmla="*/ 1109694 w 1792583"/>
                <a:gd name="connsiteY16" fmla="*/ 1548610 h 2311974"/>
                <a:gd name="connsiteX17" fmla="*/ 1109694 w 1792583"/>
                <a:gd name="connsiteY17" fmla="*/ 1548609 h 2311974"/>
                <a:gd name="connsiteX18" fmla="*/ 1097839 w 1792583"/>
                <a:gd name="connsiteY18" fmla="*/ 1546178 h 2311974"/>
                <a:gd name="connsiteX19" fmla="*/ 1104933 w 1792583"/>
                <a:gd name="connsiteY19" fmla="*/ 1521861 h 2311974"/>
                <a:gd name="connsiteX20" fmla="*/ 1104952 w 1792583"/>
                <a:gd name="connsiteY20" fmla="*/ 1521868 h 2311974"/>
                <a:gd name="connsiteX21" fmla="*/ 1104952 w 1792583"/>
                <a:gd name="connsiteY21" fmla="*/ 1521867 h 2311974"/>
                <a:gd name="connsiteX22" fmla="*/ 1104933 w 1792583"/>
                <a:gd name="connsiteY22" fmla="*/ 1521861 h 2311974"/>
                <a:gd name="connsiteX23" fmla="*/ 995879 w 1792583"/>
                <a:gd name="connsiteY23" fmla="*/ 1473245 h 2311974"/>
                <a:gd name="connsiteX24" fmla="*/ 995879 w 1792583"/>
                <a:gd name="connsiteY24" fmla="*/ 1473246 h 2311974"/>
                <a:gd name="connsiteX25" fmla="*/ 1000622 w 1792583"/>
                <a:gd name="connsiteY25" fmla="*/ 1480539 h 2311974"/>
                <a:gd name="connsiteX26" fmla="*/ 1014849 w 1792583"/>
                <a:gd name="connsiteY26" fmla="*/ 1490263 h 2311974"/>
                <a:gd name="connsiteX27" fmla="*/ 1000622 w 1792583"/>
                <a:gd name="connsiteY27" fmla="*/ 1480539 h 2311974"/>
                <a:gd name="connsiteX28" fmla="*/ 995879 w 1792583"/>
                <a:gd name="connsiteY28" fmla="*/ 1473245 h 2311974"/>
                <a:gd name="connsiteX29" fmla="*/ 991137 w 1792583"/>
                <a:gd name="connsiteY29" fmla="*/ 1436779 h 2311974"/>
                <a:gd name="connsiteX30" fmla="*/ 991137 w 1792583"/>
                <a:gd name="connsiteY30" fmla="*/ 1436779 h 2311974"/>
                <a:gd name="connsiteX31" fmla="*/ 1002993 w 1792583"/>
                <a:gd name="connsiteY31" fmla="*/ 1456228 h 2311974"/>
                <a:gd name="connsiteX32" fmla="*/ 1002993 w 1792583"/>
                <a:gd name="connsiteY32" fmla="*/ 1456228 h 2311974"/>
                <a:gd name="connsiteX33" fmla="*/ 991137 w 1792583"/>
                <a:gd name="connsiteY33" fmla="*/ 1436779 h 2311974"/>
                <a:gd name="connsiteX34" fmla="*/ 908147 w 1792583"/>
                <a:gd name="connsiteY34" fmla="*/ 1395450 h 2311974"/>
                <a:gd name="connsiteX35" fmla="*/ 908147 w 1792583"/>
                <a:gd name="connsiteY35" fmla="*/ 1395450 h 2311974"/>
                <a:gd name="connsiteX36" fmla="*/ 929488 w 1792583"/>
                <a:gd name="connsiteY36" fmla="*/ 1407606 h 2311974"/>
                <a:gd name="connsiteX37" fmla="*/ 974539 w 1792583"/>
                <a:gd name="connsiteY37" fmla="*/ 1400313 h 2311974"/>
                <a:gd name="connsiteX38" fmla="*/ 991137 w 1792583"/>
                <a:gd name="connsiteY38" fmla="*/ 1417330 h 2311974"/>
                <a:gd name="connsiteX39" fmla="*/ 991137 w 1792583"/>
                <a:gd name="connsiteY39" fmla="*/ 1417330 h 2311974"/>
                <a:gd name="connsiteX40" fmla="*/ 974539 w 1792583"/>
                <a:gd name="connsiteY40" fmla="*/ 1400312 h 2311974"/>
                <a:gd name="connsiteX41" fmla="*/ 929488 w 1792583"/>
                <a:gd name="connsiteY41" fmla="*/ 1407606 h 2311974"/>
                <a:gd name="connsiteX42" fmla="*/ 908147 w 1792583"/>
                <a:gd name="connsiteY42" fmla="*/ 1395450 h 2311974"/>
                <a:gd name="connsiteX43" fmla="*/ 912890 w 1792583"/>
                <a:gd name="connsiteY43" fmla="*/ 1354122 h 2311974"/>
                <a:gd name="connsiteX44" fmla="*/ 915261 w 1792583"/>
                <a:gd name="connsiteY44" fmla="*/ 1368708 h 2311974"/>
                <a:gd name="connsiteX45" fmla="*/ 915261 w 1792583"/>
                <a:gd name="connsiteY45" fmla="*/ 1368708 h 2311974"/>
                <a:gd name="connsiteX46" fmla="*/ 912890 w 1792583"/>
                <a:gd name="connsiteY46" fmla="*/ 1354122 h 2311974"/>
                <a:gd name="connsiteX47" fmla="*/ 912890 w 1792583"/>
                <a:gd name="connsiteY47" fmla="*/ 1271464 h 2311974"/>
                <a:gd name="connsiteX48" fmla="*/ 886807 w 1792583"/>
                <a:gd name="connsiteY48" fmla="*/ 1283620 h 2311974"/>
                <a:gd name="connsiteX49" fmla="*/ 882065 w 1792583"/>
                <a:gd name="connsiteY49" fmla="*/ 1276326 h 2311974"/>
                <a:gd name="connsiteX50" fmla="*/ 867838 w 1792583"/>
                <a:gd name="connsiteY50" fmla="*/ 1278758 h 2311974"/>
                <a:gd name="connsiteX51" fmla="*/ 867838 w 1792583"/>
                <a:gd name="connsiteY51" fmla="*/ 1278758 h 2311974"/>
                <a:gd name="connsiteX52" fmla="*/ 882065 w 1792583"/>
                <a:gd name="connsiteY52" fmla="*/ 1276327 h 2311974"/>
                <a:gd name="connsiteX53" fmla="*/ 886807 w 1792583"/>
                <a:gd name="connsiteY53" fmla="*/ 1283620 h 2311974"/>
                <a:gd name="connsiteX54" fmla="*/ 912890 w 1792583"/>
                <a:gd name="connsiteY54" fmla="*/ 1271464 h 2311974"/>
                <a:gd name="connsiteX55" fmla="*/ 920003 w 1792583"/>
                <a:gd name="connsiteY55" fmla="*/ 1324949 h 2311974"/>
                <a:gd name="connsiteX56" fmla="*/ 929488 w 1792583"/>
                <a:gd name="connsiteY56" fmla="*/ 1324949 h 2311974"/>
                <a:gd name="connsiteX57" fmla="*/ 941343 w 1792583"/>
                <a:gd name="connsiteY57" fmla="*/ 1334673 h 2311974"/>
                <a:gd name="connsiteX58" fmla="*/ 941343 w 1792583"/>
                <a:gd name="connsiteY58" fmla="*/ 1334673 h 2311974"/>
                <a:gd name="connsiteX59" fmla="*/ 929488 w 1792583"/>
                <a:gd name="connsiteY59" fmla="*/ 1324948 h 2311974"/>
                <a:gd name="connsiteX60" fmla="*/ 920003 w 1792583"/>
                <a:gd name="connsiteY60" fmla="*/ 1324948 h 2311974"/>
                <a:gd name="connsiteX61" fmla="*/ 912890 w 1792583"/>
                <a:gd name="connsiteY61" fmla="*/ 1271464 h 2311974"/>
                <a:gd name="connsiteX62" fmla="*/ 853611 w 1792583"/>
                <a:gd name="connsiteY62" fmla="*/ 1264171 h 2311974"/>
                <a:gd name="connsiteX63" fmla="*/ 853611 w 1792583"/>
                <a:gd name="connsiteY63" fmla="*/ 1264171 h 2311974"/>
                <a:gd name="connsiteX64" fmla="*/ 858449 w 1792583"/>
                <a:gd name="connsiteY64" fmla="*/ 1269131 h 2311974"/>
                <a:gd name="connsiteX65" fmla="*/ 853611 w 1792583"/>
                <a:gd name="connsiteY65" fmla="*/ 1264171 h 2311974"/>
                <a:gd name="connsiteX66" fmla="*/ 844127 w 1792583"/>
                <a:gd name="connsiteY66" fmla="*/ 1249585 h 2311974"/>
                <a:gd name="connsiteX67" fmla="*/ 858353 w 1792583"/>
                <a:gd name="connsiteY67" fmla="*/ 1256878 h 2311974"/>
                <a:gd name="connsiteX68" fmla="*/ 858353 w 1792583"/>
                <a:gd name="connsiteY68" fmla="*/ 1256878 h 2311974"/>
                <a:gd name="connsiteX69" fmla="*/ 844128 w 1792583"/>
                <a:gd name="connsiteY69" fmla="*/ 1249585 h 2311974"/>
                <a:gd name="connsiteX70" fmla="*/ 844127 w 1792583"/>
                <a:gd name="connsiteY70" fmla="*/ 1249585 h 2311974"/>
                <a:gd name="connsiteX71" fmla="*/ 846498 w 1792583"/>
                <a:gd name="connsiteY71" fmla="*/ 1234998 h 2311974"/>
                <a:gd name="connsiteX72" fmla="*/ 846498 w 1792583"/>
                <a:gd name="connsiteY72" fmla="*/ 1234998 h 2311974"/>
                <a:gd name="connsiteX73" fmla="*/ 851240 w 1792583"/>
                <a:gd name="connsiteY73" fmla="*/ 1249584 h 2311974"/>
                <a:gd name="connsiteX74" fmla="*/ 851240 w 1792583"/>
                <a:gd name="connsiteY74" fmla="*/ 1249584 h 2311974"/>
                <a:gd name="connsiteX75" fmla="*/ 846498 w 1792583"/>
                <a:gd name="connsiteY75" fmla="*/ 1234998 h 2311974"/>
                <a:gd name="connsiteX76" fmla="*/ 827529 w 1792583"/>
                <a:gd name="connsiteY76" fmla="*/ 1103719 h 2311974"/>
                <a:gd name="connsiteX77" fmla="*/ 834642 w 1792583"/>
                <a:gd name="connsiteY77" fmla="*/ 1198532 h 2311974"/>
                <a:gd name="connsiteX78" fmla="*/ 858353 w 1792583"/>
                <a:gd name="connsiteY78" fmla="*/ 1222842 h 2311974"/>
                <a:gd name="connsiteX79" fmla="*/ 858353 w 1792583"/>
                <a:gd name="connsiteY79" fmla="*/ 1222842 h 2311974"/>
                <a:gd name="connsiteX80" fmla="*/ 834642 w 1792583"/>
                <a:gd name="connsiteY80" fmla="*/ 1198531 h 2311974"/>
                <a:gd name="connsiteX81" fmla="*/ 827529 w 1792583"/>
                <a:gd name="connsiteY81" fmla="*/ 1103719 h 2311974"/>
                <a:gd name="connsiteX82" fmla="*/ 851240 w 1792583"/>
                <a:gd name="connsiteY82" fmla="*/ 1067252 h 2311974"/>
                <a:gd name="connsiteX83" fmla="*/ 853611 w 1792583"/>
                <a:gd name="connsiteY83" fmla="*/ 1074546 h 2311974"/>
                <a:gd name="connsiteX84" fmla="*/ 853611 w 1792583"/>
                <a:gd name="connsiteY84" fmla="*/ 1074545 h 2311974"/>
                <a:gd name="connsiteX85" fmla="*/ 851240 w 1792583"/>
                <a:gd name="connsiteY85" fmla="*/ 1067252 h 2311974"/>
                <a:gd name="connsiteX86" fmla="*/ 839384 w 1792583"/>
                <a:gd name="connsiteY86" fmla="*/ 1052665 h 2311974"/>
                <a:gd name="connsiteX87" fmla="*/ 827529 w 1792583"/>
                <a:gd name="connsiteY87" fmla="*/ 1040510 h 2311974"/>
                <a:gd name="connsiteX88" fmla="*/ 839384 w 1792583"/>
                <a:gd name="connsiteY88" fmla="*/ 1052666 h 2311974"/>
                <a:gd name="connsiteX89" fmla="*/ 858353 w 1792583"/>
                <a:gd name="connsiteY89" fmla="*/ 1052666 h 2311974"/>
                <a:gd name="connsiteX90" fmla="*/ 860725 w 1792583"/>
                <a:gd name="connsiteY90" fmla="*/ 1062390 h 2311974"/>
                <a:gd name="connsiteX91" fmla="*/ 860725 w 1792583"/>
                <a:gd name="connsiteY91" fmla="*/ 1062390 h 2311974"/>
                <a:gd name="connsiteX92" fmla="*/ 858353 w 1792583"/>
                <a:gd name="connsiteY92" fmla="*/ 1052665 h 2311974"/>
                <a:gd name="connsiteX93" fmla="*/ 839384 w 1792583"/>
                <a:gd name="connsiteY93" fmla="*/ 1052665 h 2311974"/>
                <a:gd name="connsiteX94" fmla="*/ 834642 w 1792583"/>
                <a:gd name="connsiteY94" fmla="*/ 999182 h 2311974"/>
                <a:gd name="connsiteX95" fmla="*/ 834642 w 1792583"/>
                <a:gd name="connsiteY95" fmla="*/ 999182 h 2311974"/>
                <a:gd name="connsiteX96" fmla="*/ 839384 w 1792583"/>
                <a:gd name="connsiteY96" fmla="*/ 1021061 h 2311974"/>
                <a:gd name="connsiteX97" fmla="*/ 839384 w 1792583"/>
                <a:gd name="connsiteY97" fmla="*/ 1021061 h 2311974"/>
                <a:gd name="connsiteX98" fmla="*/ 834642 w 1792583"/>
                <a:gd name="connsiteY98" fmla="*/ 999182 h 2311974"/>
                <a:gd name="connsiteX99" fmla="*/ 825157 w 1792583"/>
                <a:gd name="connsiteY99" fmla="*/ 970008 h 2311974"/>
                <a:gd name="connsiteX100" fmla="*/ 810931 w 1792583"/>
                <a:gd name="connsiteY100" fmla="*/ 972439 h 2311974"/>
                <a:gd name="connsiteX101" fmla="*/ 810931 w 1792583"/>
                <a:gd name="connsiteY101" fmla="*/ 972439 h 2311974"/>
                <a:gd name="connsiteX102" fmla="*/ 825157 w 1792583"/>
                <a:gd name="connsiteY102" fmla="*/ 970008 h 2311974"/>
                <a:gd name="connsiteX103" fmla="*/ 834642 w 1792583"/>
                <a:gd name="connsiteY103" fmla="*/ 984595 h 2311974"/>
                <a:gd name="connsiteX104" fmla="*/ 853611 w 1792583"/>
                <a:gd name="connsiteY104" fmla="*/ 979733 h 2311974"/>
                <a:gd name="connsiteX105" fmla="*/ 834642 w 1792583"/>
                <a:gd name="connsiteY105" fmla="*/ 984595 h 2311974"/>
                <a:gd name="connsiteX106" fmla="*/ 825157 w 1792583"/>
                <a:gd name="connsiteY106" fmla="*/ 970008 h 2311974"/>
                <a:gd name="connsiteX107" fmla="*/ 810931 w 1792583"/>
                <a:gd name="connsiteY107" fmla="*/ 901937 h 2311974"/>
                <a:gd name="connsiteX108" fmla="*/ 800729 w 1792583"/>
                <a:gd name="connsiteY108" fmla="*/ 906121 h 2311974"/>
                <a:gd name="connsiteX109" fmla="*/ 803817 w 1792583"/>
                <a:gd name="connsiteY109" fmla="*/ 906800 h 2311974"/>
                <a:gd name="connsiteX110" fmla="*/ 810931 w 1792583"/>
                <a:gd name="connsiteY110" fmla="*/ 901938 h 2311974"/>
                <a:gd name="connsiteX111" fmla="*/ 810931 w 1792583"/>
                <a:gd name="connsiteY111" fmla="*/ 901937 h 2311974"/>
                <a:gd name="connsiteX112" fmla="*/ 718456 w 1792583"/>
                <a:gd name="connsiteY112" fmla="*/ 899506 h 2311974"/>
                <a:gd name="connsiteX113" fmla="*/ 718456 w 1792583"/>
                <a:gd name="connsiteY113" fmla="*/ 899507 h 2311974"/>
                <a:gd name="connsiteX114" fmla="*/ 742168 w 1792583"/>
                <a:gd name="connsiteY114" fmla="*/ 899507 h 2311974"/>
                <a:gd name="connsiteX115" fmla="*/ 756394 w 1792583"/>
                <a:gd name="connsiteY115" fmla="*/ 906800 h 2311974"/>
                <a:gd name="connsiteX116" fmla="*/ 765879 w 1792583"/>
                <a:gd name="connsiteY116" fmla="*/ 906800 h 2311974"/>
                <a:gd name="connsiteX117" fmla="*/ 770621 w 1792583"/>
                <a:gd name="connsiteY117" fmla="*/ 899507 h 2311974"/>
                <a:gd name="connsiteX118" fmla="*/ 770634 w 1792583"/>
                <a:gd name="connsiteY118" fmla="*/ 899510 h 2311974"/>
                <a:gd name="connsiteX119" fmla="*/ 770621 w 1792583"/>
                <a:gd name="connsiteY119" fmla="*/ 899506 h 2311974"/>
                <a:gd name="connsiteX120" fmla="*/ 765879 w 1792583"/>
                <a:gd name="connsiteY120" fmla="*/ 906800 h 2311974"/>
                <a:gd name="connsiteX121" fmla="*/ 756394 w 1792583"/>
                <a:gd name="connsiteY121" fmla="*/ 906800 h 2311974"/>
                <a:gd name="connsiteX122" fmla="*/ 742167 w 1792583"/>
                <a:gd name="connsiteY122" fmla="*/ 899506 h 2311974"/>
                <a:gd name="connsiteX123" fmla="*/ 718456 w 1792583"/>
                <a:gd name="connsiteY123" fmla="*/ 899506 h 2311974"/>
                <a:gd name="connsiteX124" fmla="*/ 701858 w 1792583"/>
                <a:gd name="connsiteY124" fmla="*/ 889782 h 2311974"/>
                <a:gd name="connsiteX125" fmla="*/ 701858 w 1792583"/>
                <a:gd name="connsiteY125" fmla="*/ 889782 h 2311974"/>
                <a:gd name="connsiteX126" fmla="*/ 718456 w 1792583"/>
                <a:gd name="connsiteY126" fmla="*/ 889782 h 2311974"/>
                <a:gd name="connsiteX127" fmla="*/ 718456 w 1792583"/>
                <a:gd name="connsiteY127" fmla="*/ 889782 h 2311974"/>
                <a:gd name="connsiteX128" fmla="*/ 701858 w 1792583"/>
                <a:gd name="connsiteY128" fmla="*/ 889782 h 2311974"/>
                <a:gd name="connsiteX129" fmla="*/ 716085 w 1792583"/>
                <a:gd name="connsiteY129" fmla="*/ 867902 h 2311974"/>
                <a:gd name="connsiteX130" fmla="*/ 716085 w 1792583"/>
                <a:gd name="connsiteY130" fmla="*/ 867902 h 2311974"/>
                <a:gd name="connsiteX131" fmla="*/ 723278 w 1792583"/>
                <a:gd name="connsiteY131" fmla="*/ 873433 h 2311974"/>
                <a:gd name="connsiteX132" fmla="*/ 716085 w 1792583"/>
                <a:gd name="connsiteY132" fmla="*/ 867902 h 2311974"/>
                <a:gd name="connsiteX133" fmla="*/ 744141 w 1792583"/>
                <a:gd name="connsiteY133" fmla="*/ 842776 h 2311974"/>
                <a:gd name="connsiteX134" fmla="*/ 749281 w 1792583"/>
                <a:gd name="connsiteY134" fmla="*/ 853315 h 2311974"/>
                <a:gd name="connsiteX135" fmla="*/ 749281 w 1792583"/>
                <a:gd name="connsiteY135" fmla="*/ 853315 h 2311974"/>
                <a:gd name="connsiteX136" fmla="*/ 744141 w 1792583"/>
                <a:gd name="connsiteY136" fmla="*/ 842776 h 2311974"/>
                <a:gd name="connsiteX137" fmla="*/ 647322 w 1792583"/>
                <a:gd name="connsiteY137" fmla="*/ 726899 h 2311974"/>
                <a:gd name="connsiteX138" fmla="*/ 647322 w 1792583"/>
                <a:gd name="connsiteY138" fmla="*/ 726899 h 2311974"/>
                <a:gd name="connsiteX139" fmla="*/ 654435 w 1792583"/>
                <a:gd name="connsiteY139" fmla="*/ 734192 h 2311974"/>
                <a:gd name="connsiteX140" fmla="*/ 690002 w 1792583"/>
                <a:gd name="connsiteY140" fmla="*/ 748778 h 2311974"/>
                <a:gd name="connsiteX141" fmla="*/ 718456 w 1792583"/>
                <a:gd name="connsiteY141" fmla="*/ 753641 h 2311974"/>
                <a:gd name="connsiteX142" fmla="*/ 723198 w 1792583"/>
                <a:gd name="connsiteY142" fmla="*/ 734192 h 2311974"/>
                <a:gd name="connsiteX143" fmla="*/ 737425 w 1792583"/>
                <a:gd name="connsiteY143" fmla="*/ 736623 h 2311974"/>
                <a:gd name="connsiteX144" fmla="*/ 737425 w 1792583"/>
                <a:gd name="connsiteY144" fmla="*/ 736623 h 2311974"/>
                <a:gd name="connsiteX145" fmla="*/ 723198 w 1792583"/>
                <a:gd name="connsiteY145" fmla="*/ 734192 h 2311974"/>
                <a:gd name="connsiteX146" fmla="*/ 718456 w 1792583"/>
                <a:gd name="connsiteY146" fmla="*/ 753640 h 2311974"/>
                <a:gd name="connsiteX147" fmla="*/ 690002 w 1792583"/>
                <a:gd name="connsiteY147" fmla="*/ 748778 h 2311974"/>
                <a:gd name="connsiteX148" fmla="*/ 654435 w 1792583"/>
                <a:gd name="connsiteY148" fmla="*/ 734192 h 2311974"/>
                <a:gd name="connsiteX149" fmla="*/ 647322 w 1792583"/>
                <a:gd name="connsiteY149" fmla="*/ 726899 h 2311974"/>
                <a:gd name="connsiteX150" fmla="*/ 647322 w 1792583"/>
                <a:gd name="connsiteY150" fmla="*/ 714743 h 2311974"/>
                <a:gd name="connsiteX151" fmla="*/ 647322 w 1792583"/>
                <a:gd name="connsiteY151" fmla="*/ 714743 h 2311974"/>
                <a:gd name="connsiteX152" fmla="*/ 654435 w 1792583"/>
                <a:gd name="connsiteY152" fmla="*/ 722036 h 2311974"/>
                <a:gd name="connsiteX153" fmla="*/ 654435 w 1792583"/>
                <a:gd name="connsiteY153" fmla="*/ 722036 h 2311974"/>
                <a:gd name="connsiteX154" fmla="*/ 647322 w 1792583"/>
                <a:gd name="connsiteY154" fmla="*/ 714743 h 2311974"/>
                <a:gd name="connsiteX155" fmla="*/ 853611 w 1792583"/>
                <a:gd name="connsiteY155" fmla="*/ 0 h 2311974"/>
                <a:gd name="connsiteX156" fmla="*/ 860725 w 1792583"/>
                <a:gd name="connsiteY156" fmla="*/ 4862 h 2311974"/>
                <a:gd name="connsiteX157" fmla="*/ 865467 w 1792583"/>
                <a:gd name="connsiteY157" fmla="*/ 17018 h 2311974"/>
                <a:gd name="connsiteX158" fmla="*/ 874951 w 1792583"/>
                <a:gd name="connsiteY158" fmla="*/ 53484 h 2311974"/>
                <a:gd name="connsiteX159" fmla="*/ 872580 w 1792583"/>
                <a:gd name="connsiteY159" fmla="*/ 68071 h 2311974"/>
                <a:gd name="connsiteX160" fmla="*/ 905776 w 1792583"/>
                <a:gd name="connsiteY160" fmla="*/ 82657 h 2311974"/>
                <a:gd name="connsiteX161" fmla="*/ 912890 w 1792583"/>
                <a:gd name="connsiteY161" fmla="*/ 72933 h 2311974"/>
                <a:gd name="connsiteX162" fmla="*/ 929488 w 1792583"/>
                <a:gd name="connsiteY162" fmla="*/ 75364 h 2311974"/>
                <a:gd name="connsiteX163" fmla="*/ 929488 w 1792583"/>
                <a:gd name="connsiteY163" fmla="*/ 82657 h 2311974"/>
                <a:gd name="connsiteX164" fmla="*/ 936601 w 1792583"/>
                <a:gd name="connsiteY164" fmla="*/ 82657 h 2311974"/>
                <a:gd name="connsiteX165" fmla="*/ 941343 w 1792583"/>
                <a:gd name="connsiteY165" fmla="*/ 97244 h 2311974"/>
                <a:gd name="connsiteX166" fmla="*/ 960312 w 1792583"/>
                <a:gd name="connsiteY166" fmla="*/ 104537 h 2311974"/>
                <a:gd name="connsiteX167" fmla="*/ 988766 w 1792583"/>
                <a:gd name="connsiteY167" fmla="*/ 89950 h 2311974"/>
                <a:gd name="connsiteX168" fmla="*/ 1002993 w 1792583"/>
                <a:gd name="connsiteY168" fmla="*/ 94813 h 2311974"/>
                <a:gd name="connsiteX169" fmla="*/ 1017220 w 1792583"/>
                <a:gd name="connsiteY169" fmla="*/ 104537 h 2311974"/>
                <a:gd name="connsiteX170" fmla="*/ 1036189 w 1792583"/>
                <a:gd name="connsiteY170" fmla="*/ 94813 h 2311974"/>
                <a:gd name="connsiteX171" fmla="*/ 1036189 w 1792583"/>
                <a:gd name="connsiteY171" fmla="*/ 72933 h 2311974"/>
                <a:gd name="connsiteX172" fmla="*/ 1038560 w 1792583"/>
                <a:gd name="connsiteY172" fmla="*/ 72933 h 2311974"/>
                <a:gd name="connsiteX173" fmla="*/ 1050416 w 1792583"/>
                <a:gd name="connsiteY173" fmla="*/ 87519 h 2311974"/>
                <a:gd name="connsiteX174" fmla="*/ 1038560 w 1792583"/>
                <a:gd name="connsiteY174" fmla="*/ 102106 h 2311974"/>
                <a:gd name="connsiteX175" fmla="*/ 1043302 w 1792583"/>
                <a:gd name="connsiteY175" fmla="*/ 123986 h 2311974"/>
                <a:gd name="connsiteX176" fmla="*/ 1057529 w 1792583"/>
                <a:gd name="connsiteY176" fmla="*/ 128848 h 2311974"/>
                <a:gd name="connsiteX177" fmla="*/ 1069385 w 1792583"/>
                <a:gd name="connsiteY177" fmla="*/ 150728 h 2311974"/>
                <a:gd name="connsiteX178" fmla="*/ 1078869 w 1792583"/>
                <a:gd name="connsiteY178" fmla="*/ 153159 h 2311974"/>
                <a:gd name="connsiteX179" fmla="*/ 1085983 w 1792583"/>
                <a:gd name="connsiteY179" fmla="*/ 165315 h 2311974"/>
                <a:gd name="connsiteX180" fmla="*/ 1104952 w 1792583"/>
                <a:gd name="connsiteY180" fmla="*/ 165315 h 2311974"/>
                <a:gd name="connsiteX181" fmla="*/ 1119179 w 1792583"/>
                <a:gd name="connsiteY181" fmla="*/ 177470 h 2311974"/>
                <a:gd name="connsiteX182" fmla="*/ 1145261 w 1792583"/>
                <a:gd name="connsiteY182" fmla="*/ 172608 h 2311974"/>
                <a:gd name="connsiteX183" fmla="*/ 1152375 w 1792583"/>
                <a:gd name="connsiteY183" fmla="*/ 184763 h 2311974"/>
                <a:gd name="connsiteX184" fmla="*/ 1145261 w 1792583"/>
                <a:gd name="connsiteY184" fmla="*/ 192057 h 2311974"/>
                <a:gd name="connsiteX185" fmla="*/ 1152375 w 1792583"/>
                <a:gd name="connsiteY185" fmla="*/ 201781 h 2311974"/>
                <a:gd name="connsiteX186" fmla="*/ 1147632 w 1792583"/>
                <a:gd name="connsiteY186" fmla="*/ 206643 h 2311974"/>
                <a:gd name="connsiteX187" fmla="*/ 1159488 w 1792583"/>
                <a:gd name="connsiteY187" fmla="*/ 233385 h 2311974"/>
                <a:gd name="connsiteX188" fmla="*/ 1166602 w 1792583"/>
                <a:gd name="connsiteY188" fmla="*/ 233385 h 2311974"/>
                <a:gd name="connsiteX189" fmla="*/ 1202169 w 1792583"/>
                <a:gd name="connsiteY189" fmla="*/ 211505 h 2311974"/>
                <a:gd name="connsiteX190" fmla="*/ 1225880 w 1792583"/>
                <a:gd name="connsiteY190" fmla="*/ 213936 h 2311974"/>
                <a:gd name="connsiteX191" fmla="*/ 1247220 w 1792583"/>
                <a:gd name="connsiteY191" fmla="*/ 199350 h 2311974"/>
                <a:gd name="connsiteX192" fmla="*/ 1256705 w 1792583"/>
                <a:gd name="connsiteY192" fmla="*/ 177470 h 2311974"/>
                <a:gd name="connsiteX193" fmla="*/ 1282788 w 1792583"/>
                <a:gd name="connsiteY193" fmla="*/ 158021 h 2311974"/>
                <a:gd name="connsiteX194" fmla="*/ 1304128 w 1792583"/>
                <a:gd name="connsiteY194" fmla="*/ 194488 h 2311974"/>
                <a:gd name="connsiteX195" fmla="*/ 1304128 w 1792583"/>
                <a:gd name="connsiteY195" fmla="*/ 221230 h 2311974"/>
                <a:gd name="connsiteX196" fmla="*/ 1315983 w 1792583"/>
                <a:gd name="connsiteY196" fmla="*/ 243110 h 2311974"/>
                <a:gd name="connsiteX197" fmla="*/ 1334953 w 1792583"/>
                <a:gd name="connsiteY197" fmla="*/ 262558 h 2311974"/>
                <a:gd name="connsiteX198" fmla="*/ 1377633 w 1792583"/>
                <a:gd name="connsiteY198" fmla="*/ 274714 h 2311974"/>
                <a:gd name="connsiteX199" fmla="*/ 1410829 w 1792583"/>
                <a:gd name="connsiteY199" fmla="*/ 260127 h 2311974"/>
                <a:gd name="connsiteX200" fmla="*/ 1432169 w 1792583"/>
                <a:gd name="connsiteY200" fmla="*/ 262558 h 2311974"/>
                <a:gd name="connsiteX201" fmla="*/ 1458252 w 1792583"/>
                <a:gd name="connsiteY201" fmla="*/ 277145 h 2311974"/>
                <a:gd name="connsiteX202" fmla="*/ 1491448 w 1792583"/>
                <a:gd name="connsiteY202" fmla="*/ 282007 h 2311974"/>
                <a:gd name="connsiteX203" fmla="*/ 1486706 w 1792583"/>
                <a:gd name="connsiteY203" fmla="*/ 299025 h 2311974"/>
                <a:gd name="connsiteX204" fmla="*/ 1515159 w 1792583"/>
                <a:gd name="connsiteY204" fmla="*/ 371958 h 2311974"/>
                <a:gd name="connsiteX205" fmla="*/ 1560211 w 1792583"/>
                <a:gd name="connsiteY205" fmla="*/ 386544 h 2311974"/>
                <a:gd name="connsiteX206" fmla="*/ 1588665 w 1792583"/>
                <a:gd name="connsiteY206" fmla="*/ 415718 h 2311974"/>
                <a:gd name="connsiteX207" fmla="*/ 1631345 w 1792583"/>
                <a:gd name="connsiteY207" fmla="*/ 415718 h 2311974"/>
                <a:gd name="connsiteX208" fmla="*/ 1647943 w 1792583"/>
                <a:gd name="connsiteY208" fmla="*/ 408424 h 2311974"/>
                <a:gd name="connsiteX209" fmla="*/ 1664541 w 1792583"/>
                <a:gd name="connsiteY209" fmla="*/ 386544 h 2311974"/>
                <a:gd name="connsiteX210" fmla="*/ 1709593 w 1792583"/>
                <a:gd name="connsiteY210" fmla="*/ 381682 h 2311974"/>
                <a:gd name="connsiteX211" fmla="*/ 1716707 w 1792583"/>
                <a:gd name="connsiteY211" fmla="*/ 386544 h 2311974"/>
                <a:gd name="connsiteX212" fmla="*/ 1752274 w 1792583"/>
                <a:gd name="connsiteY212" fmla="*/ 371958 h 2311974"/>
                <a:gd name="connsiteX213" fmla="*/ 1752274 w 1792583"/>
                <a:gd name="connsiteY213" fmla="*/ 388975 h 2311974"/>
                <a:gd name="connsiteX214" fmla="*/ 1766501 w 1792583"/>
                <a:gd name="connsiteY214" fmla="*/ 408424 h 2311974"/>
                <a:gd name="connsiteX215" fmla="*/ 1704851 w 1792583"/>
                <a:gd name="connsiteY215" fmla="*/ 444891 h 2311974"/>
                <a:gd name="connsiteX216" fmla="*/ 1702480 w 1792583"/>
                <a:gd name="connsiteY216" fmla="*/ 491082 h 2311974"/>
                <a:gd name="connsiteX217" fmla="*/ 1723820 w 1792583"/>
                <a:gd name="connsiteY217" fmla="*/ 532410 h 2311974"/>
                <a:gd name="connsiteX218" fmla="*/ 1757016 w 1792583"/>
                <a:gd name="connsiteY218" fmla="*/ 554290 h 2311974"/>
                <a:gd name="connsiteX219" fmla="*/ 1778356 w 1792583"/>
                <a:gd name="connsiteY219" fmla="*/ 581032 h 2311974"/>
                <a:gd name="connsiteX220" fmla="*/ 1771243 w 1792583"/>
                <a:gd name="connsiteY220" fmla="*/ 622361 h 2311974"/>
                <a:gd name="connsiteX221" fmla="*/ 1792583 w 1792583"/>
                <a:gd name="connsiteY221" fmla="*/ 644241 h 2311974"/>
                <a:gd name="connsiteX222" fmla="*/ 1787841 w 1792583"/>
                <a:gd name="connsiteY222" fmla="*/ 658827 h 2311974"/>
                <a:gd name="connsiteX223" fmla="*/ 1780727 w 1792583"/>
                <a:gd name="connsiteY223" fmla="*/ 666121 h 2311974"/>
                <a:gd name="connsiteX224" fmla="*/ 1752274 w 1792583"/>
                <a:gd name="connsiteY224" fmla="*/ 663689 h 2311974"/>
                <a:gd name="connsiteX225" fmla="*/ 1723820 w 1792583"/>
                <a:gd name="connsiteY225" fmla="*/ 705018 h 2311974"/>
                <a:gd name="connsiteX226" fmla="*/ 1702480 w 1792583"/>
                <a:gd name="connsiteY226" fmla="*/ 712312 h 2311974"/>
                <a:gd name="connsiteX227" fmla="*/ 1655057 w 1792583"/>
                <a:gd name="connsiteY227" fmla="*/ 785245 h 2311974"/>
                <a:gd name="connsiteX228" fmla="*/ 1655057 w 1792583"/>
                <a:gd name="connsiteY228" fmla="*/ 804693 h 2311974"/>
                <a:gd name="connsiteX229" fmla="*/ 1624232 w 1792583"/>
                <a:gd name="connsiteY229" fmla="*/ 802262 h 2311974"/>
                <a:gd name="connsiteX230" fmla="*/ 1593407 w 1792583"/>
                <a:gd name="connsiteY230" fmla="*/ 802262 h 2311974"/>
                <a:gd name="connsiteX231" fmla="*/ 1569696 w 1792583"/>
                <a:gd name="connsiteY231" fmla="*/ 819280 h 2311974"/>
                <a:gd name="connsiteX232" fmla="*/ 1534129 w 1792583"/>
                <a:gd name="connsiteY232" fmla="*/ 809556 h 2311974"/>
                <a:gd name="connsiteX233" fmla="*/ 1522273 w 1792583"/>
                <a:gd name="connsiteY233" fmla="*/ 816849 h 2311974"/>
                <a:gd name="connsiteX234" fmla="*/ 1531757 w 1792583"/>
                <a:gd name="connsiteY234" fmla="*/ 824142 h 2311974"/>
                <a:gd name="connsiteX235" fmla="*/ 1519902 w 1792583"/>
                <a:gd name="connsiteY235" fmla="*/ 850884 h 2311974"/>
                <a:gd name="connsiteX236" fmla="*/ 1527015 w 1792583"/>
                <a:gd name="connsiteY236" fmla="*/ 858178 h 2311974"/>
                <a:gd name="connsiteX237" fmla="*/ 1534129 w 1792583"/>
                <a:gd name="connsiteY237" fmla="*/ 850884 h 2311974"/>
                <a:gd name="connsiteX238" fmla="*/ 1548355 w 1792583"/>
                <a:gd name="connsiteY238" fmla="*/ 858178 h 2311974"/>
                <a:gd name="connsiteX239" fmla="*/ 1562582 w 1792583"/>
                <a:gd name="connsiteY239" fmla="*/ 858178 h 2311974"/>
                <a:gd name="connsiteX240" fmla="*/ 1567325 w 1792583"/>
                <a:gd name="connsiteY240" fmla="*/ 875195 h 2311974"/>
                <a:gd name="connsiteX241" fmla="*/ 1581551 w 1792583"/>
                <a:gd name="connsiteY241" fmla="*/ 894644 h 2311974"/>
                <a:gd name="connsiteX242" fmla="*/ 1574438 w 1792583"/>
                <a:gd name="connsiteY242" fmla="*/ 906800 h 2311974"/>
                <a:gd name="connsiteX243" fmla="*/ 1581551 w 1792583"/>
                <a:gd name="connsiteY243" fmla="*/ 916524 h 2311974"/>
                <a:gd name="connsiteX244" fmla="*/ 1588665 w 1792583"/>
                <a:gd name="connsiteY244" fmla="*/ 914093 h 2311974"/>
                <a:gd name="connsiteX245" fmla="*/ 1595778 w 1792583"/>
                <a:gd name="connsiteY245" fmla="*/ 921386 h 2311974"/>
                <a:gd name="connsiteX246" fmla="*/ 1600521 w 1792583"/>
                <a:gd name="connsiteY246" fmla="*/ 935973 h 2311974"/>
                <a:gd name="connsiteX247" fmla="*/ 1610005 w 1792583"/>
                <a:gd name="connsiteY247" fmla="*/ 923817 h 2311974"/>
                <a:gd name="connsiteX248" fmla="*/ 1614747 w 1792583"/>
                <a:gd name="connsiteY248" fmla="*/ 931111 h 2311974"/>
                <a:gd name="connsiteX249" fmla="*/ 1647943 w 1792583"/>
                <a:gd name="connsiteY249" fmla="*/ 928679 h 2311974"/>
                <a:gd name="connsiteX250" fmla="*/ 1662170 w 1792583"/>
                <a:gd name="connsiteY250" fmla="*/ 948128 h 2311974"/>
                <a:gd name="connsiteX251" fmla="*/ 1683511 w 1792583"/>
                <a:gd name="connsiteY251" fmla="*/ 950559 h 2311974"/>
                <a:gd name="connsiteX252" fmla="*/ 1688253 w 1792583"/>
                <a:gd name="connsiteY252" fmla="*/ 923817 h 2311974"/>
                <a:gd name="connsiteX253" fmla="*/ 1702480 w 1792583"/>
                <a:gd name="connsiteY253" fmla="*/ 914093 h 2311974"/>
                <a:gd name="connsiteX254" fmla="*/ 1711964 w 1792583"/>
                <a:gd name="connsiteY254" fmla="*/ 921386 h 2311974"/>
                <a:gd name="connsiteX255" fmla="*/ 1723820 w 1792583"/>
                <a:gd name="connsiteY255" fmla="*/ 948128 h 2311974"/>
                <a:gd name="connsiteX256" fmla="*/ 1671655 w 1792583"/>
                <a:gd name="connsiteY256" fmla="*/ 1006475 h 2311974"/>
                <a:gd name="connsiteX257" fmla="*/ 1586294 w 1792583"/>
                <a:gd name="connsiteY257" fmla="*/ 970008 h 2311974"/>
                <a:gd name="connsiteX258" fmla="*/ 1581551 w 1792583"/>
                <a:gd name="connsiteY258" fmla="*/ 977301 h 2311974"/>
                <a:gd name="connsiteX259" fmla="*/ 1586294 w 1792583"/>
                <a:gd name="connsiteY259" fmla="*/ 984595 h 2311974"/>
                <a:gd name="connsiteX260" fmla="*/ 1581551 w 1792583"/>
                <a:gd name="connsiteY260" fmla="*/ 984595 h 2311974"/>
                <a:gd name="connsiteX261" fmla="*/ 1576809 w 1792583"/>
                <a:gd name="connsiteY261" fmla="*/ 991888 h 2311974"/>
                <a:gd name="connsiteX262" fmla="*/ 1576809 w 1792583"/>
                <a:gd name="connsiteY262" fmla="*/ 1006475 h 2311974"/>
                <a:gd name="connsiteX263" fmla="*/ 1569696 w 1792583"/>
                <a:gd name="connsiteY263" fmla="*/ 1018630 h 2311974"/>
                <a:gd name="connsiteX264" fmla="*/ 1569696 w 1792583"/>
                <a:gd name="connsiteY264" fmla="*/ 1028354 h 2311974"/>
                <a:gd name="connsiteX265" fmla="*/ 1555469 w 1792583"/>
                <a:gd name="connsiteY265" fmla="*/ 1028354 h 2311974"/>
                <a:gd name="connsiteX266" fmla="*/ 1555469 w 1792583"/>
                <a:gd name="connsiteY266" fmla="*/ 1045372 h 2311974"/>
                <a:gd name="connsiteX267" fmla="*/ 1548355 w 1792583"/>
                <a:gd name="connsiteY267" fmla="*/ 1047803 h 2311974"/>
                <a:gd name="connsiteX268" fmla="*/ 1548355 w 1792583"/>
                <a:gd name="connsiteY268" fmla="*/ 1059959 h 2311974"/>
                <a:gd name="connsiteX269" fmla="*/ 1541242 w 1792583"/>
                <a:gd name="connsiteY269" fmla="*/ 1062390 h 2311974"/>
                <a:gd name="connsiteX270" fmla="*/ 1545984 w 1792583"/>
                <a:gd name="connsiteY270" fmla="*/ 1069683 h 2311974"/>
                <a:gd name="connsiteX271" fmla="*/ 1538871 w 1792583"/>
                <a:gd name="connsiteY271" fmla="*/ 1074545 h 2311974"/>
                <a:gd name="connsiteX272" fmla="*/ 1545984 w 1792583"/>
                <a:gd name="connsiteY272" fmla="*/ 1076976 h 2311974"/>
                <a:gd name="connsiteX273" fmla="*/ 1548355 w 1792583"/>
                <a:gd name="connsiteY273" fmla="*/ 1093994 h 2311974"/>
                <a:gd name="connsiteX274" fmla="*/ 1538871 w 1792583"/>
                <a:gd name="connsiteY274" fmla="*/ 1103719 h 2311974"/>
                <a:gd name="connsiteX275" fmla="*/ 1541242 w 1792583"/>
                <a:gd name="connsiteY275" fmla="*/ 1103719 h 2311974"/>
                <a:gd name="connsiteX276" fmla="*/ 1541242 w 1792583"/>
                <a:gd name="connsiteY276" fmla="*/ 1111012 h 2311974"/>
                <a:gd name="connsiteX277" fmla="*/ 1534129 w 1792583"/>
                <a:gd name="connsiteY277" fmla="*/ 1118305 h 2311974"/>
                <a:gd name="connsiteX278" fmla="*/ 1534129 w 1792583"/>
                <a:gd name="connsiteY278" fmla="*/ 1125598 h 2311974"/>
                <a:gd name="connsiteX279" fmla="*/ 1519902 w 1792583"/>
                <a:gd name="connsiteY279" fmla="*/ 1149909 h 2311974"/>
                <a:gd name="connsiteX280" fmla="*/ 1531757 w 1792583"/>
                <a:gd name="connsiteY280" fmla="*/ 1164496 h 2311974"/>
                <a:gd name="connsiteX281" fmla="*/ 1560211 w 1792583"/>
                <a:gd name="connsiteY281" fmla="*/ 1164496 h 2311974"/>
                <a:gd name="connsiteX282" fmla="*/ 1562582 w 1792583"/>
                <a:gd name="connsiteY282" fmla="*/ 1166927 h 2311974"/>
                <a:gd name="connsiteX283" fmla="*/ 1581551 w 1792583"/>
                <a:gd name="connsiteY283" fmla="*/ 1159634 h 2311974"/>
                <a:gd name="connsiteX284" fmla="*/ 1593407 w 1792583"/>
                <a:gd name="connsiteY284" fmla="*/ 1166927 h 2311974"/>
                <a:gd name="connsiteX285" fmla="*/ 1600521 w 1792583"/>
                <a:gd name="connsiteY285" fmla="*/ 1166927 h 2311974"/>
                <a:gd name="connsiteX286" fmla="*/ 1595778 w 1792583"/>
                <a:gd name="connsiteY286" fmla="*/ 1171789 h 2311974"/>
                <a:gd name="connsiteX287" fmla="*/ 1610005 w 1792583"/>
                <a:gd name="connsiteY287" fmla="*/ 1179083 h 2311974"/>
                <a:gd name="connsiteX288" fmla="*/ 1617119 w 1792583"/>
                <a:gd name="connsiteY288" fmla="*/ 1222842 h 2311974"/>
                <a:gd name="connsiteX289" fmla="*/ 1610005 w 1792583"/>
                <a:gd name="connsiteY289" fmla="*/ 1230136 h 2311974"/>
                <a:gd name="connsiteX290" fmla="*/ 1610005 w 1792583"/>
                <a:gd name="connsiteY290" fmla="*/ 1254447 h 2311974"/>
                <a:gd name="connsiteX291" fmla="*/ 1636088 w 1792583"/>
                <a:gd name="connsiteY291" fmla="*/ 1271464 h 2311974"/>
                <a:gd name="connsiteX292" fmla="*/ 1631345 w 1792583"/>
                <a:gd name="connsiteY292" fmla="*/ 1278758 h 2311974"/>
                <a:gd name="connsiteX293" fmla="*/ 1640830 w 1792583"/>
                <a:gd name="connsiteY293" fmla="*/ 1290913 h 2311974"/>
                <a:gd name="connsiteX294" fmla="*/ 1640830 w 1792583"/>
                <a:gd name="connsiteY294" fmla="*/ 1303069 h 2311974"/>
                <a:gd name="connsiteX295" fmla="*/ 1643201 w 1792583"/>
                <a:gd name="connsiteY295" fmla="*/ 1305500 h 2311974"/>
                <a:gd name="connsiteX296" fmla="*/ 1640830 w 1792583"/>
                <a:gd name="connsiteY296" fmla="*/ 1312793 h 2311974"/>
                <a:gd name="connsiteX297" fmla="*/ 1647943 w 1792583"/>
                <a:gd name="connsiteY297" fmla="*/ 1324948 h 2311974"/>
                <a:gd name="connsiteX298" fmla="*/ 1655057 w 1792583"/>
                <a:gd name="connsiteY298" fmla="*/ 1317655 h 2311974"/>
                <a:gd name="connsiteX299" fmla="*/ 1655057 w 1792583"/>
                <a:gd name="connsiteY299" fmla="*/ 1327379 h 2311974"/>
                <a:gd name="connsiteX300" fmla="*/ 1657428 w 1792583"/>
                <a:gd name="connsiteY300" fmla="*/ 1344397 h 2311974"/>
                <a:gd name="connsiteX301" fmla="*/ 1631345 w 1792583"/>
                <a:gd name="connsiteY301" fmla="*/ 1358984 h 2311974"/>
                <a:gd name="connsiteX302" fmla="*/ 1610005 w 1792583"/>
                <a:gd name="connsiteY302" fmla="*/ 1358984 h 2311974"/>
                <a:gd name="connsiteX303" fmla="*/ 1607634 w 1792583"/>
                <a:gd name="connsiteY303" fmla="*/ 1376001 h 2311974"/>
                <a:gd name="connsiteX304" fmla="*/ 1628974 w 1792583"/>
                <a:gd name="connsiteY304" fmla="*/ 1376001 h 2311974"/>
                <a:gd name="connsiteX305" fmla="*/ 1631345 w 1792583"/>
                <a:gd name="connsiteY305" fmla="*/ 1383295 h 2311974"/>
                <a:gd name="connsiteX306" fmla="*/ 1636088 w 1792583"/>
                <a:gd name="connsiteY306" fmla="*/ 1380864 h 2311974"/>
                <a:gd name="connsiteX307" fmla="*/ 1643201 w 1792583"/>
                <a:gd name="connsiteY307" fmla="*/ 1393019 h 2311974"/>
                <a:gd name="connsiteX308" fmla="*/ 1640830 w 1792583"/>
                <a:gd name="connsiteY308" fmla="*/ 1400312 h 2311974"/>
                <a:gd name="connsiteX309" fmla="*/ 1643201 w 1792583"/>
                <a:gd name="connsiteY309" fmla="*/ 1402744 h 2311974"/>
                <a:gd name="connsiteX310" fmla="*/ 1662170 w 1792583"/>
                <a:gd name="connsiteY310" fmla="*/ 1380864 h 2311974"/>
                <a:gd name="connsiteX311" fmla="*/ 1669284 w 1792583"/>
                <a:gd name="connsiteY311" fmla="*/ 1383295 h 2311974"/>
                <a:gd name="connsiteX312" fmla="*/ 1664541 w 1792583"/>
                <a:gd name="connsiteY312" fmla="*/ 1380864 h 2311974"/>
                <a:gd name="connsiteX313" fmla="*/ 1671655 w 1792583"/>
                <a:gd name="connsiteY313" fmla="*/ 1373570 h 2311974"/>
                <a:gd name="connsiteX314" fmla="*/ 1678768 w 1792583"/>
                <a:gd name="connsiteY314" fmla="*/ 1368708 h 2311974"/>
                <a:gd name="connsiteX315" fmla="*/ 1695366 w 1792583"/>
                <a:gd name="connsiteY315" fmla="*/ 1417330 h 2311974"/>
                <a:gd name="connsiteX316" fmla="*/ 1690624 w 1792583"/>
                <a:gd name="connsiteY316" fmla="*/ 1424623 h 2311974"/>
                <a:gd name="connsiteX317" fmla="*/ 1690624 w 1792583"/>
                <a:gd name="connsiteY317" fmla="*/ 1441641 h 2311974"/>
                <a:gd name="connsiteX318" fmla="*/ 1657428 w 1792583"/>
                <a:gd name="connsiteY318" fmla="*/ 1436779 h 2311974"/>
                <a:gd name="connsiteX319" fmla="*/ 1655057 w 1792583"/>
                <a:gd name="connsiteY319" fmla="*/ 1473245 h 2311974"/>
                <a:gd name="connsiteX320" fmla="*/ 1640830 w 1792583"/>
                <a:gd name="connsiteY320" fmla="*/ 1473245 h 2311974"/>
                <a:gd name="connsiteX321" fmla="*/ 1636088 w 1792583"/>
                <a:gd name="connsiteY321" fmla="*/ 1504850 h 2311974"/>
                <a:gd name="connsiteX322" fmla="*/ 1621861 w 1792583"/>
                <a:gd name="connsiteY322" fmla="*/ 1521867 h 2311974"/>
                <a:gd name="connsiteX323" fmla="*/ 1621861 w 1792583"/>
                <a:gd name="connsiteY323" fmla="*/ 1548609 h 2311974"/>
                <a:gd name="connsiteX324" fmla="*/ 1602892 w 1792583"/>
                <a:gd name="connsiteY324" fmla="*/ 1560765 h 2311974"/>
                <a:gd name="connsiteX325" fmla="*/ 1628974 w 1792583"/>
                <a:gd name="connsiteY325" fmla="*/ 1570489 h 2311974"/>
                <a:gd name="connsiteX326" fmla="*/ 1628974 w 1792583"/>
                <a:gd name="connsiteY326" fmla="*/ 1577783 h 2311974"/>
                <a:gd name="connsiteX327" fmla="*/ 1574438 w 1792583"/>
                <a:gd name="connsiteY327" fmla="*/ 1577783 h 2311974"/>
                <a:gd name="connsiteX328" fmla="*/ 1586294 w 1792583"/>
                <a:gd name="connsiteY328" fmla="*/ 1602094 h 2311974"/>
                <a:gd name="connsiteX329" fmla="*/ 1595778 w 1792583"/>
                <a:gd name="connsiteY329" fmla="*/ 1609387 h 2311974"/>
                <a:gd name="connsiteX330" fmla="*/ 1593407 w 1792583"/>
                <a:gd name="connsiteY330" fmla="*/ 1619111 h 2311974"/>
                <a:gd name="connsiteX331" fmla="*/ 1595778 w 1792583"/>
                <a:gd name="connsiteY331" fmla="*/ 1623973 h 2311974"/>
                <a:gd name="connsiteX332" fmla="*/ 1595778 w 1792583"/>
                <a:gd name="connsiteY332" fmla="*/ 1645853 h 2311974"/>
                <a:gd name="connsiteX333" fmla="*/ 1588665 w 1792583"/>
                <a:gd name="connsiteY333" fmla="*/ 1645853 h 2311974"/>
                <a:gd name="connsiteX334" fmla="*/ 1581551 w 1792583"/>
                <a:gd name="connsiteY334" fmla="*/ 1667733 h 2311974"/>
                <a:gd name="connsiteX335" fmla="*/ 1581551 w 1792583"/>
                <a:gd name="connsiteY335" fmla="*/ 1706631 h 2311974"/>
                <a:gd name="connsiteX336" fmla="*/ 1567325 w 1792583"/>
                <a:gd name="connsiteY336" fmla="*/ 1709062 h 2311974"/>
                <a:gd name="connsiteX337" fmla="*/ 1567325 w 1792583"/>
                <a:gd name="connsiteY337" fmla="*/ 1723648 h 2311974"/>
                <a:gd name="connsiteX338" fmla="*/ 1555469 w 1792583"/>
                <a:gd name="connsiteY338" fmla="*/ 1740666 h 2311974"/>
                <a:gd name="connsiteX339" fmla="*/ 1498561 w 1792583"/>
                <a:gd name="connsiteY339" fmla="*/ 1733373 h 2311974"/>
                <a:gd name="connsiteX340" fmla="*/ 1472479 w 1792583"/>
                <a:gd name="connsiteY340" fmla="*/ 1733373 h 2311974"/>
                <a:gd name="connsiteX341" fmla="*/ 1460623 w 1792583"/>
                <a:gd name="connsiteY341" fmla="*/ 1743097 h 2311974"/>
                <a:gd name="connsiteX342" fmla="*/ 1453510 w 1792583"/>
                <a:gd name="connsiteY342" fmla="*/ 1735804 h 2311974"/>
                <a:gd name="connsiteX343" fmla="*/ 1446396 w 1792583"/>
                <a:gd name="connsiteY343" fmla="*/ 1740666 h 2311974"/>
                <a:gd name="connsiteX344" fmla="*/ 1425056 w 1792583"/>
                <a:gd name="connsiteY344" fmla="*/ 1713924 h 2311974"/>
                <a:gd name="connsiteX345" fmla="*/ 1410829 w 1792583"/>
                <a:gd name="connsiteY345" fmla="*/ 1721217 h 2311974"/>
                <a:gd name="connsiteX346" fmla="*/ 1403716 w 1792583"/>
                <a:gd name="connsiteY346" fmla="*/ 1733373 h 2311974"/>
                <a:gd name="connsiteX347" fmla="*/ 1396602 w 1792583"/>
                <a:gd name="connsiteY347" fmla="*/ 1735804 h 2311974"/>
                <a:gd name="connsiteX348" fmla="*/ 1382375 w 1792583"/>
                <a:gd name="connsiteY348" fmla="*/ 1706631 h 2311974"/>
                <a:gd name="connsiteX349" fmla="*/ 1311241 w 1792583"/>
                <a:gd name="connsiteY349" fmla="*/ 1709062 h 2311974"/>
                <a:gd name="connsiteX350" fmla="*/ 1308870 w 1792583"/>
                <a:gd name="connsiteY350" fmla="*/ 1721217 h 2311974"/>
                <a:gd name="connsiteX351" fmla="*/ 1266190 w 1792583"/>
                <a:gd name="connsiteY351" fmla="*/ 1721217 h 2311974"/>
                <a:gd name="connsiteX352" fmla="*/ 1266190 w 1792583"/>
                <a:gd name="connsiteY352" fmla="*/ 1728511 h 2311974"/>
                <a:gd name="connsiteX353" fmla="*/ 1235365 w 1792583"/>
                <a:gd name="connsiteY353" fmla="*/ 1721217 h 2311974"/>
                <a:gd name="connsiteX354" fmla="*/ 1235365 w 1792583"/>
                <a:gd name="connsiteY354" fmla="*/ 1706631 h 2311974"/>
                <a:gd name="connsiteX355" fmla="*/ 1228251 w 1792583"/>
                <a:gd name="connsiteY355" fmla="*/ 1706631 h 2311974"/>
                <a:gd name="connsiteX356" fmla="*/ 1225880 w 1792583"/>
                <a:gd name="connsiteY356" fmla="*/ 1692044 h 2311974"/>
                <a:gd name="connsiteX357" fmla="*/ 1225880 w 1792583"/>
                <a:gd name="connsiteY357" fmla="*/ 1692044 h 2311974"/>
                <a:gd name="connsiteX358" fmla="*/ 1228251 w 1792583"/>
                <a:gd name="connsiteY358" fmla="*/ 1706631 h 2311974"/>
                <a:gd name="connsiteX359" fmla="*/ 1173715 w 1792583"/>
                <a:gd name="connsiteY359" fmla="*/ 1709062 h 2311974"/>
                <a:gd name="connsiteX360" fmla="*/ 1133406 w 1792583"/>
                <a:gd name="connsiteY360" fmla="*/ 1701769 h 2311974"/>
                <a:gd name="connsiteX361" fmla="*/ 1131035 w 1792583"/>
                <a:gd name="connsiteY361" fmla="*/ 1709062 h 2311974"/>
                <a:gd name="connsiteX362" fmla="*/ 1112065 w 1792583"/>
                <a:gd name="connsiteY362" fmla="*/ 1713924 h 2311974"/>
                <a:gd name="connsiteX363" fmla="*/ 1104952 w 1792583"/>
                <a:gd name="connsiteY363" fmla="*/ 1733373 h 2311974"/>
                <a:gd name="connsiteX364" fmla="*/ 1109694 w 1792583"/>
                <a:gd name="connsiteY364" fmla="*/ 1750391 h 2311974"/>
                <a:gd name="connsiteX365" fmla="*/ 1090725 w 1792583"/>
                <a:gd name="connsiteY365" fmla="*/ 1750391 h 2311974"/>
                <a:gd name="connsiteX366" fmla="*/ 1085983 w 1792583"/>
                <a:gd name="connsiteY366" fmla="*/ 1769840 h 2311974"/>
                <a:gd name="connsiteX367" fmla="*/ 1093096 w 1792583"/>
                <a:gd name="connsiteY367" fmla="*/ 1784426 h 2311974"/>
                <a:gd name="connsiteX368" fmla="*/ 1090725 w 1792583"/>
                <a:gd name="connsiteY368" fmla="*/ 1806306 h 2311974"/>
                <a:gd name="connsiteX369" fmla="*/ 1078869 w 1792583"/>
                <a:gd name="connsiteY369" fmla="*/ 1813599 h 2311974"/>
                <a:gd name="connsiteX370" fmla="*/ 1078869 w 1792583"/>
                <a:gd name="connsiteY370" fmla="*/ 1847635 h 2311974"/>
                <a:gd name="connsiteX371" fmla="*/ 1064643 w 1792583"/>
                <a:gd name="connsiteY371" fmla="*/ 1852497 h 2311974"/>
                <a:gd name="connsiteX372" fmla="*/ 1062271 w 1792583"/>
                <a:gd name="connsiteY372" fmla="*/ 1837910 h 2311974"/>
                <a:gd name="connsiteX373" fmla="*/ 1029075 w 1792583"/>
                <a:gd name="connsiteY373" fmla="*/ 1837910 h 2311974"/>
                <a:gd name="connsiteX374" fmla="*/ 1029075 w 1792583"/>
                <a:gd name="connsiteY374" fmla="*/ 1859790 h 2311974"/>
                <a:gd name="connsiteX375" fmla="*/ 1010106 w 1792583"/>
                <a:gd name="connsiteY375" fmla="*/ 1859790 h 2311974"/>
                <a:gd name="connsiteX376" fmla="*/ 1010106 w 1792583"/>
                <a:gd name="connsiteY376" fmla="*/ 1869515 h 2311974"/>
                <a:gd name="connsiteX377" fmla="*/ 1007735 w 1792583"/>
                <a:gd name="connsiteY377" fmla="*/ 1876808 h 2311974"/>
                <a:gd name="connsiteX378" fmla="*/ 927117 w 1792583"/>
                <a:gd name="connsiteY378" fmla="*/ 1876808 h 2311974"/>
                <a:gd name="connsiteX379" fmla="*/ 927117 w 1792583"/>
                <a:gd name="connsiteY379" fmla="*/ 1896257 h 2311974"/>
                <a:gd name="connsiteX380" fmla="*/ 874951 w 1792583"/>
                <a:gd name="connsiteY380" fmla="*/ 1901119 h 2311974"/>
                <a:gd name="connsiteX381" fmla="*/ 874951 w 1792583"/>
                <a:gd name="connsiteY381" fmla="*/ 1930292 h 2311974"/>
                <a:gd name="connsiteX382" fmla="*/ 853611 w 1792583"/>
                <a:gd name="connsiteY382" fmla="*/ 1930292 h 2311974"/>
                <a:gd name="connsiteX383" fmla="*/ 851240 w 1792583"/>
                <a:gd name="connsiteY383" fmla="*/ 1952172 h 2311974"/>
                <a:gd name="connsiteX384" fmla="*/ 839384 w 1792583"/>
                <a:gd name="connsiteY384" fmla="*/ 1952172 h 2311974"/>
                <a:gd name="connsiteX385" fmla="*/ 839384 w 1792583"/>
                <a:gd name="connsiteY385" fmla="*/ 1978914 h 2311974"/>
                <a:gd name="connsiteX386" fmla="*/ 846498 w 1792583"/>
                <a:gd name="connsiteY386" fmla="*/ 1983776 h 2311974"/>
                <a:gd name="connsiteX387" fmla="*/ 844127 w 1792583"/>
                <a:gd name="connsiteY387" fmla="*/ 2000794 h 2311974"/>
                <a:gd name="connsiteX388" fmla="*/ 851240 w 1792583"/>
                <a:gd name="connsiteY388" fmla="*/ 2005656 h 2311974"/>
                <a:gd name="connsiteX389" fmla="*/ 851240 w 1792583"/>
                <a:gd name="connsiteY389" fmla="*/ 2068865 h 2311974"/>
                <a:gd name="connsiteX390" fmla="*/ 844127 w 1792583"/>
                <a:gd name="connsiteY390" fmla="*/ 2068865 h 2311974"/>
                <a:gd name="connsiteX391" fmla="*/ 844127 w 1792583"/>
                <a:gd name="connsiteY391" fmla="*/ 2081020 h 2311974"/>
                <a:gd name="connsiteX392" fmla="*/ 825157 w 1792583"/>
                <a:gd name="connsiteY392" fmla="*/ 2083451 h 2311974"/>
                <a:gd name="connsiteX393" fmla="*/ 810931 w 1792583"/>
                <a:gd name="connsiteY393" fmla="*/ 2117487 h 2311974"/>
                <a:gd name="connsiteX394" fmla="*/ 810931 w 1792583"/>
                <a:gd name="connsiteY394" fmla="*/ 2129642 h 2311974"/>
                <a:gd name="connsiteX395" fmla="*/ 867838 w 1792583"/>
                <a:gd name="connsiteY395" fmla="*/ 2132073 h 2311974"/>
                <a:gd name="connsiteX396" fmla="*/ 860725 w 1792583"/>
                <a:gd name="connsiteY396" fmla="*/ 2151522 h 2311974"/>
                <a:gd name="connsiteX397" fmla="*/ 865467 w 1792583"/>
                <a:gd name="connsiteY397" fmla="*/ 2161246 h 2311974"/>
                <a:gd name="connsiteX398" fmla="*/ 860725 w 1792583"/>
                <a:gd name="connsiteY398" fmla="*/ 2168540 h 2311974"/>
                <a:gd name="connsiteX399" fmla="*/ 844127 w 1792583"/>
                <a:gd name="connsiteY399" fmla="*/ 2168540 h 2311974"/>
                <a:gd name="connsiteX400" fmla="*/ 844127 w 1792583"/>
                <a:gd name="connsiteY400" fmla="*/ 2180695 h 2311974"/>
                <a:gd name="connsiteX401" fmla="*/ 813302 w 1792583"/>
                <a:gd name="connsiteY401" fmla="*/ 2187988 h 2311974"/>
                <a:gd name="connsiteX402" fmla="*/ 820415 w 1792583"/>
                <a:gd name="connsiteY402" fmla="*/ 2200144 h 2311974"/>
                <a:gd name="connsiteX403" fmla="*/ 818044 w 1792583"/>
                <a:gd name="connsiteY403" fmla="*/ 2256059 h 2311974"/>
                <a:gd name="connsiteX404" fmla="*/ 806188 w 1792583"/>
                <a:gd name="connsiteY404" fmla="*/ 2277939 h 2311974"/>
                <a:gd name="connsiteX405" fmla="*/ 780106 w 1792583"/>
                <a:gd name="connsiteY405" fmla="*/ 2307112 h 2311974"/>
                <a:gd name="connsiteX406" fmla="*/ 765879 w 1792583"/>
                <a:gd name="connsiteY406" fmla="*/ 2311974 h 2311974"/>
                <a:gd name="connsiteX407" fmla="*/ 749281 w 1792583"/>
                <a:gd name="connsiteY407" fmla="*/ 2282801 h 2311974"/>
                <a:gd name="connsiteX408" fmla="*/ 730312 w 1792583"/>
                <a:gd name="connsiteY408" fmla="*/ 2275508 h 2311974"/>
                <a:gd name="connsiteX409" fmla="*/ 716085 w 1792583"/>
                <a:gd name="connsiteY409" fmla="*/ 2292526 h 2311974"/>
                <a:gd name="connsiteX410" fmla="*/ 697116 w 1792583"/>
                <a:gd name="connsiteY410" fmla="*/ 2285232 h 2311974"/>
                <a:gd name="connsiteX411" fmla="*/ 682889 w 1792583"/>
                <a:gd name="connsiteY411" fmla="*/ 2290094 h 2311974"/>
                <a:gd name="connsiteX412" fmla="*/ 647322 w 1792583"/>
                <a:gd name="connsiteY412" fmla="*/ 2275508 h 2311974"/>
                <a:gd name="connsiteX413" fmla="*/ 595157 w 1792583"/>
                <a:gd name="connsiteY413" fmla="*/ 2292526 h 2311974"/>
                <a:gd name="connsiteX414" fmla="*/ 546312 w 1792583"/>
                <a:gd name="connsiteY414" fmla="*/ 2063714 h 2311974"/>
                <a:gd name="connsiteX415" fmla="*/ 529876 w 1792583"/>
                <a:gd name="connsiteY415" fmla="*/ 1891212 h 2311974"/>
                <a:gd name="connsiteX416" fmla="*/ 496680 w 1792583"/>
                <a:gd name="connsiteY416" fmla="*/ 1745236 h 2311974"/>
                <a:gd name="connsiteX417" fmla="*/ 517147 w 1792583"/>
                <a:gd name="connsiteY417" fmla="*/ 1636019 h 2311974"/>
                <a:gd name="connsiteX418" fmla="*/ 497752 w 1792583"/>
                <a:gd name="connsiteY418" fmla="*/ 1566641 h 2311974"/>
                <a:gd name="connsiteX419" fmla="*/ 0 w 1792583"/>
                <a:gd name="connsiteY419" fmla="*/ 1611818 h 2311974"/>
                <a:gd name="connsiteX420" fmla="*/ 156496 w 1792583"/>
                <a:gd name="connsiteY420" fmla="*/ 1553472 h 2311974"/>
                <a:gd name="connsiteX421" fmla="*/ 144640 w 1792583"/>
                <a:gd name="connsiteY421" fmla="*/ 1473246 h 2311974"/>
                <a:gd name="connsiteX422" fmla="*/ 151753 w 1792583"/>
                <a:gd name="connsiteY422" fmla="*/ 1478108 h 2311974"/>
                <a:gd name="connsiteX423" fmla="*/ 156496 w 1792583"/>
                <a:gd name="connsiteY423" fmla="*/ 1465952 h 2311974"/>
                <a:gd name="connsiteX424" fmla="*/ 163609 w 1792583"/>
                <a:gd name="connsiteY424" fmla="*/ 1470814 h 2311974"/>
                <a:gd name="connsiteX425" fmla="*/ 163609 w 1792583"/>
                <a:gd name="connsiteY425" fmla="*/ 1465952 h 2311974"/>
                <a:gd name="connsiteX426" fmla="*/ 177836 w 1792583"/>
                <a:gd name="connsiteY426" fmla="*/ 1465952 h 2311974"/>
                <a:gd name="connsiteX427" fmla="*/ 163609 w 1792583"/>
                <a:gd name="connsiteY427" fmla="*/ 1376002 h 2311974"/>
                <a:gd name="connsiteX428" fmla="*/ 144640 w 1792583"/>
                <a:gd name="connsiteY428" fmla="*/ 1380864 h 2311974"/>
                <a:gd name="connsiteX429" fmla="*/ 144640 w 1792583"/>
                <a:gd name="connsiteY429" fmla="*/ 1373571 h 2311974"/>
                <a:gd name="connsiteX430" fmla="*/ 118557 w 1792583"/>
                <a:gd name="connsiteY430" fmla="*/ 1373571 h 2311974"/>
                <a:gd name="connsiteX431" fmla="*/ 116186 w 1792583"/>
                <a:gd name="connsiteY431" fmla="*/ 1346829 h 2311974"/>
                <a:gd name="connsiteX432" fmla="*/ 116186 w 1792583"/>
                <a:gd name="connsiteY432" fmla="*/ 1334673 h 2311974"/>
                <a:gd name="connsiteX433" fmla="*/ 123300 w 1792583"/>
                <a:gd name="connsiteY433" fmla="*/ 1327380 h 2311974"/>
                <a:gd name="connsiteX434" fmla="*/ 118557 w 1792583"/>
                <a:gd name="connsiteY434" fmla="*/ 1305500 h 2311974"/>
                <a:gd name="connsiteX435" fmla="*/ 125671 w 1792583"/>
                <a:gd name="connsiteY435" fmla="*/ 1303069 h 2311974"/>
                <a:gd name="connsiteX436" fmla="*/ 123300 w 1792583"/>
                <a:gd name="connsiteY436" fmla="*/ 1298207 h 2311974"/>
                <a:gd name="connsiteX437" fmla="*/ 125671 w 1792583"/>
                <a:gd name="connsiteY437" fmla="*/ 1295775 h 2311974"/>
                <a:gd name="connsiteX438" fmla="*/ 132784 w 1792583"/>
                <a:gd name="connsiteY438" fmla="*/ 1295775 h 2311974"/>
                <a:gd name="connsiteX439" fmla="*/ 132784 w 1792583"/>
                <a:gd name="connsiteY439" fmla="*/ 1276327 h 2311974"/>
                <a:gd name="connsiteX440" fmla="*/ 125671 w 1792583"/>
                <a:gd name="connsiteY440" fmla="*/ 1276327 h 2311974"/>
                <a:gd name="connsiteX441" fmla="*/ 125671 w 1792583"/>
                <a:gd name="connsiteY441" fmla="*/ 1247154 h 2311974"/>
                <a:gd name="connsiteX442" fmla="*/ 137526 w 1792583"/>
                <a:gd name="connsiteY442" fmla="*/ 1242291 h 2311974"/>
                <a:gd name="connsiteX443" fmla="*/ 132784 w 1792583"/>
                <a:gd name="connsiteY443" fmla="*/ 1220411 h 2311974"/>
                <a:gd name="connsiteX444" fmla="*/ 163609 w 1792583"/>
                <a:gd name="connsiteY444" fmla="*/ 1215549 h 2311974"/>
                <a:gd name="connsiteX445" fmla="*/ 158867 w 1792583"/>
                <a:gd name="connsiteY445" fmla="*/ 1198532 h 2311974"/>
                <a:gd name="connsiteX446" fmla="*/ 144640 w 1792583"/>
                <a:gd name="connsiteY446" fmla="*/ 1193669 h 2311974"/>
                <a:gd name="connsiteX447" fmla="*/ 137526 w 1792583"/>
                <a:gd name="connsiteY447" fmla="*/ 1179083 h 2311974"/>
                <a:gd name="connsiteX448" fmla="*/ 116186 w 1792583"/>
                <a:gd name="connsiteY448" fmla="*/ 1179083 h 2311974"/>
                <a:gd name="connsiteX449" fmla="*/ 111444 w 1792583"/>
                <a:gd name="connsiteY449" fmla="*/ 1157203 h 2311974"/>
                <a:gd name="connsiteX450" fmla="*/ 101959 w 1792583"/>
                <a:gd name="connsiteY450" fmla="*/ 1157203 h 2311974"/>
                <a:gd name="connsiteX451" fmla="*/ 82990 w 1792583"/>
                <a:gd name="connsiteY451" fmla="*/ 1157203 h 2311974"/>
                <a:gd name="connsiteX452" fmla="*/ 78248 w 1792583"/>
                <a:gd name="connsiteY452" fmla="*/ 1132892 h 2311974"/>
                <a:gd name="connsiteX453" fmla="*/ 71134 w 1792583"/>
                <a:gd name="connsiteY453" fmla="*/ 1115874 h 2311974"/>
                <a:gd name="connsiteX454" fmla="*/ 68763 w 1792583"/>
                <a:gd name="connsiteY454" fmla="*/ 1084270 h 2311974"/>
                <a:gd name="connsiteX455" fmla="*/ 75877 w 1792583"/>
                <a:gd name="connsiteY455" fmla="*/ 1084270 h 2311974"/>
                <a:gd name="connsiteX456" fmla="*/ 78248 w 1792583"/>
                <a:gd name="connsiteY456" fmla="*/ 1074546 h 2311974"/>
                <a:gd name="connsiteX457" fmla="*/ 68763 w 1792583"/>
                <a:gd name="connsiteY457" fmla="*/ 1047803 h 2311974"/>
                <a:gd name="connsiteX458" fmla="*/ 64021 w 1792583"/>
                <a:gd name="connsiteY458" fmla="*/ 1025924 h 2311974"/>
                <a:gd name="connsiteX459" fmla="*/ 56908 w 1792583"/>
                <a:gd name="connsiteY459" fmla="*/ 1025924 h 2311974"/>
                <a:gd name="connsiteX460" fmla="*/ 54536 w 1792583"/>
                <a:gd name="connsiteY460" fmla="*/ 1021061 h 2311974"/>
                <a:gd name="connsiteX461" fmla="*/ 68763 w 1792583"/>
                <a:gd name="connsiteY461" fmla="*/ 999182 h 2311974"/>
                <a:gd name="connsiteX462" fmla="*/ 82990 w 1792583"/>
                <a:gd name="connsiteY462" fmla="*/ 1004044 h 2311974"/>
                <a:gd name="connsiteX463" fmla="*/ 85361 w 1792583"/>
                <a:gd name="connsiteY463" fmla="*/ 1011337 h 2311974"/>
                <a:gd name="connsiteX464" fmla="*/ 97217 w 1792583"/>
                <a:gd name="connsiteY464" fmla="*/ 1018630 h 2311974"/>
                <a:gd name="connsiteX465" fmla="*/ 116186 w 1792583"/>
                <a:gd name="connsiteY465" fmla="*/ 1018630 h 2311974"/>
                <a:gd name="connsiteX466" fmla="*/ 118557 w 1792583"/>
                <a:gd name="connsiteY466" fmla="*/ 1025924 h 2311974"/>
                <a:gd name="connsiteX467" fmla="*/ 130413 w 1792583"/>
                <a:gd name="connsiteY467" fmla="*/ 1021061 h 2311974"/>
                <a:gd name="connsiteX468" fmla="*/ 137526 w 1792583"/>
                <a:gd name="connsiteY468" fmla="*/ 1004044 h 2311974"/>
                <a:gd name="connsiteX469" fmla="*/ 192063 w 1792583"/>
                <a:gd name="connsiteY469" fmla="*/ 1006475 h 2311974"/>
                <a:gd name="connsiteX470" fmla="*/ 225259 w 1792583"/>
                <a:gd name="connsiteY470" fmla="*/ 1040510 h 2311974"/>
                <a:gd name="connsiteX471" fmla="*/ 227630 w 1792583"/>
                <a:gd name="connsiteY471" fmla="*/ 1028355 h 2311974"/>
                <a:gd name="connsiteX472" fmla="*/ 220516 w 1792583"/>
                <a:gd name="connsiteY472" fmla="*/ 1028355 h 2311974"/>
                <a:gd name="connsiteX473" fmla="*/ 218145 w 1792583"/>
                <a:gd name="connsiteY473" fmla="*/ 1021061 h 2311974"/>
                <a:gd name="connsiteX474" fmla="*/ 206290 w 1792583"/>
                <a:gd name="connsiteY474" fmla="*/ 1011337 h 2311974"/>
                <a:gd name="connsiteX475" fmla="*/ 211032 w 1792583"/>
                <a:gd name="connsiteY475" fmla="*/ 1004044 h 2311974"/>
                <a:gd name="connsiteX476" fmla="*/ 218145 w 1792583"/>
                <a:gd name="connsiteY476" fmla="*/ 1004044 h 2311974"/>
                <a:gd name="connsiteX477" fmla="*/ 220516 w 1792583"/>
                <a:gd name="connsiteY477" fmla="*/ 991888 h 2311974"/>
                <a:gd name="connsiteX478" fmla="*/ 239486 w 1792583"/>
                <a:gd name="connsiteY478" fmla="*/ 991888 h 2311974"/>
                <a:gd name="connsiteX479" fmla="*/ 241857 w 1792583"/>
                <a:gd name="connsiteY479" fmla="*/ 977302 h 2311974"/>
                <a:gd name="connsiteX480" fmla="*/ 248970 w 1792583"/>
                <a:gd name="connsiteY480" fmla="*/ 979733 h 2311974"/>
                <a:gd name="connsiteX481" fmla="*/ 258455 w 1792583"/>
                <a:gd name="connsiteY481" fmla="*/ 965146 h 2311974"/>
                <a:gd name="connsiteX482" fmla="*/ 279795 w 1792583"/>
                <a:gd name="connsiteY482" fmla="*/ 970008 h 2311974"/>
                <a:gd name="connsiteX483" fmla="*/ 279795 w 1792583"/>
                <a:gd name="connsiteY483" fmla="*/ 977302 h 2311974"/>
                <a:gd name="connsiteX484" fmla="*/ 301135 w 1792583"/>
                <a:gd name="connsiteY484" fmla="*/ 991888 h 2311974"/>
                <a:gd name="connsiteX485" fmla="*/ 301135 w 1792583"/>
                <a:gd name="connsiteY485" fmla="*/ 943266 h 2311974"/>
                <a:gd name="connsiteX486" fmla="*/ 312991 w 1792583"/>
                <a:gd name="connsiteY486" fmla="*/ 935973 h 2311974"/>
                <a:gd name="connsiteX487" fmla="*/ 320104 w 1792583"/>
                <a:gd name="connsiteY487" fmla="*/ 921386 h 2311974"/>
                <a:gd name="connsiteX488" fmla="*/ 336702 w 1792583"/>
                <a:gd name="connsiteY488" fmla="*/ 921386 h 2311974"/>
                <a:gd name="connsiteX489" fmla="*/ 341445 w 1792583"/>
                <a:gd name="connsiteY489" fmla="*/ 909231 h 2311974"/>
                <a:gd name="connsiteX490" fmla="*/ 369898 w 1792583"/>
                <a:gd name="connsiteY490" fmla="*/ 909231 h 2311974"/>
                <a:gd name="connsiteX491" fmla="*/ 369898 w 1792583"/>
                <a:gd name="connsiteY491" fmla="*/ 899507 h 2311974"/>
                <a:gd name="connsiteX492" fmla="*/ 358043 w 1792583"/>
                <a:gd name="connsiteY492" fmla="*/ 894644 h 2311974"/>
                <a:gd name="connsiteX493" fmla="*/ 367527 w 1792583"/>
                <a:gd name="connsiteY493" fmla="*/ 882489 h 2311974"/>
                <a:gd name="connsiteX494" fmla="*/ 350929 w 1792583"/>
                <a:gd name="connsiteY494" fmla="*/ 872764 h 2311974"/>
                <a:gd name="connsiteX495" fmla="*/ 358043 w 1792583"/>
                <a:gd name="connsiteY495" fmla="*/ 865471 h 2311974"/>
                <a:gd name="connsiteX496" fmla="*/ 362785 w 1792583"/>
                <a:gd name="connsiteY496" fmla="*/ 867902 h 2311974"/>
                <a:gd name="connsiteX497" fmla="*/ 367527 w 1792583"/>
                <a:gd name="connsiteY497" fmla="*/ 860609 h 2311974"/>
                <a:gd name="connsiteX498" fmla="*/ 362785 w 1792583"/>
                <a:gd name="connsiteY498" fmla="*/ 860609 h 2311974"/>
                <a:gd name="connsiteX499" fmla="*/ 374641 w 1792583"/>
                <a:gd name="connsiteY499" fmla="*/ 853316 h 2311974"/>
                <a:gd name="connsiteX500" fmla="*/ 377012 w 1792583"/>
                <a:gd name="connsiteY500" fmla="*/ 846022 h 2311974"/>
                <a:gd name="connsiteX501" fmla="*/ 384125 w 1792583"/>
                <a:gd name="connsiteY501" fmla="*/ 858178 h 2311974"/>
                <a:gd name="connsiteX502" fmla="*/ 391239 w 1792583"/>
                <a:gd name="connsiteY502" fmla="*/ 853316 h 2311974"/>
                <a:gd name="connsiteX503" fmla="*/ 391239 w 1792583"/>
                <a:gd name="connsiteY503" fmla="*/ 831436 h 2311974"/>
                <a:gd name="connsiteX504" fmla="*/ 398352 w 1792583"/>
                <a:gd name="connsiteY504" fmla="*/ 831436 h 2311974"/>
                <a:gd name="connsiteX505" fmla="*/ 398352 w 1792583"/>
                <a:gd name="connsiteY505" fmla="*/ 811987 h 2311974"/>
                <a:gd name="connsiteX506" fmla="*/ 405465 w 1792583"/>
                <a:gd name="connsiteY506" fmla="*/ 809556 h 2311974"/>
                <a:gd name="connsiteX507" fmla="*/ 412579 w 1792583"/>
                <a:gd name="connsiteY507" fmla="*/ 802263 h 2311974"/>
                <a:gd name="connsiteX508" fmla="*/ 429177 w 1792583"/>
                <a:gd name="connsiteY508" fmla="*/ 804694 h 2311974"/>
                <a:gd name="connsiteX509" fmla="*/ 429177 w 1792583"/>
                <a:gd name="connsiteY509" fmla="*/ 809556 h 2311974"/>
                <a:gd name="connsiteX510" fmla="*/ 436290 w 1792583"/>
                <a:gd name="connsiteY510" fmla="*/ 804694 h 2311974"/>
                <a:gd name="connsiteX511" fmla="*/ 443404 w 1792583"/>
                <a:gd name="connsiteY511" fmla="*/ 804694 h 2311974"/>
                <a:gd name="connsiteX512" fmla="*/ 443404 w 1792583"/>
                <a:gd name="connsiteY512" fmla="*/ 802263 h 2311974"/>
                <a:gd name="connsiteX513" fmla="*/ 457631 w 1792583"/>
                <a:gd name="connsiteY513" fmla="*/ 797400 h 2311974"/>
                <a:gd name="connsiteX514" fmla="*/ 452888 w 1792583"/>
                <a:gd name="connsiteY514" fmla="*/ 777952 h 2311974"/>
                <a:gd name="connsiteX515" fmla="*/ 445775 w 1792583"/>
                <a:gd name="connsiteY515" fmla="*/ 770658 h 2311974"/>
                <a:gd name="connsiteX516" fmla="*/ 450517 w 1792583"/>
                <a:gd name="connsiteY516" fmla="*/ 768227 h 2311974"/>
                <a:gd name="connsiteX517" fmla="*/ 476600 w 1792583"/>
                <a:gd name="connsiteY517" fmla="*/ 763365 h 2311974"/>
                <a:gd name="connsiteX518" fmla="*/ 519280 w 1792583"/>
                <a:gd name="connsiteY518" fmla="*/ 741485 h 2311974"/>
                <a:gd name="connsiteX519" fmla="*/ 507425 w 1792583"/>
                <a:gd name="connsiteY519" fmla="*/ 726899 h 2311974"/>
                <a:gd name="connsiteX520" fmla="*/ 452888 w 1792583"/>
                <a:gd name="connsiteY520" fmla="*/ 705019 h 2311974"/>
                <a:gd name="connsiteX521" fmla="*/ 476600 w 1792583"/>
                <a:gd name="connsiteY521" fmla="*/ 680708 h 2311974"/>
                <a:gd name="connsiteX522" fmla="*/ 483713 w 1792583"/>
                <a:gd name="connsiteY522" fmla="*/ 673414 h 2311974"/>
                <a:gd name="connsiteX523" fmla="*/ 512167 w 1792583"/>
                <a:gd name="connsiteY523" fmla="*/ 670983 h 2311974"/>
                <a:gd name="connsiteX524" fmla="*/ 599899 w 1792583"/>
                <a:gd name="connsiteY524" fmla="*/ 692863 h 2311974"/>
                <a:gd name="connsiteX525" fmla="*/ 614126 w 1792583"/>
                <a:gd name="connsiteY525" fmla="*/ 688001 h 2311974"/>
                <a:gd name="connsiteX526" fmla="*/ 614126 w 1792583"/>
                <a:gd name="connsiteY526" fmla="*/ 695294 h 2311974"/>
                <a:gd name="connsiteX527" fmla="*/ 623610 w 1792583"/>
                <a:gd name="connsiteY527" fmla="*/ 695294 h 2311974"/>
                <a:gd name="connsiteX528" fmla="*/ 628353 w 1792583"/>
                <a:gd name="connsiteY528" fmla="*/ 678277 h 2311974"/>
                <a:gd name="connsiteX529" fmla="*/ 635466 w 1792583"/>
                <a:gd name="connsiteY529" fmla="*/ 666121 h 2311974"/>
                <a:gd name="connsiteX530" fmla="*/ 647322 w 1792583"/>
                <a:gd name="connsiteY530" fmla="*/ 688001 h 2311974"/>
                <a:gd name="connsiteX531" fmla="*/ 654435 w 1792583"/>
                <a:gd name="connsiteY531" fmla="*/ 685570 h 2311974"/>
                <a:gd name="connsiteX532" fmla="*/ 668662 w 1792583"/>
                <a:gd name="connsiteY532" fmla="*/ 700156 h 2311974"/>
                <a:gd name="connsiteX533" fmla="*/ 668662 w 1792583"/>
                <a:gd name="connsiteY533" fmla="*/ 700156 h 2311974"/>
                <a:gd name="connsiteX534" fmla="*/ 654435 w 1792583"/>
                <a:gd name="connsiteY534" fmla="*/ 685570 h 2311974"/>
                <a:gd name="connsiteX535" fmla="*/ 647322 w 1792583"/>
                <a:gd name="connsiteY535" fmla="*/ 688001 h 2311974"/>
                <a:gd name="connsiteX536" fmla="*/ 635466 w 1792583"/>
                <a:gd name="connsiteY536" fmla="*/ 666121 h 2311974"/>
                <a:gd name="connsiteX537" fmla="*/ 635466 w 1792583"/>
                <a:gd name="connsiteY537" fmla="*/ 658827 h 2311974"/>
                <a:gd name="connsiteX538" fmla="*/ 656806 w 1792583"/>
                <a:gd name="connsiteY538" fmla="*/ 646672 h 2311974"/>
                <a:gd name="connsiteX539" fmla="*/ 649693 w 1792583"/>
                <a:gd name="connsiteY539" fmla="*/ 639379 h 2311974"/>
                <a:gd name="connsiteX540" fmla="*/ 680518 w 1792583"/>
                <a:gd name="connsiteY540" fmla="*/ 629654 h 2311974"/>
                <a:gd name="connsiteX541" fmla="*/ 675776 w 1792583"/>
                <a:gd name="connsiteY541" fmla="*/ 615068 h 2311974"/>
                <a:gd name="connsiteX542" fmla="*/ 642580 w 1792583"/>
                <a:gd name="connsiteY542" fmla="*/ 610205 h 2311974"/>
                <a:gd name="connsiteX543" fmla="*/ 640208 w 1792583"/>
                <a:gd name="connsiteY543" fmla="*/ 595619 h 2311974"/>
                <a:gd name="connsiteX544" fmla="*/ 649693 w 1792583"/>
                <a:gd name="connsiteY544" fmla="*/ 534841 h 2311974"/>
                <a:gd name="connsiteX545" fmla="*/ 640208 w 1792583"/>
                <a:gd name="connsiteY545" fmla="*/ 525117 h 2311974"/>
                <a:gd name="connsiteX546" fmla="*/ 640208 w 1792583"/>
                <a:gd name="connsiteY546" fmla="*/ 503237 h 2311974"/>
                <a:gd name="connsiteX547" fmla="*/ 623610 w 1792583"/>
                <a:gd name="connsiteY547" fmla="*/ 503237 h 2311974"/>
                <a:gd name="connsiteX548" fmla="*/ 628353 w 1792583"/>
                <a:gd name="connsiteY548" fmla="*/ 471633 h 2311974"/>
                <a:gd name="connsiteX549" fmla="*/ 621239 w 1792583"/>
                <a:gd name="connsiteY549" fmla="*/ 464340 h 2311974"/>
                <a:gd name="connsiteX550" fmla="*/ 623610 w 1792583"/>
                <a:gd name="connsiteY550" fmla="*/ 444891 h 2311974"/>
                <a:gd name="connsiteX551" fmla="*/ 642580 w 1792583"/>
                <a:gd name="connsiteY551" fmla="*/ 444891 h 2311974"/>
                <a:gd name="connsiteX552" fmla="*/ 661549 w 1792583"/>
                <a:gd name="connsiteY552" fmla="*/ 430304 h 2311974"/>
                <a:gd name="connsiteX553" fmla="*/ 663920 w 1792583"/>
                <a:gd name="connsiteY553" fmla="*/ 427873 h 2311974"/>
                <a:gd name="connsiteX554" fmla="*/ 642580 w 1792583"/>
                <a:gd name="connsiteY554" fmla="*/ 423011 h 2311974"/>
                <a:gd name="connsiteX555" fmla="*/ 649693 w 1792583"/>
                <a:gd name="connsiteY555" fmla="*/ 405993 h 2311974"/>
                <a:gd name="connsiteX556" fmla="*/ 675776 w 1792583"/>
                <a:gd name="connsiteY556" fmla="*/ 408424 h 2311974"/>
                <a:gd name="connsiteX557" fmla="*/ 671033 w 1792583"/>
                <a:gd name="connsiteY557" fmla="*/ 388975 h 2311974"/>
                <a:gd name="connsiteX558" fmla="*/ 671033 w 1792583"/>
                <a:gd name="connsiteY558" fmla="*/ 374389 h 2311974"/>
                <a:gd name="connsiteX559" fmla="*/ 687631 w 1792583"/>
                <a:gd name="connsiteY559" fmla="*/ 374389 h 2311974"/>
                <a:gd name="connsiteX560" fmla="*/ 690002 w 1792583"/>
                <a:gd name="connsiteY560" fmla="*/ 367096 h 2311974"/>
                <a:gd name="connsiteX561" fmla="*/ 697116 w 1792583"/>
                <a:gd name="connsiteY561" fmla="*/ 364665 h 2311974"/>
                <a:gd name="connsiteX562" fmla="*/ 694745 w 1792583"/>
                <a:gd name="connsiteY562" fmla="*/ 347647 h 2311974"/>
                <a:gd name="connsiteX563" fmla="*/ 723198 w 1792583"/>
                <a:gd name="connsiteY563" fmla="*/ 337922 h 2311974"/>
                <a:gd name="connsiteX564" fmla="*/ 711343 w 1792583"/>
                <a:gd name="connsiteY564" fmla="*/ 333060 h 2311974"/>
                <a:gd name="connsiteX565" fmla="*/ 708971 w 1792583"/>
                <a:gd name="connsiteY565" fmla="*/ 311180 h 2311974"/>
                <a:gd name="connsiteX566" fmla="*/ 701858 w 1792583"/>
                <a:gd name="connsiteY566" fmla="*/ 308749 h 2311974"/>
                <a:gd name="connsiteX567" fmla="*/ 708971 w 1792583"/>
                <a:gd name="connsiteY567" fmla="*/ 299025 h 2311974"/>
                <a:gd name="connsiteX568" fmla="*/ 708971 w 1792583"/>
                <a:gd name="connsiteY568" fmla="*/ 296594 h 2311974"/>
                <a:gd name="connsiteX569" fmla="*/ 697116 w 1792583"/>
                <a:gd name="connsiteY569" fmla="*/ 291732 h 2311974"/>
                <a:gd name="connsiteX570" fmla="*/ 687631 w 1792583"/>
                <a:gd name="connsiteY570" fmla="*/ 299025 h 2311974"/>
                <a:gd name="connsiteX571" fmla="*/ 675776 w 1792583"/>
                <a:gd name="connsiteY571" fmla="*/ 282007 h 2311974"/>
                <a:gd name="connsiteX572" fmla="*/ 690002 w 1792583"/>
                <a:gd name="connsiteY572" fmla="*/ 255265 h 2311974"/>
                <a:gd name="connsiteX573" fmla="*/ 697116 w 1792583"/>
                <a:gd name="connsiteY573" fmla="*/ 267421 h 2311974"/>
                <a:gd name="connsiteX574" fmla="*/ 716085 w 1792583"/>
                <a:gd name="connsiteY574" fmla="*/ 240679 h 2311974"/>
                <a:gd name="connsiteX575" fmla="*/ 725569 w 1792583"/>
                <a:gd name="connsiteY575" fmla="*/ 240679 h 2311974"/>
                <a:gd name="connsiteX576" fmla="*/ 725569 w 1792583"/>
                <a:gd name="connsiteY576" fmla="*/ 233385 h 2311974"/>
                <a:gd name="connsiteX577" fmla="*/ 704229 w 1792583"/>
                <a:gd name="connsiteY577" fmla="*/ 218799 h 2311974"/>
                <a:gd name="connsiteX578" fmla="*/ 711343 w 1792583"/>
                <a:gd name="connsiteY578" fmla="*/ 199350 h 2311974"/>
                <a:gd name="connsiteX579" fmla="*/ 737425 w 1792583"/>
                <a:gd name="connsiteY579" fmla="*/ 199350 h 2311974"/>
                <a:gd name="connsiteX580" fmla="*/ 744539 w 1792583"/>
                <a:gd name="connsiteY580" fmla="*/ 192057 h 2311974"/>
                <a:gd name="connsiteX581" fmla="*/ 716085 w 1792583"/>
                <a:gd name="connsiteY581" fmla="*/ 150728 h 2311974"/>
                <a:gd name="connsiteX582" fmla="*/ 725569 w 1792583"/>
                <a:gd name="connsiteY582" fmla="*/ 131279 h 2311974"/>
                <a:gd name="connsiteX583" fmla="*/ 758765 w 1792583"/>
                <a:gd name="connsiteY583" fmla="*/ 116693 h 2311974"/>
                <a:gd name="connsiteX584" fmla="*/ 763508 w 1792583"/>
                <a:gd name="connsiteY584" fmla="*/ 131279 h 2311974"/>
                <a:gd name="connsiteX585" fmla="*/ 784848 w 1792583"/>
                <a:gd name="connsiteY585" fmla="*/ 116693 h 2311974"/>
                <a:gd name="connsiteX586" fmla="*/ 780106 w 1792583"/>
                <a:gd name="connsiteY586" fmla="*/ 109399 h 2311974"/>
                <a:gd name="connsiteX587" fmla="*/ 796704 w 1792583"/>
                <a:gd name="connsiteY587" fmla="*/ 102106 h 2311974"/>
                <a:gd name="connsiteX588" fmla="*/ 796704 w 1792583"/>
                <a:gd name="connsiteY588" fmla="*/ 94813 h 2311974"/>
                <a:gd name="connsiteX589" fmla="*/ 806188 w 1792583"/>
                <a:gd name="connsiteY589" fmla="*/ 87519 h 2311974"/>
                <a:gd name="connsiteX590" fmla="*/ 791961 w 1792583"/>
                <a:gd name="connsiteY590" fmla="*/ 53484 h 2311974"/>
                <a:gd name="connsiteX591" fmla="*/ 789590 w 1792583"/>
                <a:gd name="connsiteY591" fmla="*/ 7293 h 2311974"/>
                <a:gd name="connsiteX592" fmla="*/ 832271 w 1792583"/>
                <a:gd name="connsiteY592" fmla="*/ 17018 h 2311974"/>
                <a:gd name="connsiteX593" fmla="*/ 853611 w 1792583"/>
                <a:gd name="connsiteY593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40621 w 1738047"/>
                <a:gd name="connsiteY413" fmla="*/ 2292526 h 2311974"/>
                <a:gd name="connsiteX414" fmla="*/ 491776 w 1738047"/>
                <a:gd name="connsiteY414" fmla="*/ 2063714 h 2311974"/>
                <a:gd name="connsiteX415" fmla="*/ 475340 w 1738047"/>
                <a:gd name="connsiteY415" fmla="*/ 1891212 h 2311974"/>
                <a:gd name="connsiteX416" fmla="*/ 442144 w 1738047"/>
                <a:gd name="connsiteY416" fmla="*/ 1745236 h 2311974"/>
                <a:gd name="connsiteX417" fmla="*/ 462611 w 1738047"/>
                <a:gd name="connsiteY417" fmla="*/ 1636019 h 2311974"/>
                <a:gd name="connsiteX418" fmla="*/ 443216 w 1738047"/>
                <a:gd name="connsiteY418" fmla="*/ 1566641 h 2311974"/>
                <a:gd name="connsiteX419" fmla="*/ 101960 w 1738047"/>
                <a:gd name="connsiteY419" fmla="*/ 1553472 h 2311974"/>
                <a:gd name="connsiteX420" fmla="*/ 90104 w 1738047"/>
                <a:gd name="connsiteY420" fmla="*/ 1473246 h 2311974"/>
                <a:gd name="connsiteX421" fmla="*/ 97217 w 1738047"/>
                <a:gd name="connsiteY421" fmla="*/ 1478108 h 2311974"/>
                <a:gd name="connsiteX422" fmla="*/ 101960 w 1738047"/>
                <a:gd name="connsiteY422" fmla="*/ 1465952 h 2311974"/>
                <a:gd name="connsiteX423" fmla="*/ 109073 w 1738047"/>
                <a:gd name="connsiteY423" fmla="*/ 1470814 h 2311974"/>
                <a:gd name="connsiteX424" fmla="*/ 109073 w 1738047"/>
                <a:gd name="connsiteY424" fmla="*/ 1465952 h 2311974"/>
                <a:gd name="connsiteX425" fmla="*/ 123300 w 1738047"/>
                <a:gd name="connsiteY425" fmla="*/ 1465952 h 2311974"/>
                <a:gd name="connsiteX426" fmla="*/ 109073 w 1738047"/>
                <a:gd name="connsiteY426" fmla="*/ 1376002 h 2311974"/>
                <a:gd name="connsiteX427" fmla="*/ 90104 w 1738047"/>
                <a:gd name="connsiteY427" fmla="*/ 1380864 h 2311974"/>
                <a:gd name="connsiteX428" fmla="*/ 90104 w 1738047"/>
                <a:gd name="connsiteY428" fmla="*/ 1373571 h 2311974"/>
                <a:gd name="connsiteX429" fmla="*/ 64021 w 1738047"/>
                <a:gd name="connsiteY429" fmla="*/ 1373571 h 2311974"/>
                <a:gd name="connsiteX430" fmla="*/ 61650 w 1738047"/>
                <a:gd name="connsiteY430" fmla="*/ 1346829 h 2311974"/>
                <a:gd name="connsiteX431" fmla="*/ 61650 w 1738047"/>
                <a:gd name="connsiteY431" fmla="*/ 1334673 h 2311974"/>
                <a:gd name="connsiteX432" fmla="*/ 68764 w 1738047"/>
                <a:gd name="connsiteY432" fmla="*/ 1327380 h 2311974"/>
                <a:gd name="connsiteX433" fmla="*/ 64021 w 1738047"/>
                <a:gd name="connsiteY433" fmla="*/ 1305500 h 2311974"/>
                <a:gd name="connsiteX434" fmla="*/ 71135 w 1738047"/>
                <a:gd name="connsiteY434" fmla="*/ 1303069 h 2311974"/>
                <a:gd name="connsiteX435" fmla="*/ 68764 w 1738047"/>
                <a:gd name="connsiteY435" fmla="*/ 1298207 h 2311974"/>
                <a:gd name="connsiteX436" fmla="*/ 71135 w 1738047"/>
                <a:gd name="connsiteY436" fmla="*/ 1295775 h 2311974"/>
                <a:gd name="connsiteX437" fmla="*/ 78248 w 1738047"/>
                <a:gd name="connsiteY437" fmla="*/ 1295775 h 2311974"/>
                <a:gd name="connsiteX438" fmla="*/ 78248 w 1738047"/>
                <a:gd name="connsiteY438" fmla="*/ 1276327 h 2311974"/>
                <a:gd name="connsiteX439" fmla="*/ 71135 w 1738047"/>
                <a:gd name="connsiteY439" fmla="*/ 1276327 h 2311974"/>
                <a:gd name="connsiteX440" fmla="*/ 71135 w 1738047"/>
                <a:gd name="connsiteY440" fmla="*/ 1247154 h 2311974"/>
                <a:gd name="connsiteX441" fmla="*/ 82990 w 1738047"/>
                <a:gd name="connsiteY441" fmla="*/ 1242291 h 2311974"/>
                <a:gd name="connsiteX442" fmla="*/ 78248 w 1738047"/>
                <a:gd name="connsiteY442" fmla="*/ 1220411 h 2311974"/>
                <a:gd name="connsiteX443" fmla="*/ 109073 w 1738047"/>
                <a:gd name="connsiteY443" fmla="*/ 1215549 h 2311974"/>
                <a:gd name="connsiteX444" fmla="*/ 104331 w 1738047"/>
                <a:gd name="connsiteY444" fmla="*/ 1198532 h 2311974"/>
                <a:gd name="connsiteX445" fmla="*/ 90104 w 1738047"/>
                <a:gd name="connsiteY445" fmla="*/ 1193669 h 2311974"/>
                <a:gd name="connsiteX446" fmla="*/ 82990 w 1738047"/>
                <a:gd name="connsiteY446" fmla="*/ 1179083 h 2311974"/>
                <a:gd name="connsiteX447" fmla="*/ 61650 w 1738047"/>
                <a:gd name="connsiteY447" fmla="*/ 1179083 h 2311974"/>
                <a:gd name="connsiteX448" fmla="*/ 56908 w 1738047"/>
                <a:gd name="connsiteY448" fmla="*/ 1157203 h 2311974"/>
                <a:gd name="connsiteX449" fmla="*/ 47423 w 1738047"/>
                <a:gd name="connsiteY449" fmla="*/ 1157203 h 2311974"/>
                <a:gd name="connsiteX450" fmla="*/ 28454 w 1738047"/>
                <a:gd name="connsiteY450" fmla="*/ 1157203 h 2311974"/>
                <a:gd name="connsiteX451" fmla="*/ 23712 w 1738047"/>
                <a:gd name="connsiteY451" fmla="*/ 1132892 h 2311974"/>
                <a:gd name="connsiteX452" fmla="*/ 16598 w 1738047"/>
                <a:gd name="connsiteY452" fmla="*/ 1115874 h 2311974"/>
                <a:gd name="connsiteX453" fmla="*/ 14227 w 1738047"/>
                <a:gd name="connsiteY453" fmla="*/ 1084270 h 2311974"/>
                <a:gd name="connsiteX454" fmla="*/ 21341 w 1738047"/>
                <a:gd name="connsiteY454" fmla="*/ 1084270 h 2311974"/>
                <a:gd name="connsiteX455" fmla="*/ 23712 w 1738047"/>
                <a:gd name="connsiteY455" fmla="*/ 1074546 h 2311974"/>
                <a:gd name="connsiteX456" fmla="*/ 14227 w 1738047"/>
                <a:gd name="connsiteY456" fmla="*/ 1047803 h 2311974"/>
                <a:gd name="connsiteX457" fmla="*/ 9485 w 1738047"/>
                <a:gd name="connsiteY457" fmla="*/ 1025924 h 2311974"/>
                <a:gd name="connsiteX458" fmla="*/ 2372 w 1738047"/>
                <a:gd name="connsiteY458" fmla="*/ 1025924 h 2311974"/>
                <a:gd name="connsiteX459" fmla="*/ 0 w 1738047"/>
                <a:gd name="connsiteY459" fmla="*/ 1021061 h 2311974"/>
                <a:gd name="connsiteX460" fmla="*/ 14227 w 1738047"/>
                <a:gd name="connsiteY460" fmla="*/ 999182 h 2311974"/>
                <a:gd name="connsiteX461" fmla="*/ 28454 w 1738047"/>
                <a:gd name="connsiteY461" fmla="*/ 1004044 h 2311974"/>
                <a:gd name="connsiteX462" fmla="*/ 30825 w 1738047"/>
                <a:gd name="connsiteY462" fmla="*/ 1011337 h 2311974"/>
                <a:gd name="connsiteX463" fmla="*/ 42681 w 1738047"/>
                <a:gd name="connsiteY463" fmla="*/ 1018630 h 2311974"/>
                <a:gd name="connsiteX464" fmla="*/ 61650 w 1738047"/>
                <a:gd name="connsiteY464" fmla="*/ 1018630 h 2311974"/>
                <a:gd name="connsiteX465" fmla="*/ 64021 w 1738047"/>
                <a:gd name="connsiteY465" fmla="*/ 1025924 h 2311974"/>
                <a:gd name="connsiteX466" fmla="*/ 75877 w 1738047"/>
                <a:gd name="connsiteY466" fmla="*/ 1021061 h 2311974"/>
                <a:gd name="connsiteX467" fmla="*/ 82990 w 1738047"/>
                <a:gd name="connsiteY467" fmla="*/ 1004044 h 2311974"/>
                <a:gd name="connsiteX468" fmla="*/ 137527 w 1738047"/>
                <a:gd name="connsiteY468" fmla="*/ 1006475 h 2311974"/>
                <a:gd name="connsiteX469" fmla="*/ 170723 w 1738047"/>
                <a:gd name="connsiteY469" fmla="*/ 1040510 h 2311974"/>
                <a:gd name="connsiteX470" fmla="*/ 173094 w 1738047"/>
                <a:gd name="connsiteY470" fmla="*/ 1028355 h 2311974"/>
                <a:gd name="connsiteX471" fmla="*/ 165980 w 1738047"/>
                <a:gd name="connsiteY471" fmla="*/ 1028355 h 2311974"/>
                <a:gd name="connsiteX472" fmla="*/ 163609 w 1738047"/>
                <a:gd name="connsiteY472" fmla="*/ 1021061 h 2311974"/>
                <a:gd name="connsiteX473" fmla="*/ 151754 w 1738047"/>
                <a:gd name="connsiteY473" fmla="*/ 1011337 h 2311974"/>
                <a:gd name="connsiteX474" fmla="*/ 156496 w 1738047"/>
                <a:gd name="connsiteY474" fmla="*/ 1004044 h 2311974"/>
                <a:gd name="connsiteX475" fmla="*/ 163609 w 1738047"/>
                <a:gd name="connsiteY475" fmla="*/ 1004044 h 2311974"/>
                <a:gd name="connsiteX476" fmla="*/ 165980 w 1738047"/>
                <a:gd name="connsiteY476" fmla="*/ 991888 h 2311974"/>
                <a:gd name="connsiteX477" fmla="*/ 184950 w 1738047"/>
                <a:gd name="connsiteY477" fmla="*/ 991888 h 2311974"/>
                <a:gd name="connsiteX478" fmla="*/ 187321 w 1738047"/>
                <a:gd name="connsiteY478" fmla="*/ 977302 h 2311974"/>
                <a:gd name="connsiteX479" fmla="*/ 194434 w 1738047"/>
                <a:gd name="connsiteY479" fmla="*/ 979733 h 2311974"/>
                <a:gd name="connsiteX480" fmla="*/ 203919 w 1738047"/>
                <a:gd name="connsiteY480" fmla="*/ 965146 h 2311974"/>
                <a:gd name="connsiteX481" fmla="*/ 225259 w 1738047"/>
                <a:gd name="connsiteY481" fmla="*/ 970008 h 2311974"/>
                <a:gd name="connsiteX482" fmla="*/ 225259 w 1738047"/>
                <a:gd name="connsiteY482" fmla="*/ 977302 h 2311974"/>
                <a:gd name="connsiteX483" fmla="*/ 246599 w 1738047"/>
                <a:gd name="connsiteY483" fmla="*/ 991888 h 2311974"/>
                <a:gd name="connsiteX484" fmla="*/ 246599 w 1738047"/>
                <a:gd name="connsiteY484" fmla="*/ 943266 h 2311974"/>
                <a:gd name="connsiteX485" fmla="*/ 258455 w 1738047"/>
                <a:gd name="connsiteY485" fmla="*/ 935973 h 2311974"/>
                <a:gd name="connsiteX486" fmla="*/ 265568 w 1738047"/>
                <a:gd name="connsiteY486" fmla="*/ 921386 h 2311974"/>
                <a:gd name="connsiteX487" fmla="*/ 282166 w 1738047"/>
                <a:gd name="connsiteY487" fmla="*/ 921386 h 2311974"/>
                <a:gd name="connsiteX488" fmla="*/ 286909 w 1738047"/>
                <a:gd name="connsiteY488" fmla="*/ 909231 h 2311974"/>
                <a:gd name="connsiteX489" fmla="*/ 315362 w 1738047"/>
                <a:gd name="connsiteY489" fmla="*/ 909231 h 2311974"/>
                <a:gd name="connsiteX490" fmla="*/ 315362 w 1738047"/>
                <a:gd name="connsiteY490" fmla="*/ 899507 h 2311974"/>
                <a:gd name="connsiteX491" fmla="*/ 303507 w 1738047"/>
                <a:gd name="connsiteY491" fmla="*/ 894644 h 2311974"/>
                <a:gd name="connsiteX492" fmla="*/ 312991 w 1738047"/>
                <a:gd name="connsiteY492" fmla="*/ 882489 h 2311974"/>
                <a:gd name="connsiteX493" fmla="*/ 296393 w 1738047"/>
                <a:gd name="connsiteY493" fmla="*/ 872764 h 2311974"/>
                <a:gd name="connsiteX494" fmla="*/ 303507 w 1738047"/>
                <a:gd name="connsiteY494" fmla="*/ 865471 h 2311974"/>
                <a:gd name="connsiteX495" fmla="*/ 308249 w 1738047"/>
                <a:gd name="connsiteY495" fmla="*/ 867902 h 2311974"/>
                <a:gd name="connsiteX496" fmla="*/ 312991 w 1738047"/>
                <a:gd name="connsiteY496" fmla="*/ 860609 h 2311974"/>
                <a:gd name="connsiteX497" fmla="*/ 308249 w 1738047"/>
                <a:gd name="connsiteY497" fmla="*/ 860609 h 2311974"/>
                <a:gd name="connsiteX498" fmla="*/ 320105 w 1738047"/>
                <a:gd name="connsiteY498" fmla="*/ 853316 h 2311974"/>
                <a:gd name="connsiteX499" fmla="*/ 322476 w 1738047"/>
                <a:gd name="connsiteY499" fmla="*/ 846022 h 2311974"/>
                <a:gd name="connsiteX500" fmla="*/ 329589 w 1738047"/>
                <a:gd name="connsiteY500" fmla="*/ 858178 h 2311974"/>
                <a:gd name="connsiteX501" fmla="*/ 336703 w 1738047"/>
                <a:gd name="connsiteY501" fmla="*/ 853316 h 2311974"/>
                <a:gd name="connsiteX502" fmla="*/ 336703 w 1738047"/>
                <a:gd name="connsiteY502" fmla="*/ 831436 h 2311974"/>
                <a:gd name="connsiteX503" fmla="*/ 343816 w 1738047"/>
                <a:gd name="connsiteY503" fmla="*/ 831436 h 2311974"/>
                <a:gd name="connsiteX504" fmla="*/ 343816 w 1738047"/>
                <a:gd name="connsiteY504" fmla="*/ 811987 h 2311974"/>
                <a:gd name="connsiteX505" fmla="*/ 350929 w 1738047"/>
                <a:gd name="connsiteY505" fmla="*/ 809556 h 2311974"/>
                <a:gd name="connsiteX506" fmla="*/ 358043 w 1738047"/>
                <a:gd name="connsiteY506" fmla="*/ 802263 h 2311974"/>
                <a:gd name="connsiteX507" fmla="*/ 374641 w 1738047"/>
                <a:gd name="connsiteY507" fmla="*/ 804694 h 2311974"/>
                <a:gd name="connsiteX508" fmla="*/ 374641 w 1738047"/>
                <a:gd name="connsiteY508" fmla="*/ 809556 h 2311974"/>
                <a:gd name="connsiteX509" fmla="*/ 381754 w 1738047"/>
                <a:gd name="connsiteY509" fmla="*/ 804694 h 2311974"/>
                <a:gd name="connsiteX510" fmla="*/ 388868 w 1738047"/>
                <a:gd name="connsiteY510" fmla="*/ 804694 h 2311974"/>
                <a:gd name="connsiteX511" fmla="*/ 388868 w 1738047"/>
                <a:gd name="connsiteY511" fmla="*/ 802263 h 2311974"/>
                <a:gd name="connsiteX512" fmla="*/ 403095 w 1738047"/>
                <a:gd name="connsiteY512" fmla="*/ 797400 h 2311974"/>
                <a:gd name="connsiteX513" fmla="*/ 398352 w 1738047"/>
                <a:gd name="connsiteY513" fmla="*/ 777952 h 2311974"/>
                <a:gd name="connsiteX514" fmla="*/ 391239 w 1738047"/>
                <a:gd name="connsiteY514" fmla="*/ 770658 h 2311974"/>
                <a:gd name="connsiteX515" fmla="*/ 395981 w 1738047"/>
                <a:gd name="connsiteY515" fmla="*/ 768227 h 2311974"/>
                <a:gd name="connsiteX516" fmla="*/ 422064 w 1738047"/>
                <a:gd name="connsiteY516" fmla="*/ 763365 h 2311974"/>
                <a:gd name="connsiteX517" fmla="*/ 464744 w 1738047"/>
                <a:gd name="connsiteY517" fmla="*/ 741485 h 2311974"/>
                <a:gd name="connsiteX518" fmla="*/ 452889 w 1738047"/>
                <a:gd name="connsiteY518" fmla="*/ 726899 h 2311974"/>
                <a:gd name="connsiteX519" fmla="*/ 398352 w 1738047"/>
                <a:gd name="connsiteY519" fmla="*/ 705019 h 2311974"/>
                <a:gd name="connsiteX520" fmla="*/ 422064 w 1738047"/>
                <a:gd name="connsiteY520" fmla="*/ 680708 h 2311974"/>
                <a:gd name="connsiteX521" fmla="*/ 429177 w 1738047"/>
                <a:gd name="connsiteY521" fmla="*/ 673414 h 2311974"/>
                <a:gd name="connsiteX522" fmla="*/ 457631 w 1738047"/>
                <a:gd name="connsiteY522" fmla="*/ 670983 h 2311974"/>
                <a:gd name="connsiteX523" fmla="*/ 545363 w 1738047"/>
                <a:gd name="connsiteY523" fmla="*/ 692863 h 2311974"/>
                <a:gd name="connsiteX524" fmla="*/ 559590 w 1738047"/>
                <a:gd name="connsiteY524" fmla="*/ 688001 h 2311974"/>
                <a:gd name="connsiteX525" fmla="*/ 559590 w 1738047"/>
                <a:gd name="connsiteY525" fmla="*/ 695294 h 2311974"/>
                <a:gd name="connsiteX526" fmla="*/ 569074 w 1738047"/>
                <a:gd name="connsiteY526" fmla="*/ 695294 h 2311974"/>
                <a:gd name="connsiteX527" fmla="*/ 573817 w 1738047"/>
                <a:gd name="connsiteY527" fmla="*/ 678277 h 2311974"/>
                <a:gd name="connsiteX528" fmla="*/ 580930 w 1738047"/>
                <a:gd name="connsiteY528" fmla="*/ 666121 h 2311974"/>
                <a:gd name="connsiteX529" fmla="*/ 592786 w 1738047"/>
                <a:gd name="connsiteY529" fmla="*/ 688001 h 2311974"/>
                <a:gd name="connsiteX530" fmla="*/ 599899 w 1738047"/>
                <a:gd name="connsiteY530" fmla="*/ 685570 h 2311974"/>
                <a:gd name="connsiteX531" fmla="*/ 614126 w 1738047"/>
                <a:gd name="connsiteY531" fmla="*/ 700156 h 2311974"/>
                <a:gd name="connsiteX532" fmla="*/ 614126 w 1738047"/>
                <a:gd name="connsiteY532" fmla="*/ 700156 h 2311974"/>
                <a:gd name="connsiteX533" fmla="*/ 599899 w 1738047"/>
                <a:gd name="connsiteY533" fmla="*/ 685570 h 2311974"/>
                <a:gd name="connsiteX534" fmla="*/ 592786 w 1738047"/>
                <a:gd name="connsiteY534" fmla="*/ 688001 h 2311974"/>
                <a:gd name="connsiteX535" fmla="*/ 580930 w 1738047"/>
                <a:gd name="connsiteY535" fmla="*/ 666121 h 2311974"/>
                <a:gd name="connsiteX536" fmla="*/ 580930 w 1738047"/>
                <a:gd name="connsiteY536" fmla="*/ 658827 h 2311974"/>
                <a:gd name="connsiteX537" fmla="*/ 602270 w 1738047"/>
                <a:gd name="connsiteY537" fmla="*/ 646672 h 2311974"/>
                <a:gd name="connsiteX538" fmla="*/ 595157 w 1738047"/>
                <a:gd name="connsiteY538" fmla="*/ 639379 h 2311974"/>
                <a:gd name="connsiteX539" fmla="*/ 625982 w 1738047"/>
                <a:gd name="connsiteY539" fmla="*/ 629654 h 2311974"/>
                <a:gd name="connsiteX540" fmla="*/ 621240 w 1738047"/>
                <a:gd name="connsiteY540" fmla="*/ 615068 h 2311974"/>
                <a:gd name="connsiteX541" fmla="*/ 588044 w 1738047"/>
                <a:gd name="connsiteY541" fmla="*/ 610205 h 2311974"/>
                <a:gd name="connsiteX542" fmla="*/ 585672 w 1738047"/>
                <a:gd name="connsiteY542" fmla="*/ 595619 h 2311974"/>
                <a:gd name="connsiteX543" fmla="*/ 595157 w 1738047"/>
                <a:gd name="connsiteY543" fmla="*/ 534841 h 2311974"/>
                <a:gd name="connsiteX544" fmla="*/ 585672 w 1738047"/>
                <a:gd name="connsiteY544" fmla="*/ 525117 h 2311974"/>
                <a:gd name="connsiteX545" fmla="*/ 585672 w 1738047"/>
                <a:gd name="connsiteY545" fmla="*/ 503237 h 2311974"/>
                <a:gd name="connsiteX546" fmla="*/ 569074 w 1738047"/>
                <a:gd name="connsiteY546" fmla="*/ 503237 h 2311974"/>
                <a:gd name="connsiteX547" fmla="*/ 573817 w 1738047"/>
                <a:gd name="connsiteY547" fmla="*/ 471633 h 2311974"/>
                <a:gd name="connsiteX548" fmla="*/ 566703 w 1738047"/>
                <a:gd name="connsiteY548" fmla="*/ 464340 h 2311974"/>
                <a:gd name="connsiteX549" fmla="*/ 569074 w 1738047"/>
                <a:gd name="connsiteY549" fmla="*/ 444891 h 2311974"/>
                <a:gd name="connsiteX550" fmla="*/ 588044 w 1738047"/>
                <a:gd name="connsiteY550" fmla="*/ 444891 h 2311974"/>
                <a:gd name="connsiteX551" fmla="*/ 607013 w 1738047"/>
                <a:gd name="connsiteY551" fmla="*/ 430304 h 2311974"/>
                <a:gd name="connsiteX552" fmla="*/ 609384 w 1738047"/>
                <a:gd name="connsiteY552" fmla="*/ 427873 h 2311974"/>
                <a:gd name="connsiteX553" fmla="*/ 588044 w 1738047"/>
                <a:gd name="connsiteY553" fmla="*/ 423011 h 2311974"/>
                <a:gd name="connsiteX554" fmla="*/ 595157 w 1738047"/>
                <a:gd name="connsiteY554" fmla="*/ 405993 h 2311974"/>
                <a:gd name="connsiteX555" fmla="*/ 621240 w 1738047"/>
                <a:gd name="connsiteY555" fmla="*/ 408424 h 2311974"/>
                <a:gd name="connsiteX556" fmla="*/ 616497 w 1738047"/>
                <a:gd name="connsiteY556" fmla="*/ 388975 h 2311974"/>
                <a:gd name="connsiteX557" fmla="*/ 616497 w 1738047"/>
                <a:gd name="connsiteY557" fmla="*/ 374389 h 2311974"/>
                <a:gd name="connsiteX558" fmla="*/ 633095 w 1738047"/>
                <a:gd name="connsiteY558" fmla="*/ 374389 h 2311974"/>
                <a:gd name="connsiteX559" fmla="*/ 635466 w 1738047"/>
                <a:gd name="connsiteY559" fmla="*/ 367096 h 2311974"/>
                <a:gd name="connsiteX560" fmla="*/ 642580 w 1738047"/>
                <a:gd name="connsiteY560" fmla="*/ 364665 h 2311974"/>
                <a:gd name="connsiteX561" fmla="*/ 640209 w 1738047"/>
                <a:gd name="connsiteY561" fmla="*/ 347647 h 2311974"/>
                <a:gd name="connsiteX562" fmla="*/ 668662 w 1738047"/>
                <a:gd name="connsiteY562" fmla="*/ 337922 h 2311974"/>
                <a:gd name="connsiteX563" fmla="*/ 656807 w 1738047"/>
                <a:gd name="connsiteY563" fmla="*/ 333060 h 2311974"/>
                <a:gd name="connsiteX564" fmla="*/ 654435 w 1738047"/>
                <a:gd name="connsiteY564" fmla="*/ 311180 h 2311974"/>
                <a:gd name="connsiteX565" fmla="*/ 647322 w 1738047"/>
                <a:gd name="connsiteY565" fmla="*/ 308749 h 2311974"/>
                <a:gd name="connsiteX566" fmla="*/ 654435 w 1738047"/>
                <a:gd name="connsiteY566" fmla="*/ 299025 h 2311974"/>
                <a:gd name="connsiteX567" fmla="*/ 654435 w 1738047"/>
                <a:gd name="connsiteY567" fmla="*/ 296594 h 2311974"/>
                <a:gd name="connsiteX568" fmla="*/ 642580 w 1738047"/>
                <a:gd name="connsiteY568" fmla="*/ 291732 h 2311974"/>
                <a:gd name="connsiteX569" fmla="*/ 633095 w 1738047"/>
                <a:gd name="connsiteY569" fmla="*/ 299025 h 2311974"/>
                <a:gd name="connsiteX570" fmla="*/ 621240 w 1738047"/>
                <a:gd name="connsiteY570" fmla="*/ 282007 h 2311974"/>
                <a:gd name="connsiteX571" fmla="*/ 635466 w 1738047"/>
                <a:gd name="connsiteY571" fmla="*/ 255265 h 2311974"/>
                <a:gd name="connsiteX572" fmla="*/ 642580 w 1738047"/>
                <a:gd name="connsiteY572" fmla="*/ 267421 h 2311974"/>
                <a:gd name="connsiteX573" fmla="*/ 661549 w 1738047"/>
                <a:gd name="connsiteY573" fmla="*/ 240679 h 2311974"/>
                <a:gd name="connsiteX574" fmla="*/ 671033 w 1738047"/>
                <a:gd name="connsiteY574" fmla="*/ 240679 h 2311974"/>
                <a:gd name="connsiteX575" fmla="*/ 671033 w 1738047"/>
                <a:gd name="connsiteY575" fmla="*/ 233385 h 2311974"/>
                <a:gd name="connsiteX576" fmla="*/ 649693 w 1738047"/>
                <a:gd name="connsiteY576" fmla="*/ 218799 h 2311974"/>
                <a:gd name="connsiteX577" fmla="*/ 656807 w 1738047"/>
                <a:gd name="connsiteY577" fmla="*/ 199350 h 2311974"/>
                <a:gd name="connsiteX578" fmla="*/ 682889 w 1738047"/>
                <a:gd name="connsiteY578" fmla="*/ 199350 h 2311974"/>
                <a:gd name="connsiteX579" fmla="*/ 690003 w 1738047"/>
                <a:gd name="connsiteY579" fmla="*/ 192057 h 2311974"/>
                <a:gd name="connsiteX580" fmla="*/ 661549 w 1738047"/>
                <a:gd name="connsiteY580" fmla="*/ 150728 h 2311974"/>
                <a:gd name="connsiteX581" fmla="*/ 671033 w 1738047"/>
                <a:gd name="connsiteY581" fmla="*/ 131279 h 2311974"/>
                <a:gd name="connsiteX582" fmla="*/ 704229 w 1738047"/>
                <a:gd name="connsiteY582" fmla="*/ 116693 h 2311974"/>
                <a:gd name="connsiteX583" fmla="*/ 708972 w 1738047"/>
                <a:gd name="connsiteY583" fmla="*/ 131279 h 2311974"/>
                <a:gd name="connsiteX584" fmla="*/ 730312 w 1738047"/>
                <a:gd name="connsiteY584" fmla="*/ 116693 h 2311974"/>
                <a:gd name="connsiteX585" fmla="*/ 725570 w 1738047"/>
                <a:gd name="connsiteY585" fmla="*/ 109399 h 2311974"/>
                <a:gd name="connsiteX586" fmla="*/ 742168 w 1738047"/>
                <a:gd name="connsiteY586" fmla="*/ 102106 h 2311974"/>
                <a:gd name="connsiteX587" fmla="*/ 742168 w 1738047"/>
                <a:gd name="connsiteY587" fmla="*/ 94813 h 2311974"/>
                <a:gd name="connsiteX588" fmla="*/ 751652 w 1738047"/>
                <a:gd name="connsiteY588" fmla="*/ 87519 h 2311974"/>
                <a:gd name="connsiteX589" fmla="*/ 737425 w 1738047"/>
                <a:gd name="connsiteY589" fmla="*/ 53484 h 2311974"/>
                <a:gd name="connsiteX590" fmla="*/ 735054 w 1738047"/>
                <a:gd name="connsiteY590" fmla="*/ 7293 h 2311974"/>
                <a:gd name="connsiteX591" fmla="*/ 777735 w 1738047"/>
                <a:gd name="connsiteY591" fmla="*/ 17018 h 2311974"/>
                <a:gd name="connsiteX592" fmla="*/ 799075 w 1738047"/>
                <a:gd name="connsiteY59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491776 w 1738047"/>
                <a:gd name="connsiteY414" fmla="*/ 2063714 h 2311974"/>
                <a:gd name="connsiteX415" fmla="*/ 475340 w 1738047"/>
                <a:gd name="connsiteY415" fmla="*/ 1891212 h 2311974"/>
                <a:gd name="connsiteX416" fmla="*/ 442144 w 1738047"/>
                <a:gd name="connsiteY416" fmla="*/ 1745236 h 2311974"/>
                <a:gd name="connsiteX417" fmla="*/ 462611 w 1738047"/>
                <a:gd name="connsiteY417" fmla="*/ 1636019 h 2311974"/>
                <a:gd name="connsiteX418" fmla="*/ 443216 w 1738047"/>
                <a:gd name="connsiteY418" fmla="*/ 1566641 h 2311974"/>
                <a:gd name="connsiteX419" fmla="*/ 101960 w 1738047"/>
                <a:gd name="connsiteY419" fmla="*/ 1553472 h 2311974"/>
                <a:gd name="connsiteX420" fmla="*/ 90104 w 1738047"/>
                <a:gd name="connsiteY420" fmla="*/ 1473246 h 2311974"/>
                <a:gd name="connsiteX421" fmla="*/ 97217 w 1738047"/>
                <a:gd name="connsiteY421" fmla="*/ 1478108 h 2311974"/>
                <a:gd name="connsiteX422" fmla="*/ 101960 w 1738047"/>
                <a:gd name="connsiteY422" fmla="*/ 1465952 h 2311974"/>
                <a:gd name="connsiteX423" fmla="*/ 109073 w 1738047"/>
                <a:gd name="connsiteY423" fmla="*/ 1470814 h 2311974"/>
                <a:gd name="connsiteX424" fmla="*/ 109073 w 1738047"/>
                <a:gd name="connsiteY424" fmla="*/ 1465952 h 2311974"/>
                <a:gd name="connsiteX425" fmla="*/ 123300 w 1738047"/>
                <a:gd name="connsiteY425" fmla="*/ 1465952 h 2311974"/>
                <a:gd name="connsiteX426" fmla="*/ 109073 w 1738047"/>
                <a:gd name="connsiteY426" fmla="*/ 1376002 h 2311974"/>
                <a:gd name="connsiteX427" fmla="*/ 90104 w 1738047"/>
                <a:gd name="connsiteY427" fmla="*/ 1380864 h 2311974"/>
                <a:gd name="connsiteX428" fmla="*/ 90104 w 1738047"/>
                <a:gd name="connsiteY428" fmla="*/ 1373571 h 2311974"/>
                <a:gd name="connsiteX429" fmla="*/ 64021 w 1738047"/>
                <a:gd name="connsiteY429" fmla="*/ 1373571 h 2311974"/>
                <a:gd name="connsiteX430" fmla="*/ 61650 w 1738047"/>
                <a:gd name="connsiteY430" fmla="*/ 1346829 h 2311974"/>
                <a:gd name="connsiteX431" fmla="*/ 61650 w 1738047"/>
                <a:gd name="connsiteY431" fmla="*/ 1334673 h 2311974"/>
                <a:gd name="connsiteX432" fmla="*/ 68764 w 1738047"/>
                <a:gd name="connsiteY432" fmla="*/ 1327380 h 2311974"/>
                <a:gd name="connsiteX433" fmla="*/ 64021 w 1738047"/>
                <a:gd name="connsiteY433" fmla="*/ 1305500 h 2311974"/>
                <a:gd name="connsiteX434" fmla="*/ 71135 w 1738047"/>
                <a:gd name="connsiteY434" fmla="*/ 1303069 h 2311974"/>
                <a:gd name="connsiteX435" fmla="*/ 68764 w 1738047"/>
                <a:gd name="connsiteY435" fmla="*/ 1298207 h 2311974"/>
                <a:gd name="connsiteX436" fmla="*/ 71135 w 1738047"/>
                <a:gd name="connsiteY436" fmla="*/ 1295775 h 2311974"/>
                <a:gd name="connsiteX437" fmla="*/ 78248 w 1738047"/>
                <a:gd name="connsiteY437" fmla="*/ 1295775 h 2311974"/>
                <a:gd name="connsiteX438" fmla="*/ 78248 w 1738047"/>
                <a:gd name="connsiteY438" fmla="*/ 1276327 h 2311974"/>
                <a:gd name="connsiteX439" fmla="*/ 71135 w 1738047"/>
                <a:gd name="connsiteY439" fmla="*/ 1276327 h 2311974"/>
                <a:gd name="connsiteX440" fmla="*/ 71135 w 1738047"/>
                <a:gd name="connsiteY440" fmla="*/ 1247154 h 2311974"/>
                <a:gd name="connsiteX441" fmla="*/ 82990 w 1738047"/>
                <a:gd name="connsiteY441" fmla="*/ 1242291 h 2311974"/>
                <a:gd name="connsiteX442" fmla="*/ 78248 w 1738047"/>
                <a:gd name="connsiteY442" fmla="*/ 1220411 h 2311974"/>
                <a:gd name="connsiteX443" fmla="*/ 109073 w 1738047"/>
                <a:gd name="connsiteY443" fmla="*/ 1215549 h 2311974"/>
                <a:gd name="connsiteX444" fmla="*/ 104331 w 1738047"/>
                <a:gd name="connsiteY444" fmla="*/ 1198532 h 2311974"/>
                <a:gd name="connsiteX445" fmla="*/ 90104 w 1738047"/>
                <a:gd name="connsiteY445" fmla="*/ 1193669 h 2311974"/>
                <a:gd name="connsiteX446" fmla="*/ 82990 w 1738047"/>
                <a:gd name="connsiteY446" fmla="*/ 1179083 h 2311974"/>
                <a:gd name="connsiteX447" fmla="*/ 61650 w 1738047"/>
                <a:gd name="connsiteY447" fmla="*/ 1179083 h 2311974"/>
                <a:gd name="connsiteX448" fmla="*/ 56908 w 1738047"/>
                <a:gd name="connsiteY448" fmla="*/ 1157203 h 2311974"/>
                <a:gd name="connsiteX449" fmla="*/ 47423 w 1738047"/>
                <a:gd name="connsiteY449" fmla="*/ 1157203 h 2311974"/>
                <a:gd name="connsiteX450" fmla="*/ 28454 w 1738047"/>
                <a:gd name="connsiteY450" fmla="*/ 1157203 h 2311974"/>
                <a:gd name="connsiteX451" fmla="*/ 23712 w 1738047"/>
                <a:gd name="connsiteY451" fmla="*/ 1132892 h 2311974"/>
                <a:gd name="connsiteX452" fmla="*/ 16598 w 1738047"/>
                <a:gd name="connsiteY452" fmla="*/ 1115874 h 2311974"/>
                <a:gd name="connsiteX453" fmla="*/ 14227 w 1738047"/>
                <a:gd name="connsiteY453" fmla="*/ 1084270 h 2311974"/>
                <a:gd name="connsiteX454" fmla="*/ 21341 w 1738047"/>
                <a:gd name="connsiteY454" fmla="*/ 1084270 h 2311974"/>
                <a:gd name="connsiteX455" fmla="*/ 23712 w 1738047"/>
                <a:gd name="connsiteY455" fmla="*/ 1074546 h 2311974"/>
                <a:gd name="connsiteX456" fmla="*/ 14227 w 1738047"/>
                <a:gd name="connsiteY456" fmla="*/ 1047803 h 2311974"/>
                <a:gd name="connsiteX457" fmla="*/ 9485 w 1738047"/>
                <a:gd name="connsiteY457" fmla="*/ 1025924 h 2311974"/>
                <a:gd name="connsiteX458" fmla="*/ 2372 w 1738047"/>
                <a:gd name="connsiteY458" fmla="*/ 1025924 h 2311974"/>
                <a:gd name="connsiteX459" fmla="*/ 0 w 1738047"/>
                <a:gd name="connsiteY459" fmla="*/ 1021061 h 2311974"/>
                <a:gd name="connsiteX460" fmla="*/ 14227 w 1738047"/>
                <a:gd name="connsiteY460" fmla="*/ 999182 h 2311974"/>
                <a:gd name="connsiteX461" fmla="*/ 28454 w 1738047"/>
                <a:gd name="connsiteY461" fmla="*/ 1004044 h 2311974"/>
                <a:gd name="connsiteX462" fmla="*/ 30825 w 1738047"/>
                <a:gd name="connsiteY462" fmla="*/ 1011337 h 2311974"/>
                <a:gd name="connsiteX463" fmla="*/ 42681 w 1738047"/>
                <a:gd name="connsiteY463" fmla="*/ 1018630 h 2311974"/>
                <a:gd name="connsiteX464" fmla="*/ 61650 w 1738047"/>
                <a:gd name="connsiteY464" fmla="*/ 1018630 h 2311974"/>
                <a:gd name="connsiteX465" fmla="*/ 64021 w 1738047"/>
                <a:gd name="connsiteY465" fmla="*/ 1025924 h 2311974"/>
                <a:gd name="connsiteX466" fmla="*/ 75877 w 1738047"/>
                <a:gd name="connsiteY466" fmla="*/ 1021061 h 2311974"/>
                <a:gd name="connsiteX467" fmla="*/ 82990 w 1738047"/>
                <a:gd name="connsiteY467" fmla="*/ 1004044 h 2311974"/>
                <a:gd name="connsiteX468" fmla="*/ 137527 w 1738047"/>
                <a:gd name="connsiteY468" fmla="*/ 1006475 h 2311974"/>
                <a:gd name="connsiteX469" fmla="*/ 170723 w 1738047"/>
                <a:gd name="connsiteY469" fmla="*/ 1040510 h 2311974"/>
                <a:gd name="connsiteX470" fmla="*/ 173094 w 1738047"/>
                <a:gd name="connsiteY470" fmla="*/ 1028355 h 2311974"/>
                <a:gd name="connsiteX471" fmla="*/ 165980 w 1738047"/>
                <a:gd name="connsiteY471" fmla="*/ 1028355 h 2311974"/>
                <a:gd name="connsiteX472" fmla="*/ 163609 w 1738047"/>
                <a:gd name="connsiteY472" fmla="*/ 1021061 h 2311974"/>
                <a:gd name="connsiteX473" fmla="*/ 151754 w 1738047"/>
                <a:gd name="connsiteY473" fmla="*/ 1011337 h 2311974"/>
                <a:gd name="connsiteX474" fmla="*/ 156496 w 1738047"/>
                <a:gd name="connsiteY474" fmla="*/ 1004044 h 2311974"/>
                <a:gd name="connsiteX475" fmla="*/ 163609 w 1738047"/>
                <a:gd name="connsiteY475" fmla="*/ 1004044 h 2311974"/>
                <a:gd name="connsiteX476" fmla="*/ 165980 w 1738047"/>
                <a:gd name="connsiteY476" fmla="*/ 991888 h 2311974"/>
                <a:gd name="connsiteX477" fmla="*/ 184950 w 1738047"/>
                <a:gd name="connsiteY477" fmla="*/ 991888 h 2311974"/>
                <a:gd name="connsiteX478" fmla="*/ 187321 w 1738047"/>
                <a:gd name="connsiteY478" fmla="*/ 977302 h 2311974"/>
                <a:gd name="connsiteX479" fmla="*/ 194434 w 1738047"/>
                <a:gd name="connsiteY479" fmla="*/ 979733 h 2311974"/>
                <a:gd name="connsiteX480" fmla="*/ 203919 w 1738047"/>
                <a:gd name="connsiteY480" fmla="*/ 965146 h 2311974"/>
                <a:gd name="connsiteX481" fmla="*/ 225259 w 1738047"/>
                <a:gd name="connsiteY481" fmla="*/ 970008 h 2311974"/>
                <a:gd name="connsiteX482" fmla="*/ 225259 w 1738047"/>
                <a:gd name="connsiteY482" fmla="*/ 977302 h 2311974"/>
                <a:gd name="connsiteX483" fmla="*/ 246599 w 1738047"/>
                <a:gd name="connsiteY483" fmla="*/ 991888 h 2311974"/>
                <a:gd name="connsiteX484" fmla="*/ 246599 w 1738047"/>
                <a:gd name="connsiteY484" fmla="*/ 943266 h 2311974"/>
                <a:gd name="connsiteX485" fmla="*/ 258455 w 1738047"/>
                <a:gd name="connsiteY485" fmla="*/ 935973 h 2311974"/>
                <a:gd name="connsiteX486" fmla="*/ 265568 w 1738047"/>
                <a:gd name="connsiteY486" fmla="*/ 921386 h 2311974"/>
                <a:gd name="connsiteX487" fmla="*/ 282166 w 1738047"/>
                <a:gd name="connsiteY487" fmla="*/ 921386 h 2311974"/>
                <a:gd name="connsiteX488" fmla="*/ 286909 w 1738047"/>
                <a:gd name="connsiteY488" fmla="*/ 909231 h 2311974"/>
                <a:gd name="connsiteX489" fmla="*/ 315362 w 1738047"/>
                <a:gd name="connsiteY489" fmla="*/ 909231 h 2311974"/>
                <a:gd name="connsiteX490" fmla="*/ 315362 w 1738047"/>
                <a:gd name="connsiteY490" fmla="*/ 899507 h 2311974"/>
                <a:gd name="connsiteX491" fmla="*/ 303507 w 1738047"/>
                <a:gd name="connsiteY491" fmla="*/ 894644 h 2311974"/>
                <a:gd name="connsiteX492" fmla="*/ 312991 w 1738047"/>
                <a:gd name="connsiteY492" fmla="*/ 882489 h 2311974"/>
                <a:gd name="connsiteX493" fmla="*/ 296393 w 1738047"/>
                <a:gd name="connsiteY493" fmla="*/ 872764 h 2311974"/>
                <a:gd name="connsiteX494" fmla="*/ 303507 w 1738047"/>
                <a:gd name="connsiteY494" fmla="*/ 865471 h 2311974"/>
                <a:gd name="connsiteX495" fmla="*/ 308249 w 1738047"/>
                <a:gd name="connsiteY495" fmla="*/ 867902 h 2311974"/>
                <a:gd name="connsiteX496" fmla="*/ 312991 w 1738047"/>
                <a:gd name="connsiteY496" fmla="*/ 860609 h 2311974"/>
                <a:gd name="connsiteX497" fmla="*/ 308249 w 1738047"/>
                <a:gd name="connsiteY497" fmla="*/ 860609 h 2311974"/>
                <a:gd name="connsiteX498" fmla="*/ 320105 w 1738047"/>
                <a:gd name="connsiteY498" fmla="*/ 853316 h 2311974"/>
                <a:gd name="connsiteX499" fmla="*/ 322476 w 1738047"/>
                <a:gd name="connsiteY499" fmla="*/ 846022 h 2311974"/>
                <a:gd name="connsiteX500" fmla="*/ 329589 w 1738047"/>
                <a:gd name="connsiteY500" fmla="*/ 858178 h 2311974"/>
                <a:gd name="connsiteX501" fmla="*/ 336703 w 1738047"/>
                <a:gd name="connsiteY501" fmla="*/ 853316 h 2311974"/>
                <a:gd name="connsiteX502" fmla="*/ 336703 w 1738047"/>
                <a:gd name="connsiteY502" fmla="*/ 831436 h 2311974"/>
                <a:gd name="connsiteX503" fmla="*/ 343816 w 1738047"/>
                <a:gd name="connsiteY503" fmla="*/ 831436 h 2311974"/>
                <a:gd name="connsiteX504" fmla="*/ 343816 w 1738047"/>
                <a:gd name="connsiteY504" fmla="*/ 811987 h 2311974"/>
                <a:gd name="connsiteX505" fmla="*/ 350929 w 1738047"/>
                <a:gd name="connsiteY505" fmla="*/ 809556 h 2311974"/>
                <a:gd name="connsiteX506" fmla="*/ 358043 w 1738047"/>
                <a:gd name="connsiteY506" fmla="*/ 802263 h 2311974"/>
                <a:gd name="connsiteX507" fmla="*/ 374641 w 1738047"/>
                <a:gd name="connsiteY507" fmla="*/ 804694 h 2311974"/>
                <a:gd name="connsiteX508" fmla="*/ 374641 w 1738047"/>
                <a:gd name="connsiteY508" fmla="*/ 809556 h 2311974"/>
                <a:gd name="connsiteX509" fmla="*/ 381754 w 1738047"/>
                <a:gd name="connsiteY509" fmla="*/ 804694 h 2311974"/>
                <a:gd name="connsiteX510" fmla="*/ 388868 w 1738047"/>
                <a:gd name="connsiteY510" fmla="*/ 804694 h 2311974"/>
                <a:gd name="connsiteX511" fmla="*/ 388868 w 1738047"/>
                <a:gd name="connsiteY511" fmla="*/ 802263 h 2311974"/>
                <a:gd name="connsiteX512" fmla="*/ 403095 w 1738047"/>
                <a:gd name="connsiteY512" fmla="*/ 797400 h 2311974"/>
                <a:gd name="connsiteX513" fmla="*/ 398352 w 1738047"/>
                <a:gd name="connsiteY513" fmla="*/ 777952 h 2311974"/>
                <a:gd name="connsiteX514" fmla="*/ 391239 w 1738047"/>
                <a:gd name="connsiteY514" fmla="*/ 770658 h 2311974"/>
                <a:gd name="connsiteX515" fmla="*/ 395981 w 1738047"/>
                <a:gd name="connsiteY515" fmla="*/ 768227 h 2311974"/>
                <a:gd name="connsiteX516" fmla="*/ 422064 w 1738047"/>
                <a:gd name="connsiteY516" fmla="*/ 763365 h 2311974"/>
                <a:gd name="connsiteX517" fmla="*/ 464744 w 1738047"/>
                <a:gd name="connsiteY517" fmla="*/ 741485 h 2311974"/>
                <a:gd name="connsiteX518" fmla="*/ 452889 w 1738047"/>
                <a:gd name="connsiteY518" fmla="*/ 726899 h 2311974"/>
                <a:gd name="connsiteX519" fmla="*/ 398352 w 1738047"/>
                <a:gd name="connsiteY519" fmla="*/ 705019 h 2311974"/>
                <a:gd name="connsiteX520" fmla="*/ 422064 w 1738047"/>
                <a:gd name="connsiteY520" fmla="*/ 680708 h 2311974"/>
                <a:gd name="connsiteX521" fmla="*/ 429177 w 1738047"/>
                <a:gd name="connsiteY521" fmla="*/ 673414 h 2311974"/>
                <a:gd name="connsiteX522" fmla="*/ 457631 w 1738047"/>
                <a:gd name="connsiteY522" fmla="*/ 670983 h 2311974"/>
                <a:gd name="connsiteX523" fmla="*/ 545363 w 1738047"/>
                <a:gd name="connsiteY523" fmla="*/ 692863 h 2311974"/>
                <a:gd name="connsiteX524" fmla="*/ 559590 w 1738047"/>
                <a:gd name="connsiteY524" fmla="*/ 688001 h 2311974"/>
                <a:gd name="connsiteX525" fmla="*/ 559590 w 1738047"/>
                <a:gd name="connsiteY525" fmla="*/ 695294 h 2311974"/>
                <a:gd name="connsiteX526" fmla="*/ 569074 w 1738047"/>
                <a:gd name="connsiteY526" fmla="*/ 695294 h 2311974"/>
                <a:gd name="connsiteX527" fmla="*/ 573817 w 1738047"/>
                <a:gd name="connsiteY527" fmla="*/ 678277 h 2311974"/>
                <a:gd name="connsiteX528" fmla="*/ 580930 w 1738047"/>
                <a:gd name="connsiteY528" fmla="*/ 666121 h 2311974"/>
                <a:gd name="connsiteX529" fmla="*/ 592786 w 1738047"/>
                <a:gd name="connsiteY529" fmla="*/ 688001 h 2311974"/>
                <a:gd name="connsiteX530" fmla="*/ 599899 w 1738047"/>
                <a:gd name="connsiteY530" fmla="*/ 685570 h 2311974"/>
                <a:gd name="connsiteX531" fmla="*/ 614126 w 1738047"/>
                <a:gd name="connsiteY531" fmla="*/ 700156 h 2311974"/>
                <a:gd name="connsiteX532" fmla="*/ 614126 w 1738047"/>
                <a:gd name="connsiteY532" fmla="*/ 700156 h 2311974"/>
                <a:gd name="connsiteX533" fmla="*/ 599899 w 1738047"/>
                <a:gd name="connsiteY533" fmla="*/ 685570 h 2311974"/>
                <a:gd name="connsiteX534" fmla="*/ 592786 w 1738047"/>
                <a:gd name="connsiteY534" fmla="*/ 688001 h 2311974"/>
                <a:gd name="connsiteX535" fmla="*/ 580930 w 1738047"/>
                <a:gd name="connsiteY535" fmla="*/ 666121 h 2311974"/>
                <a:gd name="connsiteX536" fmla="*/ 580930 w 1738047"/>
                <a:gd name="connsiteY536" fmla="*/ 658827 h 2311974"/>
                <a:gd name="connsiteX537" fmla="*/ 602270 w 1738047"/>
                <a:gd name="connsiteY537" fmla="*/ 646672 h 2311974"/>
                <a:gd name="connsiteX538" fmla="*/ 595157 w 1738047"/>
                <a:gd name="connsiteY538" fmla="*/ 639379 h 2311974"/>
                <a:gd name="connsiteX539" fmla="*/ 625982 w 1738047"/>
                <a:gd name="connsiteY539" fmla="*/ 629654 h 2311974"/>
                <a:gd name="connsiteX540" fmla="*/ 621240 w 1738047"/>
                <a:gd name="connsiteY540" fmla="*/ 615068 h 2311974"/>
                <a:gd name="connsiteX541" fmla="*/ 588044 w 1738047"/>
                <a:gd name="connsiteY541" fmla="*/ 610205 h 2311974"/>
                <a:gd name="connsiteX542" fmla="*/ 585672 w 1738047"/>
                <a:gd name="connsiteY542" fmla="*/ 595619 h 2311974"/>
                <a:gd name="connsiteX543" fmla="*/ 595157 w 1738047"/>
                <a:gd name="connsiteY543" fmla="*/ 534841 h 2311974"/>
                <a:gd name="connsiteX544" fmla="*/ 585672 w 1738047"/>
                <a:gd name="connsiteY544" fmla="*/ 525117 h 2311974"/>
                <a:gd name="connsiteX545" fmla="*/ 585672 w 1738047"/>
                <a:gd name="connsiteY545" fmla="*/ 503237 h 2311974"/>
                <a:gd name="connsiteX546" fmla="*/ 569074 w 1738047"/>
                <a:gd name="connsiteY546" fmla="*/ 503237 h 2311974"/>
                <a:gd name="connsiteX547" fmla="*/ 573817 w 1738047"/>
                <a:gd name="connsiteY547" fmla="*/ 471633 h 2311974"/>
                <a:gd name="connsiteX548" fmla="*/ 566703 w 1738047"/>
                <a:gd name="connsiteY548" fmla="*/ 464340 h 2311974"/>
                <a:gd name="connsiteX549" fmla="*/ 569074 w 1738047"/>
                <a:gd name="connsiteY549" fmla="*/ 444891 h 2311974"/>
                <a:gd name="connsiteX550" fmla="*/ 588044 w 1738047"/>
                <a:gd name="connsiteY550" fmla="*/ 444891 h 2311974"/>
                <a:gd name="connsiteX551" fmla="*/ 607013 w 1738047"/>
                <a:gd name="connsiteY551" fmla="*/ 430304 h 2311974"/>
                <a:gd name="connsiteX552" fmla="*/ 609384 w 1738047"/>
                <a:gd name="connsiteY552" fmla="*/ 427873 h 2311974"/>
                <a:gd name="connsiteX553" fmla="*/ 588044 w 1738047"/>
                <a:gd name="connsiteY553" fmla="*/ 423011 h 2311974"/>
                <a:gd name="connsiteX554" fmla="*/ 595157 w 1738047"/>
                <a:gd name="connsiteY554" fmla="*/ 405993 h 2311974"/>
                <a:gd name="connsiteX555" fmla="*/ 621240 w 1738047"/>
                <a:gd name="connsiteY555" fmla="*/ 408424 h 2311974"/>
                <a:gd name="connsiteX556" fmla="*/ 616497 w 1738047"/>
                <a:gd name="connsiteY556" fmla="*/ 388975 h 2311974"/>
                <a:gd name="connsiteX557" fmla="*/ 616497 w 1738047"/>
                <a:gd name="connsiteY557" fmla="*/ 374389 h 2311974"/>
                <a:gd name="connsiteX558" fmla="*/ 633095 w 1738047"/>
                <a:gd name="connsiteY558" fmla="*/ 374389 h 2311974"/>
                <a:gd name="connsiteX559" fmla="*/ 635466 w 1738047"/>
                <a:gd name="connsiteY559" fmla="*/ 367096 h 2311974"/>
                <a:gd name="connsiteX560" fmla="*/ 642580 w 1738047"/>
                <a:gd name="connsiteY560" fmla="*/ 364665 h 2311974"/>
                <a:gd name="connsiteX561" fmla="*/ 640209 w 1738047"/>
                <a:gd name="connsiteY561" fmla="*/ 347647 h 2311974"/>
                <a:gd name="connsiteX562" fmla="*/ 668662 w 1738047"/>
                <a:gd name="connsiteY562" fmla="*/ 337922 h 2311974"/>
                <a:gd name="connsiteX563" fmla="*/ 656807 w 1738047"/>
                <a:gd name="connsiteY563" fmla="*/ 333060 h 2311974"/>
                <a:gd name="connsiteX564" fmla="*/ 654435 w 1738047"/>
                <a:gd name="connsiteY564" fmla="*/ 311180 h 2311974"/>
                <a:gd name="connsiteX565" fmla="*/ 647322 w 1738047"/>
                <a:gd name="connsiteY565" fmla="*/ 308749 h 2311974"/>
                <a:gd name="connsiteX566" fmla="*/ 654435 w 1738047"/>
                <a:gd name="connsiteY566" fmla="*/ 299025 h 2311974"/>
                <a:gd name="connsiteX567" fmla="*/ 654435 w 1738047"/>
                <a:gd name="connsiteY567" fmla="*/ 296594 h 2311974"/>
                <a:gd name="connsiteX568" fmla="*/ 642580 w 1738047"/>
                <a:gd name="connsiteY568" fmla="*/ 291732 h 2311974"/>
                <a:gd name="connsiteX569" fmla="*/ 633095 w 1738047"/>
                <a:gd name="connsiteY569" fmla="*/ 299025 h 2311974"/>
                <a:gd name="connsiteX570" fmla="*/ 621240 w 1738047"/>
                <a:gd name="connsiteY570" fmla="*/ 282007 h 2311974"/>
                <a:gd name="connsiteX571" fmla="*/ 635466 w 1738047"/>
                <a:gd name="connsiteY571" fmla="*/ 255265 h 2311974"/>
                <a:gd name="connsiteX572" fmla="*/ 642580 w 1738047"/>
                <a:gd name="connsiteY572" fmla="*/ 267421 h 2311974"/>
                <a:gd name="connsiteX573" fmla="*/ 661549 w 1738047"/>
                <a:gd name="connsiteY573" fmla="*/ 240679 h 2311974"/>
                <a:gd name="connsiteX574" fmla="*/ 671033 w 1738047"/>
                <a:gd name="connsiteY574" fmla="*/ 240679 h 2311974"/>
                <a:gd name="connsiteX575" fmla="*/ 671033 w 1738047"/>
                <a:gd name="connsiteY575" fmla="*/ 233385 h 2311974"/>
                <a:gd name="connsiteX576" fmla="*/ 649693 w 1738047"/>
                <a:gd name="connsiteY576" fmla="*/ 218799 h 2311974"/>
                <a:gd name="connsiteX577" fmla="*/ 656807 w 1738047"/>
                <a:gd name="connsiteY577" fmla="*/ 199350 h 2311974"/>
                <a:gd name="connsiteX578" fmla="*/ 682889 w 1738047"/>
                <a:gd name="connsiteY578" fmla="*/ 199350 h 2311974"/>
                <a:gd name="connsiteX579" fmla="*/ 690003 w 1738047"/>
                <a:gd name="connsiteY579" fmla="*/ 192057 h 2311974"/>
                <a:gd name="connsiteX580" fmla="*/ 661549 w 1738047"/>
                <a:gd name="connsiteY580" fmla="*/ 150728 h 2311974"/>
                <a:gd name="connsiteX581" fmla="*/ 671033 w 1738047"/>
                <a:gd name="connsiteY581" fmla="*/ 131279 h 2311974"/>
                <a:gd name="connsiteX582" fmla="*/ 704229 w 1738047"/>
                <a:gd name="connsiteY582" fmla="*/ 116693 h 2311974"/>
                <a:gd name="connsiteX583" fmla="*/ 708972 w 1738047"/>
                <a:gd name="connsiteY583" fmla="*/ 131279 h 2311974"/>
                <a:gd name="connsiteX584" fmla="*/ 730312 w 1738047"/>
                <a:gd name="connsiteY584" fmla="*/ 116693 h 2311974"/>
                <a:gd name="connsiteX585" fmla="*/ 725570 w 1738047"/>
                <a:gd name="connsiteY585" fmla="*/ 109399 h 2311974"/>
                <a:gd name="connsiteX586" fmla="*/ 742168 w 1738047"/>
                <a:gd name="connsiteY586" fmla="*/ 102106 h 2311974"/>
                <a:gd name="connsiteX587" fmla="*/ 742168 w 1738047"/>
                <a:gd name="connsiteY587" fmla="*/ 94813 h 2311974"/>
                <a:gd name="connsiteX588" fmla="*/ 751652 w 1738047"/>
                <a:gd name="connsiteY588" fmla="*/ 87519 h 2311974"/>
                <a:gd name="connsiteX589" fmla="*/ 737425 w 1738047"/>
                <a:gd name="connsiteY589" fmla="*/ 53484 h 2311974"/>
                <a:gd name="connsiteX590" fmla="*/ 735054 w 1738047"/>
                <a:gd name="connsiteY590" fmla="*/ 7293 h 2311974"/>
                <a:gd name="connsiteX591" fmla="*/ 777735 w 1738047"/>
                <a:gd name="connsiteY591" fmla="*/ 17018 h 2311974"/>
                <a:gd name="connsiteX592" fmla="*/ 799075 w 1738047"/>
                <a:gd name="connsiteY59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480346 w 1738047"/>
                <a:gd name="connsiteY414" fmla="*/ 2117054 h 2311974"/>
                <a:gd name="connsiteX415" fmla="*/ 475340 w 1738047"/>
                <a:gd name="connsiteY415" fmla="*/ 1891212 h 2311974"/>
                <a:gd name="connsiteX416" fmla="*/ 442144 w 1738047"/>
                <a:gd name="connsiteY416" fmla="*/ 1745236 h 2311974"/>
                <a:gd name="connsiteX417" fmla="*/ 462611 w 1738047"/>
                <a:gd name="connsiteY417" fmla="*/ 1636019 h 2311974"/>
                <a:gd name="connsiteX418" fmla="*/ 443216 w 1738047"/>
                <a:gd name="connsiteY418" fmla="*/ 1566641 h 2311974"/>
                <a:gd name="connsiteX419" fmla="*/ 101960 w 1738047"/>
                <a:gd name="connsiteY419" fmla="*/ 1553472 h 2311974"/>
                <a:gd name="connsiteX420" fmla="*/ 90104 w 1738047"/>
                <a:gd name="connsiteY420" fmla="*/ 1473246 h 2311974"/>
                <a:gd name="connsiteX421" fmla="*/ 97217 w 1738047"/>
                <a:gd name="connsiteY421" fmla="*/ 1478108 h 2311974"/>
                <a:gd name="connsiteX422" fmla="*/ 101960 w 1738047"/>
                <a:gd name="connsiteY422" fmla="*/ 1465952 h 2311974"/>
                <a:gd name="connsiteX423" fmla="*/ 109073 w 1738047"/>
                <a:gd name="connsiteY423" fmla="*/ 1470814 h 2311974"/>
                <a:gd name="connsiteX424" fmla="*/ 109073 w 1738047"/>
                <a:gd name="connsiteY424" fmla="*/ 1465952 h 2311974"/>
                <a:gd name="connsiteX425" fmla="*/ 123300 w 1738047"/>
                <a:gd name="connsiteY425" fmla="*/ 1465952 h 2311974"/>
                <a:gd name="connsiteX426" fmla="*/ 109073 w 1738047"/>
                <a:gd name="connsiteY426" fmla="*/ 1376002 h 2311974"/>
                <a:gd name="connsiteX427" fmla="*/ 90104 w 1738047"/>
                <a:gd name="connsiteY427" fmla="*/ 1380864 h 2311974"/>
                <a:gd name="connsiteX428" fmla="*/ 90104 w 1738047"/>
                <a:gd name="connsiteY428" fmla="*/ 1373571 h 2311974"/>
                <a:gd name="connsiteX429" fmla="*/ 64021 w 1738047"/>
                <a:gd name="connsiteY429" fmla="*/ 1373571 h 2311974"/>
                <a:gd name="connsiteX430" fmla="*/ 61650 w 1738047"/>
                <a:gd name="connsiteY430" fmla="*/ 1346829 h 2311974"/>
                <a:gd name="connsiteX431" fmla="*/ 61650 w 1738047"/>
                <a:gd name="connsiteY431" fmla="*/ 1334673 h 2311974"/>
                <a:gd name="connsiteX432" fmla="*/ 68764 w 1738047"/>
                <a:gd name="connsiteY432" fmla="*/ 1327380 h 2311974"/>
                <a:gd name="connsiteX433" fmla="*/ 64021 w 1738047"/>
                <a:gd name="connsiteY433" fmla="*/ 1305500 h 2311974"/>
                <a:gd name="connsiteX434" fmla="*/ 71135 w 1738047"/>
                <a:gd name="connsiteY434" fmla="*/ 1303069 h 2311974"/>
                <a:gd name="connsiteX435" fmla="*/ 68764 w 1738047"/>
                <a:gd name="connsiteY435" fmla="*/ 1298207 h 2311974"/>
                <a:gd name="connsiteX436" fmla="*/ 71135 w 1738047"/>
                <a:gd name="connsiteY436" fmla="*/ 1295775 h 2311974"/>
                <a:gd name="connsiteX437" fmla="*/ 78248 w 1738047"/>
                <a:gd name="connsiteY437" fmla="*/ 1295775 h 2311974"/>
                <a:gd name="connsiteX438" fmla="*/ 78248 w 1738047"/>
                <a:gd name="connsiteY438" fmla="*/ 1276327 h 2311974"/>
                <a:gd name="connsiteX439" fmla="*/ 71135 w 1738047"/>
                <a:gd name="connsiteY439" fmla="*/ 1276327 h 2311974"/>
                <a:gd name="connsiteX440" fmla="*/ 71135 w 1738047"/>
                <a:gd name="connsiteY440" fmla="*/ 1247154 h 2311974"/>
                <a:gd name="connsiteX441" fmla="*/ 82990 w 1738047"/>
                <a:gd name="connsiteY441" fmla="*/ 1242291 h 2311974"/>
                <a:gd name="connsiteX442" fmla="*/ 78248 w 1738047"/>
                <a:gd name="connsiteY442" fmla="*/ 1220411 h 2311974"/>
                <a:gd name="connsiteX443" fmla="*/ 109073 w 1738047"/>
                <a:gd name="connsiteY443" fmla="*/ 1215549 h 2311974"/>
                <a:gd name="connsiteX444" fmla="*/ 104331 w 1738047"/>
                <a:gd name="connsiteY444" fmla="*/ 1198532 h 2311974"/>
                <a:gd name="connsiteX445" fmla="*/ 90104 w 1738047"/>
                <a:gd name="connsiteY445" fmla="*/ 1193669 h 2311974"/>
                <a:gd name="connsiteX446" fmla="*/ 82990 w 1738047"/>
                <a:gd name="connsiteY446" fmla="*/ 1179083 h 2311974"/>
                <a:gd name="connsiteX447" fmla="*/ 61650 w 1738047"/>
                <a:gd name="connsiteY447" fmla="*/ 1179083 h 2311974"/>
                <a:gd name="connsiteX448" fmla="*/ 56908 w 1738047"/>
                <a:gd name="connsiteY448" fmla="*/ 1157203 h 2311974"/>
                <a:gd name="connsiteX449" fmla="*/ 47423 w 1738047"/>
                <a:gd name="connsiteY449" fmla="*/ 1157203 h 2311974"/>
                <a:gd name="connsiteX450" fmla="*/ 28454 w 1738047"/>
                <a:gd name="connsiteY450" fmla="*/ 1157203 h 2311974"/>
                <a:gd name="connsiteX451" fmla="*/ 23712 w 1738047"/>
                <a:gd name="connsiteY451" fmla="*/ 1132892 h 2311974"/>
                <a:gd name="connsiteX452" fmla="*/ 16598 w 1738047"/>
                <a:gd name="connsiteY452" fmla="*/ 1115874 h 2311974"/>
                <a:gd name="connsiteX453" fmla="*/ 14227 w 1738047"/>
                <a:gd name="connsiteY453" fmla="*/ 1084270 h 2311974"/>
                <a:gd name="connsiteX454" fmla="*/ 21341 w 1738047"/>
                <a:gd name="connsiteY454" fmla="*/ 1084270 h 2311974"/>
                <a:gd name="connsiteX455" fmla="*/ 23712 w 1738047"/>
                <a:gd name="connsiteY455" fmla="*/ 1074546 h 2311974"/>
                <a:gd name="connsiteX456" fmla="*/ 14227 w 1738047"/>
                <a:gd name="connsiteY456" fmla="*/ 1047803 h 2311974"/>
                <a:gd name="connsiteX457" fmla="*/ 9485 w 1738047"/>
                <a:gd name="connsiteY457" fmla="*/ 1025924 h 2311974"/>
                <a:gd name="connsiteX458" fmla="*/ 2372 w 1738047"/>
                <a:gd name="connsiteY458" fmla="*/ 1025924 h 2311974"/>
                <a:gd name="connsiteX459" fmla="*/ 0 w 1738047"/>
                <a:gd name="connsiteY459" fmla="*/ 1021061 h 2311974"/>
                <a:gd name="connsiteX460" fmla="*/ 14227 w 1738047"/>
                <a:gd name="connsiteY460" fmla="*/ 999182 h 2311974"/>
                <a:gd name="connsiteX461" fmla="*/ 28454 w 1738047"/>
                <a:gd name="connsiteY461" fmla="*/ 1004044 h 2311974"/>
                <a:gd name="connsiteX462" fmla="*/ 30825 w 1738047"/>
                <a:gd name="connsiteY462" fmla="*/ 1011337 h 2311974"/>
                <a:gd name="connsiteX463" fmla="*/ 42681 w 1738047"/>
                <a:gd name="connsiteY463" fmla="*/ 1018630 h 2311974"/>
                <a:gd name="connsiteX464" fmla="*/ 61650 w 1738047"/>
                <a:gd name="connsiteY464" fmla="*/ 1018630 h 2311974"/>
                <a:gd name="connsiteX465" fmla="*/ 64021 w 1738047"/>
                <a:gd name="connsiteY465" fmla="*/ 1025924 h 2311974"/>
                <a:gd name="connsiteX466" fmla="*/ 75877 w 1738047"/>
                <a:gd name="connsiteY466" fmla="*/ 1021061 h 2311974"/>
                <a:gd name="connsiteX467" fmla="*/ 82990 w 1738047"/>
                <a:gd name="connsiteY467" fmla="*/ 1004044 h 2311974"/>
                <a:gd name="connsiteX468" fmla="*/ 137527 w 1738047"/>
                <a:gd name="connsiteY468" fmla="*/ 1006475 h 2311974"/>
                <a:gd name="connsiteX469" fmla="*/ 170723 w 1738047"/>
                <a:gd name="connsiteY469" fmla="*/ 1040510 h 2311974"/>
                <a:gd name="connsiteX470" fmla="*/ 173094 w 1738047"/>
                <a:gd name="connsiteY470" fmla="*/ 1028355 h 2311974"/>
                <a:gd name="connsiteX471" fmla="*/ 165980 w 1738047"/>
                <a:gd name="connsiteY471" fmla="*/ 1028355 h 2311974"/>
                <a:gd name="connsiteX472" fmla="*/ 163609 w 1738047"/>
                <a:gd name="connsiteY472" fmla="*/ 1021061 h 2311974"/>
                <a:gd name="connsiteX473" fmla="*/ 151754 w 1738047"/>
                <a:gd name="connsiteY473" fmla="*/ 1011337 h 2311974"/>
                <a:gd name="connsiteX474" fmla="*/ 156496 w 1738047"/>
                <a:gd name="connsiteY474" fmla="*/ 1004044 h 2311974"/>
                <a:gd name="connsiteX475" fmla="*/ 163609 w 1738047"/>
                <a:gd name="connsiteY475" fmla="*/ 1004044 h 2311974"/>
                <a:gd name="connsiteX476" fmla="*/ 165980 w 1738047"/>
                <a:gd name="connsiteY476" fmla="*/ 991888 h 2311974"/>
                <a:gd name="connsiteX477" fmla="*/ 184950 w 1738047"/>
                <a:gd name="connsiteY477" fmla="*/ 991888 h 2311974"/>
                <a:gd name="connsiteX478" fmla="*/ 187321 w 1738047"/>
                <a:gd name="connsiteY478" fmla="*/ 977302 h 2311974"/>
                <a:gd name="connsiteX479" fmla="*/ 194434 w 1738047"/>
                <a:gd name="connsiteY479" fmla="*/ 979733 h 2311974"/>
                <a:gd name="connsiteX480" fmla="*/ 203919 w 1738047"/>
                <a:gd name="connsiteY480" fmla="*/ 965146 h 2311974"/>
                <a:gd name="connsiteX481" fmla="*/ 225259 w 1738047"/>
                <a:gd name="connsiteY481" fmla="*/ 970008 h 2311974"/>
                <a:gd name="connsiteX482" fmla="*/ 225259 w 1738047"/>
                <a:gd name="connsiteY482" fmla="*/ 977302 h 2311974"/>
                <a:gd name="connsiteX483" fmla="*/ 246599 w 1738047"/>
                <a:gd name="connsiteY483" fmla="*/ 991888 h 2311974"/>
                <a:gd name="connsiteX484" fmla="*/ 246599 w 1738047"/>
                <a:gd name="connsiteY484" fmla="*/ 943266 h 2311974"/>
                <a:gd name="connsiteX485" fmla="*/ 258455 w 1738047"/>
                <a:gd name="connsiteY485" fmla="*/ 935973 h 2311974"/>
                <a:gd name="connsiteX486" fmla="*/ 265568 w 1738047"/>
                <a:gd name="connsiteY486" fmla="*/ 921386 h 2311974"/>
                <a:gd name="connsiteX487" fmla="*/ 282166 w 1738047"/>
                <a:gd name="connsiteY487" fmla="*/ 921386 h 2311974"/>
                <a:gd name="connsiteX488" fmla="*/ 286909 w 1738047"/>
                <a:gd name="connsiteY488" fmla="*/ 909231 h 2311974"/>
                <a:gd name="connsiteX489" fmla="*/ 315362 w 1738047"/>
                <a:gd name="connsiteY489" fmla="*/ 909231 h 2311974"/>
                <a:gd name="connsiteX490" fmla="*/ 315362 w 1738047"/>
                <a:gd name="connsiteY490" fmla="*/ 899507 h 2311974"/>
                <a:gd name="connsiteX491" fmla="*/ 303507 w 1738047"/>
                <a:gd name="connsiteY491" fmla="*/ 894644 h 2311974"/>
                <a:gd name="connsiteX492" fmla="*/ 312991 w 1738047"/>
                <a:gd name="connsiteY492" fmla="*/ 882489 h 2311974"/>
                <a:gd name="connsiteX493" fmla="*/ 296393 w 1738047"/>
                <a:gd name="connsiteY493" fmla="*/ 872764 h 2311974"/>
                <a:gd name="connsiteX494" fmla="*/ 303507 w 1738047"/>
                <a:gd name="connsiteY494" fmla="*/ 865471 h 2311974"/>
                <a:gd name="connsiteX495" fmla="*/ 308249 w 1738047"/>
                <a:gd name="connsiteY495" fmla="*/ 867902 h 2311974"/>
                <a:gd name="connsiteX496" fmla="*/ 312991 w 1738047"/>
                <a:gd name="connsiteY496" fmla="*/ 860609 h 2311974"/>
                <a:gd name="connsiteX497" fmla="*/ 308249 w 1738047"/>
                <a:gd name="connsiteY497" fmla="*/ 860609 h 2311974"/>
                <a:gd name="connsiteX498" fmla="*/ 320105 w 1738047"/>
                <a:gd name="connsiteY498" fmla="*/ 853316 h 2311974"/>
                <a:gd name="connsiteX499" fmla="*/ 322476 w 1738047"/>
                <a:gd name="connsiteY499" fmla="*/ 846022 h 2311974"/>
                <a:gd name="connsiteX500" fmla="*/ 329589 w 1738047"/>
                <a:gd name="connsiteY500" fmla="*/ 858178 h 2311974"/>
                <a:gd name="connsiteX501" fmla="*/ 336703 w 1738047"/>
                <a:gd name="connsiteY501" fmla="*/ 853316 h 2311974"/>
                <a:gd name="connsiteX502" fmla="*/ 336703 w 1738047"/>
                <a:gd name="connsiteY502" fmla="*/ 831436 h 2311974"/>
                <a:gd name="connsiteX503" fmla="*/ 343816 w 1738047"/>
                <a:gd name="connsiteY503" fmla="*/ 831436 h 2311974"/>
                <a:gd name="connsiteX504" fmla="*/ 343816 w 1738047"/>
                <a:gd name="connsiteY504" fmla="*/ 811987 h 2311974"/>
                <a:gd name="connsiteX505" fmla="*/ 350929 w 1738047"/>
                <a:gd name="connsiteY505" fmla="*/ 809556 h 2311974"/>
                <a:gd name="connsiteX506" fmla="*/ 358043 w 1738047"/>
                <a:gd name="connsiteY506" fmla="*/ 802263 h 2311974"/>
                <a:gd name="connsiteX507" fmla="*/ 374641 w 1738047"/>
                <a:gd name="connsiteY507" fmla="*/ 804694 h 2311974"/>
                <a:gd name="connsiteX508" fmla="*/ 374641 w 1738047"/>
                <a:gd name="connsiteY508" fmla="*/ 809556 h 2311974"/>
                <a:gd name="connsiteX509" fmla="*/ 381754 w 1738047"/>
                <a:gd name="connsiteY509" fmla="*/ 804694 h 2311974"/>
                <a:gd name="connsiteX510" fmla="*/ 388868 w 1738047"/>
                <a:gd name="connsiteY510" fmla="*/ 804694 h 2311974"/>
                <a:gd name="connsiteX511" fmla="*/ 388868 w 1738047"/>
                <a:gd name="connsiteY511" fmla="*/ 802263 h 2311974"/>
                <a:gd name="connsiteX512" fmla="*/ 403095 w 1738047"/>
                <a:gd name="connsiteY512" fmla="*/ 797400 h 2311974"/>
                <a:gd name="connsiteX513" fmla="*/ 398352 w 1738047"/>
                <a:gd name="connsiteY513" fmla="*/ 777952 h 2311974"/>
                <a:gd name="connsiteX514" fmla="*/ 391239 w 1738047"/>
                <a:gd name="connsiteY514" fmla="*/ 770658 h 2311974"/>
                <a:gd name="connsiteX515" fmla="*/ 395981 w 1738047"/>
                <a:gd name="connsiteY515" fmla="*/ 768227 h 2311974"/>
                <a:gd name="connsiteX516" fmla="*/ 422064 w 1738047"/>
                <a:gd name="connsiteY516" fmla="*/ 763365 h 2311974"/>
                <a:gd name="connsiteX517" fmla="*/ 464744 w 1738047"/>
                <a:gd name="connsiteY517" fmla="*/ 741485 h 2311974"/>
                <a:gd name="connsiteX518" fmla="*/ 452889 w 1738047"/>
                <a:gd name="connsiteY518" fmla="*/ 726899 h 2311974"/>
                <a:gd name="connsiteX519" fmla="*/ 398352 w 1738047"/>
                <a:gd name="connsiteY519" fmla="*/ 705019 h 2311974"/>
                <a:gd name="connsiteX520" fmla="*/ 422064 w 1738047"/>
                <a:gd name="connsiteY520" fmla="*/ 680708 h 2311974"/>
                <a:gd name="connsiteX521" fmla="*/ 429177 w 1738047"/>
                <a:gd name="connsiteY521" fmla="*/ 673414 h 2311974"/>
                <a:gd name="connsiteX522" fmla="*/ 457631 w 1738047"/>
                <a:gd name="connsiteY522" fmla="*/ 670983 h 2311974"/>
                <a:gd name="connsiteX523" fmla="*/ 545363 w 1738047"/>
                <a:gd name="connsiteY523" fmla="*/ 692863 h 2311974"/>
                <a:gd name="connsiteX524" fmla="*/ 559590 w 1738047"/>
                <a:gd name="connsiteY524" fmla="*/ 688001 h 2311974"/>
                <a:gd name="connsiteX525" fmla="*/ 559590 w 1738047"/>
                <a:gd name="connsiteY525" fmla="*/ 695294 h 2311974"/>
                <a:gd name="connsiteX526" fmla="*/ 569074 w 1738047"/>
                <a:gd name="connsiteY526" fmla="*/ 695294 h 2311974"/>
                <a:gd name="connsiteX527" fmla="*/ 573817 w 1738047"/>
                <a:gd name="connsiteY527" fmla="*/ 678277 h 2311974"/>
                <a:gd name="connsiteX528" fmla="*/ 580930 w 1738047"/>
                <a:gd name="connsiteY528" fmla="*/ 666121 h 2311974"/>
                <a:gd name="connsiteX529" fmla="*/ 592786 w 1738047"/>
                <a:gd name="connsiteY529" fmla="*/ 688001 h 2311974"/>
                <a:gd name="connsiteX530" fmla="*/ 599899 w 1738047"/>
                <a:gd name="connsiteY530" fmla="*/ 685570 h 2311974"/>
                <a:gd name="connsiteX531" fmla="*/ 614126 w 1738047"/>
                <a:gd name="connsiteY531" fmla="*/ 700156 h 2311974"/>
                <a:gd name="connsiteX532" fmla="*/ 614126 w 1738047"/>
                <a:gd name="connsiteY532" fmla="*/ 700156 h 2311974"/>
                <a:gd name="connsiteX533" fmla="*/ 599899 w 1738047"/>
                <a:gd name="connsiteY533" fmla="*/ 685570 h 2311974"/>
                <a:gd name="connsiteX534" fmla="*/ 592786 w 1738047"/>
                <a:gd name="connsiteY534" fmla="*/ 688001 h 2311974"/>
                <a:gd name="connsiteX535" fmla="*/ 580930 w 1738047"/>
                <a:gd name="connsiteY535" fmla="*/ 666121 h 2311974"/>
                <a:gd name="connsiteX536" fmla="*/ 580930 w 1738047"/>
                <a:gd name="connsiteY536" fmla="*/ 658827 h 2311974"/>
                <a:gd name="connsiteX537" fmla="*/ 602270 w 1738047"/>
                <a:gd name="connsiteY537" fmla="*/ 646672 h 2311974"/>
                <a:gd name="connsiteX538" fmla="*/ 595157 w 1738047"/>
                <a:gd name="connsiteY538" fmla="*/ 639379 h 2311974"/>
                <a:gd name="connsiteX539" fmla="*/ 625982 w 1738047"/>
                <a:gd name="connsiteY539" fmla="*/ 629654 h 2311974"/>
                <a:gd name="connsiteX540" fmla="*/ 621240 w 1738047"/>
                <a:gd name="connsiteY540" fmla="*/ 615068 h 2311974"/>
                <a:gd name="connsiteX541" fmla="*/ 588044 w 1738047"/>
                <a:gd name="connsiteY541" fmla="*/ 610205 h 2311974"/>
                <a:gd name="connsiteX542" fmla="*/ 585672 w 1738047"/>
                <a:gd name="connsiteY542" fmla="*/ 595619 h 2311974"/>
                <a:gd name="connsiteX543" fmla="*/ 595157 w 1738047"/>
                <a:gd name="connsiteY543" fmla="*/ 534841 h 2311974"/>
                <a:gd name="connsiteX544" fmla="*/ 585672 w 1738047"/>
                <a:gd name="connsiteY544" fmla="*/ 525117 h 2311974"/>
                <a:gd name="connsiteX545" fmla="*/ 585672 w 1738047"/>
                <a:gd name="connsiteY545" fmla="*/ 503237 h 2311974"/>
                <a:gd name="connsiteX546" fmla="*/ 569074 w 1738047"/>
                <a:gd name="connsiteY546" fmla="*/ 503237 h 2311974"/>
                <a:gd name="connsiteX547" fmla="*/ 573817 w 1738047"/>
                <a:gd name="connsiteY547" fmla="*/ 471633 h 2311974"/>
                <a:gd name="connsiteX548" fmla="*/ 566703 w 1738047"/>
                <a:gd name="connsiteY548" fmla="*/ 464340 h 2311974"/>
                <a:gd name="connsiteX549" fmla="*/ 569074 w 1738047"/>
                <a:gd name="connsiteY549" fmla="*/ 444891 h 2311974"/>
                <a:gd name="connsiteX550" fmla="*/ 588044 w 1738047"/>
                <a:gd name="connsiteY550" fmla="*/ 444891 h 2311974"/>
                <a:gd name="connsiteX551" fmla="*/ 607013 w 1738047"/>
                <a:gd name="connsiteY551" fmla="*/ 430304 h 2311974"/>
                <a:gd name="connsiteX552" fmla="*/ 609384 w 1738047"/>
                <a:gd name="connsiteY552" fmla="*/ 427873 h 2311974"/>
                <a:gd name="connsiteX553" fmla="*/ 588044 w 1738047"/>
                <a:gd name="connsiteY553" fmla="*/ 423011 h 2311974"/>
                <a:gd name="connsiteX554" fmla="*/ 595157 w 1738047"/>
                <a:gd name="connsiteY554" fmla="*/ 405993 h 2311974"/>
                <a:gd name="connsiteX555" fmla="*/ 621240 w 1738047"/>
                <a:gd name="connsiteY555" fmla="*/ 408424 h 2311974"/>
                <a:gd name="connsiteX556" fmla="*/ 616497 w 1738047"/>
                <a:gd name="connsiteY556" fmla="*/ 388975 h 2311974"/>
                <a:gd name="connsiteX557" fmla="*/ 616497 w 1738047"/>
                <a:gd name="connsiteY557" fmla="*/ 374389 h 2311974"/>
                <a:gd name="connsiteX558" fmla="*/ 633095 w 1738047"/>
                <a:gd name="connsiteY558" fmla="*/ 374389 h 2311974"/>
                <a:gd name="connsiteX559" fmla="*/ 635466 w 1738047"/>
                <a:gd name="connsiteY559" fmla="*/ 367096 h 2311974"/>
                <a:gd name="connsiteX560" fmla="*/ 642580 w 1738047"/>
                <a:gd name="connsiteY560" fmla="*/ 364665 h 2311974"/>
                <a:gd name="connsiteX561" fmla="*/ 640209 w 1738047"/>
                <a:gd name="connsiteY561" fmla="*/ 347647 h 2311974"/>
                <a:gd name="connsiteX562" fmla="*/ 668662 w 1738047"/>
                <a:gd name="connsiteY562" fmla="*/ 337922 h 2311974"/>
                <a:gd name="connsiteX563" fmla="*/ 656807 w 1738047"/>
                <a:gd name="connsiteY563" fmla="*/ 333060 h 2311974"/>
                <a:gd name="connsiteX564" fmla="*/ 654435 w 1738047"/>
                <a:gd name="connsiteY564" fmla="*/ 311180 h 2311974"/>
                <a:gd name="connsiteX565" fmla="*/ 647322 w 1738047"/>
                <a:gd name="connsiteY565" fmla="*/ 308749 h 2311974"/>
                <a:gd name="connsiteX566" fmla="*/ 654435 w 1738047"/>
                <a:gd name="connsiteY566" fmla="*/ 299025 h 2311974"/>
                <a:gd name="connsiteX567" fmla="*/ 654435 w 1738047"/>
                <a:gd name="connsiteY567" fmla="*/ 296594 h 2311974"/>
                <a:gd name="connsiteX568" fmla="*/ 642580 w 1738047"/>
                <a:gd name="connsiteY568" fmla="*/ 291732 h 2311974"/>
                <a:gd name="connsiteX569" fmla="*/ 633095 w 1738047"/>
                <a:gd name="connsiteY569" fmla="*/ 299025 h 2311974"/>
                <a:gd name="connsiteX570" fmla="*/ 621240 w 1738047"/>
                <a:gd name="connsiteY570" fmla="*/ 282007 h 2311974"/>
                <a:gd name="connsiteX571" fmla="*/ 635466 w 1738047"/>
                <a:gd name="connsiteY571" fmla="*/ 255265 h 2311974"/>
                <a:gd name="connsiteX572" fmla="*/ 642580 w 1738047"/>
                <a:gd name="connsiteY572" fmla="*/ 267421 h 2311974"/>
                <a:gd name="connsiteX573" fmla="*/ 661549 w 1738047"/>
                <a:gd name="connsiteY573" fmla="*/ 240679 h 2311974"/>
                <a:gd name="connsiteX574" fmla="*/ 671033 w 1738047"/>
                <a:gd name="connsiteY574" fmla="*/ 240679 h 2311974"/>
                <a:gd name="connsiteX575" fmla="*/ 671033 w 1738047"/>
                <a:gd name="connsiteY575" fmla="*/ 233385 h 2311974"/>
                <a:gd name="connsiteX576" fmla="*/ 649693 w 1738047"/>
                <a:gd name="connsiteY576" fmla="*/ 218799 h 2311974"/>
                <a:gd name="connsiteX577" fmla="*/ 656807 w 1738047"/>
                <a:gd name="connsiteY577" fmla="*/ 199350 h 2311974"/>
                <a:gd name="connsiteX578" fmla="*/ 682889 w 1738047"/>
                <a:gd name="connsiteY578" fmla="*/ 199350 h 2311974"/>
                <a:gd name="connsiteX579" fmla="*/ 690003 w 1738047"/>
                <a:gd name="connsiteY579" fmla="*/ 192057 h 2311974"/>
                <a:gd name="connsiteX580" fmla="*/ 661549 w 1738047"/>
                <a:gd name="connsiteY580" fmla="*/ 150728 h 2311974"/>
                <a:gd name="connsiteX581" fmla="*/ 671033 w 1738047"/>
                <a:gd name="connsiteY581" fmla="*/ 131279 h 2311974"/>
                <a:gd name="connsiteX582" fmla="*/ 704229 w 1738047"/>
                <a:gd name="connsiteY582" fmla="*/ 116693 h 2311974"/>
                <a:gd name="connsiteX583" fmla="*/ 708972 w 1738047"/>
                <a:gd name="connsiteY583" fmla="*/ 131279 h 2311974"/>
                <a:gd name="connsiteX584" fmla="*/ 730312 w 1738047"/>
                <a:gd name="connsiteY584" fmla="*/ 116693 h 2311974"/>
                <a:gd name="connsiteX585" fmla="*/ 725570 w 1738047"/>
                <a:gd name="connsiteY585" fmla="*/ 109399 h 2311974"/>
                <a:gd name="connsiteX586" fmla="*/ 742168 w 1738047"/>
                <a:gd name="connsiteY586" fmla="*/ 102106 h 2311974"/>
                <a:gd name="connsiteX587" fmla="*/ 742168 w 1738047"/>
                <a:gd name="connsiteY587" fmla="*/ 94813 h 2311974"/>
                <a:gd name="connsiteX588" fmla="*/ 751652 w 1738047"/>
                <a:gd name="connsiteY588" fmla="*/ 87519 h 2311974"/>
                <a:gd name="connsiteX589" fmla="*/ 737425 w 1738047"/>
                <a:gd name="connsiteY589" fmla="*/ 53484 h 2311974"/>
                <a:gd name="connsiteX590" fmla="*/ 735054 w 1738047"/>
                <a:gd name="connsiteY590" fmla="*/ 7293 h 2311974"/>
                <a:gd name="connsiteX591" fmla="*/ 777735 w 1738047"/>
                <a:gd name="connsiteY591" fmla="*/ 17018 h 2311974"/>
                <a:gd name="connsiteX592" fmla="*/ 799075 w 1738047"/>
                <a:gd name="connsiteY59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42144 w 1738047"/>
                <a:gd name="connsiteY416" fmla="*/ 1745236 h 2311974"/>
                <a:gd name="connsiteX417" fmla="*/ 462611 w 1738047"/>
                <a:gd name="connsiteY417" fmla="*/ 1636019 h 2311974"/>
                <a:gd name="connsiteX418" fmla="*/ 443216 w 1738047"/>
                <a:gd name="connsiteY418" fmla="*/ 1566641 h 2311974"/>
                <a:gd name="connsiteX419" fmla="*/ 101960 w 1738047"/>
                <a:gd name="connsiteY419" fmla="*/ 1553472 h 2311974"/>
                <a:gd name="connsiteX420" fmla="*/ 90104 w 1738047"/>
                <a:gd name="connsiteY420" fmla="*/ 1473246 h 2311974"/>
                <a:gd name="connsiteX421" fmla="*/ 97217 w 1738047"/>
                <a:gd name="connsiteY421" fmla="*/ 1478108 h 2311974"/>
                <a:gd name="connsiteX422" fmla="*/ 101960 w 1738047"/>
                <a:gd name="connsiteY422" fmla="*/ 1465952 h 2311974"/>
                <a:gd name="connsiteX423" fmla="*/ 109073 w 1738047"/>
                <a:gd name="connsiteY423" fmla="*/ 1470814 h 2311974"/>
                <a:gd name="connsiteX424" fmla="*/ 109073 w 1738047"/>
                <a:gd name="connsiteY424" fmla="*/ 1465952 h 2311974"/>
                <a:gd name="connsiteX425" fmla="*/ 123300 w 1738047"/>
                <a:gd name="connsiteY425" fmla="*/ 1465952 h 2311974"/>
                <a:gd name="connsiteX426" fmla="*/ 109073 w 1738047"/>
                <a:gd name="connsiteY426" fmla="*/ 1376002 h 2311974"/>
                <a:gd name="connsiteX427" fmla="*/ 90104 w 1738047"/>
                <a:gd name="connsiteY427" fmla="*/ 1380864 h 2311974"/>
                <a:gd name="connsiteX428" fmla="*/ 90104 w 1738047"/>
                <a:gd name="connsiteY428" fmla="*/ 1373571 h 2311974"/>
                <a:gd name="connsiteX429" fmla="*/ 64021 w 1738047"/>
                <a:gd name="connsiteY429" fmla="*/ 1373571 h 2311974"/>
                <a:gd name="connsiteX430" fmla="*/ 61650 w 1738047"/>
                <a:gd name="connsiteY430" fmla="*/ 1346829 h 2311974"/>
                <a:gd name="connsiteX431" fmla="*/ 61650 w 1738047"/>
                <a:gd name="connsiteY431" fmla="*/ 1334673 h 2311974"/>
                <a:gd name="connsiteX432" fmla="*/ 68764 w 1738047"/>
                <a:gd name="connsiteY432" fmla="*/ 1327380 h 2311974"/>
                <a:gd name="connsiteX433" fmla="*/ 64021 w 1738047"/>
                <a:gd name="connsiteY433" fmla="*/ 1305500 h 2311974"/>
                <a:gd name="connsiteX434" fmla="*/ 71135 w 1738047"/>
                <a:gd name="connsiteY434" fmla="*/ 1303069 h 2311974"/>
                <a:gd name="connsiteX435" fmla="*/ 68764 w 1738047"/>
                <a:gd name="connsiteY435" fmla="*/ 1298207 h 2311974"/>
                <a:gd name="connsiteX436" fmla="*/ 71135 w 1738047"/>
                <a:gd name="connsiteY436" fmla="*/ 1295775 h 2311974"/>
                <a:gd name="connsiteX437" fmla="*/ 78248 w 1738047"/>
                <a:gd name="connsiteY437" fmla="*/ 1295775 h 2311974"/>
                <a:gd name="connsiteX438" fmla="*/ 78248 w 1738047"/>
                <a:gd name="connsiteY438" fmla="*/ 1276327 h 2311974"/>
                <a:gd name="connsiteX439" fmla="*/ 71135 w 1738047"/>
                <a:gd name="connsiteY439" fmla="*/ 1276327 h 2311974"/>
                <a:gd name="connsiteX440" fmla="*/ 71135 w 1738047"/>
                <a:gd name="connsiteY440" fmla="*/ 1247154 h 2311974"/>
                <a:gd name="connsiteX441" fmla="*/ 82990 w 1738047"/>
                <a:gd name="connsiteY441" fmla="*/ 1242291 h 2311974"/>
                <a:gd name="connsiteX442" fmla="*/ 78248 w 1738047"/>
                <a:gd name="connsiteY442" fmla="*/ 1220411 h 2311974"/>
                <a:gd name="connsiteX443" fmla="*/ 109073 w 1738047"/>
                <a:gd name="connsiteY443" fmla="*/ 1215549 h 2311974"/>
                <a:gd name="connsiteX444" fmla="*/ 104331 w 1738047"/>
                <a:gd name="connsiteY444" fmla="*/ 1198532 h 2311974"/>
                <a:gd name="connsiteX445" fmla="*/ 90104 w 1738047"/>
                <a:gd name="connsiteY445" fmla="*/ 1193669 h 2311974"/>
                <a:gd name="connsiteX446" fmla="*/ 82990 w 1738047"/>
                <a:gd name="connsiteY446" fmla="*/ 1179083 h 2311974"/>
                <a:gd name="connsiteX447" fmla="*/ 61650 w 1738047"/>
                <a:gd name="connsiteY447" fmla="*/ 1179083 h 2311974"/>
                <a:gd name="connsiteX448" fmla="*/ 56908 w 1738047"/>
                <a:gd name="connsiteY448" fmla="*/ 1157203 h 2311974"/>
                <a:gd name="connsiteX449" fmla="*/ 47423 w 1738047"/>
                <a:gd name="connsiteY449" fmla="*/ 1157203 h 2311974"/>
                <a:gd name="connsiteX450" fmla="*/ 28454 w 1738047"/>
                <a:gd name="connsiteY450" fmla="*/ 1157203 h 2311974"/>
                <a:gd name="connsiteX451" fmla="*/ 23712 w 1738047"/>
                <a:gd name="connsiteY451" fmla="*/ 1132892 h 2311974"/>
                <a:gd name="connsiteX452" fmla="*/ 16598 w 1738047"/>
                <a:gd name="connsiteY452" fmla="*/ 1115874 h 2311974"/>
                <a:gd name="connsiteX453" fmla="*/ 14227 w 1738047"/>
                <a:gd name="connsiteY453" fmla="*/ 1084270 h 2311974"/>
                <a:gd name="connsiteX454" fmla="*/ 21341 w 1738047"/>
                <a:gd name="connsiteY454" fmla="*/ 1084270 h 2311974"/>
                <a:gd name="connsiteX455" fmla="*/ 23712 w 1738047"/>
                <a:gd name="connsiteY455" fmla="*/ 1074546 h 2311974"/>
                <a:gd name="connsiteX456" fmla="*/ 14227 w 1738047"/>
                <a:gd name="connsiteY456" fmla="*/ 1047803 h 2311974"/>
                <a:gd name="connsiteX457" fmla="*/ 9485 w 1738047"/>
                <a:gd name="connsiteY457" fmla="*/ 1025924 h 2311974"/>
                <a:gd name="connsiteX458" fmla="*/ 2372 w 1738047"/>
                <a:gd name="connsiteY458" fmla="*/ 1025924 h 2311974"/>
                <a:gd name="connsiteX459" fmla="*/ 0 w 1738047"/>
                <a:gd name="connsiteY459" fmla="*/ 1021061 h 2311974"/>
                <a:gd name="connsiteX460" fmla="*/ 14227 w 1738047"/>
                <a:gd name="connsiteY460" fmla="*/ 999182 h 2311974"/>
                <a:gd name="connsiteX461" fmla="*/ 28454 w 1738047"/>
                <a:gd name="connsiteY461" fmla="*/ 1004044 h 2311974"/>
                <a:gd name="connsiteX462" fmla="*/ 30825 w 1738047"/>
                <a:gd name="connsiteY462" fmla="*/ 1011337 h 2311974"/>
                <a:gd name="connsiteX463" fmla="*/ 42681 w 1738047"/>
                <a:gd name="connsiteY463" fmla="*/ 1018630 h 2311974"/>
                <a:gd name="connsiteX464" fmla="*/ 61650 w 1738047"/>
                <a:gd name="connsiteY464" fmla="*/ 1018630 h 2311974"/>
                <a:gd name="connsiteX465" fmla="*/ 64021 w 1738047"/>
                <a:gd name="connsiteY465" fmla="*/ 1025924 h 2311974"/>
                <a:gd name="connsiteX466" fmla="*/ 75877 w 1738047"/>
                <a:gd name="connsiteY466" fmla="*/ 1021061 h 2311974"/>
                <a:gd name="connsiteX467" fmla="*/ 82990 w 1738047"/>
                <a:gd name="connsiteY467" fmla="*/ 1004044 h 2311974"/>
                <a:gd name="connsiteX468" fmla="*/ 137527 w 1738047"/>
                <a:gd name="connsiteY468" fmla="*/ 1006475 h 2311974"/>
                <a:gd name="connsiteX469" fmla="*/ 170723 w 1738047"/>
                <a:gd name="connsiteY469" fmla="*/ 1040510 h 2311974"/>
                <a:gd name="connsiteX470" fmla="*/ 173094 w 1738047"/>
                <a:gd name="connsiteY470" fmla="*/ 1028355 h 2311974"/>
                <a:gd name="connsiteX471" fmla="*/ 165980 w 1738047"/>
                <a:gd name="connsiteY471" fmla="*/ 1028355 h 2311974"/>
                <a:gd name="connsiteX472" fmla="*/ 163609 w 1738047"/>
                <a:gd name="connsiteY472" fmla="*/ 1021061 h 2311974"/>
                <a:gd name="connsiteX473" fmla="*/ 151754 w 1738047"/>
                <a:gd name="connsiteY473" fmla="*/ 1011337 h 2311974"/>
                <a:gd name="connsiteX474" fmla="*/ 156496 w 1738047"/>
                <a:gd name="connsiteY474" fmla="*/ 1004044 h 2311974"/>
                <a:gd name="connsiteX475" fmla="*/ 163609 w 1738047"/>
                <a:gd name="connsiteY475" fmla="*/ 1004044 h 2311974"/>
                <a:gd name="connsiteX476" fmla="*/ 165980 w 1738047"/>
                <a:gd name="connsiteY476" fmla="*/ 991888 h 2311974"/>
                <a:gd name="connsiteX477" fmla="*/ 184950 w 1738047"/>
                <a:gd name="connsiteY477" fmla="*/ 991888 h 2311974"/>
                <a:gd name="connsiteX478" fmla="*/ 187321 w 1738047"/>
                <a:gd name="connsiteY478" fmla="*/ 977302 h 2311974"/>
                <a:gd name="connsiteX479" fmla="*/ 194434 w 1738047"/>
                <a:gd name="connsiteY479" fmla="*/ 979733 h 2311974"/>
                <a:gd name="connsiteX480" fmla="*/ 203919 w 1738047"/>
                <a:gd name="connsiteY480" fmla="*/ 965146 h 2311974"/>
                <a:gd name="connsiteX481" fmla="*/ 225259 w 1738047"/>
                <a:gd name="connsiteY481" fmla="*/ 970008 h 2311974"/>
                <a:gd name="connsiteX482" fmla="*/ 225259 w 1738047"/>
                <a:gd name="connsiteY482" fmla="*/ 977302 h 2311974"/>
                <a:gd name="connsiteX483" fmla="*/ 246599 w 1738047"/>
                <a:gd name="connsiteY483" fmla="*/ 991888 h 2311974"/>
                <a:gd name="connsiteX484" fmla="*/ 246599 w 1738047"/>
                <a:gd name="connsiteY484" fmla="*/ 943266 h 2311974"/>
                <a:gd name="connsiteX485" fmla="*/ 258455 w 1738047"/>
                <a:gd name="connsiteY485" fmla="*/ 935973 h 2311974"/>
                <a:gd name="connsiteX486" fmla="*/ 265568 w 1738047"/>
                <a:gd name="connsiteY486" fmla="*/ 921386 h 2311974"/>
                <a:gd name="connsiteX487" fmla="*/ 282166 w 1738047"/>
                <a:gd name="connsiteY487" fmla="*/ 921386 h 2311974"/>
                <a:gd name="connsiteX488" fmla="*/ 286909 w 1738047"/>
                <a:gd name="connsiteY488" fmla="*/ 909231 h 2311974"/>
                <a:gd name="connsiteX489" fmla="*/ 315362 w 1738047"/>
                <a:gd name="connsiteY489" fmla="*/ 909231 h 2311974"/>
                <a:gd name="connsiteX490" fmla="*/ 315362 w 1738047"/>
                <a:gd name="connsiteY490" fmla="*/ 899507 h 2311974"/>
                <a:gd name="connsiteX491" fmla="*/ 303507 w 1738047"/>
                <a:gd name="connsiteY491" fmla="*/ 894644 h 2311974"/>
                <a:gd name="connsiteX492" fmla="*/ 312991 w 1738047"/>
                <a:gd name="connsiteY492" fmla="*/ 882489 h 2311974"/>
                <a:gd name="connsiteX493" fmla="*/ 296393 w 1738047"/>
                <a:gd name="connsiteY493" fmla="*/ 872764 h 2311974"/>
                <a:gd name="connsiteX494" fmla="*/ 303507 w 1738047"/>
                <a:gd name="connsiteY494" fmla="*/ 865471 h 2311974"/>
                <a:gd name="connsiteX495" fmla="*/ 308249 w 1738047"/>
                <a:gd name="connsiteY495" fmla="*/ 867902 h 2311974"/>
                <a:gd name="connsiteX496" fmla="*/ 312991 w 1738047"/>
                <a:gd name="connsiteY496" fmla="*/ 860609 h 2311974"/>
                <a:gd name="connsiteX497" fmla="*/ 308249 w 1738047"/>
                <a:gd name="connsiteY497" fmla="*/ 860609 h 2311974"/>
                <a:gd name="connsiteX498" fmla="*/ 320105 w 1738047"/>
                <a:gd name="connsiteY498" fmla="*/ 853316 h 2311974"/>
                <a:gd name="connsiteX499" fmla="*/ 322476 w 1738047"/>
                <a:gd name="connsiteY499" fmla="*/ 846022 h 2311974"/>
                <a:gd name="connsiteX500" fmla="*/ 329589 w 1738047"/>
                <a:gd name="connsiteY500" fmla="*/ 858178 h 2311974"/>
                <a:gd name="connsiteX501" fmla="*/ 336703 w 1738047"/>
                <a:gd name="connsiteY501" fmla="*/ 853316 h 2311974"/>
                <a:gd name="connsiteX502" fmla="*/ 336703 w 1738047"/>
                <a:gd name="connsiteY502" fmla="*/ 831436 h 2311974"/>
                <a:gd name="connsiteX503" fmla="*/ 343816 w 1738047"/>
                <a:gd name="connsiteY503" fmla="*/ 831436 h 2311974"/>
                <a:gd name="connsiteX504" fmla="*/ 343816 w 1738047"/>
                <a:gd name="connsiteY504" fmla="*/ 811987 h 2311974"/>
                <a:gd name="connsiteX505" fmla="*/ 350929 w 1738047"/>
                <a:gd name="connsiteY505" fmla="*/ 809556 h 2311974"/>
                <a:gd name="connsiteX506" fmla="*/ 358043 w 1738047"/>
                <a:gd name="connsiteY506" fmla="*/ 802263 h 2311974"/>
                <a:gd name="connsiteX507" fmla="*/ 374641 w 1738047"/>
                <a:gd name="connsiteY507" fmla="*/ 804694 h 2311974"/>
                <a:gd name="connsiteX508" fmla="*/ 374641 w 1738047"/>
                <a:gd name="connsiteY508" fmla="*/ 809556 h 2311974"/>
                <a:gd name="connsiteX509" fmla="*/ 381754 w 1738047"/>
                <a:gd name="connsiteY509" fmla="*/ 804694 h 2311974"/>
                <a:gd name="connsiteX510" fmla="*/ 388868 w 1738047"/>
                <a:gd name="connsiteY510" fmla="*/ 804694 h 2311974"/>
                <a:gd name="connsiteX511" fmla="*/ 388868 w 1738047"/>
                <a:gd name="connsiteY511" fmla="*/ 802263 h 2311974"/>
                <a:gd name="connsiteX512" fmla="*/ 403095 w 1738047"/>
                <a:gd name="connsiteY512" fmla="*/ 797400 h 2311974"/>
                <a:gd name="connsiteX513" fmla="*/ 398352 w 1738047"/>
                <a:gd name="connsiteY513" fmla="*/ 777952 h 2311974"/>
                <a:gd name="connsiteX514" fmla="*/ 391239 w 1738047"/>
                <a:gd name="connsiteY514" fmla="*/ 770658 h 2311974"/>
                <a:gd name="connsiteX515" fmla="*/ 395981 w 1738047"/>
                <a:gd name="connsiteY515" fmla="*/ 768227 h 2311974"/>
                <a:gd name="connsiteX516" fmla="*/ 422064 w 1738047"/>
                <a:gd name="connsiteY516" fmla="*/ 763365 h 2311974"/>
                <a:gd name="connsiteX517" fmla="*/ 464744 w 1738047"/>
                <a:gd name="connsiteY517" fmla="*/ 741485 h 2311974"/>
                <a:gd name="connsiteX518" fmla="*/ 452889 w 1738047"/>
                <a:gd name="connsiteY518" fmla="*/ 726899 h 2311974"/>
                <a:gd name="connsiteX519" fmla="*/ 398352 w 1738047"/>
                <a:gd name="connsiteY519" fmla="*/ 705019 h 2311974"/>
                <a:gd name="connsiteX520" fmla="*/ 422064 w 1738047"/>
                <a:gd name="connsiteY520" fmla="*/ 680708 h 2311974"/>
                <a:gd name="connsiteX521" fmla="*/ 429177 w 1738047"/>
                <a:gd name="connsiteY521" fmla="*/ 673414 h 2311974"/>
                <a:gd name="connsiteX522" fmla="*/ 457631 w 1738047"/>
                <a:gd name="connsiteY522" fmla="*/ 670983 h 2311974"/>
                <a:gd name="connsiteX523" fmla="*/ 545363 w 1738047"/>
                <a:gd name="connsiteY523" fmla="*/ 692863 h 2311974"/>
                <a:gd name="connsiteX524" fmla="*/ 559590 w 1738047"/>
                <a:gd name="connsiteY524" fmla="*/ 688001 h 2311974"/>
                <a:gd name="connsiteX525" fmla="*/ 559590 w 1738047"/>
                <a:gd name="connsiteY525" fmla="*/ 695294 h 2311974"/>
                <a:gd name="connsiteX526" fmla="*/ 569074 w 1738047"/>
                <a:gd name="connsiteY526" fmla="*/ 695294 h 2311974"/>
                <a:gd name="connsiteX527" fmla="*/ 573817 w 1738047"/>
                <a:gd name="connsiteY527" fmla="*/ 678277 h 2311974"/>
                <a:gd name="connsiteX528" fmla="*/ 580930 w 1738047"/>
                <a:gd name="connsiteY528" fmla="*/ 666121 h 2311974"/>
                <a:gd name="connsiteX529" fmla="*/ 592786 w 1738047"/>
                <a:gd name="connsiteY529" fmla="*/ 688001 h 2311974"/>
                <a:gd name="connsiteX530" fmla="*/ 599899 w 1738047"/>
                <a:gd name="connsiteY530" fmla="*/ 685570 h 2311974"/>
                <a:gd name="connsiteX531" fmla="*/ 614126 w 1738047"/>
                <a:gd name="connsiteY531" fmla="*/ 700156 h 2311974"/>
                <a:gd name="connsiteX532" fmla="*/ 614126 w 1738047"/>
                <a:gd name="connsiteY532" fmla="*/ 700156 h 2311974"/>
                <a:gd name="connsiteX533" fmla="*/ 599899 w 1738047"/>
                <a:gd name="connsiteY533" fmla="*/ 685570 h 2311974"/>
                <a:gd name="connsiteX534" fmla="*/ 592786 w 1738047"/>
                <a:gd name="connsiteY534" fmla="*/ 688001 h 2311974"/>
                <a:gd name="connsiteX535" fmla="*/ 580930 w 1738047"/>
                <a:gd name="connsiteY535" fmla="*/ 666121 h 2311974"/>
                <a:gd name="connsiteX536" fmla="*/ 580930 w 1738047"/>
                <a:gd name="connsiteY536" fmla="*/ 658827 h 2311974"/>
                <a:gd name="connsiteX537" fmla="*/ 602270 w 1738047"/>
                <a:gd name="connsiteY537" fmla="*/ 646672 h 2311974"/>
                <a:gd name="connsiteX538" fmla="*/ 595157 w 1738047"/>
                <a:gd name="connsiteY538" fmla="*/ 639379 h 2311974"/>
                <a:gd name="connsiteX539" fmla="*/ 625982 w 1738047"/>
                <a:gd name="connsiteY539" fmla="*/ 629654 h 2311974"/>
                <a:gd name="connsiteX540" fmla="*/ 621240 w 1738047"/>
                <a:gd name="connsiteY540" fmla="*/ 615068 h 2311974"/>
                <a:gd name="connsiteX541" fmla="*/ 588044 w 1738047"/>
                <a:gd name="connsiteY541" fmla="*/ 610205 h 2311974"/>
                <a:gd name="connsiteX542" fmla="*/ 585672 w 1738047"/>
                <a:gd name="connsiteY542" fmla="*/ 595619 h 2311974"/>
                <a:gd name="connsiteX543" fmla="*/ 595157 w 1738047"/>
                <a:gd name="connsiteY543" fmla="*/ 534841 h 2311974"/>
                <a:gd name="connsiteX544" fmla="*/ 585672 w 1738047"/>
                <a:gd name="connsiteY544" fmla="*/ 525117 h 2311974"/>
                <a:gd name="connsiteX545" fmla="*/ 585672 w 1738047"/>
                <a:gd name="connsiteY545" fmla="*/ 503237 h 2311974"/>
                <a:gd name="connsiteX546" fmla="*/ 569074 w 1738047"/>
                <a:gd name="connsiteY546" fmla="*/ 503237 h 2311974"/>
                <a:gd name="connsiteX547" fmla="*/ 573817 w 1738047"/>
                <a:gd name="connsiteY547" fmla="*/ 471633 h 2311974"/>
                <a:gd name="connsiteX548" fmla="*/ 566703 w 1738047"/>
                <a:gd name="connsiteY548" fmla="*/ 464340 h 2311974"/>
                <a:gd name="connsiteX549" fmla="*/ 569074 w 1738047"/>
                <a:gd name="connsiteY549" fmla="*/ 444891 h 2311974"/>
                <a:gd name="connsiteX550" fmla="*/ 588044 w 1738047"/>
                <a:gd name="connsiteY550" fmla="*/ 444891 h 2311974"/>
                <a:gd name="connsiteX551" fmla="*/ 607013 w 1738047"/>
                <a:gd name="connsiteY551" fmla="*/ 430304 h 2311974"/>
                <a:gd name="connsiteX552" fmla="*/ 609384 w 1738047"/>
                <a:gd name="connsiteY552" fmla="*/ 427873 h 2311974"/>
                <a:gd name="connsiteX553" fmla="*/ 588044 w 1738047"/>
                <a:gd name="connsiteY553" fmla="*/ 423011 h 2311974"/>
                <a:gd name="connsiteX554" fmla="*/ 595157 w 1738047"/>
                <a:gd name="connsiteY554" fmla="*/ 405993 h 2311974"/>
                <a:gd name="connsiteX555" fmla="*/ 621240 w 1738047"/>
                <a:gd name="connsiteY555" fmla="*/ 408424 h 2311974"/>
                <a:gd name="connsiteX556" fmla="*/ 616497 w 1738047"/>
                <a:gd name="connsiteY556" fmla="*/ 388975 h 2311974"/>
                <a:gd name="connsiteX557" fmla="*/ 616497 w 1738047"/>
                <a:gd name="connsiteY557" fmla="*/ 374389 h 2311974"/>
                <a:gd name="connsiteX558" fmla="*/ 633095 w 1738047"/>
                <a:gd name="connsiteY558" fmla="*/ 374389 h 2311974"/>
                <a:gd name="connsiteX559" fmla="*/ 635466 w 1738047"/>
                <a:gd name="connsiteY559" fmla="*/ 367096 h 2311974"/>
                <a:gd name="connsiteX560" fmla="*/ 642580 w 1738047"/>
                <a:gd name="connsiteY560" fmla="*/ 364665 h 2311974"/>
                <a:gd name="connsiteX561" fmla="*/ 640209 w 1738047"/>
                <a:gd name="connsiteY561" fmla="*/ 347647 h 2311974"/>
                <a:gd name="connsiteX562" fmla="*/ 668662 w 1738047"/>
                <a:gd name="connsiteY562" fmla="*/ 337922 h 2311974"/>
                <a:gd name="connsiteX563" fmla="*/ 656807 w 1738047"/>
                <a:gd name="connsiteY563" fmla="*/ 333060 h 2311974"/>
                <a:gd name="connsiteX564" fmla="*/ 654435 w 1738047"/>
                <a:gd name="connsiteY564" fmla="*/ 311180 h 2311974"/>
                <a:gd name="connsiteX565" fmla="*/ 647322 w 1738047"/>
                <a:gd name="connsiteY565" fmla="*/ 308749 h 2311974"/>
                <a:gd name="connsiteX566" fmla="*/ 654435 w 1738047"/>
                <a:gd name="connsiteY566" fmla="*/ 299025 h 2311974"/>
                <a:gd name="connsiteX567" fmla="*/ 654435 w 1738047"/>
                <a:gd name="connsiteY567" fmla="*/ 296594 h 2311974"/>
                <a:gd name="connsiteX568" fmla="*/ 642580 w 1738047"/>
                <a:gd name="connsiteY568" fmla="*/ 291732 h 2311974"/>
                <a:gd name="connsiteX569" fmla="*/ 633095 w 1738047"/>
                <a:gd name="connsiteY569" fmla="*/ 299025 h 2311974"/>
                <a:gd name="connsiteX570" fmla="*/ 621240 w 1738047"/>
                <a:gd name="connsiteY570" fmla="*/ 282007 h 2311974"/>
                <a:gd name="connsiteX571" fmla="*/ 635466 w 1738047"/>
                <a:gd name="connsiteY571" fmla="*/ 255265 h 2311974"/>
                <a:gd name="connsiteX572" fmla="*/ 642580 w 1738047"/>
                <a:gd name="connsiteY572" fmla="*/ 267421 h 2311974"/>
                <a:gd name="connsiteX573" fmla="*/ 661549 w 1738047"/>
                <a:gd name="connsiteY573" fmla="*/ 240679 h 2311974"/>
                <a:gd name="connsiteX574" fmla="*/ 671033 w 1738047"/>
                <a:gd name="connsiteY574" fmla="*/ 240679 h 2311974"/>
                <a:gd name="connsiteX575" fmla="*/ 671033 w 1738047"/>
                <a:gd name="connsiteY575" fmla="*/ 233385 h 2311974"/>
                <a:gd name="connsiteX576" fmla="*/ 649693 w 1738047"/>
                <a:gd name="connsiteY576" fmla="*/ 218799 h 2311974"/>
                <a:gd name="connsiteX577" fmla="*/ 656807 w 1738047"/>
                <a:gd name="connsiteY577" fmla="*/ 199350 h 2311974"/>
                <a:gd name="connsiteX578" fmla="*/ 682889 w 1738047"/>
                <a:gd name="connsiteY578" fmla="*/ 199350 h 2311974"/>
                <a:gd name="connsiteX579" fmla="*/ 690003 w 1738047"/>
                <a:gd name="connsiteY579" fmla="*/ 192057 h 2311974"/>
                <a:gd name="connsiteX580" fmla="*/ 661549 w 1738047"/>
                <a:gd name="connsiteY580" fmla="*/ 150728 h 2311974"/>
                <a:gd name="connsiteX581" fmla="*/ 671033 w 1738047"/>
                <a:gd name="connsiteY581" fmla="*/ 131279 h 2311974"/>
                <a:gd name="connsiteX582" fmla="*/ 704229 w 1738047"/>
                <a:gd name="connsiteY582" fmla="*/ 116693 h 2311974"/>
                <a:gd name="connsiteX583" fmla="*/ 708972 w 1738047"/>
                <a:gd name="connsiteY583" fmla="*/ 131279 h 2311974"/>
                <a:gd name="connsiteX584" fmla="*/ 730312 w 1738047"/>
                <a:gd name="connsiteY584" fmla="*/ 116693 h 2311974"/>
                <a:gd name="connsiteX585" fmla="*/ 725570 w 1738047"/>
                <a:gd name="connsiteY585" fmla="*/ 109399 h 2311974"/>
                <a:gd name="connsiteX586" fmla="*/ 742168 w 1738047"/>
                <a:gd name="connsiteY586" fmla="*/ 102106 h 2311974"/>
                <a:gd name="connsiteX587" fmla="*/ 742168 w 1738047"/>
                <a:gd name="connsiteY587" fmla="*/ 94813 h 2311974"/>
                <a:gd name="connsiteX588" fmla="*/ 751652 w 1738047"/>
                <a:gd name="connsiteY588" fmla="*/ 87519 h 2311974"/>
                <a:gd name="connsiteX589" fmla="*/ 737425 w 1738047"/>
                <a:gd name="connsiteY589" fmla="*/ 53484 h 2311974"/>
                <a:gd name="connsiteX590" fmla="*/ 735054 w 1738047"/>
                <a:gd name="connsiteY590" fmla="*/ 7293 h 2311974"/>
                <a:gd name="connsiteX591" fmla="*/ 777735 w 1738047"/>
                <a:gd name="connsiteY591" fmla="*/ 17018 h 2311974"/>
                <a:gd name="connsiteX592" fmla="*/ 799075 w 1738047"/>
                <a:gd name="connsiteY59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4021 w 1738047"/>
                <a:gd name="connsiteY430" fmla="*/ 1373571 h 2311974"/>
                <a:gd name="connsiteX431" fmla="*/ 61650 w 1738047"/>
                <a:gd name="connsiteY431" fmla="*/ 1346829 h 2311974"/>
                <a:gd name="connsiteX432" fmla="*/ 61650 w 1738047"/>
                <a:gd name="connsiteY432" fmla="*/ 1334673 h 2311974"/>
                <a:gd name="connsiteX433" fmla="*/ 68764 w 1738047"/>
                <a:gd name="connsiteY433" fmla="*/ 1327380 h 2311974"/>
                <a:gd name="connsiteX434" fmla="*/ 64021 w 1738047"/>
                <a:gd name="connsiteY434" fmla="*/ 1305500 h 2311974"/>
                <a:gd name="connsiteX435" fmla="*/ 71135 w 1738047"/>
                <a:gd name="connsiteY435" fmla="*/ 1303069 h 2311974"/>
                <a:gd name="connsiteX436" fmla="*/ 68764 w 1738047"/>
                <a:gd name="connsiteY436" fmla="*/ 1298207 h 2311974"/>
                <a:gd name="connsiteX437" fmla="*/ 71135 w 1738047"/>
                <a:gd name="connsiteY437" fmla="*/ 1295775 h 2311974"/>
                <a:gd name="connsiteX438" fmla="*/ 78248 w 1738047"/>
                <a:gd name="connsiteY438" fmla="*/ 1295775 h 2311974"/>
                <a:gd name="connsiteX439" fmla="*/ 78248 w 1738047"/>
                <a:gd name="connsiteY439" fmla="*/ 1276327 h 2311974"/>
                <a:gd name="connsiteX440" fmla="*/ 71135 w 1738047"/>
                <a:gd name="connsiteY440" fmla="*/ 1276327 h 2311974"/>
                <a:gd name="connsiteX441" fmla="*/ 71135 w 1738047"/>
                <a:gd name="connsiteY441" fmla="*/ 1247154 h 2311974"/>
                <a:gd name="connsiteX442" fmla="*/ 82990 w 1738047"/>
                <a:gd name="connsiteY442" fmla="*/ 1242291 h 2311974"/>
                <a:gd name="connsiteX443" fmla="*/ 78248 w 1738047"/>
                <a:gd name="connsiteY443" fmla="*/ 1220411 h 2311974"/>
                <a:gd name="connsiteX444" fmla="*/ 109073 w 1738047"/>
                <a:gd name="connsiteY444" fmla="*/ 1215549 h 2311974"/>
                <a:gd name="connsiteX445" fmla="*/ 104331 w 1738047"/>
                <a:gd name="connsiteY445" fmla="*/ 1198532 h 2311974"/>
                <a:gd name="connsiteX446" fmla="*/ 90104 w 1738047"/>
                <a:gd name="connsiteY446" fmla="*/ 1193669 h 2311974"/>
                <a:gd name="connsiteX447" fmla="*/ 82990 w 1738047"/>
                <a:gd name="connsiteY447" fmla="*/ 1179083 h 2311974"/>
                <a:gd name="connsiteX448" fmla="*/ 61650 w 1738047"/>
                <a:gd name="connsiteY448" fmla="*/ 1179083 h 2311974"/>
                <a:gd name="connsiteX449" fmla="*/ 56908 w 1738047"/>
                <a:gd name="connsiteY449" fmla="*/ 1157203 h 2311974"/>
                <a:gd name="connsiteX450" fmla="*/ 47423 w 1738047"/>
                <a:gd name="connsiteY450" fmla="*/ 1157203 h 2311974"/>
                <a:gd name="connsiteX451" fmla="*/ 28454 w 1738047"/>
                <a:gd name="connsiteY451" fmla="*/ 1157203 h 2311974"/>
                <a:gd name="connsiteX452" fmla="*/ 23712 w 1738047"/>
                <a:gd name="connsiteY452" fmla="*/ 1132892 h 2311974"/>
                <a:gd name="connsiteX453" fmla="*/ 16598 w 1738047"/>
                <a:gd name="connsiteY453" fmla="*/ 1115874 h 2311974"/>
                <a:gd name="connsiteX454" fmla="*/ 14227 w 1738047"/>
                <a:gd name="connsiteY454" fmla="*/ 1084270 h 2311974"/>
                <a:gd name="connsiteX455" fmla="*/ 21341 w 1738047"/>
                <a:gd name="connsiteY455" fmla="*/ 1084270 h 2311974"/>
                <a:gd name="connsiteX456" fmla="*/ 23712 w 1738047"/>
                <a:gd name="connsiteY456" fmla="*/ 1074546 h 2311974"/>
                <a:gd name="connsiteX457" fmla="*/ 14227 w 1738047"/>
                <a:gd name="connsiteY457" fmla="*/ 1047803 h 2311974"/>
                <a:gd name="connsiteX458" fmla="*/ 9485 w 1738047"/>
                <a:gd name="connsiteY458" fmla="*/ 1025924 h 2311974"/>
                <a:gd name="connsiteX459" fmla="*/ 2372 w 1738047"/>
                <a:gd name="connsiteY459" fmla="*/ 1025924 h 2311974"/>
                <a:gd name="connsiteX460" fmla="*/ 0 w 1738047"/>
                <a:gd name="connsiteY460" fmla="*/ 1021061 h 2311974"/>
                <a:gd name="connsiteX461" fmla="*/ 14227 w 1738047"/>
                <a:gd name="connsiteY461" fmla="*/ 999182 h 2311974"/>
                <a:gd name="connsiteX462" fmla="*/ 28454 w 1738047"/>
                <a:gd name="connsiteY462" fmla="*/ 1004044 h 2311974"/>
                <a:gd name="connsiteX463" fmla="*/ 30825 w 1738047"/>
                <a:gd name="connsiteY463" fmla="*/ 1011337 h 2311974"/>
                <a:gd name="connsiteX464" fmla="*/ 42681 w 1738047"/>
                <a:gd name="connsiteY464" fmla="*/ 1018630 h 2311974"/>
                <a:gd name="connsiteX465" fmla="*/ 61650 w 1738047"/>
                <a:gd name="connsiteY465" fmla="*/ 1018630 h 2311974"/>
                <a:gd name="connsiteX466" fmla="*/ 64021 w 1738047"/>
                <a:gd name="connsiteY466" fmla="*/ 1025924 h 2311974"/>
                <a:gd name="connsiteX467" fmla="*/ 75877 w 1738047"/>
                <a:gd name="connsiteY467" fmla="*/ 1021061 h 2311974"/>
                <a:gd name="connsiteX468" fmla="*/ 82990 w 1738047"/>
                <a:gd name="connsiteY468" fmla="*/ 1004044 h 2311974"/>
                <a:gd name="connsiteX469" fmla="*/ 137527 w 1738047"/>
                <a:gd name="connsiteY469" fmla="*/ 1006475 h 2311974"/>
                <a:gd name="connsiteX470" fmla="*/ 170723 w 1738047"/>
                <a:gd name="connsiteY470" fmla="*/ 1040510 h 2311974"/>
                <a:gd name="connsiteX471" fmla="*/ 173094 w 1738047"/>
                <a:gd name="connsiteY471" fmla="*/ 1028355 h 2311974"/>
                <a:gd name="connsiteX472" fmla="*/ 165980 w 1738047"/>
                <a:gd name="connsiteY472" fmla="*/ 1028355 h 2311974"/>
                <a:gd name="connsiteX473" fmla="*/ 163609 w 1738047"/>
                <a:gd name="connsiteY473" fmla="*/ 1021061 h 2311974"/>
                <a:gd name="connsiteX474" fmla="*/ 151754 w 1738047"/>
                <a:gd name="connsiteY474" fmla="*/ 1011337 h 2311974"/>
                <a:gd name="connsiteX475" fmla="*/ 156496 w 1738047"/>
                <a:gd name="connsiteY475" fmla="*/ 1004044 h 2311974"/>
                <a:gd name="connsiteX476" fmla="*/ 163609 w 1738047"/>
                <a:gd name="connsiteY476" fmla="*/ 1004044 h 2311974"/>
                <a:gd name="connsiteX477" fmla="*/ 165980 w 1738047"/>
                <a:gd name="connsiteY477" fmla="*/ 991888 h 2311974"/>
                <a:gd name="connsiteX478" fmla="*/ 184950 w 1738047"/>
                <a:gd name="connsiteY478" fmla="*/ 991888 h 2311974"/>
                <a:gd name="connsiteX479" fmla="*/ 187321 w 1738047"/>
                <a:gd name="connsiteY479" fmla="*/ 977302 h 2311974"/>
                <a:gd name="connsiteX480" fmla="*/ 194434 w 1738047"/>
                <a:gd name="connsiteY480" fmla="*/ 979733 h 2311974"/>
                <a:gd name="connsiteX481" fmla="*/ 203919 w 1738047"/>
                <a:gd name="connsiteY481" fmla="*/ 965146 h 2311974"/>
                <a:gd name="connsiteX482" fmla="*/ 225259 w 1738047"/>
                <a:gd name="connsiteY482" fmla="*/ 970008 h 2311974"/>
                <a:gd name="connsiteX483" fmla="*/ 225259 w 1738047"/>
                <a:gd name="connsiteY483" fmla="*/ 977302 h 2311974"/>
                <a:gd name="connsiteX484" fmla="*/ 246599 w 1738047"/>
                <a:gd name="connsiteY484" fmla="*/ 991888 h 2311974"/>
                <a:gd name="connsiteX485" fmla="*/ 246599 w 1738047"/>
                <a:gd name="connsiteY485" fmla="*/ 943266 h 2311974"/>
                <a:gd name="connsiteX486" fmla="*/ 258455 w 1738047"/>
                <a:gd name="connsiteY486" fmla="*/ 935973 h 2311974"/>
                <a:gd name="connsiteX487" fmla="*/ 265568 w 1738047"/>
                <a:gd name="connsiteY487" fmla="*/ 921386 h 2311974"/>
                <a:gd name="connsiteX488" fmla="*/ 282166 w 1738047"/>
                <a:gd name="connsiteY488" fmla="*/ 921386 h 2311974"/>
                <a:gd name="connsiteX489" fmla="*/ 286909 w 1738047"/>
                <a:gd name="connsiteY489" fmla="*/ 909231 h 2311974"/>
                <a:gd name="connsiteX490" fmla="*/ 315362 w 1738047"/>
                <a:gd name="connsiteY490" fmla="*/ 909231 h 2311974"/>
                <a:gd name="connsiteX491" fmla="*/ 315362 w 1738047"/>
                <a:gd name="connsiteY491" fmla="*/ 899507 h 2311974"/>
                <a:gd name="connsiteX492" fmla="*/ 303507 w 1738047"/>
                <a:gd name="connsiteY492" fmla="*/ 894644 h 2311974"/>
                <a:gd name="connsiteX493" fmla="*/ 312991 w 1738047"/>
                <a:gd name="connsiteY493" fmla="*/ 882489 h 2311974"/>
                <a:gd name="connsiteX494" fmla="*/ 296393 w 1738047"/>
                <a:gd name="connsiteY494" fmla="*/ 872764 h 2311974"/>
                <a:gd name="connsiteX495" fmla="*/ 303507 w 1738047"/>
                <a:gd name="connsiteY495" fmla="*/ 865471 h 2311974"/>
                <a:gd name="connsiteX496" fmla="*/ 308249 w 1738047"/>
                <a:gd name="connsiteY496" fmla="*/ 867902 h 2311974"/>
                <a:gd name="connsiteX497" fmla="*/ 312991 w 1738047"/>
                <a:gd name="connsiteY497" fmla="*/ 860609 h 2311974"/>
                <a:gd name="connsiteX498" fmla="*/ 308249 w 1738047"/>
                <a:gd name="connsiteY498" fmla="*/ 860609 h 2311974"/>
                <a:gd name="connsiteX499" fmla="*/ 320105 w 1738047"/>
                <a:gd name="connsiteY499" fmla="*/ 853316 h 2311974"/>
                <a:gd name="connsiteX500" fmla="*/ 322476 w 1738047"/>
                <a:gd name="connsiteY500" fmla="*/ 846022 h 2311974"/>
                <a:gd name="connsiteX501" fmla="*/ 329589 w 1738047"/>
                <a:gd name="connsiteY501" fmla="*/ 858178 h 2311974"/>
                <a:gd name="connsiteX502" fmla="*/ 336703 w 1738047"/>
                <a:gd name="connsiteY502" fmla="*/ 853316 h 2311974"/>
                <a:gd name="connsiteX503" fmla="*/ 336703 w 1738047"/>
                <a:gd name="connsiteY503" fmla="*/ 831436 h 2311974"/>
                <a:gd name="connsiteX504" fmla="*/ 343816 w 1738047"/>
                <a:gd name="connsiteY504" fmla="*/ 831436 h 2311974"/>
                <a:gd name="connsiteX505" fmla="*/ 343816 w 1738047"/>
                <a:gd name="connsiteY505" fmla="*/ 811987 h 2311974"/>
                <a:gd name="connsiteX506" fmla="*/ 350929 w 1738047"/>
                <a:gd name="connsiteY506" fmla="*/ 809556 h 2311974"/>
                <a:gd name="connsiteX507" fmla="*/ 358043 w 1738047"/>
                <a:gd name="connsiteY507" fmla="*/ 802263 h 2311974"/>
                <a:gd name="connsiteX508" fmla="*/ 374641 w 1738047"/>
                <a:gd name="connsiteY508" fmla="*/ 804694 h 2311974"/>
                <a:gd name="connsiteX509" fmla="*/ 374641 w 1738047"/>
                <a:gd name="connsiteY509" fmla="*/ 809556 h 2311974"/>
                <a:gd name="connsiteX510" fmla="*/ 381754 w 1738047"/>
                <a:gd name="connsiteY510" fmla="*/ 804694 h 2311974"/>
                <a:gd name="connsiteX511" fmla="*/ 388868 w 1738047"/>
                <a:gd name="connsiteY511" fmla="*/ 804694 h 2311974"/>
                <a:gd name="connsiteX512" fmla="*/ 388868 w 1738047"/>
                <a:gd name="connsiteY512" fmla="*/ 802263 h 2311974"/>
                <a:gd name="connsiteX513" fmla="*/ 403095 w 1738047"/>
                <a:gd name="connsiteY513" fmla="*/ 797400 h 2311974"/>
                <a:gd name="connsiteX514" fmla="*/ 398352 w 1738047"/>
                <a:gd name="connsiteY514" fmla="*/ 777952 h 2311974"/>
                <a:gd name="connsiteX515" fmla="*/ 391239 w 1738047"/>
                <a:gd name="connsiteY515" fmla="*/ 770658 h 2311974"/>
                <a:gd name="connsiteX516" fmla="*/ 395981 w 1738047"/>
                <a:gd name="connsiteY516" fmla="*/ 768227 h 2311974"/>
                <a:gd name="connsiteX517" fmla="*/ 422064 w 1738047"/>
                <a:gd name="connsiteY517" fmla="*/ 763365 h 2311974"/>
                <a:gd name="connsiteX518" fmla="*/ 464744 w 1738047"/>
                <a:gd name="connsiteY518" fmla="*/ 741485 h 2311974"/>
                <a:gd name="connsiteX519" fmla="*/ 452889 w 1738047"/>
                <a:gd name="connsiteY519" fmla="*/ 726899 h 2311974"/>
                <a:gd name="connsiteX520" fmla="*/ 398352 w 1738047"/>
                <a:gd name="connsiteY520" fmla="*/ 705019 h 2311974"/>
                <a:gd name="connsiteX521" fmla="*/ 422064 w 1738047"/>
                <a:gd name="connsiteY521" fmla="*/ 680708 h 2311974"/>
                <a:gd name="connsiteX522" fmla="*/ 429177 w 1738047"/>
                <a:gd name="connsiteY522" fmla="*/ 673414 h 2311974"/>
                <a:gd name="connsiteX523" fmla="*/ 457631 w 1738047"/>
                <a:gd name="connsiteY523" fmla="*/ 670983 h 2311974"/>
                <a:gd name="connsiteX524" fmla="*/ 545363 w 1738047"/>
                <a:gd name="connsiteY524" fmla="*/ 692863 h 2311974"/>
                <a:gd name="connsiteX525" fmla="*/ 559590 w 1738047"/>
                <a:gd name="connsiteY525" fmla="*/ 688001 h 2311974"/>
                <a:gd name="connsiteX526" fmla="*/ 559590 w 1738047"/>
                <a:gd name="connsiteY526" fmla="*/ 695294 h 2311974"/>
                <a:gd name="connsiteX527" fmla="*/ 569074 w 1738047"/>
                <a:gd name="connsiteY527" fmla="*/ 695294 h 2311974"/>
                <a:gd name="connsiteX528" fmla="*/ 573817 w 1738047"/>
                <a:gd name="connsiteY528" fmla="*/ 678277 h 2311974"/>
                <a:gd name="connsiteX529" fmla="*/ 580930 w 1738047"/>
                <a:gd name="connsiteY529" fmla="*/ 666121 h 2311974"/>
                <a:gd name="connsiteX530" fmla="*/ 592786 w 1738047"/>
                <a:gd name="connsiteY530" fmla="*/ 688001 h 2311974"/>
                <a:gd name="connsiteX531" fmla="*/ 599899 w 1738047"/>
                <a:gd name="connsiteY531" fmla="*/ 685570 h 2311974"/>
                <a:gd name="connsiteX532" fmla="*/ 614126 w 1738047"/>
                <a:gd name="connsiteY532" fmla="*/ 700156 h 2311974"/>
                <a:gd name="connsiteX533" fmla="*/ 614126 w 1738047"/>
                <a:gd name="connsiteY533" fmla="*/ 700156 h 2311974"/>
                <a:gd name="connsiteX534" fmla="*/ 599899 w 1738047"/>
                <a:gd name="connsiteY534" fmla="*/ 685570 h 2311974"/>
                <a:gd name="connsiteX535" fmla="*/ 592786 w 1738047"/>
                <a:gd name="connsiteY535" fmla="*/ 688001 h 2311974"/>
                <a:gd name="connsiteX536" fmla="*/ 580930 w 1738047"/>
                <a:gd name="connsiteY536" fmla="*/ 666121 h 2311974"/>
                <a:gd name="connsiteX537" fmla="*/ 580930 w 1738047"/>
                <a:gd name="connsiteY537" fmla="*/ 658827 h 2311974"/>
                <a:gd name="connsiteX538" fmla="*/ 602270 w 1738047"/>
                <a:gd name="connsiteY538" fmla="*/ 646672 h 2311974"/>
                <a:gd name="connsiteX539" fmla="*/ 595157 w 1738047"/>
                <a:gd name="connsiteY539" fmla="*/ 639379 h 2311974"/>
                <a:gd name="connsiteX540" fmla="*/ 625982 w 1738047"/>
                <a:gd name="connsiteY540" fmla="*/ 629654 h 2311974"/>
                <a:gd name="connsiteX541" fmla="*/ 621240 w 1738047"/>
                <a:gd name="connsiteY541" fmla="*/ 615068 h 2311974"/>
                <a:gd name="connsiteX542" fmla="*/ 588044 w 1738047"/>
                <a:gd name="connsiteY542" fmla="*/ 610205 h 2311974"/>
                <a:gd name="connsiteX543" fmla="*/ 585672 w 1738047"/>
                <a:gd name="connsiteY543" fmla="*/ 595619 h 2311974"/>
                <a:gd name="connsiteX544" fmla="*/ 595157 w 1738047"/>
                <a:gd name="connsiteY544" fmla="*/ 534841 h 2311974"/>
                <a:gd name="connsiteX545" fmla="*/ 585672 w 1738047"/>
                <a:gd name="connsiteY545" fmla="*/ 525117 h 2311974"/>
                <a:gd name="connsiteX546" fmla="*/ 585672 w 1738047"/>
                <a:gd name="connsiteY546" fmla="*/ 503237 h 2311974"/>
                <a:gd name="connsiteX547" fmla="*/ 569074 w 1738047"/>
                <a:gd name="connsiteY547" fmla="*/ 503237 h 2311974"/>
                <a:gd name="connsiteX548" fmla="*/ 573817 w 1738047"/>
                <a:gd name="connsiteY548" fmla="*/ 471633 h 2311974"/>
                <a:gd name="connsiteX549" fmla="*/ 566703 w 1738047"/>
                <a:gd name="connsiteY549" fmla="*/ 464340 h 2311974"/>
                <a:gd name="connsiteX550" fmla="*/ 569074 w 1738047"/>
                <a:gd name="connsiteY550" fmla="*/ 444891 h 2311974"/>
                <a:gd name="connsiteX551" fmla="*/ 588044 w 1738047"/>
                <a:gd name="connsiteY551" fmla="*/ 444891 h 2311974"/>
                <a:gd name="connsiteX552" fmla="*/ 607013 w 1738047"/>
                <a:gd name="connsiteY552" fmla="*/ 430304 h 2311974"/>
                <a:gd name="connsiteX553" fmla="*/ 609384 w 1738047"/>
                <a:gd name="connsiteY553" fmla="*/ 427873 h 2311974"/>
                <a:gd name="connsiteX554" fmla="*/ 588044 w 1738047"/>
                <a:gd name="connsiteY554" fmla="*/ 423011 h 2311974"/>
                <a:gd name="connsiteX555" fmla="*/ 595157 w 1738047"/>
                <a:gd name="connsiteY555" fmla="*/ 405993 h 2311974"/>
                <a:gd name="connsiteX556" fmla="*/ 621240 w 1738047"/>
                <a:gd name="connsiteY556" fmla="*/ 408424 h 2311974"/>
                <a:gd name="connsiteX557" fmla="*/ 616497 w 1738047"/>
                <a:gd name="connsiteY557" fmla="*/ 388975 h 2311974"/>
                <a:gd name="connsiteX558" fmla="*/ 616497 w 1738047"/>
                <a:gd name="connsiteY558" fmla="*/ 374389 h 2311974"/>
                <a:gd name="connsiteX559" fmla="*/ 633095 w 1738047"/>
                <a:gd name="connsiteY559" fmla="*/ 374389 h 2311974"/>
                <a:gd name="connsiteX560" fmla="*/ 635466 w 1738047"/>
                <a:gd name="connsiteY560" fmla="*/ 367096 h 2311974"/>
                <a:gd name="connsiteX561" fmla="*/ 642580 w 1738047"/>
                <a:gd name="connsiteY561" fmla="*/ 364665 h 2311974"/>
                <a:gd name="connsiteX562" fmla="*/ 640209 w 1738047"/>
                <a:gd name="connsiteY562" fmla="*/ 347647 h 2311974"/>
                <a:gd name="connsiteX563" fmla="*/ 668662 w 1738047"/>
                <a:gd name="connsiteY563" fmla="*/ 337922 h 2311974"/>
                <a:gd name="connsiteX564" fmla="*/ 656807 w 1738047"/>
                <a:gd name="connsiteY564" fmla="*/ 333060 h 2311974"/>
                <a:gd name="connsiteX565" fmla="*/ 654435 w 1738047"/>
                <a:gd name="connsiteY565" fmla="*/ 311180 h 2311974"/>
                <a:gd name="connsiteX566" fmla="*/ 647322 w 1738047"/>
                <a:gd name="connsiteY566" fmla="*/ 308749 h 2311974"/>
                <a:gd name="connsiteX567" fmla="*/ 654435 w 1738047"/>
                <a:gd name="connsiteY567" fmla="*/ 299025 h 2311974"/>
                <a:gd name="connsiteX568" fmla="*/ 654435 w 1738047"/>
                <a:gd name="connsiteY568" fmla="*/ 296594 h 2311974"/>
                <a:gd name="connsiteX569" fmla="*/ 642580 w 1738047"/>
                <a:gd name="connsiteY569" fmla="*/ 291732 h 2311974"/>
                <a:gd name="connsiteX570" fmla="*/ 633095 w 1738047"/>
                <a:gd name="connsiteY570" fmla="*/ 299025 h 2311974"/>
                <a:gd name="connsiteX571" fmla="*/ 621240 w 1738047"/>
                <a:gd name="connsiteY571" fmla="*/ 282007 h 2311974"/>
                <a:gd name="connsiteX572" fmla="*/ 635466 w 1738047"/>
                <a:gd name="connsiteY572" fmla="*/ 255265 h 2311974"/>
                <a:gd name="connsiteX573" fmla="*/ 642580 w 1738047"/>
                <a:gd name="connsiteY573" fmla="*/ 267421 h 2311974"/>
                <a:gd name="connsiteX574" fmla="*/ 661549 w 1738047"/>
                <a:gd name="connsiteY574" fmla="*/ 240679 h 2311974"/>
                <a:gd name="connsiteX575" fmla="*/ 671033 w 1738047"/>
                <a:gd name="connsiteY575" fmla="*/ 240679 h 2311974"/>
                <a:gd name="connsiteX576" fmla="*/ 671033 w 1738047"/>
                <a:gd name="connsiteY576" fmla="*/ 233385 h 2311974"/>
                <a:gd name="connsiteX577" fmla="*/ 649693 w 1738047"/>
                <a:gd name="connsiteY577" fmla="*/ 218799 h 2311974"/>
                <a:gd name="connsiteX578" fmla="*/ 656807 w 1738047"/>
                <a:gd name="connsiteY578" fmla="*/ 199350 h 2311974"/>
                <a:gd name="connsiteX579" fmla="*/ 682889 w 1738047"/>
                <a:gd name="connsiteY579" fmla="*/ 199350 h 2311974"/>
                <a:gd name="connsiteX580" fmla="*/ 690003 w 1738047"/>
                <a:gd name="connsiteY580" fmla="*/ 192057 h 2311974"/>
                <a:gd name="connsiteX581" fmla="*/ 661549 w 1738047"/>
                <a:gd name="connsiteY581" fmla="*/ 150728 h 2311974"/>
                <a:gd name="connsiteX582" fmla="*/ 671033 w 1738047"/>
                <a:gd name="connsiteY582" fmla="*/ 131279 h 2311974"/>
                <a:gd name="connsiteX583" fmla="*/ 704229 w 1738047"/>
                <a:gd name="connsiteY583" fmla="*/ 116693 h 2311974"/>
                <a:gd name="connsiteX584" fmla="*/ 708972 w 1738047"/>
                <a:gd name="connsiteY584" fmla="*/ 131279 h 2311974"/>
                <a:gd name="connsiteX585" fmla="*/ 730312 w 1738047"/>
                <a:gd name="connsiteY585" fmla="*/ 116693 h 2311974"/>
                <a:gd name="connsiteX586" fmla="*/ 725570 w 1738047"/>
                <a:gd name="connsiteY586" fmla="*/ 109399 h 2311974"/>
                <a:gd name="connsiteX587" fmla="*/ 742168 w 1738047"/>
                <a:gd name="connsiteY587" fmla="*/ 102106 h 2311974"/>
                <a:gd name="connsiteX588" fmla="*/ 742168 w 1738047"/>
                <a:gd name="connsiteY588" fmla="*/ 94813 h 2311974"/>
                <a:gd name="connsiteX589" fmla="*/ 751652 w 1738047"/>
                <a:gd name="connsiteY589" fmla="*/ 87519 h 2311974"/>
                <a:gd name="connsiteX590" fmla="*/ 737425 w 1738047"/>
                <a:gd name="connsiteY590" fmla="*/ 53484 h 2311974"/>
                <a:gd name="connsiteX591" fmla="*/ 735054 w 1738047"/>
                <a:gd name="connsiteY591" fmla="*/ 7293 h 2311974"/>
                <a:gd name="connsiteX592" fmla="*/ 777735 w 1738047"/>
                <a:gd name="connsiteY592" fmla="*/ 17018 h 2311974"/>
                <a:gd name="connsiteX593" fmla="*/ 799075 w 1738047"/>
                <a:gd name="connsiteY593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46829 h 2311974"/>
                <a:gd name="connsiteX431" fmla="*/ 61650 w 1738047"/>
                <a:gd name="connsiteY431" fmla="*/ 1334673 h 2311974"/>
                <a:gd name="connsiteX432" fmla="*/ 68764 w 1738047"/>
                <a:gd name="connsiteY432" fmla="*/ 1327380 h 2311974"/>
                <a:gd name="connsiteX433" fmla="*/ 64021 w 1738047"/>
                <a:gd name="connsiteY433" fmla="*/ 1305500 h 2311974"/>
                <a:gd name="connsiteX434" fmla="*/ 71135 w 1738047"/>
                <a:gd name="connsiteY434" fmla="*/ 1303069 h 2311974"/>
                <a:gd name="connsiteX435" fmla="*/ 68764 w 1738047"/>
                <a:gd name="connsiteY435" fmla="*/ 1298207 h 2311974"/>
                <a:gd name="connsiteX436" fmla="*/ 71135 w 1738047"/>
                <a:gd name="connsiteY436" fmla="*/ 1295775 h 2311974"/>
                <a:gd name="connsiteX437" fmla="*/ 78248 w 1738047"/>
                <a:gd name="connsiteY437" fmla="*/ 1295775 h 2311974"/>
                <a:gd name="connsiteX438" fmla="*/ 78248 w 1738047"/>
                <a:gd name="connsiteY438" fmla="*/ 1276327 h 2311974"/>
                <a:gd name="connsiteX439" fmla="*/ 71135 w 1738047"/>
                <a:gd name="connsiteY439" fmla="*/ 1276327 h 2311974"/>
                <a:gd name="connsiteX440" fmla="*/ 71135 w 1738047"/>
                <a:gd name="connsiteY440" fmla="*/ 1247154 h 2311974"/>
                <a:gd name="connsiteX441" fmla="*/ 82990 w 1738047"/>
                <a:gd name="connsiteY441" fmla="*/ 1242291 h 2311974"/>
                <a:gd name="connsiteX442" fmla="*/ 78248 w 1738047"/>
                <a:gd name="connsiteY442" fmla="*/ 1220411 h 2311974"/>
                <a:gd name="connsiteX443" fmla="*/ 109073 w 1738047"/>
                <a:gd name="connsiteY443" fmla="*/ 1215549 h 2311974"/>
                <a:gd name="connsiteX444" fmla="*/ 104331 w 1738047"/>
                <a:gd name="connsiteY444" fmla="*/ 1198532 h 2311974"/>
                <a:gd name="connsiteX445" fmla="*/ 90104 w 1738047"/>
                <a:gd name="connsiteY445" fmla="*/ 1193669 h 2311974"/>
                <a:gd name="connsiteX446" fmla="*/ 82990 w 1738047"/>
                <a:gd name="connsiteY446" fmla="*/ 1179083 h 2311974"/>
                <a:gd name="connsiteX447" fmla="*/ 61650 w 1738047"/>
                <a:gd name="connsiteY447" fmla="*/ 1179083 h 2311974"/>
                <a:gd name="connsiteX448" fmla="*/ 56908 w 1738047"/>
                <a:gd name="connsiteY448" fmla="*/ 1157203 h 2311974"/>
                <a:gd name="connsiteX449" fmla="*/ 47423 w 1738047"/>
                <a:gd name="connsiteY449" fmla="*/ 1157203 h 2311974"/>
                <a:gd name="connsiteX450" fmla="*/ 28454 w 1738047"/>
                <a:gd name="connsiteY450" fmla="*/ 1157203 h 2311974"/>
                <a:gd name="connsiteX451" fmla="*/ 23712 w 1738047"/>
                <a:gd name="connsiteY451" fmla="*/ 1132892 h 2311974"/>
                <a:gd name="connsiteX452" fmla="*/ 16598 w 1738047"/>
                <a:gd name="connsiteY452" fmla="*/ 1115874 h 2311974"/>
                <a:gd name="connsiteX453" fmla="*/ 14227 w 1738047"/>
                <a:gd name="connsiteY453" fmla="*/ 1084270 h 2311974"/>
                <a:gd name="connsiteX454" fmla="*/ 21341 w 1738047"/>
                <a:gd name="connsiteY454" fmla="*/ 1084270 h 2311974"/>
                <a:gd name="connsiteX455" fmla="*/ 23712 w 1738047"/>
                <a:gd name="connsiteY455" fmla="*/ 1074546 h 2311974"/>
                <a:gd name="connsiteX456" fmla="*/ 14227 w 1738047"/>
                <a:gd name="connsiteY456" fmla="*/ 1047803 h 2311974"/>
                <a:gd name="connsiteX457" fmla="*/ 9485 w 1738047"/>
                <a:gd name="connsiteY457" fmla="*/ 1025924 h 2311974"/>
                <a:gd name="connsiteX458" fmla="*/ 2372 w 1738047"/>
                <a:gd name="connsiteY458" fmla="*/ 1025924 h 2311974"/>
                <a:gd name="connsiteX459" fmla="*/ 0 w 1738047"/>
                <a:gd name="connsiteY459" fmla="*/ 1021061 h 2311974"/>
                <a:gd name="connsiteX460" fmla="*/ 14227 w 1738047"/>
                <a:gd name="connsiteY460" fmla="*/ 999182 h 2311974"/>
                <a:gd name="connsiteX461" fmla="*/ 28454 w 1738047"/>
                <a:gd name="connsiteY461" fmla="*/ 1004044 h 2311974"/>
                <a:gd name="connsiteX462" fmla="*/ 30825 w 1738047"/>
                <a:gd name="connsiteY462" fmla="*/ 1011337 h 2311974"/>
                <a:gd name="connsiteX463" fmla="*/ 42681 w 1738047"/>
                <a:gd name="connsiteY463" fmla="*/ 1018630 h 2311974"/>
                <a:gd name="connsiteX464" fmla="*/ 61650 w 1738047"/>
                <a:gd name="connsiteY464" fmla="*/ 1018630 h 2311974"/>
                <a:gd name="connsiteX465" fmla="*/ 64021 w 1738047"/>
                <a:gd name="connsiteY465" fmla="*/ 1025924 h 2311974"/>
                <a:gd name="connsiteX466" fmla="*/ 75877 w 1738047"/>
                <a:gd name="connsiteY466" fmla="*/ 1021061 h 2311974"/>
                <a:gd name="connsiteX467" fmla="*/ 82990 w 1738047"/>
                <a:gd name="connsiteY467" fmla="*/ 1004044 h 2311974"/>
                <a:gd name="connsiteX468" fmla="*/ 137527 w 1738047"/>
                <a:gd name="connsiteY468" fmla="*/ 1006475 h 2311974"/>
                <a:gd name="connsiteX469" fmla="*/ 170723 w 1738047"/>
                <a:gd name="connsiteY469" fmla="*/ 1040510 h 2311974"/>
                <a:gd name="connsiteX470" fmla="*/ 173094 w 1738047"/>
                <a:gd name="connsiteY470" fmla="*/ 1028355 h 2311974"/>
                <a:gd name="connsiteX471" fmla="*/ 165980 w 1738047"/>
                <a:gd name="connsiteY471" fmla="*/ 1028355 h 2311974"/>
                <a:gd name="connsiteX472" fmla="*/ 163609 w 1738047"/>
                <a:gd name="connsiteY472" fmla="*/ 1021061 h 2311974"/>
                <a:gd name="connsiteX473" fmla="*/ 151754 w 1738047"/>
                <a:gd name="connsiteY473" fmla="*/ 1011337 h 2311974"/>
                <a:gd name="connsiteX474" fmla="*/ 156496 w 1738047"/>
                <a:gd name="connsiteY474" fmla="*/ 1004044 h 2311974"/>
                <a:gd name="connsiteX475" fmla="*/ 163609 w 1738047"/>
                <a:gd name="connsiteY475" fmla="*/ 1004044 h 2311974"/>
                <a:gd name="connsiteX476" fmla="*/ 165980 w 1738047"/>
                <a:gd name="connsiteY476" fmla="*/ 991888 h 2311974"/>
                <a:gd name="connsiteX477" fmla="*/ 184950 w 1738047"/>
                <a:gd name="connsiteY477" fmla="*/ 991888 h 2311974"/>
                <a:gd name="connsiteX478" fmla="*/ 187321 w 1738047"/>
                <a:gd name="connsiteY478" fmla="*/ 977302 h 2311974"/>
                <a:gd name="connsiteX479" fmla="*/ 194434 w 1738047"/>
                <a:gd name="connsiteY479" fmla="*/ 979733 h 2311974"/>
                <a:gd name="connsiteX480" fmla="*/ 203919 w 1738047"/>
                <a:gd name="connsiteY480" fmla="*/ 965146 h 2311974"/>
                <a:gd name="connsiteX481" fmla="*/ 225259 w 1738047"/>
                <a:gd name="connsiteY481" fmla="*/ 970008 h 2311974"/>
                <a:gd name="connsiteX482" fmla="*/ 225259 w 1738047"/>
                <a:gd name="connsiteY482" fmla="*/ 977302 h 2311974"/>
                <a:gd name="connsiteX483" fmla="*/ 246599 w 1738047"/>
                <a:gd name="connsiteY483" fmla="*/ 991888 h 2311974"/>
                <a:gd name="connsiteX484" fmla="*/ 246599 w 1738047"/>
                <a:gd name="connsiteY484" fmla="*/ 943266 h 2311974"/>
                <a:gd name="connsiteX485" fmla="*/ 258455 w 1738047"/>
                <a:gd name="connsiteY485" fmla="*/ 935973 h 2311974"/>
                <a:gd name="connsiteX486" fmla="*/ 265568 w 1738047"/>
                <a:gd name="connsiteY486" fmla="*/ 921386 h 2311974"/>
                <a:gd name="connsiteX487" fmla="*/ 282166 w 1738047"/>
                <a:gd name="connsiteY487" fmla="*/ 921386 h 2311974"/>
                <a:gd name="connsiteX488" fmla="*/ 286909 w 1738047"/>
                <a:gd name="connsiteY488" fmla="*/ 909231 h 2311974"/>
                <a:gd name="connsiteX489" fmla="*/ 315362 w 1738047"/>
                <a:gd name="connsiteY489" fmla="*/ 909231 h 2311974"/>
                <a:gd name="connsiteX490" fmla="*/ 315362 w 1738047"/>
                <a:gd name="connsiteY490" fmla="*/ 899507 h 2311974"/>
                <a:gd name="connsiteX491" fmla="*/ 303507 w 1738047"/>
                <a:gd name="connsiteY491" fmla="*/ 894644 h 2311974"/>
                <a:gd name="connsiteX492" fmla="*/ 312991 w 1738047"/>
                <a:gd name="connsiteY492" fmla="*/ 882489 h 2311974"/>
                <a:gd name="connsiteX493" fmla="*/ 296393 w 1738047"/>
                <a:gd name="connsiteY493" fmla="*/ 872764 h 2311974"/>
                <a:gd name="connsiteX494" fmla="*/ 303507 w 1738047"/>
                <a:gd name="connsiteY494" fmla="*/ 865471 h 2311974"/>
                <a:gd name="connsiteX495" fmla="*/ 308249 w 1738047"/>
                <a:gd name="connsiteY495" fmla="*/ 867902 h 2311974"/>
                <a:gd name="connsiteX496" fmla="*/ 312991 w 1738047"/>
                <a:gd name="connsiteY496" fmla="*/ 860609 h 2311974"/>
                <a:gd name="connsiteX497" fmla="*/ 308249 w 1738047"/>
                <a:gd name="connsiteY497" fmla="*/ 860609 h 2311974"/>
                <a:gd name="connsiteX498" fmla="*/ 320105 w 1738047"/>
                <a:gd name="connsiteY498" fmla="*/ 853316 h 2311974"/>
                <a:gd name="connsiteX499" fmla="*/ 322476 w 1738047"/>
                <a:gd name="connsiteY499" fmla="*/ 846022 h 2311974"/>
                <a:gd name="connsiteX500" fmla="*/ 329589 w 1738047"/>
                <a:gd name="connsiteY500" fmla="*/ 858178 h 2311974"/>
                <a:gd name="connsiteX501" fmla="*/ 336703 w 1738047"/>
                <a:gd name="connsiteY501" fmla="*/ 853316 h 2311974"/>
                <a:gd name="connsiteX502" fmla="*/ 336703 w 1738047"/>
                <a:gd name="connsiteY502" fmla="*/ 831436 h 2311974"/>
                <a:gd name="connsiteX503" fmla="*/ 343816 w 1738047"/>
                <a:gd name="connsiteY503" fmla="*/ 831436 h 2311974"/>
                <a:gd name="connsiteX504" fmla="*/ 343816 w 1738047"/>
                <a:gd name="connsiteY504" fmla="*/ 811987 h 2311974"/>
                <a:gd name="connsiteX505" fmla="*/ 350929 w 1738047"/>
                <a:gd name="connsiteY505" fmla="*/ 809556 h 2311974"/>
                <a:gd name="connsiteX506" fmla="*/ 358043 w 1738047"/>
                <a:gd name="connsiteY506" fmla="*/ 802263 h 2311974"/>
                <a:gd name="connsiteX507" fmla="*/ 374641 w 1738047"/>
                <a:gd name="connsiteY507" fmla="*/ 804694 h 2311974"/>
                <a:gd name="connsiteX508" fmla="*/ 374641 w 1738047"/>
                <a:gd name="connsiteY508" fmla="*/ 809556 h 2311974"/>
                <a:gd name="connsiteX509" fmla="*/ 381754 w 1738047"/>
                <a:gd name="connsiteY509" fmla="*/ 804694 h 2311974"/>
                <a:gd name="connsiteX510" fmla="*/ 388868 w 1738047"/>
                <a:gd name="connsiteY510" fmla="*/ 804694 h 2311974"/>
                <a:gd name="connsiteX511" fmla="*/ 388868 w 1738047"/>
                <a:gd name="connsiteY511" fmla="*/ 802263 h 2311974"/>
                <a:gd name="connsiteX512" fmla="*/ 403095 w 1738047"/>
                <a:gd name="connsiteY512" fmla="*/ 797400 h 2311974"/>
                <a:gd name="connsiteX513" fmla="*/ 398352 w 1738047"/>
                <a:gd name="connsiteY513" fmla="*/ 777952 h 2311974"/>
                <a:gd name="connsiteX514" fmla="*/ 391239 w 1738047"/>
                <a:gd name="connsiteY514" fmla="*/ 770658 h 2311974"/>
                <a:gd name="connsiteX515" fmla="*/ 395981 w 1738047"/>
                <a:gd name="connsiteY515" fmla="*/ 768227 h 2311974"/>
                <a:gd name="connsiteX516" fmla="*/ 422064 w 1738047"/>
                <a:gd name="connsiteY516" fmla="*/ 763365 h 2311974"/>
                <a:gd name="connsiteX517" fmla="*/ 464744 w 1738047"/>
                <a:gd name="connsiteY517" fmla="*/ 741485 h 2311974"/>
                <a:gd name="connsiteX518" fmla="*/ 452889 w 1738047"/>
                <a:gd name="connsiteY518" fmla="*/ 726899 h 2311974"/>
                <a:gd name="connsiteX519" fmla="*/ 398352 w 1738047"/>
                <a:gd name="connsiteY519" fmla="*/ 705019 h 2311974"/>
                <a:gd name="connsiteX520" fmla="*/ 422064 w 1738047"/>
                <a:gd name="connsiteY520" fmla="*/ 680708 h 2311974"/>
                <a:gd name="connsiteX521" fmla="*/ 429177 w 1738047"/>
                <a:gd name="connsiteY521" fmla="*/ 673414 h 2311974"/>
                <a:gd name="connsiteX522" fmla="*/ 457631 w 1738047"/>
                <a:gd name="connsiteY522" fmla="*/ 670983 h 2311974"/>
                <a:gd name="connsiteX523" fmla="*/ 545363 w 1738047"/>
                <a:gd name="connsiteY523" fmla="*/ 692863 h 2311974"/>
                <a:gd name="connsiteX524" fmla="*/ 559590 w 1738047"/>
                <a:gd name="connsiteY524" fmla="*/ 688001 h 2311974"/>
                <a:gd name="connsiteX525" fmla="*/ 559590 w 1738047"/>
                <a:gd name="connsiteY525" fmla="*/ 695294 h 2311974"/>
                <a:gd name="connsiteX526" fmla="*/ 569074 w 1738047"/>
                <a:gd name="connsiteY526" fmla="*/ 695294 h 2311974"/>
                <a:gd name="connsiteX527" fmla="*/ 573817 w 1738047"/>
                <a:gd name="connsiteY527" fmla="*/ 678277 h 2311974"/>
                <a:gd name="connsiteX528" fmla="*/ 580930 w 1738047"/>
                <a:gd name="connsiteY528" fmla="*/ 666121 h 2311974"/>
                <a:gd name="connsiteX529" fmla="*/ 592786 w 1738047"/>
                <a:gd name="connsiteY529" fmla="*/ 688001 h 2311974"/>
                <a:gd name="connsiteX530" fmla="*/ 599899 w 1738047"/>
                <a:gd name="connsiteY530" fmla="*/ 685570 h 2311974"/>
                <a:gd name="connsiteX531" fmla="*/ 614126 w 1738047"/>
                <a:gd name="connsiteY531" fmla="*/ 700156 h 2311974"/>
                <a:gd name="connsiteX532" fmla="*/ 614126 w 1738047"/>
                <a:gd name="connsiteY532" fmla="*/ 700156 h 2311974"/>
                <a:gd name="connsiteX533" fmla="*/ 599899 w 1738047"/>
                <a:gd name="connsiteY533" fmla="*/ 685570 h 2311974"/>
                <a:gd name="connsiteX534" fmla="*/ 592786 w 1738047"/>
                <a:gd name="connsiteY534" fmla="*/ 688001 h 2311974"/>
                <a:gd name="connsiteX535" fmla="*/ 580930 w 1738047"/>
                <a:gd name="connsiteY535" fmla="*/ 666121 h 2311974"/>
                <a:gd name="connsiteX536" fmla="*/ 580930 w 1738047"/>
                <a:gd name="connsiteY536" fmla="*/ 658827 h 2311974"/>
                <a:gd name="connsiteX537" fmla="*/ 602270 w 1738047"/>
                <a:gd name="connsiteY537" fmla="*/ 646672 h 2311974"/>
                <a:gd name="connsiteX538" fmla="*/ 595157 w 1738047"/>
                <a:gd name="connsiteY538" fmla="*/ 639379 h 2311974"/>
                <a:gd name="connsiteX539" fmla="*/ 625982 w 1738047"/>
                <a:gd name="connsiteY539" fmla="*/ 629654 h 2311974"/>
                <a:gd name="connsiteX540" fmla="*/ 621240 w 1738047"/>
                <a:gd name="connsiteY540" fmla="*/ 615068 h 2311974"/>
                <a:gd name="connsiteX541" fmla="*/ 588044 w 1738047"/>
                <a:gd name="connsiteY541" fmla="*/ 610205 h 2311974"/>
                <a:gd name="connsiteX542" fmla="*/ 585672 w 1738047"/>
                <a:gd name="connsiteY542" fmla="*/ 595619 h 2311974"/>
                <a:gd name="connsiteX543" fmla="*/ 595157 w 1738047"/>
                <a:gd name="connsiteY543" fmla="*/ 534841 h 2311974"/>
                <a:gd name="connsiteX544" fmla="*/ 585672 w 1738047"/>
                <a:gd name="connsiteY544" fmla="*/ 525117 h 2311974"/>
                <a:gd name="connsiteX545" fmla="*/ 585672 w 1738047"/>
                <a:gd name="connsiteY545" fmla="*/ 503237 h 2311974"/>
                <a:gd name="connsiteX546" fmla="*/ 569074 w 1738047"/>
                <a:gd name="connsiteY546" fmla="*/ 503237 h 2311974"/>
                <a:gd name="connsiteX547" fmla="*/ 573817 w 1738047"/>
                <a:gd name="connsiteY547" fmla="*/ 471633 h 2311974"/>
                <a:gd name="connsiteX548" fmla="*/ 566703 w 1738047"/>
                <a:gd name="connsiteY548" fmla="*/ 464340 h 2311974"/>
                <a:gd name="connsiteX549" fmla="*/ 569074 w 1738047"/>
                <a:gd name="connsiteY549" fmla="*/ 444891 h 2311974"/>
                <a:gd name="connsiteX550" fmla="*/ 588044 w 1738047"/>
                <a:gd name="connsiteY550" fmla="*/ 444891 h 2311974"/>
                <a:gd name="connsiteX551" fmla="*/ 607013 w 1738047"/>
                <a:gd name="connsiteY551" fmla="*/ 430304 h 2311974"/>
                <a:gd name="connsiteX552" fmla="*/ 609384 w 1738047"/>
                <a:gd name="connsiteY552" fmla="*/ 427873 h 2311974"/>
                <a:gd name="connsiteX553" fmla="*/ 588044 w 1738047"/>
                <a:gd name="connsiteY553" fmla="*/ 423011 h 2311974"/>
                <a:gd name="connsiteX554" fmla="*/ 595157 w 1738047"/>
                <a:gd name="connsiteY554" fmla="*/ 405993 h 2311974"/>
                <a:gd name="connsiteX555" fmla="*/ 621240 w 1738047"/>
                <a:gd name="connsiteY555" fmla="*/ 408424 h 2311974"/>
                <a:gd name="connsiteX556" fmla="*/ 616497 w 1738047"/>
                <a:gd name="connsiteY556" fmla="*/ 388975 h 2311974"/>
                <a:gd name="connsiteX557" fmla="*/ 616497 w 1738047"/>
                <a:gd name="connsiteY557" fmla="*/ 374389 h 2311974"/>
                <a:gd name="connsiteX558" fmla="*/ 633095 w 1738047"/>
                <a:gd name="connsiteY558" fmla="*/ 374389 h 2311974"/>
                <a:gd name="connsiteX559" fmla="*/ 635466 w 1738047"/>
                <a:gd name="connsiteY559" fmla="*/ 367096 h 2311974"/>
                <a:gd name="connsiteX560" fmla="*/ 642580 w 1738047"/>
                <a:gd name="connsiteY560" fmla="*/ 364665 h 2311974"/>
                <a:gd name="connsiteX561" fmla="*/ 640209 w 1738047"/>
                <a:gd name="connsiteY561" fmla="*/ 347647 h 2311974"/>
                <a:gd name="connsiteX562" fmla="*/ 668662 w 1738047"/>
                <a:gd name="connsiteY562" fmla="*/ 337922 h 2311974"/>
                <a:gd name="connsiteX563" fmla="*/ 656807 w 1738047"/>
                <a:gd name="connsiteY563" fmla="*/ 333060 h 2311974"/>
                <a:gd name="connsiteX564" fmla="*/ 654435 w 1738047"/>
                <a:gd name="connsiteY564" fmla="*/ 311180 h 2311974"/>
                <a:gd name="connsiteX565" fmla="*/ 647322 w 1738047"/>
                <a:gd name="connsiteY565" fmla="*/ 308749 h 2311974"/>
                <a:gd name="connsiteX566" fmla="*/ 654435 w 1738047"/>
                <a:gd name="connsiteY566" fmla="*/ 299025 h 2311974"/>
                <a:gd name="connsiteX567" fmla="*/ 654435 w 1738047"/>
                <a:gd name="connsiteY567" fmla="*/ 296594 h 2311974"/>
                <a:gd name="connsiteX568" fmla="*/ 642580 w 1738047"/>
                <a:gd name="connsiteY568" fmla="*/ 291732 h 2311974"/>
                <a:gd name="connsiteX569" fmla="*/ 633095 w 1738047"/>
                <a:gd name="connsiteY569" fmla="*/ 299025 h 2311974"/>
                <a:gd name="connsiteX570" fmla="*/ 621240 w 1738047"/>
                <a:gd name="connsiteY570" fmla="*/ 282007 h 2311974"/>
                <a:gd name="connsiteX571" fmla="*/ 635466 w 1738047"/>
                <a:gd name="connsiteY571" fmla="*/ 255265 h 2311974"/>
                <a:gd name="connsiteX572" fmla="*/ 642580 w 1738047"/>
                <a:gd name="connsiteY572" fmla="*/ 267421 h 2311974"/>
                <a:gd name="connsiteX573" fmla="*/ 661549 w 1738047"/>
                <a:gd name="connsiteY573" fmla="*/ 240679 h 2311974"/>
                <a:gd name="connsiteX574" fmla="*/ 671033 w 1738047"/>
                <a:gd name="connsiteY574" fmla="*/ 240679 h 2311974"/>
                <a:gd name="connsiteX575" fmla="*/ 671033 w 1738047"/>
                <a:gd name="connsiteY575" fmla="*/ 233385 h 2311974"/>
                <a:gd name="connsiteX576" fmla="*/ 649693 w 1738047"/>
                <a:gd name="connsiteY576" fmla="*/ 218799 h 2311974"/>
                <a:gd name="connsiteX577" fmla="*/ 656807 w 1738047"/>
                <a:gd name="connsiteY577" fmla="*/ 199350 h 2311974"/>
                <a:gd name="connsiteX578" fmla="*/ 682889 w 1738047"/>
                <a:gd name="connsiteY578" fmla="*/ 199350 h 2311974"/>
                <a:gd name="connsiteX579" fmla="*/ 690003 w 1738047"/>
                <a:gd name="connsiteY579" fmla="*/ 192057 h 2311974"/>
                <a:gd name="connsiteX580" fmla="*/ 661549 w 1738047"/>
                <a:gd name="connsiteY580" fmla="*/ 150728 h 2311974"/>
                <a:gd name="connsiteX581" fmla="*/ 671033 w 1738047"/>
                <a:gd name="connsiteY581" fmla="*/ 131279 h 2311974"/>
                <a:gd name="connsiteX582" fmla="*/ 704229 w 1738047"/>
                <a:gd name="connsiteY582" fmla="*/ 116693 h 2311974"/>
                <a:gd name="connsiteX583" fmla="*/ 708972 w 1738047"/>
                <a:gd name="connsiteY583" fmla="*/ 131279 h 2311974"/>
                <a:gd name="connsiteX584" fmla="*/ 730312 w 1738047"/>
                <a:gd name="connsiteY584" fmla="*/ 116693 h 2311974"/>
                <a:gd name="connsiteX585" fmla="*/ 725570 w 1738047"/>
                <a:gd name="connsiteY585" fmla="*/ 109399 h 2311974"/>
                <a:gd name="connsiteX586" fmla="*/ 742168 w 1738047"/>
                <a:gd name="connsiteY586" fmla="*/ 102106 h 2311974"/>
                <a:gd name="connsiteX587" fmla="*/ 742168 w 1738047"/>
                <a:gd name="connsiteY587" fmla="*/ 94813 h 2311974"/>
                <a:gd name="connsiteX588" fmla="*/ 751652 w 1738047"/>
                <a:gd name="connsiteY588" fmla="*/ 87519 h 2311974"/>
                <a:gd name="connsiteX589" fmla="*/ 737425 w 1738047"/>
                <a:gd name="connsiteY589" fmla="*/ 53484 h 2311974"/>
                <a:gd name="connsiteX590" fmla="*/ 735054 w 1738047"/>
                <a:gd name="connsiteY590" fmla="*/ 7293 h 2311974"/>
                <a:gd name="connsiteX591" fmla="*/ 777735 w 1738047"/>
                <a:gd name="connsiteY591" fmla="*/ 17018 h 2311974"/>
                <a:gd name="connsiteX592" fmla="*/ 799075 w 1738047"/>
                <a:gd name="connsiteY59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64021 w 1738047"/>
                <a:gd name="connsiteY432" fmla="*/ 1305500 h 2311974"/>
                <a:gd name="connsiteX433" fmla="*/ 71135 w 1738047"/>
                <a:gd name="connsiteY433" fmla="*/ 1303069 h 2311974"/>
                <a:gd name="connsiteX434" fmla="*/ 68764 w 1738047"/>
                <a:gd name="connsiteY434" fmla="*/ 1298207 h 2311974"/>
                <a:gd name="connsiteX435" fmla="*/ 71135 w 1738047"/>
                <a:gd name="connsiteY435" fmla="*/ 1295775 h 2311974"/>
                <a:gd name="connsiteX436" fmla="*/ 78248 w 1738047"/>
                <a:gd name="connsiteY436" fmla="*/ 1295775 h 2311974"/>
                <a:gd name="connsiteX437" fmla="*/ 78248 w 1738047"/>
                <a:gd name="connsiteY437" fmla="*/ 1276327 h 2311974"/>
                <a:gd name="connsiteX438" fmla="*/ 71135 w 1738047"/>
                <a:gd name="connsiteY438" fmla="*/ 1276327 h 2311974"/>
                <a:gd name="connsiteX439" fmla="*/ 71135 w 1738047"/>
                <a:gd name="connsiteY439" fmla="*/ 1247154 h 2311974"/>
                <a:gd name="connsiteX440" fmla="*/ 82990 w 1738047"/>
                <a:gd name="connsiteY440" fmla="*/ 1242291 h 2311974"/>
                <a:gd name="connsiteX441" fmla="*/ 78248 w 1738047"/>
                <a:gd name="connsiteY441" fmla="*/ 1220411 h 2311974"/>
                <a:gd name="connsiteX442" fmla="*/ 109073 w 1738047"/>
                <a:gd name="connsiteY442" fmla="*/ 1215549 h 2311974"/>
                <a:gd name="connsiteX443" fmla="*/ 104331 w 1738047"/>
                <a:gd name="connsiteY443" fmla="*/ 1198532 h 2311974"/>
                <a:gd name="connsiteX444" fmla="*/ 90104 w 1738047"/>
                <a:gd name="connsiteY444" fmla="*/ 1193669 h 2311974"/>
                <a:gd name="connsiteX445" fmla="*/ 82990 w 1738047"/>
                <a:gd name="connsiteY445" fmla="*/ 1179083 h 2311974"/>
                <a:gd name="connsiteX446" fmla="*/ 61650 w 1738047"/>
                <a:gd name="connsiteY446" fmla="*/ 1179083 h 2311974"/>
                <a:gd name="connsiteX447" fmla="*/ 56908 w 1738047"/>
                <a:gd name="connsiteY447" fmla="*/ 1157203 h 2311974"/>
                <a:gd name="connsiteX448" fmla="*/ 47423 w 1738047"/>
                <a:gd name="connsiteY448" fmla="*/ 1157203 h 2311974"/>
                <a:gd name="connsiteX449" fmla="*/ 28454 w 1738047"/>
                <a:gd name="connsiteY449" fmla="*/ 1157203 h 2311974"/>
                <a:gd name="connsiteX450" fmla="*/ 23712 w 1738047"/>
                <a:gd name="connsiteY450" fmla="*/ 1132892 h 2311974"/>
                <a:gd name="connsiteX451" fmla="*/ 16598 w 1738047"/>
                <a:gd name="connsiteY451" fmla="*/ 1115874 h 2311974"/>
                <a:gd name="connsiteX452" fmla="*/ 14227 w 1738047"/>
                <a:gd name="connsiteY452" fmla="*/ 1084270 h 2311974"/>
                <a:gd name="connsiteX453" fmla="*/ 21341 w 1738047"/>
                <a:gd name="connsiteY453" fmla="*/ 1084270 h 2311974"/>
                <a:gd name="connsiteX454" fmla="*/ 23712 w 1738047"/>
                <a:gd name="connsiteY454" fmla="*/ 1074546 h 2311974"/>
                <a:gd name="connsiteX455" fmla="*/ 14227 w 1738047"/>
                <a:gd name="connsiteY455" fmla="*/ 1047803 h 2311974"/>
                <a:gd name="connsiteX456" fmla="*/ 9485 w 1738047"/>
                <a:gd name="connsiteY456" fmla="*/ 1025924 h 2311974"/>
                <a:gd name="connsiteX457" fmla="*/ 2372 w 1738047"/>
                <a:gd name="connsiteY457" fmla="*/ 1025924 h 2311974"/>
                <a:gd name="connsiteX458" fmla="*/ 0 w 1738047"/>
                <a:gd name="connsiteY458" fmla="*/ 1021061 h 2311974"/>
                <a:gd name="connsiteX459" fmla="*/ 14227 w 1738047"/>
                <a:gd name="connsiteY459" fmla="*/ 999182 h 2311974"/>
                <a:gd name="connsiteX460" fmla="*/ 28454 w 1738047"/>
                <a:gd name="connsiteY460" fmla="*/ 1004044 h 2311974"/>
                <a:gd name="connsiteX461" fmla="*/ 30825 w 1738047"/>
                <a:gd name="connsiteY461" fmla="*/ 1011337 h 2311974"/>
                <a:gd name="connsiteX462" fmla="*/ 42681 w 1738047"/>
                <a:gd name="connsiteY462" fmla="*/ 1018630 h 2311974"/>
                <a:gd name="connsiteX463" fmla="*/ 61650 w 1738047"/>
                <a:gd name="connsiteY463" fmla="*/ 1018630 h 2311974"/>
                <a:gd name="connsiteX464" fmla="*/ 64021 w 1738047"/>
                <a:gd name="connsiteY464" fmla="*/ 1025924 h 2311974"/>
                <a:gd name="connsiteX465" fmla="*/ 75877 w 1738047"/>
                <a:gd name="connsiteY465" fmla="*/ 1021061 h 2311974"/>
                <a:gd name="connsiteX466" fmla="*/ 82990 w 1738047"/>
                <a:gd name="connsiteY466" fmla="*/ 1004044 h 2311974"/>
                <a:gd name="connsiteX467" fmla="*/ 137527 w 1738047"/>
                <a:gd name="connsiteY467" fmla="*/ 1006475 h 2311974"/>
                <a:gd name="connsiteX468" fmla="*/ 170723 w 1738047"/>
                <a:gd name="connsiteY468" fmla="*/ 1040510 h 2311974"/>
                <a:gd name="connsiteX469" fmla="*/ 173094 w 1738047"/>
                <a:gd name="connsiteY469" fmla="*/ 1028355 h 2311974"/>
                <a:gd name="connsiteX470" fmla="*/ 165980 w 1738047"/>
                <a:gd name="connsiteY470" fmla="*/ 1028355 h 2311974"/>
                <a:gd name="connsiteX471" fmla="*/ 163609 w 1738047"/>
                <a:gd name="connsiteY471" fmla="*/ 1021061 h 2311974"/>
                <a:gd name="connsiteX472" fmla="*/ 151754 w 1738047"/>
                <a:gd name="connsiteY472" fmla="*/ 1011337 h 2311974"/>
                <a:gd name="connsiteX473" fmla="*/ 156496 w 1738047"/>
                <a:gd name="connsiteY473" fmla="*/ 1004044 h 2311974"/>
                <a:gd name="connsiteX474" fmla="*/ 163609 w 1738047"/>
                <a:gd name="connsiteY474" fmla="*/ 1004044 h 2311974"/>
                <a:gd name="connsiteX475" fmla="*/ 165980 w 1738047"/>
                <a:gd name="connsiteY475" fmla="*/ 991888 h 2311974"/>
                <a:gd name="connsiteX476" fmla="*/ 184950 w 1738047"/>
                <a:gd name="connsiteY476" fmla="*/ 991888 h 2311974"/>
                <a:gd name="connsiteX477" fmla="*/ 187321 w 1738047"/>
                <a:gd name="connsiteY477" fmla="*/ 977302 h 2311974"/>
                <a:gd name="connsiteX478" fmla="*/ 194434 w 1738047"/>
                <a:gd name="connsiteY478" fmla="*/ 979733 h 2311974"/>
                <a:gd name="connsiteX479" fmla="*/ 203919 w 1738047"/>
                <a:gd name="connsiteY479" fmla="*/ 965146 h 2311974"/>
                <a:gd name="connsiteX480" fmla="*/ 225259 w 1738047"/>
                <a:gd name="connsiteY480" fmla="*/ 970008 h 2311974"/>
                <a:gd name="connsiteX481" fmla="*/ 225259 w 1738047"/>
                <a:gd name="connsiteY481" fmla="*/ 977302 h 2311974"/>
                <a:gd name="connsiteX482" fmla="*/ 246599 w 1738047"/>
                <a:gd name="connsiteY482" fmla="*/ 991888 h 2311974"/>
                <a:gd name="connsiteX483" fmla="*/ 246599 w 1738047"/>
                <a:gd name="connsiteY483" fmla="*/ 943266 h 2311974"/>
                <a:gd name="connsiteX484" fmla="*/ 258455 w 1738047"/>
                <a:gd name="connsiteY484" fmla="*/ 935973 h 2311974"/>
                <a:gd name="connsiteX485" fmla="*/ 265568 w 1738047"/>
                <a:gd name="connsiteY485" fmla="*/ 921386 h 2311974"/>
                <a:gd name="connsiteX486" fmla="*/ 282166 w 1738047"/>
                <a:gd name="connsiteY486" fmla="*/ 921386 h 2311974"/>
                <a:gd name="connsiteX487" fmla="*/ 286909 w 1738047"/>
                <a:gd name="connsiteY487" fmla="*/ 909231 h 2311974"/>
                <a:gd name="connsiteX488" fmla="*/ 315362 w 1738047"/>
                <a:gd name="connsiteY488" fmla="*/ 909231 h 2311974"/>
                <a:gd name="connsiteX489" fmla="*/ 315362 w 1738047"/>
                <a:gd name="connsiteY489" fmla="*/ 899507 h 2311974"/>
                <a:gd name="connsiteX490" fmla="*/ 303507 w 1738047"/>
                <a:gd name="connsiteY490" fmla="*/ 894644 h 2311974"/>
                <a:gd name="connsiteX491" fmla="*/ 312991 w 1738047"/>
                <a:gd name="connsiteY491" fmla="*/ 882489 h 2311974"/>
                <a:gd name="connsiteX492" fmla="*/ 296393 w 1738047"/>
                <a:gd name="connsiteY492" fmla="*/ 872764 h 2311974"/>
                <a:gd name="connsiteX493" fmla="*/ 303507 w 1738047"/>
                <a:gd name="connsiteY493" fmla="*/ 865471 h 2311974"/>
                <a:gd name="connsiteX494" fmla="*/ 308249 w 1738047"/>
                <a:gd name="connsiteY494" fmla="*/ 867902 h 2311974"/>
                <a:gd name="connsiteX495" fmla="*/ 312991 w 1738047"/>
                <a:gd name="connsiteY495" fmla="*/ 860609 h 2311974"/>
                <a:gd name="connsiteX496" fmla="*/ 308249 w 1738047"/>
                <a:gd name="connsiteY496" fmla="*/ 860609 h 2311974"/>
                <a:gd name="connsiteX497" fmla="*/ 320105 w 1738047"/>
                <a:gd name="connsiteY497" fmla="*/ 853316 h 2311974"/>
                <a:gd name="connsiteX498" fmla="*/ 322476 w 1738047"/>
                <a:gd name="connsiteY498" fmla="*/ 846022 h 2311974"/>
                <a:gd name="connsiteX499" fmla="*/ 329589 w 1738047"/>
                <a:gd name="connsiteY499" fmla="*/ 858178 h 2311974"/>
                <a:gd name="connsiteX500" fmla="*/ 336703 w 1738047"/>
                <a:gd name="connsiteY500" fmla="*/ 853316 h 2311974"/>
                <a:gd name="connsiteX501" fmla="*/ 336703 w 1738047"/>
                <a:gd name="connsiteY501" fmla="*/ 831436 h 2311974"/>
                <a:gd name="connsiteX502" fmla="*/ 343816 w 1738047"/>
                <a:gd name="connsiteY502" fmla="*/ 831436 h 2311974"/>
                <a:gd name="connsiteX503" fmla="*/ 343816 w 1738047"/>
                <a:gd name="connsiteY503" fmla="*/ 811987 h 2311974"/>
                <a:gd name="connsiteX504" fmla="*/ 350929 w 1738047"/>
                <a:gd name="connsiteY504" fmla="*/ 809556 h 2311974"/>
                <a:gd name="connsiteX505" fmla="*/ 358043 w 1738047"/>
                <a:gd name="connsiteY505" fmla="*/ 802263 h 2311974"/>
                <a:gd name="connsiteX506" fmla="*/ 374641 w 1738047"/>
                <a:gd name="connsiteY506" fmla="*/ 804694 h 2311974"/>
                <a:gd name="connsiteX507" fmla="*/ 374641 w 1738047"/>
                <a:gd name="connsiteY507" fmla="*/ 809556 h 2311974"/>
                <a:gd name="connsiteX508" fmla="*/ 381754 w 1738047"/>
                <a:gd name="connsiteY508" fmla="*/ 804694 h 2311974"/>
                <a:gd name="connsiteX509" fmla="*/ 388868 w 1738047"/>
                <a:gd name="connsiteY509" fmla="*/ 804694 h 2311974"/>
                <a:gd name="connsiteX510" fmla="*/ 388868 w 1738047"/>
                <a:gd name="connsiteY510" fmla="*/ 802263 h 2311974"/>
                <a:gd name="connsiteX511" fmla="*/ 403095 w 1738047"/>
                <a:gd name="connsiteY511" fmla="*/ 797400 h 2311974"/>
                <a:gd name="connsiteX512" fmla="*/ 398352 w 1738047"/>
                <a:gd name="connsiteY512" fmla="*/ 777952 h 2311974"/>
                <a:gd name="connsiteX513" fmla="*/ 391239 w 1738047"/>
                <a:gd name="connsiteY513" fmla="*/ 770658 h 2311974"/>
                <a:gd name="connsiteX514" fmla="*/ 395981 w 1738047"/>
                <a:gd name="connsiteY514" fmla="*/ 768227 h 2311974"/>
                <a:gd name="connsiteX515" fmla="*/ 422064 w 1738047"/>
                <a:gd name="connsiteY515" fmla="*/ 763365 h 2311974"/>
                <a:gd name="connsiteX516" fmla="*/ 464744 w 1738047"/>
                <a:gd name="connsiteY516" fmla="*/ 741485 h 2311974"/>
                <a:gd name="connsiteX517" fmla="*/ 452889 w 1738047"/>
                <a:gd name="connsiteY517" fmla="*/ 726899 h 2311974"/>
                <a:gd name="connsiteX518" fmla="*/ 398352 w 1738047"/>
                <a:gd name="connsiteY518" fmla="*/ 705019 h 2311974"/>
                <a:gd name="connsiteX519" fmla="*/ 422064 w 1738047"/>
                <a:gd name="connsiteY519" fmla="*/ 680708 h 2311974"/>
                <a:gd name="connsiteX520" fmla="*/ 429177 w 1738047"/>
                <a:gd name="connsiteY520" fmla="*/ 673414 h 2311974"/>
                <a:gd name="connsiteX521" fmla="*/ 457631 w 1738047"/>
                <a:gd name="connsiteY521" fmla="*/ 670983 h 2311974"/>
                <a:gd name="connsiteX522" fmla="*/ 545363 w 1738047"/>
                <a:gd name="connsiteY522" fmla="*/ 692863 h 2311974"/>
                <a:gd name="connsiteX523" fmla="*/ 559590 w 1738047"/>
                <a:gd name="connsiteY523" fmla="*/ 688001 h 2311974"/>
                <a:gd name="connsiteX524" fmla="*/ 559590 w 1738047"/>
                <a:gd name="connsiteY524" fmla="*/ 695294 h 2311974"/>
                <a:gd name="connsiteX525" fmla="*/ 569074 w 1738047"/>
                <a:gd name="connsiteY525" fmla="*/ 695294 h 2311974"/>
                <a:gd name="connsiteX526" fmla="*/ 573817 w 1738047"/>
                <a:gd name="connsiteY526" fmla="*/ 678277 h 2311974"/>
                <a:gd name="connsiteX527" fmla="*/ 580930 w 1738047"/>
                <a:gd name="connsiteY527" fmla="*/ 666121 h 2311974"/>
                <a:gd name="connsiteX528" fmla="*/ 592786 w 1738047"/>
                <a:gd name="connsiteY528" fmla="*/ 688001 h 2311974"/>
                <a:gd name="connsiteX529" fmla="*/ 599899 w 1738047"/>
                <a:gd name="connsiteY529" fmla="*/ 685570 h 2311974"/>
                <a:gd name="connsiteX530" fmla="*/ 614126 w 1738047"/>
                <a:gd name="connsiteY530" fmla="*/ 700156 h 2311974"/>
                <a:gd name="connsiteX531" fmla="*/ 614126 w 1738047"/>
                <a:gd name="connsiteY531" fmla="*/ 700156 h 2311974"/>
                <a:gd name="connsiteX532" fmla="*/ 599899 w 1738047"/>
                <a:gd name="connsiteY532" fmla="*/ 685570 h 2311974"/>
                <a:gd name="connsiteX533" fmla="*/ 592786 w 1738047"/>
                <a:gd name="connsiteY533" fmla="*/ 688001 h 2311974"/>
                <a:gd name="connsiteX534" fmla="*/ 580930 w 1738047"/>
                <a:gd name="connsiteY534" fmla="*/ 666121 h 2311974"/>
                <a:gd name="connsiteX535" fmla="*/ 580930 w 1738047"/>
                <a:gd name="connsiteY535" fmla="*/ 658827 h 2311974"/>
                <a:gd name="connsiteX536" fmla="*/ 602270 w 1738047"/>
                <a:gd name="connsiteY536" fmla="*/ 646672 h 2311974"/>
                <a:gd name="connsiteX537" fmla="*/ 595157 w 1738047"/>
                <a:gd name="connsiteY537" fmla="*/ 639379 h 2311974"/>
                <a:gd name="connsiteX538" fmla="*/ 625982 w 1738047"/>
                <a:gd name="connsiteY538" fmla="*/ 629654 h 2311974"/>
                <a:gd name="connsiteX539" fmla="*/ 621240 w 1738047"/>
                <a:gd name="connsiteY539" fmla="*/ 615068 h 2311974"/>
                <a:gd name="connsiteX540" fmla="*/ 588044 w 1738047"/>
                <a:gd name="connsiteY540" fmla="*/ 610205 h 2311974"/>
                <a:gd name="connsiteX541" fmla="*/ 585672 w 1738047"/>
                <a:gd name="connsiteY541" fmla="*/ 595619 h 2311974"/>
                <a:gd name="connsiteX542" fmla="*/ 595157 w 1738047"/>
                <a:gd name="connsiteY542" fmla="*/ 534841 h 2311974"/>
                <a:gd name="connsiteX543" fmla="*/ 585672 w 1738047"/>
                <a:gd name="connsiteY543" fmla="*/ 525117 h 2311974"/>
                <a:gd name="connsiteX544" fmla="*/ 585672 w 1738047"/>
                <a:gd name="connsiteY544" fmla="*/ 503237 h 2311974"/>
                <a:gd name="connsiteX545" fmla="*/ 569074 w 1738047"/>
                <a:gd name="connsiteY545" fmla="*/ 503237 h 2311974"/>
                <a:gd name="connsiteX546" fmla="*/ 573817 w 1738047"/>
                <a:gd name="connsiteY546" fmla="*/ 471633 h 2311974"/>
                <a:gd name="connsiteX547" fmla="*/ 566703 w 1738047"/>
                <a:gd name="connsiteY547" fmla="*/ 464340 h 2311974"/>
                <a:gd name="connsiteX548" fmla="*/ 569074 w 1738047"/>
                <a:gd name="connsiteY548" fmla="*/ 444891 h 2311974"/>
                <a:gd name="connsiteX549" fmla="*/ 588044 w 1738047"/>
                <a:gd name="connsiteY549" fmla="*/ 444891 h 2311974"/>
                <a:gd name="connsiteX550" fmla="*/ 607013 w 1738047"/>
                <a:gd name="connsiteY550" fmla="*/ 430304 h 2311974"/>
                <a:gd name="connsiteX551" fmla="*/ 609384 w 1738047"/>
                <a:gd name="connsiteY551" fmla="*/ 427873 h 2311974"/>
                <a:gd name="connsiteX552" fmla="*/ 588044 w 1738047"/>
                <a:gd name="connsiteY552" fmla="*/ 423011 h 2311974"/>
                <a:gd name="connsiteX553" fmla="*/ 595157 w 1738047"/>
                <a:gd name="connsiteY553" fmla="*/ 405993 h 2311974"/>
                <a:gd name="connsiteX554" fmla="*/ 621240 w 1738047"/>
                <a:gd name="connsiteY554" fmla="*/ 408424 h 2311974"/>
                <a:gd name="connsiteX555" fmla="*/ 616497 w 1738047"/>
                <a:gd name="connsiteY555" fmla="*/ 388975 h 2311974"/>
                <a:gd name="connsiteX556" fmla="*/ 616497 w 1738047"/>
                <a:gd name="connsiteY556" fmla="*/ 374389 h 2311974"/>
                <a:gd name="connsiteX557" fmla="*/ 633095 w 1738047"/>
                <a:gd name="connsiteY557" fmla="*/ 374389 h 2311974"/>
                <a:gd name="connsiteX558" fmla="*/ 635466 w 1738047"/>
                <a:gd name="connsiteY558" fmla="*/ 367096 h 2311974"/>
                <a:gd name="connsiteX559" fmla="*/ 642580 w 1738047"/>
                <a:gd name="connsiteY559" fmla="*/ 364665 h 2311974"/>
                <a:gd name="connsiteX560" fmla="*/ 640209 w 1738047"/>
                <a:gd name="connsiteY560" fmla="*/ 347647 h 2311974"/>
                <a:gd name="connsiteX561" fmla="*/ 668662 w 1738047"/>
                <a:gd name="connsiteY561" fmla="*/ 337922 h 2311974"/>
                <a:gd name="connsiteX562" fmla="*/ 656807 w 1738047"/>
                <a:gd name="connsiteY562" fmla="*/ 333060 h 2311974"/>
                <a:gd name="connsiteX563" fmla="*/ 654435 w 1738047"/>
                <a:gd name="connsiteY563" fmla="*/ 311180 h 2311974"/>
                <a:gd name="connsiteX564" fmla="*/ 647322 w 1738047"/>
                <a:gd name="connsiteY564" fmla="*/ 308749 h 2311974"/>
                <a:gd name="connsiteX565" fmla="*/ 654435 w 1738047"/>
                <a:gd name="connsiteY565" fmla="*/ 299025 h 2311974"/>
                <a:gd name="connsiteX566" fmla="*/ 654435 w 1738047"/>
                <a:gd name="connsiteY566" fmla="*/ 296594 h 2311974"/>
                <a:gd name="connsiteX567" fmla="*/ 642580 w 1738047"/>
                <a:gd name="connsiteY567" fmla="*/ 291732 h 2311974"/>
                <a:gd name="connsiteX568" fmla="*/ 633095 w 1738047"/>
                <a:gd name="connsiteY568" fmla="*/ 299025 h 2311974"/>
                <a:gd name="connsiteX569" fmla="*/ 621240 w 1738047"/>
                <a:gd name="connsiteY569" fmla="*/ 282007 h 2311974"/>
                <a:gd name="connsiteX570" fmla="*/ 635466 w 1738047"/>
                <a:gd name="connsiteY570" fmla="*/ 255265 h 2311974"/>
                <a:gd name="connsiteX571" fmla="*/ 642580 w 1738047"/>
                <a:gd name="connsiteY571" fmla="*/ 267421 h 2311974"/>
                <a:gd name="connsiteX572" fmla="*/ 661549 w 1738047"/>
                <a:gd name="connsiteY572" fmla="*/ 240679 h 2311974"/>
                <a:gd name="connsiteX573" fmla="*/ 671033 w 1738047"/>
                <a:gd name="connsiteY573" fmla="*/ 240679 h 2311974"/>
                <a:gd name="connsiteX574" fmla="*/ 671033 w 1738047"/>
                <a:gd name="connsiteY574" fmla="*/ 233385 h 2311974"/>
                <a:gd name="connsiteX575" fmla="*/ 649693 w 1738047"/>
                <a:gd name="connsiteY575" fmla="*/ 218799 h 2311974"/>
                <a:gd name="connsiteX576" fmla="*/ 656807 w 1738047"/>
                <a:gd name="connsiteY576" fmla="*/ 199350 h 2311974"/>
                <a:gd name="connsiteX577" fmla="*/ 682889 w 1738047"/>
                <a:gd name="connsiteY577" fmla="*/ 199350 h 2311974"/>
                <a:gd name="connsiteX578" fmla="*/ 690003 w 1738047"/>
                <a:gd name="connsiteY578" fmla="*/ 192057 h 2311974"/>
                <a:gd name="connsiteX579" fmla="*/ 661549 w 1738047"/>
                <a:gd name="connsiteY579" fmla="*/ 150728 h 2311974"/>
                <a:gd name="connsiteX580" fmla="*/ 671033 w 1738047"/>
                <a:gd name="connsiteY580" fmla="*/ 131279 h 2311974"/>
                <a:gd name="connsiteX581" fmla="*/ 704229 w 1738047"/>
                <a:gd name="connsiteY581" fmla="*/ 116693 h 2311974"/>
                <a:gd name="connsiteX582" fmla="*/ 708972 w 1738047"/>
                <a:gd name="connsiteY582" fmla="*/ 131279 h 2311974"/>
                <a:gd name="connsiteX583" fmla="*/ 730312 w 1738047"/>
                <a:gd name="connsiteY583" fmla="*/ 116693 h 2311974"/>
                <a:gd name="connsiteX584" fmla="*/ 725570 w 1738047"/>
                <a:gd name="connsiteY584" fmla="*/ 109399 h 2311974"/>
                <a:gd name="connsiteX585" fmla="*/ 742168 w 1738047"/>
                <a:gd name="connsiteY585" fmla="*/ 102106 h 2311974"/>
                <a:gd name="connsiteX586" fmla="*/ 742168 w 1738047"/>
                <a:gd name="connsiteY586" fmla="*/ 94813 h 2311974"/>
                <a:gd name="connsiteX587" fmla="*/ 751652 w 1738047"/>
                <a:gd name="connsiteY587" fmla="*/ 87519 h 2311974"/>
                <a:gd name="connsiteX588" fmla="*/ 737425 w 1738047"/>
                <a:gd name="connsiteY588" fmla="*/ 53484 h 2311974"/>
                <a:gd name="connsiteX589" fmla="*/ 735054 w 1738047"/>
                <a:gd name="connsiteY589" fmla="*/ 7293 h 2311974"/>
                <a:gd name="connsiteX590" fmla="*/ 777735 w 1738047"/>
                <a:gd name="connsiteY590" fmla="*/ 17018 h 2311974"/>
                <a:gd name="connsiteX591" fmla="*/ 799075 w 1738047"/>
                <a:gd name="connsiteY591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95775 h 2311974"/>
                <a:gd name="connsiteX436" fmla="*/ 78248 w 1738047"/>
                <a:gd name="connsiteY436" fmla="*/ 1276327 h 2311974"/>
                <a:gd name="connsiteX437" fmla="*/ 71135 w 1738047"/>
                <a:gd name="connsiteY437" fmla="*/ 1276327 h 2311974"/>
                <a:gd name="connsiteX438" fmla="*/ 71135 w 1738047"/>
                <a:gd name="connsiteY438" fmla="*/ 1247154 h 2311974"/>
                <a:gd name="connsiteX439" fmla="*/ 82990 w 1738047"/>
                <a:gd name="connsiteY439" fmla="*/ 1242291 h 2311974"/>
                <a:gd name="connsiteX440" fmla="*/ 78248 w 1738047"/>
                <a:gd name="connsiteY440" fmla="*/ 1220411 h 2311974"/>
                <a:gd name="connsiteX441" fmla="*/ 109073 w 1738047"/>
                <a:gd name="connsiteY441" fmla="*/ 1215549 h 2311974"/>
                <a:gd name="connsiteX442" fmla="*/ 104331 w 1738047"/>
                <a:gd name="connsiteY442" fmla="*/ 1198532 h 2311974"/>
                <a:gd name="connsiteX443" fmla="*/ 90104 w 1738047"/>
                <a:gd name="connsiteY443" fmla="*/ 1193669 h 2311974"/>
                <a:gd name="connsiteX444" fmla="*/ 82990 w 1738047"/>
                <a:gd name="connsiteY444" fmla="*/ 1179083 h 2311974"/>
                <a:gd name="connsiteX445" fmla="*/ 61650 w 1738047"/>
                <a:gd name="connsiteY445" fmla="*/ 1179083 h 2311974"/>
                <a:gd name="connsiteX446" fmla="*/ 56908 w 1738047"/>
                <a:gd name="connsiteY446" fmla="*/ 1157203 h 2311974"/>
                <a:gd name="connsiteX447" fmla="*/ 47423 w 1738047"/>
                <a:gd name="connsiteY447" fmla="*/ 1157203 h 2311974"/>
                <a:gd name="connsiteX448" fmla="*/ 28454 w 1738047"/>
                <a:gd name="connsiteY448" fmla="*/ 1157203 h 2311974"/>
                <a:gd name="connsiteX449" fmla="*/ 23712 w 1738047"/>
                <a:gd name="connsiteY449" fmla="*/ 1132892 h 2311974"/>
                <a:gd name="connsiteX450" fmla="*/ 16598 w 1738047"/>
                <a:gd name="connsiteY450" fmla="*/ 1115874 h 2311974"/>
                <a:gd name="connsiteX451" fmla="*/ 14227 w 1738047"/>
                <a:gd name="connsiteY451" fmla="*/ 1084270 h 2311974"/>
                <a:gd name="connsiteX452" fmla="*/ 21341 w 1738047"/>
                <a:gd name="connsiteY452" fmla="*/ 1084270 h 2311974"/>
                <a:gd name="connsiteX453" fmla="*/ 23712 w 1738047"/>
                <a:gd name="connsiteY453" fmla="*/ 1074546 h 2311974"/>
                <a:gd name="connsiteX454" fmla="*/ 14227 w 1738047"/>
                <a:gd name="connsiteY454" fmla="*/ 1047803 h 2311974"/>
                <a:gd name="connsiteX455" fmla="*/ 9485 w 1738047"/>
                <a:gd name="connsiteY455" fmla="*/ 1025924 h 2311974"/>
                <a:gd name="connsiteX456" fmla="*/ 2372 w 1738047"/>
                <a:gd name="connsiteY456" fmla="*/ 1025924 h 2311974"/>
                <a:gd name="connsiteX457" fmla="*/ 0 w 1738047"/>
                <a:gd name="connsiteY457" fmla="*/ 1021061 h 2311974"/>
                <a:gd name="connsiteX458" fmla="*/ 14227 w 1738047"/>
                <a:gd name="connsiteY458" fmla="*/ 999182 h 2311974"/>
                <a:gd name="connsiteX459" fmla="*/ 28454 w 1738047"/>
                <a:gd name="connsiteY459" fmla="*/ 1004044 h 2311974"/>
                <a:gd name="connsiteX460" fmla="*/ 30825 w 1738047"/>
                <a:gd name="connsiteY460" fmla="*/ 1011337 h 2311974"/>
                <a:gd name="connsiteX461" fmla="*/ 42681 w 1738047"/>
                <a:gd name="connsiteY461" fmla="*/ 1018630 h 2311974"/>
                <a:gd name="connsiteX462" fmla="*/ 61650 w 1738047"/>
                <a:gd name="connsiteY462" fmla="*/ 1018630 h 2311974"/>
                <a:gd name="connsiteX463" fmla="*/ 64021 w 1738047"/>
                <a:gd name="connsiteY463" fmla="*/ 1025924 h 2311974"/>
                <a:gd name="connsiteX464" fmla="*/ 75877 w 1738047"/>
                <a:gd name="connsiteY464" fmla="*/ 1021061 h 2311974"/>
                <a:gd name="connsiteX465" fmla="*/ 82990 w 1738047"/>
                <a:gd name="connsiteY465" fmla="*/ 1004044 h 2311974"/>
                <a:gd name="connsiteX466" fmla="*/ 137527 w 1738047"/>
                <a:gd name="connsiteY466" fmla="*/ 1006475 h 2311974"/>
                <a:gd name="connsiteX467" fmla="*/ 170723 w 1738047"/>
                <a:gd name="connsiteY467" fmla="*/ 1040510 h 2311974"/>
                <a:gd name="connsiteX468" fmla="*/ 173094 w 1738047"/>
                <a:gd name="connsiteY468" fmla="*/ 1028355 h 2311974"/>
                <a:gd name="connsiteX469" fmla="*/ 165980 w 1738047"/>
                <a:gd name="connsiteY469" fmla="*/ 1028355 h 2311974"/>
                <a:gd name="connsiteX470" fmla="*/ 163609 w 1738047"/>
                <a:gd name="connsiteY470" fmla="*/ 1021061 h 2311974"/>
                <a:gd name="connsiteX471" fmla="*/ 151754 w 1738047"/>
                <a:gd name="connsiteY471" fmla="*/ 1011337 h 2311974"/>
                <a:gd name="connsiteX472" fmla="*/ 156496 w 1738047"/>
                <a:gd name="connsiteY472" fmla="*/ 1004044 h 2311974"/>
                <a:gd name="connsiteX473" fmla="*/ 163609 w 1738047"/>
                <a:gd name="connsiteY473" fmla="*/ 1004044 h 2311974"/>
                <a:gd name="connsiteX474" fmla="*/ 165980 w 1738047"/>
                <a:gd name="connsiteY474" fmla="*/ 991888 h 2311974"/>
                <a:gd name="connsiteX475" fmla="*/ 184950 w 1738047"/>
                <a:gd name="connsiteY475" fmla="*/ 991888 h 2311974"/>
                <a:gd name="connsiteX476" fmla="*/ 187321 w 1738047"/>
                <a:gd name="connsiteY476" fmla="*/ 977302 h 2311974"/>
                <a:gd name="connsiteX477" fmla="*/ 194434 w 1738047"/>
                <a:gd name="connsiteY477" fmla="*/ 979733 h 2311974"/>
                <a:gd name="connsiteX478" fmla="*/ 203919 w 1738047"/>
                <a:gd name="connsiteY478" fmla="*/ 965146 h 2311974"/>
                <a:gd name="connsiteX479" fmla="*/ 225259 w 1738047"/>
                <a:gd name="connsiteY479" fmla="*/ 970008 h 2311974"/>
                <a:gd name="connsiteX480" fmla="*/ 225259 w 1738047"/>
                <a:gd name="connsiteY480" fmla="*/ 977302 h 2311974"/>
                <a:gd name="connsiteX481" fmla="*/ 246599 w 1738047"/>
                <a:gd name="connsiteY481" fmla="*/ 991888 h 2311974"/>
                <a:gd name="connsiteX482" fmla="*/ 246599 w 1738047"/>
                <a:gd name="connsiteY482" fmla="*/ 943266 h 2311974"/>
                <a:gd name="connsiteX483" fmla="*/ 258455 w 1738047"/>
                <a:gd name="connsiteY483" fmla="*/ 935973 h 2311974"/>
                <a:gd name="connsiteX484" fmla="*/ 265568 w 1738047"/>
                <a:gd name="connsiteY484" fmla="*/ 921386 h 2311974"/>
                <a:gd name="connsiteX485" fmla="*/ 282166 w 1738047"/>
                <a:gd name="connsiteY485" fmla="*/ 921386 h 2311974"/>
                <a:gd name="connsiteX486" fmla="*/ 286909 w 1738047"/>
                <a:gd name="connsiteY486" fmla="*/ 909231 h 2311974"/>
                <a:gd name="connsiteX487" fmla="*/ 315362 w 1738047"/>
                <a:gd name="connsiteY487" fmla="*/ 909231 h 2311974"/>
                <a:gd name="connsiteX488" fmla="*/ 315362 w 1738047"/>
                <a:gd name="connsiteY488" fmla="*/ 899507 h 2311974"/>
                <a:gd name="connsiteX489" fmla="*/ 303507 w 1738047"/>
                <a:gd name="connsiteY489" fmla="*/ 894644 h 2311974"/>
                <a:gd name="connsiteX490" fmla="*/ 312991 w 1738047"/>
                <a:gd name="connsiteY490" fmla="*/ 882489 h 2311974"/>
                <a:gd name="connsiteX491" fmla="*/ 296393 w 1738047"/>
                <a:gd name="connsiteY491" fmla="*/ 872764 h 2311974"/>
                <a:gd name="connsiteX492" fmla="*/ 303507 w 1738047"/>
                <a:gd name="connsiteY492" fmla="*/ 865471 h 2311974"/>
                <a:gd name="connsiteX493" fmla="*/ 308249 w 1738047"/>
                <a:gd name="connsiteY493" fmla="*/ 867902 h 2311974"/>
                <a:gd name="connsiteX494" fmla="*/ 312991 w 1738047"/>
                <a:gd name="connsiteY494" fmla="*/ 860609 h 2311974"/>
                <a:gd name="connsiteX495" fmla="*/ 308249 w 1738047"/>
                <a:gd name="connsiteY495" fmla="*/ 860609 h 2311974"/>
                <a:gd name="connsiteX496" fmla="*/ 320105 w 1738047"/>
                <a:gd name="connsiteY496" fmla="*/ 853316 h 2311974"/>
                <a:gd name="connsiteX497" fmla="*/ 322476 w 1738047"/>
                <a:gd name="connsiteY497" fmla="*/ 846022 h 2311974"/>
                <a:gd name="connsiteX498" fmla="*/ 329589 w 1738047"/>
                <a:gd name="connsiteY498" fmla="*/ 858178 h 2311974"/>
                <a:gd name="connsiteX499" fmla="*/ 336703 w 1738047"/>
                <a:gd name="connsiteY499" fmla="*/ 853316 h 2311974"/>
                <a:gd name="connsiteX500" fmla="*/ 336703 w 1738047"/>
                <a:gd name="connsiteY500" fmla="*/ 831436 h 2311974"/>
                <a:gd name="connsiteX501" fmla="*/ 343816 w 1738047"/>
                <a:gd name="connsiteY501" fmla="*/ 831436 h 2311974"/>
                <a:gd name="connsiteX502" fmla="*/ 343816 w 1738047"/>
                <a:gd name="connsiteY502" fmla="*/ 811987 h 2311974"/>
                <a:gd name="connsiteX503" fmla="*/ 350929 w 1738047"/>
                <a:gd name="connsiteY503" fmla="*/ 809556 h 2311974"/>
                <a:gd name="connsiteX504" fmla="*/ 358043 w 1738047"/>
                <a:gd name="connsiteY504" fmla="*/ 802263 h 2311974"/>
                <a:gd name="connsiteX505" fmla="*/ 374641 w 1738047"/>
                <a:gd name="connsiteY505" fmla="*/ 804694 h 2311974"/>
                <a:gd name="connsiteX506" fmla="*/ 374641 w 1738047"/>
                <a:gd name="connsiteY506" fmla="*/ 809556 h 2311974"/>
                <a:gd name="connsiteX507" fmla="*/ 381754 w 1738047"/>
                <a:gd name="connsiteY507" fmla="*/ 804694 h 2311974"/>
                <a:gd name="connsiteX508" fmla="*/ 388868 w 1738047"/>
                <a:gd name="connsiteY508" fmla="*/ 804694 h 2311974"/>
                <a:gd name="connsiteX509" fmla="*/ 388868 w 1738047"/>
                <a:gd name="connsiteY509" fmla="*/ 802263 h 2311974"/>
                <a:gd name="connsiteX510" fmla="*/ 403095 w 1738047"/>
                <a:gd name="connsiteY510" fmla="*/ 797400 h 2311974"/>
                <a:gd name="connsiteX511" fmla="*/ 398352 w 1738047"/>
                <a:gd name="connsiteY511" fmla="*/ 777952 h 2311974"/>
                <a:gd name="connsiteX512" fmla="*/ 391239 w 1738047"/>
                <a:gd name="connsiteY512" fmla="*/ 770658 h 2311974"/>
                <a:gd name="connsiteX513" fmla="*/ 395981 w 1738047"/>
                <a:gd name="connsiteY513" fmla="*/ 768227 h 2311974"/>
                <a:gd name="connsiteX514" fmla="*/ 422064 w 1738047"/>
                <a:gd name="connsiteY514" fmla="*/ 763365 h 2311974"/>
                <a:gd name="connsiteX515" fmla="*/ 464744 w 1738047"/>
                <a:gd name="connsiteY515" fmla="*/ 741485 h 2311974"/>
                <a:gd name="connsiteX516" fmla="*/ 452889 w 1738047"/>
                <a:gd name="connsiteY516" fmla="*/ 726899 h 2311974"/>
                <a:gd name="connsiteX517" fmla="*/ 398352 w 1738047"/>
                <a:gd name="connsiteY517" fmla="*/ 705019 h 2311974"/>
                <a:gd name="connsiteX518" fmla="*/ 422064 w 1738047"/>
                <a:gd name="connsiteY518" fmla="*/ 680708 h 2311974"/>
                <a:gd name="connsiteX519" fmla="*/ 429177 w 1738047"/>
                <a:gd name="connsiteY519" fmla="*/ 673414 h 2311974"/>
                <a:gd name="connsiteX520" fmla="*/ 457631 w 1738047"/>
                <a:gd name="connsiteY520" fmla="*/ 670983 h 2311974"/>
                <a:gd name="connsiteX521" fmla="*/ 545363 w 1738047"/>
                <a:gd name="connsiteY521" fmla="*/ 692863 h 2311974"/>
                <a:gd name="connsiteX522" fmla="*/ 559590 w 1738047"/>
                <a:gd name="connsiteY522" fmla="*/ 688001 h 2311974"/>
                <a:gd name="connsiteX523" fmla="*/ 559590 w 1738047"/>
                <a:gd name="connsiteY523" fmla="*/ 695294 h 2311974"/>
                <a:gd name="connsiteX524" fmla="*/ 569074 w 1738047"/>
                <a:gd name="connsiteY524" fmla="*/ 695294 h 2311974"/>
                <a:gd name="connsiteX525" fmla="*/ 573817 w 1738047"/>
                <a:gd name="connsiteY525" fmla="*/ 678277 h 2311974"/>
                <a:gd name="connsiteX526" fmla="*/ 580930 w 1738047"/>
                <a:gd name="connsiteY526" fmla="*/ 666121 h 2311974"/>
                <a:gd name="connsiteX527" fmla="*/ 592786 w 1738047"/>
                <a:gd name="connsiteY527" fmla="*/ 688001 h 2311974"/>
                <a:gd name="connsiteX528" fmla="*/ 599899 w 1738047"/>
                <a:gd name="connsiteY528" fmla="*/ 685570 h 2311974"/>
                <a:gd name="connsiteX529" fmla="*/ 614126 w 1738047"/>
                <a:gd name="connsiteY529" fmla="*/ 700156 h 2311974"/>
                <a:gd name="connsiteX530" fmla="*/ 614126 w 1738047"/>
                <a:gd name="connsiteY530" fmla="*/ 700156 h 2311974"/>
                <a:gd name="connsiteX531" fmla="*/ 599899 w 1738047"/>
                <a:gd name="connsiteY531" fmla="*/ 685570 h 2311974"/>
                <a:gd name="connsiteX532" fmla="*/ 592786 w 1738047"/>
                <a:gd name="connsiteY532" fmla="*/ 688001 h 2311974"/>
                <a:gd name="connsiteX533" fmla="*/ 580930 w 1738047"/>
                <a:gd name="connsiteY533" fmla="*/ 666121 h 2311974"/>
                <a:gd name="connsiteX534" fmla="*/ 580930 w 1738047"/>
                <a:gd name="connsiteY534" fmla="*/ 658827 h 2311974"/>
                <a:gd name="connsiteX535" fmla="*/ 602270 w 1738047"/>
                <a:gd name="connsiteY535" fmla="*/ 646672 h 2311974"/>
                <a:gd name="connsiteX536" fmla="*/ 595157 w 1738047"/>
                <a:gd name="connsiteY536" fmla="*/ 639379 h 2311974"/>
                <a:gd name="connsiteX537" fmla="*/ 625982 w 1738047"/>
                <a:gd name="connsiteY537" fmla="*/ 629654 h 2311974"/>
                <a:gd name="connsiteX538" fmla="*/ 621240 w 1738047"/>
                <a:gd name="connsiteY538" fmla="*/ 615068 h 2311974"/>
                <a:gd name="connsiteX539" fmla="*/ 588044 w 1738047"/>
                <a:gd name="connsiteY539" fmla="*/ 610205 h 2311974"/>
                <a:gd name="connsiteX540" fmla="*/ 585672 w 1738047"/>
                <a:gd name="connsiteY540" fmla="*/ 595619 h 2311974"/>
                <a:gd name="connsiteX541" fmla="*/ 595157 w 1738047"/>
                <a:gd name="connsiteY541" fmla="*/ 534841 h 2311974"/>
                <a:gd name="connsiteX542" fmla="*/ 585672 w 1738047"/>
                <a:gd name="connsiteY542" fmla="*/ 525117 h 2311974"/>
                <a:gd name="connsiteX543" fmla="*/ 585672 w 1738047"/>
                <a:gd name="connsiteY543" fmla="*/ 503237 h 2311974"/>
                <a:gd name="connsiteX544" fmla="*/ 569074 w 1738047"/>
                <a:gd name="connsiteY544" fmla="*/ 503237 h 2311974"/>
                <a:gd name="connsiteX545" fmla="*/ 573817 w 1738047"/>
                <a:gd name="connsiteY545" fmla="*/ 471633 h 2311974"/>
                <a:gd name="connsiteX546" fmla="*/ 566703 w 1738047"/>
                <a:gd name="connsiteY546" fmla="*/ 464340 h 2311974"/>
                <a:gd name="connsiteX547" fmla="*/ 569074 w 1738047"/>
                <a:gd name="connsiteY547" fmla="*/ 444891 h 2311974"/>
                <a:gd name="connsiteX548" fmla="*/ 588044 w 1738047"/>
                <a:gd name="connsiteY548" fmla="*/ 444891 h 2311974"/>
                <a:gd name="connsiteX549" fmla="*/ 607013 w 1738047"/>
                <a:gd name="connsiteY549" fmla="*/ 430304 h 2311974"/>
                <a:gd name="connsiteX550" fmla="*/ 609384 w 1738047"/>
                <a:gd name="connsiteY550" fmla="*/ 427873 h 2311974"/>
                <a:gd name="connsiteX551" fmla="*/ 588044 w 1738047"/>
                <a:gd name="connsiteY551" fmla="*/ 423011 h 2311974"/>
                <a:gd name="connsiteX552" fmla="*/ 595157 w 1738047"/>
                <a:gd name="connsiteY552" fmla="*/ 405993 h 2311974"/>
                <a:gd name="connsiteX553" fmla="*/ 621240 w 1738047"/>
                <a:gd name="connsiteY553" fmla="*/ 408424 h 2311974"/>
                <a:gd name="connsiteX554" fmla="*/ 616497 w 1738047"/>
                <a:gd name="connsiteY554" fmla="*/ 388975 h 2311974"/>
                <a:gd name="connsiteX555" fmla="*/ 616497 w 1738047"/>
                <a:gd name="connsiteY555" fmla="*/ 374389 h 2311974"/>
                <a:gd name="connsiteX556" fmla="*/ 633095 w 1738047"/>
                <a:gd name="connsiteY556" fmla="*/ 374389 h 2311974"/>
                <a:gd name="connsiteX557" fmla="*/ 635466 w 1738047"/>
                <a:gd name="connsiteY557" fmla="*/ 367096 h 2311974"/>
                <a:gd name="connsiteX558" fmla="*/ 642580 w 1738047"/>
                <a:gd name="connsiteY558" fmla="*/ 364665 h 2311974"/>
                <a:gd name="connsiteX559" fmla="*/ 640209 w 1738047"/>
                <a:gd name="connsiteY559" fmla="*/ 347647 h 2311974"/>
                <a:gd name="connsiteX560" fmla="*/ 668662 w 1738047"/>
                <a:gd name="connsiteY560" fmla="*/ 337922 h 2311974"/>
                <a:gd name="connsiteX561" fmla="*/ 656807 w 1738047"/>
                <a:gd name="connsiteY561" fmla="*/ 333060 h 2311974"/>
                <a:gd name="connsiteX562" fmla="*/ 654435 w 1738047"/>
                <a:gd name="connsiteY562" fmla="*/ 311180 h 2311974"/>
                <a:gd name="connsiteX563" fmla="*/ 647322 w 1738047"/>
                <a:gd name="connsiteY563" fmla="*/ 308749 h 2311974"/>
                <a:gd name="connsiteX564" fmla="*/ 654435 w 1738047"/>
                <a:gd name="connsiteY564" fmla="*/ 299025 h 2311974"/>
                <a:gd name="connsiteX565" fmla="*/ 654435 w 1738047"/>
                <a:gd name="connsiteY565" fmla="*/ 296594 h 2311974"/>
                <a:gd name="connsiteX566" fmla="*/ 642580 w 1738047"/>
                <a:gd name="connsiteY566" fmla="*/ 291732 h 2311974"/>
                <a:gd name="connsiteX567" fmla="*/ 633095 w 1738047"/>
                <a:gd name="connsiteY567" fmla="*/ 299025 h 2311974"/>
                <a:gd name="connsiteX568" fmla="*/ 621240 w 1738047"/>
                <a:gd name="connsiteY568" fmla="*/ 282007 h 2311974"/>
                <a:gd name="connsiteX569" fmla="*/ 635466 w 1738047"/>
                <a:gd name="connsiteY569" fmla="*/ 255265 h 2311974"/>
                <a:gd name="connsiteX570" fmla="*/ 642580 w 1738047"/>
                <a:gd name="connsiteY570" fmla="*/ 267421 h 2311974"/>
                <a:gd name="connsiteX571" fmla="*/ 661549 w 1738047"/>
                <a:gd name="connsiteY571" fmla="*/ 240679 h 2311974"/>
                <a:gd name="connsiteX572" fmla="*/ 671033 w 1738047"/>
                <a:gd name="connsiteY572" fmla="*/ 240679 h 2311974"/>
                <a:gd name="connsiteX573" fmla="*/ 671033 w 1738047"/>
                <a:gd name="connsiteY573" fmla="*/ 233385 h 2311974"/>
                <a:gd name="connsiteX574" fmla="*/ 649693 w 1738047"/>
                <a:gd name="connsiteY574" fmla="*/ 218799 h 2311974"/>
                <a:gd name="connsiteX575" fmla="*/ 656807 w 1738047"/>
                <a:gd name="connsiteY575" fmla="*/ 199350 h 2311974"/>
                <a:gd name="connsiteX576" fmla="*/ 682889 w 1738047"/>
                <a:gd name="connsiteY576" fmla="*/ 199350 h 2311974"/>
                <a:gd name="connsiteX577" fmla="*/ 690003 w 1738047"/>
                <a:gd name="connsiteY577" fmla="*/ 192057 h 2311974"/>
                <a:gd name="connsiteX578" fmla="*/ 661549 w 1738047"/>
                <a:gd name="connsiteY578" fmla="*/ 150728 h 2311974"/>
                <a:gd name="connsiteX579" fmla="*/ 671033 w 1738047"/>
                <a:gd name="connsiteY579" fmla="*/ 131279 h 2311974"/>
                <a:gd name="connsiteX580" fmla="*/ 704229 w 1738047"/>
                <a:gd name="connsiteY580" fmla="*/ 116693 h 2311974"/>
                <a:gd name="connsiteX581" fmla="*/ 708972 w 1738047"/>
                <a:gd name="connsiteY581" fmla="*/ 131279 h 2311974"/>
                <a:gd name="connsiteX582" fmla="*/ 730312 w 1738047"/>
                <a:gd name="connsiteY582" fmla="*/ 116693 h 2311974"/>
                <a:gd name="connsiteX583" fmla="*/ 725570 w 1738047"/>
                <a:gd name="connsiteY583" fmla="*/ 109399 h 2311974"/>
                <a:gd name="connsiteX584" fmla="*/ 742168 w 1738047"/>
                <a:gd name="connsiteY584" fmla="*/ 102106 h 2311974"/>
                <a:gd name="connsiteX585" fmla="*/ 742168 w 1738047"/>
                <a:gd name="connsiteY585" fmla="*/ 94813 h 2311974"/>
                <a:gd name="connsiteX586" fmla="*/ 751652 w 1738047"/>
                <a:gd name="connsiteY586" fmla="*/ 87519 h 2311974"/>
                <a:gd name="connsiteX587" fmla="*/ 737425 w 1738047"/>
                <a:gd name="connsiteY587" fmla="*/ 53484 h 2311974"/>
                <a:gd name="connsiteX588" fmla="*/ 735054 w 1738047"/>
                <a:gd name="connsiteY588" fmla="*/ 7293 h 2311974"/>
                <a:gd name="connsiteX589" fmla="*/ 777735 w 1738047"/>
                <a:gd name="connsiteY589" fmla="*/ 17018 h 2311974"/>
                <a:gd name="connsiteX590" fmla="*/ 799075 w 1738047"/>
                <a:gd name="connsiteY590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76327 h 2311974"/>
                <a:gd name="connsiteX437" fmla="*/ 71135 w 1738047"/>
                <a:gd name="connsiteY437" fmla="*/ 1247154 h 2311974"/>
                <a:gd name="connsiteX438" fmla="*/ 82990 w 1738047"/>
                <a:gd name="connsiteY438" fmla="*/ 1242291 h 2311974"/>
                <a:gd name="connsiteX439" fmla="*/ 78248 w 1738047"/>
                <a:gd name="connsiteY439" fmla="*/ 1220411 h 2311974"/>
                <a:gd name="connsiteX440" fmla="*/ 109073 w 1738047"/>
                <a:gd name="connsiteY440" fmla="*/ 1215549 h 2311974"/>
                <a:gd name="connsiteX441" fmla="*/ 104331 w 1738047"/>
                <a:gd name="connsiteY441" fmla="*/ 1198532 h 2311974"/>
                <a:gd name="connsiteX442" fmla="*/ 90104 w 1738047"/>
                <a:gd name="connsiteY442" fmla="*/ 1193669 h 2311974"/>
                <a:gd name="connsiteX443" fmla="*/ 82990 w 1738047"/>
                <a:gd name="connsiteY443" fmla="*/ 1179083 h 2311974"/>
                <a:gd name="connsiteX444" fmla="*/ 61650 w 1738047"/>
                <a:gd name="connsiteY444" fmla="*/ 1179083 h 2311974"/>
                <a:gd name="connsiteX445" fmla="*/ 56908 w 1738047"/>
                <a:gd name="connsiteY445" fmla="*/ 1157203 h 2311974"/>
                <a:gd name="connsiteX446" fmla="*/ 47423 w 1738047"/>
                <a:gd name="connsiteY446" fmla="*/ 1157203 h 2311974"/>
                <a:gd name="connsiteX447" fmla="*/ 28454 w 1738047"/>
                <a:gd name="connsiteY447" fmla="*/ 1157203 h 2311974"/>
                <a:gd name="connsiteX448" fmla="*/ 23712 w 1738047"/>
                <a:gd name="connsiteY448" fmla="*/ 1132892 h 2311974"/>
                <a:gd name="connsiteX449" fmla="*/ 16598 w 1738047"/>
                <a:gd name="connsiteY449" fmla="*/ 1115874 h 2311974"/>
                <a:gd name="connsiteX450" fmla="*/ 14227 w 1738047"/>
                <a:gd name="connsiteY450" fmla="*/ 1084270 h 2311974"/>
                <a:gd name="connsiteX451" fmla="*/ 21341 w 1738047"/>
                <a:gd name="connsiteY451" fmla="*/ 1084270 h 2311974"/>
                <a:gd name="connsiteX452" fmla="*/ 23712 w 1738047"/>
                <a:gd name="connsiteY452" fmla="*/ 1074546 h 2311974"/>
                <a:gd name="connsiteX453" fmla="*/ 14227 w 1738047"/>
                <a:gd name="connsiteY453" fmla="*/ 1047803 h 2311974"/>
                <a:gd name="connsiteX454" fmla="*/ 9485 w 1738047"/>
                <a:gd name="connsiteY454" fmla="*/ 1025924 h 2311974"/>
                <a:gd name="connsiteX455" fmla="*/ 2372 w 1738047"/>
                <a:gd name="connsiteY455" fmla="*/ 1025924 h 2311974"/>
                <a:gd name="connsiteX456" fmla="*/ 0 w 1738047"/>
                <a:gd name="connsiteY456" fmla="*/ 1021061 h 2311974"/>
                <a:gd name="connsiteX457" fmla="*/ 14227 w 1738047"/>
                <a:gd name="connsiteY457" fmla="*/ 999182 h 2311974"/>
                <a:gd name="connsiteX458" fmla="*/ 28454 w 1738047"/>
                <a:gd name="connsiteY458" fmla="*/ 1004044 h 2311974"/>
                <a:gd name="connsiteX459" fmla="*/ 30825 w 1738047"/>
                <a:gd name="connsiteY459" fmla="*/ 1011337 h 2311974"/>
                <a:gd name="connsiteX460" fmla="*/ 42681 w 1738047"/>
                <a:gd name="connsiteY460" fmla="*/ 1018630 h 2311974"/>
                <a:gd name="connsiteX461" fmla="*/ 61650 w 1738047"/>
                <a:gd name="connsiteY461" fmla="*/ 1018630 h 2311974"/>
                <a:gd name="connsiteX462" fmla="*/ 64021 w 1738047"/>
                <a:gd name="connsiteY462" fmla="*/ 1025924 h 2311974"/>
                <a:gd name="connsiteX463" fmla="*/ 75877 w 1738047"/>
                <a:gd name="connsiteY463" fmla="*/ 1021061 h 2311974"/>
                <a:gd name="connsiteX464" fmla="*/ 82990 w 1738047"/>
                <a:gd name="connsiteY464" fmla="*/ 1004044 h 2311974"/>
                <a:gd name="connsiteX465" fmla="*/ 137527 w 1738047"/>
                <a:gd name="connsiteY465" fmla="*/ 1006475 h 2311974"/>
                <a:gd name="connsiteX466" fmla="*/ 170723 w 1738047"/>
                <a:gd name="connsiteY466" fmla="*/ 1040510 h 2311974"/>
                <a:gd name="connsiteX467" fmla="*/ 173094 w 1738047"/>
                <a:gd name="connsiteY467" fmla="*/ 1028355 h 2311974"/>
                <a:gd name="connsiteX468" fmla="*/ 165980 w 1738047"/>
                <a:gd name="connsiteY468" fmla="*/ 1028355 h 2311974"/>
                <a:gd name="connsiteX469" fmla="*/ 163609 w 1738047"/>
                <a:gd name="connsiteY469" fmla="*/ 1021061 h 2311974"/>
                <a:gd name="connsiteX470" fmla="*/ 151754 w 1738047"/>
                <a:gd name="connsiteY470" fmla="*/ 1011337 h 2311974"/>
                <a:gd name="connsiteX471" fmla="*/ 156496 w 1738047"/>
                <a:gd name="connsiteY471" fmla="*/ 1004044 h 2311974"/>
                <a:gd name="connsiteX472" fmla="*/ 163609 w 1738047"/>
                <a:gd name="connsiteY472" fmla="*/ 1004044 h 2311974"/>
                <a:gd name="connsiteX473" fmla="*/ 165980 w 1738047"/>
                <a:gd name="connsiteY473" fmla="*/ 991888 h 2311974"/>
                <a:gd name="connsiteX474" fmla="*/ 184950 w 1738047"/>
                <a:gd name="connsiteY474" fmla="*/ 991888 h 2311974"/>
                <a:gd name="connsiteX475" fmla="*/ 187321 w 1738047"/>
                <a:gd name="connsiteY475" fmla="*/ 977302 h 2311974"/>
                <a:gd name="connsiteX476" fmla="*/ 194434 w 1738047"/>
                <a:gd name="connsiteY476" fmla="*/ 979733 h 2311974"/>
                <a:gd name="connsiteX477" fmla="*/ 203919 w 1738047"/>
                <a:gd name="connsiteY477" fmla="*/ 965146 h 2311974"/>
                <a:gd name="connsiteX478" fmla="*/ 225259 w 1738047"/>
                <a:gd name="connsiteY478" fmla="*/ 970008 h 2311974"/>
                <a:gd name="connsiteX479" fmla="*/ 225259 w 1738047"/>
                <a:gd name="connsiteY479" fmla="*/ 977302 h 2311974"/>
                <a:gd name="connsiteX480" fmla="*/ 246599 w 1738047"/>
                <a:gd name="connsiteY480" fmla="*/ 991888 h 2311974"/>
                <a:gd name="connsiteX481" fmla="*/ 246599 w 1738047"/>
                <a:gd name="connsiteY481" fmla="*/ 943266 h 2311974"/>
                <a:gd name="connsiteX482" fmla="*/ 258455 w 1738047"/>
                <a:gd name="connsiteY482" fmla="*/ 935973 h 2311974"/>
                <a:gd name="connsiteX483" fmla="*/ 265568 w 1738047"/>
                <a:gd name="connsiteY483" fmla="*/ 921386 h 2311974"/>
                <a:gd name="connsiteX484" fmla="*/ 282166 w 1738047"/>
                <a:gd name="connsiteY484" fmla="*/ 921386 h 2311974"/>
                <a:gd name="connsiteX485" fmla="*/ 286909 w 1738047"/>
                <a:gd name="connsiteY485" fmla="*/ 909231 h 2311974"/>
                <a:gd name="connsiteX486" fmla="*/ 315362 w 1738047"/>
                <a:gd name="connsiteY486" fmla="*/ 909231 h 2311974"/>
                <a:gd name="connsiteX487" fmla="*/ 315362 w 1738047"/>
                <a:gd name="connsiteY487" fmla="*/ 899507 h 2311974"/>
                <a:gd name="connsiteX488" fmla="*/ 303507 w 1738047"/>
                <a:gd name="connsiteY488" fmla="*/ 894644 h 2311974"/>
                <a:gd name="connsiteX489" fmla="*/ 312991 w 1738047"/>
                <a:gd name="connsiteY489" fmla="*/ 882489 h 2311974"/>
                <a:gd name="connsiteX490" fmla="*/ 296393 w 1738047"/>
                <a:gd name="connsiteY490" fmla="*/ 872764 h 2311974"/>
                <a:gd name="connsiteX491" fmla="*/ 303507 w 1738047"/>
                <a:gd name="connsiteY491" fmla="*/ 865471 h 2311974"/>
                <a:gd name="connsiteX492" fmla="*/ 308249 w 1738047"/>
                <a:gd name="connsiteY492" fmla="*/ 867902 h 2311974"/>
                <a:gd name="connsiteX493" fmla="*/ 312991 w 1738047"/>
                <a:gd name="connsiteY493" fmla="*/ 860609 h 2311974"/>
                <a:gd name="connsiteX494" fmla="*/ 308249 w 1738047"/>
                <a:gd name="connsiteY494" fmla="*/ 860609 h 2311974"/>
                <a:gd name="connsiteX495" fmla="*/ 320105 w 1738047"/>
                <a:gd name="connsiteY495" fmla="*/ 853316 h 2311974"/>
                <a:gd name="connsiteX496" fmla="*/ 322476 w 1738047"/>
                <a:gd name="connsiteY496" fmla="*/ 846022 h 2311974"/>
                <a:gd name="connsiteX497" fmla="*/ 329589 w 1738047"/>
                <a:gd name="connsiteY497" fmla="*/ 858178 h 2311974"/>
                <a:gd name="connsiteX498" fmla="*/ 336703 w 1738047"/>
                <a:gd name="connsiteY498" fmla="*/ 853316 h 2311974"/>
                <a:gd name="connsiteX499" fmla="*/ 336703 w 1738047"/>
                <a:gd name="connsiteY499" fmla="*/ 831436 h 2311974"/>
                <a:gd name="connsiteX500" fmla="*/ 343816 w 1738047"/>
                <a:gd name="connsiteY500" fmla="*/ 831436 h 2311974"/>
                <a:gd name="connsiteX501" fmla="*/ 343816 w 1738047"/>
                <a:gd name="connsiteY501" fmla="*/ 811987 h 2311974"/>
                <a:gd name="connsiteX502" fmla="*/ 350929 w 1738047"/>
                <a:gd name="connsiteY502" fmla="*/ 809556 h 2311974"/>
                <a:gd name="connsiteX503" fmla="*/ 358043 w 1738047"/>
                <a:gd name="connsiteY503" fmla="*/ 802263 h 2311974"/>
                <a:gd name="connsiteX504" fmla="*/ 374641 w 1738047"/>
                <a:gd name="connsiteY504" fmla="*/ 804694 h 2311974"/>
                <a:gd name="connsiteX505" fmla="*/ 374641 w 1738047"/>
                <a:gd name="connsiteY505" fmla="*/ 809556 h 2311974"/>
                <a:gd name="connsiteX506" fmla="*/ 381754 w 1738047"/>
                <a:gd name="connsiteY506" fmla="*/ 804694 h 2311974"/>
                <a:gd name="connsiteX507" fmla="*/ 388868 w 1738047"/>
                <a:gd name="connsiteY507" fmla="*/ 804694 h 2311974"/>
                <a:gd name="connsiteX508" fmla="*/ 388868 w 1738047"/>
                <a:gd name="connsiteY508" fmla="*/ 802263 h 2311974"/>
                <a:gd name="connsiteX509" fmla="*/ 403095 w 1738047"/>
                <a:gd name="connsiteY509" fmla="*/ 797400 h 2311974"/>
                <a:gd name="connsiteX510" fmla="*/ 398352 w 1738047"/>
                <a:gd name="connsiteY510" fmla="*/ 777952 h 2311974"/>
                <a:gd name="connsiteX511" fmla="*/ 391239 w 1738047"/>
                <a:gd name="connsiteY511" fmla="*/ 770658 h 2311974"/>
                <a:gd name="connsiteX512" fmla="*/ 395981 w 1738047"/>
                <a:gd name="connsiteY512" fmla="*/ 768227 h 2311974"/>
                <a:gd name="connsiteX513" fmla="*/ 422064 w 1738047"/>
                <a:gd name="connsiteY513" fmla="*/ 763365 h 2311974"/>
                <a:gd name="connsiteX514" fmla="*/ 464744 w 1738047"/>
                <a:gd name="connsiteY514" fmla="*/ 741485 h 2311974"/>
                <a:gd name="connsiteX515" fmla="*/ 452889 w 1738047"/>
                <a:gd name="connsiteY515" fmla="*/ 726899 h 2311974"/>
                <a:gd name="connsiteX516" fmla="*/ 398352 w 1738047"/>
                <a:gd name="connsiteY516" fmla="*/ 705019 h 2311974"/>
                <a:gd name="connsiteX517" fmla="*/ 422064 w 1738047"/>
                <a:gd name="connsiteY517" fmla="*/ 680708 h 2311974"/>
                <a:gd name="connsiteX518" fmla="*/ 429177 w 1738047"/>
                <a:gd name="connsiteY518" fmla="*/ 673414 h 2311974"/>
                <a:gd name="connsiteX519" fmla="*/ 457631 w 1738047"/>
                <a:gd name="connsiteY519" fmla="*/ 670983 h 2311974"/>
                <a:gd name="connsiteX520" fmla="*/ 545363 w 1738047"/>
                <a:gd name="connsiteY520" fmla="*/ 692863 h 2311974"/>
                <a:gd name="connsiteX521" fmla="*/ 559590 w 1738047"/>
                <a:gd name="connsiteY521" fmla="*/ 688001 h 2311974"/>
                <a:gd name="connsiteX522" fmla="*/ 559590 w 1738047"/>
                <a:gd name="connsiteY522" fmla="*/ 695294 h 2311974"/>
                <a:gd name="connsiteX523" fmla="*/ 569074 w 1738047"/>
                <a:gd name="connsiteY523" fmla="*/ 695294 h 2311974"/>
                <a:gd name="connsiteX524" fmla="*/ 573817 w 1738047"/>
                <a:gd name="connsiteY524" fmla="*/ 678277 h 2311974"/>
                <a:gd name="connsiteX525" fmla="*/ 580930 w 1738047"/>
                <a:gd name="connsiteY525" fmla="*/ 666121 h 2311974"/>
                <a:gd name="connsiteX526" fmla="*/ 592786 w 1738047"/>
                <a:gd name="connsiteY526" fmla="*/ 688001 h 2311974"/>
                <a:gd name="connsiteX527" fmla="*/ 599899 w 1738047"/>
                <a:gd name="connsiteY527" fmla="*/ 685570 h 2311974"/>
                <a:gd name="connsiteX528" fmla="*/ 614126 w 1738047"/>
                <a:gd name="connsiteY528" fmla="*/ 700156 h 2311974"/>
                <a:gd name="connsiteX529" fmla="*/ 614126 w 1738047"/>
                <a:gd name="connsiteY529" fmla="*/ 700156 h 2311974"/>
                <a:gd name="connsiteX530" fmla="*/ 599899 w 1738047"/>
                <a:gd name="connsiteY530" fmla="*/ 685570 h 2311974"/>
                <a:gd name="connsiteX531" fmla="*/ 592786 w 1738047"/>
                <a:gd name="connsiteY531" fmla="*/ 688001 h 2311974"/>
                <a:gd name="connsiteX532" fmla="*/ 580930 w 1738047"/>
                <a:gd name="connsiteY532" fmla="*/ 666121 h 2311974"/>
                <a:gd name="connsiteX533" fmla="*/ 580930 w 1738047"/>
                <a:gd name="connsiteY533" fmla="*/ 658827 h 2311974"/>
                <a:gd name="connsiteX534" fmla="*/ 602270 w 1738047"/>
                <a:gd name="connsiteY534" fmla="*/ 646672 h 2311974"/>
                <a:gd name="connsiteX535" fmla="*/ 595157 w 1738047"/>
                <a:gd name="connsiteY535" fmla="*/ 639379 h 2311974"/>
                <a:gd name="connsiteX536" fmla="*/ 625982 w 1738047"/>
                <a:gd name="connsiteY536" fmla="*/ 629654 h 2311974"/>
                <a:gd name="connsiteX537" fmla="*/ 621240 w 1738047"/>
                <a:gd name="connsiteY537" fmla="*/ 615068 h 2311974"/>
                <a:gd name="connsiteX538" fmla="*/ 588044 w 1738047"/>
                <a:gd name="connsiteY538" fmla="*/ 610205 h 2311974"/>
                <a:gd name="connsiteX539" fmla="*/ 585672 w 1738047"/>
                <a:gd name="connsiteY539" fmla="*/ 595619 h 2311974"/>
                <a:gd name="connsiteX540" fmla="*/ 595157 w 1738047"/>
                <a:gd name="connsiteY540" fmla="*/ 534841 h 2311974"/>
                <a:gd name="connsiteX541" fmla="*/ 585672 w 1738047"/>
                <a:gd name="connsiteY541" fmla="*/ 525117 h 2311974"/>
                <a:gd name="connsiteX542" fmla="*/ 585672 w 1738047"/>
                <a:gd name="connsiteY542" fmla="*/ 503237 h 2311974"/>
                <a:gd name="connsiteX543" fmla="*/ 569074 w 1738047"/>
                <a:gd name="connsiteY543" fmla="*/ 503237 h 2311974"/>
                <a:gd name="connsiteX544" fmla="*/ 573817 w 1738047"/>
                <a:gd name="connsiteY544" fmla="*/ 471633 h 2311974"/>
                <a:gd name="connsiteX545" fmla="*/ 566703 w 1738047"/>
                <a:gd name="connsiteY545" fmla="*/ 464340 h 2311974"/>
                <a:gd name="connsiteX546" fmla="*/ 569074 w 1738047"/>
                <a:gd name="connsiteY546" fmla="*/ 444891 h 2311974"/>
                <a:gd name="connsiteX547" fmla="*/ 588044 w 1738047"/>
                <a:gd name="connsiteY547" fmla="*/ 444891 h 2311974"/>
                <a:gd name="connsiteX548" fmla="*/ 607013 w 1738047"/>
                <a:gd name="connsiteY548" fmla="*/ 430304 h 2311974"/>
                <a:gd name="connsiteX549" fmla="*/ 609384 w 1738047"/>
                <a:gd name="connsiteY549" fmla="*/ 427873 h 2311974"/>
                <a:gd name="connsiteX550" fmla="*/ 588044 w 1738047"/>
                <a:gd name="connsiteY550" fmla="*/ 423011 h 2311974"/>
                <a:gd name="connsiteX551" fmla="*/ 595157 w 1738047"/>
                <a:gd name="connsiteY551" fmla="*/ 405993 h 2311974"/>
                <a:gd name="connsiteX552" fmla="*/ 621240 w 1738047"/>
                <a:gd name="connsiteY552" fmla="*/ 408424 h 2311974"/>
                <a:gd name="connsiteX553" fmla="*/ 616497 w 1738047"/>
                <a:gd name="connsiteY553" fmla="*/ 388975 h 2311974"/>
                <a:gd name="connsiteX554" fmla="*/ 616497 w 1738047"/>
                <a:gd name="connsiteY554" fmla="*/ 374389 h 2311974"/>
                <a:gd name="connsiteX555" fmla="*/ 633095 w 1738047"/>
                <a:gd name="connsiteY555" fmla="*/ 374389 h 2311974"/>
                <a:gd name="connsiteX556" fmla="*/ 635466 w 1738047"/>
                <a:gd name="connsiteY556" fmla="*/ 367096 h 2311974"/>
                <a:gd name="connsiteX557" fmla="*/ 642580 w 1738047"/>
                <a:gd name="connsiteY557" fmla="*/ 364665 h 2311974"/>
                <a:gd name="connsiteX558" fmla="*/ 640209 w 1738047"/>
                <a:gd name="connsiteY558" fmla="*/ 347647 h 2311974"/>
                <a:gd name="connsiteX559" fmla="*/ 668662 w 1738047"/>
                <a:gd name="connsiteY559" fmla="*/ 337922 h 2311974"/>
                <a:gd name="connsiteX560" fmla="*/ 656807 w 1738047"/>
                <a:gd name="connsiteY560" fmla="*/ 333060 h 2311974"/>
                <a:gd name="connsiteX561" fmla="*/ 654435 w 1738047"/>
                <a:gd name="connsiteY561" fmla="*/ 311180 h 2311974"/>
                <a:gd name="connsiteX562" fmla="*/ 647322 w 1738047"/>
                <a:gd name="connsiteY562" fmla="*/ 308749 h 2311974"/>
                <a:gd name="connsiteX563" fmla="*/ 654435 w 1738047"/>
                <a:gd name="connsiteY563" fmla="*/ 299025 h 2311974"/>
                <a:gd name="connsiteX564" fmla="*/ 654435 w 1738047"/>
                <a:gd name="connsiteY564" fmla="*/ 296594 h 2311974"/>
                <a:gd name="connsiteX565" fmla="*/ 642580 w 1738047"/>
                <a:gd name="connsiteY565" fmla="*/ 291732 h 2311974"/>
                <a:gd name="connsiteX566" fmla="*/ 633095 w 1738047"/>
                <a:gd name="connsiteY566" fmla="*/ 299025 h 2311974"/>
                <a:gd name="connsiteX567" fmla="*/ 621240 w 1738047"/>
                <a:gd name="connsiteY567" fmla="*/ 282007 h 2311974"/>
                <a:gd name="connsiteX568" fmla="*/ 635466 w 1738047"/>
                <a:gd name="connsiteY568" fmla="*/ 255265 h 2311974"/>
                <a:gd name="connsiteX569" fmla="*/ 642580 w 1738047"/>
                <a:gd name="connsiteY569" fmla="*/ 267421 h 2311974"/>
                <a:gd name="connsiteX570" fmla="*/ 661549 w 1738047"/>
                <a:gd name="connsiteY570" fmla="*/ 240679 h 2311974"/>
                <a:gd name="connsiteX571" fmla="*/ 671033 w 1738047"/>
                <a:gd name="connsiteY571" fmla="*/ 240679 h 2311974"/>
                <a:gd name="connsiteX572" fmla="*/ 671033 w 1738047"/>
                <a:gd name="connsiteY572" fmla="*/ 233385 h 2311974"/>
                <a:gd name="connsiteX573" fmla="*/ 649693 w 1738047"/>
                <a:gd name="connsiteY573" fmla="*/ 218799 h 2311974"/>
                <a:gd name="connsiteX574" fmla="*/ 656807 w 1738047"/>
                <a:gd name="connsiteY574" fmla="*/ 199350 h 2311974"/>
                <a:gd name="connsiteX575" fmla="*/ 682889 w 1738047"/>
                <a:gd name="connsiteY575" fmla="*/ 199350 h 2311974"/>
                <a:gd name="connsiteX576" fmla="*/ 690003 w 1738047"/>
                <a:gd name="connsiteY576" fmla="*/ 192057 h 2311974"/>
                <a:gd name="connsiteX577" fmla="*/ 661549 w 1738047"/>
                <a:gd name="connsiteY577" fmla="*/ 150728 h 2311974"/>
                <a:gd name="connsiteX578" fmla="*/ 671033 w 1738047"/>
                <a:gd name="connsiteY578" fmla="*/ 131279 h 2311974"/>
                <a:gd name="connsiteX579" fmla="*/ 704229 w 1738047"/>
                <a:gd name="connsiteY579" fmla="*/ 116693 h 2311974"/>
                <a:gd name="connsiteX580" fmla="*/ 708972 w 1738047"/>
                <a:gd name="connsiteY580" fmla="*/ 131279 h 2311974"/>
                <a:gd name="connsiteX581" fmla="*/ 730312 w 1738047"/>
                <a:gd name="connsiteY581" fmla="*/ 116693 h 2311974"/>
                <a:gd name="connsiteX582" fmla="*/ 725570 w 1738047"/>
                <a:gd name="connsiteY582" fmla="*/ 109399 h 2311974"/>
                <a:gd name="connsiteX583" fmla="*/ 742168 w 1738047"/>
                <a:gd name="connsiteY583" fmla="*/ 102106 h 2311974"/>
                <a:gd name="connsiteX584" fmla="*/ 742168 w 1738047"/>
                <a:gd name="connsiteY584" fmla="*/ 94813 h 2311974"/>
                <a:gd name="connsiteX585" fmla="*/ 751652 w 1738047"/>
                <a:gd name="connsiteY585" fmla="*/ 87519 h 2311974"/>
                <a:gd name="connsiteX586" fmla="*/ 737425 w 1738047"/>
                <a:gd name="connsiteY586" fmla="*/ 53484 h 2311974"/>
                <a:gd name="connsiteX587" fmla="*/ 735054 w 1738047"/>
                <a:gd name="connsiteY587" fmla="*/ 7293 h 2311974"/>
                <a:gd name="connsiteX588" fmla="*/ 777735 w 1738047"/>
                <a:gd name="connsiteY588" fmla="*/ 17018 h 2311974"/>
                <a:gd name="connsiteX589" fmla="*/ 799075 w 1738047"/>
                <a:gd name="connsiteY589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82990 w 1738047"/>
                <a:gd name="connsiteY437" fmla="*/ 1242291 h 2311974"/>
                <a:gd name="connsiteX438" fmla="*/ 78248 w 1738047"/>
                <a:gd name="connsiteY438" fmla="*/ 1220411 h 2311974"/>
                <a:gd name="connsiteX439" fmla="*/ 109073 w 1738047"/>
                <a:gd name="connsiteY439" fmla="*/ 1215549 h 2311974"/>
                <a:gd name="connsiteX440" fmla="*/ 104331 w 1738047"/>
                <a:gd name="connsiteY440" fmla="*/ 1198532 h 2311974"/>
                <a:gd name="connsiteX441" fmla="*/ 90104 w 1738047"/>
                <a:gd name="connsiteY441" fmla="*/ 1193669 h 2311974"/>
                <a:gd name="connsiteX442" fmla="*/ 82990 w 1738047"/>
                <a:gd name="connsiteY442" fmla="*/ 1179083 h 2311974"/>
                <a:gd name="connsiteX443" fmla="*/ 61650 w 1738047"/>
                <a:gd name="connsiteY443" fmla="*/ 1179083 h 2311974"/>
                <a:gd name="connsiteX444" fmla="*/ 56908 w 1738047"/>
                <a:gd name="connsiteY444" fmla="*/ 1157203 h 2311974"/>
                <a:gd name="connsiteX445" fmla="*/ 47423 w 1738047"/>
                <a:gd name="connsiteY445" fmla="*/ 1157203 h 2311974"/>
                <a:gd name="connsiteX446" fmla="*/ 28454 w 1738047"/>
                <a:gd name="connsiteY446" fmla="*/ 1157203 h 2311974"/>
                <a:gd name="connsiteX447" fmla="*/ 23712 w 1738047"/>
                <a:gd name="connsiteY447" fmla="*/ 1132892 h 2311974"/>
                <a:gd name="connsiteX448" fmla="*/ 16598 w 1738047"/>
                <a:gd name="connsiteY448" fmla="*/ 1115874 h 2311974"/>
                <a:gd name="connsiteX449" fmla="*/ 14227 w 1738047"/>
                <a:gd name="connsiteY449" fmla="*/ 1084270 h 2311974"/>
                <a:gd name="connsiteX450" fmla="*/ 21341 w 1738047"/>
                <a:gd name="connsiteY450" fmla="*/ 1084270 h 2311974"/>
                <a:gd name="connsiteX451" fmla="*/ 23712 w 1738047"/>
                <a:gd name="connsiteY451" fmla="*/ 1074546 h 2311974"/>
                <a:gd name="connsiteX452" fmla="*/ 14227 w 1738047"/>
                <a:gd name="connsiteY452" fmla="*/ 1047803 h 2311974"/>
                <a:gd name="connsiteX453" fmla="*/ 9485 w 1738047"/>
                <a:gd name="connsiteY453" fmla="*/ 1025924 h 2311974"/>
                <a:gd name="connsiteX454" fmla="*/ 2372 w 1738047"/>
                <a:gd name="connsiteY454" fmla="*/ 1025924 h 2311974"/>
                <a:gd name="connsiteX455" fmla="*/ 0 w 1738047"/>
                <a:gd name="connsiteY455" fmla="*/ 1021061 h 2311974"/>
                <a:gd name="connsiteX456" fmla="*/ 14227 w 1738047"/>
                <a:gd name="connsiteY456" fmla="*/ 999182 h 2311974"/>
                <a:gd name="connsiteX457" fmla="*/ 28454 w 1738047"/>
                <a:gd name="connsiteY457" fmla="*/ 1004044 h 2311974"/>
                <a:gd name="connsiteX458" fmla="*/ 30825 w 1738047"/>
                <a:gd name="connsiteY458" fmla="*/ 1011337 h 2311974"/>
                <a:gd name="connsiteX459" fmla="*/ 42681 w 1738047"/>
                <a:gd name="connsiteY459" fmla="*/ 1018630 h 2311974"/>
                <a:gd name="connsiteX460" fmla="*/ 61650 w 1738047"/>
                <a:gd name="connsiteY460" fmla="*/ 1018630 h 2311974"/>
                <a:gd name="connsiteX461" fmla="*/ 64021 w 1738047"/>
                <a:gd name="connsiteY461" fmla="*/ 1025924 h 2311974"/>
                <a:gd name="connsiteX462" fmla="*/ 75877 w 1738047"/>
                <a:gd name="connsiteY462" fmla="*/ 1021061 h 2311974"/>
                <a:gd name="connsiteX463" fmla="*/ 82990 w 1738047"/>
                <a:gd name="connsiteY463" fmla="*/ 1004044 h 2311974"/>
                <a:gd name="connsiteX464" fmla="*/ 137527 w 1738047"/>
                <a:gd name="connsiteY464" fmla="*/ 1006475 h 2311974"/>
                <a:gd name="connsiteX465" fmla="*/ 170723 w 1738047"/>
                <a:gd name="connsiteY465" fmla="*/ 1040510 h 2311974"/>
                <a:gd name="connsiteX466" fmla="*/ 173094 w 1738047"/>
                <a:gd name="connsiteY466" fmla="*/ 1028355 h 2311974"/>
                <a:gd name="connsiteX467" fmla="*/ 165980 w 1738047"/>
                <a:gd name="connsiteY467" fmla="*/ 1028355 h 2311974"/>
                <a:gd name="connsiteX468" fmla="*/ 163609 w 1738047"/>
                <a:gd name="connsiteY468" fmla="*/ 1021061 h 2311974"/>
                <a:gd name="connsiteX469" fmla="*/ 151754 w 1738047"/>
                <a:gd name="connsiteY469" fmla="*/ 1011337 h 2311974"/>
                <a:gd name="connsiteX470" fmla="*/ 156496 w 1738047"/>
                <a:gd name="connsiteY470" fmla="*/ 1004044 h 2311974"/>
                <a:gd name="connsiteX471" fmla="*/ 163609 w 1738047"/>
                <a:gd name="connsiteY471" fmla="*/ 1004044 h 2311974"/>
                <a:gd name="connsiteX472" fmla="*/ 165980 w 1738047"/>
                <a:gd name="connsiteY472" fmla="*/ 991888 h 2311974"/>
                <a:gd name="connsiteX473" fmla="*/ 184950 w 1738047"/>
                <a:gd name="connsiteY473" fmla="*/ 991888 h 2311974"/>
                <a:gd name="connsiteX474" fmla="*/ 187321 w 1738047"/>
                <a:gd name="connsiteY474" fmla="*/ 977302 h 2311974"/>
                <a:gd name="connsiteX475" fmla="*/ 194434 w 1738047"/>
                <a:gd name="connsiteY475" fmla="*/ 979733 h 2311974"/>
                <a:gd name="connsiteX476" fmla="*/ 203919 w 1738047"/>
                <a:gd name="connsiteY476" fmla="*/ 965146 h 2311974"/>
                <a:gd name="connsiteX477" fmla="*/ 225259 w 1738047"/>
                <a:gd name="connsiteY477" fmla="*/ 970008 h 2311974"/>
                <a:gd name="connsiteX478" fmla="*/ 225259 w 1738047"/>
                <a:gd name="connsiteY478" fmla="*/ 977302 h 2311974"/>
                <a:gd name="connsiteX479" fmla="*/ 246599 w 1738047"/>
                <a:gd name="connsiteY479" fmla="*/ 991888 h 2311974"/>
                <a:gd name="connsiteX480" fmla="*/ 246599 w 1738047"/>
                <a:gd name="connsiteY480" fmla="*/ 943266 h 2311974"/>
                <a:gd name="connsiteX481" fmla="*/ 258455 w 1738047"/>
                <a:gd name="connsiteY481" fmla="*/ 935973 h 2311974"/>
                <a:gd name="connsiteX482" fmla="*/ 265568 w 1738047"/>
                <a:gd name="connsiteY482" fmla="*/ 921386 h 2311974"/>
                <a:gd name="connsiteX483" fmla="*/ 282166 w 1738047"/>
                <a:gd name="connsiteY483" fmla="*/ 921386 h 2311974"/>
                <a:gd name="connsiteX484" fmla="*/ 286909 w 1738047"/>
                <a:gd name="connsiteY484" fmla="*/ 909231 h 2311974"/>
                <a:gd name="connsiteX485" fmla="*/ 315362 w 1738047"/>
                <a:gd name="connsiteY485" fmla="*/ 909231 h 2311974"/>
                <a:gd name="connsiteX486" fmla="*/ 315362 w 1738047"/>
                <a:gd name="connsiteY486" fmla="*/ 899507 h 2311974"/>
                <a:gd name="connsiteX487" fmla="*/ 303507 w 1738047"/>
                <a:gd name="connsiteY487" fmla="*/ 894644 h 2311974"/>
                <a:gd name="connsiteX488" fmla="*/ 312991 w 1738047"/>
                <a:gd name="connsiteY488" fmla="*/ 882489 h 2311974"/>
                <a:gd name="connsiteX489" fmla="*/ 296393 w 1738047"/>
                <a:gd name="connsiteY489" fmla="*/ 872764 h 2311974"/>
                <a:gd name="connsiteX490" fmla="*/ 303507 w 1738047"/>
                <a:gd name="connsiteY490" fmla="*/ 865471 h 2311974"/>
                <a:gd name="connsiteX491" fmla="*/ 308249 w 1738047"/>
                <a:gd name="connsiteY491" fmla="*/ 867902 h 2311974"/>
                <a:gd name="connsiteX492" fmla="*/ 312991 w 1738047"/>
                <a:gd name="connsiteY492" fmla="*/ 860609 h 2311974"/>
                <a:gd name="connsiteX493" fmla="*/ 308249 w 1738047"/>
                <a:gd name="connsiteY493" fmla="*/ 860609 h 2311974"/>
                <a:gd name="connsiteX494" fmla="*/ 320105 w 1738047"/>
                <a:gd name="connsiteY494" fmla="*/ 853316 h 2311974"/>
                <a:gd name="connsiteX495" fmla="*/ 322476 w 1738047"/>
                <a:gd name="connsiteY495" fmla="*/ 846022 h 2311974"/>
                <a:gd name="connsiteX496" fmla="*/ 329589 w 1738047"/>
                <a:gd name="connsiteY496" fmla="*/ 858178 h 2311974"/>
                <a:gd name="connsiteX497" fmla="*/ 336703 w 1738047"/>
                <a:gd name="connsiteY497" fmla="*/ 853316 h 2311974"/>
                <a:gd name="connsiteX498" fmla="*/ 336703 w 1738047"/>
                <a:gd name="connsiteY498" fmla="*/ 831436 h 2311974"/>
                <a:gd name="connsiteX499" fmla="*/ 343816 w 1738047"/>
                <a:gd name="connsiteY499" fmla="*/ 831436 h 2311974"/>
                <a:gd name="connsiteX500" fmla="*/ 343816 w 1738047"/>
                <a:gd name="connsiteY500" fmla="*/ 811987 h 2311974"/>
                <a:gd name="connsiteX501" fmla="*/ 350929 w 1738047"/>
                <a:gd name="connsiteY501" fmla="*/ 809556 h 2311974"/>
                <a:gd name="connsiteX502" fmla="*/ 358043 w 1738047"/>
                <a:gd name="connsiteY502" fmla="*/ 802263 h 2311974"/>
                <a:gd name="connsiteX503" fmla="*/ 374641 w 1738047"/>
                <a:gd name="connsiteY503" fmla="*/ 804694 h 2311974"/>
                <a:gd name="connsiteX504" fmla="*/ 374641 w 1738047"/>
                <a:gd name="connsiteY504" fmla="*/ 809556 h 2311974"/>
                <a:gd name="connsiteX505" fmla="*/ 381754 w 1738047"/>
                <a:gd name="connsiteY505" fmla="*/ 804694 h 2311974"/>
                <a:gd name="connsiteX506" fmla="*/ 388868 w 1738047"/>
                <a:gd name="connsiteY506" fmla="*/ 804694 h 2311974"/>
                <a:gd name="connsiteX507" fmla="*/ 388868 w 1738047"/>
                <a:gd name="connsiteY507" fmla="*/ 802263 h 2311974"/>
                <a:gd name="connsiteX508" fmla="*/ 403095 w 1738047"/>
                <a:gd name="connsiteY508" fmla="*/ 797400 h 2311974"/>
                <a:gd name="connsiteX509" fmla="*/ 398352 w 1738047"/>
                <a:gd name="connsiteY509" fmla="*/ 777952 h 2311974"/>
                <a:gd name="connsiteX510" fmla="*/ 391239 w 1738047"/>
                <a:gd name="connsiteY510" fmla="*/ 770658 h 2311974"/>
                <a:gd name="connsiteX511" fmla="*/ 395981 w 1738047"/>
                <a:gd name="connsiteY511" fmla="*/ 768227 h 2311974"/>
                <a:gd name="connsiteX512" fmla="*/ 422064 w 1738047"/>
                <a:gd name="connsiteY512" fmla="*/ 763365 h 2311974"/>
                <a:gd name="connsiteX513" fmla="*/ 464744 w 1738047"/>
                <a:gd name="connsiteY513" fmla="*/ 741485 h 2311974"/>
                <a:gd name="connsiteX514" fmla="*/ 452889 w 1738047"/>
                <a:gd name="connsiteY514" fmla="*/ 726899 h 2311974"/>
                <a:gd name="connsiteX515" fmla="*/ 398352 w 1738047"/>
                <a:gd name="connsiteY515" fmla="*/ 705019 h 2311974"/>
                <a:gd name="connsiteX516" fmla="*/ 422064 w 1738047"/>
                <a:gd name="connsiteY516" fmla="*/ 680708 h 2311974"/>
                <a:gd name="connsiteX517" fmla="*/ 429177 w 1738047"/>
                <a:gd name="connsiteY517" fmla="*/ 673414 h 2311974"/>
                <a:gd name="connsiteX518" fmla="*/ 457631 w 1738047"/>
                <a:gd name="connsiteY518" fmla="*/ 670983 h 2311974"/>
                <a:gd name="connsiteX519" fmla="*/ 545363 w 1738047"/>
                <a:gd name="connsiteY519" fmla="*/ 692863 h 2311974"/>
                <a:gd name="connsiteX520" fmla="*/ 559590 w 1738047"/>
                <a:gd name="connsiteY520" fmla="*/ 688001 h 2311974"/>
                <a:gd name="connsiteX521" fmla="*/ 559590 w 1738047"/>
                <a:gd name="connsiteY521" fmla="*/ 695294 h 2311974"/>
                <a:gd name="connsiteX522" fmla="*/ 569074 w 1738047"/>
                <a:gd name="connsiteY522" fmla="*/ 695294 h 2311974"/>
                <a:gd name="connsiteX523" fmla="*/ 573817 w 1738047"/>
                <a:gd name="connsiteY523" fmla="*/ 678277 h 2311974"/>
                <a:gd name="connsiteX524" fmla="*/ 580930 w 1738047"/>
                <a:gd name="connsiteY524" fmla="*/ 666121 h 2311974"/>
                <a:gd name="connsiteX525" fmla="*/ 592786 w 1738047"/>
                <a:gd name="connsiteY525" fmla="*/ 688001 h 2311974"/>
                <a:gd name="connsiteX526" fmla="*/ 599899 w 1738047"/>
                <a:gd name="connsiteY526" fmla="*/ 685570 h 2311974"/>
                <a:gd name="connsiteX527" fmla="*/ 614126 w 1738047"/>
                <a:gd name="connsiteY527" fmla="*/ 700156 h 2311974"/>
                <a:gd name="connsiteX528" fmla="*/ 614126 w 1738047"/>
                <a:gd name="connsiteY528" fmla="*/ 700156 h 2311974"/>
                <a:gd name="connsiteX529" fmla="*/ 599899 w 1738047"/>
                <a:gd name="connsiteY529" fmla="*/ 685570 h 2311974"/>
                <a:gd name="connsiteX530" fmla="*/ 592786 w 1738047"/>
                <a:gd name="connsiteY530" fmla="*/ 688001 h 2311974"/>
                <a:gd name="connsiteX531" fmla="*/ 580930 w 1738047"/>
                <a:gd name="connsiteY531" fmla="*/ 666121 h 2311974"/>
                <a:gd name="connsiteX532" fmla="*/ 580930 w 1738047"/>
                <a:gd name="connsiteY532" fmla="*/ 658827 h 2311974"/>
                <a:gd name="connsiteX533" fmla="*/ 602270 w 1738047"/>
                <a:gd name="connsiteY533" fmla="*/ 646672 h 2311974"/>
                <a:gd name="connsiteX534" fmla="*/ 595157 w 1738047"/>
                <a:gd name="connsiteY534" fmla="*/ 639379 h 2311974"/>
                <a:gd name="connsiteX535" fmla="*/ 625982 w 1738047"/>
                <a:gd name="connsiteY535" fmla="*/ 629654 h 2311974"/>
                <a:gd name="connsiteX536" fmla="*/ 621240 w 1738047"/>
                <a:gd name="connsiteY536" fmla="*/ 615068 h 2311974"/>
                <a:gd name="connsiteX537" fmla="*/ 588044 w 1738047"/>
                <a:gd name="connsiteY537" fmla="*/ 610205 h 2311974"/>
                <a:gd name="connsiteX538" fmla="*/ 585672 w 1738047"/>
                <a:gd name="connsiteY538" fmla="*/ 595619 h 2311974"/>
                <a:gd name="connsiteX539" fmla="*/ 595157 w 1738047"/>
                <a:gd name="connsiteY539" fmla="*/ 534841 h 2311974"/>
                <a:gd name="connsiteX540" fmla="*/ 585672 w 1738047"/>
                <a:gd name="connsiteY540" fmla="*/ 525117 h 2311974"/>
                <a:gd name="connsiteX541" fmla="*/ 585672 w 1738047"/>
                <a:gd name="connsiteY541" fmla="*/ 503237 h 2311974"/>
                <a:gd name="connsiteX542" fmla="*/ 569074 w 1738047"/>
                <a:gd name="connsiteY542" fmla="*/ 503237 h 2311974"/>
                <a:gd name="connsiteX543" fmla="*/ 573817 w 1738047"/>
                <a:gd name="connsiteY543" fmla="*/ 471633 h 2311974"/>
                <a:gd name="connsiteX544" fmla="*/ 566703 w 1738047"/>
                <a:gd name="connsiteY544" fmla="*/ 464340 h 2311974"/>
                <a:gd name="connsiteX545" fmla="*/ 569074 w 1738047"/>
                <a:gd name="connsiteY545" fmla="*/ 444891 h 2311974"/>
                <a:gd name="connsiteX546" fmla="*/ 588044 w 1738047"/>
                <a:gd name="connsiteY546" fmla="*/ 444891 h 2311974"/>
                <a:gd name="connsiteX547" fmla="*/ 607013 w 1738047"/>
                <a:gd name="connsiteY547" fmla="*/ 430304 h 2311974"/>
                <a:gd name="connsiteX548" fmla="*/ 609384 w 1738047"/>
                <a:gd name="connsiteY548" fmla="*/ 427873 h 2311974"/>
                <a:gd name="connsiteX549" fmla="*/ 588044 w 1738047"/>
                <a:gd name="connsiteY549" fmla="*/ 423011 h 2311974"/>
                <a:gd name="connsiteX550" fmla="*/ 595157 w 1738047"/>
                <a:gd name="connsiteY550" fmla="*/ 405993 h 2311974"/>
                <a:gd name="connsiteX551" fmla="*/ 621240 w 1738047"/>
                <a:gd name="connsiteY551" fmla="*/ 408424 h 2311974"/>
                <a:gd name="connsiteX552" fmla="*/ 616497 w 1738047"/>
                <a:gd name="connsiteY552" fmla="*/ 388975 h 2311974"/>
                <a:gd name="connsiteX553" fmla="*/ 616497 w 1738047"/>
                <a:gd name="connsiteY553" fmla="*/ 374389 h 2311974"/>
                <a:gd name="connsiteX554" fmla="*/ 633095 w 1738047"/>
                <a:gd name="connsiteY554" fmla="*/ 374389 h 2311974"/>
                <a:gd name="connsiteX555" fmla="*/ 635466 w 1738047"/>
                <a:gd name="connsiteY555" fmla="*/ 367096 h 2311974"/>
                <a:gd name="connsiteX556" fmla="*/ 642580 w 1738047"/>
                <a:gd name="connsiteY556" fmla="*/ 364665 h 2311974"/>
                <a:gd name="connsiteX557" fmla="*/ 640209 w 1738047"/>
                <a:gd name="connsiteY557" fmla="*/ 347647 h 2311974"/>
                <a:gd name="connsiteX558" fmla="*/ 668662 w 1738047"/>
                <a:gd name="connsiteY558" fmla="*/ 337922 h 2311974"/>
                <a:gd name="connsiteX559" fmla="*/ 656807 w 1738047"/>
                <a:gd name="connsiteY559" fmla="*/ 333060 h 2311974"/>
                <a:gd name="connsiteX560" fmla="*/ 654435 w 1738047"/>
                <a:gd name="connsiteY560" fmla="*/ 311180 h 2311974"/>
                <a:gd name="connsiteX561" fmla="*/ 647322 w 1738047"/>
                <a:gd name="connsiteY561" fmla="*/ 308749 h 2311974"/>
                <a:gd name="connsiteX562" fmla="*/ 654435 w 1738047"/>
                <a:gd name="connsiteY562" fmla="*/ 299025 h 2311974"/>
                <a:gd name="connsiteX563" fmla="*/ 654435 w 1738047"/>
                <a:gd name="connsiteY563" fmla="*/ 296594 h 2311974"/>
                <a:gd name="connsiteX564" fmla="*/ 642580 w 1738047"/>
                <a:gd name="connsiteY564" fmla="*/ 291732 h 2311974"/>
                <a:gd name="connsiteX565" fmla="*/ 633095 w 1738047"/>
                <a:gd name="connsiteY565" fmla="*/ 299025 h 2311974"/>
                <a:gd name="connsiteX566" fmla="*/ 621240 w 1738047"/>
                <a:gd name="connsiteY566" fmla="*/ 282007 h 2311974"/>
                <a:gd name="connsiteX567" fmla="*/ 635466 w 1738047"/>
                <a:gd name="connsiteY567" fmla="*/ 255265 h 2311974"/>
                <a:gd name="connsiteX568" fmla="*/ 642580 w 1738047"/>
                <a:gd name="connsiteY568" fmla="*/ 267421 h 2311974"/>
                <a:gd name="connsiteX569" fmla="*/ 661549 w 1738047"/>
                <a:gd name="connsiteY569" fmla="*/ 240679 h 2311974"/>
                <a:gd name="connsiteX570" fmla="*/ 671033 w 1738047"/>
                <a:gd name="connsiteY570" fmla="*/ 240679 h 2311974"/>
                <a:gd name="connsiteX571" fmla="*/ 671033 w 1738047"/>
                <a:gd name="connsiteY571" fmla="*/ 233385 h 2311974"/>
                <a:gd name="connsiteX572" fmla="*/ 649693 w 1738047"/>
                <a:gd name="connsiteY572" fmla="*/ 218799 h 2311974"/>
                <a:gd name="connsiteX573" fmla="*/ 656807 w 1738047"/>
                <a:gd name="connsiteY573" fmla="*/ 199350 h 2311974"/>
                <a:gd name="connsiteX574" fmla="*/ 682889 w 1738047"/>
                <a:gd name="connsiteY574" fmla="*/ 199350 h 2311974"/>
                <a:gd name="connsiteX575" fmla="*/ 690003 w 1738047"/>
                <a:gd name="connsiteY575" fmla="*/ 192057 h 2311974"/>
                <a:gd name="connsiteX576" fmla="*/ 661549 w 1738047"/>
                <a:gd name="connsiteY576" fmla="*/ 150728 h 2311974"/>
                <a:gd name="connsiteX577" fmla="*/ 671033 w 1738047"/>
                <a:gd name="connsiteY577" fmla="*/ 131279 h 2311974"/>
                <a:gd name="connsiteX578" fmla="*/ 704229 w 1738047"/>
                <a:gd name="connsiteY578" fmla="*/ 116693 h 2311974"/>
                <a:gd name="connsiteX579" fmla="*/ 708972 w 1738047"/>
                <a:gd name="connsiteY579" fmla="*/ 131279 h 2311974"/>
                <a:gd name="connsiteX580" fmla="*/ 730312 w 1738047"/>
                <a:gd name="connsiteY580" fmla="*/ 116693 h 2311974"/>
                <a:gd name="connsiteX581" fmla="*/ 725570 w 1738047"/>
                <a:gd name="connsiteY581" fmla="*/ 109399 h 2311974"/>
                <a:gd name="connsiteX582" fmla="*/ 742168 w 1738047"/>
                <a:gd name="connsiteY582" fmla="*/ 102106 h 2311974"/>
                <a:gd name="connsiteX583" fmla="*/ 742168 w 1738047"/>
                <a:gd name="connsiteY583" fmla="*/ 94813 h 2311974"/>
                <a:gd name="connsiteX584" fmla="*/ 751652 w 1738047"/>
                <a:gd name="connsiteY584" fmla="*/ 87519 h 2311974"/>
                <a:gd name="connsiteX585" fmla="*/ 737425 w 1738047"/>
                <a:gd name="connsiteY585" fmla="*/ 53484 h 2311974"/>
                <a:gd name="connsiteX586" fmla="*/ 735054 w 1738047"/>
                <a:gd name="connsiteY586" fmla="*/ 7293 h 2311974"/>
                <a:gd name="connsiteX587" fmla="*/ 777735 w 1738047"/>
                <a:gd name="connsiteY587" fmla="*/ 17018 h 2311974"/>
                <a:gd name="connsiteX588" fmla="*/ 799075 w 1738047"/>
                <a:gd name="connsiteY588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78248 w 1738047"/>
                <a:gd name="connsiteY437" fmla="*/ 1220411 h 2311974"/>
                <a:gd name="connsiteX438" fmla="*/ 109073 w 1738047"/>
                <a:gd name="connsiteY438" fmla="*/ 1215549 h 2311974"/>
                <a:gd name="connsiteX439" fmla="*/ 104331 w 1738047"/>
                <a:gd name="connsiteY439" fmla="*/ 1198532 h 2311974"/>
                <a:gd name="connsiteX440" fmla="*/ 90104 w 1738047"/>
                <a:gd name="connsiteY440" fmla="*/ 1193669 h 2311974"/>
                <a:gd name="connsiteX441" fmla="*/ 82990 w 1738047"/>
                <a:gd name="connsiteY441" fmla="*/ 1179083 h 2311974"/>
                <a:gd name="connsiteX442" fmla="*/ 61650 w 1738047"/>
                <a:gd name="connsiteY442" fmla="*/ 1179083 h 2311974"/>
                <a:gd name="connsiteX443" fmla="*/ 56908 w 1738047"/>
                <a:gd name="connsiteY443" fmla="*/ 1157203 h 2311974"/>
                <a:gd name="connsiteX444" fmla="*/ 47423 w 1738047"/>
                <a:gd name="connsiteY444" fmla="*/ 1157203 h 2311974"/>
                <a:gd name="connsiteX445" fmla="*/ 28454 w 1738047"/>
                <a:gd name="connsiteY445" fmla="*/ 1157203 h 2311974"/>
                <a:gd name="connsiteX446" fmla="*/ 23712 w 1738047"/>
                <a:gd name="connsiteY446" fmla="*/ 1132892 h 2311974"/>
                <a:gd name="connsiteX447" fmla="*/ 16598 w 1738047"/>
                <a:gd name="connsiteY447" fmla="*/ 1115874 h 2311974"/>
                <a:gd name="connsiteX448" fmla="*/ 14227 w 1738047"/>
                <a:gd name="connsiteY448" fmla="*/ 1084270 h 2311974"/>
                <a:gd name="connsiteX449" fmla="*/ 21341 w 1738047"/>
                <a:gd name="connsiteY449" fmla="*/ 1084270 h 2311974"/>
                <a:gd name="connsiteX450" fmla="*/ 23712 w 1738047"/>
                <a:gd name="connsiteY450" fmla="*/ 1074546 h 2311974"/>
                <a:gd name="connsiteX451" fmla="*/ 14227 w 1738047"/>
                <a:gd name="connsiteY451" fmla="*/ 1047803 h 2311974"/>
                <a:gd name="connsiteX452" fmla="*/ 9485 w 1738047"/>
                <a:gd name="connsiteY452" fmla="*/ 1025924 h 2311974"/>
                <a:gd name="connsiteX453" fmla="*/ 2372 w 1738047"/>
                <a:gd name="connsiteY453" fmla="*/ 1025924 h 2311974"/>
                <a:gd name="connsiteX454" fmla="*/ 0 w 1738047"/>
                <a:gd name="connsiteY454" fmla="*/ 1021061 h 2311974"/>
                <a:gd name="connsiteX455" fmla="*/ 14227 w 1738047"/>
                <a:gd name="connsiteY455" fmla="*/ 999182 h 2311974"/>
                <a:gd name="connsiteX456" fmla="*/ 28454 w 1738047"/>
                <a:gd name="connsiteY456" fmla="*/ 1004044 h 2311974"/>
                <a:gd name="connsiteX457" fmla="*/ 30825 w 1738047"/>
                <a:gd name="connsiteY457" fmla="*/ 1011337 h 2311974"/>
                <a:gd name="connsiteX458" fmla="*/ 42681 w 1738047"/>
                <a:gd name="connsiteY458" fmla="*/ 1018630 h 2311974"/>
                <a:gd name="connsiteX459" fmla="*/ 61650 w 1738047"/>
                <a:gd name="connsiteY459" fmla="*/ 1018630 h 2311974"/>
                <a:gd name="connsiteX460" fmla="*/ 64021 w 1738047"/>
                <a:gd name="connsiteY460" fmla="*/ 1025924 h 2311974"/>
                <a:gd name="connsiteX461" fmla="*/ 75877 w 1738047"/>
                <a:gd name="connsiteY461" fmla="*/ 1021061 h 2311974"/>
                <a:gd name="connsiteX462" fmla="*/ 82990 w 1738047"/>
                <a:gd name="connsiteY462" fmla="*/ 1004044 h 2311974"/>
                <a:gd name="connsiteX463" fmla="*/ 137527 w 1738047"/>
                <a:gd name="connsiteY463" fmla="*/ 1006475 h 2311974"/>
                <a:gd name="connsiteX464" fmla="*/ 170723 w 1738047"/>
                <a:gd name="connsiteY464" fmla="*/ 1040510 h 2311974"/>
                <a:gd name="connsiteX465" fmla="*/ 173094 w 1738047"/>
                <a:gd name="connsiteY465" fmla="*/ 1028355 h 2311974"/>
                <a:gd name="connsiteX466" fmla="*/ 165980 w 1738047"/>
                <a:gd name="connsiteY466" fmla="*/ 1028355 h 2311974"/>
                <a:gd name="connsiteX467" fmla="*/ 163609 w 1738047"/>
                <a:gd name="connsiteY467" fmla="*/ 1021061 h 2311974"/>
                <a:gd name="connsiteX468" fmla="*/ 151754 w 1738047"/>
                <a:gd name="connsiteY468" fmla="*/ 1011337 h 2311974"/>
                <a:gd name="connsiteX469" fmla="*/ 156496 w 1738047"/>
                <a:gd name="connsiteY469" fmla="*/ 1004044 h 2311974"/>
                <a:gd name="connsiteX470" fmla="*/ 163609 w 1738047"/>
                <a:gd name="connsiteY470" fmla="*/ 1004044 h 2311974"/>
                <a:gd name="connsiteX471" fmla="*/ 165980 w 1738047"/>
                <a:gd name="connsiteY471" fmla="*/ 991888 h 2311974"/>
                <a:gd name="connsiteX472" fmla="*/ 184950 w 1738047"/>
                <a:gd name="connsiteY472" fmla="*/ 991888 h 2311974"/>
                <a:gd name="connsiteX473" fmla="*/ 187321 w 1738047"/>
                <a:gd name="connsiteY473" fmla="*/ 977302 h 2311974"/>
                <a:gd name="connsiteX474" fmla="*/ 194434 w 1738047"/>
                <a:gd name="connsiteY474" fmla="*/ 979733 h 2311974"/>
                <a:gd name="connsiteX475" fmla="*/ 203919 w 1738047"/>
                <a:gd name="connsiteY475" fmla="*/ 965146 h 2311974"/>
                <a:gd name="connsiteX476" fmla="*/ 225259 w 1738047"/>
                <a:gd name="connsiteY476" fmla="*/ 970008 h 2311974"/>
                <a:gd name="connsiteX477" fmla="*/ 225259 w 1738047"/>
                <a:gd name="connsiteY477" fmla="*/ 977302 h 2311974"/>
                <a:gd name="connsiteX478" fmla="*/ 246599 w 1738047"/>
                <a:gd name="connsiteY478" fmla="*/ 991888 h 2311974"/>
                <a:gd name="connsiteX479" fmla="*/ 246599 w 1738047"/>
                <a:gd name="connsiteY479" fmla="*/ 943266 h 2311974"/>
                <a:gd name="connsiteX480" fmla="*/ 258455 w 1738047"/>
                <a:gd name="connsiteY480" fmla="*/ 935973 h 2311974"/>
                <a:gd name="connsiteX481" fmla="*/ 265568 w 1738047"/>
                <a:gd name="connsiteY481" fmla="*/ 921386 h 2311974"/>
                <a:gd name="connsiteX482" fmla="*/ 282166 w 1738047"/>
                <a:gd name="connsiteY482" fmla="*/ 921386 h 2311974"/>
                <a:gd name="connsiteX483" fmla="*/ 286909 w 1738047"/>
                <a:gd name="connsiteY483" fmla="*/ 909231 h 2311974"/>
                <a:gd name="connsiteX484" fmla="*/ 315362 w 1738047"/>
                <a:gd name="connsiteY484" fmla="*/ 909231 h 2311974"/>
                <a:gd name="connsiteX485" fmla="*/ 315362 w 1738047"/>
                <a:gd name="connsiteY485" fmla="*/ 899507 h 2311974"/>
                <a:gd name="connsiteX486" fmla="*/ 303507 w 1738047"/>
                <a:gd name="connsiteY486" fmla="*/ 894644 h 2311974"/>
                <a:gd name="connsiteX487" fmla="*/ 312991 w 1738047"/>
                <a:gd name="connsiteY487" fmla="*/ 882489 h 2311974"/>
                <a:gd name="connsiteX488" fmla="*/ 296393 w 1738047"/>
                <a:gd name="connsiteY488" fmla="*/ 872764 h 2311974"/>
                <a:gd name="connsiteX489" fmla="*/ 303507 w 1738047"/>
                <a:gd name="connsiteY489" fmla="*/ 865471 h 2311974"/>
                <a:gd name="connsiteX490" fmla="*/ 308249 w 1738047"/>
                <a:gd name="connsiteY490" fmla="*/ 867902 h 2311974"/>
                <a:gd name="connsiteX491" fmla="*/ 312991 w 1738047"/>
                <a:gd name="connsiteY491" fmla="*/ 860609 h 2311974"/>
                <a:gd name="connsiteX492" fmla="*/ 308249 w 1738047"/>
                <a:gd name="connsiteY492" fmla="*/ 860609 h 2311974"/>
                <a:gd name="connsiteX493" fmla="*/ 320105 w 1738047"/>
                <a:gd name="connsiteY493" fmla="*/ 853316 h 2311974"/>
                <a:gd name="connsiteX494" fmla="*/ 322476 w 1738047"/>
                <a:gd name="connsiteY494" fmla="*/ 846022 h 2311974"/>
                <a:gd name="connsiteX495" fmla="*/ 329589 w 1738047"/>
                <a:gd name="connsiteY495" fmla="*/ 858178 h 2311974"/>
                <a:gd name="connsiteX496" fmla="*/ 336703 w 1738047"/>
                <a:gd name="connsiteY496" fmla="*/ 853316 h 2311974"/>
                <a:gd name="connsiteX497" fmla="*/ 336703 w 1738047"/>
                <a:gd name="connsiteY497" fmla="*/ 831436 h 2311974"/>
                <a:gd name="connsiteX498" fmla="*/ 343816 w 1738047"/>
                <a:gd name="connsiteY498" fmla="*/ 831436 h 2311974"/>
                <a:gd name="connsiteX499" fmla="*/ 343816 w 1738047"/>
                <a:gd name="connsiteY499" fmla="*/ 811987 h 2311974"/>
                <a:gd name="connsiteX500" fmla="*/ 350929 w 1738047"/>
                <a:gd name="connsiteY500" fmla="*/ 809556 h 2311974"/>
                <a:gd name="connsiteX501" fmla="*/ 358043 w 1738047"/>
                <a:gd name="connsiteY501" fmla="*/ 802263 h 2311974"/>
                <a:gd name="connsiteX502" fmla="*/ 374641 w 1738047"/>
                <a:gd name="connsiteY502" fmla="*/ 804694 h 2311974"/>
                <a:gd name="connsiteX503" fmla="*/ 374641 w 1738047"/>
                <a:gd name="connsiteY503" fmla="*/ 809556 h 2311974"/>
                <a:gd name="connsiteX504" fmla="*/ 381754 w 1738047"/>
                <a:gd name="connsiteY504" fmla="*/ 804694 h 2311974"/>
                <a:gd name="connsiteX505" fmla="*/ 388868 w 1738047"/>
                <a:gd name="connsiteY505" fmla="*/ 804694 h 2311974"/>
                <a:gd name="connsiteX506" fmla="*/ 388868 w 1738047"/>
                <a:gd name="connsiteY506" fmla="*/ 802263 h 2311974"/>
                <a:gd name="connsiteX507" fmla="*/ 403095 w 1738047"/>
                <a:gd name="connsiteY507" fmla="*/ 797400 h 2311974"/>
                <a:gd name="connsiteX508" fmla="*/ 398352 w 1738047"/>
                <a:gd name="connsiteY508" fmla="*/ 777952 h 2311974"/>
                <a:gd name="connsiteX509" fmla="*/ 391239 w 1738047"/>
                <a:gd name="connsiteY509" fmla="*/ 770658 h 2311974"/>
                <a:gd name="connsiteX510" fmla="*/ 395981 w 1738047"/>
                <a:gd name="connsiteY510" fmla="*/ 768227 h 2311974"/>
                <a:gd name="connsiteX511" fmla="*/ 422064 w 1738047"/>
                <a:gd name="connsiteY511" fmla="*/ 763365 h 2311974"/>
                <a:gd name="connsiteX512" fmla="*/ 464744 w 1738047"/>
                <a:gd name="connsiteY512" fmla="*/ 741485 h 2311974"/>
                <a:gd name="connsiteX513" fmla="*/ 452889 w 1738047"/>
                <a:gd name="connsiteY513" fmla="*/ 726899 h 2311974"/>
                <a:gd name="connsiteX514" fmla="*/ 398352 w 1738047"/>
                <a:gd name="connsiteY514" fmla="*/ 705019 h 2311974"/>
                <a:gd name="connsiteX515" fmla="*/ 422064 w 1738047"/>
                <a:gd name="connsiteY515" fmla="*/ 680708 h 2311974"/>
                <a:gd name="connsiteX516" fmla="*/ 429177 w 1738047"/>
                <a:gd name="connsiteY516" fmla="*/ 673414 h 2311974"/>
                <a:gd name="connsiteX517" fmla="*/ 457631 w 1738047"/>
                <a:gd name="connsiteY517" fmla="*/ 670983 h 2311974"/>
                <a:gd name="connsiteX518" fmla="*/ 545363 w 1738047"/>
                <a:gd name="connsiteY518" fmla="*/ 692863 h 2311974"/>
                <a:gd name="connsiteX519" fmla="*/ 559590 w 1738047"/>
                <a:gd name="connsiteY519" fmla="*/ 688001 h 2311974"/>
                <a:gd name="connsiteX520" fmla="*/ 559590 w 1738047"/>
                <a:gd name="connsiteY520" fmla="*/ 695294 h 2311974"/>
                <a:gd name="connsiteX521" fmla="*/ 569074 w 1738047"/>
                <a:gd name="connsiteY521" fmla="*/ 695294 h 2311974"/>
                <a:gd name="connsiteX522" fmla="*/ 573817 w 1738047"/>
                <a:gd name="connsiteY522" fmla="*/ 678277 h 2311974"/>
                <a:gd name="connsiteX523" fmla="*/ 580930 w 1738047"/>
                <a:gd name="connsiteY523" fmla="*/ 666121 h 2311974"/>
                <a:gd name="connsiteX524" fmla="*/ 592786 w 1738047"/>
                <a:gd name="connsiteY524" fmla="*/ 688001 h 2311974"/>
                <a:gd name="connsiteX525" fmla="*/ 599899 w 1738047"/>
                <a:gd name="connsiteY525" fmla="*/ 685570 h 2311974"/>
                <a:gd name="connsiteX526" fmla="*/ 614126 w 1738047"/>
                <a:gd name="connsiteY526" fmla="*/ 700156 h 2311974"/>
                <a:gd name="connsiteX527" fmla="*/ 614126 w 1738047"/>
                <a:gd name="connsiteY527" fmla="*/ 700156 h 2311974"/>
                <a:gd name="connsiteX528" fmla="*/ 599899 w 1738047"/>
                <a:gd name="connsiteY528" fmla="*/ 685570 h 2311974"/>
                <a:gd name="connsiteX529" fmla="*/ 592786 w 1738047"/>
                <a:gd name="connsiteY529" fmla="*/ 688001 h 2311974"/>
                <a:gd name="connsiteX530" fmla="*/ 580930 w 1738047"/>
                <a:gd name="connsiteY530" fmla="*/ 666121 h 2311974"/>
                <a:gd name="connsiteX531" fmla="*/ 580930 w 1738047"/>
                <a:gd name="connsiteY531" fmla="*/ 658827 h 2311974"/>
                <a:gd name="connsiteX532" fmla="*/ 602270 w 1738047"/>
                <a:gd name="connsiteY532" fmla="*/ 646672 h 2311974"/>
                <a:gd name="connsiteX533" fmla="*/ 595157 w 1738047"/>
                <a:gd name="connsiteY533" fmla="*/ 639379 h 2311974"/>
                <a:gd name="connsiteX534" fmla="*/ 625982 w 1738047"/>
                <a:gd name="connsiteY534" fmla="*/ 629654 h 2311974"/>
                <a:gd name="connsiteX535" fmla="*/ 621240 w 1738047"/>
                <a:gd name="connsiteY535" fmla="*/ 615068 h 2311974"/>
                <a:gd name="connsiteX536" fmla="*/ 588044 w 1738047"/>
                <a:gd name="connsiteY536" fmla="*/ 610205 h 2311974"/>
                <a:gd name="connsiteX537" fmla="*/ 585672 w 1738047"/>
                <a:gd name="connsiteY537" fmla="*/ 595619 h 2311974"/>
                <a:gd name="connsiteX538" fmla="*/ 595157 w 1738047"/>
                <a:gd name="connsiteY538" fmla="*/ 534841 h 2311974"/>
                <a:gd name="connsiteX539" fmla="*/ 585672 w 1738047"/>
                <a:gd name="connsiteY539" fmla="*/ 525117 h 2311974"/>
                <a:gd name="connsiteX540" fmla="*/ 585672 w 1738047"/>
                <a:gd name="connsiteY540" fmla="*/ 503237 h 2311974"/>
                <a:gd name="connsiteX541" fmla="*/ 569074 w 1738047"/>
                <a:gd name="connsiteY541" fmla="*/ 503237 h 2311974"/>
                <a:gd name="connsiteX542" fmla="*/ 573817 w 1738047"/>
                <a:gd name="connsiteY542" fmla="*/ 471633 h 2311974"/>
                <a:gd name="connsiteX543" fmla="*/ 566703 w 1738047"/>
                <a:gd name="connsiteY543" fmla="*/ 464340 h 2311974"/>
                <a:gd name="connsiteX544" fmla="*/ 569074 w 1738047"/>
                <a:gd name="connsiteY544" fmla="*/ 444891 h 2311974"/>
                <a:gd name="connsiteX545" fmla="*/ 588044 w 1738047"/>
                <a:gd name="connsiteY545" fmla="*/ 444891 h 2311974"/>
                <a:gd name="connsiteX546" fmla="*/ 607013 w 1738047"/>
                <a:gd name="connsiteY546" fmla="*/ 430304 h 2311974"/>
                <a:gd name="connsiteX547" fmla="*/ 609384 w 1738047"/>
                <a:gd name="connsiteY547" fmla="*/ 427873 h 2311974"/>
                <a:gd name="connsiteX548" fmla="*/ 588044 w 1738047"/>
                <a:gd name="connsiteY548" fmla="*/ 423011 h 2311974"/>
                <a:gd name="connsiteX549" fmla="*/ 595157 w 1738047"/>
                <a:gd name="connsiteY549" fmla="*/ 405993 h 2311974"/>
                <a:gd name="connsiteX550" fmla="*/ 621240 w 1738047"/>
                <a:gd name="connsiteY550" fmla="*/ 408424 h 2311974"/>
                <a:gd name="connsiteX551" fmla="*/ 616497 w 1738047"/>
                <a:gd name="connsiteY551" fmla="*/ 388975 h 2311974"/>
                <a:gd name="connsiteX552" fmla="*/ 616497 w 1738047"/>
                <a:gd name="connsiteY552" fmla="*/ 374389 h 2311974"/>
                <a:gd name="connsiteX553" fmla="*/ 633095 w 1738047"/>
                <a:gd name="connsiteY553" fmla="*/ 374389 h 2311974"/>
                <a:gd name="connsiteX554" fmla="*/ 635466 w 1738047"/>
                <a:gd name="connsiteY554" fmla="*/ 367096 h 2311974"/>
                <a:gd name="connsiteX555" fmla="*/ 642580 w 1738047"/>
                <a:gd name="connsiteY555" fmla="*/ 364665 h 2311974"/>
                <a:gd name="connsiteX556" fmla="*/ 640209 w 1738047"/>
                <a:gd name="connsiteY556" fmla="*/ 347647 h 2311974"/>
                <a:gd name="connsiteX557" fmla="*/ 668662 w 1738047"/>
                <a:gd name="connsiteY557" fmla="*/ 337922 h 2311974"/>
                <a:gd name="connsiteX558" fmla="*/ 656807 w 1738047"/>
                <a:gd name="connsiteY558" fmla="*/ 333060 h 2311974"/>
                <a:gd name="connsiteX559" fmla="*/ 654435 w 1738047"/>
                <a:gd name="connsiteY559" fmla="*/ 311180 h 2311974"/>
                <a:gd name="connsiteX560" fmla="*/ 647322 w 1738047"/>
                <a:gd name="connsiteY560" fmla="*/ 308749 h 2311974"/>
                <a:gd name="connsiteX561" fmla="*/ 654435 w 1738047"/>
                <a:gd name="connsiteY561" fmla="*/ 299025 h 2311974"/>
                <a:gd name="connsiteX562" fmla="*/ 654435 w 1738047"/>
                <a:gd name="connsiteY562" fmla="*/ 296594 h 2311974"/>
                <a:gd name="connsiteX563" fmla="*/ 642580 w 1738047"/>
                <a:gd name="connsiteY563" fmla="*/ 291732 h 2311974"/>
                <a:gd name="connsiteX564" fmla="*/ 633095 w 1738047"/>
                <a:gd name="connsiteY564" fmla="*/ 299025 h 2311974"/>
                <a:gd name="connsiteX565" fmla="*/ 621240 w 1738047"/>
                <a:gd name="connsiteY565" fmla="*/ 282007 h 2311974"/>
                <a:gd name="connsiteX566" fmla="*/ 635466 w 1738047"/>
                <a:gd name="connsiteY566" fmla="*/ 255265 h 2311974"/>
                <a:gd name="connsiteX567" fmla="*/ 642580 w 1738047"/>
                <a:gd name="connsiteY567" fmla="*/ 267421 h 2311974"/>
                <a:gd name="connsiteX568" fmla="*/ 661549 w 1738047"/>
                <a:gd name="connsiteY568" fmla="*/ 240679 h 2311974"/>
                <a:gd name="connsiteX569" fmla="*/ 671033 w 1738047"/>
                <a:gd name="connsiteY569" fmla="*/ 240679 h 2311974"/>
                <a:gd name="connsiteX570" fmla="*/ 671033 w 1738047"/>
                <a:gd name="connsiteY570" fmla="*/ 233385 h 2311974"/>
                <a:gd name="connsiteX571" fmla="*/ 649693 w 1738047"/>
                <a:gd name="connsiteY571" fmla="*/ 218799 h 2311974"/>
                <a:gd name="connsiteX572" fmla="*/ 656807 w 1738047"/>
                <a:gd name="connsiteY572" fmla="*/ 199350 h 2311974"/>
                <a:gd name="connsiteX573" fmla="*/ 682889 w 1738047"/>
                <a:gd name="connsiteY573" fmla="*/ 199350 h 2311974"/>
                <a:gd name="connsiteX574" fmla="*/ 690003 w 1738047"/>
                <a:gd name="connsiteY574" fmla="*/ 192057 h 2311974"/>
                <a:gd name="connsiteX575" fmla="*/ 661549 w 1738047"/>
                <a:gd name="connsiteY575" fmla="*/ 150728 h 2311974"/>
                <a:gd name="connsiteX576" fmla="*/ 671033 w 1738047"/>
                <a:gd name="connsiteY576" fmla="*/ 131279 h 2311974"/>
                <a:gd name="connsiteX577" fmla="*/ 704229 w 1738047"/>
                <a:gd name="connsiteY577" fmla="*/ 116693 h 2311974"/>
                <a:gd name="connsiteX578" fmla="*/ 708972 w 1738047"/>
                <a:gd name="connsiteY578" fmla="*/ 131279 h 2311974"/>
                <a:gd name="connsiteX579" fmla="*/ 730312 w 1738047"/>
                <a:gd name="connsiteY579" fmla="*/ 116693 h 2311974"/>
                <a:gd name="connsiteX580" fmla="*/ 725570 w 1738047"/>
                <a:gd name="connsiteY580" fmla="*/ 109399 h 2311974"/>
                <a:gd name="connsiteX581" fmla="*/ 742168 w 1738047"/>
                <a:gd name="connsiteY581" fmla="*/ 102106 h 2311974"/>
                <a:gd name="connsiteX582" fmla="*/ 742168 w 1738047"/>
                <a:gd name="connsiteY582" fmla="*/ 94813 h 2311974"/>
                <a:gd name="connsiteX583" fmla="*/ 751652 w 1738047"/>
                <a:gd name="connsiteY583" fmla="*/ 87519 h 2311974"/>
                <a:gd name="connsiteX584" fmla="*/ 737425 w 1738047"/>
                <a:gd name="connsiteY584" fmla="*/ 53484 h 2311974"/>
                <a:gd name="connsiteX585" fmla="*/ 735054 w 1738047"/>
                <a:gd name="connsiteY585" fmla="*/ 7293 h 2311974"/>
                <a:gd name="connsiteX586" fmla="*/ 777735 w 1738047"/>
                <a:gd name="connsiteY586" fmla="*/ 17018 h 2311974"/>
                <a:gd name="connsiteX587" fmla="*/ 799075 w 1738047"/>
                <a:gd name="connsiteY587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109073 w 1738047"/>
                <a:gd name="connsiteY437" fmla="*/ 1215549 h 2311974"/>
                <a:gd name="connsiteX438" fmla="*/ 104331 w 1738047"/>
                <a:gd name="connsiteY438" fmla="*/ 1198532 h 2311974"/>
                <a:gd name="connsiteX439" fmla="*/ 90104 w 1738047"/>
                <a:gd name="connsiteY439" fmla="*/ 1193669 h 2311974"/>
                <a:gd name="connsiteX440" fmla="*/ 82990 w 1738047"/>
                <a:gd name="connsiteY440" fmla="*/ 1179083 h 2311974"/>
                <a:gd name="connsiteX441" fmla="*/ 61650 w 1738047"/>
                <a:gd name="connsiteY441" fmla="*/ 1179083 h 2311974"/>
                <a:gd name="connsiteX442" fmla="*/ 56908 w 1738047"/>
                <a:gd name="connsiteY442" fmla="*/ 1157203 h 2311974"/>
                <a:gd name="connsiteX443" fmla="*/ 47423 w 1738047"/>
                <a:gd name="connsiteY443" fmla="*/ 1157203 h 2311974"/>
                <a:gd name="connsiteX444" fmla="*/ 28454 w 1738047"/>
                <a:gd name="connsiteY444" fmla="*/ 1157203 h 2311974"/>
                <a:gd name="connsiteX445" fmla="*/ 23712 w 1738047"/>
                <a:gd name="connsiteY445" fmla="*/ 1132892 h 2311974"/>
                <a:gd name="connsiteX446" fmla="*/ 16598 w 1738047"/>
                <a:gd name="connsiteY446" fmla="*/ 1115874 h 2311974"/>
                <a:gd name="connsiteX447" fmla="*/ 14227 w 1738047"/>
                <a:gd name="connsiteY447" fmla="*/ 1084270 h 2311974"/>
                <a:gd name="connsiteX448" fmla="*/ 21341 w 1738047"/>
                <a:gd name="connsiteY448" fmla="*/ 1084270 h 2311974"/>
                <a:gd name="connsiteX449" fmla="*/ 23712 w 1738047"/>
                <a:gd name="connsiteY449" fmla="*/ 1074546 h 2311974"/>
                <a:gd name="connsiteX450" fmla="*/ 14227 w 1738047"/>
                <a:gd name="connsiteY450" fmla="*/ 1047803 h 2311974"/>
                <a:gd name="connsiteX451" fmla="*/ 9485 w 1738047"/>
                <a:gd name="connsiteY451" fmla="*/ 1025924 h 2311974"/>
                <a:gd name="connsiteX452" fmla="*/ 2372 w 1738047"/>
                <a:gd name="connsiteY452" fmla="*/ 1025924 h 2311974"/>
                <a:gd name="connsiteX453" fmla="*/ 0 w 1738047"/>
                <a:gd name="connsiteY453" fmla="*/ 1021061 h 2311974"/>
                <a:gd name="connsiteX454" fmla="*/ 14227 w 1738047"/>
                <a:gd name="connsiteY454" fmla="*/ 999182 h 2311974"/>
                <a:gd name="connsiteX455" fmla="*/ 28454 w 1738047"/>
                <a:gd name="connsiteY455" fmla="*/ 1004044 h 2311974"/>
                <a:gd name="connsiteX456" fmla="*/ 30825 w 1738047"/>
                <a:gd name="connsiteY456" fmla="*/ 1011337 h 2311974"/>
                <a:gd name="connsiteX457" fmla="*/ 42681 w 1738047"/>
                <a:gd name="connsiteY457" fmla="*/ 1018630 h 2311974"/>
                <a:gd name="connsiteX458" fmla="*/ 61650 w 1738047"/>
                <a:gd name="connsiteY458" fmla="*/ 1018630 h 2311974"/>
                <a:gd name="connsiteX459" fmla="*/ 64021 w 1738047"/>
                <a:gd name="connsiteY459" fmla="*/ 1025924 h 2311974"/>
                <a:gd name="connsiteX460" fmla="*/ 75877 w 1738047"/>
                <a:gd name="connsiteY460" fmla="*/ 1021061 h 2311974"/>
                <a:gd name="connsiteX461" fmla="*/ 82990 w 1738047"/>
                <a:gd name="connsiteY461" fmla="*/ 1004044 h 2311974"/>
                <a:gd name="connsiteX462" fmla="*/ 137527 w 1738047"/>
                <a:gd name="connsiteY462" fmla="*/ 1006475 h 2311974"/>
                <a:gd name="connsiteX463" fmla="*/ 170723 w 1738047"/>
                <a:gd name="connsiteY463" fmla="*/ 1040510 h 2311974"/>
                <a:gd name="connsiteX464" fmla="*/ 173094 w 1738047"/>
                <a:gd name="connsiteY464" fmla="*/ 1028355 h 2311974"/>
                <a:gd name="connsiteX465" fmla="*/ 165980 w 1738047"/>
                <a:gd name="connsiteY465" fmla="*/ 1028355 h 2311974"/>
                <a:gd name="connsiteX466" fmla="*/ 163609 w 1738047"/>
                <a:gd name="connsiteY466" fmla="*/ 1021061 h 2311974"/>
                <a:gd name="connsiteX467" fmla="*/ 151754 w 1738047"/>
                <a:gd name="connsiteY467" fmla="*/ 1011337 h 2311974"/>
                <a:gd name="connsiteX468" fmla="*/ 156496 w 1738047"/>
                <a:gd name="connsiteY468" fmla="*/ 1004044 h 2311974"/>
                <a:gd name="connsiteX469" fmla="*/ 163609 w 1738047"/>
                <a:gd name="connsiteY469" fmla="*/ 1004044 h 2311974"/>
                <a:gd name="connsiteX470" fmla="*/ 165980 w 1738047"/>
                <a:gd name="connsiteY470" fmla="*/ 991888 h 2311974"/>
                <a:gd name="connsiteX471" fmla="*/ 184950 w 1738047"/>
                <a:gd name="connsiteY471" fmla="*/ 991888 h 2311974"/>
                <a:gd name="connsiteX472" fmla="*/ 187321 w 1738047"/>
                <a:gd name="connsiteY472" fmla="*/ 977302 h 2311974"/>
                <a:gd name="connsiteX473" fmla="*/ 194434 w 1738047"/>
                <a:gd name="connsiteY473" fmla="*/ 979733 h 2311974"/>
                <a:gd name="connsiteX474" fmla="*/ 203919 w 1738047"/>
                <a:gd name="connsiteY474" fmla="*/ 965146 h 2311974"/>
                <a:gd name="connsiteX475" fmla="*/ 225259 w 1738047"/>
                <a:gd name="connsiteY475" fmla="*/ 970008 h 2311974"/>
                <a:gd name="connsiteX476" fmla="*/ 225259 w 1738047"/>
                <a:gd name="connsiteY476" fmla="*/ 977302 h 2311974"/>
                <a:gd name="connsiteX477" fmla="*/ 246599 w 1738047"/>
                <a:gd name="connsiteY477" fmla="*/ 991888 h 2311974"/>
                <a:gd name="connsiteX478" fmla="*/ 246599 w 1738047"/>
                <a:gd name="connsiteY478" fmla="*/ 943266 h 2311974"/>
                <a:gd name="connsiteX479" fmla="*/ 258455 w 1738047"/>
                <a:gd name="connsiteY479" fmla="*/ 935973 h 2311974"/>
                <a:gd name="connsiteX480" fmla="*/ 265568 w 1738047"/>
                <a:gd name="connsiteY480" fmla="*/ 921386 h 2311974"/>
                <a:gd name="connsiteX481" fmla="*/ 282166 w 1738047"/>
                <a:gd name="connsiteY481" fmla="*/ 921386 h 2311974"/>
                <a:gd name="connsiteX482" fmla="*/ 286909 w 1738047"/>
                <a:gd name="connsiteY482" fmla="*/ 909231 h 2311974"/>
                <a:gd name="connsiteX483" fmla="*/ 315362 w 1738047"/>
                <a:gd name="connsiteY483" fmla="*/ 909231 h 2311974"/>
                <a:gd name="connsiteX484" fmla="*/ 315362 w 1738047"/>
                <a:gd name="connsiteY484" fmla="*/ 899507 h 2311974"/>
                <a:gd name="connsiteX485" fmla="*/ 303507 w 1738047"/>
                <a:gd name="connsiteY485" fmla="*/ 894644 h 2311974"/>
                <a:gd name="connsiteX486" fmla="*/ 312991 w 1738047"/>
                <a:gd name="connsiteY486" fmla="*/ 882489 h 2311974"/>
                <a:gd name="connsiteX487" fmla="*/ 296393 w 1738047"/>
                <a:gd name="connsiteY487" fmla="*/ 872764 h 2311974"/>
                <a:gd name="connsiteX488" fmla="*/ 303507 w 1738047"/>
                <a:gd name="connsiteY488" fmla="*/ 865471 h 2311974"/>
                <a:gd name="connsiteX489" fmla="*/ 308249 w 1738047"/>
                <a:gd name="connsiteY489" fmla="*/ 867902 h 2311974"/>
                <a:gd name="connsiteX490" fmla="*/ 312991 w 1738047"/>
                <a:gd name="connsiteY490" fmla="*/ 860609 h 2311974"/>
                <a:gd name="connsiteX491" fmla="*/ 308249 w 1738047"/>
                <a:gd name="connsiteY491" fmla="*/ 860609 h 2311974"/>
                <a:gd name="connsiteX492" fmla="*/ 320105 w 1738047"/>
                <a:gd name="connsiteY492" fmla="*/ 853316 h 2311974"/>
                <a:gd name="connsiteX493" fmla="*/ 322476 w 1738047"/>
                <a:gd name="connsiteY493" fmla="*/ 846022 h 2311974"/>
                <a:gd name="connsiteX494" fmla="*/ 329589 w 1738047"/>
                <a:gd name="connsiteY494" fmla="*/ 858178 h 2311974"/>
                <a:gd name="connsiteX495" fmla="*/ 336703 w 1738047"/>
                <a:gd name="connsiteY495" fmla="*/ 853316 h 2311974"/>
                <a:gd name="connsiteX496" fmla="*/ 336703 w 1738047"/>
                <a:gd name="connsiteY496" fmla="*/ 831436 h 2311974"/>
                <a:gd name="connsiteX497" fmla="*/ 343816 w 1738047"/>
                <a:gd name="connsiteY497" fmla="*/ 831436 h 2311974"/>
                <a:gd name="connsiteX498" fmla="*/ 343816 w 1738047"/>
                <a:gd name="connsiteY498" fmla="*/ 811987 h 2311974"/>
                <a:gd name="connsiteX499" fmla="*/ 350929 w 1738047"/>
                <a:gd name="connsiteY499" fmla="*/ 809556 h 2311974"/>
                <a:gd name="connsiteX500" fmla="*/ 358043 w 1738047"/>
                <a:gd name="connsiteY500" fmla="*/ 802263 h 2311974"/>
                <a:gd name="connsiteX501" fmla="*/ 374641 w 1738047"/>
                <a:gd name="connsiteY501" fmla="*/ 804694 h 2311974"/>
                <a:gd name="connsiteX502" fmla="*/ 374641 w 1738047"/>
                <a:gd name="connsiteY502" fmla="*/ 809556 h 2311974"/>
                <a:gd name="connsiteX503" fmla="*/ 381754 w 1738047"/>
                <a:gd name="connsiteY503" fmla="*/ 804694 h 2311974"/>
                <a:gd name="connsiteX504" fmla="*/ 388868 w 1738047"/>
                <a:gd name="connsiteY504" fmla="*/ 804694 h 2311974"/>
                <a:gd name="connsiteX505" fmla="*/ 388868 w 1738047"/>
                <a:gd name="connsiteY505" fmla="*/ 802263 h 2311974"/>
                <a:gd name="connsiteX506" fmla="*/ 403095 w 1738047"/>
                <a:gd name="connsiteY506" fmla="*/ 797400 h 2311974"/>
                <a:gd name="connsiteX507" fmla="*/ 398352 w 1738047"/>
                <a:gd name="connsiteY507" fmla="*/ 777952 h 2311974"/>
                <a:gd name="connsiteX508" fmla="*/ 391239 w 1738047"/>
                <a:gd name="connsiteY508" fmla="*/ 770658 h 2311974"/>
                <a:gd name="connsiteX509" fmla="*/ 395981 w 1738047"/>
                <a:gd name="connsiteY509" fmla="*/ 768227 h 2311974"/>
                <a:gd name="connsiteX510" fmla="*/ 422064 w 1738047"/>
                <a:gd name="connsiteY510" fmla="*/ 763365 h 2311974"/>
                <a:gd name="connsiteX511" fmla="*/ 464744 w 1738047"/>
                <a:gd name="connsiteY511" fmla="*/ 741485 h 2311974"/>
                <a:gd name="connsiteX512" fmla="*/ 452889 w 1738047"/>
                <a:gd name="connsiteY512" fmla="*/ 726899 h 2311974"/>
                <a:gd name="connsiteX513" fmla="*/ 398352 w 1738047"/>
                <a:gd name="connsiteY513" fmla="*/ 705019 h 2311974"/>
                <a:gd name="connsiteX514" fmla="*/ 422064 w 1738047"/>
                <a:gd name="connsiteY514" fmla="*/ 680708 h 2311974"/>
                <a:gd name="connsiteX515" fmla="*/ 429177 w 1738047"/>
                <a:gd name="connsiteY515" fmla="*/ 673414 h 2311974"/>
                <a:gd name="connsiteX516" fmla="*/ 457631 w 1738047"/>
                <a:gd name="connsiteY516" fmla="*/ 670983 h 2311974"/>
                <a:gd name="connsiteX517" fmla="*/ 545363 w 1738047"/>
                <a:gd name="connsiteY517" fmla="*/ 692863 h 2311974"/>
                <a:gd name="connsiteX518" fmla="*/ 559590 w 1738047"/>
                <a:gd name="connsiteY518" fmla="*/ 688001 h 2311974"/>
                <a:gd name="connsiteX519" fmla="*/ 559590 w 1738047"/>
                <a:gd name="connsiteY519" fmla="*/ 695294 h 2311974"/>
                <a:gd name="connsiteX520" fmla="*/ 569074 w 1738047"/>
                <a:gd name="connsiteY520" fmla="*/ 695294 h 2311974"/>
                <a:gd name="connsiteX521" fmla="*/ 573817 w 1738047"/>
                <a:gd name="connsiteY521" fmla="*/ 678277 h 2311974"/>
                <a:gd name="connsiteX522" fmla="*/ 580930 w 1738047"/>
                <a:gd name="connsiteY522" fmla="*/ 666121 h 2311974"/>
                <a:gd name="connsiteX523" fmla="*/ 592786 w 1738047"/>
                <a:gd name="connsiteY523" fmla="*/ 688001 h 2311974"/>
                <a:gd name="connsiteX524" fmla="*/ 599899 w 1738047"/>
                <a:gd name="connsiteY524" fmla="*/ 685570 h 2311974"/>
                <a:gd name="connsiteX525" fmla="*/ 614126 w 1738047"/>
                <a:gd name="connsiteY525" fmla="*/ 700156 h 2311974"/>
                <a:gd name="connsiteX526" fmla="*/ 614126 w 1738047"/>
                <a:gd name="connsiteY526" fmla="*/ 700156 h 2311974"/>
                <a:gd name="connsiteX527" fmla="*/ 599899 w 1738047"/>
                <a:gd name="connsiteY527" fmla="*/ 685570 h 2311974"/>
                <a:gd name="connsiteX528" fmla="*/ 592786 w 1738047"/>
                <a:gd name="connsiteY528" fmla="*/ 688001 h 2311974"/>
                <a:gd name="connsiteX529" fmla="*/ 580930 w 1738047"/>
                <a:gd name="connsiteY529" fmla="*/ 666121 h 2311974"/>
                <a:gd name="connsiteX530" fmla="*/ 580930 w 1738047"/>
                <a:gd name="connsiteY530" fmla="*/ 658827 h 2311974"/>
                <a:gd name="connsiteX531" fmla="*/ 602270 w 1738047"/>
                <a:gd name="connsiteY531" fmla="*/ 646672 h 2311974"/>
                <a:gd name="connsiteX532" fmla="*/ 595157 w 1738047"/>
                <a:gd name="connsiteY532" fmla="*/ 639379 h 2311974"/>
                <a:gd name="connsiteX533" fmla="*/ 625982 w 1738047"/>
                <a:gd name="connsiteY533" fmla="*/ 629654 h 2311974"/>
                <a:gd name="connsiteX534" fmla="*/ 621240 w 1738047"/>
                <a:gd name="connsiteY534" fmla="*/ 615068 h 2311974"/>
                <a:gd name="connsiteX535" fmla="*/ 588044 w 1738047"/>
                <a:gd name="connsiteY535" fmla="*/ 610205 h 2311974"/>
                <a:gd name="connsiteX536" fmla="*/ 585672 w 1738047"/>
                <a:gd name="connsiteY536" fmla="*/ 595619 h 2311974"/>
                <a:gd name="connsiteX537" fmla="*/ 595157 w 1738047"/>
                <a:gd name="connsiteY537" fmla="*/ 534841 h 2311974"/>
                <a:gd name="connsiteX538" fmla="*/ 585672 w 1738047"/>
                <a:gd name="connsiteY538" fmla="*/ 525117 h 2311974"/>
                <a:gd name="connsiteX539" fmla="*/ 585672 w 1738047"/>
                <a:gd name="connsiteY539" fmla="*/ 503237 h 2311974"/>
                <a:gd name="connsiteX540" fmla="*/ 569074 w 1738047"/>
                <a:gd name="connsiteY540" fmla="*/ 503237 h 2311974"/>
                <a:gd name="connsiteX541" fmla="*/ 573817 w 1738047"/>
                <a:gd name="connsiteY541" fmla="*/ 471633 h 2311974"/>
                <a:gd name="connsiteX542" fmla="*/ 566703 w 1738047"/>
                <a:gd name="connsiteY542" fmla="*/ 464340 h 2311974"/>
                <a:gd name="connsiteX543" fmla="*/ 569074 w 1738047"/>
                <a:gd name="connsiteY543" fmla="*/ 444891 h 2311974"/>
                <a:gd name="connsiteX544" fmla="*/ 588044 w 1738047"/>
                <a:gd name="connsiteY544" fmla="*/ 444891 h 2311974"/>
                <a:gd name="connsiteX545" fmla="*/ 607013 w 1738047"/>
                <a:gd name="connsiteY545" fmla="*/ 430304 h 2311974"/>
                <a:gd name="connsiteX546" fmla="*/ 609384 w 1738047"/>
                <a:gd name="connsiteY546" fmla="*/ 427873 h 2311974"/>
                <a:gd name="connsiteX547" fmla="*/ 588044 w 1738047"/>
                <a:gd name="connsiteY547" fmla="*/ 423011 h 2311974"/>
                <a:gd name="connsiteX548" fmla="*/ 595157 w 1738047"/>
                <a:gd name="connsiteY548" fmla="*/ 405993 h 2311974"/>
                <a:gd name="connsiteX549" fmla="*/ 621240 w 1738047"/>
                <a:gd name="connsiteY549" fmla="*/ 408424 h 2311974"/>
                <a:gd name="connsiteX550" fmla="*/ 616497 w 1738047"/>
                <a:gd name="connsiteY550" fmla="*/ 388975 h 2311974"/>
                <a:gd name="connsiteX551" fmla="*/ 616497 w 1738047"/>
                <a:gd name="connsiteY551" fmla="*/ 374389 h 2311974"/>
                <a:gd name="connsiteX552" fmla="*/ 633095 w 1738047"/>
                <a:gd name="connsiteY552" fmla="*/ 374389 h 2311974"/>
                <a:gd name="connsiteX553" fmla="*/ 635466 w 1738047"/>
                <a:gd name="connsiteY553" fmla="*/ 367096 h 2311974"/>
                <a:gd name="connsiteX554" fmla="*/ 642580 w 1738047"/>
                <a:gd name="connsiteY554" fmla="*/ 364665 h 2311974"/>
                <a:gd name="connsiteX555" fmla="*/ 640209 w 1738047"/>
                <a:gd name="connsiteY555" fmla="*/ 347647 h 2311974"/>
                <a:gd name="connsiteX556" fmla="*/ 668662 w 1738047"/>
                <a:gd name="connsiteY556" fmla="*/ 337922 h 2311974"/>
                <a:gd name="connsiteX557" fmla="*/ 656807 w 1738047"/>
                <a:gd name="connsiteY557" fmla="*/ 333060 h 2311974"/>
                <a:gd name="connsiteX558" fmla="*/ 654435 w 1738047"/>
                <a:gd name="connsiteY558" fmla="*/ 311180 h 2311974"/>
                <a:gd name="connsiteX559" fmla="*/ 647322 w 1738047"/>
                <a:gd name="connsiteY559" fmla="*/ 308749 h 2311974"/>
                <a:gd name="connsiteX560" fmla="*/ 654435 w 1738047"/>
                <a:gd name="connsiteY560" fmla="*/ 299025 h 2311974"/>
                <a:gd name="connsiteX561" fmla="*/ 654435 w 1738047"/>
                <a:gd name="connsiteY561" fmla="*/ 296594 h 2311974"/>
                <a:gd name="connsiteX562" fmla="*/ 642580 w 1738047"/>
                <a:gd name="connsiteY562" fmla="*/ 291732 h 2311974"/>
                <a:gd name="connsiteX563" fmla="*/ 633095 w 1738047"/>
                <a:gd name="connsiteY563" fmla="*/ 299025 h 2311974"/>
                <a:gd name="connsiteX564" fmla="*/ 621240 w 1738047"/>
                <a:gd name="connsiteY564" fmla="*/ 282007 h 2311974"/>
                <a:gd name="connsiteX565" fmla="*/ 635466 w 1738047"/>
                <a:gd name="connsiteY565" fmla="*/ 255265 h 2311974"/>
                <a:gd name="connsiteX566" fmla="*/ 642580 w 1738047"/>
                <a:gd name="connsiteY566" fmla="*/ 267421 h 2311974"/>
                <a:gd name="connsiteX567" fmla="*/ 661549 w 1738047"/>
                <a:gd name="connsiteY567" fmla="*/ 240679 h 2311974"/>
                <a:gd name="connsiteX568" fmla="*/ 671033 w 1738047"/>
                <a:gd name="connsiteY568" fmla="*/ 240679 h 2311974"/>
                <a:gd name="connsiteX569" fmla="*/ 671033 w 1738047"/>
                <a:gd name="connsiteY569" fmla="*/ 233385 h 2311974"/>
                <a:gd name="connsiteX570" fmla="*/ 649693 w 1738047"/>
                <a:gd name="connsiteY570" fmla="*/ 218799 h 2311974"/>
                <a:gd name="connsiteX571" fmla="*/ 656807 w 1738047"/>
                <a:gd name="connsiteY571" fmla="*/ 199350 h 2311974"/>
                <a:gd name="connsiteX572" fmla="*/ 682889 w 1738047"/>
                <a:gd name="connsiteY572" fmla="*/ 199350 h 2311974"/>
                <a:gd name="connsiteX573" fmla="*/ 690003 w 1738047"/>
                <a:gd name="connsiteY573" fmla="*/ 192057 h 2311974"/>
                <a:gd name="connsiteX574" fmla="*/ 661549 w 1738047"/>
                <a:gd name="connsiteY574" fmla="*/ 150728 h 2311974"/>
                <a:gd name="connsiteX575" fmla="*/ 671033 w 1738047"/>
                <a:gd name="connsiteY575" fmla="*/ 131279 h 2311974"/>
                <a:gd name="connsiteX576" fmla="*/ 704229 w 1738047"/>
                <a:gd name="connsiteY576" fmla="*/ 116693 h 2311974"/>
                <a:gd name="connsiteX577" fmla="*/ 708972 w 1738047"/>
                <a:gd name="connsiteY577" fmla="*/ 131279 h 2311974"/>
                <a:gd name="connsiteX578" fmla="*/ 730312 w 1738047"/>
                <a:gd name="connsiteY578" fmla="*/ 116693 h 2311974"/>
                <a:gd name="connsiteX579" fmla="*/ 725570 w 1738047"/>
                <a:gd name="connsiteY579" fmla="*/ 109399 h 2311974"/>
                <a:gd name="connsiteX580" fmla="*/ 742168 w 1738047"/>
                <a:gd name="connsiteY580" fmla="*/ 102106 h 2311974"/>
                <a:gd name="connsiteX581" fmla="*/ 742168 w 1738047"/>
                <a:gd name="connsiteY581" fmla="*/ 94813 h 2311974"/>
                <a:gd name="connsiteX582" fmla="*/ 751652 w 1738047"/>
                <a:gd name="connsiteY582" fmla="*/ 87519 h 2311974"/>
                <a:gd name="connsiteX583" fmla="*/ 737425 w 1738047"/>
                <a:gd name="connsiteY583" fmla="*/ 53484 h 2311974"/>
                <a:gd name="connsiteX584" fmla="*/ 735054 w 1738047"/>
                <a:gd name="connsiteY584" fmla="*/ 7293 h 2311974"/>
                <a:gd name="connsiteX585" fmla="*/ 777735 w 1738047"/>
                <a:gd name="connsiteY585" fmla="*/ 17018 h 2311974"/>
                <a:gd name="connsiteX586" fmla="*/ 799075 w 1738047"/>
                <a:gd name="connsiteY586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109073 w 1738047"/>
                <a:gd name="connsiteY437" fmla="*/ 1215549 h 2311974"/>
                <a:gd name="connsiteX438" fmla="*/ 104331 w 1738047"/>
                <a:gd name="connsiteY438" fmla="*/ 1198532 h 2311974"/>
                <a:gd name="connsiteX439" fmla="*/ 82990 w 1738047"/>
                <a:gd name="connsiteY439" fmla="*/ 1179083 h 2311974"/>
                <a:gd name="connsiteX440" fmla="*/ 61650 w 1738047"/>
                <a:gd name="connsiteY440" fmla="*/ 1179083 h 2311974"/>
                <a:gd name="connsiteX441" fmla="*/ 56908 w 1738047"/>
                <a:gd name="connsiteY441" fmla="*/ 1157203 h 2311974"/>
                <a:gd name="connsiteX442" fmla="*/ 47423 w 1738047"/>
                <a:gd name="connsiteY442" fmla="*/ 1157203 h 2311974"/>
                <a:gd name="connsiteX443" fmla="*/ 28454 w 1738047"/>
                <a:gd name="connsiteY443" fmla="*/ 1157203 h 2311974"/>
                <a:gd name="connsiteX444" fmla="*/ 23712 w 1738047"/>
                <a:gd name="connsiteY444" fmla="*/ 1132892 h 2311974"/>
                <a:gd name="connsiteX445" fmla="*/ 16598 w 1738047"/>
                <a:gd name="connsiteY445" fmla="*/ 1115874 h 2311974"/>
                <a:gd name="connsiteX446" fmla="*/ 14227 w 1738047"/>
                <a:gd name="connsiteY446" fmla="*/ 1084270 h 2311974"/>
                <a:gd name="connsiteX447" fmla="*/ 21341 w 1738047"/>
                <a:gd name="connsiteY447" fmla="*/ 1084270 h 2311974"/>
                <a:gd name="connsiteX448" fmla="*/ 23712 w 1738047"/>
                <a:gd name="connsiteY448" fmla="*/ 1074546 h 2311974"/>
                <a:gd name="connsiteX449" fmla="*/ 14227 w 1738047"/>
                <a:gd name="connsiteY449" fmla="*/ 1047803 h 2311974"/>
                <a:gd name="connsiteX450" fmla="*/ 9485 w 1738047"/>
                <a:gd name="connsiteY450" fmla="*/ 1025924 h 2311974"/>
                <a:gd name="connsiteX451" fmla="*/ 2372 w 1738047"/>
                <a:gd name="connsiteY451" fmla="*/ 1025924 h 2311974"/>
                <a:gd name="connsiteX452" fmla="*/ 0 w 1738047"/>
                <a:gd name="connsiteY452" fmla="*/ 1021061 h 2311974"/>
                <a:gd name="connsiteX453" fmla="*/ 14227 w 1738047"/>
                <a:gd name="connsiteY453" fmla="*/ 999182 h 2311974"/>
                <a:gd name="connsiteX454" fmla="*/ 28454 w 1738047"/>
                <a:gd name="connsiteY454" fmla="*/ 1004044 h 2311974"/>
                <a:gd name="connsiteX455" fmla="*/ 30825 w 1738047"/>
                <a:gd name="connsiteY455" fmla="*/ 1011337 h 2311974"/>
                <a:gd name="connsiteX456" fmla="*/ 42681 w 1738047"/>
                <a:gd name="connsiteY456" fmla="*/ 1018630 h 2311974"/>
                <a:gd name="connsiteX457" fmla="*/ 61650 w 1738047"/>
                <a:gd name="connsiteY457" fmla="*/ 1018630 h 2311974"/>
                <a:gd name="connsiteX458" fmla="*/ 64021 w 1738047"/>
                <a:gd name="connsiteY458" fmla="*/ 1025924 h 2311974"/>
                <a:gd name="connsiteX459" fmla="*/ 75877 w 1738047"/>
                <a:gd name="connsiteY459" fmla="*/ 1021061 h 2311974"/>
                <a:gd name="connsiteX460" fmla="*/ 82990 w 1738047"/>
                <a:gd name="connsiteY460" fmla="*/ 1004044 h 2311974"/>
                <a:gd name="connsiteX461" fmla="*/ 137527 w 1738047"/>
                <a:gd name="connsiteY461" fmla="*/ 1006475 h 2311974"/>
                <a:gd name="connsiteX462" fmla="*/ 170723 w 1738047"/>
                <a:gd name="connsiteY462" fmla="*/ 1040510 h 2311974"/>
                <a:gd name="connsiteX463" fmla="*/ 173094 w 1738047"/>
                <a:gd name="connsiteY463" fmla="*/ 1028355 h 2311974"/>
                <a:gd name="connsiteX464" fmla="*/ 165980 w 1738047"/>
                <a:gd name="connsiteY464" fmla="*/ 1028355 h 2311974"/>
                <a:gd name="connsiteX465" fmla="*/ 163609 w 1738047"/>
                <a:gd name="connsiteY465" fmla="*/ 1021061 h 2311974"/>
                <a:gd name="connsiteX466" fmla="*/ 151754 w 1738047"/>
                <a:gd name="connsiteY466" fmla="*/ 1011337 h 2311974"/>
                <a:gd name="connsiteX467" fmla="*/ 156496 w 1738047"/>
                <a:gd name="connsiteY467" fmla="*/ 1004044 h 2311974"/>
                <a:gd name="connsiteX468" fmla="*/ 163609 w 1738047"/>
                <a:gd name="connsiteY468" fmla="*/ 1004044 h 2311974"/>
                <a:gd name="connsiteX469" fmla="*/ 165980 w 1738047"/>
                <a:gd name="connsiteY469" fmla="*/ 991888 h 2311974"/>
                <a:gd name="connsiteX470" fmla="*/ 184950 w 1738047"/>
                <a:gd name="connsiteY470" fmla="*/ 991888 h 2311974"/>
                <a:gd name="connsiteX471" fmla="*/ 187321 w 1738047"/>
                <a:gd name="connsiteY471" fmla="*/ 977302 h 2311974"/>
                <a:gd name="connsiteX472" fmla="*/ 194434 w 1738047"/>
                <a:gd name="connsiteY472" fmla="*/ 979733 h 2311974"/>
                <a:gd name="connsiteX473" fmla="*/ 203919 w 1738047"/>
                <a:gd name="connsiteY473" fmla="*/ 965146 h 2311974"/>
                <a:gd name="connsiteX474" fmla="*/ 225259 w 1738047"/>
                <a:gd name="connsiteY474" fmla="*/ 970008 h 2311974"/>
                <a:gd name="connsiteX475" fmla="*/ 225259 w 1738047"/>
                <a:gd name="connsiteY475" fmla="*/ 977302 h 2311974"/>
                <a:gd name="connsiteX476" fmla="*/ 246599 w 1738047"/>
                <a:gd name="connsiteY476" fmla="*/ 991888 h 2311974"/>
                <a:gd name="connsiteX477" fmla="*/ 246599 w 1738047"/>
                <a:gd name="connsiteY477" fmla="*/ 943266 h 2311974"/>
                <a:gd name="connsiteX478" fmla="*/ 258455 w 1738047"/>
                <a:gd name="connsiteY478" fmla="*/ 935973 h 2311974"/>
                <a:gd name="connsiteX479" fmla="*/ 265568 w 1738047"/>
                <a:gd name="connsiteY479" fmla="*/ 921386 h 2311974"/>
                <a:gd name="connsiteX480" fmla="*/ 282166 w 1738047"/>
                <a:gd name="connsiteY480" fmla="*/ 921386 h 2311974"/>
                <a:gd name="connsiteX481" fmla="*/ 286909 w 1738047"/>
                <a:gd name="connsiteY481" fmla="*/ 909231 h 2311974"/>
                <a:gd name="connsiteX482" fmla="*/ 315362 w 1738047"/>
                <a:gd name="connsiteY482" fmla="*/ 909231 h 2311974"/>
                <a:gd name="connsiteX483" fmla="*/ 315362 w 1738047"/>
                <a:gd name="connsiteY483" fmla="*/ 899507 h 2311974"/>
                <a:gd name="connsiteX484" fmla="*/ 303507 w 1738047"/>
                <a:gd name="connsiteY484" fmla="*/ 894644 h 2311974"/>
                <a:gd name="connsiteX485" fmla="*/ 312991 w 1738047"/>
                <a:gd name="connsiteY485" fmla="*/ 882489 h 2311974"/>
                <a:gd name="connsiteX486" fmla="*/ 296393 w 1738047"/>
                <a:gd name="connsiteY486" fmla="*/ 872764 h 2311974"/>
                <a:gd name="connsiteX487" fmla="*/ 303507 w 1738047"/>
                <a:gd name="connsiteY487" fmla="*/ 865471 h 2311974"/>
                <a:gd name="connsiteX488" fmla="*/ 308249 w 1738047"/>
                <a:gd name="connsiteY488" fmla="*/ 867902 h 2311974"/>
                <a:gd name="connsiteX489" fmla="*/ 312991 w 1738047"/>
                <a:gd name="connsiteY489" fmla="*/ 860609 h 2311974"/>
                <a:gd name="connsiteX490" fmla="*/ 308249 w 1738047"/>
                <a:gd name="connsiteY490" fmla="*/ 860609 h 2311974"/>
                <a:gd name="connsiteX491" fmla="*/ 320105 w 1738047"/>
                <a:gd name="connsiteY491" fmla="*/ 853316 h 2311974"/>
                <a:gd name="connsiteX492" fmla="*/ 322476 w 1738047"/>
                <a:gd name="connsiteY492" fmla="*/ 846022 h 2311974"/>
                <a:gd name="connsiteX493" fmla="*/ 329589 w 1738047"/>
                <a:gd name="connsiteY493" fmla="*/ 858178 h 2311974"/>
                <a:gd name="connsiteX494" fmla="*/ 336703 w 1738047"/>
                <a:gd name="connsiteY494" fmla="*/ 853316 h 2311974"/>
                <a:gd name="connsiteX495" fmla="*/ 336703 w 1738047"/>
                <a:gd name="connsiteY495" fmla="*/ 831436 h 2311974"/>
                <a:gd name="connsiteX496" fmla="*/ 343816 w 1738047"/>
                <a:gd name="connsiteY496" fmla="*/ 831436 h 2311974"/>
                <a:gd name="connsiteX497" fmla="*/ 343816 w 1738047"/>
                <a:gd name="connsiteY497" fmla="*/ 811987 h 2311974"/>
                <a:gd name="connsiteX498" fmla="*/ 350929 w 1738047"/>
                <a:gd name="connsiteY498" fmla="*/ 809556 h 2311974"/>
                <a:gd name="connsiteX499" fmla="*/ 358043 w 1738047"/>
                <a:gd name="connsiteY499" fmla="*/ 802263 h 2311974"/>
                <a:gd name="connsiteX500" fmla="*/ 374641 w 1738047"/>
                <a:gd name="connsiteY500" fmla="*/ 804694 h 2311974"/>
                <a:gd name="connsiteX501" fmla="*/ 374641 w 1738047"/>
                <a:gd name="connsiteY501" fmla="*/ 809556 h 2311974"/>
                <a:gd name="connsiteX502" fmla="*/ 381754 w 1738047"/>
                <a:gd name="connsiteY502" fmla="*/ 804694 h 2311974"/>
                <a:gd name="connsiteX503" fmla="*/ 388868 w 1738047"/>
                <a:gd name="connsiteY503" fmla="*/ 804694 h 2311974"/>
                <a:gd name="connsiteX504" fmla="*/ 388868 w 1738047"/>
                <a:gd name="connsiteY504" fmla="*/ 802263 h 2311974"/>
                <a:gd name="connsiteX505" fmla="*/ 403095 w 1738047"/>
                <a:gd name="connsiteY505" fmla="*/ 797400 h 2311974"/>
                <a:gd name="connsiteX506" fmla="*/ 398352 w 1738047"/>
                <a:gd name="connsiteY506" fmla="*/ 777952 h 2311974"/>
                <a:gd name="connsiteX507" fmla="*/ 391239 w 1738047"/>
                <a:gd name="connsiteY507" fmla="*/ 770658 h 2311974"/>
                <a:gd name="connsiteX508" fmla="*/ 395981 w 1738047"/>
                <a:gd name="connsiteY508" fmla="*/ 768227 h 2311974"/>
                <a:gd name="connsiteX509" fmla="*/ 422064 w 1738047"/>
                <a:gd name="connsiteY509" fmla="*/ 763365 h 2311974"/>
                <a:gd name="connsiteX510" fmla="*/ 464744 w 1738047"/>
                <a:gd name="connsiteY510" fmla="*/ 741485 h 2311974"/>
                <a:gd name="connsiteX511" fmla="*/ 452889 w 1738047"/>
                <a:gd name="connsiteY511" fmla="*/ 726899 h 2311974"/>
                <a:gd name="connsiteX512" fmla="*/ 398352 w 1738047"/>
                <a:gd name="connsiteY512" fmla="*/ 705019 h 2311974"/>
                <a:gd name="connsiteX513" fmla="*/ 422064 w 1738047"/>
                <a:gd name="connsiteY513" fmla="*/ 680708 h 2311974"/>
                <a:gd name="connsiteX514" fmla="*/ 429177 w 1738047"/>
                <a:gd name="connsiteY514" fmla="*/ 673414 h 2311974"/>
                <a:gd name="connsiteX515" fmla="*/ 457631 w 1738047"/>
                <a:gd name="connsiteY515" fmla="*/ 670983 h 2311974"/>
                <a:gd name="connsiteX516" fmla="*/ 545363 w 1738047"/>
                <a:gd name="connsiteY516" fmla="*/ 692863 h 2311974"/>
                <a:gd name="connsiteX517" fmla="*/ 559590 w 1738047"/>
                <a:gd name="connsiteY517" fmla="*/ 688001 h 2311974"/>
                <a:gd name="connsiteX518" fmla="*/ 559590 w 1738047"/>
                <a:gd name="connsiteY518" fmla="*/ 695294 h 2311974"/>
                <a:gd name="connsiteX519" fmla="*/ 569074 w 1738047"/>
                <a:gd name="connsiteY519" fmla="*/ 695294 h 2311974"/>
                <a:gd name="connsiteX520" fmla="*/ 573817 w 1738047"/>
                <a:gd name="connsiteY520" fmla="*/ 678277 h 2311974"/>
                <a:gd name="connsiteX521" fmla="*/ 580930 w 1738047"/>
                <a:gd name="connsiteY521" fmla="*/ 666121 h 2311974"/>
                <a:gd name="connsiteX522" fmla="*/ 592786 w 1738047"/>
                <a:gd name="connsiteY522" fmla="*/ 688001 h 2311974"/>
                <a:gd name="connsiteX523" fmla="*/ 599899 w 1738047"/>
                <a:gd name="connsiteY523" fmla="*/ 685570 h 2311974"/>
                <a:gd name="connsiteX524" fmla="*/ 614126 w 1738047"/>
                <a:gd name="connsiteY524" fmla="*/ 700156 h 2311974"/>
                <a:gd name="connsiteX525" fmla="*/ 614126 w 1738047"/>
                <a:gd name="connsiteY525" fmla="*/ 700156 h 2311974"/>
                <a:gd name="connsiteX526" fmla="*/ 599899 w 1738047"/>
                <a:gd name="connsiteY526" fmla="*/ 685570 h 2311974"/>
                <a:gd name="connsiteX527" fmla="*/ 592786 w 1738047"/>
                <a:gd name="connsiteY527" fmla="*/ 688001 h 2311974"/>
                <a:gd name="connsiteX528" fmla="*/ 580930 w 1738047"/>
                <a:gd name="connsiteY528" fmla="*/ 666121 h 2311974"/>
                <a:gd name="connsiteX529" fmla="*/ 580930 w 1738047"/>
                <a:gd name="connsiteY529" fmla="*/ 658827 h 2311974"/>
                <a:gd name="connsiteX530" fmla="*/ 602270 w 1738047"/>
                <a:gd name="connsiteY530" fmla="*/ 646672 h 2311974"/>
                <a:gd name="connsiteX531" fmla="*/ 595157 w 1738047"/>
                <a:gd name="connsiteY531" fmla="*/ 639379 h 2311974"/>
                <a:gd name="connsiteX532" fmla="*/ 625982 w 1738047"/>
                <a:gd name="connsiteY532" fmla="*/ 629654 h 2311974"/>
                <a:gd name="connsiteX533" fmla="*/ 621240 w 1738047"/>
                <a:gd name="connsiteY533" fmla="*/ 615068 h 2311974"/>
                <a:gd name="connsiteX534" fmla="*/ 588044 w 1738047"/>
                <a:gd name="connsiteY534" fmla="*/ 610205 h 2311974"/>
                <a:gd name="connsiteX535" fmla="*/ 585672 w 1738047"/>
                <a:gd name="connsiteY535" fmla="*/ 595619 h 2311974"/>
                <a:gd name="connsiteX536" fmla="*/ 595157 w 1738047"/>
                <a:gd name="connsiteY536" fmla="*/ 534841 h 2311974"/>
                <a:gd name="connsiteX537" fmla="*/ 585672 w 1738047"/>
                <a:gd name="connsiteY537" fmla="*/ 525117 h 2311974"/>
                <a:gd name="connsiteX538" fmla="*/ 585672 w 1738047"/>
                <a:gd name="connsiteY538" fmla="*/ 503237 h 2311974"/>
                <a:gd name="connsiteX539" fmla="*/ 569074 w 1738047"/>
                <a:gd name="connsiteY539" fmla="*/ 503237 h 2311974"/>
                <a:gd name="connsiteX540" fmla="*/ 573817 w 1738047"/>
                <a:gd name="connsiteY540" fmla="*/ 471633 h 2311974"/>
                <a:gd name="connsiteX541" fmla="*/ 566703 w 1738047"/>
                <a:gd name="connsiteY541" fmla="*/ 464340 h 2311974"/>
                <a:gd name="connsiteX542" fmla="*/ 569074 w 1738047"/>
                <a:gd name="connsiteY542" fmla="*/ 444891 h 2311974"/>
                <a:gd name="connsiteX543" fmla="*/ 588044 w 1738047"/>
                <a:gd name="connsiteY543" fmla="*/ 444891 h 2311974"/>
                <a:gd name="connsiteX544" fmla="*/ 607013 w 1738047"/>
                <a:gd name="connsiteY544" fmla="*/ 430304 h 2311974"/>
                <a:gd name="connsiteX545" fmla="*/ 609384 w 1738047"/>
                <a:gd name="connsiteY545" fmla="*/ 427873 h 2311974"/>
                <a:gd name="connsiteX546" fmla="*/ 588044 w 1738047"/>
                <a:gd name="connsiteY546" fmla="*/ 423011 h 2311974"/>
                <a:gd name="connsiteX547" fmla="*/ 595157 w 1738047"/>
                <a:gd name="connsiteY547" fmla="*/ 405993 h 2311974"/>
                <a:gd name="connsiteX548" fmla="*/ 621240 w 1738047"/>
                <a:gd name="connsiteY548" fmla="*/ 408424 h 2311974"/>
                <a:gd name="connsiteX549" fmla="*/ 616497 w 1738047"/>
                <a:gd name="connsiteY549" fmla="*/ 388975 h 2311974"/>
                <a:gd name="connsiteX550" fmla="*/ 616497 w 1738047"/>
                <a:gd name="connsiteY550" fmla="*/ 374389 h 2311974"/>
                <a:gd name="connsiteX551" fmla="*/ 633095 w 1738047"/>
                <a:gd name="connsiteY551" fmla="*/ 374389 h 2311974"/>
                <a:gd name="connsiteX552" fmla="*/ 635466 w 1738047"/>
                <a:gd name="connsiteY552" fmla="*/ 367096 h 2311974"/>
                <a:gd name="connsiteX553" fmla="*/ 642580 w 1738047"/>
                <a:gd name="connsiteY553" fmla="*/ 364665 h 2311974"/>
                <a:gd name="connsiteX554" fmla="*/ 640209 w 1738047"/>
                <a:gd name="connsiteY554" fmla="*/ 347647 h 2311974"/>
                <a:gd name="connsiteX555" fmla="*/ 668662 w 1738047"/>
                <a:gd name="connsiteY555" fmla="*/ 337922 h 2311974"/>
                <a:gd name="connsiteX556" fmla="*/ 656807 w 1738047"/>
                <a:gd name="connsiteY556" fmla="*/ 333060 h 2311974"/>
                <a:gd name="connsiteX557" fmla="*/ 654435 w 1738047"/>
                <a:gd name="connsiteY557" fmla="*/ 311180 h 2311974"/>
                <a:gd name="connsiteX558" fmla="*/ 647322 w 1738047"/>
                <a:gd name="connsiteY558" fmla="*/ 308749 h 2311974"/>
                <a:gd name="connsiteX559" fmla="*/ 654435 w 1738047"/>
                <a:gd name="connsiteY559" fmla="*/ 299025 h 2311974"/>
                <a:gd name="connsiteX560" fmla="*/ 654435 w 1738047"/>
                <a:gd name="connsiteY560" fmla="*/ 296594 h 2311974"/>
                <a:gd name="connsiteX561" fmla="*/ 642580 w 1738047"/>
                <a:gd name="connsiteY561" fmla="*/ 291732 h 2311974"/>
                <a:gd name="connsiteX562" fmla="*/ 633095 w 1738047"/>
                <a:gd name="connsiteY562" fmla="*/ 299025 h 2311974"/>
                <a:gd name="connsiteX563" fmla="*/ 621240 w 1738047"/>
                <a:gd name="connsiteY563" fmla="*/ 282007 h 2311974"/>
                <a:gd name="connsiteX564" fmla="*/ 635466 w 1738047"/>
                <a:gd name="connsiteY564" fmla="*/ 255265 h 2311974"/>
                <a:gd name="connsiteX565" fmla="*/ 642580 w 1738047"/>
                <a:gd name="connsiteY565" fmla="*/ 267421 h 2311974"/>
                <a:gd name="connsiteX566" fmla="*/ 661549 w 1738047"/>
                <a:gd name="connsiteY566" fmla="*/ 240679 h 2311974"/>
                <a:gd name="connsiteX567" fmla="*/ 671033 w 1738047"/>
                <a:gd name="connsiteY567" fmla="*/ 240679 h 2311974"/>
                <a:gd name="connsiteX568" fmla="*/ 671033 w 1738047"/>
                <a:gd name="connsiteY568" fmla="*/ 233385 h 2311974"/>
                <a:gd name="connsiteX569" fmla="*/ 649693 w 1738047"/>
                <a:gd name="connsiteY569" fmla="*/ 218799 h 2311974"/>
                <a:gd name="connsiteX570" fmla="*/ 656807 w 1738047"/>
                <a:gd name="connsiteY570" fmla="*/ 199350 h 2311974"/>
                <a:gd name="connsiteX571" fmla="*/ 682889 w 1738047"/>
                <a:gd name="connsiteY571" fmla="*/ 199350 h 2311974"/>
                <a:gd name="connsiteX572" fmla="*/ 690003 w 1738047"/>
                <a:gd name="connsiteY572" fmla="*/ 192057 h 2311974"/>
                <a:gd name="connsiteX573" fmla="*/ 661549 w 1738047"/>
                <a:gd name="connsiteY573" fmla="*/ 150728 h 2311974"/>
                <a:gd name="connsiteX574" fmla="*/ 671033 w 1738047"/>
                <a:gd name="connsiteY574" fmla="*/ 131279 h 2311974"/>
                <a:gd name="connsiteX575" fmla="*/ 704229 w 1738047"/>
                <a:gd name="connsiteY575" fmla="*/ 116693 h 2311974"/>
                <a:gd name="connsiteX576" fmla="*/ 708972 w 1738047"/>
                <a:gd name="connsiteY576" fmla="*/ 131279 h 2311974"/>
                <a:gd name="connsiteX577" fmla="*/ 730312 w 1738047"/>
                <a:gd name="connsiteY577" fmla="*/ 116693 h 2311974"/>
                <a:gd name="connsiteX578" fmla="*/ 725570 w 1738047"/>
                <a:gd name="connsiteY578" fmla="*/ 109399 h 2311974"/>
                <a:gd name="connsiteX579" fmla="*/ 742168 w 1738047"/>
                <a:gd name="connsiteY579" fmla="*/ 102106 h 2311974"/>
                <a:gd name="connsiteX580" fmla="*/ 742168 w 1738047"/>
                <a:gd name="connsiteY580" fmla="*/ 94813 h 2311974"/>
                <a:gd name="connsiteX581" fmla="*/ 751652 w 1738047"/>
                <a:gd name="connsiteY581" fmla="*/ 87519 h 2311974"/>
                <a:gd name="connsiteX582" fmla="*/ 737425 w 1738047"/>
                <a:gd name="connsiteY582" fmla="*/ 53484 h 2311974"/>
                <a:gd name="connsiteX583" fmla="*/ 735054 w 1738047"/>
                <a:gd name="connsiteY583" fmla="*/ 7293 h 2311974"/>
                <a:gd name="connsiteX584" fmla="*/ 777735 w 1738047"/>
                <a:gd name="connsiteY584" fmla="*/ 17018 h 2311974"/>
                <a:gd name="connsiteX585" fmla="*/ 799075 w 1738047"/>
                <a:gd name="connsiteY585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109073 w 1738047"/>
                <a:gd name="connsiteY437" fmla="*/ 1215549 h 2311974"/>
                <a:gd name="connsiteX438" fmla="*/ 82990 w 1738047"/>
                <a:gd name="connsiteY438" fmla="*/ 1179083 h 2311974"/>
                <a:gd name="connsiteX439" fmla="*/ 61650 w 1738047"/>
                <a:gd name="connsiteY439" fmla="*/ 1179083 h 2311974"/>
                <a:gd name="connsiteX440" fmla="*/ 56908 w 1738047"/>
                <a:gd name="connsiteY440" fmla="*/ 1157203 h 2311974"/>
                <a:gd name="connsiteX441" fmla="*/ 47423 w 1738047"/>
                <a:gd name="connsiteY441" fmla="*/ 1157203 h 2311974"/>
                <a:gd name="connsiteX442" fmla="*/ 28454 w 1738047"/>
                <a:gd name="connsiteY442" fmla="*/ 1157203 h 2311974"/>
                <a:gd name="connsiteX443" fmla="*/ 23712 w 1738047"/>
                <a:gd name="connsiteY443" fmla="*/ 1132892 h 2311974"/>
                <a:gd name="connsiteX444" fmla="*/ 16598 w 1738047"/>
                <a:gd name="connsiteY444" fmla="*/ 1115874 h 2311974"/>
                <a:gd name="connsiteX445" fmla="*/ 14227 w 1738047"/>
                <a:gd name="connsiteY445" fmla="*/ 1084270 h 2311974"/>
                <a:gd name="connsiteX446" fmla="*/ 21341 w 1738047"/>
                <a:gd name="connsiteY446" fmla="*/ 1084270 h 2311974"/>
                <a:gd name="connsiteX447" fmla="*/ 23712 w 1738047"/>
                <a:gd name="connsiteY447" fmla="*/ 1074546 h 2311974"/>
                <a:gd name="connsiteX448" fmla="*/ 14227 w 1738047"/>
                <a:gd name="connsiteY448" fmla="*/ 1047803 h 2311974"/>
                <a:gd name="connsiteX449" fmla="*/ 9485 w 1738047"/>
                <a:gd name="connsiteY449" fmla="*/ 1025924 h 2311974"/>
                <a:gd name="connsiteX450" fmla="*/ 2372 w 1738047"/>
                <a:gd name="connsiteY450" fmla="*/ 1025924 h 2311974"/>
                <a:gd name="connsiteX451" fmla="*/ 0 w 1738047"/>
                <a:gd name="connsiteY451" fmla="*/ 1021061 h 2311974"/>
                <a:gd name="connsiteX452" fmla="*/ 14227 w 1738047"/>
                <a:gd name="connsiteY452" fmla="*/ 999182 h 2311974"/>
                <a:gd name="connsiteX453" fmla="*/ 28454 w 1738047"/>
                <a:gd name="connsiteY453" fmla="*/ 1004044 h 2311974"/>
                <a:gd name="connsiteX454" fmla="*/ 30825 w 1738047"/>
                <a:gd name="connsiteY454" fmla="*/ 1011337 h 2311974"/>
                <a:gd name="connsiteX455" fmla="*/ 42681 w 1738047"/>
                <a:gd name="connsiteY455" fmla="*/ 1018630 h 2311974"/>
                <a:gd name="connsiteX456" fmla="*/ 61650 w 1738047"/>
                <a:gd name="connsiteY456" fmla="*/ 1018630 h 2311974"/>
                <a:gd name="connsiteX457" fmla="*/ 64021 w 1738047"/>
                <a:gd name="connsiteY457" fmla="*/ 1025924 h 2311974"/>
                <a:gd name="connsiteX458" fmla="*/ 75877 w 1738047"/>
                <a:gd name="connsiteY458" fmla="*/ 1021061 h 2311974"/>
                <a:gd name="connsiteX459" fmla="*/ 82990 w 1738047"/>
                <a:gd name="connsiteY459" fmla="*/ 1004044 h 2311974"/>
                <a:gd name="connsiteX460" fmla="*/ 137527 w 1738047"/>
                <a:gd name="connsiteY460" fmla="*/ 1006475 h 2311974"/>
                <a:gd name="connsiteX461" fmla="*/ 170723 w 1738047"/>
                <a:gd name="connsiteY461" fmla="*/ 1040510 h 2311974"/>
                <a:gd name="connsiteX462" fmla="*/ 173094 w 1738047"/>
                <a:gd name="connsiteY462" fmla="*/ 1028355 h 2311974"/>
                <a:gd name="connsiteX463" fmla="*/ 165980 w 1738047"/>
                <a:gd name="connsiteY463" fmla="*/ 1028355 h 2311974"/>
                <a:gd name="connsiteX464" fmla="*/ 163609 w 1738047"/>
                <a:gd name="connsiteY464" fmla="*/ 1021061 h 2311974"/>
                <a:gd name="connsiteX465" fmla="*/ 151754 w 1738047"/>
                <a:gd name="connsiteY465" fmla="*/ 1011337 h 2311974"/>
                <a:gd name="connsiteX466" fmla="*/ 156496 w 1738047"/>
                <a:gd name="connsiteY466" fmla="*/ 1004044 h 2311974"/>
                <a:gd name="connsiteX467" fmla="*/ 163609 w 1738047"/>
                <a:gd name="connsiteY467" fmla="*/ 1004044 h 2311974"/>
                <a:gd name="connsiteX468" fmla="*/ 165980 w 1738047"/>
                <a:gd name="connsiteY468" fmla="*/ 991888 h 2311974"/>
                <a:gd name="connsiteX469" fmla="*/ 184950 w 1738047"/>
                <a:gd name="connsiteY469" fmla="*/ 991888 h 2311974"/>
                <a:gd name="connsiteX470" fmla="*/ 187321 w 1738047"/>
                <a:gd name="connsiteY470" fmla="*/ 977302 h 2311974"/>
                <a:gd name="connsiteX471" fmla="*/ 194434 w 1738047"/>
                <a:gd name="connsiteY471" fmla="*/ 979733 h 2311974"/>
                <a:gd name="connsiteX472" fmla="*/ 203919 w 1738047"/>
                <a:gd name="connsiteY472" fmla="*/ 965146 h 2311974"/>
                <a:gd name="connsiteX473" fmla="*/ 225259 w 1738047"/>
                <a:gd name="connsiteY473" fmla="*/ 970008 h 2311974"/>
                <a:gd name="connsiteX474" fmla="*/ 225259 w 1738047"/>
                <a:gd name="connsiteY474" fmla="*/ 977302 h 2311974"/>
                <a:gd name="connsiteX475" fmla="*/ 246599 w 1738047"/>
                <a:gd name="connsiteY475" fmla="*/ 991888 h 2311974"/>
                <a:gd name="connsiteX476" fmla="*/ 246599 w 1738047"/>
                <a:gd name="connsiteY476" fmla="*/ 943266 h 2311974"/>
                <a:gd name="connsiteX477" fmla="*/ 258455 w 1738047"/>
                <a:gd name="connsiteY477" fmla="*/ 935973 h 2311974"/>
                <a:gd name="connsiteX478" fmla="*/ 265568 w 1738047"/>
                <a:gd name="connsiteY478" fmla="*/ 921386 h 2311974"/>
                <a:gd name="connsiteX479" fmla="*/ 282166 w 1738047"/>
                <a:gd name="connsiteY479" fmla="*/ 921386 h 2311974"/>
                <a:gd name="connsiteX480" fmla="*/ 286909 w 1738047"/>
                <a:gd name="connsiteY480" fmla="*/ 909231 h 2311974"/>
                <a:gd name="connsiteX481" fmla="*/ 315362 w 1738047"/>
                <a:gd name="connsiteY481" fmla="*/ 909231 h 2311974"/>
                <a:gd name="connsiteX482" fmla="*/ 315362 w 1738047"/>
                <a:gd name="connsiteY482" fmla="*/ 899507 h 2311974"/>
                <a:gd name="connsiteX483" fmla="*/ 303507 w 1738047"/>
                <a:gd name="connsiteY483" fmla="*/ 894644 h 2311974"/>
                <a:gd name="connsiteX484" fmla="*/ 312991 w 1738047"/>
                <a:gd name="connsiteY484" fmla="*/ 882489 h 2311974"/>
                <a:gd name="connsiteX485" fmla="*/ 296393 w 1738047"/>
                <a:gd name="connsiteY485" fmla="*/ 872764 h 2311974"/>
                <a:gd name="connsiteX486" fmla="*/ 303507 w 1738047"/>
                <a:gd name="connsiteY486" fmla="*/ 865471 h 2311974"/>
                <a:gd name="connsiteX487" fmla="*/ 308249 w 1738047"/>
                <a:gd name="connsiteY487" fmla="*/ 867902 h 2311974"/>
                <a:gd name="connsiteX488" fmla="*/ 312991 w 1738047"/>
                <a:gd name="connsiteY488" fmla="*/ 860609 h 2311974"/>
                <a:gd name="connsiteX489" fmla="*/ 308249 w 1738047"/>
                <a:gd name="connsiteY489" fmla="*/ 860609 h 2311974"/>
                <a:gd name="connsiteX490" fmla="*/ 320105 w 1738047"/>
                <a:gd name="connsiteY490" fmla="*/ 853316 h 2311974"/>
                <a:gd name="connsiteX491" fmla="*/ 322476 w 1738047"/>
                <a:gd name="connsiteY491" fmla="*/ 846022 h 2311974"/>
                <a:gd name="connsiteX492" fmla="*/ 329589 w 1738047"/>
                <a:gd name="connsiteY492" fmla="*/ 858178 h 2311974"/>
                <a:gd name="connsiteX493" fmla="*/ 336703 w 1738047"/>
                <a:gd name="connsiteY493" fmla="*/ 853316 h 2311974"/>
                <a:gd name="connsiteX494" fmla="*/ 336703 w 1738047"/>
                <a:gd name="connsiteY494" fmla="*/ 831436 h 2311974"/>
                <a:gd name="connsiteX495" fmla="*/ 343816 w 1738047"/>
                <a:gd name="connsiteY495" fmla="*/ 831436 h 2311974"/>
                <a:gd name="connsiteX496" fmla="*/ 343816 w 1738047"/>
                <a:gd name="connsiteY496" fmla="*/ 811987 h 2311974"/>
                <a:gd name="connsiteX497" fmla="*/ 350929 w 1738047"/>
                <a:gd name="connsiteY497" fmla="*/ 809556 h 2311974"/>
                <a:gd name="connsiteX498" fmla="*/ 358043 w 1738047"/>
                <a:gd name="connsiteY498" fmla="*/ 802263 h 2311974"/>
                <a:gd name="connsiteX499" fmla="*/ 374641 w 1738047"/>
                <a:gd name="connsiteY499" fmla="*/ 804694 h 2311974"/>
                <a:gd name="connsiteX500" fmla="*/ 374641 w 1738047"/>
                <a:gd name="connsiteY500" fmla="*/ 809556 h 2311974"/>
                <a:gd name="connsiteX501" fmla="*/ 381754 w 1738047"/>
                <a:gd name="connsiteY501" fmla="*/ 804694 h 2311974"/>
                <a:gd name="connsiteX502" fmla="*/ 388868 w 1738047"/>
                <a:gd name="connsiteY502" fmla="*/ 804694 h 2311974"/>
                <a:gd name="connsiteX503" fmla="*/ 388868 w 1738047"/>
                <a:gd name="connsiteY503" fmla="*/ 802263 h 2311974"/>
                <a:gd name="connsiteX504" fmla="*/ 403095 w 1738047"/>
                <a:gd name="connsiteY504" fmla="*/ 797400 h 2311974"/>
                <a:gd name="connsiteX505" fmla="*/ 398352 w 1738047"/>
                <a:gd name="connsiteY505" fmla="*/ 777952 h 2311974"/>
                <a:gd name="connsiteX506" fmla="*/ 391239 w 1738047"/>
                <a:gd name="connsiteY506" fmla="*/ 770658 h 2311974"/>
                <a:gd name="connsiteX507" fmla="*/ 395981 w 1738047"/>
                <a:gd name="connsiteY507" fmla="*/ 768227 h 2311974"/>
                <a:gd name="connsiteX508" fmla="*/ 422064 w 1738047"/>
                <a:gd name="connsiteY508" fmla="*/ 763365 h 2311974"/>
                <a:gd name="connsiteX509" fmla="*/ 464744 w 1738047"/>
                <a:gd name="connsiteY509" fmla="*/ 741485 h 2311974"/>
                <a:gd name="connsiteX510" fmla="*/ 452889 w 1738047"/>
                <a:gd name="connsiteY510" fmla="*/ 726899 h 2311974"/>
                <a:gd name="connsiteX511" fmla="*/ 398352 w 1738047"/>
                <a:gd name="connsiteY511" fmla="*/ 705019 h 2311974"/>
                <a:gd name="connsiteX512" fmla="*/ 422064 w 1738047"/>
                <a:gd name="connsiteY512" fmla="*/ 680708 h 2311974"/>
                <a:gd name="connsiteX513" fmla="*/ 429177 w 1738047"/>
                <a:gd name="connsiteY513" fmla="*/ 673414 h 2311974"/>
                <a:gd name="connsiteX514" fmla="*/ 457631 w 1738047"/>
                <a:gd name="connsiteY514" fmla="*/ 670983 h 2311974"/>
                <a:gd name="connsiteX515" fmla="*/ 545363 w 1738047"/>
                <a:gd name="connsiteY515" fmla="*/ 692863 h 2311974"/>
                <a:gd name="connsiteX516" fmla="*/ 559590 w 1738047"/>
                <a:gd name="connsiteY516" fmla="*/ 688001 h 2311974"/>
                <a:gd name="connsiteX517" fmla="*/ 559590 w 1738047"/>
                <a:gd name="connsiteY517" fmla="*/ 695294 h 2311974"/>
                <a:gd name="connsiteX518" fmla="*/ 569074 w 1738047"/>
                <a:gd name="connsiteY518" fmla="*/ 695294 h 2311974"/>
                <a:gd name="connsiteX519" fmla="*/ 573817 w 1738047"/>
                <a:gd name="connsiteY519" fmla="*/ 678277 h 2311974"/>
                <a:gd name="connsiteX520" fmla="*/ 580930 w 1738047"/>
                <a:gd name="connsiteY520" fmla="*/ 666121 h 2311974"/>
                <a:gd name="connsiteX521" fmla="*/ 592786 w 1738047"/>
                <a:gd name="connsiteY521" fmla="*/ 688001 h 2311974"/>
                <a:gd name="connsiteX522" fmla="*/ 599899 w 1738047"/>
                <a:gd name="connsiteY522" fmla="*/ 685570 h 2311974"/>
                <a:gd name="connsiteX523" fmla="*/ 614126 w 1738047"/>
                <a:gd name="connsiteY523" fmla="*/ 700156 h 2311974"/>
                <a:gd name="connsiteX524" fmla="*/ 614126 w 1738047"/>
                <a:gd name="connsiteY524" fmla="*/ 700156 h 2311974"/>
                <a:gd name="connsiteX525" fmla="*/ 599899 w 1738047"/>
                <a:gd name="connsiteY525" fmla="*/ 685570 h 2311974"/>
                <a:gd name="connsiteX526" fmla="*/ 592786 w 1738047"/>
                <a:gd name="connsiteY526" fmla="*/ 688001 h 2311974"/>
                <a:gd name="connsiteX527" fmla="*/ 580930 w 1738047"/>
                <a:gd name="connsiteY527" fmla="*/ 666121 h 2311974"/>
                <a:gd name="connsiteX528" fmla="*/ 580930 w 1738047"/>
                <a:gd name="connsiteY528" fmla="*/ 658827 h 2311974"/>
                <a:gd name="connsiteX529" fmla="*/ 602270 w 1738047"/>
                <a:gd name="connsiteY529" fmla="*/ 646672 h 2311974"/>
                <a:gd name="connsiteX530" fmla="*/ 595157 w 1738047"/>
                <a:gd name="connsiteY530" fmla="*/ 639379 h 2311974"/>
                <a:gd name="connsiteX531" fmla="*/ 625982 w 1738047"/>
                <a:gd name="connsiteY531" fmla="*/ 629654 h 2311974"/>
                <a:gd name="connsiteX532" fmla="*/ 621240 w 1738047"/>
                <a:gd name="connsiteY532" fmla="*/ 615068 h 2311974"/>
                <a:gd name="connsiteX533" fmla="*/ 588044 w 1738047"/>
                <a:gd name="connsiteY533" fmla="*/ 610205 h 2311974"/>
                <a:gd name="connsiteX534" fmla="*/ 585672 w 1738047"/>
                <a:gd name="connsiteY534" fmla="*/ 595619 h 2311974"/>
                <a:gd name="connsiteX535" fmla="*/ 595157 w 1738047"/>
                <a:gd name="connsiteY535" fmla="*/ 534841 h 2311974"/>
                <a:gd name="connsiteX536" fmla="*/ 585672 w 1738047"/>
                <a:gd name="connsiteY536" fmla="*/ 525117 h 2311974"/>
                <a:gd name="connsiteX537" fmla="*/ 585672 w 1738047"/>
                <a:gd name="connsiteY537" fmla="*/ 503237 h 2311974"/>
                <a:gd name="connsiteX538" fmla="*/ 569074 w 1738047"/>
                <a:gd name="connsiteY538" fmla="*/ 503237 h 2311974"/>
                <a:gd name="connsiteX539" fmla="*/ 573817 w 1738047"/>
                <a:gd name="connsiteY539" fmla="*/ 471633 h 2311974"/>
                <a:gd name="connsiteX540" fmla="*/ 566703 w 1738047"/>
                <a:gd name="connsiteY540" fmla="*/ 464340 h 2311974"/>
                <a:gd name="connsiteX541" fmla="*/ 569074 w 1738047"/>
                <a:gd name="connsiteY541" fmla="*/ 444891 h 2311974"/>
                <a:gd name="connsiteX542" fmla="*/ 588044 w 1738047"/>
                <a:gd name="connsiteY542" fmla="*/ 444891 h 2311974"/>
                <a:gd name="connsiteX543" fmla="*/ 607013 w 1738047"/>
                <a:gd name="connsiteY543" fmla="*/ 430304 h 2311974"/>
                <a:gd name="connsiteX544" fmla="*/ 609384 w 1738047"/>
                <a:gd name="connsiteY544" fmla="*/ 427873 h 2311974"/>
                <a:gd name="connsiteX545" fmla="*/ 588044 w 1738047"/>
                <a:gd name="connsiteY545" fmla="*/ 423011 h 2311974"/>
                <a:gd name="connsiteX546" fmla="*/ 595157 w 1738047"/>
                <a:gd name="connsiteY546" fmla="*/ 405993 h 2311974"/>
                <a:gd name="connsiteX547" fmla="*/ 621240 w 1738047"/>
                <a:gd name="connsiteY547" fmla="*/ 408424 h 2311974"/>
                <a:gd name="connsiteX548" fmla="*/ 616497 w 1738047"/>
                <a:gd name="connsiteY548" fmla="*/ 388975 h 2311974"/>
                <a:gd name="connsiteX549" fmla="*/ 616497 w 1738047"/>
                <a:gd name="connsiteY549" fmla="*/ 374389 h 2311974"/>
                <a:gd name="connsiteX550" fmla="*/ 633095 w 1738047"/>
                <a:gd name="connsiteY550" fmla="*/ 374389 h 2311974"/>
                <a:gd name="connsiteX551" fmla="*/ 635466 w 1738047"/>
                <a:gd name="connsiteY551" fmla="*/ 367096 h 2311974"/>
                <a:gd name="connsiteX552" fmla="*/ 642580 w 1738047"/>
                <a:gd name="connsiteY552" fmla="*/ 364665 h 2311974"/>
                <a:gd name="connsiteX553" fmla="*/ 640209 w 1738047"/>
                <a:gd name="connsiteY553" fmla="*/ 347647 h 2311974"/>
                <a:gd name="connsiteX554" fmla="*/ 668662 w 1738047"/>
                <a:gd name="connsiteY554" fmla="*/ 337922 h 2311974"/>
                <a:gd name="connsiteX555" fmla="*/ 656807 w 1738047"/>
                <a:gd name="connsiteY555" fmla="*/ 333060 h 2311974"/>
                <a:gd name="connsiteX556" fmla="*/ 654435 w 1738047"/>
                <a:gd name="connsiteY556" fmla="*/ 311180 h 2311974"/>
                <a:gd name="connsiteX557" fmla="*/ 647322 w 1738047"/>
                <a:gd name="connsiteY557" fmla="*/ 308749 h 2311974"/>
                <a:gd name="connsiteX558" fmla="*/ 654435 w 1738047"/>
                <a:gd name="connsiteY558" fmla="*/ 299025 h 2311974"/>
                <a:gd name="connsiteX559" fmla="*/ 654435 w 1738047"/>
                <a:gd name="connsiteY559" fmla="*/ 296594 h 2311974"/>
                <a:gd name="connsiteX560" fmla="*/ 642580 w 1738047"/>
                <a:gd name="connsiteY560" fmla="*/ 291732 h 2311974"/>
                <a:gd name="connsiteX561" fmla="*/ 633095 w 1738047"/>
                <a:gd name="connsiteY561" fmla="*/ 299025 h 2311974"/>
                <a:gd name="connsiteX562" fmla="*/ 621240 w 1738047"/>
                <a:gd name="connsiteY562" fmla="*/ 282007 h 2311974"/>
                <a:gd name="connsiteX563" fmla="*/ 635466 w 1738047"/>
                <a:gd name="connsiteY563" fmla="*/ 255265 h 2311974"/>
                <a:gd name="connsiteX564" fmla="*/ 642580 w 1738047"/>
                <a:gd name="connsiteY564" fmla="*/ 267421 h 2311974"/>
                <a:gd name="connsiteX565" fmla="*/ 661549 w 1738047"/>
                <a:gd name="connsiteY565" fmla="*/ 240679 h 2311974"/>
                <a:gd name="connsiteX566" fmla="*/ 671033 w 1738047"/>
                <a:gd name="connsiteY566" fmla="*/ 240679 h 2311974"/>
                <a:gd name="connsiteX567" fmla="*/ 671033 w 1738047"/>
                <a:gd name="connsiteY567" fmla="*/ 233385 h 2311974"/>
                <a:gd name="connsiteX568" fmla="*/ 649693 w 1738047"/>
                <a:gd name="connsiteY568" fmla="*/ 218799 h 2311974"/>
                <a:gd name="connsiteX569" fmla="*/ 656807 w 1738047"/>
                <a:gd name="connsiteY569" fmla="*/ 199350 h 2311974"/>
                <a:gd name="connsiteX570" fmla="*/ 682889 w 1738047"/>
                <a:gd name="connsiteY570" fmla="*/ 199350 h 2311974"/>
                <a:gd name="connsiteX571" fmla="*/ 690003 w 1738047"/>
                <a:gd name="connsiteY571" fmla="*/ 192057 h 2311974"/>
                <a:gd name="connsiteX572" fmla="*/ 661549 w 1738047"/>
                <a:gd name="connsiteY572" fmla="*/ 150728 h 2311974"/>
                <a:gd name="connsiteX573" fmla="*/ 671033 w 1738047"/>
                <a:gd name="connsiteY573" fmla="*/ 131279 h 2311974"/>
                <a:gd name="connsiteX574" fmla="*/ 704229 w 1738047"/>
                <a:gd name="connsiteY574" fmla="*/ 116693 h 2311974"/>
                <a:gd name="connsiteX575" fmla="*/ 708972 w 1738047"/>
                <a:gd name="connsiteY575" fmla="*/ 131279 h 2311974"/>
                <a:gd name="connsiteX576" fmla="*/ 730312 w 1738047"/>
                <a:gd name="connsiteY576" fmla="*/ 116693 h 2311974"/>
                <a:gd name="connsiteX577" fmla="*/ 725570 w 1738047"/>
                <a:gd name="connsiteY577" fmla="*/ 109399 h 2311974"/>
                <a:gd name="connsiteX578" fmla="*/ 742168 w 1738047"/>
                <a:gd name="connsiteY578" fmla="*/ 102106 h 2311974"/>
                <a:gd name="connsiteX579" fmla="*/ 742168 w 1738047"/>
                <a:gd name="connsiteY579" fmla="*/ 94813 h 2311974"/>
                <a:gd name="connsiteX580" fmla="*/ 751652 w 1738047"/>
                <a:gd name="connsiteY580" fmla="*/ 87519 h 2311974"/>
                <a:gd name="connsiteX581" fmla="*/ 737425 w 1738047"/>
                <a:gd name="connsiteY581" fmla="*/ 53484 h 2311974"/>
                <a:gd name="connsiteX582" fmla="*/ 735054 w 1738047"/>
                <a:gd name="connsiteY582" fmla="*/ 7293 h 2311974"/>
                <a:gd name="connsiteX583" fmla="*/ 777735 w 1738047"/>
                <a:gd name="connsiteY583" fmla="*/ 17018 h 2311974"/>
                <a:gd name="connsiteX584" fmla="*/ 799075 w 1738047"/>
                <a:gd name="connsiteY584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109073 w 1738047"/>
                <a:gd name="connsiteY437" fmla="*/ 1215549 h 2311974"/>
                <a:gd name="connsiteX438" fmla="*/ 82990 w 1738047"/>
                <a:gd name="connsiteY438" fmla="*/ 1179083 h 2311974"/>
                <a:gd name="connsiteX439" fmla="*/ 56908 w 1738047"/>
                <a:gd name="connsiteY439" fmla="*/ 1157203 h 2311974"/>
                <a:gd name="connsiteX440" fmla="*/ 47423 w 1738047"/>
                <a:gd name="connsiteY440" fmla="*/ 1157203 h 2311974"/>
                <a:gd name="connsiteX441" fmla="*/ 28454 w 1738047"/>
                <a:gd name="connsiteY441" fmla="*/ 1157203 h 2311974"/>
                <a:gd name="connsiteX442" fmla="*/ 23712 w 1738047"/>
                <a:gd name="connsiteY442" fmla="*/ 1132892 h 2311974"/>
                <a:gd name="connsiteX443" fmla="*/ 16598 w 1738047"/>
                <a:gd name="connsiteY443" fmla="*/ 1115874 h 2311974"/>
                <a:gd name="connsiteX444" fmla="*/ 14227 w 1738047"/>
                <a:gd name="connsiteY444" fmla="*/ 1084270 h 2311974"/>
                <a:gd name="connsiteX445" fmla="*/ 21341 w 1738047"/>
                <a:gd name="connsiteY445" fmla="*/ 1084270 h 2311974"/>
                <a:gd name="connsiteX446" fmla="*/ 23712 w 1738047"/>
                <a:gd name="connsiteY446" fmla="*/ 1074546 h 2311974"/>
                <a:gd name="connsiteX447" fmla="*/ 14227 w 1738047"/>
                <a:gd name="connsiteY447" fmla="*/ 1047803 h 2311974"/>
                <a:gd name="connsiteX448" fmla="*/ 9485 w 1738047"/>
                <a:gd name="connsiteY448" fmla="*/ 1025924 h 2311974"/>
                <a:gd name="connsiteX449" fmla="*/ 2372 w 1738047"/>
                <a:gd name="connsiteY449" fmla="*/ 1025924 h 2311974"/>
                <a:gd name="connsiteX450" fmla="*/ 0 w 1738047"/>
                <a:gd name="connsiteY450" fmla="*/ 1021061 h 2311974"/>
                <a:gd name="connsiteX451" fmla="*/ 14227 w 1738047"/>
                <a:gd name="connsiteY451" fmla="*/ 999182 h 2311974"/>
                <a:gd name="connsiteX452" fmla="*/ 28454 w 1738047"/>
                <a:gd name="connsiteY452" fmla="*/ 1004044 h 2311974"/>
                <a:gd name="connsiteX453" fmla="*/ 30825 w 1738047"/>
                <a:gd name="connsiteY453" fmla="*/ 1011337 h 2311974"/>
                <a:gd name="connsiteX454" fmla="*/ 42681 w 1738047"/>
                <a:gd name="connsiteY454" fmla="*/ 1018630 h 2311974"/>
                <a:gd name="connsiteX455" fmla="*/ 61650 w 1738047"/>
                <a:gd name="connsiteY455" fmla="*/ 1018630 h 2311974"/>
                <a:gd name="connsiteX456" fmla="*/ 64021 w 1738047"/>
                <a:gd name="connsiteY456" fmla="*/ 1025924 h 2311974"/>
                <a:gd name="connsiteX457" fmla="*/ 75877 w 1738047"/>
                <a:gd name="connsiteY457" fmla="*/ 1021061 h 2311974"/>
                <a:gd name="connsiteX458" fmla="*/ 82990 w 1738047"/>
                <a:gd name="connsiteY458" fmla="*/ 1004044 h 2311974"/>
                <a:gd name="connsiteX459" fmla="*/ 137527 w 1738047"/>
                <a:gd name="connsiteY459" fmla="*/ 1006475 h 2311974"/>
                <a:gd name="connsiteX460" fmla="*/ 170723 w 1738047"/>
                <a:gd name="connsiteY460" fmla="*/ 1040510 h 2311974"/>
                <a:gd name="connsiteX461" fmla="*/ 173094 w 1738047"/>
                <a:gd name="connsiteY461" fmla="*/ 1028355 h 2311974"/>
                <a:gd name="connsiteX462" fmla="*/ 165980 w 1738047"/>
                <a:gd name="connsiteY462" fmla="*/ 1028355 h 2311974"/>
                <a:gd name="connsiteX463" fmla="*/ 163609 w 1738047"/>
                <a:gd name="connsiteY463" fmla="*/ 1021061 h 2311974"/>
                <a:gd name="connsiteX464" fmla="*/ 151754 w 1738047"/>
                <a:gd name="connsiteY464" fmla="*/ 1011337 h 2311974"/>
                <a:gd name="connsiteX465" fmla="*/ 156496 w 1738047"/>
                <a:gd name="connsiteY465" fmla="*/ 1004044 h 2311974"/>
                <a:gd name="connsiteX466" fmla="*/ 163609 w 1738047"/>
                <a:gd name="connsiteY466" fmla="*/ 1004044 h 2311974"/>
                <a:gd name="connsiteX467" fmla="*/ 165980 w 1738047"/>
                <a:gd name="connsiteY467" fmla="*/ 991888 h 2311974"/>
                <a:gd name="connsiteX468" fmla="*/ 184950 w 1738047"/>
                <a:gd name="connsiteY468" fmla="*/ 991888 h 2311974"/>
                <a:gd name="connsiteX469" fmla="*/ 187321 w 1738047"/>
                <a:gd name="connsiteY469" fmla="*/ 977302 h 2311974"/>
                <a:gd name="connsiteX470" fmla="*/ 194434 w 1738047"/>
                <a:gd name="connsiteY470" fmla="*/ 979733 h 2311974"/>
                <a:gd name="connsiteX471" fmla="*/ 203919 w 1738047"/>
                <a:gd name="connsiteY471" fmla="*/ 965146 h 2311974"/>
                <a:gd name="connsiteX472" fmla="*/ 225259 w 1738047"/>
                <a:gd name="connsiteY472" fmla="*/ 970008 h 2311974"/>
                <a:gd name="connsiteX473" fmla="*/ 225259 w 1738047"/>
                <a:gd name="connsiteY473" fmla="*/ 977302 h 2311974"/>
                <a:gd name="connsiteX474" fmla="*/ 246599 w 1738047"/>
                <a:gd name="connsiteY474" fmla="*/ 991888 h 2311974"/>
                <a:gd name="connsiteX475" fmla="*/ 246599 w 1738047"/>
                <a:gd name="connsiteY475" fmla="*/ 943266 h 2311974"/>
                <a:gd name="connsiteX476" fmla="*/ 258455 w 1738047"/>
                <a:gd name="connsiteY476" fmla="*/ 935973 h 2311974"/>
                <a:gd name="connsiteX477" fmla="*/ 265568 w 1738047"/>
                <a:gd name="connsiteY477" fmla="*/ 921386 h 2311974"/>
                <a:gd name="connsiteX478" fmla="*/ 282166 w 1738047"/>
                <a:gd name="connsiteY478" fmla="*/ 921386 h 2311974"/>
                <a:gd name="connsiteX479" fmla="*/ 286909 w 1738047"/>
                <a:gd name="connsiteY479" fmla="*/ 909231 h 2311974"/>
                <a:gd name="connsiteX480" fmla="*/ 315362 w 1738047"/>
                <a:gd name="connsiteY480" fmla="*/ 909231 h 2311974"/>
                <a:gd name="connsiteX481" fmla="*/ 315362 w 1738047"/>
                <a:gd name="connsiteY481" fmla="*/ 899507 h 2311974"/>
                <a:gd name="connsiteX482" fmla="*/ 303507 w 1738047"/>
                <a:gd name="connsiteY482" fmla="*/ 894644 h 2311974"/>
                <a:gd name="connsiteX483" fmla="*/ 312991 w 1738047"/>
                <a:gd name="connsiteY483" fmla="*/ 882489 h 2311974"/>
                <a:gd name="connsiteX484" fmla="*/ 296393 w 1738047"/>
                <a:gd name="connsiteY484" fmla="*/ 872764 h 2311974"/>
                <a:gd name="connsiteX485" fmla="*/ 303507 w 1738047"/>
                <a:gd name="connsiteY485" fmla="*/ 865471 h 2311974"/>
                <a:gd name="connsiteX486" fmla="*/ 308249 w 1738047"/>
                <a:gd name="connsiteY486" fmla="*/ 867902 h 2311974"/>
                <a:gd name="connsiteX487" fmla="*/ 312991 w 1738047"/>
                <a:gd name="connsiteY487" fmla="*/ 860609 h 2311974"/>
                <a:gd name="connsiteX488" fmla="*/ 308249 w 1738047"/>
                <a:gd name="connsiteY488" fmla="*/ 860609 h 2311974"/>
                <a:gd name="connsiteX489" fmla="*/ 320105 w 1738047"/>
                <a:gd name="connsiteY489" fmla="*/ 853316 h 2311974"/>
                <a:gd name="connsiteX490" fmla="*/ 322476 w 1738047"/>
                <a:gd name="connsiteY490" fmla="*/ 846022 h 2311974"/>
                <a:gd name="connsiteX491" fmla="*/ 329589 w 1738047"/>
                <a:gd name="connsiteY491" fmla="*/ 858178 h 2311974"/>
                <a:gd name="connsiteX492" fmla="*/ 336703 w 1738047"/>
                <a:gd name="connsiteY492" fmla="*/ 853316 h 2311974"/>
                <a:gd name="connsiteX493" fmla="*/ 336703 w 1738047"/>
                <a:gd name="connsiteY493" fmla="*/ 831436 h 2311974"/>
                <a:gd name="connsiteX494" fmla="*/ 343816 w 1738047"/>
                <a:gd name="connsiteY494" fmla="*/ 831436 h 2311974"/>
                <a:gd name="connsiteX495" fmla="*/ 343816 w 1738047"/>
                <a:gd name="connsiteY495" fmla="*/ 811987 h 2311974"/>
                <a:gd name="connsiteX496" fmla="*/ 350929 w 1738047"/>
                <a:gd name="connsiteY496" fmla="*/ 809556 h 2311974"/>
                <a:gd name="connsiteX497" fmla="*/ 358043 w 1738047"/>
                <a:gd name="connsiteY497" fmla="*/ 802263 h 2311974"/>
                <a:gd name="connsiteX498" fmla="*/ 374641 w 1738047"/>
                <a:gd name="connsiteY498" fmla="*/ 804694 h 2311974"/>
                <a:gd name="connsiteX499" fmla="*/ 374641 w 1738047"/>
                <a:gd name="connsiteY499" fmla="*/ 809556 h 2311974"/>
                <a:gd name="connsiteX500" fmla="*/ 381754 w 1738047"/>
                <a:gd name="connsiteY500" fmla="*/ 804694 h 2311974"/>
                <a:gd name="connsiteX501" fmla="*/ 388868 w 1738047"/>
                <a:gd name="connsiteY501" fmla="*/ 804694 h 2311974"/>
                <a:gd name="connsiteX502" fmla="*/ 388868 w 1738047"/>
                <a:gd name="connsiteY502" fmla="*/ 802263 h 2311974"/>
                <a:gd name="connsiteX503" fmla="*/ 403095 w 1738047"/>
                <a:gd name="connsiteY503" fmla="*/ 797400 h 2311974"/>
                <a:gd name="connsiteX504" fmla="*/ 398352 w 1738047"/>
                <a:gd name="connsiteY504" fmla="*/ 777952 h 2311974"/>
                <a:gd name="connsiteX505" fmla="*/ 391239 w 1738047"/>
                <a:gd name="connsiteY505" fmla="*/ 770658 h 2311974"/>
                <a:gd name="connsiteX506" fmla="*/ 395981 w 1738047"/>
                <a:gd name="connsiteY506" fmla="*/ 768227 h 2311974"/>
                <a:gd name="connsiteX507" fmla="*/ 422064 w 1738047"/>
                <a:gd name="connsiteY507" fmla="*/ 763365 h 2311974"/>
                <a:gd name="connsiteX508" fmla="*/ 464744 w 1738047"/>
                <a:gd name="connsiteY508" fmla="*/ 741485 h 2311974"/>
                <a:gd name="connsiteX509" fmla="*/ 452889 w 1738047"/>
                <a:gd name="connsiteY509" fmla="*/ 726899 h 2311974"/>
                <a:gd name="connsiteX510" fmla="*/ 398352 w 1738047"/>
                <a:gd name="connsiteY510" fmla="*/ 705019 h 2311974"/>
                <a:gd name="connsiteX511" fmla="*/ 422064 w 1738047"/>
                <a:gd name="connsiteY511" fmla="*/ 680708 h 2311974"/>
                <a:gd name="connsiteX512" fmla="*/ 429177 w 1738047"/>
                <a:gd name="connsiteY512" fmla="*/ 673414 h 2311974"/>
                <a:gd name="connsiteX513" fmla="*/ 457631 w 1738047"/>
                <a:gd name="connsiteY513" fmla="*/ 670983 h 2311974"/>
                <a:gd name="connsiteX514" fmla="*/ 545363 w 1738047"/>
                <a:gd name="connsiteY514" fmla="*/ 692863 h 2311974"/>
                <a:gd name="connsiteX515" fmla="*/ 559590 w 1738047"/>
                <a:gd name="connsiteY515" fmla="*/ 688001 h 2311974"/>
                <a:gd name="connsiteX516" fmla="*/ 559590 w 1738047"/>
                <a:gd name="connsiteY516" fmla="*/ 695294 h 2311974"/>
                <a:gd name="connsiteX517" fmla="*/ 569074 w 1738047"/>
                <a:gd name="connsiteY517" fmla="*/ 695294 h 2311974"/>
                <a:gd name="connsiteX518" fmla="*/ 573817 w 1738047"/>
                <a:gd name="connsiteY518" fmla="*/ 678277 h 2311974"/>
                <a:gd name="connsiteX519" fmla="*/ 580930 w 1738047"/>
                <a:gd name="connsiteY519" fmla="*/ 666121 h 2311974"/>
                <a:gd name="connsiteX520" fmla="*/ 592786 w 1738047"/>
                <a:gd name="connsiteY520" fmla="*/ 688001 h 2311974"/>
                <a:gd name="connsiteX521" fmla="*/ 599899 w 1738047"/>
                <a:gd name="connsiteY521" fmla="*/ 685570 h 2311974"/>
                <a:gd name="connsiteX522" fmla="*/ 614126 w 1738047"/>
                <a:gd name="connsiteY522" fmla="*/ 700156 h 2311974"/>
                <a:gd name="connsiteX523" fmla="*/ 614126 w 1738047"/>
                <a:gd name="connsiteY523" fmla="*/ 700156 h 2311974"/>
                <a:gd name="connsiteX524" fmla="*/ 599899 w 1738047"/>
                <a:gd name="connsiteY524" fmla="*/ 685570 h 2311974"/>
                <a:gd name="connsiteX525" fmla="*/ 592786 w 1738047"/>
                <a:gd name="connsiteY525" fmla="*/ 688001 h 2311974"/>
                <a:gd name="connsiteX526" fmla="*/ 580930 w 1738047"/>
                <a:gd name="connsiteY526" fmla="*/ 666121 h 2311974"/>
                <a:gd name="connsiteX527" fmla="*/ 580930 w 1738047"/>
                <a:gd name="connsiteY527" fmla="*/ 658827 h 2311974"/>
                <a:gd name="connsiteX528" fmla="*/ 602270 w 1738047"/>
                <a:gd name="connsiteY528" fmla="*/ 646672 h 2311974"/>
                <a:gd name="connsiteX529" fmla="*/ 595157 w 1738047"/>
                <a:gd name="connsiteY529" fmla="*/ 639379 h 2311974"/>
                <a:gd name="connsiteX530" fmla="*/ 625982 w 1738047"/>
                <a:gd name="connsiteY530" fmla="*/ 629654 h 2311974"/>
                <a:gd name="connsiteX531" fmla="*/ 621240 w 1738047"/>
                <a:gd name="connsiteY531" fmla="*/ 615068 h 2311974"/>
                <a:gd name="connsiteX532" fmla="*/ 588044 w 1738047"/>
                <a:gd name="connsiteY532" fmla="*/ 610205 h 2311974"/>
                <a:gd name="connsiteX533" fmla="*/ 585672 w 1738047"/>
                <a:gd name="connsiteY533" fmla="*/ 595619 h 2311974"/>
                <a:gd name="connsiteX534" fmla="*/ 595157 w 1738047"/>
                <a:gd name="connsiteY534" fmla="*/ 534841 h 2311974"/>
                <a:gd name="connsiteX535" fmla="*/ 585672 w 1738047"/>
                <a:gd name="connsiteY535" fmla="*/ 525117 h 2311974"/>
                <a:gd name="connsiteX536" fmla="*/ 585672 w 1738047"/>
                <a:gd name="connsiteY536" fmla="*/ 503237 h 2311974"/>
                <a:gd name="connsiteX537" fmla="*/ 569074 w 1738047"/>
                <a:gd name="connsiteY537" fmla="*/ 503237 h 2311974"/>
                <a:gd name="connsiteX538" fmla="*/ 573817 w 1738047"/>
                <a:gd name="connsiteY538" fmla="*/ 471633 h 2311974"/>
                <a:gd name="connsiteX539" fmla="*/ 566703 w 1738047"/>
                <a:gd name="connsiteY539" fmla="*/ 464340 h 2311974"/>
                <a:gd name="connsiteX540" fmla="*/ 569074 w 1738047"/>
                <a:gd name="connsiteY540" fmla="*/ 444891 h 2311974"/>
                <a:gd name="connsiteX541" fmla="*/ 588044 w 1738047"/>
                <a:gd name="connsiteY541" fmla="*/ 444891 h 2311974"/>
                <a:gd name="connsiteX542" fmla="*/ 607013 w 1738047"/>
                <a:gd name="connsiteY542" fmla="*/ 430304 h 2311974"/>
                <a:gd name="connsiteX543" fmla="*/ 609384 w 1738047"/>
                <a:gd name="connsiteY543" fmla="*/ 427873 h 2311974"/>
                <a:gd name="connsiteX544" fmla="*/ 588044 w 1738047"/>
                <a:gd name="connsiteY544" fmla="*/ 423011 h 2311974"/>
                <a:gd name="connsiteX545" fmla="*/ 595157 w 1738047"/>
                <a:gd name="connsiteY545" fmla="*/ 405993 h 2311974"/>
                <a:gd name="connsiteX546" fmla="*/ 621240 w 1738047"/>
                <a:gd name="connsiteY546" fmla="*/ 408424 h 2311974"/>
                <a:gd name="connsiteX547" fmla="*/ 616497 w 1738047"/>
                <a:gd name="connsiteY547" fmla="*/ 388975 h 2311974"/>
                <a:gd name="connsiteX548" fmla="*/ 616497 w 1738047"/>
                <a:gd name="connsiteY548" fmla="*/ 374389 h 2311974"/>
                <a:gd name="connsiteX549" fmla="*/ 633095 w 1738047"/>
                <a:gd name="connsiteY549" fmla="*/ 374389 h 2311974"/>
                <a:gd name="connsiteX550" fmla="*/ 635466 w 1738047"/>
                <a:gd name="connsiteY550" fmla="*/ 367096 h 2311974"/>
                <a:gd name="connsiteX551" fmla="*/ 642580 w 1738047"/>
                <a:gd name="connsiteY551" fmla="*/ 364665 h 2311974"/>
                <a:gd name="connsiteX552" fmla="*/ 640209 w 1738047"/>
                <a:gd name="connsiteY552" fmla="*/ 347647 h 2311974"/>
                <a:gd name="connsiteX553" fmla="*/ 668662 w 1738047"/>
                <a:gd name="connsiteY553" fmla="*/ 337922 h 2311974"/>
                <a:gd name="connsiteX554" fmla="*/ 656807 w 1738047"/>
                <a:gd name="connsiteY554" fmla="*/ 333060 h 2311974"/>
                <a:gd name="connsiteX555" fmla="*/ 654435 w 1738047"/>
                <a:gd name="connsiteY555" fmla="*/ 311180 h 2311974"/>
                <a:gd name="connsiteX556" fmla="*/ 647322 w 1738047"/>
                <a:gd name="connsiteY556" fmla="*/ 308749 h 2311974"/>
                <a:gd name="connsiteX557" fmla="*/ 654435 w 1738047"/>
                <a:gd name="connsiteY557" fmla="*/ 299025 h 2311974"/>
                <a:gd name="connsiteX558" fmla="*/ 654435 w 1738047"/>
                <a:gd name="connsiteY558" fmla="*/ 296594 h 2311974"/>
                <a:gd name="connsiteX559" fmla="*/ 642580 w 1738047"/>
                <a:gd name="connsiteY559" fmla="*/ 291732 h 2311974"/>
                <a:gd name="connsiteX560" fmla="*/ 633095 w 1738047"/>
                <a:gd name="connsiteY560" fmla="*/ 299025 h 2311974"/>
                <a:gd name="connsiteX561" fmla="*/ 621240 w 1738047"/>
                <a:gd name="connsiteY561" fmla="*/ 282007 h 2311974"/>
                <a:gd name="connsiteX562" fmla="*/ 635466 w 1738047"/>
                <a:gd name="connsiteY562" fmla="*/ 255265 h 2311974"/>
                <a:gd name="connsiteX563" fmla="*/ 642580 w 1738047"/>
                <a:gd name="connsiteY563" fmla="*/ 267421 h 2311974"/>
                <a:gd name="connsiteX564" fmla="*/ 661549 w 1738047"/>
                <a:gd name="connsiteY564" fmla="*/ 240679 h 2311974"/>
                <a:gd name="connsiteX565" fmla="*/ 671033 w 1738047"/>
                <a:gd name="connsiteY565" fmla="*/ 240679 h 2311974"/>
                <a:gd name="connsiteX566" fmla="*/ 671033 w 1738047"/>
                <a:gd name="connsiteY566" fmla="*/ 233385 h 2311974"/>
                <a:gd name="connsiteX567" fmla="*/ 649693 w 1738047"/>
                <a:gd name="connsiteY567" fmla="*/ 218799 h 2311974"/>
                <a:gd name="connsiteX568" fmla="*/ 656807 w 1738047"/>
                <a:gd name="connsiteY568" fmla="*/ 199350 h 2311974"/>
                <a:gd name="connsiteX569" fmla="*/ 682889 w 1738047"/>
                <a:gd name="connsiteY569" fmla="*/ 199350 h 2311974"/>
                <a:gd name="connsiteX570" fmla="*/ 690003 w 1738047"/>
                <a:gd name="connsiteY570" fmla="*/ 192057 h 2311974"/>
                <a:gd name="connsiteX571" fmla="*/ 661549 w 1738047"/>
                <a:gd name="connsiteY571" fmla="*/ 150728 h 2311974"/>
                <a:gd name="connsiteX572" fmla="*/ 671033 w 1738047"/>
                <a:gd name="connsiteY572" fmla="*/ 131279 h 2311974"/>
                <a:gd name="connsiteX573" fmla="*/ 704229 w 1738047"/>
                <a:gd name="connsiteY573" fmla="*/ 116693 h 2311974"/>
                <a:gd name="connsiteX574" fmla="*/ 708972 w 1738047"/>
                <a:gd name="connsiteY574" fmla="*/ 131279 h 2311974"/>
                <a:gd name="connsiteX575" fmla="*/ 730312 w 1738047"/>
                <a:gd name="connsiteY575" fmla="*/ 116693 h 2311974"/>
                <a:gd name="connsiteX576" fmla="*/ 725570 w 1738047"/>
                <a:gd name="connsiteY576" fmla="*/ 109399 h 2311974"/>
                <a:gd name="connsiteX577" fmla="*/ 742168 w 1738047"/>
                <a:gd name="connsiteY577" fmla="*/ 102106 h 2311974"/>
                <a:gd name="connsiteX578" fmla="*/ 742168 w 1738047"/>
                <a:gd name="connsiteY578" fmla="*/ 94813 h 2311974"/>
                <a:gd name="connsiteX579" fmla="*/ 751652 w 1738047"/>
                <a:gd name="connsiteY579" fmla="*/ 87519 h 2311974"/>
                <a:gd name="connsiteX580" fmla="*/ 737425 w 1738047"/>
                <a:gd name="connsiteY580" fmla="*/ 53484 h 2311974"/>
                <a:gd name="connsiteX581" fmla="*/ 735054 w 1738047"/>
                <a:gd name="connsiteY581" fmla="*/ 7293 h 2311974"/>
                <a:gd name="connsiteX582" fmla="*/ 777735 w 1738047"/>
                <a:gd name="connsiteY582" fmla="*/ 17018 h 2311974"/>
                <a:gd name="connsiteX583" fmla="*/ 799075 w 1738047"/>
                <a:gd name="connsiteY583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109073 w 1738047"/>
                <a:gd name="connsiteY437" fmla="*/ 1215549 h 2311974"/>
                <a:gd name="connsiteX438" fmla="*/ 82990 w 1738047"/>
                <a:gd name="connsiteY438" fmla="*/ 1179083 h 2311974"/>
                <a:gd name="connsiteX439" fmla="*/ 56908 w 1738047"/>
                <a:gd name="connsiteY439" fmla="*/ 1157203 h 2311974"/>
                <a:gd name="connsiteX440" fmla="*/ 47423 w 1738047"/>
                <a:gd name="connsiteY440" fmla="*/ 1157203 h 2311974"/>
                <a:gd name="connsiteX441" fmla="*/ 23712 w 1738047"/>
                <a:gd name="connsiteY441" fmla="*/ 1132892 h 2311974"/>
                <a:gd name="connsiteX442" fmla="*/ 16598 w 1738047"/>
                <a:gd name="connsiteY442" fmla="*/ 1115874 h 2311974"/>
                <a:gd name="connsiteX443" fmla="*/ 14227 w 1738047"/>
                <a:gd name="connsiteY443" fmla="*/ 1084270 h 2311974"/>
                <a:gd name="connsiteX444" fmla="*/ 21341 w 1738047"/>
                <a:gd name="connsiteY444" fmla="*/ 1084270 h 2311974"/>
                <a:gd name="connsiteX445" fmla="*/ 23712 w 1738047"/>
                <a:gd name="connsiteY445" fmla="*/ 1074546 h 2311974"/>
                <a:gd name="connsiteX446" fmla="*/ 14227 w 1738047"/>
                <a:gd name="connsiteY446" fmla="*/ 1047803 h 2311974"/>
                <a:gd name="connsiteX447" fmla="*/ 9485 w 1738047"/>
                <a:gd name="connsiteY447" fmla="*/ 1025924 h 2311974"/>
                <a:gd name="connsiteX448" fmla="*/ 2372 w 1738047"/>
                <a:gd name="connsiteY448" fmla="*/ 1025924 h 2311974"/>
                <a:gd name="connsiteX449" fmla="*/ 0 w 1738047"/>
                <a:gd name="connsiteY449" fmla="*/ 1021061 h 2311974"/>
                <a:gd name="connsiteX450" fmla="*/ 14227 w 1738047"/>
                <a:gd name="connsiteY450" fmla="*/ 999182 h 2311974"/>
                <a:gd name="connsiteX451" fmla="*/ 28454 w 1738047"/>
                <a:gd name="connsiteY451" fmla="*/ 1004044 h 2311974"/>
                <a:gd name="connsiteX452" fmla="*/ 30825 w 1738047"/>
                <a:gd name="connsiteY452" fmla="*/ 1011337 h 2311974"/>
                <a:gd name="connsiteX453" fmla="*/ 42681 w 1738047"/>
                <a:gd name="connsiteY453" fmla="*/ 1018630 h 2311974"/>
                <a:gd name="connsiteX454" fmla="*/ 61650 w 1738047"/>
                <a:gd name="connsiteY454" fmla="*/ 1018630 h 2311974"/>
                <a:gd name="connsiteX455" fmla="*/ 64021 w 1738047"/>
                <a:gd name="connsiteY455" fmla="*/ 1025924 h 2311974"/>
                <a:gd name="connsiteX456" fmla="*/ 75877 w 1738047"/>
                <a:gd name="connsiteY456" fmla="*/ 1021061 h 2311974"/>
                <a:gd name="connsiteX457" fmla="*/ 82990 w 1738047"/>
                <a:gd name="connsiteY457" fmla="*/ 1004044 h 2311974"/>
                <a:gd name="connsiteX458" fmla="*/ 137527 w 1738047"/>
                <a:gd name="connsiteY458" fmla="*/ 1006475 h 2311974"/>
                <a:gd name="connsiteX459" fmla="*/ 170723 w 1738047"/>
                <a:gd name="connsiteY459" fmla="*/ 1040510 h 2311974"/>
                <a:gd name="connsiteX460" fmla="*/ 173094 w 1738047"/>
                <a:gd name="connsiteY460" fmla="*/ 1028355 h 2311974"/>
                <a:gd name="connsiteX461" fmla="*/ 165980 w 1738047"/>
                <a:gd name="connsiteY461" fmla="*/ 1028355 h 2311974"/>
                <a:gd name="connsiteX462" fmla="*/ 163609 w 1738047"/>
                <a:gd name="connsiteY462" fmla="*/ 1021061 h 2311974"/>
                <a:gd name="connsiteX463" fmla="*/ 151754 w 1738047"/>
                <a:gd name="connsiteY463" fmla="*/ 1011337 h 2311974"/>
                <a:gd name="connsiteX464" fmla="*/ 156496 w 1738047"/>
                <a:gd name="connsiteY464" fmla="*/ 1004044 h 2311974"/>
                <a:gd name="connsiteX465" fmla="*/ 163609 w 1738047"/>
                <a:gd name="connsiteY465" fmla="*/ 1004044 h 2311974"/>
                <a:gd name="connsiteX466" fmla="*/ 165980 w 1738047"/>
                <a:gd name="connsiteY466" fmla="*/ 991888 h 2311974"/>
                <a:gd name="connsiteX467" fmla="*/ 184950 w 1738047"/>
                <a:gd name="connsiteY467" fmla="*/ 991888 h 2311974"/>
                <a:gd name="connsiteX468" fmla="*/ 187321 w 1738047"/>
                <a:gd name="connsiteY468" fmla="*/ 977302 h 2311974"/>
                <a:gd name="connsiteX469" fmla="*/ 194434 w 1738047"/>
                <a:gd name="connsiteY469" fmla="*/ 979733 h 2311974"/>
                <a:gd name="connsiteX470" fmla="*/ 203919 w 1738047"/>
                <a:gd name="connsiteY470" fmla="*/ 965146 h 2311974"/>
                <a:gd name="connsiteX471" fmla="*/ 225259 w 1738047"/>
                <a:gd name="connsiteY471" fmla="*/ 970008 h 2311974"/>
                <a:gd name="connsiteX472" fmla="*/ 225259 w 1738047"/>
                <a:gd name="connsiteY472" fmla="*/ 977302 h 2311974"/>
                <a:gd name="connsiteX473" fmla="*/ 246599 w 1738047"/>
                <a:gd name="connsiteY473" fmla="*/ 991888 h 2311974"/>
                <a:gd name="connsiteX474" fmla="*/ 246599 w 1738047"/>
                <a:gd name="connsiteY474" fmla="*/ 943266 h 2311974"/>
                <a:gd name="connsiteX475" fmla="*/ 258455 w 1738047"/>
                <a:gd name="connsiteY475" fmla="*/ 935973 h 2311974"/>
                <a:gd name="connsiteX476" fmla="*/ 265568 w 1738047"/>
                <a:gd name="connsiteY476" fmla="*/ 921386 h 2311974"/>
                <a:gd name="connsiteX477" fmla="*/ 282166 w 1738047"/>
                <a:gd name="connsiteY477" fmla="*/ 921386 h 2311974"/>
                <a:gd name="connsiteX478" fmla="*/ 286909 w 1738047"/>
                <a:gd name="connsiteY478" fmla="*/ 909231 h 2311974"/>
                <a:gd name="connsiteX479" fmla="*/ 315362 w 1738047"/>
                <a:gd name="connsiteY479" fmla="*/ 909231 h 2311974"/>
                <a:gd name="connsiteX480" fmla="*/ 315362 w 1738047"/>
                <a:gd name="connsiteY480" fmla="*/ 899507 h 2311974"/>
                <a:gd name="connsiteX481" fmla="*/ 303507 w 1738047"/>
                <a:gd name="connsiteY481" fmla="*/ 894644 h 2311974"/>
                <a:gd name="connsiteX482" fmla="*/ 312991 w 1738047"/>
                <a:gd name="connsiteY482" fmla="*/ 882489 h 2311974"/>
                <a:gd name="connsiteX483" fmla="*/ 296393 w 1738047"/>
                <a:gd name="connsiteY483" fmla="*/ 872764 h 2311974"/>
                <a:gd name="connsiteX484" fmla="*/ 303507 w 1738047"/>
                <a:gd name="connsiteY484" fmla="*/ 865471 h 2311974"/>
                <a:gd name="connsiteX485" fmla="*/ 308249 w 1738047"/>
                <a:gd name="connsiteY485" fmla="*/ 867902 h 2311974"/>
                <a:gd name="connsiteX486" fmla="*/ 312991 w 1738047"/>
                <a:gd name="connsiteY486" fmla="*/ 860609 h 2311974"/>
                <a:gd name="connsiteX487" fmla="*/ 308249 w 1738047"/>
                <a:gd name="connsiteY487" fmla="*/ 860609 h 2311974"/>
                <a:gd name="connsiteX488" fmla="*/ 320105 w 1738047"/>
                <a:gd name="connsiteY488" fmla="*/ 853316 h 2311974"/>
                <a:gd name="connsiteX489" fmla="*/ 322476 w 1738047"/>
                <a:gd name="connsiteY489" fmla="*/ 846022 h 2311974"/>
                <a:gd name="connsiteX490" fmla="*/ 329589 w 1738047"/>
                <a:gd name="connsiteY490" fmla="*/ 858178 h 2311974"/>
                <a:gd name="connsiteX491" fmla="*/ 336703 w 1738047"/>
                <a:gd name="connsiteY491" fmla="*/ 853316 h 2311974"/>
                <a:gd name="connsiteX492" fmla="*/ 336703 w 1738047"/>
                <a:gd name="connsiteY492" fmla="*/ 831436 h 2311974"/>
                <a:gd name="connsiteX493" fmla="*/ 343816 w 1738047"/>
                <a:gd name="connsiteY493" fmla="*/ 831436 h 2311974"/>
                <a:gd name="connsiteX494" fmla="*/ 343816 w 1738047"/>
                <a:gd name="connsiteY494" fmla="*/ 811987 h 2311974"/>
                <a:gd name="connsiteX495" fmla="*/ 350929 w 1738047"/>
                <a:gd name="connsiteY495" fmla="*/ 809556 h 2311974"/>
                <a:gd name="connsiteX496" fmla="*/ 358043 w 1738047"/>
                <a:gd name="connsiteY496" fmla="*/ 802263 h 2311974"/>
                <a:gd name="connsiteX497" fmla="*/ 374641 w 1738047"/>
                <a:gd name="connsiteY497" fmla="*/ 804694 h 2311974"/>
                <a:gd name="connsiteX498" fmla="*/ 374641 w 1738047"/>
                <a:gd name="connsiteY498" fmla="*/ 809556 h 2311974"/>
                <a:gd name="connsiteX499" fmla="*/ 381754 w 1738047"/>
                <a:gd name="connsiteY499" fmla="*/ 804694 h 2311974"/>
                <a:gd name="connsiteX500" fmla="*/ 388868 w 1738047"/>
                <a:gd name="connsiteY500" fmla="*/ 804694 h 2311974"/>
                <a:gd name="connsiteX501" fmla="*/ 388868 w 1738047"/>
                <a:gd name="connsiteY501" fmla="*/ 802263 h 2311974"/>
                <a:gd name="connsiteX502" fmla="*/ 403095 w 1738047"/>
                <a:gd name="connsiteY502" fmla="*/ 797400 h 2311974"/>
                <a:gd name="connsiteX503" fmla="*/ 398352 w 1738047"/>
                <a:gd name="connsiteY503" fmla="*/ 777952 h 2311974"/>
                <a:gd name="connsiteX504" fmla="*/ 391239 w 1738047"/>
                <a:gd name="connsiteY504" fmla="*/ 770658 h 2311974"/>
                <a:gd name="connsiteX505" fmla="*/ 395981 w 1738047"/>
                <a:gd name="connsiteY505" fmla="*/ 768227 h 2311974"/>
                <a:gd name="connsiteX506" fmla="*/ 422064 w 1738047"/>
                <a:gd name="connsiteY506" fmla="*/ 763365 h 2311974"/>
                <a:gd name="connsiteX507" fmla="*/ 464744 w 1738047"/>
                <a:gd name="connsiteY507" fmla="*/ 741485 h 2311974"/>
                <a:gd name="connsiteX508" fmla="*/ 452889 w 1738047"/>
                <a:gd name="connsiteY508" fmla="*/ 726899 h 2311974"/>
                <a:gd name="connsiteX509" fmla="*/ 398352 w 1738047"/>
                <a:gd name="connsiteY509" fmla="*/ 705019 h 2311974"/>
                <a:gd name="connsiteX510" fmla="*/ 422064 w 1738047"/>
                <a:gd name="connsiteY510" fmla="*/ 680708 h 2311974"/>
                <a:gd name="connsiteX511" fmla="*/ 429177 w 1738047"/>
                <a:gd name="connsiteY511" fmla="*/ 673414 h 2311974"/>
                <a:gd name="connsiteX512" fmla="*/ 457631 w 1738047"/>
                <a:gd name="connsiteY512" fmla="*/ 670983 h 2311974"/>
                <a:gd name="connsiteX513" fmla="*/ 545363 w 1738047"/>
                <a:gd name="connsiteY513" fmla="*/ 692863 h 2311974"/>
                <a:gd name="connsiteX514" fmla="*/ 559590 w 1738047"/>
                <a:gd name="connsiteY514" fmla="*/ 688001 h 2311974"/>
                <a:gd name="connsiteX515" fmla="*/ 559590 w 1738047"/>
                <a:gd name="connsiteY515" fmla="*/ 695294 h 2311974"/>
                <a:gd name="connsiteX516" fmla="*/ 569074 w 1738047"/>
                <a:gd name="connsiteY516" fmla="*/ 695294 h 2311974"/>
                <a:gd name="connsiteX517" fmla="*/ 573817 w 1738047"/>
                <a:gd name="connsiteY517" fmla="*/ 678277 h 2311974"/>
                <a:gd name="connsiteX518" fmla="*/ 580930 w 1738047"/>
                <a:gd name="connsiteY518" fmla="*/ 666121 h 2311974"/>
                <a:gd name="connsiteX519" fmla="*/ 592786 w 1738047"/>
                <a:gd name="connsiteY519" fmla="*/ 688001 h 2311974"/>
                <a:gd name="connsiteX520" fmla="*/ 599899 w 1738047"/>
                <a:gd name="connsiteY520" fmla="*/ 685570 h 2311974"/>
                <a:gd name="connsiteX521" fmla="*/ 614126 w 1738047"/>
                <a:gd name="connsiteY521" fmla="*/ 700156 h 2311974"/>
                <a:gd name="connsiteX522" fmla="*/ 614126 w 1738047"/>
                <a:gd name="connsiteY522" fmla="*/ 700156 h 2311974"/>
                <a:gd name="connsiteX523" fmla="*/ 599899 w 1738047"/>
                <a:gd name="connsiteY523" fmla="*/ 685570 h 2311974"/>
                <a:gd name="connsiteX524" fmla="*/ 592786 w 1738047"/>
                <a:gd name="connsiteY524" fmla="*/ 688001 h 2311974"/>
                <a:gd name="connsiteX525" fmla="*/ 580930 w 1738047"/>
                <a:gd name="connsiteY525" fmla="*/ 666121 h 2311974"/>
                <a:gd name="connsiteX526" fmla="*/ 580930 w 1738047"/>
                <a:gd name="connsiteY526" fmla="*/ 658827 h 2311974"/>
                <a:gd name="connsiteX527" fmla="*/ 602270 w 1738047"/>
                <a:gd name="connsiteY527" fmla="*/ 646672 h 2311974"/>
                <a:gd name="connsiteX528" fmla="*/ 595157 w 1738047"/>
                <a:gd name="connsiteY528" fmla="*/ 639379 h 2311974"/>
                <a:gd name="connsiteX529" fmla="*/ 625982 w 1738047"/>
                <a:gd name="connsiteY529" fmla="*/ 629654 h 2311974"/>
                <a:gd name="connsiteX530" fmla="*/ 621240 w 1738047"/>
                <a:gd name="connsiteY530" fmla="*/ 615068 h 2311974"/>
                <a:gd name="connsiteX531" fmla="*/ 588044 w 1738047"/>
                <a:gd name="connsiteY531" fmla="*/ 610205 h 2311974"/>
                <a:gd name="connsiteX532" fmla="*/ 585672 w 1738047"/>
                <a:gd name="connsiteY532" fmla="*/ 595619 h 2311974"/>
                <a:gd name="connsiteX533" fmla="*/ 595157 w 1738047"/>
                <a:gd name="connsiteY533" fmla="*/ 534841 h 2311974"/>
                <a:gd name="connsiteX534" fmla="*/ 585672 w 1738047"/>
                <a:gd name="connsiteY534" fmla="*/ 525117 h 2311974"/>
                <a:gd name="connsiteX535" fmla="*/ 585672 w 1738047"/>
                <a:gd name="connsiteY535" fmla="*/ 503237 h 2311974"/>
                <a:gd name="connsiteX536" fmla="*/ 569074 w 1738047"/>
                <a:gd name="connsiteY536" fmla="*/ 503237 h 2311974"/>
                <a:gd name="connsiteX537" fmla="*/ 573817 w 1738047"/>
                <a:gd name="connsiteY537" fmla="*/ 471633 h 2311974"/>
                <a:gd name="connsiteX538" fmla="*/ 566703 w 1738047"/>
                <a:gd name="connsiteY538" fmla="*/ 464340 h 2311974"/>
                <a:gd name="connsiteX539" fmla="*/ 569074 w 1738047"/>
                <a:gd name="connsiteY539" fmla="*/ 444891 h 2311974"/>
                <a:gd name="connsiteX540" fmla="*/ 588044 w 1738047"/>
                <a:gd name="connsiteY540" fmla="*/ 444891 h 2311974"/>
                <a:gd name="connsiteX541" fmla="*/ 607013 w 1738047"/>
                <a:gd name="connsiteY541" fmla="*/ 430304 h 2311974"/>
                <a:gd name="connsiteX542" fmla="*/ 609384 w 1738047"/>
                <a:gd name="connsiteY542" fmla="*/ 427873 h 2311974"/>
                <a:gd name="connsiteX543" fmla="*/ 588044 w 1738047"/>
                <a:gd name="connsiteY543" fmla="*/ 423011 h 2311974"/>
                <a:gd name="connsiteX544" fmla="*/ 595157 w 1738047"/>
                <a:gd name="connsiteY544" fmla="*/ 405993 h 2311974"/>
                <a:gd name="connsiteX545" fmla="*/ 621240 w 1738047"/>
                <a:gd name="connsiteY545" fmla="*/ 408424 h 2311974"/>
                <a:gd name="connsiteX546" fmla="*/ 616497 w 1738047"/>
                <a:gd name="connsiteY546" fmla="*/ 388975 h 2311974"/>
                <a:gd name="connsiteX547" fmla="*/ 616497 w 1738047"/>
                <a:gd name="connsiteY547" fmla="*/ 374389 h 2311974"/>
                <a:gd name="connsiteX548" fmla="*/ 633095 w 1738047"/>
                <a:gd name="connsiteY548" fmla="*/ 374389 h 2311974"/>
                <a:gd name="connsiteX549" fmla="*/ 635466 w 1738047"/>
                <a:gd name="connsiteY549" fmla="*/ 367096 h 2311974"/>
                <a:gd name="connsiteX550" fmla="*/ 642580 w 1738047"/>
                <a:gd name="connsiteY550" fmla="*/ 364665 h 2311974"/>
                <a:gd name="connsiteX551" fmla="*/ 640209 w 1738047"/>
                <a:gd name="connsiteY551" fmla="*/ 347647 h 2311974"/>
                <a:gd name="connsiteX552" fmla="*/ 668662 w 1738047"/>
                <a:gd name="connsiteY552" fmla="*/ 337922 h 2311974"/>
                <a:gd name="connsiteX553" fmla="*/ 656807 w 1738047"/>
                <a:gd name="connsiteY553" fmla="*/ 333060 h 2311974"/>
                <a:gd name="connsiteX554" fmla="*/ 654435 w 1738047"/>
                <a:gd name="connsiteY554" fmla="*/ 311180 h 2311974"/>
                <a:gd name="connsiteX555" fmla="*/ 647322 w 1738047"/>
                <a:gd name="connsiteY555" fmla="*/ 308749 h 2311974"/>
                <a:gd name="connsiteX556" fmla="*/ 654435 w 1738047"/>
                <a:gd name="connsiteY556" fmla="*/ 299025 h 2311974"/>
                <a:gd name="connsiteX557" fmla="*/ 654435 w 1738047"/>
                <a:gd name="connsiteY557" fmla="*/ 296594 h 2311974"/>
                <a:gd name="connsiteX558" fmla="*/ 642580 w 1738047"/>
                <a:gd name="connsiteY558" fmla="*/ 291732 h 2311974"/>
                <a:gd name="connsiteX559" fmla="*/ 633095 w 1738047"/>
                <a:gd name="connsiteY559" fmla="*/ 299025 h 2311974"/>
                <a:gd name="connsiteX560" fmla="*/ 621240 w 1738047"/>
                <a:gd name="connsiteY560" fmla="*/ 282007 h 2311974"/>
                <a:gd name="connsiteX561" fmla="*/ 635466 w 1738047"/>
                <a:gd name="connsiteY561" fmla="*/ 255265 h 2311974"/>
                <a:gd name="connsiteX562" fmla="*/ 642580 w 1738047"/>
                <a:gd name="connsiteY562" fmla="*/ 267421 h 2311974"/>
                <a:gd name="connsiteX563" fmla="*/ 661549 w 1738047"/>
                <a:gd name="connsiteY563" fmla="*/ 240679 h 2311974"/>
                <a:gd name="connsiteX564" fmla="*/ 671033 w 1738047"/>
                <a:gd name="connsiteY564" fmla="*/ 240679 h 2311974"/>
                <a:gd name="connsiteX565" fmla="*/ 671033 w 1738047"/>
                <a:gd name="connsiteY565" fmla="*/ 233385 h 2311974"/>
                <a:gd name="connsiteX566" fmla="*/ 649693 w 1738047"/>
                <a:gd name="connsiteY566" fmla="*/ 218799 h 2311974"/>
                <a:gd name="connsiteX567" fmla="*/ 656807 w 1738047"/>
                <a:gd name="connsiteY567" fmla="*/ 199350 h 2311974"/>
                <a:gd name="connsiteX568" fmla="*/ 682889 w 1738047"/>
                <a:gd name="connsiteY568" fmla="*/ 199350 h 2311974"/>
                <a:gd name="connsiteX569" fmla="*/ 690003 w 1738047"/>
                <a:gd name="connsiteY569" fmla="*/ 192057 h 2311974"/>
                <a:gd name="connsiteX570" fmla="*/ 661549 w 1738047"/>
                <a:gd name="connsiteY570" fmla="*/ 150728 h 2311974"/>
                <a:gd name="connsiteX571" fmla="*/ 671033 w 1738047"/>
                <a:gd name="connsiteY571" fmla="*/ 131279 h 2311974"/>
                <a:gd name="connsiteX572" fmla="*/ 704229 w 1738047"/>
                <a:gd name="connsiteY572" fmla="*/ 116693 h 2311974"/>
                <a:gd name="connsiteX573" fmla="*/ 708972 w 1738047"/>
                <a:gd name="connsiteY573" fmla="*/ 131279 h 2311974"/>
                <a:gd name="connsiteX574" fmla="*/ 730312 w 1738047"/>
                <a:gd name="connsiteY574" fmla="*/ 116693 h 2311974"/>
                <a:gd name="connsiteX575" fmla="*/ 725570 w 1738047"/>
                <a:gd name="connsiteY575" fmla="*/ 109399 h 2311974"/>
                <a:gd name="connsiteX576" fmla="*/ 742168 w 1738047"/>
                <a:gd name="connsiteY576" fmla="*/ 102106 h 2311974"/>
                <a:gd name="connsiteX577" fmla="*/ 742168 w 1738047"/>
                <a:gd name="connsiteY577" fmla="*/ 94813 h 2311974"/>
                <a:gd name="connsiteX578" fmla="*/ 751652 w 1738047"/>
                <a:gd name="connsiteY578" fmla="*/ 87519 h 2311974"/>
                <a:gd name="connsiteX579" fmla="*/ 737425 w 1738047"/>
                <a:gd name="connsiteY579" fmla="*/ 53484 h 2311974"/>
                <a:gd name="connsiteX580" fmla="*/ 735054 w 1738047"/>
                <a:gd name="connsiteY580" fmla="*/ 7293 h 2311974"/>
                <a:gd name="connsiteX581" fmla="*/ 777735 w 1738047"/>
                <a:gd name="connsiteY581" fmla="*/ 17018 h 2311974"/>
                <a:gd name="connsiteX582" fmla="*/ 799075 w 1738047"/>
                <a:gd name="connsiteY58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109073 w 1738047"/>
                <a:gd name="connsiteY437" fmla="*/ 1215549 h 2311974"/>
                <a:gd name="connsiteX438" fmla="*/ 82990 w 1738047"/>
                <a:gd name="connsiteY438" fmla="*/ 1179083 h 2311974"/>
                <a:gd name="connsiteX439" fmla="*/ 56908 w 1738047"/>
                <a:gd name="connsiteY439" fmla="*/ 1157203 h 2311974"/>
                <a:gd name="connsiteX440" fmla="*/ 47423 w 1738047"/>
                <a:gd name="connsiteY440" fmla="*/ 1157203 h 2311974"/>
                <a:gd name="connsiteX441" fmla="*/ 16598 w 1738047"/>
                <a:gd name="connsiteY441" fmla="*/ 1115874 h 2311974"/>
                <a:gd name="connsiteX442" fmla="*/ 14227 w 1738047"/>
                <a:gd name="connsiteY442" fmla="*/ 1084270 h 2311974"/>
                <a:gd name="connsiteX443" fmla="*/ 21341 w 1738047"/>
                <a:gd name="connsiteY443" fmla="*/ 1084270 h 2311974"/>
                <a:gd name="connsiteX444" fmla="*/ 23712 w 1738047"/>
                <a:gd name="connsiteY444" fmla="*/ 1074546 h 2311974"/>
                <a:gd name="connsiteX445" fmla="*/ 14227 w 1738047"/>
                <a:gd name="connsiteY445" fmla="*/ 1047803 h 2311974"/>
                <a:gd name="connsiteX446" fmla="*/ 9485 w 1738047"/>
                <a:gd name="connsiteY446" fmla="*/ 1025924 h 2311974"/>
                <a:gd name="connsiteX447" fmla="*/ 2372 w 1738047"/>
                <a:gd name="connsiteY447" fmla="*/ 1025924 h 2311974"/>
                <a:gd name="connsiteX448" fmla="*/ 0 w 1738047"/>
                <a:gd name="connsiteY448" fmla="*/ 1021061 h 2311974"/>
                <a:gd name="connsiteX449" fmla="*/ 14227 w 1738047"/>
                <a:gd name="connsiteY449" fmla="*/ 999182 h 2311974"/>
                <a:gd name="connsiteX450" fmla="*/ 28454 w 1738047"/>
                <a:gd name="connsiteY450" fmla="*/ 1004044 h 2311974"/>
                <a:gd name="connsiteX451" fmla="*/ 30825 w 1738047"/>
                <a:gd name="connsiteY451" fmla="*/ 1011337 h 2311974"/>
                <a:gd name="connsiteX452" fmla="*/ 42681 w 1738047"/>
                <a:gd name="connsiteY452" fmla="*/ 1018630 h 2311974"/>
                <a:gd name="connsiteX453" fmla="*/ 61650 w 1738047"/>
                <a:gd name="connsiteY453" fmla="*/ 1018630 h 2311974"/>
                <a:gd name="connsiteX454" fmla="*/ 64021 w 1738047"/>
                <a:gd name="connsiteY454" fmla="*/ 1025924 h 2311974"/>
                <a:gd name="connsiteX455" fmla="*/ 75877 w 1738047"/>
                <a:gd name="connsiteY455" fmla="*/ 1021061 h 2311974"/>
                <a:gd name="connsiteX456" fmla="*/ 82990 w 1738047"/>
                <a:gd name="connsiteY456" fmla="*/ 1004044 h 2311974"/>
                <a:gd name="connsiteX457" fmla="*/ 137527 w 1738047"/>
                <a:gd name="connsiteY457" fmla="*/ 1006475 h 2311974"/>
                <a:gd name="connsiteX458" fmla="*/ 170723 w 1738047"/>
                <a:gd name="connsiteY458" fmla="*/ 1040510 h 2311974"/>
                <a:gd name="connsiteX459" fmla="*/ 173094 w 1738047"/>
                <a:gd name="connsiteY459" fmla="*/ 1028355 h 2311974"/>
                <a:gd name="connsiteX460" fmla="*/ 165980 w 1738047"/>
                <a:gd name="connsiteY460" fmla="*/ 1028355 h 2311974"/>
                <a:gd name="connsiteX461" fmla="*/ 163609 w 1738047"/>
                <a:gd name="connsiteY461" fmla="*/ 1021061 h 2311974"/>
                <a:gd name="connsiteX462" fmla="*/ 151754 w 1738047"/>
                <a:gd name="connsiteY462" fmla="*/ 1011337 h 2311974"/>
                <a:gd name="connsiteX463" fmla="*/ 156496 w 1738047"/>
                <a:gd name="connsiteY463" fmla="*/ 1004044 h 2311974"/>
                <a:gd name="connsiteX464" fmla="*/ 163609 w 1738047"/>
                <a:gd name="connsiteY464" fmla="*/ 1004044 h 2311974"/>
                <a:gd name="connsiteX465" fmla="*/ 165980 w 1738047"/>
                <a:gd name="connsiteY465" fmla="*/ 991888 h 2311974"/>
                <a:gd name="connsiteX466" fmla="*/ 184950 w 1738047"/>
                <a:gd name="connsiteY466" fmla="*/ 991888 h 2311974"/>
                <a:gd name="connsiteX467" fmla="*/ 187321 w 1738047"/>
                <a:gd name="connsiteY467" fmla="*/ 977302 h 2311974"/>
                <a:gd name="connsiteX468" fmla="*/ 194434 w 1738047"/>
                <a:gd name="connsiteY468" fmla="*/ 979733 h 2311974"/>
                <a:gd name="connsiteX469" fmla="*/ 203919 w 1738047"/>
                <a:gd name="connsiteY469" fmla="*/ 965146 h 2311974"/>
                <a:gd name="connsiteX470" fmla="*/ 225259 w 1738047"/>
                <a:gd name="connsiteY470" fmla="*/ 970008 h 2311974"/>
                <a:gd name="connsiteX471" fmla="*/ 225259 w 1738047"/>
                <a:gd name="connsiteY471" fmla="*/ 977302 h 2311974"/>
                <a:gd name="connsiteX472" fmla="*/ 246599 w 1738047"/>
                <a:gd name="connsiteY472" fmla="*/ 991888 h 2311974"/>
                <a:gd name="connsiteX473" fmla="*/ 246599 w 1738047"/>
                <a:gd name="connsiteY473" fmla="*/ 943266 h 2311974"/>
                <a:gd name="connsiteX474" fmla="*/ 258455 w 1738047"/>
                <a:gd name="connsiteY474" fmla="*/ 935973 h 2311974"/>
                <a:gd name="connsiteX475" fmla="*/ 265568 w 1738047"/>
                <a:gd name="connsiteY475" fmla="*/ 921386 h 2311974"/>
                <a:gd name="connsiteX476" fmla="*/ 282166 w 1738047"/>
                <a:gd name="connsiteY476" fmla="*/ 921386 h 2311974"/>
                <a:gd name="connsiteX477" fmla="*/ 286909 w 1738047"/>
                <a:gd name="connsiteY477" fmla="*/ 909231 h 2311974"/>
                <a:gd name="connsiteX478" fmla="*/ 315362 w 1738047"/>
                <a:gd name="connsiteY478" fmla="*/ 909231 h 2311974"/>
                <a:gd name="connsiteX479" fmla="*/ 315362 w 1738047"/>
                <a:gd name="connsiteY479" fmla="*/ 899507 h 2311974"/>
                <a:gd name="connsiteX480" fmla="*/ 303507 w 1738047"/>
                <a:gd name="connsiteY480" fmla="*/ 894644 h 2311974"/>
                <a:gd name="connsiteX481" fmla="*/ 312991 w 1738047"/>
                <a:gd name="connsiteY481" fmla="*/ 882489 h 2311974"/>
                <a:gd name="connsiteX482" fmla="*/ 296393 w 1738047"/>
                <a:gd name="connsiteY482" fmla="*/ 872764 h 2311974"/>
                <a:gd name="connsiteX483" fmla="*/ 303507 w 1738047"/>
                <a:gd name="connsiteY483" fmla="*/ 865471 h 2311974"/>
                <a:gd name="connsiteX484" fmla="*/ 308249 w 1738047"/>
                <a:gd name="connsiteY484" fmla="*/ 867902 h 2311974"/>
                <a:gd name="connsiteX485" fmla="*/ 312991 w 1738047"/>
                <a:gd name="connsiteY485" fmla="*/ 860609 h 2311974"/>
                <a:gd name="connsiteX486" fmla="*/ 308249 w 1738047"/>
                <a:gd name="connsiteY486" fmla="*/ 860609 h 2311974"/>
                <a:gd name="connsiteX487" fmla="*/ 320105 w 1738047"/>
                <a:gd name="connsiteY487" fmla="*/ 853316 h 2311974"/>
                <a:gd name="connsiteX488" fmla="*/ 322476 w 1738047"/>
                <a:gd name="connsiteY488" fmla="*/ 846022 h 2311974"/>
                <a:gd name="connsiteX489" fmla="*/ 329589 w 1738047"/>
                <a:gd name="connsiteY489" fmla="*/ 858178 h 2311974"/>
                <a:gd name="connsiteX490" fmla="*/ 336703 w 1738047"/>
                <a:gd name="connsiteY490" fmla="*/ 853316 h 2311974"/>
                <a:gd name="connsiteX491" fmla="*/ 336703 w 1738047"/>
                <a:gd name="connsiteY491" fmla="*/ 831436 h 2311974"/>
                <a:gd name="connsiteX492" fmla="*/ 343816 w 1738047"/>
                <a:gd name="connsiteY492" fmla="*/ 831436 h 2311974"/>
                <a:gd name="connsiteX493" fmla="*/ 343816 w 1738047"/>
                <a:gd name="connsiteY493" fmla="*/ 811987 h 2311974"/>
                <a:gd name="connsiteX494" fmla="*/ 350929 w 1738047"/>
                <a:gd name="connsiteY494" fmla="*/ 809556 h 2311974"/>
                <a:gd name="connsiteX495" fmla="*/ 358043 w 1738047"/>
                <a:gd name="connsiteY495" fmla="*/ 802263 h 2311974"/>
                <a:gd name="connsiteX496" fmla="*/ 374641 w 1738047"/>
                <a:gd name="connsiteY496" fmla="*/ 804694 h 2311974"/>
                <a:gd name="connsiteX497" fmla="*/ 374641 w 1738047"/>
                <a:gd name="connsiteY497" fmla="*/ 809556 h 2311974"/>
                <a:gd name="connsiteX498" fmla="*/ 381754 w 1738047"/>
                <a:gd name="connsiteY498" fmla="*/ 804694 h 2311974"/>
                <a:gd name="connsiteX499" fmla="*/ 388868 w 1738047"/>
                <a:gd name="connsiteY499" fmla="*/ 804694 h 2311974"/>
                <a:gd name="connsiteX500" fmla="*/ 388868 w 1738047"/>
                <a:gd name="connsiteY500" fmla="*/ 802263 h 2311974"/>
                <a:gd name="connsiteX501" fmla="*/ 403095 w 1738047"/>
                <a:gd name="connsiteY501" fmla="*/ 797400 h 2311974"/>
                <a:gd name="connsiteX502" fmla="*/ 398352 w 1738047"/>
                <a:gd name="connsiteY502" fmla="*/ 777952 h 2311974"/>
                <a:gd name="connsiteX503" fmla="*/ 391239 w 1738047"/>
                <a:gd name="connsiteY503" fmla="*/ 770658 h 2311974"/>
                <a:gd name="connsiteX504" fmla="*/ 395981 w 1738047"/>
                <a:gd name="connsiteY504" fmla="*/ 768227 h 2311974"/>
                <a:gd name="connsiteX505" fmla="*/ 422064 w 1738047"/>
                <a:gd name="connsiteY505" fmla="*/ 763365 h 2311974"/>
                <a:gd name="connsiteX506" fmla="*/ 464744 w 1738047"/>
                <a:gd name="connsiteY506" fmla="*/ 741485 h 2311974"/>
                <a:gd name="connsiteX507" fmla="*/ 452889 w 1738047"/>
                <a:gd name="connsiteY507" fmla="*/ 726899 h 2311974"/>
                <a:gd name="connsiteX508" fmla="*/ 398352 w 1738047"/>
                <a:gd name="connsiteY508" fmla="*/ 705019 h 2311974"/>
                <a:gd name="connsiteX509" fmla="*/ 422064 w 1738047"/>
                <a:gd name="connsiteY509" fmla="*/ 680708 h 2311974"/>
                <a:gd name="connsiteX510" fmla="*/ 429177 w 1738047"/>
                <a:gd name="connsiteY510" fmla="*/ 673414 h 2311974"/>
                <a:gd name="connsiteX511" fmla="*/ 457631 w 1738047"/>
                <a:gd name="connsiteY511" fmla="*/ 670983 h 2311974"/>
                <a:gd name="connsiteX512" fmla="*/ 545363 w 1738047"/>
                <a:gd name="connsiteY512" fmla="*/ 692863 h 2311974"/>
                <a:gd name="connsiteX513" fmla="*/ 559590 w 1738047"/>
                <a:gd name="connsiteY513" fmla="*/ 688001 h 2311974"/>
                <a:gd name="connsiteX514" fmla="*/ 559590 w 1738047"/>
                <a:gd name="connsiteY514" fmla="*/ 695294 h 2311974"/>
                <a:gd name="connsiteX515" fmla="*/ 569074 w 1738047"/>
                <a:gd name="connsiteY515" fmla="*/ 695294 h 2311974"/>
                <a:gd name="connsiteX516" fmla="*/ 573817 w 1738047"/>
                <a:gd name="connsiteY516" fmla="*/ 678277 h 2311974"/>
                <a:gd name="connsiteX517" fmla="*/ 580930 w 1738047"/>
                <a:gd name="connsiteY517" fmla="*/ 666121 h 2311974"/>
                <a:gd name="connsiteX518" fmla="*/ 592786 w 1738047"/>
                <a:gd name="connsiteY518" fmla="*/ 688001 h 2311974"/>
                <a:gd name="connsiteX519" fmla="*/ 599899 w 1738047"/>
                <a:gd name="connsiteY519" fmla="*/ 685570 h 2311974"/>
                <a:gd name="connsiteX520" fmla="*/ 614126 w 1738047"/>
                <a:gd name="connsiteY520" fmla="*/ 700156 h 2311974"/>
                <a:gd name="connsiteX521" fmla="*/ 614126 w 1738047"/>
                <a:gd name="connsiteY521" fmla="*/ 700156 h 2311974"/>
                <a:gd name="connsiteX522" fmla="*/ 599899 w 1738047"/>
                <a:gd name="connsiteY522" fmla="*/ 685570 h 2311974"/>
                <a:gd name="connsiteX523" fmla="*/ 592786 w 1738047"/>
                <a:gd name="connsiteY523" fmla="*/ 688001 h 2311974"/>
                <a:gd name="connsiteX524" fmla="*/ 580930 w 1738047"/>
                <a:gd name="connsiteY524" fmla="*/ 666121 h 2311974"/>
                <a:gd name="connsiteX525" fmla="*/ 580930 w 1738047"/>
                <a:gd name="connsiteY525" fmla="*/ 658827 h 2311974"/>
                <a:gd name="connsiteX526" fmla="*/ 602270 w 1738047"/>
                <a:gd name="connsiteY526" fmla="*/ 646672 h 2311974"/>
                <a:gd name="connsiteX527" fmla="*/ 595157 w 1738047"/>
                <a:gd name="connsiteY527" fmla="*/ 639379 h 2311974"/>
                <a:gd name="connsiteX528" fmla="*/ 625982 w 1738047"/>
                <a:gd name="connsiteY528" fmla="*/ 629654 h 2311974"/>
                <a:gd name="connsiteX529" fmla="*/ 621240 w 1738047"/>
                <a:gd name="connsiteY529" fmla="*/ 615068 h 2311974"/>
                <a:gd name="connsiteX530" fmla="*/ 588044 w 1738047"/>
                <a:gd name="connsiteY530" fmla="*/ 610205 h 2311974"/>
                <a:gd name="connsiteX531" fmla="*/ 585672 w 1738047"/>
                <a:gd name="connsiteY531" fmla="*/ 595619 h 2311974"/>
                <a:gd name="connsiteX532" fmla="*/ 595157 w 1738047"/>
                <a:gd name="connsiteY532" fmla="*/ 534841 h 2311974"/>
                <a:gd name="connsiteX533" fmla="*/ 585672 w 1738047"/>
                <a:gd name="connsiteY533" fmla="*/ 525117 h 2311974"/>
                <a:gd name="connsiteX534" fmla="*/ 585672 w 1738047"/>
                <a:gd name="connsiteY534" fmla="*/ 503237 h 2311974"/>
                <a:gd name="connsiteX535" fmla="*/ 569074 w 1738047"/>
                <a:gd name="connsiteY535" fmla="*/ 503237 h 2311974"/>
                <a:gd name="connsiteX536" fmla="*/ 573817 w 1738047"/>
                <a:gd name="connsiteY536" fmla="*/ 471633 h 2311974"/>
                <a:gd name="connsiteX537" fmla="*/ 566703 w 1738047"/>
                <a:gd name="connsiteY537" fmla="*/ 464340 h 2311974"/>
                <a:gd name="connsiteX538" fmla="*/ 569074 w 1738047"/>
                <a:gd name="connsiteY538" fmla="*/ 444891 h 2311974"/>
                <a:gd name="connsiteX539" fmla="*/ 588044 w 1738047"/>
                <a:gd name="connsiteY539" fmla="*/ 444891 h 2311974"/>
                <a:gd name="connsiteX540" fmla="*/ 607013 w 1738047"/>
                <a:gd name="connsiteY540" fmla="*/ 430304 h 2311974"/>
                <a:gd name="connsiteX541" fmla="*/ 609384 w 1738047"/>
                <a:gd name="connsiteY541" fmla="*/ 427873 h 2311974"/>
                <a:gd name="connsiteX542" fmla="*/ 588044 w 1738047"/>
                <a:gd name="connsiteY542" fmla="*/ 423011 h 2311974"/>
                <a:gd name="connsiteX543" fmla="*/ 595157 w 1738047"/>
                <a:gd name="connsiteY543" fmla="*/ 405993 h 2311974"/>
                <a:gd name="connsiteX544" fmla="*/ 621240 w 1738047"/>
                <a:gd name="connsiteY544" fmla="*/ 408424 h 2311974"/>
                <a:gd name="connsiteX545" fmla="*/ 616497 w 1738047"/>
                <a:gd name="connsiteY545" fmla="*/ 388975 h 2311974"/>
                <a:gd name="connsiteX546" fmla="*/ 616497 w 1738047"/>
                <a:gd name="connsiteY546" fmla="*/ 374389 h 2311974"/>
                <a:gd name="connsiteX547" fmla="*/ 633095 w 1738047"/>
                <a:gd name="connsiteY547" fmla="*/ 374389 h 2311974"/>
                <a:gd name="connsiteX548" fmla="*/ 635466 w 1738047"/>
                <a:gd name="connsiteY548" fmla="*/ 367096 h 2311974"/>
                <a:gd name="connsiteX549" fmla="*/ 642580 w 1738047"/>
                <a:gd name="connsiteY549" fmla="*/ 364665 h 2311974"/>
                <a:gd name="connsiteX550" fmla="*/ 640209 w 1738047"/>
                <a:gd name="connsiteY550" fmla="*/ 347647 h 2311974"/>
                <a:gd name="connsiteX551" fmla="*/ 668662 w 1738047"/>
                <a:gd name="connsiteY551" fmla="*/ 337922 h 2311974"/>
                <a:gd name="connsiteX552" fmla="*/ 656807 w 1738047"/>
                <a:gd name="connsiteY552" fmla="*/ 333060 h 2311974"/>
                <a:gd name="connsiteX553" fmla="*/ 654435 w 1738047"/>
                <a:gd name="connsiteY553" fmla="*/ 311180 h 2311974"/>
                <a:gd name="connsiteX554" fmla="*/ 647322 w 1738047"/>
                <a:gd name="connsiteY554" fmla="*/ 308749 h 2311974"/>
                <a:gd name="connsiteX555" fmla="*/ 654435 w 1738047"/>
                <a:gd name="connsiteY555" fmla="*/ 299025 h 2311974"/>
                <a:gd name="connsiteX556" fmla="*/ 654435 w 1738047"/>
                <a:gd name="connsiteY556" fmla="*/ 296594 h 2311974"/>
                <a:gd name="connsiteX557" fmla="*/ 642580 w 1738047"/>
                <a:gd name="connsiteY557" fmla="*/ 291732 h 2311974"/>
                <a:gd name="connsiteX558" fmla="*/ 633095 w 1738047"/>
                <a:gd name="connsiteY558" fmla="*/ 299025 h 2311974"/>
                <a:gd name="connsiteX559" fmla="*/ 621240 w 1738047"/>
                <a:gd name="connsiteY559" fmla="*/ 282007 h 2311974"/>
                <a:gd name="connsiteX560" fmla="*/ 635466 w 1738047"/>
                <a:gd name="connsiteY560" fmla="*/ 255265 h 2311974"/>
                <a:gd name="connsiteX561" fmla="*/ 642580 w 1738047"/>
                <a:gd name="connsiteY561" fmla="*/ 267421 h 2311974"/>
                <a:gd name="connsiteX562" fmla="*/ 661549 w 1738047"/>
                <a:gd name="connsiteY562" fmla="*/ 240679 h 2311974"/>
                <a:gd name="connsiteX563" fmla="*/ 671033 w 1738047"/>
                <a:gd name="connsiteY563" fmla="*/ 240679 h 2311974"/>
                <a:gd name="connsiteX564" fmla="*/ 671033 w 1738047"/>
                <a:gd name="connsiteY564" fmla="*/ 233385 h 2311974"/>
                <a:gd name="connsiteX565" fmla="*/ 649693 w 1738047"/>
                <a:gd name="connsiteY565" fmla="*/ 218799 h 2311974"/>
                <a:gd name="connsiteX566" fmla="*/ 656807 w 1738047"/>
                <a:gd name="connsiteY566" fmla="*/ 199350 h 2311974"/>
                <a:gd name="connsiteX567" fmla="*/ 682889 w 1738047"/>
                <a:gd name="connsiteY567" fmla="*/ 199350 h 2311974"/>
                <a:gd name="connsiteX568" fmla="*/ 690003 w 1738047"/>
                <a:gd name="connsiteY568" fmla="*/ 192057 h 2311974"/>
                <a:gd name="connsiteX569" fmla="*/ 661549 w 1738047"/>
                <a:gd name="connsiteY569" fmla="*/ 150728 h 2311974"/>
                <a:gd name="connsiteX570" fmla="*/ 671033 w 1738047"/>
                <a:gd name="connsiteY570" fmla="*/ 131279 h 2311974"/>
                <a:gd name="connsiteX571" fmla="*/ 704229 w 1738047"/>
                <a:gd name="connsiteY571" fmla="*/ 116693 h 2311974"/>
                <a:gd name="connsiteX572" fmla="*/ 708972 w 1738047"/>
                <a:gd name="connsiteY572" fmla="*/ 131279 h 2311974"/>
                <a:gd name="connsiteX573" fmla="*/ 730312 w 1738047"/>
                <a:gd name="connsiteY573" fmla="*/ 116693 h 2311974"/>
                <a:gd name="connsiteX574" fmla="*/ 725570 w 1738047"/>
                <a:gd name="connsiteY574" fmla="*/ 109399 h 2311974"/>
                <a:gd name="connsiteX575" fmla="*/ 742168 w 1738047"/>
                <a:gd name="connsiteY575" fmla="*/ 102106 h 2311974"/>
                <a:gd name="connsiteX576" fmla="*/ 742168 w 1738047"/>
                <a:gd name="connsiteY576" fmla="*/ 94813 h 2311974"/>
                <a:gd name="connsiteX577" fmla="*/ 751652 w 1738047"/>
                <a:gd name="connsiteY577" fmla="*/ 87519 h 2311974"/>
                <a:gd name="connsiteX578" fmla="*/ 737425 w 1738047"/>
                <a:gd name="connsiteY578" fmla="*/ 53484 h 2311974"/>
                <a:gd name="connsiteX579" fmla="*/ 735054 w 1738047"/>
                <a:gd name="connsiteY579" fmla="*/ 7293 h 2311974"/>
                <a:gd name="connsiteX580" fmla="*/ 777735 w 1738047"/>
                <a:gd name="connsiteY580" fmla="*/ 17018 h 2311974"/>
                <a:gd name="connsiteX581" fmla="*/ 799075 w 1738047"/>
                <a:gd name="connsiteY581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109073 w 1738047"/>
                <a:gd name="connsiteY437" fmla="*/ 1215549 h 2311974"/>
                <a:gd name="connsiteX438" fmla="*/ 82990 w 1738047"/>
                <a:gd name="connsiteY438" fmla="*/ 1179083 h 2311974"/>
                <a:gd name="connsiteX439" fmla="*/ 56908 w 1738047"/>
                <a:gd name="connsiteY439" fmla="*/ 1157203 h 2311974"/>
                <a:gd name="connsiteX440" fmla="*/ 16598 w 1738047"/>
                <a:gd name="connsiteY440" fmla="*/ 1115874 h 2311974"/>
                <a:gd name="connsiteX441" fmla="*/ 14227 w 1738047"/>
                <a:gd name="connsiteY441" fmla="*/ 1084270 h 2311974"/>
                <a:gd name="connsiteX442" fmla="*/ 21341 w 1738047"/>
                <a:gd name="connsiteY442" fmla="*/ 1084270 h 2311974"/>
                <a:gd name="connsiteX443" fmla="*/ 23712 w 1738047"/>
                <a:gd name="connsiteY443" fmla="*/ 1074546 h 2311974"/>
                <a:gd name="connsiteX444" fmla="*/ 14227 w 1738047"/>
                <a:gd name="connsiteY444" fmla="*/ 1047803 h 2311974"/>
                <a:gd name="connsiteX445" fmla="*/ 9485 w 1738047"/>
                <a:gd name="connsiteY445" fmla="*/ 1025924 h 2311974"/>
                <a:gd name="connsiteX446" fmla="*/ 2372 w 1738047"/>
                <a:gd name="connsiteY446" fmla="*/ 1025924 h 2311974"/>
                <a:gd name="connsiteX447" fmla="*/ 0 w 1738047"/>
                <a:gd name="connsiteY447" fmla="*/ 1021061 h 2311974"/>
                <a:gd name="connsiteX448" fmla="*/ 14227 w 1738047"/>
                <a:gd name="connsiteY448" fmla="*/ 999182 h 2311974"/>
                <a:gd name="connsiteX449" fmla="*/ 28454 w 1738047"/>
                <a:gd name="connsiteY449" fmla="*/ 1004044 h 2311974"/>
                <a:gd name="connsiteX450" fmla="*/ 30825 w 1738047"/>
                <a:gd name="connsiteY450" fmla="*/ 1011337 h 2311974"/>
                <a:gd name="connsiteX451" fmla="*/ 42681 w 1738047"/>
                <a:gd name="connsiteY451" fmla="*/ 1018630 h 2311974"/>
                <a:gd name="connsiteX452" fmla="*/ 61650 w 1738047"/>
                <a:gd name="connsiteY452" fmla="*/ 1018630 h 2311974"/>
                <a:gd name="connsiteX453" fmla="*/ 64021 w 1738047"/>
                <a:gd name="connsiteY453" fmla="*/ 1025924 h 2311974"/>
                <a:gd name="connsiteX454" fmla="*/ 75877 w 1738047"/>
                <a:gd name="connsiteY454" fmla="*/ 1021061 h 2311974"/>
                <a:gd name="connsiteX455" fmla="*/ 82990 w 1738047"/>
                <a:gd name="connsiteY455" fmla="*/ 1004044 h 2311974"/>
                <a:gd name="connsiteX456" fmla="*/ 137527 w 1738047"/>
                <a:gd name="connsiteY456" fmla="*/ 1006475 h 2311974"/>
                <a:gd name="connsiteX457" fmla="*/ 170723 w 1738047"/>
                <a:gd name="connsiteY457" fmla="*/ 1040510 h 2311974"/>
                <a:gd name="connsiteX458" fmla="*/ 173094 w 1738047"/>
                <a:gd name="connsiteY458" fmla="*/ 1028355 h 2311974"/>
                <a:gd name="connsiteX459" fmla="*/ 165980 w 1738047"/>
                <a:gd name="connsiteY459" fmla="*/ 1028355 h 2311974"/>
                <a:gd name="connsiteX460" fmla="*/ 163609 w 1738047"/>
                <a:gd name="connsiteY460" fmla="*/ 1021061 h 2311974"/>
                <a:gd name="connsiteX461" fmla="*/ 151754 w 1738047"/>
                <a:gd name="connsiteY461" fmla="*/ 1011337 h 2311974"/>
                <a:gd name="connsiteX462" fmla="*/ 156496 w 1738047"/>
                <a:gd name="connsiteY462" fmla="*/ 1004044 h 2311974"/>
                <a:gd name="connsiteX463" fmla="*/ 163609 w 1738047"/>
                <a:gd name="connsiteY463" fmla="*/ 1004044 h 2311974"/>
                <a:gd name="connsiteX464" fmla="*/ 165980 w 1738047"/>
                <a:gd name="connsiteY464" fmla="*/ 991888 h 2311974"/>
                <a:gd name="connsiteX465" fmla="*/ 184950 w 1738047"/>
                <a:gd name="connsiteY465" fmla="*/ 991888 h 2311974"/>
                <a:gd name="connsiteX466" fmla="*/ 187321 w 1738047"/>
                <a:gd name="connsiteY466" fmla="*/ 977302 h 2311974"/>
                <a:gd name="connsiteX467" fmla="*/ 194434 w 1738047"/>
                <a:gd name="connsiteY467" fmla="*/ 979733 h 2311974"/>
                <a:gd name="connsiteX468" fmla="*/ 203919 w 1738047"/>
                <a:gd name="connsiteY468" fmla="*/ 965146 h 2311974"/>
                <a:gd name="connsiteX469" fmla="*/ 225259 w 1738047"/>
                <a:gd name="connsiteY469" fmla="*/ 970008 h 2311974"/>
                <a:gd name="connsiteX470" fmla="*/ 225259 w 1738047"/>
                <a:gd name="connsiteY470" fmla="*/ 977302 h 2311974"/>
                <a:gd name="connsiteX471" fmla="*/ 246599 w 1738047"/>
                <a:gd name="connsiteY471" fmla="*/ 991888 h 2311974"/>
                <a:gd name="connsiteX472" fmla="*/ 246599 w 1738047"/>
                <a:gd name="connsiteY472" fmla="*/ 943266 h 2311974"/>
                <a:gd name="connsiteX473" fmla="*/ 258455 w 1738047"/>
                <a:gd name="connsiteY473" fmla="*/ 935973 h 2311974"/>
                <a:gd name="connsiteX474" fmla="*/ 265568 w 1738047"/>
                <a:gd name="connsiteY474" fmla="*/ 921386 h 2311974"/>
                <a:gd name="connsiteX475" fmla="*/ 282166 w 1738047"/>
                <a:gd name="connsiteY475" fmla="*/ 921386 h 2311974"/>
                <a:gd name="connsiteX476" fmla="*/ 286909 w 1738047"/>
                <a:gd name="connsiteY476" fmla="*/ 909231 h 2311974"/>
                <a:gd name="connsiteX477" fmla="*/ 315362 w 1738047"/>
                <a:gd name="connsiteY477" fmla="*/ 909231 h 2311974"/>
                <a:gd name="connsiteX478" fmla="*/ 315362 w 1738047"/>
                <a:gd name="connsiteY478" fmla="*/ 899507 h 2311974"/>
                <a:gd name="connsiteX479" fmla="*/ 303507 w 1738047"/>
                <a:gd name="connsiteY479" fmla="*/ 894644 h 2311974"/>
                <a:gd name="connsiteX480" fmla="*/ 312991 w 1738047"/>
                <a:gd name="connsiteY480" fmla="*/ 882489 h 2311974"/>
                <a:gd name="connsiteX481" fmla="*/ 296393 w 1738047"/>
                <a:gd name="connsiteY481" fmla="*/ 872764 h 2311974"/>
                <a:gd name="connsiteX482" fmla="*/ 303507 w 1738047"/>
                <a:gd name="connsiteY482" fmla="*/ 865471 h 2311974"/>
                <a:gd name="connsiteX483" fmla="*/ 308249 w 1738047"/>
                <a:gd name="connsiteY483" fmla="*/ 867902 h 2311974"/>
                <a:gd name="connsiteX484" fmla="*/ 312991 w 1738047"/>
                <a:gd name="connsiteY484" fmla="*/ 860609 h 2311974"/>
                <a:gd name="connsiteX485" fmla="*/ 308249 w 1738047"/>
                <a:gd name="connsiteY485" fmla="*/ 860609 h 2311974"/>
                <a:gd name="connsiteX486" fmla="*/ 320105 w 1738047"/>
                <a:gd name="connsiteY486" fmla="*/ 853316 h 2311974"/>
                <a:gd name="connsiteX487" fmla="*/ 322476 w 1738047"/>
                <a:gd name="connsiteY487" fmla="*/ 846022 h 2311974"/>
                <a:gd name="connsiteX488" fmla="*/ 329589 w 1738047"/>
                <a:gd name="connsiteY488" fmla="*/ 858178 h 2311974"/>
                <a:gd name="connsiteX489" fmla="*/ 336703 w 1738047"/>
                <a:gd name="connsiteY489" fmla="*/ 853316 h 2311974"/>
                <a:gd name="connsiteX490" fmla="*/ 336703 w 1738047"/>
                <a:gd name="connsiteY490" fmla="*/ 831436 h 2311974"/>
                <a:gd name="connsiteX491" fmla="*/ 343816 w 1738047"/>
                <a:gd name="connsiteY491" fmla="*/ 831436 h 2311974"/>
                <a:gd name="connsiteX492" fmla="*/ 343816 w 1738047"/>
                <a:gd name="connsiteY492" fmla="*/ 811987 h 2311974"/>
                <a:gd name="connsiteX493" fmla="*/ 350929 w 1738047"/>
                <a:gd name="connsiteY493" fmla="*/ 809556 h 2311974"/>
                <a:gd name="connsiteX494" fmla="*/ 358043 w 1738047"/>
                <a:gd name="connsiteY494" fmla="*/ 802263 h 2311974"/>
                <a:gd name="connsiteX495" fmla="*/ 374641 w 1738047"/>
                <a:gd name="connsiteY495" fmla="*/ 804694 h 2311974"/>
                <a:gd name="connsiteX496" fmla="*/ 374641 w 1738047"/>
                <a:gd name="connsiteY496" fmla="*/ 809556 h 2311974"/>
                <a:gd name="connsiteX497" fmla="*/ 381754 w 1738047"/>
                <a:gd name="connsiteY497" fmla="*/ 804694 h 2311974"/>
                <a:gd name="connsiteX498" fmla="*/ 388868 w 1738047"/>
                <a:gd name="connsiteY498" fmla="*/ 804694 h 2311974"/>
                <a:gd name="connsiteX499" fmla="*/ 388868 w 1738047"/>
                <a:gd name="connsiteY499" fmla="*/ 802263 h 2311974"/>
                <a:gd name="connsiteX500" fmla="*/ 403095 w 1738047"/>
                <a:gd name="connsiteY500" fmla="*/ 797400 h 2311974"/>
                <a:gd name="connsiteX501" fmla="*/ 398352 w 1738047"/>
                <a:gd name="connsiteY501" fmla="*/ 777952 h 2311974"/>
                <a:gd name="connsiteX502" fmla="*/ 391239 w 1738047"/>
                <a:gd name="connsiteY502" fmla="*/ 770658 h 2311974"/>
                <a:gd name="connsiteX503" fmla="*/ 395981 w 1738047"/>
                <a:gd name="connsiteY503" fmla="*/ 768227 h 2311974"/>
                <a:gd name="connsiteX504" fmla="*/ 422064 w 1738047"/>
                <a:gd name="connsiteY504" fmla="*/ 763365 h 2311974"/>
                <a:gd name="connsiteX505" fmla="*/ 464744 w 1738047"/>
                <a:gd name="connsiteY505" fmla="*/ 741485 h 2311974"/>
                <a:gd name="connsiteX506" fmla="*/ 452889 w 1738047"/>
                <a:gd name="connsiteY506" fmla="*/ 726899 h 2311974"/>
                <a:gd name="connsiteX507" fmla="*/ 398352 w 1738047"/>
                <a:gd name="connsiteY507" fmla="*/ 705019 h 2311974"/>
                <a:gd name="connsiteX508" fmla="*/ 422064 w 1738047"/>
                <a:gd name="connsiteY508" fmla="*/ 680708 h 2311974"/>
                <a:gd name="connsiteX509" fmla="*/ 429177 w 1738047"/>
                <a:gd name="connsiteY509" fmla="*/ 673414 h 2311974"/>
                <a:gd name="connsiteX510" fmla="*/ 457631 w 1738047"/>
                <a:gd name="connsiteY510" fmla="*/ 670983 h 2311974"/>
                <a:gd name="connsiteX511" fmla="*/ 545363 w 1738047"/>
                <a:gd name="connsiteY511" fmla="*/ 692863 h 2311974"/>
                <a:gd name="connsiteX512" fmla="*/ 559590 w 1738047"/>
                <a:gd name="connsiteY512" fmla="*/ 688001 h 2311974"/>
                <a:gd name="connsiteX513" fmla="*/ 559590 w 1738047"/>
                <a:gd name="connsiteY513" fmla="*/ 695294 h 2311974"/>
                <a:gd name="connsiteX514" fmla="*/ 569074 w 1738047"/>
                <a:gd name="connsiteY514" fmla="*/ 695294 h 2311974"/>
                <a:gd name="connsiteX515" fmla="*/ 573817 w 1738047"/>
                <a:gd name="connsiteY515" fmla="*/ 678277 h 2311974"/>
                <a:gd name="connsiteX516" fmla="*/ 580930 w 1738047"/>
                <a:gd name="connsiteY516" fmla="*/ 666121 h 2311974"/>
                <a:gd name="connsiteX517" fmla="*/ 592786 w 1738047"/>
                <a:gd name="connsiteY517" fmla="*/ 688001 h 2311974"/>
                <a:gd name="connsiteX518" fmla="*/ 599899 w 1738047"/>
                <a:gd name="connsiteY518" fmla="*/ 685570 h 2311974"/>
                <a:gd name="connsiteX519" fmla="*/ 614126 w 1738047"/>
                <a:gd name="connsiteY519" fmla="*/ 700156 h 2311974"/>
                <a:gd name="connsiteX520" fmla="*/ 614126 w 1738047"/>
                <a:gd name="connsiteY520" fmla="*/ 700156 h 2311974"/>
                <a:gd name="connsiteX521" fmla="*/ 599899 w 1738047"/>
                <a:gd name="connsiteY521" fmla="*/ 685570 h 2311974"/>
                <a:gd name="connsiteX522" fmla="*/ 592786 w 1738047"/>
                <a:gd name="connsiteY522" fmla="*/ 688001 h 2311974"/>
                <a:gd name="connsiteX523" fmla="*/ 580930 w 1738047"/>
                <a:gd name="connsiteY523" fmla="*/ 666121 h 2311974"/>
                <a:gd name="connsiteX524" fmla="*/ 580930 w 1738047"/>
                <a:gd name="connsiteY524" fmla="*/ 658827 h 2311974"/>
                <a:gd name="connsiteX525" fmla="*/ 602270 w 1738047"/>
                <a:gd name="connsiteY525" fmla="*/ 646672 h 2311974"/>
                <a:gd name="connsiteX526" fmla="*/ 595157 w 1738047"/>
                <a:gd name="connsiteY526" fmla="*/ 639379 h 2311974"/>
                <a:gd name="connsiteX527" fmla="*/ 625982 w 1738047"/>
                <a:gd name="connsiteY527" fmla="*/ 629654 h 2311974"/>
                <a:gd name="connsiteX528" fmla="*/ 621240 w 1738047"/>
                <a:gd name="connsiteY528" fmla="*/ 615068 h 2311974"/>
                <a:gd name="connsiteX529" fmla="*/ 588044 w 1738047"/>
                <a:gd name="connsiteY529" fmla="*/ 610205 h 2311974"/>
                <a:gd name="connsiteX530" fmla="*/ 585672 w 1738047"/>
                <a:gd name="connsiteY530" fmla="*/ 595619 h 2311974"/>
                <a:gd name="connsiteX531" fmla="*/ 595157 w 1738047"/>
                <a:gd name="connsiteY531" fmla="*/ 534841 h 2311974"/>
                <a:gd name="connsiteX532" fmla="*/ 585672 w 1738047"/>
                <a:gd name="connsiteY532" fmla="*/ 525117 h 2311974"/>
                <a:gd name="connsiteX533" fmla="*/ 585672 w 1738047"/>
                <a:gd name="connsiteY533" fmla="*/ 503237 h 2311974"/>
                <a:gd name="connsiteX534" fmla="*/ 569074 w 1738047"/>
                <a:gd name="connsiteY534" fmla="*/ 503237 h 2311974"/>
                <a:gd name="connsiteX535" fmla="*/ 573817 w 1738047"/>
                <a:gd name="connsiteY535" fmla="*/ 471633 h 2311974"/>
                <a:gd name="connsiteX536" fmla="*/ 566703 w 1738047"/>
                <a:gd name="connsiteY536" fmla="*/ 464340 h 2311974"/>
                <a:gd name="connsiteX537" fmla="*/ 569074 w 1738047"/>
                <a:gd name="connsiteY537" fmla="*/ 444891 h 2311974"/>
                <a:gd name="connsiteX538" fmla="*/ 588044 w 1738047"/>
                <a:gd name="connsiteY538" fmla="*/ 444891 h 2311974"/>
                <a:gd name="connsiteX539" fmla="*/ 607013 w 1738047"/>
                <a:gd name="connsiteY539" fmla="*/ 430304 h 2311974"/>
                <a:gd name="connsiteX540" fmla="*/ 609384 w 1738047"/>
                <a:gd name="connsiteY540" fmla="*/ 427873 h 2311974"/>
                <a:gd name="connsiteX541" fmla="*/ 588044 w 1738047"/>
                <a:gd name="connsiteY541" fmla="*/ 423011 h 2311974"/>
                <a:gd name="connsiteX542" fmla="*/ 595157 w 1738047"/>
                <a:gd name="connsiteY542" fmla="*/ 405993 h 2311974"/>
                <a:gd name="connsiteX543" fmla="*/ 621240 w 1738047"/>
                <a:gd name="connsiteY543" fmla="*/ 408424 h 2311974"/>
                <a:gd name="connsiteX544" fmla="*/ 616497 w 1738047"/>
                <a:gd name="connsiteY544" fmla="*/ 388975 h 2311974"/>
                <a:gd name="connsiteX545" fmla="*/ 616497 w 1738047"/>
                <a:gd name="connsiteY545" fmla="*/ 374389 h 2311974"/>
                <a:gd name="connsiteX546" fmla="*/ 633095 w 1738047"/>
                <a:gd name="connsiteY546" fmla="*/ 374389 h 2311974"/>
                <a:gd name="connsiteX547" fmla="*/ 635466 w 1738047"/>
                <a:gd name="connsiteY547" fmla="*/ 367096 h 2311974"/>
                <a:gd name="connsiteX548" fmla="*/ 642580 w 1738047"/>
                <a:gd name="connsiteY548" fmla="*/ 364665 h 2311974"/>
                <a:gd name="connsiteX549" fmla="*/ 640209 w 1738047"/>
                <a:gd name="connsiteY549" fmla="*/ 347647 h 2311974"/>
                <a:gd name="connsiteX550" fmla="*/ 668662 w 1738047"/>
                <a:gd name="connsiteY550" fmla="*/ 337922 h 2311974"/>
                <a:gd name="connsiteX551" fmla="*/ 656807 w 1738047"/>
                <a:gd name="connsiteY551" fmla="*/ 333060 h 2311974"/>
                <a:gd name="connsiteX552" fmla="*/ 654435 w 1738047"/>
                <a:gd name="connsiteY552" fmla="*/ 311180 h 2311974"/>
                <a:gd name="connsiteX553" fmla="*/ 647322 w 1738047"/>
                <a:gd name="connsiteY553" fmla="*/ 308749 h 2311974"/>
                <a:gd name="connsiteX554" fmla="*/ 654435 w 1738047"/>
                <a:gd name="connsiteY554" fmla="*/ 299025 h 2311974"/>
                <a:gd name="connsiteX555" fmla="*/ 654435 w 1738047"/>
                <a:gd name="connsiteY555" fmla="*/ 296594 h 2311974"/>
                <a:gd name="connsiteX556" fmla="*/ 642580 w 1738047"/>
                <a:gd name="connsiteY556" fmla="*/ 291732 h 2311974"/>
                <a:gd name="connsiteX557" fmla="*/ 633095 w 1738047"/>
                <a:gd name="connsiteY557" fmla="*/ 299025 h 2311974"/>
                <a:gd name="connsiteX558" fmla="*/ 621240 w 1738047"/>
                <a:gd name="connsiteY558" fmla="*/ 282007 h 2311974"/>
                <a:gd name="connsiteX559" fmla="*/ 635466 w 1738047"/>
                <a:gd name="connsiteY559" fmla="*/ 255265 h 2311974"/>
                <a:gd name="connsiteX560" fmla="*/ 642580 w 1738047"/>
                <a:gd name="connsiteY560" fmla="*/ 267421 h 2311974"/>
                <a:gd name="connsiteX561" fmla="*/ 661549 w 1738047"/>
                <a:gd name="connsiteY561" fmla="*/ 240679 h 2311974"/>
                <a:gd name="connsiteX562" fmla="*/ 671033 w 1738047"/>
                <a:gd name="connsiteY562" fmla="*/ 240679 h 2311974"/>
                <a:gd name="connsiteX563" fmla="*/ 671033 w 1738047"/>
                <a:gd name="connsiteY563" fmla="*/ 233385 h 2311974"/>
                <a:gd name="connsiteX564" fmla="*/ 649693 w 1738047"/>
                <a:gd name="connsiteY564" fmla="*/ 218799 h 2311974"/>
                <a:gd name="connsiteX565" fmla="*/ 656807 w 1738047"/>
                <a:gd name="connsiteY565" fmla="*/ 199350 h 2311974"/>
                <a:gd name="connsiteX566" fmla="*/ 682889 w 1738047"/>
                <a:gd name="connsiteY566" fmla="*/ 199350 h 2311974"/>
                <a:gd name="connsiteX567" fmla="*/ 690003 w 1738047"/>
                <a:gd name="connsiteY567" fmla="*/ 192057 h 2311974"/>
                <a:gd name="connsiteX568" fmla="*/ 661549 w 1738047"/>
                <a:gd name="connsiteY568" fmla="*/ 150728 h 2311974"/>
                <a:gd name="connsiteX569" fmla="*/ 671033 w 1738047"/>
                <a:gd name="connsiteY569" fmla="*/ 131279 h 2311974"/>
                <a:gd name="connsiteX570" fmla="*/ 704229 w 1738047"/>
                <a:gd name="connsiteY570" fmla="*/ 116693 h 2311974"/>
                <a:gd name="connsiteX571" fmla="*/ 708972 w 1738047"/>
                <a:gd name="connsiteY571" fmla="*/ 131279 h 2311974"/>
                <a:gd name="connsiteX572" fmla="*/ 730312 w 1738047"/>
                <a:gd name="connsiteY572" fmla="*/ 116693 h 2311974"/>
                <a:gd name="connsiteX573" fmla="*/ 725570 w 1738047"/>
                <a:gd name="connsiteY573" fmla="*/ 109399 h 2311974"/>
                <a:gd name="connsiteX574" fmla="*/ 742168 w 1738047"/>
                <a:gd name="connsiteY574" fmla="*/ 102106 h 2311974"/>
                <a:gd name="connsiteX575" fmla="*/ 742168 w 1738047"/>
                <a:gd name="connsiteY575" fmla="*/ 94813 h 2311974"/>
                <a:gd name="connsiteX576" fmla="*/ 751652 w 1738047"/>
                <a:gd name="connsiteY576" fmla="*/ 87519 h 2311974"/>
                <a:gd name="connsiteX577" fmla="*/ 737425 w 1738047"/>
                <a:gd name="connsiteY577" fmla="*/ 53484 h 2311974"/>
                <a:gd name="connsiteX578" fmla="*/ 735054 w 1738047"/>
                <a:gd name="connsiteY578" fmla="*/ 7293 h 2311974"/>
                <a:gd name="connsiteX579" fmla="*/ 777735 w 1738047"/>
                <a:gd name="connsiteY579" fmla="*/ 17018 h 2311974"/>
                <a:gd name="connsiteX580" fmla="*/ 799075 w 1738047"/>
                <a:gd name="connsiteY580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109073 w 1738047"/>
                <a:gd name="connsiteY437" fmla="*/ 1215549 h 2311974"/>
                <a:gd name="connsiteX438" fmla="*/ 82990 w 1738047"/>
                <a:gd name="connsiteY438" fmla="*/ 1179083 h 2311974"/>
                <a:gd name="connsiteX439" fmla="*/ 16598 w 1738047"/>
                <a:gd name="connsiteY439" fmla="*/ 1115874 h 2311974"/>
                <a:gd name="connsiteX440" fmla="*/ 14227 w 1738047"/>
                <a:gd name="connsiteY440" fmla="*/ 1084270 h 2311974"/>
                <a:gd name="connsiteX441" fmla="*/ 21341 w 1738047"/>
                <a:gd name="connsiteY441" fmla="*/ 1084270 h 2311974"/>
                <a:gd name="connsiteX442" fmla="*/ 23712 w 1738047"/>
                <a:gd name="connsiteY442" fmla="*/ 1074546 h 2311974"/>
                <a:gd name="connsiteX443" fmla="*/ 14227 w 1738047"/>
                <a:gd name="connsiteY443" fmla="*/ 1047803 h 2311974"/>
                <a:gd name="connsiteX444" fmla="*/ 9485 w 1738047"/>
                <a:gd name="connsiteY444" fmla="*/ 1025924 h 2311974"/>
                <a:gd name="connsiteX445" fmla="*/ 2372 w 1738047"/>
                <a:gd name="connsiteY445" fmla="*/ 1025924 h 2311974"/>
                <a:gd name="connsiteX446" fmla="*/ 0 w 1738047"/>
                <a:gd name="connsiteY446" fmla="*/ 1021061 h 2311974"/>
                <a:gd name="connsiteX447" fmla="*/ 14227 w 1738047"/>
                <a:gd name="connsiteY447" fmla="*/ 999182 h 2311974"/>
                <a:gd name="connsiteX448" fmla="*/ 28454 w 1738047"/>
                <a:gd name="connsiteY448" fmla="*/ 1004044 h 2311974"/>
                <a:gd name="connsiteX449" fmla="*/ 30825 w 1738047"/>
                <a:gd name="connsiteY449" fmla="*/ 1011337 h 2311974"/>
                <a:gd name="connsiteX450" fmla="*/ 42681 w 1738047"/>
                <a:gd name="connsiteY450" fmla="*/ 1018630 h 2311974"/>
                <a:gd name="connsiteX451" fmla="*/ 61650 w 1738047"/>
                <a:gd name="connsiteY451" fmla="*/ 1018630 h 2311974"/>
                <a:gd name="connsiteX452" fmla="*/ 64021 w 1738047"/>
                <a:gd name="connsiteY452" fmla="*/ 1025924 h 2311974"/>
                <a:gd name="connsiteX453" fmla="*/ 75877 w 1738047"/>
                <a:gd name="connsiteY453" fmla="*/ 1021061 h 2311974"/>
                <a:gd name="connsiteX454" fmla="*/ 82990 w 1738047"/>
                <a:gd name="connsiteY454" fmla="*/ 1004044 h 2311974"/>
                <a:gd name="connsiteX455" fmla="*/ 137527 w 1738047"/>
                <a:gd name="connsiteY455" fmla="*/ 1006475 h 2311974"/>
                <a:gd name="connsiteX456" fmla="*/ 170723 w 1738047"/>
                <a:gd name="connsiteY456" fmla="*/ 1040510 h 2311974"/>
                <a:gd name="connsiteX457" fmla="*/ 173094 w 1738047"/>
                <a:gd name="connsiteY457" fmla="*/ 1028355 h 2311974"/>
                <a:gd name="connsiteX458" fmla="*/ 165980 w 1738047"/>
                <a:gd name="connsiteY458" fmla="*/ 1028355 h 2311974"/>
                <a:gd name="connsiteX459" fmla="*/ 163609 w 1738047"/>
                <a:gd name="connsiteY459" fmla="*/ 1021061 h 2311974"/>
                <a:gd name="connsiteX460" fmla="*/ 151754 w 1738047"/>
                <a:gd name="connsiteY460" fmla="*/ 1011337 h 2311974"/>
                <a:gd name="connsiteX461" fmla="*/ 156496 w 1738047"/>
                <a:gd name="connsiteY461" fmla="*/ 1004044 h 2311974"/>
                <a:gd name="connsiteX462" fmla="*/ 163609 w 1738047"/>
                <a:gd name="connsiteY462" fmla="*/ 1004044 h 2311974"/>
                <a:gd name="connsiteX463" fmla="*/ 165980 w 1738047"/>
                <a:gd name="connsiteY463" fmla="*/ 991888 h 2311974"/>
                <a:gd name="connsiteX464" fmla="*/ 184950 w 1738047"/>
                <a:gd name="connsiteY464" fmla="*/ 991888 h 2311974"/>
                <a:gd name="connsiteX465" fmla="*/ 187321 w 1738047"/>
                <a:gd name="connsiteY465" fmla="*/ 977302 h 2311974"/>
                <a:gd name="connsiteX466" fmla="*/ 194434 w 1738047"/>
                <a:gd name="connsiteY466" fmla="*/ 979733 h 2311974"/>
                <a:gd name="connsiteX467" fmla="*/ 203919 w 1738047"/>
                <a:gd name="connsiteY467" fmla="*/ 965146 h 2311974"/>
                <a:gd name="connsiteX468" fmla="*/ 225259 w 1738047"/>
                <a:gd name="connsiteY468" fmla="*/ 970008 h 2311974"/>
                <a:gd name="connsiteX469" fmla="*/ 225259 w 1738047"/>
                <a:gd name="connsiteY469" fmla="*/ 977302 h 2311974"/>
                <a:gd name="connsiteX470" fmla="*/ 246599 w 1738047"/>
                <a:gd name="connsiteY470" fmla="*/ 991888 h 2311974"/>
                <a:gd name="connsiteX471" fmla="*/ 246599 w 1738047"/>
                <a:gd name="connsiteY471" fmla="*/ 943266 h 2311974"/>
                <a:gd name="connsiteX472" fmla="*/ 258455 w 1738047"/>
                <a:gd name="connsiteY472" fmla="*/ 935973 h 2311974"/>
                <a:gd name="connsiteX473" fmla="*/ 265568 w 1738047"/>
                <a:gd name="connsiteY473" fmla="*/ 921386 h 2311974"/>
                <a:gd name="connsiteX474" fmla="*/ 282166 w 1738047"/>
                <a:gd name="connsiteY474" fmla="*/ 921386 h 2311974"/>
                <a:gd name="connsiteX475" fmla="*/ 286909 w 1738047"/>
                <a:gd name="connsiteY475" fmla="*/ 909231 h 2311974"/>
                <a:gd name="connsiteX476" fmla="*/ 315362 w 1738047"/>
                <a:gd name="connsiteY476" fmla="*/ 909231 h 2311974"/>
                <a:gd name="connsiteX477" fmla="*/ 315362 w 1738047"/>
                <a:gd name="connsiteY477" fmla="*/ 899507 h 2311974"/>
                <a:gd name="connsiteX478" fmla="*/ 303507 w 1738047"/>
                <a:gd name="connsiteY478" fmla="*/ 894644 h 2311974"/>
                <a:gd name="connsiteX479" fmla="*/ 312991 w 1738047"/>
                <a:gd name="connsiteY479" fmla="*/ 882489 h 2311974"/>
                <a:gd name="connsiteX480" fmla="*/ 296393 w 1738047"/>
                <a:gd name="connsiteY480" fmla="*/ 872764 h 2311974"/>
                <a:gd name="connsiteX481" fmla="*/ 303507 w 1738047"/>
                <a:gd name="connsiteY481" fmla="*/ 865471 h 2311974"/>
                <a:gd name="connsiteX482" fmla="*/ 308249 w 1738047"/>
                <a:gd name="connsiteY482" fmla="*/ 867902 h 2311974"/>
                <a:gd name="connsiteX483" fmla="*/ 312991 w 1738047"/>
                <a:gd name="connsiteY483" fmla="*/ 860609 h 2311974"/>
                <a:gd name="connsiteX484" fmla="*/ 308249 w 1738047"/>
                <a:gd name="connsiteY484" fmla="*/ 860609 h 2311974"/>
                <a:gd name="connsiteX485" fmla="*/ 320105 w 1738047"/>
                <a:gd name="connsiteY485" fmla="*/ 853316 h 2311974"/>
                <a:gd name="connsiteX486" fmla="*/ 322476 w 1738047"/>
                <a:gd name="connsiteY486" fmla="*/ 846022 h 2311974"/>
                <a:gd name="connsiteX487" fmla="*/ 329589 w 1738047"/>
                <a:gd name="connsiteY487" fmla="*/ 858178 h 2311974"/>
                <a:gd name="connsiteX488" fmla="*/ 336703 w 1738047"/>
                <a:gd name="connsiteY488" fmla="*/ 853316 h 2311974"/>
                <a:gd name="connsiteX489" fmla="*/ 336703 w 1738047"/>
                <a:gd name="connsiteY489" fmla="*/ 831436 h 2311974"/>
                <a:gd name="connsiteX490" fmla="*/ 343816 w 1738047"/>
                <a:gd name="connsiteY490" fmla="*/ 831436 h 2311974"/>
                <a:gd name="connsiteX491" fmla="*/ 343816 w 1738047"/>
                <a:gd name="connsiteY491" fmla="*/ 811987 h 2311974"/>
                <a:gd name="connsiteX492" fmla="*/ 350929 w 1738047"/>
                <a:gd name="connsiteY492" fmla="*/ 809556 h 2311974"/>
                <a:gd name="connsiteX493" fmla="*/ 358043 w 1738047"/>
                <a:gd name="connsiteY493" fmla="*/ 802263 h 2311974"/>
                <a:gd name="connsiteX494" fmla="*/ 374641 w 1738047"/>
                <a:gd name="connsiteY494" fmla="*/ 804694 h 2311974"/>
                <a:gd name="connsiteX495" fmla="*/ 374641 w 1738047"/>
                <a:gd name="connsiteY495" fmla="*/ 809556 h 2311974"/>
                <a:gd name="connsiteX496" fmla="*/ 381754 w 1738047"/>
                <a:gd name="connsiteY496" fmla="*/ 804694 h 2311974"/>
                <a:gd name="connsiteX497" fmla="*/ 388868 w 1738047"/>
                <a:gd name="connsiteY497" fmla="*/ 804694 h 2311974"/>
                <a:gd name="connsiteX498" fmla="*/ 388868 w 1738047"/>
                <a:gd name="connsiteY498" fmla="*/ 802263 h 2311974"/>
                <a:gd name="connsiteX499" fmla="*/ 403095 w 1738047"/>
                <a:gd name="connsiteY499" fmla="*/ 797400 h 2311974"/>
                <a:gd name="connsiteX500" fmla="*/ 398352 w 1738047"/>
                <a:gd name="connsiteY500" fmla="*/ 777952 h 2311974"/>
                <a:gd name="connsiteX501" fmla="*/ 391239 w 1738047"/>
                <a:gd name="connsiteY501" fmla="*/ 770658 h 2311974"/>
                <a:gd name="connsiteX502" fmla="*/ 395981 w 1738047"/>
                <a:gd name="connsiteY502" fmla="*/ 768227 h 2311974"/>
                <a:gd name="connsiteX503" fmla="*/ 422064 w 1738047"/>
                <a:gd name="connsiteY503" fmla="*/ 763365 h 2311974"/>
                <a:gd name="connsiteX504" fmla="*/ 464744 w 1738047"/>
                <a:gd name="connsiteY504" fmla="*/ 741485 h 2311974"/>
                <a:gd name="connsiteX505" fmla="*/ 452889 w 1738047"/>
                <a:gd name="connsiteY505" fmla="*/ 726899 h 2311974"/>
                <a:gd name="connsiteX506" fmla="*/ 398352 w 1738047"/>
                <a:gd name="connsiteY506" fmla="*/ 705019 h 2311974"/>
                <a:gd name="connsiteX507" fmla="*/ 422064 w 1738047"/>
                <a:gd name="connsiteY507" fmla="*/ 680708 h 2311974"/>
                <a:gd name="connsiteX508" fmla="*/ 429177 w 1738047"/>
                <a:gd name="connsiteY508" fmla="*/ 673414 h 2311974"/>
                <a:gd name="connsiteX509" fmla="*/ 457631 w 1738047"/>
                <a:gd name="connsiteY509" fmla="*/ 670983 h 2311974"/>
                <a:gd name="connsiteX510" fmla="*/ 545363 w 1738047"/>
                <a:gd name="connsiteY510" fmla="*/ 692863 h 2311974"/>
                <a:gd name="connsiteX511" fmla="*/ 559590 w 1738047"/>
                <a:gd name="connsiteY511" fmla="*/ 688001 h 2311974"/>
                <a:gd name="connsiteX512" fmla="*/ 559590 w 1738047"/>
                <a:gd name="connsiteY512" fmla="*/ 695294 h 2311974"/>
                <a:gd name="connsiteX513" fmla="*/ 569074 w 1738047"/>
                <a:gd name="connsiteY513" fmla="*/ 695294 h 2311974"/>
                <a:gd name="connsiteX514" fmla="*/ 573817 w 1738047"/>
                <a:gd name="connsiteY514" fmla="*/ 678277 h 2311974"/>
                <a:gd name="connsiteX515" fmla="*/ 580930 w 1738047"/>
                <a:gd name="connsiteY515" fmla="*/ 666121 h 2311974"/>
                <a:gd name="connsiteX516" fmla="*/ 592786 w 1738047"/>
                <a:gd name="connsiteY516" fmla="*/ 688001 h 2311974"/>
                <a:gd name="connsiteX517" fmla="*/ 599899 w 1738047"/>
                <a:gd name="connsiteY517" fmla="*/ 685570 h 2311974"/>
                <a:gd name="connsiteX518" fmla="*/ 614126 w 1738047"/>
                <a:gd name="connsiteY518" fmla="*/ 700156 h 2311974"/>
                <a:gd name="connsiteX519" fmla="*/ 614126 w 1738047"/>
                <a:gd name="connsiteY519" fmla="*/ 700156 h 2311974"/>
                <a:gd name="connsiteX520" fmla="*/ 599899 w 1738047"/>
                <a:gd name="connsiteY520" fmla="*/ 685570 h 2311974"/>
                <a:gd name="connsiteX521" fmla="*/ 592786 w 1738047"/>
                <a:gd name="connsiteY521" fmla="*/ 688001 h 2311974"/>
                <a:gd name="connsiteX522" fmla="*/ 580930 w 1738047"/>
                <a:gd name="connsiteY522" fmla="*/ 666121 h 2311974"/>
                <a:gd name="connsiteX523" fmla="*/ 580930 w 1738047"/>
                <a:gd name="connsiteY523" fmla="*/ 658827 h 2311974"/>
                <a:gd name="connsiteX524" fmla="*/ 602270 w 1738047"/>
                <a:gd name="connsiteY524" fmla="*/ 646672 h 2311974"/>
                <a:gd name="connsiteX525" fmla="*/ 595157 w 1738047"/>
                <a:gd name="connsiteY525" fmla="*/ 639379 h 2311974"/>
                <a:gd name="connsiteX526" fmla="*/ 625982 w 1738047"/>
                <a:gd name="connsiteY526" fmla="*/ 629654 h 2311974"/>
                <a:gd name="connsiteX527" fmla="*/ 621240 w 1738047"/>
                <a:gd name="connsiteY527" fmla="*/ 615068 h 2311974"/>
                <a:gd name="connsiteX528" fmla="*/ 588044 w 1738047"/>
                <a:gd name="connsiteY528" fmla="*/ 610205 h 2311974"/>
                <a:gd name="connsiteX529" fmla="*/ 585672 w 1738047"/>
                <a:gd name="connsiteY529" fmla="*/ 595619 h 2311974"/>
                <a:gd name="connsiteX530" fmla="*/ 595157 w 1738047"/>
                <a:gd name="connsiteY530" fmla="*/ 534841 h 2311974"/>
                <a:gd name="connsiteX531" fmla="*/ 585672 w 1738047"/>
                <a:gd name="connsiteY531" fmla="*/ 525117 h 2311974"/>
                <a:gd name="connsiteX532" fmla="*/ 585672 w 1738047"/>
                <a:gd name="connsiteY532" fmla="*/ 503237 h 2311974"/>
                <a:gd name="connsiteX533" fmla="*/ 569074 w 1738047"/>
                <a:gd name="connsiteY533" fmla="*/ 503237 h 2311974"/>
                <a:gd name="connsiteX534" fmla="*/ 573817 w 1738047"/>
                <a:gd name="connsiteY534" fmla="*/ 471633 h 2311974"/>
                <a:gd name="connsiteX535" fmla="*/ 566703 w 1738047"/>
                <a:gd name="connsiteY535" fmla="*/ 464340 h 2311974"/>
                <a:gd name="connsiteX536" fmla="*/ 569074 w 1738047"/>
                <a:gd name="connsiteY536" fmla="*/ 444891 h 2311974"/>
                <a:gd name="connsiteX537" fmla="*/ 588044 w 1738047"/>
                <a:gd name="connsiteY537" fmla="*/ 444891 h 2311974"/>
                <a:gd name="connsiteX538" fmla="*/ 607013 w 1738047"/>
                <a:gd name="connsiteY538" fmla="*/ 430304 h 2311974"/>
                <a:gd name="connsiteX539" fmla="*/ 609384 w 1738047"/>
                <a:gd name="connsiteY539" fmla="*/ 427873 h 2311974"/>
                <a:gd name="connsiteX540" fmla="*/ 588044 w 1738047"/>
                <a:gd name="connsiteY540" fmla="*/ 423011 h 2311974"/>
                <a:gd name="connsiteX541" fmla="*/ 595157 w 1738047"/>
                <a:gd name="connsiteY541" fmla="*/ 405993 h 2311974"/>
                <a:gd name="connsiteX542" fmla="*/ 621240 w 1738047"/>
                <a:gd name="connsiteY542" fmla="*/ 408424 h 2311974"/>
                <a:gd name="connsiteX543" fmla="*/ 616497 w 1738047"/>
                <a:gd name="connsiteY543" fmla="*/ 388975 h 2311974"/>
                <a:gd name="connsiteX544" fmla="*/ 616497 w 1738047"/>
                <a:gd name="connsiteY544" fmla="*/ 374389 h 2311974"/>
                <a:gd name="connsiteX545" fmla="*/ 633095 w 1738047"/>
                <a:gd name="connsiteY545" fmla="*/ 374389 h 2311974"/>
                <a:gd name="connsiteX546" fmla="*/ 635466 w 1738047"/>
                <a:gd name="connsiteY546" fmla="*/ 367096 h 2311974"/>
                <a:gd name="connsiteX547" fmla="*/ 642580 w 1738047"/>
                <a:gd name="connsiteY547" fmla="*/ 364665 h 2311974"/>
                <a:gd name="connsiteX548" fmla="*/ 640209 w 1738047"/>
                <a:gd name="connsiteY548" fmla="*/ 347647 h 2311974"/>
                <a:gd name="connsiteX549" fmla="*/ 668662 w 1738047"/>
                <a:gd name="connsiteY549" fmla="*/ 337922 h 2311974"/>
                <a:gd name="connsiteX550" fmla="*/ 656807 w 1738047"/>
                <a:gd name="connsiteY550" fmla="*/ 333060 h 2311974"/>
                <a:gd name="connsiteX551" fmla="*/ 654435 w 1738047"/>
                <a:gd name="connsiteY551" fmla="*/ 311180 h 2311974"/>
                <a:gd name="connsiteX552" fmla="*/ 647322 w 1738047"/>
                <a:gd name="connsiteY552" fmla="*/ 308749 h 2311974"/>
                <a:gd name="connsiteX553" fmla="*/ 654435 w 1738047"/>
                <a:gd name="connsiteY553" fmla="*/ 299025 h 2311974"/>
                <a:gd name="connsiteX554" fmla="*/ 654435 w 1738047"/>
                <a:gd name="connsiteY554" fmla="*/ 296594 h 2311974"/>
                <a:gd name="connsiteX555" fmla="*/ 642580 w 1738047"/>
                <a:gd name="connsiteY555" fmla="*/ 291732 h 2311974"/>
                <a:gd name="connsiteX556" fmla="*/ 633095 w 1738047"/>
                <a:gd name="connsiteY556" fmla="*/ 299025 h 2311974"/>
                <a:gd name="connsiteX557" fmla="*/ 621240 w 1738047"/>
                <a:gd name="connsiteY557" fmla="*/ 282007 h 2311974"/>
                <a:gd name="connsiteX558" fmla="*/ 635466 w 1738047"/>
                <a:gd name="connsiteY558" fmla="*/ 255265 h 2311974"/>
                <a:gd name="connsiteX559" fmla="*/ 642580 w 1738047"/>
                <a:gd name="connsiteY559" fmla="*/ 267421 h 2311974"/>
                <a:gd name="connsiteX560" fmla="*/ 661549 w 1738047"/>
                <a:gd name="connsiteY560" fmla="*/ 240679 h 2311974"/>
                <a:gd name="connsiteX561" fmla="*/ 671033 w 1738047"/>
                <a:gd name="connsiteY561" fmla="*/ 240679 h 2311974"/>
                <a:gd name="connsiteX562" fmla="*/ 671033 w 1738047"/>
                <a:gd name="connsiteY562" fmla="*/ 233385 h 2311974"/>
                <a:gd name="connsiteX563" fmla="*/ 649693 w 1738047"/>
                <a:gd name="connsiteY563" fmla="*/ 218799 h 2311974"/>
                <a:gd name="connsiteX564" fmla="*/ 656807 w 1738047"/>
                <a:gd name="connsiteY564" fmla="*/ 199350 h 2311974"/>
                <a:gd name="connsiteX565" fmla="*/ 682889 w 1738047"/>
                <a:gd name="connsiteY565" fmla="*/ 199350 h 2311974"/>
                <a:gd name="connsiteX566" fmla="*/ 690003 w 1738047"/>
                <a:gd name="connsiteY566" fmla="*/ 192057 h 2311974"/>
                <a:gd name="connsiteX567" fmla="*/ 661549 w 1738047"/>
                <a:gd name="connsiteY567" fmla="*/ 150728 h 2311974"/>
                <a:gd name="connsiteX568" fmla="*/ 671033 w 1738047"/>
                <a:gd name="connsiteY568" fmla="*/ 131279 h 2311974"/>
                <a:gd name="connsiteX569" fmla="*/ 704229 w 1738047"/>
                <a:gd name="connsiteY569" fmla="*/ 116693 h 2311974"/>
                <a:gd name="connsiteX570" fmla="*/ 708972 w 1738047"/>
                <a:gd name="connsiteY570" fmla="*/ 131279 h 2311974"/>
                <a:gd name="connsiteX571" fmla="*/ 730312 w 1738047"/>
                <a:gd name="connsiteY571" fmla="*/ 116693 h 2311974"/>
                <a:gd name="connsiteX572" fmla="*/ 725570 w 1738047"/>
                <a:gd name="connsiteY572" fmla="*/ 109399 h 2311974"/>
                <a:gd name="connsiteX573" fmla="*/ 742168 w 1738047"/>
                <a:gd name="connsiteY573" fmla="*/ 102106 h 2311974"/>
                <a:gd name="connsiteX574" fmla="*/ 742168 w 1738047"/>
                <a:gd name="connsiteY574" fmla="*/ 94813 h 2311974"/>
                <a:gd name="connsiteX575" fmla="*/ 751652 w 1738047"/>
                <a:gd name="connsiteY575" fmla="*/ 87519 h 2311974"/>
                <a:gd name="connsiteX576" fmla="*/ 737425 w 1738047"/>
                <a:gd name="connsiteY576" fmla="*/ 53484 h 2311974"/>
                <a:gd name="connsiteX577" fmla="*/ 735054 w 1738047"/>
                <a:gd name="connsiteY577" fmla="*/ 7293 h 2311974"/>
                <a:gd name="connsiteX578" fmla="*/ 777735 w 1738047"/>
                <a:gd name="connsiteY578" fmla="*/ 17018 h 2311974"/>
                <a:gd name="connsiteX579" fmla="*/ 799075 w 1738047"/>
                <a:gd name="connsiteY579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101960 w 1738047"/>
                <a:gd name="connsiteY420" fmla="*/ 155347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109073 w 1738047"/>
                <a:gd name="connsiteY437" fmla="*/ 1215549 h 2311974"/>
                <a:gd name="connsiteX438" fmla="*/ 16598 w 1738047"/>
                <a:gd name="connsiteY438" fmla="*/ 1115874 h 2311974"/>
                <a:gd name="connsiteX439" fmla="*/ 14227 w 1738047"/>
                <a:gd name="connsiteY439" fmla="*/ 1084270 h 2311974"/>
                <a:gd name="connsiteX440" fmla="*/ 21341 w 1738047"/>
                <a:gd name="connsiteY440" fmla="*/ 1084270 h 2311974"/>
                <a:gd name="connsiteX441" fmla="*/ 23712 w 1738047"/>
                <a:gd name="connsiteY441" fmla="*/ 1074546 h 2311974"/>
                <a:gd name="connsiteX442" fmla="*/ 14227 w 1738047"/>
                <a:gd name="connsiteY442" fmla="*/ 1047803 h 2311974"/>
                <a:gd name="connsiteX443" fmla="*/ 9485 w 1738047"/>
                <a:gd name="connsiteY443" fmla="*/ 1025924 h 2311974"/>
                <a:gd name="connsiteX444" fmla="*/ 2372 w 1738047"/>
                <a:gd name="connsiteY444" fmla="*/ 1025924 h 2311974"/>
                <a:gd name="connsiteX445" fmla="*/ 0 w 1738047"/>
                <a:gd name="connsiteY445" fmla="*/ 1021061 h 2311974"/>
                <a:gd name="connsiteX446" fmla="*/ 14227 w 1738047"/>
                <a:gd name="connsiteY446" fmla="*/ 999182 h 2311974"/>
                <a:gd name="connsiteX447" fmla="*/ 28454 w 1738047"/>
                <a:gd name="connsiteY447" fmla="*/ 1004044 h 2311974"/>
                <a:gd name="connsiteX448" fmla="*/ 30825 w 1738047"/>
                <a:gd name="connsiteY448" fmla="*/ 1011337 h 2311974"/>
                <a:gd name="connsiteX449" fmla="*/ 42681 w 1738047"/>
                <a:gd name="connsiteY449" fmla="*/ 1018630 h 2311974"/>
                <a:gd name="connsiteX450" fmla="*/ 61650 w 1738047"/>
                <a:gd name="connsiteY450" fmla="*/ 1018630 h 2311974"/>
                <a:gd name="connsiteX451" fmla="*/ 64021 w 1738047"/>
                <a:gd name="connsiteY451" fmla="*/ 1025924 h 2311974"/>
                <a:gd name="connsiteX452" fmla="*/ 75877 w 1738047"/>
                <a:gd name="connsiteY452" fmla="*/ 1021061 h 2311974"/>
                <a:gd name="connsiteX453" fmla="*/ 82990 w 1738047"/>
                <a:gd name="connsiteY453" fmla="*/ 1004044 h 2311974"/>
                <a:gd name="connsiteX454" fmla="*/ 137527 w 1738047"/>
                <a:gd name="connsiteY454" fmla="*/ 1006475 h 2311974"/>
                <a:gd name="connsiteX455" fmla="*/ 170723 w 1738047"/>
                <a:gd name="connsiteY455" fmla="*/ 1040510 h 2311974"/>
                <a:gd name="connsiteX456" fmla="*/ 173094 w 1738047"/>
                <a:gd name="connsiteY456" fmla="*/ 1028355 h 2311974"/>
                <a:gd name="connsiteX457" fmla="*/ 165980 w 1738047"/>
                <a:gd name="connsiteY457" fmla="*/ 1028355 h 2311974"/>
                <a:gd name="connsiteX458" fmla="*/ 163609 w 1738047"/>
                <a:gd name="connsiteY458" fmla="*/ 1021061 h 2311974"/>
                <a:gd name="connsiteX459" fmla="*/ 151754 w 1738047"/>
                <a:gd name="connsiteY459" fmla="*/ 1011337 h 2311974"/>
                <a:gd name="connsiteX460" fmla="*/ 156496 w 1738047"/>
                <a:gd name="connsiteY460" fmla="*/ 1004044 h 2311974"/>
                <a:gd name="connsiteX461" fmla="*/ 163609 w 1738047"/>
                <a:gd name="connsiteY461" fmla="*/ 1004044 h 2311974"/>
                <a:gd name="connsiteX462" fmla="*/ 165980 w 1738047"/>
                <a:gd name="connsiteY462" fmla="*/ 991888 h 2311974"/>
                <a:gd name="connsiteX463" fmla="*/ 184950 w 1738047"/>
                <a:gd name="connsiteY463" fmla="*/ 991888 h 2311974"/>
                <a:gd name="connsiteX464" fmla="*/ 187321 w 1738047"/>
                <a:gd name="connsiteY464" fmla="*/ 977302 h 2311974"/>
                <a:gd name="connsiteX465" fmla="*/ 194434 w 1738047"/>
                <a:gd name="connsiteY465" fmla="*/ 979733 h 2311974"/>
                <a:gd name="connsiteX466" fmla="*/ 203919 w 1738047"/>
                <a:gd name="connsiteY466" fmla="*/ 965146 h 2311974"/>
                <a:gd name="connsiteX467" fmla="*/ 225259 w 1738047"/>
                <a:gd name="connsiteY467" fmla="*/ 970008 h 2311974"/>
                <a:gd name="connsiteX468" fmla="*/ 225259 w 1738047"/>
                <a:gd name="connsiteY468" fmla="*/ 977302 h 2311974"/>
                <a:gd name="connsiteX469" fmla="*/ 246599 w 1738047"/>
                <a:gd name="connsiteY469" fmla="*/ 991888 h 2311974"/>
                <a:gd name="connsiteX470" fmla="*/ 246599 w 1738047"/>
                <a:gd name="connsiteY470" fmla="*/ 943266 h 2311974"/>
                <a:gd name="connsiteX471" fmla="*/ 258455 w 1738047"/>
                <a:gd name="connsiteY471" fmla="*/ 935973 h 2311974"/>
                <a:gd name="connsiteX472" fmla="*/ 265568 w 1738047"/>
                <a:gd name="connsiteY472" fmla="*/ 921386 h 2311974"/>
                <a:gd name="connsiteX473" fmla="*/ 282166 w 1738047"/>
                <a:gd name="connsiteY473" fmla="*/ 921386 h 2311974"/>
                <a:gd name="connsiteX474" fmla="*/ 286909 w 1738047"/>
                <a:gd name="connsiteY474" fmla="*/ 909231 h 2311974"/>
                <a:gd name="connsiteX475" fmla="*/ 315362 w 1738047"/>
                <a:gd name="connsiteY475" fmla="*/ 909231 h 2311974"/>
                <a:gd name="connsiteX476" fmla="*/ 315362 w 1738047"/>
                <a:gd name="connsiteY476" fmla="*/ 899507 h 2311974"/>
                <a:gd name="connsiteX477" fmla="*/ 303507 w 1738047"/>
                <a:gd name="connsiteY477" fmla="*/ 894644 h 2311974"/>
                <a:gd name="connsiteX478" fmla="*/ 312991 w 1738047"/>
                <a:gd name="connsiteY478" fmla="*/ 882489 h 2311974"/>
                <a:gd name="connsiteX479" fmla="*/ 296393 w 1738047"/>
                <a:gd name="connsiteY479" fmla="*/ 872764 h 2311974"/>
                <a:gd name="connsiteX480" fmla="*/ 303507 w 1738047"/>
                <a:gd name="connsiteY480" fmla="*/ 865471 h 2311974"/>
                <a:gd name="connsiteX481" fmla="*/ 308249 w 1738047"/>
                <a:gd name="connsiteY481" fmla="*/ 867902 h 2311974"/>
                <a:gd name="connsiteX482" fmla="*/ 312991 w 1738047"/>
                <a:gd name="connsiteY482" fmla="*/ 860609 h 2311974"/>
                <a:gd name="connsiteX483" fmla="*/ 308249 w 1738047"/>
                <a:gd name="connsiteY483" fmla="*/ 860609 h 2311974"/>
                <a:gd name="connsiteX484" fmla="*/ 320105 w 1738047"/>
                <a:gd name="connsiteY484" fmla="*/ 853316 h 2311974"/>
                <a:gd name="connsiteX485" fmla="*/ 322476 w 1738047"/>
                <a:gd name="connsiteY485" fmla="*/ 846022 h 2311974"/>
                <a:gd name="connsiteX486" fmla="*/ 329589 w 1738047"/>
                <a:gd name="connsiteY486" fmla="*/ 858178 h 2311974"/>
                <a:gd name="connsiteX487" fmla="*/ 336703 w 1738047"/>
                <a:gd name="connsiteY487" fmla="*/ 853316 h 2311974"/>
                <a:gd name="connsiteX488" fmla="*/ 336703 w 1738047"/>
                <a:gd name="connsiteY488" fmla="*/ 831436 h 2311974"/>
                <a:gd name="connsiteX489" fmla="*/ 343816 w 1738047"/>
                <a:gd name="connsiteY489" fmla="*/ 831436 h 2311974"/>
                <a:gd name="connsiteX490" fmla="*/ 343816 w 1738047"/>
                <a:gd name="connsiteY490" fmla="*/ 811987 h 2311974"/>
                <a:gd name="connsiteX491" fmla="*/ 350929 w 1738047"/>
                <a:gd name="connsiteY491" fmla="*/ 809556 h 2311974"/>
                <a:gd name="connsiteX492" fmla="*/ 358043 w 1738047"/>
                <a:gd name="connsiteY492" fmla="*/ 802263 h 2311974"/>
                <a:gd name="connsiteX493" fmla="*/ 374641 w 1738047"/>
                <a:gd name="connsiteY493" fmla="*/ 804694 h 2311974"/>
                <a:gd name="connsiteX494" fmla="*/ 374641 w 1738047"/>
                <a:gd name="connsiteY494" fmla="*/ 809556 h 2311974"/>
                <a:gd name="connsiteX495" fmla="*/ 381754 w 1738047"/>
                <a:gd name="connsiteY495" fmla="*/ 804694 h 2311974"/>
                <a:gd name="connsiteX496" fmla="*/ 388868 w 1738047"/>
                <a:gd name="connsiteY496" fmla="*/ 804694 h 2311974"/>
                <a:gd name="connsiteX497" fmla="*/ 388868 w 1738047"/>
                <a:gd name="connsiteY497" fmla="*/ 802263 h 2311974"/>
                <a:gd name="connsiteX498" fmla="*/ 403095 w 1738047"/>
                <a:gd name="connsiteY498" fmla="*/ 797400 h 2311974"/>
                <a:gd name="connsiteX499" fmla="*/ 398352 w 1738047"/>
                <a:gd name="connsiteY499" fmla="*/ 777952 h 2311974"/>
                <a:gd name="connsiteX500" fmla="*/ 391239 w 1738047"/>
                <a:gd name="connsiteY500" fmla="*/ 770658 h 2311974"/>
                <a:gd name="connsiteX501" fmla="*/ 395981 w 1738047"/>
                <a:gd name="connsiteY501" fmla="*/ 768227 h 2311974"/>
                <a:gd name="connsiteX502" fmla="*/ 422064 w 1738047"/>
                <a:gd name="connsiteY502" fmla="*/ 763365 h 2311974"/>
                <a:gd name="connsiteX503" fmla="*/ 464744 w 1738047"/>
                <a:gd name="connsiteY503" fmla="*/ 741485 h 2311974"/>
                <a:gd name="connsiteX504" fmla="*/ 452889 w 1738047"/>
                <a:gd name="connsiteY504" fmla="*/ 726899 h 2311974"/>
                <a:gd name="connsiteX505" fmla="*/ 398352 w 1738047"/>
                <a:gd name="connsiteY505" fmla="*/ 705019 h 2311974"/>
                <a:gd name="connsiteX506" fmla="*/ 422064 w 1738047"/>
                <a:gd name="connsiteY506" fmla="*/ 680708 h 2311974"/>
                <a:gd name="connsiteX507" fmla="*/ 429177 w 1738047"/>
                <a:gd name="connsiteY507" fmla="*/ 673414 h 2311974"/>
                <a:gd name="connsiteX508" fmla="*/ 457631 w 1738047"/>
                <a:gd name="connsiteY508" fmla="*/ 670983 h 2311974"/>
                <a:gd name="connsiteX509" fmla="*/ 545363 w 1738047"/>
                <a:gd name="connsiteY509" fmla="*/ 692863 h 2311974"/>
                <a:gd name="connsiteX510" fmla="*/ 559590 w 1738047"/>
                <a:gd name="connsiteY510" fmla="*/ 688001 h 2311974"/>
                <a:gd name="connsiteX511" fmla="*/ 559590 w 1738047"/>
                <a:gd name="connsiteY511" fmla="*/ 695294 h 2311974"/>
                <a:gd name="connsiteX512" fmla="*/ 569074 w 1738047"/>
                <a:gd name="connsiteY512" fmla="*/ 695294 h 2311974"/>
                <a:gd name="connsiteX513" fmla="*/ 573817 w 1738047"/>
                <a:gd name="connsiteY513" fmla="*/ 678277 h 2311974"/>
                <a:gd name="connsiteX514" fmla="*/ 580930 w 1738047"/>
                <a:gd name="connsiteY514" fmla="*/ 666121 h 2311974"/>
                <a:gd name="connsiteX515" fmla="*/ 592786 w 1738047"/>
                <a:gd name="connsiteY515" fmla="*/ 688001 h 2311974"/>
                <a:gd name="connsiteX516" fmla="*/ 599899 w 1738047"/>
                <a:gd name="connsiteY516" fmla="*/ 685570 h 2311974"/>
                <a:gd name="connsiteX517" fmla="*/ 614126 w 1738047"/>
                <a:gd name="connsiteY517" fmla="*/ 700156 h 2311974"/>
                <a:gd name="connsiteX518" fmla="*/ 614126 w 1738047"/>
                <a:gd name="connsiteY518" fmla="*/ 700156 h 2311974"/>
                <a:gd name="connsiteX519" fmla="*/ 599899 w 1738047"/>
                <a:gd name="connsiteY519" fmla="*/ 685570 h 2311974"/>
                <a:gd name="connsiteX520" fmla="*/ 592786 w 1738047"/>
                <a:gd name="connsiteY520" fmla="*/ 688001 h 2311974"/>
                <a:gd name="connsiteX521" fmla="*/ 580930 w 1738047"/>
                <a:gd name="connsiteY521" fmla="*/ 666121 h 2311974"/>
                <a:gd name="connsiteX522" fmla="*/ 580930 w 1738047"/>
                <a:gd name="connsiteY522" fmla="*/ 658827 h 2311974"/>
                <a:gd name="connsiteX523" fmla="*/ 602270 w 1738047"/>
                <a:gd name="connsiteY523" fmla="*/ 646672 h 2311974"/>
                <a:gd name="connsiteX524" fmla="*/ 595157 w 1738047"/>
                <a:gd name="connsiteY524" fmla="*/ 639379 h 2311974"/>
                <a:gd name="connsiteX525" fmla="*/ 625982 w 1738047"/>
                <a:gd name="connsiteY525" fmla="*/ 629654 h 2311974"/>
                <a:gd name="connsiteX526" fmla="*/ 621240 w 1738047"/>
                <a:gd name="connsiteY526" fmla="*/ 615068 h 2311974"/>
                <a:gd name="connsiteX527" fmla="*/ 588044 w 1738047"/>
                <a:gd name="connsiteY527" fmla="*/ 610205 h 2311974"/>
                <a:gd name="connsiteX528" fmla="*/ 585672 w 1738047"/>
                <a:gd name="connsiteY528" fmla="*/ 595619 h 2311974"/>
                <a:gd name="connsiteX529" fmla="*/ 595157 w 1738047"/>
                <a:gd name="connsiteY529" fmla="*/ 534841 h 2311974"/>
                <a:gd name="connsiteX530" fmla="*/ 585672 w 1738047"/>
                <a:gd name="connsiteY530" fmla="*/ 525117 h 2311974"/>
                <a:gd name="connsiteX531" fmla="*/ 585672 w 1738047"/>
                <a:gd name="connsiteY531" fmla="*/ 503237 h 2311974"/>
                <a:gd name="connsiteX532" fmla="*/ 569074 w 1738047"/>
                <a:gd name="connsiteY532" fmla="*/ 503237 h 2311974"/>
                <a:gd name="connsiteX533" fmla="*/ 573817 w 1738047"/>
                <a:gd name="connsiteY533" fmla="*/ 471633 h 2311974"/>
                <a:gd name="connsiteX534" fmla="*/ 566703 w 1738047"/>
                <a:gd name="connsiteY534" fmla="*/ 464340 h 2311974"/>
                <a:gd name="connsiteX535" fmla="*/ 569074 w 1738047"/>
                <a:gd name="connsiteY535" fmla="*/ 444891 h 2311974"/>
                <a:gd name="connsiteX536" fmla="*/ 588044 w 1738047"/>
                <a:gd name="connsiteY536" fmla="*/ 444891 h 2311974"/>
                <a:gd name="connsiteX537" fmla="*/ 607013 w 1738047"/>
                <a:gd name="connsiteY537" fmla="*/ 430304 h 2311974"/>
                <a:gd name="connsiteX538" fmla="*/ 609384 w 1738047"/>
                <a:gd name="connsiteY538" fmla="*/ 427873 h 2311974"/>
                <a:gd name="connsiteX539" fmla="*/ 588044 w 1738047"/>
                <a:gd name="connsiteY539" fmla="*/ 423011 h 2311974"/>
                <a:gd name="connsiteX540" fmla="*/ 595157 w 1738047"/>
                <a:gd name="connsiteY540" fmla="*/ 405993 h 2311974"/>
                <a:gd name="connsiteX541" fmla="*/ 621240 w 1738047"/>
                <a:gd name="connsiteY541" fmla="*/ 408424 h 2311974"/>
                <a:gd name="connsiteX542" fmla="*/ 616497 w 1738047"/>
                <a:gd name="connsiteY542" fmla="*/ 388975 h 2311974"/>
                <a:gd name="connsiteX543" fmla="*/ 616497 w 1738047"/>
                <a:gd name="connsiteY543" fmla="*/ 374389 h 2311974"/>
                <a:gd name="connsiteX544" fmla="*/ 633095 w 1738047"/>
                <a:gd name="connsiteY544" fmla="*/ 374389 h 2311974"/>
                <a:gd name="connsiteX545" fmla="*/ 635466 w 1738047"/>
                <a:gd name="connsiteY545" fmla="*/ 367096 h 2311974"/>
                <a:gd name="connsiteX546" fmla="*/ 642580 w 1738047"/>
                <a:gd name="connsiteY546" fmla="*/ 364665 h 2311974"/>
                <a:gd name="connsiteX547" fmla="*/ 640209 w 1738047"/>
                <a:gd name="connsiteY547" fmla="*/ 347647 h 2311974"/>
                <a:gd name="connsiteX548" fmla="*/ 668662 w 1738047"/>
                <a:gd name="connsiteY548" fmla="*/ 337922 h 2311974"/>
                <a:gd name="connsiteX549" fmla="*/ 656807 w 1738047"/>
                <a:gd name="connsiteY549" fmla="*/ 333060 h 2311974"/>
                <a:gd name="connsiteX550" fmla="*/ 654435 w 1738047"/>
                <a:gd name="connsiteY550" fmla="*/ 311180 h 2311974"/>
                <a:gd name="connsiteX551" fmla="*/ 647322 w 1738047"/>
                <a:gd name="connsiteY551" fmla="*/ 308749 h 2311974"/>
                <a:gd name="connsiteX552" fmla="*/ 654435 w 1738047"/>
                <a:gd name="connsiteY552" fmla="*/ 299025 h 2311974"/>
                <a:gd name="connsiteX553" fmla="*/ 654435 w 1738047"/>
                <a:gd name="connsiteY553" fmla="*/ 296594 h 2311974"/>
                <a:gd name="connsiteX554" fmla="*/ 642580 w 1738047"/>
                <a:gd name="connsiteY554" fmla="*/ 291732 h 2311974"/>
                <a:gd name="connsiteX555" fmla="*/ 633095 w 1738047"/>
                <a:gd name="connsiteY555" fmla="*/ 299025 h 2311974"/>
                <a:gd name="connsiteX556" fmla="*/ 621240 w 1738047"/>
                <a:gd name="connsiteY556" fmla="*/ 282007 h 2311974"/>
                <a:gd name="connsiteX557" fmla="*/ 635466 w 1738047"/>
                <a:gd name="connsiteY557" fmla="*/ 255265 h 2311974"/>
                <a:gd name="connsiteX558" fmla="*/ 642580 w 1738047"/>
                <a:gd name="connsiteY558" fmla="*/ 267421 h 2311974"/>
                <a:gd name="connsiteX559" fmla="*/ 661549 w 1738047"/>
                <a:gd name="connsiteY559" fmla="*/ 240679 h 2311974"/>
                <a:gd name="connsiteX560" fmla="*/ 671033 w 1738047"/>
                <a:gd name="connsiteY560" fmla="*/ 240679 h 2311974"/>
                <a:gd name="connsiteX561" fmla="*/ 671033 w 1738047"/>
                <a:gd name="connsiteY561" fmla="*/ 233385 h 2311974"/>
                <a:gd name="connsiteX562" fmla="*/ 649693 w 1738047"/>
                <a:gd name="connsiteY562" fmla="*/ 218799 h 2311974"/>
                <a:gd name="connsiteX563" fmla="*/ 656807 w 1738047"/>
                <a:gd name="connsiteY563" fmla="*/ 199350 h 2311974"/>
                <a:gd name="connsiteX564" fmla="*/ 682889 w 1738047"/>
                <a:gd name="connsiteY564" fmla="*/ 199350 h 2311974"/>
                <a:gd name="connsiteX565" fmla="*/ 690003 w 1738047"/>
                <a:gd name="connsiteY565" fmla="*/ 192057 h 2311974"/>
                <a:gd name="connsiteX566" fmla="*/ 661549 w 1738047"/>
                <a:gd name="connsiteY566" fmla="*/ 150728 h 2311974"/>
                <a:gd name="connsiteX567" fmla="*/ 671033 w 1738047"/>
                <a:gd name="connsiteY567" fmla="*/ 131279 h 2311974"/>
                <a:gd name="connsiteX568" fmla="*/ 704229 w 1738047"/>
                <a:gd name="connsiteY568" fmla="*/ 116693 h 2311974"/>
                <a:gd name="connsiteX569" fmla="*/ 708972 w 1738047"/>
                <a:gd name="connsiteY569" fmla="*/ 131279 h 2311974"/>
                <a:gd name="connsiteX570" fmla="*/ 730312 w 1738047"/>
                <a:gd name="connsiteY570" fmla="*/ 116693 h 2311974"/>
                <a:gd name="connsiteX571" fmla="*/ 725570 w 1738047"/>
                <a:gd name="connsiteY571" fmla="*/ 109399 h 2311974"/>
                <a:gd name="connsiteX572" fmla="*/ 742168 w 1738047"/>
                <a:gd name="connsiteY572" fmla="*/ 102106 h 2311974"/>
                <a:gd name="connsiteX573" fmla="*/ 742168 w 1738047"/>
                <a:gd name="connsiteY573" fmla="*/ 94813 h 2311974"/>
                <a:gd name="connsiteX574" fmla="*/ 751652 w 1738047"/>
                <a:gd name="connsiteY574" fmla="*/ 87519 h 2311974"/>
                <a:gd name="connsiteX575" fmla="*/ 737425 w 1738047"/>
                <a:gd name="connsiteY575" fmla="*/ 53484 h 2311974"/>
                <a:gd name="connsiteX576" fmla="*/ 735054 w 1738047"/>
                <a:gd name="connsiteY576" fmla="*/ 7293 h 2311974"/>
                <a:gd name="connsiteX577" fmla="*/ 777735 w 1738047"/>
                <a:gd name="connsiteY577" fmla="*/ 17018 h 2311974"/>
                <a:gd name="connsiteX578" fmla="*/ 799075 w 1738047"/>
                <a:gd name="connsiteY578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23300 w 1738047"/>
                <a:gd name="connsiteY426" fmla="*/ 1465952 h 2311974"/>
                <a:gd name="connsiteX427" fmla="*/ 109073 w 1738047"/>
                <a:gd name="connsiteY427" fmla="*/ 1376002 h 2311974"/>
                <a:gd name="connsiteX428" fmla="*/ 90104 w 1738047"/>
                <a:gd name="connsiteY428" fmla="*/ 1380864 h 2311974"/>
                <a:gd name="connsiteX429" fmla="*/ 90104 w 1738047"/>
                <a:gd name="connsiteY429" fmla="*/ 1373571 h 2311974"/>
                <a:gd name="connsiteX430" fmla="*/ 61650 w 1738047"/>
                <a:gd name="connsiteY430" fmla="*/ 1334673 h 2311974"/>
                <a:gd name="connsiteX431" fmla="*/ 68764 w 1738047"/>
                <a:gd name="connsiteY431" fmla="*/ 1327380 h 2311974"/>
                <a:gd name="connsiteX432" fmla="*/ 71135 w 1738047"/>
                <a:gd name="connsiteY432" fmla="*/ 1303069 h 2311974"/>
                <a:gd name="connsiteX433" fmla="*/ 68764 w 1738047"/>
                <a:gd name="connsiteY433" fmla="*/ 1298207 h 2311974"/>
                <a:gd name="connsiteX434" fmla="*/ 71135 w 1738047"/>
                <a:gd name="connsiteY434" fmla="*/ 1295775 h 2311974"/>
                <a:gd name="connsiteX435" fmla="*/ 78248 w 1738047"/>
                <a:gd name="connsiteY435" fmla="*/ 1276327 h 2311974"/>
                <a:gd name="connsiteX436" fmla="*/ 71135 w 1738047"/>
                <a:gd name="connsiteY436" fmla="*/ 1247154 h 2311974"/>
                <a:gd name="connsiteX437" fmla="*/ 109073 w 1738047"/>
                <a:gd name="connsiteY437" fmla="*/ 1215549 h 2311974"/>
                <a:gd name="connsiteX438" fmla="*/ 16598 w 1738047"/>
                <a:gd name="connsiteY438" fmla="*/ 1115874 h 2311974"/>
                <a:gd name="connsiteX439" fmla="*/ 14227 w 1738047"/>
                <a:gd name="connsiteY439" fmla="*/ 1084270 h 2311974"/>
                <a:gd name="connsiteX440" fmla="*/ 21341 w 1738047"/>
                <a:gd name="connsiteY440" fmla="*/ 1084270 h 2311974"/>
                <a:gd name="connsiteX441" fmla="*/ 23712 w 1738047"/>
                <a:gd name="connsiteY441" fmla="*/ 1074546 h 2311974"/>
                <a:gd name="connsiteX442" fmla="*/ 14227 w 1738047"/>
                <a:gd name="connsiteY442" fmla="*/ 1047803 h 2311974"/>
                <a:gd name="connsiteX443" fmla="*/ 9485 w 1738047"/>
                <a:gd name="connsiteY443" fmla="*/ 1025924 h 2311974"/>
                <a:gd name="connsiteX444" fmla="*/ 2372 w 1738047"/>
                <a:gd name="connsiteY444" fmla="*/ 1025924 h 2311974"/>
                <a:gd name="connsiteX445" fmla="*/ 0 w 1738047"/>
                <a:gd name="connsiteY445" fmla="*/ 1021061 h 2311974"/>
                <a:gd name="connsiteX446" fmla="*/ 14227 w 1738047"/>
                <a:gd name="connsiteY446" fmla="*/ 999182 h 2311974"/>
                <a:gd name="connsiteX447" fmla="*/ 28454 w 1738047"/>
                <a:gd name="connsiteY447" fmla="*/ 1004044 h 2311974"/>
                <a:gd name="connsiteX448" fmla="*/ 30825 w 1738047"/>
                <a:gd name="connsiteY448" fmla="*/ 1011337 h 2311974"/>
                <a:gd name="connsiteX449" fmla="*/ 42681 w 1738047"/>
                <a:gd name="connsiteY449" fmla="*/ 1018630 h 2311974"/>
                <a:gd name="connsiteX450" fmla="*/ 61650 w 1738047"/>
                <a:gd name="connsiteY450" fmla="*/ 1018630 h 2311974"/>
                <a:gd name="connsiteX451" fmla="*/ 64021 w 1738047"/>
                <a:gd name="connsiteY451" fmla="*/ 1025924 h 2311974"/>
                <a:gd name="connsiteX452" fmla="*/ 75877 w 1738047"/>
                <a:gd name="connsiteY452" fmla="*/ 1021061 h 2311974"/>
                <a:gd name="connsiteX453" fmla="*/ 82990 w 1738047"/>
                <a:gd name="connsiteY453" fmla="*/ 1004044 h 2311974"/>
                <a:gd name="connsiteX454" fmla="*/ 137527 w 1738047"/>
                <a:gd name="connsiteY454" fmla="*/ 1006475 h 2311974"/>
                <a:gd name="connsiteX455" fmla="*/ 170723 w 1738047"/>
                <a:gd name="connsiteY455" fmla="*/ 1040510 h 2311974"/>
                <a:gd name="connsiteX456" fmla="*/ 173094 w 1738047"/>
                <a:gd name="connsiteY456" fmla="*/ 1028355 h 2311974"/>
                <a:gd name="connsiteX457" fmla="*/ 165980 w 1738047"/>
                <a:gd name="connsiteY457" fmla="*/ 1028355 h 2311974"/>
                <a:gd name="connsiteX458" fmla="*/ 163609 w 1738047"/>
                <a:gd name="connsiteY458" fmla="*/ 1021061 h 2311974"/>
                <a:gd name="connsiteX459" fmla="*/ 151754 w 1738047"/>
                <a:gd name="connsiteY459" fmla="*/ 1011337 h 2311974"/>
                <a:gd name="connsiteX460" fmla="*/ 156496 w 1738047"/>
                <a:gd name="connsiteY460" fmla="*/ 1004044 h 2311974"/>
                <a:gd name="connsiteX461" fmla="*/ 163609 w 1738047"/>
                <a:gd name="connsiteY461" fmla="*/ 1004044 h 2311974"/>
                <a:gd name="connsiteX462" fmla="*/ 165980 w 1738047"/>
                <a:gd name="connsiteY462" fmla="*/ 991888 h 2311974"/>
                <a:gd name="connsiteX463" fmla="*/ 184950 w 1738047"/>
                <a:gd name="connsiteY463" fmla="*/ 991888 h 2311974"/>
                <a:gd name="connsiteX464" fmla="*/ 187321 w 1738047"/>
                <a:gd name="connsiteY464" fmla="*/ 977302 h 2311974"/>
                <a:gd name="connsiteX465" fmla="*/ 194434 w 1738047"/>
                <a:gd name="connsiteY465" fmla="*/ 979733 h 2311974"/>
                <a:gd name="connsiteX466" fmla="*/ 203919 w 1738047"/>
                <a:gd name="connsiteY466" fmla="*/ 965146 h 2311974"/>
                <a:gd name="connsiteX467" fmla="*/ 225259 w 1738047"/>
                <a:gd name="connsiteY467" fmla="*/ 970008 h 2311974"/>
                <a:gd name="connsiteX468" fmla="*/ 225259 w 1738047"/>
                <a:gd name="connsiteY468" fmla="*/ 977302 h 2311974"/>
                <a:gd name="connsiteX469" fmla="*/ 246599 w 1738047"/>
                <a:gd name="connsiteY469" fmla="*/ 991888 h 2311974"/>
                <a:gd name="connsiteX470" fmla="*/ 246599 w 1738047"/>
                <a:gd name="connsiteY470" fmla="*/ 943266 h 2311974"/>
                <a:gd name="connsiteX471" fmla="*/ 258455 w 1738047"/>
                <a:gd name="connsiteY471" fmla="*/ 935973 h 2311974"/>
                <a:gd name="connsiteX472" fmla="*/ 265568 w 1738047"/>
                <a:gd name="connsiteY472" fmla="*/ 921386 h 2311974"/>
                <a:gd name="connsiteX473" fmla="*/ 282166 w 1738047"/>
                <a:gd name="connsiteY473" fmla="*/ 921386 h 2311974"/>
                <a:gd name="connsiteX474" fmla="*/ 286909 w 1738047"/>
                <a:gd name="connsiteY474" fmla="*/ 909231 h 2311974"/>
                <a:gd name="connsiteX475" fmla="*/ 315362 w 1738047"/>
                <a:gd name="connsiteY475" fmla="*/ 909231 h 2311974"/>
                <a:gd name="connsiteX476" fmla="*/ 315362 w 1738047"/>
                <a:gd name="connsiteY476" fmla="*/ 899507 h 2311974"/>
                <a:gd name="connsiteX477" fmla="*/ 303507 w 1738047"/>
                <a:gd name="connsiteY477" fmla="*/ 894644 h 2311974"/>
                <a:gd name="connsiteX478" fmla="*/ 312991 w 1738047"/>
                <a:gd name="connsiteY478" fmla="*/ 882489 h 2311974"/>
                <a:gd name="connsiteX479" fmla="*/ 296393 w 1738047"/>
                <a:gd name="connsiteY479" fmla="*/ 872764 h 2311974"/>
                <a:gd name="connsiteX480" fmla="*/ 303507 w 1738047"/>
                <a:gd name="connsiteY480" fmla="*/ 865471 h 2311974"/>
                <a:gd name="connsiteX481" fmla="*/ 308249 w 1738047"/>
                <a:gd name="connsiteY481" fmla="*/ 867902 h 2311974"/>
                <a:gd name="connsiteX482" fmla="*/ 312991 w 1738047"/>
                <a:gd name="connsiteY482" fmla="*/ 860609 h 2311974"/>
                <a:gd name="connsiteX483" fmla="*/ 308249 w 1738047"/>
                <a:gd name="connsiteY483" fmla="*/ 860609 h 2311974"/>
                <a:gd name="connsiteX484" fmla="*/ 320105 w 1738047"/>
                <a:gd name="connsiteY484" fmla="*/ 853316 h 2311974"/>
                <a:gd name="connsiteX485" fmla="*/ 322476 w 1738047"/>
                <a:gd name="connsiteY485" fmla="*/ 846022 h 2311974"/>
                <a:gd name="connsiteX486" fmla="*/ 329589 w 1738047"/>
                <a:gd name="connsiteY486" fmla="*/ 858178 h 2311974"/>
                <a:gd name="connsiteX487" fmla="*/ 336703 w 1738047"/>
                <a:gd name="connsiteY487" fmla="*/ 853316 h 2311974"/>
                <a:gd name="connsiteX488" fmla="*/ 336703 w 1738047"/>
                <a:gd name="connsiteY488" fmla="*/ 831436 h 2311974"/>
                <a:gd name="connsiteX489" fmla="*/ 343816 w 1738047"/>
                <a:gd name="connsiteY489" fmla="*/ 831436 h 2311974"/>
                <a:gd name="connsiteX490" fmla="*/ 343816 w 1738047"/>
                <a:gd name="connsiteY490" fmla="*/ 811987 h 2311974"/>
                <a:gd name="connsiteX491" fmla="*/ 350929 w 1738047"/>
                <a:gd name="connsiteY491" fmla="*/ 809556 h 2311974"/>
                <a:gd name="connsiteX492" fmla="*/ 358043 w 1738047"/>
                <a:gd name="connsiteY492" fmla="*/ 802263 h 2311974"/>
                <a:gd name="connsiteX493" fmla="*/ 374641 w 1738047"/>
                <a:gd name="connsiteY493" fmla="*/ 804694 h 2311974"/>
                <a:gd name="connsiteX494" fmla="*/ 374641 w 1738047"/>
                <a:gd name="connsiteY494" fmla="*/ 809556 h 2311974"/>
                <a:gd name="connsiteX495" fmla="*/ 381754 w 1738047"/>
                <a:gd name="connsiteY495" fmla="*/ 804694 h 2311974"/>
                <a:gd name="connsiteX496" fmla="*/ 388868 w 1738047"/>
                <a:gd name="connsiteY496" fmla="*/ 804694 h 2311974"/>
                <a:gd name="connsiteX497" fmla="*/ 388868 w 1738047"/>
                <a:gd name="connsiteY497" fmla="*/ 802263 h 2311974"/>
                <a:gd name="connsiteX498" fmla="*/ 403095 w 1738047"/>
                <a:gd name="connsiteY498" fmla="*/ 797400 h 2311974"/>
                <a:gd name="connsiteX499" fmla="*/ 398352 w 1738047"/>
                <a:gd name="connsiteY499" fmla="*/ 777952 h 2311974"/>
                <a:gd name="connsiteX500" fmla="*/ 391239 w 1738047"/>
                <a:gd name="connsiteY500" fmla="*/ 770658 h 2311974"/>
                <a:gd name="connsiteX501" fmla="*/ 395981 w 1738047"/>
                <a:gd name="connsiteY501" fmla="*/ 768227 h 2311974"/>
                <a:gd name="connsiteX502" fmla="*/ 422064 w 1738047"/>
                <a:gd name="connsiteY502" fmla="*/ 763365 h 2311974"/>
                <a:gd name="connsiteX503" fmla="*/ 464744 w 1738047"/>
                <a:gd name="connsiteY503" fmla="*/ 741485 h 2311974"/>
                <a:gd name="connsiteX504" fmla="*/ 452889 w 1738047"/>
                <a:gd name="connsiteY504" fmla="*/ 726899 h 2311974"/>
                <a:gd name="connsiteX505" fmla="*/ 398352 w 1738047"/>
                <a:gd name="connsiteY505" fmla="*/ 705019 h 2311974"/>
                <a:gd name="connsiteX506" fmla="*/ 422064 w 1738047"/>
                <a:gd name="connsiteY506" fmla="*/ 680708 h 2311974"/>
                <a:gd name="connsiteX507" fmla="*/ 429177 w 1738047"/>
                <a:gd name="connsiteY507" fmla="*/ 673414 h 2311974"/>
                <a:gd name="connsiteX508" fmla="*/ 457631 w 1738047"/>
                <a:gd name="connsiteY508" fmla="*/ 670983 h 2311974"/>
                <a:gd name="connsiteX509" fmla="*/ 545363 w 1738047"/>
                <a:gd name="connsiteY509" fmla="*/ 692863 h 2311974"/>
                <a:gd name="connsiteX510" fmla="*/ 559590 w 1738047"/>
                <a:gd name="connsiteY510" fmla="*/ 688001 h 2311974"/>
                <a:gd name="connsiteX511" fmla="*/ 559590 w 1738047"/>
                <a:gd name="connsiteY511" fmla="*/ 695294 h 2311974"/>
                <a:gd name="connsiteX512" fmla="*/ 569074 w 1738047"/>
                <a:gd name="connsiteY512" fmla="*/ 695294 h 2311974"/>
                <a:gd name="connsiteX513" fmla="*/ 573817 w 1738047"/>
                <a:gd name="connsiteY513" fmla="*/ 678277 h 2311974"/>
                <a:gd name="connsiteX514" fmla="*/ 580930 w 1738047"/>
                <a:gd name="connsiteY514" fmla="*/ 666121 h 2311974"/>
                <a:gd name="connsiteX515" fmla="*/ 592786 w 1738047"/>
                <a:gd name="connsiteY515" fmla="*/ 688001 h 2311974"/>
                <a:gd name="connsiteX516" fmla="*/ 599899 w 1738047"/>
                <a:gd name="connsiteY516" fmla="*/ 685570 h 2311974"/>
                <a:gd name="connsiteX517" fmla="*/ 614126 w 1738047"/>
                <a:gd name="connsiteY517" fmla="*/ 700156 h 2311974"/>
                <a:gd name="connsiteX518" fmla="*/ 614126 w 1738047"/>
                <a:gd name="connsiteY518" fmla="*/ 700156 h 2311974"/>
                <a:gd name="connsiteX519" fmla="*/ 599899 w 1738047"/>
                <a:gd name="connsiteY519" fmla="*/ 685570 h 2311974"/>
                <a:gd name="connsiteX520" fmla="*/ 592786 w 1738047"/>
                <a:gd name="connsiteY520" fmla="*/ 688001 h 2311974"/>
                <a:gd name="connsiteX521" fmla="*/ 580930 w 1738047"/>
                <a:gd name="connsiteY521" fmla="*/ 666121 h 2311974"/>
                <a:gd name="connsiteX522" fmla="*/ 580930 w 1738047"/>
                <a:gd name="connsiteY522" fmla="*/ 658827 h 2311974"/>
                <a:gd name="connsiteX523" fmla="*/ 602270 w 1738047"/>
                <a:gd name="connsiteY523" fmla="*/ 646672 h 2311974"/>
                <a:gd name="connsiteX524" fmla="*/ 595157 w 1738047"/>
                <a:gd name="connsiteY524" fmla="*/ 639379 h 2311974"/>
                <a:gd name="connsiteX525" fmla="*/ 625982 w 1738047"/>
                <a:gd name="connsiteY525" fmla="*/ 629654 h 2311974"/>
                <a:gd name="connsiteX526" fmla="*/ 621240 w 1738047"/>
                <a:gd name="connsiteY526" fmla="*/ 615068 h 2311974"/>
                <a:gd name="connsiteX527" fmla="*/ 588044 w 1738047"/>
                <a:gd name="connsiteY527" fmla="*/ 610205 h 2311974"/>
                <a:gd name="connsiteX528" fmla="*/ 585672 w 1738047"/>
                <a:gd name="connsiteY528" fmla="*/ 595619 h 2311974"/>
                <a:gd name="connsiteX529" fmla="*/ 595157 w 1738047"/>
                <a:gd name="connsiteY529" fmla="*/ 534841 h 2311974"/>
                <a:gd name="connsiteX530" fmla="*/ 585672 w 1738047"/>
                <a:gd name="connsiteY530" fmla="*/ 525117 h 2311974"/>
                <a:gd name="connsiteX531" fmla="*/ 585672 w 1738047"/>
                <a:gd name="connsiteY531" fmla="*/ 503237 h 2311974"/>
                <a:gd name="connsiteX532" fmla="*/ 569074 w 1738047"/>
                <a:gd name="connsiteY532" fmla="*/ 503237 h 2311974"/>
                <a:gd name="connsiteX533" fmla="*/ 573817 w 1738047"/>
                <a:gd name="connsiteY533" fmla="*/ 471633 h 2311974"/>
                <a:gd name="connsiteX534" fmla="*/ 566703 w 1738047"/>
                <a:gd name="connsiteY534" fmla="*/ 464340 h 2311974"/>
                <a:gd name="connsiteX535" fmla="*/ 569074 w 1738047"/>
                <a:gd name="connsiteY535" fmla="*/ 444891 h 2311974"/>
                <a:gd name="connsiteX536" fmla="*/ 588044 w 1738047"/>
                <a:gd name="connsiteY536" fmla="*/ 444891 h 2311974"/>
                <a:gd name="connsiteX537" fmla="*/ 607013 w 1738047"/>
                <a:gd name="connsiteY537" fmla="*/ 430304 h 2311974"/>
                <a:gd name="connsiteX538" fmla="*/ 609384 w 1738047"/>
                <a:gd name="connsiteY538" fmla="*/ 427873 h 2311974"/>
                <a:gd name="connsiteX539" fmla="*/ 588044 w 1738047"/>
                <a:gd name="connsiteY539" fmla="*/ 423011 h 2311974"/>
                <a:gd name="connsiteX540" fmla="*/ 595157 w 1738047"/>
                <a:gd name="connsiteY540" fmla="*/ 405993 h 2311974"/>
                <a:gd name="connsiteX541" fmla="*/ 621240 w 1738047"/>
                <a:gd name="connsiteY541" fmla="*/ 408424 h 2311974"/>
                <a:gd name="connsiteX542" fmla="*/ 616497 w 1738047"/>
                <a:gd name="connsiteY542" fmla="*/ 388975 h 2311974"/>
                <a:gd name="connsiteX543" fmla="*/ 616497 w 1738047"/>
                <a:gd name="connsiteY543" fmla="*/ 374389 h 2311974"/>
                <a:gd name="connsiteX544" fmla="*/ 633095 w 1738047"/>
                <a:gd name="connsiteY544" fmla="*/ 374389 h 2311974"/>
                <a:gd name="connsiteX545" fmla="*/ 635466 w 1738047"/>
                <a:gd name="connsiteY545" fmla="*/ 367096 h 2311974"/>
                <a:gd name="connsiteX546" fmla="*/ 642580 w 1738047"/>
                <a:gd name="connsiteY546" fmla="*/ 364665 h 2311974"/>
                <a:gd name="connsiteX547" fmla="*/ 640209 w 1738047"/>
                <a:gd name="connsiteY547" fmla="*/ 347647 h 2311974"/>
                <a:gd name="connsiteX548" fmla="*/ 668662 w 1738047"/>
                <a:gd name="connsiteY548" fmla="*/ 337922 h 2311974"/>
                <a:gd name="connsiteX549" fmla="*/ 656807 w 1738047"/>
                <a:gd name="connsiteY549" fmla="*/ 333060 h 2311974"/>
                <a:gd name="connsiteX550" fmla="*/ 654435 w 1738047"/>
                <a:gd name="connsiteY550" fmla="*/ 311180 h 2311974"/>
                <a:gd name="connsiteX551" fmla="*/ 647322 w 1738047"/>
                <a:gd name="connsiteY551" fmla="*/ 308749 h 2311974"/>
                <a:gd name="connsiteX552" fmla="*/ 654435 w 1738047"/>
                <a:gd name="connsiteY552" fmla="*/ 299025 h 2311974"/>
                <a:gd name="connsiteX553" fmla="*/ 654435 w 1738047"/>
                <a:gd name="connsiteY553" fmla="*/ 296594 h 2311974"/>
                <a:gd name="connsiteX554" fmla="*/ 642580 w 1738047"/>
                <a:gd name="connsiteY554" fmla="*/ 291732 h 2311974"/>
                <a:gd name="connsiteX555" fmla="*/ 633095 w 1738047"/>
                <a:gd name="connsiteY555" fmla="*/ 299025 h 2311974"/>
                <a:gd name="connsiteX556" fmla="*/ 621240 w 1738047"/>
                <a:gd name="connsiteY556" fmla="*/ 282007 h 2311974"/>
                <a:gd name="connsiteX557" fmla="*/ 635466 w 1738047"/>
                <a:gd name="connsiteY557" fmla="*/ 255265 h 2311974"/>
                <a:gd name="connsiteX558" fmla="*/ 642580 w 1738047"/>
                <a:gd name="connsiteY558" fmla="*/ 267421 h 2311974"/>
                <a:gd name="connsiteX559" fmla="*/ 661549 w 1738047"/>
                <a:gd name="connsiteY559" fmla="*/ 240679 h 2311974"/>
                <a:gd name="connsiteX560" fmla="*/ 671033 w 1738047"/>
                <a:gd name="connsiteY560" fmla="*/ 240679 h 2311974"/>
                <a:gd name="connsiteX561" fmla="*/ 671033 w 1738047"/>
                <a:gd name="connsiteY561" fmla="*/ 233385 h 2311974"/>
                <a:gd name="connsiteX562" fmla="*/ 649693 w 1738047"/>
                <a:gd name="connsiteY562" fmla="*/ 218799 h 2311974"/>
                <a:gd name="connsiteX563" fmla="*/ 656807 w 1738047"/>
                <a:gd name="connsiteY563" fmla="*/ 199350 h 2311974"/>
                <a:gd name="connsiteX564" fmla="*/ 682889 w 1738047"/>
                <a:gd name="connsiteY564" fmla="*/ 199350 h 2311974"/>
                <a:gd name="connsiteX565" fmla="*/ 690003 w 1738047"/>
                <a:gd name="connsiteY565" fmla="*/ 192057 h 2311974"/>
                <a:gd name="connsiteX566" fmla="*/ 661549 w 1738047"/>
                <a:gd name="connsiteY566" fmla="*/ 150728 h 2311974"/>
                <a:gd name="connsiteX567" fmla="*/ 671033 w 1738047"/>
                <a:gd name="connsiteY567" fmla="*/ 131279 h 2311974"/>
                <a:gd name="connsiteX568" fmla="*/ 704229 w 1738047"/>
                <a:gd name="connsiteY568" fmla="*/ 116693 h 2311974"/>
                <a:gd name="connsiteX569" fmla="*/ 708972 w 1738047"/>
                <a:gd name="connsiteY569" fmla="*/ 131279 h 2311974"/>
                <a:gd name="connsiteX570" fmla="*/ 730312 w 1738047"/>
                <a:gd name="connsiteY570" fmla="*/ 116693 h 2311974"/>
                <a:gd name="connsiteX571" fmla="*/ 725570 w 1738047"/>
                <a:gd name="connsiteY571" fmla="*/ 109399 h 2311974"/>
                <a:gd name="connsiteX572" fmla="*/ 742168 w 1738047"/>
                <a:gd name="connsiteY572" fmla="*/ 102106 h 2311974"/>
                <a:gd name="connsiteX573" fmla="*/ 742168 w 1738047"/>
                <a:gd name="connsiteY573" fmla="*/ 94813 h 2311974"/>
                <a:gd name="connsiteX574" fmla="*/ 751652 w 1738047"/>
                <a:gd name="connsiteY574" fmla="*/ 87519 h 2311974"/>
                <a:gd name="connsiteX575" fmla="*/ 737425 w 1738047"/>
                <a:gd name="connsiteY575" fmla="*/ 53484 h 2311974"/>
                <a:gd name="connsiteX576" fmla="*/ 735054 w 1738047"/>
                <a:gd name="connsiteY576" fmla="*/ 7293 h 2311974"/>
                <a:gd name="connsiteX577" fmla="*/ 777735 w 1738047"/>
                <a:gd name="connsiteY577" fmla="*/ 17018 h 2311974"/>
                <a:gd name="connsiteX578" fmla="*/ 799075 w 1738047"/>
                <a:gd name="connsiteY578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465952 h 2311974"/>
                <a:gd name="connsiteX426" fmla="*/ 109073 w 1738047"/>
                <a:gd name="connsiteY426" fmla="*/ 1376002 h 2311974"/>
                <a:gd name="connsiteX427" fmla="*/ 90104 w 1738047"/>
                <a:gd name="connsiteY427" fmla="*/ 1380864 h 2311974"/>
                <a:gd name="connsiteX428" fmla="*/ 90104 w 1738047"/>
                <a:gd name="connsiteY428" fmla="*/ 1373571 h 2311974"/>
                <a:gd name="connsiteX429" fmla="*/ 61650 w 1738047"/>
                <a:gd name="connsiteY429" fmla="*/ 1334673 h 2311974"/>
                <a:gd name="connsiteX430" fmla="*/ 68764 w 1738047"/>
                <a:gd name="connsiteY430" fmla="*/ 1327380 h 2311974"/>
                <a:gd name="connsiteX431" fmla="*/ 71135 w 1738047"/>
                <a:gd name="connsiteY431" fmla="*/ 1303069 h 2311974"/>
                <a:gd name="connsiteX432" fmla="*/ 68764 w 1738047"/>
                <a:gd name="connsiteY432" fmla="*/ 1298207 h 2311974"/>
                <a:gd name="connsiteX433" fmla="*/ 71135 w 1738047"/>
                <a:gd name="connsiteY433" fmla="*/ 1295775 h 2311974"/>
                <a:gd name="connsiteX434" fmla="*/ 78248 w 1738047"/>
                <a:gd name="connsiteY434" fmla="*/ 1276327 h 2311974"/>
                <a:gd name="connsiteX435" fmla="*/ 71135 w 1738047"/>
                <a:gd name="connsiteY435" fmla="*/ 1247154 h 2311974"/>
                <a:gd name="connsiteX436" fmla="*/ 109073 w 1738047"/>
                <a:gd name="connsiteY436" fmla="*/ 1215549 h 2311974"/>
                <a:gd name="connsiteX437" fmla="*/ 16598 w 1738047"/>
                <a:gd name="connsiteY437" fmla="*/ 1115874 h 2311974"/>
                <a:gd name="connsiteX438" fmla="*/ 14227 w 1738047"/>
                <a:gd name="connsiteY438" fmla="*/ 1084270 h 2311974"/>
                <a:gd name="connsiteX439" fmla="*/ 21341 w 1738047"/>
                <a:gd name="connsiteY439" fmla="*/ 1084270 h 2311974"/>
                <a:gd name="connsiteX440" fmla="*/ 23712 w 1738047"/>
                <a:gd name="connsiteY440" fmla="*/ 1074546 h 2311974"/>
                <a:gd name="connsiteX441" fmla="*/ 14227 w 1738047"/>
                <a:gd name="connsiteY441" fmla="*/ 1047803 h 2311974"/>
                <a:gd name="connsiteX442" fmla="*/ 9485 w 1738047"/>
                <a:gd name="connsiteY442" fmla="*/ 1025924 h 2311974"/>
                <a:gd name="connsiteX443" fmla="*/ 2372 w 1738047"/>
                <a:gd name="connsiteY443" fmla="*/ 1025924 h 2311974"/>
                <a:gd name="connsiteX444" fmla="*/ 0 w 1738047"/>
                <a:gd name="connsiteY444" fmla="*/ 1021061 h 2311974"/>
                <a:gd name="connsiteX445" fmla="*/ 14227 w 1738047"/>
                <a:gd name="connsiteY445" fmla="*/ 999182 h 2311974"/>
                <a:gd name="connsiteX446" fmla="*/ 28454 w 1738047"/>
                <a:gd name="connsiteY446" fmla="*/ 1004044 h 2311974"/>
                <a:gd name="connsiteX447" fmla="*/ 30825 w 1738047"/>
                <a:gd name="connsiteY447" fmla="*/ 1011337 h 2311974"/>
                <a:gd name="connsiteX448" fmla="*/ 42681 w 1738047"/>
                <a:gd name="connsiteY448" fmla="*/ 1018630 h 2311974"/>
                <a:gd name="connsiteX449" fmla="*/ 61650 w 1738047"/>
                <a:gd name="connsiteY449" fmla="*/ 1018630 h 2311974"/>
                <a:gd name="connsiteX450" fmla="*/ 64021 w 1738047"/>
                <a:gd name="connsiteY450" fmla="*/ 1025924 h 2311974"/>
                <a:gd name="connsiteX451" fmla="*/ 75877 w 1738047"/>
                <a:gd name="connsiteY451" fmla="*/ 1021061 h 2311974"/>
                <a:gd name="connsiteX452" fmla="*/ 82990 w 1738047"/>
                <a:gd name="connsiteY452" fmla="*/ 1004044 h 2311974"/>
                <a:gd name="connsiteX453" fmla="*/ 137527 w 1738047"/>
                <a:gd name="connsiteY453" fmla="*/ 1006475 h 2311974"/>
                <a:gd name="connsiteX454" fmla="*/ 170723 w 1738047"/>
                <a:gd name="connsiteY454" fmla="*/ 1040510 h 2311974"/>
                <a:gd name="connsiteX455" fmla="*/ 173094 w 1738047"/>
                <a:gd name="connsiteY455" fmla="*/ 1028355 h 2311974"/>
                <a:gd name="connsiteX456" fmla="*/ 165980 w 1738047"/>
                <a:gd name="connsiteY456" fmla="*/ 1028355 h 2311974"/>
                <a:gd name="connsiteX457" fmla="*/ 163609 w 1738047"/>
                <a:gd name="connsiteY457" fmla="*/ 1021061 h 2311974"/>
                <a:gd name="connsiteX458" fmla="*/ 151754 w 1738047"/>
                <a:gd name="connsiteY458" fmla="*/ 1011337 h 2311974"/>
                <a:gd name="connsiteX459" fmla="*/ 156496 w 1738047"/>
                <a:gd name="connsiteY459" fmla="*/ 1004044 h 2311974"/>
                <a:gd name="connsiteX460" fmla="*/ 163609 w 1738047"/>
                <a:gd name="connsiteY460" fmla="*/ 1004044 h 2311974"/>
                <a:gd name="connsiteX461" fmla="*/ 165980 w 1738047"/>
                <a:gd name="connsiteY461" fmla="*/ 991888 h 2311974"/>
                <a:gd name="connsiteX462" fmla="*/ 184950 w 1738047"/>
                <a:gd name="connsiteY462" fmla="*/ 991888 h 2311974"/>
                <a:gd name="connsiteX463" fmla="*/ 187321 w 1738047"/>
                <a:gd name="connsiteY463" fmla="*/ 977302 h 2311974"/>
                <a:gd name="connsiteX464" fmla="*/ 194434 w 1738047"/>
                <a:gd name="connsiteY464" fmla="*/ 979733 h 2311974"/>
                <a:gd name="connsiteX465" fmla="*/ 203919 w 1738047"/>
                <a:gd name="connsiteY465" fmla="*/ 965146 h 2311974"/>
                <a:gd name="connsiteX466" fmla="*/ 225259 w 1738047"/>
                <a:gd name="connsiteY466" fmla="*/ 970008 h 2311974"/>
                <a:gd name="connsiteX467" fmla="*/ 225259 w 1738047"/>
                <a:gd name="connsiteY467" fmla="*/ 977302 h 2311974"/>
                <a:gd name="connsiteX468" fmla="*/ 246599 w 1738047"/>
                <a:gd name="connsiteY468" fmla="*/ 991888 h 2311974"/>
                <a:gd name="connsiteX469" fmla="*/ 246599 w 1738047"/>
                <a:gd name="connsiteY469" fmla="*/ 943266 h 2311974"/>
                <a:gd name="connsiteX470" fmla="*/ 258455 w 1738047"/>
                <a:gd name="connsiteY470" fmla="*/ 935973 h 2311974"/>
                <a:gd name="connsiteX471" fmla="*/ 265568 w 1738047"/>
                <a:gd name="connsiteY471" fmla="*/ 921386 h 2311974"/>
                <a:gd name="connsiteX472" fmla="*/ 282166 w 1738047"/>
                <a:gd name="connsiteY472" fmla="*/ 921386 h 2311974"/>
                <a:gd name="connsiteX473" fmla="*/ 286909 w 1738047"/>
                <a:gd name="connsiteY473" fmla="*/ 909231 h 2311974"/>
                <a:gd name="connsiteX474" fmla="*/ 315362 w 1738047"/>
                <a:gd name="connsiteY474" fmla="*/ 909231 h 2311974"/>
                <a:gd name="connsiteX475" fmla="*/ 315362 w 1738047"/>
                <a:gd name="connsiteY475" fmla="*/ 899507 h 2311974"/>
                <a:gd name="connsiteX476" fmla="*/ 303507 w 1738047"/>
                <a:gd name="connsiteY476" fmla="*/ 894644 h 2311974"/>
                <a:gd name="connsiteX477" fmla="*/ 312991 w 1738047"/>
                <a:gd name="connsiteY477" fmla="*/ 882489 h 2311974"/>
                <a:gd name="connsiteX478" fmla="*/ 296393 w 1738047"/>
                <a:gd name="connsiteY478" fmla="*/ 872764 h 2311974"/>
                <a:gd name="connsiteX479" fmla="*/ 303507 w 1738047"/>
                <a:gd name="connsiteY479" fmla="*/ 865471 h 2311974"/>
                <a:gd name="connsiteX480" fmla="*/ 308249 w 1738047"/>
                <a:gd name="connsiteY480" fmla="*/ 867902 h 2311974"/>
                <a:gd name="connsiteX481" fmla="*/ 312991 w 1738047"/>
                <a:gd name="connsiteY481" fmla="*/ 860609 h 2311974"/>
                <a:gd name="connsiteX482" fmla="*/ 308249 w 1738047"/>
                <a:gd name="connsiteY482" fmla="*/ 860609 h 2311974"/>
                <a:gd name="connsiteX483" fmla="*/ 320105 w 1738047"/>
                <a:gd name="connsiteY483" fmla="*/ 853316 h 2311974"/>
                <a:gd name="connsiteX484" fmla="*/ 322476 w 1738047"/>
                <a:gd name="connsiteY484" fmla="*/ 846022 h 2311974"/>
                <a:gd name="connsiteX485" fmla="*/ 329589 w 1738047"/>
                <a:gd name="connsiteY485" fmla="*/ 858178 h 2311974"/>
                <a:gd name="connsiteX486" fmla="*/ 336703 w 1738047"/>
                <a:gd name="connsiteY486" fmla="*/ 853316 h 2311974"/>
                <a:gd name="connsiteX487" fmla="*/ 336703 w 1738047"/>
                <a:gd name="connsiteY487" fmla="*/ 831436 h 2311974"/>
                <a:gd name="connsiteX488" fmla="*/ 343816 w 1738047"/>
                <a:gd name="connsiteY488" fmla="*/ 831436 h 2311974"/>
                <a:gd name="connsiteX489" fmla="*/ 343816 w 1738047"/>
                <a:gd name="connsiteY489" fmla="*/ 811987 h 2311974"/>
                <a:gd name="connsiteX490" fmla="*/ 350929 w 1738047"/>
                <a:gd name="connsiteY490" fmla="*/ 809556 h 2311974"/>
                <a:gd name="connsiteX491" fmla="*/ 358043 w 1738047"/>
                <a:gd name="connsiteY491" fmla="*/ 802263 h 2311974"/>
                <a:gd name="connsiteX492" fmla="*/ 374641 w 1738047"/>
                <a:gd name="connsiteY492" fmla="*/ 804694 h 2311974"/>
                <a:gd name="connsiteX493" fmla="*/ 374641 w 1738047"/>
                <a:gd name="connsiteY493" fmla="*/ 809556 h 2311974"/>
                <a:gd name="connsiteX494" fmla="*/ 381754 w 1738047"/>
                <a:gd name="connsiteY494" fmla="*/ 804694 h 2311974"/>
                <a:gd name="connsiteX495" fmla="*/ 388868 w 1738047"/>
                <a:gd name="connsiteY495" fmla="*/ 804694 h 2311974"/>
                <a:gd name="connsiteX496" fmla="*/ 388868 w 1738047"/>
                <a:gd name="connsiteY496" fmla="*/ 802263 h 2311974"/>
                <a:gd name="connsiteX497" fmla="*/ 403095 w 1738047"/>
                <a:gd name="connsiteY497" fmla="*/ 797400 h 2311974"/>
                <a:gd name="connsiteX498" fmla="*/ 398352 w 1738047"/>
                <a:gd name="connsiteY498" fmla="*/ 777952 h 2311974"/>
                <a:gd name="connsiteX499" fmla="*/ 391239 w 1738047"/>
                <a:gd name="connsiteY499" fmla="*/ 770658 h 2311974"/>
                <a:gd name="connsiteX500" fmla="*/ 395981 w 1738047"/>
                <a:gd name="connsiteY500" fmla="*/ 768227 h 2311974"/>
                <a:gd name="connsiteX501" fmla="*/ 422064 w 1738047"/>
                <a:gd name="connsiteY501" fmla="*/ 763365 h 2311974"/>
                <a:gd name="connsiteX502" fmla="*/ 464744 w 1738047"/>
                <a:gd name="connsiteY502" fmla="*/ 741485 h 2311974"/>
                <a:gd name="connsiteX503" fmla="*/ 452889 w 1738047"/>
                <a:gd name="connsiteY503" fmla="*/ 726899 h 2311974"/>
                <a:gd name="connsiteX504" fmla="*/ 398352 w 1738047"/>
                <a:gd name="connsiteY504" fmla="*/ 705019 h 2311974"/>
                <a:gd name="connsiteX505" fmla="*/ 422064 w 1738047"/>
                <a:gd name="connsiteY505" fmla="*/ 680708 h 2311974"/>
                <a:gd name="connsiteX506" fmla="*/ 429177 w 1738047"/>
                <a:gd name="connsiteY506" fmla="*/ 673414 h 2311974"/>
                <a:gd name="connsiteX507" fmla="*/ 457631 w 1738047"/>
                <a:gd name="connsiteY507" fmla="*/ 670983 h 2311974"/>
                <a:gd name="connsiteX508" fmla="*/ 545363 w 1738047"/>
                <a:gd name="connsiteY508" fmla="*/ 692863 h 2311974"/>
                <a:gd name="connsiteX509" fmla="*/ 559590 w 1738047"/>
                <a:gd name="connsiteY509" fmla="*/ 688001 h 2311974"/>
                <a:gd name="connsiteX510" fmla="*/ 559590 w 1738047"/>
                <a:gd name="connsiteY510" fmla="*/ 695294 h 2311974"/>
                <a:gd name="connsiteX511" fmla="*/ 569074 w 1738047"/>
                <a:gd name="connsiteY511" fmla="*/ 695294 h 2311974"/>
                <a:gd name="connsiteX512" fmla="*/ 573817 w 1738047"/>
                <a:gd name="connsiteY512" fmla="*/ 678277 h 2311974"/>
                <a:gd name="connsiteX513" fmla="*/ 580930 w 1738047"/>
                <a:gd name="connsiteY513" fmla="*/ 666121 h 2311974"/>
                <a:gd name="connsiteX514" fmla="*/ 592786 w 1738047"/>
                <a:gd name="connsiteY514" fmla="*/ 688001 h 2311974"/>
                <a:gd name="connsiteX515" fmla="*/ 599899 w 1738047"/>
                <a:gd name="connsiteY515" fmla="*/ 685570 h 2311974"/>
                <a:gd name="connsiteX516" fmla="*/ 614126 w 1738047"/>
                <a:gd name="connsiteY516" fmla="*/ 700156 h 2311974"/>
                <a:gd name="connsiteX517" fmla="*/ 614126 w 1738047"/>
                <a:gd name="connsiteY517" fmla="*/ 700156 h 2311974"/>
                <a:gd name="connsiteX518" fmla="*/ 599899 w 1738047"/>
                <a:gd name="connsiteY518" fmla="*/ 685570 h 2311974"/>
                <a:gd name="connsiteX519" fmla="*/ 592786 w 1738047"/>
                <a:gd name="connsiteY519" fmla="*/ 688001 h 2311974"/>
                <a:gd name="connsiteX520" fmla="*/ 580930 w 1738047"/>
                <a:gd name="connsiteY520" fmla="*/ 666121 h 2311974"/>
                <a:gd name="connsiteX521" fmla="*/ 580930 w 1738047"/>
                <a:gd name="connsiteY521" fmla="*/ 658827 h 2311974"/>
                <a:gd name="connsiteX522" fmla="*/ 602270 w 1738047"/>
                <a:gd name="connsiteY522" fmla="*/ 646672 h 2311974"/>
                <a:gd name="connsiteX523" fmla="*/ 595157 w 1738047"/>
                <a:gd name="connsiteY523" fmla="*/ 639379 h 2311974"/>
                <a:gd name="connsiteX524" fmla="*/ 625982 w 1738047"/>
                <a:gd name="connsiteY524" fmla="*/ 629654 h 2311974"/>
                <a:gd name="connsiteX525" fmla="*/ 621240 w 1738047"/>
                <a:gd name="connsiteY525" fmla="*/ 615068 h 2311974"/>
                <a:gd name="connsiteX526" fmla="*/ 588044 w 1738047"/>
                <a:gd name="connsiteY526" fmla="*/ 610205 h 2311974"/>
                <a:gd name="connsiteX527" fmla="*/ 585672 w 1738047"/>
                <a:gd name="connsiteY527" fmla="*/ 595619 h 2311974"/>
                <a:gd name="connsiteX528" fmla="*/ 595157 w 1738047"/>
                <a:gd name="connsiteY528" fmla="*/ 534841 h 2311974"/>
                <a:gd name="connsiteX529" fmla="*/ 585672 w 1738047"/>
                <a:gd name="connsiteY529" fmla="*/ 525117 h 2311974"/>
                <a:gd name="connsiteX530" fmla="*/ 585672 w 1738047"/>
                <a:gd name="connsiteY530" fmla="*/ 503237 h 2311974"/>
                <a:gd name="connsiteX531" fmla="*/ 569074 w 1738047"/>
                <a:gd name="connsiteY531" fmla="*/ 503237 h 2311974"/>
                <a:gd name="connsiteX532" fmla="*/ 573817 w 1738047"/>
                <a:gd name="connsiteY532" fmla="*/ 471633 h 2311974"/>
                <a:gd name="connsiteX533" fmla="*/ 566703 w 1738047"/>
                <a:gd name="connsiteY533" fmla="*/ 464340 h 2311974"/>
                <a:gd name="connsiteX534" fmla="*/ 569074 w 1738047"/>
                <a:gd name="connsiteY534" fmla="*/ 444891 h 2311974"/>
                <a:gd name="connsiteX535" fmla="*/ 588044 w 1738047"/>
                <a:gd name="connsiteY535" fmla="*/ 444891 h 2311974"/>
                <a:gd name="connsiteX536" fmla="*/ 607013 w 1738047"/>
                <a:gd name="connsiteY536" fmla="*/ 430304 h 2311974"/>
                <a:gd name="connsiteX537" fmla="*/ 609384 w 1738047"/>
                <a:gd name="connsiteY537" fmla="*/ 427873 h 2311974"/>
                <a:gd name="connsiteX538" fmla="*/ 588044 w 1738047"/>
                <a:gd name="connsiteY538" fmla="*/ 423011 h 2311974"/>
                <a:gd name="connsiteX539" fmla="*/ 595157 w 1738047"/>
                <a:gd name="connsiteY539" fmla="*/ 405993 h 2311974"/>
                <a:gd name="connsiteX540" fmla="*/ 621240 w 1738047"/>
                <a:gd name="connsiteY540" fmla="*/ 408424 h 2311974"/>
                <a:gd name="connsiteX541" fmla="*/ 616497 w 1738047"/>
                <a:gd name="connsiteY541" fmla="*/ 388975 h 2311974"/>
                <a:gd name="connsiteX542" fmla="*/ 616497 w 1738047"/>
                <a:gd name="connsiteY542" fmla="*/ 374389 h 2311974"/>
                <a:gd name="connsiteX543" fmla="*/ 633095 w 1738047"/>
                <a:gd name="connsiteY543" fmla="*/ 374389 h 2311974"/>
                <a:gd name="connsiteX544" fmla="*/ 635466 w 1738047"/>
                <a:gd name="connsiteY544" fmla="*/ 367096 h 2311974"/>
                <a:gd name="connsiteX545" fmla="*/ 642580 w 1738047"/>
                <a:gd name="connsiteY545" fmla="*/ 364665 h 2311974"/>
                <a:gd name="connsiteX546" fmla="*/ 640209 w 1738047"/>
                <a:gd name="connsiteY546" fmla="*/ 347647 h 2311974"/>
                <a:gd name="connsiteX547" fmla="*/ 668662 w 1738047"/>
                <a:gd name="connsiteY547" fmla="*/ 337922 h 2311974"/>
                <a:gd name="connsiteX548" fmla="*/ 656807 w 1738047"/>
                <a:gd name="connsiteY548" fmla="*/ 333060 h 2311974"/>
                <a:gd name="connsiteX549" fmla="*/ 654435 w 1738047"/>
                <a:gd name="connsiteY549" fmla="*/ 311180 h 2311974"/>
                <a:gd name="connsiteX550" fmla="*/ 647322 w 1738047"/>
                <a:gd name="connsiteY550" fmla="*/ 308749 h 2311974"/>
                <a:gd name="connsiteX551" fmla="*/ 654435 w 1738047"/>
                <a:gd name="connsiteY551" fmla="*/ 299025 h 2311974"/>
                <a:gd name="connsiteX552" fmla="*/ 654435 w 1738047"/>
                <a:gd name="connsiteY552" fmla="*/ 296594 h 2311974"/>
                <a:gd name="connsiteX553" fmla="*/ 642580 w 1738047"/>
                <a:gd name="connsiteY553" fmla="*/ 291732 h 2311974"/>
                <a:gd name="connsiteX554" fmla="*/ 633095 w 1738047"/>
                <a:gd name="connsiteY554" fmla="*/ 299025 h 2311974"/>
                <a:gd name="connsiteX555" fmla="*/ 621240 w 1738047"/>
                <a:gd name="connsiteY555" fmla="*/ 282007 h 2311974"/>
                <a:gd name="connsiteX556" fmla="*/ 635466 w 1738047"/>
                <a:gd name="connsiteY556" fmla="*/ 255265 h 2311974"/>
                <a:gd name="connsiteX557" fmla="*/ 642580 w 1738047"/>
                <a:gd name="connsiteY557" fmla="*/ 267421 h 2311974"/>
                <a:gd name="connsiteX558" fmla="*/ 661549 w 1738047"/>
                <a:gd name="connsiteY558" fmla="*/ 240679 h 2311974"/>
                <a:gd name="connsiteX559" fmla="*/ 671033 w 1738047"/>
                <a:gd name="connsiteY559" fmla="*/ 240679 h 2311974"/>
                <a:gd name="connsiteX560" fmla="*/ 671033 w 1738047"/>
                <a:gd name="connsiteY560" fmla="*/ 233385 h 2311974"/>
                <a:gd name="connsiteX561" fmla="*/ 649693 w 1738047"/>
                <a:gd name="connsiteY561" fmla="*/ 218799 h 2311974"/>
                <a:gd name="connsiteX562" fmla="*/ 656807 w 1738047"/>
                <a:gd name="connsiteY562" fmla="*/ 199350 h 2311974"/>
                <a:gd name="connsiteX563" fmla="*/ 682889 w 1738047"/>
                <a:gd name="connsiteY563" fmla="*/ 199350 h 2311974"/>
                <a:gd name="connsiteX564" fmla="*/ 690003 w 1738047"/>
                <a:gd name="connsiteY564" fmla="*/ 192057 h 2311974"/>
                <a:gd name="connsiteX565" fmla="*/ 661549 w 1738047"/>
                <a:gd name="connsiteY565" fmla="*/ 150728 h 2311974"/>
                <a:gd name="connsiteX566" fmla="*/ 671033 w 1738047"/>
                <a:gd name="connsiteY566" fmla="*/ 131279 h 2311974"/>
                <a:gd name="connsiteX567" fmla="*/ 704229 w 1738047"/>
                <a:gd name="connsiteY567" fmla="*/ 116693 h 2311974"/>
                <a:gd name="connsiteX568" fmla="*/ 708972 w 1738047"/>
                <a:gd name="connsiteY568" fmla="*/ 131279 h 2311974"/>
                <a:gd name="connsiteX569" fmla="*/ 730312 w 1738047"/>
                <a:gd name="connsiteY569" fmla="*/ 116693 h 2311974"/>
                <a:gd name="connsiteX570" fmla="*/ 725570 w 1738047"/>
                <a:gd name="connsiteY570" fmla="*/ 109399 h 2311974"/>
                <a:gd name="connsiteX571" fmla="*/ 742168 w 1738047"/>
                <a:gd name="connsiteY571" fmla="*/ 102106 h 2311974"/>
                <a:gd name="connsiteX572" fmla="*/ 742168 w 1738047"/>
                <a:gd name="connsiteY572" fmla="*/ 94813 h 2311974"/>
                <a:gd name="connsiteX573" fmla="*/ 751652 w 1738047"/>
                <a:gd name="connsiteY573" fmla="*/ 87519 h 2311974"/>
                <a:gd name="connsiteX574" fmla="*/ 737425 w 1738047"/>
                <a:gd name="connsiteY574" fmla="*/ 53484 h 2311974"/>
                <a:gd name="connsiteX575" fmla="*/ 735054 w 1738047"/>
                <a:gd name="connsiteY575" fmla="*/ 7293 h 2311974"/>
                <a:gd name="connsiteX576" fmla="*/ 777735 w 1738047"/>
                <a:gd name="connsiteY576" fmla="*/ 17018 h 2311974"/>
                <a:gd name="connsiteX577" fmla="*/ 799075 w 1738047"/>
                <a:gd name="connsiteY577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470814 h 2311974"/>
                <a:gd name="connsiteX425" fmla="*/ 109073 w 1738047"/>
                <a:gd name="connsiteY425" fmla="*/ 1376002 h 2311974"/>
                <a:gd name="connsiteX426" fmla="*/ 90104 w 1738047"/>
                <a:gd name="connsiteY426" fmla="*/ 1380864 h 2311974"/>
                <a:gd name="connsiteX427" fmla="*/ 90104 w 1738047"/>
                <a:gd name="connsiteY427" fmla="*/ 1373571 h 2311974"/>
                <a:gd name="connsiteX428" fmla="*/ 61650 w 1738047"/>
                <a:gd name="connsiteY428" fmla="*/ 1334673 h 2311974"/>
                <a:gd name="connsiteX429" fmla="*/ 68764 w 1738047"/>
                <a:gd name="connsiteY429" fmla="*/ 1327380 h 2311974"/>
                <a:gd name="connsiteX430" fmla="*/ 71135 w 1738047"/>
                <a:gd name="connsiteY430" fmla="*/ 1303069 h 2311974"/>
                <a:gd name="connsiteX431" fmla="*/ 68764 w 1738047"/>
                <a:gd name="connsiteY431" fmla="*/ 1298207 h 2311974"/>
                <a:gd name="connsiteX432" fmla="*/ 71135 w 1738047"/>
                <a:gd name="connsiteY432" fmla="*/ 1295775 h 2311974"/>
                <a:gd name="connsiteX433" fmla="*/ 78248 w 1738047"/>
                <a:gd name="connsiteY433" fmla="*/ 1276327 h 2311974"/>
                <a:gd name="connsiteX434" fmla="*/ 71135 w 1738047"/>
                <a:gd name="connsiteY434" fmla="*/ 1247154 h 2311974"/>
                <a:gd name="connsiteX435" fmla="*/ 109073 w 1738047"/>
                <a:gd name="connsiteY435" fmla="*/ 1215549 h 2311974"/>
                <a:gd name="connsiteX436" fmla="*/ 16598 w 1738047"/>
                <a:gd name="connsiteY436" fmla="*/ 1115874 h 2311974"/>
                <a:gd name="connsiteX437" fmla="*/ 14227 w 1738047"/>
                <a:gd name="connsiteY437" fmla="*/ 1084270 h 2311974"/>
                <a:gd name="connsiteX438" fmla="*/ 21341 w 1738047"/>
                <a:gd name="connsiteY438" fmla="*/ 1084270 h 2311974"/>
                <a:gd name="connsiteX439" fmla="*/ 23712 w 1738047"/>
                <a:gd name="connsiteY439" fmla="*/ 1074546 h 2311974"/>
                <a:gd name="connsiteX440" fmla="*/ 14227 w 1738047"/>
                <a:gd name="connsiteY440" fmla="*/ 1047803 h 2311974"/>
                <a:gd name="connsiteX441" fmla="*/ 9485 w 1738047"/>
                <a:gd name="connsiteY441" fmla="*/ 1025924 h 2311974"/>
                <a:gd name="connsiteX442" fmla="*/ 2372 w 1738047"/>
                <a:gd name="connsiteY442" fmla="*/ 1025924 h 2311974"/>
                <a:gd name="connsiteX443" fmla="*/ 0 w 1738047"/>
                <a:gd name="connsiteY443" fmla="*/ 1021061 h 2311974"/>
                <a:gd name="connsiteX444" fmla="*/ 14227 w 1738047"/>
                <a:gd name="connsiteY444" fmla="*/ 999182 h 2311974"/>
                <a:gd name="connsiteX445" fmla="*/ 28454 w 1738047"/>
                <a:gd name="connsiteY445" fmla="*/ 1004044 h 2311974"/>
                <a:gd name="connsiteX446" fmla="*/ 30825 w 1738047"/>
                <a:gd name="connsiteY446" fmla="*/ 1011337 h 2311974"/>
                <a:gd name="connsiteX447" fmla="*/ 42681 w 1738047"/>
                <a:gd name="connsiteY447" fmla="*/ 1018630 h 2311974"/>
                <a:gd name="connsiteX448" fmla="*/ 61650 w 1738047"/>
                <a:gd name="connsiteY448" fmla="*/ 1018630 h 2311974"/>
                <a:gd name="connsiteX449" fmla="*/ 64021 w 1738047"/>
                <a:gd name="connsiteY449" fmla="*/ 1025924 h 2311974"/>
                <a:gd name="connsiteX450" fmla="*/ 75877 w 1738047"/>
                <a:gd name="connsiteY450" fmla="*/ 1021061 h 2311974"/>
                <a:gd name="connsiteX451" fmla="*/ 82990 w 1738047"/>
                <a:gd name="connsiteY451" fmla="*/ 1004044 h 2311974"/>
                <a:gd name="connsiteX452" fmla="*/ 137527 w 1738047"/>
                <a:gd name="connsiteY452" fmla="*/ 1006475 h 2311974"/>
                <a:gd name="connsiteX453" fmla="*/ 170723 w 1738047"/>
                <a:gd name="connsiteY453" fmla="*/ 1040510 h 2311974"/>
                <a:gd name="connsiteX454" fmla="*/ 173094 w 1738047"/>
                <a:gd name="connsiteY454" fmla="*/ 1028355 h 2311974"/>
                <a:gd name="connsiteX455" fmla="*/ 165980 w 1738047"/>
                <a:gd name="connsiteY455" fmla="*/ 1028355 h 2311974"/>
                <a:gd name="connsiteX456" fmla="*/ 163609 w 1738047"/>
                <a:gd name="connsiteY456" fmla="*/ 1021061 h 2311974"/>
                <a:gd name="connsiteX457" fmla="*/ 151754 w 1738047"/>
                <a:gd name="connsiteY457" fmla="*/ 1011337 h 2311974"/>
                <a:gd name="connsiteX458" fmla="*/ 156496 w 1738047"/>
                <a:gd name="connsiteY458" fmla="*/ 1004044 h 2311974"/>
                <a:gd name="connsiteX459" fmla="*/ 163609 w 1738047"/>
                <a:gd name="connsiteY459" fmla="*/ 1004044 h 2311974"/>
                <a:gd name="connsiteX460" fmla="*/ 165980 w 1738047"/>
                <a:gd name="connsiteY460" fmla="*/ 991888 h 2311974"/>
                <a:gd name="connsiteX461" fmla="*/ 184950 w 1738047"/>
                <a:gd name="connsiteY461" fmla="*/ 991888 h 2311974"/>
                <a:gd name="connsiteX462" fmla="*/ 187321 w 1738047"/>
                <a:gd name="connsiteY462" fmla="*/ 977302 h 2311974"/>
                <a:gd name="connsiteX463" fmla="*/ 194434 w 1738047"/>
                <a:gd name="connsiteY463" fmla="*/ 979733 h 2311974"/>
                <a:gd name="connsiteX464" fmla="*/ 203919 w 1738047"/>
                <a:gd name="connsiteY464" fmla="*/ 965146 h 2311974"/>
                <a:gd name="connsiteX465" fmla="*/ 225259 w 1738047"/>
                <a:gd name="connsiteY465" fmla="*/ 970008 h 2311974"/>
                <a:gd name="connsiteX466" fmla="*/ 225259 w 1738047"/>
                <a:gd name="connsiteY466" fmla="*/ 977302 h 2311974"/>
                <a:gd name="connsiteX467" fmla="*/ 246599 w 1738047"/>
                <a:gd name="connsiteY467" fmla="*/ 991888 h 2311974"/>
                <a:gd name="connsiteX468" fmla="*/ 246599 w 1738047"/>
                <a:gd name="connsiteY468" fmla="*/ 943266 h 2311974"/>
                <a:gd name="connsiteX469" fmla="*/ 258455 w 1738047"/>
                <a:gd name="connsiteY469" fmla="*/ 935973 h 2311974"/>
                <a:gd name="connsiteX470" fmla="*/ 265568 w 1738047"/>
                <a:gd name="connsiteY470" fmla="*/ 921386 h 2311974"/>
                <a:gd name="connsiteX471" fmla="*/ 282166 w 1738047"/>
                <a:gd name="connsiteY471" fmla="*/ 921386 h 2311974"/>
                <a:gd name="connsiteX472" fmla="*/ 286909 w 1738047"/>
                <a:gd name="connsiteY472" fmla="*/ 909231 h 2311974"/>
                <a:gd name="connsiteX473" fmla="*/ 315362 w 1738047"/>
                <a:gd name="connsiteY473" fmla="*/ 909231 h 2311974"/>
                <a:gd name="connsiteX474" fmla="*/ 315362 w 1738047"/>
                <a:gd name="connsiteY474" fmla="*/ 899507 h 2311974"/>
                <a:gd name="connsiteX475" fmla="*/ 303507 w 1738047"/>
                <a:gd name="connsiteY475" fmla="*/ 894644 h 2311974"/>
                <a:gd name="connsiteX476" fmla="*/ 312991 w 1738047"/>
                <a:gd name="connsiteY476" fmla="*/ 882489 h 2311974"/>
                <a:gd name="connsiteX477" fmla="*/ 296393 w 1738047"/>
                <a:gd name="connsiteY477" fmla="*/ 872764 h 2311974"/>
                <a:gd name="connsiteX478" fmla="*/ 303507 w 1738047"/>
                <a:gd name="connsiteY478" fmla="*/ 865471 h 2311974"/>
                <a:gd name="connsiteX479" fmla="*/ 308249 w 1738047"/>
                <a:gd name="connsiteY479" fmla="*/ 867902 h 2311974"/>
                <a:gd name="connsiteX480" fmla="*/ 312991 w 1738047"/>
                <a:gd name="connsiteY480" fmla="*/ 860609 h 2311974"/>
                <a:gd name="connsiteX481" fmla="*/ 308249 w 1738047"/>
                <a:gd name="connsiteY481" fmla="*/ 860609 h 2311974"/>
                <a:gd name="connsiteX482" fmla="*/ 320105 w 1738047"/>
                <a:gd name="connsiteY482" fmla="*/ 853316 h 2311974"/>
                <a:gd name="connsiteX483" fmla="*/ 322476 w 1738047"/>
                <a:gd name="connsiteY483" fmla="*/ 846022 h 2311974"/>
                <a:gd name="connsiteX484" fmla="*/ 329589 w 1738047"/>
                <a:gd name="connsiteY484" fmla="*/ 858178 h 2311974"/>
                <a:gd name="connsiteX485" fmla="*/ 336703 w 1738047"/>
                <a:gd name="connsiteY485" fmla="*/ 853316 h 2311974"/>
                <a:gd name="connsiteX486" fmla="*/ 336703 w 1738047"/>
                <a:gd name="connsiteY486" fmla="*/ 831436 h 2311974"/>
                <a:gd name="connsiteX487" fmla="*/ 343816 w 1738047"/>
                <a:gd name="connsiteY487" fmla="*/ 831436 h 2311974"/>
                <a:gd name="connsiteX488" fmla="*/ 343816 w 1738047"/>
                <a:gd name="connsiteY488" fmla="*/ 811987 h 2311974"/>
                <a:gd name="connsiteX489" fmla="*/ 350929 w 1738047"/>
                <a:gd name="connsiteY489" fmla="*/ 809556 h 2311974"/>
                <a:gd name="connsiteX490" fmla="*/ 358043 w 1738047"/>
                <a:gd name="connsiteY490" fmla="*/ 802263 h 2311974"/>
                <a:gd name="connsiteX491" fmla="*/ 374641 w 1738047"/>
                <a:gd name="connsiteY491" fmla="*/ 804694 h 2311974"/>
                <a:gd name="connsiteX492" fmla="*/ 374641 w 1738047"/>
                <a:gd name="connsiteY492" fmla="*/ 809556 h 2311974"/>
                <a:gd name="connsiteX493" fmla="*/ 381754 w 1738047"/>
                <a:gd name="connsiteY493" fmla="*/ 804694 h 2311974"/>
                <a:gd name="connsiteX494" fmla="*/ 388868 w 1738047"/>
                <a:gd name="connsiteY494" fmla="*/ 804694 h 2311974"/>
                <a:gd name="connsiteX495" fmla="*/ 388868 w 1738047"/>
                <a:gd name="connsiteY495" fmla="*/ 802263 h 2311974"/>
                <a:gd name="connsiteX496" fmla="*/ 403095 w 1738047"/>
                <a:gd name="connsiteY496" fmla="*/ 797400 h 2311974"/>
                <a:gd name="connsiteX497" fmla="*/ 398352 w 1738047"/>
                <a:gd name="connsiteY497" fmla="*/ 777952 h 2311974"/>
                <a:gd name="connsiteX498" fmla="*/ 391239 w 1738047"/>
                <a:gd name="connsiteY498" fmla="*/ 770658 h 2311974"/>
                <a:gd name="connsiteX499" fmla="*/ 395981 w 1738047"/>
                <a:gd name="connsiteY499" fmla="*/ 768227 h 2311974"/>
                <a:gd name="connsiteX500" fmla="*/ 422064 w 1738047"/>
                <a:gd name="connsiteY500" fmla="*/ 763365 h 2311974"/>
                <a:gd name="connsiteX501" fmla="*/ 464744 w 1738047"/>
                <a:gd name="connsiteY501" fmla="*/ 741485 h 2311974"/>
                <a:gd name="connsiteX502" fmla="*/ 452889 w 1738047"/>
                <a:gd name="connsiteY502" fmla="*/ 726899 h 2311974"/>
                <a:gd name="connsiteX503" fmla="*/ 398352 w 1738047"/>
                <a:gd name="connsiteY503" fmla="*/ 705019 h 2311974"/>
                <a:gd name="connsiteX504" fmla="*/ 422064 w 1738047"/>
                <a:gd name="connsiteY504" fmla="*/ 680708 h 2311974"/>
                <a:gd name="connsiteX505" fmla="*/ 429177 w 1738047"/>
                <a:gd name="connsiteY505" fmla="*/ 673414 h 2311974"/>
                <a:gd name="connsiteX506" fmla="*/ 457631 w 1738047"/>
                <a:gd name="connsiteY506" fmla="*/ 670983 h 2311974"/>
                <a:gd name="connsiteX507" fmla="*/ 545363 w 1738047"/>
                <a:gd name="connsiteY507" fmla="*/ 692863 h 2311974"/>
                <a:gd name="connsiteX508" fmla="*/ 559590 w 1738047"/>
                <a:gd name="connsiteY508" fmla="*/ 688001 h 2311974"/>
                <a:gd name="connsiteX509" fmla="*/ 559590 w 1738047"/>
                <a:gd name="connsiteY509" fmla="*/ 695294 h 2311974"/>
                <a:gd name="connsiteX510" fmla="*/ 569074 w 1738047"/>
                <a:gd name="connsiteY510" fmla="*/ 695294 h 2311974"/>
                <a:gd name="connsiteX511" fmla="*/ 573817 w 1738047"/>
                <a:gd name="connsiteY511" fmla="*/ 678277 h 2311974"/>
                <a:gd name="connsiteX512" fmla="*/ 580930 w 1738047"/>
                <a:gd name="connsiteY512" fmla="*/ 666121 h 2311974"/>
                <a:gd name="connsiteX513" fmla="*/ 592786 w 1738047"/>
                <a:gd name="connsiteY513" fmla="*/ 688001 h 2311974"/>
                <a:gd name="connsiteX514" fmla="*/ 599899 w 1738047"/>
                <a:gd name="connsiteY514" fmla="*/ 685570 h 2311974"/>
                <a:gd name="connsiteX515" fmla="*/ 614126 w 1738047"/>
                <a:gd name="connsiteY515" fmla="*/ 700156 h 2311974"/>
                <a:gd name="connsiteX516" fmla="*/ 614126 w 1738047"/>
                <a:gd name="connsiteY516" fmla="*/ 700156 h 2311974"/>
                <a:gd name="connsiteX517" fmla="*/ 599899 w 1738047"/>
                <a:gd name="connsiteY517" fmla="*/ 685570 h 2311974"/>
                <a:gd name="connsiteX518" fmla="*/ 592786 w 1738047"/>
                <a:gd name="connsiteY518" fmla="*/ 688001 h 2311974"/>
                <a:gd name="connsiteX519" fmla="*/ 580930 w 1738047"/>
                <a:gd name="connsiteY519" fmla="*/ 666121 h 2311974"/>
                <a:gd name="connsiteX520" fmla="*/ 580930 w 1738047"/>
                <a:gd name="connsiteY520" fmla="*/ 658827 h 2311974"/>
                <a:gd name="connsiteX521" fmla="*/ 602270 w 1738047"/>
                <a:gd name="connsiteY521" fmla="*/ 646672 h 2311974"/>
                <a:gd name="connsiteX522" fmla="*/ 595157 w 1738047"/>
                <a:gd name="connsiteY522" fmla="*/ 639379 h 2311974"/>
                <a:gd name="connsiteX523" fmla="*/ 625982 w 1738047"/>
                <a:gd name="connsiteY523" fmla="*/ 629654 h 2311974"/>
                <a:gd name="connsiteX524" fmla="*/ 621240 w 1738047"/>
                <a:gd name="connsiteY524" fmla="*/ 615068 h 2311974"/>
                <a:gd name="connsiteX525" fmla="*/ 588044 w 1738047"/>
                <a:gd name="connsiteY525" fmla="*/ 610205 h 2311974"/>
                <a:gd name="connsiteX526" fmla="*/ 585672 w 1738047"/>
                <a:gd name="connsiteY526" fmla="*/ 595619 h 2311974"/>
                <a:gd name="connsiteX527" fmla="*/ 595157 w 1738047"/>
                <a:gd name="connsiteY527" fmla="*/ 534841 h 2311974"/>
                <a:gd name="connsiteX528" fmla="*/ 585672 w 1738047"/>
                <a:gd name="connsiteY528" fmla="*/ 525117 h 2311974"/>
                <a:gd name="connsiteX529" fmla="*/ 585672 w 1738047"/>
                <a:gd name="connsiteY529" fmla="*/ 503237 h 2311974"/>
                <a:gd name="connsiteX530" fmla="*/ 569074 w 1738047"/>
                <a:gd name="connsiteY530" fmla="*/ 503237 h 2311974"/>
                <a:gd name="connsiteX531" fmla="*/ 573817 w 1738047"/>
                <a:gd name="connsiteY531" fmla="*/ 471633 h 2311974"/>
                <a:gd name="connsiteX532" fmla="*/ 566703 w 1738047"/>
                <a:gd name="connsiteY532" fmla="*/ 464340 h 2311974"/>
                <a:gd name="connsiteX533" fmla="*/ 569074 w 1738047"/>
                <a:gd name="connsiteY533" fmla="*/ 444891 h 2311974"/>
                <a:gd name="connsiteX534" fmla="*/ 588044 w 1738047"/>
                <a:gd name="connsiteY534" fmla="*/ 444891 h 2311974"/>
                <a:gd name="connsiteX535" fmla="*/ 607013 w 1738047"/>
                <a:gd name="connsiteY535" fmla="*/ 430304 h 2311974"/>
                <a:gd name="connsiteX536" fmla="*/ 609384 w 1738047"/>
                <a:gd name="connsiteY536" fmla="*/ 427873 h 2311974"/>
                <a:gd name="connsiteX537" fmla="*/ 588044 w 1738047"/>
                <a:gd name="connsiteY537" fmla="*/ 423011 h 2311974"/>
                <a:gd name="connsiteX538" fmla="*/ 595157 w 1738047"/>
                <a:gd name="connsiteY538" fmla="*/ 405993 h 2311974"/>
                <a:gd name="connsiteX539" fmla="*/ 621240 w 1738047"/>
                <a:gd name="connsiteY539" fmla="*/ 408424 h 2311974"/>
                <a:gd name="connsiteX540" fmla="*/ 616497 w 1738047"/>
                <a:gd name="connsiteY540" fmla="*/ 388975 h 2311974"/>
                <a:gd name="connsiteX541" fmla="*/ 616497 w 1738047"/>
                <a:gd name="connsiteY541" fmla="*/ 374389 h 2311974"/>
                <a:gd name="connsiteX542" fmla="*/ 633095 w 1738047"/>
                <a:gd name="connsiteY542" fmla="*/ 374389 h 2311974"/>
                <a:gd name="connsiteX543" fmla="*/ 635466 w 1738047"/>
                <a:gd name="connsiteY543" fmla="*/ 367096 h 2311974"/>
                <a:gd name="connsiteX544" fmla="*/ 642580 w 1738047"/>
                <a:gd name="connsiteY544" fmla="*/ 364665 h 2311974"/>
                <a:gd name="connsiteX545" fmla="*/ 640209 w 1738047"/>
                <a:gd name="connsiteY545" fmla="*/ 347647 h 2311974"/>
                <a:gd name="connsiteX546" fmla="*/ 668662 w 1738047"/>
                <a:gd name="connsiteY546" fmla="*/ 337922 h 2311974"/>
                <a:gd name="connsiteX547" fmla="*/ 656807 w 1738047"/>
                <a:gd name="connsiteY547" fmla="*/ 333060 h 2311974"/>
                <a:gd name="connsiteX548" fmla="*/ 654435 w 1738047"/>
                <a:gd name="connsiteY548" fmla="*/ 311180 h 2311974"/>
                <a:gd name="connsiteX549" fmla="*/ 647322 w 1738047"/>
                <a:gd name="connsiteY549" fmla="*/ 308749 h 2311974"/>
                <a:gd name="connsiteX550" fmla="*/ 654435 w 1738047"/>
                <a:gd name="connsiteY550" fmla="*/ 299025 h 2311974"/>
                <a:gd name="connsiteX551" fmla="*/ 654435 w 1738047"/>
                <a:gd name="connsiteY551" fmla="*/ 296594 h 2311974"/>
                <a:gd name="connsiteX552" fmla="*/ 642580 w 1738047"/>
                <a:gd name="connsiteY552" fmla="*/ 291732 h 2311974"/>
                <a:gd name="connsiteX553" fmla="*/ 633095 w 1738047"/>
                <a:gd name="connsiteY553" fmla="*/ 299025 h 2311974"/>
                <a:gd name="connsiteX554" fmla="*/ 621240 w 1738047"/>
                <a:gd name="connsiteY554" fmla="*/ 282007 h 2311974"/>
                <a:gd name="connsiteX555" fmla="*/ 635466 w 1738047"/>
                <a:gd name="connsiteY555" fmla="*/ 255265 h 2311974"/>
                <a:gd name="connsiteX556" fmla="*/ 642580 w 1738047"/>
                <a:gd name="connsiteY556" fmla="*/ 267421 h 2311974"/>
                <a:gd name="connsiteX557" fmla="*/ 661549 w 1738047"/>
                <a:gd name="connsiteY557" fmla="*/ 240679 h 2311974"/>
                <a:gd name="connsiteX558" fmla="*/ 671033 w 1738047"/>
                <a:gd name="connsiteY558" fmla="*/ 240679 h 2311974"/>
                <a:gd name="connsiteX559" fmla="*/ 671033 w 1738047"/>
                <a:gd name="connsiteY559" fmla="*/ 233385 h 2311974"/>
                <a:gd name="connsiteX560" fmla="*/ 649693 w 1738047"/>
                <a:gd name="connsiteY560" fmla="*/ 218799 h 2311974"/>
                <a:gd name="connsiteX561" fmla="*/ 656807 w 1738047"/>
                <a:gd name="connsiteY561" fmla="*/ 199350 h 2311974"/>
                <a:gd name="connsiteX562" fmla="*/ 682889 w 1738047"/>
                <a:gd name="connsiteY562" fmla="*/ 199350 h 2311974"/>
                <a:gd name="connsiteX563" fmla="*/ 690003 w 1738047"/>
                <a:gd name="connsiteY563" fmla="*/ 192057 h 2311974"/>
                <a:gd name="connsiteX564" fmla="*/ 661549 w 1738047"/>
                <a:gd name="connsiteY564" fmla="*/ 150728 h 2311974"/>
                <a:gd name="connsiteX565" fmla="*/ 671033 w 1738047"/>
                <a:gd name="connsiteY565" fmla="*/ 131279 h 2311974"/>
                <a:gd name="connsiteX566" fmla="*/ 704229 w 1738047"/>
                <a:gd name="connsiteY566" fmla="*/ 116693 h 2311974"/>
                <a:gd name="connsiteX567" fmla="*/ 708972 w 1738047"/>
                <a:gd name="connsiteY567" fmla="*/ 131279 h 2311974"/>
                <a:gd name="connsiteX568" fmla="*/ 730312 w 1738047"/>
                <a:gd name="connsiteY568" fmla="*/ 116693 h 2311974"/>
                <a:gd name="connsiteX569" fmla="*/ 725570 w 1738047"/>
                <a:gd name="connsiteY569" fmla="*/ 109399 h 2311974"/>
                <a:gd name="connsiteX570" fmla="*/ 742168 w 1738047"/>
                <a:gd name="connsiteY570" fmla="*/ 102106 h 2311974"/>
                <a:gd name="connsiteX571" fmla="*/ 742168 w 1738047"/>
                <a:gd name="connsiteY571" fmla="*/ 94813 h 2311974"/>
                <a:gd name="connsiteX572" fmla="*/ 751652 w 1738047"/>
                <a:gd name="connsiteY572" fmla="*/ 87519 h 2311974"/>
                <a:gd name="connsiteX573" fmla="*/ 737425 w 1738047"/>
                <a:gd name="connsiteY573" fmla="*/ 53484 h 2311974"/>
                <a:gd name="connsiteX574" fmla="*/ 735054 w 1738047"/>
                <a:gd name="connsiteY574" fmla="*/ 7293 h 2311974"/>
                <a:gd name="connsiteX575" fmla="*/ 777735 w 1738047"/>
                <a:gd name="connsiteY575" fmla="*/ 17018 h 2311974"/>
                <a:gd name="connsiteX576" fmla="*/ 799075 w 1738047"/>
                <a:gd name="connsiteY576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1960 w 1738047"/>
                <a:gd name="connsiteY423" fmla="*/ 1465952 h 2311974"/>
                <a:gd name="connsiteX424" fmla="*/ 109073 w 1738047"/>
                <a:gd name="connsiteY424" fmla="*/ 1376002 h 2311974"/>
                <a:gd name="connsiteX425" fmla="*/ 90104 w 1738047"/>
                <a:gd name="connsiteY425" fmla="*/ 1380864 h 2311974"/>
                <a:gd name="connsiteX426" fmla="*/ 90104 w 1738047"/>
                <a:gd name="connsiteY426" fmla="*/ 1373571 h 2311974"/>
                <a:gd name="connsiteX427" fmla="*/ 61650 w 1738047"/>
                <a:gd name="connsiteY427" fmla="*/ 1334673 h 2311974"/>
                <a:gd name="connsiteX428" fmla="*/ 68764 w 1738047"/>
                <a:gd name="connsiteY428" fmla="*/ 1327380 h 2311974"/>
                <a:gd name="connsiteX429" fmla="*/ 71135 w 1738047"/>
                <a:gd name="connsiteY429" fmla="*/ 1303069 h 2311974"/>
                <a:gd name="connsiteX430" fmla="*/ 68764 w 1738047"/>
                <a:gd name="connsiteY430" fmla="*/ 1298207 h 2311974"/>
                <a:gd name="connsiteX431" fmla="*/ 71135 w 1738047"/>
                <a:gd name="connsiteY431" fmla="*/ 1295775 h 2311974"/>
                <a:gd name="connsiteX432" fmla="*/ 78248 w 1738047"/>
                <a:gd name="connsiteY432" fmla="*/ 1276327 h 2311974"/>
                <a:gd name="connsiteX433" fmla="*/ 71135 w 1738047"/>
                <a:gd name="connsiteY433" fmla="*/ 1247154 h 2311974"/>
                <a:gd name="connsiteX434" fmla="*/ 109073 w 1738047"/>
                <a:gd name="connsiteY434" fmla="*/ 1215549 h 2311974"/>
                <a:gd name="connsiteX435" fmla="*/ 16598 w 1738047"/>
                <a:gd name="connsiteY435" fmla="*/ 1115874 h 2311974"/>
                <a:gd name="connsiteX436" fmla="*/ 14227 w 1738047"/>
                <a:gd name="connsiteY436" fmla="*/ 1084270 h 2311974"/>
                <a:gd name="connsiteX437" fmla="*/ 21341 w 1738047"/>
                <a:gd name="connsiteY437" fmla="*/ 1084270 h 2311974"/>
                <a:gd name="connsiteX438" fmla="*/ 23712 w 1738047"/>
                <a:gd name="connsiteY438" fmla="*/ 1074546 h 2311974"/>
                <a:gd name="connsiteX439" fmla="*/ 14227 w 1738047"/>
                <a:gd name="connsiteY439" fmla="*/ 1047803 h 2311974"/>
                <a:gd name="connsiteX440" fmla="*/ 9485 w 1738047"/>
                <a:gd name="connsiteY440" fmla="*/ 1025924 h 2311974"/>
                <a:gd name="connsiteX441" fmla="*/ 2372 w 1738047"/>
                <a:gd name="connsiteY441" fmla="*/ 1025924 h 2311974"/>
                <a:gd name="connsiteX442" fmla="*/ 0 w 1738047"/>
                <a:gd name="connsiteY442" fmla="*/ 1021061 h 2311974"/>
                <a:gd name="connsiteX443" fmla="*/ 14227 w 1738047"/>
                <a:gd name="connsiteY443" fmla="*/ 999182 h 2311974"/>
                <a:gd name="connsiteX444" fmla="*/ 28454 w 1738047"/>
                <a:gd name="connsiteY444" fmla="*/ 1004044 h 2311974"/>
                <a:gd name="connsiteX445" fmla="*/ 30825 w 1738047"/>
                <a:gd name="connsiteY445" fmla="*/ 1011337 h 2311974"/>
                <a:gd name="connsiteX446" fmla="*/ 42681 w 1738047"/>
                <a:gd name="connsiteY446" fmla="*/ 1018630 h 2311974"/>
                <a:gd name="connsiteX447" fmla="*/ 61650 w 1738047"/>
                <a:gd name="connsiteY447" fmla="*/ 1018630 h 2311974"/>
                <a:gd name="connsiteX448" fmla="*/ 64021 w 1738047"/>
                <a:gd name="connsiteY448" fmla="*/ 1025924 h 2311974"/>
                <a:gd name="connsiteX449" fmla="*/ 75877 w 1738047"/>
                <a:gd name="connsiteY449" fmla="*/ 1021061 h 2311974"/>
                <a:gd name="connsiteX450" fmla="*/ 82990 w 1738047"/>
                <a:gd name="connsiteY450" fmla="*/ 1004044 h 2311974"/>
                <a:gd name="connsiteX451" fmla="*/ 137527 w 1738047"/>
                <a:gd name="connsiteY451" fmla="*/ 1006475 h 2311974"/>
                <a:gd name="connsiteX452" fmla="*/ 170723 w 1738047"/>
                <a:gd name="connsiteY452" fmla="*/ 1040510 h 2311974"/>
                <a:gd name="connsiteX453" fmla="*/ 173094 w 1738047"/>
                <a:gd name="connsiteY453" fmla="*/ 1028355 h 2311974"/>
                <a:gd name="connsiteX454" fmla="*/ 165980 w 1738047"/>
                <a:gd name="connsiteY454" fmla="*/ 1028355 h 2311974"/>
                <a:gd name="connsiteX455" fmla="*/ 163609 w 1738047"/>
                <a:gd name="connsiteY455" fmla="*/ 1021061 h 2311974"/>
                <a:gd name="connsiteX456" fmla="*/ 151754 w 1738047"/>
                <a:gd name="connsiteY456" fmla="*/ 1011337 h 2311974"/>
                <a:gd name="connsiteX457" fmla="*/ 156496 w 1738047"/>
                <a:gd name="connsiteY457" fmla="*/ 1004044 h 2311974"/>
                <a:gd name="connsiteX458" fmla="*/ 163609 w 1738047"/>
                <a:gd name="connsiteY458" fmla="*/ 1004044 h 2311974"/>
                <a:gd name="connsiteX459" fmla="*/ 165980 w 1738047"/>
                <a:gd name="connsiteY459" fmla="*/ 991888 h 2311974"/>
                <a:gd name="connsiteX460" fmla="*/ 184950 w 1738047"/>
                <a:gd name="connsiteY460" fmla="*/ 991888 h 2311974"/>
                <a:gd name="connsiteX461" fmla="*/ 187321 w 1738047"/>
                <a:gd name="connsiteY461" fmla="*/ 977302 h 2311974"/>
                <a:gd name="connsiteX462" fmla="*/ 194434 w 1738047"/>
                <a:gd name="connsiteY462" fmla="*/ 979733 h 2311974"/>
                <a:gd name="connsiteX463" fmla="*/ 203919 w 1738047"/>
                <a:gd name="connsiteY463" fmla="*/ 965146 h 2311974"/>
                <a:gd name="connsiteX464" fmla="*/ 225259 w 1738047"/>
                <a:gd name="connsiteY464" fmla="*/ 970008 h 2311974"/>
                <a:gd name="connsiteX465" fmla="*/ 225259 w 1738047"/>
                <a:gd name="connsiteY465" fmla="*/ 977302 h 2311974"/>
                <a:gd name="connsiteX466" fmla="*/ 246599 w 1738047"/>
                <a:gd name="connsiteY466" fmla="*/ 991888 h 2311974"/>
                <a:gd name="connsiteX467" fmla="*/ 246599 w 1738047"/>
                <a:gd name="connsiteY467" fmla="*/ 943266 h 2311974"/>
                <a:gd name="connsiteX468" fmla="*/ 258455 w 1738047"/>
                <a:gd name="connsiteY468" fmla="*/ 935973 h 2311974"/>
                <a:gd name="connsiteX469" fmla="*/ 265568 w 1738047"/>
                <a:gd name="connsiteY469" fmla="*/ 921386 h 2311974"/>
                <a:gd name="connsiteX470" fmla="*/ 282166 w 1738047"/>
                <a:gd name="connsiteY470" fmla="*/ 921386 h 2311974"/>
                <a:gd name="connsiteX471" fmla="*/ 286909 w 1738047"/>
                <a:gd name="connsiteY471" fmla="*/ 909231 h 2311974"/>
                <a:gd name="connsiteX472" fmla="*/ 315362 w 1738047"/>
                <a:gd name="connsiteY472" fmla="*/ 909231 h 2311974"/>
                <a:gd name="connsiteX473" fmla="*/ 315362 w 1738047"/>
                <a:gd name="connsiteY473" fmla="*/ 899507 h 2311974"/>
                <a:gd name="connsiteX474" fmla="*/ 303507 w 1738047"/>
                <a:gd name="connsiteY474" fmla="*/ 894644 h 2311974"/>
                <a:gd name="connsiteX475" fmla="*/ 312991 w 1738047"/>
                <a:gd name="connsiteY475" fmla="*/ 882489 h 2311974"/>
                <a:gd name="connsiteX476" fmla="*/ 296393 w 1738047"/>
                <a:gd name="connsiteY476" fmla="*/ 872764 h 2311974"/>
                <a:gd name="connsiteX477" fmla="*/ 303507 w 1738047"/>
                <a:gd name="connsiteY477" fmla="*/ 865471 h 2311974"/>
                <a:gd name="connsiteX478" fmla="*/ 308249 w 1738047"/>
                <a:gd name="connsiteY478" fmla="*/ 867902 h 2311974"/>
                <a:gd name="connsiteX479" fmla="*/ 312991 w 1738047"/>
                <a:gd name="connsiteY479" fmla="*/ 860609 h 2311974"/>
                <a:gd name="connsiteX480" fmla="*/ 308249 w 1738047"/>
                <a:gd name="connsiteY480" fmla="*/ 860609 h 2311974"/>
                <a:gd name="connsiteX481" fmla="*/ 320105 w 1738047"/>
                <a:gd name="connsiteY481" fmla="*/ 853316 h 2311974"/>
                <a:gd name="connsiteX482" fmla="*/ 322476 w 1738047"/>
                <a:gd name="connsiteY482" fmla="*/ 846022 h 2311974"/>
                <a:gd name="connsiteX483" fmla="*/ 329589 w 1738047"/>
                <a:gd name="connsiteY483" fmla="*/ 858178 h 2311974"/>
                <a:gd name="connsiteX484" fmla="*/ 336703 w 1738047"/>
                <a:gd name="connsiteY484" fmla="*/ 853316 h 2311974"/>
                <a:gd name="connsiteX485" fmla="*/ 336703 w 1738047"/>
                <a:gd name="connsiteY485" fmla="*/ 831436 h 2311974"/>
                <a:gd name="connsiteX486" fmla="*/ 343816 w 1738047"/>
                <a:gd name="connsiteY486" fmla="*/ 831436 h 2311974"/>
                <a:gd name="connsiteX487" fmla="*/ 343816 w 1738047"/>
                <a:gd name="connsiteY487" fmla="*/ 811987 h 2311974"/>
                <a:gd name="connsiteX488" fmla="*/ 350929 w 1738047"/>
                <a:gd name="connsiteY488" fmla="*/ 809556 h 2311974"/>
                <a:gd name="connsiteX489" fmla="*/ 358043 w 1738047"/>
                <a:gd name="connsiteY489" fmla="*/ 802263 h 2311974"/>
                <a:gd name="connsiteX490" fmla="*/ 374641 w 1738047"/>
                <a:gd name="connsiteY490" fmla="*/ 804694 h 2311974"/>
                <a:gd name="connsiteX491" fmla="*/ 374641 w 1738047"/>
                <a:gd name="connsiteY491" fmla="*/ 809556 h 2311974"/>
                <a:gd name="connsiteX492" fmla="*/ 381754 w 1738047"/>
                <a:gd name="connsiteY492" fmla="*/ 804694 h 2311974"/>
                <a:gd name="connsiteX493" fmla="*/ 388868 w 1738047"/>
                <a:gd name="connsiteY493" fmla="*/ 804694 h 2311974"/>
                <a:gd name="connsiteX494" fmla="*/ 388868 w 1738047"/>
                <a:gd name="connsiteY494" fmla="*/ 802263 h 2311974"/>
                <a:gd name="connsiteX495" fmla="*/ 403095 w 1738047"/>
                <a:gd name="connsiteY495" fmla="*/ 797400 h 2311974"/>
                <a:gd name="connsiteX496" fmla="*/ 398352 w 1738047"/>
                <a:gd name="connsiteY496" fmla="*/ 777952 h 2311974"/>
                <a:gd name="connsiteX497" fmla="*/ 391239 w 1738047"/>
                <a:gd name="connsiteY497" fmla="*/ 770658 h 2311974"/>
                <a:gd name="connsiteX498" fmla="*/ 395981 w 1738047"/>
                <a:gd name="connsiteY498" fmla="*/ 768227 h 2311974"/>
                <a:gd name="connsiteX499" fmla="*/ 422064 w 1738047"/>
                <a:gd name="connsiteY499" fmla="*/ 763365 h 2311974"/>
                <a:gd name="connsiteX500" fmla="*/ 464744 w 1738047"/>
                <a:gd name="connsiteY500" fmla="*/ 741485 h 2311974"/>
                <a:gd name="connsiteX501" fmla="*/ 452889 w 1738047"/>
                <a:gd name="connsiteY501" fmla="*/ 726899 h 2311974"/>
                <a:gd name="connsiteX502" fmla="*/ 398352 w 1738047"/>
                <a:gd name="connsiteY502" fmla="*/ 705019 h 2311974"/>
                <a:gd name="connsiteX503" fmla="*/ 422064 w 1738047"/>
                <a:gd name="connsiteY503" fmla="*/ 680708 h 2311974"/>
                <a:gd name="connsiteX504" fmla="*/ 429177 w 1738047"/>
                <a:gd name="connsiteY504" fmla="*/ 673414 h 2311974"/>
                <a:gd name="connsiteX505" fmla="*/ 457631 w 1738047"/>
                <a:gd name="connsiteY505" fmla="*/ 670983 h 2311974"/>
                <a:gd name="connsiteX506" fmla="*/ 545363 w 1738047"/>
                <a:gd name="connsiteY506" fmla="*/ 692863 h 2311974"/>
                <a:gd name="connsiteX507" fmla="*/ 559590 w 1738047"/>
                <a:gd name="connsiteY507" fmla="*/ 688001 h 2311974"/>
                <a:gd name="connsiteX508" fmla="*/ 559590 w 1738047"/>
                <a:gd name="connsiteY508" fmla="*/ 695294 h 2311974"/>
                <a:gd name="connsiteX509" fmla="*/ 569074 w 1738047"/>
                <a:gd name="connsiteY509" fmla="*/ 695294 h 2311974"/>
                <a:gd name="connsiteX510" fmla="*/ 573817 w 1738047"/>
                <a:gd name="connsiteY510" fmla="*/ 678277 h 2311974"/>
                <a:gd name="connsiteX511" fmla="*/ 580930 w 1738047"/>
                <a:gd name="connsiteY511" fmla="*/ 666121 h 2311974"/>
                <a:gd name="connsiteX512" fmla="*/ 592786 w 1738047"/>
                <a:gd name="connsiteY512" fmla="*/ 688001 h 2311974"/>
                <a:gd name="connsiteX513" fmla="*/ 599899 w 1738047"/>
                <a:gd name="connsiteY513" fmla="*/ 685570 h 2311974"/>
                <a:gd name="connsiteX514" fmla="*/ 614126 w 1738047"/>
                <a:gd name="connsiteY514" fmla="*/ 700156 h 2311974"/>
                <a:gd name="connsiteX515" fmla="*/ 614126 w 1738047"/>
                <a:gd name="connsiteY515" fmla="*/ 700156 h 2311974"/>
                <a:gd name="connsiteX516" fmla="*/ 599899 w 1738047"/>
                <a:gd name="connsiteY516" fmla="*/ 685570 h 2311974"/>
                <a:gd name="connsiteX517" fmla="*/ 592786 w 1738047"/>
                <a:gd name="connsiteY517" fmla="*/ 688001 h 2311974"/>
                <a:gd name="connsiteX518" fmla="*/ 580930 w 1738047"/>
                <a:gd name="connsiteY518" fmla="*/ 666121 h 2311974"/>
                <a:gd name="connsiteX519" fmla="*/ 580930 w 1738047"/>
                <a:gd name="connsiteY519" fmla="*/ 658827 h 2311974"/>
                <a:gd name="connsiteX520" fmla="*/ 602270 w 1738047"/>
                <a:gd name="connsiteY520" fmla="*/ 646672 h 2311974"/>
                <a:gd name="connsiteX521" fmla="*/ 595157 w 1738047"/>
                <a:gd name="connsiteY521" fmla="*/ 639379 h 2311974"/>
                <a:gd name="connsiteX522" fmla="*/ 625982 w 1738047"/>
                <a:gd name="connsiteY522" fmla="*/ 629654 h 2311974"/>
                <a:gd name="connsiteX523" fmla="*/ 621240 w 1738047"/>
                <a:gd name="connsiteY523" fmla="*/ 615068 h 2311974"/>
                <a:gd name="connsiteX524" fmla="*/ 588044 w 1738047"/>
                <a:gd name="connsiteY524" fmla="*/ 610205 h 2311974"/>
                <a:gd name="connsiteX525" fmla="*/ 585672 w 1738047"/>
                <a:gd name="connsiteY525" fmla="*/ 595619 h 2311974"/>
                <a:gd name="connsiteX526" fmla="*/ 595157 w 1738047"/>
                <a:gd name="connsiteY526" fmla="*/ 534841 h 2311974"/>
                <a:gd name="connsiteX527" fmla="*/ 585672 w 1738047"/>
                <a:gd name="connsiteY527" fmla="*/ 525117 h 2311974"/>
                <a:gd name="connsiteX528" fmla="*/ 585672 w 1738047"/>
                <a:gd name="connsiteY528" fmla="*/ 503237 h 2311974"/>
                <a:gd name="connsiteX529" fmla="*/ 569074 w 1738047"/>
                <a:gd name="connsiteY529" fmla="*/ 503237 h 2311974"/>
                <a:gd name="connsiteX530" fmla="*/ 573817 w 1738047"/>
                <a:gd name="connsiteY530" fmla="*/ 471633 h 2311974"/>
                <a:gd name="connsiteX531" fmla="*/ 566703 w 1738047"/>
                <a:gd name="connsiteY531" fmla="*/ 464340 h 2311974"/>
                <a:gd name="connsiteX532" fmla="*/ 569074 w 1738047"/>
                <a:gd name="connsiteY532" fmla="*/ 444891 h 2311974"/>
                <a:gd name="connsiteX533" fmla="*/ 588044 w 1738047"/>
                <a:gd name="connsiteY533" fmla="*/ 444891 h 2311974"/>
                <a:gd name="connsiteX534" fmla="*/ 607013 w 1738047"/>
                <a:gd name="connsiteY534" fmla="*/ 430304 h 2311974"/>
                <a:gd name="connsiteX535" fmla="*/ 609384 w 1738047"/>
                <a:gd name="connsiteY535" fmla="*/ 427873 h 2311974"/>
                <a:gd name="connsiteX536" fmla="*/ 588044 w 1738047"/>
                <a:gd name="connsiteY536" fmla="*/ 423011 h 2311974"/>
                <a:gd name="connsiteX537" fmla="*/ 595157 w 1738047"/>
                <a:gd name="connsiteY537" fmla="*/ 405993 h 2311974"/>
                <a:gd name="connsiteX538" fmla="*/ 621240 w 1738047"/>
                <a:gd name="connsiteY538" fmla="*/ 408424 h 2311974"/>
                <a:gd name="connsiteX539" fmla="*/ 616497 w 1738047"/>
                <a:gd name="connsiteY539" fmla="*/ 388975 h 2311974"/>
                <a:gd name="connsiteX540" fmla="*/ 616497 w 1738047"/>
                <a:gd name="connsiteY540" fmla="*/ 374389 h 2311974"/>
                <a:gd name="connsiteX541" fmla="*/ 633095 w 1738047"/>
                <a:gd name="connsiteY541" fmla="*/ 374389 h 2311974"/>
                <a:gd name="connsiteX542" fmla="*/ 635466 w 1738047"/>
                <a:gd name="connsiteY542" fmla="*/ 367096 h 2311974"/>
                <a:gd name="connsiteX543" fmla="*/ 642580 w 1738047"/>
                <a:gd name="connsiteY543" fmla="*/ 364665 h 2311974"/>
                <a:gd name="connsiteX544" fmla="*/ 640209 w 1738047"/>
                <a:gd name="connsiteY544" fmla="*/ 347647 h 2311974"/>
                <a:gd name="connsiteX545" fmla="*/ 668662 w 1738047"/>
                <a:gd name="connsiteY545" fmla="*/ 337922 h 2311974"/>
                <a:gd name="connsiteX546" fmla="*/ 656807 w 1738047"/>
                <a:gd name="connsiteY546" fmla="*/ 333060 h 2311974"/>
                <a:gd name="connsiteX547" fmla="*/ 654435 w 1738047"/>
                <a:gd name="connsiteY547" fmla="*/ 311180 h 2311974"/>
                <a:gd name="connsiteX548" fmla="*/ 647322 w 1738047"/>
                <a:gd name="connsiteY548" fmla="*/ 308749 h 2311974"/>
                <a:gd name="connsiteX549" fmla="*/ 654435 w 1738047"/>
                <a:gd name="connsiteY549" fmla="*/ 299025 h 2311974"/>
                <a:gd name="connsiteX550" fmla="*/ 654435 w 1738047"/>
                <a:gd name="connsiteY550" fmla="*/ 296594 h 2311974"/>
                <a:gd name="connsiteX551" fmla="*/ 642580 w 1738047"/>
                <a:gd name="connsiteY551" fmla="*/ 291732 h 2311974"/>
                <a:gd name="connsiteX552" fmla="*/ 633095 w 1738047"/>
                <a:gd name="connsiteY552" fmla="*/ 299025 h 2311974"/>
                <a:gd name="connsiteX553" fmla="*/ 621240 w 1738047"/>
                <a:gd name="connsiteY553" fmla="*/ 282007 h 2311974"/>
                <a:gd name="connsiteX554" fmla="*/ 635466 w 1738047"/>
                <a:gd name="connsiteY554" fmla="*/ 255265 h 2311974"/>
                <a:gd name="connsiteX555" fmla="*/ 642580 w 1738047"/>
                <a:gd name="connsiteY555" fmla="*/ 267421 h 2311974"/>
                <a:gd name="connsiteX556" fmla="*/ 661549 w 1738047"/>
                <a:gd name="connsiteY556" fmla="*/ 240679 h 2311974"/>
                <a:gd name="connsiteX557" fmla="*/ 671033 w 1738047"/>
                <a:gd name="connsiteY557" fmla="*/ 240679 h 2311974"/>
                <a:gd name="connsiteX558" fmla="*/ 671033 w 1738047"/>
                <a:gd name="connsiteY558" fmla="*/ 233385 h 2311974"/>
                <a:gd name="connsiteX559" fmla="*/ 649693 w 1738047"/>
                <a:gd name="connsiteY559" fmla="*/ 218799 h 2311974"/>
                <a:gd name="connsiteX560" fmla="*/ 656807 w 1738047"/>
                <a:gd name="connsiteY560" fmla="*/ 199350 h 2311974"/>
                <a:gd name="connsiteX561" fmla="*/ 682889 w 1738047"/>
                <a:gd name="connsiteY561" fmla="*/ 199350 h 2311974"/>
                <a:gd name="connsiteX562" fmla="*/ 690003 w 1738047"/>
                <a:gd name="connsiteY562" fmla="*/ 192057 h 2311974"/>
                <a:gd name="connsiteX563" fmla="*/ 661549 w 1738047"/>
                <a:gd name="connsiteY563" fmla="*/ 150728 h 2311974"/>
                <a:gd name="connsiteX564" fmla="*/ 671033 w 1738047"/>
                <a:gd name="connsiteY564" fmla="*/ 131279 h 2311974"/>
                <a:gd name="connsiteX565" fmla="*/ 704229 w 1738047"/>
                <a:gd name="connsiteY565" fmla="*/ 116693 h 2311974"/>
                <a:gd name="connsiteX566" fmla="*/ 708972 w 1738047"/>
                <a:gd name="connsiteY566" fmla="*/ 131279 h 2311974"/>
                <a:gd name="connsiteX567" fmla="*/ 730312 w 1738047"/>
                <a:gd name="connsiteY567" fmla="*/ 116693 h 2311974"/>
                <a:gd name="connsiteX568" fmla="*/ 725570 w 1738047"/>
                <a:gd name="connsiteY568" fmla="*/ 109399 h 2311974"/>
                <a:gd name="connsiteX569" fmla="*/ 742168 w 1738047"/>
                <a:gd name="connsiteY569" fmla="*/ 102106 h 2311974"/>
                <a:gd name="connsiteX570" fmla="*/ 742168 w 1738047"/>
                <a:gd name="connsiteY570" fmla="*/ 94813 h 2311974"/>
                <a:gd name="connsiteX571" fmla="*/ 751652 w 1738047"/>
                <a:gd name="connsiteY571" fmla="*/ 87519 h 2311974"/>
                <a:gd name="connsiteX572" fmla="*/ 737425 w 1738047"/>
                <a:gd name="connsiteY572" fmla="*/ 53484 h 2311974"/>
                <a:gd name="connsiteX573" fmla="*/ 735054 w 1738047"/>
                <a:gd name="connsiteY573" fmla="*/ 7293 h 2311974"/>
                <a:gd name="connsiteX574" fmla="*/ 777735 w 1738047"/>
                <a:gd name="connsiteY574" fmla="*/ 17018 h 2311974"/>
                <a:gd name="connsiteX575" fmla="*/ 799075 w 1738047"/>
                <a:gd name="connsiteY575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90104 w 1738047"/>
                <a:gd name="connsiteY421" fmla="*/ 1473246 h 2311974"/>
                <a:gd name="connsiteX422" fmla="*/ 97217 w 1738047"/>
                <a:gd name="connsiteY422" fmla="*/ 1478108 h 2311974"/>
                <a:gd name="connsiteX423" fmla="*/ 109073 w 1738047"/>
                <a:gd name="connsiteY423" fmla="*/ 1376002 h 2311974"/>
                <a:gd name="connsiteX424" fmla="*/ 90104 w 1738047"/>
                <a:gd name="connsiteY424" fmla="*/ 1380864 h 2311974"/>
                <a:gd name="connsiteX425" fmla="*/ 90104 w 1738047"/>
                <a:gd name="connsiteY425" fmla="*/ 1373571 h 2311974"/>
                <a:gd name="connsiteX426" fmla="*/ 61650 w 1738047"/>
                <a:gd name="connsiteY426" fmla="*/ 1334673 h 2311974"/>
                <a:gd name="connsiteX427" fmla="*/ 68764 w 1738047"/>
                <a:gd name="connsiteY427" fmla="*/ 1327380 h 2311974"/>
                <a:gd name="connsiteX428" fmla="*/ 71135 w 1738047"/>
                <a:gd name="connsiteY428" fmla="*/ 1303069 h 2311974"/>
                <a:gd name="connsiteX429" fmla="*/ 68764 w 1738047"/>
                <a:gd name="connsiteY429" fmla="*/ 1298207 h 2311974"/>
                <a:gd name="connsiteX430" fmla="*/ 71135 w 1738047"/>
                <a:gd name="connsiteY430" fmla="*/ 1295775 h 2311974"/>
                <a:gd name="connsiteX431" fmla="*/ 78248 w 1738047"/>
                <a:gd name="connsiteY431" fmla="*/ 1276327 h 2311974"/>
                <a:gd name="connsiteX432" fmla="*/ 71135 w 1738047"/>
                <a:gd name="connsiteY432" fmla="*/ 1247154 h 2311974"/>
                <a:gd name="connsiteX433" fmla="*/ 109073 w 1738047"/>
                <a:gd name="connsiteY433" fmla="*/ 1215549 h 2311974"/>
                <a:gd name="connsiteX434" fmla="*/ 16598 w 1738047"/>
                <a:gd name="connsiteY434" fmla="*/ 1115874 h 2311974"/>
                <a:gd name="connsiteX435" fmla="*/ 14227 w 1738047"/>
                <a:gd name="connsiteY435" fmla="*/ 1084270 h 2311974"/>
                <a:gd name="connsiteX436" fmla="*/ 21341 w 1738047"/>
                <a:gd name="connsiteY436" fmla="*/ 1084270 h 2311974"/>
                <a:gd name="connsiteX437" fmla="*/ 23712 w 1738047"/>
                <a:gd name="connsiteY437" fmla="*/ 1074546 h 2311974"/>
                <a:gd name="connsiteX438" fmla="*/ 14227 w 1738047"/>
                <a:gd name="connsiteY438" fmla="*/ 1047803 h 2311974"/>
                <a:gd name="connsiteX439" fmla="*/ 9485 w 1738047"/>
                <a:gd name="connsiteY439" fmla="*/ 1025924 h 2311974"/>
                <a:gd name="connsiteX440" fmla="*/ 2372 w 1738047"/>
                <a:gd name="connsiteY440" fmla="*/ 1025924 h 2311974"/>
                <a:gd name="connsiteX441" fmla="*/ 0 w 1738047"/>
                <a:gd name="connsiteY441" fmla="*/ 1021061 h 2311974"/>
                <a:gd name="connsiteX442" fmla="*/ 14227 w 1738047"/>
                <a:gd name="connsiteY442" fmla="*/ 999182 h 2311974"/>
                <a:gd name="connsiteX443" fmla="*/ 28454 w 1738047"/>
                <a:gd name="connsiteY443" fmla="*/ 1004044 h 2311974"/>
                <a:gd name="connsiteX444" fmla="*/ 30825 w 1738047"/>
                <a:gd name="connsiteY444" fmla="*/ 1011337 h 2311974"/>
                <a:gd name="connsiteX445" fmla="*/ 42681 w 1738047"/>
                <a:gd name="connsiteY445" fmla="*/ 1018630 h 2311974"/>
                <a:gd name="connsiteX446" fmla="*/ 61650 w 1738047"/>
                <a:gd name="connsiteY446" fmla="*/ 1018630 h 2311974"/>
                <a:gd name="connsiteX447" fmla="*/ 64021 w 1738047"/>
                <a:gd name="connsiteY447" fmla="*/ 1025924 h 2311974"/>
                <a:gd name="connsiteX448" fmla="*/ 75877 w 1738047"/>
                <a:gd name="connsiteY448" fmla="*/ 1021061 h 2311974"/>
                <a:gd name="connsiteX449" fmla="*/ 82990 w 1738047"/>
                <a:gd name="connsiteY449" fmla="*/ 1004044 h 2311974"/>
                <a:gd name="connsiteX450" fmla="*/ 137527 w 1738047"/>
                <a:gd name="connsiteY450" fmla="*/ 1006475 h 2311974"/>
                <a:gd name="connsiteX451" fmla="*/ 170723 w 1738047"/>
                <a:gd name="connsiteY451" fmla="*/ 1040510 h 2311974"/>
                <a:gd name="connsiteX452" fmla="*/ 173094 w 1738047"/>
                <a:gd name="connsiteY452" fmla="*/ 1028355 h 2311974"/>
                <a:gd name="connsiteX453" fmla="*/ 165980 w 1738047"/>
                <a:gd name="connsiteY453" fmla="*/ 1028355 h 2311974"/>
                <a:gd name="connsiteX454" fmla="*/ 163609 w 1738047"/>
                <a:gd name="connsiteY454" fmla="*/ 1021061 h 2311974"/>
                <a:gd name="connsiteX455" fmla="*/ 151754 w 1738047"/>
                <a:gd name="connsiteY455" fmla="*/ 1011337 h 2311974"/>
                <a:gd name="connsiteX456" fmla="*/ 156496 w 1738047"/>
                <a:gd name="connsiteY456" fmla="*/ 1004044 h 2311974"/>
                <a:gd name="connsiteX457" fmla="*/ 163609 w 1738047"/>
                <a:gd name="connsiteY457" fmla="*/ 1004044 h 2311974"/>
                <a:gd name="connsiteX458" fmla="*/ 165980 w 1738047"/>
                <a:gd name="connsiteY458" fmla="*/ 991888 h 2311974"/>
                <a:gd name="connsiteX459" fmla="*/ 184950 w 1738047"/>
                <a:gd name="connsiteY459" fmla="*/ 991888 h 2311974"/>
                <a:gd name="connsiteX460" fmla="*/ 187321 w 1738047"/>
                <a:gd name="connsiteY460" fmla="*/ 977302 h 2311974"/>
                <a:gd name="connsiteX461" fmla="*/ 194434 w 1738047"/>
                <a:gd name="connsiteY461" fmla="*/ 979733 h 2311974"/>
                <a:gd name="connsiteX462" fmla="*/ 203919 w 1738047"/>
                <a:gd name="connsiteY462" fmla="*/ 965146 h 2311974"/>
                <a:gd name="connsiteX463" fmla="*/ 225259 w 1738047"/>
                <a:gd name="connsiteY463" fmla="*/ 970008 h 2311974"/>
                <a:gd name="connsiteX464" fmla="*/ 225259 w 1738047"/>
                <a:gd name="connsiteY464" fmla="*/ 977302 h 2311974"/>
                <a:gd name="connsiteX465" fmla="*/ 246599 w 1738047"/>
                <a:gd name="connsiteY465" fmla="*/ 991888 h 2311974"/>
                <a:gd name="connsiteX466" fmla="*/ 246599 w 1738047"/>
                <a:gd name="connsiteY466" fmla="*/ 943266 h 2311974"/>
                <a:gd name="connsiteX467" fmla="*/ 258455 w 1738047"/>
                <a:gd name="connsiteY467" fmla="*/ 935973 h 2311974"/>
                <a:gd name="connsiteX468" fmla="*/ 265568 w 1738047"/>
                <a:gd name="connsiteY468" fmla="*/ 921386 h 2311974"/>
                <a:gd name="connsiteX469" fmla="*/ 282166 w 1738047"/>
                <a:gd name="connsiteY469" fmla="*/ 921386 h 2311974"/>
                <a:gd name="connsiteX470" fmla="*/ 286909 w 1738047"/>
                <a:gd name="connsiteY470" fmla="*/ 909231 h 2311974"/>
                <a:gd name="connsiteX471" fmla="*/ 315362 w 1738047"/>
                <a:gd name="connsiteY471" fmla="*/ 909231 h 2311974"/>
                <a:gd name="connsiteX472" fmla="*/ 315362 w 1738047"/>
                <a:gd name="connsiteY472" fmla="*/ 899507 h 2311974"/>
                <a:gd name="connsiteX473" fmla="*/ 303507 w 1738047"/>
                <a:gd name="connsiteY473" fmla="*/ 894644 h 2311974"/>
                <a:gd name="connsiteX474" fmla="*/ 312991 w 1738047"/>
                <a:gd name="connsiteY474" fmla="*/ 882489 h 2311974"/>
                <a:gd name="connsiteX475" fmla="*/ 296393 w 1738047"/>
                <a:gd name="connsiteY475" fmla="*/ 872764 h 2311974"/>
                <a:gd name="connsiteX476" fmla="*/ 303507 w 1738047"/>
                <a:gd name="connsiteY476" fmla="*/ 865471 h 2311974"/>
                <a:gd name="connsiteX477" fmla="*/ 308249 w 1738047"/>
                <a:gd name="connsiteY477" fmla="*/ 867902 h 2311974"/>
                <a:gd name="connsiteX478" fmla="*/ 312991 w 1738047"/>
                <a:gd name="connsiteY478" fmla="*/ 860609 h 2311974"/>
                <a:gd name="connsiteX479" fmla="*/ 308249 w 1738047"/>
                <a:gd name="connsiteY479" fmla="*/ 860609 h 2311974"/>
                <a:gd name="connsiteX480" fmla="*/ 320105 w 1738047"/>
                <a:gd name="connsiteY480" fmla="*/ 853316 h 2311974"/>
                <a:gd name="connsiteX481" fmla="*/ 322476 w 1738047"/>
                <a:gd name="connsiteY481" fmla="*/ 846022 h 2311974"/>
                <a:gd name="connsiteX482" fmla="*/ 329589 w 1738047"/>
                <a:gd name="connsiteY482" fmla="*/ 858178 h 2311974"/>
                <a:gd name="connsiteX483" fmla="*/ 336703 w 1738047"/>
                <a:gd name="connsiteY483" fmla="*/ 853316 h 2311974"/>
                <a:gd name="connsiteX484" fmla="*/ 336703 w 1738047"/>
                <a:gd name="connsiteY484" fmla="*/ 831436 h 2311974"/>
                <a:gd name="connsiteX485" fmla="*/ 343816 w 1738047"/>
                <a:gd name="connsiteY485" fmla="*/ 831436 h 2311974"/>
                <a:gd name="connsiteX486" fmla="*/ 343816 w 1738047"/>
                <a:gd name="connsiteY486" fmla="*/ 811987 h 2311974"/>
                <a:gd name="connsiteX487" fmla="*/ 350929 w 1738047"/>
                <a:gd name="connsiteY487" fmla="*/ 809556 h 2311974"/>
                <a:gd name="connsiteX488" fmla="*/ 358043 w 1738047"/>
                <a:gd name="connsiteY488" fmla="*/ 802263 h 2311974"/>
                <a:gd name="connsiteX489" fmla="*/ 374641 w 1738047"/>
                <a:gd name="connsiteY489" fmla="*/ 804694 h 2311974"/>
                <a:gd name="connsiteX490" fmla="*/ 374641 w 1738047"/>
                <a:gd name="connsiteY490" fmla="*/ 809556 h 2311974"/>
                <a:gd name="connsiteX491" fmla="*/ 381754 w 1738047"/>
                <a:gd name="connsiteY491" fmla="*/ 804694 h 2311974"/>
                <a:gd name="connsiteX492" fmla="*/ 388868 w 1738047"/>
                <a:gd name="connsiteY492" fmla="*/ 804694 h 2311974"/>
                <a:gd name="connsiteX493" fmla="*/ 388868 w 1738047"/>
                <a:gd name="connsiteY493" fmla="*/ 802263 h 2311974"/>
                <a:gd name="connsiteX494" fmla="*/ 403095 w 1738047"/>
                <a:gd name="connsiteY494" fmla="*/ 797400 h 2311974"/>
                <a:gd name="connsiteX495" fmla="*/ 398352 w 1738047"/>
                <a:gd name="connsiteY495" fmla="*/ 777952 h 2311974"/>
                <a:gd name="connsiteX496" fmla="*/ 391239 w 1738047"/>
                <a:gd name="connsiteY496" fmla="*/ 770658 h 2311974"/>
                <a:gd name="connsiteX497" fmla="*/ 395981 w 1738047"/>
                <a:gd name="connsiteY497" fmla="*/ 768227 h 2311974"/>
                <a:gd name="connsiteX498" fmla="*/ 422064 w 1738047"/>
                <a:gd name="connsiteY498" fmla="*/ 763365 h 2311974"/>
                <a:gd name="connsiteX499" fmla="*/ 464744 w 1738047"/>
                <a:gd name="connsiteY499" fmla="*/ 741485 h 2311974"/>
                <a:gd name="connsiteX500" fmla="*/ 452889 w 1738047"/>
                <a:gd name="connsiteY500" fmla="*/ 726899 h 2311974"/>
                <a:gd name="connsiteX501" fmla="*/ 398352 w 1738047"/>
                <a:gd name="connsiteY501" fmla="*/ 705019 h 2311974"/>
                <a:gd name="connsiteX502" fmla="*/ 422064 w 1738047"/>
                <a:gd name="connsiteY502" fmla="*/ 680708 h 2311974"/>
                <a:gd name="connsiteX503" fmla="*/ 429177 w 1738047"/>
                <a:gd name="connsiteY503" fmla="*/ 673414 h 2311974"/>
                <a:gd name="connsiteX504" fmla="*/ 457631 w 1738047"/>
                <a:gd name="connsiteY504" fmla="*/ 670983 h 2311974"/>
                <a:gd name="connsiteX505" fmla="*/ 545363 w 1738047"/>
                <a:gd name="connsiteY505" fmla="*/ 692863 h 2311974"/>
                <a:gd name="connsiteX506" fmla="*/ 559590 w 1738047"/>
                <a:gd name="connsiteY506" fmla="*/ 688001 h 2311974"/>
                <a:gd name="connsiteX507" fmla="*/ 559590 w 1738047"/>
                <a:gd name="connsiteY507" fmla="*/ 695294 h 2311974"/>
                <a:gd name="connsiteX508" fmla="*/ 569074 w 1738047"/>
                <a:gd name="connsiteY508" fmla="*/ 695294 h 2311974"/>
                <a:gd name="connsiteX509" fmla="*/ 573817 w 1738047"/>
                <a:gd name="connsiteY509" fmla="*/ 678277 h 2311974"/>
                <a:gd name="connsiteX510" fmla="*/ 580930 w 1738047"/>
                <a:gd name="connsiteY510" fmla="*/ 666121 h 2311974"/>
                <a:gd name="connsiteX511" fmla="*/ 592786 w 1738047"/>
                <a:gd name="connsiteY511" fmla="*/ 688001 h 2311974"/>
                <a:gd name="connsiteX512" fmla="*/ 599899 w 1738047"/>
                <a:gd name="connsiteY512" fmla="*/ 685570 h 2311974"/>
                <a:gd name="connsiteX513" fmla="*/ 614126 w 1738047"/>
                <a:gd name="connsiteY513" fmla="*/ 700156 h 2311974"/>
                <a:gd name="connsiteX514" fmla="*/ 614126 w 1738047"/>
                <a:gd name="connsiteY514" fmla="*/ 700156 h 2311974"/>
                <a:gd name="connsiteX515" fmla="*/ 599899 w 1738047"/>
                <a:gd name="connsiteY515" fmla="*/ 685570 h 2311974"/>
                <a:gd name="connsiteX516" fmla="*/ 592786 w 1738047"/>
                <a:gd name="connsiteY516" fmla="*/ 688001 h 2311974"/>
                <a:gd name="connsiteX517" fmla="*/ 580930 w 1738047"/>
                <a:gd name="connsiteY517" fmla="*/ 666121 h 2311974"/>
                <a:gd name="connsiteX518" fmla="*/ 580930 w 1738047"/>
                <a:gd name="connsiteY518" fmla="*/ 658827 h 2311974"/>
                <a:gd name="connsiteX519" fmla="*/ 602270 w 1738047"/>
                <a:gd name="connsiteY519" fmla="*/ 646672 h 2311974"/>
                <a:gd name="connsiteX520" fmla="*/ 595157 w 1738047"/>
                <a:gd name="connsiteY520" fmla="*/ 639379 h 2311974"/>
                <a:gd name="connsiteX521" fmla="*/ 625982 w 1738047"/>
                <a:gd name="connsiteY521" fmla="*/ 629654 h 2311974"/>
                <a:gd name="connsiteX522" fmla="*/ 621240 w 1738047"/>
                <a:gd name="connsiteY522" fmla="*/ 615068 h 2311974"/>
                <a:gd name="connsiteX523" fmla="*/ 588044 w 1738047"/>
                <a:gd name="connsiteY523" fmla="*/ 610205 h 2311974"/>
                <a:gd name="connsiteX524" fmla="*/ 585672 w 1738047"/>
                <a:gd name="connsiteY524" fmla="*/ 595619 h 2311974"/>
                <a:gd name="connsiteX525" fmla="*/ 595157 w 1738047"/>
                <a:gd name="connsiteY525" fmla="*/ 534841 h 2311974"/>
                <a:gd name="connsiteX526" fmla="*/ 585672 w 1738047"/>
                <a:gd name="connsiteY526" fmla="*/ 525117 h 2311974"/>
                <a:gd name="connsiteX527" fmla="*/ 585672 w 1738047"/>
                <a:gd name="connsiteY527" fmla="*/ 503237 h 2311974"/>
                <a:gd name="connsiteX528" fmla="*/ 569074 w 1738047"/>
                <a:gd name="connsiteY528" fmla="*/ 503237 h 2311974"/>
                <a:gd name="connsiteX529" fmla="*/ 573817 w 1738047"/>
                <a:gd name="connsiteY529" fmla="*/ 471633 h 2311974"/>
                <a:gd name="connsiteX530" fmla="*/ 566703 w 1738047"/>
                <a:gd name="connsiteY530" fmla="*/ 464340 h 2311974"/>
                <a:gd name="connsiteX531" fmla="*/ 569074 w 1738047"/>
                <a:gd name="connsiteY531" fmla="*/ 444891 h 2311974"/>
                <a:gd name="connsiteX532" fmla="*/ 588044 w 1738047"/>
                <a:gd name="connsiteY532" fmla="*/ 444891 h 2311974"/>
                <a:gd name="connsiteX533" fmla="*/ 607013 w 1738047"/>
                <a:gd name="connsiteY533" fmla="*/ 430304 h 2311974"/>
                <a:gd name="connsiteX534" fmla="*/ 609384 w 1738047"/>
                <a:gd name="connsiteY534" fmla="*/ 427873 h 2311974"/>
                <a:gd name="connsiteX535" fmla="*/ 588044 w 1738047"/>
                <a:gd name="connsiteY535" fmla="*/ 423011 h 2311974"/>
                <a:gd name="connsiteX536" fmla="*/ 595157 w 1738047"/>
                <a:gd name="connsiteY536" fmla="*/ 405993 h 2311974"/>
                <a:gd name="connsiteX537" fmla="*/ 621240 w 1738047"/>
                <a:gd name="connsiteY537" fmla="*/ 408424 h 2311974"/>
                <a:gd name="connsiteX538" fmla="*/ 616497 w 1738047"/>
                <a:gd name="connsiteY538" fmla="*/ 388975 h 2311974"/>
                <a:gd name="connsiteX539" fmla="*/ 616497 w 1738047"/>
                <a:gd name="connsiteY539" fmla="*/ 374389 h 2311974"/>
                <a:gd name="connsiteX540" fmla="*/ 633095 w 1738047"/>
                <a:gd name="connsiteY540" fmla="*/ 374389 h 2311974"/>
                <a:gd name="connsiteX541" fmla="*/ 635466 w 1738047"/>
                <a:gd name="connsiteY541" fmla="*/ 367096 h 2311974"/>
                <a:gd name="connsiteX542" fmla="*/ 642580 w 1738047"/>
                <a:gd name="connsiteY542" fmla="*/ 364665 h 2311974"/>
                <a:gd name="connsiteX543" fmla="*/ 640209 w 1738047"/>
                <a:gd name="connsiteY543" fmla="*/ 347647 h 2311974"/>
                <a:gd name="connsiteX544" fmla="*/ 668662 w 1738047"/>
                <a:gd name="connsiteY544" fmla="*/ 337922 h 2311974"/>
                <a:gd name="connsiteX545" fmla="*/ 656807 w 1738047"/>
                <a:gd name="connsiteY545" fmla="*/ 333060 h 2311974"/>
                <a:gd name="connsiteX546" fmla="*/ 654435 w 1738047"/>
                <a:gd name="connsiteY546" fmla="*/ 311180 h 2311974"/>
                <a:gd name="connsiteX547" fmla="*/ 647322 w 1738047"/>
                <a:gd name="connsiteY547" fmla="*/ 308749 h 2311974"/>
                <a:gd name="connsiteX548" fmla="*/ 654435 w 1738047"/>
                <a:gd name="connsiteY548" fmla="*/ 299025 h 2311974"/>
                <a:gd name="connsiteX549" fmla="*/ 654435 w 1738047"/>
                <a:gd name="connsiteY549" fmla="*/ 296594 h 2311974"/>
                <a:gd name="connsiteX550" fmla="*/ 642580 w 1738047"/>
                <a:gd name="connsiteY550" fmla="*/ 291732 h 2311974"/>
                <a:gd name="connsiteX551" fmla="*/ 633095 w 1738047"/>
                <a:gd name="connsiteY551" fmla="*/ 299025 h 2311974"/>
                <a:gd name="connsiteX552" fmla="*/ 621240 w 1738047"/>
                <a:gd name="connsiteY552" fmla="*/ 282007 h 2311974"/>
                <a:gd name="connsiteX553" fmla="*/ 635466 w 1738047"/>
                <a:gd name="connsiteY553" fmla="*/ 255265 h 2311974"/>
                <a:gd name="connsiteX554" fmla="*/ 642580 w 1738047"/>
                <a:gd name="connsiteY554" fmla="*/ 267421 h 2311974"/>
                <a:gd name="connsiteX555" fmla="*/ 661549 w 1738047"/>
                <a:gd name="connsiteY555" fmla="*/ 240679 h 2311974"/>
                <a:gd name="connsiteX556" fmla="*/ 671033 w 1738047"/>
                <a:gd name="connsiteY556" fmla="*/ 240679 h 2311974"/>
                <a:gd name="connsiteX557" fmla="*/ 671033 w 1738047"/>
                <a:gd name="connsiteY557" fmla="*/ 233385 h 2311974"/>
                <a:gd name="connsiteX558" fmla="*/ 649693 w 1738047"/>
                <a:gd name="connsiteY558" fmla="*/ 218799 h 2311974"/>
                <a:gd name="connsiteX559" fmla="*/ 656807 w 1738047"/>
                <a:gd name="connsiteY559" fmla="*/ 199350 h 2311974"/>
                <a:gd name="connsiteX560" fmla="*/ 682889 w 1738047"/>
                <a:gd name="connsiteY560" fmla="*/ 199350 h 2311974"/>
                <a:gd name="connsiteX561" fmla="*/ 690003 w 1738047"/>
                <a:gd name="connsiteY561" fmla="*/ 192057 h 2311974"/>
                <a:gd name="connsiteX562" fmla="*/ 661549 w 1738047"/>
                <a:gd name="connsiteY562" fmla="*/ 150728 h 2311974"/>
                <a:gd name="connsiteX563" fmla="*/ 671033 w 1738047"/>
                <a:gd name="connsiteY563" fmla="*/ 131279 h 2311974"/>
                <a:gd name="connsiteX564" fmla="*/ 704229 w 1738047"/>
                <a:gd name="connsiteY564" fmla="*/ 116693 h 2311974"/>
                <a:gd name="connsiteX565" fmla="*/ 708972 w 1738047"/>
                <a:gd name="connsiteY565" fmla="*/ 131279 h 2311974"/>
                <a:gd name="connsiteX566" fmla="*/ 730312 w 1738047"/>
                <a:gd name="connsiteY566" fmla="*/ 116693 h 2311974"/>
                <a:gd name="connsiteX567" fmla="*/ 725570 w 1738047"/>
                <a:gd name="connsiteY567" fmla="*/ 109399 h 2311974"/>
                <a:gd name="connsiteX568" fmla="*/ 742168 w 1738047"/>
                <a:gd name="connsiteY568" fmla="*/ 102106 h 2311974"/>
                <a:gd name="connsiteX569" fmla="*/ 742168 w 1738047"/>
                <a:gd name="connsiteY569" fmla="*/ 94813 h 2311974"/>
                <a:gd name="connsiteX570" fmla="*/ 751652 w 1738047"/>
                <a:gd name="connsiteY570" fmla="*/ 87519 h 2311974"/>
                <a:gd name="connsiteX571" fmla="*/ 737425 w 1738047"/>
                <a:gd name="connsiteY571" fmla="*/ 53484 h 2311974"/>
                <a:gd name="connsiteX572" fmla="*/ 735054 w 1738047"/>
                <a:gd name="connsiteY572" fmla="*/ 7293 h 2311974"/>
                <a:gd name="connsiteX573" fmla="*/ 777735 w 1738047"/>
                <a:gd name="connsiteY573" fmla="*/ 17018 h 2311974"/>
                <a:gd name="connsiteX574" fmla="*/ 799075 w 1738047"/>
                <a:gd name="connsiteY574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90104 w 1738047"/>
                <a:gd name="connsiteY421" fmla="*/ 1473246 h 2311974"/>
                <a:gd name="connsiteX422" fmla="*/ 109073 w 1738047"/>
                <a:gd name="connsiteY422" fmla="*/ 1376002 h 2311974"/>
                <a:gd name="connsiteX423" fmla="*/ 90104 w 1738047"/>
                <a:gd name="connsiteY423" fmla="*/ 1380864 h 2311974"/>
                <a:gd name="connsiteX424" fmla="*/ 90104 w 1738047"/>
                <a:gd name="connsiteY424" fmla="*/ 1373571 h 2311974"/>
                <a:gd name="connsiteX425" fmla="*/ 61650 w 1738047"/>
                <a:gd name="connsiteY425" fmla="*/ 1334673 h 2311974"/>
                <a:gd name="connsiteX426" fmla="*/ 68764 w 1738047"/>
                <a:gd name="connsiteY426" fmla="*/ 1327380 h 2311974"/>
                <a:gd name="connsiteX427" fmla="*/ 71135 w 1738047"/>
                <a:gd name="connsiteY427" fmla="*/ 1303069 h 2311974"/>
                <a:gd name="connsiteX428" fmla="*/ 68764 w 1738047"/>
                <a:gd name="connsiteY428" fmla="*/ 1298207 h 2311974"/>
                <a:gd name="connsiteX429" fmla="*/ 71135 w 1738047"/>
                <a:gd name="connsiteY429" fmla="*/ 1295775 h 2311974"/>
                <a:gd name="connsiteX430" fmla="*/ 78248 w 1738047"/>
                <a:gd name="connsiteY430" fmla="*/ 1276327 h 2311974"/>
                <a:gd name="connsiteX431" fmla="*/ 71135 w 1738047"/>
                <a:gd name="connsiteY431" fmla="*/ 1247154 h 2311974"/>
                <a:gd name="connsiteX432" fmla="*/ 109073 w 1738047"/>
                <a:gd name="connsiteY432" fmla="*/ 1215549 h 2311974"/>
                <a:gd name="connsiteX433" fmla="*/ 16598 w 1738047"/>
                <a:gd name="connsiteY433" fmla="*/ 1115874 h 2311974"/>
                <a:gd name="connsiteX434" fmla="*/ 14227 w 1738047"/>
                <a:gd name="connsiteY434" fmla="*/ 1084270 h 2311974"/>
                <a:gd name="connsiteX435" fmla="*/ 21341 w 1738047"/>
                <a:gd name="connsiteY435" fmla="*/ 1084270 h 2311974"/>
                <a:gd name="connsiteX436" fmla="*/ 23712 w 1738047"/>
                <a:gd name="connsiteY436" fmla="*/ 1074546 h 2311974"/>
                <a:gd name="connsiteX437" fmla="*/ 14227 w 1738047"/>
                <a:gd name="connsiteY437" fmla="*/ 1047803 h 2311974"/>
                <a:gd name="connsiteX438" fmla="*/ 9485 w 1738047"/>
                <a:gd name="connsiteY438" fmla="*/ 1025924 h 2311974"/>
                <a:gd name="connsiteX439" fmla="*/ 2372 w 1738047"/>
                <a:gd name="connsiteY439" fmla="*/ 1025924 h 2311974"/>
                <a:gd name="connsiteX440" fmla="*/ 0 w 1738047"/>
                <a:gd name="connsiteY440" fmla="*/ 1021061 h 2311974"/>
                <a:gd name="connsiteX441" fmla="*/ 14227 w 1738047"/>
                <a:gd name="connsiteY441" fmla="*/ 999182 h 2311974"/>
                <a:gd name="connsiteX442" fmla="*/ 28454 w 1738047"/>
                <a:gd name="connsiteY442" fmla="*/ 1004044 h 2311974"/>
                <a:gd name="connsiteX443" fmla="*/ 30825 w 1738047"/>
                <a:gd name="connsiteY443" fmla="*/ 1011337 h 2311974"/>
                <a:gd name="connsiteX444" fmla="*/ 42681 w 1738047"/>
                <a:gd name="connsiteY444" fmla="*/ 1018630 h 2311974"/>
                <a:gd name="connsiteX445" fmla="*/ 61650 w 1738047"/>
                <a:gd name="connsiteY445" fmla="*/ 1018630 h 2311974"/>
                <a:gd name="connsiteX446" fmla="*/ 64021 w 1738047"/>
                <a:gd name="connsiteY446" fmla="*/ 1025924 h 2311974"/>
                <a:gd name="connsiteX447" fmla="*/ 75877 w 1738047"/>
                <a:gd name="connsiteY447" fmla="*/ 1021061 h 2311974"/>
                <a:gd name="connsiteX448" fmla="*/ 82990 w 1738047"/>
                <a:gd name="connsiteY448" fmla="*/ 1004044 h 2311974"/>
                <a:gd name="connsiteX449" fmla="*/ 137527 w 1738047"/>
                <a:gd name="connsiteY449" fmla="*/ 1006475 h 2311974"/>
                <a:gd name="connsiteX450" fmla="*/ 170723 w 1738047"/>
                <a:gd name="connsiteY450" fmla="*/ 1040510 h 2311974"/>
                <a:gd name="connsiteX451" fmla="*/ 173094 w 1738047"/>
                <a:gd name="connsiteY451" fmla="*/ 1028355 h 2311974"/>
                <a:gd name="connsiteX452" fmla="*/ 165980 w 1738047"/>
                <a:gd name="connsiteY452" fmla="*/ 1028355 h 2311974"/>
                <a:gd name="connsiteX453" fmla="*/ 163609 w 1738047"/>
                <a:gd name="connsiteY453" fmla="*/ 1021061 h 2311974"/>
                <a:gd name="connsiteX454" fmla="*/ 151754 w 1738047"/>
                <a:gd name="connsiteY454" fmla="*/ 1011337 h 2311974"/>
                <a:gd name="connsiteX455" fmla="*/ 156496 w 1738047"/>
                <a:gd name="connsiteY455" fmla="*/ 1004044 h 2311974"/>
                <a:gd name="connsiteX456" fmla="*/ 163609 w 1738047"/>
                <a:gd name="connsiteY456" fmla="*/ 1004044 h 2311974"/>
                <a:gd name="connsiteX457" fmla="*/ 165980 w 1738047"/>
                <a:gd name="connsiteY457" fmla="*/ 991888 h 2311974"/>
                <a:gd name="connsiteX458" fmla="*/ 184950 w 1738047"/>
                <a:gd name="connsiteY458" fmla="*/ 991888 h 2311974"/>
                <a:gd name="connsiteX459" fmla="*/ 187321 w 1738047"/>
                <a:gd name="connsiteY459" fmla="*/ 977302 h 2311974"/>
                <a:gd name="connsiteX460" fmla="*/ 194434 w 1738047"/>
                <a:gd name="connsiteY460" fmla="*/ 979733 h 2311974"/>
                <a:gd name="connsiteX461" fmla="*/ 203919 w 1738047"/>
                <a:gd name="connsiteY461" fmla="*/ 965146 h 2311974"/>
                <a:gd name="connsiteX462" fmla="*/ 225259 w 1738047"/>
                <a:gd name="connsiteY462" fmla="*/ 970008 h 2311974"/>
                <a:gd name="connsiteX463" fmla="*/ 225259 w 1738047"/>
                <a:gd name="connsiteY463" fmla="*/ 977302 h 2311974"/>
                <a:gd name="connsiteX464" fmla="*/ 246599 w 1738047"/>
                <a:gd name="connsiteY464" fmla="*/ 991888 h 2311974"/>
                <a:gd name="connsiteX465" fmla="*/ 246599 w 1738047"/>
                <a:gd name="connsiteY465" fmla="*/ 943266 h 2311974"/>
                <a:gd name="connsiteX466" fmla="*/ 258455 w 1738047"/>
                <a:gd name="connsiteY466" fmla="*/ 935973 h 2311974"/>
                <a:gd name="connsiteX467" fmla="*/ 265568 w 1738047"/>
                <a:gd name="connsiteY467" fmla="*/ 921386 h 2311974"/>
                <a:gd name="connsiteX468" fmla="*/ 282166 w 1738047"/>
                <a:gd name="connsiteY468" fmla="*/ 921386 h 2311974"/>
                <a:gd name="connsiteX469" fmla="*/ 286909 w 1738047"/>
                <a:gd name="connsiteY469" fmla="*/ 909231 h 2311974"/>
                <a:gd name="connsiteX470" fmla="*/ 315362 w 1738047"/>
                <a:gd name="connsiteY470" fmla="*/ 909231 h 2311974"/>
                <a:gd name="connsiteX471" fmla="*/ 315362 w 1738047"/>
                <a:gd name="connsiteY471" fmla="*/ 899507 h 2311974"/>
                <a:gd name="connsiteX472" fmla="*/ 303507 w 1738047"/>
                <a:gd name="connsiteY472" fmla="*/ 894644 h 2311974"/>
                <a:gd name="connsiteX473" fmla="*/ 312991 w 1738047"/>
                <a:gd name="connsiteY473" fmla="*/ 882489 h 2311974"/>
                <a:gd name="connsiteX474" fmla="*/ 296393 w 1738047"/>
                <a:gd name="connsiteY474" fmla="*/ 872764 h 2311974"/>
                <a:gd name="connsiteX475" fmla="*/ 303507 w 1738047"/>
                <a:gd name="connsiteY475" fmla="*/ 865471 h 2311974"/>
                <a:gd name="connsiteX476" fmla="*/ 308249 w 1738047"/>
                <a:gd name="connsiteY476" fmla="*/ 867902 h 2311974"/>
                <a:gd name="connsiteX477" fmla="*/ 312991 w 1738047"/>
                <a:gd name="connsiteY477" fmla="*/ 860609 h 2311974"/>
                <a:gd name="connsiteX478" fmla="*/ 308249 w 1738047"/>
                <a:gd name="connsiteY478" fmla="*/ 860609 h 2311974"/>
                <a:gd name="connsiteX479" fmla="*/ 320105 w 1738047"/>
                <a:gd name="connsiteY479" fmla="*/ 853316 h 2311974"/>
                <a:gd name="connsiteX480" fmla="*/ 322476 w 1738047"/>
                <a:gd name="connsiteY480" fmla="*/ 846022 h 2311974"/>
                <a:gd name="connsiteX481" fmla="*/ 329589 w 1738047"/>
                <a:gd name="connsiteY481" fmla="*/ 858178 h 2311974"/>
                <a:gd name="connsiteX482" fmla="*/ 336703 w 1738047"/>
                <a:gd name="connsiteY482" fmla="*/ 853316 h 2311974"/>
                <a:gd name="connsiteX483" fmla="*/ 336703 w 1738047"/>
                <a:gd name="connsiteY483" fmla="*/ 831436 h 2311974"/>
                <a:gd name="connsiteX484" fmla="*/ 343816 w 1738047"/>
                <a:gd name="connsiteY484" fmla="*/ 831436 h 2311974"/>
                <a:gd name="connsiteX485" fmla="*/ 343816 w 1738047"/>
                <a:gd name="connsiteY485" fmla="*/ 811987 h 2311974"/>
                <a:gd name="connsiteX486" fmla="*/ 350929 w 1738047"/>
                <a:gd name="connsiteY486" fmla="*/ 809556 h 2311974"/>
                <a:gd name="connsiteX487" fmla="*/ 358043 w 1738047"/>
                <a:gd name="connsiteY487" fmla="*/ 802263 h 2311974"/>
                <a:gd name="connsiteX488" fmla="*/ 374641 w 1738047"/>
                <a:gd name="connsiteY488" fmla="*/ 804694 h 2311974"/>
                <a:gd name="connsiteX489" fmla="*/ 374641 w 1738047"/>
                <a:gd name="connsiteY489" fmla="*/ 809556 h 2311974"/>
                <a:gd name="connsiteX490" fmla="*/ 381754 w 1738047"/>
                <a:gd name="connsiteY490" fmla="*/ 804694 h 2311974"/>
                <a:gd name="connsiteX491" fmla="*/ 388868 w 1738047"/>
                <a:gd name="connsiteY491" fmla="*/ 804694 h 2311974"/>
                <a:gd name="connsiteX492" fmla="*/ 388868 w 1738047"/>
                <a:gd name="connsiteY492" fmla="*/ 802263 h 2311974"/>
                <a:gd name="connsiteX493" fmla="*/ 403095 w 1738047"/>
                <a:gd name="connsiteY493" fmla="*/ 797400 h 2311974"/>
                <a:gd name="connsiteX494" fmla="*/ 398352 w 1738047"/>
                <a:gd name="connsiteY494" fmla="*/ 777952 h 2311974"/>
                <a:gd name="connsiteX495" fmla="*/ 391239 w 1738047"/>
                <a:gd name="connsiteY495" fmla="*/ 770658 h 2311974"/>
                <a:gd name="connsiteX496" fmla="*/ 395981 w 1738047"/>
                <a:gd name="connsiteY496" fmla="*/ 768227 h 2311974"/>
                <a:gd name="connsiteX497" fmla="*/ 422064 w 1738047"/>
                <a:gd name="connsiteY497" fmla="*/ 763365 h 2311974"/>
                <a:gd name="connsiteX498" fmla="*/ 464744 w 1738047"/>
                <a:gd name="connsiteY498" fmla="*/ 741485 h 2311974"/>
                <a:gd name="connsiteX499" fmla="*/ 452889 w 1738047"/>
                <a:gd name="connsiteY499" fmla="*/ 726899 h 2311974"/>
                <a:gd name="connsiteX500" fmla="*/ 398352 w 1738047"/>
                <a:gd name="connsiteY500" fmla="*/ 705019 h 2311974"/>
                <a:gd name="connsiteX501" fmla="*/ 422064 w 1738047"/>
                <a:gd name="connsiteY501" fmla="*/ 680708 h 2311974"/>
                <a:gd name="connsiteX502" fmla="*/ 429177 w 1738047"/>
                <a:gd name="connsiteY502" fmla="*/ 673414 h 2311974"/>
                <a:gd name="connsiteX503" fmla="*/ 457631 w 1738047"/>
                <a:gd name="connsiteY503" fmla="*/ 670983 h 2311974"/>
                <a:gd name="connsiteX504" fmla="*/ 545363 w 1738047"/>
                <a:gd name="connsiteY504" fmla="*/ 692863 h 2311974"/>
                <a:gd name="connsiteX505" fmla="*/ 559590 w 1738047"/>
                <a:gd name="connsiteY505" fmla="*/ 688001 h 2311974"/>
                <a:gd name="connsiteX506" fmla="*/ 559590 w 1738047"/>
                <a:gd name="connsiteY506" fmla="*/ 695294 h 2311974"/>
                <a:gd name="connsiteX507" fmla="*/ 569074 w 1738047"/>
                <a:gd name="connsiteY507" fmla="*/ 695294 h 2311974"/>
                <a:gd name="connsiteX508" fmla="*/ 573817 w 1738047"/>
                <a:gd name="connsiteY508" fmla="*/ 678277 h 2311974"/>
                <a:gd name="connsiteX509" fmla="*/ 580930 w 1738047"/>
                <a:gd name="connsiteY509" fmla="*/ 666121 h 2311974"/>
                <a:gd name="connsiteX510" fmla="*/ 592786 w 1738047"/>
                <a:gd name="connsiteY510" fmla="*/ 688001 h 2311974"/>
                <a:gd name="connsiteX511" fmla="*/ 599899 w 1738047"/>
                <a:gd name="connsiteY511" fmla="*/ 685570 h 2311974"/>
                <a:gd name="connsiteX512" fmla="*/ 614126 w 1738047"/>
                <a:gd name="connsiteY512" fmla="*/ 700156 h 2311974"/>
                <a:gd name="connsiteX513" fmla="*/ 614126 w 1738047"/>
                <a:gd name="connsiteY513" fmla="*/ 700156 h 2311974"/>
                <a:gd name="connsiteX514" fmla="*/ 599899 w 1738047"/>
                <a:gd name="connsiteY514" fmla="*/ 685570 h 2311974"/>
                <a:gd name="connsiteX515" fmla="*/ 592786 w 1738047"/>
                <a:gd name="connsiteY515" fmla="*/ 688001 h 2311974"/>
                <a:gd name="connsiteX516" fmla="*/ 580930 w 1738047"/>
                <a:gd name="connsiteY516" fmla="*/ 666121 h 2311974"/>
                <a:gd name="connsiteX517" fmla="*/ 580930 w 1738047"/>
                <a:gd name="connsiteY517" fmla="*/ 658827 h 2311974"/>
                <a:gd name="connsiteX518" fmla="*/ 602270 w 1738047"/>
                <a:gd name="connsiteY518" fmla="*/ 646672 h 2311974"/>
                <a:gd name="connsiteX519" fmla="*/ 595157 w 1738047"/>
                <a:gd name="connsiteY519" fmla="*/ 639379 h 2311974"/>
                <a:gd name="connsiteX520" fmla="*/ 625982 w 1738047"/>
                <a:gd name="connsiteY520" fmla="*/ 629654 h 2311974"/>
                <a:gd name="connsiteX521" fmla="*/ 621240 w 1738047"/>
                <a:gd name="connsiteY521" fmla="*/ 615068 h 2311974"/>
                <a:gd name="connsiteX522" fmla="*/ 588044 w 1738047"/>
                <a:gd name="connsiteY522" fmla="*/ 610205 h 2311974"/>
                <a:gd name="connsiteX523" fmla="*/ 585672 w 1738047"/>
                <a:gd name="connsiteY523" fmla="*/ 595619 h 2311974"/>
                <a:gd name="connsiteX524" fmla="*/ 595157 w 1738047"/>
                <a:gd name="connsiteY524" fmla="*/ 534841 h 2311974"/>
                <a:gd name="connsiteX525" fmla="*/ 585672 w 1738047"/>
                <a:gd name="connsiteY525" fmla="*/ 525117 h 2311974"/>
                <a:gd name="connsiteX526" fmla="*/ 585672 w 1738047"/>
                <a:gd name="connsiteY526" fmla="*/ 503237 h 2311974"/>
                <a:gd name="connsiteX527" fmla="*/ 569074 w 1738047"/>
                <a:gd name="connsiteY527" fmla="*/ 503237 h 2311974"/>
                <a:gd name="connsiteX528" fmla="*/ 573817 w 1738047"/>
                <a:gd name="connsiteY528" fmla="*/ 471633 h 2311974"/>
                <a:gd name="connsiteX529" fmla="*/ 566703 w 1738047"/>
                <a:gd name="connsiteY529" fmla="*/ 464340 h 2311974"/>
                <a:gd name="connsiteX530" fmla="*/ 569074 w 1738047"/>
                <a:gd name="connsiteY530" fmla="*/ 444891 h 2311974"/>
                <a:gd name="connsiteX531" fmla="*/ 588044 w 1738047"/>
                <a:gd name="connsiteY531" fmla="*/ 444891 h 2311974"/>
                <a:gd name="connsiteX532" fmla="*/ 607013 w 1738047"/>
                <a:gd name="connsiteY532" fmla="*/ 430304 h 2311974"/>
                <a:gd name="connsiteX533" fmla="*/ 609384 w 1738047"/>
                <a:gd name="connsiteY533" fmla="*/ 427873 h 2311974"/>
                <a:gd name="connsiteX534" fmla="*/ 588044 w 1738047"/>
                <a:gd name="connsiteY534" fmla="*/ 423011 h 2311974"/>
                <a:gd name="connsiteX535" fmla="*/ 595157 w 1738047"/>
                <a:gd name="connsiteY535" fmla="*/ 405993 h 2311974"/>
                <a:gd name="connsiteX536" fmla="*/ 621240 w 1738047"/>
                <a:gd name="connsiteY536" fmla="*/ 408424 h 2311974"/>
                <a:gd name="connsiteX537" fmla="*/ 616497 w 1738047"/>
                <a:gd name="connsiteY537" fmla="*/ 388975 h 2311974"/>
                <a:gd name="connsiteX538" fmla="*/ 616497 w 1738047"/>
                <a:gd name="connsiteY538" fmla="*/ 374389 h 2311974"/>
                <a:gd name="connsiteX539" fmla="*/ 633095 w 1738047"/>
                <a:gd name="connsiteY539" fmla="*/ 374389 h 2311974"/>
                <a:gd name="connsiteX540" fmla="*/ 635466 w 1738047"/>
                <a:gd name="connsiteY540" fmla="*/ 367096 h 2311974"/>
                <a:gd name="connsiteX541" fmla="*/ 642580 w 1738047"/>
                <a:gd name="connsiteY541" fmla="*/ 364665 h 2311974"/>
                <a:gd name="connsiteX542" fmla="*/ 640209 w 1738047"/>
                <a:gd name="connsiteY542" fmla="*/ 347647 h 2311974"/>
                <a:gd name="connsiteX543" fmla="*/ 668662 w 1738047"/>
                <a:gd name="connsiteY543" fmla="*/ 337922 h 2311974"/>
                <a:gd name="connsiteX544" fmla="*/ 656807 w 1738047"/>
                <a:gd name="connsiteY544" fmla="*/ 333060 h 2311974"/>
                <a:gd name="connsiteX545" fmla="*/ 654435 w 1738047"/>
                <a:gd name="connsiteY545" fmla="*/ 311180 h 2311974"/>
                <a:gd name="connsiteX546" fmla="*/ 647322 w 1738047"/>
                <a:gd name="connsiteY546" fmla="*/ 308749 h 2311974"/>
                <a:gd name="connsiteX547" fmla="*/ 654435 w 1738047"/>
                <a:gd name="connsiteY547" fmla="*/ 299025 h 2311974"/>
                <a:gd name="connsiteX548" fmla="*/ 654435 w 1738047"/>
                <a:gd name="connsiteY548" fmla="*/ 296594 h 2311974"/>
                <a:gd name="connsiteX549" fmla="*/ 642580 w 1738047"/>
                <a:gd name="connsiteY549" fmla="*/ 291732 h 2311974"/>
                <a:gd name="connsiteX550" fmla="*/ 633095 w 1738047"/>
                <a:gd name="connsiteY550" fmla="*/ 299025 h 2311974"/>
                <a:gd name="connsiteX551" fmla="*/ 621240 w 1738047"/>
                <a:gd name="connsiteY551" fmla="*/ 282007 h 2311974"/>
                <a:gd name="connsiteX552" fmla="*/ 635466 w 1738047"/>
                <a:gd name="connsiteY552" fmla="*/ 255265 h 2311974"/>
                <a:gd name="connsiteX553" fmla="*/ 642580 w 1738047"/>
                <a:gd name="connsiteY553" fmla="*/ 267421 h 2311974"/>
                <a:gd name="connsiteX554" fmla="*/ 661549 w 1738047"/>
                <a:gd name="connsiteY554" fmla="*/ 240679 h 2311974"/>
                <a:gd name="connsiteX555" fmla="*/ 671033 w 1738047"/>
                <a:gd name="connsiteY555" fmla="*/ 240679 h 2311974"/>
                <a:gd name="connsiteX556" fmla="*/ 671033 w 1738047"/>
                <a:gd name="connsiteY556" fmla="*/ 233385 h 2311974"/>
                <a:gd name="connsiteX557" fmla="*/ 649693 w 1738047"/>
                <a:gd name="connsiteY557" fmla="*/ 218799 h 2311974"/>
                <a:gd name="connsiteX558" fmla="*/ 656807 w 1738047"/>
                <a:gd name="connsiteY558" fmla="*/ 199350 h 2311974"/>
                <a:gd name="connsiteX559" fmla="*/ 682889 w 1738047"/>
                <a:gd name="connsiteY559" fmla="*/ 199350 h 2311974"/>
                <a:gd name="connsiteX560" fmla="*/ 690003 w 1738047"/>
                <a:gd name="connsiteY560" fmla="*/ 192057 h 2311974"/>
                <a:gd name="connsiteX561" fmla="*/ 661549 w 1738047"/>
                <a:gd name="connsiteY561" fmla="*/ 150728 h 2311974"/>
                <a:gd name="connsiteX562" fmla="*/ 671033 w 1738047"/>
                <a:gd name="connsiteY562" fmla="*/ 131279 h 2311974"/>
                <a:gd name="connsiteX563" fmla="*/ 704229 w 1738047"/>
                <a:gd name="connsiteY563" fmla="*/ 116693 h 2311974"/>
                <a:gd name="connsiteX564" fmla="*/ 708972 w 1738047"/>
                <a:gd name="connsiteY564" fmla="*/ 131279 h 2311974"/>
                <a:gd name="connsiteX565" fmla="*/ 730312 w 1738047"/>
                <a:gd name="connsiteY565" fmla="*/ 116693 h 2311974"/>
                <a:gd name="connsiteX566" fmla="*/ 725570 w 1738047"/>
                <a:gd name="connsiteY566" fmla="*/ 109399 h 2311974"/>
                <a:gd name="connsiteX567" fmla="*/ 742168 w 1738047"/>
                <a:gd name="connsiteY567" fmla="*/ 102106 h 2311974"/>
                <a:gd name="connsiteX568" fmla="*/ 742168 w 1738047"/>
                <a:gd name="connsiteY568" fmla="*/ 94813 h 2311974"/>
                <a:gd name="connsiteX569" fmla="*/ 751652 w 1738047"/>
                <a:gd name="connsiteY569" fmla="*/ 87519 h 2311974"/>
                <a:gd name="connsiteX570" fmla="*/ 737425 w 1738047"/>
                <a:gd name="connsiteY570" fmla="*/ 53484 h 2311974"/>
                <a:gd name="connsiteX571" fmla="*/ 735054 w 1738047"/>
                <a:gd name="connsiteY571" fmla="*/ 7293 h 2311974"/>
                <a:gd name="connsiteX572" fmla="*/ 777735 w 1738047"/>
                <a:gd name="connsiteY572" fmla="*/ 17018 h 2311974"/>
                <a:gd name="connsiteX573" fmla="*/ 799075 w 1738047"/>
                <a:gd name="connsiteY573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23713 w 1738047"/>
                <a:gd name="connsiteY421" fmla="*/ 1469254 h 2311974"/>
                <a:gd name="connsiteX422" fmla="*/ 90104 w 1738047"/>
                <a:gd name="connsiteY422" fmla="*/ 1473246 h 2311974"/>
                <a:gd name="connsiteX423" fmla="*/ 109073 w 1738047"/>
                <a:gd name="connsiteY423" fmla="*/ 1376002 h 2311974"/>
                <a:gd name="connsiteX424" fmla="*/ 90104 w 1738047"/>
                <a:gd name="connsiteY424" fmla="*/ 1380864 h 2311974"/>
                <a:gd name="connsiteX425" fmla="*/ 90104 w 1738047"/>
                <a:gd name="connsiteY425" fmla="*/ 1373571 h 2311974"/>
                <a:gd name="connsiteX426" fmla="*/ 61650 w 1738047"/>
                <a:gd name="connsiteY426" fmla="*/ 1334673 h 2311974"/>
                <a:gd name="connsiteX427" fmla="*/ 68764 w 1738047"/>
                <a:gd name="connsiteY427" fmla="*/ 1327380 h 2311974"/>
                <a:gd name="connsiteX428" fmla="*/ 71135 w 1738047"/>
                <a:gd name="connsiteY428" fmla="*/ 1303069 h 2311974"/>
                <a:gd name="connsiteX429" fmla="*/ 68764 w 1738047"/>
                <a:gd name="connsiteY429" fmla="*/ 1298207 h 2311974"/>
                <a:gd name="connsiteX430" fmla="*/ 71135 w 1738047"/>
                <a:gd name="connsiteY430" fmla="*/ 1295775 h 2311974"/>
                <a:gd name="connsiteX431" fmla="*/ 78248 w 1738047"/>
                <a:gd name="connsiteY431" fmla="*/ 1276327 h 2311974"/>
                <a:gd name="connsiteX432" fmla="*/ 71135 w 1738047"/>
                <a:gd name="connsiteY432" fmla="*/ 1247154 h 2311974"/>
                <a:gd name="connsiteX433" fmla="*/ 109073 w 1738047"/>
                <a:gd name="connsiteY433" fmla="*/ 1215549 h 2311974"/>
                <a:gd name="connsiteX434" fmla="*/ 16598 w 1738047"/>
                <a:gd name="connsiteY434" fmla="*/ 1115874 h 2311974"/>
                <a:gd name="connsiteX435" fmla="*/ 14227 w 1738047"/>
                <a:gd name="connsiteY435" fmla="*/ 1084270 h 2311974"/>
                <a:gd name="connsiteX436" fmla="*/ 21341 w 1738047"/>
                <a:gd name="connsiteY436" fmla="*/ 1084270 h 2311974"/>
                <a:gd name="connsiteX437" fmla="*/ 23712 w 1738047"/>
                <a:gd name="connsiteY437" fmla="*/ 1074546 h 2311974"/>
                <a:gd name="connsiteX438" fmla="*/ 14227 w 1738047"/>
                <a:gd name="connsiteY438" fmla="*/ 1047803 h 2311974"/>
                <a:gd name="connsiteX439" fmla="*/ 9485 w 1738047"/>
                <a:gd name="connsiteY439" fmla="*/ 1025924 h 2311974"/>
                <a:gd name="connsiteX440" fmla="*/ 2372 w 1738047"/>
                <a:gd name="connsiteY440" fmla="*/ 1025924 h 2311974"/>
                <a:gd name="connsiteX441" fmla="*/ 0 w 1738047"/>
                <a:gd name="connsiteY441" fmla="*/ 1021061 h 2311974"/>
                <a:gd name="connsiteX442" fmla="*/ 14227 w 1738047"/>
                <a:gd name="connsiteY442" fmla="*/ 999182 h 2311974"/>
                <a:gd name="connsiteX443" fmla="*/ 28454 w 1738047"/>
                <a:gd name="connsiteY443" fmla="*/ 1004044 h 2311974"/>
                <a:gd name="connsiteX444" fmla="*/ 30825 w 1738047"/>
                <a:gd name="connsiteY444" fmla="*/ 1011337 h 2311974"/>
                <a:gd name="connsiteX445" fmla="*/ 42681 w 1738047"/>
                <a:gd name="connsiteY445" fmla="*/ 1018630 h 2311974"/>
                <a:gd name="connsiteX446" fmla="*/ 61650 w 1738047"/>
                <a:gd name="connsiteY446" fmla="*/ 1018630 h 2311974"/>
                <a:gd name="connsiteX447" fmla="*/ 64021 w 1738047"/>
                <a:gd name="connsiteY447" fmla="*/ 1025924 h 2311974"/>
                <a:gd name="connsiteX448" fmla="*/ 75877 w 1738047"/>
                <a:gd name="connsiteY448" fmla="*/ 1021061 h 2311974"/>
                <a:gd name="connsiteX449" fmla="*/ 82990 w 1738047"/>
                <a:gd name="connsiteY449" fmla="*/ 1004044 h 2311974"/>
                <a:gd name="connsiteX450" fmla="*/ 137527 w 1738047"/>
                <a:gd name="connsiteY450" fmla="*/ 1006475 h 2311974"/>
                <a:gd name="connsiteX451" fmla="*/ 170723 w 1738047"/>
                <a:gd name="connsiteY451" fmla="*/ 1040510 h 2311974"/>
                <a:gd name="connsiteX452" fmla="*/ 173094 w 1738047"/>
                <a:gd name="connsiteY452" fmla="*/ 1028355 h 2311974"/>
                <a:gd name="connsiteX453" fmla="*/ 165980 w 1738047"/>
                <a:gd name="connsiteY453" fmla="*/ 1028355 h 2311974"/>
                <a:gd name="connsiteX454" fmla="*/ 163609 w 1738047"/>
                <a:gd name="connsiteY454" fmla="*/ 1021061 h 2311974"/>
                <a:gd name="connsiteX455" fmla="*/ 151754 w 1738047"/>
                <a:gd name="connsiteY455" fmla="*/ 1011337 h 2311974"/>
                <a:gd name="connsiteX456" fmla="*/ 156496 w 1738047"/>
                <a:gd name="connsiteY456" fmla="*/ 1004044 h 2311974"/>
                <a:gd name="connsiteX457" fmla="*/ 163609 w 1738047"/>
                <a:gd name="connsiteY457" fmla="*/ 1004044 h 2311974"/>
                <a:gd name="connsiteX458" fmla="*/ 165980 w 1738047"/>
                <a:gd name="connsiteY458" fmla="*/ 991888 h 2311974"/>
                <a:gd name="connsiteX459" fmla="*/ 184950 w 1738047"/>
                <a:gd name="connsiteY459" fmla="*/ 991888 h 2311974"/>
                <a:gd name="connsiteX460" fmla="*/ 187321 w 1738047"/>
                <a:gd name="connsiteY460" fmla="*/ 977302 h 2311974"/>
                <a:gd name="connsiteX461" fmla="*/ 194434 w 1738047"/>
                <a:gd name="connsiteY461" fmla="*/ 979733 h 2311974"/>
                <a:gd name="connsiteX462" fmla="*/ 203919 w 1738047"/>
                <a:gd name="connsiteY462" fmla="*/ 965146 h 2311974"/>
                <a:gd name="connsiteX463" fmla="*/ 225259 w 1738047"/>
                <a:gd name="connsiteY463" fmla="*/ 970008 h 2311974"/>
                <a:gd name="connsiteX464" fmla="*/ 225259 w 1738047"/>
                <a:gd name="connsiteY464" fmla="*/ 977302 h 2311974"/>
                <a:gd name="connsiteX465" fmla="*/ 246599 w 1738047"/>
                <a:gd name="connsiteY465" fmla="*/ 991888 h 2311974"/>
                <a:gd name="connsiteX466" fmla="*/ 246599 w 1738047"/>
                <a:gd name="connsiteY466" fmla="*/ 943266 h 2311974"/>
                <a:gd name="connsiteX467" fmla="*/ 258455 w 1738047"/>
                <a:gd name="connsiteY467" fmla="*/ 935973 h 2311974"/>
                <a:gd name="connsiteX468" fmla="*/ 265568 w 1738047"/>
                <a:gd name="connsiteY468" fmla="*/ 921386 h 2311974"/>
                <a:gd name="connsiteX469" fmla="*/ 282166 w 1738047"/>
                <a:gd name="connsiteY469" fmla="*/ 921386 h 2311974"/>
                <a:gd name="connsiteX470" fmla="*/ 286909 w 1738047"/>
                <a:gd name="connsiteY470" fmla="*/ 909231 h 2311974"/>
                <a:gd name="connsiteX471" fmla="*/ 315362 w 1738047"/>
                <a:gd name="connsiteY471" fmla="*/ 909231 h 2311974"/>
                <a:gd name="connsiteX472" fmla="*/ 315362 w 1738047"/>
                <a:gd name="connsiteY472" fmla="*/ 899507 h 2311974"/>
                <a:gd name="connsiteX473" fmla="*/ 303507 w 1738047"/>
                <a:gd name="connsiteY473" fmla="*/ 894644 h 2311974"/>
                <a:gd name="connsiteX474" fmla="*/ 312991 w 1738047"/>
                <a:gd name="connsiteY474" fmla="*/ 882489 h 2311974"/>
                <a:gd name="connsiteX475" fmla="*/ 296393 w 1738047"/>
                <a:gd name="connsiteY475" fmla="*/ 872764 h 2311974"/>
                <a:gd name="connsiteX476" fmla="*/ 303507 w 1738047"/>
                <a:gd name="connsiteY476" fmla="*/ 865471 h 2311974"/>
                <a:gd name="connsiteX477" fmla="*/ 308249 w 1738047"/>
                <a:gd name="connsiteY477" fmla="*/ 867902 h 2311974"/>
                <a:gd name="connsiteX478" fmla="*/ 312991 w 1738047"/>
                <a:gd name="connsiteY478" fmla="*/ 860609 h 2311974"/>
                <a:gd name="connsiteX479" fmla="*/ 308249 w 1738047"/>
                <a:gd name="connsiteY479" fmla="*/ 860609 h 2311974"/>
                <a:gd name="connsiteX480" fmla="*/ 320105 w 1738047"/>
                <a:gd name="connsiteY480" fmla="*/ 853316 h 2311974"/>
                <a:gd name="connsiteX481" fmla="*/ 322476 w 1738047"/>
                <a:gd name="connsiteY481" fmla="*/ 846022 h 2311974"/>
                <a:gd name="connsiteX482" fmla="*/ 329589 w 1738047"/>
                <a:gd name="connsiteY482" fmla="*/ 858178 h 2311974"/>
                <a:gd name="connsiteX483" fmla="*/ 336703 w 1738047"/>
                <a:gd name="connsiteY483" fmla="*/ 853316 h 2311974"/>
                <a:gd name="connsiteX484" fmla="*/ 336703 w 1738047"/>
                <a:gd name="connsiteY484" fmla="*/ 831436 h 2311974"/>
                <a:gd name="connsiteX485" fmla="*/ 343816 w 1738047"/>
                <a:gd name="connsiteY485" fmla="*/ 831436 h 2311974"/>
                <a:gd name="connsiteX486" fmla="*/ 343816 w 1738047"/>
                <a:gd name="connsiteY486" fmla="*/ 811987 h 2311974"/>
                <a:gd name="connsiteX487" fmla="*/ 350929 w 1738047"/>
                <a:gd name="connsiteY487" fmla="*/ 809556 h 2311974"/>
                <a:gd name="connsiteX488" fmla="*/ 358043 w 1738047"/>
                <a:gd name="connsiteY488" fmla="*/ 802263 h 2311974"/>
                <a:gd name="connsiteX489" fmla="*/ 374641 w 1738047"/>
                <a:gd name="connsiteY489" fmla="*/ 804694 h 2311974"/>
                <a:gd name="connsiteX490" fmla="*/ 374641 w 1738047"/>
                <a:gd name="connsiteY490" fmla="*/ 809556 h 2311974"/>
                <a:gd name="connsiteX491" fmla="*/ 381754 w 1738047"/>
                <a:gd name="connsiteY491" fmla="*/ 804694 h 2311974"/>
                <a:gd name="connsiteX492" fmla="*/ 388868 w 1738047"/>
                <a:gd name="connsiteY492" fmla="*/ 804694 h 2311974"/>
                <a:gd name="connsiteX493" fmla="*/ 388868 w 1738047"/>
                <a:gd name="connsiteY493" fmla="*/ 802263 h 2311974"/>
                <a:gd name="connsiteX494" fmla="*/ 403095 w 1738047"/>
                <a:gd name="connsiteY494" fmla="*/ 797400 h 2311974"/>
                <a:gd name="connsiteX495" fmla="*/ 398352 w 1738047"/>
                <a:gd name="connsiteY495" fmla="*/ 777952 h 2311974"/>
                <a:gd name="connsiteX496" fmla="*/ 391239 w 1738047"/>
                <a:gd name="connsiteY496" fmla="*/ 770658 h 2311974"/>
                <a:gd name="connsiteX497" fmla="*/ 395981 w 1738047"/>
                <a:gd name="connsiteY497" fmla="*/ 768227 h 2311974"/>
                <a:gd name="connsiteX498" fmla="*/ 422064 w 1738047"/>
                <a:gd name="connsiteY498" fmla="*/ 763365 h 2311974"/>
                <a:gd name="connsiteX499" fmla="*/ 464744 w 1738047"/>
                <a:gd name="connsiteY499" fmla="*/ 741485 h 2311974"/>
                <a:gd name="connsiteX500" fmla="*/ 452889 w 1738047"/>
                <a:gd name="connsiteY500" fmla="*/ 726899 h 2311974"/>
                <a:gd name="connsiteX501" fmla="*/ 398352 w 1738047"/>
                <a:gd name="connsiteY501" fmla="*/ 705019 h 2311974"/>
                <a:gd name="connsiteX502" fmla="*/ 422064 w 1738047"/>
                <a:gd name="connsiteY502" fmla="*/ 680708 h 2311974"/>
                <a:gd name="connsiteX503" fmla="*/ 429177 w 1738047"/>
                <a:gd name="connsiteY503" fmla="*/ 673414 h 2311974"/>
                <a:gd name="connsiteX504" fmla="*/ 457631 w 1738047"/>
                <a:gd name="connsiteY504" fmla="*/ 670983 h 2311974"/>
                <a:gd name="connsiteX505" fmla="*/ 545363 w 1738047"/>
                <a:gd name="connsiteY505" fmla="*/ 692863 h 2311974"/>
                <a:gd name="connsiteX506" fmla="*/ 559590 w 1738047"/>
                <a:gd name="connsiteY506" fmla="*/ 688001 h 2311974"/>
                <a:gd name="connsiteX507" fmla="*/ 559590 w 1738047"/>
                <a:gd name="connsiteY507" fmla="*/ 695294 h 2311974"/>
                <a:gd name="connsiteX508" fmla="*/ 569074 w 1738047"/>
                <a:gd name="connsiteY508" fmla="*/ 695294 h 2311974"/>
                <a:gd name="connsiteX509" fmla="*/ 573817 w 1738047"/>
                <a:gd name="connsiteY509" fmla="*/ 678277 h 2311974"/>
                <a:gd name="connsiteX510" fmla="*/ 580930 w 1738047"/>
                <a:gd name="connsiteY510" fmla="*/ 666121 h 2311974"/>
                <a:gd name="connsiteX511" fmla="*/ 592786 w 1738047"/>
                <a:gd name="connsiteY511" fmla="*/ 688001 h 2311974"/>
                <a:gd name="connsiteX512" fmla="*/ 599899 w 1738047"/>
                <a:gd name="connsiteY512" fmla="*/ 685570 h 2311974"/>
                <a:gd name="connsiteX513" fmla="*/ 614126 w 1738047"/>
                <a:gd name="connsiteY513" fmla="*/ 700156 h 2311974"/>
                <a:gd name="connsiteX514" fmla="*/ 614126 w 1738047"/>
                <a:gd name="connsiteY514" fmla="*/ 700156 h 2311974"/>
                <a:gd name="connsiteX515" fmla="*/ 599899 w 1738047"/>
                <a:gd name="connsiteY515" fmla="*/ 685570 h 2311974"/>
                <a:gd name="connsiteX516" fmla="*/ 592786 w 1738047"/>
                <a:gd name="connsiteY516" fmla="*/ 688001 h 2311974"/>
                <a:gd name="connsiteX517" fmla="*/ 580930 w 1738047"/>
                <a:gd name="connsiteY517" fmla="*/ 666121 h 2311974"/>
                <a:gd name="connsiteX518" fmla="*/ 580930 w 1738047"/>
                <a:gd name="connsiteY518" fmla="*/ 658827 h 2311974"/>
                <a:gd name="connsiteX519" fmla="*/ 602270 w 1738047"/>
                <a:gd name="connsiteY519" fmla="*/ 646672 h 2311974"/>
                <a:gd name="connsiteX520" fmla="*/ 595157 w 1738047"/>
                <a:gd name="connsiteY520" fmla="*/ 639379 h 2311974"/>
                <a:gd name="connsiteX521" fmla="*/ 625982 w 1738047"/>
                <a:gd name="connsiteY521" fmla="*/ 629654 h 2311974"/>
                <a:gd name="connsiteX522" fmla="*/ 621240 w 1738047"/>
                <a:gd name="connsiteY522" fmla="*/ 615068 h 2311974"/>
                <a:gd name="connsiteX523" fmla="*/ 588044 w 1738047"/>
                <a:gd name="connsiteY523" fmla="*/ 610205 h 2311974"/>
                <a:gd name="connsiteX524" fmla="*/ 585672 w 1738047"/>
                <a:gd name="connsiteY524" fmla="*/ 595619 h 2311974"/>
                <a:gd name="connsiteX525" fmla="*/ 595157 w 1738047"/>
                <a:gd name="connsiteY525" fmla="*/ 534841 h 2311974"/>
                <a:gd name="connsiteX526" fmla="*/ 585672 w 1738047"/>
                <a:gd name="connsiteY526" fmla="*/ 525117 h 2311974"/>
                <a:gd name="connsiteX527" fmla="*/ 585672 w 1738047"/>
                <a:gd name="connsiteY527" fmla="*/ 503237 h 2311974"/>
                <a:gd name="connsiteX528" fmla="*/ 569074 w 1738047"/>
                <a:gd name="connsiteY528" fmla="*/ 503237 h 2311974"/>
                <a:gd name="connsiteX529" fmla="*/ 573817 w 1738047"/>
                <a:gd name="connsiteY529" fmla="*/ 471633 h 2311974"/>
                <a:gd name="connsiteX530" fmla="*/ 566703 w 1738047"/>
                <a:gd name="connsiteY530" fmla="*/ 464340 h 2311974"/>
                <a:gd name="connsiteX531" fmla="*/ 569074 w 1738047"/>
                <a:gd name="connsiteY531" fmla="*/ 444891 h 2311974"/>
                <a:gd name="connsiteX532" fmla="*/ 588044 w 1738047"/>
                <a:gd name="connsiteY532" fmla="*/ 444891 h 2311974"/>
                <a:gd name="connsiteX533" fmla="*/ 607013 w 1738047"/>
                <a:gd name="connsiteY533" fmla="*/ 430304 h 2311974"/>
                <a:gd name="connsiteX534" fmla="*/ 609384 w 1738047"/>
                <a:gd name="connsiteY534" fmla="*/ 427873 h 2311974"/>
                <a:gd name="connsiteX535" fmla="*/ 588044 w 1738047"/>
                <a:gd name="connsiteY535" fmla="*/ 423011 h 2311974"/>
                <a:gd name="connsiteX536" fmla="*/ 595157 w 1738047"/>
                <a:gd name="connsiteY536" fmla="*/ 405993 h 2311974"/>
                <a:gd name="connsiteX537" fmla="*/ 621240 w 1738047"/>
                <a:gd name="connsiteY537" fmla="*/ 408424 h 2311974"/>
                <a:gd name="connsiteX538" fmla="*/ 616497 w 1738047"/>
                <a:gd name="connsiteY538" fmla="*/ 388975 h 2311974"/>
                <a:gd name="connsiteX539" fmla="*/ 616497 w 1738047"/>
                <a:gd name="connsiteY539" fmla="*/ 374389 h 2311974"/>
                <a:gd name="connsiteX540" fmla="*/ 633095 w 1738047"/>
                <a:gd name="connsiteY540" fmla="*/ 374389 h 2311974"/>
                <a:gd name="connsiteX541" fmla="*/ 635466 w 1738047"/>
                <a:gd name="connsiteY541" fmla="*/ 367096 h 2311974"/>
                <a:gd name="connsiteX542" fmla="*/ 642580 w 1738047"/>
                <a:gd name="connsiteY542" fmla="*/ 364665 h 2311974"/>
                <a:gd name="connsiteX543" fmla="*/ 640209 w 1738047"/>
                <a:gd name="connsiteY543" fmla="*/ 347647 h 2311974"/>
                <a:gd name="connsiteX544" fmla="*/ 668662 w 1738047"/>
                <a:gd name="connsiteY544" fmla="*/ 337922 h 2311974"/>
                <a:gd name="connsiteX545" fmla="*/ 656807 w 1738047"/>
                <a:gd name="connsiteY545" fmla="*/ 333060 h 2311974"/>
                <a:gd name="connsiteX546" fmla="*/ 654435 w 1738047"/>
                <a:gd name="connsiteY546" fmla="*/ 311180 h 2311974"/>
                <a:gd name="connsiteX547" fmla="*/ 647322 w 1738047"/>
                <a:gd name="connsiteY547" fmla="*/ 308749 h 2311974"/>
                <a:gd name="connsiteX548" fmla="*/ 654435 w 1738047"/>
                <a:gd name="connsiteY548" fmla="*/ 299025 h 2311974"/>
                <a:gd name="connsiteX549" fmla="*/ 654435 w 1738047"/>
                <a:gd name="connsiteY549" fmla="*/ 296594 h 2311974"/>
                <a:gd name="connsiteX550" fmla="*/ 642580 w 1738047"/>
                <a:gd name="connsiteY550" fmla="*/ 291732 h 2311974"/>
                <a:gd name="connsiteX551" fmla="*/ 633095 w 1738047"/>
                <a:gd name="connsiteY551" fmla="*/ 299025 h 2311974"/>
                <a:gd name="connsiteX552" fmla="*/ 621240 w 1738047"/>
                <a:gd name="connsiteY552" fmla="*/ 282007 h 2311974"/>
                <a:gd name="connsiteX553" fmla="*/ 635466 w 1738047"/>
                <a:gd name="connsiteY553" fmla="*/ 255265 h 2311974"/>
                <a:gd name="connsiteX554" fmla="*/ 642580 w 1738047"/>
                <a:gd name="connsiteY554" fmla="*/ 267421 h 2311974"/>
                <a:gd name="connsiteX555" fmla="*/ 661549 w 1738047"/>
                <a:gd name="connsiteY555" fmla="*/ 240679 h 2311974"/>
                <a:gd name="connsiteX556" fmla="*/ 671033 w 1738047"/>
                <a:gd name="connsiteY556" fmla="*/ 240679 h 2311974"/>
                <a:gd name="connsiteX557" fmla="*/ 671033 w 1738047"/>
                <a:gd name="connsiteY557" fmla="*/ 233385 h 2311974"/>
                <a:gd name="connsiteX558" fmla="*/ 649693 w 1738047"/>
                <a:gd name="connsiteY558" fmla="*/ 218799 h 2311974"/>
                <a:gd name="connsiteX559" fmla="*/ 656807 w 1738047"/>
                <a:gd name="connsiteY559" fmla="*/ 199350 h 2311974"/>
                <a:gd name="connsiteX560" fmla="*/ 682889 w 1738047"/>
                <a:gd name="connsiteY560" fmla="*/ 199350 h 2311974"/>
                <a:gd name="connsiteX561" fmla="*/ 690003 w 1738047"/>
                <a:gd name="connsiteY561" fmla="*/ 192057 h 2311974"/>
                <a:gd name="connsiteX562" fmla="*/ 661549 w 1738047"/>
                <a:gd name="connsiteY562" fmla="*/ 150728 h 2311974"/>
                <a:gd name="connsiteX563" fmla="*/ 671033 w 1738047"/>
                <a:gd name="connsiteY563" fmla="*/ 131279 h 2311974"/>
                <a:gd name="connsiteX564" fmla="*/ 704229 w 1738047"/>
                <a:gd name="connsiteY564" fmla="*/ 116693 h 2311974"/>
                <a:gd name="connsiteX565" fmla="*/ 708972 w 1738047"/>
                <a:gd name="connsiteY565" fmla="*/ 131279 h 2311974"/>
                <a:gd name="connsiteX566" fmla="*/ 730312 w 1738047"/>
                <a:gd name="connsiteY566" fmla="*/ 116693 h 2311974"/>
                <a:gd name="connsiteX567" fmla="*/ 725570 w 1738047"/>
                <a:gd name="connsiteY567" fmla="*/ 109399 h 2311974"/>
                <a:gd name="connsiteX568" fmla="*/ 742168 w 1738047"/>
                <a:gd name="connsiteY568" fmla="*/ 102106 h 2311974"/>
                <a:gd name="connsiteX569" fmla="*/ 742168 w 1738047"/>
                <a:gd name="connsiteY569" fmla="*/ 94813 h 2311974"/>
                <a:gd name="connsiteX570" fmla="*/ 751652 w 1738047"/>
                <a:gd name="connsiteY570" fmla="*/ 87519 h 2311974"/>
                <a:gd name="connsiteX571" fmla="*/ 737425 w 1738047"/>
                <a:gd name="connsiteY571" fmla="*/ 53484 h 2311974"/>
                <a:gd name="connsiteX572" fmla="*/ 735054 w 1738047"/>
                <a:gd name="connsiteY572" fmla="*/ 7293 h 2311974"/>
                <a:gd name="connsiteX573" fmla="*/ 777735 w 1738047"/>
                <a:gd name="connsiteY573" fmla="*/ 17018 h 2311974"/>
                <a:gd name="connsiteX574" fmla="*/ 799075 w 1738047"/>
                <a:gd name="connsiteY574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23713 w 1738047"/>
                <a:gd name="connsiteY421" fmla="*/ 1469254 h 2311974"/>
                <a:gd name="connsiteX422" fmla="*/ 109073 w 1738047"/>
                <a:gd name="connsiteY422" fmla="*/ 1376002 h 2311974"/>
                <a:gd name="connsiteX423" fmla="*/ 90104 w 1738047"/>
                <a:gd name="connsiteY423" fmla="*/ 1380864 h 2311974"/>
                <a:gd name="connsiteX424" fmla="*/ 90104 w 1738047"/>
                <a:gd name="connsiteY424" fmla="*/ 1373571 h 2311974"/>
                <a:gd name="connsiteX425" fmla="*/ 61650 w 1738047"/>
                <a:gd name="connsiteY425" fmla="*/ 1334673 h 2311974"/>
                <a:gd name="connsiteX426" fmla="*/ 68764 w 1738047"/>
                <a:gd name="connsiteY426" fmla="*/ 1327380 h 2311974"/>
                <a:gd name="connsiteX427" fmla="*/ 71135 w 1738047"/>
                <a:gd name="connsiteY427" fmla="*/ 1303069 h 2311974"/>
                <a:gd name="connsiteX428" fmla="*/ 68764 w 1738047"/>
                <a:gd name="connsiteY428" fmla="*/ 1298207 h 2311974"/>
                <a:gd name="connsiteX429" fmla="*/ 71135 w 1738047"/>
                <a:gd name="connsiteY429" fmla="*/ 1295775 h 2311974"/>
                <a:gd name="connsiteX430" fmla="*/ 78248 w 1738047"/>
                <a:gd name="connsiteY430" fmla="*/ 1276327 h 2311974"/>
                <a:gd name="connsiteX431" fmla="*/ 71135 w 1738047"/>
                <a:gd name="connsiteY431" fmla="*/ 1247154 h 2311974"/>
                <a:gd name="connsiteX432" fmla="*/ 109073 w 1738047"/>
                <a:gd name="connsiteY432" fmla="*/ 1215549 h 2311974"/>
                <a:gd name="connsiteX433" fmla="*/ 16598 w 1738047"/>
                <a:gd name="connsiteY433" fmla="*/ 1115874 h 2311974"/>
                <a:gd name="connsiteX434" fmla="*/ 14227 w 1738047"/>
                <a:gd name="connsiteY434" fmla="*/ 1084270 h 2311974"/>
                <a:gd name="connsiteX435" fmla="*/ 21341 w 1738047"/>
                <a:gd name="connsiteY435" fmla="*/ 1084270 h 2311974"/>
                <a:gd name="connsiteX436" fmla="*/ 23712 w 1738047"/>
                <a:gd name="connsiteY436" fmla="*/ 1074546 h 2311974"/>
                <a:gd name="connsiteX437" fmla="*/ 14227 w 1738047"/>
                <a:gd name="connsiteY437" fmla="*/ 1047803 h 2311974"/>
                <a:gd name="connsiteX438" fmla="*/ 9485 w 1738047"/>
                <a:gd name="connsiteY438" fmla="*/ 1025924 h 2311974"/>
                <a:gd name="connsiteX439" fmla="*/ 2372 w 1738047"/>
                <a:gd name="connsiteY439" fmla="*/ 1025924 h 2311974"/>
                <a:gd name="connsiteX440" fmla="*/ 0 w 1738047"/>
                <a:gd name="connsiteY440" fmla="*/ 1021061 h 2311974"/>
                <a:gd name="connsiteX441" fmla="*/ 14227 w 1738047"/>
                <a:gd name="connsiteY441" fmla="*/ 999182 h 2311974"/>
                <a:gd name="connsiteX442" fmla="*/ 28454 w 1738047"/>
                <a:gd name="connsiteY442" fmla="*/ 1004044 h 2311974"/>
                <a:gd name="connsiteX443" fmla="*/ 30825 w 1738047"/>
                <a:gd name="connsiteY443" fmla="*/ 1011337 h 2311974"/>
                <a:gd name="connsiteX444" fmla="*/ 42681 w 1738047"/>
                <a:gd name="connsiteY444" fmla="*/ 1018630 h 2311974"/>
                <a:gd name="connsiteX445" fmla="*/ 61650 w 1738047"/>
                <a:gd name="connsiteY445" fmla="*/ 1018630 h 2311974"/>
                <a:gd name="connsiteX446" fmla="*/ 64021 w 1738047"/>
                <a:gd name="connsiteY446" fmla="*/ 1025924 h 2311974"/>
                <a:gd name="connsiteX447" fmla="*/ 75877 w 1738047"/>
                <a:gd name="connsiteY447" fmla="*/ 1021061 h 2311974"/>
                <a:gd name="connsiteX448" fmla="*/ 82990 w 1738047"/>
                <a:gd name="connsiteY448" fmla="*/ 1004044 h 2311974"/>
                <a:gd name="connsiteX449" fmla="*/ 137527 w 1738047"/>
                <a:gd name="connsiteY449" fmla="*/ 1006475 h 2311974"/>
                <a:gd name="connsiteX450" fmla="*/ 170723 w 1738047"/>
                <a:gd name="connsiteY450" fmla="*/ 1040510 h 2311974"/>
                <a:gd name="connsiteX451" fmla="*/ 173094 w 1738047"/>
                <a:gd name="connsiteY451" fmla="*/ 1028355 h 2311974"/>
                <a:gd name="connsiteX452" fmla="*/ 165980 w 1738047"/>
                <a:gd name="connsiteY452" fmla="*/ 1028355 h 2311974"/>
                <a:gd name="connsiteX453" fmla="*/ 163609 w 1738047"/>
                <a:gd name="connsiteY453" fmla="*/ 1021061 h 2311974"/>
                <a:gd name="connsiteX454" fmla="*/ 151754 w 1738047"/>
                <a:gd name="connsiteY454" fmla="*/ 1011337 h 2311974"/>
                <a:gd name="connsiteX455" fmla="*/ 156496 w 1738047"/>
                <a:gd name="connsiteY455" fmla="*/ 1004044 h 2311974"/>
                <a:gd name="connsiteX456" fmla="*/ 163609 w 1738047"/>
                <a:gd name="connsiteY456" fmla="*/ 1004044 h 2311974"/>
                <a:gd name="connsiteX457" fmla="*/ 165980 w 1738047"/>
                <a:gd name="connsiteY457" fmla="*/ 991888 h 2311974"/>
                <a:gd name="connsiteX458" fmla="*/ 184950 w 1738047"/>
                <a:gd name="connsiteY458" fmla="*/ 991888 h 2311974"/>
                <a:gd name="connsiteX459" fmla="*/ 187321 w 1738047"/>
                <a:gd name="connsiteY459" fmla="*/ 977302 h 2311974"/>
                <a:gd name="connsiteX460" fmla="*/ 194434 w 1738047"/>
                <a:gd name="connsiteY460" fmla="*/ 979733 h 2311974"/>
                <a:gd name="connsiteX461" fmla="*/ 203919 w 1738047"/>
                <a:gd name="connsiteY461" fmla="*/ 965146 h 2311974"/>
                <a:gd name="connsiteX462" fmla="*/ 225259 w 1738047"/>
                <a:gd name="connsiteY462" fmla="*/ 970008 h 2311974"/>
                <a:gd name="connsiteX463" fmla="*/ 225259 w 1738047"/>
                <a:gd name="connsiteY463" fmla="*/ 977302 h 2311974"/>
                <a:gd name="connsiteX464" fmla="*/ 246599 w 1738047"/>
                <a:gd name="connsiteY464" fmla="*/ 991888 h 2311974"/>
                <a:gd name="connsiteX465" fmla="*/ 246599 w 1738047"/>
                <a:gd name="connsiteY465" fmla="*/ 943266 h 2311974"/>
                <a:gd name="connsiteX466" fmla="*/ 258455 w 1738047"/>
                <a:gd name="connsiteY466" fmla="*/ 935973 h 2311974"/>
                <a:gd name="connsiteX467" fmla="*/ 265568 w 1738047"/>
                <a:gd name="connsiteY467" fmla="*/ 921386 h 2311974"/>
                <a:gd name="connsiteX468" fmla="*/ 282166 w 1738047"/>
                <a:gd name="connsiteY468" fmla="*/ 921386 h 2311974"/>
                <a:gd name="connsiteX469" fmla="*/ 286909 w 1738047"/>
                <a:gd name="connsiteY469" fmla="*/ 909231 h 2311974"/>
                <a:gd name="connsiteX470" fmla="*/ 315362 w 1738047"/>
                <a:gd name="connsiteY470" fmla="*/ 909231 h 2311974"/>
                <a:gd name="connsiteX471" fmla="*/ 315362 w 1738047"/>
                <a:gd name="connsiteY471" fmla="*/ 899507 h 2311974"/>
                <a:gd name="connsiteX472" fmla="*/ 303507 w 1738047"/>
                <a:gd name="connsiteY472" fmla="*/ 894644 h 2311974"/>
                <a:gd name="connsiteX473" fmla="*/ 312991 w 1738047"/>
                <a:gd name="connsiteY473" fmla="*/ 882489 h 2311974"/>
                <a:gd name="connsiteX474" fmla="*/ 296393 w 1738047"/>
                <a:gd name="connsiteY474" fmla="*/ 872764 h 2311974"/>
                <a:gd name="connsiteX475" fmla="*/ 303507 w 1738047"/>
                <a:gd name="connsiteY475" fmla="*/ 865471 h 2311974"/>
                <a:gd name="connsiteX476" fmla="*/ 308249 w 1738047"/>
                <a:gd name="connsiteY476" fmla="*/ 867902 h 2311974"/>
                <a:gd name="connsiteX477" fmla="*/ 312991 w 1738047"/>
                <a:gd name="connsiteY477" fmla="*/ 860609 h 2311974"/>
                <a:gd name="connsiteX478" fmla="*/ 308249 w 1738047"/>
                <a:gd name="connsiteY478" fmla="*/ 860609 h 2311974"/>
                <a:gd name="connsiteX479" fmla="*/ 320105 w 1738047"/>
                <a:gd name="connsiteY479" fmla="*/ 853316 h 2311974"/>
                <a:gd name="connsiteX480" fmla="*/ 322476 w 1738047"/>
                <a:gd name="connsiteY480" fmla="*/ 846022 h 2311974"/>
                <a:gd name="connsiteX481" fmla="*/ 329589 w 1738047"/>
                <a:gd name="connsiteY481" fmla="*/ 858178 h 2311974"/>
                <a:gd name="connsiteX482" fmla="*/ 336703 w 1738047"/>
                <a:gd name="connsiteY482" fmla="*/ 853316 h 2311974"/>
                <a:gd name="connsiteX483" fmla="*/ 336703 w 1738047"/>
                <a:gd name="connsiteY483" fmla="*/ 831436 h 2311974"/>
                <a:gd name="connsiteX484" fmla="*/ 343816 w 1738047"/>
                <a:gd name="connsiteY484" fmla="*/ 831436 h 2311974"/>
                <a:gd name="connsiteX485" fmla="*/ 343816 w 1738047"/>
                <a:gd name="connsiteY485" fmla="*/ 811987 h 2311974"/>
                <a:gd name="connsiteX486" fmla="*/ 350929 w 1738047"/>
                <a:gd name="connsiteY486" fmla="*/ 809556 h 2311974"/>
                <a:gd name="connsiteX487" fmla="*/ 358043 w 1738047"/>
                <a:gd name="connsiteY487" fmla="*/ 802263 h 2311974"/>
                <a:gd name="connsiteX488" fmla="*/ 374641 w 1738047"/>
                <a:gd name="connsiteY488" fmla="*/ 804694 h 2311974"/>
                <a:gd name="connsiteX489" fmla="*/ 374641 w 1738047"/>
                <a:gd name="connsiteY489" fmla="*/ 809556 h 2311974"/>
                <a:gd name="connsiteX490" fmla="*/ 381754 w 1738047"/>
                <a:gd name="connsiteY490" fmla="*/ 804694 h 2311974"/>
                <a:gd name="connsiteX491" fmla="*/ 388868 w 1738047"/>
                <a:gd name="connsiteY491" fmla="*/ 804694 h 2311974"/>
                <a:gd name="connsiteX492" fmla="*/ 388868 w 1738047"/>
                <a:gd name="connsiteY492" fmla="*/ 802263 h 2311974"/>
                <a:gd name="connsiteX493" fmla="*/ 403095 w 1738047"/>
                <a:gd name="connsiteY493" fmla="*/ 797400 h 2311974"/>
                <a:gd name="connsiteX494" fmla="*/ 398352 w 1738047"/>
                <a:gd name="connsiteY494" fmla="*/ 777952 h 2311974"/>
                <a:gd name="connsiteX495" fmla="*/ 391239 w 1738047"/>
                <a:gd name="connsiteY495" fmla="*/ 770658 h 2311974"/>
                <a:gd name="connsiteX496" fmla="*/ 395981 w 1738047"/>
                <a:gd name="connsiteY496" fmla="*/ 768227 h 2311974"/>
                <a:gd name="connsiteX497" fmla="*/ 422064 w 1738047"/>
                <a:gd name="connsiteY497" fmla="*/ 763365 h 2311974"/>
                <a:gd name="connsiteX498" fmla="*/ 464744 w 1738047"/>
                <a:gd name="connsiteY498" fmla="*/ 741485 h 2311974"/>
                <a:gd name="connsiteX499" fmla="*/ 452889 w 1738047"/>
                <a:gd name="connsiteY499" fmla="*/ 726899 h 2311974"/>
                <a:gd name="connsiteX500" fmla="*/ 398352 w 1738047"/>
                <a:gd name="connsiteY500" fmla="*/ 705019 h 2311974"/>
                <a:gd name="connsiteX501" fmla="*/ 422064 w 1738047"/>
                <a:gd name="connsiteY501" fmla="*/ 680708 h 2311974"/>
                <a:gd name="connsiteX502" fmla="*/ 429177 w 1738047"/>
                <a:gd name="connsiteY502" fmla="*/ 673414 h 2311974"/>
                <a:gd name="connsiteX503" fmla="*/ 457631 w 1738047"/>
                <a:gd name="connsiteY503" fmla="*/ 670983 h 2311974"/>
                <a:gd name="connsiteX504" fmla="*/ 545363 w 1738047"/>
                <a:gd name="connsiteY504" fmla="*/ 692863 h 2311974"/>
                <a:gd name="connsiteX505" fmla="*/ 559590 w 1738047"/>
                <a:gd name="connsiteY505" fmla="*/ 688001 h 2311974"/>
                <a:gd name="connsiteX506" fmla="*/ 559590 w 1738047"/>
                <a:gd name="connsiteY506" fmla="*/ 695294 h 2311974"/>
                <a:gd name="connsiteX507" fmla="*/ 569074 w 1738047"/>
                <a:gd name="connsiteY507" fmla="*/ 695294 h 2311974"/>
                <a:gd name="connsiteX508" fmla="*/ 573817 w 1738047"/>
                <a:gd name="connsiteY508" fmla="*/ 678277 h 2311974"/>
                <a:gd name="connsiteX509" fmla="*/ 580930 w 1738047"/>
                <a:gd name="connsiteY509" fmla="*/ 666121 h 2311974"/>
                <a:gd name="connsiteX510" fmla="*/ 592786 w 1738047"/>
                <a:gd name="connsiteY510" fmla="*/ 688001 h 2311974"/>
                <a:gd name="connsiteX511" fmla="*/ 599899 w 1738047"/>
                <a:gd name="connsiteY511" fmla="*/ 685570 h 2311974"/>
                <a:gd name="connsiteX512" fmla="*/ 614126 w 1738047"/>
                <a:gd name="connsiteY512" fmla="*/ 700156 h 2311974"/>
                <a:gd name="connsiteX513" fmla="*/ 614126 w 1738047"/>
                <a:gd name="connsiteY513" fmla="*/ 700156 h 2311974"/>
                <a:gd name="connsiteX514" fmla="*/ 599899 w 1738047"/>
                <a:gd name="connsiteY514" fmla="*/ 685570 h 2311974"/>
                <a:gd name="connsiteX515" fmla="*/ 592786 w 1738047"/>
                <a:gd name="connsiteY515" fmla="*/ 688001 h 2311974"/>
                <a:gd name="connsiteX516" fmla="*/ 580930 w 1738047"/>
                <a:gd name="connsiteY516" fmla="*/ 666121 h 2311974"/>
                <a:gd name="connsiteX517" fmla="*/ 580930 w 1738047"/>
                <a:gd name="connsiteY517" fmla="*/ 658827 h 2311974"/>
                <a:gd name="connsiteX518" fmla="*/ 602270 w 1738047"/>
                <a:gd name="connsiteY518" fmla="*/ 646672 h 2311974"/>
                <a:gd name="connsiteX519" fmla="*/ 595157 w 1738047"/>
                <a:gd name="connsiteY519" fmla="*/ 639379 h 2311974"/>
                <a:gd name="connsiteX520" fmla="*/ 625982 w 1738047"/>
                <a:gd name="connsiteY520" fmla="*/ 629654 h 2311974"/>
                <a:gd name="connsiteX521" fmla="*/ 621240 w 1738047"/>
                <a:gd name="connsiteY521" fmla="*/ 615068 h 2311974"/>
                <a:gd name="connsiteX522" fmla="*/ 588044 w 1738047"/>
                <a:gd name="connsiteY522" fmla="*/ 610205 h 2311974"/>
                <a:gd name="connsiteX523" fmla="*/ 585672 w 1738047"/>
                <a:gd name="connsiteY523" fmla="*/ 595619 h 2311974"/>
                <a:gd name="connsiteX524" fmla="*/ 595157 w 1738047"/>
                <a:gd name="connsiteY524" fmla="*/ 534841 h 2311974"/>
                <a:gd name="connsiteX525" fmla="*/ 585672 w 1738047"/>
                <a:gd name="connsiteY525" fmla="*/ 525117 h 2311974"/>
                <a:gd name="connsiteX526" fmla="*/ 585672 w 1738047"/>
                <a:gd name="connsiteY526" fmla="*/ 503237 h 2311974"/>
                <a:gd name="connsiteX527" fmla="*/ 569074 w 1738047"/>
                <a:gd name="connsiteY527" fmla="*/ 503237 h 2311974"/>
                <a:gd name="connsiteX528" fmla="*/ 573817 w 1738047"/>
                <a:gd name="connsiteY528" fmla="*/ 471633 h 2311974"/>
                <a:gd name="connsiteX529" fmla="*/ 566703 w 1738047"/>
                <a:gd name="connsiteY529" fmla="*/ 464340 h 2311974"/>
                <a:gd name="connsiteX530" fmla="*/ 569074 w 1738047"/>
                <a:gd name="connsiteY530" fmla="*/ 444891 h 2311974"/>
                <a:gd name="connsiteX531" fmla="*/ 588044 w 1738047"/>
                <a:gd name="connsiteY531" fmla="*/ 444891 h 2311974"/>
                <a:gd name="connsiteX532" fmla="*/ 607013 w 1738047"/>
                <a:gd name="connsiteY532" fmla="*/ 430304 h 2311974"/>
                <a:gd name="connsiteX533" fmla="*/ 609384 w 1738047"/>
                <a:gd name="connsiteY533" fmla="*/ 427873 h 2311974"/>
                <a:gd name="connsiteX534" fmla="*/ 588044 w 1738047"/>
                <a:gd name="connsiteY534" fmla="*/ 423011 h 2311974"/>
                <a:gd name="connsiteX535" fmla="*/ 595157 w 1738047"/>
                <a:gd name="connsiteY535" fmla="*/ 405993 h 2311974"/>
                <a:gd name="connsiteX536" fmla="*/ 621240 w 1738047"/>
                <a:gd name="connsiteY536" fmla="*/ 408424 h 2311974"/>
                <a:gd name="connsiteX537" fmla="*/ 616497 w 1738047"/>
                <a:gd name="connsiteY537" fmla="*/ 388975 h 2311974"/>
                <a:gd name="connsiteX538" fmla="*/ 616497 w 1738047"/>
                <a:gd name="connsiteY538" fmla="*/ 374389 h 2311974"/>
                <a:gd name="connsiteX539" fmla="*/ 633095 w 1738047"/>
                <a:gd name="connsiteY539" fmla="*/ 374389 h 2311974"/>
                <a:gd name="connsiteX540" fmla="*/ 635466 w 1738047"/>
                <a:gd name="connsiteY540" fmla="*/ 367096 h 2311974"/>
                <a:gd name="connsiteX541" fmla="*/ 642580 w 1738047"/>
                <a:gd name="connsiteY541" fmla="*/ 364665 h 2311974"/>
                <a:gd name="connsiteX542" fmla="*/ 640209 w 1738047"/>
                <a:gd name="connsiteY542" fmla="*/ 347647 h 2311974"/>
                <a:gd name="connsiteX543" fmla="*/ 668662 w 1738047"/>
                <a:gd name="connsiteY543" fmla="*/ 337922 h 2311974"/>
                <a:gd name="connsiteX544" fmla="*/ 656807 w 1738047"/>
                <a:gd name="connsiteY544" fmla="*/ 333060 h 2311974"/>
                <a:gd name="connsiteX545" fmla="*/ 654435 w 1738047"/>
                <a:gd name="connsiteY545" fmla="*/ 311180 h 2311974"/>
                <a:gd name="connsiteX546" fmla="*/ 647322 w 1738047"/>
                <a:gd name="connsiteY546" fmla="*/ 308749 h 2311974"/>
                <a:gd name="connsiteX547" fmla="*/ 654435 w 1738047"/>
                <a:gd name="connsiteY547" fmla="*/ 299025 h 2311974"/>
                <a:gd name="connsiteX548" fmla="*/ 654435 w 1738047"/>
                <a:gd name="connsiteY548" fmla="*/ 296594 h 2311974"/>
                <a:gd name="connsiteX549" fmla="*/ 642580 w 1738047"/>
                <a:gd name="connsiteY549" fmla="*/ 291732 h 2311974"/>
                <a:gd name="connsiteX550" fmla="*/ 633095 w 1738047"/>
                <a:gd name="connsiteY550" fmla="*/ 299025 h 2311974"/>
                <a:gd name="connsiteX551" fmla="*/ 621240 w 1738047"/>
                <a:gd name="connsiteY551" fmla="*/ 282007 h 2311974"/>
                <a:gd name="connsiteX552" fmla="*/ 635466 w 1738047"/>
                <a:gd name="connsiteY552" fmla="*/ 255265 h 2311974"/>
                <a:gd name="connsiteX553" fmla="*/ 642580 w 1738047"/>
                <a:gd name="connsiteY553" fmla="*/ 267421 h 2311974"/>
                <a:gd name="connsiteX554" fmla="*/ 661549 w 1738047"/>
                <a:gd name="connsiteY554" fmla="*/ 240679 h 2311974"/>
                <a:gd name="connsiteX555" fmla="*/ 671033 w 1738047"/>
                <a:gd name="connsiteY555" fmla="*/ 240679 h 2311974"/>
                <a:gd name="connsiteX556" fmla="*/ 671033 w 1738047"/>
                <a:gd name="connsiteY556" fmla="*/ 233385 h 2311974"/>
                <a:gd name="connsiteX557" fmla="*/ 649693 w 1738047"/>
                <a:gd name="connsiteY557" fmla="*/ 218799 h 2311974"/>
                <a:gd name="connsiteX558" fmla="*/ 656807 w 1738047"/>
                <a:gd name="connsiteY558" fmla="*/ 199350 h 2311974"/>
                <a:gd name="connsiteX559" fmla="*/ 682889 w 1738047"/>
                <a:gd name="connsiteY559" fmla="*/ 199350 h 2311974"/>
                <a:gd name="connsiteX560" fmla="*/ 690003 w 1738047"/>
                <a:gd name="connsiteY560" fmla="*/ 192057 h 2311974"/>
                <a:gd name="connsiteX561" fmla="*/ 661549 w 1738047"/>
                <a:gd name="connsiteY561" fmla="*/ 150728 h 2311974"/>
                <a:gd name="connsiteX562" fmla="*/ 671033 w 1738047"/>
                <a:gd name="connsiteY562" fmla="*/ 131279 h 2311974"/>
                <a:gd name="connsiteX563" fmla="*/ 704229 w 1738047"/>
                <a:gd name="connsiteY563" fmla="*/ 116693 h 2311974"/>
                <a:gd name="connsiteX564" fmla="*/ 708972 w 1738047"/>
                <a:gd name="connsiteY564" fmla="*/ 131279 h 2311974"/>
                <a:gd name="connsiteX565" fmla="*/ 730312 w 1738047"/>
                <a:gd name="connsiteY565" fmla="*/ 116693 h 2311974"/>
                <a:gd name="connsiteX566" fmla="*/ 725570 w 1738047"/>
                <a:gd name="connsiteY566" fmla="*/ 109399 h 2311974"/>
                <a:gd name="connsiteX567" fmla="*/ 742168 w 1738047"/>
                <a:gd name="connsiteY567" fmla="*/ 102106 h 2311974"/>
                <a:gd name="connsiteX568" fmla="*/ 742168 w 1738047"/>
                <a:gd name="connsiteY568" fmla="*/ 94813 h 2311974"/>
                <a:gd name="connsiteX569" fmla="*/ 751652 w 1738047"/>
                <a:gd name="connsiteY569" fmla="*/ 87519 h 2311974"/>
                <a:gd name="connsiteX570" fmla="*/ 737425 w 1738047"/>
                <a:gd name="connsiteY570" fmla="*/ 53484 h 2311974"/>
                <a:gd name="connsiteX571" fmla="*/ 735054 w 1738047"/>
                <a:gd name="connsiteY571" fmla="*/ 7293 h 2311974"/>
                <a:gd name="connsiteX572" fmla="*/ 777735 w 1738047"/>
                <a:gd name="connsiteY572" fmla="*/ 17018 h 2311974"/>
                <a:gd name="connsiteX573" fmla="*/ 799075 w 1738047"/>
                <a:gd name="connsiteY573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13951 w 1738047"/>
                <a:gd name="connsiteY413" fmla="*/ 229633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90104 w 1738047"/>
                <a:gd name="connsiteY423" fmla="*/ 137357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78721 w 1738047"/>
                <a:gd name="connsiteY413" fmla="*/ 2242996 h 2311974"/>
                <a:gd name="connsiteX414" fmla="*/ 518446 w 1738047"/>
                <a:gd name="connsiteY414" fmla="*/ 211324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90104 w 1738047"/>
                <a:gd name="connsiteY423" fmla="*/ 137357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78721 w 1738047"/>
                <a:gd name="connsiteY413" fmla="*/ 2242996 h 2311974"/>
                <a:gd name="connsiteX414" fmla="*/ 560356 w 1738047"/>
                <a:gd name="connsiteY414" fmla="*/ 2090384 h 2311974"/>
                <a:gd name="connsiteX415" fmla="*/ 475340 w 1738047"/>
                <a:gd name="connsiteY415" fmla="*/ 189121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90104 w 1738047"/>
                <a:gd name="connsiteY423" fmla="*/ 137357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78721 w 1738047"/>
                <a:gd name="connsiteY413" fmla="*/ 2242996 h 2311974"/>
                <a:gd name="connsiteX414" fmla="*/ 560356 w 1738047"/>
                <a:gd name="connsiteY414" fmla="*/ 2090384 h 2311974"/>
                <a:gd name="connsiteX415" fmla="*/ 528680 w 1738047"/>
                <a:gd name="connsiteY415" fmla="*/ 1887402 h 2311974"/>
                <a:gd name="connsiteX416" fmla="*/ 458993 w 1738047"/>
                <a:gd name="connsiteY416" fmla="*/ 181215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90104 w 1738047"/>
                <a:gd name="connsiteY423" fmla="*/ 137357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78721 w 1738047"/>
                <a:gd name="connsiteY413" fmla="*/ 2242996 h 2311974"/>
                <a:gd name="connsiteX414" fmla="*/ 560356 w 1738047"/>
                <a:gd name="connsiteY414" fmla="*/ 2090384 h 2311974"/>
                <a:gd name="connsiteX415" fmla="*/ 528680 w 1738047"/>
                <a:gd name="connsiteY415" fmla="*/ 1887402 h 2311974"/>
                <a:gd name="connsiteX416" fmla="*/ 527573 w 1738047"/>
                <a:gd name="connsiteY416" fmla="*/ 1785484 h 2311974"/>
                <a:gd name="connsiteX417" fmla="*/ 442144 w 1738047"/>
                <a:gd name="connsiteY417" fmla="*/ 174523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90104 w 1738047"/>
                <a:gd name="connsiteY423" fmla="*/ 137357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78721 w 1738047"/>
                <a:gd name="connsiteY413" fmla="*/ 2242996 h 2311974"/>
                <a:gd name="connsiteX414" fmla="*/ 560356 w 1738047"/>
                <a:gd name="connsiteY414" fmla="*/ 2090384 h 2311974"/>
                <a:gd name="connsiteX415" fmla="*/ 528680 w 1738047"/>
                <a:gd name="connsiteY415" fmla="*/ 1887402 h 2311974"/>
                <a:gd name="connsiteX416" fmla="*/ 527573 w 1738047"/>
                <a:gd name="connsiteY416" fmla="*/ 1785484 h 2311974"/>
                <a:gd name="connsiteX417" fmla="*/ 522154 w 1738047"/>
                <a:gd name="connsiteY417" fmla="*/ 171094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90104 w 1738047"/>
                <a:gd name="connsiteY423" fmla="*/ 137357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28680 w 1738047"/>
                <a:gd name="connsiteY415" fmla="*/ 1887402 h 2311974"/>
                <a:gd name="connsiteX416" fmla="*/ 527573 w 1738047"/>
                <a:gd name="connsiteY416" fmla="*/ 1785484 h 2311974"/>
                <a:gd name="connsiteX417" fmla="*/ 522154 w 1738047"/>
                <a:gd name="connsiteY417" fmla="*/ 171094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90104 w 1738047"/>
                <a:gd name="connsiteY423" fmla="*/ 137357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28680 w 1738047"/>
                <a:gd name="connsiteY415" fmla="*/ 1887402 h 2311974"/>
                <a:gd name="connsiteX416" fmla="*/ 527573 w 1738047"/>
                <a:gd name="connsiteY416" fmla="*/ 1785484 h 2311974"/>
                <a:gd name="connsiteX417" fmla="*/ 522154 w 1738047"/>
                <a:gd name="connsiteY417" fmla="*/ 171094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440624 w 1738047"/>
                <a:gd name="connsiteY423" fmla="*/ 144215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89640 w 1738047"/>
                <a:gd name="connsiteY415" fmla="*/ 1879782 h 2311974"/>
                <a:gd name="connsiteX416" fmla="*/ 527573 w 1738047"/>
                <a:gd name="connsiteY416" fmla="*/ 1785484 h 2311974"/>
                <a:gd name="connsiteX417" fmla="*/ 522154 w 1738047"/>
                <a:gd name="connsiteY417" fmla="*/ 171094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440624 w 1738047"/>
                <a:gd name="connsiteY423" fmla="*/ 144215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89640 w 1738047"/>
                <a:gd name="connsiteY415" fmla="*/ 1879782 h 2311974"/>
                <a:gd name="connsiteX416" fmla="*/ 584723 w 1738047"/>
                <a:gd name="connsiteY416" fmla="*/ 1766434 h 2311974"/>
                <a:gd name="connsiteX417" fmla="*/ 522154 w 1738047"/>
                <a:gd name="connsiteY417" fmla="*/ 171094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440624 w 1738047"/>
                <a:gd name="connsiteY423" fmla="*/ 144215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89640 w 1738047"/>
                <a:gd name="connsiteY415" fmla="*/ 1879782 h 2311974"/>
                <a:gd name="connsiteX416" fmla="*/ 584723 w 1738047"/>
                <a:gd name="connsiteY416" fmla="*/ 1766434 h 2311974"/>
                <a:gd name="connsiteX417" fmla="*/ 556444 w 1738047"/>
                <a:gd name="connsiteY417" fmla="*/ 1684276 h 2311974"/>
                <a:gd name="connsiteX418" fmla="*/ 462611 w 1738047"/>
                <a:gd name="connsiteY418" fmla="*/ 163601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440624 w 1738047"/>
                <a:gd name="connsiteY423" fmla="*/ 144215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89640 w 1738047"/>
                <a:gd name="connsiteY415" fmla="*/ 1879782 h 2311974"/>
                <a:gd name="connsiteX416" fmla="*/ 584723 w 1738047"/>
                <a:gd name="connsiteY416" fmla="*/ 1766434 h 2311974"/>
                <a:gd name="connsiteX417" fmla="*/ 556444 w 1738047"/>
                <a:gd name="connsiteY417" fmla="*/ 1684276 h 2311974"/>
                <a:gd name="connsiteX418" fmla="*/ 493091 w 1738047"/>
                <a:gd name="connsiteY418" fmla="*/ 160553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90104 w 1738047"/>
                <a:gd name="connsiteY422" fmla="*/ 1380864 h 2311974"/>
                <a:gd name="connsiteX423" fmla="*/ 440624 w 1738047"/>
                <a:gd name="connsiteY423" fmla="*/ 1442151 h 2311974"/>
                <a:gd name="connsiteX424" fmla="*/ 61650 w 1738047"/>
                <a:gd name="connsiteY424" fmla="*/ 1334673 h 2311974"/>
                <a:gd name="connsiteX425" fmla="*/ 68764 w 1738047"/>
                <a:gd name="connsiteY425" fmla="*/ 1327380 h 2311974"/>
                <a:gd name="connsiteX426" fmla="*/ 71135 w 1738047"/>
                <a:gd name="connsiteY426" fmla="*/ 1303069 h 2311974"/>
                <a:gd name="connsiteX427" fmla="*/ 68764 w 1738047"/>
                <a:gd name="connsiteY427" fmla="*/ 1298207 h 2311974"/>
                <a:gd name="connsiteX428" fmla="*/ 71135 w 1738047"/>
                <a:gd name="connsiteY428" fmla="*/ 1295775 h 2311974"/>
                <a:gd name="connsiteX429" fmla="*/ 78248 w 1738047"/>
                <a:gd name="connsiteY429" fmla="*/ 1276327 h 2311974"/>
                <a:gd name="connsiteX430" fmla="*/ 71135 w 1738047"/>
                <a:gd name="connsiteY430" fmla="*/ 1247154 h 2311974"/>
                <a:gd name="connsiteX431" fmla="*/ 109073 w 1738047"/>
                <a:gd name="connsiteY431" fmla="*/ 1215549 h 2311974"/>
                <a:gd name="connsiteX432" fmla="*/ 16598 w 1738047"/>
                <a:gd name="connsiteY432" fmla="*/ 1115874 h 2311974"/>
                <a:gd name="connsiteX433" fmla="*/ 14227 w 1738047"/>
                <a:gd name="connsiteY433" fmla="*/ 1084270 h 2311974"/>
                <a:gd name="connsiteX434" fmla="*/ 21341 w 1738047"/>
                <a:gd name="connsiteY434" fmla="*/ 1084270 h 2311974"/>
                <a:gd name="connsiteX435" fmla="*/ 23712 w 1738047"/>
                <a:gd name="connsiteY435" fmla="*/ 1074546 h 2311974"/>
                <a:gd name="connsiteX436" fmla="*/ 14227 w 1738047"/>
                <a:gd name="connsiteY436" fmla="*/ 1047803 h 2311974"/>
                <a:gd name="connsiteX437" fmla="*/ 9485 w 1738047"/>
                <a:gd name="connsiteY437" fmla="*/ 1025924 h 2311974"/>
                <a:gd name="connsiteX438" fmla="*/ 2372 w 1738047"/>
                <a:gd name="connsiteY438" fmla="*/ 1025924 h 2311974"/>
                <a:gd name="connsiteX439" fmla="*/ 0 w 1738047"/>
                <a:gd name="connsiteY439" fmla="*/ 1021061 h 2311974"/>
                <a:gd name="connsiteX440" fmla="*/ 14227 w 1738047"/>
                <a:gd name="connsiteY440" fmla="*/ 999182 h 2311974"/>
                <a:gd name="connsiteX441" fmla="*/ 28454 w 1738047"/>
                <a:gd name="connsiteY441" fmla="*/ 1004044 h 2311974"/>
                <a:gd name="connsiteX442" fmla="*/ 30825 w 1738047"/>
                <a:gd name="connsiteY442" fmla="*/ 1011337 h 2311974"/>
                <a:gd name="connsiteX443" fmla="*/ 42681 w 1738047"/>
                <a:gd name="connsiteY443" fmla="*/ 1018630 h 2311974"/>
                <a:gd name="connsiteX444" fmla="*/ 61650 w 1738047"/>
                <a:gd name="connsiteY444" fmla="*/ 1018630 h 2311974"/>
                <a:gd name="connsiteX445" fmla="*/ 64021 w 1738047"/>
                <a:gd name="connsiteY445" fmla="*/ 1025924 h 2311974"/>
                <a:gd name="connsiteX446" fmla="*/ 75877 w 1738047"/>
                <a:gd name="connsiteY446" fmla="*/ 1021061 h 2311974"/>
                <a:gd name="connsiteX447" fmla="*/ 82990 w 1738047"/>
                <a:gd name="connsiteY447" fmla="*/ 1004044 h 2311974"/>
                <a:gd name="connsiteX448" fmla="*/ 137527 w 1738047"/>
                <a:gd name="connsiteY448" fmla="*/ 1006475 h 2311974"/>
                <a:gd name="connsiteX449" fmla="*/ 170723 w 1738047"/>
                <a:gd name="connsiteY449" fmla="*/ 1040510 h 2311974"/>
                <a:gd name="connsiteX450" fmla="*/ 173094 w 1738047"/>
                <a:gd name="connsiteY450" fmla="*/ 1028355 h 2311974"/>
                <a:gd name="connsiteX451" fmla="*/ 165980 w 1738047"/>
                <a:gd name="connsiteY451" fmla="*/ 1028355 h 2311974"/>
                <a:gd name="connsiteX452" fmla="*/ 163609 w 1738047"/>
                <a:gd name="connsiteY452" fmla="*/ 1021061 h 2311974"/>
                <a:gd name="connsiteX453" fmla="*/ 151754 w 1738047"/>
                <a:gd name="connsiteY453" fmla="*/ 1011337 h 2311974"/>
                <a:gd name="connsiteX454" fmla="*/ 156496 w 1738047"/>
                <a:gd name="connsiteY454" fmla="*/ 1004044 h 2311974"/>
                <a:gd name="connsiteX455" fmla="*/ 163609 w 1738047"/>
                <a:gd name="connsiteY455" fmla="*/ 1004044 h 2311974"/>
                <a:gd name="connsiteX456" fmla="*/ 165980 w 1738047"/>
                <a:gd name="connsiteY456" fmla="*/ 991888 h 2311974"/>
                <a:gd name="connsiteX457" fmla="*/ 184950 w 1738047"/>
                <a:gd name="connsiteY457" fmla="*/ 991888 h 2311974"/>
                <a:gd name="connsiteX458" fmla="*/ 187321 w 1738047"/>
                <a:gd name="connsiteY458" fmla="*/ 977302 h 2311974"/>
                <a:gd name="connsiteX459" fmla="*/ 194434 w 1738047"/>
                <a:gd name="connsiteY459" fmla="*/ 979733 h 2311974"/>
                <a:gd name="connsiteX460" fmla="*/ 203919 w 1738047"/>
                <a:gd name="connsiteY460" fmla="*/ 965146 h 2311974"/>
                <a:gd name="connsiteX461" fmla="*/ 225259 w 1738047"/>
                <a:gd name="connsiteY461" fmla="*/ 970008 h 2311974"/>
                <a:gd name="connsiteX462" fmla="*/ 225259 w 1738047"/>
                <a:gd name="connsiteY462" fmla="*/ 977302 h 2311974"/>
                <a:gd name="connsiteX463" fmla="*/ 246599 w 1738047"/>
                <a:gd name="connsiteY463" fmla="*/ 991888 h 2311974"/>
                <a:gd name="connsiteX464" fmla="*/ 246599 w 1738047"/>
                <a:gd name="connsiteY464" fmla="*/ 943266 h 2311974"/>
                <a:gd name="connsiteX465" fmla="*/ 258455 w 1738047"/>
                <a:gd name="connsiteY465" fmla="*/ 935973 h 2311974"/>
                <a:gd name="connsiteX466" fmla="*/ 265568 w 1738047"/>
                <a:gd name="connsiteY466" fmla="*/ 921386 h 2311974"/>
                <a:gd name="connsiteX467" fmla="*/ 282166 w 1738047"/>
                <a:gd name="connsiteY467" fmla="*/ 921386 h 2311974"/>
                <a:gd name="connsiteX468" fmla="*/ 286909 w 1738047"/>
                <a:gd name="connsiteY468" fmla="*/ 909231 h 2311974"/>
                <a:gd name="connsiteX469" fmla="*/ 315362 w 1738047"/>
                <a:gd name="connsiteY469" fmla="*/ 909231 h 2311974"/>
                <a:gd name="connsiteX470" fmla="*/ 315362 w 1738047"/>
                <a:gd name="connsiteY470" fmla="*/ 899507 h 2311974"/>
                <a:gd name="connsiteX471" fmla="*/ 303507 w 1738047"/>
                <a:gd name="connsiteY471" fmla="*/ 894644 h 2311974"/>
                <a:gd name="connsiteX472" fmla="*/ 312991 w 1738047"/>
                <a:gd name="connsiteY472" fmla="*/ 882489 h 2311974"/>
                <a:gd name="connsiteX473" fmla="*/ 296393 w 1738047"/>
                <a:gd name="connsiteY473" fmla="*/ 872764 h 2311974"/>
                <a:gd name="connsiteX474" fmla="*/ 303507 w 1738047"/>
                <a:gd name="connsiteY474" fmla="*/ 865471 h 2311974"/>
                <a:gd name="connsiteX475" fmla="*/ 308249 w 1738047"/>
                <a:gd name="connsiteY475" fmla="*/ 867902 h 2311974"/>
                <a:gd name="connsiteX476" fmla="*/ 312991 w 1738047"/>
                <a:gd name="connsiteY476" fmla="*/ 860609 h 2311974"/>
                <a:gd name="connsiteX477" fmla="*/ 308249 w 1738047"/>
                <a:gd name="connsiteY477" fmla="*/ 860609 h 2311974"/>
                <a:gd name="connsiteX478" fmla="*/ 320105 w 1738047"/>
                <a:gd name="connsiteY478" fmla="*/ 853316 h 2311974"/>
                <a:gd name="connsiteX479" fmla="*/ 322476 w 1738047"/>
                <a:gd name="connsiteY479" fmla="*/ 846022 h 2311974"/>
                <a:gd name="connsiteX480" fmla="*/ 329589 w 1738047"/>
                <a:gd name="connsiteY480" fmla="*/ 858178 h 2311974"/>
                <a:gd name="connsiteX481" fmla="*/ 336703 w 1738047"/>
                <a:gd name="connsiteY481" fmla="*/ 853316 h 2311974"/>
                <a:gd name="connsiteX482" fmla="*/ 336703 w 1738047"/>
                <a:gd name="connsiteY482" fmla="*/ 831436 h 2311974"/>
                <a:gd name="connsiteX483" fmla="*/ 343816 w 1738047"/>
                <a:gd name="connsiteY483" fmla="*/ 831436 h 2311974"/>
                <a:gd name="connsiteX484" fmla="*/ 343816 w 1738047"/>
                <a:gd name="connsiteY484" fmla="*/ 811987 h 2311974"/>
                <a:gd name="connsiteX485" fmla="*/ 350929 w 1738047"/>
                <a:gd name="connsiteY485" fmla="*/ 809556 h 2311974"/>
                <a:gd name="connsiteX486" fmla="*/ 358043 w 1738047"/>
                <a:gd name="connsiteY486" fmla="*/ 802263 h 2311974"/>
                <a:gd name="connsiteX487" fmla="*/ 374641 w 1738047"/>
                <a:gd name="connsiteY487" fmla="*/ 804694 h 2311974"/>
                <a:gd name="connsiteX488" fmla="*/ 374641 w 1738047"/>
                <a:gd name="connsiteY488" fmla="*/ 809556 h 2311974"/>
                <a:gd name="connsiteX489" fmla="*/ 381754 w 1738047"/>
                <a:gd name="connsiteY489" fmla="*/ 804694 h 2311974"/>
                <a:gd name="connsiteX490" fmla="*/ 388868 w 1738047"/>
                <a:gd name="connsiteY490" fmla="*/ 804694 h 2311974"/>
                <a:gd name="connsiteX491" fmla="*/ 388868 w 1738047"/>
                <a:gd name="connsiteY491" fmla="*/ 802263 h 2311974"/>
                <a:gd name="connsiteX492" fmla="*/ 403095 w 1738047"/>
                <a:gd name="connsiteY492" fmla="*/ 797400 h 2311974"/>
                <a:gd name="connsiteX493" fmla="*/ 398352 w 1738047"/>
                <a:gd name="connsiteY493" fmla="*/ 777952 h 2311974"/>
                <a:gd name="connsiteX494" fmla="*/ 391239 w 1738047"/>
                <a:gd name="connsiteY494" fmla="*/ 770658 h 2311974"/>
                <a:gd name="connsiteX495" fmla="*/ 395981 w 1738047"/>
                <a:gd name="connsiteY495" fmla="*/ 768227 h 2311974"/>
                <a:gd name="connsiteX496" fmla="*/ 422064 w 1738047"/>
                <a:gd name="connsiteY496" fmla="*/ 763365 h 2311974"/>
                <a:gd name="connsiteX497" fmla="*/ 464744 w 1738047"/>
                <a:gd name="connsiteY497" fmla="*/ 741485 h 2311974"/>
                <a:gd name="connsiteX498" fmla="*/ 452889 w 1738047"/>
                <a:gd name="connsiteY498" fmla="*/ 726899 h 2311974"/>
                <a:gd name="connsiteX499" fmla="*/ 398352 w 1738047"/>
                <a:gd name="connsiteY499" fmla="*/ 705019 h 2311974"/>
                <a:gd name="connsiteX500" fmla="*/ 422064 w 1738047"/>
                <a:gd name="connsiteY500" fmla="*/ 680708 h 2311974"/>
                <a:gd name="connsiteX501" fmla="*/ 429177 w 1738047"/>
                <a:gd name="connsiteY501" fmla="*/ 673414 h 2311974"/>
                <a:gd name="connsiteX502" fmla="*/ 457631 w 1738047"/>
                <a:gd name="connsiteY502" fmla="*/ 670983 h 2311974"/>
                <a:gd name="connsiteX503" fmla="*/ 545363 w 1738047"/>
                <a:gd name="connsiteY503" fmla="*/ 692863 h 2311974"/>
                <a:gd name="connsiteX504" fmla="*/ 559590 w 1738047"/>
                <a:gd name="connsiteY504" fmla="*/ 688001 h 2311974"/>
                <a:gd name="connsiteX505" fmla="*/ 559590 w 1738047"/>
                <a:gd name="connsiteY505" fmla="*/ 695294 h 2311974"/>
                <a:gd name="connsiteX506" fmla="*/ 569074 w 1738047"/>
                <a:gd name="connsiteY506" fmla="*/ 695294 h 2311974"/>
                <a:gd name="connsiteX507" fmla="*/ 573817 w 1738047"/>
                <a:gd name="connsiteY507" fmla="*/ 678277 h 2311974"/>
                <a:gd name="connsiteX508" fmla="*/ 580930 w 1738047"/>
                <a:gd name="connsiteY508" fmla="*/ 666121 h 2311974"/>
                <a:gd name="connsiteX509" fmla="*/ 592786 w 1738047"/>
                <a:gd name="connsiteY509" fmla="*/ 688001 h 2311974"/>
                <a:gd name="connsiteX510" fmla="*/ 599899 w 1738047"/>
                <a:gd name="connsiteY510" fmla="*/ 685570 h 2311974"/>
                <a:gd name="connsiteX511" fmla="*/ 614126 w 1738047"/>
                <a:gd name="connsiteY511" fmla="*/ 700156 h 2311974"/>
                <a:gd name="connsiteX512" fmla="*/ 614126 w 1738047"/>
                <a:gd name="connsiteY512" fmla="*/ 700156 h 2311974"/>
                <a:gd name="connsiteX513" fmla="*/ 599899 w 1738047"/>
                <a:gd name="connsiteY513" fmla="*/ 685570 h 2311974"/>
                <a:gd name="connsiteX514" fmla="*/ 592786 w 1738047"/>
                <a:gd name="connsiteY514" fmla="*/ 688001 h 2311974"/>
                <a:gd name="connsiteX515" fmla="*/ 580930 w 1738047"/>
                <a:gd name="connsiteY515" fmla="*/ 666121 h 2311974"/>
                <a:gd name="connsiteX516" fmla="*/ 580930 w 1738047"/>
                <a:gd name="connsiteY516" fmla="*/ 658827 h 2311974"/>
                <a:gd name="connsiteX517" fmla="*/ 602270 w 1738047"/>
                <a:gd name="connsiteY517" fmla="*/ 646672 h 2311974"/>
                <a:gd name="connsiteX518" fmla="*/ 595157 w 1738047"/>
                <a:gd name="connsiteY518" fmla="*/ 639379 h 2311974"/>
                <a:gd name="connsiteX519" fmla="*/ 625982 w 1738047"/>
                <a:gd name="connsiteY519" fmla="*/ 629654 h 2311974"/>
                <a:gd name="connsiteX520" fmla="*/ 621240 w 1738047"/>
                <a:gd name="connsiteY520" fmla="*/ 615068 h 2311974"/>
                <a:gd name="connsiteX521" fmla="*/ 588044 w 1738047"/>
                <a:gd name="connsiteY521" fmla="*/ 610205 h 2311974"/>
                <a:gd name="connsiteX522" fmla="*/ 585672 w 1738047"/>
                <a:gd name="connsiteY522" fmla="*/ 595619 h 2311974"/>
                <a:gd name="connsiteX523" fmla="*/ 595157 w 1738047"/>
                <a:gd name="connsiteY523" fmla="*/ 534841 h 2311974"/>
                <a:gd name="connsiteX524" fmla="*/ 585672 w 1738047"/>
                <a:gd name="connsiteY524" fmla="*/ 525117 h 2311974"/>
                <a:gd name="connsiteX525" fmla="*/ 585672 w 1738047"/>
                <a:gd name="connsiteY525" fmla="*/ 503237 h 2311974"/>
                <a:gd name="connsiteX526" fmla="*/ 569074 w 1738047"/>
                <a:gd name="connsiteY526" fmla="*/ 503237 h 2311974"/>
                <a:gd name="connsiteX527" fmla="*/ 573817 w 1738047"/>
                <a:gd name="connsiteY527" fmla="*/ 471633 h 2311974"/>
                <a:gd name="connsiteX528" fmla="*/ 566703 w 1738047"/>
                <a:gd name="connsiteY528" fmla="*/ 464340 h 2311974"/>
                <a:gd name="connsiteX529" fmla="*/ 569074 w 1738047"/>
                <a:gd name="connsiteY529" fmla="*/ 444891 h 2311974"/>
                <a:gd name="connsiteX530" fmla="*/ 588044 w 1738047"/>
                <a:gd name="connsiteY530" fmla="*/ 444891 h 2311974"/>
                <a:gd name="connsiteX531" fmla="*/ 607013 w 1738047"/>
                <a:gd name="connsiteY531" fmla="*/ 430304 h 2311974"/>
                <a:gd name="connsiteX532" fmla="*/ 609384 w 1738047"/>
                <a:gd name="connsiteY532" fmla="*/ 427873 h 2311974"/>
                <a:gd name="connsiteX533" fmla="*/ 588044 w 1738047"/>
                <a:gd name="connsiteY533" fmla="*/ 423011 h 2311974"/>
                <a:gd name="connsiteX534" fmla="*/ 595157 w 1738047"/>
                <a:gd name="connsiteY534" fmla="*/ 405993 h 2311974"/>
                <a:gd name="connsiteX535" fmla="*/ 621240 w 1738047"/>
                <a:gd name="connsiteY535" fmla="*/ 408424 h 2311974"/>
                <a:gd name="connsiteX536" fmla="*/ 616497 w 1738047"/>
                <a:gd name="connsiteY536" fmla="*/ 388975 h 2311974"/>
                <a:gd name="connsiteX537" fmla="*/ 616497 w 1738047"/>
                <a:gd name="connsiteY537" fmla="*/ 374389 h 2311974"/>
                <a:gd name="connsiteX538" fmla="*/ 633095 w 1738047"/>
                <a:gd name="connsiteY538" fmla="*/ 374389 h 2311974"/>
                <a:gd name="connsiteX539" fmla="*/ 635466 w 1738047"/>
                <a:gd name="connsiteY539" fmla="*/ 367096 h 2311974"/>
                <a:gd name="connsiteX540" fmla="*/ 642580 w 1738047"/>
                <a:gd name="connsiteY540" fmla="*/ 364665 h 2311974"/>
                <a:gd name="connsiteX541" fmla="*/ 640209 w 1738047"/>
                <a:gd name="connsiteY541" fmla="*/ 347647 h 2311974"/>
                <a:gd name="connsiteX542" fmla="*/ 668662 w 1738047"/>
                <a:gd name="connsiteY542" fmla="*/ 337922 h 2311974"/>
                <a:gd name="connsiteX543" fmla="*/ 656807 w 1738047"/>
                <a:gd name="connsiteY543" fmla="*/ 333060 h 2311974"/>
                <a:gd name="connsiteX544" fmla="*/ 654435 w 1738047"/>
                <a:gd name="connsiteY544" fmla="*/ 311180 h 2311974"/>
                <a:gd name="connsiteX545" fmla="*/ 647322 w 1738047"/>
                <a:gd name="connsiteY545" fmla="*/ 308749 h 2311974"/>
                <a:gd name="connsiteX546" fmla="*/ 654435 w 1738047"/>
                <a:gd name="connsiteY546" fmla="*/ 299025 h 2311974"/>
                <a:gd name="connsiteX547" fmla="*/ 654435 w 1738047"/>
                <a:gd name="connsiteY547" fmla="*/ 296594 h 2311974"/>
                <a:gd name="connsiteX548" fmla="*/ 642580 w 1738047"/>
                <a:gd name="connsiteY548" fmla="*/ 291732 h 2311974"/>
                <a:gd name="connsiteX549" fmla="*/ 633095 w 1738047"/>
                <a:gd name="connsiteY549" fmla="*/ 299025 h 2311974"/>
                <a:gd name="connsiteX550" fmla="*/ 621240 w 1738047"/>
                <a:gd name="connsiteY550" fmla="*/ 282007 h 2311974"/>
                <a:gd name="connsiteX551" fmla="*/ 635466 w 1738047"/>
                <a:gd name="connsiteY551" fmla="*/ 255265 h 2311974"/>
                <a:gd name="connsiteX552" fmla="*/ 642580 w 1738047"/>
                <a:gd name="connsiteY552" fmla="*/ 267421 h 2311974"/>
                <a:gd name="connsiteX553" fmla="*/ 661549 w 1738047"/>
                <a:gd name="connsiteY553" fmla="*/ 240679 h 2311974"/>
                <a:gd name="connsiteX554" fmla="*/ 671033 w 1738047"/>
                <a:gd name="connsiteY554" fmla="*/ 240679 h 2311974"/>
                <a:gd name="connsiteX555" fmla="*/ 671033 w 1738047"/>
                <a:gd name="connsiteY555" fmla="*/ 233385 h 2311974"/>
                <a:gd name="connsiteX556" fmla="*/ 649693 w 1738047"/>
                <a:gd name="connsiteY556" fmla="*/ 218799 h 2311974"/>
                <a:gd name="connsiteX557" fmla="*/ 656807 w 1738047"/>
                <a:gd name="connsiteY557" fmla="*/ 199350 h 2311974"/>
                <a:gd name="connsiteX558" fmla="*/ 682889 w 1738047"/>
                <a:gd name="connsiteY558" fmla="*/ 199350 h 2311974"/>
                <a:gd name="connsiteX559" fmla="*/ 690003 w 1738047"/>
                <a:gd name="connsiteY559" fmla="*/ 192057 h 2311974"/>
                <a:gd name="connsiteX560" fmla="*/ 661549 w 1738047"/>
                <a:gd name="connsiteY560" fmla="*/ 150728 h 2311974"/>
                <a:gd name="connsiteX561" fmla="*/ 671033 w 1738047"/>
                <a:gd name="connsiteY561" fmla="*/ 131279 h 2311974"/>
                <a:gd name="connsiteX562" fmla="*/ 704229 w 1738047"/>
                <a:gd name="connsiteY562" fmla="*/ 116693 h 2311974"/>
                <a:gd name="connsiteX563" fmla="*/ 708972 w 1738047"/>
                <a:gd name="connsiteY563" fmla="*/ 131279 h 2311974"/>
                <a:gd name="connsiteX564" fmla="*/ 730312 w 1738047"/>
                <a:gd name="connsiteY564" fmla="*/ 116693 h 2311974"/>
                <a:gd name="connsiteX565" fmla="*/ 725570 w 1738047"/>
                <a:gd name="connsiteY565" fmla="*/ 109399 h 2311974"/>
                <a:gd name="connsiteX566" fmla="*/ 742168 w 1738047"/>
                <a:gd name="connsiteY566" fmla="*/ 102106 h 2311974"/>
                <a:gd name="connsiteX567" fmla="*/ 742168 w 1738047"/>
                <a:gd name="connsiteY567" fmla="*/ 94813 h 2311974"/>
                <a:gd name="connsiteX568" fmla="*/ 751652 w 1738047"/>
                <a:gd name="connsiteY568" fmla="*/ 87519 h 2311974"/>
                <a:gd name="connsiteX569" fmla="*/ 737425 w 1738047"/>
                <a:gd name="connsiteY569" fmla="*/ 53484 h 2311974"/>
                <a:gd name="connsiteX570" fmla="*/ 735054 w 1738047"/>
                <a:gd name="connsiteY570" fmla="*/ 7293 h 2311974"/>
                <a:gd name="connsiteX571" fmla="*/ 777735 w 1738047"/>
                <a:gd name="connsiteY571" fmla="*/ 17018 h 2311974"/>
                <a:gd name="connsiteX572" fmla="*/ 799075 w 1738047"/>
                <a:gd name="connsiteY572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89640 w 1738047"/>
                <a:gd name="connsiteY415" fmla="*/ 1879782 h 2311974"/>
                <a:gd name="connsiteX416" fmla="*/ 584723 w 1738047"/>
                <a:gd name="connsiteY416" fmla="*/ 1766434 h 2311974"/>
                <a:gd name="connsiteX417" fmla="*/ 556444 w 1738047"/>
                <a:gd name="connsiteY417" fmla="*/ 1684276 h 2311974"/>
                <a:gd name="connsiteX418" fmla="*/ 493091 w 1738047"/>
                <a:gd name="connsiteY418" fmla="*/ 160553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109073 w 1738047"/>
                <a:gd name="connsiteY421" fmla="*/ 1376002 h 2311974"/>
                <a:gd name="connsiteX422" fmla="*/ 440624 w 1738047"/>
                <a:gd name="connsiteY422" fmla="*/ 1442151 h 2311974"/>
                <a:gd name="connsiteX423" fmla="*/ 61650 w 1738047"/>
                <a:gd name="connsiteY423" fmla="*/ 1334673 h 2311974"/>
                <a:gd name="connsiteX424" fmla="*/ 68764 w 1738047"/>
                <a:gd name="connsiteY424" fmla="*/ 1327380 h 2311974"/>
                <a:gd name="connsiteX425" fmla="*/ 71135 w 1738047"/>
                <a:gd name="connsiteY425" fmla="*/ 1303069 h 2311974"/>
                <a:gd name="connsiteX426" fmla="*/ 68764 w 1738047"/>
                <a:gd name="connsiteY426" fmla="*/ 1298207 h 2311974"/>
                <a:gd name="connsiteX427" fmla="*/ 71135 w 1738047"/>
                <a:gd name="connsiteY427" fmla="*/ 1295775 h 2311974"/>
                <a:gd name="connsiteX428" fmla="*/ 78248 w 1738047"/>
                <a:gd name="connsiteY428" fmla="*/ 1276327 h 2311974"/>
                <a:gd name="connsiteX429" fmla="*/ 71135 w 1738047"/>
                <a:gd name="connsiteY429" fmla="*/ 1247154 h 2311974"/>
                <a:gd name="connsiteX430" fmla="*/ 109073 w 1738047"/>
                <a:gd name="connsiteY430" fmla="*/ 1215549 h 2311974"/>
                <a:gd name="connsiteX431" fmla="*/ 16598 w 1738047"/>
                <a:gd name="connsiteY431" fmla="*/ 1115874 h 2311974"/>
                <a:gd name="connsiteX432" fmla="*/ 14227 w 1738047"/>
                <a:gd name="connsiteY432" fmla="*/ 1084270 h 2311974"/>
                <a:gd name="connsiteX433" fmla="*/ 21341 w 1738047"/>
                <a:gd name="connsiteY433" fmla="*/ 1084270 h 2311974"/>
                <a:gd name="connsiteX434" fmla="*/ 23712 w 1738047"/>
                <a:gd name="connsiteY434" fmla="*/ 1074546 h 2311974"/>
                <a:gd name="connsiteX435" fmla="*/ 14227 w 1738047"/>
                <a:gd name="connsiteY435" fmla="*/ 1047803 h 2311974"/>
                <a:gd name="connsiteX436" fmla="*/ 9485 w 1738047"/>
                <a:gd name="connsiteY436" fmla="*/ 1025924 h 2311974"/>
                <a:gd name="connsiteX437" fmla="*/ 2372 w 1738047"/>
                <a:gd name="connsiteY437" fmla="*/ 1025924 h 2311974"/>
                <a:gd name="connsiteX438" fmla="*/ 0 w 1738047"/>
                <a:gd name="connsiteY438" fmla="*/ 1021061 h 2311974"/>
                <a:gd name="connsiteX439" fmla="*/ 14227 w 1738047"/>
                <a:gd name="connsiteY439" fmla="*/ 999182 h 2311974"/>
                <a:gd name="connsiteX440" fmla="*/ 28454 w 1738047"/>
                <a:gd name="connsiteY440" fmla="*/ 1004044 h 2311974"/>
                <a:gd name="connsiteX441" fmla="*/ 30825 w 1738047"/>
                <a:gd name="connsiteY441" fmla="*/ 1011337 h 2311974"/>
                <a:gd name="connsiteX442" fmla="*/ 42681 w 1738047"/>
                <a:gd name="connsiteY442" fmla="*/ 1018630 h 2311974"/>
                <a:gd name="connsiteX443" fmla="*/ 61650 w 1738047"/>
                <a:gd name="connsiteY443" fmla="*/ 1018630 h 2311974"/>
                <a:gd name="connsiteX444" fmla="*/ 64021 w 1738047"/>
                <a:gd name="connsiteY444" fmla="*/ 1025924 h 2311974"/>
                <a:gd name="connsiteX445" fmla="*/ 75877 w 1738047"/>
                <a:gd name="connsiteY445" fmla="*/ 1021061 h 2311974"/>
                <a:gd name="connsiteX446" fmla="*/ 82990 w 1738047"/>
                <a:gd name="connsiteY446" fmla="*/ 1004044 h 2311974"/>
                <a:gd name="connsiteX447" fmla="*/ 137527 w 1738047"/>
                <a:gd name="connsiteY447" fmla="*/ 1006475 h 2311974"/>
                <a:gd name="connsiteX448" fmla="*/ 170723 w 1738047"/>
                <a:gd name="connsiteY448" fmla="*/ 1040510 h 2311974"/>
                <a:gd name="connsiteX449" fmla="*/ 173094 w 1738047"/>
                <a:gd name="connsiteY449" fmla="*/ 1028355 h 2311974"/>
                <a:gd name="connsiteX450" fmla="*/ 165980 w 1738047"/>
                <a:gd name="connsiteY450" fmla="*/ 1028355 h 2311974"/>
                <a:gd name="connsiteX451" fmla="*/ 163609 w 1738047"/>
                <a:gd name="connsiteY451" fmla="*/ 1021061 h 2311974"/>
                <a:gd name="connsiteX452" fmla="*/ 151754 w 1738047"/>
                <a:gd name="connsiteY452" fmla="*/ 1011337 h 2311974"/>
                <a:gd name="connsiteX453" fmla="*/ 156496 w 1738047"/>
                <a:gd name="connsiteY453" fmla="*/ 1004044 h 2311974"/>
                <a:gd name="connsiteX454" fmla="*/ 163609 w 1738047"/>
                <a:gd name="connsiteY454" fmla="*/ 1004044 h 2311974"/>
                <a:gd name="connsiteX455" fmla="*/ 165980 w 1738047"/>
                <a:gd name="connsiteY455" fmla="*/ 991888 h 2311974"/>
                <a:gd name="connsiteX456" fmla="*/ 184950 w 1738047"/>
                <a:gd name="connsiteY456" fmla="*/ 991888 h 2311974"/>
                <a:gd name="connsiteX457" fmla="*/ 187321 w 1738047"/>
                <a:gd name="connsiteY457" fmla="*/ 977302 h 2311974"/>
                <a:gd name="connsiteX458" fmla="*/ 194434 w 1738047"/>
                <a:gd name="connsiteY458" fmla="*/ 979733 h 2311974"/>
                <a:gd name="connsiteX459" fmla="*/ 203919 w 1738047"/>
                <a:gd name="connsiteY459" fmla="*/ 965146 h 2311974"/>
                <a:gd name="connsiteX460" fmla="*/ 225259 w 1738047"/>
                <a:gd name="connsiteY460" fmla="*/ 970008 h 2311974"/>
                <a:gd name="connsiteX461" fmla="*/ 225259 w 1738047"/>
                <a:gd name="connsiteY461" fmla="*/ 977302 h 2311974"/>
                <a:gd name="connsiteX462" fmla="*/ 246599 w 1738047"/>
                <a:gd name="connsiteY462" fmla="*/ 991888 h 2311974"/>
                <a:gd name="connsiteX463" fmla="*/ 246599 w 1738047"/>
                <a:gd name="connsiteY463" fmla="*/ 943266 h 2311974"/>
                <a:gd name="connsiteX464" fmla="*/ 258455 w 1738047"/>
                <a:gd name="connsiteY464" fmla="*/ 935973 h 2311974"/>
                <a:gd name="connsiteX465" fmla="*/ 265568 w 1738047"/>
                <a:gd name="connsiteY465" fmla="*/ 921386 h 2311974"/>
                <a:gd name="connsiteX466" fmla="*/ 282166 w 1738047"/>
                <a:gd name="connsiteY466" fmla="*/ 921386 h 2311974"/>
                <a:gd name="connsiteX467" fmla="*/ 286909 w 1738047"/>
                <a:gd name="connsiteY467" fmla="*/ 909231 h 2311974"/>
                <a:gd name="connsiteX468" fmla="*/ 315362 w 1738047"/>
                <a:gd name="connsiteY468" fmla="*/ 909231 h 2311974"/>
                <a:gd name="connsiteX469" fmla="*/ 315362 w 1738047"/>
                <a:gd name="connsiteY469" fmla="*/ 899507 h 2311974"/>
                <a:gd name="connsiteX470" fmla="*/ 303507 w 1738047"/>
                <a:gd name="connsiteY470" fmla="*/ 894644 h 2311974"/>
                <a:gd name="connsiteX471" fmla="*/ 312991 w 1738047"/>
                <a:gd name="connsiteY471" fmla="*/ 882489 h 2311974"/>
                <a:gd name="connsiteX472" fmla="*/ 296393 w 1738047"/>
                <a:gd name="connsiteY472" fmla="*/ 872764 h 2311974"/>
                <a:gd name="connsiteX473" fmla="*/ 303507 w 1738047"/>
                <a:gd name="connsiteY473" fmla="*/ 865471 h 2311974"/>
                <a:gd name="connsiteX474" fmla="*/ 308249 w 1738047"/>
                <a:gd name="connsiteY474" fmla="*/ 867902 h 2311974"/>
                <a:gd name="connsiteX475" fmla="*/ 312991 w 1738047"/>
                <a:gd name="connsiteY475" fmla="*/ 860609 h 2311974"/>
                <a:gd name="connsiteX476" fmla="*/ 308249 w 1738047"/>
                <a:gd name="connsiteY476" fmla="*/ 860609 h 2311974"/>
                <a:gd name="connsiteX477" fmla="*/ 320105 w 1738047"/>
                <a:gd name="connsiteY477" fmla="*/ 853316 h 2311974"/>
                <a:gd name="connsiteX478" fmla="*/ 322476 w 1738047"/>
                <a:gd name="connsiteY478" fmla="*/ 846022 h 2311974"/>
                <a:gd name="connsiteX479" fmla="*/ 329589 w 1738047"/>
                <a:gd name="connsiteY479" fmla="*/ 858178 h 2311974"/>
                <a:gd name="connsiteX480" fmla="*/ 336703 w 1738047"/>
                <a:gd name="connsiteY480" fmla="*/ 853316 h 2311974"/>
                <a:gd name="connsiteX481" fmla="*/ 336703 w 1738047"/>
                <a:gd name="connsiteY481" fmla="*/ 831436 h 2311974"/>
                <a:gd name="connsiteX482" fmla="*/ 343816 w 1738047"/>
                <a:gd name="connsiteY482" fmla="*/ 831436 h 2311974"/>
                <a:gd name="connsiteX483" fmla="*/ 343816 w 1738047"/>
                <a:gd name="connsiteY483" fmla="*/ 811987 h 2311974"/>
                <a:gd name="connsiteX484" fmla="*/ 350929 w 1738047"/>
                <a:gd name="connsiteY484" fmla="*/ 809556 h 2311974"/>
                <a:gd name="connsiteX485" fmla="*/ 358043 w 1738047"/>
                <a:gd name="connsiteY485" fmla="*/ 802263 h 2311974"/>
                <a:gd name="connsiteX486" fmla="*/ 374641 w 1738047"/>
                <a:gd name="connsiteY486" fmla="*/ 804694 h 2311974"/>
                <a:gd name="connsiteX487" fmla="*/ 374641 w 1738047"/>
                <a:gd name="connsiteY487" fmla="*/ 809556 h 2311974"/>
                <a:gd name="connsiteX488" fmla="*/ 381754 w 1738047"/>
                <a:gd name="connsiteY488" fmla="*/ 804694 h 2311974"/>
                <a:gd name="connsiteX489" fmla="*/ 388868 w 1738047"/>
                <a:gd name="connsiteY489" fmla="*/ 804694 h 2311974"/>
                <a:gd name="connsiteX490" fmla="*/ 388868 w 1738047"/>
                <a:gd name="connsiteY490" fmla="*/ 802263 h 2311974"/>
                <a:gd name="connsiteX491" fmla="*/ 403095 w 1738047"/>
                <a:gd name="connsiteY491" fmla="*/ 797400 h 2311974"/>
                <a:gd name="connsiteX492" fmla="*/ 398352 w 1738047"/>
                <a:gd name="connsiteY492" fmla="*/ 777952 h 2311974"/>
                <a:gd name="connsiteX493" fmla="*/ 391239 w 1738047"/>
                <a:gd name="connsiteY493" fmla="*/ 770658 h 2311974"/>
                <a:gd name="connsiteX494" fmla="*/ 395981 w 1738047"/>
                <a:gd name="connsiteY494" fmla="*/ 768227 h 2311974"/>
                <a:gd name="connsiteX495" fmla="*/ 422064 w 1738047"/>
                <a:gd name="connsiteY495" fmla="*/ 763365 h 2311974"/>
                <a:gd name="connsiteX496" fmla="*/ 464744 w 1738047"/>
                <a:gd name="connsiteY496" fmla="*/ 741485 h 2311974"/>
                <a:gd name="connsiteX497" fmla="*/ 452889 w 1738047"/>
                <a:gd name="connsiteY497" fmla="*/ 726899 h 2311974"/>
                <a:gd name="connsiteX498" fmla="*/ 398352 w 1738047"/>
                <a:gd name="connsiteY498" fmla="*/ 705019 h 2311974"/>
                <a:gd name="connsiteX499" fmla="*/ 422064 w 1738047"/>
                <a:gd name="connsiteY499" fmla="*/ 680708 h 2311974"/>
                <a:gd name="connsiteX500" fmla="*/ 429177 w 1738047"/>
                <a:gd name="connsiteY500" fmla="*/ 673414 h 2311974"/>
                <a:gd name="connsiteX501" fmla="*/ 457631 w 1738047"/>
                <a:gd name="connsiteY501" fmla="*/ 670983 h 2311974"/>
                <a:gd name="connsiteX502" fmla="*/ 545363 w 1738047"/>
                <a:gd name="connsiteY502" fmla="*/ 692863 h 2311974"/>
                <a:gd name="connsiteX503" fmla="*/ 559590 w 1738047"/>
                <a:gd name="connsiteY503" fmla="*/ 688001 h 2311974"/>
                <a:gd name="connsiteX504" fmla="*/ 559590 w 1738047"/>
                <a:gd name="connsiteY504" fmla="*/ 695294 h 2311974"/>
                <a:gd name="connsiteX505" fmla="*/ 569074 w 1738047"/>
                <a:gd name="connsiteY505" fmla="*/ 695294 h 2311974"/>
                <a:gd name="connsiteX506" fmla="*/ 573817 w 1738047"/>
                <a:gd name="connsiteY506" fmla="*/ 678277 h 2311974"/>
                <a:gd name="connsiteX507" fmla="*/ 580930 w 1738047"/>
                <a:gd name="connsiteY507" fmla="*/ 666121 h 2311974"/>
                <a:gd name="connsiteX508" fmla="*/ 592786 w 1738047"/>
                <a:gd name="connsiteY508" fmla="*/ 688001 h 2311974"/>
                <a:gd name="connsiteX509" fmla="*/ 599899 w 1738047"/>
                <a:gd name="connsiteY509" fmla="*/ 685570 h 2311974"/>
                <a:gd name="connsiteX510" fmla="*/ 614126 w 1738047"/>
                <a:gd name="connsiteY510" fmla="*/ 700156 h 2311974"/>
                <a:gd name="connsiteX511" fmla="*/ 614126 w 1738047"/>
                <a:gd name="connsiteY511" fmla="*/ 700156 h 2311974"/>
                <a:gd name="connsiteX512" fmla="*/ 599899 w 1738047"/>
                <a:gd name="connsiteY512" fmla="*/ 685570 h 2311974"/>
                <a:gd name="connsiteX513" fmla="*/ 592786 w 1738047"/>
                <a:gd name="connsiteY513" fmla="*/ 688001 h 2311974"/>
                <a:gd name="connsiteX514" fmla="*/ 580930 w 1738047"/>
                <a:gd name="connsiteY514" fmla="*/ 666121 h 2311974"/>
                <a:gd name="connsiteX515" fmla="*/ 580930 w 1738047"/>
                <a:gd name="connsiteY515" fmla="*/ 658827 h 2311974"/>
                <a:gd name="connsiteX516" fmla="*/ 602270 w 1738047"/>
                <a:gd name="connsiteY516" fmla="*/ 646672 h 2311974"/>
                <a:gd name="connsiteX517" fmla="*/ 595157 w 1738047"/>
                <a:gd name="connsiteY517" fmla="*/ 639379 h 2311974"/>
                <a:gd name="connsiteX518" fmla="*/ 625982 w 1738047"/>
                <a:gd name="connsiteY518" fmla="*/ 629654 h 2311974"/>
                <a:gd name="connsiteX519" fmla="*/ 621240 w 1738047"/>
                <a:gd name="connsiteY519" fmla="*/ 615068 h 2311974"/>
                <a:gd name="connsiteX520" fmla="*/ 588044 w 1738047"/>
                <a:gd name="connsiteY520" fmla="*/ 610205 h 2311974"/>
                <a:gd name="connsiteX521" fmla="*/ 585672 w 1738047"/>
                <a:gd name="connsiteY521" fmla="*/ 595619 h 2311974"/>
                <a:gd name="connsiteX522" fmla="*/ 595157 w 1738047"/>
                <a:gd name="connsiteY522" fmla="*/ 534841 h 2311974"/>
                <a:gd name="connsiteX523" fmla="*/ 585672 w 1738047"/>
                <a:gd name="connsiteY523" fmla="*/ 525117 h 2311974"/>
                <a:gd name="connsiteX524" fmla="*/ 585672 w 1738047"/>
                <a:gd name="connsiteY524" fmla="*/ 503237 h 2311974"/>
                <a:gd name="connsiteX525" fmla="*/ 569074 w 1738047"/>
                <a:gd name="connsiteY525" fmla="*/ 503237 h 2311974"/>
                <a:gd name="connsiteX526" fmla="*/ 573817 w 1738047"/>
                <a:gd name="connsiteY526" fmla="*/ 471633 h 2311974"/>
                <a:gd name="connsiteX527" fmla="*/ 566703 w 1738047"/>
                <a:gd name="connsiteY527" fmla="*/ 464340 h 2311974"/>
                <a:gd name="connsiteX528" fmla="*/ 569074 w 1738047"/>
                <a:gd name="connsiteY528" fmla="*/ 444891 h 2311974"/>
                <a:gd name="connsiteX529" fmla="*/ 588044 w 1738047"/>
                <a:gd name="connsiteY529" fmla="*/ 444891 h 2311974"/>
                <a:gd name="connsiteX530" fmla="*/ 607013 w 1738047"/>
                <a:gd name="connsiteY530" fmla="*/ 430304 h 2311974"/>
                <a:gd name="connsiteX531" fmla="*/ 609384 w 1738047"/>
                <a:gd name="connsiteY531" fmla="*/ 427873 h 2311974"/>
                <a:gd name="connsiteX532" fmla="*/ 588044 w 1738047"/>
                <a:gd name="connsiteY532" fmla="*/ 423011 h 2311974"/>
                <a:gd name="connsiteX533" fmla="*/ 595157 w 1738047"/>
                <a:gd name="connsiteY533" fmla="*/ 405993 h 2311974"/>
                <a:gd name="connsiteX534" fmla="*/ 621240 w 1738047"/>
                <a:gd name="connsiteY534" fmla="*/ 408424 h 2311974"/>
                <a:gd name="connsiteX535" fmla="*/ 616497 w 1738047"/>
                <a:gd name="connsiteY535" fmla="*/ 388975 h 2311974"/>
                <a:gd name="connsiteX536" fmla="*/ 616497 w 1738047"/>
                <a:gd name="connsiteY536" fmla="*/ 374389 h 2311974"/>
                <a:gd name="connsiteX537" fmla="*/ 633095 w 1738047"/>
                <a:gd name="connsiteY537" fmla="*/ 374389 h 2311974"/>
                <a:gd name="connsiteX538" fmla="*/ 635466 w 1738047"/>
                <a:gd name="connsiteY538" fmla="*/ 367096 h 2311974"/>
                <a:gd name="connsiteX539" fmla="*/ 642580 w 1738047"/>
                <a:gd name="connsiteY539" fmla="*/ 364665 h 2311974"/>
                <a:gd name="connsiteX540" fmla="*/ 640209 w 1738047"/>
                <a:gd name="connsiteY540" fmla="*/ 347647 h 2311974"/>
                <a:gd name="connsiteX541" fmla="*/ 668662 w 1738047"/>
                <a:gd name="connsiteY541" fmla="*/ 337922 h 2311974"/>
                <a:gd name="connsiteX542" fmla="*/ 656807 w 1738047"/>
                <a:gd name="connsiteY542" fmla="*/ 333060 h 2311974"/>
                <a:gd name="connsiteX543" fmla="*/ 654435 w 1738047"/>
                <a:gd name="connsiteY543" fmla="*/ 311180 h 2311974"/>
                <a:gd name="connsiteX544" fmla="*/ 647322 w 1738047"/>
                <a:gd name="connsiteY544" fmla="*/ 308749 h 2311974"/>
                <a:gd name="connsiteX545" fmla="*/ 654435 w 1738047"/>
                <a:gd name="connsiteY545" fmla="*/ 299025 h 2311974"/>
                <a:gd name="connsiteX546" fmla="*/ 654435 w 1738047"/>
                <a:gd name="connsiteY546" fmla="*/ 296594 h 2311974"/>
                <a:gd name="connsiteX547" fmla="*/ 642580 w 1738047"/>
                <a:gd name="connsiteY547" fmla="*/ 291732 h 2311974"/>
                <a:gd name="connsiteX548" fmla="*/ 633095 w 1738047"/>
                <a:gd name="connsiteY548" fmla="*/ 299025 h 2311974"/>
                <a:gd name="connsiteX549" fmla="*/ 621240 w 1738047"/>
                <a:gd name="connsiteY549" fmla="*/ 282007 h 2311974"/>
                <a:gd name="connsiteX550" fmla="*/ 635466 w 1738047"/>
                <a:gd name="connsiteY550" fmla="*/ 255265 h 2311974"/>
                <a:gd name="connsiteX551" fmla="*/ 642580 w 1738047"/>
                <a:gd name="connsiteY551" fmla="*/ 267421 h 2311974"/>
                <a:gd name="connsiteX552" fmla="*/ 661549 w 1738047"/>
                <a:gd name="connsiteY552" fmla="*/ 240679 h 2311974"/>
                <a:gd name="connsiteX553" fmla="*/ 671033 w 1738047"/>
                <a:gd name="connsiteY553" fmla="*/ 240679 h 2311974"/>
                <a:gd name="connsiteX554" fmla="*/ 671033 w 1738047"/>
                <a:gd name="connsiteY554" fmla="*/ 233385 h 2311974"/>
                <a:gd name="connsiteX555" fmla="*/ 649693 w 1738047"/>
                <a:gd name="connsiteY555" fmla="*/ 218799 h 2311974"/>
                <a:gd name="connsiteX556" fmla="*/ 656807 w 1738047"/>
                <a:gd name="connsiteY556" fmla="*/ 199350 h 2311974"/>
                <a:gd name="connsiteX557" fmla="*/ 682889 w 1738047"/>
                <a:gd name="connsiteY557" fmla="*/ 199350 h 2311974"/>
                <a:gd name="connsiteX558" fmla="*/ 690003 w 1738047"/>
                <a:gd name="connsiteY558" fmla="*/ 192057 h 2311974"/>
                <a:gd name="connsiteX559" fmla="*/ 661549 w 1738047"/>
                <a:gd name="connsiteY559" fmla="*/ 150728 h 2311974"/>
                <a:gd name="connsiteX560" fmla="*/ 671033 w 1738047"/>
                <a:gd name="connsiteY560" fmla="*/ 131279 h 2311974"/>
                <a:gd name="connsiteX561" fmla="*/ 704229 w 1738047"/>
                <a:gd name="connsiteY561" fmla="*/ 116693 h 2311974"/>
                <a:gd name="connsiteX562" fmla="*/ 708972 w 1738047"/>
                <a:gd name="connsiteY562" fmla="*/ 131279 h 2311974"/>
                <a:gd name="connsiteX563" fmla="*/ 730312 w 1738047"/>
                <a:gd name="connsiteY563" fmla="*/ 116693 h 2311974"/>
                <a:gd name="connsiteX564" fmla="*/ 725570 w 1738047"/>
                <a:gd name="connsiteY564" fmla="*/ 109399 h 2311974"/>
                <a:gd name="connsiteX565" fmla="*/ 742168 w 1738047"/>
                <a:gd name="connsiteY565" fmla="*/ 102106 h 2311974"/>
                <a:gd name="connsiteX566" fmla="*/ 742168 w 1738047"/>
                <a:gd name="connsiteY566" fmla="*/ 94813 h 2311974"/>
                <a:gd name="connsiteX567" fmla="*/ 751652 w 1738047"/>
                <a:gd name="connsiteY567" fmla="*/ 87519 h 2311974"/>
                <a:gd name="connsiteX568" fmla="*/ 737425 w 1738047"/>
                <a:gd name="connsiteY568" fmla="*/ 53484 h 2311974"/>
                <a:gd name="connsiteX569" fmla="*/ 735054 w 1738047"/>
                <a:gd name="connsiteY569" fmla="*/ 7293 h 2311974"/>
                <a:gd name="connsiteX570" fmla="*/ 777735 w 1738047"/>
                <a:gd name="connsiteY570" fmla="*/ 17018 h 2311974"/>
                <a:gd name="connsiteX571" fmla="*/ 799075 w 1738047"/>
                <a:gd name="connsiteY571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89640 w 1738047"/>
                <a:gd name="connsiteY415" fmla="*/ 1879782 h 2311974"/>
                <a:gd name="connsiteX416" fmla="*/ 584723 w 1738047"/>
                <a:gd name="connsiteY416" fmla="*/ 1766434 h 2311974"/>
                <a:gd name="connsiteX417" fmla="*/ 556444 w 1738047"/>
                <a:gd name="connsiteY417" fmla="*/ 1684276 h 2311974"/>
                <a:gd name="connsiteX418" fmla="*/ 493091 w 1738047"/>
                <a:gd name="connsiteY418" fmla="*/ 160553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440624 w 1738047"/>
                <a:gd name="connsiteY421" fmla="*/ 1442151 h 2311974"/>
                <a:gd name="connsiteX422" fmla="*/ 61650 w 1738047"/>
                <a:gd name="connsiteY422" fmla="*/ 1334673 h 2311974"/>
                <a:gd name="connsiteX423" fmla="*/ 68764 w 1738047"/>
                <a:gd name="connsiteY423" fmla="*/ 1327380 h 2311974"/>
                <a:gd name="connsiteX424" fmla="*/ 71135 w 1738047"/>
                <a:gd name="connsiteY424" fmla="*/ 1303069 h 2311974"/>
                <a:gd name="connsiteX425" fmla="*/ 68764 w 1738047"/>
                <a:gd name="connsiteY425" fmla="*/ 1298207 h 2311974"/>
                <a:gd name="connsiteX426" fmla="*/ 71135 w 1738047"/>
                <a:gd name="connsiteY426" fmla="*/ 1295775 h 2311974"/>
                <a:gd name="connsiteX427" fmla="*/ 78248 w 1738047"/>
                <a:gd name="connsiteY427" fmla="*/ 1276327 h 2311974"/>
                <a:gd name="connsiteX428" fmla="*/ 71135 w 1738047"/>
                <a:gd name="connsiteY428" fmla="*/ 1247154 h 2311974"/>
                <a:gd name="connsiteX429" fmla="*/ 109073 w 1738047"/>
                <a:gd name="connsiteY429" fmla="*/ 1215549 h 2311974"/>
                <a:gd name="connsiteX430" fmla="*/ 16598 w 1738047"/>
                <a:gd name="connsiteY430" fmla="*/ 1115874 h 2311974"/>
                <a:gd name="connsiteX431" fmla="*/ 14227 w 1738047"/>
                <a:gd name="connsiteY431" fmla="*/ 1084270 h 2311974"/>
                <a:gd name="connsiteX432" fmla="*/ 21341 w 1738047"/>
                <a:gd name="connsiteY432" fmla="*/ 1084270 h 2311974"/>
                <a:gd name="connsiteX433" fmla="*/ 23712 w 1738047"/>
                <a:gd name="connsiteY433" fmla="*/ 1074546 h 2311974"/>
                <a:gd name="connsiteX434" fmla="*/ 14227 w 1738047"/>
                <a:gd name="connsiteY434" fmla="*/ 1047803 h 2311974"/>
                <a:gd name="connsiteX435" fmla="*/ 9485 w 1738047"/>
                <a:gd name="connsiteY435" fmla="*/ 1025924 h 2311974"/>
                <a:gd name="connsiteX436" fmla="*/ 2372 w 1738047"/>
                <a:gd name="connsiteY436" fmla="*/ 1025924 h 2311974"/>
                <a:gd name="connsiteX437" fmla="*/ 0 w 1738047"/>
                <a:gd name="connsiteY437" fmla="*/ 1021061 h 2311974"/>
                <a:gd name="connsiteX438" fmla="*/ 14227 w 1738047"/>
                <a:gd name="connsiteY438" fmla="*/ 999182 h 2311974"/>
                <a:gd name="connsiteX439" fmla="*/ 28454 w 1738047"/>
                <a:gd name="connsiteY439" fmla="*/ 1004044 h 2311974"/>
                <a:gd name="connsiteX440" fmla="*/ 30825 w 1738047"/>
                <a:gd name="connsiteY440" fmla="*/ 1011337 h 2311974"/>
                <a:gd name="connsiteX441" fmla="*/ 42681 w 1738047"/>
                <a:gd name="connsiteY441" fmla="*/ 1018630 h 2311974"/>
                <a:gd name="connsiteX442" fmla="*/ 61650 w 1738047"/>
                <a:gd name="connsiteY442" fmla="*/ 1018630 h 2311974"/>
                <a:gd name="connsiteX443" fmla="*/ 64021 w 1738047"/>
                <a:gd name="connsiteY443" fmla="*/ 1025924 h 2311974"/>
                <a:gd name="connsiteX444" fmla="*/ 75877 w 1738047"/>
                <a:gd name="connsiteY444" fmla="*/ 1021061 h 2311974"/>
                <a:gd name="connsiteX445" fmla="*/ 82990 w 1738047"/>
                <a:gd name="connsiteY445" fmla="*/ 1004044 h 2311974"/>
                <a:gd name="connsiteX446" fmla="*/ 137527 w 1738047"/>
                <a:gd name="connsiteY446" fmla="*/ 1006475 h 2311974"/>
                <a:gd name="connsiteX447" fmla="*/ 170723 w 1738047"/>
                <a:gd name="connsiteY447" fmla="*/ 1040510 h 2311974"/>
                <a:gd name="connsiteX448" fmla="*/ 173094 w 1738047"/>
                <a:gd name="connsiteY448" fmla="*/ 1028355 h 2311974"/>
                <a:gd name="connsiteX449" fmla="*/ 165980 w 1738047"/>
                <a:gd name="connsiteY449" fmla="*/ 1028355 h 2311974"/>
                <a:gd name="connsiteX450" fmla="*/ 163609 w 1738047"/>
                <a:gd name="connsiteY450" fmla="*/ 1021061 h 2311974"/>
                <a:gd name="connsiteX451" fmla="*/ 151754 w 1738047"/>
                <a:gd name="connsiteY451" fmla="*/ 1011337 h 2311974"/>
                <a:gd name="connsiteX452" fmla="*/ 156496 w 1738047"/>
                <a:gd name="connsiteY452" fmla="*/ 1004044 h 2311974"/>
                <a:gd name="connsiteX453" fmla="*/ 163609 w 1738047"/>
                <a:gd name="connsiteY453" fmla="*/ 1004044 h 2311974"/>
                <a:gd name="connsiteX454" fmla="*/ 165980 w 1738047"/>
                <a:gd name="connsiteY454" fmla="*/ 991888 h 2311974"/>
                <a:gd name="connsiteX455" fmla="*/ 184950 w 1738047"/>
                <a:gd name="connsiteY455" fmla="*/ 991888 h 2311974"/>
                <a:gd name="connsiteX456" fmla="*/ 187321 w 1738047"/>
                <a:gd name="connsiteY456" fmla="*/ 977302 h 2311974"/>
                <a:gd name="connsiteX457" fmla="*/ 194434 w 1738047"/>
                <a:gd name="connsiteY457" fmla="*/ 979733 h 2311974"/>
                <a:gd name="connsiteX458" fmla="*/ 203919 w 1738047"/>
                <a:gd name="connsiteY458" fmla="*/ 965146 h 2311974"/>
                <a:gd name="connsiteX459" fmla="*/ 225259 w 1738047"/>
                <a:gd name="connsiteY459" fmla="*/ 970008 h 2311974"/>
                <a:gd name="connsiteX460" fmla="*/ 225259 w 1738047"/>
                <a:gd name="connsiteY460" fmla="*/ 977302 h 2311974"/>
                <a:gd name="connsiteX461" fmla="*/ 246599 w 1738047"/>
                <a:gd name="connsiteY461" fmla="*/ 991888 h 2311974"/>
                <a:gd name="connsiteX462" fmla="*/ 246599 w 1738047"/>
                <a:gd name="connsiteY462" fmla="*/ 943266 h 2311974"/>
                <a:gd name="connsiteX463" fmla="*/ 258455 w 1738047"/>
                <a:gd name="connsiteY463" fmla="*/ 935973 h 2311974"/>
                <a:gd name="connsiteX464" fmla="*/ 265568 w 1738047"/>
                <a:gd name="connsiteY464" fmla="*/ 921386 h 2311974"/>
                <a:gd name="connsiteX465" fmla="*/ 282166 w 1738047"/>
                <a:gd name="connsiteY465" fmla="*/ 921386 h 2311974"/>
                <a:gd name="connsiteX466" fmla="*/ 286909 w 1738047"/>
                <a:gd name="connsiteY466" fmla="*/ 909231 h 2311974"/>
                <a:gd name="connsiteX467" fmla="*/ 315362 w 1738047"/>
                <a:gd name="connsiteY467" fmla="*/ 909231 h 2311974"/>
                <a:gd name="connsiteX468" fmla="*/ 315362 w 1738047"/>
                <a:gd name="connsiteY468" fmla="*/ 899507 h 2311974"/>
                <a:gd name="connsiteX469" fmla="*/ 303507 w 1738047"/>
                <a:gd name="connsiteY469" fmla="*/ 894644 h 2311974"/>
                <a:gd name="connsiteX470" fmla="*/ 312991 w 1738047"/>
                <a:gd name="connsiteY470" fmla="*/ 882489 h 2311974"/>
                <a:gd name="connsiteX471" fmla="*/ 296393 w 1738047"/>
                <a:gd name="connsiteY471" fmla="*/ 872764 h 2311974"/>
                <a:gd name="connsiteX472" fmla="*/ 303507 w 1738047"/>
                <a:gd name="connsiteY472" fmla="*/ 865471 h 2311974"/>
                <a:gd name="connsiteX473" fmla="*/ 308249 w 1738047"/>
                <a:gd name="connsiteY473" fmla="*/ 867902 h 2311974"/>
                <a:gd name="connsiteX474" fmla="*/ 312991 w 1738047"/>
                <a:gd name="connsiteY474" fmla="*/ 860609 h 2311974"/>
                <a:gd name="connsiteX475" fmla="*/ 308249 w 1738047"/>
                <a:gd name="connsiteY475" fmla="*/ 860609 h 2311974"/>
                <a:gd name="connsiteX476" fmla="*/ 320105 w 1738047"/>
                <a:gd name="connsiteY476" fmla="*/ 853316 h 2311974"/>
                <a:gd name="connsiteX477" fmla="*/ 322476 w 1738047"/>
                <a:gd name="connsiteY477" fmla="*/ 846022 h 2311974"/>
                <a:gd name="connsiteX478" fmla="*/ 329589 w 1738047"/>
                <a:gd name="connsiteY478" fmla="*/ 858178 h 2311974"/>
                <a:gd name="connsiteX479" fmla="*/ 336703 w 1738047"/>
                <a:gd name="connsiteY479" fmla="*/ 853316 h 2311974"/>
                <a:gd name="connsiteX480" fmla="*/ 336703 w 1738047"/>
                <a:gd name="connsiteY480" fmla="*/ 831436 h 2311974"/>
                <a:gd name="connsiteX481" fmla="*/ 343816 w 1738047"/>
                <a:gd name="connsiteY481" fmla="*/ 831436 h 2311974"/>
                <a:gd name="connsiteX482" fmla="*/ 343816 w 1738047"/>
                <a:gd name="connsiteY482" fmla="*/ 811987 h 2311974"/>
                <a:gd name="connsiteX483" fmla="*/ 350929 w 1738047"/>
                <a:gd name="connsiteY483" fmla="*/ 809556 h 2311974"/>
                <a:gd name="connsiteX484" fmla="*/ 358043 w 1738047"/>
                <a:gd name="connsiteY484" fmla="*/ 802263 h 2311974"/>
                <a:gd name="connsiteX485" fmla="*/ 374641 w 1738047"/>
                <a:gd name="connsiteY485" fmla="*/ 804694 h 2311974"/>
                <a:gd name="connsiteX486" fmla="*/ 374641 w 1738047"/>
                <a:gd name="connsiteY486" fmla="*/ 809556 h 2311974"/>
                <a:gd name="connsiteX487" fmla="*/ 381754 w 1738047"/>
                <a:gd name="connsiteY487" fmla="*/ 804694 h 2311974"/>
                <a:gd name="connsiteX488" fmla="*/ 388868 w 1738047"/>
                <a:gd name="connsiteY488" fmla="*/ 804694 h 2311974"/>
                <a:gd name="connsiteX489" fmla="*/ 388868 w 1738047"/>
                <a:gd name="connsiteY489" fmla="*/ 802263 h 2311974"/>
                <a:gd name="connsiteX490" fmla="*/ 403095 w 1738047"/>
                <a:gd name="connsiteY490" fmla="*/ 797400 h 2311974"/>
                <a:gd name="connsiteX491" fmla="*/ 398352 w 1738047"/>
                <a:gd name="connsiteY491" fmla="*/ 777952 h 2311974"/>
                <a:gd name="connsiteX492" fmla="*/ 391239 w 1738047"/>
                <a:gd name="connsiteY492" fmla="*/ 770658 h 2311974"/>
                <a:gd name="connsiteX493" fmla="*/ 395981 w 1738047"/>
                <a:gd name="connsiteY493" fmla="*/ 768227 h 2311974"/>
                <a:gd name="connsiteX494" fmla="*/ 422064 w 1738047"/>
                <a:gd name="connsiteY494" fmla="*/ 763365 h 2311974"/>
                <a:gd name="connsiteX495" fmla="*/ 464744 w 1738047"/>
                <a:gd name="connsiteY495" fmla="*/ 741485 h 2311974"/>
                <a:gd name="connsiteX496" fmla="*/ 452889 w 1738047"/>
                <a:gd name="connsiteY496" fmla="*/ 726899 h 2311974"/>
                <a:gd name="connsiteX497" fmla="*/ 398352 w 1738047"/>
                <a:gd name="connsiteY497" fmla="*/ 705019 h 2311974"/>
                <a:gd name="connsiteX498" fmla="*/ 422064 w 1738047"/>
                <a:gd name="connsiteY498" fmla="*/ 680708 h 2311974"/>
                <a:gd name="connsiteX499" fmla="*/ 429177 w 1738047"/>
                <a:gd name="connsiteY499" fmla="*/ 673414 h 2311974"/>
                <a:gd name="connsiteX500" fmla="*/ 457631 w 1738047"/>
                <a:gd name="connsiteY500" fmla="*/ 670983 h 2311974"/>
                <a:gd name="connsiteX501" fmla="*/ 545363 w 1738047"/>
                <a:gd name="connsiteY501" fmla="*/ 692863 h 2311974"/>
                <a:gd name="connsiteX502" fmla="*/ 559590 w 1738047"/>
                <a:gd name="connsiteY502" fmla="*/ 688001 h 2311974"/>
                <a:gd name="connsiteX503" fmla="*/ 559590 w 1738047"/>
                <a:gd name="connsiteY503" fmla="*/ 695294 h 2311974"/>
                <a:gd name="connsiteX504" fmla="*/ 569074 w 1738047"/>
                <a:gd name="connsiteY504" fmla="*/ 695294 h 2311974"/>
                <a:gd name="connsiteX505" fmla="*/ 573817 w 1738047"/>
                <a:gd name="connsiteY505" fmla="*/ 678277 h 2311974"/>
                <a:gd name="connsiteX506" fmla="*/ 580930 w 1738047"/>
                <a:gd name="connsiteY506" fmla="*/ 666121 h 2311974"/>
                <a:gd name="connsiteX507" fmla="*/ 592786 w 1738047"/>
                <a:gd name="connsiteY507" fmla="*/ 688001 h 2311974"/>
                <a:gd name="connsiteX508" fmla="*/ 599899 w 1738047"/>
                <a:gd name="connsiteY508" fmla="*/ 685570 h 2311974"/>
                <a:gd name="connsiteX509" fmla="*/ 614126 w 1738047"/>
                <a:gd name="connsiteY509" fmla="*/ 700156 h 2311974"/>
                <a:gd name="connsiteX510" fmla="*/ 614126 w 1738047"/>
                <a:gd name="connsiteY510" fmla="*/ 700156 h 2311974"/>
                <a:gd name="connsiteX511" fmla="*/ 599899 w 1738047"/>
                <a:gd name="connsiteY511" fmla="*/ 685570 h 2311974"/>
                <a:gd name="connsiteX512" fmla="*/ 592786 w 1738047"/>
                <a:gd name="connsiteY512" fmla="*/ 688001 h 2311974"/>
                <a:gd name="connsiteX513" fmla="*/ 580930 w 1738047"/>
                <a:gd name="connsiteY513" fmla="*/ 666121 h 2311974"/>
                <a:gd name="connsiteX514" fmla="*/ 580930 w 1738047"/>
                <a:gd name="connsiteY514" fmla="*/ 658827 h 2311974"/>
                <a:gd name="connsiteX515" fmla="*/ 602270 w 1738047"/>
                <a:gd name="connsiteY515" fmla="*/ 646672 h 2311974"/>
                <a:gd name="connsiteX516" fmla="*/ 595157 w 1738047"/>
                <a:gd name="connsiteY516" fmla="*/ 639379 h 2311974"/>
                <a:gd name="connsiteX517" fmla="*/ 625982 w 1738047"/>
                <a:gd name="connsiteY517" fmla="*/ 629654 h 2311974"/>
                <a:gd name="connsiteX518" fmla="*/ 621240 w 1738047"/>
                <a:gd name="connsiteY518" fmla="*/ 615068 h 2311974"/>
                <a:gd name="connsiteX519" fmla="*/ 588044 w 1738047"/>
                <a:gd name="connsiteY519" fmla="*/ 610205 h 2311974"/>
                <a:gd name="connsiteX520" fmla="*/ 585672 w 1738047"/>
                <a:gd name="connsiteY520" fmla="*/ 595619 h 2311974"/>
                <a:gd name="connsiteX521" fmla="*/ 595157 w 1738047"/>
                <a:gd name="connsiteY521" fmla="*/ 534841 h 2311974"/>
                <a:gd name="connsiteX522" fmla="*/ 585672 w 1738047"/>
                <a:gd name="connsiteY522" fmla="*/ 525117 h 2311974"/>
                <a:gd name="connsiteX523" fmla="*/ 585672 w 1738047"/>
                <a:gd name="connsiteY523" fmla="*/ 503237 h 2311974"/>
                <a:gd name="connsiteX524" fmla="*/ 569074 w 1738047"/>
                <a:gd name="connsiteY524" fmla="*/ 503237 h 2311974"/>
                <a:gd name="connsiteX525" fmla="*/ 573817 w 1738047"/>
                <a:gd name="connsiteY525" fmla="*/ 471633 h 2311974"/>
                <a:gd name="connsiteX526" fmla="*/ 566703 w 1738047"/>
                <a:gd name="connsiteY526" fmla="*/ 464340 h 2311974"/>
                <a:gd name="connsiteX527" fmla="*/ 569074 w 1738047"/>
                <a:gd name="connsiteY527" fmla="*/ 444891 h 2311974"/>
                <a:gd name="connsiteX528" fmla="*/ 588044 w 1738047"/>
                <a:gd name="connsiteY528" fmla="*/ 444891 h 2311974"/>
                <a:gd name="connsiteX529" fmla="*/ 607013 w 1738047"/>
                <a:gd name="connsiteY529" fmla="*/ 430304 h 2311974"/>
                <a:gd name="connsiteX530" fmla="*/ 609384 w 1738047"/>
                <a:gd name="connsiteY530" fmla="*/ 427873 h 2311974"/>
                <a:gd name="connsiteX531" fmla="*/ 588044 w 1738047"/>
                <a:gd name="connsiteY531" fmla="*/ 423011 h 2311974"/>
                <a:gd name="connsiteX532" fmla="*/ 595157 w 1738047"/>
                <a:gd name="connsiteY532" fmla="*/ 405993 h 2311974"/>
                <a:gd name="connsiteX533" fmla="*/ 621240 w 1738047"/>
                <a:gd name="connsiteY533" fmla="*/ 408424 h 2311974"/>
                <a:gd name="connsiteX534" fmla="*/ 616497 w 1738047"/>
                <a:gd name="connsiteY534" fmla="*/ 388975 h 2311974"/>
                <a:gd name="connsiteX535" fmla="*/ 616497 w 1738047"/>
                <a:gd name="connsiteY535" fmla="*/ 374389 h 2311974"/>
                <a:gd name="connsiteX536" fmla="*/ 633095 w 1738047"/>
                <a:gd name="connsiteY536" fmla="*/ 374389 h 2311974"/>
                <a:gd name="connsiteX537" fmla="*/ 635466 w 1738047"/>
                <a:gd name="connsiteY537" fmla="*/ 367096 h 2311974"/>
                <a:gd name="connsiteX538" fmla="*/ 642580 w 1738047"/>
                <a:gd name="connsiteY538" fmla="*/ 364665 h 2311974"/>
                <a:gd name="connsiteX539" fmla="*/ 640209 w 1738047"/>
                <a:gd name="connsiteY539" fmla="*/ 347647 h 2311974"/>
                <a:gd name="connsiteX540" fmla="*/ 668662 w 1738047"/>
                <a:gd name="connsiteY540" fmla="*/ 337922 h 2311974"/>
                <a:gd name="connsiteX541" fmla="*/ 656807 w 1738047"/>
                <a:gd name="connsiteY541" fmla="*/ 333060 h 2311974"/>
                <a:gd name="connsiteX542" fmla="*/ 654435 w 1738047"/>
                <a:gd name="connsiteY542" fmla="*/ 311180 h 2311974"/>
                <a:gd name="connsiteX543" fmla="*/ 647322 w 1738047"/>
                <a:gd name="connsiteY543" fmla="*/ 308749 h 2311974"/>
                <a:gd name="connsiteX544" fmla="*/ 654435 w 1738047"/>
                <a:gd name="connsiteY544" fmla="*/ 299025 h 2311974"/>
                <a:gd name="connsiteX545" fmla="*/ 654435 w 1738047"/>
                <a:gd name="connsiteY545" fmla="*/ 296594 h 2311974"/>
                <a:gd name="connsiteX546" fmla="*/ 642580 w 1738047"/>
                <a:gd name="connsiteY546" fmla="*/ 291732 h 2311974"/>
                <a:gd name="connsiteX547" fmla="*/ 633095 w 1738047"/>
                <a:gd name="connsiteY547" fmla="*/ 299025 h 2311974"/>
                <a:gd name="connsiteX548" fmla="*/ 621240 w 1738047"/>
                <a:gd name="connsiteY548" fmla="*/ 282007 h 2311974"/>
                <a:gd name="connsiteX549" fmla="*/ 635466 w 1738047"/>
                <a:gd name="connsiteY549" fmla="*/ 255265 h 2311974"/>
                <a:gd name="connsiteX550" fmla="*/ 642580 w 1738047"/>
                <a:gd name="connsiteY550" fmla="*/ 267421 h 2311974"/>
                <a:gd name="connsiteX551" fmla="*/ 661549 w 1738047"/>
                <a:gd name="connsiteY551" fmla="*/ 240679 h 2311974"/>
                <a:gd name="connsiteX552" fmla="*/ 671033 w 1738047"/>
                <a:gd name="connsiteY552" fmla="*/ 240679 h 2311974"/>
                <a:gd name="connsiteX553" fmla="*/ 671033 w 1738047"/>
                <a:gd name="connsiteY553" fmla="*/ 233385 h 2311974"/>
                <a:gd name="connsiteX554" fmla="*/ 649693 w 1738047"/>
                <a:gd name="connsiteY554" fmla="*/ 218799 h 2311974"/>
                <a:gd name="connsiteX555" fmla="*/ 656807 w 1738047"/>
                <a:gd name="connsiteY555" fmla="*/ 199350 h 2311974"/>
                <a:gd name="connsiteX556" fmla="*/ 682889 w 1738047"/>
                <a:gd name="connsiteY556" fmla="*/ 199350 h 2311974"/>
                <a:gd name="connsiteX557" fmla="*/ 690003 w 1738047"/>
                <a:gd name="connsiteY557" fmla="*/ 192057 h 2311974"/>
                <a:gd name="connsiteX558" fmla="*/ 661549 w 1738047"/>
                <a:gd name="connsiteY558" fmla="*/ 150728 h 2311974"/>
                <a:gd name="connsiteX559" fmla="*/ 671033 w 1738047"/>
                <a:gd name="connsiteY559" fmla="*/ 131279 h 2311974"/>
                <a:gd name="connsiteX560" fmla="*/ 704229 w 1738047"/>
                <a:gd name="connsiteY560" fmla="*/ 116693 h 2311974"/>
                <a:gd name="connsiteX561" fmla="*/ 708972 w 1738047"/>
                <a:gd name="connsiteY561" fmla="*/ 131279 h 2311974"/>
                <a:gd name="connsiteX562" fmla="*/ 730312 w 1738047"/>
                <a:gd name="connsiteY562" fmla="*/ 116693 h 2311974"/>
                <a:gd name="connsiteX563" fmla="*/ 725570 w 1738047"/>
                <a:gd name="connsiteY563" fmla="*/ 109399 h 2311974"/>
                <a:gd name="connsiteX564" fmla="*/ 742168 w 1738047"/>
                <a:gd name="connsiteY564" fmla="*/ 102106 h 2311974"/>
                <a:gd name="connsiteX565" fmla="*/ 742168 w 1738047"/>
                <a:gd name="connsiteY565" fmla="*/ 94813 h 2311974"/>
                <a:gd name="connsiteX566" fmla="*/ 751652 w 1738047"/>
                <a:gd name="connsiteY566" fmla="*/ 87519 h 2311974"/>
                <a:gd name="connsiteX567" fmla="*/ 737425 w 1738047"/>
                <a:gd name="connsiteY567" fmla="*/ 53484 h 2311974"/>
                <a:gd name="connsiteX568" fmla="*/ 735054 w 1738047"/>
                <a:gd name="connsiteY568" fmla="*/ 7293 h 2311974"/>
                <a:gd name="connsiteX569" fmla="*/ 777735 w 1738047"/>
                <a:gd name="connsiteY569" fmla="*/ 17018 h 2311974"/>
                <a:gd name="connsiteX570" fmla="*/ 799075 w 1738047"/>
                <a:gd name="connsiteY570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89640 w 1738047"/>
                <a:gd name="connsiteY415" fmla="*/ 1879782 h 2311974"/>
                <a:gd name="connsiteX416" fmla="*/ 584723 w 1738047"/>
                <a:gd name="connsiteY416" fmla="*/ 1766434 h 2311974"/>
                <a:gd name="connsiteX417" fmla="*/ 556444 w 1738047"/>
                <a:gd name="connsiteY417" fmla="*/ 1684276 h 2311974"/>
                <a:gd name="connsiteX418" fmla="*/ 493091 w 1738047"/>
                <a:gd name="connsiteY418" fmla="*/ 160553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440624 w 1738047"/>
                <a:gd name="connsiteY421" fmla="*/ 1442151 h 2311974"/>
                <a:gd name="connsiteX422" fmla="*/ 61650 w 1738047"/>
                <a:gd name="connsiteY422" fmla="*/ 1334673 h 2311974"/>
                <a:gd name="connsiteX423" fmla="*/ 71135 w 1738047"/>
                <a:gd name="connsiteY423" fmla="*/ 1303069 h 2311974"/>
                <a:gd name="connsiteX424" fmla="*/ 68764 w 1738047"/>
                <a:gd name="connsiteY424" fmla="*/ 1298207 h 2311974"/>
                <a:gd name="connsiteX425" fmla="*/ 71135 w 1738047"/>
                <a:gd name="connsiteY425" fmla="*/ 1295775 h 2311974"/>
                <a:gd name="connsiteX426" fmla="*/ 78248 w 1738047"/>
                <a:gd name="connsiteY426" fmla="*/ 1276327 h 2311974"/>
                <a:gd name="connsiteX427" fmla="*/ 71135 w 1738047"/>
                <a:gd name="connsiteY427" fmla="*/ 1247154 h 2311974"/>
                <a:gd name="connsiteX428" fmla="*/ 109073 w 1738047"/>
                <a:gd name="connsiteY428" fmla="*/ 1215549 h 2311974"/>
                <a:gd name="connsiteX429" fmla="*/ 16598 w 1738047"/>
                <a:gd name="connsiteY429" fmla="*/ 1115874 h 2311974"/>
                <a:gd name="connsiteX430" fmla="*/ 14227 w 1738047"/>
                <a:gd name="connsiteY430" fmla="*/ 1084270 h 2311974"/>
                <a:gd name="connsiteX431" fmla="*/ 21341 w 1738047"/>
                <a:gd name="connsiteY431" fmla="*/ 1084270 h 2311974"/>
                <a:gd name="connsiteX432" fmla="*/ 23712 w 1738047"/>
                <a:gd name="connsiteY432" fmla="*/ 1074546 h 2311974"/>
                <a:gd name="connsiteX433" fmla="*/ 14227 w 1738047"/>
                <a:gd name="connsiteY433" fmla="*/ 1047803 h 2311974"/>
                <a:gd name="connsiteX434" fmla="*/ 9485 w 1738047"/>
                <a:gd name="connsiteY434" fmla="*/ 1025924 h 2311974"/>
                <a:gd name="connsiteX435" fmla="*/ 2372 w 1738047"/>
                <a:gd name="connsiteY435" fmla="*/ 1025924 h 2311974"/>
                <a:gd name="connsiteX436" fmla="*/ 0 w 1738047"/>
                <a:gd name="connsiteY436" fmla="*/ 1021061 h 2311974"/>
                <a:gd name="connsiteX437" fmla="*/ 14227 w 1738047"/>
                <a:gd name="connsiteY437" fmla="*/ 999182 h 2311974"/>
                <a:gd name="connsiteX438" fmla="*/ 28454 w 1738047"/>
                <a:gd name="connsiteY438" fmla="*/ 1004044 h 2311974"/>
                <a:gd name="connsiteX439" fmla="*/ 30825 w 1738047"/>
                <a:gd name="connsiteY439" fmla="*/ 1011337 h 2311974"/>
                <a:gd name="connsiteX440" fmla="*/ 42681 w 1738047"/>
                <a:gd name="connsiteY440" fmla="*/ 1018630 h 2311974"/>
                <a:gd name="connsiteX441" fmla="*/ 61650 w 1738047"/>
                <a:gd name="connsiteY441" fmla="*/ 1018630 h 2311974"/>
                <a:gd name="connsiteX442" fmla="*/ 64021 w 1738047"/>
                <a:gd name="connsiteY442" fmla="*/ 1025924 h 2311974"/>
                <a:gd name="connsiteX443" fmla="*/ 75877 w 1738047"/>
                <a:gd name="connsiteY443" fmla="*/ 1021061 h 2311974"/>
                <a:gd name="connsiteX444" fmla="*/ 82990 w 1738047"/>
                <a:gd name="connsiteY444" fmla="*/ 1004044 h 2311974"/>
                <a:gd name="connsiteX445" fmla="*/ 137527 w 1738047"/>
                <a:gd name="connsiteY445" fmla="*/ 1006475 h 2311974"/>
                <a:gd name="connsiteX446" fmla="*/ 170723 w 1738047"/>
                <a:gd name="connsiteY446" fmla="*/ 1040510 h 2311974"/>
                <a:gd name="connsiteX447" fmla="*/ 173094 w 1738047"/>
                <a:gd name="connsiteY447" fmla="*/ 1028355 h 2311974"/>
                <a:gd name="connsiteX448" fmla="*/ 165980 w 1738047"/>
                <a:gd name="connsiteY448" fmla="*/ 1028355 h 2311974"/>
                <a:gd name="connsiteX449" fmla="*/ 163609 w 1738047"/>
                <a:gd name="connsiteY449" fmla="*/ 1021061 h 2311974"/>
                <a:gd name="connsiteX450" fmla="*/ 151754 w 1738047"/>
                <a:gd name="connsiteY450" fmla="*/ 1011337 h 2311974"/>
                <a:gd name="connsiteX451" fmla="*/ 156496 w 1738047"/>
                <a:gd name="connsiteY451" fmla="*/ 1004044 h 2311974"/>
                <a:gd name="connsiteX452" fmla="*/ 163609 w 1738047"/>
                <a:gd name="connsiteY452" fmla="*/ 1004044 h 2311974"/>
                <a:gd name="connsiteX453" fmla="*/ 165980 w 1738047"/>
                <a:gd name="connsiteY453" fmla="*/ 991888 h 2311974"/>
                <a:gd name="connsiteX454" fmla="*/ 184950 w 1738047"/>
                <a:gd name="connsiteY454" fmla="*/ 991888 h 2311974"/>
                <a:gd name="connsiteX455" fmla="*/ 187321 w 1738047"/>
                <a:gd name="connsiteY455" fmla="*/ 977302 h 2311974"/>
                <a:gd name="connsiteX456" fmla="*/ 194434 w 1738047"/>
                <a:gd name="connsiteY456" fmla="*/ 979733 h 2311974"/>
                <a:gd name="connsiteX457" fmla="*/ 203919 w 1738047"/>
                <a:gd name="connsiteY457" fmla="*/ 965146 h 2311974"/>
                <a:gd name="connsiteX458" fmla="*/ 225259 w 1738047"/>
                <a:gd name="connsiteY458" fmla="*/ 970008 h 2311974"/>
                <a:gd name="connsiteX459" fmla="*/ 225259 w 1738047"/>
                <a:gd name="connsiteY459" fmla="*/ 977302 h 2311974"/>
                <a:gd name="connsiteX460" fmla="*/ 246599 w 1738047"/>
                <a:gd name="connsiteY460" fmla="*/ 991888 h 2311974"/>
                <a:gd name="connsiteX461" fmla="*/ 246599 w 1738047"/>
                <a:gd name="connsiteY461" fmla="*/ 943266 h 2311974"/>
                <a:gd name="connsiteX462" fmla="*/ 258455 w 1738047"/>
                <a:gd name="connsiteY462" fmla="*/ 935973 h 2311974"/>
                <a:gd name="connsiteX463" fmla="*/ 265568 w 1738047"/>
                <a:gd name="connsiteY463" fmla="*/ 921386 h 2311974"/>
                <a:gd name="connsiteX464" fmla="*/ 282166 w 1738047"/>
                <a:gd name="connsiteY464" fmla="*/ 921386 h 2311974"/>
                <a:gd name="connsiteX465" fmla="*/ 286909 w 1738047"/>
                <a:gd name="connsiteY465" fmla="*/ 909231 h 2311974"/>
                <a:gd name="connsiteX466" fmla="*/ 315362 w 1738047"/>
                <a:gd name="connsiteY466" fmla="*/ 909231 h 2311974"/>
                <a:gd name="connsiteX467" fmla="*/ 315362 w 1738047"/>
                <a:gd name="connsiteY467" fmla="*/ 899507 h 2311974"/>
                <a:gd name="connsiteX468" fmla="*/ 303507 w 1738047"/>
                <a:gd name="connsiteY468" fmla="*/ 894644 h 2311974"/>
                <a:gd name="connsiteX469" fmla="*/ 312991 w 1738047"/>
                <a:gd name="connsiteY469" fmla="*/ 882489 h 2311974"/>
                <a:gd name="connsiteX470" fmla="*/ 296393 w 1738047"/>
                <a:gd name="connsiteY470" fmla="*/ 872764 h 2311974"/>
                <a:gd name="connsiteX471" fmla="*/ 303507 w 1738047"/>
                <a:gd name="connsiteY471" fmla="*/ 865471 h 2311974"/>
                <a:gd name="connsiteX472" fmla="*/ 308249 w 1738047"/>
                <a:gd name="connsiteY472" fmla="*/ 867902 h 2311974"/>
                <a:gd name="connsiteX473" fmla="*/ 312991 w 1738047"/>
                <a:gd name="connsiteY473" fmla="*/ 860609 h 2311974"/>
                <a:gd name="connsiteX474" fmla="*/ 308249 w 1738047"/>
                <a:gd name="connsiteY474" fmla="*/ 860609 h 2311974"/>
                <a:gd name="connsiteX475" fmla="*/ 320105 w 1738047"/>
                <a:gd name="connsiteY475" fmla="*/ 853316 h 2311974"/>
                <a:gd name="connsiteX476" fmla="*/ 322476 w 1738047"/>
                <a:gd name="connsiteY476" fmla="*/ 846022 h 2311974"/>
                <a:gd name="connsiteX477" fmla="*/ 329589 w 1738047"/>
                <a:gd name="connsiteY477" fmla="*/ 858178 h 2311974"/>
                <a:gd name="connsiteX478" fmla="*/ 336703 w 1738047"/>
                <a:gd name="connsiteY478" fmla="*/ 853316 h 2311974"/>
                <a:gd name="connsiteX479" fmla="*/ 336703 w 1738047"/>
                <a:gd name="connsiteY479" fmla="*/ 831436 h 2311974"/>
                <a:gd name="connsiteX480" fmla="*/ 343816 w 1738047"/>
                <a:gd name="connsiteY480" fmla="*/ 831436 h 2311974"/>
                <a:gd name="connsiteX481" fmla="*/ 343816 w 1738047"/>
                <a:gd name="connsiteY481" fmla="*/ 811987 h 2311974"/>
                <a:gd name="connsiteX482" fmla="*/ 350929 w 1738047"/>
                <a:gd name="connsiteY482" fmla="*/ 809556 h 2311974"/>
                <a:gd name="connsiteX483" fmla="*/ 358043 w 1738047"/>
                <a:gd name="connsiteY483" fmla="*/ 802263 h 2311974"/>
                <a:gd name="connsiteX484" fmla="*/ 374641 w 1738047"/>
                <a:gd name="connsiteY484" fmla="*/ 804694 h 2311974"/>
                <a:gd name="connsiteX485" fmla="*/ 374641 w 1738047"/>
                <a:gd name="connsiteY485" fmla="*/ 809556 h 2311974"/>
                <a:gd name="connsiteX486" fmla="*/ 381754 w 1738047"/>
                <a:gd name="connsiteY486" fmla="*/ 804694 h 2311974"/>
                <a:gd name="connsiteX487" fmla="*/ 388868 w 1738047"/>
                <a:gd name="connsiteY487" fmla="*/ 804694 h 2311974"/>
                <a:gd name="connsiteX488" fmla="*/ 388868 w 1738047"/>
                <a:gd name="connsiteY488" fmla="*/ 802263 h 2311974"/>
                <a:gd name="connsiteX489" fmla="*/ 403095 w 1738047"/>
                <a:gd name="connsiteY489" fmla="*/ 797400 h 2311974"/>
                <a:gd name="connsiteX490" fmla="*/ 398352 w 1738047"/>
                <a:gd name="connsiteY490" fmla="*/ 777952 h 2311974"/>
                <a:gd name="connsiteX491" fmla="*/ 391239 w 1738047"/>
                <a:gd name="connsiteY491" fmla="*/ 770658 h 2311974"/>
                <a:gd name="connsiteX492" fmla="*/ 395981 w 1738047"/>
                <a:gd name="connsiteY492" fmla="*/ 768227 h 2311974"/>
                <a:gd name="connsiteX493" fmla="*/ 422064 w 1738047"/>
                <a:gd name="connsiteY493" fmla="*/ 763365 h 2311974"/>
                <a:gd name="connsiteX494" fmla="*/ 464744 w 1738047"/>
                <a:gd name="connsiteY494" fmla="*/ 741485 h 2311974"/>
                <a:gd name="connsiteX495" fmla="*/ 452889 w 1738047"/>
                <a:gd name="connsiteY495" fmla="*/ 726899 h 2311974"/>
                <a:gd name="connsiteX496" fmla="*/ 398352 w 1738047"/>
                <a:gd name="connsiteY496" fmla="*/ 705019 h 2311974"/>
                <a:gd name="connsiteX497" fmla="*/ 422064 w 1738047"/>
                <a:gd name="connsiteY497" fmla="*/ 680708 h 2311974"/>
                <a:gd name="connsiteX498" fmla="*/ 429177 w 1738047"/>
                <a:gd name="connsiteY498" fmla="*/ 673414 h 2311974"/>
                <a:gd name="connsiteX499" fmla="*/ 457631 w 1738047"/>
                <a:gd name="connsiteY499" fmla="*/ 670983 h 2311974"/>
                <a:gd name="connsiteX500" fmla="*/ 545363 w 1738047"/>
                <a:gd name="connsiteY500" fmla="*/ 692863 h 2311974"/>
                <a:gd name="connsiteX501" fmla="*/ 559590 w 1738047"/>
                <a:gd name="connsiteY501" fmla="*/ 688001 h 2311974"/>
                <a:gd name="connsiteX502" fmla="*/ 559590 w 1738047"/>
                <a:gd name="connsiteY502" fmla="*/ 695294 h 2311974"/>
                <a:gd name="connsiteX503" fmla="*/ 569074 w 1738047"/>
                <a:gd name="connsiteY503" fmla="*/ 695294 h 2311974"/>
                <a:gd name="connsiteX504" fmla="*/ 573817 w 1738047"/>
                <a:gd name="connsiteY504" fmla="*/ 678277 h 2311974"/>
                <a:gd name="connsiteX505" fmla="*/ 580930 w 1738047"/>
                <a:gd name="connsiteY505" fmla="*/ 666121 h 2311974"/>
                <a:gd name="connsiteX506" fmla="*/ 592786 w 1738047"/>
                <a:gd name="connsiteY506" fmla="*/ 688001 h 2311974"/>
                <a:gd name="connsiteX507" fmla="*/ 599899 w 1738047"/>
                <a:gd name="connsiteY507" fmla="*/ 685570 h 2311974"/>
                <a:gd name="connsiteX508" fmla="*/ 614126 w 1738047"/>
                <a:gd name="connsiteY508" fmla="*/ 700156 h 2311974"/>
                <a:gd name="connsiteX509" fmla="*/ 614126 w 1738047"/>
                <a:gd name="connsiteY509" fmla="*/ 700156 h 2311974"/>
                <a:gd name="connsiteX510" fmla="*/ 599899 w 1738047"/>
                <a:gd name="connsiteY510" fmla="*/ 685570 h 2311974"/>
                <a:gd name="connsiteX511" fmla="*/ 592786 w 1738047"/>
                <a:gd name="connsiteY511" fmla="*/ 688001 h 2311974"/>
                <a:gd name="connsiteX512" fmla="*/ 580930 w 1738047"/>
                <a:gd name="connsiteY512" fmla="*/ 666121 h 2311974"/>
                <a:gd name="connsiteX513" fmla="*/ 580930 w 1738047"/>
                <a:gd name="connsiteY513" fmla="*/ 658827 h 2311974"/>
                <a:gd name="connsiteX514" fmla="*/ 602270 w 1738047"/>
                <a:gd name="connsiteY514" fmla="*/ 646672 h 2311974"/>
                <a:gd name="connsiteX515" fmla="*/ 595157 w 1738047"/>
                <a:gd name="connsiteY515" fmla="*/ 639379 h 2311974"/>
                <a:gd name="connsiteX516" fmla="*/ 625982 w 1738047"/>
                <a:gd name="connsiteY516" fmla="*/ 629654 h 2311974"/>
                <a:gd name="connsiteX517" fmla="*/ 621240 w 1738047"/>
                <a:gd name="connsiteY517" fmla="*/ 615068 h 2311974"/>
                <a:gd name="connsiteX518" fmla="*/ 588044 w 1738047"/>
                <a:gd name="connsiteY518" fmla="*/ 610205 h 2311974"/>
                <a:gd name="connsiteX519" fmla="*/ 585672 w 1738047"/>
                <a:gd name="connsiteY519" fmla="*/ 595619 h 2311974"/>
                <a:gd name="connsiteX520" fmla="*/ 595157 w 1738047"/>
                <a:gd name="connsiteY520" fmla="*/ 534841 h 2311974"/>
                <a:gd name="connsiteX521" fmla="*/ 585672 w 1738047"/>
                <a:gd name="connsiteY521" fmla="*/ 525117 h 2311974"/>
                <a:gd name="connsiteX522" fmla="*/ 585672 w 1738047"/>
                <a:gd name="connsiteY522" fmla="*/ 503237 h 2311974"/>
                <a:gd name="connsiteX523" fmla="*/ 569074 w 1738047"/>
                <a:gd name="connsiteY523" fmla="*/ 503237 h 2311974"/>
                <a:gd name="connsiteX524" fmla="*/ 573817 w 1738047"/>
                <a:gd name="connsiteY524" fmla="*/ 471633 h 2311974"/>
                <a:gd name="connsiteX525" fmla="*/ 566703 w 1738047"/>
                <a:gd name="connsiteY525" fmla="*/ 464340 h 2311974"/>
                <a:gd name="connsiteX526" fmla="*/ 569074 w 1738047"/>
                <a:gd name="connsiteY526" fmla="*/ 444891 h 2311974"/>
                <a:gd name="connsiteX527" fmla="*/ 588044 w 1738047"/>
                <a:gd name="connsiteY527" fmla="*/ 444891 h 2311974"/>
                <a:gd name="connsiteX528" fmla="*/ 607013 w 1738047"/>
                <a:gd name="connsiteY528" fmla="*/ 430304 h 2311974"/>
                <a:gd name="connsiteX529" fmla="*/ 609384 w 1738047"/>
                <a:gd name="connsiteY529" fmla="*/ 427873 h 2311974"/>
                <a:gd name="connsiteX530" fmla="*/ 588044 w 1738047"/>
                <a:gd name="connsiteY530" fmla="*/ 423011 h 2311974"/>
                <a:gd name="connsiteX531" fmla="*/ 595157 w 1738047"/>
                <a:gd name="connsiteY531" fmla="*/ 405993 h 2311974"/>
                <a:gd name="connsiteX532" fmla="*/ 621240 w 1738047"/>
                <a:gd name="connsiteY532" fmla="*/ 408424 h 2311974"/>
                <a:gd name="connsiteX533" fmla="*/ 616497 w 1738047"/>
                <a:gd name="connsiteY533" fmla="*/ 388975 h 2311974"/>
                <a:gd name="connsiteX534" fmla="*/ 616497 w 1738047"/>
                <a:gd name="connsiteY534" fmla="*/ 374389 h 2311974"/>
                <a:gd name="connsiteX535" fmla="*/ 633095 w 1738047"/>
                <a:gd name="connsiteY535" fmla="*/ 374389 h 2311974"/>
                <a:gd name="connsiteX536" fmla="*/ 635466 w 1738047"/>
                <a:gd name="connsiteY536" fmla="*/ 367096 h 2311974"/>
                <a:gd name="connsiteX537" fmla="*/ 642580 w 1738047"/>
                <a:gd name="connsiteY537" fmla="*/ 364665 h 2311974"/>
                <a:gd name="connsiteX538" fmla="*/ 640209 w 1738047"/>
                <a:gd name="connsiteY538" fmla="*/ 347647 h 2311974"/>
                <a:gd name="connsiteX539" fmla="*/ 668662 w 1738047"/>
                <a:gd name="connsiteY539" fmla="*/ 337922 h 2311974"/>
                <a:gd name="connsiteX540" fmla="*/ 656807 w 1738047"/>
                <a:gd name="connsiteY540" fmla="*/ 333060 h 2311974"/>
                <a:gd name="connsiteX541" fmla="*/ 654435 w 1738047"/>
                <a:gd name="connsiteY541" fmla="*/ 311180 h 2311974"/>
                <a:gd name="connsiteX542" fmla="*/ 647322 w 1738047"/>
                <a:gd name="connsiteY542" fmla="*/ 308749 h 2311974"/>
                <a:gd name="connsiteX543" fmla="*/ 654435 w 1738047"/>
                <a:gd name="connsiteY543" fmla="*/ 299025 h 2311974"/>
                <a:gd name="connsiteX544" fmla="*/ 654435 w 1738047"/>
                <a:gd name="connsiteY544" fmla="*/ 296594 h 2311974"/>
                <a:gd name="connsiteX545" fmla="*/ 642580 w 1738047"/>
                <a:gd name="connsiteY545" fmla="*/ 291732 h 2311974"/>
                <a:gd name="connsiteX546" fmla="*/ 633095 w 1738047"/>
                <a:gd name="connsiteY546" fmla="*/ 299025 h 2311974"/>
                <a:gd name="connsiteX547" fmla="*/ 621240 w 1738047"/>
                <a:gd name="connsiteY547" fmla="*/ 282007 h 2311974"/>
                <a:gd name="connsiteX548" fmla="*/ 635466 w 1738047"/>
                <a:gd name="connsiteY548" fmla="*/ 255265 h 2311974"/>
                <a:gd name="connsiteX549" fmla="*/ 642580 w 1738047"/>
                <a:gd name="connsiteY549" fmla="*/ 267421 h 2311974"/>
                <a:gd name="connsiteX550" fmla="*/ 661549 w 1738047"/>
                <a:gd name="connsiteY550" fmla="*/ 240679 h 2311974"/>
                <a:gd name="connsiteX551" fmla="*/ 671033 w 1738047"/>
                <a:gd name="connsiteY551" fmla="*/ 240679 h 2311974"/>
                <a:gd name="connsiteX552" fmla="*/ 671033 w 1738047"/>
                <a:gd name="connsiteY552" fmla="*/ 233385 h 2311974"/>
                <a:gd name="connsiteX553" fmla="*/ 649693 w 1738047"/>
                <a:gd name="connsiteY553" fmla="*/ 218799 h 2311974"/>
                <a:gd name="connsiteX554" fmla="*/ 656807 w 1738047"/>
                <a:gd name="connsiteY554" fmla="*/ 199350 h 2311974"/>
                <a:gd name="connsiteX555" fmla="*/ 682889 w 1738047"/>
                <a:gd name="connsiteY555" fmla="*/ 199350 h 2311974"/>
                <a:gd name="connsiteX556" fmla="*/ 690003 w 1738047"/>
                <a:gd name="connsiteY556" fmla="*/ 192057 h 2311974"/>
                <a:gd name="connsiteX557" fmla="*/ 661549 w 1738047"/>
                <a:gd name="connsiteY557" fmla="*/ 150728 h 2311974"/>
                <a:gd name="connsiteX558" fmla="*/ 671033 w 1738047"/>
                <a:gd name="connsiteY558" fmla="*/ 131279 h 2311974"/>
                <a:gd name="connsiteX559" fmla="*/ 704229 w 1738047"/>
                <a:gd name="connsiteY559" fmla="*/ 116693 h 2311974"/>
                <a:gd name="connsiteX560" fmla="*/ 708972 w 1738047"/>
                <a:gd name="connsiteY560" fmla="*/ 131279 h 2311974"/>
                <a:gd name="connsiteX561" fmla="*/ 730312 w 1738047"/>
                <a:gd name="connsiteY561" fmla="*/ 116693 h 2311974"/>
                <a:gd name="connsiteX562" fmla="*/ 725570 w 1738047"/>
                <a:gd name="connsiteY562" fmla="*/ 109399 h 2311974"/>
                <a:gd name="connsiteX563" fmla="*/ 742168 w 1738047"/>
                <a:gd name="connsiteY563" fmla="*/ 102106 h 2311974"/>
                <a:gd name="connsiteX564" fmla="*/ 742168 w 1738047"/>
                <a:gd name="connsiteY564" fmla="*/ 94813 h 2311974"/>
                <a:gd name="connsiteX565" fmla="*/ 751652 w 1738047"/>
                <a:gd name="connsiteY565" fmla="*/ 87519 h 2311974"/>
                <a:gd name="connsiteX566" fmla="*/ 737425 w 1738047"/>
                <a:gd name="connsiteY566" fmla="*/ 53484 h 2311974"/>
                <a:gd name="connsiteX567" fmla="*/ 735054 w 1738047"/>
                <a:gd name="connsiteY567" fmla="*/ 7293 h 2311974"/>
                <a:gd name="connsiteX568" fmla="*/ 777735 w 1738047"/>
                <a:gd name="connsiteY568" fmla="*/ 17018 h 2311974"/>
                <a:gd name="connsiteX569" fmla="*/ 799075 w 1738047"/>
                <a:gd name="connsiteY569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89640 w 1738047"/>
                <a:gd name="connsiteY415" fmla="*/ 1879782 h 2311974"/>
                <a:gd name="connsiteX416" fmla="*/ 584723 w 1738047"/>
                <a:gd name="connsiteY416" fmla="*/ 1766434 h 2311974"/>
                <a:gd name="connsiteX417" fmla="*/ 556444 w 1738047"/>
                <a:gd name="connsiteY417" fmla="*/ 1684276 h 2311974"/>
                <a:gd name="connsiteX418" fmla="*/ 493091 w 1738047"/>
                <a:gd name="connsiteY418" fmla="*/ 160553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440624 w 1738047"/>
                <a:gd name="connsiteY421" fmla="*/ 1442151 h 2311974"/>
                <a:gd name="connsiteX422" fmla="*/ 61650 w 1738047"/>
                <a:gd name="connsiteY422" fmla="*/ 1334673 h 2311974"/>
                <a:gd name="connsiteX423" fmla="*/ 71135 w 1738047"/>
                <a:gd name="connsiteY423" fmla="*/ 1303069 h 2311974"/>
                <a:gd name="connsiteX424" fmla="*/ 68764 w 1738047"/>
                <a:gd name="connsiteY424" fmla="*/ 1298207 h 2311974"/>
                <a:gd name="connsiteX425" fmla="*/ 78248 w 1738047"/>
                <a:gd name="connsiteY425" fmla="*/ 1276327 h 2311974"/>
                <a:gd name="connsiteX426" fmla="*/ 71135 w 1738047"/>
                <a:gd name="connsiteY426" fmla="*/ 1247154 h 2311974"/>
                <a:gd name="connsiteX427" fmla="*/ 109073 w 1738047"/>
                <a:gd name="connsiteY427" fmla="*/ 1215549 h 2311974"/>
                <a:gd name="connsiteX428" fmla="*/ 16598 w 1738047"/>
                <a:gd name="connsiteY428" fmla="*/ 1115874 h 2311974"/>
                <a:gd name="connsiteX429" fmla="*/ 14227 w 1738047"/>
                <a:gd name="connsiteY429" fmla="*/ 1084270 h 2311974"/>
                <a:gd name="connsiteX430" fmla="*/ 21341 w 1738047"/>
                <a:gd name="connsiteY430" fmla="*/ 1084270 h 2311974"/>
                <a:gd name="connsiteX431" fmla="*/ 23712 w 1738047"/>
                <a:gd name="connsiteY431" fmla="*/ 1074546 h 2311974"/>
                <a:gd name="connsiteX432" fmla="*/ 14227 w 1738047"/>
                <a:gd name="connsiteY432" fmla="*/ 1047803 h 2311974"/>
                <a:gd name="connsiteX433" fmla="*/ 9485 w 1738047"/>
                <a:gd name="connsiteY433" fmla="*/ 1025924 h 2311974"/>
                <a:gd name="connsiteX434" fmla="*/ 2372 w 1738047"/>
                <a:gd name="connsiteY434" fmla="*/ 1025924 h 2311974"/>
                <a:gd name="connsiteX435" fmla="*/ 0 w 1738047"/>
                <a:gd name="connsiteY435" fmla="*/ 1021061 h 2311974"/>
                <a:gd name="connsiteX436" fmla="*/ 14227 w 1738047"/>
                <a:gd name="connsiteY436" fmla="*/ 999182 h 2311974"/>
                <a:gd name="connsiteX437" fmla="*/ 28454 w 1738047"/>
                <a:gd name="connsiteY437" fmla="*/ 1004044 h 2311974"/>
                <a:gd name="connsiteX438" fmla="*/ 30825 w 1738047"/>
                <a:gd name="connsiteY438" fmla="*/ 1011337 h 2311974"/>
                <a:gd name="connsiteX439" fmla="*/ 42681 w 1738047"/>
                <a:gd name="connsiteY439" fmla="*/ 1018630 h 2311974"/>
                <a:gd name="connsiteX440" fmla="*/ 61650 w 1738047"/>
                <a:gd name="connsiteY440" fmla="*/ 1018630 h 2311974"/>
                <a:gd name="connsiteX441" fmla="*/ 64021 w 1738047"/>
                <a:gd name="connsiteY441" fmla="*/ 1025924 h 2311974"/>
                <a:gd name="connsiteX442" fmla="*/ 75877 w 1738047"/>
                <a:gd name="connsiteY442" fmla="*/ 1021061 h 2311974"/>
                <a:gd name="connsiteX443" fmla="*/ 82990 w 1738047"/>
                <a:gd name="connsiteY443" fmla="*/ 1004044 h 2311974"/>
                <a:gd name="connsiteX444" fmla="*/ 137527 w 1738047"/>
                <a:gd name="connsiteY444" fmla="*/ 1006475 h 2311974"/>
                <a:gd name="connsiteX445" fmla="*/ 170723 w 1738047"/>
                <a:gd name="connsiteY445" fmla="*/ 1040510 h 2311974"/>
                <a:gd name="connsiteX446" fmla="*/ 173094 w 1738047"/>
                <a:gd name="connsiteY446" fmla="*/ 1028355 h 2311974"/>
                <a:gd name="connsiteX447" fmla="*/ 165980 w 1738047"/>
                <a:gd name="connsiteY447" fmla="*/ 1028355 h 2311974"/>
                <a:gd name="connsiteX448" fmla="*/ 163609 w 1738047"/>
                <a:gd name="connsiteY448" fmla="*/ 1021061 h 2311974"/>
                <a:gd name="connsiteX449" fmla="*/ 151754 w 1738047"/>
                <a:gd name="connsiteY449" fmla="*/ 1011337 h 2311974"/>
                <a:gd name="connsiteX450" fmla="*/ 156496 w 1738047"/>
                <a:gd name="connsiteY450" fmla="*/ 1004044 h 2311974"/>
                <a:gd name="connsiteX451" fmla="*/ 163609 w 1738047"/>
                <a:gd name="connsiteY451" fmla="*/ 1004044 h 2311974"/>
                <a:gd name="connsiteX452" fmla="*/ 165980 w 1738047"/>
                <a:gd name="connsiteY452" fmla="*/ 991888 h 2311974"/>
                <a:gd name="connsiteX453" fmla="*/ 184950 w 1738047"/>
                <a:gd name="connsiteY453" fmla="*/ 991888 h 2311974"/>
                <a:gd name="connsiteX454" fmla="*/ 187321 w 1738047"/>
                <a:gd name="connsiteY454" fmla="*/ 977302 h 2311974"/>
                <a:gd name="connsiteX455" fmla="*/ 194434 w 1738047"/>
                <a:gd name="connsiteY455" fmla="*/ 979733 h 2311974"/>
                <a:gd name="connsiteX456" fmla="*/ 203919 w 1738047"/>
                <a:gd name="connsiteY456" fmla="*/ 965146 h 2311974"/>
                <a:gd name="connsiteX457" fmla="*/ 225259 w 1738047"/>
                <a:gd name="connsiteY457" fmla="*/ 970008 h 2311974"/>
                <a:gd name="connsiteX458" fmla="*/ 225259 w 1738047"/>
                <a:gd name="connsiteY458" fmla="*/ 977302 h 2311974"/>
                <a:gd name="connsiteX459" fmla="*/ 246599 w 1738047"/>
                <a:gd name="connsiteY459" fmla="*/ 991888 h 2311974"/>
                <a:gd name="connsiteX460" fmla="*/ 246599 w 1738047"/>
                <a:gd name="connsiteY460" fmla="*/ 943266 h 2311974"/>
                <a:gd name="connsiteX461" fmla="*/ 258455 w 1738047"/>
                <a:gd name="connsiteY461" fmla="*/ 935973 h 2311974"/>
                <a:gd name="connsiteX462" fmla="*/ 265568 w 1738047"/>
                <a:gd name="connsiteY462" fmla="*/ 921386 h 2311974"/>
                <a:gd name="connsiteX463" fmla="*/ 282166 w 1738047"/>
                <a:gd name="connsiteY463" fmla="*/ 921386 h 2311974"/>
                <a:gd name="connsiteX464" fmla="*/ 286909 w 1738047"/>
                <a:gd name="connsiteY464" fmla="*/ 909231 h 2311974"/>
                <a:gd name="connsiteX465" fmla="*/ 315362 w 1738047"/>
                <a:gd name="connsiteY465" fmla="*/ 909231 h 2311974"/>
                <a:gd name="connsiteX466" fmla="*/ 315362 w 1738047"/>
                <a:gd name="connsiteY466" fmla="*/ 899507 h 2311974"/>
                <a:gd name="connsiteX467" fmla="*/ 303507 w 1738047"/>
                <a:gd name="connsiteY467" fmla="*/ 894644 h 2311974"/>
                <a:gd name="connsiteX468" fmla="*/ 312991 w 1738047"/>
                <a:gd name="connsiteY468" fmla="*/ 882489 h 2311974"/>
                <a:gd name="connsiteX469" fmla="*/ 296393 w 1738047"/>
                <a:gd name="connsiteY469" fmla="*/ 872764 h 2311974"/>
                <a:gd name="connsiteX470" fmla="*/ 303507 w 1738047"/>
                <a:gd name="connsiteY470" fmla="*/ 865471 h 2311974"/>
                <a:gd name="connsiteX471" fmla="*/ 308249 w 1738047"/>
                <a:gd name="connsiteY471" fmla="*/ 867902 h 2311974"/>
                <a:gd name="connsiteX472" fmla="*/ 312991 w 1738047"/>
                <a:gd name="connsiteY472" fmla="*/ 860609 h 2311974"/>
                <a:gd name="connsiteX473" fmla="*/ 308249 w 1738047"/>
                <a:gd name="connsiteY473" fmla="*/ 860609 h 2311974"/>
                <a:gd name="connsiteX474" fmla="*/ 320105 w 1738047"/>
                <a:gd name="connsiteY474" fmla="*/ 853316 h 2311974"/>
                <a:gd name="connsiteX475" fmla="*/ 322476 w 1738047"/>
                <a:gd name="connsiteY475" fmla="*/ 846022 h 2311974"/>
                <a:gd name="connsiteX476" fmla="*/ 329589 w 1738047"/>
                <a:gd name="connsiteY476" fmla="*/ 858178 h 2311974"/>
                <a:gd name="connsiteX477" fmla="*/ 336703 w 1738047"/>
                <a:gd name="connsiteY477" fmla="*/ 853316 h 2311974"/>
                <a:gd name="connsiteX478" fmla="*/ 336703 w 1738047"/>
                <a:gd name="connsiteY478" fmla="*/ 831436 h 2311974"/>
                <a:gd name="connsiteX479" fmla="*/ 343816 w 1738047"/>
                <a:gd name="connsiteY479" fmla="*/ 831436 h 2311974"/>
                <a:gd name="connsiteX480" fmla="*/ 343816 w 1738047"/>
                <a:gd name="connsiteY480" fmla="*/ 811987 h 2311974"/>
                <a:gd name="connsiteX481" fmla="*/ 350929 w 1738047"/>
                <a:gd name="connsiteY481" fmla="*/ 809556 h 2311974"/>
                <a:gd name="connsiteX482" fmla="*/ 358043 w 1738047"/>
                <a:gd name="connsiteY482" fmla="*/ 802263 h 2311974"/>
                <a:gd name="connsiteX483" fmla="*/ 374641 w 1738047"/>
                <a:gd name="connsiteY483" fmla="*/ 804694 h 2311974"/>
                <a:gd name="connsiteX484" fmla="*/ 374641 w 1738047"/>
                <a:gd name="connsiteY484" fmla="*/ 809556 h 2311974"/>
                <a:gd name="connsiteX485" fmla="*/ 381754 w 1738047"/>
                <a:gd name="connsiteY485" fmla="*/ 804694 h 2311974"/>
                <a:gd name="connsiteX486" fmla="*/ 388868 w 1738047"/>
                <a:gd name="connsiteY486" fmla="*/ 804694 h 2311974"/>
                <a:gd name="connsiteX487" fmla="*/ 388868 w 1738047"/>
                <a:gd name="connsiteY487" fmla="*/ 802263 h 2311974"/>
                <a:gd name="connsiteX488" fmla="*/ 403095 w 1738047"/>
                <a:gd name="connsiteY488" fmla="*/ 797400 h 2311974"/>
                <a:gd name="connsiteX489" fmla="*/ 398352 w 1738047"/>
                <a:gd name="connsiteY489" fmla="*/ 777952 h 2311974"/>
                <a:gd name="connsiteX490" fmla="*/ 391239 w 1738047"/>
                <a:gd name="connsiteY490" fmla="*/ 770658 h 2311974"/>
                <a:gd name="connsiteX491" fmla="*/ 395981 w 1738047"/>
                <a:gd name="connsiteY491" fmla="*/ 768227 h 2311974"/>
                <a:gd name="connsiteX492" fmla="*/ 422064 w 1738047"/>
                <a:gd name="connsiteY492" fmla="*/ 763365 h 2311974"/>
                <a:gd name="connsiteX493" fmla="*/ 464744 w 1738047"/>
                <a:gd name="connsiteY493" fmla="*/ 741485 h 2311974"/>
                <a:gd name="connsiteX494" fmla="*/ 452889 w 1738047"/>
                <a:gd name="connsiteY494" fmla="*/ 726899 h 2311974"/>
                <a:gd name="connsiteX495" fmla="*/ 398352 w 1738047"/>
                <a:gd name="connsiteY495" fmla="*/ 705019 h 2311974"/>
                <a:gd name="connsiteX496" fmla="*/ 422064 w 1738047"/>
                <a:gd name="connsiteY496" fmla="*/ 680708 h 2311974"/>
                <a:gd name="connsiteX497" fmla="*/ 429177 w 1738047"/>
                <a:gd name="connsiteY497" fmla="*/ 673414 h 2311974"/>
                <a:gd name="connsiteX498" fmla="*/ 457631 w 1738047"/>
                <a:gd name="connsiteY498" fmla="*/ 670983 h 2311974"/>
                <a:gd name="connsiteX499" fmla="*/ 545363 w 1738047"/>
                <a:gd name="connsiteY499" fmla="*/ 692863 h 2311974"/>
                <a:gd name="connsiteX500" fmla="*/ 559590 w 1738047"/>
                <a:gd name="connsiteY500" fmla="*/ 688001 h 2311974"/>
                <a:gd name="connsiteX501" fmla="*/ 559590 w 1738047"/>
                <a:gd name="connsiteY501" fmla="*/ 695294 h 2311974"/>
                <a:gd name="connsiteX502" fmla="*/ 569074 w 1738047"/>
                <a:gd name="connsiteY502" fmla="*/ 695294 h 2311974"/>
                <a:gd name="connsiteX503" fmla="*/ 573817 w 1738047"/>
                <a:gd name="connsiteY503" fmla="*/ 678277 h 2311974"/>
                <a:gd name="connsiteX504" fmla="*/ 580930 w 1738047"/>
                <a:gd name="connsiteY504" fmla="*/ 666121 h 2311974"/>
                <a:gd name="connsiteX505" fmla="*/ 592786 w 1738047"/>
                <a:gd name="connsiteY505" fmla="*/ 688001 h 2311974"/>
                <a:gd name="connsiteX506" fmla="*/ 599899 w 1738047"/>
                <a:gd name="connsiteY506" fmla="*/ 685570 h 2311974"/>
                <a:gd name="connsiteX507" fmla="*/ 614126 w 1738047"/>
                <a:gd name="connsiteY507" fmla="*/ 700156 h 2311974"/>
                <a:gd name="connsiteX508" fmla="*/ 614126 w 1738047"/>
                <a:gd name="connsiteY508" fmla="*/ 700156 h 2311974"/>
                <a:gd name="connsiteX509" fmla="*/ 599899 w 1738047"/>
                <a:gd name="connsiteY509" fmla="*/ 685570 h 2311974"/>
                <a:gd name="connsiteX510" fmla="*/ 592786 w 1738047"/>
                <a:gd name="connsiteY510" fmla="*/ 688001 h 2311974"/>
                <a:gd name="connsiteX511" fmla="*/ 580930 w 1738047"/>
                <a:gd name="connsiteY511" fmla="*/ 666121 h 2311974"/>
                <a:gd name="connsiteX512" fmla="*/ 580930 w 1738047"/>
                <a:gd name="connsiteY512" fmla="*/ 658827 h 2311974"/>
                <a:gd name="connsiteX513" fmla="*/ 602270 w 1738047"/>
                <a:gd name="connsiteY513" fmla="*/ 646672 h 2311974"/>
                <a:gd name="connsiteX514" fmla="*/ 595157 w 1738047"/>
                <a:gd name="connsiteY514" fmla="*/ 639379 h 2311974"/>
                <a:gd name="connsiteX515" fmla="*/ 625982 w 1738047"/>
                <a:gd name="connsiteY515" fmla="*/ 629654 h 2311974"/>
                <a:gd name="connsiteX516" fmla="*/ 621240 w 1738047"/>
                <a:gd name="connsiteY516" fmla="*/ 615068 h 2311974"/>
                <a:gd name="connsiteX517" fmla="*/ 588044 w 1738047"/>
                <a:gd name="connsiteY517" fmla="*/ 610205 h 2311974"/>
                <a:gd name="connsiteX518" fmla="*/ 585672 w 1738047"/>
                <a:gd name="connsiteY518" fmla="*/ 595619 h 2311974"/>
                <a:gd name="connsiteX519" fmla="*/ 595157 w 1738047"/>
                <a:gd name="connsiteY519" fmla="*/ 534841 h 2311974"/>
                <a:gd name="connsiteX520" fmla="*/ 585672 w 1738047"/>
                <a:gd name="connsiteY520" fmla="*/ 525117 h 2311974"/>
                <a:gd name="connsiteX521" fmla="*/ 585672 w 1738047"/>
                <a:gd name="connsiteY521" fmla="*/ 503237 h 2311974"/>
                <a:gd name="connsiteX522" fmla="*/ 569074 w 1738047"/>
                <a:gd name="connsiteY522" fmla="*/ 503237 h 2311974"/>
                <a:gd name="connsiteX523" fmla="*/ 573817 w 1738047"/>
                <a:gd name="connsiteY523" fmla="*/ 471633 h 2311974"/>
                <a:gd name="connsiteX524" fmla="*/ 566703 w 1738047"/>
                <a:gd name="connsiteY524" fmla="*/ 464340 h 2311974"/>
                <a:gd name="connsiteX525" fmla="*/ 569074 w 1738047"/>
                <a:gd name="connsiteY525" fmla="*/ 444891 h 2311974"/>
                <a:gd name="connsiteX526" fmla="*/ 588044 w 1738047"/>
                <a:gd name="connsiteY526" fmla="*/ 444891 h 2311974"/>
                <a:gd name="connsiteX527" fmla="*/ 607013 w 1738047"/>
                <a:gd name="connsiteY527" fmla="*/ 430304 h 2311974"/>
                <a:gd name="connsiteX528" fmla="*/ 609384 w 1738047"/>
                <a:gd name="connsiteY528" fmla="*/ 427873 h 2311974"/>
                <a:gd name="connsiteX529" fmla="*/ 588044 w 1738047"/>
                <a:gd name="connsiteY529" fmla="*/ 423011 h 2311974"/>
                <a:gd name="connsiteX530" fmla="*/ 595157 w 1738047"/>
                <a:gd name="connsiteY530" fmla="*/ 405993 h 2311974"/>
                <a:gd name="connsiteX531" fmla="*/ 621240 w 1738047"/>
                <a:gd name="connsiteY531" fmla="*/ 408424 h 2311974"/>
                <a:gd name="connsiteX532" fmla="*/ 616497 w 1738047"/>
                <a:gd name="connsiteY532" fmla="*/ 388975 h 2311974"/>
                <a:gd name="connsiteX533" fmla="*/ 616497 w 1738047"/>
                <a:gd name="connsiteY533" fmla="*/ 374389 h 2311974"/>
                <a:gd name="connsiteX534" fmla="*/ 633095 w 1738047"/>
                <a:gd name="connsiteY534" fmla="*/ 374389 h 2311974"/>
                <a:gd name="connsiteX535" fmla="*/ 635466 w 1738047"/>
                <a:gd name="connsiteY535" fmla="*/ 367096 h 2311974"/>
                <a:gd name="connsiteX536" fmla="*/ 642580 w 1738047"/>
                <a:gd name="connsiteY536" fmla="*/ 364665 h 2311974"/>
                <a:gd name="connsiteX537" fmla="*/ 640209 w 1738047"/>
                <a:gd name="connsiteY537" fmla="*/ 347647 h 2311974"/>
                <a:gd name="connsiteX538" fmla="*/ 668662 w 1738047"/>
                <a:gd name="connsiteY538" fmla="*/ 337922 h 2311974"/>
                <a:gd name="connsiteX539" fmla="*/ 656807 w 1738047"/>
                <a:gd name="connsiteY539" fmla="*/ 333060 h 2311974"/>
                <a:gd name="connsiteX540" fmla="*/ 654435 w 1738047"/>
                <a:gd name="connsiteY540" fmla="*/ 311180 h 2311974"/>
                <a:gd name="connsiteX541" fmla="*/ 647322 w 1738047"/>
                <a:gd name="connsiteY541" fmla="*/ 308749 h 2311974"/>
                <a:gd name="connsiteX542" fmla="*/ 654435 w 1738047"/>
                <a:gd name="connsiteY542" fmla="*/ 299025 h 2311974"/>
                <a:gd name="connsiteX543" fmla="*/ 654435 w 1738047"/>
                <a:gd name="connsiteY543" fmla="*/ 296594 h 2311974"/>
                <a:gd name="connsiteX544" fmla="*/ 642580 w 1738047"/>
                <a:gd name="connsiteY544" fmla="*/ 291732 h 2311974"/>
                <a:gd name="connsiteX545" fmla="*/ 633095 w 1738047"/>
                <a:gd name="connsiteY545" fmla="*/ 299025 h 2311974"/>
                <a:gd name="connsiteX546" fmla="*/ 621240 w 1738047"/>
                <a:gd name="connsiteY546" fmla="*/ 282007 h 2311974"/>
                <a:gd name="connsiteX547" fmla="*/ 635466 w 1738047"/>
                <a:gd name="connsiteY547" fmla="*/ 255265 h 2311974"/>
                <a:gd name="connsiteX548" fmla="*/ 642580 w 1738047"/>
                <a:gd name="connsiteY548" fmla="*/ 267421 h 2311974"/>
                <a:gd name="connsiteX549" fmla="*/ 661549 w 1738047"/>
                <a:gd name="connsiteY549" fmla="*/ 240679 h 2311974"/>
                <a:gd name="connsiteX550" fmla="*/ 671033 w 1738047"/>
                <a:gd name="connsiteY550" fmla="*/ 240679 h 2311974"/>
                <a:gd name="connsiteX551" fmla="*/ 671033 w 1738047"/>
                <a:gd name="connsiteY551" fmla="*/ 233385 h 2311974"/>
                <a:gd name="connsiteX552" fmla="*/ 649693 w 1738047"/>
                <a:gd name="connsiteY552" fmla="*/ 218799 h 2311974"/>
                <a:gd name="connsiteX553" fmla="*/ 656807 w 1738047"/>
                <a:gd name="connsiteY553" fmla="*/ 199350 h 2311974"/>
                <a:gd name="connsiteX554" fmla="*/ 682889 w 1738047"/>
                <a:gd name="connsiteY554" fmla="*/ 199350 h 2311974"/>
                <a:gd name="connsiteX555" fmla="*/ 690003 w 1738047"/>
                <a:gd name="connsiteY555" fmla="*/ 192057 h 2311974"/>
                <a:gd name="connsiteX556" fmla="*/ 661549 w 1738047"/>
                <a:gd name="connsiteY556" fmla="*/ 150728 h 2311974"/>
                <a:gd name="connsiteX557" fmla="*/ 671033 w 1738047"/>
                <a:gd name="connsiteY557" fmla="*/ 131279 h 2311974"/>
                <a:gd name="connsiteX558" fmla="*/ 704229 w 1738047"/>
                <a:gd name="connsiteY558" fmla="*/ 116693 h 2311974"/>
                <a:gd name="connsiteX559" fmla="*/ 708972 w 1738047"/>
                <a:gd name="connsiteY559" fmla="*/ 131279 h 2311974"/>
                <a:gd name="connsiteX560" fmla="*/ 730312 w 1738047"/>
                <a:gd name="connsiteY560" fmla="*/ 116693 h 2311974"/>
                <a:gd name="connsiteX561" fmla="*/ 725570 w 1738047"/>
                <a:gd name="connsiteY561" fmla="*/ 109399 h 2311974"/>
                <a:gd name="connsiteX562" fmla="*/ 742168 w 1738047"/>
                <a:gd name="connsiteY562" fmla="*/ 102106 h 2311974"/>
                <a:gd name="connsiteX563" fmla="*/ 742168 w 1738047"/>
                <a:gd name="connsiteY563" fmla="*/ 94813 h 2311974"/>
                <a:gd name="connsiteX564" fmla="*/ 751652 w 1738047"/>
                <a:gd name="connsiteY564" fmla="*/ 87519 h 2311974"/>
                <a:gd name="connsiteX565" fmla="*/ 737425 w 1738047"/>
                <a:gd name="connsiteY565" fmla="*/ 53484 h 2311974"/>
                <a:gd name="connsiteX566" fmla="*/ 735054 w 1738047"/>
                <a:gd name="connsiteY566" fmla="*/ 7293 h 2311974"/>
                <a:gd name="connsiteX567" fmla="*/ 777735 w 1738047"/>
                <a:gd name="connsiteY567" fmla="*/ 17018 h 2311974"/>
                <a:gd name="connsiteX568" fmla="*/ 799075 w 1738047"/>
                <a:gd name="connsiteY568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89640 w 1738047"/>
                <a:gd name="connsiteY415" fmla="*/ 1879782 h 2311974"/>
                <a:gd name="connsiteX416" fmla="*/ 584723 w 1738047"/>
                <a:gd name="connsiteY416" fmla="*/ 1766434 h 2311974"/>
                <a:gd name="connsiteX417" fmla="*/ 556444 w 1738047"/>
                <a:gd name="connsiteY417" fmla="*/ 1684276 h 2311974"/>
                <a:gd name="connsiteX418" fmla="*/ 493091 w 1738047"/>
                <a:gd name="connsiteY418" fmla="*/ 160553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440624 w 1738047"/>
                <a:gd name="connsiteY421" fmla="*/ 1442151 h 2311974"/>
                <a:gd name="connsiteX422" fmla="*/ 61650 w 1738047"/>
                <a:gd name="connsiteY422" fmla="*/ 1334673 h 2311974"/>
                <a:gd name="connsiteX423" fmla="*/ 71135 w 1738047"/>
                <a:gd name="connsiteY423" fmla="*/ 1303069 h 2311974"/>
                <a:gd name="connsiteX424" fmla="*/ 68764 w 1738047"/>
                <a:gd name="connsiteY424" fmla="*/ 1298207 h 2311974"/>
                <a:gd name="connsiteX425" fmla="*/ 71135 w 1738047"/>
                <a:gd name="connsiteY425" fmla="*/ 1247154 h 2311974"/>
                <a:gd name="connsiteX426" fmla="*/ 109073 w 1738047"/>
                <a:gd name="connsiteY426" fmla="*/ 1215549 h 2311974"/>
                <a:gd name="connsiteX427" fmla="*/ 16598 w 1738047"/>
                <a:gd name="connsiteY427" fmla="*/ 1115874 h 2311974"/>
                <a:gd name="connsiteX428" fmla="*/ 14227 w 1738047"/>
                <a:gd name="connsiteY428" fmla="*/ 1084270 h 2311974"/>
                <a:gd name="connsiteX429" fmla="*/ 21341 w 1738047"/>
                <a:gd name="connsiteY429" fmla="*/ 1084270 h 2311974"/>
                <a:gd name="connsiteX430" fmla="*/ 23712 w 1738047"/>
                <a:gd name="connsiteY430" fmla="*/ 1074546 h 2311974"/>
                <a:gd name="connsiteX431" fmla="*/ 14227 w 1738047"/>
                <a:gd name="connsiteY431" fmla="*/ 1047803 h 2311974"/>
                <a:gd name="connsiteX432" fmla="*/ 9485 w 1738047"/>
                <a:gd name="connsiteY432" fmla="*/ 1025924 h 2311974"/>
                <a:gd name="connsiteX433" fmla="*/ 2372 w 1738047"/>
                <a:gd name="connsiteY433" fmla="*/ 1025924 h 2311974"/>
                <a:gd name="connsiteX434" fmla="*/ 0 w 1738047"/>
                <a:gd name="connsiteY434" fmla="*/ 1021061 h 2311974"/>
                <a:gd name="connsiteX435" fmla="*/ 14227 w 1738047"/>
                <a:gd name="connsiteY435" fmla="*/ 999182 h 2311974"/>
                <a:gd name="connsiteX436" fmla="*/ 28454 w 1738047"/>
                <a:gd name="connsiteY436" fmla="*/ 1004044 h 2311974"/>
                <a:gd name="connsiteX437" fmla="*/ 30825 w 1738047"/>
                <a:gd name="connsiteY437" fmla="*/ 1011337 h 2311974"/>
                <a:gd name="connsiteX438" fmla="*/ 42681 w 1738047"/>
                <a:gd name="connsiteY438" fmla="*/ 1018630 h 2311974"/>
                <a:gd name="connsiteX439" fmla="*/ 61650 w 1738047"/>
                <a:gd name="connsiteY439" fmla="*/ 1018630 h 2311974"/>
                <a:gd name="connsiteX440" fmla="*/ 64021 w 1738047"/>
                <a:gd name="connsiteY440" fmla="*/ 1025924 h 2311974"/>
                <a:gd name="connsiteX441" fmla="*/ 75877 w 1738047"/>
                <a:gd name="connsiteY441" fmla="*/ 1021061 h 2311974"/>
                <a:gd name="connsiteX442" fmla="*/ 82990 w 1738047"/>
                <a:gd name="connsiteY442" fmla="*/ 1004044 h 2311974"/>
                <a:gd name="connsiteX443" fmla="*/ 137527 w 1738047"/>
                <a:gd name="connsiteY443" fmla="*/ 1006475 h 2311974"/>
                <a:gd name="connsiteX444" fmla="*/ 170723 w 1738047"/>
                <a:gd name="connsiteY444" fmla="*/ 1040510 h 2311974"/>
                <a:gd name="connsiteX445" fmla="*/ 173094 w 1738047"/>
                <a:gd name="connsiteY445" fmla="*/ 1028355 h 2311974"/>
                <a:gd name="connsiteX446" fmla="*/ 165980 w 1738047"/>
                <a:gd name="connsiteY446" fmla="*/ 1028355 h 2311974"/>
                <a:gd name="connsiteX447" fmla="*/ 163609 w 1738047"/>
                <a:gd name="connsiteY447" fmla="*/ 1021061 h 2311974"/>
                <a:gd name="connsiteX448" fmla="*/ 151754 w 1738047"/>
                <a:gd name="connsiteY448" fmla="*/ 1011337 h 2311974"/>
                <a:gd name="connsiteX449" fmla="*/ 156496 w 1738047"/>
                <a:gd name="connsiteY449" fmla="*/ 1004044 h 2311974"/>
                <a:gd name="connsiteX450" fmla="*/ 163609 w 1738047"/>
                <a:gd name="connsiteY450" fmla="*/ 1004044 h 2311974"/>
                <a:gd name="connsiteX451" fmla="*/ 165980 w 1738047"/>
                <a:gd name="connsiteY451" fmla="*/ 991888 h 2311974"/>
                <a:gd name="connsiteX452" fmla="*/ 184950 w 1738047"/>
                <a:gd name="connsiteY452" fmla="*/ 991888 h 2311974"/>
                <a:gd name="connsiteX453" fmla="*/ 187321 w 1738047"/>
                <a:gd name="connsiteY453" fmla="*/ 977302 h 2311974"/>
                <a:gd name="connsiteX454" fmla="*/ 194434 w 1738047"/>
                <a:gd name="connsiteY454" fmla="*/ 979733 h 2311974"/>
                <a:gd name="connsiteX455" fmla="*/ 203919 w 1738047"/>
                <a:gd name="connsiteY455" fmla="*/ 965146 h 2311974"/>
                <a:gd name="connsiteX456" fmla="*/ 225259 w 1738047"/>
                <a:gd name="connsiteY456" fmla="*/ 970008 h 2311974"/>
                <a:gd name="connsiteX457" fmla="*/ 225259 w 1738047"/>
                <a:gd name="connsiteY457" fmla="*/ 977302 h 2311974"/>
                <a:gd name="connsiteX458" fmla="*/ 246599 w 1738047"/>
                <a:gd name="connsiteY458" fmla="*/ 991888 h 2311974"/>
                <a:gd name="connsiteX459" fmla="*/ 246599 w 1738047"/>
                <a:gd name="connsiteY459" fmla="*/ 943266 h 2311974"/>
                <a:gd name="connsiteX460" fmla="*/ 258455 w 1738047"/>
                <a:gd name="connsiteY460" fmla="*/ 935973 h 2311974"/>
                <a:gd name="connsiteX461" fmla="*/ 265568 w 1738047"/>
                <a:gd name="connsiteY461" fmla="*/ 921386 h 2311974"/>
                <a:gd name="connsiteX462" fmla="*/ 282166 w 1738047"/>
                <a:gd name="connsiteY462" fmla="*/ 921386 h 2311974"/>
                <a:gd name="connsiteX463" fmla="*/ 286909 w 1738047"/>
                <a:gd name="connsiteY463" fmla="*/ 909231 h 2311974"/>
                <a:gd name="connsiteX464" fmla="*/ 315362 w 1738047"/>
                <a:gd name="connsiteY464" fmla="*/ 909231 h 2311974"/>
                <a:gd name="connsiteX465" fmla="*/ 315362 w 1738047"/>
                <a:gd name="connsiteY465" fmla="*/ 899507 h 2311974"/>
                <a:gd name="connsiteX466" fmla="*/ 303507 w 1738047"/>
                <a:gd name="connsiteY466" fmla="*/ 894644 h 2311974"/>
                <a:gd name="connsiteX467" fmla="*/ 312991 w 1738047"/>
                <a:gd name="connsiteY467" fmla="*/ 882489 h 2311974"/>
                <a:gd name="connsiteX468" fmla="*/ 296393 w 1738047"/>
                <a:gd name="connsiteY468" fmla="*/ 872764 h 2311974"/>
                <a:gd name="connsiteX469" fmla="*/ 303507 w 1738047"/>
                <a:gd name="connsiteY469" fmla="*/ 865471 h 2311974"/>
                <a:gd name="connsiteX470" fmla="*/ 308249 w 1738047"/>
                <a:gd name="connsiteY470" fmla="*/ 867902 h 2311974"/>
                <a:gd name="connsiteX471" fmla="*/ 312991 w 1738047"/>
                <a:gd name="connsiteY471" fmla="*/ 860609 h 2311974"/>
                <a:gd name="connsiteX472" fmla="*/ 308249 w 1738047"/>
                <a:gd name="connsiteY472" fmla="*/ 860609 h 2311974"/>
                <a:gd name="connsiteX473" fmla="*/ 320105 w 1738047"/>
                <a:gd name="connsiteY473" fmla="*/ 853316 h 2311974"/>
                <a:gd name="connsiteX474" fmla="*/ 322476 w 1738047"/>
                <a:gd name="connsiteY474" fmla="*/ 846022 h 2311974"/>
                <a:gd name="connsiteX475" fmla="*/ 329589 w 1738047"/>
                <a:gd name="connsiteY475" fmla="*/ 858178 h 2311974"/>
                <a:gd name="connsiteX476" fmla="*/ 336703 w 1738047"/>
                <a:gd name="connsiteY476" fmla="*/ 853316 h 2311974"/>
                <a:gd name="connsiteX477" fmla="*/ 336703 w 1738047"/>
                <a:gd name="connsiteY477" fmla="*/ 831436 h 2311974"/>
                <a:gd name="connsiteX478" fmla="*/ 343816 w 1738047"/>
                <a:gd name="connsiteY478" fmla="*/ 831436 h 2311974"/>
                <a:gd name="connsiteX479" fmla="*/ 343816 w 1738047"/>
                <a:gd name="connsiteY479" fmla="*/ 811987 h 2311974"/>
                <a:gd name="connsiteX480" fmla="*/ 350929 w 1738047"/>
                <a:gd name="connsiteY480" fmla="*/ 809556 h 2311974"/>
                <a:gd name="connsiteX481" fmla="*/ 358043 w 1738047"/>
                <a:gd name="connsiteY481" fmla="*/ 802263 h 2311974"/>
                <a:gd name="connsiteX482" fmla="*/ 374641 w 1738047"/>
                <a:gd name="connsiteY482" fmla="*/ 804694 h 2311974"/>
                <a:gd name="connsiteX483" fmla="*/ 374641 w 1738047"/>
                <a:gd name="connsiteY483" fmla="*/ 809556 h 2311974"/>
                <a:gd name="connsiteX484" fmla="*/ 381754 w 1738047"/>
                <a:gd name="connsiteY484" fmla="*/ 804694 h 2311974"/>
                <a:gd name="connsiteX485" fmla="*/ 388868 w 1738047"/>
                <a:gd name="connsiteY485" fmla="*/ 804694 h 2311974"/>
                <a:gd name="connsiteX486" fmla="*/ 388868 w 1738047"/>
                <a:gd name="connsiteY486" fmla="*/ 802263 h 2311974"/>
                <a:gd name="connsiteX487" fmla="*/ 403095 w 1738047"/>
                <a:gd name="connsiteY487" fmla="*/ 797400 h 2311974"/>
                <a:gd name="connsiteX488" fmla="*/ 398352 w 1738047"/>
                <a:gd name="connsiteY488" fmla="*/ 777952 h 2311974"/>
                <a:gd name="connsiteX489" fmla="*/ 391239 w 1738047"/>
                <a:gd name="connsiteY489" fmla="*/ 770658 h 2311974"/>
                <a:gd name="connsiteX490" fmla="*/ 395981 w 1738047"/>
                <a:gd name="connsiteY490" fmla="*/ 768227 h 2311974"/>
                <a:gd name="connsiteX491" fmla="*/ 422064 w 1738047"/>
                <a:gd name="connsiteY491" fmla="*/ 763365 h 2311974"/>
                <a:gd name="connsiteX492" fmla="*/ 464744 w 1738047"/>
                <a:gd name="connsiteY492" fmla="*/ 741485 h 2311974"/>
                <a:gd name="connsiteX493" fmla="*/ 452889 w 1738047"/>
                <a:gd name="connsiteY493" fmla="*/ 726899 h 2311974"/>
                <a:gd name="connsiteX494" fmla="*/ 398352 w 1738047"/>
                <a:gd name="connsiteY494" fmla="*/ 705019 h 2311974"/>
                <a:gd name="connsiteX495" fmla="*/ 422064 w 1738047"/>
                <a:gd name="connsiteY495" fmla="*/ 680708 h 2311974"/>
                <a:gd name="connsiteX496" fmla="*/ 429177 w 1738047"/>
                <a:gd name="connsiteY496" fmla="*/ 673414 h 2311974"/>
                <a:gd name="connsiteX497" fmla="*/ 457631 w 1738047"/>
                <a:gd name="connsiteY497" fmla="*/ 670983 h 2311974"/>
                <a:gd name="connsiteX498" fmla="*/ 545363 w 1738047"/>
                <a:gd name="connsiteY498" fmla="*/ 692863 h 2311974"/>
                <a:gd name="connsiteX499" fmla="*/ 559590 w 1738047"/>
                <a:gd name="connsiteY499" fmla="*/ 688001 h 2311974"/>
                <a:gd name="connsiteX500" fmla="*/ 559590 w 1738047"/>
                <a:gd name="connsiteY500" fmla="*/ 695294 h 2311974"/>
                <a:gd name="connsiteX501" fmla="*/ 569074 w 1738047"/>
                <a:gd name="connsiteY501" fmla="*/ 695294 h 2311974"/>
                <a:gd name="connsiteX502" fmla="*/ 573817 w 1738047"/>
                <a:gd name="connsiteY502" fmla="*/ 678277 h 2311974"/>
                <a:gd name="connsiteX503" fmla="*/ 580930 w 1738047"/>
                <a:gd name="connsiteY503" fmla="*/ 666121 h 2311974"/>
                <a:gd name="connsiteX504" fmla="*/ 592786 w 1738047"/>
                <a:gd name="connsiteY504" fmla="*/ 688001 h 2311974"/>
                <a:gd name="connsiteX505" fmla="*/ 599899 w 1738047"/>
                <a:gd name="connsiteY505" fmla="*/ 685570 h 2311974"/>
                <a:gd name="connsiteX506" fmla="*/ 614126 w 1738047"/>
                <a:gd name="connsiteY506" fmla="*/ 700156 h 2311974"/>
                <a:gd name="connsiteX507" fmla="*/ 614126 w 1738047"/>
                <a:gd name="connsiteY507" fmla="*/ 700156 h 2311974"/>
                <a:gd name="connsiteX508" fmla="*/ 599899 w 1738047"/>
                <a:gd name="connsiteY508" fmla="*/ 685570 h 2311974"/>
                <a:gd name="connsiteX509" fmla="*/ 592786 w 1738047"/>
                <a:gd name="connsiteY509" fmla="*/ 688001 h 2311974"/>
                <a:gd name="connsiteX510" fmla="*/ 580930 w 1738047"/>
                <a:gd name="connsiteY510" fmla="*/ 666121 h 2311974"/>
                <a:gd name="connsiteX511" fmla="*/ 580930 w 1738047"/>
                <a:gd name="connsiteY511" fmla="*/ 658827 h 2311974"/>
                <a:gd name="connsiteX512" fmla="*/ 602270 w 1738047"/>
                <a:gd name="connsiteY512" fmla="*/ 646672 h 2311974"/>
                <a:gd name="connsiteX513" fmla="*/ 595157 w 1738047"/>
                <a:gd name="connsiteY513" fmla="*/ 639379 h 2311974"/>
                <a:gd name="connsiteX514" fmla="*/ 625982 w 1738047"/>
                <a:gd name="connsiteY514" fmla="*/ 629654 h 2311974"/>
                <a:gd name="connsiteX515" fmla="*/ 621240 w 1738047"/>
                <a:gd name="connsiteY515" fmla="*/ 615068 h 2311974"/>
                <a:gd name="connsiteX516" fmla="*/ 588044 w 1738047"/>
                <a:gd name="connsiteY516" fmla="*/ 610205 h 2311974"/>
                <a:gd name="connsiteX517" fmla="*/ 585672 w 1738047"/>
                <a:gd name="connsiteY517" fmla="*/ 595619 h 2311974"/>
                <a:gd name="connsiteX518" fmla="*/ 595157 w 1738047"/>
                <a:gd name="connsiteY518" fmla="*/ 534841 h 2311974"/>
                <a:gd name="connsiteX519" fmla="*/ 585672 w 1738047"/>
                <a:gd name="connsiteY519" fmla="*/ 525117 h 2311974"/>
                <a:gd name="connsiteX520" fmla="*/ 585672 w 1738047"/>
                <a:gd name="connsiteY520" fmla="*/ 503237 h 2311974"/>
                <a:gd name="connsiteX521" fmla="*/ 569074 w 1738047"/>
                <a:gd name="connsiteY521" fmla="*/ 503237 h 2311974"/>
                <a:gd name="connsiteX522" fmla="*/ 573817 w 1738047"/>
                <a:gd name="connsiteY522" fmla="*/ 471633 h 2311974"/>
                <a:gd name="connsiteX523" fmla="*/ 566703 w 1738047"/>
                <a:gd name="connsiteY523" fmla="*/ 464340 h 2311974"/>
                <a:gd name="connsiteX524" fmla="*/ 569074 w 1738047"/>
                <a:gd name="connsiteY524" fmla="*/ 444891 h 2311974"/>
                <a:gd name="connsiteX525" fmla="*/ 588044 w 1738047"/>
                <a:gd name="connsiteY525" fmla="*/ 444891 h 2311974"/>
                <a:gd name="connsiteX526" fmla="*/ 607013 w 1738047"/>
                <a:gd name="connsiteY526" fmla="*/ 430304 h 2311974"/>
                <a:gd name="connsiteX527" fmla="*/ 609384 w 1738047"/>
                <a:gd name="connsiteY527" fmla="*/ 427873 h 2311974"/>
                <a:gd name="connsiteX528" fmla="*/ 588044 w 1738047"/>
                <a:gd name="connsiteY528" fmla="*/ 423011 h 2311974"/>
                <a:gd name="connsiteX529" fmla="*/ 595157 w 1738047"/>
                <a:gd name="connsiteY529" fmla="*/ 405993 h 2311974"/>
                <a:gd name="connsiteX530" fmla="*/ 621240 w 1738047"/>
                <a:gd name="connsiteY530" fmla="*/ 408424 h 2311974"/>
                <a:gd name="connsiteX531" fmla="*/ 616497 w 1738047"/>
                <a:gd name="connsiteY531" fmla="*/ 388975 h 2311974"/>
                <a:gd name="connsiteX532" fmla="*/ 616497 w 1738047"/>
                <a:gd name="connsiteY532" fmla="*/ 374389 h 2311974"/>
                <a:gd name="connsiteX533" fmla="*/ 633095 w 1738047"/>
                <a:gd name="connsiteY533" fmla="*/ 374389 h 2311974"/>
                <a:gd name="connsiteX534" fmla="*/ 635466 w 1738047"/>
                <a:gd name="connsiteY534" fmla="*/ 367096 h 2311974"/>
                <a:gd name="connsiteX535" fmla="*/ 642580 w 1738047"/>
                <a:gd name="connsiteY535" fmla="*/ 364665 h 2311974"/>
                <a:gd name="connsiteX536" fmla="*/ 640209 w 1738047"/>
                <a:gd name="connsiteY536" fmla="*/ 347647 h 2311974"/>
                <a:gd name="connsiteX537" fmla="*/ 668662 w 1738047"/>
                <a:gd name="connsiteY537" fmla="*/ 337922 h 2311974"/>
                <a:gd name="connsiteX538" fmla="*/ 656807 w 1738047"/>
                <a:gd name="connsiteY538" fmla="*/ 333060 h 2311974"/>
                <a:gd name="connsiteX539" fmla="*/ 654435 w 1738047"/>
                <a:gd name="connsiteY539" fmla="*/ 311180 h 2311974"/>
                <a:gd name="connsiteX540" fmla="*/ 647322 w 1738047"/>
                <a:gd name="connsiteY540" fmla="*/ 308749 h 2311974"/>
                <a:gd name="connsiteX541" fmla="*/ 654435 w 1738047"/>
                <a:gd name="connsiteY541" fmla="*/ 299025 h 2311974"/>
                <a:gd name="connsiteX542" fmla="*/ 654435 w 1738047"/>
                <a:gd name="connsiteY542" fmla="*/ 296594 h 2311974"/>
                <a:gd name="connsiteX543" fmla="*/ 642580 w 1738047"/>
                <a:gd name="connsiteY543" fmla="*/ 291732 h 2311974"/>
                <a:gd name="connsiteX544" fmla="*/ 633095 w 1738047"/>
                <a:gd name="connsiteY544" fmla="*/ 299025 h 2311974"/>
                <a:gd name="connsiteX545" fmla="*/ 621240 w 1738047"/>
                <a:gd name="connsiteY545" fmla="*/ 282007 h 2311974"/>
                <a:gd name="connsiteX546" fmla="*/ 635466 w 1738047"/>
                <a:gd name="connsiteY546" fmla="*/ 255265 h 2311974"/>
                <a:gd name="connsiteX547" fmla="*/ 642580 w 1738047"/>
                <a:gd name="connsiteY547" fmla="*/ 267421 h 2311974"/>
                <a:gd name="connsiteX548" fmla="*/ 661549 w 1738047"/>
                <a:gd name="connsiteY548" fmla="*/ 240679 h 2311974"/>
                <a:gd name="connsiteX549" fmla="*/ 671033 w 1738047"/>
                <a:gd name="connsiteY549" fmla="*/ 240679 h 2311974"/>
                <a:gd name="connsiteX550" fmla="*/ 671033 w 1738047"/>
                <a:gd name="connsiteY550" fmla="*/ 233385 h 2311974"/>
                <a:gd name="connsiteX551" fmla="*/ 649693 w 1738047"/>
                <a:gd name="connsiteY551" fmla="*/ 218799 h 2311974"/>
                <a:gd name="connsiteX552" fmla="*/ 656807 w 1738047"/>
                <a:gd name="connsiteY552" fmla="*/ 199350 h 2311974"/>
                <a:gd name="connsiteX553" fmla="*/ 682889 w 1738047"/>
                <a:gd name="connsiteY553" fmla="*/ 199350 h 2311974"/>
                <a:gd name="connsiteX554" fmla="*/ 690003 w 1738047"/>
                <a:gd name="connsiteY554" fmla="*/ 192057 h 2311974"/>
                <a:gd name="connsiteX555" fmla="*/ 661549 w 1738047"/>
                <a:gd name="connsiteY555" fmla="*/ 150728 h 2311974"/>
                <a:gd name="connsiteX556" fmla="*/ 671033 w 1738047"/>
                <a:gd name="connsiteY556" fmla="*/ 131279 h 2311974"/>
                <a:gd name="connsiteX557" fmla="*/ 704229 w 1738047"/>
                <a:gd name="connsiteY557" fmla="*/ 116693 h 2311974"/>
                <a:gd name="connsiteX558" fmla="*/ 708972 w 1738047"/>
                <a:gd name="connsiteY558" fmla="*/ 131279 h 2311974"/>
                <a:gd name="connsiteX559" fmla="*/ 730312 w 1738047"/>
                <a:gd name="connsiteY559" fmla="*/ 116693 h 2311974"/>
                <a:gd name="connsiteX560" fmla="*/ 725570 w 1738047"/>
                <a:gd name="connsiteY560" fmla="*/ 109399 h 2311974"/>
                <a:gd name="connsiteX561" fmla="*/ 742168 w 1738047"/>
                <a:gd name="connsiteY561" fmla="*/ 102106 h 2311974"/>
                <a:gd name="connsiteX562" fmla="*/ 742168 w 1738047"/>
                <a:gd name="connsiteY562" fmla="*/ 94813 h 2311974"/>
                <a:gd name="connsiteX563" fmla="*/ 751652 w 1738047"/>
                <a:gd name="connsiteY563" fmla="*/ 87519 h 2311974"/>
                <a:gd name="connsiteX564" fmla="*/ 737425 w 1738047"/>
                <a:gd name="connsiteY564" fmla="*/ 53484 h 2311974"/>
                <a:gd name="connsiteX565" fmla="*/ 735054 w 1738047"/>
                <a:gd name="connsiteY565" fmla="*/ 7293 h 2311974"/>
                <a:gd name="connsiteX566" fmla="*/ 777735 w 1738047"/>
                <a:gd name="connsiteY566" fmla="*/ 17018 h 2311974"/>
                <a:gd name="connsiteX567" fmla="*/ 799075 w 1738047"/>
                <a:gd name="connsiteY567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89640 w 1738047"/>
                <a:gd name="connsiteY415" fmla="*/ 1879782 h 2311974"/>
                <a:gd name="connsiteX416" fmla="*/ 584723 w 1738047"/>
                <a:gd name="connsiteY416" fmla="*/ 1766434 h 2311974"/>
                <a:gd name="connsiteX417" fmla="*/ 556444 w 1738047"/>
                <a:gd name="connsiteY417" fmla="*/ 1684276 h 2311974"/>
                <a:gd name="connsiteX418" fmla="*/ 493091 w 1738047"/>
                <a:gd name="connsiteY418" fmla="*/ 160553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440624 w 1738047"/>
                <a:gd name="connsiteY421" fmla="*/ 1442151 h 2311974"/>
                <a:gd name="connsiteX422" fmla="*/ 61650 w 1738047"/>
                <a:gd name="connsiteY422" fmla="*/ 1334673 h 2311974"/>
                <a:gd name="connsiteX423" fmla="*/ 71135 w 1738047"/>
                <a:gd name="connsiteY423" fmla="*/ 1303069 h 2311974"/>
                <a:gd name="connsiteX424" fmla="*/ 68764 w 1738047"/>
                <a:gd name="connsiteY424" fmla="*/ 1298207 h 2311974"/>
                <a:gd name="connsiteX425" fmla="*/ 109073 w 1738047"/>
                <a:gd name="connsiteY425" fmla="*/ 1215549 h 2311974"/>
                <a:gd name="connsiteX426" fmla="*/ 16598 w 1738047"/>
                <a:gd name="connsiteY426" fmla="*/ 1115874 h 2311974"/>
                <a:gd name="connsiteX427" fmla="*/ 14227 w 1738047"/>
                <a:gd name="connsiteY427" fmla="*/ 1084270 h 2311974"/>
                <a:gd name="connsiteX428" fmla="*/ 21341 w 1738047"/>
                <a:gd name="connsiteY428" fmla="*/ 1084270 h 2311974"/>
                <a:gd name="connsiteX429" fmla="*/ 23712 w 1738047"/>
                <a:gd name="connsiteY429" fmla="*/ 1074546 h 2311974"/>
                <a:gd name="connsiteX430" fmla="*/ 14227 w 1738047"/>
                <a:gd name="connsiteY430" fmla="*/ 1047803 h 2311974"/>
                <a:gd name="connsiteX431" fmla="*/ 9485 w 1738047"/>
                <a:gd name="connsiteY431" fmla="*/ 1025924 h 2311974"/>
                <a:gd name="connsiteX432" fmla="*/ 2372 w 1738047"/>
                <a:gd name="connsiteY432" fmla="*/ 1025924 h 2311974"/>
                <a:gd name="connsiteX433" fmla="*/ 0 w 1738047"/>
                <a:gd name="connsiteY433" fmla="*/ 1021061 h 2311974"/>
                <a:gd name="connsiteX434" fmla="*/ 14227 w 1738047"/>
                <a:gd name="connsiteY434" fmla="*/ 999182 h 2311974"/>
                <a:gd name="connsiteX435" fmla="*/ 28454 w 1738047"/>
                <a:gd name="connsiteY435" fmla="*/ 1004044 h 2311974"/>
                <a:gd name="connsiteX436" fmla="*/ 30825 w 1738047"/>
                <a:gd name="connsiteY436" fmla="*/ 1011337 h 2311974"/>
                <a:gd name="connsiteX437" fmla="*/ 42681 w 1738047"/>
                <a:gd name="connsiteY437" fmla="*/ 1018630 h 2311974"/>
                <a:gd name="connsiteX438" fmla="*/ 61650 w 1738047"/>
                <a:gd name="connsiteY438" fmla="*/ 1018630 h 2311974"/>
                <a:gd name="connsiteX439" fmla="*/ 64021 w 1738047"/>
                <a:gd name="connsiteY439" fmla="*/ 1025924 h 2311974"/>
                <a:gd name="connsiteX440" fmla="*/ 75877 w 1738047"/>
                <a:gd name="connsiteY440" fmla="*/ 1021061 h 2311974"/>
                <a:gd name="connsiteX441" fmla="*/ 82990 w 1738047"/>
                <a:gd name="connsiteY441" fmla="*/ 1004044 h 2311974"/>
                <a:gd name="connsiteX442" fmla="*/ 137527 w 1738047"/>
                <a:gd name="connsiteY442" fmla="*/ 1006475 h 2311974"/>
                <a:gd name="connsiteX443" fmla="*/ 170723 w 1738047"/>
                <a:gd name="connsiteY443" fmla="*/ 1040510 h 2311974"/>
                <a:gd name="connsiteX444" fmla="*/ 173094 w 1738047"/>
                <a:gd name="connsiteY444" fmla="*/ 1028355 h 2311974"/>
                <a:gd name="connsiteX445" fmla="*/ 165980 w 1738047"/>
                <a:gd name="connsiteY445" fmla="*/ 1028355 h 2311974"/>
                <a:gd name="connsiteX446" fmla="*/ 163609 w 1738047"/>
                <a:gd name="connsiteY446" fmla="*/ 1021061 h 2311974"/>
                <a:gd name="connsiteX447" fmla="*/ 151754 w 1738047"/>
                <a:gd name="connsiteY447" fmla="*/ 1011337 h 2311974"/>
                <a:gd name="connsiteX448" fmla="*/ 156496 w 1738047"/>
                <a:gd name="connsiteY448" fmla="*/ 1004044 h 2311974"/>
                <a:gd name="connsiteX449" fmla="*/ 163609 w 1738047"/>
                <a:gd name="connsiteY449" fmla="*/ 1004044 h 2311974"/>
                <a:gd name="connsiteX450" fmla="*/ 165980 w 1738047"/>
                <a:gd name="connsiteY450" fmla="*/ 991888 h 2311974"/>
                <a:gd name="connsiteX451" fmla="*/ 184950 w 1738047"/>
                <a:gd name="connsiteY451" fmla="*/ 991888 h 2311974"/>
                <a:gd name="connsiteX452" fmla="*/ 187321 w 1738047"/>
                <a:gd name="connsiteY452" fmla="*/ 977302 h 2311974"/>
                <a:gd name="connsiteX453" fmla="*/ 194434 w 1738047"/>
                <a:gd name="connsiteY453" fmla="*/ 979733 h 2311974"/>
                <a:gd name="connsiteX454" fmla="*/ 203919 w 1738047"/>
                <a:gd name="connsiteY454" fmla="*/ 965146 h 2311974"/>
                <a:gd name="connsiteX455" fmla="*/ 225259 w 1738047"/>
                <a:gd name="connsiteY455" fmla="*/ 970008 h 2311974"/>
                <a:gd name="connsiteX456" fmla="*/ 225259 w 1738047"/>
                <a:gd name="connsiteY456" fmla="*/ 977302 h 2311974"/>
                <a:gd name="connsiteX457" fmla="*/ 246599 w 1738047"/>
                <a:gd name="connsiteY457" fmla="*/ 991888 h 2311974"/>
                <a:gd name="connsiteX458" fmla="*/ 246599 w 1738047"/>
                <a:gd name="connsiteY458" fmla="*/ 943266 h 2311974"/>
                <a:gd name="connsiteX459" fmla="*/ 258455 w 1738047"/>
                <a:gd name="connsiteY459" fmla="*/ 935973 h 2311974"/>
                <a:gd name="connsiteX460" fmla="*/ 265568 w 1738047"/>
                <a:gd name="connsiteY460" fmla="*/ 921386 h 2311974"/>
                <a:gd name="connsiteX461" fmla="*/ 282166 w 1738047"/>
                <a:gd name="connsiteY461" fmla="*/ 921386 h 2311974"/>
                <a:gd name="connsiteX462" fmla="*/ 286909 w 1738047"/>
                <a:gd name="connsiteY462" fmla="*/ 909231 h 2311974"/>
                <a:gd name="connsiteX463" fmla="*/ 315362 w 1738047"/>
                <a:gd name="connsiteY463" fmla="*/ 909231 h 2311974"/>
                <a:gd name="connsiteX464" fmla="*/ 315362 w 1738047"/>
                <a:gd name="connsiteY464" fmla="*/ 899507 h 2311974"/>
                <a:gd name="connsiteX465" fmla="*/ 303507 w 1738047"/>
                <a:gd name="connsiteY465" fmla="*/ 894644 h 2311974"/>
                <a:gd name="connsiteX466" fmla="*/ 312991 w 1738047"/>
                <a:gd name="connsiteY466" fmla="*/ 882489 h 2311974"/>
                <a:gd name="connsiteX467" fmla="*/ 296393 w 1738047"/>
                <a:gd name="connsiteY467" fmla="*/ 872764 h 2311974"/>
                <a:gd name="connsiteX468" fmla="*/ 303507 w 1738047"/>
                <a:gd name="connsiteY468" fmla="*/ 865471 h 2311974"/>
                <a:gd name="connsiteX469" fmla="*/ 308249 w 1738047"/>
                <a:gd name="connsiteY469" fmla="*/ 867902 h 2311974"/>
                <a:gd name="connsiteX470" fmla="*/ 312991 w 1738047"/>
                <a:gd name="connsiteY470" fmla="*/ 860609 h 2311974"/>
                <a:gd name="connsiteX471" fmla="*/ 308249 w 1738047"/>
                <a:gd name="connsiteY471" fmla="*/ 860609 h 2311974"/>
                <a:gd name="connsiteX472" fmla="*/ 320105 w 1738047"/>
                <a:gd name="connsiteY472" fmla="*/ 853316 h 2311974"/>
                <a:gd name="connsiteX473" fmla="*/ 322476 w 1738047"/>
                <a:gd name="connsiteY473" fmla="*/ 846022 h 2311974"/>
                <a:gd name="connsiteX474" fmla="*/ 329589 w 1738047"/>
                <a:gd name="connsiteY474" fmla="*/ 858178 h 2311974"/>
                <a:gd name="connsiteX475" fmla="*/ 336703 w 1738047"/>
                <a:gd name="connsiteY475" fmla="*/ 853316 h 2311974"/>
                <a:gd name="connsiteX476" fmla="*/ 336703 w 1738047"/>
                <a:gd name="connsiteY476" fmla="*/ 831436 h 2311974"/>
                <a:gd name="connsiteX477" fmla="*/ 343816 w 1738047"/>
                <a:gd name="connsiteY477" fmla="*/ 831436 h 2311974"/>
                <a:gd name="connsiteX478" fmla="*/ 343816 w 1738047"/>
                <a:gd name="connsiteY478" fmla="*/ 811987 h 2311974"/>
                <a:gd name="connsiteX479" fmla="*/ 350929 w 1738047"/>
                <a:gd name="connsiteY479" fmla="*/ 809556 h 2311974"/>
                <a:gd name="connsiteX480" fmla="*/ 358043 w 1738047"/>
                <a:gd name="connsiteY480" fmla="*/ 802263 h 2311974"/>
                <a:gd name="connsiteX481" fmla="*/ 374641 w 1738047"/>
                <a:gd name="connsiteY481" fmla="*/ 804694 h 2311974"/>
                <a:gd name="connsiteX482" fmla="*/ 374641 w 1738047"/>
                <a:gd name="connsiteY482" fmla="*/ 809556 h 2311974"/>
                <a:gd name="connsiteX483" fmla="*/ 381754 w 1738047"/>
                <a:gd name="connsiteY483" fmla="*/ 804694 h 2311974"/>
                <a:gd name="connsiteX484" fmla="*/ 388868 w 1738047"/>
                <a:gd name="connsiteY484" fmla="*/ 804694 h 2311974"/>
                <a:gd name="connsiteX485" fmla="*/ 388868 w 1738047"/>
                <a:gd name="connsiteY485" fmla="*/ 802263 h 2311974"/>
                <a:gd name="connsiteX486" fmla="*/ 403095 w 1738047"/>
                <a:gd name="connsiteY486" fmla="*/ 797400 h 2311974"/>
                <a:gd name="connsiteX487" fmla="*/ 398352 w 1738047"/>
                <a:gd name="connsiteY487" fmla="*/ 777952 h 2311974"/>
                <a:gd name="connsiteX488" fmla="*/ 391239 w 1738047"/>
                <a:gd name="connsiteY488" fmla="*/ 770658 h 2311974"/>
                <a:gd name="connsiteX489" fmla="*/ 395981 w 1738047"/>
                <a:gd name="connsiteY489" fmla="*/ 768227 h 2311974"/>
                <a:gd name="connsiteX490" fmla="*/ 422064 w 1738047"/>
                <a:gd name="connsiteY490" fmla="*/ 763365 h 2311974"/>
                <a:gd name="connsiteX491" fmla="*/ 464744 w 1738047"/>
                <a:gd name="connsiteY491" fmla="*/ 741485 h 2311974"/>
                <a:gd name="connsiteX492" fmla="*/ 452889 w 1738047"/>
                <a:gd name="connsiteY492" fmla="*/ 726899 h 2311974"/>
                <a:gd name="connsiteX493" fmla="*/ 398352 w 1738047"/>
                <a:gd name="connsiteY493" fmla="*/ 705019 h 2311974"/>
                <a:gd name="connsiteX494" fmla="*/ 422064 w 1738047"/>
                <a:gd name="connsiteY494" fmla="*/ 680708 h 2311974"/>
                <a:gd name="connsiteX495" fmla="*/ 429177 w 1738047"/>
                <a:gd name="connsiteY495" fmla="*/ 673414 h 2311974"/>
                <a:gd name="connsiteX496" fmla="*/ 457631 w 1738047"/>
                <a:gd name="connsiteY496" fmla="*/ 670983 h 2311974"/>
                <a:gd name="connsiteX497" fmla="*/ 545363 w 1738047"/>
                <a:gd name="connsiteY497" fmla="*/ 692863 h 2311974"/>
                <a:gd name="connsiteX498" fmla="*/ 559590 w 1738047"/>
                <a:gd name="connsiteY498" fmla="*/ 688001 h 2311974"/>
                <a:gd name="connsiteX499" fmla="*/ 559590 w 1738047"/>
                <a:gd name="connsiteY499" fmla="*/ 695294 h 2311974"/>
                <a:gd name="connsiteX500" fmla="*/ 569074 w 1738047"/>
                <a:gd name="connsiteY500" fmla="*/ 695294 h 2311974"/>
                <a:gd name="connsiteX501" fmla="*/ 573817 w 1738047"/>
                <a:gd name="connsiteY501" fmla="*/ 678277 h 2311974"/>
                <a:gd name="connsiteX502" fmla="*/ 580930 w 1738047"/>
                <a:gd name="connsiteY502" fmla="*/ 666121 h 2311974"/>
                <a:gd name="connsiteX503" fmla="*/ 592786 w 1738047"/>
                <a:gd name="connsiteY503" fmla="*/ 688001 h 2311974"/>
                <a:gd name="connsiteX504" fmla="*/ 599899 w 1738047"/>
                <a:gd name="connsiteY504" fmla="*/ 685570 h 2311974"/>
                <a:gd name="connsiteX505" fmla="*/ 614126 w 1738047"/>
                <a:gd name="connsiteY505" fmla="*/ 700156 h 2311974"/>
                <a:gd name="connsiteX506" fmla="*/ 614126 w 1738047"/>
                <a:gd name="connsiteY506" fmla="*/ 700156 h 2311974"/>
                <a:gd name="connsiteX507" fmla="*/ 599899 w 1738047"/>
                <a:gd name="connsiteY507" fmla="*/ 685570 h 2311974"/>
                <a:gd name="connsiteX508" fmla="*/ 592786 w 1738047"/>
                <a:gd name="connsiteY508" fmla="*/ 688001 h 2311974"/>
                <a:gd name="connsiteX509" fmla="*/ 580930 w 1738047"/>
                <a:gd name="connsiteY509" fmla="*/ 666121 h 2311974"/>
                <a:gd name="connsiteX510" fmla="*/ 580930 w 1738047"/>
                <a:gd name="connsiteY510" fmla="*/ 658827 h 2311974"/>
                <a:gd name="connsiteX511" fmla="*/ 602270 w 1738047"/>
                <a:gd name="connsiteY511" fmla="*/ 646672 h 2311974"/>
                <a:gd name="connsiteX512" fmla="*/ 595157 w 1738047"/>
                <a:gd name="connsiteY512" fmla="*/ 639379 h 2311974"/>
                <a:gd name="connsiteX513" fmla="*/ 625982 w 1738047"/>
                <a:gd name="connsiteY513" fmla="*/ 629654 h 2311974"/>
                <a:gd name="connsiteX514" fmla="*/ 621240 w 1738047"/>
                <a:gd name="connsiteY514" fmla="*/ 615068 h 2311974"/>
                <a:gd name="connsiteX515" fmla="*/ 588044 w 1738047"/>
                <a:gd name="connsiteY515" fmla="*/ 610205 h 2311974"/>
                <a:gd name="connsiteX516" fmla="*/ 585672 w 1738047"/>
                <a:gd name="connsiteY516" fmla="*/ 595619 h 2311974"/>
                <a:gd name="connsiteX517" fmla="*/ 595157 w 1738047"/>
                <a:gd name="connsiteY517" fmla="*/ 534841 h 2311974"/>
                <a:gd name="connsiteX518" fmla="*/ 585672 w 1738047"/>
                <a:gd name="connsiteY518" fmla="*/ 525117 h 2311974"/>
                <a:gd name="connsiteX519" fmla="*/ 585672 w 1738047"/>
                <a:gd name="connsiteY519" fmla="*/ 503237 h 2311974"/>
                <a:gd name="connsiteX520" fmla="*/ 569074 w 1738047"/>
                <a:gd name="connsiteY520" fmla="*/ 503237 h 2311974"/>
                <a:gd name="connsiteX521" fmla="*/ 573817 w 1738047"/>
                <a:gd name="connsiteY521" fmla="*/ 471633 h 2311974"/>
                <a:gd name="connsiteX522" fmla="*/ 566703 w 1738047"/>
                <a:gd name="connsiteY522" fmla="*/ 464340 h 2311974"/>
                <a:gd name="connsiteX523" fmla="*/ 569074 w 1738047"/>
                <a:gd name="connsiteY523" fmla="*/ 444891 h 2311974"/>
                <a:gd name="connsiteX524" fmla="*/ 588044 w 1738047"/>
                <a:gd name="connsiteY524" fmla="*/ 444891 h 2311974"/>
                <a:gd name="connsiteX525" fmla="*/ 607013 w 1738047"/>
                <a:gd name="connsiteY525" fmla="*/ 430304 h 2311974"/>
                <a:gd name="connsiteX526" fmla="*/ 609384 w 1738047"/>
                <a:gd name="connsiteY526" fmla="*/ 427873 h 2311974"/>
                <a:gd name="connsiteX527" fmla="*/ 588044 w 1738047"/>
                <a:gd name="connsiteY527" fmla="*/ 423011 h 2311974"/>
                <a:gd name="connsiteX528" fmla="*/ 595157 w 1738047"/>
                <a:gd name="connsiteY528" fmla="*/ 405993 h 2311974"/>
                <a:gd name="connsiteX529" fmla="*/ 621240 w 1738047"/>
                <a:gd name="connsiteY529" fmla="*/ 408424 h 2311974"/>
                <a:gd name="connsiteX530" fmla="*/ 616497 w 1738047"/>
                <a:gd name="connsiteY530" fmla="*/ 388975 h 2311974"/>
                <a:gd name="connsiteX531" fmla="*/ 616497 w 1738047"/>
                <a:gd name="connsiteY531" fmla="*/ 374389 h 2311974"/>
                <a:gd name="connsiteX532" fmla="*/ 633095 w 1738047"/>
                <a:gd name="connsiteY532" fmla="*/ 374389 h 2311974"/>
                <a:gd name="connsiteX533" fmla="*/ 635466 w 1738047"/>
                <a:gd name="connsiteY533" fmla="*/ 367096 h 2311974"/>
                <a:gd name="connsiteX534" fmla="*/ 642580 w 1738047"/>
                <a:gd name="connsiteY534" fmla="*/ 364665 h 2311974"/>
                <a:gd name="connsiteX535" fmla="*/ 640209 w 1738047"/>
                <a:gd name="connsiteY535" fmla="*/ 347647 h 2311974"/>
                <a:gd name="connsiteX536" fmla="*/ 668662 w 1738047"/>
                <a:gd name="connsiteY536" fmla="*/ 337922 h 2311974"/>
                <a:gd name="connsiteX537" fmla="*/ 656807 w 1738047"/>
                <a:gd name="connsiteY537" fmla="*/ 333060 h 2311974"/>
                <a:gd name="connsiteX538" fmla="*/ 654435 w 1738047"/>
                <a:gd name="connsiteY538" fmla="*/ 311180 h 2311974"/>
                <a:gd name="connsiteX539" fmla="*/ 647322 w 1738047"/>
                <a:gd name="connsiteY539" fmla="*/ 308749 h 2311974"/>
                <a:gd name="connsiteX540" fmla="*/ 654435 w 1738047"/>
                <a:gd name="connsiteY540" fmla="*/ 299025 h 2311974"/>
                <a:gd name="connsiteX541" fmla="*/ 654435 w 1738047"/>
                <a:gd name="connsiteY541" fmla="*/ 296594 h 2311974"/>
                <a:gd name="connsiteX542" fmla="*/ 642580 w 1738047"/>
                <a:gd name="connsiteY542" fmla="*/ 291732 h 2311974"/>
                <a:gd name="connsiteX543" fmla="*/ 633095 w 1738047"/>
                <a:gd name="connsiteY543" fmla="*/ 299025 h 2311974"/>
                <a:gd name="connsiteX544" fmla="*/ 621240 w 1738047"/>
                <a:gd name="connsiteY544" fmla="*/ 282007 h 2311974"/>
                <a:gd name="connsiteX545" fmla="*/ 635466 w 1738047"/>
                <a:gd name="connsiteY545" fmla="*/ 255265 h 2311974"/>
                <a:gd name="connsiteX546" fmla="*/ 642580 w 1738047"/>
                <a:gd name="connsiteY546" fmla="*/ 267421 h 2311974"/>
                <a:gd name="connsiteX547" fmla="*/ 661549 w 1738047"/>
                <a:gd name="connsiteY547" fmla="*/ 240679 h 2311974"/>
                <a:gd name="connsiteX548" fmla="*/ 671033 w 1738047"/>
                <a:gd name="connsiteY548" fmla="*/ 240679 h 2311974"/>
                <a:gd name="connsiteX549" fmla="*/ 671033 w 1738047"/>
                <a:gd name="connsiteY549" fmla="*/ 233385 h 2311974"/>
                <a:gd name="connsiteX550" fmla="*/ 649693 w 1738047"/>
                <a:gd name="connsiteY550" fmla="*/ 218799 h 2311974"/>
                <a:gd name="connsiteX551" fmla="*/ 656807 w 1738047"/>
                <a:gd name="connsiteY551" fmla="*/ 199350 h 2311974"/>
                <a:gd name="connsiteX552" fmla="*/ 682889 w 1738047"/>
                <a:gd name="connsiteY552" fmla="*/ 199350 h 2311974"/>
                <a:gd name="connsiteX553" fmla="*/ 690003 w 1738047"/>
                <a:gd name="connsiteY553" fmla="*/ 192057 h 2311974"/>
                <a:gd name="connsiteX554" fmla="*/ 661549 w 1738047"/>
                <a:gd name="connsiteY554" fmla="*/ 150728 h 2311974"/>
                <a:gd name="connsiteX555" fmla="*/ 671033 w 1738047"/>
                <a:gd name="connsiteY555" fmla="*/ 131279 h 2311974"/>
                <a:gd name="connsiteX556" fmla="*/ 704229 w 1738047"/>
                <a:gd name="connsiteY556" fmla="*/ 116693 h 2311974"/>
                <a:gd name="connsiteX557" fmla="*/ 708972 w 1738047"/>
                <a:gd name="connsiteY557" fmla="*/ 131279 h 2311974"/>
                <a:gd name="connsiteX558" fmla="*/ 730312 w 1738047"/>
                <a:gd name="connsiteY558" fmla="*/ 116693 h 2311974"/>
                <a:gd name="connsiteX559" fmla="*/ 725570 w 1738047"/>
                <a:gd name="connsiteY559" fmla="*/ 109399 h 2311974"/>
                <a:gd name="connsiteX560" fmla="*/ 742168 w 1738047"/>
                <a:gd name="connsiteY560" fmla="*/ 102106 h 2311974"/>
                <a:gd name="connsiteX561" fmla="*/ 742168 w 1738047"/>
                <a:gd name="connsiteY561" fmla="*/ 94813 h 2311974"/>
                <a:gd name="connsiteX562" fmla="*/ 751652 w 1738047"/>
                <a:gd name="connsiteY562" fmla="*/ 87519 h 2311974"/>
                <a:gd name="connsiteX563" fmla="*/ 737425 w 1738047"/>
                <a:gd name="connsiteY563" fmla="*/ 53484 h 2311974"/>
                <a:gd name="connsiteX564" fmla="*/ 735054 w 1738047"/>
                <a:gd name="connsiteY564" fmla="*/ 7293 h 2311974"/>
                <a:gd name="connsiteX565" fmla="*/ 777735 w 1738047"/>
                <a:gd name="connsiteY565" fmla="*/ 17018 h 2311974"/>
                <a:gd name="connsiteX566" fmla="*/ 799075 w 1738047"/>
                <a:gd name="connsiteY566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397 w 1738047"/>
                <a:gd name="connsiteY19" fmla="*/ 1521861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1050397 w 1738047"/>
                <a:gd name="connsiteY22" fmla="*/ 1521861 h 2311974"/>
                <a:gd name="connsiteX23" fmla="*/ 941343 w 1738047"/>
                <a:gd name="connsiteY23" fmla="*/ 1473245 h 2311974"/>
                <a:gd name="connsiteX24" fmla="*/ 941343 w 1738047"/>
                <a:gd name="connsiteY24" fmla="*/ 1473246 h 2311974"/>
                <a:gd name="connsiteX25" fmla="*/ 946086 w 1738047"/>
                <a:gd name="connsiteY25" fmla="*/ 1480539 h 2311974"/>
                <a:gd name="connsiteX26" fmla="*/ 960313 w 1738047"/>
                <a:gd name="connsiteY26" fmla="*/ 1490263 h 2311974"/>
                <a:gd name="connsiteX27" fmla="*/ 946086 w 1738047"/>
                <a:gd name="connsiteY27" fmla="*/ 1480539 h 2311974"/>
                <a:gd name="connsiteX28" fmla="*/ 941343 w 1738047"/>
                <a:gd name="connsiteY28" fmla="*/ 1473245 h 2311974"/>
                <a:gd name="connsiteX29" fmla="*/ 936601 w 1738047"/>
                <a:gd name="connsiteY29" fmla="*/ 1436779 h 2311974"/>
                <a:gd name="connsiteX30" fmla="*/ 936601 w 1738047"/>
                <a:gd name="connsiteY30" fmla="*/ 1436779 h 2311974"/>
                <a:gd name="connsiteX31" fmla="*/ 948457 w 1738047"/>
                <a:gd name="connsiteY31" fmla="*/ 1456228 h 2311974"/>
                <a:gd name="connsiteX32" fmla="*/ 948457 w 1738047"/>
                <a:gd name="connsiteY32" fmla="*/ 1456228 h 2311974"/>
                <a:gd name="connsiteX33" fmla="*/ 936601 w 1738047"/>
                <a:gd name="connsiteY33" fmla="*/ 1436779 h 2311974"/>
                <a:gd name="connsiteX34" fmla="*/ 853611 w 1738047"/>
                <a:gd name="connsiteY34" fmla="*/ 1395450 h 2311974"/>
                <a:gd name="connsiteX35" fmla="*/ 853611 w 1738047"/>
                <a:gd name="connsiteY35" fmla="*/ 1395450 h 2311974"/>
                <a:gd name="connsiteX36" fmla="*/ 874952 w 1738047"/>
                <a:gd name="connsiteY36" fmla="*/ 1407606 h 2311974"/>
                <a:gd name="connsiteX37" fmla="*/ 920003 w 1738047"/>
                <a:gd name="connsiteY37" fmla="*/ 1400313 h 2311974"/>
                <a:gd name="connsiteX38" fmla="*/ 936601 w 1738047"/>
                <a:gd name="connsiteY38" fmla="*/ 1417330 h 2311974"/>
                <a:gd name="connsiteX39" fmla="*/ 936601 w 1738047"/>
                <a:gd name="connsiteY39" fmla="*/ 1417330 h 2311974"/>
                <a:gd name="connsiteX40" fmla="*/ 920003 w 1738047"/>
                <a:gd name="connsiteY40" fmla="*/ 1400312 h 2311974"/>
                <a:gd name="connsiteX41" fmla="*/ 874952 w 1738047"/>
                <a:gd name="connsiteY41" fmla="*/ 1407606 h 2311974"/>
                <a:gd name="connsiteX42" fmla="*/ 853611 w 1738047"/>
                <a:gd name="connsiteY42" fmla="*/ 1395450 h 2311974"/>
                <a:gd name="connsiteX43" fmla="*/ 858354 w 1738047"/>
                <a:gd name="connsiteY43" fmla="*/ 1354122 h 2311974"/>
                <a:gd name="connsiteX44" fmla="*/ 860725 w 1738047"/>
                <a:gd name="connsiteY44" fmla="*/ 1368708 h 2311974"/>
                <a:gd name="connsiteX45" fmla="*/ 860725 w 1738047"/>
                <a:gd name="connsiteY45" fmla="*/ 1368708 h 2311974"/>
                <a:gd name="connsiteX46" fmla="*/ 858354 w 1738047"/>
                <a:gd name="connsiteY46" fmla="*/ 1354122 h 2311974"/>
                <a:gd name="connsiteX47" fmla="*/ 858354 w 1738047"/>
                <a:gd name="connsiteY47" fmla="*/ 1271464 h 2311974"/>
                <a:gd name="connsiteX48" fmla="*/ 832271 w 1738047"/>
                <a:gd name="connsiteY48" fmla="*/ 1283620 h 2311974"/>
                <a:gd name="connsiteX49" fmla="*/ 827529 w 1738047"/>
                <a:gd name="connsiteY49" fmla="*/ 1276326 h 2311974"/>
                <a:gd name="connsiteX50" fmla="*/ 813302 w 1738047"/>
                <a:gd name="connsiteY50" fmla="*/ 1278758 h 2311974"/>
                <a:gd name="connsiteX51" fmla="*/ 813302 w 1738047"/>
                <a:gd name="connsiteY51" fmla="*/ 1278758 h 2311974"/>
                <a:gd name="connsiteX52" fmla="*/ 827529 w 1738047"/>
                <a:gd name="connsiteY52" fmla="*/ 1276327 h 2311974"/>
                <a:gd name="connsiteX53" fmla="*/ 832271 w 1738047"/>
                <a:gd name="connsiteY53" fmla="*/ 1283620 h 2311974"/>
                <a:gd name="connsiteX54" fmla="*/ 858354 w 1738047"/>
                <a:gd name="connsiteY54" fmla="*/ 1271464 h 2311974"/>
                <a:gd name="connsiteX55" fmla="*/ 865467 w 1738047"/>
                <a:gd name="connsiteY55" fmla="*/ 1324949 h 2311974"/>
                <a:gd name="connsiteX56" fmla="*/ 874952 w 1738047"/>
                <a:gd name="connsiteY56" fmla="*/ 1324949 h 2311974"/>
                <a:gd name="connsiteX57" fmla="*/ 886807 w 1738047"/>
                <a:gd name="connsiteY57" fmla="*/ 1334673 h 2311974"/>
                <a:gd name="connsiteX58" fmla="*/ 886807 w 1738047"/>
                <a:gd name="connsiteY58" fmla="*/ 1334673 h 2311974"/>
                <a:gd name="connsiteX59" fmla="*/ 874952 w 1738047"/>
                <a:gd name="connsiteY59" fmla="*/ 1324948 h 2311974"/>
                <a:gd name="connsiteX60" fmla="*/ 865467 w 1738047"/>
                <a:gd name="connsiteY60" fmla="*/ 1324948 h 2311974"/>
                <a:gd name="connsiteX61" fmla="*/ 858354 w 1738047"/>
                <a:gd name="connsiteY61" fmla="*/ 1271464 h 2311974"/>
                <a:gd name="connsiteX62" fmla="*/ 799075 w 1738047"/>
                <a:gd name="connsiteY62" fmla="*/ 1264171 h 2311974"/>
                <a:gd name="connsiteX63" fmla="*/ 799075 w 1738047"/>
                <a:gd name="connsiteY63" fmla="*/ 1264171 h 2311974"/>
                <a:gd name="connsiteX64" fmla="*/ 803913 w 1738047"/>
                <a:gd name="connsiteY64" fmla="*/ 1269131 h 2311974"/>
                <a:gd name="connsiteX65" fmla="*/ 799075 w 1738047"/>
                <a:gd name="connsiteY65" fmla="*/ 1264171 h 2311974"/>
                <a:gd name="connsiteX66" fmla="*/ 789591 w 1738047"/>
                <a:gd name="connsiteY66" fmla="*/ 1249585 h 2311974"/>
                <a:gd name="connsiteX67" fmla="*/ 803817 w 1738047"/>
                <a:gd name="connsiteY67" fmla="*/ 1256878 h 2311974"/>
                <a:gd name="connsiteX68" fmla="*/ 803817 w 1738047"/>
                <a:gd name="connsiteY68" fmla="*/ 1256878 h 2311974"/>
                <a:gd name="connsiteX69" fmla="*/ 789592 w 1738047"/>
                <a:gd name="connsiteY69" fmla="*/ 1249585 h 2311974"/>
                <a:gd name="connsiteX70" fmla="*/ 789591 w 1738047"/>
                <a:gd name="connsiteY70" fmla="*/ 1249585 h 2311974"/>
                <a:gd name="connsiteX71" fmla="*/ 791962 w 1738047"/>
                <a:gd name="connsiteY71" fmla="*/ 1234998 h 2311974"/>
                <a:gd name="connsiteX72" fmla="*/ 791962 w 1738047"/>
                <a:gd name="connsiteY72" fmla="*/ 1234998 h 2311974"/>
                <a:gd name="connsiteX73" fmla="*/ 796704 w 1738047"/>
                <a:gd name="connsiteY73" fmla="*/ 1249584 h 2311974"/>
                <a:gd name="connsiteX74" fmla="*/ 796704 w 1738047"/>
                <a:gd name="connsiteY74" fmla="*/ 1249584 h 2311974"/>
                <a:gd name="connsiteX75" fmla="*/ 791962 w 1738047"/>
                <a:gd name="connsiteY75" fmla="*/ 1234998 h 2311974"/>
                <a:gd name="connsiteX76" fmla="*/ 772993 w 1738047"/>
                <a:gd name="connsiteY76" fmla="*/ 1103719 h 2311974"/>
                <a:gd name="connsiteX77" fmla="*/ 780106 w 1738047"/>
                <a:gd name="connsiteY77" fmla="*/ 1198532 h 2311974"/>
                <a:gd name="connsiteX78" fmla="*/ 803817 w 1738047"/>
                <a:gd name="connsiteY78" fmla="*/ 1222842 h 2311974"/>
                <a:gd name="connsiteX79" fmla="*/ 803817 w 1738047"/>
                <a:gd name="connsiteY79" fmla="*/ 1222842 h 2311974"/>
                <a:gd name="connsiteX80" fmla="*/ 780106 w 1738047"/>
                <a:gd name="connsiteY80" fmla="*/ 1198531 h 2311974"/>
                <a:gd name="connsiteX81" fmla="*/ 772993 w 1738047"/>
                <a:gd name="connsiteY81" fmla="*/ 1103719 h 2311974"/>
                <a:gd name="connsiteX82" fmla="*/ 796704 w 1738047"/>
                <a:gd name="connsiteY82" fmla="*/ 1067252 h 2311974"/>
                <a:gd name="connsiteX83" fmla="*/ 799075 w 1738047"/>
                <a:gd name="connsiteY83" fmla="*/ 1074546 h 2311974"/>
                <a:gd name="connsiteX84" fmla="*/ 799075 w 1738047"/>
                <a:gd name="connsiteY84" fmla="*/ 1074545 h 2311974"/>
                <a:gd name="connsiteX85" fmla="*/ 796704 w 1738047"/>
                <a:gd name="connsiteY85" fmla="*/ 1067252 h 2311974"/>
                <a:gd name="connsiteX86" fmla="*/ 784848 w 1738047"/>
                <a:gd name="connsiteY86" fmla="*/ 1052665 h 2311974"/>
                <a:gd name="connsiteX87" fmla="*/ 772993 w 1738047"/>
                <a:gd name="connsiteY87" fmla="*/ 1040510 h 2311974"/>
                <a:gd name="connsiteX88" fmla="*/ 784848 w 1738047"/>
                <a:gd name="connsiteY88" fmla="*/ 1052666 h 2311974"/>
                <a:gd name="connsiteX89" fmla="*/ 803817 w 1738047"/>
                <a:gd name="connsiteY89" fmla="*/ 1052666 h 2311974"/>
                <a:gd name="connsiteX90" fmla="*/ 806189 w 1738047"/>
                <a:gd name="connsiteY90" fmla="*/ 1062390 h 2311974"/>
                <a:gd name="connsiteX91" fmla="*/ 806189 w 1738047"/>
                <a:gd name="connsiteY91" fmla="*/ 1062390 h 2311974"/>
                <a:gd name="connsiteX92" fmla="*/ 803817 w 1738047"/>
                <a:gd name="connsiteY92" fmla="*/ 1052665 h 2311974"/>
                <a:gd name="connsiteX93" fmla="*/ 784848 w 1738047"/>
                <a:gd name="connsiteY93" fmla="*/ 1052665 h 2311974"/>
                <a:gd name="connsiteX94" fmla="*/ 780106 w 1738047"/>
                <a:gd name="connsiteY94" fmla="*/ 999182 h 2311974"/>
                <a:gd name="connsiteX95" fmla="*/ 780106 w 1738047"/>
                <a:gd name="connsiteY95" fmla="*/ 999182 h 2311974"/>
                <a:gd name="connsiteX96" fmla="*/ 784848 w 1738047"/>
                <a:gd name="connsiteY96" fmla="*/ 1021061 h 2311974"/>
                <a:gd name="connsiteX97" fmla="*/ 784848 w 1738047"/>
                <a:gd name="connsiteY97" fmla="*/ 1021061 h 2311974"/>
                <a:gd name="connsiteX98" fmla="*/ 780106 w 1738047"/>
                <a:gd name="connsiteY98" fmla="*/ 999182 h 2311974"/>
                <a:gd name="connsiteX99" fmla="*/ 770621 w 1738047"/>
                <a:gd name="connsiteY99" fmla="*/ 970008 h 2311974"/>
                <a:gd name="connsiteX100" fmla="*/ 756395 w 1738047"/>
                <a:gd name="connsiteY100" fmla="*/ 972439 h 2311974"/>
                <a:gd name="connsiteX101" fmla="*/ 756395 w 1738047"/>
                <a:gd name="connsiteY101" fmla="*/ 972439 h 2311974"/>
                <a:gd name="connsiteX102" fmla="*/ 770621 w 1738047"/>
                <a:gd name="connsiteY102" fmla="*/ 970008 h 2311974"/>
                <a:gd name="connsiteX103" fmla="*/ 780106 w 1738047"/>
                <a:gd name="connsiteY103" fmla="*/ 984595 h 2311974"/>
                <a:gd name="connsiteX104" fmla="*/ 799075 w 1738047"/>
                <a:gd name="connsiteY104" fmla="*/ 979733 h 2311974"/>
                <a:gd name="connsiteX105" fmla="*/ 780106 w 1738047"/>
                <a:gd name="connsiteY105" fmla="*/ 984595 h 2311974"/>
                <a:gd name="connsiteX106" fmla="*/ 770621 w 1738047"/>
                <a:gd name="connsiteY106" fmla="*/ 970008 h 2311974"/>
                <a:gd name="connsiteX107" fmla="*/ 756395 w 1738047"/>
                <a:gd name="connsiteY107" fmla="*/ 901937 h 2311974"/>
                <a:gd name="connsiteX108" fmla="*/ 746193 w 1738047"/>
                <a:gd name="connsiteY108" fmla="*/ 906121 h 2311974"/>
                <a:gd name="connsiteX109" fmla="*/ 749281 w 1738047"/>
                <a:gd name="connsiteY109" fmla="*/ 906800 h 2311974"/>
                <a:gd name="connsiteX110" fmla="*/ 756395 w 1738047"/>
                <a:gd name="connsiteY110" fmla="*/ 901938 h 2311974"/>
                <a:gd name="connsiteX111" fmla="*/ 756395 w 1738047"/>
                <a:gd name="connsiteY111" fmla="*/ 901937 h 2311974"/>
                <a:gd name="connsiteX112" fmla="*/ 663920 w 1738047"/>
                <a:gd name="connsiteY112" fmla="*/ 899506 h 2311974"/>
                <a:gd name="connsiteX113" fmla="*/ 663920 w 1738047"/>
                <a:gd name="connsiteY113" fmla="*/ 899507 h 2311974"/>
                <a:gd name="connsiteX114" fmla="*/ 687632 w 1738047"/>
                <a:gd name="connsiteY114" fmla="*/ 899507 h 2311974"/>
                <a:gd name="connsiteX115" fmla="*/ 701858 w 1738047"/>
                <a:gd name="connsiteY115" fmla="*/ 906800 h 2311974"/>
                <a:gd name="connsiteX116" fmla="*/ 711343 w 1738047"/>
                <a:gd name="connsiteY116" fmla="*/ 906800 h 2311974"/>
                <a:gd name="connsiteX117" fmla="*/ 716085 w 1738047"/>
                <a:gd name="connsiteY117" fmla="*/ 899507 h 2311974"/>
                <a:gd name="connsiteX118" fmla="*/ 716098 w 1738047"/>
                <a:gd name="connsiteY118" fmla="*/ 899510 h 2311974"/>
                <a:gd name="connsiteX119" fmla="*/ 716085 w 1738047"/>
                <a:gd name="connsiteY119" fmla="*/ 899506 h 2311974"/>
                <a:gd name="connsiteX120" fmla="*/ 711343 w 1738047"/>
                <a:gd name="connsiteY120" fmla="*/ 906800 h 2311974"/>
                <a:gd name="connsiteX121" fmla="*/ 701858 w 1738047"/>
                <a:gd name="connsiteY121" fmla="*/ 906800 h 2311974"/>
                <a:gd name="connsiteX122" fmla="*/ 687631 w 1738047"/>
                <a:gd name="connsiteY122" fmla="*/ 899506 h 2311974"/>
                <a:gd name="connsiteX123" fmla="*/ 663920 w 1738047"/>
                <a:gd name="connsiteY123" fmla="*/ 899506 h 2311974"/>
                <a:gd name="connsiteX124" fmla="*/ 647322 w 1738047"/>
                <a:gd name="connsiteY124" fmla="*/ 889782 h 2311974"/>
                <a:gd name="connsiteX125" fmla="*/ 647322 w 1738047"/>
                <a:gd name="connsiteY125" fmla="*/ 889782 h 2311974"/>
                <a:gd name="connsiteX126" fmla="*/ 663920 w 1738047"/>
                <a:gd name="connsiteY126" fmla="*/ 889782 h 2311974"/>
                <a:gd name="connsiteX127" fmla="*/ 663920 w 1738047"/>
                <a:gd name="connsiteY127" fmla="*/ 889782 h 2311974"/>
                <a:gd name="connsiteX128" fmla="*/ 647322 w 1738047"/>
                <a:gd name="connsiteY128" fmla="*/ 889782 h 2311974"/>
                <a:gd name="connsiteX129" fmla="*/ 661549 w 1738047"/>
                <a:gd name="connsiteY129" fmla="*/ 867902 h 2311974"/>
                <a:gd name="connsiteX130" fmla="*/ 661549 w 1738047"/>
                <a:gd name="connsiteY130" fmla="*/ 867902 h 2311974"/>
                <a:gd name="connsiteX131" fmla="*/ 668742 w 1738047"/>
                <a:gd name="connsiteY131" fmla="*/ 873433 h 2311974"/>
                <a:gd name="connsiteX132" fmla="*/ 661549 w 1738047"/>
                <a:gd name="connsiteY132" fmla="*/ 867902 h 2311974"/>
                <a:gd name="connsiteX133" fmla="*/ 689605 w 1738047"/>
                <a:gd name="connsiteY133" fmla="*/ 842776 h 2311974"/>
                <a:gd name="connsiteX134" fmla="*/ 694745 w 1738047"/>
                <a:gd name="connsiteY134" fmla="*/ 853315 h 2311974"/>
                <a:gd name="connsiteX135" fmla="*/ 694745 w 1738047"/>
                <a:gd name="connsiteY135" fmla="*/ 853315 h 2311974"/>
                <a:gd name="connsiteX136" fmla="*/ 689605 w 1738047"/>
                <a:gd name="connsiteY136" fmla="*/ 842776 h 2311974"/>
                <a:gd name="connsiteX137" fmla="*/ 592786 w 1738047"/>
                <a:gd name="connsiteY137" fmla="*/ 726899 h 2311974"/>
                <a:gd name="connsiteX138" fmla="*/ 592786 w 1738047"/>
                <a:gd name="connsiteY138" fmla="*/ 726899 h 2311974"/>
                <a:gd name="connsiteX139" fmla="*/ 599899 w 1738047"/>
                <a:gd name="connsiteY139" fmla="*/ 734192 h 2311974"/>
                <a:gd name="connsiteX140" fmla="*/ 635466 w 1738047"/>
                <a:gd name="connsiteY140" fmla="*/ 748778 h 2311974"/>
                <a:gd name="connsiteX141" fmla="*/ 663920 w 1738047"/>
                <a:gd name="connsiteY141" fmla="*/ 753641 h 2311974"/>
                <a:gd name="connsiteX142" fmla="*/ 668662 w 1738047"/>
                <a:gd name="connsiteY142" fmla="*/ 734192 h 2311974"/>
                <a:gd name="connsiteX143" fmla="*/ 682889 w 1738047"/>
                <a:gd name="connsiteY143" fmla="*/ 736623 h 2311974"/>
                <a:gd name="connsiteX144" fmla="*/ 682889 w 1738047"/>
                <a:gd name="connsiteY144" fmla="*/ 736623 h 2311974"/>
                <a:gd name="connsiteX145" fmla="*/ 668662 w 1738047"/>
                <a:gd name="connsiteY145" fmla="*/ 734192 h 2311974"/>
                <a:gd name="connsiteX146" fmla="*/ 663920 w 1738047"/>
                <a:gd name="connsiteY146" fmla="*/ 753640 h 2311974"/>
                <a:gd name="connsiteX147" fmla="*/ 635466 w 1738047"/>
                <a:gd name="connsiteY147" fmla="*/ 748778 h 2311974"/>
                <a:gd name="connsiteX148" fmla="*/ 599899 w 1738047"/>
                <a:gd name="connsiteY148" fmla="*/ 734192 h 2311974"/>
                <a:gd name="connsiteX149" fmla="*/ 592786 w 1738047"/>
                <a:gd name="connsiteY149" fmla="*/ 726899 h 2311974"/>
                <a:gd name="connsiteX150" fmla="*/ 592786 w 1738047"/>
                <a:gd name="connsiteY150" fmla="*/ 714743 h 2311974"/>
                <a:gd name="connsiteX151" fmla="*/ 592786 w 1738047"/>
                <a:gd name="connsiteY151" fmla="*/ 714743 h 2311974"/>
                <a:gd name="connsiteX152" fmla="*/ 599899 w 1738047"/>
                <a:gd name="connsiteY152" fmla="*/ 722036 h 2311974"/>
                <a:gd name="connsiteX153" fmla="*/ 599899 w 1738047"/>
                <a:gd name="connsiteY153" fmla="*/ 722036 h 2311974"/>
                <a:gd name="connsiteX154" fmla="*/ 592786 w 1738047"/>
                <a:gd name="connsiteY154" fmla="*/ 714743 h 2311974"/>
                <a:gd name="connsiteX155" fmla="*/ 799075 w 1738047"/>
                <a:gd name="connsiteY155" fmla="*/ 0 h 2311974"/>
                <a:gd name="connsiteX156" fmla="*/ 806189 w 1738047"/>
                <a:gd name="connsiteY156" fmla="*/ 4862 h 2311974"/>
                <a:gd name="connsiteX157" fmla="*/ 810931 w 1738047"/>
                <a:gd name="connsiteY157" fmla="*/ 17018 h 2311974"/>
                <a:gd name="connsiteX158" fmla="*/ 820415 w 1738047"/>
                <a:gd name="connsiteY158" fmla="*/ 53484 h 2311974"/>
                <a:gd name="connsiteX159" fmla="*/ 818044 w 1738047"/>
                <a:gd name="connsiteY159" fmla="*/ 68071 h 2311974"/>
                <a:gd name="connsiteX160" fmla="*/ 851240 w 1738047"/>
                <a:gd name="connsiteY160" fmla="*/ 82657 h 2311974"/>
                <a:gd name="connsiteX161" fmla="*/ 858354 w 1738047"/>
                <a:gd name="connsiteY161" fmla="*/ 72933 h 2311974"/>
                <a:gd name="connsiteX162" fmla="*/ 874952 w 1738047"/>
                <a:gd name="connsiteY162" fmla="*/ 75364 h 2311974"/>
                <a:gd name="connsiteX163" fmla="*/ 874952 w 1738047"/>
                <a:gd name="connsiteY163" fmla="*/ 82657 h 2311974"/>
                <a:gd name="connsiteX164" fmla="*/ 882065 w 1738047"/>
                <a:gd name="connsiteY164" fmla="*/ 82657 h 2311974"/>
                <a:gd name="connsiteX165" fmla="*/ 886807 w 1738047"/>
                <a:gd name="connsiteY165" fmla="*/ 97244 h 2311974"/>
                <a:gd name="connsiteX166" fmla="*/ 905776 w 1738047"/>
                <a:gd name="connsiteY166" fmla="*/ 104537 h 2311974"/>
                <a:gd name="connsiteX167" fmla="*/ 934230 w 1738047"/>
                <a:gd name="connsiteY167" fmla="*/ 89950 h 2311974"/>
                <a:gd name="connsiteX168" fmla="*/ 948457 w 1738047"/>
                <a:gd name="connsiteY168" fmla="*/ 94813 h 2311974"/>
                <a:gd name="connsiteX169" fmla="*/ 962684 w 1738047"/>
                <a:gd name="connsiteY169" fmla="*/ 104537 h 2311974"/>
                <a:gd name="connsiteX170" fmla="*/ 981653 w 1738047"/>
                <a:gd name="connsiteY170" fmla="*/ 94813 h 2311974"/>
                <a:gd name="connsiteX171" fmla="*/ 981653 w 1738047"/>
                <a:gd name="connsiteY171" fmla="*/ 72933 h 2311974"/>
                <a:gd name="connsiteX172" fmla="*/ 984024 w 1738047"/>
                <a:gd name="connsiteY172" fmla="*/ 72933 h 2311974"/>
                <a:gd name="connsiteX173" fmla="*/ 995880 w 1738047"/>
                <a:gd name="connsiteY173" fmla="*/ 87519 h 2311974"/>
                <a:gd name="connsiteX174" fmla="*/ 984024 w 1738047"/>
                <a:gd name="connsiteY174" fmla="*/ 102106 h 2311974"/>
                <a:gd name="connsiteX175" fmla="*/ 988766 w 1738047"/>
                <a:gd name="connsiteY175" fmla="*/ 123986 h 2311974"/>
                <a:gd name="connsiteX176" fmla="*/ 1002993 w 1738047"/>
                <a:gd name="connsiteY176" fmla="*/ 128848 h 2311974"/>
                <a:gd name="connsiteX177" fmla="*/ 1014849 w 1738047"/>
                <a:gd name="connsiteY177" fmla="*/ 150728 h 2311974"/>
                <a:gd name="connsiteX178" fmla="*/ 1024333 w 1738047"/>
                <a:gd name="connsiteY178" fmla="*/ 153159 h 2311974"/>
                <a:gd name="connsiteX179" fmla="*/ 1031447 w 1738047"/>
                <a:gd name="connsiteY179" fmla="*/ 165315 h 2311974"/>
                <a:gd name="connsiteX180" fmla="*/ 1050416 w 1738047"/>
                <a:gd name="connsiteY180" fmla="*/ 165315 h 2311974"/>
                <a:gd name="connsiteX181" fmla="*/ 1064643 w 1738047"/>
                <a:gd name="connsiteY181" fmla="*/ 177470 h 2311974"/>
                <a:gd name="connsiteX182" fmla="*/ 1090725 w 1738047"/>
                <a:gd name="connsiteY182" fmla="*/ 172608 h 2311974"/>
                <a:gd name="connsiteX183" fmla="*/ 1097839 w 1738047"/>
                <a:gd name="connsiteY183" fmla="*/ 184763 h 2311974"/>
                <a:gd name="connsiteX184" fmla="*/ 1090725 w 1738047"/>
                <a:gd name="connsiteY184" fmla="*/ 192057 h 2311974"/>
                <a:gd name="connsiteX185" fmla="*/ 1097839 w 1738047"/>
                <a:gd name="connsiteY185" fmla="*/ 201781 h 2311974"/>
                <a:gd name="connsiteX186" fmla="*/ 1093096 w 1738047"/>
                <a:gd name="connsiteY186" fmla="*/ 206643 h 2311974"/>
                <a:gd name="connsiteX187" fmla="*/ 1104952 w 1738047"/>
                <a:gd name="connsiteY187" fmla="*/ 233385 h 2311974"/>
                <a:gd name="connsiteX188" fmla="*/ 1112066 w 1738047"/>
                <a:gd name="connsiteY188" fmla="*/ 233385 h 2311974"/>
                <a:gd name="connsiteX189" fmla="*/ 1147633 w 1738047"/>
                <a:gd name="connsiteY189" fmla="*/ 211505 h 2311974"/>
                <a:gd name="connsiteX190" fmla="*/ 1171344 w 1738047"/>
                <a:gd name="connsiteY190" fmla="*/ 213936 h 2311974"/>
                <a:gd name="connsiteX191" fmla="*/ 1192684 w 1738047"/>
                <a:gd name="connsiteY191" fmla="*/ 199350 h 2311974"/>
                <a:gd name="connsiteX192" fmla="*/ 1202169 w 1738047"/>
                <a:gd name="connsiteY192" fmla="*/ 177470 h 2311974"/>
                <a:gd name="connsiteX193" fmla="*/ 1228252 w 1738047"/>
                <a:gd name="connsiteY193" fmla="*/ 158021 h 2311974"/>
                <a:gd name="connsiteX194" fmla="*/ 1249592 w 1738047"/>
                <a:gd name="connsiteY194" fmla="*/ 194488 h 2311974"/>
                <a:gd name="connsiteX195" fmla="*/ 1249592 w 1738047"/>
                <a:gd name="connsiteY195" fmla="*/ 221230 h 2311974"/>
                <a:gd name="connsiteX196" fmla="*/ 1261447 w 1738047"/>
                <a:gd name="connsiteY196" fmla="*/ 243110 h 2311974"/>
                <a:gd name="connsiteX197" fmla="*/ 1280417 w 1738047"/>
                <a:gd name="connsiteY197" fmla="*/ 262558 h 2311974"/>
                <a:gd name="connsiteX198" fmla="*/ 1323097 w 1738047"/>
                <a:gd name="connsiteY198" fmla="*/ 274714 h 2311974"/>
                <a:gd name="connsiteX199" fmla="*/ 1356293 w 1738047"/>
                <a:gd name="connsiteY199" fmla="*/ 260127 h 2311974"/>
                <a:gd name="connsiteX200" fmla="*/ 1377633 w 1738047"/>
                <a:gd name="connsiteY200" fmla="*/ 262558 h 2311974"/>
                <a:gd name="connsiteX201" fmla="*/ 1403716 w 1738047"/>
                <a:gd name="connsiteY201" fmla="*/ 277145 h 2311974"/>
                <a:gd name="connsiteX202" fmla="*/ 1436912 w 1738047"/>
                <a:gd name="connsiteY202" fmla="*/ 282007 h 2311974"/>
                <a:gd name="connsiteX203" fmla="*/ 1432170 w 1738047"/>
                <a:gd name="connsiteY203" fmla="*/ 299025 h 2311974"/>
                <a:gd name="connsiteX204" fmla="*/ 1460623 w 1738047"/>
                <a:gd name="connsiteY204" fmla="*/ 371958 h 2311974"/>
                <a:gd name="connsiteX205" fmla="*/ 1505675 w 1738047"/>
                <a:gd name="connsiteY205" fmla="*/ 386544 h 2311974"/>
                <a:gd name="connsiteX206" fmla="*/ 1534129 w 1738047"/>
                <a:gd name="connsiteY206" fmla="*/ 415718 h 2311974"/>
                <a:gd name="connsiteX207" fmla="*/ 1576809 w 1738047"/>
                <a:gd name="connsiteY207" fmla="*/ 415718 h 2311974"/>
                <a:gd name="connsiteX208" fmla="*/ 1593407 w 1738047"/>
                <a:gd name="connsiteY208" fmla="*/ 408424 h 2311974"/>
                <a:gd name="connsiteX209" fmla="*/ 1610005 w 1738047"/>
                <a:gd name="connsiteY209" fmla="*/ 386544 h 2311974"/>
                <a:gd name="connsiteX210" fmla="*/ 1655057 w 1738047"/>
                <a:gd name="connsiteY210" fmla="*/ 381682 h 2311974"/>
                <a:gd name="connsiteX211" fmla="*/ 1662171 w 1738047"/>
                <a:gd name="connsiteY211" fmla="*/ 386544 h 2311974"/>
                <a:gd name="connsiteX212" fmla="*/ 1697738 w 1738047"/>
                <a:gd name="connsiteY212" fmla="*/ 371958 h 2311974"/>
                <a:gd name="connsiteX213" fmla="*/ 1697738 w 1738047"/>
                <a:gd name="connsiteY213" fmla="*/ 388975 h 2311974"/>
                <a:gd name="connsiteX214" fmla="*/ 1711965 w 1738047"/>
                <a:gd name="connsiteY214" fmla="*/ 408424 h 2311974"/>
                <a:gd name="connsiteX215" fmla="*/ 1650315 w 1738047"/>
                <a:gd name="connsiteY215" fmla="*/ 444891 h 2311974"/>
                <a:gd name="connsiteX216" fmla="*/ 1647944 w 1738047"/>
                <a:gd name="connsiteY216" fmla="*/ 491082 h 2311974"/>
                <a:gd name="connsiteX217" fmla="*/ 1669284 w 1738047"/>
                <a:gd name="connsiteY217" fmla="*/ 532410 h 2311974"/>
                <a:gd name="connsiteX218" fmla="*/ 1702480 w 1738047"/>
                <a:gd name="connsiteY218" fmla="*/ 554290 h 2311974"/>
                <a:gd name="connsiteX219" fmla="*/ 1723820 w 1738047"/>
                <a:gd name="connsiteY219" fmla="*/ 581032 h 2311974"/>
                <a:gd name="connsiteX220" fmla="*/ 1716707 w 1738047"/>
                <a:gd name="connsiteY220" fmla="*/ 622361 h 2311974"/>
                <a:gd name="connsiteX221" fmla="*/ 1738047 w 1738047"/>
                <a:gd name="connsiteY221" fmla="*/ 644241 h 2311974"/>
                <a:gd name="connsiteX222" fmla="*/ 1733305 w 1738047"/>
                <a:gd name="connsiteY222" fmla="*/ 658827 h 2311974"/>
                <a:gd name="connsiteX223" fmla="*/ 1726191 w 1738047"/>
                <a:gd name="connsiteY223" fmla="*/ 666121 h 2311974"/>
                <a:gd name="connsiteX224" fmla="*/ 1697738 w 1738047"/>
                <a:gd name="connsiteY224" fmla="*/ 663689 h 2311974"/>
                <a:gd name="connsiteX225" fmla="*/ 1669284 w 1738047"/>
                <a:gd name="connsiteY225" fmla="*/ 705018 h 2311974"/>
                <a:gd name="connsiteX226" fmla="*/ 1647944 w 1738047"/>
                <a:gd name="connsiteY226" fmla="*/ 712312 h 2311974"/>
                <a:gd name="connsiteX227" fmla="*/ 1600521 w 1738047"/>
                <a:gd name="connsiteY227" fmla="*/ 785245 h 2311974"/>
                <a:gd name="connsiteX228" fmla="*/ 1600521 w 1738047"/>
                <a:gd name="connsiteY228" fmla="*/ 804693 h 2311974"/>
                <a:gd name="connsiteX229" fmla="*/ 1569696 w 1738047"/>
                <a:gd name="connsiteY229" fmla="*/ 802262 h 2311974"/>
                <a:gd name="connsiteX230" fmla="*/ 1538871 w 1738047"/>
                <a:gd name="connsiteY230" fmla="*/ 802262 h 2311974"/>
                <a:gd name="connsiteX231" fmla="*/ 1515160 w 1738047"/>
                <a:gd name="connsiteY231" fmla="*/ 819280 h 2311974"/>
                <a:gd name="connsiteX232" fmla="*/ 1479593 w 1738047"/>
                <a:gd name="connsiteY232" fmla="*/ 809556 h 2311974"/>
                <a:gd name="connsiteX233" fmla="*/ 1467737 w 1738047"/>
                <a:gd name="connsiteY233" fmla="*/ 816849 h 2311974"/>
                <a:gd name="connsiteX234" fmla="*/ 1477221 w 1738047"/>
                <a:gd name="connsiteY234" fmla="*/ 824142 h 2311974"/>
                <a:gd name="connsiteX235" fmla="*/ 1465366 w 1738047"/>
                <a:gd name="connsiteY235" fmla="*/ 850884 h 2311974"/>
                <a:gd name="connsiteX236" fmla="*/ 1472479 w 1738047"/>
                <a:gd name="connsiteY236" fmla="*/ 858178 h 2311974"/>
                <a:gd name="connsiteX237" fmla="*/ 1479593 w 1738047"/>
                <a:gd name="connsiteY237" fmla="*/ 850884 h 2311974"/>
                <a:gd name="connsiteX238" fmla="*/ 1493819 w 1738047"/>
                <a:gd name="connsiteY238" fmla="*/ 858178 h 2311974"/>
                <a:gd name="connsiteX239" fmla="*/ 1508046 w 1738047"/>
                <a:gd name="connsiteY239" fmla="*/ 858178 h 2311974"/>
                <a:gd name="connsiteX240" fmla="*/ 1512789 w 1738047"/>
                <a:gd name="connsiteY240" fmla="*/ 875195 h 2311974"/>
                <a:gd name="connsiteX241" fmla="*/ 1527015 w 1738047"/>
                <a:gd name="connsiteY241" fmla="*/ 894644 h 2311974"/>
                <a:gd name="connsiteX242" fmla="*/ 1519902 w 1738047"/>
                <a:gd name="connsiteY242" fmla="*/ 906800 h 2311974"/>
                <a:gd name="connsiteX243" fmla="*/ 1527015 w 1738047"/>
                <a:gd name="connsiteY243" fmla="*/ 916524 h 2311974"/>
                <a:gd name="connsiteX244" fmla="*/ 1534129 w 1738047"/>
                <a:gd name="connsiteY244" fmla="*/ 914093 h 2311974"/>
                <a:gd name="connsiteX245" fmla="*/ 1541242 w 1738047"/>
                <a:gd name="connsiteY245" fmla="*/ 921386 h 2311974"/>
                <a:gd name="connsiteX246" fmla="*/ 1545985 w 1738047"/>
                <a:gd name="connsiteY246" fmla="*/ 935973 h 2311974"/>
                <a:gd name="connsiteX247" fmla="*/ 1555469 w 1738047"/>
                <a:gd name="connsiteY247" fmla="*/ 923817 h 2311974"/>
                <a:gd name="connsiteX248" fmla="*/ 1560211 w 1738047"/>
                <a:gd name="connsiteY248" fmla="*/ 931111 h 2311974"/>
                <a:gd name="connsiteX249" fmla="*/ 1593407 w 1738047"/>
                <a:gd name="connsiteY249" fmla="*/ 928679 h 2311974"/>
                <a:gd name="connsiteX250" fmla="*/ 1607634 w 1738047"/>
                <a:gd name="connsiteY250" fmla="*/ 948128 h 2311974"/>
                <a:gd name="connsiteX251" fmla="*/ 1628975 w 1738047"/>
                <a:gd name="connsiteY251" fmla="*/ 950559 h 2311974"/>
                <a:gd name="connsiteX252" fmla="*/ 1633717 w 1738047"/>
                <a:gd name="connsiteY252" fmla="*/ 923817 h 2311974"/>
                <a:gd name="connsiteX253" fmla="*/ 1647944 w 1738047"/>
                <a:gd name="connsiteY253" fmla="*/ 914093 h 2311974"/>
                <a:gd name="connsiteX254" fmla="*/ 1657428 w 1738047"/>
                <a:gd name="connsiteY254" fmla="*/ 921386 h 2311974"/>
                <a:gd name="connsiteX255" fmla="*/ 1669284 w 1738047"/>
                <a:gd name="connsiteY255" fmla="*/ 948128 h 2311974"/>
                <a:gd name="connsiteX256" fmla="*/ 1617119 w 1738047"/>
                <a:gd name="connsiteY256" fmla="*/ 1006475 h 2311974"/>
                <a:gd name="connsiteX257" fmla="*/ 1531758 w 1738047"/>
                <a:gd name="connsiteY257" fmla="*/ 970008 h 2311974"/>
                <a:gd name="connsiteX258" fmla="*/ 1527015 w 1738047"/>
                <a:gd name="connsiteY258" fmla="*/ 977301 h 2311974"/>
                <a:gd name="connsiteX259" fmla="*/ 1531758 w 1738047"/>
                <a:gd name="connsiteY259" fmla="*/ 984595 h 2311974"/>
                <a:gd name="connsiteX260" fmla="*/ 1527015 w 1738047"/>
                <a:gd name="connsiteY260" fmla="*/ 984595 h 2311974"/>
                <a:gd name="connsiteX261" fmla="*/ 1522273 w 1738047"/>
                <a:gd name="connsiteY261" fmla="*/ 991888 h 2311974"/>
                <a:gd name="connsiteX262" fmla="*/ 1522273 w 1738047"/>
                <a:gd name="connsiteY262" fmla="*/ 1006475 h 2311974"/>
                <a:gd name="connsiteX263" fmla="*/ 1515160 w 1738047"/>
                <a:gd name="connsiteY263" fmla="*/ 1018630 h 2311974"/>
                <a:gd name="connsiteX264" fmla="*/ 1515160 w 1738047"/>
                <a:gd name="connsiteY264" fmla="*/ 1028354 h 2311974"/>
                <a:gd name="connsiteX265" fmla="*/ 1500933 w 1738047"/>
                <a:gd name="connsiteY265" fmla="*/ 1028354 h 2311974"/>
                <a:gd name="connsiteX266" fmla="*/ 1500933 w 1738047"/>
                <a:gd name="connsiteY266" fmla="*/ 1045372 h 2311974"/>
                <a:gd name="connsiteX267" fmla="*/ 1493819 w 1738047"/>
                <a:gd name="connsiteY267" fmla="*/ 1047803 h 2311974"/>
                <a:gd name="connsiteX268" fmla="*/ 1493819 w 1738047"/>
                <a:gd name="connsiteY268" fmla="*/ 1059959 h 2311974"/>
                <a:gd name="connsiteX269" fmla="*/ 1486706 w 1738047"/>
                <a:gd name="connsiteY269" fmla="*/ 1062390 h 2311974"/>
                <a:gd name="connsiteX270" fmla="*/ 1491448 w 1738047"/>
                <a:gd name="connsiteY270" fmla="*/ 1069683 h 2311974"/>
                <a:gd name="connsiteX271" fmla="*/ 1484335 w 1738047"/>
                <a:gd name="connsiteY271" fmla="*/ 1074545 h 2311974"/>
                <a:gd name="connsiteX272" fmla="*/ 1491448 w 1738047"/>
                <a:gd name="connsiteY272" fmla="*/ 1076976 h 2311974"/>
                <a:gd name="connsiteX273" fmla="*/ 1493819 w 1738047"/>
                <a:gd name="connsiteY273" fmla="*/ 1093994 h 2311974"/>
                <a:gd name="connsiteX274" fmla="*/ 1484335 w 1738047"/>
                <a:gd name="connsiteY274" fmla="*/ 1103719 h 2311974"/>
                <a:gd name="connsiteX275" fmla="*/ 1486706 w 1738047"/>
                <a:gd name="connsiteY275" fmla="*/ 1103719 h 2311974"/>
                <a:gd name="connsiteX276" fmla="*/ 1486706 w 1738047"/>
                <a:gd name="connsiteY276" fmla="*/ 1111012 h 2311974"/>
                <a:gd name="connsiteX277" fmla="*/ 1479593 w 1738047"/>
                <a:gd name="connsiteY277" fmla="*/ 1118305 h 2311974"/>
                <a:gd name="connsiteX278" fmla="*/ 1479593 w 1738047"/>
                <a:gd name="connsiteY278" fmla="*/ 1125598 h 2311974"/>
                <a:gd name="connsiteX279" fmla="*/ 1465366 w 1738047"/>
                <a:gd name="connsiteY279" fmla="*/ 1149909 h 2311974"/>
                <a:gd name="connsiteX280" fmla="*/ 1477221 w 1738047"/>
                <a:gd name="connsiteY280" fmla="*/ 1164496 h 2311974"/>
                <a:gd name="connsiteX281" fmla="*/ 1505675 w 1738047"/>
                <a:gd name="connsiteY281" fmla="*/ 1164496 h 2311974"/>
                <a:gd name="connsiteX282" fmla="*/ 1508046 w 1738047"/>
                <a:gd name="connsiteY282" fmla="*/ 1166927 h 2311974"/>
                <a:gd name="connsiteX283" fmla="*/ 1527015 w 1738047"/>
                <a:gd name="connsiteY283" fmla="*/ 1159634 h 2311974"/>
                <a:gd name="connsiteX284" fmla="*/ 1538871 w 1738047"/>
                <a:gd name="connsiteY284" fmla="*/ 1166927 h 2311974"/>
                <a:gd name="connsiteX285" fmla="*/ 1545985 w 1738047"/>
                <a:gd name="connsiteY285" fmla="*/ 1166927 h 2311974"/>
                <a:gd name="connsiteX286" fmla="*/ 1541242 w 1738047"/>
                <a:gd name="connsiteY286" fmla="*/ 1171789 h 2311974"/>
                <a:gd name="connsiteX287" fmla="*/ 1555469 w 1738047"/>
                <a:gd name="connsiteY287" fmla="*/ 1179083 h 2311974"/>
                <a:gd name="connsiteX288" fmla="*/ 1562583 w 1738047"/>
                <a:gd name="connsiteY288" fmla="*/ 1222842 h 2311974"/>
                <a:gd name="connsiteX289" fmla="*/ 1555469 w 1738047"/>
                <a:gd name="connsiteY289" fmla="*/ 1230136 h 2311974"/>
                <a:gd name="connsiteX290" fmla="*/ 1555469 w 1738047"/>
                <a:gd name="connsiteY290" fmla="*/ 1254447 h 2311974"/>
                <a:gd name="connsiteX291" fmla="*/ 1581552 w 1738047"/>
                <a:gd name="connsiteY291" fmla="*/ 1271464 h 2311974"/>
                <a:gd name="connsiteX292" fmla="*/ 1576809 w 1738047"/>
                <a:gd name="connsiteY292" fmla="*/ 1278758 h 2311974"/>
                <a:gd name="connsiteX293" fmla="*/ 1586294 w 1738047"/>
                <a:gd name="connsiteY293" fmla="*/ 1290913 h 2311974"/>
                <a:gd name="connsiteX294" fmla="*/ 1586294 w 1738047"/>
                <a:gd name="connsiteY294" fmla="*/ 1303069 h 2311974"/>
                <a:gd name="connsiteX295" fmla="*/ 1588665 w 1738047"/>
                <a:gd name="connsiteY295" fmla="*/ 1305500 h 2311974"/>
                <a:gd name="connsiteX296" fmla="*/ 1586294 w 1738047"/>
                <a:gd name="connsiteY296" fmla="*/ 1312793 h 2311974"/>
                <a:gd name="connsiteX297" fmla="*/ 1593407 w 1738047"/>
                <a:gd name="connsiteY297" fmla="*/ 1324948 h 2311974"/>
                <a:gd name="connsiteX298" fmla="*/ 1600521 w 1738047"/>
                <a:gd name="connsiteY298" fmla="*/ 1317655 h 2311974"/>
                <a:gd name="connsiteX299" fmla="*/ 1600521 w 1738047"/>
                <a:gd name="connsiteY299" fmla="*/ 1327379 h 2311974"/>
                <a:gd name="connsiteX300" fmla="*/ 1602892 w 1738047"/>
                <a:gd name="connsiteY300" fmla="*/ 1344397 h 2311974"/>
                <a:gd name="connsiteX301" fmla="*/ 1576809 w 1738047"/>
                <a:gd name="connsiteY301" fmla="*/ 1358984 h 2311974"/>
                <a:gd name="connsiteX302" fmla="*/ 1555469 w 1738047"/>
                <a:gd name="connsiteY302" fmla="*/ 1358984 h 2311974"/>
                <a:gd name="connsiteX303" fmla="*/ 1553098 w 1738047"/>
                <a:gd name="connsiteY303" fmla="*/ 1376001 h 2311974"/>
                <a:gd name="connsiteX304" fmla="*/ 1574438 w 1738047"/>
                <a:gd name="connsiteY304" fmla="*/ 1376001 h 2311974"/>
                <a:gd name="connsiteX305" fmla="*/ 1576809 w 1738047"/>
                <a:gd name="connsiteY305" fmla="*/ 1383295 h 2311974"/>
                <a:gd name="connsiteX306" fmla="*/ 1581552 w 1738047"/>
                <a:gd name="connsiteY306" fmla="*/ 1380864 h 2311974"/>
                <a:gd name="connsiteX307" fmla="*/ 1588665 w 1738047"/>
                <a:gd name="connsiteY307" fmla="*/ 1393019 h 2311974"/>
                <a:gd name="connsiteX308" fmla="*/ 1586294 w 1738047"/>
                <a:gd name="connsiteY308" fmla="*/ 1400312 h 2311974"/>
                <a:gd name="connsiteX309" fmla="*/ 1588665 w 1738047"/>
                <a:gd name="connsiteY309" fmla="*/ 1402744 h 2311974"/>
                <a:gd name="connsiteX310" fmla="*/ 1607634 w 1738047"/>
                <a:gd name="connsiteY310" fmla="*/ 1380864 h 2311974"/>
                <a:gd name="connsiteX311" fmla="*/ 1614748 w 1738047"/>
                <a:gd name="connsiteY311" fmla="*/ 1383295 h 2311974"/>
                <a:gd name="connsiteX312" fmla="*/ 1610005 w 1738047"/>
                <a:gd name="connsiteY312" fmla="*/ 1380864 h 2311974"/>
                <a:gd name="connsiteX313" fmla="*/ 1617119 w 1738047"/>
                <a:gd name="connsiteY313" fmla="*/ 1373570 h 2311974"/>
                <a:gd name="connsiteX314" fmla="*/ 1624232 w 1738047"/>
                <a:gd name="connsiteY314" fmla="*/ 1368708 h 2311974"/>
                <a:gd name="connsiteX315" fmla="*/ 1640830 w 1738047"/>
                <a:gd name="connsiteY315" fmla="*/ 1417330 h 2311974"/>
                <a:gd name="connsiteX316" fmla="*/ 1636088 w 1738047"/>
                <a:gd name="connsiteY316" fmla="*/ 1424623 h 2311974"/>
                <a:gd name="connsiteX317" fmla="*/ 1636088 w 1738047"/>
                <a:gd name="connsiteY317" fmla="*/ 1441641 h 2311974"/>
                <a:gd name="connsiteX318" fmla="*/ 1602892 w 1738047"/>
                <a:gd name="connsiteY318" fmla="*/ 1436779 h 2311974"/>
                <a:gd name="connsiteX319" fmla="*/ 1600521 w 1738047"/>
                <a:gd name="connsiteY319" fmla="*/ 1473245 h 2311974"/>
                <a:gd name="connsiteX320" fmla="*/ 1586294 w 1738047"/>
                <a:gd name="connsiteY320" fmla="*/ 1473245 h 2311974"/>
                <a:gd name="connsiteX321" fmla="*/ 1581552 w 1738047"/>
                <a:gd name="connsiteY321" fmla="*/ 1504850 h 2311974"/>
                <a:gd name="connsiteX322" fmla="*/ 1567325 w 1738047"/>
                <a:gd name="connsiteY322" fmla="*/ 1521867 h 2311974"/>
                <a:gd name="connsiteX323" fmla="*/ 1567325 w 1738047"/>
                <a:gd name="connsiteY323" fmla="*/ 1548609 h 2311974"/>
                <a:gd name="connsiteX324" fmla="*/ 1548356 w 1738047"/>
                <a:gd name="connsiteY324" fmla="*/ 1560765 h 2311974"/>
                <a:gd name="connsiteX325" fmla="*/ 1574438 w 1738047"/>
                <a:gd name="connsiteY325" fmla="*/ 1570489 h 2311974"/>
                <a:gd name="connsiteX326" fmla="*/ 1574438 w 1738047"/>
                <a:gd name="connsiteY326" fmla="*/ 1577783 h 2311974"/>
                <a:gd name="connsiteX327" fmla="*/ 1519902 w 1738047"/>
                <a:gd name="connsiteY327" fmla="*/ 1577783 h 2311974"/>
                <a:gd name="connsiteX328" fmla="*/ 1531758 w 1738047"/>
                <a:gd name="connsiteY328" fmla="*/ 1602094 h 2311974"/>
                <a:gd name="connsiteX329" fmla="*/ 1541242 w 1738047"/>
                <a:gd name="connsiteY329" fmla="*/ 1609387 h 2311974"/>
                <a:gd name="connsiteX330" fmla="*/ 1538871 w 1738047"/>
                <a:gd name="connsiteY330" fmla="*/ 1619111 h 2311974"/>
                <a:gd name="connsiteX331" fmla="*/ 1541242 w 1738047"/>
                <a:gd name="connsiteY331" fmla="*/ 1623973 h 2311974"/>
                <a:gd name="connsiteX332" fmla="*/ 1541242 w 1738047"/>
                <a:gd name="connsiteY332" fmla="*/ 1645853 h 2311974"/>
                <a:gd name="connsiteX333" fmla="*/ 1534129 w 1738047"/>
                <a:gd name="connsiteY333" fmla="*/ 1645853 h 2311974"/>
                <a:gd name="connsiteX334" fmla="*/ 1527015 w 1738047"/>
                <a:gd name="connsiteY334" fmla="*/ 1667733 h 2311974"/>
                <a:gd name="connsiteX335" fmla="*/ 1527015 w 1738047"/>
                <a:gd name="connsiteY335" fmla="*/ 1706631 h 2311974"/>
                <a:gd name="connsiteX336" fmla="*/ 1512789 w 1738047"/>
                <a:gd name="connsiteY336" fmla="*/ 1709062 h 2311974"/>
                <a:gd name="connsiteX337" fmla="*/ 1512789 w 1738047"/>
                <a:gd name="connsiteY337" fmla="*/ 1723648 h 2311974"/>
                <a:gd name="connsiteX338" fmla="*/ 1500933 w 1738047"/>
                <a:gd name="connsiteY338" fmla="*/ 1740666 h 2311974"/>
                <a:gd name="connsiteX339" fmla="*/ 1444025 w 1738047"/>
                <a:gd name="connsiteY339" fmla="*/ 1733373 h 2311974"/>
                <a:gd name="connsiteX340" fmla="*/ 1417943 w 1738047"/>
                <a:gd name="connsiteY340" fmla="*/ 1733373 h 2311974"/>
                <a:gd name="connsiteX341" fmla="*/ 1406087 w 1738047"/>
                <a:gd name="connsiteY341" fmla="*/ 1743097 h 2311974"/>
                <a:gd name="connsiteX342" fmla="*/ 1398974 w 1738047"/>
                <a:gd name="connsiteY342" fmla="*/ 1735804 h 2311974"/>
                <a:gd name="connsiteX343" fmla="*/ 1391860 w 1738047"/>
                <a:gd name="connsiteY343" fmla="*/ 1740666 h 2311974"/>
                <a:gd name="connsiteX344" fmla="*/ 1370520 w 1738047"/>
                <a:gd name="connsiteY344" fmla="*/ 1713924 h 2311974"/>
                <a:gd name="connsiteX345" fmla="*/ 1356293 w 1738047"/>
                <a:gd name="connsiteY345" fmla="*/ 1721217 h 2311974"/>
                <a:gd name="connsiteX346" fmla="*/ 1349180 w 1738047"/>
                <a:gd name="connsiteY346" fmla="*/ 1733373 h 2311974"/>
                <a:gd name="connsiteX347" fmla="*/ 1342066 w 1738047"/>
                <a:gd name="connsiteY347" fmla="*/ 1735804 h 2311974"/>
                <a:gd name="connsiteX348" fmla="*/ 1327839 w 1738047"/>
                <a:gd name="connsiteY348" fmla="*/ 1706631 h 2311974"/>
                <a:gd name="connsiteX349" fmla="*/ 1256705 w 1738047"/>
                <a:gd name="connsiteY349" fmla="*/ 1709062 h 2311974"/>
                <a:gd name="connsiteX350" fmla="*/ 1254334 w 1738047"/>
                <a:gd name="connsiteY350" fmla="*/ 1721217 h 2311974"/>
                <a:gd name="connsiteX351" fmla="*/ 1211654 w 1738047"/>
                <a:gd name="connsiteY351" fmla="*/ 1721217 h 2311974"/>
                <a:gd name="connsiteX352" fmla="*/ 1211654 w 1738047"/>
                <a:gd name="connsiteY352" fmla="*/ 1728511 h 2311974"/>
                <a:gd name="connsiteX353" fmla="*/ 1180829 w 1738047"/>
                <a:gd name="connsiteY353" fmla="*/ 1721217 h 2311974"/>
                <a:gd name="connsiteX354" fmla="*/ 1180829 w 1738047"/>
                <a:gd name="connsiteY354" fmla="*/ 1706631 h 2311974"/>
                <a:gd name="connsiteX355" fmla="*/ 1173715 w 1738047"/>
                <a:gd name="connsiteY355" fmla="*/ 1706631 h 2311974"/>
                <a:gd name="connsiteX356" fmla="*/ 1171344 w 1738047"/>
                <a:gd name="connsiteY356" fmla="*/ 1692044 h 2311974"/>
                <a:gd name="connsiteX357" fmla="*/ 1171344 w 1738047"/>
                <a:gd name="connsiteY357" fmla="*/ 1692044 h 2311974"/>
                <a:gd name="connsiteX358" fmla="*/ 1173715 w 1738047"/>
                <a:gd name="connsiteY358" fmla="*/ 1706631 h 2311974"/>
                <a:gd name="connsiteX359" fmla="*/ 1119179 w 1738047"/>
                <a:gd name="connsiteY359" fmla="*/ 1709062 h 2311974"/>
                <a:gd name="connsiteX360" fmla="*/ 1078870 w 1738047"/>
                <a:gd name="connsiteY360" fmla="*/ 1701769 h 2311974"/>
                <a:gd name="connsiteX361" fmla="*/ 1076499 w 1738047"/>
                <a:gd name="connsiteY361" fmla="*/ 1709062 h 2311974"/>
                <a:gd name="connsiteX362" fmla="*/ 1057529 w 1738047"/>
                <a:gd name="connsiteY362" fmla="*/ 1713924 h 2311974"/>
                <a:gd name="connsiteX363" fmla="*/ 1050416 w 1738047"/>
                <a:gd name="connsiteY363" fmla="*/ 1733373 h 2311974"/>
                <a:gd name="connsiteX364" fmla="*/ 1055158 w 1738047"/>
                <a:gd name="connsiteY364" fmla="*/ 1750391 h 2311974"/>
                <a:gd name="connsiteX365" fmla="*/ 1036189 w 1738047"/>
                <a:gd name="connsiteY365" fmla="*/ 1750391 h 2311974"/>
                <a:gd name="connsiteX366" fmla="*/ 1031447 w 1738047"/>
                <a:gd name="connsiteY366" fmla="*/ 1769840 h 2311974"/>
                <a:gd name="connsiteX367" fmla="*/ 1038560 w 1738047"/>
                <a:gd name="connsiteY367" fmla="*/ 1784426 h 2311974"/>
                <a:gd name="connsiteX368" fmla="*/ 1036189 w 1738047"/>
                <a:gd name="connsiteY368" fmla="*/ 1806306 h 2311974"/>
                <a:gd name="connsiteX369" fmla="*/ 1024333 w 1738047"/>
                <a:gd name="connsiteY369" fmla="*/ 1813599 h 2311974"/>
                <a:gd name="connsiteX370" fmla="*/ 1024333 w 1738047"/>
                <a:gd name="connsiteY370" fmla="*/ 1847635 h 2311974"/>
                <a:gd name="connsiteX371" fmla="*/ 1010107 w 1738047"/>
                <a:gd name="connsiteY371" fmla="*/ 1852497 h 2311974"/>
                <a:gd name="connsiteX372" fmla="*/ 1007735 w 1738047"/>
                <a:gd name="connsiteY372" fmla="*/ 1837910 h 2311974"/>
                <a:gd name="connsiteX373" fmla="*/ 974539 w 1738047"/>
                <a:gd name="connsiteY373" fmla="*/ 1837910 h 2311974"/>
                <a:gd name="connsiteX374" fmla="*/ 974539 w 1738047"/>
                <a:gd name="connsiteY374" fmla="*/ 1859790 h 2311974"/>
                <a:gd name="connsiteX375" fmla="*/ 955570 w 1738047"/>
                <a:gd name="connsiteY375" fmla="*/ 1859790 h 2311974"/>
                <a:gd name="connsiteX376" fmla="*/ 955570 w 1738047"/>
                <a:gd name="connsiteY376" fmla="*/ 1869515 h 2311974"/>
                <a:gd name="connsiteX377" fmla="*/ 953199 w 1738047"/>
                <a:gd name="connsiteY377" fmla="*/ 1876808 h 2311974"/>
                <a:gd name="connsiteX378" fmla="*/ 872581 w 1738047"/>
                <a:gd name="connsiteY378" fmla="*/ 1876808 h 2311974"/>
                <a:gd name="connsiteX379" fmla="*/ 872581 w 1738047"/>
                <a:gd name="connsiteY379" fmla="*/ 1896257 h 2311974"/>
                <a:gd name="connsiteX380" fmla="*/ 820415 w 1738047"/>
                <a:gd name="connsiteY380" fmla="*/ 1901119 h 2311974"/>
                <a:gd name="connsiteX381" fmla="*/ 820415 w 1738047"/>
                <a:gd name="connsiteY381" fmla="*/ 1930292 h 2311974"/>
                <a:gd name="connsiteX382" fmla="*/ 799075 w 1738047"/>
                <a:gd name="connsiteY382" fmla="*/ 1930292 h 2311974"/>
                <a:gd name="connsiteX383" fmla="*/ 796704 w 1738047"/>
                <a:gd name="connsiteY383" fmla="*/ 1952172 h 2311974"/>
                <a:gd name="connsiteX384" fmla="*/ 784848 w 1738047"/>
                <a:gd name="connsiteY384" fmla="*/ 1952172 h 2311974"/>
                <a:gd name="connsiteX385" fmla="*/ 784848 w 1738047"/>
                <a:gd name="connsiteY385" fmla="*/ 1978914 h 2311974"/>
                <a:gd name="connsiteX386" fmla="*/ 791962 w 1738047"/>
                <a:gd name="connsiteY386" fmla="*/ 1983776 h 2311974"/>
                <a:gd name="connsiteX387" fmla="*/ 789591 w 1738047"/>
                <a:gd name="connsiteY387" fmla="*/ 2000794 h 2311974"/>
                <a:gd name="connsiteX388" fmla="*/ 796704 w 1738047"/>
                <a:gd name="connsiteY388" fmla="*/ 2005656 h 2311974"/>
                <a:gd name="connsiteX389" fmla="*/ 796704 w 1738047"/>
                <a:gd name="connsiteY389" fmla="*/ 2068865 h 2311974"/>
                <a:gd name="connsiteX390" fmla="*/ 789591 w 1738047"/>
                <a:gd name="connsiteY390" fmla="*/ 2068865 h 2311974"/>
                <a:gd name="connsiteX391" fmla="*/ 789591 w 1738047"/>
                <a:gd name="connsiteY391" fmla="*/ 2081020 h 2311974"/>
                <a:gd name="connsiteX392" fmla="*/ 770621 w 1738047"/>
                <a:gd name="connsiteY392" fmla="*/ 2083451 h 2311974"/>
                <a:gd name="connsiteX393" fmla="*/ 756395 w 1738047"/>
                <a:gd name="connsiteY393" fmla="*/ 2117487 h 2311974"/>
                <a:gd name="connsiteX394" fmla="*/ 756395 w 1738047"/>
                <a:gd name="connsiteY394" fmla="*/ 2129642 h 2311974"/>
                <a:gd name="connsiteX395" fmla="*/ 813302 w 1738047"/>
                <a:gd name="connsiteY395" fmla="*/ 2132073 h 2311974"/>
                <a:gd name="connsiteX396" fmla="*/ 806189 w 1738047"/>
                <a:gd name="connsiteY396" fmla="*/ 2151522 h 2311974"/>
                <a:gd name="connsiteX397" fmla="*/ 810931 w 1738047"/>
                <a:gd name="connsiteY397" fmla="*/ 2161246 h 2311974"/>
                <a:gd name="connsiteX398" fmla="*/ 806189 w 1738047"/>
                <a:gd name="connsiteY398" fmla="*/ 2168540 h 2311974"/>
                <a:gd name="connsiteX399" fmla="*/ 789591 w 1738047"/>
                <a:gd name="connsiteY399" fmla="*/ 2168540 h 2311974"/>
                <a:gd name="connsiteX400" fmla="*/ 789591 w 1738047"/>
                <a:gd name="connsiteY400" fmla="*/ 2180695 h 2311974"/>
                <a:gd name="connsiteX401" fmla="*/ 758766 w 1738047"/>
                <a:gd name="connsiteY401" fmla="*/ 2187988 h 2311974"/>
                <a:gd name="connsiteX402" fmla="*/ 765879 w 1738047"/>
                <a:gd name="connsiteY402" fmla="*/ 2200144 h 2311974"/>
                <a:gd name="connsiteX403" fmla="*/ 763508 w 1738047"/>
                <a:gd name="connsiteY403" fmla="*/ 2256059 h 2311974"/>
                <a:gd name="connsiteX404" fmla="*/ 751652 w 1738047"/>
                <a:gd name="connsiteY404" fmla="*/ 2277939 h 2311974"/>
                <a:gd name="connsiteX405" fmla="*/ 725570 w 1738047"/>
                <a:gd name="connsiteY405" fmla="*/ 2307112 h 2311974"/>
                <a:gd name="connsiteX406" fmla="*/ 711343 w 1738047"/>
                <a:gd name="connsiteY406" fmla="*/ 2311974 h 2311974"/>
                <a:gd name="connsiteX407" fmla="*/ 694745 w 1738047"/>
                <a:gd name="connsiteY407" fmla="*/ 2282801 h 2311974"/>
                <a:gd name="connsiteX408" fmla="*/ 675776 w 1738047"/>
                <a:gd name="connsiteY408" fmla="*/ 2275508 h 2311974"/>
                <a:gd name="connsiteX409" fmla="*/ 661549 w 1738047"/>
                <a:gd name="connsiteY409" fmla="*/ 2292526 h 2311974"/>
                <a:gd name="connsiteX410" fmla="*/ 642580 w 1738047"/>
                <a:gd name="connsiteY410" fmla="*/ 2285232 h 2311974"/>
                <a:gd name="connsiteX411" fmla="*/ 628353 w 1738047"/>
                <a:gd name="connsiteY411" fmla="*/ 2290094 h 2311974"/>
                <a:gd name="connsiteX412" fmla="*/ 592786 w 1738047"/>
                <a:gd name="connsiteY412" fmla="*/ 2275508 h 2311974"/>
                <a:gd name="connsiteX413" fmla="*/ 552051 w 1738047"/>
                <a:gd name="connsiteY413" fmla="*/ 2254426 h 2311974"/>
                <a:gd name="connsiteX414" fmla="*/ 560356 w 1738047"/>
                <a:gd name="connsiteY414" fmla="*/ 2090384 h 2311974"/>
                <a:gd name="connsiteX415" fmla="*/ 589640 w 1738047"/>
                <a:gd name="connsiteY415" fmla="*/ 1879782 h 2311974"/>
                <a:gd name="connsiteX416" fmla="*/ 584723 w 1738047"/>
                <a:gd name="connsiteY416" fmla="*/ 1766434 h 2311974"/>
                <a:gd name="connsiteX417" fmla="*/ 556444 w 1738047"/>
                <a:gd name="connsiteY417" fmla="*/ 1684276 h 2311974"/>
                <a:gd name="connsiteX418" fmla="*/ 493091 w 1738047"/>
                <a:gd name="connsiteY418" fmla="*/ 1605539 h 2311974"/>
                <a:gd name="connsiteX419" fmla="*/ 443216 w 1738047"/>
                <a:gd name="connsiteY419" fmla="*/ 1566641 h 2311974"/>
                <a:gd name="connsiteX420" fmla="*/ 444860 w 1738047"/>
                <a:gd name="connsiteY420" fmla="*/ 1519182 h 2311974"/>
                <a:gd name="connsiteX421" fmla="*/ 440624 w 1738047"/>
                <a:gd name="connsiteY421" fmla="*/ 1442151 h 2311974"/>
                <a:gd name="connsiteX422" fmla="*/ 61650 w 1738047"/>
                <a:gd name="connsiteY422" fmla="*/ 1334673 h 2311974"/>
                <a:gd name="connsiteX423" fmla="*/ 71135 w 1738047"/>
                <a:gd name="connsiteY423" fmla="*/ 1303069 h 2311974"/>
                <a:gd name="connsiteX424" fmla="*/ 68764 w 1738047"/>
                <a:gd name="connsiteY424" fmla="*/ 1298207 h 2311974"/>
                <a:gd name="connsiteX425" fmla="*/ 16598 w 1738047"/>
                <a:gd name="connsiteY425" fmla="*/ 1115874 h 2311974"/>
                <a:gd name="connsiteX426" fmla="*/ 14227 w 1738047"/>
                <a:gd name="connsiteY426" fmla="*/ 1084270 h 2311974"/>
                <a:gd name="connsiteX427" fmla="*/ 21341 w 1738047"/>
                <a:gd name="connsiteY427" fmla="*/ 1084270 h 2311974"/>
                <a:gd name="connsiteX428" fmla="*/ 23712 w 1738047"/>
                <a:gd name="connsiteY428" fmla="*/ 1074546 h 2311974"/>
                <a:gd name="connsiteX429" fmla="*/ 14227 w 1738047"/>
                <a:gd name="connsiteY429" fmla="*/ 1047803 h 2311974"/>
                <a:gd name="connsiteX430" fmla="*/ 9485 w 1738047"/>
                <a:gd name="connsiteY430" fmla="*/ 1025924 h 2311974"/>
                <a:gd name="connsiteX431" fmla="*/ 2372 w 1738047"/>
                <a:gd name="connsiteY431" fmla="*/ 1025924 h 2311974"/>
                <a:gd name="connsiteX432" fmla="*/ 0 w 1738047"/>
                <a:gd name="connsiteY432" fmla="*/ 1021061 h 2311974"/>
                <a:gd name="connsiteX433" fmla="*/ 14227 w 1738047"/>
                <a:gd name="connsiteY433" fmla="*/ 999182 h 2311974"/>
                <a:gd name="connsiteX434" fmla="*/ 28454 w 1738047"/>
                <a:gd name="connsiteY434" fmla="*/ 1004044 h 2311974"/>
                <a:gd name="connsiteX435" fmla="*/ 30825 w 1738047"/>
                <a:gd name="connsiteY435" fmla="*/ 1011337 h 2311974"/>
                <a:gd name="connsiteX436" fmla="*/ 42681 w 1738047"/>
                <a:gd name="connsiteY436" fmla="*/ 1018630 h 2311974"/>
                <a:gd name="connsiteX437" fmla="*/ 61650 w 1738047"/>
                <a:gd name="connsiteY437" fmla="*/ 1018630 h 2311974"/>
                <a:gd name="connsiteX438" fmla="*/ 64021 w 1738047"/>
                <a:gd name="connsiteY438" fmla="*/ 1025924 h 2311974"/>
                <a:gd name="connsiteX439" fmla="*/ 75877 w 1738047"/>
                <a:gd name="connsiteY439" fmla="*/ 1021061 h 2311974"/>
                <a:gd name="connsiteX440" fmla="*/ 82990 w 1738047"/>
                <a:gd name="connsiteY440" fmla="*/ 1004044 h 2311974"/>
                <a:gd name="connsiteX441" fmla="*/ 137527 w 1738047"/>
                <a:gd name="connsiteY441" fmla="*/ 1006475 h 2311974"/>
                <a:gd name="connsiteX442" fmla="*/ 170723 w 1738047"/>
                <a:gd name="connsiteY442" fmla="*/ 1040510 h 2311974"/>
                <a:gd name="connsiteX443" fmla="*/ 173094 w 1738047"/>
                <a:gd name="connsiteY443" fmla="*/ 1028355 h 2311974"/>
                <a:gd name="connsiteX444" fmla="*/ 165980 w 1738047"/>
                <a:gd name="connsiteY444" fmla="*/ 1028355 h 2311974"/>
                <a:gd name="connsiteX445" fmla="*/ 163609 w 1738047"/>
                <a:gd name="connsiteY445" fmla="*/ 1021061 h 2311974"/>
                <a:gd name="connsiteX446" fmla="*/ 151754 w 1738047"/>
                <a:gd name="connsiteY446" fmla="*/ 1011337 h 2311974"/>
                <a:gd name="connsiteX447" fmla="*/ 156496 w 1738047"/>
                <a:gd name="connsiteY447" fmla="*/ 1004044 h 2311974"/>
                <a:gd name="connsiteX448" fmla="*/ 163609 w 1738047"/>
                <a:gd name="connsiteY448" fmla="*/ 1004044 h 2311974"/>
                <a:gd name="connsiteX449" fmla="*/ 165980 w 1738047"/>
                <a:gd name="connsiteY449" fmla="*/ 991888 h 2311974"/>
                <a:gd name="connsiteX450" fmla="*/ 184950 w 1738047"/>
                <a:gd name="connsiteY450" fmla="*/ 991888 h 2311974"/>
                <a:gd name="connsiteX451" fmla="*/ 187321 w 1738047"/>
                <a:gd name="connsiteY451" fmla="*/ 977302 h 2311974"/>
                <a:gd name="connsiteX452" fmla="*/ 194434 w 1738047"/>
                <a:gd name="connsiteY452" fmla="*/ 979733 h 2311974"/>
                <a:gd name="connsiteX453" fmla="*/ 203919 w 1738047"/>
                <a:gd name="connsiteY453" fmla="*/ 965146 h 2311974"/>
                <a:gd name="connsiteX454" fmla="*/ 225259 w 1738047"/>
                <a:gd name="connsiteY454" fmla="*/ 970008 h 2311974"/>
                <a:gd name="connsiteX455" fmla="*/ 225259 w 1738047"/>
                <a:gd name="connsiteY455" fmla="*/ 977302 h 2311974"/>
                <a:gd name="connsiteX456" fmla="*/ 246599 w 1738047"/>
                <a:gd name="connsiteY456" fmla="*/ 991888 h 2311974"/>
                <a:gd name="connsiteX457" fmla="*/ 246599 w 1738047"/>
                <a:gd name="connsiteY457" fmla="*/ 943266 h 2311974"/>
                <a:gd name="connsiteX458" fmla="*/ 258455 w 1738047"/>
                <a:gd name="connsiteY458" fmla="*/ 935973 h 2311974"/>
                <a:gd name="connsiteX459" fmla="*/ 265568 w 1738047"/>
                <a:gd name="connsiteY459" fmla="*/ 921386 h 2311974"/>
                <a:gd name="connsiteX460" fmla="*/ 282166 w 1738047"/>
                <a:gd name="connsiteY460" fmla="*/ 921386 h 2311974"/>
                <a:gd name="connsiteX461" fmla="*/ 286909 w 1738047"/>
                <a:gd name="connsiteY461" fmla="*/ 909231 h 2311974"/>
                <a:gd name="connsiteX462" fmla="*/ 315362 w 1738047"/>
                <a:gd name="connsiteY462" fmla="*/ 909231 h 2311974"/>
                <a:gd name="connsiteX463" fmla="*/ 315362 w 1738047"/>
                <a:gd name="connsiteY463" fmla="*/ 899507 h 2311974"/>
                <a:gd name="connsiteX464" fmla="*/ 303507 w 1738047"/>
                <a:gd name="connsiteY464" fmla="*/ 894644 h 2311974"/>
                <a:gd name="connsiteX465" fmla="*/ 312991 w 1738047"/>
                <a:gd name="connsiteY465" fmla="*/ 882489 h 2311974"/>
                <a:gd name="connsiteX466" fmla="*/ 296393 w 1738047"/>
                <a:gd name="connsiteY466" fmla="*/ 872764 h 2311974"/>
                <a:gd name="connsiteX467" fmla="*/ 303507 w 1738047"/>
                <a:gd name="connsiteY467" fmla="*/ 865471 h 2311974"/>
                <a:gd name="connsiteX468" fmla="*/ 308249 w 1738047"/>
                <a:gd name="connsiteY468" fmla="*/ 867902 h 2311974"/>
                <a:gd name="connsiteX469" fmla="*/ 312991 w 1738047"/>
                <a:gd name="connsiteY469" fmla="*/ 860609 h 2311974"/>
                <a:gd name="connsiteX470" fmla="*/ 308249 w 1738047"/>
                <a:gd name="connsiteY470" fmla="*/ 860609 h 2311974"/>
                <a:gd name="connsiteX471" fmla="*/ 320105 w 1738047"/>
                <a:gd name="connsiteY471" fmla="*/ 853316 h 2311974"/>
                <a:gd name="connsiteX472" fmla="*/ 322476 w 1738047"/>
                <a:gd name="connsiteY472" fmla="*/ 846022 h 2311974"/>
                <a:gd name="connsiteX473" fmla="*/ 329589 w 1738047"/>
                <a:gd name="connsiteY473" fmla="*/ 858178 h 2311974"/>
                <a:gd name="connsiteX474" fmla="*/ 336703 w 1738047"/>
                <a:gd name="connsiteY474" fmla="*/ 853316 h 2311974"/>
                <a:gd name="connsiteX475" fmla="*/ 336703 w 1738047"/>
                <a:gd name="connsiteY475" fmla="*/ 831436 h 2311974"/>
                <a:gd name="connsiteX476" fmla="*/ 343816 w 1738047"/>
                <a:gd name="connsiteY476" fmla="*/ 831436 h 2311974"/>
                <a:gd name="connsiteX477" fmla="*/ 343816 w 1738047"/>
                <a:gd name="connsiteY477" fmla="*/ 811987 h 2311974"/>
                <a:gd name="connsiteX478" fmla="*/ 350929 w 1738047"/>
                <a:gd name="connsiteY478" fmla="*/ 809556 h 2311974"/>
                <a:gd name="connsiteX479" fmla="*/ 358043 w 1738047"/>
                <a:gd name="connsiteY479" fmla="*/ 802263 h 2311974"/>
                <a:gd name="connsiteX480" fmla="*/ 374641 w 1738047"/>
                <a:gd name="connsiteY480" fmla="*/ 804694 h 2311974"/>
                <a:gd name="connsiteX481" fmla="*/ 374641 w 1738047"/>
                <a:gd name="connsiteY481" fmla="*/ 809556 h 2311974"/>
                <a:gd name="connsiteX482" fmla="*/ 381754 w 1738047"/>
                <a:gd name="connsiteY482" fmla="*/ 804694 h 2311974"/>
                <a:gd name="connsiteX483" fmla="*/ 388868 w 1738047"/>
                <a:gd name="connsiteY483" fmla="*/ 804694 h 2311974"/>
                <a:gd name="connsiteX484" fmla="*/ 388868 w 1738047"/>
                <a:gd name="connsiteY484" fmla="*/ 802263 h 2311974"/>
                <a:gd name="connsiteX485" fmla="*/ 403095 w 1738047"/>
                <a:gd name="connsiteY485" fmla="*/ 797400 h 2311974"/>
                <a:gd name="connsiteX486" fmla="*/ 398352 w 1738047"/>
                <a:gd name="connsiteY486" fmla="*/ 777952 h 2311974"/>
                <a:gd name="connsiteX487" fmla="*/ 391239 w 1738047"/>
                <a:gd name="connsiteY487" fmla="*/ 770658 h 2311974"/>
                <a:gd name="connsiteX488" fmla="*/ 395981 w 1738047"/>
                <a:gd name="connsiteY488" fmla="*/ 768227 h 2311974"/>
                <a:gd name="connsiteX489" fmla="*/ 422064 w 1738047"/>
                <a:gd name="connsiteY489" fmla="*/ 763365 h 2311974"/>
                <a:gd name="connsiteX490" fmla="*/ 464744 w 1738047"/>
                <a:gd name="connsiteY490" fmla="*/ 741485 h 2311974"/>
                <a:gd name="connsiteX491" fmla="*/ 452889 w 1738047"/>
                <a:gd name="connsiteY491" fmla="*/ 726899 h 2311974"/>
                <a:gd name="connsiteX492" fmla="*/ 398352 w 1738047"/>
                <a:gd name="connsiteY492" fmla="*/ 705019 h 2311974"/>
                <a:gd name="connsiteX493" fmla="*/ 422064 w 1738047"/>
                <a:gd name="connsiteY493" fmla="*/ 680708 h 2311974"/>
                <a:gd name="connsiteX494" fmla="*/ 429177 w 1738047"/>
                <a:gd name="connsiteY494" fmla="*/ 673414 h 2311974"/>
                <a:gd name="connsiteX495" fmla="*/ 457631 w 1738047"/>
                <a:gd name="connsiteY495" fmla="*/ 670983 h 2311974"/>
                <a:gd name="connsiteX496" fmla="*/ 545363 w 1738047"/>
                <a:gd name="connsiteY496" fmla="*/ 692863 h 2311974"/>
                <a:gd name="connsiteX497" fmla="*/ 559590 w 1738047"/>
                <a:gd name="connsiteY497" fmla="*/ 688001 h 2311974"/>
                <a:gd name="connsiteX498" fmla="*/ 559590 w 1738047"/>
                <a:gd name="connsiteY498" fmla="*/ 695294 h 2311974"/>
                <a:gd name="connsiteX499" fmla="*/ 569074 w 1738047"/>
                <a:gd name="connsiteY499" fmla="*/ 695294 h 2311974"/>
                <a:gd name="connsiteX500" fmla="*/ 573817 w 1738047"/>
                <a:gd name="connsiteY500" fmla="*/ 678277 h 2311974"/>
                <a:gd name="connsiteX501" fmla="*/ 580930 w 1738047"/>
                <a:gd name="connsiteY501" fmla="*/ 666121 h 2311974"/>
                <a:gd name="connsiteX502" fmla="*/ 592786 w 1738047"/>
                <a:gd name="connsiteY502" fmla="*/ 688001 h 2311974"/>
                <a:gd name="connsiteX503" fmla="*/ 599899 w 1738047"/>
                <a:gd name="connsiteY503" fmla="*/ 685570 h 2311974"/>
                <a:gd name="connsiteX504" fmla="*/ 614126 w 1738047"/>
                <a:gd name="connsiteY504" fmla="*/ 700156 h 2311974"/>
                <a:gd name="connsiteX505" fmla="*/ 614126 w 1738047"/>
                <a:gd name="connsiteY505" fmla="*/ 700156 h 2311974"/>
                <a:gd name="connsiteX506" fmla="*/ 599899 w 1738047"/>
                <a:gd name="connsiteY506" fmla="*/ 685570 h 2311974"/>
                <a:gd name="connsiteX507" fmla="*/ 592786 w 1738047"/>
                <a:gd name="connsiteY507" fmla="*/ 688001 h 2311974"/>
                <a:gd name="connsiteX508" fmla="*/ 580930 w 1738047"/>
                <a:gd name="connsiteY508" fmla="*/ 666121 h 2311974"/>
                <a:gd name="connsiteX509" fmla="*/ 580930 w 1738047"/>
                <a:gd name="connsiteY509" fmla="*/ 658827 h 2311974"/>
                <a:gd name="connsiteX510" fmla="*/ 602270 w 1738047"/>
                <a:gd name="connsiteY510" fmla="*/ 646672 h 2311974"/>
                <a:gd name="connsiteX511" fmla="*/ 595157 w 1738047"/>
                <a:gd name="connsiteY511" fmla="*/ 639379 h 2311974"/>
                <a:gd name="connsiteX512" fmla="*/ 625982 w 1738047"/>
                <a:gd name="connsiteY512" fmla="*/ 629654 h 2311974"/>
                <a:gd name="connsiteX513" fmla="*/ 621240 w 1738047"/>
                <a:gd name="connsiteY513" fmla="*/ 615068 h 2311974"/>
                <a:gd name="connsiteX514" fmla="*/ 588044 w 1738047"/>
                <a:gd name="connsiteY514" fmla="*/ 610205 h 2311974"/>
                <a:gd name="connsiteX515" fmla="*/ 585672 w 1738047"/>
                <a:gd name="connsiteY515" fmla="*/ 595619 h 2311974"/>
                <a:gd name="connsiteX516" fmla="*/ 595157 w 1738047"/>
                <a:gd name="connsiteY516" fmla="*/ 534841 h 2311974"/>
                <a:gd name="connsiteX517" fmla="*/ 585672 w 1738047"/>
                <a:gd name="connsiteY517" fmla="*/ 525117 h 2311974"/>
                <a:gd name="connsiteX518" fmla="*/ 585672 w 1738047"/>
                <a:gd name="connsiteY518" fmla="*/ 503237 h 2311974"/>
                <a:gd name="connsiteX519" fmla="*/ 569074 w 1738047"/>
                <a:gd name="connsiteY519" fmla="*/ 503237 h 2311974"/>
                <a:gd name="connsiteX520" fmla="*/ 573817 w 1738047"/>
                <a:gd name="connsiteY520" fmla="*/ 471633 h 2311974"/>
                <a:gd name="connsiteX521" fmla="*/ 566703 w 1738047"/>
                <a:gd name="connsiteY521" fmla="*/ 464340 h 2311974"/>
                <a:gd name="connsiteX522" fmla="*/ 569074 w 1738047"/>
                <a:gd name="connsiteY522" fmla="*/ 444891 h 2311974"/>
                <a:gd name="connsiteX523" fmla="*/ 588044 w 1738047"/>
                <a:gd name="connsiteY523" fmla="*/ 444891 h 2311974"/>
                <a:gd name="connsiteX524" fmla="*/ 607013 w 1738047"/>
                <a:gd name="connsiteY524" fmla="*/ 430304 h 2311974"/>
                <a:gd name="connsiteX525" fmla="*/ 609384 w 1738047"/>
                <a:gd name="connsiteY525" fmla="*/ 427873 h 2311974"/>
                <a:gd name="connsiteX526" fmla="*/ 588044 w 1738047"/>
                <a:gd name="connsiteY526" fmla="*/ 423011 h 2311974"/>
                <a:gd name="connsiteX527" fmla="*/ 595157 w 1738047"/>
                <a:gd name="connsiteY527" fmla="*/ 405993 h 2311974"/>
                <a:gd name="connsiteX528" fmla="*/ 621240 w 1738047"/>
                <a:gd name="connsiteY528" fmla="*/ 408424 h 2311974"/>
                <a:gd name="connsiteX529" fmla="*/ 616497 w 1738047"/>
                <a:gd name="connsiteY529" fmla="*/ 388975 h 2311974"/>
                <a:gd name="connsiteX530" fmla="*/ 616497 w 1738047"/>
                <a:gd name="connsiteY530" fmla="*/ 374389 h 2311974"/>
                <a:gd name="connsiteX531" fmla="*/ 633095 w 1738047"/>
                <a:gd name="connsiteY531" fmla="*/ 374389 h 2311974"/>
                <a:gd name="connsiteX532" fmla="*/ 635466 w 1738047"/>
                <a:gd name="connsiteY532" fmla="*/ 367096 h 2311974"/>
                <a:gd name="connsiteX533" fmla="*/ 642580 w 1738047"/>
                <a:gd name="connsiteY533" fmla="*/ 364665 h 2311974"/>
                <a:gd name="connsiteX534" fmla="*/ 640209 w 1738047"/>
                <a:gd name="connsiteY534" fmla="*/ 347647 h 2311974"/>
                <a:gd name="connsiteX535" fmla="*/ 668662 w 1738047"/>
                <a:gd name="connsiteY535" fmla="*/ 337922 h 2311974"/>
                <a:gd name="connsiteX536" fmla="*/ 656807 w 1738047"/>
                <a:gd name="connsiteY536" fmla="*/ 333060 h 2311974"/>
                <a:gd name="connsiteX537" fmla="*/ 654435 w 1738047"/>
                <a:gd name="connsiteY537" fmla="*/ 311180 h 2311974"/>
                <a:gd name="connsiteX538" fmla="*/ 647322 w 1738047"/>
                <a:gd name="connsiteY538" fmla="*/ 308749 h 2311974"/>
                <a:gd name="connsiteX539" fmla="*/ 654435 w 1738047"/>
                <a:gd name="connsiteY539" fmla="*/ 299025 h 2311974"/>
                <a:gd name="connsiteX540" fmla="*/ 654435 w 1738047"/>
                <a:gd name="connsiteY540" fmla="*/ 296594 h 2311974"/>
                <a:gd name="connsiteX541" fmla="*/ 642580 w 1738047"/>
                <a:gd name="connsiteY541" fmla="*/ 291732 h 2311974"/>
                <a:gd name="connsiteX542" fmla="*/ 633095 w 1738047"/>
                <a:gd name="connsiteY542" fmla="*/ 299025 h 2311974"/>
                <a:gd name="connsiteX543" fmla="*/ 621240 w 1738047"/>
                <a:gd name="connsiteY543" fmla="*/ 282007 h 2311974"/>
                <a:gd name="connsiteX544" fmla="*/ 635466 w 1738047"/>
                <a:gd name="connsiteY544" fmla="*/ 255265 h 2311974"/>
                <a:gd name="connsiteX545" fmla="*/ 642580 w 1738047"/>
                <a:gd name="connsiteY545" fmla="*/ 267421 h 2311974"/>
                <a:gd name="connsiteX546" fmla="*/ 661549 w 1738047"/>
                <a:gd name="connsiteY546" fmla="*/ 240679 h 2311974"/>
                <a:gd name="connsiteX547" fmla="*/ 671033 w 1738047"/>
                <a:gd name="connsiteY547" fmla="*/ 240679 h 2311974"/>
                <a:gd name="connsiteX548" fmla="*/ 671033 w 1738047"/>
                <a:gd name="connsiteY548" fmla="*/ 233385 h 2311974"/>
                <a:gd name="connsiteX549" fmla="*/ 649693 w 1738047"/>
                <a:gd name="connsiteY549" fmla="*/ 218799 h 2311974"/>
                <a:gd name="connsiteX550" fmla="*/ 656807 w 1738047"/>
                <a:gd name="connsiteY550" fmla="*/ 199350 h 2311974"/>
                <a:gd name="connsiteX551" fmla="*/ 682889 w 1738047"/>
                <a:gd name="connsiteY551" fmla="*/ 199350 h 2311974"/>
                <a:gd name="connsiteX552" fmla="*/ 690003 w 1738047"/>
                <a:gd name="connsiteY552" fmla="*/ 192057 h 2311974"/>
                <a:gd name="connsiteX553" fmla="*/ 661549 w 1738047"/>
                <a:gd name="connsiteY553" fmla="*/ 150728 h 2311974"/>
                <a:gd name="connsiteX554" fmla="*/ 671033 w 1738047"/>
                <a:gd name="connsiteY554" fmla="*/ 131279 h 2311974"/>
                <a:gd name="connsiteX555" fmla="*/ 704229 w 1738047"/>
                <a:gd name="connsiteY555" fmla="*/ 116693 h 2311974"/>
                <a:gd name="connsiteX556" fmla="*/ 708972 w 1738047"/>
                <a:gd name="connsiteY556" fmla="*/ 131279 h 2311974"/>
                <a:gd name="connsiteX557" fmla="*/ 730312 w 1738047"/>
                <a:gd name="connsiteY557" fmla="*/ 116693 h 2311974"/>
                <a:gd name="connsiteX558" fmla="*/ 725570 w 1738047"/>
                <a:gd name="connsiteY558" fmla="*/ 109399 h 2311974"/>
                <a:gd name="connsiteX559" fmla="*/ 742168 w 1738047"/>
                <a:gd name="connsiteY559" fmla="*/ 102106 h 2311974"/>
                <a:gd name="connsiteX560" fmla="*/ 742168 w 1738047"/>
                <a:gd name="connsiteY560" fmla="*/ 94813 h 2311974"/>
                <a:gd name="connsiteX561" fmla="*/ 751652 w 1738047"/>
                <a:gd name="connsiteY561" fmla="*/ 87519 h 2311974"/>
                <a:gd name="connsiteX562" fmla="*/ 737425 w 1738047"/>
                <a:gd name="connsiteY562" fmla="*/ 53484 h 2311974"/>
                <a:gd name="connsiteX563" fmla="*/ 735054 w 1738047"/>
                <a:gd name="connsiteY563" fmla="*/ 7293 h 2311974"/>
                <a:gd name="connsiteX564" fmla="*/ 777735 w 1738047"/>
                <a:gd name="connsiteY564" fmla="*/ 17018 h 2311974"/>
                <a:gd name="connsiteX565" fmla="*/ 799075 w 1738047"/>
                <a:gd name="connsiteY565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1050416 w 1738047"/>
                <a:gd name="connsiteY19" fmla="*/ 1521867 h 2311974"/>
                <a:gd name="connsiteX20" fmla="*/ 1050416 w 1738047"/>
                <a:gd name="connsiteY20" fmla="*/ 1521868 h 2311974"/>
                <a:gd name="connsiteX21" fmla="*/ 1050416 w 1738047"/>
                <a:gd name="connsiteY21" fmla="*/ 1521867 h 2311974"/>
                <a:gd name="connsiteX22" fmla="*/ 941343 w 1738047"/>
                <a:gd name="connsiteY22" fmla="*/ 1473245 h 2311974"/>
                <a:gd name="connsiteX23" fmla="*/ 941343 w 1738047"/>
                <a:gd name="connsiteY23" fmla="*/ 1473246 h 2311974"/>
                <a:gd name="connsiteX24" fmla="*/ 946086 w 1738047"/>
                <a:gd name="connsiteY24" fmla="*/ 1480539 h 2311974"/>
                <a:gd name="connsiteX25" fmla="*/ 960313 w 1738047"/>
                <a:gd name="connsiteY25" fmla="*/ 1490263 h 2311974"/>
                <a:gd name="connsiteX26" fmla="*/ 946086 w 1738047"/>
                <a:gd name="connsiteY26" fmla="*/ 1480539 h 2311974"/>
                <a:gd name="connsiteX27" fmla="*/ 941343 w 1738047"/>
                <a:gd name="connsiteY27" fmla="*/ 1473245 h 2311974"/>
                <a:gd name="connsiteX28" fmla="*/ 936601 w 1738047"/>
                <a:gd name="connsiteY28" fmla="*/ 1436779 h 2311974"/>
                <a:gd name="connsiteX29" fmla="*/ 936601 w 1738047"/>
                <a:gd name="connsiteY29" fmla="*/ 1436779 h 2311974"/>
                <a:gd name="connsiteX30" fmla="*/ 948457 w 1738047"/>
                <a:gd name="connsiteY30" fmla="*/ 1456228 h 2311974"/>
                <a:gd name="connsiteX31" fmla="*/ 948457 w 1738047"/>
                <a:gd name="connsiteY31" fmla="*/ 1456228 h 2311974"/>
                <a:gd name="connsiteX32" fmla="*/ 936601 w 1738047"/>
                <a:gd name="connsiteY32" fmla="*/ 1436779 h 2311974"/>
                <a:gd name="connsiteX33" fmla="*/ 853611 w 1738047"/>
                <a:gd name="connsiteY33" fmla="*/ 1395450 h 2311974"/>
                <a:gd name="connsiteX34" fmla="*/ 853611 w 1738047"/>
                <a:gd name="connsiteY34" fmla="*/ 1395450 h 2311974"/>
                <a:gd name="connsiteX35" fmla="*/ 874952 w 1738047"/>
                <a:gd name="connsiteY35" fmla="*/ 1407606 h 2311974"/>
                <a:gd name="connsiteX36" fmla="*/ 920003 w 1738047"/>
                <a:gd name="connsiteY36" fmla="*/ 1400313 h 2311974"/>
                <a:gd name="connsiteX37" fmla="*/ 936601 w 1738047"/>
                <a:gd name="connsiteY37" fmla="*/ 1417330 h 2311974"/>
                <a:gd name="connsiteX38" fmla="*/ 936601 w 1738047"/>
                <a:gd name="connsiteY38" fmla="*/ 1417330 h 2311974"/>
                <a:gd name="connsiteX39" fmla="*/ 920003 w 1738047"/>
                <a:gd name="connsiteY39" fmla="*/ 1400312 h 2311974"/>
                <a:gd name="connsiteX40" fmla="*/ 874952 w 1738047"/>
                <a:gd name="connsiteY40" fmla="*/ 1407606 h 2311974"/>
                <a:gd name="connsiteX41" fmla="*/ 853611 w 1738047"/>
                <a:gd name="connsiteY41" fmla="*/ 1395450 h 2311974"/>
                <a:gd name="connsiteX42" fmla="*/ 858354 w 1738047"/>
                <a:gd name="connsiteY42" fmla="*/ 1354122 h 2311974"/>
                <a:gd name="connsiteX43" fmla="*/ 860725 w 1738047"/>
                <a:gd name="connsiteY43" fmla="*/ 1368708 h 2311974"/>
                <a:gd name="connsiteX44" fmla="*/ 860725 w 1738047"/>
                <a:gd name="connsiteY44" fmla="*/ 1368708 h 2311974"/>
                <a:gd name="connsiteX45" fmla="*/ 858354 w 1738047"/>
                <a:gd name="connsiteY45" fmla="*/ 1354122 h 2311974"/>
                <a:gd name="connsiteX46" fmla="*/ 858354 w 1738047"/>
                <a:gd name="connsiteY46" fmla="*/ 1271464 h 2311974"/>
                <a:gd name="connsiteX47" fmla="*/ 832271 w 1738047"/>
                <a:gd name="connsiteY47" fmla="*/ 1283620 h 2311974"/>
                <a:gd name="connsiteX48" fmla="*/ 827529 w 1738047"/>
                <a:gd name="connsiteY48" fmla="*/ 1276326 h 2311974"/>
                <a:gd name="connsiteX49" fmla="*/ 813302 w 1738047"/>
                <a:gd name="connsiteY49" fmla="*/ 1278758 h 2311974"/>
                <a:gd name="connsiteX50" fmla="*/ 813302 w 1738047"/>
                <a:gd name="connsiteY50" fmla="*/ 1278758 h 2311974"/>
                <a:gd name="connsiteX51" fmla="*/ 827529 w 1738047"/>
                <a:gd name="connsiteY51" fmla="*/ 1276327 h 2311974"/>
                <a:gd name="connsiteX52" fmla="*/ 832271 w 1738047"/>
                <a:gd name="connsiteY52" fmla="*/ 1283620 h 2311974"/>
                <a:gd name="connsiteX53" fmla="*/ 858354 w 1738047"/>
                <a:gd name="connsiteY53" fmla="*/ 1271464 h 2311974"/>
                <a:gd name="connsiteX54" fmla="*/ 865467 w 1738047"/>
                <a:gd name="connsiteY54" fmla="*/ 1324949 h 2311974"/>
                <a:gd name="connsiteX55" fmla="*/ 874952 w 1738047"/>
                <a:gd name="connsiteY55" fmla="*/ 1324949 h 2311974"/>
                <a:gd name="connsiteX56" fmla="*/ 886807 w 1738047"/>
                <a:gd name="connsiteY56" fmla="*/ 1334673 h 2311974"/>
                <a:gd name="connsiteX57" fmla="*/ 886807 w 1738047"/>
                <a:gd name="connsiteY57" fmla="*/ 1334673 h 2311974"/>
                <a:gd name="connsiteX58" fmla="*/ 874952 w 1738047"/>
                <a:gd name="connsiteY58" fmla="*/ 1324948 h 2311974"/>
                <a:gd name="connsiteX59" fmla="*/ 865467 w 1738047"/>
                <a:gd name="connsiteY59" fmla="*/ 1324948 h 2311974"/>
                <a:gd name="connsiteX60" fmla="*/ 858354 w 1738047"/>
                <a:gd name="connsiteY60" fmla="*/ 1271464 h 2311974"/>
                <a:gd name="connsiteX61" fmla="*/ 799075 w 1738047"/>
                <a:gd name="connsiteY61" fmla="*/ 1264171 h 2311974"/>
                <a:gd name="connsiteX62" fmla="*/ 799075 w 1738047"/>
                <a:gd name="connsiteY62" fmla="*/ 1264171 h 2311974"/>
                <a:gd name="connsiteX63" fmla="*/ 803913 w 1738047"/>
                <a:gd name="connsiteY63" fmla="*/ 1269131 h 2311974"/>
                <a:gd name="connsiteX64" fmla="*/ 799075 w 1738047"/>
                <a:gd name="connsiteY64" fmla="*/ 1264171 h 2311974"/>
                <a:gd name="connsiteX65" fmla="*/ 789591 w 1738047"/>
                <a:gd name="connsiteY65" fmla="*/ 1249585 h 2311974"/>
                <a:gd name="connsiteX66" fmla="*/ 803817 w 1738047"/>
                <a:gd name="connsiteY66" fmla="*/ 1256878 h 2311974"/>
                <a:gd name="connsiteX67" fmla="*/ 803817 w 1738047"/>
                <a:gd name="connsiteY67" fmla="*/ 1256878 h 2311974"/>
                <a:gd name="connsiteX68" fmla="*/ 789592 w 1738047"/>
                <a:gd name="connsiteY68" fmla="*/ 1249585 h 2311974"/>
                <a:gd name="connsiteX69" fmla="*/ 789591 w 1738047"/>
                <a:gd name="connsiteY69" fmla="*/ 1249585 h 2311974"/>
                <a:gd name="connsiteX70" fmla="*/ 791962 w 1738047"/>
                <a:gd name="connsiteY70" fmla="*/ 1234998 h 2311974"/>
                <a:gd name="connsiteX71" fmla="*/ 791962 w 1738047"/>
                <a:gd name="connsiteY71" fmla="*/ 1234998 h 2311974"/>
                <a:gd name="connsiteX72" fmla="*/ 796704 w 1738047"/>
                <a:gd name="connsiteY72" fmla="*/ 1249584 h 2311974"/>
                <a:gd name="connsiteX73" fmla="*/ 796704 w 1738047"/>
                <a:gd name="connsiteY73" fmla="*/ 1249584 h 2311974"/>
                <a:gd name="connsiteX74" fmla="*/ 791962 w 1738047"/>
                <a:gd name="connsiteY74" fmla="*/ 1234998 h 2311974"/>
                <a:gd name="connsiteX75" fmla="*/ 772993 w 1738047"/>
                <a:gd name="connsiteY75" fmla="*/ 1103719 h 2311974"/>
                <a:gd name="connsiteX76" fmla="*/ 780106 w 1738047"/>
                <a:gd name="connsiteY76" fmla="*/ 1198532 h 2311974"/>
                <a:gd name="connsiteX77" fmla="*/ 803817 w 1738047"/>
                <a:gd name="connsiteY77" fmla="*/ 1222842 h 2311974"/>
                <a:gd name="connsiteX78" fmla="*/ 803817 w 1738047"/>
                <a:gd name="connsiteY78" fmla="*/ 1222842 h 2311974"/>
                <a:gd name="connsiteX79" fmla="*/ 780106 w 1738047"/>
                <a:gd name="connsiteY79" fmla="*/ 1198531 h 2311974"/>
                <a:gd name="connsiteX80" fmla="*/ 772993 w 1738047"/>
                <a:gd name="connsiteY80" fmla="*/ 1103719 h 2311974"/>
                <a:gd name="connsiteX81" fmla="*/ 796704 w 1738047"/>
                <a:gd name="connsiteY81" fmla="*/ 1067252 h 2311974"/>
                <a:gd name="connsiteX82" fmla="*/ 799075 w 1738047"/>
                <a:gd name="connsiteY82" fmla="*/ 1074546 h 2311974"/>
                <a:gd name="connsiteX83" fmla="*/ 799075 w 1738047"/>
                <a:gd name="connsiteY83" fmla="*/ 1074545 h 2311974"/>
                <a:gd name="connsiteX84" fmla="*/ 796704 w 1738047"/>
                <a:gd name="connsiteY84" fmla="*/ 1067252 h 2311974"/>
                <a:gd name="connsiteX85" fmla="*/ 784848 w 1738047"/>
                <a:gd name="connsiteY85" fmla="*/ 1052665 h 2311974"/>
                <a:gd name="connsiteX86" fmla="*/ 772993 w 1738047"/>
                <a:gd name="connsiteY86" fmla="*/ 1040510 h 2311974"/>
                <a:gd name="connsiteX87" fmla="*/ 784848 w 1738047"/>
                <a:gd name="connsiteY87" fmla="*/ 1052666 h 2311974"/>
                <a:gd name="connsiteX88" fmla="*/ 803817 w 1738047"/>
                <a:gd name="connsiteY88" fmla="*/ 1052666 h 2311974"/>
                <a:gd name="connsiteX89" fmla="*/ 806189 w 1738047"/>
                <a:gd name="connsiteY89" fmla="*/ 1062390 h 2311974"/>
                <a:gd name="connsiteX90" fmla="*/ 806189 w 1738047"/>
                <a:gd name="connsiteY90" fmla="*/ 1062390 h 2311974"/>
                <a:gd name="connsiteX91" fmla="*/ 803817 w 1738047"/>
                <a:gd name="connsiteY91" fmla="*/ 1052665 h 2311974"/>
                <a:gd name="connsiteX92" fmla="*/ 784848 w 1738047"/>
                <a:gd name="connsiteY92" fmla="*/ 1052665 h 2311974"/>
                <a:gd name="connsiteX93" fmla="*/ 780106 w 1738047"/>
                <a:gd name="connsiteY93" fmla="*/ 999182 h 2311974"/>
                <a:gd name="connsiteX94" fmla="*/ 780106 w 1738047"/>
                <a:gd name="connsiteY94" fmla="*/ 999182 h 2311974"/>
                <a:gd name="connsiteX95" fmla="*/ 784848 w 1738047"/>
                <a:gd name="connsiteY95" fmla="*/ 1021061 h 2311974"/>
                <a:gd name="connsiteX96" fmla="*/ 784848 w 1738047"/>
                <a:gd name="connsiteY96" fmla="*/ 1021061 h 2311974"/>
                <a:gd name="connsiteX97" fmla="*/ 780106 w 1738047"/>
                <a:gd name="connsiteY97" fmla="*/ 999182 h 2311974"/>
                <a:gd name="connsiteX98" fmla="*/ 770621 w 1738047"/>
                <a:gd name="connsiteY98" fmla="*/ 970008 h 2311974"/>
                <a:gd name="connsiteX99" fmla="*/ 756395 w 1738047"/>
                <a:gd name="connsiteY99" fmla="*/ 972439 h 2311974"/>
                <a:gd name="connsiteX100" fmla="*/ 756395 w 1738047"/>
                <a:gd name="connsiteY100" fmla="*/ 972439 h 2311974"/>
                <a:gd name="connsiteX101" fmla="*/ 770621 w 1738047"/>
                <a:gd name="connsiteY101" fmla="*/ 970008 h 2311974"/>
                <a:gd name="connsiteX102" fmla="*/ 780106 w 1738047"/>
                <a:gd name="connsiteY102" fmla="*/ 984595 h 2311974"/>
                <a:gd name="connsiteX103" fmla="*/ 799075 w 1738047"/>
                <a:gd name="connsiteY103" fmla="*/ 979733 h 2311974"/>
                <a:gd name="connsiteX104" fmla="*/ 780106 w 1738047"/>
                <a:gd name="connsiteY104" fmla="*/ 984595 h 2311974"/>
                <a:gd name="connsiteX105" fmla="*/ 770621 w 1738047"/>
                <a:gd name="connsiteY105" fmla="*/ 970008 h 2311974"/>
                <a:gd name="connsiteX106" fmla="*/ 756395 w 1738047"/>
                <a:gd name="connsiteY106" fmla="*/ 901937 h 2311974"/>
                <a:gd name="connsiteX107" fmla="*/ 746193 w 1738047"/>
                <a:gd name="connsiteY107" fmla="*/ 906121 h 2311974"/>
                <a:gd name="connsiteX108" fmla="*/ 749281 w 1738047"/>
                <a:gd name="connsiteY108" fmla="*/ 906800 h 2311974"/>
                <a:gd name="connsiteX109" fmla="*/ 756395 w 1738047"/>
                <a:gd name="connsiteY109" fmla="*/ 901938 h 2311974"/>
                <a:gd name="connsiteX110" fmla="*/ 756395 w 1738047"/>
                <a:gd name="connsiteY110" fmla="*/ 901937 h 2311974"/>
                <a:gd name="connsiteX111" fmla="*/ 663920 w 1738047"/>
                <a:gd name="connsiteY111" fmla="*/ 899506 h 2311974"/>
                <a:gd name="connsiteX112" fmla="*/ 663920 w 1738047"/>
                <a:gd name="connsiteY112" fmla="*/ 899507 h 2311974"/>
                <a:gd name="connsiteX113" fmla="*/ 687632 w 1738047"/>
                <a:gd name="connsiteY113" fmla="*/ 899507 h 2311974"/>
                <a:gd name="connsiteX114" fmla="*/ 701858 w 1738047"/>
                <a:gd name="connsiteY114" fmla="*/ 906800 h 2311974"/>
                <a:gd name="connsiteX115" fmla="*/ 711343 w 1738047"/>
                <a:gd name="connsiteY115" fmla="*/ 906800 h 2311974"/>
                <a:gd name="connsiteX116" fmla="*/ 716085 w 1738047"/>
                <a:gd name="connsiteY116" fmla="*/ 899507 h 2311974"/>
                <a:gd name="connsiteX117" fmla="*/ 716098 w 1738047"/>
                <a:gd name="connsiteY117" fmla="*/ 899510 h 2311974"/>
                <a:gd name="connsiteX118" fmla="*/ 716085 w 1738047"/>
                <a:gd name="connsiteY118" fmla="*/ 899506 h 2311974"/>
                <a:gd name="connsiteX119" fmla="*/ 711343 w 1738047"/>
                <a:gd name="connsiteY119" fmla="*/ 906800 h 2311974"/>
                <a:gd name="connsiteX120" fmla="*/ 701858 w 1738047"/>
                <a:gd name="connsiteY120" fmla="*/ 906800 h 2311974"/>
                <a:gd name="connsiteX121" fmla="*/ 687631 w 1738047"/>
                <a:gd name="connsiteY121" fmla="*/ 899506 h 2311974"/>
                <a:gd name="connsiteX122" fmla="*/ 663920 w 1738047"/>
                <a:gd name="connsiteY122" fmla="*/ 899506 h 2311974"/>
                <a:gd name="connsiteX123" fmla="*/ 647322 w 1738047"/>
                <a:gd name="connsiteY123" fmla="*/ 889782 h 2311974"/>
                <a:gd name="connsiteX124" fmla="*/ 647322 w 1738047"/>
                <a:gd name="connsiteY124" fmla="*/ 889782 h 2311974"/>
                <a:gd name="connsiteX125" fmla="*/ 663920 w 1738047"/>
                <a:gd name="connsiteY125" fmla="*/ 889782 h 2311974"/>
                <a:gd name="connsiteX126" fmla="*/ 663920 w 1738047"/>
                <a:gd name="connsiteY126" fmla="*/ 889782 h 2311974"/>
                <a:gd name="connsiteX127" fmla="*/ 647322 w 1738047"/>
                <a:gd name="connsiteY127" fmla="*/ 889782 h 2311974"/>
                <a:gd name="connsiteX128" fmla="*/ 661549 w 1738047"/>
                <a:gd name="connsiteY128" fmla="*/ 867902 h 2311974"/>
                <a:gd name="connsiteX129" fmla="*/ 661549 w 1738047"/>
                <a:gd name="connsiteY129" fmla="*/ 867902 h 2311974"/>
                <a:gd name="connsiteX130" fmla="*/ 668742 w 1738047"/>
                <a:gd name="connsiteY130" fmla="*/ 873433 h 2311974"/>
                <a:gd name="connsiteX131" fmla="*/ 661549 w 1738047"/>
                <a:gd name="connsiteY131" fmla="*/ 867902 h 2311974"/>
                <a:gd name="connsiteX132" fmla="*/ 689605 w 1738047"/>
                <a:gd name="connsiteY132" fmla="*/ 842776 h 2311974"/>
                <a:gd name="connsiteX133" fmla="*/ 694745 w 1738047"/>
                <a:gd name="connsiteY133" fmla="*/ 853315 h 2311974"/>
                <a:gd name="connsiteX134" fmla="*/ 694745 w 1738047"/>
                <a:gd name="connsiteY134" fmla="*/ 853315 h 2311974"/>
                <a:gd name="connsiteX135" fmla="*/ 689605 w 1738047"/>
                <a:gd name="connsiteY135" fmla="*/ 842776 h 2311974"/>
                <a:gd name="connsiteX136" fmla="*/ 592786 w 1738047"/>
                <a:gd name="connsiteY136" fmla="*/ 726899 h 2311974"/>
                <a:gd name="connsiteX137" fmla="*/ 592786 w 1738047"/>
                <a:gd name="connsiteY137" fmla="*/ 726899 h 2311974"/>
                <a:gd name="connsiteX138" fmla="*/ 599899 w 1738047"/>
                <a:gd name="connsiteY138" fmla="*/ 734192 h 2311974"/>
                <a:gd name="connsiteX139" fmla="*/ 635466 w 1738047"/>
                <a:gd name="connsiteY139" fmla="*/ 748778 h 2311974"/>
                <a:gd name="connsiteX140" fmla="*/ 663920 w 1738047"/>
                <a:gd name="connsiteY140" fmla="*/ 753641 h 2311974"/>
                <a:gd name="connsiteX141" fmla="*/ 668662 w 1738047"/>
                <a:gd name="connsiteY141" fmla="*/ 734192 h 2311974"/>
                <a:gd name="connsiteX142" fmla="*/ 682889 w 1738047"/>
                <a:gd name="connsiteY142" fmla="*/ 736623 h 2311974"/>
                <a:gd name="connsiteX143" fmla="*/ 682889 w 1738047"/>
                <a:gd name="connsiteY143" fmla="*/ 736623 h 2311974"/>
                <a:gd name="connsiteX144" fmla="*/ 668662 w 1738047"/>
                <a:gd name="connsiteY144" fmla="*/ 734192 h 2311974"/>
                <a:gd name="connsiteX145" fmla="*/ 663920 w 1738047"/>
                <a:gd name="connsiteY145" fmla="*/ 753640 h 2311974"/>
                <a:gd name="connsiteX146" fmla="*/ 635466 w 1738047"/>
                <a:gd name="connsiteY146" fmla="*/ 748778 h 2311974"/>
                <a:gd name="connsiteX147" fmla="*/ 599899 w 1738047"/>
                <a:gd name="connsiteY147" fmla="*/ 734192 h 2311974"/>
                <a:gd name="connsiteX148" fmla="*/ 592786 w 1738047"/>
                <a:gd name="connsiteY148" fmla="*/ 726899 h 2311974"/>
                <a:gd name="connsiteX149" fmla="*/ 592786 w 1738047"/>
                <a:gd name="connsiteY149" fmla="*/ 714743 h 2311974"/>
                <a:gd name="connsiteX150" fmla="*/ 592786 w 1738047"/>
                <a:gd name="connsiteY150" fmla="*/ 714743 h 2311974"/>
                <a:gd name="connsiteX151" fmla="*/ 599899 w 1738047"/>
                <a:gd name="connsiteY151" fmla="*/ 722036 h 2311974"/>
                <a:gd name="connsiteX152" fmla="*/ 599899 w 1738047"/>
                <a:gd name="connsiteY152" fmla="*/ 722036 h 2311974"/>
                <a:gd name="connsiteX153" fmla="*/ 592786 w 1738047"/>
                <a:gd name="connsiteY153" fmla="*/ 714743 h 2311974"/>
                <a:gd name="connsiteX154" fmla="*/ 799075 w 1738047"/>
                <a:gd name="connsiteY154" fmla="*/ 0 h 2311974"/>
                <a:gd name="connsiteX155" fmla="*/ 806189 w 1738047"/>
                <a:gd name="connsiteY155" fmla="*/ 4862 h 2311974"/>
                <a:gd name="connsiteX156" fmla="*/ 810931 w 1738047"/>
                <a:gd name="connsiteY156" fmla="*/ 17018 h 2311974"/>
                <a:gd name="connsiteX157" fmla="*/ 820415 w 1738047"/>
                <a:gd name="connsiteY157" fmla="*/ 53484 h 2311974"/>
                <a:gd name="connsiteX158" fmla="*/ 818044 w 1738047"/>
                <a:gd name="connsiteY158" fmla="*/ 68071 h 2311974"/>
                <a:gd name="connsiteX159" fmla="*/ 851240 w 1738047"/>
                <a:gd name="connsiteY159" fmla="*/ 82657 h 2311974"/>
                <a:gd name="connsiteX160" fmla="*/ 858354 w 1738047"/>
                <a:gd name="connsiteY160" fmla="*/ 72933 h 2311974"/>
                <a:gd name="connsiteX161" fmla="*/ 874952 w 1738047"/>
                <a:gd name="connsiteY161" fmla="*/ 75364 h 2311974"/>
                <a:gd name="connsiteX162" fmla="*/ 874952 w 1738047"/>
                <a:gd name="connsiteY162" fmla="*/ 82657 h 2311974"/>
                <a:gd name="connsiteX163" fmla="*/ 882065 w 1738047"/>
                <a:gd name="connsiteY163" fmla="*/ 82657 h 2311974"/>
                <a:gd name="connsiteX164" fmla="*/ 886807 w 1738047"/>
                <a:gd name="connsiteY164" fmla="*/ 97244 h 2311974"/>
                <a:gd name="connsiteX165" fmla="*/ 905776 w 1738047"/>
                <a:gd name="connsiteY165" fmla="*/ 104537 h 2311974"/>
                <a:gd name="connsiteX166" fmla="*/ 934230 w 1738047"/>
                <a:gd name="connsiteY166" fmla="*/ 89950 h 2311974"/>
                <a:gd name="connsiteX167" fmla="*/ 948457 w 1738047"/>
                <a:gd name="connsiteY167" fmla="*/ 94813 h 2311974"/>
                <a:gd name="connsiteX168" fmla="*/ 962684 w 1738047"/>
                <a:gd name="connsiteY168" fmla="*/ 104537 h 2311974"/>
                <a:gd name="connsiteX169" fmla="*/ 981653 w 1738047"/>
                <a:gd name="connsiteY169" fmla="*/ 94813 h 2311974"/>
                <a:gd name="connsiteX170" fmla="*/ 981653 w 1738047"/>
                <a:gd name="connsiteY170" fmla="*/ 72933 h 2311974"/>
                <a:gd name="connsiteX171" fmla="*/ 984024 w 1738047"/>
                <a:gd name="connsiteY171" fmla="*/ 72933 h 2311974"/>
                <a:gd name="connsiteX172" fmla="*/ 995880 w 1738047"/>
                <a:gd name="connsiteY172" fmla="*/ 87519 h 2311974"/>
                <a:gd name="connsiteX173" fmla="*/ 984024 w 1738047"/>
                <a:gd name="connsiteY173" fmla="*/ 102106 h 2311974"/>
                <a:gd name="connsiteX174" fmla="*/ 988766 w 1738047"/>
                <a:gd name="connsiteY174" fmla="*/ 123986 h 2311974"/>
                <a:gd name="connsiteX175" fmla="*/ 1002993 w 1738047"/>
                <a:gd name="connsiteY175" fmla="*/ 128848 h 2311974"/>
                <a:gd name="connsiteX176" fmla="*/ 1014849 w 1738047"/>
                <a:gd name="connsiteY176" fmla="*/ 150728 h 2311974"/>
                <a:gd name="connsiteX177" fmla="*/ 1024333 w 1738047"/>
                <a:gd name="connsiteY177" fmla="*/ 153159 h 2311974"/>
                <a:gd name="connsiteX178" fmla="*/ 1031447 w 1738047"/>
                <a:gd name="connsiteY178" fmla="*/ 165315 h 2311974"/>
                <a:gd name="connsiteX179" fmla="*/ 1050416 w 1738047"/>
                <a:gd name="connsiteY179" fmla="*/ 165315 h 2311974"/>
                <a:gd name="connsiteX180" fmla="*/ 1064643 w 1738047"/>
                <a:gd name="connsiteY180" fmla="*/ 177470 h 2311974"/>
                <a:gd name="connsiteX181" fmla="*/ 1090725 w 1738047"/>
                <a:gd name="connsiteY181" fmla="*/ 172608 h 2311974"/>
                <a:gd name="connsiteX182" fmla="*/ 1097839 w 1738047"/>
                <a:gd name="connsiteY182" fmla="*/ 184763 h 2311974"/>
                <a:gd name="connsiteX183" fmla="*/ 1090725 w 1738047"/>
                <a:gd name="connsiteY183" fmla="*/ 192057 h 2311974"/>
                <a:gd name="connsiteX184" fmla="*/ 1097839 w 1738047"/>
                <a:gd name="connsiteY184" fmla="*/ 201781 h 2311974"/>
                <a:gd name="connsiteX185" fmla="*/ 1093096 w 1738047"/>
                <a:gd name="connsiteY185" fmla="*/ 206643 h 2311974"/>
                <a:gd name="connsiteX186" fmla="*/ 1104952 w 1738047"/>
                <a:gd name="connsiteY186" fmla="*/ 233385 h 2311974"/>
                <a:gd name="connsiteX187" fmla="*/ 1112066 w 1738047"/>
                <a:gd name="connsiteY187" fmla="*/ 233385 h 2311974"/>
                <a:gd name="connsiteX188" fmla="*/ 1147633 w 1738047"/>
                <a:gd name="connsiteY188" fmla="*/ 211505 h 2311974"/>
                <a:gd name="connsiteX189" fmla="*/ 1171344 w 1738047"/>
                <a:gd name="connsiteY189" fmla="*/ 213936 h 2311974"/>
                <a:gd name="connsiteX190" fmla="*/ 1192684 w 1738047"/>
                <a:gd name="connsiteY190" fmla="*/ 199350 h 2311974"/>
                <a:gd name="connsiteX191" fmla="*/ 1202169 w 1738047"/>
                <a:gd name="connsiteY191" fmla="*/ 177470 h 2311974"/>
                <a:gd name="connsiteX192" fmla="*/ 1228252 w 1738047"/>
                <a:gd name="connsiteY192" fmla="*/ 158021 h 2311974"/>
                <a:gd name="connsiteX193" fmla="*/ 1249592 w 1738047"/>
                <a:gd name="connsiteY193" fmla="*/ 194488 h 2311974"/>
                <a:gd name="connsiteX194" fmla="*/ 1249592 w 1738047"/>
                <a:gd name="connsiteY194" fmla="*/ 221230 h 2311974"/>
                <a:gd name="connsiteX195" fmla="*/ 1261447 w 1738047"/>
                <a:gd name="connsiteY195" fmla="*/ 243110 h 2311974"/>
                <a:gd name="connsiteX196" fmla="*/ 1280417 w 1738047"/>
                <a:gd name="connsiteY196" fmla="*/ 262558 h 2311974"/>
                <a:gd name="connsiteX197" fmla="*/ 1323097 w 1738047"/>
                <a:gd name="connsiteY197" fmla="*/ 274714 h 2311974"/>
                <a:gd name="connsiteX198" fmla="*/ 1356293 w 1738047"/>
                <a:gd name="connsiteY198" fmla="*/ 260127 h 2311974"/>
                <a:gd name="connsiteX199" fmla="*/ 1377633 w 1738047"/>
                <a:gd name="connsiteY199" fmla="*/ 262558 h 2311974"/>
                <a:gd name="connsiteX200" fmla="*/ 1403716 w 1738047"/>
                <a:gd name="connsiteY200" fmla="*/ 277145 h 2311974"/>
                <a:gd name="connsiteX201" fmla="*/ 1436912 w 1738047"/>
                <a:gd name="connsiteY201" fmla="*/ 282007 h 2311974"/>
                <a:gd name="connsiteX202" fmla="*/ 1432170 w 1738047"/>
                <a:gd name="connsiteY202" fmla="*/ 299025 h 2311974"/>
                <a:gd name="connsiteX203" fmla="*/ 1460623 w 1738047"/>
                <a:gd name="connsiteY203" fmla="*/ 371958 h 2311974"/>
                <a:gd name="connsiteX204" fmla="*/ 1505675 w 1738047"/>
                <a:gd name="connsiteY204" fmla="*/ 386544 h 2311974"/>
                <a:gd name="connsiteX205" fmla="*/ 1534129 w 1738047"/>
                <a:gd name="connsiteY205" fmla="*/ 415718 h 2311974"/>
                <a:gd name="connsiteX206" fmla="*/ 1576809 w 1738047"/>
                <a:gd name="connsiteY206" fmla="*/ 415718 h 2311974"/>
                <a:gd name="connsiteX207" fmla="*/ 1593407 w 1738047"/>
                <a:gd name="connsiteY207" fmla="*/ 408424 h 2311974"/>
                <a:gd name="connsiteX208" fmla="*/ 1610005 w 1738047"/>
                <a:gd name="connsiteY208" fmla="*/ 386544 h 2311974"/>
                <a:gd name="connsiteX209" fmla="*/ 1655057 w 1738047"/>
                <a:gd name="connsiteY209" fmla="*/ 381682 h 2311974"/>
                <a:gd name="connsiteX210" fmla="*/ 1662171 w 1738047"/>
                <a:gd name="connsiteY210" fmla="*/ 386544 h 2311974"/>
                <a:gd name="connsiteX211" fmla="*/ 1697738 w 1738047"/>
                <a:gd name="connsiteY211" fmla="*/ 371958 h 2311974"/>
                <a:gd name="connsiteX212" fmla="*/ 1697738 w 1738047"/>
                <a:gd name="connsiteY212" fmla="*/ 388975 h 2311974"/>
                <a:gd name="connsiteX213" fmla="*/ 1711965 w 1738047"/>
                <a:gd name="connsiteY213" fmla="*/ 408424 h 2311974"/>
                <a:gd name="connsiteX214" fmla="*/ 1650315 w 1738047"/>
                <a:gd name="connsiteY214" fmla="*/ 444891 h 2311974"/>
                <a:gd name="connsiteX215" fmla="*/ 1647944 w 1738047"/>
                <a:gd name="connsiteY215" fmla="*/ 491082 h 2311974"/>
                <a:gd name="connsiteX216" fmla="*/ 1669284 w 1738047"/>
                <a:gd name="connsiteY216" fmla="*/ 532410 h 2311974"/>
                <a:gd name="connsiteX217" fmla="*/ 1702480 w 1738047"/>
                <a:gd name="connsiteY217" fmla="*/ 554290 h 2311974"/>
                <a:gd name="connsiteX218" fmla="*/ 1723820 w 1738047"/>
                <a:gd name="connsiteY218" fmla="*/ 581032 h 2311974"/>
                <a:gd name="connsiteX219" fmla="*/ 1716707 w 1738047"/>
                <a:gd name="connsiteY219" fmla="*/ 622361 h 2311974"/>
                <a:gd name="connsiteX220" fmla="*/ 1738047 w 1738047"/>
                <a:gd name="connsiteY220" fmla="*/ 644241 h 2311974"/>
                <a:gd name="connsiteX221" fmla="*/ 1733305 w 1738047"/>
                <a:gd name="connsiteY221" fmla="*/ 658827 h 2311974"/>
                <a:gd name="connsiteX222" fmla="*/ 1726191 w 1738047"/>
                <a:gd name="connsiteY222" fmla="*/ 666121 h 2311974"/>
                <a:gd name="connsiteX223" fmla="*/ 1697738 w 1738047"/>
                <a:gd name="connsiteY223" fmla="*/ 663689 h 2311974"/>
                <a:gd name="connsiteX224" fmla="*/ 1669284 w 1738047"/>
                <a:gd name="connsiteY224" fmla="*/ 705018 h 2311974"/>
                <a:gd name="connsiteX225" fmla="*/ 1647944 w 1738047"/>
                <a:gd name="connsiteY225" fmla="*/ 712312 h 2311974"/>
                <a:gd name="connsiteX226" fmla="*/ 1600521 w 1738047"/>
                <a:gd name="connsiteY226" fmla="*/ 785245 h 2311974"/>
                <a:gd name="connsiteX227" fmla="*/ 1600521 w 1738047"/>
                <a:gd name="connsiteY227" fmla="*/ 804693 h 2311974"/>
                <a:gd name="connsiteX228" fmla="*/ 1569696 w 1738047"/>
                <a:gd name="connsiteY228" fmla="*/ 802262 h 2311974"/>
                <a:gd name="connsiteX229" fmla="*/ 1538871 w 1738047"/>
                <a:gd name="connsiteY229" fmla="*/ 802262 h 2311974"/>
                <a:gd name="connsiteX230" fmla="*/ 1515160 w 1738047"/>
                <a:gd name="connsiteY230" fmla="*/ 819280 h 2311974"/>
                <a:gd name="connsiteX231" fmla="*/ 1479593 w 1738047"/>
                <a:gd name="connsiteY231" fmla="*/ 809556 h 2311974"/>
                <a:gd name="connsiteX232" fmla="*/ 1467737 w 1738047"/>
                <a:gd name="connsiteY232" fmla="*/ 816849 h 2311974"/>
                <a:gd name="connsiteX233" fmla="*/ 1477221 w 1738047"/>
                <a:gd name="connsiteY233" fmla="*/ 824142 h 2311974"/>
                <a:gd name="connsiteX234" fmla="*/ 1465366 w 1738047"/>
                <a:gd name="connsiteY234" fmla="*/ 850884 h 2311974"/>
                <a:gd name="connsiteX235" fmla="*/ 1472479 w 1738047"/>
                <a:gd name="connsiteY235" fmla="*/ 858178 h 2311974"/>
                <a:gd name="connsiteX236" fmla="*/ 1479593 w 1738047"/>
                <a:gd name="connsiteY236" fmla="*/ 850884 h 2311974"/>
                <a:gd name="connsiteX237" fmla="*/ 1493819 w 1738047"/>
                <a:gd name="connsiteY237" fmla="*/ 858178 h 2311974"/>
                <a:gd name="connsiteX238" fmla="*/ 1508046 w 1738047"/>
                <a:gd name="connsiteY238" fmla="*/ 858178 h 2311974"/>
                <a:gd name="connsiteX239" fmla="*/ 1512789 w 1738047"/>
                <a:gd name="connsiteY239" fmla="*/ 875195 h 2311974"/>
                <a:gd name="connsiteX240" fmla="*/ 1527015 w 1738047"/>
                <a:gd name="connsiteY240" fmla="*/ 894644 h 2311974"/>
                <a:gd name="connsiteX241" fmla="*/ 1519902 w 1738047"/>
                <a:gd name="connsiteY241" fmla="*/ 906800 h 2311974"/>
                <a:gd name="connsiteX242" fmla="*/ 1527015 w 1738047"/>
                <a:gd name="connsiteY242" fmla="*/ 916524 h 2311974"/>
                <a:gd name="connsiteX243" fmla="*/ 1534129 w 1738047"/>
                <a:gd name="connsiteY243" fmla="*/ 914093 h 2311974"/>
                <a:gd name="connsiteX244" fmla="*/ 1541242 w 1738047"/>
                <a:gd name="connsiteY244" fmla="*/ 921386 h 2311974"/>
                <a:gd name="connsiteX245" fmla="*/ 1545985 w 1738047"/>
                <a:gd name="connsiteY245" fmla="*/ 935973 h 2311974"/>
                <a:gd name="connsiteX246" fmla="*/ 1555469 w 1738047"/>
                <a:gd name="connsiteY246" fmla="*/ 923817 h 2311974"/>
                <a:gd name="connsiteX247" fmla="*/ 1560211 w 1738047"/>
                <a:gd name="connsiteY247" fmla="*/ 931111 h 2311974"/>
                <a:gd name="connsiteX248" fmla="*/ 1593407 w 1738047"/>
                <a:gd name="connsiteY248" fmla="*/ 928679 h 2311974"/>
                <a:gd name="connsiteX249" fmla="*/ 1607634 w 1738047"/>
                <a:gd name="connsiteY249" fmla="*/ 948128 h 2311974"/>
                <a:gd name="connsiteX250" fmla="*/ 1628975 w 1738047"/>
                <a:gd name="connsiteY250" fmla="*/ 950559 h 2311974"/>
                <a:gd name="connsiteX251" fmla="*/ 1633717 w 1738047"/>
                <a:gd name="connsiteY251" fmla="*/ 923817 h 2311974"/>
                <a:gd name="connsiteX252" fmla="*/ 1647944 w 1738047"/>
                <a:gd name="connsiteY252" fmla="*/ 914093 h 2311974"/>
                <a:gd name="connsiteX253" fmla="*/ 1657428 w 1738047"/>
                <a:gd name="connsiteY253" fmla="*/ 921386 h 2311974"/>
                <a:gd name="connsiteX254" fmla="*/ 1669284 w 1738047"/>
                <a:gd name="connsiteY254" fmla="*/ 948128 h 2311974"/>
                <a:gd name="connsiteX255" fmla="*/ 1617119 w 1738047"/>
                <a:gd name="connsiteY255" fmla="*/ 1006475 h 2311974"/>
                <a:gd name="connsiteX256" fmla="*/ 1531758 w 1738047"/>
                <a:gd name="connsiteY256" fmla="*/ 970008 h 2311974"/>
                <a:gd name="connsiteX257" fmla="*/ 1527015 w 1738047"/>
                <a:gd name="connsiteY257" fmla="*/ 977301 h 2311974"/>
                <a:gd name="connsiteX258" fmla="*/ 1531758 w 1738047"/>
                <a:gd name="connsiteY258" fmla="*/ 984595 h 2311974"/>
                <a:gd name="connsiteX259" fmla="*/ 1527015 w 1738047"/>
                <a:gd name="connsiteY259" fmla="*/ 984595 h 2311974"/>
                <a:gd name="connsiteX260" fmla="*/ 1522273 w 1738047"/>
                <a:gd name="connsiteY260" fmla="*/ 991888 h 2311974"/>
                <a:gd name="connsiteX261" fmla="*/ 1522273 w 1738047"/>
                <a:gd name="connsiteY261" fmla="*/ 1006475 h 2311974"/>
                <a:gd name="connsiteX262" fmla="*/ 1515160 w 1738047"/>
                <a:gd name="connsiteY262" fmla="*/ 1018630 h 2311974"/>
                <a:gd name="connsiteX263" fmla="*/ 1515160 w 1738047"/>
                <a:gd name="connsiteY263" fmla="*/ 1028354 h 2311974"/>
                <a:gd name="connsiteX264" fmla="*/ 1500933 w 1738047"/>
                <a:gd name="connsiteY264" fmla="*/ 1028354 h 2311974"/>
                <a:gd name="connsiteX265" fmla="*/ 1500933 w 1738047"/>
                <a:gd name="connsiteY265" fmla="*/ 1045372 h 2311974"/>
                <a:gd name="connsiteX266" fmla="*/ 1493819 w 1738047"/>
                <a:gd name="connsiteY266" fmla="*/ 1047803 h 2311974"/>
                <a:gd name="connsiteX267" fmla="*/ 1493819 w 1738047"/>
                <a:gd name="connsiteY267" fmla="*/ 1059959 h 2311974"/>
                <a:gd name="connsiteX268" fmla="*/ 1486706 w 1738047"/>
                <a:gd name="connsiteY268" fmla="*/ 1062390 h 2311974"/>
                <a:gd name="connsiteX269" fmla="*/ 1491448 w 1738047"/>
                <a:gd name="connsiteY269" fmla="*/ 1069683 h 2311974"/>
                <a:gd name="connsiteX270" fmla="*/ 1484335 w 1738047"/>
                <a:gd name="connsiteY270" fmla="*/ 1074545 h 2311974"/>
                <a:gd name="connsiteX271" fmla="*/ 1491448 w 1738047"/>
                <a:gd name="connsiteY271" fmla="*/ 1076976 h 2311974"/>
                <a:gd name="connsiteX272" fmla="*/ 1493819 w 1738047"/>
                <a:gd name="connsiteY272" fmla="*/ 1093994 h 2311974"/>
                <a:gd name="connsiteX273" fmla="*/ 1484335 w 1738047"/>
                <a:gd name="connsiteY273" fmla="*/ 1103719 h 2311974"/>
                <a:gd name="connsiteX274" fmla="*/ 1486706 w 1738047"/>
                <a:gd name="connsiteY274" fmla="*/ 1103719 h 2311974"/>
                <a:gd name="connsiteX275" fmla="*/ 1486706 w 1738047"/>
                <a:gd name="connsiteY275" fmla="*/ 1111012 h 2311974"/>
                <a:gd name="connsiteX276" fmla="*/ 1479593 w 1738047"/>
                <a:gd name="connsiteY276" fmla="*/ 1118305 h 2311974"/>
                <a:gd name="connsiteX277" fmla="*/ 1479593 w 1738047"/>
                <a:gd name="connsiteY277" fmla="*/ 1125598 h 2311974"/>
                <a:gd name="connsiteX278" fmla="*/ 1465366 w 1738047"/>
                <a:gd name="connsiteY278" fmla="*/ 1149909 h 2311974"/>
                <a:gd name="connsiteX279" fmla="*/ 1477221 w 1738047"/>
                <a:gd name="connsiteY279" fmla="*/ 1164496 h 2311974"/>
                <a:gd name="connsiteX280" fmla="*/ 1505675 w 1738047"/>
                <a:gd name="connsiteY280" fmla="*/ 1164496 h 2311974"/>
                <a:gd name="connsiteX281" fmla="*/ 1508046 w 1738047"/>
                <a:gd name="connsiteY281" fmla="*/ 1166927 h 2311974"/>
                <a:gd name="connsiteX282" fmla="*/ 1527015 w 1738047"/>
                <a:gd name="connsiteY282" fmla="*/ 1159634 h 2311974"/>
                <a:gd name="connsiteX283" fmla="*/ 1538871 w 1738047"/>
                <a:gd name="connsiteY283" fmla="*/ 1166927 h 2311974"/>
                <a:gd name="connsiteX284" fmla="*/ 1545985 w 1738047"/>
                <a:gd name="connsiteY284" fmla="*/ 1166927 h 2311974"/>
                <a:gd name="connsiteX285" fmla="*/ 1541242 w 1738047"/>
                <a:gd name="connsiteY285" fmla="*/ 1171789 h 2311974"/>
                <a:gd name="connsiteX286" fmla="*/ 1555469 w 1738047"/>
                <a:gd name="connsiteY286" fmla="*/ 1179083 h 2311974"/>
                <a:gd name="connsiteX287" fmla="*/ 1562583 w 1738047"/>
                <a:gd name="connsiteY287" fmla="*/ 1222842 h 2311974"/>
                <a:gd name="connsiteX288" fmla="*/ 1555469 w 1738047"/>
                <a:gd name="connsiteY288" fmla="*/ 1230136 h 2311974"/>
                <a:gd name="connsiteX289" fmla="*/ 1555469 w 1738047"/>
                <a:gd name="connsiteY289" fmla="*/ 1254447 h 2311974"/>
                <a:gd name="connsiteX290" fmla="*/ 1581552 w 1738047"/>
                <a:gd name="connsiteY290" fmla="*/ 1271464 h 2311974"/>
                <a:gd name="connsiteX291" fmla="*/ 1576809 w 1738047"/>
                <a:gd name="connsiteY291" fmla="*/ 1278758 h 2311974"/>
                <a:gd name="connsiteX292" fmla="*/ 1586294 w 1738047"/>
                <a:gd name="connsiteY292" fmla="*/ 1290913 h 2311974"/>
                <a:gd name="connsiteX293" fmla="*/ 1586294 w 1738047"/>
                <a:gd name="connsiteY293" fmla="*/ 1303069 h 2311974"/>
                <a:gd name="connsiteX294" fmla="*/ 1588665 w 1738047"/>
                <a:gd name="connsiteY294" fmla="*/ 1305500 h 2311974"/>
                <a:gd name="connsiteX295" fmla="*/ 1586294 w 1738047"/>
                <a:gd name="connsiteY295" fmla="*/ 1312793 h 2311974"/>
                <a:gd name="connsiteX296" fmla="*/ 1593407 w 1738047"/>
                <a:gd name="connsiteY296" fmla="*/ 1324948 h 2311974"/>
                <a:gd name="connsiteX297" fmla="*/ 1600521 w 1738047"/>
                <a:gd name="connsiteY297" fmla="*/ 1317655 h 2311974"/>
                <a:gd name="connsiteX298" fmla="*/ 1600521 w 1738047"/>
                <a:gd name="connsiteY298" fmla="*/ 1327379 h 2311974"/>
                <a:gd name="connsiteX299" fmla="*/ 1602892 w 1738047"/>
                <a:gd name="connsiteY299" fmla="*/ 1344397 h 2311974"/>
                <a:gd name="connsiteX300" fmla="*/ 1576809 w 1738047"/>
                <a:gd name="connsiteY300" fmla="*/ 1358984 h 2311974"/>
                <a:gd name="connsiteX301" fmla="*/ 1555469 w 1738047"/>
                <a:gd name="connsiteY301" fmla="*/ 1358984 h 2311974"/>
                <a:gd name="connsiteX302" fmla="*/ 1553098 w 1738047"/>
                <a:gd name="connsiteY302" fmla="*/ 1376001 h 2311974"/>
                <a:gd name="connsiteX303" fmla="*/ 1574438 w 1738047"/>
                <a:gd name="connsiteY303" fmla="*/ 1376001 h 2311974"/>
                <a:gd name="connsiteX304" fmla="*/ 1576809 w 1738047"/>
                <a:gd name="connsiteY304" fmla="*/ 1383295 h 2311974"/>
                <a:gd name="connsiteX305" fmla="*/ 1581552 w 1738047"/>
                <a:gd name="connsiteY305" fmla="*/ 1380864 h 2311974"/>
                <a:gd name="connsiteX306" fmla="*/ 1588665 w 1738047"/>
                <a:gd name="connsiteY306" fmla="*/ 1393019 h 2311974"/>
                <a:gd name="connsiteX307" fmla="*/ 1586294 w 1738047"/>
                <a:gd name="connsiteY307" fmla="*/ 1400312 h 2311974"/>
                <a:gd name="connsiteX308" fmla="*/ 1588665 w 1738047"/>
                <a:gd name="connsiteY308" fmla="*/ 1402744 h 2311974"/>
                <a:gd name="connsiteX309" fmla="*/ 1607634 w 1738047"/>
                <a:gd name="connsiteY309" fmla="*/ 1380864 h 2311974"/>
                <a:gd name="connsiteX310" fmla="*/ 1614748 w 1738047"/>
                <a:gd name="connsiteY310" fmla="*/ 1383295 h 2311974"/>
                <a:gd name="connsiteX311" fmla="*/ 1610005 w 1738047"/>
                <a:gd name="connsiteY311" fmla="*/ 1380864 h 2311974"/>
                <a:gd name="connsiteX312" fmla="*/ 1617119 w 1738047"/>
                <a:gd name="connsiteY312" fmla="*/ 1373570 h 2311974"/>
                <a:gd name="connsiteX313" fmla="*/ 1624232 w 1738047"/>
                <a:gd name="connsiteY313" fmla="*/ 1368708 h 2311974"/>
                <a:gd name="connsiteX314" fmla="*/ 1640830 w 1738047"/>
                <a:gd name="connsiteY314" fmla="*/ 1417330 h 2311974"/>
                <a:gd name="connsiteX315" fmla="*/ 1636088 w 1738047"/>
                <a:gd name="connsiteY315" fmla="*/ 1424623 h 2311974"/>
                <a:gd name="connsiteX316" fmla="*/ 1636088 w 1738047"/>
                <a:gd name="connsiteY316" fmla="*/ 1441641 h 2311974"/>
                <a:gd name="connsiteX317" fmla="*/ 1602892 w 1738047"/>
                <a:gd name="connsiteY317" fmla="*/ 1436779 h 2311974"/>
                <a:gd name="connsiteX318" fmla="*/ 1600521 w 1738047"/>
                <a:gd name="connsiteY318" fmla="*/ 1473245 h 2311974"/>
                <a:gd name="connsiteX319" fmla="*/ 1586294 w 1738047"/>
                <a:gd name="connsiteY319" fmla="*/ 1473245 h 2311974"/>
                <a:gd name="connsiteX320" fmla="*/ 1581552 w 1738047"/>
                <a:gd name="connsiteY320" fmla="*/ 1504850 h 2311974"/>
                <a:gd name="connsiteX321" fmla="*/ 1567325 w 1738047"/>
                <a:gd name="connsiteY321" fmla="*/ 1521867 h 2311974"/>
                <a:gd name="connsiteX322" fmla="*/ 1567325 w 1738047"/>
                <a:gd name="connsiteY322" fmla="*/ 1548609 h 2311974"/>
                <a:gd name="connsiteX323" fmla="*/ 1548356 w 1738047"/>
                <a:gd name="connsiteY323" fmla="*/ 1560765 h 2311974"/>
                <a:gd name="connsiteX324" fmla="*/ 1574438 w 1738047"/>
                <a:gd name="connsiteY324" fmla="*/ 1570489 h 2311974"/>
                <a:gd name="connsiteX325" fmla="*/ 1574438 w 1738047"/>
                <a:gd name="connsiteY325" fmla="*/ 1577783 h 2311974"/>
                <a:gd name="connsiteX326" fmla="*/ 1519902 w 1738047"/>
                <a:gd name="connsiteY326" fmla="*/ 1577783 h 2311974"/>
                <a:gd name="connsiteX327" fmla="*/ 1531758 w 1738047"/>
                <a:gd name="connsiteY327" fmla="*/ 1602094 h 2311974"/>
                <a:gd name="connsiteX328" fmla="*/ 1541242 w 1738047"/>
                <a:gd name="connsiteY328" fmla="*/ 1609387 h 2311974"/>
                <a:gd name="connsiteX329" fmla="*/ 1538871 w 1738047"/>
                <a:gd name="connsiteY329" fmla="*/ 1619111 h 2311974"/>
                <a:gd name="connsiteX330" fmla="*/ 1541242 w 1738047"/>
                <a:gd name="connsiteY330" fmla="*/ 1623973 h 2311974"/>
                <a:gd name="connsiteX331" fmla="*/ 1541242 w 1738047"/>
                <a:gd name="connsiteY331" fmla="*/ 1645853 h 2311974"/>
                <a:gd name="connsiteX332" fmla="*/ 1534129 w 1738047"/>
                <a:gd name="connsiteY332" fmla="*/ 1645853 h 2311974"/>
                <a:gd name="connsiteX333" fmla="*/ 1527015 w 1738047"/>
                <a:gd name="connsiteY333" fmla="*/ 1667733 h 2311974"/>
                <a:gd name="connsiteX334" fmla="*/ 1527015 w 1738047"/>
                <a:gd name="connsiteY334" fmla="*/ 1706631 h 2311974"/>
                <a:gd name="connsiteX335" fmla="*/ 1512789 w 1738047"/>
                <a:gd name="connsiteY335" fmla="*/ 1709062 h 2311974"/>
                <a:gd name="connsiteX336" fmla="*/ 1512789 w 1738047"/>
                <a:gd name="connsiteY336" fmla="*/ 1723648 h 2311974"/>
                <a:gd name="connsiteX337" fmla="*/ 1500933 w 1738047"/>
                <a:gd name="connsiteY337" fmla="*/ 1740666 h 2311974"/>
                <a:gd name="connsiteX338" fmla="*/ 1444025 w 1738047"/>
                <a:gd name="connsiteY338" fmla="*/ 1733373 h 2311974"/>
                <a:gd name="connsiteX339" fmla="*/ 1417943 w 1738047"/>
                <a:gd name="connsiteY339" fmla="*/ 1733373 h 2311974"/>
                <a:gd name="connsiteX340" fmla="*/ 1406087 w 1738047"/>
                <a:gd name="connsiteY340" fmla="*/ 1743097 h 2311974"/>
                <a:gd name="connsiteX341" fmla="*/ 1398974 w 1738047"/>
                <a:gd name="connsiteY341" fmla="*/ 1735804 h 2311974"/>
                <a:gd name="connsiteX342" fmla="*/ 1391860 w 1738047"/>
                <a:gd name="connsiteY342" fmla="*/ 1740666 h 2311974"/>
                <a:gd name="connsiteX343" fmla="*/ 1370520 w 1738047"/>
                <a:gd name="connsiteY343" fmla="*/ 1713924 h 2311974"/>
                <a:gd name="connsiteX344" fmla="*/ 1356293 w 1738047"/>
                <a:gd name="connsiteY344" fmla="*/ 1721217 h 2311974"/>
                <a:gd name="connsiteX345" fmla="*/ 1349180 w 1738047"/>
                <a:gd name="connsiteY345" fmla="*/ 1733373 h 2311974"/>
                <a:gd name="connsiteX346" fmla="*/ 1342066 w 1738047"/>
                <a:gd name="connsiteY346" fmla="*/ 1735804 h 2311974"/>
                <a:gd name="connsiteX347" fmla="*/ 1327839 w 1738047"/>
                <a:gd name="connsiteY347" fmla="*/ 1706631 h 2311974"/>
                <a:gd name="connsiteX348" fmla="*/ 1256705 w 1738047"/>
                <a:gd name="connsiteY348" fmla="*/ 1709062 h 2311974"/>
                <a:gd name="connsiteX349" fmla="*/ 1254334 w 1738047"/>
                <a:gd name="connsiteY349" fmla="*/ 1721217 h 2311974"/>
                <a:gd name="connsiteX350" fmla="*/ 1211654 w 1738047"/>
                <a:gd name="connsiteY350" fmla="*/ 1721217 h 2311974"/>
                <a:gd name="connsiteX351" fmla="*/ 1211654 w 1738047"/>
                <a:gd name="connsiteY351" fmla="*/ 1728511 h 2311974"/>
                <a:gd name="connsiteX352" fmla="*/ 1180829 w 1738047"/>
                <a:gd name="connsiteY352" fmla="*/ 1721217 h 2311974"/>
                <a:gd name="connsiteX353" fmla="*/ 1180829 w 1738047"/>
                <a:gd name="connsiteY353" fmla="*/ 1706631 h 2311974"/>
                <a:gd name="connsiteX354" fmla="*/ 1173715 w 1738047"/>
                <a:gd name="connsiteY354" fmla="*/ 1706631 h 2311974"/>
                <a:gd name="connsiteX355" fmla="*/ 1171344 w 1738047"/>
                <a:gd name="connsiteY355" fmla="*/ 1692044 h 2311974"/>
                <a:gd name="connsiteX356" fmla="*/ 1171344 w 1738047"/>
                <a:gd name="connsiteY356" fmla="*/ 1692044 h 2311974"/>
                <a:gd name="connsiteX357" fmla="*/ 1173715 w 1738047"/>
                <a:gd name="connsiteY357" fmla="*/ 1706631 h 2311974"/>
                <a:gd name="connsiteX358" fmla="*/ 1119179 w 1738047"/>
                <a:gd name="connsiteY358" fmla="*/ 1709062 h 2311974"/>
                <a:gd name="connsiteX359" fmla="*/ 1078870 w 1738047"/>
                <a:gd name="connsiteY359" fmla="*/ 1701769 h 2311974"/>
                <a:gd name="connsiteX360" fmla="*/ 1076499 w 1738047"/>
                <a:gd name="connsiteY360" fmla="*/ 1709062 h 2311974"/>
                <a:gd name="connsiteX361" fmla="*/ 1057529 w 1738047"/>
                <a:gd name="connsiteY361" fmla="*/ 1713924 h 2311974"/>
                <a:gd name="connsiteX362" fmla="*/ 1050416 w 1738047"/>
                <a:gd name="connsiteY362" fmla="*/ 1733373 h 2311974"/>
                <a:gd name="connsiteX363" fmla="*/ 1055158 w 1738047"/>
                <a:gd name="connsiteY363" fmla="*/ 1750391 h 2311974"/>
                <a:gd name="connsiteX364" fmla="*/ 1036189 w 1738047"/>
                <a:gd name="connsiteY364" fmla="*/ 1750391 h 2311974"/>
                <a:gd name="connsiteX365" fmla="*/ 1031447 w 1738047"/>
                <a:gd name="connsiteY365" fmla="*/ 1769840 h 2311974"/>
                <a:gd name="connsiteX366" fmla="*/ 1038560 w 1738047"/>
                <a:gd name="connsiteY366" fmla="*/ 1784426 h 2311974"/>
                <a:gd name="connsiteX367" fmla="*/ 1036189 w 1738047"/>
                <a:gd name="connsiteY367" fmla="*/ 1806306 h 2311974"/>
                <a:gd name="connsiteX368" fmla="*/ 1024333 w 1738047"/>
                <a:gd name="connsiteY368" fmla="*/ 1813599 h 2311974"/>
                <a:gd name="connsiteX369" fmla="*/ 1024333 w 1738047"/>
                <a:gd name="connsiteY369" fmla="*/ 1847635 h 2311974"/>
                <a:gd name="connsiteX370" fmla="*/ 1010107 w 1738047"/>
                <a:gd name="connsiteY370" fmla="*/ 1852497 h 2311974"/>
                <a:gd name="connsiteX371" fmla="*/ 1007735 w 1738047"/>
                <a:gd name="connsiteY371" fmla="*/ 1837910 h 2311974"/>
                <a:gd name="connsiteX372" fmla="*/ 974539 w 1738047"/>
                <a:gd name="connsiteY372" fmla="*/ 1837910 h 2311974"/>
                <a:gd name="connsiteX373" fmla="*/ 974539 w 1738047"/>
                <a:gd name="connsiteY373" fmla="*/ 1859790 h 2311974"/>
                <a:gd name="connsiteX374" fmla="*/ 955570 w 1738047"/>
                <a:gd name="connsiteY374" fmla="*/ 1859790 h 2311974"/>
                <a:gd name="connsiteX375" fmla="*/ 955570 w 1738047"/>
                <a:gd name="connsiteY375" fmla="*/ 1869515 h 2311974"/>
                <a:gd name="connsiteX376" fmla="*/ 953199 w 1738047"/>
                <a:gd name="connsiteY376" fmla="*/ 1876808 h 2311974"/>
                <a:gd name="connsiteX377" fmla="*/ 872581 w 1738047"/>
                <a:gd name="connsiteY377" fmla="*/ 1876808 h 2311974"/>
                <a:gd name="connsiteX378" fmla="*/ 872581 w 1738047"/>
                <a:gd name="connsiteY378" fmla="*/ 1896257 h 2311974"/>
                <a:gd name="connsiteX379" fmla="*/ 820415 w 1738047"/>
                <a:gd name="connsiteY379" fmla="*/ 1901119 h 2311974"/>
                <a:gd name="connsiteX380" fmla="*/ 820415 w 1738047"/>
                <a:gd name="connsiteY380" fmla="*/ 1930292 h 2311974"/>
                <a:gd name="connsiteX381" fmla="*/ 799075 w 1738047"/>
                <a:gd name="connsiteY381" fmla="*/ 1930292 h 2311974"/>
                <a:gd name="connsiteX382" fmla="*/ 796704 w 1738047"/>
                <a:gd name="connsiteY382" fmla="*/ 1952172 h 2311974"/>
                <a:gd name="connsiteX383" fmla="*/ 784848 w 1738047"/>
                <a:gd name="connsiteY383" fmla="*/ 1952172 h 2311974"/>
                <a:gd name="connsiteX384" fmla="*/ 784848 w 1738047"/>
                <a:gd name="connsiteY384" fmla="*/ 1978914 h 2311974"/>
                <a:gd name="connsiteX385" fmla="*/ 791962 w 1738047"/>
                <a:gd name="connsiteY385" fmla="*/ 1983776 h 2311974"/>
                <a:gd name="connsiteX386" fmla="*/ 789591 w 1738047"/>
                <a:gd name="connsiteY386" fmla="*/ 2000794 h 2311974"/>
                <a:gd name="connsiteX387" fmla="*/ 796704 w 1738047"/>
                <a:gd name="connsiteY387" fmla="*/ 2005656 h 2311974"/>
                <a:gd name="connsiteX388" fmla="*/ 796704 w 1738047"/>
                <a:gd name="connsiteY388" fmla="*/ 2068865 h 2311974"/>
                <a:gd name="connsiteX389" fmla="*/ 789591 w 1738047"/>
                <a:gd name="connsiteY389" fmla="*/ 2068865 h 2311974"/>
                <a:gd name="connsiteX390" fmla="*/ 789591 w 1738047"/>
                <a:gd name="connsiteY390" fmla="*/ 2081020 h 2311974"/>
                <a:gd name="connsiteX391" fmla="*/ 770621 w 1738047"/>
                <a:gd name="connsiteY391" fmla="*/ 2083451 h 2311974"/>
                <a:gd name="connsiteX392" fmla="*/ 756395 w 1738047"/>
                <a:gd name="connsiteY392" fmla="*/ 2117487 h 2311974"/>
                <a:gd name="connsiteX393" fmla="*/ 756395 w 1738047"/>
                <a:gd name="connsiteY393" fmla="*/ 2129642 h 2311974"/>
                <a:gd name="connsiteX394" fmla="*/ 813302 w 1738047"/>
                <a:gd name="connsiteY394" fmla="*/ 2132073 h 2311974"/>
                <a:gd name="connsiteX395" fmla="*/ 806189 w 1738047"/>
                <a:gd name="connsiteY395" fmla="*/ 2151522 h 2311974"/>
                <a:gd name="connsiteX396" fmla="*/ 810931 w 1738047"/>
                <a:gd name="connsiteY396" fmla="*/ 2161246 h 2311974"/>
                <a:gd name="connsiteX397" fmla="*/ 806189 w 1738047"/>
                <a:gd name="connsiteY397" fmla="*/ 2168540 h 2311974"/>
                <a:gd name="connsiteX398" fmla="*/ 789591 w 1738047"/>
                <a:gd name="connsiteY398" fmla="*/ 2168540 h 2311974"/>
                <a:gd name="connsiteX399" fmla="*/ 789591 w 1738047"/>
                <a:gd name="connsiteY399" fmla="*/ 2180695 h 2311974"/>
                <a:gd name="connsiteX400" fmla="*/ 758766 w 1738047"/>
                <a:gd name="connsiteY400" fmla="*/ 2187988 h 2311974"/>
                <a:gd name="connsiteX401" fmla="*/ 765879 w 1738047"/>
                <a:gd name="connsiteY401" fmla="*/ 2200144 h 2311974"/>
                <a:gd name="connsiteX402" fmla="*/ 763508 w 1738047"/>
                <a:gd name="connsiteY402" fmla="*/ 2256059 h 2311974"/>
                <a:gd name="connsiteX403" fmla="*/ 751652 w 1738047"/>
                <a:gd name="connsiteY403" fmla="*/ 2277939 h 2311974"/>
                <a:gd name="connsiteX404" fmla="*/ 725570 w 1738047"/>
                <a:gd name="connsiteY404" fmla="*/ 2307112 h 2311974"/>
                <a:gd name="connsiteX405" fmla="*/ 711343 w 1738047"/>
                <a:gd name="connsiteY405" fmla="*/ 2311974 h 2311974"/>
                <a:gd name="connsiteX406" fmla="*/ 694745 w 1738047"/>
                <a:gd name="connsiteY406" fmla="*/ 2282801 h 2311974"/>
                <a:gd name="connsiteX407" fmla="*/ 675776 w 1738047"/>
                <a:gd name="connsiteY407" fmla="*/ 2275508 h 2311974"/>
                <a:gd name="connsiteX408" fmla="*/ 661549 w 1738047"/>
                <a:gd name="connsiteY408" fmla="*/ 2292526 h 2311974"/>
                <a:gd name="connsiteX409" fmla="*/ 642580 w 1738047"/>
                <a:gd name="connsiteY409" fmla="*/ 2285232 h 2311974"/>
                <a:gd name="connsiteX410" fmla="*/ 628353 w 1738047"/>
                <a:gd name="connsiteY410" fmla="*/ 2290094 h 2311974"/>
                <a:gd name="connsiteX411" fmla="*/ 592786 w 1738047"/>
                <a:gd name="connsiteY411" fmla="*/ 2275508 h 2311974"/>
                <a:gd name="connsiteX412" fmla="*/ 552051 w 1738047"/>
                <a:gd name="connsiteY412" fmla="*/ 2254426 h 2311974"/>
                <a:gd name="connsiteX413" fmla="*/ 560356 w 1738047"/>
                <a:gd name="connsiteY413" fmla="*/ 2090384 h 2311974"/>
                <a:gd name="connsiteX414" fmla="*/ 589640 w 1738047"/>
                <a:gd name="connsiteY414" fmla="*/ 1879782 h 2311974"/>
                <a:gd name="connsiteX415" fmla="*/ 584723 w 1738047"/>
                <a:gd name="connsiteY415" fmla="*/ 1766434 h 2311974"/>
                <a:gd name="connsiteX416" fmla="*/ 556444 w 1738047"/>
                <a:gd name="connsiteY416" fmla="*/ 1684276 h 2311974"/>
                <a:gd name="connsiteX417" fmla="*/ 493091 w 1738047"/>
                <a:gd name="connsiteY417" fmla="*/ 1605539 h 2311974"/>
                <a:gd name="connsiteX418" fmla="*/ 443216 w 1738047"/>
                <a:gd name="connsiteY418" fmla="*/ 1566641 h 2311974"/>
                <a:gd name="connsiteX419" fmla="*/ 444860 w 1738047"/>
                <a:gd name="connsiteY419" fmla="*/ 1519182 h 2311974"/>
                <a:gd name="connsiteX420" fmla="*/ 440624 w 1738047"/>
                <a:gd name="connsiteY420" fmla="*/ 1442151 h 2311974"/>
                <a:gd name="connsiteX421" fmla="*/ 61650 w 1738047"/>
                <a:gd name="connsiteY421" fmla="*/ 1334673 h 2311974"/>
                <a:gd name="connsiteX422" fmla="*/ 71135 w 1738047"/>
                <a:gd name="connsiteY422" fmla="*/ 1303069 h 2311974"/>
                <a:gd name="connsiteX423" fmla="*/ 68764 w 1738047"/>
                <a:gd name="connsiteY423" fmla="*/ 1298207 h 2311974"/>
                <a:gd name="connsiteX424" fmla="*/ 16598 w 1738047"/>
                <a:gd name="connsiteY424" fmla="*/ 1115874 h 2311974"/>
                <a:gd name="connsiteX425" fmla="*/ 14227 w 1738047"/>
                <a:gd name="connsiteY425" fmla="*/ 1084270 h 2311974"/>
                <a:gd name="connsiteX426" fmla="*/ 21341 w 1738047"/>
                <a:gd name="connsiteY426" fmla="*/ 1084270 h 2311974"/>
                <a:gd name="connsiteX427" fmla="*/ 23712 w 1738047"/>
                <a:gd name="connsiteY427" fmla="*/ 1074546 h 2311974"/>
                <a:gd name="connsiteX428" fmla="*/ 14227 w 1738047"/>
                <a:gd name="connsiteY428" fmla="*/ 1047803 h 2311974"/>
                <a:gd name="connsiteX429" fmla="*/ 9485 w 1738047"/>
                <a:gd name="connsiteY429" fmla="*/ 1025924 h 2311974"/>
                <a:gd name="connsiteX430" fmla="*/ 2372 w 1738047"/>
                <a:gd name="connsiteY430" fmla="*/ 1025924 h 2311974"/>
                <a:gd name="connsiteX431" fmla="*/ 0 w 1738047"/>
                <a:gd name="connsiteY431" fmla="*/ 1021061 h 2311974"/>
                <a:gd name="connsiteX432" fmla="*/ 14227 w 1738047"/>
                <a:gd name="connsiteY432" fmla="*/ 999182 h 2311974"/>
                <a:gd name="connsiteX433" fmla="*/ 28454 w 1738047"/>
                <a:gd name="connsiteY433" fmla="*/ 1004044 h 2311974"/>
                <a:gd name="connsiteX434" fmla="*/ 30825 w 1738047"/>
                <a:gd name="connsiteY434" fmla="*/ 1011337 h 2311974"/>
                <a:gd name="connsiteX435" fmla="*/ 42681 w 1738047"/>
                <a:gd name="connsiteY435" fmla="*/ 1018630 h 2311974"/>
                <a:gd name="connsiteX436" fmla="*/ 61650 w 1738047"/>
                <a:gd name="connsiteY436" fmla="*/ 1018630 h 2311974"/>
                <a:gd name="connsiteX437" fmla="*/ 64021 w 1738047"/>
                <a:gd name="connsiteY437" fmla="*/ 1025924 h 2311974"/>
                <a:gd name="connsiteX438" fmla="*/ 75877 w 1738047"/>
                <a:gd name="connsiteY438" fmla="*/ 1021061 h 2311974"/>
                <a:gd name="connsiteX439" fmla="*/ 82990 w 1738047"/>
                <a:gd name="connsiteY439" fmla="*/ 1004044 h 2311974"/>
                <a:gd name="connsiteX440" fmla="*/ 137527 w 1738047"/>
                <a:gd name="connsiteY440" fmla="*/ 1006475 h 2311974"/>
                <a:gd name="connsiteX441" fmla="*/ 170723 w 1738047"/>
                <a:gd name="connsiteY441" fmla="*/ 1040510 h 2311974"/>
                <a:gd name="connsiteX442" fmla="*/ 173094 w 1738047"/>
                <a:gd name="connsiteY442" fmla="*/ 1028355 h 2311974"/>
                <a:gd name="connsiteX443" fmla="*/ 165980 w 1738047"/>
                <a:gd name="connsiteY443" fmla="*/ 1028355 h 2311974"/>
                <a:gd name="connsiteX444" fmla="*/ 163609 w 1738047"/>
                <a:gd name="connsiteY444" fmla="*/ 1021061 h 2311974"/>
                <a:gd name="connsiteX445" fmla="*/ 151754 w 1738047"/>
                <a:gd name="connsiteY445" fmla="*/ 1011337 h 2311974"/>
                <a:gd name="connsiteX446" fmla="*/ 156496 w 1738047"/>
                <a:gd name="connsiteY446" fmla="*/ 1004044 h 2311974"/>
                <a:gd name="connsiteX447" fmla="*/ 163609 w 1738047"/>
                <a:gd name="connsiteY447" fmla="*/ 1004044 h 2311974"/>
                <a:gd name="connsiteX448" fmla="*/ 165980 w 1738047"/>
                <a:gd name="connsiteY448" fmla="*/ 991888 h 2311974"/>
                <a:gd name="connsiteX449" fmla="*/ 184950 w 1738047"/>
                <a:gd name="connsiteY449" fmla="*/ 991888 h 2311974"/>
                <a:gd name="connsiteX450" fmla="*/ 187321 w 1738047"/>
                <a:gd name="connsiteY450" fmla="*/ 977302 h 2311974"/>
                <a:gd name="connsiteX451" fmla="*/ 194434 w 1738047"/>
                <a:gd name="connsiteY451" fmla="*/ 979733 h 2311974"/>
                <a:gd name="connsiteX452" fmla="*/ 203919 w 1738047"/>
                <a:gd name="connsiteY452" fmla="*/ 965146 h 2311974"/>
                <a:gd name="connsiteX453" fmla="*/ 225259 w 1738047"/>
                <a:gd name="connsiteY453" fmla="*/ 970008 h 2311974"/>
                <a:gd name="connsiteX454" fmla="*/ 225259 w 1738047"/>
                <a:gd name="connsiteY454" fmla="*/ 977302 h 2311974"/>
                <a:gd name="connsiteX455" fmla="*/ 246599 w 1738047"/>
                <a:gd name="connsiteY455" fmla="*/ 991888 h 2311974"/>
                <a:gd name="connsiteX456" fmla="*/ 246599 w 1738047"/>
                <a:gd name="connsiteY456" fmla="*/ 943266 h 2311974"/>
                <a:gd name="connsiteX457" fmla="*/ 258455 w 1738047"/>
                <a:gd name="connsiteY457" fmla="*/ 935973 h 2311974"/>
                <a:gd name="connsiteX458" fmla="*/ 265568 w 1738047"/>
                <a:gd name="connsiteY458" fmla="*/ 921386 h 2311974"/>
                <a:gd name="connsiteX459" fmla="*/ 282166 w 1738047"/>
                <a:gd name="connsiteY459" fmla="*/ 921386 h 2311974"/>
                <a:gd name="connsiteX460" fmla="*/ 286909 w 1738047"/>
                <a:gd name="connsiteY460" fmla="*/ 909231 h 2311974"/>
                <a:gd name="connsiteX461" fmla="*/ 315362 w 1738047"/>
                <a:gd name="connsiteY461" fmla="*/ 909231 h 2311974"/>
                <a:gd name="connsiteX462" fmla="*/ 315362 w 1738047"/>
                <a:gd name="connsiteY462" fmla="*/ 899507 h 2311974"/>
                <a:gd name="connsiteX463" fmla="*/ 303507 w 1738047"/>
                <a:gd name="connsiteY463" fmla="*/ 894644 h 2311974"/>
                <a:gd name="connsiteX464" fmla="*/ 312991 w 1738047"/>
                <a:gd name="connsiteY464" fmla="*/ 882489 h 2311974"/>
                <a:gd name="connsiteX465" fmla="*/ 296393 w 1738047"/>
                <a:gd name="connsiteY465" fmla="*/ 872764 h 2311974"/>
                <a:gd name="connsiteX466" fmla="*/ 303507 w 1738047"/>
                <a:gd name="connsiteY466" fmla="*/ 865471 h 2311974"/>
                <a:gd name="connsiteX467" fmla="*/ 308249 w 1738047"/>
                <a:gd name="connsiteY467" fmla="*/ 867902 h 2311974"/>
                <a:gd name="connsiteX468" fmla="*/ 312991 w 1738047"/>
                <a:gd name="connsiteY468" fmla="*/ 860609 h 2311974"/>
                <a:gd name="connsiteX469" fmla="*/ 308249 w 1738047"/>
                <a:gd name="connsiteY469" fmla="*/ 860609 h 2311974"/>
                <a:gd name="connsiteX470" fmla="*/ 320105 w 1738047"/>
                <a:gd name="connsiteY470" fmla="*/ 853316 h 2311974"/>
                <a:gd name="connsiteX471" fmla="*/ 322476 w 1738047"/>
                <a:gd name="connsiteY471" fmla="*/ 846022 h 2311974"/>
                <a:gd name="connsiteX472" fmla="*/ 329589 w 1738047"/>
                <a:gd name="connsiteY472" fmla="*/ 858178 h 2311974"/>
                <a:gd name="connsiteX473" fmla="*/ 336703 w 1738047"/>
                <a:gd name="connsiteY473" fmla="*/ 853316 h 2311974"/>
                <a:gd name="connsiteX474" fmla="*/ 336703 w 1738047"/>
                <a:gd name="connsiteY474" fmla="*/ 831436 h 2311974"/>
                <a:gd name="connsiteX475" fmla="*/ 343816 w 1738047"/>
                <a:gd name="connsiteY475" fmla="*/ 831436 h 2311974"/>
                <a:gd name="connsiteX476" fmla="*/ 343816 w 1738047"/>
                <a:gd name="connsiteY476" fmla="*/ 811987 h 2311974"/>
                <a:gd name="connsiteX477" fmla="*/ 350929 w 1738047"/>
                <a:gd name="connsiteY477" fmla="*/ 809556 h 2311974"/>
                <a:gd name="connsiteX478" fmla="*/ 358043 w 1738047"/>
                <a:gd name="connsiteY478" fmla="*/ 802263 h 2311974"/>
                <a:gd name="connsiteX479" fmla="*/ 374641 w 1738047"/>
                <a:gd name="connsiteY479" fmla="*/ 804694 h 2311974"/>
                <a:gd name="connsiteX480" fmla="*/ 374641 w 1738047"/>
                <a:gd name="connsiteY480" fmla="*/ 809556 h 2311974"/>
                <a:gd name="connsiteX481" fmla="*/ 381754 w 1738047"/>
                <a:gd name="connsiteY481" fmla="*/ 804694 h 2311974"/>
                <a:gd name="connsiteX482" fmla="*/ 388868 w 1738047"/>
                <a:gd name="connsiteY482" fmla="*/ 804694 h 2311974"/>
                <a:gd name="connsiteX483" fmla="*/ 388868 w 1738047"/>
                <a:gd name="connsiteY483" fmla="*/ 802263 h 2311974"/>
                <a:gd name="connsiteX484" fmla="*/ 403095 w 1738047"/>
                <a:gd name="connsiteY484" fmla="*/ 797400 h 2311974"/>
                <a:gd name="connsiteX485" fmla="*/ 398352 w 1738047"/>
                <a:gd name="connsiteY485" fmla="*/ 777952 h 2311974"/>
                <a:gd name="connsiteX486" fmla="*/ 391239 w 1738047"/>
                <a:gd name="connsiteY486" fmla="*/ 770658 h 2311974"/>
                <a:gd name="connsiteX487" fmla="*/ 395981 w 1738047"/>
                <a:gd name="connsiteY487" fmla="*/ 768227 h 2311974"/>
                <a:gd name="connsiteX488" fmla="*/ 422064 w 1738047"/>
                <a:gd name="connsiteY488" fmla="*/ 763365 h 2311974"/>
                <a:gd name="connsiteX489" fmla="*/ 464744 w 1738047"/>
                <a:gd name="connsiteY489" fmla="*/ 741485 h 2311974"/>
                <a:gd name="connsiteX490" fmla="*/ 452889 w 1738047"/>
                <a:gd name="connsiteY490" fmla="*/ 726899 h 2311974"/>
                <a:gd name="connsiteX491" fmla="*/ 398352 w 1738047"/>
                <a:gd name="connsiteY491" fmla="*/ 705019 h 2311974"/>
                <a:gd name="connsiteX492" fmla="*/ 422064 w 1738047"/>
                <a:gd name="connsiteY492" fmla="*/ 680708 h 2311974"/>
                <a:gd name="connsiteX493" fmla="*/ 429177 w 1738047"/>
                <a:gd name="connsiteY493" fmla="*/ 673414 h 2311974"/>
                <a:gd name="connsiteX494" fmla="*/ 457631 w 1738047"/>
                <a:gd name="connsiteY494" fmla="*/ 670983 h 2311974"/>
                <a:gd name="connsiteX495" fmla="*/ 545363 w 1738047"/>
                <a:gd name="connsiteY495" fmla="*/ 692863 h 2311974"/>
                <a:gd name="connsiteX496" fmla="*/ 559590 w 1738047"/>
                <a:gd name="connsiteY496" fmla="*/ 688001 h 2311974"/>
                <a:gd name="connsiteX497" fmla="*/ 559590 w 1738047"/>
                <a:gd name="connsiteY497" fmla="*/ 695294 h 2311974"/>
                <a:gd name="connsiteX498" fmla="*/ 569074 w 1738047"/>
                <a:gd name="connsiteY498" fmla="*/ 695294 h 2311974"/>
                <a:gd name="connsiteX499" fmla="*/ 573817 w 1738047"/>
                <a:gd name="connsiteY499" fmla="*/ 678277 h 2311974"/>
                <a:gd name="connsiteX500" fmla="*/ 580930 w 1738047"/>
                <a:gd name="connsiteY500" fmla="*/ 666121 h 2311974"/>
                <a:gd name="connsiteX501" fmla="*/ 592786 w 1738047"/>
                <a:gd name="connsiteY501" fmla="*/ 688001 h 2311974"/>
                <a:gd name="connsiteX502" fmla="*/ 599899 w 1738047"/>
                <a:gd name="connsiteY502" fmla="*/ 685570 h 2311974"/>
                <a:gd name="connsiteX503" fmla="*/ 614126 w 1738047"/>
                <a:gd name="connsiteY503" fmla="*/ 700156 h 2311974"/>
                <a:gd name="connsiteX504" fmla="*/ 614126 w 1738047"/>
                <a:gd name="connsiteY504" fmla="*/ 700156 h 2311974"/>
                <a:gd name="connsiteX505" fmla="*/ 599899 w 1738047"/>
                <a:gd name="connsiteY505" fmla="*/ 685570 h 2311974"/>
                <a:gd name="connsiteX506" fmla="*/ 592786 w 1738047"/>
                <a:gd name="connsiteY506" fmla="*/ 688001 h 2311974"/>
                <a:gd name="connsiteX507" fmla="*/ 580930 w 1738047"/>
                <a:gd name="connsiteY507" fmla="*/ 666121 h 2311974"/>
                <a:gd name="connsiteX508" fmla="*/ 580930 w 1738047"/>
                <a:gd name="connsiteY508" fmla="*/ 658827 h 2311974"/>
                <a:gd name="connsiteX509" fmla="*/ 602270 w 1738047"/>
                <a:gd name="connsiteY509" fmla="*/ 646672 h 2311974"/>
                <a:gd name="connsiteX510" fmla="*/ 595157 w 1738047"/>
                <a:gd name="connsiteY510" fmla="*/ 639379 h 2311974"/>
                <a:gd name="connsiteX511" fmla="*/ 625982 w 1738047"/>
                <a:gd name="connsiteY511" fmla="*/ 629654 h 2311974"/>
                <a:gd name="connsiteX512" fmla="*/ 621240 w 1738047"/>
                <a:gd name="connsiteY512" fmla="*/ 615068 h 2311974"/>
                <a:gd name="connsiteX513" fmla="*/ 588044 w 1738047"/>
                <a:gd name="connsiteY513" fmla="*/ 610205 h 2311974"/>
                <a:gd name="connsiteX514" fmla="*/ 585672 w 1738047"/>
                <a:gd name="connsiteY514" fmla="*/ 595619 h 2311974"/>
                <a:gd name="connsiteX515" fmla="*/ 595157 w 1738047"/>
                <a:gd name="connsiteY515" fmla="*/ 534841 h 2311974"/>
                <a:gd name="connsiteX516" fmla="*/ 585672 w 1738047"/>
                <a:gd name="connsiteY516" fmla="*/ 525117 h 2311974"/>
                <a:gd name="connsiteX517" fmla="*/ 585672 w 1738047"/>
                <a:gd name="connsiteY517" fmla="*/ 503237 h 2311974"/>
                <a:gd name="connsiteX518" fmla="*/ 569074 w 1738047"/>
                <a:gd name="connsiteY518" fmla="*/ 503237 h 2311974"/>
                <a:gd name="connsiteX519" fmla="*/ 573817 w 1738047"/>
                <a:gd name="connsiteY519" fmla="*/ 471633 h 2311974"/>
                <a:gd name="connsiteX520" fmla="*/ 566703 w 1738047"/>
                <a:gd name="connsiteY520" fmla="*/ 464340 h 2311974"/>
                <a:gd name="connsiteX521" fmla="*/ 569074 w 1738047"/>
                <a:gd name="connsiteY521" fmla="*/ 444891 h 2311974"/>
                <a:gd name="connsiteX522" fmla="*/ 588044 w 1738047"/>
                <a:gd name="connsiteY522" fmla="*/ 444891 h 2311974"/>
                <a:gd name="connsiteX523" fmla="*/ 607013 w 1738047"/>
                <a:gd name="connsiteY523" fmla="*/ 430304 h 2311974"/>
                <a:gd name="connsiteX524" fmla="*/ 609384 w 1738047"/>
                <a:gd name="connsiteY524" fmla="*/ 427873 h 2311974"/>
                <a:gd name="connsiteX525" fmla="*/ 588044 w 1738047"/>
                <a:gd name="connsiteY525" fmla="*/ 423011 h 2311974"/>
                <a:gd name="connsiteX526" fmla="*/ 595157 w 1738047"/>
                <a:gd name="connsiteY526" fmla="*/ 405993 h 2311974"/>
                <a:gd name="connsiteX527" fmla="*/ 621240 w 1738047"/>
                <a:gd name="connsiteY527" fmla="*/ 408424 h 2311974"/>
                <a:gd name="connsiteX528" fmla="*/ 616497 w 1738047"/>
                <a:gd name="connsiteY528" fmla="*/ 388975 h 2311974"/>
                <a:gd name="connsiteX529" fmla="*/ 616497 w 1738047"/>
                <a:gd name="connsiteY529" fmla="*/ 374389 h 2311974"/>
                <a:gd name="connsiteX530" fmla="*/ 633095 w 1738047"/>
                <a:gd name="connsiteY530" fmla="*/ 374389 h 2311974"/>
                <a:gd name="connsiteX531" fmla="*/ 635466 w 1738047"/>
                <a:gd name="connsiteY531" fmla="*/ 367096 h 2311974"/>
                <a:gd name="connsiteX532" fmla="*/ 642580 w 1738047"/>
                <a:gd name="connsiteY532" fmla="*/ 364665 h 2311974"/>
                <a:gd name="connsiteX533" fmla="*/ 640209 w 1738047"/>
                <a:gd name="connsiteY533" fmla="*/ 347647 h 2311974"/>
                <a:gd name="connsiteX534" fmla="*/ 668662 w 1738047"/>
                <a:gd name="connsiteY534" fmla="*/ 337922 h 2311974"/>
                <a:gd name="connsiteX535" fmla="*/ 656807 w 1738047"/>
                <a:gd name="connsiteY535" fmla="*/ 333060 h 2311974"/>
                <a:gd name="connsiteX536" fmla="*/ 654435 w 1738047"/>
                <a:gd name="connsiteY536" fmla="*/ 311180 h 2311974"/>
                <a:gd name="connsiteX537" fmla="*/ 647322 w 1738047"/>
                <a:gd name="connsiteY537" fmla="*/ 308749 h 2311974"/>
                <a:gd name="connsiteX538" fmla="*/ 654435 w 1738047"/>
                <a:gd name="connsiteY538" fmla="*/ 299025 h 2311974"/>
                <a:gd name="connsiteX539" fmla="*/ 654435 w 1738047"/>
                <a:gd name="connsiteY539" fmla="*/ 296594 h 2311974"/>
                <a:gd name="connsiteX540" fmla="*/ 642580 w 1738047"/>
                <a:gd name="connsiteY540" fmla="*/ 291732 h 2311974"/>
                <a:gd name="connsiteX541" fmla="*/ 633095 w 1738047"/>
                <a:gd name="connsiteY541" fmla="*/ 299025 h 2311974"/>
                <a:gd name="connsiteX542" fmla="*/ 621240 w 1738047"/>
                <a:gd name="connsiteY542" fmla="*/ 282007 h 2311974"/>
                <a:gd name="connsiteX543" fmla="*/ 635466 w 1738047"/>
                <a:gd name="connsiteY543" fmla="*/ 255265 h 2311974"/>
                <a:gd name="connsiteX544" fmla="*/ 642580 w 1738047"/>
                <a:gd name="connsiteY544" fmla="*/ 267421 h 2311974"/>
                <a:gd name="connsiteX545" fmla="*/ 661549 w 1738047"/>
                <a:gd name="connsiteY545" fmla="*/ 240679 h 2311974"/>
                <a:gd name="connsiteX546" fmla="*/ 671033 w 1738047"/>
                <a:gd name="connsiteY546" fmla="*/ 240679 h 2311974"/>
                <a:gd name="connsiteX547" fmla="*/ 671033 w 1738047"/>
                <a:gd name="connsiteY547" fmla="*/ 233385 h 2311974"/>
                <a:gd name="connsiteX548" fmla="*/ 649693 w 1738047"/>
                <a:gd name="connsiteY548" fmla="*/ 218799 h 2311974"/>
                <a:gd name="connsiteX549" fmla="*/ 656807 w 1738047"/>
                <a:gd name="connsiteY549" fmla="*/ 199350 h 2311974"/>
                <a:gd name="connsiteX550" fmla="*/ 682889 w 1738047"/>
                <a:gd name="connsiteY550" fmla="*/ 199350 h 2311974"/>
                <a:gd name="connsiteX551" fmla="*/ 690003 w 1738047"/>
                <a:gd name="connsiteY551" fmla="*/ 192057 h 2311974"/>
                <a:gd name="connsiteX552" fmla="*/ 661549 w 1738047"/>
                <a:gd name="connsiteY552" fmla="*/ 150728 h 2311974"/>
                <a:gd name="connsiteX553" fmla="*/ 671033 w 1738047"/>
                <a:gd name="connsiteY553" fmla="*/ 131279 h 2311974"/>
                <a:gd name="connsiteX554" fmla="*/ 704229 w 1738047"/>
                <a:gd name="connsiteY554" fmla="*/ 116693 h 2311974"/>
                <a:gd name="connsiteX555" fmla="*/ 708972 w 1738047"/>
                <a:gd name="connsiteY555" fmla="*/ 131279 h 2311974"/>
                <a:gd name="connsiteX556" fmla="*/ 730312 w 1738047"/>
                <a:gd name="connsiteY556" fmla="*/ 116693 h 2311974"/>
                <a:gd name="connsiteX557" fmla="*/ 725570 w 1738047"/>
                <a:gd name="connsiteY557" fmla="*/ 109399 h 2311974"/>
                <a:gd name="connsiteX558" fmla="*/ 742168 w 1738047"/>
                <a:gd name="connsiteY558" fmla="*/ 102106 h 2311974"/>
                <a:gd name="connsiteX559" fmla="*/ 742168 w 1738047"/>
                <a:gd name="connsiteY559" fmla="*/ 94813 h 2311974"/>
                <a:gd name="connsiteX560" fmla="*/ 751652 w 1738047"/>
                <a:gd name="connsiteY560" fmla="*/ 87519 h 2311974"/>
                <a:gd name="connsiteX561" fmla="*/ 737425 w 1738047"/>
                <a:gd name="connsiteY561" fmla="*/ 53484 h 2311974"/>
                <a:gd name="connsiteX562" fmla="*/ 735054 w 1738047"/>
                <a:gd name="connsiteY562" fmla="*/ 7293 h 2311974"/>
                <a:gd name="connsiteX563" fmla="*/ 777735 w 1738047"/>
                <a:gd name="connsiteY563" fmla="*/ 17018 h 2311974"/>
                <a:gd name="connsiteX564" fmla="*/ 799075 w 1738047"/>
                <a:gd name="connsiteY564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941343 w 1738047"/>
                <a:gd name="connsiteY19" fmla="*/ 1473245 h 2311974"/>
                <a:gd name="connsiteX20" fmla="*/ 941343 w 1738047"/>
                <a:gd name="connsiteY20" fmla="*/ 1473246 h 2311974"/>
                <a:gd name="connsiteX21" fmla="*/ 946086 w 1738047"/>
                <a:gd name="connsiteY21" fmla="*/ 1480539 h 2311974"/>
                <a:gd name="connsiteX22" fmla="*/ 960313 w 1738047"/>
                <a:gd name="connsiteY22" fmla="*/ 1490263 h 2311974"/>
                <a:gd name="connsiteX23" fmla="*/ 946086 w 1738047"/>
                <a:gd name="connsiteY23" fmla="*/ 1480539 h 2311974"/>
                <a:gd name="connsiteX24" fmla="*/ 941343 w 1738047"/>
                <a:gd name="connsiteY24" fmla="*/ 1473245 h 2311974"/>
                <a:gd name="connsiteX25" fmla="*/ 936601 w 1738047"/>
                <a:gd name="connsiteY25" fmla="*/ 1436779 h 2311974"/>
                <a:gd name="connsiteX26" fmla="*/ 936601 w 1738047"/>
                <a:gd name="connsiteY26" fmla="*/ 1436779 h 2311974"/>
                <a:gd name="connsiteX27" fmla="*/ 948457 w 1738047"/>
                <a:gd name="connsiteY27" fmla="*/ 1456228 h 2311974"/>
                <a:gd name="connsiteX28" fmla="*/ 948457 w 1738047"/>
                <a:gd name="connsiteY28" fmla="*/ 1456228 h 2311974"/>
                <a:gd name="connsiteX29" fmla="*/ 936601 w 1738047"/>
                <a:gd name="connsiteY29" fmla="*/ 1436779 h 2311974"/>
                <a:gd name="connsiteX30" fmla="*/ 853611 w 1738047"/>
                <a:gd name="connsiteY30" fmla="*/ 1395450 h 2311974"/>
                <a:gd name="connsiteX31" fmla="*/ 853611 w 1738047"/>
                <a:gd name="connsiteY31" fmla="*/ 1395450 h 2311974"/>
                <a:gd name="connsiteX32" fmla="*/ 874952 w 1738047"/>
                <a:gd name="connsiteY32" fmla="*/ 1407606 h 2311974"/>
                <a:gd name="connsiteX33" fmla="*/ 920003 w 1738047"/>
                <a:gd name="connsiteY33" fmla="*/ 1400313 h 2311974"/>
                <a:gd name="connsiteX34" fmla="*/ 936601 w 1738047"/>
                <a:gd name="connsiteY34" fmla="*/ 1417330 h 2311974"/>
                <a:gd name="connsiteX35" fmla="*/ 936601 w 1738047"/>
                <a:gd name="connsiteY35" fmla="*/ 1417330 h 2311974"/>
                <a:gd name="connsiteX36" fmla="*/ 920003 w 1738047"/>
                <a:gd name="connsiteY36" fmla="*/ 1400312 h 2311974"/>
                <a:gd name="connsiteX37" fmla="*/ 874952 w 1738047"/>
                <a:gd name="connsiteY37" fmla="*/ 1407606 h 2311974"/>
                <a:gd name="connsiteX38" fmla="*/ 853611 w 1738047"/>
                <a:gd name="connsiteY38" fmla="*/ 1395450 h 2311974"/>
                <a:gd name="connsiteX39" fmla="*/ 858354 w 1738047"/>
                <a:gd name="connsiteY39" fmla="*/ 1354122 h 2311974"/>
                <a:gd name="connsiteX40" fmla="*/ 860725 w 1738047"/>
                <a:gd name="connsiteY40" fmla="*/ 1368708 h 2311974"/>
                <a:gd name="connsiteX41" fmla="*/ 860725 w 1738047"/>
                <a:gd name="connsiteY41" fmla="*/ 1368708 h 2311974"/>
                <a:gd name="connsiteX42" fmla="*/ 858354 w 1738047"/>
                <a:gd name="connsiteY42" fmla="*/ 1354122 h 2311974"/>
                <a:gd name="connsiteX43" fmla="*/ 858354 w 1738047"/>
                <a:gd name="connsiteY43" fmla="*/ 1271464 h 2311974"/>
                <a:gd name="connsiteX44" fmla="*/ 832271 w 1738047"/>
                <a:gd name="connsiteY44" fmla="*/ 1283620 h 2311974"/>
                <a:gd name="connsiteX45" fmla="*/ 827529 w 1738047"/>
                <a:gd name="connsiteY45" fmla="*/ 1276326 h 2311974"/>
                <a:gd name="connsiteX46" fmla="*/ 813302 w 1738047"/>
                <a:gd name="connsiteY46" fmla="*/ 1278758 h 2311974"/>
                <a:gd name="connsiteX47" fmla="*/ 813302 w 1738047"/>
                <a:gd name="connsiteY47" fmla="*/ 1278758 h 2311974"/>
                <a:gd name="connsiteX48" fmla="*/ 827529 w 1738047"/>
                <a:gd name="connsiteY48" fmla="*/ 1276327 h 2311974"/>
                <a:gd name="connsiteX49" fmla="*/ 832271 w 1738047"/>
                <a:gd name="connsiteY49" fmla="*/ 1283620 h 2311974"/>
                <a:gd name="connsiteX50" fmla="*/ 858354 w 1738047"/>
                <a:gd name="connsiteY50" fmla="*/ 1271464 h 2311974"/>
                <a:gd name="connsiteX51" fmla="*/ 865467 w 1738047"/>
                <a:gd name="connsiteY51" fmla="*/ 1324949 h 2311974"/>
                <a:gd name="connsiteX52" fmla="*/ 874952 w 1738047"/>
                <a:gd name="connsiteY52" fmla="*/ 1324949 h 2311974"/>
                <a:gd name="connsiteX53" fmla="*/ 886807 w 1738047"/>
                <a:gd name="connsiteY53" fmla="*/ 1334673 h 2311974"/>
                <a:gd name="connsiteX54" fmla="*/ 886807 w 1738047"/>
                <a:gd name="connsiteY54" fmla="*/ 1334673 h 2311974"/>
                <a:gd name="connsiteX55" fmla="*/ 874952 w 1738047"/>
                <a:gd name="connsiteY55" fmla="*/ 1324948 h 2311974"/>
                <a:gd name="connsiteX56" fmla="*/ 865467 w 1738047"/>
                <a:gd name="connsiteY56" fmla="*/ 1324948 h 2311974"/>
                <a:gd name="connsiteX57" fmla="*/ 858354 w 1738047"/>
                <a:gd name="connsiteY57" fmla="*/ 1271464 h 2311974"/>
                <a:gd name="connsiteX58" fmla="*/ 799075 w 1738047"/>
                <a:gd name="connsiteY58" fmla="*/ 1264171 h 2311974"/>
                <a:gd name="connsiteX59" fmla="*/ 799075 w 1738047"/>
                <a:gd name="connsiteY59" fmla="*/ 1264171 h 2311974"/>
                <a:gd name="connsiteX60" fmla="*/ 803913 w 1738047"/>
                <a:gd name="connsiteY60" fmla="*/ 1269131 h 2311974"/>
                <a:gd name="connsiteX61" fmla="*/ 799075 w 1738047"/>
                <a:gd name="connsiteY61" fmla="*/ 1264171 h 2311974"/>
                <a:gd name="connsiteX62" fmla="*/ 789591 w 1738047"/>
                <a:gd name="connsiteY62" fmla="*/ 1249585 h 2311974"/>
                <a:gd name="connsiteX63" fmla="*/ 803817 w 1738047"/>
                <a:gd name="connsiteY63" fmla="*/ 1256878 h 2311974"/>
                <a:gd name="connsiteX64" fmla="*/ 803817 w 1738047"/>
                <a:gd name="connsiteY64" fmla="*/ 1256878 h 2311974"/>
                <a:gd name="connsiteX65" fmla="*/ 789592 w 1738047"/>
                <a:gd name="connsiteY65" fmla="*/ 1249585 h 2311974"/>
                <a:gd name="connsiteX66" fmla="*/ 789591 w 1738047"/>
                <a:gd name="connsiteY66" fmla="*/ 1249585 h 2311974"/>
                <a:gd name="connsiteX67" fmla="*/ 791962 w 1738047"/>
                <a:gd name="connsiteY67" fmla="*/ 1234998 h 2311974"/>
                <a:gd name="connsiteX68" fmla="*/ 791962 w 1738047"/>
                <a:gd name="connsiteY68" fmla="*/ 1234998 h 2311974"/>
                <a:gd name="connsiteX69" fmla="*/ 796704 w 1738047"/>
                <a:gd name="connsiteY69" fmla="*/ 1249584 h 2311974"/>
                <a:gd name="connsiteX70" fmla="*/ 796704 w 1738047"/>
                <a:gd name="connsiteY70" fmla="*/ 1249584 h 2311974"/>
                <a:gd name="connsiteX71" fmla="*/ 791962 w 1738047"/>
                <a:gd name="connsiteY71" fmla="*/ 1234998 h 2311974"/>
                <a:gd name="connsiteX72" fmla="*/ 772993 w 1738047"/>
                <a:gd name="connsiteY72" fmla="*/ 1103719 h 2311974"/>
                <a:gd name="connsiteX73" fmla="*/ 780106 w 1738047"/>
                <a:gd name="connsiteY73" fmla="*/ 1198532 h 2311974"/>
                <a:gd name="connsiteX74" fmla="*/ 803817 w 1738047"/>
                <a:gd name="connsiteY74" fmla="*/ 1222842 h 2311974"/>
                <a:gd name="connsiteX75" fmla="*/ 803817 w 1738047"/>
                <a:gd name="connsiteY75" fmla="*/ 1222842 h 2311974"/>
                <a:gd name="connsiteX76" fmla="*/ 780106 w 1738047"/>
                <a:gd name="connsiteY76" fmla="*/ 1198531 h 2311974"/>
                <a:gd name="connsiteX77" fmla="*/ 772993 w 1738047"/>
                <a:gd name="connsiteY77" fmla="*/ 1103719 h 2311974"/>
                <a:gd name="connsiteX78" fmla="*/ 796704 w 1738047"/>
                <a:gd name="connsiteY78" fmla="*/ 1067252 h 2311974"/>
                <a:gd name="connsiteX79" fmla="*/ 799075 w 1738047"/>
                <a:gd name="connsiteY79" fmla="*/ 1074546 h 2311974"/>
                <a:gd name="connsiteX80" fmla="*/ 799075 w 1738047"/>
                <a:gd name="connsiteY80" fmla="*/ 1074545 h 2311974"/>
                <a:gd name="connsiteX81" fmla="*/ 796704 w 1738047"/>
                <a:gd name="connsiteY81" fmla="*/ 1067252 h 2311974"/>
                <a:gd name="connsiteX82" fmla="*/ 784848 w 1738047"/>
                <a:gd name="connsiteY82" fmla="*/ 1052665 h 2311974"/>
                <a:gd name="connsiteX83" fmla="*/ 772993 w 1738047"/>
                <a:gd name="connsiteY83" fmla="*/ 1040510 h 2311974"/>
                <a:gd name="connsiteX84" fmla="*/ 784848 w 1738047"/>
                <a:gd name="connsiteY84" fmla="*/ 1052666 h 2311974"/>
                <a:gd name="connsiteX85" fmla="*/ 803817 w 1738047"/>
                <a:gd name="connsiteY85" fmla="*/ 1052666 h 2311974"/>
                <a:gd name="connsiteX86" fmla="*/ 806189 w 1738047"/>
                <a:gd name="connsiteY86" fmla="*/ 1062390 h 2311974"/>
                <a:gd name="connsiteX87" fmla="*/ 806189 w 1738047"/>
                <a:gd name="connsiteY87" fmla="*/ 1062390 h 2311974"/>
                <a:gd name="connsiteX88" fmla="*/ 803817 w 1738047"/>
                <a:gd name="connsiteY88" fmla="*/ 1052665 h 2311974"/>
                <a:gd name="connsiteX89" fmla="*/ 784848 w 1738047"/>
                <a:gd name="connsiteY89" fmla="*/ 1052665 h 2311974"/>
                <a:gd name="connsiteX90" fmla="*/ 780106 w 1738047"/>
                <a:gd name="connsiteY90" fmla="*/ 999182 h 2311974"/>
                <a:gd name="connsiteX91" fmla="*/ 780106 w 1738047"/>
                <a:gd name="connsiteY91" fmla="*/ 999182 h 2311974"/>
                <a:gd name="connsiteX92" fmla="*/ 784848 w 1738047"/>
                <a:gd name="connsiteY92" fmla="*/ 1021061 h 2311974"/>
                <a:gd name="connsiteX93" fmla="*/ 784848 w 1738047"/>
                <a:gd name="connsiteY93" fmla="*/ 1021061 h 2311974"/>
                <a:gd name="connsiteX94" fmla="*/ 780106 w 1738047"/>
                <a:gd name="connsiteY94" fmla="*/ 999182 h 2311974"/>
                <a:gd name="connsiteX95" fmla="*/ 770621 w 1738047"/>
                <a:gd name="connsiteY95" fmla="*/ 970008 h 2311974"/>
                <a:gd name="connsiteX96" fmla="*/ 756395 w 1738047"/>
                <a:gd name="connsiteY96" fmla="*/ 972439 h 2311974"/>
                <a:gd name="connsiteX97" fmla="*/ 756395 w 1738047"/>
                <a:gd name="connsiteY97" fmla="*/ 972439 h 2311974"/>
                <a:gd name="connsiteX98" fmla="*/ 770621 w 1738047"/>
                <a:gd name="connsiteY98" fmla="*/ 970008 h 2311974"/>
                <a:gd name="connsiteX99" fmla="*/ 780106 w 1738047"/>
                <a:gd name="connsiteY99" fmla="*/ 984595 h 2311974"/>
                <a:gd name="connsiteX100" fmla="*/ 799075 w 1738047"/>
                <a:gd name="connsiteY100" fmla="*/ 979733 h 2311974"/>
                <a:gd name="connsiteX101" fmla="*/ 780106 w 1738047"/>
                <a:gd name="connsiteY101" fmla="*/ 984595 h 2311974"/>
                <a:gd name="connsiteX102" fmla="*/ 770621 w 1738047"/>
                <a:gd name="connsiteY102" fmla="*/ 970008 h 2311974"/>
                <a:gd name="connsiteX103" fmla="*/ 756395 w 1738047"/>
                <a:gd name="connsiteY103" fmla="*/ 901937 h 2311974"/>
                <a:gd name="connsiteX104" fmla="*/ 746193 w 1738047"/>
                <a:gd name="connsiteY104" fmla="*/ 906121 h 2311974"/>
                <a:gd name="connsiteX105" fmla="*/ 749281 w 1738047"/>
                <a:gd name="connsiteY105" fmla="*/ 906800 h 2311974"/>
                <a:gd name="connsiteX106" fmla="*/ 756395 w 1738047"/>
                <a:gd name="connsiteY106" fmla="*/ 901938 h 2311974"/>
                <a:gd name="connsiteX107" fmla="*/ 756395 w 1738047"/>
                <a:gd name="connsiteY107" fmla="*/ 901937 h 2311974"/>
                <a:gd name="connsiteX108" fmla="*/ 663920 w 1738047"/>
                <a:gd name="connsiteY108" fmla="*/ 899506 h 2311974"/>
                <a:gd name="connsiteX109" fmla="*/ 663920 w 1738047"/>
                <a:gd name="connsiteY109" fmla="*/ 899507 h 2311974"/>
                <a:gd name="connsiteX110" fmla="*/ 687632 w 1738047"/>
                <a:gd name="connsiteY110" fmla="*/ 899507 h 2311974"/>
                <a:gd name="connsiteX111" fmla="*/ 701858 w 1738047"/>
                <a:gd name="connsiteY111" fmla="*/ 906800 h 2311974"/>
                <a:gd name="connsiteX112" fmla="*/ 711343 w 1738047"/>
                <a:gd name="connsiteY112" fmla="*/ 906800 h 2311974"/>
                <a:gd name="connsiteX113" fmla="*/ 716085 w 1738047"/>
                <a:gd name="connsiteY113" fmla="*/ 899507 h 2311974"/>
                <a:gd name="connsiteX114" fmla="*/ 716098 w 1738047"/>
                <a:gd name="connsiteY114" fmla="*/ 899510 h 2311974"/>
                <a:gd name="connsiteX115" fmla="*/ 716085 w 1738047"/>
                <a:gd name="connsiteY115" fmla="*/ 899506 h 2311974"/>
                <a:gd name="connsiteX116" fmla="*/ 711343 w 1738047"/>
                <a:gd name="connsiteY116" fmla="*/ 906800 h 2311974"/>
                <a:gd name="connsiteX117" fmla="*/ 701858 w 1738047"/>
                <a:gd name="connsiteY117" fmla="*/ 906800 h 2311974"/>
                <a:gd name="connsiteX118" fmla="*/ 687631 w 1738047"/>
                <a:gd name="connsiteY118" fmla="*/ 899506 h 2311974"/>
                <a:gd name="connsiteX119" fmla="*/ 663920 w 1738047"/>
                <a:gd name="connsiteY119" fmla="*/ 899506 h 2311974"/>
                <a:gd name="connsiteX120" fmla="*/ 647322 w 1738047"/>
                <a:gd name="connsiteY120" fmla="*/ 889782 h 2311974"/>
                <a:gd name="connsiteX121" fmla="*/ 647322 w 1738047"/>
                <a:gd name="connsiteY121" fmla="*/ 889782 h 2311974"/>
                <a:gd name="connsiteX122" fmla="*/ 663920 w 1738047"/>
                <a:gd name="connsiteY122" fmla="*/ 889782 h 2311974"/>
                <a:gd name="connsiteX123" fmla="*/ 663920 w 1738047"/>
                <a:gd name="connsiteY123" fmla="*/ 889782 h 2311974"/>
                <a:gd name="connsiteX124" fmla="*/ 647322 w 1738047"/>
                <a:gd name="connsiteY124" fmla="*/ 889782 h 2311974"/>
                <a:gd name="connsiteX125" fmla="*/ 661549 w 1738047"/>
                <a:gd name="connsiteY125" fmla="*/ 867902 h 2311974"/>
                <a:gd name="connsiteX126" fmla="*/ 661549 w 1738047"/>
                <a:gd name="connsiteY126" fmla="*/ 867902 h 2311974"/>
                <a:gd name="connsiteX127" fmla="*/ 668742 w 1738047"/>
                <a:gd name="connsiteY127" fmla="*/ 873433 h 2311974"/>
                <a:gd name="connsiteX128" fmla="*/ 661549 w 1738047"/>
                <a:gd name="connsiteY128" fmla="*/ 867902 h 2311974"/>
                <a:gd name="connsiteX129" fmla="*/ 689605 w 1738047"/>
                <a:gd name="connsiteY129" fmla="*/ 842776 h 2311974"/>
                <a:gd name="connsiteX130" fmla="*/ 694745 w 1738047"/>
                <a:gd name="connsiteY130" fmla="*/ 853315 h 2311974"/>
                <a:gd name="connsiteX131" fmla="*/ 694745 w 1738047"/>
                <a:gd name="connsiteY131" fmla="*/ 853315 h 2311974"/>
                <a:gd name="connsiteX132" fmla="*/ 689605 w 1738047"/>
                <a:gd name="connsiteY132" fmla="*/ 842776 h 2311974"/>
                <a:gd name="connsiteX133" fmla="*/ 592786 w 1738047"/>
                <a:gd name="connsiteY133" fmla="*/ 726899 h 2311974"/>
                <a:gd name="connsiteX134" fmla="*/ 592786 w 1738047"/>
                <a:gd name="connsiteY134" fmla="*/ 726899 h 2311974"/>
                <a:gd name="connsiteX135" fmla="*/ 599899 w 1738047"/>
                <a:gd name="connsiteY135" fmla="*/ 734192 h 2311974"/>
                <a:gd name="connsiteX136" fmla="*/ 635466 w 1738047"/>
                <a:gd name="connsiteY136" fmla="*/ 748778 h 2311974"/>
                <a:gd name="connsiteX137" fmla="*/ 663920 w 1738047"/>
                <a:gd name="connsiteY137" fmla="*/ 753641 h 2311974"/>
                <a:gd name="connsiteX138" fmla="*/ 668662 w 1738047"/>
                <a:gd name="connsiteY138" fmla="*/ 734192 h 2311974"/>
                <a:gd name="connsiteX139" fmla="*/ 682889 w 1738047"/>
                <a:gd name="connsiteY139" fmla="*/ 736623 h 2311974"/>
                <a:gd name="connsiteX140" fmla="*/ 682889 w 1738047"/>
                <a:gd name="connsiteY140" fmla="*/ 736623 h 2311974"/>
                <a:gd name="connsiteX141" fmla="*/ 668662 w 1738047"/>
                <a:gd name="connsiteY141" fmla="*/ 734192 h 2311974"/>
                <a:gd name="connsiteX142" fmla="*/ 663920 w 1738047"/>
                <a:gd name="connsiteY142" fmla="*/ 753640 h 2311974"/>
                <a:gd name="connsiteX143" fmla="*/ 635466 w 1738047"/>
                <a:gd name="connsiteY143" fmla="*/ 748778 h 2311974"/>
                <a:gd name="connsiteX144" fmla="*/ 599899 w 1738047"/>
                <a:gd name="connsiteY144" fmla="*/ 734192 h 2311974"/>
                <a:gd name="connsiteX145" fmla="*/ 592786 w 1738047"/>
                <a:gd name="connsiteY145" fmla="*/ 726899 h 2311974"/>
                <a:gd name="connsiteX146" fmla="*/ 592786 w 1738047"/>
                <a:gd name="connsiteY146" fmla="*/ 714743 h 2311974"/>
                <a:gd name="connsiteX147" fmla="*/ 592786 w 1738047"/>
                <a:gd name="connsiteY147" fmla="*/ 714743 h 2311974"/>
                <a:gd name="connsiteX148" fmla="*/ 599899 w 1738047"/>
                <a:gd name="connsiteY148" fmla="*/ 722036 h 2311974"/>
                <a:gd name="connsiteX149" fmla="*/ 599899 w 1738047"/>
                <a:gd name="connsiteY149" fmla="*/ 722036 h 2311974"/>
                <a:gd name="connsiteX150" fmla="*/ 592786 w 1738047"/>
                <a:gd name="connsiteY150" fmla="*/ 714743 h 2311974"/>
                <a:gd name="connsiteX151" fmla="*/ 799075 w 1738047"/>
                <a:gd name="connsiteY151" fmla="*/ 0 h 2311974"/>
                <a:gd name="connsiteX152" fmla="*/ 806189 w 1738047"/>
                <a:gd name="connsiteY152" fmla="*/ 4862 h 2311974"/>
                <a:gd name="connsiteX153" fmla="*/ 810931 w 1738047"/>
                <a:gd name="connsiteY153" fmla="*/ 17018 h 2311974"/>
                <a:gd name="connsiteX154" fmla="*/ 820415 w 1738047"/>
                <a:gd name="connsiteY154" fmla="*/ 53484 h 2311974"/>
                <a:gd name="connsiteX155" fmla="*/ 818044 w 1738047"/>
                <a:gd name="connsiteY155" fmla="*/ 68071 h 2311974"/>
                <a:gd name="connsiteX156" fmla="*/ 851240 w 1738047"/>
                <a:gd name="connsiteY156" fmla="*/ 82657 h 2311974"/>
                <a:gd name="connsiteX157" fmla="*/ 858354 w 1738047"/>
                <a:gd name="connsiteY157" fmla="*/ 72933 h 2311974"/>
                <a:gd name="connsiteX158" fmla="*/ 874952 w 1738047"/>
                <a:gd name="connsiteY158" fmla="*/ 75364 h 2311974"/>
                <a:gd name="connsiteX159" fmla="*/ 874952 w 1738047"/>
                <a:gd name="connsiteY159" fmla="*/ 82657 h 2311974"/>
                <a:gd name="connsiteX160" fmla="*/ 882065 w 1738047"/>
                <a:gd name="connsiteY160" fmla="*/ 82657 h 2311974"/>
                <a:gd name="connsiteX161" fmla="*/ 886807 w 1738047"/>
                <a:gd name="connsiteY161" fmla="*/ 97244 h 2311974"/>
                <a:gd name="connsiteX162" fmla="*/ 905776 w 1738047"/>
                <a:gd name="connsiteY162" fmla="*/ 104537 h 2311974"/>
                <a:gd name="connsiteX163" fmla="*/ 934230 w 1738047"/>
                <a:gd name="connsiteY163" fmla="*/ 89950 h 2311974"/>
                <a:gd name="connsiteX164" fmla="*/ 948457 w 1738047"/>
                <a:gd name="connsiteY164" fmla="*/ 94813 h 2311974"/>
                <a:gd name="connsiteX165" fmla="*/ 962684 w 1738047"/>
                <a:gd name="connsiteY165" fmla="*/ 104537 h 2311974"/>
                <a:gd name="connsiteX166" fmla="*/ 981653 w 1738047"/>
                <a:gd name="connsiteY166" fmla="*/ 94813 h 2311974"/>
                <a:gd name="connsiteX167" fmla="*/ 981653 w 1738047"/>
                <a:gd name="connsiteY167" fmla="*/ 72933 h 2311974"/>
                <a:gd name="connsiteX168" fmla="*/ 984024 w 1738047"/>
                <a:gd name="connsiteY168" fmla="*/ 72933 h 2311974"/>
                <a:gd name="connsiteX169" fmla="*/ 995880 w 1738047"/>
                <a:gd name="connsiteY169" fmla="*/ 87519 h 2311974"/>
                <a:gd name="connsiteX170" fmla="*/ 984024 w 1738047"/>
                <a:gd name="connsiteY170" fmla="*/ 102106 h 2311974"/>
                <a:gd name="connsiteX171" fmla="*/ 988766 w 1738047"/>
                <a:gd name="connsiteY171" fmla="*/ 123986 h 2311974"/>
                <a:gd name="connsiteX172" fmla="*/ 1002993 w 1738047"/>
                <a:gd name="connsiteY172" fmla="*/ 128848 h 2311974"/>
                <a:gd name="connsiteX173" fmla="*/ 1014849 w 1738047"/>
                <a:gd name="connsiteY173" fmla="*/ 150728 h 2311974"/>
                <a:gd name="connsiteX174" fmla="*/ 1024333 w 1738047"/>
                <a:gd name="connsiteY174" fmla="*/ 153159 h 2311974"/>
                <a:gd name="connsiteX175" fmla="*/ 1031447 w 1738047"/>
                <a:gd name="connsiteY175" fmla="*/ 165315 h 2311974"/>
                <a:gd name="connsiteX176" fmla="*/ 1050416 w 1738047"/>
                <a:gd name="connsiteY176" fmla="*/ 165315 h 2311974"/>
                <a:gd name="connsiteX177" fmla="*/ 1064643 w 1738047"/>
                <a:gd name="connsiteY177" fmla="*/ 177470 h 2311974"/>
                <a:gd name="connsiteX178" fmla="*/ 1090725 w 1738047"/>
                <a:gd name="connsiteY178" fmla="*/ 172608 h 2311974"/>
                <a:gd name="connsiteX179" fmla="*/ 1097839 w 1738047"/>
                <a:gd name="connsiteY179" fmla="*/ 184763 h 2311974"/>
                <a:gd name="connsiteX180" fmla="*/ 1090725 w 1738047"/>
                <a:gd name="connsiteY180" fmla="*/ 192057 h 2311974"/>
                <a:gd name="connsiteX181" fmla="*/ 1097839 w 1738047"/>
                <a:gd name="connsiteY181" fmla="*/ 201781 h 2311974"/>
                <a:gd name="connsiteX182" fmla="*/ 1093096 w 1738047"/>
                <a:gd name="connsiteY182" fmla="*/ 206643 h 2311974"/>
                <a:gd name="connsiteX183" fmla="*/ 1104952 w 1738047"/>
                <a:gd name="connsiteY183" fmla="*/ 233385 h 2311974"/>
                <a:gd name="connsiteX184" fmla="*/ 1112066 w 1738047"/>
                <a:gd name="connsiteY184" fmla="*/ 233385 h 2311974"/>
                <a:gd name="connsiteX185" fmla="*/ 1147633 w 1738047"/>
                <a:gd name="connsiteY185" fmla="*/ 211505 h 2311974"/>
                <a:gd name="connsiteX186" fmla="*/ 1171344 w 1738047"/>
                <a:gd name="connsiteY186" fmla="*/ 213936 h 2311974"/>
                <a:gd name="connsiteX187" fmla="*/ 1192684 w 1738047"/>
                <a:gd name="connsiteY187" fmla="*/ 199350 h 2311974"/>
                <a:gd name="connsiteX188" fmla="*/ 1202169 w 1738047"/>
                <a:gd name="connsiteY188" fmla="*/ 177470 h 2311974"/>
                <a:gd name="connsiteX189" fmla="*/ 1228252 w 1738047"/>
                <a:gd name="connsiteY189" fmla="*/ 158021 h 2311974"/>
                <a:gd name="connsiteX190" fmla="*/ 1249592 w 1738047"/>
                <a:gd name="connsiteY190" fmla="*/ 194488 h 2311974"/>
                <a:gd name="connsiteX191" fmla="*/ 1249592 w 1738047"/>
                <a:gd name="connsiteY191" fmla="*/ 221230 h 2311974"/>
                <a:gd name="connsiteX192" fmla="*/ 1261447 w 1738047"/>
                <a:gd name="connsiteY192" fmla="*/ 243110 h 2311974"/>
                <a:gd name="connsiteX193" fmla="*/ 1280417 w 1738047"/>
                <a:gd name="connsiteY193" fmla="*/ 262558 h 2311974"/>
                <a:gd name="connsiteX194" fmla="*/ 1323097 w 1738047"/>
                <a:gd name="connsiteY194" fmla="*/ 274714 h 2311974"/>
                <a:gd name="connsiteX195" fmla="*/ 1356293 w 1738047"/>
                <a:gd name="connsiteY195" fmla="*/ 260127 h 2311974"/>
                <a:gd name="connsiteX196" fmla="*/ 1377633 w 1738047"/>
                <a:gd name="connsiteY196" fmla="*/ 262558 h 2311974"/>
                <a:gd name="connsiteX197" fmla="*/ 1403716 w 1738047"/>
                <a:gd name="connsiteY197" fmla="*/ 277145 h 2311974"/>
                <a:gd name="connsiteX198" fmla="*/ 1436912 w 1738047"/>
                <a:gd name="connsiteY198" fmla="*/ 282007 h 2311974"/>
                <a:gd name="connsiteX199" fmla="*/ 1432170 w 1738047"/>
                <a:gd name="connsiteY199" fmla="*/ 299025 h 2311974"/>
                <a:gd name="connsiteX200" fmla="*/ 1460623 w 1738047"/>
                <a:gd name="connsiteY200" fmla="*/ 371958 h 2311974"/>
                <a:gd name="connsiteX201" fmla="*/ 1505675 w 1738047"/>
                <a:gd name="connsiteY201" fmla="*/ 386544 h 2311974"/>
                <a:gd name="connsiteX202" fmla="*/ 1534129 w 1738047"/>
                <a:gd name="connsiteY202" fmla="*/ 415718 h 2311974"/>
                <a:gd name="connsiteX203" fmla="*/ 1576809 w 1738047"/>
                <a:gd name="connsiteY203" fmla="*/ 415718 h 2311974"/>
                <a:gd name="connsiteX204" fmla="*/ 1593407 w 1738047"/>
                <a:gd name="connsiteY204" fmla="*/ 408424 h 2311974"/>
                <a:gd name="connsiteX205" fmla="*/ 1610005 w 1738047"/>
                <a:gd name="connsiteY205" fmla="*/ 386544 h 2311974"/>
                <a:gd name="connsiteX206" fmla="*/ 1655057 w 1738047"/>
                <a:gd name="connsiteY206" fmla="*/ 381682 h 2311974"/>
                <a:gd name="connsiteX207" fmla="*/ 1662171 w 1738047"/>
                <a:gd name="connsiteY207" fmla="*/ 386544 h 2311974"/>
                <a:gd name="connsiteX208" fmla="*/ 1697738 w 1738047"/>
                <a:gd name="connsiteY208" fmla="*/ 371958 h 2311974"/>
                <a:gd name="connsiteX209" fmla="*/ 1697738 w 1738047"/>
                <a:gd name="connsiteY209" fmla="*/ 388975 h 2311974"/>
                <a:gd name="connsiteX210" fmla="*/ 1711965 w 1738047"/>
                <a:gd name="connsiteY210" fmla="*/ 408424 h 2311974"/>
                <a:gd name="connsiteX211" fmla="*/ 1650315 w 1738047"/>
                <a:gd name="connsiteY211" fmla="*/ 444891 h 2311974"/>
                <a:gd name="connsiteX212" fmla="*/ 1647944 w 1738047"/>
                <a:gd name="connsiteY212" fmla="*/ 491082 h 2311974"/>
                <a:gd name="connsiteX213" fmla="*/ 1669284 w 1738047"/>
                <a:gd name="connsiteY213" fmla="*/ 532410 h 2311974"/>
                <a:gd name="connsiteX214" fmla="*/ 1702480 w 1738047"/>
                <a:gd name="connsiteY214" fmla="*/ 554290 h 2311974"/>
                <a:gd name="connsiteX215" fmla="*/ 1723820 w 1738047"/>
                <a:gd name="connsiteY215" fmla="*/ 581032 h 2311974"/>
                <a:gd name="connsiteX216" fmla="*/ 1716707 w 1738047"/>
                <a:gd name="connsiteY216" fmla="*/ 622361 h 2311974"/>
                <a:gd name="connsiteX217" fmla="*/ 1738047 w 1738047"/>
                <a:gd name="connsiteY217" fmla="*/ 644241 h 2311974"/>
                <a:gd name="connsiteX218" fmla="*/ 1733305 w 1738047"/>
                <a:gd name="connsiteY218" fmla="*/ 658827 h 2311974"/>
                <a:gd name="connsiteX219" fmla="*/ 1726191 w 1738047"/>
                <a:gd name="connsiteY219" fmla="*/ 666121 h 2311974"/>
                <a:gd name="connsiteX220" fmla="*/ 1697738 w 1738047"/>
                <a:gd name="connsiteY220" fmla="*/ 663689 h 2311974"/>
                <a:gd name="connsiteX221" fmla="*/ 1669284 w 1738047"/>
                <a:gd name="connsiteY221" fmla="*/ 705018 h 2311974"/>
                <a:gd name="connsiteX222" fmla="*/ 1647944 w 1738047"/>
                <a:gd name="connsiteY222" fmla="*/ 712312 h 2311974"/>
                <a:gd name="connsiteX223" fmla="*/ 1600521 w 1738047"/>
                <a:gd name="connsiteY223" fmla="*/ 785245 h 2311974"/>
                <a:gd name="connsiteX224" fmla="*/ 1600521 w 1738047"/>
                <a:gd name="connsiteY224" fmla="*/ 804693 h 2311974"/>
                <a:gd name="connsiteX225" fmla="*/ 1569696 w 1738047"/>
                <a:gd name="connsiteY225" fmla="*/ 802262 h 2311974"/>
                <a:gd name="connsiteX226" fmla="*/ 1538871 w 1738047"/>
                <a:gd name="connsiteY226" fmla="*/ 802262 h 2311974"/>
                <a:gd name="connsiteX227" fmla="*/ 1515160 w 1738047"/>
                <a:gd name="connsiteY227" fmla="*/ 819280 h 2311974"/>
                <a:gd name="connsiteX228" fmla="*/ 1479593 w 1738047"/>
                <a:gd name="connsiteY228" fmla="*/ 809556 h 2311974"/>
                <a:gd name="connsiteX229" fmla="*/ 1467737 w 1738047"/>
                <a:gd name="connsiteY229" fmla="*/ 816849 h 2311974"/>
                <a:gd name="connsiteX230" fmla="*/ 1477221 w 1738047"/>
                <a:gd name="connsiteY230" fmla="*/ 824142 h 2311974"/>
                <a:gd name="connsiteX231" fmla="*/ 1465366 w 1738047"/>
                <a:gd name="connsiteY231" fmla="*/ 850884 h 2311974"/>
                <a:gd name="connsiteX232" fmla="*/ 1472479 w 1738047"/>
                <a:gd name="connsiteY232" fmla="*/ 858178 h 2311974"/>
                <a:gd name="connsiteX233" fmla="*/ 1479593 w 1738047"/>
                <a:gd name="connsiteY233" fmla="*/ 850884 h 2311974"/>
                <a:gd name="connsiteX234" fmla="*/ 1493819 w 1738047"/>
                <a:gd name="connsiteY234" fmla="*/ 858178 h 2311974"/>
                <a:gd name="connsiteX235" fmla="*/ 1508046 w 1738047"/>
                <a:gd name="connsiteY235" fmla="*/ 858178 h 2311974"/>
                <a:gd name="connsiteX236" fmla="*/ 1512789 w 1738047"/>
                <a:gd name="connsiteY236" fmla="*/ 875195 h 2311974"/>
                <a:gd name="connsiteX237" fmla="*/ 1527015 w 1738047"/>
                <a:gd name="connsiteY237" fmla="*/ 894644 h 2311974"/>
                <a:gd name="connsiteX238" fmla="*/ 1519902 w 1738047"/>
                <a:gd name="connsiteY238" fmla="*/ 906800 h 2311974"/>
                <a:gd name="connsiteX239" fmla="*/ 1527015 w 1738047"/>
                <a:gd name="connsiteY239" fmla="*/ 916524 h 2311974"/>
                <a:gd name="connsiteX240" fmla="*/ 1534129 w 1738047"/>
                <a:gd name="connsiteY240" fmla="*/ 914093 h 2311974"/>
                <a:gd name="connsiteX241" fmla="*/ 1541242 w 1738047"/>
                <a:gd name="connsiteY241" fmla="*/ 921386 h 2311974"/>
                <a:gd name="connsiteX242" fmla="*/ 1545985 w 1738047"/>
                <a:gd name="connsiteY242" fmla="*/ 935973 h 2311974"/>
                <a:gd name="connsiteX243" fmla="*/ 1555469 w 1738047"/>
                <a:gd name="connsiteY243" fmla="*/ 923817 h 2311974"/>
                <a:gd name="connsiteX244" fmla="*/ 1560211 w 1738047"/>
                <a:gd name="connsiteY244" fmla="*/ 931111 h 2311974"/>
                <a:gd name="connsiteX245" fmla="*/ 1593407 w 1738047"/>
                <a:gd name="connsiteY245" fmla="*/ 928679 h 2311974"/>
                <a:gd name="connsiteX246" fmla="*/ 1607634 w 1738047"/>
                <a:gd name="connsiteY246" fmla="*/ 948128 h 2311974"/>
                <a:gd name="connsiteX247" fmla="*/ 1628975 w 1738047"/>
                <a:gd name="connsiteY247" fmla="*/ 950559 h 2311974"/>
                <a:gd name="connsiteX248" fmla="*/ 1633717 w 1738047"/>
                <a:gd name="connsiteY248" fmla="*/ 923817 h 2311974"/>
                <a:gd name="connsiteX249" fmla="*/ 1647944 w 1738047"/>
                <a:gd name="connsiteY249" fmla="*/ 914093 h 2311974"/>
                <a:gd name="connsiteX250" fmla="*/ 1657428 w 1738047"/>
                <a:gd name="connsiteY250" fmla="*/ 921386 h 2311974"/>
                <a:gd name="connsiteX251" fmla="*/ 1669284 w 1738047"/>
                <a:gd name="connsiteY251" fmla="*/ 948128 h 2311974"/>
                <a:gd name="connsiteX252" fmla="*/ 1617119 w 1738047"/>
                <a:gd name="connsiteY252" fmla="*/ 1006475 h 2311974"/>
                <a:gd name="connsiteX253" fmla="*/ 1531758 w 1738047"/>
                <a:gd name="connsiteY253" fmla="*/ 970008 h 2311974"/>
                <a:gd name="connsiteX254" fmla="*/ 1527015 w 1738047"/>
                <a:gd name="connsiteY254" fmla="*/ 977301 h 2311974"/>
                <a:gd name="connsiteX255" fmla="*/ 1531758 w 1738047"/>
                <a:gd name="connsiteY255" fmla="*/ 984595 h 2311974"/>
                <a:gd name="connsiteX256" fmla="*/ 1527015 w 1738047"/>
                <a:gd name="connsiteY256" fmla="*/ 984595 h 2311974"/>
                <a:gd name="connsiteX257" fmla="*/ 1522273 w 1738047"/>
                <a:gd name="connsiteY257" fmla="*/ 991888 h 2311974"/>
                <a:gd name="connsiteX258" fmla="*/ 1522273 w 1738047"/>
                <a:gd name="connsiteY258" fmla="*/ 1006475 h 2311974"/>
                <a:gd name="connsiteX259" fmla="*/ 1515160 w 1738047"/>
                <a:gd name="connsiteY259" fmla="*/ 1018630 h 2311974"/>
                <a:gd name="connsiteX260" fmla="*/ 1515160 w 1738047"/>
                <a:gd name="connsiteY260" fmla="*/ 1028354 h 2311974"/>
                <a:gd name="connsiteX261" fmla="*/ 1500933 w 1738047"/>
                <a:gd name="connsiteY261" fmla="*/ 1028354 h 2311974"/>
                <a:gd name="connsiteX262" fmla="*/ 1500933 w 1738047"/>
                <a:gd name="connsiteY262" fmla="*/ 1045372 h 2311974"/>
                <a:gd name="connsiteX263" fmla="*/ 1493819 w 1738047"/>
                <a:gd name="connsiteY263" fmla="*/ 1047803 h 2311974"/>
                <a:gd name="connsiteX264" fmla="*/ 1493819 w 1738047"/>
                <a:gd name="connsiteY264" fmla="*/ 1059959 h 2311974"/>
                <a:gd name="connsiteX265" fmla="*/ 1486706 w 1738047"/>
                <a:gd name="connsiteY265" fmla="*/ 1062390 h 2311974"/>
                <a:gd name="connsiteX266" fmla="*/ 1491448 w 1738047"/>
                <a:gd name="connsiteY266" fmla="*/ 1069683 h 2311974"/>
                <a:gd name="connsiteX267" fmla="*/ 1484335 w 1738047"/>
                <a:gd name="connsiteY267" fmla="*/ 1074545 h 2311974"/>
                <a:gd name="connsiteX268" fmla="*/ 1491448 w 1738047"/>
                <a:gd name="connsiteY268" fmla="*/ 1076976 h 2311974"/>
                <a:gd name="connsiteX269" fmla="*/ 1493819 w 1738047"/>
                <a:gd name="connsiteY269" fmla="*/ 1093994 h 2311974"/>
                <a:gd name="connsiteX270" fmla="*/ 1484335 w 1738047"/>
                <a:gd name="connsiteY270" fmla="*/ 1103719 h 2311974"/>
                <a:gd name="connsiteX271" fmla="*/ 1486706 w 1738047"/>
                <a:gd name="connsiteY271" fmla="*/ 1103719 h 2311974"/>
                <a:gd name="connsiteX272" fmla="*/ 1486706 w 1738047"/>
                <a:gd name="connsiteY272" fmla="*/ 1111012 h 2311974"/>
                <a:gd name="connsiteX273" fmla="*/ 1479593 w 1738047"/>
                <a:gd name="connsiteY273" fmla="*/ 1118305 h 2311974"/>
                <a:gd name="connsiteX274" fmla="*/ 1479593 w 1738047"/>
                <a:gd name="connsiteY274" fmla="*/ 1125598 h 2311974"/>
                <a:gd name="connsiteX275" fmla="*/ 1465366 w 1738047"/>
                <a:gd name="connsiteY275" fmla="*/ 1149909 h 2311974"/>
                <a:gd name="connsiteX276" fmla="*/ 1477221 w 1738047"/>
                <a:gd name="connsiteY276" fmla="*/ 1164496 h 2311974"/>
                <a:gd name="connsiteX277" fmla="*/ 1505675 w 1738047"/>
                <a:gd name="connsiteY277" fmla="*/ 1164496 h 2311974"/>
                <a:gd name="connsiteX278" fmla="*/ 1508046 w 1738047"/>
                <a:gd name="connsiteY278" fmla="*/ 1166927 h 2311974"/>
                <a:gd name="connsiteX279" fmla="*/ 1527015 w 1738047"/>
                <a:gd name="connsiteY279" fmla="*/ 1159634 h 2311974"/>
                <a:gd name="connsiteX280" fmla="*/ 1538871 w 1738047"/>
                <a:gd name="connsiteY280" fmla="*/ 1166927 h 2311974"/>
                <a:gd name="connsiteX281" fmla="*/ 1545985 w 1738047"/>
                <a:gd name="connsiteY281" fmla="*/ 1166927 h 2311974"/>
                <a:gd name="connsiteX282" fmla="*/ 1541242 w 1738047"/>
                <a:gd name="connsiteY282" fmla="*/ 1171789 h 2311974"/>
                <a:gd name="connsiteX283" fmla="*/ 1555469 w 1738047"/>
                <a:gd name="connsiteY283" fmla="*/ 1179083 h 2311974"/>
                <a:gd name="connsiteX284" fmla="*/ 1562583 w 1738047"/>
                <a:gd name="connsiteY284" fmla="*/ 1222842 h 2311974"/>
                <a:gd name="connsiteX285" fmla="*/ 1555469 w 1738047"/>
                <a:gd name="connsiteY285" fmla="*/ 1230136 h 2311974"/>
                <a:gd name="connsiteX286" fmla="*/ 1555469 w 1738047"/>
                <a:gd name="connsiteY286" fmla="*/ 1254447 h 2311974"/>
                <a:gd name="connsiteX287" fmla="*/ 1581552 w 1738047"/>
                <a:gd name="connsiteY287" fmla="*/ 1271464 h 2311974"/>
                <a:gd name="connsiteX288" fmla="*/ 1576809 w 1738047"/>
                <a:gd name="connsiteY288" fmla="*/ 1278758 h 2311974"/>
                <a:gd name="connsiteX289" fmla="*/ 1586294 w 1738047"/>
                <a:gd name="connsiteY289" fmla="*/ 1290913 h 2311974"/>
                <a:gd name="connsiteX290" fmla="*/ 1586294 w 1738047"/>
                <a:gd name="connsiteY290" fmla="*/ 1303069 h 2311974"/>
                <a:gd name="connsiteX291" fmla="*/ 1588665 w 1738047"/>
                <a:gd name="connsiteY291" fmla="*/ 1305500 h 2311974"/>
                <a:gd name="connsiteX292" fmla="*/ 1586294 w 1738047"/>
                <a:gd name="connsiteY292" fmla="*/ 1312793 h 2311974"/>
                <a:gd name="connsiteX293" fmla="*/ 1593407 w 1738047"/>
                <a:gd name="connsiteY293" fmla="*/ 1324948 h 2311974"/>
                <a:gd name="connsiteX294" fmla="*/ 1600521 w 1738047"/>
                <a:gd name="connsiteY294" fmla="*/ 1317655 h 2311974"/>
                <a:gd name="connsiteX295" fmla="*/ 1600521 w 1738047"/>
                <a:gd name="connsiteY295" fmla="*/ 1327379 h 2311974"/>
                <a:gd name="connsiteX296" fmla="*/ 1602892 w 1738047"/>
                <a:gd name="connsiteY296" fmla="*/ 1344397 h 2311974"/>
                <a:gd name="connsiteX297" fmla="*/ 1576809 w 1738047"/>
                <a:gd name="connsiteY297" fmla="*/ 1358984 h 2311974"/>
                <a:gd name="connsiteX298" fmla="*/ 1555469 w 1738047"/>
                <a:gd name="connsiteY298" fmla="*/ 1358984 h 2311974"/>
                <a:gd name="connsiteX299" fmla="*/ 1553098 w 1738047"/>
                <a:gd name="connsiteY299" fmla="*/ 1376001 h 2311974"/>
                <a:gd name="connsiteX300" fmla="*/ 1574438 w 1738047"/>
                <a:gd name="connsiteY300" fmla="*/ 1376001 h 2311974"/>
                <a:gd name="connsiteX301" fmla="*/ 1576809 w 1738047"/>
                <a:gd name="connsiteY301" fmla="*/ 1383295 h 2311974"/>
                <a:gd name="connsiteX302" fmla="*/ 1581552 w 1738047"/>
                <a:gd name="connsiteY302" fmla="*/ 1380864 h 2311974"/>
                <a:gd name="connsiteX303" fmla="*/ 1588665 w 1738047"/>
                <a:gd name="connsiteY303" fmla="*/ 1393019 h 2311974"/>
                <a:gd name="connsiteX304" fmla="*/ 1586294 w 1738047"/>
                <a:gd name="connsiteY304" fmla="*/ 1400312 h 2311974"/>
                <a:gd name="connsiteX305" fmla="*/ 1588665 w 1738047"/>
                <a:gd name="connsiteY305" fmla="*/ 1402744 h 2311974"/>
                <a:gd name="connsiteX306" fmla="*/ 1607634 w 1738047"/>
                <a:gd name="connsiteY306" fmla="*/ 1380864 h 2311974"/>
                <a:gd name="connsiteX307" fmla="*/ 1614748 w 1738047"/>
                <a:gd name="connsiteY307" fmla="*/ 1383295 h 2311974"/>
                <a:gd name="connsiteX308" fmla="*/ 1610005 w 1738047"/>
                <a:gd name="connsiteY308" fmla="*/ 1380864 h 2311974"/>
                <a:gd name="connsiteX309" fmla="*/ 1617119 w 1738047"/>
                <a:gd name="connsiteY309" fmla="*/ 1373570 h 2311974"/>
                <a:gd name="connsiteX310" fmla="*/ 1624232 w 1738047"/>
                <a:gd name="connsiteY310" fmla="*/ 1368708 h 2311974"/>
                <a:gd name="connsiteX311" fmla="*/ 1640830 w 1738047"/>
                <a:gd name="connsiteY311" fmla="*/ 1417330 h 2311974"/>
                <a:gd name="connsiteX312" fmla="*/ 1636088 w 1738047"/>
                <a:gd name="connsiteY312" fmla="*/ 1424623 h 2311974"/>
                <a:gd name="connsiteX313" fmla="*/ 1636088 w 1738047"/>
                <a:gd name="connsiteY313" fmla="*/ 1441641 h 2311974"/>
                <a:gd name="connsiteX314" fmla="*/ 1602892 w 1738047"/>
                <a:gd name="connsiteY314" fmla="*/ 1436779 h 2311974"/>
                <a:gd name="connsiteX315" fmla="*/ 1600521 w 1738047"/>
                <a:gd name="connsiteY315" fmla="*/ 1473245 h 2311974"/>
                <a:gd name="connsiteX316" fmla="*/ 1586294 w 1738047"/>
                <a:gd name="connsiteY316" fmla="*/ 1473245 h 2311974"/>
                <a:gd name="connsiteX317" fmla="*/ 1581552 w 1738047"/>
                <a:gd name="connsiteY317" fmla="*/ 1504850 h 2311974"/>
                <a:gd name="connsiteX318" fmla="*/ 1567325 w 1738047"/>
                <a:gd name="connsiteY318" fmla="*/ 1521867 h 2311974"/>
                <a:gd name="connsiteX319" fmla="*/ 1567325 w 1738047"/>
                <a:gd name="connsiteY319" fmla="*/ 1548609 h 2311974"/>
                <a:gd name="connsiteX320" fmla="*/ 1548356 w 1738047"/>
                <a:gd name="connsiteY320" fmla="*/ 1560765 h 2311974"/>
                <a:gd name="connsiteX321" fmla="*/ 1574438 w 1738047"/>
                <a:gd name="connsiteY321" fmla="*/ 1570489 h 2311974"/>
                <a:gd name="connsiteX322" fmla="*/ 1574438 w 1738047"/>
                <a:gd name="connsiteY322" fmla="*/ 1577783 h 2311974"/>
                <a:gd name="connsiteX323" fmla="*/ 1519902 w 1738047"/>
                <a:gd name="connsiteY323" fmla="*/ 1577783 h 2311974"/>
                <a:gd name="connsiteX324" fmla="*/ 1531758 w 1738047"/>
                <a:gd name="connsiteY324" fmla="*/ 1602094 h 2311974"/>
                <a:gd name="connsiteX325" fmla="*/ 1541242 w 1738047"/>
                <a:gd name="connsiteY325" fmla="*/ 1609387 h 2311974"/>
                <a:gd name="connsiteX326" fmla="*/ 1538871 w 1738047"/>
                <a:gd name="connsiteY326" fmla="*/ 1619111 h 2311974"/>
                <a:gd name="connsiteX327" fmla="*/ 1541242 w 1738047"/>
                <a:gd name="connsiteY327" fmla="*/ 1623973 h 2311974"/>
                <a:gd name="connsiteX328" fmla="*/ 1541242 w 1738047"/>
                <a:gd name="connsiteY328" fmla="*/ 1645853 h 2311974"/>
                <a:gd name="connsiteX329" fmla="*/ 1534129 w 1738047"/>
                <a:gd name="connsiteY329" fmla="*/ 1645853 h 2311974"/>
                <a:gd name="connsiteX330" fmla="*/ 1527015 w 1738047"/>
                <a:gd name="connsiteY330" fmla="*/ 1667733 h 2311974"/>
                <a:gd name="connsiteX331" fmla="*/ 1527015 w 1738047"/>
                <a:gd name="connsiteY331" fmla="*/ 1706631 h 2311974"/>
                <a:gd name="connsiteX332" fmla="*/ 1512789 w 1738047"/>
                <a:gd name="connsiteY332" fmla="*/ 1709062 h 2311974"/>
                <a:gd name="connsiteX333" fmla="*/ 1512789 w 1738047"/>
                <a:gd name="connsiteY333" fmla="*/ 1723648 h 2311974"/>
                <a:gd name="connsiteX334" fmla="*/ 1500933 w 1738047"/>
                <a:gd name="connsiteY334" fmla="*/ 1740666 h 2311974"/>
                <a:gd name="connsiteX335" fmla="*/ 1444025 w 1738047"/>
                <a:gd name="connsiteY335" fmla="*/ 1733373 h 2311974"/>
                <a:gd name="connsiteX336" fmla="*/ 1417943 w 1738047"/>
                <a:gd name="connsiteY336" fmla="*/ 1733373 h 2311974"/>
                <a:gd name="connsiteX337" fmla="*/ 1406087 w 1738047"/>
                <a:gd name="connsiteY337" fmla="*/ 1743097 h 2311974"/>
                <a:gd name="connsiteX338" fmla="*/ 1398974 w 1738047"/>
                <a:gd name="connsiteY338" fmla="*/ 1735804 h 2311974"/>
                <a:gd name="connsiteX339" fmla="*/ 1391860 w 1738047"/>
                <a:gd name="connsiteY339" fmla="*/ 1740666 h 2311974"/>
                <a:gd name="connsiteX340" fmla="*/ 1370520 w 1738047"/>
                <a:gd name="connsiteY340" fmla="*/ 1713924 h 2311974"/>
                <a:gd name="connsiteX341" fmla="*/ 1356293 w 1738047"/>
                <a:gd name="connsiteY341" fmla="*/ 1721217 h 2311974"/>
                <a:gd name="connsiteX342" fmla="*/ 1349180 w 1738047"/>
                <a:gd name="connsiteY342" fmla="*/ 1733373 h 2311974"/>
                <a:gd name="connsiteX343" fmla="*/ 1342066 w 1738047"/>
                <a:gd name="connsiteY343" fmla="*/ 1735804 h 2311974"/>
                <a:gd name="connsiteX344" fmla="*/ 1327839 w 1738047"/>
                <a:gd name="connsiteY344" fmla="*/ 1706631 h 2311974"/>
                <a:gd name="connsiteX345" fmla="*/ 1256705 w 1738047"/>
                <a:gd name="connsiteY345" fmla="*/ 1709062 h 2311974"/>
                <a:gd name="connsiteX346" fmla="*/ 1254334 w 1738047"/>
                <a:gd name="connsiteY346" fmla="*/ 1721217 h 2311974"/>
                <a:gd name="connsiteX347" fmla="*/ 1211654 w 1738047"/>
                <a:gd name="connsiteY347" fmla="*/ 1721217 h 2311974"/>
                <a:gd name="connsiteX348" fmla="*/ 1211654 w 1738047"/>
                <a:gd name="connsiteY348" fmla="*/ 1728511 h 2311974"/>
                <a:gd name="connsiteX349" fmla="*/ 1180829 w 1738047"/>
                <a:gd name="connsiteY349" fmla="*/ 1721217 h 2311974"/>
                <a:gd name="connsiteX350" fmla="*/ 1180829 w 1738047"/>
                <a:gd name="connsiteY350" fmla="*/ 1706631 h 2311974"/>
                <a:gd name="connsiteX351" fmla="*/ 1173715 w 1738047"/>
                <a:gd name="connsiteY351" fmla="*/ 1706631 h 2311974"/>
                <a:gd name="connsiteX352" fmla="*/ 1171344 w 1738047"/>
                <a:gd name="connsiteY352" fmla="*/ 1692044 h 2311974"/>
                <a:gd name="connsiteX353" fmla="*/ 1171344 w 1738047"/>
                <a:gd name="connsiteY353" fmla="*/ 1692044 h 2311974"/>
                <a:gd name="connsiteX354" fmla="*/ 1173715 w 1738047"/>
                <a:gd name="connsiteY354" fmla="*/ 1706631 h 2311974"/>
                <a:gd name="connsiteX355" fmla="*/ 1119179 w 1738047"/>
                <a:gd name="connsiteY355" fmla="*/ 1709062 h 2311974"/>
                <a:gd name="connsiteX356" fmla="*/ 1078870 w 1738047"/>
                <a:gd name="connsiteY356" fmla="*/ 1701769 h 2311974"/>
                <a:gd name="connsiteX357" fmla="*/ 1076499 w 1738047"/>
                <a:gd name="connsiteY357" fmla="*/ 1709062 h 2311974"/>
                <a:gd name="connsiteX358" fmla="*/ 1057529 w 1738047"/>
                <a:gd name="connsiteY358" fmla="*/ 1713924 h 2311974"/>
                <a:gd name="connsiteX359" fmla="*/ 1050416 w 1738047"/>
                <a:gd name="connsiteY359" fmla="*/ 1733373 h 2311974"/>
                <a:gd name="connsiteX360" fmla="*/ 1055158 w 1738047"/>
                <a:gd name="connsiteY360" fmla="*/ 1750391 h 2311974"/>
                <a:gd name="connsiteX361" fmla="*/ 1036189 w 1738047"/>
                <a:gd name="connsiteY361" fmla="*/ 1750391 h 2311974"/>
                <a:gd name="connsiteX362" fmla="*/ 1031447 w 1738047"/>
                <a:gd name="connsiteY362" fmla="*/ 1769840 h 2311974"/>
                <a:gd name="connsiteX363" fmla="*/ 1038560 w 1738047"/>
                <a:gd name="connsiteY363" fmla="*/ 1784426 h 2311974"/>
                <a:gd name="connsiteX364" fmla="*/ 1036189 w 1738047"/>
                <a:gd name="connsiteY364" fmla="*/ 1806306 h 2311974"/>
                <a:gd name="connsiteX365" fmla="*/ 1024333 w 1738047"/>
                <a:gd name="connsiteY365" fmla="*/ 1813599 h 2311974"/>
                <a:gd name="connsiteX366" fmla="*/ 1024333 w 1738047"/>
                <a:gd name="connsiteY366" fmla="*/ 1847635 h 2311974"/>
                <a:gd name="connsiteX367" fmla="*/ 1010107 w 1738047"/>
                <a:gd name="connsiteY367" fmla="*/ 1852497 h 2311974"/>
                <a:gd name="connsiteX368" fmla="*/ 1007735 w 1738047"/>
                <a:gd name="connsiteY368" fmla="*/ 1837910 h 2311974"/>
                <a:gd name="connsiteX369" fmla="*/ 974539 w 1738047"/>
                <a:gd name="connsiteY369" fmla="*/ 1837910 h 2311974"/>
                <a:gd name="connsiteX370" fmla="*/ 974539 w 1738047"/>
                <a:gd name="connsiteY370" fmla="*/ 1859790 h 2311974"/>
                <a:gd name="connsiteX371" fmla="*/ 955570 w 1738047"/>
                <a:gd name="connsiteY371" fmla="*/ 1859790 h 2311974"/>
                <a:gd name="connsiteX372" fmla="*/ 955570 w 1738047"/>
                <a:gd name="connsiteY372" fmla="*/ 1869515 h 2311974"/>
                <a:gd name="connsiteX373" fmla="*/ 953199 w 1738047"/>
                <a:gd name="connsiteY373" fmla="*/ 1876808 h 2311974"/>
                <a:gd name="connsiteX374" fmla="*/ 872581 w 1738047"/>
                <a:gd name="connsiteY374" fmla="*/ 1876808 h 2311974"/>
                <a:gd name="connsiteX375" fmla="*/ 872581 w 1738047"/>
                <a:gd name="connsiteY375" fmla="*/ 1896257 h 2311974"/>
                <a:gd name="connsiteX376" fmla="*/ 820415 w 1738047"/>
                <a:gd name="connsiteY376" fmla="*/ 1901119 h 2311974"/>
                <a:gd name="connsiteX377" fmla="*/ 820415 w 1738047"/>
                <a:gd name="connsiteY377" fmla="*/ 1930292 h 2311974"/>
                <a:gd name="connsiteX378" fmla="*/ 799075 w 1738047"/>
                <a:gd name="connsiteY378" fmla="*/ 1930292 h 2311974"/>
                <a:gd name="connsiteX379" fmla="*/ 796704 w 1738047"/>
                <a:gd name="connsiteY379" fmla="*/ 1952172 h 2311974"/>
                <a:gd name="connsiteX380" fmla="*/ 784848 w 1738047"/>
                <a:gd name="connsiteY380" fmla="*/ 1952172 h 2311974"/>
                <a:gd name="connsiteX381" fmla="*/ 784848 w 1738047"/>
                <a:gd name="connsiteY381" fmla="*/ 1978914 h 2311974"/>
                <a:gd name="connsiteX382" fmla="*/ 791962 w 1738047"/>
                <a:gd name="connsiteY382" fmla="*/ 1983776 h 2311974"/>
                <a:gd name="connsiteX383" fmla="*/ 789591 w 1738047"/>
                <a:gd name="connsiteY383" fmla="*/ 2000794 h 2311974"/>
                <a:gd name="connsiteX384" fmla="*/ 796704 w 1738047"/>
                <a:gd name="connsiteY384" fmla="*/ 2005656 h 2311974"/>
                <a:gd name="connsiteX385" fmla="*/ 796704 w 1738047"/>
                <a:gd name="connsiteY385" fmla="*/ 2068865 h 2311974"/>
                <a:gd name="connsiteX386" fmla="*/ 789591 w 1738047"/>
                <a:gd name="connsiteY386" fmla="*/ 2068865 h 2311974"/>
                <a:gd name="connsiteX387" fmla="*/ 789591 w 1738047"/>
                <a:gd name="connsiteY387" fmla="*/ 2081020 h 2311974"/>
                <a:gd name="connsiteX388" fmla="*/ 770621 w 1738047"/>
                <a:gd name="connsiteY388" fmla="*/ 2083451 h 2311974"/>
                <a:gd name="connsiteX389" fmla="*/ 756395 w 1738047"/>
                <a:gd name="connsiteY389" fmla="*/ 2117487 h 2311974"/>
                <a:gd name="connsiteX390" fmla="*/ 756395 w 1738047"/>
                <a:gd name="connsiteY390" fmla="*/ 2129642 h 2311974"/>
                <a:gd name="connsiteX391" fmla="*/ 813302 w 1738047"/>
                <a:gd name="connsiteY391" fmla="*/ 2132073 h 2311974"/>
                <a:gd name="connsiteX392" fmla="*/ 806189 w 1738047"/>
                <a:gd name="connsiteY392" fmla="*/ 2151522 h 2311974"/>
                <a:gd name="connsiteX393" fmla="*/ 810931 w 1738047"/>
                <a:gd name="connsiteY393" fmla="*/ 2161246 h 2311974"/>
                <a:gd name="connsiteX394" fmla="*/ 806189 w 1738047"/>
                <a:gd name="connsiteY394" fmla="*/ 2168540 h 2311974"/>
                <a:gd name="connsiteX395" fmla="*/ 789591 w 1738047"/>
                <a:gd name="connsiteY395" fmla="*/ 2168540 h 2311974"/>
                <a:gd name="connsiteX396" fmla="*/ 789591 w 1738047"/>
                <a:gd name="connsiteY396" fmla="*/ 2180695 h 2311974"/>
                <a:gd name="connsiteX397" fmla="*/ 758766 w 1738047"/>
                <a:gd name="connsiteY397" fmla="*/ 2187988 h 2311974"/>
                <a:gd name="connsiteX398" fmla="*/ 765879 w 1738047"/>
                <a:gd name="connsiteY398" fmla="*/ 2200144 h 2311974"/>
                <a:gd name="connsiteX399" fmla="*/ 763508 w 1738047"/>
                <a:gd name="connsiteY399" fmla="*/ 2256059 h 2311974"/>
                <a:gd name="connsiteX400" fmla="*/ 751652 w 1738047"/>
                <a:gd name="connsiteY400" fmla="*/ 2277939 h 2311974"/>
                <a:gd name="connsiteX401" fmla="*/ 725570 w 1738047"/>
                <a:gd name="connsiteY401" fmla="*/ 2307112 h 2311974"/>
                <a:gd name="connsiteX402" fmla="*/ 711343 w 1738047"/>
                <a:gd name="connsiteY402" fmla="*/ 2311974 h 2311974"/>
                <a:gd name="connsiteX403" fmla="*/ 694745 w 1738047"/>
                <a:gd name="connsiteY403" fmla="*/ 2282801 h 2311974"/>
                <a:gd name="connsiteX404" fmla="*/ 675776 w 1738047"/>
                <a:gd name="connsiteY404" fmla="*/ 2275508 h 2311974"/>
                <a:gd name="connsiteX405" fmla="*/ 661549 w 1738047"/>
                <a:gd name="connsiteY405" fmla="*/ 2292526 h 2311974"/>
                <a:gd name="connsiteX406" fmla="*/ 642580 w 1738047"/>
                <a:gd name="connsiteY406" fmla="*/ 2285232 h 2311974"/>
                <a:gd name="connsiteX407" fmla="*/ 628353 w 1738047"/>
                <a:gd name="connsiteY407" fmla="*/ 2290094 h 2311974"/>
                <a:gd name="connsiteX408" fmla="*/ 592786 w 1738047"/>
                <a:gd name="connsiteY408" fmla="*/ 2275508 h 2311974"/>
                <a:gd name="connsiteX409" fmla="*/ 552051 w 1738047"/>
                <a:gd name="connsiteY409" fmla="*/ 2254426 h 2311974"/>
                <a:gd name="connsiteX410" fmla="*/ 560356 w 1738047"/>
                <a:gd name="connsiteY410" fmla="*/ 2090384 h 2311974"/>
                <a:gd name="connsiteX411" fmla="*/ 589640 w 1738047"/>
                <a:gd name="connsiteY411" fmla="*/ 1879782 h 2311974"/>
                <a:gd name="connsiteX412" fmla="*/ 584723 w 1738047"/>
                <a:gd name="connsiteY412" fmla="*/ 1766434 h 2311974"/>
                <a:gd name="connsiteX413" fmla="*/ 556444 w 1738047"/>
                <a:gd name="connsiteY413" fmla="*/ 1684276 h 2311974"/>
                <a:gd name="connsiteX414" fmla="*/ 493091 w 1738047"/>
                <a:gd name="connsiteY414" fmla="*/ 1605539 h 2311974"/>
                <a:gd name="connsiteX415" fmla="*/ 443216 w 1738047"/>
                <a:gd name="connsiteY415" fmla="*/ 1566641 h 2311974"/>
                <a:gd name="connsiteX416" fmla="*/ 444860 w 1738047"/>
                <a:gd name="connsiteY416" fmla="*/ 1519182 h 2311974"/>
                <a:gd name="connsiteX417" fmla="*/ 440624 w 1738047"/>
                <a:gd name="connsiteY417" fmla="*/ 1442151 h 2311974"/>
                <a:gd name="connsiteX418" fmla="*/ 61650 w 1738047"/>
                <a:gd name="connsiteY418" fmla="*/ 1334673 h 2311974"/>
                <a:gd name="connsiteX419" fmla="*/ 71135 w 1738047"/>
                <a:gd name="connsiteY419" fmla="*/ 1303069 h 2311974"/>
                <a:gd name="connsiteX420" fmla="*/ 68764 w 1738047"/>
                <a:gd name="connsiteY420" fmla="*/ 1298207 h 2311974"/>
                <a:gd name="connsiteX421" fmla="*/ 16598 w 1738047"/>
                <a:gd name="connsiteY421" fmla="*/ 1115874 h 2311974"/>
                <a:gd name="connsiteX422" fmla="*/ 14227 w 1738047"/>
                <a:gd name="connsiteY422" fmla="*/ 1084270 h 2311974"/>
                <a:gd name="connsiteX423" fmla="*/ 21341 w 1738047"/>
                <a:gd name="connsiteY423" fmla="*/ 1084270 h 2311974"/>
                <a:gd name="connsiteX424" fmla="*/ 23712 w 1738047"/>
                <a:gd name="connsiteY424" fmla="*/ 1074546 h 2311974"/>
                <a:gd name="connsiteX425" fmla="*/ 14227 w 1738047"/>
                <a:gd name="connsiteY425" fmla="*/ 1047803 h 2311974"/>
                <a:gd name="connsiteX426" fmla="*/ 9485 w 1738047"/>
                <a:gd name="connsiteY426" fmla="*/ 1025924 h 2311974"/>
                <a:gd name="connsiteX427" fmla="*/ 2372 w 1738047"/>
                <a:gd name="connsiteY427" fmla="*/ 1025924 h 2311974"/>
                <a:gd name="connsiteX428" fmla="*/ 0 w 1738047"/>
                <a:gd name="connsiteY428" fmla="*/ 1021061 h 2311974"/>
                <a:gd name="connsiteX429" fmla="*/ 14227 w 1738047"/>
                <a:gd name="connsiteY429" fmla="*/ 999182 h 2311974"/>
                <a:gd name="connsiteX430" fmla="*/ 28454 w 1738047"/>
                <a:gd name="connsiteY430" fmla="*/ 1004044 h 2311974"/>
                <a:gd name="connsiteX431" fmla="*/ 30825 w 1738047"/>
                <a:gd name="connsiteY431" fmla="*/ 1011337 h 2311974"/>
                <a:gd name="connsiteX432" fmla="*/ 42681 w 1738047"/>
                <a:gd name="connsiteY432" fmla="*/ 1018630 h 2311974"/>
                <a:gd name="connsiteX433" fmla="*/ 61650 w 1738047"/>
                <a:gd name="connsiteY433" fmla="*/ 1018630 h 2311974"/>
                <a:gd name="connsiteX434" fmla="*/ 64021 w 1738047"/>
                <a:gd name="connsiteY434" fmla="*/ 1025924 h 2311974"/>
                <a:gd name="connsiteX435" fmla="*/ 75877 w 1738047"/>
                <a:gd name="connsiteY435" fmla="*/ 1021061 h 2311974"/>
                <a:gd name="connsiteX436" fmla="*/ 82990 w 1738047"/>
                <a:gd name="connsiteY436" fmla="*/ 1004044 h 2311974"/>
                <a:gd name="connsiteX437" fmla="*/ 137527 w 1738047"/>
                <a:gd name="connsiteY437" fmla="*/ 1006475 h 2311974"/>
                <a:gd name="connsiteX438" fmla="*/ 170723 w 1738047"/>
                <a:gd name="connsiteY438" fmla="*/ 1040510 h 2311974"/>
                <a:gd name="connsiteX439" fmla="*/ 173094 w 1738047"/>
                <a:gd name="connsiteY439" fmla="*/ 1028355 h 2311974"/>
                <a:gd name="connsiteX440" fmla="*/ 165980 w 1738047"/>
                <a:gd name="connsiteY440" fmla="*/ 1028355 h 2311974"/>
                <a:gd name="connsiteX441" fmla="*/ 163609 w 1738047"/>
                <a:gd name="connsiteY441" fmla="*/ 1021061 h 2311974"/>
                <a:gd name="connsiteX442" fmla="*/ 151754 w 1738047"/>
                <a:gd name="connsiteY442" fmla="*/ 1011337 h 2311974"/>
                <a:gd name="connsiteX443" fmla="*/ 156496 w 1738047"/>
                <a:gd name="connsiteY443" fmla="*/ 1004044 h 2311974"/>
                <a:gd name="connsiteX444" fmla="*/ 163609 w 1738047"/>
                <a:gd name="connsiteY444" fmla="*/ 1004044 h 2311974"/>
                <a:gd name="connsiteX445" fmla="*/ 165980 w 1738047"/>
                <a:gd name="connsiteY445" fmla="*/ 991888 h 2311974"/>
                <a:gd name="connsiteX446" fmla="*/ 184950 w 1738047"/>
                <a:gd name="connsiteY446" fmla="*/ 991888 h 2311974"/>
                <a:gd name="connsiteX447" fmla="*/ 187321 w 1738047"/>
                <a:gd name="connsiteY447" fmla="*/ 977302 h 2311974"/>
                <a:gd name="connsiteX448" fmla="*/ 194434 w 1738047"/>
                <a:gd name="connsiteY448" fmla="*/ 979733 h 2311974"/>
                <a:gd name="connsiteX449" fmla="*/ 203919 w 1738047"/>
                <a:gd name="connsiteY449" fmla="*/ 965146 h 2311974"/>
                <a:gd name="connsiteX450" fmla="*/ 225259 w 1738047"/>
                <a:gd name="connsiteY450" fmla="*/ 970008 h 2311974"/>
                <a:gd name="connsiteX451" fmla="*/ 225259 w 1738047"/>
                <a:gd name="connsiteY451" fmla="*/ 977302 h 2311974"/>
                <a:gd name="connsiteX452" fmla="*/ 246599 w 1738047"/>
                <a:gd name="connsiteY452" fmla="*/ 991888 h 2311974"/>
                <a:gd name="connsiteX453" fmla="*/ 246599 w 1738047"/>
                <a:gd name="connsiteY453" fmla="*/ 943266 h 2311974"/>
                <a:gd name="connsiteX454" fmla="*/ 258455 w 1738047"/>
                <a:gd name="connsiteY454" fmla="*/ 935973 h 2311974"/>
                <a:gd name="connsiteX455" fmla="*/ 265568 w 1738047"/>
                <a:gd name="connsiteY455" fmla="*/ 921386 h 2311974"/>
                <a:gd name="connsiteX456" fmla="*/ 282166 w 1738047"/>
                <a:gd name="connsiteY456" fmla="*/ 921386 h 2311974"/>
                <a:gd name="connsiteX457" fmla="*/ 286909 w 1738047"/>
                <a:gd name="connsiteY457" fmla="*/ 909231 h 2311974"/>
                <a:gd name="connsiteX458" fmla="*/ 315362 w 1738047"/>
                <a:gd name="connsiteY458" fmla="*/ 909231 h 2311974"/>
                <a:gd name="connsiteX459" fmla="*/ 315362 w 1738047"/>
                <a:gd name="connsiteY459" fmla="*/ 899507 h 2311974"/>
                <a:gd name="connsiteX460" fmla="*/ 303507 w 1738047"/>
                <a:gd name="connsiteY460" fmla="*/ 894644 h 2311974"/>
                <a:gd name="connsiteX461" fmla="*/ 312991 w 1738047"/>
                <a:gd name="connsiteY461" fmla="*/ 882489 h 2311974"/>
                <a:gd name="connsiteX462" fmla="*/ 296393 w 1738047"/>
                <a:gd name="connsiteY462" fmla="*/ 872764 h 2311974"/>
                <a:gd name="connsiteX463" fmla="*/ 303507 w 1738047"/>
                <a:gd name="connsiteY463" fmla="*/ 865471 h 2311974"/>
                <a:gd name="connsiteX464" fmla="*/ 308249 w 1738047"/>
                <a:gd name="connsiteY464" fmla="*/ 867902 h 2311974"/>
                <a:gd name="connsiteX465" fmla="*/ 312991 w 1738047"/>
                <a:gd name="connsiteY465" fmla="*/ 860609 h 2311974"/>
                <a:gd name="connsiteX466" fmla="*/ 308249 w 1738047"/>
                <a:gd name="connsiteY466" fmla="*/ 860609 h 2311974"/>
                <a:gd name="connsiteX467" fmla="*/ 320105 w 1738047"/>
                <a:gd name="connsiteY467" fmla="*/ 853316 h 2311974"/>
                <a:gd name="connsiteX468" fmla="*/ 322476 w 1738047"/>
                <a:gd name="connsiteY468" fmla="*/ 846022 h 2311974"/>
                <a:gd name="connsiteX469" fmla="*/ 329589 w 1738047"/>
                <a:gd name="connsiteY469" fmla="*/ 858178 h 2311974"/>
                <a:gd name="connsiteX470" fmla="*/ 336703 w 1738047"/>
                <a:gd name="connsiteY470" fmla="*/ 853316 h 2311974"/>
                <a:gd name="connsiteX471" fmla="*/ 336703 w 1738047"/>
                <a:gd name="connsiteY471" fmla="*/ 831436 h 2311974"/>
                <a:gd name="connsiteX472" fmla="*/ 343816 w 1738047"/>
                <a:gd name="connsiteY472" fmla="*/ 831436 h 2311974"/>
                <a:gd name="connsiteX473" fmla="*/ 343816 w 1738047"/>
                <a:gd name="connsiteY473" fmla="*/ 811987 h 2311974"/>
                <a:gd name="connsiteX474" fmla="*/ 350929 w 1738047"/>
                <a:gd name="connsiteY474" fmla="*/ 809556 h 2311974"/>
                <a:gd name="connsiteX475" fmla="*/ 358043 w 1738047"/>
                <a:gd name="connsiteY475" fmla="*/ 802263 h 2311974"/>
                <a:gd name="connsiteX476" fmla="*/ 374641 w 1738047"/>
                <a:gd name="connsiteY476" fmla="*/ 804694 h 2311974"/>
                <a:gd name="connsiteX477" fmla="*/ 374641 w 1738047"/>
                <a:gd name="connsiteY477" fmla="*/ 809556 h 2311974"/>
                <a:gd name="connsiteX478" fmla="*/ 381754 w 1738047"/>
                <a:gd name="connsiteY478" fmla="*/ 804694 h 2311974"/>
                <a:gd name="connsiteX479" fmla="*/ 388868 w 1738047"/>
                <a:gd name="connsiteY479" fmla="*/ 804694 h 2311974"/>
                <a:gd name="connsiteX480" fmla="*/ 388868 w 1738047"/>
                <a:gd name="connsiteY480" fmla="*/ 802263 h 2311974"/>
                <a:gd name="connsiteX481" fmla="*/ 403095 w 1738047"/>
                <a:gd name="connsiteY481" fmla="*/ 797400 h 2311974"/>
                <a:gd name="connsiteX482" fmla="*/ 398352 w 1738047"/>
                <a:gd name="connsiteY482" fmla="*/ 777952 h 2311974"/>
                <a:gd name="connsiteX483" fmla="*/ 391239 w 1738047"/>
                <a:gd name="connsiteY483" fmla="*/ 770658 h 2311974"/>
                <a:gd name="connsiteX484" fmla="*/ 395981 w 1738047"/>
                <a:gd name="connsiteY484" fmla="*/ 768227 h 2311974"/>
                <a:gd name="connsiteX485" fmla="*/ 422064 w 1738047"/>
                <a:gd name="connsiteY485" fmla="*/ 763365 h 2311974"/>
                <a:gd name="connsiteX486" fmla="*/ 464744 w 1738047"/>
                <a:gd name="connsiteY486" fmla="*/ 741485 h 2311974"/>
                <a:gd name="connsiteX487" fmla="*/ 452889 w 1738047"/>
                <a:gd name="connsiteY487" fmla="*/ 726899 h 2311974"/>
                <a:gd name="connsiteX488" fmla="*/ 398352 w 1738047"/>
                <a:gd name="connsiteY488" fmla="*/ 705019 h 2311974"/>
                <a:gd name="connsiteX489" fmla="*/ 422064 w 1738047"/>
                <a:gd name="connsiteY489" fmla="*/ 680708 h 2311974"/>
                <a:gd name="connsiteX490" fmla="*/ 429177 w 1738047"/>
                <a:gd name="connsiteY490" fmla="*/ 673414 h 2311974"/>
                <a:gd name="connsiteX491" fmla="*/ 457631 w 1738047"/>
                <a:gd name="connsiteY491" fmla="*/ 670983 h 2311974"/>
                <a:gd name="connsiteX492" fmla="*/ 545363 w 1738047"/>
                <a:gd name="connsiteY492" fmla="*/ 692863 h 2311974"/>
                <a:gd name="connsiteX493" fmla="*/ 559590 w 1738047"/>
                <a:gd name="connsiteY493" fmla="*/ 688001 h 2311974"/>
                <a:gd name="connsiteX494" fmla="*/ 559590 w 1738047"/>
                <a:gd name="connsiteY494" fmla="*/ 695294 h 2311974"/>
                <a:gd name="connsiteX495" fmla="*/ 569074 w 1738047"/>
                <a:gd name="connsiteY495" fmla="*/ 695294 h 2311974"/>
                <a:gd name="connsiteX496" fmla="*/ 573817 w 1738047"/>
                <a:gd name="connsiteY496" fmla="*/ 678277 h 2311974"/>
                <a:gd name="connsiteX497" fmla="*/ 580930 w 1738047"/>
                <a:gd name="connsiteY497" fmla="*/ 666121 h 2311974"/>
                <a:gd name="connsiteX498" fmla="*/ 592786 w 1738047"/>
                <a:gd name="connsiteY498" fmla="*/ 688001 h 2311974"/>
                <a:gd name="connsiteX499" fmla="*/ 599899 w 1738047"/>
                <a:gd name="connsiteY499" fmla="*/ 685570 h 2311974"/>
                <a:gd name="connsiteX500" fmla="*/ 614126 w 1738047"/>
                <a:gd name="connsiteY500" fmla="*/ 700156 h 2311974"/>
                <a:gd name="connsiteX501" fmla="*/ 614126 w 1738047"/>
                <a:gd name="connsiteY501" fmla="*/ 700156 h 2311974"/>
                <a:gd name="connsiteX502" fmla="*/ 599899 w 1738047"/>
                <a:gd name="connsiteY502" fmla="*/ 685570 h 2311974"/>
                <a:gd name="connsiteX503" fmla="*/ 592786 w 1738047"/>
                <a:gd name="connsiteY503" fmla="*/ 688001 h 2311974"/>
                <a:gd name="connsiteX504" fmla="*/ 580930 w 1738047"/>
                <a:gd name="connsiteY504" fmla="*/ 666121 h 2311974"/>
                <a:gd name="connsiteX505" fmla="*/ 580930 w 1738047"/>
                <a:gd name="connsiteY505" fmla="*/ 658827 h 2311974"/>
                <a:gd name="connsiteX506" fmla="*/ 602270 w 1738047"/>
                <a:gd name="connsiteY506" fmla="*/ 646672 h 2311974"/>
                <a:gd name="connsiteX507" fmla="*/ 595157 w 1738047"/>
                <a:gd name="connsiteY507" fmla="*/ 639379 h 2311974"/>
                <a:gd name="connsiteX508" fmla="*/ 625982 w 1738047"/>
                <a:gd name="connsiteY508" fmla="*/ 629654 h 2311974"/>
                <a:gd name="connsiteX509" fmla="*/ 621240 w 1738047"/>
                <a:gd name="connsiteY509" fmla="*/ 615068 h 2311974"/>
                <a:gd name="connsiteX510" fmla="*/ 588044 w 1738047"/>
                <a:gd name="connsiteY510" fmla="*/ 610205 h 2311974"/>
                <a:gd name="connsiteX511" fmla="*/ 585672 w 1738047"/>
                <a:gd name="connsiteY511" fmla="*/ 595619 h 2311974"/>
                <a:gd name="connsiteX512" fmla="*/ 595157 w 1738047"/>
                <a:gd name="connsiteY512" fmla="*/ 534841 h 2311974"/>
                <a:gd name="connsiteX513" fmla="*/ 585672 w 1738047"/>
                <a:gd name="connsiteY513" fmla="*/ 525117 h 2311974"/>
                <a:gd name="connsiteX514" fmla="*/ 585672 w 1738047"/>
                <a:gd name="connsiteY514" fmla="*/ 503237 h 2311974"/>
                <a:gd name="connsiteX515" fmla="*/ 569074 w 1738047"/>
                <a:gd name="connsiteY515" fmla="*/ 503237 h 2311974"/>
                <a:gd name="connsiteX516" fmla="*/ 573817 w 1738047"/>
                <a:gd name="connsiteY516" fmla="*/ 471633 h 2311974"/>
                <a:gd name="connsiteX517" fmla="*/ 566703 w 1738047"/>
                <a:gd name="connsiteY517" fmla="*/ 464340 h 2311974"/>
                <a:gd name="connsiteX518" fmla="*/ 569074 w 1738047"/>
                <a:gd name="connsiteY518" fmla="*/ 444891 h 2311974"/>
                <a:gd name="connsiteX519" fmla="*/ 588044 w 1738047"/>
                <a:gd name="connsiteY519" fmla="*/ 444891 h 2311974"/>
                <a:gd name="connsiteX520" fmla="*/ 607013 w 1738047"/>
                <a:gd name="connsiteY520" fmla="*/ 430304 h 2311974"/>
                <a:gd name="connsiteX521" fmla="*/ 609384 w 1738047"/>
                <a:gd name="connsiteY521" fmla="*/ 427873 h 2311974"/>
                <a:gd name="connsiteX522" fmla="*/ 588044 w 1738047"/>
                <a:gd name="connsiteY522" fmla="*/ 423011 h 2311974"/>
                <a:gd name="connsiteX523" fmla="*/ 595157 w 1738047"/>
                <a:gd name="connsiteY523" fmla="*/ 405993 h 2311974"/>
                <a:gd name="connsiteX524" fmla="*/ 621240 w 1738047"/>
                <a:gd name="connsiteY524" fmla="*/ 408424 h 2311974"/>
                <a:gd name="connsiteX525" fmla="*/ 616497 w 1738047"/>
                <a:gd name="connsiteY525" fmla="*/ 388975 h 2311974"/>
                <a:gd name="connsiteX526" fmla="*/ 616497 w 1738047"/>
                <a:gd name="connsiteY526" fmla="*/ 374389 h 2311974"/>
                <a:gd name="connsiteX527" fmla="*/ 633095 w 1738047"/>
                <a:gd name="connsiteY527" fmla="*/ 374389 h 2311974"/>
                <a:gd name="connsiteX528" fmla="*/ 635466 w 1738047"/>
                <a:gd name="connsiteY528" fmla="*/ 367096 h 2311974"/>
                <a:gd name="connsiteX529" fmla="*/ 642580 w 1738047"/>
                <a:gd name="connsiteY529" fmla="*/ 364665 h 2311974"/>
                <a:gd name="connsiteX530" fmla="*/ 640209 w 1738047"/>
                <a:gd name="connsiteY530" fmla="*/ 347647 h 2311974"/>
                <a:gd name="connsiteX531" fmla="*/ 668662 w 1738047"/>
                <a:gd name="connsiteY531" fmla="*/ 337922 h 2311974"/>
                <a:gd name="connsiteX532" fmla="*/ 656807 w 1738047"/>
                <a:gd name="connsiteY532" fmla="*/ 333060 h 2311974"/>
                <a:gd name="connsiteX533" fmla="*/ 654435 w 1738047"/>
                <a:gd name="connsiteY533" fmla="*/ 311180 h 2311974"/>
                <a:gd name="connsiteX534" fmla="*/ 647322 w 1738047"/>
                <a:gd name="connsiteY534" fmla="*/ 308749 h 2311974"/>
                <a:gd name="connsiteX535" fmla="*/ 654435 w 1738047"/>
                <a:gd name="connsiteY535" fmla="*/ 299025 h 2311974"/>
                <a:gd name="connsiteX536" fmla="*/ 654435 w 1738047"/>
                <a:gd name="connsiteY536" fmla="*/ 296594 h 2311974"/>
                <a:gd name="connsiteX537" fmla="*/ 642580 w 1738047"/>
                <a:gd name="connsiteY537" fmla="*/ 291732 h 2311974"/>
                <a:gd name="connsiteX538" fmla="*/ 633095 w 1738047"/>
                <a:gd name="connsiteY538" fmla="*/ 299025 h 2311974"/>
                <a:gd name="connsiteX539" fmla="*/ 621240 w 1738047"/>
                <a:gd name="connsiteY539" fmla="*/ 282007 h 2311974"/>
                <a:gd name="connsiteX540" fmla="*/ 635466 w 1738047"/>
                <a:gd name="connsiteY540" fmla="*/ 255265 h 2311974"/>
                <a:gd name="connsiteX541" fmla="*/ 642580 w 1738047"/>
                <a:gd name="connsiteY541" fmla="*/ 267421 h 2311974"/>
                <a:gd name="connsiteX542" fmla="*/ 661549 w 1738047"/>
                <a:gd name="connsiteY542" fmla="*/ 240679 h 2311974"/>
                <a:gd name="connsiteX543" fmla="*/ 671033 w 1738047"/>
                <a:gd name="connsiteY543" fmla="*/ 240679 h 2311974"/>
                <a:gd name="connsiteX544" fmla="*/ 671033 w 1738047"/>
                <a:gd name="connsiteY544" fmla="*/ 233385 h 2311974"/>
                <a:gd name="connsiteX545" fmla="*/ 649693 w 1738047"/>
                <a:gd name="connsiteY545" fmla="*/ 218799 h 2311974"/>
                <a:gd name="connsiteX546" fmla="*/ 656807 w 1738047"/>
                <a:gd name="connsiteY546" fmla="*/ 199350 h 2311974"/>
                <a:gd name="connsiteX547" fmla="*/ 682889 w 1738047"/>
                <a:gd name="connsiteY547" fmla="*/ 199350 h 2311974"/>
                <a:gd name="connsiteX548" fmla="*/ 690003 w 1738047"/>
                <a:gd name="connsiteY548" fmla="*/ 192057 h 2311974"/>
                <a:gd name="connsiteX549" fmla="*/ 661549 w 1738047"/>
                <a:gd name="connsiteY549" fmla="*/ 150728 h 2311974"/>
                <a:gd name="connsiteX550" fmla="*/ 671033 w 1738047"/>
                <a:gd name="connsiteY550" fmla="*/ 131279 h 2311974"/>
                <a:gd name="connsiteX551" fmla="*/ 704229 w 1738047"/>
                <a:gd name="connsiteY551" fmla="*/ 116693 h 2311974"/>
                <a:gd name="connsiteX552" fmla="*/ 708972 w 1738047"/>
                <a:gd name="connsiteY552" fmla="*/ 131279 h 2311974"/>
                <a:gd name="connsiteX553" fmla="*/ 730312 w 1738047"/>
                <a:gd name="connsiteY553" fmla="*/ 116693 h 2311974"/>
                <a:gd name="connsiteX554" fmla="*/ 725570 w 1738047"/>
                <a:gd name="connsiteY554" fmla="*/ 109399 h 2311974"/>
                <a:gd name="connsiteX555" fmla="*/ 742168 w 1738047"/>
                <a:gd name="connsiteY555" fmla="*/ 102106 h 2311974"/>
                <a:gd name="connsiteX556" fmla="*/ 742168 w 1738047"/>
                <a:gd name="connsiteY556" fmla="*/ 94813 h 2311974"/>
                <a:gd name="connsiteX557" fmla="*/ 751652 w 1738047"/>
                <a:gd name="connsiteY557" fmla="*/ 87519 h 2311974"/>
                <a:gd name="connsiteX558" fmla="*/ 737425 w 1738047"/>
                <a:gd name="connsiteY558" fmla="*/ 53484 h 2311974"/>
                <a:gd name="connsiteX559" fmla="*/ 735054 w 1738047"/>
                <a:gd name="connsiteY559" fmla="*/ 7293 h 2311974"/>
                <a:gd name="connsiteX560" fmla="*/ 777735 w 1738047"/>
                <a:gd name="connsiteY560" fmla="*/ 17018 h 2311974"/>
                <a:gd name="connsiteX561" fmla="*/ 799075 w 1738047"/>
                <a:gd name="connsiteY561" fmla="*/ 0 h 2311974"/>
                <a:gd name="connsiteX0" fmla="*/ 1173715 w 1738047"/>
                <a:gd name="connsiteY0" fmla="*/ 164585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173715 w 1738047"/>
                <a:gd name="connsiteY7" fmla="*/ 1645853 h 2311974"/>
                <a:gd name="connsiteX8" fmla="*/ 1045674 w 1738047"/>
                <a:gd name="connsiteY8" fmla="*/ 1575352 h 2311974"/>
                <a:gd name="connsiteX9" fmla="*/ 1045674 w 1738047"/>
                <a:gd name="connsiteY9" fmla="*/ 1575352 h 2311974"/>
                <a:gd name="connsiteX10" fmla="*/ 1057529 w 1738047"/>
                <a:gd name="connsiteY10" fmla="*/ 1597232 h 2311974"/>
                <a:gd name="connsiteX11" fmla="*/ 1057829 w 1738047"/>
                <a:gd name="connsiteY11" fmla="*/ 1597253 h 2311974"/>
                <a:gd name="connsiteX12" fmla="*/ 1057529 w 1738047"/>
                <a:gd name="connsiteY12" fmla="*/ 1597231 h 2311974"/>
                <a:gd name="connsiteX13" fmla="*/ 1045674 w 1738047"/>
                <a:gd name="connsiteY13" fmla="*/ 1575352 h 2311974"/>
                <a:gd name="connsiteX14" fmla="*/ 1043303 w 1738047"/>
                <a:gd name="connsiteY14" fmla="*/ 1546178 h 2311974"/>
                <a:gd name="connsiteX15" fmla="*/ 1043303 w 1738047"/>
                <a:gd name="connsiteY15" fmla="*/ 1546179 h 2311974"/>
                <a:gd name="connsiteX16" fmla="*/ 1055158 w 1738047"/>
                <a:gd name="connsiteY16" fmla="*/ 1548610 h 2311974"/>
                <a:gd name="connsiteX17" fmla="*/ 1055158 w 1738047"/>
                <a:gd name="connsiteY17" fmla="*/ 1548609 h 2311974"/>
                <a:gd name="connsiteX18" fmla="*/ 1043303 w 1738047"/>
                <a:gd name="connsiteY18" fmla="*/ 1546178 h 2311974"/>
                <a:gd name="connsiteX19" fmla="*/ 946086 w 1738047"/>
                <a:gd name="connsiteY19" fmla="*/ 1480539 h 2311974"/>
                <a:gd name="connsiteX20" fmla="*/ 941343 w 1738047"/>
                <a:gd name="connsiteY20" fmla="*/ 1473246 h 2311974"/>
                <a:gd name="connsiteX21" fmla="*/ 946086 w 1738047"/>
                <a:gd name="connsiteY21" fmla="*/ 1480539 h 2311974"/>
                <a:gd name="connsiteX22" fmla="*/ 960313 w 1738047"/>
                <a:gd name="connsiteY22" fmla="*/ 1490263 h 2311974"/>
                <a:gd name="connsiteX23" fmla="*/ 946086 w 1738047"/>
                <a:gd name="connsiteY23" fmla="*/ 1480539 h 2311974"/>
                <a:gd name="connsiteX24" fmla="*/ 936601 w 1738047"/>
                <a:gd name="connsiteY24" fmla="*/ 1436779 h 2311974"/>
                <a:gd name="connsiteX25" fmla="*/ 936601 w 1738047"/>
                <a:gd name="connsiteY25" fmla="*/ 1436779 h 2311974"/>
                <a:gd name="connsiteX26" fmla="*/ 948457 w 1738047"/>
                <a:gd name="connsiteY26" fmla="*/ 1456228 h 2311974"/>
                <a:gd name="connsiteX27" fmla="*/ 948457 w 1738047"/>
                <a:gd name="connsiteY27" fmla="*/ 1456228 h 2311974"/>
                <a:gd name="connsiteX28" fmla="*/ 936601 w 1738047"/>
                <a:gd name="connsiteY28" fmla="*/ 1436779 h 2311974"/>
                <a:gd name="connsiteX29" fmla="*/ 853611 w 1738047"/>
                <a:gd name="connsiteY29" fmla="*/ 1395450 h 2311974"/>
                <a:gd name="connsiteX30" fmla="*/ 853611 w 1738047"/>
                <a:gd name="connsiteY30" fmla="*/ 1395450 h 2311974"/>
                <a:gd name="connsiteX31" fmla="*/ 874952 w 1738047"/>
                <a:gd name="connsiteY31" fmla="*/ 1407606 h 2311974"/>
                <a:gd name="connsiteX32" fmla="*/ 920003 w 1738047"/>
                <a:gd name="connsiteY32" fmla="*/ 1400313 h 2311974"/>
                <a:gd name="connsiteX33" fmla="*/ 936601 w 1738047"/>
                <a:gd name="connsiteY33" fmla="*/ 1417330 h 2311974"/>
                <a:gd name="connsiteX34" fmla="*/ 936601 w 1738047"/>
                <a:gd name="connsiteY34" fmla="*/ 1417330 h 2311974"/>
                <a:gd name="connsiteX35" fmla="*/ 920003 w 1738047"/>
                <a:gd name="connsiteY35" fmla="*/ 1400312 h 2311974"/>
                <a:gd name="connsiteX36" fmla="*/ 874952 w 1738047"/>
                <a:gd name="connsiteY36" fmla="*/ 1407606 h 2311974"/>
                <a:gd name="connsiteX37" fmla="*/ 853611 w 1738047"/>
                <a:gd name="connsiteY37" fmla="*/ 1395450 h 2311974"/>
                <a:gd name="connsiteX38" fmla="*/ 858354 w 1738047"/>
                <a:gd name="connsiteY38" fmla="*/ 1354122 h 2311974"/>
                <a:gd name="connsiteX39" fmla="*/ 860725 w 1738047"/>
                <a:gd name="connsiteY39" fmla="*/ 1368708 h 2311974"/>
                <a:gd name="connsiteX40" fmla="*/ 860725 w 1738047"/>
                <a:gd name="connsiteY40" fmla="*/ 1368708 h 2311974"/>
                <a:gd name="connsiteX41" fmla="*/ 858354 w 1738047"/>
                <a:gd name="connsiteY41" fmla="*/ 1354122 h 2311974"/>
                <a:gd name="connsiteX42" fmla="*/ 858354 w 1738047"/>
                <a:gd name="connsiteY42" fmla="*/ 1271464 h 2311974"/>
                <a:gd name="connsiteX43" fmla="*/ 832271 w 1738047"/>
                <a:gd name="connsiteY43" fmla="*/ 1283620 h 2311974"/>
                <a:gd name="connsiteX44" fmla="*/ 827529 w 1738047"/>
                <a:gd name="connsiteY44" fmla="*/ 1276326 h 2311974"/>
                <a:gd name="connsiteX45" fmla="*/ 813302 w 1738047"/>
                <a:gd name="connsiteY45" fmla="*/ 1278758 h 2311974"/>
                <a:gd name="connsiteX46" fmla="*/ 813302 w 1738047"/>
                <a:gd name="connsiteY46" fmla="*/ 1278758 h 2311974"/>
                <a:gd name="connsiteX47" fmla="*/ 827529 w 1738047"/>
                <a:gd name="connsiteY47" fmla="*/ 1276327 h 2311974"/>
                <a:gd name="connsiteX48" fmla="*/ 832271 w 1738047"/>
                <a:gd name="connsiteY48" fmla="*/ 1283620 h 2311974"/>
                <a:gd name="connsiteX49" fmla="*/ 858354 w 1738047"/>
                <a:gd name="connsiteY49" fmla="*/ 1271464 h 2311974"/>
                <a:gd name="connsiteX50" fmla="*/ 865467 w 1738047"/>
                <a:gd name="connsiteY50" fmla="*/ 1324949 h 2311974"/>
                <a:gd name="connsiteX51" fmla="*/ 874952 w 1738047"/>
                <a:gd name="connsiteY51" fmla="*/ 1324949 h 2311974"/>
                <a:gd name="connsiteX52" fmla="*/ 886807 w 1738047"/>
                <a:gd name="connsiteY52" fmla="*/ 1334673 h 2311974"/>
                <a:gd name="connsiteX53" fmla="*/ 886807 w 1738047"/>
                <a:gd name="connsiteY53" fmla="*/ 1334673 h 2311974"/>
                <a:gd name="connsiteX54" fmla="*/ 874952 w 1738047"/>
                <a:gd name="connsiteY54" fmla="*/ 1324948 h 2311974"/>
                <a:gd name="connsiteX55" fmla="*/ 865467 w 1738047"/>
                <a:gd name="connsiteY55" fmla="*/ 1324948 h 2311974"/>
                <a:gd name="connsiteX56" fmla="*/ 858354 w 1738047"/>
                <a:gd name="connsiteY56" fmla="*/ 1271464 h 2311974"/>
                <a:gd name="connsiteX57" fmla="*/ 799075 w 1738047"/>
                <a:gd name="connsiteY57" fmla="*/ 1264171 h 2311974"/>
                <a:gd name="connsiteX58" fmla="*/ 799075 w 1738047"/>
                <a:gd name="connsiteY58" fmla="*/ 1264171 h 2311974"/>
                <a:gd name="connsiteX59" fmla="*/ 803913 w 1738047"/>
                <a:gd name="connsiteY59" fmla="*/ 1269131 h 2311974"/>
                <a:gd name="connsiteX60" fmla="*/ 799075 w 1738047"/>
                <a:gd name="connsiteY60" fmla="*/ 1264171 h 2311974"/>
                <a:gd name="connsiteX61" fmla="*/ 789591 w 1738047"/>
                <a:gd name="connsiteY61" fmla="*/ 1249585 h 2311974"/>
                <a:gd name="connsiteX62" fmla="*/ 803817 w 1738047"/>
                <a:gd name="connsiteY62" fmla="*/ 1256878 h 2311974"/>
                <a:gd name="connsiteX63" fmla="*/ 803817 w 1738047"/>
                <a:gd name="connsiteY63" fmla="*/ 1256878 h 2311974"/>
                <a:gd name="connsiteX64" fmla="*/ 789592 w 1738047"/>
                <a:gd name="connsiteY64" fmla="*/ 1249585 h 2311974"/>
                <a:gd name="connsiteX65" fmla="*/ 789591 w 1738047"/>
                <a:gd name="connsiteY65" fmla="*/ 1249585 h 2311974"/>
                <a:gd name="connsiteX66" fmla="*/ 791962 w 1738047"/>
                <a:gd name="connsiteY66" fmla="*/ 1234998 h 2311974"/>
                <a:gd name="connsiteX67" fmla="*/ 791962 w 1738047"/>
                <a:gd name="connsiteY67" fmla="*/ 1234998 h 2311974"/>
                <a:gd name="connsiteX68" fmla="*/ 796704 w 1738047"/>
                <a:gd name="connsiteY68" fmla="*/ 1249584 h 2311974"/>
                <a:gd name="connsiteX69" fmla="*/ 796704 w 1738047"/>
                <a:gd name="connsiteY69" fmla="*/ 1249584 h 2311974"/>
                <a:gd name="connsiteX70" fmla="*/ 791962 w 1738047"/>
                <a:gd name="connsiteY70" fmla="*/ 1234998 h 2311974"/>
                <a:gd name="connsiteX71" fmla="*/ 772993 w 1738047"/>
                <a:gd name="connsiteY71" fmla="*/ 1103719 h 2311974"/>
                <a:gd name="connsiteX72" fmla="*/ 780106 w 1738047"/>
                <a:gd name="connsiteY72" fmla="*/ 1198532 h 2311974"/>
                <a:gd name="connsiteX73" fmla="*/ 803817 w 1738047"/>
                <a:gd name="connsiteY73" fmla="*/ 1222842 h 2311974"/>
                <a:gd name="connsiteX74" fmla="*/ 803817 w 1738047"/>
                <a:gd name="connsiteY74" fmla="*/ 1222842 h 2311974"/>
                <a:gd name="connsiteX75" fmla="*/ 780106 w 1738047"/>
                <a:gd name="connsiteY75" fmla="*/ 1198531 h 2311974"/>
                <a:gd name="connsiteX76" fmla="*/ 772993 w 1738047"/>
                <a:gd name="connsiteY76" fmla="*/ 1103719 h 2311974"/>
                <a:gd name="connsiteX77" fmla="*/ 796704 w 1738047"/>
                <a:gd name="connsiteY77" fmla="*/ 1067252 h 2311974"/>
                <a:gd name="connsiteX78" fmla="*/ 799075 w 1738047"/>
                <a:gd name="connsiteY78" fmla="*/ 1074546 h 2311974"/>
                <a:gd name="connsiteX79" fmla="*/ 799075 w 1738047"/>
                <a:gd name="connsiteY79" fmla="*/ 1074545 h 2311974"/>
                <a:gd name="connsiteX80" fmla="*/ 796704 w 1738047"/>
                <a:gd name="connsiteY80" fmla="*/ 1067252 h 2311974"/>
                <a:gd name="connsiteX81" fmla="*/ 784848 w 1738047"/>
                <a:gd name="connsiteY81" fmla="*/ 1052665 h 2311974"/>
                <a:gd name="connsiteX82" fmla="*/ 772993 w 1738047"/>
                <a:gd name="connsiteY82" fmla="*/ 1040510 h 2311974"/>
                <a:gd name="connsiteX83" fmla="*/ 784848 w 1738047"/>
                <a:gd name="connsiteY83" fmla="*/ 1052666 h 2311974"/>
                <a:gd name="connsiteX84" fmla="*/ 803817 w 1738047"/>
                <a:gd name="connsiteY84" fmla="*/ 1052666 h 2311974"/>
                <a:gd name="connsiteX85" fmla="*/ 806189 w 1738047"/>
                <a:gd name="connsiteY85" fmla="*/ 1062390 h 2311974"/>
                <a:gd name="connsiteX86" fmla="*/ 806189 w 1738047"/>
                <a:gd name="connsiteY86" fmla="*/ 1062390 h 2311974"/>
                <a:gd name="connsiteX87" fmla="*/ 803817 w 1738047"/>
                <a:gd name="connsiteY87" fmla="*/ 1052665 h 2311974"/>
                <a:gd name="connsiteX88" fmla="*/ 784848 w 1738047"/>
                <a:gd name="connsiteY88" fmla="*/ 1052665 h 2311974"/>
                <a:gd name="connsiteX89" fmla="*/ 780106 w 1738047"/>
                <a:gd name="connsiteY89" fmla="*/ 999182 h 2311974"/>
                <a:gd name="connsiteX90" fmla="*/ 780106 w 1738047"/>
                <a:gd name="connsiteY90" fmla="*/ 999182 h 2311974"/>
                <a:gd name="connsiteX91" fmla="*/ 784848 w 1738047"/>
                <a:gd name="connsiteY91" fmla="*/ 1021061 h 2311974"/>
                <a:gd name="connsiteX92" fmla="*/ 784848 w 1738047"/>
                <a:gd name="connsiteY92" fmla="*/ 1021061 h 2311974"/>
                <a:gd name="connsiteX93" fmla="*/ 780106 w 1738047"/>
                <a:gd name="connsiteY93" fmla="*/ 999182 h 2311974"/>
                <a:gd name="connsiteX94" fmla="*/ 770621 w 1738047"/>
                <a:gd name="connsiteY94" fmla="*/ 970008 h 2311974"/>
                <a:gd name="connsiteX95" fmla="*/ 756395 w 1738047"/>
                <a:gd name="connsiteY95" fmla="*/ 972439 h 2311974"/>
                <a:gd name="connsiteX96" fmla="*/ 756395 w 1738047"/>
                <a:gd name="connsiteY96" fmla="*/ 972439 h 2311974"/>
                <a:gd name="connsiteX97" fmla="*/ 770621 w 1738047"/>
                <a:gd name="connsiteY97" fmla="*/ 970008 h 2311974"/>
                <a:gd name="connsiteX98" fmla="*/ 780106 w 1738047"/>
                <a:gd name="connsiteY98" fmla="*/ 984595 h 2311974"/>
                <a:gd name="connsiteX99" fmla="*/ 799075 w 1738047"/>
                <a:gd name="connsiteY99" fmla="*/ 979733 h 2311974"/>
                <a:gd name="connsiteX100" fmla="*/ 780106 w 1738047"/>
                <a:gd name="connsiteY100" fmla="*/ 984595 h 2311974"/>
                <a:gd name="connsiteX101" fmla="*/ 770621 w 1738047"/>
                <a:gd name="connsiteY101" fmla="*/ 970008 h 2311974"/>
                <a:gd name="connsiteX102" fmla="*/ 756395 w 1738047"/>
                <a:gd name="connsiteY102" fmla="*/ 901937 h 2311974"/>
                <a:gd name="connsiteX103" fmla="*/ 746193 w 1738047"/>
                <a:gd name="connsiteY103" fmla="*/ 906121 h 2311974"/>
                <a:gd name="connsiteX104" fmla="*/ 749281 w 1738047"/>
                <a:gd name="connsiteY104" fmla="*/ 906800 h 2311974"/>
                <a:gd name="connsiteX105" fmla="*/ 756395 w 1738047"/>
                <a:gd name="connsiteY105" fmla="*/ 901938 h 2311974"/>
                <a:gd name="connsiteX106" fmla="*/ 756395 w 1738047"/>
                <a:gd name="connsiteY106" fmla="*/ 901937 h 2311974"/>
                <a:gd name="connsiteX107" fmla="*/ 663920 w 1738047"/>
                <a:gd name="connsiteY107" fmla="*/ 899506 h 2311974"/>
                <a:gd name="connsiteX108" fmla="*/ 663920 w 1738047"/>
                <a:gd name="connsiteY108" fmla="*/ 899507 h 2311974"/>
                <a:gd name="connsiteX109" fmla="*/ 687632 w 1738047"/>
                <a:gd name="connsiteY109" fmla="*/ 899507 h 2311974"/>
                <a:gd name="connsiteX110" fmla="*/ 701858 w 1738047"/>
                <a:gd name="connsiteY110" fmla="*/ 906800 h 2311974"/>
                <a:gd name="connsiteX111" fmla="*/ 711343 w 1738047"/>
                <a:gd name="connsiteY111" fmla="*/ 906800 h 2311974"/>
                <a:gd name="connsiteX112" fmla="*/ 716085 w 1738047"/>
                <a:gd name="connsiteY112" fmla="*/ 899507 h 2311974"/>
                <a:gd name="connsiteX113" fmla="*/ 716098 w 1738047"/>
                <a:gd name="connsiteY113" fmla="*/ 899510 h 2311974"/>
                <a:gd name="connsiteX114" fmla="*/ 716085 w 1738047"/>
                <a:gd name="connsiteY114" fmla="*/ 899506 h 2311974"/>
                <a:gd name="connsiteX115" fmla="*/ 711343 w 1738047"/>
                <a:gd name="connsiteY115" fmla="*/ 906800 h 2311974"/>
                <a:gd name="connsiteX116" fmla="*/ 701858 w 1738047"/>
                <a:gd name="connsiteY116" fmla="*/ 906800 h 2311974"/>
                <a:gd name="connsiteX117" fmla="*/ 687631 w 1738047"/>
                <a:gd name="connsiteY117" fmla="*/ 899506 h 2311974"/>
                <a:gd name="connsiteX118" fmla="*/ 663920 w 1738047"/>
                <a:gd name="connsiteY118" fmla="*/ 899506 h 2311974"/>
                <a:gd name="connsiteX119" fmla="*/ 647322 w 1738047"/>
                <a:gd name="connsiteY119" fmla="*/ 889782 h 2311974"/>
                <a:gd name="connsiteX120" fmla="*/ 647322 w 1738047"/>
                <a:gd name="connsiteY120" fmla="*/ 889782 h 2311974"/>
                <a:gd name="connsiteX121" fmla="*/ 663920 w 1738047"/>
                <a:gd name="connsiteY121" fmla="*/ 889782 h 2311974"/>
                <a:gd name="connsiteX122" fmla="*/ 663920 w 1738047"/>
                <a:gd name="connsiteY122" fmla="*/ 889782 h 2311974"/>
                <a:gd name="connsiteX123" fmla="*/ 647322 w 1738047"/>
                <a:gd name="connsiteY123" fmla="*/ 889782 h 2311974"/>
                <a:gd name="connsiteX124" fmla="*/ 661549 w 1738047"/>
                <a:gd name="connsiteY124" fmla="*/ 867902 h 2311974"/>
                <a:gd name="connsiteX125" fmla="*/ 661549 w 1738047"/>
                <a:gd name="connsiteY125" fmla="*/ 867902 h 2311974"/>
                <a:gd name="connsiteX126" fmla="*/ 668742 w 1738047"/>
                <a:gd name="connsiteY126" fmla="*/ 873433 h 2311974"/>
                <a:gd name="connsiteX127" fmla="*/ 661549 w 1738047"/>
                <a:gd name="connsiteY127" fmla="*/ 867902 h 2311974"/>
                <a:gd name="connsiteX128" fmla="*/ 689605 w 1738047"/>
                <a:gd name="connsiteY128" fmla="*/ 842776 h 2311974"/>
                <a:gd name="connsiteX129" fmla="*/ 694745 w 1738047"/>
                <a:gd name="connsiteY129" fmla="*/ 853315 h 2311974"/>
                <a:gd name="connsiteX130" fmla="*/ 694745 w 1738047"/>
                <a:gd name="connsiteY130" fmla="*/ 853315 h 2311974"/>
                <a:gd name="connsiteX131" fmla="*/ 689605 w 1738047"/>
                <a:gd name="connsiteY131" fmla="*/ 842776 h 2311974"/>
                <a:gd name="connsiteX132" fmla="*/ 592786 w 1738047"/>
                <a:gd name="connsiteY132" fmla="*/ 726899 h 2311974"/>
                <a:gd name="connsiteX133" fmla="*/ 592786 w 1738047"/>
                <a:gd name="connsiteY133" fmla="*/ 726899 h 2311974"/>
                <a:gd name="connsiteX134" fmla="*/ 599899 w 1738047"/>
                <a:gd name="connsiteY134" fmla="*/ 734192 h 2311974"/>
                <a:gd name="connsiteX135" fmla="*/ 635466 w 1738047"/>
                <a:gd name="connsiteY135" fmla="*/ 748778 h 2311974"/>
                <a:gd name="connsiteX136" fmla="*/ 663920 w 1738047"/>
                <a:gd name="connsiteY136" fmla="*/ 753641 h 2311974"/>
                <a:gd name="connsiteX137" fmla="*/ 668662 w 1738047"/>
                <a:gd name="connsiteY137" fmla="*/ 734192 h 2311974"/>
                <a:gd name="connsiteX138" fmla="*/ 682889 w 1738047"/>
                <a:gd name="connsiteY138" fmla="*/ 736623 h 2311974"/>
                <a:gd name="connsiteX139" fmla="*/ 682889 w 1738047"/>
                <a:gd name="connsiteY139" fmla="*/ 736623 h 2311974"/>
                <a:gd name="connsiteX140" fmla="*/ 668662 w 1738047"/>
                <a:gd name="connsiteY140" fmla="*/ 734192 h 2311974"/>
                <a:gd name="connsiteX141" fmla="*/ 663920 w 1738047"/>
                <a:gd name="connsiteY141" fmla="*/ 753640 h 2311974"/>
                <a:gd name="connsiteX142" fmla="*/ 635466 w 1738047"/>
                <a:gd name="connsiteY142" fmla="*/ 748778 h 2311974"/>
                <a:gd name="connsiteX143" fmla="*/ 599899 w 1738047"/>
                <a:gd name="connsiteY143" fmla="*/ 734192 h 2311974"/>
                <a:gd name="connsiteX144" fmla="*/ 592786 w 1738047"/>
                <a:gd name="connsiteY144" fmla="*/ 726899 h 2311974"/>
                <a:gd name="connsiteX145" fmla="*/ 592786 w 1738047"/>
                <a:gd name="connsiteY145" fmla="*/ 714743 h 2311974"/>
                <a:gd name="connsiteX146" fmla="*/ 592786 w 1738047"/>
                <a:gd name="connsiteY146" fmla="*/ 714743 h 2311974"/>
                <a:gd name="connsiteX147" fmla="*/ 599899 w 1738047"/>
                <a:gd name="connsiteY147" fmla="*/ 722036 h 2311974"/>
                <a:gd name="connsiteX148" fmla="*/ 599899 w 1738047"/>
                <a:gd name="connsiteY148" fmla="*/ 722036 h 2311974"/>
                <a:gd name="connsiteX149" fmla="*/ 592786 w 1738047"/>
                <a:gd name="connsiteY149" fmla="*/ 714743 h 2311974"/>
                <a:gd name="connsiteX150" fmla="*/ 799075 w 1738047"/>
                <a:gd name="connsiteY150" fmla="*/ 0 h 2311974"/>
                <a:gd name="connsiteX151" fmla="*/ 806189 w 1738047"/>
                <a:gd name="connsiteY151" fmla="*/ 4862 h 2311974"/>
                <a:gd name="connsiteX152" fmla="*/ 810931 w 1738047"/>
                <a:gd name="connsiteY152" fmla="*/ 17018 h 2311974"/>
                <a:gd name="connsiteX153" fmla="*/ 820415 w 1738047"/>
                <a:gd name="connsiteY153" fmla="*/ 53484 h 2311974"/>
                <a:gd name="connsiteX154" fmla="*/ 818044 w 1738047"/>
                <a:gd name="connsiteY154" fmla="*/ 68071 h 2311974"/>
                <a:gd name="connsiteX155" fmla="*/ 851240 w 1738047"/>
                <a:gd name="connsiteY155" fmla="*/ 82657 h 2311974"/>
                <a:gd name="connsiteX156" fmla="*/ 858354 w 1738047"/>
                <a:gd name="connsiteY156" fmla="*/ 72933 h 2311974"/>
                <a:gd name="connsiteX157" fmla="*/ 874952 w 1738047"/>
                <a:gd name="connsiteY157" fmla="*/ 75364 h 2311974"/>
                <a:gd name="connsiteX158" fmla="*/ 874952 w 1738047"/>
                <a:gd name="connsiteY158" fmla="*/ 82657 h 2311974"/>
                <a:gd name="connsiteX159" fmla="*/ 882065 w 1738047"/>
                <a:gd name="connsiteY159" fmla="*/ 82657 h 2311974"/>
                <a:gd name="connsiteX160" fmla="*/ 886807 w 1738047"/>
                <a:gd name="connsiteY160" fmla="*/ 97244 h 2311974"/>
                <a:gd name="connsiteX161" fmla="*/ 905776 w 1738047"/>
                <a:gd name="connsiteY161" fmla="*/ 104537 h 2311974"/>
                <a:gd name="connsiteX162" fmla="*/ 934230 w 1738047"/>
                <a:gd name="connsiteY162" fmla="*/ 89950 h 2311974"/>
                <a:gd name="connsiteX163" fmla="*/ 948457 w 1738047"/>
                <a:gd name="connsiteY163" fmla="*/ 94813 h 2311974"/>
                <a:gd name="connsiteX164" fmla="*/ 962684 w 1738047"/>
                <a:gd name="connsiteY164" fmla="*/ 104537 h 2311974"/>
                <a:gd name="connsiteX165" fmla="*/ 981653 w 1738047"/>
                <a:gd name="connsiteY165" fmla="*/ 94813 h 2311974"/>
                <a:gd name="connsiteX166" fmla="*/ 981653 w 1738047"/>
                <a:gd name="connsiteY166" fmla="*/ 72933 h 2311974"/>
                <a:gd name="connsiteX167" fmla="*/ 984024 w 1738047"/>
                <a:gd name="connsiteY167" fmla="*/ 72933 h 2311974"/>
                <a:gd name="connsiteX168" fmla="*/ 995880 w 1738047"/>
                <a:gd name="connsiteY168" fmla="*/ 87519 h 2311974"/>
                <a:gd name="connsiteX169" fmla="*/ 984024 w 1738047"/>
                <a:gd name="connsiteY169" fmla="*/ 102106 h 2311974"/>
                <a:gd name="connsiteX170" fmla="*/ 988766 w 1738047"/>
                <a:gd name="connsiteY170" fmla="*/ 123986 h 2311974"/>
                <a:gd name="connsiteX171" fmla="*/ 1002993 w 1738047"/>
                <a:gd name="connsiteY171" fmla="*/ 128848 h 2311974"/>
                <a:gd name="connsiteX172" fmla="*/ 1014849 w 1738047"/>
                <a:gd name="connsiteY172" fmla="*/ 150728 h 2311974"/>
                <a:gd name="connsiteX173" fmla="*/ 1024333 w 1738047"/>
                <a:gd name="connsiteY173" fmla="*/ 153159 h 2311974"/>
                <a:gd name="connsiteX174" fmla="*/ 1031447 w 1738047"/>
                <a:gd name="connsiteY174" fmla="*/ 165315 h 2311974"/>
                <a:gd name="connsiteX175" fmla="*/ 1050416 w 1738047"/>
                <a:gd name="connsiteY175" fmla="*/ 165315 h 2311974"/>
                <a:gd name="connsiteX176" fmla="*/ 1064643 w 1738047"/>
                <a:gd name="connsiteY176" fmla="*/ 177470 h 2311974"/>
                <a:gd name="connsiteX177" fmla="*/ 1090725 w 1738047"/>
                <a:gd name="connsiteY177" fmla="*/ 172608 h 2311974"/>
                <a:gd name="connsiteX178" fmla="*/ 1097839 w 1738047"/>
                <a:gd name="connsiteY178" fmla="*/ 184763 h 2311974"/>
                <a:gd name="connsiteX179" fmla="*/ 1090725 w 1738047"/>
                <a:gd name="connsiteY179" fmla="*/ 192057 h 2311974"/>
                <a:gd name="connsiteX180" fmla="*/ 1097839 w 1738047"/>
                <a:gd name="connsiteY180" fmla="*/ 201781 h 2311974"/>
                <a:gd name="connsiteX181" fmla="*/ 1093096 w 1738047"/>
                <a:gd name="connsiteY181" fmla="*/ 206643 h 2311974"/>
                <a:gd name="connsiteX182" fmla="*/ 1104952 w 1738047"/>
                <a:gd name="connsiteY182" fmla="*/ 233385 h 2311974"/>
                <a:gd name="connsiteX183" fmla="*/ 1112066 w 1738047"/>
                <a:gd name="connsiteY183" fmla="*/ 233385 h 2311974"/>
                <a:gd name="connsiteX184" fmla="*/ 1147633 w 1738047"/>
                <a:gd name="connsiteY184" fmla="*/ 211505 h 2311974"/>
                <a:gd name="connsiteX185" fmla="*/ 1171344 w 1738047"/>
                <a:gd name="connsiteY185" fmla="*/ 213936 h 2311974"/>
                <a:gd name="connsiteX186" fmla="*/ 1192684 w 1738047"/>
                <a:gd name="connsiteY186" fmla="*/ 199350 h 2311974"/>
                <a:gd name="connsiteX187" fmla="*/ 1202169 w 1738047"/>
                <a:gd name="connsiteY187" fmla="*/ 177470 h 2311974"/>
                <a:gd name="connsiteX188" fmla="*/ 1228252 w 1738047"/>
                <a:gd name="connsiteY188" fmla="*/ 158021 h 2311974"/>
                <a:gd name="connsiteX189" fmla="*/ 1249592 w 1738047"/>
                <a:gd name="connsiteY189" fmla="*/ 194488 h 2311974"/>
                <a:gd name="connsiteX190" fmla="*/ 1249592 w 1738047"/>
                <a:gd name="connsiteY190" fmla="*/ 221230 h 2311974"/>
                <a:gd name="connsiteX191" fmla="*/ 1261447 w 1738047"/>
                <a:gd name="connsiteY191" fmla="*/ 243110 h 2311974"/>
                <a:gd name="connsiteX192" fmla="*/ 1280417 w 1738047"/>
                <a:gd name="connsiteY192" fmla="*/ 262558 h 2311974"/>
                <a:gd name="connsiteX193" fmla="*/ 1323097 w 1738047"/>
                <a:gd name="connsiteY193" fmla="*/ 274714 h 2311974"/>
                <a:gd name="connsiteX194" fmla="*/ 1356293 w 1738047"/>
                <a:gd name="connsiteY194" fmla="*/ 260127 h 2311974"/>
                <a:gd name="connsiteX195" fmla="*/ 1377633 w 1738047"/>
                <a:gd name="connsiteY195" fmla="*/ 262558 h 2311974"/>
                <a:gd name="connsiteX196" fmla="*/ 1403716 w 1738047"/>
                <a:gd name="connsiteY196" fmla="*/ 277145 h 2311974"/>
                <a:gd name="connsiteX197" fmla="*/ 1436912 w 1738047"/>
                <a:gd name="connsiteY197" fmla="*/ 282007 h 2311974"/>
                <a:gd name="connsiteX198" fmla="*/ 1432170 w 1738047"/>
                <a:gd name="connsiteY198" fmla="*/ 299025 h 2311974"/>
                <a:gd name="connsiteX199" fmla="*/ 1460623 w 1738047"/>
                <a:gd name="connsiteY199" fmla="*/ 371958 h 2311974"/>
                <a:gd name="connsiteX200" fmla="*/ 1505675 w 1738047"/>
                <a:gd name="connsiteY200" fmla="*/ 386544 h 2311974"/>
                <a:gd name="connsiteX201" fmla="*/ 1534129 w 1738047"/>
                <a:gd name="connsiteY201" fmla="*/ 415718 h 2311974"/>
                <a:gd name="connsiteX202" fmla="*/ 1576809 w 1738047"/>
                <a:gd name="connsiteY202" fmla="*/ 415718 h 2311974"/>
                <a:gd name="connsiteX203" fmla="*/ 1593407 w 1738047"/>
                <a:gd name="connsiteY203" fmla="*/ 408424 h 2311974"/>
                <a:gd name="connsiteX204" fmla="*/ 1610005 w 1738047"/>
                <a:gd name="connsiteY204" fmla="*/ 386544 h 2311974"/>
                <a:gd name="connsiteX205" fmla="*/ 1655057 w 1738047"/>
                <a:gd name="connsiteY205" fmla="*/ 381682 h 2311974"/>
                <a:gd name="connsiteX206" fmla="*/ 1662171 w 1738047"/>
                <a:gd name="connsiteY206" fmla="*/ 386544 h 2311974"/>
                <a:gd name="connsiteX207" fmla="*/ 1697738 w 1738047"/>
                <a:gd name="connsiteY207" fmla="*/ 371958 h 2311974"/>
                <a:gd name="connsiteX208" fmla="*/ 1697738 w 1738047"/>
                <a:gd name="connsiteY208" fmla="*/ 388975 h 2311974"/>
                <a:gd name="connsiteX209" fmla="*/ 1711965 w 1738047"/>
                <a:gd name="connsiteY209" fmla="*/ 408424 h 2311974"/>
                <a:gd name="connsiteX210" fmla="*/ 1650315 w 1738047"/>
                <a:gd name="connsiteY210" fmla="*/ 444891 h 2311974"/>
                <a:gd name="connsiteX211" fmla="*/ 1647944 w 1738047"/>
                <a:gd name="connsiteY211" fmla="*/ 491082 h 2311974"/>
                <a:gd name="connsiteX212" fmla="*/ 1669284 w 1738047"/>
                <a:gd name="connsiteY212" fmla="*/ 532410 h 2311974"/>
                <a:gd name="connsiteX213" fmla="*/ 1702480 w 1738047"/>
                <a:gd name="connsiteY213" fmla="*/ 554290 h 2311974"/>
                <a:gd name="connsiteX214" fmla="*/ 1723820 w 1738047"/>
                <a:gd name="connsiteY214" fmla="*/ 581032 h 2311974"/>
                <a:gd name="connsiteX215" fmla="*/ 1716707 w 1738047"/>
                <a:gd name="connsiteY215" fmla="*/ 622361 h 2311974"/>
                <a:gd name="connsiteX216" fmla="*/ 1738047 w 1738047"/>
                <a:gd name="connsiteY216" fmla="*/ 644241 h 2311974"/>
                <a:gd name="connsiteX217" fmla="*/ 1733305 w 1738047"/>
                <a:gd name="connsiteY217" fmla="*/ 658827 h 2311974"/>
                <a:gd name="connsiteX218" fmla="*/ 1726191 w 1738047"/>
                <a:gd name="connsiteY218" fmla="*/ 666121 h 2311974"/>
                <a:gd name="connsiteX219" fmla="*/ 1697738 w 1738047"/>
                <a:gd name="connsiteY219" fmla="*/ 663689 h 2311974"/>
                <a:gd name="connsiteX220" fmla="*/ 1669284 w 1738047"/>
                <a:gd name="connsiteY220" fmla="*/ 705018 h 2311974"/>
                <a:gd name="connsiteX221" fmla="*/ 1647944 w 1738047"/>
                <a:gd name="connsiteY221" fmla="*/ 712312 h 2311974"/>
                <a:gd name="connsiteX222" fmla="*/ 1600521 w 1738047"/>
                <a:gd name="connsiteY222" fmla="*/ 785245 h 2311974"/>
                <a:gd name="connsiteX223" fmla="*/ 1600521 w 1738047"/>
                <a:gd name="connsiteY223" fmla="*/ 804693 h 2311974"/>
                <a:gd name="connsiteX224" fmla="*/ 1569696 w 1738047"/>
                <a:gd name="connsiteY224" fmla="*/ 802262 h 2311974"/>
                <a:gd name="connsiteX225" fmla="*/ 1538871 w 1738047"/>
                <a:gd name="connsiteY225" fmla="*/ 802262 h 2311974"/>
                <a:gd name="connsiteX226" fmla="*/ 1515160 w 1738047"/>
                <a:gd name="connsiteY226" fmla="*/ 819280 h 2311974"/>
                <a:gd name="connsiteX227" fmla="*/ 1479593 w 1738047"/>
                <a:gd name="connsiteY227" fmla="*/ 809556 h 2311974"/>
                <a:gd name="connsiteX228" fmla="*/ 1467737 w 1738047"/>
                <a:gd name="connsiteY228" fmla="*/ 816849 h 2311974"/>
                <a:gd name="connsiteX229" fmla="*/ 1477221 w 1738047"/>
                <a:gd name="connsiteY229" fmla="*/ 824142 h 2311974"/>
                <a:gd name="connsiteX230" fmla="*/ 1465366 w 1738047"/>
                <a:gd name="connsiteY230" fmla="*/ 850884 h 2311974"/>
                <a:gd name="connsiteX231" fmla="*/ 1472479 w 1738047"/>
                <a:gd name="connsiteY231" fmla="*/ 858178 h 2311974"/>
                <a:gd name="connsiteX232" fmla="*/ 1479593 w 1738047"/>
                <a:gd name="connsiteY232" fmla="*/ 850884 h 2311974"/>
                <a:gd name="connsiteX233" fmla="*/ 1493819 w 1738047"/>
                <a:gd name="connsiteY233" fmla="*/ 858178 h 2311974"/>
                <a:gd name="connsiteX234" fmla="*/ 1508046 w 1738047"/>
                <a:gd name="connsiteY234" fmla="*/ 858178 h 2311974"/>
                <a:gd name="connsiteX235" fmla="*/ 1512789 w 1738047"/>
                <a:gd name="connsiteY235" fmla="*/ 875195 h 2311974"/>
                <a:gd name="connsiteX236" fmla="*/ 1527015 w 1738047"/>
                <a:gd name="connsiteY236" fmla="*/ 894644 h 2311974"/>
                <a:gd name="connsiteX237" fmla="*/ 1519902 w 1738047"/>
                <a:gd name="connsiteY237" fmla="*/ 906800 h 2311974"/>
                <a:gd name="connsiteX238" fmla="*/ 1527015 w 1738047"/>
                <a:gd name="connsiteY238" fmla="*/ 916524 h 2311974"/>
                <a:gd name="connsiteX239" fmla="*/ 1534129 w 1738047"/>
                <a:gd name="connsiteY239" fmla="*/ 914093 h 2311974"/>
                <a:gd name="connsiteX240" fmla="*/ 1541242 w 1738047"/>
                <a:gd name="connsiteY240" fmla="*/ 921386 h 2311974"/>
                <a:gd name="connsiteX241" fmla="*/ 1545985 w 1738047"/>
                <a:gd name="connsiteY241" fmla="*/ 935973 h 2311974"/>
                <a:gd name="connsiteX242" fmla="*/ 1555469 w 1738047"/>
                <a:gd name="connsiteY242" fmla="*/ 923817 h 2311974"/>
                <a:gd name="connsiteX243" fmla="*/ 1560211 w 1738047"/>
                <a:gd name="connsiteY243" fmla="*/ 931111 h 2311974"/>
                <a:gd name="connsiteX244" fmla="*/ 1593407 w 1738047"/>
                <a:gd name="connsiteY244" fmla="*/ 928679 h 2311974"/>
                <a:gd name="connsiteX245" fmla="*/ 1607634 w 1738047"/>
                <a:gd name="connsiteY245" fmla="*/ 948128 h 2311974"/>
                <a:gd name="connsiteX246" fmla="*/ 1628975 w 1738047"/>
                <a:gd name="connsiteY246" fmla="*/ 950559 h 2311974"/>
                <a:gd name="connsiteX247" fmla="*/ 1633717 w 1738047"/>
                <a:gd name="connsiteY247" fmla="*/ 923817 h 2311974"/>
                <a:gd name="connsiteX248" fmla="*/ 1647944 w 1738047"/>
                <a:gd name="connsiteY248" fmla="*/ 914093 h 2311974"/>
                <a:gd name="connsiteX249" fmla="*/ 1657428 w 1738047"/>
                <a:gd name="connsiteY249" fmla="*/ 921386 h 2311974"/>
                <a:gd name="connsiteX250" fmla="*/ 1669284 w 1738047"/>
                <a:gd name="connsiteY250" fmla="*/ 948128 h 2311974"/>
                <a:gd name="connsiteX251" fmla="*/ 1617119 w 1738047"/>
                <a:gd name="connsiteY251" fmla="*/ 1006475 h 2311974"/>
                <a:gd name="connsiteX252" fmla="*/ 1531758 w 1738047"/>
                <a:gd name="connsiteY252" fmla="*/ 970008 h 2311974"/>
                <a:gd name="connsiteX253" fmla="*/ 1527015 w 1738047"/>
                <a:gd name="connsiteY253" fmla="*/ 977301 h 2311974"/>
                <a:gd name="connsiteX254" fmla="*/ 1531758 w 1738047"/>
                <a:gd name="connsiteY254" fmla="*/ 984595 h 2311974"/>
                <a:gd name="connsiteX255" fmla="*/ 1527015 w 1738047"/>
                <a:gd name="connsiteY255" fmla="*/ 984595 h 2311974"/>
                <a:gd name="connsiteX256" fmla="*/ 1522273 w 1738047"/>
                <a:gd name="connsiteY256" fmla="*/ 991888 h 2311974"/>
                <a:gd name="connsiteX257" fmla="*/ 1522273 w 1738047"/>
                <a:gd name="connsiteY257" fmla="*/ 1006475 h 2311974"/>
                <a:gd name="connsiteX258" fmla="*/ 1515160 w 1738047"/>
                <a:gd name="connsiteY258" fmla="*/ 1018630 h 2311974"/>
                <a:gd name="connsiteX259" fmla="*/ 1515160 w 1738047"/>
                <a:gd name="connsiteY259" fmla="*/ 1028354 h 2311974"/>
                <a:gd name="connsiteX260" fmla="*/ 1500933 w 1738047"/>
                <a:gd name="connsiteY260" fmla="*/ 1028354 h 2311974"/>
                <a:gd name="connsiteX261" fmla="*/ 1500933 w 1738047"/>
                <a:gd name="connsiteY261" fmla="*/ 1045372 h 2311974"/>
                <a:gd name="connsiteX262" fmla="*/ 1493819 w 1738047"/>
                <a:gd name="connsiteY262" fmla="*/ 1047803 h 2311974"/>
                <a:gd name="connsiteX263" fmla="*/ 1493819 w 1738047"/>
                <a:gd name="connsiteY263" fmla="*/ 1059959 h 2311974"/>
                <a:gd name="connsiteX264" fmla="*/ 1486706 w 1738047"/>
                <a:gd name="connsiteY264" fmla="*/ 1062390 h 2311974"/>
                <a:gd name="connsiteX265" fmla="*/ 1491448 w 1738047"/>
                <a:gd name="connsiteY265" fmla="*/ 1069683 h 2311974"/>
                <a:gd name="connsiteX266" fmla="*/ 1484335 w 1738047"/>
                <a:gd name="connsiteY266" fmla="*/ 1074545 h 2311974"/>
                <a:gd name="connsiteX267" fmla="*/ 1491448 w 1738047"/>
                <a:gd name="connsiteY267" fmla="*/ 1076976 h 2311974"/>
                <a:gd name="connsiteX268" fmla="*/ 1493819 w 1738047"/>
                <a:gd name="connsiteY268" fmla="*/ 1093994 h 2311974"/>
                <a:gd name="connsiteX269" fmla="*/ 1484335 w 1738047"/>
                <a:gd name="connsiteY269" fmla="*/ 1103719 h 2311974"/>
                <a:gd name="connsiteX270" fmla="*/ 1486706 w 1738047"/>
                <a:gd name="connsiteY270" fmla="*/ 1103719 h 2311974"/>
                <a:gd name="connsiteX271" fmla="*/ 1486706 w 1738047"/>
                <a:gd name="connsiteY271" fmla="*/ 1111012 h 2311974"/>
                <a:gd name="connsiteX272" fmla="*/ 1479593 w 1738047"/>
                <a:gd name="connsiteY272" fmla="*/ 1118305 h 2311974"/>
                <a:gd name="connsiteX273" fmla="*/ 1479593 w 1738047"/>
                <a:gd name="connsiteY273" fmla="*/ 1125598 h 2311974"/>
                <a:gd name="connsiteX274" fmla="*/ 1465366 w 1738047"/>
                <a:gd name="connsiteY274" fmla="*/ 1149909 h 2311974"/>
                <a:gd name="connsiteX275" fmla="*/ 1477221 w 1738047"/>
                <a:gd name="connsiteY275" fmla="*/ 1164496 h 2311974"/>
                <a:gd name="connsiteX276" fmla="*/ 1505675 w 1738047"/>
                <a:gd name="connsiteY276" fmla="*/ 1164496 h 2311974"/>
                <a:gd name="connsiteX277" fmla="*/ 1508046 w 1738047"/>
                <a:gd name="connsiteY277" fmla="*/ 1166927 h 2311974"/>
                <a:gd name="connsiteX278" fmla="*/ 1527015 w 1738047"/>
                <a:gd name="connsiteY278" fmla="*/ 1159634 h 2311974"/>
                <a:gd name="connsiteX279" fmla="*/ 1538871 w 1738047"/>
                <a:gd name="connsiteY279" fmla="*/ 1166927 h 2311974"/>
                <a:gd name="connsiteX280" fmla="*/ 1545985 w 1738047"/>
                <a:gd name="connsiteY280" fmla="*/ 1166927 h 2311974"/>
                <a:gd name="connsiteX281" fmla="*/ 1541242 w 1738047"/>
                <a:gd name="connsiteY281" fmla="*/ 1171789 h 2311974"/>
                <a:gd name="connsiteX282" fmla="*/ 1555469 w 1738047"/>
                <a:gd name="connsiteY282" fmla="*/ 1179083 h 2311974"/>
                <a:gd name="connsiteX283" fmla="*/ 1562583 w 1738047"/>
                <a:gd name="connsiteY283" fmla="*/ 1222842 h 2311974"/>
                <a:gd name="connsiteX284" fmla="*/ 1555469 w 1738047"/>
                <a:gd name="connsiteY284" fmla="*/ 1230136 h 2311974"/>
                <a:gd name="connsiteX285" fmla="*/ 1555469 w 1738047"/>
                <a:gd name="connsiteY285" fmla="*/ 1254447 h 2311974"/>
                <a:gd name="connsiteX286" fmla="*/ 1581552 w 1738047"/>
                <a:gd name="connsiteY286" fmla="*/ 1271464 h 2311974"/>
                <a:gd name="connsiteX287" fmla="*/ 1576809 w 1738047"/>
                <a:gd name="connsiteY287" fmla="*/ 1278758 h 2311974"/>
                <a:gd name="connsiteX288" fmla="*/ 1586294 w 1738047"/>
                <a:gd name="connsiteY288" fmla="*/ 1290913 h 2311974"/>
                <a:gd name="connsiteX289" fmla="*/ 1586294 w 1738047"/>
                <a:gd name="connsiteY289" fmla="*/ 1303069 h 2311974"/>
                <a:gd name="connsiteX290" fmla="*/ 1588665 w 1738047"/>
                <a:gd name="connsiteY290" fmla="*/ 1305500 h 2311974"/>
                <a:gd name="connsiteX291" fmla="*/ 1586294 w 1738047"/>
                <a:gd name="connsiteY291" fmla="*/ 1312793 h 2311974"/>
                <a:gd name="connsiteX292" fmla="*/ 1593407 w 1738047"/>
                <a:gd name="connsiteY292" fmla="*/ 1324948 h 2311974"/>
                <a:gd name="connsiteX293" fmla="*/ 1600521 w 1738047"/>
                <a:gd name="connsiteY293" fmla="*/ 1317655 h 2311974"/>
                <a:gd name="connsiteX294" fmla="*/ 1600521 w 1738047"/>
                <a:gd name="connsiteY294" fmla="*/ 1327379 h 2311974"/>
                <a:gd name="connsiteX295" fmla="*/ 1602892 w 1738047"/>
                <a:gd name="connsiteY295" fmla="*/ 1344397 h 2311974"/>
                <a:gd name="connsiteX296" fmla="*/ 1576809 w 1738047"/>
                <a:gd name="connsiteY296" fmla="*/ 1358984 h 2311974"/>
                <a:gd name="connsiteX297" fmla="*/ 1555469 w 1738047"/>
                <a:gd name="connsiteY297" fmla="*/ 1358984 h 2311974"/>
                <a:gd name="connsiteX298" fmla="*/ 1553098 w 1738047"/>
                <a:gd name="connsiteY298" fmla="*/ 1376001 h 2311974"/>
                <a:gd name="connsiteX299" fmla="*/ 1574438 w 1738047"/>
                <a:gd name="connsiteY299" fmla="*/ 1376001 h 2311974"/>
                <a:gd name="connsiteX300" fmla="*/ 1576809 w 1738047"/>
                <a:gd name="connsiteY300" fmla="*/ 1383295 h 2311974"/>
                <a:gd name="connsiteX301" fmla="*/ 1581552 w 1738047"/>
                <a:gd name="connsiteY301" fmla="*/ 1380864 h 2311974"/>
                <a:gd name="connsiteX302" fmla="*/ 1588665 w 1738047"/>
                <a:gd name="connsiteY302" fmla="*/ 1393019 h 2311974"/>
                <a:gd name="connsiteX303" fmla="*/ 1586294 w 1738047"/>
                <a:gd name="connsiteY303" fmla="*/ 1400312 h 2311974"/>
                <a:gd name="connsiteX304" fmla="*/ 1588665 w 1738047"/>
                <a:gd name="connsiteY304" fmla="*/ 1402744 h 2311974"/>
                <a:gd name="connsiteX305" fmla="*/ 1607634 w 1738047"/>
                <a:gd name="connsiteY305" fmla="*/ 1380864 h 2311974"/>
                <a:gd name="connsiteX306" fmla="*/ 1614748 w 1738047"/>
                <a:gd name="connsiteY306" fmla="*/ 1383295 h 2311974"/>
                <a:gd name="connsiteX307" fmla="*/ 1610005 w 1738047"/>
                <a:gd name="connsiteY307" fmla="*/ 1380864 h 2311974"/>
                <a:gd name="connsiteX308" fmla="*/ 1617119 w 1738047"/>
                <a:gd name="connsiteY308" fmla="*/ 1373570 h 2311974"/>
                <a:gd name="connsiteX309" fmla="*/ 1624232 w 1738047"/>
                <a:gd name="connsiteY309" fmla="*/ 1368708 h 2311974"/>
                <a:gd name="connsiteX310" fmla="*/ 1640830 w 1738047"/>
                <a:gd name="connsiteY310" fmla="*/ 1417330 h 2311974"/>
                <a:gd name="connsiteX311" fmla="*/ 1636088 w 1738047"/>
                <a:gd name="connsiteY311" fmla="*/ 1424623 h 2311974"/>
                <a:gd name="connsiteX312" fmla="*/ 1636088 w 1738047"/>
                <a:gd name="connsiteY312" fmla="*/ 1441641 h 2311974"/>
                <a:gd name="connsiteX313" fmla="*/ 1602892 w 1738047"/>
                <a:gd name="connsiteY313" fmla="*/ 1436779 h 2311974"/>
                <a:gd name="connsiteX314" fmla="*/ 1600521 w 1738047"/>
                <a:gd name="connsiteY314" fmla="*/ 1473245 h 2311974"/>
                <a:gd name="connsiteX315" fmla="*/ 1586294 w 1738047"/>
                <a:gd name="connsiteY315" fmla="*/ 1473245 h 2311974"/>
                <a:gd name="connsiteX316" fmla="*/ 1581552 w 1738047"/>
                <a:gd name="connsiteY316" fmla="*/ 1504850 h 2311974"/>
                <a:gd name="connsiteX317" fmla="*/ 1567325 w 1738047"/>
                <a:gd name="connsiteY317" fmla="*/ 1521867 h 2311974"/>
                <a:gd name="connsiteX318" fmla="*/ 1567325 w 1738047"/>
                <a:gd name="connsiteY318" fmla="*/ 1548609 h 2311974"/>
                <a:gd name="connsiteX319" fmla="*/ 1548356 w 1738047"/>
                <a:gd name="connsiteY319" fmla="*/ 1560765 h 2311974"/>
                <a:gd name="connsiteX320" fmla="*/ 1574438 w 1738047"/>
                <a:gd name="connsiteY320" fmla="*/ 1570489 h 2311974"/>
                <a:gd name="connsiteX321" fmla="*/ 1574438 w 1738047"/>
                <a:gd name="connsiteY321" fmla="*/ 1577783 h 2311974"/>
                <a:gd name="connsiteX322" fmla="*/ 1519902 w 1738047"/>
                <a:gd name="connsiteY322" fmla="*/ 1577783 h 2311974"/>
                <a:gd name="connsiteX323" fmla="*/ 1531758 w 1738047"/>
                <a:gd name="connsiteY323" fmla="*/ 1602094 h 2311974"/>
                <a:gd name="connsiteX324" fmla="*/ 1541242 w 1738047"/>
                <a:gd name="connsiteY324" fmla="*/ 1609387 h 2311974"/>
                <a:gd name="connsiteX325" fmla="*/ 1538871 w 1738047"/>
                <a:gd name="connsiteY325" fmla="*/ 1619111 h 2311974"/>
                <a:gd name="connsiteX326" fmla="*/ 1541242 w 1738047"/>
                <a:gd name="connsiteY326" fmla="*/ 1623973 h 2311974"/>
                <a:gd name="connsiteX327" fmla="*/ 1541242 w 1738047"/>
                <a:gd name="connsiteY327" fmla="*/ 1645853 h 2311974"/>
                <a:gd name="connsiteX328" fmla="*/ 1534129 w 1738047"/>
                <a:gd name="connsiteY328" fmla="*/ 1645853 h 2311974"/>
                <a:gd name="connsiteX329" fmla="*/ 1527015 w 1738047"/>
                <a:gd name="connsiteY329" fmla="*/ 1667733 h 2311974"/>
                <a:gd name="connsiteX330" fmla="*/ 1527015 w 1738047"/>
                <a:gd name="connsiteY330" fmla="*/ 1706631 h 2311974"/>
                <a:gd name="connsiteX331" fmla="*/ 1512789 w 1738047"/>
                <a:gd name="connsiteY331" fmla="*/ 1709062 h 2311974"/>
                <a:gd name="connsiteX332" fmla="*/ 1512789 w 1738047"/>
                <a:gd name="connsiteY332" fmla="*/ 1723648 h 2311974"/>
                <a:gd name="connsiteX333" fmla="*/ 1500933 w 1738047"/>
                <a:gd name="connsiteY333" fmla="*/ 1740666 h 2311974"/>
                <a:gd name="connsiteX334" fmla="*/ 1444025 w 1738047"/>
                <a:gd name="connsiteY334" fmla="*/ 1733373 h 2311974"/>
                <a:gd name="connsiteX335" fmla="*/ 1417943 w 1738047"/>
                <a:gd name="connsiteY335" fmla="*/ 1733373 h 2311974"/>
                <a:gd name="connsiteX336" fmla="*/ 1406087 w 1738047"/>
                <a:gd name="connsiteY336" fmla="*/ 1743097 h 2311974"/>
                <a:gd name="connsiteX337" fmla="*/ 1398974 w 1738047"/>
                <a:gd name="connsiteY337" fmla="*/ 1735804 h 2311974"/>
                <a:gd name="connsiteX338" fmla="*/ 1391860 w 1738047"/>
                <a:gd name="connsiteY338" fmla="*/ 1740666 h 2311974"/>
                <a:gd name="connsiteX339" fmla="*/ 1370520 w 1738047"/>
                <a:gd name="connsiteY339" fmla="*/ 1713924 h 2311974"/>
                <a:gd name="connsiteX340" fmla="*/ 1356293 w 1738047"/>
                <a:gd name="connsiteY340" fmla="*/ 1721217 h 2311974"/>
                <a:gd name="connsiteX341" fmla="*/ 1349180 w 1738047"/>
                <a:gd name="connsiteY341" fmla="*/ 1733373 h 2311974"/>
                <a:gd name="connsiteX342" fmla="*/ 1342066 w 1738047"/>
                <a:gd name="connsiteY342" fmla="*/ 1735804 h 2311974"/>
                <a:gd name="connsiteX343" fmla="*/ 1327839 w 1738047"/>
                <a:gd name="connsiteY343" fmla="*/ 1706631 h 2311974"/>
                <a:gd name="connsiteX344" fmla="*/ 1256705 w 1738047"/>
                <a:gd name="connsiteY344" fmla="*/ 1709062 h 2311974"/>
                <a:gd name="connsiteX345" fmla="*/ 1254334 w 1738047"/>
                <a:gd name="connsiteY345" fmla="*/ 1721217 h 2311974"/>
                <a:gd name="connsiteX346" fmla="*/ 1211654 w 1738047"/>
                <a:gd name="connsiteY346" fmla="*/ 1721217 h 2311974"/>
                <a:gd name="connsiteX347" fmla="*/ 1211654 w 1738047"/>
                <a:gd name="connsiteY347" fmla="*/ 1728511 h 2311974"/>
                <a:gd name="connsiteX348" fmla="*/ 1180829 w 1738047"/>
                <a:gd name="connsiteY348" fmla="*/ 1721217 h 2311974"/>
                <a:gd name="connsiteX349" fmla="*/ 1180829 w 1738047"/>
                <a:gd name="connsiteY349" fmla="*/ 1706631 h 2311974"/>
                <a:gd name="connsiteX350" fmla="*/ 1173715 w 1738047"/>
                <a:gd name="connsiteY350" fmla="*/ 1706631 h 2311974"/>
                <a:gd name="connsiteX351" fmla="*/ 1171344 w 1738047"/>
                <a:gd name="connsiteY351" fmla="*/ 1692044 h 2311974"/>
                <a:gd name="connsiteX352" fmla="*/ 1171344 w 1738047"/>
                <a:gd name="connsiteY352" fmla="*/ 1692044 h 2311974"/>
                <a:gd name="connsiteX353" fmla="*/ 1173715 w 1738047"/>
                <a:gd name="connsiteY353" fmla="*/ 1706631 h 2311974"/>
                <a:gd name="connsiteX354" fmla="*/ 1119179 w 1738047"/>
                <a:gd name="connsiteY354" fmla="*/ 1709062 h 2311974"/>
                <a:gd name="connsiteX355" fmla="*/ 1078870 w 1738047"/>
                <a:gd name="connsiteY355" fmla="*/ 1701769 h 2311974"/>
                <a:gd name="connsiteX356" fmla="*/ 1076499 w 1738047"/>
                <a:gd name="connsiteY356" fmla="*/ 1709062 h 2311974"/>
                <a:gd name="connsiteX357" fmla="*/ 1057529 w 1738047"/>
                <a:gd name="connsiteY357" fmla="*/ 1713924 h 2311974"/>
                <a:gd name="connsiteX358" fmla="*/ 1050416 w 1738047"/>
                <a:gd name="connsiteY358" fmla="*/ 1733373 h 2311974"/>
                <a:gd name="connsiteX359" fmla="*/ 1055158 w 1738047"/>
                <a:gd name="connsiteY359" fmla="*/ 1750391 h 2311974"/>
                <a:gd name="connsiteX360" fmla="*/ 1036189 w 1738047"/>
                <a:gd name="connsiteY360" fmla="*/ 1750391 h 2311974"/>
                <a:gd name="connsiteX361" fmla="*/ 1031447 w 1738047"/>
                <a:gd name="connsiteY361" fmla="*/ 1769840 h 2311974"/>
                <a:gd name="connsiteX362" fmla="*/ 1038560 w 1738047"/>
                <a:gd name="connsiteY362" fmla="*/ 1784426 h 2311974"/>
                <a:gd name="connsiteX363" fmla="*/ 1036189 w 1738047"/>
                <a:gd name="connsiteY363" fmla="*/ 1806306 h 2311974"/>
                <a:gd name="connsiteX364" fmla="*/ 1024333 w 1738047"/>
                <a:gd name="connsiteY364" fmla="*/ 1813599 h 2311974"/>
                <a:gd name="connsiteX365" fmla="*/ 1024333 w 1738047"/>
                <a:gd name="connsiteY365" fmla="*/ 1847635 h 2311974"/>
                <a:gd name="connsiteX366" fmla="*/ 1010107 w 1738047"/>
                <a:gd name="connsiteY366" fmla="*/ 1852497 h 2311974"/>
                <a:gd name="connsiteX367" fmla="*/ 1007735 w 1738047"/>
                <a:gd name="connsiteY367" fmla="*/ 1837910 h 2311974"/>
                <a:gd name="connsiteX368" fmla="*/ 974539 w 1738047"/>
                <a:gd name="connsiteY368" fmla="*/ 1837910 h 2311974"/>
                <a:gd name="connsiteX369" fmla="*/ 974539 w 1738047"/>
                <a:gd name="connsiteY369" fmla="*/ 1859790 h 2311974"/>
                <a:gd name="connsiteX370" fmla="*/ 955570 w 1738047"/>
                <a:gd name="connsiteY370" fmla="*/ 1859790 h 2311974"/>
                <a:gd name="connsiteX371" fmla="*/ 955570 w 1738047"/>
                <a:gd name="connsiteY371" fmla="*/ 1869515 h 2311974"/>
                <a:gd name="connsiteX372" fmla="*/ 953199 w 1738047"/>
                <a:gd name="connsiteY372" fmla="*/ 1876808 h 2311974"/>
                <a:gd name="connsiteX373" fmla="*/ 872581 w 1738047"/>
                <a:gd name="connsiteY373" fmla="*/ 1876808 h 2311974"/>
                <a:gd name="connsiteX374" fmla="*/ 872581 w 1738047"/>
                <a:gd name="connsiteY374" fmla="*/ 1896257 h 2311974"/>
                <a:gd name="connsiteX375" fmla="*/ 820415 w 1738047"/>
                <a:gd name="connsiteY375" fmla="*/ 1901119 h 2311974"/>
                <a:gd name="connsiteX376" fmla="*/ 820415 w 1738047"/>
                <a:gd name="connsiteY376" fmla="*/ 1930292 h 2311974"/>
                <a:gd name="connsiteX377" fmla="*/ 799075 w 1738047"/>
                <a:gd name="connsiteY377" fmla="*/ 1930292 h 2311974"/>
                <a:gd name="connsiteX378" fmla="*/ 796704 w 1738047"/>
                <a:gd name="connsiteY378" fmla="*/ 1952172 h 2311974"/>
                <a:gd name="connsiteX379" fmla="*/ 784848 w 1738047"/>
                <a:gd name="connsiteY379" fmla="*/ 1952172 h 2311974"/>
                <a:gd name="connsiteX380" fmla="*/ 784848 w 1738047"/>
                <a:gd name="connsiteY380" fmla="*/ 1978914 h 2311974"/>
                <a:gd name="connsiteX381" fmla="*/ 791962 w 1738047"/>
                <a:gd name="connsiteY381" fmla="*/ 1983776 h 2311974"/>
                <a:gd name="connsiteX382" fmla="*/ 789591 w 1738047"/>
                <a:gd name="connsiteY382" fmla="*/ 2000794 h 2311974"/>
                <a:gd name="connsiteX383" fmla="*/ 796704 w 1738047"/>
                <a:gd name="connsiteY383" fmla="*/ 2005656 h 2311974"/>
                <a:gd name="connsiteX384" fmla="*/ 796704 w 1738047"/>
                <a:gd name="connsiteY384" fmla="*/ 2068865 h 2311974"/>
                <a:gd name="connsiteX385" fmla="*/ 789591 w 1738047"/>
                <a:gd name="connsiteY385" fmla="*/ 2068865 h 2311974"/>
                <a:gd name="connsiteX386" fmla="*/ 789591 w 1738047"/>
                <a:gd name="connsiteY386" fmla="*/ 2081020 h 2311974"/>
                <a:gd name="connsiteX387" fmla="*/ 770621 w 1738047"/>
                <a:gd name="connsiteY387" fmla="*/ 2083451 h 2311974"/>
                <a:gd name="connsiteX388" fmla="*/ 756395 w 1738047"/>
                <a:gd name="connsiteY388" fmla="*/ 2117487 h 2311974"/>
                <a:gd name="connsiteX389" fmla="*/ 756395 w 1738047"/>
                <a:gd name="connsiteY389" fmla="*/ 2129642 h 2311974"/>
                <a:gd name="connsiteX390" fmla="*/ 813302 w 1738047"/>
                <a:gd name="connsiteY390" fmla="*/ 2132073 h 2311974"/>
                <a:gd name="connsiteX391" fmla="*/ 806189 w 1738047"/>
                <a:gd name="connsiteY391" fmla="*/ 2151522 h 2311974"/>
                <a:gd name="connsiteX392" fmla="*/ 810931 w 1738047"/>
                <a:gd name="connsiteY392" fmla="*/ 2161246 h 2311974"/>
                <a:gd name="connsiteX393" fmla="*/ 806189 w 1738047"/>
                <a:gd name="connsiteY393" fmla="*/ 2168540 h 2311974"/>
                <a:gd name="connsiteX394" fmla="*/ 789591 w 1738047"/>
                <a:gd name="connsiteY394" fmla="*/ 2168540 h 2311974"/>
                <a:gd name="connsiteX395" fmla="*/ 789591 w 1738047"/>
                <a:gd name="connsiteY395" fmla="*/ 2180695 h 2311974"/>
                <a:gd name="connsiteX396" fmla="*/ 758766 w 1738047"/>
                <a:gd name="connsiteY396" fmla="*/ 2187988 h 2311974"/>
                <a:gd name="connsiteX397" fmla="*/ 765879 w 1738047"/>
                <a:gd name="connsiteY397" fmla="*/ 2200144 h 2311974"/>
                <a:gd name="connsiteX398" fmla="*/ 763508 w 1738047"/>
                <a:gd name="connsiteY398" fmla="*/ 2256059 h 2311974"/>
                <a:gd name="connsiteX399" fmla="*/ 751652 w 1738047"/>
                <a:gd name="connsiteY399" fmla="*/ 2277939 h 2311974"/>
                <a:gd name="connsiteX400" fmla="*/ 725570 w 1738047"/>
                <a:gd name="connsiteY400" fmla="*/ 2307112 h 2311974"/>
                <a:gd name="connsiteX401" fmla="*/ 711343 w 1738047"/>
                <a:gd name="connsiteY401" fmla="*/ 2311974 h 2311974"/>
                <a:gd name="connsiteX402" fmla="*/ 694745 w 1738047"/>
                <a:gd name="connsiteY402" fmla="*/ 2282801 h 2311974"/>
                <a:gd name="connsiteX403" fmla="*/ 675776 w 1738047"/>
                <a:gd name="connsiteY403" fmla="*/ 2275508 h 2311974"/>
                <a:gd name="connsiteX404" fmla="*/ 661549 w 1738047"/>
                <a:gd name="connsiteY404" fmla="*/ 2292526 h 2311974"/>
                <a:gd name="connsiteX405" fmla="*/ 642580 w 1738047"/>
                <a:gd name="connsiteY405" fmla="*/ 2285232 h 2311974"/>
                <a:gd name="connsiteX406" fmla="*/ 628353 w 1738047"/>
                <a:gd name="connsiteY406" fmla="*/ 2290094 h 2311974"/>
                <a:gd name="connsiteX407" fmla="*/ 592786 w 1738047"/>
                <a:gd name="connsiteY407" fmla="*/ 2275508 h 2311974"/>
                <a:gd name="connsiteX408" fmla="*/ 552051 w 1738047"/>
                <a:gd name="connsiteY408" fmla="*/ 2254426 h 2311974"/>
                <a:gd name="connsiteX409" fmla="*/ 560356 w 1738047"/>
                <a:gd name="connsiteY409" fmla="*/ 2090384 h 2311974"/>
                <a:gd name="connsiteX410" fmla="*/ 589640 w 1738047"/>
                <a:gd name="connsiteY410" fmla="*/ 1879782 h 2311974"/>
                <a:gd name="connsiteX411" fmla="*/ 584723 w 1738047"/>
                <a:gd name="connsiteY411" fmla="*/ 1766434 h 2311974"/>
                <a:gd name="connsiteX412" fmla="*/ 556444 w 1738047"/>
                <a:gd name="connsiteY412" fmla="*/ 1684276 h 2311974"/>
                <a:gd name="connsiteX413" fmla="*/ 493091 w 1738047"/>
                <a:gd name="connsiteY413" fmla="*/ 1605539 h 2311974"/>
                <a:gd name="connsiteX414" fmla="*/ 443216 w 1738047"/>
                <a:gd name="connsiteY414" fmla="*/ 1566641 h 2311974"/>
                <a:gd name="connsiteX415" fmla="*/ 444860 w 1738047"/>
                <a:gd name="connsiteY415" fmla="*/ 1519182 h 2311974"/>
                <a:gd name="connsiteX416" fmla="*/ 440624 w 1738047"/>
                <a:gd name="connsiteY416" fmla="*/ 1442151 h 2311974"/>
                <a:gd name="connsiteX417" fmla="*/ 61650 w 1738047"/>
                <a:gd name="connsiteY417" fmla="*/ 1334673 h 2311974"/>
                <a:gd name="connsiteX418" fmla="*/ 71135 w 1738047"/>
                <a:gd name="connsiteY418" fmla="*/ 1303069 h 2311974"/>
                <a:gd name="connsiteX419" fmla="*/ 68764 w 1738047"/>
                <a:gd name="connsiteY419" fmla="*/ 1298207 h 2311974"/>
                <a:gd name="connsiteX420" fmla="*/ 16598 w 1738047"/>
                <a:gd name="connsiteY420" fmla="*/ 1115874 h 2311974"/>
                <a:gd name="connsiteX421" fmla="*/ 14227 w 1738047"/>
                <a:gd name="connsiteY421" fmla="*/ 1084270 h 2311974"/>
                <a:gd name="connsiteX422" fmla="*/ 21341 w 1738047"/>
                <a:gd name="connsiteY422" fmla="*/ 1084270 h 2311974"/>
                <a:gd name="connsiteX423" fmla="*/ 23712 w 1738047"/>
                <a:gd name="connsiteY423" fmla="*/ 1074546 h 2311974"/>
                <a:gd name="connsiteX424" fmla="*/ 14227 w 1738047"/>
                <a:gd name="connsiteY424" fmla="*/ 1047803 h 2311974"/>
                <a:gd name="connsiteX425" fmla="*/ 9485 w 1738047"/>
                <a:gd name="connsiteY425" fmla="*/ 1025924 h 2311974"/>
                <a:gd name="connsiteX426" fmla="*/ 2372 w 1738047"/>
                <a:gd name="connsiteY426" fmla="*/ 1025924 h 2311974"/>
                <a:gd name="connsiteX427" fmla="*/ 0 w 1738047"/>
                <a:gd name="connsiteY427" fmla="*/ 1021061 h 2311974"/>
                <a:gd name="connsiteX428" fmla="*/ 14227 w 1738047"/>
                <a:gd name="connsiteY428" fmla="*/ 999182 h 2311974"/>
                <a:gd name="connsiteX429" fmla="*/ 28454 w 1738047"/>
                <a:gd name="connsiteY429" fmla="*/ 1004044 h 2311974"/>
                <a:gd name="connsiteX430" fmla="*/ 30825 w 1738047"/>
                <a:gd name="connsiteY430" fmla="*/ 1011337 h 2311974"/>
                <a:gd name="connsiteX431" fmla="*/ 42681 w 1738047"/>
                <a:gd name="connsiteY431" fmla="*/ 1018630 h 2311974"/>
                <a:gd name="connsiteX432" fmla="*/ 61650 w 1738047"/>
                <a:gd name="connsiteY432" fmla="*/ 1018630 h 2311974"/>
                <a:gd name="connsiteX433" fmla="*/ 64021 w 1738047"/>
                <a:gd name="connsiteY433" fmla="*/ 1025924 h 2311974"/>
                <a:gd name="connsiteX434" fmla="*/ 75877 w 1738047"/>
                <a:gd name="connsiteY434" fmla="*/ 1021061 h 2311974"/>
                <a:gd name="connsiteX435" fmla="*/ 82990 w 1738047"/>
                <a:gd name="connsiteY435" fmla="*/ 1004044 h 2311974"/>
                <a:gd name="connsiteX436" fmla="*/ 137527 w 1738047"/>
                <a:gd name="connsiteY436" fmla="*/ 1006475 h 2311974"/>
                <a:gd name="connsiteX437" fmla="*/ 170723 w 1738047"/>
                <a:gd name="connsiteY437" fmla="*/ 1040510 h 2311974"/>
                <a:gd name="connsiteX438" fmla="*/ 173094 w 1738047"/>
                <a:gd name="connsiteY438" fmla="*/ 1028355 h 2311974"/>
                <a:gd name="connsiteX439" fmla="*/ 165980 w 1738047"/>
                <a:gd name="connsiteY439" fmla="*/ 1028355 h 2311974"/>
                <a:gd name="connsiteX440" fmla="*/ 163609 w 1738047"/>
                <a:gd name="connsiteY440" fmla="*/ 1021061 h 2311974"/>
                <a:gd name="connsiteX441" fmla="*/ 151754 w 1738047"/>
                <a:gd name="connsiteY441" fmla="*/ 1011337 h 2311974"/>
                <a:gd name="connsiteX442" fmla="*/ 156496 w 1738047"/>
                <a:gd name="connsiteY442" fmla="*/ 1004044 h 2311974"/>
                <a:gd name="connsiteX443" fmla="*/ 163609 w 1738047"/>
                <a:gd name="connsiteY443" fmla="*/ 1004044 h 2311974"/>
                <a:gd name="connsiteX444" fmla="*/ 165980 w 1738047"/>
                <a:gd name="connsiteY444" fmla="*/ 991888 h 2311974"/>
                <a:gd name="connsiteX445" fmla="*/ 184950 w 1738047"/>
                <a:gd name="connsiteY445" fmla="*/ 991888 h 2311974"/>
                <a:gd name="connsiteX446" fmla="*/ 187321 w 1738047"/>
                <a:gd name="connsiteY446" fmla="*/ 977302 h 2311974"/>
                <a:gd name="connsiteX447" fmla="*/ 194434 w 1738047"/>
                <a:gd name="connsiteY447" fmla="*/ 979733 h 2311974"/>
                <a:gd name="connsiteX448" fmla="*/ 203919 w 1738047"/>
                <a:gd name="connsiteY448" fmla="*/ 965146 h 2311974"/>
                <a:gd name="connsiteX449" fmla="*/ 225259 w 1738047"/>
                <a:gd name="connsiteY449" fmla="*/ 970008 h 2311974"/>
                <a:gd name="connsiteX450" fmla="*/ 225259 w 1738047"/>
                <a:gd name="connsiteY450" fmla="*/ 977302 h 2311974"/>
                <a:gd name="connsiteX451" fmla="*/ 246599 w 1738047"/>
                <a:gd name="connsiteY451" fmla="*/ 991888 h 2311974"/>
                <a:gd name="connsiteX452" fmla="*/ 246599 w 1738047"/>
                <a:gd name="connsiteY452" fmla="*/ 943266 h 2311974"/>
                <a:gd name="connsiteX453" fmla="*/ 258455 w 1738047"/>
                <a:gd name="connsiteY453" fmla="*/ 935973 h 2311974"/>
                <a:gd name="connsiteX454" fmla="*/ 265568 w 1738047"/>
                <a:gd name="connsiteY454" fmla="*/ 921386 h 2311974"/>
                <a:gd name="connsiteX455" fmla="*/ 282166 w 1738047"/>
                <a:gd name="connsiteY455" fmla="*/ 921386 h 2311974"/>
                <a:gd name="connsiteX456" fmla="*/ 286909 w 1738047"/>
                <a:gd name="connsiteY456" fmla="*/ 909231 h 2311974"/>
                <a:gd name="connsiteX457" fmla="*/ 315362 w 1738047"/>
                <a:gd name="connsiteY457" fmla="*/ 909231 h 2311974"/>
                <a:gd name="connsiteX458" fmla="*/ 315362 w 1738047"/>
                <a:gd name="connsiteY458" fmla="*/ 899507 h 2311974"/>
                <a:gd name="connsiteX459" fmla="*/ 303507 w 1738047"/>
                <a:gd name="connsiteY459" fmla="*/ 894644 h 2311974"/>
                <a:gd name="connsiteX460" fmla="*/ 312991 w 1738047"/>
                <a:gd name="connsiteY460" fmla="*/ 882489 h 2311974"/>
                <a:gd name="connsiteX461" fmla="*/ 296393 w 1738047"/>
                <a:gd name="connsiteY461" fmla="*/ 872764 h 2311974"/>
                <a:gd name="connsiteX462" fmla="*/ 303507 w 1738047"/>
                <a:gd name="connsiteY462" fmla="*/ 865471 h 2311974"/>
                <a:gd name="connsiteX463" fmla="*/ 308249 w 1738047"/>
                <a:gd name="connsiteY463" fmla="*/ 867902 h 2311974"/>
                <a:gd name="connsiteX464" fmla="*/ 312991 w 1738047"/>
                <a:gd name="connsiteY464" fmla="*/ 860609 h 2311974"/>
                <a:gd name="connsiteX465" fmla="*/ 308249 w 1738047"/>
                <a:gd name="connsiteY465" fmla="*/ 860609 h 2311974"/>
                <a:gd name="connsiteX466" fmla="*/ 320105 w 1738047"/>
                <a:gd name="connsiteY466" fmla="*/ 853316 h 2311974"/>
                <a:gd name="connsiteX467" fmla="*/ 322476 w 1738047"/>
                <a:gd name="connsiteY467" fmla="*/ 846022 h 2311974"/>
                <a:gd name="connsiteX468" fmla="*/ 329589 w 1738047"/>
                <a:gd name="connsiteY468" fmla="*/ 858178 h 2311974"/>
                <a:gd name="connsiteX469" fmla="*/ 336703 w 1738047"/>
                <a:gd name="connsiteY469" fmla="*/ 853316 h 2311974"/>
                <a:gd name="connsiteX470" fmla="*/ 336703 w 1738047"/>
                <a:gd name="connsiteY470" fmla="*/ 831436 h 2311974"/>
                <a:gd name="connsiteX471" fmla="*/ 343816 w 1738047"/>
                <a:gd name="connsiteY471" fmla="*/ 831436 h 2311974"/>
                <a:gd name="connsiteX472" fmla="*/ 343816 w 1738047"/>
                <a:gd name="connsiteY472" fmla="*/ 811987 h 2311974"/>
                <a:gd name="connsiteX473" fmla="*/ 350929 w 1738047"/>
                <a:gd name="connsiteY473" fmla="*/ 809556 h 2311974"/>
                <a:gd name="connsiteX474" fmla="*/ 358043 w 1738047"/>
                <a:gd name="connsiteY474" fmla="*/ 802263 h 2311974"/>
                <a:gd name="connsiteX475" fmla="*/ 374641 w 1738047"/>
                <a:gd name="connsiteY475" fmla="*/ 804694 h 2311974"/>
                <a:gd name="connsiteX476" fmla="*/ 374641 w 1738047"/>
                <a:gd name="connsiteY476" fmla="*/ 809556 h 2311974"/>
                <a:gd name="connsiteX477" fmla="*/ 381754 w 1738047"/>
                <a:gd name="connsiteY477" fmla="*/ 804694 h 2311974"/>
                <a:gd name="connsiteX478" fmla="*/ 388868 w 1738047"/>
                <a:gd name="connsiteY478" fmla="*/ 804694 h 2311974"/>
                <a:gd name="connsiteX479" fmla="*/ 388868 w 1738047"/>
                <a:gd name="connsiteY479" fmla="*/ 802263 h 2311974"/>
                <a:gd name="connsiteX480" fmla="*/ 403095 w 1738047"/>
                <a:gd name="connsiteY480" fmla="*/ 797400 h 2311974"/>
                <a:gd name="connsiteX481" fmla="*/ 398352 w 1738047"/>
                <a:gd name="connsiteY481" fmla="*/ 777952 h 2311974"/>
                <a:gd name="connsiteX482" fmla="*/ 391239 w 1738047"/>
                <a:gd name="connsiteY482" fmla="*/ 770658 h 2311974"/>
                <a:gd name="connsiteX483" fmla="*/ 395981 w 1738047"/>
                <a:gd name="connsiteY483" fmla="*/ 768227 h 2311974"/>
                <a:gd name="connsiteX484" fmla="*/ 422064 w 1738047"/>
                <a:gd name="connsiteY484" fmla="*/ 763365 h 2311974"/>
                <a:gd name="connsiteX485" fmla="*/ 464744 w 1738047"/>
                <a:gd name="connsiteY485" fmla="*/ 741485 h 2311974"/>
                <a:gd name="connsiteX486" fmla="*/ 452889 w 1738047"/>
                <a:gd name="connsiteY486" fmla="*/ 726899 h 2311974"/>
                <a:gd name="connsiteX487" fmla="*/ 398352 w 1738047"/>
                <a:gd name="connsiteY487" fmla="*/ 705019 h 2311974"/>
                <a:gd name="connsiteX488" fmla="*/ 422064 w 1738047"/>
                <a:gd name="connsiteY488" fmla="*/ 680708 h 2311974"/>
                <a:gd name="connsiteX489" fmla="*/ 429177 w 1738047"/>
                <a:gd name="connsiteY489" fmla="*/ 673414 h 2311974"/>
                <a:gd name="connsiteX490" fmla="*/ 457631 w 1738047"/>
                <a:gd name="connsiteY490" fmla="*/ 670983 h 2311974"/>
                <a:gd name="connsiteX491" fmla="*/ 545363 w 1738047"/>
                <a:gd name="connsiteY491" fmla="*/ 692863 h 2311974"/>
                <a:gd name="connsiteX492" fmla="*/ 559590 w 1738047"/>
                <a:gd name="connsiteY492" fmla="*/ 688001 h 2311974"/>
                <a:gd name="connsiteX493" fmla="*/ 559590 w 1738047"/>
                <a:gd name="connsiteY493" fmla="*/ 695294 h 2311974"/>
                <a:gd name="connsiteX494" fmla="*/ 569074 w 1738047"/>
                <a:gd name="connsiteY494" fmla="*/ 695294 h 2311974"/>
                <a:gd name="connsiteX495" fmla="*/ 573817 w 1738047"/>
                <a:gd name="connsiteY495" fmla="*/ 678277 h 2311974"/>
                <a:gd name="connsiteX496" fmla="*/ 580930 w 1738047"/>
                <a:gd name="connsiteY496" fmla="*/ 666121 h 2311974"/>
                <a:gd name="connsiteX497" fmla="*/ 592786 w 1738047"/>
                <a:gd name="connsiteY497" fmla="*/ 688001 h 2311974"/>
                <a:gd name="connsiteX498" fmla="*/ 599899 w 1738047"/>
                <a:gd name="connsiteY498" fmla="*/ 685570 h 2311974"/>
                <a:gd name="connsiteX499" fmla="*/ 614126 w 1738047"/>
                <a:gd name="connsiteY499" fmla="*/ 700156 h 2311974"/>
                <a:gd name="connsiteX500" fmla="*/ 614126 w 1738047"/>
                <a:gd name="connsiteY500" fmla="*/ 700156 h 2311974"/>
                <a:gd name="connsiteX501" fmla="*/ 599899 w 1738047"/>
                <a:gd name="connsiteY501" fmla="*/ 685570 h 2311974"/>
                <a:gd name="connsiteX502" fmla="*/ 592786 w 1738047"/>
                <a:gd name="connsiteY502" fmla="*/ 688001 h 2311974"/>
                <a:gd name="connsiteX503" fmla="*/ 580930 w 1738047"/>
                <a:gd name="connsiteY503" fmla="*/ 666121 h 2311974"/>
                <a:gd name="connsiteX504" fmla="*/ 580930 w 1738047"/>
                <a:gd name="connsiteY504" fmla="*/ 658827 h 2311974"/>
                <a:gd name="connsiteX505" fmla="*/ 602270 w 1738047"/>
                <a:gd name="connsiteY505" fmla="*/ 646672 h 2311974"/>
                <a:gd name="connsiteX506" fmla="*/ 595157 w 1738047"/>
                <a:gd name="connsiteY506" fmla="*/ 639379 h 2311974"/>
                <a:gd name="connsiteX507" fmla="*/ 625982 w 1738047"/>
                <a:gd name="connsiteY507" fmla="*/ 629654 h 2311974"/>
                <a:gd name="connsiteX508" fmla="*/ 621240 w 1738047"/>
                <a:gd name="connsiteY508" fmla="*/ 615068 h 2311974"/>
                <a:gd name="connsiteX509" fmla="*/ 588044 w 1738047"/>
                <a:gd name="connsiteY509" fmla="*/ 610205 h 2311974"/>
                <a:gd name="connsiteX510" fmla="*/ 585672 w 1738047"/>
                <a:gd name="connsiteY510" fmla="*/ 595619 h 2311974"/>
                <a:gd name="connsiteX511" fmla="*/ 595157 w 1738047"/>
                <a:gd name="connsiteY511" fmla="*/ 534841 h 2311974"/>
                <a:gd name="connsiteX512" fmla="*/ 585672 w 1738047"/>
                <a:gd name="connsiteY512" fmla="*/ 525117 h 2311974"/>
                <a:gd name="connsiteX513" fmla="*/ 585672 w 1738047"/>
                <a:gd name="connsiteY513" fmla="*/ 503237 h 2311974"/>
                <a:gd name="connsiteX514" fmla="*/ 569074 w 1738047"/>
                <a:gd name="connsiteY514" fmla="*/ 503237 h 2311974"/>
                <a:gd name="connsiteX515" fmla="*/ 573817 w 1738047"/>
                <a:gd name="connsiteY515" fmla="*/ 471633 h 2311974"/>
                <a:gd name="connsiteX516" fmla="*/ 566703 w 1738047"/>
                <a:gd name="connsiteY516" fmla="*/ 464340 h 2311974"/>
                <a:gd name="connsiteX517" fmla="*/ 569074 w 1738047"/>
                <a:gd name="connsiteY517" fmla="*/ 444891 h 2311974"/>
                <a:gd name="connsiteX518" fmla="*/ 588044 w 1738047"/>
                <a:gd name="connsiteY518" fmla="*/ 444891 h 2311974"/>
                <a:gd name="connsiteX519" fmla="*/ 607013 w 1738047"/>
                <a:gd name="connsiteY519" fmla="*/ 430304 h 2311974"/>
                <a:gd name="connsiteX520" fmla="*/ 609384 w 1738047"/>
                <a:gd name="connsiteY520" fmla="*/ 427873 h 2311974"/>
                <a:gd name="connsiteX521" fmla="*/ 588044 w 1738047"/>
                <a:gd name="connsiteY521" fmla="*/ 423011 h 2311974"/>
                <a:gd name="connsiteX522" fmla="*/ 595157 w 1738047"/>
                <a:gd name="connsiteY522" fmla="*/ 405993 h 2311974"/>
                <a:gd name="connsiteX523" fmla="*/ 621240 w 1738047"/>
                <a:gd name="connsiteY523" fmla="*/ 408424 h 2311974"/>
                <a:gd name="connsiteX524" fmla="*/ 616497 w 1738047"/>
                <a:gd name="connsiteY524" fmla="*/ 388975 h 2311974"/>
                <a:gd name="connsiteX525" fmla="*/ 616497 w 1738047"/>
                <a:gd name="connsiteY525" fmla="*/ 374389 h 2311974"/>
                <a:gd name="connsiteX526" fmla="*/ 633095 w 1738047"/>
                <a:gd name="connsiteY526" fmla="*/ 374389 h 2311974"/>
                <a:gd name="connsiteX527" fmla="*/ 635466 w 1738047"/>
                <a:gd name="connsiteY527" fmla="*/ 367096 h 2311974"/>
                <a:gd name="connsiteX528" fmla="*/ 642580 w 1738047"/>
                <a:gd name="connsiteY528" fmla="*/ 364665 h 2311974"/>
                <a:gd name="connsiteX529" fmla="*/ 640209 w 1738047"/>
                <a:gd name="connsiteY529" fmla="*/ 347647 h 2311974"/>
                <a:gd name="connsiteX530" fmla="*/ 668662 w 1738047"/>
                <a:gd name="connsiteY530" fmla="*/ 337922 h 2311974"/>
                <a:gd name="connsiteX531" fmla="*/ 656807 w 1738047"/>
                <a:gd name="connsiteY531" fmla="*/ 333060 h 2311974"/>
                <a:gd name="connsiteX532" fmla="*/ 654435 w 1738047"/>
                <a:gd name="connsiteY532" fmla="*/ 311180 h 2311974"/>
                <a:gd name="connsiteX533" fmla="*/ 647322 w 1738047"/>
                <a:gd name="connsiteY533" fmla="*/ 308749 h 2311974"/>
                <a:gd name="connsiteX534" fmla="*/ 654435 w 1738047"/>
                <a:gd name="connsiteY534" fmla="*/ 299025 h 2311974"/>
                <a:gd name="connsiteX535" fmla="*/ 654435 w 1738047"/>
                <a:gd name="connsiteY535" fmla="*/ 296594 h 2311974"/>
                <a:gd name="connsiteX536" fmla="*/ 642580 w 1738047"/>
                <a:gd name="connsiteY536" fmla="*/ 291732 h 2311974"/>
                <a:gd name="connsiteX537" fmla="*/ 633095 w 1738047"/>
                <a:gd name="connsiteY537" fmla="*/ 299025 h 2311974"/>
                <a:gd name="connsiteX538" fmla="*/ 621240 w 1738047"/>
                <a:gd name="connsiteY538" fmla="*/ 282007 h 2311974"/>
                <a:gd name="connsiteX539" fmla="*/ 635466 w 1738047"/>
                <a:gd name="connsiteY539" fmla="*/ 255265 h 2311974"/>
                <a:gd name="connsiteX540" fmla="*/ 642580 w 1738047"/>
                <a:gd name="connsiteY540" fmla="*/ 267421 h 2311974"/>
                <a:gd name="connsiteX541" fmla="*/ 661549 w 1738047"/>
                <a:gd name="connsiteY541" fmla="*/ 240679 h 2311974"/>
                <a:gd name="connsiteX542" fmla="*/ 671033 w 1738047"/>
                <a:gd name="connsiteY542" fmla="*/ 240679 h 2311974"/>
                <a:gd name="connsiteX543" fmla="*/ 671033 w 1738047"/>
                <a:gd name="connsiteY543" fmla="*/ 233385 h 2311974"/>
                <a:gd name="connsiteX544" fmla="*/ 649693 w 1738047"/>
                <a:gd name="connsiteY544" fmla="*/ 218799 h 2311974"/>
                <a:gd name="connsiteX545" fmla="*/ 656807 w 1738047"/>
                <a:gd name="connsiteY545" fmla="*/ 199350 h 2311974"/>
                <a:gd name="connsiteX546" fmla="*/ 682889 w 1738047"/>
                <a:gd name="connsiteY546" fmla="*/ 199350 h 2311974"/>
                <a:gd name="connsiteX547" fmla="*/ 690003 w 1738047"/>
                <a:gd name="connsiteY547" fmla="*/ 192057 h 2311974"/>
                <a:gd name="connsiteX548" fmla="*/ 661549 w 1738047"/>
                <a:gd name="connsiteY548" fmla="*/ 150728 h 2311974"/>
                <a:gd name="connsiteX549" fmla="*/ 671033 w 1738047"/>
                <a:gd name="connsiteY549" fmla="*/ 131279 h 2311974"/>
                <a:gd name="connsiteX550" fmla="*/ 704229 w 1738047"/>
                <a:gd name="connsiteY550" fmla="*/ 116693 h 2311974"/>
                <a:gd name="connsiteX551" fmla="*/ 708972 w 1738047"/>
                <a:gd name="connsiteY551" fmla="*/ 131279 h 2311974"/>
                <a:gd name="connsiteX552" fmla="*/ 730312 w 1738047"/>
                <a:gd name="connsiteY552" fmla="*/ 116693 h 2311974"/>
                <a:gd name="connsiteX553" fmla="*/ 725570 w 1738047"/>
                <a:gd name="connsiteY553" fmla="*/ 109399 h 2311974"/>
                <a:gd name="connsiteX554" fmla="*/ 742168 w 1738047"/>
                <a:gd name="connsiteY554" fmla="*/ 102106 h 2311974"/>
                <a:gd name="connsiteX555" fmla="*/ 742168 w 1738047"/>
                <a:gd name="connsiteY555" fmla="*/ 94813 h 2311974"/>
                <a:gd name="connsiteX556" fmla="*/ 751652 w 1738047"/>
                <a:gd name="connsiteY556" fmla="*/ 87519 h 2311974"/>
                <a:gd name="connsiteX557" fmla="*/ 737425 w 1738047"/>
                <a:gd name="connsiteY557" fmla="*/ 53484 h 2311974"/>
                <a:gd name="connsiteX558" fmla="*/ 735054 w 1738047"/>
                <a:gd name="connsiteY558" fmla="*/ 7293 h 2311974"/>
                <a:gd name="connsiteX559" fmla="*/ 777735 w 1738047"/>
                <a:gd name="connsiteY559" fmla="*/ 17018 h 2311974"/>
                <a:gd name="connsiteX560" fmla="*/ 799075 w 1738047"/>
                <a:gd name="connsiteY560" fmla="*/ 0 h 2311974"/>
                <a:gd name="connsiteX0" fmla="*/ 1185571 w 1738047"/>
                <a:gd name="connsiteY0" fmla="*/ 1653147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185571 w 1738047"/>
                <a:gd name="connsiteY6" fmla="*/ 1653147 h 2311974"/>
                <a:gd name="connsiteX7" fmla="*/ 1045674 w 1738047"/>
                <a:gd name="connsiteY7" fmla="*/ 1575352 h 2311974"/>
                <a:gd name="connsiteX8" fmla="*/ 1045674 w 1738047"/>
                <a:gd name="connsiteY8" fmla="*/ 1575352 h 2311974"/>
                <a:gd name="connsiteX9" fmla="*/ 1057529 w 1738047"/>
                <a:gd name="connsiteY9" fmla="*/ 1597232 h 2311974"/>
                <a:gd name="connsiteX10" fmla="*/ 1057829 w 1738047"/>
                <a:gd name="connsiteY10" fmla="*/ 1597253 h 2311974"/>
                <a:gd name="connsiteX11" fmla="*/ 1057529 w 1738047"/>
                <a:gd name="connsiteY11" fmla="*/ 1597231 h 2311974"/>
                <a:gd name="connsiteX12" fmla="*/ 1045674 w 1738047"/>
                <a:gd name="connsiteY12" fmla="*/ 1575352 h 2311974"/>
                <a:gd name="connsiteX13" fmla="*/ 1043303 w 1738047"/>
                <a:gd name="connsiteY13" fmla="*/ 1546178 h 2311974"/>
                <a:gd name="connsiteX14" fmla="*/ 1043303 w 1738047"/>
                <a:gd name="connsiteY14" fmla="*/ 1546179 h 2311974"/>
                <a:gd name="connsiteX15" fmla="*/ 1055158 w 1738047"/>
                <a:gd name="connsiteY15" fmla="*/ 1548610 h 2311974"/>
                <a:gd name="connsiteX16" fmla="*/ 1055158 w 1738047"/>
                <a:gd name="connsiteY16" fmla="*/ 1548609 h 2311974"/>
                <a:gd name="connsiteX17" fmla="*/ 1043303 w 1738047"/>
                <a:gd name="connsiteY17" fmla="*/ 1546178 h 2311974"/>
                <a:gd name="connsiteX18" fmla="*/ 946086 w 1738047"/>
                <a:gd name="connsiteY18" fmla="*/ 1480539 h 2311974"/>
                <a:gd name="connsiteX19" fmla="*/ 941343 w 1738047"/>
                <a:gd name="connsiteY19" fmla="*/ 1473246 h 2311974"/>
                <a:gd name="connsiteX20" fmla="*/ 946086 w 1738047"/>
                <a:gd name="connsiteY20" fmla="*/ 1480539 h 2311974"/>
                <a:gd name="connsiteX21" fmla="*/ 960313 w 1738047"/>
                <a:gd name="connsiteY21" fmla="*/ 1490263 h 2311974"/>
                <a:gd name="connsiteX22" fmla="*/ 946086 w 1738047"/>
                <a:gd name="connsiteY22" fmla="*/ 1480539 h 2311974"/>
                <a:gd name="connsiteX23" fmla="*/ 936601 w 1738047"/>
                <a:gd name="connsiteY23" fmla="*/ 1436779 h 2311974"/>
                <a:gd name="connsiteX24" fmla="*/ 936601 w 1738047"/>
                <a:gd name="connsiteY24" fmla="*/ 1436779 h 2311974"/>
                <a:gd name="connsiteX25" fmla="*/ 948457 w 1738047"/>
                <a:gd name="connsiteY25" fmla="*/ 1456228 h 2311974"/>
                <a:gd name="connsiteX26" fmla="*/ 948457 w 1738047"/>
                <a:gd name="connsiteY26" fmla="*/ 1456228 h 2311974"/>
                <a:gd name="connsiteX27" fmla="*/ 936601 w 1738047"/>
                <a:gd name="connsiteY27" fmla="*/ 1436779 h 2311974"/>
                <a:gd name="connsiteX28" fmla="*/ 853611 w 1738047"/>
                <a:gd name="connsiteY28" fmla="*/ 1395450 h 2311974"/>
                <a:gd name="connsiteX29" fmla="*/ 853611 w 1738047"/>
                <a:gd name="connsiteY29" fmla="*/ 1395450 h 2311974"/>
                <a:gd name="connsiteX30" fmla="*/ 874952 w 1738047"/>
                <a:gd name="connsiteY30" fmla="*/ 1407606 h 2311974"/>
                <a:gd name="connsiteX31" fmla="*/ 920003 w 1738047"/>
                <a:gd name="connsiteY31" fmla="*/ 1400313 h 2311974"/>
                <a:gd name="connsiteX32" fmla="*/ 936601 w 1738047"/>
                <a:gd name="connsiteY32" fmla="*/ 1417330 h 2311974"/>
                <a:gd name="connsiteX33" fmla="*/ 936601 w 1738047"/>
                <a:gd name="connsiteY33" fmla="*/ 1417330 h 2311974"/>
                <a:gd name="connsiteX34" fmla="*/ 920003 w 1738047"/>
                <a:gd name="connsiteY34" fmla="*/ 1400312 h 2311974"/>
                <a:gd name="connsiteX35" fmla="*/ 874952 w 1738047"/>
                <a:gd name="connsiteY35" fmla="*/ 1407606 h 2311974"/>
                <a:gd name="connsiteX36" fmla="*/ 853611 w 1738047"/>
                <a:gd name="connsiteY36" fmla="*/ 1395450 h 2311974"/>
                <a:gd name="connsiteX37" fmla="*/ 858354 w 1738047"/>
                <a:gd name="connsiteY37" fmla="*/ 1354122 h 2311974"/>
                <a:gd name="connsiteX38" fmla="*/ 860725 w 1738047"/>
                <a:gd name="connsiteY38" fmla="*/ 1368708 h 2311974"/>
                <a:gd name="connsiteX39" fmla="*/ 860725 w 1738047"/>
                <a:gd name="connsiteY39" fmla="*/ 1368708 h 2311974"/>
                <a:gd name="connsiteX40" fmla="*/ 858354 w 1738047"/>
                <a:gd name="connsiteY40" fmla="*/ 1354122 h 2311974"/>
                <a:gd name="connsiteX41" fmla="*/ 858354 w 1738047"/>
                <a:gd name="connsiteY41" fmla="*/ 1271464 h 2311974"/>
                <a:gd name="connsiteX42" fmla="*/ 832271 w 1738047"/>
                <a:gd name="connsiteY42" fmla="*/ 1283620 h 2311974"/>
                <a:gd name="connsiteX43" fmla="*/ 827529 w 1738047"/>
                <a:gd name="connsiteY43" fmla="*/ 1276326 h 2311974"/>
                <a:gd name="connsiteX44" fmla="*/ 813302 w 1738047"/>
                <a:gd name="connsiteY44" fmla="*/ 1278758 h 2311974"/>
                <a:gd name="connsiteX45" fmla="*/ 813302 w 1738047"/>
                <a:gd name="connsiteY45" fmla="*/ 1278758 h 2311974"/>
                <a:gd name="connsiteX46" fmla="*/ 827529 w 1738047"/>
                <a:gd name="connsiteY46" fmla="*/ 1276327 h 2311974"/>
                <a:gd name="connsiteX47" fmla="*/ 832271 w 1738047"/>
                <a:gd name="connsiteY47" fmla="*/ 1283620 h 2311974"/>
                <a:gd name="connsiteX48" fmla="*/ 858354 w 1738047"/>
                <a:gd name="connsiteY48" fmla="*/ 1271464 h 2311974"/>
                <a:gd name="connsiteX49" fmla="*/ 865467 w 1738047"/>
                <a:gd name="connsiteY49" fmla="*/ 1324949 h 2311974"/>
                <a:gd name="connsiteX50" fmla="*/ 874952 w 1738047"/>
                <a:gd name="connsiteY50" fmla="*/ 1324949 h 2311974"/>
                <a:gd name="connsiteX51" fmla="*/ 886807 w 1738047"/>
                <a:gd name="connsiteY51" fmla="*/ 1334673 h 2311974"/>
                <a:gd name="connsiteX52" fmla="*/ 886807 w 1738047"/>
                <a:gd name="connsiteY52" fmla="*/ 1334673 h 2311974"/>
                <a:gd name="connsiteX53" fmla="*/ 874952 w 1738047"/>
                <a:gd name="connsiteY53" fmla="*/ 1324948 h 2311974"/>
                <a:gd name="connsiteX54" fmla="*/ 865467 w 1738047"/>
                <a:gd name="connsiteY54" fmla="*/ 1324948 h 2311974"/>
                <a:gd name="connsiteX55" fmla="*/ 858354 w 1738047"/>
                <a:gd name="connsiteY55" fmla="*/ 1271464 h 2311974"/>
                <a:gd name="connsiteX56" fmla="*/ 799075 w 1738047"/>
                <a:gd name="connsiteY56" fmla="*/ 1264171 h 2311974"/>
                <a:gd name="connsiteX57" fmla="*/ 799075 w 1738047"/>
                <a:gd name="connsiteY57" fmla="*/ 1264171 h 2311974"/>
                <a:gd name="connsiteX58" fmla="*/ 803913 w 1738047"/>
                <a:gd name="connsiteY58" fmla="*/ 1269131 h 2311974"/>
                <a:gd name="connsiteX59" fmla="*/ 799075 w 1738047"/>
                <a:gd name="connsiteY59" fmla="*/ 1264171 h 2311974"/>
                <a:gd name="connsiteX60" fmla="*/ 789591 w 1738047"/>
                <a:gd name="connsiteY60" fmla="*/ 1249585 h 2311974"/>
                <a:gd name="connsiteX61" fmla="*/ 803817 w 1738047"/>
                <a:gd name="connsiteY61" fmla="*/ 1256878 h 2311974"/>
                <a:gd name="connsiteX62" fmla="*/ 803817 w 1738047"/>
                <a:gd name="connsiteY62" fmla="*/ 1256878 h 2311974"/>
                <a:gd name="connsiteX63" fmla="*/ 789592 w 1738047"/>
                <a:gd name="connsiteY63" fmla="*/ 1249585 h 2311974"/>
                <a:gd name="connsiteX64" fmla="*/ 789591 w 1738047"/>
                <a:gd name="connsiteY64" fmla="*/ 1249585 h 2311974"/>
                <a:gd name="connsiteX65" fmla="*/ 791962 w 1738047"/>
                <a:gd name="connsiteY65" fmla="*/ 1234998 h 2311974"/>
                <a:gd name="connsiteX66" fmla="*/ 791962 w 1738047"/>
                <a:gd name="connsiteY66" fmla="*/ 1234998 h 2311974"/>
                <a:gd name="connsiteX67" fmla="*/ 796704 w 1738047"/>
                <a:gd name="connsiteY67" fmla="*/ 1249584 h 2311974"/>
                <a:gd name="connsiteX68" fmla="*/ 796704 w 1738047"/>
                <a:gd name="connsiteY68" fmla="*/ 1249584 h 2311974"/>
                <a:gd name="connsiteX69" fmla="*/ 791962 w 1738047"/>
                <a:gd name="connsiteY69" fmla="*/ 1234998 h 2311974"/>
                <a:gd name="connsiteX70" fmla="*/ 772993 w 1738047"/>
                <a:gd name="connsiteY70" fmla="*/ 1103719 h 2311974"/>
                <a:gd name="connsiteX71" fmla="*/ 780106 w 1738047"/>
                <a:gd name="connsiteY71" fmla="*/ 1198532 h 2311974"/>
                <a:gd name="connsiteX72" fmla="*/ 803817 w 1738047"/>
                <a:gd name="connsiteY72" fmla="*/ 1222842 h 2311974"/>
                <a:gd name="connsiteX73" fmla="*/ 803817 w 1738047"/>
                <a:gd name="connsiteY73" fmla="*/ 1222842 h 2311974"/>
                <a:gd name="connsiteX74" fmla="*/ 780106 w 1738047"/>
                <a:gd name="connsiteY74" fmla="*/ 1198531 h 2311974"/>
                <a:gd name="connsiteX75" fmla="*/ 772993 w 1738047"/>
                <a:gd name="connsiteY75" fmla="*/ 1103719 h 2311974"/>
                <a:gd name="connsiteX76" fmla="*/ 796704 w 1738047"/>
                <a:gd name="connsiteY76" fmla="*/ 1067252 h 2311974"/>
                <a:gd name="connsiteX77" fmla="*/ 799075 w 1738047"/>
                <a:gd name="connsiteY77" fmla="*/ 1074546 h 2311974"/>
                <a:gd name="connsiteX78" fmla="*/ 799075 w 1738047"/>
                <a:gd name="connsiteY78" fmla="*/ 1074545 h 2311974"/>
                <a:gd name="connsiteX79" fmla="*/ 796704 w 1738047"/>
                <a:gd name="connsiteY79" fmla="*/ 1067252 h 2311974"/>
                <a:gd name="connsiteX80" fmla="*/ 784848 w 1738047"/>
                <a:gd name="connsiteY80" fmla="*/ 1052665 h 2311974"/>
                <a:gd name="connsiteX81" fmla="*/ 772993 w 1738047"/>
                <a:gd name="connsiteY81" fmla="*/ 1040510 h 2311974"/>
                <a:gd name="connsiteX82" fmla="*/ 784848 w 1738047"/>
                <a:gd name="connsiteY82" fmla="*/ 1052666 h 2311974"/>
                <a:gd name="connsiteX83" fmla="*/ 803817 w 1738047"/>
                <a:gd name="connsiteY83" fmla="*/ 1052666 h 2311974"/>
                <a:gd name="connsiteX84" fmla="*/ 806189 w 1738047"/>
                <a:gd name="connsiteY84" fmla="*/ 1062390 h 2311974"/>
                <a:gd name="connsiteX85" fmla="*/ 806189 w 1738047"/>
                <a:gd name="connsiteY85" fmla="*/ 1062390 h 2311974"/>
                <a:gd name="connsiteX86" fmla="*/ 803817 w 1738047"/>
                <a:gd name="connsiteY86" fmla="*/ 1052665 h 2311974"/>
                <a:gd name="connsiteX87" fmla="*/ 784848 w 1738047"/>
                <a:gd name="connsiteY87" fmla="*/ 1052665 h 2311974"/>
                <a:gd name="connsiteX88" fmla="*/ 780106 w 1738047"/>
                <a:gd name="connsiteY88" fmla="*/ 999182 h 2311974"/>
                <a:gd name="connsiteX89" fmla="*/ 780106 w 1738047"/>
                <a:gd name="connsiteY89" fmla="*/ 999182 h 2311974"/>
                <a:gd name="connsiteX90" fmla="*/ 784848 w 1738047"/>
                <a:gd name="connsiteY90" fmla="*/ 1021061 h 2311974"/>
                <a:gd name="connsiteX91" fmla="*/ 784848 w 1738047"/>
                <a:gd name="connsiteY91" fmla="*/ 1021061 h 2311974"/>
                <a:gd name="connsiteX92" fmla="*/ 780106 w 1738047"/>
                <a:gd name="connsiteY92" fmla="*/ 999182 h 2311974"/>
                <a:gd name="connsiteX93" fmla="*/ 770621 w 1738047"/>
                <a:gd name="connsiteY93" fmla="*/ 970008 h 2311974"/>
                <a:gd name="connsiteX94" fmla="*/ 756395 w 1738047"/>
                <a:gd name="connsiteY94" fmla="*/ 972439 h 2311974"/>
                <a:gd name="connsiteX95" fmla="*/ 756395 w 1738047"/>
                <a:gd name="connsiteY95" fmla="*/ 972439 h 2311974"/>
                <a:gd name="connsiteX96" fmla="*/ 770621 w 1738047"/>
                <a:gd name="connsiteY96" fmla="*/ 970008 h 2311974"/>
                <a:gd name="connsiteX97" fmla="*/ 780106 w 1738047"/>
                <a:gd name="connsiteY97" fmla="*/ 984595 h 2311974"/>
                <a:gd name="connsiteX98" fmla="*/ 799075 w 1738047"/>
                <a:gd name="connsiteY98" fmla="*/ 979733 h 2311974"/>
                <a:gd name="connsiteX99" fmla="*/ 780106 w 1738047"/>
                <a:gd name="connsiteY99" fmla="*/ 984595 h 2311974"/>
                <a:gd name="connsiteX100" fmla="*/ 770621 w 1738047"/>
                <a:gd name="connsiteY100" fmla="*/ 970008 h 2311974"/>
                <a:gd name="connsiteX101" fmla="*/ 756395 w 1738047"/>
                <a:gd name="connsiteY101" fmla="*/ 901937 h 2311974"/>
                <a:gd name="connsiteX102" fmla="*/ 746193 w 1738047"/>
                <a:gd name="connsiteY102" fmla="*/ 906121 h 2311974"/>
                <a:gd name="connsiteX103" fmla="*/ 749281 w 1738047"/>
                <a:gd name="connsiteY103" fmla="*/ 906800 h 2311974"/>
                <a:gd name="connsiteX104" fmla="*/ 756395 w 1738047"/>
                <a:gd name="connsiteY104" fmla="*/ 901938 h 2311974"/>
                <a:gd name="connsiteX105" fmla="*/ 756395 w 1738047"/>
                <a:gd name="connsiteY105" fmla="*/ 901937 h 2311974"/>
                <a:gd name="connsiteX106" fmla="*/ 663920 w 1738047"/>
                <a:gd name="connsiteY106" fmla="*/ 899506 h 2311974"/>
                <a:gd name="connsiteX107" fmla="*/ 663920 w 1738047"/>
                <a:gd name="connsiteY107" fmla="*/ 899507 h 2311974"/>
                <a:gd name="connsiteX108" fmla="*/ 687632 w 1738047"/>
                <a:gd name="connsiteY108" fmla="*/ 899507 h 2311974"/>
                <a:gd name="connsiteX109" fmla="*/ 701858 w 1738047"/>
                <a:gd name="connsiteY109" fmla="*/ 906800 h 2311974"/>
                <a:gd name="connsiteX110" fmla="*/ 711343 w 1738047"/>
                <a:gd name="connsiteY110" fmla="*/ 906800 h 2311974"/>
                <a:gd name="connsiteX111" fmla="*/ 716085 w 1738047"/>
                <a:gd name="connsiteY111" fmla="*/ 899507 h 2311974"/>
                <a:gd name="connsiteX112" fmla="*/ 716098 w 1738047"/>
                <a:gd name="connsiteY112" fmla="*/ 899510 h 2311974"/>
                <a:gd name="connsiteX113" fmla="*/ 716085 w 1738047"/>
                <a:gd name="connsiteY113" fmla="*/ 899506 h 2311974"/>
                <a:gd name="connsiteX114" fmla="*/ 711343 w 1738047"/>
                <a:gd name="connsiteY114" fmla="*/ 906800 h 2311974"/>
                <a:gd name="connsiteX115" fmla="*/ 701858 w 1738047"/>
                <a:gd name="connsiteY115" fmla="*/ 906800 h 2311974"/>
                <a:gd name="connsiteX116" fmla="*/ 687631 w 1738047"/>
                <a:gd name="connsiteY116" fmla="*/ 899506 h 2311974"/>
                <a:gd name="connsiteX117" fmla="*/ 663920 w 1738047"/>
                <a:gd name="connsiteY117" fmla="*/ 899506 h 2311974"/>
                <a:gd name="connsiteX118" fmla="*/ 647322 w 1738047"/>
                <a:gd name="connsiteY118" fmla="*/ 889782 h 2311974"/>
                <a:gd name="connsiteX119" fmla="*/ 647322 w 1738047"/>
                <a:gd name="connsiteY119" fmla="*/ 889782 h 2311974"/>
                <a:gd name="connsiteX120" fmla="*/ 663920 w 1738047"/>
                <a:gd name="connsiteY120" fmla="*/ 889782 h 2311974"/>
                <a:gd name="connsiteX121" fmla="*/ 663920 w 1738047"/>
                <a:gd name="connsiteY121" fmla="*/ 889782 h 2311974"/>
                <a:gd name="connsiteX122" fmla="*/ 647322 w 1738047"/>
                <a:gd name="connsiteY122" fmla="*/ 889782 h 2311974"/>
                <a:gd name="connsiteX123" fmla="*/ 661549 w 1738047"/>
                <a:gd name="connsiteY123" fmla="*/ 867902 h 2311974"/>
                <a:gd name="connsiteX124" fmla="*/ 661549 w 1738047"/>
                <a:gd name="connsiteY124" fmla="*/ 867902 h 2311974"/>
                <a:gd name="connsiteX125" fmla="*/ 668742 w 1738047"/>
                <a:gd name="connsiteY125" fmla="*/ 873433 h 2311974"/>
                <a:gd name="connsiteX126" fmla="*/ 661549 w 1738047"/>
                <a:gd name="connsiteY126" fmla="*/ 867902 h 2311974"/>
                <a:gd name="connsiteX127" fmla="*/ 689605 w 1738047"/>
                <a:gd name="connsiteY127" fmla="*/ 842776 h 2311974"/>
                <a:gd name="connsiteX128" fmla="*/ 694745 w 1738047"/>
                <a:gd name="connsiteY128" fmla="*/ 853315 h 2311974"/>
                <a:gd name="connsiteX129" fmla="*/ 694745 w 1738047"/>
                <a:gd name="connsiteY129" fmla="*/ 853315 h 2311974"/>
                <a:gd name="connsiteX130" fmla="*/ 689605 w 1738047"/>
                <a:gd name="connsiteY130" fmla="*/ 842776 h 2311974"/>
                <a:gd name="connsiteX131" fmla="*/ 592786 w 1738047"/>
                <a:gd name="connsiteY131" fmla="*/ 726899 h 2311974"/>
                <a:gd name="connsiteX132" fmla="*/ 592786 w 1738047"/>
                <a:gd name="connsiteY132" fmla="*/ 726899 h 2311974"/>
                <a:gd name="connsiteX133" fmla="*/ 599899 w 1738047"/>
                <a:gd name="connsiteY133" fmla="*/ 734192 h 2311974"/>
                <a:gd name="connsiteX134" fmla="*/ 635466 w 1738047"/>
                <a:gd name="connsiteY134" fmla="*/ 748778 h 2311974"/>
                <a:gd name="connsiteX135" fmla="*/ 663920 w 1738047"/>
                <a:gd name="connsiteY135" fmla="*/ 753641 h 2311974"/>
                <a:gd name="connsiteX136" fmla="*/ 668662 w 1738047"/>
                <a:gd name="connsiteY136" fmla="*/ 734192 h 2311974"/>
                <a:gd name="connsiteX137" fmla="*/ 682889 w 1738047"/>
                <a:gd name="connsiteY137" fmla="*/ 736623 h 2311974"/>
                <a:gd name="connsiteX138" fmla="*/ 682889 w 1738047"/>
                <a:gd name="connsiteY138" fmla="*/ 736623 h 2311974"/>
                <a:gd name="connsiteX139" fmla="*/ 668662 w 1738047"/>
                <a:gd name="connsiteY139" fmla="*/ 734192 h 2311974"/>
                <a:gd name="connsiteX140" fmla="*/ 663920 w 1738047"/>
                <a:gd name="connsiteY140" fmla="*/ 753640 h 2311974"/>
                <a:gd name="connsiteX141" fmla="*/ 635466 w 1738047"/>
                <a:gd name="connsiteY141" fmla="*/ 748778 h 2311974"/>
                <a:gd name="connsiteX142" fmla="*/ 599899 w 1738047"/>
                <a:gd name="connsiteY142" fmla="*/ 734192 h 2311974"/>
                <a:gd name="connsiteX143" fmla="*/ 592786 w 1738047"/>
                <a:gd name="connsiteY143" fmla="*/ 726899 h 2311974"/>
                <a:gd name="connsiteX144" fmla="*/ 592786 w 1738047"/>
                <a:gd name="connsiteY144" fmla="*/ 714743 h 2311974"/>
                <a:gd name="connsiteX145" fmla="*/ 592786 w 1738047"/>
                <a:gd name="connsiteY145" fmla="*/ 714743 h 2311974"/>
                <a:gd name="connsiteX146" fmla="*/ 599899 w 1738047"/>
                <a:gd name="connsiteY146" fmla="*/ 722036 h 2311974"/>
                <a:gd name="connsiteX147" fmla="*/ 599899 w 1738047"/>
                <a:gd name="connsiteY147" fmla="*/ 722036 h 2311974"/>
                <a:gd name="connsiteX148" fmla="*/ 592786 w 1738047"/>
                <a:gd name="connsiteY148" fmla="*/ 714743 h 2311974"/>
                <a:gd name="connsiteX149" fmla="*/ 799075 w 1738047"/>
                <a:gd name="connsiteY149" fmla="*/ 0 h 2311974"/>
                <a:gd name="connsiteX150" fmla="*/ 806189 w 1738047"/>
                <a:gd name="connsiteY150" fmla="*/ 4862 h 2311974"/>
                <a:gd name="connsiteX151" fmla="*/ 810931 w 1738047"/>
                <a:gd name="connsiteY151" fmla="*/ 17018 h 2311974"/>
                <a:gd name="connsiteX152" fmla="*/ 820415 w 1738047"/>
                <a:gd name="connsiteY152" fmla="*/ 53484 h 2311974"/>
                <a:gd name="connsiteX153" fmla="*/ 818044 w 1738047"/>
                <a:gd name="connsiteY153" fmla="*/ 68071 h 2311974"/>
                <a:gd name="connsiteX154" fmla="*/ 851240 w 1738047"/>
                <a:gd name="connsiteY154" fmla="*/ 82657 h 2311974"/>
                <a:gd name="connsiteX155" fmla="*/ 858354 w 1738047"/>
                <a:gd name="connsiteY155" fmla="*/ 72933 h 2311974"/>
                <a:gd name="connsiteX156" fmla="*/ 874952 w 1738047"/>
                <a:gd name="connsiteY156" fmla="*/ 75364 h 2311974"/>
                <a:gd name="connsiteX157" fmla="*/ 874952 w 1738047"/>
                <a:gd name="connsiteY157" fmla="*/ 82657 h 2311974"/>
                <a:gd name="connsiteX158" fmla="*/ 882065 w 1738047"/>
                <a:gd name="connsiteY158" fmla="*/ 82657 h 2311974"/>
                <a:gd name="connsiteX159" fmla="*/ 886807 w 1738047"/>
                <a:gd name="connsiteY159" fmla="*/ 97244 h 2311974"/>
                <a:gd name="connsiteX160" fmla="*/ 905776 w 1738047"/>
                <a:gd name="connsiteY160" fmla="*/ 104537 h 2311974"/>
                <a:gd name="connsiteX161" fmla="*/ 934230 w 1738047"/>
                <a:gd name="connsiteY161" fmla="*/ 89950 h 2311974"/>
                <a:gd name="connsiteX162" fmla="*/ 948457 w 1738047"/>
                <a:gd name="connsiteY162" fmla="*/ 94813 h 2311974"/>
                <a:gd name="connsiteX163" fmla="*/ 962684 w 1738047"/>
                <a:gd name="connsiteY163" fmla="*/ 104537 h 2311974"/>
                <a:gd name="connsiteX164" fmla="*/ 981653 w 1738047"/>
                <a:gd name="connsiteY164" fmla="*/ 94813 h 2311974"/>
                <a:gd name="connsiteX165" fmla="*/ 981653 w 1738047"/>
                <a:gd name="connsiteY165" fmla="*/ 72933 h 2311974"/>
                <a:gd name="connsiteX166" fmla="*/ 984024 w 1738047"/>
                <a:gd name="connsiteY166" fmla="*/ 72933 h 2311974"/>
                <a:gd name="connsiteX167" fmla="*/ 995880 w 1738047"/>
                <a:gd name="connsiteY167" fmla="*/ 87519 h 2311974"/>
                <a:gd name="connsiteX168" fmla="*/ 984024 w 1738047"/>
                <a:gd name="connsiteY168" fmla="*/ 102106 h 2311974"/>
                <a:gd name="connsiteX169" fmla="*/ 988766 w 1738047"/>
                <a:gd name="connsiteY169" fmla="*/ 123986 h 2311974"/>
                <a:gd name="connsiteX170" fmla="*/ 1002993 w 1738047"/>
                <a:gd name="connsiteY170" fmla="*/ 128848 h 2311974"/>
                <a:gd name="connsiteX171" fmla="*/ 1014849 w 1738047"/>
                <a:gd name="connsiteY171" fmla="*/ 150728 h 2311974"/>
                <a:gd name="connsiteX172" fmla="*/ 1024333 w 1738047"/>
                <a:gd name="connsiteY172" fmla="*/ 153159 h 2311974"/>
                <a:gd name="connsiteX173" fmla="*/ 1031447 w 1738047"/>
                <a:gd name="connsiteY173" fmla="*/ 165315 h 2311974"/>
                <a:gd name="connsiteX174" fmla="*/ 1050416 w 1738047"/>
                <a:gd name="connsiteY174" fmla="*/ 165315 h 2311974"/>
                <a:gd name="connsiteX175" fmla="*/ 1064643 w 1738047"/>
                <a:gd name="connsiteY175" fmla="*/ 177470 h 2311974"/>
                <a:gd name="connsiteX176" fmla="*/ 1090725 w 1738047"/>
                <a:gd name="connsiteY176" fmla="*/ 172608 h 2311974"/>
                <a:gd name="connsiteX177" fmla="*/ 1097839 w 1738047"/>
                <a:gd name="connsiteY177" fmla="*/ 184763 h 2311974"/>
                <a:gd name="connsiteX178" fmla="*/ 1090725 w 1738047"/>
                <a:gd name="connsiteY178" fmla="*/ 192057 h 2311974"/>
                <a:gd name="connsiteX179" fmla="*/ 1097839 w 1738047"/>
                <a:gd name="connsiteY179" fmla="*/ 201781 h 2311974"/>
                <a:gd name="connsiteX180" fmla="*/ 1093096 w 1738047"/>
                <a:gd name="connsiteY180" fmla="*/ 206643 h 2311974"/>
                <a:gd name="connsiteX181" fmla="*/ 1104952 w 1738047"/>
                <a:gd name="connsiteY181" fmla="*/ 233385 h 2311974"/>
                <a:gd name="connsiteX182" fmla="*/ 1112066 w 1738047"/>
                <a:gd name="connsiteY182" fmla="*/ 233385 h 2311974"/>
                <a:gd name="connsiteX183" fmla="*/ 1147633 w 1738047"/>
                <a:gd name="connsiteY183" fmla="*/ 211505 h 2311974"/>
                <a:gd name="connsiteX184" fmla="*/ 1171344 w 1738047"/>
                <a:gd name="connsiteY184" fmla="*/ 213936 h 2311974"/>
                <a:gd name="connsiteX185" fmla="*/ 1192684 w 1738047"/>
                <a:gd name="connsiteY185" fmla="*/ 199350 h 2311974"/>
                <a:gd name="connsiteX186" fmla="*/ 1202169 w 1738047"/>
                <a:gd name="connsiteY186" fmla="*/ 177470 h 2311974"/>
                <a:gd name="connsiteX187" fmla="*/ 1228252 w 1738047"/>
                <a:gd name="connsiteY187" fmla="*/ 158021 h 2311974"/>
                <a:gd name="connsiteX188" fmla="*/ 1249592 w 1738047"/>
                <a:gd name="connsiteY188" fmla="*/ 194488 h 2311974"/>
                <a:gd name="connsiteX189" fmla="*/ 1249592 w 1738047"/>
                <a:gd name="connsiteY189" fmla="*/ 221230 h 2311974"/>
                <a:gd name="connsiteX190" fmla="*/ 1261447 w 1738047"/>
                <a:gd name="connsiteY190" fmla="*/ 243110 h 2311974"/>
                <a:gd name="connsiteX191" fmla="*/ 1280417 w 1738047"/>
                <a:gd name="connsiteY191" fmla="*/ 262558 h 2311974"/>
                <a:gd name="connsiteX192" fmla="*/ 1323097 w 1738047"/>
                <a:gd name="connsiteY192" fmla="*/ 274714 h 2311974"/>
                <a:gd name="connsiteX193" fmla="*/ 1356293 w 1738047"/>
                <a:gd name="connsiteY193" fmla="*/ 260127 h 2311974"/>
                <a:gd name="connsiteX194" fmla="*/ 1377633 w 1738047"/>
                <a:gd name="connsiteY194" fmla="*/ 262558 h 2311974"/>
                <a:gd name="connsiteX195" fmla="*/ 1403716 w 1738047"/>
                <a:gd name="connsiteY195" fmla="*/ 277145 h 2311974"/>
                <a:gd name="connsiteX196" fmla="*/ 1436912 w 1738047"/>
                <a:gd name="connsiteY196" fmla="*/ 282007 h 2311974"/>
                <a:gd name="connsiteX197" fmla="*/ 1432170 w 1738047"/>
                <a:gd name="connsiteY197" fmla="*/ 299025 h 2311974"/>
                <a:gd name="connsiteX198" fmla="*/ 1460623 w 1738047"/>
                <a:gd name="connsiteY198" fmla="*/ 371958 h 2311974"/>
                <a:gd name="connsiteX199" fmla="*/ 1505675 w 1738047"/>
                <a:gd name="connsiteY199" fmla="*/ 386544 h 2311974"/>
                <a:gd name="connsiteX200" fmla="*/ 1534129 w 1738047"/>
                <a:gd name="connsiteY200" fmla="*/ 415718 h 2311974"/>
                <a:gd name="connsiteX201" fmla="*/ 1576809 w 1738047"/>
                <a:gd name="connsiteY201" fmla="*/ 415718 h 2311974"/>
                <a:gd name="connsiteX202" fmla="*/ 1593407 w 1738047"/>
                <a:gd name="connsiteY202" fmla="*/ 408424 h 2311974"/>
                <a:gd name="connsiteX203" fmla="*/ 1610005 w 1738047"/>
                <a:gd name="connsiteY203" fmla="*/ 386544 h 2311974"/>
                <a:gd name="connsiteX204" fmla="*/ 1655057 w 1738047"/>
                <a:gd name="connsiteY204" fmla="*/ 381682 h 2311974"/>
                <a:gd name="connsiteX205" fmla="*/ 1662171 w 1738047"/>
                <a:gd name="connsiteY205" fmla="*/ 386544 h 2311974"/>
                <a:gd name="connsiteX206" fmla="*/ 1697738 w 1738047"/>
                <a:gd name="connsiteY206" fmla="*/ 371958 h 2311974"/>
                <a:gd name="connsiteX207" fmla="*/ 1697738 w 1738047"/>
                <a:gd name="connsiteY207" fmla="*/ 388975 h 2311974"/>
                <a:gd name="connsiteX208" fmla="*/ 1711965 w 1738047"/>
                <a:gd name="connsiteY208" fmla="*/ 408424 h 2311974"/>
                <a:gd name="connsiteX209" fmla="*/ 1650315 w 1738047"/>
                <a:gd name="connsiteY209" fmla="*/ 444891 h 2311974"/>
                <a:gd name="connsiteX210" fmla="*/ 1647944 w 1738047"/>
                <a:gd name="connsiteY210" fmla="*/ 491082 h 2311974"/>
                <a:gd name="connsiteX211" fmla="*/ 1669284 w 1738047"/>
                <a:gd name="connsiteY211" fmla="*/ 532410 h 2311974"/>
                <a:gd name="connsiteX212" fmla="*/ 1702480 w 1738047"/>
                <a:gd name="connsiteY212" fmla="*/ 554290 h 2311974"/>
                <a:gd name="connsiteX213" fmla="*/ 1723820 w 1738047"/>
                <a:gd name="connsiteY213" fmla="*/ 581032 h 2311974"/>
                <a:gd name="connsiteX214" fmla="*/ 1716707 w 1738047"/>
                <a:gd name="connsiteY214" fmla="*/ 622361 h 2311974"/>
                <a:gd name="connsiteX215" fmla="*/ 1738047 w 1738047"/>
                <a:gd name="connsiteY215" fmla="*/ 644241 h 2311974"/>
                <a:gd name="connsiteX216" fmla="*/ 1733305 w 1738047"/>
                <a:gd name="connsiteY216" fmla="*/ 658827 h 2311974"/>
                <a:gd name="connsiteX217" fmla="*/ 1726191 w 1738047"/>
                <a:gd name="connsiteY217" fmla="*/ 666121 h 2311974"/>
                <a:gd name="connsiteX218" fmla="*/ 1697738 w 1738047"/>
                <a:gd name="connsiteY218" fmla="*/ 663689 h 2311974"/>
                <a:gd name="connsiteX219" fmla="*/ 1669284 w 1738047"/>
                <a:gd name="connsiteY219" fmla="*/ 705018 h 2311974"/>
                <a:gd name="connsiteX220" fmla="*/ 1647944 w 1738047"/>
                <a:gd name="connsiteY220" fmla="*/ 712312 h 2311974"/>
                <a:gd name="connsiteX221" fmla="*/ 1600521 w 1738047"/>
                <a:gd name="connsiteY221" fmla="*/ 785245 h 2311974"/>
                <a:gd name="connsiteX222" fmla="*/ 1600521 w 1738047"/>
                <a:gd name="connsiteY222" fmla="*/ 804693 h 2311974"/>
                <a:gd name="connsiteX223" fmla="*/ 1569696 w 1738047"/>
                <a:gd name="connsiteY223" fmla="*/ 802262 h 2311974"/>
                <a:gd name="connsiteX224" fmla="*/ 1538871 w 1738047"/>
                <a:gd name="connsiteY224" fmla="*/ 802262 h 2311974"/>
                <a:gd name="connsiteX225" fmla="*/ 1515160 w 1738047"/>
                <a:gd name="connsiteY225" fmla="*/ 819280 h 2311974"/>
                <a:gd name="connsiteX226" fmla="*/ 1479593 w 1738047"/>
                <a:gd name="connsiteY226" fmla="*/ 809556 h 2311974"/>
                <a:gd name="connsiteX227" fmla="*/ 1467737 w 1738047"/>
                <a:gd name="connsiteY227" fmla="*/ 816849 h 2311974"/>
                <a:gd name="connsiteX228" fmla="*/ 1477221 w 1738047"/>
                <a:gd name="connsiteY228" fmla="*/ 824142 h 2311974"/>
                <a:gd name="connsiteX229" fmla="*/ 1465366 w 1738047"/>
                <a:gd name="connsiteY229" fmla="*/ 850884 h 2311974"/>
                <a:gd name="connsiteX230" fmla="*/ 1472479 w 1738047"/>
                <a:gd name="connsiteY230" fmla="*/ 858178 h 2311974"/>
                <a:gd name="connsiteX231" fmla="*/ 1479593 w 1738047"/>
                <a:gd name="connsiteY231" fmla="*/ 850884 h 2311974"/>
                <a:gd name="connsiteX232" fmla="*/ 1493819 w 1738047"/>
                <a:gd name="connsiteY232" fmla="*/ 858178 h 2311974"/>
                <a:gd name="connsiteX233" fmla="*/ 1508046 w 1738047"/>
                <a:gd name="connsiteY233" fmla="*/ 858178 h 2311974"/>
                <a:gd name="connsiteX234" fmla="*/ 1512789 w 1738047"/>
                <a:gd name="connsiteY234" fmla="*/ 875195 h 2311974"/>
                <a:gd name="connsiteX235" fmla="*/ 1527015 w 1738047"/>
                <a:gd name="connsiteY235" fmla="*/ 894644 h 2311974"/>
                <a:gd name="connsiteX236" fmla="*/ 1519902 w 1738047"/>
                <a:gd name="connsiteY236" fmla="*/ 906800 h 2311974"/>
                <a:gd name="connsiteX237" fmla="*/ 1527015 w 1738047"/>
                <a:gd name="connsiteY237" fmla="*/ 916524 h 2311974"/>
                <a:gd name="connsiteX238" fmla="*/ 1534129 w 1738047"/>
                <a:gd name="connsiteY238" fmla="*/ 914093 h 2311974"/>
                <a:gd name="connsiteX239" fmla="*/ 1541242 w 1738047"/>
                <a:gd name="connsiteY239" fmla="*/ 921386 h 2311974"/>
                <a:gd name="connsiteX240" fmla="*/ 1545985 w 1738047"/>
                <a:gd name="connsiteY240" fmla="*/ 935973 h 2311974"/>
                <a:gd name="connsiteX241" fmla="*/ 1555469 w 1738047"/>
                <a:gd name="connsiteY241" fmla="*/ 923817 h 2311974"/>
                <a:gd name="connsiteX242" fmla="*/ 1560211 w 1738047"/>
                <a:gd name="connsiteY242" fmla="*/ 931111 h 2311974"/>
                <a:gd name="connsiteX243" fmla="*/ 1593407 w 1738047"/>
                <a:gd name="connsiteY243" fmla="*/ 928679 h 2311974"/>
                <a:gd name="connsiteX244" fmla="*/ 1607634 w 1738047"/>
                <a:gd name="connsiteY244" fmla="*/ 948128 h 2311974"/>
                <a:gd name="connsiteX245" fmla="*/ 1628975 w 1738047"/>
                <a:gd name="connsiteY245" fmla="*/ 950559 h 2311974"/>
                <a:gd name="connsiteX246" fmla="*/ 1633717 w 1738047"/>
                <a:gd name="connsiteY246" fmla="*/ 923817 h 2311974"/>
                <a:gd name="connsiteX247" fmla="*/ 1647944 w 1738047"/>
                <a:gd name="connsiteY247" fmla="*/ 914093 h 2311974"/>
                <a:gd name="connsiteX248" fmla="*/ 1657428 w 1738047"/>
                <a:gd name="connsiteY248" fmla="*/ 921386 h 2311974"/>
                <a:gd name="connsiteX249" fmla="*/ 1669284 w 1738047"/>
                <a:gd name="connsiteY249" fmla="*/ 948128 h 2311974"/>
                <a:gd name="connsiteX250" fmla="*/ 1617119 w 1738047"/>
                <a:gd name="connsiteY250" fmla="*/ 1006475 h 2311974"/>
                <a:gd name="connsiteX251" fmla="*/ 1531758 w 1738047"/>
                <a:gd name="connsiteY251" fmla="*/ 970008 h 2311974"/>
                <a:gd name="connsiteX252" fmla="*/ 1527015 w 1738047"/>
                <a:gd name="connsiteY252" fmla="*/ 977301 h 2311974"/>
                <a:gd name="connsiteX253" fmla="*/ 1531758 w 1738047"/>
                <a:gd name="connsiteY253" fmla="*/ 984595 h 2311974"/>
                <a:gd name="connsiteX254" fmla="*/ 1527015 w 1738047"/>
                <a:gd name="connsiteY254" fmla="*/ 984595 h 2311974"/>
                <a:gd name="connsiteX255" fmla="*/ 1522273 w 1738047"/>
                <a:gd name="connsiteY255" fmla="*/ 991888 h 2311974"/>
                <a:gd name="connsiteX256" fmla="*/ 1522273 w 1738047"/>
                <a:gd name="connsiteY256" fmla="*/ 1006475 h 2311974"/>
                <a:gd name="connsiteX257" fmla="*/ 1515160 w 1738047"/>
                <a:gd name="connsiteY257" fmla="*/ 1018630 h 2311974"/>
                <a:gd name="connsiteX258" fmla="*/ 1515160 w 1738047"/>
                <a:gd name="connsiteY258" fmla="*/ 1028354 h 2311974"/>
                <a:gd name="connsiteX259" fmla="*/ 1500933 w 1738047"/>
                <a:gd name="connsiteY259" fmla="*/ 1028354 h 2311974"/>
                <a:gd name="connsiteX260" fmla="*/ 1500933 w 1738047"/>
                <a:gd name="connsiteY260" fmla="*/ 1045372 h 2311974"/>
                <a:gd name="connsiteX261" fmla="*/ 1493819 w 1738047"/>
                <a:gd name="connsiteY261" fmla="*/ 1047803 h 2311974"/>
                <a:gd name="connsiteX262" fmla="*/ 1493819 w 1738047"/>
                <a:gd name="connsiteY262" fmla="*/ 1059959 h 2311974"/>
                <a:gd name="connsiteX263" fmla="*/ 1486706 w 1738047"/>
                <a:gd name="connsiteY263" fmla="*/ 1062390 h 2311974"/>
                <a:gd name="connsiteX264" fmla="*/ 1491448 w 1738047"/>
                <a:gd name="connsiteY264" fmla="*/ 1069683 h 2311974"/>
                <a:gd name="connsiteX265" fmla="*/ 1484335 w 1738047"/>
                <a:gd name="connsiteY265" fmla="*/ 1074545 h 2311974"/>
                <a:gd name="connsiteX266" fmla="*/ 1491448 w 1738047"/>
                <a:gd name="connsiteY266" fmla="*/ 1076976 h 2311974"/>
                <a:gd name="connsiteX267" fmla="*/ 1493819 w 1738047"/>
                <a:gd name="connsiteY267" fmla="*/ 1093994 h 2311974"/>
                <a:gd name="connsiteX268" fmla="*/ 1484335 w 1738047"/>
                <a:gd name="connsiteY268" fmla="*/ 1103719 h 2311974"/>
                <a:gd name="connsiteX269" fmla="*/ 1486706 w 1738047"/>
                <a:gd name="connsiteY269" fmla="*/ 1103719 h 2311974"/>
                <a:gd name="connsiteX270" fmla="*/ 1486706 w 1738047"/>
                <a:gd name="connsiteY270" fmla="*/ 1111012 h 2311974"/>
                <a:gd name="connsiteX271" fmla="*/ 1479593 w 1738047"/>
                <a:gd name="connsiteY271" fmla="*/ 1118305 h 2311974"/>
                <a:gd name="connsiteX272" fmla="*/ 1479593 w 1738047"/>
                <a:gd name="connsiteY272" fmla="*/ 1125598 h 2311974"/>
                <a:gd name="connsiteX273" fmla="*/ 1465366 w 1738047"/>
                <a:gd name="connsiteY273" fmla="*/ 1149909 h 2311974"/>
                <a:gd name="connsiteX274" fmla="*/ 1477221 w 1738047"/>
                <a:gd name="connsiteY274" fmla="*/ 1164496 h 2311974"/>
                <a:gd name="connsiteX275" fmla="*/ 1505675 w 1738047"/>
                <a:gd name="connsiteY275" fmla="*/ 1164496 h 2311974"/>
                <a:gd name="connsiteX276" fmla="*/ 1508046 w 1738047"/>
                <a:gd name="connsiteY276" fmla="*/ 1166927 h 2311974"/>
                <a:gd name="connsiteX277" fmla="*/ 1527015 w 1738047"/>
                <a:gd name="connsiteY277" fmla="*/ 1159634 h 2311974"/>
                <a:gd name="connsiteX278" fmla="*/ 1538871 w 1738047"/>
                <a:gd name="connsiteY278" fmla="*/ 1166927 h 2311974"/>
                <a:gd name="connsiteX279" fmla="*/ 1545985 w 1738047"/>
                <a:gd name="connsiteY279" fmla="*/ 1166927 h 2311974"/>
                <a:gd name="connsiteX280" fmla="*/ 1541242 w 1738047"/>
                <a:gd name="connsiteY280" fmla="*/ 1171789 h 2311974"/>
                <a:gd name="connsiteX281" fmla="*/ 1555469 w 1738047"/>
                <a:gd name="connsiteY281" fmla="*/ 1179083 h 2311974"/>
                <a:gd name="connsiteX282" fmla="*/ 1562583 w 1738047"/>
                <a:gd name="connsiteY282" fmla="*/ 1222842 h 2311974"/>
                <a:gd name="connsiteX283" fmla="*/ 1555469 w 1738047"/>
                <a:gd name="connsiteY283" fmla="*/ 1230136 h 2311974"/>
                <a:gd name="connsiteX284" fmla="*/ 1555469 w 1738047"/>
                <a:gd name="connsiteY284" fmla="*/ 1254447 h 2311974"/>
                <a:gd name="connsiteX285" fmla="*/ 1581552 w 1738047"/>
                <a:gd name="connsiteY285" fmla="*/ 1271464 h 2311974"/>
                <a:gd name="connsiteX286" fmla="*/ 1576809 w 1738047"/>
                <a:gd name="connsiteY286" fmla="*/ 1278758 h 2311974"/>
                <a:gd name="connsiteX287" fmla="*/ 1586294 w 1738047"/>
                <a:gd name="connsiteY287" fmla="*/ 1290913 h 2311974"/>
                <a:gd name="connsiteX288" fmla="*/ 1586294 w 1738047"/>
                <a:gd name="connsiteY288" fmla="*/ 1303069 h 2311974"/>
                <a:gd name="connsiteX289" fmla="*/ 1588665 w 1738047"/>
                <a:gd name="connsiteY289" fmla="*/ 1305500 h 2311974"/>
                <a:gd name="connsiteX290" fmla="*/ 1586294 w 1738047"/>
                <a:gd name="connsiteY290" fmla="*/ 1312793 h 2311974"/>
                <a:gd name="connsiteX291" fmla="*/ 1593407 w 1738047"/>
                <a:gd name="connsiteY291" fmla="*/ 1324948 h 2311974"/>
                <a:gd name="connsiteX292" fmla="*/ 1600521 w 1738047"/>
                <a:gd name="connsiteY292" fmla="*/ 1317655 h 2311974"/>
                <a:gd name="connsiteX293" fmla="*/ 1600521 w 1738047"/>
                <a:gd name="connsiteY293" fmla="*/ 1327379 h 2311974"/>
                <a:gd name="connsiteX294" fmla="*/ 1602892 w 1738047"/>
                <a:gd name="connsiteY294" fmla="*/ 1344397 h 2311974"/>
                <a:gd name="connsiteX295" fmla="*/ 1576809 w 1738047"/>
                <a:gd name="connsiteY295" fmla="*/ 1358984 h 2311974"/>
                <a:gd name="connsiteX296" fmla="*/ 1555469 w 1738047"/>
                <a:gd name="connsiteY296" fmla="*/ 1358984 h 2311974"/>
                <a:gd name="connsiteX297" fmla="*/ 1553098 w 1738047"/>
                <a:gd name="connsiteY297" fmla="*/ 1376001 h 2311974"/>
                <a:gd name="connsiteX298" fmla="*/ 1574438 w 1738047"/>
                <a:gd name="connsiteY298" fmla="*/ 1376001 h 2311974"/>
                <a:gd name="connsiteX299" fmla="*/ 1576809 w 1738047"/>
                <a:gd name="connsiteY299" fmla="*/ 1383295 h 2311974"/>
                <a:gd name="connsiteX300" fmla="*/ 1581552 w 1738047"/>
                <a:gd name="connsiteY300" fmla="*/ 1380864 h 2311974"/>
                <a:gd name="connsiteX301" fmla="*/ 1588665 w 1738047"/>
                <a:gd name="connsiteY301" fmla="*/ 1393019 h 2311974"/>
                <a:gd name="connsiteX302" fmla="*/ 1586294 w 1738047"/>
                <a:gd name="connsiteY302" fmla="*/ 1400312 h 2311974"/>
                <a:gd name="connsiteX303" fmla="*/ 1588665 w 1738047"/>
                <a:gd name="connsiteY303" fmla="*/ 1402744 h 2311974"/>
                <a:gd name="connsiteX304" fmla="*/ 1607634 w 1738047"/>
                <a:gd name="connsiteY304" fmla="*/ 1380864 h 2311974"/>
                <a:gd name="connsiteX305" fmla="*/ 1614748 w 1738047"/>
                <a:gd name="connsiteY305" fmla="*/ 1383295 h 2311974"/>
                <a:gd name="connsiteX306" fmla="*/ 1610005 w 1738047"/>
                <a:gd name="connsiteY306" fmla="*/ 1380864 h 2311974"/>
                <a:gd name="connsiteX307" fmla="*/ 1617119 w 1738047"/>
                <a:gd name="connsiteY307" fmla="*/ 1373570 h 2311974"/>
                <a:gd name="connsiteX308" fmla="*/ 1624232 w 1738047"/>
                <a:gd name="connsiteY308" fmla="*/ 1368708 h 2311974"/>
                <a:gd name="connsiteX309" fmla="*/ 1640830 w 1738047"/>
                <a:gd name="connsiteY309" fmla="*/ 1417330 h 2311974"/>
                <a:gd name="connsiteX310" fmla="*/ 1636088 w 1738047"/>
                <a:gd name="connsiteY310" fmla="*/ 1424623 h 2311974"/>
                <a:gd name="connsiteX311" fmla="*/ 1636088 w 1738047"/>
                <a:gd name="connsiteY311" fmla="*/ 1441641 h 2311974"/>
                <a:gd name="connsiteX312" fmla="*/ 1602892 w 1738047"/>
                <a:gd name="connsiteY312" fmla="*/ 1436779 h 2311974"/>
                <a:gd name="connsiteX313" fmla="*/ 1600521 w 1738047"/>
                <a:gd name="connsiteY313" fmla="*/ 1473245 h 2311974"/>
                <a:gd name="connsiteX314" fmla="*/ 1586294 w 1738047"/>
                <a:gd name="connsiteY314" fmla="*/ 1473245 h 2311974"/>
                <a:gd name="connsiteX315" fmla="*/ 1581552 w 1738047"/>
                <a:gd name="connsiteY315" fmla="*/ 1504850 h 2311974"/>
                <a:gd name="connsiteX316" fmla="*/ 1567325 w 1738047"/>
                <a:gd name="connsiteY316" fmla="*/ 1521867 h 2311974"/>
                <a:gd name="connsiteX317" fmla="*/ 1567325 w 1738047"/>
                <a:gd name="connsiteY317" fmla="*/ 1548609 h 2311974"/>
                <a:gd name="connsiteX318" fmla="*/ 1548356 w 1738047"/>
                <a:gd name="connsiteY318" fmla="*/ 1560765 h 2311974"/>
                <a:gd name="connsiteX319" fmla="*/ 1574438 w 1738047"/>
                <a:gd name="connsiteY319" fmla="*/ 1570489 h 2311974"/>
                <a:gd name="connsiteX320" fmla="*/ 1574438 w 1738047"/>
                <a:gd name="connsiteY320" fmla="*/ 1577783 h 2311974"/>
                <a:gd name="connsiteX321" fmla="*/ 1519902 w 1738047"/>
                <a:gd name="connsiteY321" fmla="*/ 1577783 h 2311974"/>
                <a:gd name="connsiteX322" fmla="*/ 1531758 w 1738047"/>
                <a:gd name="connsiteY322" fmla="*/ 1602094 h 2311974"/>
                <a:gd name="connsiteX323" fmla="*/ 1541242 w 1738047"/>
                <a:gd name="connsiteY323" fmla="*/ 1609387 h 2311974"/>
                <a:gd name="connsiteX324" fmla="*/ 1538871 w 1738047"/>
                <a:gd name="connsiteY324" fmla="*/ 1619111 h 2311974"/>
                <a:gd name="connsiteX325" fmla="*/ 1541242 w 1738047"/>
                <a:gd name="connsiteY325" fmla="*/ 1623973 h 2311974"/>
                <a:gd name="connsiteX326" fmla="*/ 1541242 w 1738047"/>
                <a:gd name="connsiteY326" fmla="*/ 1645853 h 2311974"/>
                <a:gd name="connsiteX327" fmla="*/ 1534129 w 1738047"/>
                <a:gd name="connsiteY327" fmla="*/ 1645853 h 2311974"/>
                <a:gd name="connsiteX328" fmla="*/ 1527015 w 1738047"/>
                <a:gd name="connsiteY328" fmla="*/ 1667733 h 2311974"/>
                <a:gd name="connsiteX329" fmla="*/ 1527015 w 1738047"/>
                <a:gd name="connsiteY329" fmla="*/ 1706631 h 2311974"/>
                <a:gd name="connsiteX330" fmla="*/ 1512789 w 1738047"/>
                <a:gd name="connsiteY330" fmla="*/ 1709062 h 2311974"/>
                <a:gd name="connsiteX331" fmla="*/ 1512789 w 1738047"/>
                <a:gd name="connsiteY331" fmla="*/ 1723648 h 2311974"/>
                <a:gd name="connsiteX332" fmla="*/ 1500933 w 1738047"/>
                <a:gd name="connsiteY332" fmla="*/ 1740666 h 2311974"/>
                <a:gd name="connsiteX333" fmla="*/ 1444025 w 1738047"/>
                <a:gd name="connsiteY333" fmla="*/ 1733373 h 2311974"/>
                <a:gd name="connsiteX334" fmla="*/ 1417943 w 1738047"/>
                <a:gd name="connsiteY334" fmla="*/ 1733373 h 2311974"/>
                <a:gd name="connsiteX335" fmla="*/ 1406087 w 1738047"/>
                <a:gd name="connsiteY335" fmla="*/ 1743097 h 2311974"/>
                <a:gd name="connsiteX336" fmla="*/ 1398974 w 1738047"/>
                <a:gd name="connsiteY336" fmla="*/ 1735804 h 2311974"/>
                <a:gd name="connsiteX337" fmla="*/ 1391860 w 1738047"/>
                <a:gd name="connsiteY337" fmla="*/ 1740666 h 2311974"/>
                <a:gd name="connsiteX338" fmla="*/ 1370520 w 1738047"/>
                <a:gd name="connsiteY338" fmla="*/ 1713924 h 2311974"/>
                <a:gd name="connsiteX339" fmla="*/ 1356293 w 1738047"/>
                <a:gd name="connsiteY339" fmla="*/ 1721217 h 2311974"/>
                <a:gd name="connsiteX340" fmla="*/ 1349180 w 1738047"/>
                <a:gd name="connsiteY340" fmla="*/ 1733373 h 2311974"/>
                <a:gd name="connsiteX341" fmla="*/ 1342066 w 1738047"/>
                <a:gd name="connsiteY341" fmla="*/ 1735804 h 2311974"/>
                <a:gd name="connsiteX342" fmla="*/ 1327839 w 1738047"/>
                <a:gd name="connsiteY342" fmla="*/ 1706631 h 2311974"/>
                <a:gd name="connsiteX343" fmla="*/ 1256705 w 1738047"/>
                <a:gd name="connsiteY343" fmla="*/ 1709062 h 2311974"/>
                <a:gd name="connsiteX344" fmla="*/ 1254334 w 1738047"/>
                <a:gd name="connsiteY344" fmla="*/ 1721217 h 2311974"/>
                <a:gd name="connsiteX345" fmla="*/ 1211654 w 1738047"/>
                <a:gd name="connsiteY345" fmla="*/ 1721217 h 2311974"/>
                <a:gd name="connsiteX346" fmla="*/ 1211654 w 1738047"/>
                <a:gd name="connsiteY346" fmla="*/ 1728511 h 2311974"/>
                <a:gd name="connsiteX347" fmla="*/ 1180829 w 1738047"/>
                <a:gd name="connsiteY347" fmla="*/ 1721217 h 2311974"/>
                <a:gd name="connsiteX348" fmla="*/ 1180829 w 1738047"/>
                <a:gd name="connsiteY348" fmla="*/ 1706631 h 2311974"/>
                <a:gd name="connsiteX349" fmla="*/ 1173715 w 1738047"/>
                <a:gd name="connsiteY349" fmla="*/ 1706631 h 2311974"/>
                <a:gd name="connsiteX350" fmla="*/ 1171344 w 1738047"/>
                <a:gd name="connsiteY350" fmla="*/ 1692044 h 2311974"/>
                <a:gd name="connsiteX351" fmla="*/ 1171344 w 1738047"/>
                <a:gd name="connsiteY351" fmla="*/ 1692044 h 2311974"/>
                <a:gd name="connsiteX352" fmla="*/ 1173715 w 1738047"/>
                <a:gd name="connsiteY352" fmla="*/ 1706631 h 2311974"/>
                <a:gd name="connsiteX353" fmla="*/ 1119179 w 1738047"/>
                <a:gd name="connsiteY353" fmla="*/ 1709062 h 2311974"/>
                <a:gd name="connsiteX354" fmla="*/ 1078870 w 1738047"/>
                <a:gd name="connsiteY354" fmla="*/ 1701769 h 2311974"/>
                <a:gd name="connsiteX355" fmla="*/ 1076499 w 1738047"/>
                <a:gd name="connsiteY355" fmla="*/ 1709062 h 2311974"/>
                <a:gd name="connsiteX356" fmla="*/ 1057529 w 1738047"/>
                <a:gd name="connsiteY356" fmla="*/ 1713924 h 2311974"/>
                <a:gd name="connsiteX357" fmla="*/ 1050416 w 1738047"/>
                <a:gd name="connsiteY357" fmla="*/ 1733373 h 2311974"/>
                <a:gd name="connsiteX358" fmla="*/ 1055158 w 1738047"/>
                <a:gd name="connsiteY358" fmla="*/ 1750391 h 2311974"/>
                <a:gd name="connsiteX359" fmla="*/ 1036189 w 1738047"/>
                <a:gd name="connsiteY359" fmla="*/ 1750391 h 2311974"/>
                <a:gd name="connsiteX360" fmla="*/ 1031447 w 1738047"/>
                <a:gd name="connsiteY360" fmla="*/ 1769840 h 2311974"/>
                <a:gd name="connsiteX361" fmla="*/ 1038560 w 1738047"/>
                <a:gd name="connsiteY361" fmla="*/ 1784426 h 2311974"/>
                <a:gd name="connsiteX362" fmla="*/ 1036189 w 1738047"/>
                <a:gd name="connsiteY362" fmla="*/ 1806306 h 2311974"/>
                <a:gd name="connsiteX363" fmla="*/ 1024333 w 1738047"/>
                <a:gd name="connsiteY363" fmla="*/ 1813599 h 2311974"/>
                <a:gd name="connsiteX364" fmla="*/ 1024333 w 1738047"/>
                <a:gd name="connsiteY364" fmla="*/ 1847635 h 2311974"/>
                <a:gd name="connsiteX365" fmla="*/ 1010107 w 1738047"/>
                <a:gd name="connsiteY365" fmla="*/ 1852497 h 2311974"/>
                <a:gd name="connsiteX366" fmla="*/ 1007735 w 1738047"/>
                <a:gd name="connsiteY366" fmla="*/ 1837910 h 2311974"/>
                <a:gd name="connsiteX367" fmla="*/ 974539 w 1738047"/>
                <a:gd name="connsiteY367" fmla="*/ 1837910 h 2311974"/>
                <a:gd name="connsiteX368" fmla="*/ 974539 w 1738047"/>
                <a:gd name="connsiteY368" fmla="*/ 1859790 h 2311974"/>
                <a:gd name="connsiteX369" fmla="*/ 955570 w 1738047"/>
                <a:gd name="connsiteY369" fmla="*/ 1859790 h 2311974"/>
                <a:gd name="connsiteX370" fmla="*/ 955570 w 1738047"/>
                <a:gd name="connsiteY370" fmla="*/ 1869515 h 2311974"/>
                <a:gd name="connsiteX371" fmla="*/ 953199 w 1738047"/>
                <a:gd name="connsiteY371" fmla="*/ 1876808 h 2311974"/>
                <a:gd name="connsiteX372" fmla="*/ 872581 w 1738047"/>
                <a:gd name="connsiteY372" fmla="*/ 1876808 h 2311974"/>
                <a:gd name="connsiteX373" fmla="*/ 872581 w 1738047"/>
                <a:gd name="connsiteY373" fmla="*/ 1896257 h 2311974"/>
                <a:gd name="connsiteX374" fmla="*/ 820415 w 1738047"/>
                <a:gd name="connsiteY374" fmla="*/ 1901119 h 2311974"/>
                <a:gd name="connsiteX375" fmla="*/ 820415 w 1738047"/>
                <a:gd name="connsiteY375" fmla="*/ 1930292 h 2311974"/>
                <a:gd name="connsiteX376" fmla="*/ 799075 w 1738047"/>
                <a:gd name="connsiteY376" fmla="*/ 1930292 h 2311974"/>
                <a:gd name="connsiteX377" fmla="*/ 796704 w 1738047"/>
                <a:gd name="connsiteY377" fmla="*/ 1952172 h 2311974"/>
                <a:gd name="connsiteX378" fmla="*/ 784848 w 1738047"/>
                <a:gd name="connsiteY378" fmla="*/ 1952172 h 2311974"/>
                <a:gd name="connsiteX379" fmla="*/ 784848 w 1738047"/>
                <a:gd name="connsiteY379" fmla="*/ 1978914 h 2311974"/>
                <a:gd name="connsiteX380" fmla="*/ 791962 w 1738047"/>
                <a:gd name="connsiteY380" fmla="*/ 1983776 h 2311974"/>
                <a:gd name="connsiteX381" fmla="*/ 789591 w 1738047"/>
                <a:gd name="connsiteY381" fmla="*/ 2000794 h 2311974"/>
                <a:gd name="connsiteX382" fmla="*/ 796704 w 1738047"/>
                <a:gd name="connsiteY382" fmla="*/ 2005656 h 2311974"/>
                <a:gd name="connsiteX383" fmla="*/ 796704 w 1738047"/>
                <a:gd name="connsiteY383" fmla="*/ 2068865 h 2311974"/>
                <a:gd name="connsiteX384" fmla="*/ 789591 w 1738047"/>
                <a:gd name="connsiteY384" fmla="*/ 2068865 h 2311974"/>
                <a:gd name="connsiteX385" fmla="*/ 789591 w 1738047"/>
                <a:gd name="connsiteY385" fmla="*/ 2081020 h 2311974"/>
                <a:gd name="connsiteX386" fmla="*/ 770621 w 1738047"/>
                <a:gd name="connsiteY386" fmla="*/ 2083451 h 2311974"/>
                <a:gd name="connsiteX387" fmla="*/ 756395 w 1738047"/>
                <a:gd name="connsiteY387" fmla="*/ 2117487 h 2311974"/>
                <a:gd name="connsiteX388" fmla="*/ 756395 w 1738047"/>
                <a:gd name="connsiteY388" fmla="*/ 2129642 h 2311974"/>
                <a:gd name="connsiteX389" fmla="*/ 813302 w 1738047"/>
                <a:gd name="connsiteY389" fmla="*/ 2132073 h 2311974"/>
                <a:gd name="connsiteX390" fmla="*/ 806189 w 1738047"/>
                <a:gd name="connsiteY390" fmla="*/ 2151522 h 2311974"/>
                <a:gd name="connsiteX391" fmla="*/ 810931 w 1738047"/>
                <a:gd name="connsiteY391" fmla="*/ 2161246 h 2311974"/>
                <a:gd name="connsiteX392" fmla="*/ 806189 w 1738047"/>
                <a:gd name="connsiteY392" fmla="*/ 2168540 h 2311974"/>
                <a:gd name="connsiteX393" fmla="*/ 789591 w 1738047"/>
                <a:gd name="connsiteY393" fmla="*/ 2168540 h 2311974"/>
                <a:gd name="connsiteX394" fmla="*/ 789591 w 1738047"/>
                <a:gd name="connsiteY394" fmla="*/ 2180695 h 2311974"/>
                <a:gd name="connsiteX395" fmla="*/ 758766 w 1738047"/>
                <a:gd name="connsiteY395" fmla="*/ 2187988 h 2311974"/>
                <a:gd name="connsiteX396" fmla="*/ 765879 w 1738047"/>
                <a:gd name="connsiteY396" fmla="*/ 2200144 h 2311974"/>
                <a:gd name="connsiteX397" fmla="*/ 763508 w 1738047"/>
                <a:gd name="connsiteY397" fmla="*/ 2256059 h 2311974"/>
                <a:gd name="connsiteX398" fmla="*/ 751652 w 1738047"/>
                <a:gd name="connsiteY398" fmla="*/ 2277939 h 2311974"/>
                <a:gd name="connsiteX399" fmla="*/ 725570 w 1738047"/>
                <a:gd name="connsiteY399" fmla="*/ 2307112 h 2311974"/>
                <a:gd name="connsiteX400" fmla="*/ 711343 w 1738047"/>
                <a:gd name="connsiteY400" fmla="*/ 2311974 h 2311974"/>
                <a:gd name="connsiteX401" fmla="*/ 694745 w 1738047"/>
                <a:gd name="connsiteY401" fmla="*/ 2282801 h 2311974"/>
                <a:gd name="connsiteX402" fmla="*/ 675776 w 1738047"/>
                <a:gd name="connsiteY402" fmla="*/ 2275508 h 2311974"/>
                <a:gd name="connsiteX403" fmla="*/ 661549 w 1738047"/>
                <a:gd name="connsiteY403" fmla="*/ 2292526 h 2311974"/>
                <a:gd name="connsiteX404" fmla="*/ 642580 w 1738047"/>
                <a:gd name="connsiteY404" fmla="*/ 2285232 h 2311974"/>
                <a:gd name="connsiteX405" fmla="*/ 628353 w 1738047"/>
                <a:gd name="connsiteY405" fmla="*/ 2290094 h 2311974"/>
                <a:gd name="connsiteX406" fmla="*/ 592786 w 1738047"/>
                <a:gd name="connsiteY406" fmla="*/ 2275508 h 2311974"/>
                <a:gd name="connsiteX407" fmla="*/ 552051 w 1738047"/>
                <a:gd name="connsiteY407" fmla="*/ 2254426 h 2311974"/>
                <a:gd name="connsiteX408" fmla="*/ 560356 w 1738047"/>
                <a:gd name="connsiteY408" fmla="*/ 2090384 h 2311974"/>
                <a:gd name="connsiteX409" fmla="*/ 589640 w 1738047"/>
                <a:gd name="connsiteY409" fmla="*/ 1879782 h 2311974"/>
                <a:gd name="connsiteX410" fmla="*/ 584723 w 1738047"/>
                <a:gd name="connsiteY410" fmla="*/ 1766434 h 2311974"/>
                <a:gd name="connsiteX411" fmla="*/ 556444 w 1738047"/>
                <a:gd name="connsiteY411" fmla="*/ 1684276 h 2311974"/>
                <a:gd name="connsiteX412" fmla="*/ 493091 w 1738047"/>
                <a:gd name="connsiteY412" fmla="*/ 1605539 h 2311974"/>
                <a:gd name="connsiteX413" fmla="*/ 443216 w 1738047"/>
                <a:gd name="connsiteY413" fmla="*/ 1566641 h 2311974"/>
                <a:gd name="connsiteX414" fmla="*/ 444860 w 1738047"/>
                <a:gd name="connsiteY414" fmla="*/ 1519182 h 2311974"/>
                <a:gd name="connsiteX415" fmla="*/ 440624 w 1738047"/>
                <a:gd name="connsiteY415" fmla="*/ 1442151 h 2311974"/>
                <a:gd name="connsiteX416" fmla="*/ 61650 w 1738047"/>
                <a:gd name="connsiteY416" fmla="*/ 1334673 h 2311974"/>
                <a:gd name="connsiteX417" fmla="*/ 71135 w 1738047"/>
                <a:gd name="connsiteY417" fmla="*/ 1303069 h 2311974"/>
                <a:gd name="connsiteX418" fmla="*/ 68764 w 1738047"/>
                <a:gd name="connsiteY418" fmla="*/ 1298207 h 2311974"/>
                <a:gd name="connsiteX419" fmla="*/ 16598 w 1738047"/>
                <a:gd name="connsiteY419" fmla="*/ 1115874 h 2311974"/>
                <a:gd name="connsiteX420" fmla="*/ 14227 w 1738047"/>
                <a:gd name="connsiteY420" fmla="*/ 1084270 h 2311974"/>
                <a:gd name="connsiteX421" fmla="*/ 21341 w 1738047"/>
                <a:gd name="connsiteY421" fmla="*/ 1084270 h 2311974"/>
                <a:gd name="connsiteX422" fmla="*/ 23712 w 1738047"/>
                <a:gd name="connsiteY422" fmla="*/ 1074546 h 2311974"/>
                <a:gd name="connsiteX423" fmla="*/ 14227 w 1738047"/>
                <a:gd name="connsiteY423" fmla="*/ 1047803 h 2311974"/>
                <a:gd name="connsiteX424" fmla="*/ 9485 w 1738047"/>
                <a:gd name="connsiteY424" fmla="*/ 1025924 h 2311974"/>
                <a:gd name="connsiteX425" fmla="*/ 2372 w 1738047"/>
                <a:gd name="connsiteY425" fmla="*/ 1025924 h 2311974"/>
                <a:gd name="connsiteX426" fmla="*/ 0 w 1738047"/>
                <a:gd name="connsiteY426" fmla="*/ 1021061 h 2311974"/>
                <a:gd name="connsiteX427" fmla="*/ 14227 w 1738047"/>
                <a:gd name="connsiteY427" fmla="*/ 999182 h 2311974"/>
                <a:gd name="connsiteX428" fmla="*/ 28454 w 1738047"/>
                <a:gd name="connsiteY428" fmla="*/ 1004044 h 2311974"/>
                <a:gd name="connsiteX429" fmla="*/ 30825 w 1738047"/>
                <a:gd name="connsiteY429" fmla="*/ 1011337 h 2311974"/>
                <a:gd name="connsiteX430" fmla="*/ 42681 w 1738047"/>
                <a:gd name="connsiteY430" fmla="*/ 1018630 h 2311974"/>
                <a:gd name="connsiteX431" fmla="*/ 61650 w 1738047"/>
                <a:gd name="connsiteY431" fmla="*/ 1018630 h 2311974"/>
                <a:gd name="connsiteX432" fmla="*/ 64021 w 1738047"/>
                <a:gd name="connsiteY432" fmla="*/ 1025924 h 2311974"/>
                <a:gd name="connsiteX433" fmla="*/ 75877 w 1738047"/>
                <a:gd name="connsiteY433" fmla="*/ 1021061 h 2311974"/>
                <a:gd name="connsiteX434" fmla="*/ 82990 w 1738047"/>
                <a:gd name="connsiteY434" fmla="*/ 1004044 h 2311974"/>
                <a:gd name="connsiteX435" fmla="*/ 137527 w 1738047"/>
                <a:gd name="connsiteY435" fmla="*/ 1006475 h 2311974"/>
                <a:gd name="connsiteX436" fmla="*/ 170723 w 1738047"/>
                <a:gd name="connsiteY436" fmla="*/ 1040510 h 2311974"/>
                <a:gd name="connsiteX437" fmla="*/ 173094 w 1738047"/>
                <a:gd name="connsiteY437" fmla="*/ 1028355 h 2311974"/>
                <a:gd name="connsiteX438" fmla="*/ 165980 w 1738047"/>
                <a:gd name="connsiteY438" fmla="*/ 1028355 h 2311974"/>
                <a:gd name="connsiteX439" fmla="*/ 163609 w 1738047"/>
                <a:gd name="connsiteY439" fmla="*/ 1021061 h 2311974"/>
                <a:gd name="connsiteX440" fmla="*/ 151754 w 1738047"/>
                <a:gd name="connsiteY440" fmla="*/ 1011337 h 2311974"/>
                <a:gd name="connsiteX441" fmla="*/ 156496 w 1738047"/>
                <a:gd name="connsiteY441" fmla="*/ 1004044 h 2311974"/>
                <a:gd name="connsiteX442" fmla="*/ 163609 w 1738047"/>
                <a:gd name="connsiteY442" fmla="*/ 1004044 h 2311974"/>
                <a:gd name="connsiteX443" fmla="*/ 165980 w 1738047"/>
                <a:gd name="connsiteY443" fmla="*/ 991888 h 2311974"/>
                <a:gd name="connsiteX444" fmla="*/ 184950 w 1738047"/>
                <a:gd name="connsiteY444" fmla="*/ 991888 h 2311974"/>
                <a:gd name="connsiteX445" fmla="*/ 187321 w 1738047"/>
                <a:gd name="connsiteY445" fmla="*/ 977302 h 2311974"/>
                <a:gd name="connsiteX446" fmla="*/ 194434 w 1738047"/>
                <a:gd name="connsiteY446" fmla="*/ 979733 h 2311974"/>
                <a:gd name="connsiteX447" fmla="*/ 203919 w 1738047"/>
                <a:gd name="connsiteY447" fmla="*/ 965146 h 2311974"/>
                <a:gd name="connsiteX448" fmla="*/ 225259 w 1738047"/>
                <a:gd name="connsiteY448" fmla="*/ 970008 h 2311974"/>
                <a:gd name="connsiteX449" fmla="*/ 225259 w 1738047"/>
                <a:gd name="connsiteY449" fmla="*/ 977302 h 2311974"/>
                <a:gd name="connsiteX450" fmla="*/ 246599 w 1738047"/>
                <a:gd name="connsiteY450" fmla="*/ 991888 h 2311974"/>
                <a:gd name="connsiteX451" fmla="*/ 246599 w 1738047"/>
                <a:gd name="connsiteY451" fmla="*/ 943266 h 2311974"/>
                <a:gd name="connsiteX452" fmla="*/ 258455 w 1738047"/>
                <a:gd name="connsiteY452" fmla="*/ 935973 h 2311974"/>
                <a:gd name="connsiteX453" fmla="*/ 265568 w 1738047"/>
                <a:gd name="connsiteY453" fmla="*/ 921386 h 2311974"/>
                <a:gd name="connsiteX454" fmla="*/ 282166 w 1738047"/>
                <a:gd name="connsiteY454" fmla="*/ 921386 h 2311974"/>
                <a:gd name="connsiteX455" fmla="*/ 286909 w 1738047"/>
                <a:gd name="connsiteY455" fmla="*/ 909231 h 2311974"/>
                <a:gd name="connsiteX456" fmla="*/ 315362 w 1738047"/>
                <a:gd name="connsiteY456" fmla="*/ 909231 h 2311974"/>
                <a:gd name="connsiteX457" fmla="*/ 315362 w 1738047"/>
                <a:gd name="connsiteY457" fmla="*/ 899507 h 2311974"/>
                <a:gd name="connsiteX458" fmla="*/ 303507 w 1738047"/>
                <a:gd name="connsiteY458" fmla="*/ 894644 h 2311974"/>
                <a:gd name="connsiteX459" fmla="*/ 312991 w 1738047"/>
                <a:gd name="connsiteY459" fmla="*/ 882489 h 2311974"/>
                <a:gd name="connsiteX460" fmla="*/ 296393 w 1738047"/>
                <a:gd name="connsiteY460" fmla="*/ 872764 h 2311974"/>
                <a:gd name="connsiteX461" fmla="*/ 303507 w 1738047"/>
                <a:gd name="connsiteY461" fmla="*/ 865471 h 2311974"/>
                <a:gd name="connsiteX462" fmla="*/ 308249 w 1738047"/>
                <a:gd name="connsiteY462" fmla="*/ 867902 h 2311974"/>
                <a:gd name="connsiteX463" fmla="*/ 312991 w 1738047"/>
                <a:gd name="connsiteY463" fmla="*/ 860609 h 2311974"/>
                <a:gd name="connsiteX464" fmla="*/ 308249 w 1738047"/>
                <a:gd name="connsiteY464" fmla="*/ 860609 h 2311974"/>
                <a:gd name="connsiteX465" fmla="*/ 320105 w 1738047"/>
                <a:gd name="connsiteY465" fmla="*/ 853316 h 2311974"/>
                <a:gd name="connsiteX466" fmla="*/ 322476 w 1738047"/>
                <a:gd name="connsiteY466" fmla="*/ 846022 h 2311974"/>
                <a:gd name="connsiteX467" fmla="*/ 329589 w 1738047"/>
                <a:gd name="connsiteY467" fmla="*/ 858178 h 2311974"/>
                <a:gd name="connsiteX468" fmla="*/ 336703 w 1738047"/>
                <a:gd name="connsiteY468" fmla="*/ 853316 h 2311974"/>
                <a:gd name="connsiteX469" fmla="*/ 336703 w 1738047"/>
                <a:gd name="connsiteY469" fmla="*/ 831436 h 2311974"/>
                <a:gd name="connsiteX470" fmla="*/ 343816 w 1738047"/>
                <a:gd name="connsiteY470" fmla="*/ 831436 h 2311974"/>
                <a:gd name="connsiteX471" fmla="*/ 343816 w 1738047"/>
                <a:gd name="connsiteY471" fmla="*/ 811987 h 2311974"/>
                <a:gd name="connsiteX472" fmla="*/ 350929 w 1738047"/>
                <a:gd name="connsiteY472" fmla="*/ 809556 h 2311974"/>
                <a:gd name="connsiteX473" fmla="*/ 358043 w 1738047"/>
                <a:gd name="connsiteY473" fmla="*/ 802263 h 2311974"/>
                <a:gd name="connsiteX474" fmla="*/ 374641 w 1738047"/>
                <a:gd name="connsiteY474" fmla="*/ 804694 h 2311974"/>
                <a:gd name="connsiteX475" fmla="*/ 374641 w 1738047"/>
                <a:gd name="connsiteY475" fmla="*/ 809556 h 2311974"/>
                <a:gd name="connsiteX476" fmla="*/ 381754 w 1738047"/>
                <a:gd name="connsiteY476" fmla="*/ 804694 h 2311974"/>
                <a:gd name="connsiteX477" fmla="*/ 388868 w 1738047"/>
                <a:gd name="connsiteY477" fmla="*/ 804694 h 2311974"/>
                <a:gd name="connsiteX478" fmla="*/ 388868 w 1738047"/>
                <a:gd name="connsiteY478" fmla="*/ 802263 h 2311974"/>
                <a:gd name="connsiteX479" fmla="*/ 403095 w 1738047"/>
                <a:gd name="connsiteY479" fmla="*/ 797400 h 2311974"/>
                <a:gd name="connsiteX480" fmla="*/ 398352 w 1738047"/>
                <a:gd name="connsiteY480" fmla="*/ 777952 h 2311974"/>
                <a:gd name="connsiteX481" fmla="*/ 391239 w 1738047"/>
                <a:gd name="connsiteY481" fmla="*/ 770658 h 2311974"/>
                <a:gd name="connsiteX482" fmla="*/ 395981 w 1738047"/>
                <a:gd name="connsiteY482" fmla="*/ 768227 h 2311974"/>
                <a:gd name="connsiteX483" fmla="*/ 422064 w 1738047"/>
                <a:gd name="connsiteY483" fmla="*/ 763365 h 2311974"/>
                <a:gd name="connsiteX484" fmla="*/ 464744 w 1738047"/>
                <a:gd name="connsiteY484" fmla="*/ 741485 h 2311974"/>
                <a:gd name="connsiteX485" fmla="*/ 452889 w 1738047"/>
                <a:gd name="connsiteY485" fmla="*/ 726899 h 2311974"/>
                <a:gd name="connsiteX486" fmla="*/ 398352 w 1738047"/>
                <a:gd name="connsiteY486" fmla="*/ 705019 h 2311974"/>
                <a:gd name="connsiteX487" fmla="*/ 422064 w 1738047"/>
                <a:gd name="connsiteY487" fmla="*/ 680708 h 2311974"/>
                <a:gd name="connsiteX488" fmla="*/ 429177 w 1738047"/>
                <a:gd name="connsiteY488" fmla="*/ 673414 h 2311974"/>
                <a:gd name="connsiteX489" fmla="*/ 457631 w 1738047"/>
                <a:gd name="connsiteY489" fmla="*/ 670983 h 2311974"/>
                <a:gd name="connsiteX490" fmla="*/ 545363 w 1738047"/>
                <a:gd name="connsiteY490" fmla="*/ 692863 h 2311974"/>
                <a:gd name="connsiteX491" fmla="*/ 559590 w 1738047"/>
                <a:gd name="connsiteY491" fmla="*/ 688001 h 2311974"/>
                <a:gd name="connsiteX492" fmla="*/ 559590 w 1738047"/>
                <a:gd name="connsiteY492" fmla="*/ 695294 h 2311974"/>
                <a:gd name="connsiteX493" fmla="*/ 569074 w 1738047"/>
                <a:gd name="connsiteY493" fmla="*/ 695294 h 2311974"/>
                <a:gd name="connsiteX494" fmla="*/ 573817 w 1738047"/>
                <a:gd name="connsiteY494" fmla="*/ 678277 h 2311974"/>
                <a:gd name="connsiteX495" fmla="*/ 580930 w 1738047"/>
                <a:gd name="connsiteY495" fmla="*/ 666121 h 2311974"/>
                <a:gd name="connsiteX496" fmla="*/ 592786 w 1738047"/>
                <a:gd name="connsiteY496" fmla="*/ 688001 h 2311974"/>
                <a:gd name="connsiteX497" fmla="*/ 599899 w 1738047"/>
                <a:gd name="connsiteY497" fmla="*/ 685570 h 2311974"/>
                <a:gd name="connsiteX498" fmla="*/ 614126 w 1738047"/>
                <a:gd name="connsiteY498" fmla="*/ 700156 h 2311974"/>
                <a:gd name="connsiteX499" fmla="*/ 614126 w 1738047"/>
                <a:gd name="connsiteY499" fmla="*/ 700156 h 2311974"/>
                <a:gd name="connsiteX500" fmla="*/ 599899 w 1738047"/>
                <a:gd name="connsiteY500" fmla="*/ 685570 h 2311974"/>
                <a:gd name="connsiteX501" fmla="*/ 592786 w 1738047"/>
                <a:gd name="connsiteY501" fmla="*/ 688001 h 2311974"/>
                <a:gd name="connsiteX502" fmla="*/ 580930 w 1738047"/>
                <a:gd name="connsiteY502" fmla="*/ 666121 h 2311974"/>
                <a:gd name="connsiteX503" fmla="*/ 580930 w 1738047"/>
                <a:gd name="connsiteY503" fmla="*/ 658827 h 2311974"/>
                <a:gd name="connsiteX504" fmla="*/ 602270 w 1738047"/>
                <a:gd name="connsiteY504" fmla="*/ 646672 h 2311974"/>
                <a:gd name="connsiteX505" fmla="*/ 595157 w 1738047"/>
                <a:gd name="connsiteY505" fmla="*/ 639379 h 2311974"/>
                <a:gd name="connsiteX506" fmla="*/ 625982 w 1738047"/>
                <a:gd name="connsiteY506" fmla="*/ 629654 h 2311974"/>
                <a:gd name="connsiteX507" fmla="*/ 621240 w 1738047"/>
                <a:gd name="connsiteY507" fmla="*/ 615068 h 2311974"/>
                <a:gd name="connsiteX508" fmla="*/ 588044 w 1738047"/>
                <a:gd name="connsiteY508" fmla="*/ 610205 h 2311974"/>
                <a:gd name="connsiteX509" fmla="*/ 585672 w 1738047"/>
                <a:gd name="connsiteY509" fmla="*/ 595619 h 2311974"/>
                <a:gd name="connsiteX510" fmla="*/ 595157 w 1738047"/>
                <a:gd name="connsiteY510" fmla="*/ 534841 h 2311974"/>
                <a:gd name="connsiteX511" fmla="*/ 585672 w 1738047"/>
                <a:gd name="connsiteY511" fmla="*/ 525117 h 2311974"/>
                <a:gd name="connsiteX512" fmla="*/ 585672 w 1738047"/>
                <a:gd name="connsiteY512" fmla="*/ 503237 h 2311974"/>
                <a:gd name="connsiteX513" fmla="*/ 569074 w 1738047"/>
                <a:gd name="connsiteY513" fmla="*/ 503237 h 2311974"/>
                <a:gd name="connsiteX514" fmla="*/ 573817 w 1738047"/>
                <a:gd name="connsiteY514" fmla="*/ 471633 h 2311974"/>
                <a:gd name="connsiteX515" fmla="*/ 566703 w 1738047"/>
                <a:gd name="connsiteY515" fmla="*/ 464340 h 2311974"/>
                <a:gd name="connsiteX516" fmla="*/ 569074 w 1738047"/>
                <a:gd name="connsiteY516" fmla="*/ 444891 h 2311974"/>
                <a:gd name="connsiteX517" fmla="*/ 588044 w 1738047"/>
                <a:gd name="connsiteY517" fmla="*/ 444891 h 2311974"/>
                <a:gd name="connsiteX518" fmla="*/ 607013 w 1738047"/>
                <a:gd name="connsiteY518" fmla="*/ 430304 h 2311974"/>
                <a:gd name="connsiteX519" fmla="*/ 609384 w 1738047"/>
                <a:gd name="connsiteY519" fmla="*/ 427873 h 2311974"/>
                <a:gd name="connsiteX520" fmla="*/ 588044 w 1738047"/>
                <a:gd name="connsiteY520" fmla="*/ 423011 h 2311974"/>
                <a:gd name="connsiteX521" fmla="*/ 595157 w 1738047"/>
                <a:gd name="connsiteY521" fmla="*/ 405993 h 2311974"/>
                <a:gd name="connsiteX522" fmla="*/ 621240 w 1738047"/>
                <a:gd name="connsiteY522" fmla="*/ 408424 h 2311974"/>
                <a:gd name="connsiteX523" fmla="*/ 616497 w 1738047"/>
                <a:gd name="connsiteY523" fmla="*/ 388975 h 2311974"/>
                <a:gd name="connsiteX524" fmla="*/ 616497 w 1738047"/>
                <a:gd name="connsiteY524" fmla="*/ 374389 h 2311974"/>
                <a:gd name="connsiteX525" fmla="*/ 633095 w 1738047"/>
                <a:gd name="connsiteY525" fmla="*/ 374389 h 2311974"/>
                <a:gd name="connsiteX526" fmla="*/ 635466 w 1738047"/>
                <a:gd name="connsiteY526" fmla="*/ 367096 h 2311974"/>
                <a:gd name="connsiteX527" fmla="*/ 642580 w 1738047"/>
                <a:gd name="connsiteY527" fmla="*/ 364665 h 2311974"/>
                <a:gd name="connsiteX528" fmla="*/ 640209 w 1738047"/>
                <a:gd name="connsiteY528" fmla="*/ 347647 h 2311974"/>
                <a:gd name="connsiteX529" fmla="*/ 668662 w 1738047"/>
                <a:gd name="connsiteY529" fmla="*/ 337922 h 2311974"/>
                <a:gd name="connsiteX530" fmla="*/ 656807 w 1738047"/>
                <a:gd name="connsiteY530" fmla="*/ 333060 h 2311974"/>
                <a:gd name="connsiteX531" fmla="*/ 654435 w 1738047"/>
                <a:gd name="connsiteY531" fmla="*/ 311180 h 2311974"/>
                <a:gd name="connsiteX532" fmla="*/ 647322 w 1738047"/>
                <a:gd name="connsiteY532" fmla="*/ 308749 h 2311974"/>
                <a:gd name="connsiteX533" fmla="*/ 654435 w 1738047"/>
                <a:gd name="connsiteY533" fmla="*/ 299025 h 2311974"/>
                <a:gd name="connsiteX534" fmla="*/ 654435 w 1738047"/>
                <a:gd name="connsiteY534" fmla="*/ 296594 h 2311974"/>
                <a:gd name="connsiteX535" fmla="*/ 642580 w 1738047"/>
                <a:gd name="connsiteY535" fmla="*/ 291732 h 2311974"/>
                <a:gd name="connsiteX536" fmla="*/ 633095 w 1738047"/>
                <a:gd name="connsiteY536" fmla="*/ 299025 h 2311974"/>
                <a:gd name="connsiteX537" fmla="*/ 621240 w 1738047"/>
                <a:gd name="connsiteY537" fmla="*/ 282007 h 2311974"/>
                <a:gd name="connsiteX538" fmla="*/ 635466 w 1738047"/>
                <a:gd name="connsiteY538" fmla="*/ 255265 h 2311974"/>
                <a:gd name="connsiteX539" fmla="*/ 642580 w 1738047"/>
                <a:gd name="connsiteY539" fmla="*/ 267421 h 2311974"/>
                <a:gd name="connsiteX540" fmla="*/ 661549 w 1738047"/>
                <a:gd name="connsiteY540" fmla="*/ 240679 h 2311974"/>
                <a:gd name="connsiteX541" fmla="*/ 671033 w 1738047"/>
                <a:gd name="connsiteY541" fmla="*/ 240679 h 2311974"/>
                <a:gd name="connsiteX542" fmla="*/ 671033 w 1738047"/>
                <a:gd name="connsiteY542" fmla="*/ 233385 h 2311974"/>
                <a:gd name="connsiteX543" fmla="*/ 649693 w 1738047"/>
                <a:gd name="connsiteY543" fmla="*/ 218799 h 2311974"/>
                <a:gd name="connsiteX544" fmla="*/ 656807 w 1738047"/>
                <a:gd name="connsiteY544" fmla="*/ 199350 h 2311974"/>
                <a:gd name="connsiteX545" fmla="*/ 682889 w 1738047"/>
                <a:gd name="connsiteY545" fmla="*/ 199350 h 2311974"/>
                <a:gd name="connsiteX546" fmla="*/ 690003 w 1738047"/>
                <a:gd name="connsiteY546" fmla="*/ 192057 h 2311974"/>
                <a:gd name="connsiteX547" fmla="*/ 661549 w 1738047"/>
                <a:gd name="connsiteY547" fmla="*/ 150728 h 2311974"/>
                <a:gd name="connsiteX548" fmla="*/ 671033 w 1738047"/>
                <a:gd name="connsiteY548" fmla="*/ 131279 h 2311974"/>
                <a:gd name="connsiteX549" fmla="*/ 704229 w 1738047"/>
                <a:gd name="connsiteY549" fmla="*/ 116693 h 2311974"/>
                <a:gd name="connsiteX550" fmla="*/ 708972 w 1738047"/>
                <a:gd name="connsiteY550" fmla="*/ 131279 h 2311974"/>
                <a:gd name="connsiteX551" fmla="*/ 730312 w 1738047"/>
                <a:gd name="connsiteY551" fmla="*/ 116693 h 2311974"/>
                <a:gd name="connsiteX552" fmla="*/ 725570 w 1738047"/>
                <a:gd name="connsiteY552" fmla="*/ 109399 h 2311974"/>
                <a:gd name="connsiteX553" fmla="*/ 742168 w 1738047"/>
                <a:gd name="connsiteY553" fmla="*/ 102106 h 2311974"/>
                <a:gd name="connsiteX554" fmla="*/ 742168 w 1738047"/>
                <a:gd name="connsiteY554" fmla="*/ 94813 h 2311974"/>
                <a:gd name="connsiteX555" fmla="*/ 751652 w 1738047"/>
                <a:gd name="connsiteY555" fmla="*/ 87519 h 2311974"/>
                <a:gd name="connsiteX556" fmla="*/ 737425 w 1738047"/>
                <a:gd name="connsiteY556" fmla="*/ 53484 h 2311974"/>
                <a:gd name="connsiteX557" fmla="*/ 735054 w 1738047"/>
                <a:gd name="connsiteY557" fmla="*/ 7293 h 2311974"/>
                <a:gd name="connsiteX558" fmla="*/ 777735 w 1738047"/>
                <a:gd name="connsiteY558" fmla="*/ 17018 h 2311974"/>
                <a:gd name="connsiteX559" fmla="*/ 799075 w 1738047"/>
                <a:gd name="connsiteY559" fmla="*/ 0 h 2311974"/>
                <a:gd name="connsiteX0" fmla="*/ 1184278 w 1738047"/>
                <a:gd name="connsiteY0" fmla="*/ 1656683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184278 w 1738047"/>
                <a:gd name="connsiteY5" fmla="*/ 1656683 h 2311974"/>
                <a:gd name="connsiteX6" fmla="*/ 1045674 w 1738047"/>
                <a:gd name="connsiteY6" fmla="*/ 1575352 h 2311974"/>
                <a:gd name="connsiteX7" fmla="*/ 1045674 w 1738047"/>
                <a:gd name="connsiteY7" fmla="*/ 1575352 h 2311974"/>
                <a:gd name="connsiteX8" fmla="*/ 1057529 w 1738047"/>
                <a:gd name="connsiteY8" fmla="*/ 1597232 h 2311974"/>
                <a:gd name="connsiteX9" fmla="*/ 1057829 w 1738047"/>
                <a:gd name="connsiteY9" fmla="*/ 1597253 h 2311974"/>
                <a:gd name="connsiteX10" fmla="*/ 1057529 w 1738047"/>
                <a:gd name="connsiteY10" fmla="*/ 1597231 h 2311974"/>
                <a:gd name="connsiteX11" fmla="*/ 1045674 w 1738047"/>
                <a:gd name="connsiteY11" fmla="*/ 1575352 h 2311974"/>
                <a:gd name="connsiteX12" fmla="*/ 1043303 w 1738047"/>
                <a:gd name="connsiteY12" fmla="*/ 1546178 h 2311974"/>
                <a:gd name="connsiteX13" fmla="*/ 1043303 w 1738047"/>
                <a:gd name="connsiteY13" fmla="*/ 1546179 h 2311974"/>
                <a:gd name="connsiteX14" fmla="*/ 1055158 w 1738047"/>
                <a:gd name="connsiteY14" fmla="*/ 1548610 h 2311974"/>
                <a:gd name="connsiteX15" fmla="*/ 1055158 w 1738047"/>
                <a:gd name="connsiteY15" fmla="*/ 1548609 h 2311974"/>
                <a:gd name="connsiteX16" fmla="*/ 1043303 w 1738047"/>
                <a:gd name="connsiteY16" fmla="*/ 1546178 h 2311974"/>
                <a:gd name="connsiteX17" fmla="*/ 946086 w 1738047"/>
                <a:gd name="connsiteY17" fmla="*/ 1480539 h 2311974"/>
                <a:gd name="connsiteX18" fmla="*/ 941343 w 1738047"/>
                <a:gd name="connsiteY18" fmla="*/ 1473246 h 2311974"/>
                <a:gd name="connsiteX19" fmla="*/ 946086 w 1738047"/>
                <a:gd name="connsiteY19" fmla="*/ 1480539 h 2311974"/>
                <a:gd name="connsiteX20" fmla="*/ 960313 w 1738047"/>
                <a:gd name="connsiteY20" fmla="*/ 1490263 h 2311974"/>
                <a:gd name="connsiteX21" fmla="*/ 946086 w 1738047"/>
                <a:gd name="connsiteY21" fmla="*/ 1480539 h 2311974"/>
                <a:gd name="connsiteX22" fmla="*/ 936601 w 1738047"/>
                <a:gd name="connsiteY22" fmla="*/ 1436779 h 2311974"/>
                <a:gd name="connsiteX23" fmla="*/ 936601 w 1738047"/>
                <a:gd name="connsiteY23" fmla="*/ 1436779 h 2311974"/>
                <a:gd name="connsiteX24" fmla="*/ 948457 w 1738047"/>
                <a:gd name="connsiteY24" fmla="*/ 1456228 h 2311974"/>
                <a:gd name="connsiteX25" fmla="*/ 948457 w 1738047"/>
                <a:gd name="connsiteY25" fmla="*/ 1456228 h 2311974"/>
                <a:gd name="connsiteX26" fmla="*/ 936601 w 1738047"/>
                <a:gd name="connsiteY26" fmla="*/ 1436779 h 2311974"/>
                <a:gd name="connsiteX27" fmla="*/ 853611 w 1738047"/>
                <a:gd name="connsiteY27" fmla="*/ 1395450 h 2311974"/>
                <a:gd name="connsiteX28" fmla="*/ 853611 w 1738047"/>
                <a:gd name="connsiteY28" fmla="*/ 1395450 h 2311974"/>
                <a:gd name="connsiteX29" fmla="*/ 874952 w 1738047"/>
                <a:gd name="connsiteY29" fmla="*/ 1407606 h 2311974"/>
                <a:gd name="connsiteX30" fmla="*/ 920003 w 1738047"/>
                <a:gd name="connsiteY30" fmla="*/ 1400313 h 2311974"/>
                <a:gd name="connsiteX31" fmla="*/ 936601 w 1738047"/>
                <a:gd name="connsiteY31" fmla="*/ 1417330 h 2311974"/>
                <a:gd name="connsiteX32" fmla="*/ 936601 w 1738047"/>
                <a:gd name="connsiteY32" fmla="*/ 1417330 h 2311974"/>
                <a:gd name="connsiteX33" fmla="*/ 920003 w 1738047"/>
                <a:gd name="connsiteY33" fmla="*/ 1400312 h 2311974"/>
                <a:gd name="connsiteX34" fmla="*/ 874952 w 1738047"/>
                <a:gd name="connsiteY34" fmla="*/ 1407606 h 2311974"/>
                <a:gd name="connsiteX35" fmla="*/ 853611 w 1738047"/>
                <a:gd name="connsiteY35" fmla="*/ 1395450 h 2311974"/>
                <a:gd name="connsiteX36" fmla="*/ 858354 w 1738047"/>
                <a:gd name="connsiteY36" fmla="*/ 1354122 h 2311974"/>
                <a:gd name="connsiteX37" fmla="*/ 860725 w 1738047"/>
                <a:gd name="connsiteY37" fmla="*/ 1368708 h 2311974"/>
                <a:gd name="connsiteX38" fmla="*/ 860725 w 1738047"/>
                <a:gd name="connsiteY38" fmla="*/ 1368708 h 2311974"/>
                <a:gd name="connsiteX39" fmla="*/ 858354 w 1738047"/>
                <a:gd name="connsiteY39" fmla="*/ 1354122 h 2311974"/>
                <a:gd name="connsiteX40" fmla="*/ 858354 w 1738047"/>
                <a:gd name="connsiteY40" fmla="*/ 1271464 h 2311974"/>
                <a:gd name="connsiteX41" fmla="*/ 832271 w 1738047"/>
                <a:gd name="connsiteY41" fmla="*/ 1283620 h 2311974"/>
                <a:gd name="connsiteX42" fmla="*/ 827529 w 1738047"/>
                <a:gd name="connsiteY42" fmla="*/ 1276326 h 2311974"/>
                <a:gd name="connsiteX43" fmla="*/ 813302 w 1738047"/>
                <a:gd name="connsiteY43" fmla="*/ 1278758 h 2311974"/>
                <a:gd name="connsiteX44" fmla="*/ 813302 w 1738047"/>
                <a:gd name="connsiteY44" fmla="*/ 1278758 h 2311974"/>
                <a:gd name="connsiteX45" fmla="*/ 827529 w 1738047"/>
                <a:gd name="connsiteY45" fmla="*/ 1276327 h 2311974"/>
                <a:gd name="connsiteX46" fmla="*/ 832271 w 1738047"/>
                <a:gd name="connsiteY46" fmla="*/ 1283620 h 2311974"/>
                <a:gd name="connsiteX47" fmla="*/ 858354 w 1738047"/>
                <a:gd name="connsiteY47" fmla="*/ 1271464 h 2311974"/>
                <a:gd name="connsiteX48" fmla="*/ 865467 w 1738047"/>
                <a:gd name="connsiteY48" fmla="*/ 1324949 h 2311974"/>
                <a:gd name="connsiteX49" fmla="*/ 874952 w 1738047"/>
                <a:gd name="connsiteY49" fmla="*/ 1324949 h 2311974"/>
                <a:gd name="connsiteX50" fmla="*/ 886807 w 1738047"/>
                <a:gd name="connsiteY50" fmla="*/ 1334673 h 2311974"/>
                <a:gd name="connsiteX51" fmla="*/ 886807 w 1738047"/>
                <a:gd name="connsiteY51" fmla="*/ 1334673 h 2311974"/>
                <a:gd name="connsiteX52" fmla="*/ 874952 w 1738047"/>
                <a:gd name="connsiteY52" fmla="*/ 1324948 h 2311974"/>
                <a:gd name="connsiteX53" fmla="*/ 865467 w 1738047"/>
                <a:gd name="connsiteY53" fmla="*/ 1324948 h 2311974"/>
                <a:gd name="connsiteX54" fmla="*/ 858354 w 1738047"/>
                <a:gd name="connsiteY54" fmla="*/ 1271464 h 2311974"/>
                <a:gd name="connsiteX55" fmla="*/ 799075 w 1738047"/>
                <a:gd name="connsiteY55" fmla="*/ 1264171 h 2311974"/>
                <a:gd name="connsiteX56" fmla="*/ 799075 w 1738047"/>
                <a:gd name="connsiteY56" fmla="*/ 1264171 h 2311974"/>
                <a:gd name="connsiteX57" fmla="*/ 803913 w 1738047"/>
                <a:gd name="connsiteY57" fmla="*/ 1269131 h 2311974"/>
                <a:gd name="connsiteX58" fmla="*/ 799075 w 1738047"/>
                <a:gd name="connsiteY58" fmla="*/ 1264171 h 2311974"/>
                <a:gd name="connsiteX59" fmla="*/ 789591 w 1738047"/>
                <a:gd name="connsiteY59" fmla="*/ 1249585 h 2311974"/>
                <a:gd name="connsiteX60" fmla="*/ 803817 w 1738047"/>
                <a:gd name="connsiteY60" fmla="*/ 1256878 h 2311974"/>
                <a:gd name="connsiteX61" fmla="*/ 803817 w 1738047"/>
                <a:gd name="connsiteY61" fmla="*/ 1256878 h 2311974"/>
                <a:gd name="connsiteX62" fmla="*/ 789592 w 1738047"/>
                <a:gd name="connsiteY62" fmla="*/ 1249585 h 2311974"/>
                <a:gd name="connsiteX63" fmla="*/ 789591 w 1738047"/>
                <a:gd name="connsiteY63" fmla="*/ 1249585 h 2311974"/>
                <a:gd name="connsiteX64" fmla="*/ 791962 w 1738047"/>
                <a:gd name="connsiteY64" fmla="*/ 1234998 h 2311974"/>
                <a:gd name="connsiteX65" fmla="*/ 791962 w 1738047"/>
                <a:gd name="connsiteY65" fmla="*/ 1234998 h 2311974"/>
                <a:gd name="connsiteX66" fmla="*/ 796704 w 1738047"/>
                <a:gd name="connsiteY66" fmla="*/ 1249584 h 2311974"/>
                <a:gd name="connsiteX67" fmla="*/ 796704 w 1738047"/>
                <a:gd name="connsiteY67" fmla="*/ 1249584 h 2311974"/>
                <a:gd name="connsiteX68" fmla="*/ 791962 w 1738047"/>
                <a:gd name="connsiteY68" fmla="*/ 1234998 h 2311974"/>
                <a:gd name="connsiteX69" fmla="*/ 772993 w 1738047"/>
                <a:gd name="connsiteY69" fmla="*/ 1103719 h 2311974"/>
                <a:gd name="connsiteX70" fmla="*/ 780106 w 1738047"/>
                <a:gd name="connsiteY70" fmla="*/ 1198532 h 2311974"/>
                <a:gd name="connsiteX71" fmla="*/ 803817 w 1738047"/>
                <a:gd name="connsiteY71" fmla="*/ 1222842 h 2311974"/>
                <a:gd name="connsiteX72" fmla="*/ 803817 w 1738047"/>
                <a:gd name="connsiteY72" fmla="*/ 1222842 h 2311974"/>
                <a:gd name="connsiteX73" fmla="*/ 780106 w 1738047"/>
                <a:gd name="connsiteY73" fmla="*/ 1198531 h 2311974"/>
                <a:gd name="connsiteX74" fmla="*/ 772993 w 1738047"/>
                <a:gd name="connsiteY74" fmla="*/ 1103719 h 2311974"/>
                <a:gd name="connsiteX75" fmla="*/ 796704 w 1738047"/>
                <a:gd name="connsiteY75" fmla="*/ 1067252 h 2311974"/>
                <a:gd name="connsiteX76" fmla="*/ 799075 w 1738047"/>
                <a:gd name="connsiteY76" fmla="*/ 1074546 h 2311974"/>
                <a:gd name="connsiteX77" fmla="*/ 799075 w 1738047"/>
                <a:gd name="connsiteY77" fmla="*/ 1074545 h 2311974"/>
                <a:gd name="connsiteX78" fmla="*/ 796704 w 1738047"/>
                <a:gd name="connsiteY78" fmla="*/ 1067252 h 2311974"/>
                <a:gd name="connsiteX79" fmla="*/ 784848 w 1738047"/>
                <a:gd name="connsiteY79" fmla="*/ 1052665 h 2311974"/>
                <a:gd name="connsiteX80" fmla="*/ 772993 w 1738047"/>
                <a:gd name="connsiteY80" fmla="*/ 1040510 h 2311974"/>
                <a:gd name="connsiteX81" fmla="*/ 784848 w 1738047"/>
                <a:gd name="connsiteY81" fmla="*/ 1052666 h 2311974"/>
                <a:gd name="connsiteX82" fmla="*/ 803817 w 1738047"/>
                <a:gd name="connsiteY82" fmla="*/ 1052666 h 2311974"/>
                <a:gd name="connsiteX83" fmla="*/ 806189 w 1738047"/>
                <a:gd name="connsiteY83" fmla="*/ 1062390 h 2311974"/>
                <a:gd name="connsiteX84" fmla="*/ 806189 w 1738047"/>
                <a:gd name="connsiteY84" fmla="*/ 1062390 h 2311974"/>
                <a:gd name="connsiteX85" fmla="*/ 803817 w 1738047"/>
                <a:gd name="connsiteY85" fmla="*/ 1052665 h 2311974"/>
                <a:gd name="connsiteX86" fmla="*/ 784848 w 1738047"/>
                <a:gd name="connsiteY86" fmla="*/ 1052665 h 2311974"/>
                <a:gd name="connsiteX87" fmla="*/ 780106 w 1738047"/>
                <a:gd name="connsiteY87" fmla="*/ 999182 h 2311974"/>
                <a:gd name="connsiteX88" fmla="*/ 780106 w 1738047"/>
                <a:gd name="connsiteY88" fmla="*/ 999182 h 2311974"/>
                <a:gd name="connsiteX89" fmla="*/ 784848 w 1738047"/>
                <a:gd name="connsiteY89" fmla="*/ 1021061 h 2311974"/>
                <a:gd name="connsiteX90" fmla="*/ 784848 w 1738047"/>
                <a:gd name="connsiteY90" fmla="*/ 1021061 h 2311974"/>
                <a:gd name="connsiteX91" fmla="*/ 780106 w 1738047"/>
                <a:gd name="connsiteY91" fmla="*/ 999182 h 2311974"/>
                <a:gd name="connsiteX92" fmla="*/ 770621 w 1738047"/>
                <a:gd name="connsiteY92" fmla="*/ 970008 h 2311974"/>
                <a:gd name="connsiteX93" fmla="*/ 756395 w 1738047"/>
                <a:gd name="connsiteY93" fmla="*/ 972439 h 2311974"/>
                <a:gd name="connsiteX94" fmla="*/ 756395 w 1738047"/>
                <a:gd name="connsiteY94" fmla="*/ 972439 h 2311974"/>
                <a:gd name="connsiteX95" fmla="*/ 770621 w 1738047"/>
                <a:gd name="connsiteY95" fmla="*/ 970008 h 2311974"/>
                <a:gd name="connsiteX96" fmla="*/ 780106 w 1738047"/>
                <a:gd name="connsiteY96" fmla="*/ 984595 h 2311974"/>
                <a:gd name="connsiteX97" fmla="*/ 799075 w 1738047"/>
                <a:gd name="connsiteY97" fmla="*/ 979733 h 2311974"/>
                <a:gd name="connsiteX98" fmla="*/ 780106 w 1738047"/>
                <a:gd name="connsiteY98" fmla="*/ 984595 h 2311974"/>
                <a:gd name="connsiteX99" fmla="*/ 770621 w 1738047"/>
                <a:gd name="connsiteY99" fmla="*/ 970008 h 2311974"/>
                <a:gd name="connsiteX100" fmla="*/ 756395 w 1738047"/>
                <a:gd name="connsiteY100" fmla="*/ 901937 h 2311974"/>
                <a:gd name="connsiteX101" fmla="*/ 746193 w 1738047"/>
                <a:gd name="connsiteY101" fmla="*/ 906121 h 2311974"/>
                <a:gd name="connsiteX102" fmla="*/ 749281 w 1738047"/>
                <a:gd name="connsiteY102" fmla="*/ 906800 h 2311974"/>
                <a:gd name="connsiteX103" fmla="*/ 756395 w 1738047"/>
                <a:gd name="connsiteY103" fmla="*/ 901938 h 2311974"/>
                <a:gd name="connsiteX104" fmla="*/ 756395 w 1738047"/>
                <a:gd name="connsiteY104" fmla="*/ 901937 h 2311974"/>
                <a:gd name="connsiteX105" fmla="*/ 663920 w 1738047"/>
                <a:gd name="connsiteY105" fmla="*/ 899506 h 2311974"/>
                <a:gd name="connsiteX106" fmla="*/ 663920 w 1738047"/>
                <a:gd name="connsiteY106" fmla="*/ 899507 h 2311974"/>
                <a:gd name="connsiteX107" fmla="*/ 687632 w 1738047"/>
                <a:gd name="connsiteY107" fmla="*/ 899507 h 2311974"/>
                <a:gd name="connsiteX108" fmla="*/ 701858 w 1738047"/>
                <a:gd name="connsiteY108" fmla="*/ 906800 h 2311974"/>
                <a:gd name="connsiteX109" fmla="*/ 711343 w 1738047"/>
                <a:gd name="connsiteY109" fmla="*/ 906800 h 2311974"/>
                <a:gd name="connsiteX110" fmla="*/ 716085 w 1738047"/>
                <a:gd name="connsiteY110" fmla="*/ 899507 h 2311974"/>
                <a:gd name="connsiteX111" fmla="*/ 716098 w 1738047"/>
                <a:gd name="connsiteY111" fmla="*/ 899510 h 2311974"/>
                <a:gd name="connsiteX112" fmla="*/ 716085 w 1738047"/>
                <a:gd name="connsiteY112" fmla="*/ 899506 h 2311974"/>
                <a:gd name="connsiteX113" fmla="*/ 711343 w 1738047"/>
                <a:gd name="connsiteY113" fmla="*/ 906800 h 2311974"/>
                <a:gd name="connsiteX114" fmla="*/ 701858 w 1738047"/>
                <a:gd name="connsiteY114" fmla="*/ 906800 h 2311974"/>
                <a:gd name="connsiteX115" fmla="*/ 687631 w 1738047"/>
                <a:gd name="connsiteY115" fmla="*/ 899506 h 2311974"/>
                <a:gd name="connsiteX116" fmla="*/ 663920 w 1738047"/>
                <a:gd name="connsiteY116" fmla="*/ 899506 h 2311974"/>
                <a:gd name="connsiteX117" fmla="*/ 647322 w 1738047"/>
                <a:gd name="connsiteY117" fmla="*/ 889782 h 2311974"/>
                <a:gd name="connsiteX118" fmla="*/ 647322 w 1738047"/>
                <a:gd name="connsiteY118" fmla="*/ 889782 h 2311974"/>
                <a:gd name="connsiteX119" fmla="*/ 663920 w 1738047"/>
                <a:gd name="connsiteY119" fmla="*/ 889782 h 2311974"/>
                <a:gd name="connsiteX120" fmla="*/ 663920 w 1738047"/>
                <a:gd name="connsiteY120" fmla="*/ 889782 h 2311974"/>
                <a:gd name="connsiteX121" fmla="*/ 647322 w 1738047"/>
                <a:gd name="connsiteY121" fmla="*/ 889782 h 2311974"/>
                <a:gd name="connsiteX122" fmla="*/ 661549 w 1738047"/>
                <a:gd name="connsiteY122" fmla="*/ 867902 h 2311974"/>
                <a:gd name="connsiteX123" fmla="*/ 661549 w 1738047"/>
                <a:gd name="connsiteY123" fmla="*/ 867902 h 2311974"/>
                <a:gd name="connsiteX124" fmla="*/ 668742 w 1738047"/>
                <a:gd name="connsiteY124" fmla="*/ 873433 h 2311974"/>
                <a:gd name="connsiteX125" fmla="*/ 661549 w 1738047"/>
                <a:gd name="connsiteY125" fmla="*/ 867902 h 2311974"/>
                <a:gd name="connsiteX126" fmla="*/ 689605 w 1738047"/>
                <a:gd name="connsiteY126" fmla="*/ 842776 h 2311974"/>
                <a:gd name="connsiteX127" fmla="*/ 694745 w 1738047"/>
                <a:gd name="connsiteY127" fmla="*/ 853315 h 2311974"/>
                <a:gd name="connsiteX128" fmla="*/ 694745 w 1738047"/>
                <a:gd name="connsiteY128" fmla="*/ 853315 h 2311974"/>
                <a:gd name="connsiteX129" fmla="*/ 689605 w 1738047"/>
                <a:gd name="connsiteY129" fmla="*/ 842776 h 2311974"/>
                <a:gd name="connsiteX130" fmla="*/ 592786 w 1738047"/>
                <a:gd name="connsiteY130" fmla="*/ 726899 h 2311974"/>
                <a:gd name="connsiteX131" fmla="*/ 592786 w 1738047"/>
                <a:gd name="connsiteY131" fmla="*/ 726899 h 2311974"/>
                <a:gd name="connsiteX132" fmla="*/ 599899 w 1738047"/>
                <a:gd name="connsiteY132" fmla="*/ 734192 h 2311974"/>
                <a:gd name="connsiteX133" fmla="*/ 635466 w 1738047"/>
                <a:gd name="connsiteY133" fmla="*/ 748778 h 2311974"/>
                <a:gd name="connsiteX134" fmla="*/ 663920 w 1738047"/>
                <a:gd name="connsiteY134" fmla="*/ 753641 h 2311974"/>
                <a:gd name="connsiteX135" fmla="*/ 668662 w 1738047"/>
                <a:gd name="connsiteY135" fmla="*/ 734192 h 2311974"/>
                <a:gd name="connsiteX136" fmla="*/ 682889 w 1738047"/>
                <a:gd name="connsiteY136" fmla="*/ 736623 h 2311974"/>
                <a:gd name="connsiteX137" fmla="*/ 682889 w 1738047"/>
                <a:gd name="connsiteY137" fmla="*/ 736623 h 2311974"/>
                <a:gd name="connsiteX138" fmla="*/ 668662 w 1738047"/>
                <a:gd name="connsiteY138" fmla="*/ 734192 h 2311974"/>
                <a:gd name="connsiteX139" fmla="*/ 663920 w 1738047"/>
                <a:gd name="connsiteY139" fmla="*/ 753640 h 2311974"/>
                <a:gd name="connsiteX140" fmla="*/ 635466 w 1738047"/>
                <a:gd name="connsiteY140" fmla="*/ 748778 h 2311974"/>
                <a:gd name="connsiteX141" fmla="*/ 599899 w 1738047"/>
                <a:gd name="connsiteY141" fmla="*/ 734192 h 2311974"/>
                <a:gd name="connsiteX142" fmla="*/ 592786 w 1738047"/>
                <a:gd name="connsiteY142" fmla="*/ 726899 h 2311974"/>
                <a:gd name="connsiteX143" fmla="*/ 592786 w 1738047"/>
                <a:gd name="connsiteY143" fmla="*/ 714743 h 2311974"/>
                <a:gd name="connsiteX144" fmla="*/ 592786 w 1738047"/>
                <a:gd name="connsiteY144" fmla="*/ 714743 h 2311974"/>
                <a:gd name="connsiteX145" fmla="*/ 599899 w 1738047"/>
                <a:gd name="connsiteY145" fmla="*/ 722036 h 2311974"/>
                <a:gd name="connsiteX146" fmla="*/ 599899 w 1738047"/>
                <a:gd name="connsiteY146" fmla="*/ 722036 h 2311974"/>
                <a:gd name="connsiteX147" fmla="*/ 592786 w 1738047"/>
                <a:gd name="connsiteY147" fmla="*/ 714743 h 2311974"/>
                <a:gd name="connsiteX148" fmla="*/ 799075 w 1738047"/>
                <a:gd name="connsiteY148" fmla="*/ 0 h 2311974"/>
                <a:gd name="connsiteX149" fmla="*/ 806189 w 1738047"/>
                <a:gd name="connsiteY149" fmla="*/ 4862 h 2311974"/>
                <a:gd name="connsiteX150" fmla="*/ 810931 w 1738047"/>
                <a:gd name="connsiteY150" fmla="*/ 17018 h 2311974"/>
                <a:gd name="connsiteX151" fmla="*/ 820415 w 1738047"/>
                <a:gd name="connsiteY151" fmla="*/ 53484 h 2311974"/>
                <a:gd name="connsiteX152" fmla="*/ 818044 w 1738047"/>
                <a:gd name="connsiteY152" fmla="*/ 68071 h 2311974"/>
                <a:gd name="connsiteX153" fmla="*/ 851240 w 1738047"/>
                <a:gd name="connsiteY153" fmla="*/ 82657 h 2311974"/>
                <a:gd name="connsiteX154" fmla="*/ 858354 w 1738047"/>
                <a:gd name="connsiteY154" fmla="*/ 72933 h 2311974"/>
                <a:gd name="connsiteX155" fmla="*/ 874952 w 1738047"/>
                <a:gd name="connsiteY155" fmla="*/ 75364 h 2311974"/>
                <a:gd name="connsiteX156" fmla="*/ 874952 w 1738047"/>
                <a:gd name="connsiteY156" fmla="*/ 82657 h 2311974"/>
                <a:gd name="connsiteX157" fmla="*/ 882065 w 1738047"/>
                <a:gd name="connsiteY157" fmla="*/ 82657 h 2311974"/>
                <a:gd name="connsiteX158" fmla="*/ 886807 w 1738047"/>
                <a:gd name="connsiteY158" fmla="*/ 97244 h 2311974"/>
                <a:gd name="connsiteX159" fmla="*/ 905776 w 1738047"/>
                <a:gd name="connsiteY159" fmla="*/ 104537 h 2311974"/>
                <a:gd name="connsiteX160" fmla="*/ 934230 w 1738047"/>
                <a:gd name="connsiteY160" fmla="*/ 89950 h 2311974"/>
                <a:gd name="connsiteX161" fmla="*/ 948457 w 1738047"/>
                <a:gd name="connsiteY161" fmla="*/ 94813 h 2311974"/>
                <a:gd name="connsiteX162" fmla="*/ 962684 w 1738047"/>
                <a:gd name="connsiteY162" fmla="*/ 104537 h 2311974"/>
                <a:gd name="connsiteX163" fmla="*/ 981653 w 1738047"/>
                <a:gd name="connsiteY163" fmla="*/ 94813 h 2311974"/>
                <a:gd name="connsiteX164" fmla="*/ 981653 w 1738047"/>
                <a:gd name="connsiteY164" fmla="*/ 72933 h 2311974"/>
                <a:gd name="connsiteX165" fmla="*/ 984024 w 1738047"/>
                <a:gd name="connsiteY165" fmla="*/ 72933 h 2311974"/>
                <a:gd name="connsiteX166" fmla="*/ 995880 w 1738047"/>
                <a:gd name="connsiteY166" fmla="*/ 87519 h 2311974"/>
                <a:gd name="connsiteX167" fmla="*/ 984024 w 1738047"/>
                <a:gd name="connsiteY167" fmla="*/ 102106 h 2311974"/>
                <a:gd name="connsiteX168" fmla="*/ 988766 w 1738047"/>
                <a:gd name="connsiteY168" fmla="*/ 123986 h 2311974"/>
                <a:gd name="connsiteX169" fmla="*/ 1002993 w 1738047"/>
                <a:gd name="connsiteY169" fmla="*/ 128848 h 2311974"/>
                <a:gd name="connsiteX170" fmla="*/ 1014849 w 1738047"/>
                <a:gd name="connsiteY170" fmla="*/ 150728 h 2311974"/>
                <a:gd name="connsiteX171" fmla="*/ 1024333 w 1738047"/>
                <a:gd name="connsiteY171" fmla="*/ 153159 h 2311974"/>
                <a:gd name="connsiteX172" fmla="*/ 1031447 w 1738047"/>
                <a:gd name="connsiteY172" fmla="*/ 165315 h 2311974"/>
                <a:gd name="connsiteX173" fmla="*/ 1050416 w 1738047"/>
                <a:gd name="connsiteY173" fmla="*/ 165315 h 2311974"/>
                <a:gd name="connsiteX174" fmla="*/ 1064643 w 1738047"/>
                <a:gd name="connsiteY174" fmla="*/ 177470 h 2311974"/>
                <a:gd name="connsiteX175" fmla="*/ 1090725 w 1738047"/>
                <a:gd name="connsiteY175" fmla="*/ 172608 h 2311974"/>
                <a:gd name="connsiteX176" fmla="*/ 1097839 w 1738047"/>
                <a:gd name="connsiteY176" fmla="*/ 184763 h 2311974"/>
                <a:gd name="connsiteX177" fmla="*/ 1090725 w 1738047"/>
                <a:gd name="connsiteY177" fmla="*/ 192057 h 2311974"/>
                <a:gd name="connsiteX178" fmla="*/ 1097839 w 1738047"/>
                <a:gd name="connsiteY178" fmla="*/ 201781 h 2311974"/>
                <a:gd name="connsiteX179" fmla="*/ 1093096 w 1738047"/>
                <a:gd name="connsiteY179" fmla="*/ 206643 h 2311974"/>
                <a:gd name="connsiteX180" fmla="*/ 1104952 w 1738047"/>
                <a:gd name="connsiteY180" fmla="*/ 233385 h 2311974"/>
                <a:gd name="connsiteX181" fmla="*/ 1112066 w 1738047"/>
                <a:gd name="connsiteY181" fmla="*/ 233385 h 2311974"/>
                <a:gd name="connsiteX182" fmla="*/ 1147633 w 1738047"/>
                <a:gd name="connsiteY182" fmla="*/ 211505 h 2311974"/>
                <a:gd name="connsiteX183" fmla="*/ 1171344 w 1738047"/>
                <a:gd name="connsiteY183" fmla="*/ 213936 h 2311974"/>
                <a:gd name="connsiteX184" fmla="*/ 1192684 w 1738047"/>
                <a:gd name="connsiteY184" fmla="*/ 199350 h 2311974"/>
                <a:gd name="connsiteX185" fmla="*/ 1202169 w 1738047"/>
                <a:gd name="connsiteY185" fmla="*/ 177470 h 2311974"/>
                <a:gd name="connsiteX186" fmla="*/ 1228252 w 1738047"/>
                <a:gd name="connsiteY186" fmla="*/ 158021 h 2311974"/>
                <a:gd name="connsiteX187" fmla="*/ 1249592 w 1738047"/>
                <a:gd name="connsiteY187" fmla="*/ 194488 h 2311974"/>
                <a:gd name="connsiteX188" fmla="*/ 1249592 w 1738047"/>
                <a:gd name="connsiteY188" fmla="*/ 221230 h 2311974"/>
                <a:gd name="connsiteX189" fmla="*/ 1261447 w 1738047"/>
                <a:gd name="connsiteY189" fmla="*/ 243110 h 2311974"/>
                <a:gd name="connsiteX190" fmla="*/ 1280417 w 1738047"/>
                <a:gd name="connsiteY190" fmla="*/ 262558 h 2311974"/>
                <a:gd name="connsiteX191" fmla="*/ 1323097 w 1738047"/>
                <a:gd name="connsiteY191" fmla="*/ 274714 h 2311974"/>
                <a:gd name="connsiteX192" fmla="*/ 1356293 w 1738047"/>
                <a:gd name="connsiteY192" fmla="*/ 260127 h 2311974"/>
                <a:gd name="connsiteX193" fmla="*/ 1377633 w 1738047"/>
                <a:gd name="connsiteY193" fmla="*/ 262558 h 2311974"/>
                <a:gd name="connsiteX194" fmla="*/ 1403716 w 1738047"/>
                <a:gd name="connsiteY194" fmla="*/ 277145 h 2311974"/>
                <a:gd name="connsiteX195" fmla="*/ 1436912 w 1738047"/>
                <a:gd name="connsiteY195" fmla="*/ 282007 h 2311974"/>
                <a:gd name="connsiteX196" fmla="*/ 1432170 w 1738047"/>
                <a:gd name="connsiteY196" fmla="*/ 299025 h 2311974"/>
                <a:gd name="connsiteX197" fmla="*/ 1460623 w 1738047"/>
                <a:gd name="connsiteY197" fmla="*/ 371958 h 2311974"/>
                <a:gd name="connsiteX198" fmla="*/ 1505675 w 1738047"/>
                <a:gd name="connsiteY198" fmla="*/ 386544 h 2311974"/>
                <a:gd name="connsiteX199" fmla="*/ 1534129 w 1738047"/>
                <a:gd name="connsiteY199" fmla="*/ 415718 h 2311974"/>
                <a:gd name="connsiteX200" fmla="*/ 1576809 w 1738047"/>
                <a:gd name="connsiteY200" fmla="*/ 415718 h 2311974"/>
                <a:gd name="connsiteX201" fmla="*/ 1593407 w 1738047"/>
                <a:gd name="connsiteY201" fmla="*/ 408424 h 2311974"/>
                <a:gd name="connsiteX202" fmla="*/ 1610005 w 1738047"/>
                <a:gd name="connsiteY202" fmla="*/ 386544 h 2311974"/>
                <a:gd name="connsiteX203" fmla="*/ 1655057 w 1738047"/>
                <a:gd name="connsiteY203" fmla="*/ 381682 h 2311974"/>
                <a:gd name="connsiteX204" fmla="*/ 1662171 w 1738047"/>
                <a:gd name="connsiteY204" fmla="*/ 386544 h 2311974"/>
                <a:gd name="connsiteX205" fmla="*/ 1697738 w 1738047"/>
                <a:gd name="connsiteY205" fmla="*/ 371958 h 2311974"/>
                <a:gd name="connsiteX206" fmla="*/ 1697738 w 1738047"/>
                <a:gd name="connsiteY206" fmla="*/ 388975 h 2311974"/>
                <a:gd name="connsiteX207" fmla="*/ 1711965 w 1738047"/>
                <a:gd name="connsiteY207" fmla="*/ 408424 h 2311974"/>
                <a:gd name="connsiteX208" fmla="*/ 1650315 w 1738047"/>
                <a:gd name="connsiteY208" fmla="*/ 444891 h 2311974"/>
                <a:gd name="connsiteX209" fmla="*/ 1647944 w 1738047"/>
                <a:gd name="connsiteY209" fmla="*/ 491082 h 2311974"/>
                <a:gd name="connsiteX210" fmla="*/ 1669284 w 1738047"/>
                <a:gd name="connsiteY210" fmla="*/ 532410 h 2311974"/>
                <a:gd name="connsiteX211" fmla="*/ 1702480 w 1738047"/>
                <a:gd name="connsiteY211" fmla="*/ 554290 h 2311974"/>
                <a:gd name="connsiteX212" fmla="*/ 1723820 w 1738047"/>
                <a:gd name="connsiteY212" fmla="*/ 581032 h 2311974"/>
                <a:gd name="connsiteX213" fmla="*/ 1716707 w 1738047"/>
                <a:gd name="connsiteY213" fmla="*/ 622361 h 2311974"/>
                <a:gd name="connsiteX214" fmla="*/ 1738047 w 1738047"/>
                <a:gd name="connsiteY214" fmla="*/ 644241 h 2311974"/>
                <a:gd name="connsiteX215" fmla="*/ 1733305 w 1738047"/>
                <a:gd name="connsiteY215" fmla="*/ 658827 h 2311974"/>
                <a:gd name="connsiteX216" fmla="*/ 1726191 w 1738047"/>
                <a:gd name="connsiteY216" fmla="*/ 666121 h 2311974"/>
                <a:gd name="connsiteX217" fmla="*/ 1697738 w 1738047"/>
                <a:gd name="connsiteY217" fmla="*/ 663689 h 2311974"/>
                <a:gd name="connsiteX218" fmla="*/ 1669284 w 1738047"/>
                <a:gd name="connsiteY218" fmla="*/ 705018 h 2311974"/>
                <a:gd name="connsiteX219" fmla="*/ 1647944 w 1738047"/>
                <a:gd name="connsiteY219" fmla="*/ 712312 h 2311974"/>
                <a:gd name="connsiteX220" fmla="*/ 1600521 w 1738047"/>
                <a:gd name="connsiteY220" fmla="*/ 785245 h 2311974"/>
                <a:gd name="connsiteX221" fmla="*/ 1600521 w 1738047"/>
                <a:gd name="connsiteY221" fmla="*/ 804693 h 2311974"/>
                <a:gd name="connsiteX222" fmla="*/ 1569696 w 1738047"/>
                <a:gd name="connsiteY222" fmla="*/ 802262 h 2311974"/>
                <a:gd name="connsiteX223" fmla="*/ 1538871 w 1738047"/>
                <a:gd name="connsiteY223" fmla="*/ 802262 h 2311974"/>
                <a:gd name="connsiteX224" fmla="*/ 1515160 w 1738047"/>
                <a:gd name="connsiteY224" fmla="*/ 819280 h 2311974"/>
                <a:gd name="connsiteX225" fmla="*/ 1479593 w 1738047"/>
                <a:gd name="connsiteY225" fmla="*/ 809556 h 2311974"/>
                <a:gd name="connsiteX226" fmla="*/ 1467737 w 1738047"/>
                <a:gd name="connsiteY226" fmla="*/ 816849 h 2311974"/>
                <a:gd name="connsiteX227" fmla="*/ 1477221 w 1738047"/>
                <a:gd name="connsiteY227" fmla="*/ 824142 h 2311974"/>
                <a:gd name="connsiteX228" fmla="*/ 1465366 w 1738047"/>
                <a:gd name="connsiteY228" fmla="*/ 850884 h 2311974"/>
                <a:gd name="connsiteX229" fmla="*/ 1472479 w 1738047"/>
                <a:gd name="connsiteY229" fmla="*/ 858178 h 2311974"/>
                <a:gd name="connsiteX230" fmla="*/ 1479593 w 1738047"/>
                <a:gd name="connsiteY230" fmla="*/ 850884 h 2311974"/>
                <a:gd name="connsiteX231" fmla="*/ 1493819 w 1738047"/>
                <a:gd name="connsiteY231" fmla="*/ 858178 h 2311974"/>
                <a:gd name="connsiteX232" fmla="*/ 1508046 w 1738047"/>
                <a:gd name="connsiteY232" fmla="*/ 858178 h 2311974"/>
                <a:gd name="connsiteX233" fmla="*/ 1512789 w 1738047"/>
                <a:gd name="connsiteY233" fmla="*/ 875195 h 2311974"/>
                <a:gd name="connsiteX234" fmla="*/ 1527015 w 1738047"/>
                <a:gd name="connsiteY234" fmla="*/ 894644 h 2311974"/>
                <a:gd name="connsiteX235" fmla="*/ 1519902 w 1738047"/>
                <a:gd name="connsiteY235" fmla="*/ 906800 h 2311974"/>
                <a:gd name="connsiteX236" fmla="*/ 1527015 w 1738047"/>
                <a:gd name="connsiteY236" fmla="*/ 916524 h 2311974"/>
                <a:gd name="connsiteX237" fmla="*/ 1534129 w 1738047"/>
                <a:gd name="connsiteY237" fmla="*/ 914093 h 2311974"/>
                <a:gd name="connsiteX238" fmla="*/ 1541242 w 1738047"/>
                <a:gd name="connsiteY238" fmla="*/ 921386 h 2311974"/>
                <a:gd name="connsiteX239" fmla="*/ 1545985 w 1738047"/>
                <a:gd name="connsiteY239" fmla="*/ 935973 h 2311974"/>
                <a:gd name="connsiteX240" fmla="*/ 1555469 w 1738047"/>
                <a:gd name="connsiteY240" fmla="*/ 923817 h 2311974"/>
                <a:gd name="connsiteX241" fmla="*/ 1560211 w 1738047"/>
                <a:gd name="connsiteY241" fmla="*/ 931111 h 2311974"/>
                <a:gd name="connsiteX242" fmla="*/ 1593407 w 1738047"/>
                <a:gd name="connsiteY242" fmla="*/ 928679 h 2311974"/>
                <a:gd name="connsiteX243" fmla="*/ 1607634 w 1738047"/>
                <a:gd name="connsiteY243" fmla="*/ 948128 h 2311974"/>
                <a:gd name="connsiteX244" fmla="*/ 1628975 w 1738047"/>
                <a:gd name="connsiteY244" fmla="*/ 950559 h 2311974"/>
                <a:gd name="connsiteX245" fmla="*/ 1633717 w 1738047"/>
                <a:gd name="connsiteY245" fmla="*/ 923817 h 2311974"/>
                <a:gd name="connsiteX246" fmla="*/ 1647944 w 1738047"/>
                <a:gd name="connsiteY246" fmla="*/ 914093 h 2311974"/>
                <a:gd name="connsiteX247" fmla="*/ 1657428 w 1738047"/>
                <a:gd name="connsiteY247" fmla="*/ 921386 h 2311974"/>
                <a:gd name="connsiteX248" fmla="*/ 1669284 w 1738047"/>
                <a:gd name="connsiteY248" fmla="*/ 948128 h 2311974"/>
                <a:gd name="connsiteX249" fmla="*/ 1617119 w 1738047"/>
                <a:gd name="connsiteY249" fmla="*/ 1006475 h 2311974"/>
                <a:gd name="connsiteX250" fmla="*/ 1531758 w 1738047"/>
                <a:gd name="connsiteY250" fmla="*/ 970008 h 2311974"/>
                <a:gd name="connsiteX251" fmla="*/ 1527015 w 1738047"/>
                <a:gd name="connsiteY251" fmla="*/ 977301 h 2311974"/>
                <a:gd name="connsiteX252" fmla="*/ 1531758 w 1738047"/>
                <a:gd name="connsiteY252" fmla="*/ 984595 h 2311974"/>
                <a:gd name="connsiteX253" fmla="*/ 1527015 w 1738047"/>
                <a:gd name="connsiteY253" fmla="*/ 984595 h 2311974"/>
                <a:gd name="connsiteX254" fmla="*/ 1522273 w 1738047"/>
                <a:gd name="connsiteY254" fmla="*/ 991888 h 2311974"/>
                <a:gd name="connsiteX255" fmla="*/ 1522273 w 1738047"/>
                <a:gd name="connsiteY255" fmla="*/ 1006475 h 2311974"/>
                <a:gd name="connsiteX256" fmla="*/ 1515160 w 1738047"/>
                <a:gd name="connsiteY256" fmla="*/ 1018630 h 2311974"/>
                <a:gd name="connsiteX257" fmla="*/ 1515160 w 1738047"/>
                <a:gd name="connsiteY257" fmla="*/ 1028354 h 2311974"/>
                <a:gd name="connsiteX258" fmla="*/ 1500933 w 1738047"/>
                <a:gd name="connsiteY258" fmla="*/ 1028354 h 2311974"/>
                <a:gd name="connsiteX259" fmla="*/ 1500933 w 1738047"/>
                <a:gd name="connsiteY259" fmla="*/ 1045372 h 2311974"/>
                <a:gd name="connsiteX260" fmla="*/ 1493819 w 1738047"/>
                <a:gd name="connsiteY260" fmla="*/ 1047803 h 2311974"/>
                <a:gd name="connsiteX261" fmla="*/ 1493819 w 1738047"/>
                <a:gd name="connsiteY261" fmla="*/ 1059959 h 2311974"/>
                <a:gd name="connsiteX262" fmla="*/ 1486706 w 1738047"/>
                <a:gd name="connsiteY262" fmla="*/ 1062390 h 2311974"/>
                <a:gd name="connsiteX263" fmla="*/ 1491448 w 1738047"/>
                <a:gd name="connsiteY263" fmla="*/ 1069683 h 2311974"/>
                <a:gd name="connsiteX264" fmla="*/ 1484335 w 1738047"/>
                <a:gd name="connsiteY264" fmla="*/ 1074545 h 2311974"/>
                <a:gd name="connsiteX265" fmla="*/ 1491448 w 1738047"/>
                <a:gd name="connsiteY265" fmla="*/ 1076976 h 2311974"/>
                <a:gd name="connsiteX266" fmla="*/ 1493819 w 1738047"/>
                <a:gd name="connsiteY266" fmla="*/ 1093994 h 2311974"/>
                <a:gd name="connsiteX267" fmla="*/ 1484335 w 1738047"/>
                <a:gd name="connsiteY267" fmla="*/ 1103719 h 2311974"/>
                <a:gd name="connsiteX268" fmla="*/ 1486706 w 1738047"/>
                <a:gd name="connsiteY268" fmla="*/ 1103719 h 2311974"/>
                <a:gd name="connsiteX269" fmla="*/ 1486706 w 1738047"/>
                <a:gd name="connsiteY269" fmla="*/ 1111012 h 2311974"/>
                <a:gd name="connsiteX270" fmla="*/ 1479593 w 1738047"/>
                <a:gd name="connsiteY270" fmla="*/ 1118305 h 2311974"/>
                <a:gd name="connsiteX271" fmla="*/ 1479593 w 1738047"/>
                <a:gd name="connsiteY271" fmla="*/ 1125598 h 2311974"/>
                <a:gd name="connsiteX272" fmla="*/ 1465366 w 1738047"/>
                <a:gd name="connsiteY272" fmla="*/ 1149909 h 2311974"/>
                <a:gd name="connsiteX273" fmla="*/ 1477221 w 1738047"/>
                <a:gd name="connsiteY273" fmla="*/ 1164496 h 2311974"/>
                <a:gd name="connsiteX274" fmla="*/ 1505675 w 1738047"/>
                <a:gd name="connsiteY274" fmla="*/ 1164496 h 2311974"/>
                <a:gd name="connsiteX275" fmla="*/ 1508046 w 1738047"/>
                <a:gd name="connsiteY275" fmla="*/ 1166927 h 2311974"/>
                <a:gd name="connsiteX276" fmla="*/ 1527015 w 1738047"/>
                <a:gd name="connsiteY276" fmla="*/ 1159634 h 2311974"/>
                <a:gd name="connsiteX277" fmla="*/ 1538871 w 1738047"/>
                <a:gd name="connsiteY277" fmla="*/ 1166927 h 2311974"/>
                <a:gd name="connsiteX278" fmla="*/ 1545985 w 1738047"/>
                <a:gd name="connsiteY278" fmla="*/ 1166927 h 2311974"/>
                <a:gd name="connsiteX279" fmla="*/ 1541242 w 1738047"/>
                <a:gd name="connsiteY279" fmla="*/ 1171789 h 2311974"/>
                <a:gd name="connsiteX280" fmla="*/ 1555469 w 1738047"/>
                <a:gd name="connsiteY280" fmla="*/ 1179083 h 2311974"/>
                <a:gd name="connsiteX281" fmla="*/ 1562583 w 1738047"/>
                <a:gd name="connsiteY281" fmla="*/ 1222842 h 2311974"/>
                <a:gd name="connsiteX282" fmla="*/ 1555469 w 1738047"/>
                <a:gd name="connsiteY282" fmla="*/ 1230136 h 2311974"/>
                <a:gd name="connsiteX283" fmla="*/ 1555469 w 1738047"/>
                <a:gd name="connsiteY283" fmla="*/ 1254447 h 2311974"/>
                <a:gd name="connsiteX284" fmla="*/ 1581552 w 1738047"/>
                <a:gd name="connsiteY284" fmla="*/ 1271464 h 2311974"/>
                <a:gd name="connsiteX285" fmla="*/ 1576809 w 1738047"/>
                <a:gd name="connsiteY285" fmla="*/ 1278758 h 2311974"/>
                <a:gd name="connsiteX286" fmla="*/ 1586294 w 1738047"/>
                <a:gd name="connsiteY286" fmla="*/ 1290913 h 2311974"/>
                <a:gd name="connsiteX287" fmla="*/ 1586294 w 1738047"/>
                <a:gd name="connsiteY287" fmla="*/ 1303069 h 2311974"/>
                <a:gd name="connsiteX288" fmla="*/ 1588665 w 1738047"/>
                <a:gd name="connsiteY288" fmla="*/ 1305500 h 2311974"/>
                <a:gd name="connsiteX289" fmla="*/ 1586294 w 1738047"/>
                <a:gd name="connsiteY289" fmla="*/ 1312793 h 2311974"/>
                <a:gd name="connsiteX290" fmla="*/ 1593407 w 1738047"/>
                <a:gd name="connsiteY290" fmla="*/ 1324948 h 2311974"/>
                <a:gd name="connsiteX291" fmla="*/ 1600521 w 1738047"/>
                <a:gd name="connsiteY291" fmla="*/ 1317655 h 2311974"/>
                <a:gd name="connsiteX292" fmla="*/ 1600521 w 1738047"/>
                <a:gd name="connsiteY292" fmla="*/ 1327379 h 2311974"/>
                <a:gd name="connsiteX293" fmla="*/ 1602892 w 1738047"/>
                <a:gd name="connsiteY293" fmla="*/ 1344397 h 2311974"/>
                <a:gd name="connsiteX294" fmla="*/ 1576809 w 1738047"/>
                <a:gd name="connsiteY294" fmla="*/ 1358984 h 2311974"/>
                <a:gd name="connsiteX295" fmla="*/ 1555469 w 1738047"/>
                <a:gd name="connsiteY295" fmla="*/ 1358984 h 2311974"/>
                <a:gd name="connsiteX296" fmla="*/ 1553098 w 1738047"/>
                <a:gd name="connsiteY296" fmla="*/ 1376001 h 2311974"/>
                <a:gd name="connsiteX297" fmla="*/ 1574438 w 1738047"/>
                <a:gd name="connsiteY297" fmla="*/ 1376001 h 2311974"/>
                <a:gd name="connsiteX298" fmla="*/ 1576809 w 1738047"/>
                <a:gd name="connsiteY298" fmla="*/ 1383295 h 2311974"/>
                <a:gd name="connsiteX299" fmla="*/ 1581552 w 1738047"/>
                <a:gd name="connsiteY299" fmla="*/ 1380864 h 2311974"/>
                <a:gd name="connsiteX300" fmla="*/ 1588665 w 1738047"/>
                <a:gd name="connsiteY300" fmla="*/ 1393019 h 2311974"/>
                <a:gd name="connsiteX301" fmla="*/ 1586294 w 1738047"/>
                <a:gd name="connsiteY301" fmla="*/ 1400312 h 2311974"/>
                <a:gd name="connsiteX302" fmla="*/ 1588665 w 1738047"/>
                <a:gd name="connsiteY302" fmla="*/ 1402744 h 2311974"/>
                <a:gd name="connsiteX303" fmla="*/ 1607634 w 1738047"/>
                <a:gd name="connsiteY303" fmla="*/ 1380864 h 2311974"/>
                <a:gd name="connsiteX304" fmla="*/ 1614748 w 1738047"/>
                <a:gd name="connsiteY304" fmla="*/ 1383295 h 2311974"/>
                <a:gd name="connsiteX305" fmla="*/ 1610005 w 1738047"/>
                <a:gd name="connsiteY305" fmla="*/ 1380864 h 2311974"/>
                <a:gd name="connsiteX306" fmla="*/ 1617119 w 1738047"/>
                <a:gd name="connsiteY306" fmla="*/ 1373570 h 2311974"/>
                <a:gd name="connsiteX307" fmla="*/ 1624232 w 1738047"/>
                <a:gd name="connsiteY307" fmla="*/ 1368708 h 2311974"/>
                <a:gd name="connsiteX308" fmla="*/ 1640830 w 1738047"/>
                <a:gd name="connsiteY308" fmla="*/ 1417330 h 2311974"/>
                <a:gd name="connsiteX309" fmla="*/ 1636088 w 1738047"/>
                <a:gd name="connsiteY309" fmla="*/ 1424623 h 2311974"/>
                <a:gd name="connsiteX310" fmla="*/ 1636088 w 1738047"/>
                <a:gd name="connsiteY310" fmla="*/ 1441641 h 2311974"/>
                <a:gd name="connsiteX311" fmla="*/ 1602892 w 1738047"/>
                <a:gd name="connsiteY311" fmla="*/ 1436779 h 2311974"/>
                <a:gd name="connsiteX312" fmla="*/ 1600521 w 1738047"/>
                <a:gd name="connsiteY312" fmla="*/ 1473245 h 2311974"/>
                <a:gd name="connsiteX313" fmla="*/ 1586294 w 1738047"/>
                <a:gd name="connsiteY313" fmla="*/ 1473245 h 2311974"/>
                <a:gd name="connsiteX314" fmla="*/ 1581552 w 1738047"/>
                <a:gd name="connsiteY314" fmla="*/ 1504850 h 2311974"/>
                <a:gd name="connsiteX315" fmla="*/ 1567325 w 1738047"/>
                <a:gd name="connsiteY315" fmla="*/ 1521867 h 2311974"/>
                <a:gd name="connsiteX316" fmla="*/ 1567325 w 1738047"/>
                <a:gd name="connsiteY316" fmla="*/ 1548609 h 2311974"/>
                <a:gd name="connsiteX317" fmla="*/ 1548356 w 1738047"/>
                <a:gd name="connsiteY317" fmla="*/ 1560765 h 2311974"/>
                <a:gd name="connsiteX318" fmla="*/ 1574438 w 1738047"/>
                <a:gd name="connsiteY318" fmla="*/ 1570489 h 2311974"/>
                <a:gd name="connsiteX319" fmla="*/ 1574438 w 1738047"/>
                <a:gd name="connsiteY319" fmla="*/ 1577783 h 2311974"/>
                <a:gd name="connsiteX320" fmla="*/ 1519902 w 1738047"/>
                <a:gd name="connsiteY320" fmla="*/ 1577783 h 2311974"/>
                <a:gd name="connsiteX321" fmla="*/ 1531758 w 1738047"/>
                <a:gd name="connsiteY321" fmla="*/ 1602094 h 2311974"/>
                <a:gd name="connsiteX322" fmla="*/ 1541242 w 1738047"/>
                <a:gd name="connsiteY322" fmla="*/ 1609387 h 2311974"/>
                <a:gd name="connsiteX323" fmla="*/ 1538871 w 1738047"/>
                <a:gd name="connsiteY323" fmla="*/ 1619111 h 2311974"/>
                <a:gd name="connsiteX324" fmla="*/ 1541242 w 1738047"/>
                <a:gd name="connsiteY324" fmla="*/ 1623973 h 2311974"/>
                <a:gd name="connsiteX325" fmla="*/ 1541242 w 1738047"/>
                <a:gd name="connsiteY325" fmla="*/ 1645853 h 2311974"/>
                <a:gd name="connsiteX326" fmla="*/ 1534129 w 1738047"/>
                <a:gd name="connsiteY326" fmla="*/ 1645853 h 2311974"/>
                <a:gd name="connsiteX327" fmla="*/ 1527015 w 1738047"/>
                <a:gd name="connsiteY327" fmla="*/ 1667733 h 2311974"/>
                <a:gd name="connsiteX328" fmla="*/ 1527015 w 1738047"/>
                <a:gd name="connsiteY328" fmla="*/ 1706631 h 2311974"/>
                <a:gd name="connsiteX329" fmla="*/ 1512789 w 1738047"/>
                <a:gd name="connsiteY329" fmla="*/ 1709062 h 2311974"/>
                <a:gd name="connsiteX330" fmla="*/ 1512789 w 1738047"/>
                <a:gd name="connsiteY330" fmla="*/ 1723648 h 2311974"/>
                <a:gd name="connsiteX331" fmla="*/ 1500933 w 1738047"/>
                <a:gd name="connsiteY331" fmla="*/ 1740666 h 2311974"/>
                <a:gd name="connsiteX332" fmla="*/ 1444025 w 1738047"/>
                <a:gd name="connsiteY332" fmla="*/ 1733373 h 2311974"/>
                <a:gd name="connsiteX333" fmla="*/ 1417943 w 1738047"/>
                <a:gd name="connsiteY333" fmla="*/ 1733373 h 2311974"/>
                <a:gd name="connsiteX334" fmla="*/ 1406087 w 1738047"/>
                <a:gd name="connsiteY334" fmla="*/ 1743097 h 2311974"/>
                <a:gd name="connsiteX335" fmla="*/ 1398974 w 1738047"/>
                <a:gd name="connsiteY335" fmla="*/ 1735804 h 2311974"/>
                <a:gd name="connsiteX336" fmla="*/ 1391860 w 1738047"/>
                <a:gd name="connsiteY336" fmla="*/ 1740666 h 2311974"/>
                <a:gd name="connsiteX337" fmla="*/ 1370520 w 1738047"/>
                <a:gd name="connsiteY337" fmla="*/ 1713924 h 2311974"/>
                <a:gd name="connsiteX338" fmla="*/ 1356293 w 1738047"/>
                <a:gd name="connsiteY338" fmla="*/ 1721217 h 2311974"/>
                <a:gd name="connsiteX339" fmla="*/ 1349180 w 1738047"/>
                <a:gd name="connsiteY339" fmla="*/ 1733373 h 2311974"/>
                <a:gd name="connsiteX340" fmla="*/ 1342066 w 1738047"/>
                <a:gd name="connsiteY340" fmla="*/ 1735804 h 2311974"/>
                <a:gd name="connsiteX341" fmla="*/ 1327839 w 1738047"/>
                <a:gd name="connsiteY341" fmla="*/ 1706631 h 2311974"/>
                <a:gd name="connsiteX342" fmla="*/ 1256705 w 1738047"/>
                <a:gd name="connsiteY342" fmla="*/ 1709062 h 2311974"/>
                <a:gd name="connsiteX343" fmla="*/ 1254334 w 1738047"/>
                <a:gd name="connsiteY343" fmla="*/ 1721217 h 2311974"/>
                <a:gd name="connsiteX344" fmla="*/ 1211654 w 1738047"/>
                <a:gd name="connsiteY344" fmla="*/ 1721217 h 2311974"/>
                <a:gd name="connsiteX345" fmla="*/ 1211654 w 1738047"/>
                <a:gd name="connsiteY345" fmla="*/ 1728511 h 2311974"/>
                <a:gd name="connsiteX346" fmla="*/ 1180829 w 1738047"/>
                <a:gd name="connsiteY346" fmla="*/ 1721217 h 2311974"/>
                <a:gd name="connsiteX347" fmla="*/ 1180829 w 1738047"/>
                <a:gd name="connsiteY347" fmla="*/ 1706631 h 2311974"/>
                <a:gd name="connsiteX348" fmla="*/ 1173715 w 1738047"/>
                <a:gd name="connsiteY348" fmla="*/ 1706631 h 2311974"/>
                <a:gd name="connsiteX349" fmla="*/ 1171344 w 1738047"/>
                <a:gd name="connsiteY349" fmla="*/ 1692044 h 2311974"/>
                <a:gd name="connsiteX350" fmla="*/ 1171344 w 1738047"/>
                <a:gd name="connsiteY350" fmla="*/ 1692044 h 2311974"/>
                <a:gd name="connsiteX351" fmla="*/ 1173715 w 1738047"/>
                <a:gd name="connsiteY351" fmla="*/ 1706631 h 2311974"/>
                <a:gd name="connsiteX352" fmla="*/ 1119179 w 1738047"/>
                <a:gd name="connsiteY352" fmla="*/ 1709062 h 2311974"/>
                <a:gd name="connsiteX353" fmla="*/ 1078870 w 1738047"/>
                <a:gd name="connsiteY353" fmla="*/ 1701769 h 2311974"/>
                <a:gd name="connsiteX354" fmla="*/ 1076499 w 1738047"/>
                <a:gd name="connsiteY354" fmla="*/ 1709062 h 2311974"/>
                <a:gd name="connsiteX355" fmla="*/ 1057529 w 1738047"/>
                <a:gd name="connsiteY355" fmla="*/ 1713924 h 2311974"/>
                <a:gd name="connsiteX356" fmla="*/ 1050416 w 1738047"/>
                <a:gd name="connsiteY356" fmla="*/ 1733373 h 2311974"/>
                <a:gd name="connsiteX357" fmla="*/ 1055158 w 1738047"/>
                <a:gd name="connsiteY357" fmla="*/ 1750391 h 2311974"/>
                <a:gd name="connsiteX358" fmla="*/ 1036189 w 1738047"/>
                <a:gd name="connsiteY358" fmla="*/ 1750391 h 2311974"/>
                <a:gd name="connsiteX359" fmla="*/ 1031447 w 1738047"/>
                <a:gd name="connsiteY359" fmla="*/ 1769840 h 2311974"/>
                <a:gd name="connsiteX360" fmla="*/ 1038560 w 1738047"/>
                <a:gd name="connsiteY360" fmla="*/ 1784426 h 2311974"/>
                <a:gd name="connsiteX361" fmla="*/ 1036189 w 1738047"/>
                <a:gd name="connsiteY361" fmla="*/ 1806306 h 2311974"/>
                <a:gd name="connsiteX362" fmla="*/ 1024333 w 1738047"/>
                <a:gd name="connsiteY362" fmla="*/ 1813599 h 2311974"/>
                <a:gd name="connsiteX363" fmla="*/ 1024333 w 1738047"/>
                <a:gd name="connsiteY363" fmla="*/ 1847635 h 2311974"/>
                <a:gd name="connsiteX364" fmla="*/ 1010107 w 1738047"/>
                <a:gd name="connsiteY364" fmla="*/ 1852497 h 2311974"/>
                <a:gd name="connsiteX365" fmla="*/ 1007735 w 1738047"/>
                <a:gd name="connsiteY365" fmla="*/ 1837910 h 2311974"/>
                <a:gd name="connsiteX366" fmla="*/ 974539 w 1738047"/>
                <a:gd name="connsiteY366" fmla="*/ 1837910 h 2311974"/>
                <a:gd name="connsiteX367" fmla="*/ 974539 w 1738047"/>
                <a:gd name="connsiteY367" fmla="*/ 1859790 h 2311974"/>
                <a:gd name="connsiteX368" fmla="*/ 955570 w 1738047"/>
                <a:gd name="connsiteY368" fmla="*/ 1859790 h 2311974"/>
                <a:gd name="connsiteX369" fmla="*/ 955570 w 1738047"/>
                <a:gd name="connsiteY369" fmla="*/ 1869515 h 2311974"/>
                <a:gd name="connsiteX370" fmla="*/ 953199 w 1738047"/>
                <a:gd name="connsiteY370" fmla="*/ 1876808 h 2311974"/>
                <a:gd name="connsiteX371" fmla="*/ 872581 w 1738047"/>
                <a:gd name="connsiteY371" fmla="*/ 1876808 h 2311974"/>
                <a:gd name="connsiteX372" fmla="*/ 872581 w 1738047"/>
                <a:gd name="connsiteY372" fmla="*/ 1896257 h 2311974"/>
                <a:gd name="connsiteX373" fmla="*/ 820415 w 1738047"/>
                <a:gd name="connsiteY373" fmla="*/ 1901119 h 2311974"/>
                <a:gd name="connsiteX374" fmla="*/ 820415 w 1738047"/>
                <a:gd name="connsiteY374" fmla="*/ 1930292 h 2311974"/>
                <a:gd name="connsiteX375" fmla="*/ 799075 w 1738047"/>
                <a:gd name="connsiteY375" fmla="*/ 1930292 h 2311974"/>
                <a:gd name="connsiteX376" fmla="*/ 796704 w 1738047"/>
                <a:gd name="connsiteY376" fmla="*/ 1952172 h 2311974"/>
                <a:gd name="connsiteX377" fmla="*/ 784848 w 1738047"/>
                <a:gd name="connsiteY377" fmla="*/ 1952172 h 2311974"/>
                <a:gd name="connsiteX378" fmla="*/ 784848 w 1738047"/>
                <a:gd name="connsiteY378" fmla="*/ 1978914 h 2311974"/>
                <a:gd name="connsiteX379" fmla="*/ 791962 w 1738047"/>
                <a:gd name="connsiteY379" fmla="*/ 1983776 h 2311974"/>
                <a:gd name="connsiteX380" fmla="*/ 789591 w 1738047"/>
                <a:gd name="connsiteY380" fmla="*/ 2000794 h 2311974"/>
                <a:gd name="connsiteX381" fmla="*/ 796704 w 1738047"/>
                <a:gd name="connsiteY381" fmla="*/ 2005656 h 2311974"/>
                <a:gd name="connsiteX382" fmla="*/ 796704 w 1738047"/>
                <a:gd name="connsiteY382" fmla="*/ 2068865 h 2311974"/>
                <a:gd name="connsiteX383" fmla="*/ 789591 w 1738047"/>
                <a:gd name="connsiteY383" fmla="*/ 2068865 h 2311974"/>
                <a:gd name="connsiteX384" fmla="*/ 789591 w 1738047"/>
                <a:gd name="connsiteY384" fmla="*/ 2081020 h 2311974"/>
                <a:gd name="connsiteX385" fmla="*/ 770621 w 1738047"/>
                <a:gd name="connsiteY385" fmla="*/ 2083451 h 2311974"/>
                <a:gd name="connsiteX386" fmla="*/ 756395 w 1738047"/>
                <a:gd name="connsiteY386" fmla="*/ 2117487 h 2311974"/>
                <a:gd name="connsiteX387" fmla="*/ 756395 w 1738047"/>
                <a:gd name="connsiteY387" fmla="*/ 2129642 h 2311974"/>
                <a:gd name="connsiteX388" fmla="*/ 813302 w 1738047"/>
                <a:gd name="connsiteY388" fmla="*/ 2132073 h 2311974"/>
                <a:gd name="connsiteX389" fmla="*/ 806189 w 1738047"/>
                <a:gd name="connsiteY389" fmla="*/ 2151522 h 2311974"/>
                <a:gd name="connsiteX390" fmla="*/ 810931 w 1738047"/>
                <a:gd name="connsiteY390" fmla="*/ 2161246 h 2311974"/>
                <a:gd name="connsiteX391" fmla="*/ 806189 w 1738047"/>
                <a:gd name="connsiteY391" fmla="*/ 2168540 h 2311974"/>
                <a:gd name="connsiteX392" fmla="*/ 789591 w 1738047"/>
                <a:gd name="connsiteY392" fmla="*/ 2168540 h 2311974"/>
                <a:gd name="connsiteX393" fmla="*/ 789591 w 1738047"/>
                <a:gd name="connsiteY393" fmla="*/ 2180695 h 2311974"/>
                <a:gd name="connsiteX394" fmla="*/ 758766 w 1738047"/>
                <a:gd name="connsiteY394" fmla="*/ 2187988 h 2311974"/>
                <a:gd name="connsiteX395" fmla="*/ 765879 w 1738047"/>
                <a:gd name="connsiteY395" fmla="*/ 2200144 h 2311974"/>
                <a:gd name="connsiteX396" fmla="*/ 763508 w 1738047"/>
                <a:gd name="connsiteY396" fmla="*/ 2256059 h 2311974"/>
                <a:gd name="connsiteX397" fmla="*/ 751652 w 1738047"/>
                <a:gd name="connsiteY397" fmla="*/ 2277939 h 2311974"/>
                <a:gd name="connsiteX398" fmla="*/ 725570 w 1738047"/>
                <a:gd name="connsiteY398" fmla="*/ 2307112 h 2311974"/>
                <a:gd name="connsiteX399" fmla="*/ 711343 w 1738047"/>
                <a:gd name="connsiteY399" fmla="*/ 2311974 h 2311974"/>
                <a:gd name="connsiteX400" fmla="*/ 694745 w 1738047"/>
                <a:gd name="connsiteY400" fmla="*/ 2282801 h 2311974"/>
                <a:gd name="connsiteX401" fmla="*/ 675776 w 1738047"/>
                <a:gd name="connsiteY401" fmla="*/ 2275508 h 2311974"/>
                <a:gd name="connsiteX402" fmla="*/ 661549 w 1738047"/>
                <a:gd name="connsiteY402" fmla="*/ 2292526 h 2311974"/>
                <a:gd name="connsiteX403" fmla="*/ 642580 w 1738047"/>
                <a:gd name="connsiteY403" fmla="*/ 2285232 h 2311974"/>
                <a:gd name="connsiteX404" fmla="*/ 628353 w 1738047"/>
                <a:gd name="connsiteY404" fmla="*/ 2290094 h 2311974"/>
                <a:gd name="connsiteX405" fmla="*/ 592786 w 1738047"/>
                <a:gd name="connsiteY405" fmla="*/ 2275508 h 2311974"/>
                <a:gd name="connsiteX406" fmla="*/ 552051 w 1738047"/>
                <a:gd name="connsiteY406" fmla="*/ 2254426 h 2311974"/>
                <a:gd name="connsiteX407" fmla="*/ 560356 w 1738047"/>
                <a:gd name="connsiteY407" fmla="*/ 2090384 h 2311974"/>
                <a:gd name="connsiteX408" fmla="*/ 589640 w 1738047"/>
                <a:gd name="connsiteY408" fmla="*/ 1879782 h 2311974"/>
                <a:gd name="connsiteX409" fmla="*/ 584723 w 1738047"/>
                <a:gd name="connsiteY409" fmla="*/ 1766434 h 2311974"/>
                <a:gd name="connsiteX410" fmla="*/ 556444 w 1738047"/>
                <a:gd name="connsiteY410" fmla="*/ 1684276 h 2311974"/>
                <a:gd name="connsiteX411" fmla="*/ 493091 w 1738047"/>
                <a:gd name="connsiteY411" fmla="*/ 1605539 h 2311974"/>
                <a:gd name="connsiteX412" fmla="*/ 443216 w 1738047"/>
                <a:gd name="connsiteY412" fmla="*/ 1566641 h 2311974"/>
                <a:gd name="connsiteX413" fmla="*/ 444860 w 1738047"/>
                <a:gd name="connsiteY413" fmla="*/ 1519182 h 2311974"/>
                <a:gd name="connsiteX414" fmla="*/ 440624 w 1738047"/>
                <a:gd name="connsiteY414" fmla="*/ 1442151 h 2311974"/>
                <a:gd name="connsiteX415" fmla="*/ 61650 w 1738047"/>
                <a:gd name="connsiteY415" fmla="*/ 1334673 h 2311974"/>
                <a:gd name="connsiteX416" fmla="*/ 71135 w 1738047"/>
                <a:gd name="connsiteY416" fmla="*/ 1303069 h 2311974"/>
                <a:gd name="connsiteX417" fmla="*/ 68764 w 1738047"/>
                <a:gd name="connsiteY417" fmla="*/ 1298207 h 2311974"/>
                <a:gd name="connsiteX418" fmla="*/ 16598 w 1738047"/>
                <a:gd name="connsiteY418" fmla="*/ 1115874 h 2311974"/>
                <a:gd name="connsiteX419" fmla="*/ 14227 w 1738047"/>
                <a:gd name="connsiteY419" fmla="*/ 1084270 h 2311974"/>
                <a:gd name="connsiteX420" fmla="*/ 21341 w 1738047"/>
                <a:gd name="connsiteY420" fmla="*/ 1084270 h 2311974"/>
                <a:gd name="connsiteX421" fmla="*/ 23712 w 1738047"/>
                <a:gd name="connsiteY421" fmla="*/ 1074546 h 2311974"/>
                <a:gd name="connsiteX422" fmla="*/ 14227 w 1738047"/>
                <a:gd name="connsiteY422" fmla="*/ 1047803 h 2311974"/>
                <a:gd name="connsiteX423" fmla="*/ 9485 w 1738047"/>
                <a:gd name="connsiteY423" fmla="*/ 1025924 h 2311974"/>
                <a:gd name="connsiteX424" fmla="*/ 2372 w 1738047"/>
                <a:gd name="connsiteY424" fmla="*/ 1025924 h 2311974"/>
                <a:gd name="connsiteX425" fmla="*/ 0 w 1738047"/>
                <a:gd name="connsiteY425" fmla="*/ 1021061 h 2311974"/>
                <a:gd name="connsiteX426" fmla="*/ 14227 w 1738047"/>
                <a:gd name="connsiteY426" fmla="*/ 999182 h 2311974"/>
                <a:gd name="connsiteX427" fmla="*/ 28454 w 1738047"/>
                <a:gd name="connsiteY427" fmla="*/ 1004044 h 2311974"/>
                <a:gd name="connsiteX428" fmla="*/ 30825 w 1738047"/>
                <a:gd name="connsiteY428" fmla="*/ 1011337 h 2311974"/>
                <a:gd name="connsiteX429" fmla="*/ 42681 w 1738047"/>
                <a:gd name="connsiteY429" fmla="*/ 1018630 h 2311974"/>
                <a:gd name="connsiteX430" fmla="*/ 61650 w 1738047"/>
                <a:gd name="connsiteY430" fmla="*/ 1018630 h 2311974"/>
                <a:gd name="connsiteX431" fmla="*/ 64021 w 1738047"/>
                <a:gd name="connsiteY431" fmla="*/ 1025924 h 2311974"/>
                <a:gd name="connsiteX432" fmla="*/ 75877 w 1738047"/>
                <a:gd name="connsiteY432" fmla="*/ 1021061 h 2311974"/>
                <a:gd name="connsiteX433" fmla="*/ 82990 w 1738047"/>
                <a:gd name="connsiteY433" fmla="*/ 1004044 h 2311974"/>
                <a:gd name="connsiteX434" fmla="*/ 137527 w 1738047"/>
                <a:gd name="connsiteY434" fmla="*/ 1006475 h 2311974"/>
                <a:gd name="connsiteX435" fmla="*/ 170723 w 1738047"/>
                <a:gd name="connsiteY435" fmla="*/ 1040510 h 2311974"/>
                <a:gd name="connsiteX436" fmla="*/ 173094 w 1738047"/>
                <a:gd name="connsiteY436" fmla="*/ 1028355 h 2311974"/>
                <a:gd name="connsiteX437" fmla="*/ 165980 w 1738047"/>
                <a:gd name="connsiteY437" fmla="*/ 1028355 h 2311974"/>
                <a:gd name="connsiteX438" fmla="*/ 163609 w 1738047"/>
                <a:gd name="connsiteY438" fmla="*/ 1021061 h 2311974"/>
                <a:gd name="connsiteX439" fmla="*/ 151754 w 1738047"/>
                <a:gd name="connsiteY439" fmla="*/ 1011337 h 2311974"/>
                <a:gd name="connsiteX440" fmla="*/ 156496 w 1738047"/>
                <a:gd name="connsiteY440" fmla="*/ 1004044 h 2311974"/>
                <a:gd name="connsiteX441" fmla="*/ 163609 w 1738047"/>
                <a:gd name="connsiteY441" fmla="*/ 1004044 h 2311974"/>
                <a:gd name="connsiteX442" fmla="*/ 165980 w 1738047"/>
                <a:gd name="connsiteY442" fmla="*/ 991888 h 2311974"/>
                <a:gd name="connsiteX443" fmla="*/ 184950 w 1738047"/>
                <a:gd name="connsiteY443" fmla="*/ 991888 h 2311974"/>
                <a:gd name="connsiteX444" fmla="*/ 187321 w 1738047"/>
                <a:gd name="connsiteY444" fmla="*/ 977302 h 2311974"/>
                <a:gd name="connsiteX445" fmla="*/ 194434 w 1738047"/>
                <a:gd name="connsiteY445" fmla="*/ 979733 h 2311974"/>
                <a:gd name="connsiteX446" fmla="*/ 203919 w 1738047"/>
                <a:gd name="connsiteY446" fmla="*/ 965146 h 2311974"/>
                <a:gd name="connsiteX447" fmla="*/ 225259 w 1738047"/>
                <a:gd name="connsiteY447" fmla="*/ 970008 h 2311974"/>
                <a:gd name="connsiteX448" fmla="*/ 225259 w 1738047"/>
                <a:gd name="connsiteY448" fmla="*/ 977302 h 2311974"/>
                <a:gd name="connsiteX449" fmla="*/ 246599 w 1738047"/>
                <a:gd name="connsiteY449" fmla="*/ 991888 h 2311974"/>
                <a:gd name="connsiteX450" fmla="*/ 246599 w 1738047"/>
                <a:gd name="connsiteY450" fmla="*/ 943266 h 2311974"/>
                <a:gd name="connsiteX451" fmla="*/ 258455 w 1738047"/>
                <a:gd name="connsiteY451" fmla="*/ 935973 h 2311974"/>
                <a:gd name="connsiteX452" fmla="*/ 265568 w 1738047"/>
                <a:gd name="connsiteY452" fmla="*/ 921386 h 2311974"/>
                <a:gd name="connsiteX453" fmla="*/ 282166 w 1738047"/>
                <a:gd name="connsiteY453" fmla="*/ 921386 h 2311974"/>
                <a:gd name="connsiteX454" fmla="*/ 286909 w 1738047"/>
                <a:gd name="connsiteY454" fmla="*/ 909231 h 2311974"/>
                <a:gd name="connsiteX455" fmla="*/ 315362 w 1738047"/>
                <a:gd name="connsiteY455" fmla="*/ 909231 h 2311974"/>
                <a:gd name="connsiteX456" fmla="*/ 315362 w 1738047"/>
                <a:gd name="connsiteY456" fmla="*/ 899507 h 2311974"/>
                <a:gd name="connsiteX457" fmla="*/ 303507 w 1738047"/>
                <a:gd name="connsiteY457" fmla="*/ 894644 h 2311974"/>
                <a:gd name="connsiteX458" fmla="*/ 312991 w 1738047"/>
                <a:gd name="connsiteY458" fmla="*/ 882489 h 2311974"/>
                <a:gd name="connsiteX459" fmla="*/ 296393 w 1738047"/>
                <a:gd name="connsiteY459" fmla="*/ 872764 h 2311974"/>
                <a:gd name="connsiteX460" fmla="*/ 303507 w 1738047"/>
                <a:gd name="connsiteY460" fmla="*/ 865471 h 2311974"/>
                <a:gd name="connsiteX461" fmla="*/ 308249 w 1738047"/>
                <a:gd name="connsiteY461" fmla="*/ 867902 h 2311974"/>
                <a:gd name="connsiteX462" fmla="*/ 312991 w 1738047"/>
                <a:gd name="connsiteY462" fmla="*/ 860609 h 2311974"/>
                <a:gd name="connsiteX463" fmla="*/ 308249 w 1738047"/>
                <a:gd name="connsiteY463" fmla="*/ 860609 h 2311974"/>
                <a:gd name="connsiteX464" fmla="*/ 320105 w 1738047"/>
                <a:gd name="connsiteY464" fmla="*/ 853316 h 2311974"/>
                <a:gd name="connsiteX465" fmla="*/ 322476 w 1738047"/>
                <a:gd name="connsiteY465" fmla="*/ 846022 h 2311974"/>
                <a:gd name="connsiteX466" fmla="*/ 329589 w 1738047"/>
                <a:gd name="connsiteY466" fmla="*/ 858178 h 2311974"/>
                <a:gd name="connsiteX467" fmla="*/ 336703 w 1738047"/>
                <a:gd name="connsiteY467" fmla="*/ 853316 h 2311974"/>
                <a:gd name="connsiteX468" fmla="*/ 336703 w 1738047"/>
                <a:gd name="connsiteY468" fmla="*/ 831436 h 2311974"/>
                <a:gd name="connsiteX469" fmla="*/ 343816 w 1738047"/>
                <a:gd name="connsiteY469" fmla="*/ 831436 h 2311974"/>
                <a:gd name="connsiteX470" fmla="*/ 343816 w 1738047"/>
                <a:gd name="connsiteY470" fmla="*/ 811987 h 2311974"/>
                <a:gd name="connsiteX471" fmla="*/ 350929 w 1738047"/>
                <a:gd name="connsiteY471" fmla="*/ 809556 h 2311974"/>
                <a:gd name="connsiteX472" fmla="*/ 358043 w 1738047"/>
                <a:gd name="connsiteY472" fmla="*/ 802263 h 2311974"/>
                <a:gd name="connsiteX473" fmla="*/ 374641 w 1738047"/>
                <a:gd name="connsiteY473" fmla="*/ 804694 h 2311974"/>
                <a:gd name="connsiteX474" fmla="*/ 374641 w 1738047"/>
                <a:gd name="connsiteY474" fmla="*/ 809556 h 2311974"/>
                <a:gd name="connsiteX475" fmla="*/ 381754 w 1738047"/>
                <a:gd name="connsiteY475" fmla="*/ 804694 h 2311974"/>
                <a:gd name="connsiteX476" fmla="*/ 388868 w 1738047"/>
                <a:gd name="connsiteY476" fmla="*/ 804694 h 2311974"/>
                <a:gd name="connsiteX477" fmla="*/ 388868 w 1738047"/>
                <a:gd name="connsiteY477" fmla="*/ 802263 h 2311974"/>
                <a:gd name="connsiteX478" fmla="*/ 403095 w 1738047"/>
                <a:gd name="connsiteY478" fmla="*/ 797400 h 2311974"/>
                <a:gd name="connsiteX479" fmla="*/ 398352 w 1738047"/>
                <a:gd name="connsiteY479" fmla="*/ 777952 h 2311974"/>
                <a:gd name="connsiteX480" fmla="*/ 391239 w 1738047"/>
                <a:gd name="connsiteY480" fmla="*/ 770658 h 2311974"/>
                <a:gd name="connsiteX481" fmla="*/ 395981 w 1738047"/>
                <a:gd name="connsiteY481" fmla="*/ 768227 h 2311974"/>
                <a:gd name="connsiteX482" fmla="*/ 422064 w 1738047"/>
                <a:gd name="connsiteY482" fmla="*/ 763365 h 2311974"/>
                <a:gd name="connsiteX483" fmla="*/ 464744 w 1738047"/>
                <a:gd name="connsiteY483" fmla="*/ 741485 h 2311974"/>
                <a:gd name="connsiteX484" fmla="*/ 452889 w 1738047"/>
                <a:gd name="connsiteY484" fmla="*/ 726899 h 2311974"/>
                <a:gd name="connsiteX485" fmla="*/ 398352 w 1738047"/>
                <a:gd name="connsiteY485" fmla="*/ 705019 h 2311974"/>
                <a:gd name="connsiteX486" fmla="*/ 422064 w 1738047"/>
                <a:gd name="connsiteY486" fmla="*/ 680708 h 2311974"/>
                <a:gd name="connsiteX487" fmla="*/ 429177 w 1738047"/>
                <a:gd name="connsiteY487" fmla="*/ 673414 h 2311974"/>
                <a:gd name="connsiteX488" fmla="*/ 457631 w 1738047"/>
                <a:gd name="connsiteY488" fmla="*/ 670983 h 2311974"/>
                <a:gd name="connsiteX489" fmla="*/ 545363 w 1738047"/>
                <a:gd name="connsiteY489" fmla="*/ 692863 h 2311974"/>
                <a:gd name="connsiteX490" fmla="*/ 559590 w 1738047"/>
                <a:gd name="connsiteY490" fmla="*/ 688001 h 2311974"/>
                <a:gd name="connsiteX491" fmla="*/ 559590 w 1738047"/>
                <a:gd name="connsiteY491" fmla="*/ 695294 h 2311974"/>
                <a:gd name="connsiteX492" fmla="*/ 569074 w 1738047"/>
                <a:gd name="connsiteY492" fmla="*/ 695294 h 2311974"/>
                <a:gd name="connsiteX493" fmla="*/ 573817 w 1738047"/>
                <a:gd name="connsiteY493" fmla="*/ 678277 h 2311974"/>
                <a:gd name="connsiteX494" fmla="*/ 580930 w 1738047"/>
                <a:gd name="connsiteY494" fmla="*/ 666121 h 2311974"/>
                <a:gd name="connsiteX495" fmla="*/ 592786 w 1738047"/>
                <a:gd name="connsiteY495" fmla="*/ 688001 h 2311974"/>
                <a:gd name="connsiteX496" fmla="*/ 599899 w 1738047"/>
                <a:gd name="connsiteY496" fmla="*/ 685570 h 2311974"/>
                <a:gd name="connsiteX497" fmla="*/ 614126 w 1738047"/>
                <a:gd name="connsiteY497" fmla="*/ 700156 h 2311974"/>
                <a:gd name="connsiteX498" fmla="*/ 614126 w 1738047"/>
                <a:gd name="connsiteY498" fmla="*/ 700156 h 2311974"/>
                <a:gd name="connsiteX499" fmla="*/ 599899 w 1738047"/>
                <a:gd name="connsiteY499" fmla="*/ 685570 h 2311974"/>
                <a:gd name="connsiteX500" fmla="*/ 592786 w 1738047"/>
                <a:gd name="connsiteY500" fmla="*/ 688001 h 2311974"/>
                <a:gd name="connsiteX501" fmla="*/ 580930 w 1738047"/>
                <a:gd name="connsiteY501" fmla="*/ 666121 h 2311974"/>
                <a:gd name="connsiteX502" fmla="*/ 580930 w 1738047"/>
                <a:gd name="connsiteY502" fmla="*/ 658827 h 2311974"/>
                <a:gd name="connsiteX503" fmla="*/ 602270 w 1738047"/>
                <a:gd name="connsiteY503" fmla="*/ 646672 h 2311974"/>
                <a:gd name="connsiteX504" fmla="*/ 595157 w 1738047"/>
                <a:gd name="connsiteY504" fmla="*/ 639379 h 2311974"/>
                <a:gd name="connsiteX505" fmla="*/ 625982 w 1738047"/>
                <a:gd name="connsiteY505" fmla="*/ 629654 h 2311974"/>
                <a:gd name="connsiteX506" fmla="*/ 621240 w 1738047"/>
                <a:gd name="connsiteY506" fmla="*/ 615068 h 2311974"/>
                <a:gd name="connsiteX507" fmla="*/ 588044 w 1738047"/>
                <a:gd name="connsiteY507" fmla="*/ 610205 h 2311974"/>
                <a:gd name="connsiteX508" fmla="*/ 585672 w 1738047"/>
                <a:gd name="connsiteY508" fmla="*/ 595619 h 2311974"/>
                <a:gd name="connsiteX509" fmla="*/ 595157 w 1738047"/>
                <a:gd name="connsiteY509" fmla="*/ 534841 h 2311974"/>
                <a:gd name="connsiteX510" fmla="*/ 585672 w 1738047"/>
                <a:gd name="connsiteY510" fmla="*/ 525117 h 2311974"/>
                <a:gd name="connsiteX511" fmla="*/ 585672 w 1738047"/>
                <a:gd name="connsiteY511" fmla="*/ 503237 h 2311974"/>
                <a:gd name="connsiteX512" fmla="*/ 569074 w 1738047"/>
                <a:gd name="connsiteY512" fmla="*/ 503237 h 2311974"/>
                <a:gd name="connsiteX513" fmla="*/ 573817 w 1738047"/>
                <a:gd name="connsiteY513" fmla="*/ 471633 h 2311974"/>
                <a:gd name="connsiteX514" fmla="*/ 566703 w 1738047"/>
                <a:gd name="connsiteY514" fmla="*/ 464340 h 2311974"/>
                <a:gd name="connsiteX515" fmla="*/ 569074 w 1738047"/>
                <a:gd name="connsiteY515" fmla="*/ 444891 h 2311974"/>
                <a:gd name="connsiteX516" fmla="*/ 588044 w 1738047"/>
                <a:gd name="connsiteY516" fmla="*/ 444891 h 2311974"/>
                <a:gd name="connsiteX517" fmla="*/ 607013 w 1738047"/>
                <a:gd name="connsiteY517" fmla="*/ 430304 h 2311974"/>
                <a:gd name="connsiteX518" fmla="*/ 609384 w 1738047"/>
                <a:gd name="connsiteY518" fmla="*/ 427873 h 2311974"/>
                <a:gd name="connsiteX519" fmla="*/ 588044 w 1738047"/>
                <a:gd name="connsiteY519" fmla="*/ 423011 h 2311974"/>
                <a:gd name="connsiteX520" fmla="*/ 595157 w 1738047"/>
                <a:gd name="connsiteY520" fmla="*/ 405993 h 2311974"/>
                <a:gd name="connsiteX521" fmla="*/ 621240 w 1738047"/>
                <a:gd name="connsiteY521" fmla="*/ 408424 h 2311974"/>
                <a:gd name="connsiteX522" fmla="*/ 616497 w 1738047"/>
                <a:gd name="connsiteY522" fmla="*/ 388975 h 2311974"/>
                <a:gd name="connsiteX523" fmla="*/ 616497 w 1738047"/>
                <a:gd name="connsiteY523" fmla="*/ 374389 h 2311974"/>
                <a:gd name="connsiteX524" fmla="*/ 633095 w 1738047"/>
                <a:gd name="connsiteY524" fmla="*/ 374389 h 2311974"/>
                <a:gd name="connsiteX525" fmla="*/ 635466 w 1738047"/>
                <a:gd name="connsiteY525" fmla="*/ 367096 h 2311974"/>
                <a:gd name="connsiteX526" fmla="*/ 642580 w 1738047"/>
                <a:gd name="connsiteY526" fmla="*/ 364665 h 2311974"/>
                <a:gd name="connsiteX527" fmla="*/ 640209 w 1738047"/>
                <a:gd name="connsiteY527" fmla="*/ 347647 h 2311974"/>
                <a:gd name="connsiteX528" fmla="*/ 668662 w 1738047"/>
                <a:gd name="connsiteY528" fmla="*/ 337922 h 2311974"/>
                <a:gd name="connsiteX529" fmla="*/ 656807 w 1738047"/>
                <a:gd name="connsiteY529" fmla="*/ 333060 h 2311974"/>
                <a:gd name="connsiteX530" fmla="*/ 654435 w 1738047"/>
                <a:gd name="connsiteY530" fmla="*/ 311180 h 2311974"/>
                <a:gd name="connsiteX531" fmla="*/ 647322 w 1738047"/>
                <a:gd name="connsiteY531" fmla="*/ 308749 h 2311974"/>
                <a:gd name="connsiteX532" fmla="*/ 654435 w 1738047"/>
                <a:gd name="connsiteY532" fmla="*/ 299025 h 2311974"/>
                <a:gd name="connsiteX533" fmla="*/ 654435 w 1738047"/>
                <a:gd name="connsiteY533" fmla="*/ 296594 h 2311974"/>
                <a:gd name="connsiteX534" fmla="*/ 642580 w 1738047"/>
                <a:gd name="connsiteY534" fmla="*/ 291732 h 2311974"/>
                <a:gd name="connsiteX535" fmla="*/ 633095 w 1738047"/>
                <a:gd name="connsiteY535" fmla="*/ 299025 h 2311974"/>
                <a:gd name="connsiteX536" fmla="*/ 621240 w 1738047"/>
                <a:gd name="connsiteY536" fmla="*/ 282007 h 2311974"/>
                <a:gd name="connsiteX537" fmla="*/ 635466 w 1738047"/>
                <a:gd name="connsiteY537" fmla="*/ 255265 h 2311974"/>
                <a:gd name="connsiteX538" fmla="*/ 642580 w 1738047"/>
                <a:gd name="connsiteY538" fmla="*/ 267421 h 2311974"/>
                <a:gd name="connsiteX539" fmla="*/ 661549 w 1738047"/>
                <a:gd name="connsiteY539" fmla="*/ 240679 h 2311974"/>
                <a:gd name="connsiteX540" fmla="*/ 671033 w 1738047"/>
                <a:gd name="connsiteY540" fmla="*/ 240679 h 2311974"/>
                <a:gd name="connsiteX541" fmla="*/ 671033 w 1738047"/>
                <a:gd name="connsiteY541" fmla="*/ 233385 h 2311974"/>
                <a:gd name="connsiteX542" fmla="*/ 649693 w 1738047"/>
                <a:gd name="connsiteY542" fmla="*/ 218799 h 2311974"/>
                <a:gd name="connsiteX543" fmla="*/ 656807 w 1738047"/>
                <a:gd name="connsiteY543" fmla="*/ 199350 h 2311974"/>
                <a:gd name="connsiteX544" fmla="*/ 682889 w 1738047"/>
                <a:gd name="connsiteY544" fmla="*/ 199350 h 2311974"/>
                <a:gd name="connsiteX545" fmla="*/ 690003 w 1738047"/>
                <a:gd name="connsiteY545" fmla="*/ 192057 h 2311974"/>
                <a:gd name="connsiteX546" fmla="*/ 661549 w 1738047"/>
                <a:gd name="connsiteY546" fmla="*/ 150728 h 2311974"/>
                <a:gd name="connsiteX547" fmla="*/ 671033 w 1738047"/>
                <a:gd name="connsiteY547" fmla="*/ 131279 h 2311974"/>
                <a:gd name="connsiteX548" fmla="*/ 704229 w 1738047"/>
                <a:gd name="connsiteY548" fmla="*/ 116693 h 2311974"/>
                <a:gd name="connsiteX549" fmla="*/ 708972 w 1738047"/>
                <a:gd name="connsiteY549" fmla="*/ 131279 h 2311974"/>
                <a:gd name="connsiteX550" fmla="*/ 730312 w 1738047"/>
                <a:gd name="connsiteY550" fmla="*/ 116693 h 2311974"/>
                <a:gd name="connsiteX551" fmla="*/ 725570 w 1738047"/>
                <a:gd name="connsiteY551" fmla="*/ 109399 h 2311974"/>
                <a:gd name="connsiteX552" fmla="*/ 742168 w 1738047"/>
                <a:gd name="connsiteY552" fmla="*/ 102106 h 2311974"/>
                <a:gd name="connsiteX553" fmla="*/ 742168 w 1738047"/>
                <a:gd name="connsiteY553" fmla="*/ 94813 h 2311974"/>
                <a:gd name="connsiteX554" fmla="*/ 751652 w 1738047"/>
                <a:gd name="connsiteY554" fmla="*/ 87519 h 2311974"/>
                <a:gd name="connsiteX555" fmla="*/ 737425 w 1738047"/>
                <a:gd name="connsiteY555" fmla="*/ 53484 h 2311974"/>
                <a:gd name="connsiteX556" fmla="*/ 735054 w 1738047"/>
                <a:gd name="connsiteY556" fmla="*/ 7293 h 2311974"/>
                <a:gd name="connsiteX557" fmla="*/ 777735 w 1738047"/>
                <a:gd name="connsiteY557" fmla="*/ 17018 h 2311974"/>
                <a:gd name="connsiteX558" fmla="*/ 799075 w 1738047"/>
                <a:gd name="connsiteY558" fmla="*/ 0 h 2311974"/>
                <a:gd name="connsiteX0" fmla="*/ 1173715 w 1738047"/>
                <a:gd name="connsiteY0" fmla="*/ 1645854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173715 w 1738047"/>
                <a:gd name="connsiteY4" fmla="*/ 1645854 h 2311974"/>
                <a:gd name="connsiteX5" fmla="*/ 1045674 w 1738047"/>
                <a:gd name="connsiteY5" fmla="*/ 1575352 h 2311974"/>
                <a:gd name="connsiteX6" fmla="*/ 1045674 w 1738047"/>
                <a:gd name="connsiteY6" fmla="*/ 1575352 h 2311974"/>
                <a:gd name="connsiteX7" fmla="*/ 1057529 w 1738047"/>
                <a:gd name="connsiteY7" fmla="*/ 1597232 h 2311974"/>
                <a:gd name="connsiteX8" fmla="*/ 1057829 w 1738047"/>
                <a:gd name="connsiteY8" fmla="*/ 1597253 h 2311974"/>
                <a:gd name="connsiteX9" fmla="*/ 1057529 w 1738047"/>
                <a:gd name="connsiteY9" fmla="*/ 1597231 h 2311974"/>
                <a:gd name="connsiteX10" fmla="*/ 1045674 w 1738047"/>
                <a:gd name="connsiteY10" fmla="*/ 1575352 h 2311974"/>
                <a:gd name="connsiteX11" fmla="*/ 1043303 w 1738047"/>
                <a:gd name="connsiteY11" fmla="*/ 1546178 h 2311974"/>
                <a:gd name="connsiteX12" fmla="*/ 1043303 w 1738047"/>
                <a:gd name="connsiteY12" fmla="*/ 1546179 h 2311974"/>
                <a:gd name="connsiteX13" fmla="*/ 1055158 w 1738047"/>
                <a:gd name="connsiteY13" fmla="*/ 1548610 h 2311974"/>
                <a:gd name="connsiteX14" fmla="*/ 1055158 w 1738047"/>
                <a:gd name="connsiteY14" fmla="*/ 1548609 h 2311974"/>
                <a:gd name="connsiteX15" fmla="*/ 1043303 w 1738047"/>
                <a:gd name="connsiteY15" fmla="*/ 1546178 h 2311974"/>
                <a:gd name="connsiteX16" fmla="*/ 946086 w 1738047"/>
                <a:gd name="connsiteY16" fmla="*/ 1480539 h 2311974"/>
                <a:gd name="connsiteX17" fmla="*/ 941343 w 1738047"/>
                <a:gd name="connsiteY17" fmla="*/ 1473246 h 2311974"/>
                <a:gd name="connsiteX18" fmla="*/ 946086 w 1738047"/>
                <a:gd name="connsiteY18" fmla="*/ 1480539 h 2311974"/>
                <a:gd name="connsiteX19" fmla="*/ 960313 w 1738047"/>
                <a:gd name="connsiteY19" fmla="*/ 1490263 h 2311974"/>
                <a:gd name="connsiteX20" fmla="*/ 946086 w 1738047"/>
                <a:gd name="connsiteY20" fmla="*/ 1480539 h 2311974"/>
                <a:gd name="connsiteX21" fmla="*/ 936601 w 1738047"/>
                <a:gd name="connsiteY21" fmla="*/ 1436779 h 2311974"/>
                <a:gd name="connsiteX22" fmla="*/ 936601 w 1738047"/>
                <a:gd name="connsiteY22" fmla="*/ 1436779 h 2311974"/>
                <a:gd name="connsiteX23" fmla="*/ 948457 w 1738047"/>
                <a:gd name="connsiteY23" fmla="*/ 1456228 h 2311974"/>
                <a:gd name="connsiteX24" fmla="*/ 948457 w 1738047"/>
                <a:gd name="connsiteY24" fmla="*/ 1456228 h 2311974"/>
                <a:gd name="connsiteX25" fmla="*/ 936601 w 1738047"/>
                <a:gd name="connsiteY25" fmla="*/ 1436779 h 2311974"/>
                <a:gd name="connsiteX26" fmla="*/ 853611 w 1738047"/>
                <a:gd name="connsiteY26" fmla="*/ 1395450 h 2311974"/>
                <a:gd name="connsiteX27" fmla="*/ 853611 w 1738047"/>
                <a:gd name="connsiteY27" fmla="*/ 1395450 h 2311974"/>
                <a:gd name="connsiteX28" fmla="*/ 874952 w 1738047"/>
                <a:gd name="connsiteY28" fmla="*/ 1407606 h 2311974"/>
                <a:gd name="connsiteX29" fmla="*/ 920003 w 1738047"/>
                <a:gd name="connsiteY29" fmla="*/ 1400313 h 2311974"/>
                <a:gd name="connsiteX30" fmla="*/ 936601 w 1738047"/>
                <a:gd name="connsiteY30" fmla="*/ 1417330 h 2311974"/>
                <a:gd name="connsiteX31" fmla="*/ 936601 w 1738047"/>
                <a:gd name="connsiteY31" fmla="*/ 1417330 h 2311974"/>
                <a:gd name="connsiteX32" fmla="*/ 920003 w 1738047"/>
                <a:gd name="connsiteY32" fmla="*/ 1400312 h 2311974"/>
                <a:gd name="connsiteX33" fmla="*/ 874952 w 1738047"/>
                <a:gd name="connsiteY33" fmla="*/ 1407606 h 2311974"/>
                <a:gd name="connsiteX34" fmla="*/ 853611 w 1738047"/>
                <a:gd name="connsiteY34" fmla="*/ 1395450 h 2311974"/>
                <a:gd name="connsiteX35" fmla="*/ 858354 w 1738047"/>
                <a:gd name="connsiteY35" fmla="*/ 1354122 h 2311974"/>
                <a:gd name="connsiteX36" fmla="*/ 860725 w 1738047"/>
                <a:gd name="connsiteY36" fmla="*/ 1368708 h 2311974"/>
                <a:gd name="connsiteX37" fmla="*/ 860725 w 1738047"/>
                <a:gd name="connsiteY37" fmla="*/ 1368708 h 2311974"/>
                <a:gd name="connsiteX38" fmla="*/ 858354 w 1738047"/>
                <a:gd name="connsiteY38" fmla="*/ 1354122 h 2311974"/>
                <a:gd name="connsiteX39" fmla="*/ 858354 w 1738047"/>
                <a:gd name="connsiteY39" fmla="*/ 1271464 h 2311974"/>
                <a:gd name="connsiteX40" fmla="*/ 832271 w 1738047"/>
                <a:gd name="connsiteY40" fmla="*/ 1283620 h 2311974"/>
                <a:gd name="connsiteX41" fmla="*/ 827529 w 1738047"/>
                <a:gd name="connsiteY41" fmla="*/ 1276326 h 2311974"/>
                <a:gd name="connsiteX42" fmla="*/ 813302 w 1738047"/>
                <a:gd name="connsiteY42" fmla="*/ 1278758 h 2311974"/>
                <a:gd name="connsiteX43" fmla="*/ 813302 w 1738047"/>
                <a:gd name="connsiteY43" fmla="*/ 1278758 h 2311974"/>
                <a:gd name="connsiteX44" fmla="*/ 827529 w 1738047"/>
                <a:gd name="connsiteY44" fmla="*/ 1276327 h 2311974"/>
                <a:gd name="connsiteX45" fmla="*/ 832271 w 1738047"/>
                <a:gd name="connsiteY45" fmla="*/ 1283620 h 2311974"/>
                <a:gd name="connsiteX46" fmla="*/ 858354 w 1738047"/>
                <a:gd name="connsiteY46" fmla="*/ 1271464 h 2311974"/>
                <a:gd name="connsiteX47" fmla="*/ 865467 w 1738047"/>
                <a:gd name="connsiteY47" fmla="*/ 1324949 h 2311974"/>
                <a:gd name="connsiteX48" fmla="*/ 874952 w 1738047"/>
                <a:gd name="connsiteY48" fmla="*/ 1324949 h 2311974"/>
                <a:gd name="connsiteX49" fmla="*/ 886807 w 1738047"/>
                <a:gd name="connsiteY49" fmla="*/ 1334673 h 2311974"/>
                <a:gd name="connsiteX50" fmla="*/ 886807 w 1738047"/>
                <a:gd name="connsiteY50" fmla="*/ 1334673 h 2311974"/>
                <a:gd name="connsiteX51" fmla="*/ 874952 w 1738047"/>
                <a:gd name="connsiteY51" fmla="*/ 1324948 h 2311974"/>
                <a:gd name="connsiteX52" fmla="*/ 865467 w 1738047"/>
                <a:gd name="connsiteY52" fmla="*/ 1324948 h 2311974"/>
                <a:gd name="connsiteX53" fmla="*/ 858354 w 1738047"/>
                <a:gd name="connsiteY53" fmla="*/ 1271464 h 2311974"/>
                <a:gd name="connsiteX54" fmla="*/ 799075 w 1738047"/>
                <a:gd name="connsiteY54" fmla="*/ 1264171 h 2311974"/>
                <a:gd name="connsiteX55" fmla="*/ 799075 w 1738047"/>
                <a:gd name="connsiteY55" fmla="*/ 1264171 h 2311974"/>
                <a:gd name="connsiteX56" fmla="*/ 803913 w 1738047"/>
                <a:gd name="connsiteY56" fmla="*/ 1269131 h 2311974"/>
                <a:gd name="connsiteX57" fmla="*/ 799075 w 1738047"/>
                <a:gd name="connsiteY57" fmla="*/ 1264171 h 2311974"/>
                <a:gd name="connsiteX58" fmla="*/ 789591 w 1738047"/>
                <a:gd name="connsiteY58" fmla="*/ 1249585 h 2311974"/>
                <a:gd name="connsiteX59" fmla="*/ 803817 w 1738047"/>
                <a:gd name="connsiteY59" fmla="*/ 1256878 h 2311974"/>
                <a:gd name="connsiteX60" fmla="*/ 803817 w 1738047"/>
                <a:gd name="connsiteY60" fmla="*/ 1256878 h 2311974"/>
                <a:gd name="connsiteX61" fmla="*/ 789592 w 1738047"/>
                <a:gd name="connsiteY61" fmla="*/ 1249585 h 2311974"/>
                <a:gd name="connsiteX62" fmla="*/ 789591 w 1738047"/>
                <a:gd name="connsiteY62" fmla="*/ 1249585 h 2311974"/>
                <a:gd name="connsiteX63" fmla="*/ 791962 w 1738047"/>
                <a:gd name="connsiteY63" fmla="*/ 1234998 h 2311974"/>
                <a:gd name="connsiteX64" fmla="*/ 791962 w 1738047"/>
                <a:gd name="connsiteY64" fmla="*/ 1234998 h 2311974"/>
                <a:gd name="connsiteX65" fmla="*/ 796704 w 1738047"/>
                <a:gd name="connsiteY65" fmla="*/ 1249584 h 2311974"/>
                <a:gd name="connsiteX66" fmla="*/ 796704 w 1738047"/>
                <a:gd name="connsiteY66" fmla="*/ 1249584 h 2311974"/>
                <a:gd name="connsiteX67" fmla="*/ 791962 w 1738047"/>
                <a:gd name="connsiteY67" fmla="*/ 1234998 h 2311974"/>
                <a:gd name="connsiteX68" fmla="*/ 772993 w 1738047"/>
                <a:gd name="connsiteY68" fmla="*/ 1103719 h 2311974"/>
                <a:gd name="connsiteX69" fmla="*/ 780106 w 1738047"/>
                <a:gd name="connsiteY69" fmla="*/ 1198532 h 2311974"/>
                <a:gd name="connsiteX70" fmla="*/ 803817 w 1738047"/>
                <a:gd name="connsiteY70" fmla="*/ 1222842 h 2311974"/>
                <a:gd name="connsiteX71" fmla="*/ 803817 w 1738047"/>
                <a:gd name="connsiteY71" fmla="*/ 1222842 h 2311974"/>
                <a:gd name="connsiteX72" fmla="*/ 780106 w 1738047"/>
                <a:gd name="connsiteY72" fmla="*/ 1198531 h 2311974"/>
                <a:gd name="connsiteX73" fmla="*/ 772993 w 1738047"/>
                <a:gd name="connsiteY73" fmla="*/ 1103719 h 2311974"/>
                <a:gd name="connsiteX74" fmla="*/ 796704 w 1738047"/>
                <a:gd name="connsiteY74" fmla="*/ 1067252 h 2311974"/>
                <a:gd name="connsiteX75" fmla="*/ 799075 w 1738047"/>
                <a:gd name="connsiteY75" fmla="*/ 1074546 h 2311974"/>
                <a:gd name="connsiteX76" fmla="*/ 799075 w 1738047"/>
                <a:gd name="connsiteY76" fmla="*/ 1074545 h 2311974"/>
                <a:gd name="connsiteX77" fmla="*/ 796704 w 1738047"/>
                <a:gd name="connsiteY77" fmla="*/ 1067252 h 2311974"/>
                <a:gd name="connsiteX78" fmla="*/ 784848 w 1738047"/>
                <a:gd name="connsiteY78" fmla="*/ 1052665 h 2311974"/>
                <a:gd name="connsiteX79" fmla="*/ 772993 w 1738047"/>
                <a:gd name="connsiteY79" fmla="*/ 1040510 h 2311974"/>
                <a:gd name="connsiteX80" fmla="*/ 784848 w 1738047"/>
                <a:gd name="connsiteY80" fmla="*/ 1052666 h 2311974"/>
                <a:gd name="connsiteX81" fmla="*/ 803817 w 1738047"/>
                <a:gd name="connsiteY81" fmla="*/ 1052666 h 2311974"/>
                <a:gd name="connsiteX82" fmla="*/ 806189 w 1738047"/>
                <a:gd name="connsiteY82" fmla="*/ 1062390 h 2311974"/>
                <a:gd name="connsiteX83" fmla="*/ 806189 w 1738047"/>
                <a:gd name="connsiteY83" fmla="*/ 1062390 h 2311974"/>
                <a:gd name="connsiteX84" fmla="*/ 803817 w 1738047"/>
                <a:gd name="connsiteY84" fmla="*/ 1052665 h 2311974"/>
                <a:gd name="connsiteX85" fmla="*/ 784848 w 1738047"/>
                <a:gd name="connsiteY85" fmla="*/ 1052665 h 2311974"/>
                <a:gd name="connsiteX86" fmla="*/ 780106 w 1738047"/>
                <a:gd name="connsiteY86" fmla="*/ 999182 h 2311974"/>
                <a:gd name="connsiteX87" fmla="*/ 780106 w 1738047"/>
                <a:gd name="connsiteY87" fmla="*/ 999182 h 2311974"/>
                <a:gd name="connsiteX88" fmla="*/ 784848 w 1738047"/>
                <a:gd name="connsiteY88" fmla="*/ 1021061 h 2311974"/>
                <a:gd name="connsiteX89" fmla="*/ 784848 w 1738047"/>
                <a:gd name="connsiteY89" fmla="*/ 1021061 h 2311974"/>
                <a:gd name="connsiteX90" fmla="*/ 780106 w 1738047"/>
                <a:gd name="connsiteY90" fmla="*/ 999182 h 2311974"/>
                <a:gd name="connsiteX91" fmla="*/ 770621 w 1738047"/>
                <a:gd name="connsiteY91" fmla="*/ 970008 h 2311974"/>
                <a:gd name="connsiteX92" fmla="*/ 756395 w 1738047"/>
                <a:gd name="connsiteY92" fmla="*/ 972439 h 2311974"/>
                <a:gd name="connsiteX93" fmla="*/ 756395 w 1738047"/>
                <a:gd name="connsiteY93" fmla="*/ 972439 h 2311974"/>
                <a:gd name="connsiteX94" fmla="*/ 770621 w 1738047"/>
                <a:gd name="connsiteY94" fmla="*/ 970008 h 2311974"/>
                <a:gd name="connsiteX95" fmla="*/ 780106 w 1738047"/>
                <a:gd name="connsiteY95" fmla="*/ 984595 h 2311974"/>
                <a:gd name="connsiteX96" fmla="*/ 799075 w 1738047"/>
                <a:gd name="connsiteY96" fmla="*/ 979733 h 2311974"/>
                <a:gd name="connsiteX97" fmla="*/ 780106 w 1738047"/>
                <a:gd name="connsiteY97" fmla="*/ 984595 h 2311974"/>
                <a:gd name="connsiteX98" fmla="*/ 770621 w 1738047"/>
                <a:gd name="connsiteY98" fmla="*/ 970008 h 2311974"/>
                <a:gd name="connsiteX99" fmla="*/ 756395 w 1738047"/>
                <a:gd name="connsiteY99" fmla="*/ 901937 h 2311974"/>
                <a:gd name="connsiteX100" fmla="*/ 746193 w 1738047"/>
                <a:gd name="connsiteY100" fmla="*/ 906121 h 2311974"/>
                <a:gd name="connsiteX101" fmla="*/ 749281 w 1738047"/>
                <a:gd name="connsiteY101" fmla="*/ 906800 h 2311974"/>
                <a:gd name="connsiteX102" fmla="*/ 756395 w 1738047"/>
                <a:gd name="connsiteY102" fmla="*/ 901938 h 2311974"/>
                <a:gd name="connsiteX103" fmla="*/ 756395 w 1738047"/>
                <a:gd name="connsiteY103" fmla="*/ 901937 h 2311974"/>
                <a:gd name="connsiteX104" fmla="*/ 663920 w 1738047"/>
                <a:gd name="connsiteY104" fmla="*/ 899506 h 2311974"/>
                <a:gd name="connsiteX105" fmla="*/ 663920 w 1738047"/>
                <a:gd name="connsiteY105" fmla="*/ 899507 h 2311974"/>
                <a:gd name="connsiteX106" fmla="*/ 687632 w 1738047"/>
                <a:gd name="connsiteY106" fmla="*/ 899507 h 2311974"/>
                <a:gd name="connsiteX107" fmla="*/ 701858 w 1738047"/>
                <a:gd name="connsiteY107" fmla="*/ 906800 h 2311974"/>
                <a:gd name="connsiteX108" fmla="*/ 711343 w 1738047"/>
                <a:gd name="connsiteY108" fmla="*/ 906800 h 2311974"/>
                <a:gd name="connsiteX109" fmla="*/ 716085 w 1738047"/>
                <a:gd name="connsiteY109" fmla="*/ 899507 h 2311974"/>
                <a:gd name="connsiteX110" fmla="*/ 716098 w 1738047"/>
                <a:gd name="connsiteY110" fmla="*/ 899510 h 2311974"/>
                <a:gd name="connsiteX111" fmla="*/ 716085 w 1738047"/>
                <a:gd name="connsiteY111" fmla="*/ 899506 h 2311974"/>
                <a:gd name="connsiteX112" fmla="*/ 711343 w 1738047"/>
                <a:gd name="connsiteY112" fmla="*/ 906800 h 2311974"/>
                <a:gd name="connsiteX113" fmla="*/ 701858 w 1738047"/>
                <a:gd name="connsiteY113" fmla="*/ 906800 h 2311974"/>
                <a:gd name="connsiteX114" fmla="*/ 687631 w 1738047"/>
                <a:gd name="connsiteY114" fmla="*/ 899506 h 2311974"/>
                <a:gd name="connsiteX115" fmla="*/ 663920 w 1738047"/>
                <a:gd name="connsiteY115" fmla="*/ 899506 h 2311974"/>
                <a:gd name="connsiteX116" fmla="*/ 647322 w 1738047"/>
                <a:gd name="connsiteY116" fmla="*/ 889782 h 2311974"/>
                <a:gd name="connsiteX117" fmla="*/ 647322 w 1738047"/>
                <a:gd name="connsiteY117" fmla="*/ 889782 h 2311974"/>
                <a:gd name="connsiteX118" fmla="*/ 663920 w 1738047"/>
                <a:gd name="connsiteY118" fmla="*/ 889782 h 2311974"/>
                <a:gd name="connsiteX119" fmla="*/ 663920 w 1738047"/>
                <a:gd name="connsiteY119" fmla="*/ 889782 h 2311974"/>
                <a:gd name="connsiteX120" fmla="*/ 647322 w 1738047"/>
                <a:gd name="connsiteY120" fmla="*/ 889782 h 2311974"/>
                <a:gd name="connsiteX121" fmla="*/ 661549 w 1738047"/>
                <a:gd name="connsiteY121" fmla="*/ 867902 h 2311974"/>
                <a:gd name="connsiteX122" fmla="*/ 661549 w 1738047"/>
                <a:gd name="connsiteY122" fmla="*/ 867902 h 2311974"/>
                <a:gd name="connsiteX123" fmla="*/ 668742 w 1738047"/>
                <a:gd name="connsiteY123" fmla="*/ 873433 h 2311974"/>
                <a:gd name="connsiteX124" fmla="*/ 661549 w 1738047"/>
                <a:gd name="connsiteY124" fmla="*/ 867902 h 2311974"/>
                <a:gd name="connsiteX125" fmla="*/ 689605 w 1738047"/>
                <a:gd name="connsiteY125" fmla="*/ 842776 h 2311974"/>
                <a:gd name="connsiteX126" fmla="*/ 694745 w 1738047"/>
                <a:gd name="connsiteY126" fmla="*/ 853315 h 2311974"/>
                <a:gd name="connsiteX127" fmla="*/ 694745 w 1738047"/>
                <a:gd name="connsiteY127" fmla="*/ 853315 h 2311974"/>
                <a:gd name="connsiteX128" fmla="*/ 689605 w 1738047"/>
                <a:gd name="connsiteY128" fmla="*/ 842776 h 2311974"/>
                <a:gd name="connsiteX129" fmla="*/ 592786 w 1738047"/>
                <a:gd name="connsiteY129" fmla="*/ 726899 h 2311974"/>
                <a:gd name="connsiteX130" fmla="*/ 592786 w 1738047"/>
                <a:gd name="connsiteY130" fmla="*/ 726899 h 2311974"/>
                <a:gd name="connsiteX131" fmla="*/ 599899 w 1738047"/>
                <a:gd name="connsiteY131" fmla="*/ 734192 h 2311974"/>
                <a:gd name="connsiteX132" fmla="*/ 635466 w 1738047"/>
                <a:gd name="connsiteY132" fmla="*/ 748778 h 2311974"/>
                <a:gd name="connsiteX133" fmla="*/ 663920 w 1738047"/>
                <a:gd name="connsiteY133" fmla="*/ 753641 h 2311974"/>
                <a:gd name="connsiteX134" fmla="*/ 668662 w 1738047"/>
                <a:gd name="connsiteY134" fmla="*/ 734192 h 2311974"/>
                <a:gd name="connsiteX135" fmla="*/ 682889 w 1738047"/>
                <a:gd name="connsiteY135" fmla="*/ 736623 h 2311974"/>
                <a:gd name="connsiteX136" fmla="*/ 682889 w 1738047"/>
                <a:gd name="connsiteY136" fmla="*/ 736623 h 2311974"/>
                <a:gd name="connsiteX137" fmla="*/ 668662 w 1738047"/>
                <a:gd name="connsiteY137" fmla="*/ 734192 h 2311974"/>
                <a:gd name="connsiteX138" fmla="*/ 663920 w 1738047"/>
                <a:gd name="connsiteY138" fmla="*/ 753640 h 2311974"/>
                <a:gd name="connsiteX139" fmla="*/ 635466 w 1738047"/>
                <a:gd name="connsiteY139" fmla="*/ 748778 h 2311974"/>
                <a:gd name="connsiteX140" fmla="*/ 599899 w 1738047"/>
                <a:gd name="connsiteY140" fmla="*/ 734192 h 2311974"/>
                <a:gd name="connsiteX141" fmla="*/ 592786 w 1738047"/>
                <a:gd name="connsiteY141" fmla="*/ 726899 h 2311974"/>
                <a:gd name="connsiteX142" fmla="*/ 592786 w 1738047"/>
                <a:gd name="connsiteY142" fmla="*/ 714743 h 2311974"/>
                <a:gd name="connsiteX143" fmla="*/ 592786 w 1738047"/>
                <a:gd name="connsiteY143" fmla="*/ 714743 h 2311974"/>
                <a:gd name="connsiteX144" fmla="*/ 599899 w 1738047"/>
                <a:gd name="connsiteY144" fmla="*/ 722036 h 2311974"/>
                <a:gd name="connsiteX145" fmla="*/ 599899 w 1738047"/>
                <a:gd name="connsiteY145" fmla="*/ 722036 h 2311974"/>
                <a:gd name="connsiteX146" fmla="*/ 592786 w 1738047"/>
                <a:gd name="connsiteY146" fmla="*/ 714743 h 2311974"/>
                <a:gd name="connsiteX147" fmla="*/ 799075 w 1738047"/>
                <a:gd name="connsiteY147" fmla="*/ 0 h 2311974"/>
                <a:gd name="connsiteX148" fmla="*/ 806189 w 1738047"/>
                <a:gd name="connsiteY148" fmla="*/ 4862 h 2311974"/>
                <a:gd name="connsiteX149" fmla="*/ 810931 w 1738047"/>
                <a:gd name="connsiteY149" fmla="*/ 17018 h 2311974"/>
                <a:gd name="connsiteX150" fmla="*/ 820415 w 1738047"/>
                <a:gd name="connsiteY150" fmla="*/ 53484 h 2311974"/>
                <a:gd name="connsiteX151" fmla="*/ 818044 w 1738047"/>
                <a:gd name="connsiteY151" fmla="*/ 68071 h 2311974"/>
                <a:gd name="connsiteX152" fmla="*/ 851240 w 1738047"/>
                <a:gd name="connsiteY152" fmla="*/ 82657 h 2311974"/>
                <a:gd name="connsiteX153" fmla="*/ 858354 w 1738047"/>
                <a:gd name="connsiteY153" fmla="*/ 72933 h 2311974"/>
                <a:gd name="connsiteX154" fmla="*/ 874952 w 1738047"/>
                <a:gd name="connsiteY154" fmla="*/ 75364 h 2311974"/>
                <a:gd name="connsiteX155" fmla="*/ 874952 w 1738047"/>
                <a:gd name="connsiteY155" fmla="*/ 82657 h 2311974"/>
                <a:gd name="connsiteX156" fmla="*/ 882065 w 1738047"/>
                <a:gd name="connsiteY156" fmla="*/ 82657 h 2311974"/>
                <a:gd name="connsiteX157" fmla="*/ 886807 w 1738047"/>
                <a:gd name="connsiteY157" fmla="*/ 97244 h 2311974"/>
                <a:gd name="connsiteX158" fmla="*/ 905776 w 1738047"/>
                <a:gd name="connsiteY158" fmla="*/ 104537 h 2311974"/>
                <a:gd name="connsiteX159" fmla="*/ 934230 w 1738047"/>
                <a:gd name="connsiteY159" fmla="*/ 89950 h 2311974"/>
                <a:gd name="connsiteX160" fmla="*/ 948457 w 1738047"/>
                <a:gd name="connsiteY160" fmla="*/ 94813 h 2311974"/>
                <a:gd name="connsiteX161" fmla="*/ 962684 w 1738047"/>
                <a:gd name="connsiteY161" fmla="*/ 104537 h 2311974"/>
                <a:gd name="connsiteX162" fmla="*/ 981653 w 1738047"/>
                <a:gd name="connsiteY162" fmla="*/ 94813 h 2311974"/>
                <a:gd name="connsiteX163" fmla="*/ 981653 w 1738047"/>
                <a:gd name="connsiteY163" fmla="*/ 72933 h 2311974"/>
                <a:gd name="connsiteX164" fmla="*/ 984024 w 1738047"/>
                <a:gd name="connsiteY164" fmla="*/ 72933 h 2311974"/>
                <a:gd name="connsiteX165" fmla="*/ 995880 w 1738047"/>
                <a:gd name="connsiteY165" fmla="*/ 87519 h 2311974"/>
                <a:gd name="connsiteX166" fmla="*/ 984024 w 1738047"/>
                <a:gd name="connsiteY166" fmla="*/ 102106 h 2311974"/>
                <a:gd name="connsiteX167" fmla="*/ 988766 w 1738047"/>
                <a:gd name="connsiteY167" fmla="*/ 123986 h 2311974"/>
                <a:gd name="connsiteX168" fmla="*/ 1002993 w 1738047"/>
                <a:gd name="connsiteY168" fmla="*/ 128848 h 2311974"/>
                <a:gd name="connsiteX169" fmla="*/ 1014849 w 1738047"/>
                <a:gd name="connsiteY169" fmla="*/ 150728 h 2311974"/>
                <a:gd name="connsiteX170" fmla="*/ 1024333 w 1738047"/>
                <a:gd name="connsiteY170" fmla="*/ 153159 h 2311974"/>
                <a:gd name="connsiteX171" fmla="*/ 1031447 w 1738047"/>
                <a:gd name="connsiteY171" fmla="*/ 165315 h 2311974"/>
                <a:gd name="connsiteX172" fmla="*/ 1050416 w 1738047"/>
                <a:gd name="connsiteY172" fmla="*/ 165315 h 2311974"/>
                <a:gd name="connsiteX173" fmla="*/ 1064643 w 1738047"/>
                <a:gd name="connsiteY173" fmla="*/ 177470 h 2311974"/>
                <a:gd name="connsiteX174" fmla="*/ 1090725 w 1738047"/>
                <a:gd name="connsiteY174" fmla="*/ 172608 h 2311974"/>
                <a:gd name="connsiteX175" fmla="*/ 1097839 w 1738047"/>
                <a:gd name="connsiteY175" fmla="*/ 184763 h 2311974"/>
                <a:gd name="connsiteX176" fmla="*/ 1090725 w 1738047"/>
                <a:gd name="connsiteY176" fmla="*/ 192057 h 2311974"/>
                <a:gd name="connsiteX177" fmla="*/ 1097839 w 1738047"/>
                <a:gd name="connsiteY177" fmla="*/ 201781 h 2311974"/>
                <a:gd name="connsiteX178" fmla="*/ 1093096 w 1738047"/>
                <a:gd name="connsiteY178" fmla="*/ 206643 h 2311974"/>
                <a:gd name="connsiteX179" fmla="*/ 1104952 w 1738047"/>
                <a:gd name="connsiteY179" fmla="*/ 233385 h 2311974"/>
                <a:gd name="connsiteX180" fmla="*/ 1112066 w 1738047"/>
                <a:gd name="connsiteY180" fmla="*/ 233385 h 2311974"/>
                <a:gd name="connsiteX181" fmla="*/ 1147633 w 1738047"/>
                <a:gd name="connsiteY181" fmla="*/ 211505 h 2311974"/>
                <a:gd name="connsiteX182" fmla="*/ 1171344 w 1738047"/>
                <a:gd name="connsiteY182" fmla="*/ 213936 h 2311974"/>
                <a:gd name="connsiteX183" fmla="*/ 1192684 w 1738047"/>
                <a:gd name="connsiteY183" fmla="*/ 199350 h 2311974"/>
                <a:gd name="connsiteX184" fmla="*/ 1202169 w 1738047"/>
                <a:gd name="connsiteY184" fmla="*/ 177470 h 2311974"/>
                <a:gd name="connsiteX185" fmla="*/ 1228252 w 1738047"/>
                <a:gd name="connsiteY185" fmla="*/ 158021 h 2311974"/>
                <a:gd name="connsiteX186" fmla="*/ 1249592 w 1738047"/>
                <a:gd name="connsiteY186" fmla="*/ 194488 h 2311974"/>
                <a:gd name="connsiteX187" fmla="*/ 1249592 w 1738047"/>
                <a:gd name="connsiteY187" fmla="*/ 221230 h 2311974"/>
                <a:gd name="connsiteX188" fmla="*/ 1261447 w 1738047"/>
                <a:gd name="connsiteY188" fmla="*/ 243110 h 2311974"/>
                <a:gd name="connsiteX189" fmla="*/ 1280417 w 1738047"/>
                <a:gd name="connsiteY189" fmla="*/ 262558 h 2311974"/>
                <a:gd name="connsiteX190" fmla="*/ 1323097 w 1738047"/>
                <a:gd name="connsiteY190" fmla="*/ 274714 h 2311974"/>
                <a:gd name="connsiteX191" fmla="*/ 1356293 w 1738047"/>
                <a:gd name="connsiteY191" fmla="*/ 260127 h 2311974"/>
                <a:gd name="connsiteX192" fmla="*/ 1377633 w 1738047"/>
                <a:gd name="connsiteY192" fmla="*/ 262558 h 2311974"/>
                <a:gd name="connsiteX193" fmla="*/ 1403716 w 1738047"/>
                <a:gd name="connsiteY193" fmla="*/ 277145 h 2311974"/>
                <a:gd name="connsiteX194" fmla="*/ 1436912 w 1738047"/>
                <a:gd name="connsiteY194" fmla="*/ 282007 h 2311974"/>
                <a:gd name="connsiteX195" fmla="*/ 1432170 w 1738047"/>
                <a:gd name="connsiteY195" fmla="*/ 299025 h 2311974"/>
                <a:gd name="connsiteX196" fmla="*/ 1460623 w 1738047"/>
                <a:gd name="connsiteY196" fmla="*/ 371958 h 2311974"/>
                <a:gd name="connsiteX197" fmla="*/ 1505675 w 1738047"/>
                <a:gd name="connsiteY197" fmla="*/ 386544 h 2311974"/>
                <a:gd name="connsiteX198" fmla="*/ 1534129 w 1738047"/>
                <a:gd name="connsiteY198" fmla="*/ 415718 h 2311974"/>
                <a:gd name="connsiteX199" fmla="*/ 1576809 w 1738047"/>
                <a:gd name="connsiteY199" fmla="*/ 415718 h 2311974"/>
                <a:gd name="connsiteX200" fmla="*/ 1593407 w 1738047"/>
                <a:gd name="connsiteY200" fmla="*/ 408424 h 2311974"/>
                <a:gd name="connsiteX201" fmla="*/ 1610005 w 1738047"/>
                <a:gd name="connsiteY201" fmla="*/ 386544 h 2311974"/>
                <a:gd name="connsiteX202" fmla="*/ 1655057 w 1738047"/>
                <a:gd name="connsiteY202" fmla="*/ 381682 h 2311974"/>
                <a:gd name="connsiteX203" fmla="*/ 1662171 w 1738047"/>
                <a:gd name="connsiteY203" fmla="*/ 386544 h 2311974"/>
                <a:gd name="connsiteX204" fmla="*/ 1697738 w 1738047"/>
                <a:gd name="connsiteY204" fmla="*/ 371958 h 2311974"/>
                <a:gd name="connsiteX205" fmla="*/ 1697738 w 1738047"/>
                <a:gd name="connsiteY205" fmla="*/ 388975 h 2311974"/>
                <a:gd name="connsiteX206" fmla="*/ 1711965 w 1738047"/>
                <a:gd name="connsiteY206" fmla="*/ 408424 h 2311974"/>
                <a:gd name="connsiteX207" fmla="*/ 1650315 w 1738047"/>
                <a:gd name="connsiteY207" fmla="*/ 444891 h 2311974"/>
                <a:gd name="connsiteX208" fmla="*/ 1647944 w 1738047"/>
                <a:gd name="connsiteY208" fmla="*/ 491082 h 2311974"/>
                <a:gd name="connsiteX209" fmla="*/ 1669284 w 1738047"/>
                <a:gd name="connsiteY209" fmla="*/ 532410 h 2311974"/>
                <a:gd name="connsiteX210" fmla="*/ 1702480 w 1738047"/>
                <a:gd name="connsiteY210" fmla="*/ 554290 h 2311974"/>
                <a:gd name="connsiteX211" fmla="*/ 1723820 w 1738047"/>
                <a:gd name="connsiteY211" fmla="*/ 581032 h 2311974"/>
                <a:gd name="connsiteX212" fmla="*/ 1716707 w 1738047"/>
                <a:gd name="connsiteY212" fmla="*/ 622361 h 2311974"/>
                <a:gd name="connsiteX213" fmla="*/ 1738047 w 1738047"/>
                <a:gd name="connsiteY213" fmla="*/ 644241 h 2311974"/>
                <a:gd name="connsiteX214" fmla="*/ 1733305 w 1738047"/>
                <a:gd name="connsiteY214" fmla="*/ 658827 h 2311974"/>
                <a:gd name="connsiteX215" fmla="*/ 1726191 w 1738047"/>
                <a:gd name="connsiteY215" fmla="*/ 666121 h 2311974"/>
                <a:gd name="connsiteX216" fmla="*/ 1697738 w 1738047"/>
                <a:gd name="connsiteY216" fmla="*/ 663689 h 2311974"/>
                <a:gd name="connsiteX217" fmla="*/ 1669284 w 1738047"/>
                <a:gd name="connsiteY217" fmla="*/ 705018 h 2311974"/>
                <a:gd name="connsiteX218" fmla="*/ 1647944 w 1738047"/>
                <a:gd name="connsiteY218" fmla="*/ 712312 h 2311974"/>
                <a:gd name="connsiteX219" fmla="*/ 1600521 w 1738047"/>
                <a:gd name="connsiteY219" fmla="*/ 785245 h 2311974"/>
                <a:gd name="connsiteX220" fmla="*/ 1600521 w 1738047"/>
                <a:gd name="connsiteY220" fmla="*/ 804693 h 2311974"/>
                <a:gd name="connsiteX221" fmla="*/ 1569696 w 1738047"/>
                <a:gd name="connsiteY221" fmla="*/ 802262 h 2311974"/>
                <a:gd name="connsiteX222" fmla="*/ 1538871 w 1738047"/>
                <a:gd name="connsiteY222" fmla="*/ 802262 h 2311974"/>
                <a:gd name="connsiteX223" fmla="*/ 1515160 w 1738047"/>
                <a:gd name="connsiteY223" fmla="*/ 819280 h 2311974"/>
                <a:gd name="connsiteX224" fmla="*/ 1479593 w 1738047"/>
                <a:gd name="connsiteY224" fmla="*/ 809556 h 2311974"/>
                <a:gd name="connsiteX225" fmla="*/ 1467737 w 1738047"/>
                <a:gd name="connsiteY225" fmla="*/ 816849 h 2311974"/>
                <a:gd name="connsiteX226" fmla="*/ 1477221 w 1738047"/>
                <a:gd name="connsiteY226" fmla="*/ 824142 h 2311974"/>
                <a:gd name="connsiteX227" fmla="*/ 1465366 w 1738047"/>
                <a:gd name="connsiteY227" fmla="*/ 850884 h 2311974"/>
                <a:gd name="connsiteX228" fmla="*/ 1472479 w 1738047"/>
                <a:gd name="connsiteY228" fmla="*/ 858178 h 2311974"/>
                <a:gd name="connsiteX229" fmla="*/ 1479593 w 1738047"/>
                <a:gd name="connsiteY229" fmla="*/ 850884 h 2311974"/>
                <a:gd name="connsiteX230" fmla="*/ 1493819 w 1738047"/>
                <a:gd name="connsiteY230" fmla="*/ 858178 h 2311974"/>
                <a:gd name="connsiteX231" fmla="*/ 1508046 w 1738047"/>
                <a:gd name="connsiteY231" fmla="*/ 858178 h 2311974"/>
                <a:gd name="connsiteX232" fmla="*/ 1512789 w 1738047"/>
                <a:gd name="connsiteY232" fmla="*/ 875195 h 2311974"/>
                <a:gd name="connsiteX233" fmla="*/ 1527015 w 1738047"/>
                <a:gd name="connsiteY233" fmla="*/ 894644 h 2311974"/>
                <a:gd name="connsiteX234" fmla="*/ 1519902 w 1738047"/>
                <a:gd name="connsiteY234" fmla="*/ 906800 h 2311974"/>
                <a:gd name="connsiteX235" fmla="*/ 1527015 w 1738047"/>
                <a:gd name="connsiteY235" fmla="*/ 916524 h 2311974"/>
                <a:gd name="connsiteX236" fmla="*/ 1534129 w 1738047"/>
                <a:gd name="connsiteY236" fmla="*/ 914093 h 2311974"/>
                <a:gd name="connsiteX237" fmla="*/ 1541242 w 1738047"/>
                <a:gd name="connsiteY237" fmla="*/ 921386 h 2311974"/>
                <a:gd name="connsiteX238" fmla="*/ 1545985 w 1738047"/>
                <a:gd name="connsiteY238" fmla="*/ 935973 h 2311974"/>
                <a:gd name="connsiteX239" fmla="*/ 1555469 w 1738047"/>
                <a:gd name="connsiteY239" fmla="*/ 923817 h 2311974"/>
                <a:gd name="connsiteX240" fmla="*/ 1560211 w 1738047"/>
                <a:gd name="connsiteY240" fmla="*/ 931111 h 2311974"/>
                <a:gd name="connsiteX241" fmla="*/ 1593407 w 1738047"/>
                <a:gd name="connsiteY241" fmla="*/ 928679 h 2311974"/>
                <a:gd name="connsiteX242" fmla="*/ 1607634 w 1738047"/>
                <a:gd name="connsiteY242" fmla="*/ 948128 h 2311974"/>
                <a:gd name="connsiteX243" fmla="*/ 1628975 w 1738047"/>
                <a:gd name="connsiteY243" fmla="*/ 950559 h 2311974"/>
                <a:gd name="connsiteX244" fmla="*/ 1633717 w 1738047"/>
                <a:gd name="connsiteY244" fmla="*/ 923817 h 2311974"/>
                <a:gd name="connsiteX245" fmla="*/ 1647944 w 1738047"/>
                <a:gd name="connsiteY245" fmla="*/ 914093 h 2311974"/>
                <a:gd name="connsiteX246" fmla="*/ 1657428 w 1738047"/>
                <a:gd name="connsiteY246" fmla="*/ 921386 h 2311974"/>
                <a:gd name="connsiteX247" fmla="*/ 1669284 w 1738047"/>
                <a:gd name="connsiteY247" fmla="*/ 948128 h 2311974"/>
                <a:gd name="connsiteX248" fmla="*/ 1617119 w 1738047"/>
                <a:gd name="connsiteY248" fmla="*/ 1006475 h 2311974"/>
                <a:gd name="connsiteX249" fmla="*/ 1531758 w 1738047"/>
                <a:gd name="connsiteY249" fmla="*/ 970008 h 2311974"/>
                <a:gd name="connsiteX250" fmla="*/ 1527015 w 1738047"/>
                <a:gd name="connsiteY250" fmla="*/ 977301 h 2311974"/>
                <a:gd name="connsiteX251" fmla="*/ 1531758 w 1738047"/>
                <a:gd name="connsiteY251" fmla="*/ 984595 h 2311974"/>
                <a:gd name="connsiteX252" fmla="*/ 1527015 w 1738047"/>
                <a:gd name="connsiteY252" fmla="*/ 984595 h 2311974"/>
                <a:gd name="connsiteX253" fmla="*/ 1522273 w 1738047"/>
                <a:gd name="connsiteY253" fmla="*/ 991888 h 2311974"/>
                <a:gd name="connsiteX254" fmla="*/ 1522273 w 1738047"/>
                <a:gd name="connsiteY254" fmla="*/ 1006475 h 2311974"/>
                <a:gd name="connsiteX255" fmla="*/ 1515160 w 1738047"/>
                <a:gd name="connsiteY255" fmla="*/ 1018630 h 2311974"/>
                <a:gd name="connsiteX256" fmla="*/ 1515160 w 1738047"/>
                <a:gd name="connsiteY256" fmla="*/ 1028354 h 2311974"/>
                <a:gd name="connsiteX257" fmla="*/ 1500933 w 1738047"/>
                <a:gd name="connsiteY257" fmla="*/ 1028354 h 2311974"/>
                <a:gd name="connsiteX258" fmla="*/ 1500933 w 1738047"/>
                <a:gd name="connsiteY258" fmla="*/ 1045372 h 2311974"/>
                <a:gd name="connsiteX259" fmla="*/ 1493819 w 1738047"/>
                <a:gd name="connsiteY259" fmla="*/ 1047803 h 2311974"/>
                <a:gd name="connsiteX260" fmla="*/ 1493819 w 1738047"/>
                <a:gd name="connsiteY260" fmla="*/ 1059959 h 2311974"/>
                <a:gd name="connsiteX261" fmla="*/ 1486706 w 1738047"/>
                <a:gd name="connsiteY261" fmla="*/ 1062390 h 2311974"/>
                <a:gd name="connsiteX262" fmla="*/ 1491448 w 1738047"/>
                <a:gd name="connsiteY262" fmla="*/ 1069683 h 2311974"/>
                <a:gd name="connsiteX263" fmla="*/ 1484335 w 1738047"/>
                <a:gd name="connsiteY263" fmla="*/ 1074545 h 2311974"/>
                <a:gd name="connsiteX264" fmla="*/ 1491448 w 1738047"/>
                <a:gd name="connsiteY264" fmla="*/ 1076976 h 2311974"/>
                <a:gd name="connsiteX265" fmla="*/ 1493819 w 1738047"/>
                <a:gd name="connsiteY265" fmla="*/ 1093994 h 2311974"/>
                <a:gd name="connsiteX266" fmla="*/ 1484335 w 1738047"/>
                <a:gd name="connsiteY266" fmla="*/ 1103719 h 2311974"/>
                <a:gd name="connsiteX267" fmla="*/ 1486706 w 1738047"/>
                <a:gd name="connsiteY267" fmla="*/ 1103719 h 2311974"/>
                <a:gd name="connsiteX268" fmla="*/ 1486706 w 1738047"/>
                <a:gd name="connsiteY268" fmla="*/ 1111012 h 2311974"/>
                <a:gd name="connsiteX269" fmla="*/ 1479593 w 1738047"/>
                <a:gd name="connsiteY269" fmla="*/ 1118305 h 2311974"/>
                <a:gd name="connsiteX270" fmla="*/ 1479593 w 1738047"/>
                <a:gd name="connsiteY270" fmla="*/ 1125598 h 2311974"/>
                <a:gd name="connsiteX271" fmla="*/ 1465366 w 1738047"/>
                <a:gd name="connsiteY271" fmla="*/ 1149909 h 2311974"/>
                <a:gd name="connsiteX272" fmla="*/ 1477221 w 1738047"/>
                <a:gd name="connsiteY272" fmla="*/ 1164496 h 2311974"/>
                <a:gd name="connsiteX273" fmla="*/ 1505675 w 1738047"/>
                <a:gd name="connsiteY273" fmla="*/ 1164496 h 2311974"/>
                <a:gd name="connsiteX274" fmla="*/ 1508046 w 1738047"/>
                <a:gd name="connsiteY274" fmla="*/ 1166927 h 2311974"/>
                <a:gd name="connsiteX275" fmla="*/ 1527015 w 1738047"/>
                <a:gd name="connsiteY275" fmla="*/ 1159634 h 2311974"/>
                <a:gd name="connsiteX276" fmla="*/ 1538871 w 1738047"/>
                <a:gd name="connsiteY276" fmla="*/ 1166927 h 2311974"/>
                <a:gd name="connsiteX277" fmla="*/ 1545985 w 1738047"/>
                <a:gd name="connsiteY277" fmla="*/ 1166927 h 2311974"/>
                <a:gd name="connsiteX278" fmla="*/ 1541242 w 1738047"/>
                <a:gd name="connsiteY278" fmla="*/ 1171789 h 2311974"/>
                <a:gd name="connsiteX279" fmla="*/ 1555469 w 1738047"/>
                <a:gd name="connsiteY279" fmla="*/ 1179083 h 2311974"/>
                <a:gd name="connsiteX280" fmla="*/ 1562583 w 1738047"/>
                <a:gd name="connsiteY280" fmla="*/ 1222842 h 2311974"/>
                <a:gd name="connsiteX281" fmla="*/ 1555469 w 1738047"/>
                <a:gd name="connsiteY281" fmla="*/ 1230136 h 2311974"/>
                <a:gd name="connsiteX282" fmla="*/ 1555469 w 1738047"/>
                <a:gd name="connsiteY282" fmla="*/ 1254447 h 2311974"/>
                <a:gd name="connsiteX283" fmla="*/ 1581552 w 1738047"/>
                <a:gd name="connsiteY283" fmla="*/ 1271464 h 2311974"/>
                <a:gd name="connsiteX284" fmla="*/ 1576809 w 1738047"/>
                <a:gd name="connsiteY284" fmla="*/ 1278758 h 2311974"/>
                <a:gd name="connsiteX285" fmla="*/ 1586294 w 1738047"/>
                <a:gd name="connsiteY285" fmla="*/ 1290913 h 2311974"/>
                <a:gd name="connsiteX286" fmla="*/ 1586294 w 1738047"/>
                <a:gd name="connsiteY286" fmla="*/ 1303069 h 2311974"/>
                <a:gd name="connsiteX287" fmla="*/ 1588665 w 1738047"/>
                <a:gd name="connsiteY287" fmla="*/ 1305500 h 2311974"/>
                <a:gd name="connsiteX288" fmla="*/ 1586294 w 1738047"/>
                <a:gd name="connsiteY288" fmla="*/ 1312793 h 2311974"/>
                <a:gd name="connsiteX289" fmla="*/ 1593407 w 1738047"/>
                <a:gd name="connsiteY289" fmla="*/ 1324948 h 2311974"/>
                <a:gd name="connsiteX290" fmla="*/ 1600521 w 1738047"/>
                <a:gd name="connsiteY290" fmla="*/ 1317655 h 2311974"/>
                <a:gd name="connsiteX291" fmla="*/ 1600521 w 1738047"/>
                <a:gd name="connsiteY291" fmla="*/ 1327379 h 2311974"/>
                <a:gd name="connsiteX292" fmla="*/ 1602892 w 1738047"/>
                <a:gd name="connsiteY292" fmla="*/ 1344397 h 2311974"/>
                <a:gd name="connsiteX293" fmla="*/ 1576809 w 1738047"/>
                <a:gd name="connsiteY293" fmla="*/ 1358984 h 2311974"/>
                <a:gd name="connsiteX294" fmla="*/ 1555469 w 1738047"/>
                <a:gd name="connsiteY294" fmla="*/ 1358984 h 2311974"/>
                <a:gd name="connsiteX295" fmla="*/ 1553098 w 1738047"/>
                <a:gd name="connsiteY295" fmla="*/ 1376001 h 2311974"/>
                <a:gd name="connsiteX296" fmla="*/ 1574438 w 1738047"/>
                <a:gd name="connsiteY296" fmla="*/ 1376001 h 2311974"/>
                <a:gd name="connsiteX297" fmla="*/ 1576809 w 1738047"/>
                <a:gd name="connsiteY297" fmla="*/ 1383295 h 2311974"/>
                <a:gd name="connsiteX298" fmla="*/ 1581552 w 1738047"/>
                <a:gd name="connsiteY298" fmla="*/ 1380864 h 2311974"/>
                <a:gd name="connsiteX299" fmla="*/ 1588665 w 1738047"/>
                <a:gd name="connsiteY299" fmla="*/ 1393019 h 2311974"/>
                <a:gd name="connsiteX300" fmla="*/ 1586294 w 1738047"/>
                <a:gd name="connsiteY300" fmla="*/ 1400312 h 2311974"/>
                <a:gd name="connsiteX301" fmla="*/ 1588665 w 1738047"/>
                <a:gd name="connsiteY301" fmla="*/ 1402744 h 2311974"/>
                <a:gd name="connsiteX302" fmla="*/ 1607634 w 1738047"/>
                <a:gd name="connsiteY302" fmla="*/ 1380864 h 2311974"/>
                <a:gd name="connsiteX303" fmla="*/ 1614748 w 1738047"/>
                <a:gd name="connsiteY303" fmla="*/ 1383295 h 2311974"/>
                <a:gd name="connsiteX304" fmla="*/ 1610005 w 1738047"/>
                <a:gd name="connsiteY304" fmla="*/ 1380864 h 2311974"/>
                <a:gd name="connsiteX305" fmla="*/ 1617119 w 1738047"/>
                <a:gd name="connsiteY305" fmla="*/ 1373570 h 2311974"/>
                <a:gd name="connsiteX306" fmla="*/ 1624232 w 1738047"/>
                <a:gd name="connsiteY306" fmla="*/ 1368708 h 2311974"/>
                <a:gd name="connsiteX307" fmla="*/ 1640830 w 1738047"/>
                <a:gd name="connsiteY307" fmla="*/ 1417330 h 2311974"/>
                <a:gd name="connsiteX308" fmla="*/ 1636088 w 1738047"/>
                <a:gd name="connsiteY308" fmla="*/ 1424623 h 2311974"/>
                <a:gd name="connsiteX309" fmla="*/ 1636088 w 1738047"/>
                <a:gd name="connsiteY309" fmla="*/ 1441641 h 2311974"/>
                <a:gd name="connsiteX310" fmla="*/ 1602892 w 1738047"/>
                <a:gd name="connsiteY310" fmla="*/ 1436779 h 2311974"/>
                <a:gd name="connsiteX311" fmla="*/ 1600521 w 1738047"/>
                <a:gd name="connsiteY311" fmla="*/ 1473245 h 2311974"/>
                <a:gd name="connsiteX312" fmla="*/ 1586294 w 1738047"/>
                <a:gd name="connsiteY312" fmla="*/ 1473245 h 2311974"/>
                <a:gd name="connsiteX313" fmla="*/ 1581552 w 1738047"/>
                <a:gd name="connsiteY313" fmla="*/ 1504850 h 2311974"/>
                <a:gd name="connsiteX314" fmla="*/ 1567325 w 1738047"/>
                <a:gd name="connsiteY314" fmla="*/ 1521867 h 2311974"/>
                <a:gd name="connsiteX315" fmla="*/ 1567325 w 1738047"/>
                <a:gd name="connsiteY315" fmla="*/ 1548609 h 2311974"/>
                <a:gd name="connsiteX316" fmla="*/ 1548356 w 1738047"/>
                <a:gd name="connsiteY316" fmla="*/ 1560765 h 2311974"/>
                <a:gd name="connsiteX317" fmla="*/ 1574438 w 1738047"/>
                <a:gd name="connsiteY317" fmla="*/ 1570489 h 2311974"/>
                <a:gd name="connsiteX318" fmla="*/ 1574438 w 1738047"/>
                <a:gd name="connsiteY318" fmla="*/ 1577783 h 2311974"/>
                <a:gd name="connsiteX319" fmla="*/ 1519902 w 1738047"/>
                <a:gd name="connsiteY319" fmla="*/ 1577783 h 2311974"/>
                <a:gd name="connsiteX320" fmla="*/ 1531758 w 1738047"/>
                <a:gd name="connsiteY320" fmla="*/ 1602094 h 2311974"/>
                <a:gd name="connsiteX321" fmla="*/ 1541242 w 1738047"/>
                <a:gd name="connsiteY321" fmla="*/ 1609387 h 2311974"/>
                <a:gd name="connsiteX322" fmla="*/ 1538871 w 1738047"/>
                <a:gd name="connsiteY322" fmla="*/ 1619111 h 2311974"/>
                <a:gd name="connsiteX323" fmla="*/ 1541242 w 1738047"/>
                <a:gd name="connsiteY323" fmla="*/ 1623973 h 2311974"/>
                <a:gd name="connsiteX324" fmla="*/ 1541242 w 1738047"/>
                <a:gd name="connsiteY324" fmla="*/ 1645853 h 2311974"/>
                <a:gd name="connsiteX325" fmla="*/ 1534129 w 1738047"/>
                <a:gd name="connsiteY325" fmla="*/ 1645853 h 2311974"/>
                <a:gd name="connsiteX326" fmla="*/ 1527015 w 1738047"/>
                <a:gd name="connsiteY326" fmla="*/ 1667733 h 2311974"/>
                <a:gd name="connsiteX327" fmla="*/ 1527015 w 1738047"/>
                <a:gd name="connsiteY327" fmla="*/ 1706631 h 2311974"/>
                <a:gd name="connsiteX328" fmla="*/ 1512789 w 1738047"/>
                <a:gd name="connsiteY328" fmla="*/ 1709062 h 2311974"/>
                <a:gd name="connsiteX329" fmla="*/ 1512789 w 1738047"/>
                <a:gd name="connsiteY329" fmla="*/ 1723648 h 2311974"/>
                <a:gd name="connsiteX330" fmla="*/ 1500933 w 1738047"/>
                <a:gd name="connsiteY330" fmla="*/ 1740666 h 2311974"/>
                <a:gd name="connsiteX331" fmla="*/ 1444025 w 1738047"/>
                <a:gd name="connsiteY331" fmla="*/ 1733373 h 2311974"/>
                <a:gd name="connsiteX332" fmla="*/ 1417943 w 1738047"/>
                <a:gd name="connsiteY332" fmla="*/ 1733373 h 2311974"/>
                <a:gd name="connsiteX333" fmla="*/ 1406087 w 1738047"/>
                <a:gd name="connsiteY333" fmla="*/ 1743097 h 2311974"/>
                <a:gd name="connsiteX334" fmla="*/ 1398974 w 1738047"/>
                <a:gd name="connsiteY334" fmla="*/ 1735804 h 2311974"/>
                <a:gd name="connsiteX335" fmla="*/ 1391860 w 1738047"/>
                <a:gd name="connsiteY335" fmla="*/ 1740666 h 2311974"/>
                <a:gd name="connsiteX336" fmla="*/ 1370520 w 1738047"/>
                <a:gd name="connsiteY336" fmla="*/ 1713924 h 2311974"/>
                <a:gd name="connsiteX337" fmla="*/ 1356293 w 1738047"/>
                <a:gd name="connsiteY337" fmla="*/ 1721217 h 2311974"/>
                <a:gd name="connsiteX338" fmla="*/ 1349180 w 1738047"/>
                <a:gd name="connsiteY338" fmla="*/ 1733373 h 2311974"/>
                <a:gd name="connsiteX339" fmla="*/ 1342066 w 1738047"/>
                <a:gd name="connsiteY339" fmla="*/ 1735804 h 2311974"/>
                <a:gd name="connsiteX340" fmla="*/ 1327839 w 1738047"/>
                <a:gd name="connsiteY340" fmla="*/ 1706631 h 2311974"/>
                <a:gd name="connsiteX341" fmla="*/ 1256705 w 1738047"/>
                <a:gd name="connsiteY341" fmla="*/ 1709062 h 2311974"/>
                <a:gd name="connsiteX342" fmla="*/ 1254334 w 1738047"/>
                <a:gd name="connsiteY342" fmla="*/ 1721217 h 2311974"/>
                <a:gd name="connsiteX343" fmla="*/ 1211654 w 1738047"/>
                <a:gd name="connsiteY343" fmla="*/ 1721217 h 2311974"/>
                <a:gd name="connsiteX344" fmla="*/ 1211654 w 1738047"/>
                <a:gd name="connsiteY344" fmla="*/ 1728511 h 2311974"/>
                <a:gd name="connsiteX345" fmla="*/ 1180829 w 1738047"/>
                <a:gd name="connsiteY345" fmla="*/ 1721217 h 2311974"/>
                <a:gd name="connsiteX346" fmla="*/ 1180829 w 1738047"/>
                <a:gd name="connsiteY346" fmla="*/ 1706631 h 2311974"/>
                <a:gd name="connsiteX347" fmla="*/ 1173715 w 1738047"/>
                <a:gd name="connsiteY347" fmla="*/ 1706631 h 2311974"/>
                <a:gd name="connsiteX348" fmla="*/ 1171344 w 1738047"/>
                <a:gd name="connsiteY348" fmla="*/ 1692044 h 2311974"/>
                <a:gd name="connsiteX349" fmla="*/ 1171344 w 1738047"/>
                <a:gd name="connsiteY349" fmla="*/ 1692044 h 2311974"/>
                <a:gd name="connsiteX350" fmla="*/ 1173715 w 1738047"/>
                <a:gd name="connsiteY350" fmla="*/ 1706631 h 2311974"/>
                <a:gd name="connsiteX351" fmla="*/ 1119179 w 1738047"/>
                <a:gd name="connsiteY351" fmla="*/ 1709062 h 2311974"/>
                <a:gd name="connsiteX352" fmla="*/ 1078870 w 1738047"/>
                <a:gd name="connsiteY352" fmla="*/ 1701769 h 2311974"/>
                <a:gd name="connsiteX353" fmla="*/ 1076499 w 1738047"/>
                <a:gd name="connsiteY353" fmla="*/ 1709062 h 2311974"/>
                <a:gd name="connsiteX354" fmla="*/ 1057529 w 1738047"/>
                <a:gd name="connsiteY354" fmla="*/ 1713924 h 2311974"/>
                <a:gd name="connsiteX355" fmla="*/ 1050416 w 1738047"/>
                <a:gd name="connsiteY355" fmla="*/ 1733373 h 2311974"/>
                <a:gd name="connsiteX356" fmla="*/ 1055158 w 1738047"/>
                <a:gd name="connsiteY356" fmla="*/ 1750391 h 2311974"/>
                <a:gd name="connsiteX357" fmla="*/ 1036189 w 1738047"/>
                <a:gd name="connsiteY357" fmla="*/ 1750391 h 2311974"/>
                <a:gd name="connsiteX358" fmla="*/ 1031447 w 1738047"/>
                <a:gd name="connsiteY358" fmla="*/ 1769840 h 2311974"/>
                <a:gd name="connsiteX359" fmla="*/ 1038560 w 1738047"/>
                <a:gd name="connsiteY359" fmla="*/ 1784426 h 2311974"/>
                <a:gd name="connsiteX360" fmla="*/ 1036189 w 1738047"/>
                <a:gd name="connsiteY360" fmla="*/ 1806306 h 2311974"/>
                <a:gd name="connsiteX361" fmla="*/ 1024333 w 1738047"/>
                <a:gd name="connsiteY361" fmla="*/ 1813599 h 2311974"/>
                <a:gd name="connsiteX362" fmla="*/ 1024333 w 1738047"/>
                <a:gd name="connsiteY362" fmla="*/ 1847635 h 2311974"/>
                <a:gd name="connsiteX363" fmla="*/ 1010107 w 1738047"/>
                <a:gd name="connsiteY363" fmla="*/ 1852497 h 2311974"/>
                <a:gd name="connsiteX364" fmla="*/ 1007735 w 1738047"/>
                <a:gd name="connsiteY364" fmla="*/ 1837910 h 2311974"/>
                <a:gd name="connsiteX365" fmla="*/ 974539 w 1738047"/>
                <a:gd name="connsiteY365" fmla="*/ 1837910 h 2311974"/>
                <a:gd name="connsiteX366" fmla="*/ 974539 w 1738047"/>
                <a:gd name="connsiteY366" fmla="*/ 1859790 h 2311974"/>
                <a:gd name="connsiteX367" fmla="*/ 955570 w 1738047"/>
                <a:gd name="connsiteY367" fmla="*/ 1859790 h 2311974"/>
                <a:gd name="connsiteX368" fmla="*/ 955570 w 1738047"/>
                <a:gd name="connsiteY368" fmla="*/ 1869515 h 2311974"/>
                <a:gd name="connsiteX369" fmla="*/ 953199 w 1738047"/>
                <a:gd name="connsiteY369" fmla="*/ 1876808 h 2311974"/>
                <a:gd name="connsiteX370" fmla="*/ 872581 w 1738047"/>
                <a:gd name="connsiteY370" fmla="*/ 1876808 h 2311974"/>
                <a:gd name="connsiteX371" fmla="*/ 872581 w 1738047"/>
                <a:gd name="connsiteY371" fmla="*/ 1896257 h 2311974"/>
                <a:gd name="connsiteX372" fmla="*/ 820415 w 1738047"/>
                <a:gd name="connsiteY372" fmla="*/ 1901119 h 2311974"/>
                <a:gd name="connsiteX373" fmla="*/ 820415 w 1738047"/>
                <a:gd name="connsiteY373" fmla="*/ 1930292 h 2311974"/>
                <a:gd name="connsiteX374" fmla="*/ 799075 w 1738047"/>
                <a:gd name="connsiteY374" fmla="*/ 1930292 h 2311974"/>
                <a:gd name="connsiteX375" fmla="*/ 796704 w 1738047"/>
                <a:gd name="connsiteY375" fmla="*/ 1952172 h 2311974"/>
                <a:gd name="connsiteX376" fmla="*/ 784848 w 1738047"/>
                <a:gd name="connsiteY376" fmla="*/ 1952172 h 2311974"/>
                <a:gd name="connsiteX377" fmla="*/ 784848 w 1738047"/>
                <a:gd name="connsiteY377" fmla="*/ 1978914 h 2311974"/>
                <a:gd name="connsiteX378" fmla="*/ 791962 w 1738047"/>
                <a:gd name="connsiteY378" fmla="*/ 1983776 h 2311974"/>
                <a:gd name="connsiteX379" fmla="*/ 789591 w 1738047"/>
                <a:gd name="connsiteY379" fmla="*/ 2000794 h 2311974"/>
                <a:gd name="connsiteX380" fmla="*/ 796704 w 1738047"/>
                <a:gd name="connsiteY380" fmla="*/ 2005656 h 2311974"/>
                <a:gd name="connsiteX381" fmla="*/ 796704 w 1738047"/>
                <a:gd name="connsiteY381" fmla="*/ 2068865 h 2311974"/>
                <a:gd name="connsiteX382" fmla="*/ 789591 w 1738047"/>
                <a:gd name="connsiteY382" fmla="*/ 2068865 h 2311974"/>
                <a:gd name="connsiteX383" fmla="*/ 789591 w 1738047"/>
                <a:gd name="connsiteY383" fmla="*/ 2081020 h 2311974"/>
                <a:gd name="connsiteX384" fmla="*/ 770621 w 1738047"/>
                <a:gd name="connsiteY384" fmla="*/ 2083451 h 2311974"/>
                <a:gd name="connsiteX385" fmla="*/ 756395 w 1738047"/>
                <a:gd name="connsiteY385" fmla="*/ 2117487 h 2311974"/>
                <a:gd name="connsiteX386" fmla="*/ 756395 w 1738047"/>
                <a:gd name="connsiteY386" fmla="*/ 2129642 h 2311974"/>
                <a:gd name="connsiteX387" fmla="*/ 813302 w 1738047"/>
                <a:gd name="connsiteY387" fmla="*/ 2132073 h 2311974"/>
                <a:gd name="connsiteX388" fmla="*/ 806189 w 1738047"/>
                <a:gd name="connsiteY388" fmla="*/ 2151522 h 2311974"/>
                <a:gd name="connsiteX389" fmla="*/ 810931 w 1738047"/>
                <a:gd name="connsiteY389" fmla="*/ 2161246 h 2311974"/>
                <a:gd name="connsiteX390" fmla="*/ 806189 w 1738047"/>
                <a:gd name="connsiteY390" fmla="*/ 2168540 h 2311974"/>
                <a:gd name="connsiteX391" fmla="*/ 789591 w 1738047"/>
                <a:gd name="connsiteY391" fmla="*/ 2168540 h 2311974"/>
                <a:gd name="connsiteX392" fmla="*/ 789591 w 1738047"/>
                <a:gd name="connsiteY392" fmla="*/ 2180695 h 2311974"/>
                <a:gd name="connsiteX393" fmla="*/ 758766 w 1738047"/>
                <a:gd name="connsiteY393" fmla="*/ 2187988 h 2311974"/>
                <a:gd name="connsiteX394" fmla="*/ 765879 w 1738047"/>
                <a:gd name="connsiteY394" fmla="*/ 2200144 h 2311974"/>
                <a:gd name="connsiteX395" fmla="*/ 763508 w 1738047"/>
                <a:gd name="connsiteY395" fmla="*/ 2256059 h 2311974"/>
                <a:gd name="connsiteX396" fmla="*/ 751652 w 1738047"/>
                <a:gd name="connsiteY396" fmla="*/ 2277939 h 2311974"/>
                <a:gd name="connsiteX397" fmla="*/ 725570 w 1738047"/>
                <a:gd name="connsiteY397" fmla="*/ 2307112 h 2311974"/>
                <a:gd name="connsiteX398" fmla="*/ 711343 w 1738047"/>
                <a:gd name="connsiteY398" fmla="*/ 2311974 h 2311974"/>
                <a:gd name="connsiteX399" fmla="*/ 694745 w 1738047"/>
                <a:gd name="connsiteY399" fmla="*/ 2282801 h 2311974"/>
                <a:gd name="connsiteX400" fmla="*/ 675776 w 1738047"/>
                <a:gd name="connsiteY400" fmla="*/ 2275508 h 2311974"/>
                <a:gd name="connsiteX401" fmla="*/ 661549 w 1738047"/>
                <a:gd name="connsiteY401" fmla="*/ 2292526 h 2311974"/>
                <a:gd name="connsiteX402" fmla="*/ 642580 w 1738047"/>
                <a:gd name="connsiteY402" fmla="*/ 2285232 h 2311974"/>
                <a:gd name="connsiteX403" fmla="*/ 628353 w 1738047"/>
                <a:gd name="connsiteY403" fmla="*/ 2290094 h 2311974"/>
                <a:gd name="connsiteX404" fmla="*/ 592786 w 1738047"/>
                <a:gd name="connsiteY404" fmla="*/ 2275508 h 2311974"/>
                <a:gd name="connsiteX405" fmla="*/ 552051 w 1738047"/>
                <a:gd name="connsiteY405" fmla="*/ 2254426 h 2311974"/>
                <a:gd name="connsiteX406" fmla="*/ 560356 w 1738047"/>
                <a:gd name="connsiteY406" fmla="*/ 2090384 h 2311974"/>
                <a:gd name="connsiteX407" fmla="*/ 589640 w 1738047"/>
                <a:gd name="connsiteY407" fmla="*/ 1879782 h 2311974"/>
                <a:gd name="connsiteX408" fmla="*/ 584723 w 1738047"/>
                <a:gd name="connsiteY408" fmla="*/ 1766434 h 2311974"/>
                <a:gd name="connsiteX409" fmla="*/ 556444 w 1738047"/>
                <a:gd name="connsiteY409" fmla="*/ 1684276 h 2311974"/>
                <a:gd name="connsiteX410" fmla="*/ 493091 w 1738047"/>
                <a:gd name="connsiteY410" fmla="*/ 1605539 h 2311974"/>
                <a:gd name="connsiteX411" fmla="*/ 443216 w 1738047"/>
                <a:gd name="connsiteY411" fmla="*/ 1566641 h 2311974"/>
                <a:gd name="connsiteX412" fmla="*/ 444860 w 1738047"/>
                <a:gd name="connsiteY412" fmla="*/ 1519182 h 2311974"/>
                <a:gd name="connsiteX413" fmla="*/ 440624 w 1738047"/>
                <a:gd name="connsiteY413" fmla="*/ 1442151 h 2311974"/>
                <a:gd name="connsiteX414" fmla="*/ 61650 w 1738047"/>
                <a:gd name="connsiteY414" fmla="*/ 1334673 h 2311974"/>
                <a:gd name="connsiteX415" fmla="*/ 71135 w 1738047"/>
                <a:gd name="connsiteY415" fmla="*/ 1303069 h 2311974"/>
                <a:gd name="connsiteX416" fmla="*/ 68764 w 1738047"/>
                <a:gd name="connsiteY416" fmla="*/ 1298207 h 2311974"/>
                <a:gd name="connsiteX417" fmla="*/ 16598 w 1738047"/>
                <a:gd name="connsiteY417" fmla="*/ 1115874 h 2311974"/>
                <a:gd name="connsiteX418" fmla="*/ 14227 w 1738047"/>
                <a:gd name="connsiteY418" fmla="*/ 1084270 h 2311974"/>
                <a:gd name="connsiteX419" fmla="*/ 21341 w 1738047"/>
                <a:gd name="connsiteY419" fmla="*/ 1084270 h 2311974"/>
                <a:gd name="connsiteX420" fmla="*/ 23712 w 1738047"/>
                <a:gd name="connsiteY420" fmla="*/ 1074546 h 2311974"/>
                <a:gd name="connsiteX421" fmla="*/ 14227 w 1738047"/>
                <a:gd name="connsiteY421" fmla="*/ 1047803 h 2311974"/>
                <a:gd name="connsiteX422" fmla="*/ 9485 w 1738047"/>
                <a:gd name="connsiteY422" fmla="*/ 1025924 h 2311974"/>
                <a:gd name="connsiteX423" fmla="*/ 2372 w 1738047"/>
                <a:gd name="connsiteY423" fmla="*/ 1025924 h 2311974"/>
                <a:gd name="connsiteX424" fmla="*/ 0 w 1738047"/>
                <a:gd name="connsiteY424" fmla="*/ 1021061 h 2311974"/>
                <a:gd name="connsiteX425" fmla="*/ 14227 w 1738047"/>
                <a:gd name="connsiteY425" fmla="*/ 999182 h 2311974"/>
                <a:gd name="connsiteX426" fmla="*/ 28454 w 1738047"/>
                <a:gd name="connsiteY426" fmla="*/ 1004044 h 2311974"/>
                <a:gd name="connsiteX427" fmla="*/ 30825 w 1738047"/>
                <a:gd name="connsiteY427" fmla="*/ 1011337 h 2311974"/>
                <a:gd name="connsiteX428" fmla="*/ 42681 w 1738047"/>
                <a:gd name="connsiteY428" fmla="*/ 1018630 h 2311974"/>
                <a:gd name="connsiteX429" fmla="*/ 61650 w 1738047"/>
                <a:gd name="connsiteY429" fmla="*/ 1018630 h 2311974"/>
                <a:gd name="connsiteX430" fmla="*/ 64021 w 1738047"/>
                <a:gd name="connsiteY430" fmla="*/ 1025924 h 2311974"/>
                <a:gd name="connsiteX431" fmla="*/ 75877 w 1738047"/>
                <a:gd name="connsiteY431" fmla="*/ 1021061 h 2311974"/>
                <a:gd name="connsiteX432" fmla="*/ 82990 w 1738047"/>
                <a:gd name="connsiteY432" fmla="*/ 1004044 h 2311974"/>
                <a:gd name="connsiteX433" fmla="*/ 137527 w 1738047"/>
                <a:gd name="connsiteY433" fmla="*/ 1006475 h 2311974"/>
                <a:gd name="connsiteX434" fmla="*/ 170723 w 1738047"/>
                <a:gd name="connsiteY434" fmla="*/ 1040510 h 2311974"/>
                <a:gd name="connsiteX435" fmla="*/ 173094 w 1738047"/>
                <a:gd name="connsiteY435" fmla="*/ 1028355 h 2311974"/>
                <a:gd name="connsiteX436" fmla="*/ 165980 w 1738047"/>
                <a:gd name="connsiteY436" fmla="*/ 1028355 h 2311974"/>
                <a:gd name="connsiteX437" fmla="*/ 163609 w 1738047"/>
                <a:gd name="connsiteY437" fmla="*/ 1021061 h 2311974"/>
                <a:gd name="connsiteX438" fmla="*/ 151754 w 1738047"/>
                <a:gd name="connsiteY438" fmla="*/ 1011337 h 2311974"/>
                <a:gd name="connsiteX439" fmla="*/ 156496 w 1738047"/>
                <a:gd name="connsiteY439" fmla="*/ 1004044 h 2311974"/>
                <a:gd name="connsiteX440" fmla="*/ 163609 w 1738047"/>
                <a:gd name="connsiteY440" fmla="*/ 1004044 h 2311974"/>
                <a:gd name="connsiteX441" fmla="*/ 165980 w 1738047"/>
                <a:gd name="connsiteY441" fmla="*/ 991888 h 2311974"/>
                <a:gd name="connsiteX442" fmla="*/ 184950 w 1738047"/>
                <a:gd name="connsiteY442" fmla="*/ 991888 h 2311974"/>
                <a:gd name="connsiteX443" fmla="*/ 187321 w 1738047"/>
                <a:gd name="connsiteY443" fmla="*/ 977302 h 2311974"/>
                <a:gd name="connsiteX444" fmla="*/ 194434 w 1738047"/>
                <a:gd name="connsiteY444" fmla="*/ 979733 h 2311974"/>
                <a:gd name="connsiteX445" fmla="*/ 203919 w 1738047"/>
                <a:gd name="connsiteY445" fmla="*/ 965146 h 2311974"/>
                <a:gd name="connsiteX446" fmla="*/ 225259 w 1738047"/>
                <a:gd name="connsiteY446" fmla="*/ 970008 h 2311974"/>
                <a:gd name="connsiteX447" fmla="*/ 225259 w 1738047"/>
                <a:gd name="connsiteY447" fmla="*/ 977302 h 2311974"/>
                <a:gd name="connsiteX448" fmla="*/ 246599 w 1738047"/>
                <a:gd name="connsiteY448" fmla="*/ 991888 h 2311974"/>
                <a:gd name="connsiteX449" fmla="*/ 246599 w 1738047"/>
                <a:gd name="connsiteY449" fmla="*/ 943266 h 2311974"/>
                <a:gd name="connsiteX450" fmla="*/ 258455 w 1738047"/>
                <a:gd name="connsiteY450" fmla="*/ 935973 h 2311974"/>
                <a:gd name="connsiteX451" fmla="*/ 265568 w 1738047"/>
                <a:gd name="connsiteY451" fmla="*/ 921386 h 2311974"/>
                <a:gd name="connsiteX452" fmla="*/ 282166 w 1738047"/>
                <a:gd name="connsiteY452" fmla="*/ 921386 h 2311974"/>
                <a:gd name="connsiteX453" fmla="*/ 286909 w 1738047"/>
                <a:gd name="connsiteY453" fmla="*/ 909231 h 2311974"/>
                <a:gd name="connsiteX454" fmla="*/ 315362 w 1738047"/>
                <a:gd name="connsiteY454" fmla="*/ 909231 h 2311974"/>
                <a:gd name="connsiteX455" fmla="*/ 315362 w 1738047"/>
                <a:gd name="connsiteY455" fmla="*/ 899507 h 2311974"/>
                <a:gd name="connsiteX456" fmla="*/ 303507 w 1738047"/>
                <a:gd name="connsiteY456" fmla="*/ 894644 h 2311974"/>
                <a:gd name="connsiteX457" fmla="*/ 312991 w 1738047"/>
                <a:gd name="connsiteY457" fmla="*/ 882489 h 2311974"/>
                <a:gd name="connsiteX458" fmla="*/ 296393 w 1738047"/>
                <a:gd name="connsiteY458" fmla="*/ 872764 h 2311974"/>
                <a:gd name="connsiteX459" fmla="*/ 303507 w 1738047"/>
                <a:gd name="connsiteY459" fmla="*/ 865471 h 2311974"/>
                <a:gd name="connsiteX460" fmla="*/ 308249 w 1738047"/>
                <a:gd name="connsiteY460" fmla="*/ 867902 h 2311974"/>
                <a:gd name="connsiteX461" fmla="*/ 312991 w 1738047"/>
                <a:gd name="connsiteY461" fmla="*/ 860609 h 2311974"/>
                <a:gd name="connsiteX462" fmla="*/ 308249 w 1738047"/>
                <a:gd name="connsiteY462" fmla="*/ 860609 h 2311974"/>
                <a:gd name="connsiteX463" fmla="*/ 320105 w 1738047"/>
                <a:gd name="connsiteY463" fmla="*/ 853316 h 2311974"/>
                <a:gd name="connsiteX464" fmla="*/ 322476 w 1738047"/>
                <a:gd name="connsiteY464" fmla="*/ 846022 h 2311974"/>
                <a:gd name="connsiteX465" fmla="*/ 329589 w 1738047"/>
                <a:gd name="connsiteY465" fmla="*/ 858178 h 2311974"/>
                <a:gd name="connsiteX466" fmla="*/ 336703 w 1738047"/>
                <a:gd name="connsiteY466" fmla="*/ 853316 h 2311974"/>
                <a:gd name="connsiteX467" fmla="*/ 336703 w 1738047"/>
                <a:gd name="connsiteY467" fmla="*/ 831436 h 2311974"/>
                <a:gd name="connsiteX468" fmla="*/ 343816 w 1738047"/>
                <a:gd name="connsiteY468" fmla="*/ 831436 h 2311974"/>
                <a:gd name="connsiteX469" fmla="*/ 343816 w 1738047"/>
                <a:gd name="connsiteY469" fmla="*/ 811987 h 2311974"/>
                <a:gd name="connsiteX470" fmla="*/ 350929 w 1738047"/>
                <a:gd name="connsiteY470" fmla="*/ 809556 h 2311974"/>
                <a:gd name="connsiteX471" fmla="*/ 358043 w 1738047"/>
                <a:gd name="connsiteY471" fmla="*/ 802263 h 2311974"/>
                <a:gd name="connsiteX472" fmla="*/ 374641 w 1738047"/>
                <a:gd name="connsiteY472" fmla="*/ 804694 h 2311974"/>
                <a:gd name="connsiteX473" fmla="*/ 374641 w 1738047"/>
                <a:gd name="connsiteY473" fmla="*/ 809556 h 2311974"/>
                <a:gd name="connsiteX474" fmla="*/ 381754 w 1738047"/>
                <a:gd name="connsiteY474" fmla="*/ 804694 h 2311974"/>
                <a:gd name="connsiteX475" fmla="*/ 388868 w 1738047"/>
                <a:gd name="connsiteY475" fmla="*/ 804694 h 2311974"/>
                <a:gd name="connsiteX476" fmla="*/ 388868 w 1738047"/>
                <a:gd name="connsiteY476" fmla="*/ 802263 h 2311974"/>
                <a:gd name="connsiteX477" fmla="*/ 403095 w 1738047"/>
                <a:gd name="connsiteY477" fmla="*/ 797400 h 2311974"/>
                <a:gd name="connsiteX478" fmla="*/ 398352 w 1738047"/>
                <a:gd name="connsiteY478" fmla="*/ 777952 h 2311974"/>
                <a:gd name="connsiteX479" fmla="*/ 391239 w 1738047"/>
                <a:gd name="connsiteY479" fmla="*/ 770658 h 2311974"/>
                <a:gd name="connsiteX480" fmla="*/ 395981 w 1738047"/>
                <a:gd name="connsiteY480" fmla="*/ 768227 h 2311974"/>
                <a:gd name="connsiteX481" fmla="*/ 422064 w 1738047"/>
                <a:gd name="connsiteY481" fmla="*/ 763365 h 2311974"/>
                <a:gd name="connsiteX482" fmla="*/ 464744 w 1738047"/>
                <a:gd name="connsiteY482" fmla="*/ 741485 h 2311974"/>
                <a:gd name="connsiteX483" fmla="*/ 452889 w 1738047"/>
                <a:gd name="connsiteY483" fmla="*/ 726899 h 2311974"/>
                <a:gd name="connsiteX484" fmla="*/ 398352 w 1738047"/>
                <a:gd name="connsiteY484" fmla="*/ 705019 h 2311974"/>
                <a:gd name="connsiteX485" fmla="*/ 422064 w 1738047"/>
                <a:gd name="connsiteY485" fmla="*/ 680708 h 2311974"/>
                <a:gd name="connsiteX486" fmla="*/ 429177 w 1738047"/>
                <a:gd name="connsiteY486" fmla="*/ 673414 h 2311974"/>
                <a:gd name="connsiteX487" fmla="*/ 457631 w 1738047"/>
                <a:gd name="connsiteY487" fmla="*/ 670983 h 2311974"/>
                <a:gd name="connsiteX488" fmla="*/ 545363 w 1738047"/>
                <a:gd name="connsiteY488" fmla="*/ 692863 h 2311974"/>
                <a:gd name="connsiteX489" fmla="*/ 559590 w 1738047"/>
                <a:gd name="connsiteY489" fmla="*/ 688001 h 2311974"/>
                <a:gd name="connsiteX490" fmla="*/ 559590 w 1738047"/>
                <a:gd name="connsiteY490" fmla="*/ 695294 h 2311974"/>
                <a:gd name="connsiteX491" fmla="*/ 569074 w 1738047"/>
                <a:gd name="connsiteY491" fmla="*/ 695294 h 2311974"/>
                <a:gd name="connsiteX492" fmla="*/ 573817 w 1738047"/>
                <a:gd name="connsiteY492" fmla="*/ 678277 h 2311974"/>
                <a:gd name="connsiteX493" fmla="*/ 580930 w 1738047"/>
                <a:gd name="connsiteY493" fmla="*/ 666121 h 2311974"/>
                <a:gd name="connsiteX494" fmla="*/ 592786 w 1738047"/>
                <a:gd name="connsiteY494" fmla="*/ 688001 h 2311974"/>
                <a:gd name="connsiteX495" fmla="*/ 599899 w 1738047"/>
                <a:gd name="connsiteY495" fmla="*/ 685570 h 2311974"/>
                <a:gd name="connsiteX496" fmla="*/ 614126 w 1738047"/>
                <a:gd name="connsiteY496" fmla="*/ 700156 h 2311974"/>
                <a:gd name="connsiteX497" fmla="*/ 614126 w 1738047"/>
                <a:gd name="connsiteY497" fmla="*/ 700156 h 2311974"/>
                <a:gd name="connsiteX498" fmla="*/ 599899 w 1738047"/>
                <a:gd name="connsiteY498" fmla="*/ 685570 h 2311974"/>
                <a:gd name="connsiteX499" fmla="*/ 592786 w 1738047"/>
                <a:gd name="connsiteY499" fmla="*/ 688001 h 2311974"/>
                <a:gd name="connsiteX500" fmla="*/ 580930 w 1738047"/>
                <a:gd name="connsiteY500" fmla="*/ 666121 h 2311974"/>
                <a:gd name="connsiteX501" fmla="*/ 580930 w 1738047"/>
                <a:gd name="connsiteY501" fmla="*/ 658827 h 2311974"/>
                <a:gd name="connsiteX502" fmla="*/ 602270 w 1738047"/>
                <a:gd name="connsiteY502" fmla="*/ 646672 h 2311974"/>
                <a:gd name="connsiteX503" fmla="*/ 595157 w 1738047"/>
                <a:gd name="connsiteY503" fmla="*/ 639379 h 2311974"/>
                <a:gd name="connsiteX504" fmla="*/ 625982 w 1738047"/>
                <a:gd name="connsiteY504" fmla="*/ 629654 h 2311974"/>
                <a:gd name="connsiteX505" fmla="*/ 621240 w 1738047"/>
                <a:gd name="connsiteY505" fmla="*/ 615068 h 2311974"/>
                <a:gd name="connsiteX506" fmla="*/ 588044 w 1738047"/>
                <a:gd name="connsiteY506" fmla="*/ 610205 h 2311974"/>
                <a:gd name="connsiteX507" fmla="*/ 585672 w 1738047"/>
                <a:gd name="connsiteY507" fmla="*/ 595619 h 2311974"/>
                <a:gd name="connsiteX508" fmla="*/ 595157 w 1738047"/>
                <a:gd name="connsiteY508" fmla="*/ 534841 h 2311974"/>
                <a:gd name="connsiteX509" fmla="*/ 585672 w 1738047"/>
                <a:gd name="connsiteY509" fmla="*/ 525117 h 2311974"/>
                <a:gd name="connsiteX510" fmla="*/ 585672 w 1738047"/>
                <a:gd name="connsiteY510" fmla="*/ 503237 h 2311974"/>
                <a:gd name="connsiteX511" fmla="*/ 569074 w 1738047"/>
                <a:gd name="connsiteY511" fmla="*/ 503237 h 2311974"/>
                <a:gd name="connsiteX512" fmla="*/ 573817 w 1738047"/>
                <a:gd name="connsiteY512" fmla="*/ 471633 h 2311974"/>
                <a:gd name="connsiteX513" fmla="*/ 566703 w 1738047"/>
                <a:gd name="connsiteY513" fmla="*/ 464340 h 2311974"/>
                <a:gd name="connsiteX514" fmla="*/ 569074 w 1738047"/>
                <a:gd name="connsiteY514" fmla="*/ 444891 h 2311974"/>
                <a:gd name="connsiteX515" fmla="*/ 588044 w 1738047"/>
                <a:gd name="connsiteY515" fmla="*/ 444891 h 2311974"/>
                <a:gd name="connsiteX516" fmla="*/ 607013 w 1738047"/>
                <a:gd name="connsiteY516" fmla="*/ 430304 h 2311974"/>
                <a:gd name="connsiteX517" fmla="*/ 609384 w 1738047"/>
                <a:gd name="connsiteY517" fmla="*/ 427873 h 2311974"/>
                <a:gd name="connsiteX518" fmla="*/ 588044 w 1738047"/>
                <a:gd name="connsiteY518" fmla="*/ 423011 h 2311974"/>
                <a:gd name="connsiteX519" fmla="*/ 595157 w 1738047"/>
                <a:gd name="connsiteY519" fmla="*/ 405993 h 2311974"/>
                <a:gd name="connsiteX520" fmla="*/ 621240 w 1738047"/>
                <a:gd name="connsiteY520" fmla="*/ 408424 h 2311974"/>
                <a:gd name="connsiteX521" fmla="*/ 616497 w 1738047"/>
                <a:gd name="connsiteY521" fmla="*/ 388975 h 2311974"/>
                <a:gd name="connsiteX522" fmla="*/ 616497 w 1738047"/>
                <a:gd name="connsiteY522" fmla="*/ 374389 h 2311974"/>
                <a:gd name="connsiteX523" fmla="*/ 633095 w 1738047"/>
                <a:gd name="connsiteY523" fmla="*/ 374389 h 2311974"/>
                <a:gd name="connsiteX524" fmla="*/ 635466 w 1738047"/>
                <a:gd name="connsiteY524" fmla="*/ 367096 h 2311974"/>
                <a:gd name="connsiteX525" fmla="*/ 642580 w 1738047"/>
                <a:gd name="connsiteY525" fmla="*/ 364665 h 2311974"/>
                <a:gd name="connsiteX526" fmla="*/ 640209 w 1738047"/>
                <a:gd name="connsiteY526" fmla="*/ 347647 h 2311974"/>
                <a:gd name="connsiteX527" fmla="*/ 668662 w 1738047"/>
                <a:gd name="connsiteY527" fmla="*/ 337922 h 2311974"/>
                <a:gd name="connsiteX528" fmla="*/ 656807 w 1738047"/>
                <a:gd name="connsiteY528" fmla="*/ 333060 h 2311974"/>
                <a:gd name="connsiteX529" fmla="*/ 654435 w 1738047"/>
                <a:gd name="connsiteY529" fmla="*/ 311180 h 2311974"/>
                <a:gd name="connsiteX530" fmla="*/ 647322 w 1738047"/>
                <a:gd name="connsiteY530" fmla="*/ 308749 h 2311974"/>
                <a:gd name="connsiteX531" fmla="*/ 654435 w 1738047"/>
                <a:gd name="connsiteY531" fmla="*/ 299025 h 2311974"/>
                <a:gd name="connsiteX532" fmla="*/ 654435 w 1738047"/>
                <a:gd name="connsiteY532" fmla="*/ 296594 h 2311974"/>
                <a:gd name="connsiteX533" fmla="*/ 642580 w 1738047"/>
                <a:gd name="connsiteY533" fmla="*/ 291732 h 2311974"/>
                <a:gd name="connsiteX534" fmla="*/ 633095 w 1738047"/>
                <a:gd name="connsiteY534" fmla="*/ 299025 h 2311974"/>
                <a:gd name="connsiteX535" fmla="*/ 621240 w 1738047"/>
                <a:gd name="connsiteY535" fmla="*/ 282007 h 2311974"/>
                <a:gd name="connsiteX536" fmla="*/ 635466 w 1738047"/>
                <a:gd name="connsiteY536" fmla="*/ 255265 h 2311974"/>
                <a:gd name="connsiteX537" fmla="*/ 642580 w 1738047"/>
                <a:gd name="connsiteY537" fmla="*/ 267421 h 2311974"/>
                <a:gd name="connsiteX538" fmla="*/ 661549 w 1738047"/>
                <a:gd name="connsiteY538" fmla="*/ 240679 h 2311974"/>
                <a:gd name="connsiteX539" fmla="*/ 671033 w 1738047"/>
                <a:gd name="connsiteY539" fmla="*/ 240679 h 2311974"/>
                <a:gd name="connsiteX540" fmla="*/ 671033 w 1738047"/>
                <a:gd name="connsiteY540" fmla="*/ 233385 h 2311974"/>
                <a:gd name="connsiteX541" fmla="*/ 649693 w 1738047"/>
                <a:gd name="connsiteY541" fmla="*/ 218799 h 2311974"/>
                <a:gd name="connsiteX542" fmla="*/ 656807 w 1738047"/>
                <a:gd name="connsiteY542" fmla="*/ 199350 h 2311974"/>
                <a:gd name="connsiteX543" fmla="*/ 682889 w 1738047"/>
                <a:gd name="connsiteY543" fmla="*/ 199350 h 2311974"/>
                <a:gd name="connsiteX544" fmla="*/ 690003 w 1738047"/>
                <a:gd name="connsiteY544" fmla="*/ 192057 h 2311974"/>
                <a:gd name="connsiteX545" fmla="*/ 661549 w 1738047"/>
                <a:gd name="connsiteY545" fmla="*/ 150728 h 2311974"/>
                <a:gd name="connsiteX546" fmla="*/ 671033 w 1738047"/>
                <a:gd name="connsiteY546" fmla="*/ 131279 h 2311974"/>
                <a:gd name="connsiteX547" fmla="*/ 704229 w 1738047"/>
                <a:gd name="connsiteY547" fmla="*/ 116693 h 2311974"/>
                <a:gd name="connsiteX548" fmla="*/ 708972 w 1738047"/>
                <a:gd name="connsiteY548" fmla="*/ 131279 h 2311974"/>
                <a:gd name="connsiteX549" fmla="*/ 730312 w 1738047"/>
                <a:gd name="connsiteY549" fmla="*/ 116693 h 2311974"/>
                <a:gd name="connsiteX550" fmla="*/ 725570 w 1738047"/>
                <a:gd name="connsiteY550" fmla="*/ 109399 h 2311974"/>
                <a:gd name="connsiteX551" fmla="*/ 742168 w 1738047"/>
                <a:gd name="connsiteY551" fmla="*/ 102106 h 2311974"/>
                <a:gd name="connsiteX552" fmla="*/ 742168 w 1738047"/>
                <a:gd name="connsiteY552" fmla="*/ 94813 h 2311974"/>
                <a:gd name="connsiteX553" fmla="*/ 751652 w 1738047"/>
                <a:gd name="connsiteY553" fmla="*/ 87519 h 2311974"/>
                <a:gd name="connsiteX554" fmla="*/ 737425 w 1738047"/>
                <a:gd name="connsiteY554" fmla="*/ 53484 h 2311974"/>
                <a:gd name="connsiteX555" fmla="*/ 735054 w 1738047"/>
                <a:gd name="connsiteY555" fmla="*/ 7293 h 2311974"/>
                <a:gd name="connsiteX556" fmla="*/ 777735 w 1738047"/>
                <a:gd name="connsiteY556" fmla="*/ 17018 h 2311974"/>
                <a:gd name="connsiteX557" fmla="*/ 799075 w 1738047"/>
                <a:gd name="connsiteY557" fmla="*/ 0 h 2311974"/>
                <a:gd name="connsiteX0" fmla="*/ 1166602 w 1738047"/>
                <a:gd name="connsiteY0" fmla="*/ 1650716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045674 w 1738047"/>
                <a:gd name="connsiteY4" fmla="*/ 1575352 h 2311974"/>
                <a:gd name="connsiteX5" fmla="*/ 1045674 w 1738047"/>
                <a:gd name="connsiteY5" fmla="*/ 1575352 h 2311974"/>
                <a:gd name="connsiteX6" fmla="*/ 1057529 w 1738047"/>
                <a:gd name="connsiteY6" fmla="*/ 1597232 h 2311974"/>
                <a:gd name="connsiteX7" fmla="*/ 1057829 w 1738047"/>
                <a:gd name="connsiteY7" fmla="*/ 1597253 h 2311974"/>
                <a:gd name="connsiteX8" fmla="*/ 1057529 w 1738047"/>
                <a:gd name="connsiteY8" fmla="*/ 1597231 h 2311974"/>
                <a:gd name="connsiteX9" fmla="*/ 1045674 w 1738047"/>
                <a:gd name="connsiteY9" fmla="*/ 1575352 h 2311974"/>
                <a:gd name="connsiteX10" fmla="*/ 1043303 w 1738047"/>
                <a:gd name="connsiteY10" fmla="*/ 1546178 h 2311974"/>
                <a:gd name="connsiteX11" fmla="*/ 1043303 w 1738047"/>
                <a:gd name="connsiteY11" fmla="*/ 1546179 h 2311974"/>
                <a:gd name="connsiteX12" fmla="*/ 1055158 w 1738047"/>
                <a:gd name="connsiteY12" fmla="*/ 1548610 h 2311974"/>
                <a:gd name="connsiteX13" fmla="*/ 1055158 w 1738047"/>
                <a:gd name="connsiteY13" fmla="*/ 1548609 h 2311974"/>
                <a:gd name="connsiteX14" fmla="*/ 1043303 w 1738047"/>
                <a:gd name="connsiteY14" fmla="*/ 1546178 h 2311974"/>
                <a:gd name="connsiteX15" fmla="*/ 946086 w 1738047"/>
                <a:gd name="connsiteY15" fmla="*/ 1480539 h 2311974"/>
                <a:gd name="connsiteX16" fmla="*/ 941343 w 1738047"/>
                <a:gd name="connsiteY16" fmla="*/ 1473246 h 2311974"/>
                <a:gd name="connsiteX17" fmla="*/ 946086 w 1738047"/>
                <a:gd name="connsiteY17" fmla="*/ 1480539 h 2311974"/>
                <a:gd name="connsiteX18" fmla="*/ 960313 w 1738047"/>
                <a:gd name="connsiteY18" fmla="*/ 1490263 h 2311974"/>
                <a:gd name="connsiteX19" fmla="*/ 946086 w 1738047"/>
                <a:gd name="connsiteY19" fmla="*/ 1480539 h 2311974"/>
                <a:gd name="connsiteX20" fmla="*/ 936601 w 1738047"/>
                <a:gd name="connsiteY20" fmla="*/ 1436779 h 2311974"/>
                <a:gd name="connsiteX21" fmla="*/ 936601 w 1738047"/>
                <a:gd name="connsiteY21" fmla="*/ 1436779 h 2311974"/>
                <a:gd name="connsiteX22" fmla="*/ 948457 w 1738047"/>
                <a:gd name="connsiteY22" fmla="*/ 1456228 h 2311974"/>
                <a:gd name="connsiteX23" fmla="*/ 948457 w 1738047"/>
                <a:gd name="connsiteY23" fmla="*/ 1456228 h 2311974"/>
                <a:gd name="connsiteX24" fmla="*/ 936601 w 1738047"/>
                <a:gd name="connsiteY24" fmla="*/ 1436779 h 2311974"/>
                <a:gd name="connsiteX25" fmla="*/ 853611 w 1738047"/>
                <a:gd name="connsiteY25" fmla="*/ 1395450 h 2311974"/>
                <a:gd name="connsiteX26" fmla="*/ 853611 w 1738047"/>
                <a:gd name="connsiteY26" fmla="*/ 1395450 h 2311974"/>
                <a:gd name="connsiteX27" fmla="*/ 874952 w 1738047"/>
                <a:gd name="connsiteY27" fmla="*/ 1407606 h 2311974"/>
                <a:gd name="connsiteX28" fmla="*/ 920003 w 1738047"/>
                <a:gd name="connsiteY28" fmla="*/ 1400313 h 2311974"/>
                <a:gd name="connsiteX29" fmla="*/ 936601 w 1738047"/>
                <a:gd name="connsiteY29" fmla="*/ 1417330 h 2311974"/>
                <a:gd name="connsiteX30" fmla="*/ 936601 w 1738047"/>
                <a:gd name="connsiteY30" fmla="*/ 1417330 h 2311974"/>
                <a:gd name="connsiteX31" fmla="*/ 920003 w 1738047"/>
                <a:gd name="connsiteY31" fmla="*/ 1400312 h 2311974"/>
                <a:gd name="connsiteX32" fmla="*/ 874952 w 1738047"/>
                <a:gd name="connsiteY32" fmla="*/ 1407606 h 2311974"/>
                <a:gd name="connsiteX33" fmla="*/ 853611 w 1738047"/>
                <a:gd name="connsiteY33" fmla="*/ 1395450 h 2311974"/>
                <a:gd name="connsiteX34" fmla="*/ 858354 w 1738047"/>
                <a:gd name="connsiteY34" fmla="*/ 1354122 h 2311974"/>
                <a:gd name="connsiteX35" fmla="*/ 860725 w 1738047"/>
                <a:gd name="connsiteY35" fmla="*/ 1368708 h 2311974"/>
                <a:gd name="connsiteX36" fmla="*/ 860725 w 1738047"/>
                <a:gd name="connsiteY36" fmla="*/ 1368708 h 2311974"/>
                <a:gd name="connsiteX37" fmla="*/ 858354 w 1738047"/>
                <a:gd name="connsiteY37" fmla="*/ 1354122 h 2311974"/>
                <a:gd name="connsiteX38" fmla="*/ 858354 w 1738047"/>
                <a:gd name="connsiteY38" fmla="*/ 1271464 h 2311974"/>
                <a:gd name="connsiteX39" fmla="*/ 832271 w 1738047"/>
                <a:gd name="connsiteY39" fmla="*/ 1283620 h 2311974"/>
                <a:gd name="connsiteX40" fmla="*/ 827529 w 1738047"/>
                <a:gd name="connsiteY40" fmla="*/ 1276326 h 2311974"/>
                <a:gd name="connsiteX41" fmla="*/ 813302 w 1738047"/>
                <a:gd name="connsiteY41" fmla="*/ 1278758 h 2311974"/>
                <a:gd name="connsiteX42" fmla="*/ 813302 w 1738047"/>
                <a:gd name="connsiteY42" fmla="*/ 1278758 h 2311974"/>
                <a:gd name="connsiteX43" fmla="*/ 827529 w 1738047"/>
                <a:gd name="connsiteY43" fmla="*/ 1276327 h 2311974"/>
                <a:gd name="connsiteX44" fmla="*/ 832271 w 1738047"/>
                <a:gd name="connsiteY44" fmla="*/ 1283620 h 2311974"/>
                <a:gd name="connsiteX45" fmla="*/ 858354 w 1738047"/>
                <a:gd name="connsiteY45" fmla="*/ 1271464 h 2311974"/>
                <a:gd name="connsiteX46" fmla="*/ 865467 w 1738047"/>
                <a:gd name="connsiteY46" fmla="*/ 1324949 h 2311974"/>
                <a:gd name="connsiteX47" fmla="*/ 874952 w 1738047"/>
                <a:gd name="connsiteY47" fmla="*/ 1324949 h 2311974"/>
                <a:gd name="connsiteX48" fmla="*/ 886807 w 1738047"/>
                <a:gd name="connsiteY48" fmla="*/ 1334673 h 2311974"/>
                <a:gd name="connsiteX49" fmla="*/ 886807 w 1738047"/>
                <a:gd name="connsiteY49" fmla="*/ 1334673 h 2311974"/>
                <a:gd name="connsiteX50" fmla="*/ 874952 w 1738047"/>
                <a:gd name="connsiteY50" fmla="*/ 1324948 h 2311974"/>
                <a:gd name="connsiteX51" fmla="*/ 865467 w 1738047"/>
                <a:gd name="connsiteY51" fmla="*/ 1324948 h 2311974"/>
                <a:gd name="connsiteX52" fmla="*/ 858354 w 1738047"/>
                <a:gd name="connsiteY52" fmla="*/ 1271464 h 2311974"/>
                <a:gd name="connsiteX53" fmla="*/ 799075 w 1738047"/>
                <a:gd name="connsiteY53" fmla="*/ 1264171 h 2311974"/>
                <a:gd name="connsiteX54" fmla="*/ 799075 w 1738047"/>
                <a:gd name="connsiteY54" fmla="*/ 1264171 h 2311974"/>
                <a:gd name="connsiteX55" fmla="*/ 803913 w 1738047"/>
                <a:gd name="connsiteY55" fmla="*/ 1269131 h 2311974"/>
                <a:gd name="connsiteX56" fmla="*/ 799075 w 1738047"/>
                <a:gd name="connsiteY56" fmla="*/ 1264171 h 2311974"/>
                <a:gd name="connsiteX57" fmla="*/ 789591 w 1738047"/>
                <a:gd name="connsiteY57" fmla="*/ 1249585 h 2311974"/>
                <a:gd name="connsiteX58" fmla="*/ 803817 w 1738047"/>
                <a:gd name="connsiteY58" fmla="*/ 1256878 h 2311974"/>
                <a:gd name="connsiteX59" fmla="*/ 803817 w 1738047"/>
                <a:gd name="connsiteY59" fmla="*/ 1256878 h 2311974"/>
                <a:gd name="connsiteX60" fmla="*/ 789592 w 1738047"/>
                <a:gd name="connsiteY60" fmla="*/ 1249585 h 2311974"/>
                <a:gd name="connsiteX61" fmla="*/ 789591 w 1738047"/>
                <a:gd name="connsiteY61" fmla="*/ 1249585 h 2311974"/>
                <a:gd name="connsiteX62" fmla="*/ 791962 w 1738047"/>
                <a:gd name="connsiteY62" fmla="*/ 1234998 h 2311974"/>
                <a:gd name="connsiteX63" fmla="*/ 791962 w 1738047"/>
                <a:gd name="connsiteY63" fmla="*/ 1234998 h 2311974"/>
                <a:gd name="connsiteX64" fmla="*/ 796704 w 1738047"/>
                <a:gd name="connsiteY64" fmla="*/ 1249584 h 2311974"/>
                <a:gd name="connsiteX65" fmla="*/ 796704 w 1738047"/>
                <a:gd name="connsiteY65" fmla="*/ 1249584 h 2311974"/>
                <a:gd name="connsiteX66" fmla="*/ 791962 w 1738047"/>
                <a:gd name="connsiteY66" fmla="*/ 1234998 h 2311974"/>
                <a:gd name="connsiteX67" fmla="*/ 772993 w 1738047"/>
                <a:gd name="connsiteY67" fmla="*/ 1103719 h 2311974"/>
                <a:gd name="connsiteX68" fmla="*/ 780106 w 1738047"/>
                <a:gd name="connsiteY68" fmla="*/ 1198532 h 2311974"/>
                <a:gd name="connsiteX69" fmla="*/ 803817 w 1738047"/>
                <a:gd name="connsiteY69" fmla="*/ 1222842 h 2311974"/>
                <a:gd name="connsiteX70" fmla="*/ 803817 w 1738047"/>
                <a:gd name="connsiteY70" fmla="*/ 1222842 h 2311974"/>
                <a:gd name="connsiteX71" fmla="*/ 780106 w 1738047"/>
                <a:gd name="connsiteY71" fmla="*/ 1198531 h 2311974"/>
                <a:gd name="connsiteX72" fmla="*/ 772993 w 1738047"/>
                <a:gd name="connsiteY72" fmla="*/ 1103719 h 2311974"/>
                <a:gd name="connsiteX73" fmla="*/ 796704 w 1738047"/>
                <a:gd name="connsiteY73" fmla="*/ 1067252 h 2311974"/>
                <a:gd name="connsiteX74" fmla="*/ 799075 w 1738047"/>
                <a:gd name="connsiteY74" fmla="*/ 1074546 h 2311974"/>
                <a:gd name="connsiteX75" fmla="*/ 799075 w 1738047"/>
                <a:gd name="connsiteY75" fmla="*/ 1074545 h 2311974"/>
                <a:gd name="connsiteX76" fmla="*/ 796704 w 1738047"/>
                <a:gd name="connsiteY76" fmla="*/ 1067252 h 2311974"/>
                <a:gd name="connsiteX77" fmla="*/ 784848 w 1738047"/>
                <a:gd name="connsiteY77" fmla="*/ 1052665 h 2311974"/>
                <a:gd name="connsiteX78" fmla="*/ 772993 w 1738047"/>
                <a:gd name="connsiteY78" fmla="*/ 1040510 h 2311974"/>
                <a:gd name="connsiteX79" fmla="*/ 784848 w 1738047"/>
                <a:gd name="connsiteY79" fmla="*/ 1052666 h 2311974"/>
                <a:gd name="connsiteX80" fmla="*/ 803817 w 1738047"/>
                <a:gd name="connsiteY80" fmla="*/ 1052666 h 2311974"/>
                <a:gd name="connsiteX81" fmla="*/ 806189 w 1738047"/>
                <a:gd name="connsiteY81" fmla="*/ 1062390 h 2311974"/>
                <a:gd name="connsiteX82" fmla="*/ 806189 w 1738047"/>
                <a:gd name="connsiteY82" fmla="*/ 1062390 h 2311974"/>
                <a:gd name="connsiteX83" fmla="*/ 803817 w 1738047"/>
                <a:gd name="connsiteY83" fmla="*/ 1052665 h 2311974"/>
                <a:gd name="connsiteX84" fmla="*/ 784848 w 1738047"/>
                <a:gd name="connsiteY84" fmla="*/ 1052665 h 2311974"/>
                <a:gd name="connsiteX85" fmla="*/ 780106 w 1738047"/>
                <a:gd name="connsiteY85" fmla="*/ 999182 h 2311974"/>
                <a:gd name="connsiteX86" fmla="*/ 780106 w 1738047"/>
                <a:gd name="connsiteY86" fmla="*/ 999182 h 2311974"/>
                <a:gd name="connsiteX87" fmla="*/ 784848 w 1738047"/>
                <a:gd name="connsiteY87" fmla="*/ 1021061 h 2311974"/>
                <a:gd name="connsiteX88" fmla="*/ 784848 w 1738047"/>
                <a:gd name="connsiteY88" fmla="*/ 1021061 h 2311974"/>
                <a:gd name="connsiteX89" fmla="*/ 780106 w 1738047"/>
                <a:gd name="connsiteY89" fmla="*/ 999182 h 2311974"/>
                <a:gd name="connsiteX90" fmla="*/ 770621 w 1738047"/>
                <a:gd name="connsiteY90" fmla="*/ 970008 h 2311974"/>
                <a:gd name="connsiteX91" fmla="*/ 756395 w 1738047"/>
                <a:gd name="connsiteY91" fmla="*/ 972439 h 2311974"/>
                <a:gd name="connsiteX92" fmla="*/ 756395 w 1738047"/>
                <a:gd name="connsiteY92" fmla="*/ 972439 h 2311974"/>
                <a:gd name="connsiteX93" fmla="*/ 770621 w 1738047"/>
                <a:gd name="connsiteY93" fmla="*/ 970008 h 2311974"/>
                <a:gd name="connsiteX94" fmla="*/ 780106 w 1738047"/>
                <a:gd name="connsiteY94" fmla="*/ 984595 h 2311974"/>
                <a:gd name="connsiteX95" fmla="*/ 799075 w 1738047"/>
                <a:gd name="connsiteY95" fmla="*/ 979733 h 2311974"/>
                <a:gd name="connsiteX96" fmla="*/ 780106 w 1738047"/>
                <a:gd name="connsiteY96" fmla="*/ 984595 h 2311974"/>
                <a:gd name="connsiteX97" fmla="*/ 770621 w 1738047"/>
                <a:gd name="connsiteY97" fmla="*/ 970008 h 2311974"/>
                <a:gd name="connsiteX98" fmla="*/ 756395 w 1738047"/>
                <a:gd name="connsiteY98" fmla="*/ 901937 h 2311974"/>
                <a:gd name="connsiteX99" fmla="*/ 746193 w 1738047"/>
                <a:gd name="connsiteY99" fmla="*/ 906121 h 2311974"/>
                <a:gd name="connsiteX100" fmla="*/ 749281 w 1738047"/>
                <a:gd name="connsiteY100" fmla="*/ 906800 h 2311974"/>
                <a:gd name="connsiteX101" fmla="*/ 756395 w 1738047"/>
                <a:gd name="connsiteY101" fmla="*/ 901938 h 2311974"/>
                <a:gd name="connsiteX102" fmla="*/ 756395 w 1738047"/>
                <a:gd name="connsiteY102" fmla="*/ 901937 h 2311974"/>
                <a:gd name="connsiteX103" fmla="*/ 663920 w 1738047"/>
                <a:gd name="connsiteY103" fmla="*/ 899506 h 2311974"/>
                <a:gd name="connsiteX104" fmla="*/ 663920 w 1738047"/>
                <a:gd name="connsiteY104" fmla="*/ 899507 h 2311974"/>
                <a:gd name="connsiteX105" fmla="*/ 687632 w 1738047"/>
                <a:gd name="connsiteY105" fmla="*/ 899507 h 2311974"/>
                <a:gd name="connsiteX106" fmla="*/ 701858 w 1738047"/>
                <a:gd name="connsiteY106" fmla="*/ 906800 h 2311974"/>
                <a:gd name="connsiteX107" fmla="*/ 711343 w 1738047"/>
                <a:gd name="connsiteY107" fmla="*/ 906800 h 2311974"/>
                <a:gd name="connsiteX108" fmla="*/ 716085 w 1738047"/>
                <a:gd name="connsiteY108" fmla="*/ 899507 h 2311974"/>
                <a:gd name="connsiteX109" fmla="*/ 716098 w 1738047"/>
                <a:gd name="connsiteY109" fmla="*/ 899510 h 2311974"/>
                <a:gd name="connsiteX110" fmla="*/ 716085 w 1738047"/>
                <a:gd name="connsiteY110" fmla="*/ 899506 h 2311974"/>
                <a:gd name="connsiteX111" fmla="*/ 711343 w 1738047"/>
                <a:gd name="connsiteY111" fmla="*/ 906800 h 2311974"/>
                <a:gd name="connsiteX112" fmla="*/ 701858 w 1738047"/>
                <a:gd name="connsiteY112" fmla="*/ 906800 h 2311974"/>
                <a:gd name="connsiteX113" fmla="*/ 687631 w 1738047"/>
                <a:gd name="connsiteY113" fmla="*/ 899506 h 2311974"/>
                <a:gd name="connsiteX114" fmla="*/ 663920 w 1738047"/>
                <a:gd name="connsiteY114" fmla="*/ 899506 h 2311974"/>
                <a:gd name="connsiteX115" fmla="*/ 647322 w 1738047"/>
                <a:gd name="connsiteY115" fmla="*/ 889782 h 2311974"/>
                <a:gd name="connsiteX116" fmla="*/ 647322 w 1738047"/>
                <a:gd name="connsiteY116" fmla="*/ 889782 h 2311974"/>
                <a:gd name="connsiteX117" fmla="*/ 663920 w 1738047"/>
                <a:gd name="connsiteY117" fmla="*/ 889782 h 2311974"/>
                <a:gd name="connsiteX118" fmla="*/ 663920 w 1738047"/>
                <a:gd name="connsiteY118" fmla="*/ 889782 h 2311974"/>
                <a:gd name="connsiteX119" fmla="*/ 647322 w 1738047"/>
                <a:gd name="connsiteY119" fmla="*/ 889782 h 2311974"/>
                <a:gd name="connsiteX120" fmla="*/ 661549 w 1738047"/>
                <a:gd name="connsiteY120" fmla="*/ 867902 h 2311974"/>
                <a:gd name="connsiteX121" fmla="*/ 661549 w 1738047"/>
                <a:gd name="connsiteY121" fmla="*/ 867902 h 2311974"/>
                <a:gd name="connsiteX122" fmla="*/ 668742 w 1738047"/>
                <a:gd name="connsiteY122" fmla="*/ 873433 h 2311974"/>
                <a:gd name="connsiteX123" fmla="*/ 661549 w 1738047"/>
                <a:gd name="connsiteY123" fmla="*/ 867902 h 2311974"/>
                <a:gd name="connsiteX124" fmla="*/ 689605 w 1738047"/>
                <a:gd name="connsiteY124" fmla="*/ 842776 h 2311974"/>
                <a:gd name="connsiteX125" fmla="*/ 694745 w 1738047"/>
                <a:gd name="connsiteY125" fmla="*/ 853315 h 2311974"/>
                <a:gd name="connsiteX126" fmla="*/ 694745 w 1738047"/>
                <a:gd name="connsiteY126" fmla="*/ 853315 h 2311974"/>
                <a:gd name="connsiteX127" fmla="*/ 689605 w 1738047"/>
                <a:gd name="connsiteY127" fmla="*/ 842776 h 2311974"/>
                <a:gd name="connsiteX128" fmla="*/ 592786 w 1738047"/>
                <a:gd name="connsiteY128" fmla="*/ 726899 h 2311974"/>
                <a:gd name="connsiteX129" fmla="*/ 592786 w 1738047"/>
                <a:gd name="connsiteY129" fmla="*/ 726899 h 2311974"/>
                <a:gd name="connsiteX130" fmla="*/ 599899 w 1738047"/>
                <a:gd name="connsiteY130" fmla="*/ 734192 h 2311974"/>
                <a:gd name="connsiteX131" fmla="*/ 635466 w 1738047"/>
                <a:gd name="connsiteY131" fmla="*/ 748778 h 2311974"/>
                <a:gd name="connsiteX132" fmla="*/ 663920 w 1738047"/>
                <a:gd name="connsiteY132" fmla="*/ 753641 h 2311974"/>
                <a:gd name="connsiteX133" fmla="*/ 668662 w 1738047"/>
                <a:gd name="connsiteY133" fmla="*/ 734192 h 2311974"/>
                <a:gd name="connsiteX134" fmla="*/ 682889 w 1738047"/>
                <a:gd name="connsiteY134" fmla="*/ 736623 h 2311974"/>
                <a:gd name="connsiteX135" fmla="*/ 682889 w 1738047"/>
                <a:gd name="connsiteY135" fmla="*/ 736623 h 2311974"/>
                <a:gd name="connsiteX136" fmla="*/ 668662 w 1738047"/>
                <a:gd name="connsiteY136" fmla="*/ 734192 h 2311974"/>
                <a:gd name="connsiteX137" fmla="*/ 663920 w 1738047"/>
                <a:gd name="connsiteY137" fmla="*/ 753640 h 2311974"/>
                <a:gd name="connsiteX138" fmla="*/ 635466 w 1738047"/>
                <a:gd name="connsiteY138" fmla="*/ 748778 h 2311974"/>
                <a:gd name="connsiteX139" fmla="*/ 599899 w 1738047"/>
                <a:gd name="connsiteY139" fmla="*/ 734192 h 2311974"/>
                <a:gd name="connsiteX140" fmla="*/ 592786 w 1738047"/>
                <a:gd name="connsiteY140" fmla="*/ 726899 h 2311974"/>
                <a:gd name="connsiteX141" fmla="*/ 592786 w 1738047"/>
                <a:gd name="connsiteY141" fmla="*/ 714743 h 2311974"/>
                <a:gd name="connsiteX142" fmla="*/ 592786 w 1738047"/>
                <a:gd name="connsiteY142" fmla="*/ 714743 h 2311974"/>
                <a:gd name="connsiteX143" fmla="*/ 599899 w 1738047"/>
                <a:gd name="connsiteY143" fmla="*/ 722036 h 2311974"/>
                <a:gd name="connsiteX144" fmla="*/ 599899 w 1738047"/>
                <a:gd name="connsiteY144" fmla="*/ 722036 h 2311974"/>
                <a:gd name="connsiteX145" fmla="*/ 592786 w 1738047"/>
                <a:gd name="connsiteY145" fmla="*/ 714743 h 2311974"/>
                <a:gd name="connsiteX146" fmla="*/ 799075 w 1738047"/>
                <a:gd name="connsiteY146" fmla="*/ 0 h 2311974"/>
                <a:gd name="connsiteX147" fmla="*/ 806189 w 1738047"/>
                <a:gd name="connsiteY147" fmla="*/ 4862 h 2311974"/>
                <a:gd name="connsiteX148" fmla="*/ 810931 w 1738047"/>
                <a:gd name="connsiteY148" fmla="*/ 17018 h 2311974"/>
                <a:gd name="connsiteX149" fmla="*/ 820415 w 1738047"/>
                <a:gd name="connsiteY149" fmla="*/ 53484 h 2311974"/>
                <a:gd name="connsiteX150" fmla="*/ 818044 w 1738047"/>
                <a:gd name="connsiteY150" fmla="*/ 68071 h 2311974"/>
                <a:gd name="connsiteX151" fmla="*/ 851240 w 1738047"/>
                <a:gd name="connsiteY151" fmla="*/ 82657 h 2311974"/>
                <a:gd name="connsiteX152" fmla="*/ 858354 w 1738047"/>
                <a:gd name="connsiteY152" fmla="*/ 72933 h 2311974"/>
                <a:gd name="connsiteX153" fmla="*/ 874952 w 1738047"/>
                <a:gd name="connsiteY153" fmla="*/ 75364 h 2311974"/>
                <a:gd name="connsiteX154" fmla="*/ 874952 w 1738047"/>
                <a:gd name="connsiteY154" fmla="*/ 82657 h 2311974"/>
                <a:gd name="connsiteX155" fmla="*/ 882065 w 1738047"/>
                <a:gd name="connsiteY155" fmla="*/ 82657 h 2311974"/>
                <a:gd name="connsiteX156" fmla="*/ 886807 w 1738047"/>
                <a:gd name="connsiteY156" fmla="*/ 97244 h 2311974"/>
                <a:gd name="connsiteX157" fmla="*/ 905776 w 1738047"/>
                <a:gd name="connsiteY157" fmla="*/ 104537 h 2311974"/>
                <a:gd name="connsiteX158" fmla="*/ 934230 w 1738047"/>
                <a:gd name="connsiteY158" fmla="*/ 89950 h 2311974"/>
                <a:gd name="connsiteX159" fmla="*/ 948457 w 1738047"/>
                <a:gd name="connsiteY159" fmla="*/ 94813 h 2311974"/>
                <a:gd name="connsiteX160" fmla="*/ 962684 w 1738047"/>
                <a:gd name="connsiteY160" fmla="*/ 104537 h 2311974"/>
                <a:gd name="connsiteX161" fmla="*/ 981653 w 1738047"/>
                <a:gd name="connsiteY161" fmla="*/ 94813 h 2311974"/>
                <a:gd name="connsiteX162" fmla="*/ 981653 w 1738047"/>
                <a:gd name="connsiteY162" fmla="*/ 72933 h 2311974"/>
                <a:gd name="connsiteX163" fmla="*/ 984024 w 1738047"/>
                <a:gd name="connsiteY163" fmla="*/ 72933 h 2311974"/>
                <a:gd name="connsiteX164" fmla="*/ 995880 w 1738047"/>
                <a:gd name="connsiteY164" fmla="*/ 87519 h 2311974"/>
                <a:gd name="connsiteX165" fmla="*/ 984024 w 1738047"/>
                <a:gd name="connsiteY165" fmla="*/ 102106 h 2311974"/>
                <a:gd name="connsiteX166" fmla="*/ 988766 w 1738047"/>
                <a:gd name="connsiteY166" fmla="*/ 123986 h 2311974"/>
                <a:gd name="connsiteX167" fmla="*/ 1002993 w 1738047"/>
                <a:gd name="connsiteY167" fmla="*/ 128848 h 2311974"/>
                <a:gd name="connsiteX168" fmla="*/ 1014849 w 1738047"/>
                <a:gd name="connsiteY168" fmla="*/ 150728 h 2311974"/>
                <a:gd name="connsiteX169" fmla="*/ 1024333 w 1738047"/>
                <a:gd name="connsiteY169" fmla="*/ 153159 h 2311974"/>
                <a:gd name="connsiteX170" fmla="*/ 1031447 w 1738047"/>
                <a:gd name="connsiteY170" fmla="*/ 165315 h 2311974"/>
                <a:gd name="connsiteX171" fmla="*/ 1050416 w 1738047"/>
                <a:gd name="connsiteY171" fmla="*/ 165315 h 2311974"/>
                <a:gd name="connsiteX172" fmla="*/ 1064643 w 1738047"/>
                <a:gd name="connsiteY172" fmla="*/ 177470 h 2311974"/>
                <a:gd name="connsiteX173" fmla="*/ 1090725 w 1738047"/>
                <a:gd name="connsiteY173" fmla="*/ 172608 h 2311974"/>
                <a:gd name="connsiteX174" fmla="*/ 1097839 w 1738047"/>
                <a:gd name="connsiteY174" fmla="*/ 184763 h 2311974"/>
                <a:gd name="connsiteX175" fmla="*/ 1090725 w 1738047"/>
                <a:gd name="connsiteY175" fmla="*/ 192057 h 2311974"/>
                <a:gd name="connsiteX176" fmla="*/ 1097839 w 1738047"/>
                <a:gd name="connsiteY176" fmla="*/ 201781 h 2311974"/>
                <a:gd name="connsiteX177" fmla="*/ 1093096 w 1738047"/>
                <a:gd name="connsiteY177" fmla="*/ 206643 h 2311974"/>
                <a:gd name="connsiteX178" fmla="*/ 1104952 w 1738047"/>
                <a:gd name="connsiteY178" fmla="*/ 233385 h 2311974"/>
                <a:gd name="connsiteX179" fmla="*/ 1112066 w 1738047"/>
                <a:gd name="connsiteY179" fmla="*/ 233385 h 2311974"/>
                <a:gd name="connsiteX180" fmla="*/ 1147633 w 1738047"/>
                <a:gd name="connsiteY180" fmla="*/ 211505 h 2311974"/>
                <a:gd name="connsiteX181" fmla="*/ 1171344 w 1738047"/>
                <a:gd name="connsiteY181" fmla="*/ 213936 h 2311974"/>
                <a:gd name="connsiteX182" fmla="*/ 1192684 w 1738047"/>
                <a:gd name="connsiteY182" fmla="*/ 199350 h 2311974"/>
                <a:gd name="connsiteX183" fmla="*/ 1202169 w 1738047"/>
                <a:gd name="connsiteY183" fmla="*/ 177470 h 2311974"/>
                <a:gd name="connsiteX184" fmla="*/ 1228252 w 1738047"/>
                <a:gd name="connsiteY184" fmla="*/ 158021 h 2311974"/>
                <a:gd name="connsiteX185" fmla="*/ 1249592 w 1738047"/>
                <a:gd name="connsiteY185" fmla="*/ 194488 h 2311974"/>
                <a:gd name="connsiteX186" fmla="*/ 1249592 w 1738047"/>
                <a:gd name="connsiteY186" fmla="*/ 221230 h 2311974"/>
                <a:gd name="connsiteX187" fmla="*/ 1261447 w 1738047"/>
                <a:gd name="connsiteY187" fmla="*/ 243110 h 2311974"/>
                <a:gd name="connsiteX188" fmla="*/ 1280417 w 1738047"/>
                <a:gd name="connsiteY188" fmla="*/ 262558 h 2311974"/>
                <a:gd name="connsiteX189" fmla="*/ 1323097 w 1738047"/>
                <a:gd name="connsiteY189" fmla="*/ 274714 h 2311974"/>
                <a:gd name="connsiteX190" fmla="*/ 1356293 w 1738047"/>
                <a:gd name="connsiteY190" fmla="*/ 260127 h 2311974"/>
                <a:gd name="connsiteX191" fmla="*/ 1377633 w 1738047"/>
                <a:gd name="connsiteY191" fmla="*/ 262558 h 2311974"/>
                <a:gd name="connsiteX192" fmla="*/ 1403716 w 1738047"/>
                <a:gd name="connsiteY192" fmla="*/ 277145 h 2311974"/>
                <a:gd name="connsiteX193" fmla="*/ 1436912 w 1738047"/>
                <a:gd name="connsiteY193" fmla="*/ 282007 h 2311974"/>
                <a:gd name="connsiteX194" fmla="*/ 1432170 w 1738047"/>
                <a:gd name="connsiteY194" fmla="*/ 299025 h 2311974"/>
                <a:gd name="connsiteX195" fmla="*/ 1460623 w 1738047"/>
                <a:gd name="connsiteY195" fmla="*/ 371958 h 2311974"/>
                <a:gd name="connsiteX196" fmla="*/ 1505675 w 1738047"/>
                <a:gd name="connsiteY196" fmla="*/ 386544 h 2311974"/>
                <a:gd name="connsiteX197" fmla="*/ 1534129 w 1738047"/>
                <a:gd name="connsiteY197" fmla="*/ 415718 h 2311974"/>
                <a:gd name="connsiteX198" fmla="*/ 1576809 w 1738047"/>
                <a:gd name="connsiteY198" fmla="*/ 415718 h 2311974"/>
                <a:gd name="connsiteX199" fmla="*/ 1593407 w 1738047"/>
                <a:gd name="connsiteY199" fmla="*/ 408424 h 2311974"/>
                <a:gd name="connsiteX200" fmla="*/ 1610005 w 1738047"/>
                <a:gd name="connsiteY200" fmla="*/ 386544 h 2311974"/>
                <a:gd name="connsiteX201" fmla="*/ 1655057 w 1738047"/>
                <a:gd name="connsiteY201" fmla="*/ 381682 h 2311974"/>
                <a:gd name="connsiteX202" fmla="*/ 1662171 w 1738047"/>
                <a:gd name="connsiteY202" fmla="*/ 386544 h 2311974"/>
                <a:gd name="connsiteX203" fmla="*/ 1697738 w 1738047"/>
                <a:gd name="connsiteY203" fmla="*/ 371958 h 2311974"/>
                <a:gd name="connsiteX204" fmla="*/ 1697738 w 1738047"/>
                <a:gd name="connsiteY204" fmla="*/ 388975 h 2311974"/>
                <a:gd name="connsiteX205" fmla="*/ 1711965 w 1738047"/>
                <a:gd name="connsiteY205" fmla="*/ 408424 h 2311974"/>
                <a:gd name="connsiteX206" fmla="*/ 1650315 w 1738047"/>
                <a:gd name="connsiteY206" fmla="*/ 444891 h 2311974"/>
                <a:gd name="connsiteX207" fmla="*/ 1647944 w 1738047"/>
                <a:gd name="connsiteY207" fmla="*/ 491082 h 2311974"/>
                <a:gd name="connsiteX208" fmla="*/ 1669284 w 1738047"/>
                <a:gd name="connsiteY208" fmla="*/ 532410 h 2311974"/>
                <a:gd name="connsiteX209" fmla="*/ 1702480 w 1738047"/>
                <a:gd name="connsiteY209" fmla="*/ 554290 h 2311974"/>
                <a:gd name="connsiteX210" fmla="*/ 1723820 w 1738047"/>
                <a:gd name="connsiteY210" fmla="*/ 581032 h 2311974"/>
                <a:gd name="connsiteX211" fmla="*/ 1716707 w 1738047"/>
                <a:gd name="connsiteY211" fmla="*/ 622361 h 2311974"/>
                <a:gd name="connsiteX212" fmla="*/ 1738047 w 1738047"/>
                <a:gd name="connsiteY212" fmla="*/ 644241 h 2311974"/>
                <a:gd name="connsiteX213" fmla="*/ 1733305 w 1738047"/>
                <a:gd name="connsiteY213" fmla="*/ 658827 h 2311974"/>
                <a:gd name="connsiteX214" fmla="*/ 1726191 w 1738047"/>
                <a:gd name="connsiteY214" fmla="*/ 666121 h 2311974"/>
                <a:gd name="connsiteX215" fmla="*/ 1697738 w 1738047"/>
                <a:gd name="connsiteY215" fmla="*/ 663689 h 2311974"/>
                <a:gd name="connsiteX216" fmla="*/ 1669284 w 1738047"/>
                <a:gd name="connsiteY216" fmla="*/ 705018 h 2311974"/>
                <a:gd name="connsiteX217" fmla="*/ 1647944 w 1738047"/>
                <a:gd name="connsiteY217" fmla="*/ 712312 h 2311974"/>
                <a:gd name="connsiteX218" fmla="*/ 1600521 w 1738047"/>
                <a:gd name="connsiteY218" fmla="*/ 785245 h 2311974"/>
                <a:gd name="connsiteX219" fmla="*/ 1600521 w 1738047"/>
                <a:gd name="connsiteY219" fmla="*/ 804693 h 2311974"/>
                <a:gd name="connsiteX220" fmla="*/ 1569696 w 1738047"/>
                <a:gd name="connsiteY220" fmla="*/ 802262 h 2311974"/>
                <a:gd name="connsiteX221" fmla="*/ 1538871 w 1738047"/>
                <a:gd name="connsiteY221" fmla="*/ 802262 h 2311974"/>
                <a:gd name="connsiteX222" fmla="*/ 1515160 w 1738047"/>
                <a:gd name="connsiteY222" fmla="*/ 819280 h 2311974"/>
                <a:gd name="connsiteX223" fmla="*/ 1479593 w 1738047"/>
                <a:gd name="connsiteY223" fmla="*/ 809556 h 2311974"/>
                <a:gd name="connsiteX224" fmla="*/ 1467737 w 1738047"/>
                <a:gd name="connsiteY224" fmla="*/ 816849 h 2311974"/>
                <a:gd name="connsiteX225" fmla="*/ 1477221 w 1738047"/>
                <a:gd name="connsiteY225" fmla="*/ 824142 h 2311974"/>
                <a:gd name="connsiteX226" fmla="*/ 1465366 w 1738047"/>
                <a:gd name="connsiteY226" fmla="*/ 850884 h 2311974"/>
                <a:gd name="connsiteX227" fmla="*/ 1472479 w 1738047"/>
                <a:gd name="connsiteY227" fmla="*/ 858178 h 2311974"/>
                <a:gd name="connsiteX228" fmla="*/ 1479593 w 1738047"/>
                <a:gd name="connsiteY228" fmla="*/ 850884 h 2311974"/>
                <a:gd name="connsiteX229" fmla="*/ 1493819 w 1738047"/>
                <a:gd name="connsiteY229" fmla="*/ 858178 h 2311974"/>
                <a:gd name="connsiteX230" fmla="*/ 1508046 w 1738047"/>
                <a:gd name="connsiteY230" fmla="*/ 858178 h 2311974"/>
                <a:gd name="connsiteX231" fmla="*/ 1512789 w 1738047"/>
                <a:gd name="connsiteY231" fmla="*/ 875195 h 2311974"/>
                <a:gd name="connsiteX232" fmla="*/ 1527015 w 1738047"/>
                <a:gd name="connsiteY232" fmla="*/ 894644 h 2311974"/>
                <a:gd name="connsiteX233" fmla="*/ 1519902 w 1738047"/>
                <a:gd name="connsiteY233" fmla="*/ 906800 h 2311974"/>
                <a:gd name="connsiteX234" fmla="*/ 1527015 w 1738047"/>
                <a:gd name="connsiteY234" fmla="*/ 916524 h 2311974"/>
                <a:gd name="connsiteX235" fmla="*/ 1534129 w 1738047"/>
                <a:gd name="connsiteY235" fmla="*/ 914093 h 2311974"/>
                <a:gd name="connsiteX236" fmla="*/ 1541242 w 1738047"/>
                <a:gd name="connsiteY236" fmla="*/ 921386 h 2311974"/>
                <a:gd name="connsiteX237" fmla="*/ 1545985 w 1738047"/>
                <a:gd name="connsiteY237" fmla="*/ 935973 h 2311974"/>
                <a:gd name="connsiteX238" fmla="*/ 1555469 w 1738047"/>
                <a:gd name="connsiteY238" fmla="*/ 923817 h 2311974"/>
                <a:gd name="connsiteX239" fmla="*/ 1560211 w 1738047"/>
                <a:gd name="connsiteY239" fmla="*/ 931111 h 2311974"/>
                <a:gd name="connsiteX240" fmla="*/ 1593407 w 1738047"/>
                <a:gd name="connsiteY240" fmla="*/ 928679 h 2311974"/>
                <a:gd name="connsiteX241" fmla="*/ 1607634 w 1738047"/>
                <a:gd name="connsiteY241" fmla="*/ 948128 h 2311974"/>
                <a:gd name="connsiteX242" fmla="*/ 1628975 w 1738047"/>
                <a:gd name="connsiteY242" fmla="*/ 950559 h 2311974"/>
                <a:gd name="connsiteX243" fmla="*/ 1633717 w 1738047"/>
                <a:gd name="connsiteY243" fmla="*/ 923817 h 2311974"/>
                <a:gd name="connsiteX244" fmla="*/ 1647944 w 1738047"/>
                <a:gd name="connsiteY244" fmla="*/ 914093 h 2311974"/>
                <a:gd name="connsiteX245" fmla="*/ 1657428 w 1738047"/>
                <a:gd name="connsiteY245" fmla="*/ 921386 h 2311974"/>
                <a:gd name="connsiteX246" fmla="*/ 1669284 w 1738047"/>
                <a:gd name="connsiteY246" fmla="*/ 948128 h 2311974"/>
                <a:gd name="connsiteX247" fmla="*/ 1617119 w 1738047"/>
                <a:gd name="connsiteY247" fmla="*/ 1006475 h 2311974"/>
                <a:gd name="connsiteX248" fmla="*/ 1531758 w 1738047"/>
                <a:gd name="connsiteY248" fmla="*/ 970008 h 2311974"/>
                <a:gd name="connsiteX249" fmla="*/ 1527015 w 1738047"/>
                <a:gd name="connsiteY249" fmla="*/ 977301 h 2311974"/>
                <a:gd name="connsiteX250" fmla="*/ 1531758 w 1738047"/>
                <a:gd name="connsiteY250" fmla="*/ 984595 h 2311974"/>
                <a:gd name="connsiteX251" fmla="*/ 1527015 w 1738047"/>
                <a:gd name="connsiteY251" fmla="*/ 984595 h 2311974"/>
                <a:gd name="connsiteX252" fmla="*/ 1522273 w 1738047"/>
                <a:gd name="connsiteY252" fmla="*/ 991888 h 2311974"/>
                <a:gd name="connsiteX253" fmla="*/ 1522273 w 1738047"/>
                <a:gd name="connsiteY253" fmla="*/ 1006475 h 2311974"/>
                <a:gd name="connsiteX254" fmla="*/ 1515160 w 1738047"/>
                <a:gd name="connsiteY254" fmla="*/ 1018630 h 2311974"/>
                <a:gd name="connsiteX255" fmla="*/ 1515160 w 1738047"/>
                <a:gd name="connsiteY255" fmla="*/ 1028354 h 2311974"/>
                <a:gd name="connsiteX256" fmla="*/ 1500933 w 1738047"/>
                <a:gd name="connsiteY256" fmla="*/ 1028354 h 2311974"/>
                <a:gd name="connsiteX257" fmla="*/ 1500933 w 1738047"/>
                <a:gd name="connsiteY257" fmla="*/ 1045372 h 2311974"/>
                <a:gd name="connsiteX258" fmla="*/ 1493819 w 1738047"/>
                <a:gd name="connsiteY258" fmla="*/ 1047803 h 2311974"/>
                <a:gd name="connsiteX259" fmla="*/ 1493819 w 1738047"/>
                <a:gd name="connsiteY259" fmla="*/ 1059959 h 2311974"/>
                <a:gd name="connsiteX260" fmla="*/ 1486706 w 1738047"/>
                <a:gd name="connsiteY260" fmla="*/ 1062390 h 2311974"/>
                <a:gd name="connsiteX261" fmla="*/ 1491448 w 1738047"/>
                <a:gd name="connsiteY261" fmla="*/ 1069683 h 2311974"/>
                <a:gd name="connsiteX262" fmla="*/ 1484335 w 1738047"/>
                <a:gd name="connsiteY262" fmla="*/ 1074545 h 2311974"/>
                <a:gd name="connsiteX263" fmla="*/ 1491448 w 1738047"/>
                <a:gd name="connsiteY263" fmla="*/ 1076976 h 2311974"/>
                <a:gd name="connsiteX264" fmla="*/ 1493819 w 1738047"/>
                <a:gd name="connsiteY264" fmla="*/ 1093994 h 2311974"/>
                <a:gd name="connsiteX265" fmla="*/ 1484335 w 1738047"/>
                <a:gd name="connsiteY265" fmla="*/ 1103719 h 2311974"/>
                <a:gd name="connsiteX266" fmla="*/ 1486706 w 1738047"/>
                <a:gd name="connsiteY266" fmla="*/ 1103719 h 2311974"/>
                <a:gd name="connsiteX267" fmla="*/ 1486706 w 1738047"/>
                <a:gd name="connsiteY267" fmla="*/ 1111012 h 2311974"/>
                <a:gd name="connsiteX268" fmla="*/ 1479593 w 1738047"/>
                <a:gd name="connsiteY268" fmla="*/ 1118305 h 2311974"/>
                <a:gd name="connsiteX269" fmla="*/ 1479593 w 1738047"/>
                <a:gd name="connsiteY269" fmla="*/ 1125598 h 2311974"/>
                <a:gd name="connsiteX270" fmla="*/ 1465366 w 1738047"/>
                <a:gd name="connsiteY270" fmla="*/ 1149909 h 2311974"/>
                <a:gd name="connsiteX271" fmla="*/ 1477221 w 1738047"/>
                <a:gd name="connsiteY271" fmla="*/ 1164496 h 2311974"/>
                <a:gd name="connsiteX272" fmla="*/ 1505675 w 1738047"/>
                <a:gd name="connsiteY272" fmla="*/ 1164496 h 2311974"/>
                <a:gd name="connsiteX273" fmla="*/ 1508046 w 1738047"/>
                <a:gd name="connsiteY273" fmla="*/ 1166927 h 2311974"/>
                <a:gd name="connsiteX274" fmla="*/ 1527015 w 1738047"/>
                <a:gd name="connsiteY274" fmla="*/ 1159634 h 2311974"/>
                <a:gd name="connsiteX275" fmla="*/ 1538871 w 1738047"/>
                <a:gd name="connsiteY275" fmla="*/ 1166927 h 2311974"/>
                <a:gd name="connsiteX276" fmla="*/ 1545985 w 1738047"/>
                <a:gd name="connsiteY276" fmla="*/ 1166927 h 2311974"/>
                <a:gd name="connsiteX277" fmla="*/ 1541242 w 1738047"/>
                <a:gd name="connsiteY277" fmla="*/ 1171789 h 2311974"/>
                <a:gd name="connsiteX278" fmla="*/ 1555469 w 1738047"/>
                <a:gd name="connsiteY278" fmla="*/ 1179083 h 2311974"/>
                <a:gd name="connsiteX279" fmla="*/ 1562583 w 1738047"/>
                <a:gd name="connsiteY279" fmla="*/ 1222842 h 2311974"/>
                <a:gd name="connsiteX280" fmla="*/ 1555469 w 1738047"/>
                <a:gd name="connsiteY280" fmla="*/ 1230136 h 2311974"/>
                <a:gd name="connsiteX281" fmla="*/ 1555469 w 1738047"/>
                <a:gd name="connsiteY281" fmla="*/ 1254447 h 2311974"/>
                <a:gd name="connsiteX282" fmla="*/ 1581552 w 1738047"/>
                <a:gd name="connsiteY282" fmla="*/ 1271464 h 2311974"/>
                <a:gd name="connsiteX283" fmla="*/ 1576809 w 1738047"/>
                <a:gd name="connsiteY283" fmla="*/ 1278758 h 2311974"/>
                <a:gd name="connsiteX284" fmla="*/ 1586294 w 1738047"/>
                <a:gd name="connsiteY284" fmla="*/ 1290913 h 2311974"/>
                <a:gd name="connsiteX285" fmla="*/ 1586294 w 1738047"/>
                <a:gd name="connsiteY285" fmla="*/ 1303069 h 2311974"/>
                <a:gd name="connsiteX286" fmla="*/ 1588665 w 1738047"/>
                <a:gd name="connsiteY286" fmla="*/ 1305500 h 2311974"/>
                <a:gd name="connsiteX287" fmla="*/ 1586294 w 1738047"/>
                <a:gd name="connsiteY287" fmla="*/ 1312793 h 2311974"/>
                <a:gd name="connsiteX288" fmla="*/ 1593407 w 1738047"/>
                <a:gd name="connsiteY288" fmla="*/ 1324948 h 2311974"/>
                <a:gd name="connsiteX289" fmla="*/ 1600521 w 1738047"/>
                <a:gd name="connsiteY289" fmla="*/ 1317655 h 2311974"/>
                <a:gd name="connsiteX290" fmla="*/ 1600521 w 1738047"/>
                <a:gd name="connsiteY290" fmla="*/ 1327379 h 2311974"/>
                <a:gd name="connsiteX291" fmla="*/ 1602892 w 1738047"/>
                <a:gd name="connsiteY291" fmla="*/ 1344397 h 2311974"/>
                <a:gd name="connsiteX292" fmla="*/ 1576809 w 1738047"/>
                <a:gd name="connsiteY292" fmla="*/ 1358984 h 2311974"/>
                <a:gd name="connsiteX293" fmla="*/ 1555469 w 1738047"/>
                <a:gd name="connsiteY293" fmla="*/ 1358984 h 2311974"/>
                <a:gd name="connsiteX294" fmla="*/ 1553098 w 1738047"/>
                <a:gd name="connsiteY294" fmla="*/ 1376001 h 2311974"/>
                <a:gd name="connsiteX295" fmla="*/ 1574438 w 1738047"/>
                <a:gd name="connsiteY295" fmla="*/ 1376001 h 2311974"/>
                <a:gd name="connsiteX296" fmla="*/ 1576809 w 1738047"/>
                <a:gd name="connsiteY296" fmla="*/ 1383295 h 2311974"/>
                <a:gd name="connsiteX297" fmla="*/ 1581552 w 1738047"/>
                <a:gd name="connsiteY297" fmla="*/ 1380864 h 2311974"/>
                <a:gd name="connsiteX298" fmla="*/ 1588665 w 1738047"/>
                <a:gd name="connsiteY298" fmla="*/ 1393019 h 2311974"/>
                <a:gd name="connsiteX299" fmla="*/ 1586294 w 1738047"/>
                <a:gd name="connsiteY299" fmla="*/ 1400312 h 2311974"/>
                <a:gd name="connsiteX300" fmla="*/ 1588665 w 1738047"/>
                <a:gd name="connsiteY300" fmla="*/ 1402744 h 2311974"/>
                <a:gd name="connsiteX301" fmla="*/ 1607634 w 1738047"/>
                <a:gd name="connsiteY301" fmla="*/ 1380864 h 2311974"/>
                <a:gd name="connsiteX302" fmla="*/ 1614748 w 1738047"/>
                <a:gd name="connsiteY302" fmla="*/ 1383295 h 2311974"/>
                <a:gd name="connsiteX303" fmla="*/ 1610005 w 1738047"/>
                <a:gd name="connsiteY303" fmla="*/ 1380864 h 2311974"/>
                <a:gd name="connsiteX304" fmla="*/ 1617119 w 1738047"/>
                <a:gd name="connsiteY304" fmla="*/ 1373570 h 2311974"/>
                <a:gd name="connsiteX305" fmla="*/ 1624232 w 1738047"/>
                <a:gd name="connsiteY305" fmla="*/ 1368708 h 2311974"/>
                <a:gd name="connsiteX306" fmla="*/ 1640830 w 1738047"/>
                <a:gd name="connsiteY306" fmla="*/ 1417330 h 2311974"/>
                <a:gd name="connsiteX307" fmla="*/ 1636088 w 1738047"/>
                <a:gd name="connsiteY307" fmla="*/ 1424623 h 2311974"/>
                <a:gd name="connsiteX308" fmla="*/ 1636088 w 1738047"/>
                <a:gd name="connsiteY308" fmla="*/ 1441641 h 2311974"/>
                <a:gd name="connsiteX309" fmla="*/ 1602892 w 1738047"/>
                <a:gd name="connsiteY309" fmla="*/ 1436779 h 2311974"/>
                <a:gd name="connsiteX310" fmla="*/ 1600521 w 1738047"/>
                <a:gd name="connsiteY310" fmla="*/ 1473245 h 2311974"/>
                <a:gd name="connsiteX311" fmla="*/ 1586294 w 1738047"/>
                <a:gd name="connsiteY311" fmla="*/ 1473245 h 2311974"/>
                <a:gd name="connsiteX312" fmla="*/ 1581552 w 1738047"/>
                <a:gd name="connsiteY312" fmla="*/ 1504850 h 2311974"/>
                <a:gd name="connsiteX313" fmla="*/ 1567325 w 1738047"/>
                <a:gd name="connsiteY313" fmla="*/ 1521867 h 2311974"/>
                <a:gd name="connsiteX314" fmla="*/ 1567325 w 1738047"/>
                <a:gd name="connsiteY314" fmla="*/ 1548609 h 2311974"/>
                <a:gd name="connsiteX315" fmla="*/ 1548356 w 1738047"/>
                <a:gd name="connsiteY315" fmla="*/ 1560765 h 2311974"/>
                <a:gd name="connsiteX316" fmla="*/ 1574438 w 1738047"/>
                <a:gd name="connsiteY316" fmla="*/ 1570489 h 2311974"/>
                <a:gd name="connsiteX317" fmla="*/ 1574438 w 1738047"/>
                <a:gd name="connsiteY317" fmla="*/ 1577783 h 2311974"/>
                <a:gd name="connsiteX318" fmla="*/ 1519902 w 1738047"/>
                <a:gd name="connsiteY318" fmla="*/ 1577783 h 2311974"/>
                <a:gd name="connsiteX319" fmla="*/ 1531758 w 1738047"/>
                <a:gd name="connsiteY319" fmla="*/ 1602094 h 2311974"/>
                <a:gd name="connsiteX320" fmla="*/ 1541242 w 1738047"/>
                <a:gd name="connsiteY320" fmla="*/ 1609387 h 2311974"/>
                <a:gd name="connsiteX321" fmla="*/ 1538871 w 1738047"/>
                <a:gd name="connsiteY321" fmla="*/ 1619111 h 2311974"/>
                <a:gd name="connsiteX322" fmla="*/ 1541242 w 1738047"/>
                <a:gd name="connsiteY322" fmla="*/ 1623973 h 2311974"/>
                <a:gd name="connsiteX323" fmla="*/ 1541242 w 1738047"/>
                <a:gd name="connsiteY323" fmla="*/ 1645853 h 2311974"/>
                <a:gd name="connsiteX324" fmla="*/ 1534129 w 1738047"/>
                <a:gd name="connsiteY324" fmla="*/ 1645853 h 2311974"/>
                <a:gd name="connsiteX325" fmla="*/ 1527015 w 1738047"/>
                <a:gd name="connsiteY325" fmla="*/ 1667733 h 2311974"/>
                <a:gd name="connsiteX326" fmla="*/ 1527015 w 1738047"/>
                <a:gd name="connsiteY326" fmla="*/ 1706631 h 2311974"/>
                <a:gd name="connsiteX327" fmla="*/ 1512789 w 1738047"/>
                <a:gd name="connsiteY327" fmla="*/ 1709062 h 2311974"/>
                <a:gd name="connsiteX328" fmla="*/ 1512789 w 1738047"/>
                <a:gd name="connsiteY328" fmla="*/ 1723648 h 2311974"/>
                <a:gd name="connsiteX329" fmla="*/ 1500933 w 1738047"/>
                <a:gd name="connsiteY329" fmla="*/ 1740666 h 2311974"/>
                <a:gd name="connsiteX330" fmla="*/ 1444025 w 1738047"/>
                <a:gd name="connsiteY330" fmla="*/ 1733373 h 2311974"/>
                <a:gd name="connsiteX331" fmla="*/ 1417943 w 1738047"/>
                <a:gd name="connsiteY331" fmla="*/ 1733373 h 2311974"/>
                <a:gd name="connsiteX332" fmla="*/ 1406087 w 1738047"/>
                <a:gd name="connsiteY332" fmla="*/ 1743097 h 2311974"/>
                <a:gd name="connsiteX333" fmla="*/ 1398974 w 1738047"/>
                <a:gd name="connsiteY333" fmla="*/ 1735804 h 2311974"/>
                <a:gd name="connsiteX334" fmla="*/ 1391860 w 1738047"/>
                <a:gd name="connsiteY334" fmla="*/ 1740666 h 2311974"/>
                <a:gd name="connsiteX335" fmla="*/ 1370520 w 1738047"/>
                <a:gd name="connsiteY335" fmla="*/ 1713924 h 2311974"/>
                <a:gd name="connsiteX336" fmla="*/ 1356293 w 1738047"/>
                <a:gd name="connsiteY336" fmla="*/ 1721217 h 2311974"/>
                <a:gd name="connsiteX337" fmla="*/ 1349180 w 1738047"/>
                <a:gd name="connsiteY337" fmla="*/ 1733373 h 2311974"/>
                <a:gd name="connsiteX338" fmla="*/ 1342066 w 1738047"/>
                <a:gd name="connsiteY338" fmla="*/ 1735804 h 2311974"/>
                <a:gd name="connsiteX339" fmla="*/ 1327839 w 1738047"/>
                <a:gd name="connsiteY339" fmla="*/ 1706631 h 2311974"/>
                <a:gd name="connsiteX340" fmla="*/ 1256705 w 1738047"/>
                <a:gd name="connsiteY340" fmla="*/ 1709062 h 2311974"/>
                <a:gd name="connsiteX341" fmla="*/ 1254334 w 1738047"/>
                <a:gd name="connsiteY341" fmla="*/ 1721217 h 2311974"/>
                <a:gd name="connsiteX342" fmla="*/ 1211654 w 1738047"/>
                <a:gd name="connsiteY342" fmla="*/ 1721217 h 2311974"/>
                <a:gd name="connsiteX343" fmla="*/ 1211654 w 1738047"/>
                <a:gd name="connsiteY343" fmla="*/ 1728511 h 2311974"/>
                <a:gd name="connsiteX344" fmla="*/ 1180829 w 1738047"/>
                <a:gd name="connsiteY344" fmla="*/ 1721217 h 2311974"/>
                <a:gd name="connsiteX345" fmla="*/ 1180829 w 1738047"/>
                <a:gd name="connsiteY345" fmla="*/ 1706631 h 2311974"/>
                <a:gd name="connsiteX346" fmla="*/ 1173715 w 1738047"/>
                <a:gd name="connsiteY346" fmla="*/ 1706631 h 2311974"/>
                <a:gd name="connsiteX347" fmla="*/ 1171344 w 1738047"/>
                <a:gd name="connsiteY347" fmla="*/ 1692044 h 2311974"/>
                <a:gd name="connsiteX348" fmla="*/ 1171344 w 1738047"/>
                <a:gd name="connsiteY348" fmla="*/ 1692044 h 2311974"/>
                <a:gd name="connsiteX349" fmla="*/ 1173715 w 1738047"/>
                <a:gd name="connsiteY349" fmla="*/ 1706631 h 2311974"/>
                <a:gd name="connsiteX350" fmla="*/ 1119179 w 1738047"/>
                <a:gd name="connsiteY350" fmla="*/ 1709062 h 2311974"/>
                <a:gd name="connsiteX351" fmla="*/ 1078870 w 1738047"/>
                <a:gd name="connsiteY351" fmla="*/ 1701769 h 2311974"/>
                <a:gd name="connsiteX352" fmla="*/ 1076499 w 1738047"/>
                <a:gd name="connsiteY352" fmla="*/ 1709062 h 2311974"/>
                <a:gd name="connsiteX353" fmla="*/ 1057529 w 1738047"/>
                <a:gd name="connsiteY353" fmla="*/ 1713924 h 2311974"/>
                <a:gd name="connsiteX354" fmla="*/ 1050416 w 1738047"/>
                <a:gd name="connsiteY354" fmla="*/ 1733373 h 2311974"/>
                <a:gd name="connsiteX355" fmla="*/ 1055158 w 1738047"/>
                <a:gd name="connsiteY355" fmla="*/ 1750391 h 2311974"/>
                <a:gd name="connsiteX356" fmla="*/ 1036189 w 1738047"/>
                <a:gd name="connsiteY356" fmla="*/ 1750391 h 2311974"/>
                <a:gd name="connsiteX357" fmla="*/ 1031447 w 1738047"/>
                <a:gd name="connsiteY357" fmla="*/ 1769840 h 2311974"/>
                <a:gd name="connsiteX358" fmla="*/ 1038560 w 1738047"/>
                <a:gd name="connsiteY358" fmla="*/ 1784426 h 2311974"/>
                <a:gd name="connsiteX359" fmla="*/ 1036189 w 1738047"/>
                <a:gd name="connsiteY359" fmla="*/ 1806306 h 2311974"/>
                <a:gd name="connsiteX360" fmla="*/ 1024333 w 1738047"/>
                <a:gd name="connsiteY360" fmla="*/ 1813599 h 2311974"/>
                <a:gd name="connsiteX361" fmla="*/ 1024333 w 1738047"/>
                <a:gd name="connsiteY361" fmla="*/ 1847635 h 2311974"/>
                <a:gd name="connsiteX362" fmla="*/ 1010107 w 1738047"/>
                <a:gd name="connsiteY362" fmla="*/ 1852497 h 2311974"/>
                <a:gd name="connsiteX363" fmla="*/ 1007735 w 1738047"/>
                <a:gd name="connsiteY363" fmla="*/ 1837910 h 2311974"/>
                <a:gd name="connsiteX364" fmla="*/ 974539 w 1738047"/>
                <a:gd name="connsiteY364" fmla="*/ 1837910 h 2311974"/>
                <a:gd name="connsiteX365" fmla="*/ 974539 w 1738047"/>
                <a:gd name="connsiteY365" fmla="*/ 1859790 h 2311974"/>
                <a:gd name="connsiteX366" fmla="*/ 955570 w 1738047"/>
                <a:gd name="connsiteY366" fmla="*/ 1859790 h 2311974"/>
                <a:gd name="connsiteX367" fmla="*/ 955570 w 1738047"/>
                <a:gd name="connsiteY367" fmla="*/ 1869515 h 2311974"/>
                <a:gd name="connsiteX368" fmla="*/ 953199 w 1738047"/>
                <a:gd name="connsiteY368" fmla="*/ 1876808 h 2311974"/>
                <a:gd name="connsiteX369" fmla="*/ 872581 w 1738047"/>
                <a:gd name="connsiteY369" fmla="*/ 1876808 h 2311974"/>
                <a:gd name="connsiteX370" fmla="*/ 872581 w 1738047"/>
                <a:gd name="connsiteY370" fmla="*/ 1896257 h 2311974"/>
                <a:gd name="connsiteX371" fmla="*/ 820415 w 1738047"/>
                <a:gd name="connsiteY371" fmla="*/ 1901119 h 2311974"/>
                <a:gd name="connsiteX372" fmla="*/ 820415 w 1738047"/>
                <a:gd name="connsiteY372" fmla="*/ 1930292 h 2311974"/>
                <a:gd name="connsiteX373" fmla="*/ 799075 w 1738047"/>
                <a:gd name="connsiteY373" fmla="*/ 1930292 h 2311974"/>
                <a:gd name="connsiteX374" fmla="*/ 796704 w 1738047"/>
                <a:gd name="connsiteY374" fmla="*/ 1952172 h 2311974"/>
                <a:gd name="connsiteX375" fmla="*/ 784848 w 1738047"/>
                <a:gd name="connsiteY375" fmla="*/ 1952172 h 2311974"/>
                <a:gd name="connsiteX376" fmla="*/ 784848 w 1738047"/>
                <a:gd name="connsiteY376" fmla="*/ 1978914 h 2311974"/>
                <a:gd name="connsiteX377" fmla="*/ 791962 w 1738047"/>
                <a:gd name="connsiteY377" fmla="*/ 1983776 h 2311974"/>
                <a:gd name="connsiteX378" fmla="*/ 789591 w 1738047"/>
                <a:gd name="connsiteY378" fmla="*/ 2000794 h 2311974"/>
                <a:gd name="connsiteX379" fmla="*/ 796704 w 1738047"/>
                <a:gd name="connsiteY379" fmla="*/ 2005656 h 2311974"/>
                <a:gd name="connsiteX380" fmla="*/ 796704 w 1738047"/>
                <a:gd name="connsiteY380" fmla="*/ 2068865 h 2311974"/>
                <a:gd name="connsiteX381" fmla="*/ 789591 w 1738047"/>
                <a:gd name="connsiteY381" fmla="*/ 2068865 h 2311974"/>
                <a:gd name="connsiteX382" fmla="*/ 789591 w 1738047"/>
                <a:gd name="connsiteY382" fmla="*/ 2081020 h 2311974"/>
                <a:gd name="connsiteX383" fmla="*/ 770621 w 1738047"/>
                <a:gd name="connsiteY383" fmla="*/ 2083451 h 2311974"/>
                <a:gd name="connsiteX384" fmla="*/ 756395 w 1738047"/>
                <a:gd name="connsiteY384" fmla="*/ 2117487 h 2311974"/>
                <a:gd name="connsiteX385" fmla="*/ 756395 w 1738047"/>
                <a:gd name="connsiteY385" fmla="*/ 2129642 h 2311974"/>
                <a:gd name="connsiteX386" fmla="*/ 813302 w 1738047"/>
                <a:gd name="connsiteY386" fmla="*/ 2132073 h 2311974"/>
                <a:gd name="connsiteX387" fmla="*/ 806189 w 1738047"/>
                <a:gd name="connsiteY387" fmla="*/ 2151522 h 2311974"/>
                <a:gd name="connsiteX388" fmla="*/ 810931 w 1738047"/>
                <a:gd name="connsiteY388" fmla="*/ 2161246 h 2311974"/>
                <a:gd name="connsiteX389" fmla="*/ 806189 w 1738047"/>
                <a:gd name="connsiteY389" fmla="*/ 2168540 h 2311974"/>
                <a:gd name="connsiteX390" fmla="*/ 789591 w 1738047"/>
                <a:gd name="connsiteY390" fmla="*/ 2168540 h 2311974"/>
                <a:gd name="connsiteX391" fmla="*/ 789591 w 1738047"/>
                <a:gd name="connsiteY391" fmla="*/ 2180695 h 2311974"/>
                <a:gd name="connsiteX392" fmla="*/ 758766 w 1738047"/>
                <a:gd name="connsiteY392" fmla="*/ 2187988 h 2311974"/>
                <a:gd name="connsiteX393" fmla="*/ 765879 w 1738047"/>
                <a:gd name="connsiteY393" fmla="*/ 2200144 h 2311974"/>
                <a:gd name="connsiteX394" fmla="*/ 763508 w 1738047"/>
                <a:gd name="connsiteY394" fmla="*/ 2256059 h 2311974"/>
                <a:gd name="connsiteX395" fmla="*/ 751652 w 1738047"/>
                <a:gd name="connsiteY395" fmla="*/ 2277939 h 2311974"/>
                <a:gd name="connsiteX396" fmla="*/ 725570 w 1738047"/>
                <a:gd name="connsiteY396" fmla="*/ 2307112 h 2311974"/>
                <a:gd name="connsiteX397" fmla="*/ 711343 w 1738047"/>
                <a:gd name="connsiteY397" fmla="*/ 2311974 h 2311974"/>
                <a:gd name="connsiteX398" fmla="*/ 694745 w 1738047"/>
                <a:gd name="connsiteY398" fmla="*/ 2282801 h 2311974"/>
                <a:gd name="connsiteX399" fmla="*/ 675776 w 1738047"/>
                <a:gd name="connsiteY399" fmla="*/ 2275508 h 2311974"/>
                <a:gd name="connsiteX400" fmla="*/ 661549 w 1738047"/>
                <a:gd name="connsiteY400" fmla="*/ 2292526 h 2311974"/>
                <a:gd name="connsiteX401" fmla="*/ 642580 w 1738047"/>
                <a:gd name="connsiteY401" fmla="*/ 2285232 h 2311974"/>
                <a:gd name="connsiteX402" fmla="*/ 628353 w 1738047"/>
                <a:gd name="connsiteY402" fmla="*/ 2290094 h 2311974"/>
                <a:gd name="connsiteX403" fmla="*/ 592786 w 1738047"/>
                <a:gd name="connsiteY403" fmla="*/ 2275508 h 2311974"/>
                <a:gd name="connsiteX404" fmla="*/ 552051 w 1738047"/>
                <a:gd name="connsiteY404" fmla="*/ 2254426 h 2311974"/>
                <a:gd name="connsiteX405" fmla="*/ 560356 w 1738047"/>
                <a:gd name="connsiteY405" fmla="*/ 2090384 h 2311974"/>
                <a:gd name="connsiteX406" fmla="*/ 589640 w 1738047"/>
                <a:gd name="connsiteY406" fmla="*/ 1879782 h 2311974"/>
                <a:gd name="connsiteX407" fmla="*/ 584723 w 1738047"/>
                <a:gd name="connsiteY407" fmla="*/ 1766434 h 2311974"/>
                <a:gd name="connsiteX408" fmla="*/ 556444 w 1738047"/>
                <a:gd name="connsiteY408" fmla="*/ 1684276 h 2311974"/>
                <a:gd name="connsiteX409" fmla="*/ 493091 w 1738047"/>
                <a:gd name="connsiteY409" fmla="*/ 1605539 h 2311974"/>
                <a:gd name="connsiteX410" fmla="*/ 443216 w 1738047"/>
                <a:gd name="connsiteY410" fmla="*/ 1566641 h 2311974"/>
                <a:gd name="connsiteX411" fmla="*/ 444860 w 1738047"/>
                <a:gd name="connsiteY411" fmla="*/ 1519182 h 2311974"/>
                <a:gd name="connsiteX412" fmla="*/ 440624 w 1738047"/>
                <a:gd name="connsiteY412" fmla="*/ 1442151 h 2311974"/>
                <a:gd name="connsiteX413" fmla="*/ 61650 w 1738047"/>
                <a:gd name="connsiteY413" fmla="*/ 1334673 h 2311974"/>
                <a:gd name="connsiteX414" fmla="*/ 71135 w 1738047"/>
                <a:gd name="connsiteY414" fmla="*/ 1303069 h 2311974"/>
                <a:gd name="connsiteX415" fmla="*/ 68764 w 1738047"/>
                <a:gd name="connsiteY415" fmla="*/ 1298207 h 2311974"/>
                <a:gd name="connsiteX416" fmla="*/ 16598 w 1738047"/>
                <a:gd name="connsiteY416" fmla="*/ 1115874 h 2311974"/>
                <a:gd name="connsiteX417" fmla="*/ 14227 w 1738047"/>
                <a:gd name="connsiteY417" fmla="*/ 1084270 h 2311974"/>
                <a:gd name="connsiteX418" fmla="*/ 21341 w 1738047"/>
                <a:gd name="connsiteY418" fmla="*/ 1084270 h 2311974"/>
                <a:gd name="connsiteX419" fmla="*/ 23712 w 1738047"/>
                <a:gd name="connsiteY419" fmla="*/ 1074546 h 2311974"/>
                <a:gd name="connsiteX420" fmla="*/ 14227 w 1738047"/>
                <a:gd name="connsiteY420" fmla="*/ 1047803 h 2311974"/>
                <a:gd name="connsiteX421" fmla="*/ 9485 w 1738047"/>
                <a:gd name="connsiteY421" fmla="*/ 1025924 h 2311974"/>
                <a:gd name="connsiteX422" fmla="*/ 2372 w 1738047"/>
                <a:gd name="connsiteY422" fmla="*/ 1025924 h 2311974"/>
                <a:gd name="connsiteX423" fmla="*/ 0 w 1738047"/>
                <a:gd name="connsiteY423" fmla="*/ 1021061 h 2311974"/>
                <a:gd name="connsiteX424" fmla="*/ 14227 w 1738047"/>
                <a:gd name="connsiteY424" fmla="*/ 999182 h 2311974"/>
                <a:gd name="connsiteX425" fmla="*/ 28454 w 1738047"/>
                <a:gd name="connsiteY425" fmla="*/ 1004044 h 2311974"/>
                <a:gd name="connsiteX426" fmla="*/ 30825 w 1738047"/>
                <a:gd name="connsiteY426" fmla="*/ 1011337 h 2311974"/>
                <a:gd name="connsiteX427" fmla="*/ 42681 w 1738047"/>
                <a:gd name="connsiteY427" fmla="*/ 1018630 h 2311974"/>
                <a:gd name="connsiteX428" fmla="*/ 61650 w 1738047"/>
                <a:gd name="connsiteY428" fmla="*/ 1018630 h 2311974"/>
                <a:gd name="connsiteX429" fmla="*/ 64021 w 1738047"/>
                <a:gd name="connsiteY429" fmla="*/ 1025924 h 2311974"/>
                <a:gd name="connsiteX430" fmla="*/ 75877 w 1738047"/>
                <a:gd name="connsiteY430" fmla="*/ 1021061 h 2311974"/>
                <a:gd name="connsiteX431" fmla="*/ 82990 w 1738047"/>
                <a:gd name="connsiteY431" fmla="*/ 1004044 h 2311974"/>
                <a:gd name="connsiteX432" fmla="*/ 137527 w 1738047"/>
                <a:gd name="connsiteY432" fmla="*/ 1006475 h 2311974"/>
                <a:gd name="connsiteX433" fmla="*/ 170723 w 1738047"/>
                <a:gd name="connsiteY433" fmla="*/ 1040510 h 2311974"/>
                <a:gd name="connsiteX434" fmla="*/ 173094 w 1738047"/>
                <a:gd name="connsiteY434" fmla="*/ 1028355 h 2311974"/>
                <a:gd name="connsiteX435" fmla="*/ 165980 w 1738047"/>
                <a:gd name="connsiteY435" fmla="*/ 1028355 h 2311974"/>
                <a:gd name="connsiteX436" fmla="*/ 163609 w 1738047"/>
                <a:gd name="connsiteY436" fmla="*/ 1021061 h 2311974"/>
                <a:gd name="connsiteX437" fmla="*/ 151754 w 1738047"/>
                <a:gd name="connsiteY437" fmla="*/ 1011337 h 2311974"/>
                <a:gd name="connsiteX438" fmla="*/ 156496 w 1738047"/>
                <a:gd name="connsiteY438" fmla="*/ 1004044 h 2311974"/>
                <a:gd name="connsiteX439" fmla="*/ 163609 w 1738047"/>
                <a:gd name="connsiteY439" fmla="*/ 1004044 h 2311974"/>
                <a:gd name="connsiteX440" fmla="*/ 165980 w 1738047"/>
                <a:gd name="connsiteY440" fmla="*/ 991888 h 2311974"/>
                <a:gd name="connsiteX441" fmla="*/ 184950 w 1738047"/>
                <a:gd name="connsiteY441" fmla="*/ 991888 h 2311974"/>
                <a:gd name="connsiteX442" fmla="*/ 187321 w 1738047"/>
                <a:gd name="connsiteY442" fmla="*/ 977302 h 2311974"/>
                <a:gd name="connsiteX443" fmla="*/ 194434 w 1738047"/>
                <a:gd name="connsiteY443" fmla="*/ 979733 h 2311974"/>
                <a:gd name="connsiteX444" fmla="*/ 203919 w 1738047"/>
                <a:gd name="connsiteY444" fmla="*/ 965146 h 2311974"/>
                <a:gd name="connsiteX445" fmla="*/ 225259 w 1738047"/>
                <a:gd name="connsiteY445" fmla="*/ 970008 h 2311974"/>
                <a:gd name="connsiteX446" fmla="*/ 225259 w 1738047"/>
                <a:gd name="connsiteY446" fmla="*/ 977302 h 2311974"/>
                <a:gd name="connsiteX447" fmla="*/ 246599 w 1738047"/>
                <a:gd name="connsiteY447" fmla="*/ 991888 h 2311974"/>
                <a:gd name="connsiteX448" fmla="*/ 246599 w 1738047"/>
                <a:gd name="connsiteY448" fmla="*/ 943266 h 2311974"/>
                <a:gd name="connsiteX449" fmla="*/ 258455 w 1738047"/>
                <a:gd name="connsiteY449" fmla="*/ 935973 h 2311974"/>
                <a:gd name="connsiteX450" fmla="*/ 265568 w 1738047"/>
                <a:gd name="connsiteY450" fmla="*/ 921386 h 2311974"/>
                <a:gd name="connsiteX451" fmla="*/ 282166 w 1738047"/>
                <a:gd name="connsiteY451" fmla="*/ 921386 h 2311974"/>
                <a:gd name="connsiteX452" fmla="*/ 286909 w 1738047"/>
                <a:gd name="connsiteY452" fmla="*/ 909231 h 2311974"/>
                <a:gd name="connsiteX453" fmla="*/ 315362 w 1738047"/>
                <a:gd name="connsiteY453" fmla="*/ 909231 h 2311974"/>
                <a:gd name="connsiteX454" fmla="*/ 315362 w 1738047"/>
                <a:gd name="connsiteY454" fmla="*/ 899507 h 2311974"/>
                <a:gd name="connsiteX455" fmla="*/ 303507 w 1738047"/>
                <a:gd name="connsiteY455" fmla="*/ 894644 h 2311974"/>
                <a:gd name="connsiteX456" fmla="*/ 312991 w 1738047"/>
                <a:gd name="connsiteY456" fmla="*/ 882489 h 2311974"/>
                <a:gd name="connsiteX457" fmla="*/ 296393 w 1738047"/>
                <a:gd name="connsiteY457" fmla="*/ 872764 h 2311974"/>
                <a:gd name="connsiteX458" fmla="*/ 303507 w 1738047"/>
                <a:gd name="connsiteY458" fmla="*/ 865471 h 2311974"/>
                <a:gd name="connsiteX459" fmla="*/ 308249 w 1738047"/>
                <a:gd name="connsiteY459" fmla="*/ 867902 h 2311974"/>
                <a:gd name="connsiteX460" fmla="*/ 312991 w 1738047"/>
                <a:gd name="connsiteY460" fmla="*/ 860609 h 2311974"/>
                <a:gd name="connsiteX461" fmla="*/ 308249 w 1738047"/>
                <a:gd name="connsiteY461" fmla="*/ 860609 h 2311974"/>
                <a:gd name="connsiteX462" fmla="*/ 320105 w 1738047"/>
                <a:gd name="connsiteY462" fmla="*/ 853316 h 2311974"/>
                <a:gd name="connsiteX463" fmla="*/ 322476 w 1738047"/>
                <a:gd name="connsiteY463" fmla="*/ 846022 h 2311974"/>
                <a:gd name="connsiteX464" fmla="*/ 329589 w 1738047"/>
                <a:gd name="connsiteY464" fmla="*/ 858178 h 2311974"/>
                <a:gd name="connsiteX465" fmla="*/ 336703 w 1738047"/>
                <a:gd name="connsiteY465" fmla="*/ 853316 h 2311974"/>
                <a:gd name="connsiteX466" fmla="*/ 336703 w 1738047"/>
                <a:gd name="connsiteY466" fmla="*/ 831436 h 2311974"/>
                <a:gd name="connsiteX467" fmla="*/ 343816 w 1738047"/>
                <a:gd name="connsiteY467" fmla="*/ 831436 h 2311974"/>
                <a:gd name="connsiteX468" fmla="*/ 343816 w 1738047"/>
                <a:gd name="connsiteY468" fmla="*/ 811987 h 2311974"/>
                <a:gd name="connsiteX469" fmla="*/ 350929 w 1738047"/>
                <a:gd name="connsiteY469" fmla="*/ 809556 h 2311974"/>
                <a:gd name="connsiteX470" fmla="*/ 358043 w 1738047"/>
                <a:gd name="connsiteY470" fmla="*/ 802263 h 2311974"/>
                <a:gd name="connsiteX471" fmla="*/ 374641 w 1738047"/>
                <a:gd name="connsiteY471" fmla="*/ 804694 h 2311974"/>
                <a:gd name="connsiteX472" fmla="*/ 374641 w 1738047"/>
                <a:gd name="connsiteY472" fmla="*/ 809556 h 2311974"/>
                <a:gd name="connsiteX473" fmla="*/ 381754 w 1738047"/>
                <a:gd name="connsiteY473" fmla="*/ 804694 h 2311974"/>
                <a:gd name="connsiteX474" fmla="*/ 388868 w 1738047"/>
                <a:gd name="connsiteY474" fmla="*/ 804694 h 2311974"/>
                <a:gd name="connsiteX475" fmla="*/ 388868 w 1738047"/>
                <a:gd name="connsiteY475" fmla="*/ 802263 h 2311974"/>
                <a:gd name="connsiteX476" fmla="*/ 403095 w 1738047"/>
                <a:gd name="connsiteY476" fmla="*/ 797400 h 2311974"/>
                <a:gd name="connsiteX477" fmla="*/ 398352 w 1738047"/>
                <a:gd name="connsiteY477" fmla="*/ 777952 h 2311974"/>
                <a:gd name="connsiteX478" fmla="*/ 391239 w 1738047"/>
                <a:gd name="connsiteY478" fmla="*/ 770658 h 2311974"/>
                <a:gd name="connsiteX479" fmla="*/ 395981 w 1738047"/>
                <a:gd name="connsiteY479" fmla="*/ 768227 h 2311974"/>
                <a:gd name="connsiteX480" fmla="*/ 422064 w 1738047"/>
                <a:gd name="connsiteY480" fmla="*/ 763365 h 2311974"/>
                <a:gd name="connsiteX481" fmla="*/ 464744 w 1738047"/>
                <a:gd name="connsiteY481" fmla="*/ 741485 h 2311974"/>
                <a:gd name="connsiteX482" fmla="*/ 452889 w 1738047"/>
                <a:gd name="connsiteY482" fmla="*/ 726899 h 2311974"/>
                <a:gd name="connsiteX483" fmla="*/ 398352 w 1738047"/>
                <a:gd name="connsiteY483" fmla="*/ 705019 h 2311974"/>
                <a:gd name="connsiteX484" fmla="*/ 422064 w 1738047"/>
                <a:gd name="connsiteY484" fmla="*/ 680708 h 2311974"/>
                <a:gd name="connsiteX485" fmla="*/ 429177 w 1738047"/>
                <a:gd name="connsiteY485" fmla="*/ 673414 h 2311974"/>
                <a:gd name="connsiteX486" fmla="*/ 457631 w 1738047"/>
                <a:gd name="connsiteY486" fmla="*/ 670983 h 2311974"/>
                <a:gd name="connsiteX487" fmla="*/ 545363 w 1738047"/>
                <a:gd name="connsiteY487" fmla="*/ 692863 h 2311974"/>
                <a:gd name="connsiteX488" fmla="*/ 559590 w 1738047"/>
                <a:gd name="connsiteY488" fmla="*/ 688001 h 2311974"/>
                <a:gd name="connsiteX489" fmla="*/ 559590 w 1738047"/>
                <a:gd name="connsiteY489" fmla="*/ 695294 h 2311974"/>
                <a:gd name="connsiteX490" fmla="*/ 569074 w 1738047"/>
                <a:gd name="connsiteY490" fmla="*/ 695294 h 2311974"/>
                <a:gd name="connsiteX491" fmla="*/ 573817 w 1738047"/>
                <a:gd name="connsiteY491" fmla="*/ 678277 h 2311974"/>
                <a:gd name="connsiteX492" fmla="*/ 580930 w 1738047"/>
                <a:gd name="connsiteY492" fmla="*/ 666121 h 2311974"/>
                <a:gd name="connsiteX493" fmla="*/ 592786 w 1738047"/>
                <a:gd name="connsiteY493" fmla="*/ 688001 h 2311974"/>
                <a:gd name="connsiteX494" fmla="*/ 599899 w 1738047"/>
                <a:gd name="connsiteY494" fmla="*/ 685570 h 2311974"/>
                <a:gd name="connsiteX495" fmla="*/ 614126 w 1738047"/>
                <a:gd name="connsiteY495" fmla="*/ 700156 h 2311974"/>
                <a:gd name="connsiteX496" fmla="*/ 614126 w 1738047"/>
                <a:gd name="connsiteY496" fmla="*/ 700156 h 2311974"/>
                <a:gd name="connsiteX497" fmla="*/ 599899 w 1738047"/>
                <a:gd name="connsiteY497" fmla="*/ 685570 h 2311974"/>
                <a:gd name="connsiteX498" fmla="*/ 592786 w 1738047"/>
                <a:gd name="connsiteY498" fmla="*/ 688001 h 2311974"/>
                <a:gd name="connsiteX499" fmla="*/ 580930 w 1738047"/>
                <a:gd name="connsiteY499" fmla="*/ 666121 h 2311974"/>
                <a:gd name="connsiteX500" fmla="*/ 580930 w 1738047"/>
                <a:gd name="connsiteY500" fmla="*/ 658827 h 2311974"/>
                <a:gd name="connsiteX501" fmla="*/ 602270 w 1738047"/>
                <a:gd name="connsiteY501" fmla="*/ 646672 h 2311974"/>
                <a:gd name="connsiteX502" fmla="*/ 595157 w 1738047"/>
                <a:gd name="connsiteY502" fmla="*/ 639379 h 2311974"/>
                <a:gd name="connsiteX503" fmla="*/ 625982 w 1738047"/>
                <a:gd name="connsiteY503" fmla="*/ 629654 h 2311974"/>
                <a:gd name="connsiteX504" fmla="*/ 621240 w 1738047"/>
                <a:gd name="connsiteY504" fmla="*/ 615068 h 2311974"/>
                <a:gd name="connsiteX505" fmla="*/ 588044 w 1738047"/>
                <a:gd name="connsiteY505" fmla="*/ 610205 h 2311974"/>
                <a:gd name="connsiteX506" fmla="*/ 585672 w 1738047"/>
                <a:gd name="connsiteY506" fmla="*/ 595619 h 2311974"/>
                <a:gd name="connsiteX507" fmla="*/ 595157 w 1738047"/>
                <a:gd name="connsiteY507" fmla="*/ 534841 h 2311974"/>
                <a:gd name="connsiteX508" fmla="*/ 585672 w 1738047"/>
                <a:gd name="connsiteY508" fmla="*/ 525117 h 2311974"/>
                <a:gd name="connsiteX509" fmla="*/ 585672 w 1738047"/>
                <a:gd name="connsiteY509" fmla="*/ 503237 h 2311974"/>
                <a:gd name="connsiteX510" fmla="*/ 569074 w 1738047"/>
                <a:gd name="connsiteY510" fmla="*/ 503237 h 2311974"/>
                <a:gd name="connsiteX511" fmla="*/ 573817 w 1738047"/>
                <a:gd name="connsiteY511" fmla="*/ 471633 h 2311974"/>
                <a:gd name="connsiteX512" fmla="*/ 566703 w 1738047"/>
                <a:gd name="connsiteY512" fmla="*/ 464340 h 2311974"/>
                <a:gd name="connsiteX513" fmla="*/ 569074 w 1738047"/>
                <a:gd name="connsiteY513" fmla="*/ 444891 h 2311974"/>
                <a:gd name="connsiteX514" fmla="*/ 588044 w 1738047"/>
                <a:gd name="connsiteY514" fmla="*/ 444891 h 2311974"/>
                <a:gd name="connsiteX515" fmla="*/ 607013 w 1738047"/>
                <a:gd name="connsiteY515" fmla="*/ 430304 h 2311974"/>
                <a:gd name="connsiteX516" fmla="*/ 609384 w 1738047"/>
                <a:gd name="connsiteY516" fmla="*/ 427873 h 2311974"/>
                <a:gd name="connsiteX517" fmla="*/ 588044 w 1738047"/>
                <a:gd name="connsiteY517" fmla="*/ 423011 h 2311974"/>
                <a:gd name="connsiteX518" fmla="*/ 595157 w 1738047"/>
                <a:gd name="connsiteY518" fmla="*/ 405993 h 2311974"/>
                <a:gd name="connsiteX519" fmla="*/ 621240 w 1738047"/>
                <a:gd name="connsiteY519" fmla="*/ 408424 h 2311974"/>
                <a:gd name="connsiteX520" fmla="*/ 616497 w 1738047"/>
                <a:gd name="connsiteY520" fmla="*/ 388975 h 2311974"/>
                <a:gd name="connsiteX521" fmla="*/ 616497 w 1738047"/>
                <a:gd name="connsiteY521" fmla="*/ 374389 h 2311974"/>
                <a:gd name="connsiteX522" fmla="*/ 633095 w 1738047"/>
                <a:gd name="connsiteY522" fmla="*/ 374389 h 2311974"/>
                <a:gd name="connsiteX523" fmla="*/ 635466 w 1738047"/>
                <a:gd name="connsiteY523" fmla="*/ 367096 h 2311974"/>
                <a:gd name="connsiteX524" fmla="*/ 642580 w 1738047"/>
                <a:gd name="connsiteY524" fmla="*/ 364665 h 2311974"/>
                <a:gd name="connsiteX525" fmla="*/ 640209 w 1738047"/>
                <a:gd name="connsiteY525" fmla="*/ 347647 h 2311974"/>
                <a:gd name="connsiteX526" fmla="*/ 668662 w 1738047"/>
                <a:gd name="connsiteY526" fmla="*/ 337922 h 2311974"/>
                <a:gd name="connsiteX527" fmla="*/ 656807 w 1738047"/>
                <a:gd name="connsiteY527" fmla="*/ 333060 h 2311974"/>
                <a:gd name="connsiteX528" fmla="*/ 654435 w 1738047"/>
                <a:gd name="connsiteY528" fmla="*/ 311180 h 2311974"/>
                <a:gd name="connsiteX529" fmla="*/ 647322 w 1738047"/>
                <a:gd name="connsiteY529" fmla="*/ 308749 h 2311974"/>
                <a:gd name="connsiteX530" fmla="*/ 654435 w 1738047"/>
                <a:gd name="connsiteY530" fmla="*/ 299025 h 2311974"/>
                <a:gd name="connsiteX531" fmla="*/ 654435 w 1738047"/>
                <a:gd name="connsiteY531" fmla="*/ 296594 h 2311974"/>
                <a:gd name="connsiteX532" fmla="*/ 642580 w 1738047"/>
                <a:gd name="connsiteY532" fmla="*/ 291732 h 2311974"/>
                <a:gd name="connsiteX533" fmla="*/ 633095 w 1738047"/>
                <a:gd name="connsiteY533" fmla="*/ 299025 h 2311974"/>
                <a:gd name="connsiteX534" fmla="*/ 621240 w 1738047"/>
                <a:gd name="connsiteY534" fmla="*/ 282007 h 2311974"/>
                <a:gd name="connsiteX535" fmla="*/ 635466 w 1738047"/>
                <a:gd name="connsiteY535" fmla="*/ 255265 h 2311974"/>
                <a:gd name="connsiteX536" fmla="*/ 642580 w 1738047"/>
                <a:gd name="connsiteY536" fmla="*/ 267421 h 2311974"/>
                <a:gd name="connsiteX537" fmla="*/ 661549 w 1738047"/>
                <a:gd name="connsiteY537" fmla="*/ 240679 h 2311974"/>
                <a:gd name="connsiteX538" fmla="*/ 671033 w 1738047"/>
                <a:gd name="connsiteY538" fmla="*/ 240679 h 2311974"/>
                <a:gd name="connsiteX539" fmla="*/ 671033 w 1738047"/>
                <a:gd name="connsiteY539" fmla="*/ 233385 h 2311974"/>
                <a:gd name="connsiteX540" fmla="*/ 649693 w 1738047"/>
                <a:gd name="connsiteY540" fmla="*/ 218799 h 2311974"/>
                <a:gd name="connsiteX541" fmla="*/ 656807 w 1738047"/>
                <a:gd name="connsiteY541" fmla="*/ 199350 h 2311974"/>
                <a:gd name="connsiteX542" fmla="*/ 682889 w 1738047"/>
                <a:gd name="connsiteY542" fmla="*/ 199350 h 2311974"/>
                <a:gd name="connsiteX543" fmla="*/ 690003 w 1738047"/>
                <a:gd name="connsiteY543" fmla="*/ 192057 h 2311974"/>
                <a:gd name="connsiteX544" fmla="*/ 661549 w 1738047"/>
                <a:gd name="connsiteY544" fmla="*/ 150728 h 2311974"/>
                <a:gd name="connsiteX545" fmla="*/ 671033 w 1738047"/>
                <a:gd name="connsiteY545" fmla="*/ 131279 h 2311974"/>
                <a:gd name="connsiteX546" fmla="*/ 704229 w 1738047"/>
                <a:gd name="connsiteY546" fmla="*/ 116693 h 2311974"/>
                <a:gd name="connsiteX547" fmla="*/ 708972 w 1738047"/>
                <a:gd name="connsiteY547" fmla="*/ 131279 h 2311974"/>
                <a:gd name="connsiteX548" fmla="*/ 730312 w 1738047"/>
                <a:gd name="connsiteY548" fmla="*/ 116693 h 2311974"/>
                <a:gd name="connsiteX549" fmla="*/ 725570 w 1738047"/>
                <a:gd name="connsiteY549" fmla="*/ 109399 h 2311974"/>
                <a:gd name="connsiteX550" fmla="*/ 742168 w 1738047"/>
                <a:gd name="connsiteY550" fmla="*/ 102106 h 2311974"/>
                <a:gd name="connsiteX551" fmla="*/ 742168 w 1738047"/>
                <a:gd name="connsiteY551" fmla="*/ 94813 h 2311974"/>
                <a:gd name="connsiteX552" fmla="*/ 751652 w 1738047"/>
                <a:gd name="connsiteY552" fmla="*/ 87519 h 2311974"/>
                <a:gd name="connsiteX553" fmla="*/ 737425 w 1738047"/>
                <a:gd name="connsiteY553" fmla="*/ 53484 h 2311974"/>
                <a:gd name="connsiteX554" fmla="*/ 735054 w 1738047"/>
                <a:gd name="connsiteY554" fmla="*/ 7293 h 2311974"/>
                <a:gd name="connsiteX555" fmla="*/ 777735 w 1738047"/>
                <a:gd name="connsiteY555" fmla="*/ 17018 h 2311974"/>
                <a:gd name="connsiteX556" fmla="*/ 799075 w 1738047"/>
                <a:gd name="connsiteY556" fmla="*/ 0 h 2311974"/>
                <a:gd name="connsiteX0" fmla="*/ 1166602 w 1738047"/>
                <a:gd name="connsiteY0" fmla="*/ 1650716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045674 w 1738047"/>
                <a:gd name="connsiteY4" fmla="*/ 1575352 h 2311974"/>
                <a:gd name="connsiteX5" fmla="*/ 1045674 w 1738047"/>
                <a:gd name="connsiteY5" fmla="*/ 1575352 h 2311974"/>
                <a:gd name="connsiteX6" fmla="*/ 1057529 w 1738047"/>
                <a:gd name="connsiteY6" fmla="*/ 1597232 h 2311974"/>
                <a:gd name="connsiteX7" fmla="*/ 1057829 w 1738047"/>
                <a:gd name="connsiteY7" fmla="*/ 1597253 h 2311974"/>
                <a:gd name="connsiteX8" fmla="*/ 1057529 w 1738047"/>
                <a:gd name="connsiteY8" fmla="*/ 1597231 h 2311974"/>
                <a:gd name="connsiteX9" fmla="*/ 1045674 w 1738047"/>
                <a:gd name="connsiteY9" fmla="*/ 1575352 h 2311974"/>
                <a:gd name="connsiteX10" fmla="*/ 1043303 w 1738047"/>
                <a:gd name="connsiteY10" fmla="*/ 1546178 h 2311974"/>
                <a:gd name="connsiteX11" fmla="*/ 1043303 w 1738047"/>
                <a:gd name="connsiteY11" fmla="*/ 1546179 h 2311974"/>
                <a:gd name="connsiteX12" fmla="*/ 1055158 w 1738047"/>
                <a:gd name="connsiteY12" fmla="*/ 1548610 h 2311974"/>
                <a:gd name="connsiteX13" fmla="*/ 1055158 w 1738047"/>
                <a:gd name="connsiteY13" fmla="*/ 1548609 h 2311974"/>
                <a:gd name="connsiteX14" fmla="*/ 1043303 w 1738047"/>
                <a:gd name="connsiteY14" fmla="*/ 1546178 h 2311974"/>
                <a:gd name="connsiteX15" fmla="*/ 960313 w 1738047"/>
                <a:gd name="connsiteY15" fmla="*/ 1490263 h 2311974"/>
                <a:gd name="connsiteX16" fmla="*/ 941343 w 1738047"/>
                <a:gd name="connsiteY16" fmla="*/ 1473246 h 2311974"/>
                <a:gd name="connsiteX17" fmla="*/ 946086 w 1738047"/>
                <a:gd name="connsiteY17" fmla="*/ 1480539 h 2311974"/>
                <a:gd name="connsiteX18" fmla="*/ 960313 w 1738047"/>
                <a:gd name="connsiteY18" fmla="*/ 1490263 h 2311974"/>
                <a:gd name="connsiteX19" fmla="*/ 936601 w 1738047"/>
                <a:gd name="connsiteY19" fmla="*/ 1436779 h 2311974"/>
                <a:gd name="connsiteX20" fmla="*/ 936601 w 1738047"/>
                <a:gd name="connsiteY20" fmla="*/ 1436779 h 2311974"/>
                <a:gd name="connsiteX21" fmla="*/ 948457 w 1738047"/>
                <a:gd name="connsiteY21" fmla="*/ 1456228 h 2311974"/>
                <a:gd name="connsiteX22" fmla="*/ 948457 w 1738047"/>
                <a:gd name="connsiteY22" fmla="*/ 1456228 h 2311974"/>
                <a:gd name="connsiteX23" fmla="*/ 936601 w 1738047"/>
                <a:gd name="connsiteY23" fmla="*/ 1436779 h 2311974"/>
                <a:gd name="connsiteX24" fmla="*/ 853611 w 1738047"/>
                <a:gd name="connsiteY24" fmla="*/ 1395450 h 2311974"/>
                <a:gd name="connsiteX25" fmla="*/ 853611 w 1738047"/>
                <a:gd name="connsiteY25" fmla="*/ 1395450 h 2311974"/>
                <a:gd name="connsiteX26" fmla="*/ 874952 w 1738047"/>
                <a:gd name="connsiteY26" fmla="*/ 1407606 h 2311974"/>
                <a:gd name="connsiteX27" fmla="*/ 920003 w 1738047"/>
                <a:gd name="connsiteY27" fmla="*/ 1400313 h 2311974"/>
                <a:gd name="connsiteX28" fmla="*/ 936601 w 1738047"/>
                <a:gd name="connsiteY28" fmla="*/ 1417330 h 2311974"/>
                <a:gd name="connsiteX29" fmla="*/ 936601 w 1738047"/>
                <a:gd name="connsiteY29" fmla="*/ 1417330 h 2311974"/>
                <a:gd name="connsiteX30" fmla="*/ 920003 w 1738047"/>
                <a:gd name="connsiteY30" fmla="*/ 1400312 h 2311974"/>
                <a:gd name="connsiteX31" fmla="*/ 874952 w 1738047"/>
                <a:gd name="connsiteY31" fmla="*/ 1407606 h 2311974"/>
                <a:gd name="connsiteX32" fmla="*/ 853611 w 1738047"/>
                <a:gd name="connsiteY32" fmla="*/ 1395450 h 2311974"/>
                <a:gd name="connsiteX33" fmla="*/ 858354 w 1738047"/>
                <a:gd name="connsiteY33" fmla="*/ 1354122 h 2311974"/>
                <a:gd name="connsiteX34" fmla="*/ 860725 w 1738047"/>
                <a:gd name="connsiteY34" fmla="*/ 1368708 h 2311974"/>
                <a:gd name="connsiteX35" fmla="*/ 860725 w 1738047"/>
                <a:gd name="connsiteY35" fmla="*/ 1368708 h 2311974"/>
                <a:gd name="connsiteX36" fmla="*/ 858354 w 1738047"/>
                <a:gd name="connsiteY36" fmla="*/ 1354122 h 2311974"/>
                <a:gd name="connsiteX37" fmla="*/ 858354 w 1738047"/>
                <a:gd name="connsiteY37" fmla="*/ 1271464 h 2311974"/>
                <a:gd name="connsiteX38" fmla="*/ 832271 w 1738047"/>
                <a:gd name="connsiteY38" fmla="*/ 1283620 h 2311974"/>
                <a:gd name="connsiteX39" fmla="*/ 827529 w 1738047"/>
                <a:gd name="connsiteY39" fmla="*/ 1276326 h 2311974"/>
                <a:gd name="connsiteX40" fmla="*/ 813302 w 1738047"/>
                <a:gd name="connsiteY40" fmla="*/ 1278758 h 2311974"/>
                <a:gd name="connsiteX41" fmla="*/ 813302 w 1738047"/>
                <a:gd name="connsiteY41" fmla="*/ 1278758 h 2311974"/>
                <a:gd name="connsiteX42" fmla="*/ 827529 w 1738047"/>
                <a:gd name="connsiteY42" fmla="*/ 1276327 h 2311974"/>
                <a:gd name="connsiteX43" fmla="*/ 832271 w 1738047"/>
                <a:gd name="connsiteY43" fmla="*/ 1283620 h 2311974"/>
                <a:gd name="connsiteX44" fmla="*/ 858354 w 1738047"/>
                <a:gd name="connsiteY44" fmla="*/ 1271464 h 2311974"/>
                <a:gd name="connsiteX45" fmla="*/ 865467 w 1738047"/>
                <a:gd name="connsiteY45" fmla="*/ 1324949 h 2311974"/>
                <a:gd name="connsiteX46" fmla="*/ 874952 w 1738047"/>
                <a:gd name="connsiteY46" fmla="*/ 1324949 h 2311974"/>
                <a:gd name="connsiteX47" fmla="*/ 886807 w 1738047"/>
                <a:gd name="connsiteY47" fmla="*/ 1334673 h 2311974"/>
                <a:gd name="connsiteX48" fmla="*/ 886807 w 1738047"/>
                <a:gd name="connsiteY48" fmla="*/ 1334673 h 2311974"/>
                <a:gd name="connsiteX49" fmla="*/ 874952 w 1738047"/>
                <a:gd name="connsiteY49" fmla="*/ 1324948 h 2311974"/>
                <a:gd name="connsiteX50" fmla="*/ 865467 w 1738047"/>
                <a:gd name="connsiteY50" fmla="*/ 1324948 h 2311974"/>
                <a:gd name="connsiteX51" fmla="*/ 858354 w 1738047"/>
                <a:gd name="connsiteY51" fmla="*/ 1271464 h 2311974"/>
                <a:gd name="connsiteX52" fmla="*/ 799075 w 1738047"/>
                <a:gd name="connsiteY52" fmla="*/ 1264171 h 2311974"/>
                <a:gd name="connsiteX53" fmla="*/ 799075 w 1738047"/>
                <a:gd name="connsiteY53" fmla="*/ 1264171 h 2311974"/>
                <a:gd name="connsiteX54" fmla="*/ 803913 w 1738047"/>
                <a:gd name="connsiteY54" fmla="*/ 1269131 h 2311974"/>
                <a:gd name="connsiteX55" fmla="*/ 799075 w 1738047"/>
                <a:gd name="connsiteY55" fmla="*/ 1264171 h 2311974"/>
                <a:gd name="connsiteX56" fmla="*/ 789591 w 1738047"/>
                <a:gd name="connsiteY56" fmla="*/ 1249585 h 2311974"/>
                <a:gd name="connsiteX57" fmla="*/ 803817 w 1738047"/>
                <a:gd name="connsiteY57" fmla="*/ 1256878 h 2311974"/>
                <a:gd name="connsiteX58" fmla="*/ 803817 w 1738047"/>
                <a:gd name="connsiteY58" fmla="*/ 1256878 h 2311974"/>
                <a:gd name="connsiteX59" fmla="*/ 789592 w 1738047"/>
                <a:gd name="connsiteY59" fmla="*/ 1249585 h 2311974"/>
                <a:gd name="connsiteX60" fmla="*/ 789591 w 1738047"/>
                <a:gd name="connsiteY60" fmla="*/ 1249585 h 2311974"/>
                <a:gd name="connsiteX61" fmla="*/ 791962 w 1738047"/>
                <a:gd name="connsiteY61" fmla="*/ 1234998 h 2311974"/>
                <a:gd name="connsiteX62" fmla="*/ 791962 w 1738047"/>
                <a:gd name="connsiteY62" fmla="*/ 1234998 h 2311974"/>
                <a:gd name="connsiteX63" fmla="*/ 796704 w 1738047"/>
                <a:gd name="connsiteY63" fmla="*/ 1249584 h 2311974"/>
                <a:gd name="connsiteX64" fmla="*/ 796704 w 1738047"/>
                <a:gd name="connsiteY64" fmla="*/ 1249584 h 2311974"/>
                <a:gd name="connsiteX65" fmla="*/ 791962 w 1738047"/>
                <a:gd name="connsiteY65" fmla="*/ 1234998 h 2311974"/>
                <a:gd name="connsiteX66" fmla="*/ 772993 w 1738047"/>
                <a:gd name="connsiteY66" fmla="*/ 1103719 h 2311974"/>
                <a:gd name="connsiteX67" fmla="*/ 780106 w 1738047"/>
                <a:gd name="connsiteY67" fmla="*/ 1198532 h 2311974"/>
                <a:gd name="connsiteX68" fmla="*/ 803817 w 1738047"/>
                <a:gd name="connsiteY68" fmla="*/ 1222842 h 2311974"/>
                <a:gd name="connsiteX69" fmla="*/ 803817 w 1738047"/>
                <a:gd name="connsiteY69" fmla="*/ 1222842 h 2311974"/>
                <a:gd name="connsiteX70" fmla="*/ 780106 w 1738047"/>
                <a:gd name="connsiteY70" fmla="*/ 1198531 h 2311974"/>
                <a:gd name="connsiteX71" fmla="*/ 772993 w 1738047"/>
                <a:gd name="connsiteY71" fmla="*/ 1103719 h 2311974"/>
                <a:gd name="connsiteX72" fmla="*/ 796704 w 1738047"/>
                <a:gd name="connsiteY72" fmla="*/ 1067252 h 2311974"/>
                <a:gd name="connsiteX73" fmla="*/ 799075 w 1738047"/>
                <a:gd name="connsiteY73" fmla="*/ 1074546 h 2311974"/>
                <a:gd name="connsiteX74" fmla="*/ 799075 w 1738047"/>
                <a:gd name="connsiteY74" fmla="*/ 1074545 h 2311974"/>
                <a:gd name="connsiteX75" fmla="*/ 796704 w 1738047"/>
                <a:gd name="connsiteY75" fmla="*/ 1067252 h 2311974"/>
                <a:gd name="connsiteX76" fmla="*/ 784848 w 1738047"/>
                <a:gd name="connsiteY76" fmla="*/ 1052665 h 2311974"/>
                <a:gd name="connsiteX77" fmla="*/ 772993 w 1738047"/>
                <a:gd name="connsiteY77" fmla="*/ 1040510 h 2311974"/>
                <a:gd name="connsiteX78" fmla="*/ 784848 w 1738047"/>
                <a:gd name="connsiteY78" fmla="*/ 1052666 h 2311974"/>
                <a:gd name="connsiteX79" fmla="*/ 803817 w 1738047"/>
                <a:gd name="connsiteY79" fmla="*/ 1052666 h 2311974"/>
                <a:gd name="connsiteX80" fmla="*/ 806189 w 1738047"/>
                <a:gd name="connsiteY80" fmla="*/ 1062390 h 2311974"/>
                <a:gd name="connsiteX81" fmla="*/ 806189 w 1738047"/>
                <a:gd name="connsiteY81" fmla="*/ 1062390 h 2311974"/>
                <a:gd name="connsiteX82" fmla="*/ 803817 w 1738047"/>
                <a:gd name="connsiteY82" fmla="*/ 1052665 h 2311974"/>
                <a:gd name="connsiteX83" fmla="*/ 784848 w 1738047"/>
                <a:gd name="connsiteY83" fmla="*/ 1052665 h 2311974"/>
                <a:gd name="connsiteX84" fmla="*/ 780106 w 1738047"/>
                <a:gd name="connsiteY84" fmla="*/ 999182 h 2311974"/>
                <a:gd name="connsiteX85" fmla="*/ 780106 w 1738047"/>
                <a:gd name="connsiteY85" fmla="*/ 999182 h 2311974"/>
                <a:gd name="connsiteX86" fmla="*/ 784848 w 1738047"/>
                <a:gd name="connsiteY86" fmla="*/ 1021061 h 2311974"/>
                <a:gd name="connsiteX87" fmla="*/ 784848 w 1738047"/>
                <a:gd name="connsiteY87" fmla="*/ 1021061 h 2311974"/>
                <a:gd name="connsiteX88" fmla="*/ 780106 w 1738047"/>
                <a:gd name="connsiteY88" fmla="*/ 999182 h 2311974"/>
                <a:gd name="connsiteX89" fmla="*/ 770621 w 1738047"/>
                <a:gd name="connsiteY89" fmla="*/ 970008 h 2311974"/>
                <a:gd name="connsiteX90" fmla="*/ 756395 w 1738047"/>
                <a:gd name="connsiteY90" fmla="*/ 972439 h 2311974"/>
                <a:gd name="connsiteX91" fmla="*/ 756395 w 1738047"/>
                <a:gd name="connsiteY91" fmla="*/ 972439 h 2311974"/>
                <a:gd name="connsiteX92" fmla="*/ 770621 w 1738047"/>
                <a:gd name="connsiteY92" fmla="*/ 970008 h 2311974"/>
                <a:gd name="connsiteX93" fmla="*/ 780106 w 1738047"/>
                <a:gd name="connsiteY93" fmla="*/ 984595 h 2311974"/>
                <a:gd name="connsiteX94" fmla="*/ 799075 w 1738047"/>
                <a:gd name="connsiteY94" fmla="*/ 979733 h 2311974"/>
                <a:gd name="connsiteX95" fmla="*/ 780106 w 1738047"/>
                <a:gd name="connsiteY95" fmla="*/ 984595 h 2311974"/>
                <a:gd name="connsiteX96" fmla="*/ 770621 w 1738047"/>
                <a:gd name="connsiteY96" fmla="*/ 970008 h 2311974"/>
                <a:gd name="connsiteX97" fmla="*/ 756395 w 1738047"/>
                <a:gd name="connsiteY97" fmla="*/ 901937 h 2311974"/>
                <a:gd name="connsiteX98" fmla="*/ 746193 w 1738047"/>
                <a:gd name="connsiteY98" fmla="*/ 906121 h 2311974"/>
                <a:gd name="connsiteX99" fmla="*/ 749281 w 1738047"/>
                <a:gd name="connsiteY99" fmla="*/ 906800 h 2311974"/>
                <a:gd name="connsiteX100" fmla="*/ 756395 w 1738047"/>
                <a:gd name="connsiteY100" fmla="*/ 901938 h 2311974"/>
                <a:gd name="connsiteX101" fmla="*/ 756395 w 1738047"/>
                <a:gd name="connsiteY101" fmla="*/ 901937 h 2311974"/>
                <a:gd name="connsiteX102" fmla="*/ 663920 w 1738047"/>
                <a:gd name="connsiteY102" fmla="*/ 899506 h 2311974"/>
                <a:gd name="connsiteX103" fmla="*/ 663920 w 1738047"/>
                <a:gd name="connsiteY103" fmla="*/ 899507 h 2311974"/>
                <a:gd name="connsiteX104" fmla="*/ 687632 w 1738047"/>
                <a:gd name="connsiteY104" fmla="*/ 899507 h 2311974"/>
                <a:gd name="connsiteX105" fmla="*/ 701858 w 1738047"/>
                <a:gd name="connsiteY105" fmla="*/ 906800 h 2311974"/>
                <a:gd name="connsiteX106" fmla="*/ 711343 w 1738047"/>
                <a:gd name="connsiteY106" fmla="*/ 906800 h 2311974"/>
                <a:gd name="connsiteX107" fmla="*/ 716085 w 1738047"/>
                <a:gd name="connsiteY107" fmla="*/ 899507 h 2311974"/>
                <a:gd name="connsiteX108" fmla="*/ 716098 w 1738047"/>
                <a:gd name="connsiteY108" fmla="*/ 899510 h 2311974"/>
                <a:gd name="connsiteX109" fmla="*/ 716085 w 1738047"/>
                <a:gd name="connsiteY109" fmla="*/ 899506 h 2311974"/>
                <a:gd name="connsiteX110" fmla="*/ 711343 w 1738047"/>
                <a:gd name="connsiteY110" fmla="*/ 906800 h 2311974"/>
                <a:gd name="connsiteX111" fmla="*/ 701858 w 1738047"/>
                <a:gd name="connsiteY111" fmla="*/ 906800 h 2311974"/>
                <a:gd name="connsiteX112" fmla="*/ 687631 w 1738047"/>
                <a:gd name="connsiteY112" fmla="*/ 899506 h 2311974"/>
                <a:gd name="connsiteX113" fmla="*/ 663920 w 1738047"/>
                <a:gd name="connsiteY113" fmla="*/ 899506 h 2311974"/>
                <a:gd name="connsiteX114" fmla="*/ 647322 w 1738047"/>
                <a:gd name="connsiteY114" fmla="*/ 889782 h 2311974"/>
                <a:gd name="connsiteX115" fmla="*/ 647322 w 1738047"/>
                <a:gd name="connsiteY115" fmla="*/ 889782 h 2311974"/>
                <a:gd name="connsiteX116" fmla="*/ 663920 w 1738047"/>
                <a:gd name="connsiteY116" fmla="*/ 889782 h 2311974"/>
                <a:gd name="connsiteX117" fmla="*/ 663920 w 1738047"/>
                <a:gd name="connsiteY117" fmla="*/ 889782 h 2311974"/>
                <a:gd name="connsiteX118" fmla="*/ 647322 w 1738047"/>
                <a:gd name="connsiteY118" fmla="*/ 889782 h 2311974"/>
                <a:gd name="connsiteX119" fmla="*/ 661549 w 1738047"/>
                <a:gd name="connsiteY119" fmla="*/ 867902 h 2311974"/>
                <a:gd name="connsiteX120" fmla="*/ 661549 w 1738047"/>
                <a:gd name="connsiteY120" fmla="*/ 867902 h 2311974"/>
                <a:gd name="connsiteX121" fmla="*/ 668742 w 1738047"/>
                <a:gd name="connsiteY121" fmla="*/ 873433 h 2311974"/>
                <a:gd name="connsiteX122" fmla="*/ 661549 w 1738047"/>
                <a:gd name="connsiteY122" fmla="*/ 867902 h 2311974"/>
                <a:gd name="connsiteX123" fmla="*/ 689605 w 1738047"/>
                <a:gd name="connsiteY123" fmla="*/ 842776 h 2311974"/>
                <a:gd name="connsiteX124" fmla="*/ 694745 w 1738047"/>
                <a:gd name="connsiteY124" fmla="*/ 853315 h 2311974"/>
                <a:gd name="connsiteX125" fmla="*/ 694745 w 1738047"/>
                <a:gd name="connsiteY125" fmla="*/ 853315 h 2311974"/>
                <a:gd name="connsiteX126" fmla="*/ 689605 w 1738047"/>
                <a:gd name="connsiteY126" fmla="*/ 842776 h 2311974"/>
                <a:gd name="connsiteX127" fmla="*/ 592786 w 1738047"/>
                <a:gd name="connsiteY127" fmla="*/ 726899 h 2311974"/>
                <a:gd name="connsiteX128" fmla="*/ 592786 w 1738047"/>
                <a:gd name="connsiteY128" fmla="*/ 726899 h 2311974"/>
                <a:gd name="connsiteX129" fmla="*/ 599899 w 1738047"/>
                <a:gd name="connsiteY129" fmla="*/ 734192 h 2311974"/>
                <a:gd name="connsiteX130" fmla="*/ 635466 w 1738047"/>
                <a:gd name="connsiteY130" fmla="*/ 748778 h 2311974"/>
                <a:gd name="connsiteX131" fmla="*/ 663920 w 1738047"/>
                <a:gd name="connsiteY131" fmla="*/ 753641 h 2311974"/>
                <a:gd name="connsiteX132" fmla="*/ 668662 w 1738047"/>
                <a:gd name="connsiteY132" fmla="*/ 734192 h 2311974"/>
                <a:gd name="connsiteX133" fmla="*/ 682889 w 1738047"/>
                <a:gd name="connsiteY133" fmla="*/ 736623 h 2311974"/>
                <a:gd name="connsiteX134" fmla="*/ 682889 w 1738047"/>
                <a:gd name="connsiteY134" fmla="*/ 736623 h 2311974"/>
                <a:gd name="connsiteX135" fmla="*/ 668662 w 1738047"/>
                <a:gd name="connsiteY135" fmla="*/ 734192 h 2311974"/>
                <a:gd name="connsiteX136" fmla="*/ 663920 w 1738047"/>
                <a:gd name="connsiteY136" fmla="*/ 753640 h 2311974"/>
                <a:gd name="connsiteX137" fmla="*/ 635466 w 1738047"/>
                <a:gd name="connsiteY137" fmla="*/ 748778 h 2311974"/>
                <a:gd name="connsiteX138" fmla="*/ 599899 w 1738047"/>
                <a:gd name="connsiteY138" fmla="*/ 734192 h 2311974"/>
                <a:gd name="connsiteX139" fmla="*/ 592786 w 1738047"/>
                <a:gd name="connsiteY139" fmla="*/ 726899 h 2311974"/>
                <a:gd name="connsiteX140" fmla="*/ 592786 w 1738047"/>
                <a:gd name="connsiteY140" fmla="*/ 714743 h 2311974"/>
                <a:gd name="connsiteX141" fmla="*/ 592786 w 1738047"/>
                <a:gd name="connsiteY141" fmla="*/ 714743 h 2311974"/>
                <a:gd name="connsiteX142" fmla="*/ 599899 w 1738047"/>
                <a:gd name="connsiteY142" fmla="*/ 722036 h 2311974"/>
                <a:gd name="connsiteX143" fmla="*/ 599899 w 1738047"/>
                <a:gd name="connsiteY143" fmla="*/ 722036 h 2311974"/>
                <a:gd name="connsiteX144" fmla="*/ 592786 w 1738047"/>
                <a:gd name="connsiteY144" fmla="*/ 714743 h 2311974"/>
                <a:gd name="connsiteX145" fmla="*/ 799075 w 1738047"/>
                <a:gd name="connsiteY145" fmla="*/ 0 h 2311974"/>
                <a:gd name="connsiteX146" fmla="*/ 806189 w 1738047"/>
                <a:gd name="connsiteY146" fmla="*/ 4862 h 2311974"/>
                <a:gd name="connsiteX147" fmla="*/ 810931 w 1738047"/>
                <a:gd name="connsiteY147" fmla="*/ 17018 h 2311974"/>
                <a:gd name="connsiteX148" fmla="*/ 820415 w 1738047"/>
                <a:gd name="connsiteY148" fmla="*/ 53484 h 2311974"/>
                <a:gd name="connsiteX149" fmla="*/ 818044 w 1738047"/>
                <a:gd name="connsiteY149" fmla="*/ 68071 h 2311974"/>
                <a:gd name="connsiteX150" fmla="*/ 851240 w 1738047"/>
                <a:gd name="connsiteY150" fmla="*/ 82657 h 2311974"/>
                <a:gd name="connsiteX151" fmla="*/ 858354 w 1738047"/>
                <a:gd name="connsiteY151" fmla="*/ 72933 h 2311974"/>
                <a:gd name="connsiteX152" fmla="*/ 874952 w 1738047"/>
                <a:gd name="connsiteY152" fmla="*/ 75364 h 2311974"/>
                <a:gd name="connsiteX153" fmla="*/ 874952 w 1738047"/>
                <a:gd name="connsiteY153" fmla="*/ 82657 h 2311974"/>
                <a:gd name="connsiteX154" fmla="*/ 882065 w 1738047"/>
                <a:gd name="connsiteY154" fmla="*/ 82657 h 2311974"/>
                <a:gd name="connsiteX155" fmla="*/ 886807 w 1738047"/>
                <a:gd name="connsiteY155" fmla="*/ 97244 h 2311974"/>
                <a:gd name="connsiteX156" fmla="*/ 905776 w 1738047"/>
                <a:gd name="connsiteY156" fmla="*/ 104537 h 2311974"/>
                <a:gd name="connsiteX157" fmla="*/ 934230 w 1738047"/>
                <a:gd name="connsiteY157" fmla="*/ 89950 h 2311974"/>
                <a:gd name="connsiteX158" fmla="*/ 948457 w 1738047"/>
                <a:gd name="connsiteY158" fmla="*/ 94813 h 2311974"/>
                <a:gd name="connsiteX159" fmla="*/ 962684 w 1738047"/>
                <a:gd name="connsiteY159" fmla="*/ 104537 h 2311974"/>
                <a:gd name="connsiteX160" fmla="*/ 981653 w 1738047"/>
                <a:gd name="connsiteY160" fmla="*/ 94813 h 2311974"/>
                <a:gd name="connsiteX161" fmla="*/ 981653 w 1738047"/>
                <a:gd name="connsiteY161" fmla="*/ 72933 h 2311974"/>
                <a:gd name="connsiteX162" fmla="*/ 984024 w 1738047"/>
                <a:gd name="connsiteY162" fmla="*/ 72933 h 2311974"/>
                <a:gd name="connsiteX163" fmla="*/ 995880 w 1738047"/>
                <a:gd name="connsiteY163" fmla="*/ 87519 h 2311974"/>
                <a:gd name="connsiteX164" fmla="*/ 984024 w 1738047"/>
                <a:gd name="connsiteY164" fmla="*/ 102106 h 2311974"/>
                <a:gd name="connsiteX165" fmla="*/ 988766 w 1738047"/>
                <a:gd name="connsiteY165" fmla="*/ 123986 h 2311974"/>
                <a:gd name="connsiteX166" fmla="*/ 1002993 w 1738047"/>
                <a:gd name="connsiteY166" fmla="*/ 128848 h 2311974"/>
                <a:gd name="connsiteX167" fmla="*/ 1014849 w 1738047"/>
                <a:gd name="connsiteY167" fmla="*/ 150728 h 2311974"/>
                <a:gd name="connsiteX168" fmla="*/ 1024333 w 1738047"/>
                <a:gd name="connsiteY168" fmla="*/ 153159 h 2311974"/>
                <a:gd name="connsiteX169" fmla="*/ 1031447 w 1738047"/>
                <a:gd name="connsiteY169" fmla="*/ 165315 h 2311974"/>
                <a:gd name="connsiteX170" fmla="*/ 1050416 w 1738047"/>
                <a:gd name="connsiteY170" fmla="*/ 165315 h 2311974"/>
                <a:gd name="connsiteX171" fmla="*/ 1064643 w 1738047"/>
                <a:gd name="connsiteY171" fmla="*/ 177470 h 2311974"/>
                <a:gd name="connsiteX172" fmla="*/ 1090725 w 1738047"/>
                <a:gd name="connsiteY172" fmla="*/ 172608 h 2311974"/>
                <a:gd name="connsiteX173" fmla="*/ 1097839 w 1738047"/>
                <a:gd name="connsiteY173" fmla="*/ 184763 h 2311974"/>
                <a:gd name="connsiteX174" fmla="*/ 1090725 w 1738047"/>
                <a:gd name="connsiteY174" fmla="*/ 192057 h 2311974"/>
                <a:gd name="connsiteX175" fmla="*/ 1097839 w 1738047"/>
                <a:gd name="connsiteY175" fmla="*/ 201781 h 2311974"/>
                <a:gd name="connsiteX176" fmla="*/ 1093096 w 1738047"/>
                <a:gd name="connsiteY176" fmla="*/ 206643 h 2311974"/>
                <a:gd name="connsiteX177" fmla="*/ 1104952 w 1738047"/>
                <a:gd name="connsiteY177" fmla="*/ 233385 h 2311974"/>
                <a:gd name="connsiteX178" fmla="*/ 1112066 w 1738047"/>
                <a:gd name="connsiteY178" fmla="*/ 233385 h 2311974"/>
                <a:gd name="connsiteX179" fmla="*/ 1147633 w 1738047"/>
                <a:gd name="connsiteY179" fmla="*/ 211505 h 2311974"/>
                <a:gd name="connsiteX180" fmla="*/ 1171344 w 1738047"/>
                <a:gd name="connsiteY180" fmla="*/ 213936 h 2311974"/>
                <a:gd name="connsiteX181" fmla="*/ 1192684 w 1738047"/>
                <a:gd name="connsiteY181" fmla="*/ 199350 h 2311974"/>
                <a:gd name="connsiteX182" fmla="*/ 1202169 w 1738047"/>
                <a:gd name="connsiteY182" fmla="*/ 177470 h 2311974"/>
                <a:gd name="connsiteX183" fmla="*/ 1228252 w 1738047"/>
                <a:gd name="connsiteY183" fmla="*/ 158021 h 2311974"/>
                <a:gd name="connsiteX184" fmla="*/ 1249592 w 1738047"/>
                <a:gd name="connsiteY184" fmla="*/ 194488 h 2311974"/>
                <a:gd name="connsiteX185" fmla="*/ 1249592 w 1738047"/>
                <a:gd name="connsiteY185" fmla="*/ 221230 h 2311974"/>
                <a:gd name="connsiteX186" fmla="*/ 1261447 w 1738047"/>
                <a:gd name="connsiteY186" fmla="*/ 243110 h 2311974"/>
                <a:gd name="connsiteX187" fmla="*/ 1280417 w 1738047"/>
                <a:gd name="connsiteY187" fmla="*/ 262558 h 2311974"/>
                <a:gd name="connsiteX188" fmla="*/ 1323097 w 1738047"/>
                <a:gd name="connsiteY188" fmla="*/ 274714 h 2311974"/>
                <a:gd name="connsiteX189" fmla="*/ 1356293 w 1738047"/>
                <a:gd name="connsiteY189" fmla="*/ 260127 h 2311974"/>
                <a:gd name="connsiteX190" fmla="*/ 1377633 w 1738047"/>
                <a:gd name="connsiteY190" fmla="*/ 262558 h 2311974"/>
                <a:gd name="connsiteX191" fmla="*/ 1403716 w 1738047"/>
                <a:gd name="connsiteY191" fmla="*/ 277145 h 2311974"/>
                <a:gd name="connsiteX192" fmla="*/ 1436912 w 1738047"/>
                <a:gd name="connsiteY192" fmla="*/ 282007 h 2311974"/>
                <a:gd name="connsiteX193" fmla="*/ 1432170 w 1738047"/>
                <a:gd name="connsiteY193" fmla="*/ 299025 h 2311974"/>
                <a:gd name="connsiteX194" fmla="*/ 1460623 w 1738047"/>
                <a:gd name="connsiteY194" fmla="*/ 371958 h 2311974"/>
                <a:gd name="connsiteX195" fmla="*/ 1505675 w 1738047"/>
                <a:gd name="connsiteY195" fmla="*/ 386544 h 2311974"/>
                <a:gd name="connsiteX196" fmla="*/ 1534129 w 1738047"/>
                <a:gd name="connsiteY196" fmla="*/ 415718 h 2311974"/>
                <a:gd name="connsiteX197" fmla="*/ 1576809 w 1738047"/>
                <a:gd name="connsiteY197" fmla="*/ 415718 h 2311974"/>
                <a:gd name="connsiteX198" fmla="*/ 1593407 w 1738047"/>
                <a:gd name="connsiteY198" fmla="*/ 408424 h 2311974"/>
                <a:gd name="connsiteX199" fmla="*/ 1610005 w 1738047"/>
                <a:gd name="connsiteY199" fmla="*/ 386544 h 2311974"/>
                <a:gd name="connsiteX200" fmla="*/ 1655057 w 1738047"/>
                <a:gd name="connsiteY200" fmla="*/ 381682 h 2311974"/>
                <a:gd name="connsiteX201" fmla="*/ 1662171 w 1738047"/>
                <a:gd name="connsiteY201" fmla="*/ 386544 h 2311974"/>
                <a:gd name="connsiteX202" fmla="*/ 1697738 w 1738047"/>
                <a:gd name="connsiteY202" fmla="*/ 371958 h 2311974"/>
                <a:gd name="connsiteX203" fmla="*/ 1697738 w 1738047"/>
                <a:gd name="connsiteY203" fmla="*/ 388975 h 2311974"/>
                <a:gd name="connsiteX204" fmla="*/ 1711965 w 1738047"/>
                <a:gd name="connsiteY204" fmla="*/ 408424 h 2311974"/>
                <a:gd name="connsiteX205" fmla="*/ 1650315 w 1738047"/>
                <a:gd name="connsiteY205" fmla="*/ 444891 h 2311974"/>
                <a:gd name="connsiteX206" fmla="*/ 1647944 w 1738047"/>
                <a:gd name="connsiteY206" fmla="*/ 491082 h 2311974"/>
                <a:gd name="connsiteX207" fmla="*/ 1669284 w 1738047"/>
                <a:gd name="connsiteY207" fmla="*/ 532410 h 2311974"/>
                <a:gd name="connsiteX208" fmla="*/ 1702480 w 1738047"/>
                <a:gd name="connsiteY208" fmla="*/ 554290 h 2311974"/>
                <a:gd name="connsiteX209" fmla="*/ 1723820 w 1738047"/>
                <a:gd name="connsiteY209" fmla="*/ 581032 h 2311974"/>
                <a:gd name="connsiteX210" fmla="*/ 1716707 w 1738047"/>
                <a:gd name="connsiteY210" fmla="*/ 622361 h 2311974"/>
                <a:gd name="connsiteX211" fmla="*/ 1738047 w 1738047"/>
                <a:gd name="connsiteY211" fmla="*/ 644241 h 2311974"/>
                <a:gd name="connsiteX212" fmla="*/ 1733305 w 1738047"/>
                <a:gd name="connsiteY212" fmla="*/ 658827 h 2311974"/>
                <a:gd name="connsiteX213" fmla="*/ 1726191 w 1738047"/>
                <a:gd name="connsiteY213" fmla="*/ 666121 h 2311974"/>
                <a:gd name="connsiteX214" fmla="*/ 1697738 w 1738047"/>
                <a:gd name="connsiteY214" fmla="*/ 663689 h 2311974"/>
                <a:gd name="connsiteX215" fmla="*/ 1669284 w 1738047"/>
                <a:gd name="connsiteY215" fmla="*/ 705018 h 2311974"/>
                <a:gd name="connsiteX216" fmla="*/ 1647944 w 1738047"/>
                <a:gd name="connsiteY216" fmla="*/ 712312 h 2311974"/>
                <a:gd name="connsiteX217" fmla="*/ 1600521 w 1738047"/>
                <a:gd name="connsiteY217" fmla="*/ 785245 h 2311974"/>
                <a:gd name="connsiteX218" fmla="*/ 1600521 w 1738047"/>
                <a:gd name="connsiteY218" fmla="*/ 804693 h 2311974"/>
                <a:gd name="connsiteX219" fmla="*/ 1569696 w 1738047"/>
                <a:gd name="connsiteY219" fmla="*/ 802262 h 2311974"/>
                <a:gd name="connsiteX220" fmla="*/ 1538871 w 1738047"/>
                <a:gd name="connsiteY220" fmla="*/ 802262 h 2311974"/>
                <a:gd name="connsiteX221" fmla="*/ 1515160 w 1738047"/>
                <a:gd name="connsiteY221" fmla="*/ 819280 h 2311974"/>
                <a:gd name="connsiteX222" fmla="*/ 1479593 w 1738047"/>
                <a:gd name="connsiteY222" fmla="*/ 809556 h 2311974"/>
                <a:gd name="connsiteX223" fmla="*/ 1467737 w 1738047"/>
                <a:gd name="connsiteY223" fmla="*/ 816849 h 2311974"/>
                <a:gd name="connsiteX224" fmla="*/ 1477221 w 1738047"/>
                <a:gd name="connsiteY224" fmla="*/ 824142 h 2311974"/>
                <a:gd name="connsiteX225" fmla="*/ 1465366 w 1738047"/>
                <a:gd name="connsiteY225" fmla="*/ 850884 h 2311974"/>
                <a:gd name="connsiteX226" fmla="*/ 1472479 w 1738047"/>
                <a:gd name="connsiteY226" fmla="*/ 858178 h 2311974"/>
                <a:gd name="connsiteX227" fmla="*/ 1479593 w 1738047"/>
                <a:gd name="connsiteY227" fmla="*/ 850884 h 2311974"/>
                <a:gd name="connsiteX228" fmla="*/ 1493819 w 1738047"/>
                <a:gd name="connsiteY228" fmla="*/ 858178 h 2311974"/>
                <a:gd name="connsiteX229" fmla="*/ 1508046 w 1738047"/>
                <a:gd name="connsiteY229" fmla="*/ 858178 h 2311974"/>
                <a:gd name="connsiteX230" fmla="*/ 1512789 w 1738047"/>
                <a:gd name="connsiteY230" fmla="*/ 875195 h 2311974"/>
                <a:gd name="connsiteX231" fmla="*/ 1527015 w 1738047"/>
                <a:gd name="connsiteY231" fmla="*/ 894644 h 2311974"/>
                <a:gd name="connsiteX232" fmla="*/ 1519902 w 1738047"/>
                <a:gd name="connsiteY232" fmla="*/ 906800 h 2311974"/>
                <a:gd name="connsiteX233" fmla="*/ 1527015 w 1738047"/>
                <a:gd name="connsiteY233" fmla="*/ 916524 h 2311974"/>
                <a:gd name="connsiteX234" fmla="*/ 1534129 w 1738047"/>
                <a:gd name="connsiteY234" fmla="*/ 914093 h 2311974"/>
                <a:gd name="connsiteX235" fmla="*/ 1541242 w 1738047"/>
                <a:gd name="connsiteY235" fmla="*/ 921386 h 2311974"/>
                <a:gd name="connsiteX236" fmla="*/ 1545985 w 1738047"/>
                <a:gd name="connsiteY236" fmla="*/ 935973 h 2311974"/>
                <a:gd name="connsiteX237" fmla="*/ 1555469 w 1738047"/>
                <a:gd name="connsiteY237" fmla="*/ 923817 h 2311974"/>
                <a:gd name="connsiteX238" fmla="*/ 1560211 w 1738047"/>
                <a:gd name="connsiteY238" fmla="*/ 931111 h 2311974"/>
                <a:gd name="connsiteX239" fmla="*/ 1593407 w 1738047"/>
                <a:gd name="connsiteY239" fmla="*/ 928679 h 2311974"/>
                <a:gd name="connsiteX240" fmla="*/ 1607634 w 1738047"/>
                <a:gd name="connsiteY240" fmla="*/ 948128 h 2311974"/>
                <a:gd name="connsiteX241" fmla="*/ 1628975 w 1738047"/>
                <a:gd name="connsiteY241" fmla="*/ 950559 h 2311974"/>
                <a:gd name="connsiteX242" fmla="*/ 1633717 w 1738047"/>
                <a:gd name="connsiteY242" fmla="*/ 923817 h 2311974"/>
                <a:gd name="connsiteX243" fmla="*/ 1647944 w 1738047"/>
                <a:gd name="connsiteY243" fmla="*/ 914093 h 2311974"/>
                <a:gd name="connsiteX244" fmla="*/ 1657428 w 1738047"/>
                <a:gd name="connsiteY244" fmla="*/ 921386 h 2311974"/>
                <a:gd name="connsiteX245" fmla="*/ 1669284 w 1738047"/>
                <a:gd name="connsiteY245" fmla="*/ 948128 h 2311974"/>
                <a:gd name="connsiteX246" fmla="*/ 1617119 w 1738047"/>
                <a:gd name="connsiteY246" fmla="*/ 1006475 h 2311974"/>
                <a:gd name="connsiteX247" fmla="*/ 1531758 w 1738047"/>
                <a:gd name="connsiteY247" fmla="*/ 970008 h 2311974"/>
                <a:gd name="connsiteX248" fmla="*/ 1527015 w 1738047"/>
                <a:gd name="connsiteY248" fmla="*/ 977301 h 2311974"/>
                <a:gd name="connsiteX249" fmla="*/ 1531758 w 1738047"/>
                <a:gd name="connsiteY249" fmla="*/ 984595 h 2311974"/>
                <a:gd name="connsiteX250" fmla="*/ 1527015 w 1738047"/>
                <a:gd name="connsiteY250" fmla="*/ 984595 h 2311974"/>
                <a:gd name="connsiteX251" fmla="*/ 1522273 w 1738047"/>
                <a:gd name="connsiteY251" fmla="*/ 991888 h 2311974"/>
                <a:gd name="connsiteX252" fmla="*/ 1522273 w 1738047"/>
                <a:gd name="connsiteY252" fmla="*/ 1006475 h 2311974"/>
                <a:gd name="connsiteX253" fmla="*/ 1515160 w 1738047"/>
                <a:gd name="connsiteY253" fmla="*/ 1018630 h 2311974"/>
                <a:gd name="connsiteX254" fmla="*/ 1515160 w 1738047"/>
                <a:gd name="connsiteY254" fmla="*/ 1028354 h 2311974"/>
                <a:gd name="connsiteX255" fmla="*/ 1500933 w 1738047"/>
                <a:gd name="connsiteY255" fmla="*/ 1028354 h 2311974"/>
                <a:gd name="connsiteX256" fmla="*/ 1500933 w 1738047"/>
                <a:gd name="connsiteY256" fmla="*/ 1045372 h 2311974"/>
                <a:gd name="connsiteX257" fmla="*/ 1493819 w 1738047"/>
                <a:gd name="connsiteY257" fmla="*/ 1047803 h 2311974"/>
                <a:gd name="connsiteX258" fmla="*/ 1493819 w 1738047"/>
                <a:gd name="connsiteY258" fmla="*/ 1059959 h 2311974"/>
                <a:gd name="connsiteX259" fmla="*/ 1486706 w 1738047"/>
                <a:gd name="connsiteY259" fmla="*/ 1062390 h 2311974"/>
                <a:gd name="connsiteX260" fmla="*/ 1491448 w 1738047"/>
                <a:gd name="connsiteY260" fmla="*/ 1069683 h 2311974"/>
                <a:gd name="connsiteX261" fmla="*/ 1484335 w 1738047"/>
                <a:gd name="connsiteY261" fmla="*/ 1074545 h 2311974"/>
                <a:gd name="connsiteX262" fmla="*/ 1491448 w 1738047"/>
                <a:gd name="connsiteY262" fmla="*/ 1076976 h 2311974"/>
                <a:gd name="connsiteX263" fmla="*/ 1493819 w 1738047"/>
                <a:gd name="connsiteY263" fmla="*/ 1093994 h 2311974"/>
                <a:gd name="connsiteX264" fmla="*/ 1484335 w 1738047"/>
                <a:gd name="connsiteY264" fmla="*/ 1103719 h 2311974"/>
                <a:gd name="connsiteX265" fmla="*/ 1486706 w 1738047"/>
                <a:gd name="connsiteY265" fmla="*/ 1103719 h 2311974"/>
                <a:gd name="connsiteX266" fmla="*/ 1486706 w 1738047"/>
                <a:gd name="connsiteY266" fmla="*/ 1111012 h 2311974"/>
                <a:gd name="connsiteX267" fmla="*/ 1479593 w 1738047"/>
                <a:gd name="connsiteY267" fmla="*/ 1118305 h 2311974"/>
                <a:gd name="connsiteX268" fmla="*/ 1479593 w 1738047"/>
                <a:gd name="connsiteY268" fmla="*/ 1125598 h 2311974"/>
                <a:gd name="connsiteX269" fmla="*/ 1465366 w 1738047"/>
                <a:gd name="connsiteY269" fmla="*/ 1149909 h 2311974"/>
                <a:gd name="connsiteX270" fmla="*/ 1477221 w 1738047"/>
                <a:gd name="connsiteY270" fmla="*/ 1164496 h 2311974"/>
                <a:gd name="connsiteX271" fmla="*/ 1505675 w 1738047"/>
                <a:gd name="connsiteY271" fmla="*/ 1164496 h 2311974"/>
                <a:gd name="connsiteX272" fmla="*/ 1508046 w 1738047"/>
                <a:gd name="connsiteY272" fmla="*/ 1166927 h 2311974"/>
                <a:gd name="connsiteX273" fmla="*/ 1527015 w 1738047"/>
                <a:gd name="connsiteY273" fmla="*/ 1159634 h 2311974"/>
                <a:gd name="connsiteX274" fmla="*/ 1538871 w 1738047"/>
                <a:gd name="connsiteY274" fmla="*/ 1166927 h 2311974"/>
                <a:gd name="connsiteX275" fmla="*/ 1545985 w 1738047"/>
                <a:gd name="connsiteY275" fmla="*/ 1166927 h 2311974"/>
                <a:gd name="connsiteX276" fmla="*/ 1541242 w 1738047"/>
                <a:gd name="connsiteY276" fmla="*/ 1171789 h 2311974"/>
                <a:gd name="connsiteX277" fmla="*/ 1555469 w 1738047"/>
                <a:gd name="connsiteY277" fmla="*/ 1179083 h 2311974"/>
                <a:gd name="connsiteX278" fmla="*/ 1562583 w 1738047"/>
                <a:gd name="connsiteY278" fmla="*/ 1222842 h 2311974"/>
                <a:gd name="connsiteX279" fmla="*/ 1555469 w 1738047"/>
                <a:gd name="connsiteY279" fmla="*/ 1230136 h 2311974"/>
                <a:gd name="connsiteX280" fmla="*/ 1555469 w 1738047"/>
                <a:gd name="connsiteY280" fmla="*/ 1254447 h 2311974"/>
                <a:gd name="connsiteX281" fmla="*/ 1581552 w 1738047"/>
                <a:gd name="connsiteY281" fmla="*/ 1271464 h 2311974"/>
                <a:gd name="connsiteX282" fmla="*/ 1576809 w 1738047"/>
                <a:gd name="connsiteY282" fmla="*/ 1278758 h 2311974"/>
                <a:gd name="connsiteX283" fmla="*/ 1586294 w 1738047"/>
                <a:gd name="connsiteY283" fmla="*/ 1290913 h 2311974"/>
                <a:gd name="connsiteX284" fmla="*/ 1586294 w 1738047"/>
                <a:gd name="connsiteY284" fmla="*/ 1303069 h 2311974"/>
                <a:gd name="connsiteX285" fmla="*/ 1588665 w 1738047"/>
                <a:gd name="connsiteY285" fmla="*/ 1305500 h 2311974"/>
                <a:gd name="connsiteX286" fmla="*/ 1586294 w 1738047"/>
                <a:gd name="connsiteY286" fmla="*/ 1312793 h 2311974"/>
                <a:gd name="connsiteX287" fmla="*/ 1593407 w 1738047"/>
                <a:gd name="connsiteY287" fmla="*/ 1324948 h 2311974"/>
                <a:gd name="connsiteX288" fmla="*/ 1600521 w 1738047"/>
                <a:gd name="connsiteY288" fmla="*/ 1317655 h 2311974"/>
                <a:gd name="connsiteX289" fmla="*/ 1600521 w 1738047"/>
                <a:gd name="connsiteY289" fmla="*/ 1327379 h 2311974"/>
                <a:gd name="connsiteX290" fmla="*/ 1602892 w 1738047"/>
                <a:gd name="connsiteY290" fmla="*/ 1344397 h 2311974"/>
                <a:gd name="connsiteX291" fmla="*/ 1576809 w 1738047"/>
                <a:gd name="connsiteY291" fmla="*/ 1358984 h 2311974"/>
                <a:gd name="connsiteX292" fmla="*/ 1555469 w 1738047"/>
                <a:gd name="connsiteY292" fmla="*/ 1358984 h 2311974"/>
                <a:gd name="connsiteX293" fmla="*/ 1553098 w 1738047"/>
                <a:gd name="connsiteY293" fmla="*/ 1376001 h 2311974"/>
                <a:gd name="connsiteX294" fmla="*/ 1574438 w 1738047"/>
                <a:gd name="connsiteY294" fmla="*/ 1376001 h 2311974"/>
                <a:gd name="connsiteX295" fmla="*/ 1576809 w 1738047"/>
                <a:gd name="connsiteY295" fmla="*/ 1383295 h 2311974"/>
                <a:gd name="connsiteX296" fmla="*/ 1581552 w 1738047"/>
                <a:gd name="connsiteY296" fmla="*/ 1380864 h 2311974"/>
                <a:gd name="connsiteX297" fmla="*/ 1588665 w 1738047"/>
                <a:gd name="connsiteY297" fmla="*/ 1393019 h 2311974"/>
                <a:gd name="connsiteX298" fmla="*/ 1586294 w 1738047"/>
                <a:gd name="connsiteY298" fmla="*/ 1400312 h 2311974"/>
                <a:gd name="connsiteX299" fmla="*/ 1588665 w 1738047"/>
                <a:gd name="connsiteY299" fmla="*/ 1402744 h 2311974"/>
                <a:gd name="connsiteX300" fmla="*/ 1607634 w 1738047"/>
                <a:gd name="connsiteY300" fmla="*/ 1380864 h 2311974"/>
                <a:gd name="connsiteX301" fmla="*/ 1614748 w 1738047"/>
                <a:gd name="connsiteY301" fmla="*/ 1383295 h 2311974"/>
                <a:gd name="connsiteX302" fmla="*/ 1610005 w 1738047"/>
                <a:gd name="connsiteY302" fmla="*/ 1380864 h 2311974"/>
                <a:gd name="connsiteX303" fmla="*/ 1617119 w 1738047"/>
                <a:gd name="connsiteY303" fmla="*/ 1373570 h 2311974"/>
                <a:gd name="connsiteX304" fmla="*/ 1624232 w 1738047"/>
                <a:gd name="connsiteY304" fmla="*/ 1368708 h 2311974"/>
                <a:gd name="connsiteX305" fmla="*/ 1640830 w 1738047"/>
                <a:gd name="connsiteY305" fmla="*/ 1417330 h 2311974"/>
                <a:gd name="connsiteX306" fmla="*/ 1636088 w 1738047"/>
                <a:gd name="connsiteY306" fmla="*/ 1424623 h 2311974"/>
                <a:gd name="connsiteX307" fmla="*/ 1636088 w 1738047"/>
                <a:gd name="connsiteY307" fmla="*/ 1441641 h 2311974"/>
                <a:gd name="connsiteX308" fmla="*/ 1602892 w 1738047"/>
                <a:gd name="connsiteY308" fmla="*/ 1436779 h 2311974"/>
                <a:gd name="connsiteX309" fmla="*/ 1600521 w 1738047"/>
                <a:gd name="connsiteY309" fmla="*/ 1473245 h 2311974"/>
                <a:gd name="connsiteX310" fmla="*/ 1586294 w 1738047"/>
                <a:gd name="connsiteY310" fmla="*/ 1473245 h 2311974"/>
                <a:gd name="connsiteX311" fmla="*/ 1581552 w 1738047"/>
                <a:gd name="connsiteY311" fmla="*/ 1504850 h 2311974"/>
                <a:gd name="connsiteX312" fmla="*/ 1567325 w 1738047"/>
                <a:gd name="connsiteY312" fmla="*/ 1521867 h 2311974"/>
                <a:gd name="connsiteX313" fmla="*/ 1567325 w 1738047"/>
                <a:gd name="connsiteY313" fmla="*/ 1548609 h 2311974"/>
                <a:gd name="connsiteX314" fmla="*/ 1548356 w 1738047"/>
                <a:gd name="connsiteY314" fmla="*/ 1560765 h 2311974"/>
                <a:gd name="connsiteX315" fmla="*/ 1574438 w 1738047"/>
                <a:gd name="connsiteY315" fmla="*/ 1570489 h 2311974"/>
                <a:gd name="connsiteX316" fmla="*/ 1574438 w 1738047"/>
                <a:gd name="connsiteY316" fmla="*/ 1577783 h 2311974"/>
                <a:gd name="connsiteX317" fmla="*/ 1519902 w 1738047"/>
                <a:gd name="connsiteY317" fmla="*/ 1577783 h 2311974"/>
                <a:gd name="connsiteX318" fmla="*/ 1531758 w 1738047"/>
                <a:gd name="connsiteY318" fmla="*/ 1602094 h 2311974"/>
                <a:gd name="connsiteX319" fmla="*/ 1541242 w 1738047"/>
                <a:gd name="connsiteY319" fmla="*/ 1609387 h 2311974"/>
                <a:gd name="connsiteX320" fmla="*/ 1538871 w 1738047"/>
                <a:gd name="connsiteY320" fmla="*/ 1619111 h 2311974"/>
                <a:gd name="connsiteX321" fmla="*/ 1541242 w 1738047"/>
                <a:gd name="connsiteY321" fmla="*/ 1623973 h 2311974"/>
                <a:gd name="connsiteX322" fmla="*/ 1541242 w 1738047"/>
                <a:gd name="connsiteY322" fmla="*/ 1645853 h 2311974"/>
                <a:gd name="connsiteX323" fmla="*/ 1534129 w 1738047"/>
                <a:gd name="connsiteY323" fmla="*/ 1645853 h 2311974"/>
                <a:gd name="connsiteX324" fmla="*/ 1527015 w 1738047"/>
                <a:gd name="connsiteY324" fmla="*/ 1667733 h 2311974"/>
                <a:gd name="connsiteX325" fmla="*/ 1527015 w 1738047"/>
                <a:gd name="connsiteY325" fmla="*/ 1706631 h 2311974"/>
                <a:gd name="connsiteX326" fmla="*/ 1512789 w 1738047"/>
                <a:gd name="connsiteY326" fmla="*/ 1709062 h 2311974"/>
                <a:gd name="connsiteX327" fmla="*/ 1512789 w 1738047"/>
                <a:gd name="connsiteY327" fmla="*/ 1723648 h 2311974"/>
                <a:gd name="connsiteX328" fmla="*/ 1500933 w 1738047"/>
                <a:gd name="connsiteY328" fmla="*/ 1740666 h 2311974"/>
                <a:gd name="connsiteX329" fmla="*/ 1444025 w 1738047"/>
                <a:gd name="connsiteY329" fmla="*/ 1733373 h 2311974"/>
                <a:gd name="connsiteX330" fmla="*/ 1417943 w 1738047"/>
                <a:gd name="connsiteY330" fmla="*/ 1733373 h 2311974"/>
                <a:gd name="connsiteX331" fmla="*/ 1406087 w 1738047"/>
                <a:gd name="connsiteY331" fmla="*/ 1743097 h 2311974"/>
                <a:gd name="connsiteX332" fmla="*/ 1398974 w 1738047"/>
                <a:gd name="connsiteY332" fmla="*/ 1735804 h 2311974"/>
                <a:gd name="connsiteX333" fmla="*/ 1391860 w 1738047"/>
                <a:gd name="connsiteY333" fmla="*/ 1740666 h 2311974"/>
                <a:gd name="connsiteX334" fmla="*/ 1370520 w 1738047"/>
                <a:gd name="connsiteY334" fmla="*/ 1713924 h 2311974"/>
                <a:gd name="connsiteX335" fmla="*/ 1356293 w 1738047"/>
                <a:gd name="connsiteY335" fmla="*/ 1721217 h 2311974"/>
                <a:gd name="connsiteX336" fmla="*/ 1349180 w 1738047"/>
                <a:gd name="connsiteY336" fmla="*/ 1733373 h 2311974"/>
                <a:gd name="connsiteX337" fmla="*/ 1342066 w 1738047"/>
                <a:gd name="connsiteY337" fmla="*/ 1735804 h 2311974"/>
                <a:gd name="connsiteX338" fmla="*/ 1327839 w 1738047"/>
                <a:gd name="connsiteY338" fmla="*/ 1706631 h 2311974"/>
                <a:gd name="connsiteX339" fmla="*/ 1256705 w 1738047"/>
                <a:gd name="connsiteY339" fmla="*/ 1709062 h 2311974"/>
                <a:gd name="connsiteX340" fmla="*/ 1254334 w 1738047"/>
                <a:gd name="connsiteY340" fmla="*/ 1721217 h 2311974"/>
                <a:gd name="connsiteX341" fmla="*/ 1211654 w 1738047"/>
                <a:gd name="connsiteY341" fmla="*/ 1721217 h 2311974"/>
                <a:gd name="connsiteX342" fmla="*/ 1211654 w 1738047"/>
                <a:gd name="connsiteY342" fmla="*/ 1728511 h 2311974"/>
                <a:gd name="connsiteX343" fmla="*/ 1180829 w 1738047"/>
                <a:gd name="connsiteY343" fmla="*/ 1721217 h 2311974"/>
                <a:gd name="connsiteX344" fmla="*/ 1180829 w 1738047"/>
                <a:gd name="connsiteY344" fmla="*/ 1706631 h 2311974"/>
                <a:gd name="connsiteX345" fmla="*/ 1173715 w 1738047"/>
                <a:gd name="connsiteY345" fmla="*/ 1706631 h 2311974"/>
                <a:gd name="connsiteX346" fmla="*/ 1171344 w 1738047"/>
                <a:gd name="connsiteY346" fmla="*/ 1692044 h 2311974"/>
                <a:gd name="connsiteX347" fmla="*/ 1171344 w 1738047"/>
                <a:gd name="connsiteY347" fmla="*/ 1692044 h 2311974"/>
                <a:gd name="connsiteX348" fmla="*/ 1173715 w 1738047"/>
                <a:gd name="connsiteY348" fmla="*/ 1706631 h 2311974"/>
                <a:gd name="connsiteX349" fmla="*/ 1119179 w 1738047"/>
                <a:gd name="connsiteY349" fmla="*/ 1709062 h 2311974"/>
                <a:gd name="connsiteX350" fmla="*/ 1078870 w 1738047"/>
                <a:gd name="connsiteY350" fmla="*/ 1701769 h 2311974"/>
                <a:gd name="connsiteX351" fmla="*/ 1076499 w 1738047"/>
                <a:gd name="connsiteY351" fmla="*/ 1709062 h 2311974"/>
                <a:gd name="connsiteX352" fmla="*/ 1057529 w 1738047"/>
                <a:gd name="connsiteY352" fmla="*/ 1713924 h 2311974"/>
                <a:gd name="connsiteX353" fmla="*/ 1050416 w 1738047"/>
                <a:gd name="connsiteY353" fmla="*/ 1733373 h 2311974"/>
                <a:gd name="connsiteX354" fmla="*/ 1055158 w 1738047"/>
                <a:gd name="connsiteY354" fmla="*/ 1750391 h 2311974"/>
                <a:gd name="connsiteX355" fmla="*/ 1036189 w 1738047"/>
                <a:gd name="connsiteY355" fmla="*/ 1750391 h 2311974"/>
                <a:gd name="connsiteX356" fmla="*/ 1031447 w 1738047"/>
                <a:gd name="connsiteY356" fmla="*/ 1769840 h 2311974"/>
                <a:gd name="connsiteX357" fmla="*/ 1038560 w 1738047"/>
                <a:gd name="connsiteY357" fmla="*/ 1784426 h 2311974"/>
                <a:gd name="connsiteX358" fmla="*/ 1036189 w 1738047"/>
                <a:gd name="connsiteY358" fmla="*/ 1806306 h 2311974"/>
                <a:gd name="connsiteX359" fmla="*/ 1024333 w 1738047"/>
                <a:gd name="connsiteY359" fmla="*/ 1813599 h 2311974"/>
                <a:gd name="connsiteX360" fmla="*/ 1024333 w 1738047"/>
                <a:gd name="connsiteY360" fmla="*/ 1847635 h 2311974"/>
                <a:gd name="connsiteX361" fmla="*/ 1010107 w 1738047"/>
                <a:gd name="connsiteY361" fmla="*/ 1852497 h 2311974"/>
                <a:gd name="connsiteX362" fmla="*/ 1007735 w 1738047"/>
                <a:gd name="connsiteY362" fmla="*/ 1837910 h 2311974"/>
                <a:gd name="connsiteX363" fmla="*/ 974539 w 1738047"/>
                <a:gd name="connsiteY363" fmla="*/ 1837910 h 2311974"/>
                <a:gd name="connsiteX364" fmla="*/ 974539 w 1738047"/>
                <a:gd name="connsiteY364" fmla="*/ 1859790 h 2311974"/>
                <a:gd name="connsiteX365" fmla="*/ 955570 w 1738047"/>
                <a:gd name="connsiteY365" fmla="*/ 1859790 h 2311974"/>
                <a:gd name="connsiteX366" fmla="*/ 955570 w 1738047"/>
                <a:gd name="connsiteY366" fmla="*/ 1869515 h 2311974"/>
                <a:gd name="connsiteX367" fmla="*/ 953199 w 1738047"/>
                <a:gd name="connsiteY367" fmla="*/ 1876808 h 2311974"/>
                <a:gd name="connsiteX368" fmla="*/ 872581 w 1738047"/>
                <a:gd name="connsiteY368" fmla="*/ 1876808 h 2311974"/>
                <a:gd name="connsiteX369" fmla="*/ 872581 w 1738047"/>
                <a:gd name="connsiteY369" fmla="*/ 1896257 h 2311974"/>
                <a:gd name="connsiteX370" fmla="*/ 820415 w 1738047"/>
                <a:gd name="connsiteY370" fmla="*/ 1901119 h 2311974"/>
                <a:gd name="connsiteX371" fmla="*/ 820415 w 1738047"/>
                <a:gd name="connsiteY371" fmla="*/ 1930292 h 2311974"/>
                <a:gd name="connsiteX372" fmla="*/ 799075 w 1738047"/>
                <a:gd name="connsiteY372" fmla="*/ 1930292 h 2311974"/>
                <a:gd name="connsiteX373" fmla="*/ 796704 w 1738047"/>
                <a:gd name="connsiteY373" fmla="*/ 1952172 h 2311974"/>
                <a:gd name="connsiteX374" fmla="*/ 784848 w 1738047"/>
                <a:gd name="connsiteY374" fmla="*/ 1952172 h 2311974"/>
                <a:gd name="connsiteX375" fmla="*/ 784848 w 1738047"/>
                <a:gd name="connsiteY375" fmla="*/ 1978914 h 2311974"/>
                <a:gd name="connsiteX376" fmla="*/ 791962 w 1738047"/>
                <a:gd name="connsiteY376" fmla="*/ 1983776 h 2311974"/>
                <a:gd name="connsiteX377" fmla="*/ 789591 w 1738047"/>
                <a:gd name="connsiteY377" fmla="*/ 2000794 h 2311974"/>
                <a:gd name="connsiteX378" fmla="*/ 796704 w 1738047"/>
                <a:gd name="connsiteY378" fmla="*/ 2005656 h 2311974"/>
                <a:gd name="connsiteX379" fmla="*/ 796704 w 1738047"/>
                <a:gd name="connsiteY379" fmla="*/ 2068865 h 2311974"/>
                <a:gd name="connsiteX380" fmla="*/ 789591 w 1738047"/>
                <a:gd name="connsiteY380" fmla="*/ 2068865 h 2311974"/>
                <a:gd name="connsiteX381" fmla="*/ 789591 w 1738047"/>
                <a:gd name="connsiteY381" fmla="*/ 2081020 h 2311974"/>
                <a:gd name="connsiteX382" fmla="*/ 770621 w 1738047"/>
                <a:gd name="connsiteY382" fmla="*/ 2083451 h 2311974"/>
                <a:gd name="connsiteX383" fmla="*/ 756395 w 1738047"/>
                <a:gd name="connsiteY383" fmla="*/ 2117487 h 2311974"/>
                <a:gd name="connsiteX384" fmla="*/ 756395 w 1738047"/>
                <a:gd name="connsiteY384" fmla="*/ 2129642 h 2311974"/>
                <a:gd name="connsiteX385" fmla="*/ 813302 w 1738047"/>
                <a:gd name="connsiteY385" fmla="*/ 2132073 h 2311974"/>
                <a:gd name="connsiteX386" fmla="*/ 806189 w 1738047"/>
                <a:gd name="connsiteY386" fmla="*/ 2151522 h 2311974"/>
                <a:gd name="connsiteX387" fmla="*/ 810931 w 1738047"/>
                <a:gd name="connsiteY387" fmla="*/ 2161246 h 2311974"/>
                <a:gd name="connsiteX388" fmla="*/ 806189 w 1738047"/>
                <a:gd name="connsiteY388" fmla="*/ 2168540 h 2311974"/>
                <a:gd name="connsiteX389" fmla="*/ 789591 w 1738047"/>
                <a:gd name="connsiteY389" fmla="*/ 2168540 h 2311974"/>
                <a:gd name="connsiteX390" fmla="*/ 789591 w 1738047"/>
                <a:gd name="connsiteY390" fmla="*/ 2180695 h 2311974"/>
                <a:gd name="connsiteX391" fmla="*/ 758766 w 1738047"/>
                <a:gd name="connsiteY391" fmla="*/ 2187988 h 2311974"/>
                <a:gd name="connsiteX392" fmla="*/ 765879 w 1738047"/>
                <a:gd name="connsiteY392" fmla="*/ 2200144 h 2311974"/>
                <a:gd name="connsiteX393" fmla="*/ 763508 w 1738047"/>
                <a:gd name="connsiteY393" fmla="*/ 2256059 h 2311974"/>
                <a:gd name="connsiteX394" fmla="*/ 751652 w 1738047"/>
                <a:gd name="connsiteY394" fmla="*/ 2277939 h 2311974"/>
                <a:gd name="connsiteX395" fmla="*/ 725570 w 1738047"/>
                <a:gd name="connsiteY395" fmla="*/ 2307112 h 2311974"/>
                <a:gd name="connsiteX396" fmla="*/ 711343 w 1738047"/>
                <a:gd name="connsiteY396" fmla="*/ 2311974 h 2311974"/>
                <a:gd name="connsiteX397" fmla="*/ 694745 w 1738047"/>
                <a:gd name="connsiteY397" fmla="*/ 2282801 h 2311974"/>
                <a:gd name="connsiteX398" fmla="*/ 675776 w 1738047"/>
                <a:gd name="connsiteY398" fmla="*/ 2275508 h 2311974"/>
                <a:gd name="connsiteX399" fmla="*/ 661549 w 1738047"/>
                <a:gd name="connsiteY399" fmla="*/ 2292526 h 2311974"/>
                <a:gd name="connsiteX400" fmla="*/ 642580 w 1738047"/>
                <a:gd name="connsiteY400" fmla="*/ 2285232 h 2311974"/>
                <a:gd name="connsiteX401" fmla="*/ 628353 w 1738047"/>
                <a:gd name="connsiteY401" fmla="*/ 2290094 h 2311974"/>
                <a:gd name="connsiteX402" fmla="*/ 592786 w 1738047"/>
                <a:gd name="connsiteY402" fmla="*/ 2275508 h 2311974"/>
                <a:gd name="connsiteX403" fmla="*/ 552051 w 1738047"/>
                <a:gd name="connsiteY403" fmla="*/ 2254426 h 2311974"/>
                <a:gd name="connsiteX404" fmla="*/ 560356 w 1738047"/>
                <a:gd name="connsiteY404" fmla="*/ 2090384 h 2311974"/>
                <a:gd name="connsiteX405" fmla="*/ 589640 w 1738047"/>
                <a:gd name="connsiteY405" fmla="*/ 1879782 h 2311974"/>
                <a:gd name="connsiteX406" fmla="*/ 584723 w 1738047"/>
                <a:gd name="connsiteY406" fmla="*/ 1766434 h 2311974"/>
                <a:gd name="connsiteX407" fmla="*/ 556444 w 1738047"/>
                <a:gd name="connsiteY407" fmla="*/ 1684276 h 2311974"/>
                <a:gd name="connsiteX408" fmla="*/ 493091 w 1738047"/>
                <a:gd name="connsiteY408" fmla="*/ 1605539 h 2311974"/>
                <a:gd name="connsiteX409" fmla="*/ 443216 w 1738047"/>
                <a:gd name="connsiteY409" fmla="*/ 1566641 h 2311974"/>
                <a:gd name="connsiteX410" fmla="*/ 444860 w 1738047"/>
                <a:gd name="connsiteY410" fmla="*/ 1519182 h 2311974"/>
                <a:gd name="connsiteX411" fmla="*/ 440624 w 1738047"/>
                <a:gd name="connsiteY411" fmla="*/ 1442151 h 2311974"/>
                <a:gd name="connsiteX412" fmla="*/ 61650 w 1738047"/>
                <a:gd name="connsiteY412" fmla="*/ 1334673 h 2311974"/>
                <a:gd name="connsiteX413" fmla="*/ 71135 w 1738047"/>
                <a:gd name="connsiteY413" fmla="*/ 1303069 h 2311974"/>
                <a:gd name="connsiteX414" fmla="*/ 68764 w 1738047"/>
                <a:gd name="connsiteY414" fmla="*/ 1298207 h 2311974"/>
                <a:gd name="connsiteX415" fmla="*/ 16598 w 1738047"/>
                <a:gd name="connsiteY415" fmla="*/ 1115874 h 2311974"/>
                <a:gd name="connsiteX416" fmla="*/ 14227 w 1738047"/>
                <a:gd name="connsiteY416" fmla="*/ 1084270 h 2311974"/>
                <a:gd name="connsiteX417" fmla="*/ 21341 w 1738047"/>
                <a:gd name="connsiteY417" fmla="*/ 1084270 h 2311974"/>
                <a:gd name="connsiteX418" fmla="*/ 23712 w 1738047"/>
                <a:gd name="connsiteY418" fmla="*/ 1074546 h 2311974"/>
                <a:gd name="connsiteX419" fmla="*/ 14227 w 1738047"/>
                <a:gd name="connsiteY419" fmla="*/ 1047803 h 2311974"/>
                <a:gd name="connsiteX420" fmla="*/ 9485 w 1738047"/>
                <a:gd name="connsiteY420" fmla="*/ 1025924 h 2311974"/>
                <a:gd name="connsiteX421" fmla="*/ 2372 w 1738047"/>
                <a:gd name="connsiteY421" fmla="*/ 1025924 h 2311974"/>
                <a:gd name="connsiteX422" fmla="*/ 0 w 1738047"/>
                <a:gd name="connsiteY422" fmla="*/ 1021061 h 2311974"/>
                <a:gd name="connsiteX423" fmla="*/ 14227 w 1738047"/>
                <a:gd name="connsiteY423" fmla="*/ 999182 h 2311974"/>
                <a:gd name="connsiteX424" fmla="*/ 28454 w 1738047"/>
                <a:gd name="connsiteY424" fmla="*/ 1004044 h 2311974"/>
                <a:gd name="connsiteX425" fmla="*/ 30825 w 1738047"/>
                <a:gd name="connsiteY425" fmla="*/ 1011337 h 2311974"/>
                <a:gd name="connsiteX426" fmla="*/ 42681 w 1738047"/>
                <a:gd name="connsiteY426" fmla="*/ 1018630 h 2311974"/>
                <a:gd name="connsiteX427" fmla="*/ 61650 w 1738047"/>
                <a:gd name="connsiteY427" fmla="*/ 1018630 h 2311974"/>
                <a:gd name="connsiteX428" fmla="*/ 64021 w 1738047"/>
                <a:gd name="connsiteY428" fmla="*/ 1025924 h 2311974"/>
                <a:gd name="connsiteX429" fmla="*/ 75877 w 1738047"/>
                <a:gd name="connsiteY429" fmla="*/ 1021061 h 2311974"/>
                <a:gd name="connsiteX430" fmla="*/ 82990 w 1738047"/>
                <a:gd name="connsiteY430" fmla="*/ 1004044 h 2311974"/>
                <a:gd name="connsiteX431" fmla="*/ 137527 w 1738047"/>
                <a:gd name="connsiteY431" fmla="*/ 1006475 h 2311974"/>
                <a:gd name="connsiteX432" fmla="*/ 170723 w 1738047"/>
                <a:gd name="connsiteY432" fmla="*/ 1040510 h 2311974"/>
                <a:gd name="connsiteX433" fmla="*/ 173094 w 1738047"/>
                <a:gd name="connsiteY433" fmla="*/ 1028355 h 2311974"/>
                <a:gd name="connsiteX434" fmla="*/ 165980 w 1738047"/>
                <a:gd name="connsiteY434" fmla="*/ 1028355 h 2311974"/>
                <a:gd name="connsiteX435" fmla="*/ 163609 w 1738047"/>
                <a:gd name="connsiteY435" fmla="*/ 1021061 h 2311974"/>
                <a:gd name="connsiteX436" fmla="*/ 151754 w 1738047"/>
                <a:gd name="connsiteY436" fmla="*/ 1011337 h 2311974"/>
                <a:gd name="connsiteX437" fmla="*/ 156496 w 1738047"/>
                <a:gd name="connsiteY437" fmla="*/ 1004044 h 2311974"/>
                <a:gd name="connsiteX438" fmla="*/ 163609 w 1738047"/>
                <a:gd name="connsiteY438" fmla="*/ 1004044 h 2311974"/>
                <a:gd name="connsiteX439" fmla="*/ 165980 w 1738047"/>
                <a:gd name="connsiteY439" fmla="*/ 991888 h 2311974"/>
                <a:gd name="connsiteX440" fmla="*/ 184950 w 1738047"/>
                <a:gd name="connsiteY440" fmla="*/ 991888 h 2311974"/>
                <a:gd name="connsiteX441" fmla="*/ 187321 w 1738047"/>
                <a:gd name="connsiteY441" fmla="*/ 977302 h 2311974"/>
                <a:gd name="connsiteX442" fmla="*/ 194434 w 1738047"/>
                <a:gd name="connsiteY442" fmla="*/ 979733 h 2311974"/>
                <a:gd name="connsiteX443" fmla="*/ 203919 w 1738047"/>
                <a:gd name="connsiteY443" fmla="*/ 965146 h 2311974"/>
                <a:gd name="connsiteX444" fmla="*/ 225259 w 1738047"/>
                <a:gd name="connsiteY444" fmla="*/ 970008 h 2311974"/>
                <a:gd name="connsiteX445" fmla="*/ 225259 w 1738047"/>
                <a:gd name="connsiteY445" fmla="*/ 977302 h 2311974"/>
                <a:gd name="connsiteX446" fmla="*/ 246599 w 1738047"/>
                <a:gd name="connsiteY446" fmla="*/ 991888 h 2311974"/>
                <a:gd name="connsiteX447" fmla="*/ 246599 w 1738047"/>
                <a:gd name="connsiteY447" fmla="*/ 943266 h 2311974"/>
                <a:gd name="connsiteX448" fmla="*/ 258455 w 1738047"/>
                <a:gd name="connsiteY448" fmla="*/ 935973 h 2311974"/>
                <a:gd name="connsiteX449" fmla="*/ 265568 w 1738047"/>
                <a:gd name="connsiteY449" fmla="*/ 921386 h 2311974"/>
                <a:gd name="connsiteX450" fmla="*/ 282166 w 1738047"/>
                <a:gd name="connsiteY450" fmla="*/ 921386 h 2311974"/>
                <a:gd name="connsiteX451" fmla="*/ 286909 w 1738047"/>
                <a:gd name="connsiteY451" fmla="*/ 909231 h 2311974"/>
                <a:gd name="connsiteX452" fmla="*/ 315362 w 1738047"/>
                <a:gd name="connsiteY452" fmla="*/ 909231 h 2311974"/>
                <a:gd name="connsiteX453" fmla="*/ 315362 w 1738047"/>
                <a:gd name="connsiteY453" fmla="*/ 899507 h 2311974"/>
                <a:gd name="connsiteX454" fmla="*/ 303507 w 1738047"/>
                <a:gd name="connsiteY454" fmla="*/ 894644 h 2311974"/>
                <a:gd name="connsiteX455" fmla="*/ 312991 w 1738047"/>
                <a:gd name="connsiteY455" fmla="*/ 882489 h 2311974"/>
                <a:gd name="connsiteX456" fmla="*/ 296393 w 1738047"/>
                <a:gd name="connsiteY456" fmla="*/ 872764 h 2311974"/>
                <a:gd name="connsiteX457" fmla="*/ 303507 w 1738047"/>
                <a:gd name="connsiteY457" fmla="*/ 865471 h 2311974"/>
                <a:gd name="connsiteX458" fmla="*/ 308249 w 1738047"/>
                <a:gd name="connsiteY458" fmla="*/ 867902 h 2311974"/>
                <a:gd name="connsiteX459" fmla="*/ 312991 w 1738047"/>
                <a:gd name="connsiteY459" fmla="*/ 860609 h 2311974"/>
                <a:gd name="connsiteX460" fmla="*/ 308249 w 1738047"/>
                <a:gd name="connsiteY460" fmla="*/ 860609 h 2311974"/>
                <a:gd name="connsiteX461" fmla="*/ 320105 w 1738047"/>
                <a:gd name="connsiteY461" fmla="*/ 853316 h 2311974"/>
                <a:gd name="connsiteX462" fmla="*/ 322476 w 1738047"/>
                <a:gd name="connsiteY462" fmla="*/ 846022 h 2311974"/>
                <a:gd name="connsiteX463" fmla="*/ 329589 w 1738047"/>
                <a:gd name="connsiteY463" fmla="*/ 858178 h 2311974"/>
                <a:gd name="connsiteX464" fmla="*/ 336703 w 1738047"/>
                <a:gd name="connsiteY464" fmla="*/ 853316 h 2311974"/>
                <a:gd name="connsiteX465" fmla="*/ 336703 w 1738047"/>
                <a:gd name="connsiteY465" fmla="*/ 831436 h 2311974"/>
                <a:gd name="connsiteX466" fmla="*/ 343816 w 1738047"/>
                <a:gd name="connsiteY466" fmla="*/ 831436 h 2311974"/>
                <a:gd name="connsiteX467" fmla="*/ 343816 w 1738047"/>
                <a:gd name="connsiteY467" fmla="*/ 811987 h 2311974"/>
                <a:gd name="connsiteX468" fmla="*/ 350929 w 1738047"/>
                <a:gd name="connsiteY468" fmla="*/ 809556 h 2311974"/>
                <a:gd name="connsiteX469" fmla="*/ 358043 w 1738047"/>
                <a:gd name="connsiteY469" fmla="*/ 802263 h 2311974"/>
                <a:gd name="connsiteX470" fmla="*/ 374641 w 1738047"/>
                <a:gd name="connsiteY470" fmla="*/ 804694 h 2311974"/>
                <a:gd name="connsiteX471" fmla="*/ 374641 w 1738047"/>
                <a:gd name="connsiteY471" fmla="*/ 809556 h 2311974"/>
                <a:gd name="connsiteX472" fmla="*/ 381754 w 1738047"/>
                <a:gd name="connsiteY472" fmla="*/ 804694 h 2311974"/>
                <a:gd name="connsiteX473" fmla="*/ 388868 w 1738047"/>
                <a:gd name="connsiteY473" fmla="*/ 804694 h 2311974"/>
                <a:gd name="connsiteX474" fmla="*/ 388868 w 1738047"/>
                <a:gd name="connsiteY474" fmla="*/ 802263 h 2311974"/>
                <a:gd name="connsiteX475" fmla="*/ 403095 w 1738047"/>
                <a:gd name="connsiteY475" fmla="*/ 797400 h 2311974"/>
                <a:gd name="connsiteX476" fmla="*/ 398352 w 1738047"/>
                <a:gd name="connsiteY476" fmla="*/ 777952 h 2311974"/>
                <a:gd name="connsiteX477" fmla="*/ 391239 w 1738047"/>
                <a:gd name="connsiteY477" fmla="*/ 770658 h 2311974"/>
                <a:gd name="connsiteX478" fmla="*/ 395981 w 1738047"/>
                <a:gd name="connsiteY478" fmla="*/ 768227 h 2311974"/>
                <a:gd name="connsiteX479" fmla="*/ 422064 w 1738047"/>
                <a:gd name="connsiteY479" fmla="*/ 763365 h 2311974"/>
                <a:gd name="connsiteX480" fmla="*/ 464744 w 1738047"/>
                <a:gd name="connsiteY480" fmla="*/ 741485 h 2311974"/>
                <a:gd name="connsiteX481" fmla="*/ 452889 w 1738047"/>
                <a:gd name="connsiteY481" fmla="*/ 726899 h 2311974"/>
                <a:gd name="connsiteX482" fmla="*/ 398352 w 1738047"/>
                <a:gd name="connsiteY482" fmla="*/ 705019 h 2311974"/>
                <a:gd name="connsiteX483" fmla="*/ 422064 w 1738047"/>
                <a:gd name="connsiteY483" fmla="*/ 680708 h 2311974"/>
                <a:gd name="connsiteX484" fmla="*/ 429177 w 1738047"/>
                <a:gd name="connsiteY484" fmla="*/ 673414 h 2311974"/>
                <a:gd name="connsiteX485" fmla="*/ 457631 w 1738047"/>
                <a:gd name="connsiteY485" fmla="*/ 670983 h 2311974"/>
                <a:gd name="connsiteX486" fmla="*/ 545363 w 1738047"/>
                <a:gd name="connsiteY486" fmla="*/ 692863 h 2311974"/>
                <a:gd name="connsiteX487" fmla="*/ 559590 w 1738047"/>
                <a:gd name="connsiteY487" fmla="*/ 688001 h 2311974"/>
                <a:gd name="connsiteX488" fmla="*/ 559590 w 1738047"/>
                <a:gd name="connsiteY488" fmla="*/ 695294 h 2311974"/>
                <a:gd name="connsiteX489" fmla="*/ 569074 w 1738047"/>
                <a:gd name="connsiteY489" fmla="*/ 695294 h 2311974"/>
                <a:gd name="connsiteX490" fmla="*/ 573817 w 1738047"/>
                <a:gd name="connsiteY490" fmla="*/ 678277 h 2311974"/>
                <a:gd name="connsiteX491" fmla="*/ 580930 w 1738047"/>
                <a:gd name="connsiteY491" fmla="*/ 666121 h 2311974"/>
                <a:gd name="connsiteX492" fmla="*/ 592786 w 1738047"/>
                <a:gd name="connsiteY492" fmla="*/ 688001 h 2311974"/>
                <a:gd name="connsiteX493" fmla="*/ 599899 w 1738047"/>
                <a:gd name="connsiteY493" fmla="*/ 685570 h 2311974"/>
                <a:gd name="connsiteX494" fmla="*/ 614126 w 1738047"/>
                <a:gd name="connsiteY494" fmla="*/ 700156 h 2311974"/>
                <a:gd name="connsiteX495" fmla="*/ 614126 w 1738047"/>
                <a:gd name="connsiteY495" fmla="*/ 700156 h 2311974"/>
                <a:gd name="connsiteX496" fmla="*/ 599899 w 1738047"/>
                <a:gd name="connsiteY496" fmla="*/ 685570 h 2311974"/>
                <a:gd name="connsiteX497" fmla="*/ 592786 w 1738047"/>
                <a:gd name="connsiteY497" fmla="*/ 688001 h 2311974"/>
                <a:gd name="connsiteX498" fmla="*/ 580930 w 1738047"/>
                <a:gd name="connsiteY498" fmla="*/ 666121 h 2311974"/>
                <a:gd name="connsiteX499" fmla="*/ 580930 w 1738047"/>
                <a:gd name="connsiteY499" fmla="*/ 658827 h 2311974"/>
                <a:gd name="connsiteX500" fmla="*/ 602270 w 1738047"/>
                <a:gd name="connsiteY500" fmla="*/ 646672 h 2311974"/>
                <a:gd name="connsiteX501" fmla="*/ 595157 w 1738047"/>
                <a:gd name="connsiteY501" fmla="*/ 639379 h 2311974"/>
                <a:gd name="connsiteX502" fmla="*/ 625982 w 1738047"/>
                <a:gd name="connsiteY502" fmla="*/ 629654 h 2311974"/>
                <a:gd name="connsiteX503" fmla="*/ 621240 w 1738047"/>
                <a:gd name="connsiteY503" fmla="*/ 615068 h 2311974"/>
                <a:gd name="connsiteX504" fmla="*/ 588044 w 1738047"/>
                <a:gd name="connsiteY504" fmla="*/ 610205 h 2311974"/>
                <a:gd name="connsiteX505" fmla="*/ 585672 w 1738047"/>
                <a:gd name="connsiteY505" fmla="*/ 595619 h 2311974"/>
                <a:gd name="connsiteX506" fmla="*/ 595157 w 1738047"/>
                <a:gd name="connsiteY506" fmla="*/ 534841 h 2311974"/>
                <a:gd name="connsiteX507" fmla="*/ 585672 w 1738047"/>
                <a:gd name="connsiteY507" fmla="*/ 525117 h 2311974"/>
                <a:gd name="connsiteX508" fmla="*/ 585672 w 1738047"/>
                <a:gd name="connsiteY508" fmla="*/ 503237 h 2311974"/>
                <a:gd name="connsiteX509" fmla="*/ 569074 w 1738047"/>
                <a:gd name="connsiteY509" fmla="*/ 503237 h 2311974"/>
                <a:gd name="connsiteX510" fmla="*/ 573817 w 1738047"/>
                <a:gd name="connsiteY510" fmla="*/ 471633 h 2311974"/>
                <a:gd name="connsiteX511" fmla="*/ 566703 w 1738047"/>
                <a:gd name="connsiteY511" fmla="*/ 464340 h 2311974"/>
                <a:gd name="connsiteX512" fmla="*/ 569074 w 1738047"/>
                <a:gd name="connsiteY512" fmla="*/ 444891 h 2311974"/>
                <a:gd name="connsiteX513" fmla="*/ 588044 w 1738047"/>
                <a:gd name="connsiteY513" fmla="*/ 444891 h 2311974"/>
                <a:gd name="connsiteX514" fmla="*/ 607013 w 1738047"/>
                <a:gd name="connsiteY514" fmla="*/ 430304 h 2311974"/>
                <a:gd name="connsiteX515" fmla="*/ 609384 w 1738047"/>
                <a:gd name="connsiteY515" fmla="*/ 427873 h 2311974"/>
                <a:gd name="connsiteX516" fmla="*/ 588044 w 1738047"/>
                <a:gd name="connsiteY516" fmla="*/ 423011 h 2311974"/>
                <a:gd name="connsiteX517" fmla="*/ 595157 w 1738047"/>
                <a:gd name="connsiteY517" fmla="*/ 405993 h 2311974"/>
                <a:gd name="connsiteX518" fmla="*/ 621240 w 1738047"/>
                <a:gd name="connsiteY518" fmla="*/ 408424 h 2311974"/>
                <a:gd name="connsiteX519" fmla="*/ 616497 w 1738047"/>
                <a:gd name="connsiteY519" fmla="*/ 388975 h 2311974"/>
                <a:gd name="connsiteX520" fmla="*/ 616497 w 1738047"/>
                <a:gd name="connsiteY520" fmla="*/ 374389 h 2311974"/>
                <a:gd name="connsiteX521" fmla="*/ 633095 w 1738047"/>
                <a:gd name="connsiteY521" fmla="*/ 374389 h 2311974"/>
                <a:gd name="connsiteX522" fmla="*/ 635466 w 1738047"/>
                <a:gd name="connsiteY522" fmla="*/ 367096 h 2311974"/>
                <a:gd name="connsiteX523" fmla="*/ 642580 w 1738047"/>
                <a:gd name="connsiteY523" fmla="*/ 364665 h 2311974"/>
                <a:gd name="connsiteX524" fmla="*/ 640209 w 1738047"/>
                <a:gd name="connsiteY524" fmla="*/ 347647 h 2311974"/>
                <a:gd name="connsiteX525" fmla="*/ 668662 w 1738047"/>
                <a:gd name="connsiteY525" fmla="*/ 337922 h 2311974"/>
                <a:gd name="connsiteX526" fmla="*/ 656807 w 1738047"/>
                <a:gd name="connsiteY526" fmla="*/ 333060 h 2311974"/>
                <a:gd name="connsiteX527" fmla="*/ 654435 w 1738047"/>
                <a:gd name="connsiteY527" fmla="*/ 311180 h 2311974"/>
                <a:gd name="connsiteX528" fmla="*/ 647322 w 1738047"/>
                <a:gd name="connsiteY528" fmla="*/ 308749 h 2311974"/>
                <a:gd name="connsiteX529" fmla="*/ 654435 w 1738047"/>
                <a:gd name="connsiteY529" fmla="*/ 299025 h 2311974"/>
                <a:gd name="connsiteX530" fmla="*/ 654435 w 1738047"/>
                <a:gd name="connsiteY530" fmla="*/ 296594 h 2311974"/>
                <a:gd name="connsiteX531" fmla="*/ 642580 w 1738047"/>
                <a:gd name="connsiteY531" fmla="*/ 291732 h 2311974"/>
                <a:gd name="connsiteX532" fmla="*/ 633095 w 1738047"/>
                <a:gd name="connsiteY532" fmla="*/ 299025 h 2311974"/>
                <a:gd name="connsiteX533" fmla="*/ 621240 w 1738047"/>
                <a:gd name="connsiteY533" fmla="*/ 282007 h 2311974"/>
                <a:gd name="connsiteX534" fmla="*/ 635466 w 1738047"/>
                <a:gd name="connsiteY534" fmla="*/ 255265 h 2311974"/>
                <a:gd name="connsiteX535" fmla="*/ 642580 w 1738047"/>
                <a:gd name="connsiteY535" fmla="*/ 267421 h 2311974"/>
                <a:gd name="connsiteX536" fmla="*/ 661549 w 1738047"/>
                <a:gd name="connsiteY536" fmla="*/ 240679 h 2311974"/>
                <a:gd name="connsiteX537" fmla="*/ 671033 w 1738047"/>
                <a:gd name="connsiteY537" fmla="*/ 240679 h 2311974"/>
                <a:gd name="connsiteX538" fmla="*/ 671033 w 1738047"/>
                <a:gd name="connsiteY538" fmla="*/ 233385 h 2311974"/>
                <a:gd name="connsiteX539" fmla="*/ 649693 w 1738047"/>
                <a:gd name="connsiteY539" fmla="*/ 218799 h 2311974"/>
                <a:gd name="connsiteX540" fmla="*/ 656807 w 1738047"/>
                <a:gd name="connsiteY540" fmla="*/ 199350 h 2311974"/>
                <a:gd name="connsiteX541" fmla="*/ 682889 w 1738047"/>
                <a:gd name="connsiteY541" fmla="*/ 199350 h 2311974"/>
                <a:gd name="connsiteX542" fmla="*/ 690003 w 1738047"/>
                <a:gd name="connsiteY542" fmla="*/ 192057 h 2311974"/>
                <a:gd name="connsiteX543" fmla="*/ 661549 w 1738047"/>
                <a:gd name="connsiteY543" fmla="*/ 150728 h 2311974"/>
                <a:gd name="connsiteX544" fmla="*/ 671033 w 1738047"/>
                <a:gd name="connsiteY544" fmla="*/ 131279 h 2311974"/>
                <a:gd name="connsiteX545" fmla="*/ 704229 w 1738047"/>
                <a:gd name="connsiteY545" fmla="*/ 116693 h 2311974"/>
                <a:gd name="connsiteX546" fmla="*/ 708972 w 1738047"/>
                <a:gd name="connsiteY546" fmla="*/ 131279 h 2311974"/>
                <a:gd name="connsiteX547" fmla="*/ 730312 w 1738047"/>
                <a:gd name="connsiteY547" fmla="*/ 116693 h 2311974"/>
                <a:gd name="connsiteX548" fmla="*/ 725570 w 1738047"/>
                <a:gd name="connsiteY548" fmla="*/ 109399 h 2311974"/>
                <a:gd name="connsiteX549" fmla="*/ 742168 w 1738047"/>
                <a:gd name="connsiteY549" fmla="*/ 102106 h 2311974"/>
                <a:gd name="connsiteX550" fmla="*/ 742168 w 1738047"/>
                <a:gd name="connsiteY550" fmla="*/ 94813 h 2311974"/>
                <a:gd name="connsiteX551" fmla="*/ 751652 w 1738047"/>
                <a:gd name="connsiteY551" fmla="*/ 87519 h 2311974"/>
                <a:gd name="connsiteX552" fmla="*/ 737425 w 1738047"/>
                <a:gd name="connsiteY552" fmla="*/ 53484 h 2311974"/>
                <a:gd name="connsiteX553" fmla="*/ 735054 w 1738047"/>
                <a:gd name="connsiteY553" fmla="*/ 7293 h 2311974"/>
                <a:gd name="connsiteX554" fmla="*/ 777735 w 1738047"/>
                <a:gd name="connsiteY554" fmla="*/ 17018 h 2311974"/>
                <a:gd name="connsiteX555" fmla="*/ 799075 w 1738047"/>
                <a:gd name="connsiteY555" fmla="*/ 0 h 2311974"/>
                <a:gd name="connsiteX0" fmla="*/ 1166602 w 1738047"/>
                <a:gd name="connsiteY0" fmla="*/ 1650716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045674 w 1738047"/>
                <a:gd name="connsiteY4" fmla="*/ 1575352 h 2311974"/>
                <a:gd name="connsiteX5" fmla="*/ 1045674 w 1738047"/>
                <a:gd name="connsiteY5" fmla="*/ 1575352 h 2311974"/>
                <a:gd name="connsiteX6" fmla="*/ 1057529 w 1738047"/>
                <a:gd name="connsiteY6" fmla="*/ 1597232 h 2311974"/>
                <a:gd name="connsiteX7" fmla="*/ 1057829 w 1738047"/>
                <a:gd name="connsiteY7" fmla="*/ 1597253 h 2311974"/>
                <a:gd name="connsiteX8" fmla="*/ 1057529 w 1738047"/>
                <a:gd name="connsiteY8" fmla="*/ 1597231 h 2311974"/>
                <a:gd name="connsiteX9" fmla="*/ 1045674 w 1738047"/>
                <a:gd name="connsiteY9" fmla="*/ 1575352 h 2311974"/>
                <a:gd name="connsiteX10" fmla="*/ 1055158 w 1738047"/>
                <a:gd name="connsiteY10" fmla="*/ 1548609 h 2311974"/>
                <a:gd name="connsiteX11" fmla="*/ 1043303 w 1738047"/>
                <a:gd name="connsiteY11" fmla="*/ 1546179 h 2311974"/>
                <a:gd name="connsiteX12" fmla="*/ 1055158 w 1738047"/>
                <a:gd name="connsiteY12" fmla="*/ 1548610 h 2311974"/>
                <a:gd name="connsiteX13" fmla="*/ 1055158 w 1738047"/>
                <a:gd name="connsiteY13" fmla="*/ 1548609 h 2311974"/>
                <a:gd name="connsiteX14" fmla="*/ 960313 w 1738047"/>
                <a:gd name="connsiteY14" fmla="*/ 1490263 h 2311974"/>
                <a:gd name="connsiteX15" fmla="*/ 941343 w 1738047"/>
                <a:gd name="connsiteY15" fmla="*/ 1473246 h 2311974"/>
                <a:gd name="connsiteX16" fmla="*/ 946086 w 1738047"/>
                <a:gd name="connsiteY16" fmla="*/ 1480539 h 2311974"/>
                <a:gd name="connsiteX17" fmla="*/ 960313 w 1738047"/>
                <a:gd name="connsiteY17" fmla="*/ 1490263 h 2311974"/>
                <a:gd name="connsiteX18" fmla="*/ 936601 w 1738047"/>
                <a:gd name="connsiteY18" fmla="*/ 1436779 h 2311974"/>
                <a:gd name="connsiteX19" fmla="*/ 936601 w 1738047"/>
                <a:gd name="connsiteY19" fmla="*/ 1436779 h 2311974"/>
                <a:gd name="connsiteX20" fmla="*/ 948457 w 1738047"/>
                <a:gd name="connsiteY20" fmla="*/ 1456228 h 2311974"/>
                <a:gd name="connsiteX21" fmla="*/ 948457 w 1738047"/>
                <a:gd name="connsiteY21" fmla="*/ 1456228 h 2311974"/>
                <a:gd name="connsiteX22" fmla="*/ 936601 w 1738047"/>
                <a:gd name="connsiteY22" fmla="*/ 1436779 h 2311974"/>
                <a:gd name="connsiteX23" fmla="*/ 853611 w 1738047"/>
                <a:gd name="connsiteY23" fmla="*/ 1395450 h 2311974"/>
                <a:gd name="connsiteX24" fmla="*/ 853611 w 1738047"/>
                <a:gd name="connsiteY24" fmla="*/ 1395450 h 2311974"/>
                <a:gd name="connsiteX25" fmla="*/ 874952 w 1738047"/>
                <a:gd name="connsiteY25" fmla="*/ 1407606 h 2311974"/>
                <a:gd name="connsiteX26" fmla="*/ 920003 w 1738047"/>
                <a:gd name="connsiteY26" fmla="*/ 1400313 h 2311974"/>
                <a:gd name="connsiteX27" fmla="*/ 936601 w 1738047"/>
                <a:gd name="connsiteY27" fmla="*/ 1417330 h 2311974"/>
                <a:gd name="connsiteX28" fmla="*/ 936601 w 1738047"/>
                <a:gd name="connsiteY28" fmla="*/ 1417330 h 2311974"/>
                <a:gd name="connsiteX29" fmla="*/ 920003 w 1738047"/>
                <a:gd name="connsiteY29" fmla="*/ 1400312 h 2311974"/>
                <a:gd name="connsiteX30" fmla="*/ 874952 w 1738047"/>
                <a:gd name="connsiteY30" fmla="*/ 1407606 h 2311974"/>
                <a:gd name="connsiteX31" fmla="*/ 853611 w 1738047"/>
                <a:gd name="connsiteY31" fmla="*/ 1395450 h 2311974"/>
                <a:gd name="connsiteX32" fmla="*/ 858354 w 1738047"/>
                <a:gd name="connsiteY32" fmla="*/ 1354122 h 2311974"/>
                <a:gd name="connsiteX33" fmla="*/ 860725 w 1738047"/>
                <a:gd name="connsiteY33" fmla="*/ 1368708 h 2311974"/>
                <a:gd name="connsiteX34" fmla="*/ 860725 w 1738047"/>
                <a:gd name="connsiteY34" fmla="*/ 1368708 h 2311974"/>
                <a:gd name="connsiteX35" fmla="*/ 858354 w 1738047"/>
                <a:gd name="connsiteY35" fmla="*/ 1354122 h 2311974"/>
                <a:gd name="connsiteX36" fmla="*/ 858354 w 1738047"/>
                <a:gd name="connsiteY36" fmla="*/ 1271464 h 2311974"/>
                <a:gd name="connsiteX37" fmla="*/ 832271 w 1738047"/>
                <a:gd name="connsiteY37" fmla="*/ 1283620 h 2311974"/>
                <a:gd name="connsiteX38" fmla="*/ 827529 w 1738047"/>
                <a:gd name="connsiteY38" fmla="*/ 1276326 h 2311974"/>
                <a:gd name="connsiteX39" fmla="*/ 813302 w 1738047"/>
                <a:gd name="connsiteY39" fmla="*/ 1278758 h 2311974"/>
                <a:gd name="connsiteX40" fmla="*/ 813302 w 1738047"/>
                <a:gd name="connsiteY40" fmla="*/ 1278758 h 2311974"/>
                <a:gd name="connsiteX41" fmla="*/ 827529 w 1738047"/>
                <a:gd name="connsiteY41" fmla="*/ 1276327 h 2311974"/>
                <a:gd name="connsiteX42" fmla="*/ 832271 w 1738047"/>
                <a:gd name="connsiteY42" fmla="*/ 1283620 h 2311974"/>
                <a:gd name="connsiteX43" fmla="*/ 858354 w 1738047"/>
                <a:gd name="connsiteY43" fmla="*/ 1271464 h 2311974"/>
                <a:gd name="connsiteX44" fmla="*/ 865467 w 1738047"/>
                <a:gd name="connsiteY44" fmla="*/ 1324949 h 2311974"/>
                <a:gd name="connsiteX45" fmla="*/ 874952 w 1738047"/>
                <a:gd name="connsiteY45" fmla="*/ 1324949 h 2311974"/>
                <a:gd name="connsiteX46" fmla="*/ 886807 w 1738047"/>
                <a:gd name="connsiteY46" fmla="*/ 1334673 h 2311974"/>
                <a:gd name="connsiteX47" fmla="*/ 886807 w 1738047"/>
                <a:gd name="connsiteY47" fmla="*/ 1334673 h 2311974"/>
                <a:gd name="connsiteX48" fmla="*/ 874952 w 1738047"/>
                <a:gd name="connsiteY48" fmla="*/ 1324948 h 2311974"/>
                <a:gd name="connsiteX49" fmla="*/ 865467 w 1738047"/>
                <a:gd name="connsiteY49" fmla="*/ 1324948 h 2311974"/>
                <a:gd name="connsiteX50" fmla="*/ 858354 w 1738047"/>
                <a:gd name="connsiteY50" fmla="*/ 1271464 h 2311974"/>
                <a:gd name="connsiteX51" fmla="*/ 799075 w 1738047"/>
                <a:gd name="connsiteY51" fmla="*/ 1264171 h 2311974"/>
                <a:gd name="connsiteX52" fmla="*/ 799075 w 1738047"/>
                <a:gd name="connsiteY52" fmla="*/ 1264171 h 2311974"/>
                <a:gd name="connsiteX53" fmla="*/ 803913 w 1738047"/>
                <a:gd name="connsiteY53" fmla="*/ 1269131 h 2311974"/>
                <a:gd name="connsiteX54" fmla="*/ 799075 w 1738047"/>
                <a:gd name="connsiteY54" fmla="*/ 1264171 h 2311974"/>
                <a:gd name="connsiteX55" fmla="*/ 789591 w 1738047"/>
                <a:gd name="connsiteY55" fmla="*/ 1249585 h 2311974"/>
                <a:gd name="connsiteX56" fmla="*/ 803817 w 1738047"/>
                <a:gd name="connsiteY56" fmla="*/ 1256878 h 2311974"/>
                <a:gd name="connsiteX57" fmla="*/ 803817 w 1738047"/>
                <a:gd name="connsiteY57" fmla="*/ 1256878 h 2311974"/>
                <a:gd name="connsiteX58" fmla="*/ 789592 w 1738047"/>
                <a:gd name="connsiteY58" fmla="*/ 1249585 h 2311974"/>
                <a:gd name="connsiteX59" fmla="*/ 789591 w 1738047"/>
                <a:gd name="connsiteY59" fmla="*/ 1249585 h 2311974"/>
                <a:gd name="connsiteX60" fmla="*/ 791962 w 1738047"/>
                <a:gd name="connsiteY60" fmla="*/ 1234998 h 2311974"/>
                <a:gd name="connsiteX61" fmla="*/ 791962 w 1738047"/>
                <a:gd name="connsiteY61" fmla="*/ 1234998 h 2311974"/>
                <a:gd name="connsiteX62" fmla="*/ 796704 w 1738047"/>
                <a:gd name="connsiteY62" fmla="*/ 1249584 h 2311974"/>
                <a:gd name="connsiteX63" fmla="*/ 796704 w 1738047"/>
                <a:gd name="connsiteY63" fmla="*/ 1249584 h 2311974"/>
                <a:gd name="connsiteX64" fmla="*/ 791962 w 1738047"/>
                <a:gd name="connsiteY64" fmla="*/ 1234998 h 2311974"/>
                <a:gd name="connsiteX65" fmla="*/ 772993 w 1738047"/>
                <a:gd name="connsiteY65" fmla="*/ 1103719 h 2311974"/>
                <a:gd name="connsiteX66" fmla="*/ 780106 w 1738047"/>
                <a:gd name="connsiteY66" fmla="*/ 1198532 h 2311974"/>
                <a:gd name="connsiteX67" fmla="*/ 803817 w 1738047"/>
                <a:gd name="connsiteY67" fmla="*/ 1222842 h 2311974"/>
                <a:gd name="connsiteX68" fmla="*/ 803817 w 1738047"/>
                <a:gd name="connsiteY68" fmla="*/ 1222842 h 2311974"/>
                <a:gd name="connsiteX69" fmla="*/ 780106 w 1738047"/>
                <a:gd name="connsiteY69" fmla="*/ 1198531 h 2311974"/>
                <a:gd name="connsiteX70" fmla="*/ 772993 w 1738047"/>
                <a:gd name="connsiteY70" fmla="*/ 1103719 h 2311974"/>
                <a:gd name="connsiteX71" fmla="*/ 796704 w 1738047"/>
                <a:gd name="connsiteY71" fmla="*/ 1067252 h 2311974"/>
                <a:gd name="connsiteX72" fmla="*/ 799075 w 1738047"/>
                <a:gd name="connsiteY72" fmla="*/ 1074546 h 2311974"/>
                <a:gd name="connsiteX73" fmla="*/ 799075 w 1738047"/>
                <a:gd name="connsiteY73" fmla="*/ 1074545 h 2311974"/>
                <a:gd name="connsiteX74" fmla="*/ 796704 w 1738047"/>
                <a:gd name="connsiteY74" fmla="*/ 1067252 h 2311974"/>
                <a:gd name="connsiteX75" fmla="*/ 784848 w 1738047"/>
                <a:gd name="connsiteY75" fmla="*/ 1052665 h 2311974"/>
                <a:gd name="connsiteX76" fmla="*/ 772993 w 1738047"/>
                <a:gd name="connsiteY76" fmla="*/ 1040510 h 2311974"/>
                <a:gd name="connsiteX77" fmla="*/ 784848 w 1738047"/>
                <a:gd name="connsiteY77" fmla="*/ 1052666 h 2311974"/>
                <a:gd name="connsiteX78" fmla="*/ 803817 w 1738047"/>
                <a:gd name="connsiteY78" fmla="*/ 1052666 h 2311974"/>
                <a:gd name="connsiteX79" fmla="*/ 806189 w 1738047"/>
                <a:gd name="connsiteY79" fmla="*/ 1062390 h 2311974"/>
                <a:gd name="connsiteX80" fmla="*/ 806189 w 1738047"/>
                <a:gd name="connsiteY80" fmla="*/ 1062390 h 2311974"/>
                <a:gd name="connsiteX81" fmla="*/ 803817 w 1738047"/>
                <a:gd name="connsiteY81" fmla="*/ 1052665 h 2311974"/>
                <a:gd name="connsiteX82" fmla="*/ 784848 w 1738047"/>
                <a:gd name="connsiteY82" fmla="*/ 1052665 h 2311974"/>
                <a:gd name="connsiteX83" fmla="*/ 780106 w 1738047"/>
                <a:gd name="connsiteY83" fmla="*/ 999182 h 2311974"/>
                <a:gd name="connsiteX84" fmla="*/ 780106 w 1738047"/>
                <a:gd name="connsiteY84" fmla="*/ 999182 h 2311974"/>
                <a:gd name="connsiteX85" fmla="*/ 784848 w 1738047"/>
                <a:gd name="connsiteY85" fmla="*/ 1021061 h 2311974"/>
                <a:gd name="connsiteX86" fmla="*/ 784848 w 1738047"/>
                <a:gd name="connsiteY86" fmla="*/ 1021061 h 2311974"/>
                <a:gd name="connsiteX87" fmla="*/ 780106 w 1738047"/>
                <a:gd name="connsiteY87" fmla="*/ 999182 h 2311974"/>
                <a:gd name="connsiteX88" fmla="*/ 770621 w 1738047"/>
                <a:gd name="connsiteY88" fmla="*/ 970008 h 2311974"/>
                <a:gd name="connsiteX89" fmla="*/ 756395 w 1738047"/>
                <a:gd name="connsiteY89" fmla="*/ 972439 h 2311974"/>
                <a:gd name="connsiteX90" fmla="*/ 756395 w 1738047"/>
                <a:gd name="connsiteY90" fmla="*/ 972439 h 2311974"/>
                <a:gd name="connsiteX91" fmla="*/ 770621 w 1738047"/>
                <a:gd name="connsiteY91" fmla="*/ 970008 h 2311974"/>
                <a:gd name="connsiteX92" fmla="*/ 780106 w 1738047"/>
                <a:gd name="connsiteY92" fmla="*/ 984595 h 2311974"/>
                <a:gd name="connsiteX93" fmla="*/ 799075 w 1738047"/>
                <a:gd name="connsiteY93" fmla="*/ 979733 h 2311974"/>
                <a:gd name="connsiteX94" fmla="*/ 780106 w 1738047"/>
                <a:gd name="connsiteY94" fmla="*/ 984595 h 2311974"/>
                <a:gd name="connsiteX95" fmla="*/ 770621 w 1738047"/>
                <a:gd name="connsiteY95" fmla="*/ 970008 h 2311974"/>
                <a:gd name="connsiteX96" fmla="*/ 756395 w 1738047"/>
                <a:gd name="connsiteY96" fmla="*/ 901937 h 2311974"/>
                <a:gd name="connsiteX97" fmla="*/ 746193 w 1738047"/>
                <a:gd name="connsiteY97" fmla="*/ 906121 h 2311974"/>
                <a:gd name="connsiteX98" fmla="*/ 749281 w 1738047"/>
                <a:gd name="connsiteY98" fmla="*/ 906800 h 2311974"/>
                <a:gd name="connsiteX99" fmla="*/ 756395 w 1738047"/>
                <a:gd name="connsiteY99" fmla="*/ 901938 h 2311974"/>
                <a:gd name="connsiteX100" fmla="*/ 756395 w 1738047"/>
                <a:gd name="connsiteY100" fmla="*/ 901937 h 2311974"/>
                <a:gd name="connsiteX101" fmla="*/ 663920 w 1738047"/>
                <a:gd name="connsiteY101" fmla="*/ 899506 h 2311974"/>
                <a:gd name="connsiteX102" fmla="*/ 663920 w 1738047"/>
                <a:gd name="connsiteY102" fmla="*/ 899507 h 2311974"/>
                <a:gd name="connsiteX103" fmla="*/ 687632 w 1738047"/>
                <a:gd name="connsiteY103" fmla="*/ 899507 h 2311974"/>
                <a:gd name="connsiteX104" fmla="*/ 701858 w 1738047"/>
                <a:gd name="connsiteY104" fmla="*/ 906800 h 2311974"/>
                <a:gd name="connsiteX105" fmla="*/ 711343 w 1738047"/>
                <a:gd name="connsiteY105" fmla="*/ 906800 h 2311974"/>
                <a:gd name="connsiteX106" fmla="*/ 716085 w 1738047"/>
                <a:gd name="connsiteY106" fmla="*/ 899507 h 2311974"/>
                <a:gd name="connsiteX107" fmla="*/ 716098 w 1738047"/>
                <a:gd name="connsiteY107" fmla="*/ 899510 h 2311974"/>
                <a:gd name="connsiteX108" fmla="*/ 716085 w 1738047"/>
                <a:gd name="connsiteY108" fmla="*/ 899506 h 2311974"/>
                <a:gd name="connsiteX109" fmla="*/ 711343 w 1738047"/>
                <a:gd name="connsiteY109" fmla="*/ 906800 h 2311974"/>
                <a:gd name="connsiteX110" fmla="*/ 701858 w 1738047"/>
                <a:gd name="connsiteY110" fmla="*/ 906800 h 2311974"/>
                <a:gd name="connsiteX111" fmla="*/ 687631 w 1738047"/>
                <a:gd name="connsiteY111" fmla="*/ 899506 h 2311974"/>
                <a:gd name="connsiteX112" fmla="*/ 663920 w 1738047"/>
                <a:gd name="connsiteY112" fmla="*/ 899506 h 2311974"/>
                <a:gd name="connsiteX113" fmla="*/ 647322 w 1738047"/>
                <a:gd name="connsiteY113" fmla="*/ 889782 h 2311974"/>
                <a:gd name="connsiteX114" fmla="*/ 647322 w 1738047"/>
                <a:gd name="connsiteY114" fmla="*/ 889782 h 2311974"/>
                <a:gd name="connsiteX115" fmla="*/ 663920 w 1738047"/>
                <a:gd name="connsiteY115" fmla="*/ 889782 h 2311974"/>
                <a:gd name="connsiteX116" fmla="*/ 663920 w 1738047"/>
                <a:gd name="connsiteY116" fmla="*/ 889782 h 2311974"/>
                <a:gd name="connsiteX117" fmla="*/ 647322 w 1738047"/>
                <a:gd name="connsiteY117" fmla="*/ 889782 h 2311974"/>
                <a:gd name="connsiteX118" fmla="*/ 661549 w 1738047"/>
                <a:gd name="connsiteY118" fmla="*/ 867902 h 2311974"/>
                <a:gd name="connsiteX119" fmla="*/ 661549 w 1738047"/>
                <a:gd name="connsiteY119" fmla="*/ 867902 h 2311974"/>
                <a:gd name="connsiteX120" fmla="*/ 668742 w 1738047"/>
                <a:gd name="connsiteY120" fmla="*/ 873433 h 2311974"/>
                <a:gd name="connsiteX121" fmla="*/ 661549 w 1738047"/>
                <a:gd name="connsiteY121" fmla="*/ 867902 h 2311974"/>
                <a:gd name="connsiteX122" fmla="*/ 689605 w 1738047"/>
                <a:gd name="connsiteY122" fmla="*/ 842776 h 2311974"/>
                <a:gd name="connsiteX123" fmla="*/ 694745 w 1738047"/>
                <a:gd name="connsiteY123" fmla="*/ 853315 h 2311974"/>
                <a:gd name="connsiteX124" fmla="*/ 694745 w 1738047"/>
                <a:gd name="connsiteY124" fmla="*/ 853315 h 2311974"/>
                <a:gd name="connsiteX125" fmla="*/ 689605 w 1738047"/>
                <a:gd name="connsiteY125" fmla="*/ 842776 h 2311974"/>
                <a:gd name="connsiteX126" fmla="*/ 592786 w 1738047"/>
                <a:gd name="connsiteY126" fmla="*/ 726899 h 2311974"/>
                <a:gd name="connsiteX127" fmla="*/ 592786 w 1738047"/>
                <a:gd name="connsiteY127" fmla="*/ 726899 h 2311974"/>
                <a:gd name="connsiteX128" fmla="*/ 599899 w 1738047"/>
                <a:gd name="connsiteY128" fmla="*/ 734192 h 2311974"/>
                <a:gd name="connsiteX129" fmla="*/ 635466 w 1738047"/>
                <a:gd name="connsiteY129" fmla="*/ 748778 h 2311974"/>
                <a:gd name="connsiteX130" fmla="*/ 663920 w 1738047"/>
                <a:gd name="connsiteY130" fmla="*/ 753641 h 2311974"/>
                <a:gd name="connsiteX131" fmla="*/ 668662 w 1738047"/>
                <a:gd name="connsiteY131" fmla="*/ 734192 h 2311974"/>
                <a:gd name="connsiteX132" fmla="*/ 682889 w 1738047"/>
                <a:gd name="connsiteY132" fmla="*/ 736623 h 2311974"/>
                <a:gd name="connsiteX133" fmla="*/ 682889 w 1738047"/>
                <a:gd name="connsiteY133" fmla="*/ 736623 h 2311974"/>
                <a:gd name="connsiteX134" fmla="*/ 668662 w 1738047"/>
                <a:gd name="connsiteY134" fmla="*/ 734192 h 2311974"/>
                <a:gd name="connsiteX135" fmla="*/ 663920 w 1738047"/>
                <a:gd name="connsiteY135" fmla="*/ 753640 h 2311974"/>
                <a:gd name="connsiteX136" fmla="*/ 635466 w 1738047"/>
                <a:gd name="connsiteY136" fmla="*/ 748778 h 2311974"/>
                <a:gd name="connsiteX137" fmla="*/ 599899 w 1738047"/>
                <a:gd name="connsiteY137" fmla="*/ 734192 h 2311974"/>
                <a:gd name="connsiteX138" fmla="*/ 592786 w 1738047"/>
                <a:gd name="connsiteY138" fmla="*/ 726899 h 2311974"/>
                <a:gd name="connsiteX139" fmla="*/ 592786 w 1738047"/>
                <a:gd name="connsiteY139" fmla="*/ 714743 h 2311974"/>
                <a:gd name="connsiteX140" fmla="*/ 592786 w 1738047"/>
                <a:gd name="connsiteY140" fmla="*/ 714743 h 2311974"/>
                <a:gd name="connsiteX141" fmla="*/ 599899 w 1738047"/>
                <a:gd name="connsiteY141" fmla="*/ 722036 h 2311974"/>
                <a:gd name="connsiteX142" fmla="*/ 599899 w 1738047"/>
                <a:gd name="connsiteY142" fmla="*/ 722036 h 2311974"/>
                <a:gd name="connsiteX143" fmla="*/ 592786 w 1738047"/>
                <a:gd name="connsiteY143" fmla="*/ 714743 h 2311974"/>
                <a:gd name="connsiteX144" fmla="*/ 799075 w 1738047"/>
                <a:gd name="connsiteY144" fmla="*/ 0 h 2311974"/>
                <a:gd name="connsiteX145" fmla="*/ 806189 w 1738047"/>
                <a:gd name="connsiteY145" fmla="*/ 4862 h 2311974"/>
                <a:gd name="connsiteX146" fmla="*/ 810931 w 1738047"/>
                <a:gd name="connsiteY146" fmla="*/ 17018 h 2311974"/>
                <a:gd name="connsiteX147" fmla="*/ 820415 w 1738047"/>
                <a:gd name="connsiteY147" fmla="*/ 53484 h 2311974"/>
                <a:gd name="connsiteX148" fmla="*/ 818044 w 1738047"/>
                <a:gd name="connsiteY148" fmla="*/ 68071 h 2311974"/>
                <a:gd name="connsiteX149" fmla="*/ 851240 w 1738047"/>
                <a:gd name="connsiteY149" fmla="*/ 82657 h 2311974"/>
                <a:gd name="connsiteX150" fmla="*/ 858354 w 1738047"/>
                <a:gd name="connsiteY150" fmla="*/ 72933 h 2311974"/>
                <a:gd name="connsiteX151" fmla="*/ 874952 w 1738047"/>
                <a:gd name="connsiteY151" fmla="*/ 75364 h 2311974"/>
                <a:gd name="connsiteX152" fmla="*/ 874952 w 1738047"/>
                <a:gd name="connsiteY152" fmla="*/ 82657 h 2311974"/>
                <a:gd name="connsiteX153" fmla="*/ 882065 w 1738047"/>
                <a:gd name="connsiteY153" fmla="*/ 82657 h 2311974"/>
                <a:gd name="connsiteX154" fmla="*/ 886807 w 1738047"/>
                <a:gd name="connsiteY154" fmla="*/ 97244 h 2311974"/>
                <a:gd name="connsiteX155" fmla="*/ 905776 w 1738047"/>
                <a:gd name="connsiteY155" fmla="*/ 104537 h 2311974"/>
                <a:gd name="connsiteX156" fmla="*/ 934230 w 1738047"/>
                <a:gd name="connsiteY156" fmla="*/ 89950 h 2311974"/>
                <a:gd name="connsiteX157" fmla="*/ 948457 w 1738047"/>
                <a:gd name="connsiteY157" fmla="*/ 94813 h 2311974"/>
                <a:gd name="connsiteX158" fmla="*/ 962684 w 1738047"/>
                <a:gd name="connsiteY158" fmla="*/ 104537 h 2311974"/>
                <a:gd name="connsiteX159" fmla="*/ 981653 w 1738047"/>
                <a:gd name="connsiteY159" fmla="*/ 94813 h 2311974"/>
                <a:gd name="connsiteX160" fmla="*/ 981653 w 1738047"/>
                <a:gd name="connsiteY160" fmla="*/ 72933 h 2311974"/>
                <a:gd name="connsiteX161" fmla="*/ 984024 w 1738047"/>
                <a:gd name="connsiteY161" fmla="*/ 72933 h 2311974"/>
                <a:gd name="connsiteX162" fmla="*/ 995880 w 1738047"/>
                <a:gd name="connsiteY162" fmla="*/ 87519 h 2311974"/>
                <a:gd name="connsiteX163" fmla="*/ 984024 w 1738047"/>
                <a:gd name="connsiteY163" fmla="*/ 102106 h 2311974"/>
                <a:gd name="connsiteX164" fmla="*/ 988766 w 1738047"/>
                <a:gd name="connsiteY164" fmla="*/ 123986 h 2311974"/>
                <a:gd name="connsiteX165" fmla="*/ 1002993 w 1738047"/>
                <a:gd name="connsiteY165" fmla="*/ 128848 h 2311974"/>
                <a:gd name="connsiteX166" fmla="*/ 1014849 w 1738047"/>
                <a:gd name="connsiteY166" fmla="*/ 150728 h 2311974"/>
                <a:gd name="connsiteX167" fmla="*/ 1024333 w 1738047"/>
                <a:gd name="connsiteY167" fmla="*/ 153159 h 2311974"/>
                <a:gd name="connsiteX168" fmla="*/ 1031447 w 1738047"/>
                <a:gd name="connsiteY168" fmla="*/ 165315 h 2311974"/>
                <a:gd name="connsiteX169" fmla="*/ 1050416 w 1738047"/>
                <a:gd name="connsiteY169" fmla="*/ 165315 h 2311974"/>
                <a:gd name="connsiteX170" fmla="*/ 1064643 w 1738047"/>
                <a:gd name="connsiteY170" fmla="*/ 177470 h 2311974"/>
                <a:gd name="connsiteX171" fmla="*/ 1090725 w 1738047"/>
                <a:gd name="connsiteY171" fmla="*/ 172608 h 2311974"/>
                <a:gd name="connsiteX172" fmla="*/ 1097839 w 1738047"/>
                <a:gd name="connsiteY172" fmla="*/ 184763 h 2311974"/>
                <a:gd name="connsiteX173" fmla="*/ 1090725 w 1738047"/>
                <a:gd name="connsiteY173" fmla="*/ 192057 h 2311974"/>
                <a:gd name="connsiteX174" fmla="*/ 1097839 w 1738047"/>
                <a:gd name="connsiteY174" fmla="*/ 201781 h 2311974"/>
                <a:gd name="connsiteX175" fmla="*/ 1093096 w 1738047"/>
                <a:gd name="connsiteY175" fmla="*/ 206643 h 2311974"/>
                <a:gd name="connsiteX176" fmla="*/ 1104952 w 1738047"/>
                <a:gd name="connsiteY176" fmla="*/ 233385 h 2311974"/>
                <a:gd name="connsiteX177" fmla="*/ 1112066 w 1738047"/>
                <a:gd name="connsiteY177" fmla="*/ 233385 h 2311974"/>
                <a:gd name="connsiteX178" fmla="*/ 1147633 w 1738047"/>
                <a:gd name="connsiteY178" fmla="*/ 211505 h 2311974"/>
                <a:gd name="connsiteX179" fmla="*/ 1171344 w 1738047"/>
                <a:gd name="connsiteY179" fmla="*/ 213936 h 2311974"/>
                <a:gd name="connsiteX180" fmla="*/ 1192684 w 1738047"/>
                <a:gd name="connsiteY180" fmla="*/ 199350 h 2311974"/>
                <a:gd name="connsiteX181" fmla="*/ 1202169 w 1738047"/>
                <a:gd name="connsiteY181" fmla="*/ 177470 h 2311974"/>
                <a:gd name="connsiteX182" fmla="*/ 1228252 w 1738047"/>
                <a:gd name="connsiteY182" fmla="*/ 158021 h 2311974"/>
                <a:gd name="connsiteX183" fmla="*/ 1249592 w 1738047"/>
                <a:gd name="connsiteY183" fmla="*/ 194488 h 2311974"/>
                <a:gd name="connsiteX184" fmla="*/ 1249592 w 1738047"/>
                <a:gd name="connsiteY184" fmla="*/ 221230 h 2311974"/>
                <a:gd name="connsiteX185" fmla="*/ 1261447 w 1738047"/>
                <a:gd name="connsiteY185" fmla="*/ 243110 h 2311974"/>
                <a:gd name="connsiteX186" fmla="*/ 1280417 w 1738047"/>
                <a:gd name="connsiteY186" fmla="*/ 262558 h 2311974"/>
                <a:gd name="connsiteX187" fmla="*/ 1323097 w 1738047"/>
                <a:gd name="connsiteY187" fmla="*/ 274714 h 2311974"/>
                <a:gd name="connsiteX188" fmla="*/ 1356293 w 1738047"/>
                <a:gd name="connsiteY188" fmla="*/ 260127 h 2311974"/>
                <a:gd name="connsiteX189" fmla="*/ 1377633 w 1738047"/>
                <a:gd name="connsiteY189" fmla="*/ 262558 h 2311974"/>
                <a:gd name="connsiteX190" fmla="*/ 1403716 w 1738047"/>
                <a:gd name="connsiteY190" fmla="*/ 277145 h 2311974"/>
                <a:gd name="connsiteX191" fmla="*/ 1436912 w 1738047"/>
                <a:gd name="connsiteY191" fmla="*/ 282007 h 2311974"/>
                <a:gd name="connsiteX192" fmla="*/ 1432170 w 1738047"/>
                <a:gd name="connsiteY192" fmla="*/ 299025 h 2311974"/>
                <a:gd name="connsiteX193" fmla="*/ 1460623 w 1738047"/>
                <a:gd name="connsiteY193" fmla="*/ 371958 h 2311974"/>
                <a:gd name="connsiteX194" fmla="*/ 1505675 w 1738047"/>
                <a:gd name="connsiteY194" fmla="*/ 386544 h 2311974"/>
                <a:gd name="connsiteX195" fmla="*/ 1534129 w 1738047"/>
                <a:gd name="connsiteY195" fmla="*/ 415718 h 2311974"/>
                <a:gd name="connsiteX196" fmla="*/ 1576809 w 1738047"/>
                <a:gd name="connsiteY196" fmla="*/ 415718 h 2311974"/>
                <a:gd name="connsiteX197" fmla="*/ 1593407 w 1738047"/>
                <a:gd name="connsiteY197" fmla="*/ 408424 h 2311974"/>
                <a:gd name="connsiteX198" fmla="*/ 1610005 w 1738047"/>
                <a:gd name="connsiteY198" fmla="*/ 386544 h 2311974"/>
                <a:gd name="connsiteX199" fmla="*/ 1655057 w 1738047"/>
                <a:gd name="connsiteY199" fmla="*/ 381682 h 2311974"/>
                <a:gd name="connsiteX200" fmla="*/ 1662171 w 1738047"/>
                <a:gd name="connsiteY200" fmla="*/ 386544 h 2311974"/>
                <a:gd name="connsiteX201" fmla="*/ 1697738 w 1738047"/>
                <a:gd name="connsiteY201" fmla="*/ 371958 h 2311974"/>
                <a:gd name="connsiteX202" fmla="*/ 1697738 w 1738047"/>
                <a:gd name="connsiteY202" fmla="*/ 388975 h 2311974"/>
                <a:gd name="connsiteX203" fmla="*/ 1711965 w 1738047"/>
                <a:gd name="connsiteY203" fmla="*/ 408424 h 2311974"/>
                <a:gd name="connsiteX204" fmla="*/ 1650315 w 1738047"/>
                <a:gd name="connsiteY204" fmla="*/ 444891 h 2311974"/>
                <a:gd name="connsiteX205" fmla="*/ 1647944 w 1738047"/>
                <a:gd name="connsiteY205" fmla="*/ 491082 h 2311974"/>
                <a:gd name="connsiteX206" fmla="*/ 1669284 w 1738047"/>
                <a:gd name="connsiteY206" fmla="*/ 532410 h 2311974"/>
                <a:gd name="connsiteX207" fmla="*/ 1702480 w 1738047"/>
                <a:gd name="connsiteY207" fmla="*/ 554290 h 2311974"/>
                <a:gd name="connsiteX208" fmla="*/ 1723820 w 1738047"/>
                <a:gd name="connsiteY208" fmla="*/ 581032 h 2311974"/>
                <a:gd name="connsiteX209" fmla="*/ 1716707 w 1738047"/>
                <a:gd name="connsiteY209" fmla="*/ 622361 h 2311974"/>
                <a:gd name="connsiteX210" fmla="*/ 1738047 w 1738047"/>
                <a:gd name="connsiteY210" fmla="*/ 644241 h 2311974"/>
                <a:gd name="connsiteX211" fmla="*/ 1733305 w 1738047"/>
                <a:gd name="connsiteY211" fmla="*/ 658827 h 2311974"/>
                <a:gd name="connsiteX212" fmla="*/ 1726191 w 1738047"/>
                <a:gd name="connsiteY212" fmla="*/ 666121 h 2311974"/>
                <a:gd name="connsiteX213" fmla="*/ 1697738 w 1738047"/>
                <a:gd name="connsiteY213" fmla="*/ 663689 h 2311974"/>
                <a:gd name="connsiteX214" fmla="*/ 1669284 w 1738047"/>
                <a:gd name="connsiteY214" fmla="*/ 705018 h 2311974"/>
                <a:gd name="connsiteX215" fmla="*/ 1647944 w 1738047"/>
                <a:gd name="connsiteY215" fmla="*/ 712312 h 2311974"/>
                <a:gd name="connsiteX216" fmla="*/ 1600521 w 1738047"/>
                <a:gd name="connsiteY216" fmla="*/ 785245 h 2311974"/>
                <a:gd name="connsiteX217" fmla="*/ 1600521 w 1738047"/>
                <a:gd name="connsiteY217" fmla="*/ 804693 h 2311974"/>
                <a:gd name="connsiteX218" fmla="*/ 1569696 w 1738047"/>
                <a:gd name="connsiteY218" fmla="*/ 802262 h 2311974"/>
                <a:gd name="connsiteX219" fmla="*/ 1538871 w 1738047"/>
                <a:gd name="connsiteY219" fmla="*/ 802262 h 2311974"/>
                <a:gd name="connsiteX220" fmla="*/ 1515160 w 1738047"/>
                <a:gd name="connsiteY220" fmla="*/ 819280 h 2311974"/>
                <a:gd name="connsiteX221" fmla="*/ 1479593 w 1738047"/>
                <a:gd name="connsiteY221" fmla="*/ 809556 h 2311974"/>
                <a:gd name="connsiteX222" fmla="*/ 1467737 w 1738047"/>
                <a:gd name="connsiteY222" fmla="*/ 816849 h 2311974"/>
                <a:gd name="connsiteX223" fmla="*/ 1477221 w 1738047"/>
                <a:gd name="connsiteY223" fmla="*/ 824142 h 2311974"/>
                <a:gd name="connsiteX224" fmla="*/ 1465366 w 1738047"/>
                <a:gd name="connsiteY224" fmla="*/ 850884 h 2311974"/>
                <a:gd name="connsiteX225" fmla="*/ 1472479 w 1738047"/>
                <a:gd name="connsiteY225" fmla="*/ 858178 h 2311974"/>
                <a:gd name="connsiteX226" fmla="*/ 1479593 w 1738047"/>
                <a:gd name="connsiteY226" fmla="*/ 850884 h 2311974"/>
                <a:gd name="connsiteX227" fmla="*/ 1493819 w 1738047"/>
                <a:gd name="connsiteY227" fmla="*/ 858178 h 2311974"/>
                <a:gd name="connsiteX228" fmla="*/ 1508046 w 1738047"/>
                <a:gd name="connsiteY228" fmla="*/ 858178 h 2311974"/>
                <a:gd name="connsiteX229" fmla="*/ 1512789 w 1738047"/>
                <a:gd name="connsiteY229" fmla="*/ 875195 h 2311974"/>
                <a:gd name="connsiteX230" fmla="*/ 1527015 w 1738047"/>
                <a:gd name="connsiteY230" fmla="*/ 894644 h 2311974"/>
                <a:gd name="connsiteX231" fmla="*/ 1519902 w 1738047"/>
                <a:gd name="connsiteY231" fmla="*/ 906800 h 2311974"/>
                <a:gd name="connsiteX232" fmla="*/ 1527015 w 1738047"/>
                <a:gd name="connsiteY232" fmla="*/ 916524 h 2311974"/>
                <a:gd name="connsiteX233" fmla="*/ 1534129 w 1738047"/>
                <a:gd name="connsiteY233" fmla="*/ 914093 h 2311974"/>
                <a:gd name="connsiteX234" fmla="*/ 1541242 w 1738047"/>
                <a:gd name="connsiteY234" fmla="*/ 921386 h 2311974"/>
                <a:gd name="connsiteX235" fmla="*/ 1545985 w 1738047"/>
                <a:gd name="connsiteY235" fmla="*/ 935973 h 2311974"/>
                <a:gd name="connsiteX236" fmla="*/ 1555469 w 1738047"/>
                <a:gd name="connsiteY236" fmla="*/ 923817 h 2311974"/>
                <a:gd name="connsiteX237" fmla="*/ 1560211 w 1738047"/>
                <a:gd name="connsiteY237" fmla="*/ 931111 h 2311974"/>
                <a:gd name="connsiteX238" fmla="*/ 1593407 w 1738047"/>
                <a:gd name="connsiteY238" fmla="*/ 928679 h 2311974"/>
                <a:gd name="connsiteX239" fmla="*/ 1607634 w 1738047"/>
                <a:gd name="connsiteY239" fmla="*/ 948128 h 2311974"/>
                <a:gd name="connsiteX240" fmla="*/ 1628975 w 1738047"/>
                <a:gd name="connsiteY240" fmla="*/ 950559 h 2311974"/>
                <a:gd name="connsiteX241" fmla="*/ 1633717 w 1738047"/>
                <a:gd name="connsiteY241" fmla="*/ 923817 h 2311974"/>
                <a:gd name="connsiteX242" fmla="*/ 1647944 w 1738047"/>
                <a:gd name="connsiteY242" fmla="*/ 914093 h 2311974"/>
                <a:gd name="connsiteX243" fmla="*/ 1657428 w 1738047"/>
                <a:gd name="connsiteY243" fmla="*/ 921386 h 2311974"/>
                <a:gd name="connsiteX244" fmla="*/ 1669284 w 1738047"/>
                <a:gd name="connsiteY244" fmla="*/ 948128 h 2311974"/>
                <a:gd name="connsiteX245" fmla="*/ 1617119 w 1738047"/>
                <a:gd name="connsiteY245" fmla="*/ 1006475 h 2311974"/>
                <a:gd name="connsiteX246" fmla="*/ 1531758 w 1738047"/>
                <a:gd name="connsiteY246" fmla="*/ 970008 h 2311974"/>
                <a:gd name="connsiteX247" fmla="*/ 1527015 w 1738047"/>
                <a:gd name="connsiteY247" fmla="*/ 977301 h 2311974"/>
                <a:gd name="connsiteX248" fmla="*/ 1531758 w 1738047"/>
                <a:gd name="connsiteY248" fmla="*/ 984595 h 2311974"/>
                <a:gd name="connsiteX249" fmla="*/ 1527015 w 1738047"/>
                <a:gd name="connsiteY249" fmla="*/ 984595 h 2311974"/>
                <a:gd name="connsiteX250" fmla="*/ 1522273 w 1738047"/>
                <a:gd name="connsiteY250" fmla="*/ 991888 h 2311974"/>
                <a:gd name="connsiteX251" fmla="*/ 1522273 w 1738047"/>
                <a:gd name="connsiteY251" fmla="*/ 1006475 h 2311974"/>
                <a:gd name="connsiteX252" fmla="*/ 1515160 w 1738047"/>
                <a:gd name="connsiteY252" fmla="*/ 1018630 h 2311974"/>
                <a:gd name="connsiteX253" fmla="*/ 1515160 w 1738047"/>
                <a:gd name="connsiteY253" fmla="*/ 1028354 h 2311974"/>
                <a:gd name="connsiteX254" fmla="*/ 1500933 w 1738047"/>
                <a:gd name="connsiteY254" fmla="*/ 1028354 h 2311974"/>
                <a:gd name="connsiteX255" fmla="*/ 1500933 w 1738047"/>
                <a:gd name="connsiteY255" fmla="*/ 1045372 h 2311974"/>
                <a:gd name="connsiteX256" fmla="*/ 1493819 w 1738047"/>
                <a:gd name="connsiteY256" fmla="*/ 1047803 h 2311974"/>
                <a:gd name="connsiteX257" fmla="*/ 1493819 w 1738047"/>
                <a:gd name="connsiteY257" fmla="*/ 1059959 h 2311974"/>
                <a:gd name="connsiteX258" fmla="*/ 1486706 w 1738047"/>
                <a:gd name="connsiteY258" fmla="*/ 1062390 h 2311974"/>
                <a:gd name="connsiteX259" fmla="*/ 1491448 w 1738047"/>
                <a:gd name="connsiteY259" fmla="*/ 1069683 h 2311974"/>
                <a:gd name="connsiteX260" fmla="*/ 1484335 w 1738047"/>
                <a:gd name="connsiteY260" fmla="*/ 1074545 h 2311974"/>
                <a:gd name="connsiteX261" fmla="*/ 1491448 w 1738047"/>
                <a:gd name="connsiteY261" fmla="*/ 1076976 h 2311974"/>
                <a:gd name="connsiteX262" fmla="*/ 1493819 w 1738047"/>
                <a:gd name="connsiteY262" fmla="*/ 1093994 h 2311974"/>
                <a:gd name="connsiteX263" fmla="*/ 1484335 w 1738047"/>
                <a:gd name="connsiteY263" fmla="*/ 1103719 h 2311974"/>
                <a:gd name="connsiteX264" fmla="*/ 1486706 w 1738047"/>
                <a:gd name="connsiteY264" fmla="*/ 1103719 h 2311974"/>
                <a:gd name="connsiteX265" fmla="*/ 1486706 w 1738047"/>
                <a:gd name="connsiteY265" fmla="*/ 1111012 h 2311974"/>
                <a:gd name="connsiteX266" fmla="*/ 1479593 w 1738047"/>
                <a:gd name="connsiteY266" fmla="*/ 1118305 h 2311974"/>
                <a:gd name="connsiteX267" fmla="*/ 1479593 w 1738047"/>
                <a:gd name="connsiteY267" fmla="*/ 1125598 h 2311974"/>
                <a:gd name="connsiteX268" fmla="*/ 1465366 w 1738047"/>
                <a:gd name="connsiteY268" fmla="*/ 1149909 h 2311974"/>
                <a:gd name="connsiteX269" fmla="*/ 1477221 w 1738047"/>
                <a:gd name="connsiteY269" fmla="*/ 1164496 h 2311974"/>
                <a:gd name="connsiteX270" fmla="*/ 1505675 w 1738047"/>
                <a:gd name="connsiteY270" fmla="*/ 1164496 h 2311974"/>
                <a:gd name="connsiteX271" fmla="*/ 1508046 w 1738047"/>
                <a:gd name="connsiteY271" fmla="*/ 1166927 h 2311974"/>
                <a:gd name="connsiteX272" fmla="*/ 1527015 w 1738047"/>
                <a:gd name="connsiteY272" fmla="*/ 1159634 h 2311974"/>
                <a:gd name="connsiteX273" fmla="*/ 1538871 w 1738047"/>
                <a:gd name="connsiteY273" fmla="*/ 1166927 h 2311974"/>
                <a:gd name="connsiteX274" fmla="*/ 1545985 w 1738047"/>
                <a:gd name="connsiteY274" fmla="*/ 1166927 h 2311974"/>
                <a:gd name="connsiteX275" fmla="*/ 1541242 w 1738047"/>
                <a:gd name="connsiteY275" fmla="*/ 1171789 h 2311974"/>
                <a:gd name="connsiteX276" fmla="*/ 1555469 w 1738047"/>
                <a:gd name="connsiteY276" fmla="*/ 1179083 h 2311974"/>
                <a:gd name="connsiteX277" fmla="*/ 1562583 w 1738047"/>
                <a:gd name="connsiteY277" fmla="*/ 1222842 h 2311974"/>
                <a:gd name="connsiteX278" fmla="*/ 1555469 w 1738047"/>
                <a:gd name="connsiteY278" fmla="*/ 1230136 h 2311974"/>
                <a:gd name="connsiteX279" fmla="*/ 1555469 w 1738047"/>
                <a:gd name="connsiteY279" fmla="*/ 1254447 h 2311974"/>
                <a:gd name="connsiteX280" fmla="*/ 1581552 w 1738047"/>
                <a:gd name="connsiteY280" fmla="*/ 1271464 h 2311974"/>
                <a:gd name="connsiteX281" fmla="*/ 1576809 w 1738047"/>
                <a:gd name="connsiteY281" fmla="*/ 1278758 h 2311974"/>
                <a:gd name="connsiteX282" fmla="*/ 1586294 w 1738047"/>
                <a:gd name="connsiteY282" fmla="*/ 1290913 h 2311974"/>
                <a:gd name="connsiteX283" fmla="*/ 1586294 w 1738047"/>
                <a:gd name="connsiteY283" fmla="*/ 1303069 h 2311974"/>
                <a:gd name="connsiteX284" fmla="*/ 1588665 w 1738047"/>
                <a:gd name="connsiteY284" fmla="*/ 1305500 h 2311974"/>
                <a:gd name="connsiteX285" fmla="*/ 1586294 w 1738047"/>
                <a:gd name="connsiteY285" fmla="*/ 1312793 h 2311974"/>
                <a:gd name="connsiteX286" fmla="*/ 1593407 w 1738047"/>
                <a:gd name="connsiteY286" fmla="*/ 1324948 h 2311974"/>
                <a:gd name="connsiteX287" fmla="*/ 1600521 w 1738047"/>
                <a:gd name="connsiteY287" fmla="*/ 1317655 h 2311974"/>
                <a:gd name="connsiteX288" fmla="*/ 1600521 w 1738047"/>
                <a:gd name="connsiteY288" fmla="*/ 1327379 h 2311974"/>
                <a:gd name="connsiteX289" fmla="*/ 1602892 w 1738047"/>
                <a:gd name="connsiteY289" fmla="*/ 1344397 h 2311974"/>
                <a:gd name="connsiteX290" fmla="*/ 1576809 w 1738047"/>
                <a:gd name="connsiteY290" fmla="*/ 1358984 h 2311974"/>
                <a:gd name="connsiteX291" fmla="*/ 1555469 w 1738047"/>
                <a:gd name="connsiteY291" fmla="*/ 1358984 h 2311974"/>
                <a:gd name="connsiteX292" fmla="*/ 1553098 w 1738047"/>
                <a:gd name="connsiteY292" fmla="*/ 1376001 h 2311974"/>
                <a:gd name="connsiteX293" fmla="*/ 1574438 w 1738047"/>
                <a:gd name="connsiteY293" fmla="*/ 1376001 h 2311974"/>
                <a:gd name="connsiteX294" fmla="*/ 1576809 w 1738047"/>
                <a:gd name="connsiteY294" fmla="*/ 1383295 h 2311974"/>
                <a:gd name="connsiteX295" fmla="*/ 1581552 w 1738047"/>
                <a:gd name="connsiteY295" fmla="*/ 1380864 h 2311974"/>
                <a:gd name="connsiteX296" fmla="*/ 1588665 w 1738047"/>
                <a:gd name="connsiteY296" fmla="*/ 1393019 h 2311974"/>
                <a:gd name="connsiteX297" fmla="*/ 1586294 w 1738047"/>
                <a:gd name="connsiteY297" fmla="*/ 1400312 h 2311974"/>
                <a:gd name="connsiteX298" fmla="*/ 1588665 w 1738047"/>
                <a:gd name="connsiteY298" fmla="*/ 1402744 h 2311974"/>
                <a:gd name="connsiteX299" fmla="*/ 1607634 w 1738047"/>
                <a:gd name="connsiteY299" fmla="*/ 1380864 h 2311974"/>
                <a:gd name="connsiteX300" fmla="*/ 1614748 w 1738047"/>
                <a:gd name="connsiteY300" fmla="*/ 1383295 h 2311974"/>
                <a:gd name="connsiteX301" fmla="*/ 1610005 w 1738047"/>
                <a:gd name="connsiteY301" fmla="*/ 1380864 h 2311974"/>
                <a:gd name="connsiteX302" fmla="*/ 1617119 w 1738047"/>
                <a:gd name="connsiteY302" fmla="*/ 1373570 h 2311974"/>
                <a:gd name="connsiteX303" fmla="*/ 1624232 w 1738047"/>
                <a:gd name="connsiteY303" fmla="*/ 1368708 h 2311974"/>
                <a:gd name="connsiteX304" fmla="*/ 1640830 w 1738047"/>
                <a:gd name="connsiteY304" fmla="*/ 1417330 h 2311974"/>
                <a:gd name="connsiteX305" fmla="*/ 1636088 w 1738047"/>
                <a:gd name="connsiteY305" fmla="*/ 1424623 h 2311974"/>
                <a:gd name="connsiteX306" fmla="*/ 1636088 w 1738047"/>
                <a:gd name="connsiteY306" fmla="*/ 1441641 h 2311974"/>
                <a:gd name="connsiteX307" fmla="*/ 1602892 w 1738047"/>
                <a:gd name="connsiteY307" fmla="*/ 1436779 h 2311974"/>
                <a:gd name="connsiteX308" fmla="*/ 1600521 w 1738047"/>
                <a:gd name="connsiteY308" fmla="*/ 1473245 h 2311974"/>
                <a:gd name="connsiteX309" fmla="*/ 1586294 w 1738047"/>
                <a:gd name="connsiteY309" fmla="*/ 1473245 h 2311974"/>
                <a:gd name="connsiteX310" fmla="*/ 1581552 w 1738047"/>
                <a:gd name="connsiteY310" fmla="*/ 1504850 h 2311974"/>
                <a:gd name="connsiteX311" fmla="*/ 1567325 w 1738047"/>
                <a:gd name="connsiteY311" fmla="*/ 1521867 h 2311974"/>
                <a:gd name="connsiteX312" fmla="*/ 1567325 w 1738047"/>
                <a:gd name="connsiteY312" fmla="*/ 1548609 h 2311974"/>
                <a:gd name="connsiteX313" fmla="*/ 1548356 w 1738047"/>
                <a:gd name="connsiteY313" fmla="*/ 1560765 h 2311974"/>
                <a:gd name="connsiteX314" fmla="*/ 1574438 w 1738047"/>
                <a:gd name="connsiteY314" fmla="*/ 1570489 h 2311974"/>
                <a:gd name="connsiteX315" fmla="*/ 1574438 w 1738047"/>
                <a:gd name="connsiteY315" fmla="*/ 1577783 h 2311974"/>
                <a:gd name="connsiteX316" fmla="*/ 1519902 w 1738047"/>
                <a:gd name="connsiteY316" fmla="*/ 1577783 h 2311974"/>
                <a:gd name="connsiteX317" fmla="*/ 1531758 w 1738047"/>
                <a:gd name="connsiteY317" fmla="*/ 1602094 h 2311974"/>
                <a:gd name="connsiteX318" fmla="*/ 1541242 w 1738047"/>
                <a:gd name="connsiteY318" fmla="*/ 1609387 h 2311974"/>
                <a:gd name="connsiteX319" fmla="*/ 1538871 w 1738047"/>
                <a:gd name="connsiteY319" fmla="*/ 1619111 h 2311974"/>
                <a:gd name="connsiteX320" fmla="*/ 1541242 w 1738047"/>
                <a:gd name="connsiteY320" fmla="*/ 1623973 h 2311974"/>
                <a:gd name="connsiteX321" fmla="*/ 1541242 w 1738047"/>
                <a:gd name="connsiteY321" fmla="*/ 1645853 h 2311974"/>
                <a:gd name="connsiteX322" fmla="*/ 1534129 w 1738047"/>
                <a:gd name="connsiteY322" fmla="*/ 1645853 h 2311974"/>
                <a:gd name="connsiteX323" fmla="*/ 1527015 w 1738047"/>
                <a:gd name="connsiteY323" fmla="*/ 1667733 h 2311974"/>
                <a:gd name="connsiteX324" fmla="*/ 1527015 w 1738047"/>
                <a:gd name="connsiteY324" fmla="*/ 1706631 h 2311974"/>
                <a:gd name="connsiteX325" fmla="*/ 1512789 w 1738047"/>
                <a:gd name="connsiteY325" fmla="*/ 1709062 h 2311974"/>
                <a:gd name="connsiteX326" fmla="*/ 1512789 w 1738047"/>
                <a:gd name="connsiteY326" fmla="*/ 1723648 h 2311974"/>
                <a:gd name="connsiteX327" fmla="*/ 1500933 w 1738047"/>
                <a:gd name="connsiteY327" fmla="*/ 1740666 h 2311974"/>
                <a:gd name="connsiteX328" fmla="*/ 1444025 w 1738047"/>
                <a:gd name="connsiteY328" fmla="*/ 1733373 h 2311974"/>
                <a:gd name="connsiteX329" fmla="*/ 1417943 w 1738047"/>
                <a:gd name="connsiteY329" fmla="*/ 1733373 h 2311974"/>
                <a:gd name="connsiteX330" fmla="*/ 1406087 w 1738047"/>
                <a:gd name="connsiteY330" fmla="*/ 1743097 h 2311974"/>
                <a:gd name="connsiteX331" fmla="*/ 1398974 w 1738047"/>
                <a:gd name="connsiteY331" fmla="*/ 1735804 h 2311974"/>
                <a:gd name="connsiteX332" fmla="*/ 1391860 w 1738047"/>
                <a:gd name="connsiteY332" fmla="*/ 1740666 h 2311974"/>
                <a:gd name="connsiteX333" fmla="*/ 1370520 w 1738047"/>
                <a:gd name="connsiteY333" fmla="*/ 1713924 h 2311974"/>
                <a:gd name="connsiteX334" fmla="*/ 1356293 w 1738047"/>
                <a:gd name="connsiteY334" fmla="*/ 1721217 h 2311974"/>
                <a:gd name="connsiteX335" fmla="*/ 1349180 w 1738047"/>
                <a:gd name="connsiteY335" fmla="*/ 1733373 h 2311974"/>
                <a:gd name="connsiteX336" fmla="*/ 1342066 w 1738047"/>
                <a:gd name="connsiteY336" fmla="*/ 1735804 h 2311974"/>
                <a:gd name="connsiteX337" fmla="*/ 1327839 w 1738047"/>
                <a:gd name="connsiteY337" fmla="*/ 1706631 h 2311974"/>
                <a:gd name="connsiteX338" fmla="*/ 1256705 w 1738047"/>
                <a:gd name="connsiteY338" fmla="*/ 1709062 h 2311974"/>
                <a:gd name="connsiteX339" fmla="*/ 1254334 w 1738047"/>
                <a:gd name="connsiteY339" fmla="*/ 1721217 h 2311974"/>
                <a:gd name="connsiteX340" fmla="*/ 1211654 w 1738047"/>
                <a:gd name="connsiteY340" fmla="*/ 1721217 h 2311974"/>
                <a:gd name="connsiteX341" fmla="*/ 1211654 w 1738047"/>
                <a:gd name="connsiteY341" fmla="*/ 1728511 h 2311974"/>
                <a:gd name="connsiteX342" fmla="*/ 1180829 w 1738047"/>
                <a:gd name="connsiteY342" fmla="*/ 1721217 h 2311974"/>
                <a:gd name="connsiteX343" fmla="*/ 1180829 w 1738047"/>
                <a:gd name="connsiteY343" fmla="*/ 1706631 h 2311974"/>
                <a:gd name="connsiteX344" fmla="*/ 1173715 w 1738047"/>
                <a:gd name="connsiteY344" fmla="*/ 1706631 h 2311974"/>
                <a:gd name="connsiteX345" fmla="*/ 1171344 w 1738047"/>
                <a:gd name="connsiteY345" fmla="*/ 1692044 h 2311974"/>
                <a:gd name="connsiteX346" fmla="*/ 1171344 w 1738047"/>
                <a:gd name="connsiteY346" fmla="*/ 1692044 h 2311974"/>
                <a:gd name="connsiteX347" fmla="*/ 1173715 w 1738047"/>
                <a:gd name="connsiteY347" fmla="*/ 1706631 h 2311974"/>
                <a:gd name="connsiteX348" fmla="*/ 1119179 w 1738047"/>
                <a:gd name="connsiteY348" fmla="*/ 1709062 h 2311974"/>
                <a:gd name="connsiteX349" fmla="*/ 1078870 w 1738047"/>
                <a:gd name="connsiteY349" fmla="*/ 1701769 h 2311974"/>
                <a:gd name="connsiteX350" fmla="*/ 1076499 w 1738047"/>
                <a:gd name="connsiteY350" fmla="*/ 1709062 h 2311974"/>
                <a:gd name="connsiteX351" fmla="*/ 1057529 w 1738047"/>
                <a:gd name="connsiteY351" fmla="*/ 1713924 h 2311974"/>
                <a:gd name="connsiteX352" fmla="*/ 1050416 w 1738047"/>
                <a:gd name="connsiteY352" fmla="*/ 1733373 h 2311974"/>
                <a:gd name="connsiteX353" fmla="*/ 1055158 w 1738047"/>
                <a:gd name="connsiteY353" fmla="*/ 1750391 h 2311974"/>
                <a:gd name="connsiteX354" fmla="*/ 1036189 w 1738047"/>
                <a:gd name="connsiteY354" fmla="*/ 1750391 h 2311974"/>
                <a:gd name="connsiteX355" fmla="*/ 1031447 w 1738047"/>
                <a:gd name="connsiteY355" fmla="*/ 1769840 h 2311974"/>
                <a:gd name="connsiteX356" fmla="*/ 1038560 w 1738047"/>
                <a:gd name="connsiteY356" fmla="*/ 1784426 h 2311974"/>
                <a:gd name="connsiteX357" fmla="*/ 1036189 w 1738047"/>
                <a:gd name="connsiteY357" fmla="*/ 1806306 h 2311974"/>
                <a:gd name="connsiteX358" fmla="*/ 1024333 w 1738047"/>
                <a:gd name="connsiteY358" fmla="*/ 1813599 h 2311974"/>
                <a:gd name="connsiteX359" fmla="*/ 1024333 w 1738047"/>
                <a:gd name="connsiteY359" fmla="*/ 1847635 h 2311974"/>
                <a:gd name="connsiteX360" fmla="*/ 1010107 w 1738047"/>
                <a:gd name="connsiteY360" fmla="*/ 1852497 h 2311974"/>
                <a:gd name="connsiteX361" fmla="*/ 1007735 w 1738047"/>
                <a:gd name="connsiteY361" fmla="*/ 1837910 h 2311974"/>
                <a:gd name="connsiteX362" fmla="*/ 974539 w 1738047"/>
                <a:gd name="connsiteY362" fmla="*/ 1837910 h 2311974"/>
                <a:gd name="connsiteX363" fmla="*/ 974539 w 1738047"/>
                <a:gd name="connsiteY363" fmla="*/ 1859790 h 2311974"/>
                <a:gd name="connsiteX364" fmla="*/ 955570 w 1738047"/>
                <a:gd name="connsiteY364" fmla="*/ 1859790 h 2311974"/>
                <a:gd name="connsiteX365" fmla="*/ 955570 w 1738047"/>
                <a:gd name="connsiteY365" fmla="*/ 1869515 h 2311974"/>
                <a:gd name="connsiteX366" fmla="*/ 953199 w 1738047"/>
                <a:gd name="connsiteY366" fmla="*/ 1876808 h 2311974"/>
                <a:gd name="connsiteX367" fmla="*/ 872581 w 1738047"/>
                <a:gd name="connsiteY367" fmla="*/ 1876808 h 2311974"/>
                <a:gd name="connsiteX368" fmla="*/ 872581 w 1738047"/>
                <a:gd name="connsiteY368" fmla="*/ 1896257 h 2311974"/>
                <a:gd name="connsiteX369" fmla="*/ 820415 w 1738047"/>
                <a:gd name="connsiteY369" fmla="*/ 1901119 h 2311974"/>
                <a:gd name="connsiteX370" fmla="*/ 820415 w 1738047"/>
                <a:gd name="connsiteY370" fmla="*/ 1930292 h 2311974"/>
                <a:gd name="connsiteX371" fmla="*/ 799075 w 1738047"/>
                <a:gd name="connsiteY371" fmla="*/ 1930292 h 2311974"/>
                <a:gd name="connsiteX372" fmla="*/ 796704 w 1738047"/>
                <a:gd name="connsiteY372" fmla="*/ 1952172 h 2311974"/>
                <a:gd name="connsiteX373" fmla="*/ 784848 w 1738047"/>
                <a:gd name="connsiteY373" fmla="*/ 1952172 h 2311974"/>
                <a:gd name="connsiteX374" fmla="*/ 784848 w 1738047"/>
                <a:gd name="connsiteY374" fmla="*/ 1978914 h 2311974"/>
                <a:gd name="connsiteX375" fmla="*/ 791962 w 1738047"/>
                <a:gd name="connsiteY375" fmla="*/ 1983776 h 2311974"/>
                <a:gd name="connsiteX376" fmla="*/ 789591 w 1738047"/>
                <a:gd name="connsiteY376" fmla="*/ 2000794 h 2311974"/>
                <a:gd name="connsiteX377" fmla="*/ 796704 w 1738047"/>
                <a:gd name="connsiteY377" fmla="*/ 2005656 h 2311974"/>
                <a:gd name="connsiteX378" fmla="*/ 796704 w 1738047"/>
                <a:gd name="connsiteY378" fmla="*/ 2068865 h 2311974"/>
                <a:gd name="connsiteX379" fmla="*/ 789591 w 1738047"/>
                <a:gd name="connsiteY379" fmla="*/ 2068865 h 2311974"/>
                <a:gd name="connsiteX380" fmla="*/ 789591 w 1738047"/>
                <a:gd name="connsiteY380" fmla="*/ 2081020 h 2311974"/>
                <a:gd name="connsiteX381" fmla="*/ 770621 w 1738047"/>
                <a:gd name="connsiteY381" fmla="*/ 2083451 h 2311974"/>
                <a:gd name="connsiteX382" fmla="*/ 756395 w 1738047"/>
                <a:gd name="connsiteY382" fmla="*/ 2117487 h 2311974"/>
                <a:gd name="connsiteX383" fmla="*/ 756395 w 1738047"/>
                <a:gd name="connsiteY383" fmla="*/ 2129642 h 2311974"/>
                <a:gd name="connsiteX384" fmla="*/ 813302 w 1738047"/>
                <a:gd name="connsiteY384" fmla="*/ 2132073 h 2311974"/>
                <a:gd name="connsiteX385" fmla="*/ 806189 w 1738047"/>
                <a:gd name="connsiteY385" fmla="*/ 2151522 h 2311974"/>
                <a:gd name="connsiteX386" fmla="*/ 810931 w 1738047"/>
                <a:gd name="connsiteY386" fmla="*/ 2161246 h 2311974"/>
                <a:gd name="connsiteX387" fmla="*/ 806189 w 1738047"/>
                <a:gd name="connsiteY387" fmla="*/ 2168540 h 2311974"/>
                <a:gd name="connsiteX388" fmla="*/ 789591 w 1738047"/>
                <a:gd name="connsiteY388" fmla="*/ 2168540 h 2311974"/>
                <a:gd name="connsiteX389" fmla="*/ 789591 w 1738047"/>
                <a:gd name="connsiteY389" fmla="*/ 2180695 h 2311974"/>
                <a:gd name="connsiteX390" fmla="*/ 758766 w 1738047"/>
                <a:gd name="connsiteY390" fmla="*/ 2187988 h 2311974"/>
                <a:gd name="connsiteX391" fmla="*/ 765879 w 1738047"/>
                <a:gd name="connsiteY391" fmla="*/ 2200144 h 2311974"/>
                <a:gd name="connsiteX392" fmla="*/ 763508 w 1738047"/>
                <a:gd name="connsiteY392" fmla="*/ 2256059 h 2311974"/>
                <a:gd name="connsiteX393" fmla="*/ 751652 w 1738047"/>
                <a:gd name="connsiteY393" fmla="*/ 2277939 h 2311974"/>
                <a:gd name="connsiteX394" fmla="*/ 725570 w 1738047"/>
                <a:gd name="connsiteY394" fmla="*/ 2307112 h 2311974"/>
                <a:gd name="connsiteX395" fmla="*/ 711343 w 1738047"/>
                <a:gd name="connsiteY395" fmla="*/ 2311974 h 2311974"/>
                <a:gd name="connsiteX396" fmla="*/ 694745 w 1738047"/>
                <a:gd name="connsiteY396" fmla="*/ 2282801 h 2311974"/>
                <a:gd name="connsiteX397" fmla="*/ 675776 w 1738047"/>
                <a:gd name="connsiteY397" fmla="*/ 2275508 h 2311974"/>
                <a:gd name="connsiteX398" fmla="*/ 661549 w 1738047"/>
                <a:gd name="connsiteY398" fmla="*/ 2292526 h 2311974"/>
                <a:gd name="connsiteX399" fmla="*/ 642580 w 1738047"/>
                <a:gd name="connsiteY399" fmla="*/ 2285232 h 2311974"/>
                <a:gd name="connsiteX400" fmla="*/ 628353 w 1738047"/>
                <a:gd name="connsiteY400" fmla="*/ 2290094 h 2311974"/>
                <a:gd name="connsiteX401" fmla="*/ 592786 w 1738047"/>
                <a:gd name="connsiteY401" fmla="*/ 2275508 h 2311974"/>
                <a:gd name="connsiteX402" fmla="*/ 552051 w 1738047"/>
                <a:gd name="connsiteY402" fmla="*/ 2254426 h 2311974"/>
                <a:gd name="connsiteX403" fmla="*/ 560356 w 1738047"/>
                <a:gd name="connsiteY403" fmla="*/ 2090384 h 2311974"/>
                <a:gd name="connsiteX404" fmla="*/ 589640 w 1738047"/>
                <a:gd name="connsiteY404" fmla="*/ 1879782 h 2311974"/>
                <a:gd name="connsiteX405" fmla="*/ 584723 w 1738047"/>
                <a:gd name="connsiteY405" fmla="*/ 1766434 h 2311974"/>
                <a:gd name="connsiteX406" fmla="*/ 556444 w 1738047"/>
                <a:gd name="connsiteY406" fmla="*/ 1684276 h 2311974"/>
                <a:gd name="connsiteX407" fmla="*/ 493091 w 1738047"/>
                <a:gd name="connsiteY407" fmla="*/ 1605539 h 2311974"/>
                <a:gd name="connsiteX408" fmla="*/ 443216 w 1738047"/>
                <a:gd name="connsiteY408" fmla="*/ 1566641 h 2311974"/>
                <a:gd name="connsiteX409" fmla="*/ 444860 w 1738047"/>
                <a:gd name="connsiteY409" fmla="*/ 1519182 h 2311974"/>
                <a:gd name="connsiteX410" fmla="*/ 440624 w 1738047"/>
                <a:gd name="connsiteY410" fmla="*/ 1442151 h 2311974"/>
                <a:gd name="connsiteX411" fmla="*/ 61650 w 1738047"/>
                <a:gd name="connsiteY411" fmla="*/ 1334673 h 2311974"/>
                <a:gd name="connsiteX412" fmla="*/ 71135 w 1738047"/>
                <a:gd name="connsiteY412" fmla="*/ 1303069 h 2311974"/>
                <a:gd name="connsiteX413" fmla="*/ 68764 w 1738047"/>
                <a:gd name="connsiteY413" fmla="*/ 1298207 h 2311974"/>
                <a:gd name="connsiteX414" fmla="*/ 16598 w 1738047"/>
                <a:gd name="connsiteY414" fmla="*/ 1115874 h 2311974"/>
                <a:gd name="connsiteX415" fmla="*/ 14227 w 1738047"/>
                <a:gd name="connsiteY415" fmla="*/ 1084270 h 2311974"/>
                <a:gd name="connsiteX416" fmla="*/ 21341 w 1738047"/>
                <a:gd name="connsiteY416" fmla="*/ 1084270 h 2311974"/>
                <a:gd name="connsiteX417" fmla="*/ 23712 w 1738047"/>
                <a:gd name="connsiteY417" fmla="*/ 1074546 h 2311974"/>
                <a:gd name="connsiteX418" fmla="*/ 14227 w 1738047"/>
                <a:gd name="connsiteY418" fmla="*/ 1047803 h 2311974"/>
                <a:gd name="connsiteX419" fmla="*/ 9485 w 1738047"/>
                <a:gd name="connsiteY419" fmla="*/ 1025924 h 2311974"/>
                <a:gd name="connsiteX420" fmla="*/ 2372 w 1738047"/>
                <a:gd name="connsiteY420" fmla="*/ 1025924 h 2311974"/>
                <a:gd name="connsiteX421" fmla="*/ 0 w 1738047"/>
                <a:gd name="connsiteY421" fmla="*/ 1021061 h 2311974"/>
                <a:gd name="connsiteX422" fmla="*/ 14227 w 1738047"/>
                <a:gd name="connsiteY422" fmla="*/ 999182 h 2311974"/>
                <a:gd name="connsiteX423" fmla="*/ 28454 w 1738047"/>
                <a:gd name="connsiteY423" fmla="*/ 1004044 h 2311974"/>
                <a:gd name="connsiteX424" fmla="*/ 30825 w 1738047"/>
                <a:gd name="connsiteY424" fmla="*/ 1011337 h 2311974"/>
                <a:gd name="connsiteX425" fmla="*/ 42681 w 1738047"/>
                <a:gd name="connsiteY425" fmla="*/ 1018630 h 2311974"/>
                <a:gd name="connsiteX426" fmla="*/ 61650 w 1738047"/>
                <a:gd name="connsiteY426" fmla="*/ 1018630 h 2311974"/>
                <a:gd name="connsiteX427" fmla="*/ 64021 w 1738047"/>
                <a:gd name="connsiteY427" fmla="*/ 1025924 h 2311974"/>
                <a:gd name="connsiteX428" fmla="*/ 75877 w 1738047"/>
                <a:gd name="connsiteY428" fmla="*/ 1021061 h 2311974"/>
                <a:gd name="connsiteX429" fmla="*/ 82990 w 1738047"/>
                <a:gd name="connsiteY429" fmla="*/ 1004044 h 2311974"/>
                <a:gd name="connsiteX430" fmla="*/ 137527 w 1738047"/>
                <a:gd name="connsiteY430" fmla="*/ 1006475 h 2311974"/>
                <a:gd name="connsiteX431" fmla="*/ 170723 w 1738047"/>
                <a:gd name="connsiteY431" fmla="*/ 1040510 h 2311974"/>
                <a:gd name="connsiteX432" fmla="*/ 173094 w 1738047"/>
                <a:gd name="connsiteY432" fmla="*/ 1028355 h 2311974"/>
                <a:gd name="connsiteX433" fmla="*/ 165980 w 1738047"/>
                <a:gd name="connsiteY433" fmla="*/ 1028355 h 2311974"/>
                <a:gd name="connsiteX434" fmla="*/ 163609 w 1738047"/>
                <a:gd name="connsiteY434" fmla="*/ 1021061 h 2311974"/>
                <a:gd name="connsiteX435" fmla="*/ 151754 w 1738047"/>
                <a:gd name="connsiteY435" fmla="*/ 1011337 h 2311974"/>
                <a:gd name="connsiteX436" fmla="*/ 156496 w 1738047"/>
                <a:gd name="connsiteY436" fmla="*/ 1004044 h 2311974"/>
                <a:gd name="connsiteX437" fmla="*/ 163609 w 1738047"/>
                <a:gd name="connsiteY437" fmla="*/ 1004044 h 2311974"/>
                <a:gd name="connsiteX438" fmla="*/ 165980 w 1738047"/>
                <a:gd name="connsiteY438" fmla="*/ 991888 h 2311974"/>
                <a:gd name="connsiteX439" fmla="*/ 184950 w 1738047"/>
                <a:gd name="connsiteY439" fmla="*/ 991888 h 2311974"/>
                <a:gd name="connsiteX440" fmla="*/ 187321 w 1738047"/>
                <a:gd name="connsiteY440" fmla="*/ 977302 h 2311974"/>
                <a:gd name="connsiteX441" fmla="*/ 194434 w 1738047"/>
                <a:gd name="connsiteY441" fmla="*/ 979733 h 2311974"/>
                <a:gd name="connsiteX442" fmla="*/ 203919 w 1738047"/>
                <a:gd name="connsiteY442" fmla="*/ 965146 h 2311974"/>
                <a:gd name="connsiteX443" fmla="*/ 225259 w 1738047"/>
                <a:gd name="connsiteY443" fmla="*/ 970008 h 2311974"/>
                <a:gd name="connsiteX444" fmla="*/ 225259 w 1738047"/>
                <a:gd name="connsiteY444" fmla="*/ 977302 h 2311974"/>
                <a:gd name="connsiteX445" fmla="*/ 246599 w 1738047"/>
                <a:gd name="connsiteY445" fmla="*/ 991888 h 2311974"/>
                <a:gd name="connsiteX446" fmla="*/ 246599 w 1738047"/>
                <a:gd name="connsiteY446" fmla="*/ 943266 h 2311974"/>
                <a:gd name="connsiteX447" fmla="*/ 258455 w 1738047"/>
                <a:gd name="connsiteY447" fmla="*/ 935973 h 2311974"/>
                <a:gd name="connsiteX448" fmla="*/ 265568 w 1738047"/>
                <a:gd name="connsiteY448" fmla="*/ 921386 h 2311974"/>
                <a:gd name="connsiteX449" fmla="*/ 282166 w 1738047"/>
                <a:gd name="connsiteY449" fmla="*/ 921386 h 2311974"/>
                <a:gd name="connsiteX450" fmla="*/ 286909 w 1738047"/>
                <a:gd name="connsiteY450" fmla="*/ 909231 h 2311974"/>
                <a:gd name="connsiteX451" fmla="*/ 315362 w 1738047"/>
                <a:gd name="connsiteY451" fmla="*/ 909231 h 2311974"/>
                <a:gd name="connsiteX452" fmla="*/ 315362 w 1738047"/>
                <a:gd name="connsiteY452" fmla="*/ 899507 h 2311974"/>
                <a:gd name="connsiteX453" fmla="*/ 303507 w 1738047"/>
                <a:gd name="connsiteY453" fmla="*/ 894644 h 2311974"/>
                <a:gd name="connsiteX454" fmla="*/ 312991 w 1738047"/>
                <a:gd name="connsiteY454" fmla="*/ 882489 h 2311974"/>
                <a:gd name="connsiteX455" fmla="*/ 296393 w 1738047"/>
                <a:gd name="connsiteY455" fmla="*/ 872764 h 2311974"/>
                <a:gd name="connsiteX456" fmla="*/ 303507 w 1738047"/>
                <a:gd name="connsiteY456" fmla="*/ 865471 h 2311974"/>
                <a:gd name="connsiteX457" fmla="*/ 308249 w 1738047"/>
                <a:gd name="connsiteY457" fmla="*/ 867902 h 2311974"/>
                <a:gd name="connsiteX458" fmla="*/ 312991 w 1738047"/>
                <a:gd name="connsiteY458" fmla="*/ 860609 h 2311974"/>
                <a:gd name="connsiteX459" fmla="*/ 308249 w 1738047"/>
                <a:gd name="connsiteY459" fmla="*/ 860609 h 2311974"/>
                <a:gd name="connsiteX460" fmla="*/ 320105 w 1738047"/>
                <a:gd name="connsiteY460" fmla="*/ 853316 h 2311974"/>
                <a:gd name="connsiteX461" fmla="*/ 322476 w 1738047"/>
                <a:gd name="connsiteY461" fmla="*/ 846022 h 2311974"/>
                <a:gd name="connsiteX462" fmla="*/ 329589 w 1738047"/>
                <a:gd name="connsiteY462" fmla="*/ 858178 h 2311974"/>
                <a:gd name="connsiteX463" fmla="*/ 336703 w 1738047"/>
                <a:gd name="connsiteY463" fmla="*/ 853316 h 2311974"/>
                <a:gd name="connsiteX464" fmla="*/ 336703 w 1738047"/>
                <a:gd name="connsiteY464" fmla="*/ 831436 h 2311974"/>
                <a:gd name="connsiteX465" fmla="*/ 343816 w 1738047"/>
                <a:gd name="connsiteY465" fmla="*/ 831436 h 2311974"/>
                <a:gd name="connsiteX466" fmla="*/ 343816 w 1738047"/>
                <a:gd name="connsiteY466" fmla="*/ 811987 h 2311974"/>
                <a:gd name="connsiteX467" fmla="*/ 350929 w 1738047"/>
                <a:gd name="connsiteY467" fmla="*/ 809556 h 2311974"/>
                <a:gd name="connsiteX468" fmla="*/ 358043 w 1738047"/>
                <a:gd name="connsiteY468" fmla="*/ 802263 h 2311974"/>
                <a:gd name="connsiteX469" fmla="*/ 374641 w 1738047"/>
                <a:gd name="connsiteY469" fmla="*/ 804694 h 2311974"/>
                <a:gd name="connsiteX470" fmla="*/ 374641 w 1738047"/>
                <a:gd name="connsiteY470" fmla="*/ 809556 h 2311974"/>
                <a:gd name="connsiteX471" fmla="*/ 381754 w 1738047"/>
                <a:gd name="connsiteY471" fmla="*/ 804694 h 2311974"/>
                <a:gd name="connsiteX472" fmla="*/ 388868 w 1738047"/>
                <a:gd name="connsiteY472" fmla="*/ 804694 h 2311974"/>
                <a:gd name="connsiteX473" fmla="*/ 388868 w 1738047"/>
                <a:gd name="connsiteY473" fmla="*/ 802263 h 2311974"/>
                <a:gd name="connsiteX474" fmla="*/ 403095 w 1738047"/>
                <a:gd name="connsiteY474" fmla="*/ 797400 h 2311974"/>
                <a:gd name="connsiteX475" fmla="*/ 398352 w 1738047"/>
                <a:gd name="connsiteY475" fmla="*/ 777952 h 2311974"/>
                <a:gd name="connsiteX476" fmla="*/ 391239 w 1738047"/>
                <a:gd name="connsiteY476" fmla="*/ 770658 h 2311974"/>
                <a:gd name="connsiteX477" fmla="*/ 395981 w 1738047"/>
                <a:gd name="connsiteY477" fmla="*/ 768227 h 2311974"/>
                <a:gd name="connsiteX478" fmla="*/ 422064 w 1738047"/>
                <a:gd name="connsiteY478" fmla="*/ 763365 h 2311974"/>
                <a:gd name="connsiteX479" fmla="*/ 464744 w 1738047"/>
                <a:gd name="connsiteY479" fmla="*/ 741485 h 2311974"/>
                <a:gd name="connsiteX480" fmla="*/ 452889 w 1738047"/>
                <a:gd name="connsiteY480" fmla="*/ 726899 h 2311974"/>
                <a:gd name="connsiteX481" fmla="*/ 398352 w 1738047"/>
                <a:gd name="connsiteY481" fmla="*/ 705019 h 2311974"/>
                <a:gd name="connsiteX482" fmla="*/ 422064 w 1738047"/>
                <a:gd name="connsiteY482" fmla="*/ 680708 h 2311974"/>
                <a:gd name="connsiteX483" fmla="*/ 429177 w 1738047"/>
                <a:gd name="connsiteY483" fmla="*/ 673414 h 2311974"/>
                <a:gd name="connsiteX484" fmla="*/ 457631 w 1738047"/>
                <a:gd name="connsiteY484" fmla="*/ 670983 h 2311974"/>
                <a:gd name="connsiteX485" fmla="*/ 545363 w 1738047"/>
                <a:gd name="connsiteY485" fmla="*/ 692863 h 2311974"/>
                <a:gd name="connsiteX486" fmla="*/ 559590 w 1738047"/>
                <a:gd name="connsiteY486" fmla="*/ 688001 h 2311974"/>
                <a:gd name="connsiteX487" fmla="*/ 559590 w 1738047"/>
                <a:gd name="connsiteY487" fmla="*/ 695294 h 2311974"/>
                <a:gd name="connsiteX488" fmla="*/ 569074 w 1738047"/>
                <a:gd name="connsiteY488" fmla="*/ 695294 h 2311974"/>
                <a:gd name="connsiteX489" fmla="*/ 573817 w 1738047"/>
                <a:gd name="connsiteY489" fmla="*/ 678277 h 2311974"/>
                <a:gd name="connsiteX490" fmla="*/ 580930 w 1738047"/>
                <a:gd name="connsiteY490" fmla="*/ 666121 h 2311974"/>
                <a:gd name="connsiteX491" fmla="*/ 592786 w 1738047"/>
                <a:gd name="connsiteY491" fmla="*/ 688001 h 2311974"/>
                <a:gd name="connsiteX492" fmla="*/ 599899 w 1738047"/>
                <a:gd name="connsiteY492" fmla="*/ 685570 h 2311974"/>
                <a:gd name="connsiteX493" fmla="*/ 614126 w 1738047"/>
                <a:gd name="connsiteY493" fmla="*/ 700156 h 2311974"/>
                <a:gd name="connsiteX494" fmla="*/ 614126 w 1738047"/>
                <a:gd name="connsiteY494" fmla="*/ 700156 h 2311974"/>
                <a:gd name="connsiteX495" fmla="*/ 599899 w 1738047"/>
                <a:gd name="connsiteY495" fmla="*/ 685570 h 2311974"/>
                <a:gd name="connsiteX496" fmla="*/ 592786 w 1738047"/>
                <a:gd name="connsiteY496" fmla="*/ 688001 h 2311974"/>
                <a:gd name="connsiteX497" fmla="*/ 580930 w 1738047"/>
                <a:gd name="connsiteY497" fmla="*/ 666121 h 2311974"/>
                <a:gd name="connsiteX498" fmla="*/ 580930 w 1738047"/>
                <a:gd name="connsiteY498" fmla="*/ 658827 h 2311974"/>
                <a:gd name="connsiteX499" fmla="*/ 602270 w 1738047"/>
                <a:gd name="connsiteY499" fmla="*/ 646672 h 2311974"/>
                <a:gd name="connsiteX500" fmla="*/ 595157 w 1738047"/>
                <a:gd name="connsiteY500" fmla="*/ 639379 h 2311974"/>
                <a:gd name="connsiteX501" fmla="*/ 625982 w 1738047"/>
                <a:gd name="connsiteY501" fmla="*/ 629654 h 2311974"/>
                <a:gd name="connsiteX502" fmla="*/ 621240 w 1738047"/>
                <a:gd name="connsiteY502" fmla="*/ 615068 h 2311974"/>
                <a:gd name="connsiteX503" fmla="*/ 588044 w 1738047"/>
                <a:gd name="connsiteY503" fmla="*/ 610205 h 2311974"/>
                <a:gd name="connsiteX504" fmla="*/ 585672 w 1738047"/>
                <a:gd name="connsiteY504" fmla="*/ 595619 h 2311974"/>
                <a:gd name="connsiteX505" fmla="*/ 595157 w 1738047"/>
                <a:gd name="connsiteY505" fmla="*/ 534841 h 2311974"/>
                <a:gd name="connsiteX506" fmla="*/ 585672 w 1738047"/>
                <a:gd name="connsiteY506" fmla="*/ 525117 h 2311974"/>
                <a:gd name="connsiteX507" fmla="*/ 585672 w 1738047"/>
                <a:gd name="connsiteY507" fmla="*/ 503237 h 2311974"/>
                <a:gd name="connsiteX508" fmla="*/ 569074 w 1738047"/>
                <a:gd name="connsiteY508" fmla="*/ 503237 h 2311974"/>
                <a:gd name="connsiteX509" fmla="*/ 573817 w 1738047"/>
                <a:gd name="connsiteY509" fmla="*/ 471633 h 2311974"/>
                <a:gd name="connsiteX510" fmla="*/ 566703 w 1738047"/>
                <a:gd name="connsiteY510" fmla="*/ 464340 h 2311974"/>
                <a:gd name="connsiteX511" fmla="*/ 569074 w 1738047"/>
                <a:gd name="connsiteY511" fmla="*/ 444891 h 2311974"/>
                <a:gd name="connsiteX512" fmla="*/ 588044 w 1738047"/>
                <a:gd name="connsiteY512" fmla="*/ 444891 h 2311974"/>
                <a:gd name="connsiteX513" fmla="*/ 607013 w 1738047"/>
                <a:gd name="connsiteY513" fmla="*/ 430304 h 2311974"/>
                <a:gd name="connsiteX514" fmla="*/ 609384 w 1738047"/>
                <a:gd name="connsiteY514" fmla="*/ 427873 h 2311974"/>
                <a:gd name="connsiteX515" fmla="*/ 588044 w 1738047"/>
                <a:gd name="connsiteY515" fmla="*/ 423011 h 2311974"/>
                <a:gd name="connsiteX516" fmla="*/ 595157 w 1738047"/>
                <a:gd name="connsiteY516" fmla="*/ 405993 h 2311974"/>
                <a:gd name="connsiteX517" fmla="*/ 621240 w 1738047"/>
                <a:gd name="connsiteY517" fmla="*/ 408424 h 2311974"/>
                <a:gd name="connsiteX518" fmla="*/ 616497 w 1738047"/>
                <a:gd name="connsiteY518" fmla="*/ 388975 h 2311974"/>
                <a:gd name="connsiteX519" fmla="*/ 616497 w 1738047"/>
                <a:gd name="connsiteY519" fmla="*/ 374389 h 2311974"/>
                <a:gd name="connsiteX520" fmla="*/ 633095 w 1738047"/>
                <a:gd name="connsiteY520" fmla="*/ 374389 h 2311974"/>
                <a:gd name="connsiteX521" fmla="*/ 635466 w 1738047"/>
                <a:gd name="connsiteY521" fmla="*/ 367096 h 2311974"/>
                <a:gd name="connsiteX522" fmla="*/ 642580 w 1738047"/>
                <a:gd name="connsiteY522" fmla="*/ 364665 h 2311974"/>
                <a:gd name="connsiteX523" fmla="*/ 640209 w 1738047"/>
                <a:gd name="connsiteY523" fmla="*/ 347647 h 2311974"/>
                <a:gd name="connsiteX524" fmla="*/ 668662 w 1738047"/>
                <a:gd name="connsiteY524" fmla="*/ 337922 h 2311974"/>
                <a:gd name="connsiteX525" fmla="*/ 656807 w 1738047"/>
                <a:gd name="connsiteY525" fmla="*/ 333060 h 2311974"/>
                <a:gd name="connsiteX526" fmla="*/ 654435 w 1738047"/>
                <a:gd name="connsiteY526" fmla="*/ 311180 h 2311974"/>
                <a:gd name="connsiteX527" fmla="*/ 647322 w 1738047"/>
                <a:gd name="connsiteY527" fmla="*/ 308749 h 2311974"/>
                <a:gd name="connsiteX528" fmla="*/ 654435 w 1738047"/>
                <a:gd name="connsiteY528" fmla="*/ 299025 h 2311974"/>
                <a:gd name="connsiteX529" fmla="*/ 654435 w 1738047"/>
                <a:gd name="connsiteY529" fmla="*/ 296594 h 2311974"/>
                <a:gd name="connsiteX530" fmla="*/ 642580 w 1738047"/>
                <a:gd name="connsiteY530" fmla="*/ 291732 h 2311974"/>
                <a:gd name="connsiteX531" fmla="*/ 633095 w 1738047"/>
                <a:gd name="connsiteY531" fmla="*/ 299025 h 2311974"/>
                <a:gd name="connsiteX532" fmla="*/ 621240 w 1738047"/>
                <a:gd name="connsiteY532" fmla="*/ 282007 h 2311974"/>
                <a:gd name="connsiteX533" fmla="*/ 635466 w 1738047"/>
                <a:gd name="connsiteY533" fmla="*/ 255265 h 2311974"/>
                <a:gd name="connsiteX534" fmla="*/ 642580 w 1738047"/>
                <a:gd name="connsiteY534" fmla="*/ 267421 h 2311974"/>
                <a:gd name="connsiteX535" fmla="*/ 661549 w 1738047"/>
                <a:gd name="connsiteY535" fmla="*/ 240679 h 2311974"/>
                <a:gd name="connsiteX536" fmla="*/ 671033 w 1738047"/>
                <a:gd name="connsiteY536" fmla="*/ 240679 h 2311974"/>
                <a:gd name="connsiteX537" fmla="*/ 671033 w 1738047"/>
                <a:gd name="connsiteY537" fmla="*/ 233385 h 2311974"/>
                <a:gd name="connsiteX538" fmla="*/ 649693 w 1738047"/>
                <a:gd name="connsiteY538" fmla="*/ 218799 h 2311974"/>
                <a:gd name="connsiteX539" fmla="*/ 656807 w 1738047"/>
                <a:gd name="connsiteY539" fmla="*/ 199350 h 2311974"/>
                <a:gd name="connsiteX540" fmla="*/ 682889 w 1738047"/>
                <a:gd name="connsiteY540" fmla="*/ 199350 h 2311974"/>
                <a:gd name="connsiteX541" fmla="*/ 690003 w 1738047"/>
                <a:gd name="connsiteY541" fmla="*/ 192057 h 2311974"/>
                <a:gd name="connsiteX542" fmla="*/ 661549 w 1738047"/>
                <a:gd name="connsiteY542" fmla="*/ 150728 h 2311974"/>
                <a:gd name="connsiteX543" fmla="*/ 671033 w 1738047"/>
                <a:gd name="connsiteY543" fmla="*/ 131279 h 2311974"/>
                <a:gd name="connsiteX544" fmla="*/ 704229 w 1738047"/>
                <a:gd name="connsiteY544" fmla="*/ 116693 h 2311974"/>
                <a:gd name="connsiteX545" fmla="*/ 708972 w 1738047"/>
                <a:gd name="connsiteY545" fmla="*/ 131279 h 2311974"/>
                <a:gd name="connsiteX546" fmla="*/ 730312 w 1738047"/>
                <a:gd name="connsiteY546" fmla="*/ 116693 h 2311974"/>
                <a:gd name="connsiteX547" fmla="*/ 725570 w 1738047"/>
                <a:gd name="connsiteY547" fmla="*/ 109399 h 2311974"/>
                <a:gd name="connsiteX548" fmla="*/ 742168 w 1738047"/>
                <a:gd name="connsiteY548" fmla="*/ 102106 h 2311974"/>
                <a:gd name="connsiteX549" fmla="*/ 742168 w 1738047"/>
                <a:gd name="connsiteY549" fmla="*/ 94813 h 2311974"/>
                <a:gd name="connsiteX550" fmla="*/ 751652 w 1738047"/>
                <a:gd name="connsiteY550" fmla="*/ 87519 h 2311974"/>
                <a:gd name="connsiteX551" fmla="*/ 737425 w 1738047"/>
                <a:gd name="connsiteY551" fmla="*/ 53484 h 2311974"/>
                <a:gd name="connsiteX552" fmla="*/ 735054 w 1738047"/>
                <a:gd name="connsiteY552" fmla="*/ 7293 h 2311974"/>
                <a:gd name="connsiteX553" fmla="*/ 777735 w 1738047"/>
                <a:gd name="connsiteY553" fmla="*/ 17018 h 2311974"/>
                <a:gd name="connsiteX554" fmla="*/ 799075 w 1738047"/>
                <a:gd name="connsiteY554" fmla="*/ 0 h 2311974"/>
                <a:gd name="connsiteX0" fmla="*/ 1166602 w 1738047"/>
                <a:gd name="connsiteY0" fmla="*/ 1650716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166602 w 1738047"/>
                <a:gd name="connsiteY3" fmla="*/ 1650716 h 2311974"/>
                <a:gd name="connsiteX4" fmla="*/ 1057529 w 1738047"/>
                <a:gd name="connsiteY4" fmla="*/ 1597231 h 2311974"/>
                <a:gd name="connsiteX5" fmla="*/ 1045674 w 1738047"/>
                <a:gd name="connsiteY5" fmla="*/ 1575352 h 2311974"/>
                <a:gd name="connsiteX6" fmla="*/ 1057529 w 1738047"/>
                <a:gd name="connsiteY6" fmla="*/ 1597232 h 2311974"/>
                <a:gd name="connsiteX7" fmla="*/ 1057829 w 1738047"/>
                <a:gd name="connsiteY7" fmla="*/ 1597253 h 2311974"/>
                <a:gd name="connsiteX8" fmla="*/ 1057529 w 1738047"/>
                <a:gd name="connsiteY8" fmla="*/ 1597231 h 2311974"/>
                <a:gd name="connsiteX9" fmla="*/ 1055158 w 1738047"/>
                <a:gd name="connsiteY9" fmla="*/ 1548609 h 2311974"/>
                <a:gd name="connsiteX10" fmla="*/ 1043303 w 1738047"/>
                <a:gd name="connsiteY10" fmla="*/ 1546179 h 2311974"/>
                <a:gd name="connsiteX11" fmla="*/ 1055158 w 1738047"/>
                <a:gd name="connsiteY11" fmla="*/ 1548610 h 2311974"/>
                <a:gd name="connsiteX12" fmla="*/ 1055158 w 1738047"/>
                <a:gd name="connsiteY12" fmla="*/ 1548609 h 2311974"/>
                <a:gd name="connsiteX13" fmla="*/ 960313 w 1738047"/>
                <a:gd name="connsiteY13" fmla="*/ 1490263 h 2311974"/>
                <a:gd name="connsiteX14" fmla="*/ 941343 w 1738047"/>
                <a:gd name="connsiteY14" fmla="*/ 1473246 h 2311974"/>
                <a:gd name="connsiteX15" fmla="*/ 946086 w 1738047"/>
                <a:gd name="connsiteY15" fmla="*/ 1480539 h 2311974"/>
                <a:gd name="connsiteX16" fmla="*/ 960313 w 1738047"/>
                <a:gd name="connsiteY16" fmla="*/ 1490263 h 2311974"/>
                <a:gd name="connsiteX17" fmla="*/ 936601 w 1738047"/>
                <a:gd name="connsiteY17" fmla="*/ 1436779 h 2311974"/>
                <a:gd name="connsiteX18" fmla="*/ 936601 w 1738047"/>
                <a:gd name="connsiteY18" fmla="*/ 1436779 h 2311974"/>
                <a:gd name="connsiteX19" fmla="*/ 948457 w 1738047"/>
                <a:gd name="connsiteY19" fmla="*/ 1456228 h 2311974"/>
                <a:gd name="connsiteX20" fmla="*/ 948457 w 1738047"/>
                <a:gd name="connsiteY20" fmla="*/ 1456228 h 2311974"/>
                <a:gd name="connsiteX21" fmla="*/ 936601 w 1738047"/>
                <a:gd name="connsiteY21" fmla="*/ 1436779 h 2311974"/>
                <a:gd name="connsiteX22" fmla="*/ 853611 w 1738047"/>
                <a:gd name="connsiteY22" fmla="*/ 1395450 h 2311974"/>
                <a:gd name="connsiteX23" fmla="*/ 853611 w 1738047"/>
                <a:gd name="connsiteY23" fmla="*/ 1395450 h 2311974"/>
                <a:gd name="connsiteX24" fmla="*/ 874952 w 1738047"/>
                <a:gd name="connsiteY24" fmla="*/ 1407606 h 2311974"/>
                <a:gd name="connsiteX25" fmla="*/ 920003 w 1738047"/>
                <a:gd name="connsiteY25" fmla="*/ 1400313 h 2311974"/>
                <a:gd name="connsiteX26" fmla="*/ 936601 w 1738047"/>
                <a:gd name="connsiteY26" fmla="*/ 1417330 h 2311974"/>
                <a:gd name="connsiteX27" fmla="*/ 936601 w 1738047"/>
                <a:gd name="connsiteY27" fmla="*/ 1417330 h 2311974"/>
                <a:gd name="connsiteX28" fmla="*/ 920003 w 1738047"/>
                <a:gd name="connsiteY28" fmla="*/ 1400312 h 2311974"/>
                <a:gd name="connsiteX29" fmla="*/ 874952 w 1738047"/>
                <a:gd name="connsiteY29" fmla="*/ 1407606 h 2311974"/>
                <a:gd name="connsiteX30" fmla="*/ 853611 w 1738047"/>
                <a:gd name="connsiteY30" fmla="*/ 1395450 h 2311974"/>
                <a:gd name="connsiteX31" fmla="*/ 858354 w 1738047"/>
                <a:gd name="connsiteY31" fmla="*/ 1354122 h 2311974"/>
                <a:gd name="connsiteX32" fmla="*/ 860725 w 1738047"/>
                <a:gd name="connsiteY32" fmla="*/ 1368708 h 2311974"/>
                <a:gd name="connsiteX33" fmla="*/ 860725 w 1738047"/>
                <a:gd name="connsiteY33" fmla="*/ 1368708 h 2311974"/>
                <a:gd name="connsiteX34" fmla="*/ 858354 w 1738047"/>
                <a:gd name="connsiteY34" fmla="*/ 1354122 h 2311974"/>
                <a:gd name="connsiteX35" fmla="*/ 858354 w 1738047"/>
                <a:gd name="connsiteY35" fmla="*/ 1271464 h 2311974"/>
                <a:gd name="connsiteX36" fmla="*/ 832271 w 1738047"/>
                <a:gd name="connsiteY36" fmla="*/ 1283620 h 2311974"/>
                <a:gd name="connsiteX37" fmla="*/ 827529 w 1738047"/>
                <a:gd name="connsiteY37" fmla="*/ 1276326 h 2311974"/>
                <a:gd name="connsiteX38" fmla="*/ 813302 w 1738047"/>
                <a:gd name="connsiteY38" fmla="*/ 1278758 h 2311974"/>
                <a:gd name="connsiteX39" fmla="*/ 813302 w 1738047"/>
                <a:gd name="connsiteY39" fmla="*/ 1278758 h 2311974"/>
                <a:gd name="connsiteX40" fmla="*/ 827529 w 1738047"/>
                <a:gd name="connsiteY40" fmla="*/ 1276327 h 2311974"/>
                <a:gd name="connsiteX41" fmla="*/ 832271 w 1738047"/>
                <a:gd name="connsiteY41" fmla="*/ 1283620 h 2311974"/>
                <a:gd name="connsiteX42" fmla="*/ 858354 w 1738047"/>
                <a:gd name="connsiteY42" fmla="*/ 1271464 h 2311974"/>
                <a:gd name="connsiteX43" fmla="*/ 865467 w 1738047"/>
                <a:gd name="connsiteY43" fmla="*/ 1324949 h 2311974"/>
                <a:gd name="connsiteX44" fmla="*/ 874952 w 1738047"/>
                <a:gd name="connsiteY44" fmla="*/ 1324949 h 2311974"/>
                <a:gd name="connsiteX45" fmla="*/ 886807 w 1738047"/>
                <a:gd name="connsiteY45" fmla="*/ 1334673 h 2311974"/>
                <a:gd name="connsiteX46" fmla="*/ 886807 w 1738047"/>
                <a:gd name="connsiteY46" fmla="*/ 1334673 h 2311974"/>
                <a:gd name="connsiteX47" fmla="*/ 874952 w 1738047"/>
                <a:gd name="connsiteY47" fmla="*/ 1324948 h 2311974"/>
                <a:gd name="connsiteX48" fmla="*/ 865467 w 1738047"/>
                <a:gd name="connsiteY48" fmla="*/ 1324948 h 2311974"/>
                <a:gd name="connsiteX49" fmla="*/ 858354 w 1738047"/>
                <a:gd name="connsiteY49" fmla="*/ 1271464 h 2311974"/>
                <a:gd name="connsiteX50" fmla="*/ 799075 w 1738047"/>
                <a:gd name="connsiteY50" fmla="*/ 1264171 h 2311974"/>
                <a:gd name="connsiteX51" fmla="*/ 799075 w 1738047"/>
                <a:gd name="connsiteY51" fmla="*/ 1264171 h 2311974"/>
                <a:gd name="connsiteX52" fmla="*/ 803913 w 1738047"/>
                <a:gd name="connsiteY52" fmla="*/ 1269131 h 2311974"/>
                <a:gd name="connsiteX53" fmla="*/ 799075 w 1738047"/>
                <a:gd name="connsiteY53" fmla="*/ 1264171 h 2311974"/>
                <a:gd name="connsiteX54" fmla="*/ 789591 w 1738047"/>
                <a:gd name="connsiteY54" fmla="*/ 1249585 h 2311974"/>
                <a:gd name="connsiteX55" fmla="*/ 803817 w 1738047"/>
                <a:gd name="connsiteY55" fmla="*/ 1256878 h 2311974"/>
                <a:gd name="connsiteX56" fmla="*/ 803817 w 1738047"/>
                <a:gd name="connsiteY56" fmla="*/ 1256878 h 2311974"/>
                <a:gd name="connsiteX57" fmla="*/ 789592 w 1738047"/>
                <a:gd name="connsiteY57" fmla="*/ 1249585 h 2311974"/>
                <a:gd name="connsiteX58" fmla="*/ 789591 w 1738047"/>
                <a:gd name="connsiteY58" fmla="*/ 1249585 h 2311974"/>
                <a:gd name="connsiteX59" fmla="*/ 791962 w 1738047"/>
                <a:gd name="connsiteY59" fmla="*/ 1234998 h 2311974"/>
                <a:gd name="connsiteX60" fmla="*/ 791962 w 1738047"/>
                <a:gd name="connsiteY60" fmla="*/ 1234998 h 2311974"/>
                <a:gd name="connsiteX61" fmla="*/ 796704 w 1738047"/>
                <a:gd name="connsiteY61" fmla="*/ 1249584 h 2311974"/>
                <a:gd name="connsiteX62" fmla="*/ 796704 w 1738047"/>
                <a:gd name="connsiteY62" fmla="*/ 1249584 h 2311974"/>
                <a:gd name="connsiteX63" fmla="*/ 791962 w 1738047"/>
                <a:gd name="connsiteY63" fmla="*/ 1234998 h 2311974"/>
                <a:gd name="connsiteX64" fmla="*/ 772993 w 1738047"/>
                <a:gd name="connsiteY64" fmla="*/ 1103719 h 2311974"/>
                <a:gd name="connsiteX65" fmla="*/ 780106 w 1738047"/>
                <a:gd name="connsiteY65" fmla="*/ 1198532 h 2311974"/>
                <a:gd name="connsiteX66" fmla="*/ 803817 w 1738047"/>
                <a:gd name="connsiteY66" fmla="*/ 1222842 h 2311974"/>
                <a:gd name="connsiteX67" fmla="*/ 803817 w 1738047"/>
                <a:gd name="connsiteY67" fmla="*/ 1222842 h 2311974"/>
                <a:gd name="connsiteX68" fmla="*/ 780106 w 1738047"/>
                <a:gd name="connsiteY68" fmla="*/ 1198531 h 2311974"/>
                <a:gd name="connsiteX69" fmla="*/ 772993 w 1738047"/>
                <a:gd name="connsiteY69" fmla="*/ 1103719 h 2311974"/>
                <a:gd name="connsiteX70" fmla="*/ 796704 w 1738047"/>
                <a:gd name="connsiteY70" fmla="*/ 1067252 h 2311974"/>
                <a:gd name="connsiteX71" fmla="*/ 799075 w 1738047"/>
                <a:gd name="connsiteY71" fmla="*/ 1074546 h 2311974"/>
                <a:gd name="connsiteX72" fmla="*/ 799075 w 1738047"/>
                <a:gd name="connsiteY72" fmla="*/ 1074545 h 2311974"/>
                <a:gd name="connsiteX73" fmla="*/ 796704 w 1738047"/>
                <a:gd name="connsiteY73" fmla="*/ 1067252 h 2311974"/>
                <a:gd name="connsiteX74" fmla="*/ 784848 w 1738047"/>
                <a:gd name="connsiteY74" fmla="*/ 1052665 h 2311974"/>
                <a:gd name="connsiteX75" fmla="*/ 772993 w 1738047"/>
                <a:gd name="connsiteY75" fmla="*/ 1040510 h 2311974"/>
                <a:gd name="connsiteX76" fmla="*/ 784848 w 1738047"/>
                <a:gd name="connsiteY76" fmla="*/ 1052666 h 2311974"/>
                <a:gd name="connsiteX77" fmla="*/ 803817 w 1738047"/>
                <a:gd name="connsiteY77" fmla="*/ 1052666 h 2311974"/>
                <a:gd name="connsiteX78" fmla="*/ 806189 w 1738047"/>
                <a:gd name="connsiteY78" fmla="*/ 1062390 h 2311974"/>
                <a:gd name="connsiteX79" fmla="*/ 806189 w 1738047"/>
                <a:gd name="connsiteY79" fmla="*/ 1062390 h 2311974"/>
                <a:gd name="connsiteX80" fmla="*/ 803817 w 1738047"/>
                <a:gd name="connsiteY80" fmla="*/ 1052665 h 2311974"/>
                <a:gd name="connsiteX81" fmla="*/ 784848 w 1738047"/>
                <a:gd name="connsiteY81" fmla="*/ 1052665 h 2311974"/>
                <a:gd name="connsiteX82" fmla="*/ 780106 w 1738047"/>
                <a:gd name="connsiteY82" fmla="*/ 999182 h 2311974"/>
                <a:gd name="connsiteX83" fmla="*/ 780106 w 1738047"/>
                <a:gd name="connsiteY83" fmla="*/ 999182 h 2311974"/>
                <a:gd name="connsiteX84" fmla="*/ 784848 w 1738047"/>
                <a:gd name="connsiteY84" fmla="*/ 1021061 h 2311974"/>
                <a:gd name="connsiteX85" fmla="*/ 784848 w 1738047"/>
                <a:gd name="connsiteY85" fmla="*/ 1021061 h 2311974"/>
                <a:gd name="connsiteX86" fmla="*/ 780106 w 1738047"/>
                <a:gd name="connsiteY86" fmla="*/ 999182 h 2311974"/>
                <a:gd name="connsiteX87" fmla="*/ 770621 w 1738047"/>
                <a:gd name="connsiteY87" fmla="*/ 970008 h 2311974"/>
                <a:gd name="connsiteX88" fmla="*/ 756395 w 1738047"/>
                <a:gd name="connsiteY88" fmla="*/ 972439 h 2311974"/>
                <a:gd name="connsiteX89" fmla="*/ 756395 w 1738047"/>
                <a:gd name="connsiteY89" fmla="*/ 972439 h 2311974"/>
                <a:gd name="connsiteX90" fmla="*/ 770621 w 1738047"/>
                <a:gd name="connsiteY90" fmla="*/ 970008 h 2311974"/>
                <a:gd name="connsiteX91" fmla="*/ 780106 w 1738047"/>
                <a:gd name="connsiteY91" fmla="*/ 984595 h 2311974"/>
                <a:gd name="connsiteX92" fmla="*/ 799075 w 1738047"/>
                <a:gd name="connsiteY92" fmla="*/ 979733 h 2311974"/>
                <a:gd name="connsiteX93" fmla="*/ 780106 w 1738047"/>
                <a:gd name="connsiteY93" fmla="*/ 984595 h 2311974"/>
                <a:gd name="connsiteX94" fmla="*/ 770621 w 1738047"/>
                <a:gd name="connsiteY94" fmla="*/ 970008 h 2311974"/>
                <a:gd name="connsiteX95" fmla="*/ 756395 w 1738047"/>
                <a:gd name="connsiteY95" fmla="*/ 901937 h 2311974"/>
                <a:gd name="connsiteX96" fmla="*/ 746193 w 1738047"/>
                <a:gd name="connsiteY96" fmla="*/ 906121 h 2311974"/>
                <a:gd name="connsiteX97" fmla="*/ 749281 w 1738047"/>
                <a:gd name="connsiteY97" fmla="*/ 906800 h 2311974"/>
                <a:gd name="connsiteX98" fmla="*/ 756395 w 1738047"/>
                <a:gd name="connsiteY98" fmla="*/ 901938 h 2311974"/>
                <a:gd name="connsiteX99" fmla="*/ 756395 w 1738047"/>
                <a:gd name="connsiteY99" fmla="*/ 901937 h 2311974"/>
                <a:gd name="connsiteX100" fmla="*/ 663920 w 1738047"/>
                <a:gd name="connsiteY100" fmla="*/ 899506 h 2311974"/>
                <a:gd name="connsiteX101" fmla="*/ 663920 w 1738047"/>
                <a:gd name="connsiteY101" fmla="*/ 899507 h 2311974"/>
                <a:gd name="connsiteX102" fmla="*/ 687632 w 1738047"/>
                <a:gd name="connsiteY102" fmla="*/ 899507 h 2311974"/>
                <a:gd name="connsiteX103" fmla="*/ 701858 w 1738047"/>
                <a:gd name="connsiteY103" fmla="*/ 906800 h 2311974"/>
                <a:gd name="connsiteX104" fmla="*/ 711343 w 1738047"/>
                <a:gd name="connsiteY104" fmla="*/ 906800 h 2311974"/>
                <a:gd name="connsiteX105" fmla="*/ 716085 w 1738047"/>
                <a:gd name="connsiteY105" fmla="*/ 899507 h 2311974"/>
                <a:gd name="connsiteX106" fmla="*/ 716098 w 1738047"/>
                <a:gd name="connsiteY106" fmla="*/ 899510 h 2311974"/>
                <a:gd name="connsiteX107" fmla="*/ 716085 w 1738047"/>
                <a:gd name="connsiteY107" fmla="*/ 899506 h 2311974"/>
                <a:gd name="connsiteX108" fmla="*/ 711343 w 1738047"/>
                <a:gd name="connsiteY108" fmla="*/ 906800 h 2311974"/>
                <a:gd name="connsiteX109" fmla="*/ 701858 w 1738047"/>
                <a:gd name="connsiteY109" fmla="*/ 906800 h 2311974"/>
                <a:gd name="connsiteX110" fmla="*/ 687631 w 1738047"/>
                <a:gd name="connsiteY110" fmla="*/ 899506 h 2311974"/>
                <a:gd name="connsiteX111" fmla="*/ 663920 w 1738047"/>
                <a:gd name="connsiteY111" fmla="*/ 899506 h 2311974"/>
                <a:gd name="connsiteX112" fmla="*/ 647322 w 1738047"/>
                <a:gd name="connsiteY112" fmla="*/ 889782 h 2311974"/>
                <a:gd name="connsiteX113" fmla="*/ 647322 w 1738047"/>
                <a:gd name="connsiteY113" fmla="*/ 889782 h 2311974"/>
                <a:gd name="connsiteX114" fmla="*/ 663920 w 1738047"/>
                <a:gd name="connsiteY114" fmla="*/ 889782 h 2311974"/>
                <a:gd name="connsiteX115" fmla="*/ 663920 w 1738047"/>
                <a:gd name="connsiteY115" fmla="*/ 889782 h 2311974"/>
                <a:gd name="connsiteX116" fmla="*/ 647322 w 1738047"/>
                <a:gd name="connsiteY116" fmla="*/ 889782 h 2311974"/>
                <a:gd name="connsiteX117" fmla="*/ 661549 w 1738047"/>
                <a:gd name="connsiteY117" fmla="*/ 867902 h 2311974"/>
                <a:gd name="connsiteX118" fmla="*/ 661549 w 1738047"/>
                <a:gd name="connsiteY118" fmla="*/ 867902 h 2311974"/>
                <a:gd name="connsiteX119" fmla="*/ 668742 w 1738047"/>
                <a:gd name="connsiteY119" fmla="*/ 873433 h 2311974"/>
                <a:gd name="connsiteX120" fmla="*/ 661549 w 1738047"/>
                <a:gd name="connsiteY120" fmla="*/ 867902 h 2311974"/>
                <a:gd name="connsiteX121" fmla="*/ 689605 w 1738047"/>
                <a:gd name="connsiteY121" fmla="*/ 842776 h 2311974"/>
                <a:gd name="connsiteX122" fmla="*/ 694745 w 1738047"/>
                <a:gd name="connsiteY122" fmla="*/ 853315 h 2311974"/>
                <a:gd name="connsiteX123" fmla="*/ 694745 w 1738047"/>
                <a:gd name="connsiteY123" fmla="*/ 853315 h 2311974"/>
                <a:gd name="connsiteX124" fmla="*/ 689605 w 1738047"/>
                <a:gd name="connsiteY124" fmla="*/ 842776 h 2311974"/>
                <a:gd name="connsiteX125" fmla="*/ 592786 w 1738047"/>
                <a:gd name="connsiteY125" fmla="*/ 726899 h 2311974"/>
                <a:gd name="connsiteX126" fmla="*/ 592786 w 1738047"/>
                <a:gd name="connsiteY126" fmla="*/ 726899 h 2311974"/>
                <a:gd name="connsiteX127" fmla="*/ 599899 w 1738047"/>
                <a:gd name="connsiteY127" fmla="*/ 734192 h 2311974"/>
                <a:gd name="connsiteX128" fmla="*/ 635466 w 1738047"/>
                <a:gd name="connsiteY128" fmla="*/ 748778 h 2311974"/>
                <a:gd name="connsiteX129" fmla="*/ 663920 w 1738047"/>
                <a:gd name="connsiteY129" fmla="*/ 753641 h 2311974"/>
                <a:gd name="connsiteX130" fmla="*/ 668662 w 1738047"/>
                <a:gd name="connsiteY130" fmla="*/ 734192 h 2311974"/>
                <a:gd name="connsiteX131" fmla="*/ 682889 w 1738047"/>
                <a:gd name="connsiteY131" fmla="*/ 736623 h 2311974"/>
                <a:gd name="connsiteX132" fmla="*/ 682889 w 1738047"/>
                <a:gd name="connsiteY132" fmla="*/ 736623 h 2311974"/>
                <a:gd name="connsiteX133" fmla="*/ 668662 w 1738047"/>
                <a:gd name="connsiteY133" fmla="*/ 734192 h 2311974"/>
                <a:gd name="connsiteX134" fmla="*/ 663920 w 1738047"/>
                <a:gd name="connsiteY134" fmla="*/ 753640 h 2311974"/>
                <a:gd name="connsiteX135" fmla="*/ 635466 w 1738047"/>
                <a:gd name="connsiteY135" fmla="*/ 748778 h 2311974"/>
                <a:gd name="connsiteX136" fmla="*/ 599899 w 1738047"/>
                <a:gd name="connsiteY136" fmla="*/ 734192 h 2311974"/>
                <a:gd name="connsiteX137" fmla="*/ 592786 w 1738047"/>
                <a:gd name="connsiteY137" fmla="*/ 726899 h 2311974"/>
                <a:gd name="connsiteX138" fmla="*/ 592786 w 1738047"/>
                <a:gd name="connsiteY138" fmla="*/ 714743 h 2311974"/>
                <a:gd name="connsiteX139" fmla="*/ 592786 w 1738047"/>
                <a:gd name="connsiteY139" fmla="*/ 714743 h 2311974"/>
                <a:gd name="connsiteX140" fmla="*/ 599899 w 1738047"/>
                <a:gd name="connsiteY140" fmla="*/ 722036 h 2311974"/>
                <a:gd name="connsiteX141" fmla="*/ 599899 w 1738047"/>
                <a:gd name="connsiteY141" fmla="*/ 722036 h 2311974"/>
                <a:gd name="connsiteX142" fmla="*/ 592786 w 1738047"/>
                <a:gd name="connsiteY142" fmla="*/ 714743 h 2311974"/>
                <a:gd name="connsiteX143" fmla="*/ 799075 w 1738047"/>
                <a:gd name="connsiteY143" fmla="*/ 0 h 2311974"/>
                <a:gd name="connsiteX144" fmla="*/ 806189 w 1738047"/>
                <a:gd name="connsiteY144" fmla="*/ 4862 h 2311974"/>
                <a:gd name="connsiteX145" fmla="*/ 810931 w 1738047"/>
                <a:gd name="connsiteY145" fmla="*/ 17018 h 2311974"/>
                <a:gd name="connsiteX146" fmla="*/ 820415 w 1738047"/>
                <a:gd name="connsiteY146" fmla="*/ 53484 h 2311974"/>
                <a:gd name="connsiteX147" fmla="*/ 818044 w 1738047"/>
                <a:gd name="connsiteY147" fmla="*/ 68071 h 2311974"/>
                <a:gd name="connsiteX148" fmla="*/ 851240 w 1738047"/>
                <a:gd name="connsiteY148" fmla="*/ 82657 h 2311974"/>
                <a:gd name="connsiteX149" fmla="*/ 858354 w 1738047"/>
                <a:gd name="connsiteY149" fmla="*/ 72933 h 2311974"/>
                <a:gd name="connsiteX150" fmla="*/ 874952 w 1738047"/>
                <a:gd name="connsiteY150" fmla="*/ 75364 h 2311974"/>
                <a:gd name="connsiteX151" fmla="*/ 874952 w 1738047"/>
                <a:gd name="connsiteY151" fmla="*/ 82657 h 2311974"/>
                <a:gd name="connsiteX152" fmla="*/ 882065 w 1738047"/>
                <a:gd name="connsiteY152" fmla="*/ 82657 h 2311974"/>
                <a:gd name="connsiteX153" fmla="*/ 886807 w 1738047"/>
                <a:gd name="connsiteY153" fmla="*/ 97244 h 2311974"/>
                <a:gd name="connsiteX154" fmla="*/ 905776 w 1738047"/>
                <a:gd name="connsiteY154" fmla="*/ 104537 h 2311974"/>
                <a:gd name="connsiteX155" fmla="*/ 934230 w 1738047"/>
                <a:gd name="connsiteY155" fmla="*/ 89950 h 2311974"/>
                <a:gd name="connsiteX156" fmla="*/ 948457 w 1738047"/>
                <a:gd name="connsiteY156" fmla="*/ 94813 h 2311974"/>
                <a:gd name="connsiteX157" fmla="*/ 962684 w 1738047"/>
                <a:gd name="connsiteY157" fmla="*/ 104537 h 2311974"/>
                <a:gd name="connsiteX158" fmla="*/ 981653 w 1738047"/>
                <a:gd name="connsiteY158" fmla="*/ 94813 h 2311974"/>
                <a:gd name="connsiteX159" fmla="*/ 981653 w 1738047"/>
                <a:gd name="connsiteY159" fmla="*/ 72933 h 2311974"/>
                <a:gd name="connsiteX160" fmla="*/ 984024 w 1738047"/>
                <a:gd name="connsiteY160" fmla="*/ 72933 h 2311974"/>
                <a:gd name="connsiteX161" fmla="*/ 995880 w 1738047"/>
                <a:gd name="connsiteY161" fmla="*/ 87519 h 2311974"/>
                <a:gd name="connsiteX162" fmla="*/ 984024 w 1738047"/>
                <a:gd name="connsiteY162" fmla="*/ 102106 h 2311974"/>
                <a:gd name="connsiteX163" fmla="*/ 988766 w 1738047"/>
                <a:gd name="connsiteY163" fmla="*/ 123986 h 2311974"/>
                <a:gd name="connsiteX164" fmla="*/ 1002993 w 1738047"/>
                <a:gd name="connsiteY164" fmla="*/ 128848 h 2311974"/>
                <a:gd name="connsiteX165" fmla="*/ 1014849 w 1738047"/>
                <a:gd name="connsiteY165" fmla="*/ 150728 h 2311974"/>
                <a:gd name="connsiteX166" fmla="*/ 1024333 w 1738047"/>
                <a:gd name="connsiteY166" fmla="*/ 153159 h 2311974"/>
                <a:gd name="connsiteX167" fmla="*/ 1031447 w 1738047"/>
                <a:gd name="connsiteY167" fmla="*/ 165315 h 2311974"/>
                <a:gd name="connsiteX168" fmla="*/ 1050416 w 1738047"/>
                <a:gd name="connsiteY168" fmla="*/ 165315 h 2311974"/>
                <a:gd name="connsiteX169" fmla="*/ 1064643 w 1738047"/>
                <a:gd name="connsiteY169" fmla="*/ 177470 h 2311974"/>
                <a:gd name="connsiteX170" fmla="*/ 1090725 w 1738047"/>
                <a:gd name="connsiteY170" fmla="*/ 172608 h 2311974"/>
                <a:gd name="connsiteX171" fmla="*/ 1097839 w 1738047"/>
                <a:gd name="connsiteY171" fmla="*/ 184763 h 2311974"/>
                <a:gd name="connsiteX172" fmla="*/ 1090725 w 1738047"/>
                <a:gd name="connsiteY172" fmla="*/ 192057 h 2311974"/>
                <a:gd name="connsiteX173" fmla="*/ 1097839 w 1738047"/>
                <a:gd name="connsiteY173" fmla="*/ 201781 h 2311974"/>
                <a:gd name="connsiteX174" fmla="*/ 1093096 w 1738047"/>
                <a:gd name="connsiteY174" fmla="*/ 206643 h 2311974"/>
                <a:gd name="connsiteX175" fmla="*/ 1104952 w 1738047"/>
                <a:gd name="connsiteY175" fmla="*/ 233385 h 2311974"/>
                <a:gd name="connsiteX176" fmla="*/ 1112066 w 1738047"/>
                <a:gd name="connsiteY176" fmla="*/ 233385 h 2311974"/>
                <a:gd name="connsiteX177" fmla="*/ 1147633 w 1738047"/>
                <a:gd name="connsiteY177" fmla="*/ 211505 h 2311974"/>
                <a:gd name="connsiteX178" fmla="*/ 1171344 w 1738047"/>
                <a:gd name="connsiteY178" fmla="*/ 213936 h 2311974"/>
                <a:gd name="connsiteX179" fmla="*/ 1192684 w 1738047"/>
                <a:gd name="connsiteY179" fmla="*/ 199350 h 2311974"/>
                <a:gd name="connsiteX180" fmla="*/ 1202169 w 1738047"/>
                <a:gd name="connsiteY180" fmla="*/ 177470 h 2311974"/>
                <a:gd name="connsiteX181" fmla="*/ 1228252 w 1738047"/>
                <a:gd name="connsiteY181" fmla="*/ 158021 h 2311974"/>
                <a:gd name="connsiteX182" fmla="*/ 1249592 w 1738047"/>
                <a:gd name="connsiteY182" fmla="*/ 194488 h 2311974"/>
                <a:gd name="connsiteX183" fmla="*/ 1249592 w 1738047"/>
                <a:gd name="connsiteY183" fmla="*/ 221230 h 2311974"/>
                <a:gd name="connsiteX184" fmla="*/ 1261447 w 1738047"/>
                <a:gd name="connsiteY184" fmla="*/ 243110 h 2311974"/>
                <a:gd name="connsiteX185" fmla="*/ 1280417 w 1738047"/>
                <a:gd name="connsiteY185" fmla="*/ 262558 h 2311974"/>
                <a:gd name="connsiteX186" fmla="*/ 1323097 w 1738047"/>
                <a:gd name="connsiteY186" fmla="*/ 274714 h 2311974"/>
                <a:gd name="connsiteX187" fmla="*/ 1356293 w 1738047"/>
                <a:gd name="connsiteY187" fmla="*/ 260127 h 2311974"/>
                <a:gd name="connsiteX188" fmla="*/ 1377633 w 1738047"/>
                <a:gd name="connsiteY188" fmla="*/ 262558 h 2311974"/>
                <a:gd name="connsiteX189" fmla="*/ 1403716 w 1738047"/>
                <a:gd name="connsiteY189" fmla="*/ 277145 h 2311974"/>
                <a:gd name="connsiteX190" fmla="*/ 1436912 w 1738047"/>
                <a:gd name="connsiteY190" fmla="*/ 282007 h 2311974"/>
                <a:gd name="connsiteX191" fmla="*/ 1432170 w 1738047"/>
                <a:gd name="connsiteY191" fmla="*/ 299025 h 2311974"/>
                <a:gd name="connsiteX192" fmla="*/ 1460623 w 1738047"/>
                <a:gd name="connsiteY192" fmla="*/ 371958 h 2311974"/>
                <a:gd name="connsiteX193" fmla="*/ 1505675 w 1738047"/>
                <a:gd name="connsiteY193" fmla="*/ 386544 h 2311974"/>
                <a:gd name="connsiteX194" fmla="*/ 1534129 w 1738047"/>
                <a:gd name="connsiteY194" fmla="*/ 415718 h 2311974"/>
                <a:gd name="connsiteX195" fmla="*/ 1576809 w 1738047"/>
                <a:gd name="connsiteY195" fmla="*/ 415718 h 2311974"/>
                <a:gd name="connsiteX196" fmla="*/ 1593407 w 1738047"/>
                <a:gd name="connsiteY196" fmla="*/ 408424 h 2311974"/>
                <a:gd name="connsiteX197" fmla="*/ 1610005 w 1738047"/>
                <a:gd name="connsiteY197" fmla="*/ 386544 h 2311974"/>
                <a:gd name="connsiteX198" fmla="*/ 1655057 w 1738047"/>
                <a:gd name="connsiteY198" fmla="*/ 381682 h 2311974"/>
                <a:gd name="connsiteX199" fmla="*/ 1662171 w 1738047"/>
                <a:gd name="connsiteY199" fmla="*/ 386544 h 2311974"/>
                <a:gd name="connsiteX200" fmla="*/ 1697738 w 1738047"/>
                <a:gd name="connsiteY200" fmla="*/ 371958 h 2311974"/>
                <a:gd name="connsiteX201" fmla="*/ 1697738 w 1738047"/>
                <a:gd name="connsiteY201" fmla="*/ 388975 h 2311974"/>
                <a:gd name="connsiteX202" fmla="*/ 1711965 w 1738047"/>
                <a:gd name="connsiteY202" fmla="*/ 408424 h 2311974"/>
                <a:gd name="connsiteX203" fmla="*/ 1650315 w 1738047"/>
                <a:gd name="connsiteY203" fmla="*/ 444891 h 2311974"/>
                <a:gd name="connsiteX204" fmla="*/ 1647944 w 1738047"/>
                <a:gd name="connsiteY204" fmla="*/ 491082 h 2311974"/>
                <a:gd name="connsiteX205" fmla="*/ 1669284 w 1738047"/>
                <a:gd name="connsiteY205" fmla="*/ 532410 h 2311974"/>
                <a:gd name="connsiteX206" fmla="*/ 1702480 w 1738047"/>
                <a:gd name="connsiteY206" fmla="*/ 554290 h 2311974"/>
                <a:gd name="connsiteX207" fmla="*/ 1723820 w 1738047"/>
                <a:gd name="connsiteY207" fmla="*/ 581032 h 2311974"/>
                <a:gd name="connsiteX208" fmla="*/ 1716707 w 1738047"/>
                <a:gd name="connsiteY208" fmla="*/ 622361 h 2311974"/>
                <a:gd name="connsiteX209" fmla="*/ 1738047 w 1738047"/>
                <a:gd name="connsiteY209" fmla="*/ 644241 h 2311974"/>
                <a:gd name="connsiteX210" fmla="*/ 1733305 w 1738047"/>
                <a:gd name="connsiteY210" fmla="*/ 658827 h 2311974"/>
                <a:gd name="connsiteX211" fmla="*/ 1726191 w 1738047"/>
                <a:gd name="connsiteY211" fmla="*/ 666121 h 2311974"/>
                <a:gd name="connsiteX212" fmla="*/ 1697738 w 1738047"/>
                <a:gd name="connsiteY212" fmla="*/ 663689 h 2311974"/>
                <a:gd name="connsiteX213" fmla="*/ 1669284 w 1738047"/>
                <a:gd name="connsiteY213" fmla="*/ 705018 h 2311974"/>
                <a:gd name="connsiteX214" fmla="*/ 1647944 w 1738047"/>
                <a:gd name="connsiteY214" fmla="*/ 712312 h 2311974"/>
                <a:gd name="connsiteX215" fmla="*/ 1600521 w 1738047"/>
                <a:gd name="connsiteY215" fmla="*/ 785245 h 2311974"/>
                <a:gd name="connsiteX216" fmla="*/ 1600521 w 1738047"/>
                <a:gd name="connsiteY216" fmla="*/ 804693 h 2311974"/>
                <a:gd name="connsiteX217" fmla="*/ 1569696 w 1738047"/>
                <a:gd name="connsiteY217" fmla="*/ 802262 h 2311974"/>
                <a:gd name="connsiteX218" fmla="*/ 1538871 w 1738047"/>
                <a:gd name="connsiteY218" fmla="*/ 802262 h 2311974"/>
                <a:gd name="connsiteX219" fmla="*/ 1515160 w 1738047"/>
                <a:gd name="connsiteY219" fmla="*/ 819280 h 2311974"/>
                <a:gd name="connsiteX220" fmla="*/ 1479593 w 1738047"/>
                <a:gd name="connsiteY220" fmla="*/ 809556 h 2311974"/>
                <a:gd name="connsiteX221" fmla="*/ 1467737 w 1738047"/>
                <a:gd name="connsiteY221" fmla="*/ 816849 h 2311974"/>
                <a:gd name="connsiteX222" fmla="*/ 1477221 w 1738047"/>
                <a:gd name="connsiteY222" fmla="*/ 824142 h 2311974"/>
                <a:gd name="connsiteX223" fmla="*/ 1465366 w 1738047"/>
                <a:gd name="connsiteY223" fmla="*/ 850884 h 2311974"/>
                <a:gd name="connsiteX224" fmla="*/ 1472479 w 1738047"/>
                <a:gd name="connsiteY224" fmla="*/ 858178 h 2311974"/>
                <a:gd name="connsiteX225" fmla="*/ 1479593 w 1738047"/>
                <a:gd name="connsiteY225" fmla="*/ 850884 h 2311974"/>
                <a:gd name="connsiteX226" fmla="*/ 1493819 w 1738047"/>
                <a:gd name="connsiteY226" fmla="*/ 858178 h 2311974"/>
                <a:gd name="connsiteX227" fmla="*/ 1508046 w 1738047"/>
                <a:gd name="connsiteY227" fmla="*/ 858178 h 2311974"/>
                <a:gd name="connsiteX228" fmla="*/ 1512789 w 1738047"/>
                <a:gd name="connsiteY228" fmla="*/ 875195 h 2311974"/>
                <a:gd name="connsiteX229" fmla="*/ 1527015 w 1738047"/>
                <a:gd name="connsiteY229" fmla="*/ 894644 h 2311974"/>
                <a:gd name="connsiteX230" fmla="*/ 1519902 w 1738047"/>
                <a:gd name="connsiteY230" fmla="*/ 906800 h 2311974"/>
                <a:gd name="connsiteX231" fmla="*/ 1527015 w 1738047"/>
                <a:gd name="connsiteY231" fmla="*/ 916524 h 2311974"/>
                <a:gd name="connsiteX232" fmla="*/ 1534129 w 1738047"/>
                <a:gd name="connsiteY232" fmla="*/ 914093 h 2311974"/>
                <a:gd name="connsiteX233" fmla="*/ 1541242 w 1738047"/>
                <a:gd name="connsiteY233" fmla="*/ 921386 h 2311974"/>
                <a:gd name="connsiteX234" fmla="*/ 1545985 w 1738047"/>
                <a:gd name="connsiteY234" fmla="*/ 935973 h 2311974"/>
                <a:gd name="connsiteX235" fmla="*/ 1555469 w 1738047"/>
                <a:gd name="connsiteY235" fmla="*/ 923817 h 2311974"/>
                <a:gd name="connsiteX236" fmla="*/ 1560211 w 1738047"/>
                <a:gd name="connsiteY236" fmla="*/ 931111 h 2311974"/>
                <a:gd name="connsiteX237" fmla="*/ 1593407 w 1738047"/>
                <a:gd name="connsiteY237" fmla="*/ 928679 h 2311974"/>
                <a:gd name="connsiteX238" fmla="*/ 1607634 w 1738047"/>
                <a:gd name="connsiteY238" fmla="*/ 948128 h 2311974"/>
                <a:gd name="connsiteX239" fmla="*/ 1628975 w 1738047"/>
                <a:gd name="connsiteY239" fmla="*/ 950559 h 2311974"/>
                <a:gd name="connsiteX240" fmla="*/ 1633717 w 1738047"/>
                <a:gd name="connsiteY240" fmla="*/ 923817 h 2311974"/>
                <a:gd name="connsiteX241" fmla="*/ 1647944 w 1738047"/>
                <a:gd name="connsiteY241" fmla="*/ 914093 h 2311974"/>
                <a:gd name="connsiteX242" fmla="*/ 1657428 w 1738047"/>
                <a:gd name="connsiteY242" fmla="*/ 921386 h 2311974"/>
                <a:gd name="connsiteX243" fmla="*/ 1669284 w 1738047"/>
                <a:gd name="connsiteY243" fmla="*/ 948128 h 2311974"/>
                <a:gd name="connsiteX244" fmla="*/ 1617119 w 1738047"/>
                <a:gd name="connsiteY244" fmla="*/ 1006475 h 2311974"/>
                <a:gd name="connsiteX245" fmla="*/ 1531758 w 1738047"/>
                <a:gd name="connsiteY245" fmla="*/ 970008 h 2311974"/>
                <a:gd name="connsiteX246" fmla="*/ 1527015 w 1738047"/>
                <a:gd name="connsiteY246" fmla="*/ 977301 h 2311974"/>
                <a:gd name="connsiteX247" fmla="*/ 1531758 w 1738047"/>
                <a:gd name="connsiteY247" fmla="*/ 984595 h 2311974"/>
                <a:gd name="connsiteX248" fmla="*/ 1527015 w 1738047"/>
                <a:gd name="connsiteY248" fmla="*/ 984595 h 2311974"/>
                <a:gd name="connsiteX249" fmla="*/ 1522273 w 1738047"/>
                <a:gd name="connsiteY249" fmla="*/ 991888 h 2311974"/>
                <a:gd name="connsiteX250" fmla="*/ 1522273 w 1738047"/>
                <a:gd name="connsiteY250" fmla="*/ 1006475 h 2311974"/>
                <a:gd name="connsiteX251" fmla="*/ 1515160 w 1738047"/>
                <a:gd name="connsiteY251" fmla="*/ 1018630 h 2311974"/>
                <a:gd name="connsiteX252" fmla="*/ 1515160 w 1738047"/>
                <a:gd name="connsiteY252" fmla="*/ 1028354 h 2311974"/>
                <a:gd name="connsiteX253" fmla="*/ 1500933 w 1738047"/>
                <a:gd name="connsiteY253" fmla="*/ 1028354 h 2311974"/>
                <a:gd name="connsiteX254" fmla="*/ 1500933 w 1738047"/>
                <a:gd name="connsiteY254" fmla="*/ 1045372 h 2311974"/>
                <a:gd name="connsiteX255" fmla="*/ 1493819 w 1738047"/>
                <a:gd name="connsiteY255" fmla="*/ 1047803 h 2311974"/>
                <a:gd name="connsiteX256" fmla="*/ 1493819 w 1738047"/>
                <a:gd name="connsiteY256" fmla="*/ 1059959 h 2311974"/>
                <a:gd name="connsiteX257" fmla="*/ 1486706 w 1738047"/>
                <a:gd name="connsiteY257" fmla="*/ 1062390 h 2311974"/>
                <a:gd name="connsiteX258" fmla="*/ 1491448 w 1738047"/>
                <a:gd name="connsiteY258" fmla="*/ 1069683 h 2311974"/>
                <a:gd name="connsiteX259" fmla="*/ 1484335 w 1738047"/>
                <a:gd name="connsiteY259" fmla="*/ 1074545 h 2311974"/>
                <a:gd name="connsiteX260" fmla="*/ 1491448 w 1738047"/>
                <a:gd name="connsiteY260" fmla="*/ 1076976 h 2311974"/>
                <a:gd name="connsiteX261" fmla="*/ 1493819 w 1738047"/>
                <a:gd name="connsiteY261" fmla="*/ 1093994 h 2311974"/>
                <a:gd name="connsiteX262" fmla="*/ 1484335 w 1738047"/>
                <a:gd name="connsiteY262" fmla="*/ 1103719 h 2311974"/>
                <a:gd name="connsiteX263" fmla="*/ 1486706 w 1738047"/>
                <a:gd name="connsiteY263" fmla="*/ 1103719 h 2311974"/>
                <a:gd name="connsiteX264" fmla="*/ 1486706 w 1738047"/>
                <a:gd name="connsiteY264" fmla="*/ 1111012 h 2311974"/>
                <a:gd name="connsiteX265" fmla="*/ 1479593 w 1738047"/>
                <a:gd name="connsiteY265" fmla="*/ 1118305 h 2311974"/>
                <a:gd name="connsiteX266" fmla="*/ 1479593 w 1738047"/>
                <a:gd name="connsiteY266" fmla="*/ 1125598 h 2311974"/>
                <a:gd name="connsiteX267" fmla="*/ 1465366 w 1738047"/>
                <a:gd name="connsiteY267" fmla="*/ 1149909 h 2311974"/>
                <a:gd name="connsiteX268" fmla="*/ 1477221 w 1738047"/>
                <a:gd name="connsiteY268" fmla="*/ 1164496 h 2311974"/>
                <a:gd name="connsiteX269" fmla="*/ 1505675 w 1738047"/>
                <a:gd name="connsiteY269" fmla="*/ 1164496 h 2311974"/>
                <a:gd name="connsiteX270" fmla="*/ 1508046 w 1738047"/>
                <a:gd name="connsiteY270" fmla="*/ 1166927 h 2311974"/>
                <a:gd name="connsiteX271" fmla="*/ 1527015 w 1738047"/>
                <a:gd name="connsiteY271" fmla="*/ 1159634 h 2311974"/>
                <a:gd name="connsiteX272" fmla="*/ 1538871 w 1738047"/>
                <a:gd name="connsiteY272" fmla="*/ 1166927 h 2311974"/>
                <a:gd name="connsiteX273" fmla="*/ 1545985 w 1738047"/>
                <a:gd name="connsiteY273" fmla="*/ 1166927 h 2311974"/>
                <a:gd name="connsiteX274" fmla="*/ 1541242 w 1738047"/>
                <a:gd name="connsiteY274" fmla="*/ 1171789 h 2311974"/>
                <a:gd name="connsiteX275" fmla="*/ 1555469 w 1738047"/>
                <a:gd name="connsiteY275" fmla="*/ 1179083 h 2311974"/>
                <a:gd name="connsiteX276" fmla="*/ 1562583 w 1738047"/>
                <a:gd name="connsiteY276" fmla="*/ 1222842 h 2311974"/>
                <a:gd name="connsiteX277" fmla="*/ 1555469 w 1738047"/>
                <a:gd name="connsiteY277" fmla="*/ 1230136 h 2311974"/>
                <a:gd name="connsiteX278" fmla="*/ 1555469 w 1738047"/>
                <a:gd name="connsiteY278" fmla="*/ 1254447 h 2311974"/>
                <a:gd name="connsiteX279" fmla="*/ 1581552 w 1738047"/>
                <a:gd name="connsiteY279" fmla="*/ 1271464 h 2311974"/>
                <a:gd name="connsiteX280" fmla="*/ 1576809 w 1738047"/>
                <a:gd name="connsiteY280" fmla="*/ 1278758 h 2311974"/>
                <a:gd name="connsiteX281" fmla="*/ 1586294 w 1738047"/>
                <a:gd name="connsiteY281" fmla="*/ 1290913 h 2311974"/>
                <a:gd name="connsiteX282" fmla="*/ 1586294 w 1738047"/>
                <a:gd name="connsiteY282" fmla="*/ 1303069 h 2311974"/>
                <a:gd name="connsiteX283" fmla="*/ 1588665 w 1738047"/>
                <a:gd name="connsiteY283" fmla="*/ 1305500 h 2311974"/>
                <a:gd name="connsiteX284" fmla="*/ 1586294 w 1738047"/>
                <a:gd name="connsiteY284" fmla="*/ 1312793 h 2311974"/>
                <a:gd name="connsiteX285" fmla="*/ 1593407 w 1738047"/>
                <a:gd name="connsiteY285" fmla="*/ 1324948 h 2311974"/>
                <a:gd name="connsiteX286" fmla="*/ 1600521 w 1738047"/>
                <a:gd name="connsiteY286" fmla="*/ 1317655 h 2311974"/>
                <a:gd name="connsiteX287" fmla="*/ 1600521 w 1738047"/>
                <a:gd name="connsiteY287" fmla="*/ 1327379 h 2311974"/>
                <a:gd name="connsiteX288" fmla="*/ 1602892 w 1738047"/>
                <a:gd name="connsiteY288" fmla="*/ 1344397 h 2311974"/>
                <a:gd name="connsiteX289" fmla="*/ 1576809 w 1738047"/>
                <a:gd name="connsiteY289" fmla="*/ 1358984 h 2311974"/>
                <a:gd name="connsiteX290" fmla="*/ 1555469 w 1738047"/>
                <a:gd name="connsiteY290" fmla="*/ 1358984 h 2311974"/>
                <a:gd name="connsiteX291" fmla="*/ 1553098 w 1738047"/>
                <a:gd name="connsiteY291" fmla="*/ 1376001 h 2311974"/>
                <a:gd name="connsiteX292" fmla="*/ 1574438 w 1738047"/>
                <a:gd name="connsiteY292" fmla="*/ 1376001 h 2311974"/>
                <a:gd name="connsiteX293" fmla="*/ 1576809 w 1738047"/>
                <a:gd name="connsiteY293" fmla="*/ 1383295 h 2311974"/>
                <a:gd name="connsiteX294" fmla="*/ 1581552 w 1738047"/>
                <a:gd name="connsiteY294" fmla="*/ 1380864 h 2311974"/>
                <a:gd name="connsiteX295" fmla="*/ 1588665 w 1738047"/>
                <a:gd name="connsiteY295" fmla="*/ 1393019 h 2311974"/>
                <a:gd name="connsiteX296" fmla="*/ 1586294 w 1738047"/>
                <a:gd name="connsiteY296" fmla="*/ 1400312 h 2311974"/>
                <a:gd name="connsiteX297" fmla="*/ 1588665 w 1738047"/>
                <a:gd name="connsiteY297" fmla="*/ 1402744 h 2311974"/>
                <a:gd name="connsiteX298" fmla="*/ 1607634 w 1738047"/>
                <a:gd name="connsiteY298" fmla="*/ 1380864 h 2311974"/>
                <a:gd name="connsiteX299" fmla="*/ 1614748 w 1738047"/>
                <a:gd name="connsiteY299" fmla="*/ 1383295 h 2311974"/>
                <a:gd name="connsiteX300" fmla="*/ 1610005 w 1738047"/>
                <a:gd name="connsiteY300" fmla="*/ 1380864 h 2311974"/>
                <a:gd name="connsiteX301" fmla="*/ 1617119 w 1738047"/>
                <a:gd name="connsiteY301" fmla="*/ 1373570 h 2311974"/>
                <a:gd name="connsiteX302" fmla="*/ 1624232 w 1738047"/>
                <a:gd name="connsiteY302" fmla="*/ 1368708 h 2311974"/>
                <a:gd name="connsiteX303" fmla="*/ 1640830 w 1738047"/>
                <a:gd name="connsiteY303" fmla="*/ 1417330 h 2311974"/>
                <a:gd name="connsiteX304" fmla="*/ 1636088 w 1738047"/>
                <a:gd name="connsiteY304" fmla="*/ 1424623 h 2311974"/>
                <a:gd name="connsiteX305" fmla="*/ 1636088 w 1738047"/>
                <a:gd name="connsiteY305" fmla="*/ 1441641 h 2311974"/>
                <a:gd name="connsiteX306" fmla="*/ 1602892 w 1738047"/>
                <a:gd name="connsiteY306" fmla="*/ 1436779 h 2311974"/>
                <a:gd name="connsiteX307" fmla="*/ 1600521 w 1738047"/>
                <a:gd name="connsiteY307" fmla="*/ 1473245 h 2311974"/>
                <a:gd name="connsiteX308" fmla="*/ 1586294 w 1738047"/>
                <a:gd name="connsiteY308" fmla="*/ 1473245 h 2311974"/>
                <a:gd name="connsiteX309" fmla="*/ 1581552 w 1738047"/>
                <a:gd name="connsiteY309" fmla="*/ 1504850 h 2311974"/>
                <a:gd name="connsiteX310" fmla="*/ 1567325 w 1738047"/>
                <a:gd name="connsiteY310" fmla="*/ 1521867 h 2311974"/>
                <a:gd name="connsiteX311" fmla="*/ 1567325 w 1738047"/>
                <a:gd name="connsiteY311" fmla="*/ 1548609 h 2311974"/>
                <a:gd name="connsiteX312" fmla="*/ 1548356 w 1738047"/>
                <a:gd name="connsiteY312" fmla="*/ 1560765 h 2311974"/>
                <a:gd name="connsiteX313" fmla="*/ 1574438 w 1738047"/>
                <a:gd name="connsiteY313" fmla="*/ 1570489 h 2311974"/>
                <a:gd name="connsiteX314" fmla="*/ 1574438 w 1738047"/>
                <a:gd name="connsiteY314" fmla="*/ 1577783 h 2311974"/>
                <a:gd name="connsiteX315" fmla="*/ 1519902 w 1738047"/>
                <a:gd name="connsiteY315" fmla="*/ 1577783 h 2311974"/>
                <a:gd name="connsiteX316" fmla="*/ 1531758 w 1738047"/>
                <a:gd name="connsiteY316" fmla="*/ 1602094 h 2311974"/>
                <a:gd name="connsiteX317" fmla="*/ 1541242 w 1738047"/>
                <a:gd name="connsiteY317" fmla="*/ 1609387 h 2311974"/>
                <a:gd name="connsiteX318" fmla="*/ 1538871 w 1738047"/>
                <a:gd name="connsiteY318" fmla="*/ 1619111 h 2311974"/>
                <a:gd name="connsiteX319" fmla="*/ 1541242 w 1738047"/>
                <a:gd name="connsiteY319" fmla="*/ 1623973 h 2311974"/>
                <a:gd name="connsiteX320" fmla="*/ 1541242 w 1738047"/>
                <a:gd name="connsiteY320" fmla="*/ 1645853 h 2311974"/>
                <a:gd name="connsiteX321" fmla="*/ 1534129 w 1738047"/>
                <a:gd name="connsiteY321" fmla="*/ 1645853 h 2311974"/>
                <a:gd name="connsiteX322" fmla="*/ 1527015 w 1738047"/>
                <a:gd name="connsiteY322" fmla="*/ 1667733 h 2311974"/>
                <a:gd name="connsiteX323" fmla="*/ 1527015 w 1738047"/>
                <a:gd name="connsiteY323" fmla="*/ 1706631 h 2311974"/>
                <a:gd name="connsiteX324" fmla="*/ 1512789 w 1738047"/>
                <a:gd name="connsiteY324" fmla="*/ 1709062 h 2311974"/>
                <a:gd name="connsiteX325" fmla="*/ 1512789 w 1738047"/>
                <a:gd name="connsiteY325" fmla="*/ 1723648 h 2311974"/>
                <a:gd name="connsiteX326" fmla="*/ 1500933 w 1738047"/>
                <a:gd name="connsiteY326" fmla="*/ 1740666 h 2311974"/>
                <a:gd name="connsiteX327" fmla="*/ 1444025 w 1738047"/>
                <a:gd name="connsiteY327" fmla="*/ 1733373 h 2311974"/>
                <a:gd name="connsiteX328" fmla="*/ 1417943 w 1738047"/>
                <a:gd name="connsiteY328" fmla="*/ 1733373 h 2311974"/>
                <a:gd name="connsiteX329" fmla="*/ 1406087 w 1738047"/>
                <a:gd name="connsiteY329" fmla="*/ 1743097 h 2311974"/>
                <a:gd name="connsiteX330" fmla="*/ 1398974 w 1738047"/>
                <a:gd name="connsiteY330" fmla="*/ 1735804 h 2311974"/>
                <a:gd name="connsiteX331" fmla="*/ 1391860 w 1738047"/>
                <a:gd name="connsiteY331" fmla="*/ 1740666 h 2311974"/>
                <a:gd name="connsiteX332" fmla="*/ 1370520 w 1738047"/>
                <a:gd name="connsiteY332" fmla="*/ 1713924 h 2311974"/>
                <a:gd name="connsiteX333" fmla="*/ 1356293 w 1738047"/>
                <a:gd name="connsiteY333" fmla="*/ 1721217 h 2311974"/>
                <a:gd name="connsiteX334" fmla="*/ 1349180 w 1738047"/>
                <a:gd name="connsiteY334" fmla="*/ 1733373 h 2311974"/>
                <a:gd name="connsiteX335" fmla="*/ 1342066 w 1738047"/>
                <a:gd name="connsiteY335" fmla="*/ 1735804 h 2311974"/>
                <a:gd name="connsiteX336" fmla="*/ 1327839 w 1738047"/>
                <a:gd name="connsiteY336" fmla="*/ 1706631 h 2311974"/>
                <a:gd name="connsiteX337" fmla="*/ 1256705 w 1738047"/>
                <a:gd name="connsiteY337" fmla="*/ 1709062 h 2311974"/>
                <a:gd name="connsiteX338" fmla="*/ 1254334 w 1738047"/>
                <a:gd name="connsiteY338" fmla="*/ 1721217 h 2311974"/>
                <a:gd name="connsiteX339" fmla="*/ 1211654 w 1738047"/>
                <a:gd name="connsiteY339" fmla="*/ 1721217 h 2311974"/>
                <a:gd name="connsiteX340" fmla="*/ 1211654 w 1738047"/>
                <a:gd name="connsiteY340" fmla="*/ 1728511 h 2311974"/>
                <a:gd name="connsiteX341" fmla="*/ 1180829 w 1738047"/>
                <a:gd name="connsiteY341" fmla="*/ 1721217 h 2311974"/>
                <a:gd name="connsiteX342" fmla="*/ 1180829 w 1738047"/>
                <a:gd name="connsiteY342" fmla="*/ 1706631 h 2311974"/>
                <a:gd name="connsiteX343" fmla="*/ 1173715 w 1738047"/>
                <a:gd name="connsiteY343" fmla="*/ 1706631 h 2311974"/>
                <a:gd name="connsiteX344" fmla="*/ 1171344 w 1738047"/>
                <a:gd name="connsiteY344" fmla="*/ 1692044 h 2311974"/>
                <a:gd name="connsiteX345" fmla="*/ 1171344 w 1738047"/>
                <a:gd name="connsiteY345" fmla="*/ 1692044 h 2311974"/>
                <a:gd name="connsiteX346" fmla="*/ 1173715 w 1738047"/>
                <a:gd name="connsiteY346" fmla="*/ 1706631 h 2311974"/>
                <a:gd name="connsiteX347" fmla="*/ 1119179 w 1738047"/>
                <a:gd name="connsiteY347" fmla="*/ 1709062 h 2311974"/>
                <a:gd name="connsiteX348" fmla="*/ 1078870 w 1738047"/>
                <a:gd name="connsiteY348" fmla="*/ 1701769 h 2311974"/>
                <a:gd name="connsiteX349" fmla="*/ 1076499 w 1738047"/>
                <a:gd name="connsiteY349" fmla="*/ 1709062 h 2311974"/>
                <a:gd name="connsiteX350" fmla="*/ 1057529 w 1738047"/>
                <a:gd name="connsiteY350" fmla="*/ 1713924 h 2311974"/>
                <a:gd name="connsiteX351" fmla="*/ 1050416 w 1738047"/>
                <a:gd name="connsiteY351" fmla="*/ 1733373 h 2311974"/>
                <a:gd name="connsiteX352" fmla="*/ 1055158 w 1738047"/>
                <a:gd name="connsiteY352" fmla="*/ 1750391 h 2311974"/>
                <a:gd name="connsiteX353" fmla="*/ 1036189 w 1738047"/>
                <a:gd name="connsiteY353" fmla="*/ 1750391 h 2311974"/>
                <a:gd name="connsiteX354" fmla="*/ 1031447 w 1738047"/>
                <a:gd name="connsiteY354" fmla="*/ 1769840 h 2311974"/>
                <a:gd name="connsiteX355" fmla="*/ 1038560 w 1738047"/>
                <a:gd name="connsiteY355" fmla="*/ 1784426 h 2311974"/>
                <a:gd name="connsiteX356" fmla="*/ 1036189 w 1738047"/>
                <a:gd name="connsiteY356" fmla="*/ 1806306 h 2311974"/>
                <a:gd name="connsiteX357" fmla="*/ 1024333 w 1738047"/>
                <a:gd name="connsiteY357" fmla="*/ 1813599 h 2311974"/>
                <a:gd name="connsiteX358" fmla="*/ 1024333 w 1738047"/>
                <a:gd name="connsiteY358" fmla="*/ 1847635 h 2311974"/>
                <a:gd name="connsiteX359" fmla="*/ 1010107 w 1738047"/>
                <a:gd name="connsiteY359" fmla="*/ 1852497 h 2311974"/>
                <a:gd name="connsiteX360" fmla="*/ 1007735 w 1738047"/>
                <a:gd name="connsiteY360" fmla="*/ 1837910 h 2311974"/>
                <a:gd name="connsiteX361" fmla="*/ 974539 w 1738047"/>
                <a:gd name="connsiteY361" fmla="*/ 1837910 h 2311974"/>
                <a:gd name="connsiteX362" fmla="*/ 974539 w 1738047"/>
                <a:gd name="connsiteY362" fmla="*/ 1859790 h 2311974"/>
                <a:gd name="connsiteX363" fmla="*/ 955570 w 1738047"/>
                <a:gd name="connsiteY363" fmla="*/ 1859790 h 2311974"/>
                <a:gd name="connsiteX364" fmla="*/ 955570 w 1738047"/>
                <a:gd name="connsiteY364" fmla="*/ 1869515 h 2311974"/>
                <a:gd name="connsiteX365" fmla="*/ 953199 w 1738047"/>
                <a:gd name="connsiteY365" fmla="*/ 1876808 h 2311974"/>
                <a:gd name="connsiteX366" fmla="*/ 872581 w 1738047"/>
                <a:gd name="connsiteY366" fmla="*/ 1876808 h 2311974"/>
                <a:gd name="connsiteX367" fmla="*/ 872581 w 1738047"/>
                <a:gd name="connsiteY367" fmla="*/ 1896257 h 2311974"/>
                <a:gd name="connsiteX368" fmla="*/ 820415 w 1738047"/>
                <a:gd name="connsiteY368" fmla="*/ 1901119 h 2311974"/>
                <a:gd name="connsiteX369" fmla="*/ 820415 w 1738047"/>
                <a:gd name="connsiteY369" fmla="*/ 1930292 h 2311974"/>
                <a:gd name="connsiteX370" fmla="*/ 799075 w 1738047"/>
                <a:gd name="connsiteY370" fmla="*/ 1930292 h 2311974"/>
                <a:gd name="connsiteX371" fmla="*/ 796704 w 1738047"/>
                <a:gd name="connsiteY371" fmla="*/ 1952172 h 2311974"/>
                <a:gd name="connsiteX372" fmla="*/ 784848 w 1738047"/>
                <a:gd name="connsiteY372" fmla="*/ 1952172 h 2311974"/>
                <a:gd name="connsiteX373" fmla="*/ 784848 w 1738047"/>
                <a:gd name="connsiteY373" fmla="*/ 1978914 h 2311974"/>
                <a:gd name="connsiteX374" fmla="*/ 791962 w 1738047"/>
                <a:gd name="connsiteY374" fmla="*/ 1983776 h 2311974"/>
                <a:gd name="connsiteX375" fmla="*/ 789591 w 1738047"/>
                <a:gd name="connsiteY375" fmla="*/ 2000794 h 2311974"/>
                <a:gd name="connsiteX376" fmla="*/ 796704 w 1738047"/>
                <a:gd name="connsiteY376" fmla="*/ 2005656 h 2311974"/>
                <a:gd name="connsiteX377" fmla="*/ 796704 w 1738047"/>
                <a:gd name="connsiteY377" fmla="*/ 2068865 h 2311974"/>
                <a:gd name="connsiteX378" fmla="*/ 789591 w 1738047"/>
                <a:gd name="connsiteY378" fmla="*/ 2068865 h 2311974"/>
                <a:gd name="connsiteX379" fmla="*/ 789591 w 1738047"/>
                <a:gd name="connsiteY379" fmla="*/ 2081020 h 2311974"/>
                <a:gd name="connsiteX380" fmla="*/ 770621 w 1738047"/>
                <a:gd name="connsiteY380" fmla="*/ 2083451 h 2311974"/>
                <a:gd name="connsiteX381" fmla="*/ 756395 w 1738047"/>
                <a:gd name="connsiteY381" fmla="*/ 2117487 h 2311974"/>
                <a:gd name="connsiteX382" fmla="*/ 756395 w 1738047"/>
                <a:gd name="connsiteY382" fmla="*/ 2129642 h 2311974"/>
                <a:gd name="connsiteX383" fmla="*/ 813302 w 1738047"/>
                <a:gd name="connsiteY383" fmla="*/ 2132073 h 2311974"/>
                <a:gd name="connsiteX384" fmla="*/ 806189 w 1738047"/>
                <a:gd name="connsiteY384" fmla="*/ 2151522 h 2311974"/>
                <a:gd name="connsiteX385" fmla="*/ 810931 w 1738047"/>
                <a:gd name="connsiteY385" fmla="*/ 2161246 h 2311974"/>
                <a:gd name="connsiteX386" fmla="*/ 806189 w 1738047"/>
                <a:gd name="connsiteY386" fmla="*/ 2168540 h 2311974"/>
                <a:gd name="connsiteX387" fmla="*/ 789591 w 1738047"/>
                <a:gd name="connsiteY387" fmla="*/ 2168540 h 2311974"/>
                <a:gd name="connsiteX388" fmla="*/ 789591 w 1738047"/>
                <a:gd name="connsiteY388" fmla="*/ 2180695 h 2311974"/>
                <a:gd name="connsiteX389" fmla="*/ 758766 w 1738047"/>
                <a:gd name="connsiteY389" fmla="*/ 2187988 h 2311974"/>
                <a:gd name="connsiteX390" fmla="*/ 765879 w 1738047"/>
                <a:gd name="connsiteY390" fmla="*/ 2200144 h 2311974"/>
                <a:gd name="connsiteX391" fmla="*/ 763508 w 1738047"/>
                <a:gd name="connsiteY391" fmla="*/ 2256059 h 2311974"/>
                <a:gd name="connsiteX392" fmla="*/ 751652 w 1738047"/>
                <a:gd name="connsiteY392" fmla="*/ 2277939 h 2311974"/>
                <a:gd name="connsiteX393" fmla="*/ 725570 w 1738047"/>
                <a:gd name="connsiteY393" fmla="*/ 2307112 h 2311974"/>
                <a:gd name="connsiteX394" fmla="*/ 711343 w 1738047"/>
                <a:gd name="connsiteY394" fmla="*/ 2311974 h 2311974"/>
                <a:gd name="connsiteX395" fmla="*/ 694745 w 1738047"/>
                <a:gd name="connsiteY395" fmla="*/ 2282801 h 2311974"/>
                <a:gd name="connsiteX396" fmla="*/ 675776 w 1738047"/>
                <a:gd name="connsiteY396" fmla="*/ 2275508 h 2311974"/>
                <a:gd name="connsiteX397" fmla="*/ 661549 w 1738047"/>
                <a:gd name="connsiteY397" fmla="*/ 2292526 h 2311974"/>
                <a:gd name="connsiteX398" fmla="*/ 642580 w 1738047"/>
                <a:gd name="connsiteY398" fmla="*/ 2285232 h 2311974"/>
                <a:gd name="connsiteX399" fmla="*/ 628353 w 1738047"/>
                <a:gd name="connsiteY399" fmla="*/ 2290094 h 2311974"/>
                <a:gd name="connsiteX400" fmla="*/ 592786 w 1738047"/>
                <a:gd name="connsiteY400" fmla="*/ 2275508 h 2311974"/>
                <a:gd name="connsiteX401" fmla="*/ 552051 w 1738047"/>
                <a:gd name="connsiteY401" fmla="*/ 2254426 h 2311974"/>
                <a:gd name="connsiteX402" fmla="*/ 560356 w 1738047"/>
                <a:gd name="connsiteY402" fmla="*/ 2090384 h 2311974"/>
                <a:gd name="connsiteX403" fmla="*/ 589640 w 1738047"/>
                <a:gd name="connsiteY403" fmla="*/ 1879782 h 2311974"/>
                <a:gd name="connsiteX404" fmla="*/ 584723 w 1738047"/>
                <a:gd name="connsiteY404" fmla="*/ 1766434 h 2311974"/>
                <a:gd name="connsiteX405" fmla="*/ 556444 w 1738047"/>
                <a:gd name="connsiteY405" fmla="*/ 1684276 h 2311974"/>
                <a:gd name="connsiteX406" fmla="*/ 493091 w 1738047"/>
                <a:gd name="connsiteY406" fmla="*/ 1605539 h 2311974"/>
                <a:gd name="connsiteX407" fmla="*/ 443216 w 1738047"/>
                <a:gd name="connsiteY407" fmla="*/ 1566641 h 2311974"/>
                <a:gd name="connsiteX408" fmla="*/ 444860 w 1738047"/>
                <a:gd name="connsiteY408" fmla="*/ 1519182 h 2311974"/>
                <a:gd name="connsiteX409" fmla="*/ 440624 w 1738047"/>
                <a:gd name="connsiteY409" fmla="*/ 1442151 h 2311974"/>
                <a:gd name="connsiteX410" fmla="*/ 61650 w 1738047"/>
                <a:gd name="connsiteY410" fmla="*/ 1334673 h 2311974"/>
                <a:gd name="connsiteX411" fmla="*/ 71135 w 1738047"/>
                <a:gd name="connsiteY411" fmla="*/ 1303069 h 2311974"/>
                <a:gd name="connsiteX412" fmla="*/ 68764 w 1738047"/>
                <a:gd name="connsiteY412" fmla="*/ 1298207 h 2311974"/>
                <a:gd name="connsiteX413" fmla="*/ 16598 w 1738047"/>
                <a:gd name="connsiteY413" fmla="*/ 1115874 h 2311974"/>
                <a:gd name="connsiteX414" fmla="*/ 14227 w 1738047"/>
                <a:gd name="connsiteY414" fmla="*/ 1084270 h 2311974"/>
                <a:gd name="connsiteX415" fmla="*/ 21341 w 1738047"/>
                <a:gd name="connsiteY415" fmla="*/ 1084270 h 2311974"/>
                <a:gd name="connsiteX416" fmla="*/ 23712 w 1738047"/>
                <a:gd name="connsiteY416" fmla="*/ 1074546 h 2311974"/>
                <a:gd name="connsiteX417" fmla="*/ 14227 w 1738047"/>
                <a:gd name="connsiteY417" fmla="*/ 1047803 h 2311974"/>
                <a:gd name="connsiteX418" fmla="*/ 9485 w 1738047"/>
                <a:gd name="connsiteY418" fmla="*/ 1025924 h 2311974"/>
                <a:gd name="connsiteX419" fmla="*/ 2372 w 1738047"/>
                <a:gd name="connsiteY419" fmla="*/ 1025924 h 2311974"/>
                <a:gd name="connsiteX420" fmla="*/ 0 w 1738047"/>
                <a:gd name="connsiteY420" fmla="*/ 1021061 h 2311974"/>
                <a:gd name="connsiteX421" fmla="*/ 14227 w 1738047"/>
                <a:gd name="connsiteY421" fmla="*/ 999182 h 2311974"/>
                <a:gd name="connsiteX422" fmla="*/ 28454 w 1738047"/>
                <a:gd name="connsiteY422" fmla="*/ 1004044 h 2311974"/>
                <a:gd name="connsiteX423" fmla="*/ 30825 w 1738047"/>
                <a:gd name="connsiteY423" fmla="*/ 1011337 h 2311974"/>
                <a:gd name="connsiteX424" fmla="*/ 42681 w 1738047"/>
                <a:gd name="connsiteY424" fmla="*/ 1018630 h 2311974"/>
                <a:gd name="connsiteX425" fmla="*/ 61650 w 1738047"/>
                <a:gd name="connsiteY425" fmla="*/ 1018630 h 2311974"/>
                <a:gd name="connsiteX426" fmla="*/ 64021 w 1738047"/>
                <a:gd name="connsiteY426" fmla="*/ 1025924 h 2311974"/>
                <a:gd name="connsiteX427" fmla="*/ 75877 w 1738047"/>
                <a:gd name="connsiteY427" fmla="*/ 1021061 h 2311974"/>
                <a:gd name="connsiteX428" fmla="*/ 82990 w 1738047"/>
                <a:gd name="connsiteY428" fmla="*/ 1004044 h 2311974"/>
                <a:gd name="connsiteX429" fmla="*/ 137527 w 1738047"/>
                <a:gd name="connsiteY429" fmla="*/ 1006475 h 2311974"/>
                <a:gd name="connsiteX430" fmla="*/ 170723 w 1738047"/>
                <a:gd name="connsiteY430" fmla="*/ 1040510 h 2311974"/>
                <a:gd name="connsiteX431" fmla="*/ 173094 w 1738047"/>
                <a:gd name="connsiteY431" fmla="*/ 1028355 h 2311974"/>
                <a:gd name="connsiteX432" fmla="*/ 165980 w 1738047"/>
                <a:gd name="connsiteY432" fmla="*/ 1028355 h 2311974"/>
                <a:gd name="connsiteX433" fmla="*/ 163609 w 1738047"/>
                <a:gd name="connsiteY433" fmla="*/ 1021061 h 2311974"/>
                <a:gd name="connsiteX434" fmla="*/ 151754 w 1738047"/>
                <a:gd name="connsiteY434" fmla="*/ 1011337 h 2311974"/>
                <a:gd name="connsiteX435" fmla="*/ 156496 w 1738047"/>
                <a:gd name="connsiteY435" fmla="*/ 1004044 h 2311974"/>
                <a:gd name="connsiteX436" fmla="*/ 163609 w 1738047"/>
                <a:gd name="connsiteY436" fmla="*/ 1004044 h 2311974"/>
                <a:gd name="connsiteX437" fmla="*/ 165980 w 1738047"/>
                <a:gd name="connsiteY437" fmla="*/ 991888 h 2311974"/>
                <a:gd name="connsiteX438" fmla="*/ 184950 w 1738047"/>
                <a:gd name="connsiteY438" fmla="*/ 991888 h 2311974"/>
                <a:gd name="connsiteX439" fmla="*/ 187321 w 1738047"/>
                <a:gd name="connsiteY439" fmla="*/ 977302 h 2311974"/>
                <a:gd name="connsiteX440" fmla="*/ 194434 w 1738047"/>
                <a:gd name="connsiteY440" fmla="*/ 979733 h 2311974"/>
                <a:gd name="connsiteX441" fmla="*/ 203919 w 1738047"/>
                <a:gd name="connsiteY441" fmla="*/ 965146 h 2311974"/>
                <a:gd name="connsiteX442" fmla="*/ 225259 w 1738047"/>
                <a:gd name="connsiteY442" fmla="*/ 970008 h 2311974"/>
                <a:gd name="connsiteX443" fmla="*/ 225259 w 1738047"/>
                <a:gd name="connsiteY443" fmla="*/ 977302 h 2311974"/>
                <a:gd name="connsiteX444" fmla="*/ 246599 w 1738047"/>
                <a:gd name="connsiteY444" fmla="*/ 991888 h 2311974"/>
                <a:gd name="connsiteX445" fmla="*/ 246599 w 1738047"/>
                <a:gd name="connsiteY445" fmla="*/ 943266 h 2311974"/>
                <a:gd name="connsiteX446" fmla="*/ 258455 w 1738047"/>
                <a:gd name="connsiteY446" fmla="*/ 935973 h 2311974"/>
                <a:gd name="connsiteX447" fmla="*/ 265568 w 1738047"/>
                <a:gd name="connsiteY447" fmla="*/ 921386 h 2311974"/>
                <a:gd name="connsiteX448" fmla="*/ 282166 w 1738047"/>
                <a:gd name="connsiteY448" fmla="*/ 921386 h 2311974"/>
                <a:gd name="connsiteX449" fmla="*/ 286909 w 1738047"/>
                <a:gd name="connsiteY449" fmla="*/ 909231 h 2311974"/>
                <a:gd name="connsiteX450" fmla="*/ 315362 w 1738047"/>
                <a:gd name="connsiteY450" fmla="*/ 909231 h 2311974"/>
                <a:gd name="connsiteX451" fmla="*/ 315362 w 1738047"/>
                <a:gd name="connsiteY451" fmla="*/ 899507 h 2311974"/>
                <a:gd name="connsiteX452" fmla="*/ 303507 w 1738047"/>
                <a:gd name="connsiteY452" fmla="*/ 894644 h 2311974"/>
                <a:gd name="connsiteX453" fmla="*/ 312991 w 1738047"/>
                <a:gd name="connsiteY453" fmla="*/ 882489 h 2311974"/>
                <a:gd name="connsiteX454" fmla="*/ 296393 w 1738047"/>
                <a:gd name="connsiteY454" fmla="*/ 872764 h 2311974"/>
                <a:gd name="connsiteX455" fmla="*/ 303507 w 1738047"/>
                <a:gd name="connsiteY455" fmla="*/ 865471 h 2311974"/>
                <a:gd name="connsiteX456" fmla="*/ 308249 w 1738047"/>
                <a:gd name="connsiteY456" fmla="*/ 867902 h 2311974"/>
                <a:gd name="connsiteX457" fmla="*/ 312991 w 1738047"/>
                <a:gd name="connsiteY457" fmla="*/ 860609 h 2311974"/>
                <a:gd name="connsiteX458" fmla="*/ 308249 w 1738047"/>
                <a:gd name="connsiteY458" fmla="*/ 860609 h 2311974"/>
                <a:gd name="connsiteX459" fmla="*/ 320105 w 1738047"/>
                <a:gd name="connsiteY459" fmla="*/ 853316 h 2311974"/>
                <a:gd name="connsiteX460" fmla="*/ 322476 w 1738047"/>
                <a:gd name="connsiteY460" fmla="*/ 846022 h 2311974"/>
                <a:gd name="connsiteX461" fmla="*/ 329589 w 1738047"/>
                <a:gd name="connsiteY461" fmla="*/ 858178 h 2311974"/>
                <a:gd name="connsiteX462" fmla="*/ 336703 w 1738047"/>
                <a:gd name="connsiteY462" fmla="*/ 853316 h 2311974"/>
                <a:gd name="connsiteX463" fmla="*/ 336703 w 1738047"/>
                <a:gd name="connsiteY463" fmla="*/ 831436 h 2311974"/>
                <a:gd name="connsiteX464" fmla="*/ 343816 w 1738047"/>
                <a:gd name="connsiteY464" fmla="*/ 831436 h 2311974"/>
                <a:gd name="connsiteX465" fmla="*/ 343816 w 1738047"/>
                <a:gd name="connsiteY465" fmla="*/ 811987 h 2311974"/>
                <a:gd name="connsiteX466" fmla="*/ 350929 w 1738047"/>
                <a:gd name="connsiteY466" fmla="*/ 809556 h 2311974"/>
                <a:gd name="connsiteX467" fmla="*/ 358043 w 1738047"/>
                <a:gd name="connsiteY467" fmla="*/ 802263 h 2311974"/>
                <a:gd name="connsiteX468" fmla="*/ 374641 w 1738047"/>
                <a:gd name="connsiteY468" fmla="*/ 804694 h 2311974"/>
                <a:gd name="connsiteX469" fmla="*/ 374641 w 1738047"/>
                <a:gd name="connsiteY469" fmla="*/ 809556 h 2311974"/>
                <a:gd name="connsiteX470" fmla="*/ 381754 w 1738047"/>
                <a:gd name="connsiteY470" fmla="*/ 804694 h 2311974"/>
                <a:gd name="connsiteX471" fmla="*/ 388868 w 1738047"/>
                <a:gd name="connsiteY471" fmla="*/ 804694 h 2311974"/>
                <a:gd name="connsiteX472" fmla="*/ 388868 w 1738047"/>
                <a:gd name="connsiteY472" fmla="*/ 802263 h 2311974"/>
                <a:gd name="connsiteX473" fmla="*/ 403095 w 1738047"/>
                <a:gd name="connsiteY473" fmla="*/ 797400 h 2311974"/>
                <a:gd name="connsiteX474" fmla="*/ 398352 w 1738047"/>
                <a:gd name="connsiteY474" fmla="*/ 777952 h 2311974"/>
                <a:gd name="connsiteX475" fmla="*/ 391239 w 1738047"/>
                <a:gd name="connsiteY475" fmla="*/ 770658 h 2311974"/>
                <a:gd name="connsiteX476" fmla="*/ 395981 w 1738047"/>
                <a:gd name="connsiteY476" fmla="*/ 768227 h 2311974"/>
                <a:gd name="connsiteX477" fmla="*/ 422064 w 1738047"/>
                <a:gd name="connsiteY477" fmla="*/ 763365 h 2311974"/>
                <a:gd name="connsiteX478" fmla="*/ 464744 w 1738047"/>
                <a:gd name="connsiteY478" fmla="*/ 741485 h 2311974"/>
                <a:gd name="connsiteX479" fmla="*/ 452889 w 1738047"/>
                <a:gd name="connsiteY479" fmla="*/ 726899 h 2311974"/>
                <a:gd name="connsiteX480" fmla="*/ 398352 w 1738047"/>
                <a:gd name="connsiteY480" fmla="*/ 705019 h 2311974"/>
                <a:gd name="connsiteX481" fmla="*/ 422064 w 1738047"/>
                <a:gd name="connsiteY481" fmla="*/ 680708 h 2311974"/>
                <a:gd name="connsiteX482" fmla="*/ 429177 w 1738047"/>
                <a:gd name="connsiteY482" fmla="*/ 673414 h 2311974"/>
                <a:gd name="connsiteX483" fmla="*/ 457631 w 1738047"/>
                <a:gd name="connsiteY483" fmla="*/ 670983 h 2311974"/>
                <a:gd name="connsiteX484" fmla="*/ 545363 w 1738047"/>
                <a:gd name="connsiteY484" fmla="*/ 692863 h 2311974"/>
                <a:gd name="connsiteX485" fmla="*/ 559590 w 1738047"/>
                <a:gd name="connsiteY485" fmla="*/ 688001 h 2311974"/>
                <a:gd name="connsiteX486" fmla="*/ 559590 w 1738047"/>
                <a:gd name="connsiteY486" fmla="*/ 695294 h 2311974"/>
                <a:gd name="connsiteX487" fmla="*/ 569074 w 1738047"/>
                <a:gd name="connsiteY487" fmla="*/ 695294 h 2311974"/>
                <a:gd name="connsiteX488" fmla="*/ 573817 w 1738047"/>
                <a:gd name="connsiteY488" fmla="*/ 678277 h 2311974"/>
                <a:gd name="connsiteX489" fmla="*/ 580930 w 1738047"/>
                <a:gd name="connsiteY489" fmla="*/ 666121 h 2311974"/>
                <a:gd name="connsiteX490" fmla="*/ 592786 w 1738047"/>
                <a:gd name="connsiteY490" fmla="*/ 688001 h 2311974"/>
                <a:gd name="connsiteX491" fmla="*/ 599899 w 1738047"/>
                <a:gd name="connsiteY491" fmla="*/ 685570 h 2311974"/>
                <a:gd name="connsiteX492" fmla="*/ 614126 w 1738047"/>
                <a:gd name="connsiteY492" fmla="*/ 700156 h 2311974"/>
                <a:gd name="connsiteX493" fmla="*/ 614126 w 1738047"/>
                <a:gd name="connsiteY493" fmla="*/ 700156 h 2311974"/>
                <a:gd name="connsiteX494" fmla="*/ 599899 w 1738047"/>
                <a:gd name="connsiteY494" fmla="*/ 685570 h 2311974"/>
                <a:gd name="connsiteX495" fmla="*/ 592786 w 1738047"/>
                <a:gd name="connsiteY495" fmla="*/ 688001 h 2311974"/>
                <a:gd name="connsiteX496" fmla="*/ 580930 w 1738047"/>
                <a:gd name="connsiteY496" fmla="*/ 666121 h 2311974"/>
                <a:gd name="connsiteX497" fmla="*/ 580930 w 1738047"/>
                <a:gd name="connsiteY497" fmla="*/ 658827 h 2311974"/>
                <a:gd name="connsiteX498" fmla="*/ 602270 w 1738047"/>
                <a:gd name="connsiteY498" fmla="*/ 646672 h 2311974"/>
                <a:gd name="connsiteX499" fmla="*/ 595157 w 1738047"/>
                <a:gd name="connsiteY499" fmla="*/ 639379 h 2311974"/>
                <a:gd name="connsiteX500" fmla="*/ 625982 w 1738047"/>
                <a:gd name="connsiteY500" fmla="*/ 629654 h 2311974"/>
                <a:gd name="connsiteX501" fmla="*/ 621240 w 1738047"/>
                <a:gd name="connsiteY501" fmla="*/ 615068 h 2311974"/>
                <a:gd name="connsiteX502" fmla="*/ 588044 w 1738047"/>
                <a:gd name="connsiteY502" fmla="*/ 610205 h 2311974"/>
                <a:gd name="connsiteX503" fmla="*/ 585672 w 1738047"/>
                <a:gd name="connsiteY503" fmla="*/ 595619 h 2311974"/>
                <a:gd name="connsiteX504" fmla="*/ 595157 w 1738047"/>
                <a:gd name="connsiteY504" fmla="*/ 534841 h 2311974"/>
                <a:gd name="connsiteX505" fmla="*/ 585672 w 1738047"/>
                <a:gd name="connsiteY505" fmla="*/ 525117 h 2311974"/>
                <a:gd name="connsiteX506" fmla="*/ 585672 w 1738047"/>
                <a:gd name="connsiteY506" fmla="*/ 503237 h 2311974"/>
                <a:gd name="connsiteX507" fmla="*/ 569074 w 1738047"/>
                <a:gd name="connsiteY507" fmla="*/ 503237 h 2311974"/>
                <a:gd name="connsiteX508" fmla="*/ 573817 w 1738047"/>
                <a:gd name="connsiteY508" fmla="*/ 471633 h 2311974"/>
                <a:gd name="connsiteX509" fmla="*/ 566703 w 1738047"/>
                <a:gd name="connsiteY509" fmla="*/ 464340 h 2311974"/>
                <a:gd name="connsiteX510" fmla="*/ 569074 w 1738047"/>
                <a:gd name="connsiteY510" fmla="*/ 444891 h 2311974"/>
                <a:gd name="connsiteX511" fmla="*/ 588044 w 1738047"/>
                <a:gd name="connsiteY511" fmla="*/ 444891 h 2311974"/>
                <a:gd name="connsiteX512" fmla="*/ 607013 w 1738047"/>
                <a:gd name="connsiteY512" fmla="*/ 430304 h 2311974"/>
                <a:gd name="connsiteX513" fmla="*/ 609384 w 1738047"/>
                <a:gd name="connsiteY513" fmla="*/ 427873 h 2311974"/>
                <a:gd name="connsiteX514" fmla="*/ 588044 w 1738047"/>
                <a:gd name="connsiteY514" fmla="*/ 423011 h 2311974"/>
                <a:gd name="connsiteX515" fmla="*/ 595157 w 1738047"/>
                <a:gd name="connsiteY515" fmla="*/ 405993 h 2311974"/>
                <a:gd name="connsiteX516" fmla="*/ 621240 w 1738047"/>
                <a:gd name="connsiteY516" fmla="*/ 408424 h 2311974"/>
                <a:gd name="connsiteX517" fmla="*/ 616497 w 1738047"/>
                <a:gd name="connsiteY517" fmla="*/ 388975 h 2311974"/>
                <a:gd name="connsiteX518" fmla="*/ 616497 w 1738047"/>
                <a:gd name="connsiteY518" fmla="*/ 374389 h 2311974"/>
                <a:gd name="connsiteX519" fmla="*/ 633095 w 1738047"/>
                <a:gd name="connsiteY519" fmla="*/ 374389 h 2311974"/>
                <a:gd name="connsiteX520" fmla="*/ 635466 w 1738047"/>
                <a:gd name="connsiteY520" fmla="*/ 367096 h 2311974"/>
                <a:gd name="connsiteX521" fmla="*/ 642580 w 1738047"/>
                <a:gd name="connsiteY521" fmla="*/ 364665 h 2311974"/>
                <a:gd name="connsiteX522" fmla="*/ 640209 w 1738047"/>
                <a:gd name="connsiteY522" fmla="*/ 347647 h 2311974"/>
                <a:gd name="connsiteX523" fmla="*/ 668662 w 1738047"/>
                <a:gd name="connsiteY523" fmla="*/ 337922 h 2311974"/>
                <a:gd name="connsiteX524" fmla="*/ 656807 w 1738047"/>
                <a:gd name="connsiteY524" fmla="*/ 333060 h 2311974"/>
                <a:gd name="connsiteX525" fmla="*/ 654435 w 1738047"/>
                <a:gd name="connsiteY525" fmla="*/ 311180 h 2311974"/>
                <a:gd name="connsiteX526" fmla="*/ 647322 w 1738047"/>
                <a:gd name="connsiteY526" fmla="*/ 308749 h 2311974"/>
                <a:gd name="connsiteX527" fmla="*/ 654435 w 1738047"/>
                <a:gd name="connsiteY527" fmla="*/ 299025 h 2311974"/>
                <a:gd name="connsiteX528" fmla="*/ 654435 w 1738047"/>
                <a:gd name="connsiteY528" fmla="*/ 296594 h 2311974"/>
                <a:gd name="connsiteX529" fmla="*/ 642580 w 1738047"/>
                <a:gd name="connsiteY529" fmla="*/ 291732 h 2311974"/>
                <a:gd name="connsiteX530" fmla="*/ 633095 w 1738047"/>
                <a:gd name="connsiteY530" fmla="*/ 299025 h 2311974"/>
                <a:gd name="connsiteX531" fmla="*/ 621240 w 1738047"/>
                <a:gd name="connsiteY531" fmla="*/ 282007 h 2311974"/>
                <a:gd name="connsiteX532" fmla="*/ 635466 w 1738047"/>
                <a:gd name="connsiteY532" fmla="*/ 255265 h 2311974"/>
                <a:gd name="connsiteX533" fmla="*/ 642580 w 1738047"/>
                <a:gd name="connsiteY533" fmla="*/ 267421 h 2311974"/>
                <a:gd name="connsiteX534" fmla="*/ 661549 w 1738047"/>
                <a:gd name="connsiteY534" fmla="*/ 240679 h 2311974"/>
                <a:gd name="connsiteX535" fmla="*/ 671033 w 1738047"/>
                <a:gd name="connsiteY535" fmla="*/ 240679 h 2311974"/>
                <a:gd name="connsiteX536" fmla="*/ 671033 w 1738047"/>
                <a:gd name="connsiteY536" fmla="*/ 233385 h 2311974"/>
                <a:gd name="connsiteX537" fmla="*/ 649693 w 1738047"/>
                <a:gd name="connsiteY537" fmla="*/ 218799 h 2311974"/>
                <a:gd name="connsiteX538" fmla="*/ 656807 w 1738047"/>
                <a:gd name="connsiteY538" fmla="*/ 199350 h 2311974"/>
                <a:gd name="connsiteX539" fmla="*/ 682889 w 1738047"/>
                <a:gd name="connsiteY539" fmla="*/ 199350 h 2311974"/>
                <a:gd name="connsiteX540" fmla="*/ 690003 w 1738047"/>
                <a:gd name="connsiteY540" fmla="*/ 192057 h 2311974"/>
                <a:gd name="connsiteX541" fmla="*/ 661549 w 1738047"/>
                <a:gd name="connsiteY541" fmla="*/ 150728 h 2311974"/>
                <a:gd name="connsiteX542" fmla="*/ 671033 w 1738047"/>
                <a:gd name="connsiteY542" fmla="*/ 131279 h 2311974"/>
                <a:gd name="connsiteX543" fmla="*/ 704229 w 1738047"/>
                <a:gd name="connsiteY543" fmla="*/ 116693 h 2311974"/>
                <a:gd name="connsiteX544" fmla="*/ 708972 w 1738047"/>
                <a:gd name="connsiteY544" fmla="*/ 131279 h 2311974"/>
                <a:gd name="connsiteX545" fmla="*/ 730312 w 1738047"/>
                <a:gd name="connsiteY545" fmla="*/ 116693 h 2311974"/>
                <a:gd name="connsiteX546" fmla="*/ 725570 w 1738047"/>
                <a:gd name="connsiteY546" fmla="*/ 109399 h 2311974"/>
                <a:gd name="connsiteX547" fmla="*/ 742168 w 1738047"/>
                <a:gd name="connsiteY547" fmla="*/ 102106 h 2311974"/>
                <a:gd name="connsiteX548" fmla="*/ 742168 w 1738047"/>
                <a:gd name="connsiteY548" fmla="*/ 94813 h 2311974"/>
                <a:gd name="connsiteX549" fmla="*/ 751652 w 1738047"/>
                <a:gd name="connsiteY549" fmla="*/ 87519 h 2311974"/>
                <a:gd name="connsiteX550" fmla="*/ 737425 w 1738047"/>
                <a:gd name="connsiteY550" fmla="*/ 53484 h 2311974"/>
                <a:gd name="connsiteX551" fmla="*/ 735054 w 1738047"/>
                <a:gd name="connsiteY551" fmla="*/ 7293 h 2311974"/>
                <a:gd name="connsiteX552" fmla="*/ 777735 w 1738047"/>
                <a:gd name="connsiteY552" fmla="*/ 17018 h 2311974"/>
                <a:gd name="connsiteX553" fmla="*/ 799075 w 1738047"/>
                <a:gd name="connsiteY553" fmla="*/ 0 h 2311974"/>
                <a:gd name="connsiteX0" fmla="*/ 1166601 w 1738047"/>
                <a:gd name="connsiteY0" fmla="*/ 1650715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057529 w 1738047"/>
                <a:gd name="connsiteY3" fmla="*/ 1597231 h 2311974"/>
                <a:gd name="connsiteX4" fmla="*/ 1045674 w 1738047"/>
                <a:gd name="connsiteY4" fmla="*/ 1575352 h 2311974"/>
                <a:gd name="connsiteX5" fmla="*/ 1057529 w 1738047"/>
                <a:gd name="connsiteY5" fmla="*/ 1597232 h 2311974"/>
                <a:gd name="connsiteX6" fmla="*/ 1057829 w 1738047"/>
                <a:gd name="connsiteY6" fmla="*/ 1597253 h 2311974"/>
                <a:gd name="connsiteX7" fmla="*/ 1057529 w 1738047"/>
                <a:gd name="connsiteY7" fmla="*/ 1597231 h 2311974"/>
                <a:gd name="connsiteX8" fmla="*/ 1055158 w 1738047"/>
                <a:gd name="connsiteY8" fmla="*/ 1548609 h 2311974"/>
                <a:gd name="connsiteX9" fmla="*/ 1043303 w 1738047"/>
                <a:gd name="connsiteY9" fmla="*/ 1546179 h 2311974"/>
                <a:gd name="connsiteX10" fmla="*/ 1055158 w 1738047"/>
                <a:gd name="connsiteY10" fmla="*/ 1548610 h 2311974"/>
                <a:gd name="connsiteX11" fmla="*/ 1055158 w 1738047"/>
                <a:gd name="connsiteY11" fmla="*/ 1548609 h 2311974"/>
                <a:gd name="connsiteX12" fmla="*/ 960313 w 1738047"/>
                <a:gd name="connsiteY12" fmla="*/ 1490263 h 2311974"/>
                <a:gd name="connsiteX13" fmla="*/ 941343 w 1738047"/>
                <a:gd name="connsiteY13" fmla="*/ 1473246 h 2311974"/>
                <a:gd name="connsiteX14" fmla="*/ 946086 w 1738047"/>
                <a:gd name="connsiteY14" fmla="*/ 1480539 h 2311974"/>
                <a:gd name="connsiteX15" fmla="*/ 960313 w 1738047"/>
                <a:gd name="connsiteY15" fmla="*/ 1490263 h 2311974"/>
                <a:gd name="connsiteX16" fmla="*/ 936601 w 1738047"/>
                <a:gd name="connsiteY16" fmla="*/ 1436779 h 2311974"/>
                <a:gd name="connsiteX17" fmla="*/ 936601 w 1738047"/>
                <a:gd name="connsiteY17" fmla="*/ 1436779 h 2311974"/>
                <a:gd name="connsiteX18" fmla="*/ 948457 w 1738047"/>
                <a:gd name="connsiteY18" fmla="*/ 1456228 h 2311974"/>
                <a:gd name="connsiteX19" fmla="*/ 948457 w 1738047"/>
                <a:gd name="connsiteY19" fmla="*/ 1456228 h 2311974"/>
                <a:gd name="connsiteX20" fmla="*/ 936601 w 1738047"/>
                <a:gd name="connsiteY20" fmla="*/ 1436779 h 2311974"/>
                <a:gd name="connsiteX21" fmla="*/ 853611 w 1738047"/>
                <a:gd name="connsiteY21" fmla="*/ 1395450 h 2311974"/>
                <a:gd name="connsiteX22" fmla="*/ 853611 w 1738047"/>
                <a:gd name="connsiteY22" fmla="*/ 1395450 h 2311974"/>
                <a:gd name="connsiteX23" fmla="*/ 874952 w 1738047"/>
                <a:gd name="connsiteY23" fmla="*/ 1407606 h 2311974"/>
                <a:gd name="connsiteX24" fmla="*/ 920003 w 1738047"/>
                <a:gd name="connsiteY24" fmla="*/ 1400313 h 2311974"/>
                <a:gd name="connsiteX25" fmla="*/ 936601 w 1738047"/>
                <a:gd name="connsiteY25" fmla="*/ 1417330 h 2311974"/>
                <a:gd name="connsiteX26" fmla="*/ 936601 w 1738047"/>
                <a:gd name="connsiteY26" fmla="*/ 1417330 h 2311974"/>
                <a:gd name="connsiteX27" fmla="*/ 920003 w 1738047"/>
                <a:gd name="connsiteY27" fmla="*/ 1400312 h 2311974"/>
                <a:gd name="connsiteX28" fmla="*/ 874952 w 1738047"/>
                <a:gd name="connsiteY28" fmla="*/ 1407606 h 2311974"/>
                <a:gd name="connsiteX29" fmla="*/ 853611 w 1738047"/>
                <a:gd name="connsiteY29" fmla="*/ 1395450 h 2311974"/>
                <a:gd name="connsiteX30" fmla="*/ 858354 w 1738047"/>
                <a:gd name="connsiteY30" fmla="*/ 1354122 h 2311974"/>
                <a:gd name="connsiteX31" fmla="*/ 860725 w 1738047"/>
                <a:gd name="connsiteY31" fmla="*/ 1368708 h 2311974"/>
                <a:gd name="connsiteX32" fmla="*/ 860725 w 1738047"/>
                <a:gd name="connsiteY32" fmla="*/ 1368708 h 2311974"/>
                <a:gd name="connsiteX33" fmla="*/ 858354 w 1738047"/>
                <a:gd name="connsiteY33" fmla="*/ 1354122 h 2311974"/>
                <a:gd name="connsiteX34" fmla="*/ 858354 w 1738047"/>
                <a:gd name="connsiteY34" fmla="*/ 1271464 h 2311974"/>
                <a:gd name="connsiteX35" fmla="*/ 832271 w 1738047"/>
                <a:gd name="connsiteY35" fmla="*/ 1283620 h 2311974"/>
                <a:gd name="connsiteX36" fmla="*/ 827529 w 1738047"/>
                <a:gd name="connsiteY36" fmla="*/ 1276326 h 2311974"/>
                <a:gd name="connsiteX37" fmla="*/ 813302 w 1738047"/>
                <a:gd name="connsiteY37" fmla="*/ 1278758 h 2311974"/>
                <a:gd name="connsiteX38" fmla="*/ 813302 w 1738047"/>
                <a:gd name="connsiteY38" fmla="*/ 1278758 h 2311974"/>
                <a:gd name="connsiteX39" fmla="*/ 827529 w 1738047"/>
                <a:gd name="connsiteY39" fmla="*/ 1276327 h 2311974"/>
                <a:gd name="connsiteX40" fmla="*/ 832271 w 1738047"/>
                <a:gd name="connsiteY40" fmla="*/ 1283620 h 2311974"/>
                <a:gd name="connsiteX41" fmla="*/ 858354 w 1738047"/>
                <a:gd name="connsiteY41" fmla="*/ 1271464 h 2311974"/>
                <a:gd name="connsiteX42" fmla="*/ 865467 w 1738047"/>
                <a:gd name="connsiteY42" fmla="*/ 1324949 h 2311974"/>
                <a:gd name="connsiteX43" fmla="*/ 874952 w 1738047"/>
                <a:gd name="connsiteY43" fmla="*/ 1324949 h 2311974"/>
                <a:gd name="connsiteX44" fmla="*/ 886807 w 1738047"/>
                <a:gd name="connsiteY44" fmla="*/ 1334673 h 2311974"/>
                <a:gd name="connsiteX45" fmla="*/ 886807 w 1738047"/>
                <a:gd name="connsiteY45" fmla="*/ 1334673 h 2311974"/>
                <a:gd name="connsiteX46" fmla="*/ 874952 w 1738047"/>
                <a:gd name="connsiteY46" fmla="*/ 1324948 h 2311974"/>
                <a:gd name="connsiteX47" fmla="*/ 865467 w 1738047"/>
                <a:gd name="connsiteY47" fmla="*/ 1324948 h 2311974"/>
                <a:gd name="connsiteX48" fmla="*/ 858354 w 1738047"/>
                <a:gd name="connsiteY48" fmla="*/ 1271464 h 2311974"/>
                <a:gd name="connsiteX49" fmla="*/ 799075 w 1738047"/>
                <a:gd name="connsiteY49" fmla="*/ 1264171 h 2311974"/>
                <a:gd name="connsiteX50" fmla="*/ 799075 w 1738047"/>
                <a:gd name="connsiteY50" fmla="*/ 1264171 h 2311974"/>
                <a:gd name="connsiteX51" fmla="*/ 803913 w 1738047"/>
                <a:gd name="connsiteY51" fmla="*/ 1269131 h 2311974"/>
                <a:gd name="connsiteX52" fmla="*/ 799075 w 1738047"/>
                <a:gd name="connsiteY52" fmla="*/ 1264171 h 2311974"/>
                <a:gd name="connsiteX53" fmla="*/ 789591 w 1738047"/>
                <a:gd name="connsiteY53" fmla="*/ 1249585 h 2311974"/>
                <a:gd name="connsiteX54" fmla="*/ 803817 w 1738047"/>
                <a:gd name="connsiteY54" fmla="*/ 1256878 h 2311974"/>
                <a:gd name="connsiteX55" fmla="*/ 803817 w 1738047"/>
                <a:gd name="connsiteY55" fmla="*/ 1256878 h 2311974"/>
                <a:gd name="connsiteX56" fmla="*/ 789592 w 1738047"/>
                <a:gd name="connsiteY56" fmla="*/ 1249585 h 2311974"/>
                <a:gd name="connsiteX57" fmla="*/ 789591 w 1738047"/>
                <a:gd name="connsiteY57" fmla="*/ 1249585 h 2311974"/>
                <a:gd name="connsiteX58" fmla="*/ 791962 w 1738047"/>
                <a:gd name="connsiteY58" fmla="*/ 1234998 h 2311974"/>
                <a:gd name="connsiteX59" fmla="*/ 791962 w 1738047"/>
                <a:gd name="connsiteY59" fmla="*/ 1234998 h 2311974"/>
                <a:gd name="connsiteX60" fmla="*/ 796704 w 1738047"/>
                <a:gd name="connsiteY60" fmla="*/ 1249584 h 2311974"/>
                <a:gd name="connsiteX61" fmla="*/ 796704 w 1738047"/>
                <a:gd name="connsiteY61" fmla="*/ 1249584 h 2311974"/>
                <a:gd name="connsiteX62" fmla="*/ 791962 w 1738047"/>
                <a:gd name="connsiteY62" fmla="*/ 1234998 h 2311974"/>
                <a:gd name="connsiteX63" fmla="*/ 772993 w 1738047"/>
                <a:gd name="connsiteY63" fmla="*/ 1103719 h 2311974"/>
                <a:gd name="connsiteX64" fmla="*/ 780106 w 1738047"/>
                <a:gd name="connsiteY64" fmla="*/ 1198532 h 2311974"/>
                <a:gd name="connsiteX65" fmla="*/ 803817 w 1738047"/>
                <a:gd name="connsiteY65" fmla="*/ 1222842 h 2311974"/>
                <a:gd name="connsiteX66" fmla="*/ 803817 w 1738047"/>
                <a:gd name="connsiteY66" fmla="*/ 1222842 h 2311974"/>
                <a:gd name="connsiteX67" fmla="*/ 780106 w 1738047"/>
                <a:gd name="connsiteY67" fmla="*/ 1198531 h 2311974"/>
                <a:gd name="connsiteX68" fmla="*/ 772993 w 1738047"/>
                <a:gd name="connsiteY68" fmla="*/ 1103719 h 2311974"/>
                <a:gd name="connsiteX69" fmla="*/ 796704 w 1738047"/>
                <a:gd name="connsiteY69" fmla="*/ 1067252 h 2311974"/>
                <a:gd name="connsiteX70" fmla="*/ 799075 w 1738047"/>
                <a:gd name="connsiteY70" fmla="*/ 1074546 h 2311974"/>
                <a:gd name="connsiteX71" fmla="*/ 799075 w 1738047"/>
                <a:gd name="connsiteY71" fmla="*/ 1074545 h 2311974"/>
                <a:gd name="connsiteX72" fmla="*/ 796704 w 1738047"/>
                <a:gd name="connsiteY72" fmla="*/ 1067252 h 2311974"/>
                <a:gd name="connsiteX73" fmla="*/ 784848 w 1738047"/>
                <a:gd name="connsiteY73" fmla="*/ 1052665 h 2311974"/>
                <a:gd name="connsiteX74" fmla="*/ 772993 w 1738047"/>
                <a:gd name="connsiteY74" fmla="*/ 1040510 h 2311974"/>
                <a:gd name="connsiteX75" fmla="*/ 784848 w 1738047"/>
                <a:gd name="connsiteY75" fmla="*/ 1052666 h 2311974"/>
                <a:gd name="connsiteX76" fmla="*/ 803817 w 1738047"/>
                <a:gd name="connsiteY76" fmla="*/ 1052666 h 2311974"/>
                <a:gd name="connsiteX77" fmla="*/ 806189 w 1738047"/>
                <a:gd name="connsiteY77" fmla="*/ 1062390 h 2311974"/>
                <a:gd name="connsiteX78" fmla="*/ 806189 w 1738047"/>
                <a:gd name="connsiteY78" fmla="*/ 1062390 h 2311974"/>
                <a:gd name="connsiteX79" fmla="*/ 803817 w 1738047"/>
                <a:gd name="connsiteY79" fmla="*/ 1052665 h 2311974"/>
                <a:gd name="connsiteX80" fmla="*/ 784848 w 1738047"/>
                <a:gd name="connsiteY80" fmla="*/ 1052665 h 2311974"/>
                <a:gd name="connsiteX81" fmla="*/ 780106 w 1738047"/>
                <a:gd name="connsiteY81" fmla="*/ 999182 h 2311974"/>
                <a:gd name="connsiteX82" fmla="*/ 780106 w 1738047"/>
                <a:gd name="connsiteY82" fmla="*/ 999182 h 2311974"/>
                <a:gd name="connsiteX83" fmla="*/ 784848 w 1738047"/>
                <a:gd name="connsiteY83" fmla="*/ 1021061 h 2311974"/>
                <a:gd name="connsiteX84" fmla="*/ 784848 w 1738047"/>
                <a:gd name="connsiteY84" fmla="*/ 1021061 h 2311974"/>
                <a:gd name="connsiteX85" fmla="*/ 780106 w 1738047"/>
                <a:gd name="connsiteY85" fmla="*/ 999182 h 2311974"/>
                <a:gd name="connsiteX86" fmla="*/ 770621 w 1738047"/>
                <a:gd name="connsiteY86" fmla="*/ 970008 h 2311974"/>
                <a:gd name="connsiteX87" fmla="*/ 756395 w 1738047"/>
                <a:gd name="connsiteY87" fmla="*/ 972439 h 2311974"/>
                <a:gd name="connsiteX88" fmla="*/ 756395 w 1738047"/>
                <a:gd name="connsiteY88" fmla="*/ 972439 h 2311974"/>
                <a:gd name="connsiteX89" fmla="*/ 770621 w 1738047"/>
                <a:gd name="connsiteY89" fmla="*/ 970008 h 2311974"/>
                <a:gd name="connsiteX90" fmla="*/ 780106 w 1738047"/>
                <a:gd name="connsiteY90" fmla="*/ 984595 h 2311974"/>
                <a:gd name="connsiteX91" fmla="*/ 799075 w 1738047"/>
                <a:gd name="connsiteY91" fmla="*/ 979733 h 2311974"/>
                <a:gd name="connsiteX92" fmla="*/ 780106 w 1738047"/>
                <a:gd name="connsiteY92" fmla="*/ 984595 h 2311974"/>
                <a:gd name="connsiteX93" fmla="*/ 770621 w 1738047"/>
                <a:gd name="connsiteY93" fmla="*/ 970008 h 2311974"/>
                <a:gd name="connsiteX94" fmla="*/ 756395 w 1738047"/>
                <a:gd name="connsiteY94" fmla="*/ 901937 h 2311974"/>
                <a:gd name="connsiteX95" fmla="*/ 746193 w 1738047"/>
                <a:gd name="connsiteY95" fmla="*/ 906121 h 2311974"/>
                <a:gd name="connsiteX96" fmla="*/ 749281 w 1738047"/>
                <a:gd name="connsiteY96" fmla="*/ 906800 h 2311974"/>
                <a:gd name="connsiteX97" fmla="*/ 756395 w 1738047"/>
                <a:gd name="connsiteY97" fmla="*/ 901938 h 2311974"/>
                <a:gd name="connsiteX98" fmla="*/ 756395 w 1738047"/>
                <a:gd name="connsiteY98" fmla="*/ 901937 h 2311974"/>
                <a:gd name="connsiteX99" fmla="*/ 663920 w 1738047"/>
                <a:gd name="connsiteY99" fmla="*/ 899506 h 2311974"/>
                <a:gd name="connsiteX100" fmla="*/ 663920 w 1738047"/>
                <a:gd name="connsiteY100" fmla="*/ 899507 h 2311974"/>
                <a:gd name="connsiteX101" fmla="*/ 687632 w 1738047"/>
                <a:gd name="connsiteY101" fmla="*/ 899507 h 2311974"/>
                <a:gd name="connsiteX102" fmla="*/ 701858 w 1738047"/>
                <a:gd name="connsiteY102" fmla="*/ 906800 h 2311974"/>
                <a:gd name="connsiteX103" fmla="*/ 711343 w 1738047"/>
                <a:gd name="connsiteY103" fmla="*/ 906800 h 2311974"/>
                <a:gd name="connsiteX104" fmla="*/ 716085 w 1738047"/>
                <a:gd name="connsiteY104" fmla="*/ 899507 h 2311974"/>
                <a:gd name="connsiteX105" fmla="*/ 716098 w 1738047"/>
                <a:gd name="connsiteY105" fmla="*/ 899510 h 2311974"/>
                <a:gd name="connsiteX106" fmla="*/ 716085 w 1738047"/>
                <a:gd name="connsiteY106" fmla="*/ 899506 h 2311974"/>
                <a:gd name="connsiteX107" fmla="*/ 711343 w 1738047"/>
                <a:gd name="connsiteY107" fmla="*/ 906800 h 2311974"/>
                <a:gd name="connsiteX108" fmla="*/ 701858 w 1738047"/>
                <a:gd name="connsiteY108" fmla="*/ 906800 h 2311974"/>
                <a:gd name="connsiteX109" fmla="*/ 687631 w 1738047"/>
                <a:gd name="connsiteY109" fmla="*/ 899506 h 2311974"/>
                <a:gd name="connsiteX110" fmla="*/ 663920 w 1738047"/>
                <a:gd name="connsiteY110" fmla="*/ 899506 h 2311974"/>
                <a:gd name="connsiteX111" fmla="*/ 647322 w 1738047"/>
                <a:gd name="connsiteY111" fmla="*/ 889782 h 2311974"/>
                <a:gd name="connsiteX112" fmla="*/ 647322 w 1738047"/>
                <a:gd name="connsiteY112" fmla="*/ 889782 h 2311974"/>
                <a:gd name="connsiteX113" fmla="*/ 663920 w 1738047"/>
                <a:gd name="connsiteY113" fmla="*/ 889782 h 2311974"/>
                <a:gd name="connsiteX114" fmla="*/ 663920 w 1738047"/>
                <a:gd name="connsiteY114" fmla="*/ 889782 h 2311974"/>
                <a:gd name="connsiteX115" fmla="*/ 647322 w 1738047"/>
                <a:gd name="connsiteY115" fmla="*/ 889782 h 2311974"/>
                <a:gd name="connsiteX116" fmla="*/ 661549 w 1738047"/>
                <a:gd name="connsiteY116" fmla="*/ 867902 h 2311974"/>
                <a:gd name="connsiteX117" fmla="*/ 661549 w 1738047"/>
                <a:gd name="connsiteY117" fmla="*/ 867902 h 2311974"/>
                <a:gd name="connsiteX118" fmla="*/ 668742 w 1738047"/>
                <a:gd name="connsiteY118" fmla="*/ 873433 h 2311974"/>
                <a:gd name="connsiteX119" fmla="*/ 661549 w 1738047"/>
                <a:gd name="connsiteY119" fmla="*/ 867902 h 2311974"/>
                <a:gd name="connsiteX120" fmla="*/ 689605 w 1738047"/>
                <a:gd name="connsiteY120" fmla="*/ 842776 h 2311974"/>
                <a:gd name="connsiteX121" fmla="*/ 694745 w 1738047"/>
                <a:gd name="connsiteY121" fmla="*/ 853315 h 2311974"/>
                <a:gd name="connsiteX122" fmla="*/ 694745 w 1738047"/>
                <a:gd name="connsiteY122" fmla="*/ 853315 h 2311974"/>
                <a:gd name="connsiteX123" fmla="*/ 689605 w 1738047"/>
                <a:gd name="connsiteY123" fmla="*/ 842776 h 2311974"/>
                <a:gd name="connsiteX124" fmla="*/ 592786 w 1738047"/>
                <a:gd name="connsiteY124" fmla="*/ 726899 h 2311974"/>
                <a:gd name="connsiteX125" fmla="*/ 592786 w 1738047"/>
                <a:gd name="connsiteY125" fmla="*/ 726899 h 2311974"/>
                <a:gd name="connsiteX126" fmla="*/ 599899 w 1738047"/>
                <a:gd name="connsiteY126" fmla="*/ 734192 h 2311974"/>
                <a:gd name="connsiteX127" fmla="*/ 635466 w 1738047"/>
                <a:gd name="connsiteY127" fmla="*/ 748778 h 2311974"/>
                <a:gd name="connsiteX128" fmla="*/ 663920 w 1738047"/>
                <a:gd name="connsiteY128" fmla="*/ 753641 h 2311974"/>
                <a:gd name="connsiteX129" fmla="*/ 668662 w 1738047"/>
                <a:gd name="connsiteY129" fmla="*/ 734192 h 2311974"/>
                <a:gd name="connsiteX130" fmla="*/ 682889 w 1738047"/>
                <a:gd name="connsiteY130" fmla="*/ 736623 h 2311974"/>
                <a:gd name="connsiteX131" fmla="*/ 682889 w 1738047"/>
                <a:gd name="connsiteY131" fmla="*/ 736623 h 2311974"/>
                <a:gd name="connsiteX132" fmla="*/ 668662 w 1738047"/>
                <a:gd name="connsiteY132" fmla="*/ 734192 h 2311974"/>
                <a:gd name="connsiteX133" fmla="*/ 663920 w 1738047"/>
                <a:gd name="connsiteY133" fmla="*/ 753640 h 2311974"/>
                <a:gd name="connsiteX134" fmla="*/ 635466 w 1738047"/>
                <a:gd name="connsiteY134" fmla="*/ 748778 h 2311974"/>
                <a:gd name="connsiteX135" fmla="*/ 599899 w 1738047"/>
                <a:gd name="connsiteY135" fmla="*/ 734192 h 2311974"/>
                <a:gd name="connsiteX136" fmla="*/ 592786 w 1738047"/>
                <a:gd name="connsiteY136" fmla="*/ 726899 h 2311974"/>
                <a:gd name="connsiteX137" fmla="*/ 592786 w 1738047"/>
                <a:gd name="connsiteY137" fmla="*/ 714743 h 2311974"/>
                <a:gd name="connsiteX138" fmla="*/ 592786 w 1738047"/>
                <a:gd name="connsiteY138" fmla="*/ 714743 h 2311974"/>
                <a:gd name="connsiteX139" fmla="*/ 599899 w 1738047"/>
                <a:gd name="connsiteY139" fmla="*/ 722036 h 2311974"/>
                <a:gd name="connsiteX140" fmla="*/ 599899 w 1738047"/>
                <a:gd name="connsiteY140" fmla="*/ 722036 h 2311974"/>
                <a:gd name="connsiteX141" fmla="*/ 592786 w 1738047"/>
                <a:gd name="connsiteY141" fmla="*/ 714743 h 2311974"/>
                <a:gd name="connsiteX142" fmla="*/ 799075 w 1738047"/>
                <a:gd name="connsiteY142" fmla="*/ 0 h 2311974"/>
                <a:gd name="connsiteX143" fmla="*/ 806189 w 1738047"/>
                <a:gd name="connsiteY143" fmla="*/ 4862 h 2311974"/>
                <a:gd name="connsiteX144" fmla="*/ 810931 w 1738047"/>
                <a:gd name="connsiteY144" fmla="*/ 17018 h 2311974"/>
                <a:gd name="connsiteX145" fmla="*/ 820415 w 1738047"/>
                <a:gd name="connsiteY145" fmla="*/ 53484 h 2311974"/>
                <a:gd name="connsiteX146" fmla="*/ 818044 w 1738047"/>
                <a:gd name="connsiteY146" fmla="*/ 68071 h 2311974"/>
                <a:gd name="connsiteX147" fmla="*/ 851240 w 1738047"/>
                <a:gd name="connsiteY147" fmla="*/ 82657 h 2311974"/>
                <a:gd name="connsiteX148" fmla="*/ 858354 w 1738047"/>
                <a:gd name="connsiteY148" fmla="*/ 72933 h 2311974"/>
                <a:gd name="connsiteX149" fmla="*/ 874952 w 1738047"/>
                <a:gd name="connsiteY149" fmla="*/ 75364 h 2311974"/>
                <a:gd name="connsiteX150" fmla="*/ 874952 w 1738047"/>
                <a:gd name="connsiteY150" fmla="*/ 82657 h 2311974"/>
                <a:gd name="connsiteX151" fmla="*/ 882065 w 1738047"/>
                <a:gd name="connsiteY151" fmla="*/ 82657 h 2311974"/>
                <a:gd name="connsiteX152" fmla="*/ 886807 w 1738047"/>
                <a:gd name="connsiteY152" fmla="*/ 97244 h 2311974"/>
                <a:gd name="connsiteX153" fmla="*/ 905776 w 1738047"/>
                <a:gd name="connsiteY153" fmla="*/ 104537 h 2311974"/>
                <a:gd name="connsiteX154" fmla="*/ 934230 w 1738047"/>
                <a:gd name="connsiteY154" fmla="*/ 89950 h 2311974"/>
                <a:gd name="connsiteX155" fmla="*/ 948457 w 1738047"/>
                <a:gd name="connsiteY155" fmla="*/ 94813 h 2311974"/>
                <a:gd name="connsiteX156" fmla="*/ 962684 w 1738047"/>
                <a:gd name="connsiteY156" fmla="*/ 104537 h 2311974"/>
                <a:gd name="connsiteX157" fmla="*/ 981653 w 1738047"/>
                <a:gd name="connsiteY157" fmla="*/ 94813 h 2311974"/>
                <a:gd name="connsiteX158" fmla="*/ 981653 w 1738047"/>
                <a:gd name="connsiteY158" fmla="*/ 72933 h 2311974"/>
                <a:gd name="connsiteX159" fmla="*/ 984024 w 1738047"/>
                <a:gd name="connsiteY159" fmla="*/ 72933 h 2311974"/>
                <a:gd name="connsiteX160" fmla="*/ 995880 w 1738047"/>
                <a:gd name="connsiteY160" fmla="*/ 87519 h 2311974"/>
                <a:gd name="connsiteX161" fmla="*/ 984024 w 1738047"/>
                <a:gd name="connsiteY161" fmla="*/ 102106 h 2311974"/>
                <a:gd name="connsiteX162" fmla="*/ 988766 w 1738047"/>
                <a:gd name="connsiteY162" fmla="*/ 123986 h 2311974"/>
                <a:gd name="connsiteX163" fmla="*/ 1002993 w 1738047"/>
                <a:gd name="connsiteY163" fmla="*/ 128848 h 2311974"/>
                <a:gd name="connsiteX164" fmla="*/ 1014849 w 1738047"/>
                <a:gd name="connsiteY164" fmla="*/ 150728 h 2311974"/>
                <a:gd name="connsiteX165" fmla="*/ 1024333 w 1738047"/>
                <a:gd name="connsiteY165" fmla="*/ 153159 h 2311974"/>
                <a:gd name="connsiteX166" fmla="*/ 1031447 w 1738047"/>
                <a:gd name="connsiteY166" fmla="*/ 165315 h 2311974"/>
                <a:gd name="connsiteX167" fmla="*/ 1050416 w 1738047"/>
                <a:gd name="connsiteY167" fmla="*/ 165315 h 2311974"/>
                <a:gd name="connsiteX168" fmla="*/ 1064643 w 1738047"/>
                <a:gd name="connsiteY168" fmla="*/ 177470 h 2311974"/>
                <a:gd name="connsiteX169" fmla="*/ 1090725 w 1738047"/>
                <a:gd name="connsiteY169" fmla="*/ 172608 h 2311974"/>
                <a:gd name="connsiteX170" fmla="*/ 1097839 w 1738047"/>
                <a:gd name="connsiteY170" fmla="*/ 184763 h 2311974"/>
                <a:gd name="connsiteX171" fmla="*/ 1090725 w 1738047"/>
                <a:gd name="connsiteY171" fmla="*/ 192057 h 2311974"/>
                <a:gd name="connsiteX172" fmla="*/ 1097839 w 1738047"/>
                <a:gd name="connsiteY172" fmla="*/ 201781 h 2311974"/>
                <a:gd name="connsiteX173" fmla="*/ 1093096 w 1738047"/>
                <a:gd name="connsiteY173" fmla="*/ 206643 h 2311974"/>
                <a:gd name="connsiteX174" fmla="*/ 1104952 w 1738047"/>
                <a:gd name="connsiteY174" fmla="*/ 233385 h 2311974"/>
                <a:gd name="connsiteX175" fmla="*/ 1112066 w 1738047"/>
                <a:gd name="connsiteY175" fmla="*/ 233385 h 2311974"/>
                <a:gd name="connsiteX176" fmla="*/ 1147633 w 1738047"/>
                <a:gd name="connsiteY176" fmla="*/ 211505 h 2311974"/>
                <a:gd name="connsiteX177" fmla="*/ 1171344 w 1738047"/>
                <a:gd name="connsiteY177" fmla="*/ 213936 h 2311974"/>
                <a:gd name="connsiteX178" fmla="*/ 1192684 w 1738047"/>
                <a:gd name="connsiteY178" fmla="*/ 199350 h 2311974"/>
                <a:gd name="connsiteX179" fmla="*/ 1202169 w 1738047"/>
                <a:gd name="connsiteY179" fmla="*/ 177470 h 2311974"/>
                <a:gd name="connsiteX180" fmla="*/ 1228252 w 1738047"/>
                <a:gd name="connsiteY180" fmla="*/ 158021 h 2311974"/>
                <a:gd name="connsiteX181" fmla="*/ 1249592 w 1738047"/>
                <a:gd name="connsiteY181" fmla="*/ 194488 h 2311974"/>
                <a:gd name="connsiteX182" fmla="*/ 1249592 w 1738047"/>
                <a:gd name="connsiteY182" fmla="*/ 221230 h 2311974"/>
                <a:gd name="connsiteX183" fmla="*/ 1261447 w 1738047"/>
                <a:gd name="connsiteY183" fmla="*/ 243110 h 2311974"/>
                <a:gd name="connsiteX184" fmla="*/ 1280417 w 1738047"/>
                <a:gd name="connsiteY184" fmla="*/ 262558 h 2311974"/>
                <a:gd name="connsiteX185" fmla="*/ 1323097 w 1738047"/>
                <a:gd name="connsiteY185" fmla="*/ 274714 h 2311974"/>
                <a:gd name="connsiteX186" fmla="*/ 1356293 w 1738047"/>
                <a:gd name="connsiteY186" fmla="*/ 260127 h 2311974"/>
                <a:gd name="connsiteX187" fmla="*/ 1377633 w 1738047"/>
                <a:gd name="connsiteY187" fmla="*/ 262558 h 2311974"/>
                <a:gd name="connsiteX188" fmla="*/ 1403716 w 1738047"/>
                <a:gd name="connsiteY188" fmla="*/ 277145 h 2311974"/>
                <a:gd name="connsiteX189" fmla="*/ 1436912 w 1738047"/>
                <a:gd name="connsiteY189" fmla="*/ 282007 h 2311974"/>
                <a:gd name="connsiteX190" fmla="*/ 1432170 w 1738047"/>
                <a:gd name="connsiteY190" fmla="*/ 299025 h 2311974"/>
                <a:gd name="connsiteX191" fmla="*/ 1460623 w 1738047"/>
                <a:gd name="connsiteY191" fmla="*/ 371958 h 2311974"/>
                <a:gd name="connsiteX192" fmla="*/ 1505675 w 1738047"/>
                <a:gd name="connsiteY192" fmla="*/ 386544 h 2311974"/>
                <a:gd name="connsiteX193" fmla="*/ 1534129 w 1738047"/>
                <a:gd name="connsiteY193" fmla="*/ 415718 h 2311974"/>
                <a:gd name="connsiteX194" fmla="*/ 1576809 w 1738047"/>
                <a:gd name="connsiteY194" fmla="*/ 415718 h 2311974"/>
                <a:gd name="connsiteX195" fmla="*/ 1593407 w 1738047"/>
                <a:gd name="connsiteY195" fmla="*/ 408424 h 2311974"/>
                <a:gd name="connsiteX196" fmla="*/ 1610005 w 1738047"/>
                <a:gd name="connsiteY196" fmla="*/ 386544 h 2311974"/>
                <a:gd name="connsiteX197" fmla="*/ 1655057 w 1738047"/>
                <a:gd name="connsiteY197" fmla="*/ 381682 h 2311974"/>
                <a:gd name="connsiteX198" fmla="*/ 1662171 w 1738047"/>
                <a:gd name="connsiteY198" fmla="*/ 386544 h 2311974"/>
                <a:gd name="connsiteX199" fmla="*/ 1697738 w 1738047"/>
                <a:gd name="connsiteY199" fmla="*/ 371958 h 2311974"/>
                <a:gd name="connsiteX200" fmla="*/ 1697738 w 1738047"/>
                <a:gd name="connsiteY200" fmla="*/ 388975 h 2311974"/>
                <a:gd name="connsiteX201" fmla="*/ 1711965 w 1738047"/>
                <a:gd name="connsiteY201" fmla="*/ 408424 h 2311974"/>
                <a:gd name="connsiteX202" fmla="*/ 1650315 w 1738047"/>
                <a:gd name="connsiteY202" fmla="*/ 444891 h 2311974"/>
                <a:gd name="connsiteX203" fmla="*/ 1647944 w 1738047"/>
                <a:gd name="connsiteY203" fmla="*/ 491082 h 2311974"/>
                <a:gd name="connsiteX204" fmla="*/ 1669284 w 1738047"/>
                <a:gd name="connsiteY204" fmla="*/ 532410 h 2311974"/>
                <a:gd name="connsiteX205" fmla="*/ 1702480 w 1738047"/>
                <a:gd name="connsiteY205" fmla="*/ 554290 h 2311974"/>
                <a:gd name="connsiteX206" fmla="*/ 1723820 w 1738047"/>
                <a:gd name="connsiteY206" fmla="*/ 581032 h 2311974"/>
                <a:gd name="connsiteX207" fmla="*/ 1716707 w 1738047"/>
                <a:gd name="connsiteY207" fmla="*/ 622361 h 2311974"/>
                <a:gd name="connsiteX208" fmla="*/ 1738047 w 1738047"/>
                <a:gd name="connsiteY208" fmla="*/ 644241 h 2311974"/>
                <a:gd name="connsiteX209" fmla="*/ 1733305 w 1738047"/>
                <a:gd name="connsiteY209" fmla="*/ 658827 h 2311974"/>
                <a:gd name="connsiteX210" fmla="*/ 1726191 w 1738047"/>
                <a:gd name="connsiteY210" fmla="*/ 666121 h 2311974"/>
                <a:gd name="connsiteX211" fmla="*/ 1697738 w 1738047"/>
                <a:gd name="connsiteY211" fmla="*/ 663689 h 2311974"/>
                <a:gd name="connsiteX212" fmla="*/ 1669284 w 1738047"/>
                <a:gd name="connsiteY212" fmla="*/ 705018 h 2311974"/>
                <a:gd name="connsiteX213" fmla="*/ 1647944 w 1738047"/>
                <a:gd name="connsiteY213" fmla="*/ 712312 h 2311974"/>
                <a:gd name="connsiteX214" fmla="*/ 1600521 w 1738047"/>
                <a:gd name="connsiteY214" fmla="*/ 785245 h 2311974"/>
                <a:gd name="connsiteX215" fmla="*/ 1600521 w 1738047"/>
                <a:gd name="connsiteY215" fmla="*/ 804693 h 2311974"/>
                <a:gd name="connsiteX216" fmla="*/ 1569696 w 1738047"/>
                <a:gd name="connsiteY216" fmla="*/ 802262 h 2311974"/>
                <a:gd name="connsiteX217" fmla="*/ 1538871 w 1738047"/>
                <a:gd name="connsiteY217" fmla="*/ 802262 h 2311974"/>
                <a:gd name="connsiteX218" fmla="*/ 1515160 w 1738047"/>
                <a:gd name="connsiteY218" fmla="*/ 819280 h 2311974"/>
                <a:gd name="connsiteX219" fmla="*/ 1479593 w 1738047"/>
                <a:gd name="connsiteY219" fmla="*/ 809556 h 2311974"/>
                <a:gd name="connsiteX220" fmla="*/ 1467737 w 1738047"/>
                <a:gd name="connsiteY220" fmla="*/ 816849 h 2311974"/>
                <a:gd name="connsiteX221" fmla="*/ 1477221 w 1738047"/>
                <a:gd name="connsiteY221" fmla="*/ 824142 h 2311974"/>
                <a:gd name="connsiteX222" fmla="*/ 1465366 w 1738047"/>
                <a:gd name="connsiteY222" fmla="*/ 850884 h 2311974"/>
                <a:gd name="connsiteX223" fmla="*/ 1472479 w 1738047"/>
                <a:gd name="connsiteY223" fmla="*/ 858178 h 2311974"/>
                <a:gd name="connsiteX224" fmla="*/ 1479593 w 1738047"/>
                <a:gd name="connsiteY224" fmla="*/ 850884 h 2311974"/>
                <a:gd name="connsiteX225" fmla="*/ 1493819 w 1738047"/>
                <a:gd name="connsiteY225" fmla="*/ 858178 h 2311974"/>
                <a:gd name="connsiteX226" fmla="*/ 1508046 w 1738047"/>
                <a:gd name="connsiteY226" fmla="*/ 858178 h 2311974"/>
                <a:gd name="connsiteX227" fmla="*/ 1512789 w 1738047"/>
                <a:gd name="connsiteY227" fmla="*/ 875195 h 2311974"/>
                <a:gd name="connsiteX228" fmla="*/ 1527015 w 1738047"/>
                <a:gd name="connsiteY228" fmla="*/ 894644 h 2311974"/>
                <a:gd name="connsiteX229" fmla="*/ 1519902 w 1738047"/>
                <a:gd name="connsiteY229" fmla="*/ 906800 h 2311974"/>
                <a:gd name="connsiteX230" fmla="*/ 1527015 w 1738047"/>
                <a:gd name="connsiteY230" fmla="*/ 916524 h 2311974"/>
                <a:gd name="connsiteX231" fmla="*/ 1534129 w 1738047"/>
                <a:gd name="connsiteY231" fmla="*/ 914093 h 2311974"/>
                <a:gd name="connsiteX232" fmla="*/ 1541242 w 1738047"/>
                <a:gd name="connsiteY232" fmla="*/ 921386 h 2311974"/>
                <a:gd name="connsiteX233" fmla="*/ 1545985 w 1738047"/>
                <a:gd name="connsiteY233" fmla="*/ 935973 h 2311974"/>
                <a:gd name="connsiteX234" fmla="*/ 1555469 w 1738047"/>
                <a:gd name="connsiteY234" fmla="*/ 923817 h 2311974"/>
                <a:gd name="connsiteX235" fmla="*/ 1560211 w 1738047"/>
                <a:gd name="connsiteY235" fmla="*/ 931111 h 2311974"/>
                <a:gd name="connsiteX236" fmla="*/ 1593407 w 1738047"/>
                <a:gd name="connsiteY236" fmla="*/ 928679 h 2311974"/>
                <a:gd name="connsiteX237" fmla="*/ 1607634 w 1738047"/>
                <a:gd name="connsiteY237" fmla="*/ 948128 h 2311974"/>
                <a:gd name="connsiteX238" fmla="*/ 1628975 w 1738047"/>
                <a:gd name="connsiteY238" fmla="*/ 950559 h 2311974"/>
                <a:gd name="connsiteX239" fmla="*/ 1633717 w 1738047"/>
                <a:gd name="connsiteY239" fmla="*/ 923817 h 2311974"/>
                <a:gd name="connsiteX240" fmla="*/ 1647944 w 1738047"/>
                <a:gd name="connsiteY240" fmla="*/ 914093 h 2311974"/>
                <a:gd name="connsiteX241" fmla="*/ 1657428 w 1738047"/>
                <a:gd name="connsiteY241" fmla="*/ 921386 h 2311974"/>
                <a:gd name="connsiteX242" fmla="*/ 1669284 w 1738047"/>
                <a:gd name="connsiteY242" fmla="*/ 948128 h 2311974"/>
                <a:gd name="connsiteX243" fmla="*/ 1617119 w 1738047"/>
                <a:gd name="connsiteY243" fmla="*/ 1006475 h 2311974"/>
                <a:gd name="connsiteX244" fmla="*/ 1531758 w 1738047"/>
                <a:gd name="connsiteY244" fmla="*/ 970008 h 2311974"/>
                <a:gd name="connsiteX245" fmla="*/ 1527015 w 1738047"/>
                <a:gd name="connsiteY245" fmla="*/ 977301 h 2311974"/>
                <a:gd name="connsiteX246" fmla="*/ 1531758 w 1738047"/>
                <a:gd name="connsiteY246" fmla="*/ 984595 h 2311974"/>
                <a:gd name="connsiteX247" fmla="*/ 1527015 w 1738047"/>
                <a:gd name="connsiteY247" fmla="*/ 984595 h 2311974"/>
                <a:gd name="connsiteX248" fmla="*/ 1522273 w 1738047"/>
                <a:gd name="connsiteY248" fmla="*/ 991888 h 2311974"/>
                <a:gd name="connsiteX249" fmla="*/ 1522273 w 1738047"/>
                <a:gd name="connsiteY249" fmla="*/ 1006475 h 2311974"/>
                <a:gd name="connsiteX250" fmla="*/ 1515160 w 1738047"/>
                <a:gd name="connsiteY250" fmla="*/ 1018630 h 2311974"/>
                <a:gd name="connsiteX251" fmla="*/ 1515160 w 1738047"/>
                <a:gd name="connsiteY251" fmla="*/ 1028354 h 2311974"/>
                <a:gd name="connsiteX252" fmla="*/ 1500933 w 1738047"/>
                <a:gd name="connsiteY252" fmla="*/ 1028354 h 2311974"/>
                <a:gd name="connsiteX253" fmla="*/ 1500933 w 1738047"/>
                <a:gd name="connsiteY253" fmla="*/ 1045372 h 2311974"/>
                <a:gd name="connsiteX254" fmla="*/ 1493819 w 1738047"/>
                <a:gd name="connsiteY254" fmla="*/ 1047803 h 2311974"/>
                <a:gd name="connsiteX255" fmla="*/ 1493819 w 1738047"/>
                <a:gd name="connsiteY255" fmla="*/ 1059959 h 2311974"/>
                <a:gd name="connsiteX256" fmla="*/ 1486706 w 1738047"/>
                <a:gd name="connsiteY256" fmla="*/ 1062390 h 2311974"/>
                <a:gd name="connsiteX257" fmla="*/ 1491448 w 1738047"/>
                <a:gd name="connsiteY257" fmla="*/ 1069683 h 2311974"/>
                <a:gd name="connsiteX258" fmla="*/ 1484335 w 1738047"/>
                <a:gd name="connsiteY258" fmla="*/ 1074545 h 2311974"/>
                <a:gd name="connsiteX259" fmla="*/ 1491448 w 1738047"/>
                <a:gd name="connsiteY259" fmla="*/ 1076976 h 2311974"/>
                <a:gd name="connsiteX260" fmla="*/ 1493819 w 1738047"/>
                <a:gd name="connsiteY260" fmla="*/ 1093994 h 2311974"/>
                <a:gd name="connsiteX261" fmla="*/ 1484335 w 1738047"/>
                <a:gd name="connsiteY261" fmla="*/ 1103719 h 2311974"/>
                <a:gd name="connsiteX262" fmla="*/ 1486706 w 1738047"/>
                <a:gd name="connsiteY262" fmla="*/ 1103719 h 2311974"/>
                <a:gd name="connsiteX263" fmla="*/ 1486706 w 1738047"/>
                <a:gd name="connsiteY263" fmla="*/ 1111012 h 2311974"/>
                <a:gd name="connsiteX264" fmla="*/ 1479593 w 1738047"/>
                <a:gd name="connsiteY264" fmla="*/ 1118305 h 2311974"/>
                <a:gd name="connsiteX265" fmla="*/ 1479593 w 1738047"/>
                <a:gd name="connsiteY265" fmla="*/ 1125598 h 2311974"/>
                <a:gd name="connsiteX266" fmla="*/ 1465366 w 1738047"/>
                <a:gd name="connsiteY266" fmla="*/ 1149909 h 2311974"/>
                <a:gd name="connsiteX267" fmla="*/ 1477221 w 1738047"/>
                <a:gd name="connsiteY267" fmla="*/ 1164496 h 2311974"/>
                <a:gd name="connsiteX268" fmla="*/ 1505675 w 1738047"/>
                <a:gd name="connsiteY268" fmla="*/ 1164496 h 2311974"/>
                <a:gd name="connsiteX269" fmla="*/ 1508046 w 1738047"/>
                <a:gd name="connsiteY269" fmla="*/ 1166927 h 2311974"/>
                <a:gd name="connsiteX270" fmla="*/ 1527015 w 1738047"/>
                <a:gd name="connsiteY270" fmla="*/ 1159634 h 2311974"/>
                <a:gd name="connsiteX271" fmla="*/ 1538871 w 1738047"/>
                <a:gd name="connsiteY271" fmla="*/ 1166927 h 2311974"/>
                <a:gd name="connsiteX272" fmla="*/ 1545985 w 1738047"/>
                <a:gd name="connsiteY272" fmla="*/ 1166927 h 2311974"/>
                <a:gd name="connsiteX273" fmla="*/ 1541242 w 1738047"/>
                <a:gd name="connsiteY273" fmla="*/ 1171789 h 2311974"/>
                <a:gd name="connsiteX274" fmla="*/ 1555469 w 1738047"/>
                <a:gd name="connsiteY274" fmla="*/ 1179083 h 2311974"/>
                <a:gd name="connsiteX275" fmla="*/ 1562583 w 1738047"/>
                <a:gd name="connsiteY275" fmla="*/ 1222842 h 2311974"/>
                <a:gd name="connsiteX276" fmla="*/ 1555469 w 1738047"/>
                <a:gd name="connsiteY276" fmla="*/ 1230136 h 2311974"/>
                <a:gd name="connsiteX277" fmla="*/ 1555469 w 1738047"/>
                <a:gd name="connsiteY277" fmla="*/ 1254447 h 2311974"/>
                <a:gd name="connsiteX278" fmla="*/ 1581552 w 1738047"/>
                <a:gd name="connsiteY278" fmla="*/ 1271464 h 2311974"/>
                <a:gd name="connsiteX279" fmla="*/ 1576809 w 1738047"/>
                <a:gd name="connsiteY279" fmla="*/ 1278758 h 2311974"/>
                <a:gd name="connsiteX280" fmla="*/ 1586294 w 1738047"/>
                <a:gd name="connsiteY280" fmla="*/ 1290913 h 2311974"/>
                <a:gd name="connsiteX281" fmla="*/ 1586294 w 1738047"/>
                <a:gd name="connsiteY281" fmla="*/ 1303069 h 2311974"/>
                <a:gd name="connsiteX282" fmla="*/ 1588665 w 1738047"/>
                <a:gd name="connsiteY282" fmla="*/ 1305500 h 2311974"/>
                <a:gd name="connsiteX283" fmla="*/ 1586294 w 1738047"/>
                <a:gd name="connsiteY283" fmla="*/ 1312793 h 2311974"/>
                <a:gd name="connsiteX284" fmla="*/ 1593407 w 1738047"/>
                <a:gd name="connsiteY284" fmla="*/ 1324948 h 2311974"/>
                <a:gd name="connsiteX285" fmla="*/ 1600521 w 1738047"/>
                <a:gd name="connsiteY285" fmla="*/ 1317655 h 2311974"/>
                <a:gd name="connsiteX286" fmla="*/ 1600521 w 1738047"/>
                <a:gd name="connsiteY286" fmla="*/ 1327379 h 2311974"/>
                <a:gd name="connsiteX287" fmla="*/ 1602892 w 1738047"/>
                <a:gd name="connsiteY287" fmla="*/ 1344397 h 2311974"/>
                <a:gd name="connsiteX288" fmla="*/ 1576809 w 1738047"/>
                <a:gd name="connsiteY288" fmla="*/ 1358984 h 2311974"/>
                <a:gd name="connsiteX289" fmla="*/ 1555469 w 1738047"/>
                <a:gd name="connsiteY289" fmla="*/ 1358984 h 2311974"/>
                <a:gd name="connsiteX290" fmla="*/ 1553098 w 1738047"/>
                <a:gd name="connsiteY290" fmla="*/ 1376001 h 2311974"/>
                <a:gd name="connsiteX291" fmla="*/ 1574438 w 1738047"/>
                <a:gd name="connsiteY291" fmla="*/ 1376001 h 2311974"/>
                <a:gd name="connsiteX292" fmla="*/ 1576809 w 1738047"/>
                <a:gd name="connsiteY292" fmla="*/ 1383295 h 2311974"/>
                <a:gd name="connsiteX293" fmla="*/ 1581552 w 1738047"/>
                <a:gd name="connsiteY293" fmla="*/ 1380864 h 2311974"/>
                <a:gd name="connsiteX294" fmla="*/ 1588665 w 1738047"/>
                <a:gd name="connsiteY294" fmla="*/ 1393019 h 2311974"/>
                <a:gd name="connsiteX295" fmla="*/ 1586294 w 1738047"/>
                <a:gd name="connsiteY295" fmla="*/ 1400312 h 2311974"/>
                <a:gd name="connsiteX296" fmla="*/ 1588665 w 1738047"/>
                <a:gd name="connsiteY296" fmla="*/ 1402744 h 2311974"/>
                <a:gd name="connsiteX297" fmla="*/ 1607634 w 1738047"/>
                <a:gd name="connsiteY297" fmla="*/ 1380864 h 2311974"/>
                <a:gd name="connsiteX298" fmla="*/ 1614748 w 1738047"/>
                <a:gd name="connsiteY298" fmla="*/ 1383295 h 2311974"/>
                <a:gd name="connsiteX299" fmla="*/ 1610005 w 1738047"/>
                <a:gd name="connsiteY299" fmla="*/ 1380864 h 2311974"/>
                <a:gd name="connsiteX300" fmla="*/ 1617119 w 1738047"/>
                <a:gd name="connsiteY300" fmla="*/ 1373570 h 2311974"/>
                <a:gd name="connsiteX301" fmla="*/ 1624232 w 1738047"/>
                <a:gd name="connsiteY301" fmla="*/ 1368708 h 2311974"/>
                <a:gd name="connsiteX302" fmla="*/ 1640830 w 1738047"/>
                <a:gd name="connsiteY302" fmla="*/ 1417330 h 2311974"/>
                <a:gd name="connsiteX303" fmla="*/ 1636088 w 1738047"/>
                <a:gd name="connsiteY303" fmla="*/ 1424623 h 2311974"/>
                <a:gd name="connsiteX304" fmla="*/ 1636088 w 1738047"/>
                <a:gd name="connsiteY304" fmla="*/ 1441641 h 2311974"/>
                <a:gd name="connsiteX305" fmla="*/ 1602892 w 1738047"/>
                <a:gd name="connsiteY305" fmla="*/ 1436779 h 2311974"/>
                <a:gd name="connsiteX306" fmla="*/ 1600521 w 1738047"/>
                <a:gd name="connsiteY306" fmla="*/ 1473245 h 2311974"/>
                <a:gd name="connsiteX307" fmla="*/ 1586294 w 1738047"/>
                <a:gd name="connsiteY307" fmla="*/ 1473245 h 2311974"/>
                <a:gd name="connsiteX308" fmla="*/ 1581552 w 1738047"/>
                <a:gd name="connsiteY308" fmla="*/ 1504850 h 2311974"/>
                <a:gd name="connsiteX309" fmla="*/ 1567325 w 1738047"/>
                <a:gd name="connsiteY309" fmla="*/ 1521867 h 2311974"/>
                <a:gd name="connsiteX310" fmla="*/ 1567325 w 1738047"/>
                <a:gd name="connsiteY310" fmla="*/ 1548609 h 2311974"/>
                <a:gd name="connsiteX311" fmla="*/ 1548356 w 1738047"/>
                <a:gd name="connsiteY311" fmla="*/ 1560765 h 2311974"/>
                <a:gd name="connsiteX312" fmla="*/ 1574438 w 1738047"/>
                <a:gd name="connsiteY312" fmla="*/ 1570489 h 2311974"/>
                <a:gd name="connsiteX313" fmla="*/ 1574438 w 1738047"/>
                <a:gd name="connsiteY313" fmla="*/ 1577783 h 2311974"/>
                <a:gd name="connsiteX314" fmla="*/ 1519902 w 1738047"/>
                <a:gd name="connsiteY314" fmla="*/ 1577783 h 2311974"/>
                <a:gd name="connsiteX315" fmla="*/ 1531758 w 1738047"/>
                <a:gd name="connsiteY315" fmla="*/ 1602094 h 2311974"/>
                <a:gd name="connsiteX316" fmla="*/ 1541242 w 1738047"/>
                <a:gd name="connsiteY316" fmla="*/ 1609387 h 2311974"/>
                <a:gd name="connsiteX317" fmla="*/ 1538871 w 1738047"/>
                <a:gd name="connsiteY317" fmla="*/ 1619111 h 2311974"/>
                <a:gd name="connsiteX318" fmla="*/ 1541242 w 1738047"/>
                <a:gd name="connsiteY318" fmla="*/ 1623973 h 2311974"/>
                <a:gd name="connsiteX319" fmla="*/ 1541242 w 1738047"/>
                <a:gd name="connsiteY319" fmla="*/ 1645853 h 2311974"/>
                <a:gd name="connsiteX320" fmla="*/ 1534129 w 1738047"/>
                <a:gd name="connsiteY320" fmla="*/ 1645853 h 2311974"/>
                <a:gd name="connsiteX321" fmla="*/ 1527015 w 1738047"/>
                <a:gd name="connsiteY321" fmla="*/ 1667733 h 2311974"/>
                <a:gd name="connsiteX322" fmla="*/ 1527015 w 1738047"/>
                <a:gd name="connsiteY322" fmla="*/ 1706631 h 2311974"/>
                <a:gd name="connsiteX323" fmla="*/ 1512789 w 1738047"/>
                <a:gd name="connsiteY323" fmla="*/ 1709062 h 2311974"/>
                <a:gd name="connsiteX324" fmla="*/ 1512789 w 1738047"/>
                <a:gd name="connsiteY324" fmla="*/ 1723648 h 2311974"/>
                <a:gd name="connsiteX325" fmla="*/ 1500933 w 1738047"/>
                <a:gd name="connsiteY325" fmla="*/ 1740666 h 2311974"/>
                <a:gd name="connsiteX326" fmla="*/ 1444025 w 1738047"/>
                <a:gd name="connsiteY326" fmla="*/ 1733373 h 2311974"/>
                <a:gd name="connsiteX327" fmla="*/ 1417943 w 1738047"/>
                <a:gd name="connsiteY327" fmla="*/ 1733373 h 2311974"/>
                <a:gd name="connsiteX328" fmla="*/ 1406087 w 1738047"/>
                <a:gd name="connsiteY328" fmla="*/ 1743097 h 2311974"/>
                <a:gd name="connsiteX329" fmla="*/ 1398974 w 1738047"/>
                <a:gd name="connsiteY329" fmla="*/ 1735804 h 2311974"/>
                <a:gd name="connsiteX330" fmla="*/ 1391860 w 1738047"/>
                <a:gd name="connsiteY330" fmla="*/ 1740666 h 2311974"/>
                <a:gd name="connsiteX331" fmla="*/ 1370520 w 1738047"/>
                <a:gd name="connsiteY331" fmla="*/ 1713924 h 2311974"/>
                <a:gd name="connsiteX332" fmla="*/ 1356293 w 1738047"/>
                <a:gd name="connsiteY332" fmla="*/ 1721217 h 2311974"/>
                <a:gd name="connsiteX333" fmla="*/ 1349180 w 1738047"/>
                <a:gd name="connsiteY333" fmla="*/ 1733373 h 2311974"/>
                <a:gd name="connsiteX334" fmla="*/ 1342066 w 1738047"/>
                <a:gd name="connsiteY334" fmla="*/ 1735804 h 2311974"/>
                <a:gd name="connsiteX335" fmla="*/ 1327839 w 1738047"/>
                <a:gd name="connsiteY335" fmla="*/ 1706631 h 2311974"/>
                <a:gd name="connsiteX336" fmla="*/ 1256705 w 1738047"/>
                <a:gd name="connsiteY336" fmla="*/ 1709062 h 2311974"/>
                <a:gd name="connsiteX337" fmla="*/ 1254334 w 1738047"/>
                <a:gd name="connsiteY337" fmla="*/ 1721217 h 2311974"/>
                <a:gd name="connsiteX338" fmla="*/ 1211654 w 1738047"/>
                <a:gd name="connsiteY338" fmla="*/ 1721217 h 2311974"/>
                <a:gd name="connsiteX339" fmla="*/ 1211654 w 1738047"/>
                <a:gd name="connsiteY339" fmla="*/ 1728511 h 2311974"/>
                <a:gd name="connsiteX340" fmla="*/ 1180829 w 1738047"/>
                <a:gd name="connsiteY340" fmla="*/ 1721217 h 2311974"/>
                <a:gd name="connsiteX341" fmla="*/ 1180829 w 1738047"/>
                <a:gd name="connsiteY341" fmla="*/ 1706631 h 2311974"/>
                <a:gd name="connsiteX342" fmla="*/ 1173715 w 1738047"/>
                <a:gd name="connsiteY342" fmla="*/ 1706631 h 2311974"/>
                <a:gd name="connsiteX343" fmla="*/ 1171344 w 1738047"/>
                <a:gd name="connsiteY343" fmla="*/ 1692044 h 2311974"/>
                <a:gd name="connsiteX344" fmla="*/ 1171344 w 1738047"/>
                <a:gd name="connsiteY344" fmla="*/ 1692044 h 2311974"/>
                <a:gd name="connsiteX345" fmla="*/ 1173715 w 1738047"/>
                <a:gd name="connsiteY345" fmla="*/ 1706631 h 2311974"/>
                <a:gd name="connsiteX346" fmla="*/ 1119179 w 1738047"/>
                <a:gd name="connsiteY346" fmla="*/ 1709062 h 2311974"/>
                <a:gd name="connsiteX347" fmla="*/ 1078870 w 1738047"/>
                <a:gd name="connsiteY347" fmla="*/ 1701769 h 2311974"/>
                <a:gd name="connsiteX348" fmla="*/ 1076499 w 1738047"/>
                <a:gd name="connsiteY348" fmla="*/ 1709062 h 2311974"/>
                <a:gd name="connsiteX349" fmla="*/ 1057529 w 1738047"/>
                <a:gd name="connsiteY349" fmla="*/ 1713924 h 2311974"/>
                <a:gd name="connsiteX350" fmla="*/ 1050416 w 1738047"/>
                <a:gd name="connsiteY350" fmla="*/ 1733373 h 2311974"/>
                <a:gd name="connsiteX351" fmla="*/ 1055158 w 1738047"/>
                <a:gd name="connsiteY351" fmla="*/ 1750391 h 2311974"/>
                <a:gd name="connsiteX352" fmla="*/ 1036189 w 1738047"/>
                <a:gd name="connsiteY352" fmla="*/ 1750391 h 2311974"/>
                <a:gd name="connsiteX353" fmla="*/ 1031447 w 1738047"/>
                <a:gd name="connsiteY353" fmla="*/ 1769840 h 2311974"/>
                <a:gd name="connsiteX354" fmla="*/ 1038560 w 1738047"/>
                <a:gd name="connsiteY354" fmla="*/ 1784426 h 2311974"/>
                <a:gd name="connsiteX355" fmla="*/ 1036189 w 1738047"/>
                <a:gd name="connsiteY355" fmla="*/ 1806306 h 2311974"/>
                <a:gd name="connsiteX356" fmla="*/ 1024333 w 1738047"/>
                <a:gd name="connsiteY356" fmla="*/ 1813599 h 2311974"/>
                <a:gd name="connsiteX357" fmla="*/ 1024333 w 1738047"/>
                <a:gd name="connsiteY357" fmla="*/ 1847635 h 2311974"/>
                <a:gd name="connsiteX358" fmla="*/ 1010107 w 1738047"/>
                <a:gd name="connsiteY358" fmla="*/ 1852497 h 2311974"/>
                <a:gd name="connsiteX359" fmla="*/ 1007735 w 1738047"/>
                <a:gd name="connsiteY359" fmla="*/ 1837910 h 2311974"/>
                <a:gd name="connsiteX360" fmla="*/ 974539 w 1738047"/>
                <a:gd name="connsiteY360" fmla="*/ 1837910 h 2311974"/>
                <a:gd name="connsiteX361" fmla="*/ 974539 w 1738047"/>
                <a:gd name="connsiteY361" fmla="*/ 1859790 h 2311974"/>
                <a:gd name="connsiteX362" fmla="*/ 955570 w 1738047"/>
                <a:gd name="connsiteY362" fmla="*/ 1859790 h 2311974"/>
                <a:gd name="connsiteX363" fmla="*/ 955570 w 1738047"/>
                <a:gd name="connsiteY363" fmla="*/ 1869515 h 2311974"/>
                <a:gd name="connsiteX364" fmla="*/ 953199 w 1738047"/>
                <a:gd name="connsiteY364" fmla="*/ 1876808 h 2311974"/>
                <a:gd name="connsiteX365" fmla="*/ 872581 w 1738047"/>
                <a:gd name="connsiteY365" fmla="*/ 1876808 h 2311974"/>
                <a:gd name="connsiteX366" fmla="*/ 872581 w 1738047"/>
                <a:gd name="connsiteY366" fmla="*/ 1896257 h 2311974"/>
                <a:gd name="connsiteX367" fmla="*/ 820415 w 1738047"/>
                <a:gd name="connsiteY367" fmla="*/ 1901119 h 2311974"/>
                <a:gd name="connsiteX368" fmla="*/ 820415 w 1738047"/>
                <a:gd name="connsiteY368" fmla="*/ 1930292 h 2311974"/>
                <a:gd name="connsiteX369" fmla="*/ 799075 w 1738047"/>
                <a:gd name="connsiteY369" fmla="*/ 1930292 h 2311974"/>
                <a:gd name="connsiteX370" fmla="*/ 796704 w 1738047"/>
                <a:gd name="connsiteY370" fmla="*/ 1952172 h 2311974"/>
                <a:gd name="connsiteX371" fmla="*/ 784848 w 1738047"/>
                <a:gd name="connsiteY371" fmla="*/ 1952172 h 2311974"/>
                <a:gd name="connsiteX372" fmla="*/ 784848 w 1738047"/>
                <a:gd name="connsiteY372" fmla="*/ 1978914 h 2311974"/>
                <a:gd name="connsiteX373" fmla="*/ 791962 w 1738047"/>
                <a:gd name="connsiteY373" fmla="*/ 1983776 h 2311974"/>
                <a:gd name="connsiteX374" fmla="*/ 789591 w 1738047"/>
                <a:gd name="connsiteY374" fmla="*/ 2000794 h 2311974"/>
                <a:gd name="connsiteX375" fmla="*/ 796704 w 1738047"/>
                <a:gd name="connsiteY375" fmla="*/ 2005656 h 2311974"/>
                <a:gd name="connsiteX376" fmla="*/ 796704 w 1738047"/>
                <a:gd name="connsiteY376" fmla="*/ 2068865 h 2311974"/>
                <a:gd name="connsiteX377" fmla="*/ 789591 w 1738047"/>
                <a:gd name="connsiteY377" fmla="*/ 2068865 h 2311974"/>
                <a:gd name="connsiteX378" fmla="*/ 789591 w 1738047"/>
                <a:gd name="connsiteY378" fmla="*/ 2081020 h 2311974"/>
                <a:gd name="connsiteX379" fmla="*/ 770621 w 1738047"/>
                <a:gd name="connsiteY379" fmla="*/ 2083451 h 2311974"/>
                <a:gd name="connsiteX380" fmla="*/ 756395 w 1738047"/>
                <a:gd name="connsiteY380" fmla="*/ 2117487 h 2311974"/>
                <a:gd name="connsiteX381" fmla="*/ 756395 w 1738047"/>
                <a:gd name="connsiteY381" fmla="*/ 2129642 h 2311974"/>
                <a:gd name="connsiteX382" fmla="*/ 813302 w 1738047"/>
                <a:gd name="connsiteY382" fmla="*/ 2132073 h 2311974"/>
                <a:gd name="connsiteX383" fmla="*/ 806189 w 1738047"/>
                <a:gd name="connsiteY383" fmla="*/ 2151522 h 2311974"/>
                <a:gd name="connsiteX384" fmla="*/ 810931 w 1738047"/>
                <a:gd name="connsiteY384" fmla="*/ 2161246 h 2311974"/>
                <a:gd name="connsiteX385" fmla="*/ 806189 w 1738047"/>
                <a:gd name="connsiteY385" fmla="*/ 2168540 h 2311974"/>
                <a:gd name="connsiteX386" fmla="*/ 789591 w 1738047"/>
                <a:gd name="connsiteY386" fmla="*/ 2168540 h 2311974"/>
                <a:gd name="connsiteX387" fmla="*/ 789591 w 1738047"/>
                <a:gd name="connsiteY387" fmla="*/ 2180695 h 2311974"/>
                <a:gd name="connsiteX388" fmla="*/ 758766 w 1738047"/>
                <a:gd name="connsiteY388" fmla="*/ 2187988 h 2311974"/>
                <a:gd name="connsiteX389" fmla="*/ 765879 w 1738047"/>
                <a:gd name="connsiteY389" fmla="*/ 2200144 h 2311974"/>
                <a:gd name="connsiteX390" fmla="*/ 763508 w 1738047"/>
                <a:gd name="connsiteY390" fmla="*/ 2256059 h 2311974"/>
                <a:gd name="connsiteX391" fmla="*/ 751652 w 1738047"/>
                <a:gd name="connsiteY391" fmla="*/ 2277939 h 2311974"/>
                <a:gd name="connsiteX392" fmla="*/ 725570 w 1738047"/>
                <a:gd name="connsiteY392" fmla="*/ 2307112 h 2311974"/>
                <a:gd name="connsiteX393" fmla="*/ 711343 w 1738047"/>
                <a:gd name="connsiteY393" fmla="*/ 2311974 h 2311974"/>
                <a:gd name="connsiteX394" fmla="*/ 694745 w 1738047"/>
                <a:gd name="connsiteY394" fmla="*/ 2282801 h 2311974"/>
                <a:gd name="connsiteX395" fmla="*/ 675776 w 1738047"/>
                <a:gd name="connsiteY395" fmla="*/ 2275508 h 2311974"/>
                <a:gd name="connsiteX396" fmla="*/ 661549 w 1738047"/>
                <a:gd name="connsiteY396" fmla="*/ 2292526 h 2311974"/>
                <a:gd name="connsiteX397" fmla="*/ 642580 w 1738047"/>
                <a:gd name="connsiteY397" fmla="*/ 2285232 h 2311974"/>
                <a:gd name="connsiteX398" fmla="*/ 628353 w 1738047"/>
                <a:gd name="connsiteY398" fmla="*/ 2290094 h 2311974"/>
                <a:gd name="connsiteX399" fmla="*/ 592786 w 1738047"/>
                <a:gd name="connsiteY399" fmla="*/ 2275508 h 2311974"/>
                <a:gd name="connsiteX400" fmla="*/ 552051 w 1738047"/>
                <a:gd name="connsiteY400" fmla="*/ 2254426 h 2311974"/>
                <a:gd name="connsiteX401" fmla="*/ 560356 w 1738047"/>
                <a:gd name="connsiteY401" fmla="*/ 2090384 h 2311974"/>
                <a:gd name="connsiteX402" fmla="*/ 589640 w 1738047"/>
                <a:gd name="connsiteY402" fmla="*/ 1879782 h 2311974"/>
                <a:gd name="connsiteX403" fmla="*/ 584723 w 1738047"/>
                <a:gd name="connsiteY403" fmla="*/ 1766434 h 2311974"/>
                <a:gd name="connsiteX404" fmla="*/ 556444 w 1738047"/>
                <a:gd name="connsiteY404" fmla="*/ 1684276 h 2311974"/>
                <a:gd name="connsiteX405" fmla="*/ 493091 w 1738047"/>
                <a:gd name="connsiteY405" fmla="*/ 1605539 h 2311974"/>
                <a:gd name="connsiteX406" fmla="*/ 443216 w 1738047"/>
                <a:gd name="connsiteY406" fmla="*/ 1566641 h 2311974"/>
                <a:gd name="connsiteX407" fmla="*/ 444860 w 1738047"/>
                <a:gd name="connsiteY407" fmla="*/ 1519182 h 2311974"/>
                <a:gd name="connsiteX408" fmla="*/ 440624 w 1738047"/>
                <a:gd name="connsiteY408" fmla="*/ 1442151 h 2311974"/>
                <a:gd name="connsiteX409" fmla="*/ 61650 w 1738047"/>
                <a:gd name="connsiteY409" fmla="*/ 1334673 h 2311974"/>
                <a:gd name="connsiteX410" fmla="*/ 71135 w 1738047"/>
                <a:gd name="connsiteY410" fmla="*/ 1303069 h 2311974"/>
                <a:gd name="connsiteX411" fmla="*/ 68764 w 1738047"/>
                <a:gd name="connsiteY411" fmla="*/ 1298207 h 2311974"/>
                <a:gd name="connsiteX412" fmla="*/ 16598 w 1738047"/>
                <a:gd name="connsiteY412" fmla="*/ 1115874 h 2311974"/>
                <a:gd name="connsiteX413" fmla="*/ 14227 w 1738047"/>
                <a:gd name="connsiteY413" fmla="*/ 1084270 h 2311974"/>
                <a:gd name="connsiteX414" fmla="*/ 21341 w 1738047"/>
                <a:gd name="connsiteY414" fmla="*/ 1084270 h 2311974"/>
                <a:gd name="connsiteX415" fmla="*/ 23712 w 1738047"/>
                <a:gd name="connsiteY415" fmla="*/ 1074546 h 2311974"/>
                <a:gd name="connsiteX416" fmla="*/ 14227 w 1738047"/>
                <a:gd name="connsiteY416" fmla="*/ 1047803 h 2311974"/>
                <a:gd name="connsiteX417" fmla="*/ 9485 w 1738047"/>
                <a:gd name="connsiteY417" fmla="*/ 1025924 h 2311974"/>
                <a:gd name="connsiteX418" fmla="*/ 2372 w 1738047"/>
                <a:gd name="connsiteY418" fmla="*/ 1025924 h 2311974"/>
                <a:gd name="connsiteX419" fmla="*/ 0 w 1738047"/>
                <a:gd name="connsiteY419" fmla="*/ 1021061 h 2311974"/>
                <a:gd name="connsiteX420" fmla="*/ 14227 w 1738047"/>
                <a:gd name="connsiteY420" fmla="*/ 999182 h 2311974"/>
                <a:gd name="connsiteX421" fmla="*/ 28454 w 1738047"/>
                <a:gd name="connsiteY421" fmla="*/ 1004044 h 2311974"/>
                <a:gd name="connsiteX422" fmla="*/ 30825 w 1738047"/>
                <a:gd name="connsiteY422" fmla="*/ 1011337 h 2311974"/>
                <a:gd name="connsiteX423" fmla="*/ 42681 w 1738047"/>
                <a:gd name="connsiteY423" fmla="*/ 1018630 h 2311974"/>
                <a:gd name="connsiteX424" fmla="*/ 61650 w 1738047"/>
                <a:gd name="connsiteY424" fmla="*/ 1018630 h 2311974"/>
                <a:gd name="connsiteX425" fmla="*/ 64021 w 1738047"/>
                <a:gd name="connsiteY425" fmla="*/ 1025924 h 2311974"/>
                <a:gd name="connsiteX426" fmla="*/ 75877 w 1738047"/>
                <a:gd name="connsiteY426" fmla="*/ 1021061 h 2311974"/>
                <a:gd name="connsiteX427" fmla="*/ 82990 w 1738047"/>
                <a:gd name="connsiteY427" fmla="*/ 1004044 h 2311974"/>
                <a:gd name="connsiteX428" fmla="*/ 137527 w 1738047"/>
                <a:gd name="connsiteY428" fmla="*/ 1006475 h 2311974"/>
                <a:gd name="connsiteX429" fmla="*/ 170723 w 1738047"/>
                <a:gd name="connsiteY429" fmla="*/ 1040510 h 2311974"/>
                <a:gd name="connsiteX430" fmla="*/ 173094 w 1738047"/>
                <a:gd name="connsiteY430" fmla="*/ 1028355 h 2311974"/>
                <a:gd name="connsiteX431" fmla="*/ 165980 w 1738047"/>
                <a:gd name="connsiteY431" fmla="*/ 1028355 h 2311974"/>
                <a:gd name="connsiteX432" fmla="*/ 163609 w 1738047"/>
                <a:gd name="connsiteY432" fmla="*/ 1021061 h 2311974"/>
                <a:gd name="connsiteX433" fmla="*/ 151754 w 1738047"/>
                <a:gd name="connsiteY433" fmla="*/ 1011337 h 2311974"/>
                <a:gd name="connsiteX434" fmla="*/ 156496 w 1738047"/>
                <a:gd name="connsiteY434" fmla="*/ 1004044 h 2311974"/>
                <a:gd name="connsiteX435" fmla="*/ 163609 w 1738047"/>
                <a:gd name="connsiteY435" fmla="*/ 1004044 h 2311974"/>
                <a:gd name="connsiteX436" fmla="*/ 165980 w 1738047"/>
                <a:gd name="connsiteY436" fmla="*/ 991888 h 2311974"/>
                <a:gd name="connsiteX437" fmla="*/ 184950 w 1738047"/>
                <a:gd name="connsiteY437" fmla="*/ 991888 h 2311974"/>
                <a:gd name="connsiteX438" fmla="*/ 187321 w 1738047"/>
                <a:gd name="connsiteY438" fmla="*/ 977302 h 2311974"/>
                <a:gd name="connsiteX439" fmla="*/ 194434 w 1738047"/>
                <a:gd name="connsiteY439" fmla="*/ 979733 h 2311974"/>
                <a:gd name="connsiteX440" fmla="*/ 203919 w 1738047"/>
                <a:gd name="connsiteY440" fmla="*/ 965146 h 2311974"/>
                <a:gd name="connsiteX441" fmla="*/ 225259 w 1738047"/>
                <a:gd name="connsiteY441" fmla="*/ 970008 h 2311974"/>
                <a:gd name="connsiteX442" fmla="*/ 225259 w 1738047"/>
                <a:gd name="connsiteY442" fmla="*/ 977302 h 2311974"/>
                <a:gd name="connsiteX443" fmla="*/ 246599 w 1738047"/>
                <a:gd name="connsiteY443" fmla="*/ 991888 h 2311974"/>
                <a:gd name="connsiteX444" fmla="*/ 246599 w 1738047"/>
                <a:gd name="connsiteY444" fmla="*/ 943266 h 2311974"/>
                <a:gd name="connsiteX445" fmla="*/ 258455 w 1738047"/>
                <a:gd name="connsiteY445" fmla="*/ 935973 h 2311974"/>
                <a:gd name="connsiteX446" fmla="*/ 265568 w 1738047"/>
                <a:gd name="connsiteY446" fmla="*/ 921386 h 2311974"/>
                <a:gd name="connsiteX447" fmla="*/ 282166 w 1738047"/>
                <a:gd name="connsiteY447" fmla="*/ 921386 h 2311974"/>
                <a:gd name="connsiteX448" fmla="*/ 286909 w 1738047"/>
                <a:gd name="connsiteY448" fmla="*/ 909231 h 2311974"/>
                <a:gd name="connsiteX449" fmla="*/ 315362 w 1738047"/>
                <a:gd name="connsiteY449" fmla="*/ 909231 h 2311974"/>
                <a:gd name="connsiteX450" fmla="*/ 315362 w 1738047"/>
                <a:gd name="connsiteY450" fmla="*/ 899507 h 2311974"/>
                <a:gd name="connsiteX451" fmla="*/ 303507 w 1738047"/>
                <a:gd name="connsiteY451" fmla="*/ 894644 h 2311974"/>
                <a:gd name="connsiteX452" fmla="*/ 312991 w 1738047"/>
                <a:gd name="connsiteY452" fmla="*/ 882489 h 2311974"/>
                <a:gd name="connsiteX453" fmla="*/ 296393 w 1738047"/>
                <a:gd name="connsiteY453" fmla="*/ 872764 h 2311974"/>
                <a:gd name="connsiteX454" fmla="*/ 303507 w 1738047"/>
                <a:gd name="connsiteY454" fmla="*/ 865471 h 2311974"/>
                <a:gd name="connsiteX455" fmla="*/ 308249 w 1738047"/>
                <a:gd name="connsiteY455" fmla="*/ 867902 h 2311974"/>
                <a:gd name="connsiteX456" fmla="*/ 312991 w 1738047"/>
                <a:gd name="connsiteY456" fmla="*/ 860609 h 2311974"/>
                <a:gd name="connsiteX457" fmla="*/ 308249 w 1738047"/>
                <a:gd name="connsiteY457" fmla="*/ 860609 h 2311974"/>
                <a:gd name="connsiteX458" fmla="*/ 320105 w 1738047"/>
                <a:gd name="connsiteY458" fmla="*/ 853316 h 2311974"/>
                <a:gd name="connsiteX459" fmla="*/ 322476 w 1738047"/>
                <a:gd name="connsiteY459" fmla="*/ 846022 h 2311974"/>
                <a:gd name="connsiteX460" fmla="*/ 329589 w 1738047"/>
                <a:gd name="connsiteY460" fmla="*/ 858178 h 2311974"/>
                <a:gd name="connsiteX461" fmla="*/ 336703 w 1738047"/>
                <a:gd name="connsiteY461" fmla="*/ 853316 h 2311974"/>
                <a:gd name="connsiteX462" fmla="*/ 336703 w 1738047"/>
                <a:gd name="connsiteY462" fmla="*/ 831436 h 2311974"/>
                <a:gd name="connsiteX463" fmla="*/ 343816 w 1738047"/>
                <a:gd name="connsiteY463" fmla="*/ 831436 h 2311974"/>
                <a:gd name="connsiteX464" fmla="*/ 343816 w 1738047"/>
                <a:gd name="connsiteY464" fmla="*/ 811987 h 2311974"/>
                <a:gd name="connsiteX465" fmla="*/ 350929 w 1738047"/>
                <a:gd name="connsiteY465" fmla="*/ 809556 h 2311974"/>
                <a:gd name="connsiteX466" fmla="*/ 358043 w 1738047"/>
                <a:gd name="connsiteY466" fmla="*/ 802263 h 2311974"/>
                <a:gd name="connsiteX467" fmla="*/ 374641 w 1738047"/>
                <a:gd name="connsiteY467" fmla="*/ 804694 h 2311974"/>
                <a:gd name="connsiteX468" fmla="*/ 374641 w 1738047"/>
                <a:gd name="connsiteY468" fmla="*/ 809556 h 2311974"/>
                <a:gd name="connsiteX469" fmla="*/ 381754 w 1738047"/>
                <a:gd name="connsiteY469" fmla="*/ 804694 h 2311974"/>
                <a:gd name="connsiteX470" fmla="*/ 388868 w 1738047"/>
                <a:gd name="connsiteY470" fmla="*/ 804694 h 2311974"/>
                <a:gd name="connsiteX471" fmla="*/ 388868 w 1738047"/>
                <a:gd name="connsiteY471" fmla="*/ 802263 h 2311974"/>
                <a:gd name="connsiteX472" fmla="*/ 403095 w 1738047"/>
                <a:gd name="connsiteY472" fmla="*/ 797400 h 2311974"/>
                <a:gd name="connsiteX473" fmla="*/ 398352 w 1738047"/>
                <a:gd name="connsiteY473" fmla="*/ 777952 h 2311974"/>
                <a:gd name="connsiteX474" fmla="*/ 391239 w 1738047"/>
                <a:gd name="connsiteY474" fmla="*/ 770658 h 2311974"/>
                <a:gd name="connsiteX475" fmla="*/ 395981 w 1738047"/>
                <a:gd name="connsiteY475" fmla="*/ 768227 h 2311974"/>
                <a:gd name="connsiteX476" fmla="*/ 422064 w 1738047"/>
                <a:gd name="connsiteY476" fmla="*/ 763365 h 2311974"/>
                <a:gd name="connsiteX477" fmla="*/ 464744 w 1738047"/>
                <a:gd name="connsiteY477" fmla="*/ 741485 h 2311974"/>
                <a:gd name="connsiteX478" fmla="*/ 452889 w 1738047"/>
                <a:gd name="connsiteY478" fmla="*/ 726899 h 2311974"/>
                <a:gd name="connsiteX479" fmla="*/ 398352 w 1738047"/>
                <a:gd name="connsiteY479" fmla="*/ 705019 h 2311974"/>
                <a:gd name="connsiteX480" fmla="*/ 422064 w 1738047"/>
                <a:gd name="connsiteY480" fmla="*/ 680708 h 2311974"/>
                <a:gd name="connsiteX481" fmla="*/ 429177 w 1738047"/>
                <a:gd name="connsiteY481" fmla="*/ 673414 h 2311974"/>
                <a:gd name="connsiteX482" fmla="*/ 457631 w 1738047"/>
                <a:gd name="connsiteY482" fmla="*/ 670983 h 2311974"/>
                <a:gd name="connsiteX483" fmla="*/ 545363 w 1738047"/>
                <a:gd name="connsiteY483" fmla="*/ 692863 h 2311974"/>
                <a:gd name="connsiteX484" fmla="*/ 559590 w 1738047"/>
                <a:gd name="connsiteY484" fmla="*/ 688001 h 2311974"/>
                <a:gd name="connsiteX485" fmla="*/ 559590 w 1738047"/>
                <a:gd name="connsiteY485" fmla="*/ 695294 h 2311974"/>
                <a:gd name="connsiteX486" fmla="*/ 569074 w 1738047"/>
                <a:gd name="connsiteY486" fmla="*/ 695294 h 2311974"/>
                <a:gd name="connsiteX487" fmla="*/ 573817 w 1738047"/>
                <a:gd name="connsiteY487" fmla="*/ 678277 h 2311974"/>
                <a:gd name="connsiteX488" fmla="*/ 580930 w 1738047"/>
                <a:gd name="connsiteY488" fmla="*/ 666121 h 2311974"/>
                <a:gd name="connsiteX489" fmla="*/ 592786 w 1738047"/>
                <a:gd name="connsiteY489" fmla="*/ 688001 h 2311974"/>
                <a:gd name="connsiteX490" fmla="*/ 599899 w 1738047"/>
                <a:gd name="connsiteY490" fmla="*/ 685570 h 2311974"/>
                <a:gd name="connsiteX491" fmla="*/ 614126 w 1738047"/>
                <a:gd name="connsiteY491" fmla="*/ 700156 h 2311974"/>
                <a:gd name="connsiteX492" fmla="*/ 614126 w 1738047"/>
                <a:gd name="connsiteY492" fmla="*/ 700156 h 2311974"/>
                <a:gd name="connsiteX493" fmla="*/ 599899 w 1738047"/>
                <a:gd name="connsiteY493" fmla="*/ 685570 h 2311974"/>
                <a:gd name="connsiteX494" fmla="*/ 592786 w 1738047"/>
                <a:gd name="connsiteY494" fmla="*/ 688001 h 2311974"/>
                <a:gd name="connsiteX495" fmla="*/ 580930 w 1738047"/>
                <a:gd name="connsiteY495" fmla="*/ 666121 h 2311974"/>
                <a:gd name="connsiteX496" fmla="*/ 580930 w 1738047"/>
                <a:gd name="connsiteY496" fmla="*/ 658827 h 2311974"/>
                <a:gd name="connsiteX497" fmla="*/ 602270 w 1738047"/>
                <a:gd name="connsiteY497" fmla="*/ 646672 h 2311974"/>
                <a:gd name="connsiteX498" fmla="*/ 595157 w 1738047"/>
                <a:gd name="connsiteY498" fmla="*/ 639379 h 2311974"/>
                <a:gd name="connsiteX499" fmla="*/ 625982 w 1738047"/>
                <a:gd name="connsiteY499" fmla="*/ 629654 h 2311974"/>
                <a:gd name="connsiteX500" fmla="*/ 621240 w 1738047"/>
                <a:gd name="connsiteY500" fmla="*/ 615068 h 2311974"/>
                <a:gd name="connsiteX501" fmla="*/ 588044 w 1738047"/>
                <a:gd name="connsiteY501" fmla="*/ 610205 h 2311974"/>
                <a:gd name="connsiteX502" fmla="*/ 585672 w 1738047"/>
                <a:gd name="connsiteY502" fmla="*/ 595619 h 2311974"/>
                <a:gd name="connsiteX503" fmla="*/ 595157 w 1738047"/>
                <a:gd name="connsiteY503" fmla="*/ 534841 h 2311974"/>
                <a:gd name="connsiteX504" fmla="*/ 585672 w 1738047"/>
                <a:gd name="connsiteY504" fmla="*/ 525117 h 2311974"/>
                <a:gd name="connsiteX505" fmla="*/ 585672 w 1738047"/>
                <a:gd name="connsiteY505" fmla="*/ 503237 h 2311974"/>
                <a:gd name="connsiteX506" fmla="*/ 569074 w 1738047"/>
                <a:gd name="connsiteY506" fmla="*/ 503237 h 2311974"/>
                <a:gd name="connsiteX507" fmla="*/ 573817 w 1738047"/>
                <a:gd name="connsiteY507" fmla="*/ 471633 h 2311974"/>
                <a:gd name="connsiteX508" fmla="*/ 566703 w 1738047"/>
                <a:gd name="connsiteY508" fmla="*/ 464340 h 2311974"/>
                <a:gd name="connsiteX509" fmla="*/ 569074 w 1738047"/>
                <a:gd name="connsiteY509" fmla="*/ 444891 h 2311974"/>
                <a:gd name="connsiteX510" fmla="*/ 588044 w 1738047"/>
                <a:gd name="connsiteY510" fmla="*/ 444891 h 2311974"/>
                <a:gd name="connsiteX511" fmla="*/ 607013 w 1738047"/>
                <a:gd name="connsiteY511" fmla="*/ 430304 h 2311974"/>
                <a:gd name="connsiteX512" fmla="*/ 609384 w 1738047"/>
                <a:gd name="connsiteY512" fmla="*/ 427873 h 2311974"/>
                <a:gd name="connsiteX513" fmla="*/ 588044 w 1738047"/>
                <a:gd name="connsiteY513" fmla="*/ 423011 h 2311974"/>
                <a:gd name="connsiteX514" fmla="*/ 595157 w 1738047"/>
                <a:gd name="connsiteY514" fmla="*/ 405993 h 2311974"/>
                <a:gd name="connsiteX515" fmla="*/ 621240 w 1738047"/>
                <a:gd name="connsiteY515" fmla="*/ 408424 h 2311974"/>
                <a:gd name="connsiteX516" fmla="*/ 616497 w 1738047"/>
                <a:gd name="connsiteY516" fmla="*/ 388975 h 2311974"/>
                <a:gd name="connsiteX517" fmla="*/ 616497 w 1738047"/>
                <a:gd name="connsiteY517" fmla="*/ 374389 h 2311974"/>
                <a:gd name="connsiteX518" fmla="*/ 633095 w 1738047"/>
                <a:gd name="connsiteY518" fmla="*/ 374389 h 2311974"/>
                <a:gd name="connsiteX519" fmla="*/ 635466 w 1738047"/>
                <a:gd name="connsiteY519" fmla="*/ 367096 h 2311974"/>
                <a:gd name="connsiteX520" fmla="*/ 642580 w 1738047"/>
                <a:gd name="connsiteY520" fmla="*/ 364665 h 2311974"/>
                <a:gd name="connsiteX521" fmla="*/ 640209 w 1738047"/>
                <a:gd name="connsiteY521" fmla="*/ 347647 h 2311974"/>
                <a:gd name="connsiteX522" fmla="*/ 668662 w 1738047"/>
                <a:gd name="connsiteY522" fmla="*/ 337922 h 2311974"/>
                <a:gd name="connsiteX523" fmla="*/ 656807 w 1738047"/>
                <a:gd name="connsiteY523" fmla="*/ 333060 h 2311974"/>
                <a:gd name="connsiteX524" fmla="*/ 654435 w 1738047"/>
                <a:gd name="connsiteY524" fmla="*/ 311180 h 2311974"/>
                <a:gd name="connsiteX525" fmla="*/ 647322 w 1738047"/>
                <a:gd name="connsiteY525" fmla="*/ 308749 h 2311974"/>
                <a:gd name="connsiteX526" fmla="*/ 654435 w 1738047"/>
                <a:gd name="connsiteY526" fmla="*/ 299025 h 2311974"/>
                <a:gd name="connsiteX527" fmla="*/ 654435 w 1738047"/>
                <a:gd name="connsiteY527" fmla="*/ 296594 h 2311974"/>
                <a:gd name="connsiteX528" fmla="*/ 642580 w 1738047"/>
                <a:gd name="connsiteY528" fmla="*/ 291732 h 2311974"/>
                <a:gd name="connsiteX529" fmla="*/ 633095 w 1738047"/>
                <a:gd name="connsiteY529" fmla="*/ 299025 h 2311974"/>
                <a:gd name="connsiteX530" fmla="*/ 621240 w 1738047"/>
                <a:gd name="connsiteY530" fmla="*/ 282007 h 2311974"/>
                <a:gd name="connsiteX531" fmla="*/ 635466 w 1738047"/>
                <a:gd name="connsiteY531" fmla="*/ 255265 h 2311974"/>
                <a:gd name="connsiteX532" fmla="*/ 642580 w 1738047"/>
                <a:gd name="connsiteY532" fmla="*/ 267421 h 2311974"/>
                <a:gd name="connsiteX533" fmla="*/ 661549 w 1738047"/>
                <a:gd name="connsiteY533" fmla="*/ 240679 h 2311974"/>
                <a:gd name="connsiteX534" fmla="*/ 671033 w 1738047"/>
                <a:gd name="connsiteY534" fmla="*/ 240679 h 2311974"/>
                <a:gd name="connsiteX535" fmla="*/ 671033 w 1738047"/>
                <a:gd name="connsiteY535" fmla="*/ 233385 h 2311974"/>
                <a:gd name="connsiteX536" fmla="*/ 649693 w 1738047"/>
                <a:gd name="connsiteY536" fmla="*/ 218799 h 2311974"/>
                <a:gd name="connsiteX537" fmla="*/ 656807 w 1738047"/>
                <a:gd name="connsiteY537" fmla="*/ 199350 h 2311974"/>
                <a:gd name="connsiteX538" fmla="*/ 682889 w 1738047"/>
                <a:gd name="connsiteY538" fmla="*/ 199350 h 2311974"/>
                <a:gd name="connsiteX539" fmla="*/ 690003 w 1738047"/>
                <a:gd name="connsiteY539" fmla="*/ 192057 h 2311974"/>
                <a:gd name="connsiteX540" fmla="*/ 661549 w 1738047"/>
                <a:gd name="connsiteY540" fmla="*/ 150728 h 2311974"/>
                <a:gd name="connsiteX541" fmla="*/ 671033 w 1738047"/>
                <a:gd name="connsiteY541" fmla="*/ 131279 h 2311974"/>
                <a:gd name="connsiteX542" fmla="*/ 704229 w 1738047"/>
                <a:gd name="connsiteY542" fmla="*/ 116693 h 2311974"/>
                <a:gd name="connsiteX543" fmla="*/ 708972 w 1738047"/>
                <a:gd name="connsiteY543" fmla="*/ 131279 h 2311974"/>
                <a:gd name="connsiteX544" fmla="*/ 730312 w 1738047"/>
                <a:gd name="connsiteY544" fmla="*/ 116693 h 2311974"/>
                <a:gd name="connsiteX545" fmla="*/ 725570 w 1738047"/>
                <a:gd name="connsiteY545" fmla="*/ 109399 h 2311974"/>
                <a:gd name="connsiteX546" fmla="*/ 742168 w 1738047"/>
                <a:gd name="connsiteY546" fmla="*/ 102106 h 2311974"/>
                <a:gd name="connsiteX547" fmla="*/ 742168 w 1738047"/>
                <a:gd name="connsiteY547" fmla="*/ 94813 h 2311974"/>
                <a:gd name="connsiteX548" fmla="*/ 751652 w 1738047"/>
                <a:gd name="connsiteY548" fmla="*/ 87519 h 2311974"/>
                <a:gd name="connsiteX549" fmla="*/ 737425 w 1738047"/>
                <a:gd name="connsiteY549" fmla="*/ 53484 h 2311974"/>
                <a:gd name="connsiteX550" fmla="*/ 735054 w 1738047"/>
                <a:gd name="connsiteY550" fmla="*/ 7293 h 2311974"/>
                <a:gd name="connsiteX551" fmla="*/ 777735 w 1738047"/>
                <a:gd name="connsiteY551" fmla="*/ 17018 h 2311974"/>
                <a:gd name="connsiteX552" fmla="*/ 799075 w 1738047"/>
                <a:gd name="connsiteY552" fmla="*/ 0 h 2311974"/>
                <a:gd name="connsiteX0" fmla="*/ 1166601 w 1738047"/>
                <a:gd name="connsiteY0" fmla="*/ 1650715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057829 w 1738047"/>
                <a:gd name="connsiteY3" fmla="*/ 1597253 h 2311974"/>
                <a:gd name="connsiteX4" fmla="*/ 1045674 w 1738047"/>
                <a:gd name="connsiteY4" fmla="*/ 1575352 h 2311974"/>
                <a:gd name="connsiteX5" fmla="*/ 1057529 w 1738047"/>
                <a:gd name="connsiteY5" fmla="*/ 1597232 h 2311974"/>
                <a:gd name="connsiteX6" fmla="*/ 1057829 w 1738047"/>
                <a:gd name="connsiteY6" fmla="*/ 1597253 h 2311974"/>
                <a:gd name="connsiteX7" fmla="*/ 1055158 w 1738047"/>
                <a:gd name="connsiteY7" fmla="*/ 1548609 h 2311974"/>
                <a:gd name="connsiteX8" fmla="*/ 1043303 w 1738047"/>
                <a:gd name="connsiteY8" fmla="*/ 1546179 h 2311974"/>
                <a:gd name="connsiteX9" fmla="*/ 1055158 w 1738047"/>
                <a:gd name="connsiteY9" fmla="*/ 1548610 h 2311974"/>
                <a:gd name="connsiteX10" fmla="*/ 1055158 w 1738047"/>
                <a:gd name="connsiteY10" fmla="*/ 1548609 h 2311974"/>
                <a:gd name="connsiteX11" fmla="*/ 960313 w 1738047"/>
                <a:gd name="connsiteY11" fmla="*/ 1490263 h 2311974"/>
                <a:gd name="connsiteX12" fmla="*/ 941343 w 1738047"/>
                <a:gd name="connsiteY12" fmla="*/ 1473246 h 2311974"/>
                <a:gd name="connsiteX13" fmla="*/ 946086 w 1738047"/>
                <a:gd name="connsiteY13" fmla="*/ 1480539 h 2311974"/>
                <a:gd name="connsiteX14" fmla="*/ 960313 w 1738047"/>
                <a:gd name="connsiteY14" fmla="*/ 1490263 h 2311974"/>
                <a:gd name="connsiteX15" fmla="*/ 936601 w 1738047"/>
                <a:gd name="connsiteY15" fmla="*/ 1436779 h 2311974"/>
                <a:gd name="connsiteX16" fmla="*/ 936601 w 1738047"/>
                <a:gd name="connsiteY16" fmla="*/ 1436779 h 2311974"/>
                <a:gd name="connsiteX17" fmla="*/ 948457 w 1738047"/>
                <a:gd name="connsiteY17" fmla="*/ 1456228 h 2311974"/>
                <a:gd name="connsiteX18" fmla="*/ 948457 w 1738047"/>
                <a:gd name="connsiteY18" fmla="*/ 1456228 h 2311974"/>
                <a:gd name="connsiteX19" fmla="*/ 936601 w 1738047"/>
                <a:gd name="connsiteY19" fmla="*/ 1436779 h 2311974"/>
                <a:gd name="connsiteX20" fmla="*/ 853611 w 1738047"/>
                <a:gd name="connsiteY20" fmla="*/ 1395450 h 2311974"/>
                <a:gd name="connsiteX21" fmla="*/ 853611 w 1738047"/>
                <a:gd name="connsiteY21" fmla="*/ 1395450 h 2311974"/>
                <a:gd name="connsiteX22" fmla="*/ 874952 w 1738047"/>
                <a:gd name="connsiteY22" fmla="*/ 1407606 h 2311974"/>
                <a:gd name="connsiteX23" fmla="*/ 920003 w 1738047"/>
                <a:gd name="connsiteY23" fmla="*/ 1400313 h 2311974"/>
                <a:gd name="connsiteX24" fmla="*/ 936601 w 1738047"/>
                <a:gd name="connsiteY24" fmla="*/ 1417330 h 2311974"/>
                <a:gd name="connsiteX25" fmla="*/ 936601 w 1738047"/>
                <a:gd name="connsiteY25" fmla="*/ 1417330 h 2311974"/>
                <a:gd name="connsiteX26" fmla="*/ 920003 w 1738047"/>
                <a:gd name="connsiteY26" fmla="*/ 1400312 h 2311974"/>
                <a:gd name="connsiteX27" fmla="*/ 874952 w 1738047"/>
                <a:gd name="connsiteY27" fmla="*/ 1407606 h 2311974"/>
                <a:gd name="connsiteX28" fmla="*/ 853611 w 1738047"/>
                <a:gd name="connsiteY28" fmla="*/ 1395450 h 2311974"/>
                <a:gd name="connsiteX29" fmla="*/ 858354 w 1738047"/>
                <a:gd name="connsiteY29" fmla="*/ 1354122 h 2311974"/>
                <a:gd name="connsiteX30" fmla="*/ 860725 w 1738047"/>
                <a:gd name="connsiteY30" fmla="*/ 1368708 h 2311974"/>
                <a:gd name="connsiteX31" fmla="*/ 860725 w 1738047"/>
                <a:gd name="connsiteY31" fmla="*/ 1368708 h 2311974"/>
                <a:gd name="connsiteX32" fmla="*/ 858354 w 1738047"/>
                <a:gd name="connsiteY32" fmla="*/ 1354122 h 2311974"/>
                <a:gd name="connsiteX33" fmla="*/ 858354 w 1738047"/>
                <a:gd name="connsiteY33" fmla="*/ 1271464 h 2311974"/>
                <a:gd name="connsiteX34" fmla="*/ 832271 w 1738047"/>
                <a:gd name="connsiteY34" fmla="*/ 1283620 h 2311974"/>
                <a:gd name="connsiteX35" fmla="*/ 827529 w 1738047"/>
                <a:gd name="connsiteY35" fmla="*/ 1276326 h 2311974"/>
                <a:gd name="connsiteX36" fmla="*/ 813302 w 1738047"/>
                <a:gd name="connsiteY36" fmla="*/ 1278758 h 2311974"/>
                <a:gd name="connsiteX37" fmla="*/ 813302 w 1738047"/>
                <a:gd name="connsiteY37" fmla="*/ 1278758 h 2311974"/>
                <a:gd name="connsiteX38" fmla="*/ 827529 w 1738047"/>
                <a:gd name="connsiteY38" fmla="*/ 1276327 h 2311974"/>
                <a:gd name="connsiteX39" fmla="*/ 832271 w 1738047"/>
                <a:gd name="connsiteY39" fmla="*/ 1283620 h 2311974"/>
                <a:gd name="connsiteX40" fmla="*/ 858354 w 1738047"/>
                <a:gd name="connsiteY40" fmla="*/ 1271464 h 2311974"/>
                <a:gd name="connsiteX41" fmla="*/ 865467 w 1738047"/>
                <a:gd name="connsiteY41" fmla="*/ 1324949 h 2311974"/>
                <a:gd name="connsiteX42" fmla="*/ 874952 w 1738047"/>
                <a:gd name="connsiteY42" fmla="*/ 1324949 h 2311974"/>
                <a:gd name="connsiteX43" fmla="*/ 886807 w 1738047"/>
                <a:gd name="connsiteY43" fmla="*/ 1334673 h 2311974"/>
                <a:gd name="connsiteX44" fmla="*/ 886807 w 1738047"/>
                <a:gd name="connsiteY44" fmla="*/ 1334673 h 2311974"/>
                <a:gd name="connsiteX45" fmla="*/ 874952 w 1738047"/>
                <a:gd name="connsiteY45" fmla="*/ 1324948 h 2311974"/>
                <a:gd name="connsiteX46" fmla="*/ 865467 w 1738047"/>
                <a:gd name="connsiteY46" fmla="*/ 1324948 h 2311974"/>
                <a:gd name="connsiteX47" fmla="*/ 858354 w 1738047"/>
                <a:gd name="connsiteY47" fmla="*/ 1271464 h 2311974"/>
                <a:gd name="connsiteX48" fmla="*/ 799075 w 1738047"/>
                <a:gd name="connsiteY48" fmla="*/ 1264171 h 2311974"/>
                <a:gd name="connsiteX49" fmla="*/ 799075 w 1738047"/>
                <a:gd name="connsiteY49" fmla="*/ 1264171 h 2311974"/>
                <a:gd name="connsiteX50" fmla="*/ 803913 w 1738047"/>
                <a:gd name="connsiteY50" fmla="*/ 1269131 h 2311974"/>
                <a:gd name="connsiteX51" fmla="*/ 799075 w 1738047"/>
                <a:gd name="connsiteY51" fmla="*/ 1264171 h 2311974"/>
                <a:gd name="connsiteX52" fmla="*/ 789591 w 1738047"/>
                <a:gd name="connsiteY52" fmla="*/ 1249585 h 2311974"/>
                <a:gd name="connsiteX53" fmla="*/ 803817 w 1738047"/>
                <a:gd name="connsiteY53" fmla="*/ 1256878 h 2311974"/>
                <a:gd name="connsiteX54" fmla="*/ 803817 w 1738047"/>
                <a:gd name="connsiteY54" fmla="*/ 1256878 h 2311974"/>
                <a:gd name="connsiteX55" fmla="*/ 789592 w 1738047"/>
                <a:gd name="connsiteY55" fmla="*/ 1249585 h 2311974"/>
                <a:gd name="connsiteX56" fmla="*/ 789591 w 1738047"/>
                <a:gd name="connsiteY56" fmla="*/ 1249585 h 2311974"/>
                <a:gd name="connsiteX57" fmla="*/ 791962 w 1738047"/>
                <a:gd name="connsiteY57" fmla="*/ 1234998 h 2311974"/>
                <a:gd name="connsiteX58" fmla="*/ 791962 w 1738047"/>
                <a:gd name="connsiteY58" fmla="*/ 1234998 h 2311974"/>
                <a:gd name="connsiteX59" fmla="*/ 796704 w 1738047"/>
                <a:gd name="connsiteY59" fmla="*/ 1249584 h 2311974"/>
                <a:gd name="connsiteX60" fmla="*/ 796704 w 1738047"/>
                <a:gd name="connsiteY60" fmla="*/ 1249584 h 2311974"/>
                <a:gd name="connsiteX61" fmla="*/ 791962 w 1738047"/>
                <a:gd name="connsiteY61" fmla="*/ 1234998 h 2311974"/>
                <a:gd name="connsiteX62" fmla="*/ 772993 w 1738047"/>
                <a:gd name="connsiteY62" fmla="*/ 1103719 h 2311974"/>
                <a:gd name="connsiteX63" fmla="*/ 780106 w 1738047"/>
                <a:gd name="connsiteY63" fmla="*/ 1198532 h 2311974"/>
                <a:gd name="connsiteX64" fmla="*/ 803817 w 1738047"/>
                <a:gd name="connsiteY64" fmla="*/ 1222842 h 2311974"/>
                <a:gd name="connsiteX65" fmla="*/ 803817 w 1738047"/>
                <a:gd name="connsiteY65" fmla="*/ 1222842 h 2311974"/>
                <a:gd name="connsiteX66" fmla="*/ 780106 w 1738047"/>
                <a:gd name="connsiteY66" fmla="*/ 1198531 h 2311974"/>
                <a:gd name="connsiteX67" fmla="*/ 772993 w 1738047"/>
                <a:gd name="connsiteY67" fmla="*/ 1103719 h 2311974"/>
                <a:gd name="connsiteX68" fmla="*/ 796704 w 1738047"/>
                <a:gd name="connsiteY68" fmla="*/ 1067252 h 2311974"/>
                <a:gd name="connsiteX69" fmla="*/ 799075 w 1738047"/>
                <a:gd name="connsiteY69" fmla="*/ 1074546 h 2311974"/>
                <a:gd name="connsiteX70" fmla="*/ 799075 w 1738047"/>
                <a:gd name="connsiteY70" fmla="*/ 1074545 h 2311974"/>
                <a:gd name="connsiteX71" fmla="*/ 796704 w 1738047"/>
                <a:gd name="connsiteY71" fmla="*/ 1067252 h 2311974"/>
                <a:gd name="connsiteX72" fmla="*/ 784848 w 1738047"/>
                <a:gd name="connsiteY72" fmla="*/ 1052665 h 2311974"/>
                <a:gd name="connsiteX73" fmla="*/ 772993 w 1738047"/>
                <a:gd name="connsiteY73" fmla="*/ 1040510 h 2311974"/>
                <a:gd name="connsiteX74" fmla="*/ 784848 w 1738047"/>
                <a:gd name="connsiteY74" fmla="*/ 1052666 h 2311974"/>
                <a:gd name="connsiteX75" fmla="*/ 803817 w 1738047"/>
                <a:gd name="connsiteY75" fmla="*/ 1052666 h 2311974"/>
                <a:gd name="connsiteX76" fmla="*/ 806189 w 1738047"/>
                <a:gd name="connsiteY76" fmla="*/ 1062390 h 2311974"/>
                <a:gd name="connsiteX77" fmla="*/ 806189 w 1738047"/>
                <a:gd name="connsiteY77" fmla="*/ 1062390 h 2311974"/>
                <a:gd name="connsiteX78" fmla="*/ 803817 w 1738047"/>
                <a:gd name="connsiteY78" fmla="*/ 1052665 h 2311974"/>
                <a:gd name="connsiteX79" fmla="*/ 784848 w 1738047"/>
                <a:gd name="connsiteY79" fmla="*/ 1052665 h 2311974"/>
                <a:gd name="connsiteX80" fmla="*/ 780106 w 1738047"/>
                <a:gd name="connsiteY80" fmla="*/ 999182 h 2311974"/>
                <a:gd name="connsiteX81" fmla="*/ 780106 w 1738047"/>
                <a:gd name="connsiteY81" fmla="*/ 999182 h 2311974"/>
                <a:gd name="connsiteX82" fmla="*/ 784848 w 1738047"/>
                <a:gd name="connsiteY82" fmla="*/ 1021061 h 2311974"/>
                <a:gd name="connsiteX83" fmla="*/ 784848 w 1738047"/>
                <a:gd name="connsiteY83" fmla="*/ 1021061 h 2311974"/>
                <a:gd name="connsiteX84" fmla="*/ 780106 w 1738047"/>
                <a:gd name="connsiteY84" fmla="*/ 999182 h 2311974"/>
                <a:gd name="connsiteX85" fmla="*/ 770621 w 1738047"/>
                <a:gd name="connsiteY85" fmla="*/ 970008 h 2311974"/>
                <a:gd name="connsiteX86" fmla="*/ 756395 w 1738047"/>
                <a:gd name="connsiteY86" fmla="*/ 972439 h 2311974"/>
                <a:gd name="connsiteX87" fmla="*/ 756395 w 1738047"/>
                <a:gd name="connsiteY87" fmla="*/ 972439 h 2311974"/>
                <a:gd name="connsiteX88" fmla="*/ 770621 w 1738047"/>
                <a:gd name="connsiteY88" fmla="*/ 970008 h 2311974"/>
                <a:gd name="connsiteX89" fmla="*/ 780106 w 1738047"/>
                <a:gd name="connsiteY89" fmla="*/ 984595 h 2311974"/>
                <a:gd name="connsiteX90" fmla="*/ 799075 w 1738047"/>
                <a:gd name="connsiteY90" fmla="*/ 979733 h 2311974"/>
                <a:gd name="connsiteX91" fmla="*/ 780106 w 1738047"/>
                <a:gd name="connsiteY91" fmla="*/ 984595 h 2311974"/>
                <a:gd name="connsiteX92" fmla="*/ 770621 w 1738047"/>
                <a:gd name="connsiteY92" fmla="*/ 970008 h 2311974"/>
                <a:gd name="connsiteX93" fmla="*/ 756395 w 1738047"/>
                <a:gd name="connsiteY93" fmla="*/ 901937 h 2311974"/>
                <a:gd name="connsiteX94" fmla="*/ 746193 w 1738047"/>
                <a:gd name="connsiteY94" fmla="*/ 906121 h 2311974"/>
                <a:gd name="connsiteX95" fmla="*/ 749281 w 1738047"/>
                <a:gd name="connsiteY95" fmla="*/ 906800 h 2311974"/>
                <a:gd name="connsiteX96" fmla="*/ 756395 w 1738047"/>
                <a:gd name="connsiteY96" fmla="*/ 901938 h 2311974"/>
                <a:gd name="connsiteX97" fmla="*/ 756395 w 1738047"/>
                <a:gd name="connsiteY97" fmla="*/ 901937 h 2311974"/>
                <a:gd name="connsiteX98" fmla="*/ 663920 w 1738047"/>
                <a:gd name="connsiteY98" fmla="*/ 899506 h 2311974"/>
                <a:gd name="connsiteX99" fmla="*/ 663920 w 1738047"/>
                <a:gd name="connsiteY99" fmla="*/ 899507 h 2311974"/>
                <a:gd name="connsiteX100" fmla="*/ 687632 w 1738047"/>
                <a:gd name="connsiteY100" fmla="*/ 899507 h 2311974"/>
                <a:gd name="connsiteX101" fmla="*/ 701858 w 1738047"/>
                <a:gd name="connsiteY101" fmla="*/ 906800 h 2311974"/>
                <a:gd name="connsiteX102" fmla="*/ 711343 w 1738047"/>
                <a:gd name="connsiteY102" fmla="*/ 906800 h 2311974"/>
                <a:gd name="connsiteX103" fmla="*/ 716085 w 1738047"/>
                <a:gd name="connsiteY103" fmla="*/ 899507 h 2311974"/>
                <a:gd name="connsiteX104" fmla="*/ 716098 w 1738047"/>
                <a:gd name="connsiteY104" fmla="*/ 899510 h 2311974"/>
                <a:gd name="connsiteX105" fmla="*/ 716085 w 1738047"/>
                <a:gd name="connsiteY105" fmla="*/ 899506 h 2311974"/>
                <a:gd name="connsiteX106" fmla="*/ 711343 w 1738047"/>
                <a:gd name="connsiteY106" fmla="*/ 906800 h 2311974"/>
                <a:gd name="connsiteX107" fmla="*/ 701858 w 1738047"/>
                <a:gd name="connsiteY107" fmla="*/ 906800 h 2311974"/>
                <a:gd name="connsiteX108" fmla="*/ 687631 w 1738047"/>
                <a:gd name="connsiteY108" fmla="*/ 899506 h 2311974"/>
                <a:gd name="connsiteX109" fmla="*/ 663920 w 1738047"/>
                <a:gd name="connsiteY109" fmla="*/ 899506 h 2311974"/>
                <a:gd name="connsiteX110" fmla="*/ 647322 w 1738047"/>
                <a:gd name="connsiteY110" fmla="*/ 889782 h 2311974"/>
                <a:gd name="connsiteX111" fmla="*/ 647322 w 1738047"/>
                <a:gd name="connsiteY111" fmla="*/ 889782 h 2311974"/>
                <a:gd name="connsiteX112" fmla="*/ 663920 w 1738047"/>
                <a:gd name="connsiteY112" fmla="*/ 889782 h 2311974"/>
                <a:gd name="connsiteX113" fmla="*/ 663920 w 1738047"/>
                <a:gd name="connsiteY113" fmla="*/ 889782 h 2311974"/>
                <a:gd name="connsiteX114" fmla="*/ 647322 w 1738047"/>
                <a:gd name="connsiteY114" fmla="*/ 889782 h 2311974"/>
                <a:gd name="connsiteX115" fmla="*/ 661549 w 1738047"/>
                <a:gd name="connsiteY115" fmla="*/ 867902 h 2311974"/>
                <a:gd name="connsiteX116" fmla="*/ 661549 w 1738047"/>
                <a:gd name="connsiteY116" fmla="*/ 867902 h 2311974"/>
                <a:gd name="connsiteX117" fmla="*/ 668742 w 1738047"/>
                <a:gd name="connsiteY117" fmla="*/ 873433 h 2311974"/>
                <a:gd name="connsiteX118" fmla="*/ 661549 w 1738047"/>
                <a:gd name="connsiteY118" fmla="*/ 867902 h 2311974"/>
                <a:gd name="connsiteX119" fmla="*/ 689605 w 1738047"/>
                <a:gd name="connsiteY119" fmla="*/ 842776 h 2311974"/>
                <a:gd name="connsiteX120" fmla="*/ 694745 w 1738047"/>
                <a:gd name="connsiteY120" fmla="*/ 853315 h 2311974"/>
                <a:gd name="connsiteX121" fmla="*/ 694745 w 1738047"/>
                <a:gd name="connsiteY121" fmla="*/ 853315 h 2311974"/>
                <a:gd name="connsiteX122" fmla="*/ 689605 w 1738047"/>
                <a:gd name="connsiteY122" fmla="*/ 842776 h 2311974"/>
                <a:gd name="connsiteX123" fmla="*/ 592786 w 1738047"/>
                <a:gd name="connsiteY123" fmla="*/ 726899 h 2311974"/>
                <a:gd name="connsiteX124" fmla="*/ 592786 w 1738047"/>
                <a:gd name="connsiteY124" fmla="*/ 726899 h 2311974"/>
                <a:gd name="connsiteX125" fmla="*/ 599899 w 1738047"/>
                <a:gd name="connsiteY125" fmla="*/ 734192 h 2311974"/>
                <a:gd name="connsiteX126" fmla="*/ 635466 w 1738047"/>
                <a:gd name="connsiteY126" fmla="*/ 748778 h 2311974"/>
                <a:gd name="connsiteX127" fmla="*/ 663920 w 1738047"/>
                <a:gd name="connsiteY127" fmla="*/ 753641 h 2311974"/>
                <a:gd name="connsiteX128" fmla="*/ 668662 w 1738047"/>
                <a:gd name="connsiteY128" fmla="*/ 734192 h 2311974"/>
                <a:gd name="connsiteX129" fmla="*/ 682889 w 1738047"/>
                <a:gd name="connsiteY129" fmla="*/ 736623 h 2311974"/>
                <a:gd name="connsiteX130" fmla="*/ 682889 w 1738047"/>
                <a:gd name="connsiteY130" fmla="*/ 736623 h 2311974"/>
                <a:gd name="connsiteX131" fmla="*/ 668662 w 1738047"/>
                <a:gd name="connsiteY131" fmla="*/ 734192 h 2311974"/>
                <a:gd name="connsiteX132" fmla="*/ 663920 w 1738047"/>
                <a:gd name="connsiteY132" fmla="*/ 753640 h 2311974"/>
                <a:gd name="connsiteX133" fmla="*/ 635466 w 1738047"/>
                <a:gd name="connsiteY133" fmla="*/ 748778 h 2311974"/>
                <a:gd name="connsiteX134" fmla="*/ 599899 w 1738047"/>
                <a:gd name="connsiteY134" fmla="*/ 734192 h 2311974"/>
                <a:gd name="connsiteX135" fmla="*/ 592786 w 1738047"/>
                <a:gd name="connsiteY135" fmla="*/ 726899 h 2311974"/>
                <a:gd name="connsiteX136" fmla="*/ 592786 w 1738047"/>
                <a:gd name="connsiteY136" fmla="*/ 714743 h 2311974"/>
                <a:gd name="connsiteX137" fmla="*/ 592786 w 1738047"/>
                <a:gd name="connsiteY137" fmla="*/ 714743 h 2311974"/>
                <a:gd name="connsiteX138" fmla="*/ 599899 w 1738047"/>
                <a:gd name="connsiteY138" fmla="*/ 722036 h 2311974"/>
                <a:gd name="connsiteX139" fmla="*/ 599899 w 1738047"/>
                <a:gd name="connsiteY139" fmla="*/ 722036 h 2311974"/>
                <a:gd name="connsiteX140" fmla="*/ 592786 w 1738047"/>
                <a:gd name="connsiteY140" fmla="*/ 714743 h 2311974"/>
                <a:gd name="connsiteX141" fmla="*/ 799075 w 1738047"/>
                <a:gd name="connsiteY141" fmla="*/ 0 h 2311974"/>
                <a:gd name="connsiteX142" fmla="*/ 806189 w 1738047"/>
                <a:gd name="connsiteY142" fmla="*/ 4862 h 2311974"/>
                <a:gd name="connsiteX143" fmla="*/ 810931 w 1738047"/>
                <a:gd name="connsiteY143" fmla="*/ 17018 h 2311974"/>
                <a:gd name="connsiteX144" fmla="*/ 820415 w 1738047"/>
                <a:gd name="connsiteY144" fmla="*/ 53484 h 2311974"/>
                <a:gd name="connsiteX145" fmla="*/ 818044 w 1738047"/>
                <a:gd name="connsiteY145" fmla="*/ 68071 h 2311974"/>
                <a:gd name="connsiteX146" fmla="*/ 851240 w 1738047"/>
                <a:gd name="connsiteY146" fmla="*/ 82657 h 2311974"/>
                <a:gd name="connsiteX147" fmla="*/ 858354 w 1738047"/>
                <a:gd name="connsiteY147" fmla="*/ 72933 h 2311974"/>
                <a:gd name="connsiteX148" fmla="*/ 874952 w 1738047"/>
                <a:gd name="connsiteY148" fmla="*/ 75364 h 2311974"/>
                <a:gd name="connsiteX149" fmla="*/ 874952 w 1738047"/>
                <a:gd name="connsiteY149" fmla="*/ 82657 h 2311974"/>
                <a:gd name="connsiteX150" fmla="*/ 882065 w 1738047"/>
                <a:gd name="connsiteY150" fmla="*/ 82657 h 2311974"/>
                <a:gd name="connsiteX151" fmla="*/ 886807 w 1738047"/>
                <a:gd name="connsiteY151" fmla="*/ 97244 h 2311974"/>
                <a:gd name="connsiteX152" fmla="*/ 905776 w 1738047"/>
                <a:gd name="connsiteY152" fmla="*/ 104537 h 2311974"/>
                <a:gd name="connsiteX153" fmla="*/ 934230 w 1738047"/>
                <a:gd name="connsiteY153" fmla="*/ 89950 h 2311974"/>
                <a:gd name="connsiteX154" fmla="*/ 948457 w 1738047"/>
                <a:gd name="connsiteY154" fmla="*/ 94813 h 2311974"/>
                <a:gd name="connsiteX155" fmla="*/ 962684 w 1738047"/>
                <a:gd name="connsiteY155" fmla="*/ 104537 h 2311974"/>
                <a:gd name="connsiteX156" fmla="*/ 981653 w 1738047"/>
                <a:gd name="connsiteY156" fmla="*/ 94813 h 2311974"/>
                <a:gd name="connsiteX157" fmla="*/ 981653 w 1738047"/>
                <a:gd name="connsiteY157" fmla="*/ 72933 h 2311974"/>
                <a:gd name="connsiteX158" fmla="*/ 984024 w 1738047"/>
                <a:gd name="connsiteY158" fmla="*/ 72933 h 2311974"/>
                <a:gd name="connsiteX159" fmla="*/ 995880 w 1738047"/>
                <a:gd name="connsiteY159" fmla="*/ 87519 h 2311974"/>
                <a:gd name="connsiteX160" fmla="*/ 984024 w 1738047"/>
                <a:gd name="connsiteY160" fmla="*/ 102106 h 2311974"/>
                <a:gd name="connsiteX161" fmla="*/ 988766 w 1738047"/>
                <a:gd name="connsiteY161" fmla="*/ 123986 h 2311974"/>
                <a:gd name="connsiteX162" fmla="*/ 1002993 w 1738047"/>
                <a:gd name="connsiteY162" fmla="*/ 128848 h 2311974"/>
                <a:gd name="connsiteX163" fmla="*/ 1014849 w 1738047"/>
                <a:gd name="connsiteY163" fmla="*/ 150728 h 2311974"/>
                <a:gd name="connsiteX164" fmla="*/ 1024333 w 1738047"/>
                <a:gd name="connsiteY164" fmla="*/ 153159 h 2311974"/>
                <a:gd name="connsiteX165" fmla="*/ 1031447 w 1738047"/>
                <a:gd name="connsiteY165" fmla="*/ 165315 h 2311974"/>
                <a:gd name="connsiteX166" fmla="*/ 1050416 w 1738047"/>
                <a:gd name="connsiteY166" fmla="*/ 165315 h 2311974"/>
                <a:gd name="connsiteX167" fmla="*/ 1064643 w 1738047"/>
                <a:gd name="connsiteY167" fmla="*/ 177470 h 2311974"/>
                <a:gd name="connsiteX168" fmla="*/ 1090725 w 1738047"/>
                <a:gd name="connsiteY168" fmla="*/ 172608 h 2311974"/>
                <a:gd name="connsiteX169" fmla="*/ 1097839 w 1738047"/>
                <a:gd name="connsiteY169" fmla="*/ 184763 h 2311974"/>
                <a:gd name="connsiteX170" fmla="*/ 1090725 w 1738047"/>
                <a:gd name="connsiteY170" fmla="*/ 192057 h 2311974"/>
                <a:gd name="connsiteX171" fmla="*/ 1097839 w 1738047"/>
                <a:gd name="connsiteY171" fmla="*/ 201781 h 2311974"/>
                <a:gd name="connsiteX172" fmla="*/ 1093096 w 1738047"/>
                <a:gd name="connsiteY172" fmla="*/ 206643 h 2311974"/>
                <a:gd name="connsiteX173" fmla="*/ 1104952 w 1738047"/>
                <a:gd name="connsiteY173" fmla="*/ 233385 h 2311974"/>
                <a:gd name="connsiteX174" fmla="*/ 1112066 w 1738047"/>
                <a:gd name="connsiteY174" fmla="*/ 233385 h 2311974"/>
                <a:gd name="connsiteX175" fmla="*/ 1147633 w 1738047"/>
                <a:gd name="connsiteY175" fmla="*/ 211505 h 2311974"/>
                <a:gd name="connsiteX176" fmla="*/ 1171344 w 1738047"/>
                <a:gd name="connsiteY176" fmla="*/ 213936 h 2311974"/>
                <a:gd name="connsiteX177" fmla="*/ 1192684 w 1738047"/>
                <a:gd name="connsiteY177" fmla="*/ 199350 h 2311974"/>
                <a:gd name="connsiteX178" fmla="*/ 1202169 w 1738047"/>
                <a:gd name="connsiteY178" fmla="*/ 177470 h 2311974"/>
                <a:gd name="connsiteX179" fmla="*/ 1228252 w 1738047"/>
                <a:gd name="connsiteY179" fmla="*/ 158021 h 2311974"/>
                <a:gd name="connsiteX180" fmla="*/ 1249592 w 1738047"/>
                <a:gd name="connsiteY180" fmla="*/ 194488 h 2311974"/>
                <a:gd name="connsiteX181" fmla="*/ 1249592 w 1738047"/>
                <a:gd name="connsiteY181" fmla="*/ 221230 h 2311974"/>
                <a:gd name="connsiteX182" fmla="*/ 1261447 w 1738047"/>
                <a:gd name="connsiteY182" fmla="*/ 243110 h 2311974"/>
                <a:gd name="connsiteX183" fmla="*/ 1280417 w 1738047"/>
                <a:gd name="connsiteY183" fmla="*/ 262558 h 2311974"/>
                <a:gd name="connsiteX184" fmla="*/ 1323097 w 1738047"/>
                <a:gd name="connsiteY184" fmla="*/ 274714 h 2311974"/>
                <a:gd name="connsiteX185" fmla="*/ 1356293 w 1738047"/>
                <a:gd name="connsiteY185" fmla="*/ 260127 h 2311974"/>
                <a:gd name="connsiteX186" fmla="*/ 1377633 w 1738047"/>
                <a:gd name="connsiteY186" fmla="*/ 262558 h 2311974"/>
                <a:gd name="connsiteX187" fmla="*/ 1403716 w 1738047"/>
                <a:gd name="connsiteY187" fmla="*/ 277145 h 2311974"/>
                <a:gd name="connsiteX188" fmla="*/ 1436912 w 1738047"/>
                <a:gd name="connsiteY188" fmla="*/ 282007 h 2311974"/>
                <a:gd name="connsiteX189" fmla="*/ 1432170 w 1738047"/>
                <a:gd name="connsiteY189" fmla="*/ 299025 h 2311974"/>
                <a:gd name="connsiteX190" fmla="*/ 1460623 w 1738047"/>
                <a:gd name="connsiteY190" fmla="*/ 371958 h 2311974"/>
                <a:gd name="connsiteX191" fmla="*/ 1505675 w 1738047"/>
                <a:gd name="connsiteY191" fmla="*/ 386544 h 2311974"/>
                <a:gd name="connsiteX192" fmla="*/ 1534129 w 1738047"/>
                <a:gd name="connsiteY192" fmla="*/ 415718 h 2311974"/>
                <a:gd name="connsiteX193" fmla="*/ 1576809 w 1738047"/>
                <a:gd name="connsiteY193" fmla="*/ 415718 h 2311974"/>
                <a:gd name="connsiteX194" fmla="*/ 1593407 w 1738047"/>
                <a:gd name="connsiteY194" fmla="*/ 408424 h 2311974"/>
                <a:gd name="connsiteX195" fmla="*/ 1610005 w 1738047"/>
                <a:gd name="connsiteY195" fmla="*/ 386544 h 2311974"/>
                <a:gd name="connsiteX196" fmla="*/ 1655057 w 1738047"/>
                <a:gd name="connsiteY196" fmla="*/ 381682 h 2311974"/>
                <a:gd name="connsiteX197" fmla="*/ 1662171 w 1738047"/>
                <a:gd name="connsiteY197" fmla="*/ 386544 h 2311974"/>
                <a:gd name="connsiteX198" fmla="*/ 1697738 w 1738047"/>
                <a:gd name="connsiteY198" fmla="*/ 371958 h 2311974"/>
                <a:gd name="connsiteX199" fmla="*/ 1697738 w 1738047"/>
                <a:gd name="connsiteY199" fmla="*/ 388975 h 2311974"/>
                <a:gd name="connsiteX200" fmla="*/ 1711965 w 1738047"/>
                <a:gd name="connsiteY200" fmla="*/ 408424 h 2311974"/>
                <a:gd name="connsiteX201" fmla="*/ 1650315 w 1738047"/>
                <a:gd name="connsiteY201" fmla="*/ 444891 h 2311974"/>
                <a:gd name="connsiteX202" fmla="*/ 1647944 w 1738047"/>
                <a:gd name="connsiteY202" fmla="*/ 491082 h 2311974"/>
                <a:gd name="connsiteX203" fmla="*/ 1669284 w 1738047"/>
                <a:gd name="connsiteY203" fmla="*/ 532410 h 2311974"/>
                <a:gd name="connsiteX204" fmla="*/ 1702480 w 1738047"/>
                <a:gd name="connsiteY204" fmla="*/ 554290 h 2311974"/>
                <a:gd name="connsiteX205" fmla="*/ 1723820 w 1738047"/>
                <a:gd name="connsiteY205" fmla="*/ 581032 h 2311974"/>
                <a:gd name="connsiteX206" fmla="*/ 1716707 w 1738047"/>
                <a:gd name="connsiteY206" fmla="*/ 622361 h 2311974"/>
                <a:gd name="connsiteX207" fmla="*/ 1738047 w 1738047"/>
                <a:gd name="connsiteY207" fmla="*/ 644241 h 2311974"/>
                <a:gd name="connsiteX208" fmla="*/ 1733305 w 1738047"/>
                <a:gd name="connsiteY208" fmla="*/ 658827 h 2311974"/>
                <a:gd name="connsiteX209" fmla="*/ 1726191 w 1738047"/>
                <a:gd name="connsiteY209" fmla="*/ 666121 h 2311974"/>
                <a:gd name="connsiteX210" fmla="*/ 1697738 w 1738047"/>
                <a:gd name="connsiteY210" fmla="*/ 663689 h 2311974"/>
                <a:gd name="connsiteX211" fmla="*/ 1669284 w 1738047"/>
                <a:gd name="connsiteY211" fmla="*/ 705018 h 2311974"/>
                <a:gd name="connsiteX212" fmla="*/ 1647944 w 1738047"/>
                <a:gd name="connsiteY212" fmla="*/ 712312 h 2311974"/>
                <a:gd name="connsiteX213" fmla="*/ 1600521 w 1738047"/>
                <a:gd name="connsiteY213" fmla="*/ 785245 h 2311974"/>
                <a:gd name="connsiteX214" fmla="*/ 1600521 w 1738047"/>
                <a:gd name="connsiteY214" fmla="*/ 804693 h 2311974"/>
                <a:gd name="connsiteX215" fmla="*/ 1569696 w 1738047"/>
                <a:gd name="connsiteY215" fmla="*/ 802262 h 2311974"/>
                <a:gd name="connsiteX216" fmla="*/ 1538871 w 1738047"/>
                <a:gd name="connsiteY216" fmla="*/ 802262 h 2311974"/>
                <a:gd name="connsiteX217" fmla="*/ 1515160 w 1738047"/>
                <a:gd name="connsiteY217" fmla="*/ 819280 h 2311974"/>
                <a:gd name="connsiteX218" fmla="*/ 1479593 w 1738047"/>
                <a:gd name="connsiteY218" fmla="*/ 809556 h 2311974"/>
                <a:gd name="connsiteX219" fmla="*/ 1467737 w 1738047"/>
                <a:gd name="connsiteY219" fmla="*/ 816849 h 2311974"/>
                <a:gd name="connsiteX220" fmla="*/ 1477221 w 1738047"/>
                <a:gd name="connsiteY220" fmla="*/ 824142 h 2311974"/>
                <a:gd name="connsiteX221" fmla="*/ 1465366 w 1738047"/>
                <a:gd name="connsiteY221" fmla="*/ 850884 h 2311974"/>
                <a:gd name="connsiteX222" fmla="*/ 1472479 w 1738047"/>
                <a:gd name="connsiteY222" fmla="*/ 858178 h 2311974"/>
                <a:gd name="connsiteX223" fmla="*/ 1479593 w 1738047"/>
                <a:gd name="connsiteY223" fmla="*/ 850884 h 2311974"/>
                <a:gd name="connsiteX224" fmla="*/ 1493819 w 1738047"/>
                <a:gd name="connsiteY224" fmla="*/ 858178 h 2311974"/>
                <a:gd name="connsiteX225" fmla="*/ 1508046 w 1738047"/>
                <a:gd name="connsiteY225" fmla="*/ 858178 h 2311974"/>
                <a:gd name="connsiteX226" fmla="*/ 1512789 w 1738047"/>
                <a:gd name="connsiteY226" fmla="*/ 875195 h 2311974"/>
                <a:gd name="connsiteX227" fmla="*/ 1527015 w 1738047"/>
                <a:gd name="connsiteY227" fmla="*/ 894644 h 2311974"/>
                <a:gd name="connsiteX228" fmla="*/ 1519902 w 1738047"/>
                <a:gd name="connsiteY228" fmla="*/ 906800 h 2311974"/>
                <a:gd name="connsiteX229" fmla="*/ 1527015 w 1738047"/>
                <a:gd name="connsiteY229" fmla="*/ 916524 h 2311974"/>
                <a:gd name="connsiteX230" fmla="*/ 1534129 w 1738047"/>
                <a:gd name="connsiteY230" fmla="*/ 914093 h 2311974"/>
                <a:gd name="connsiteX231" fmla="*/ 1541242 w 1738047"/>
                <a:gd name="connsiteY231" fmla="*/ 921386 h 2311974"/>
                <a:gd name="connsiteX232" fmla="*/ 1545985 w 1738047"/>
                <a:gd name="connsiteY232" fmla="*/ 935973 h 2311974"/>
                <a:gd name="connsiteX233" fmla="*/ 1555469 w 1738047"/>
                <a:gd name="connsiteY233" fmla="*/ 923817 h 2311974"/>
                <a:gd name="connsiteX234" fmla="*/ 1560211 w 1738047"/>
                <a:gd name="connsiteY234" fmla="*/ 931111 h 2311974"/>
                <a:gd name="connsiteX235" fmla="*/ 1593407 w 1738047"/>
                <a:gd name="connsiteY235" fmla="*/ 928679 h 2311974"/>
                <a:gd name="connsiteX236" fmla="*/ 1607634 w 1738047"/>
                <a:gd name="connsiteY236" fmla="*/ 948128 h 2311974"/>
                <a:gd name="connsiteX237" fmla="*/ 1628975 w 1738047"/>
                <a:gd name="connsiteY237" fmla="*/ 950559 h 2311974"/>
                <a:gd name="connsiteX238" fmla="*/ 1633717 w 1738047"/>
                <a:gd name="connsiteY238" fmla="*/ 923817 h 2311974"/>
                <a:gd name="connsiteX239" fmla="*/ 1647944 w 1738047"/>
                <a:gd name="connsiteY239" fmla="*/ 914093 h 2311974"/>
                <a:gd name="connsiteX240" fmla="*/ 1657428 w 1738047"/>
                <a:gd name="connsiteY240" fmla="*/ 921386 h 2311974"/>
                <a:gd name="connsiteX241" fmla="*/ 1669284 w 1738047"/>
                <a:gd name="connsiteY241" fmla="*/ 948128 h 2311974"/>
                <a:gd name="connsiteX242" fmla="*/ 1617119 w 1738047"/>
                <a:gd name="connsiteY242" fmla="*/ 1006475 h 2311974"/>
                <a:gd name="connsiteX243" fmla="*/ 1531758 w 1738047"/>
                <a:gd name="connsiteY243" fmla="*/ 970008 h 2311974"/>
                <a:gd name="connsiteX244" fmla="*/ 1527015 w 1738047"/>
                <a:gd name="connsiteY244" fmla="*/ 977301 h 2311974"/>
                <a:gd name="connsiteX245" fmla="*/ 1531758 w 1738047"/>
                <a:gd name="connsiteY245" fmla="*/ 984595 h 2311974"/>
                <a:gd name="connsiteX246" fmla="*/ 1527015 w 1738047"/>
                <a:gd name="connsiteY246" fmla="*/ 984595 h 2311974"/>
                <a:gd name="connsiteX247" fmla="*/ 1522273 w 1738047"/>
                <a:gd name="connsiteY247" fmla="*/ 991888 h 2311974"/>
                <a:gd name="connsiteX248" fmla="*/ 1522273 w 1738047"/>
                <a:gd name="connsiteY248" fmla="*/ 1006475 h 2311974"/>
                <a:gd name="connsiteX249" fmla="*/ 1515160 w 1738047"/>
                <a:gd name="connsiteY249" fmla="*/ 1018630 h 2311974"/>
                <a:gd name="connsiteX250" fmla="*/ 1515160 w 1738047"/>
                <a:gd name="connsiteY250" fmla="*/ 1028354 h 2311974"/>
                <a:gd name="connsiteX251" fmla="*/ 1500933 w 1738047"/>
                <a:gd name="connsiteY251" fmla="*/ 1028354 h 2311974"/>
                <a:gd name="connsiteX252" fmla="*/ 1500933 w 1738047"/>
                <a:gd name="connsiteY252" fmla="*/ 1045372 h 2311974"/>
                <a:gd name="connsiteX253" fmla="*/ 1493819 w 1738047"/>
                <a:gd name="connsiteY253" fmla="*/ 1047803 h 2311974"/>
                <a:gd name="connsiteX254" fmla="*/ 1493819 w 1738047"/>
                <a:gd name="connsiteY254" fmla="*/ 1059959 h 2311974"/>
                <a:gd name="connsiteX255" fmla="*/ 1486706 w 1738047"/>
                <a:gd name="connsiteY255" fmla="*/ 1062390 h 2311974"/>
                <a:gd name="connsiteX256" fmla="*/ 1491448 w 1738047"/>
                <a:gd name="connsiteY256" fmla="*/ 1069683 h 2311974"/>
                <a:gd name="connsiteX257" fmla="*/ 1484335 w 1738047"/>
                <a:gd name="connsiteY257" fmla="*/ 1074545 h 2311974"/>
                <a:gd name="connsiteX258" fmla="*/ 1491448 w 1738047"/>
                <a:gd name="connsiteY258" fmla="*/ 1076976 h 2311974"/>
                <a:gd name="connsiteX259" fmla="*/ 1493819 w 1738047"/>
                <a:gd name="connsiteY259" fmla="*/ 1093994 h 2311974"/>
                <a:gd name="connsiteX260" fmla="*/ 1484335 w 1738047"/>
                <a:gd name="connsiteY260" fmla="*/ 1103719 h 2311974"/>
                <a:gd name="connsiteX261" fmla="*/ 1486706 w 1738047"/>
                <a:gd name="connsiteY261" fmla="*/ 1103719 h 2311974"/>
                <a:gd name="connsiteX262" fmla="*/ 1486706 w 1738047"/>
                <a:gd name="connsiteY262" fmla="*/ 1111012 h 2311974"/>
                <a:gd name="connsiteX263" fmla="*/ 1479593 w 1738047"/>
                <a:gd name="connsiteY263" fmla="*/ 1118305 h 2311974"/>
                <a:gd name="connsiteX264" fmla="*/ 1479593 w 1738047"/>
                <a:gd name="connsiteY264" fmla="*/ 1125598 h 2311974"/>
                <a:gd name="connsiteX265" fmla="*/ 1465366 w 1738047"/>
                <a:gd name="connsiteY265" fmla="*/ 1149909 h 2311974"/>
                <a:gd name="connsiteX266" fmla="*/ 1477221 w 1738047"/>
                <a:gd name="connsiteY266" fmla="*/ 1164496 h 2311974"/>
                <a:gd name="connsiteX267" fmla="*/ 1505675 w 1738047"/>
                <a:gd name="connsiteY267" fmla="*/ 1164496 h 2311974"/>
                <a:gd name="connsiteX268" fmla="*/ 1508046 w 1738047"/>
                <a:gd name="connsiteY268" fmla="*/ 1166927 h 2311974"/>
                <a:gd name="connsiteX269" fmla="*/ 1527015 w 1738047"/>
                <a:gd name="connsiteY269" fmla="*/ 1159634 h 2311974"/>
                <a:gd name="connsiteX270" fmla="*/ 1538871 w 1738047"/>
                <a:gd name="connsiteY270" fmla="*/ 1166927 h 2311974"/>
                <a:gd name="connsiteX271" fmla="*/ 1545985 w 1738047"/>
                <a:gd name="connsiteY271" fmla="*/ 1166927 h 2311974"/>
                <a:gd name="connsiteX272" fmla="*/ 1541242 w 1738047"/>
                <a:gd name="connsiteY272" fmla="*/ 1171789 h 2311974"/>
                <a:gd name="connsiteX273" fmla="*/ 1555469 w 1738047"/>
                <a:gd name="connsiteY273" fmla="*/ 1179083 h 2311974"/>
                <a:gd name="connsiteX274" fmla="*/ 1562583 w 1738047"/>
                <a:gd name="connsiteY274" fmla="*/ 1222842 h 2311974"/>
                <a:gd name="connsiteX275" fmla="*/ 1555469 w 1738047"/>
                <a:gd name="connsiteY275" fmla="*/ 1230136 h 2311974"/>
                <a:gd name="connsiteX276" fmla="*/ 1555469 w 1738047"/>
                <a:gd name="connsiteY276" fmla="*/ 1254447 h 2311974"/>
                <a:gd name="connsiteX277" fmla="*/ 1581552 w 1738047"/>
                <a:gd name="connsiteY277" fmla="*/ 1271464 h 2311974"/>
                <a:gd name="connsiteX278" fmla="*/ 1576809 w 1738047"/>
                <a:gd name="connsiteY278" fmla="*/ 1278758 h 2311974"/>
                <a:gd name="connsiteX279" fmla="*/ 1586294 w 1738047"/>
                <a:gd name="connsiteY279" fmla="*/ 1290913 h 2311974"/>
                <a:gd name="connsiteX280" fmla="*/ 1586294 w 1738047"/>
                <a:gd name="connsiteY280" fmla="*/ 1303069 h 2311974"/>
                <a:gd name="connsiteX281" fmla="*/ 1588665 w 1738047"/>
                <a:gd name="connsiteY281" fmla="*/ 1305500 h 2311974"/>
                <a:gd name="connsiteX282" fmla="*/ 1586294 w 1738047"/>
                <a:gd name="connsiteY282" fmla="*/ 1312793 h 2311974"/>
                <a:gd name="connsiteX283" fmla="*/ 1593407 w 1738047"/>
                <a:gd name="connsiteY283" fmla="*/ 1324948 h 2311974"/>
                <a:gd name="connsiteX284" fmla="*/ 1600521 w 1738047"/>
                <a:gd name="connsiteY284" fmla="*/ 1317655 h 2311974"/>
                <a:gd name="connsiteX285" fmla="*/ 1600521 w 1738047"/>
                <a:gd name="connsiteY285" fmla="*/ 1327379 h 2311974"/>
                <a:gd name="connsiteX286" fmla="*/ 1602892 w 1738047"/>
                <a:gd name="connsiteY286" fmla="*/ 1344397 h 2311974"/>
                <a:gd name="connsiteX287" fmla="*/ 1576809 w 1738047"/>
                <a:gd name="connsiteY287" fmla="*/ 1358984 h 2311974"/>
                <a:gd name="connsiteX288" fmla="*/ 1555469 w 1738047"/>
                <a:gd name="connsiteY288" fmla="*/ 1358984 h 2311974"/>
                <a:gd name="connsiteX289" fmla="*/ 1553098 w 1738047"/>
                <a:gd name="connsiteY289" fmla="*/ 1376001 h 2311974"/>
                <a:gd name="connsiteX290" fmla="*/ 1574438 w 1738047"/>
                <a:gd name="connsiteY290" fmla="*/ 1376001 h 2311974"/>
                <a:gd name="connsiteX291" fmla="*/ 1576809 w 1738047"/>
                <a:gd name="connsiteY291" fmla="*/ 1383295 h 2311974"/>
                <a:gd name="connsiteX292" fmla="*/ 1581552 w 1738047"/>
                <a:gd name="connsiteY292" fmla="*/ 1380864 h 2311974"/>
                <a:gd name="connsiteX293" fmla="*/ 1588665 w 1738047"/>
                <a:gd name="connsiteY293" fmla="*/ 1393019 h 2311974"/>
                <a:gd name="connsiteX294" fmla="*/ 1586294 w 1738047"/>
                <a:gd name="connsiteY294" fmla="*/ 1400312 h 2311974"/>
                <a:gd name="connsiteX295" fmla="*/ 1588665 w 1738047"/>
                <a:gd name="connsiteY295" fmla="*/ 1402744 h 2311974"/>
                <a:gd name="connsiteX296" fmla="*/ 1607634 w 1738047"/>
                <a:gd name="connsiteY296" fmla="*/ 1380864 h 2311974"/>
                <a:gd name="connsiteX297" fmla="*/ 1614748 w 1738047"/>
                <a:gd name="connsiteY297" fmla="*/ 1383295 h 2311974"/>
                <a:gd name="connsiteX298" fmla="*/ 1610005 w 1738047"/>
                <a:gd name="connsiteY298" fmla="*/ 1380864 h 2311974"/>
                <a:gd name="connsiteX299" fmla="*/ 1617119 w 1738047"/>
                <a:gd name="connsiteY299" fmla="*/ 1373570 h 2311974"/>
                <a:gd name="connsiteX300" fmla="*/ 1624232 w 1738047"/>
                <a:gd name="connsiteY300" fmla="*/ 1368708 h 2311974"/>
                <a:gd name="connsiteX301" fmla="*/ 1640830 w 1738047"/>
                <a:gd name="connsiteY301" fmla="*/ 1417330 h 2311974"/>
                <a:gd name="connsiteX302" fmla="*/ 1636088 w 1738047"/>
                <a:gd name="connsiteY302" fmla="*/ 1424623 h 2311974"/>
                <a:gd name="connsiteX303" fmla="*/ 1636088 w 1738047"/>
                <a:gd name="connsiteY303" fmla="*/ 1441641 h 2311974"/>
                <a:gd name="connsiteX304" fmla="*/ 1602892 w 1738047"/>
                <a:gd name="connsiteY304" fmla="*/ 1436779 h 2311974"/>
                <a:gd name="connsiteX305" fmla="*/ 1600521 w 1738047"/>
                <a:gd name="connsiteY305" fmla="*/ 1473245 h 2311974"/>
                <a:gd name="connsiteX306" fmla="*/ 1586294 w 1738047"/>
                <a:gd name="connsiteY306" fmla="*/ 1473245 h 2311974"/>
                <a:gd name="connsiteX307" fmla="*/ 1581552 w 1738047"/>
                <a:gd name="connsiteY307" fmla="*/ 1504850 h 2311974"/>
                <a:gd name="connsiteX308" fmla="*/ 1567325 w 1738047"/>
                <a:gd name="connsiteY308" fmla="*/ 1521867 h 2311974"/>
                <a:gd name="connsiteX309" fmla="*/ 1567325 w 1738047"/>
                <a:gd name="connsiteY309" fmla="*/ 1548609 h 2311974"/>
                <a:gd name="connsiteX310" fmla="*/ 1548356 w 1738047"/>
                <a:gd name="connsiteY310" fmla="*/ 1560765 h 2311974"/>
                <a:gd name="connsiteX311" fmla="*/ 1574438 w 1738047"/>
                <a:gd name="connsiteY311" fmla="*/ 1570489 h 2311974"/>
                <a:gd name="connsiteX312" fmla="*/ 1574438 w 1738047"/>
                <a:gd name="connsiteY312" fmla="*/ 1577783 h 2311974"/>
                <a:gd name="connsiteX313" fmla="*/ 1519902 w 1738047"/>
                <a:gd name="connsiteY313" fmla="*/ 1577783 h 2311974"/>
                <a:gd name="connsiteX314" fmla="*/ 1531758 w 1738047"/>
                <a:gd name="connsiteY314" fmla="*/ 1602094 h 2311974"/>
                <a:gd name="connsiteX315" fmla="*/ 1541242 w 1738047"/>
                <a:gd name="connsiteY315" fmla="*/ 1609387 h 2311974"/>
                <a:gd name="connsiteX316" fmla="*/ 1538871 w 1738047"/>
                <a:gd name="connsiteY316" fmla="*/ 1619111 h 2311974"/>
                <a:gd name="connsiteX317" fmla="*/ 1541242 w 1738047"/>
                <a:gd name="connsiteY317" fmla="*/ 1623973 h 2311974"/>
                <a:gd name="connsiteX318" fmla="*/ 1541242 w 1738047"/>
                <a:gd name="connsiteY318" fmla="*/ 1645853 h 2311974"/>
                <a:gd name="connsiteX319" fmla="*/ 1534129 w 1738047"/>
                <a:gd name="connsiteY319" fmla="*/ 1645853 h 2311974"/>
                <a:gd name="connsiteX320" fmla="*/ 1527015 w 1738047"/>
                <a:gd name="connsiteY320" fmla="*/ 1667733 h 2311974"/>
                <a:gd name="connsiteX321" fmla="*/ 1527015 w 1738047"/>
                <a:gd name="connsiteY321" fmla="*/ 1706631 h 2311974"/>
                <a:gd name="connsiteX322" fmla="*/ 1512789 w 1738047"/>
                <a:gd name="connsiteY322" fmla="*/ 1709062 h 2311974"/>
                <a:gd name="connsiteX323" fmla="*/ 1512789 w 1738047"/>
                <a:gd name="connsiteY323" fmla="*/ 1723648 h 2311974"/>
                <a:gd name="connsiteX324" fmla="*/ 1500933 w 1738047"/>
                <a:gd name="connsiteY324" fmla="*/ 1740666 h 2311974"/>
                <a:gd name="connsiteX325" fmla="*/ 1444025 w 1738047"/>
                <a:gd name="connsiteY325" fmla="*/ 1733373 h 2311974"/>
                <a:gd name="connsiteX326" fmla="*/ 1417943 w 1738047"/>
                <a:gd name="connsiteY326" fmla="*/ 1733373 h 2311974"/>
                <a:gd name="connsiteX327" fmla="*/ 1406087 w 1738047"/>
                <a:gd name="connsiteY327" fmla="*/ 1743097 h 2311974"/>
                <a:gd name="connsiteX328" fmla="*/ 1398974 w 1738047"/>
                <a:gd name="connsiteY328" fmla="*/ 1735804 h 2311974"/>
                <a:gd name="connsiteX329" fmla="*/ 1391860 w 1738047"/>
                <a:gd name="connsiteY329" fmla="*/ 1740666 h 2311974"/>
                <a:gd name="connsiteX330" fmla="*/ 1370520 w 1738047"/>
                <a:gd name="connsiteY330" fmla="*/ 1713924 h 2311974"/>
                <a:gd name="connsiteX331" fmla="*/ 1356293 w 1738047"/>
                <a:gd name="connsiteY331" fmla="*/ 1721217 h 2311974"/>
                <a:gd name="connsiteX332" fmla="*/ 1349180 w 1738047"/>
                <a:gd name="connsiteY332" fmla="*/ 1733373 h 2311974"/>
                <a:gd name="connsiteX333" fmla="*/ 1342066 w 1738047"/>
                <a:gd name="connsiteY333" fmla="*/ 1735804 h 2311974"/>
                <a:gd name="connsiteX334" fmla="*/ 1327839 w 1738047"/>
                <a:gd name="connsiteY334" fmla="*/ 1706631 h 2311974"/>
                <a:gd name="connsiteX335" fmla="*/ 1256705 w 1738047"/>
                <a:gd name="connsiteY335" fmla="*/ 1709062 h 2311974"/>
                <a:gd name="connsiteX336" fmla="*/ 1254334 w 1738047"/>
                <a:gd name="connsiteY336" fmla="*/ 1721217 h 2311974"/>
                <a:gd name="connsiteX337" fmla="*/ 1211654 w 1738047"/>
                <a:gd name="connsiteY337" fmla="*/ 1721217 h 2311974"/>
                <a:gd name="connsiteX338" fmla="*/ 1211654 w 1738047"/>
                <a:gd name="connsiteY338" fmla="*/ 1728511 h 2311974"/>
                <a:gd name="connsiteX339" fmla="*/ 1180829 w 1738047"/>
                <a:gd name="connsiteY339" fmla="*/ 1721217 h 2311974"/>
                <a:gd name="connsiteX340" fmla="*/ 1180829 w 1738047"/>
                <a:gd name="connsiteY340" fmla="*/ 1706631 h 2311974"/>
                <a:gd name="connsiteX341" fmla="*/ 1173715 w 1738047"/>
                <a:gd name="connsiteY341" fmla="*/ 1706631 h 2311974"/>
                <a:gd name="connsiteX342" fmla="*/ 1171344 w 1738047"/>
                <a:gd name="connsiteY342" fmla="*/ 1692044 h 2311974"/>
                <a:gd name="connsiteX343" fmla="*/ 1171344 w 1738047"/>
                <a:gd name="connsiteY343" fmla="*/ 1692044 h 2311974"/>
                <a:gd name="connsiteX344" fmla="*/ 1173715 w 1738047"/>
                <a:gd name="connsiteY344" fmla="*/ 1706631 h 2311974"/>
                <a:gd name="connsiteX345" fmla="*/ 1119179 w 1738047"/>
                <a:gd name="connsiteY345" fmla="*/ 1709062 h 2311974"/>
                <a:gd name="connsiteX346" fmla="*/ 1078870 w 1738047"/>
                <a:gd name="connsiteY346" fmla="*/ 1701769 h 2311974"/>
                <a:gd name="connsiteX347" fmla="*/ 1076499 w 1738047"/>
                <a:gd name="connsiteY347" fmla="*/ 1709062 h 2311974"/>
                <a:gd name="connsiteX348" fmla="*/ 1057529 w 1738047"/>
                <a:gd name="connsiteY348" fmla="*/ 1713924 h 2311974"/>
                <a:gd name="connsiteX349" fmla="*/ 1050416 w 1738047"/>
                <a:gd name="connsiteY349" fmla="*/ 1733373 h 2311974"/>
                <a:gd name="connsiteX350" fmla="*/ 1055158 w 1738047"/>
                <a:gd name="connsiteY350" fmla="*/ 1750391 h 2311974"/>
                <a:gd name="connsiteX351" fmla="*/ 1036189 w 1738047"/>
                <a:gd name="connsiteY351" fmla="*/ 1750391 h 2311974"/>
                <a:gd name="connsiteX352" fmla="*/ 1031447 w 1738047"/>
                <a:gd name="connsiteY352" fmla="*/ 1769840 h 2311974"/>
                <a:gd name="connsiteX353" fmla="*/ 1038560 w 1738047"/>
                <a:gd name="connsiteY353" fmla="*/ 1784426 h 2311974"/>
                <a:gd name="connsiteX354" fmla="*/ 1036189 w 1738047"/>
                <a:gd name="connsiteY354" fmla="*/ 1806306 h 2311974"/>
                <a:gd name="connsiteX355" fmla="*/ 1024333 w 1738047"/>
                <a:gd name="connsiteY355" fmla="*/ 1813599 h 2311974"/>
                <a:gd name="connsiteX356" fmla="*/ 1024333 w 1738047"/>
                <a:gd name="connsiteY356" fmla="*/ 1847635 h 2311974"/>
                <a:gd name="connsiteX357" fmla="*/ 1010107 w 1738047"/>
                <a:gd name="connsiteY357" fmla="*/ 1852497 h 2311974"/>
                <a:gd name="connsiteX358" fmla="*/ 1007735 w 1738047"/>
                <a:gd name="connsiteY358" fmla="*/ 1837910 h 2311974"/>
                <a:gd name="connsiteX359" fmla="*/ 974539 w 1738047"/>
                <a:gd name="connsiteY359" fmla="*/ 1837910 h 2311974"/>
                <a:gd name="connsiteX360" fmla="*/ 974539 w 1738047"/>
                <a:gd name="connsiteY360" fmla="*/ 1859790 h 2311974"/>
                <a:gd name="connsiteX361" fmla="*/ 955570 w 1738047"/>
                <a:gd name="connsiteY361" fmla="*/ 1859790 h 2311974"/>
                <a:gd name="connsiteX362" fmla="*/ 955570 w 1738047"/>
                <a:gd name="connsiteY362" fmla="*/ 1869515 h 2311974"/>
                <a:gd name="connsiteX363" fmla="*/ 953199 w 1738047"/>
                <a:gd name="connsiteY363" fmla="*/ 1876808 h 2311974"/>
                <a:gd name="connsiteX364" fmla="*/ 872581 w 1738047"/>
                <a:gd name="connsiteY364" fmla="*/ 1876808 h 2311974"/>
                <a:gd name="connsiteX365" fmla="*/ 872581 w 1738047"/>
                <a:gd name="connsiteY365" fmla="*/ 1896257 h 2311974"/>
                <a:gd name="connsiteX366" fmla="*/ 820415 w 1738047"/>
                <a:gd name="connsiteY366" fmla="*/ 1901119 h 2311974"/>
                <a:gd name="connsiteX367" fmla="*/ 820415 w 1738047"/>
                <a:gd name="connsiteY367" fmla="*/ 1930292 h 2311974"/>
                <a:gd name="connsiteX368" fmla="*/ 799075 w 1738047"/>
                <a:gd name="connsiteY368" fmla="*/ 1930292 h 2311974"/>
                <a:gd name="connsiteX369" fmla="*/ 796704 w 1738047"/>
                <a:gd name="connsiteY369" fmla="*/ 1952172 h 2311974"/>
                <a:gd name="connsiteX370" fmla="*/ 784848 w 1738047"/>
                <a:gd name="connsiteY370" fmla="*/ 1952172 h 2311974"/>
                <a:gd name="connsiteX371" fmla="*/ 784848 w 1738047"/>
                <a:gd name="connsiteY371" fmla="*/ 1978914 h 2311974"/>
                <a:gd name="connsiteX372" fmla="*/ 791962 w 1738047"/>
                <a:gd name="connsiteY372" fmla="*/ 1983776 h 2311974"/>
                <a:gd name="connsiteX373" fmla="*/ 789591 w 1738047"/>
                <a:gd name="connsiteY373" fmla="*/ 2000794 h 2311974"/>
                <a:gd name="connsiteX374" fmla="*/ 796704 w 1738047"/>
                <a:gd name="connsiteY374" fmla="*/ 2005656 h 2311974"/>
                <a:gd name="connsiteX375" fmla="*/ 796704 w 1738047"/>
                <a:gd name="connsiteY375" fmla="*/ 2068865 h 2311974"/>
                <a:gd name="connsiteX376" fmla="*/ 789591 w 1738047"/>
                <a:gd name="connsiteY376" fmla="*/ 2068865 h 2311974"/>
                <a:gd name="connsiteX377" fmla="*/ 789591 w 1738047"/>
                <a:gd name="connsiteY377" fmla="*/ 2081020 h 2311974"/>
                <a:gd name="connsiteX378" fmla="*/ 770621 w 1738047"/>
                <a:gd name="connsiteY378" fmla="*/ 2083451 h 2311974"/>
                <a:gd name="connsiteX379" fmla="*/ 756395 w 1738047"/>
                <a:gd name="connsiteY379" fmla="*/ 2117487 h 2311974"/>
                <a:gd name="connsiteX380" fmla="*/ 756395 w 1738047"/>
                <a:gd name="connsiteY380" fmla="*/ 2129642 h 2311974"/>
                <a:gd name="connsiteX381" fmla="*/ 813302 w 1738047"/>
                <a:gd name="connsiteY381" fmla="*/ 2132073 h 2311974"/>
                <a:gd name="connsiteX382" fmla="*/ 806189 w 1738047"/>
                <a:gd name="connsiteY382" fmla="*/ 2151522 h 2311974"/>
                <a:gd name="connsiteX383" fmla="*/ 810931 w 1738047"/>
                <a:gd name="connsiteY383" fmla="*/ 2161246 h 2311974"/>
                <a:gd name="connsiteX384" fmla="*/ 806189 w 1738047"/>
                <a:gd name="connsiteY384" fmla="*/ 2168540 h 2311974"/>
                <a:gd name="connsiteX385" fmla="*/ 789591 w 1738047"/>
                <a:gd name="connsiteY385" fmla="*/ 2168540 h 2311974"/>
                <a:gd name="connsiteX386" fmla="*/ 789591 w 1738047"/>
                <a:gd name="connsiteY386" fmla="*/ 2180695 h 2311974"/>
                <a:gd name="connsiteX387" fmla="*/ 758766 w 1738047"/>
                <a:gd name="connsiteY387" fmla="*/ 2187988 h 2311974"/>
                <a:gd name="connsiteX388" fmla="*/ 765879 w 1738047"/>
                <a:gd name="connsiteY388" fmla="*/ 2200144 h 2311974"/>
                <a:gd name="connsiteX389" fmla="*/ 763508 w 1738047"/>
                <a:gd name="connsiteY389" fmla="*/ 2256059 h 2311974"/>
                <a:gd name="connsiteX390" fmla="*/ 751652 w 1738047"/>
                <a:gd name="connsiteY390" fmla="*/ 2277939 h 2311974"/>
                <a:gd name="connsiteX391" fmla="*/ 725570 w 1738047"/>
                <a:gd name="connsiteY391" fmla="*/ 2307112 h 2311974"/>
                <a:gd name="connsiteX392" fmla="*/ 711343 w 1738047"/>
                <a:gd name="connsiteY392" fmla="*/ 2311974 h 2311974"/>
                <a:gd name="connsiteX393" fmla="*/ 694745 w 1738047"/>
                <a:gd name="connsiteY393" fmla="*/ 2282801 h 2311974"/>
                <a:gd name="connsiteX394" fmla="*/ 675776 w 1738047"/>
                <a:gd name="connsiteY394" fmla="*/ 2275508 h 2311974"/>
                <a:gd name="connsiteX395" fmla="*/ 661549 w 1738047"/>
                <a:gd name="connsiteY395" fmla="*/ 2292526 h 2311974"/>
                <a:gd name="connsiteX396" fmla="*/ 642580 w 1738047"/>
                <a:gd name="connsiteY396" fmla="*/ 2285232 h 2311974"/>
                <a:gd name="connsiteX397" fmla="*/ 628353 w 1738047"/>
                <a:gd name="connsiteY397" fmla="*/ 2290094 h 2311974"/>
                <a:gd name="connsiteX398" fmla="*/ 592786 w 1738047"/>
                <a:gd name="connsiteY398" fmla="*/ 2275508 h 2311974"/>
                <a:gd name="connsiteX399" fmla="*/ 552051 w 1738047"/>
                <a:gd name="connsiteY399" fmla="*/ 2254426 h 2311974"/>
                <a:gd name="connsiteX400" fmla="*/ 560356 w 1738047"/>
                <a:gd name="connsiteY400" fmla="*/ 2090384 h 2311974"/>
                <a:gd name="connsiteX401" fmla="*/ 589640 w 1738047"/>
                <a:gd name="connsiteY401" fmla="*/ 1879782 h 2311974"/>
                <a:gd name="connsiteX402" fmla="*/ 584723 w 1738047"/>
                <a:gd name="connsiteY402" fmla="*/ 1766434 h 2311974"/>
                <a:gd name="connsiteX403" fmla="*/ 556444 w 1738047"/>
                <a:gd name="connsiteY403" fmla="*/ 1684276 h 2311974"/>
                <a:gd name="connsiteX404" fmla="*/ 493091 w 1738047"/>
                <a:gd name="connsiteY404" fmla="*/ 1605539 h 2311974"/>
                <a:gd name="connsiteX405" fmla="*/ 443216 w 1738047"/>
                <a:gd name="connsiteY405" fmla="*/ 1566641 h 2311974"/>
                <a:gd name="connsiteX406" fmla="*/ 444860 w 1738047"/>
                <a:gd name="connsiteY406" fmla="*/ 1519182 h 2311974"/>
                <a:gd name="connsiteX407" fmla="*/ 440624 w 1738047"/>
                <a:gd name="connsiteY407" fmla="*/ 1442151 h 2311974"/>
                <a:gd name="connsiteX408" fmla="*/ 61650 w 1738047"/>
                <a:gd name="connsiteY408" fmla="*/ 1334673 h 2311974"/>
                <a:gd name="connsiteX409" fmla="*/ 71135 w 1738047"/>
                <a:gd name="connsiteY409" fmla="*/ 1303069 h 2311974"/>
                <a:gd name="connsiteX410" fmla="*/ 68764 w 1738047"/>
                <a:gd name="connsiteY410" fmla="*/ 1298207 h 2311974"/>
                <a:gd name="connsiteX411" fmla="*/ 16598 w 1738047"/>
                <a:gd name="connsiteY411" fmla="*/ 1115874 h 2311974"/>
                <a:gd name="connsiteX412" fmla="*/ 14227 w 1738047"/>
                <a:gd name="connsiteY412" fmla="*/ 1084270 h 2311974"/>
                <a:gd name="connsiteX413" fmla="*/ 21341 w 1738047"/>
                <a:gd name="connsiteY413" fmla="*/ 1084270 h 2311974"/>
                <a:gd name="connsiteX414" fmla="*/ 23712 w 1738047"/>
                <a:gd name="connsiteY414" fmla="*/ 1074546 h 2311974"/>
                <a:gd name="connsiteX415" fmla="*/ 14227 w 1738047"/>
                <a:gd name="connsiteY415" fmla="*/ 1047803 h 2311974"/>
                <a:gd name="connsiteX416" fmla="*/ 9485 w 1738047"/>
                <a:gd name="connsiteY416" fmla="*/ 1025924 h 2311974"/>
                <a:gd name="connsiteX417" fmla="*/ 2372 w 1738047"/>
                <a:gd name="connsiteY417" fmla="*/ 1025924 h 2311974"/>
                <a:gd name="connsiteX418" fmla="*/ 0 w 1738047"/>
                <a:gd name="connsiteY418" fmla="*/ 1021061 h 2311974"/>
                <a:gd name="connsiteX419" fmla="*/ 14227 w 1738047"/>
                <a:gd name="connsiteY419" fmla="*/ 999182 h 2311974"/>
                <a:gd name="connsiteX420" fmla="*/ 28454 w 1738047"/>
                <a:gd name="connsiteY420" fmla="*/ 1004044 h 2311974"/>
                <a:gd name="connsiteX421" fmla="*/ 30825 w 1738047"/>
                <a:gd name="connsiteY421" fmla="*/ 1011337 h 2311974"/>
                <a:gd name="connsiteX422" fmla="*/ 42681 w 1738047"/>
                <a:gd name="connsiteY422" fmla="*/ 1018630 h 2311974"/>
                <a:gd name="connsiteX423" fmla="*/ 61650 w 1738047"/>
                <a:gd name="connsiteY423" fmla="*/ 1018630 h 2311974"/>
                <a:gd name="connsiteX424" fmla="*/ 64021 w 1738047"/>
                <a:gd name="connsiteY424" fmla="*/ 1025924 h 2311974"/>
                <a:gd name="connsiteX425" fmla="*/ 75877 w 1738047"/>
                <a:gd name="connsiteY425" fmla="*/ 1021061 h 2311974"/>
                <a:gd name="connsiteX426" fmla="*/ 82990 w 1738047"/>
                <a:gd name="connsiteY426" fmla="*/ 1004044 h 2311974"/>
                <a:gd name="connsiteX427" fmla="*/ 137527 w 1738047"/>
                <a:gd name="connsiteY427" fmla="*/ 1006475 h 2311974"/>
                <a:gd name="connsiteX428" fmla="*/ 170723 w 1738047"/>
                <a:gd name="connsiteY428" fmla="*/ 1040510 h 2311974"/>
                <a:gd name="connsiteX429" fmla="*/ 173094 w 1738047"/>
                <a:gd name="connsiteY429" fmla="*/ 1028355 h 2311974"/>
                <a:gd name="connsiteX430" fmla="*/ 165980 w 1738047"/>
                <a:gd name="connsiteY430" fmla="*/ 1028355 h 2311974"/>
                <a:gd name="connsiteX431" fmla="*/ 163609 w 1738047"/>
                <a:gd name="connsiteY431" fmla="*/ 1021061 h 2311974"/>
                <a:gd name="connsiteX432" fmla="*/ 151754 w 1738047"/>
                <a:gd name="connsiteY432" fmla="*/ 1011337 h 2311974"/>
                <a:gd name="connsiteX433" fmla="*/ 156496 w 1738047"/>
                <a:gd name="connsiteY433" fmla="*/ 1004044 h 2311974"/>
                <a:gd name="connsiteX434" fmla="*/ 163609 w 1738047"/>
                <a:gd name="connsiteY434" fmla="*/ 1004044 h 2311974"/>
                <a:gd name="connsiteX435" fmla="*/ 165980 w 1738047"/>
                <a:gd name="connsiteY435" fmla="*/ 991888 h 2311974"/>
                <a:gd name="connsiteX436" fmla="*/ 184950 w 1738047"/>
                <a:gd name="connsiteY436" fmla="*/ 991888 h 2311974"/>
                <a:gd name="connsiteX437" fmla="*/ 187321 w 1738047"/>
                <a:gd name="connsiteY437" fmla="*/ 977302 h 2311974"/>
                <a:gd name="connsiteX438" fmla="*/ 194434 w 1738047"/>
                <a:gd name="connsiteY438" fmla="*/ 979733 h 2311974"/>
                <a:gd name="connsiteX439" fmla="*/ 203919 w 1738047"/>
                <a:gd name="connsiteY439" fmla="*/ 965146 h 2311974"/>
                <a:gd name="connsiteX440" fmla="*/ 225259 w 1738047"/>
                <a:gd name="connsiteY440" fmla="*/ 970008 h 2311974"/>
                <a:gd name="connsiteX441" fmla="*/ 225259 w 1738047"/>
                <a:gd name="connsiteY441" fmla="*/ 977302 h 2311974"/>
                <a:gd name="connsiteX442" fmla="*/ 246599 w 1738047"/>
                <a:gd name="connsiteY442" fmla="*/ 991888 h 2311974"/>
                <a:gd name="connsiteX443" fmla="*/ 246599 w 1738047"/>
                <a:gd name="connsiteY443" fmla="*/ 943266 h 2311974"/>
                <a:gd name="connsiteX444" fmla="*/ 258455 w 1738047"/>
                <a:gd name="connsiteY444" fmla="*/ 935973 h 2311974"/>
                <a:gd name="connsiteX445" fmla="*/ 265568 w 1738047"/>
                <a:gd name="connsiteY445" fmla="*/ 921386 h 2311974"/>
                <a:gd name="connsiteX446" fmla="*/ 282166 w 1738047"/>
                <a:gd name="connsiteY446" fmla="*/ 921386 h 2311974"/>
                <a:gd name="connsiteX447" fmla="*/ 286909 w 1738047"/>
                <a:gd name="connsiteY447" fmla="*/ 909231 h 2311974"/>
                <a:gd name="connsiteX448" fmla="*/ 315362 w 1738047"/>
                <a:gd name="connsiteY448" fmla="*/ 909231 h 2311974"/>
                <a:gd name="connsiteX449" fmla="*/ 315362 w 1738047"/>
                <a:gd name="connsiteY449" fmla="*/ 899507 h 2311974"/>
                <a:gd name="connsiteX450" fmla="*/ 303507 w 1738047"/>
                <a:gd name="connsiteY450" fmla="*/ 894644 h 2311974"/>
                <a:gd name="connsiteX451" fmla="*/ 312991 w 1738047"/>
                <a:gd name="connsiteY451" fmla="*/ 882489 h 2311974"/>
                <a:gd name="connsiteX452" fmla="*/ 296393 w 1738047"/>
                <a:gd name="connsiteY452" fmla="*/ 872764 h 2311974"/>
                <a:gd name="connsiteX453" fmla="*/ 303507 w 1738047"/>
                <a:gd name="connsiteY453" fmla="*/ 865471 h 2311974"/>
                <a:gd name="connsiteX454" fmla="*/ 308249 w 1738047"/>
                <a:gd name="connsiteY454" fmla="*/ 867902 h 2311974"/>
                <a:gd name="connsiteX455" fmla="*/ 312991 w 1738047"/>
                <a:gd name="connsiteY455" fmla="*/ 860609 h 2311974"/>
                <a:gd name="connsiteX456" fmla="*/ 308249 w 1738047"/>
                <a:gd name="connsiteY456" fmla="*/ 860609 h 2311974"/>
                <a:gd name="connsiteX457" fmla="*/ 320105 w 1738047"/>
                <a:gd name="connsiteY457" fmla="*/ 853316 h 2311974"/>
                <a:gd name="connsiteX458" fmla="*/ 322476 w 1738047"/>
                <a:gd name="connsiteY458" fmla="*/ 846022 h 2311974"/>
                <a:gd name="connsiteX459" fmla="*/ 329589 w 1738047"/>
                <a:gd name="connsiteY459" fmla="*/ 858178 h 2311974"/>
                <a:gd name="connsiteX460" fmla="*/ 336703 w 1738047"/>
                <a:gd name="connsiteY460" fmla="*/ 853316 h 2311974"/>
                <a:gd name="connsiteX461" fmla="*/ 336703 w 1738047"/>
                <a:gd name="connsiteY461" fmla="*/ 831436 h 2311974"/>
                <a:gd name="connsiteX462" fmla="*/ 343816 w 1738047"/>
                <a:gd name="connsiteY462" fmla="*/ 831436 h 2311974"/>
                <a:gd name="connsiteX463" fmla="*/ 343816 w 1738047"/>
                <a:gd name="connsiteY463" fmla="*/ 811987 h 2311974"/>
                <a:gd name="connsiteX464" fmla="*/ 350929 w 1738047"/>
                <a:gd name="connsiteY464" fmla="*/ 809556 h 2311974"/>
                <a:gd name="connsiteX465" fmla="*/ 358043 w 1738047"/>
                <a:gd name="connsiteY465" fmla="*/ 802263 h 2311974"/>
                <a:gd name="connsiteX466" fmla="*/ 374641 w 1738047"/>
                <a:gd name="connsiteY466" fmla="*/ 804694 h 2311974"/>
                <a:gd name="connsiteX467" fmla="*/ 374641 w 1738047"/>
                <a:gd name="connsiteY467" fmla="*/ 809556 h 2311974"/>
                <a:gd name="connsiteX468" fmla="*/ 381754 w 1738047"/>
                <a:gd name="connsiteY468" fmla="*/ 804694 h 2311974"/>
                <a:gd name="connsiteX469" fmla="*/ 388868 w 1738047"/>
                <a:gd name="connsiteY469" fmla="*/ 804694 h 2311974"/>
                <a:gd name="connsiteX470" fmla="*/ 388868 w 1738047"/>
                <a:gd name="connsiteY470" fmla="*/ 802263 h 2311974"/>
                <a:gd name="connsiteX471" fmla="*/ 403095 w 1738047"/>
                <a:gd name="connsiteY471" fmla="*/ 797400 h 2311974"/>
                <a:gd name="connsiteX472" fmla="*/ 398352 w 1738047"/>
                <a:gd name="connsiteY472" fmla="*/ 777952 h 2311974"/>
                <a:gd name="connsiteX473" fmla="*/ 391239 w 1738047"/>
                <a:gd name="connsiteY473" fmla="*/ 770658 h 2311974"/>
                <a:gd name="connsiteX474" fmla="*/ 395981 w 1738047"/>
                <a:gd name="connsiteY474" fmla="*/ 768227 h 2311974"/>
                <a:gd name="connsiteX475" fmla="*/ 422064 w 1738047"/>
                <a:gd name="connsiteY475" fmla="*/ 763365 h 2311974"/>
                <a:gd name="connsiteX476" fmla="*/ 464744 w 1738047"/>
                <a:gd name="connsiteY476" fmla="*/ 741485 h 2311974"/>
                <a:gd name="connsiteX477" fmla="*/ 452889 w 1738047"/>
                <a:gd name="connsiteY477" fmla="*/ 726899 h 2311974"/>
                <a:gd name="connsiteX478" fmla="*/ 398352 w 1738047"/>
                <a:gd name="connsiteY478" fmla="*/ 705019 h 2311974"/>
                <a:gd name="connsiteX479" fmla="*/ 422064 w 1738047"/>
                <a:gd name="connsiteY479" fmla="*/ 680708 h 2311974"/>
                <a:gd name="connsiteX480" fmla="*/ 429177 w 1738047"/>
                <a:gd name="connsiteY480" fmla="*/ 673414 h 2311974"/>
                <a:gd name="connsiteX481" fmla="*/ 457631 w 1738047"/>
                <a:gd name="connsiteY481" fmla="*/ 670983 h 2311974"/>
                <a:gd name="connsiteX482" fmla="*/ 545363 w 1738047"/>
                <a:gd name="connsiteY482" fmla="*/ 692863 h 2311974"/>
                <a:gd name="connsiteX483" fmla="*/ 559590 w 1738047"/>
                <a:gd name="connsiteY483" fmla="*/ 688001 h 2311974"/>
                <a:gd name="connsiteX484" fmla="*/ 559590 w 1738047"/>
                <a:gd name="connsiteY484" fmla="*/ 695294 h 2311974"/>
                <a:gd name="connsiteX485" fmla="*/ 569074 w 1738047"/>
                <a:gd name="connsiteY485" fmla="*/ 695294 h 2311974"/>
                <a:gd name="connsiteX486" fmla="*/ 573817 w 1738047"/>
                <a:gd name="connsiteY486" fmla="*/ 678277 h 2311974"/>
                <a:gd name="connsiteX487" fmla="*/ 580930 w 1738047"/>
                <a:gd name="connsiteY487" fmla="*/ 666121 h 2311974"/>
                <a:gd name="connsiteX488" fmla="*/ 592786 w 1738047"/>
                <a:gd name="connsiteY488" fmla="*/ 688001 h 2311974"/>
                <a:gd name="connsiteX489" fmla="*/ 599899 w 1738047"/>
                <a:gd name="connsiteY489" fmla="*/ 685570 h 2311974"/>
                <a:gd name="connsiteX490" fmla="*/ 614126 w 1738047"/>
                <a:gd name="connsiteY490" fmla="*/ 700156 h 2311974"/>
                <a:gd name="connsiteX491" fmla="*/ 614126 w 1738047"/>
                <a:gd name="connsiteY491" fmla="*/ 700156 h 2311974"/>
                <a:gd name="connsiteX492" fmla="*/ 599899 w 1738047"/>
                <a:gd name="connsiteY492" fmla="*/ 685570 h 2311974"/>
                <a:gd name="connsiteX493" fmla="*/ 592786 w 1738047"/>
                <a:gd name="connsiteY493" fmla="*/ 688001 h 2311974"/>
                <a:gd name="connsiteX494" fmla="*/ 580930 w 1738047"/>
                <a:gd name="connsiteY494" fmla="*/ 666121 h 2311974"/>
                <a:gd name="connsiteX495" fmla="*/ 580930 w 1738047"/>
                <a:gd name="connsiteY495" fmla="*/ 658827 h 2311974"/>
                <a:gd name="connsiteX496" fmla="*/ 602270 w 1738047"/>
                <a:gd name="connsiteY496" fmla="*/ 646672 h 2311974"/>
                <a:gd name="connsiteX497" fmla="*/ 595157 w 1738047"/>
                <a:gd name="connsiteY497" fmla="*/ 639379 h 2311974"/>
                <a:gd name="connsiteX498" fmla="*/ 625982 w 1738047"/>
                <a:gd name="connsiteY498" fmla="*/ 629654 h 2311974"/>
                <a:gd name="connsiteX499" fmla="*/ 621240 w 1738047"/>
                <a:gd name="connsiteY499" fmla="*/ 615068 h 2311974"/>
                <a:gd name="connsiteX500" fmla="*/ 588044 w 1738047"/>
                <a:gd name="connsiteY500" fmla="*/ 610205 h 2311974"/>
                <a:gd name="connsiteX501" fmla="*/ 585672 w 1738047"/>
                <a:gd name="connsiteY501" fmla="*/ 595619 h 2311974"/>
                <a:gd name="connsiteX502" fmla="*/ 595157 w 1738047"/>
                <a:gd name="connsiteY502" fmla="*/ 534841 h 2311974"/>
                <a:gd name="connsiteX503" fmla="*/ 585672 w 1738047"/>
                <a:gd name="connsiteY503" fmla="*/ 525117 h 2311974"/>
                <a:gd name="connsiteX504" fmla="*/ 585672 w 1738047"/>
                <a:gd name="connsiteY504" fmla="*/ 503237 h 2311974"/>
                <a:gd name="connsiteX505" fmla="*/ 569074 w 1738047"/>
                <a:gd name="connsiteY505" fmla="*/ 503237 h 2311974"/>
                <a:gd name="connsiteX506" fmla="*/ 573817 w 1738047"/>
                <a:gd name="connsiteY506" fmla="*/ 471633 h 2311974"/>
                <a:gd name="connsiteX507" fmla="*/ 566703 w 1738047"/>
                <a:gd name="connsiteY507" fmla="*/ 464340 h 2311974"/>
                <a:gd name="connsiteX508" fmla="*/ 569074 w 1738047"/>
                <a:gd name="connsiteY508" fmla="*/ 444891 h 2311974"/>
                <a:gd name="connsiteX509" fmla="*/ 588044 w 1738047"/>
                <a:gd name="connsiteY509" fmla="*/ 444891 h 2311974"/>
                <a:gd name="connsiteX510" fmla="*/ 607013 w 1738047"/>
                <a:gd name="connsiteY510" fmla="*/ 430304 h 2311974"/>
                <a:gd name="connsiteX511" fmla="*/ 609384 w 1738047"/>
                <a:gd name="connsiteY511" fmla="*/ 427873 h 2311974"/>
                <a:gd name="connsiteX512" fmla="*/ 588044 w 1738047"/>
                <a:gd name="connsiteY512" fmla="*/ 423011 h 2311974"/>
                <a:gd name="connsiteX513" fmla="*/ 595157 w 1738047"/>
                <a:gd name="connsiteY513" fmla="*/ 405993 h 2311974"/>
                <a:gd name="connsiteX514" fmla="*/ 621240 w 1738047"/>
                <a:gd name="connsiteY514" fmla="*/ 408424 h 2311974"/>
                <a:gd name="connsiteX515" fmla="*/ 616497 w 1738047"/>
                <a:gd name="connsiteY515" fmla="*/ 388975 h 2311974"/>
                <a:gd name="connsiteX516" fmla="*/ 616497 w 1738047"/>
                <a:gd name="connsiteY516" fmla="*/ 374389 h 2311974"/>
                <a:gd name="connsiteX517" fmla="*/ 633095 w 1738047"/>
                <a:gd name="connsiteY517" fmla="*/ 374389 h 2311974"/>
                <a:gd name="connsiteX518" fmla="*/ 635466 w 1738047"/>
                <a:gd name="connsiteY518" fmla="*/ 367096 h 2311974"/>
                <a:gd name="connsiteX519" fmla="*/ 642580 w 1738047"/>
                <a:gd name="connsiteY519" fmla="*/ 364665 h 2311974"/>
                <a:gd name="connsiteX520" fmla="*/ 640209 w 1738047"/>
                <a:gd name="connsiteY520" fmla="*/ 347647 h 2311974"/>
                <a:gd name="connsiteX521" fmla="*/ 668662 w 1738047"/>
                <a:gd name="connsiteY521" fmla="*/ 337922 h 2311974"/>
                <a:gd name="connsiteX522" fmla="*/ 656807 w 1738047"/>
                <a:gd name="connsiteY522" fmla="*/ 333060 h 2311974"/>
                <a:gd name="connsiteX523" fmla="*/ 654435 w 1738047"/>
                <a:gd name="connsiteY523" fmla="*/ 311180 h 2311974"/>
                <a:gd name="connsiteX524" fmla="*/ 647322 w 1738047"/>
                <a:gd name="connsiteY524" fmla="*/ 308749 h 2311974"/>
                <a:gd name="connsiteX525" fmla="*/ 654435 w 1738047"/>
                <a:gd name="connsiteY525" fmla="*/ 299025 h 2311974"/>
                <a:gd name="connsiteX526" fmla="*/ 654435 w 1738047"/>
                <a:gd name="connsiteY526" fmla="*/ 296594 h 2311974"/>
                <a:gd name="connsiteX527" fmla="*/ 642580 w 1738047"/>
                <a:gd name="connsiteY527" fmla="*/ 291732 h 2311974"/>
                <a:gd name="connsiteX528" fmla="*/ 633095 w 1738047"/>
                <a:gd name="connsiteY528" fmla="*/ 299025 h 2311974"/>
                <a:gd name="connsiteX529" fmla="*/ 621240 w 1738047"/>
                <a:gd name="connsiteY529" fmla="*/ 282007 h 2311974"/>
                <a:gd name="connsiteX530" fmla="*/ 635466 w 1738047"/>
                <a:gd name="connsiteY530" fmla="*/ 255265 h 2311974"/>
                <a:gd name="connsiteX531" fmla="*/ 642580 w 1738047"/>
                <a:gd name="connsiteY531" fmla="*/ 267421 h 2311974"/>
                <a:gd name="connsiteX532" fmla="*/ 661549 w 1738047"/>
                <a:gd name="connsiteY532" fmla="*/ 240679 h 2311974"/>
                <a:gd name="connsiteX533" fmla="*/ 671033 w 1738047"/>
                <a:gd name="connsiteY533" fmla="*/ 240679 h 2311974"/>
                <a:gd name="connsiteX534" fmla="*/ 671033 w 1738047"/>
                <a:gd name="connsiteY534" fmla="*/ 233385 h 2311974"/>
                <a:gd name="connsiteX535" fmla="*/ 649693 w 1738047"/>
                <a:gd name="connsiteY535" fmla="*/ 218799 h 2311974"/>
                <a:gd name="connsiteX536" fmla="*/ 656807 w 1738047"/>
                <a:gd name="connsiteY536" fmla="*/ 199350 h 2311974"/>
                <a:gd name="connsiteX537" fmla="*/ 682889 w 1738047"/>
                <a:gd name="connsiteY537" fmla="*/ 199350 h 2311974"/>
                <a:gd name="connsiteX538" fmla="*/ 690003 w 1738047"/>
                <a:gd name="connsiteY538" fmla="*/ 192057 h 2311974"/>
                <a:gd name="connsiteX539" fmla="*/ 661549 w 1738047"/>
                <a:gd name="connsiteY539" fmla="*/ 150728 h 2311974"/>
                <a:gd name="connsiteX540" fmla="*/ 671033 w 1738047"/>
                <a:gd name="connsiteY540" fmla="*/ 131279 h 2311974"/>
                <a:gd name="connsiteX541" fmla="*/ 704229 w 1738047"/>
                <a:gd name="connsiteY541" fmla="*/ 116693 h 2311974"/>
                <a:gd name="connsiteX542" fmla="*/ 708972 w 1738047"/>
                <a:gd name="connsiteY542" fmla="*/ 131279 h 2311974"/>
                <a:gd name="connsiteX543" fmla="*/ 730312 w 1738047"/>
                <a:gd name="connsiteY543" fmla="*/ 116693 h 2311974"/>
                <a:gd name="connsiteX544" fmla="*/ 725570 w 1738047"/>
                <a:gd name="connsiteY544" fmla="*/ 109399 h 2311974"/>
                <a:gd name="connsiteX545" fmla="*/ 742168 w 1738047"/>
                <a:gd name="connsiteY545" fmla="*/ 102106 h 2311974"/>
                <a:gd name="connsiteX546" fmla="*/ 742168 w 1738047"/>
                <a:gd name="connsiteY546" fmla="*/ 94813 h 2311974"/>
                <a:gd name="connsiteX547" fmla="*/ 751652 w 1738047"/>
                <a:gd name="connsiteY547" fmla="*/ 87519 h 2311974"/>
                <a:gd name="connsiteX548" fmla="*/ 737425 w 1738047"/>
                <a:gd name="connsiteY548" fmla="*/ 53484 h 2311974"/>
                <a:gd name="connsiteX549" fmla="*/ 735054 w 1738047"/>
                <a:gd name="connsiteY549" fmla="*/ 7293 h 2311974"/>
                <a:gd name="connsiteX550" fmla="*/ 777735 w 1738047"/>
                <a:gd name="connsiteY550" fmla="*/ 17018 h 2311974"/>
                <a:gd name="connsiteX551" fmla="*/ 799075 w 1738047"/>
                <a:gd name="connsiteY551" fmla="*/ 0 h 2311974"/>
                <a:gd name="connsiteX0" fmla="*/ 1166601 w 1738047"/>
                <a:gd name="connsiteY0" fmla="*/ 1650715 h 2311974"/>
                <a:gd name="connsiteX1" fmla="*/ 1166602 w 1738047"/>
                <a:gd name="connsiteY1" fmla="*/ 1650715 h 2311974"/>
                <a:gd name="connsiteX2" fmla="*/ 1166601 w 1738047"/>
                <a:gd name="connsiteY2" fmla="*/ 1650715 h 2311974"/>
                <a:gd name="connsiteX3" fmla="*/ 1057829 w 1738047"/>
                <a:gd name="connsiteY3" fmla="*/ 1597253 h 2311974"/>
                <a:gd name="connsiteX4" fmla="*/ 1045674 w 1738047"/>
                <a:gd name="connsiteY4" fmla="*/ 1575352 h 2311974"/>
                <a:gd name="connsiteX5" fmla="*/ 1057529 w 1738047"/>
                <a:gd name="connsiteY5" fmla="*/ 1597232 h 2311974"/>
                <a:gd name="connsiteX6" fmla="*/ 1057829 w 1738047"/>
                <a:gd name="connsiteY6" fmla="*/ 1597253 h 2311974"/>
                <a:gd name="connsiteX7" fmla="*/ 1055158 w 1738047"/>
                <a:gd name="connsiteY7" fmla="*/ 1548610 h 2311974"/>
                <a:gd name="connsiteX8" fmla="*/ 1043303 w 1738047"/>
                <a:gd name="connsiteY8" fmla="*/ 1546179 h 2311974"/>
                <a:gd name="connsiteX9" fmla="*/ 1055158 w 1738047"/>
                <a:gd name="connsiteY9" fmla="*/ 1548610 h 2311974"/>
                <a:gd name="connsiteX10" fmla="*/ 960313 w 1738047"/>
                <a:gd name="connsiteY10" fmla="*/ 1490263 h 2311974"/>
                <a:gd name="connsiteX11" fmla="*/ 941343 w 1738047"/>
                <a:gd name="connsiteY11" fmla="*/ 1473246 h 2311974"/>
                <a:gd name="connsiteX12" fmla="*/ 946086 w 1738047"/>
                <a:gd name="connsiteY12" fmla="*/ 1480539 h 2311974"/>
                <a:gd name="connsiteX13" fmla="*/ 960313 w 1738047"/>
                <a:gd name="connsiteY13" fmla="*/ 1490263 h 2311974"/>
                <a:gd name="connsiteX14" fmla="*/ 936601 w 1738047"/>
                <a:gd name="connsiteY14" fmla="*/ 1436779 h 2311974"/>
                <a:gd name="connsiteX15" fmla="*/ 936601 w 1738047"/>
                <a:gd name="connsiteY15" fmla="*/ 1436779 h 2311974"/>
                <a:gd name="connsiteX16" fmla="*/ 948457 w 1738047"/>
                <a:gd name="connsiteY16" fmla="*/ 1456228 h 2311974"/>
                <a:gd name="connsiteX17" fmla="*/ 948457 w 1738047"/>
                <a:gd name="connsiteY17" fmla="*/ 1456228 h 2311974"/>
                <a:gd name="connsiteX18" fmla="*/ 936601 w 1738047"/>
                <a:gd name="connsiteY18" fmla="*/ 1436779 h 2311974"/>
                <a:gd name="connsiteX19" fmla="*/ 853611 w 1738047"/>
                <a:gd name="connsiteY19" fmla="*/ 1395450 h 2311974"/>
                <a:gd name="connsiteX20" fmla="*/ 853611 w 1738047"/>
                <a:gd name="connsiteY20" fmla="*/ 1395450 h 2311974"/>
                <a:gd name="connsiteX21" fmla="*/ 874952 w 1738047"/>
                <a:gd name="connsiteY21" fmla="*/ 1407606 h 2311974"/>
                <a:gd name="connsiteX22" fmla="*/ 920003 w 1738047"/>
                <a:gd name="connsiteY22" fmla="*/ 1400313 h 2311974"/>
                <a:gd name="connsiteX23" fmla="*/ 936601 w 1738047"/>
                <a:gd name="connsiteY23" fmla="*/ 1417330 h 2311974"/>
                <a:gd name="connsiteX24" fmla="*/ 936601 w 1738047"/>
                <a:gd name="connsiteY24" fmla="*/ 1417330 h 2311974"/>
                <a:gd name="connsiteX25" fmla="*/ 920003 w 1738047"/>
                <a:gd name="connsiteY25" fmla="*/ 1400312 h 2311974"/>
                <a:gd name="connsiteX26" fmla="*/ 874952 w 1738047"/>
                <a:gd name="connsiteY26" fmla="*/ 1407606 h 2311974"/>
                <a:gd name="connsiteX27" fmla="*/ 853611 w 1738047"/>
                <a:gd name="connsiteY27" fmla="*/ 1395450 h 2311974"/>
                <a:gd name="connsiteX28" fmla="*/ 858354 w 1738047"/>
                <a:gd name="connsiteY28" fmla="*/ 1354122 h 2311974"/>
                <a:gd name="connsiteX29" fmla="*/ 860725 w 1738047"/>
                <a:gd name="connsiteY29" fmla="*/ 1368708 h 2311974"/>
                <a:gd name="connsiteX30" fmla="*/ 860725 w 1738047"/>
                <a:gd name="connsiteY30" fmla="*/ 1368708 h 2311974"/>
                <a:gd name="connsiteX31" fmla="*/ 858354 w 1738047"/>
                <a:gd name="connsiteY31" fmla="*/ 1354122 h 2311974"/>
                <a:gd name="connsiteX32" fmla="*/ 858354 w 1738047"/>
                <a:gd name="connsiteY32" fmla="*/ 1271464 h 2311974"/>
                <a:gd name="connsiteX33" fmla="*/ 832271 w 1738047"/>
                <a:gd name="connsiteY33" fmla="*/ 1283620 h 2311974"/>
                <a:gd name="connsiteX34" fmla="*/ 827529 w 1738047"/>
                <a:gd name="connsiteY34" fmla="*/ 1276326 h 2311974"/>
                <a:gd name="connsiteX35" fmla="*/ 813302 w 1738047"/>
                <a:gd name="connsiteY35" fmla="*/ 1278758 h 2311974"/>
                <a:gd name="connsiteX36" fmla="*/ 813302 w 1738047"/>
                <a:gd name="connsiteY36" fmla="*/ 1278758 h 2311974"/>
                <a:gd name="connsiteX37" fmla="*/ 827529 w 1738047"/>
                <a:gd name="connsiteY37" fmla="*/ 1276327 h 2311974"/>
                <a:gd name="connsiteX38" fmla="*/ 832271 w 1738047"/>
                <a:gd name="connsiteY38" fmla="*/ 1283620 h 2311974"/>
                <a:gd name="connsiteX39" fmla="*/ 858354 w 1738047"/>
                <a:gd name="connsiteY39" fmla="*/ 1271464 h 2311974"/>
                <a:gd name="connsiteX40" fmla="*/ 865467 w 1738047"/>
                <a:gd name="connsiteY40" fmla="*/ 1324949 h 2311974"/>
                <a:gd name="connsiteX41" fmla="*/ 874952 w 1738047"/>
                <a:gd name="connsiteY41" fmla="*/ 1324949 h 2311974"/>
                <a:gd name="connsiteX42" fmla="*/ 886807 w 1738047"/>
                <a:gd name="connsiteY42" fmla="*/ 1334673 h 2311974"/>
                <a:gd name="connsiteX43" fmla="*/ 886807 w 1738047"/>
                <a:gd name="connsiteY43" fmla="*/ 1334673 h 2311974"/>
                <a:gd name="connsiteX44" fmla="*/ 874952 w 1738047"/>
                <a:gd name="connsiteY44" fmla="*/ 1324948 h 2311974"/>
                <a:gd name="connsiteX45" fmla="*/ 865467 w 1738047"/>
                <a:gd name="connsiteY45" fmla="*/ 1324948 h 2311974"/>
                <a:gd name="connsiteX46" fmla="*/ 858354 w 1738047"/>
                <a:gd name="connsiteY46" fmla="*/ 1271464 h 2311974"/>
                <a:gd name="connsiteX47" fmla="*/ 799075 w 1738047"/>
                <a:gd name="connsiteY47" fmla="*/ 1264171 h 2311974"/>
                <a:gd name="connsiteX48" fmla="*/ 799075 w 1738047"/>
                <a:gd name="connsiteY48" fmla="*/ 1264171 h 2311974"/>
                <a:gd name="connsiteX49" fmla="*/ 803913 w 1738047"/>
                <a:gd name="connsiteY49" fmla="*/ 1269131 h 2311974"/>
                <a:gd name="connsiteX50" fmla="*/ 799075 w 1738047"/>
                <a:gd name="connsiteY50" fmla="*/ 1264171 h 2311974"/>
                <a:gd name="connsiteX51" fmla="*/ 789591 w 1738047"/>
                <a:gd name="connsiteY51" fmla="*/ 1249585 h 2311974"/>
                <a:gd name="connsiteX52" fmla="*/ 803817 w 1738047"/>
                <a:gd name="connsiteY52" fmla="*/ 1256878 h 2311974"/>
                <a:gd name="connsiteX53" fmla="*/ 803817 w 1738047"/>
                <a:gd name="connsiteY53" fmla="*/ 1256878 h 2311974"/>
                <a:gd name="connsiteX54" fmla="*/ 789592 w 1738047"/>
                <a:gd name="connsiteY54" fmla="*/ 1249585 h 2311974"/>
                <a:gd name="connsiteX55" fmla="*/ 789591 w 1738047"/>
                <a:gd name="connsiteY55" fmla="*/ 1249585 h 2311974"/>
                <a:gd name="connsiteX56" fmla="*/ 791962 w 1738047"/>
                <a:gd name="connsiteY56" fmla="*/ 1234998 h 2311974"/>
                <a:gd name="connsiteX57" fmla="*/ 791962 w 1738047"/>
                <a:gd name="connsiteY57" fmla="*/ 1234998 h 2311974"/>
                <a:gd name="connsiteX58" fmla="*/ 796704 w 1738047"/>
                <a:gd name="connsiteY58" fmla="*/ 1249584 h 2311974"/>
                <a:gd name="connsiteX59" fmla="*/ 796704 w 1738047"/>
                <a:gd name="connsiteY59" fmla="*/ 1249584 h 2311974"/>
                <a:gd name="connsiteX60" fmla="*/ 791962 w 1738047"/>
                <a:gd name="connsiteY60" fmla="*/ 1234998 h 2311974"/>
                <a:gd name="connsiteX61" fmla="*/ 772993 w 1738047"/>
                <a:gd name="connsiteY61" fmla="*/ 1103719 h 2311974"/>
                <a:gd name="connsiteX62" fmla="*/ 780106 w 1738047"/>
                <a:gd name="connsiteY62" fmla="*/ 1198532 h 2311974"/>
                <a:gd name="connsiteX63" fmla="*/ 803817 w 1738047"/>
                <a:gd name="connsiteY63" fmla="*/ 1222842 h 2311974"/>
                <a:gd name="connsiteX64" fmla="*/ 803817 w 1738047"/>
                <a:gd name="connsiteY64" fmla="*/ 1222842 h 2311974"/>
                <a:gd name="connsiteX65" fmla="*/ 780106 w 1738047"/>
                <a:gd name="connsiteY65" fmla="*/ 1198531 h 2311974"/>
                <a:gd name="connsiteX66" fmla="*/ 772993 w 1738047"/>
                <a:gd name="connsiteY66" fmla="*/ 1103719 h 2311974"/>
                <a:gd name="connsiteX67" fmla="*/ 796704 w 1738047"/>
                <a:gd name="connsiteY67" fmla="*/ 1067252 h 2311974"/>
                <a:gd name="connsiteX68" fmla="*/ 799075 w 1738047"/>
                <a:gd name="connsiteY68" fmla="*/ 1074546 h 2311974"/>
                <a:gd name="connsiteX69" fmla="*/ 799075 w 1738047"/>
                <a:gd name="connsiteY69" fmla="*/ 1074545 h 2311974"/>
                <a:gd name="connsiteX70" fmla="*/ 796704 w 1738047"/>
                <a:gd name="connsiteY70" fmla="*/ 1067252 h 2311974"/>
                <a:gd name="connsiteX71" fmla="*/ 784848 w 1738047"/>
                <a:gd name="connsiteY71" fmla="*/ 1052665 h 2311974"/>
                <a:gd name="connsiteX72" fmla="*/ 772993 w 1738047"/>
                <a:gd name="connsiteY72" fmla="*/ 1040510 h 2311974"/>
                <a:gd name="connsiteX73" fmla="*/ 784848 w 1738047"/>
                <a:gd name="connsiteY73" fmla="*/ 1052666 h 2311974"/>
                <a:gd name="connsiteX74" fmla="*/ 803817 w 1738047"/>
                <a:gd name="connsiteY74" fmla="*/ 1052666 h 2311974"/>
                <a:gd name="connsiteX75" fmla="*/ 806189 w 1738047"/>
                <a:gd name="connsiteY75" fmla="*/ 1062390 h 2311974"/>
                <a:gd name="connsiteX76" fmla="*/ 806189 w 1738047"/>
                <a:gd name="connsiteY76" fmla="*/ 1062390 h 2311974"/>
                <a:gd name="connsiteX77" fmla="*/ 803817 w 1738047"/>
                <a:gd name="connsiteY77" fmla="*/ 1052665 h 2311974"/>
                <a:gd name="connsiteX78" fmla="*/ 784848 w 1738047"/>
                <a:gd name="connsiteY78" fmla="*/ 1052665 h 2311974"/>
                <a:gd name="connsiteX79" fmla="*/ 780106 w 1738047"/>
                <a:gd name="connsiteY79" fmla="*/ 999182 h 2311974"/>
                <a:gd name="connsiteX80" fmla="*/ 780106 w 1738047"/>
                <a:gd name="connsiteY80" fmla="*/ 999182 h 2311974"/>
                <a:gd name="connsiteX81" fmla="*/ 784848 w 1738047"/>
                <a:gd name="connsiteY81" fmla="*/ 1021061 h 2311974"/>
                <a:gd name="connsiteX82" fmla="*/ 784848 w 1738047"/>
                <a:gd name="connsiteY82" fmla="*/ 1021061 h 2311974"/>
                <a:gd name="connsiteX83" fmla="*/ 780106 w 1738047"/>
                <a:gd name="connsiteY83" fmla="*/ 999182 h 2311974"/>
                <a:gd name="connsiteX84" fmla="*/ 770621 w 1738047"/>
                <a:gd name="connsiteY84" fmla="*/ 970008 h 2311974"/>
                <a:gd name="connsiteX85" fmla="*/ 756395 w 1738047"/>
                <a:gd name="connsiteY85" fmla="*/ 972439 h 2311974"/>
                <a:gd name="connsiteX86" fmla="*/ 756395 w 1738047"/>
                <a:gd name="connsiteY86" fmla="*/ 972439 h 2311974"/>
                <a:gd name="connsiteX87" fmla="*/ 770621 w 1738047"/>
                <a:gd name="connsiteY87" fmla="*/ 970008 h 2311974"/>
                <a:gd name="connsiteX88" fmla="*/ 780106 w 1738047"/>
                <a:gd name="connsiteY88" fmla="*/ 984595 h 2311974"/>
                <a:gd name="connsiteX89" fmla="*/ 799075 w 1738047"/>
                <a:gd name="connsiteY89" fmla="*/ 979733 h 2311974"/>
                <a:gd name="connsiteX90" fmla="*/ 780106 w 1738047"/>
                <a:gd name="connsiteY90" fmla="*/ 984595 h 2311974"/>
                <a:gd name="connsiteX91" fmla="*/ 770621 w 1738047"/>
                <a:gd name="connsiteY91" fmla="*/ 970008 h 2311974"/>
                <a:gd name="connsiteX92" fmla="*/ 756395 w 1738047"/>
                <a:gd name="connsiteY92" fmla="*/ 901937 h 2311974"/>
                <a:gd name="connsiteX93" fmla="*/ 746193 w 1738047"/>
                <a:gd name="connsiteY93" fmla="*/ 906121 h 2311974"/>
                <a:gd name="connsiteX94" fmla="*/ 749281 w 1738047"/>
                <a:gd name="connsiteY94" fmla="*/ 906800 h 2311974"/>
                <a:gd name="connsiteX95" fmla="*/ 756395 w 1738047"/>
                <a:gd name="connsiteY95" fmla="*/ 901938 h 2311974"/>
                <a:gd name="connsiteX96" fmla="*/ 756395 w 1738047"/>
                <a:gd name="connsiteY96" fmla="*/ 901937 h 2311974"/>
                <a:gd name="connsiteX97" fmla="*/ 663920 w 1738047"/>
                <a:gd name="connsiteY97" fmla="*/ 899506 h 2311974"/>
                <a:gd name="connsiteX98" fmla="*/ 663920 w 1738047"/>
                <a:gd name="connsiteY98" fmla="*/ 899507 h 2311974"/>
                <a:gd name="connsiteX99" fmla="*/ 687632 w 1738047"/>
                <a:gd name="connsiteY99" fmla="*/ 899507 h 2311974"/>
                <a:gd name="connsiteX100" fmla="*/ 701858 w 1738047"/>
                <a:gd name="connsiteY100" fmla="*/ 906800 h 2311974"/>
                <a:gd name="connsiteX101" fmla="*/ 711343 w 1738047"/>
                <a:gd name="connsiteY101" fmla="*/ 906800 h 2311974"/>
                <a:gd name="connsiteX102" fmla="*/ 716085 w 1738047"/>
                <a:gd name="connsiteY102" fmla="*/ 899507 h 2311974"/>
                <a:gd name="connsiteX103" fmla="*/ 716098 w 1738047"/>
                <a:gd name="connsiteY103" fmla="*/ 899510 h 2311974"/>
                <a:gd name="connsiteX104" fmla="*/ 716085 w 1738047"/>
                <a:gd name="connsiteY104" fmla="*/ 899506 h 2311974"/>
                <a:gd name="connsiteX105" fmla="*/ 711343 w 1738047"/>
                <a:gd name="connsiteY105" fmla="*/ 906800 h 2311974"/>
                <a:gd name="connsiteX106" fmla="*/ 701858 w 1738047"/>
                <a:gd name="connsiteY106" fmla="*/ 906800 h 2311974"/>
                <a:gd name="connsiteX107" fmla="*/ 687631 w 1738047"/>
                <a:gd name="connsiteY107" fmla="*/ 899506 h 2311974"/>
                <a:gd name="connsiteX108" fmla="*/ 663920 w 1738047"/>
                <a:gd name="connsiteY108" fmla="*/ 899506 h 2311974"/>
                <a:gd name="connsiteX109" fmla="*/ 647322 w 1738047"/>
                <a:gd name="connsiteY109" fmla="*/ 889782 h 2311974"/>
                <a:gd name="connsiteX110" fmla="*/ 647322 w 1738047"/>
                <a:gd name="connsiteY110" fmla="*/ 889782 h 2311974"/>
                <a:gd name="connsiteX111" fmla="*/ 663920 w 1738047"/>
                <a:gd name="connsiteY111" fmla="*/ 889782 h 2311974"/>
                <a:gd name="connsiteX112" fmla="*/ 663920 w 1738047"/>
                <a:gd name="connsiteY112" fmla="*/ 889782 h 2311974"/>
                <a:gd name="connsiteX113" fmla="*/ 647322 w 1738047"/>
                <a:gd name="connsiteY113" fmla="*/ 889782 h 2311974"/>
                <a:gd name="connsiteX114" fmla="*/ 661549 w 1738047"/>
                <a:gd name="connsiteY114" fmla="*/ 867902 h 2311974"/>
                <a:gd name="connsiteX115" fmla="*/ 661549 w 1738047"/>
                <a:gd name="connsiteY115" fmla="*/ 867902 h 2311974"/>
                <a:gd name="connsiteX116" fmla="*/ 668742 w 1738047"/>
                <a:gd name="connsiteY116" fmla="*/ 873433 h 2311974"/>
                <a:gd name="connsiteX117" fmla="*/ 661549 w 1738047"/>
                <a:gd name="connsiteY117" fmla="*/ 867902 h 2311974"/>
                <a:gd name="connsiteX118" fmla="*/ 689605 w 1738047"/>
                <a:gd name="connsiteY118" fmla="*/ 842776 h 2311974"/>
                <a:gd name="connsiteX119" fmla="*/ 694745 w 1738047"/>
                <a:gd name="connsiteY119" fmla="*/ 853315 h 2311974"/>
                <a:gd name="connsiteX120" fmla="*/ 694745 w 1738047"/>
                <a:gd name="connsiteY120" fmla="*/ 853315 h 2311974"/>
                <a:gd name="connsiteX121" fmla="*/ 689605 w 1738047"/>
                <a:gd name="connsiteY121" fmla="*/ 842776 h 2311974"/>
                <a:gd name="connsiteX122" fmla="*/ 592786 w 1738047"/>
                <a:gd name="connsiteY122" fmla="*/ 726899 h 2311974"/>
                <a:gd name="connsiteX123" fmla="*/ 592786 w 1738047"/>
                <a:gd name="connsiteY123" fmla="*/ 726899 h 2311974"/>
                <a:gd name="connsiteX124" fmla="*/ 599899 w 1738047"/>
                <a:gd name="connsiteY124" fmla="*/ 734192 h 2311974"/>
                <a:gd name="connsiteX125" fmla="*/ 635466 w 1738047"/>
                <a:gd name="connsiteY125" fmla="*/ 748778 h 2311974"/>
                <a:gd name="connsiteX126" fmla="*/ 663920 w 1738047"/>
                <a:gd name="connsiteY126" fmla="*/ 753641 h 2311974"/>
                <a:gd name="connsiteX127" fmla="*/ 668662 w 1738047"/>
                <a:gd name="connsiteY127" fmla="*/ 734192 h 2311974"/>
                <a:gd name="connsiteX128" fmla="*/ 682889 w 1738047"/>
                <a:gd name="connsiteY128" fmla="*/ 736623 h 2311974"/>
                <a:gd name="connsiteX129" fmla="*/ 682889 w 1738047"/>
                <a:gd name="connsiteY129" fmla="*/ 736623 h 2311974"/>
                <a:gd name="connsiteX130" fmla="*/ 668662 w 1738047"/>
                <a:gd name="connsiteY130" fmla="*/ 734192 h 2311974"/>
                <a:gd name="connsiteX131" fmla="*/ 663920 w 1738047"/>
                <a:gd name="connsiteY131" fmla="*/ 753640 h 2311974"/>
                <a:gd name="connsiteX132" fmla="*/ 635466 w 1738047"/>
                <a:gd name="connsiteY132" fmla="*/ 748778 h 2311974"/>
                <a:gd name="connsiteX133" fmla="*/ 599899 w 1738047"/>
                <a:gd name="connsiteY133" fmla="*/ 734192 h 2311974"/>
                <a:gd name="connsiteX134" fmla="*/ 592786 w 1738047"/>
                <a:gd name="connsiteY134" fmla="*/ 726899 h 2311974"/>
                <a:gd name="connsiteX135" fmla="*/ 592786 w 1738047"/>
                <a:gd name="connsiteY135" fmla="*/ 714743 h 2311974"/>
                <a:gd name="connsiteX136" fmla="*/ 592786 w 1738047"/>
                <a:gd name="connsiteY136" fmla="*/ 714743 h 2311974"/>
                <a:gd name="connsiteX137" fmla="*/ 599899 w 1738047"/>
                <a:gd name="connsiteY137" fmla="*/ 722036 h 2311974"/>
                <a:gd name="connsiteX138" fmla="*/ 599899 w 1738047"/>
                <a:gd name="connsiteY138" fmla="*/ 722036 h 2311974"/>
                <a:gd name="connsiteX139" fmla="*/ 592786 w 1738047"/>
                <a:gd name="connsiteY139" fmla="*/ 714743 h 2311974"/>
                <a:gd name="connsiteX140" fmla="*/ 799075 w 1738047"/>
                <a:gd name="connsiteY140" fmla="*/ 0 h 2311974"/>
                <a:gd name="connsiteX141" fmla="*/ 806189 w 1738047"/>
                <a:gd name="connsiteY141" fmla="*/ 4862 h 2311974"/>
                <a:gd name="connsiteX142" fmla="*/ 810931 w 1738047"/>
                <a:gd name="connsiteY142" fmla="*/ 17018 h 2311974"/>
                <a:gd name="connsiteX143" fmla="*/ 820415 w 1738047"/>
                <a:gd name="connsiteY143" fmla="*/ 53484 h 2311974"/>
                <a:gd name="connsiteX144" fmla="*/ 818044 w 1738047"/>
                <a:gd name="connsiteY144" fmla="*/ 68071 h 2311974"/>
                <a:gd name="connsiteX145" fmla="*/ 851240 w 1738047"/>
                <a:gd name="connsiteY145" fmla="*/ 82657 h 2311974"/>
                <a:gd name="connsiteX146" fmla="*/ 858354 w 1738047"/>
                <a:gd name="connsiteY146" fmla="*/ 72933 h 2311974"/>
                <a:gd name="connsiteX147" fmla="*/ 874952 w 1738047"/>
                <a:gd name="connsiteY147" fmla="*/ 75364 h 2311974"/>
                <a:gd name="connsiteX148" fmla="*/ 874952 w 1738047"/>
                <a:gd name="connsiteY148" fmla="*/ 82657 h 2311974"/>
                <a:gd name="connsiteX149" fmla="*/ 882065 w 1738047"/>
                <a:gd name="connsiteY149" fmla="*/ 82657 h 2311974"/>
                <a:gd name="connsiteX150" fmla="*/ 886807 w 1738047"/>
                <a:gd name="connsiteY150" fmla="*/ 97244 h 2311974"/>
                <a:gd name="connsiteX151" fmla="*/ 905776 w 1738047"/>
                <a:gd name="connsiteY151" fmla="*/ 104537 h 2311974"/>
                <a:gd name="connsiteX152" fmla="*/ 934230 w 1738047"/>
                <a:gd name="connsiteY152" fmla="*/ 89950 h 2311974"/>
                <a:gd name="connsiteX153" fmla="*/ 948457 w 1738047"/>
                <a:gd name="connsiteY153" fmla="*/ 94813 h 2311974"/>
                <a:gd name="connsiteX154" fmla="*/ 962684 w 1738047"/>
                <a:gd name="connsiteY154" fmla="*/ 104537 h 2311974"/>
                <a:gd name="connsiteX155" fmla="*/ 981653 w 1738047"/>
                <a:gd name="connsiteY155" fmla="*/ 94813 h 2311974"/>
                <a:gd name="connsiteX156" fmla="*/ 981653 w 1738047"/>
                <a:gd name="connsiteY156" fmla="*/ 72933 h 2311974"/>
                <a:gd name="connsiteX157" fmla="*/ 984024 w 1738047"/>
                <a:gd name="connsiteY157" fmla="*/ 72933 h 2311974"/>
                <a:gd name="connsiteX158" fmla="*/ 995880 w 1738047"/>
                <a:gd name="connsiteY158" fmla="*/ 87519 h 2311974"/>
                <a:gd name="connsiteX159" fmla="*/ 984024 w 1738047"/>
                <a:gd name="connsiteY159" fmla="*/ 102106 h 2311974"/>
                <a:gd name="connsiteX160" fmla="*/ 988766 w 1738047"/>
                <a:gd name="connsiteY160" fmla="*/ 123986 h 2311974"/>
                <a:gd name="connsiteX161" fmla="*/ 1002993 w 1738047"/>
                <a:gd name="connsiteY161" fmla="*/ 128848 h 2311974"/>
                <a:gd name="connsiteX162" fmla="*/ 1014849 w 1738047"/>
                <a:gd name="connsiteY162" fmla="*/ 150728 h 2311974"/>
                <a:gd name="connsiteX163" fmla="*/ 1024333 w 1738047"/>
                <a:gd name="connsiteY163" fmla="*/ 153159 h 2311974"/>
                <a:gd name="connsiteX164" fmla="*/ 1031447 w 1738047"/>
                <a:gd name="connsiteY164" fmla="*/ 165315 h 2311974"/>
                <a:gd name="connsiteX165" fmla="*/ 1050416 w 1738047"/>
                <a:gd name="connsiteY165" fmla="*/ 165315 h 2311974"/>
                <a:gd name="connsiteX166" fmla="*/ 1064643 w 1738047"/>
                <a:gd name="connsiteY166" fmla="*/ 177470 h 2311974"/>
                <a:gd name="connsiteX167" fmla="*/ 1090725 w 1738047"/>
                <a:gd name="connsiteY167" fmla="*/ 172608 h 2311974"/>
                <a:gd name="connsiteX168" fmla="*/ 1097839 w 1738047"/>
                <a:gd name="connsiteY168" fmla="*/ 184763 h 2311974"/>
                <a:gd name="connsiteX169" fmla="*/ 1090725 w 1738047"/>
                <a:gd name="connsiteY169" fmla="*/ 192057 h 2311974"/>
                <a:gd name="connsiteX170" fmla="*/ 1097839 w 1738047"/>
                <a:gd name="connsiteY170" fmla="*/ 201781 h 2311974"/>
                <a:gd name="connsiteX171" fmla="*/ 1093096 w 1738047"/>
                <a:gd name="connsiteY171" fmla="*/ 206643 h 2311974"/>
                <a:gd name="connsiteX172" fmla="*/ 1104952 w 1738047"/>
                <a:gd name="connsiteY172" fmla="*/ 233385 h 2311974"/>
                <a:gd name="connsiteX173" fmla="*/ 1112066 w 1738047"/>
                <a:gd name="connsiteY173" fmla="*/ 233385 h 2311974"/>
                <a:gd name="connsiteX174" fmla="*/ 1147633 w 1738047"/>
                <a:gd name="connsiteY174" fmla="*/ 211505 h 2311974"/>
                <a:gd name="connsiteX175" fmla="*/ 1171344 w 1738047"/>
                <a:gd name="connsiteY175" fmla="*/ 213936 h 2311974"/>
                <a:gd name="connsiteX176" fmla="*/ 1192684 w 1738047"/>
                <a:gd name="connsiteY176" fmla="*/ 199350 h 2311974"/>
                <a:gd name="connsiteX177" fmla="*/ 1202169 w 1738047"/>
                <a:gd name="connsiteY177" fmla="*/ 177470 h 2311974"/>
                <a:gd name="connsiteX178" fmla="*/ 1228252 w 1738047"/>
                <a:gd name="connsiteY178" fmla="*/ 158021 h 2311974"/>
                <a:gd name="connsiteX179" fmla="*/ 1249592 w 1738047"/>
                <a:gd name="connsiteY179" fmla="*/ 194488 h 2311974"/>
                <a:gd name="connsiteX180" fmla="*/ 1249592 w 1738047"/>
                <a:gd name="connsiteY180" fmla="*/ 221230 h 2311974"/>
                <a:gd name="connsiteX181" fmla="*/ 1261447 w 1738047"/>
                <a:gd name="connsiteY181" fmla="*/ 243110 h 2311974"/>
                <a:gd name="connsiteX182" fmla="*/ 1280417 w 1738047"/>
                <a:gd name="connsiteY182" fmla="*/ 262558 h 2311974"/>
                <a:gd name="connsiteX183" fmla="*/ 1323097 w 1738047"/>
                <a:gd name="connsiteY183" fmla="*/ 274714 h 2311974"/>
                <a:gd name="connsiteX184" fmla="*/ 1356293 w 1738047"/>
                <a:gd name="connsiteY184" fmla="*/ 260127 h 2311974"/>
                <a:gd name="connsiteX185" fmla="*/ 1377633 w 1738047"/>
                <a:gd name="connsiteY185" fmla="*/ 262558 h 2311974"/>
                <a:gd name="connsiteX186" fmla="*/ 1403716 w 1738047"/>
                <a:gd name="connsiteY186" fmla="*/ 277145 h 2311974"/>
                <a:gd name="connsiteX187" fmla="*/ 1436912 w 1738047"/>
                <a:gd name="connsiteY187" fmla="*/ 282007 h 2311974"/>
                <a:gd name="connsiteX188" fmla="*/ 1432170 w 1738047"/>
                <a:gd name="connsiteY188" fmla="*/ 299025 h 2311974"/>
                <a:gd name="connsiteX189" fmla="*/ 1460623 w 1738047"/>
                <a:gd name="connsiteY189" fmla="*/ 371958 h 2311974"/>
                <a:gd name="connsiteX190" fmla="*/ 1505675 w 1738047"/>
                <a:gd name="connsiteY190" fmla="*/ 386544 h 2311974"/>
                <a:gd name="connsiteX191" fmla="*/ 1534129 w 1738047"/>
                <a:gd name="connsiteY191" fmla="*/ 415718 h 2311974"/>
                <a:gd name="connsiteX192" fmla="*/ 1576809 w 1738047"/>
                <a:gd name="connsiteY192" fmla="*/ 415718 h 2311974"/>
                <a:gd name="connsiteX193" fmla="*/ 1593407 w 1738047"/>
                <a:gd name="connsiteY193" fmla="*/ 408424 h 2311974"/>
                <a:gd name="connsiteX194" fmla="*/ 1610005 w 1738047"/>
                <a:gd name="connsiteY194" fmla="*/ 386544 h 2311974"/>
                <a:gd name="connsiteX195" fmla="*/ 1655057 w 1738047"/>
                <a:gd name="connsiteY195" fmla="*/ 381682 h 2311974"/>
                <a:gd name="connsiteX196" fmla="*/ 1662171 w 1738047"/>
                <a:gd name="connsiteY196" fmla="*/ 386544 h 2311974"/>
                <a:gd name="connsiteX197" fmla="*/ 1697738 w 1738047"/>
                <a:gd name="connsiteY197" fmla="*/ 371958 h 2311974"/>
                <a:gd name="connsiteX198" fmla="*/ 1697738 w 1738047"/>
                <a:gd name="connsiteY198" fmla="*/ 388975 h 2311974"/>
                <a:gd name="connsiteX199" fmla="*/ 1711965 w 1738047"/>
                <a:gd name="connsiteY199" fmla="*/ 408424 h 2311974"/>
                <a:gd name="connsiteX200" fmla="*/ 1650315 w 1738047"/>
                <a:gd name="connsiteY200" fmla="*/ 444891 h 2311974"/>
                <a:gd name="connsiteX201" fmla="*/ 1647944 w 1738047"/>
                <a:gd name="connsiteY201" fmla="*/ 491082 h 2311974"/>
                <a:gd name="connsiteX202" fmla="*/ 1669284 w 1738047"/>
                <a:gd name="connsiteY202" fmla="*/ 532410 h 2311974"/>
                <a:gd name="connsiteX203" fmla="*/ 1702480 w 1738047"/>
                <a:gd name="connsiteY203" fmla="*/ 554290 h 2311974"/>
                <a:gd name="connsiteX204" fmla="*/ 1723820 w 1738047"/>
                <a:gd name="connsiteY204" fmla="*/ 581032 h 2311974"/>
                <a:gd name="connsiteX205" fmla="*/ 1716707 w 1738047"/>
                <a:gd name="connsiteY205" fmla="*/ 622361 h 2311974"/>
                <a:gd name="connsiteX206" fmla="*/ 1738047 w 1738047"/>
                <a:gd name="connsiteY206" fmla="*/ 644241 h 2311974"/>
                <a:gd name="connsiteX207" fmla="*/ 1733305 w 1738047"/>
                <a:gd name="connsiteY207" fmla="*/ 658827 h 2311974"/>
                <a:gd name="connsiteX208" fmla="*/ 1726191 w 1738047"/>
                <a:gd name="connsiteY208" fmla="*/ 666121 h 2311974"/>
                <a:gd name="connsiteX209" fmla="*/ 1697738 w 1738047"/>
                <a:gd name="connsiteY209" fmla="*/ 663689 h 2311974"/>
                <a:gd name="connsiteX210" fmla="*/ 1669284 w 1738047"/>
                <a:gd name="connsiteY210" fmla="*/ 705018 h 2311974"/>
                <a:gd name="connsiteX211" fmla="*/ 1647944 w 1738047"/>
                <a:gd name="connsiteY211" fmla="*/ 712312 h 2311974"/>
                <a:gd name="connsiteX212" fmla="*/ 1600521 w 1738047"/>
                <a:gd name="connsiteY212" fmla="*/ 785245 h 2311974"/>
                <a:gd name="connsiteX213" fmla="*/ 1600521 w 1738047"/>
                <a:gd name="connsiteY213" fmla="*/ 804693 h 2311974"/>
                <a:gd name="connsiteX214" fmla="*/ 1569696 w 1738047"/>
                <a:gd name="connsiteY214" fmla="*/ 802262 h 2311974"/>
                <a:gd name="connsiteX215" fmla="*/ 1538871 w 1738047"/>
                <a:gd name="connsiteY215" fmla="*/ 802262 h 2311974"/>
                <a:gd name="connsiteX216" fmla="*/ 1515160 w 1738047"/>
                <a:gd name="connsiteY216" fmla="*/ 819280 h 2311974"/>
                <a:gd name="connsiteX217" fmla="*/ 1479593 w 1738047"/>
                <a:gd name="connsiteY217" fmla="*/ 809556 h 2311974"/>
                <a:gd name="connsiteX218" fmla="*/ 1467737 w 1738047"/>
                <a:gd name="connsiteY218" fmla="*/ 816849 h 2311974"/>
                <a:gd name="connsiteX219" fmla="*/ 1477221 w 1738047"/>
                <a:gd name="connsiteY219" fmla="*/ 824142 h 2311974"/>
                <a:gd name="connsiteX220" fmla="*/ 1465366 w 1738047"/>
                <a:gd name="connsiteY220" fmla="*/ 850884 h 2311974"/>
                <a:gd name="connsiteX221" fmla="*/ 1472479 w 1738047"/>
                <a:gd name="connsiteY221" fmla="*/ 858178 h 2311974"/>
                <a:gd name="connsiteX222" fmla="*/ 1479593 w 1738047"/>
                <a:gd name="connsiteY222" fmla="*/ 850884 h 2311974"/>
                <a:gd name="connsiteX223" fmla="*/ 1493819 w 1738047"/>
                <a:gd name="connsiteY223" fmla="*/ 858178 h 2311974"/>
                <a:gd name="connsiteX224" fmla="*/ 1508046 w 1738047"/>
                <a:gd name="connsiteY224" fmla="*/ 858178 h 2311974"/>
                <a:gd name="connsiteX225" fmla="*/ 1512789 w 1738047"/>
                <a:gd name="connsiteY225" fmla="*/ 875195 h 2311974"/>
                <a:gd name="connsiteX226" fmla="*/ 1527015 w 1738047"/>
                <a:gd name="connsiteY226" fmla="*/ 894644 h 2311974"/>
                <a:gd name="connsiteX227" fmla="*/ 1519902 w 1738047"/>
                <a:gd name="connsiteY227" fmla="*/ 906800 h 2311974"/>
                <a:gd name="connsiteX228" fmla="*/ 1527015 w 1738047"/>
                <a:gd name="connsiteY228" fmla="*/ 916524 h 2311974"/>
                <a:gd name="connsiteX229" fmla="*/ 1534129 w 1738047"/>
                <a:gd name="connsiteY229" fmla="*/ 914093 h 2311974"/>
                <a:gd name="connsiteX230" fmla="*/ 1541242 w 1738047"/>
                <a:gd name="connsiteY230" fmla="*/ 921386 h 2311974"/>
                <a:gd name="connsiteX231" fmla="*/ 1545985 w 1738047"/>
                <a:gd name="connsiteY231" fmla="*/ 935973 h 2311974"/>
                <a:gd name="connsiteX232" fmla="*/ 1555469 w 1738047"/>
                <a:gd name="connsiteY232" fmla="*/ 923817 h 2311974"/>
                <a:gd name="connsiteX233" fmla="*/ 1560211 w 1738047"/>
                <a:gd name="connsiteY233" fmla="*/ 931111 h 2311974"/>
                <a:gd name="connsiteX234" fmla="*/ 1593407 w 1738047"/>
                <a:gd name="connsiteY234" fmla="*/ 928679 h 2311974"/>
                <a:gd name="connsiteX235" fmla="*/ 1607634 w 1738047"/>
                <a:gd name="connsiteY235" fmla="*/ 948128 h 2311974"/>
                <a:gd name="connsiteX236" fmla="*/ 1628975 w 1738047"/>
                <a:gd name="connsiteY236" fmla="*/ 950559 h 2311974"/>
                <a:gd name="connsiteX237" fmla="*/ 1633717 w 1738047"/>
                <a:gd name="connsiteY237" fmla="*/ 923817 h 2311974"/>
                <a:gd name="connsiteX238" fmla="*/ 1647944 w 1738047"/>
                <a:gd name="connsiteY238" fmla="*/ 914093 h 2311974"/>
                <a:gd name="connsiteX239" fmla="*/ 1657428 w 1738047"/>
                <a:gd name="connsiteY239" fmla="*/ 921386 h 2311974"/>
                <a:gd name="connsiteX240" fmla="*/ 1669284 w 1738047"/>
                <a:gd name="connsiteY240" fmla="*/ 948128 h 2311974"/>
                <a:gd name="connsiteX241" fmla="*/ 1617119 w 1738047"/>
                <a:gd name="connsiteY241" fmla="*/ 1006475 h 2311974"/>
                <a:gd name="connsiteX242" fmla="*/ 1531758 w 1738047"/>
                <a:gd name="connsiteY242" fmla="*/ 970008 h 2311974"/>
                <a:gd name="connsiteX243" fmla="*/ 1527015 w 1738047"/>
                <a:gd name="connsiteY243" fmla="*/ 977301 h 2311974"/>
                <a:gd name="connsiteX244" fmla="*/ 1531758 w 1738047"/>
                <a:gd name="connsiteY244" fmla="*/ 984595 h 2311974"/>
                <a:gd name="connsiteX245" fmla="*/ 1527015 w 1738047"/>
                <a:gd name="connsiteY245" fmla="*/ 984595 h 2311974"/>
                <a:gd name="connsiteX246" fmla="*/ 1522273 w 1738047"/>
                <a:gd name="connsiteY246" fmla="*/ 991888 h 2311974"/>
                <a:gd name="connsiteX247" fmla="*/ 1522273 w 1738047"/>
                <a:gd name="connsiteY247" fmla="*/ 1006475 h 2311974"/>
                <a:gd name="connsiteX248" fmla="*/ 1515160 w 1738047"/>
                <a:gd name="connsiteY248" fmla="*/ 1018630 h 2311974"/>
                <a:gd name="connsiteX249" fmla="*/ 1515160 w 1738047"/>
                <a:gd name="connsiteY249" fmla="*/ 1028354 h 2311974"/>
                <a:gd name="connsiteX250" fmla="*/ 1500933 w 1738047"/>
                <a:gd name="connsiteY250" fmla="*/ 1028354 h 2311974"/>
                <a:gd name="connsiteX251" fmla="*/ 1500933 w 1738047"/>
                <a:gd name="connsiteY251" fmla="*/ 1045372 h 2311974"/>
                <a:gd name="connsiteX252" fmla="*/ 1493819 w 1738047"/>
                <a:gd name="connsiteY252" fmla="*/ 1047803 h 2311974"/>
                <a:gd name="connsiteX253" fmla="*/ 1493819 w 1738047"/>
                <a:gd name="connsiteY253" fmla="*/ 1059959 h 2311974"/>
                <a:gd name="connsiteX254" fmla="*/ 1486706 w 1738047"/>
                <a:gd name="connsiteY254" fmla="*/ 1062390 h 2311974"/>
                <a:gd name="connsiteX255" fmla="*/ 1491448 w 1738047"/>
                <a:gd name="connsiteY255" fmla="*/ 1069683 h 2311974"/>
                <a:gd name="connsiteX256" fmla="*/ 1484335 w 1738047"/>
                <a:gd name="connsiteY256" fmla="*/ 1074545 h 2311974"/>
                <a:gd name="connsiteX257" fmla="*/ 1491448 w 1738047"/>
                <a:gd name="connsiteY257" fmla="*/ 1076976 h 2311974"/>
                <a:gd name="connsiteX258" fmla="*/ 1493819 w 1738047"/>
                <a:gd name="connsiteY258" fmla="*/ 1093994 h 2311974"/>
                <a:gd name="connsiteX259" fmla="*/ 1484335 w 1738047"/>
                <a:gd name="connsiteY259" fmla="*/ 1103719 h 2311974"/>
                <a:gd name="connsiteX260" fmla="*/ 1486706 w 1738047"/>
                <a:gd name="connsiteY260" fmla="*/ 1103719 h 2311974"/>
                <a:gd name="connsiteX261" fmla="*/ 1486706 w 1738047"/>
                <a:gd name="connsiteY261" fmla="*/ 1111012 h 2311974"/>
                <a:gd name="connsiteX262" fmla="*/ 1479593 w 1738047"/>
                <a:gd name="connsiteY262" fmla="*/ 1118305 h 2311974"/>
                <a:gd name="connsiteX263" fmla="*/ 1479593 w 1738047"/>
                <a:gd name="connsiteY263" fmla="*/ 1125598 h 2311974"/>
                <a:gd name="connsiteX264" fmla="*/ 1465366 w 1738047"/>
                <a:gd name="connsiteY264" fmla="*/ 1149909 h 2311974"/>
                <a:gd name="connsiteX265" fmla="*/ 1477221 w 1738047"/>
                <a:gd name="connsiteY265" fmla="*/ 1164496 h 2311974"/>
                <a:gd name="connsiteX266" fmla="*/ 1505675 w 1738047"/>
                <a:gd name="connsiteY266" fmla="*/ 1164496 h 2311974"/>
                <a:gd name="connsiteX267" fmla="*/ 1508046 w 1738047"/>
                <a:gd name="connsiteY267" fmla="*/ 1166927 h 2311974"/>
                <a:gd name="connsiteX268" fmla="*/ 1527015 w 1738047"/>
                <a:gd name="connsiteY268" fmla="*/ 1159634 h 2311974"/>
                <a:gd name="connsiteX269" fmla="*/ 1538871 w 1738047"/>
                <a:gd name="connsiteY269" fmla="*/ 1166927 h 2311974"/>
                <a:gd name="connsiteX270" fmla="*/ 1545985 w 1738047"/>
                <a:gd name="connsiteY270" fmla="*/ 1166927 h 2311974"/>
                <a:gd name="connsiteX271" fmla="*/ 1541242 w 1738047"/>
                <a:gd name="connsiteY271" fmla="*/ 1171789 h 2311974"/>
                <a:gd name="connsiteX272" fmla="*/ 1555469 w 1738047"/>
                <a:gd name="connsiteY272" fmla="*/ 1179083 h 2311974"/>
                <a:gd name="connsiteX273" fmla="*/ 1562583 w 1738047"/>
                <a:gd name="connsiteY273" fmla="*/ 1222842 h 2311974"/>
                <a:gd name="connsiteX274" fmla="*/ 1555469 w 1738047"/>
                <a:gd name="connsiteY274" fmla="*/ 1230136 h 2311974"/>
                <a:gd name="connsiteX275" fmla="*/ 1555469 w 1738047"/>
                <a:gd name="connsiteY275" fmla="*/ 1254447 h 2311974"/>
                <a:gd name="connsiteX276" fmla="*/ 1581552 w 1738047"/>
                <a:gd name="connsiteY276" fmla="*/ 1271464 h 2311974"/>
                <a:gd name="connsiteX277" fmla="*/ 1576809 w 1738047"/>
                <a:gd name="connsiteY277" fmla="*/ 1278758 h 2311974"/>
                <a:gd name="connsiteX278" fmla="*/ 1586294 w 1738047"/>
                <a:gd name="connsiteY278" fmla="*/ 1290913 h 2311974"/>
                <a:gd name="connsiteX279" fmla="*/ 1586294 w 1738047"/>
                <a:gd name="connsiteY279" fmla="*/ 1303069 h 2311974"/>
                <a:gd name="connsiteX280" fmla="*/ 1588665 w 1738047"/>
                <a:gd name="connsiteY280" fmla="*/ 1305500 h 2311974"/>
                <a:gd name="connsiteX281" fmla="*/ 1586294 w 1738047"/>
                <a:gd name="connsiteY281" fmla="*/ 1312793 h 2311974"/>
                <a:gd name="connsiteX282" fmla="*/ 1593407 w 1738047"/>
                <a:gd name="connsiteY282" fmla="*/ 1324948 h 2311974"/>
                <a:gd name="connsiteX283" fmla="*/ 1600521 w 1738047"/>
                <a:gd name="connsiteY283" fmla="*/ 1317655 h 2311974"/>
                <a:gd name="connsiteX284" fmla="*/ 1600521 w 1738047"/>
                <a:gd name="connsiteY284" fmla="*/ 1327379 h 2311974"/>
                <a:gd name="connsiteX285" fmla="*/ 1602892 w 1738047"/>
                <a:gd name="connsiteY285" fmla="*/ 1344397 h 2311974"/>
                <a:gd name="connsiteX286" fmla="*/ 1576809 w 1738047"/>
                <a:gd name="connsiteY286" fmla="*/ 1358984 h 2311974"/>
                <a:gd name="connsiteX287" fmla="*/ 1555469 w 1738047"/>
                <a:gd name="connsiteY287" fmla="*/ 1358984 h 2311974"/>
                <a:gd name="connsiteX288" fmla="*/ 1553098 w 1738047"/>
                <a:gd name="connsiteY288" fmla="*/ 1376001 h 2311974"/>
                <a:gd name="connsiteX289" fmla="*/ 1574438 w 1738047"/>
                <a:gd name="connsiteY289" fmla="*/ 1376001 h 2311974"/>
                <a:gd name="connsiteX290" fmla="*/ 1576809 w 1738047"/>
                <a:gd name="connsiteY290" fmla="*/ 1383295 h 2311974"/>
                <a:gd name="connsiteX291" fmla="*/ 1581552 w 1738047"/>
                <a:gd name="connsiteY291" fmla="*/ 1380864 h 2311974"/>
                <a:gd name="connsiteX292" fmla="*/ 1588665 w 1738047"/>
                <a:gd name="connsiteY292" fmla="*/ 1393019 h 2311974"/>
                <a:gd name="connsiteX293" fmla="*/ 1586294 w 1738047"/>
                <a:gd name="connsiteY293" fmla="*/ 1400312 h 2311974"/>
                <a:gd name="connsiteX294" fmla="*/ 1588665 w 1738047"/>
                <a:gd name="connsiteY294" fmla="*/ 1402744 h 2311974"/>
                <a:gd name="connsiteX295" fmla="*/ 1607634 w 1738047"/>
                <a:gd name="connsiteY295" fmla="*/ 1380864 h 2311974"/>
                <a:gd name="connsiteX296" fmla="*/ 1614748 w 1738047"/>
                <a:gd name="connsiteY296" fmla="*/ 1383295 h 2311974"/>
                <a:gd name="connsiteX297" fmla="*/ 1610005 w 1738047"/>
                <a:gd name="connsiteY297" fmla="*/ 1380864 h 2311974"/>
                <a:gd name="connsiteX298" fmla="*/ 1617119 w 1738047"/>
                <a:gd name="connsiteY298" fmla="*/ 1373570 h 2311974"/>
                <a:gd name="connsiteX299" fmla="*/ 1624232 w 1738047"/>
                <a:gd name="connsiteY299" fmla="*/ 1368708 h 2311974"/>
                <a:gd name="connsiteX300" fmla="*/ 1640830 w 1738047"/>
                <a:gd name="connsiteY300" fmla="*/ 1417330 h 2311974"/>
                <a:gd name="connsiteX301" fmla="*/ 1636088 w 1738047"/>
                <a:gd name="connsiteY301" fmla="*/ 1424623 h 2311974"/>
                <a:gd name="connsiteX302" fmla="*/ 1636088 w 1738047"/>
                <a:gd name="connsiteY302" fmla="*/ 1441641 h 2311974"/>
                <a:gd name="connsiteX303" fmla="*/ 1602892 w 1738047"/>
                <a:gd name="connsiteY303" fmla="*/ 1436779 h 2311974"/>
                <a:gd name="connsiteX304" fmla="*/ 1600521 w 1738047"/>
                <a:gd name="connsiteY304" fmla="*/ 1473245 h 2311974"/>
                <a:gd name="connsiteX305" fmla="*/ 1586294 w 1738047"/>
                <a:gd name="connsiteY305" fmla="*/ 1473245 h 2311974"/>
                <a:gd name="connsiteX306" fmla="*/ 1581552 w 1738047"/>
                <a:gd name="connsiteY306" fmla="*/ 1504850 h 2311974"/>
                <a:gd name="connsiteX307" fmla="*/ 1567325 w 1738047"/>
                <a:gd name="connsiteY307" fmla="*/ 1521867 h 2311974"/>
                <a:gd name="connsiteX308" fmla="*/ 1567325 w 1738047"/>
                <a:gd name="connsiteY308" fmla="*/ 1548609 h 2311974"/>
                <a:gd name="connsiteX309" fmla="*/ 1548356 w 1738047"/>
                <a:gd name="connsiteY309" fmla="*/ 1560765 h 2311974"/>
                <a:gd name="connsiteX310" fmla="*/ 1574438 w 1738047"/>
                <a:gd name="connsiteY310" fmla="*/ 1570489 h 2311974"/>
                <a:gd name="connsiteX311" fmla="*/ 1574438 w 1738047"/>
                <a:gd name="connsiteY311" fmla="*/ 1577783 h 2311974"/>
                <a:gd name="connsiteX312" fmla="*/ 1519902 w 1738047"/>
                <a:gd name="connsiteY312" fmla="*/ 1577783 h 2311974"/>
                <a:gd name="connsiteX313" fmla="*/ 1531758 w 1738047"/>
                <a:gd name="connsiteY313" fmla="*/ 1602094 h 2311974"/>
                <a:gd name="connsiteX314" fmla="*/ 1541242 w 1738047"/>
                <a:gd name="connsiteY314" fmla="*/ 1609387 h 2311974"/>
                <a:gd name="connsiteX315" fmla="*/ 1538871 w 1738047"/>
                <a:gd name="connsiteY315" fmla="*/ 1619111 h 2311974"/>
                <a:gd name="connsiteX316" fmla="*/ 1541242 w 1738047"/>
                <a:gd name="connsiteY316" fmla="*/ 1623973 h 2311974"/>
                <a:gd name="connsiteX317" fmla="*/ 1541242 w 1738047"/>
                <a:gd name="connsiteY317" fmla="*/ 1645853 h 2311974"/>
                <a:gd name="connsiteX318" fmla="*/ 1534129 w 1738047"/>
                <a:gd name="connsiteY318" fmla="*/ 1645853 h 2311974"/>
                <a:gd name="connsiteX319" fmla="*/ 1527015 w 1738047"/>
                <a:gd name="connsiteY319" fmla="*/ 1667733 h 2311974"/>
                <a:gd name="connsiteX320" fmla="*/ 1527015 w 1738047"/>
                <a:gd name="connsiteY320" fmla="*/ 1706631 h 2311974"/>
                <a:gd name="connsiteX321" fmla="*/ 1512789 w 1738047"/>
                <a:gd name="connsiteY321" fmla="*/ 1709062 h 2311974"/>
                <a:gd name="connsiteX322" fmla="*/ 1512789 w 1738047"/>
                <a:gd name="connsiteY322" fmla="*/ 1723648 h 2311974"/>
                <a:gd name="connsiteX323" fmla="*/ 1500933 w 1738047"/>
                <a:gd name="connsiteY323" fmla="*/ 1740666 h 2311974"/>
                <a:gd name="connsiteX324" fmla="*/ 1444025 w 1738047"/>
                <a:gd name="connsiteY324" fmla="*/ 1733373 h 2311974"/>
                <a:gd name="connsiteX325" fmla="*/ 1417943 w 1738047"/>
                <a:gd name="connsiteY325" fmla="*/ 1733373 h 2311974"/>
                <a:gd name="connsiteX326" fmla="*/ 1406087 w 1738047"/>
                <a:gd name="connsiteY326" fmla="*/ 1743097 h 2311974"/>
                <a:gd name="connsiteX327" fmla="*/ 1398974 w 1738047"/>
                <a:gd name="connsiteY327" fmla="*/ 1735804 h 2311974"/>
                <a:gd name="connsiteX328" fmla="*/ 1391860 w 1738047"/>
                <a:gd name="connsiteY328" fmla="*/ 1740666 h 2311974"/>
                <a:gd name="connsiteX329" fmla="*/ 1370520 w 1738047"/>
                <a:gd name="connsiteY329" fmla="*/ 1713924 h 2311974"/>
                <a:gd name="connsiteX330" fmla="*/ 1356293 w 1738047"/>
                <a:gd name="connsiteY330" fmla="*/ 1721217 h 2311974"/>
                <a:gd name="connsiteX331" fmla="*/ 1349180 w 1738047"/>
                <a:gd name="connsiteY331" fmla="*/ 1733373 h 2311974"/>
                <a:gd name="connsiteX332" fmla="*/ 1342066 w 1738047"/>
                <a:gd name="connsiteY332" fmla="*/ 1735804 h 2311974"/>
                <a:gd name="connsiteX333" fmla="*/ 1327839 w 1738047"/>
                <a:gd name="connsiteY333" fmla="*/ 1706631 h 2311974"/>
                <a:gd name="connsiteX334" fmla="*/ 1256705 w 1738047"/>
                <a:gd name="connsiteY334" fmla="*/ 1709062 h 2311974"/>
                <a:gd name="connsiteX335" fmla="*/ 1254334 w 1738047"/>
                <a:gd name="connsiteY335" fmla="*/ 1721217 h 2311974"/>
                <a:gd name="connsiteX336" fmla="*/ 1211654 w 1738047"/>
                <a:gd name="connsiteY336" fmla="*/ 1721217 h 2311974"/>
                <a:gd name="connsiteX337" fmla="*/ 1211654 w 1738047"/>
                <a:gd name="connsiteY337" fmla="*/ 1728511 h 2311974"/>
                <a:gd name="connsiteX338" fmla="*/ 1180829 w 1738047"/>
                <a:gd name="connsiteY338" fmla="*/ 1721217 h 2311974"/>
                <a:gd name="connsiteX339" fmla="*/ 1180829 w 1738047"/>
                <a:gd name="connsiteY339" fmla="*/ 1706631 h 2311974"/>
                <a:gd name="connsiteX340" fmla="*/ 1173715 w 1738047"/>
                <a:gd name="connsiteY340" fmla="*/ 1706631 h 2311974"/>
                <a:gd name="connsiteX341" fmla="*/ 1171344 w 1738047"/>
                <a:gd name="connsiteY341" fmla="*/ 1692044 h 2311974"/>
                <a:gd name="connsiteX342" fmla="*/ 1171344 w 1738047"/>
                <a:gd name="connsiteY342" fmla="*/ 1692044 h 2311974"/>
                <a:gd name="connsiteX343" fmla="*/ 1173715 w 1738047"/>
                <a:gd name="connsiteY343" fmla="*/ 1706631 h 2311974"/>
                <a:gd name="connsiteX344" fmla="*/ 1119179 w 1738047"/>
                <a:gd name="connsiteY344" fmla="*/ 1709062 h 2311974"/>
                <a:gd name="connsiteX345" fmla="*/ 1078870 w 1738047"/>
                <a:gd name="connsiteY345" fmla="*/ 1701769 h 2311974"/>
                <a:gd name="connsiteX346" fmla="*/ 1076499 w 1738047"/>
                <a:gd name="connsiteY346" fmla="*/ 1709062 h 2311974"/>
                <a:gd name="connsiteX347" fmla="*/ 1057529 w 1738047"/>
                <a:gd name="connsiteY347" fmla="*/ 1713924 h 2311974"/>
                <a:gd name="connsiteX348" fmla="*/ 1050416 w 1738047"/>
                <a:gd name="connsiteY348" fmla="*/ 1733373 h 2311974"/>
                <a:gd name="connsiteX349" fmla="*/ 1055158 w 1738047"/>
                <a:gd name="connsiteY349" fmla="*/ 1750391 h 2311974"/>
                <a:gd name="connsiteX350" fmla="*/ 1036189 w 1738047"/>
                <a:gd name="connsiteY350" fmla="*/ 1750391 h 2311974"/>
                <a:gd name="connsiteX351" fmla="*/ 1031447 w 1738047"/>
                <a:gd name="connsiteY351" fmla="*/ 1769840 h 2311974"/>
                <a:gd name="connsiteX352" fmla="*/ 1038560 w 1738047"/>
                <a:gd name="connsiteY352" fmla="*/ 1784426 h 2311974"/>
                <a:gd name="connsiteX353" fmla="*/ 1036189 w 1738047"/>
                <a:gd name="connsiteY353" fmla="*/ 1806306 h 2311974"/>
                <a:gd name="connsiteX354" fmla="*/ 1024333 w 1738047"/>
                <a:gd name="connsiteY354" fmla="*/ 1813599 h 2311974"/>
                <a:gd name="connsiteX355" fmla="*/ 1024333 w 1738047"/>
                <a:gd name="connsiteY355" fmla="*/ 1847635 h 2311974"/>
                <a:gd name="connsiteX356" fmla="*/ 1010107 w 1738047"/>
                <a:gd name="connsiteY356" fmla="*/ 1852497 h 2311974"/>
                <a:gd name="connsiteX357" fmla="*/ 1007735 w 1738047"/>
                <a:gd name="connsiteY357" fmla="*/ 1837910 h 2311974"/>
                <a:gd name="connsiteX358" fmla="*/ 974539 w 1738047"/>
                <a:gd name="connsiteY358" fmla="*/ 1837910 h 2311974"/>
                <a:gd name="connsiteX359" fmla="*/ 974539 w 1738047"/>
                <a:gd name="connsiteY359" fmla="*/ 1859790 h 2311974"/>
                <a:gd name="connsiteX360" fmla="*/ 955570 w 1738047"/>
                <a:gd name="connsiteY360" fmla="*/ 1859790 h 2311974"/>
                <a:gd name="connsiteX361" fmla="*/ 955570 w 1738047"/>
                <a:gd name="connsiteY361" fmla="*/ 1869515 h 2311974"/>
                <a:gd name="connsiteX362" fmla="*/ 953199 w 1738047"/>
                <a:gd name="connsiteY362" fmla="*/ 1876808 h 2311974"/>
                <a:gd name="connsiteX363" fmla="*/ 872581 w 1738047"/>
                <a:gd name="connsiteY363" fmla="*/ 1876808 h 2311974"/>
                <a:gd name="connsiteX364" fmla="*/ 872581 w 1738047"/>
                <a:gd name="connsiteY364" fmla="*/ 1896257 h 2311974"/>
                <a:gd name="connsiteX365" fmla="*/ 820415 w 1738047"/>
                <a:gd name="connsiteY365" fmla="*/ 1901119 h 2311974"/>
                <a:gd name="connsiteX366" fmla="*/ 820415 w 1738047"/>
                <a:gd name="connsiteY366" fmla="*/ 1930292 h 2311974"/>
                <a:gd name="connsiteX367" fmla="*/ 799075 w 1738047"/>
                <a:gd name="connsiteY367" fmla="*/ 1930292 h 2311974"/>
                <a:gd name="connsiteX368" fmla="*/ 796704 w 1738047"/>
                <a:gd name="connsiteY368" fmla="*/ 1952172 h 2311974"/>
                <a:gd name="connsiteX369" fmla="*/ 784848 w 1738047"/>
                <a:gd name="connsiteY369" fmla="*/ 1952172 h 2311974"/>
                <a:gd name="connsiteX370" fmla="*/ 784848 w 1738047"/>
                <a:gd name="connsiteY370" fmla="*/ 1978914 h 2311974"/>
                <a:gd name="connsiteX371" fmla="*/ 791962 w 1738047"/>
                <a:gd name="connsiteY371" fmla="*/ 1983776 h 2311974"/>
                <a:gd name="connsiteX372" fmla="*/ 789591 w 1738047"/>
                <a:gd name="connsiteY372" fmla="*/ 2000794 h 2311974"/>
                <a:gd name="connsiteX373" fmla="*/ 796704 w 1738047"/>
                <a:gd name="connsiteY373" fmla="*/ 2005656 h 2311974"/>
                <a:gd name="connsiteX374" fmla="*/ 796704 w 1738047"/>
                <a:gd name="connsiteY374" fmla="*/ 2068865 h 2311974"/>
                <a:gd name="connsiteX375" fmla="*/ 789591 w 1738047"/>
                <a:gd name="connsiteY375" fmla="*/ 2068865 h 2311974"/>
                <a:gd name="connsiteX376" fmla="*/ 789591 w 1738047"/>
                <a:gd name="connsiteY376" fmla="*/ 2081020 h 2311974"/>
                <a:gd name="connsiteX377" fmla="*/ 770621 w 1738047"/>
                <a:gd name="connsiteY377" fmla="*/ 2083451 h 2311974"/>
                <a:gd name="connsiteX378" fmla="*/ 756395 w 1738047"/>
                <a:gd name="connsiteY378" fmla="*/ 2117487 h 2311974"/>
                <a:gd name="connsiteX379" fmla="*/ 756395 w 1738047"/>
                <a:gd name="connsiteY379" fmla="*/ 2129642 h 2311974"/>
                <a:gd name="connsiteX380" fmla="*/ 813302 w 1738047"/>
                <a:gd name="connsiteY380" fmla="*/ 2132073 h 2311974"/>
                <a:gd name="connsiteX381" fmla="*/ 806189 w 1738047"/>
                <a:gd name="connsiteY381" fmla="*/ 2151522 h 2311974"/>
                <a:gd name="connsiteX382" fmla="*/ 810931 w 1738047"/>
                <a:gd name="connsiteY382" fmla="*/ 2161246 h 2311974"/>
                <a:gd name="connsiteX383" fmla="*/ 806189 w 1738047"/>
                <a:gd name="connsiteY383" fmla="*/ 2168540 h 2311974"/>
                <a:gd name="connsiteX384" fmla="*/ 789591 w 1738047"/>
                <a:gd name="connsiteY384" fmla="*/ 2168540 h 2311974"/>
                <a:gd name="connsiteX385" fmla="*/ 789591 w 1738047"/>
                <a:gd name="connsiteY385" fmla="*/ 2180695 h 2311974"/>
                <a:gd name="connsiteX386" fmla="*/ 758766 w 1738047"/>
                <a:gd name="connsiteY386" fmla="*/ 2187988 h 2311974"/>
                <a:gd name="connsiteX387" fmla="*/ 765879 w 1738047"/>
                <a:gd name="connsiteY387" fmla="*/ 2200144 h 2311974"/>
                <a:gd name="connsiteX388" fmla="*/ 763508 w 1738047"/>
                <a:gd name="connsiteY388" fmla="*/ 2256059 h 2311974"/>
                <a:gd name="connsiteX389" fmla="*/ 751652 w 1738047"/>
                <a:gd name="connsiteY389" fmla="*/ 2277939 h 2311974"/>
                <a:gd name="connsiteX390" fmla="*/ 725570 w 1738047"/>
                <a:gd name="connsiteY390" fmla="*/ 2307112 h 2311974"/>
                <a:gd name="connsiteX391" fmla="*/ 711343 w 1738047"/>
                <a:gd name="connsiteY391" fmla="*/ 2311974 h 2311974"/>
                <a:gd name="connsiteX392" fmla="*/ 694745 w 1738047"/>
                <a:gd name="connsiteY392" fmla="*/ 2282801 h 2311974"/>
                <a:gd name="connsiteX393" fmla="*/ 675776 w 1738047"/>
                <a:gd name="connsiteY393" fmla="*/ 2275508 h 2311974"/>
                <a:gd name="connsiteX394" fmla="*/ 661549 w 1738047"/>
                <a:gd name="connsiteY394" fmla="*/ 2292526 h 2311974"/>
                <a:gd name="connsiteX395" fmla="*/ 642580 w 1738047"/>
                <a:gd name="connsiteY395" fmla="*/ 2285232 h 2311974"/>
                <a:gd name="connsiteX396" fmla="*/ 628353 w 1738047"/>
                <a:gd name="connsiteY396" fmla="*/ 2290094 h 2311974"/>
                <a:gd name="connsiteX397" fmla="*/ 592786 w 1738047"/>
                <a:gd name="connsiteY397" fmla="*/ 2275508 h 2311974"/>
                <a:gd name="connsiteX398" fmla="*/ 552051 w 1738047"/>
                <a:gd name="connsiteY398" fmla="*/ 2254426 h 2311974"/>
                <a:gd name="connsiteX399" fmla="*/ 560356 w 1738047"/>
                <a:gd name="connsiteY399" fmla="*/ 2090384 h 2311974"/>
                <a:gd name="connsiteX400" fmla="*/ 589640 w 1738047"/>
                <a:gd name="connsiteY400" fmla="*/ 1879782 h 2311974"/>
                <a:gd name="connsiteX401" fmla="*/ 584723 w 1738047"/>
                <a:gd name="connsiteY401" fmla="*/ 1766434 h 2311974"/>
                <a:gd name="connsiteX402" fmla="*/ 556444 w 1738047"/>
                <a:gd name="connsiteY402" fmla="*/ 1684276 h 2311974"/>
                <a:gd name="connsiteX403" fmla="*/ 493091 w 1738047"/>
                <a:gd name="connsiteY403" fmla="*/ 1605539 h 2311974"/>
                <a:gd name="connsiteX404" fmla="*/ 443216 w 1738047"/>
                <a:gd name="connsiteY404" fmla="*/ 1566641 h 2311974"/>
                <a:gd name="connsiteX405" fmla="*/ 444860 w 1738047"/>
                <a:gd name="connsiteY405" fmla="*/ 1519182 h 2311974"/>
                <a:gd name="connsiteX406" fmla="*/ 440624 w 1738047"/>
                <a:gd name="connsiteY406" fmla="*/ 1442151 h 2311974"/>
                <a:gd name="connsiteX407" fmla="*/ 61650 w 1738047"/>
                <a:gd name="connsiteY407" fmla="*/ 1334673 h 2311974"/>
                <a:gd name="connsiteX408" fmla="*/ 71135 w 1738047"/>
                <a:gd name="connsiteY408" fmla="*/ 1303069 h 2311974"/>
                <a:gd name="connsiteX409" fmla="*/ 68764 w 1738047"/>
                <a:gd name="connsiteY409" fmla="*/ 1298207 h 2311974"/>
                <a:gd name="connsiteX410" fmla="*/ 16598 w 1738047"/>
                <a:gd name="connsiteY410" fmla="*/ 1115874 h 2311974"/>
                <a:gd name="connsiteX411" fmla="*/ 14227 w 1738047"/>
                <a:gd name="connsiteY411" fmla="*/ 1084270 h 2311974"/>
                <a:gd name="connsiteX412" fmla="*/ 21341 w 1738047"/>
                <a:gd name="connsiteY412" fmla="*/ 1084270 h 2311974"/>
                <a:gd name="connsiteX413" fmla="*/ 23712 w 1738047"/>
                <a:gd name="connsiteY413" fmla="*/ 1074546 h 2311974"/>
                <a:gd name="connsiteX414" fmla="*/ 14227 w 1738047"/>
                <a:gd name="connsiteY414" fmla="*/ 1047803 h 2311974"/>
                <a:gd name="connsiteX415" fmla="*/ 9485 w 1738047"/>
                <a:gd name="connsiteY415" fmla="*/ 1025924 h 2311974"/>
                <a:gd name="connsiteX416" fmla="*/ 2372 w 1738047"/>
                <a:gd name="connsiteY416" fmla="*/ 1025924 h 2311974"/>
                <a:gd name="connsiteX417" fmla="*/ 0 w 1738047"/>
                <a:gd name="connsiteY417" fmla="*/ 1021061 h 2311974"/>
                <a:gd name="connsiteX418" fmla="*/ 14227 w 1738047"/>
                <a:gd name="connsiteY418" fmla="*/ 999182 h 2311974"/>
                <a:gd name="connsiteX419" fmla="*/ 28454 w 1738047"/>
                <a:gd name="connsiteY419" fmla="*/ 1004044 h 2311974"/>
                <a:gd name="connsiteX420" fmla="*/ 30825 w 1738047"/>
                <a:gd name="connsiteY420" fmla="*/ 1011337 h 2311974"/>
                <a:gd name="connsiteX421" fmla="*/ 42681 w 1738047"/>
                <a:gd name="connsiteY421" fmla="*/ 1018630 h 2311974"/>
                <a:gd name="connsiteX422" fmla="*/ 61650 w 1738047"/>
                <a:gd name="connsiteY422" fmla="*/ 1018630 h 2311974"/>
                <a:gd name="connsiteX423" fmla="*/ 64021 w 1738047"/>
                <a:gd name="connsiteY423" fmla="*/ 1025924 h 2311974"/>
                <a:gd name="connsiteX424" fmla="*/ 75877 w 1738047"/>
                <a:gd name="connsiteY424" fmla="*/ 1021061 h 2311974"/>
                <a:gd name="connsiteX425" fmla="*/ 82990 w 1738047"/>
                <a:gd name="connsiteY425" fmla="*/ 1004044 h 2311974"/>
                <a:gd name="connsiteX426" fmla="*/ 137527 w 1738047"/>
                <a:gd name="connsiteY426" fmla="*/ 1006475 h 2311974"/>
                <a:gd name="connsiteX427" fmla="*/ 170723 w 1738047"/>
                <a:gd name="connsiteY427" fmla="*/ 1040510 h 2311974"/>
                <a:gd name="connsiteX428" fmla="*/ 173094 w 1738047"/>
                <a:gd name="connsiteY428" fmla="*/ 1028355 h 2311974"/>
                <a:gd name="connsiteX429" fmla="*/ 165980 w 1738047"/>
                <a:gd name="connsiteY429" fmla="*/ 1028355 h 2311974"/>
                <a:gd name="connsiteX430" fmla="*/ 163609 w 1738047"/>
                <a:gd name="connsiteY430" fmla="*/ 1021061 h 2311974"/>
                <a:gd name="connsiteX431" fmla="*/ 151754 w 1738047"/>
                <a:gd name="connsiteY431" fmla="*/ 1011337 h 2311974"/>
                <a:gd name="connsiteX432" fmla="*/ 156496 w 1738047"/>
                <a:gd name="connsiteY432" fmla="*/ 1004044 h 2311974"/>
                <a:gd name="connsiteX433" fmla="*/ 163609 w 1738047"/>
                <a:gd name="connsiteY433" fmla="*/ 1004044 h 2311974"/>
                <a:gd name="connsiteX434" fmla="*/ 165980 w 1738047"/>
                <a:gd name="connsiteY434" fmla="*/ 991888 h 2311974"/>
                <a:gd name="connsiteX435" fmla="*/ 184950 w 1738047"/>
                <a:gd name="connsiteY435" fmla="*/ 991888 h 2311974"/>
                <a:gd name="connsiteX436" fmla="*/ 187321 w 1738047"/>
                <a:gd name="connsiteY436" fmla="*/ 977302 h 2311974"/>
                <a:gd name="connsiteX437" fmla="*/ 194434 w 1738047"/>
                <a:gd name="connsiteY437" fmla="*/ 979733 h 2311974"/>
                <a:gd name="connsiteX438" fmla="*/ 203919 w 1738047"/>
                <a:gd name="connsiteY438" fmla="*/ 965146 h 2311974"/>
                <a:gd name="connsiteX439" fmla="*/ 225259 w 1738047"/>
                <a:gd name="connsiteY439" fmla="*/ 970008 h 2311974"/>
                <a:gd name="connsiteX440" fmla="*/ 225259 w 1738047"/>
                <a:gd name="connsiteY440" fmla="*/ 977302 h 2311974"/>
                <a:gd name="connsiteX441" fmla="*/ 246599 w 1738047"/>
                <a:gd name="connsiteY441" fmla="*/ 991888 h 2311974"/>
                <a:gd name="connsiteX442" fmla="*/ 246599 w 1738047"/>
                <a:gd name="connsiteY442" fmla="*/ 943266 h 2311974"/>
                <a:gd name="connsiteX443" fmla="*/ 258455 w 1738047"/>
                <a:gd name="connsiteY443" fmla="*/ 935973 h 2311974"/>
                <a:gd name="connsiteX444" fmla="*/ 265568 w 1738047"/>
                <a:gd name="connsiteY444" fmla="*/ 921386 h 2311974"/>
                <a:gd name="connsiteX445" fmla="*/ 282166 w 1738047"/>
                <a:gd name="connsiteY445" fmla="*/ 921386 h 2311974"/>
                <a:gd name="connsiteX446" fmla="*/ 286909 w 1738047"/>
                <a:gd name="connsiteY446" fmla="*/ 909231 h 2311974"/>
                <a:gd name="connsiteX447" fmla="*/ 315362 w 1738047"/>
                <a:gd name="connsiteY447" fmla="*/ 909231 h 2311974"/>
                <a:gd name="connsiteX448" fmla="*/ 315362 w 1738047"/>
                <a:gd name="connsiteY448" fmla="*/ 899507 h 2311974"/>
                <a:gd name="connsiteX449" fmla="*/ 303507 w 1738047"/>
                <a:gd name="connsiteY449" fmla="*/ 894644 h 2311974"/>
                <a:gd name="connsiteX450" fmla="*/ 312991 w 1738047"/>
                <a:gd name="connsiteY450" fmla="*/ 882489 h 2311974"/>
                <a:gd name="connsiteX451" fmla="*/ 296393 w 1738047"/>
                <a:gd name="connsiteY451" fmla="*/ 872764 h 2311974"/>
                <a:gd name="connsiteX452" fmla="*/ 303507 w 1738047"/>
                <a:gd name="connsiteY452" fmla="*/ 865471 h 2311974"/>
                <a:gd name="connsiteX453" fmla="*/ 308249 w 1738047"/>
                <a:gd name="connsiteY453" fmla="*/ 867902 h 2311974"/>
                <a:gd name="connsiteX454" fmla="*/ 312991 w 1738047"/>
                <a:gd name="connsiteY454" fmla="*/ 860609 h 2311974"/>
                <a:gd name="connsiteX455" fmla="*/ 308249 w 1738047"/>
                <a:gd name="connsiteY455" fmla="*/ 860609 h 2311974"/>
                <a:gd name="connsiteX456" fmla="*/ 320105 w 1738047"/>
                <a:gd name="connsiteY456" fmla="*/ 853316 h 2311974"/>
                <a:gd name="connsiteX457" fmla="*/ 322476 w 1738047"/>
                <a:gd name="connsiteY457" fmla="*/ 846022 h 2311974"/>
                <a:gd name="connsiteX458" fmla="*/ 329589 w 1738047"/>
                <a:gd name="connsiteY458" fmla="*/ 858178 h 2311974"/>
                <a:gd name="connsiteX459" fmla="*/ 336703 w 1738047"/>
                <a:gd name="connsiteY459" fmla="*/ 853316 h 2311974"/>
                <a:gd name="connsiteX460" fmla="*/ 336703 w 1738047"/>
                <a:gd name="connsiteY460" fmla="*/ 831436 h 2311974"/>
                <a:gd name="connsiteX461" fmla="*/ 343816 w 1738047"/>
                <a:gd name="connsiteY461" fmla="*/ 831436 h 2311974"/>
                <a:gd name="connsiteX462" fmla="*/ 343816 w 1738047"/>
                <a:gd name="connsiteY462" fmla="*/ 811987 h 2311974"/>
                <a:gd name="connsiteX463" fmla="*/ 350929 w 1738047"/>
                <a:gd name="connsiteY463" fmla="*/ 809556 h 2311974"/>
                <a:gd name="connsiteX464" fmla="*/ 358043 w 1738047"/>
                <a:gd name="connsiteY464" fmla="*/ 802263 h 2311974"/>
                <a:gd name="connsiteX465" fmla="*/ 374641 w 1738047"/>
                <a:gd name="connsiteY465" fmla="*/ 804694 h 2311974"/>
                <a:gd name="connsiteX466" fmla="*/ 374641 w 1738047"/>
                <a:gd name="connsiteY466" fmla="*/ 809556 h 2311974"/>
                <a:gd name="connsiteX467" fmla="*/ 381754 w 1738047"/>
                <a:gd name="connsiteY467" fmla="*/ 804694 h 2311974"/>
                <a:gd name="connsiteX468" fmla="*/ 388868 w 1738047"/>
                <a:gd name="connsiteY468" fmla="*/ 804694 h 2311974"/>
                <a:gd name="connsiteX469" fmla="*/ 388868 w 1738047"/>
                <a:gd name="connsiteY469" fmla="*/ 802263 h 2311974"/>
                <a:gd name="connsiteX470" fmla="*/ 403095 w 1738047"/>
                <a:gd name="connsiteY470" fmla="*/ 797400 h 2311974"/>
                <a:gd name="connsiteX471" fmla="*/ 398352 w 1738047"/>
                <a:gd name="connsiteY471" fmla="*/ 777952 h 2311974"/>
                <a:gd name="connsiteX472" fmla="*/ 391239 w 1738047"/>
                <a:gd name="connsiteY472" fmla="*/ 770658 h 2311974"/>
                <a:gd name="connsiteX473" fmla="*/ 395981 w 1738047"/>
                <a:gd name="connsiteY473" fmla="*/ 768227 h 2311974"/>
                <a:gd name="connsiteX474" fmla="*/ 422064 w 1738047"/>
                <a:gd name="connsiteY474" fmla="*/ 763365 h 2311974"/>
                <a:gd name="connsiteX475" fmla="*/ 464744 w 1738047"/>
                <a:gd name="connsiteY475" fmla="*/ 741485 h 2311974"/>
                <a:gd name="connsiteX476" fmla="*/ 452889 w 1738047"/>
                <a:gd name="connsiteY476" fmla="*/ 726899 h 2311974"/>
                <a:gd name="connsiteX477" fmla="*/ 398352 w 1738047"/>
                <a:gd name="connsiteY477" fmla="*/ 705019 h 2311974"/>
                <a:gd name="connsiteX478" fmla="*/ 422064 w 1738047"/>
                <a:gd name="connsiteY478" fmla="*/ 680708 h 2311974"/>
                <a:gd name="connsiteX479" fmla="*/ 429177 w 1738047"/>
                <a:gd name="connsiteY479" fmla="*/ 673414 h 2311974"/>
                <a:gd name="connsiteX480" fmla="*/ 457631 w 1738047"/>
                <a:gd name="connsiteY480" fmla="*/ 670983 h 2311974"/>
                <a:gd name="connsiteX481" fmla="*/ 545363 w 1738047"/>
                <a:gd name="connsiteY481" fmla="*/ 692863 h 2311974"/>
                <a:gd name="connsiteX482" fmla="*/ 559590 w 1738047"/>
                <a:gd name="connsiteY482" fmla="*/ 688001 h 2311974"/>
                <a:gd name="connsiteX483" fmla="*/ 559590 w 1738047"/>
                <a:gd name="connsiteY483" fmla="*/ 695294 h 2311974"/>
                <a:gd name="connsiteX484" fmla="*/ 569074 w 1738047"/>
                <a:gd name="connsiteY484" fmla="*/ 695294 h 2311974"/>
                <a:gd name="connsiteX485" fmla="*/ 573817 w 1738047"/>
                <a:gd name="connsiteY485" fmla="*/ 678277 h 2311974"/>
                <a:gd name="connsiteX486" fmla="*/ 580930 w 1738047"/>
                <a:gd name="connsiteY486" fmla="*/ 666121 h 2311974"/>
                <a:gd name="connsiteX487" fmla="*/ 592786 w 1738047"/>
                <a:gd name="connsiteY487" fmla="*/ 688001 h 2311974"/>
                <a:gd name="connsiteX488" fmla="*/ 599899 w 1738047"/>
                <a:gd name="connsiteY488" fmla="*/ 685570 h 2311974"/>
                <a:gd name="connsiteX489" fmla="*/ 614126 w 1738047"/>
                <a:gd name="connsiteY489" fmla="*/ 700156 h 2311974"/>
                <a:gd name="connsiteX490" fmla="*/ 614126 w 1738047"/>
                <a:gd name="connsiteY490" fmla="*/ 700156 h 2311974"/>
                <a:gd name="connsiteX491" fmla="*/ 599899 w 1738047"/>
                <a:gd name="connsiteY491" fmla="*/ 685570 h 2311974"/>
                <a:gd name="connsiteX492" fmla="*/ 592786 w 1738047"/>
                <a:gd name="connsiteY492" fmla="*/ 688001 h 2311974"/>
                <a:gd name="connsiteX493" fmla="*/ 580930 w 1738047"/>
                <a:gd name="connsiteY493" fmla="*/ 666121 h 2311974"/>
                <a:gd name="connsiteX494" fmla="*/ 580930 w 1738047"/>
                <a:gd name="connsiteY494" fmla="*/ 658827 h 2311974"/>
                <a:gd name="connsiteX495" fmla="*/ 602270 w 1738047"/>
                <a:gd name="connsiteY495" fmla="*/ 646672 h 2311974"/>
                <a:gd name="connsiteX496" fmla="*/ 595157 w 1738047"/>
                <a:gd name="connsiteY496" fmla="*/ 639379 h 2311974"/>
                <a:gd name="connsiteX497" fmla="*/ 625982 w 1738047"/>
                <a:gd name="connsiteY497" fmla="*/ 629654 h 2311974"/>
                <a:gd name="connsiteX498" fmla="*/ 621240 w 1738047"/>
                <a:gd name="connsiteY498" fmla="*/ 615068 h 2311974"/>
                <a:gd name="connsiteX499" fmla="*/ 588044 w 1738047"/>
                <a:gd name="connsiteY499" fmla="*/ 610205 h 2311974"/>
                <a:gd name="connsiteX500" fmla="*/ 585672 w 1738047"/>
                <a:gd name="connsiteY500" fmla="*/ 595619 h 2311974"/>
                <a:gd name="connsiteX501" fmla="*/ 595157 w 1738047"/>
                <a:gd name="connsiteY501" fmla="*/ 534841 h 2311974"/>
                <a:gd name="connsiteX502" fmla="*/ 585672 w 1738047"/>
                <a:gd name="connsiteY502" fmla="*/ 525117 h 2311974"/>
                <a:gd name="connsiteX503" fmla="*/ 585672 w 1738047"/>
                <a:gd name="connsiteY503" fmla="*/ 503237 h 2311974"/>
                <a:gd name="connsiteX504" fmla="*/ 569074 w 1738047"/>
                <a:gd name="connsiteY504" fmla="*/ 503237 h 2311974"/>
                <a:gd name="connsiteX505" fmla="*/ 573817 w 1738047"/>
                <a:gd name="connsiteY505" fmla="*/ 471633 h 2311974"/>
                <a:gd name="connsiteX506" fmla="*/ 566703 w 1738047"/>
                <a:gd name="connsiteY506" fmla="*/ 464340 h 2311974"/>
                <a:gd name="connsiteX507" fmla="*/ 569074 w 1738047"/>
                <a:gd name="connsiteY507" fmla="*/ 444891 h 2311974"/>
                <a:gd name="connsiteX508" fmla="*/ 588044 w 1738047"/>
                <a:gd name="connsiteY508" fmla="*/ 444891 h 2311974"/>
                <a:gd name="connsiteX509" fmla="*/ 607013 w 1738047"/>
                <a:gd name="connsiteY509" fmla="*/ 430304 h 2311974"/>
                <a:gd name="connsiteX510" fmla="*/ 609384 w 1738047"/>
                <a:gd name="connsiteY510" fmla="*/ 427873 h 2311974"/>
                <a:gd name="connsiteX511" fmla="*/ 588044 w 1738047"/>
                <a:gd name="connsiteY511" fmla="*/ 423011 h 2311974"/>
                <a:gd name="connsiteX512" fmla="*/ 595157 w 1738047"/>
                <a:gd name="connsiteY512" fmla="*/ 405993 h 2311974"/>
                <a:gd name="connsiteX513" fmla="*/ 621240 w 1738047"/>
                <a:gd name="connsiteY513" fmla="*/ 408424 h 2311974"/>
                <a:gd name="connsiteX514" fmla="*/ 616497 w 1738047"/>
                <a:gd name="connsiteY514" fmla="*/ 388975 h 2311974"/>
                <a:gd name="connsiteX515" fmla="*/ 616497 w 1738047"/>
                <a:gd name="connsiteY515" fmla="*/ 374389 h 2311974"/>
                <a:gd name="connsiteX516" fmla="*/ 633095 w 1738047"/>
                <a:gd name="connsiteY516" fmla="*/ 374389 h 2311974"/>
                <a:gd name="connsiteX517" fmla="*/ 635466 w 1738047"/>
                <a:gd name="connsiteY517" fmla="*/ 367096 h 2311974"/>
                <a:gd name="connsiteX518" fmla="*/ 642580 w 1738047"/>
                <a:gd name="connsiteY518" fmla="*/ 364665 h 2311974"/>
                <a:gd name="connsiteX519" fmla="*/ 640209 w 1738047"/>
                <a:gd name="connsiteY519" fmla="*/ 347647 h 2311974"/>
                <a:gd name="connsiteX520" fmla="*/ 668662 w 1738047"/>
                <a:gd name="connsiteY520" fmla="*/ 337922 h 2311974"/>
                <a:gd name="connsiteX521" fmla="*/ 656807 w 1738047"/>
                <a:gd name="connsiteY521" fmla="*/ 333060 h 2311974"/>
                <a:gd name="connsiteX522" fmla="*/ 654435 w 1738047"/>
                <a:gd name="connsiteY522" fmla="*/ 311180 h 2311974"/>
                <a:gd name="connsiteX523" fmla="*/ 647322 w 1738047"/>
                <a:gd name="connsiteY523" fmla="*/ 308749 h 2311974"/>
                <a:gd name="connsiteX524" fmla="*/ 654435 w 1738047"/>
                <a:gd name="connsiteY524" fmla="*/ 299025 h 2311974"/>
                <a:gd name="connsiteX525" fmla="*/ 654435 w 1738047"/>
                <a:gd name="connsiteY525" fmla="*/ 296594 h 2311974"/>
                <a:gd name="connsiteX526" fmla="*/ 642580 w 1738047"/>
                <a:gd name="connsiteY526" fmla="*/ 291732 h 2311974"/>
                <a:gd name="connsiteX527" fmla="*/ 633095 w 1738047"/>
                <a:gd name="connsiteY527" fmla="*/ 299025 h 2311974"/>
                <a:gd name="connsiteX528" fmla="*/ 621240 w 1738047"/>
                <a:gd name="connsiteY528" fmla="*/ 282007 h 2311974"/>
                <a:gd name="connsiteX529" fmla="*/ 635466 w 1738047"/>
                <a:gd name="connsiteY529" fmla="*/ 255265 h 2311974"/>
                <a:gd name="connsiteX530" fmla="*/ 642580 w 1738047"/>
                <a:gd name="connsiteY530" fmla="*/ 267421 h 2311974"/>
                <a:gd name="connsiteX531" fmla="*/ 661549 w 1738047"/>
                <a:gd name="connsiteY531" fmla="*/ 240679 h 2311974"/>
                <a:gd name="connsiteX532" fmla="*/ 671033 w 1738047"/>
                <a:gd name="connsiteY532" fmla="*/ 240679 h 2311974"/>
                <a:gd name="connsiteX533" fmla="*/ 671033 w 1738047"/>
                <a:gd name="connsiteY533" fmla="*/ 233385 h 2311974"/>
                <a:gd name="connsiteX534" fmla="*/ 649693 w 1738047"/>
                <a:gd name="connsiteY534" fmla="*/ 218799 h 2311974"/>
                <a:gd name="connsiteX535" fmla="*/ 656807 w 1738047"/>
                <a:gd name="connsiteY535" fmla="*/ 199350 h 2311974"/>
                <a:gd name="connsiteX536" fmla="*/ 682889 w 1738047"/>
                <a:gd name="connsiteY536" fmla="*/ 199350 h 2311974"/>
                <a:gd name="connsiteX537" fmla="*/ 690003 w 1738047"/>
                <a:gd name="connsiteY537" fmla="*/ 192057 h 2311974"/>
                <a:gd name="connsiteX538" fmla="*/ 661549 w 1738047"/>
                <a:gd name="connsiteY538" fmla="*/ 150728 h 2311974"/>
                <a:gd name="connsiteX539" fmla="*/ 671033 w 1738047"/>
                <a:gd name="connsiteY539" fmla="*/ 131279 h 2311974"/>
                <a:gd name="connsiteX540" fmla="*/ 704229 w 1738047"/>
                <a:gd name="connsiteY540" fmla="*/ 116693 h 2311974"/>
                <a:gd name="connsiteX541" fmla="*/ 708972 w 1738047"/>
                <a:gd name="connsiteY541" fmla="*/ 131279 h 2311974"/>
                <a:gd name="connsiteX542" fmla="*/ 730312 w 1738047"/>
                <a:gd name="connsiteY542" fmla="*/ 116693 h 2311974"/>
                <a:gd name="connsiteX543" fmla="*/ 725570 w 1738047"/>
                <a:gd name="connsiteY543" fmla="*/ 109399 h 2311974"/>
                <a:gd name="connsiteX544" fmla="*/ 742168 w 1738047"/>
                <a:gd name="connsiteY544" fmla="*/ 102106 h 2311974"/>
                <a:gd name="connsiteX545" fmla="*/ 742168 w 1738047"/>
                <a:gd name="connsiteY545" fmla="*/ 94813 h 2311974"/>
                <a:gd name="connsiteX546" fmla="*/ 751652 w 1738047"/>
                <a:gd name="connsiteY546" fmla="*/ 87519 h 2311974"/>
                <a:gd name="connsiteX547" fmla="*/ 737425 w 1738047"/>
                <a:gd name="connsiteY547" fmla="*/ 53484 h 2311974"/>
                <a:gd name="connsiteX548" fmla="*/ 735054 w 1738047"/>
                <a:gd name="connsiteY548" fmla="*/ 7293 h 2311974"/>
                <a:gd name="connsiteX549" fmla="*/ 777735 w 1738047"/>
                <a:gd name="connsiteY549" fmla="*/ 17018 h 2311974"/>
                <a:gd name="connsiteX550" fmla="*/ 799075 w 1738047"/>
                <a:gd name="connsiteY550" fmla="*/ 0 h 2311974"/>
                <a:gd name="connsiteX0" fmla="*/ 1057829 w 1738047"/>
                <a:gd name="connsiteY0" fmla="*/ 1597253 h 2311974"/>
                <a:gd name="connsiteX1" fmla="*/ 1045674 w 1738047"/>
                <a:gd name="connsiteY1" fmla="*/ 1575352 h 2311974"/>
                <a:gd name="connsiteX2" fmla="*/ 1057529 w 1738047"/>
                <a:gd name="connsiteY2" fmla="*/ 1597232 h 2311974"/>
                <a:gd name="connsiteX3" fmla="*/ 1057829 w 1738047"/>
                <a:gd name="connsiteY3" fmla="*/ 1597253 h 2311974"/>
                <a:gd name="connsiteX4" fmla="*/ 1055158 w 1738047"/>
                <a:gd name="connsiteY4" fmla="*/ 1548610 h 2311974"/>
                <a:gd name="connsiteX5" fmla="*/ 1043303 w 1738047"/>
                <a:gd name="connsiteY5" fmla="*/ 1546179 h 2311974"/>
                <a:gd name="connsiteX6" fmla="*/ 1055158 w 1738047"/>
                <a:gd name="connsiteY6" fmla="*/ 1548610 h 2311974"/>
                <a:gd name="connsiteX7" fmla="*/ 960313 w 1738047"/>
                <a:gd name="connsiteY7" fmla="*/ 1490263 h 2311974"/>
                <a:gd name="connsiteX8" fmla="*/ 941343 w 1738047"/>
                <a:gd name="connsiteY8" fmla="*/ 1473246 h 2311974"/>
                <a:gd name="connsiteX9" fmla="*/ 946086 w 1738047"/>
                <a:gd name="connsiteY9" fmla="*/ 1480539 h 2311974"/>
                <a:gd name="connsiteX10" fmla="*/ 960313 w 1738047"/>
                <a:gd name="connsiteY10" fmla="*/ 1490263 h 2311974"/>
                <a:gd name="connsiteX11" fmla="*/ 936601 w 1738047"/>
                <a:gd name="connsiteY11" fmla="*/ 1436779 h 2311974"/>
                <a:gd name="connsiteX12" fmla="*/ 936601 w 1738047"/>
                <a:gd name="connsiteY12" fmla="*/ 1436779 h 2311974"/>
                <a:gd name="connsiteX13" fmla="*/ 948457 w 1738047"/>
                <a:gd name="connsiteY13" fmla="*/ 1456228 h 2311974"/>
                <a:gd name="connsiteX14" fmla="*/ 948457 w 1738047"/>
                <a:gd name="connsiteY14" fmla="*/ 1456228 h 2311974"/>
                <a:gd name="connsiteX15" fmla="*/ 936601 w 1738047"/>
                <a:gd name="connsiteY15" fmla="*/ 1436779 h 2311974"/>
                <a:gd name="connsiteX16" fmla="*/ 853611 w 1738047"/>
                <a:gd name="connsiteY16" fmla="*/ 1395450 h 2311974"/>
                <a:gd name="connsiteX17" fmla="*/ 853611 w 1738047"/>
                <a:gd name="connsiteY17" fmla="*/ 1395450 h 2311974"/>
                <a:gd name="connsiteX18" fmla="*/ 874952 w 1738047"/>
                <a:gd name="connsiteY18" fmla="*/ 1407606 h 2311974"/>
                <a:gd name="connsiteX19" fmla="*/ 920003 w 1738047"/>
                <a:gd name="connsiteY19" fmla="*/ 1400313 h 2311974"/>
                <a:gd name="connsiteX20" fmla="*/ 936601 w 1738047"/>
                <a:gd name="connsiteY20" fmla="*/ 1417330 h 2311974"/>
                <a:gd name="connsiteX21" fmla="*/ 936601 w 1738047"/>
                <a:gd name="connsiteY21" fmla="*/ 1417330 h 2311974"/>
                <a:gd name="connsiteX22" fmla="*/ 920003 w 1738047"/>
                <a:gd name="connsiteY22" fmla="*/ 1400312 h 2311974"/>
                <a:gd name="connsiteX23" fmla="*/ 874952 w 1738047"/>
                <a:gd name="connsiteY23" fmla="*/ 1407606 h 2311974"/>
                <a:gd name="connsiteX24" fmla="*/ 853611 w 1738047"/>
                <a:gd name="connsiteY24" fmla="*/ 1395450 h 2311974"/>
                <a:gd name="connsiteX25" fmla="*/ 858354 w 1738047"/>
                <a:gd name="connsiteY25" fmla="*/ 1354122 h 2311974"/>
                <a:gd name="connsiteX26" fmla="*/ 860725 w 1738047"/>
                <a:gd name="connsiteY26" fmla="*/ 1368708 h 2311974"/>
                <a:gd name="connsiteX27" fmla="*/ 860725 w 1738047"/>
                <a:gd name="connsiteY27" fmla="*/ 1368708 h 2311974"/>
                <a:gd name="connsiteX28" fmla="*/ 858354 w 1738047"/>
                <a:gd name="connsiteY28" fmla="*/ 1354122 h 2311974"/>
                <a:gd name="connsiteX29" fmla="*/ 858354 w 1738047"/>
                <a:gd name="connsiteY29" fmla="*/ 1271464 h 2311974"/>
                <a:gd name="connsiteX30" fmla="*/ 832271 w 1738047"/>
                <a:gd name="connsiteY30" fmla="*/ 1283620 h 2311974"/>
                <a:gd name="connsiteX31" fmla="*/ 827529 w 1738047"/>
                <a:gd name="connsiteY31" fmla="*/ 1276326 h 2311974"/>
                <a:gd name="connsiteX32" fmla="*/ 813302 w 1738047"/>
                <a:gd name="connsiteY32" fmla="*/ 1278758 h 2311974"/>
                <a:gd name="connsiteX33" fmla="*/ 813302 w 1738047"/>
                <a:gd name="connsiteY33" fmla="*/ 1278758 h 2311974"/>
                <a:gd name="connsiteX34" fmla="*/ 827529 w 1738047"/>
                <a:gd name="connsiteY34" fmla="*/ 1276327 h 2311974"/>
                <a:gd name="connsiteX35" fmla="*/ 832271 w 1738047"/>
                <a:gd name="connsiteY35" fmla="*/ 1283620 h 2311974"/>
                <a:gd name="connsiteX36" fmla="*/ 858354 w 1738047"/>
                <a:gd name="connsiteY36" fmla="*/ 1271464 h 2311974"/>
                <a:gd name="connsiteX37" fmla="*/ 865467 w 1738047"/>
                <a:gd name="connsiteY37" fmla="*/ 1324949 h 2311974"/>
                <a:gd name="connsiteX38" fmla="*/ 874952 w 1738047"/>
                <a:gd name="connsiteY38" fmla="*/ 1324949 h 2311974"/>
                <a:gd name="connsiteX39" fmla="*/ 886807 w 1738047"/>
                <a:gd name="connsiteY39" fmla="*/ 1334673 h 2311974"/>
                <a:gd name="connsiteX40" fmla="*/ 886807 w 1738047"/>
                <a:gd name="connsiteY40" fmla="*/ 1334673 h 2311974"/>
                <a:gd name="connsiteX41" fmla="*/ 874952 w 1738047"/>
                <a:gd name="connsiteY41" fmla="*/ 1324948 h 2311974"/>
                <a:gd name="connsiteX42" fmla="*/ 865467 w 1738047"/>
                <a:gd name="connsiteY42" fmla="*/ 1324948 h 2311974"/>
                <a:gd name="connsiteX43" fmla="*/ 858354 w 1738047"/>
                <a:gd name="connsiteY43" fmla="*/ 1271464 h 2311974"/>
                <a:gd name="connsiteX44" fmla="*/ 799075 w 1738047"/>
                <a:gd name="connsiteY44" fmla="*/ 1264171 h 2311974"/>
                <a:gd name="connsiteX45" fmla="*/ 799075 w 1738047"/>
                <a:gd name="connsiteY45" fmla="*/ 1264171 h 2311974"/>
                <a:gd name="connsiteX46" fmla="*/ 803913 w 1738047"/>
                <a:gd name="connsiteY46" fmla="*/ 1269131 h 2311974"/>
                <a:gd name="connsiteX47" fmla="*/ 799075 w 1738047"/>
                <a:gd name="connsiteY47" fmla="*/ 1264171 h 2311974"/>
                <a:gd name="connsiteX48" fmla="*/ 789591 w 1738047"/>
                <a:gd name="connsiteY48" fmla="*/ 1249585 h 2311974"/>
                <a:gd name="connsiteX49" fmla="*/ 803817 w 1738047"/>
                <a:gd name="connsiteY49" fmla="*/ 1256878 h 2311974"/>
                <a:gd name="connsiteX50" fmla="*/ 803817 w 1738047"/>
                <a:gd name="connsiteY50" fmla="*/ 1256878 h 2311974"/>
                <a:gd name="connsiteX51" fmla="*/ 789592 w 1738047"/>
                <a:gd name="connsiteY51" fmla="*/ 1249585 h 2311974"/>
                <a:gd name="connsiteX52" fmla="*/ 789591 w 1738047"/>
                <a:gd name="connsiteY52" fmla="*/ 1249585 h 2311974"/>
                <a:gd name="connsiteX53" fmla="*/ 791962 w 1738047"/>
                <a:gd name="connsiteY53" fmla="*/ 1234998 h 2311974"/>
                <a:gd name="connsiteX54" fmla="*/ 791962 w 1738047"/>
                <a:gd name="connsiteY54" fmla="*/ 1234998 h 2311974"/>
                <a:gd name="connsiteX55" fmla="*/ 796704 w 1738047"/>
                <a:gd name="connsiteY55" fmla="*/ 1249584 h 2311974"/>
                <a:gd name="connsiteX56" fmla="*/ 796704 w 1738047"/>
                <a:gd name="connsiteY56" fmla="*/ 1249584 h 2311974"/>
                <a:gd name="connsiteX57" fmla="*/ 791962 w 1738047"/>
                <a:gd name="connsiteY57" fmla="*/ 1234998 h 2311974"/>
                <a:gd name="connsiteX58" fmla="*/ 772993 w 1738047"/>
                <a:gd name="connsiteY58" fmla="*/ 1103719 h 2311974"/>
                <a:gd name="connsiteX59" fmla="*/ 780106 w 1738047"/>
                <a:gd name="connsiteY59" fmla="*/ 1198532 h 2311974"/>
                <a:gd name="connsiteX60" fmla="*/ 803817 w 1738047"/>
                <a:gd name="connsiteY60" fmla="*/ 1222842 h 2311974"/>
                <a:gd name="connsiteX61" fmla="*/ 803817 w 1738047"/>
                <a:gd name="connsiteY61" fmla="*/ 1222842 h 2311974"/>
                <a:gd name="connsiteX62" fmla="*/ 780106 w 1738047"/>
                <a:gd name="connsiteY62" fmla="*/ 1198531 h 2311974"/>
                <a:gd name="connsiteX63" fmla="*/ 772993 w 1738047"/>
                <a:gd name="connsiteY63" fmla="*/ 1103719 h 2311974"/>
                <a:gd name="connsiteX64" fmla="*/ 796704 w 1738047"/>
                <a:gd name="connsiteY64" fmla="*/ 1067252 h 2311974"/>
                <a:gd name="connsiteX65" fmla="*/ 799075 w 1738047"/>
                <a:gd name="connsiteY65" fmla="*/ 1074546 h 2311974"/>
                <a:gd name="connsiteX66" fmla="*/ 799075 w 1738047"/>
                <a:gd name="connsiteY66" fmla="*/ 1074545 h 2311974"/>
                <a:gd name="connsiteX67" fmla="*/ 796704 w 1738047"/>
                <a:gd name="connsiteY67" fmla="*/ 1067252 h 2311974"/>
                <a:gd name="connsiteX68" fmla="*/ 784848 w 1738047"/>
                <a:gd name="connsiteY68" fmla="*/ 1052665 h 2311974"/>
                <a:gd name="connsiteX69" fmla="*/ 772993 w 1738047"/>
                <a:gd name="connsiteY69" fmla="*/ 1040510 h 2311974"/>
                <a:gd name="connsiteX70" fmla="*/ 784848 w 1738047"/>
                <a:gd name="connsiteY70" fmla="*/ 1052666 h 2311974"/>
                <a:gd name="connsiteX71" fmla="*/ 803817 w 1738047"/>
                <a:gd name="connsiteY71" fmla="*/ 1052666 h 2311974"/>
                <a:gd name="connsiteX72" fmla="*/ 806189 w 1738047"/>
                <a:gd name="connsiteY72" fmla="*/ 1062390 h 2311974"/>
                <a:gd name="connsiteX73" fmla="*/ 806189 w 1738047"/>
                <a:gd name="connsiteY73" fmla="*/ 1062390 h 2311974"/>
                <a:gd name="connsiteX74" fmla="*/ 803817 w 1738047"/>
                <a:gd name="connsiteY74" fmla="*/ 1052665 h 2311974"/>
                <a:gd name="connsiteX75" fmla="*/ 784848 w 1738047"/>
                <a:gd name="connsiteY75" fmla="*/ 1052665 h 2311974"/>
                <a:gd name="connsiteX76" fmla="*/ 780106 w 1738047"/>
                <a:gd name="connsiteY76" fmla="*/ 999182 h 2311974"/>
                <a:gd name="connsiteX77" fmla="*/ 780106 w 1738047"/>
                <a:gd name="connsiteY77" fmla="*/ 999182 h 2311974"/>
                <a:gd name="connsiteX78" fmla="*/ 784848 w 1738047"/>
                <a:gd name="connsiteY78" fmla="*/ 1021061 h 2311974"/>
                <a:gd name="connsiteX79" fmla="*/ 784848 w 1738047"/>
                <a:gd name="connsiteY79" fmla="*/ 1021061 h 2311974"/>
                <a:gd name="connsiteX80" fmla="*/ 780106 w 1738047"/>
                <a:gd name="connsiteY80" fmla="*/ 999182 h 2311974"/>
                <a:gd name="connsiteX81" fmla="*/ 770621 w 1738047"/>
                <a:gd name="connsiteY81" fmla="*/ 970008 h 2311974"/>
                <a:gd name="connsiteX82" fmla="*/ 756395 w 1738047"/>
                <a:gd name="connsiteY82" fmla="*/ 972439 h 2311974"/>
                <a:gd name="connsiteX83" fmla="*/ 756395 w 1738047"/>
                <a:gd name="connsiteY83" fmla="*/ 972439 h 2311974"/>
                <a:gd name="connsiteX84" fmla="*/ 770621 w 1738047"/>
                <a:gd name="connsiteY84" fmla="*/ 970008 h 2311974"/>
                <a:gd name="connsiteX85" fmla="*/ 780106 w 1738047"/>
                <a:gd name="connsiteY85" fmla="*/ 984595 h 2311974"/>
                <a:gd name="connsiteX86" fmla="*/ 799075 w 1738047"/>
                <a:gd name="connsiteY86" fmla="*/ 979733 h 2311974"/>
                <a:gd name="connsiteX87" fmla="*/ 780106 w 1738047"/>
                <a:gd name="connsiteY87" fmla="*/ 984595 h 2311974"/>
                <a:gd name="connsiteX88" fmla="*/ 770621 w 1738047"/>
                <a:gd name="connsiteY88" fmla="*/ 970008 h 2311974"/>
                <a:gd name="connsiteX89" fmla="*/ 756395 w 1738047"/>
                <a:gd name="connsiteY89" fmla="*/ 901937 h 2311974"/>
                <a:gd name="connsiteX90" fmla="*/ 746193 w 1738047"/>
                <a:gd name="connsiteY90" fmla="*/ 906121 h 2311974"/>
                <a:gd name="connsiteX91" fmla="*/ 749281 w 1738047"/>
                <a:gd name="connsiteY91" fmla="*/ 906800 h 2311974"/>
                <a:gd name="connsiteX92" fmla="*/ 756395 w 1738047"/>
                <a:gd name="connsiteY92" fmla="*/ 901938 h 2311974"/>
                <a:gd name="connsiteX93" fmla="*/ 756395 w 1738047"/>
                <a:gd name="connsiteY93" fmla="*/ 901937 h 2311974"/>
                <a:gd name="connsiteX94" fmla="*/ 663920 w 1738047"/>
                <a:gd name="connsiteY94" fmla="*/ 899506 h 2311974"/>
                <a:gd name="connsiteX95" fmla="*/ 663920 w 1738047"/>
                <a:gd name="connsiteY95" fmla="*/ 899507 h 2311974"/>
                <a:gd name="connsiteX96" fmla="*/ 687632 w 1738047"/>
                <a:gd name="connsiteY96" fmla="*/ 899507 h 2311974"/>
                <a:gd name="connsiteX97" fmla="*/ 701858 w 1738047"/>
                <a:gd name="connsiteY97" fmla="*/ 906800 h 2311974"/>
                <a:gd name="connsiteX98" fmla="*/ 711343 w 1738047"/>
                <a:gd name="connsiteY98" fmla="*/ 906800 h 2311974"/>
                <a:gd name="connsiteX99" fmla="*/ 716085 w 1738047"/>
                <a:gd name="connsiteY99" fmla="*/ 899507 h 2311974"/>
                <a:gd name="connsiteX100" fmla="*/ 716098 w 1738047"/>
                <a:gd name="connsiteY100" fmla="*/ 899510 h 2311974"/>
                <a:gd name="connsiteX101" fmla="*/ 716085 w 1738047"/>
                <a:gd name="connsiteY101" fmla="*/ 899506 h 2311974"/>
                <a:gd name="connsiteX102" fmla="*/ 711343 w 1738047"/>
                <a:gd name="connsiteY102" fmla="*/ 906800 h 2311974"/>
                <a:gd name="connsiteX103" fmla="*/ 701858 w 1738047"/>
                <a:gd name="connsiteY103" fmla="*/ 906800 h 2311974"/>
                <a:gd name="connsiteX104" fmla="*/ 687631 w 1738047"/>
                <a:gd name="connsiteY104" fmla="*/ 899506 h 2311974"/>
                <a:gd name="connsiteX105" fmla="*/ 663920 w 1738047"/>
                <a:gd name="connsiteY105" fmla="*/ 899506 h 2311974"/>
                <a:gd name="connsiteX106" fmla="*/ 647322 w 1738047"/>
                <a:gd name="connsiteY106" fmla="*/ 889782 h 2311974"/>
                <a:gd name="connsiteX107" fmla="*/ 647322 w 1738047"/>
                <a:gd name="connsiteY107" fmla="*/ 889782 h 2311974"/>
                <a:gd name="connsiteX108" fmla="*/ 663920 w 1738047"/>
                <a:gd name="connsiteY108" fmla="*/ 889782 h 2311974"/>
                <a:gd name="connsiteX109" fmla="*/ 663920 w 1738047"/>
                <a:gd name="connsiteY109" fmla="*/ 889782 h 2311974"/>
                <a:gd name="connsiteX110" fmla="*/ 647322 w 1738047"/>
                <a:gd name="connsiteY110" fmla="*/ 889782 h 2311974"/>
                <a:gd name="connsiteX111" fmla="*/ 661549 w 1738047"/>
                <a:gd name="connsiteY111" fmla="*/ 867902 h 2311974"/>
                <a:gd name="connsiteX112" fmla="*/ 661549 w 1738047"/>
                <a:gd name="connsiteY112" fmla="*/ 867902 h 2311974"/>
                <a:gd name="connsiteX113" fmla="*/ 668742 w 1738047"/>
                <a:gd name="connsiteY113" fmla="*/ 873433 h 2311974"/>
                <a:gd name="connsiteX114" fmla="*/ 661549 w 1738047"/>
                <a:gd name="connsiteY114" fmla="*/ 867902 h 2311974"/>
                <a:gd name="connsiteX115" fmla="*/ 689605 w 1738047"/>
                <a:gd name="connsiteY115" fmla="*/ 842776 h 2311974"/>
                <a:gd name="connsiteX116" fmla="*/ 694745 w 1738047"/>
                <a:gd name="connsiteY116" fmla="*/ 853315 h 2311974"/>
                <a:gd name="connsiteX117" fmla="*/ 694745 w 1738047"/>
                <a:gd name="connsiteY117" fmla="*/ 853315 h 2311974"/>
                <a:gd name="connsiteX118" fmla="*/ 689605 w 1738047"/>
                <a:gd name="connsiteY118" fmla="*/ 842776 h 2311974"/>
                <a:gd name="connsiteX119" fmla="*/ 592786 w 1738047"/>
                <a:gd name="connsiteY119" fmla="*/ 726899 h 2311974"/>
                <a:gd name="connsiteX120" fmla="*/ 592786 w 1738047"/>
                <a:gd name="connsiteY120" fmla="*/ 726899 h 2311974"/>
                <a:gd name="connsiteX121" fmla="*/ 599899 w 1738047"/>
                <a:gd name="connsiteY121" fmla="*/ 734192 h 2311974"/>
                <a:gd name="connsiteX122" fmla="*/ 635466 w 1738047"/>
                <a:gd name="connsiteY122" fmla="*/ 748778 h 2311974"/>
                <a:gd name="connsiteX123" fmla="*/ 663920 w 1738047"/>
                <a:gd name="connsiteY123" fmla="*/ 753641 h 2311974"/>
                <a:gd name="connsiteX124" fmla="*/ 668662 w 1738047"/>
                <a:gd name="connsiteY124" fmla="*/ 734192 h 2311974"/>
                <a:gd name="connsiteX125" fmla="*/ 682889 w 1738047"/>
                <a:gd name="connsiteY125" fmla="*/ 736623 h 2311974"/>
                <a:gd name="connsiteX126" fmla="*/ 682889 w 1738047"/>
                <a:gd name="connsiteY126" fmla="*/ 736623 h 2311974"/>
                <a:gd name="connsiteX127" fmla="*/ 668662 w 1738047"/>
                <a:gd name="connsiteY127" fmla="*/ 734192 h 2311974"/>
                <a:gd name="connsiteX128" fmla="*/ 663920 w 1738047"/>
                <a:gd name="connsiteY128" fmla="*/ 753640 h 2311974"/>
                <a:gd name="connsiteX129" fmla="*/ 635466 w 1738047"/>
                <a:gd name="connsiteY129" fmla="*/ 748778 h 2311974"/>
                <a:gd name="connsiteX130" fmla="*/ 599899 w 1738047"/>
                <a:gd name="connsiteY130" fmla="*/ 734192 h 2311974"/>
                <a:gd name="connsiteX131" fmla="*/ 592786 w 1738047"/>
                <a:gd name="connsiteY131" fmla="*/ 726899 h 2311974"/>
                <a:gd name="connsiteX132" fmla="*/ 592786 w 1738047"/>
                <a:gd name="connsiteY132" fmla="*/ 714743 h 2311974"/>
                <a:gd name="connsiteX133" fmla="*/ 592786 w 1738047"/>
                <a:gd name="connsiteY133" fmla="*/ 714743 h 2311974"/>
                <a:gd name="connsiteX134" fmla="*/ 599899 w 1738047"/>
                <a:gd name="connsiteY134" fmla="*/ 722036 h 2311974"/>
                <a:gd name="connsiteX135" fmla="*/ 599899 w 1738047"/>
                <a:gd name="connsiteY135" fmla="*/ 722036 h 2311974"/>
                <a:gd name="connsiteX136" fmla="*/ 592786 w 1738047"/>
                <a:gd name="connsiteY136" fmla="*/ 714743 h 2311974"/>
                <a:gd name="connsiteX137" fmla="*/ 799075 w 1738047"/>
                <a:gd name="connsiteY137" fmla="*/ 0 h 2311974"/>
                <a:gd name="connsiteX138" fmla="*/ 806189 w 1738047"/>
                <a:gd name="connsiteY138" fmla="*/ 4862 h 2311974"/>
                <a:gd name="connsiteX139" fmla="*/ 810931 w 1738047"/>
                <a:gd name="connsiteY139" fmla="*/ 17018 h 2311974"/>
                <a:gd name="connsiteX140" fmla="*/ 820415 w 1738047"/>
                <a:gd name="connsiteY140" fmla="*/ 53484 h 2311974"/>
                <a:gd name="connsiteX141" fmla="*/ 818044 w 1738047"/>
                <a:gd name="connsiteY141" fmla="*/ 68071 h 2311974"/>
                <a:gd name="connsiteX142" fmla="*/ 851240 w 1738047"/>
                <a:gd name="connsiteY142" fmla="*/ 82657 h 2311974"/>
                <a:gd name="connsiteX143" fmla="*/ 858354 w 1738047"/>
                <a:gd name="connsiteY143" fmla="*/ 72933 h 2311974"/>
                <a:gd name="connsiteX144" fmla="*/ 874952 w 1738047"/>
                <a:gd name="connsiteY144" fmla="*/ 75364 h 2311974"/>
                <a:gd name="connsiteX145" fmla="*/ 874952 w 1738047"/>
                <a:gd name="connsiteY145" fmla="*/ 82657 h 2311974"/>
                <a:gd name="connsiteX146" fmla="*/ 882065 w 1738047"/>
                <a:gd name="connsiteY146" fmla="*/ 82657 h 2311974"/>
                <a:gd name="connsiteX147" fmla="*/ 886807 w 1738047"/>
                <a:gd name="connsiteY147" fmla="*/ 97244 h 2311974"/>
                <a:gd name="connsiteX148" fmla="*/ 905776 w 1738047"/>
                <a:gd name="connsiteY148" fmla="*/ 104537 h 2311974"/>
                <a:gd name="connsiteX149" fmla="*/ 934230 w 1738047"/>
                <a:gd name="connsiteY149" fmla="*/ 89950 h 2311974"/>
                <a:gd name="connsiteX150" fmla="*/ 948457 w 1738047"/>
                <a:gd name="connsiteY150" fmla="*/ 94813 h 2311974"/>
                <a:gd name="connsiteX151" fmla="*/ 962684 w 1738047"/>
                <a:gd name="connsiteY151" fmla="*/ 104537 h 2311974"/>
                <a:gd name="connsiteX152" fmla="*/ 981653 w 1738047"/>
                <a:gd name="connsiteY152" fmla="*/ 94813 h 2311974"/>
                <a:gd name="connsiteX153" fmla="*/ 981653 w 1738047"/>
                <a:gd name="connsiteY153" fmla="*/ 72933 h 2311974"/>
                <a:gd name="connsiteX154" fmla="*/ 984024 w 1738047"/>
                <a:gd name="connsiteY154" fmla="*/ 72933 h 2311974"/>
                <a:gd name="connsiteX155" fmla="*/ 995880 w 1738047"/>
                <a:gd name="connsiteY155" fmla="*/ 87519 h 2311974"/>
                <a:gd name="connsiteX156" fmla="*/ 984024 w 1738047"/>
                <a:gd name="connsiteY156" fmla="*/ 102106 h 2311974"/>
                <a:gd name="connsiteX157" fmla="*/ 988766 w 1738047"/>
                <a:gd name="connsiteY157" fmla="*/ 123986 h 2311974"/>
                <a:gd name="connsiteX158" fmla="*/ 1002993 w 1738047"/>
                <a:gd name="connsiteY158" fmla="*/ 128848 h 2311974"/>
                <a:gd name="connsiteX159" fmla="*/ 1014849 w 1738047"/>
                <a:gd name="connsiteY159" fmla="*/ 150728 h 2311974"/>
                <a:gd name="connsiteX160" fmla="*/ 1024333 w 1738047"/>
                <a:gd name="connsiteY160" fmla="*/ 153159 h 2311974"/>
                <a:gd name="connsiteX161" fmla="*/ 1031447 w 1738047"/>
                <a:gd name="connsiteY161" fmla="*/ 165315 h 2311974"/>
                <a:gd name="connsiteX162" fmla="*/ 1050416 w 1738047"/>
                <a:gd name="connsiteY162" fmla="*/ 165315 h 2311974"/>
                <a:gd name="connsiteX163" fmla="*/ 1064643 w 1738047"/>
                <a:gd name="connsiteY163" fmla="*/ 177470 h 2311974"/>
                <a:gd name="connsiteX164" fmla="*/ 1090725 w 1738047"/>
                <a:gd name="connsiteY164" fmla="*/ 172608 h 2311974"/>
                <a:gd name="connsiteX165" fmla="*/ 1097839 w 1738047"/>
                <a:gd name="connsiteY165" fmla="*/ 184763 h 2311974"/>
                <a:gd name="connsiteX166" fmla="*/ 1090725 w 1738047"/>
                <a:gd name="connsiteY166" fmla="*/ 192057 h 2311974"/>
                <a:gd name="connsiteX167" fmla="*/ 1097839 w 1738047"/>
                <a:gd name="connsiteY167" fmla="*/ 201781 h 2311974"/>
                <a:gd name="connsiteX168" fmla="*/ 1093096 w 1738047"/>
                <a:gd name="connsiteY168" fmla="*/ 206643 h 2311974"/>
                <a:gd name="connsiteX169" fmla="*/ 1104952 w 1738047"/>
                <a:gd name="connsiteY169" fmla="*/ 233385 h 2311974"/>
                <a:gd name="connsiteX170" fmla="*/ 1112066 w 1738047"/>
                <a:gd name="connsiteY170" fmla="*/ 233385 h 2311974"/>
                <a:gd name="connsiteX171" fmla="*/ 1147633 w 1738047"/>
                <a:gd name="connsiteY171" fmla="*/ 211505 h 2311974"/>
                <a:gd name="connsiteX172" fmla="*/ 1171344 w 1738047"/>
                <a:gd name="connsiteY172" fmla="*/ 213936 h 2311974"/>
                <a:gd name="connsiteX173" fmla="*/ 1192684 w 1738047"/>
                <a:gd name="connsiteY173" fmla="*/ 199350 h 2311974"/>
                <a:gd name="connsiteX174" fmla="*/ 1202169 w 1738047"/>
                <a:gd name="connsiteY174" fmla="*/ 177470 h 2311974"/>
                <a:gd name="connsiteX175" fmla="*/ 1228252 w 1738047"/>
                <a:gd name="connsiteY175" fmla="*/ 158021 h 2311974"/>
                <a:gd name="connsiteX176" fmla="*/ 1249592 w 1738047"/>
                <a:gd name="connsiteY176" fmla="*/ 194488 h 2311974"/>
                <a:gd name="connsiteX177" fmla="*/ 1249592 w 1738047"/>
                <a:gd name="connsiteY177" fmla="*/ 221230 h 2311974"/>
                <a:gd name="connsiteX178" fmla="*/ 1261447 w 1738047"/>
                <a:gd name="connsiteY178" fmla="*/ 243110 h 2311974"/>
                <a:gd name="connsiteX179" fmla="*/ 1280417 w 1738047"/>
                <a:gd name="connsiteY179" fmla="*/ 262558 h 2311974"/>
                <a:gd name="connsiteX180" fmla="*/ 1323097 w 1738047"/>
                <a:gd name="connsiteY180" fmla="*/ 274714 h 2311974"/>
                <a:gd name="connsiteX181" fmla="*/ 1356293 w 1738047"/>
                <a:gd name="connsiteY181" fmla="*/ 260127 h 2311974"/>
                <a:gd name="connsiteX182" fmla="*/ 1377633 w 1738047"/>
                <a:gd name="connsiteY182" fmla="*/ 262558 h 2311974"/>
                <a:gd name="connsiteX183" fmla="*/ 1403716 w 1738047"/>
                <a:gd name="connsiteY183" fmla="*/ 277145 h 2311974"/>
                <a:gd name="connsiteX184" fmla="*/ 1436912 w 1738047"/>
                <a:gd name="connsiteY184" fmla="*/ 282007 h 2311974"/>
                <a:gd name="connsiteX185" fmla="*/ 1432170 w 1738047"/>
                <a:gd name="connsiteY185" fmla="*/ 299025 h 2311974"/>
                <a:gd name="connsiteX186" fmla="*/ 1460623 w 1738047"/>
                <a:gd name="connsiteY186" fmla="*/ 371958 h 2311974"/>
                <a:gd name="connsiteX187" fmla="*/ 1505675 w 1738047"/>
                <a:gd name="connsiteY187" fmla="*/ 386544 h 2311974"/>
                <a:gd name="connsiteX188" fmla="*/ 1534129 w 1738047"/>
                <a:gd name="connsiteY188" fmla="*/ 415718 h 2311974"/>
                <a:gd name="connsiteX189" fmla="*/ 1576809 w 1738047"/>
                <a:gd name="connsiteY189" fmla="*/ 415718 h 2311974"/>
                <a:gd name="connsiteX190" fmla="*/ 1593407 w 1738047"/>
                <a:gd name="connsiteY190" fmla="*/ 408424 h 2311974"/>
                <a:gd name="connsiteX191" fmla="*/ 1610005 w 1738047"/>
                <a:gd name="connsiteY191" fmla="*/ 386544 h 2311974"/>
                <a:gd name="connsiteX192" fmla="*/ 1655057 w 1738047"/>
                <a:gd name="connsiteY192" fmla="*/ 381682 h 2311974"/>
                <a:gd name="connsiteX193" fmla="*/ 1662171 w 1738047"/>
                <a:gd name="connsiteY193" fmla="*/ 386544 h 2311974"/>
                <a:gd name="connsiteX194" fmla="*/ 1697738 w 1738047"/>
                <a:gd name="connsiteY194" fmla="*/ 371958 h 2311974"/>
                <a:gd name="connsiteX195" fmla="*/ 1697738 w 1738047"/>
                <a:gd name="connsiteY195" fmla="*/ 388975 h 2311974"/>
                <a:gd name="connsiteX196" fmla="*/ 1711965 w 1738047"/>
                <a:gd name="connsiteY196" fmla="*/ 408424 h 2311974"/>
                <a:gd name="connsiteX197" fmla="*/ 1650315 w 1738047"/>
                <a:gd name="connsiteY197" fmla="*/ 444891 h 2311974"/>
                <a:gd name="connsiteX198" fmla="*/ 1647944 w 1738047"/>
                <a:gd name="connsiteY198" fmla="*/ 491082 h 2311974"/>
                <a:gd name="connsiteX199" fmla="*/ 1669284 w 1738047"/>
                <a:gd name="connsiteY199" fmla="*/ 532410 h 2311974"/>
                <a:gd name="connsiteX200" fmla="*/ 1702480 w 1738047"/>
                <a:gd name="connsiteY200" fmla="*/ 554290 h 2311974"/>
                <a:gd name="connsiteX201" fmla="*/ 1723820 w 1738047"/>
                <a:gd name="connsiteY201" fmla="*/ 581032 h 2311974"/>
                <a:gd name="connsiteX202" fmla="*/ 1716707 w 1738047"/>
                <a:gd name="connsiteY202" fmla="*/ 622361 h 2311974"/>
                <a:gd name="connsiteX203" fmla="*/ 1738047 w 1738047"/>
                <a:gd name="connsiteY203" fmla="*/ 644241 h 2311974"/>
                <a:gd name="connsiteX204" fmla="*/ 1733305 w 1738047"/>
                <a:gd name="connsiteY204" fmla="*/ 658827 h 2311974"/>
                <a:gd name="connsiteX205" fmla="*/ 1726191 w 1738047"/>
                <a:gd name="connsiteY205" fmla="*/ 666121 h 2311974"/>
                <a:gd name="connsiteX206" fmla="*/ 1697738 w 1738047"/>
                <a:gd name="connsiteY206" fmla="*/ 663689 h 2311974"/>
                <a:gd name="connsiteX207" fmla="*/ 1669284 w 1738047"/>
                <a:gd name="connsiteY207" fmla="*/ 705018 h 2311974"/>
                <a:gd name="connsiteX208" fmla="*/ 1647944 w 1738047"/>
                <a:gd name="connsiteY208" fmla="*/ 712312 h 2311974"/>
                <a:gd name="connsiteX209" fmla="*/ 1600521 w 1738047"/>
                <a:gd name="connsiteY209" fmla="*/ 785245 h 2311974"/>
                <a:gd name="connsiteX210" fmla="*/ 1600521 w 1738047"/>
                <a:gd name="connsiteY210" fmla="*/ 804693 h 2311974"/>
                <a:gd name="connsiteX211" fmla="*/ 1569696 w 1738047"/>
                <a:gd name="connsiteY211" fmla="*/ 802262 h 2311974"/>
                <a:gd name="connsiteX212" fmla="*/ 1538871 w 1738047"/>
                <a:gd name="connsiteY212" fmla="*/ 802262 h 2311974"/>
                <a:gd name="connsiteX213" fmla="*/ 1515160 w 1738047"/>
                <a:gd name="connsiteY213" fmla="*/ 819280 h 2311974"/>
                <a:gd name="connsiteX214" fmla="*/ 1479593 w 1738047"/>
                <a:gd name="connsiteY214" fmla="*/ 809556 h 2311974"/>
                <a:gd name="connsiteX215" fmla="*/ 1467737 w 1738047"/>
                <a:gd name="connsiteY215" fmla="*/ 816849 h 2311974"/>
                <a:gd name="connsiteX216" fmla="*/ 1477221 w 1738047"/>
                <a:gd name="connsiteY216" fmla="*/ 824142 h 2311974"/>
                <a:gd name="connsiteX217" fmla="*/ 1465366 w 1738047"/>
                <a:gd name="connsiteY217" fmla="*/ 850884 h 2311974"/>
                <a:gd name="connsiteX218" fmla="*/ 1472479 w 1738047"/>
                <a:gd name="connsiteY218" fmla="*/ 858178 h 2311974"/>
                <a:gd name="connsiteX219" fmla="*/ 1479593 w 1738047"/>
                <a:gd name="connsiteY219" fmla="*/ 850884 h 2311974"/>
                <a:gd name="connsiteX220" fmla="*/ 1493819 w 1738047"/>
                <a:gd name="connsiteY220" fmla="*/ 858178 h 2311974"/>
                <a:gd name="connsiteX221" fmla="*/ 1508046 w 1738047"/>
                <a:gd name="connsiteY221" fmla="*/ 858178 h 2311974"/>
                <a:gd name="connsiteX222" fmla="*/ 1512789 w 1738047"/>
                <a:gd name="connsiteY222" fmla="*/ 875195 h 2311974"/>
                <a:gd name="connsiteX223" fmla="*/ 1527015 w 1738047"/>
                <a:gd name="connsiteY223" fmla="*/ 894644 h 2311974"/>
                <a:gd name="connsiteX224" fmla="*/ 1519902 w 1738047"/>
                <a:gd name="connsiteY224" fmla="*/ 906800 h 2311974"/>
                <a:gd name="connsiteX225" fmla="*/ 1527015 w 1738047"/>
                <a:gd name="connsiteY225" fmla="*/ 916524 h 2311974"/>
                <a:gd name="connsiteX226" fmla="*/ 1534129 w 1738047"/>
                <a:gd name="connsiteY226" fmla="*/ 914093 h 2311974"/>
                <a:gd name="connsiteX227" fmla="*/ 1541242 w 1738047"/>
                <a:gd name="connsiteY227" fmla="*/ 921386 h 2311974"/>
                <a:gd name="connsiteX228" fmla="*/ 1545985 w 1738047"/>
                <a:gd name="connsiteY228" fmla="*/ 935973 h 2311974"/>
                <a:gd name="connsiteX229" fmla="*/ 1555469 w 1738047"/>
                <a:gd name="connsiteY229" fmla="*/ 923817 h 2311974"/>
                <a:gd name="connsiteX230" fmla="*/ 1560211 w 1738047"/>
                <a:gd name="connsiteY230" fmla="*/ 931111 h 2311974"/>
                <a:gd name="connsiteX231" fmla="*/ 1593407 w 1738047"/>
                <a:gd name="connsiteY231" fmla="*/ 928679 h 2311974"/>
                <a:gd name="connsiteX232" fmla="*/ 1607634 w 1738047"/>
                <a:gd name="connsiteY232" fmla="*/ 948128 h 2311974"/>
                <a:gd name="connsiteX233" fmla="*/ 1628975 w 1738047"/>
                <a:gd name="connsiteY233" fmla="*/ 950559 h 2311974"/>
                <a:gd name="connsiteX234" fmla="*/ 1633717 w 1738047"/>
                <a:gd name="connsiteY234" fmla="*/ 923817 h 2311974"/>
                <a:gd name="connsiteX235" fmla="*/ 1647944 w 1738047"/>
                <a:gd name="connsiteY235" fmla="*/ 914093 h 2311974"/>
                <a:gd name="connsiteX236" fmla="*/ 1657428 w 1738047"/>
                <a:gd name="connsiteY236" fmla="*/ 921386 h 2311974"/>
                <a:gd name="connsiteX237" fmla="*/ 1669284 w 1738047"/>
                <a:gd name="connsiteY237" fmla="*/ 948128 h 2311974"/>
                <a:gd name="connsiteX238" fmla="*/ 1617119 w 1738047"/>
                <a:gd name="connsiteY238" fmla="*/ 1006475 h 2311974"/>
                <a:gd name="connsiteX239" fmla="*/ 1531758 w 1738047"/>
                <a:gd name="connsiteY239" fmla="*/ 970008 h 2311974"/>
                <a:gd name="connsiteX240" fmla="*/ 1527015 w 1738047"/>
                <a:gd name="connsiteY240" fmla="*/ 977301 h 2311974"/>
                <a:gd name="connsiteX241" fmla="*/ 1531758 w 1738047"/>
                <a:gd name="connsiteY241" fmla="*/ 984595 h 2311974"/>
                <a:gd name="connsiteX242" fmla="*/ 1527015 w 1738047"/>
                <a:gd name="connsiteY242" fmla="*/ 984595 h 2311974"/>
                <a:gd name="connsiteX243" fmla="*/ 1522273 w 1738047"/>
                <a:gd name="connsiteY243" fmla="*/ 991888 h 2311974"/>
                <a:gd name="connsiteX244" fmla="*/ 1522273 w 1738047"/>
                <a:gd name="connsiteY244" fmla="*/ 1006475 h 2311974"/>
                <a:gd name="connsiteX245" fmla="*/ 1515160 w 1738047"/>
                <a:gd name="connsiteY245" fmla="*/ 1018630 h 2311974"/>
                <a:gd name="connsiteX246" fmla="*/ 1515160 w 1738047"/>
                <a:gd name="connsiteY246" fmla="*/ 1028354 h 2311974"/>
                <a:gd name="connsiteX247" fmla="*/ 1500933 w 1738047"/>
                <a:gd name="connsiteY247" fmla="*/ 1028354 h 2311974"/>
                <a:gd name="connsiteX248" fmla="*/ 1500933 w 1738047"/>
                <a:gd name="connsiteY248" fmla="*/ 1045372 h 2311974"/>
                <a:gd name="connsiteX249" fmla="*/ 1493819 w 1738047"/>
                <a:gd name="connsiteY249" fmla="*/ 1047803 h 2311974"/>
                <a:gd name="connsiteX250" fmla="*/ 1493819 w 1738047"/>
                <a:gd name="connsiteY250" fmla="*/ 1059959 h 2311974"/>
                <a:gd name="connsiteX251" fmla="*/ 1486706 w 1738047"/>
                <a:gd name="connsiteY251" fmla="*/ 1062390 h 2311974"/>
                <a:gd name="connsiteX252" fmla="*/ 1491448 w 1738047"/>
                <a:gd name="connsiteY252" fmla="*/ 1069683 h 2311974"/>
                <a:gd name="connsiteX253" fmla="*/ 1484335 w 1738047"/>
                <a:gd name="connsiteY253" fmla="*/ 1074545 h 2311974"/>
                <a:gd name="connsiteX254" fmla="*/ 1491448 w 1738047"/>
                <a:gd name="connsiteY254" fmla="*/ 1076976 h 2311974"/>
                <a:gd name="connsiteX255" fmla="*/ 1493819 w 1738047"/>
                <a:gd name="connsiteY255" fmla="*/ 1093994 h 2311974"/>
                <a:gd name="connsiteX256" fmla="*/ 1484335 w 1738047"/>
                <a:gd name="connsiteY256" fmla="*/ 1103719 h 2311974"/>
                <a:gd name="connsiteX257" fmla="*/ 1486706 w 1738047"/>
                <a:gd name="connsiteY257" fmla="*/ 1103719 h 2311974"/>
                <a:gd name="connsiteX258" fmla="*/ 1486706 w 1738047"/>
                <a:gd name="connsiteY258" fmla="*/ 1111012 h 2311974"/>
                <a:gd name="connsiteX259" fmla="*/ 1479593 w 1738047"/>
                <a:gd name="connsiteY259" fmla="*/ 1118305 h 2311974"/>
                <a:gd name="connsiteX260" fmla="*/ 1479593 w 1738047"/>
                <a:gd name="connsiteY260" fmla="*/ 1125598 h 2311974"/>
                <a:gd name="connsiteX261" fmla="*/ 1465366 w 1738047"/>
                <a:gd name="connsiteY261" fmla="*/ 1149909 h 2311974"/>
                <a:gd name="connsiteX262" fmla="*/ 1477221 w 1738047"/>
                <a:gd name="connsiteY262" fmla="*/ 1164496 h 2311974"/>
                <a:gd name="connsiteX263" fmla="*/ 1505675 w 1738047"/>
                <a:gd name="connsiteY263" fmla="*/ 1164496 h 2311974"/>
                <a:gd name="connsiteX264" fmla="*/ 1508046 w 1738047"/>
                <a:gd name="connsiteY264" fmla="*/ 1166927 h 2311974"/>
                <a:gd name="connsiteX265" fmla="*/ 1527015 w 1738047"/>
                <a:gd name="connsiteY265" fmla="*/ 1159634 h 2311974"/>
                <a:gd name="connsiteX266" fmla="*/ 1538871 w 1738047"/>
                <a:gd name="connsiteY266" fmla="*/ 1166927 h 2311974"/>
                <a:gd name="connsiteX267" fmla="*/ 1545985 w 1738047"/>
                <a:gd name="connsiteY267" fmla="*/ 1166927 h 2311974"/>
                <a:gd name="connsiteX268" fmla="*/ 1541242 w 1738047"/>
                <a:gd name="connsiteY268" fmla="*/ 1171789 h 2311974"/>
                <a:gd name="connsiteX269" fmla="*/ 1555469 w 1738047"/>
                <a:gd name="connsiteY269" fmla="*/ 1179083 h 2311974"/>
                <a:gd name="connsiteX270" fmla="*/ 1562583 w 1738047"/>
                <a:gd name="connsiteY270" fmla="*/ 1222842 h 2311974"/>
                <a:gd name="connsiteX271" fmla="*/ 1555469 w 1738047"/>
                <a:gd name="connsiteY271" fmla="*/ 1230136 h 2311974"/>
                <a:gd name="connsiteX272" fmla="*/ 1555469 w 1738047"/>
                <a:gd name="connsiteY272" fmla="*/ 1254447 h 2311974"/>
                <a:gd name="connsiteX273" fmla="*/ 1581552 w 1738047"/>
                <a:gd name="connsiteY273" fmla="*/ 1271464 h 2311974"/>
                <a:gd name="connsiteX274" fmla="*/ 1576809 w 1738047"/>
                <a:gd name="connsiteY274" fmla="*/ 1278758 h 2311974"/>
                <a:gd name="connsiteX275" fmla="*/ 1586294 w 1738047"/>
                <a:gd name="connsiteY275" fmla="*/ 1290913 h 2311974"/>
                <a:gd name="connsiteX276" fmla="*/ 1586294 w 1738047"/>
                <a:gd name="connsiteY276" fmla="*/ 1303069 h 2311974"/>
                <a:gd name="connsiteX277" fmla="*/ 1588665 w 1738047"/>
                <a:gd name="connsiteY277" fmla="*/ 1305500 h 2311974"/>
                <a:gd name="connsiteX278" fmla="*/ 1586294 w 1738047"/>
                <a:gd name="connsiteY278" fmla="*/ 1312793 h 2311974"/>
                <a:gd name="connsiteX279" fmla="*/ 1593407 w 1738047"/>
                <a:gd name="connsiteY279" fmla="*/ 1324948 h 2311974"/>
                <a:gd name="connsiteX280" fmla="*/ 1600521 w 1738047"/>
                <a:gd name="connsiteY280" fmla="*/ 1317655 h 2311974"/>
                <a:gd name="connsiteX281" fmla="*/ 1600521 w 1738047"/>
                <a:gd name="connsiteY281" fmla="*/ 1327379 h 2311974"/>
                <a:gd name="connsiteX282" fmla="*/ 1602892 w 1738047"/>
                <a:gd name="connsiteY282" fmla="*/ 1344397 h 2311974"/>
                <a:gd name="connsiteX283" fmla="*/ 1576809 w 1738047"/>
                <a:gd name="connsiteY283" fmla="*/ 1358984 h 2311974"/>
                <a:gd name="connsiteX284" fmla="*/ 1555469 w 1738047"/>
                <a:gd name="connsiteY284" fmla="*/ 1358984 h 2311974"/>
                <a:gd name="connsiteX285" fmla="*/ 1553098 w 1738047"/>
                <a:gd name="connsiteY285" fmla="*/ 1376001 h 2311974"/>
                <a:gd name="connsiteX286" fmla="*/ 1574438 w 1738047"/>
                <a:gd name="connsiteY286" fmla="*/ 1376001 h 2311974"/>
                <a:gd name="connsiteX287" fmla="*/ 1576809 w 1738047"/>
                <a:gd name="connsiteY287" fmla="*/ 1383295 h 2311974"/>
                <a:gd name="connsiteX288" fmla="*/ 1581552 w 1738047"/>
                <a:gd name="connsiteY288" fmla="*/ 1380864 h 2311974"/>
                <a:gd name="connsiteX289" fmla="*/ 1588665 w 1738047"/>
                <a:gd name="connsiteY289" fmla="*/ 1393019 h 2311974"/>
                <a:gd name="connsiteX290" fmla="*/ 1586294 w 1738047"/>
                <a:gd name="connsiteY290" fmla="*/ 1400312 h 2311974"/>
                <a:gd name="connsiteX291" fmla="*/ 1588665 w 1738047"/>
                <a:gd name="connsiteY291" fmla="*/ 1402744 h 2311974"/>
                <a:gd name="connsiteX292" fmla="*/ 1607634 w 1738047"/>
                <a:gd name="connsiteY292" fmla="*/ 1380864 h 2311974"/>
                <a:gd name="connsiteX293" fmla="*/ 1614748 w 1738047"/>
                <a:gd name="connsiteY293" fmla="*/ 1383295 h 2311974"/>
                <a:gd name="connsiteX294" fmla="*/ 1610005 w 1738047"/>
                <a:gd name="connsiteY294" fmla="*/ 1380864 h 2311974"/>
                <a:gd name="connsiteX295" fmla="*/ 1617119 w 1738047"/>
                <a:gd name="connsiteY295" fmla="*/ 1373570 h 2311974"/>
                <a:gd name="connsiteX296" fmla="*/ 1624232 w 1738047"/>
                <a:gd name="connsiteY296" fmla="*/ 1368708 h 2311974"/>
                <a:gd name="connsiteX297" fmla="*/ 1640830 w 1738047"/>
                <a:gd name="connsiteY297" fmla="*/ 1417330 h 2311974"/>
                <a:gd name="connsiteX298" fmla="*/ 1636088 w 1738047"/>
                <a:gd name="connsiteY298" fmla="*/ 1424623 h 2311974"/>
                <a:gd name="connsiteX299" fmla="*/ 1636088 w 1738047"/>
                <a:gd name="connsiteY299" fmla="*/ 1441641 h 2311974"/>
                <a:gd name="connsiteX300" fmla="*/ 1602892 w 1738047"/>
                <a:gd name="connsiteY300" fmla="*/ 1436779 h 2311974"/>
                <a:gd name="connsiteX301" fmla="*/ 1600521 w 1738047"/>
                <a:gd name="connsiteY301" fmla="*/ 1473245 h 2311974"/>
                <a:gd name="connsiteX302" fmla="*/ 1586294 w 1738047"/>
                <a:gd name="connsiteY302" fmla="*/ 1473245 h 2311974"/>
                <a:gd name="connsiteX303" fmla="*/ 1581552 w 1738047"/>
                <a:gd name="connsiteY303" fmla="*/ 1504850 h 2311974"/>
                <a:gd name="connsiteX304" fmla="*/ 1567325 w 1738047"/>
                <a:gd name="connsiteY304" fmla="*/ 1521867 h 2311974"/>
                <a:gd name="connsiteX305" fmla="*/ 1567325 w 1738047"/>
                <a:gd name="connsiteY305" fmla="*/ 1548609 h 2311974"/>
                <a:gd name="connsiteX306" fmla="*/ 1548356 w 1738047"/>
                <a:gd name="connsiteY306" fmla="*/ 1560765 h 2311974"/>
                <a:gd name="connsiteX307" fmla="*/ 1574438 w 1738047"/>
                <a:gd name="connsiteY307" fmla="*/ 1570489 h 2311974"/>
                <a:gd name="connsiteX308" fmla="*/ 1574438 w 1738047"/>
                <a:gd name="connsiteY308" fmla="*/ 1577783 h 2311974"/>
                <a:gd name="connsiteX309" fmla="*/ 1519902 w 1738047"/>
                <a:gd name="connsiteY309" fmla="*/ 1577783 h 2311974"/>
                <a:gd name="connsiteX310" fmla="*/ 1531758 w 1738047"/>
                <a:gd name="connsiteY310" fmla="*/ 1602094 h 2311974"/>
                <a:gd name="connsiteX311" fmla="*/ 1541242 w 1738047"/>
                <a:gd name="connsiteY311" fmla="*/ 1609387 h 2311974"/>
                <a:gd name="connsiteX312" fmla="*/ 1538871 w 1738047"/>
                <a:gd name="connsiteY312" fmla="*/ 1619111 h 2311974"/>
                <a:gd name="connsiteX313" fmla="*/ 1541242 w 1738047"/>
                <a:gd name="connsiteY313" fmla="*/ 1623973 h 2311974"/>
                <a:gd name="connsiteX314" fmla="*/ 1541242 w 1738047"/>
                <a:gd name="connsiteY314" fmla="*/ 1645853 h 2311974"/>
                <a:gd name="connsiteX315" fmla="*/ 1534129 w 1738047"/>
                <a:gd name="connsiteY315" fmla="*/ 1645853 h 2311974"/>
                <a:gd name="connsiteX316" fmla="*/ 1527015 w 1738047"/>
                <a:gd name="connsiteY316" fmla="*/ 1667733 h 2311974"/>
                <a:gd name="connsiteX317" fmla="*/ 1527015 w 1738047"/>
                <a:gd name="connsiteY317" fmla="*/ 1706631 h 2311974"/>
                <a:gd name="connsiteX318" fmla="*/ 1512789 w 1738047"/>
                <a:gd name="connsiteY318" fmla="*/ 1709062 h 2311974"/>
                <a:gd name="connsiteX319" fmla="*/ 1512789 w 1738047"/>
                <a:gd name="connsiteY319" fmla="*/ 1723648 h 2311974"/>
                <a:gd name="connsiteX320" fmla="*/ 1500933 w 1738047"/>
                <a:gd name="connsiteY320" fmla="*/ 1740666 h 2311974"/>
                <a:gd name="connsiteX321" fmla="*/ 1444025 w 1738047"/>
                <a:gd name="connsiteY321" fmla="*/ 1733373 h 2311974"/>
                <a:gd name="connsiteX322" fmla="*/ 1417943 w 1738047"/>
                <a:gd name="connsiteY322" fmla="*/ 1733373 h 2311974"/>
                <a:gd name="connsiteX323" fmla="*/ 1406087 w 1738047"/>
                <a:gd name="connsiteY323" fmla="*/ 1743097 h 2311974"/>
                <a:gd name="connsiteX324" fmla="*/ 1398974 w 1738047"/>
                <a:gd name="connsiteY324" fmla="*/ 1735804 h 2311974"/>
                <a:gd name="connsiteX325" fmla="*/ 1391860 w 1738047"/>
                <a:gd name="connsiteY325" fmla="*/ 1740666 h 2311974"/>
                <a:gd name="connsiteX326" fmla="*/ 1370520 w 1738047"/>
                <a:gd name="connsiteY326" fmla="*/ 1713924 h 2311974"/>
                <a:gd name="connsiteX327" fmla="*/ 1356293 w 1738047"/>
                <a:gd name="connsiteY327" fmla="*/ 1721217 h 2311974"/>
                <a:gd name="connsiteX328" fmla="*/ 1349180 w 1738047"/>
                <a:gd name="connsiteY328" fmla="*/ 1733373 h 2311974"/>
                <a:gd name="connsiteX329" fmla="*/ 1342066 w 1738047"/>
                <a:gd name="connsiteY329" fmla="*/ 1735804 h 2311974"/>
                <a:gd name="connsiteX330" fmla="*/ 1327839 w 1738047"/>
                <a:gd name="connsiteY330" fmla="*/ 1706631 h 2311974"/>
                <a:gd name="connsiteX331" fmla="*/ 1256705 w 1738047"/>
                <a:gd name="connsiteY331" fmla="*/ 1709062 h 2311974"/>
                <a:gd name="connsiteX332" fmla="*/ 1254334 w 1738047"/>
                <a:gd name="connsiteY332" fmla="*/ 1721217 h 2311974"/>
                <a:gd name="connsiteX333" fmla="*/ 1211654 w 1738047"/>
                <a:gd name="connsiteY333" fmla="*/ 1721217 h 2311974"/>
                <a:gd name="connsiteX334" fmla="*/ 1211654 w 1738047"/>
                <a:gd name="connsiteY334" fmla="*/ 1728511 h 2311974"/>
                <a:gd name="connsiteX335" fmla="*/ 1180829 w 1738047"/>
                <a:gd name="connsiteY335" fmla="*/ 1721217 h 2311974"/>
                <a:gd name="connsiteX336" fmla="*/ 1180829 w 1738047"/>
                <a:gd name="connsiteY336" fmla="*/ 1706631 h 2311974"/>
                <a:gd name="connsiteX337" fmla="*/ 1173715 w 1738047"/>
                <a:gd name="connsiteY337" fmla="*/ 1706631 h 2311974"/>
                <a:gd name="connsiteX338" fmla="*/ 1171344 w 1738047"/>
                <a:gd name="connsiteY338" fmla="*/ 1692044 h 2311974"/>
                <a:gd name="connsiteX339" fmla="*/ 1171344 w 1738047"/>
                <a:gd name="connsiteY339" fmla="*/ 1692044 h 2311974"/>
                <a:gd name="connsiteX340" fmla="*/ 1173715 w 1738047"/>
                <a:gd name="connsiteY340" fmla="*/ 1706631 h 2311974"/>
                <a:gd name="connsiteX341" fmla="*/ 1119179 w 1738047"/>
                <a:gd name="connsiteY341" fmla="*/ 1709062 h 2311974"/>
                <a:gd name="connsiteX342" fmla="*/ 1078870 w 1738047"/>
                <a:gd name="connsiteY342" fmla="*/ 1701769 h 2311974"/>
                <a:gd name="connsiteX343" fmla="*/ 1076499 w 1738047"/>
                <a:gd name="connsiteY343" fmla="*/ 1709062 h 2311974"/>
                <a:gd name="connsiteX344" fmla="*/ 1057529 w 1738047"/>
                <a:gd name="connsiteY344" fmla="*/ 1713924 h 2311974"/>
                <a:gd name="connsiteX345" fmla="*/ 1050416 w 1738047"/>
                <a:gd name="connsiteY345" fmla="*/ 1733373 h 2311974"/>
                <a:gd name="connsiteX346" fmla="*/ 1055158 w 1738047"/>
                <a:gd name="connsiteY346" fmla="*/ 1750391 h 2311974"/>
                <a:gd name="connsiteX347" fmla="*/ 1036189 w 1738047"/>
                <a:gd name="connsiteY347" fmla="*/ 1750391 h 2311974"/>
                <a:gd name="connsiteX348" fmla="*/ 1031447 w 1738047"/>
                <a:gd name="connsiteY348" fmla="*/ 1769840 h 2311974"/>
                <a:gd name="connsiteX349" fmla="*/ 1038560 w 1738047"/>
                <a:gd name="connsiteY349" fmla="*/ 1784426 h 2311974"/>
                <a:gd name="connsiteX350" fmla="*/ 1036189 w 1738047"/>
                <a:gd name="connsiteY350" fmla="*/ 1806306 h 2311974"/>
                <a:gd name="connsiteX351" fmla="*/ 1024333 w 1738047"/>
                <a:gd name="connsiteY351" fmla="*/ 1813599 h 2311974"/>
                <a:gd name="connsiteX352" fmla="*/ 1024333 w 1738047"/>
                <a:gd name="connsiteY352" fmla="*/ 1847635 h 2311974"/>
                <a:gd name="connsiteX353" fmla="*/ 1010107 w 1738047"/>
                <a:gd name="connsiteY353" fmla="*/ 1852497 h 2311974"/>
                <a:gd name="connsiteX354" fmla="*/ 1007735 w 1738047"/>
                <a:gd name="connsiteY354" fmla="*/ 1837910 h 2311974"/>
                <a:gd name="connsiteX355" fmla="*/ 974539 w 1738047"/>
                <a:gd name="connsiteY355" fmla="*/ 1837910 h 2311974"/>
                <a:gd name="connsiteX356" fmla="*/ 974539 w 1738047"/>
                <a:gd name="connsiteY356" fmla="*/ 1859790 h 2311974"/>
                <a:gd name="connsiteX357" fmla="*/ 955570 w 1738047"/>
                <a:gd name="connsiteY357" fmla="*/ 1859790 h 2311974"/>
                <a:gd name="connsiteX358" fmla="*/ 955570 w 1738047"/>
                <a:gd name="connsiteY358" fmla="*/ 1869515 h 2311974"/>
                <a:gd name="connsiteX359" fmla="*/ 953199 w 1738047"/>
                <a:gd name="connsiteY359" fmla="*/ 1876808 h 2311974"/>
                <a:gd name="connsiteX360" fmla="*/ 872581 w 1738047"/>
                <a:gd name="connsiteY360" fmla="*/ 1876808 h 2311974"/>
                <a:gd name="connsiteX361" fmla="*/ 872581 w 1738047"/>
                <a:gd name="connsiteY361" fmla="*/ 1896257 h 2311974"/>
                <a:gd name="connsiteX362" fmla="*/ 820415 w 1738047"/>
                <a:gd name="connsiteY362" fmla="*/ 1901119 h 2311974"/>
                <a:gd name="connsiteX363" fmla="*/ 820415 w 1738047"/>
                <a:gd name="connsiteY363" fmla="*/ 1930292 h 2311974"/>
                <a:gd name="connsiteX364" fmla="*/ 799075 w 1738047"/>
                <a:gd name="connsiteY364" fmla="*/ 1930292 h 2311974"/>
                <a:gd name="connsiteX365" fmla="*/ 796704 w 1738047"/>
                <a:gd name="connsiteY365" fmla="*/ 1952172 h 2311974"/>
                <a:gd name="connsiteX366" fmla="*/ 784848 w 1738047"/>
                <a:gd name="connsiteY366" fmla="*/ 1952172 h 2311974"/>
                <a:gd name="connsiteX367" fmla="*/ 784848 w 1738047"/>
                <a:gd name="connsiteY367" fmla="*/ 1978914 h 2311974"/>
                <a:gd name="connsiteX368" fmla="*/ 791962 w 1738047"/>
                <a:gd name="connsiteY368" fmla="*/ 1983776 h 2311974"/>
                <a:gd name="connsiteX369" fmla="*/ 789591 w 1738047"/>
                <a:gd name="connsiteY369" fmla="*/ 2000794 h 2311974"/>
                <a:gd name="connsiteX370" fmla="*/ 796704 w 1738047"/>
                <a:gd name="connsiteY370" fmla="*/ 2005656 h 2311974"/>
                <a:gd name="connsiteX371" fmla="*/ 796704 w 1738047"/>
                <a:gd name="connsiteY371" fmla="*/ 2068865 h 2311974"/>
                <a:gd name="connsiteX372" fmla="*/ 789591 w 1738047"/>
                <a:gd name="connsiteY372" fmla="*/ 2068865 h 2311974"/>
                <a:gd name="connsiteX373" fmla="*/ 789591 w 1738047"/>
                <a:gd name="connsiteY373" fmla="*/ 2081020 h 2311974"/>
                <a:gd name="connsiteX374" fmla="*/ 770621 w 1738047"/>
                <a:gd name="connsiteY374" fmla="*/ 2083451 h 2311974"/>
                <a:gd name="connsiteX375" fmla="*/ 756395 w 1738047"/>
                <a:gd name="connsiteY375" fmla="*/ 2117487 h 2311974"/>
                <a:gd name="connsiteX376" fmla="*/ 756395 w 1738047"/>
                <a:gd name="connsiteY376" fmla="*/ 2129642 h 2311974"/>
                <a:gd name="connsiteX377" fmla="*/ 813302 w 1738047"/>
                <a:gd name="connsiteY377" fmla="*/ 2132073 h 2311974"/>
                <a:gd name="connsiteX378" fmla="*/ 806189 w 1738047"/>
                <a:gd name="connsiteY378" fmla="*/ 2151522 h 2311974"/>
                <a:gd name="connsiteX379" fmla="*/ 810931 w 1738047"/>
                <a:gd name="connsiteY379" fmla="*/ 2161246 h 2311974"/>
                <a:gd name="connsiteX380" fmla="*/ 806189 w 1738047"/>
                <a:gd name="connsiteY380" fmla="*/ 2168540 h 2311974"/>
                <a:gd name="connsiteX381" fmla="*/ 789591 w 1738047"/>
                <a:gd name="connsiteY381" fmla="*/ 2168540 h 2311974"/>
                <a:gd name="connsiteX382" fmla="*/ 789591 w 1738047"/>
                <a:gd name="connsiteY382" fmla="*/ 2180695 h 2311974"/>
                <a:gd name="connsiteX383" fmla="*/ 758766 w 1738047"/>
                <a:gd name="connsiteY383" fmla="*/ 2187988 h 2311974"/>
                <a:gd name="connsiteX384" fmla="*/ 765879 w 1738047"/>
                <a:gd name="connsiteY384" fmla="*/ 2200144 h 2311974"/>
                <a:gd name="connsiteX385" fmla="*/ 763508 w 1738047"/>
                <a:gd name="connsiteY385" fmla="*/ 2256059 h 2311974"/>
                <a:gd name="connsiteX386" fmla="*/ 751652 w 1738047"/>
                <a:gd name="connsiteY386" fmla="*/ 2277939 h 2311974"/>
                <a:gd name="connsiteX387" fmla="*/ 725570 w 1738047"/>
                <a:gd name="connsiteY387" fmla="*/ 2307112 h 2311974"/>
                <a:gd name="connsiteX388" fmla="*/ 711343 w 1738047"/>
                <a:gd name="connsiteY388" fmla="*/ 2311974 h 2311974"/>
                <a:gd name="connsiteX389" fmla="*/ 694745 w 1738047"/>
                <a:gd name="connsiteY389" fmla="*/ 2282801 h 2311974"/>
                <a:gd name="connsiteX390" fmla="*/ 675776 w 1738047"/>
                <a:gd name="connsiteY390" fmla="*/ 2275508 h 2311974"/>
                <a:gd name="connsiteX391" fmla="*/ 661549 w 1738047"/>
                <a:gd name="connsiteY391" fmla="*/ 2292526 h 2311974"/>
                <a:gd name="connsiteX392" fmla="*/ 642580 w 1738047"/>
                <a:gd name="connsiteY392" fmla="*/ 2285232 h 2311974"/>
                <a:gd name="connsiteX393" fmla="*/ 628353 w 1738047"/>
                <a:gd name="connsiteY393" fmla="*/ 2290094 h 2311974"/>
                <a:gd name="connsiteX394" fmla="*/ 592786 w 1738047"/>
                <a:gd name="connsiteY394" fmla="*/ 2275508 h 2311974"/>
                <a:gd name="connsiteX395" fmla="*/ 552051 w 1738047"/>
                <a:gd name="connsiteY395" fmla="*/ 2254426 h 2311974"/>
                <a:gd name="connsiteX396" fmla="*/ 560356 w 1738047"/>
                <a:gd name="connsiteY396" fmla="*/ 2090384 h 2311974"/>
                <a:gd name="connsiteX397" fmla="*/ 589640 w 1738047"/>
                <a:gd name="connsiteY397" fmla="*/ 1879782 h 2311974"/>
                <a:gd name="connsiteX398" fmla="*/ 584723 w 1738047"/>
                <a:gd name="connsiteY398" fmla="*/ 1766434 h 2311974"/>
                <a:gd name="connsiteX399" fmla="*/ 556444 w 1738047"/>
                <a:gd name="connsiteY399" fmla="*/ 1684276 h 2311974"/>
                <a:gd name="connsiteX400" fmla="*/ 493091 w 1738047"/>
                <a:gd name="connsiteY400" fmla="*/ 1605539 h 2311974"/>
                <a:gd name="connsiteX401" fmla="*/ 443216 w 1738047"/>
                <a:gd name="connsiteY401" fmla="*/ 1566641 h 2311974"/>
                <a:gd name="connsiteX402" fmla="*/ 444860 w 1738047"/>
                <a:gd name="connsiteY402" fmla="*/ 1519182 h 2311974"/>
                <a:gd name="connsiteX403" fmla="*/ 440624 w 1738047"/>
                <a:gd name="connsiteY403" fmla="*/ 1442151 h 2311974"/>
                <a:gd name="connsiteX404" fmla="*/ 61650 w 1738047"/>
                <a:gd name="connsiteY404" fmla="*/ 1334673 h 2311974"/>
                <a:gd name="connsiteX405" fmla="*/ 71135 w 1738047"/>
                <a:gd name="connsiteY405" fmla="*/ 1303069 h 2311974"/>
                <a:gd name="connsiteX406" fmla="*/ 68764 w 1738047"/>
                <a:gd name="connsiteY406" fmla="*/ 1298207 h 2311974"/>
                <a:gd name="connsiteX407" fmla="*/ 16598 w 1738047"/>
                <a:gd name="connsiteY407" fmla="*/ 1115874 h 2311974"/>
                <a:gd name="connsiteX408" fmla="*/ 14227 w 1738047"/>
                <a:gd name="connsiteY408" fmla="*/ 1084270 h 2311974"/>
                <a:gd name="connsiteX409" fmla="*/ 21341 w 1738047"/>
                <a:gd name="connsiteY409" fmla="*/ 1084270 h 2311974"/>
                <a:gd name="connsiteX410" fmla="*/ 23712 w 1738047"/>
                <a:gd name="connsiteY410" fmla="*/ 1074546 h 2311974"/>
                <a:gd name="connsiteX411" fmla="*/ 14227 w 1738047"/>
                <a:gd name="connsiteY411" fmla="*/ 1047803 h 2311974"/>
                <a:gd name="connsiteX412" fmla="*/ 9485 w 1738047"/>
                <a:gd name="connsiteY412" fmla="*/ 1025924 h 2311974"/>
                <a:gd name="connsiteX413" fmla="*/ 2372 w 1738047"/>
                <a:gd name="connsiteY413" fmla="*/ 1025924 h 2311974"/>
                <a:gd name="connsiteX414" fmla="*/ 0 w 1738047"/>
                <a:gd name="connsiteY414" fmla="*/ 1021061 h 2311974"/>
                <a:gd name="connsiteX415" fmla="*/ 14227 w 1738047"/>
                <a:gd name="connsiteY415" fmla="*/ 999182 h 2311974"/>
                <a:gd name="connsiteX416" fmla="*/ 28454 w 1738047"/>
                <a:gd name="connsiteY416" fmla="*/ 1004044 h 2311974"/>
                <a:gd name="connsiteX417" fmla="*/ 30825 w 1738047"/>
                <a:gd name="connsiteY417" fmla="*/ 1011337 h 2311974"/>
                <a:gd name="connsiteX418" fmla="*/ 42681 w 1738047"/>
                <a:gd name="connsiteY418" fmla="*/ 1018630 h 2311974"/>
                <a:gd name="connsiteX419" fmla="*/ 61650 w 1738047"/>
                <a:gd name="connsiteY419" fmla="*/ 1018630 h 2311974"/>
                <a:gd name="connsiteX420" fmla="*/ 64021 w 1738047"/>
                <a:gd name="connsiteY420" fmla="*/ 1025924 h 2311974"/>
                <a:gd name="connsiteX421" fmla="*/ 75877 w 1738047"/>
                <a:gd name="connsiteY421" fmla="*/ 1021061 h 2311974"/>
                <a:gd name="connsiteX422" fmla="*/ 82990 w 1738047"/>
                <a:gd name="connsiteY422" fmla="*/ 1004044 h 2311974"/>
                <a:gd name="connsiteX423" fmla="*/ 137527 w 1738047"/>
                <a:gd name="connsiteY423" fmla="*/ 1006475 h 2311974"/>
                <a:gd name="connsiteX424" fmla="*/ 170723 w 1738047"/>
                <a:gd name="connsiteY424" fmla="*/ 1040510 h 2311974"/>
                <a:gd name="connsiteX425" fmla="*/ 173094 w 1738047"/>
                <a:gd name="connsiteY425" fmla="*/ 1028355 h 2311974"/>
                <a:gd name="connsiteX426" fmla="*/ 165980 w 1738047"/>
                <a:gd name="connsiteY426" fmla="*/ 1028355 h 2311974"/>
                <a:gd name="connsiteX427" fmla="*/ 163609 w 1738047"/>
                <a:gd name="connsiteY427" fmla="*/ 1021061 h 2311974"/>
                <a:gd name="connsiteX428" fmla="*/ 151754 w 1738047"/>
                <a:gd name="connsiteY428" fmla="*/ 1011337 h 2311974"/>
                <a:gd name="connsiteX429" fmla="*/ 156496 w 1738047"/>
                <a:gd name="connsiteY429" fmla="*/ 1004044 h 2311974"/>
                <a:gd name="connsiteX430" fmla="*/ 163609 w 1738047"/>
                <a:gd name="connsiteY430" fmla="*/ 1004044 h 2311974"/>
                <a:gd name="connsiteX431" fmla="*/ 165980 w 1738047"/>
                <a:gd name="connsiteY431" fmla="*/ 991888 h 2311974"/>
                <a:gd name="connsiteX432" fmla="*/ 184950 w 1738047"/>
                <a:gd name="connsiteY432" fmla="*/ 991888 h 2311974"/>
                <a:gd name="connsiteX433" fmla="*/ 187321 w 1738047"/>
                <a:gd name="connsiteY433" fmla="*/ 977302 h 2311974"/>
                <a:gd name="connsiteX434" fmla="*/ 194434 w 1738047"/>
                <a:gd name="connsiteY434" fmla="*/ 979733 h 2311974"/>
                <a:gd name="connsiteX435" fmla="*/ 203919 w 1738047"/>
                <a:gd name="connsiteY435" fmla="*/ 965146 h 2311974"/>
                <a:gd name="connsiteX436" fmla="*/ 225259 w 1738047"/>
                <a:gd name="connsiteY436" fmla="*/ 970008 h 2311974"/>
                <a:gd name="connsiteX437" fmla="*/ 225259 w 1738047"/>
                <a:gd name="connsiteY437" fmla="*/ 977302 h 2311974"/>
                <a:gd name="connsiteX438" fmla="*/ 246599 w 1738047"/>
                <a:gd name="connsiteY438" fmla="*/ 991888 h 2311974"/>
                <a:gd name="connsiteX439" fmla="*/ 246599 w 1738047"/>
                <a:gd name="connsiteY439" fmla="*/ 943266 h 2311974"/>
                <a:gd name="connsiteX440" fmla="*/ 258455 w 1738047"/>
                <a:gd name="connsiteY440" fmla="*/ 935973 h 2311974"/>
                <a:gd name="connsiteX441" fmla="*/ 265568 w 1738047"/>
                <a:gd name="connsiteY441" fmla="*/ 921386 h 2311974"/>
                <a:gd name="connsiteX442" fmla="*/ 282166 w 1738047"/>
                <a:gd name="connsiteY442" fmla="*/ 921386 h 2311974"/>
                <a:gd name="connsiteX443" fmla="*/ 286909 w 1738047"/>
                <a:gd name="connsiteY443" fmla="*/ 909231 h 2311974"/>
                <a:gd name="connsiteX444" fmla="*/ 315362 w 1738047"/>
                <a:gd name="connsiteY444" fmla="*/ 909231 h 2311974"/>
                <a:gd name="connsiteX445" fmla="*/ 315362 w 1738047"/>
                <a:gd name="connsiteY445" fmla="*/ 899507 h 2311974"/>
                <a:gd name="connsiteX446" fmla="*/ 303507 w 1738047"/>
                <a:gd name="connsiteY446" fmla="*/ 894644 h 2311974"/>
                <a:gd name="connsiteX447" fmla="*/ 312991 w 1738047"/>
                <a:gd name="connsiteY447" fmla="*/ 882489 h 2311974"/>
                <a:gd name="connsiteX448" fmla="*/ 296393 w 1738047"/>
                <a:gd name="connsiteY448" fmla="*/ 872764 h 2311974"/>
                <a:gd name="connsiteX449" fmla="*/ 303507 w 1738047"/>
                <a:gd name="connsiteY449" fmla="*/ 865471 h 2311974"/>
                <a:gd name="connsiteX450" fmla="*/ 308249 w 1738047"/>
                <a:gd name="connsiteY450" fmla="*/ 867902 h 2311974"/>
                <a:gd name="connsiteX451" fmla="*/ 312991 w 1738047"/>
                <a:gd name="connsiteY451" fmla="*/ 860609 h 2311974"/>
                <a:gd name="connsiteX452" fmla="*/ 308249 w 1738047"/>
                <a:gd name="connsiteY452" fmla="*/ 860609 h 2311974"/>
                <a:gd name="connsiteX453" fmla="*/ 320105 w 1738047"/>
                <a:gd name="connsiteY453" fmla="*/ 853316 h 2311974"/>
                <a:gd name="connsiteX454" fmla="*/ 322476 w 1738047"/>
                <a:gd name="connsiteY454" fmla="*/ 846022 h 2311974"/>
                <a:gd name="connsiteX455" fmla="*/ 329589 w 1738047"/>
                <a:gd name="connsiteY455" fmla="*/ 858178 h 2311974"/>
                <a:gd name="connsiteX456" fmla="*/ 336703 w 1738047"/>
                <a:gd name="connsiteY456" fmla="*/ 853316 h 2311974"/>
                <a:gd name="connsiteX457" fmla="*/ 336703 w 1738047"/>
                <a:gd name="connsiteY457" fmla="*/ 831436 h 2311974"/>
                <a:gd name="connsiteX458" fmla="*/ 343816 w 1738047"/>
                <a:gd name="connsiteY458" fmla="*/ 831436 h 2311974"/>
                <a:gd name="connsiteX459" fmla="*/ 343816 w 1738047"/>
                <a:gd name="connsiteY459" fmla="*/ 811987 h 2311974"/>
                <a:gd name="connsiteX460" fmla="*/ 350929 w 1738047"/>
                <a:gd name="connsiteY460" fmla="*/ 809556 h 2311974"/>
                <a:gd name="connsiteX461" fmla="*/ 358043 w 1738047"/>
                <a:gd name="connsiteY461" fmla="*/ 802263 h 2311974"/>
                <a:gd name="connsiteX462" fmla="*/ 374641 w 1738047"/>
                <a:gd name="connsiteY462" fmla="*/ 804694 h 2311974"/>
                <a:gd name="connsiteX463" fmla="*/ 374641 w 1738047"/>
                <a:gd name="connsiteY463" fmla="*/ 809556 h 2311974"/>
                <a:gd name="connsiteX464" fmla="*/ 381754 w 1738047"/>
                <a:gd name="connsiteY464" fmla="*/ 804694 h 2311974"/>
                <a:gd name="connsiteX465" fmla="*/ 388868 w 1738047"/>
                <a:gd name="connsiteY465" fmla="*/ 804694 h 2311974"/>
                <a:gd name="connsiteX466" fmla="*/ 388868 w 1738047"/>
                <a:gd name="connsiteY466" fmla="*/ 802263 h 2311974"/>
                <a:gd name="connsiteX467" fmla="*/ 403095 w 1738047"/>
                <a:gd name="connsiteY467" fmla="*/ 797400 h 2311974"/>
                <a:gd name="connsiteX468" fmla="*/ 398352 w 1738047"/>
                <a:gd name="connsiteY468" fmla="*/ 777952 h 2311974"/>
                <a:gd name="connsiteX469" fmla="*/ 391239 w 1738047"/>
                <a:gd name="connsiteY469" fmla="*/ 770658 h 2311974"/>
                <a:gd name="connsiteX470" fmla="*/ 395981 w 1738047"/>
                <a:gd name="connsiteY470" fmla="*/ 768227 h 2311974"/>
                <a:gd name="connsiteX471" fmla="*/ 422064 w 1738047"/>
                <a:gd name="connsiteY471" fmla="*/ 763365 h 2311974"/>
                <a:gd name="connsiteX472" fmla="*/ 464744 w 1738047"/>
                <a:gd name="connsiteY472" fmla="*/ 741485 h 2311974"/>
                <a:gd name="connsiteX473" fmla="*/ 452889 w 1738047"/>
                <a:gd name="connsiteY473" fmla="*/ 726899 h 2311974"/>
                <a:gd name="connsiteX474" fmla="*/ 398352 w 1738047"/>
                <a:gd name="connsiteY474" fmla="*/ 705019 h 2311974"/>
                <a:gd name="connsiteX475" fmla="*/ 422064 w 1738047"/>
                <a:gd name="connsiteY475" fmla="*/ 680708 h 2311974"/>
                <a:gd name="connsiteX476" fmla="*/ 429177 w 1738047"/>
                <a:gd name="connsiteY476" fmla="*/ 673414 h 2311974"/>
                <a:gd name="connsiteX477" fmla="*/ 457631 w 1738047"/>
                <a:gd name="connsiteY477" fmla="*/ 670983 h 2311974"/>
                <a:gd name="connsiteX478" fmla="*/ 545363 w 1738047"/>
                <a:gd name="connsiteY478" fmla="*/ 692863 h 2311974"/>
                <a:gd name="connsiteX479" fmla="*/ 559590 w 1738047"/>
                <a:gd name="connsiteY479" fmla="*/ 688001 h 2311974"/>
                <a:gd name="connsiteX480" fmla="*/ 559590 w 1738047"/>
                <a:gd name="connsiteY480" fmla="*/ 695294 h 2311974"/>
                <a:gd name="connsiteX481" fmla="*/ 569074 w 1738047"/>
                <a:gd name="connsiteY481" fmla="*/ 695294 h 2311974"/>
                <a:gd name="connsiteX482" fmla="*/ 573817 w 1738047"/>
                <a:gd name="connsiteY482" fmla="*/ 678277 h 2311974"/>
                <a:gd name="connsiteX483" fmla="*/ 580930 w 1738047"/>
                <a:gd name="connsiteY483" fmla="*/ 666121 h 2311974"/>
                <a:gd name="connsiteX484" fmla="*/ 592786 w 1738047"/>
                <a:gd name="connsiteY484" fmla="*/ 688001 h 2311974"/>
                <a:gd name="connsiteX485" fmla="*/ 599899 w 1738047"/>
                <a:gd name="connsiteY485" fmla="*/ 685570 h 2311974"/>
                <a:gd name="connsiteX486" fmla="*/ 614126 w 1738047"/>
                <a:gd name="connsiteY486" fmla="*/ 700156 h 2311974"/>
                <a:gd name="connsiteX487" fmla="*/ 614126 w 1738047"/>
                <a:gd name="connsiteY487" fmla="*/ 700156 h 2311974"/>
                <a:gd name="connsiteX488" fmla="*/ 599899 w 1738047"/>
                <a:gd name="connsiteY488" fmla="*/ 685570 h 2311974"/>
                <a:gd name="connsiteX489" fmla="*/ 592786 w 1738047"/>
                <a:gd name="connsiteY489" fmla="*/ 688001 h 2311974"/>
                <a:gd name="connsiteX490" fmla="*/ 580930 w 1738047"/>
                <a:gd name="connsiteY490" fmla="*/ 666121 h 2311974"/>
                <a:gd name="connsiteX491" fmla="*/ 580930 w 1738047"/>
                <a:gd name="connsiteY491" fmla="*/ 658827 h 2311974"/>
                <a:gd name="connsiteX492" fmla="*/ 602270 w 1738047"/>
                <a:gd name="connsiteY492" fmla="*/ 646672 h 2311974"/>
                <a:gd name="connsiteX493" fmla="*/ 595157 w 1738047"/>
                <a:gd name="connsiteY493" fmla="*/ 639379 h 2311974"/>
                <a:gd name="connsiteX494" fmla="*/ 625982 w 1738047"/>
                <a:gd name="connsiteY494" fmla="*/ 629654 h 2311974"/>
                <a:gd name="connsiteX495" fmla="*/ 621240 w 1738047"/>
                <a:gd name="connsiteY495" fmla="*/ 615068 h 2311974"/>
                <a:gd name="connsiteX496" fmla="*/ 588044 w 1738047"/>
                <a:gd name="connsiteY496" fmla="*/ 610205 h 2311974"/>
                <a:gd name="connsiteX497" fmla="*/ 585672 w 1738047"/>
                <a:gd name="connsiteY497" fmla="*/ 595619 h 2311974"/>
                <a:gd name="connsiteX498" fmla="*/ 595157 w 1738047"/>
                <a:gd name="connsiteY498" fmla="*/ 534841 h 2311974"/>
                <a:gd name="connsiteX499" fmla="*/ 585672 w 1738047"/>
                <a:gd name="connsiteY499" fmla="*/ 525117 h 2311974"/>
                <a:gd name="connsiteX500" fmla="*/ 585672 w 1738047"/>
                <a:gd name="connsiteY500" fmla="*/ 503237 h 2311974"/>
                <a:gd name="connsiteX501" fmla="*/ 569074 w 1738047"/>
                <a:gd name="connsiteY501" fmla="*/ 503237 h 2311974"/>
                <a:gd name="connsiteX502" fmla="*/ 573817 w 1738047"/>
                <a:gd name="connsiteY502" fmla="*/ 471633 h 2311974"/>
                <a:gd name="connsiteX503" fmla="*/ 566703 w 1738047"/>
                <a:gd name="connsiteY503" fmla="*/ 464340 h 2311974"/>
                <a:gd name="connsiteX504" fmla="*/ 569074 w 1738047"/>
                <a:gd name="connsiteY504" fmla="*/ 444891 h 2311974"/>
                <a:gd name="connsiteX505" fmla="*/ 588044 w 1738047"/>
                <a:gd name="connsiteY505" fmla="*/ 444891 h 2311974"/>
                <a:gd name="connsiteX506" fmla="*/ 607013 w 1738047"/>
                <a:gd name="connsiteY506" fmla="*/ 430304 h 2311974"/>
                <a:gd name="connsiteX507" fmla="*/ 609384 w 1738047"/>
                <a:gd name="connsiteY507" fmla="*/ 427873 h 2311974"/>
                <a:gd name="connsiteX508" fmla="*/ 588044 w 1738047"/>
                <a:gd name="connsiteY508" fmla="*/ 423011 h 2311974"/>
                <a:gd name="connsiteX509" fmla="*/ 595157 w 1738047"/>
                <a:gd name="connsiteY509" fmla="*/ 405993 h 2311974"/>
                <a:gd name="connsiteX510" fmla="*/ 621240 w 1738047"/>
                <a:gd name="connsiteY510" fmla="*/ 408424 h 2311974"/>
                <a:gd name="connsiteX511" fmla="*/ 616497 w 1738047"/>
                <a:gd name="connsiteY511" fmla="*/ 388975 h 2311974"/>
                <a:gd name="connsiteX512" fmla="*/ 616497 w 1738047"/>
                <a:gd name="connsiteY512" fmla="*/ 374389 h 2311974"/>
                <a:gd name="connsiteX513" fmla="*/ 633095 w 1738047"/>
                <a:gd name="connsiteY513" fmla="*/ 374389 h 2311974"/>
                <a:gd name="connsiteX514" fmla="*/ 635466 w 1738047"/>
                <a:gd name="connsiteY514" fmla="*/ 367096 h 2311974"/>
                <a:gd name="connsiteX515" fmla="*/ 642580 w 1738047"/>
                <a:gd name="connsiteY515" fmla="*/ 364665 h 2311974"/>
                <a:gd name="connsiteX516" fmla="*/ 640209 w 1738047"/>
                <a:gd name="connsiteY516" fmla="*/ 347647 h 2311974"/>
                <a:gd name="connsiteX517" fmla="*/ 668662 w 1738047"/>
                <a:gd name="connsiteY517" fmla="*/ 337922 h 2311974"/>
                <a:gd name="connsiteX518" fmla="*/ 656807 w 1738047"/>
                <a:gd name="connsiteY518" fmla="*/ 333060 h 2311974"/>
                <a:gd name="connsiteX519" fmla="*/ 654435 w 1738047"/>
                <a:gd name="connsiteY519" fmla="*/ 311180 h 2311974"/>
                <a:gd name="connsiteX520" fmla="*/ 647322 w 1738047"/>
                <a:gd name="connsiteY520" fmla="*/ 308749 h 2311974"/>
                <a:gd name="connsiteX521" fmla="*/ 654435 w 1738047"/>
                <a:gd name="connsiteY521" fmla="*/ 299025 h 2311974"/>
                <a:gd name="connsiteX522" fmla="*/ 654435 w 1738047"/>
                <a:gd name="connsiteY522" fmla="*/ 296594 h 2311974"/>
                <a:gd name="connsiteX523" fmla="*/ 642580 w 1738047"/>
                <a:gd name="connsiteY523" fmla="*/ 291732 h 2311974"/>
                <a:gd name="connsiteX524" fmla="*/ 633095 w 1738047"/>
                <a:gd name="connsiteY524" fmla="*/ 299025 h 2311974"/>
                <a:gd name="connsiteX525" fmla="*/ 621240 w 1738047"/>
                <a:gd name="connsiteY525" fmla="*/ 282007 h 2311974"/>
                <a:gd name="connsiteX526" fmla="*/ 635466 w 1738047"/>
                <a:gd name="connsiteY526" fmla="*/ 255265 h 2311974"/>
                <a:gd name="connsiteX527" fmla="*/ 642580 w 1738047"/>
                <a:gd name="connsiteY527" fmla="*/ 267421 h 2311974"/>
                <a:gd name="connsiteX528" fmla="*/ 661549 w 1738047"/>
                <a:gd name="connsiteY528" fmla="*/ 240679 h 2311974"/>
                <a:gd name="connsiteX529" fmla="*/ 671033 w 1738047"/>
                <a:gd name="connsiteY529" fmla="*/ 240679 h 2311974"/>
                <a:gd name="connsiteX530" fmla="*/ 671033 w 1738047"/>
                <a:gd name="connsiteY530" fmla="*/ 233385 h 2311974"/>
                <a:gd name="connsiteX531" fmla="*/ 649693 w 1738047"/>
                <a:gd name="connsiteY531" fmla="*/ 218799 h 2311974"/>
                <a:gd name="connsiteX532" fmla="*/ 656807 w 1738047"/>
                <a:gd name="connsiteY532" fmla="*/ 199350 h 2311974"/>
                <a:gd name="connsiteX533" fmla="*/ 682889 w 1738047"/>
                <a:gd name="connsiteY533" fmla="*/ 199350 h 2311974"/>
                <a:gd name="connsiteX534" fmla="*/ 690003 w 1738047"/>
                <a:gd name="connsiteY534" fmla="*/ 192057 h 2311974"/>
                <a:gd name="connsiteX535" fmla="*/ 661549 w 1738047"/>
                <a:gd name="connsiteY535" fmla="*/ 150728 h 2311974"/>
                <a:gd name="connsiteX536" fmla="*/ 671033 w 1738047"/>
                <a:gd name="connsiteY536" fmla="*/ 131279 h 2311974"/>
                <a:gd name="connsiteX537" fmla="*/ 704229 w 1738047"/>
                <a:gd name="connsiteY537" fmla="*/ 116693 h 2311974"/>
                <a:gd name="connsiteX538" fmla="*/ 708972 w 1738047"/>
                <a:gd name="connsiteY538" fmla="*/ 131279 h 2311974"/>
                <a:gd name="connsiteX539" fmla="*/ 730312 w 1738047"/>
                <a:gd name="connsiteY539" fmla="*/ 116693 h 2311974"/>
                <a:gd name="connsiteX540" fmla="*/ 725570 w 1738047"/>
                <a:gd name="connsiteY540" fmla="*/ 109399 h 2311974"/>
                <a:gd name="connsiteX541" fmla="*/ 742168 w 1738047"/>
                <a:gd name="connsiteY541" fmla="*/ 102106 h 2311974"/>
                <a:gd name="connsiteX542" fmla="*/ 742168 w 1738047"/>
                <a:gd name="connsiteY542" fmla="*/ 94813 h 2311974"/>
                <a:gd name="connsiteX543" fmla="*/ 751652 w 1738047"/>
                <a:gd name="connsiteY543" fmla="*/ 87519 h 2311974"/>
                <a:gd name="connsiteX544" fmla="*/ 737425 w 1738047"/>
                <a:gd name="connsiteY544" fmla="*/ 53484 h 2311974"/>
                <a:gd name="connsiteX545" fmla="*/ 735054 w 1738047"/>
                <a:gd name="connsiteY545" fmla="*/ 7293 h 2311974"/>
                <a:gd name="connsiteX546" fmla="*/ 777735 w 1738047"/>
                <a:gd name="connsiteY546" fmla="*/ 17018 h 2311974"/>
                <a:gd name="connsiteX547" fmla="*/ 799075 w 1738047"/>
                <a:gd name="connsiteY547" fmla="*/ 0 h 2311974"/>
                <a:gd name="connsiteX0" fmla="*/ 1057829 w 1738047"/>
                <a:gd name="connsiteY0" fmla="*/ 1597253 h 2311974"/>
                <a:gd name="connsiteX1" fmla="*/ 1045674 w 1738047"/>
                <a:gd name="connsiteY1" fmla="*/ 1575352 h 2311974"/>
                <a:gd name="connsiteX2" fmla="*/ 1057529 w 1738047"/>
                <a:gd name="connsiteY2" fmla="*/ 1597232 h 2311974"/>
                <a:gd name="connsiteX3" fmla="*/ 1057829 w 1738047"/>
                <a:gd name="connsiteY3" fmla="*/ 1597253 h 2311974"/>
                <a:gd name="connsiteX4" fmla="*/ 960313 w 1738047"/>
                <a:gd name="connsiteY4" fmla="*/ 1490263 h 2311974"/>
                <a:gd name="connsiteX5" fmla="*/ 941343 w 1738047"/>
                <a:gd name="connsiteY5" fmla="*/ 1473246 h 2311974"/>
                <a:gd name="connsiteX6" fmla="*/ 946086 w 1738047"/>
                <a:gd name="connsiteY6" fmla="*/ 1480539 h 2311974"/>
                <a:gd name="connsiteX7" fmla="*/ 960313 w 1738047"/>
                <a:gd name="connsiteY7" fmla="*/ 1490263 h 2311974"/>
                <a:gd name="connsiteX8" fmla="*/ 936601 w 1738047"/>
                <a:gd name="connsiteY8" fmla="*/ 1436779 h 2311974"/>
                <a:gd name="connsiteX9" fmla="*/ 936601 w 1738047"/>
                <a:gd name="connsiteY9" fmla="*/ 1436779 h 2311974"/>
                <a:gd name="connsiteX10" fmla="*/ 948457 w 1738047"/>
                <a:gd name="connsiteY10" fmla="*/ 1456228 h 2311974"/>
                <a:gd name="connsiteX11" fmla="*/ 948457 w 1738047"/>
                <a:gd name="connsiteY11" fmla="*/ 1456228 h 2311974"/>
                <a:gd name="connsiteX12" fmla="*/ 936601 w 1738047"/>
                <a:gd name="connsiteY12" fmla="*/ 1436779 h 2311974"/>
                <a:gd name="connsiteX13" fmla="*/ 853611 w 1738047"/>
                <a:gd name="connsiteY13" fmla="*/ 1395450 h 2311974"/>
                <a:gd name="connsiteX14" fmla="*/ 853611 w 1738047"/>
                <a:gd name="connsiteY14" fmla="*/ 1395450 h 2311974"/>
                <a:gd name="connsiteX15" fmla="*/ 874952 w 1738047"/>
                <a:gd name="connsiteY15" fmla="*/ 1407606 h 2311974"/>
                <a:gd name="connsiteX16" fmla="*/ 920003 w 1738047"/>
                <a:gd name="connsiteY16" fmla="*/ 1400313 h 2311974"/>
                <a:gd name="connsiteX17" fmla="*/ 936601 w 1738047"/>
                <a:gd name="connsiteY17" fmla="*/ 1417330 h 2311974"/>
                <a:gd name="connsiteX18" fmla="*/ 936601 w 1738047"/>
                <a:gd name="connsiteY18" fmla="*/ 1417330 h 2311974"/>
                <a:gd name="connsiteX19" fmla="*/ 920003 w 1738047"/>
                <a:gd name="connsiteY19" fmla="*/ 1400312 h 2311974"/>
                <a:gd name="connsiteX20" fmla="*/ 874952 w 1738047"/>
                <a:gd name="connsiteY20" fmla="*/ 1407606 h 2311974"/>
                <a:gd name="connsiteX21" fmla="*/ 853611 w 1738047"/>
                <a:gd name="connsiteY21" fmla="*/ 1395450 h 2311974"/>
                <a:gd name="connsiteX22" fmla="*/ 858354 w 1738047"/>
                <a:gd name="connsiteY22" fmla="*/ 1354122 h 2311974"/>
                <a:gd name="connsiteX23" fmla="*/ 860725 w 1738047"/>
                <a:gd name="connsiteY23" fmla="*/ 1368708 h 2311974"/>
                <a:gd name="connsiteX24" fmla="*/ 860725 w 1738047"/>
                <a:gd name="connsiteY24" fmla="*/ 1368708 h 2311974"/>
                <a:gd name="connsiteX25" fmla="*/ 858354 w 1738047"/>
                <a:gd name="connsiteY25" fmla="*/ 1354122 h 2311974"/>
                <a:gd name="connsiteX26" fmla="*/ 858354 w 1738047"/>
                <a:gd name="connsiteY26" fmla="*/ 1271464 h 2311974"/>
                <a:gd name="connsiteX27" fmla="*/ 832271 w 1738047"/>
                <a:gd name="connsiteY27" fmla="*/ 1283620 h 2311974"/>
                <a:gd name="connsiteX28" fmla="*/ 827529 w 1738047"/>
                <a:gd name="connsiteY28" fmla="*/ 1276326 h 2311974"/>
                <a:gd name="connsiteX29" fmla="*/ 813302 w 1738047"/>
                <a:gd name="connsiteY29" fmla="*/ 1278758 h 2311974"/>
                <a:gd name="connsiteX30" fmla="*/ 813302 w 1738047"/>
                <a:gd name="connsiteY30" fmla="*/ 1278758 h 2311974"/>
                <a:gd name="connsiteX31" fmla="*/ 827529 w 1738047"/>
                <a:gd name="connsiteY31" fmla="*/ 1276327 h 2311974"/>
                <a:gd name="connsiteX32" fmla="*/ 832271 w 1738047"/>
                <a:gd name="connsiteY32" fmla="*/ 1283620 h 2311974"/>
                <a:gd name="connsiteX33" fmla="*/ 858354 w 1738047"/>
                <a:gd name="connsiteY33" fmla="*/ 1271464 h 2311974"/>
                <a:gd name="connsiteX34" fmla="*/ 865467 w 1738047"/>
                <a:gd name="connsiteY34" fmla="*/ 1324949 h 2311974"/>
                <a:gd name="connsiteX35" fmla="*/ 874952 w 1738047"/>
                <a:gd name="connsiteY35" fmla="*/ 1324949 h 2311974"/>
                <a:gd name="connsiteX36" fmla="*/ 886807 w 1738047"/>
                <a:gd name="connsiteY36" fmla="*/ 1334673 h 2311974"/>
                <a:gd name="connsiteX37" fmla="*/ 886807 w 1738047"/>
                <a:gd name="connsiteY37" fmla="*/ 1334673 h 2311974"/>
                <a:gd name="connsiteX38" fmla="*/ 874952 w 1738047"/>
                <a:gd name="connsiteY38" fmla="*/ 1324948 h 2311974"/>
                <a:gd name="connsiteX39" fmla="*/ 865467 w 1738047"/>
                <a:gd name="connsiteY39" fmla="*/ 1324948 h 2311974"/>
                <a:gd name="connsiteX40" fmla="*/ 858354 w 1738047"/>
                <a:gd name="connsiteY40" fmla="*/ 1271464 h 2311974"/>
                <a:gd name="connsiteX41" fmla="*/ 799075 w 1738047"/>
                <a:gd name="connsiteY41" fmla="*/ 1264171 h 2311974"/>
                <a:gd name="connsiteX42" fmla="*/ 799075 w 1738047"/>
                <a:gd name="connsiteY42" fmla="*/ 1264171 h 2311974"/>
                <a:gd name="connsiteX43" fmla="*/ 803913 w 1738047"/>
                <a:gd name="connsiteY43" fmla="*/ 1269131 h 2311974"/>
                <a:gd name="connsiteX44" fmla="*/ 799075 w 1738047"/>
                <a:gd name="connsiteY44" fmla="*/ 1264171 h 2311974"/>
                <a:gd name="connsiteX45" fmla="*/ 789591 w 1738047"/>
                <a:gd name="connsiteY45" fmla="*/ 1249585 h 2311974"/>
                <a:gd name="connsiteX46" fmla="*/ 803817 w 1738047"/>
                <a:gd name="connsiteY46" fmla="*/ 1256878 h 2311974"/>
                <a:gd name="connsiteX47" fmla="*/ 803817 w 1738047"/>
                <a:gd name="connsiteY47" fmla="*/ 1256878 h 2311974"/>
                <a:gd name="connsiteX48" fmla="*/ 789592 w 1738047"/>
                <a:gd name="connsiteY48" fmla="*/ 1249585 h 2311974"/>
                <a:gd name="connsiteX49" fmla="*/ 789591 w 1738047"/>
                <a:gd name="connsiteY49" fmla="*/ 1249585 h 2311974"/>
                <a:gd name="connsiteX50" fmla="*/ 791962 w 1738047"/>
                <a:gd name="connsiteY50" fmla="*/ 1234998 h 2311974"/>
                <a:gd name="connsiteX51" fmla="*/ 791962 w 1738047"/>
                <a:gd name="connsiteY51" fmla="*/ 1234998 h 2311974"/>
                <a:gd name="connsiteX52" fmla="*/ 796704 w 1738047"/>
                <a:gd name="connsiteY52" fmla="*/ 1249584 h 2311974"/>
                <a:gd name="connsiteX53" fmla="*/ 796704 w 1738047"/>
                <a:gd name="connsiteY53" fmla="*/ 1249584 h 2311974"/>
                <a:gd name="connsiteX54" fmla="*/ 791962 w 1738047"/>
                <a:gd name="connsiteY54" fmla="*/ 1234998 h 2311974"/>
                <a:gd name="connsiteX55" fmla="*/ 772993 w 1738047"/>
                <a:gd name="connsiteY55" fmla="*/ 1103719 h 2311974"/>
                <a:gd name="connsiteX56" fmla="*/ 780106 w 1738047"/>
                <a:gd name="connsiteY56" fmla="*/ 1198532 h 2311974"/>
                <a:gd name="connsiteX57" fmla="*/ 803817 w 1738047"/>
                <a:gd name="connsiteY57" fmla="*/ 1222842 h 2311974"/>
                <a:gd name="connsiteX58" fmla="*/ 803817 w 1738047"/>
                <a:gd name="connsiteY58" fmla="*/ 1222842 h 2311974"/>
                <a:gd name="connsiteX59" fmla="*/ 780106 w 1738047"/>
                <a:gd name="connsiteY59" fmla="*/ 1198531 h 2311974"/>
                <a:gd name="connsiteX60" fmla="*/ 772993 w 1738047"/>
                <a:gd name="connsiteY60" fmla="*/ 1103719 h 2311974"/>
                <a:gd name="connsiteX61" fmla="*/ 796704 w 1738047"/>
                <a:gd name="connsiteY61" fmla="*/ 1067252 h 2311974"/>
                <a:gd name="connsiteX62" fmla="*/ 799075 w 1738047"/>
                <a:gd name="connsiteY62" fmla="*/ 1074546 h 2311974"/>
                <a:gd name="connsiteX63" fmla="*/ 799075 w 1738047"/>
                <a:gd name="connsiteY63" fmla="*/ 1074545 h 2311974"/>
                <a:gd name="connsiteX64" fmla="*/ 796704 w 1738047"/>
                <a:gd name="connsiteY64" fmla="*/ 1067252 h 2311974"/>
                <a:gd name="connsiteX65" fmla="*/ 784848 w 1738047"/>
                <a:gd name="connsiteY65" fmla="*/ 1052665 h 2311974"/>
                <a:gd name="connsiteX66" fmla="*/ 772993 w 1738047"/>
                <a:gd name="connsiteY66" fmla="*/ 1040510 h 2311974"/>
                <a:gd name="connsiteX67" fmla="*/ 784848 w 1738047"/>
                <a:gd name="connsiteY67" fmla="*/ 1052666 h 2311974"/>
                <a:gd name="connsiteX68" fmla="*/ 803817 w 1738047"/>
                <a:gd name="connsiteY68" fmla="*/ 1052666 h 2311974"/>
                <a:gd name="connsiteX69" fmla="*/ 806189 w 1738047"/>
                <a:gd name="connsiteY69" fmla="*/ 1062390 h 2311974"/>
                <a:gd name="connsiteX70" fmla="*/ 806189 w 1738047"/>
                <a:gd name="connsiteY70" fmla="*/ 1062390 h 2311974"/>
                <a:gd name="connsiteX71" fmla="*/ 803817 w 1738047"/>
                <a:gd name="connsiteY71" fmla="*/ 1052665 h 2311974"/>
                <a:gd name="connsiteX72" fmla="*/ 784848 w 1738047"/>
                <a:gd name="connsiteY72" fmla="*/ 1052665 h 2311974"/>
                <a:gd name="connsiteX73" fmla="*/ 780106 w 1738047"/>
                <a:gd name="connsiteY73" fmla="*/ 999182 h 2311974"/>
                <a:gd name="connsiteX74" fmla="*/ 780106 w 1738047"/>
                <a:gd name="connsiteY74" fmla="*/ 999182 h 2311974"/>
                <a:gd name="connsiteX75" fmla="*/ 784848 w 1738047"/>
                <a:gd name="connsiteY75" fmla="*/ 1021061 h 2311974"/>
                <a:gd name="connsiteX76" fmla="*/ 784848 w 1738047"/>
                <a:gd name="connsiteY76" fmla="*/ 1021061 h 2311974"/>
                <a:gd name="connsiteX77" fmla="*/ 780106 w 1738047"/>
                <a:gd name="connsiteY77" fmla="*/ 999182 h 2311974"/>
                <a:gd name="connsiteX78" fmla="*/ 770621 w 1738047"/>
                <a:gd name="connsiteY78" fmla="*/ 970008 h 2311974"/>
                <a:gd name="connsiteX79" fmla="*/ 756395 w 1738047"/>
                <a:gd name="connsiteY79" fmla="*/ 972439 h 2311974"/>
                <a:gd name="connsiteX80" fmla="*/ 756395 w 1738047"/>
                <a:gd name="connsiteY80" fmla="*/ 972439 h 2311974"/>
                <a:gd name="connsiteX81" fmla="*/ 770621 w 1738047"/>
                <a:gd name="connsiteY81" fmla="*/ 970008 h 2311974"/>
                <a:gd name="connsiteX82" fmla="*/ 780106 w 1738047"/>
                <a:gd name="connsiteY82" fmla="*/ 984595 h 2311974"/>
                <a:gd name="connsiteX83" fmla="*/ 799075 w 1738047"/>
                <a:gd name="connsiteY83" fmla="*/ 979733 h 2311974"/>
                <a:gd name="connsiteX84" fmla="*/ 780106 w 1738047"/>
                <a:gd name="connsiteY84" fmla="*/ 984595 h 2311974"/>
                <a:gd name="connsiteX85" fmla="*/ 770621 w 1738047"/>
                <a:gd name="connsiteY85" fmla="*/ 970008 h 2311974"/>
                <a:gd name="connsiteX86" fmla="*/ 756395 w 1738047"/>
                <a:gd name="connsiteY86" fmla="*/ 901937 h 2311974"/>
                <a:gd name="connsiteX87" fmla="*/ 746193 w 1738047"/>
                <a:gd name="connsiteY87" fmla="*/ 906121 h 2311974"/>
                <a:gd name="connsiteX88" fmla="*/ 749281 w 1738047"/>
                <a:gd name="connsiteY88" fmla="*/ 906800 h 2311974"/>
                <a:gd name="connsiteX89" fmla="*/ 756395 w 1738047"/>
                <a:gd name="connsiteY89" fmla="*/ 901938 h 2311974"/>
                <a:gd name="connsiteX90" fmla="*/ 756395 w 1738047"/>
                <a:gd name="connsiteY90" fmla="*/ 901937 h 2311974"/>
                <a:gd name="connsiteX91" fmla="*/ 663920 w 1738047"/>
                <a:gd name="connsiteY91" fmla="*/ 899506 h 2311974"/>
                <a:gd name="connsiteX92" fmla="*/ 663920 w 1738047"/>
                <a:gd name="connsiteY92" fmla="*/ 899507 h 2311974"/>
                <a:gd name="connsiteX93" fmla="*/ 687632 w 1738047"/>
                <a:gd name="connsiteY93" fmla="*/ 899507 h 2311974"/>
                <a:gd name="connsiteX94" fmla="*/ 701858 w 1738047"/>
                <a:gd name="connsiteY94" fmla="*/ 906800 h 2311974"/>
                <a:gd name="connsiteX95" fmla="*/ 711343 w 1738047"/>
                <a:gd name="connsiteY95" fmla="*/ 906800 h 2311974"/>
                <a:gd name="connsiteX96" fmla="*/ 716085 w 1738047"/>
                <a:gd name="connsiteY96" fmla="*/ 899507 h 2311974"/>
                <a:gd name="connsiteX97" fmla="*/ 716098 w 1738047"/>
                <a:gd name="connsiteY97" fmla="*/ 899510 h 2311974"/>
                <a:gd name="connsiteX98" fmla="*/ 716085 w 1738047"/>
                <a:gd name="connsiteY98" fmla="*/ 899506 h 2311974"/>
                <a:gd name="connsiteX99" fmla="*/ 711343 w 1738047"/>
                <a:gd name="connsiteY99" fmla="*/ 906800 h 2311974"/>
                <a:gd name="connsiteX100" fmla="*/ 701858 w 1738047"/>
                <a:gd name="connsiteY100" fmla="*/ 906800 h 2311974"/>
                <a:gd name="connsiteX101" fmla="*/ 687631 w 1738047"/>
                <a:gd name="connsiteY101" fmla="*/ 899506 h 2311974"/>
                <a:gd name="connsiteX102" fmla="*/ 663920 w 1738047"/>
                <a:gd name="connsiteY102" fmla="*/ 899506 h 2311974"/>
                <a:gd name="connsiteX103" fmla="*/ 647322 w 1738047"/>
                <a:gd name="connsiteY103" fmla="*/ 889782 h 2311974"/>
                <a:gd name="connsiteX104" fmla="*/ 647322 w 1738047"/>
                <a:gd name="connsiteY104" fmla="*/ 889782 h 2311974"/>
                <a:gd name="connsiteX105" fmla="*/ 663920 w 1738047"/>
                <a:gd name="connsiteY105" fmla="*/ 889782 h 2311974"/>
                <a:gd name="connsiteX106" fmla="*/ 663920 w 1738047"/>
                <a:gd name="connsiteY106" fmla="*/ 889782 h 2311974"/>
                <a:gd name="connsiteX107" fmla="*/ 647322 w 1738047"/>
                <a:gd name="connsiteY107" fmla="*/ 889782 h 2311974"/>
                <a:gd name="connsiteX108" fmla="*/ 661549 w 1738047"/>
                <a:gd name="connsiteY108" fmla="*/ 867902 h 2311974"/>
                <a:gd name="connsiteX109" fmla="*/ 661549 w 1738047"/>
                <a:gd name="connsiteY109" fmla="*/ 867902 h 2311974"/>
                <a:gd name="connsiteX110" fmla="*/ 668742 w 1738047"/>
                <a:gd name="connsiteY110" fmla="*/ 873433 h 2311974"/>
                <a:gd name="connsiteX111" fmla="*/ 661549 w 1738047"/>
                <a:gd name="connsiteY111" fmla="*/ 867902 h 2311974"/>
                <a:gd name="connsiteX112" fmla="*/ 689605 w 1738047"/>
                <a:gd name="connsiteY112" fmla="*/ 842776 h 2311974"/>
                <a:gd name="connsiteX113" fmla="*/ 694745 w 1738047"/>
                <a:gd name="connsiteY113" fmla="*/ 853315 h 2311974"/>
                <a:gd name="connsiteX114" fmla="*/ 694745 w 1738047"/>
                <a:gd name="connsiteY114" fmla="*/ 853315 h 2311974"/>
                <a:gd name="connsiteX115" fmla="*/ 689605 w 1738047"/>
                <a:gd name="connsiteY115" fmla="*/ 842776 h 2311974"/>
                <a:gd name="connsiteX116" fmla="*/ 592786 w 1738047"/>
                <a:gd name="connsiteY116" fmla="*/ 726899 h 2311974"/>
                <a:gd name="connsiteX117" fmla="*/ 592786 w 1738047"/>
                <a:gd name="connsiteY117" fmla="*/ 726899 h 2311974"/>
                <a:gd name="connsiteX118" fmla="*/ 599899 w 1738047"/>
                <a:gd name="connsiteY118" fmla="*/ 734192 h 2311974"/>
                <a:gd name="connsiteX119" fmla="*/ 635466 w 1738047"/>
                <a:gd name="connsiteY119" fmla="*/ 748778 h 2311974"/>
                <a:gd name="connsiteX120" fmla="*/ 663920 w 1738047"/>
                <a:gd name="connsiteY120" fmla="*/ 753641 h 2311974"/>
                <a:gd name="connsiteX121" fmla="*/ 668662 w 1738047"/>
                <a:gd name="connsiteY121" fmla="*/ 734192 h 2311974"/>
                <a:gd name="connsiteX122" fmla="*/ 682889 w 1738047"/>
                <a:gd name="connsiteY122" fmla="*/ 736623 h 2311974"/>
                <a:gd name="connsiteX123" fmla="*/ 682889 w 1738047"/>
                <a:gd name="connsiteY123" fmla="*/ 736623 h 2311974"/>
                <a:gd name="connsiteX124" fmla="*/ 668662 w 1738047"/>
                <a:gd name="connsiteY124" fmla="*/ 734192 h 2311974"/>
                <a:gd name="connsiteX125" fmla="*/ 663920 w 1738047"/>
                <a:gd name="connsiteY125" fmla="*/ 753640 h 2311974"/>
                <a:gd name="connsiteX126" fmla="*/ 635466 w 1738047"/>
                <a:gd name="connsiteY126" fmla="*/ 748778 h 2311974"/>
                <a:gd name="connsiteX127" fmla="*/ 599899 w 1738047"/>
                <a:gd name="connsiteY127" fmla="*/ 734192 h 2311974"/>
                <a:gd name="connsiteX128" fmla="*/ 592786 w 1738047"/>
                <a:gd name="connsiteY128" fmla="*/ 726899 h 2311974"/>
                <a:gd name="connsiteX129" fmla="*/ 592786 w 1738047"/>
                <a:gd name="connsiteY129" fmla="*/ 714743 h 2311974"/>
                <a:gd name="connsiteX130" fmla="*/ 592786 w 1738047"/>
                <a:gd name="connsiteY130" fmla="*/ 714743 h 2311974"/>
                <a:gd name="connsiteX131" fmla="*/ 599899 w 1738047"/>
                <a:gd name="connsiteY131" fmla="*/ 722036 h 2311974"/>
                <a:gd name="connsiteX132" fmla="*/ 599899 w 1738047"/>
                <a:gd name="connsiteY132" fmla="*/ 722036 h 2311974"/>
                <a:gd name="connsiteX133" fmla="*/ 592786 w 1738047"/>
                <a:gd name="connsiteY133" fmla="*/ 714743 h 2311974"/>
                <a:gd name="connsiteX134" fmla="*/ 799075 w 1738047"/>
                <a:gd name="connsiteY134" fmla="*/ 0 h 2311974"/>
                <a:gd name="connsiteX135" fmla="*/ 806189 w 1738047"/>
                <a:gd name="connsiteY135" fmla="*/ 4862 h 2311974"/>
                <a:gd name="connsiteX136" fmla="*/ 810931 w 1738047"/>
                <a:gd name="connsiteY136" fmla="*/ 17018 h 2311974"/>
                <a:gd name="connsiteX137" fmla="*/ 820415 w 1738047"/>
                <a:gd name="connsiteY137" fmla="*/ 53484 h 2311974"/>
                <a:gd name="connsiteX138" fmla="*/ 818044 w 1738047"/>
                <a:gd name="connsiteY138" fmla="*/ 68071 h 2311974"/>
                <a:gd name="connsiteX139" fmla="*/ 851240 w 1738047"/>
                <a:gd name="connsiteY139" fmla="*/ 82657 h 2311974"/>
                <a:gd name="connsiteX140" fmla="*/ 858354 w 1738047"/>
                <a:gd name="connsiteY140" fmla="*/ 72933 h 2311974"/>
                <a:gd name="connsiteX141" fmla="*/ 874952 w 1738047"/>
                <a:gd name="connsiteY141" fmla="*/ 75364 h 2311974"/>
                <a:gd name="connsiteX142" fmla="*/ 874952 w 1738047"/>
                <a:gd name="connsiteY142" fmla="*/ 82657 h 2311974"/>
                <a:gd name="connsiteX143" fmla="*/ 882065 w 1738047"/>
                <a:gd name="connsiteY143" fmla="*/ 82657 h 2311974"/>
                <a:gd name="connsiteX144" fmla="*/ 886807 w 1738047"/>
                <a:gd name="connsiteY144" fmla="*/ 97244 h 2311974"/>
                <a:gd name="connsiteX145" fmla="*/ 905776 w 1738047"/>
                <a:gd name="connsiteY145" fmla="*/ 104537 h 2311974"/>
                <a:gd name="connsiteX146" fmla="*/ 934230 w 1738047"/>
                <a:gd name="connsiteY146" fmla="*/ 89950 h 2311974"/>
                <a:gd name="connsiteX147" fmla="*/ 948457 w 1738047"/>
                <a:gd name="connsiteY147" fmla="*/ 94813 h 2311974"/>
                <a:gd name="connsiteX148" fmla="*/ 962684 w 1738047"/>
                <a:gd name="connsiteY148" fmla="*/ 104537 h 2311974"/>
                <a:gd name="connsiteX149" fmla="*/ 981653 w 1738047"/>
                <a:gd name="connsiteY149" fmla="*/ 94813 h 2311974"/>
                <a:gd name="connsiteX150" fmla="*/ 981653 w 1738047"/>
                <a:gd name="connsiteY150" fmla="*/ 72933 h 2311974"/>
                <a:gd name="connsiteX151" fmla="*/ 984024 w 1738047"/>
                <a:gd name="connsiteY151" fmla="*/ 72933 h 2311974"/>
                <a:gd name="connsiteX152" fmla="*/ 995880 w 1738047"/>
                <a:gd name="connsiteY152" fmla="*/ 87519 h 2311974"/>
                <a:gd name="connsiteX153" fmla="*/ 984024 w 1738047"/>
                <a:gd name="connsiteY153" fmla="*/ 102106 h 2311974"/>
                <a:gd name="connsiteX154" fmla="*/ 988766 w 1738047"/>
                <a:gd name="connsiteY154" fmla="*/ 123986 h 2311974"/>
                <a:gd name="connsiteX155" fmla="*/ 1002993 w 1738047"/>
                <a:gd name="connsiteY155" fmla="*/ 128848 h 2311974"/>
                <a:gd name="connsiteX156" fmla="*/ 1014849 w 1738047"/>
                <a:gd name="connsiteY156" fmla="*/ 150728 h 2311974"/>
                <a:gd name="connsiteX157" fmla="*/ 1024333 w 1738047"/>
                <a:gd name="connsiteY157" fmla="*/ 153159 h 2311974"/>
                <a:gd name="connsiteX158" fmla="*/ 1031447 w 1738047"/>
                <a:gd name="connsiteY158" fmla="*/ 165315 h 2311974"/>
                <a:gd name="connsiteX159" fmla="*/ 1050416 w 1738047"/>
                <a:gd name="connsiteY159" fmla="*/ 165315 h 2311974"/>
                <a:gd name="connsiteX160" fmla="*/ 1064643 w 1738047"/>
                <a:gd name="connsiteY160" fmla="*/ 177470 h 2311974"/>
                <a:gd name="connsiteX161" fmla="*/ 1090725 w 1738047"/>
                <a:gd name="connsiteY161" fmla="*/ 172608 h 2311974"/>
                <a:gd name="connsiteX162" fmla="*/ 1097839 w 1738047"/>
                <a:gd name="connsiteY162" fmla="*/ 184763 h 2311974"/>
                <a:gd name="connsiteX163" fmla="*/ 1090725 w 1738047"/>
                <a:gd name="connsiteY163" fmla="*/ 192057 h 2311974"/>
                <a:gd name="connsiteX164" fmla="*/ 1097839 w 1738047"/>
                <a:gd name="connsiteY164" fmla="*/ 201781 h 2311974"/>
                <a:gd name="connsiteX165" fmla="*/ 1093096 w 1738047"/>
                <a:gd name="connsiteY165" fmla="*/ 206643 h 2311974"/>
                <a:gd name="connsiteX166" fmla="*/ 1104952 w 1738047"/>
                <a:gd name="connsiteY166" fmla="*/ 233385 h 2311974"/>
                <a:gd name="connsiteX167" fmla="*/ 1112066 w 1738047"/>
                <a:gd name="connsiteY167" fmla="*/ 233385 h 2311974"/>
                <a:gd name="connsiteX168" fmla="*/ 1147633 w 1738047"/>
                <a:gd name="connsiteY168" fmla="*/ 211505 h 2311974"/>
                <a:gd name="connsiteX169" fmla="*/ 1171344 w 1738047"/>
                <a:gd name="connsiteY169" fmla="*/ 213936 h 2311974"/>
                <a:gd name="connsiteX170" fmla="*/ 1192684 w 1738047"/>
                <a:gd name="connsiteY170" fmla="*/ 199350 h 2311974"/>
                <a:gd name="connsiteX171" fmla="*/ 1202169 w 1738047"/>
                <a:gd name="connsiteY171" fmla="*/ 177470 h 2311974"/>
                <a:gd name="connsiteX172" fmla="*/ 1228252 w 1738047"/>
                <a:gd name="connsiteY172" fmla="*/ 158021 h 2311974"/>
                <a:gd name="connsiteX173" fmla="*/ 1249592 w 1738047"/>
                <a:gd name="connsiteY173" fmla="*/ 194488 h 2311974"/>
                <a:gd name="connsiteX174" fmla="*/ 1249592 w 1738047"/>
                <a:gd name="connsiteY174" fmla="*/ 221230 h 2311974"/>
                <a:gd name="connsiteX175" fmla="*/ 1261447 w 1738047"/>
                <a:gd name="connsiteY175" fmla="*/ 243110 h 2311974"/>
                <a:gd name="connsiteX176" fmla="*/ 1280417 w 1738047"/>
                <a:gd name="connsiteY176" fmla="*/ 262558 h 2311974"/>
                <a:gd name="connsiteX177" fmla="*/ 1323097 w 1738047"/>
                <a:gd name="connsiteY177" fmla="*/ 274714 h 2311974"/>
                <a:gd name="connsiteX178" fmla="*/ 1356293 w 1738047"/>
                <a:gd name="connsiteY178" fmla="*/ 260127 h 2311974"/>
                <a:gd name="connsiteX179" fmla="*/ 1377633 w 1738047"/>
                <a:gd name="connsiteY179" fmla="*/ 262558 h 2311974"/>
                <a:gd name="connsiteX180" fmla="*/ 1403716 w 1738047"/>
                <a:gd name="connsiteY180" fmla="*/ 277145 h 2311974"/>
                <a:gd name="connsiteX181" fmla="*/ 1436912 w 1738047"/>
                <a:gd name="connsiteY181" fmla="*/ 282007 h 2311974"/>
                <a:gd name="connsiteX182" fmla="*/ 1432170 w 1738047"/>
                <a:gd name="connsiteY182" fmla="*/ 299025 h 2311974"/>
                <a:gd name="connsiteX183" fmla="*/ 1460623 w 1738047"/>
                <a:gd name="connsiteY183" fmla="*/ 371958 h 2311974"/>
                <a:gd name="connsiteX184" fmla="*/ 1505675 w 1738047"/>
                <a:gd name="connsiteY184" fmla="*/ 386544 h 2311974"/>
                <a:gd name="connsiteX185" fmla="*/ 1534129 w 1738047"/>
                <a:gd name="connsiteY185" fmla="*/ 415718 h 2311974"/>
                <a:gd name="connsiteX186" fmla="*/ 1576809 w 1738047"/>
                <a:gd name="connsiteY186" fmla="*/ 415718 h 2311974"/>
                <a:gd name="connsiteX187" fmla="*/ 1593407 w 1738047"/>
                <a:gd name="connsiteY187" fmla="*/ 408424 h 2311974"/>
                <a:gd name="connsiteX188" fmla="*/ 1610005 w 1738047"/>
                <a:gd name="connsiteY188" fmla="*/ 386544 h 2311974"/>
                <a:gd name="connsiteX189" fmla="*/ 1655057 w 1738047"/>
                <a:gd name="connsiteY189" fmla="*/ 381682 h 2311974"/>
                <a:gd name="connsiteX190" fmla="*/ 1662171 w 1738047"/>
                <a:gd name="connsiteY190" fmla="*/ 386544 h 2311974"/>
                <a:gd name="connsiteX191" fmla="*/ 1697738 w 1738047"/>
                <a:gd name="connsiteY191" fmla="*/ 371958 h 2311974"/>
                <a:gd name="connsiteX192" fmla="*/ 1697738 w 1738047"/>
                <a:gd name="connsiteY192" fmla="*/ 388975 h 2311974"/>
                <a:gd name="connsiteX193" fmla="*/ 1711965 w 1738047"/>
                <a:gd name="connsiteY193" fmla="*/ 408424 h 2311974"/>
                <a:gd name="connsiteX194" fmla="*/ 1650315 w 1738047"/>
                <a:gd name="connsiteY194" fmla="*/ 444891 h 2311974"/>
                <a:gd name="connsiteX195" fmla="*/ 1647944 w 1738047"/>
                <a:gd name="connsiteY195" fmla="*/ 491082 h 2311974"/>
                <a:gd name="connsiteX196" fmla="*/ 1669284 w 1738047"/>
                <a:gd name="connsiteY196" fmla="*/ 532410 h 2311974"/>
                <a:gd name="connsiteX197" fmla="*/ 1702480 w 1738047"/>
                <a:gd name="connsiteY197" fmla="*/ 554290 h 2311974"/>
                <a:gd name="connsiteX198" fmla="*/ 1723820 w 1738047"/>
                <a:gd name="connsiteY198" fmla="*/ 581032 h 2311974"/>
                <a:gd name="connsiteX199" fmla="*/ 1716707 w 1738047"/>
                <a:gd name="connsiteY199" fmla="*/ 622361 h 2311974"/>
                <a:gd name="connsiteX200" fmla="*/ 1738047 w 1738047"/>
                <a:gd name="connsiteY200" fmla="*/ 644241 h 2311974"/>
                <a:gd name="connsiteX201" fmla="*/ 1733305 w 1738047"/>
                <a:gd name="connsiteY201" fmla="*/ 658827 h 2311974"/>
                <a:gd name="connsiteX202" fmla="*/ 1726191 w 1738047"/>
                <a:gd name="connsiteY202" fmla="*/ 666121 h 2311974"/>
                <a:gd name="connsiteX203" fmla="*/ 1697738 w 1738047"/>
                <a:gd name="connsiteY203" fmla="*/ 663689 h 2311974"/>
                <a:gd name="connsiteX204" fmla="*/ 1669284 w 1738047"/>
                <a:gd name="connsiteY204" fmla="*/ 705018 h 2311974"/>
                <a:gd name="connsiteX205" fmla="*/ 1647944 w 1738047"/>
                <a:gd name="connsiteY205" fmla="*/ 712312 h 2311974"/>
                <a:gd name="connsiteX206" fmla="*/ 1600521 w 1738047"/>
                <a:gd name="connsiteY206" fmla="*/ 785245 h 2311974"/>
                <a:gd name="connsiteX207" fmla="*/ 1600521 w 1738047"/>
                <a:gd name="connsiteY207" fmla="*/ 804693 h 2311974"/>
                <a:gd name="connsiteX208" fmla="*/ 1569696 w 1738047"/>
                <a:gd name="connsiteY208" fmla="*/ 802262 h 2311974"/>
                <a:gd name="connsiteX209" fmla="*/ 1538871 w 1738047"/>
                <a:gd name="connsiteY209" fmla="*/ 802262 h 2311974"/>
                <a:gd name="connsiteX210" fmla="*/ 1515160 w 1738047"/>
                <a:gd name="connsiteY210" fmla="*/ 819280 h 2311974"/>
                <a:gd name="connsiteX211" fmla="*/ 1479593 w 1738047"/>
                <a:gd name="connsiteY211" fmla="*/ 809556 h 2311974"/>
                <a:gd name="connsiteX212" fmla="*/ 1467737 w 1738047"/>
                <a:gd name="connsiteY212" fmla="*/ 816849 h 2311974"/>
                <a:gd name="connsiteX213" fmla="*/ 1477221 w 1738047"/>
                <a:gd name="connsiteY213" fmla="*/ 824142 h 2311974"/>
                <a:gd name="connsiteX214" fmla="*/ 1465366 w 1738047"/>
                <a:gd name="connsiteY214" fmla="*/ 850884 h 2311974"/>
                <a:gd name="connsiteX215" fmla="*/ 1472479 w 1738047"/>
                <a:gd name="connsiteY215" fmla="*/ 858178 h 2311974"/>
                <a:gd name="connsiteX216" fmla="*/ 1479593 w 1738047"/>
                <a:gd name="connsiteY216" fmla="*/ 850884 h 2311974"/>
                <a:gd name="connsiteX217" fmla="*/ 1493819 w 1738047"/>
                <a:gd name="connsiteY217" fmla="*/ 858178 h 2311974"/>
                <a:gd name="connsiteX218" fmla="*/ 1508046 w 1738047"/>
                <a:gd name="connsiteY218" fmla="*/ 858178 h 2311974"/>
                <a:gd name="connsiteX219" fmla="*/ 1512789 w 1738047"/>
                <a:gd name="connsiteY219" fmla="*/ 875195 h 2311974"/>
                <a:gd name="connsiteX220" fmla="*/ 1527015 w 1738047"/>
                <a:gd name="connsiteY220" fmla="*/ 894644 h 2311974"/>
                <a:gd name="connsiteX221" fmla="*/ 1519902 w 1738047"/>
                <a:gd name="connsiteY221" fmla="*/ 906800 h 2311974"/>
                <a:gd name="connsiteX222" fmla="*/ 1527015 w 1738047"/>
                <a:gd name="connsiteY222" fmla="*/ 916524 h 2311974"/>
                <a:gd name="connsiteX223" fmla="*/ 1534129 w 1738047"/>
                <a:gd name="connsiteY223" fmla="*/ 914093 h 2311974"/>
                <a:gd name="connsiteX224" fmla="*/ 1541242 w 1738047"/>
                <a:gd name="connsiteY224" fmla="*/ 921386 h 2311974"/>
                <a:gd name="connsiteX225" fmla="*/ 1545985 w 1738047"/>
                <a:gd name="connsiteY225" fmla="*/ 935973 h 2311974"/>
                <a:gd name="connsiteX226" fmla="*/ 1555469 w 1738047"/>
                <a:gd name="connsiteY226" fmla="*/ 923817 h 2311974"/>
                <a:gd name="connsiteX227" fmla="*/ 1560211 w 1738047"/>
                <a:gd name="connsiteY227" fmla="*/ 931111 h 2311974"/>
                <a:gd name="connsiteX228" fmla="*/ 1593407 w 1738047"/>
                <a:gd name="connsiteY228" fmla="*/ 928679 h 2311974"/>
                <a:gd name="connsiteX229" fmla="*/ 1607634 w 1738047"/>
                <a:gd name="connsiteY229" fmla="*/ 948128 h 2311974"/>
                <a:gd name="connsiteX230" fmla="*/ 1628975 w 1738047"/>
                <a:gd name="connsiteY230" fmla="*/ 950559 h 2311974"/>
                <a:gd name="connsiteX231" fmla="*/ 1633717 w 1738047"/>
                <a:gd name="connsiteY231" fmla="*/ 923817 h 2311974"/>
                <a:gd name="connsiteX232" fmla="*/ 1647944 w 1738047"/>
                <a:gd name="connsiteY232" fmla="*/ 914093 h 2311974"/>
                <a:gd name="connsiteX233" fmla="*/ 1657428 w 1738047"/>
                <a:gd name="connsiteY233" fmla="*/ 921386 h 2311974"/>
                <a:gd name="connsiteX234" fmla="*/ 1669284 w 1738047"/>
                <a:gd name="connsiteY234" fmla="*/ 948128 h 2311974"/>
                <a:gd name="connsiteX235" fmla="*/ 1617119 w 1738047"/>
                <a:gd name="connsiteY235" fmla="*/ 1006475 h 2311974"/>
                <a:gd name="connsiteX236" fmla="*/ 1531758 w 1738047"/>
                <a:gd name="connsiteY236" fmla="*/ 970008 h 2311974"/>
                <a:gd name="connsiteX237" fmla="*/ 1527015 w 1738047"/>
                <a:gd name="connsiteY237" fmla="*/ 977301 h 2311974"/>
                <a:gd name="connsiteX238" fmla="*/ 1531758 w 1738047"/>
                <a:gd name="connsiteY238" fmla="*/ 984595 h 2311974"/>
                <a:gd name="connsiteX239" fmla="*/ 1527015 w 1738047"/>
                <a:gd name="connsiteY239" fmla="*/ 984595 h 2311974"/>
                <a:gd name="connsiteX240" fmla="*/ 1522273 w 1738047"/>
                <a:gd name="connsiteY240" fmla="*/ 991888 h 2311974"/>
                <a:gd name="connsiteX241" fmla="*/ 1522273 w 1738047"/>
                <a:gd name="connsiteY241" fmla="*/ 1006475 h 2311974"/>
                <a:gd name="connsiteX242" fmla="*/ 1515160 w 1738047"/>
                <a:gd name="connsiteY242" fmla="*/ 1018630 h 2311974"/>
                <a:gd name="connsiteX243" fmla="*/ 1515160 w 1738047"/>
                <a:gd name="connsiteY243" fmla="*/ 1028354 h 2311974"/>
                <a:gd name="connsiteX244" fmla="*/ 1500933 w 1738047"/>
                <a:gd name="connsiteY244" fmla="*/ 1028354 h 2311974"/>
                <a:gd name="connsiteX245" fmla="*/ 1500933 w 1738047"/>
                <a:gd name="connsiteY245" fmla="*/ 1045372 h 2311974"/>
                <a:gd name="connsiteX246" fmla="*/ 1493819 w 1738047"/>
                <a:gd name="connsiteY246" fmla="*/ 1047803 h 2311974"/>
                <a:gd name="connsiteX247" fmla="*/ 1493819 w 1738047"/>
                <a:gd name="connsiteY247" fmla="*/ 1059959 h 2311974"/>
                <a:gd name="connsiteX248" fmla="*/ 1486706 w 1738047"/>
                <a:gd name="connsiteY248" fmla="*/ 1062390 h 2311974"/>
                <a:gd name="connsiteX249" fmla="*/ 1491448 w 1738047"/>
                <a:gd name="connsiteY249" fmla="*/ 1069683 h 2311974"/>
                <a:gd name="connsiteX250" fmla="*/ 1484335 w 1738047"/>
                <a:gd name="connsiteY250" fmla="*/ 1074545 h 2311974"/>
                <a:gd name="connsiteX251" fmla="*/ 1491448 w 1738047"/>
                <a:gd name="connsiteY251" fmla="*/ 1076976 h 2311974"/>
                <a:gd name="connsiteX252" fmla="*/ 1493819 w 1738047"/>
                <a:gd name="connsiteY252" fmla="*/ 1093994 h 2311974"/>
                <a:gd name="connsiteX253" fmla="*/ 1484335 w 1738047"/>
                <a:gd name="connsiteY253" fmla="*/ 1103719 h 2311974"/>
                <a:gd name="connsiteX254" fmla="*/ 1486706 w 1738047"/>
                <a:gd name="connsiteY254" fmla="*/ 1103719 h 2311974"/>
                <a:gd name="connsiteX255" fmla="*/ 1486706 w 1738047"/>
                <a:gd name="connsiteY255" fmla="*/ 1111012 h 2311974"/>
                <a:gd name="connsiteX256" fmla="*/ 1479593 w 1738047"/>
                <a:gd name="connsiteY256" fmla="*/ 1118305 h 2311974"/>
                <a:gd name="connsiteX257" fmla="*/ 1479593 w 1738047"/>
                <a:gd name="connsiteY257" fmla="*/ 1125598 h 2311974"/>
                <a:gd name="connsiteX258" fmla="*/ 1465366 w 1738047"/>
                <a:gd name="connsiteY258" fmla="*/ 1149909 h 2311974"/>
                <a:gd name="connsiteX259" fmla="*/ 1477221 w 1738047"/>
                <a:gd name="connsiteY259" fmla="*/ 1164496 h 2311974"/>
                <a:gd name="connsiteX260" fmla="*/ 1505675 w 1738047"/>
                <a:gd name="connsiteY260" fmla="*/ 1164496 h 2311974"/>
                <a:gd name="connsiteX261" fmla="*/ 1508046 w 1738047"/>
                <a:gd name="connsiteY261" fmla="*/ 1166927 h 2311974"/>
                <a:gd name="connsiteX262" fmla="*/ 1527015 w 1738047"/>
                <a:gd name="connsiteY262" fmla="*/ 1159634 h 2311974"/>
                <a:gd name="connsiteX263" fmla="*/ 1538871 w 1738047"/>
                <a:gd name="connsiteY263" fmla="*/ 1166927 h 2311974"/>
                <a:gd name="connsiteX264" fmla="*/ 1545985 w 1738047"/>
                <a:gd name="connsiteY264" fmla="*/ 1166927 h 2311974"/>
                <a:gd name="connsiteX265" fmla="*/ 1541242 w 1738047"/>
                <a:gd name="connsiteY265" fmla="*/ 1171789 h 2311974"/>
                <a:gd name="connsiteX266" fmla="*/ 1555469 w 1738047"/>
                <a:gd name="connsiteY266" fmla="*/ 1179083 h 2311974"/>
                <a:gd name="connsiteX267" fmla="*/ 1562583 w 1738047"/>
                <a:gd name="connsiteY267" fmla="*/ 1222842 h 2311974"/>
                <a:gd name="connsiteX268" fmla="*/ 1555469 w 1738047"/>
                <a:gd name="connsiteY268" fmla="*/ 1230136 h 2311974"/>
                <a:gd name="connsiteX269" fmla="*/ 1555469 w 1738047"/>
                <a:gd name="connsiteY269" fmla="*/ 1254447 h 2311974"/>
                <a:gd name="connsiteX270" fmla="*/ 1581552 w 1738047"/>
                <a:gd name="connsiteY270" fmla="*/ 1271464 h 2311974"/>
                <a:gd name="connsiteX271" fmla="*/ 1576809 w 1738047"/>
                <a:gd name="connsiteY271" fmla="*/ 1278758 h 2311974"/>
                <a:gd name="connsiteX272" fmla="*/ 1586294 w 1738047"/>
                <a:gd name="connsiteY272" fmla="*/ 1290913 h 2311974"/>
                <a:gd name="connsiteX273" fmla="*/ 1586294 w 1738047"/>
                <a:gd name="connsiteY273" fmla="*/ 1303069 h 2311974"/>
                <a:gd name="connsiteX274" fmla="*/ 1588665 w 1738047"/>
                <a:gd name="connsiteY274" fmla="*/ 1305500 h 2311974"/>
                <a:gd name="connsiteX275" fmla="*/ 1586294 w 1738047"/>
                <a:gd name="connsiteY275" fmla="*/ 1312793 h 2311974"/>
                <a:gd name="connsiteX276" fmla="*/ 1593407 w 1738047"/>
                <a:gd name="connsiteY276" fmla="*/ 1324948 h 2311974"/>
                <a:gd name="connsiteX277" fmla="*/ 1600521 w 1738047"/>
                <a:gd name="connsiteY277" fmla="*/ 1317655 h 2311974"/>
                <a:gd name="connsiteX278" fmla="*/ 1600521 w 1738047"/>
                <a:gd name="connsiteY278" fmla="*/ 1327379 h 2311974"/>
                <a:gd name="connsiteX279" fmla="*/ 1602892 w 1738047"/>
                <a:gd name="connsiteY279" fmla="*/ 1344397 h 2311974"/>
                <a:gd name="connsiteX280" fmla="*/ 1576809 w 1738047"/>
                <a:gd name="connsiteY280" fmla="*/ 1358984 h 2311974"/>
                <a:gd name="connsiteX281" fmla="*/ 1555469 w 1738047"/>
                <a:gd name="connsiteY281" fmla="*/ 1358984 h 2311974"/>
                <a:gd name="connsiteX282" fmla="*/ 1553098 w 1738047"/>
                <a:gd name="connsiteY282" fmla="*/ 1376001 h 2311974"/>
                <a:gd name="connsiteX283" fmla="*/ 1574438 w 1738047"/>
                <a:gd name="connsiteY283" fmla="*/ 1376001 h 2311974"/>
                <a:gd name="connsiteX284" fmla="*/ 1576809 w 1738047"/>
                <a:gd name="connsiteY284" fmla="*/ 1383295 h 2311974"/>
                <a:gd name="connsiteX285" fmla="*/ 1581552 w 1738047"/>
                <a:gd name="connsiteY285" fmla="*/ 1380864 h 2311974"/>
                <a:gd name="connsiteX286" fmla="*/ 1588665 w 1738047"/>
                <a:gd name="connsiteY286" fmla="*/ 1393019 h 2311974"/>
                <a:gd name="connsiteX287" fmla="*/ 1586294 w 1738047"/>
                <a:gd name="connsiteY287" fmla="*/ 1400312 h 2311974"/>
                <a:gd name="connsiteX288" fmla="*/ 1588665 w 1738047"/>
                <a:gd name="connsiteY288" fmla="*/ 1402744 h 2311974"/>
                <a:gd name="connsiteX289" fmla="*/ 1607634 w 1738047"/>
                <a:gd name="connsiteY289" fmla="*/ 1380864 h 2311974"/>
                <a:gd name="connsiteX290" fmla="*/ 1614748 w 1738047"/>
                <a:gd name="connsiteY290" fmla="*/ 1383295 h 2311974"/>
                <a:gd name="connsiteX291" fmla="*/ 1610005 w 1738047"/>
                <a:gd name="connsiteY291" fmla="*/ 1380864 h 2311974"/>
                <a:gd name="connsiteX292" fmla="*/ 1617119 w 1738047"/>
                <a:gd name="connsiteY292" fmla="*/ 1373570 h 2311974"/>
                <a:gd name="connsiteX293" fmla="*/ 1624232 w 1738047"/>
                <a:gd name="connsiteY293" fmla="*/ 1368708 h 2311974"/>
                <a:gd name="connsiteX294" fmla="*/ 1640830 w 1738047"/>
                <a:gd name="connsiteY294" fmla="*/ 1417330 h 2311974"/>
                <a:gd name="connsiteX295" fmla="*/ 1636088 w 1738047"/>
                <a:gd name="connsiteY295" fmla="*/ 1424623 h 2311974"/>
                <a:gd name="connsiteX296" fmla="*/ 1636088 w 1738047"/>
                <a:gd name="connsiteY296" fmla="*/ 1441641 h 2311974"/>
                <a:gd name="connsiteX297" fmla="*/ 1602892 w 1738047"/>
                <a:gd name="connsiteY297" fmla="*/ 1436779 h 2311974"/>
                <a:gd name="connsiteX298" fmla="*/ 1600521 w 1738047"/>
                <a:gd name="connsiteY298" fmla="*/ 1473245 h 2311974"/>
                <a:gd name="connsiteX299" fmla="*/ 1586294 w 1738047"/>
                <a:gd name="connsiteY299" fmla="*/ 1473245 h 2311974"/>
                <a:gd name="connsiteX300" fmla="*/ 1581552 w 1738047"/>
                <a:gd name="connsiteY300" fmla="*/ 1504850 h 2311974"/>
                <a:gd name="connsiteX301" fmla="*/ 1567325 w 1738047"/>
                <a:gd name="connsiteY301" fmla="*/ 1521867 h 2311974"/>
                <a:gd name="connsiteX302" fmla="*/ 1567325 w 1738047"/>
                <a:gd name="connsiteY302" fmla="*/ 1548609 h 2311974"/>
                <a:gd name="connsiteX303" fmla="*/ 1548356 w 1738047"/>
                <a:gd name="connsiteY303" fmla="*/ 1560765 h 2311974"/>
                <a:gd name="connsiteX304" fmla="*/ 1574438 w 1738047"/>
                <a:gd name="connsiteY304" fmla="*/ 1570489 h 2311974"/>
                <a:gd name="connsiteX305" fmla="*/ 1574438 w 1738047"/>
                <a:gd name="connsiteY305" fmla="*/ 1577783 h 2311974"/>
                <a:gd name="connsiteX306" fmla="*/ 1519902 w 1738047"/>
                <a:gd name="connsiteY306" fmla="*/ 1577783 h 2311974"/>
                <a:gd name="connsiteX307" fmla="*/ 1531758 w 1738047"/>
                <a:gd name="connsiteY307" fmla="*/ 1602094 h 2311974"/>
                <a:gd name="connsiteX308" fmla="*/ 1541242 w 1738047"/>
                <a:gd name="connsiteY308" fmla="*/ 1609387 h 2311974"/>
                <a:gd name="connsiteX309" fmla="*/ 1538871 w 1738047"/>
                <a:gd name="connsiteY309" fmla="*/ 1619111 h 2311974"/>
                <a:gd name="connsiteX310" fmla="*/ 1541242 w 1738047"/>
                <a:gd name="connsiteY310" fmla="*/ 1623973 h 2311974"/>
                <a:gd name="connsiteX311" fmla="*/ 1541242 w 1738047"/>
                <a:gd name="connsiteY311" fmla="*/ 1645853 h 2311974"/>
                <a:gd name="connsiteX312" fmla="*/ 1534129 w 1738047"/>
                <a:gd name="connsiteY312" fmla="*/ 1645853 h 2311974"/>
                <a:gd name="connsiteX313" fmla="*/ 1527015 w 1738047"/>
                <a:gd name="connsiteY313" fmla="*/ 1667733 h 2311974"/>
                <a:gd name="connsiteX314" fmla="*/ 1527015 w 1738047"/>
                <a:gd name="connsiteY314" fmla="*/ 1706631 h 2311974"/>
                <a:gd name="connsiteX315" fmla="*/ 1512789 w 1738047"/>
                <a:gd name="connsiteY315" fmla="*/ 1709062 h 2311974"/>
                <a:gd name="connsiteX316" fmla="*/ 1512789 w 1738047"/>
                <a:gd name="connsiteY316" fmla="*/ 1723648 h 2311974"/>
                <a:gd name="connsiteX317" fmla="*/ 1500933 w 1738047"/>
                <a:gd name="connsiteY317" fmla="*/ 1740666 h 2311974"/>
                <a:gd name="connsiteX318" fmla="*/ 1444025 w 1738047"/>
                <a:gd name="connsiteY318" fmla="*/ 1733373 h 2311974"/>
                <a:gd name="connsiteX319" fmla="*/ 1417943 w 1738047"/>
                <a:gd name="connsiteY319" fmla="*/ 1733373 h 2311974"/>
                <a:gd name="connsiteX320" fmla="*/ 1406087 w 1738047"/>
                <a:gd name="connsiteY320" fmla="*/ 1743097 h 2311974"/>
                <a:gd name="connsiteX321" fmla="*/ 1398974 w 1738047"/>
                <a:gd name="connsiteY321" fmla="*/ 1735804 h 2311974"/>
                <a:gd name="connsiteX322" fmla="*/ 1391860 w 1738047"/>
                <a:gd name="connsiteY322" fmla="*/ 1740666 h 2311974"/>
                <a:gd name="connsiteX323" fmla="*/ 1370520 w 1738047"/>
                <a:gd name="connsiteY323" fmla="*/ 1713924 h 2311974"/>
                <a:gd name="connsiteX324" fmla="*/ 1356293 w 1738047"/>
                <a:gd name="connsiteY324" fmla="*/ 1721217 h 2311974"/>
                <a:gd name="connsiteX325" fmla="*/ 1349180 w 1738047"/>
                <a:gd name="connsiteY325" fmla="*/ 1733373 h 2311974"/>
                <a:gd name="connsiteX326" fmla="*/ 1342066 w 1738047"/>
                <a:gd name="connsiteY326" fmla="*/ 1735804 h 2311974"/>
                <a:gd name="connsiteX327" fmla="*/ 1327839 w 1738047"/>
                <a:gd name="connsiteY327" fmla="*/ 1706631 h 2311974"/>
                <a:gd name="connsiteX328" fmla="*/ 1256705 w 1738047"/>
                <a:gd name="connsiteY328" fmla="*/ 1709062 h 2311974"/>
                <a:gd name="connsiteX329" fmla="*/ 1254334 w 1738047"/>
                <a:gd name="connsiteY329" fmla="*/ 1721217 h 2311974"/>
                <a:gd name="connsiteX330" fmla="*/ 1211654 w 1738047"/>
                <a:gd name="connsiteY330" fmla="*/ 1721217 h 2311974"/>
                <a:gd name="connsiteX331" fmla="*/ 1211654 w 1738047"/>
                <a:gd name="connsiteY331" fmla="*/ 1728511 h 2311974"/>
                <a:gd name="connsiteX332" fmla="*/ 1180829 w 1738047"/>
                <a:gd name="connsiteY332" fmla="*/ 1721217 h 2311974"/>
                <a:gd name="connsiteX333" fmla="*/ 1180829 w 1738047"/>
                <a:gd name="connsiteY333" fmla="*/ 1706631 h 2311974"/>
                <a:gd name="connsiteX334" fmla="*/ 1173715 w 1738047"/>
                <a:gd name="connsiteY334" fmla="*/ 1706631 h 2311974"/>
                <a:gd name="connsiteX335" fmla="*/ 1171344 w 1738047"/>
                <a:gd name="connsiteY335" fmla="*/ 1692044 h 2311974"/>
                <a:gd name="connsiteX336" fmla="*/ 1171344 w 1738047"/>
                <a:gd name="connsiteY336" fmla="*/ 1692044 h 2311974"/>
                <a:gd name="connsiteX337" fmla="*/ 1173715 w 1738047"/>
                <a:gd name="connsiteY337" fmla="*/ 1706631 h 2311974"/>
                <a:gd name="connsiteX338" fmla="*/ 1119179 w 1738047"/>
                <a:gd name="connsiteY338" fmla="*/ 1709062 h 2311974"/>
                <a:gd name="connsiteX339" fmla="*/ 1078870 w 1738047"/>
                <a:gd name="connsiteY339" fmla="*/ 1701769 h 2311974"/>
                <a:gd name="connsiteX340" fmla="*/ 1076499 w 1738047"/>
                <a:gd name="connsiteY340" fmla="*/ 1709062 h 2311974"/>
                <a:gd name="connsiteX341" fmla="*/ 1057529 w 1738047"/>
                <a:gd name="connsiteY341" fmla="*/ 1713924 h 2311974"/>
                <a:gd name="connsiteX342" fmla="*/ 1050416 w 1738047"/>
                <a:gd name="connsiteY342" fmla="*/ 1733373 h 2311974"/>
                <a:gd name="connsiteX343" fmla="*/ 1055158 w 1738047"/>
                <a:gd name="connsiteY343" fmla="*/ 1750391 h 2311974"/>
                <a:gd name="connsiteX344" fmla="*/ 1036189 w 1738047"/>
                <a:gd name="connsiteY344" fmla="*/ 1750391 h 2311974"/>
                <a:gd name="connsiteX345" fmla="*/ 1031447 w 1738047"/>
                <a:gd name="connsiteY345" fmla="*/ 1769840 h 2311974"/>
                <a:gd name="connsiteX346" fmla="*/ 1038560 w 1738047"/>
                <a:gd name="connsiteY346" fmla="*/ 1784426 h 2311974"/>
                <a:gd name="connsiteX347" fmla="*/ 1036189 w 1738047"/>
                <a:gd name="connsiteY347" fmla="*/ 1806306 h 2311974"/>
                <a:gd name="connsiteX348" fmla="*/ 1024333 w 1738047"/>
                <a:gd name="connsiteY348" fmla="*/ 1813599 h 2311974"/>
                <a:gd name="connsiteX349" fmla="*/ 1024333 w 1738047"/>
                <a:gd name="connsiteY349" fmla="*/ 1847635 h 2311974"/>
                <a:gd name="connsiteX350" fmla="*/ 1010107 w 1738047"/>
                <a:gd name="connsiteY350" fmla="*/ 1852497 h 2311974"/>
                <a:gd name="connsiteX351" fmla="*/ 1007735 w 1738047"/>
                <a:gd name="connsiteY351" fmla="*/ 1837910 h 2311974"/>
                <a:gd name="connsiteX352" fmla="*/ 974539 w 1738047"/>
                <a:gd name="connsiteY352" fmla="*/ 1837910 h 2311974"/>
                <a:gd name="connsiteX353" fmla="*/ 974539 w 1738047"/>
                <a:gd name="connsiteY353" fmla="*/ 1859790 h 2311974"/>
                <a:gd name="connsiteX354" fmla="*/ 955570 w 1738047"/>
                <a:gd name="connsiteY354" fmla="*/ 1859790 h 2311974"/>
                <a:gd name="connsiteX355" fmla="*/ 955570 w 1738047"/>
                <a:gd name="connsiteY355" fmla="*/ 1869515 h 2311974"/>
                <a:gd name="connsiteX356" fmla="*/ 953199 w 1738047"/>
                <a:gd name="connsiteY356" fmla="*/ 1876808 h 2311974"/>
                <a:gd name="connsiteX357" fmla="*/ 872581 w 1738047"/>
                <a:gd name="connsiteY357" fmla="*/ 1876808 h 2311974"/>
                <a:gd name="connsiteX358" fmla="*/ 872581 w 1738047"/>
                <a:gd name="connsiteY358" fmla="*/ 1896257 h 2311974"/>
                <a:gd name="connsiteX359" fmla="*/ 820415 w 1738047"/>
                <a:gd name="connsiteY359" fmla="*/ 1901119 h 2311974"/>
                <a:gd name="connsiteX360" fmla="*/ 820415 w 1738047"/>
                <a:gd name="connsiteY360" fmla="*/ 1930292 h 2311974"/>
                <a:gd name="connsiteX361" fmla="*/ 799075 w 1738047"/>
                <a:gd name="connsiteY361" fmla="*/ 1930292 h 2311974"/>
                <a:gd name="connsiteX362" fmla="*/ 796704 w 1738047"/>
                <a:gd name="connsiteY362" fmla="*/ 1952172 h 2311974"/>
                <a:gd name="connsiteX363" fmla="*/ 784848 w 1738047"/>
                <a:gd name="connsiteY363" fmla="*/ 1952172 h 2311974"/>
                <a:gd name="connsiteX364" fmla="*/ 784848 w 1738047"/>
                <a:gd name="connsiteY364" fmla="*/ 1978914 h 2311974"/>
                <a:gd name="connsiteX365" fmla="*/ 791962 w 1738047"/>
                <a:gd name="connsiteY365" fmla="*/ 1983776 h 2311974"/>
                <a:gd name="connsiteX366" fmla="*/ 789591 w 1738047"/>
                <a:gd name="connsiteY366" fmla="*/ 2000794 h 2311974"/>
                <a:gd name="connsiteX367" fmla="*/ 796704 w 1738047"/>
                <a:gd name="connsiteY367" fmla="*/ 2005656 h 2311974"/>
                <a:gd name="connsiteX368" fmla="*/ 796704 w 1738047"/>
                <a:gd name="connsiteY368" fmla="*/ 2068865 h 2311974"/>
                <a:gd name="connsiteX369" fmla="*/ 789591 w 1738047"/>
                <a:gd name="connsiteY369" fmla="*/ 2068865 h 2311974"/>
                <a:gd name="connsiteX370" fmla="*/ 789591 w 1738047"/>
                <a:gd name="connsiteY370" fmla="*/ 2081020 h 2311974"/>
                <a:gd name="connsiteX371" fmla="*/ 770621 w 1738047"/>
                <a:gd name="connsiteY371" fmla="*/ 2083451 h 2311974"/>
                <a:gd name="connsiteX372" fmla="*/ 756395 w 1738047"/>
                <a:gd name="connsiteY372" fmla="*/ 2117487 h 2311974"/>
                <a:gd name="connsiteX373" fmla="*/ 756395 w 1738047"/>
                <a:gd name="connsiteY373" fmla="*/ 2129642 h 2311974"/>
                <a:gd name="connsiteX374" fmla="*/ 813302 w 1738047"/>
                <a:gd name="connsiteY374" fmla="*/ 2132073 h 2311974"/>
                <a:gd name="connsiteX375" fmla="*/ 806189 w 1738047"/>
                <a:gd name="connsiteY375" fmla="*/ 2151522 h 2311974"/>
                <a:gd name="connsiteX376" fmla="*/ 810931 w 1738047"/>
                <a:gd name="connsiteY376" fmla="*/ 2161246 h 2311974"/>
                <a:gd name="connsiteX377" fmla="*/ 806189 w 1738047"/>
                <a:gd name="connsiteY377" fmla="*/ 2168540 h 2311974"/>
                <a:gd name="connsiteX378" fmla="*/ 789591 w 1738047"/>
                <a:gd name="connsiteY378" fmla="*/ 2168540 h 2311974"/>
                <a:gd name="connsiteX379" fmla="*/ 789591 w 1738047"/>
                <a:gd name="connsiteY379" fmla="*/ 2180695 h 2311974"/>
                <a:gd name="connsiteX380" fmla="*/ 758766 w 1738047"/>
                <a:gd name="connsiteY380" fmla="*/ 2187988 h 2311974"/>
                <a:gd name="connsiteX381" fmla="*/ 765879 w 1738047"/>
                <a:gd name="connsiteY381" fmla="*/ 2200144 h 2311974"/>
                <a:gd name="connsiteX382" fmla="*/ 763508 w 1738047"/>
                <a:gd name="connsiteY382" fmla="*/ 2256059 h 2311974"/>
                <a:gd name="connsiteX383" fmla="*/ 751652 w 1738047"/>
                <a:gd name="connsiteY383" fmla="*/ 2277939 h 2311974"/>
                <a:gd name="connsiteX384" fmla="*/ 725570 w 1738047"/>
                <a:gd name="connsiteY384" fmla="*/ 2307112 h 2311974"/>
                <a:gd name="connsiteX385" fmla="*/ 711343 w 1738047"/>
                <a:gd name="connsiteY385" fmla="*/ 2311974 h 2311974"/>
                <a:gd name="connsiteX386" fmla="*/ 694745 w 1738047"/>
                <a:gd name="connsiteY386" fmla="*/ 2282801 h 2311974"/>
                <a:gd name="connsiteX387" fmla="*/ 675776 w 1738047"/>
                <a:gd name="connsiteY387" fmla="*/ 2275508 h 2311974"/>
                <a:gd name="connsiteX388" fmla="*/ 661549 w 1738047"/>
                <a:gd name="connsiteY388" fmla="*/ 2292526 h 2311974"/>
                <a:gd name="connsiteX389" fmla="*/ 642580 w 1738047"/>
                <a:gd name="connsiteY389" fmla="*/ 2285232 h 2311974"/>
                <a:gd name="connsiteX390" fmla="*/ 628353 w 1738047"/>
                <a:gd name="connsiteY390" fmla="*/ 2290094 h 2311974"/>
                <a:gd name="connsiteX391" fmla="*/ 592786 w 1738047"/>
                <a:gd name="connsiteY391" fmla="*/ 2275508 h 2311974"/>
                <a:gd name="connsiteX392" fmla="*/ 552051 w 1738047"/>
                <a:gd name="connsiteY392" fmla="*/ 2254426 h 2311974"/>
                <a:gd name="connsiteX393" fmla="*/ 560356 w 1738047"/>
                <a:gd name="connsiteY393" fmla="*/ 2090384 h 2311974"/>
                <a:gd name="connsiteX394" fmla="*/ 589640 w 1738047"/>
                <a:gd name="connsiteY394" fmla="*/ 1879782 h 2311974"/>
                <a:gd name="connsiteX395" fmla="*/ 584723 w 1738047"/>
                <a:gd name="connsiteY395" fmla="*/ 1766434 h 2311974"/>
                <a:gd name="connsiteX396" fmla="*/ 556444 w 1738047"/>
                <a:gd name="connsiteY396" fmla="*/ 1684276 h 2311974"/>
                <a:gd name="connsiteX397" fmla="*/ 493091 w 1738047"/>
                <a:gd name="connsiteY397" fmla="*/ 1605539 h 2311974"/>
                <a:gd name="connsiteX398" fmla="*/ 443216 w 1738047"/>
                <a:gd name="connsiteY398" fmla="*/ 1566641 h 2311974"/>
                <a:gd name="connsiteX399" fmla="*/ 444860 w 1738047"/>
                <a:gd name="connsiteY399" fmla="*/ 1519182 h 2311974"/>
                <a:gd name="connsiteX400" fmla="*/ 440624 w 1738047"/>
                <a:gd name="connsiteY400" fmla="*/ 1442151 h 2311974"/>
                <a:gd name="connsiteX401" fmla="*/ 61650 w 1738047"/>
                <a:gd name="connsiteY401" fmla="*/ 1334673 h 2311974"/>
                <a:gd name="connsiteX402" fmla="*/ 71135 w 1738047"/>
                <a:gd name="connsiteY402" fmla="*/ 1303069 h 2311974"/>
                <a:gd name="connsiteX403" fmla="*/ 68764 w 1738047"/>
                <a:gd name="connsiteY403" fmla="*/ 1298207 h 2311974"/>
                <a:gd name="connsiteX404" fmla="*/ 16598 w 1738047"/>
                <a:gd name="connsiteY404" fmla="*/ 1115874 h 2311974"/>
                <a:gd name="connsiteX405" fmla="*/ 14227 w 1738047"/>
                <a:gd name="connsiteY405" fmla="*/ 1084270 h 2311974"/>
                <a:gd name="connsiteX406" fmla="*/ 21341 w 1738047"/>
                <a:gd name="connsiteY406" fmla="*/ 1084270 h 2311974"/>
                <a:gd name="connsiteX407" fmla="*/ 23712 w 1738047"/>
                <a:gd name="connsiteY407" fmla="*/ 1074546 h 2311974"/>
                <a:gd name="connsiteX408" fmla="*/ 14227 w 1738047"/>
                <a:gd name="connsiteY408" fmla="*/ 1047803 h 2311974"/>
                <a:gd name="connsiteX409" fmla="*/ 9485 w 1738047"/>
                <a:gd name="connsiteY409" fmla="*/ 1025924 h 2311974"/>
                <a:gd name="connsiteX410" fmla="*/ 2372 w 1738047"/>
                <a:gd name="connsiteY410" fmla="*/ 1025924 h 2311974"/>
                <a:gd name="connsiteX411" fmla="*/ 0 w 1738047"/>
                <a:gd name="connsiteY411" fmla="*/ 1021061 h 2311974"/>
                <a:gd name="connsiteX412" fmla="*/ 14227 w 1738047"/>
                <a:gd name="connsiteY412" fmla="*/ 999182 h 2311974"/>
                <a:gd name="connsiteX413" fmla="*/ 28454 w 1738047"/>
                <a:gd name="connsiteY413" fmla="*/ 1004044 h 2311974"/>
                <a:gd name="connsiteX414" fmla="*/ 30825 w 1738047"/>
                <a:gd name="connsiteY414" fmla="*/ 1011337 h 2311974"/>
                <a:gd name="connsiteX415" fmla="*/ 42681 w 1738047"/>
                <a:gd name="connsiteY415" fmla="*/ 1018630 h 2311974"/>
                <a:gd name="connsiteX416" fmla="*/ 61650 w 1738047"/>
                <a:gd name="connsiteY416" fmla="*/ 1018630 h 2311974"/>
                <a:gd name="connsiteX417" fmla="*/ 64021 w 1738047"/>
                <a:gd name="connsiteY417" fmla="*/ 1025924 h 2311974"/>
                <a:gd name="connsiteX418" fmla="*/ 75877 w 1738047"/>
                <a:gd name="connsiteY418" fmla="*/ 1021061 h 2311974"/>
                <a:gd name="connsiteX419" fmla="*/ 82990 w 1738047"/>
                <a:gd name="connsiteY419" fmla="*/ 1004044 h 2311974"/>
                <a:gd name="connsiteX420" fmla="*/ 137527 w 1738047"/>
                <a:gd name="connsiteY420" fmla="*/ 1006475 h 2311974"/>
                <a:gd name="connsiteX421" fmla="*/ 170723 w 1738047"/>
                <a:gd name="connsiteY421" fmla="*/ 1040510 h 2311974"/>
                <a:gd name="connsiteX422" fmla="*/ 173094 w 1738047"/>
                <a:gd name="connsiteY422" fmla="*/ 1028355 h 2311974"/>
                <a:gd name="connsiteX423" fmla="*/ 165980 w 1738047"/>
                <a:gd name="connsiteY423" fmla="*/ 1028355 h 2311974"/>
                <a:gd name="connsiteX424" fmla="*/ 163609 w 1738047"/>
                <a:gd name="connsiteY424" fmla="*/ 1021061 h 2311974"/>
                <a:gd name="connsiteX425" fmla="*/ 151754 w 1738047"/>
                <a:gd name="connsiteY425" fmla="*/ 1011337 h 2311974"/>
                <a:gd name="connsiteX426" fmla="*/ 156496 w 1738047"/>
                <a:gd name="connsiteY426" fmla="*/ 1004044 h 2311974"/>
                <a:gd name="connsiteX427" fmla="*/ 163609 w 1738047"/>
                <a:gd name="connsiteY427" fmla="*/ 1004044 h 2311974"/>
                <a:gd name="connsiteX428" fmla="*/ 165980 w 1738047"/>
                <a:gd name="connsiteY428" fmla="*/ 991888 h 2311974"/>
                <a:gd name="connsiteX429" fmla="*/ 184950 w 1738047"/>
                <a:gd name="connsiteY429" fmla="*/ 991888 h 2311974"/>
                <a:gd name="connsiteX430" fmla="*/ 187321 w 1738047"/>
                <a:gd name="connsiteY430" fmla="*/ 977302 h 2311974"/>
                <a:gd name="connsiteX431" fmla="*/ 194434 w 1738047"/>
                <a:gd name="connsiteY431" fmla="*/ 979733 h 2311974"/>
                <a:gd name="connsiteX432" fmla="*/ 203919 w 1738047"/>
                <a:gd name="connsiteY432" fmla="*/ 965146 h 2311974"/>
                <a:gd name="connsiteX433" fmla="*/ 225259 w 1738047"/>
                <a:gd name="connsiteY433" fmla="*/ 970008 h 2311974"/>
                <a:gd name="connsiteX434" fmla="*/ 225259 w 1738047"/>
                <a:gd name="connsiteY434" fmla="*/ 977302 h 2311974"/>
                <a:gd name="connsiteX435" fmla="*/ 246599 w 1738047"/>
                <a:gd name="connsiteY435" fmla="*/ 991888 h 2311974"/>
                <a:gd name="connsiteX436" fmla="*/ 246599 w 1738047"/>
                <a:gd name="connsiteY436" fmla="*/ 943266 h 2311974"/>
                <a:gd name="connsiteX437" fmla="*/ 258455 w 1738047"/>
                <a:gd name="connsiteY437" fmla="*/ 935973 h 2311974"/>
                <a:gd name="connsiteX438" fmla="*/ 265568 w 1738047"/>
                <a:gd name="connsiteY438" fmla="*/ 921386 h 2311974"/>
                <a:gd name="connsiteX439" fmla="*/ 282166 w 1738047"/>
                <a:gd name="connsiteY439" fmla="*/ 921386 h 2311974"/>
                <a:gd name="connsiteX440" fmla="*/ 286909 w 1738047"/>
                <a:gd name="connsiteY440" fmla="*/ 909231 h 2311974"/>
                <a:gd name="connsiteX441" fmla="*/ 315362 w 1738047"/>
                <a:gd name="connsiteY441" fmla="*/ 909231 h 2311974"/>
                <a:gd name="connsiteX442" fmla="*/ 315362 w 1738047"/>
                <a:gd name="connsiteY442" fmla="*/ 899507 h 2311974"/>
                <a:gd name="connsiteX443" fmla="*/ 303507 w 1738047"/>
                <a:gd name="connsiteY443" fmla="*/ 894644 h 2311974"/>
                <a:gd name="connsiteX444" fmla="*/ 312991 w 1738047"/>
                <a:gd name="connsiteY444" fmla="*/ 882489 h 2311974"/>
                <a:gd name="connsiteX445" fmla="*/ 296393 w 1738047"/>
                <a:gd name="connsiteY445" fmla="*/ 872764 h 2311974"/>
                <a:gd name="connsiteX446" fmla="*/ 303507 w 1738047"/>
                <a:gd name="connsiteY446" fmla="*/ 865471 h 2311974"/>
                <a:gd name="connsiteX447" fmla="*/ 308249 w 1738047"/>
                <a:gd name="connsiteY447" fmla="*/ 867902 h 2311974"/>
                <a:gd name="connsiteX448" fmla="*/ 312991 w 1738047"/>
                <a:gd name="connsiteY448" fmla="*/ 860609 h 2311974"/>
                <a:gd name="connsiteX449" fmla="*/ 308249 w 1738047"/>
                <a:gd name="connsiteY449" fmla="*/ 860609 h 2311974"/>
                <a:gd name="connsiteX450" fmla="*/ 320105 w 1738047"/>
                <a:gd name="connsiteY450" fmla="*/ 853316 h 2311974"/>
                <a:gd name="connsiteX451" fmla="*/ 322476 w 1738047"/>
                <a:gd name="connsiteY451" fmla="*/ 846022 h 2311974"/>
                <a:gd name="connsiteX452" fmla="*/ 329589 w 1738047"/>
                <a:gd name="connsiteY452" fmla="*/ 858178 h 2311974"/>
                <a:gd name="connsiteX453" fmla="*/ 336703 w 1738047"/>
                <a:gd name="connsiteY453" fmla="*/ 853316 h 2311974"/>
                <a:gd name="connsiteX454" fmla="*/ 336703 w 1738047"/>
                <a:gd name="connsiteY454" fmla="*/ 831436 h 2311974"/>
                <a:gd name="connsiteX455" fmla="*/ 343816 w 1738047"/>
                <a:gd name="connsiteY455" fmla="*/ 831436 h 2311974"/>
                <a:gd name="connsiteX456" fmla="*/ 343816 w 1738047"/>
                <a:gd name="connsiteY456" fmla="*/ 811987 h 2311974"/>
                <a:gd name="connsiteX457" fmla="*/ 350929 w 1738047"/>
                <a:gd name="connsiteY457" fmla="*/ 809556 h 2311974"/>
                <a:gd name="connsiteX458" fmla="*/ 358043 w 1738047"/>
                <a:gd name="connsiteY458" fmla="*/ 802263 h 2311974"/>
                <a:gd name="connsiteX459" fmla="*/ 374641 w 1738047"/>
                <a:gd name="connsiteY459" fmla="*/ 804694 h 2311974"/>
                <a:gd name="connsiteX460" fmla="*/ 374641 w 1738047"/>
                <a:gd name="connsiteY460" fmla="*/ 809556 h 2311974"/>
                <a:gd name="connsiteX461" fmla="*/ 381754 w 1738047"/>
                <a:gd name="connsiteY461" fmla="*/ 804694 h 2311974"/>
                <a:gd name="connsiteX462" fmla="*/ 388868 w 1738047"/>
                <a:gd name="connsiteY462" fmla="*/ 804694 h 2311974"/>
                <a:gd name="connsiteX463" fmla="*/ 388868 w 1738047"/>
                <a:gd name="connsiteY463" fmla="*/ 802263 h 2311974"/>
                <a:gd name="connsiteX464" fmla="*/ 403095 w 1738047"/>
                <a:gd name="connsiteY464" fmla="*/ 797400 h 2311974"/>
                <a:gd name="connsiteX465" fmla="*/ 398352 w 1738047"/>
                <a:gd name="connsiteY465" fmla="*/ 777952 h 2311974"/>
                <a:gd name="connsiteX466" fmla="*/ 391239 w 1738047"/>
                <a:gd name="connsiteY466" fmla="*/ 770658 h 2311974"/>
                <a:gd name="connsiteX467" fmla="*/ 395981 w 1738047"/>
                <a:gd name="connsiteY467" fmla="*/ 768227 h 2311974"/>
                <a:gd name="connsiteX468" fmla="*/ 422064 w 1738047"/>
                <a:gd name="connsiteY468" fmla="*/ 763365 h 2311974"/>
                <a:gd name="connsiteX469" fmla="*/ 464744 w 1738047"/>
                <a:gd name="connsiteY469" fmla="*/ 741485 h 2311974"/>
                <a:gd name="connsiteX470" fmla="*/ 452889 w 1738047"/>
                <a:gd name="connsiteY470" fmla="*/ 726899 h 2311974"/>
                <a:gd name="connsiteX471" fmla="*/ 398352 w 1738047"/>
                <a:gd name="connsiteY471" fmla="*/ 705019 h 2311974"/>
                <a:gd name="connsiteX472" fmla="*/ 422064 w 1738047"/>
                <a:gd name="connsiteY472" fmla="*/ 680708 h 2311974"/>
                <a:gd name="connsiteX473" fmla="*/ 429177 w 1738047"/>
                <a:gd name="connsiteY473" fmla="*/ 673414 h 2311974"/>
                <a:gd name="connsiteX474" fmla="*/ 457631 w 1738047"/>
                <a:gd name="connsiteY474" fmla="*/ 670983 h 2311974"/>
                <a:gd name="connsiteX475" fmla="*/ 545363 w 1738047"/>
                <a:gd name="connsiteY475" fmla="*/ 692863 h 2311974"/>
                <a:gd name="connsiteX476" fmla="*/ 559590 w 1738047"/>
                <a:gd name="connsiteY476" fmla="*/ 688001 h 2311974"/>
                <a:gd name="connsiteX477" fmla="*/ 559590 w 1738047"/>
                <a:gd name="connsiteY477" fmla="*/ 695294 h 2311974"/>
                <a:gd name="connsiteX478" fmla="*/ 569074 w 1738047"/>
                <a:gd name="connsiteY478" fmla="*/ 695294 h 2311974"/>
                <a:gd name="connsiteX479" fmla="*/ 573817 w 1738047"/>
                <a:gd name="connsiteY479" fmla="*/ 678277 h 2311974"/>
                <a:gd name="connsiteX480" fmla="*/ 580930 w 1738047"/>
                <a:gd name="connsiteY480" fmla="*/ 666121 h 2311974"/>
                <a:gd name="connsiteX481" fmla="*/ 592786 w 1738047"/>
                <a:gd name="connsiteY481" fmla="*/ 688001 h 2311974"/>
                <a:gd name="connsiteX482" fmla="*/ 599899 w 1738047"/>
                <a:gd name="connsiteY482" fmla="*/ 685570 h 2311974"/>
                <a:gd name="connsiteX483" fmla="*/ 614126 w 1738047"/>
                <a:gd name="connsiteY483" fmla="*/ 700156 h 2311974"/>
                <a:gd name="connsiteX484" fmla="*/ 614126 w 1738047"/>
                <a:gd name="connsiteY484" fmla="*/ 700156 h 2311974"/>
                <a:gd name="connsiteX485" fmla="*/ 599899 w 1738047"/>
                <a:gd name="connsiteY485" fmla="*/ 685570 h 2311974"/>
                <a:gd name="connsiteX486" fmla="*/ 592786 w 1738047"/>
                <a:gd name="connsiteY486" fmla="*/ 688001 h 2311974"/>
                <a:gd name="connsiteX487" fmla="*/ 580930 w 1738047"/>
                <a:gd name="connsiteY487" fmla="*/ 666121 h 2311974"/>
                <a:gd name="connsiteX488" fmla="*/ 580930 w 1738047"/>
                <a:gd name="connsiteY488" fmla="*/ 658827 h 2311974"/>
                <a:gd name="connsiteX489" fmla="*/ 602270 w 1738047"/>
                <a:gd name="connsiteY489" fmla="*/ 646672 h 2311974"/>
                <a:gd name="connsiteX490" fmla="*/ 595157 w 1738047"/>
                <a:gd name="connsiteY490" fmla="*/ 639379 h 2311974"/>
                <a:gd name="connsiteX491" fmla="*/ 625982 w 1738047"/>
                <a:gd name="connsiteY491" fmla="*/ 629654 h 2311974"/>
                <a:gd name="connsiteX492" fmla="*/ 621240 w 1738047"/>
                <a:gd name="connsiteY492" fmla="*/ 615068 h 2311974"/>
                <a:gd name="connsiteX493" fmla="*/ 588044 w 1738047"/>
                <a:gd name="connsiteY493" fmla="*/ 610205 h 2311974"/>
                <a:gd name="connsiteX494" fmla="*/ 585672 w 1738047"/>
                <a:gd name="connsiteY494" fmla="*/ 595619 h 2311974"/>
                <a:gd name="connsiteX495" fmla="*/ 595157 w 1738047"/>
                <a:gd name="connsiteY495" fmla="*/ 534841 h 2311974"/>
                <a:gd name="connsiteX496" fmla="*/ 585672 w 1738047"/>
                <a:gd name="connsiteY496" fmla="*/ 525117 h 2311974"/>
                <a:gd name="connsiteX497" fmla="*/ 585672 w 1738047"/>
                <a:gd name="connsiteY497" fmla="*/ 503237 h 2311974"/>
                <a:gd name="connsiteX498" fmla="*/ 569074 w 1738047"/>
                <a:gd name="connsiteY498" fmla="*/ 503237 h 2311974"/>
                <a:gd name="connsiteX499" fmla="*/ 573817 w 1738047"/>
                <a:gd name="connsiteY499" fmla="*/ 471633 h 2311974"/>
                <a:gd name="connsiteX500" fmla="*/ 566703 w 1738047"/>
                <a:gd name="connsiteY500" fmla="*/ 464340 h 2311974"/>
                <a:gd name="connsiteX501" fmla="*/ 569074 w 1738047"/>
                <a:gd name="connsiteY501" fmla="*/ 444891 h 2311974"/>
                <a:gd name="connsiteX502" fmla="*/ 588044 w 1738047"/>
                <a:gd name="connsiteY502" fmla="*/ 444891 h 2311974"/>
                <a:gd name="connsiteX503" fmla="*/ 607013 w 1738047"/>
                <a:gd name="connsiteY503" fmla="*/ 430304 h 2311974"/>
                <a:gd name="connsiteX504" fmla="*/ 609384 w 1738047"/>
                <a:gd name="connsiteY504" fmla="*/ 427873 h 2311974"/>
                <a:gd name="connsiteX505" fmla="*/ 588044 w 1738047"/>
                <a:gd name="connsiteY505" fmla="*/ 423011 h 2311974"/>
                <a:gd name="connsiteX506" fmla="*/ 595157 w 1738047"/>
                <a:gd name="connsiteY506" fmla="*/ 405993 h 2311974"/>
                <a:gd name="connsiteX507" fmla="*/ 621240 w 1738047"/>
                <a:gd name="connsiteY507" fmla="*/ 408424 h 2311974"/>
                <a:gd name="connsiteX508" fmla="*/ 616497 w 1738047"/>
                <a:gd name="connsiteY508" fmla="*/ 388975 h 2311974"/>
                <a:gd name="connsiteX509" fmla="*/ 616497 w 1738047"/>
                <a:gd name="connsiteY509" fmla="*/ 374389 h 2311974"/>
                <a:gd name="connsiteX510" fmla="*/ 633095 w 1738047"/>
                <a:gd name="connsiteY510" fmla="*/ 374389 h 2311974"/>
                <a:gd name="connsiteX511" fmla="*/ 635466 w 1738047"/>
                <a:gd name="connsiteY511" fmla="*/ 367096 h 2311974"/>
                <a:gd name="connsiteX512" fmla="*/ 642580 w 1738047"/>
                <a:gd name="connsiteY512" fmla="*/ 364665 h 2311974"/>
                <a:gd name="connsiteX513" fmla="*/ 640209 w 1738047"/>
                <a:gd name="connsiteY513" fmla="*/ 347647 h 2311974"/>
                <a:gd name="connsiteX514" fmla="*/ 668662 w 1738047"/>
                <a:gd name="connsiteY514" fmla="*/ 337922 h 2311974"/>
                <a:gd name="connsiteX515" fmla="*/ 656807 w 1738047"/>
                <a:gd name="connsiteY515" fmla="*/ 333060 h 2311974"/>
                <a:gd name="connsiteX516" fmla="*/ 654435 w 1738047"/>
                <a:gd name="connsiteY516" fmla="*/ 311180 h 2311974"/>
                <a:gd name="connsiteX517" fmla="*/ 647322 w 1738047"/>
                <a:gd name="connsiteY517" fmla="*/ 308749 h 2311974"/>
                <a:gd name="connsiteX518" fmla="*/ 654435 w 1738047"/>
                <a:gd name="connsiteY518" fmla="*/ 299025 h 2311974"/>
                <a:gd name="connsiteX519" fmla="*/ 654435 w 1738047"/>
                <a:gd name="connsiteY519" fmla="*/ 296594 h 2311974"/>
                <a:gd name="connsiteX520" fmla="*/ 642580 w 1738047"/>
                <a:gd name="connsiteY520" fmla="*/ 291732 h 2311974"/>
                <a:gd name="connsiteX521" fmla="*/ 633095 w 1738047"/>
                <a:gd name="connsiteY521" fmla="*/ 299025 h 2311974"/>
                <a:gd name="connsiteX522" fmla="*/ 621240 w 1738047"/>
                <a:gd name="connsiteY522" fmla="*/ 282007 h 2311974"/>
                <a:gd name="connsiteX523" fmla="*/ 635466 w 1738047"/>
                <a:gd name="connsiteY523" fmla="*/ 255265 h 2311974"/>
                <a:gd name="connsiteX524" fmla="*/ 642580 w 1738047"/>
                <a:gd name="connsiteY524" fmla="*/ 267421 h 2311974"/>
                <a:gd name="connsiteX525" fmla="*/ 661549 w 1738047"/>
                <a:gd name="connsiteY525" fmla="*/ 240679 h 2311974"/>
                <a:gd name="connsiteX526" fmla="*/ 671033 w 1738047"/>
                <a:gd name="connsiteY526" fmla="*/ 240679 h 2311974"/>
                <a:gd name="connsiteX527" fmla="*/ 671033 w 1738047"/>
                <a:gd name="connsiteY527" fmla="*/ 233385 h 2311974"/>
                <a:gd name="connsiteX528" fmla="*/ 649693 w 1738047"/>
                <a:gd name="connsiteY528" fmla="*/ 218799 h 2311974"/>
                <a:gd name="connsiteX529" fmla="*/ 656807 w 1738047"/>
                <a:gd name="connsiteY529" fmla="*/ 199350 h 2311974"/>
                <a:gd name="connsiteX530" fmla="*/ 682889 w 1738047"/>
                <a:gd name="connsiteY530" fmla="*/ 199350 h 2311974"/>
                <a:gd name="connsiteX531" fmla="*/ 690003 w 1738047"/>
                <a:gd name="connsiteY531" fmla="*/ 192057 h 2311974"/>
                <a:gd name="connsiteX532" fmla="*/ 661549 w 1738047"/>
                <a:gd name="connsiteY532" fmla="*/ 150728 h 2311974"/>
                <a:gd name="connsiteX533" fmla="*/ 671033 w 1738047"/>
                <a:gd name="connsiteY533" fmla="*/ 131279 h 2311974"/>
                <a:gd name="connsiteX534" fmla="*/ 704229 w 1738047"/>
                <a:gd name="connsiteY534" fmla="*/ 116693 h 2311974"/>
                <a:gd name="connsiteX535" fmla="*/ 708972 w 1738047"/>
                <a:gd name="connsiteY535" fmla="*/ 131279 h 2311974"/>
                <a:gd name="connsiteX536" fmla="*/ 730312 w 1738047"/>
                <a:gd name="connsiteY536" fmla="*/ 116693 h 2311974"/>
                <a:gd name="connsiteX537" fmla="*/ 725570 w 1738047"/>
                <a:gd name="connsiteY537" fmla="*/ 109399 h 2311974"/>
                <a:gd name="connsiteX538" fmla="*/ 742168 w 1738047"/>
                <a:gd name="connsiteY538" fmla="*/ 102106 h 2311974"/>
                <a:gd name="connsiteX539" fmla="*/ 742168 w 1738047"/>
                <a:gd name="connsiteY539" fmla="*/ 94813 h 2311974"/>
                <a:gd name="connsiteX540" fmla="*/ 751652 w 1738047"/>
                <a:gd name="connsiteY540" fmla="*/ 87519 h 2311974"/>
                <a:gd name="connsiteX541" fmla="*/ 737425 w 1738047"/>
                <a:gd name="connsiteY541" fmla="*/ 53484 h 2311974"/>
                <a:gd name="connsiteX542" fmla="*/ 735054 w 1738047"/>
                <a:gd name="connsiteY542" fmla="*/ 7293 h 2311974"/>
                <a:gd name="connsiteX543" fmla="*/ 777735 w 1738047"/>
                <a:gd name="connsiteY543" fmla="*/ 17018 h 2311974"/>
                <a:gd name="connsiteX544" fmla="*/ 799075 w 1738047"/>
                <a:gd name="connsiteY544" fmla="*/ 0 h 2311974"/>
                <a:gd name="connsiteX0" fmla="*/ 1057829 w 1738047"/>
                <a:gd name="connsiteY0" fmla="*/ 1597253 h 2311974"/>
                <a:gd name="connsiteX1" fmla="*/ 1045674 w 1738047"/>
                <a:gd name="connsiteY1" fmla="*/ 1575352 h 2311974"/>
                <a:gd name="connsiteX2" fmla="*/ 1057529 w 1738047"/>
                <a:gd name="connsiteY2" fmla="*/ 1597232 h 2311974"/>
                <a:gd name="connsiteX3" fmla="*/ 1057829 w 1738047"/>
                <a:gd name="connsiteY3" fmla="*/ 1597253 h 2311974"/>
                <a:gd name="connsiteX4" fmla="*/ 960313 w 1738047"/>
                <a:gd name="connsiteY4" fmla="*/ 1490263 h 2311974"/>
                <a:gd name="connsiteX5" fmla="*/ 941343 w 1738047"/>
                <a:gd name="connsiteY5" fmla="*/ 1473246 h 2311974"/>
                <a:gd name="connsiteX6" fmla="*/ 946086 w 1738047"/>
                <a:gd name="connsiteY6" fmla="*/ 1480539 h 2311974"/>
                <a:gd name="connsiteX7" fmla="*/ 960313 w 1738047"/>
                <a:gd name="connsiteY7" fmla="*/ 1490263 h 2311974"/>
                <a:gd name="connsiteX8" fmla="*/ 936601 w 1738047"/>
                <a:gd name="connsiteY8" fmla="*/ 1436779 h 2311974"/>
                <a:gd name="connsiteX9" fmla="*/ 936601 w 1738047"/>
                <a:gd name="connsiteY9" fmla="*/ 1436779 h 2311974"/>
                <a:gd name="connsiteX10" fmla="*/ 948457 w 1738047"/>
                <a:gd name="connsiteY10" fmla="*/ 1456228 h 2311974"/>
                <a:gd name="connsiteX11" fmla="*/ 948457 w 1738047"/>
                <a:gd name="connsiteY11" fmla="*/ 1456228 h 2311974"/>
                <a:gd name="connsiteX12" fmla="*/ 936601 w 1738047"/>
                <a:gd name="connsiteY12" fmla="*/ 1436779 h 2311974"/>
                <a:gd name="connsiteX13" fmla="*/ 853611 w 1738047"/>
                <a:gd name="connsiteY13" fmla="*/ 1395450 h 2311974"/>
                <a:gd name="connsiteX14" fmla="*/ 853611 w 1738047"/>
                <a:gd name="connsiteY14" fmla="*/ 1395450 h 2311974"/>
                <a:gd name="connsiteX15" fmla="*/ 874952 w 1738047"/>
                <a:gd name="connsiteY15" fmla="*/ 1407606 h 2311974"/>
                <a:gd name="connsiteX16" fmla="*/ 920003 w 1738047"/>
                <a:gd name="connsiteY16" fmla="*/ 1400313 h 2311974"/>
                <a:gd name="connsiteX17" fmla="*/ 936601 w 1738047"/>
                <a:gd name="connsiteY17" fmla="*/ 1417330 h 2311974"/>
                <a:gd name="connsiteX18" fmla="*/ 936601 w 1738047"/>
                <a:gd name="connsiteY18" fmla="*/ 1417330 h 2311974"/>
                <a:gd name="connsiteX19" fmla="*/ 920003 w 1738047"/>
                <a:gd name="connsiteY19" fmla="*/ 1400312 h 2311974"/>
                <a:gd name="connsiteX20" fmla="*/ 874952 w 1738047"/>
                <a:gd name="connsiteY20" fmla="*/ 1407606 h 2311974"/>
                <a:gd name="connsiteX21" fmla="*/ 853611 w 1738047"/>
                <a:gd name="connsiteY21" fmla="*/ 1395450 h 2311974"/>
                <a:gd name="connsiteX22" fmla="*/ 858354 w 1738047"/>
                <a:gd name="connsiteY22" fmla="*/ 1354122 h 2311974"/>
                <a:gd name="connsiteX23" fmla="*/ 860725 w 1738047"/>
                <a:gd name="connsiteY23" fmla="*/ 1368708 h 2311974"/>
                <a:gd name="connsiteX24" fmla="*/ 860725 w 1738047"/>
                <a:gd name="connsiteY24" fmla="*/ 1368708 h 2311974"/>
                <a:gd name="connsiteX25" fmla="*/ 858354 w 1738047"/>
                <a:gd name="connsiteY25" fmla="*/ 1354122 h 2311974"/>
                <a:gd name="connsiteX26" fmla="*/ 858354 w 1738047"/>
                <a:gd name="connsiteY26" fmla="*/ 1271464 h 2311974"/>
                <a:gd name="connsiteX27" fmla="*/ 832271 w 1738047"/>
                <a:gd name="connsiteY27" fmla="*/ 1283620 h 2311974"/>
                <a:gd name="connsiteX28" fmla="*/ 827529 w 1738047"/>
                <a:gd name="connsiteY28" fmla="*/ 1276326 h 2311974"/>
                <a:gd name="connsiteX29" fmla="*/ 813302 w 1738047"/>
                <a:gd name="connsiteY29" fmla="*/ 1278758 h 2311974"/>
                <a:gd name="connsiteX30" fmla="*/ 813302 w 1738047"/>
                <a:gd name="connsiteY30" fmla="*/ 1278758 h 2311974"/>
                <a:gd name="connsiteX31" fmla="*/ 827529 w 1738047"/>
                <a:gd name="connsiteY31" fmla="*/ 1276327 h 2311974"/>
                <a:gd name="connsiteX32" fmla="*/ 832271 w 1738047"/>
                <a:gd name="connsiteY32" fmla="*/ 1283620 h 2311974"/>
                <a:gd name="connsiteX33" fmla="*/ 858354 w 1738047"/>
                <a:gd name="connsiteY33" fmla="*/ 1271464 h 2311974"/>
                <a:gd name="connsiteX34" fmla="*/ 865467 w 1738047"/>
                <a:gd name="connsiteY34" fmla="*/ 1324949 h 2311974"/>
                <a:gd name="connsiteX35" fmla="*/ 874952 w 1738047"/>
                <a:gd name="connsiteY35" fmla="*/ 1324949 h 2311974"/>
                <a:gd name="connsiteX36" fmla="*/ 886807 w 1738047"/>
                <a:gd name="connsiteY36" fmla="*/ 1334673 h 2311974"/>
                <a:gd name="connsiteX37" fmla="*/ 886807 w 1738047"/>
                <a:gd name="connsiteY37" fmla="*/ 1334673 h 2311974"/>
                <a:gd name="connsiteX38" fmla="*/ 874952 w 1738047"/>
                <a:gd name="connsiteY38" fmla="*/ 1324948 h 2311974"/>
                <a:gd name="connsiteX39" fmla="*/ 865467 w 1738047"/>
                <a:gd name="connsiteY39" fmla="*/ 1324948 h 2311974"/>
                <a:gd name="connsiteX40" fmla="*/ 858354 w 1738047"/>
                <a:gd name="connsiteY40" fmla="*/ 1271464 h 2311974"/>
                <a:gd name="connsiteX41" fmla="*/ 799075 w 1738047"/>
                <a:gd name="connsiteY41" fmla="*/ 1264171 h 2311974"/>
                <a:gd name="connsiteX42" fmla="*/ 799075 w 1738047"/>
                <a:gd name="connsiteY42" fmla="*/ 1264171 h 2311974"/>
                <a:gd name="connsiteX43" fmla="*/ 803913 w 1738047"/>
                <a:gd name="connsiteY43" fmla="*/ 1269131 h 2311974"/>
                <a:gd name="connsiteX44" fmla="*/ 799075 w 1738047"/>
                <a:gd name="connsiteY44" fmla="*/ 1264171 h 2311974"/>
                <a:gd name="connsiteX45" fmla="*/ 789591 w 1738047"/>
                <a:gd name="connsiteY45" fmla="*/ 1249585 h 2311974"/>
                <a:gd name="connsiteX46" fmla="*/ 803817 w 1738047"/>
                <a:gd name="connsiteY46" fmla="*/ 1256878 h 2311974"/>
                <a:gd name="connsiteX47" fmla="*/ 803817 w 1738047"/>
                <a:gd name="connsiteY47" fmla="*/ 1256878 h 2311974"/>
                <a:gd name="connsiteX48" fmla="*/ 789592 w 1738047"/>
                <a:gd name="connsiteY48" fmla="*/ 1249585 h 2311974"/>
                <a:gd name="connsiteX49" fmla="*/ 789591 w 1738047"/>
                <a:gd name="connsiteY49" fmla="*/ 1249585 h 2311974"/>
                <a:gd name="connsiteX50" fmla="*/ 791962 w 1738047"/>
                <a:gd name="connsiteY50" fmla="*/ 1234998 h 2311974"/>
                <a:gd name="connsiteX51" fmla="*/ 791962 w 1738047"/>
                <a:gd name="connsiteY51" fmla="*/ 1234998 h 2311974"/>
                <a:gd name="connsiteX52" fmla="*/ 796704 w 1738047"/>
                <a:gd name="connsiteY52" fmla="*/ 1249584 h 2311974"/>
                <a:gd name="connsiteX53" fmla="*/ 796704 w 1738047"/>
                <a:gd name="connsiteY53" fmla="*/ 1249584 h 2311974"/>
                <a:gd name="connsiteX54" fmla="*/ 791962 w 1738047"/>
                <a:gd name="connsiteY54" fmla="*/ 1234998 h 2311974"/>
                <a:gd name="connsiteX55" fmla="*/ 772993 w 1738047"/>
                <a:gd name="connsiteY55" fmla="*/ 1103719 h 2311974"/>
                <a:gd name="connsiteX56" fmla="*/ 780106 w 1738047"/>
                <a:gd name="connsiteY56" fmla="*/ 1198532 h 2311974"/>
                <a:gd name="connsiteX57" fmla="*/ 803817 w 1738047"/>
                <a:gd name="connsiteY57" fmla="*/ 1222842 h 2311974"/>
                <a:gd name="connsiteX58" fmla="*/ 803817 w 1738047"/>
                <a:gd name="connsiteY58" fmla="*/ 1222842 h 2311974"/>
                <a:gd name="connsiteX59" fmla="*/ 780106 w 1738047"/>
                <a:gd name="connsiteY59" fmla="*/ 1198531 h 2311974"/>
                <a:gd name="connsiteX60" fmla="*/ 772993 w 1738047"/>
                <a:gd name="connsiteY60" fmla="*/ 1103719 h 2311974"/>
                <a:gd name="connsiteX61" fmla="*/ 796704 w 1738047"/>
                <a:gd name="connsiteY61" fmla="*/ 1067252 h 2311974"/>
                <a:gd name="connsiteX62" fmla="*/ 799075 w 1738047"/>
                <a:gd name="connsiteY62" fmla="*/ 1074546 h 2311974"/>
                <a:gd name="connsiteX63" fmla="*/ 799075 w 1738047"/>
                <a:gd name="connsiteY63" fmla="*/ 1074545 h 2311974"/>
                <a:gd name="connsiteX64" fmla="*/ 796704 w 1738047"/>
                <a:gd name="connsiteY64" fmla="*/ 1067252 h 2311974"/>
                <a:gd name="connsiteX65" fmla="*/ 784848 w 1738047"/>
                <a:gd name="connsiteY65" fmla="*/ 1052665 h 2311974"/>
                <a:gd name="connsiteX66" fmla="*/ 772993 w 1738047"/>
                <a:gd name="connsiteY66" fmla="*/ 1040510 h 2311974"/>
                <a:gd name="connsiteX67" fmla="*/ 784848 w 1738047"/>
                <a:gd name="connsiteY67" fmla="*/ 1052666 h 2311974"/>
                <a:gd name="connsiteX68" fmla="*/ 803817 w 1738047"/>
                <a:gd name="connsiteY68" fmla="*/ 1052666 h 2311974"/>
                <a:gd name="connsiteX69" fmla="*/ 806189 w 1738047"/>
                <a:gd name="connsiteY69" fmla="*/ 1062390 h 2311974"/>
                <a:gd name="connsiteX70" fmla="*/ 806189 w 1738047"/>
                <a:gd name="connsiteY70" fmla="*/ 1062390 h 2311974"/>
                <a:gd name="connsiteX71" fmla="*/ 803817 w 1738047"/>
                <a:gd name="connsiteY71" fmla="*/ 1052665 h 2311974"/>
                <a:gd name="connsiteX72" fmla="*/ 784848 w 1738047"/>
                <a:gd name="connsiteY72" fmla="*/ 1052665 h 2311974"/>
                <a:gd name="connsiteX73" fmla="*/ 780106 w 1738047"/>
                <a:gd name="connsiteY73" fmla="*/ 999182 h 2311974"/>
                <a:gd name="connsiteX74" fmla="*/ 780106 w 1738047"/>
                <a:gd name="connsiteY74" fmla="*/ 999182 h 2311974"/>
                <a:gd name="connsiteX75" fmla="*/ 784848 w 1738047"/>
                <a:gd name="connsiteY75" fmla="*/ 1021061 h 2311974"/>
                <a:gd name="connsiteX76" fmla="*/ 784848 w 1738047"/>
                <a:gd name="connsiteY76" fmla="*/ 1021061 h 2311974"/>
                <a:gd name="connsiteX77" fmla="*/ 780106 w 1738047"/>
                <a:gd name="connsiteY77" fmla="*/ 999182 h 2311974"/>
                <a:gd name="connsiteX78" fmla="*/ 770621 w 1738047"/>
                <a:gd name="connsiteY78" fmla="*/ 970008 h 2311974"/>
                <a:gd name="connsiteX79" fmla="*/ 756395 w 1738047"/>
                <a:gd name="connsiteY79" fmla="*/ 972439 h 2311974"/>
                <a:gd name="connsiteX80" fmla="*/ 756395 w 1738047"/>
                <a:gd name="connsiteY80" fmla="*/ 972439 h 2311974"/>
                <a:gd name="connsiteX81" fmla="*/ 770621 w 1738047"/>
                <a:gd name="connsiteY81" fmla="*/ 970008 h 2311974"/>
                <a:gd name="connsiteX82" fmla="*/ 780106 w 1738047"/>
                <a:gd name="connsiteY82" fmla="*/ 984595 h 2311974"/>
                <a:gd name="connsiteX83" fmla="*/ 799075 w 1738047"/>
                <a:gd name="connsiteY83" fmla="*/ 979733 h 2311974"/>
                <a:gd name="connsiteX84" fmla="*/ 780106 w 1738047"/>
                <a:gd name="connsiteY84" fmla="*/ 984595 h 2311974"/>
                <a:gd name="connsiteX85" fmla="*/ 770621 w 1738047"/>
                <a:gd name="connsiteY85" fmla="*/ 970008 h 2311974"/>
                <a:gd name="connsiteX86" fmla="*/ 756395 w 1738047"/>
                <a:gd name="connsiteY86" fmla="*/ 901937 h 2311974"/>
                <a:gd name="connsiteX87" fmla="*/ 746193 w 1738047"/>
                <a:gd name="connsiteY87" fmla="*/ 906121 h 2311974"/>
                <a:gd name="connsiteX88" fmla="*/ 749281 w 1738047"/>
                <a:gd name="connsiteY88" fmla="*/ 906800 h 2311974"/>
                <a:gd name="connsiteX89" fmla="*/ 756395 w 1738047"/>
                <a:gd name="connsiteY89" fmla="*/ 901938 h 2311974"/>
                <a:gd name="connsiteX90" fmla="*/ 756395 w 1738047"/>
                <a:gd name="connsiteY90" fmla="*/ 901937 h 2311974"/>
                <a:gd name="connsiteX91" fmla="*/ 663920 w 1738047"/>
                <a:gd name="connsiteY91" fmla="*/ 899506 h 2311974"/>
                <a:gd name="connsiteX92" fmla="*/ 663920 w 1738047"/>
                <a:gd name="connsiteY92" fmla="*/ 899507 h 2311974"/>
                <a:gd name="connsiteX93" fmla="*/ 687632 w 1738047"/>
                <a:gd name="connsiteY93" fmla="*/ 899507 h 2311974"/>
                <a:gd name="connsiteX94" fmla="*/ 701858 w 1738047"/>
                <a:gd name="connsiteY94" fmla="*/ 906800 h 2311974"/>
                <a:gd name="connsiteX95" fmla="*/ 711343 w 1738047"/>
                <a:gd name="connsiteY95" fmla="*/ 906800 h 2311974"/>
                <a:gd name="connsiteX96" fmla="*/ 716085 w 1738047"/>
                <a:gd name="connsiteY96" fmla="*/ 899507 h 2311974"/>
                <a:gd name="connsiteX97" fmla="*/ 716098 w 1738047"/>
                <a:gd name="connsiteY97" fmla="*/ 899510 h 2311974"/>
                <a:gd name="connsiteX98" fmla="*/ 716085 w 1738047"/>
                <a:gd name="connsiteY98" fmla="*/ 899506 h 2311974"/>
                <a:gd name="connsiteX99" fmla="*/ 711343 w 1738047"/>
                <a:gd name="connsiteY99" fmla="*/ 906800 h 2311974"/>
                <a:gd name="connsiteX100" fmla="*/ 701858 w 1738047"/>
                <a:gd name="connsiteY100" fmla="*/ 906800 h 2311974"/>
                <a:gd name="connsiteX101" fmla="*/ 687631 w 1738047"/>
                <a:gd name="connsiteY101" fmla="*/ 899506 h 2311974"/>
                <a:gd name="connsiteX102" fmla="*/ 663920 w 1738047"/>
                <a:gd name="connsiteY102" fmla="*/ 899506 h 2311974"/>
                <a:gd name="connsiteX103" fmla="*/ 647322 w 1738047"/>
                <a:gd name="connsiteY103" fmla="*/ 889782 h 2311974"/>
                <a:gd name="connsiteX104" fmla="*/ 647322 w 1738047"/>
                <a:gd name="connsiteY104" fmla="*/ 889782 h 2311974"/>
                <a:gd name="connsiteX105" fmla="*/ 663920 w 1738047"/>
                <a:gd name="connsiteY105" fmla="*/ 889782 h 2311974"/>
                <a:gd name="connsiteX106" fmla="*/ 663920 w 1738047"/>
                <a:gd name="connsiteY106" fmla="*/ 889782 h 2311974"/>
                <a:gd name="connsiteX107" fmla="*/ 647322 w 1738047"/>
                <a:gd name="connsiteY107" fmla="*/ 889782 h 2311974"/>
                <a:gd name="connsiteX108" fmla="*/ 661549 w 1738047"/>
                <a:gd name="connsiteY108" fmla="*/ 867902 h 2311974"/>
                <a:gd name="connsiteX109" fmla="*/ 661549 w 1738047"/>
                <a:gd name="connsiteY109" fmla="*/ 867902 h 2311974"/>
                <a:gd name="connsiteX110" fmla="*/ 668742 w 1738047"/>
                <a:gd name="connsiteY110" fmla="*/ 873433 h 2311974"/>
                <a:gd name="connsiteX111" fmla="*/ 661549 w 1738047"/>
                <a:gd name="connsiteY111" fmla="*/ 867902 h 2311974"/>
                <a:gd name="connsiteX112" fmla="*/ 689605 w 1738047"/>
                <a:gd name="connsiteY112" fmla="*/ 842776 h 2311974"/>
                <a:gd name="connsiteX113" fmla="*/ 694745 w 1738047"/>
                <a:gd name="connsiteY113" fmla="*/ 853315 h 2311974"/>
                <a:gd name="connsiteX114" fmla="*/ 694745 w 1738047"/>
                <a:gd name="connsiteY114" fmla="*/ 853315 h 2311974"/>
                <a:gd name="connsiteX115" fmla="*/ 689605 w 1738047"/>
                <a:gd name="connsiteY115" fmla="*/ 842776 h 2311974"/>
                <a:gd name="connsiteX116" fmla="*/ 592786 w 1738047"/>
                <a:gd name="connsiteY116" fmla="*/ 726899 h 2311974"/>
                <a:gd name="connsiteX117" fmla="*/ 592786 w 1738047"/>
                <a:gd name="connsiteY117" fmla="*/ 726899 h 2311974"/>
                <a:gd name="connsiteX118" fmla="*/ 599899 w 1738047"/>
                <a:gd name="connsiteY118" fmla="*/ 734192 h 2311974"/>
                <a:gd name="connsiteX119" fmla="*/ 635466 w 1738047"/>
                <a:gd name="connsiteY119" fmla="*/ 748778 h 2311974"/>
                <a:gd name="connsiteX120" fmla="*/ 663920 w 1738047"/>
                <a:gd name="connsiteY120" fmla="*/ 753641 h 2311974"/>
                <a:gd name="connsiteX121" fmla="*/ 668662 w 1738047"/>
                <a:gd name="connsiteY121" fmla="*/ 734192 h 2311974"/>
                <a:gd name="connsiteX122" fmla="*/ 682889 w 1738047"/>
                <a:gd name="connsiteY122" fmla="*/ 736623 h 2311974"/>
                <a:gd name="connsiteX123" fmla="*/ 682889 w 1738047"/>
                <a:gd name="connsiteY123" fmla="*/ 736623 h 2311974"/>
                <a:gd name="connsiteX124" fmla="*/ 668662 w 1738047"/>
                <a:gd name="connsiteY124" fmla="*/ 734192 h 2311974"/>
                <a:gd name="connsiteX125" fmla="*/ 663920 w 1738047"/>
                <a:gd name="connsiteY125" fmla="*/ 753640 h 2311974"/>
                <a:gd name="connsiteX126" fmla="*/ 635466 w 1738047"/>
                <a:gd name="connsiteY126" fmla="*/ 748778 h 2311974"/>
                <a:gd name="connsiteX127" fmla="*/ 599899 w 1738047"/>
                <a:gd name="connsiteY127" fmla="*/ 734192 h 2311974"/>
                <a:gd name="connsiteX128" fmla="*/ 592786 w 1738047"/>
                <a:gd name="connsiteY128" fmla="*/ 726899 h 2311974"/>
                <a:gd name="connsiteX129" fmla="*/ 592786 w 1738047"/>
                <a:gd name="connsiteY129" fmla="*/ 714743 h 2311974"/>
                <a:gd name="connsiteX130" fmla="*/ 592786 w 1738047"/>
                <a:gd name="connsiteY130" fmla="*/ 714743 h 2311974"/>
                <a:gd name="connsiteX131" fmla="*/ 599899 w 1738047"/>
                <a:gd name="connsiteY131" fmla="*/ 722036 h 2311974"/>
                <a:gd name="connsiteX132" fmla="*/ 599899 w 1738047"/>
                <a:gd name="connsiteY132" fmla="*/ 722036 h 2311974"/>
                <a:gd name="connsiteX133" fmla="*/ 592786 w 1738047"/>
                <a:gd name="connsiteY133" fmla="*/ 714743 h 2311974"/>
                <a:gd name="connsiteX134" fmla="*/ 799075 w 1738047"/>
                <a:gd name="connsiteY134" fmla="*/ 0 h 2311974"/>
                <a:gd name="connsiteX135" fmla="*/ 806189 w 1738047"/>
                <a:gd name="connsiteY135" fmla="*/ 4862 h 2311974"/>
                <a:gd name="connsiteX136" fmla="*/ 810931 w 1738047"/>
                <a:gd name="connsiteY136" fmla="*/ 17018 h 2311974"/>
                <a:gd name="connsiteX137" fmla="*/ 820415 w 1738047"/>
                <a:gd name="connsiteY137" fmla="*/ 53484 h 2311974"/>
                <a:gd name="connsiteX138" fmla="*/ 818044 w 1738047"/>
                <a:gd name="connsiteY138" fmla="*/ 68071 h 2311974"/>
                <a:gd name="connsiteX139" fmla="*/ 851240 w 1738047"/>
                <a:gd name="connsiteY139" fmla="*/ 82657 h 2311974"/>
                <a:gd name="connsiteX140" fmla="*/ 858354 w 1738047"/>
                <a:gd name="connsiteY140" fmla="*/ 72933 h 2311974"/>
                <a:gd name="connsiteX141" fmla="*/ 874952 w 1738047"/>
                <a:gd name="connsiteY141" fmla="*/ 75364 h 2311974"/>
                <a:gd name="connsiteX142" fmla="*/ 874952 w 1738047"/>
                <a:gd name="connsiteY142" fmla="*/ 82657 h 2311974"/>
                <a:gd name="connsiteX143" fmla="*/ 882065 w 1738047"/>
                <a:gd name="connsiteY143" fmla="*/ 82657 h 2311974"/>
                <a:gd name="connsiteX144" fmla="*/ 886807 w 1738047"/>
                <a:gd name="connsiteY144" fmla="*/ 97244 h 2311974"/>
                <a:gd name="connsiteX145" fmla="*/ 905776 w 1738047"/>
                <a:gd name="connsiteY145" fmla="*/ 104537 h 2311974"/>
                <a:gd name="connsiteX146" fmla="*/ 934230 w 1738047"/>
                <a:gd name="connsiteY146" fmla="*/ 89950 h 2311974"/>
                <a:gd name="connsiteX147" fmla="*/ 948457 w 1738047"/>
                <a:gd name="connsiteY147" fmla="*/ 94813 h 2311974"/>
                <a:gd name="connsiteX148" fmla="*/ 962684 w 1738047"/>
                <a:gd name="connsiteY148" fmla="*/ 104537 h 2311974"/>
                <a:gd name="connsiteX149" fmla="*/ 981653 w 1738047"/>
                <a:gd name="connsiteY149" fmla="*/ 94813 h 2311974"/>
                <a:gd name="connsiteX150" fmla="*/ 981653 w 1738047"/>
                <a:gd name="connsiteY150" fmla="*/ 72933 h 2311974"/>
                <a:gd name="connsiteX151" fmla="*/ 984024 w 1738047"/>
                <a:gd name="connsiteY151" fmla="*/ 72933 h 2311974"/>
                <a:gd name="connsiteX152" fmla="*/ 995880 w 1738047"/>
                <a:gd name="connsiteY152" fmla="*/ 87519 h 2311974"/>
                <a:gd name="connsiteX153" fmla="*/ 984024 w 1738047"/>
                <a:gd name="connsiteY153" fmla="*/ 102106 h 2311974"/>
                <a:gd name="connsiteX154" fmla="*/ 988766 w 1738047"/>
                <a:gd name="connsiteY154" fmla="*/ 123986 h 2311974"/>
                <a:gd name="connsiteX155" fmla="*/ 1002993 w 1738047"/>
                <a:gd name="connsiteY155" fmla="*/ 128848 h 2311974"/>
                <a:gd name="connsiteX156" fmla="*/ 1014849 w 1738047"/>
                <a:gd name="connsiteY156" fmla="*/ 150728 h 2311974"/>
                <a:gd name="connsiteX157" fmla="*/ 1024333 w 1738047"/>
                <a:gd name="connsiteY157" fmla="*/ 153159 h 2311974"/>
                <a:gd name="connsiteX158" fmla="*/ 1031447 w 1738047"/>
                <a:gd name="connsiteY158" fmla="*/ 165315 h 2311974"/>
                <a:gd name="connsiteX159" fmla="*/ 1050416 w 1738047"/>
                <a:gd name="connsiteY159" fmla="*/ 165315 h 2311974"/>
                <a:gd name="connsiteX160" fmla="*/ 1064643 w 1738047"/>
                <a:gd name="connsiteY160" fmla="*/ 177470 h 2311974"/>
                <a:gd name="connsiteX161" fmla="*/ 1090725 w 1738047"/>
                <a:gd name="connsiteY161" fmla="*/ 172608 h 2311974"/>
                <a:gd name="connsiteX162" fmla="*/ 1097839 w 1738047"/>
                <a:gd name="connsiteY162" fmla="*/ 184763 h 2311974"/>
                <a:gd name="connsiteX163" fmla="*/ 1090725 w 1738047"/>
                <a:gd name="connsiteY163" fmla="*/ 192057 h 2311974"/>
                <a:gd name="connsiteX164" fmla="*/ 1097839 w 1738047"/>
                <a:gd name="connsiteY164" fmla="*/ 201781 h 2311974"/>
                <a:gd name="connsiteX165" fmla="*/ 1093096 w 1738047"/>
                <a:gd name="connsiteY165" fmla="*/ 206643 h 2311974"/>
                <a:gd name="connsiteX166" fmla="*/ 1104952 w 1738047"/>
                <a:gd name="connsiteY166" fmla="*/ 233385 h 2311974"/>
                <a:gd name="connsiteX167" fmla="*/ 1112066 w 1738047"/>
                <a:gd name="connsiteY167" fmla="*/ 233385 h 2311974"/>
                <a:gd name="connsiteX168" fmla="*/ 1147633 w 1738047"/>
                <a:gd name="connsiteY168" fmla="*/ 211505 h 2311974"/>
                <a:gd name="connsiteX169" fmla="*/ 1171344 w 1738047"/>
                <a:gd name="connsiteY169" fmla="*/ 213936 h 2311974"/>
                <a:gd name="connsiteX170" fmla="*/ 1192684 w 1738047"/>
                <a:gd name="connsiteY170" fmla="*/ 199350 h 2311974"/>
                <a:gd name="connsiteX171" fmla="*/ 1202169 w 1738047"/>
                <a:gd name="connsiteY171" fmla="*/ 177470 h 2311974"/>
                <a:gd name="connsiteX172" fmla="*/ 1228252 w 1738047"/>
                <a:gd name="connsiteY172" fmla="*/ 158021 h 2311974"/>
                <a:gd name="connsiteX173" fmla="*/ 1249592 w 1738047"/>
                <a:gd name="connsiteY173" fmla="*/ 194488 h 2311974"/>
                <a:gd name="connsiteX174" fmla="*/ 1249592 w 1738047"/>
                <a:gd name="connsiteY174" fmla="*/ 221230 h 2311974"/>
                <a:gd name="connsiteX175" fmla="*/ 1261447 w 1738047"/>
                <a:gd name="connsiteY175" fmla="*/ 243110 h 2311974"/>
                <a:gd name="connsiteX176" fmla="*/ 1280417 w 1738047"/>
                <a:gd name="connsiteY176" fmla="*/ 262558 h 2311974"/>
                <a:gd name="connsiteX177" fmla="*/ 1323097 w 1738047"/>
                <a:gd name="connsiteY177" fmla="*/ 274714 h 2311974"/>
                <a:gd name="connsiteX178" fmla="*/ 1356293 w 1738047"/>
                <a:gd name="connsiteY178" fmla="*/ 260127 h 2311974"/>
                <a:gd name="connsiteX179" fmla="*/ 1377633 w 1738047"/>
                <a:gd name="connsiteY179" fmla="*/ 262558 h 2311974"/>
                <a:gd name="connsiteX180" fmla="*/ 1403716 w 1738047"/>
                <a:gd name="connsiteY180" fmla="*/ 277145 h 2311974"/>
                <a:gd name="connsiteX181" fmla="*/ 1436912 w 1738047"/>
                <a:gd name="connsiteY181" fmla="*/ 282007 h 2311974"/>
                <a:gd name="connsiteX182" fmla="*/ 1432170 w 1738047"/>
                <a:gd name="connsiteY182" fmla="*/ 299025 h 2311974"/>
                <a:gd name="connsiteX183" fmla="*/ 1460623 w 1738047"/>
                <a:gd name="connsiteY183" fmla="*/ 371958 h 2311974"/>
                <a:gd name="connsiteX184" fmla="*/ 1505675 w 1738047"/>
                <a:gd name="connsiteY184" fmla="*/ 386544 h 2311974"/>
                <a:gd name="connsiteX185" fmla="*/ 1534129 w 1738047"/>
                <a:gd name="connsiteY185" fmla="*/ 415718 h 2311974"/>
                <a:gd name="connsiteX186" fmla="*/ 1576809 w 1738047"/>
                <a:gd name="connsiteY186" fmla="*/ 415718 h 2311974"/>
                <a:gd name="connsiteX187" fmla="*/ 1593407 w 1738047"/>
                <a:gd name="connsiteY187" fmla="*/ 408424 h 2311974"/>
                <a:gd name="connsiteX188" fmla="*/ 1610005 w 1738047"/>
                <a:gd name="connsiteY188" fmla="*/ 386544 h 2311974"/>
                <a:gd name="connsiteX189" fmla="*/ 1655057 w 1738047"/>
                <a:gd name="connsiteY189" fmla="*/ 381682 h 2311974"/>
                <a:gd name="connsiteX190" fmla="*/ 1662171 w 1738047"/>
                <a:gd name="connsiteY190" fmla="*/ 386544 h 2311974"/>
                <a:gd name="connsiteX191" fmla="*/ 1697738 w 1738047"/>
                <a:gd name="connsiteY191" fmla="*/ 371958 h 2311974"/>
                <a:gd name="connsiteX192" fmla="*/ 1697738 w 1738047"/>
                <a:gd name="connsiteY192" fmla="*/ 388975 h 2311974"/>
                <a:gd name="connsiteX193" fmla="*/ 1711965 w 1738047"/>
                <a:gd name="connsiteY193" fmla="*/ 408424 h 2311974"/>
                <a:gd name="connsiteX194" fmla="*/ 1650315 w 1738047"/>
                <a:gd name="connsiteY194" fmla="*/ 444891 h 2311974"/>
                <a:gd name="connsiteX195" fmla="*/ 1647944 w 1738047"/>
                <a:gd name="connsiteY195" fmla="*/ 491082 h 2311974"/>
                <a:gd name="connsiteX196" fmla="*/ 1669284 w 1738047"/>
                <a:gd name="connsiteY196" fmla="*/ 532410 h 2311974"/>
                <a:gd name="connsiteX197" fmla="*/ 1702480 w 1738047"/>
                <a:gd name="connsiteY197" fmla="*/ 554290 h 2311974"/>
                <a:gd name="connsiteX198" fmla="*/ 1723820 w 1738047"/>
                <a:gd name="connsiteY198" fmla="*/ 581032 h 2311974"/>
                <a:gd name="connsiteX199" fmla="*/ 1716707 w 1738047"/>
                <a:gd name="connsiteY199" fmla="*/ 622361 h 2311974"/>
                <a:gd name="connsiteX200" fmla="*/ 1738047 w 1738047"/>
                <a:gd name="connsiteY200" fmla="*/ 644241 h 2311974"/>
                <a:gd name="connsiteX201" fmla="*/ 1733305 w 1738047"/>
                <a:gd name="connsiteY201" fmla="*/ 658827 h 2311974"/>
                <a:gd name="connsiteX202" fmla="*/ 1726191 w 1738047"/>
                <a:gd name="connsiteY202" fmla="*/ 666121 h 2311974"/>
                <a:gd name="connsiteX203" fmla="*/ 1697738 w 1738047"/>
                <a:gd name="connsiteY203" fmla="*/ 663689 h 2311974"/>
                <a:gd name="connsiteX204" fmla="*/ 1669284 w 1738047"/>
                <a:gd name="connsiteY204" fmla="*/ 705018 h 2311974"/>
                <a:gd name="connsiteX205" fmla="*/ 1647944 w 1738047"/>
                <a:gd name="connsiteY205" fmla="*/ 712312 h 2311974"/>
                <a:gd name="connsiteX206" fmla="*/ 1600521 w 1738047"/>
                <a:gd name="connsiteY206" fmla="*/ 785245 h 2311974"/>
                <a:gd name="connsiteX207" fmla="*/ 1600521 w 1738047"/>
                <a:gd name="connsiteY207" fmla="*/ 804693 h 2311974"/>
                <a:gd name="connsiteX208" fmla="*/ 1569696 w 1738047"/>
                <a:gd name="connsiteY208" fmla="*/ 802262 h 2311974"/>
                <a:gd name="connsiteX209" fmla="*/ 1538871 w 1738047"/>
                <a:gd name="connsiteY209" fmla="*/ 802262 h 2311974"/>
                <a:gd name="connsiteX210" fmla="*/ 1515160 w 1738047"/>
                <a:gd name="connsiteY210" fmla="*/ 819280 h 2311974"/>
                <a:gd name="connsiteX211" fmla="*/ 1479593 w 1738047"/>
                <a:gd name="connsiteY211" fmla="*/ 809556 h 2311974"/>
                <a:gd name="connsiteX212" fmla="*/ 1467737 w 1738047"/>
                <a:gd name="connsiteY212" fmla="*/ 816849 h 2311974"/>
                <a:gd name="connsiteX213" fmla="*/ 1477221 w 1738047"/>
                <a:gd name="connsiteY213" fmla="*/ 824142 h 2311974"/>
                <a:gd name="connsiteX214" fmla="*/ 1465366 w 1738047"/>
                <a:gd name="connsiteY214" fmla="*/ 850884 h 2311974"/>
                <a:gd name="connsiteX215" fmla="*/ 1472479 w 1738047"/>
                <a:gd name="connsiteY215" fmla="*/ 858178 h 2311974"/>
                <a:gd name="connsiteX216" fmla="*/ 1479593 w 1738047"/>
                <a:gd name="connsiteY216" fmla="*/ 850884 h 2311974"/>
                <a:gd name="connsiteX217" fmla="*/ 1493819 w 1738047"/>
                <a:gd name="connsiteY217" fmla="*/ 858178 h 2311974"/>
                <a:gd name="connsiteX218" fmla="*/ 1508046 w 1738047"/>
                <a:gd name="connsiteY218" fmla="*/ 858178 h 2311974"/>
                <a:gd name="connsiteX219" fmla="*/ 1512789 w 1738047"/>
                <a:gd name="connsiteY219" fmla="*/ 875195 h 2311974"/>
                <a:gd name="connsiteX220" fmla="*/ 1527015 w 1738047"/>
                <a:gd name="connsiteY220" fmla="*/ 894644 h 2311974"/>
                <a:gd name="connsiteX221" fmla="*/ 1519902 w 1738047"/>
                <a:gd name="connsiteY221" fmla="*/ 906800 h 2311974"/>
                <a:gd name="connsiteX222" fmla="*/ 1527015 w 1738047"/>
                <a:gd name="connsiteY222" fmla="*/ 916524 h 2311974"/>
                <a:gd name="connsiteX223" fmla="*/ 1534129 w 1738047"/>
                <a:gd name="connsiteY223" fmla="*/ 914093 h 2311974"/>
                <a:gd name="connsiteX224" fmla="*/ 1541242 w 1738047"/>
                <a:gd name="connsiteY224" fmla="*/ 921386 h 2311974"/>
                <a:gd name="connsiteX225" fmla="*/ 1545985 w 1738047"/>
                <a:gd name="connsiteY225" fmla="*/ 935973 h 2311974"/>
                <a:gd name="connsiteX226" fmla="*/ 1555469 w 1738047"/>
                <a:gd name="connsiteY226" fmla="*/ 923817 h 2311974"/>
                <a:gd name="connsiteX227" fmla="*/ 1560211 w 1738047"/>
                <a:gd name="connsiteY227" fmla="*/ 931111 h 2311974"/>
                <a:gd name="connsiteX228" fmla="*/ 1593407 w 1738047"/>
                <a:gd name="connsiteY228" fmla="*/ 928679 h 2311974"/>
                <a:gd name="connsiteX229" fmla="*/ 1607634 w 1738047"/>
                <a:gd name="connsiteY229" fmla="*/ 948128 h 2311974"/>
                <a:gd name="connsiteX230" fmla="*/ 1628975 w 1738047"/>
                <a:gd name="connsiteY230" fmla="*/ 950559 h 2311974"/>
                <a:gd name="connsiteX231" fmla="*/ 1633717 w 1738047"/>
                <a:gd name="connsiteY231" fmla="*/ 923817 h 2311974"/>
                <a:gd name="connsiteX232" fmla="*/ 1647944 w 1738047"/>
                <a:gd name="connsiteY232" fmla="*/ 914093 h 2311974"/>
                <a:gd name="connsiteX233" fmla="*/ 1657428 w 1738047"/>
                <a:gd name="connsiteY233" fmla="*/ 921386 h 2311974"/>
                <a:gd name="connsiteX234" fmla="*/ 1669284 w 1738047"/>
                <a:gd name="connsiteY234" fmla="*/ 948128 h 2311974"/>
                <a:gd name="connsiteX235" fmla="*/ 1617119 w 1738047"/>
                <a:gd name="connsiteY235" fmla="*/ 1006475 h 2311974"/>
                <a:gd name="connsiteX236" fmla="*/ 1531758 w 1738047"/>
                <a:gd name="connsiteY236" fmla="*/ 970008 h 2311974"/>
                <a:gd name="connsiteX237" fmla="*/ 1527015 w 1738047"/>
                <a:gd name="connsiteY237" fmla="*/ 977301 h 2311974"/>
                <a:gd name="connsiteX238" fmla="*/ 1531758 w 1738047"/>
                <a:gd name="connsiteY238" fmla="*/ 984595 h 2311974"/>
                <a:gd name="connsiteX239" fmla="*/ 1527015 w 1738047"/>
                <a:gd name="connsiteY239" fmla="*/ 984595 h 2311974"/>
                <a:gd name="connsiteX240" fmla="*/ 1522273 w 1738047"/>
                <a:gd name="connsiteY240" fmla="*/ 991888 h 2311974"/>
                <a:gd name="connsiteX241" fmla="*/ 1522273 w 1738047"/>
                <a:gd name="connsiteY241" fmla="*/ 1006475 h 2311974"/>
                <a:gd name="connsiteX242" fmla="*/ 1515160 w 1738047"/>
                <a:gd name="connsiteY242" fmla="*/ 1018630 h 2311974"/>
                <a:gd name="connsiteX243" fmla="*/ 1515160 w 1738047"/>
                <a:gd name="connsiteY243" fmla="*/ 1028354 h 2311974"/>
                <a:gd name="connsiteX244" fmla="*/ 1500933 w 1738047"/>
                <a:gd name="connsiteY244" fmla="*/ 1028354 h 2311974"/>
                <a:gd name="connsiteX245" fmla="*/ 1500933 w 1738047"/>
                <a:gd name="connsiteY245" fmla="*/ 1045372 h 2311974"/>
                <a:gd name="connsiteX246" fmla="*/ 1493819 w 1738047"/>
                <a:gd name="connsiteY246" fmla="*/ 1047803 h 2311974"/>
                <a:gd name="connsiteX247" fmla="*/ 1493819 w 1738047"/>
                <a:gd name="connsiteY247" fmla="*/ 1059959 h 2311974"/>
                <a:gd name="connsiteX248" fmla="*/ 1486706 w 1738047"/>
                <a:gd name="connsiteY248" fmla="*/ 1062390 h 2311974"/>
                <a:gd name="connsiteX249" fmla="*/ 1491448 w 1738047"/>
                <a:gd name="connsiteY249" fmla="*/ 1069683 h 2311974"/>
                <a:gd name="connsiteX250" fmla="*/ 1484335 w 1738047"/>
                <a:gd name="connsiteY250" fmla="*/ 1074545 h 2311974"/>
                <a:gd name="connsiteX251" fmla="*/ 1491448 w 1738047"/>
                <a:gd name="connsiteY251" fmla="*/ 1076976 h 2311974"/>
                <a:gd name="connsiteX252" fmla="*/ 1493819 w 1738047"/>
                <a:gd name="connsiteY252" fmla="*/ 1093994 h 2311974"/>
                <a:gd name="connsiteX253" fmla="*/ 1484335 w 1738047"/>
                <a:gd name="connsiteY253" fmla="*/ 1103719 h 2311974"/>
                <a:gd name="connsiteX254" fmla="*/ 1486706 w 1738047"/>
                <a:gd name="connsiteY254" fmla="*/ 1103719 h 2311974"/>
                <a:gd name="connsiteX255" fmla="*/ 1486706 w 1738047"/>
                <a:gd name="connsiteY255" fmla="*/ 1111012 h 2311974"/>
                <a:gd name="connsiteX256" fmla="*/ 1479593 w 1738047"/>
                <a:gd name="connsiteY256" fmla="*/ 1118305 h 2311974"/>
                <a:gd name="connsiteX257" fmla="*/ 1479593 w 1738047"/>
                <a:gd name="connsiteY257" fmla="*/ 1125598 h 2311974"/>
                <a:gd name="connsiteX258" fmla="*/ 1465366 w 1738047"/>
                <a:gd name="connsiteY258" fmla="*/ 1149909 h 2311974"/>
                <a:gd name="connsiteX259" fmla="*/ 1477221 w 1738047"/>
                <a:gd name="connsiteY259" fmla="*/ 1164496 h 2311974"/>
                <a:gd name="connsiteX260" fmla="*/ 1505675 w 1738047"/>
                <a:gd name="connsiteY260" fmla="*/ 1164496 h 2311974"/>
                <a:gd name="connsiteX261" fmla="*/ 1508046 w 1738047"/>
                <a:gd name="connsiteY261" fmla="*/ 1166927 h 2311974"/>
                <a:gd name="connsiteX262" fmla="*/ 1527015 w 1738047"/>
                <a:gd name="connsiteY262" fmla="*/ 1159634 h 2311974"/>
                <a:gd name="connsiteX263" fmla="*/ 1538871 w 1738047"/>
                <a:gd name="connsiteY263" fmla="*/ 1166927 h 2311974"/>
                <a:gd name="connsiteX264" fmla="*/ 1545985 w 1738047"/>
                <a:gd name="connsiteY264" fmla="*/ 1166927 h 2311974"/>
                <a:gd name="connsiteX265" fmla="*/ 1541242 w 1738047"/>
                <a:gd name="connsiteY265" fmla="*/ 1171789 h 2311974"/>
                <a:gd name="connsiteX266" fmla="*/ 1555469 w 1738047"/>
                <a:gd name="connsiteY266" fmla="*/ 1179083 h 2311974"/>
                <a:gd name="connsiteX267" fmla="*/ 1562583 w 1738047"/>
                <a:gd name="connsiteY267" fmla="*/ 1222842 h 2311974"/>
                <a:gd name="connsiteX268" fmla="*/ 1555469 w 1738047"/>
                <a:gd name="connsiteY268" fmla="*/ 1230136 h 2311974"/>
                <a:gd name="connsiteX269" fmla="*/ 1555469 w 1738047"/>
                <a:gd name="connsiteY269" fmla="*/ 1254447 h 2311974"/>
                <a:gd name="connsiteX270" fmla="*/ 1581552 w 1738047"/>
                <a:gd name="connsiteY270" fmla="*/ 1271464 h 2311974"/>
                <a:gd name="connsiteX271" fmla="*/ 1576809 w 1738047"/>
                <a:gd name="connsiteY271" fmla="*/ 1278758 h 2311974"/>
                <a:gd name="connsiteX272" fmla="*/ 1586294 w 1738047"/>
                <a:gd name="connsiteY272" fmla="*/ 1290913 h 2311974"/>
                <a:gd name="connsiteX273" fmla="*/ 1586294 w 1738047"/>
                <a:gd name="connsiteY273" fmla="*/ 1303069 h 2311974"/>
                <a:gd name="connsiteX274" fmla="*/ 1588665 w 1738047"/>
                <a:gd name="connsiteY274" fmla="*/ 1305500 h 2311974"/>
                <a:gd name="connsiteX275" fmla="*/ 1586294 w 1738047"/>
                <a:gd name="connsiteY275" fmla="*/ 1312793 h 2311974"/>
                <a:gd name="connsiteX276" fmla="*/ 1593407 w 1738047"/>
                <a:gd name="connsiteY276" fmla="*/ 1324948 h 2311974"/>
                <a:gd name="connsiteX277" fmla="*/ 1600521 w 1738047"/>
                <a:gd name="connsiteY277" fmla="*/ 1317655 h 2311974"/>
                <a:gd name="connsiteX278" fmla="*/ 1600521 w 1738047"/>
                <a:gd name="connsiteY278" fmla="*/ 1327379 h 2311974"/>
                <a:gd name="connsiteX279" fmla="*/ 1602892 w 1738047"/>
                <a:gd name="connsiteY279" fmla="*/ 1344397 h 2311974"/>
                <a:gd name="connsiteX280" fmla="*/ 1576809 w 1738047"/>
                <a:gd name="connsiteY280" fmla="*/ 1358984 h 2311974"/>
                <a:gd name="connsiteX281" fmla="*/ 1555469 w 1738047"/>
                <a:gd name="connsiteY281" fmla="*/ 1358984 h 2311974"/>
                <a:gd name="connsiteX282" fmla="*/ 1553098 w 1738047"/>
                <a:gd name="connsiteY282" fmla="*/ 1376001 h 2311974"/>
                <a:gd name="connsiteX283" fmla="*/ 1574438 w 1738047"/>
                <a:gd name="connsiteY283" fmla="*/ 1376001 h 2311974"/>
                <a:gd name="connsiteX284" fmla="*/ 1576809 w 1738047"/>
                <a:gd name="connsiteY284" fmla="*/ 1383295 h 2311974"/>
                <a:gd name="connsiteX285" fmla="*/ 1581552 w 1738047"/>
                <a:gd name="connsiteY285" fmla="*/ 1380864 h 2311974"/>
                <a:gd name="connsiteX286" fmla="*/ 1588665 w 1738047"/>
                <a:gd name="connsiteY286" fmla="*/ 1393019 h 2311974"/>
                <a:gd name="connsiteX287" fmla="*/ 1586294 w 1738047"/>
                <a:gd name="connsiteY287" fmla="*/ 1400312 h 2311974"/>
                <a:gd name="connsiteX288" fmla="*/ 1588665 w 1738047"/>
                <a:gd name="connsiteY288" fmla="*/ 1402744 h 2311974"/>
                <a:gd name="connsiteX289" fmla="*/ 1607634 w 1738047"/>
                <a:gd name="connsiteY289" fmla="*/ 1380864 h 2311974"/>
                <a:gd name="connsiteX290" fmla="*/ 1614748 w 1738047"/>
                <a:gd name="connsiteY290" fmla="*/ 1383295 h 2311974"/>
                <a:gd name="connsiteX291" fmla="*/ 1610005 w 1738047"/>
                <a:gd name="connsiteY291" fmla="*/ 1380864 h 2311974"/>
                <a:gd name="connsiteX292" fmla="*/ 1617119 w 1738047"/>
                <a:gd name="connsiteY292" fmla="*/ 1373570 h 2311974"/>
                <a:gd name="connsiteX293" fmla="*/ 1624232 w 1738047"/>
                <a:gd name="connsiteY293" fmla="*/ 1368708 h 2311974"/>
                <a:gd name="connsiteX294" fmla="*/ 1640830 w 1738047"/>
                <a:gd name="connsiteY294" fmla="*/ 1417330 h 2311974"/>
                <a:gd name="connsiteX295" fmla="*/ 1636088 w 1738047"/>
                <a:gd name="connsiteY295" fmla="*/ 1424623 h 2311974"/>
                <a:gd name="connsiteX296" fmla="*/ 1636088 w 1738047"/>
                <a:gd name="connsiteY296" fmla="*/ 1441641 h 2311974"/>
                <a:gd name="connsiteX297" fmla="*/ 1602892 w 1738047"/>
                <a:gd name="connsiteY297" fmla="*/ 1436779 h 2311974"/>
                <a:gd name="connsiteX298" fmla="*/ 1600521 w 1738047"/>
                <a:gd name="connsiteY298" fmla="*/ 1473245 h 2311974"/>
                <a:gd name="connsiteX299" fmla="*/ 1586294 w 1738047"/>
                <a:gd name="connsiteY299" fmla="*/ 1473245 h 2311974"/>
                <a:gd name="connsiteX300" fmla="*/ 1581552 w 1738047"/>
                <a:gd name="connsiteY300" fmla="*/ 1504850 h 2311974"/>
                <a:gd name="connsiteX301" fmla="*/ 1567325 w 1738047"/>
                <a:gd name="connsiteY301" fmla="*/ 1521867 h 2311974"/>
                <a:gd name="connsiteX302" fmla="*/ 1567325 w 1738047"/>
                <a:gd name="connsiteY302" fmla="*/ 1548609 h 2311974"/>
                <a:gd name="connsiteX303" fmla="*/ 1548356 w 1738047"/>
                <a:gd name="connsiteY303" fmla="*/ 1560765 h 2311974"/>
                <a:gd name="connsiteX304" fmla="*/ 1574438 w 1738047"/>
                <a:gd name="connsiteY304" fmla="*/ 1570489 h 2311974"/>
                <a:gd name="connsiteX305" fmla="*/ 1574438 w 1738047"/>
                <a:gd name="connsiteY305" fmla="*/ 1577783 h 2311974"/>
                <a:gd name="connsiteX306" fmla="*/ 1519902 w 1738047"/>
                <a:gd name="connsiteY306" fmla="*/ 1577783 h 2311974"/>
                <a:gd name="connsiteX307" fmla="*/ 1531758 w 1738047"/>
                <a:gd name="connsiteY307" fmla="*/ 1602094 h 2311974"/>
                <a:gd name="connsiteX308" fmla="*/ 1541242 w 1738047"/>
                <a:gd name="connsiteY308" fmla="*/ 1609387 h 2311974"/>
                <a:gd name="connsiteX309" fmla="*/ 1538871 w 1738047"/>
                <a:gd name="connsiteY309" fmla="*/ 1619111 h 2311974"/>
                <a:gd name="connsiteX310" fmla="*/ 1541242 w 1738047"/>
                <a:gd name="connsiteY310" fmla="*/ 1623973 h 2311974"/>
                <a:gd name="connsiteX311" fmla="*/ 1541242 w 1738047"/>
                <a:gd name="connsiteY311" fmla="*/ 1645853 h 2311974"/>
                <a:gd name="connsiteX312" fmla="*/ 1534129 w 1738047"/>
                <a:gd name="connsiteY312" fmla="*/ 1645853 h 2311974"/>
                <a:gd name="connsiteX313" fmla="*/ 1527015 w 1738047"/>
                <a:gd name="connsiteY313" fmla="*/ 1667733 h 2311974"/>
                <a:gd name="connsiteX314" fmla="*/ 1527015 w 1738047"/>
                <a:gd name="connsiteY314" fmla="*/ 1706631 h 2311974"/>
                <a:gd name="connsiteX315" fmla="*/ 1512789 w 1738047"/>
                <a:gd name="connsiteY315" fmla="*/ 1709062 h 2311974"/>
                <a:gd name="connsiteX316" fmla="*/ 1512789 w 1738047"/>
                <a:gd name="connsiteY316" fmla="*/ 1723648 h 2311974"/>
                <a:gd name="connsiteX317" fmla="*/ 1500933 w 1738047"/>
                <a:gd name="connsiteY317" fmla="*/ 1740666 h 2311974"/>
                <a:gd name="connsiteX318" fmla="*/ 1444025 w 1738047"/>
                <a:gd name="connsiteY318" fmla="*/ 1733373 h 2311974"/>
                <a:gd name="connsiteX319" fmla="*/ 1417943 w 1738047"/>
                <a:gd name="connsiteY319" fmla="*/ 1733373 h 2311974"/>
                <a:gd name="connsiteX320" fmla="*/ 1406087 w 1738047"/>
                <a:gd name="connsiteY320" fmla="*/ 1743097 h 2311974"/>
                <a:gd name="connsiteX321" fmla="*/ 1398974 w 1738047"/>
                <a:gd name="connsiteY321" fmla="*/ 1735804 h 2311974"/>
                <a:gd name="connsiteX322" fmla="*/ 1391860 w 1738047"/>
                <a:gd name="connsiteY322" fmla="*/ 1740666 h 2311974"/>
                <a:gd name="connsiteX323" fmla="*/ 1370520 w 1738047"/>
                <a:gd name="connsiteY323" fmla="*/ 1713924 h 2311974"/>
                <a:gd name="connsiteX324" fmla="*/ 1356293 w 1738047"/>
                <a:gd name="connsiteY324" fmla="*/ 1721217 h 2311974"/>
                <a:gd name="connsiteX325" fmla="*/ 1349180 w 1738047"/>
                <a:gd name="connsiteY325" fmla="*/ 1733373 h 2311974"/>
                <a:gd name="connsiteX326" fmla="*/ 1342066 w 1738047"/>
                <a:gd name="connsiteY326" fmla="*/ 1735804 h 2311974"/>
                <a:gd name="connsiteX327" fmla="*/ 1327839 w 1738047"/>
                <a:gd name="connsiteY327" fmla="*/ 1706631 h 2311974"/>
                <a:gd name="connsiteX328" fmla="*/ 1256705 w 1738047"/>
                <a:gd name="connsiteY328" fmla="*/ 1709062 h 2311974"/>
                <a:gd name="connsiteX329" fmla="*/ 1254334 w 1738047"/>
                <a:gd name="connsiteY329" fmla="*/ 1721217 h 2311974"/>
                <a:gd name="connsiteX330" fmla="*/ 1211654 w 1738047"/>
                <a:gd name="connsiteY330" fmla="*/ 1721217 h 2311974"/>
                <a:gd name="connsiteX331" fmla="*/ 1211654 w 1738047"/>
                <a:gd name="connsiteY331" fmla="*/ 1728511 h 2311974"/>
                <a:gd name="connsiteX332" fmla="*/ 1180829 w 1738047"/>
                <a:gd name="connsiteY332" fmla="*/ 1721217 h 2311974"/>
                <a:gd name="connsiteX333" fmla="*/ 1180829 w 1738047"/>
                <a:gd name="connsiteY333" fmla="*/ 1706631 h 2311974"/>
                <a:gd name="connsiteX334" fmla="*/ 1173715 w 1738047"/>
                <a:gd name="connsiteY334" fmla="*/ 1706631 h 2311974"/>
                <a:gd name="connsiteX335" fmla="*/ 1171344 w 1738047"/>
                <a:gd name="connsiteY335" fmla="*/ 1692044 h 2311974"/>
                <a:gd name="connsiteX336" fmla="*/ 1171344 w 1738047"/>
                <a:gd name="connsiteY336" fmla="*/ 1692044 h 2311974"/>
                <a:gd name="connsiteX337" fmla="*/ 1173715 w 1738047"/>
                <a:gd name="connsiteY337" fmla="*/ 1706631 h 2311974"/>
                <a:gd name="connsiteX338" fmla="*/ 1119179 w 1738047"/>
                <a:gd name="connsiteY338" fmla="*/ 1709062 h 2311974"/>
                <a:gd name="connsiteX339" fmla="*/ 1078870 w 1738047"/>
                <a:gd name="connsiteY339" fmla="*/ 1701769 h 2311974"/>
                <a:gd name="connsiteX340" fmla="*/ 1076499 w 1738047"/>
                <a:gd name="connsiteY340" fmla="*/ 1709062 h 2311974"/>
                <a:gd name="connsiteX341" fmla="*/ 1057529 w 1738047"/>
                <a:gd name="connsiteY341" fmla="*/ 1713924 h 2311974"/>
                <a:gd name="connsiteX342" fmla="*/ 1050416 w 1738047"/>
                <a:gd name="connsiteY342" fmla="*/ 1733373 h 2311974"/>
                <a:gd name="connsiteX343" fmla="*/ 1055158 w 1738047"/>
                <a:gd name="connsiteY343" fmla="*/ 1750391 h 2311974"/>
                <a:gd name="connsiteX344" fmla="*/ 1036189 w 1738047"/>
                <a:gd name="connsiteY344" fmla="*/ 1750391 h 2311974"/>
                <a:gd name="connsiteX345" fmla="*/ 1031447 w 1738047"/>
                <a:gd name="connsiteY345" fmla="*/ 1769840 h 2311974"/>
                <a:gd name="connsiteX346" fmla="*/ 1038560 w 1738047"/>
                <a:gd name="connsiteY346" fmla="*/ 1784426 h 2311974"/>
                <a:gd name="connsiteX347" fmla="*/ 1036189 w 1738047"/>
                <a:gd name="connsiteY347" fmla="*/ 1806306 h 2311974"/>
                <a:gd name="connsiteX348" fmla="*/ 1024333 w 1738047"/>
                <a:gd name="connsiteY348" fmla="*/ 1813599 h 2311974"/>
                <a:gd name="connsiteX349" fmla="*/ 1024333 w 1738047"/>
                <a:gd name="connsiteY349" fmla="*/ 1847635 h 2311974"/>
                <a:gd name="connsiteX350" fmla="*/ 1010107 w 1738047"/>
                <a:gd name="connsiteY350" fmla="*/ 1852497 h 2311974"/>
                <a:gd name="connsiteX351" fmla="*/ 1007735 w 1738047"/>
                <a:gd name="connsiteY351" fmla="*/ 1837910 h 2311974"/>
                <a:gd name="connsiteX352" fmla="*/ 974539 w 1738047"/>
                <a:gd name="connsiteY352" fmla="*/ 1837910 h 2311974"/>
                <a:gd name="connsiteX353" fmla="*/ 974539 w 1738047"/>
                <a:gd name="connsiteY353" fmla="*/ 1859790 h 2311974"/>
                <a:gd name="connsiteX354" fmla="*/ 955570 w 1738047"/>
                <a:gd name="connsiteY354" fmla="*/ 1859790 h 2311974"/>
                <a:gd name="connsiteX355" fmla="*/ 955570 w 1738047"/>
                <a:gd name="connsiteY355" fmla="*/ 1869515 h 2311974"/>
                <a:gd name="connsiteX356" fmla="*/ 953199 w 1738047"/>
                <a:gd name="connsiteY356" fmla="*/ 1876808 h 2311974"/>
                <a:gd name="connsiteX357" fmla="*/ 872581 w 1738047"/>
                <a:gd name="connsiteY357" fmla="*/ 1876808 h 2311974"/>
                <a:gd name="connsiteX358" fmla="*/ 872581 w 1738047"/>
                <a:gd name="connsiteY358" fmla="*/ 1896257 h 2311974"/>
                <a:gd name="connsiteX359" fmla="*/ 820415 w 1738047"/>
                <a:gd name="connsiteY359" fmla="*/ 1901119 h 2311974"/>
                <a:gd name="connsiteX360" fmla="*/ 820415 w 1738047"/>
                <a:gd name="connsiteY360" fmla="*/ 1930292 h 2311974"/>
                <a:gd name="connsiteX361" fmla="*/ 799075 w 1738047"/>
                <a:gd name="connsiteY361" fmla="*/ 1930292 h 2311974"/>
                <a:gd name="connsiteX362" fmla="*/ 796704 w 1738047"/>
                <a:gd name="connsiteY362" fmla="*/ 1952172 h 2311974"/>
                <a:gd name="connsiteX363" fmla="*/ 784848 w 1738047"/>
                <a:gd name="connsiteY363" fmla="*/ 1952172 h 2311974"/>
                <a:gd name="connsiteX364" fmla="*/ 784848 w 1738047"/>
                <a:gd name="connsiteY364" fmla="*/ 1978914 h 2311974"/>
                <a:gd name="connsiteX365" fmla="*/ 791962 w 1738047"/>
                <a:gd name="connsiteY365" fmla="*/ 1983776 h 2311974"/>
                <a:gd name="connsiteX366" fmla="*/ 789591 w 1738047"/>
                <a:gd name="connsiteY366" fmla="*/ 2000794 h 2311974"/>
                <a:gd name="connsiteX367" fmla="*/ 796704 w 1738047"/>
                <a:gd name="connsiteY367" fmla="*/ 2005656 h 2311974"/>
                <a:gd name="connsiteX368" fmla="*/ 796704 w 1738047"/>
                <a:gd name="connsiteY368" fmla="*/ 2068865 h 2311974"/>
                <a:gd name="connsiteX369" fmla="*/ 789591 w 1738047"/>
                <a:gd name="connsiteY369" fmla="*/ 2068865 h 2311974"/>
                <a:gd name="connsiteX370" fmla="*/ 789591 w 1738047"/>
                <a:gd name="connsiteY370" fmla="*/ 2081020 h 2311974"/>
                <a:gd name="connsiteX371" fmla="*/ 770621 w 1738047"/>
                <a:gd name="connsiteY371" fmla="*/ 2083451 h 2311974"/>
                <a:gd name="connsiteX372" fmla="*/ 756395 w 1738047"/>
                <a:gd name="connsiteY372" fmla="*/ 2117487 h 2311974"/>
                <a:gd name="connsiteX373" fmla="*/ 756395 w 1738047"/>
                <a:gd name="connsiteY373" fmla="*/ 2129642 h 2311974"/>
                <a:gd name="connsiteX374" fmla="*/ 813302 w 1738047"/>
                <a:gd name="connsiteY374" fmla="*/ 2132073 h 2311974"/>
                <a:gd name="connsiteX375" fmla="*/ 806189 w 1738047"/>
                <a:gd name="connsiteY375" fmla="*/ 2151522 h 2311974"/>
                <a:gd name="connsiteX376" fmla="*/ 810931 w 1738047"/>
                <a:gd name="connsiteY376" fmla="*/ 2161246 h 2311974"/>
                <a:gd name="connsiteX377" fmla="*/ 806189 w 1738047"/>
                <a:gd name="connsiteY377" fmla="*/ 2168540 h 2311974"/>
                <a:gd name="connsiteX378" fmla="*/ 789591 w 1738047"/>
                <a:gd name="connsiteY378" fmla="*/ 2168540 h 2311974"/>
                <a:gd name="connsiteX379" fmla="*/ 789591 w 1738047"/>
                <a:gd name="connsiteY379" fmla="*/ 2180695 h 2311974"/>
                <a:gd name="connsiteX380" fmla="*/ 758766 w 1738047"/>
                <a:gd name="connsiteY380" fmla="*/ 2187988 h 2311974"/>
                <a:gd name="connsiteX381" fmla="*/ 765879 w 1738047"/>
                <a:gd name="connsiteY381" fmla="*/ 2200144 h 2311974"/>
                <a:gd name="connsiteX382" fmla="*/ 763508 w 1738047"/>
                <a:gd name="connsiteY382" fmla="*/ 2256059 h 2311974"/>
                <a:gd name="connsiteX383" fmla="*/ 751652 w 1738047"/>
                <a:gd name="connsiteY383" fmla="*/ 2277939 h 2311974"/>
                <a:gd name="connsiteX384" fmla="*/ 725570 w 1738047"/>
                <a:gd name="connsiteY384" fmla="*/ 2307112 h 2311974"/>
                <a:gd name="connsiteX385" fmla="*/ 711343 w 1738047"/>
                <a:gd name="connsiteY385" fmla="*/ 2311974 h 2311974"/>
                <a:gd name="connsiteX386" fmla="*/ 694745 w 1738047"/>
                <a:gd name="connsiteY386" fmla="*/ 2282801 h 2311974"/>
                <a:gd name="connsiteX387" fmla="*/ 675776 w 1738047"/>
                <a:gd name="connsiteY387" fmla="*/ 2275508 h 2311974"/>
                <a:gd name="connsiteX388" fmla="*/ 661549 w 1738047"/>
                <a:gd name="connsiteY388" fmla="*/ 2292526 h 2311974"/>
                <a:gd name="connsiteX389" fmla="*/ 642580 w 1738047"/>
                <a:gd name="connsiteY389" fmla="*/ 2285232 h 2311974"/>
                <a:gd name="connsiteX390" fmla="*/ 628353 w 1738047"/>
                <a:gd name="connsiteY390" fmla="*/ 2290094 h 2311974"/>
                <a:gd name="connsiteX391" fmla="*/ 592786 w 1738047"/>
                <a:gd name="connsiteY391" fmla="*/ 2275508 h 2311974"/>
                <a:gd name="connsiteX392" fmla="*/ 552051 w 1738047"/>
                <a:gd name="connsiteY392" fmla="*/ 2254426 h 2311974"/>
                <a:gd name="connsiteX393" fmla="*/ 560356 w 1738047"/>
                <a:gd name="connsiteY393" fmla="*/ 2090384 h 2311974"/>
                <a:gd name="connsiteX394" fmla="*/ 589640 w 1738047"/>
                <a:gd name="connsiteY394" fmla="*/ 1879782 h 2311974"/>
                <a:gd name="connsiteX395" fmla="*/ 584723 w 1738047"/>
                <a:gd name="connsiteY395" fmla="*/ 1766434 h 2311974"/>
                <a:gd name="connsiteX396" fmla="*/ 556444 w 1738047"/>
                <a:gd name="connsiteY396" fmla="*/ 1684276 h 2311974"/>
                <a:gd name="connsiteX397" fmla="*/ 493091 w 1738047"/>
                <a:gd name="connsiteY397" fmla="*/ 1605539 h 2311974"/>
                <a:gd name="connsiteX398" fmla="*/ 443216 w 1738047"/>
                <a:gd name="connsiteY398" fmla="*/ 1566641 h 2311974"/>
                <a:gd name="connsiteX399" fmla="*/ 444860 w 1738047"/>
                <a:gd name="connsiteY399" fmla="*/ 1519182 h 2311974"/>
                <a:gd name="connsiteX400" fmla="*/ 440624 w 1738047"/>
                <a:gd name="connsiteY400" fmla="*/ 1442151 h 2311974"/>
                <a:gd name="connsiteX401" fmla="*/ 61650 w 1738047"/>
                <a:gd name="connsiteY401" fmla="*/ 1334673 h 2311974"/>
                <a:gd name="connsiteX402" fmla="*/ 71135 w 1738047"/>
                <a:gd name="connsiteY402" fmla="*/ 1303069 h 2311974"/>
                <a:gd name="connsiteX403" fmla="*/ 68764 w 1738047"/>
                <a:gd name="connsiteY403" fmla="*/ 1298207 h 2311974"/>
                <a:gd name="connsiteX404" fmla="*/ 16598 w 1738047"/>
                <a:gd name="connsiteY404" fmla="*/ 1115874 h 2311974"/>
                <a:gd name="connsiteX405" fmla="*/ 14227 w 1738047"/>
                <a:gd name="connsiteY405" fmla="*/ 1084270 h 2311974"/>
                <a:gd name="connsiteX406" fmla="*/ 21341 w 1738047"/>
                <a:gd name="connsiteY406" fmla="*/ 1084270 h 2311974"/>
                <a:gd name="connsiteX407" fmla="*/ 23712 w 1738047"/>
                <a:gd name="connsiteY407" fmla="*/ 1074546 h 2311974"/>
                <a:gd name="connsiteX408" fmla="*/ 14227 w 1738047"/>
                <a:gd name="connsiteY408" fmla="*/ 1047803 h 2311974"/>
                <a:gd name="connsiteX409" fmla="*/ 9485 w 1738047"/>
                <a:gd name="connsiteY409" fmla="*/ 1025924 h 2311974"/>
                <a:gd name="connsiteX410" fmla="*/ 2372 w 1738047"/>
                <a:gd name="connsiteY410" fmla="*/ 1025924 h 2311974"/>
                <a:gd name="connsiteX411" fmla="*/ 0 w 1738047"/>
                <a:gd name="connsiteY411" fmla="*/ 1021061 h 2311974"/>
                <a:gd name="connsiteX412" fmla="*/ 14227 w 1738047"/>
                <a:gd name="connsiteY412" fmla="*/ 999182 h 2311974"/>
                <a:gd name="connsiteX413" fmla="*/ 28454 w 1738047"/>
                <a:gd name="connsiteY413" fmla="*/ 1004044 h 2311974"/>
                <a:gd name="connsiteX414" fmla="*/ 30825 w 1738047"/>
                <a:gd name="connsiteY414" fmla="*/ 1011337 h 2311974"/>
                <a:gd name="connsiteX415" fmla="*/ 42681 w 1738047"/>
                <a:gd name="connsiteY415" fmla="*/ 1018630 h 2311974"/>
                <a:gd name="connsiteX416" fmla="*/ 61650 w 1738047"/>
                <a:gd name="connsiteY416" fmla="*/ 1018630 h 2311974"/>
                <a:gd name="connsiteX417" fmla="*/ 64021 w 1738047"/>
                <a:gd name="connsiteY417" fmla="*/ 1025924 h 2311974"/>
                <a:gd name="connsiteX418" fmla="*/ 75877 w 1738047"/>
                <a:gd name="connsiteY418" fmla="*/ 1021061 h 2311974"/>
                <a:gd name="connsiteX419" fmla="*/ 82990 w 1738047"/>
                <a:gd name="connsiteY419" fmla="*/ 1004044 h 2311974"/>
                <a:gd name="connsiteX420" fmla="*/ 137527 w 1738047"/>
                <a:gd name="connsiteY420" fmla="*/ 1006475 h 2311974"/>
                <a:gd name="connsiteX421" fmla="*/ 170723 w 1738047"/>
                <a:gd name="connsiteY421" fmla="*/ 1040510 h 2311974"/>
                <a:gd name="connsiteX422" fmla="*/ 173094 w 1738047"/>
                <a:gd name="connsiteY422" fmla="*/ 1028355 h 2311974"/>
                <a:gd name="connsiteX423" fmla="*/ 165980 w 1738047"/>
                <a:gd name="connsiteY423" fmla="*/ 1028355 h 2311974"/>
                <a:gd name="connsiteX424" fmla="*/ 163609 w 1738047"/>
                <a:gd name="connsiteY424" fmla="*/ 1021061 h 2311974"/>
                <a:gd name="connsiteX425" fmla="*/ 151754 w 1738047"/>
                <a:gd name="connsiteY425" fmla="*/ 1011337 h 2311974"/>
                <a:gd name="connsiteX426" fmla="*/ 156496 w 1738047"/>
                <a:gd name="connsiteY426" fmla="*/ 1004044 h 2311974"/>
                <a:gd name="connsiteX427" fmla="*/ 163609 w 1738047"/>
                <a:gd name="connsiteY427" fmla="*/ 1004044 h 2311974"/>
                <a:gd name="connsiteX428" fmla="*/ 165980 w 1738047"/>
                <a:gd name="connsiteY428" fmla="*/ 991888 h 2311974"/>
                <a:gd name="connsiteX429" fmla="*/ 184950 w 1738047"/>
                <a:gd name="connsiteY429" fmla="*/ 991888 h 2311974"/>
                <a:gd name="connsiteX430" fmla="*/ 495931 w 1738047"/>
                <a:gd name="connsiteY430" fmla="*/ 1327822 h 2311974"/>
                <a:gd name="connsiteX431" fmla="*/ 194434 w 1738047"/>
                <a:gd name="connsiteY431" fmla="*/ 979733 h 2311974"/>
                <a:gd name="connsiteX432" fmla="*/ 203919 w 1738047"/>
                <a:gd name="connsiteY432" fmla="*/ 965146 h 2311974"/>
                <a:gd name="connsiteX433" fmla="*/ 225259 w 1738047"/>
                <a:gd name="connsiteY433" fmla="*/ 970008 h 2311974"/>
                <a:gd name="connsiteX434" fmla="*/ 225259 w 1738047"/>
                <a:gd name="connsiteY434" fmla="*/ 977302 h 2311974"/>
                <a:gd name="connsiteX435" fmla="*/ 246599 w 1738047"/>
                <a:gd name="connsiteY435" fmla="*/ 991888 h 2311974"/>
                <a:gd name="connsiteX436" fmla="*/ 246599 w 1738047"/>
                <a:gd name="connsiteY436" fmla="*/ 943266 h 2311974"/>
                <a:gd name="connsiteX437" fmla="*/ 258455 w 1738047"/>
                <a:gd name="connsiteY437" fmla="*/ 935973 h 2311974"/>
                <a:gd name="connsiteX438" fmla="*/ 265568 w 1738047"/>
                <a:gd name="connsiteY438" fmla="*/ 921386 h 2311974"/>
                <a:gd name="connsiteX439" fmla="*/ 282166 w 1738047"/>
                <a:gd name="connsiteY439" fmla="*/ 921386 h 2311974"/>
                <a:gd name="connsiteX440" fmla="*/ 286909 w 1738047"/>
                <a:gd name="connsiteY440" fmla="*/ 909231 h 2311974"/>
                <a:gd name="connsiteX441" fmla="*/ 315362 w 1738047"/>
                <a:gd name="connsiteY441" fmla="*/ 909231 h 2311974"/>
                <a:gd name="connsiteX442" fmla="*/ 315362 w 1738047"/>
                <a:gd name="connsiteY442" fmla="*/ 899507 h 2311974"/>
                <a:gd name="connsiteX443" fmla="*/ 303507 w 1738047"/>
                <a:gd name="connsiteY443" fmla="*/ 894644 h 2311974"/>
                <a:gd name="connsiteX444" fmla="*/ 312991 w 1738047"/>
                <a:gd name="connsiteY444" fmla="*/ 882489 h 2311974"/>
                <a:gd name="connsiteX445" fmla="*/ 296393 w 1738047"/>
                <a:gd name="connsiteY445" fmla="*/ 872764 h 2311974"/>
                <a:gd name="connsiteX446" fmla="*/ 303507 w 1738047"/>
                <a:gd name="connsiteY446" fmla="*/ 865471 h 2311974"/>
                <a:gd name="connsiteX447" fmla="*/ 308249 w 1738047"/>
                <a:gd name="connsiteY447" fmla="*/ 867902 h 2311974"/>
                <a:gd name="connsiteX448" fmla="*/ 312991 w 1738047"/>
                <a:gd name="connsiteY448" fmla="*/ 860609 h 2311974"/>
                <a:gd name="connsiteX449" fmla="*/ 308249 w 1738047"/>
                <a:gd name="connsiteY449" fmla="*/ 860609 h 2311974"/>
                <a:gd name="connsiteX450" fmla="*/ 320105 w 1738047"/>
                <a:gd name="connsiteY450" fmla="*/ 853316 h 2311974"/>
                <a:gd name="connsiteX451" fmla="*/ 322476 w 1738047"/>
                <a:gd name="connsiteY451" fmla="*/ 846022 h 2311974"/>
                <a:gd name="connsiteX452" fmla="*/ 329589 w 1738047"/>
                <a:gd name="connsiteY452" fmla="*/ 858178 h 2311974"/>
                <a:gd name="connsiteX453" fmla="*/ 336703 w 1738047"/>
                <a:gd name="connsiteY453" fmla="*/ 853316 h 2311974"/>
                <a:gd name="connsiteX454" fmla="*/ 336703 w 1738047"/>
                <a:gd name="connsiteY454" fmla="*/ 831436 h 2311974"/>
                <a:gd name="connsiteX455" fmla="*/ 343816 w 1738047"/>
                <a:gd name="connsiteY455" fmla="*/ 831436 h 2311974"/>
                <a:gd name="connsiteX456" fmla="*/ 343816 w 1738047"/>
                <a:gd name="connsiteY456" fmla="*/ 811987 h 2311974"/>
                <a:gd name="connsiteX457" fmla="*/ 350929 w 1738047"/>
                <a:gd name="connsiteY457" fmla="*/ 809556 h 2311974"/>
                <a:gd name="connsiteX458" fmla="*/ 358043 w 1738047"/>
                <a:gd name="connsiteY458" fmla="*/ 802263 h 2311974"/>
                <a:gd name="connsiteX459" fmla="*/ 374641 w 1738047"/>
                <a:gd name="connsiteY459" fmla="*/ 804694 h 2311974"/>
                <a:gd name="connsiteX460" fmla="*/ 374641 w 1738047"/>
                <a:gd name="connsiteY460" fmla="*/ 809556 h 2311974"/>
                <a:gd name="connsiteX461" fmla="*/ 381754 w 1738047"/>
                <a:gd name="connsiteY461" fmla="*/ 804694 h 2311974"/>
                <a:gd name="connsiteX462" fmla="*/ 388868 w 1738047"/>
                <a:gd name="connsiteY462" fmla="*/ 804694 h 2311974"/>
                <a:gd name="connsiteX463" fmla="*/ 388868 w 1738047"/>
                <a:gd name="connsiteY463" fmla="*/ 802263 h 2311974"/>
                <a:gd name="connsiteX464" fmla="*/ 403095 w 1738047"/>
                <a:gd name="connsiteY464" fmla="*/ 797400 h 2311974"/>
                <a:gd name="connsiteX465" fmla="*/ 398352 w 1738047"/>
                <a:gd name="connsiteY465" fmla="*/ 777952 h 2311974"/>
                <a:gd name="connsiteX466" fmla="*/ 391239 w 1738047"/>
                <a:gd name="connsiteY466" fmla="*/ 770658 h 2311974"/>
                <a:gd name="connsiteX467" fmla="*/ 395981 w 1738047"/>
                <a:gd name="connsiteY467" fmla="*/ 768227 h 2311974"/>
                <a:gd name="connsiteX468" fmla="*/ 422064 w 1738047"/>
                <a:gd name="connsiteY468" fmla="*/ 763365 h 2311974"/>
                <a:gd name="connsiteX469" fmla="*/ 464744 w 1738047"/>
                <a:gd name="connsiteY469" fmla="*/ 741485 h 2311974"/>
                <a:gd name="connsiteX470" fmla="*/ 452889 w 1738047"/>
                <a:gd name="connsiteY470" fmla="*/ 726899 h 2311974"/>
                <a:gd name="connsiteX471" fmla="*/ 398352 w 1738047"/>
                <a:gd name="connsiteY471" fmla="*/ 705019 h 2311974"/>
                <a:gd name="connsiteX472" fmla="*/ 422064 w 1738047"/>
                <a:gd name="connsiteY472" fmla="*/ 680708 h 2311974"/>
                <a:gd name="connsiteX473" fmla="*/ 429177 w 1738047"/>
                <a:gd name="connsiteY473" fmla="*/ 673414 h 2311974"/>
                <a:gd name="connsiteX474" fmla="*/ 457631 w 1738047"/>
                <a:gd name="connsiteY474" fmla="*/ 670983 h 2311974"/>
                <a:gd name="connsiteX475" fmla="*/ 545363 w 1738047"/>
                <a:gd name="connsiteY475" fmla="*/ 692863 h 2311974"/>
                <a:gd name="connsiteX476" fmla="*/ 559590 w 1738047"/>
                <a:gd name="connsiteY476" fmla="*/ 688001 h 2311974"/>
                <a:gd name="connsiteX477" fmla="*/ 559590 w 1738047"/>
                <a:gd name="connsiteY477" fmla="*/ 695294 h 2311974"/>
                <a:gd name="connsiteX478" fmla="*/ 569074 w 1738047"/>
                <a:gd name="connsiteY478" fmla="*/ 695294 h 2311974"/>
                <a:gd name="connsiteX479" fmla="*/ 573817 w 1738047"/>
                <a:gd name="connsiteY479" fmla="*/ 678277 h 2311974"/>
                <a:gd name="connsiteX480" fmla="*/ 580930 w 1738047"/>
                <a:gd name="connsiteY480" fmla="*/ 666121 h 2311974"/>
                <a:gd name="connsiteX481" fmla="*/ 592786 w 1738047"/>
                <a:gd name="connsiteY481" fmla="*/ 688001 h 2311974"/>
                <a:gd name="connsiteX482" fmla="*/ 599899 w 1738047"/>
                <a:gd name="connsiteY482" fmla="*/ 685570 h 2311974"/>
                <a:gd name="connsiteX483" fmla="*/ 614126 w 1738047"/>
                <a:gd name="connsiteY483" fmla="*/ 700156 h 2311974"/>
                <a:gd name="connsiteX484" fmla="*/ 614126 w 1738047"/>
                <a:gd name="connsiteY484" fmla="*/ 700156 h 2311974"/>
                <a:gd name="connsiteX485" fmla="*/ 599899 w 1738047"/>
                <a:gd name="connsiteY485" fmla="*/ 685570 h 2311974"/>
                <a:gd name="connsiteX486" fmla="*/ 592786 w 1738047"/>
                <a:gd name="connsiteY486" fmla="*/ 688001 h 2311974"/>
                <a:gd name="connsiteX487" fmla="*/ 580930 w 1738047"/>
                <a:gd name="connsiteY487" fmla="*/ 666121 h 2311974"/>
                <a:gd name="connsiteX488" fmla="*/ 580930 w 1738047"/>
                <a:gd name="connsiteY488" fmla="*/ 658827 h 2311974"/>
                <a:gd name="connsiteX489" fmla="*/ 602270 w 1738047"/>
                <a:gd name="connsiteY489" fmla="*/ 646672 h 2311974"/>
                <a:gd name="connsiteX490" fmla="*/ 595157 w 1738047"/>
                <a:gd name="connsiteY490" fmla="*/ 639379 h 2311974"/>
                <a:gd name="connsiteX491" fmla="*/ 625982 w 1738047"/>
                <a:gd name="connsiteY491" fmla="*/ 629654 h 2311974"/>
                <a:gd name="connsiteX492" fmla="*/ 621240 w 1738047"/>
                <a:gd name="connsiteY492" fmla="*/ 615068 h 2311974"/>
                <a:gd name="connsiteX493" fmla="*/ 588044 w 1738047"/>
                <a:gd name="connsiteY493" fmla="*/ 610205 h 2311974"/>
                <a:gd name="connsiteX494" fmla="*/ 585672 w 1738047"/>
                <a:gd name="connsiteY494" fmla="*/ 595619 h 2311974"/>
                <a:gd name="connsiteX495" fmla="*/ 595157 w 1738047"/>
                <a:gd name="connsiteY495" fmla="*/ 534841 h 2311974"/>
                <a:gd name="connsiteX496" fmla="*/ 585672 w 1738047"/>
                <a:gd name="connsiteY496" fmla="*/ 525117 h 2311974"/>
                <a:gd name="connsiteX497" fmla="*/ 585672 w 1738047"/>
                <a:gd name="connsiteY497" fmla="*/ 503237 h 2311974"/>
                <a:gd name="connsiteX498" fmla="*/ 569074 w 1738047"/>
                <a:gd name="connsiteY498" fmla="*/ 503237 h 2311974"/>
                <a:gd name="connsiteX499" fmla="*/ 573817 w 1738047"/>
                <a:gd name="connsiteY499" fmla="*/ 471633 h 2311974"/>
                <a:gd name="connsiteX500" fmla="*/ 566703 w 1738047"/>
                <a:gd name="connsiteY500" fmla="*/ 464340 h 2311974"/>
                <a:gd name="connsiteX501" fmla="*/ 569074 w 1738047"/>
                <a:gd name="connsiteY501" fmla="*/ 444891 h 2311974"/>
                <a:gd name="connsiteX502" fmla="*/ 588044 w 1738047"/>
                <a:gd name="connsiteY502" fmla="*/ 444891 h 2311974"/>
                <a:gd name="connsiteX503" fmla="*/ 607013 w 1738047"/>
                <a:gd name="connsiteY503" fmla="*/ 430304 h 2311974"/>
                <a:gd name="connsiteX504" fmla="*/ 609384 w 1738047"/>
                <a:gd name="connsiteY504" fmla="*/ 427873 h 2311974"/>
                <a:gd name="connsiteX505" fmla="*/ 588044 w 1738047"/>
                <a:gd name="connsiteY505" fmla="*/ 423011 h 2311974"/>
                <a:gd name="connsiteX506" fmla="*/ 595157 w 1738047"/>
                <a:gd name="connsiteY506" fmla="*/ 405993 h 2311974"/>
                <a:gd name="connsiteX507" fmla="*/ 621240 w 1738047"/>
                <a:gd name="connsiteY507" fmla="*/ 408424 h 2311974"/>
                <a:gd name="connsiteX508" fmla="*/ 616497 w 1738047"/>
                <a:gd name="connsiteY508" fmla="*/ 388975 h 2311974"/>
                <a:gd name="connsiteX509" fmla="*/ 616497 w 1738047"/>
                <a:gd name="connsiteY509" fmla="*/ 374389 h 2311974"/>
                <a:gd name="connsiteX510" fmla="*/ 633095 w 1738047"/>
                <a:gd name="connsiteY510" fmla="*/ 374389 h 2311974"/>
                <a:gd name="connsiteX511" fmla="*/ 635466 w 1738047"/>
                <a:gd name="connsiteY511" fmla="*/ 367096 h 2311974"/>
                <a:gd name="connsiteX512" fmla="*/ 642580 w 1738047"/>
                <a:gd name="connsiteY512" fmla="*/ 364665 h 2311974"/>
                <a:gd name="connsiteX513" fmla="*/ 640209 w 1738047"/>
                <a:gd name="connsiteY513" fmla="*/ 347647 h 2311974"/>
                <a:gd name="connsiteX514" fmla="*/ 668662 w 1738047"/>
                <a:gd name="connsiteY514" fmla="*/ 337922 h 2311974"/>
                <a:gd name="connsiteX515" fmla="*/ 656807 w 1738047"/>
                <a:gd name="connsiteY515" fmla="*/ 333060 h 2311974"/>
                <a:gd name="connsiteX516" fmla="*/ 654435 w 1738047"/>
                <a:gd name="connsiteY516" fmla="*/ 311180 h 2311974"/>
                <a:gd name="connsiteX517" fmla="*/ 647322 w 1738047"/>
                <a:gd name="connsiteY517" fmla="*/ 308749 h 2311974"/>
                <a:gd name="connsiteX518" fmla="*/ 654435 w 1738047"/>
                <a:gd name="connsiteY518" fmla="*/ 299025 h 2311974"/>
                <a:gd name="connsiteX519" fmla="*/ 654435 w 1738047"/>
                <a:gd name="connsiteY519" fmla="*/ 296594 h 2311974"/>
                <a:gd name="connsiteX520" fmla="*/ 642580 w 1738047"/>
                <a:gd name="connsiteY520" fmla="*/ 291732 h 2311974"/>
                <a:gd name="connsiteX521" fmla="*/ 633095 w 1738047"/>
                <a:gd name="connsiteY521" fmla="*/ 299025 h 2311974"/>
                <a:gd name="connsiteX522" fmla="*/ 621240 w 1738047"/>
                <a:gd name="connsiteY522" fmla="*/ 282007 h 2311974"/>
                <a:gd name="connsiteX523" fmla="*/ 635466 w 1738047"/>
                <a:gd name="connsiteY523" fmla="*/ 255265 h 2311974"/>
                <a:gd name="connsiteX524" fmla="*/ 642580 w 1738047"/>
                <a:gd name="connsiteY524" fmla="*/ 267421 h 2311974"/>
                <a:gd name="connsiteX525" fmla="*/ 661549 w 1738047"/>
                <a:gd name="connsiteY525" fmla="*/ 240679 h 2311974"/>
                <a:gd name="connsiteX526" fmla="*/ 671033 w 1738047"/>
                <a:gd name="connsiteY526" fmla="*/ 240679 h 2311974"/>
                <a:gd name="connsiteX527" fmla="*/ 671033 w 1738047"/>
                <a:gd name="connsiteY527" fmla="*/ 233385 h 2311974"/>
                <a:gd name="connsiteX528" fmla="*/ 649693 w 1738047"/>
                <a:gd name="connsiteY528" fmla="*/ 218799 h 2311974"/>
                <a:gd name="connsiteX529" fmla="*/ 656807 w 1738047"/>
                <a:gd name="connsiteY529" fmla="*/ 199350 h 2311974"/>
                <a:gd name="connsiteX530" fmla="*/ 682889 w 1738047"/>
                <a:gd name="connsiteY530" fmla="*/ 199350 h 2311974"/>
                <a:gd name="connsiteX531" fmla="*/ 690003 w 1738047"/>
                <a:gd name="connsiteY531" fmla="*/ 192057 h 2311974"/>
                <a:gd name="connsiteX532" fmla="*/ 661549 w 1738047"/>
                <a:gd name="connsiteY532" fmla="*/ 150728 h 2311974"/>
                <a:gd name="connsiteX533" fmla="*/ 671033 w 1738047"/>
                <a:gd name="connsiteY533" fmla="*/ 131279 h 2311974"/>
                <a:gd name="connsiteX534" fmla="*/ 704229 w 1738047"/>
                <a:gd name="connsiteY534" fmla="*/ 116693 h 2311974"/>
                <a:gd name="connsiteX535" fmla="*/ 708972 w 1738047"/>
                <a:gd name="connsiteY535" fmla="*/ 131279 h 2311974"/>
                <a:gd name="connsiteX536" fmla="*/ 730312 w 1738047"/>
                <a:gd name="connsiteY536" fmla="*/ 116693 h 2311974"/>
                <a:gd name="connsiteX537" fmla="*/ 725570 w 1738047"/>
                <a:gd name="connsiteY537" fmla="*/ 109399 h 2311974"/>
                <a:gd name="connsiteX538" fmla="*/ 742168 w 1738047"/>
                <a:gd name="connsiteY538" fmla="*/ 102106 h 2311974"/>
                <a:gd name="connsiteX539" fmla="*/ 742168 w 1738047"/>
                <a:gd name="connsiteY539" fmla="*/ 94813 h 2311974"/>
                <a:gd name="connsiteX540" fmla="*/ 751652 w 1738047"/>
                <a:gd name="connsiteY540" fmla="*/ 87519 h 2311974"/>
                <a:gd name="connsiteX541" fmla="*/ 737425 w 1738047"/>
                <a:gd name="connsiteY541" fmla="*/ 53484 h 2311974"/>
                <a:gd name="connsiteX542" fmla="*/ 735054 w 1738047"/>
                <a:gd name="connsiteY542" fmla="*/ 7293 h 2311974"/>
                <a:gd name="connsiteX543" fmla="*/ 777735 w 1738047"/>
                <a:gd name="connsiteY543" fmla="*/ 17018 h 2311974"/>
                <a:gd name="connsiteX544" fmla="*/ 799075 w 1738047"/>
                <a:gd name="connsiteY544" fmla="*/ 0 h 2311974"/>
                <a:gd name="connsiteX0" fmla="*/ 1057829 w 1738047"/>
                <a:gd name="connsiteY0" fmla="*/ 1597253 h 2311974"/>
                <a:gd name="connsiteX1" fmla="*/ 1045674 w 1738047"/>
                <a:gd name="connsiteY1" fmla="*/ 1575352 h 2311974"/>
                <a:gd name="connsiteX2" fmla="*/ 1057529 w 1738047"/>
                <a:gd name="connsiteY2" fmla="*/ 1597232 h 2311974"/>
                <a:gd name="connsiteX3" fmla="*/ 1057829 w 1738047"/>
                <a:gd name="connsiteY3" fmla="*/ 1597253 h 2311974"/>
                <a:gd name="connsiteX4" fmla="*/ 960313 w 1738047"/>
                <a:gd name="connsiteY4" fmla="*/ 1490263 h 2311974"/>
                <a:gd name="connsiteX5" fmla="*/ 941343 w 1738047"/>
                <a:gd name="connsiteY5" fmla="*/ 1473246 h 2311974"/>
                <a:gd name="connsiteX6" fmla="*/ 946086 w 1738047"/>
                <a:gd name="connsiteY6" fmla="*/ 1480539 h 2311974"/>
                <a:gd name="connsiteX7" fmla="*/ 960313 w 1738047"/>
                <a:gd name="connsiteY7" fmla="*/ 1490263 h 2311974"/>
                <a:gd name="connsiteX8" fmla="*/ 936601 w 1738047"/>
                <a:gd name="connsiteY8" fmla="*/ 1436779 h 2311974"/>
                <a:gd name="connsiteX9" fmla="*/ 936601 w 1738047"/>
                <a:gd name="connsiteY9" fmla="*/ 1436779 h 2311974"/>
                <a:gd name="connsiteX10" fmla="*/ 948457 w 1738047"/>
                <a:gd name="connsiteY10" fmla="*/ 1456228 h 2311974"/>
                <a:gd name="connsiteX11" fmla="*/ 948457 w 1738047"/>
                <a:gd name="connsiteY11" fmla="*/ 1456228 h 2311974"/>
                <a:gd name="connsiteX12" fmla="*/ 936601 w 1738047"/>
                <a:gd name="connsiteY12" fmla="*/ 1436779 h 2311974"/>
                <a:gd name="connsiteX13" fmla="*/ 853611 w 1738047"/>
                <a:gd name="connsiteY13" fmla="*/ 1395450 h 2311974"/>
                <a:gd name="connsiteX14" fmla="*/ 853611 w 1738047"/>
                <a:gd name="connsiteY14" fmla="*/ 1395450 h 2311974"/>
                <a:gd name="connsiteX15" fmla="*/ 874952 w 1738047"/>
                <a:gd name="connsiteY15" fmla="*/ 1407606 h 2311974"/>
                <a:gd name="connsiteX16" fmla="*/ 920003 w 1738047"/>
                <a:gd name="connsiteY16" fmla="*/ 1400313 h 2311974"/>
                <a:gd name="connsiteX17" fmla="*/ 936601 w 1738047"/>
                <a:gd name="connsiteY17" fmla="*/ 1417330 h 2311974"/>
                <a:gd name="connsiteX18" fmla="*/ 936601 w 1738047"/>
                <a:gd name="connsiteY18" fmla="*/ 1417330 h 2311974"/>
                <a:gd name="connsiteX19" fmla="*/ 920003 w 1738047"/>
                <a:gd name="connsiteY19" fmla="*/ 1400312 h 2311974"/>
                <a:gd name="connsiteX20" fmla="*/ 874952 w 1738047"/>
                <a:gd name="connsiteY20" fmla="*/ 1407606 h 2311974"/>
                <a:gd name="connsiteX21" fmla="*/ 853611 w 1738047"/>
                <a:gd name="connsiteY21" fmla="*/ 1395450 h 2311974"/>
                <a:gd name="connsiteX22" fmla="*/ 858354 w 1738047"/>
                <a:gd name="connsiteY22" fmla="*/ 1354122 h 2311974"/>
                <a:gd name="connsiteX23" fmla="*/ 860725 w 1738047"/>
                <a:gd name="connsiteY23" fmla="*/ 1368708 h 2311974"/>
                <a:gd name="connsiteX24" fmla="*/ 860725 w 1738047"/>
                <a:gd name="connsiteY24" fmla="*/ 1368708 h 2311974"/>
                <a:gd name="connsiteX25" fmla="*/ 858354 w 1738047"/>
                <a:gd name="connsiteY25" fmla="*/ 1354122 h 2311974"/>
                <a:gd name="connsiteX26" fmla="*/ 858354 w 1738047"/>
                <a:gd name="connsiteY26" fmla="*/ 1271464 h 2311974"/>
                <a:gd name="connsiteX27" fmla="*/ 832271 w 1738047"/>
                <a:gd name="connsiteY27" fmla="*/ 1283620 h 2311974"/>
                <a:gd name="connsiteX28" fmla="*/ 827529 w 1738047"/>
                <a:gd name="connsiteY28" fmla="*/ 1276326 h 2311974"/>
                <a:gd name="connsiteX29" fmla="*/ 813302 w 1738047"/>
                <a:gd name="connsiteY29" fmla="*/ 1278758 h 2311974"/>
                <a:gd name="connsiteX30" fmla="*/ 813302 w 1738047"/>
                <a:gd name="connsiteY30" fmla="*/ 1278758 h 2311974"/>
                <a:gd name="connsiteX31" fmla="*/ 827529 w 1738047"/>
                <a:gd name="connsiteY31" fmla="*/ 1276327 h 2311974"/>
                <a:gd name="connsiteX32" fmla="*/ 832271 w 1738047"/>
                <a:gd name="connsiteY32" fmla="*/ 1283620 h 2311974"/>
                <a:gd name="connsiteX33" fmla="*/ 858354 w 1738047"/>
                <a:gd name="connsiteY33" fmla="*/ 1271464 h 2311974"/>
                <a:gd name="connsiteX34" fmla="*/ 865467 w 1738047"/>
                <a:gd name="connsiteY34" fmla="*/ 1324949 h 2311974"/>
                <a:gd name="connsiteX35" fmla="*/ 874952 w 1738047"/>
                <a:gd name="connsiteY35" fmla="*/ 1324949 h 2311974"/>
                <a:gd name="connsiteX36" fmla="*/ 886807 w 1738047"/>
                <a:gd name="connsiteY36" fmla="*/ 1334673 h 2311974"/>
                <a:gd name="connsiteX37" fmla="*/ 886807 w 1738047"/>
                <a:gd name="connsiteY37" fmla="*/ 1334673 h 2311974"/>
                <a:gd name="connsiteX38" fmla="*/ 874952 w 1738047"/>
                <a:gd name="connsiteY38" fmla="*/ 1324948 h 2311974"/>
                <a:gd name="connsiteX39" fmla="*/ 865467 w 1738047"/>
                <a:gd name="connsiteY39" fmla="*/ 1324948 h 2311974"/>
                <a:gd name="connsiteX40" fmla="*/ 858354 w 1738047"/>
                <a:gd name="connsiteY40" fmla="*/ 1271464 h 2311974"/>
                <a:gd name="connsiteX41" fmla="*/ 799075 w 1738047"/>
                <a:gd name="connsiteY41" fmla="*/ 1264171 h 2311974"/>
                <a:gd name="connsiteX42" fmla="*/ 799075 w 1738047"/>
                <a:gd name="connsiteY42" fmla="*/ 1264171 h 2311974"/>
                <a:gd name="connsiteX43" fmla="*/ 803913 w 1738047"/>
                <a:gd name="connsiteY43" fmla="*/ 1269131 h 2311974"/>
                <a:gd name="connsiteX44" fmla="*/ 799075 w 1738047"/>
                <a:gd name="connsiteY44" fmla="*/ 1264171 h 2311974"/>
                <a:gd name="connsiteX45" fmla="*/ 789591 w 1738047"/>
                <a:gd name="connsiteY45" fmla="*/ 1249585 h 2311974"/>
                <a:gd name="connsiteX46" fmla="*/ 803817 w 1738047"/>
                <a:gd name="connsiteY46" fmla="*/ 1256878 h 2311974"/>
                <a:gd name="connsiteX47" fmla="*/ 803817 w 1738047"/>
                <a:gd name="connsiteY47" fmla="*/ 1256878 h 2311974"/>
                <a:gd name="connsiteX48" fmla="*/ 789592 w 1738047"/>
                <a:gd name="connsiteY48" fmla="*/ 1249585 h 2311974"/>
                <a:gd name="connsiteX49" fmla="*/ 789591 w 1738047"/>
                <a:gd name="connsiteY49" fmla="*/ 1249585 h 2311974"/>
                <a:gd name="connsiteX50" fmla="*/ 791962 w 1738047"/>
                <a:gd name="connsiteY50" fmla="*/ 1234998 h 2311974"/>
                <a:gd name="connsiteX51" fmla="*/ 791962 w 1738047"/>
                <a:gd name="connsiteY51" fmla="*/ 1234998 h 2311974"/>
                <a:gd name="connsiteX52" fmla="*/ 796704 w 1738047"/>
                <a:gd name="connsiteY52" fmla="*/ 1249584 h 2311974"/>
                <a:gd name="connsiteX53" fmla="*/ 796704 w 1738047"/>
                <a:gd name="connsiteY53" fmla="*/ 1249584 h 2311974"/>
                <a:gd name="connsiteX54" fmla="*/ 791962 w 1738047"/>
                <a:gd name="connsiteY54" fmla="*/ 1234998 h 2311974"/>
                <a:gd name="connsiteX55" fmla="*/ 772993 w 1738047"/>
                <a:gd name="connsiteY55" fmla="*/ 1103719 h 2311974"/>
                <a:gd name="connsiteX56" fmla="*/ 780106 w 1738047"/>
                <a:gd name="connsiteY56" fmla="*/ 1198532 h 2311974"/>
                <a:gd name="connsiteX57" fmla="*/ 803817 w 1738047"/>
                <a:gd name="connsiteY57" fmla="*/ 1222842 h 2311974"/>
                <a:gd name="connsiteX58" fmla="*/ 803817 w 1738047"/>
                <a:gd name="connsiteY58" fmla="*/ 1222842 h 2311974"/>
                <a:gd name="connsiteX59" fmla="*/ 780106 w 1738047"/>
                <a:gd name="connsiteY59" fmla="*/ 1198531 h 2311974"/>
                <a:gd name="connsiteX60" fmla="*/ 772993 w 1738047"/>
                <a:gd name="connsiteY60" fmla="*/ 1103719 h 2311974"/>
                <a:gd name="connsiteX61" fmla="*/ 796704 w 1738047"/>
                <a:gd name="connsiteY61" fmla="*/ 1067252 h 2311974"/>
                <a:gd name="connsiteX62" fmla="*/ 799075 w 1738047"/>
                <a:gd name="connsiteY62" fmla="*/ 1074546 h 2311974"/>
                <a:gd name="connsiteX63" fmla="*/ 799075 w 1738047"/>
                <a:gd name="connsiteY63" fmla="*/ 1074545 h 2311974"/>
                <a:gd name="connsiteX64" fmla="*/ 796704 w 1738047"/>
                <a:gd name="connsiteY64" fmla="*/ 1067252 h 2311974"/>
                <a:gd name="connsiteX65" fmla="*/ 784848 w 1738047"/>
                <a:gd name="connsiteY65" fmla="*/ 1052665 h 2311974"/>
                <a:gd name="connsiteX66" fmla="*/ 772993 w 1738047"/>
                <a:gd name="connsiteY66" fmla="*/ 1040510 h 2311974"/>
                <a:gd name="connsiteX67" fmla="*/ 784848 w 1738047"/>
                <a:gd name="connsiteY67" fmla="*/ 1052666 h 2311974"/>
                <a:gd name="connsiteX68" fmla="*/ 803817 w 1738047"/>
                <a:gd name="connsiteY68" fmla="*/ 1052666 h 2311974"/>
                <a:gd name="connsiteX69" fmla="*/ 806189 w 1738047"/>
                <a:gd name="connsiteY69" fmla="*/ 1062390 h 2311974"/>
                <a:gd name="connsiteX70" fmla="*/ 806189 w 1738047"/>
                <a:gd name="connsiteY70" fmla="*/ 1062390 h 2311974"/>
                <a:gd name="connsiteX71" fmla="*/ 803817 w 1738047"/>
                <a:gd name="connsiteY71" fmla="*/ 1052665 h 2311974"/>
                <a:gd name="connsiteX72" fmla="*/ 784848 w 1738047"/>
                <a:gd name="connsiteY72" fmla="*/ 1052665 h 2311974"/>
                <a:gd name="connsiteX73" fmla="*/ 780106 w 1738047"/>
                <a:gd name="connsiteY73" fmla="*/ 999182 h 2311974"/>
                <a:gd name="connsiteX74" fmla="*/ 780106 w 1738047"/>
                <a:gd name="connsiteY74" fmla="*/ 999182 h 2311974"/>
                <a:gd name="connsiteX75" fmla="*/ 784848 w 1738047"/>
                <a:gd name="connsiteY75" fmla="*/ 1021061 h 2311974"/>
                <a:gd name="connsiteX76" fmla="*/ 784848 w 1738047"/>
                <a:gd name="connsiteY76" fmla="*/ 1021061 h 2311974"/>
                <a:gd name="connsiteX77" fmla="*/ 780106 w 1738047"/>
                <a:gd name="connsiteY77" fmla="*/ 999182 h 2311974"/>
                <a:gd name="connsiteX78" fmla="*/ 770621 w 1738047"/>
                <a:gd name="connsiteY78" fmla="*/ 970008 h 2311974"/>
                <a:gd name="connsiteX79" fmla="*/ 756395 w 1738047"/>
                <a:gd name="connsiteY79" fmla="*/ 972439 h 2311974"/>
                <a:gd name="connsiteX80" fmla="*/ 756395 w 1738047"/>
                <a:gd name="connsiteY80" fmla="*/ 972439 h 2311974"/>
                <a:gd name="connsiteX81" fmla="*/ 770621 w 1738047"/>
                <a:gd name="connsiteY81" fmla="*/ 970008 h 2311974"/>
                <a:gd name="connsiteX82" fmla="*/ 780106 w 1738047"/>
                <a:gd name="connsiteY82" fmla="*/ 984595 h 2311974"/>
                <a:gd name="connsiteX83" fmla="*/ 799075 w 1738047"/>
                <a:gd name="connsiteY83" fmla="*/ 979733 h 2311974"/>
                <a:gd name="connsiteX84" fmla="*/ 780106 w 1738047"/>
                <a:gd name="connsiteY84" fmla="*/ 984595 h 2311974"/>
                <a:gd name="connsiteX85" fmla="*/ 770621 w 1738047"/>
                <a:gd name="connsiteY85" fmla="*/ 970008 h 2311974"/>
                <a:gd name="connsiteX86" fmla="*/ 756395 w 1738047"/>
                <a:gd name="connsiteY86" fmla="*/ 901937 h 2311974"/>
                <a:gd name="connsiteX87" fmla="*/ 746193 w 1738047"/>
                <a:gd name="connsiteY87" fmla="*/ 906121 h 2311974"/>
                <a:gd name="connsiteX88" fmla="*/ 749281 w 1738047"/>
                <a:gd name="connsiteY88" fmla="*/ 906800 h 2311974"/>
                <a:gd name="connsiteX89" fmla="*/ 756395 w 1738047"/>
                <a:gd name="connsiteY89" fmla="*/ 901938 h 2311974"/>
                <a:gd name="connsiteX90" fmla="*/ 756395 w 1738047"/>
                <a:gd name="connsiteY90" fmla="*/ 901937 h 2311974"/>
                <a:gd name="connsiteX91" fmla="*/ 663920 w 1738047"/>
                <a:gd name="connsiteY91" fmla="*/ 899506 h 2311974"/>
                <a:gd name="connsiteX92" fmla="*/ 663920 w 1738047"/>
                <a:gd name="connsiteY92" fmla="*/ 899507 h 2311974"/>
                <a:gd name="connsiteX93" fmla="*/ 687632 w 1738047"/>
                <a:gd name="connsiteY93" fmla="*/ 899507 h 2311974"/>
                <a:gd name="connsiteX94" fmla="*/ 701858 w 1738047"/>
                <a:gd name="connsiteY94" fmla="*/ 906800 h 2311974"/>
                <a:gd name="connsiteX95" fmla="*/ 711343 w 1738047"/>
                <a:gd name="connsiteY95" fmla="*/ 906800 h 2311974"/>
                <a:gd name="connsiteX96" fmla="*/ 716085 w 1738047"/>
                <a:gd name="connsiteY96" fmla="*/ 899507 h 2311974"/>
                <a:gd name="connsiteX97" fmla="*/ 716098 w 1738047"/>
                <a:gd name="connsiteY97" fmla="*/ 899510 h 2311974"/>
                <a:gd name="connsiteX98" fmla="*/ 716085 w 1738047"/>
                <a:gd name="connsiteY98" fmla="*/ 899506 h 2311974"/>
                <a:gd name="connsiteX99" fmla="*/ 711343 w 1738047"/>
                <a:gd name="connsiteY99" fmla="*/ 906800 h 2311974"/>
                <a:gd name="connsiteX100" fmla="*/ 701858 w 1738047"/>
                <a:gd name="connsiteY100" fmla="*/ 906800 h 2311974"/>
                <a:gd name="connsiteX101" fmla="*/ 687631 w 1738047"/>
                <a:gd name="connsiteY101" fmla="*/ 899506 h 2311974"/>
                <a:gd name="connsiteX102" fmla="*/ 663920 w 1738047"/>
                <a:gd name="connsiteY102" fmla="*/ 899506 h 2311974"/>
                <a:gd name="connsiteX103" fmla="*/ 647322 w 1738047"/>
                <a:gd name="connsiteY103" fmla="*/ 889782 h 2311974"/>
                <a:gd name="connsiteX104" fmla="*/ 647322 w 1738047"/>
                <a:gd name="connsiteY104" fmla="*/ 889782 h 2311974"/>
                <a:gd name="connsiteX105" fmla="*/ 663920 w 1738047"/>
                <a:gd name="connsiteY105" fmla="*/ 889782 h 2311974"/>
                <a:gd name="connsiteX106" fmla="*/ 663920 w 1738047"/>
                <a:gd name="connsiteY106" fmla="*/ 889782 h 2311974"/>
                <a:gd name="connsiteX107" fmla="*/ 647322 w 1738047"/>
                <a:gd name="connsiteY107" fmla="*/ 889782 h 2311974"/>
                <a:gd name="connsiteX108" fmla="*/ 661549 w 1738047"/>
                <a:gd name="connsiteY108" fmla="*/ 867902 h 2311974"/>
                <a:gd name="connsiteX109" fmla="*/ 661549 w 1738047"/>
                <a:gd name="connsiteY109" fmla="*/ 867902 h 2311974"/>
                <a:gd name="connsiteX110" fmla="*/ 668742 w 1738047"/>
                <a:gd name="connsiteY110" fmla="*/ 873433 h 2311974"/>
                <a:gd name="connsiteX111" fmla="*/ 661549 w 1738047"/>
                <a:gd name="connsiteY111" fmla="*/ 867902 h 2311974"/>
                <a:gd name="connsiteX112" fmla="*/ 689605 w 1738047"/>
                <a:gd name="connsiteY112" fmla="*/ 842776 h 2311974"/>
                <a:gd name="connsiteX113" fmla="*/ 694745 w 1738047"/>
                <a:gd name="connsiteY113" fmla="*/ 853315 h 2311974"/>
                <a:gd name="connsiteX114" fmla="*/ 694745 w 1738047"/>
                <a:gd name="connsiteY114" fmla="*/ 853315 h 2311974"/>
                <a:gd name="connsiteX115" fmla="*/ 689605 w 1738047"/>
                <a:gd name="connsiteY115" fmla="*/ 842776 h 2311974"/>
                <a:gd name="connsiteX116" fmla="*/ 592786 w 1738047"/>
                <a:gd name="connsiteY116" fmla="*/ 726899 h 2311974"/>
                <a:gd name="connsiteX117" fmla="*/ 592786 w 1738047"/>
                <a:gd name="connsiteY117" fmla="*/ 726899 h 2311974"/>
                <a:gd name="connsiteX118" fmla="*/ 599899 w 1738047"/>
                <a:gd name="connsiteY118" fmla="*/ 734192 h 2311974"/>
                <a:gd name="connsiteX119" fmla="*/ 635466 w 1738047"/>
                <a:gd name="connsiteY119" fmla="*/ 748778 h 2311974"/>
                <a:gd name="connsiteX120" fmla="*/ 663920 w 1738047"/>
                <a:gd name="connsiteY120" fmla="*/ 753641 h 2311974"/>
                <a:gd name="connsiteX121" fmla="*/ 668662 w 1738047"/>
                <a:gd name="connsiteY121" fmla="*/ 734192 h 2311974"/>
                <a:gd name="connsiteX122" fmla="*/ 682889 w 1738047"/>
                <a:gd name="connsiteY122" fmla="*/ 736623 h 2311974"/>
                <a:gd name="connsiteX123" fmla="*/ 682889 w 1738047"/>
                <a:gd name="connsiteY123" fmla="*/ 736623 h 2311974"/>
                <a:gd name="connsiteX124" fmla="*/ 668662 w 1738047"/>
                <a:gd name="connsiteY124" fmla="*/ 734192 h 2311974"/>
                <a:gd name="connsiteX125" fmla="*/ 663920 w 1738047"/>
                <a:gd name="connsiteY125" fmla="*/ 753640 h 2311974"/>
                <a:gd name="connsiteX126" fmla="*/ 635466 w 1738047"/>
                <a:gd name="connsiteY126" fmla="*/ 748778 h 2311974"/>
                <a:gd name="connsiteX127" fmla="*/ 599899 w 1738047"/>
                <a:gd name="connsiteY127" fmla="*/ 734192 h 2311974"/>
                <a:gd name="connsiteX128" fmla="*/ 592786 w 1738047"/>
                <a:gd name="connsiteY128" fmla="*/ 726899 h 2311974"/>
                <a:gd name="connsiteX129" fmla="*/ 592786 w 1738047"/>
                <a:gd name="connsiteY129" fmla="*/ 714743 h 2311974"/>
                <a:gd name="connsiteX130" fmla="*/ 592786 w 1738047"/>
                <a:gd name="connsiteY130" fmla="*/ 714743 h 2311974"/>
                <a:gd name="connsiteX131" fmla="*/ 599899 w 1738047"/>
                <a:gd name="connsiteY131" fmla="*/ 722036 h 2311974"/>
                <a:gd name="connsiteX132" fmla="*/ 599899 w 1738047"/>
                <a:gd name="connsiteY132" fmla="*/ 722036 h 2311974"/>
                <a:gd name="connsiteX133" fmla="*/ 592786 w 1738047"/>
                <a:gd name="connsiteY133" fmla="*/ 714743 h 2311974"/>
                <a:gd name="connsiteX134" fmla="*/ 799075 w 1738047"/>
                <a:gd name="connsiteY134" fmla="*/ 0 h 2311974"/>
                <a:gd name="connsiteX135" fmla="*/ 806189 w 1738047"/>
                <a:gd name="connsiteY135" fmla="*/ 4862 h 2311974"/>
                <a:gd name="connsiteX136" fmla="*/ 810931 w 1738047"/>
                <a:gd name="connsiteY136" fmla="*/ 17018 h 2311974"/>
                <a:gd name="connsiteX137" fmla="*/ 820415 w 1738047"/>
                <a:gd name="connsiteY137" fmla="*/ 53484 h 2311974"/>
                <a:gd name="connsiteX138" fmla="*/ 818044 w 1738047"/>
                <a:gd name="connsiteY138" fmla="*/ 68071 h 2311974"/>
                <a:gd name="connsiteX139" fmla="*/ 851240 w 1738047"/>
                <a:gd name="connsiteY139" fmla="*/ 82657 h 2311974"/>
                <a:gd name="connsiteX140" fmla="*/ 858354 w 1738047"/>
                <a:gd name="connsiteY140" fmla="*/ 72933 h 2311974"/>
                <a:gd name="connsiteX141" fmla="*/ 874952 w 1738047"/>
                <a:gd name="connsiteY141" fmla="*/ 75364 h 2311974"/>
                <a:gd name="connsiteX142" fmla="*/ 874952 w 1738047"/>
                <a:gd name="connsiteY142" fmla="*/ 82657 h 2311974"/>
                <a:gd name="connsiteX143" fmla="*/ 882065 w 1738047"/>
                <a:gd name="connsiteY143" fmla="*/ 82657 h 2311974"/>
                <a:gd name="connsiteX144" fmla="*/ 886807 w 1738047"/>
                <a:gd name="connsiteY144" fmla="*/ 97244 h 2311974"/>
                <a:gd name="connsiteX145" fmla="*/ 905776 w 1738047"/>
                <a:gd name="connsiteY145" fmla="*/ 104537 h 2311974"/>
                <a:gd name="connsiteX146" fmla="*/ 934230 w 1738047"/>
                <a:gd name="connsiteY146" fmla="*/ 89950 h 2311974"/>
                <a:gd name="connsiteX147" fmla="*/ 948457 w 1738047"/>
                <a:gd name="connsiteY147" fmla="*/ 94813 h 2311974"/>
                <a:gd name="connsiteX148" fmla="*/ 962684 w 1738047"/>
                <a:gd name="connsiteY148" fmla="*/ 104537 h 2311974"/>
                <a:gd name="connsiteX149" fmla="*/ 981653 w 1738047"/>
                <a:gd name="connsiteY149" fmla="*/ 94813 h 2311974"/>
                <a:gd name="connsiteX150" fmla="*/ 981653 w 1738047"/>
                <a:gd name="connsiteY150" fmla="*/ 72933 h 2311974"/>
                <a:gd name="connsiteX151" fmla="*/ 984024 w 1738047"/>
                <a:gd name="connsiteY151" fmla="*/ 72933 h 2311974"/>
                <a:gd name="connsiteX152" fmla="*/ 995880 w 1738047"/>
                <a:gd name="connsiteY152" fmla="*/ 87519 h 2311974"/>
                <a:gd name="connsiteX153" fmla="*/ 984024 w 1738047"/>
                <a:gd name="connsiteY153" fmla="*/ 102106 h 2311974"/>
                <a:gd name="connsiteX154" fmla="*/ 988766 w 1738047"/>
                <a:gd name="connsiteY154" fmla="*/ 123986 h 2311974"/>
                <a:gd name="connsiteX155" fmla="*/ 1002993 w 1738047"/>
                <a:gd name="connsiteY155" fmla="*/ 128848 h 2311974"/>
                <a:gd name="connsiteX156" fmla="*/ 1014849 w 1738047"/>
                <a:gd name="connsiteY156" fmla="*/ 150728 h 2311974"/>
                <a:gd name="connsiteX157" fmla="*/ 1024333 w 1738047"/>
                <a:gd name="connsiteY157" fmla="*/ 153159 h 2311974"/>
                <a:gd name="connsiteX158" fmla="*/ 1031447 w 1738047"/>
                <a:gd name="connsiteY158" fmla="*/ 165315 h 2311974"/>
                <a:gd name="connsiteX159" fmla="*/ 1050416 w 1738047"/>
                <a:gd name="connsiteY159" fmla="*/ 165315 h 2311974"/>
                <a:gd name="connsiteX160" fmla="*/ 1064643 w 1738047"/>
                <a:gd name="connsiteY160" fmla="*/ 177470 h 2311974"/>
                <a:gd name="connsiteX161" fmla="*/ 1090725 w 1738047"/>
                <a:gd name="connsiteY161" fmla="*/ 172608 h 2311974"/>
                <a:gd name="connsiteX162" fmla="*/ 1097839 w 1738047"/>
                <a:gd name="connsiteY162" fmla="*/ 184763 h 2311974"/>
                <a:gd name="connsiteX163" fmla="*/ 1090725 w 1738047"/>
                <a:gd name="connsiteY163" fmla="*/ 192057 h 2311974"/>
                <a:gd name="connsiteX164" fmla="*/ 1097839 w 1738047"/>
                <a:gd name="connsiteY164" fmla="*/ 201781 h 2311974"/>
                <a:gd name="connsiteX165" fmla="*/ 1093096 w 1738047"/>
                <a:gd name="connsiteY165" fmla="*/ 206643 h 2311974"/>
                <a:gd name="connsiteX166" fmla="*/ 1104952 w 1738047"/>
                <a:gd name="connsiteY166" fmla="*/ 233385 h 2311974"/>
                <a:gd name="connsiteX167" fmla="*/ 1112066 w 1738047"/>
                <a:gd name="connsiteY167" fmla="*/ 233385 h 2311974"/>
                <a:gd name="connsiteX168" fmla="*/ 1147633 w 1738047"/>
                <a:gd name="connsiteY168" fmla="*/ 211505 h 2311974"/>
                <a:gd name="connsiteX169" fmla="*/ 1171344 w 1738047"/>
                <a:gd name="connsiteY169" fmla="*/ 213936 h 2311974"/>
                <a:gd name="connsiteX170" fmla="*/ 1192684 w 1738047"/>
                <a:gd name="connsiteY170" fmla="*/ 199350 h 2311974"/>
                <a:gd name="connsiteX171" fmla="*/ 1202169 w 1738047"/>
                <a:gd name="connsiteY171" fmla="*/ 177470 h 2311974"/>
                <a:gd name="connsiteX172" fmla="*/ 1228252 w 1738047"/>
                <a:gd name="connsiteY172" fmla="*/ 158021 h 2311974"/>
                <a:gd name="connsiteX173" fmla="*/ 1249592 w 1738047"/>
                <a:gd name="connsiteY173" fmla="*/ 194488 h 2311974"/>
                <a:gd name="connsiteX174" fmla="*/ 1249592 w 1738047"/>
                <a:gd name="connsiteY174" fmla="*/ 221230 h 2311974"/>
                <a:gd name="connsiteX175" fmla="*/ 1261447 w 1738047"/>
                <a:gd name="connsiteY175" fmla="*/ 243110 h 2311974"/>
                <a:gd name="connsiteX176" fmla="*/ 1280417 w 1738047"/>
                <a:gd name="connsiteY176" fmla="*/ 262558 h 2311974"/>
                <a:gd name="connsiteX177" fmla="*/ 1323097 w 1738047"/>
                <a:gd name="connsiteY177" fmla="*/ 274714 h 2311974"/>
                <a:gd name="connsiteX178" fmla="*/ 1356293 w 1738047"/>
                <a:gd name="connsiteY178" fmla="*/ 260127 h 2311974"/>
                <a:gd name="connsiteX179" fmla="*/ 1377633 w 1738047"/>
                <a:gd name="connsiteY179" fmla="*/ 262558 h 2311974"/>
                <a:gd name="connsiteX180" fmla="*/ 1403716 w 1738047"/>
                <a:gd name="connsiteY180" fmla="*/ 277145 h 2311974"/>
                <a:gd name="connsiteX181" fmla="*/ 1436912 w 1738047"/>
                <a:gd name="connsiteY181" fmla="*/ 282007 h 2311974"/>
                <a:gd name="connsiteX182" fmla="*/ 1432170 w 1738047"/>
                <a:gd name="connsiteY182" fmla="*/ 299025 h 2311974"/>
                <a:gd name="connsiteX183" fmla="*/ 1460623 w 1738047"/>
                <a:gd name="connsiteY183" fmla="*/ 371958 h 2311974"/>
                <a:gd name="connsiteX184" fmla="*/ 1505675 w 1738047"/>
                <a:gd name="connsiteY184" fmla="*/ 386544 h 2311974"/>
                <a:gd name="connsiteX185" fmla="*/ 1534129 w 1738047"/>
                <a:gd name="connsiteY185" fmla="*/ 415718 h 2311974"/>
                <a:gd name="connsiteX186" fmla="*/ 1576809 w 1738047"/>
                <a:gd name="connsiteY186" fmla="*/ 415718 h 2311974"/>
                <a:gd name="connsiteX187" fmla="*/ 1593407 w 1738047"/>
                <a:gd name="connsiteY187" fmla="*/ 408424 h 2311974"/>
                <a:gd name="connsiteX188" fmla="*/ 1610005 w 1738047"/>
                <a:gd name="connsiteY188" fmla="*/ 386544 h 2311974"/>
                <a:gd name="connsiteX189" fmla="*/ 1655057 w 1738047"/>
                <a:gd name="connsiteY189" fmla="*/ 381682 h 2311974"/>
                <a:gd name="connsiteX190" fmla="*/ 1662171 w 1738047"/>
                <a:gd name="connsiteY190" fmla="*/ 386544 h 2311974"/>
                <a:gd name="connsiteX191" fmla="*/ 1697738 w 1738047"/>
                <a:gd name="connsiteY191" fmla="*/ 371958 h 2311974"/>
                <a:gd name="connsiteX192" fmla="*/ 1697738 w 1738047"/>
                <a:gd name="connsiteY192" fmla="*/ 388975 h 2311974"/>
                <a:gd name="connsiteX193" fmla="*/ 1711965 w 1738047"/>
                <a:gd name="connsiteY193" fmla="*/ 408424 h 2311974"/>
                <a:gd name="connsiteX194" fmla="*/ 1650315 w 1738047"/>
                <a:gd name="connsiteY194" fmla="*/ 444891 h 2311974"/>
                <a:gd name="connsiteX195" fmla="*/ 1647944 w 1738047"/>
                <a:gd name="connsiteY195" fmla="*/ 491082 h 2311974"/>
                <a:gd name="connsiteX196" fmla="*/ 1669284 w 1738047"/>
                <a:gd name="connsiteY196" fmla="*/ 532410 h 2311974"/>
                <a:gd name="connsiteX197" fmla="*/ 1702480 w 1738047"/>
                <a:gd name="connsiteY197" fmla="*/ 554290 h 2311974"/>
                <a:gd name="connsiteX198" fmla="*/ 1723820 w 1738047"/>
                <a:gd name="connsiteY198" fmla="*/ 581032 h 2311974"/>
                <a:gd name="connsiteX199" fmla="*/ 1716707 w 1738047"/>
                <a:gd name="connsiteY199" fmla="*/ 622361 h 2311974"/>
                <a:gd name="connsiteX200" fmla="*/ 1738047 w 1738047"/>
                <a:gd name="connsiteY200" fmla="*/ 644241 h 2311974"/>
                <a:gd name="connsiteX201" fmla="*/ 1733305 w 1738047"/>
                <a:gd name="connsiteY201" fmla="*/ 658827 h 2311974"/>
                <a:gd name="connsiteX202" fmla="*/ 1726191 w 1738047"/>
                <a:gd name="connsiteY202" fmla="*/ 666121 h 2311974"/>
                <a:gd name="connsiteX203" fmla="*/ 1697738 w 1738047"/>
                <a:gd name="connsiteY203" fmla="*/ 663689 h 2311974"/>
                <a:gd name="connsiteX204" fmla="*/ 1669284 w 1738047"/>
                <a:gd name="connsiteY204" fmla="*/ 705018 h 2311974"/>
                <a:gd name="connsiteX205" fmla="*/ 1647944 w 1738047"/>
                <a:gd name="connsiteY205" fmla="*/ 712312 h 2311974"/>
                <a:gd name="connsiteX206" fmla="*/ 1600521 w 1738047"/>
                <a:gd name="connsiteY206" fmla="*/ 785245 h 2311974"/>
                <a:gd name="connsiteX207" fmla="*/ 1600521 w 1738047"/>
                <a:gd name="connsiteY207" fmla="*/ 804693 h 2311974"/>
                <a:gd name="connsiteX208" fmla="*/ 1569696 w 1738047"/>
                <a:gd name="connsiteY208" fmla="*/ 802262 h 2311974"/>
                <a:gd name="connsiteX209" fmla="*/ 1538871 w 1738047"/>
                <a:gd name="connsiteY209" fmla="*/ 802262 h 2311974"/>
                <a:gd name="connsiteX210" fmla="*/ 1515160 w 1738047"/>
                <a:gd name="connsiteY210" fmla="*/ 819280 h 2311974"/>
                <a:gd name="connsiteX211" fmla="*/ 1479593 w 1738047"/>
                <a:gd name="connsiteY211" fmla="*/ 809556 h 2311974"/>
                <a:gd name="connsiteX212" fmla="*/ 1467737 w 1738047"/>
                <a:gd name="connsiteY212" fmla="*/ 816849 h 2311974"/>
                <a:gd name="connsiteX213" fmla="*/ 1477221 w 1738047"/>
                <a:gd name="connsiteY213" fmla="*/ 824142 h 2311974"/>
                <a:gd name="connsiteX214" fmla="*/ 1465366 w 1738047"/>
                <a:gd name="connsiteY214" fmla="*/ 850884 h 2311974"/>
                <a:gd name="connsiteX215" fmla="*/ 1472479 w 1738047"/>
                <a:gd name="connsiteY215" fmla="*/ 858178 h 2311974"/>
                <a:gd name="connsiteX216" fmla="*/ 1479593 w 1738047"/>
                <a:gd name="connsiteY216" fmla="*/ 850884 h 2311974"/>
                <a:gd name="connsiteX217" fmla="*/ 1493819 w 1738047"/>
                <a:gd name="connsiteY217" fmla="*/ 858178 h 2311974"/>
                <a:gd name="connsiteX218" fmla="*/ 1508046 w 1738047"/>
                <a:gd name="connsiteY218" fmla="*/ 858178 h 2311974"/>
                <a:gd name="connsiteX219" fmla="*/ 1512789 w 1738047"/>
                <a:gd name="connsiteY219" fmla="*/ 875195 h 2311974"/>
                <a:gd name="connsiteX220" fmla="*/ 1527015 w 1738047"/>
                <a:gd name="connsiteY220" fmla="*/ 894644 h 2311974"/>
                <a:gd name="connsiteX221" fmla="*/ 1519902 w 1738047"/>
                <a:gd name="connsiteY221" fmla="*/ 906800 h 2311974"/>
                <a:gd name="connsiteX222" fmla="*/ 1527015 w 1738047"/>
                <a:gd name="connsiteY222" fmla="*/ 916524 h 2311974"/>
                <a:gd name="connsiteX223" fmla="*/ 1534129 w 1738047"/>
                <a:gd name="connsiteY223" fmla="*/ 914093 h 2311974"/>
                <a:gd name="connsiteX224" fmla="*/ 1541242 w 1738047"/>
                <a:gd name="connsiteY224" fmla="*/ 921386 h 2311974"/>
                <a:gd name="connsiteX225" fmla="*/ 1545985 w 1738047"/>
                <a:gd name="connsiteY225" fmla="*/ 935973 h 2311974"/>
                <a:gd name="connsiteX226" fmla="*/ 1555469 w 1738047"/>
                <a:gd name="connsiteY226" fmla="*/ 923817 h 2311974"/>
                <a:gd name="connsiteX227" fmla="*/ 1560211 w 1738047"/>
                <a:gd name="connsiteY227" fmla="*/ 931111 h 2311974"/>
                <a:gd name="connsiteX228" fmla="*/ 1593407 w 1738047"/>
                <a:gd name="connsiteY228" fmla="*/ 928679 h 2311974"/>
                <a:gd name="connsiteX229" fmla="*/ 1607634 w 1738047"/>
                <a:gd name="connsiteY229" fmla="*/ 948128 h 2311974"/>
                <a:gd name="connsiteX230" fmla="*/ 1628975 w 1738047"/>
                <a:gd name="connsiteY230" fmla="*/ 950559 h 2311974"/>
                <a:gd name="connsiteX231" fmla="*/ 1633717 w 1738047"/>
                <a:gd name="connsiteY231" fmla="*/ 923817 h 2311974"/>
                <a:gd name="connsiteX232" fmla="*/ 1647944 w 1738047"/>
                <a:gd name="connsiteY232" fmla="*/ 914093 h 2311974"/>
                <a:gd name="connsiteX233" fmla="*/ 1657428 w 1738047"/>
                <a:gd name="connsiteY233" fmla="*/ 921386 h 2311974"/>
                <a:gd name="connsiteX234" fmla="*/ 1669284 w 1738047"/>
                <a:gd name="connsiteY234" fmla="*/ 948128 h 2311974"/>
                <a:gd name="connsiteX235" fmla="*/ 1617119 w 1738047"/>
                <a:gd name="connsiteY235" fmla="*/ 1006475 h 2311974"/>
                <a:gd name="connsiteX236" fmla="*/ 1531758 w 1738047"/>
                <a:gd name="connsiteY236" fmla="*/ 970008 h 2311974"/>
                <a:gd name="connsiteX237" fmla="*/ 1527015 w 1738047"/>
                <a:gd name="connsiteY237" fmla="*/ 977301 h 2311974"/>
                <a:gd name="connsiteX238" fmla="*/ 1531758 w 1738047"/>
                <a:gd name="connsiteY238" fmla="*/ 984595 h 2311974"/>
                <a:gd name="connsiteX239" fmla="*/ 1527015 w 1738047"/>
                <a:gd name="connsiteY239" fmla="*/ 984595 h 2311974"/>
                <a:gd name="connsiteX240" fmla="*/ 1522273 w 1738047"/>
                <a:gd name="connsiteY240" fmla="*/ 991888 h 2311974"/>
                <a:gd name="connsiteX241" fmla="*/ 1522273 w 1738047"/>
                <a:gd name="connsiteY241" fmla="*/ 1006475 h 2311974"/>
                <a:gd name="connsiteX242" fmla="*/ 1515160 w 1738047"/>
                <a:gd name="connsiteY242" fmla="*/ 1018630 h 2311974"/>
                <a:gd name="connsiteX243" fmla="*/ 1515160 w 1738047"/>
                <a:gd name="connsiteY243" fmla="*/ 1028354 h 2311974"/>
                <a:gd name="connsiteX244" fmla="*/ 1500933 w 1738047"/>
                <a:gd name="connsiteY244" fmla="*/ 1028354 h 2311974"/>
                <a:gd name="connsiteX245" fmla="*/ 1500933 w 1738047"/>
                <a:gd name="connsiteY245" fmla="*/ 1045372 h 2311974"/>
                <a:gd name="connsiteX246" fmla="*/ 1493819 w 1738047"/>
                <a:gd name="connsiteY246" fmla="*/ 1047803 h 2311974"/>
                <a:gd name="connsiteX247" fmla="*/ 1493819 w 1738047"/>
                <a:gd name="connsiteY247" fmla="*/ 1059959 h 2311974"/>
                <a:gd name="connsiteX248" fmla="*/ 1486706 w 1738047"/>
                <a:gd name="connsiteY248" fmla="*/ 1062390 h 2311974"/>
                <a:gd name="connsiteX249" fmla="*/ 1491448 w 1738047"/>
                <a:gd name="connsiteY249" fmla="*/ 1069683 h 2311974"/>
                <a:gd name="connsiteX250" fmla="*/ 1484335 w 1738047"/>
                <a:gd name="connsiteY250" fmla="*/ 1074545 h 2311974"/>
                <a:gd name="connsiteX251" fmla="*/ 1491448 w 1738047"/>
                <a:gd name="connsiteY251" fmla="*/ 1076976 h 2311974"/>
                <a:gd name="connsiteX252" fmla="*/ 1493819 w 1738047"/>
                <a:gd name="connsiteY252" fmla="*/ 1093994 h 2311974"/>
                <a:gd name="connsiteX253" fmla="*/ 1484335 w 1738047"/>
                <a:gd name="connsiteY253" fmla="*/ 1103719 h 2311974"/>
                <a:gd name="connsiteX254" fmla="*/ 1486706 w 1738047"/>
                <a:gd name="connsiteY254" fmla="*/ 1103719 h 2311974"/>
                <a:gd name="connsiteX255" fmla="*/ 1486706 w 1738047"/>
                <a:gd name="connsiteY255" fmla="*/ 1111012 h 2311974"/>
                <a:gd name="connsiteX256" fmla="*/ 1479593 w 1738047"/>
                <a:gd name="connsiteY256" fmla="*/ 1118305 h 2311974"/>
                <a:gd name="connsiteX257" fmla="*/ 1479593 w 1738047"/>
                <a:gd name="connsiteY257" fmla="*/ 1125598 h 2311974"/>
                <a:gd name="connsiteX258" fmla="*/ 1465366 w 1738047"/>
                <a:gd name="connsiteY258" fmla="*/ 1149909 h 2311974"/>
                <a:gd name="connsiteX259" fmla="*/ 1477221 w 1738047"/>
                <a:gd name="connsiteY259" fmla="*/ 1164496 h 2311974"/>
                <a:gd name="connsiteX260" fmla="*/ 1505675 w 1738047"/>
                <a:gd name="connsiteY260" fmla="*/ 1164496 h 2311974"/>
                <a:gd name="connsiteX261" fmla="*/ 1508046 w 1738047"/>
                <a:gd name="connsiteY261" fmla="*/ 1166927 h 2311974"/>
                <a:gd name="connsiteX262" fmla="*/ 1527015 w 1738047"/>
                <a:gd name="connsiteY262" fmla="*/ 1159634 h 2311974"/>
                <a:gd name="connsiteX263" fmla="*/ 1538871 w 1738047"/>
                <a:gd name="connsiteY263" fmla="*/ 1166927 h 2311974"/>
                <a:gd name="connsiteX264" fmla="*/ 1545985 w 1738047"/>
                <a:gd name="connsiteY264" fmla="*/ 1166927 h 2311974"/>
                <a:gd name="connsiteX265" fmla="*/ 1541242 w 1738047"/>
                <a:gd name="connsiteY265" fmla="*/ 1171789 h 2311974"/>
                <a:gd name="connsiteX266" fmla="*/ 1555469 w 1738047"/>
                <a:gd name="connsiteY266" fmla="*/ 1179083 h 2311974"/>
                <a:gd name="connsiteX267" fmla="*/ 1562583 w 1738047"/>
                <a:gd name="connsiteY267" fmla="*/ 1222842 h 2311974"/>
                <a:gd name="connsiteX268" fmla="*/ 1555469 w 1738047"/>
                <a:gd name="connsiteY268" fmla="*/ 1230136 h 2311974"/>
                <a:gd name="connsiteX269" fmla="*/ 1555469 w 1738047"/>
                <a:gd name="connsiteY269" fmla="*/ 1254447 h 2311974"/>
                <a:gd name="connsiteX270" fmla="*/ 1581552 w 1738047"/>
                <a:gd name="connsiteY270" fmla="*/ 1271464 h 2311974"/>
                <a:gd name="connsiteX271" fmla="*/ 1576809 w 1738047"/>
                <a:gd name="connsiteY271" fmla="*/ 1278758 h 2311974"/>
                <a:gd name="connsiteX272" fmla="*/ 1586294 w 1738047"/>
                <a:gd name="connsiteY272" fmla="*/ 1290913 h 2311974"/>
                <a:gd name="connsiteX273" fmla="*/ 1586294 w 1738047"/>
                <a:gd name="connsiteY273" fmla="*/ 1303069 h 2311974"/>
                <a:gd name="connsiteX274" fmla="*/ 1588665 w 1738047"/>
                <a:gd name="connsiteY274" fmla="*/ 1305500 h 2311974"/>
                <a:gd name="connsiteX275" fmla="*/ 1586294 w 1738047"/>
                <a:gd name="connsiteY275" fmla="*/ 1312793 h 2311974"/>
                <a:gd name="connsiteX276" fmla="*/ 1593407 w 1738047"/>
                <a:gd name="connsiteY276" fmla="*/ 1324948 h 2311974"/>
                <a:gd name="connsiteX277" fmla="*/ 1600521 w 1738047"/>
                <a:gd name="connsiteY277" fmla="*/ 1317655 h 2311974"/>
                <a:gd name="connsiteX278" fmla="*/ 1600521 w 1738047"/>
                <a:gd name="connsiteY278" fmla="*/ 1327379 h 2311974"/>
                <a:gd name="connsiteX279" fmla="*/ 1602892 w 1738047"/>
                <a:gd name="connsiteY279" fmla="*/ 1344397 h 2311974"/>
                <a:gd name="connsiteX280" fmla="*/ 1576809 w 1738047"/>
                <a:gd name="connsiteY280" fmla="*/ 1358984 h 2311974"/>
                <a:gd name="connsiteX281" fmla="*/ 1555469 w 1738047"/>
                <a:gd name="connsiteY281" fmla="*/ 1358984 h 2311974"/>
                <a:gd name="connsiteX282" fmla="*/ 1553098 w 1738047"/>
                <a:gd name="connsiteY282" fmla="*/ 1376001 h 2311974"/>
                <a:gd name="connsiteX283" fmla="*/ 1574438 w 1738047"/>
                <a:gd name="connsiteY283" fmla="*/ 1376001 h 2311974"/>
                <a:gd name="connsiteX284" fmla="*/ 1576809 w 1738047"/>
                <a:gd name="connsiteY284" fmla="*/ 1383295 h 2311974"/>
                <a:gd name="connsiteX285" fmla="*/ 1581552 w 1738047"/>
                <a:gd name="connsiteY285" fmla="*/ 1380864 h 2311974"/>
                <a:gd name="connsiteX286" fmla="*/ 1588665 w 1738047"/>
                <a:gd name="connsiteY286" fmla="*/ 1393019 h 2311974"/>
                <a:gd name="connsiteX287" fmla="*/ 1586294 w 1738047"/>
                <a:gd name="connsiteY287" fmla="*/ 1400312 h 2311974"/>
                <a:gd name="connsiteX288" fmla="*/ 1588665 w 1738047"/>
                <a:gd name="connsiteY288" fmla="*/ 1402744 h 2311974"/>
                <a:gd name="connsiteX289" fmla="*/ 1607634 w 1738047"/>
                <a:gd name="connsiteY289" fmla="*/ 1380864 h 2311974"/>
                <a:gd name="connsiteX290" fmla="*/ 1614748 w 1738047"/>
                <a:gd name="connsiteY290" fmla="*/ 1383295 h 2311974"/>
                <a:gd name="connsiteX291" fmla="*/ 1610005 w 1738047"/>
                <a:gd name="connsiteY291" fmla="*/ 1380864 h 2311974"/>
                <a:gd name="connsiteX292" fmla="*/ 1617119 w 1738047"/>
                <a:gd name="connsiteY292" fmla="*/ 1373570 h 2311974"/>
                <a:gd name="connsiteX293" fmla="*/ 1624232 w 1738047"/>
                <a:gd name="connsiteY293" fmla="*/ 1368708 h 2311974"/>
                <a:gd name="connsiteX294" fmla="*/ 1640830 w 1738047"/>
                <a:gd name="connsiteY294" fmla="*/ 1417330 h 2311974"/>
                <a:gd name="connsiteX295" fmla="*/ 1636088 w 1738047"/>
                <a:gd name="connsiteY295" fmla="*/ 1424623 h 2311974"/>
                <a:gd name="connsiteX296" fmla="*/ 1636088 w 1738047"/>
                <a:gd name="connsiteY296" fmla="*/ 1441641 h 2311974"/>
                <a:gd name="connsiteX297" fmla="*/ 1602892 w 1738047"/>
                <a:gd name="connsiteY297" fmla="*/ 1436779 h 2311974"/>
                <a:gd name="connsiteX298" fmla="*/ 1600521 w 1738047"/>
                <a:gd name="connsiteY298" fmla="*/ 1473245 h 2311974"/>
                <a:gd name="connsiteX299" fmla="*/ 1586294 w 1738047"/>
                <a:gd name="connsiteY299" fmla="*/ 1473245 h 2311974"/>
                <a:gd name="connsiteX300" fmla="*/ 1581552 w 1738047"/>
                <a:gd name="connsiteY300" fmla="*/ 1504850 h 2311974"/>
                <a:gd name="connsiteX301" fmla="*/ 1567325 w 1738047"/>
                <a:gd name="connsiteY301" fmla="*/ 1521867 h 2311974"/>
                <a:gd name="connsiteX302" fmla="*/ 1567325 w 1738047"/>
                <a:gd name="connsiteY302" fmla="*/ 1548609 h 2311974"/>
                <a:gd name="connsiteX303" fmla="*/ 1548356 w 1738047"/>
                <a:gd name="connsiteY303" fmla="*/ 1560765 h 2311974"/>
                <a:gd name="connsiteX304" fmla="*/ 1574438 w 1738047"/>
                <a:gd name="connsiteY304" fmla="*/ 1570489 h 2311974"/>
                <a:gd name="connsiteX305" fmla="*/ 1574438 w 1738047"/>
                <a:gd name="connsiteY305" fmla="*/ 1577783 h 2311974"/>
                <a:gd name="connsiteX306" fmla="*/ 1519902 w 1738047"/>
                <a:gd name="connsiteY306" fmla="*/ 1577783 h 2311974"/>
                <a:gd name="connsiteX307" fmla="*/ 1531758 w 1738047"/>
                <a:gd name="connsiteY307" fmla="*/ 1602094 h 2311974"/>
                <a:gd name="connsiteX308" fmla="*/ 1541242 w 1738047"/>
                <a:gd name="connsiteY308" fmla="*/ 1609387 h 2311974"/>
                <a:gd name="connsiteX309" fmla="*/ 1538871 w 1738047"/>
                <a:gd name="connsiteY309" fmla="*/ 1619111 h 2311974"/>
                <a:gd name="connsiteX310" fmla="*/ 1541242 w 1738047"/>
                <a:gd name="connsiteY310" fmla="*/ 1623973 h 2311974"/>
                <a:gd name="connsiteX311" fmla="*/ 1541242 w 1738047"/>
                <a:gd name="connsiteY311" fmla="*/ 1645853 h 2311974"/>
                <a:gd name="connsiteX312" fmla="*/ 1534129 w 1738047"/>
                <a:gd name="connsiteY312" fmla="*/ 1645853 h 2311974"/>
                <a:gd name="connsiteX313" fmla="*/ 1527015 w 1738047"/>
                <a:gd name="connsiteY313" fmla="*/ 1667733 h 2311974"/>
                <a:gd name="connsiteX314" fmla="*/ 1527015 w 1738047"/>
                <a:gd name="connsiteY314" fmla="*/ 1706631 h 2311974"/>
                <a:gd name="connsiteX315" fmla="*/ 1512789 w 1738047"/>
                <a:gd name="connsiteY315" fmla="*/ 1709062 h 2311974"/>
                <a:gd name="connsiteX316" fmla="*/ 1512789 w 1738047"/>
                <a:gd name="connsiteY316" fmla="*/ 1723648 h 2311974"/>
                <a:gd name="connsiteX317" fmla="*/ 1500933 w 1738047"/>
                <a:gd name="connsiteY317" fmla="*/ 1740666 h 2311974"/>
                <a:gd name="connsiteX318" fmla="*/ 1444025 w 1738047"/>
                <a:gd name="connsiteY318" fmla="*/ 1733373 h 2311974"/>
                <a:gd name="connsiteX319" fmla="*/ 1417943 w 1738047"/>
                <a:gd name="connsiteY319" fmla="*/ 1733373 h 2311974"/>
                <a:gd name="connsiteX320" fmla="*/ 1406087 w 1738047"/>
                <a:gd name="connsiteY320" fmla="*/ 1743097 h 2311974"/>
                <a:gd name="connsiteX321" fmla="*/ 1398974 w 1738047"/>
                <a:gd name="connsiteY321" fmla="*/ 1735804 h 2311974"/>
                <a:gd name="connsiteX322" fmla="*/ 1391860 w 1738047"/>
                <a:gd name="connsiteY322" fmla="*/ 1740666 h 2311974"/>
                <a:gd name="connsiteX323" fmla="*/ 1370520 w 1738047"/>
                <a:gd name="connsiteY323" fmla="*/ 1713924 h 2311974"/>
                <a:gd name="connsiteX324" fmla="*/ 1356293 w 1738047"/>
                <a:gd name="connsiteY324" fmla="*/ 1721217 h 2311974"/>
                <a:gd name="connsiteX325" fmla="*/ 1349180 w 1738047"/>
                <a:gd name="connsiteY325" fmla="*/ 1733373 h 2311974"/>
                <a:gd name="connsiteX326" fmla="*/ 1342066 w 1738047"/>
                <a:gd name="connsiteY326" fmla="*/ 1735804 h 2311974"/>
                <a:gd name="connsiteX327" fmla="*/ 1327839 w 1738047"/>
                <a:gd name="connsiteY327" fmla="*/ 1706631 h 2311974"/>
                <a:gd name="connsiteX328" fmla="*/ 1256705 w 1738047"/>
                <a:gd name="connsiteY328" fmla="*/ 1709062 h 2311974"/>
                <a:gd name="connsiteX329" fmla="*/ 1254334 w 1738047"/>
                <a:gd name="connsiteY329" fmla="*/ 1721217 h 2311974"/>
                <a:gd name="connsiteX330" fmla="*/ 1211654 w 1738047"/>
                <a:gd name="connsiteY330" fmla="*/ 1721217 h 2311974"/>
                <a:gd name="connsiteX331" fmla="*/ 1211654 w 1738047"/>
                <a:gd name="connsiteY331" fmla="*/ 1728511 h 2311974"/>
                <a:gd name="connsiteX332" fmla="*/ 1180829 w 1738047"/>
                <a:gd name="connsiteY332" fmla="*/ 1721217 h 2311974"/>
                <a:gd name="connsiteX333" fmla="*/ 1180829 w 1738047"/>
                <a:gd name="connsiteY333" fmla="*/ 1706631 h 2311974"/>
                <a:gd name="connsiteX334" fmla="*/ 1173715 w 1738047"/>
                <a:gd name="connsiteY334" fmla="*/ 1706631 h 2311974"/>
                <a:gd name="connsiteX335" fmla="*/ 1171344 w 1738047"/>
                <a:gd name="connsiteY335" fmla="*/ 1692044 h 2311974"/>
                <a:gd name="connsiteX336" fmla="*/ 1171344 w 1738047"/>
                <a:gd name="connsiteY336" fmla="*/ 1692044 h 2311974"/>
                <a:gd name="connsiteX337" fmla="*/ 1173715 w 1738047"/>
                <a:gd name="connsiteY337" fmla="*/ 1706631 h 2311974"/>
                <a:gd name="connsiteX338" fmla="*/ 1119179 w 1738047"/>
                <a:gd name="connsiteY338" fmla="*/ 1709062 h 2311974"/>
                <a:gd name="connsiteX339" fmla="*/ 1078870 w 1738047"/>
                <a:gd name="connsiteY339" fmla="*/ 1701769 h 2311974"/>
                <a:gd name="connsiteX340" fmla="*/ 1076499 w 1738047"/>
                <a:gd name="connsiteY340" fmla="*/ 1709062 h 2311974"/>
                <a:gd name="connsiteX341" fmla="*/ 1057529 w 1738047"/>
                <a:gd name="connsiteY341" fmla="*/ 1713924 h 2311974"/>
                <a:gd name="connsiteX342" fmla="*/ 1050416 w 1738047"/>
                <a:gd name="connsiteY342" fmla="*/ 1733373 h 2311974"/>
                <a:gd name="connsiteX343" fmla="*/ 1055158 w 1738047"/>
                <a:gd name="connsiteY343" fmla="*/ 1750391 h 2311974"/>
                <a:gd name="connsiteX344" fmla="*/ 1036189 w 1738047"/>
                <a:gd name="connsiteY344" fmla="*/ 1750391 h 2311974"/>
                <a:gd name="connsiteX345" fmla="*/ 1031447 w 1738047"/>
                <a:gd name="connsiteY345" fmla="*/ 1769840 h 2311974"/>
                <a:gd name="connsiteX346" fmla="*/ 1038560 w 1738047"/>
                <a:gd name="connsiteY346" fmla="*/ 1784426 h 2311974"/>
                <a:gd name="connsiteX347" fmla="*/ 1036189 w 1738047"/>
                <a:gd name="connsiteY347" fmla="*/ 1806306 h 2311974"/>
                <a:gd name="connsiteX348" fmla="*/ 1024333 w 1738047"/>
                <a:gd name="connsiteY348" fmla="*/ 1813599 h 2311974"/>
                <a:gd name="connsiteX349" fmla="*/ 1024333 w 1738047"/>
                <a:gd name="connsiteY349" fmla="*/ 1847635 h 2311974"/>
                <a:gd name="connsiteX350" fmla="*/ 1010107 w 1738047"/>
                <a:gd name="connsiteY350" fmla="*/ 1852497 h 2311974"/>
                <a:gd name="connsiteX351" fmla="*/ 1007735 w 1738047"/>
                <a:gd name="connsiteY351" fmla="*/ 1837910 h 2311974"/>
                <a:gd name="connsiteX352" fmla="*/ 974539 w 1738047"/>
                <a:gd name="connsiteY352" fmla="*/ 1837910 h 2311974"/>
                <a:gd name="connsiteX353" fmla="*/ 974539 w 1738047"/>
                <a:gd name="connsiteY353" fmla="*/ 1859790 h 2311974"/>
                <a:gd name="connsiteX354" fmla="*/ 955570 w 1738047"/>
                <a:gd name="connsiteY354" fmla="*/ 1859790 h 2311974"/>
                <a:gd name="connsiteX355" fmla="*/ 955570 w 1738047"/>
                <a:gd name="connsiteY355" fmla="*/ 1869515 h 2311974"/>
                <a:gd name="connsiteX356" fmla="*/ 953199 w 1738047"/>
                <a:gd name="connsiteY356" fmla="*/ 1876808 h 2311974"/>
                <a:gd name="connsiteX357" fmla="*/ 872581 w 1738047"/>
                <a:gd name="connsiteY357" fmla="*/ 1876808 h 2311974"/>
                <a:gd name="connsiteX358" fmla="*/ 872581 w 1738047"/>
                <a:gd name="connsiteY358" fmla="*/ 1896257 h 2311974"/>
                <a:gd name="connsiteX359" fmla="*/ 820415 w 1738047"/>
                <a:gd name="connsiteY359" fmla="*/ 1901119 h 2311974"/>
                <a:gd name="connsiteX360" fmla="*/ 820415 w 1738047"/>
                <a:gd name="connsiteY360" fmla="*/ 1930292 h 2311974"/>
                <a:gd name="connsiteX361" fmla="*/ 799075 w 1738047"/>
                <a:gd name="connsiteY361" fmla="*/ 1930292 h 2311974"/>
                <a:gd name="connsiteX362" fmla="*/ 796704 w 1738047"/>
                <a:gd name="connsiteY362" fmla="*/ 1952172 h 2311974"/>
                <a:gd name="connsiteX363" fmla="*/ 784848 w 1738047"/>
                <a:gd name="connsiteY363" fmla="*/ 1952172 h 2311974"/>
                <a:gd name="connsiteX364" fmla="*/ 784848 w 1738047"/>
                <a:gd name="connsiteY364" fmla="*/ 1978914 h 2311974"/>
                <a:gd name="connsiteX365" fmla="*/ 791962 w 1738047"/>
                <a:gd name="connsiteY365" fmla="*/ 1983776 h 2311974"/>
                <a:gd name="connsiteX366" fmla="*/ 789591 w 1738047"/>
                <a:gd name="connsiteY366" fmla="*/ 2000794 h 2311974"/>
                <a:gd name="connsiteX367" fmla="*/ 796704 w 1738047"/>
                <a:gd name="connsiteY367" fmla="*/ 2005656 h 2311974"/>
                <a:gd name="connsiteX368" fmla="*/ 796704 w 1738047"/>
                <a:gd name="connsiteY368" fmla="*/ 2068865 h 2311974"/>
                <a:gd name="connsiteX369" fmla="*/ 789591 w 1738047"/>
                <a:gd name="connsiteY369" fmla="*/ 2068865 h 2311974"/>
                <a:gd name="connsiteX370" fmla="*/ 789591 w 1738047"/>
                <a:gd name="connsiteY370" fmla="*/ 2081020 h 2311974"/>
                <a:gd name="connsiteX371" fmla="*/ 770621 w 1738047"/>
                <a:gd name="connsiteY371" fmla="*/ 2083451 h 2311974"/>
                <a:gd name="connsiteX372" fmla="*/ 756395 w 1738047"/>
                <a:gd name="connsiteY372" fmla="*/ 2117487 h 2311974"/>
                <a:gd name="connsiteX373" fmla="*/ 756395 w 1738047"/>
                <a:gd name="connsiteY373" fmla="*/ 2129642 h 2311974"/>
                <a:gd name="connsiteX374" fmla="*/ 813302 w 1738047"/>
                <a:gd name="connsiteY374" fmla="*/ 2132073 h 2311974"/>
                <a:gd name="connsiteX375" fmla="*/ 806189 w 1738047"/>
                <a:gd name="connsiteY375" fmla="*/ 2151522 h 2311974"/>
                <a:gd name="connsiteX376" fmla="*/ 810931 w 1738047"/>
                <a:gd name="connsiteY376" fmla="*/ 2161246 h 2311974"/>
                <a:gd name="connsiteX377" fmla="*/ 806189 w 1738047"/>
                <a:gd name="connsiteY377" fmla="*/ 2168540 h 2311974"/>
                <a:gd name="connsiteX378" fmla="*/ 789591 w 1738047"/>
                <a:gd name="connsiteY378" fmla="*/ 2168540 h 2311974"/>
                <a:gd name="connsiteX379" fmla="*/ 789591 w 1738047"/>
                <a:gd name="connsiteY379" fmla="*/ 2180695 h 2311974"/>
                <a:gd name="connsiteX380" fmla="*/ 758766 w 1738047"/>
                <a:gd name="connsiteY380" fmla="*/ 2187988 h 2311974"/>
                <a:gd name="connsiteX381" fmla="*/ 765879 w 1738047"/>
                <a:gd name="connsiteY381" fmla="*/ 2200144 h 2311974"/>
                <a:gd name="connsiteX382" fmla="*/ 763508 w 1738047"/>
                <a:gd name="connsiteY382" fmla="*/ 2256059 h 2311974"/>
                <a:gd name="connsiteX383" fmla="*/ 751652 w 1738047"/>
                <a:gd name="connsiteY383" fmla="*/ 2277939 h 2311974"/>
                <a:gd name="connsiteX384" fmla="*/ 725570 w 1738047"/>
                <a:gd name="connsiteY384" fmla="*/ 2307112 h 2311974"/>
                <a:gd name="connsiteX385" fmla="*/ 711343 w 1738047"/>
                <a:gd name="connsiteY385" fmla="*/ 2311974 h 2311974"/>
                <a:gd name="connsiteX386" fmla="*/ 694745 w 1738047"/>
                <a:gd name="connsiteY386" fmla="*/ 2282801 h 2311974"/>
                <a:gd name="connsiteX387" fmla="*/ 675776 w 1738047"/>
                <a:gd name="connsiteY387" fmla="*/ 2275508 h 2311974"/>
                <a:gd name="connsiteX388" fmla="*/ 661549 w 1738047"/>
                <a:gd name="connsiteY388" fmla="*/ 2292526 h 2311974"/>
                <a:gd name="connsiteX389" fmla="*/ 642580 w 1738047"/>
                <a:gd name="connsiteY389" fmla="*/ 2285232 h 2311974"/>
                <a:gd name="connsiteX390" fmla="*/ 628353 w 1738047"/>
                <a:gd name="connsiteY390" fmla="*/ 2290094 h 2311974"/>
                <a:gd name="connsiteX391" fmla="*/ 592786 w 1738047"/>
                <a:gd name="connsiteY391" fmla="*/ 2275508 h 2311974"/>
                <a:gd name="connsiteX392" fmla="*/ 552051 w 1738047"/>
                <a:gd name="connsiteY392" fmla="*/ 2254426 h 2311974"/>
                <a:gd name="connsiteX393" fmla="*/ 560356 w 1738047"/>
                <a:gd name="connsiteY393" fmla="*/ 2090384 h 2311974"/>
                <a:gd name="connsiteX394" fmla="*/ 589640 w 1738047"/>
                <a:gd name="connsiteY394" fmla="*/ 1879782 h 2311974"/>
                <a:gd name="connsiteX395" fmla="*/ 584723 w 1738047"/>
                <a:gd name="connsiteY395" fmla="*/ 1766434 h 2311974"/>
                <a:gd name="connsiteX396" fmla="*/ 556444 w 1738047"/>
                <a:gd name="connsiteY396" fmla="*/ 1684276 h 2311974"/>
                <a:gd name="connsiteX397" fmla="*/ 493091 w 1738047"/>
                <a:gd name="connsiteY397" fmla="*/ 1605539 h 2311974"/>
                <a:gd name="connsiteX398" fmla="*/ 443216 w 1738047"/>
                <a:gd name="connsiteY398" fmla="*/ 1566641 h 2311974"/>
                <a:gd name="connsiteX399" fmla="*/ 444860 w 1738047"/>
                <a:gd name="connsiteY399" fmla="*/ 1519182 h 2311974"/>
                <a:gd name="connsiteX400" fmla="*/ 440624 w 1738047"/>
                <a:gd name="connsiteY400" fmla="*/ 1442151 h 2311974"/>
                <a:gd name="connsiteX401" fmla="*/ 61650 w 1738047"/>
                <a:gd name="connsiteY401" fmla="*/ 1334673 h 2311974"/>
                <a:gd name="connsiteX402" fmla="*/ 71135 w 1738047"/>
                <a:gd name="connsiteY402" fmla="*/ 1303069 h 2311974"/>
                <a:gd name="connsiteX403" fmla="*/ 68764 w 1738047"/>
                <a:gd name="connsiteY403" fmla="*/ 1298207 h 2311974"/>
                <a:gd name="connsiteX404" fmla="*/ 16598 w 1738047"/>
                <a:gd name="connsiteY404" fmla="*/ 1115874 h 2311974"/>
                <a:gd name="connsiteX405" fmla="*/ 14227 w 1738047"/>
                <a:gd name="connsiteY405" fmla="*/ 1084270 h 2311974"/>
                <a:gd name="connsiteX406" fmla="*/ 21341 w 1738047"/>
                <a:gd name="connsiteY406" fmla="*/ 1084270 h 2311974"/>
                <a:gd name="connsiteX407" fmla="*/ 14227 w 1738047"/>
                <a:gd name="connsiteY407" fmla="*/ 1047803 h 2311974"/>
                <a:gd name="connsiteX408" fmla="*/ 9485 w 1738047"/>
                <a:gd name="connsiteY408" fmla="*/ 1025924 h 2311974"/>
                <a:gd name="connsiteX409" fmla="*/ 2372 w 1738047"/>
                <a:gd name="connsiteY409" fmla="*/ 1025924 h 2311974"/>
                <a:gd name="connsiteX410" fmla="*/ 0 w 1738047"/>
                <a:gd name="connsiteY410" fmla="*/ 1021061 h 2311974"/>
                <a:gd name="connsiteX411" fmla="*/ 14227 w 1738047"/>
                <a:gd name="connsiteY411" fmla="*/ 999182 h 2311974"/>
                <a:gd name="connsiteX412" fmla="*/ 28454 w 1738047"/>
                <a:gd name="connsiteY412" fmla="*/ 1004044 h 2311974"/>
                <a:gd name="connsiteX413" fmla="*/ 30825 w 1738047"/>
                <a:gd name="connsiteY413" fmla="*/ 1011337 h 2311974"/>
                <a:gd name="connsiteX414" fmla="*/ 42681 w 1738047"/>
                <a:gd name="connsiteY414" fmla="*/ 1018630 h 2311974"/>
                <a:gd name="connsiteX415" fmla="*/ 61650 w 1738047"/>
                <a:gd name="connsiteY415" fmla="*/ 1018630 h 2311974"/>
                <a:gd name="connsiteX416" fmla="*/ 64021 w 1738047"/>
                <a:gd name="connsiteY416" fmla="*/ 1025924 h 2311974"/>
                <a:gd name="connsiteX417" fmla="*/ 75877 w 1738047"/>
                <a:gd name="connsiteY417" fmla="*/ 1021061 h 2311974"/>
                <a:gd name="connsiteX418" fmla="*/ 82990 w 1738047"/>
                <a:gd name="connsiteY418" fmla="*/ 1004044 h 2311974"/>
                <a:gd name="connsiteX419" fmla="*/ 137527 w 1738047"/>
                <a:gd name="connsiteY419" fmla="*/ 1006475 h 2311974"/>
                <a:gd name="connsiteX420" fmla="*/ 170723 w 1738047"/>
                <a:gd name="connsiteY420" fmla="*/ 1040510 h 2311974"/>
                <a:gd name="connsiteX421" fmla="*/ 173094 w 1738047"/>
                <a:gd name="connsiteY421" fmla="*/ 1028355 h 2311974"/>
                <a:gd name="connsiteX422" fmla="*/ 165980 w 1738047"/>
                <a:gd name="connsiteY422" fmla="*/ 1028355 h 2311974"/>
                <a:gd name="connsiteX423" fmla="*/ 163609 w 1738047"/>
                <a:gd name="connsiteY423" fmla="*/ 1021061 h 2311974"/>
                <a:gd name="connsiteX424" fmla="*/ 151754 w 1738047"/>
                <a:gd name="connsiteY424" fmla="*/ 1011337 h 2311974"/>
                <a:gd name="connsiteX425" fmla="*/ 156496 w 1738047"/>
                <a:gd name="connsiteY425" fmla="*/ 1004044 h 2311974"/>
                <a:gd name="connsiteX426" fmla="*/ 163609 w 1738047"/>
                <a:gd name="connsiteY426" fmla="*/ 1004044 h 2311974"/>
                <a:gd name="connsiteX427" fmla="*/ 165980 w 1738047"/>
                <a:gd name="connsiteY427" fmla="*/ 991888 h 2311974"/>
                <a:gd name="connsiteX428" fmla="*/ 184950 w 1738047"/>
                <a:gd name="connsiteY428" fmla="*/ 991888 h 2311974"/>
                <a:gd name="connsiteX429" fmla="*/ 495931 w 1738047"/>
                <a:gd name="connsiteY429" fmla="*/ 1327822 h 2311974"/>
                <a:gd name="connsiteX430" fmla="*/ 194434 w 1738047"/>
                <a:gd name="connsiteY430" fmla="*/ 979733 h 2311974"/>
                <a:gd name="connsiteX431" fmla="*/ 203919 w 1738047"/>
                <a:gd name="connsiteY431" fmla="*/ 965146 h 2311974"/>
                <a:gd name="connsiteX432" fmla="*/ 225259 w 1738047"/>
                <a:gd name="connsiteY432" fmla="*/ 970008 h 2311974"/>
                <a:gd name="connsiteX433" fmla="*/ 225259 w 1738047"/>
                <a:gd name="connsiteY433" fmla="*/ 977302 h 2311974"/>
                <a:gd name="connsiteX434" fmla="*/ 246599 w 1738047"/>
                <a:gd name="connsiteY434" fmla="*/ 991888 h 2311974"/>
                <a:gd name="connsiteX435" fmla="*/ 246599 w 1738047"/>
                <a:gd name="connsiteY435" fmla="*/ 943266 h 2311974"/>
                <a:gd name="connsiteX436" fmla="*/ 258455 w 1738047"/>
                <a:gd name="connsiteY436" fmla="*/ 935973 h 2311974"/>
                <a:gd name="connsiteX437" fmla="*/ 265568 w 1738047"/>
                <a:gd name="connsiteY437" fmla="*/ 921386 h 2311974"/>
                <a:gd name="connsiteX438" fmla="*/ 282166 w 1738047"/>
                <a:gd name="connsiteY438" fmla="*/ 921386 h 2311974"/>
                <a:gd name="connsiteX439" fmla="*/ 286909 w 1738047"/>
                <a:gd name="connsiteY439" fmla="*/ 909231 h 2311974"/>
                <a:gd name="connsiteX440" fmla="*/ 315362 w 1738047"/>
                <a:gd name="connsiteY440" fmla="*/ 909231 h 2311974"/>
                <a:gd name="connsiteX441" fmla="*/ 315362 w 1738047"/>
                <a:gd name="connsiteY441" fmla="*/ 899507 h 2311974"/>
                <a:gd name="connsiteX442" fmla="*/ 303507 w 1738047"/>
                <a:gd name="connsiteY442" fmla="*/ 894644 h 2311974"/>
                <a:gd name="connsiteX443" fmla="*/ 312991 w 1738047"/>
                <a:gd name="connsiteY443" fmla="*/ 882489 h 2311974"/>
                <a:gd name="connsiteX444" fmla="*/ 296393 w 1738047"/>
                <a:gd name="connsiteY444" fmla="*/ 872764 h 2311974"/>
                <a:gd name="connsiteX445" fmla="*/ 303507 w 1738047"/>
                <a:gd name="connsiteY445" fmla="*/ 865471 h 2311974"/>
                <a:gd name="connsiteX446" fmla="*/ 308249 w 1738047"/>
                <a:gd name="connsiteY446" fmla="*/ 867902 h 2311974"/>
                <a:gd name="connsiteX447" fmla="*/ 312991 w 1738047"/>
                <a:gd name="connsiteY447" fmla="*/ 860609 h 2311974"/>
                <a:gd name="connsiteX448" fmla="*/ 308249 w 1738047"/>
                <a:gd name="connsiteY448" fmla="*/ 860609 h 2311974"/>
                <a:gd name="connsiteX449" fmla="*/ 320105 w 1738047"/>
                <a:gd name="connsiteY449" fmla="*/ 853316 h 2311974"/>
                <a:gd name="connsiteX450" fmla="*/ 322476 w 1738047"/>
                <a:gd name="connsiteY450" fmla="*/ 846022 h 2311974"/>
                <a:gd name="connsiteX451" fmla="*/ 329589 w 1738047"/>
                <a:gd name="connsiteY451" fmla="*/ 858178 h 2311974"/>
                <a:gd name="connsiteX452" fmla="*/ 336703 w 1738047"/>
                <a:gd name="connsiteY452" fmla="*/ 853316 h 2311974"/>
                <a:gd name="connsiteX453" fmla="*/ 336703 w 1738047"/>
                <a:gd name="connsiteY453" fmla="*/ 831436 h 2311974"/>
                <a:gd name="connsiteX454" fmla="*/ 343816 w 1738047"/>
                <a:gd name="connsiteY454" fmla="*/ 831436 h 2311974"/>
                <a:gd name="connsiteX455" fmla="*/ 343816 w 1738047"/>
                <a:gd name="connsiteY455" fmla="*/ 811987 h 2311974"/>
                <a:gd name="connsiteX456" fmla="*/ 350929 w 1738047"/>
                <a:gd name="connsiteY456" fmla="*/ 809556 h 2311974"/>
                <a:gd name="connsiteX457" fmla="*/ 358043 w 1738047"/>
                <a:gd name="connsiteY457" fmla="*/ 802263 h 2311974"/>
                <a:gd name="connsiteX458" fmla="*/ 374641 w 1738047"/>
                <a:gd name="connsiteY458" fmla="*/ 804694 h 2311974"/>
                <a:gd name="connsiteX459" fmla="*/ 374641 w 1738047"/>
                <a:gd name="connsiteY459" fmla="*/ 809556 h 2311974"/>
                <a:gd name="connsiteX460" fmla="*/ 381754 w 1738047"/>
                <a:gd name="connsiteY460" fmla="*/ 804694 h 2311974"/>
                <a:gd name="connsiteX461" fmla="*/ 388868 w 1738047"/>
                <a:gd name="connsiteY461" fmla="*/ 804694 h 2311974"/>
                <a:gd name="connsiteX462" fmla="*/ 388868 w 1738047"/>
                <a:gd name="connsiteY462" fmla="*/ 802263 h 2311974"/>
                <a:gd name="connsiteX463" fmla="*/ 403095 w 1738047"/>
                <a:gd name="connsiteY463" fmla="*/ 797400 h 2311974"/>
                <a:gd name="connsiteX464" fmla="*/ 398352 w 1738047"/>
                <a:gd name="connsiteY464" fmla="*/ 777952 h 2311974"/>
                <a:gd name="connsiteX465" fmla="*/ 391239 w 1738047"/>
                <a:gd name="connsiteY465" fmla="*/ 770658 h 2311974"/>
                <a:gd name="connsiteX466" fmla="*/ 395981 w 1738047"/>
                <a:gd name="connsiteY466" fmla="*/ 768227 h 2311974"/>
                <a:gd name="connsiteX467" fmla="*/ 422064 w 1738047"/>
                <a:gd name="connsiteY467" fmla="*/ 763365 h 2311974"/>
                <a:gd name="connsiteX468" fmla="*/ 464744 w 1738047"/>
                <a:gd name="connsiteY468" fmla="*/ 741485 h 2311974"/>
                <a:gd name="connsiteX469" fmla="*/ 452889 w 1738047"/>
                <a:gd name="connsiteY469" fmla="*/ 726899 h 2311974"/>
                <a:gd name="connsiteX470" fmla="*/ 398352 w 1738047"/>
                <a:gd name="connsiteY470" fmla="*/ 705019 h 2311974"/>
                <a:gd name="connsiteX471" fmla="*/ 422064 w 1738047"/>
                <a:gd name="connsiteY471" fmla="*/ 680708 h 2311974"/>
                <a:gd name="connsiteX472" fmla="*/ 429177 w 1738047"/>
                <a:gd name="connsiteY472" fmla="*/ 673414 h 2311974"/>
                <a:gd name="connsiteX473" fmla="*/ 457631 w 1738047"/>
                <a:gd name="connsiteY473" fmla="*/ 670983 h 2311974"/>
                <a:gd name="connsiteX474" fmla="*/ 545363 w 1738047"/>
                <a:gd name="connsiteY474" fmla="*/ 692863 h 2311974"/>
                <a:gd name="connsiteX475" fmla="*/ 559590 w 1738047"/>
                <a:gd name="connsiteY475" fmla="*/ 688001 h 2311974"/>
                <a:gd name="connsiteX476" fmla="*/ 559590 w 1738047"/>
                <a:gd name="connsiteY476" fmla="*/ 695294 h 2311974"/>
                <a:gd name="connsiteX477" fmla="*/ 569074 w 1738047"/>
                <a:gd name="connsiteY477" fmla="*/ 695294 h 2311974"/>
                <a:gd name="connsiteX478" fmla="*/ 573817 w 1738047"/>
                <a:gd name="connsiteY478" fmla="*/ 678277 h 2311974"/>
                <a:gd name="connsiteX479" fmla="*/ 580930 w 1738047"/>
                <a:gd name="connsiteY479" fmla="*/ 666121 h 2311974"/>
                <a:gd name="connsiteX480" fmla="*/ 592786 w 1738047"/>
                <a:gd name="connsiteY480" fmla="*/ 688001 h 2311974"/>
                <a:gd name="connsiteX481" fmla="*/ 599899 w 1738047"/>
                <a:gd name="connsiteY481" fmla="*/ 685570 h 2311974"/>
                <a:gd name="connsiteX482" fmla="*/ 614126 w 1738047"/>
                <a:gd name="connsiteY482" fmla="*/ 700156 h 2311974"/>
                <a:gd name="connsiteX483" fmla="*/ 614126 w 1738047"/>
                <a:gd name="connsiteY483" fmla="*/ 700156 h 2311974"/>
                <a:gd name="connsiteX484" fmla="*/ 599899 w 1738047"/>
                <a:gd name="connsiteY484" fmla="*/ 685570 h 2311974"/>
                <a:gd name="connsiteX485" fmla="*/ 592786 w 1738047"/>
                <a:gd name="connsiteY485" fmla="*/ 688001 h 2311974"/>
                <a:gd name="connsiteX486" fmla="*/ 580930 w 1738047"/>
                <a:gd name="connsiteY486" fmla="*/ 666121 h 2311974"/>
                <a:gd name="connsiteX487" fmla="*/ 580930 w 1738047"/>
                <a:gd name="connsiteY487" fmla="*/ 658827 h 2311974"/>
                <a:gd name="connsiteX488" fmla="*/ 602270 w 1738047"/>
                <a:gd name="connsiteY488" fmla="*/ 646672 h 2311974"/>
                <a:gd name="connsiteX489" fmla="*/ 595157 w 1738047"/>
                <a:gd name="connsiteY489" fmla="*/ 639379 h 2311974"/>
                <a:gd name="connsiteX490" fmla="*/ 625982 w 1738047"/>
                <a:gd name="connsiteY490" fmla="*/ 629654 h 2311974"/>
                <a:gd name="connsiteX491" fmla="*/ 621240 w 1738047"/>
                <a:gd name="connsiteY491" fmla="*/ 615068 h 2311974"/>
                <a:gd name="connsiteX492" fmla="*/ 588044 w 1738047"/>
                <a:gd name="connsiteY492" fmla="*/ 610205 h 2311974"/>
                <a:gd name="connsiteX493" fmla="*/ 585672 w 1738047"/>
                <a:gd name="connsiteY493" fmla="*/ 595619 h 2311974"/>
                <a:gd name="connsiteX494" fmla="*/ 595157 w 1738047"/>
                <a:gd name="connsiteY494" fmla="*/ 534841 h 2311974"/>
                <a:gd name="connsiteX495" fmla="*/ 585672 w 1738047"/>
                <a:gd name="connsiteY495" fmla="*/ 525117 h 2311974"/>
                <a:gd name="connsiteX496" fmla="*/ 585672 w 1738047"/>
                <a:gd name="connsiteY496" fmla="*/ 503237 h 2311974"/>
                <a:gd name="connsiteX497" fmla="*/ 569074 w 1738047"/>
                <a:gd name="connsiteY497" fmla="*/ 503237 h 2311974"/>
                <a:gd name="connsiteX498" fmla="*/ 573817 w 1738047"/>
                <a:gd name="connsiteY498" fmla="*/ 471633 h 2311974"/>
                <a:gd name="connsiteX499" fmla="*/ 566703 w 1738047"/>
                <a:gd name="connsiteY499" fmla="*/ 464340 h 2311974"/>
                <a:gd name="connsiteX500" fmla="*/ 569074 w 1738047"/>
                <a:gd name="connsiteY500" fmla="*/ 444891 h 2311974"/>
                <a:gd name="connsiteX501" fmla="*/ 588044 w 1738047"/>
                <a:gd name="connsiteY501" fmla="*/ 444891 h 2311974"/>
                <a:gd name="connsiteX502" fmla="*/ 607013 w 1738047"/>
                <a:gd name="connsiteY502" fmla="*/ 430304 h 2311974"/>
                <a:gd name="connsiteX503" fmla="*/ 609384 w 1738047"/>
                <a:gd name="connsiteY503" fmla="*/ 427873 h 2311974"/>
                <a:gd name="connsiteX504" fmla="*/ 588044 w 1738047"/>
                <a:gd name="connsiteY504" fmla="*/ 423011 h 2311974"/>
                <a:gd name="connsiteX505" fmla="*/ 595157 w 1738047"/>
                <a:gd name="connsiteY505" fmla="*/ 405993 h 2311974"/>
                <a:gd name="connsiteX506" fmla="*/ 621240 w 1738047"/>
                <a:gd name="connsiteY506" fmla="*/ 408424 h 2311974"/>
                <a:gd name="connsiteX507" fmla="*/ 616497 w 1738047"/>
                <a:gd name="connsiteY507" fmla="*/ 388975 h 2311974"/>
                <a:gd name="connsiteX508" fmla="*/ 616497 w 1738047"/>
                <a:gd name="connsiteY508" fmla="*/ 374389 h 2311974"/>
                <a:gd name="connsiteX509" fmla="*/ 633095 w 1738047"/>
                <a:gd name="connsiteY509" fmla="*/ 374389 h 2311974"/>
                <a:gd name="connsiteX510" fmla="*/ 635466 w 1738047"/>
                <a:gd name="connsiteY510" fmla="*/ 367096 h 2311974"/>
                <a:gd name="connsiteX511" fmla="*/ 642580 w 1738047"/>
                <a:gd name="connsiteY511" fmla="*/ 364665 h 2311974"/>
                <a:gd name="connsiteX512" fmla="*/ 640209 w 1738047"/>
                <a:gd name="connsiteY512" fmla="*/ 347647 h 2311974"/>
                <a:gd name="connsiteX513" fmla="*/ 668662 w 1738047"/>
                <a:gd name="connsiteY513" fmla="*/ 337922 h 2311974"/>
                <a:gd name="connsiteX514" fmla="*/ 656807 w 1738047"/>
                <a:gd name="connsiteY514" fmla="*/ 333060 h 2311974"/>
                <a:gd name="connsiteX515" fmla="*/ 654435 w 1738047"/>
                <a:gd name="connsiteY515" fmla="*/ 311180 h 2311974"/>
                <a:gd name="connsiteX516" fmla="*/ 647322 w 1738047"/>
                <a:gd name="connsiteY516" fmla="*/ 308749 h 2311974"/>
                <a:gd name="connsiteX517" fmla="*/ 654435 w 1738047"/>
                <a:gd name="connsiteY517" fmla="*/ 299025 h 2311974"/>
                <a:gd name="connsiteX518" fmla="*/ 654435 w 1738047"/>
                <a:gd name="connsiteY518" fmla="*/ 296594 h 2311974"/>
                <a:gd name="connsiteX519" fmla="*/ 642580 w 1738047"/>
                <a:gd name="connsiteY519" fmla="*/ 291732 h 2311974"/>
                <a:gd name="connsiteX520" fmla="*/ 633095 w 1738047"/>
                <a:gd name="connsiteY520" fmla="*/ 299025 h 2311974"/>
                <a:gd name="connsiteX521" fmla="*/ 621240 w 1738047"/>
                <a:gd name="connsiteY521" fmla="*/ 282007 h 2311974"/>
                <a:gd name="connsiteX522" fmla="*/ 635466 w 1738047"/>
                <a:gd name="connsiteY522" fmla="*/ 255265 h 2311974"/>
                <a:gd name="connsiteX523" fmla="*/ 642580 w 1738047"/>
                <a:gd name="connsiteY523" fmla="*/ 267421 h 2311974"/>
                <a:gd name="connsiteX524" fmla="*/ 661549 w 1738047"/>
                <a:gd name="connsiteY524" fmla="*/ 240679 h 2311974"/>
                <a:gd name="connsiteX525" fmla="*/ 671033 w 1738047"/>
                <a:gd name="connsiteY525" fmla="*/ 240679 h 2311974"/>
                <a:gd name="connsiteX526" fmla="*/ 671033 w 1738047"/>
                <a:gd name="connsiteY526" fmla="*/ 233385 h 2311974"/>
                <a:gd name="connsiteX527" fmla="*/ 649693 w 1738047"/>
                <a:gd name="connsiteY527" fmla="*/ 218799 h 2311974"/>
                <a:gd name="connsiteX528" fmla="*/ 656807 w 1738047"/>
                <a:gd name="connsiteY528" fmla="*/ 199350 h 2311974"/>
                <a:gd name="connsiteX529" fmla="*/ 682889 w 1738047"/>
                <a:gd name="connsiteY529" fmla="*/ 199350 h 2311974"/>
                <a:gd name="connsiteX530" fmla="*/ 690003 w 1738047"/>
                <a:gd name="connsiteY530" fmla="*/ 192057 h 2311974"/>
                <a:gd name="connsiteX531" fmla="*/ 661549 w 1738047"/>
                <a:gd name="connsiteY531" fmla="*/ 150728 h 2311974"/>
                <a:gd name="connsiteX532" fmla="*/ 671033 w 1738047"/>
                <a:gd name="connsiteY532" fmla="*/ 131279 h 2311974"/>
                <a:gd name="connsiteX533" fmla="*/ 704229 w 1738047"/>
                <a:gd name="connsiteY533" fmla="*/ 116693 h 2311974"/>
                <a:gd name="connsiteX534" fmla="*/ 708972 w 1738047"/>
                <a:gd name="connsiteY534" fmla="*/ 131279 h 2311974"/>
                <a:gd name="connsiteX535" fmla="*/ 730312 w 1738047"/>
                <a:gd name="connsiteY535" fmla="*/ 116693 h 2311974"/>
                <a:gd name="connsiteX536" fmla="*/ 725570 w 1738047"/>
                <a:gd name="connsiteY536" fmla="*/ 109399 h 2311974"/>
                <a:gd name="connsiteX537" fmla="*/ 742168 w 1738047"/>
                <a:gd name="connsiteY537" fmla="*/ 102106 h 2311974"/>
                <a:gd name="connsiteX538" fmla="*/ 742168 w 1738047"/>
                <a:gd name="connsiteY538" fmla="*/ 94813 h 2311974"/>
                <a:gd name="connsiteX539" fmla="*/ 751652 w 1738047"/>
                <a:gd name="connsiteY539" fmla="*/ 87519 h 2311974"/>
                <a:gd name="connsiteX540" fmla="*/ 737425 w 1738047"/>
                <a:gd name="connsiteY540" fmla="*/ 53484 h 2311974"/>
                <a:gd name="connsiteX541" fmla="*/ 735054 w 1738047"/>
                <a:gd name="connsiteY541" fmla="*/ 7293 h 2311974"/>
                <a:gd name="connsiteX542" fmla="*/ 777735 w 1738047"/>
                <a:gd name="connsiteY542" fmla="*/ 17018 h 2311974"/>
                <a:gd name="connsiteX543" fmla="*/ 799075 w 1738047"/>
                <a:gd name="connsiteY543" fmla="*/ 0 h 2311974"/>
                <a:gd name="connsiteX0" fmla="*/ 1057829 w 1738047"/>
                <a:gd name="connsiteY0" fmla="*/ 1597253 h 2311974"/>
                <a:gd name="connsiteX1" fmla="*/ 1045674 w 1738047"/>
                <a:gd name="connsiteY1" fmla="*/ 1575352 h 2311974"/>
                <a:gd name="connsiteX2" fmla="*/ 1057529 w 1738047"/>
                <a:gd name="connsiteY2" fmla="*/ 1597232 h 2311974"/>
                <a:gd name="connsiteX3" fmla="*/ 1057829 w 1738047"/>
                <a:gd name="connsiteY3" fmla="*/ 1597253 h 2311974"/>
                <a:gd name="connsiteX4" fmla="*/ 960313 w 1738047"/>
                <a:gd name="connsiteY4" fmla="*/ 1490263 h 2311974"/>
                <a:gd name="connsiteX5" fmla="*/ 941343 w 1738047"/>
                <a:gd name="connsiteY5" fmla="*/ 1473246 h 2311974"/>
                <a:gd name="connsiteX6" fmla="*/ 946086 w 1738047"/>
                <a:gd name="connsiteY6" fmla="*/ 1480539 h 2311974"/>
                <a:gd name="connsiteX7" fmla="*/ 960313 w 1738047"/>
                <a:gd name="connsiteY7" fmla="*/ 1490263 h 2311974"/>
                <a:gd name="connsiteX8" fmla="*/ 936601 w 1738047"/>
                <a:gd name="connsiteY8" fmla="*/ 1436779 h 2311974"/>
                <a:gd name="connsiteX9" fmla="*/ 936601 w 1738047"/>
                <a:gd name="connsiteY9" fmla="*/ 1436779 h 2311974"/>
                <a:gd name="connsiteX10" fmla="*/ 948457 w 1738047"/>
                <a:gd name="connsiteY10" fmla="*/ 1456228 h 2311974"/>
                <a:gd name="connsiteX11" fmla="*/ 948457 w 1738047"/>
                <a:gd name="connsiteY11" fmla="*/ 1456228 h 2311974"/>
                <a:gd name="connsiteX12" fmla="*/ 936601 w 1738047"/>
                <a:gd name="connsiteY12" fmla="*/ 1436779 h 2311974"/>
                <a:gd name="connsiteX13" fmla="*/ 853611 w 1738047"/>
                <a:gd name="connsiteY13" fmla="*/ 1395450 h 2311974"/>
                <a:gd name="connsiteX14" fmla="*/ 853611 w 1738047"/>
                <a:gd name="connsiteY14" fmla="*/ 1395450 h 2311974"/>
                <a:gd name="connsiteX15" fmla="*/ 874952 w 1738047"/>
                <a:gd name="connsiteY15" fmla="*/ 1407606 h 2311974"/>
                <a:gd name="connsiteX16" fmla="*/ 920003 w 1738047"/>
                <a:gd name="connsiteY16" fmla="*/ 1400313 h 2311974"/>
                <a:gd name="connsiteX17" fmla="*/ 936601 w 1738047"/>
                <a:gd name="connsiteY17" fmla="*/ 1417330 h 2311974"/>
                <a:gd name="connsiteX18" fmla="*/ 936601 w 1738047"/>
                <a:gd name="connsiteY18" fmla="*/ 1417330 h 2311974"/>
                <a:gd name="connsiteX19" fmla="*/ 920003 w 1738047"/>
                <a:gd name="connsiteY19" fmla="*/ 1400312 h 2311974"/>
                <a:gd name="connsiteX20" fmla="*/ 874952 w 1738047"/>
                <a:gd name="connsiteY20" fmla="*/ 1407606 h 2311974"/>
                <a:gd name="connsiteX21" fmla="*/ 853611 w 1738047"/>
                <a:gd name="connsiteY21" fmla="*/ 1395450 h 2311974"/>
                <a:gd name="connsiteX22" fmla="*/ 858354 w 1738047"/>
                <a:gd name="connsiteY22" fmla="*/ 1354122 h 2311974"/>
                <a:gd name="connsiteX23" fmla="*/ 860725 w 1738047"/>
                <a:gd name="connsiteY23" fmla="*/ 1368708 h 2311974"/>
                <a:gd name="connsiteX24" fmla="*/ 860725 w 1738047"/>
                <a:gd name="connsiteY24" fmla="*/ 1368708 h 2311974"/>
                <a:gd name="connsiteX25" fmla="*/ 858354 w 1738047"/>
                <a:gd name="connsiteY25" fmla="*/ 1354122 h 2311974"/>
                <a:gd name="connsiteX26" fmla="*/ 858354 w 1738047"/>
                <a:gd name="connsiteY26" fmla="*/ 1271464 h 2311974"/>
                <a:gd name="connsiteX27" fmla="*/ 832271 w 1738047"/>
                <a:gd name="connsiteY27" fmla="*/ 1283620 h 2311974"/>
                <a:gd name="connsiteX28" fmla="*/ 827529 w 1738047"/>
                <a:gd name="connsiteY28" fmla="*/ 1276326 h 2311974"/>
                <a:gd name="connsiteX29" fmla="*/ 813302 w 1738047"/>
                <a:gd name="connsiteY29" fmla="*/ 1278758 h 2311974"/>
                <a:gd name="connsiteX30" fmla="*/ 813302 w 1738047"/>
                <a:gd name="connsiteY30" fmla="*/ 1278758 h 2311974"/>
                <a:gd name="connsiteX31" fmla="*/ 827529 w 1738047"/>
                <a:gd name="connsiteY31" fmla="*/ 1276327 h 2311974"/>
                <a:gd name="connsiteX32" fmla="*/ 832271 w 1738047"/>
                <a:gd name="connsiteY32" fmla="*/ 1283620 h 2311974"/>
                <a:gd name="connsiteX33" fmla="*/ 858354 w 1738047"/>
                <a:gd name="connsiteY33" fmla="*/ 1271464 h 2311974"/>
                <a:gd name="connsiteX34" fmla="*/ 865467 w 1738047"/>
                <a:gd name="connsiteY34" fmla="*/ 1324949 h 2311974"/>
                <a:gd name="connsiteX35" fmla="*/ 874952 w 1738047"/>
                <a:gd name="connsiteY35" fmla="*/ 1324949 h 2311974"/>
                <a:gd name="connsiteX36" fmla="*/ 886807 w 1738047"/>
                <a:gd name="connsiteY36" fmla="*/ 1334673 h 2311974"/>
                <a:gd name="connsiteX37" fmla="*/ 886807 w 1738047"/>
                <a:gd name="connsiteY37" fmla="*/ 1334673 h 2311974"/>
                <a:gd name="connsiteX38" fmla="*/ 874952 w 1738047"/>
                <a:gd name="connsiteY38" fmla="*/ 1324948 h 2311974"/>
                <a:gd name="connsiteX39" fmla="*/ 865467 w 1738047"/>
                <a:gd name="connsiteY39" fmla="*/ 1324948 h 2311974"/>
                <a:gd name="connsiteX40" fmla="*/ 858354 w 1738047"/>
                <a:gd name="connsiteY40" fmla="*/ 1271464 h 2311974"/>
                <a:gd name="connsiteX41" fmla="*/ 799075 w 1738047"/>
                <a:gd name="connsiteY41" fmla="*/ 1264171 h 2311974"/>
                <a:gd name="connsiteX42" fmla="*/ 799075 w 1738047"/>
                <a:gd name="connsiteY42" fmla="*/ 1264171 h 2311974"/>
                <a:gd name="connsiteX43" fmla="*/ 803913 w 1738047"/>
                <a:gd name="connsiteY43" fmla="*/ 1269131 h 2311974"/>
                <a:gd name="connsiteX44" fmla="*/ 799075 w 1738047"/>
                <a:gd name="connsiteY44" fmla="*/ 1264171 h 2311974"/>
                <a:gd name="connsiteX45" fmla="*/ 789591 w 1738047"/>
                <a:gd name="connsiteY45" fmla="*/ 1249585 h 2311974"/>
                <a:gd name="connsiteX46" fmla="*/ 803817 w 1738047"/>
                <a:gd name="connsiteY46" fmla="*/ 1256878 h 2311974"/>
                <a:gd name="connsiteX47" fmla="*/ 803817 w 1738047"/>
                <a:gd name="connsiteY47" fmla="*/ 1256878 h 2311974"/>
                <a:gd name="connsiteX48" fmla="*/ 789592 w 1738047"/>
                <a:gd name="connsiteY48" fmla="*/ 1249585 h 2311974"/>
                <a:gd name="connsiteX49" fmla="*/ 789591 w 1738047"/>
                <a:gd name="connsiteY49" fmla="*/ 1249585 h 2311974"/>
                <a:gd name="connsiteX50" fmla="*/ 791962 w 1738047"/>
                <a:gd name="connsiteY50" fmla="*/ 1234998 h 2311974"/>
                <a:gd name="connsiteX51" fmla="*/ 791962 w 1738047"/>
                <a:gd name="connsiteY51" fmla="*/ 1234998 h 2311974"/>
                <a:gd name="connsiteX52" fmla="*/ 796704 w 1738047"/>
                <a:gd name="connsiteY52" fmla="*/ 1249584 h 2311974"/>
                <a:gd name="connsiteX53" fmla="*/ 796704 w 1738047"/>
                <a:gd name="connsiteY53" fmla="*/ 1249584 h 2311974"/>
                <a:gd name="connsiteX54" fmla="*/ 791962 w 1738047"/>
                <a:gd name="connsiteY54" fmla="*/ 1234998 h 2311974"/>
                <a:gd name="connsiteX55" fmla="*/ 772993 w 1738047"/>
                <a:gd name="connsiteY55" fmla="*/ 1103719 h 2311974"/>
                <a:gd name="connsiteX56" fmla="*/ 780106 w 1738047"/>
                <a:gd name="connsiteY56" fmla="*/ 1198532 h 2311974"/>
                <a:gd name="connsiteX57" fmla="*/ 803817 w 1738047"/>
                <a:gd name="connsiteY57" fmla="*/ 1222842 h 2311974"/>
                <a:gd name="connsiteX58" fmla="*/ 803817 w 1738047"/>
                <a:gd name="connsiteY58" fmla="*/ 1222842 h 2311974"/>
                <a:gd name="connsiteX59" fmla="*/ 780106 w 1738047"/>
                <a:gd name="connsiteY59" fmla="*/ 1198531 h 2311974"/>
                <a:gd name="connsiteX60" fmla="*/ 772993 w 1738047"/>
                <a:gd name="connsiteY60" fmla="*/ 1103719 h 2311974"/>
                <a:gd name="connsiteX61" fmla="*/ 796704 w 1738047"/>
                <a:gd name="connsiteY61" fmla="*/ 1067252 h 2311974"/>
                <a:gd name="connsiteX62" fmla="*/ 799075 w 1738047"/>
                <a:gd name="connsiteY62" fmla="*/ 1074546 h 2311974"/>
                <a:gd name="connsiteX63" fmla="*/ 799075 w 1738047"/>
                <a:gd name="connsiteY63" fmla="*/ 1074545 h 2311974"/>
                <a:gd name="connsiteX64" fmla="*/ 796704 w 1738047"/>
                <a:gd name="connsiteY64" fmla="*/ 1067252 h 2311974"/>
                <a:gd name="connsiteX65" fmla="*/ 784848 w 1738047"/>
                <a:gd name="connsiteY65" fmla="*/ 1052665 h 2311974"/>
                <a:gd name="connsiteX66" fmla="*/ 772993 w 1738047"/>
                <a:gd name="connsiteY66" fmla="*/ 1040510 h 2311974"/>
                <a:gd name="connsiteX67" fmla="*/ 784848 w 1738047"/>
                <a:gd name="connsiteY67" fmla="*/ 1052666 h 2311974"/>
                <a:gd name="connsiteX68" fmla="*/ 803817 w 1738047"/>
                <a:gd name="connsiteY68" fmla="*/ 1052666 h 2311974"/>
                <a:gd name="connsiteX69" fmla="*/ 806189 w 1738047"/>
                <a:gd name="connsiteY69" fmla="*/ 1062390 h 2311974"/>
                <a:gd name="connsiteX70" fmla="*/ 806189 w 1738047"/>
                <a:gd name="connsiteY70" fmla="*/ 1062390 h 2311974"/>
                <a:gd name="connsiteX71" fmla="*/ 803817 w 1738047"/>
                <a:gd name="connsiteY71" fmla="*/ 1052665 h 2311974"/>
                <a:gd name="connsiteX72" fmla="*/ 784848 w 1738047"/>
                <a:gd name="connsiteY72" fmla="*/ 1052665 h 2311974"/>
                <a:gd name="connsiteX73" fmla="*/ 780106 w 1738047"/>
                <a:gd name="connsiteY73" fmla="*/ 999182 h 2311974"/>
                <a:gd name="connsiteX74" fmla="*/ 780106 w 1738047"/>
                <a:gd name="connsiteY74" fmla="*/ 999182 h 2311974"/>
                <a:gd name="connsiteX75" fmla="*/ 784848 w 1738047"/>
                <a:gd name="connsiteY75" fmla="*/ 1021061 h 2311974"/>
                <a:gd name="connsiteX76" fmla="*/ 784848 w 1738047"/>
                <a:gd name="connsiteY76" fmla="*/ 1021061 h 2311974"/>
                <a:gd name="connsiteX77" fmla="*/ 780106 w 1738047"/>
                <a:gd name="connsiteY77" fmla="*/ 999182 h 2311974"/>
                <a:gd name="connsiteX78" fmla="*/ 770621 w 1738047"/>
                <a:gd name="connsiteY78" fmla="*/ 970008 h 2311974"/>
                <a:gd name="connsiteX79" fmla="*/ 756395 w 1738047"/>
                <a:gd name="connsiteY79" fmla="*/ 972439 h 2311974"/>
                <a:gd name="connsiteX80" fmla="*/ 756395 w 1738047"/>
                <a:gd name="connsiteY80" fmla="*/ 972439 h 2311974"/>
                <a:gd name="connsiteX81" fmla="*/ 770621 w 1738047"/>
                <a:gd name="connsiteY81" fmla="*/ 970008 h 2311974"/>
                <a:gd name="connsiteX82" fmla="*/ 780106 w 1738047"/>
                <a:gd name="connsiteY82" fmla="*/ 984595 h 2311974"/>
                <a:gd name="connsiteX83" fmla="*/ 799075 w 1738047"/>
                <a:gd name="connsiteY83" fmla="*/ 979733 h 2311974"/>
                <a:gd name="connsiteX84" fmla="*/ 780106 w 1738047"/>
                <a:gd name="connsiteY84" fmla="*/ 984595 h 2311974"/>
                <a:gd name="connsiteX85" fmla="*/ 770621 w 1738047"/>
                <a:gd name="connsiteY85" fmla="*/ 970008 h 2311974"/>
                <a:gd name="connsiteX86" fmla="*/ 756395 w 1738047"/>
                <a:gd name="connsiteY86" fmla="*/ 901937 h 2311974"/>
                <a:gd name="connsiteX87" fmla="*/ 746193 w 1738047"/>
                <a:gd name="connsiteY87" fmla="*/ 906121 h 2311974"/>
                <a:gd name="connsiteX88" fmla="*/ 749281 w 1738047"/>
                <a:gd name="connsiteY88" fmla="*/ 906800 h 2311974"/>
                <a:gd name="connsiteX89" fmla="*/ 756395 w 1738047"/>
                <a:gd name="connsiteY89" fmla="*/ 901938 h 2311974"/>
                <a:gd name="connsiteX90" fmla="*/ 756395 w 1738047"/>
                <a:gd name="connsiteY90" fmla="*/ 901937 h 2311974"/>
                <a:gd name="connsiteX91" fmla="*/ 663920 w 1738047"/>
                <a:gd name="connsiteY91" fmla="*/ 899506 h 2311974"/>
                <a:gd name="connsiteX92" fmla="*/ 663920 w 1738047"/>
                <a:gd name="connsiteY92" fmla="*/ 899507 h 2311974"/>
                <a:gd name="connsiteX93" fmla="*/ 687632 w 1738047"/>
                <a:gd name="connsiteY93" fmla="*/ 899507 h 2311974"/>
                <a:gd name="connsiteX94" fmla="*/ 701858 w 1738047"/>
                <a:gd name="connsiteY94" fmla="*/ 906800 h 2311974"/>
                <a:gd name="connsiteX95" fmla="*/ 711343 w 1738047"/>
                <a:gd name="connsiteY95" fmla="*/ 906800 h 2311974"/>
                <a:gd name="connsiteX96" fmla="*/ 716085 w 1738047"/>
                <a:gd name="connsiteY96" fmla="*/ 899507 h 2311974"/>
                <a:gd name="connsiteX97" fmla="*/ 716098 w 1738047"/>
                <a:gd name="connsiteY97" fmla="*/ 899510 h 2311974"/>
                <a:gd name="connsiteX98" fmla="*/ 716085 w 1738047"/>
                <a:gd name="connsiteY98" fmla="*/ 899506 h 2311974"/>
                <a:gd name="connsiteX99" fmla="*/ 711343 w 1738047"/>
                <a:gd name="connsiteY99" fmla="*/ 906800 h 2311974"/>
                <a:gd name="connsiteX100" fmla="*/ 701858 w 1738047"/>
                <a:gd name="connsiteY100" fmla="*/ 906800 h 2311974"/>
                <a:gd name="connsiteX101" fmla="*/ 687631 w 1738047"/>
                <a:gd name="connsiteY101" fmla="*/ 899506 h 2311974"/>
                <a:gd name="connsiteX102" fmla="*/ 663920 w 1738047"/>
                <a:gd name="connsiteY102" fmla="*/ 899506 h 2311974"/>
                <a:gd name="connsiteX103" fmla="*/ 647322 w 1738047"/>
                <a:gd name="connsiteY103" fmla="*/ 889782 h 2311974"/>
                <a:gd name="connsiteX104" fmla="*/ 647322 w 1738047"/>
                <a:gd name="connsiteY104" fmla="*/ 889782 h 2311974"/>
                <a:gd name="connsiteX105" fmla="*/ 663920 w 1738047"/>
                <a:gd name="connsiteY105" fmla="*/ 889782 h 2311974"/>
                <a:gd name="connsiteX106" fmla="*/ 663920 w 1738047"/>
                <a:gd name="connsiteY106" fmla="*/ 889782 h 2311974"/>
                <a:gd name="connsiteX107" fmla="*/ 647322 w 1738047"/>
                <a:gd name="connsiteY107" fmla="*/ 889782 h 2311974"/>
                <a:gd name="connsiteX108" fmla="*/ 661549 w 1738047"/>
                <a:gd name="connsiteY108" fmla="*/ 867902 h 2311974"/>
                <a:gd name="connsiteX109" fmla="*/ 661549 w 1738047"/>
                <a:gd name="connsiteY109" fmla="*/ 867902 h 2311974"/>
                <a:gd name="connsiteX110" fmla="*/ 668742 w 1738047"/>
                <a:gd name="connsiteY110" fmla="*/ 873433 h 2311974"/>
                <a:gd name="connsiteX111" fmla="*/ 661549 w 1738047"/>
                <a:gd name="connsiteY111" fmla="*/ 867902 h 2311974"/>
                <a:gd name="connsiteX112" fmla="*/ 689605 w 1738047"/>
                <a:gd name="connsiteY112" fmla="*/ 842776 h 2311974"/>
                <a:gd name="connsiteX113" fmla="*/ 694745 w 1738047"/>
                <a:gd name="connsiteY113" fmla="*/ 853315 h 2311974"/>
                <a:gd name="connsiteX114" fmla="*/ 694745 w 1738047"/>
                <a:gd name="connsiteY114" fmla="*/ 853315 h 2311974"/>
                <a:gd name="connsiteX115" fmla="*/ 689605 w 1738047"/>
                <a:gd name="connsiteY115" fmla="*/ 842776 h 2311974"/>
                <a:gd name="connsiteX116" fmla="*/ 592786 w 1738047"/>
                <a:gd name="connsiteY116" fmla="*/ 726899 h 2311974"/>
                <a:gd name="connsiteX117" fmla="*/ 592786 w 1738047"/>
                <a:gd name="connsiteY117" fmla="*/ 726899 h 2311974"/>
                <a:gd name="connsiteX118" fmla="*/ 599899 w 1738047"/>
                <a:gd name="connsiteY118" fmla="*/ 734192 h 2311974"/>
                <a:gd name="connsiteX119" fmla="*/ 635466 w 1738047"/>
                <a:gd name="connsiteY119" fmla="*/ 748778 h 2311974"/>
                <a:gd name="connsiteX120" fmla="*/ 663920 w 1738047"/>
                <a:gd name="connsiteY120" fmla="*/ 753641 h 2311974"/>
                <a:gd name="connsiteX121" fmla="*/ 668662 w 1738047"/>
                <a:gd name="connsiteY121" fmla="*/ 734192 h 2311974"/>
                <a:gd name="connsiteX122" fmla="*/ 682889 w 1738047"/>
                <a:gd name="connsiteY122" fmla="*/ 736623 h 2311974"/>
                <a:gd name="connsiteX123" fmla="*/ 682889 w 1738047"/>
                <a:gd name="connsiteY123" fmla="*/ 736623 h 2311974"/>
                <a:gd name="connsiteX124" fmla="*/ 668662 w 1738047"/>
                <a:gd name="connsiteY124" fmla="*/ 734192 h 2311974"/>
                <a:gd name="connsiteX125" fmla="*/ 663920 w 1738047"/>
                <a:gd name="connsiteY125" fmla="*/ 753640 h 2311974"/>
                <a:gd name="connsiteX126" fmla="*/ 635466 w 1738047"/>
                <a:gd name="connsiteY126" fmla="*/ 748778 h 2311974"/>
                <a:gd name="connsiteX127" fmla="*/ 599899 w 1738047"/>
                <a:gd name="connsiteY127" fmla="*/ 734192 h 2311974"/>
                <a:gd name="connsiteX128" fmla="*/ 592786 w 1738047"/>
                <a:gd name="connsiteY128" fmla="*/ 726899 h 2311974"/>
                <a:gd name="connsiteX129" fmla="*/ 592786 w 1738047"/>
                <a:gd name="connsiteY129" fmla="*/ 714743 h 2311974"/>
                <a:gd name="connsiteX130" fmla="*/ 592786 w 1738047"/>
                <a:gd name="connsiteY130" fmla="*/ 714743 h 2311974"/>
                <a:gd name="connsiteX131" fmla="*/ 599899 w 1738047"/>
                <a:gd name="connsiteY131" fmla="*/ 722036 h 2311974"/>
                <a:gd name="connsiteX132" fmla="*/ 599899 w 1738047"/>
                <a:gd name="connsiteY132" fmla="*/ 722036 h 2311974"/>
                <a:gd name="connsiteX133" fmla="*/ 592786 w 1738047"/>
                <a:gd name="connsiteY133" fmla="*/ 714743 h 2311974"/>
                <a:gd name="connsiteX134" fmla="*/ 799075 w 1738047"/>
                <a:gd name="connsiteY134" fmla="*/ 0 h 2311974"/>
                <a:gd name="connsiteX135" fmla="*/ 806189 w 1738047"/>
                <a:gd name="connsiteY135" fmla="*/ 4862 h 2311974"/>
                <a:gd name="connsiteX136" fmla="*/ 810931 w 1738047"/>
                <a:gd name="connsiteY136" fmla="*/ 17018 h 2311974"/>
                <a:gd name="connsiteX137" fmla="*/ 820415 w 1738047"/>
                <a:gd name="connsiteY137" fmla="*/ 53484 h 2311974"/>
                <a:gd name="connsiteX138" fmla="*/ 818044 w 1738047"/>
                <a:gd name="connsiteY138" fmla="*/ 68071 h 2311974"/>
                <a:gd name="connsiteX139" fmla="*/ 851240 w 1738047"/>
                <a:gd name="connsiteY139" fmla="*/ 82657 h 2311974"/>
                <a:gd name="connsiteX140" fmla="*/ 858354 w 1738047"/>
                <a:gd name="connsiteY140" fmla="*/ 72933 h 2311974"/>
                <a:gd name="connsiteX141" fmla="*/ 874952 w 1738047"/>
                <a:gd name="connsiteY141" fmla="*/ 75364 h 2311974"/>
                <a:gd name="connsiteX142" fmla="*/ 874952 w 1738047"/>
                <a:gd name="connsiteY142" fmla="*/ 82657 h 2311974"/>
                <a:gd name="connsiteX143" fmla="*/ 882065 w 1738047"/>
                <a:gd name="connsiteY143" fmla="*/ 82657 h 2311974"/>
                <a:gd name="connsiteX144" fmla="*/ 886807 w 1738047"/>
                <a:gd name="connsiteY144" fmla="*/ 97244 h 2311974"/>
                <a:gd name="connsiteX145" fmla="*/ 905776 w 1738047"/>
                <a:gd name="connsiteY145" fmla="*/ 104537 h 2311974"/>
                <a:gd name="connsiteX146" fmla="*/ 934230 w 1738047"/>
                <a:gd name="connsiteY146" fmla="*/ 89950 h 2311974"/>
                <a:gd name="connsiteX147" fmla="*/ 948457 w 1738047"/>
                <a:gd name="connsiteY147" fmla="*/ 94813 h 2311974"/>
                <a:gd name="connsiteX148" fmla="*/ 962684 w 1738047"/>
                <a:gd name="connsiteY148" fmla="*/ 104537 h 2311974"/>
                <a:gd name="connsiteX149" fmla="*/ 981653 w 1738047"/>
                <a:gd name="connsiteY149" fmla="*/ 94813 h 2311974"/>
                <a:gd name="connsiteX150" fmla="*/ 981653 w 1738047"/>
                <a:gd name="connsiteY150" fmla="*/ 72933 h 2311974"/>
                <a:gd name="connsiteX151" fmla="*/ 984024 w 1738047"/>
                <a:gd name="connsiteY151" fmla="*/ 72933 h 2311974"/>
                <a:gd name="connsiteX152" fmla="*/ 995880 w 1738047"/>
                <a:gd name="connsiteY152" fmla="*/ 87519 h 2311974"/>
                <a:gd name="connsiteX153" fmla="*/ 984024 w 1738047"/>
                <a:gd name="connsiteY153" fmla="*/ 102106 h 2311974"/>
                <a:gd name="connsiteX154" fmla="*/ 988766 w 1738047"/>
                <a:gd name="connsiteY154" fmla="*/ 123986 h 2311974"/>
                <a:gd name="connsiteX155" fmla="*/ 1002993 w 1738047"/>
                <a:gd name="connsiteY155" fmla="*/ 128848 h 2311974"/>
                <a:gd name="connsiteX156" fmla="*/ 1014849 w 1738047"/>
                <a:gd name="connsiteY156" fmla="*/ 150728 h 2311974"/>
                <a:gd name="connsiteX157" fmla="*/ 1024333 w 1738047"/>
                <a:gd name="connsiteY157" fmla="*/ 153159 h 2311974"/>
                <a:gd name="connsiteX158" fmla="*/ 1031447 w 1738047"/>
                <a:gd name="connsiteY158" fmla="*/ 165315 h 2311974"/>
                <a:gd name="connsiteX159" fmla="*/ 1050416 w 1738047"/>
                <a:gd name="connsiteY159" fmla="*/ 165315 h 2311974"/>
                <a:gd name="connsiteX160" fmla="*/ 1064643 w 1738047"/>
                <a:gd name="connsiteY160" fmla="*/ 177470 h 2311974"/>
                <a:gd name="connsiteX161" fmla="*/ 1090725 w 1738047"/>
                <a:gd name="connsiteY161" fmla="*/ 172608 h 2311974"/>
                <a:gd name="connsiteX162" fmla="*/ 1097839 w 1738047"/>
                <a:gd name="connsiteY162" fmla="*/ 184763 h 2311974"/>
                <a:gd name="connsiteX163" fmla="*/ 1090725 w 1738047"/>
                <a:gd name="connsiteY163" fmla="*/ 192057 h 2311974"/>
                <a:gd name="connsiteX164" fmla="*/ 1097839 w 1738047"/>
                <a:gd name="connsiteY164" fmla="*/ 201781 h 2311974"/>
                <a:gd name="connsiteX165" fmla="*/ 1093096 w 1738047"/>
                <a:gd name="connsiteY165" fmla="*/ 206643 h 2311974"/>
                <a:gd name="connsiteX166" fmla="*/ 1104952 w 1738047"/>
                <a:gd name="connsiteY166" fmla="*/ 233385 h 2311974"/>
                <a:gd name="connsiteX167" fmla="*/ 1112066 w 1738047"/>
                <a:gd name="connsiteY167" fmla="*/ 233385 h 2311974"/>
                <a:gd name="connsiteX168" fmla="*/ 1147633 w 1738047"/>
                <a:gd name="connsiteY168" fmla="*/ 211505 h 2311974"/>
                <a:gd name="connsiteX169" fmla="*/ 1171344 w 1738047"/>
                <a:gd name="connsiteY169" fmla="*/ 213936 h 2311974"/>
                <a:gd name="connsiteX170" fmla="*/ 1192684 w 1738047"/>
                <a:gd name="connsiteY170" fmla="*/ 199350 h 2311974"/>
                <a:gd name="connsiteX171" fmla="*/ 1202169 w 1738047"/>
                <a:gd name="connsiteY171" fmla="*/ 177470 h 2311974"/>
                <a:gd name="connsiteX172" fmla="*/ 1228252 w 1738047"/>
                <a:gd name="connsiteY172" fmla="*/ 158021 h 2311974"/>
                <a:gd name="connsiteX173" fmla="*/ 1249592 w 1738047"/>
                <a:gd name="connsiteY173" fmla="*/ 194488 h 2311974"/>
                <a:gd name="connsiteX174" fmla="*/ 1249592 w 1738047"/>
                <a:gd name="connsiteY174" fmla="*/ 221230 h 2311974"/>
                <a:gd name="connsiteX175" fmla="*/ 1261447 w 1738047"/>
                <a:gd name="connsiteY175" fmla="*/ 243110 h 2311974"/>
                <a:gd name="connsiteX176" fmla="*/ 1280417 w 1738047"/>
                <a:gd name="connsiteY176" fmla="*/ 262558 h 2311974"/>
                <a:gd name="connsiteX177" fmla="*/ 1323097 w 1738047"/>
                <a:gd name="connsiteY177" fmla="*/ 274714 h 2311974"/>
                <a:gd name="connsiteX178" fmla="*/ 1356293 w 1738047"/>
                <a:gd name="connsiteY178" fmla="*/ 260127 h 2311974"/>
                <a:gd name="connsiteX179" fmla="*/ 1377633 w 1738047"/>
                <a:gd name="connsiteY179" fmla="*/ 262558 h 2311974"/>
                <a:gd name="connsiteX180" fmla="*/ 1403716 w 1738047"/>
                <a:gd name="connsiteY180" fmla="*/ 277145 h 2311974"/>
                <a:gd name="connsiteX181" fmla="*/ 1436912 w 1738047"/>
                <a:gd name="connsiteY181" fmla="*/ 282007 h 2311974"/>
                <a:gd name="connsiteX182" fmla="*/ 1432170 w 1738047"/>
                <a:gd name="connsiteY182" fmla="*/ 299025 h 2311974"/>
                <a:gd name="connsiteX183" fmla="*/ 1460623 w 1738047"/>
                <a:gd name="connsiteY183" fmla="*/ 371958 h 2311974"/>
                <a:gd name="connsiteX184" fmla="*/ 1505675 w 1738047"/>
                <a:gd name="connsiteY184" fmla="*/ 386544 h 2311974"/>
                <a:gd name="connsiteX185" fmla="*/ 1534129 w 1738047"/>
                <a:gd name="connsiteY185" fmla="*/ 415718 h 2311974"/>
                <a:gd name="connsiteX186" fmla="*/ 1576809 w 1738047"/>
                <a:gd name="connsiteY186" fmla="*/ 415718 h 2311974"/>
                <a:gd name="connsiteX187" fmla="*/ 1593407 w 1738047"/>
                <a:gd name="connsiteY187" fmla="*/ 408424 h 2311974"/>
                <a:gd name="connsiteX188" fmla="*/ 1610005 w 1738047"/>
                <a:gd name="connsiteY188" fmla="*/ 386544 h 2311974"/>
                <a:gd name="connsiteX189" fmla="*/ 1655057 w 1738047"/>
                <a:gd name="connsiteY189" fmla="*/ 381682 h 2311974"/>
                <a:gd name="connsiteX190" fmla="*/ 1662171 w 1738047"/>
                <a:gd name="connsiteY190" fmla="*/ 386544 h 2311974"/>
                <a:gd name="connsiteX191" fmla="*/ 1697738 w 1738047"/>
                <a:gd name="connsiteY191" fmla="*/ 371958 h 2311974"/>
                <a:gd name="connsiteX192" fmla="*/ 1697738 w 1738047"/>
                <a:gd name="connsiteY192" fmla="*/ 388975 h 2311974"/>
                <a:gd name="connsiteX193" fmla="*/ 1711965 w 1738047"/>
                <a:gd name="connsiteY193" fmla="*/ 408424 h 2311974"/>
                <a:gd name="connsiteX194" fmla="*/ 1650315 w 1738047"/>
                <a:gd name="connsiteY194" fmla="*/ 444891 h 2311974"/>
                <a:gd name="connsiteX195" fmla="*/ 1647944 w 1738047"/>
                <a:gd name="connsiteY195" fmla="*/ 491082 h 2311974"/>
                <a:gd name="connsiteX196" fmla="*/ 1669284 w 1738047"/>
                <a:gd name="connsiteY196" fmla="*/ 532410 h 2311974"/>
                <a:gd name="connsiteX197" fmla="*/ 1702480 w 1738047"/>
                <a:gd name="connsiteY197" fmla="*/ 554290 h 2311974"/>
                <a:gd name="connsiteX198" fmla="*/ 1723820 w 1738047"/>
                <a:gd name="connsiteY198" fmla="*/ 581032 h 2311974"/>
                <a:gd name="connsiteX199" fmla="*/ 1716707 w 1738047"/>
                <a:gd name="connsiteY199" fmla="*/ 622361 h 2311974"/>
                <a:gd name="connsiteX200" fmla="*/ 1738047 w 1738047"/>
                <a:gd name="connsiteY200" fmla="*/ 644241 h 2311974"/>
                <a:gd name="connsiteX201" fmla="*/ 1733305 w 1738047"/>
                <a:gd name="connsiteY201" fmla="*/ 658827 h 2311974"/>
                <a:gd name="connsiteX202" fmla="*/ 1726191 w 1738047"/>
                <a:gd name="connsiteY202" fmla="*/ 666121 h 2311974"/>
                <a:gd name="connsiteX203" fmla="*/ 1697738 w 1738047"/>
                <a:gd name="connsiteY203" fmla="*/ 663689 h 2311974"/>
                <a:gd name="connsiteX204" fmla="*/ 1669284 w 1738047"/>
                <a:gd name="connsiteY204" fmla="*/ 705018 h 2311974"/>
                <a:gd name="connsiteX205" fmla="*/ 1647944 w 1738047"/>
                <a:gd name="connsiteY205" fmla="*/ 712312 h 2311974"/>
                <a:gd name="connsiteX206" fmla="*/ 1600521 w 1738047"/>
                <a:gd name="connsiteY206" fmla="*/ 785245 h 2311974"/>
                <a:gd name="connsiteX207" fmla="*/ 1600521 w 1738047"/>
                <a:gd name="connsiteY207" fmla="*/ 804693 h 2311974"/>
                <a:gd name="connsiteX208" fmla="*/ 1569696 w 1738047"/>
                <a:gd name="connsiteY208" fmla="*/ 802262 h 2311974"/>
                <a:gd name="connsiteX209" fmla="*/ 1538871 w 1738047"/>
                <a:gd name="connsiteY209" fmla="*/ 802262 h 2311974"/>
                <a:gd name="connsiteX210" fmla="*/ 1515160 w 1738047"/>
                <a:gd name="connsiteY210" fmla="*/ 819280 h 2311974"/>
                <a:gd name="connsiteX211" fmla="*/ 1479593 w 1738047"/>
                <a:gd name="connsiteY211" fmla="*/ 809556 h 2311974"/>
                <a:gd name="connsiteX212" fmla="*/ 1467737 w 1738047"/>
                <a:gd name="connsiteY212" fmla="*/ 816849 h 2311974"/>
                <a:gd name="connsiteX213" fmla="*/ 1477221 w 1738047"/>
                <a:gd name="connsiteY213" fmla="*/ 824142 h 2311974"/>
                <a:gd name="connsiteX214" fmla="*/ 1465366 w 1738047"/>
                <a:gd name="connsiteY214" fmla="*/ 850884 h 2311974"/>
                <a:gd name="connsiteX215" fmla="*/ 1472479 w 1738047"/>
                <a:gd name="connsiteY215" fmla="*/ 858178 h 2311974"/>
                <a:gd name="connsiteX216" fmla="*/ 1479593 w 1738047"/>
                <a:gd name="connsiteY216" fmla="*/ 850884 h 2311974"/>
                <a:gd name="connsiteX217" fmla="*/ 1493819 w 1738047"/>
                <a:gd name="connsiteY217" fmla="*/ 858178 h 2311974"/>
                <a:gd name="connsiteX218" fmla="*/ 1508046 w 1738047"/>
                <a:gd name="connsiteY218" fmla="*/ 858178 h 2311974"/>
                <a:gd name="connsiteX219" fmla="*/ 1512789 w 1738047"/>
                <a:gd name="connsiteY219" fmla="*/ 875195 h 2311974"/>
                <a:gd name="connsiteX220" fmla="*/ 1527015 w 1738047"/>
                <a:gd name="connsiteY220" fmla="*/ 894644 h 2311974"/>
                <a:gd name="connsiteX221" fmla="*/ 1519902 w 1738047"/>
                <a:gd name="connsiteY221" fmla="*/ 906800 h 2311974"/>
                <a:gd name="connsiteX222" fmla="*/ 1527015 w 1738047"/>
                <a:gd name="connsiteY222" fmla="*/ 916524 h 2311974"/>
                <a:gd name="connsiteX223" fmla="*/ 1534129 w 1738047"/>
                <a:gd name="connsiteY223" fmla="*/ 914093 h 2311974"/>
                <a:gd name="connsiteX224" fmla="*/ 1541242 w 1738047"/>
                <a:gd name="connsiteY224" fmla="*/ 921386 h 2311974"/>
                <a:gd name="connsiteX225" fmla="*/ 1545985 w 1738047"/>
                <a:gd name="connsiteY225" fmla="*/ 935973 h 2311974"/>
                <a:gd name="connsiteX226" fmla="*/ 1555469 w 1738047"/>
                <a:gd name="connsiteY226" fmla="*/ 923817 h 2311974"/>
                <a:gd name="connsiteX227" fmla="*/ 1560211 w 1738047"/>
                <a:gd name="connsiteY227" fmla="*/ 931111 h 2311974"/>
                <a:gd name="connsiteX228" fmla="*/ 1593407 w 1738047"/>
                <a:gd name="connsiteY228" fmla="*/ 928679 h 2311974"/>
                <a:gd name="connsiteX229" fmla="*/ 1607634 w 1738047"/>
                <a:gd name="connsiteY229" fmla="*/ 948128 h 2311974"/>
                <a:gd name="connsiteX230" fmla="*/ 1628975 w 1738047"/>
                <a:gd name="connsiteY230" fmla="*/ 950559 h 2311974"/>
                <a:gd name="connsiteX231" fmla="*/ 1633717 w 1738047"/>
                <a:gd name="connsiteY231" fmla="*/ 923817 h 2311974"/>
                <a:gd name="connsiteX232" fmla="*/ 1647944 w 1738047"/>
                <a:gd name="connsiteY232" fmla="*/ 914093 h 2311974"/>
                <a:gd name="connsiteX233" fmla="*/ 1657428 w 1738047"/>
                <a:gd name="connsiteY233" fmla="*/ 921386 h 2311974"/>
                <a:gd name="connsiteX234" fmla="*/ 1669284 w 1738047"/>
                <a:gd name="connsiteY234" fmla="*/ 948128 h 2311974"/>
                <a:gd name="connsiteX235" fmla="*/ 1617119 w 1738047"/>
                <a:gd name="connsiteY235" fmla="*/ 1006475 h 2311974"/>
                <a:gd name="connsiteX236" fmla="*/ 1531758 w 1738047"/>
                <a:gd name="connsiteY236" fmla="*/ 970008 h 2311974"/>
                <a:gd name="connsiteX237" fmla="*/ 1527015 w 1738047"/>
                <a:gd name="connsiteY237" fmla="*/ 977301 h 2311974"/>
                <a:gd name="connsiteX238" fmla="*/ 1531758 w 1738047"/>
                <a:gd name="connsiteY238" fmla="*/ 984595 h 2311974"/>
                <a:gd name="connsiteX239" fmla="*/ 1527015 w 1738047"/>
                <a:gd name="connsiteY239" fmla="*/ 984595 h 2311974"/>
                <a:gd name="connsiteX240" fmla="*/ 1522273 w 1738047"/>
                <a:gd name="connsiteY240" fmla="*/ 991888 h 2311974"/>
                <a:gd name="connsiteX241" fmla="*/ 1522273 w 1738047"/>
                <a:gd name="connsiteY241" fmla="*/ 1006475 h 2311974"/>
                <a:gd name="connsiteX242" fmla="*/ 1515160 w 1738047"/>
                <a:gd name="connsiteY242" fmla="*/ 1018630 h 2311974"/>
                <a:gd name="connsiteX243" fmla="*/ 1515160 w 1738047"/>
                <a:gd name="connsiteY243" fmla="*/ 1028354 h 2311974"/>
                <a:gd name="connsiteX244" fmla="*/ 1500933 w 1738047"/>
                <a:gd name="connsiteY244" fmla="*/ 1028354 h 2311974"/>
                <a:gd name="connsiteX245" fmla="*/ 1500933 w 1738047"/>
                <a:gd name="connsiteY245" fmla="*/ 1045372 h 2311974"/>
                <a:gd name="connsiteX246" fmla="*/ 1493819 w 1738047"/>
                <a:gd name="connsiteY246" fmla="*/ 1047803 h 2311974"/>
                <a:gd name="connsiteX247" fmla="*/ 1493819 w 1738047"/>
                <a:gd name="connsiteY247" fmla="*/ 1059959 h 2311974"/>
                <a:gd name="connsiteX248" fmla="*/ 1486706 w 1738047"/>
                <a:gd name="connsiteY248" fmla="*/ 1062390 h 2311974"/>
                <a:gd name="connsiteX249" fmla="*/ 1491448 w 1738047"/>
                <a:gd name="connsiteY249" fmla="*/ 1069683 h 2311974"/>
                <a:gd name="connsiteX250" fmla="*/ 1484335 w 1738047"/>
                <a:gd name="connsiteY250" fmla="*/ 1074545 h 2311974"/>
                <a:gd name="connsiteX251" fmla="*/ 1491448 w 1738047"/>
                <a:gd name="connsiteY251" fmla="*/ 1076976 h 2311974"/>
                <a:gd name="connsiteX252" fmla="*/ 1493819 w 1738047"/>
                <a:gd name="connsiteY252" fmla="*/ 1093994 h 2311974"/>
                <a:gd name="connsiteX253" fmla="*/ 1484335 w 1738047"/>
                <a:gd name="connsiteY253" fmla="*/ 1103719 h 2311974"/>
                <a:gd name="connsiteX254" fmla="*/ 1486706 w 1738047"/>
                <a:gd name="connsiteY254" fmla="*/ 1103719 h 2311974"/>
                <a:gd name="connsiteX255" fmla="*/ 1486706 w 1738047"/>
                <a:gd name="connsiteY255" fmla="*/ 1111012 h 2311974"/>
                <a:gd name="connsiteX256" fmla="*/ 1479593 w 1738047"/>
                <a:gd name="connsiteY256" fmla="*/ 1118305 h 2311974"/>
                <a:gd name="connsiteX257" fmla="*/ 1479593 w 1738047"/>
                <a:gd name="connsiteY257" fmla="*/ 1125598 h 2311974"/>
                <a:gd name="connsiteX258" fmla="*/ 1465366 w 1738047"/>
                <a:gd name="connsiteY258" fmla="*/ 1149909 h 2311974"/>
                <a:gd name="connsiteX259" fmla="*/ 1477221 w 1738047"/>
                <a:gd name="connsiteY259" fmla="*/ 1164496 h 2311974"/>
                <a:gd name="connsiteX260" fmla="*/ 1505675 w 1738047"/>
                <a:gd name="connsiteY260" fmla="*/ 1164496 h 2311974"/>
                <a:gd name="connsiteX261" fmla="*/ 1508046 w 1738047"/>
                <a:gd name="connsiteY261" fmla="*/ 1166927 h 2311974"/>
                <a:gd name="connsiteX262" fmla="*/ 1527015 w 1738047"/>
                <a:gd name="connsiteY262" fmla="*/ 1159634 h 2311974"/>
                <a:gd name="connsiteX263" fmla="*/ 1538871 w 1738047"/>
                <a:gd name="connsiteY263" fmla="*/ 1166927 h 2311974"/>
                <a:gd name="connsiteX264" fmla="*/ 1545985 w 1738047"/>
                <a:gd name="connsiteY264" fmla="*/ 1166927 h 2311974"/>
                <a:gd name="connsiteX265" fmla="*/ 1541242 w 1738047"/>
                <a:gd name="connsiteY265" fmla="*/ 1171789 h 2311974"/>
                <a:gd name="connsiteX266" fmla="*/ 1555469 w 1738047"/>
                <a:gd name="connsiteY266" fmla="*/ 1179083 h 2311974"/>
                <a:gd name="connsiteX267" fmla="*/ 1562583 w 1738047"/>
                <a:gd name="connsiteY267" fmla="*/ 1222842 h 2311974"/>
                <a:gd name="connsiteX268" fmla="*/ 1555469 w 1738047"/>
                <a:gd name="connsiteY268" fmla="*/ 1230136 h 2311974"/>
                <a:gd name="connsiteX269" fmla="*/ 1555469 w 1738047"/>
                <a:gd name="connsiteY269" fmla="*/ 1254447 h 2311974"/>
                <a:gd name="connsiteX270" fmla="*/ 1581552 w 1738047"/>
                <a:gd name="connsiteY270" fmla="*/ 1271464 h 2311974"/>
                <a:gd name="connsiteX271" fmla="*/ 1576809 w 1738047"/>
                <a:gd name="connsiteY271" fmla="*/ 1278758 h 2311974"/>
                <a:gd name="connsiteX272" fmla="*/ 1586294 w 1738047"/>
                <a:gd name="connsiteY272" fmla="*/ 1290913 h 2311974"/>
                <a:gd name="connsiteX273" fmla="*/ 1586294 w 1738047"/>
                <a:gd name="connsiteY273" fmla="*/ 1303069 h 2311974"/>
                <a:gd name="connsiteX274" fmla="*/ 1588665 w 1738047"/>
                <a:gd name="connsiteY274" fmla="*/ 1305500 h 2311974"/>
                <a:gd name="connsiteX275" fmla="*/ 1586294 w 1738047"/>
                <a:gd name="connsiteY275" fmla="*/ 1312793 h 2311974"/>
                <a:gd name="connsiteX276" fmla="*/ 1593407 w 1738047"/>
                <a:gd name="connsiteY276" fmla="*/ 1324948 h 2311974"/>
                <a:gd name="connsiteX277" fmla="*/ 1600521 w 1738047"/>
                <a:gd name="connsiteY277" fmla="*/ 1317655 h 2311974"/>
                <a:gd name="connsiteX278" fmla="*/ 1600521 w 1738047"/>
                <a:gd name="connsiteY278" fmla="*/ 1327379 h 2311974"/>
                <a:gd name="connsiteX279" fmla="*/ 1602892 w 1738047"/>
                <a:gd name="connsiteY279" fmla="*/ 1344397 h 2311974"/>
                <a:gd name="connsiteX280" fmla="*/ 1576809 w 1738047"/>
                <a:gd name="connsiteY280" fmla="*/ 1358984 h 2311974"/>
                <a:gd name="connsiteX281" fmla="*/ 1555469 w 1738047"/>
                <a:gd name="connsiteY281" fmla="*/ 1358984 h 2311974"/>
                <a:gd name="connsiteX282" fmla="*/ 1553098 w 1738047"/>
                <a:gd name="connsiteY282" fmla="*/ 1376001 h 2311974"/>
                <a:gd name="connsiteX283" fmla="*/ 1574438 w 1738047"/>
                <a:gd name="connsiteY283" fmla="*/ 1376001 h 2311974"/>
                <a:gd name="connsiteX284" fmla="*/ 1576809 w 1738047"/>
                <a:gd name="connsiteY284" fmla="*/ 1383295 h 2311974"/>
                <a:gd name="connsiteX285" fmla="*/ 1581552 w 1738047"/>
                <a:gd name="connsiteY285" fmla="*/ 1380864 h 2311974"/>
                <a:gd name="connsiteX286" fmla="*/ 1588665 w 1738047"/>
                <a:gd name="connsiteY286" fmla="*/ 1393019 h 2311974"/>
                <a:gd name="connsiteX287" fmla="*/ 1586294 w 1738047"/>
                <a:gd name="connsiteY287" fmla="*/ 1400312 h 2311974"/>
                <a:gd name="connsiteX288" fmla="*/ 1588665 w 1738047"/>
                <a:gd name="connsiteY288" fmla="*/ 1402744 h 2311974"/>
                <a:gd name="connsiteX289" fmla="*/ 1607634 w 1738047"/>
                <a:gd name="connsiteY289" fmla="*/ 1380864 h 2311974"/>
                <a:gd name="connsiteX290" fmla="*/ 1614748 w 1738047"/>
                <a:gd name="connsiteY290" fmla="*/ 1383295 h 2311974"/>
                <a:gd name="connsiteX291" fmla="*/ 1610005 w 1738047"/>
                <a:gd name="connsiteY291" fmla="*/ 1380864 h 2311974"/>
                <a:gd name="connsiteX292" fmla="*/ 1617119 w 1738047"/>
                <a:gd name="connsiteY292" fmla="*/ 1373570 h 2311974"/>
                <a:gd name="connsiteX293" fmla="*/ 1624232 w 1738047"/>
                <a:gd name="connsiteY293" fmla="*/ 1368708 h 2311974"/>
                <a:gd name="connsiteX294" fmla="*/ 1640830 w 1738047"/>
                <a:gd name="connsiteY294" fmla="*/ 1417330 h 2311974"/>
                <a:gd name="connsiteX295" fmla="*/ 1636088 w 1738047"/>
                <a:gd name="connsiteY295" fmla="*/ 1424623 h 2311974"/>
                <a:gd name="connsiteX296" fmla="*/ 1636088 w 1738047"/>
                <a:gd name="connsiteY296" fmla="*/ 1441641 h 2311974"/>
                <a:gd name="connsiteX297" fmla="*/ 1602892 w 1738047"/>
                <a:gd name="connsiteY297" fmla="*/ 1436779 h 2311974"/>
                <a:gd name="connsiteX298" fmla="*/ 1600521 w 1738047"/>
                <a:gd name="connsiteY298" fmla="*/ 1473245 h 2311974"/>
                <a:gd name="connsiteX299" fmla="*/ 1586294 w 1738047"/>
                <a:gd name="connsiteY299" fmla="*/ 1473245 h 2311974"/>
                <a:gd name="connsiteX300" fmla="*/ 1581552 w 1738047"/>
                <a:gd name="connsiteY300" fmla="*/ 1504850 h 2311974"/>
                <a:gd name="connsiteX301" fmla="*/ 1567325 w 1738047"/>
                <a:gd name="connsiteY301" fmla="*/ 1521867 h 2311974"/>
                <a:gd name="connsiteX302" fmla="*/ 1567325 w 1738047"/>
                <a:gd name="connsiteY302" fmla="*/ 1548609 h 2311974"/>
                <a:gd name="connsiteX303" fmla="*/ 1548356 w 1738047"/>
                <a:gd name="connsiteY303" fmla="*/ 1560765 h 2311974"/>
                <a:gd name="connsiteX304" fmla="*/ 1574438 w 1738047"/>
                <a:gd name="connsiteY304" fmla="*/ 1570489 h 2311974"/>
                <a:gd name="connsiteX305" fmla="*/ 1574438 w 1738047"/>
                <a:gd name="connsiteY305" fmla="*/ 1577783 h 2311974"/>
                <a:gd name="connsiteX306" fmla="*/ 1519902 w 1738047"/>
                <a:gd name="connsiteY306" fmla="*/ 1577783 h 2311974"/>
                <a:gd name="connsiteX307" fmla="*/ 1531758 w 1738047"/>
                <a:gd name="connsiteY307" fmla="*/ 1602094 h 2311974"/>
                <a:gd name="connsiteX308" fmla="*/ 1541242 w 1738047"/>
                <a:gd name="connsiteY308" fmla="*/ 1609387 h 2311974"/>
                <a:gd name="connsiteX309" fmla="*/ 1538871 w 1738047"/>
                <a:gd name="connsiteY309" fmla="*/ 1619111 h 2311974"/>
                <a:gd name="connsiteX310" fmla="*/ 1541242 w 1738047"/>
                <a:gd name="connsiteY310" fmla="*/ 1623973 h 2311974"/>
                <a:gd name="connsiteX311" fmla="*/ 1541242 w 1738047"/>
                <a:gd name="connsiteY311" fmla="*/ 1645853 h 2311974"/>
                <a:gd name="connsiteX312" fmla="*/ 1534129 w 1738047"/>
                <a:gd name="connsiteY312" fmla="*/ 1645853 h 2311974"/>
                <a:gd name="connsiteX313" fmla="*/ 1527015 w 1738047"/>
                <a:gd name="connsiteY313" fmla="*/ 1667733 h 2311974"/>
                <a:gd name="connsiteX314" fmla="*/ 1527015 w 1738047"/>
                <a:gd name="connsiteY314" fmla="*/ 1706631 h 2311974"/>
                <a:gd name="connsiteX315" fmla="*/ 1512789 w 1738047"/>
                <a:gd name="connsiteY315" fmla="*/ 1709062 h 2311974"/>
                <a:gd name="connsiteX316" fmla="*/ 1512789 w 1738047"/>
                <a:gd name="connsiteY316" fmla="*/ 1723648 h 2311974"/>
                <a:gd name="connsiteX317" fmla="*/ 1500933 w 1738047"/>
                <a:gd name="connsiteY317" fmla="*/ 1740666 h 2311974"/>
                <a:gd name="connsiteX318" fmla="*/ 1444025 w 1738047"/>
                <a:gd name="connsiteY318" fmla="*/ 1733373 h 2311974"/>
                <a:gd name="connsiteX319" fmla="*/ 1417943 w 1738047"/>
                <a:gd name="connsiteY319" fmla="*/ 1733373 h 2311974"/>
                <a:gd name="connsiteX320" fmla="*/ 1406087 w 1738047"/>
                <a:gd name="connsiteY320" fmla="*/ 1743097 h 2311974"/>
                <a:gd name="connsiteX321" fmla="*/ 1398974 w 1738047"/>
                <a:gd name="connsiteY321" fmla="*/ 1735804 h 2311974"/>
                <a:gd name="connsiteX322" fmla="*/ 1391860 w 1738047"/>
                <a:gd name="connsiteY322" fmla="*/ 1740666 h 2311974"/>
                <a:gd name="connsiteX323" fmla="*/ 1370520 w 1738047"/>
                <a:gd name="connsiteY323" fmla="*/ 1713924 h 2311974"/>
                <a:gd name="connsiteX324" fmla="*/ 1356293 w 1738047"/>
                <a:gd name="connsiteY324" fmla="*/ 1721217 h 2311974"/>
                <a:gd name="connsiteX325" fmla="*/ 1349180 w 1738047"/>
                <a:gd name="connsiteY325" fmla="*/ 1733373 h 2311974"/>
                <a:gd name="connsiteX326" fmla="*/ 1342066 w 1738047"/>
                <a:gd name="connsiteY326" fmla="*/ 1735804 h 2311974"/>
                <a:gd name="connsiteX327" fmla="*/ 1327839 w 1738047"/>
                <a:gd name="connsiteY327" fmla="*/ 1706631 h 2311974"/>
                <a:gd name="connsiteX328" fmla="*/ 1256705 w 1738047"/>
                <a:gd name="connsiteY328" fmla="*/ 1709062 h 2311974"/>
                <a:gd name="connsiteX329" fmla="*/ 1254334 w 1738047"/>
                <a:gd name="connsiteY329" fmla="*/ 1721217 h 2311974"/>
                <a:gd name="connsiteX330" fmla="*/ 1211654 w 1738047"/>
                <a:gd name="connsiteY330" fmla="*/ 1721217 h 2311974"/>
                <a:gd name="connsiteX331" fmla="*/ 1211654 w 1738047"/>
                <a:gd name="connsiteY331" fmla="*/ 1728511 h 2311974"/>
                <a:gd name="connsiteX332" fmla="*/ 1180829 w 1738047"/>
                <a:gd name="connsiteY332" fmla="*/ 1721217 h 2311974"/>
                <a:gd name="connsiteX333" fmla="*/ 1180829 w 1738047"/>
                <a:gd name="connsiteY333" fmla="*/ 1706631 h 2311974"/>
                <a:gd name="connsiteX334" fmla="*/ 1173715 w 1738047"/>
                <a:gd name="connsiteY334" fmla="*/ 1706631 h 2311974"/>
                <a:gd name="connsiteX335" fmla="*/ 1171344 w 1738047"/>
                <a:gd name="connsiteY335" fmla="*/ 1692044 h 2311974"/>
                <a:gd name="connsiteX336" fmla="*/ 1171344 w 1738047"/>
                <a:gd name="connsiteY336" fmla="*/ 1692044 h 2311974"/>
                <a:gd name="connsiteX337" fmla="*/ 1173715 w 1738047"/>
                <a:gd name="connsiteY337" fmla="*/ 1706631 h 2311974"/>
                <a:gd name="connsiteX338" fmla="*/ 1119179 w 1738047"/>
                <a:gd name="connsiteY338" fmla="*/ 1709062 h 2311974"/>
                <a:gd name="connsiteX339" fmla="*/ 1078870 w 1738047"/>
                <a:gd name="connsiteY339" fmla="*/ 1701769 h 2311974"/>
                <a:gd name="connsiteX340" fmla="*/ 1076499 w 1738047"/>
                <a:gd name="connsiteY340" fmla="*/ 1709062 h 2311974"/>
                <a:gd name="connsiteX341" fmla="*/ 1057529 w 1738047"/>
                <a:gd name="connsiteY341" fmla="*/ 1713924 h 2311974"/>
                <a:gd name="connsiteX342" fmla="*/ 1050416 w 1738047"/>
                <a:gd name="connsiteY342" fmla="*/ 1733373 h 2311974"/>
                <a:gd name="connsiteX343" fmla="*/ 1055158 w 1738047"/>
                <a:gd name="connsiteY343" fmla="*/ 1750391 h 2311974"/>
                <a:gd name="connsiteX344" fmla="*/ 1036189 w 1738047"/>
                <a:gd name="connsiteY344" fmla="*/ 1750391 h 2311974"/>
                <a:gd name="connsiteX345" fmla="*/ 1031447 w 1738047"/>
                <a:gd name="connsiteY345" fmla="*/ 1769840 h 2311974"/>
                <a:gd name="connsiteX346" fmla="*/ 1038560 w 1738047"/>
                <a:gd name="connsiteY346" fmla="*/ 1784426 h 2311974"/>
                <a:gd name="connsiteX347" fmla="*/ 1036189 w 1738047"/>
                <a:gd name="connsiteY347" fmla="*/ 1806306 h 2311974"/>
                <a:gd name="connsiteX348" fmla="*/ 1024333 w 1738047"/>
                <a:gd name="connsiteY348" fmla="*/ 1813599 h 2311974"/>
                <a:gd name="connsiteX349" fmla="*/ 1024333 w 1738047"/>
                <a:gd name="connsiteY349" fmla="*/ 1847635 h 2311974"/>
                <a:gd name="connsiteX350" fmla="*/ 1010107 w 1738047"/>
                <a:gd name="connsiteY350" fmla="*/ 1852497 h 2311974"/>
                <a:gd name="connsiteX351" fmla="*/ 1007735 w 1738047"/>
                <a:gd name="connsiteY351" fmla="*/ 1837910 h 2311974"/>
                <a:gd name="connsiteX352" fmla="*/ 974539 w 1738047"/>
                <a:gd name="connsiteY352" fmla="*/ 1837910 h 2311974"/>
                <a:gd name="connsiteX353" fmla="*/ 974539 w 1738047"/>
                <a:gd name="connsiteY353" fmla="*/ 1859790 h 2311974"/>
                <a:gd name="connsiteX354" fmla="*/ 955570 w 1738047"/>
                <a:gd name="connsiteY354" fmla="*/ 1859790 h 2311974"/>
                <a:gd name="connsiteX355" fmla="*/ 955570 w 1738047"/>
                <a:gd name="connsiteY355" fmla="*/ 1869515 h 2311974"/>
                <a:gd name="connsiteX356" fmla="*/ 953199 w 1738047"/>
                <a:gd name="connsiteY356" fmla="*/ 1876808 h 2311974"/>
                <a:gd name="connsiteX357" fmla="*/ 872581 w 1738047"/>
                <a:gd name="connsiteY357" fmla="*/ 1876808 h 2311974"/>
                <a:gd name="connsiteX358" fmla="*/ 872581 w 1738047"/>
                <a:gd name="connsiteY358" fmla="*/ 1896257 h 2311974"/>
                <a:gd name="connsiteX359" fmla="*/ 820415 w 1738047"/>
                <a:gd name="connsiteY359" fmla="*/ 1901119 h 2311974"/>
                <a:gd name="connsiteX360" fmla="*/ 820415 w 1738047"/>
                <a:gd name="connsiteY360" fmla="*/ 1930292 h 2311974"/>
                <a:gd name="connsiteX361" fmla="*/ 799075 w 1738047"/>
                <a:gd name="connsiteY361" fmla="*/ 1930292 h 2311974"/>
                <a:gd name="connsiteX362" fmla="*/ 796704 w 1738047"/>
                <a:gd name="connsiteY362" fmla="*/ 1952172 h 2311974"/>
                <a:gd name="connsiteX363" fmla="*/ 784848 w 1738047"/>
                <a:gd name="connsiteY363" fmla="*/ 1952172 h 2311974"/>
                <a:gd name="connsiteX364" fmla="*/ 784848 w 1738047"/>
                <a:gd name="connsiteY364" fmla="*/ 1978914 h 2311974"/>
                <a:gd name="connsiteX365" fmla="*/ 791962 w 1738047"/>
                <a:gd name="connsiteY365" fmla="*/ 1983776 h 2311974"/>
                <a:gd name="connsiteX366" fmla="*/ 789591 w 1738047"/>
                <a:gd name="connsiteY366" fmla="*/ 2000794 h 2311974"/>
                <a:gd name="connsiteX367" fmla="*/ 796704 w 1738047"/>
                <a:gd name="connsiteY367" fmla="*/ 2005656 h 2311974"/>
                <a:gd name="connsiteX368" fmla="*/ 796704 w 1738047"/>
                <a:gd name="connsiteY368" fmla="*/ 2068865 h 2311974"/>
                <a:gd name="connsiteX369" fmla="*/ 789591 w 1738047"/>
                <a:gd name="connsiteY369" fmla="*/ 2068865 h 2311974"/>
                <a:gd name="connsiteX370" fmla="*/ 789591 w 1738047"/>
                <a:gd name="connsiteY370" fmla="*/ 2081020 h 2311974"/>
                <a:gd name="connsiteX371" fmla="*/ 770621 w 1738047"/>
                <a:gd name="connsiteY371" fmla="*/ 2083451 h 2311974"/>
                <a:gd name="connsiteX372" fmla="*/ 756395 w 1738047"/>
                <a:gd name="connsiteY372" fmla="*/ 2117487 h 2311974"/>
                <a:gd name="connsiteX373" fmla="*/ 756395 w 1738047"/>
                <a:gd name="connsiteY373" fmla="*/ 2129642 h 2311974"/>
                <a:gd name="connsiteX374" fmla="*/ 813302 w 1738047"/>
                <a:gd name="connsiteY374" fmla="*/ 2132073 h 2311974"/>
                <a:gd name="connsiteX375" fmla="*/ 806189 w 1738047"/>
                <a:gd name="connsiteY375" fmla="*/ 2151522 h 2311974"/>
                <a:gd name="connsiteX376" fmla="*/ 810931 w 1738047"/>
                <a:gd name="connsiteY376" fmla="*/ 2161246 h 2311974"/>
                <a:gd name="connsiteX377" fmla="*/ 806189 w 1738047"/>
                <a:gd name="connsiteY377" fmla="*/ 2168540 h 2311974"/>
                <a:gd name="connsiteX378" fmla="*/ 789591 w 1738047"/>
                <a:gd name="connsiteY378" fmla="*/ 2168540 h 2311974"/>
                <a:gd name="connsiteX379" fmla="*/ 789591 w 1738047"/>
                <a:gd name="connsiteY379" fmla="*/ 2180695 h 2311974"/>
                <a:gd name="connsiteX380" fmla="*/ 758766 w 1738047"/>
                <a:gd name="connsiteY380" fmla="*/ 2187988 h 2311974"/>
                <a:gd name="connsiteX381" fmla="*/ 765879 w 1738047"/>
                <a:gd name="connsiteY381" fmla="*/ 2200144 h 2311974"/>
                <a:gd name="connsiteX382" fmla="*/ 763508 w 1738047"/>
                <a:gd name="connsiteY382" fmla="*/ 2256059 h 2311974"/>
                <a:gd name="connsiteX383" fmla="*/ 751652 w 1738047"/>
                <a:gd name="connsiteY383" fmla="*/ 2277939 h 2311974"/>
                <a:gd name="connsiteX384" fmla="*/ 725570 w 1738047"/>
                <a:gd name="connsiteY384" fmla="*/ 2307112 h 2311974"/>
                <a:gd name="connsiteX385" fmla="*/ 711343 w 1738047"/>
                <a:gd name="connsiteY385" fmla="*/ 2311974 h 2311974"/>
                <a:gd name="connsiteX386" fmla="*/ 694745 w 1738047"/>
                <a:gd name="connsiteY386" fmla="*/ 2282801 h 2311974"/>
                <a:gd name="connsiteX387" fmla="*/ 675776 w 1738047"/>
                <a:gd name="connsiteY387" fmla="*/ 2275508 h 2311974"/>
                <a:gd name="connsiteX388" fmla="*/ 661549 w 1738047"/>
                <a:gd name="connsiteY388" fmla="*/ 2292526 h 2311974"/>
                <a:gd name="connsiteX389" fmla="*/ 642580 w 1738047"/>
                <a:gd name="connsiteY389" fmla="*/ 2285232 h 2311974"/>
                <a:gd name="connsiteX390" fmla="*/ 628353 w 1738047"/>
                <a:gd name="connsiteY390" fmla="*/ 2290094 h 2311974"/>
                <a:gd name="connsiteX391" fmla="*/ 592786 w 1738047"/>
                <a:gd name="connsiteY391" fmla="*/ 2275508 h 2311974"/>
                <a:gd name="connsiteX392" fmla="*/ 552051 w 1738047"/>
                <a:gd name="connsiteY392" fmla="*/ 2254426 h 2311974"/>
                <a:gd name="connsiteX393" fmla="*/ 560356 w 1738047"/>
                <a:gd name="connsiteY393" fmla="*/ 2090384 h 2311974"/>
                <a:gd name="connsiteX394" fmla="*/ 589640 w 1738047"/>
                <a:gd name="connsiteY394" fmla="*/ 1879782 h 2311974"/>
                <a:gd name="connsiteX395" fmla="*/ 584723 w 1738047"/>
                <a:gd name="connsiteY395" fmla="*/ 1766434 h 2311974"/>
                <a:gd name="connsiteX396" fmla="*/ 556444 w 1738047"/>
                <a:gd name="connsiteY396" fmla="*/ 1684276 h 2311974"/>
                <a:gd name="connsiteX397" fmla="*/ 493091 w 1738047"/>
                <a:gd name="connsiteY397" fmla="*/ 1605539 h 2311974"/>
                <a:gd name="connsiteX398" fmla="*/ 443216 w 1738047"/>
                <a:gd name="connsiteY398" fmla="*/ 1566641 h 2311974"/>
                <a:gd name="connsiteX399" fmla="*/ 444860 w 1738047"/>
                <a:gd name="connsiteY399" fmla="*/ 1519182 h 2311974"/>
                <a:gd name="connsiteX400" fmla="*/ 440624 w 1738047"/>
                <a:gd name="connsiteY400" fmla="*/ 1442151 h 2311974"/>
                <a:gd name="connsiteX401" fmla="*/ 61650 w 1738047"/>
                <a:gd name="connsiteY401" fmla="*/ 1334673 h 2311974"/>
                <a:gd name="connsiteX402" fmla="*/ 71135 w 1738047"/>
                <a:gd name="connsiteY402" fmla="*/ 1303069 h 2311974"/>
                <a:gd name="connsiteX403" fmla="*/ 68764 w 1738047"/>
                <a:gd name="connsiteY403" fmla="*/ 1298207 h 2311974"/>
                <a:gd name="connsiteX404" fmla="*/ 16598 w 1738047"/>
                <a:gd name="connsiteY404" fmla="*/ 1115874 h 2311974"/>
                <a:gd name="connsiteX405" fmla="*/ 14227 w 1738047"/>
                <a:gd name="connsiteY405" fmla="*/ 1084270 h 2311974"/>
                <a:gd name="connsiteX406" fmla="*/ 21341 w 1738047"/>
                <a:gd name="connsiteY406" fmla="*/ 1084270 h 2311974"/>
                <a:gd name="connsiteX407" fmla="*/ 9485 w 1738047"/>
                <a:gd name="connsiteY407" fmla="*/ 1025924 h 2311974"/>
                <a:gd name="connsiteX408" fmla="*/ 2372 w 1738047"/>
                <a:gd name="connsiteY408" fmla="*/ 1025924 h 2311974"/>
                <a:gd name="connsiteX409" fmla="*/ 0 w 1738047"/>
                <a:gd name="connsiteY409" fmla="*/ 1021061 h 2311974"/>
                <a:gd name="connsiteX410" fmla="*/ 14227 w 1738047"/>
                <a:gd name="connsiteY410" fmla="*/ 999182 h 2311974"/>
                <a:gd name="connsiteX411" fmla="*/ 28454 w 1738047"/>
                <a:gd name="connsiteY411" fmla="*/ 1004044 h 2311974"/>
                <a:gd name="connsiteX412" fmla="*/ 30825 w 1738047"/>
                <a:gd name="connsiteY412" fmla="*/ 1011337 h 2311974"/>
                <a:gd name="connsiteX413" fmla="*/ 42681 w 1738047"/>
                <a:gd name="connsiteY413" fmla="*/ 1018630 h 2311974"/>
                <a:gd name="connsiteX414" fmla="*/ 61650 w 1738047"/>
                <a:gd name="connsiteY414" fmla="*/ 1018630 h 2311974"/>
                <a:gd name="connsiteX415" fmla="*/ 64021 w 1738047"/>
                <a:gd name="connsiteY415" fmla="*/ 1025924 h 2311974"/>
                <a:gd name="connsiteX416" fmla="*/ 75877 w 1738047"/>
                <a:gd name="connsiteY416" fmla="*/ 1021061 h 2311974"/>
                <a:gd name="connsiteX417" fmla="*/ 82990 w 1738047"/>
                <a:gd name="connsiteY417" fmla="*/ 1004044 h 2311974"/>
                <a:gd name="connsiteX418" fmla="*/ 137527 w 1738047"/>
                <a:gd name="connsiteY418" fmla="*/ 1006475 h 2311974"/>
                <a:gd name="connsiteX419" fmla="*/ 170723 w 1738047"/>
                <a:gd name="connsiteY419" fmla="*/ 1040510 h 2311974"/>
                <a:gd name="connsiteX420" fmla="*/ 173094 w 1738047"/>
                <a:gd name="connsiteY420" fmla="*/ 1028355 h 2311974"/>
                <a:gd name="connsiteX421" fmla="*/ 165980 w 1738047"/>
                <a:gd name="connsiteY421" fmla="*/ 1028355 h 2311974"/>
                <a:gd name="connsiteX422" fmla="*/ 163609 w 1738047"/>
                <a:gd name="connsiteY422" fmla="*/ 1021061 h 2311974"/>
                <a:gd name="connsiteX423" fmla="*/ 151754 w 1738047"/>
                <a:gd name="connsiteY423" fmla="*/ 1011337 h 2311974"/>
                <a:gd name="connsiteX424" fmla="*/ 156496 w 1738047"/>
                <a:gd name="connsiteY424" fmla="*/ 1004044 h 2311974"/>
                <a:gd name="connsiteX425" fmla="*/ 163609 w 1738047"/>
                <a:gd name="connsiteY425" fmla="*/ 1004044 h 2311974"/>
                <a:gd name="connsiteX426" fmla="*/ 165980 w 1738047"/>
                <a:gd name="connsiteY426" fmla="*/ 991888 h 2311974"/>
                <a:gd name="connsiteX427" fmla="*/ 184950 w 1738047"/>
                <a:gd name="connsiteY427" fmla="*/ 991888 h 2311974"/>
                <a:gd name="connsiteX428" fmla="*/ 495931 w 1738047"/>
                <a:gd name="connsiteY428" fmla="*/ 1327822 h 2311974"/>
                <a:gd name="connsiteX429" fmla="*/ 194434 w 1738047"/>
                <a:gd name="connsiteY429" fmla="*/ 979733 h 2311974"/>
                <a:gd name="connsiteX430" fmla="*/ 203919 w 1738047"/>
                <a:gd name="connsiteY430" fmla="*/ 965146 h 2311974"/>
                <a:gd name="connsiteX431" fmla="*/ 225259 w 1738047"/>
                <a:gd name="connsiteY431" fmla="*/ 970008 h 2311974"/>
                <a:gd name="connsiteX432" fmla="*/ 225259 w 1738047"/>
                <a:gd name="connsiteY432" fmla="*/ 977302 h 2311974"/>
                <a:gd name="connsiteX433" fmla="*/ 246599 w 1738047"/>
                <a:gd name="connsiteY433" fmla="*/ 991888 h 2311974"/>
                <a:gd name="connsiteX434" fmla="*/ 246599 w 1738047"/>
                <a:gd name="connsiteY434" fmla="*/ 943266 h 2311974"/>
                <a:gd name="connsiteX435" fmla="*/ 258455 w 1738047"/>
                <a:gd name="connsiteY435" fmla="*/ 935973 h 2311974"/>
                <a:gd name="connsiteX436" fmla="*/ 265568 w 1738047"/>
                <a:gd name="connsiteY436" fmla="*/ 921386 h 2311974"/>
                <a:gd name="connsiteX437" fmla="*/ 282166 w 1738047"/>
                <a:gd name="connsiteY437" fmla="*/ 921386 h 2311974"/>
                <a:gd name="connsiteX438" fmla="*/ 286909 w 1738047"/>
                <a:gd name="connsiteY438" fmla="*/ 909231 h 2311974"/>
                <a:gd name="connsiteX439" fmla="*/ 315362 w 1738047"/>
                <a:gd name="connsiteY439" fmla="*/ 909231 h 2311974"/>
                <a:gd name="connsiteX440" fmla="*/ 315362 w 1738047"/>
                <a:gd name="connsiteY440" fmla="*/ 899507 h 2311974"/>
                <a:gd name="connsiteX441" fmla="*/ 303507 w 1738047"/>
                <a:gd name="connsiteY441" fmla="*/ 894644 h 2311974"/>
                <a:gd name="connsiteX442" fmla="*/ 312991 w 1738047"/>
                <a:gd name="connsiteY442" fmla="*/ 882489 h 2311974"/>
                <a:gd name="connsiteX443" fmla="*/ 296393 w 1738047"/>
                <a:gd name="connsiteY443" fmla="*/ 872764 h 2311974"/>
                <a:gd name="connsiteX444" fmla="*/ 303507 w 1738047"/>
                <a:gd name="connsiteY444" fmla="*/ 865471 h 2311974"/>
                <a:gd name="connsiteX445" fmla="*/ 308249 w 1738047"/>
                <a:gd name="connsiteY445" fmla="*/ 867902 h 2311974"/>
                <a:gd name="connsiteX446" fmla="*/ 312991 w 1738047"/>
                <a:gd name="connsiteY446" fmla="*/ 860609 h 2311974"/>
                <a:gd name="connsiteX447" fmla="*/ 308249 w 1738047"/>
                <a:gd name="connsiteY447" fmla="*/ 860609 h 2311974"/>
                <a:gd name="connsiteX448" fmla="*/ 320105 w 1738047"/>
                <a:gd name="connsiteY448" fmla="*/ 853316 h 2311974"/>
                <a:gd name="connsiteX449" fmla="*/ 322476 w 1738047"/>
                <a:gd name="connsiteY449" fmla="*/ 846022 h 2311974"/>
                <a:gd name="connsiteX450" fmla="*/ 329589 w 1738047"/>
                <a:gd name="connsiteY450" fmla="*/ 858178 h 2311974"/>
                <a:gd name="connsiteX451" fmla="*/ 336703 w 1738047"/>
                <a:gd name="connsiteY451" fmla="*/ 853316 h 2311974"/>
                <a:gd name="connsiteX452" fmla="*/ 336703 w 1738047"/>
                <a:gd name="connsiteY452" fmla="*/ 831436 h 2311974"/>
                <a:gd name="connsiteX453" fmla="*/ 343816 w 1738047"/>
                <a:gd name="connsiteY453" fmla="*/ 831436 h 2311974"/>
                <a:gd name="connsiteX454" fmla="*/ 343816 w 1738047"/>
                <a:gd name="connsiteY454" fmla="*/ 811987 h 2311974"/>
                <a:gd name="connsiteX455" fmla="*/ 350929 w 1738047"/>
                <a:gd name="connsiteY455" fmla="*/ 809556 h 2311974"/>
                <a:gd name="connsiteX456" fmla="*/ 358043 w 1738047"/>
                <a:gd name="connsiteY456" fmla="*/ 802263 h 2311974"/>
                <a:gd name="connsiteX457" fmla="*/ 374641 w 1738047"/>
                <a:gd name="connsiteY457" fmla="*/ 804694 h 2311974"/>
                <a:gd name="connsiteX458" fmla="*/ 374641 w 1738047"/>
                <a:gd name="connsiteY458" fmla="*/ 809556 h 2311974"/>
                <a:gd name="connsiteX459" fmla="*/ 381754 w 1738047"/>
                <a:gd name="connsiteY459" fmla="*/ 804694 h 2311974"/>
                <a:gd name="connsiteX460" fmla="*/ 388868 w 1738047"/>
                <a:gd name="connsiteY460" fmla="*/ 804694 h 2311974"/>
                <a:gd name="connsiteX461" fmla="*/ 388868 w 1738047"/>
                <a:gd name="connsiteY461" fmla="*/ 802263 h 2311974"/>
                <a:gd name="connsiteX462" fmla="*/ 403095 w 1738047"/>
                <a:gd name="connsiteY462" fmla="*/ 797400 h 2311974"/>
                <a:gd name="connsiteX463" fmla="*/ 398352 w 1738047"/>
                <a:gd name="connsiteY463" fmla="*/ 777952 h 2311974"/>
                <a:gd name="connsiteX464" fmla="*/ 391239 w 1738047"/>
                <a:gd name="connsiteY464" fmla="*/ 770658 h 2311974"/>
                <a:gd name="connsiteX465" fmla="*/ 395981 w 1738047"/>
                <a:gd name="connsiteY465" fmla="*/ 768227 h 2311974"/>
                <a:gd name="connsiteX466" fmla="*/ 422064 w 1738047"/>
                <a:gd name="connsiteY466" fmla="*/ 763365 h 2311974"/>
                <a:gd name="connsiteX467" fmla="*/ 464744 w 1738047"/>
                <a:gd name="connsiteY467" fmla="*/ 741485 h 2311974"/>
                <a:gd name="connsiteX468" fmla="*/ 452889 w 1738047"/>
                <a:gd name="connsiteY468" fmla="*/ 726899 h 2311974"/>
                <a:gd name="connsiteX469" fmla="*/ 398352 w 1738047"/>
                <a:gd name="connsiteY469" fmla="*/ 705019 h 2311974"/>
                <a:gd name="connsiteX470" fmla="*/ 422064 w 1738047"/>
                <a:gd name="connsiteY470" fmla="*/ 680708 h 2311974"/>
                <a:gd name="connsiteX471" fmla="*/ 429177 w 1738047"/>
                <a:gd name="connsiteY471" fmla="*/ 673414 h 2311974"/>
                <a:gd name="connsiteX472" fmla="*/ 457631 w 1738047"/>
                <a:gd name="connsiteY472" fmla="*/ 670983 h 2311974"/>
                <a:gd name="connsiteX473" fmla="*/ 545363 w 1738047"/>
                <a:gd name="connsiteY473" fmla="*/ 692863 h 2311974"/>
                <a:gd name="connsiteX474" fmla="*/ 559590 w 1738047"/>
                <a:gd name="connsiteY474" fmla="*/ 688001 h 2311974"/>
                <a:gd name="connsiteX475" fmla="*/ 559590 w 1738047"/>
                <a:gd name="connsiteY475" fmla="*/ 695294 h 2311974"/>
                <a:gd name="connsiteX476" fmla="*/ 569074 w 1738047"/>
                <a:gd name="connsiteY476" fmla="*/ 695294 h 2311974"/>
                <a:gd name="connsiteX477" fmla="*/ 573817 w 1738047"/>
                <a:gd name="connsiteY477" fmla="*/ 678277 h 2311974"/>
                <a:gd name="connsiteX478" fmla="*/ 580930 w 1738047"/>
                <a:gd name="connsiteY478" fmla="*/ 666121 h 2311974"/>
                <a:gd name="connsiteX479" fmla="*/ 592786 w 1738047"/>
                <a:gd name="connsiteY479" fmla="*/ 688001 h 2311974"/>
                <a:gd name="connsiteX480" fmla="*/ 599899 w 1738047"/>
                <a:gd name="connsiteY480" fmla="*/ 685570 h 2311974"/>
                <a:gd name="connsiteX481" fmla="*/ 614126 w 1738047"/>
                <a:gd name="connsiteY481" fmla="*/ 700156 h 2311974"/>
                <a:gd name="connsiteX482" fmla="*/ 614126 w 1738047"/>
                <a:gd name="connsiteY482" fmla="*/ 700156 h 2311974"/>
                <a:gd name="connsiteX483" fmla="*/ 599899 w 1738047"/>
                <a:gd name="connsiteY483" fmla="*/ 685570 h 2311974"/>
                <a:gd name="connsiteX484" fmla="*/ 592786 w 1738047"/>
                <a:gd name="connsiteY484" fmla="*/ 688001 h 2311974"/>
                <a:gd name="connsiteX485" fmla="*/ 580930 w 1738047"/>
                <a:gd name="connsiteY485" fmla="*/ 666121 h 2311974"/>
                <a:gd name="connsiteX486" fmla="*/ 580930 w 1738047"/>
                <a:gd name="connsiteY486" fmla="*/ 658827 h 2311974"/>
                <a:gd name="connsiteX487" fmla="*/ 602270 w 1738047"/>
                <a:gd name="connsiteY487" fmla="*/ 646672 h 2311974"/>
                <a:gd name="connsiteX488" fmla="*/ 595157 w 1738047"/>
                <a:gd name="connsiteY488" fmla="*/ 639379 h 2311974"/>
                <a:gd name="connsiteX489" fmla="*/ 625982 w 1738047"/>
                <a:gd name="connsiteY489" fmla="*/ 629654 h 2311974"/>
                <a:gd name="connsiteX490" fmla="*/ 621240 w 1738047"/>
                <a:gd name="connsiteY490" fmla="*/ 615068 h 2311974"/>
                <a:gd name="connsiteX491" fmla="*/ 588044 w 1738047"/>
                <a:gd name="connsiteY491" fmla="*/ 610205 h 2311974"/>
                <a:gd name="connsiteX492" fmla="*/ 585672 w 1738047"/>
                <a:gd name="connsiteY492" fmla="*/ 595619 h 2311974"/>
                <a:gd name="connsiteX493" fmla="*/ 595157 w 1738047"/>
                <a:gd name="connsiteY493" fmla="*/ 534841 h 2311974"/>
                <a:gd name="connsiteX494" fmla="*/ 585672 w 1738047"/>
                <a:gd name="connsiteY494" fmla="*/ 525117 h 2311974"/>
                <a:gd name="connsiteX495" fmla="*/ 585672 w 1738047"/>
                <a:gd name="connsiteY495" fmla="*/ 503237 h 2311974"/>
                <a:gd name="connsiteX496" fmla="*/ 569074 w 1738047"/>
                <a:gd name="connsiteY496" fmla="*/ 503237 h 2311974"/>
                <a:gd name="connsiteX497" fmla="*/ 573817 w 1738047"/>
                <a:gd name="connsiteY497" fmla="*/ 471633 h 2311974"/>
                <a:gd name="connsiteX498" fmla="*/ 566703 w 1738047"/>
                <a:gd name="connsiteY498" fmla="*/ 464340 h 2311974"/>
                <a:gd name="connsiteX499" fmla="*/ 569074 w 1738047"/>
                <a:gd name="connsiteY499" fmla="*/ 444891 h 2311974"/>
                <a:gd name="connsiteX500" fmla="*/ 588044 w 1738047"/>
                <a:gd name="connsiteY500" fmla="*/ 444891 h 2311974"/>
                <a:gd name="connsiteX501" fmla="*/ 607013 w 1738047"/>
                <a:gd name="connsiteY501" fmla="*/ 430304 h 2311974"/>
                <a:gd name="connsiteX502" fmla="*/ 609384 w 1738047"/>
                <a:gd name="connsiteY502" fmla="*/ 427873 h 2311974"/>
                <a:gd name="connsiteX503" fmla="*/ 588044 w 1738047"/>
                <a:gd name="connsiteY503" fmla="*/ 423011 h 2311974"/>
                <a:gd name="connsiteX504" fmla="*/ 595157 w 1738047"/>
                <a:gd name="connsiteY504" fmla="*/ 405993 h 2311974"/>
                <a:gd name="connsiteX505" fmla="*/ 621240 w 1738047"/>
                <a:gd name="connsiteY505" fmla="*/ 408424 h 2311974"/>
                <a:gd name="connsiteX506" fmla="*/ 616497 w 1738047"/>
                <a:gd name="connsiteY506" fmla="*/ 388975 h 2311974"/>
                <a:gd name="connsiteX507" fmla="*/ 616497 w 1738047"/>
                <a:gd name="connsiteY507" fmla="*/ 374389 h 2311974"/>
                <a:gd name="connsiteX508" fmla="*/ 633095 w 1738047"/>
                <a:gd name="connsiteY508" fmla="*/ 374389 h 2311974"/>
                <a:gd name="connsiteX509" fmla="*/ 635466 w 1738047"/>
                <a:gd name="connsiteY509" fmla="*/ 367096 h 2311974"/>
                <a:gd name="connsiteX510" fmla="*/ 642580 w 1738047"/>
                <a:gd name="connsiteY510" fmla="*/ 364665 h 2311974"/>
                <a:gd name="connsiteX511" fmla="*/ 640209 w 1738047"/>
                <a:gd name="connsiteY511" fmla="*/ 347647 h 2311974"/>
                <a:gd name="connsiteX512" fmla="*/ 668662 w 1738047"/>
                <a:gd name="connsiteY512" fmla="*/ 337922 h 2311974"/>
                <a:gd name="connsiteX513" fmla="*/ 656807 w 1738047"/>
                <a:gd name="connsiteY513" fmla="*/ 333060 h 2311974"/>
                <a:gd name="connsiteX514" fmla="*/ 654435 w 1738047"/>
                <a:gd name="connsiteY514" fmla="*/ 311180 h 2311974"/>
                <a:gd name="connsiteX515" fmla="*/ 647322 w 1738047"/>
                <a:gd name="connsiteY515" fmla="*/ 308749 h 2311974"/>
                <a:gd name="connsiteX516" fmla="*/ 654435 w 1738047"/>
                <a:gd name="connsiteY516" fmla="*/ 299025 h 2311974"/>
                <a:gd name="connsiteX517" fmla="*/ 654435 w 1738047"/>
                <a:gd name="connsiteY517" fmla="*/ 296594 h 2311974"/>
                <a:gd name="connsiteX518" fmla="*/ 642580 w 1738047"/>
                <a:gd name="connsiteY518" fmla="*/ 291732 h 2311974"/>
                <a:gd name="connsiteX519" fmla="*/ 633095 w 1738047"/>
                <a:gd name="connsiteY519" fmla="*/ 299025 h 2311974"/>
                <a:gd name="connsiteX520" fmla="*/ 621240 w 1738047"/>
                <a:gd name="connsiteY520" fmla="*/ 282007 h 2311974"/>
                <a:gd name="connsiteX521" fmla="*/ 635466 w 1738047"/>
                <a:gd name="connsiteY521" fmla="*/ 255265 h 2311974"/>
                <a:gd name="connsiteX522" fmla="*/ 642580 w 1738047"/>
                <a:gd name="connsiteY522" fmla="*/ 267421 h 2311974"/>
                <a:gd name="connsiteX523" fmla="*/ 661549 w 1738047"/>
                <a:gd name="connsiteY523" fmla="*/ 240679 h 2311974"/>
                <a:gd name="connsiteX524" fmla="*/ 671033 w 1738047"/>
                <a:gd name="connsiteY524" fmla="*/ 240679 h 2311974"/>
                <a:gd name="connsiteX525" fmla="*/ 671033 w 1738047"/>
                <a:gd name="connsiteY525" fmla="*/ 233385 h 2311974"/>
                <a:gd name="connsiteX526" fmla="*/ 649693 w 1738047"/>
                <a:gd name="connsiteY526" fmla="*/ 218799 h 2311974"/>
                <a:gd name="connsiteX527" fmla="*/ 656807 w 1738047"/>
                <a:gd name="connsiteY527" fmla="*/ 199350 h 2311974"/>
                <a:gd name="connsiteX528" fmla="*/ 682889 w 1738047"/>
                <a:gd name="connsiteY528" fmla="*/ 199350 h 2311974"/>
                <a:gd name="connsiteX529" fmla="*/ 690003 w 1738047"/>
                <a:gd name="connsiteY529" fmla="*/ 192057 h 2311974"/>
                <a:gd name="connsiteX530" fmla="*/ 661549 w 1738047"/>
                <a:gd name="connsiteY530" fmla="*/ 150728 h 2311974"/>
                <a:gd name="connsiteX531" fmla="*/ 671033 w 1738047"/>
                <a:gd name="connsiteY531" fmla="*/ 131279 h 2311974"/>
                <a:gd name="connsiteX532" fmla="*/ 704229 w 1738047"/>
                <a:gd name="connsiteY532" fmla="*/ 116693 h 2311974"/>
                <a:gd name="connsiteX533" fmla="*/ 708972 w 1738047"/>
                <a:gd name="connsiteY533" fmla="*/ 131279 h 2311974"/>
                <a:gd name="connsiteX534" fmla="*/ 730312 w 1738047"/>
                <a:gd name="connsiteY534" fmla="*/ 116693 h 2311974"/>
                <a:gd name="connsiteX535" fmla="*/ 725570 w 1738047"/>
                <a:gd name="connsiteY535" fmla="*/ 109399 h 2311974"/>
                <a:gd name="connsiteX536" fmla="*/ 742168 w 1738047"/>
                <a:gd name="connsiteY536" fmla="*/ 102106 h 2311974"/>
                <a:gd name="connsiteX537" fmla="*/ 742168 w 1738047"/>
                <a:gd name="connsiteY537" fmla="*/ 94813 h 2311974"/>
                <a:gd name="connsiteX538" fmla="*/ 751652 w 1738047"/>
                <a:gd name="connsiteY538" fmla="*/ 87519 h 2311974"/>
                <a:gd name="connsiteX539" fmla="*/ 737425 w 1738047"/>
                <a:gd name="connsiteY539" fmla="*/ 53484 h 2311974"/>
                <a:gd name="connsiteX540" fmla="*/ 735054 w 1738047"/>
                <a:gd name="connsiteY540" fmla="*/ 7293 h 2311974"/>
                <a:gd name="connsiteX541" fmla="*/ 777735 w 1738047"/>
                <a:gd name="connsiteY541" fmla="*/ 17018 h 2311974"/>
                <a:gd name="connsiteX542" fmla="*/ 799075 w 1738047"/>
                <a:gd name="connsiteY542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1855 w 1735675"/>
                <a:gd name="connsiteY409" fmla="*/ 999182 h 2311974"/>
                <a:gd name="connsiteX410" fmla="*/ 26082 w 1735675"/>
                <a:gd name="connsiteY410" fmla="*/ 1004044 h 2311974"/>
                <a:gd name="connsiteX411" fmla="*/ 28453 w 1735675"/>
                <a:gd name="connsiteY411" fmla="*/ 1011337 h 2311974"/>
                <a:gd name="connsiteX412" fmla="*/ 40309 w 1735675"/>
                <a:gd name="connsiteY412" fmla="*/ 1018630 h 2311974"/>
                <a:gd name="connsiteX413" fmla="*/ 59278 w 1735675"/>
                <a:gd name="connsiteY413" fmla="*/ 1018630 h 2311974"/>
                <a:gd name="connsiteX414" fmla="*/ 61649 w 1735675"/>
                <a:gd name="connsiteY414" fmla="*/ 1025924 h 2311974"/>
                <a:gd name="connsiteX415" fmla="*/ 73505 w 1735675"/>
                <a:gd name="connsiteY415" fmla="*/ 1021061 h 2311974"/>
                <a:gd name="connsiteX416" fmla="*/ 80618 w 1735675"/>
                <a:gd name="connsiteY416" fmla="*/ 1004044 h 2311974"/>
                <a:gd name="connsiteX417" fmla="*/ 135155 w 1735675"/>
                <a:gd name="connsiteY417" fmla="*/ 1006475 h 2311974"/>
                <a:gd name="connsiteX418" fmla="*/ 168351 w 1735675"/>
                <a:gd name="connsiteY418" fmla="*/ 1040510 h 2311974"/>
                <a:gd name="connsiteX419" fmla="*/ 170722 w 1735675"/>
                <a:gd name="connsiteY419" fmla="*/ 1028355 h 2311974"/>
                <a:gd name="connsiteX420" fmla="*/ 163608 w 1735675"/>
                <a:gd name="connsiteY420" fmla="*/ 1028355 h 2311974"/>
                <a:gd name="connsiteX421" fmla="*/ 161237 w 1735675"/>
                <a:gd name="connsiteY421" fmla="*/ 1021061 h 2311974"/>
                <a:gd name="connsiteX422" fmla="*/ 149382 w 1735675"/>
                <a:gd name="connsiteY422" fmla="*/ 1011337 h 2311974"/>
                <a:gd name="connsiteX423" fmla="*/ 154124 w 1735675"/>
                <a:gd name="connsiteY423" fmla="*/ 1004044 h 2311974"/>
                <a:gd name="connsiteX424" fmla="*/ 161237 w 1735675"/>
                <a:gd name="connsiteY424" fmla="*/ 1004044 h 2311974"/>
                <a:gd name="connsiteX425" fmla="*/ 163608 w 1735675"/>
                <a:gd name="connsiteY425" fmla="*/ 991888 h 2311974"/>
                <a:gd name="connsiteX426" fmla="*/ 182578 w 1735675"/>
                <a:gd name="connsiteY426" fmla="*/ 991888 h 2311974"/>
                <a:gd name="connsiteX427" fmla="*/ 493559 w 1735675"/>
                <a:gd name="connsiteY427" fmla="*/ 1327822 h 2311974"/>
                <a:gd name="connsiteX428" fmla="*/ 192062 w 1735675"/>
                <a:gd name="connsiteY428" fmla="*/ 979733 h 2311974"/>
                <a:gd name="connsiteX429" fmla="*/ 201547 w 1735675"/>
                <a:gd name="connsiteY429" fmla="*/ 965146 h 2311974"/>
                <a:gd name="connsiteX430" fmla="*/ 222887 w 1735675"/>
                <a:gd name="connsiteY430" fmla="*/ 970008 h 2311974"/>
                <a:gd name="connsiteX431" fmla="*/ 222887 w 1735675"/>
                <a:gd name="connsiteY431" fmla="*/ 977302 h 2311974"/>
                <a:gd name="connsiteX432" fmla="*/ 244227 w 1735675"/>
                <a:gd name="connsiteY432" fmla="*/ 991888 h 2311974"/>
                <a:gd name="connsiteX433" fmla="*/ 244227 w 1735675"/>
                <a:gd name="connsiteY433" fmla="*/ 943266 h 2311974"/>
                <a:gd name="connsiteX434" fmla="*/ 256083 w 1735675"/>
                <a:gd name="connsiteY434" fmla="*/ 935973 h 2311974"/>
                <a:gd name="connsiteX435" fmla="*/ 263196 w 1735675"/>
                <a:gd name="connsiteY435" fmla="*/ 921386 h 2311974"/>
                <a:gd name="connsiteX436" fmla="*/ 279794 w 1735675"/>
                <a:gd name="connsiteY436" fmla="*/ 921386 h 2311974"/>
                <a:gd name="connsiteX437" fmla="*/ 284537 w 1735675"/>
                <a:gd name="connsiteY437" fmla="*/ 909231 h 2311974"/>
                <a:gd name="connsiteX438" fmla="*/ 312990 w 1735675"/>
                <a:gd name="connsiteY438" fmla="*/ 909231 h 2311974"/>
                <a:gd name="connsiteX439" fmla="*/ 312990 w 1735675"/>
                <a:gd name="connsiteY439" fmla="*/ 899507 h 2311974"/>
                <a:gd name="connsiteX440" fmla="*/ 301135 w 1735675"/>
                <a:gd name="connsiteY440" fmla="*/ 894644 h 2311974"/>
                <a:gd name="connsiteX441" fmla="*/ 310619 w 1735675"/>
                <a:gd name="connsiteY441" fmla="*/ 882489 h 2311974"/>
                <a:gd name="connsiteX442" fmla="*/ 294021 w 1735675"/>
                <a:gd name="connsiteY442" fmla="*/ 872764 h 2311974"/>
                <a:gd name="connsiteX443" fmla="*/ 301135 w 1735675"/>
                <a:gd name="connsiteY443" fmla="*/ 865471 h 2311974"/>
                <a:gd name="connsiteX444" fmla="*/ 305877 w 1735675"/>
                <a:gd name="connsiteY444" fmla="*/ 867902 h 2311974"/>
                <a:gd name="connsiteX445" fmla="*/ 310619 w 1735675"/>
                <a:gd name="connsiteY445" fmla="*/ 860609 h 2311974"/>
                <a:gd name="connsiteX446" fmla="*/ 305877 w 1735675"/>
                <a:gd name="connsiteY446" fmla="*/ 860609 h 2311974"/>
                <a:gd name="connsiteX447" fmla="*/ 317733 w 1735675"/>
                <a:gd name="connsiteY447" fmla="*/ 853316 h 2311974"/>
                <a:gd name="connsiteX448" fmla="*/ 320104 w 1735675"/>
                <a:gd name="connsiteY448" fmla="*/ 846022 h 2311974"/>
                <a:gd name="connsiteX449" fmla="*/ 327217 w 1735675"/>
                <a:gd name="connsiteY449" fmla="*/ 858178 h 2311974"/>
                <a:gd name="connsiteX450" fmla="*/ 334331 w 1735675"/>
                <a:gd name="connsiteY450" fmla="*/ 853316 h 2311974"/>
                <a:gd name="connsiteX451" fmla="*/ 334331 w 1735675"/>
                <a:gd name="connsiteY451" fmla="*/ 831436 h 2311974"/>
                <a:gd name="connsiteX452" fmla="*/ 341444 w 1735675"/>
                <a:gd name="connsiteY452" fmla="*/ 831436 h 2311974"/>
                <a:gd name="connsiteX453" fmla="*/ 341444 w 1735675"/>
                <a:gd name="connsiteY453" fmla="*/ 811987 h 2311974"/>
                <a:gd name="connsiteX454" fmla="*/ 348557 w 1735675"/>
                <a:gd name="connsiteY454" fmla="*/ 809556 h 2311974"/>
                <a:gd name="connsiteX455" fmla="*/ 355671 w 1735675"/>
                <a:gd name="connsiteY455" fmla="*/ 802263 h 2311974"/>
                <a:gd name="connsiteX456" fmla="*/ 372269 w 1735675"/>
                <a:gd name="connsiteY456" fmla="*/ 804694 h 2311974"/>
                <a:gd name="connsiteX457" fmla="*/ 372269 w 1735675"/>
                <a:gd name="connsiteY457" fmla="*/ 809556 h 2311974"/>
                <a:gd name="connsiteX458" fmla="*/ 379382 w 1735675"/>
                <a:gd name="connsiteY458" fmla="*/ 804694 h 2311974"/>
                <a:gd name="connsiteX459" fmla="*/ 386496 w 1735675"/>
                <a:gd name="connsiteY459" fmla="*/ 804694 h 2311974"/>
                <a:gd name="connsiteX460" fmla="*/ 386496 w 1735675"/>
                <a:gd name="connsiteY460" fmla="*/ 802263 h 2311974"/>
                <a:gd name="connsiteX461" fmla="*/ 400723 w 1735675"/>
                <a:gd name="connsiteY461" fmla="*/ 797400 h 2311974"/>
                <a:gd name="connsiteX462" fmla="*/ 395980 w 1735675"/>
                <a:gd name="connsiteY462" fmla="*/ 777952 h 2311974"/>
                <a:gd name="connsiteX463" fmla="*/ 388867 w 1735675"/>
                <a:gd name="connsiteY463" fmla="*/ 770658 h 2311974"/>
                <a:gd name="connsiteX464" fmla="*/ 393609 w 1735675"/>
                <a:gd name="connsiteY464" fmla="*/ 768227 h 2311974"/>
                <a:gd name="connsiteX465" fmla="*/ 419692 w 1735675"/>
                <a:gd name="connsiteY465" fmla="*/ 763365 h 2311974"/>
                <a:gd name="connsiteX466" fmla="*/ 462372 w 1735675"/>
                <a:gd name="connsiteY466" fmla="*/ 741485 h 2311974"/>
                <a:gd name="connsiteX467" fmla="*/ 450517 w 1735675"/>
                <a:gd name="connsiteY467" fmla="*/ 726899 h 2311974"/>
                <a:gd name="connsiteX468" fmla="*/ 395980 w 1735675"/>
                <a:gd name="connsiteY468" fmla="*/ 705019 h 2311974"/>
                <a:gd name="connsiteX469" fmla="*/ 419692 w 1735675"/>
                <a:gd name="connsiteY469" fmla="*/ 680708 h 2311974"/>
                <a:gd name="connsiteX470" fmla="*/ 426805 w 1735675"/>
                <a:gd name="connsiteY470" fmla="*/ 673414 h 2311974"/>
                <a:gd name="connsiteX471" fmla="*/ 455259 w 1735675"/>
                <a:gd name="connsiteY471" fmla="*/ 670983 h 2311974"/>
                <a:gd name="connsiteX472" fmla="*/ 542991 w 1735675"/>
                <a:gd name="connsiteY472" fmla="*/ 692863 h 2311974"/>
                <a:gd name="connsiteX473" fmla="*/ 557218 w 1735675"/>
                <a:gd name="connsiteY473" fmla="*/ 688001 h 2311974"/>
                <a:gd name="connsiteX474" fmla="*/ 557218 w 1735675"/>
                <a:gd name="connsiteY474" fmla="*/ 695294 h 2311974"/>
                <a:gd name="connsiteX475" fmla="*/ 566702 w 1735675"/>
                <a:gd name="connsiteY475" fmla="*/ 695294 h 2311974"/>
                <a:gd name="connsiteX476" fmla="*/ 571445 w 1735675"/>
                <a:gd name="connsiteY476" fmla="*/ 678277 h 2311974"/>
                <a:gd name="connsiteX477" fmla="*/ 578558 w 1735675"/>
                <a:gd name="connsiteY477" fmla="*/ 666121 h 2311974"/>
                <a:gd name="connsiteX478" fmla="*/ 590414 w 1735675"/>
                <a:gd name="connsiteY478" fmla="*/ 688001 h 2311974"/>
                <a:gd name="connsiteX479" fmla="*/ 597527 w 1735675"/>
                <a:gd name="connsiteY479" fmla="*/ 685570 h 2311974"/>
                <a:gd name="connsiteX480" fmla="*/ 611754 w 1735675"/>
                <a:gd name="connsiteY480" fmla="*/ 700156 h 2311974"/>
                <a:gd name="connsiteX481" fmla="*/ 611754 w 1735675"/>
                <a:gd name="connsiteY481" fmla="*/ 700156 h 2311974"/>
                <a:gd name="connsiteX482" fmla="*/ 597527 w 1735675"/>
                <a:gd name="connsiteY482" fmla="*/ 685570 h 2311974"/>
                <a:gd name="connsiteX483" fmla="*/ 590414 w 1735675"/>
                <a:gd name="connsiteY483" fmla="*/ 688001 h 2311974"/>
                <a:gd name="connsiteX484" fmla="*/ 578558 w 1735675"/>
                <a:gd name="connsiteY484" fmla="*/ 666121 h 2311974"/>
                <a:gd name="connsiteX485" fmla="*/ 578558 w 1735675"/>
                <a:gd name="connsiteY485" fmla="*/ 658827 h 2311974"/>
                <a:gd name="connsiteX486" fmla="*/ 599898 w 1735675"/>
                <a:gd name="connsiteY486" fmla="*/ 646672 h 2311974"/>
                <a:gd name="connsiteX487" fmla="*/ 592785 w 1735675"/>
                <a:gd name="connsiteY487" fmla="*/ 639379 h 2311974"/>
                <a:gd name="connsiteX488" fmla="*/ 623610 w 1735675"/>
                <a:gd name="connsiteY488" fmla="*/ 629654 h 2311974"/>
                <a:gd name="connsiteX489" fmla="*/ 618868 w 1735675"/>
                <a:gd name="connsiteY489" fmla="*/ 615068 h 2311974"/>
                <a:gd name="connsiteX490" fmla="*/ 585672 w 1735675"/>
                <a:gd name="connsiteY490" fmla="*/ 610205 h 2311974"/>
                <a:gd name="connsiteX491" fmla="*/ 583300 w 1735675"/>
                <a:gd name="connsiteY491" fmla="*/ 595619 h 2311974"/>
                <a:gd name="connsiteX492" fmla="*/ 592785 w 1735675"/>
                <a:gd name="connsiteY492" fmla="*/ 534841 h 2311974"/>
                <a:gd name="connsiteX493" fmla="*/ 583300 w 1735675"/>
                <a:gd name="connsiteY493" fmla="*/ 525117 h 2311974"/>
                <a:gd name="connsiteX494" fmla="*/ 583300 w 1735675"/>
                <a:gd name="connsiteY494" fmla="*/ 503237 h 2311974"/>
                <a:gd name="connsiteX495" fmla="*/ 566702 w 1735675"/>
                <a:gd name="connsiteY495" fmla="*/ 503237 h 2311974"/>
                <a:gd name="connsiteX496" fmla="*/ 571445 w 1735675"/>
                <a:gd name="connsiteY496" fmla="*/ 471633 h 2311974"/>
                <a:gd name="connsiteX497" fmla="*/ 564331 w 1735675"/>
                <a:gd name="connsiteY497" fmla="*/ 464340 h 2311974"/>
                <a:gd name="connsiteX498" fmla="*/ 566702 w 1735675"/>
                <a:gd name="connsiteY498" fmla="*/ 444891 h 2311974"/>
                <a:gd name="connsiteX499" fmla="*/ 585672 w 1735675"/>
                <a:gd name="connsiteY499" fmla="*/ 444891 h 2311974"/>
                <a:gd name="connsiteX500" fmla="*/ 604641 w 1735675"/>
                <a:gd name="connsiteY500" fmla="*/ 430304 h 2311974"/>
                <a:gd name="connsiteX501" fmla="*/ 607012 w 1735675"/>
                <a:gd name="connsiteY501" fmla="*/ 427873 h 2311974"/>
                <a:gd name="connsiteX502" fmla="*/ 585672 w 1735675"/>
                <a:gd name="connsiteY502" fmla="*/ 423011 h 2311974"/>
                <a:gd name="connsiteX503" fmla="*/ 592785 w 1735675"/>
                <a:gd name="connsiteY503" fmla="*/ 405993 h 2311974"/>
                <a:gd name="connsiteX504" fmla="*/ 618868 w 1735675"/>
                <a:gd name="connsiteY504" fmla="*/ 408424 h 2311974"/>
                <a:gd name="connsiteX505" fmla="*/ 614125 w 1735675"/>
                <a:gd name="connsiteY505" fmla="*/ 388975 h 2311974"/>
                <a:gd name="connsiteX506" fmla="*/ 614125 w 1735675"/>
                <a:gd name="connsiteY506" fmla="*/ 374389 h 2311974"/>
                <a:gd name="connsiteX507" fmla="*/ 630723 w 1735675"/>
                <a:gd name="connsiteY507" fmla="*/ 374389 h 2311974"/>
                <a:gd name="connsiteX508" fmla="*/ 633094 w 1735675"/>
                <a:gd name="connsiteY508" fmla="*/ 367096 h 2311974"/>
                <a:gd name="connsiteX509" fmla="*/ 640208 w 1735675"/>
                <a:gd name="connsiteY509" fmla="*/ 364665 h 2311974"/>
                <a:gd name="connsiteX510" fmla="*/ 637837 w 1735675"/>
                <a:gd name="connsiteY510" fmla="*/ 347647 h 2311974"/>
                <a:gd name="connsiteX511" fmla="*/ 666290 w 1735675"/>
                <a:gd name="connsiteY511" fmla="*/ 337922 h 2311974"/>
                <a:gd name="connsiteX512" fmla="*/ 654435 w 1735675"/>
                <a:gd name="connsiteY512" fmla="*/ 333060 h 2311974"/>
                <a:gd name="connsiteX513" fmla="*/ 652063 w 1735675"/>
                <a:gd name="connsiteY513" fmla="*/ 311180 h 2311974"/>
                <a:gd name="connsiteX514" fmla="*/ 644950 w 1735675"/>
                <a:gd name="connsiteY514" fmla="*/ 308749 h 2311974"/>
                <a:gd name="connsiteX515" fmla="*/ 652063 w 1735675"/>
                <a:gd name="connsiteY515" fmla="*/ 299025 h 2311974"/>
                <a:gd name="connsiteX516" fmla="*/ 652063 w 1735675"/>
                <a:gd name="connsiteY516" fmla="*/ 296594 h 2311974"/>
                <a:gd name="connsiteX517" fmla="*/ 640208 w 1735675"/>
                <a:gd name="connsiteY517" fmla="*/ 291732 h 2311974"/>
                <a:gd name="connsiteX518" fmla="*/ 630723 w 1735675"/>
                <a:gd name="connsiteY518" fmla="*/ 299025 h 2311974"/>
                <a:gd name="connsiteX519" fmla="*/ 618868 w 1735675"/>
                <a:gd name="connsiteY519" fmla="*/ 282007 h 2311974"/>
                <a:gd name="connsiteX520" fmla="*/ 633094 w 1735675"/>
                <a:gd name="connsiteY520" fmla="*/ 255265 h 2311974"/>
                <a:gd name="connsiteX521" fmla="*/ 640208 w 1735675"/>
                <a:gd name="connsiteY521" fmla="*/ 267421 h 2311974"/>
                <a:gd name="connsiteX522" fmla="*/ 659177 w 1735675"/>
                <a:gd name="connsiteY522" fmla="*/ 240679 h 2311974"/>
                <a:gd name="connsiteX523" fmla="*/ 668661 w 1735675"/>
                <a:gd name="connsiteY523" fmla="*/ 240679 h 2311974"/>
                <a:gd name="connsiteX524" fmla="*/ 668661 w 1735675"/>
                <a:gd name="connsiteY524" fmla="*/ 233385 h 2311974"/>
                <a:gd name="connsiteX525" fmla="*/ 647321 w 1735675"/>
                <a:gd name="connsiteY525" fmla="*/ 218799 h 2311974"/>
                <a:gd name="connsiteX526" fmla="*/ 654435 w 1735675"/>
                <a:gd name="connsiteY526" fmla="*/ 199350 h 2311974"/>
                <a:gd name="connsiteX527" fmla="*/ 680517 w 1735675"/>
                <a:gd name="connsiteY527" fmla="*/ 199350 h 2311974"/>
                <a:gd name="connsiteX528" fmla="*/ 687631 w 1735675"/>
                <a:gd name="connsiteY528" fmla="*/ 192057 h 2311974"/>
                <a:gd name="connsiteX529" fmla="*/ 659177 w 1735675"/>
                <a:gd name="connsiteY529" fmla="*/ 150728 h 2311974"/>
                <a:gd name="connsiteX530" fmla="*/ 668661 w 1735675"/>
                <a:gd name="connsiteY530" fmla="*/ 131279 h 2311974"/>
                <a:gd name="connsiteX531" fmla="*/ 701857 w 1735675"/>
                <a:gd name="connsiteY531" fmla="*/ 116693 h 2311974"/>
                <a:gd name="connsiteX532" fmla="*/ 706600 w 1735675"/>
                <a:gd name="connsiteY532" fmla="*/ 131279 h 2311974"/>
                <a:gd name="connsiteX533" fmla="*/ 727940 w 1735675"/>
                <a:gd name="connsiteY533" fmla="*/ 116693 h 2311974"/>
                <a:gd name="connsiteX534" fmla="*/ 723198 w 1735675"/>
                <a:gd name="connsiteY534" fmla="*/ 109399 h 2311974"/>
                <a:gd name="connsiteX535" fmla="*/ 739796 w 1735675"/>
                <a:gd name="connsiteY535" fmla="*/ 102106 h 2311974"/>
                <a:gd name="connsiteX536" fmla="*/ 739796 w 1735675"/>
                <a:gd name="connsiteY536" fmla="*/ 94813 h 2311974"/>
                <a:gd name="connsiteX537" fmla="*/ 749280 w 1735675"/>
                <a:gd name="connsiteY537" fmla="*/ 87519 h 2311974"/>
                <a:gd name="connsiteX538" fmla="*/ 735053 w 1735675"/>
                <a:gd name="connsiteY538" fmla="*/ 53484 h 2311974"/>
                <a:gd name="connsiteX539" fmla="*/ 732682 w 1735675"/>
                <a:gd name="connsiteY539" fmla="*/ 7293 h 2311974"/>
                <a:gd name="connsiteX540" fmla="*/ 775363 w 1735675"/>
                <a:gd name="connsiteY540" fmla="*/ 17018 h 2311974"/>
                <a:gd name="connsiteX541" fmla="*/ 796703 w 1735675"/>
                <a:gd name="connsiteY541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1855 w 1735675"/>
                <a:gd name="connsiteY409" fmla="*/ 999182 h 2311974"/>
                <a:gd name="connsiteX410" fmla="*/ 26082 w 1735675"/>
                <a:gd name="connsiteY410" fmla="*/ 1004044 h 2311974"/>
                <a:gd name="connsiteX411" fmla="*/ 40309 w 1735675"/>
                <a:gd name="connsiteY411" fmla="*/ 1018630 h 2311974"/>
                <a:gd name="connsiteX412" fmla="*/ 59278 w 1735675"/>
                <a:gd name="connsiteY412" fmla="*/ 1018630 h 2311974"/>
                <a:gd name="connsiteX413" fmla="*/ 61649 w 1735675"/>
                <a:gd name="connsiteY413" fmla="*/ 1025924 h 2311974"/>
                <a:gd name="connsiteX414" fmla="*/ 73505 w 1735675"/>
                <a:gd name="connsiteY414" fmla="*/ 1021061 h 2311974"/>
                <a:gd name="connsiteX415" fmla="*/ 80618 w 1735675"/>
                <a:gd name="connsiteY415" fmla="*/ 1004044 h 2311974"/>
                <a:gd name="connsiteX416" fmla="*/ 135155 w 1735675"/>
                <a:gd name="connsiteY416" fmla="*/ 1006475 h 2311974"/>
                <a:gd name="connsiteX417" fmla="*/ 168351 w 1735675"/>
                <a:gd name="connsiteY417" fmla="*/ 1040510 h 2311974"/>
                <a:gd name="connsiteX418" fmla="*/ 170722 w 1735675"/>
                <a:gd name="connsiteY418" fmla="*/ 1028355 h 2311974"/>
                <a:gd name="connsiteX419" fmla="*/ 163608 w 1735675"/>
                <a:gd name="connsiteY419" fmla="*/ 1028355 h 2311974"/>
                <a:gd name="connsiteX420" fmla="*/ 161237 w 1735675"/>
                <a:gd name="connsiteY420" fmla="*/ 1021061 h 2311974"/>
                <a:gd name="connsiteX421" fmla="*/ 149382 w 1735675"/>
                <a:gd name="connsiteY421" fmla="*/ 1011337 h 2311974"/>
                <a:gd name="connsiteX422" fmla="*/ 154124 w 1735675"/>
                <a:gd name="connsiteY422" fmla="*/ 1004044 h 2311974"/>
                <a:gd name="connsiteX423" fmla="*/ 161237 w 1735675"/>
                <a:gd name="connsiteY423" fmla="*/ 1004044 h 2311974"/>
                <a:gd name="connsiteX424" fmla="*/ 163608 w 1735675"/>
                <a:gd name="connsiteY424" fmla="*/ 991888 h 2311974"/>
                <a:gd name="connsiteX425" fmla="*/ 182578 w 1735675"/>
                <a:gd name="connsiteY425" fmla="*/ 991888 h 2311974"/>
                <a:gd name="connsiteX426" fmla="*/ 493559 w 1735675"/>
                <a:gd name="connsiteY426" fmla="*/ 1327822 h 2311974"/>
                <a:gd name="connsiteX427" fmla="*/ 192062 w 1735675"/>
                <a:gd name="connsiteY427" fmla="*/ 979733 h 2311974"/>
                <a:gd name="connsiteX428" fmla="*/ 201547 w 1735675"/>
                <a:gd name="connsiteY428" fmla="*/ 965146 h 2311974"/>
                <a:gd name="connsiteX429" fmla="*/ 222887 w 1735675"/>
                <a:gd name="connsiteY429" fmla="*/ 970008 h 2311974"/>
                <a:gd name="connsiteX430" fmla="*/ 222887 w 1735675"/>
                <a:gd name="connsiteY430" fmla="*/ 977302 h 2311974"/>
                <a:gd name="connsiteX431" fmla="*/ 244227 w 1735675"/>
                <a:gd name="connsiteY431" fmla="*/ 991888 h 2311974"/>
                <a:gd name="connsiteX432" fmla="*/ 244227 w 1735675"/>
                <a:gd name="connsiteY432" fmla="*/ 943266 h 2311974"/>
                <a:gd name="connsiteX433" fmla="*/ 256083 w 1735675"/>
                <a:gd name="connsiteY433" fmla="*/ 935973 h 2311974"/>
                <a:gd name="connsiteX434" fmla="*/ 263196 w 1735675"/>
                <a:gd name="connsiteY434" fmla="*/ 921386 h 2311974"/>
                <a:gd name="connsiteX435" fmla="*/ 279794 w 1735675"/>
                <a:gd name="connsiteY435" fmla="*/ 921386 h 2311974"/>
                <a:gd name="connsiteX436" fmla="*/ 284537 w 1735675"/>
                <a:gd name="connsiteY436" fmla="*/ 909231 h 2311974"/>
                <a:gd name="connsiteX437" fmla="*/ 312990 w 1735675"/>
                <a:gd name="connsiteY437" fmla="*/ 909231 h 2311974"/>
                <a:gd name="connsiteX438" fmla="*/ 312990 w 1735675"/>
                <a:gd name="connsiteY438" fmla="*/ 899507 h 2311974"/>
                <a:gd name="connsiteX439" fmla="*/ 301135 w 1735675"/>
                <a:gd name="connsiteY439" fmla="*/ 894644 h 2311974"/>
                <a:gd name="connsiteX440" fmla="*/ 310619 w 1735675"/>
                <a:gd name="connsiteY440" fmla="*/ 882489 h 2311974"/>
                <a:gd name="connsiteX441" fmla="*/ 294021 w 1735675"/>
                <a:gd name="connsiteY441" fmla="*/ 872764 h 2311974"/>
                <a:gd name="connsiteX442" fmla="*/ 301135 w 1735675"/>
                <a:gd name="connsiteY442" fmla="*/ 865471 h 2311974"/>
                <a:gd name="connsiteX443" fmla="*/ 305877 w 1735675"/>
                <a:gd name="connsiteY443" fmla="*/ 867902 h 2311974"/>
                <a:gd name="connsiteX444" fmla="*/ 310619 w 1735675"/>
                <a:gd name="connsiteY444" fmla="*/ 860609 h 2311974"/>
                <a:gd name="connsiteX445" fmla="*/ 305877 w 1735675"/>
                <a:gd name="connsiteY445" fmla="*/ 860609 h 2311974"/>
                <a:gd name="connsiteX446" fmla="*/ 317733 w 1735675"/>
                <a:gd name="connsiteY446" fmla="*/ 853316 h 2311974"/>
                <a:gd name="connsiteX447" fmla="*/ 320104 w 1735675"/>
                <a:gd name="connsiteY447" fmla="*/ 846022 h 2311974"/>
                <a:gd name="connsiteX448" fmla="*/ 327217 w 1735675"/>
                <a:gd name="connsiteY448" fmla="*/ 858178 h 2311974"/>
                <a:gd name="connsiteX449" fmla="*/ 334331 w 1735675"/>
                <a:gd name="connsiteY449" fmla="*/ 853316 h 2311974"/>
                <a:gd name="connsiteX450" fmla="*/ 334331 w 1735675"/>
                <a:gd name="connsiteY450" fmla="*/ 831436 h 2311974"/>
                <a:gd name="connsiteX451" fmla="*/ 341444 w 1735675"/>
                <a:gd name="connsiteY451" fmla="*/ 831436 h 2311974"/>
                <a:gd name="connsiteX452" fmla="*/ 341444 w 1735675"/>
                <a:gd name="connsiteY452" fmla="*/ 811987 h 2311974"/>
                <a:gd name="connsiteX453" fmla="*/ 348557 w 1735675"/>
                <a:gd name="connsiteY453" fmla="*/ 809556 h 2311974"/>
                <a:gd name="connsiteX454" fmla="*/ 355671 w 1735675"/>
                <a:gd name="connsiteY454" fmla="*/ 802263 h 2311974"/>
                <a:gd name="connsiteX455" fmla="*/ 372269 w 1735675"/>
                <a:gd name="connsiteY455" fmla="*/ 804694 h 2311974"/>
                <a:gd name="connsiteX456" fmla="*/ 372269 w 1735675"/>
                <a:gd name="connsiteY456" fmla="*/ 809556 h 2311974"/>
                <a:gd name="connsiteX457" fmla="*/ 379382 w 1735675"/>
                <a:gd name="connsiteY457" fmla="*/ 804694 h 2311974"/>
                <a:gd name="connsiteX458" fmla="*/ 386496 w 1735675"/>
                <a:gd name="connsiteY458" fmla="*/ 804694 h 2311974"/>
                <a:gd name="connsiteX459" fmla="*/ 386496 w 1735675"/>
                <a:gd name="connsiteY459" fmla="*/ 802263 h 2311974"/>
                <a:gd name="connsiteX460" fmla="*/ 400723 w 1735675"/>
                <a:gd name="connsiteY460" fmla="*/ 797400 h 2311974"/>
                <a:gd name="connsiteX461" fmla="*/ 395980 w 1735675"/>
                <a:gd name="connsiteY461" fmla="*/ 777952 h 2311974"/>
                <a:gd name="connsiteX462" fmla="*/ 388867 w 1735675"/>
                <a:gd name="connsiteY462" fmla="*/ 770658 h 2311974"/>
                <a:gd name="connsiteX463" fmla="*/ 393609 w 1735675"/>
                <a:gd name="connsiteY463" fmla="*/ 768227 h 2311974"/>
                <a:gd name="connsiteX464" fmla="*/ 419692 w 1735675"/>
                <a:gd name="connsiteY464" fmla="*/ 763365 h 2311974"/>
                <a:gd name="connsiteX465" fmla="*/ 462372 w 1735675"/>
                <a:gd name="connsiteY465" fmla="*/ 741485 h 2311974"/>
                <a:gd name="connsiteX466" fmla="*/ 450517 w 1735675"/>
                <a:gd name="connsiteY466" fmla="*/ 726899 h 2311974"/>
                <a:gd name="connsiteX467" fmla="*/ 395980 w 1735675"/>
                <a:gd name="connsiteY467" fmla="*/ 705019 h 2311974"/>
                <a:gd name="connsiteX468" fmla="*/ 419692 w 1735675"/>
                <a:gd name="connsiteY468" fmla="*/ 680708 h 2311974"/>
                <a:gd name="connsiteX469" fmla="*/ 426805 w 1735675"/>
                <a:gd name="connsiteY469" fmla="*/ 673414 h 2311974"/>
                <a:gd name="connsiteX470" fmla="*/ 455259 w 1735675"/>
                <a:gd name="connsiteY470" fmla="*/ 670983 h 2311974"/>
                <a:gd name="connsiteX471" fmla="*/ 542991 w 1735675"/>
                <a:gd name="connsiteY471" fmla="*/ 692863 h 2311974"/>
                <a:gd name="connsiteX472" fmla="*/ 557218 w 1735675"/>
                <a:gd name="connsiteY472" fmla="*/ 688001 h 2311974"/>
                <a:gd name="connsiteX473" fmla="*/ 557218 w 1735675"/>
                <a:gd name="connsiteY473" fmla="*/ 695294 h 2311974"/>
                <a:gd name="connsiteX474" fmla="*/ 566702 w 1735675"/>
                <a:gd name="connsiteY474" fmla="*/ 695294 h 2311974"/>
                <a:gd name="connsiteX475" fmla="*/ 571445 w 1735675"/>
                <a:gd name="connsiteY475" fmla="*/ 678277 h 2311974"/>
                <a:gd name="connsiteX476" fmla="*/ 578558 w 1735675"/>
                <a:gd name="connsiteY476" fmla="*/ 666121 h 2311974"/>
                <a:gd name="connsiteX477" fmla="*/ 590414 w 1735675"/>
                <a:gd name="connsiteY477" fmla="*/ 688001 h 2311974"/>
                <a:gd name="connsiteX478" fmla="*/ 597527 w 1735675"/>
                <a:gd name="connsiteY478" fmla="*/ 685570 h 2311974"/>
                <a:gd name="connsiteX479" fmla="*/ 611754 w 1735675"/>
                <a:gd name="connsiteY479" fmla="*/ 700156 h 2311974"/>
                <a:gd name="connsiteX480" fmla="*/ 611754 w 1735675"/>
                <a:gd name="connsiteY480" fmla="*/ 700156 h 2311974"/>
                <a:gd name="connsiteX481" fmla="*/ 597527 w 1735675"/>
                <a:gd name="connsiteY481" fmla="*/ 685570 h 2311974"/>
                <a:gd name="connsiteX482" fmla="*/ 590414 w 1735675"/>
                <a:gd name="connsiteY482" fmla="*/ 688001 h 2311974"/>
                <a:gd name="connsiteX483" fmla="*/ 578558 w 1735675"/>
                <a:gd name="connsiteY483" fmla="*/ 666121 h 2311974"/>
                <a:gd name="connsiteX484" fmla="*/ 578558 w 1735675"/>
                <a:gd name="connsiteY484" fmla="*/ 658827 h 2311974"/>
                <a:gd name="connsiteX485" fmla="*/ 599898 w 1735675"/>
                <a:gd name="connsiteY485" fmla="*/ 646672 h 2311974"/>
                <a:gd name="connsiteX486" fmla="*/ 592785 w 1735675"/>
                <a:gd name="connsiteY486" fmla="*/ 639379 h 2311974"/>
                <a:gd name="connsiteX487" fmla="*/ 623610 w 1735675"/>
                <a:gd name="connsiteY487" fmla="*/ 629654 h 2311974"/>
                <a:gd name="connsiteX488" fmla="*/ 618868 w 1735675"/>
                <a:gd name="connsiteY488" fmla="*/ 615068 h 2311974"/>
                <a:gd name="connsiteX489" fmla="*/ 585672 w 1735675"/>
                <a:gd name="connsiteY489" fmla="*/ 610205 h 2311974"/>
                <a:gd name="connsiteX490" fmla="*/ 583300 w 1735675"/>
                <a:gd name="connsiteY490" fmla="*/ 595619 h 2311974"/>
                <a:gd name="connsiteX491" fmla="*/ 592785 w 1735675"/>
                <a:gd name="connsiteY491" fmla="*/ 534841 h 2311974"/>
                <a:gd name="connsiteX492" fmla="*/ 583300 w 1735675"/>
                <a:gd name="connsiteY492" fmla="*/ 525117 h 2311974"/>
                <a:gd name="connsiteX493" fmla="*/ 583300 w 1735675"/>
                <a:gd name="connsiteY493" fmla="*/ 503237 h 2311974"/>
                <a:gd name="connsiteX494" fmla="*/ 566702 w 1735675"/>
                <a:gd name="connsiteY494" fmla="*/ 503237 h 2311974"/>
                <a:gd name="connsiteX495" fmla="*/ 571445 w 1735675"/>
                <a:gd name="connsiteY495" fmla="*/ 471633 h 2311974"/>
                <a:gd name="connsiteX496" fmla="*/ 564331 w 1735675"/>
                <a:gd name="connsiteY496" fmla="*/ 464340 h 2311974"/>
                <a:gd name="connsiteX497" fmla="*/ 566702 w 1735675"/>
                <a:gd name="connsiteY497" fmla="*/ 444891 h 2311974"/>
                <a:gd name="connsiteX498" fmla="*/ 585672 w 1735675"/>
                <a:gd name="connsiteY498" fmla="*/ 444891 h 2311974"/>
                <a:gd name="connsiteX499" fmla="*/ 604641 w 1735675"/>
                <a:gd name="connsiteY499" fmla="*/ 430304 h 2311974"/>
                <a:gd name="connsiteX500" fmla="*/ 607012 w 1735675"/>
                <a:gd name="connsiteY500" fmla="*/ 427873 h 2311974"/>
                <a:gd name="connsiteX501" fmla="*/ 585672 w 1735675"/>
                <a:gd name="connsiteY501" fmla="*/ 423011 h 2311974"/>
                <a:gd name="connsiteX502" fmla="*/ 592785 w 1735675"/>
                <a:gd name="connsiteY502" fmla="*/ 405993 h 2311974"/>
                <a:gd name="connsiteX503" fmla="*/ 618868 w 1735675"/>
                <a:gd name="connsiteY503" fmla="*/ 408424 h 2311974"/>
                <a:gd name="connsiteX504" fmla="*/ 614125 w 1735675"/>
                <a:gd name="connsiteY504" fmla="*/ 388975 h 2311974"/>
                <a:gd name="connsiteX505" fmla="*/ 614125 w 1735675"/>
                <a:gd name="connsiteY505" fmla="*/ 374389 h 2311974"/>
                <a:gd name="connsiteX506" fmla="*/ 630723 w 1735675"/>
                <a:gd name="connsiteY506" fmla="*/ 374389 h 2311974"/>
                <a:gd name="connsiteX507" fmla="*/ 633094 w 1735675"/>
                <a:gd name="connsiteY507" fmla="*/ 367096 h 2311974"/>
                <a:gd name="connsiteX508" fmla="*/ 640208 w 1735675"/>
                <a:gd name="connsiteY508" fmla="*/ 364665 h 2311974"/>
                <a:gd name="connsiteX509" fmla="*/ 637837 w 1735675"/>
                <a:gd name="connsiteY509" fmla="*/ 347647 h 2311974"/>
                <a:gd name="connsiteX510" fmla="*/ 666290 w 1735675"/>
                <a:gd name="connsiteY510" fmla="*/ 337922 h 2311974"/>
                <a:gd name="connsiteX511" fmla="*/ 654435 w 1735675"/>
                <a:gd name="connsiteY511" fmla="*/ 333060 h 2311974"/>
                <a:gd name="connsiteX512" fmla="*/ 652063 w 1735675"/>
                <a:gd name="connsiteY512" fmla="*/ 311180 h 2311974"/>
                <a:gd name="connsiteX513" fmla="*/ 644950 w 1735675"/>
                <a:gd name="connsiteY513" fmla="*/ 308749 h 2311974"/>
                <a:gd name="connsiteX514" fmla="*/ 652063 w 1735675"/>
                <a:gd name="connsiteY514" fmla="*/ 299025 h 2311974"/>
                <a:gd name="connsiteX515" fmla="*/ 652063 w 1735675"/>
                <a:gd name="connsiteY515" fmla="*/ 296594 h 2311974"/>
                <a:gd name="connsiteX516" fmla="*/ 640208 w 1735675"/>
                <a:gd name="connsiteY516" fmla="*/ 291732 h 2311974"/>
                <a:gd name="connsiteX517" fmla="*/ 630723 w 1735675"/>
                <a:gd name="connsiteY517" fmla="*/ 299025 h 2311974"/>
                <a:gd name="connsiteX518" fmla="*/ 618868 w 1735675"/>
                <a:gd name="connsiteY518" fmla="*/ 282007 h 2311974"/>
                <a:gd name="connsiteX519" fmla="*/ 633094 w 1735675"/>
                <a:gd name="connsiteY519" fmla="*/ 255265 h 2311974"/>
                <a:gd name="connsiteX520" fmla="*/ 640208 w 1735675"/>
                <a:gd name="connsiteY520" fmla="*/ 267421 h 2311974"/>
                <a:gd name="connsiteX521" fmla="*/ 659177 w 1735675"/>
                <a:gd name="connsiteY521" fmla="*/ 240679 h 2311974"/>
                <a:gd name="connsiteX522" fmla="*/ 668661 w 1735675"/>
                <a:gd name="connsiteY522" fmla="*/ 240679 h 2311974"/>
                <a:gd name="connsiteX523" fmla="*/ 668661 w 1735675"/>
                <a:gd name="connsiteY523" fmla="*/ 233385 h 2311974"/>
                <a:gd name="connsiteX524" fmla="*/ 647321 w 1735675"/>
                <a:gd name="connsiteY524" fmla="*/ 218799 h 2311974"/>
                <a:gd name="connsiteX525" fmla="*/ 654435 w 1735675"/>
                <a:gd name="connsiteY525" fmla="*/ 199350 h 2311974"/>
                <a:gd name="connsiteX526" fmla="*/ 680517 w 1735675"/>
                <a:gd name="connsiteY526" fmla="*/ 199350 h 2311974"/>
                <a:gd name="connsiteX527" fmla="*/ 687631 w 1735675"/>
                <a:gd name="connsiteY527" fmla="*/ 192057 h 2311974"/>
                <a:gd name="connsiteX528" fmla="*/ 659177 w 1735675"/>
                <a:gd name="connsiteY528" fmla="*/ 150728 h 2311974"/>
                <a:gd name="connsiteX529" fmla="*/ 668661 w 1735675"/>
                <a:gd name="connsiteY529" fmla="*/ 131279 h 2311974"/>
                <a:gd name="connsiteX530" fmla="*/ 701857 w 1735675"/>
                <a:gd name="connsiteY530" fmla="*/ 116693 h 2311974"/>
                <a:gd name="connsiteX531" fmla="*/ 706600 w 1735675"/>
                <a:gd name="connsiteY531" fmla="*/ 131279 h 2311974"/>
                <a:gd name="connsiteX532" fmla="*/ 727940 w 1735675"/>
                <a:gd name="connsiteY532" fmla="*/ 116693 h 2311974"/>
                <a:gd name="connsiteX533" fmla="*/ 723198 w 1735675"/>
                <a:gd name="connsiteY533" fmla="*/ 109399 h 2311974"/>
                <a:gd name="connsiteX534" fmla="*/ 739796 w 1735675"/>
                <a:gd name="connsiteY534" fmla="*/ 102106 h 2311974"/>
                <a:gd name="connsiteX535" fmla="*/ 739796 w 1735675"/>
                <a:gd name="connsiteY535" fmla="*/ 94813 h 2311974"/>
                <a:gd name="connsiteX536" fmla="*/ 749280 w 1735675"/>
                <a:gd name="connsiteY536" fmla="*/ 87519 h 2311974"/>
                <a:gd name="connsiteX537" fmla="*/ 735053 w 1735675"/>
                <a:gd name="connsiteY537" fmla="*/ 53484 h 2311974"/>
                <a:gd name="connsiteX538" fmla="*/ 732682 w 1735675"/>
                <a:gd name="connsiteY538" fmla="*/ 7293 h 2311974"/>
                <a:gd name="connsiteX539" fmla="*/ 775363 w 1735675"/>
                <a:gd name="connsiteY539" fmla="*/ 17018 h 2311974"/>
                <a:gd name="connsiteX540" fmla="*/ 796703 w 1735675"/>
                <a:gd name="connsiteY540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1855 w 1735675"/>
                <a:gd name="connsiteY409" fmla="*/ 999182 h 2311974"/>
                <a:gd name="connsiteX410" fmla="*/ 26082 w 1735675"/>
                <a:gd name="connsiteY410" fmla="*/ 1004044 h 2311974"/>
                <a:gd name="connsiteX411" fmla="*/ 40309 w 1735675"/>
                <a:gd name="connsiteY411" fmla="*/ 1018630 h 2311974"/>
                <a:gd name="connsiteX412" fmla="*/ 59278 w 1735675"/>
                <a:gd name="connsiteY412" fmla="*/ 1018630 h 2311974"/>
                <a:gd name="connsiteX413" fmla="*/ 73505 w 1735675"/>
                <a:gd name="connsiteY413" fmla="*/ 1021061 h 2311974"/>
                <a:gd name="connsiteX414" fmla="*/ 80618 w 1735675"/>
                <a:gd name="connsiteY414" fmla="*/ 1004044 h 2311974"/>
                <a:gd name="connsiteX415" fmla="*/ 135155 w 1735675"/>
                <a:gd name="connsiteY415" fmla="*/ 1006475 h 2311974"/>
                <a:gd name="connsiteX416" fmla="*/ 168351 w 1735675"/>
                <a:gd name="connsiteY416" fmla="*/ 1040510 h 2311974"/>
                <a:gd name="connsiteX417" fmla="*/ 170722 w 1735675"/>
                <a:gd name="connsiteY417" fmla="*/ 1028355 h 2311974"/>
                <a:gd name="connsiteX418" fmla="*/ 163608 w 1735675"/>
                <a:gd name="connsiteY418" fmla="*/ 1028355 h 2311974"/>
                <a:gd name="connsiteX419" fmla="*/ 161237 w 1735675"/>
                <a:gd name="connsiteY419" fmla="*/ 1021061 h 2311974"/>
                <a:gd name="connsiteX420" fmla="*/ 149382 w 1735675"/>
                <a:gd name="connsiteY420" fmla="*/ 1011337 h 2311974"/>
                <a:gd name="connsiteX421" fmla="*/ 154124 w 1735675"/>
                <a:gd name="connsiteY421" fmla="*/ 1004044 h 2311974"/>
                <a:gd name="connsiteX422" fmla="*/ 161237 w 1735675"/>
                <a:gd name="connsiteY422" fmla="*/ 1004044 h 2311974"/>
                <a:gd name="connsiteX423" fmla="*/ 163608 w 1735675"/>
                <a:gd name="connsiteY423" fmla="*/ 991888 h 2311974"/>
                <a:gd name="connsiteX424" fmla="*/ 182578 w 1735675"/>
                <a:gd name="connsiteY424" fmla="*/ 991888 h 2311974"/>
                <a:gd name="connsiteX425" fmla="*/ 493559 w 1735675"/>
                <a:gd name="connsiteY425" fmla="*/ 1327822 h 2311974"/>
                <a:gd name="connsiteX426" fmla="*/ 192062 w 1735675"/>
                <a:gd name="connsiteY426" fmla="*/ 979733 h 2311974"/>
                <a:gd name="connsiteX427" fmla="*/ 201547 w 1735675"/>
                <a:gd name="connsiteY427" fmla="*/ 965146 h 2311974"/>
                <a:gd name="connsiteX428" fmla="*/ 222887 w 1735675"/>
                <a:gd name="connsiteY428" fmla="*/ 970008 h 2311974"/>
                <a:gd name="connsiteX429" fmla="*/ 222887 w 1735675"/>
                <a:gd name="connsiteY429" fmla="*/ 977302 h 2311974"/>
                <a:gd name="connsiteX430" fmla="*/ 244227 w 1735675"/>
                <a:gd name="connsiteY430" fmla="*/ 991888 h 2311974"/>
                <a:gd name="connsiteX431" fmla="*/ 244227 w 1735675"/>
                <a:gd name="connsiteY431" fmla="*/ 943266 h 2311974"/>
                <a:gd name="connsiteX432" fmla="*/ 256083 w 1735675"/>
                <a:gd name="connsiteY432" fmla="*/ 935973 h 2311974"/>
                <a:gd name="connsiteX433" fmla="*/ 263196 w 1735675"/>
                <a:gd name="connsiteY433" fmla="*/ 921386 h 2311974"/>
                <a:gd name="connsiteX434" fmla="*/ 279794 w 1735675"/>
                <a:gd name="connsiteY434" fmla="*/ 921386 h 2311974"/>
                <a:gd name="connsiteX435" fmla="*/ 284537 w 1735675"/>
                <a:gd name="connsiteY435" fmla="*/ 909231 h 2311974"/>
                <a:gd name="connsiteX436" fmla="*/ 312990 w 1735675"/>
                <a:gd name="connsiteY436" fmla="*/ 909231 h 2311974"/>
                <a:gd name="connsiteX437" fmla="*/ 312990 w 1735675"/>
                <a:gd name="connsiteY437" fmla="*/ 899507 h 2311974"/>
                <a:gd name="connsiteX438" fmla="*/ 301135 w 1735675"/>
                <a:gd name="connsiteY438" fmla="*/ 894644 h 2311974"/>
                <a:gd name="connsiteX439" fmla="*/ 310619 w 1735675"/>
                <a:gd name="connsiteY439" fmla="*/ 882489 h 2311974"/>
                <a:gd name="connsiteX440" fmla="*/ 294021 w 1735675"/>
                <a:gd name="connsiteY440" fmla="*/ 872764 h 2311974"/>
                <a:gd name="connsiteX441" fmla="*/ 301135 w 1735675"/>
                <a:gd name="connsiteY441" fmla="*/ 865471 h 2311974"/>
                <a:gd name="connsiteX442" fmla="*/ 305877 w 1735675"/>
                <a:gd name="connsiteY442" fmla="*/ 867902 h 2311974"/>
                <a:gd name="connsiteX443" fmla="*/ 310619 w 1735675"/>
                <a:gd name="connsiteY443" fmla="*/ 860609 h 2311974"/>
                <a:gd name="connsiteX444" fmla="*/ 305877 w 1735675"/>
                <a:gd name="connsiteY444" fmla="*/ 860609 h 2311974"/>
                <a:gd name="connsiteX445" fmla="*/ 317733 w 1735675"/>
                <a:gd name="connsiteY445" fmla="*/ 853316 h 2311974"/>
                <a:gd name="connsiteX446" fmla="*/ 320104 w 1735675"/>
                <a:gd name="connsiteY446" fmla="*/ 846022 h 2311974"/>
                <a:gd name="connsiteX447" fmla="*/ 327217 w 1735675"/>
                <a:gd name="connsiteY447" fmla="*/ 858178 h 2311974"/>
                <a:gd name="connsiteX448" fmla="*/ 334331 w 1735675"/>
                <a:gd name="connsiteY448" fmla="*/ 853316 h 2311974"/>
                <a:gd name="connsiteX449" fmla="*/ 334331 w 1735675"/>
                <a:gd name="connsiteY449" fmla="*/ 831436 h 2311974"/>
                <a:gd name="connsiteX450" fmla="*/ 341444 w 1735675"/>
                <a:gd name="connsiteY450" fmla="*/ 831436 h 2311974"/>
                <a:gd name="connsiteX451" fmla="*/ 341444 w 1735675"/>
                <a:gd name="connsiteY451" fmla="*/ 811987 h 2311974"/>
                <a:gd name="connsiteX452" fmla="*/ 348557 w 1735675"/>
                <a:gd name="connsiteY452" fmla="*/ 809556 h 2311974"/>
                <a:gd name="connsiteX453" fmla="*/ 355671 w 1735675"/>
                <a:gd name="connsiteY453" fmla="*/ 802263 h 2311974"/>
                <a:gd name="connsiteX454" fmla="*/ 372269 w 1735675"/>
                <a:gd name="connsiteY454" fmla="*/ 804694 h 2311974"/>
                <a:gd name="connsiteX455" fmla="*/ 372269 w 1735675"/>
                <a:gd name="connsiteY455" fmla="*/ 809556 h 2311974"/>
                <a:gd name="connsiteX456" fmla="*/ 379382 w 1735675"/>
                <a:gd name="connsiteY456" fmla="*/ 804694 h 2311974"/>
                <a:gd name="connsiteX457" fmla="*/ 386496 w 1735675"/>
                <a:gd name="connsiteY457" fmla="*/ 804694 h 2311974"/>
                <a:gd name="connsiteX458" fmla="*/ 386496 w 1735675"/>
                <a:gd name="connsiteY458" fmla="*/ 802263 h 2311974"/>
                <a:gd name="connsiteX459" fmla="*/ 400723 w 1735675"/>
                <a:gd name="connsiteY459" fmla="*/ 797400 h 2311974"/>
                <a:gd name="connsiteX460" fmla="*/ 395980 w 1735675"/>
                <a:gd name="connsiteY460" fmla="*/ 777952 h 2311974"/>
                <a:gd name="connsiteX461" fmla="*/ 388867 w 1735675"/>
                <a:gd name="connsiteY461" fmla="*/ 770658 h 2311974"/>
                <a:gd name="connsiteX462" fmla="*/ 393609 w 1735675"/>
                <a:gd name="connsiteY462" fmla="*/ 768227 h 2311974"/>
                <a:gd name="connsiteX463" fmla="*/ 419692 w 1735675"/>
                <a:gd name="connsiteY463" fmla="*/ 763365 h 2311974"/>
                <a:gd name="connsiteX464" fmla="*/ 462372 w 1735675"/>
                <a:gd name="connsiteY464" fmla="*/ 741485 h 2311974"/>
                <a:gd name="connsiteX465" fmla="*/ 450517 w 1735675"/>
                <a:gd name="connsiteY465" fmla="*/ 726899 h 2311974"/>
                <a:gd name="connsiteX466" fmla="*/ 395980 w 1735675"/>
                <a:gd name="connsiteY466" fmla="*/ 705019 h 2311974"/>
                <a:gd name="connsiteX467" fmla="*/ 419692 w 1735675"/>
                <a:gd name="connsiteY467" fmla="*/ 680708 h 2311974"/>
                <a:gd name="connsiteX468" fmla="*/ 426805 w 1735675"/>
                <a:gd name="connsiteY468" fmla="*/ 673414 h 2311974"/>
                <a:gd name="connsiteX469" fmla="*/ 455259 w 1735675"/>
                <a:gd name="connsiteY469" fmla="*/ 670983 h 2311974"/>
                <a:gd name="connsiteX470" fmla="*/ 542991 w 1735675"/>
                <a:gd name="connsiteY470" fmla="*/ 692863 h 2311974"/>
                <a:gd name="connsiteX471" fmla="*/ 557218 w 1735675"/>
                <a:gd name="connsiteY471" fmla="*/ 688001 h 2311974"/>
                <a:gd name="connsiteX472" fmla="*/ 557218 w 1735675"/>
                <a:gd name="connsiteY472" fmla="*/ 695294 h 2311974"/>
                <a:gd name="connsiteX473" fmla="*/ 566702 w 1735675"/>
                <a:gd name="connsiteY473" fmla="*/ 695294 h 2311974"/>
                <a:gd name="connsiteX474" fmla="*/ 571445 w 1735675"/>
                <a:gd name="connsiteY474" fmla="*/ 678277 h 2311974"/>
                <a:gd name="connsiteX475" fmla="*/ 578558 w 1735675"/>
                <a:gd name="connsiteY475" fmla="*/ 666121 h 2311974"/>
                <a:gd name="connsiteX476" fmla="*/ 590414 w 1735675"/>
                <a:gd name="connsiteY476" fmla="*/ 688001 h 2311974"/>
                <a:gd name="connsiteX477" fmla="*/ 597527 w 1735675"/>
                <a:gd name="connsiteY477" fmla="*/ 685570 h 2311974"/>
                <a:gd name="connsiteX478" fmla="*/ 611754 w 1735675"/>
                <a:gd name="connsiteY478" fmla="*/ 700156 h 2311974"/>
                <a:gd name="connsiteX479" fmla="*/ 611754 w 1735675"/>
                <a:gd name="connsiteY479" fmla="*/ 700156 h 2311974"/>
                <a:gd name="connsiteX480" fmla="*/ 597527 w 1735675"/>
                <a:gd name="connsiteY480" fmla="*/ 685570 h 2311974"/>
                <a:gd name="connsiteX481" fmla="*/ 590414 w 1735675"/>
                <a:gd name="connsiteY481" fmla="*/ 688001 h 2311974"/>
                <a:gd name="connsiteX482" fmla="*/ 578558 w 1735675"/>
                <a:gd name="connsiteY482" fmla="*/ 666121 h 2311974"/>
                <a:gd name="connsiteX483" fmla="*/ 578558 w 1735675"/>
                <a:gd name="connsiteY483" fmla="*/ 658827 h 2311974"/>
                <a:gd name="connsiteX484" fmla="*/ 599898 w 1735675"/>
                <a:gd name="connsiteY484" fmla="*/ 646672 h 2311974"/>
                <a:gd name="connsiteX485" fmla="*/ 592785 w 1735675"/>
                <a:gd name="connsiteY485" fmla="*/ 639379 h 2311974"/>
                <a:gd name="connsiteX486" fmla="*/ 623610 w 1735675"/>
                <a:gd name="connsiteY486" fmla="*/ 629654 h 2311974"/>
                <a:gd name="connsiteX487" fmla="*/ 618868 w 1735675"/>
                <a:gd name="connsiteY487" fmla="*/ 615068 h 2311974"/>
                <a:gd name="connsiteX488" fmla="*/ 585672 w 1735675"/>
                <a:gd name="connsiteY488" fmla="*/ 610205 h 2311974"/>
                <a:gd name="connsiteX489" fmla="*/ 583300 w 1735675"/>
                <a:gd name="connsiteY489" fmla="*/ 595619 h 2311974"/>
                <a:gd name="connsiteX490" fmla="*/ 592785 w 1735675"/>
                <a:gd name="connsiteY490" fmla="*/ 534841 h 2311974"/>
                <a:gd name="connsiteX491" fmla="*/ 583300 w 1735675"/>
                <a:gd name="connsiteY491" fmla="*/ 525117 h 2311974"/>
                <a:gd name="connsiteX492" fmla="*/ 583300 w 1735675"/>
                <a:gd name="connsiteY492" fmla="*/ 503237 h 2311974"/>
                <a:gd name="connsiteX493" fmla="*/ 566702 w 1735675"/>
                <a:gd name="connsiteY493" fmla="*/ 503237 h 2311974"/>
                <a:gd name="connsiteX494" fmla="*/ 571445 w 1735675"/>
                <a:gd name="connsiteY494" fmla="*/ 471633 h 2311974"/>
                <a:gd name="connsiteX495" fmla="*/ 564331 w 1735675"/>
                <a:gd name="connsiteY495" fmla="*/ 464340 h 2311974"/>
                <a:gd name="connsiteX496" fmla="*/ 566702 w 1735675"/>
                <a:gd name="connsiteY496" fmla="*/ 444891 h 2311974"/>
                <a:gd name="connsiteX497" fmla="*/ 585672 w 1735675"/>
                <a:gd name="connsiteY497" fmla="*/ 444891 h 2311974"/>
                <a:gd name="connsiteX498" fmla="*/ 604641 w 1735675"/>
                <a:gd name="connsiteY498" fmla="*/ 430304 h 2311974"/>
                <a:gd name="connsiteX499" fmla="*/ 607012 w 1735675"/>
                <a:gd name="connsiteY499" fmla="*/ 427873 h 2311974"/>
                <a:gd name="connsiteX500" fmla="*/ 585672 w 1735675"/>
                <a:gd name="connsiteY500" fmla="*/ 423011 h 2311974"/>
                <a:gd name="connsiteX501" fmla="*/ 592785 w 1735675"/>
                <a:gd name="connsiteY501" fmla="*/ 405993 h 2311974"/>
                <a:gd name="connsiteX502" fmla="*/ 618868 w 1735675"/>
                <a:gd name="connsiteY502" fmla="*/ 408424 h 2311974"/>
                <a:gd name="connsiteX503" fmla="*/ 614125 w 1735675"/>
                <a:gd name="connsiteY503" fmla="*/ 388975 h 2311974"/>
                <a:gd name="connsiteX504" fmla="*/ 614125 w 1735675"/>
                <a:gd name="connsiteY504" fmla="*/ 374389 h 2311974"/>
                <a:gd name="connsiteX505" fmla="*/ 630723 w 1735675"/>
                <a:gd name="connsiteY505" fmla="*/ 374389 h 2311974"/>
                <a:gd name="connsiteX506" fmla="*/ 633094 w 1735675"/>
                <a:gd name="connsiteY506" fmla="*/ 367096 h 2311974"/>
                <a:gd name="connsiteX507" fmla="*/ 640208 w 1735675"/>
                <a:gd name="connsiteY507" fmla="*/ 364665 h 2311974"/>
                <a:gd name="connsiteX508" fmla="*/ 637837 w 1735675"/>
                <a:gd name="connsiteY508" fmla="*/ 347647 h 2311974"/>
                <a:gd name="connsiteX509" fmla="*/ 666290 w 1735675"/>
                <a:gd name="connsiteY509" fmla="*/ 337922 h 2311974"/>
                <a:gd name="connsiteX510" fmla="*/ 654435 w 1735675"/>
                <a:gd name="connsiteY510" fmla="*/ 333060 h 2311974"/>
                <a:gd name="connsiteX511" fmla="*/ 652063 w 1735675"/>
                <a:gd name="connsiteY511" fmla="*/ 311180 h 2311974"/>
                <a:gd name="connsiteX512" fmla="*/ 644950 w 1735675"/>
                <a:gd name="connsiteY512" fmla="*/ 308749 h 2311974"/>
                <a:gd name="connsiteX513" fmla="*/ 652063 w 1735675"/>
                <a:gd name="connsiteY513" fmla="*/ 299025 h 2311974"/>
                <a:gd name="connsiteX514" fmla="*/ 652063 w 1735675"/>
                <a:gd name="connsiteY514" fmla="*/ 296594 h 2311974"/>
                <a:gd name="connsiteX515" fmla="*/ 640208 w 1735675"/>
                <a:gd name="connsiteY515" fmla="*/ 291732 h 2311974"/>
                <a:gd name="connsiteX516" fmla="*/ 630723 w 1735675"/>
                <a:gd name="connsiteY516" fmla="*/ 299025 h 2311974"/>
                <a:gd name="connsiteX517" fmla="*/ 618868 w 1735675"/>
                <a:gd name="connsiteY517" fmla="*/ 282007 h 2311974"/>
                <a:gd name="connsiteX518" fmla="*/ 633094 w 1735675"/>
                <a:gd name="connsiteY518" fmla="*/ 255265 h 2311974"/>
                <a:gd name="connsiteX519" fmla="*/ 640208 w 1735675"/>
                <a:gd name="connsiteY519" fmla="*/ 267421 h 2311974"/>
                <a:gd name="connsiteX520" fmla="*/ 659177 w 1735675"/>
                <a:gd name="connsiteY520" fmla="*/ 240679 h 2311974"/>
                <a:gd name="connsiteX521" fmla="*/ 668661 w 1735675"/>
                <a:gd name="connsiteY521" fmla="*/ 240679 h 2311974"/>
                <a:gd name="connsiteX522" fmla="*/ 668661 w 1735675"/>
                <a:gd name="connsiteY522" fmla="*/ 233385 h 2311974"/>
                <a:gd name="connsiteX523" fmla="*/ 647321 w 1735675"/>
                <a:gd name="connsiteY523" fmla="*/ 218799 h 2311974"/>
                <a:gd name="connsiteX524" fmla="*/ 654435 w 1735675"/>
                <a:gd name="connsiteY524" fmla="*/ 199350 h 2311974"/>
                <a:gd name="connsiteX525" fmla="*/ 680517 w 1735675"/>
                <a:gd name="connsiteY525" fmla="*/ 199350 h 2311974"/>
                <a:gd name="connsiteX526" fmla="*/ 687631 w 1735675"/>
                <a:gd name="connsiteY526" fmla="*/ 192057 h 2311974"/>
                <a:gd name="connsiteX527" fmla="*/ 659177 w 1735675"/>
                <a:gd name="connsiteY527" fmla="*/ 150728 h 2311974"/>
                <a:gd name="connsiteX528" fmla="*/ 668661 w 1735675"/>
                <a:gd name="connsiteY528" fmla="*/ 131279 h 2311974"/>
                <a:gd name="connsiteX529" fmla="*/ 701857 w 1735675"/>
                <a:gd name="connsiteY529" fmla="*/ 116693 h 2311974"/>
                <a:gd name="connsiteX530" fmla="*/ 706600 w 1735675"/>
                <a:gd name="connsiteY530" fmla="*/ 131279 h 2311974"/>
                <a:gd name="connsiteX531" fmla="*/ 727940 w 1735675"/>
                <a:gd name="connsiteY531" fmla="*/ 116693 h 2311974"/>
                <a:gd name="connsiteX532" fmla="*/ 723198 w 1735675"/>
                <a:gd name="connsiteY532" fmla="*/ 109399 h 2311974"/>
                <a:gd name="connsiteX533" fmla="*/ 739796 w 1735675"/>
                <a:gd name="connsiteY533" fmla="*/ 102106 h 2311974"/>
                <a:gd name="connsiteX534" fmla="*/ 739796 w 1735675"/>
                <a:gd name="connsiteY534" fmla="*/ 94813 h 2311974"/>
                <a:gd name="connsiteX535" fmla="*/ 749280 w 1735675"/>
                <a:gd name="connsiteY535" fmla="*/ 87519 h 2311974"/>
                <a:gd name="connsiteX536" fmla="*/ 735053 w 1735675"/>
                <a:gd name="connsiteY536" fmla="*/ 53484 h 2311974"/>
                <a:gd name="connsiteX537" fmla="*/ 732682 w 1735675"/>
                <a:gd name="connsiteY537" fmla="*/ 7293 h 2311974"/>
                <a:gd name="connsiteX538" fmla="*/ 775363 w 1735675"/>
                <a:gd name="connsiteY538" fmla="*/ 17018 h 2311974"/>
                <a:gd name="connsiteX539" fmla="*/ 796703 w 1735675"/>
                <a:gd name="connsiteY539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1855 w 1735675"/>
                <a:gd name="connsiteY409" fmla="*/ 999182 h 2311974"/>
                <a:gd name="connsiteX410" fmla="*/ 26082 w 1735675"/>
                <a:gd name="connsiteY410" fmla="*/ 1004044 h 2311974"/>
                <a:gd name="connsiteX411" fmla="*/ 40309 w 1735675"/>
                <a:gd name="connsiteY411" fmla="*/ 1018630 h 2311974"/>
                <a:gd name="connsiteX412" fmla="*/ 59278 w 1735675"/>
                <a:gd name="connsiteY412" fmla="*/ 1018630 h 2311974"/>
                <a:gd name="connsiteX413" fmla="*/ 73505 w 1735675"/>
                <a:gd name="connsiteY413" fmla="*/ 1021061 h 2311974"/>
                <a:gd name="connsiteX414" fmla="*/ 135155 w 1735675"/>
                <a:gd name="connsiteY414" fmla="*/ 1006475 h 2311974"/>
                <a:gd name="connsiteX415" fmla="*/ 168351 w 1735675"/>
                <a:gd name="connsiteY415" fmla="*/ 1040510 h 2311974"/>
                <a:gd name="connsiteX416" fmla="*/ 170722 w 1735675"/>
                <a:gd name="connsiteY416" fmla="*/ 1028355 h 2311974"/>
                <a:gd name="connsiteX417" fmla="*/ 163608 w 1735675"/>
                <a:gd name="connsiteY417" fmla="*/ 1028355 h 2311974"/>
                <a:gd name="connsiteX418" fmla="*/ 161237 w 1735675"/>
                <a:gd name="connsiteY418" fmla="*/ 1021061 h 2311974"/>
                <a:gd name="connsiteX419" fmla="*/ 149382 w 1735675"/>
                <a:gd name="connsiteY419" fmla="*/ 1011337 h 2311974"/>
                <a:gd name="connsiteX420" fmla="*/ 154124 w 1735675"/>
                <a:gd name="connsiteY420" fmla="*/ 1004044 h 2311974"/>
                <a:gd name="connsiteX421" fmla="*/ 161237 w 1735675"/>
                <a:gd name="connsiteY421" fmla="*/ 1004044 h 2311974"/>
                <a:gd name="connsiteX422" fmla="*/ 163608 w 1735675"/>
                <a:gd name="connsiteY422" fmla="*/ 991888 h 2311974"/>
                <a:gd name="connsiteX423" fmla="*/ 182578 w 1735675"/>
                <a:gd name="connsiteY423" fmla="*/ 991888 h 2311974"/>
                <a:gd name="connsiteX424" fmla="*/ 493559 w 1735675"/>
                <a:gd name="connsiteY424" fmla="*/ 1327822 h 2311974"/>
                <a:gd name="connsiteX425" fmla="*/ 192062 w 1735675"/>
                <a:gd name="connsiteY425" fmla="*/ 979733 h 2311974"/>
                <a:gd name="connsiteX426" fmla="*/ 201547 w 1735675"/>
                <a:gd name="connsiteY426" fmla="*/ 965146 h 2311974"/>
                <a:gd name="connsiteX427" fmla="*/ 222887 w 1735675"/>
                <a:gd name="connsiteY427" fmla="*/ 970008 h 2311974"/>
                <a:gd name="connsiteX428" fmla="*/ 222887 w 1735675"/>
                <a:gd name="connsiteY428" fmla="*/ 977302 h 2311974"/>
                <a:gd name="connsiteX429" fmla="*/ 244227 w 1735675"/>
                <a:gd name="connsiteY429" fmla="*/ 991888 h 2311974"/>
                <a:gd name="connsiteX430" fmla="*/ 244227 w 1735675"/>
                <a:gd name="connsiteY430" fmla="*/ 943266 h 2311974"/>
                <a:gd name="connsiteX431" fmla="*/ 256083 w 1735675"/>
                <a:gd name="connsiteY431" fmla="*/ 935973 h 2311974"/>
                <a:gd name="connsiteX432" fmla="*/ 263196 w 1735675"/>
                <a:gd name="connsiteY432" fmla="*/ 921386 h 2311974"/>
                <a:gd name="connsiteX433" fmla="*/ 279794 w 1735675"/>
                <a:gd name="connsiteY433" fmla="*/ 921386 h 2311974"/>
                <a:gd name="connsiteX434" fmla="*/ 284537 w 1735675"/>
                <a:gd name="connsiteY434" fmla="*/ 909231 h 2311974"/>
                <a:gd name="connsiteX435" fmla="*/ 312990 w 1735675"/>
                <a:gd name="connsiteY435" fmla="*/ 909231 h 2311974"/>
                <a:gd name="connsiteX436" fmla="*/ 312990 w 1735675"/>
                <a:gd name="connsiteY436" fmla="*/ 899507 h 2311974"/>
                <a:gd name="connsiteX437" fmla="*/ 301135 w 1735675"/>
                <a:gd name="connsiteY437" fmla="*/ 894644 h 2311974"/>
                <a:gd name="connsiteX438" fmla="*/ 310619 w 1735675"/>
                <a:gd name="connsiteY438" fmla="*/ 882489 h 2311974"/>
                <a:gd name="connsiteX439" fmla="*/ 294021 w 1735675"/>
                <a:gd name="connsiteY439" fmla="*/ 872764 h 2311974"/>
                <a:gd name="connsiteX440" fmla="*/ 301135 w 1735675"/>
                <a:gd name="connsiteY440" fmla="*/ 865471 h 2311974"/>
                <a:gd name="connsiteX441" fmla="*/ 305877 w 1735675"/>
                <a:gd name="connsiteY441" fmla="*/ 867902 h 2311974"/>
                <a:gd name="connsiteX442" fmla="*/ 310619 w 1735675"/>
                <a:gd name="connsiteY442" fmla="*/ 860609 h 2311974"/>
                <a:gd name="connsiteX443" fmla="*/ 305877 w 1735675"/>
                <a:gd name="connsiteY443" fmla="*/ 860609 h 2311974"/>
                <a:gd name="connsiteX444" fmla="*/ 317733 w 1735675"/>
                <a:gd name="connsiteY444" fmla="*/ 853316 h 2311974"/>
                <a:gd name="connsiteX445" fmla="*/ 320104 w 1735675"/>
                <a:gd name="connsiteY445" fmla="*/ 846022 h 2311974"/>
                <a:gd name="connsiteX446" fmla="*/ 327217 w 1735675"/>
                <a:gd name="connsiteY446" fmla="*/ 858178 h 2311974"/>
                <a:gd name="connsiteX447" fmla="*/ 334331 w 1735675"/>
                <a:gd name="connsiteY447" fmla="*/ 853316 h 2311974"/>
                <a:gd name="connsiteX448" fmla="*/ 334331 w 1735675"/>
                <a:gd name="connsiteY448" fmla="*/ 831436 h 2311974"/>
                <a:gd name="connsiteX449" fmla="*/ 341444 w 1735675"/>
                <a:gd name="connsiteY449" fmla="*/ 831436 h 2311974"/>
                <a:gd name="connsiteX450" fmla="*/ 341444 w 1735675"/>
                <a:gd name="connsiteY450" fmla="*/ 811987 h 2311974"/>
                <a:gd name="connsiteX451" fmla="*/ 348557 w 1735675"/>
                <a:gd name="connsiteY451" fmla="*/ 809556 h 2311974"/>
                <a:gd name="connsiteX452" fmla="*/ 355671 w 1735675"/>
                <a:gd name="connsiteY452" fmla="*/ 802263 h 2311974"/>
                <a:gd name="connsiteX453" fmla="*/ 372269 w 1735675"/>
                <a:gd name="connsiteY453" fmla="*/ 804694 h 2311974"/>
                <a:gd name="connsiteX454" fmla="*/ 372269 w 1735675"/>
                <a:gd name="connsiteY454" fmla="*/ 809556 h 2311974"/>
                <a:gd name="connsiteX455" fmla="*/ 379382 w 1735675"/>
                <a:gd name="connsiteY455" fmla="*/ 804694 h 2311974"/>
                <a:gd name="connsiteX456" fmla="*/ 386496 w 1735675"/>
                <a:gd name="connsiteY456" fmla="*/ 804694 h 2311974"/>
                <a:gd name="connsiteX457" fmla="*/ 386496 w 1735675"/>
                <a:gd name="connsiteY457" fmla="*/ 802263 h 2311974"/>
                <a:gd name="connsiteX458" fmla="*/ 400723 w 1735675"/>
                <a:gd name="connsiteY458" fmla="*/ 797400 h 2311974"/>
                <a:gd name="connsiteX459" fmla="*/ 395980 w 1735675"/>
                <a:gd name="connsiteY459" fmla="*/ 777952 h 2311974"/>
                <a:gd name="connsiteX460" fmla="*/ 388867 w 1735675"/>
                <a:gd name="connsiteY460" fmla="*/ 770658 h 2311974"/>
                <a:gd name="connsiteX461" fmla="*/ 393609 w 1735675"/>
                <a:gd name="connsiteY461" fmla="*/ 768227 h 2311974"/>
                <a:gd name="connsiteX462" fmla="*/ 419692 w 1735675"/>
                <a:gd name="connsiteY462" fmla="*/ 763365 h 2311974"/>
                <a:gd name="connsiteX463" fmla="*/ 462372 w 1735675"/>
                <a:gd name="connsiteY463" fmla="*/ 741485 h 2311974"/>
                <a:gd name="connsiteX464" fmla="*/ 450517 w 1735675"/>
                <a:gd name="connsiteY464" fmla="*/ 726899 h 2311974"/>
                <a:gd name="connsiteX465" fmla="*/ 395980 w 1735675"/>
                <a:gd name="connsiteY465" fmla="*/ 705019 h 2311974"/>
                <a:gd name="connsiteX466" fmla="*/ 419692 w 1735675"/>
                <a:gd name="connsiteY466" fmla="*/ 680708 h 2311974"/>
                <a:gd name="connsiteX467" fmla="*/ 426805 w 1735675"/>
                <a:gd name="connsiteY467" fmla="*/ 673414 h 2311974"/>
                <a:gd name="connsiteX468" fmla="*/ 455259 w 1735675"/>
                <a:gd name="connsiteY468" fmla="*/ 670983 h 2311974"/>
                <a:gd name="connsiteX469" fmla="*/ 542991 w 1735675"/>
                <a:gd name="connsiteY469" fmla="*/ 692863 h 2311974"/>
                <a:gd name="connsiteX470" fmla="*/ 557218 w 1735675"/>
                <a:gd name="connsiteY470" fmla="*/ 688001 h 2311974"/>
                <a:gd name="connsiteX471" fmla="*/ 557218 w 1735675"/>
                <a:gd name="connsiteY471" fmla="*/ 695294 h 2311974"/>
                <a:gd name="connsiteX472" fmla="*/ 566702 w 1735675"/>
                <a:gd name="connsiteY472" fmla="*/ 695294 h 2311974"/>
                <a:gd name="connsiteX473" fmla="*/ 571445 w 1735675"/>
                <a:gd name="connsiteY473" fmla="*/ 678277 h 2311974"/>
                <a:gd name="connsiteX474" fmla="*/ 578558 w 1735675"/>
                <a:gd name="connsiteY474" fmla="*/ 666121 h 2311974"/>
                <a:gd name="connsiteX475" fmla="*/ 590414 w 1735675"/>
                <a:gd name="connsiteY475" fmla="*/ 688001 h 2311974"/>
                <a:gd name="connsiteX476" fmla="*/ 597527 w 1735675"/>
                <a:gd name="connsiteY476" fmla="*/ 685570 h 2311974"/>
                <a:gd name="connsiteX477" fmla="*/ 611754 w 1735675"/>
                <a:gd name="connsiteY477" fmla="*/ 700156 h 2311974"/>
                <a:gd name="connsiteX478" fmla="*/ 611754 w 1735675"/>
                <a:gd name="connsiteY478" fmla="*/ 700156 h 2311974"/>
                <a:gd name="connsiteX479" fmla="*/ 597527 w 1735675"/>
                <a:gd name="connsiteY479" fmla="*/ 685570 h 2311974"/>
                <a:gd name="connsiteX480" fmla="*/ 590414 w 1735675"/>
                <a:gd name="connsiteY480" fmla="*/ 688001 h 2311974"/>
                <a:gd name="connsiteX481" fmla="*/ 578558 w 1735675"/>
                <a:gd name="connsiteY481" fmla="*/ 666121 h 2311974"/>
                <a:gd name="connsiteX482" fmla="*/ 578558 w 1735675"/>
                <a:gd name="connsiteY482" fmla="*/ 658827 h 2311974"/>
                <a:gd name="connsiteX483" fmla="*/ 599898 w 1735675"/>
                <a:gd name="connsiteY483" fmla="*/ 646672 h 2311974"/>
                <a:gd name="connsiteX484" fmla="*/ 592785 w 1735675"/>
                <a:gd name="connsiteY484" fmla="*/ 639379 h 2311974"/>
                <a:gd name="connsiteX485" fmla="*/ 623610 w 1735675"/>
                <a:gd name="connsiteY485" fmla="*/ 629654 h 2311974"/>
                <a:gd name="connsiteX486" fmla="*/ 618868 w 1735675"/>
                <a:gd name="connsiteY486" fmla="*/ 615068 h 2311974"/>
                <a:gd name="connsiteX487" fmla="*/ 585672 w 1735675"/>
                <a:gd name="connsiteY487" fmla="*/ 610205 h 2311974"/>
                <a:gd name="connsiteX488" fmla="*/ 583300 w 1735675"/>
                <a:gd name="connsiteY488" fmla="*/ 595619 h 2311974"/>
                <a:gd name="connsiteX489" fmla="*/ 592785 w 1735675"/>
                <a:gd name="connsiteY489" fmla="*/ 534841 h 2311974"/>
                <a:gd name="connsiteX490" fmla="*/ 583300 w 1735675"/>
                <a:gd name="connsiteY490" fmla="*/ 525117 h 2311974"/>
                <a:gd name="connsiteX491" fmla="*/ 583300 w 1735675"/>
                <a:gd name="connsiteY491" fmla="*/ 503237 h 2311974"/>
                <a:gd name="connsiteX492" fmla="*/ 566702 w 1735675"/>
                <a:gd name="connsiteY492" fmla="*/ 503237 h 2311974"/>
                <a:gd name="connsiteX493" fmla="*/ 571445 w 1735675"/>
                <a:gd name="connsiteY493" fmla="*/ 471633 h 2311974"/>
                <a:gd name="connsiteX494" fmla="*/ 564331 w 1735675"/>
                <a:gd name="connsiteY494" fmla="*/ 464340 h 2311974"/>
                <a:gd name="connsiteX495" fmla="*/ 566702 w 1735675"/>
                <a:gd name="connsiteY495" fmla="*/ 444891 h 2311974"/>
                <a:gd name="connsiteX496" fmla="*/ 585672 w 1735675"/>
                <a:gd name="connsiteY496" fmla="*/ 444891 h 2311974"/>
                <a:gd name="connsiteX497" fmla="*/ 604641 w 1735675"/>
                <a:gd name="connsiteY497" fmla="*/ 430304 h 2311974"/>
                <a:gd name="connsiteX498" fmla="*/ 607012 w 1735675"/>
                <a:gd name="connsiteY498" fmla="*/ 427873 h 2311974"/>
                <a:gd name="connsiteX499" fmla="*/ 585672 w 1735675"/>
                <a:gd name="connsiteY499" fmla="*/ 423011 h 2311974"/>
                <a:gd name="connsiteX500" fmla="*/ 592785 w 1735675"/>
                <a:gd name="connsiteY500" fmla="*/ 405993 h 2311974"/>
                <a:gd name="connsiteX501" fmla="*/ 618868 w 1735675"/>
                <a:gd name="connsiteY501" fmla="*/ 408424 h 2311974"/>
                <a:gd name="connsiteX502" fmla="*/ 614125 w 1735675"/>
                <a:gd name="connsiteY502" fmla="*/ 388975 h 2311974"/>
                <a:gd name="connsiteX503" fmla="*/ 614125 w 1735675"/>
                <a:gd name="connsiteY503" fmla="*/ 374389 h 2311974"/>
                <a:gd name="connsiteX504" fmla="*/ 630723 w 1735675"/>
                <a:gd name="connsiteY504" fmla="*/ 374389 h 2311974"/>
                <a:gd name="connsiteX505" fmla="*/ 633094 w 1735675"/>
                <a:gd name="connsiteY505" fmla="*/ 367096 h 2311974"/>
                <a:gd name="connsiteX506" fmla="*/ 640208 w 1735675"/>
                <a:gd name="connsiteY506" fmla="*/ 364665 h 2311974"/>
                <a:gd name="connsiteX507" fmla="*/ 637837 w 1735675"/>
                <a:gd name="connsiteY507" fmla="*/ 347647 h 2311974"/>
                <a:gd name="connsiteX508" fmla="*/ 666290 w 1735675"/>
                <a:gd name="connsiteY508" fmla="*/ 337922 h 2311974"/>
                <a:gd name="connsiteX509" fmla="*/ 654435 w 1735675"/>
                <a:gd name="connsiteY509" fmla="*/ 333060 h 2311974"/>
                <a:gd name="connsiteX510" fmla="*/ 652063 w 1735675"/>
                <a:gd name="connsiteY510" fmla="*/ 311180 h 2311974"/>
                <a:gd name="connsiteX511" fmla="*/ 644950 w 1735675"/>
                <a:gd name="connsiteY511" fmla="*/ 308749 h 2311974"/>
                <a:gd name="connsiteX512" fmla="*/ 652063 w 1735675"/>
                <a:gd name="connsiteY512" fmla="*/ 299025 h 2311974"/>
                <a:gd name="connsiteX513" fmla="*/ 652063 w 1735675"/>
                <a:gd name="connsiteY513" fmla="*/ 296594 h 2311974"/>
                <a:gd name="connsiteX514" fmla="*/ 640208 w 1735675"/>
                <a:gd name="connsiteY514" fmla="*/ 291732 h 2311974"/>
                <a:gd name="connsiteX515" fmla="*/ 630723 w 1735675"/>
                <a:gd name="connsiteY515" fmla="*/ 299025 h 2311974"/>
                <a:gd name="connsiteX516" fmla="*/ 618868 w 1735675"/>
                <a:gd name="connsiteY516" fmla="*/ 282007 h 2311974"/>
                <a:gd name="connsiteX517" fmla="*/ 633094 w 1735675"/>
                <a:gd name="connsiteY517" fmla="*/ 255265 h 2311974"/>
                <a:gd name="connsiteX518" fmla="*/ 640208 w 1735675"/>
                <a:gd name="connsiteY518" fmla="*/ 267421 h 2311974"/>
                <a:gd name="connsiteX519" fmla="*/ 659177 w 1735675"/>
                <a:gd name="connsiteY519" fmla="*/ 240679 h 2311974"/>
                <a:gd name="connsiteX520" fmla="*/ 668661 w 1735675"/>
                <a:gd name="connsiteY520" fmla="*/ 240679 h 2311974"/>
                <a:gd name="connsiteX521" fmla="*/ 668661 w 1735675"/>
                <a:gd name="connsiteY521" fmla="*/ 233385 h 2311974"/>
                <a:gd name="connsiteX522" fmla="*/ 647321 w 1735675"/>
                <a:gd name="connsiteY522" fmla="*/ 218799 h 2311974"/>
                <a:gd name="connsiteX523" fmla="*/ 654435 w 1735675"/>
                <a:gd name="connsiteY523" fmla="*/ 199350 h 2311974"/>
                <a:gd name="connsiteX524" fmla="*/ 680517 w 1735675"/>
                <a:gd name="connsiteY524" fmla="*/ 199350 h 2311974"/>
                <a:gd name="connsiteX525" fmla="*/ 687631 w 1735675"/>
                <a:gd name="connsiteY525" fmla="*/ 192057 h 2311974"/>
                <a:gd name="connsiteX526" fmla="*/ 659177 w 1735675"/>
                <a:gd name="connsiteY526" fmla="*/ 150728 h 2311974"/>
                <a:gd name="connsiteX527" fmla="*/ 668661 w 1735675"/>
                <a:gd name="connsiteY527" fmla="*/ 131279 h 2311974"/>
                <a:gd name="connsiteX528" fmla="*/ 701857 w 1735675"/>
                <a:gd name="connsiteY528" fmla="*/ 116693 h 2311974"/>
                <a:gd name="connsiteX529" fmla="*/ 706600 w 1735675"/>
                <a:gd name="connsiteY529" fmla="*/ 131279 h 2311974"/>
                <a:gd name="connsiteX530" fmla="*/ 727940 w 1735675"/>
                <a:gd name="connsiteY530" fmla="*/ 116693 h 2311974"/>
                <a:gd name="connsiteX531" fmla="*/ 723198 w 1735675"/>
                <a:gd name="connsiteY531" fmla="*/ 109399 h 2311974"/>
                <a:gd name="connsiteX532" fmla="*/ 739796 w 1735675"/>
                <a:gd name="connsiteY532" fmla="*/ 102106 h 2311974"/>
                <a:gd name="connsiteX533" fmla="*/ 739796 w 1735675"/>
                <a:gd name="connsiteY533" fmla="*/ 94813 h 2311974"/>
                <a:gd name="connsiteX534" fmla="*/ 749280 w 1735675"/>
                <a:gd name="connsiteY534" fmla="*/ 87519 h 2311974"/>
                <a:gd name="connsiteX535" fmla="*/ 735053 w 1735675"/>
                <a:gd name="connsiteY535" fmla="*/ 53484 h 2311974"/>
                <a:gd name="connsiteX536" fmla="*/ 732682 w 1735675"/>
                <a:gd name="connsiteY536" fmla="*/ 7293 h 2311974"/>
                <a:gd name="connsiteX537" fmla="*/ 775363 w 1735675"/>
                <a:gd name="connsiteY537" fmla="*/ 17018 h 2311974"/>
                <a:gd name="connsiteX538" fmla="*/ 796703 w 1735675"/>
                <a:gd name="connsiteY538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1855 w 1735675"/>
                <a:gd name="connsiteY409" fmla="*/ 999182 h 2311974"/>
                <a:gd name="connsiteX410" fmla="*/ 26082 w 1735675"/>
                <a:gd name="connsiteY410" fmla="*/ 1004044 h 2311974"/>
                <a:gd name="connsiteX411" fmla="*/ 40309 w 1735675"/>
                <a:gd name="connsiteY411" fmla="*/ 1018630 h 2311974"/>
                <a:gd name="connsiteX412" fmla="*/ 59278 w 1735675"/>
                <a:gd name="connsiteY412" fmla="*/ 1018630 h 2311974"/>
                <a:gd name="connsiteX413" fmla="*/ 135155 w 1735675"/>
                <a:gd name="connsiteY413" fmla="*/ 1006475 h 2311974"/>
                <a:gd name="connsiteX414" fmla="*/ 168351 w 1735675"/>
                <a:gd name="connsiteY414" fmla="*/ 1040510 h 2311974"/>
                <a:gd name="connsiteX415" fmla="*/ 170722 w 1735675"/>
                <a:gd name="connsiteY415" fmla="*/ 1028355 h 2311974"/>
                <a:gd name="connsiteX416" fmla="*/ 163608 w 1735675"/>
                <a:gd name="connsiteY416" fmla="*/ 1028355 h 2311974"/>
                <a:gd name="connsiteX417" fmla="*/ 161237 w 1735675"/>
                <a:gd name="connsiteY417" fmla="*/ 1021061 h 2311974"/>
                <a:gd name="connsiteX418" fmla="*/ 149382 w 1735675"/>
                <a:gd name="connsiteY418" fmla="*/ 1011337 h 2311974"/>
                <a:gd name="connsiteX419" fmla="*/ 154124 w 1735675"/>
                <a:gd name="connsiteY419" fmla="*/ 1004044 h 2311974"/>
                <a:gd name="connsiteX420" fmla="*/ 161237 w 1735675"/>
                <a:gd name="connsiteY420" fmla="*/ 1004044 h 2311974"/>
                <a:gd name="connsiteX421" fmla="*/ 163608 w 1735675"/>
                <a:gd name="connsiteY421" fmla="*/ 991888 h 2311974"/>
                <a:gd name="connsiteX422" fmla="*/ 182578 w 1735675"/>
                <a:gd name="connsiteY422" fmla="*/ 991888 h 2311974"/>
                <a:gd name="connsiteX423" fmla="*/ 493559 w 1735675"/>
                <a:gd name="connsiteY423" fmla="*/ 1327822 h 2311974"/>
                <a:gd name="connsiteX424" fmla="*/ 192062 w 1735675"/>
                <a:gd name="connsiteY424" fmla="*/ 979733 h 2311974"/>
                <a:gd name="connsiteX425" fmla="*/ 201547 w 1735675"/>
                <a:gd name="connsiteY425" fmla="*/ 965146 h 2311974"/>
                <a:gd name="connsiteX426" fmla="*/ 222887 w 1735675"/>
                <a:gd name="connsiteY426" fmla="*/ 970008 h 2311974"/>
                <a:gd name="connsiteX427" fmla="*/ 222887 w 1735675"/>
                <a:gd name="connsiteY427" fmla="*/ 977302 h 2311974"/>
                <a:gd name="connsiteX428" fmla="*/ 244227 w 1735675"/>
                <a:gd name="connsiteY428" fmla="*/ 991888 h 2311974"/>
                <a:gd name="connsiteX429" fmla="*/ 244227 w 1735675"/>
                <a:gd name="connsiteY429" fmla="*/ 943266 h 2311974"/>
                <a:gd name="connsiteX430" fmla="*/ 256083 w 1735675"/>
                <a:gd name="connsiteY430" fmla="*/ 935973 h 2311974"/>
                <a:gd name="connsiteX431" fmla="*/ 263196 w 1735675"/>
                <a:gd name="connsiteY431" fmla="*/ 921386 h 2311974"/>
                <a:gd name="connsiteX432" fmla="*/ 279794 w 1735675"/>
                <a:gd name="connsiteY432" fmla="*/ 921386 h 2311974"/>
                <a:gd name="connsiteX433" fmla="*/ 284537 w 1735675"/>
                <a:gd name="connsiteY433" fmla="*/ 909231 h 2311974"/>
                <a:gd name="connsiteX434" fmla="*/ 312990 w 1735675"/>
                <a:gd name="connsiteY434" fmla="*/ 909231 h 2311974"/>
                <a:gd name="connsiteX435" fmla="*/ 312990 w 1735675"/>
                <a:gd name="connsiteY435" fmla="*/ 899507 h 2311974"/>
                <a:gd name="connsiteX436" fmla="*/ 301135 w 1735675"/>
                <a:gd name="connsiteY436" fmla="*/ 894644 h 2311974"/>
                <a:gd name="connsiteX437" fmla="*/ 310619 w 1735675"/>
                <a:gd name="connsiteY437" fmla="*/ 882489 h 2311974"/>
                <a:gd name="connsiteX438" fmla="*/ 294021 w 1735675"/>
                <a:gd name="connsiteY438" fmla="*/ 872764 h 2311974"/>
                <a:gd name="connsiteX439" fmla="*/ 301135 w 1735675"/>
                <a:gd name="connsiteY439" fmla="*/ 865471 h 2311974"/>
                <a:gd name="connsiteX440" fmla="*/ 305877 w 1735675"/>
                <a:gd name="connsiteY440" fmla="*/ 867902 h 2311974"/>
                <a:gd name="connsiteX441" fmla="*/ 310619 w 1735675"/>
                <a:gd name="connsiteY441" fmla="*/ 860609 h 2311974"/>
                <a:gd name="connsiteX442" fmla="*/ 305877 w 1735675"/>
                <a:gd name="connsiteY442" fmla="*/ 860609 h 2311974"/>
                <a:gd name="connsiteX443" fmla="*/ 317733 w 1735675"/>
                <a:gd name="connsiteY443" fmla="*/ 853316 h 2311974"/>
                <a:gd name="connsiteX444" fmla="*/ 320104 w 1735675"/>
                <a:gd name="connsiteY444" fmla="*/ 846022 h 2311974"/>
                <a:gd name="connsiteX445" fmla="*/ 327217 w 1735675"/>
                <a:gd name="connsiteY445" fmla="*/ 858178 h 2311974"/>
                <a:gd name="connsiteX446" fmla="*/ 334331 w 1735675"/>
                <a:gd name="connsiteY446" fmla="*/ 853316 h 2311974"/>
                <a:gd name="connsiteX447" fmla="*/ 334331 w 1735675"/>
                <a:gd name="connsiteY447" fmla="*/ 831436 h 2311974"/>
                <a:gd name="connsiteX448" fmla="*/ 341444 w 1735675"/>
                <a:gd name="connsiteY448" fmla="*/ 831436 h 2311974"/>
                <a:gd name="connsiteX449" fmla="*/ 341444 w 1735675"/>
                <a:gd name="connsiteY449" fmla="*/ 811987 h 2311974"/>
                <a:gd name="connsiteX450" fmla="*/ 348557 w 1735675"/>
                <a:gd name="connsiteY450" fmla="*/ 809556 h 2311974"/>
                <a:gd name="connsiteX451" fmla="*/ 355671 w 1735675"/>
                <a:gd name="connsiteY451" fmla="*/ 802263 h 2311974"/>
                <a:gd name="connsiteX452" fmla="*/ 372269 w 1735675"/>
                <a:gd name="connsiteY452" fmla="*/ 804694 h 2311974"/>
                <a:gd name="connsiteX453" fmla="*/ 372269 w 1735675"/>
                <a:gd name="connsiteY453" fmla="*/ 809556 h 2311974"/>
                <a:gd name="connsiteX454" fmla="*/ 379382 w 1735675"/>
                <a:gd name="connsiteY454" fmla="*/ 804694 h 2311974"/>
                <a:gd name="connsiteX455" fmla="*/ 386496 w 1735675"/>
                <a:gd name="connsiteY455" fmla="*/ 804694 h 2311974"/>
                <a:gd name="connsiteX456" fmla="*/ 386496 w 1735675"/>
                <a:gd name="connsiteY456" fmla="*/ 802263 h 2311974"/>
                <a:gd name="connsiteX457" fmla="*/ 400723 w 1735675"/>
                <a:gd name="connsiteY457" fmla="*/ 797400 h 2311974"/>
                <a:gd name="connsiteX458" fmla="*/ 395980 w 1735675"/>
                <a:gd name="connsiteY458" fmla="*/ 777952 h 2311974"/>
                <a:gd name="connsiteX459" fmla="*/ 388867 w 1735675"/>
                <a:gd name="connsiteY459" fmla="*/ 770658 h 2311974"/>
                <a:gd name="connsiteX460" fmla="*/ 393609 w 1735675"/>
                <a:gd name="connsiteY460" fmla="*/ 768227 h 2311974"/>
                <a:gd name="connsiteX461" fmla="*/ 419692 w 1735675"/>
                <a:gd name="connsiteY461" fmla="*/ 763365 h 2311974"/>
                <a:gd name="connsiteX462" fmla="*/ 462372 w 1735675"/>
                <a:gd name="connsiteY462" fmla="*/ 741485 h 2311974"/>
                <a:gd name="connsiteX463" fmla="*/ 450517 w 1735675"/>
                <a:gd name="connsiteY463" fmla="*/ 726899 h 2311974"/>
                <a:gd name="connsiteX464" fmla="*/ 395980 w 1735675"/>
                <a:gd name="connsiteY464" fmla="*/ 705019 h 2311974"/>
                <a:gd name="connsiteX465" fmla="*/ 419692 w 1735675"/>
                <a:gd name="connsiteY465" fmla="*/ 680708 h 2311974"/>
                <a:gd name="connsiteX466" fmla="*/ 426805 w 1735675"/>
                <a:gd name="connsiteY466" fmla="*/ 673414 h 2311974"/>
                <a:gd name="connsiteX467" fmla="*/ 455259 w 1735675"/>
                <a:gd name="connsiteY467" fmla="*/ 670983 h 2311974"/>
                <a:gd name="connsiteX468" fmla="*/ 542991 w 1735675"/>
                <a:gd name="connsiteY468" fmla="*/ 692863 h 2311974"/>
                <a:gd name="connsiteX469" fmla="*/ 557218 w 1735675"/>
                <a:gd name="connsiteY469" fmla="*/ 688001 h 2311974"/>
                <a:gd name="connsiteX470" fmla="*/ 557218 w 1735675"/>
                <a:gd name="connsiteY470" fmla="*/ 695294 h 2311974"/>
                <a:gd name="connsiteX471" fmla="*/ 566702 w 1735675"/>
                <a:gd name="connsiteY471" fmla="*/ 695294 h 2311974"/>
                <a:gd name="connsiteX472" fmla="*/ 571445 w 1735675"/>
                <a:gd name="connsiteY472" fmla="*/ 678277 h 2311974"/>
                <a:gd name="connsiteX473" fmla="*/ 578558 w 1735675"/>
                <a:gd name="connsiteY473" fmla="*/ 666121 h 2311974"/>
                <a:gd name="connsiteX474" fmla="*/ 590414 w 1735675"/>
                <a:gd name="connsiteY474" fmla="*/ 688001 h 2311974"/>
                <a:gd name="connsiteX475" fmla="*/ 597527 w 1735675"/>
                <a:gd name="connsiteY475" fmla="*/ 685570 h 2311974"/>
                <a:gd name="connsiteX476" fmla="*/ 611754 w 1735675"/>
                <a:gd name="connsiteY476" fmla="*/ 700156 h 2311974"/>
                <a:gd name="connsiteX477" fmla="*/ 611754 w 1735675"/>
                <a:gd name="connsiteY477" fmla="*/ 700156 h 2311974"/>
                <a:gd name="connsiteX478" fmla="*/ 597527 w 1735675"/>
                <a:gd name="connsiteY478" fmla="*/ 685570 h 2311974"/>
                <a:gd name="connsiteX479" fmla="*/ 590414 w 1735675"/>
                <a:gd name="connsiteY479" fmla="*/ 688001 h 2311974"/>
                <a:gd name="connsiteX480" fmla="*/ 578558 w 1735675"/>
                <a:gd name="connsiteY480" fmla="*/ 666121 h 2311974"/>
                <a:gd name="connsiteX481" fmla="*/ 578558 w 1735675"/>
                <a:gd name="connsiteY481" fmla="*/ 658827 h 2311974"/>
                <a:gd name="connsiteX482" fmla="*/ 599898 w 1735675"/>
                <a:gd name="connsiteY482" fmla="*/ 646672 h 2311974"/>
                <a:gd name="connsiteX483" fmla="*/ 592785 w 1735675"/>
                <a:gd name="connsiteY483" fmla="*/ 639379 h 2311974"/>
                <a:gd name="connsiteX484" fmla="*/ 623610 w 1735675"/>
                <a:gd name="connsiteY484" fmla="*/ 629654 h 2311974"/>
                <a:gd name="connsiteX485" fmla="*/ 618868 w 1735675"/>
                <a:gd name="connsiteY485" fmla="*/ 615068 h 2311974"/>
                <a:gd name="connsiteX486" fmla="*/ 585672 w 1735675"/>
                <a:gd name="connsiteY486" fmla="*/ 610205 h 2311974"/>
                <a:gd name="connsiteX487" fmla="*/ 583300 w 1735675"/>
                <a:gd name="connsiteY487" fmla="*/ 595619 h 2311974"/>
                <a:gd name="connsiteX488" fmla="*/ 592785 w 1735675"/>
                <a:gd name="connsiteY488" fmla="*/ 534841 h 2311974"/>
                <a:gd name="connsiteX489" fmla="*/ 583300 w 1735675"/>
                <a:gd name="connsiteY489" fmla="*/ 525117 h 2311974"/>
                <a:gd name="connsiteX490" fmla="*/ 583300 w 1735675"/>
                <a:gd name="connsiteY490" fmla="*/ 503237 h 2311974"/>
                <a:gd name="connsiteX491" fmla="*/ 566702 w 1735675"/>
                <a:gd name="connsiteY491" fmla="*/ 503237 h 2311974"/>
                <a:gd name="connsiteX492" fmla="*/ 571445 w 1735675"/>
                <a:gd name="connsiteY492" fmla="*/ 471633 h 2311974"/>
                <a:gd name="connsiteX493" fmla="*/ 564331 w 1735675"/>
                <a:gd name="connsiteY493" fmla="*/ 464340 h 2311974"/>
                <a:gd name="connsiteX494" fmla="*/ 566702 w 1735675"/>
                <a:gd name="connsiteY494" fmla="*/ 444891 h 2311974"/>
                <a:gd name="connsiteX495" fmla="*/ 585672 w 1735675"/>
                <a:gd name="connsiteY495" fmla="*/ 444891 h 2311974"/>
                <a:gd name="connsiteX496" fmla="*/ 604641 w 1735675"/>
                <a:gd name="connsiteY496" fmla="*/ 430304 h 2311974"/>
                <a:gd name="connsiteX497" fmla="*/ 607012 w 1735675"/>
                <a:gd name="connsiteY497" fmla="*/ 427873 h 2311974"/>
                <a:gd name="connsiteX498" fmla="*/ 585672 w 1735675"/>
                <a:gd name="connsiteY498" fmla="*/ 423011 h 2311974"/>
                <a:gd name="connsiteX499" fmla="*/ 592785 w 1735675"/>
                <a:gd name="connsiteY499" fmla="*/ 405993 h 2311974"/>
                <a:gd name="connsiteX500" fmla="*/ 618868 w 1735675"/>
                <a:gd name="connsiteY500" fmla="*/ 408424 h 2311974"/>
                <a:gd name="connsiteX501" fmla="*/ 614125 w 1735675"/>
                <a:gd name="connsiteY501" fmla="*/ 388975 h 2311974"/>
                <a:gd name="connsiteX502" fmla="*/ 614125 w 1735675"/>
                <a:gd name="connsiteY502" fmla="*/ 374389 h 2311974"/>
                <a:gd name="connsiteX503" fmla="*/ 630723 w 1735675"/>
                <a:gd name="connsiteY503" fmla="*/ 374389 h 2311974"/>
                <a:gd name="connsiteX504" fmla="*/ 633094 w 1735675"/>
                <a:gd name="connsiteY504" fmla="*/ 367096 h 2311974"/>
                <a:gd name="connsiteX505" fmla="*/ 640208 w 1735675"/>
                <a:gd name="connsiteY505" fmla="*/ 364665 h 2311974"/>
                <a:gd name="connsiteX506" fmla="*/ 637837 w 1735675"/>
                <a:gd name="connsiteY506" fmla="*/ 347647 h 2311974"/>
                <a:gd name="connsiteX507" fmla="*/ 666290 w 1735675"/>
                <a:gd name="connsiteY507" fmla="*/ 337922 h 2311974"/>
                <a:gd name="connsiteX508" fmla="*/ 654435 w 1735675"/>
                <a:gd name="connsiteY508" fmla="*/ 333060 h 2311974"/>
                <a:gd name="connsiteX509" fmla="*/ 652063 w 1735675"/>
                <a:gd name="connsiteY509" fmla="*/ 311180 h 2311974"/>
                <a:gd name="connsiteX510" fmla="*/ 644950 w 1735675"/>
                <a:gd name="connsiteY510" fmla="*/ 308749 h 2311974"/>
                <a:gd name="connsiteX511" fmla="*/ 652063 w 1735675"/>
                <a:gd name="connsiteY511" fmla="*/ 299025 h 2311974"/>
                <a:gd name="connsiteX512" fmla="*/ 652063 w 1735675"/>
                <a:gd name="connsiteY512" fmla="*/ 296594 h 2311974"/>
                <a:gd name="connsiteX513" fmla="*/ 640208 w 1735675"/>
                <a:gd name="connsiteY513" fmla="*/ 291732 h 2311974"/>
                <a:gd name="connsiteX514" fmla="*/ 630723 w 1735675"/>
                <a:gd name="connsiteY514" fmla="*/ 299025 h 2311974"/>
                <a:gd name="connsiteX515" fmla="*/ 618868 w 1735675"/>
                <a:gd name="connsiteY515" fmla="*/ 282007 h 2311974"/>
                <a:gd name="connsiteX516" fmla="*/ 633094 w 1735675"/>
                <a:gd name="connsiteY516" fmla="*/ 255265 h 2311974"/>
                <a:gd name="connsiteX517" fmla="*/ 640208 w 1735675"/>
                <a:gd name="connsiteY517" fmla="*/ 267421 h 2311974"/>
                <a:gd name="connsiteX518" fmla="*/ 659177 w 1735675"/>
                <a:gd name="connsiteY518" fmla="*/ 240679 h 2311974"/>
                <a:gd name="connsiteX519" fmla="*/ 668661 w 1735675"/>
                <a:gd name="connsiteY519" fmla="*/ 240679 h 2311974"/>
                <a:gd name="connsiteX520" fmla="*/ 668661 w 1735675"/>
                <a:gd name="connsiteY520" fmla="*/ 233385 h 2311974"/>
                <a:gd name="connsiteX521" fmla="*/ 647321 w 1735675"/>
                <a:gd name="connsiteY521" fmla="*/ 218799 h 2311974"/>
                <a:gd name="connsiteX522" fmla="*/ 654435 w 1735675"/>
                <a:gd name="connsiteY522" fmla="*/ 199350 h 2311974"/>
                <a:gd name="connsiteX523" fmla="*/ 680517 w 1735675"/>
                <a:gd name="connsiteY523" fmla="*/ 199350 h 2311974"/>
                <a:gd name="connsiteX524" fmla="*/ 687631 w 1735675"/>
                <a:gd name="connsiteY524" fmla="*/ 192057 h 2311974"/>
                <a:gd name="connsiteX525" fmla="*/ 659177 w 1735675"/>
                <a:gd name="connsiteY525" fmla="*/ 150728 h 2311974"/>
                <a:gd name="connsiteX526" fmla="*/ 668661 w 1735675"/>
                <a:gd name="connsiteY526" fmla="*/ 131279 h 2311974"/>
                <a:gd name="connsiteX527" fmla="*/ 701857 w 1735675"/>
                <a:gd name="connsiteY527" fmla="*/ 116693 h 2311974"/>
                <a:gd name="connsiteX528" fmla="*/ 706600 w 1735675"/>
                <a:gd name="connsiteY528" fmla="*/ 131279 h 2311974"/>
                <a:gd name="connsiteX529" fmla="*/ 727940 w 1735675"/>
                <a:gd name="connsiteY529" fmla="*/ 116693 h 2311974"/>
                <a:gd name="connsiteX530" fmla="*/ 723198 w 1735675"/>
                <a:gd name="connsiteY530" fmla="*/ 109399 h 2311974"/>
                <a:gd name="connsiteX531" fmla="*/ 739796 w 1735675"/>
                <a:gd name="connsiteY531" fmla="*/ 102106 h 2311974"/>
                <a:gd name="connsiteX532" fmla="*/ 739796 w 1735675"/>
                <a:gd name="connsiteY532" fmla="*/ 94813 h 2311974"/>
                <a:gd name="connsiteX533" fmla="*/ 749280 w 1735675"/>
                <a:gd name="connsiteY533" fmla="*/ 87519 h 2311974"/>
                <a:gd name="connsiteX534" fmla="*/ 735053 w 1735675"/>
                <a:gd name="connsiteY534" fmla="*/ 53484 h 2311974"/>
                <a:gd name="connsiteX535" fmla="*/ 732682 w 1735675"/>
                <a:gd name="connsiteY535" fmla="*/ 7293 h 2311974"/>
                <a:gd name="connsiteX536" fmla="*/ 775363 w 1735675"/>
                <a:gd name="connsiteY536" fmla="*/ 17018 h 2311974"/>
                <a:gd name="connsiteX537" fmla="*/ 796703 w 1735675"/>
                <a:gd name="connsiteY537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1855 w 1735675"/>
                <a:gd name="connsiteY409" fmla="*/ 999182 h 2311974"/>
                <a:gd name="connsiteX410" fmla="*/ 26082 w 1735675"/>
                <a:gd name="connsiteY410" fmla="*/ 1004044 h 2311974"/>
                <a:gd name="connsiteX411" fmla="*/ 40309 w 1735675"/>
                <a:gd name="connsiteY411" fmla="*/ 1018630 h 2311974"/>
                <a:gd name="connsiteX412" fmla="*/ 135155 w 1735675"/>
                <a:gd name="connsiteY412" fmla="*/ 1006475 h 2311974"/>
                <a:gd name="connsiteX413" fmla="*/ 168351 w 1735675"/>
                <a:gd name="connsiteY413" fmla="*/ 1040510 h 2311974"/>
                <a:gd name="connsiteX414" fmla="*/ 170722 w 1735675"/>
                <a:gd name="connsiteY414" fmla="*/ 1028355 h 2311974"/>
                <a:gd name="connsiteX415" fmla="*/ 163608 w 1735675"/>
                <a:gd name="connsiteY415" fmla="*/ 1028355 h 2311974"/>
                <a:gd name="connsiteX416" fmla="*/ 161237 w 1735675"/>
                <a:gd name="connsiteY416" fmla="*/ 1021061 h 2311974"/>
                <a:gd name="connsiteX417" fmla="*/ 149382 w 1735675"/>
                <a:gd name="connsiteY417" fmla="*/ 1011337 h 2311974"/>
                <a:gd name="connsiteX418" fmla="*/ 154124 w 1735675"/>
                <a:gd name="connsiteY418" fmla="*/ 1004044 h 2311974"/>
                <a:gd name="connsiteX419" fmla="*/ 161237 w 1735675"/>
                <a:gd name="connsiteY419" fmla="*/ 1004044 h 2311974"/>
                <a:gd name="connsiteX420" fmla="*/ 163608 w 1735675"/>
                <a:gd name="connsiteY420" fmla="*/ 991888 h 2311974"/>
                <a:gd name="connsiteX421" fmla="*/ 182578 w 1735675"/>
                <a:gd name="connsiteY421" fmla="*/ 991888 h 2311974"/>
                <a:gd name="connsiteX422" fmla="*/ 493559 w 1735675"/>
                <a:gd name="connsiteY422" fmla="*/ 1327822 h 2311974"/>
                <a:gd name="connsiteX423" fmla="*/ 192062 w 1735675"/>
                <a:gd name="connsiteY423" fmla="*/ 979733 h 2311974"/>
                <a:gd name="connsiteX424" fmla="*/ 201547 w 1735675"/>
                <a:gd name="connsiteY424" fmla="*/ 965146 h 2311974"/>
                <a:gd name="connsiteX425" fmla="*/ 222887 w 1735675"/>
                <a:gd name="connsiteY425" fmla="*/ 970008 h 2311974"/>
                <a:gd name="connsiteX426" fmla="*/ 222887 w 1735675"/>
                <a:gd name="connsiteY426" fmla="*/ 977302 h 2311974"/>
                <a:gd name="connsiteX427" fmla="*/ 244227 w 1735675"/>
                <a:gd name="connsiteY427" fmla="*/ 991888 h 2311974"/>
                <a:gd name="connsiteX428" fmla="*/ 244227 w 1735675"/>
                <a:gd name="connsiteY428" fmla="*/ 943266 h 2311974"/>
                <a:gd name="connsiteX429" fmla="*/ 256083 w 1735675"/>
                <a:gd name="connsiteY429" fmla="*/ 935973 h 2311974"/>
                <a:gd name="connsiteX430" fmla="*/ 263196 w 1735675"/>
                <a:gd name="connsiteY430" fmla="*/ 921386 h 2311974"/>
                <a:gd name="connsiteX431" fmla="*/ 279794 w 1735675"/>
                <a:gd name="connsiteY431" fmla="*/ 921386 h 2311974"/>
                <a:gd name="connsiteX432" fmla="*/ 284537 w 1735675"/>
                <a:gd name="connsiteY432" fmla="*/ 909231 h 2311974"/>
                <a:gd name="connsiteX433" fmla="*/ 312990 w 1735675"/>
                <a:gd name="connsiteY433" fmla="*/ 909231 h 2311974"/>
                <a:gd name="connsiteX434" fmla="*/ 312990 w 1735675"/>
                <a:gd name="connsiteY434" fmla="*/ 899507 h 2311974"/>
                <a:gd name="connsiteX435" fmla="*/ 301135 w 1735675"/>
                <a:gd name="connsiteY435" fmla="*/ 894644 h 2311974"/>
                <a:gd name="connsiteX436" fmla="*/ 310619 w 1735675"/>
                <a:gd name="connsiteY436" fmla="*/ 882489 h 2311974"/>
                <a:gd name="connsiteX437" fmla="*/ 294021 w 1735675"/>
                <a:gd name="connsiteY437" fmla="*/ 872764 h 2311974"/>
                <a:gd name="connsiteX438" fmla="*/ 301135 w 1735675"/>
                <a:gd name="connsiteY438" fmla="*/ 865471 h 2311974"/>
                <a:gd name="connsiteX439" fmla="*/ 305877 w 1735675"/>
                <a:gd name="connsiteY439" fmla="*/ 867902 h 2311974"/>
                <a:gd name="connsiteX440" fmla="*/ 310619 w 1735675"/>
                <a:gd name="connsiteY440" fmla="*/ 860609 h 2311974"/>
                <a:gd name="connsiteX441" fmla="*/ 305877 w 1735675"/>
                <a:gd name="connsiteY441" fmla="*/ 860609 h 2311974"/>
                <a:gd name="connsiteX442" fmla="*/ 317733 w 1735675"/>
                <a:gd name="connsiteY442" fmla="*/ 853316 h 2311974"/>
                <a:gd name="connsiteX443" fmla="*/ 320104 w 1735675"/>
                <a:gd name="connsiteY443" fmla="*/ 846022 h 2311974"/>
                <a:gd name="connsiteX444" fmla="*/ 327217 w 1735675"/>
                <a:gd name="connsiteY444" fmla="*/ 858178 h 2311974"/>
                <a:gd name="connsiteX445" fmla="*/ 334331 w 1735675"/>
                <a:gd name="connsiteY445" fmla="*/ 853316 h 2311974"/>
                <a:gd name="connsiteX446" fmla="*/ 334331 w 1735675"/>
                <a:gd name="connsiteY446" fmla="*/ 831436 h 2311974"/>
                <a:gd name="connsiteX447" fmla="*/ 341444 w 1735675"/>
                <a:gd name="connsiteY447" fmla="*/ 831436 h 2311974"/>
                <a:gd name="connsiteX448" fmla="*/ 341444 w 1735675"/>
                <a:gd name="connsiteY448" fmla="*/ 811987 h 2311974"/>
                <a:gd name="connsiteX449" fmla="*/ 348557 w 1735675"/>
                <a:gd name="connsiteY449" fmla="*/ 809556 h 2311974"/>
                <a:gd name="connsiteX450" fmla="*/ 355671 w 1735675"/>
                <a:gd name="connsiteY450" fmla="*/ 802263 h 2311974"/>
                <a:gd name="connsiteX451" fmla="*/ 372269 w 1735675"/>
                <a:gd name="connsiteY451" fmla="*/ 804694 h 2311974"/>
                <a:gd name="connsiteX452" fmla="*/ 372269 w 1735675"/>
                <a:gd name="connsiteY452" fmla="*/ 809556 h 2311974"/>
                <a:gd name="connsiteX453" fmla="*/ 379382 w 1735675"/>
                <a:gd name="connsiteY453" fmla="*/ 804694 h 2311974"/>
                <a:gd name="connsiteX454" fmla="*/ 386496 w 1735675"/>
                <a:gd name="connsiteY454" fmla="*/ 804694 h 2311974"/>
                <a:gd name="connsiteX455" fmla="*/ 386496 w 1735675"/>
                <a:gd name="connsiteY455" fmla="*/ 802263 h 2311974"/>
                <a:gd name="connsiteX456" fmla="*/ 400723 w 1735675"/>
                <a:gd name="connsiteY456" fmla="*/ 797400 h 2311974"/>
                <a:gd name="connsiteX457" fmla="*/ 395980 w 1735675"/>
                <a:gd name="connsiteY457" fmla="*/ 777952 h 2311974"/>
                <a:gd name="connsiteX458" fmla="*/ 388867 w 1735675"/>
                <a:gd name="connsiteY458" fmla="*/ 770658 h 2311974"/>
                <a:gd name="connsiteX459" fmla="*/ 393609 w 1735675"/>
                <a:gd name="connsiteY459" fmla="*/ 768227 h 2311974"/>
                <a:gd name="connsiteX460" fmla="*/ 419692 w 1735675"/>
                <a:gd name="connsiteY460" fmla="*/ 763365 h 2311974"/>
                <a:gd name="connsiteX461" fmla="*/ 462372 w 1735675"/>
                <a:gd name="connsiteY461" fmla="*/ 741485 h 2311974"/>
                <a:gd name="connsiteX462" fmla="*/ 450517 w 1735675"/>
                <a:gd name="connsiteY462" fmla="*/ 726899 h 2311974"/>
                <a:gd name="connsiteX463" fmla="*/ 395980 w 1735675"/>
                <a:gd name="connsiteY463" fmla="*/ 705019 h 2311974"/>
                <a:gd name="connsiteX464" fmla="*/ 419692 w 1735675"/>
                <a:gd name="connsiteY464" fmla="*/ 680708 h 2311974"/>
                <a:gd name="connsiteX465" fmla="*/ 426805 w 1735675"/>
                <a:gd name="connsiteY465" fmla="*/ 673414 h 2311974"/>
                <a:gd name="connsiteX466" fmla="*/ 455259 w 1735675"/>
                <a:gd name="connsiteY466" fmla="*/ 670983 h 2311974"/>
                <a:gd name="connsiteX467" fmla="*/ 542991 w 1735675"/>
                <a:gd name="connsiteY467" fmla="*/ 692863 h 2311974"/>
                <a:gd name="connsiteX468" fmla="*/ 557218 w 1735675"/>
                <a:gd name="connsiteY468" fmla="*/ 688001 h 2311974"/>
                <a:gd name="connsiteX469" fmla="*/ 557218 w 1735675"/>
                <a:gd name="connsiteY469" fmla="*/ 695294 h 2311974"/>
                <a:gd name="connsiteX470" fmla="*/ 566702 w 1735675"/>
                <a:gd name="connsiteY470" fmla="*/ 695294 h 2311974"/>
                <a:gd name="connsiteX471" fmla="*/ 571445 w 1735675"/>
                <a:gd name="connsiteY471" fmla="*/ 678277 h 2311974"/>
                <a:gd name="connsiteX472" fmla="*/ 578558 w 1735675"/>
                <a:gd name="connsiteY472" fmla="*/ 666121 h 2311974"/>
                <a:gd name="connsiteX473" fmla="*/ 590414 w 1735675"/>
                <a:gd name="connsiteY473" fmla="*/ 688001 h 2311974"/>
                <a:gd name="connsiteX474" fmla="*/ 597527 w 1735675"/>
                <a:gd name="connsiteY474" fmla="*/ 685570 h 2311974"/>
                <a:gd name="connsiteX475" fmla="*/ 611754 w 1735675"/>
                <a:gd name="connsiteY475" fmla="*/ 700156 h 2311974"/>
                <a:gd name="connsiteX476" fmla="*/ 611754 w 1735675"/>
                <a:gd name="connsiteY476" fmla="*/ 700156 h 2311974"/>
                <a:gd name="connsiteX477" fmla="*/ 597527 w 1735675"/>
                <a:gd name="connsiteY477" fmla="*/ 685570 h 2311974"/>
                <a:gd name="connsiteX478" fmla="*/ 590414 w 1735675"/>
                <a:gd name="connsiteY478" fmla="*/ 688001 h 2311974"/>
                <a:gd name="connsiteX479" fmla="*/ 578558 w 1735675"/>
                <a:gd name="connsiteY479" fmla="*/ 666121 h 2311974"/>
                <a:gd name="connsiteX480" fmla="*/ 578558 w 1735675"/>
                <a:gd name="connsiteY480" fmla="*/ 658827 h 2311974"/>
                <a:gd name="connsiteX481" fmla="*/ 599898 w 1735675"/>
                <a:gd name="connsiteY481" fmla="*/ 646672 h 2311974"/>
                <a:gd name="connsiteX482" fmla="*/ 592785 w 1735675"/>
                <a:gd name="connsiteY482" fmla="*/ 639379 h 2311974"/>
                <a:gd name="connsiteX483" fmla="*/ 623610 w 1735675"/>
                <a:gd name="connsiteY483" fmla="*/ 629654 h 2311974"/>
                <a:gd name="connsiteX484" fmla="*/ 618868 w 1735675"/>
                <a:gd name="connsiteY484" fmla="*/ 615068 h 2311974"/>
                <a:gd name="connsiteX485" fmla="*/ 585672 w 1735675"/>
                <a:gd name="connsiteY485" fmla="*/ 610205 h 2311974"/>
                <a:gd name="connsiteX486" fmla="*/ 583300 w 1735675"/>
                <a:gd name="connsiteY486" fmla="*/ 595619 h 2311974"/>
                <a:gd name="connsiteX487" fmla="*/ 592785 w 1735675"/>
                <a:gd name="connsiteY487" fmla="*/ 534841 h 2311974"/>
                <a:gd name="connsiteX488" fmla="*/ 583300 w 1735675"/>
                <a:gd name="connsiteY488" fmla="*/ 525117 h 2311974"/>
                <a:gd name="connsiteX489" fmla="*/ 583300 w 1735675"/>
                <a:gd name="connsiteY489" fmla="*/ 503237 h 2311974"/>
                <a:gd name="connsiteX490" fmla="*/ 566702 w 1735675"/>
                <a:gd name="connsiteY490" fmla="*/ 503237 h 2311974"/>
                <a:gd name="connsiteX491" fmla="*/ 571445 w 1735675"/>
                <a:gd name="connsiteY491" fmla="*/ 471633 h 2311974"/>
                <a:gd name="connsiteX492" fmla="*/ 564331 w 1735675"/>
                <a:gd name="connsiteY492" fmla="*/ 464340 h 2311974"/>
                <a:gd name="connsiteX493" fmla="*/ 566702 w 1735675"/>
                <a:gd name="connsiteY493" fmla="*/ 444891 h 2311974"/>
                <a:gd name="connsiteX494" fmla="*/ 585672 w 1735675"/>
                <a:gd name="connsiteY494" fmla="*/ 444891 h 2311974"/>
                <a:gd name="connsiteX495" fmla="*/ 604641 w 1735675"/>
                <a:gd name="connsiteY495" fmla="*/ 430304 h 2311974"/>
                <a:gd name="connsiteX496" fmla="*/ 607012 w 1735675"/>
                <a:gd name="connsiteY496" fmla="*/ 427873 h 2311974"/>
                <a:gd name="connsiteX497" fmla="*/ 585672 w 1735675"/>
                <a:gd name="connsiteY497" fmla="*/ 423011 h 2311974"/>
                <a:gd name="connsiteX498" fmla="*/ 592785 w 1735675"/>
                <a:gd name="connsiteY498" fmla="*/ 405993 h 2311974"/>
                <a:gd name="connsiteX499" fmla="*/ 618868 w 1735675"/>
                <a:gd name="connsiteY499" fmla="*/ 408424 h 2311974"/>
                <a:gd name="connsiteX500" fmla="*/ 614125 w 1735675"/>
                <a:gd name="connsiteY500" fmla="*/ 388975 h 2311974"/>
                <a:gd name="connsiteX501" fmla="*/ 614125 w 1735675"/>
                <a:gd name="connsiteY501" fmla="*/ 374389 h 2311974"/>
                <a:gd name="connsiteX502" fmla="*/ 630723 w 1735675"/>
                <a:gd name="connsiteY502" fmla="*/ 374389 h 2311974"/>
                <a:gd name="connsiteX503" fmla="*/ 633094 w 1735675"/>
                <a:gd name="connsiteY503" fmla="*/ 367096 h 2311974"/>
                <a:gd name="connsiteX504" fmla="*/ 640208 w 1735675"/>
                <a:gd name="connsiteY504" fmla="*/ 364665 h 2311974"/>
                <a:gd name="connsiteX505" fmla="*/ 637837 w 1735675"/>
                <a:gd name="connsiteY505" fmla="*/ 347647 h 2311974"/>
                <a:gd name="connsiteX506" fmla="*/ 666290 w 1735675"/>
                <a:gd name="connsiteY506" fmla="*/ 337922 h 2311974"/>
                <a:gd name="connsiteX507" fmla="*/ 654435 w 1735675"/>
                <a:gd name="connsiteY507" fmla="*/ 333060 h 2311974"/>
                <a:gd name="connsiteX508" fmla="*/ 652063 w 1735675"/>
                <a:gd name="connsiteY508" fmla="*/ 311180 h 2311974"/>
                <a:gd name="connsiteX509" fmla="*/ 644950 w 1735675"/>
                <a:gd name="connsiteY509" fmla="*/ 308749 h 2311974"/>
                <a:gd name="connsiteX510" fmla="*/ 652063 w 1735675"/>
                <a:gd name="connsiteY510" fmla="*/ 299025 h 2311974"/>
                <a:gd name="connsiteX511" fmla="*/ 652063 w 1735675"/>
                <a:gd name="connsiteY511" fmla="*/ 296594 h 2311974"/>
                <a:gd name="connsiteX512" fmla="*/ 640208 w 1735675"/>
                <a:gd name="connsiteY512" fmla="*/ 291732 h 2311974"/>
                <a:gd name="connsiteX513" fmla="*/ 630723 w 1735675"/>
                <a:gd name="connsiteY513" fmla="*/ 299025 h 2311974"/>
                <a:gd name="connsiteX514" fmla="*/ 618868 w 1735675"/>
                <a:gd name="connsiteY514" fmla="*/ 282007 h 2311974"/>
                <a:gd name="connsiteX515" fmla="*/ 633094 w 1735675"/>
                <a:gd name="connsiteY515" fmla="*/ 255265 h 2311974"/>
                <a:gd name="connsiteX516" fmla="*/ 640208 w 1735675"/>
                <a:gd name="connsiteY516" fmla="*/ 267421 h 2311974"/>
                <a:gd name="connsiteX517" fmla="*/ 659177 w 1735675"/>
                <a:gd name="connsiteY517" fmla="*/ 240679 h 2311974"/>
                <a:gd name="connsiteX518" fmla="*/ 668661 w 1735675"/>
                <a:gd name="connsiteY518" fmla="*/ 240679 h 2311974"/>
                <a:gd name="connsiteX519" fmla="*/ 668661 w 1735675"/>
                <a:gd name="connsiteY519" fmla="*/ 233385 h 2311974"/>
                <a:gd name="connsiteX520" fmla="*/ 647321 w 1735675"/>
                <a:gd name="connsiteY520" fmla="*/ 218799 h 2311974"/>
                <a:gd name="connsiteX521" fmla="*/ 654435 w 1735675"/>
                <a:gd name="connsiteY521" fmla="*/ 199350 h 2311974"/>
                <a:gd name="connsiteX522" fmla="*/ 680517 w 1735675"/>
                <a:gd name="connsiteY522" fmla="*/ 199350 h 2311974"/>
                <a:gd name="connsiteX523" fmla="*/ 687631 w 1735675"/>
                <a:gd name="connsiteY523" fmla="*/ 192057 h 2311974"/>
                <a:gd name="connsiteX524" fmla="*/ 659177 w 1735675"/>
                <a:gd name="connsiteY524" fmla="*/ 150728 h 2311974"/>
                <a:gd name="connsiteX525" fmla="*/ 668661 w 1735675"/>
                <a:gd name="connsiteY525" fmla="*/ 131279 h 2311974"/>
                <a:gd name="connsiteX526" fmla="*/ 701857 w 1735675"/>
                <a:gd name="connsiteY526" fmla="*/ 116693 h 2311974"/>
                <a:gd name="connsiteX527" fmla="*/ 706600 w 1735675"/>
                <a:gd name="connsiteY527" fmla="*/ 131279 h 2311974"/>
                <a:gd name="connsiteX528" fmla="*/ 727940 w 1735675"/>
                <a:gd name="connsiteY528" fmla="*/ 116693 h 2311974"/>
                <a:gd name="connsiteX529" fmla="*/ 723198 w 1735675"/>
                <a:gd name="connsiteY529" fmla="*/ 109399 h 2311974"/>
                <a:gd name="connsiteX530" fmla="*/ 739796 w 1735675"/>
                <a:gd name="connsiteY530" fmla="*/ 102106 h 2311974"/>
                <a:gd name="connsiteX531" fmla="*/ 739796 w 1735675"/>
                <a:gd name="connsiteY531" fmla="*/ 94813 h 2311974"/>
                <a:gd name="connsiteX532" fmla="*/ 749280 w 1735675"/>
                <a:gd name="connsiteY532" fmla="*/ 87519 h 2311974"/>
                <a:gd name="connsiteX533" fmla="*/ 735053 w 1735675"/>
                <a:gd name="connsiteY533" fmla="*/ 53484 h 2311974"/>
                <a:gd name="connsiteX534" fmla="*/ 732682 w 1735675"/>
                <a:gd name="connsiteY534" fmla="*/ 7293 h 2311974"/>
                <a:gd name="connsiteX535" fmla="*/ 775363 w 1735675"/>
                <a:gd name="connsiteY535" fmla="*/ 17018 h 2311974"/>
                <a:gd name="connsiteX536" fmla="*/ 796703 w 1735675"/>
                <a:gd name="connsiteY536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1855 w 1735675"/>
                <a:gd name="connsiteY409" fmla="*/ 999182 h 2311974"/>
                <a:gd name="connsiteX410" fmla="*/ 26082 w 1735675"/>
                <a:gd name="connsiteY410" fmla="*/ 1004044 h 2311974"/>
                <a:gd name="connsiteX411" fmla="*/ 40309 w 1735675"/>
                <a:gd name="connsiteY411" fmla="*/ 1018630 h 2311974"/>
                <a:gd name="connsiteX412" fmla="*/ 79431 w 1735675"/>
                <a:gd name="connsiteY412" fmla="*/ 1004434 h 2311974"/>
                <a:gd name="connsiteX413" fmla="*/ 135155 w 1735675"/>
                <a:gd name="connsiteY413" fmla="*/ 1006475 h 2311974"/>
                <a:gd name="connsiteX414" fmla="*/ 168351 w 1735675"/>
                <a:gd name="connsiteY414" fmla="*/ 1040510 h 2311974"/>
                <a:gd name="connsiteX415" fmla="*/ 170722 w 1735675"/>
                <a:gd name="connsiteY415" fmla="*/ 1028355 h 2311974"/>
                <a:gd name="connsiteX416" fmla="*/ 163608 w 1735675"/>
                <a:gd name="connsiteY416" fmla="*/ 1028355 h 2311974"/>
                <a:gd name="connsiteX417" fmla="*/ 161237 w 1735675"/>
                <a:gd name="connsiteY417" fmla="*/ 1021061 h 2311974"/>
                <a:gd name="connsiteX418" fmla="*/ 149382 w 1735675"/>
                <a:gd name="connsiteY418" fmla="*/ 1011337 h 2311974"/>
                <a:gd name="connsiteX419" fmla="*/ 154124 w 1735675"/>
                <a:gd name="connsiteY419" fmla="*/ 1004044 h 2311974"/>
                <a:gd name="connsiteX420" fmla="*/ 161237 w 1735675"/>
                <a:gd name="connsiteY420" fmla="*/ 1004044 h 2311974"/>
                <a:gd name="connsiteX421" fmla="*/ 163608 w 1735675"/>
                <a:gd name="connsiteY421" fmla="*/ 991888 h 2311974"/>
                <a:gd name="connsiteX422" fmla="*/ 182578 w 1735675"/>
                <a:gd name="connsiteY422" fmla="*/ 991888 h 2311974"/>
                <a:gd name="connsiteX423" fmla="*/ 493559 w 1735675"/>
                <a:gd name="connsiteY423" fmla="*/ 1327822 h 2311974"/>
                <a:gd name="connsiteX424" fmla="*/ 192062 w 1735675"/>
                <a:gd name="connsiteY424" fmla="*/ 979733 h 2311974"/>
                <a:gd name="connsiteX425" fmla="*/ 201547 w 1735675"/>
                <a:gd name="connsiteY425" fmla="*/ 965146 h 2311974"/>
                <a:gd name="connsiteX426" fmla="*/ 222887 w 1735675"/>
                <a:gd name="connsiteY426" fmla="*/ 970008 h 2311974"/>
                <a:gd name="connsiteX427" fmla="*/ 222887 w 1735675"/>
                <a:gd name="connsiteY427" fmla="*/ 977302 h 2311974"/>
                <a:gd name="connsiteX428" fmla="*/ 244227 w 1735675"/>
                <a:gd name="connsiteY428" fmla="*/ 991888 h 2311974"/>
                <a:gd name="connsiteX429" fmla="*/ 244227 w 1735675"/>
                <a:gd name="connsiteY429" fmla="*/ 943266 h 2311974"/>
                <a:gd name="connsiteX430" fmla="*/ 256083 w 1735675"/>
                <a:gd name="connsiteY430" fmla="*/ 935973 h 2311974"/>
                <a:gd name="connsiteX431" fmla="*/ 263196 w 1735675"/>
                <a:gd name="connsiteY431" fmla="*/ 921386 h 2311974"/>
                <a:gd name="connsiteX432" fmla="*/ 279794 w 1735675"/>
                <a:gd name="connsiteY432" fmla="*/ 921386 h 2311974"/>
                <a:gd name="connsiteX433" fmla="*/ 284537 w 1735675"/>
                <a:gd name="connsiteY433" fmla="*/ 909231 h 2311974"/>
                <a:gd name="connsiteX434" fmla="*/ 312990 w 1735675"/>
                <a:gd name="connsiteY434" fmla="*/ 909231 h 2311974"/>
                <a:gd name="connsiteX435" fmla="*/ 312990 w 1735675"/>
                <a:gd name="connsiteY435" fmla="*/ 899507 h 2311974"/>
                <a:gd name="connsiteX436" fmla="*/ 301135 w 1735675"/>
                <a:gd name="connsiteY436" fmla="*/ 894644 h 2311974"/>
                <a:gd name="connsiteX437" fmla="*/ 310619 w 1735675"/>
                <a:gd name="connsiteY437" fmla="*/ 882489 h 2311974"/>
                <a:gd name="connsiteX438" fmla="*/ 294021 w 1735675"/>
                <a:gd name="connsiteY438" fmla="*/ 872764 h 2311974"/>
                <a:gd name="connsiteX439" fmla="*/ 301135 w 1735675"/>
                <a:gd name="connsiteY439" fmla="*/ 865471 h 2311974"/>
                <a:gd name="connsiteX440" fmla="*/ 305877 w 1735675"/>
                <a:gd name="connsiteY440" fmla="*/ 867902 h 2311974"/>
                <a:gd name="connsiteX441" fmla="*/ 310619 w 1735675"/>
                <a:gd name="connsiteY441" fmla="*/ 860609 h 2311974"/>
                <a:gd name="connsiteX442" fmla="*/ 305877 w 1735675"/>
                <a:gd name="connsiteY442" fmla="*/ 860609 h 2311974"/>
                <a:gd name="connsiteX443" fmla="*/ 317733 w 1735675"/>
                <a:gd name="connsiteY443" fmla="*/ 853316 h 2311974"/>
                <a:gd name="connsiteX444" fmla="*/ 320104 w 1735675"/>
                <a:gd name="connsiteY444" fmla="*/ 846022 h 2311974"/>
                <a:gd name="connsiteX445" fmla="*/ 327217 w 1735675"/>
                <a:gd name="connsiteY445" fmla="*/ 858178 h 2311974"/>
                <a:gd name="connsiteX446" fmla="*/ 334331 w 1735675"/>
                <a:gd name="connsiteY446" fmla="*/ 853316 h 2311974"/>
                <a:gd name="connsiteX447" fmla="*/ 334331 w 1735675"/>
                <a:gd name="connsiteY447" fmla="*/ 831436 h 2311974"/>
                <a:gd name="connsiteX448" fmla="*/ 341444 w 1735675"/>
                <a:gd name="connsiteY448" fmla="*/ 831436 h 2311974"/>
                <a:gd name="connsiteX449" fmla="*/ 341444 w 1735675"/>
                <a:gd name="connsiteY449" fmla="*/ 811987 h 2311974"/>
                <a:gd name="connsiteX450" fmla="*/ 348557 w 1735675"/>
                <a:gd name="connsiteY450" fmla="*/ 809556 h 2311974"/>
                <a:gd name="connsiteX451" fmla="*/ 355671 w 1735675"/>
                <a:gd name="connsiteY451" fmla="*/ 802263 h 2311974"/>
                <a:gd name="connsiteX452" fmla="*/ 372269 w 1735675"/>
                <a:gd name="connsiteY452" fmla="*/ 804694 h 2311974"/>
                <a:gd name="connsiteX453" fmla="*/ 372269 w 1735675"/>
                <a:gd name="connsiteY453" fmla="*/ 809556 h 2311974"/>
                <a:gd name="connsiteX454" fmla="*/ 379382 w 1735675"/>
                <a:gd name="connsiteY454" fmla="*/ 804694 h 2311974"/>
                <a:gd name="connsiteX455" fmla="*/ 386496 w 1735675"/>
                <a:gd name="connsiteY455" fmla="*/ 804694 h 2311974"/>
                <a:gd name="connsiteX456" fmla="*/ 386496 w 1735675"/>
                <a:gd name="connsiteY456" fmla="*/ 802263 h 2311974"/>
                <a:gd name="connsiteX457" fmla="*/ 400723 w 1735675"/>
                <a:gd name="connsiteY457" fmla="*/ 797400 h 2311974"/>
                <a:gd name="connsiteX458" fmla="*/ 395980 w 1735675"/>
                <a:gd name="connsiteY458" fmla="*/ 777952 h 2311974"/>
                <a:gd name="connsiteX459" fmla="*/ 388867 w 1735675"/>
                <a:gd name="connsiteY459" fmla="*/ 770658 h 2311974"/>
                <a:gd name="connsiteX460" fmla="*/ 393609 w 1735675"/>
                <a:gd name="connsiteY460" fmla="*/ 768227 h 2311974"/>
                <a:gd name="connsiteX461" fmla="*/ 419692 w 1735675"/>
                <a:gd name="connsiteY461" fmla="*/ 763365 h 2311974"/>
                <a:gd name="connsiteX462" fmla="*/ 462372 w 1735675"/>
                <a:gd name="connsiteY462" fmla="*/ 741485 h 2311974"/>
                <a:gd name="connsiteX463" fmla="*/ 450517 w 1735675"/>
                <a:gd name="connsiteY463" fmla="*/ 726899 h 2311974"/>
                <a:gd name="connsiteX464" fmla="*/ 395980 w 1735675"/>
                <a:gd name="connsiteY464" fmla="*/ 705019 h 2311974"/>
                <a:gd name="connsiteX465" fmla="*/ 419692 w 1735675"/>
                <a:gd name="connsiteY465" fmla="*/ 680708 h 2311974"/>
                <a:gd name="connsiteX466" fmla="*/ 426805 w 1735675"/>
                <a:gd name="connsiteY466" fmla="*/ 673414 h 2311974"/>
                <a:gd name="connsiteX467" fmla="*/ 455259 w 1735675"/>
                <a:gd name="connsiteY467" fmla="*/ 670983 h 2311974"/>
                <a:gd name="connsiteX468" fmla="*/ 542991 w 1735675"/>
                <a:gd name="connsiteY468" fmla="*/ 692863 h 2311974"/>
                <a:gd name="connsiteX469" fmla="*/ 557218 w 1735675"/>
                <a:gd name="connsiteY469" fmla="*/ 688001 h 2311974"/>
                <a:gd name="connsiteX470" fmla="*/ 557218 w 1735675"/>
                <a:gd name="connsiteY470" fmla="*/ 695294 h 2311974"/>
                <a:gd name="connsiteX471" fmla="*/ 566702 w 1735675"/>
                <a:gd name="connsiteY471" fmla="*/ 695294 h 2311974"/>
                <a:gd name="connsiteX472" fmla="*/ 571445 w 1735675"/>
                <a:gd name="connsiteY472" fmla="*/ 678277 h 2311974"/>
                <a:gd name="connsiteX473" fmla="*/ 578558 w 1735675"/>
                <a:gd name="connsiteY473" fmla="*/ 666121 h 2311974"/>
                <a:gd name="connsiteX474" fmla="*/ 590414 w 1735675"/>
                <a:gd name="connsiteY474" fmla="*/ 688001 h 2311974"/>
                <a:gd name="connsiteX475" fmla="*/ 597527 w 1735675"/>
                <a:gd name="connsiteY475" fmla="*/ 685570 h 2311974"/>
                <a:gd name="connsiteX476" fmla="*/ 611754 w 1735675"/>
                <a:gd name="connsiteY476" fmla="*/ 700156 h 2311974"/>
                <a:gd name="connsiteX477" fmla="*/ 611754 w 1735675"/>
                <a:gd name="connsiteY477" fmla="*/ 700156 h 2311974"/>
                <a:gd name="connsiteX478" fmla="*/ 597527 w 1735675"/>
                <a:gd name="connsiteY478" fmla="*/ 685570 h 2311974"/>
                <a:gd name="connsiteX479" fmla="*/ 590414 w 1735675"/>
                <a:gd name="connsiteY479" fmla="*/ 688001 h 2311974"/>
                <a:gd name="connsiteX480" fmla="*/ 578558 w 1735675"/>
                <a:gd name="connsiteY480" fmla="*/ 666121 h 2311974"/>
                <a:gd name="connsiteX481" fmla="*/ 578558 w 1735675"/>
                <a:gd name="connsiteY481" fmla="*/ 658827 h 2311974"/>
                <a:gd name="connsiteX482" fmla="*/ 599898 w 1735675"/>
                <a:gd name="connsiteY482" fmla="*/ 646672 h 2311974"/>
                <a:gd name="connsiteX483" fmla="*/ 592785 w 1735675"/>
                <a:gd name="connsiteY483" fmla="*/ 639379 h 2311974"/>
                <a:gd name="connsiteX484" fmla="*/ 623610 w 1735675"/>
                <a:gd name="connsiteY484" fmla="*/ 629654 h 2311974"/>
                <a:gd name="connsiteX485" fmla="*/ 618868 w 1735675"/>
                <a:gd name="connsiteY485" fmla="*/ 615068 h 2311974"/>
                <a:gd name="connsiteX486" fmla="*/ 585672 w 1735675"/>
                <a:gd name="connsiteY486" fmla="*/ 610205 h 2311974"/>
                <a:gd name="connsiteX487" fmla="*/ 583300 w 1735675"/>
                <a:gd name="connsiteY487" fmla="*/ 595619 h 2311974"/>
                <a:gd name="connsiteX488" fmla="*/ 592785 w 1735675"/>
                <a:gd name="connsiteY488" fmla="*/ 534841 h 2311974"/>
                <a:gd name="connsiteX489" fmla="*/ 583300 w 1735675"/>
                <a:gd name="connsiteY489" fmla="*/ 525117 h 2311974"/>
                <a:gd name="connsiteX490" fmla="*/ 583300 w 1735675"/>
                <a:gd name="connsiteY490" fmla="*/ 503237 h 2311974"/>
                <a:gd name="connsiteX491" fmla="*/ 566702 w 1735675"/>
                <a:gd name="connsiteY491" fmla="*/ 503237 h 2311974"/>
                <a:gd name="connsiteX492" fmla="*/ 571445 w 1735675"/>
                <a:gd name="connsiteY492" fmla="*/ 471633 h 2311974"/>
                <a:gd name="connsiteX493" fmla="*/ 564331 w 1735675"/>
                <a:gd name="connsiteY493" fmla="*/ 464340 h 2311974"/>
                <a:gd name="connsiteX494" fmla="*/ 566702 w 1735675"/>
                <a:gd name="connsiteY494" fmla="*/ 444891 h 2311974"/>
                <a:gd name="connsiteX495" fmla="*/ 585672 w 1735675"/>
                <a:gd name="connsiteY495" fmla="*/ 444891 h 2311974"/>
                <a:gd name="connsiteX496" fmla="*/ 604641 w 1735675"/>
                <a:gd name="connsiteY496" fmla="*/ 430304 h 2311974"/>
                <a:gd name="connsiteX497" fmla="*/ 607012 w 1735675"/>
                <a:gd name="connsiteY497" fmla="*/ 427873 h 2311974"/>
                <a:gd name="connsiteX498" fmla="*/ 585672 w 1735675"/>
                <a:gd name="connsiteY498" fmla="*/ 423011 h 2311974"/>
                <a:gd name="connsiteX499" fmla="*/ 592785 w 1735675"/>
                <a:gd name="connsiteY499" fmla="*/ 405993 h 2311974"/>
                <a:gd name="connsiteX500" fmla="*/ 618868 w 1735675"/>
                <a:gd name="connsiteY500" fmla="*/ 408424 h 2311974"/>
                <a:gd name="connsiteX501" fmla="*/ 614125 w 1735675"/>
                <a:gd name="connsiteY501" fmla="*/ 388975 h 2311974"/>
                <a:gd name="connsiteX502" fmla="*/ 614125 w 1735675"/>
                <a:gd name="connsiteY502" fmla="*/ 374389 h 2311974"/>
                <a:gd name="connsiteX503" fmla="*/ 630723 w 1735675"/>
                <a:gd name="connsiteY503" fmla="*/ 374389 h 2311974"/>
                <a:gd name="connsiteX504" fmla="*/ 633094 w 1735675"/>
                <a:gd name="connsiteY504" fmla="*/ 367096 h 2311974"/>
                <a:gd name="connsiteX505" fmla="*/ 640208 w 1735675"/>
                <a:gd name="connsiteY505" fmla="*/ 364665 h 2311974"/>
                <a:gd name="connsiteX506" fmla="*/ 637837 w 1735675"/>
                <a:gd name="connsiteY506" fmla="*/ 347647 h 2311974"/>
                <a:gd name="connsiteX507" fmla="*/ 666290 w 1735675"/>
                <a:gd name="connsiteY507" fmla="*/ 337922 h 2311974"/>
                <a:gd name="connsiteX508" fmla="*/ 654435 w 1735675"/>
                <a:gd name="connsiteY508" fmla="*/ 333060 h 2311974"/>
                <a:gd name="connsiteX509" fmla="*/ 652063 w 1735675"/>
                <a:gd name="connsiteY509" fmla="*/ 311180 h 2311974"/>
                <a:gd name="connsiteX510" fmla="*/ 644950 w 1735675"/>
                <a:gd name="connsiteY510" fmla="*/ 308749 h 2311974"/>
                <a:gd name="connsiteX511" fmla="*/ 652063 w 1735675"/>
                <a:gd name="connsiteY511" fmla="*/ 299025 h 2311974"/>
                <a:gd name="connsiteX512" fmla="*/ 652063 w 1735675"/>
                <a:gd name="connsiteY512" fmla="*/ 296594 h 2311974"/>
                <a:gd name="connsiteX513" fmla="*/ 640208 w 1735675"/>
                <a:gd name="connsiteY513" fmla="*/ 291732 h 2311974"/>
                <a:gd name="connsiteX514" fmla="*/ 630723 w 1735675"/>
                <a:gd name="connsiteY514" fmla="*/ 299025 h 2311974"/>
                <a:gd name="connsiteX515" fmla="*/ 618868 w 1735675"/>
                <a:gd name="connsiteY515" fmla="*/ 282007 h 2311974"/>
                <a:gd name="connsiteX516" fmla="*/ 633094 w 1735675"/>
                <a:gd name="connsiteY516" fmla="*/ 255265 h 2311974"/>
                <a:gd name="connsiteX517" fmla="*/ 640208 w 1735675"/>
                <a:gd name="connsiteY517" fmla="*/ 267421 h 2311974"/>
                <a:gd name="connsiteX518" fmla="*/ 659177 w 1735675"/>
                <a:gd name="connsiteY518" fmla="*/ 240679 h 2311974"/>
                <a:gd name="connsiteX519" fmla="*/ 668661 w 1735675"/>
                <a:gd name="connsiteY519" fmla="*/ 240679 h 2311974"/>
                <a:gd name="connsiteX520" fmla="*/ 668661 w 1735675"/>
                <a:gd name="connsiteY520" fmla="*/ 233385 h 2311974"/>
                <a:gd name="connsiteX521" fmla="*/ 647321 w 1735675"/>
                <a:gd name="connsiteY521" fmla="*/ 218799 h 2311974"/>
                <a:gd name="connsiteX522" fmla="*/ 654435 w 1735675"/>
                <a:gd name="connsiteY522" fmla="*/ 199350 h 2311974"/>
                <a:gd name="connsiteX523" fmla="*/ 680517 w 1735675"/>
                <a:gd name="connsiteY523" fmla="*/ 199350 h 2311974"/>
                <a:gd name="connsiteX524" fmla="*/ 687631 w 1735675"/>
                <a:gd name="connsiteY524" fmla="*/ 192057 h 2311974"/>
                <a:gd name="connsiteX525" fmla="*/ 659177 w 1735675"/>
                <a:gd name="connsiteY525" fmla="*/ 150728 h 2311974"/>
                <a:gd name="connsiteX526" fmla="*/ 668661 w 1735675"/>
                <a:gd name="connsiteY526" fmla="*/ 131279 h 2311974"/>
                <a:gd name="connsiteX527" fmla="*/ 701857 w 1735675"/>
                <a:gd name="connsiteY527" fmla="*/ 116693 h 2311974"/>
                <a:gd name="connsiteX528" fmla="*/ 706600 w 1735675"/>
                <a:gd name="connsiteY528" fmla="*/ 131279 h 2311974"/>
                <a:gd name="connsiteX529" fmla="*/ 727940 w 1735675"/>
                <a:gd name="connsiteY529" fmla="*/ 116693 h 2311974"/>
                <a:gd name="connsiteX530" fmla="*/ 723198 w 1735675"/>
                <a:gd name="connsiteY530" fmla="*/ 109399 h 2311974"/>
                <a:gd name="connsiteX531" fmla="*/ 739796 w 1735675"/>
                <a:gd name="connsiteY531" fmla="*/ 102106 h 2311974"/>
                <a:gd name="connsiteX532" fmla="*/ 739796 w 1735675"/>
                <a:gd name="connsiteY532" fmla="*/ 94813 h 2311974"/>
                <a:gd name="connsiteX533" fmla="*/ 749280 w 1735675"/>
                <a:gd name="connsiteY533" fmla="*/ 87519 h 2311974"/>
                <a:gd name="connsiteX534" fmla="*/ 735053 w 1735675"/>
                <a:gd name="connsiteY534" fmla="*/ 53484 h 2311974"/>
                <a:gd name="connsiteX535" fmla="*/ 732682 w 1735675"/>
                <a:gd name="connsiteY535" fmla="*/ 7293 h 2311974"/>
                <a:gd name="connsiteX536" fmla="*/ 775363 w 1735675"/>
                <a:gd name="connsiteY536" fmla="*/ 17018 h 2311974"/>
                <a:gd name="connsiteX537" fmla="*/ 796703 w 1735675"/>
                <a:gd name="connsiteY537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1855 w 1735675"/>
                <a:gd name="connsiteY409" fmla="*/ 999182 h 2311974"/>
                <a:gd name="connsiteX410" fmla="*/ 26082 w 1735675"/>
                <a:gd name="connsiteY410" fmla="*/ 1004044 h 2311974"/>
                <a:gd name="connsiteX411" fmla="*/ 40309 w 1735675"/>
                <a:gd name="connsiteY411" fmla="*/ 1018630 h 2311974"/>
                <a:gd name="connsiteX412" fmla="*/ 135155 w 1735675"/>
                <a:gd name="connsiteY412" fmla="*/ 1006475 h 2311974"/>
                <a:gd name="connsiteX413" fmla="*/ 168351 w 1735675"/>
                <a:gd name="connsiteY413" fmla="*/ 1040510 h 2311974"/>
                <a:gd name="connsiteX414" fmla="*/ 170722 w 1735675"/>
                <a:gd name="connsiteY414" fmla="*/ 1028355 h 2311974"/>
                <a:gd name="connsiteX415" fmla="*/ 163608 w 1735675"/>
                <a:gd name="connsiteY415" fmla="*/ 1028355 h 2311974"/>
                <a:gd name="connsiteX416" fmla="*/ 161237 w 1735675"/>
                <a:gd name="connsiteY416" fmla="*/ 1021061 h 2311974"/>
                <a:gd name="connsiteX417" fmla="*/ 149382 w 1735675"/>
                <a:gd name="connsiteY417" fmla="*/ 1011337 h 2311974"/>
                <a:gd name="connsiteX418" fmla="*/ 154124 w 1735675"/>
                <a:gd name="connsiteY418" fmla="*/ 1004044 h 2311974"/>
                <a:gd name="connsiteX419" fmla="*/ 161237 w 1735675"/>
                <a:gd name="connsiteY419" fmla="*/ 1004044 h 2311974"/>
                <a:gd name="connsiteX420" fmla="*/ 163608 w 1735675"/>
                <a:gd name="connsiteY420" fmla="*/ 991888 h 2311974"/>
                <a:gd name="connsiteX421" fmla="*/ 182578 w 1735675"/>
                <a:gd name="connsiteY421" fmla="*/ 991888 h 2311974"/>
                <a:gd name="connsiteX422" fmla="*/ 493559 w 1735675"/>
                <a:gd name="connsiteY422" fmla="*/ 1327822 h 2311974"/>
                <a:gd name="connsiteX423" fmla="*/ 192062 w 1735675"/>
                <a:gd name="connsiteY423" fmla="*/ 979733 h 2311974"/>
                <a:gd name="connsiteX424" fmla="*/ 201547 w 1735675"/>
                <a:gd name="connsiteY424" fmla="*/ 965146 h 2311974"/>
                <a:gd name="connsiteX425" fmla="*/ 222887 w 1735675"/>
                <a:gd name="connsiteY425" fmla="*/ 970008 h 2311974"/>
                <a:gd name="connsiteX426" fmla="*/ 222887 w 1735675"/>
                <a:gd name="connsiteY426" fmla="*/ 977302 h 2311974"/>
                <a:gd name="connsiteX427" fmla="*/ 244227 w 1735675"/>
                <a:gd name="connsiteY427" fmla="*/ 991888 h 2311974"/>
                <a:gd name="connsiteX428" fmla="*/ 244227 w 1735675"/>
                <a:gd name="connsiteY428" fmla="*/ 943266 h 2311974"/>
                <a:gd name="connsiteX429" fmla="*/ 256083 w 1735675"/>
                <a:gd name="connsiteY429" fmla="*/ 935973 h 2311974"/>
                <a:gd name="connsiteX430" fmla="*/ 263196 w 1735675"/>
                <a:gd name="connsiteY430" fmla="*/ 921386 h 2311974"/>
                <a:gd name="connsiteX431" fmla="*/ 279794 w 1735675"/>
                <a:gd name="connsiteY431" fmla="*/ 921386 h 2311974"/>
                <a:gd name="connsiteX432" fmla="*/ 284537 w 1735675"/>
                <a:gd name="connsiteY432" fmla="*/ 909231 h 2311974"/>
                <a:gd name="connsiteX433" fmla="*/ 312990 w 1735675"/>
                <a:gd name="connsiteY433" fmla="*/ 909231 h 2311974"/>
                <a:gd name="connsiteX434" fmla="*/ 312990 w 1735675"/>
                <a:gd name="connsiteY434" fmla="*/ 899507 h 2311974"/>
                <a:gd name="connsiteX435" fmla="*/ 301135 w 1735675"/>
                <a:gd name="connsiteY435" fmla="*/ 894644 h 2311974"/>
                <a:gd name="connsiteX436" fmla="*/ 310619 w 1735675"/>
                <a:gd name="connsiteY436" fmla="*/ 882489 h 2311974"/>
                <a:gd name="connsiteX437" fmla="*/ 294021 w 1735675"/>
                <a:gd name="connsiteY437" fmla="*/ 872764 h 2311974"/>
                <a:gd name="connsiteX438" fmla="*/ 301135 w 1735675"/>
                <a:gd name="connsiteY438" fmla="*/ 865471 h 2311974"/>
                <a:gd name="connsiteX439" fmla="*/ 305877 w 1735675"/>
                <a:gd name="connsiteY439" fmla="*/ 867902 h 2311974"/>
                <a:gd name="connsiteX440" fmla="*/ 310619 w 1735675"/>
                <a:gd name="connsiteY440" fmla="*/ 860609 h 2311974"/>
                <a:gd name="connsiteX441" fmla="*/ 305877 w 1735675"/>
                <a:gd name="connsiteY441" fmla="*/ 860609 h 2311974"/>
                <a:gd name="connsiteX442" fmla="*/ 317733 w 1735675"/>
                <a:gd name="connsiteY442" fmla="*/ 853316 h 2311974"/>
                <a:gd name="connsiteX443" fmla="*/ 320104 w 1735675"/>
                <a:gd name="connsiteY443" fmla="*/ 846022 h 2311974"/>
                <a:gd name="connsiteX444" fmla="*/ 327217 w 1735675"/>
                <a:gd name="connsiteY444" fmla="*/ 858178 h 2311974"/>
                <a:gd name="connsiteX445" fmla="*/ 334331 w 1735675"/>
                <a:gd name="connsiteY445" fmla="*/ 853316 h 2311974"/>
                <a:gd name="connsiteX446" fmla="*/ 334331 w 1735675"/>
                <a:gd name="connsiteY446" fmla="*/ 831436 h 2311974"/>
                <a:gd name="connsiteX447" fmla="*/ 341444 w 1735675"/>
                <a:gd name="connsiteY447" fmla="*/ 831436 h 2311974"/>
                <a:gd name="connsiteX448" fmla="*/ 341444 w 1735675"/>
                <a:gd name="connsiteY448" fmla="*/ 811987 h 2311974"/>
                <a:gd name="connsiteX449" fmla="*/ 348557 w 1735675"/>
                <a:gd name="connsiteY449" fmla="*/ 809556 h 2311974"/>
                <a:gd name="connsiteX450" fmla="*/ 355671 w 1735675"/>
                <a:gd name="connsiteY450" fmla="*/ 802263 h 2311974"/>
                <a:gd name="connsiteX451" fmla="*/ 372269 w 1735675"/>
                <a:gd name="connsiteY451" fmla="*/ 804694 h 2311974"/>
                <a:gd name="connsiteX452" fmla="*/ 372269 w 1735675"/>
                <a:gd name="connsiteY452" fmla="*/ 809556 h 2311974"/>
                <a:gd name="connsiteX453" fmla="*/ 379382 w 1735675"/>
                <a:gd name="connsiteY453" fmla="*/ 804694 h 2311974"/>
                <a:gd name="connsiteX454" fmla="*/ 386496 w 1735675"/>
                <a:gd name="connsiteY454" fmla="*/ 804694 h 2311974"/>
                <a:gd name="connsiteX455" fmla="*/ 386496 w 1735675"/>
                <a:gd name="connsiteY455" fmla="*/ 802263 h 2311974"/>
                <a:gd name="connsiteX456" fmla="*/ 400723 w 1735675"/>
                <a:gd name="connsiteY456" fmla="*/ 797400 h 2311974"/>
                <a:gd name="connsiteX457" fmla="*/ 395980 w 1735675"/>
                <a:gd name="connsiteY457" fmla="*/ 777952 h 2311974"/>
                <a:gd name="connsiteX458" fmla="*/ 388867 w 1735675"/>
                <a:gd name="connsiteY458" fmla="*/ 770658 h 2311974"/>
                <a:gd name="connsiteX459" fmla="*/ 393609 w 1735675"/>
                <a:gd name="connsiteY459" fmla="*/ 768227 h 2311974"/>
                <a:gd name="connsiteX460" fmla="*/ 419692 w 1735675"/>
                <a:gd name="connsiteY460" fmla="*/ 763365 h 2311974"/>
                <a:gd name="connsiteX461" fmla="*/ 462372 w 1735675"/>
                <a:gd name="connsiteY461" fmla="*/ 741485 h 2311974"/>
                <a:gd name="connsiteX462" fmla="*/ 450517 w 1735675"/>
                <a:gd name="connsiteY462" fmla="*/ 726899 h 2311974"/>
                <a:gd name="connsiteX463" fmla="*/ 395980 w 1735675"/>
                <a:gd name="connsiteY463" fmla="*/ 705019 h 2311974"/>
                <a:gd name="connsiteX464" fmla="*/ 419692 w 1735675"/>
                <a:gd name="connsiteY464" fmla="*/ 680708 h 2311974"/>
                <a:gd name="connsiteX465" fmla="*/ 426805 w 1735675"/>
                <a:gd name="connsiteY465" fmla="*/ 673414 h 2311974"/>
                <a:gd name="connsiteX466" fmla="*/ 455259 w 1735675"/>
                <a:gd name="connsiteY466" fmla="*/ 670983 h 2311974"/>
                <a:gd name="connsiteX467" fmla="*/ 542991 w 1735675"/>
                <a:gd name="connsiteY467" fmla="*/ 692863 h 2311974"/>
                <a:gd name="connsiteX468" fmla="*/ 557218 w 1735675"/>
                <a:gd name="connsiteY468" fmla="*/ 688001 h 2311974"/>
                <a:gd name="connsiteX469" fmla="*/ 557218 w 1735675"/>
                <a:gd name="connsiteY469" fmla="*/ 695294 h 2311974"/>
                <a:gd name="connsiteX470" fmla="*/ 566702 w 1735675"/>
                <a:gd name="connsiteY470" fmla="*/ 695294 h 2311974"/>
                <a:gd name="connsiteX471" fmla="*/ 571445 w 1735675"/>
                <a:gd name="connsiteY471" fmla="*/ 678277 h 2311974"/>
                <a:gd name="connsiteX472" fmla="*/ 578558 w 1735675"/>
                <a:gd name="connsiteY472" fmla="*/ 666121 h 2311974"/>
                <a:gd name="connsiteX473" fmla="*/ 590414 w 1735675"/>
                <a:gd name="connsiteY473" fmla="*/ 688001 h 2311974"/>
                <a:gd name="connsiteX474" fmla="*/ 597527 w 1735675"/>
                <a:gd name="connsiteY474" fmla="*/ 685570 h 2311974"/>
                <a:gd name="connsiteX475" fmla="*/ 611754 w 1735675"/>
                <a:gd name="connsiteY475" fmla="*/ 700156 h 2311974"/>
                <a:gd name="connsiteX476" fmla="*/ 611754 w 1735675"/>
                <a:gd name="connsiteY476" fmla="*/ 700156 h 2311974"/>
                <a:gd name="connsiteX477" fmla="*/ 597527 w 1735675"/>
                <a:gd name="connsiteY477" fmla="*/ 685570 h 2311974"/>
                <a:gd name="connsiteX478" fmla="*/ 590414 w 1735675"/>
                <a:gd name="connsiteY478" fmla="*/ 688001 h 2311974"/>
                <a:gd name="connsiteX479" fmla="*/ 578558 w 1735675"/>
                <a:gd name="connsiteY479" fmla="*/ 666121 h 2311974"/>
                <a:gd name="connsiteX480" fmla="*/ 578558 w 1735675"/>
                <a:gd name="connsiteY480" fmla="*/ 658827 h 2311974"/>
                <a:gd name="connsiteX481" fmla="*/ 599898 w 1735675"/>
                <a:gd name="connsiteY481" fmla="*/ 646672 h 2311974"/>
                <a:gd name="connsiteX482" fmla="*/ 592785 w 1735675"/>
                <a:gd name="connsiteY482" fmla="*/ 639379 h 2311974"/>
                <a:gd name="connsiteX483" fmla="*/ 623610 w 1735675"/>
                <a:gd name="connsiteY483" fmla="*/ 629654 h 2311974"/>
                <a:gd name="connsiteX484" fmla="*/ 618868 w 1735675"/>
                <a:gd name="connsiteY484" fmla="*/ 615068 h 2311974"/>
                <a:gd name="connsiteX485" fmla="*/ 585672 w 1735675"/>
                <a:gd name="connsiteY485" fmla="*/ 610205 h 2311974"/>
                <a:gd name="connsiteX486" fmla="*/ 583300 w 1735675"/>
                <a:gd name="connsiteY486" fmla="*/ 595619 h 2311974"/>
                <a:gd name="connsiteX487" fmla="*/ 592785 w 1735675"/>
                <a:gd name="connsiteY487" fmla="*/ 534841 h 2311974"/>
                <a:gd name="connsiteX488" fmla="*/ 583300 w 1735675"/>
                <a:gd name="connsiteY488" fmla="*/ 525117 h 2311974"/>
                <a:gd name="connsiteX489" fmla="*/ 583300 w 1735675"/>
                <a:gd name="connsiteY489" fmla="*/ 503237 h 2311974"/>
                <a:gd name="connsiteX490" fmla="*/ 566702 w 1735675"/>
                <a:gd name="connsiteY490" fmla="*/ 503237 h 2311974"/>
                <a:gd name="connsiteX491" fmla="*/ 571445 w 1735675"/>
                <a:gd name="connsiteY491" fmla="*/ 471633 h 2311974"/>
                <a:gd name="connsiteX492" fmla="*/ 564331 w 1735675"/>
                <a:gd name="connsiteY492" fmla="*/ 464340 h 2311974"/>
                <a:gd name="connsiteX493" fmla="*/ 566702 w 1735675"/>
                <a:gd name="connsiteY493" fmla="*/ 444891 h 2311974"/>
                <a:gd name="connsiteX494" fmla="*/ 585672 w 1735675"/>
                <a:gd name="connsiteY494" fmla="*/ 444891 h 2311974"/>
                <a:gd name="connsiteX495" fmla="*/ 604641 w 1735675"/>
                <a:gd name="connsiteY495" fmla="*/ 430304 h 2311974"/>
                <a:gd name="connsiteX496" fmla="*/ 607012 w 1735675"/>
                <a:gd name="connsiteY496" fmla="*/ 427873 h 2311974"/>
                <a:gd name="connsiteX497" fmla="*/ 585672 w 1735675"/>
                <a:gd name="connsiteY497" fmla="*/ 423011 h 2311974"/>
                <a:gd name="connsiteX498" fmla="*/ 592785 w 1735675"/>
                <a:gd name="connsiteY498" fmla="*/ 405993 h 2311974"/>
                <a:gd name="connsiteX499" fmla="*/ 618868 w 1735675"/>
                <a:gd name="connsiteY499" fmla="*/ 408424 h 2311974"/>
                <a:gd name="connsiteX500" fmla="*/ 614125 w 1735675"/>
                <a:gd name="connsiteY500" fmla="*/ 388975 h 2311974"/>
                <a:gd name="connsiteX501" fmla="*/ 614125 w 1735675"/>
                <a:gd name="connsiteY501" fmla="*/ 374389 h 2311974"/>
                <a:gd name="connsiteX502" fmla="*/ 630723 w 1735675"/>
                <a:gd name="connsiteY502" fmla="*/ 374389 h 2311974"/>
                <a:gd name="connsiteX503" fmla="*/ 633094 w 1735675"/>
                <a:gd name="connsiteY503" fmla="*/ 367096 h 2311974"/>
                <a:gd name="connsiteX504" fmla="*/ 640208 w 1735675"/>
                <a:gd name="connsiteY504" fmla="*/ 364665 h 2311974"/>
                <a:gd name="connsiteX505" fmla="*/ 637837 w 1735675"/>
                <a:gd name="connsiteY505" fmla="*/ 347647 h 2311974"/>
                <a:gd name="connsiteX506" fmla="*/ 666290 w 1735675"/>
                <a:gd name="connsiteY506" fmla="*/ 337922 h 2311974"/>
                <a:gd name="connsiteX507" fmla="*/ 654435 w 1735675"/>
                <a:gd name="connsiteY507" fmla="*/ 333060 h 2311974"/>
                <a:gd name="connsiteX508" fmla="*/ 652063 w 1735675"/>
                <a:gd name="connsiteY508" fmla="*/ 311180 h 2311974"/>
                <a:gd name="connsiteX509" fmla="*/ 644950 w 1735675"/>
                <a:gd name="connsiteY509" fmla="*/ 308749 h 2311974"/>
                <a:gd name="connsiteX510" fmla="*/ 652063 w 1735675"/>
                <a:gd name="connsiteY510" fmla="*/ 299025 h 2311974"/>
                <a:gd name="connsiteX511" fmla="*/ 652063 w 1735675"/>
                <a:gd name="connsiteY511" fmla="*/ 296594 h 2311974"/>
                <a:gd name="connsiteX512" fmla="*/ 640208 w 1735675"/>
                <a:gd name="connsiteY512" fmla="*/ 291732 h 2311974"/>
                <a:gd name="connsiteX513" fmla="*/ 630723 w 1735675"/>
                <a:gd name="connsiteY513" fmla="*/ 299025 h 2311974"/>
                <a:gd name="connsiteX514" fmla="*/ 618868 w 1735675"/>
                <a:gd name="connsiteY514" fmla="*/ 282007 h 2311974"/>
                <a:gd name="connsiteX515" fmla="*/ 633094 w 1735675"/>
                <a:gd name="connsiteY515" fmla="*/ 255265 h 2311974"/>
                <a:gd name="connsiteX516" fmla="*/ 640208 w 1735675"/>
                <a:gd name="connsiteY516" fmla="*/ 267421 h 2311974"/>
                <a:gd name="connsiteX517" fmla="*/ 659177 w 1735675"/>
                <a:gd name="connsiteY517" fmla="*/ 240679 h 2311974"/>
                <a:gd name="connsiteX518" fmla="*/ 668661 w 1735675"/>
                <a:gd name="connsiteY518" fmla="*/ 240679 h 2311974"/>
                <a:gd name="connsiteX519" fmla="*/ 668661 w 1735675"/>
                <a:gd name="connsiteY519" fmla="*/ 233385 h 2311974"/>
                <a:gd name="connsiteX520" fmla="*/ 647321 w 1735675"/>
                <a:gd name="connsiteY520" fmla="*/ 218799 h 2311974"/>
                <a:gd name="connsiteX521" fmla="*/ 654435 w 1735675"/>
                <a:gd name="connsiteY521" fmla="*/ 199350 h 2311974"/>
                <a:gd name="connsiteX522" fmla="*/ 680517 w 1735675"/>
                <a:gd name="connsiteY522" fmla="*/ 199350 h 2311974"/>
                <a:gd name="connsiteX523" fmla="*/ 687631 w 1735675"/>
                <a:gd name="connsiteY523" fmla="*/ 192057 h 2311974"/>
                <a:gd name="connsiteX524" fmla="*/ 659177 w 1735675"/>
                <a:gd name="connsiteY524" fmla="*/ 150728 h 2311974"/>
                <a:gd name="connsiteX525" fmla="*/ 668661 w 1735675"/>
                <a:gd name="connsiteY525" fmla="*/ 131279 h 2311974"/>
                <a:gd name="connsiteX526" fmla="*/ 701857 w 1735675"/>
                <a:gd name="connsiteY526" fmla="*/ 116693 h 2311974"/>
                <a:gd name="connsiteX527" fmla="*/ 706600 w 1735675"/>
                <a:gd name="connsiteY527" fmla="*/ 131279 h 2311974"/>
                <a:gd name="connsiteX528" fmla="*/ 727940 w 1735675"/>
                <a:gd name="connsiteY528" fmla="*/ 116693 h 2311974"/>
                <a:gd name="connsiteX529" fmla="*/ 723198 w 1735675"/>
                <a:gd name="connsiteY529" fmla="*/ 109399 h 2311974"/>
                <a:gd name="connsiteX530" fmla="*/ 739796 w 1735675"/>
                <a:gd name="connsiteY530" fmla="*/ 102106 h 2311974"/>
                <a:gd name="connsiteX531" fmla="*/ 739796 w 1735675"/>
                <a:gd name="connsiteY531" fmla="*/ 94813 h 2311974"/>
                <a:gd name="connsiteX532" fmla="*/ 749280 w 1735675"/>
                <a:gd name="connsiteY532" fmla="*/ 87519 h 2311974"/>
                <a:gd name="connsiteX533" fmla="*/ 735053 w 1735675"/>
                <a:gd name="connsiteY533" fmla="*/ 53484 h 2311974"/>
                <a:gd name="connsiteX534" fmla="*/ 732682 w 1735675"/>
                <a:gd name="connsiteY534" fmla="*/ 7293 h 2311974"/>
                <a:gd name="connsiteX535" fmla="*/ 775363 w 1735675"/>
                <a:gd name="connsiteY535" fmla="*/ 17018 h 2311974"/>
                <a:gd name="connsiteX536" fmla="*/ 796703 w 1735675"/>
                <a:gd name="connsiteY536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1855 w 1735675"/>
                <a:gd name="connsiteY409" fmla="*/ 999182 h 2311974"/>
                <a:gd name="connsiteX410" fmla="*/ 26082 w 1735675"/>
                <a:gd name="connsiteY410" fmla="*/ 1004044 h 2311974"/>
                <a:gd name="connsiteX411" fmla="*/ 135155 w 1735675"/>
                <a:gd name="connsiteY411" fmla="*/ 1006475 h 2311974"/>
                <a:gd name="connsiteX412" fmla="*/ 168351 w 1735675"/>
                <a:gd name="connsiteY412" fmla="*/ 1040510 h 2311974"/>
                <a:gd name="connsiteX413" fmla="*/ 170722 w 1735675"/>
                <a:gd name="connsiteY413" fmla="*/ 1028355 h 2311974"/>
                <a:gd name="connsiteX414" fmla="*/ 163608 w 1735675"/>
                <a:gd name="connsiteY414" fmla="*/ 1028355 h 2311974"/>
                <a:gd name="connsiteX415" fmla="*/ 161237 w 1735675"/>
                <a:gd name="connsiteY415" fmla="*/ 1021061 h 2311974"/>
                <a:gd name="connsiteX416" fmla="*/ 149382 w 1735675"/>
                <a:gd name="connsiteY416" fmla="*/ 1011337 h 2311974"/>
                <a:gd name="connsiteX417" fmla="*/ 154124 w 1735675"/>
                <a:gd name="connsiteY417" fmla="*/ 1004044 h 2311974"/>
                <a:gd name="connsiteX418" fmla="*/ 161237 w 1735675"/>
                <a:gd name="connsiteY418" fmla="*/ 1004044 h 2311974"/>
                <a:gd name="connsiteX419" fmla="*/ 163608 w 1735675"/>
                <a:gd name="connsiteY419" fmla="*/ 991888 h 2311974"/>
                <a:gd name="connsiteX420" fmla="*/ 182578 w 1735675"/>
                <a:gd name="connsiteY420" fmla="*/ 991888 h 2311974"/>
                <a:gd name="connsiteX421" fmla="*/ 493559 w 1735675"/>
                <a:gd name="connsiteY421" fmla="*/ 1327822 h 2311974"/>
                <a:gd name="connsiteX422" fmla="*/ 192062 w 1735675"/>
                <a:gd name="connsiteY422" fmla="*/ 979733 h 2311974"/>
                <a:gd name="connsiteX423" fmla="*/ 201547 w 1735675"/>
                <a:gd name="connsiteY423" fmla="*/ 965146 h 2311974"/>
                <a:gd name="connsiteX424" fmla="*/ 222887 w 1735675"/>
                <a:gd name="connsiteY424" fmla="*/ 970008 h 2311974"/>
                <a:gd name="connsiteX425" fmla="*/ 222887 w 1735675"/>
                <a:gd name="connsiteY425" fmla="*/ 977302 h 2311974"/>
                <a:gd name="connsiteX426" fmla="*/ 244227 w 1735675"/>
                <a:gd name="connsiteY426" fmla="*/ 991888 h 2311974"/>
                <a:gd name="connsiteX427" fmla="*/ 244227 w 1735675"/>
                <a:gd name="connsiteY427" fmla="*/ 943266 h 2311974"/>
                <a:gd name="connsiteX428" fmla="*/ 256083 w 1735675"/>
                <a:gd name="connsiteY428" fmla="*/ 935973 h 2311974"/>
                <a:gd name="connsiteX429" fmla="*/ 263196 w 1735675"/>
                <a:gd name="connsiteY429" fmla="*/ 921386 h 2311974"/>
                <a:gd name="connsiteX430" fmla="*/ 279794 w 1735675"/>
                <a:gd name="connsiteY430" fmla="*/ 921386 h 2311974"/>
                <a:gd name="connsiteX431" fmla="*/ 284537 w 1735675"/>
                <a:gd name="connsiteY431" fmla="*/ 909231 h 2311974"/>
                <a:gd name="connsiteX432" fmla="*/ 312990 w 1735675"/>
                <a:gd name="connsiteY432" fmla="*/ 909231 h 2311974"/>
                <a:gd name="connsiteX433" fmla="*/ 312990 w 1735675"/>
                <a:gd name="connsiteY433" fmla="*/ 899507 h 2311974"/>
                <a:gd name="connsiteX434" fmla="*/ 301135 w 1735675"/>
                <a:gd name="connsiteY434" fmla="*/ 894644 h 2311974"/>
                <a:gd name="connsiteX435" fmla="*/ 310619 w 1735675"/>
                <a:gd name="connsiteY435" fmla="*/ 882489 h 2311974"/>
                <a:gd name="connsiteX436" fmla="*/ 294021 w 1735675"/>
                <a:gd name="connsiteY436" fmla="*/ 872764 h 2311974"/>
                <a:gd name="connsiteX437" fmla="*/ 301135 w 1735675"/>
                <a:gd name="connsiteY437" fmla="*/ 865471 h 2311974"/>
                <a:gd name="connsiteX438" fmla="*/ 305877 w 1735675"/>
                <a:gd name="connsiteY438" fmla="*/ 867902 h 2311974"/>
                <a:gd name="connsiteX439" fmla="*/ 310619 w 1735675"/>
                <a:gd name="connsiteY439" fmla="*/ 860609 h 2311974"/>
                <a:gd name="connsiteX440" fmla="*/ 305877 w 1735675"/>
                <a:gd name="connsiteY440" fmla="*/ 860609 h 2311974"/>
                <a:gd name="connsiteX441" fmla="*/ 317733 w 1735675"/>
                <a:gd name="connsiteY441" fmla="*/ 853316 h 2311974"/>
                <a:gd name="connsiteX442" fmla="*/ 320104 w 1735675"/>
                <a:gd name="connsiteY442" fmla="*/ 846022 h 2311974"/>
                <a:gd name="connsiteX443" fmla="*/ 327217 w 1735675"/>
                <a:gd name="connsiteY443" fmla="*/ 858178 h 2311974"/>
                <a:gd name="connsiteX444" fmla="*/ 334331 w 1735675"/>
                <a:gd name="connsiteY444" fmla="*/ 853316 h 2311974"/>
                <a:gd name="connsiteX445" fmla="*/ 334331 w 1735675"/>
                <a:gd name="connsiteY445" fmla="*/ 831436 h 2311974"/>
                <a:gd name="connsiteX446" fmla="*/ 341444 w 1735675"/>
                <a:gd name="connsiteY446" fmla="*/ 831436 h 2311974"/>
                <a:gd name="connsiteX447" fmla="*/ 341444 w 1735675"/>
                <a:gd name="connsiteY447" fmla="*/ 811987 h 2311974"/>
                <a:gd name="connsiteX448" fmla="*/ 348557 w 1735675"/>
                <a:gd name="connsiteY448" fmla="*/ 809556 h 2311974"/>
                <a:gd name="connsiteX449" fmla="*/ 355671 w 1735675"/>
                <a:gd name="connsiteY449" fmla="*/ 802263 h 2311974"/>
                <a:gd name="connsiteX450" fmla="*/ 372269 w 1735675"/>
                <a:gd name="connsiteY450" fmla="*/ 804694 h 2311974"/>
                <a:gd name="connsiteX451" fmla="*/ 372269 w 1735675"/>
                <a:gd name="connsiteY451" fmla="*/ 809556 h 2311974"/>
                <a:gd name="connsiteX452" fmla="*/ 379382 w 1735675"/>
                <a:gd name="connsiteY452" fmla="*/ 804694 h 2311974"/>
                <a:gd name="connsiteX453" fmla="*/ 386496 w 1735675"/>
                <a:gd name="connsiteY453" fmla="*/ 804694 h 2311974"/>
                <a:gd name="connsiteX454" fmla="*/ 386496 w 1735675"/>
                <a:gd name="connsiteY454" fmla="*/ 802263 h 2311974"/>
                <a:gd name="connsiteX455" fmla="*/ 400723 w 1735675"/>
                <a:gd name="connsiteY455" fmla="*/ 797400 h 2311974"/>
                <a:gd name="connsiteX456" fmla="*/ 395980 w 1735675"/>
                <a:gd name="connsiteY456" fmla="*/ 777952 h 2311974"/>
                <a:gd name="connsiteX457" fmla="*/ 388867 w 1735675"/>
                <a:gd name="connsiteY457" fmla="*/ 770658 h 2311974"/>
                <a:gd name="connsiteX458" fmla="*/ 393609 w 1735675"/>
                <a:gd name="connsiteY458" fmla="*/ 768227 h 2311974"/>
                <a:gd name="connsiteX459" fmla="*/ 419692 w 1735675"/>
                <a:gd name="connsiteY459" fmla="*/ 763365 h 2311974"/>
                <a:gd name="connsiteX460" fmla="*/ 462372 w 1735675"/>
                <a:gd name="connsiteY460" fmla="*/ 741485 h 2311974"/>
                <a:gd name="connsiteX461" fmla="*/ 450517 w 1735675"/>
                <a:gd name="connsiteY461" fmla="*/ 726899 h 2311974"/>
                <a:gd name="connsiteX462" fmla="*/ 395980 w 1735675"/>
                <a:gd name="connsiteY462" fmla="*/ 705019 h 2311974"/>
                <a:gd name="connsiteX463" fmla="*/ 419692 w 1735675"/>
                <a:gd name="connsiteY463" fmla="*/ 680708 h 2311974"/>
                <a:gd name="connsiteX464" fmla="*/ 426805 w 1735675"/>
                <a:gd name="connsiteY464" fmla="*/ 673414 h 2311974"/>
                <a:gd name="connsiteX465" fmla="*/ 455259 w 1735675"/>
                <a:gd name="connsiteY465" fmla="*/ 670983 h 2311974"/>
                <a:gd name="connsiteX466" fmla="*/ 542991 w 1735675"/>
                <a:gd name="connsiteY466" fmla="*/ 692863 h 2311974"/>
                <a:gd name="connsiteX467" fmla="*/ 557218 w 1735675"/>
                <a:gd name="connsiteY467" fmla="*/ 688001 h 2311974"/>
                <a:gd name="connsiteX468" fmla="*/ 557218 w 1735675"/>
                <a:gd name="connsiteY468" fmla="*/ 695294 h 2311974"/>
                <a:gd name="connsiteX469" fmla="*/ 566702 w 1735675"/>
                <a:gd name="connsiteY469" fmla="*/ 695294 h 2311974"/>
                <a:gd name="connsiteX470" fmla="*/ 571445 w 1735675"/>
                <a:gd name="connsiteY470" fmla="*/ 678277 h 2311974"/>
                <a:gd name="connsiteX471" fmla="*/ 578558 w 1735675"/>
                <a:gd name="connsiteY471" fmla="*/ 666121 h 2311974"/>
                <a:gd name="connsiteX472" fmla="*/ 590414 w 1735675"/>
                <a:gd name="connsiteY472" fmla="*/ 688001 h 2311974"/>
                <a:gd name="connsiteX473" fmla="*/ 597527 w 1735675"/>
                <a:gd name="connsiteY473" fmla="*/ 685570 h 2311974"/>
                <a:gd name="connsiteX474" fmla="*/ 611754 w 1735675"/>
                <a:gd name="connsiteY474" fmla="*/ 700156 h 2311974"/>
                <a:gd name="connsiteX475" fmla="*/ 611754 w 1735675"/>
                <a:gd name="connsiteY475" fmla="*/ 700156 h 2311974"/>
                <a:gd name="connsiteX476" fmla="*/ 597527 w 1735675"/>
                <a:gd name="connsiteY476" fmla="*/ 685570 h 2311974"/>
                <a:gd name="connsiteX477" fmla="*/ 590414 w 1735675"/>
                <a:gd name="connsiteY477" fmla="*/ 688001 h 2311974"/>
                <a:gd name="connsiteX478" fmla="*/ 578558 w 1735675"/>
                <a:gd name="connsiteY478" fmla="*/ 666121 h 2311974"/>
                <a:gd name="connsiteX479" fmla="*/ 578558 w 1735675"/>
                <a:gd name="connsiteY479" fmla="*/ 658827 h 2311974"/>
                <a:gd name="connsiteX480" fmla="*/ 599898 w 1735675"/>
                <a:gd name="connsiteY480" fmla="*/ 646672 h 2311974"/>
                <a:gd name="connsiteX481" fmla="*/ 592785 w 1735675"/>
                <a:gd name="connsiteY481" fmla="*/ 639379 h 2311974"/>
                <a:gd name="connsiteX482" fmla="*/ 623610 w 1735675"/>
                <a:gd name="connsiteY482" fmla="*/ 629654 h 2311974"/>
                <a:gd name="connsiteX483" fmla="*/ 618868 w 1735675"/>
                <a:gd name="connsiteY483" fmla="*/ 615068 h 2311974"/>
                <a:gd name="connsiteX484" fmla="*/ 585672 w 1735675"/>
                <a:gd name="connsiteY484" fmla="*/ 610205 h 2311974"/>
                <a:gd name="connsiteX485" fmla="*/ 583300 w 1735675"/>
                <a:gd name="connsiteY485" fmla="*/ 595619 h 2311974"/>
                <a:gd name="connsiteX486" fmla="*/ 592785 w 1735675"/>
                <a:gd name="connsiteY486" fmla="*/ 534841 h 2311974"/>
                <a:gd name="connsiteX487" fmla="*/ 583300 w 1735675"/>
                <a:gd name="connsiteY487" fmla="*/ 525117 h 2311974"/>
                <a:gd name="connsiteX488" fmla="*/ 583300 w 1735675"/>
                <a:gd name="connsiteY488" fmla="*/ 503237 h 2311974"/>
                <a:gd name="connsiteX489" fmla="*/ 566702 w 1735675"/>
                <a:gd name="connsiteY489" fmla="*/ 503237 h 2311974"/>
                <a:gd name="connsiteX490" fmla="*/ 571445 w 1735675"/>
                <a:gd name="connsiteY490" fmla="*/ 471633 h 2311974"/>
                <a:gd name="connsiteX491" fmla="*/ 564331 w 1735675"/>
                <a:gd name="connsiteY491" fmla="*/ 464340 h 2311974"/>
                <a:gd name="connsiteX492" fmla="*/ 566702 w 1735675"/>
                <a:gd name="connsiteY492" fmla="*/ 444891 h 2311974"/>
                <a:gd name="connsiteX493" fmla="*/ 585672 w 1735675"/>
                <a:gd name="connsiteY493" fmla="*/ 444891 h 2311974"/>
                <a:gd name="connsiteX494" fmla="*/ 604641 w 1735675"/>
                <a:gd name="connsiteY494" fmla="*/ 430304 h 2311974"/>
                <a:gd name="connsiteX495" fmla="*/ 607012 w 1735675"/>
                <a:gd name="connsiteY495" fmla="*/ 427873 h 2311974"/>
                <a:gd name="connsiteX496" fmla="*/ 585672 w 1735675"/>
                <a:gd name="connsiteY496" fmla="*/ 423011 h 2311974"/>
                <a:gd name="connsiteX497" fmla="*/ 592785 w 1735675"/>
                <a:gd name="connsiteY497" fmla="*/ 405993 h 2311974"/>
                <a:gd name="connsiteX498" fmla="*/ 618868 w 1735675"/>
                <a:gd name="connsiteY498" fmla="*/ 408424 h 2311974"/>
                <a:gd name="connsiteX499" fmla="*/ 614125 w 1735675"/>
                <a:gd name="connsiteY499" fmla="*/ 388975 h 2311974"/>
                <a:gd name="connsiteX500" fmla="*/ 614125 w 1735675"/>
                <a:gd name="connsiteY500" fmla="*/ 374389 h 2311974"/>
                <a:gd name="connsiteX501" fmla="*/ 630723 w 1735675"/>
                <a:gd name="connsiteY501" fmla="*/ 374389 h 2311974"/>
                <a:gd name="connsiteX502" fmla="*/ 633094 w 1735675"/>
                <a:gd name="connsiteY502" fmla="*/ 367096 h 2311974"/>
                <a:gd name="connsiteX503" fmla="*/ 640208 w 1735675"/>
                <a:gd name="connsiteY503" fmla="*/ 364665 h 2311974"/>
                <a:gd name="connsiteX504" fmla="*/ 637837 w 1735675"/>
                <a:gd name="connsiteY504" fmla="*/ 347647 h 2311974"/>
                <a:gd name="connsiteX505" fmla="*/ 666290 w 1735675"/>
                <a:gd name="connsiteY505" fmla="*/ 337922 h 2311974"/>
                <a:gd name="connsiteX506" fmla="*/ 654435 w 1735675"/>
                <a:gd name="connsiteY506" fmla="*/ 333060 h 2311974"/>
                <a:gd name="connsiteX507" fmla="*/ 652063 w 1735675"/>
                <a:gd name="connsiteY507" fmla="*/ 311180 h 2311974"/>
                <a:gd name="connsiteX508" fmla="*/ 644950 w 1735675"/>
                <a:gd name="connsiteY508" fmla="*/ 308749 h 2311974"/>
                <a:gd name="connsiteX509" fmla="*/ 652063 w 1735675"/>
                <a:gd name="connsiteY509" fmla="*/ 299025 h 2311974"/>
                <a:gd name="connsiteX510" fmla="*/ 652063 w 1735675"/>
                <a:gd name="connsiteY510" fmla="*/ 296594 h 2311974"/>
                <a:gd name="connsiteX511" fmla="*/ 640208 w 1735675"/>
                <a:gd name="connsiteY511" fmla="*/ 291732 h 2311974"/>
                <a:gd name="connsiteX512" fmla="*/ 630723 w 1735675"/>
                <a:gd name="connsiteY512" fmla="*/ 299025 h 2311974"/>
                <a:gd name="connsiteX513" fmla="*/ 618868 w 1735675"/>
                <a:gd name="connsiteY513" fmla="*/ 282007 h 2311974"/>
                <a:gd name="connsiteX514" fmla="*/ 633094 w 1735675"/>
                <a:gd name="connsiteY514" fmla="*/ 255265 h 2311974"/>
                <a:gd name="connsiteX515" fmla="*/ 640208 w 1735675"/>
                <a:gd name="connsiteY515" fmla="*/ 267421 h 2311974"/>
                <a:gd name="connsiteX516" fmla="*/ 659177 w 1735675"/>
                <a:gd name="connsiteY516" fmla="*/ 240679 h 2311974"/>
                <a:gd name="connsiteX517" fmla="*/ 668661 w 1735675"/>
                <a:gd name="connsiteY517" fmla="*/ 240679 h 2311974"/>
                <a:gd name="connsiteX518" fmla="*/ 668661 w 1735675"/>
                <a:gd name="connsiteY518" fmla="*/ 233385 h 2311974"/>
                <a:gd name="connsiteX519" fmla="*/ 647321 w 1735675"/>
                <a:gd name="connsiteY519" fmla="*/ 218799 h 2311974"/>
                <a:gd name="connsiteX520" fmla="*/ 654435 w 1735675"/>
                <a:gd name="connsiteY520" fmla="*/ 199350 h 2311974"/>
                <a:gd name="connsiteX521" fmla="*/ 680517 w 1735675"/>
                <a:gd name="connsiteY521" fmla="*/ 199350 h 2311974"/>
                <a:gd name="connsiteX522" fmla="*/ 687631 w 1735675"/>
                <a:gd name="connsiteY522" fmla="*/ 192057 h 2311974"/>
                <a:gd name="connsiteX523" fmla="*/ 659177 w 1735675"/>
                <a:gd name="connsiteY523" fmla="*/ 150728 h 2311974"/>
                <a:gd name="connsiteX524" fmla="*/ 668661 w 1735675"/>
                <a:gd name="connsiteY524" fmla="*/ 131279 h 2311974"/>
                <a:gd name="connsiteX525" fmla="*/ 701857 w 1735675"/>
                <a:gd name="connsiteY525" fmla="*/ 116693 h 2311974"/>
                <a:gd name="connsiteX526" fmla="*/ 706600 w 1735675"/>
                <a:gd name="connsiteY526" fmla="*/ 131279 h 2311974"/>
                <a:gd name="connsiteX527" fmla="*/ 727940 w 1735675"/>
                <a:gd name="connsiteY527" fmla="*/ 116693 h 2311974"/>
                <a:gd name="connsiteX528" fmla="*/ 723198 w 1735675"/>
                <a:gd name="connsiteY528" fmla="*/ 109399 h 2311974"/>
                <a:gd name="connsiteX529" fmla="*/ 739796 w 1735675"/>
                <a:gd name="connsiteY529" fmla="*/ 102106 h 2311974"/>
                <a:gd name="connsiteX530" fmla="*/ 739796 w 1735675"/>
                <a:gd name="connsiteY530" fmla="*/ 94813 h 2311974"/>
                <a:gd name="connsiteX531" fmla="*/ 749280 w 1735675"/>
                <a:gd name="connsiteY531" fmla="*/ 87519 h 2311974"/>
                <a:gd name="connsiteX532" fmla="*/ 735053 w 1735675"/>
                <a:gd name="connsiteY532" fmla="*/ 53484 h 2311974"/>
                <a:gd name="connsiteX533" fmla="*/ 732682 w 1735675"/>
                <a:gd name="connsiteY533" fmla="*/ 7293 h 2311974"/>
                <a:gd name="connsiteX534" fmla="*/ 775363 w 1735675"/>
                <a:gd name="connsiteY534" fmla="*/ 17018 h 2311974"/>
                <a:gd name="connsiteX535" fmla="*/ 796703 w 1735675"/>
                <a:gd name="connsiteY535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1855 w 1735675"/>
                <a:gd name="connsiteY409" fmla="*/ 999182 h 2311974"/>
                <a:gd name="connsiteX410" fmla="*/ 135155 w 1735675"/>
                <a:gd name="connsiteY410" fmla="*/ 1006475 h 2311974"/>
                <a:gd name="connsiteX411" fmla="*/ 168351 w 1735675"/>
                <a:gd name="connsiteY411" fmla="*/ 1040510 h 2311974"/>
                <a:gd name="connsiteX412" fmla="*/ 170722 w 1735675"/>
                <a:gd name="connsiteY412" fmla="*/ 1028355 h 2311974"/>
                <a:gd name="connsiteX413" fmla="*/ 163608 w 1735675"/>
                <a:gd name="connsiteY413" fmla="*/ 1028355 h 2311974"/>
                <a:gd name="connsiteX414" fmla="*/ 161237 w 1735675"/>
                <a:gd name="connsiteY414" fmla="*/ 1021061 h 2311974"/>
                <a:gd name="connsiteX415" fmla="*/ 149382 w 1735675"/>
                <a:gd name="connsiteY415" fmla="*/ 1011337 h 2311974"/>
                <a:gd name="connsiteX416" fmla="*/ 154124 w 1735675"/>
                <a:gd name="connsiteY416" fmla="*/ 1004044 h 2311974"/>
                <a:gd name="connsiteX417" fmla="*/ 161237 w 1735675"/>
                <a:gd name="connsiteY417" fmla="*/ 1004044 h 2311974"/>
                <a:gd name="connsiteX418" fmla="*/ 163608 w 1735675"/>
                <a:gd name="connsiteY418" fmla="*/ 991888 h 2311974"/>
                <a:gd name="connsiteX419" fmla="*/ 182578 w 1735675"/>
                <a:gd name="connsiteY419" fmla="*/ 991888 h 2311974"/>
                <a:gd name="connsiteX420" fmla="*/ 493559 w 1735675"/>
                <a:gd name="connsiteY420" fmla="*/ 1327822 h 2311974"/>
                <a:gd name="connsiteX421" fmla="*/ 192062 w 1735675"/>
                <a:gd name="connsiteY421" fmla="*/ 979733 h 2311974"/>
                <a:gd name="connsiteX422" fmla="*/ 201547 w 1735675"/>
                <a:gd name="connsiteY422" fmla="*/ 965146 h 2311974"/>
                <a:gd name="connsiteX423" fmla="*/ 222887 w 1735675"/>
                <a:gd name="connsiteY423" fmla="*/ 970008 h 2311974"/>
                <a:gd name="connsiteX424" fmla="*/ 222887 w 1735675"/>
                <a:gd name="connsiteY424" fmla="*/ 977302 h 2311974"/>
                <a:gd name="connsiteX425" fmla="*/ 244227 w 1735675"/>
                <a:gd name="connsiteY425" fmla="*/ 991888 h 2311974"/>
                <a:gd name="connsiteX426" fmla="*/ 244227 w 1735675"/>
                <a:gd name="connsiteY426" fmla="*/ 943266 h 2311974"/>
                <a:gd name="connsiteX427" fmla="*/ 256083 w 1735675"/>
                <a:gd name="connsiteY427" fmla="*/ 935973 h 2311974"/>
                <a:gd name="connsiteX428" fmla="*/ 263196 w 1735675"/>
                <a:gd name="connsiteY428" fmla="*/ 921386 h 2311974"/>
                <a:gd name="connsiteX429" fmla="*/ 279794 w 1735675"/>
                <a:gd name="connsiteY429" fmla="*/ 921386 h 2311974"/>
                <a:gd name="connsiteX430" fmla="*/ 284537 w 1735675"/>
                <a:gd name="connsiteY430" fmla="*/ 909231 h 2311974"/>
                <a:gd name="connsiteX431" fmla="*/ 312990 w 1735675"/>
                <a:gd name="connsiteY431" fmla="*/ 909231 h 2311974"/>
                <a:gd name="connsiteX432" fmla="*/ 312990 w 1735675"/>
                <a:gd name="connsiteY432" fmla="*/ 899507 h 2311974"/>
                <a:gd name="connsiteX433" fmla="*/ 301135 w 1735675"/>
                <a:gd name="connsiteY433" fmla="*/ 894644 h 2311974"/>
                <a:gd name="connsiteX434" fmla="*/ 310619 w 1735675"/>
                <a:gd name="connsiteY434" fmla="*/ 882489 h 2311974"/>
                <a:gd name="connsiteX435" fmla="*/ 294021 w 1735675"/>
                <a:gd name="connsiteY435" fmla="*/ 872764 h 2311974"/>
                <a:gd name="connsiteX436" fmla="*/ 301135 w 1735675"/>
                <a:gd name="connsiteY436" fmla="*/ 865471 h 2311974"/>
                <a:gd name="connsiteX437" fmla="*/ 305877 w 1735675"/>
                <a:gd name="connsiteY437" fmla="*/ 867902 h 2311974"/>
                <a:gd name="connsiteX438" fmla="*/ 310619 w 1735675"/>
                <a:gd name="connsiteY438" fmla="*/ 860609 h 2311974"/>
                <a:gd name="connsiteX439" fmla="*/ 305877 w 1735675"/>
                <a:gd name="connsiteY439" fmla="*/ 860609 h 2311974"/>
                <a:gd name="connsiteX440" fmla="*/ 317733 w 1735675"/>
                <a:gd name="connsiteY440" fmla="*/ 853316 h 2311974"/>
                <a:gd name="connsiteX441" fmla="*/ 320104 w 1735675"/>
                <a:gd name="connsiteY441" fmla="*/ 846022 h 2311974"/>
                <a:gd name="connsiteX442" fmla="*/ 327217 w 1735675"/>
                <a:gd name="connsiteY442" fmla="*/ 858178 h 2311974"/>
                <a:gd name="connsiteX443" fmla="*/ 334331 w 1735675"/>
                <a:gd name="connsiteY443" fmla="*/ 853316 h 2311974"/>
                <a:gd name="connsiteX444" fmla="*/ 334331 w 1735675"/>
                <a:gd name="connsiteY444" fmla="*/ 831436 h 2311974"/>
                <a:gd name="connsiteX445" fmla="*/ 341444 w 1735675"/>
                <a:gd name="connsiteY445" fmla="*/ 831436 h 2311974"/>
                <a:gd name="connsiteX446" fmla="*/ 341444 w 1735675"/>
                <a:gd name="connsiteY446" fmla="*/ 811987 h 2311974"/>
                <a:gd name="connsiteX447" fmla="*/ 348557 w 1735675"/>
                <a:gd name="connsiteY447" fmla="*/ 809556 h 2311974"/>
                <a:gd name="connsiteX448" fmla="*/ 355671 w 1735675"/>
                <a:gd name="connsiteY448" fmla="*/ 802263 h 2311974"/>
                <a:gd name="connsiteX449" fmla="*/ 372269 w 1735675"/>
                <a:gd name="connsiteY449" fmla="*/ 804694 h 2311974"/>
                <a:gd name="connsiteX450" fmla="*/ 372269 w 1735675"/>
                <a:gd name="connsiteY450" fmla="*/ 809556 h 2311974"/>
                <a:gd name="connsiteX451" fmla="*/ 379382 w 1735675"/>
                <a:gd name="connsiteY451" fmla="*/ 804694 h 2311974"/>
                <a:gd name="connsiteX452" fmla="*/ 386496 w 1735675"/>
                <a:gd name="connsiteY452" fmla="*/ 804694 h 2311974"/>
                <a:gd name="connsiteX453" fmla="*/ 386496 w 1735675"/>
                <a:gd name="connsiteY453" fmla="*/ 802263 h 2311974"/>
                <a:gd name="connsiteX454" fmla="*/ 400723 w 1735675"/>
                <a:gd name="connsiteY454" fmla="*/ 797400 h 2311974"/>
                <a:gd name="connsiteX455" fmla="*/ 395980 w 1735675"/>
                <a:gd name="connsiteY455" fmla="*/ 777952 h 2311974"/>
                <a:gd name="connsiteX456" fmla="*/ 388867 w 1735675"/>
                <a:gd name="connsiteY456" fmla="*/ 770658 h 2311974"/>
                <a:gd name="connsiteX457" fmla="*/ 393609 w 1735675"/>
                <a:gd name="connsiteY457" fmla="*/ 768227 h 2311974"/>
                <a:gd name="connsiteX458" fmla="*/ 419692 w 1735675"/>
                <a:gd name="connsiteY458" fmla="*/ 763365 h 2311974"/>
                <a:gd name="connsiteX459" fmla="*/ 462372 w 1735675"/>
                <a:gd name="connsiteY459" fmla="*/ 741485 h 2311974"/>
                <a:gd name="connsiteX460" fmla="*/ 450517 w 1735675"/>
                <a:gd name="connsiteY460" fmla="*/ 726899 h 2311974"/>
                <a:gd name="connsiteX461" fmla="*/ 395980 w 1735675"/>
                <a:gd name="connsiteY461" fmla="*/ 705019 h 2311974"/>
                <a:gd name="connsiteX462" fmla="*/ 419692 w 1735675"/>
                <a:gd name="connsiteY462" fmla="*/ 680708 h 2311974"/>
                <a:gd name="connsiteX463" fmla="*/ 426805 w 1735675"/>
                <a:gd name="connsiteY463" fmla="*/ 673414 h 2311974"/>
                <a:gd name="connsiteX464" fmla="*/ 455259 w 1735675"/>
                <a:gd name="connsiteY464" fmla="*/ 670983 h 2311974"/>
                <a:gd name="connsiteX465" fmla="*/ 542991 w 1735675"/>
                <a:gd name="connsiteY465" fmla="*/ 692863 h 2311974"/>
                <a:gd name="connsiteX466" fmla="*/ 557218 w 1735675"/>
                <a:gd name="connsiteY466" fmla="*/ 688001 h 2311974"/>
                <a:gd name="connsiteX467" fmla="*/ 557218 w 1735675"/>
                <a:gd name="connsiteY467" fmla="*/ 695294 h 2311974"/>
                <a:gd name="connsiteX468" fmla="*/ 566702 w 1735675"/>
                <a:gd name="connsiteY468" fmla="*/ 695294 h 2311974"/>
                <a:gd name="connsiteX469" fmla="*/ 571445 w 1735675"/>
                <a:gd name="connsiteY469" fmla="*/ 678277 h 2311974"/>
                <a:gd name="connsiteX470" fmla="*/ 578558 w 1735675"/>
                <a:gd name="connsiteY470" fmla="*/ 666121 h 2311974"/>
                <a:gd name="connsiteX471" fmla="*/ 590414 w 1735675"/>
                <a:gd name="connsiteY471" fmla="*/ 688001 h 2311974"/>
                <a:gd name="connsiteX472" fmla="*/ 597527 w 1735675"/>
                <a:gd name="connsiteY472" fmla="*/ 685570 h 2311974"/>
                <a:gd name="connsiteX473" fmla="*/ 611754 w 1735675"/>
                <a:gd name="connsiteY473" fmla="*/ 700156 h 2311974"/>
                <a:gd name="connsiteX474" fmla="*/ 611754 w 1735675"/>
                <a:gd name="connsiteY474" fmla="*/ 700156 h 2311974"/>
                <a:gd name="connsiteX475" fmla="*/ 597527 w 1735675"/>
                <a:gd name="connsiteY475" fmla="*/ 685570 h 2311974"/>
                <a:gd name="connsiteX476" fmla="*/ 590414 w 1735675"/>
                <a:gd name="connsiteY476" fmla="*/ 688001 h 2311974"/>
                <a:gd name="connsiteX477" fmla="*/ 578558 w 1735675"/>
                <a:gd name="connsiteY477" fmla="*/ 666121 h 2311974"/>
                <a:gd name="connsiteX478" fmla="*/ 578558 w 1735675"/>
                <a:gd name="connsiteY478" fmla="*/ 658827 h 2311974"/>
                <a:gd name="connsiteX479" fmla="*/ 599898 w 1735675"/>
                <a:gd name="connsiteY479" fmla="*/ 646672 h 2311974"/>
                <a:gd name="connsiteX480" fmla="*/ 592785 w 1735675"/>
                <a:gd name="connsiteY480" fmla="*/ 639379 h 2311974"/>
                <a:gd name="connsiteX481" fmla="*/ 623610 w 1735675"/>
                <a:gd name="connsiteY481" fmla="*/ 629654 h 2311974"/>
                <a:gd name="connsiteX482" fmla="*/ 618868 w 1735675"/>
                <a:gd name="connsiteY482" fmla="*/ 615068 h 2311974"/>
                <a:gd name="connsiteX483" fmla="*/ 585672 w 1735675"/>
                <a:gd name="connsiteY483" fmla="*/ 610205 h 2311974"/>
                <a:gd name="connsiteX484" fmla="*/ 583300 w 1735675"/>
                <a:gd name="connsiteY484" fmla="*/ 595619 h 2311974"/>
                <a:gd name="connsiteX485" fmla="*/ 592785 w 1735675"/>
                <a:gd name="connsiteY485" fmla="*/ 534841 h 2311974"/>
                <a:gd name="connsiteX486" fmla="*/ 583300 w 1735675"/>
                <a:gd name="connsiteY486" fmla="*/ 525117 h 2311974"/>
                <a:gd name="connsiteX487" fmla="*/ 583300 w 1735675"/>
                <a:gd name="connsiteY487" fmla="*/ 503237 h 2311974"/>
                <a:gd name="connsiteX488" fmla="*/ 566702 w 1735675"/>
                <a:gd name="connsiteY488" fmla="*/ 503237 h 2311974"/>
                <a:gd name="connsiteX489" fmla="*/ 571445 w 1735675"/>
                <a:gd name="connsiteY489" fmla="*/ 471633 h 2311974"/>
                <a:gd name="connsiteX490" fmla="*/ 564331 w 1735675"/>
                <a:gd name="connsiteY490" fmla="*/ 464340 h 2311974"/>
                <a:gd name="connsiteX491" fmla="*/ 566702 w 1735675"/>
                <a:gd name="connsiteY491" fmla="*/ 444891 h 2311974"/>
                <a:gd name="connsiteX492" fmla="*/ 585672 w 1735675"/>
                <a:gd name="connsiteY492" fmla="*/ 444891 h 2311974"/>
                <a:gd name="connsiteX493" fmla="*/ 604641 w 1735675"/>
                <a:gd name="connsiteY493" fmla="*/ 430304 h 2311974"/>
                <a:gd name="connsiteX494" fmla="*/ 607012 w 1735675"/>
                <a:gd name="connsiteY494" fmla="*/ 427873 h 2311974"/>
                <a:gd name="connsiteX495" fmla="*/ 585672 w 1735675"/>
                <a:gd name="connsiteY495" fmla="*/ 423011 h 2311974"/>
                <a:gd name="connsiteX496" fmla="*/ 592785 w 1735675"/>
                <a:gd name="connsiteY496" fmla="*/ 405993 h 2311974"/>
                <a:gd name="connsiteX497" fmla="*/ 618868 w 1735675"/>
                <a:gd name="connsiteY497" fmla="*/ 408424 h 2311974"/>
                <a:gd name="connsiteX498" fmla="*/ 614125 w 1735675"/>
                <a:gd name="connsiteY498" fmla="*/ 388975 h 2311974"/>
                <a:gd name="connsiteX499" fmla="*/ 614125 w 1735675"/>
                <a:gd name="connsiteY499" fmla="*/ 374389 h 2311974"/>
                <a:gd name="connsiteX500" fmla="*/ 630723 w 1735675"/>
                <a:gd name="connsiteY500" fmla="*/ 374389 h 2311974"/>
                <a:gd name="connsiteX501" fmla="*/ 633094 w 1735675"/>
                <a:gd name="connsiteY501" fmla="*/ 367096 h 2311974"/>
                <a:gd name="connsiteX502" fmla="*/ 640208 w 1735675"/>
                <a:gd name="connsiteY502" fmla="*/ 364665 h 2311974"/>
                <a:gd name="connsiteX503" fmla="*/ 637837 w 1735675"/>
                <a:gd name="connsiteY503" fmla="*/ 347647 h 2311974"/>
                <a:gd name="connsiteX504" fmla="*/ 666290 w 1735675"/>
                <a:gd name="connsiteY504" fmla="*/ 337922 h 2311974"/>
                <a:gd name="connsiteX505" fmla="*/ 654435 w 1735675"/>
                <a:gd name="connsiteY505" fmla="*/ 333060 h 2311974"/>
                <a:gd name="connsiteX506" fmla="*/ 652063 w 1735675"/>
                <a:gd name="connsiteY506" fmla="*/ 311180 h 2311974"/>
                <a:gd name="connsiteX507" fmla="*/ 644950 w 1735675"/>
                <a:gd name="connsiteY507" fmla="*/ 308749 h 2311974"/>
                <a:gd name="connsiteX508" fmla="*/ 652063 w 1735675"/>
                <a:gd name="connsiteY508" fmla="*/ 299025 h 2311974"/>
                <a:gd name="connsiteX509" fmla="*/ 652063 w 1735675"/>
                <a:gd name="connsiteY509" fmla="*/ 296594 h 2311974"/>
                <a:gd name="connsiteX510" fmla="*/ 640208 w 1735675"/>
                <a:gd name="connsiteY510" fmla="*/ 291732 h 2311974"/>
                <a:gd name="connsiteX511" fmla="*/ 630723 w 1735675"/>
                <a:gd name="connsiteY511" fmla="*/ 299025 h 2311974"/>
                <a:gd name="connsiteX512" fmla="*/ 618868 w 1735675"/>
                <a:gd name="connsiteY512" fmla="*/ 282007 h 2311974"/>
                <a:gd name="connsiteX513" fmla="*/ 633094 w 1735675"/>
                <a:gd name="connsiteY513" fmla="*/ 255265 h 2311974"/>
                <a:gd name="connsiteX514" fmla="*/ 640208 w 1735675"/>
                <a:gd name="connsiteY514" fmla="*/ 267421 h 2311974"/>
                <a:gd name="connsiteX515" fmla="*/ 659177 w 1735675"/>
                <a:gd name="connsiteY515" fmla="*/ 240679 h 2311974"/>
                <a:gd name="connsiteX516" fmla="*/ 668661 w 1735675"/>
                <a:gd name="connsiteY516" fmla="*/ 240679 h 2311974"/>
                <a:gd name="connsiteX517" fmla="*/ 668661 w 1735675"/>
                <a:gd name="connsiteY517" fmla="*/ 233385 h 2311974"/>
                <a:gd name="connsiteX518" fmla="*/ 647321 w 1735675"/>
                <a:gd name="connsiteY518" fmla="*/ 218799 h 2311974"/>
                <a:gd name="connsiteX519" fmla="*/ 654435 w 1735675"/>
                <a:gd name="connsiteY519" fmla="*/ 199350 h 2311974"/>
                <a:gd name="connsiteX520" fmla="*/ 680517 w 1735675"/>
                <a:gd name="connsiteY520" fmla="*/ 199350 h 2311974"/>
                <a:gd name="connsiteX521" fmla="*/ 687631 w 1735675"/>
                <a:gd name="connsiteY521" fmla="*/ 192057 h 2311974"/>
                <a:gd name="connsiteX522" fmla="*/ 659177 w 1735675"/>
                <a:gd name="connsiteY522" fmla="*/ 150728 h 2311974"/>
                <a:gd name="connsiteX523" fmla="*/ 668661 w 1735675"/>
                <a:gd name="connsiteY523" fmla="*/ 131279 h 2311974"/>
                <a:gd name="connsiteX524" fmla="*/ 701857 w 1735675"/>
                <a:gd name="connsiteY524" fmla="*/ 116693 h 2311974"/>
                <a:gd name="connsiteX525" fmla="*/ 706600 w 1735675"/>
                <a:gd name="connsiteY525" fmla="*/ 131279 h 2311974"/>
                <a:gd name="connsiteX526" fmla="*/ 727940 w 1735675"/>
                <a:gd name="connsiteY526" fmla="*/ 116693 h 2311974"/>
                <a:gd name="connsiteX527" fmla="*/ 723198 w 1735675"/>
                <a:gd name="connsiteY527" fmla="*/ 109399 h 2311974"/>
                <a:gd name="connsiteX528" fmla="*/ 739796 w 1735675"/>
                <a:gd name="connsiteY528" fmla="*/ 102106 h 2311974"/>
                <a:gd name="connsiteX529" fmla="*/ 739796 w 1735675"/>
                <a:gd name="connsiteY529" fmla="*/ 94813 h 2311974"/>
                <a:gd name="connsiteX530" fmla="*/ 749280 w 1735675"/>
                <a:gd name="connsiteY530" fmla="*/ 87519 h 2311974"/>
                <a:gd name="connsiteX531" fmla="*/ 735053 w 1735675"/>
                <a:gd name="connsiteY531" fmla="*/ 53484 h 2311974"/>
                <a:gd name="connsiteX532" fmla="*/ 732682 w 1735675"/>
                <a:gd name="connsiteY532" fmla="*/ 7293 h 2311974"/>
                <a:gd name="connsiteX533" fmla="*/ 775363 w 1735675"/>
                <a:gd name="connsiteY533" fmla="*/ 17018 h 2311974"/>
                <a:gd name="connsiteX534" fmla="*/ 796703 w 1735675"/>
                <a:gd name="connsiteY534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35155 w 1735675"/>
                <a:gd name="connsiteY409" fmla="*/ 1006475 h 2311974"/>
                <a:gd name="connsiteX410" fmla="*/ 168351 w 1735675"/>
                <a:gd name="connsiteY410" fmla="*/ 1040510 h 2311974"/>
                <a:gd name="connsiteX411" fmla="*/ 170722 w 1735675"/>
                <a:gd name="connsiteY411" fmla="*/ 1028355 h 2311974"/>
                <a:gd name="connsiteX412" fmla="*/ 163608 w 1735675"/>
                <a:gd name="connsiteY412" fmla="*/ 1028355 h 2311974"/>
                <a:gd name="connsiteX413" fmla="*/ 161237 w 1735675"/>
                <a:gd name="connsiteY413" fmla="*/ 1021061 h 2311974"/>
                <a:gd name="connsiteX414" fmla="*/ 149382 w 1735675"/>
                <a:gd name="connsiteY414" fmla="*/ 1011337 h 2311974"/>
                <a:gd name="connsiteX415" fmla="*/ 154124 w 1735675"/>
                <a:gd name="connsiteY415" fmla="*/ 1004044 h 2311974"/>
                <a:gd name="connsiteX416" fmla="*/ 161237 w 1735675"/>
                <a:gd name="connsiteY416" fmla="*/ 1004044 h 2311974"/>
                <a:gd name="connsiteX417" fmla="*/ 163608 w 1735675"/>
                <a:gd name="connsiteY417" fmla="*/ 991888 h 2311974"/>
                <a:gd name="connsiteX418" fmla="*/ 182578 w 1735675"/>
                <a:gd name="connsiteY418" fmla="*/ 991888 h 2311974"/>
                <a:gd name="connsiteX419" fmla="*/ 493559 w 1735675"/>
                <a:gd name="connsiteY419" fmla="*/ 1327822 h 2311974"/>
                <a:gd name="connsiteX420" fmla="*/ 192062 w 1735675"/>
                <a:gd name="connsiteY420" fmla="*/ 979733 h 2311974"/>
                <a:gd name="connsiteX421" fmla="*/ 201547 w 1735675"/>
                <a:gd name="connsiteY421" fmla="*/ 965146 h 2311974"/>
                <a:gd name="connsiteX422" fmla="*/ 222887 w 1735675"/>
                <a:gd name="connsiteY422" fmla="*/ 970008 h 2311974"/>
                <a:gd name="connsiteX423" fmla="*/ 222887 w 1735675"/>
                <a:gd name="connsiteY423" fmla="*/ 977302 h 2311974"/>
                <a:gd name="connsiteX424" fmla="*/ 244227 w 1735675"/>
                <a:gd name="connsiteY424" fmla="*/ 991888 h 2311974"/>
                <a:gd name="connsiteX425" fmla="*/ 244227 w 1735675"/>
                <a:gd name="connsiteY425" fmla="*/ 943266 h 2311974"/>
                <a:gd name="connsiteX426" fmla="*/ 256083 w 1735675"/>
                <a:gd name="connsiteY426" fmla="*/ 935973 h 2311974"/>
                <a:gd name="connsiteX427" fmla="*/ 263196 w 1735675"/>
                <a:gd name="connsiteY427" fmla="*/ 921386 h 2311974"/>
                <a:gd name="connsiteX428" fmla="*/ 279794 w 1735675"/>
                <a:gd name="connsiteY428" fmla="*/ 921386 h 2311974"/>
                <a:gd name="connsiteX429" fmla="*/ 284537 w 1735675"/>
                <a:gd name="connsiteY429" fmla="*/ 909231 h 2311974"/>
                <a:gd name="connsiteX430" fmla="*/ 312990 w 1735675"/>
                <a:gd name="connsiteY430" fmla="*/ 909231 h 2311974"/>
                <a:gd name="connsiteX431" fmla="*/ 312990 w 1735675"/>
                <a:gd name="connsiteY431" fmla="*/ 899507 h 2311974"/>
                <a:gd name="connsiteX432" fmla="*/ 301135 w 1735675"/>
                <a:gd name="connsiteY432" fmla="*/ 894644 h 2311974"/>
                <a:gd name="connsiteX433" fmla="*/ 310619 w 1735675"/>
                <a:gd name="connsiteY433" fmla="*/ 882489 h 2311974"/>
                <a:gd name="connsiteX434" fmla="*/ 294021 w 1735675"/>
                <a:gd name="connsiteY434" fmla="*/ 872764 h 2311974"/>
                <a:gd name="connsiteX435" fmla="*/ 301135 w 1735675"/>
                <a:gd name="connsiteY435" fmla="*/ 865471 h 2311974"/>
                <a:gd name="connsiteX436" fmla="*/ 305877 w 1735675"/>
                <a:gd name="connsiteY436" fmla="*/ 867902 h 2311974"/>
                <a:gd name="connsiteX437" fmla="*/ 310619 w 1735675"/>
                <a:gd name="connsiteY437" fmla="*/ 860609 h 2311974"/>
                <a:gd name="connsiteX438" fmla="*/ 305877 w 1735675"/>
                <a:gd name="connsiteY438" fmla="*/ 860609 h 2311974"/>
                <a:gd name="connsiteX439" fmla="*/ 317733 w 1735675"/>
                <a:gd name="connsiteY439" fmla="*/ 853316 h 2311974"/>
                <a:gd name="connsiteX440" fmla="*/ 320104 w 1735675"/>
                <a:gd name="connsiteY440" fmla="*/ 846022 h 2311974"/>
                <a:gd name="connsiteX441" fmla="*/ 327217 w 1735675"/>
                <a:gd name="connsiteY441" fmla="*/ 858178 h 2311974"/>
                <a:gd name="connsiteX442" fmla="*/ 334331 w 1735675"/>
                <a:gd name="connsiteY442" fmla="*/ 853316 h 2311974"/>
                <a:gd name="connsiteX443" fmla="*/ 334331 w 1735675"/>
                <a:gd name="connsiteY443" fmla="*/ 831436 h 2311974"/>
                <a:gd name="connsiteX444" fmla="*/ 341444 w 1735675"/>
                <a:gd name="connsiteY444" fmla="*/ 831436 h 2311974"/>
                <a:gd name="connsiteX445" fmla="*/ 341444 w 1735675"/>
                <a:gd name="connsiteY445" fmla="*/ 811987 h 2311974"/>
                <a:gd name="connsiteX446" fmla="*/ 348557 w 1735675"/>
                <a:gd name="connsiteY446" fmla="*/ 809556 h 2311974"/>
                <a:gd name="connsiteX447" fmla="*/ 355671 w 1735675"/>
                <a:gd name="connsiteY447" fmla="*/ 802263 h 2311974"/>
                <a:gd name="connsiteX448" fmla="*/ 372269 w 1735675"/>
                <a:gd name="connsiteY448" fmla="*/ 804694 h 2311974"/>
                <a:gd name="connsiteX449" fmla="*/ 372269 w 1735675"/>
                <a:gd name="connsiteY449" fmla="*/ 809556 h 2311974"/>
                <a:gd name="connsiteX450" fmla="*/ 379382 w 1735675"/>
                <a:gd name="connsiteY450" fmla="*/ 804694 h 2311974"/>
                <a:gd name="connsiteX451" fmla="*/ 386496 w 1735675"/>
                <a:gd name="connsiteY451" fmla="*/ 804694 h 2311974"/>
                <a:gd name="connsiteX452" fmla="*/ 386496 w 1735675"/>
                <a:gd name="connsiteY452" fmla="*/ 802263 h 2311974"/>
                <a:gd name="connsiteX453" fmla="*/ 400723 w 1735675"/>
                <a:gd name="connsiteY453" fmla="*/ 797400 h 2311974"/>
                <a:gd name="connsiteX454" fmla="*/ 395980 w 1735675"/>
                <a:gd name="connsiteY454" fmla="*/ 777952 h 2311974"/>
                <a:gd name="connsiteX455" fmla="*/ 388867 w 1735675"/>
                <a:gd name="connsiteY455" fmla="*/ 770658 h 2311974"/>
                <a:gd name="connsiteX456" fmla="*/ 393609 w 1735675"/>
                <a:gd name="connsiteY456" fmla="*/ 768227 h 2311974"/>
                <a:gd name="connsiteX457" fmla="*/ 419692 w 1735675"/>
                <a:gd name="connsiteY457" fmla="*/ 763365 h 2311974"/>
                <a:gd name="connsiteX458" fmla="*/ 462372 w 1735675"/>
                <a:gd name="connsiteY458" fmla="*/ 741485 h 2311974"/>
                <a:gd name="connsiteX459" fmla="*/ 450517 w 1735675"/>
                <a:gd name="connsiteY459" fmla="*/ 726899 h 2311974"/>
                <a:gd name="connsiteX460" fmla="*/ 395980 w 1735675"/>
                <a:gd name="connsiteY460" fmla="*/ 705019 h 2311974"/>
                <a:gd name="connsiteX461" fmla="*/ 419692 w 1735675"/>
                <a:gd name="connsiteY461" fmla="*/ 680708 h 2311974"/>
                <a:gd name="connsiteX462" fmla="*/ 426805 w 1735675"/>
                <a:gd name="connsiteY462" fmla="*/ 673414 h 2311974"/>
                <a:gd name="connsiteX463" fmla="*/ 455259 w 1735675"/>
                <a:gd name="connsiteY463" fmla="*/ 670983 h 2311974"/>
                <a:gd name="connsiteX464" fmla="*/ 542991 w 1735675"/>
                <a:gd name="connsiteY464" fmla="*/ 692863 h 2311974"/>
                <a:gd name="connsiteX465" fmla="*/ 557218 w 1735675"/>
                <a:gd name="connsiteY465" fmla="*/ 688001 h 2311974"/>
                <a:gd name="connsiteX466" fmla="*/ 557218 w 1735675"/>
                <a:gd name="connsiteY466" fmla="*/ 695294 h 2311974"/>
                <a:gd name="connsiteX467" fmla="*/ 566702 w 1735675"/>
                <a:gd name="connsiteY467" fmla="*/ 695294 h 2311974"/>
                <a:gd name="connsiteX468" fmla="*/ 571445 w 1735675"/>
                <a:gd name="connsiteY468" fmla="*/ 678277 h 2311974"/>
                <a:gd name="connsiteX469" fmla="*/ 578558 w 1735675"/>
                <a:gd name="connsiteY469" fmla="*/ 666121 h 2311974"/>
                <a:gd name="connsiteX470" fmla="*/ 590414 w 1735675"/>
                <a:gd name="connsiteY470" fmla="*/ 688001 h 2311974"/>
                <a:gd name="connsiteX471" fmla="*/ 597527 w 1735675"/>
                <a:gd name="connsiteY471" fmla="*/ 685570 h 2311974"/>
                <a:gd name="connsiteX472" fmla="*/ 611754 w 1735675"/>
                <a:gd name="connsiteY472" fmla="*/ 700156 h 2311974"/>
                <a:gd name="connsiteX473" fmla="*/ 611754 w 1735675"/>
                <a:gd name="connsiteY473" fmla="*/ 700156 h 2311974"/>
                <a:gd name="connsiteX474" fmla="*/ 597527 w 1735675"/>
                <a:gd name="connsiteY474" fmla="*/ 685570 h 2311974"/>
                <a:gd name="connsiteX475" fmla="*/ 590414 w 1735675"/>
                <a:gd name="connsiteY475" fmla="*/ 688001 h 2311974"/>
                <a:gd name="connsiteX476" fmla="*/ 578558 w 1735675"/>
                <a:gd name="connsiteY476" fmla="*/ 666121 h 2311974"/>
                <a:gd name="connsiteX477" fmla="*/ 578558 w 1735675"/>
                <a:gd name="connsiteY477" fmla="*/ 658827 h 2311974"/>
                <a:gd name="connsiteX478" fmla="*/ 599898 w 1735675"/>
                <a:gd name="connsiteY478" fmla="*/ 646672 h 2311974"/>
                <a:gd name="connsiteX479" fmla="*/ 592785 w 1735675"/>
                <a:gd name="connsiteY479" fmla="*/ 639379 h 2311974"/>
                <a:gd name="connsiteX480" fmla="*/ 623610 w 1735675"/>
                <a:gd name="connsiteY480" fmla="*/ 629654 h 2311974"/>
                <a:gd name="connsiteX481" fmla="*/ 618868 w 1735675"/>
                <a:gd name="connsiteY481" fmla="*/ 615068 h 2311974"/>
                <a:gd name="connsiteX482" fmla="*/ 585672 w 1735675"/>
                <a:gd name="connsiteY482" fmla="*/ 610205 h 2311974"/>
                <a:gd name="connsiteX483" fmla="*/ 583300 w 1735675"/>
                <a:gd name="connsiteY483" fmla="*/ 595619 h 2311974"/>
                <a:gd name="connsiteX484" fmla="*/ 592785 w 1735675"/>
                <a:gd name="connsiteY484" fmla="*/ 534841 h 2311974"/>
                <a:gd name="connsiteX485" fmla="*/ 583300 w 1735675"/>
                <a:gd name="connsiteY485" fmla="*/ 525117 h 2311974"/>
                <a:gd name="connsiteX486" fmla="*/ 583300 w 1735675"/>
                <a:gd name="connsiteY486" fmla="*/ 503237 h 2311974"/>
                <a:gd name="connsiteX487" fmla="*/ 566702 w 1735675"/>
                <a:gd name="connsiteY487" fmla="*/ 503237 h 2311974"/>
                <a:gd name="connsiteX488" fmla="*/ 571445 w 1735675"/>
                <a:gd name="connsiteY488" fmla="*/ 471633 h 2311974"/>
                <a:gd name="connsiteX489" fmla="*/ 564331 w 1735675"/>
                <a:gd name="connsiteY489" fmla="*/ 464340 h 2311974"/>
                <a:gd name="connsiteX490" fmla="*/ 566702 w 1735675"/>
                <a:gd name="connsiteY490" fmla="*/ 444891 h 2311974"/>
                <a:gd name="connsiteX491" fmla="*/ 585672 w 1735675"/>
                <a:gd name="connsiteY491" fmla="*/ 444891 h 2311974"/>
                <a:gd name="connsiteX492" fmla="*/ 604641 w 1735675"/>
                <a:gd name="connsiteY492" fmla="*/ 430304 h 2311974"/>
                <a:gd name="connsiteX493" fmla="*/ 607012 w 1735675"/>
                <a:gd name="connsiteY493" fmla="*/ 427873 h 2311974"/>
                <a:gd name="connsiteX494" fmla="*/ 585672 w 1735675"/>
                <a:gd name="connsiteY494" fmla="*/ 423011 h 2311974"/>
                <a:gd name="connsiteX495" fmla="*/ 592785 w 1735675"/>
                <a:gd name="connsiteY495" fmla="*/ 405993 h 2311974"/>
                <a:gd name="connsiteX496" fmla="*/ 618868 w 1735675"/>
                <a:gd name="connsiteY496" fmla="*/ 408424 h 2311974"/>
                <a:gd name="connsiteX497" fmla="*/ 614125 w 1735675"/>
                <a:gd name="connsiteY497" fmla="*/ 388975 h 2311974"/>
                <a:gd name="connsiteX498" fmla="*/ 614125 w 1735675"/>
                <a:gd name="connsiteY498" fmla="*/ 374389 h 2311974"/>
                <a:gd name="connsiteX499" fmla="*/ 630723 w 1735675"/>
                <a:gd name="connsiteY499" fmla="*/ 374389 h 2311974"/>
                <a:gd name="connsiteX500" fmla="*/ 633094 w 1735675"/>
                <a:gd name="connsiteY500" fmla="*/ 367096 h 2311974"/>
                <a:gd name="connsiteX501" fmla="*/ 640208 w 1735675"/>
                <a:gd name="connsiteY501" fmla="*/ 364665 h 2311974"/>
                <a:gd name="connsiteX502" fmla="*/ 637837 w 1735675"/>
                <a:gd name="connsiteY502" fmla="*/ 347647 h 2311974"/>
                <a:gd name="connsiteX503" fmla="*/ 666290 w 1735675"/>
                <a:gd name="connsiteY503" fmla="*/ 337922 h 2311974"/>
                <a:gd name="connsiteX504" fmla="*/ 654435 w 1735675"/>
                <a:gd name="connsiteY504" fmla="*/ 333060 h 2311974"/>
                <a:gd name="connsiteX505" fmla="*/ 652063 w 1735675"/>
                <a:gd name="connsiteY505" fmla="*/ 311180 h 2311974"/>
                <a:gd name="connsiteX506" fmla="*/ 644950 w 1735675"/>
                <a:gd name="connsiteY506" fmla="*/ 308749 h 2311974"/>
                <a:gd name="connsiteX507" fmla="*/ 652063 w 1735675"/>
                <a:gd name="connsiteY507" fmla="*/ 299025 h 2311974"/>
                <a:gd name="connsiteX508" fmla="*/ 652063 w 1735675"/>
                <a:gd name="connsiteY508" fmla="*/ 296594 h 2311974"/>
                <a:gd name="connsiteX509" fmla="*/ 640208 w 1735675"/>
                <a:gd name="connsiteY509" fmla="*/ 291732 h 2311974"/>
                <a:gd name="connsiteX510" fmla="*/ 630723 w 1735675"/>
                <a:gd name="connsiteY510" fmla="*/ 299025 h 2311974"/>
                <a:gd name="connsiteX511" fmla="*/ 618868 w 1735675"/>
                <a:gd name="connsiteY511" fmla="*/ 282007 h 2311974"/>
                <a:gd name="connsiteX512" fmla="*/ 633094 w 1735675"/>
                <a:gd name="connsiteY512" fmla="*/ 255265 h 2311974"/>
                <a:gd name="connsiteX513" fmla="*/ 640208 w 1735675"/>
                <a:gd name="connsiteY513" fmla="*/ 267421 h 2311974"/>
                <a:gd name="connsiteX514" fmla="*/ 659177 w 1735675"/>
                <a:gd name="connsiteY514" fmla="*/ 240679 h 2311974"/>
                <a:gd name="connsiteX515" fmla="*/ 668661 w 1735675"/>
                <a:gd name="connsiteY515" fmla="*/ 240679 h 2311974"/>
                <a:gd name="connsiteX516" fmla="*/ 668661 w 1735675"/>
                <a:gd name="connsiteY516" fmla="*/ 233385 h 2311974"/>
                <a:gd name="connsiteX517" fmla="*/ 647321 w 1735675"/>
                <a:gd name="connsiteY517" fmla="*/ 218799 h 2311974"/>
                <a:gd name="connsiteX518" fmla="*/ 654435 w 1735675"/>
                <a:gd name="connsiteY518" fmla="*/ 199350 h 2311974"/>
                <a:gd name="connsiteX519" fmla="*/ 680517 w 1735675"/>
                <a:gd name="connsiteY519" fmla="*/ 199350 h 2311974"/>
                <a:gd name="connsiteX520" fmla="*/ 687631 w 1735675"/>
                <a:gd name="connsiteY520" fmla="*/ 192057 h 2311974"/>
                <a:gd name="connsiteX521" fmla="*/ 659177 w 1735675"/>
                <a:gd name="connsiteY521" fmla="*/ 150728 h 2311974"/>
                <a:gd name="connsiteX522" fmla="*/ 668661 w 1735675"/>
                <a:gd name="connsiteY522" fmla="*/ 131279 h 2311974"/>
                <a:gd name="connsiteX523" fmla="*/ 701857 w 1735675"/>
                <a:gd name="connsiteY523" fmla="*/ 116693 h 2311974"/>
                <a:gd name="connsiteX524" fmla="*/ 706600 w 1735675"/>
                <a:gd name="connsiteY524" fmla="*/ 131279 h 2311974"/>
                <a:gd name="connsiteX525" fmla="*/ 727940 w 1735675"/>
                <a:gd name="connsiteY525" fmla="*/ 116693 h 2311974"/>
                <a:gd name="connsiteX526" fmla="*/ 723198 w 1735675"/>
                <a:gd name="connsiteY526" fmla="*/ 109399 h 2311974"/>
                <a:gd name="connsiteX527" fmla="*/ 739796 w 1735675"/>
                <a:gd name="connsiteY527" fmla="*/ 102106 h 2311974"/>
                <a:gd name="connsiteX528" fmla="*/ 739796 w 1735675"/>
                <a:gd name="connsiteY528" fmla="*/ 94813 h 2311974"/>
                <a:gd name="connsiteX529" fmla="*/ 749280 w 1735675"/>
                <a:gd name="connsiteY529" fmla="*/ 87519 h 2311974"/>
                <a:gd name="connsiteX530" fmla="*/ 735053 w 1735675"/>
                <a:gd name="connsiteY530" fmla="*/ 53484 h 2311974"/>
                <a:gd name="connsiteX531" fmla="*/ 732682 w 1735675"/>
                <a:gd name="connsiteY531" fmla="*/ 7293 h 2311974"/>
                <a:gd name="connsiteX532" fmla="*/ 775363 w 1735675"/>
                <a:gd name="connsiteY532" fmla="*/ 17018 h 2311974"/>
                <a:gd name="connsiteX533" fmla="*/ 796703 w 1735675"/>
                <a:gd name="connsiteY533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41331 w 1735675"/>
                <a:gd name="connsiteY409" fmla="*/ 1015864 h 2311974"/>
                <a:gd name="connsiteX410" fmla="*/ 135155 w 1735675"/>
                <a:gd name="connsiteY410" fmla="*/ 1006475 h 2311974"/>
                <a:gd name="connsiteX411" fmla="*/ 168351 w 1735675"/>
                <a:gd name="connsiteY411" fmla="*/ 1040510 h 2311974"/>
                <a:gd name="connsiteX412" fmla="*/ 170722 w 1735675"/>
                <a:gd name="connsiteY412" fmla="*/ 1028355 h 2311974"/>
                <a:gd name="connsiteX413" fmla="*/ 163608 w 1735675"/>
                <a:gd name="connsiteY413" fmla="*/ 1028355 h 2311974"/>
                <a:gd name="connsiteX414" fmla="*/ 161237 w 1735675"/>
                <a:gd name="connsiteY414" fmla="*/ 1021061 h 2311974"/>
                <a:gd name="connsiteX415" fmla="*/ 149382 w 1735675"/>
                <a:gd name="connsiteY415" fmla="*/ 1011337 h 2311974"/>
                <a:gd name="connsiteX416" fmla="*/ 154124 w 1735675"/>
                <a:gd name="connsiteY416" fmla="*/ 1004044 h 2311974"/>
                <a:gd name="connsiteX417" fmla="*/ 161237 w 1735675"/>
                <a:gd name="connsiteY417" fmla="*/ 1004044 h 2311974"/>
                <a:gd name="connsiteX418" fmla="*/ 163608 w 1735675"/>
                <a:gd name="connsiteY418" fmla="*/ 991888 h 2311974"/>
                <a:gd name="connsiteX419" fmla="*/ 182578 w 1735675"/>
                <a:gd name="connsiteY419" fmla="*/ 991888 h 2311974"/>
                <a:gd name="connsiteX420" fmla="*/ 493559 w 1735675"/>
                <a:gd name="connsiteY420" fmla="*/ 1327822 h 2311974"/>
                <a:gd name="connsiteX421" fmla="*/ 192062 w 1735675"/>
                <a:gd name="connsiteY421" fmla="*/ 979733 h 2311974"/>
                <a:gd name="connsiteX422" fmla="*/ 201547 w 1735675"/>
                <a:gd name="connsiteY422" fmla="*/ 965146 h 2311974"/>
                <a:gd name="connsiteX423" fmla="*/ 222887 w 1735675"/>
                <a:gd name="connsiteY423" fmla="*/ 970008 h 2311974"/>
                <a:gd name="connsiteX424" fmla="*/ 222887 w 1735675"/>
                <a:gd name="connsiteY424" fmla="*/ 977302 h 2311974"/>
                <a:gd name="connsiteX425" fmla="*/ 244227 w 1735675"/>
                <a:gd name="connsiteY425" fmla="*/ 991888 h 2311974"/>
                <a:gd name="connsiteX426" fmla="*/ 244227 w 1735675"/>
                <a:gd name="connsiteY426" fmla="*/ 943266 h 2311974"/>
                <a:gd name="connsiteX427" fmla="*/ 256083 w 1735675"/>
                <a:gd name="connsiteY427" fmla="*/ 935973 h 2311974"/>
                <a:gd name="connsiteX428" fmla="*/ 263196 w 1735675"/>
                <a:gd name="connsiteY428" fmla="*/ 921386 h 2311974"/>
                <a:gd name="connsiteX429" fmla="*/ 279794 w 1735675"/>
                <a:gd name="connsiteY429" fmla="*/ 921386 h 2311974"/>
                <a:gd name="connsiteX430" fmla="*/ 284537 w 1735675"/>
                <a:gd name="connsiteY430" fmla="*/ 909231 h 2311974"/>
                <a:gd name="connsiteX431" fmla="*/ 312990 w 1735675"/>
                <a:gd name="connsiteY431" fmla="*/ 909231 h 2311974"/>
                <a:gd name="connsiteX432" fmla="*/ 312990 w 1735675"/>
                <a:gd name="connsiteY432" fmla="*/ 899507 h 2311974"/>
                <a:gd name="connsiteX433" fmla="*/ 301135 w 1735675"/>
                <a:gd name="connsiteY433" fmla="*/ 894644 h 2311974"/>
                <a:gd name="connsiteX434" fmla="*/ 310619 w 1735675"/>
                <a:gd name="connsiteY434" fmla="*/ 882489 h 2311974"/>
                <a:gd name="connsiteX435" fmla="*/ 294021 w 1735675"/>
                <a:gd name="connsiteY435" fmla="*/ 872764 h 2311974"/>
                <a:gd name="connsiteX436" fmla="*/ 301135 w 1735675"/>
                <a:gd name="connsiteY436" fmla="*/ 865471 h 2311974"/>
                <a:gd name="connsiteX437" fmla="*/ 305877 w 1735675"/>
                <a:gd name="connsiteY437" fmla="*/ 867902 h 2311974"/>
                <a:gd name="connsiteX438" fmla="*/ 310619 w 1735675"/>
                <a:gd name="connsiteY438" fmla="*/ 860609 h 2311974"/>
                <a:gd name="connsiteX439" fmla="*/ 305877 w 1735675"/>
                <a:gd name="connsiteY439" fmla="*/ 860609 h 2311974"/>
                <a:gd name="connsiteX440" fmla="*/ 317733 w 1735675"/>
                <a:gd name="connsiteY440" fmla="*/ 853316 h 2311974"/>
                <a:gd name="connsiteX441" fmla="*/ 320104 w 1735675"/>
                <a:gd name="connsiteY441" fmla="*/ 846022 h 2311974"/>
                <a:gd name="connsiteX442" fmla="*/ 327217 w 1735675"/>
                <a:gd name="connsiteY442" fmla="*/ 858178 h 2311974"/>
                <a:gd name="connsiteX443" fmla="*/ 334331 w 1735675"/>
                <a:gd name="connsiteY443" fmla="*/ 853316 h 2311974"/>
                <a:gd name="connsiteX444" fmla="*/ 334331 w 1735675"/>
                <a:gd name="connsiteY444" fmla="*/ 831436 h 2311974"/>
                <a:gd name="connsiteX445" fmla="*/ 341444 w 1735675"/>
                <a:gd name="connsiteY445" fmla="*/ 831436 h 2311974"/>
                <a:gd name="connsiteX446" fmla="*/ 341444 w 1735675"/>
                <a:gd name="connsiteY446" fmla="*/ 811987 h 2311974"/>
                <a:gd name="connsiteX447" fmla="*/ 348557 w 1735675"/>
                <a:gd name="connsiteY447" fmla="*/ 809556 h 2311974"/>
                <a:gd name="connsiteX448" fmla="*/ 355671 w 1735675"/>
                <a:gd name="connsiteY448" fmla="*/ 802263 h 2311974"/>
                <a:gd name="connsiteX449" fmla="*/ 372269 w 1735675"/>
                <a:gd name="connsiteY449" fmla="*/ 804694 h 2311974"/>
                <a:gd name="connsiteX450" fmla="*/ 372269 w 1735675"/>
                <a:gd name="connsiteY450" fmla="*/ 809556 h 2311974"/>
                <a:gd name="connsiteX451" fmla="*/ 379382 w 1735675"/>
                <a:gd name="connsiteY451" fmla="*/ 804694 h 2311974"/>
                <a:gd name="connsiteX452" fmla="*/ 386496 w 1735675"/>
                <a:gd name="connsiteY452" fmla="*/ 804694 h 2311974"/>
                <a:gd name="connsiteX453" fmla="*/ 386496 w 1735675"/>
                <a:gd name="connsiteY453" fmla="*/ 802263 h 2311974"/>
                <a:gd name="connsiteX454" fmla="*/ 400723 w 1735675"/>
                <a:gd name="connsiteY454" fmla="*/ 797400 h 2311974"/>
                <a:gd name="connsiteX455" fmla="*/ 395980 w 1735675"/>
                <a:gd name="connsiteY455" fmla="*/ 777952 h 2311974"/>
                <a:gd name="connsiteX456" fmla="*/ 388867 w 1735675"/>
                <a:gd name="connsiteY456" fmla="*/ 770658 h 2311974"/>
                <a:gd name="connsiteX457" fmla="*/ 393609 w 1735675"/>
                <a:gd name="connsiteY457" fmla="*/ 768227 h 2311974"/>
                <a:gd name="connsiteX458" fmla="*/ 419692 w 1735675"/>
                <a:gd name="connsiteY458" fmla="*/ 763365 h 2311974"/>
                <a:gd name="connsiteX459" fmla="*/ 462372 w 1735675"/>
                <a:gd name="connsiteY459" fmla="*/ 741485 h 2311974"/>
                <a:gd name="connsiteX460" fmla="*/ 450517 w 1735675"/>
                <a:gd name="connsiteY460" fmla="*/ 726899 h 2311974"/>
                <a:gd name="connsiteX461" fmla="*/ 395980 w 1735675"/>
                <a:gd name="connsiteY461" fmla="*/ 705019 h 2311974"/>
                <a:gd name="connsiteX462" fmla="*/ 419692 w 1735675"/>
                <a:gd name="connsiteY462" fmla="*/ 680708 h 2311974"/>
                <a:gd name="connsiteX463" fmla="*/ 426805 w 1735675"/>
                <a:gd name="connsiteY463" fmla="*/ 673414 h 2311974"/>
                <a:gd name="connsiteX464" fmla="*/ 455259 w 1735675"/>
                <a:gd name="connsiteY464" fmla="*/ 670983 h 2311974"/>
                <a:gd name="connsiteX465" fmla="*/ 542991 w 1735675"/>
                <a:gd name="connsiteY465" fmla="*/ 692863 h 2311974"/>
                <a:gd name="connsiteX466" fmla="*/ 557218 w 1735675"/>
                <a:gd name="connsiteY466" fmla="*/ 688001 h 2311974"/>
                <a:gd name="connsiteX467" fmla="*/ 557218 w 1735675"/>
                <a:gd name="connsiteY467" fmla="*/ 695294 h 2311974"/>
                <a:gd name="connsiteX468" fmla="*/ 566702 w 1735675"/>
                <a:gd name="connsiteY468" fmla="*/ 695294 h 2311974"/>
                <a:gd name="connsiteX469" fmla="*/ 571445 w 1735675"/>
                <a:gd name="connsiteY469" fmla="*/ 678277 h 2311974"/>
                <a:gd name="connsiteX470" fmla="*/ 578558 w 1735675"/>
                <a:gd name="connsiteY470" fmla="*/ 666121 h 2311974"/>
                <a:gd name="connsiteX471" fmla="*/ 590414 w 1735675"/>
                <a:gd name="connsiteY471" fmla="*/ 688001 h 2311974"/>
                <a:gd name="connsiteX472" fmla="*/ 597527 w 1735675"/>
                <a:gd name="connsiteY472" fmla="*/ 685570 h 2311974"/>
                <a:gd name="connsiteX473" fmla="*/ 611754 w 1735675"/>
                <a:gd name="connsiteY473" fmla="*/ 700156 h 2311974"/>
                <a:gd name="connsiteX474" fmla="*/ 611754 w 1735675"/>
                <a:gd name="connsiteY474" fmla="*/ 700156 h 2311974"/>
                <a:gd name="connsiteX475" fmla="*/ 597527 w 1735675"/>
                <a:gd name="connsiteY475" fmla="*/ 685570 h 2311974"/>
                <a:gd name="connsiteX476" fmla="*/ 590414 w 1735675"/>
                <a:gd name="connsiteY476" fmla="*/ 688001 h 2311974"/>
                <a:gd name="connsiteX477" fmla="*/ 578558 w 1735675"/>
                <a:gd name="connsiteY477" fmla="*/ 666121 h 2311974"/>
                <a:gd name="connsiteX478" fmla="*/ 578558 w 1735675"/>
                <a:gd name="connsiteY478" fmla="*/ 658827 h 2311974"/>
                <a:gd name="connsiteX479" fmla="*/ 599898 w 1735675"/>
                <a:gd name="connsiteY479" fmla="*/ 646672 h 2311974"/>
                <a:gd name="connsiteX480" fmla="*/ 592785 w 1735675"/>
                <a:gd name="connsiteY480" fmla="*/ 639379 h 2311974"/>
                <a:gd name="connsiteX481" fmla="*/ 623610 w 1735675"/>
                <a:gd name="connsiteY481" fmla="*/ 629654 h 2311974"/>
                <a:gd name="connsiteX482" fmla="*/ 618868 w 1735675"/>
                <a:gd name="connsiteY482" fmla="*/ 615068 h 2311974"/>
                <a:gd name="connsiteX483" fmla="*/ 585672 w 1735675"/>
                <a:gd name="connsiteY483" fmla="*/ 610205 h 2311974"/>
                <a:gd name="connsiteX484" fmla="*/ 583300 w 1735675"/>
                <a:gd name="connsiteY484" fmla="*/ 595619 h 2311974"/>
                <a:gd name="connsiteX485" fmla="*/ 592785 w 1735675"/>
                <a:gd name="connsiteY485" fmla="*/ 534841 h 2311974"/>
                <a:gd name="connsiteX486" fmla="*/ 583300 w 1735675"/>
                <a:gd name="connsiteY486" fmla="*/ 525117 h 2311974"/>
                <a:gd name="connsiteX487" fmla="*/ 583300 w 1735675"/>
                <a:gd name="connsiteY487" fmla="*/ 503237 h 2311974"/>
                <a:gd name="connsiteX488" fmla="*/ 566702 w 1735675"/>
                <a:gd name="connsiteY488" fmla="*/ 503237 h 2311974"/>
                <a:gd name="connsiteX489" fmla="*/ 571445 w 1735675"/>
                <a:gd name="connsiteY489" fmla="*/ 471633 h 2311974"/>
                <a:gd name="connsiteX490" fmla="*/ 564331 w 1735675"/>
                <a:gd name="connsiteY490" fmla="*/ 464340 h 2311974"/>
                <a:gd name="connsiteX491" fmla="*/ 566702 w 1735675"/>
                <a:gd name="connsiteY491" fmla="*/ 444891 h 2311974"/>
                <a:gd name="connsiteX492" fmla="*/ 585672 w 1735675"/>
                <a:gd name="connsiteY492" fmla="*/ 444891 h 2311974"/>
                <a:gd name="connsiteX493" fmla="*/ 604641 w 1735675"/>
                <a:gd name="connsiteY493" fmla="*/ 430304 h 2311974"/>
                <a:gd name="connsiteX494" fmla="*/ 607012 w 1735675"/>
                <a:gd name="connsiteY494" fmla="*/ 427873 h 2311974"/>
                <a:gd name="connsiteX495" fmla="*/ 585672 w 1735675"/>
                <a:gd name="connsiteY495" fmla="*/ 423011 h 2311974"/>
                <a:gd name="connsiteX496" fmla="*/ 592785 w 1735675"/>
                <a:gd name="connsiteY496" fmla="*/ 405993 h 2311974"/>
                <a:gd name="connsiteX497" fmla="*/ 618868 w 1735675"/>
                <a:gd name="connsiteY497" fmla="*/ 408424 h 2311974"/>
                <a:gd name="connsiteX498" fmla="*/ 614125 w 1735675"/>
                <a:gd name="connsiteY498" fmla="*/ 388975 h 2311974"/>
                <a:gd name="connsiteX499" fmla="*/ 614125 w 1735675"/>
                <a:gd name="connsiteY499" fmla="*/ 374389 h 2311974"/>
                <a:gd name="connsiteX500" fmla="*/ 630723 w 1735675"/>
                <a:gd name="connsiteY500" fmla="*/ 374389 h 2311974"/>
                <a:gd name="connsiteX501" fmla="*/ 633094 w 1735675"/>
                <a:gd name="connsiteY501" fmla="*/ 367096 h 2311974"/>
                <a:gd name="connsiteX502" fmla="*/ 640208 w 1735675"/>
                <a:gd name="connsiteY502" fmla="*/ 364665 h 2311974"/>
                <a:gd name="connsiteX503" fmla="*/ 637837 w 1735675"/>
                <a:gd name="connsiteY503" fmla="*/ 347647 h 2311974"/>
                <a:gd name="connsiteX504" fmla="*/ 666290 w 1735675"/>
                <a:gd name="connsiteY504" fmla="*/ 337922 h 2311974"/>
                <a:gd name="connsiteX505" fmla="*/ 654435 w 1735675"/>
                <a:gd name="connsiteY505" fmla="*/ 333060 h 2311974"/>
                <a:gd name="connsiteX506" fmla="*/ 652063 w 1735675"/>
                <a:gd name="connsiteY506" fmla="*/ 311180 h 2311974"/>
                <a:gd name="connsiteX507" fmla="*/ 644950 w 1735675"/>
                <a:gd name="connsiteY507" fmla="*/ 308749 h 2311974"/>
                <a:gd name="connsiteX508" fmla="*/ 652063 w 1735675"/>
                <a:gd name="connsiteY508" fmla="*/ 299025 h 2311974"/>
                <a:gd name="connsiteX509" fmla="*/ 652063 w 1735675"/>
                <a:gd name="connsiteY509" fmla="*/ 296594 h 2311974"/>
                <a:gd name="connsiteX510" fmla="*/ 640208 w 1735675"/>
                <a:gd name="connsiteY510" fmla="*/ 291732 h 2311974"/>
                <a:gd name="connsiteX511" fmla="*/ 630723 w 1735675"/>
                <a:gd name="connsiteY511" fmla="*/ 299025 h 2311974"/>
                <a:gd name="connsiteX512" fmla="*/ 618868 w 1735675"/>
                <a:gd name="connsiteY512" fmla="*/ 282007 h 2311974"/>
                <a:gd name="connsiteX513" fmla="*/ 633094 w 1735675"/>
                <a:gd name="connsiteY513" fmla="*/ 255265 h 2311974"/>
                <a:gd name="connsiteX514" fmla="*/ 640208 w 1735675"/>
                <a:gd name="connsiteY514" fmla="*/ 267421 h 2311974"/>
                <a:gd name="connsiteX515" fmla="*/ 659177 w 1735675"/>
                <a:gd name="connsiteY515" fmla="*/ 240679 h 2311974"/>
                <a:gd name="connsiteX516" fmla="*/ 668661 w 1735675"/>
                <a:gd name="connsiteY516" fmla="*/ 240679 h 2311974"/>
                <a:gd name="connsiteX517" fmla="*/ 668661 w 1735675"/>
                <a:gd name="connsiteY517" fmla="*/ 233385 h 2311974"/>
                <a:gd name="connsiteX518" fmla="*/ 647321 w 1735675"/>
                <a:gd name="connsiteY518" fmla="*/ 218799 h 2311974"/>
                <a:gd name="connsiteX519" fmla="*/ 654435 w 1735675"/>
                <a:gd name="connsiteY519" fmla="*/ 199350 h 2311974"/>
                <a:gd name="connsiteX520" fmla="*/ 680517 w 1735675"/>
                <a:gd name="connsiteY520" fmla="*/ 199350 h 2311974"/>
                <a:gd name="connsiteX521" fmla="*/ 687631 w 1735675"/>
                <a:gd name="connsiteY521" fmla="*/ 192057 h 2311974"/>
                <a:gd name="connsiteX522" fmla="*/ 659177 w 1735675"/>
                <a:gd name="connsiteY522" fmla="*/ 150728 h 2311974"/>
                <a:gd name="connsiteX523" fmla="*/ 668661 w 1735675"/>
                <a:gd name="connsiteY523" fmla="*/ 131279 h 2311974"/>
                <a:gd name="connsiteX524" fmla="*/ 701857 w 1735675"/>
                <a:gd name="connsiteY524" fmla="*/ 116693 h 2311974"/>
                <a:gd name="connsiteX525" fmla="*/ 706600 w 1735675"/>
                <a:gd name="connsiteY525" fmla="*/ 131279 h 2311974"/>
                <a:gd name="connsiteX526" fmla="*/ 727940 w 1735675"/>
                <a:gd name="connsiteY526" fmla="*/ 116693 h 2311974"/>
                <a:gd name="connsiteX527" fmla="*/ 723198 w 1735675"/>
                <a:gd name="connsiteY527" fmla="*/ 109399 h 2311974"/>
                <a:gd name="connsiteX528" fmla="*/ 739796 w 1735675"/>
                <a:gd name="connsiteY528" fmla="*/ 102106 h 2311974"/>
                <a:gd name="connsiteX529" fmla="*/ 739796 w 1735675"/>
                <a:gd name="connsiteY529" fmla="*/ 94813 h 2311974"/>
                <a:gd name="connsiteX530" fmla="*/ 749280 w 1735675"/>
                <a:gd name="connsiteY530" fmla="*/ 87519 h 2311974"/>
                <a:gd name="connsiteX531" fmla="*/ 735053 w 1735675"/>
                <a:gd name="connsiteY531" fmla="*/ 53484 h 2311974"/>
                <a:gd name="connsiteX532" fmla="*/ 732682 w 1735675"/>
                <a:gd name="connsiteY532" fmla="*/ 7293 h 2311974"/>
                <a:gd name="connsiteX533" fmla="*/ 775363 w 1735675"/>
                <a:gd name="connsiteY533" fmla="*/ 17018 h 2311974"/>
                <a:gd name="connsiteX534" fmla="*/ 796703 w 1735675"/>
                <a:gd name="connsiteY534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35155 w 1735675"/>
                <a:gd name="connsiteY409" fmla="*/ 1006475 h 2311974"/>
                <a:gd name="connsiteX410" fmla="*/ 168351 w 1735675"/>
                <a:gd name="connsiteY410" fmla="*/ 1040510 h 2311974"/>
                <a:gd name="connsiteX411" fmla="*/ 170722 w 1735675"/>
                <a:gd name="connsiteY411" fmla="*/ 1028355 h 2311974"/>
                <a:gd name="connsiteX412" fmla="*/ 163608 w 1735675"/>
                <a:gd name="connsiteY412" fmla="*/ 1028355 h 2311974"/>
                <a:gd name="connsiteX413" fmla="*/ 161237 w 1735675"/>
                <a:gd name="connsiteY413" fmla="*/ 1021061 h 2311974"/>
                <a:gd name="connsiteX414" fmla="*/ 149382 w 1735675"/>
                <a:gd name="connsiteY414" fmla="*/ 1011337 h 2311974"/>
                <a:gd name="connsiteX415" fmla="*/ 154124 w 1735675"/>
                <a:gd name="connsiteY415" fmla="*/ 1004044 h 2311974"/>
                <a:gd name="connsiteX416" fmla="*/ 161237 w 1735675"/>
                <a:gd name="connsiteY416" fmla="*/ 1004044 h 2311974"/>
                <a:gd name="connsiteX417" fmla="*/ 163608 w 1735675"/>
                <a:gd name="connsiteY417" fmla="*/ 991888 h 2311974"/>
                <a:gd name="connsiteX418" fmla="*/ 182578 w 1735675"/>
                <a:gd name="connsiteY418" fmla="*/ 991888 h 2311974"/>
                <a:gd name="connsiteX419" fmla="*/ 493559 w 1735675"/>
                <a:gd name="connsiteY419" fmla="*/ 1327822 h 2311974"/>
                <a:gd name="connsiteX420" fmla="*/ 192062 w 1735675"/>
                <a:gd name="connsiteY420" fmla="*/ 979733 h 2311974"/>
                <a:gd name="connsiteX421" fmla="*/ 201547 w 1735675"/>
                <a:gd name="connsiteY421" fmla="*/ 965146 h 2311974"/>
                <a:gd name="connsiteX422" fmla="*/ 222887 w 1735675"/>
                <a:gd name="connsiteY422" fmla="*/ 970008 h 2311974"/>
                <a:gd name="connsiteX423" fmla="*/ 222887 w 1735675"/>
                <a:gd name="connsiteY423" fmla="*/ 977302 h 2311974"/>
                <a:gd name="connsiteX424" fmla="*/ 244227 w 1735675"/>
                <a:gd name="connsiteY424" fmla="*/ 991888 h 2311974"/>
                <a:gd name="connsiteX425" fmla="*/ 244227 w 1735675"/>
                <a:gd name="connsiteY425" fmla="*/ 943266 h 2311974"/>
                <a:gd name="connsiteX426" fmla="*/ 256083 w 1735675"/>
                <a:gd name="connsiteY426" fmla="*/ 935973 h 2311974"/>
                <a:gd name="connsiteX427" fmla="*/ 263196 w 1735675"/>
                <a:gd name="connsiteY427" fmla="*/ 921386 h 2311974"/>
                <a:gd name="connsiteX428" fmla="*/ 279794 w 1735675"/>
                <a:gd name="connsiteY428" fmla="*/ 921386 h 2311974"/>
                <a:gd name="connsiteX429" fmla="*/ 284537 w 1735675"/>
                <a:gd name="connsiteY429" fmla="*/ 909231 h 2311974"/>
                <a:gd name="connsiteX430" fmla="*/ 312990 w 1735675"/>
                <a:gd name="connsiteY430" fmla="*/ 909231 h 2311974"/>
                <a:gd name="connsiteX431" fmla="*/ 312990 w 1735675"/>
                <a:gd name="connsiteY431" fmla="*/ 899507 h 2311974"/>
                <a:gd name="connsiteX432" fmla="*/ 301135 w 1735675"/>
                <a:gd name="connsiteY432" fmla="*/ 894644 h 2311974"/>
                <a:gd name="connsiteX433" fmla="*/ 310619 w 1735675"/>
                <a:gd name="connsiteY433" fmla="*/ 882489 h 2311974"/>
                <a:gd name="connsiteX434" fmla="*/ 294021 w 1735675"/>
                <a:gd name="connsiteY434" fmla="*/ 872764 h 2311974"/>
                <a:gd name="connsiteX435" fmla="*/ 301135 w 1735675"/>
                <a:gd name="connsiteY435" fmla="*/ 865471 h 2311974"/>
                <a:gd name="connsiteX436" fmla="*/ 305877 w 1735675"/>
                <a:gd name="connsiteY436" fmla="*/ 867902 h 2311974"/>
                <a:gd name="connsiteX437" fmla="*/ 310619 w 1735675"/>
                <a:gd name="connsiteY437" fmla="*/ 860609 h 2311974"/>
                <a:gd name="connsiteX438" fmla="*/ 305877 w 1735675"/>
                <a:gd name="connsiteY438" fmla="*/ 860609 h 2311974"/>
                <a:gd name="connsiteX439" fmla="*/ 317733 w 1735675"/>
                <a:gd name="connsiteY439" fmla="*/ 853316 h 2311974"/>
                <a:gd name="connsiteX440" fmla="*/ 320104 w 1735675"/>
                <a:gd name="connsiteY440" fmla="*/ 846022 h 2311974"/>
                <a:gd name="connsiteX441" fmla="*/ 327217 w 1735675"/>
                <a:gd name="connsiteY441" fmla="*/ 858178 h 2311974"/>
                <a:gd name="connsiteX442" fmla="*/ 334331 w 1735675"/>
                <a:gd name="connsiteY442" fmla="*/ 853316 h 2311974"/>
                <a:gd name="connsiteX443" fmla="*/ 334331 w 1735675"/>
                <a:gd name="connsiteY443" fmla="*/ 831436 h 2311974"/>
                <a:gd name="connsiteX444" fmla="*/ 341444 w 1735675"/>
                <a:gd name="connsiteY444" fmla="*/ 831436 h 2311974"/>
                <a:gd name="connsiteX445" fmla="*/ 341444 w 1735675"/>
                <a:gd name="connsiteY445" fmla="*/ 811987 h 2311974"/>
                <a:gd name="connsiteX446" fmla="*/ 348557 w 1735675"/>
                <a:gd name="connsiteY446" fmla="*/ 809556 h 2311974"/>
                <a:gd name="connsiteX447" fmla="*/ 355671 w 1735675"/>
                <a:gd name="connsiteY447" fmla="*/ 802263 h 2311974"/>
                <a:gd name="connsiteX448" fmla="*/ 372269 w 1735675"/>
                <a:gd name="connsiteY448" fmla="*/ 804694 h 2311974"/>
                <a:gd name="connsiteX449" fmla="*/ 372269 w 1735675"/>
                <a:gd name="connsiteY449" fmla="*/ 809556 h 2311974"/>
                <a:gd name="connsiteX450" fmla="*/ 379382 w 1735675"/>
                <a:gd name="connsiteY450" fmla="*/ 804694 h 2311974"/>
                <a:gd name="connsiteX451" fmla="*/ 386496 w 1735675"/>
                <a:gd name="connsiteY451" fmla="*/ 804694 h 2311974"/>
                <a:gd name="connsiteX452" fmla="*/ 386496 w 1735675"/>
                <a:gd name="connsiteY452" fmla="*/ 802263 h 2311974"/>
                <a:gd name="connsiteX453" fmla="*/ 400723 w 1735675"/>
                <a:gd name="connsiteY453" fmla="*/ 797400 h 2311974"/>
                <a:gd name="connsiteX454" fmla="*/ 395980 w 1735675"/>
                <a:gd name="connsiteY454" fmla="*/ 777952 h 2311974"/>
                <a:gd name="connsiteX455" fmla="*/ 388867 w 1735675"/>
                <a:gd name="connsiteY455" fmla="*/ 770658 h 2311974"/>
                <a:gd name="connsiteX456" fmla="*/ 393609 w 1735675"/>
                <a:gd name="connsiteY456" fmla="*/ 768227 h 2311974"/>
                <a:gd name="connsiteX457" fmla="*/ 419692 w 1735675"/>
                <a:gd name="connsiteY457" fmla="*/ 763365 h 2311974"/>
                <a:gd name="connsiteX458" fmla="*/ 462372 w 1735675"/>
                <a:gd name="connsiteY458" fmla="*/ 741485 h 2311974"/>
                <a:gd name="connsiteX459" fmla="*/ 450517 w 1735675"/>
                <a:gd name="connsiteY459" fmla="*/ 726899 h 2311974"/>
                <a:gd name="connsiteX460" fmla="*/ 395980 w 1735675"/>
                <a:gd name="connsiteY460" fmla="*/ 705019 h 2311974"/>
                <a:gd name="connsiteX461" fmla="*/ 419692 w 1735675"/>
                <a:gd name="connsiteY461" fmla="*/ 680708 h 2311974"/>
                <a:gd name="connsiteX462" fmla="*/ 426805 w 1735675"/>
                <a:gd name="connsiteY462" fmla="*/ 673414 h 2311974"/>
                <a:gd name="connsiteX463" fmla="*/ 455259 w 1735675"/>
                <a:gd name="connsiteY463" fmla="*/ 670983 h 2311974"/>
                <a:gd name="connsiteX464" fmla="*/ 542991 w 1735675"/>
                <a:gd name="connsiteY464" fmla="*/ 692863 h 2311974"/>
                <a:gd name="connsiteX465" fmla="*/ 557218 w 1735675"/>
                <a:gd name="connsiteY465" fmla="*/ 688001 h 2311974"/>
                <a:gd name="connsiteX466" fmla="*/ 557218 w 1735675"/>
                <a:gd name="connsiteY466" fmla="*/ 695294 h 2311974"/>
                <a:gd name="connsiteX467" fmla="*/ 566702 w 1735675"/>
                <a:gd name="connsiteY467" fmla="*/ 695294 h 2311974"/>
                <a:gd name="connsiteX468" fmla="*/ 571445 w 1735675"/>
                <a:gd name="connsiteY468" fmla="*/ 678277 h 2311974"/>
                <a:gd name="connsiteX469" fmla="*/ 578558 w 1735675"/>
                <a:gd name="connsiteY469" fmla="*/ 666121 h 2311974"/>
                <a:gd name="connsiteX470" fmla="*/ 590414 w 1735675"/>
                <a:gd name="connsiteY470" fmla="*/ 688001 h 2311974"/>
                <a:gd name="connsiteX471" fmla="*/ 597527 w 1735675"/>
                <a:gd name="connsiteY471" fmla="*/ 685570 h 2311974"/>
                <a:gd name="connsiteX472" fmla="*/ 611754 w 1735675"/>
                <a:gd name="connsiteY472" fmla="*/ 700156 h 2311974"/>
                <a:gd name="connsiteX473" fmla="*/ 611754 w 1735675"/>
                <a:gd name="connsiteY473" fmla="*/ 700156 h 2311974"/>
                <a:gd name="connsiteX474" fmla="*/ 597527 w 1735675"/>
                <a:gd name="connsiteY474" fmla="*/ 685570 h 2311974"/>
                <a:gd name="connsiteX475" fmla="*/ 590414 w 1735675"/>
                <a:gd name="connsiteY475" fmla="*/ 688001 h 2311974"/>
                <a:gd name="connsiteX476" fmla="*/ 578558 w 1735675"/>
                <a:gd name="connsiteY476" fmla="*/ 666121 h 2311974"/>
                <a:gd name="connsiteX477" fmla="*/ 578558 w 1735675"/>
                <a:gd name="connsiteY477" fmla="*/ 658827 h 2311974"/>
                <a:gd name="connsiteX478" fmla="*/ 599898 w 1735675"/>
                <a:gd name="connsiteY478" fmla="*/ 646672 h 2311974"/>
                <a:gd name="connsiteX479" fmla="*/ 592785 w 1735675"/>
                <a:gd name="connsiteY479" fmla="*/ 639379 h 2311974"/>
                <a:gd name="connsiteX480" fmla="*/ 623610 w 1735675"/>
                <a:gd name="connsiteY480" fmla="*/ 629654 h 2311974"/>
                <a:gd name="connsiteX481" fmla="*/ 618868 w 1735675"/>
                <a:gd name="connsiteY481" fmla="*/ 615068 h 2311974"/>
                <a:gd name="connsiteX482" fmla="*/ 585672 w 1735675"/>
                <a:gd name="connsiteY482" fmla="*/ 610205 h 2311974"/>
                <a:gd name="connsiteX483" fmla="*/ 583300 w 1735675"/>
                <a:gd name="connsiteY483" fmla="*/ 595619 h 2311974"/>
                <a:gd name="connsiteX484" fmla="*/ 592785 w 1735675"/>
                <a:gd name="connsiteY484" fmla="*/ 534841 h 2311974"/>
                <a:gd name="connsiteX485" fmla="*/ 583300 w 1735675"/>
                <a:gd name="connsiteY485" fmla="*/ 525117 h 2311974"/>
                <a:gd name="connsiteX486" fmla="*/ 583300 w 1735675"/>
                <a:gd name="connsiteY486" fmla="*/ 503237 h 2311974"/>
                <a:gd name="connsiteX487" fmla="*/ 566702 w 1735675"/>
                <a:gd name="connsiteY487" fmla="*/ 503237 h 2311974"/>
                <a:gd name="connsiteX488" fmla="*/ 571445 w 1735675"/>
                <a:gd name="connsiteY488" fmla="*/ 471633 h 2311974"/>
                <a:gd name="connsiteX489" fmla="*/ 564331 w 1735675"/>
                <a:gd name="connsiteY489" fmla="*/ 464340 h 2311974"/>
                <a:gd name="connsiteX490" fmla="*/ 566702 w 1735675"/>
                <a:gd name="connsiteY490" fmla="*/ 444891 h 2311974"/>
                <a:gd name="connsiteX491" fmla="*/ 585672 w 1735675"/>
                <a:gd name="connsiteY491" fmla="*/ 444891 h 2311974"/>
                <a:gd name="connsiteX492" fmla="*/ 604641 w 1735675"/>
                <a:gd name="connsiteY492" fmla="*/ 430304 h 2311974"/>
                <a:gd name="connsiteX493" fmla="*/ 607012 w 1735675"/>
                <a:gd name="connsiteY493" fmla="*/ 427873 h 2311974"/>
                <a:gd name="connsiteX494" fmla="*/ 585672 w 1735675"/>
                <a:gd name="connsiteY494" fmla="*/ 423011 h 2311974"/>
                <a:gd name="connsiteX495" fmla="*/ 592785 w 1735675"/>
                <a:gd name="connsiteY495" fmla="*/ 405993 h 2311974"/>
                <a:gd name="connsiteX496" fmla="*/ 618868 w 1735675"/>
                <a:gd name="connsiteY496" fmla="*/ 408424 h 2311974"/>
                <a:gd name="connsiteX497" fmla="*/ 614125 w 1735675"/>
                <a:gd name="connsiteY497" fmla="*/ 388975 h 2311974"/>
                <a:gd name="connsiteX498" fmla="*/ 614125 w 1735675"/>
                <a:gd name="connsiteY498" fmla="*/ 374389 h 2311974"/>
                <a:gd name="connsiteX499" fmla="*/ 630723 w 1735675"/>
                <a:gd name="connsiteY499" fmla="*/ 374389 h 2311974"/>
                <a:gd name="connsiteX500" fmla="*/ 633094 w 1735675"/>
                <a:gd name="connsiteY500" fmla="*/ 367096 h 2311974"/>
                <a:gd name="connsiteX501" fmla="*/ 640208 w 1735675"/>
                <a:gd name="connsiteY501" fmla="*/ 364665 h 2311974"/>
                <a:gd name="connsiteX502" fmla="*/ 637837 w 1735675"/>
                <a:gd name="connsiteY502" fmla="*/ 347647 h 2311974"/>
                <a:gd name="connsiteX503" fmla="*/ 666290 w 1735675"/>
                <a:gd name="connsiteY503" fmla="*/ 337922 h 2311974"/>
                <a:gd name="connsiteX504" fmla="*/ 654435 w 1735675"/>
                <a:gd name="connsiteY504" fmla="*/ 333060 h 2311974"/>
                <a:gd name="connsiteX505" fmla="*/ 652063 w 1735675"/>
                <a:gd name="connsiteY505" fmla="*/ 311180 h 2311974"/>
                <a:gd name="connsiteX506" fmla="*/ 644950 w 1735675"/>
                <a:gd name="connsiteY506" fmla="*/ 308749 h 2311974"/>
                <a:gd name="connsiteX507" fmla="*/ 652063 w 1735675"/>
                <a:gd name="connsiteY507" fmla="*/ 299025 h 2311974"/>
                <a:gd name="connsiteX508" fmla="*/ 652063 w 1735675"/>
                <a:gd name="connsiteY508" fmla="*/ 296594 h 2311974"/>
                <a:gd name="connsiteX509" fmla="*/ 640208 w 1735675"/>
                <a:gd name="connsiteY509" fmla="*/ 291732 h 2311974"/>
                <a:gd name="connsiteX510" fmla="*/ 630723 w 1735675"/>
                <a:gd name="connsiteY510" fmla="*/ 299025 h 2311974"/>
                <a:gd name="connsiteX511" fmla="*/ 618868 w 1735675"/>
                <a:gd name="connsiteY511" fmla="*/ 282007 h 2311974"/>
                <a:gd name="connsiteX512" fmla="*/ 633094 w 1735675"/>
                <a:gd name="connsiteY512" fmla="*/ 255265 h 2311974"/>
                <a:gd name="connsiteX513" fmla="*/ 640208 w 1735675"/>
                <a:gd name="connsiteY513" fmla="*/ 267421 h 2311974"/>
                <a:gd name="connsiteX514" fmla="*/ 659177 w 1735675"/>
                <a:gd name="connsiteY514" fmla="*/ 240679 h 2311974"/>
                <a:gd name="connsiteX515" fmla="*/ 668661 w 1735675"/>
                <a:gd name="connsiteY515" fmla="*/ 240679 h 2311974"/>
                <a:gd name="connsiteX516" fmla="*/ 668661 w 1735675"/>
                <a:gd name="connsiteY516" fmla="*/ 233385 h 2311974"/>
                <a:gd name="connsiteX517" fmla="*/ 647321 w 1735675"/>
                <a:gd name="connsiteY517" fmla="*/ 218799 h 2311974"/>
                <a:gd name="connsiteX518" fmla="*/ 654435 w 1735675"/>
                <a:gd name="connsiteY518" fmla="*/ 199350 h 2311974"/>
                <a:gd name="connsiteX519" fmla="*/ 680517 w 1735675"/>
                <a:gd name="connsiteY519" fmla="*/ 199350 h 2311974"/>
                <a:gd name="connsiteX520" fmla="*/ 687631 w 1735675"/>
                <a:gd name="connsiteY520" fmla="*/ 192057 h 2311974"/>
                <a:gd name="connsiteX521" fmla="*/ 659177 w 1735675"/>
                <a:gd name="connsiteY521" fmla="*/ 150728 h 2311974"/>
                <a:gd name="connsiteX522" fmla="*/ 668661 w 1735675"/>
                <a:gd name="connsiteY522" fmla="*/ 131279 h 2311974"/>
                <a:gd name="connsiteX523" fmla="*/ 701857 w 1735675"/>
                <a:gd name="connsiteY523" fmla="*/ 116693 h 2311974"/>
                <a:gd name="connsiteX524" fmla="*/ 706600 w 1735675"/>
                <a:gd name="connsiteY524" fmla="*/ 131279 h 2311974"/>
                <a:gd name="connsiteX525" fmla="*/ 727940 w 1735675"/>
                <a:gd name="connsiteY525" fmla="*/ 116693 h 2311974"/>
                <a:gd name="connsiteX526" fmla="*/ 723198 w 1735675"/>
                <a:gd name="connsiteY526" fmla="*/ 109399 h 2311974"/>
                <a:gd name="connsiteX527" fmla="*/ 739796 w 1735675"/>
                <a:gd name="connsiteY527" fmla="*/ 102106 h 2311974"/>
                <a:gd name="connsiteX528" fmla="*/ 739796 w 1735675"/>
                <a:gd name="connsiteY528" fmla="*/ 94813 h 2311974"/>
                <a:gd name="connsiteX529" fmla="*/ 749280 w 1735675"/>
                <a:gd name="connsiteY529" fmla="*/ 87519 h 2311974"/>
                <a:gd name="connsiteX530" fmla="*/ 735053 w 1735675"/>
                <a:gd name="connsiteY530" fmla="*/ 53484 h 2311974"/>
                <a:gd name="connsiteX531" fmla="*/ 732682 w 1735675"/>
                <a:gd name="connsiteY531" fmla="*/ 7293 h 2311974"/>
                <a:gd name="connsiteX532" fmla="*/ 775363 w 1735675"/>
                <a:gd name="connsiteY532" fmla="*/ 17018 h 2311974"/>
                <a:gd name="connsiteX533" fmla="*/ 796703 w 1735675"/>
                <a:gd name="connsiteY533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41331 w 1735675"/>
                <a:gd name="connsiteY409" fmla="*/ 1008244 h 2311974"/>
                <a:gd name="connsiteX410" fmla="*/ 135155 w 1735675"/>
                <a:gd name="connsiteY410" fmla="*/ 1006475 h 2311974"/>
                <a:gd name="connsiteX411" fmla="*/ 168351 w 1735675"/>
                <a:gd name="connsiteY411" fmla="*/ 1040510 h 2311974"/>
                <a:gd name="connsiteX412" fmla="*/ 170722 w 1735675"/>
                <a:gd name="connsiteY412" fmla="*/ 1028355 h 2311974"/>
                <a:gd name="connsiteX413" fmla="*/ 163608 w 1735675"/>
                <a:gd name="connsiteY413" fmla="*/ 1028355 h 2311974"/>
                <a:gd name="connsiteX414" fmla="*/ 161237 w 1735675"/>
                <a:gd name="connsiteY414" fmla="*/ 1021061 h 2311974"/>
                <a:gd name="connsiteX415" fmla="*/ 149382 w 1735675"/>
                <a:gd name="connsiteY415" fmla="*/ 1011337 h 2311974"/>
                <a:gd name="connsiteX416" fmla="*/ 154124 w 1735675"/>
                <a:gd name="connsiteY416" fmla="*/ 1004044 h 2311974"/>
                <a:gd name="connsiteX417" fmla="*/ 161237 w 1735675"/>
                <a:gd name="connsiteY417" fmla="*/ 1004044 h 2311974"/>
                <a:gd name="connsiteX418" fmla="*/ 163608 w 1735675"/>
                <a:gd name="connsiteY418" fmla="*/ 991888 h 2311974"/>
                <a:gd name="connsiteX419" fmla="*/ 182578 w 1735675"/>
                <a:gd name="connsiteY419" fmla="*/ 991888 h 2311974"/>
                <a:gd name="connsiteX420" fmla="*/ 493559 w 1735675"/>
                <a:gd name="connsiteY420" fmla="*/ 1327822 h 2311974"/>
                <a:gd name="connsiteX421" fmla="*/ 192062 w 1735675"/>
                <a:gd name="connsiteY421" fmla="*/ 979733 h 2311974"/>
                <a:gd name="connsiteX422" fmla="*/ 201547 w 1735675"/>
                <a:gd name="connsiteY422" fmla="*/ 965146 h 2311974"/>
                <a:gd name="connsiteX423" fmla="*/ 222887 w 1735675"/>
                <a:gd name="connsiteY423" fmla="*/ 970008 h 2311974"/>
                <a:gd name="connsiteX424" fmla="*/ 222887 w 1735675"/>
                <a:gd name="connsiteY424" fmla="*/ 977302 h 2311974"/>
                <a:gd name="connsiteX425" fmla="*/ 244227 w 1735675"/>
                <a:gd name="connsiteY425" fmla="*/ 991888 h 2311974"/>
                <a:gd name="connsiteX426" fmla="*/ 244227 w 1735675"/>
                <a:gd name="connsiteY426" fmla="*/ 943266 h 2311974"/>
                <a:gd name="connsiteX427" fmla="*/ 256083 w 1735675"/>
                <a:gd name="connsiteY427" fmla="*/ 935973 h 2311974"/>
                <a:gd name="connsiteX428" fmla="*/ 263196 w 1735675"/>
                <a:gd name="connsiteY428" fmla="*/ 921386 h 2311974"/>
                <a:gd name="connsiteX429" fmla="*/ 279794 w 1735675"/>
                <a:gd name="connsiteY429" fmla="*/ 921386 h 2311974"/>
                <a:gd name="connsiteX430" fmla="*/ 284537 w 1735675"/>
                <a:gd name="connsiteY430" fmla="*/ 909231 h 2311974"/>
                <a:gd name="connsiteX431" fmla="*/ 312990 w 1735675"/>
                <a:gd name="connsiteY431" fmla="*/ 909231 h 2311974"/>
                <a:gd name="connsiteX432" fmla="*/ 312990 w 1735675"/>
                <a:gd name="connsiteY432" fmla="*/ 899507 h 2311974"/>
                <a:gd name="connsiteX433" fmla="*/ 301135 w 1735675"/>
                <a:gd name="connsiteY433" fmla="*/ 894644 h 2311974"/>
                <a:gd name="connsiteX434" fmla="*/ 310619 w 1735675"/>
                <a:gd name="connsiteY434" fmla="*/ 882489 h 2311974"/>
                <a:gd name="connsiteX435" fmla="*/ 294021 w 1735675"/>
                <a:gd name="connsiteY435" fmla="*/ 872764 h 2311974"/>
                <a:gd name="connsiteX436" fmla="*/ 301135 w 1735675"/>
                <a:gd name="connsiteY436" fmla="*/ 865471 h 2311974"/>
                <a:gd name="connsiteX437" fmla="*/ 305877 w 1735675"/>
                <a:gd name="connsiteY437" fmla="*/ 867902 h 2311974"/>
                <a:gd name="connsiteX438" fmla="*/ 310619 w 1735675"/>
                <a:gd name="connsiteY438" fmla="*/ 860609 h 2311974"/>
                <a:gd name="connsiteX439" fmla="*/ 305877 w 1735675"/>
                <a:gd name="connsiteY439" fmla="*/ 860609 h 2311974"/>
                <a:gd name="connsiteX440" fmla="*/ 317733 w 1735675"/>
                <a:gd name="connsiteY440" fmla="*/ 853316 h 2311974"/>
                <a:gd name="connsiteX441" fmla="*/ 320104 w 1735675"/>
                <a:gd name="connsiteY441" fmla="*/ 846022 h 2311974"/>
                <a:gd name="connsiteX442" fmla="*/ 327217 w 1735675"/>
                <a:gd name="connsiteY442" fmla="*/ 858178 h 2311974"/>
                <a:gd name="connsiteX443" fmla="*/ 334331 w 1735675"/>
                <a:gd name="connsiteY443" fmla="*/ 853316 h 2311974"/>
                <a:gd name="connsiteX444" fmla="*/ 334331 w 1735675"/>
                <a:gd name="connsiteY444" fmla="*/ 831436 h 2311974"/>
                <a:gd name="connsiteX445" fmla="*/ 341444 w 1735675"/>
                <a:gd name="connsiteY445" fmla="*/ 831436 h 2311974"/>
                <a:gd name="connsiteX446" fmla="*/ 341444 w 1735675"/>
                <a:gd name="connsiteY446" fmla="*/ 811987 h 2311974"/>
                <a:gd name="connsiteX447" fmla="*/ 348557 w 1735675"/>
                <a:gd name="connsiteY447" fmla="*/ 809556 h 2311974"/>
                <a:gd name="connsiteX448" fmla="*/ 355671 w 1735675"/>
                <a:gd name="connsiteY448" fmla="*/ 802263 h 2311974"/>
                <a:gd name="connsiteX449" fmla="*/ 372269 w 1735675"/>
                <a:gd name="connsiteY449" fmla="*/ 804694 h 2311974"/>
                <a:gd name="connsiteX450" fmla="*/ 372269 w 1735675"/>
                <a:gd name="connsiteY450" fmla="*/ 809556 h 2311974"/>
                <a:gd name="connsiteX451" fmla="*/ 379382 w 1735675"/>
                <a:gd name="connsiteY451" fmla="*/ 804694 h 2311974"/>
                <a:gd name="connsiteX452" fmla="*/ 386496 w 1735675"/>
                <a:gd name="connsiteY452" fmla="*/ 804694 h 2311974"/>
                <a:gd name="connsiteX453" fmla="*/ 386496 w 1735675"/>
                <a:gd name="connsiteY453" fmla="*/ 802263 h 2311974"/>
                <a:gd name="connsiteX454" fmla="*/ 400723 w 1735675"/>
                <a:gd name="connsiteY454" fmla="*/ 797400 h 2311974"/>
                <a:gd name="connsiteX455" fmla="*/ 395980 w 1735675"/>
                <a:gd name="connsiteY455" fmla="*/ 777952 h 2311974"/>
                <a:gd name="connsiteX456" fmla="*/ 388867 w 1735675"/>
                <a:gd name="connsiteY456" fmla="*/ 770658 h 2311974"/>
                <a:gd name="connsiteX457" fmla="*/ 393609 w 1735675"/>
                <a:gd name="connsiteY457" fmla="*/ 768227 h 2311974"/>
                <a:gd name="connsiteX458" fmla="*/ 419692 w 1735675"/>
                <a:gd name="connsiteY458" fmla="*/ 763365 h 2311974"/>
                <a:gd name="connsiteX459" fmla="*/ 462372 w 1735675"/>
                <a:gd name="connsiteY459" fmla="*/ 741485 h 2311974"/>
                <a:gd name="connsiteX460" fmla="*/ 450517 w 1735675"/>
                <a:gd name="connsiteY460" fmla="*/ 726899 h 2311974"/>
                <a:gd name="connsiteX461" fmla="*/ 395980 w 1735675"/>
                <a:gd name="connsiteY461" fmla="*/ 705019 h 2311974"/>
                <a:gd name="connsiteX462" fmla="*/ 419692 w 1735675"/>
                <a:gd name="connsiteY462" fmla="*/ 680708 h 2311974"/>
                <a:gd name="connsiteX463" fmla="*/ 426805 w 1735675"/>
                <a:gd name="connsiteY463" fmla="*/ 673414 h 2311974"/>
                <a:gd name="connsiteX464" fmla="*/ 455259 w 1735675"/>
                <a:gd name="connsiteY464" fmla="*/ 670983 h 2311974"/>
                <a:gd name="connsiteX465" fmla="*/ 542991 w 1735675"/>
                <a:gd name="connsiteY465" fmla="*/ 692863 h 2311974"/>
                <a:gd name="connsiteX466" fmla="*/ 557218 w 1735675"/>
                <a:gd name="connsiteY466" fmla="*/ 688001 h 2311974"/>
                <a:gd name="connsiteX467" fmla="*/ 557218 w 1735675"/>
                <a:gd name="connsiteY467" fmla="*/ 695294 h 2311974"/>
                <a:gd name="connsiteX468" fmla="*/ 566702 w 1735675"/>
                <a:gd name="connsiteY468" fmla="*/ 695294 h 2311974"/>
                <a:gd name="connsiteX469" fmla="*/ 571445 w 1735675"/>
                <a:gd name="connsiteY469" fmla="*/ 678277 h 2311974"/>
                <a:gd name="connsiteX470" fmla="*/ 578558 w 1735675"/>
                <a:gd name="connsiteY470" fmla="*/ 666121 h 2311974"/>
                <a:gd name="connsiteX471" fmla="*/ 590414 w 1735675"/>
                <a:gd name="connsiteY471" fmla="*/ 688001 h 2311974"/>
                <a:gd name="connsiteX472" fmla="*/ 597527 w 1735675"/>
                <a:gd name="connsiteY472" fmla="*/ 685570 h 2311974"/>
                <a:gd name="connsiteX473" fmla="*/ 611754 w 1735675"/>
                <a:gd name="connsiteY473" fmla="*/ 700156 h 2311974"/>
                <a:gd name="connsiteX474" fmla="*/ 611754 w 1735675"/>
                <a:gd name="connsiteY474" fmla="*/ 700156 h 2311974"/>
                <a:gd name="connsiteX475" fmla="*/ 597527 w 1735675"/>
                <a:gd name="connsiteY475" fmla="*/ 685570 h 2311974"/>
                <a:gd name="connsiteX476" fmla="*/ 590414 w 1735675"/>
                <a:gd name="connsiteY476" fmla="*/ 688001 h 2311974"/>
                <a:gd name="connsiteX477" fmla="*/ 578558 w 1735675"/>
                <a:gd name="connsiteY477" fmla="*/ 666121 h 2311974"/>
                <a:gd name="connsiteX478" fmla="*/ 578558 w 1735675"/>
                <a:gd name="connsiteY478" fmla="*/ 658827 h 2311974"/>
                <a:gd name="connsiteX479" fmla="*/ 599898 w 1735675"/>
                <a:gd name="connsiteY479" fmla="*/ 646672 h 2311974"/>
                <a:gd name="connsiteX480" fmla="*/ 592785 w 1735675"/>
                <a:gd name="connsiteY480" fmla="*/ 639379 h 2311974"/>
                <a:gd name="connsiteX481" fmla="*/ 623610 w 1735675"/>
                <a:gd name="connsiteY481" fmla="*/ 629654 h 2311974"/>
                <a:gd name="connsiteX482" fmla="*/ 618868 w 1735675"/>
                <a:gd name="connsiteY482" fmla="*/ 615068 h 2311974"/>
                <a:gd name="connsiteX483" fmla="*/ 585672 w 1735675"/>
                <a:gd name="connsiteY483" fmla="*/ 610205 h 2311974"/>
                <a:gd name="connsiteX484" fmla="*/ 583300 w 1735675"/>
                <a:gd name="connsiteY484" fmla="*/ 595619 h 2311974"/>
                <a:gd name="connsiteX485" fmla="*/ 592785 w 1735675"/>
                <a:gd name="connsiteY485" fmla="*/ 534841 h 2311974"/>
                <a:gd name="connsiteX486" fmla="*/ 583300 w 1735675"/>
                <a:gd name="connsiteY486" fmla="*/ 525117 h 2311974"/>
                <a:gd name="connsiteX487" fmla="*/ 583300 w 1735675"/>
                <a:gd name="connsiteY487" fmla="*/ 503237 h 2311974"/>
                <a:gd name="connsiteX488" fmla="*/ 566702 w 1735675"/>
                <a:gd name="connsiteY488" fmla="*/ 503237 h 2311974"/>
                <a:gd name="connsiteX489" fmla="*/ 571445 w 1735675"/>
                <a:gd name="connsiteY489" fmla="*/ 471633 h 2311974"/>
                <a:gd name="connsiteX490" fmla="*/ 564331 w 1735675"/>
                <a:gd name="connsiteY490" fmla="*/ 464340 h 2311974"/>
                <a:gd name="connsiteX491" fmla="*/ 566702 w 1735675"/>
                <a:gd name="connsiteY491" fmla="*/ 444891 h 2311974"/>
                <a:gd name="connsiteX492" fmla="*/ 585672 w 1735675"/>
                <a:gd name="connsiteY492" fmla="*/ 444891 h 2311974"/>
                <a:gd name="connsiteX493" fmla="*/ 604641 w 1735675"/>
                <a:gd name="connsiteY493" fmla="*/ 430304 h 2311974"/>
                <a:gd name="connsiteX494" fmla="*/ 607012 w 1735675"/>
                <a:gd name="connsiteY494" fmla="*/ 427873 h 2311974"/>
                <a:gd name="connsiteX495" fmla="*/ 585672 w 1735675"/>
                <a:gd name="connsiteY495" fmla="*/ 423011 h 2311974"/>
                <a:gd name="connsiteX496" fmla="*/ 592785 w 1735675"/>
                <a:gd name="connsiteY496" fmla="*/ 405993 h 2311974"/>
                <a:gd name="connsiteX497" fmla="*/ 618868 w 1735675"/>
                <a:gd name="connsiteY497" fmla="*/ 408424 h 2311974"/>
                <a:gd name="connsiteX498" fmla="*/ 614125 w 1735675"/>
                <a:gd name="connsiteY498" fmla="*/ 388975 h 2311974"/>
                <a:gd name="connsiteX499" fmla="*/ 614125 w 1735675"/>
                <a:gd name="connsiteY499" fmla="*/ 374389 h 2311974"/>
                <a:gd name="connsiteX500" fmla="*/ 630723 w 1735675"/>
                <a:gd name="connsiteY500" fmla="*/ 374389 h 2311974"/>
                <a:gd name="connsiteX501" fmla="*/ 633094 w 1735675"/>
                <a:gd name="connsiteY501" fmla="*/ 367096 h 2311974"/>
                <a:gd name="connsiteX502" fmla="*/ 640208 w 1735675"/>
                <a:gd name="connsiteY502" fmla="*/ 364665 h 2311974"/>
                <a:gd name="connsiteX503" fmla="*/ 637837 w 1735675"/>
                <a:gd name="connsiteY503" fmla="*/ 347647 h 2311974"/>
                <a:gd name="connsiteX504" fmla="*/ 666290 w 1735675"/>
                <a:gd name="connsiteY504" fmla="*/ 337922 h 2311974"/>
                <a:gd name="connsiteX505" fmla="*/ 654435 w 1735675"/>
                <a:gd name="connsiteY505" fmla="*/ 333060 h 2311974"/>
                <a:gd name="connsiteX506" fmla="*/ 652063 w 1735675"/>
                <a:gd name="connsiteY506" fmla="*/ 311180 h 2311974"/>
                <a:gd name="connsiteX507" fmla="*/ 644950 w 1735675"/>
                <a:gd name="connsiteY507" fmla="*/ 308749 h 2311974"/>
                <a:gd name="connsiteX508" fmla="*/ 652063 w 1735675"/>
                <a:gd name="connsiteY508" fmla="*/ 299025 h 2311974"/>
                <a:gd name="connsiteX509" fmla="*/ 652063 w 1735675"/>
                <a:gd name="connsiteY509" fmla="*/ 296594 h 2311974"/>
                <a:gd name="connsiteX510" fmla="*/ 640208 w 1735675"/>
                <a:gd name="connsiteY510" fmla="*/ 291732 h 2311974"/>
                <a:gd name="connsiteX511" fmla="*/ 630723 w 1735675"/>
                <a:gd name="connsiteY511" fmla="*/ 299025 h 2311974"/>
                <a:gd name="connsiteX512" fmla="*/ 618868 w 1735675"/>
                <a:gd name="connsiteY512" fmla="*/ 282007 h 2311974"/>
                <a:gd name="connsiteX513" fmla="*/ 633094 w 1735675"/>
                <a:gd name="connsiteY513" fmla="*/ 255265 h 2311974"/>
                <a:gd name="connsiteX514" fmla="*/ 640208 w 1735675"/>
                <a:gd name="connsiteY514" fmla="*/ 267421 h 2311974"/>
                <a:gd name="connsiteX515" fmla="*/ 659177 w 1735675"/>
                <a:gd name="connsiteY515" fmla="*/ 240679 h 2311974"/>
                <a:gd name="connsiteX516" fmla="*/ 668661 w 1735675"/>
                <a:gd name="connsiteY516" fmla="*/ 240679 h 2311974"/>
                <a:gd name="connsiteX517" fmla="*/ 668661 w 1735675"/>
                <a:gd name="connsiteY517" fmla="*/ 233385 h 2311974"/>
                <a:gd name="connsiteX518" fmla="*/ 647321 w 1735675"/>
                <a:gd name="connsiteY518" fmla="*/ 218799 h 2311974"/>
                <a:gd name="connsiteX519" fmla="*/ 654435 w 1735675"/>
                <a:gd name="connsiteY519" fmla="*/ 199350 h 2311974"/>
                <a:gd name="connsiteX520" fmla="*/ 680517 w 1735675"/>
                <a:gd name="connsiteY520" fmla="*/ 199350 h 2311974"/>
                <a:gd name="connsiteX521" fmla="*/ 687631 w 1735675"/>
                <a:gd name="connsiteY521" fmla="*/ 192057 h 2311974"/>
                <a:gd name="connsiteX522" fmla="*/ 659177 w 1735675"/>
                <a:gd name="connsiteY522" fmla="*/ 150728 h 2311974"/>
                <a:gd name="connsiteX523" fmla="*/ 668661 w 1735675"/>
                <a:gd name="connsiteY523" fmla="*/ 131279 h 2311974"/>
                <a:gd name="connsiteX524" fmla="*/ 701857 w 1735675"/>
                <a:gd name="connsiteY524" fmla="*/ 116693 h 2311974"/>
                <a:gd name="connsiteX525" fmla="*/ 706600 w 1735675"/>
                <a:gd name="connsiteY525" fmla="*/ 131279 h 2311974"/>
                <a:gd name="connsiteX526" fmla="*/ 727940 w 1735675"/>
                <a:gd name="connsiteY526" fmla="*/ 116693 h 2311974"/>
                <a:gd name="connsiteX527" fmla="*/ 723198 w 1735675"/>
                <a:gd name="connsiteY527" fmla="*/ 109399 h 2311974"/>
                <a:gd name="connsiteX528" fmla="*/ 739796 w 1735675"/>
                <a:gd name="connsiteY528" fmla="*/ 102106 h 2311974"/>
                <a:gd name="connsiteX529" fmla="*/ 739796 w 1735675"/>
                <a:gd name="connsiteY529" fmla="*/ 94813 h 2311974"/>
                <a:gd name="connsiteX530" fmla="*/ 749280 w 1735675"/>
                <a:gd name="connsiteY530" fmla="*/ 87519 h 2311974"/>
                <a:gd name="connsiteX531" fmla="*/ 735053 w 1735675"/>
                <a:gd name="connsiteY531" fmla="*/ 53484 h 2311974"/>
                <a:gd name="connsiteX532" fmla="*/ 732682 w 1735675"/>
                <a:gd name="connsiteY532" fmla="*/ 7293 h 2311974"/>
                <a:gd name="connsiteX533" fmla="*/ 775363 w 1735675"/>
                <a:gd name="connsiteY533" fmla="*/ 17018 h 2311974"/>
                <a:gd name="connsiteX534" fmla="*/ 796703 w 1735675"/>
                <a:gd name="connsiteY534" fmla="*/ 0 h 2311974"/>
                <a:gd name="connsiteX0" fmla="*/ 1055457 w 1735675"/>
                <a:gd name="connsiteY0" fmla="*/ 1597253 h 2311974"/>
                <a:gd name="connsiteX1" fmla="*/ 1043302 w 1735675"/>
                <a:gd name="connsiteY1" fmla="*/ 1575352 h 2311974"/>
                <a:gd name="connsiteX2" fmla="*/ 1055157 w 1735675"/>
                <a:gd name="connsiteY2" fmla="*/ 1597232 h 2311974"/>
                <a:gd name="connsiteX3" fmla="*/ 1055457 w 1735675"/>
                <a:gd name="connsiteY3" fmla="*/ 1597253 h 2311974"/>
                <a:gd name="connsiteX4" fmla="*/ 957941 w 1735675"/>
                <a:gd name="connsiteY4" fmla="*/ 1490263 h 2311974"/>
                <a:gd name="connsiteX5" fmla="*/ 938971 w 1735675"/>
                <a:gd name="connsiteY5" fmla="*/ 1473246 h 2311974"/>
                <a:gd name="connsiteX6" fmla="*/ 943714 w 1735675"/>
                <a:gd name="connsiteY6" fmla="*/ 1480539 h 2311974"/>
                <a:gd name="connsiteX7" fmla="*/ 957941 w 1735675"/>
                <a:gd name="connsiteY7" fmla="*/ 1490263 h 2311974"/>
                <a:gd name="connsiteX8" fmla="*/ 934229 w 1735675"/>
                <a:gd name="connsiteY8" fmla="*/ 1436779 h 2311974"/>
                <a:gd name="connsiteX9" fmla="*/ 934229 w 1735675"/>
                <a:gd name="connsiteY9" fmla="*/ 1436779 h 2311974"/>
                <a:gd name="connsiteX10" fmla="*/ 946085 w 1735675"/>
                <a:gd name="connsiteY10" fmla="*/ 1456228 h 2311974"/>
                <a:gd name="connsiteX11" fmla="*/ 946085 w 1735675"/>
                <a:gd name="connsiteY11" fmla="*/ 1456228 h 2311974"/>
                <a:gd name="connsiteX12" fmla="*/ 934229 w 1735675"/>
                <a:gd name="connsiteY12" fmla="*/ 1436779 h 2311974"/>
                <a:gd name="connsiteX13" fmla="*/ 851239 w 1735675"/>
                <a:gd name="connsiteY13" fmla="*/ 1395450 h 2311974"/>
                <a:gd name="connsiteX14" fmla="*/ 851239 w 1735675"/>
                <a:gd name="connsiteY14" fmla="*/ 1395450 h 2311974"/>
                <a:gd name="connsiteX15" fmla="*/ 872580 w 1735675"/>
                <a:gd name="connsiteY15" fmla="*/ 1407606 h 2311974"/>
                <a:gd name="connsiteX16" fmla="*/ 917631 w 1735675"/>
                <a:gd name="connsiteY16" fmla="*/ 1400313 h 2311974"/>
                <a:gd name="connsiteX17" fmla="*/ 934229 w 1735675"/>
                <a:gd name="connsiteY17" fmla="*/ 1417330 h 2311974"/>
                <a:gd name="connsiteX18" fmla="*/ 934229 w 1735675"/>
                <a:gd name="connsiteY18" fmla="*/ 1417330 h 2311974"/>
                <a:gd name="connsiteX19" fmla="*/ 917631 w 1735675"/>
                <a:gd name="connsiteY19" fmla="*/ 1400312 h 2311974"/>
                <a:gd name="connsiteX20" fmla="*/ 872580 w 1735675"/>
                <a:gd name="connsiteY20" fmla="*/ 1407606 h 2311974"/>
                <a:gd name="connsiteX21" fmla="*/ 851239 w 1735675"/>
                <a:gd name="connsiteY21" fmla="*/ 1395450 h 2311974"/>
                <a:gd name="connsiteX22" fmla="*/ 855982 w 1735675"/>
                <a:gd name="connsiteY22" fmla="*/ 1354122 h 2311974"/>
                <a:gd name="connsiteX23" fmla="*/ 858353 w 1735675"/>
                <a:gd name="connsiteY23" fmla="*/ 1368708 h 2311974"/>
                <a:gd name="connsiteX24" fmla="*/ 858353 w 1735675"/>
                <a:gd name="connsiteY24" fmla="*/ 1368708 h 2311974"/>
                <a:gd name="connsiteX25" fmla="*/ 855982 w 1735675"/>
                <a:gd name="connsiteY25" fmla="*/ 1354122 h 2311974"/>
                <a:gd name="connsiteX26" fmla="*/ 855982 w 1735675"/>
                <a:gd name="connsiteY26" fmla="*/ 1271464 h 2311974"/>
                <a:gd name="connsiteX27" fmla="*/ 829899 w 1735675"/>
                <a:gd name="connsiteY27" fmla="*/ 1283620 h 2311974"/>
                <a:gd name="connsiteX28" fmla="*/ 825157 w 1735675"/>
                <a:gd name="connsiteY28" fmla="*/ 1276326 h 2311974"/>
                <a:gd name="connsiteX29" fmla="*/ 810930 w 1735675"/>
                <a:gd name="connsiteY29" fmla="*/ 1278758 h 2311974"/>
                <a:gd name="connsiteX30" fmla="*/ 810930 w 1735675"/>
                <a:gd name="connsiteY30" fmla="*/ 1278758 h 2311974"/>
                <a:gd name="connsiteX31" fmla="*/ 825157 w 1735675"/>
                <a:gd name="connsiteY31" fmla="*/ 1276327 h 2311974"/>
                <a:gd name="connsiteX32" fmla="*/ 829899 w 1735675"/>
                <a:gd name="connsiteY32" fmla="*/ 1283620 h 2311974"/>
                <a:gd name="connsiteX33" fmla="*/ 855982 w 1735675"/>
                <a:gd name="connsiteY33" fmla="*/ 1271464 h 2311974"/>
                <a:gd name="connsiteX34" fmla="*/ 863095 w 1735675"/>
                <a:gd name="connsiteY34" fmla="*/ 1324949 h 2311974"/>
                <a:gd name="connsiteX35" fmla="*/ 872580 w 1735675"/>
                <a:gd name="connsiteY35" fmla="*/ 1324949 h 2311974"/>
                <a:gd name="connsiteX36" fmla="*/ 884435 w 1735675"/>
                <a:gd name="connsiteY36" fmla="*/ 1334673 h 2311974"/>
                <a:gd name="connsiteX37" fmla="*/ 884435 w 1735675"/>
                <a:gd name="connsiteY37" fmla="*/ 1334673 h 2311974"/>
                <a:gd name="connsiteX38" fmla="*/ 872580 w 1735675"/>
                <a:gd name="connsiteY38" fmla="*/ 1324948 h 2311974"/>
                <a:gd name="connsiteX39" fmla="*/ 863095 w 1735675"/>
                <a:gd name="connsiteY39" fmla="*/ 1324948 h 2311974"/>
                <a:gd name="connsiteX40" fmla="*/ 855982 w 1735675"/>
                <a:gd name="connsiteY40" fmla="*/ 1271464 h 2311974"/>
                <a:gd name="connsiteX41" fmla="*/ 796703 w 1735675"/>
                <a:gd name="connsiteY41" fmla="*/ 1264171 h 2311974"/>
                <a:gd name="connsiteX42" fmla="*/ 796703 w 1735675"/>
                <a:gd name="connsiteY42" fmla="*/ 1264171 h 2311974"/>
                <a:gd name="connsiteX43" fmla="*/ 801541 w 1735675"/>
                <a:gd name="connsiteY43" fmla="*/ 1269131 h 2311974"/>
                <a:gd name="connsiteX44" fmla="*/ 796703 w 1735675"/>
                <a:gd name="connsiteY44" fmla="*/ 1264171 h 2311974"/>
                <a:gd name="connsiteX45" fmla="*/ 787219 w 1735675"/>
                <a:gd name="connsiteY45" fmla="*/ 1249585 h 2311974"/>
                <a:gd name="connsiteX46" fmla="*/ 801445 w 1735675"/>
                <a:gd name="connsiteY46" fmla="*/ 1256878 h 2311974"/>
                <a:gd name="connsiteX47" fmla="*/ 801445 w 1735675"/>
                <a:gd name="connsiteY47" fmla="*/ 1256878 h 2311974"/>
                <a:gd name="connsiteX48" fmla="*/ 787220 w 1735675"/>
                <a:gd name="connsiteY48" fmla="*/ 1249585 h 2311974"/>
                <a:gd name="connsiteX49" fmla="*/ 787219 w 1735675"/>
                <a:gd name="connsiteY49" fmla="*/ 1249585 h 2311974"/>
                <a:gd name="connsiteX50" fmla="*/ 789590 w 1735675"/>
                <a:gd name="connsiteY50" fmla="*/ 1234998 h 2311974"/>
                <a:gd name="connsiteX51" fmla="*/ 789590 w 1735675"/>
                <a:gd name="connsiteY51" fmla="*/ 1234998 h 2311974"/>
                <a:gd name="connsiteX52" fmla="*/ 794332 w 1735675"/>
                <a:gd name="connsiteY52" fmla="*/ 1249584 h 2311974"/>
                <a:gd name="connsiteX53" fmla="*/ 794332 w 1735675"/>
                <a:gd name="connsiteY53" fmla="*/ 1249584 h 2311974"/>
                <a:gd name="connsiteX54" fmla="*/ 789590 w 1735675"/>
                <a:gd name="connsiteY54" fmla="*/ 1234998 h 2311974"/>
                <a:gd name="connsiteX55" fmla="*/ 770621 w 1735675"/>
                <a:gd name="connsiteY55" fmla="*/ 1103719 h 2311974"/>
                <a:gd name="connsiteX56" fmla="*/ 777734 w 1735675"/>
                <a:gd name="connsiteY56" fmla="*/ 1198532 h 2311974"/>
                <a:gd name="connsiteX57" fmla="*/ 801445 w 1735675"/>
                <a:gd name="connsiteY57" fmla="*/ 1222842 h 2311974"/>
                <a:gd name="connsiteX58" fmla="*/ 801445 w 1735675"/>
                <a:gd name="connsiteY58" fmla="*/ 1222842 h 2311974"/>
                <a:gd name="connsiteX59" fmla="*/ 777734 w 1735675"/>
                <a:gd name="connsiteY59" fmla="*/ 1198531 h 2311974"/>
                <a:gd name="connsiteX60" fmla="*/ 770621 w 1735675"/>
                <a:gd name="connsiteY60" fmla="*/ 1103719 h 2311974"/>
                <a:gd name="connsiteX61" fmla="*/ 794332 w 1735675"/>
                <a:gd name="connsiteY61" fmla="*/ 1067252 h 2311974"/>
                <a:gd name="connsiteX62" fmla="*/ 796703 w 1735675"/>
                <a:gd name="connsiteY62" fmla="*/ 1074546 h 2311974"/>
                <a:gd name="connsiteX63" fmla="*/ 796703 w 1735675"/>
                <a:gd name="connsiteY63" fmla="*/ 1074545 h 2311974"/>
                <a:gd name="connsiteX64" fmla="*/ 794332 w 1735675"/>
                <a:gd name="connsiteY64" fmla="*/ 1067252 h 2311974"/>
                <a:gd name="connsiteX65" fmla="*/ 782476 w 1735675"/>
                <a:gd name="connsiteY65" fmla="*/ 1052665 h 2311974"/>
                <a:gd name="connsiteX66" fmla="*/ 770621 w 1735675"/>
                <a:gd name="connsiteY66" fmla="*/ 1040510 h 2311974"/>
                <a:gd name="connsiteX67" fmla="*/ 782476 w 1735675"/>
                <a:gd name="connsiteY67" fmla="*/ 1052666 h 2311974"/>
                <a:gd name="connsiteX68" fmla="*/ 801445 w 1735675"/>
                <a:gd name="connsiteY68" fmla="*/ 1052666 h 2311974"/>
                <a:gd name="connsiteX69" fmla="*/ 803817 w 1735675"/>
                <a:gd name="connsiteY69" fmla="*/ 1062390 h 2311974"/>
                <a:gd name="connsiteX70" fmla="*/ 803817 w 1735675"/>
                <a:gd name="connsiteY70" fmla="*/ 1062390 h 2311974"/>
                <a:gd name="connsiteX71" fmla="*/ 801445 w 1735675"/>
                <a:gd name="connsiteY71" fmla="*/ 1052665 h 2311974"/>
                <a:gd name="connsiteX72" fmla="*/ 782476 w 1735675"/>
                <a:gd name="connsiteY72" fmla="*/ 1052665 h 2311974"/>
                <a:gd name="connsiteX73" fmla="*/ 777734 w 1735675"/>
                <a:gd name="connsiteY73" fmla="*/ 999182 h 2311974"/>
                <a:gd name="connsiteX74" fmla="*/ 777734 w 1735675"/>
                <a:gd name="connsiteY74" fmla="*/ 999182 h 2311974"/>
                <a:gd name="connsiteX75" fmla="*/ 782476 w 1735675"/>
                <a:gd name="connsiteY75" fmla="*/ 1021061 h 2311974"/>
                <a:gd name="connsiteX76" fmla="*/ 782476 w 1735675"/>
                <a:gd name="connsiteY76" fmla="*/ 1021061 h 2311974"/>
                <a:gd name="connsiteX77" fmla="*/ 777734 w 1735675"/>
                <a:gd name="connsiteY77" fmla="*/ 999182 h 2311974"/>
                <a:gd name="connsiteX78" fmla="*/ 768249 w 1735675"/>
                <a:gd name="connsiteY78" fmla="*/ 970008 h 2311974"/>
                <a:gd name="connsiteX79" fmla="*/ 754023 w 1735675"/>
                <a:gd name="connsiteY79" fmla="*/ 972439 h 2311974"/>
                <a:gd name="connsiteX80" fmla="*/ 754023 w 1735675"/>
                <a:gd name="connsiteY80" fmla="*/ 972439 h 2311974"/>
                <a:gd name="connsiteX81" fmla="*/ 768249 w 1735675"/>
                <a:gd name="connsiteY81" fmla="*/ 970008 h 2311974"/>
                <a:gd name="connsiteX82" fmla="*/ 777734 w 1735675"/>
                <a:gd name="connsiteY82" fmla="*/ 984595 h 2311974"/>
                <a:gd name="connsiteX83" fmla="*/ 796703 w 1735675"/>
                <a:gd name="connsiteY83" fmla="*/ 979733 h 2311974"/>
                <a:gd name="connsiteX84" fmla="*/ 777734 w 1735675"/>
                <a:gd name="connsiteY84" fmla="*/ 984595 h 2311974"/>
                <a:gd name="connsiteX85" fmla="*/ 768249 w 1735675"/>
                <a:gd name="connsiteY85" fmla="*/ 970008 h 2311974"/>
                <a:gd name="connsiteX86" fmla="*/ 754023 w 1735675"/>
                <a:gd name="connsiteY86" fmla="*/ 901937 h 2311974"/>
                <a:gd name="connsiteX87" fmla="*/ 743821 w 1735675"/>
                <a:gd name="connsiteY87" fmla="*/ 906121 h 2311974"/>
                <a:gd name="connsiteX88" fmla="*/ 746909 w 1735675"/>
                <a:gd name="connsiteY88" fmla="*/ 906800 h 2311974"/>
                <a:gd name="connsiteX89" fmla="*/ 754023 w 1735675"/>
                <a:gd name="connsiteY89" fmla="*/ 901938 h 2311974"/>
                <a:gd name="connsiteX90" fmla="*/ 754023 w 1735675"/>
                <a:gd name="connsiteY90" fmla="*/ 901937 h 2311974"/>
                <a:gd name="connsiteX91" fmla="*/ 661548 w 1735675"/>
                <a:gd name="connsiteY91" fmla="*/ 899506 h 2311974"/>
                <a:gd name="connsiteX92" fmla="*/ 661548 w 1735675"/>
                <a:gd name="connsiteY92" fmla="*/ 899507 h 2311974"/>
                <a:gd name="connsiteX93" fmla="*/ 685260 w 1735675"/>
                <a:gd name="connsiteY93" fmla="*/ 899507 h 2311974"/>
                <a:gd name="connsiteX94" fmla="*/ 699486 w 1735675"/>
                <a:gd name="connsiteY94" fmla="*/ 906800 h 2311974"/>
                <a:gd name="connsiteX95" fmla="*/ 708971 w 1735675"/>
                <a:gd name="connsiteY95" fmla="*/ 906800 h 2311974"/>
                <a:gd name="connsiteX96" fmla="*/ 713713 w 1735675"/>
                <a:gd name="connsiteY96" fmla="*/ 899507 h 2311974"/>
                <a:gd name="connsiteX97" fmla="*/ 713726 w 1735675"/>
                <a:gd name="connsiteY97" fmla="*/ 899510 h 2311974"/>
                <a:gd name="connsiteX98" fmla="*/ 713713 w 1735675"/>
                <a:gd name="connsiteY98" fmla="*/ 899506 h 2311974"/>
                <a:gd name="connsiteX99" fmla="*/ 708971 w 1735675"/>
                <a:gd name="connsiteY99" fmla="*/ 906800 h 2311974"/>
                <a:gd name="connsiteX100" fmla="*/ 699486 w 1735675"/>
                <a:gd name="connsiteY100" fmla="*/ 906800 h 2311974"/>
                <a:gd name="connsiteX101" fmla="*/ 685259 w 1735675"/>
                <a:gd name="connsiteY101" fmla="*/ 899506 h 2311974"/>
                <a:gd name="connsiteX102" fmla="*/ 661548 w 1735675"/>
                <a:gd name="connsiteY102" fmla="*/ 899506 h 2311974"/>
                <a:gd name="connsiteX103" fmla="*/ 644950 w 1735675"/>
                <a:gd name="connsiteY103" fmla="*/ 889782 h 2311974"/>
                <a:gd name="connsiteX104" fmla="*/ 644950 w 1735675"/>
                <a:gd name="connsiteY104" fmla="*/ 889782 h 2311974"/>
                <a:gd name="connsiteX105" fmla="*/ 661548 w 1735675"/>
                <a:gd name="connsiteY105" fmla="*/ 889782 h 2311974"/>
                <a:gd name="connsiteX106" fmla="*/ 661548 w 1735675"/>
                <a:gd name="connsiteY106" fmla="*/ 889782 h 2311974"/>
                <a:gd name="connsiteX107" fmla="*/ 644950 w 1735675"/>
                <a:gd name="connsiteY107" fmla="*/ 889782 h 2311974"/>
                <a:gd name="connsiteX108" fmla="*/ 659177 w 1735675"/>
                <a:gd name="connsiteY108" fmla="*/ 867902 h 2311974"/>
                <a:gd name="connsiteX109" fmla="*/ 659177 w 1735675"/>
                <a:gd name="connsiteY109" fmla="*/ 867902 h 2311974"/>
                <a:gd name="connsiteX110" fmla="*/ 666370 w 1735675"/>
                <a:gd name="connsiteY110" fmla="*/ 873433 h 2311974"/>
                <a:gd name="connsiteX111" fmla="*/ 659177 w 1735675"/>
                <a:gd name="connsiteY111" fmla="*/ 867902 h 2311974"/>
                <a:gd name="connsiteX112" fmla="*/ 687233 w 1735675"/>
                <a:gd name="connsiteY112" fmla="*/ 842776 h 2311974"/>
                <a:gd name="connsiteX113" fmla="*/ 692373 w 1735675"/>
                <a:gd name="connsiteY113" fmla="*/ 853315 h 2311974"/>
                <a:gd name="connsiteX114" fmla="*/ 692373 w 1735675"/>
                <a:gd name="connsiteY114" fmla="*/ 853315 h 2311974"/>
                <a:gd name="connsiteX115" fmla="*/ 687233 w 1735675"/>
                <a:gd name="connsiteY115" fmla="*/ 842776 h 2311974"/>
                <a:gd name="connsiteX116" fmla="*/ 590414 w 1735675"/>
                <a:gd name="connsiteY116" fmla="*/ 726899 h 2311974"/>
                <a:gd name="connsiteX117" fmla="*/ 590414 w 1735675"/>
                <a:gd name="connsiteY117" fmla="*/ 726899 h 2311974"/>
                <a:gd name="connsiteX118" fmla="*/ 597527 w 1735675"/>
                <a:gd name="connsiteY118" fmla="*/ 734192 h 2311974"/>
                <a:gd name="connsiteX119" fmla="*/ 633094 w 1735675"/>
                <a:gd name="connsiteY119" fmla="*/ 748778 h 2311974"/>
                <a:gd name="connsiteX120" fmla="*/ 661548 w 1735675"/>
                <a:gd name="connsiteY120" fmla="*/ 753641 h 2311974"/>
                <a:gd name="connsiteX121" fmla="*/ 666290 w 1735675"/>
                <a:gd name="connsiteY121" fmla="*/ 734192 h 2311974"/>
                <a:gd name="connsiteX122" fmla="*/ 680517 w 1735675"/>
                <a:gd name="connsiteY122" fmla="*/ 736623 h 2311974"/>
                <a:gd name="connsiteX123" fmla="*/ 680517 w 1735675"/>
                <a:gd name="connsiteY123" fmla="*/ 736623 h 2311974"/>
                <a:gd name="connsiteX124" fmla="*/ 666290 w 1735675"/>
                <a:gd name="connsiteY124" fmla="*/ 734192 h 2311974"/>
                <a:gd name="connsiteX125" fmla="*/ 661548 w 1735675"/>
                <a:gd name="connsiteY125" fmla="*/ 753640 h 2311974"/>
                <a:gd name="connsiteX126" fmla="*/ 633094 w 1735675"/>
                <a:gd name="connsiteY126" fmla="*/ 748778 h 2311974"/>
                <a:gd name="connsiteX127" fmla="*/ 597527 w 1735675"/>
                <a:gd name="connsiteY127" fmla="*/ 734192 h 2311974"/>
                <a:gd name="connsiteX128" fmla="*/ 590414 w 1735675"/>
                <a:gd name="connsiteY128" fmla="*/ 726899 h 2311974"/>
                <a:gd name="connsiteX129" fmla="*/ 590414 w 1735675"/>
                <a:gd name="connsiteY129" fmla="*/ 714743 h 2311974"/>
                <a:gd name="connsiteX130" fmla="*/ 590414 w 1735675"/>
                <a:gd name="connsiteY130" fmla="*/ 714743 h 2311974"/>
                <a:gd name="connsiteX131" fmla="*/ 597527 w 1735675"/>
                <a:gd name="connsiteY131" fmla="*/ 722036 h 2311974"/>
                <a:gd name="connsiteX132" fmla="*/ 597527 w 1735675"/>
                <a:gd name="connsiteY132" fmla="*/ 722036 h 2311974"/>
                <a:gd name="connsiteX133" fmla="*/ 590414 w 1735675"/>
                <a:gd name="connsiteY133" fmla="*/ 714743 h 2311974"/>
                <a:gd name="connsiteX134" fmla="*/ 796703 w 1735675"/>
                <a:gd name="connsiteY134" fmla="*/ 0 h 2311974"/>
                <a:gd name="connsiteX135" fmla="*/ 803817 w 1735675"/>
                <a:gd name="connsiteY135" fmla="*/ 4862 h 2311974"/>
                <a:gd name="connsiteX136" fmla="*/ 808559 w 1735675"/>
                <a:gd name="connsiteY136" fmla="*/ 17018 h 2311974"/>
                <a:gd name="connsiteX137" fmla="*/ 818043 w 1735675"/>
                <a:gd name="connsiteY137" fmla="*/ 53484 h 2311974"/>
                <a:gd name="connsiteX138" fmla="*/ 815672 w 1735675"/>
                <a:gd name="connsiteY138" fmla="*/ 68071 h 2311974"/>
                <a:gd name="connsiteX139" fmla="*/ 848868 w 1735675"/>
                <a:gd name="connsiteY139" fmla="*/ 82657 h 2311974"/>
                <a:gd name="connsiteX140" fmla="*/ 855982 w 1735675"/>
                <a:gd name="connsiteY140" fmla="*/ 72933 h 2311974"/>
                <a:gd name="connsiteX141" fmla="*/ 872580 w 1735675"/>
                <a:gd name="connsiteY141" fmla="*/ 75364 h 2311974"/>
                <a:gd name="connsiteX142" fmla="*/ 872580 w 1735675"/>
                <a:gd name="connsiteY142" fmla="*/ 82657 h 2311974"/>
                <a:gd name="connsiteX143" fmla="*/ 879693 w 1735675"/>
                <a:gd name="connsiteY143" fmla="*/ 82657 h 2311974"/>
                <a:gd name="connsiteX144" fmla="*/ 884435 w 1735675"/>
                <a:gd name="connsiteY144" fmla="*/ 97244 h 2311974"/>
                <a:gd name="connsiteX145" fmla="*/ 903404 w 1735675"/>
                <a:gd name="connsiteY145" fmla="*/ 104537 h 2311974"/>
                <a:gd name="connsiteX146" fmla="*/ 931858 w 1735675"/>
                <a:gd name="connsiteY146" fmla="*/ 89950 h 2311974"/>
                <a:gd name="connsiteX147" fmla="*/ 946085 w 1735675"/>
                <a:gd name="connsiteY147" fmla="*/ 94813 h 2311974"/>
                <a:gd name="connsiteX148" fmla="*/ 960312 w 1735675"/>
                <a:gd name="connsiteY148" fmla="*/ 104537 h 2311974"/>
                <a:gd name="connsiteX149" fmla="*/ 979281 w 1735675"/>
                <a:gd name="connsiteY149" fmla="*/ 94813 h 2311974"/>
                <a:gd name="connsiteX150" fmla="*/ 979281 w 1735675"/>
                <a:gd name="connsiteY150" fmla="*/ 72933 h 2311974"/>
                <a:gd name="connsiteX151" fmla="*/ 981652 w 1735675"/>
                <a:gd name="connsiteY151" fmla="*/ 72933 h 2311974"/>
                <a:gd name="connsiteX152" fmla="*/ 993508 w 1735675"/>
                <a:gd name="connsiteY152" fmla="*/ 87519 h 2311974"/>
                <a:gd name="connsiteX153" fmla="*/ 981652 w 1735675"/>
                <a:gd name="connsiteY153" fmla="*/ 102106 h 2311974"/>
                <a:gd name="connsiteX154" fmla="*/ 986394 w 1735675"/>
                <a:gd name="connsiteY154" fmla="*/ 123986 h 2311974"/>
                <a:gd name="connsiteX155" fmla="*/ 1000621 w 1735675"/>
                <a:gd name="connsiteY155" fmla="*/ 128848 h 2311974"/>
                <a:gd name="connsiteX156" fmla="*/ 1012477 w 1735675"/>
                <a:gd name="connsiteY156" fmla="*/ 150728 h 2311974"/>
                <a:gd name="connsiteX157" fmla="*/ 1021961 w 1735675"/>
                <a:gd name="connsiteY157" fmla="*/ 153159 h 2311974"/>
                <a:gd name="connsiteX158" fmla="*/ 1029075 w 1735675"/>
                <a:gd name="connsiteY158" fmla="*/ 165315 h 2311974"/>
                <a:gd name="connsiteX159" fmla="*/ 1048044 w 1735675"/>
                <a:gd name="connsiteY159" fmla="*/ 165315 h 2311974"/>
                <a:gd name="connsiteX160" fmla="*/ 1062271 w 1735675"/>
                <a:gd name="connsiteY160" fmla="*/ 177470 h 2311974"/>
                <a:gd name="connsiteX161" fmla="*/ 1088353 w 1735675"/>
                <a:gd name="connsiteY161" fmla="*/ 172608 h 2311974"/>
                <a:gd name="connsiteX162" fmla="*/ 1095467 w 1735675"/>
                <a:gd name="connsiteY162" fmla="*/ 184763 h 2311974"/>
                <a:gd name="connsiteX163" fmla="*/ 1088353 w 1735675"/>
                <a:gd name="connsiteY163" fmla="*/ 192057 h 2311974"/>
                <a:gd name="connsiteX164" fmla="*/ 1095467 w 1735675"/>
                <a:gd name="connsiteY164" fmla="*/ 201781 h 2311974"/>
                <a:gd name="connsiteX165" fmla="*/ 1090724 w 1735675"/>
                <a:gd name="connsiteY165" fmla="*/ 206643 h 2311974"/>
                <a:gd name="connsiteX166" fmla="*/ 1102580 w 1735675"/>
                <a:gd name="connsiteY166" fmla="*/ 233385 h 2311974"/>
                <a:gd name="connsiteX167" fmla="*/ 1109694 w 1735675"/>
                <a:gd name="connsiteY167" fmla="*/ 233385 h 2311974"/>
                <a:gd name="connsiteX168" fmla="*/ 1145261 w 1735675"/>
                <a:gd name="connsiteY168" fmla="*/ 211505 h 2311974"/>
                <a:gd name="connsiteX169" fmla="*/ 1168972 w 1735675"/>
                <a:gd name="connsiteY169" fmla="*/ 213936 h 2311974"/>
                <a:gd name="connsiteX170" fmla="*/ 1190312 w 1735675"/>
                <a:gd name="connsiteY170" fmla="*/ 199350 h 2311974"/>
                <a:gd name="connsiteX171" fmla="*/ 1199797 w 1735675"/>
                <a:gd name="connsiteY171" fmla="*/ 177470 h 2311974"/>
                <a:gd name="connsiteX172" fmla="*/ 1225880 w 1735675"/>
                <a:gd name="connsiteY172" fmla="*/ 158021 h 2311974"/>
                <a:gd name="connsiteX173" fmla="*/ 1247220 w 1735675"/>
                <a:gd name="connsiteY173" fmla="*/ 194488 h 2311974"/>
                <a:gd name="connsiteX174" fmla="*/ 1247220 w 1735675"/>
                <a:gd name="connsiteY174" fmla="*/ 221230 h 2311974"/>
                <a:gd name="connsiteX175" fmla="*/ 1259075 w 1735675"/>
                <a:gd name="connsiteY175" fmla="*/ 243110 h 2311974"/>
                <a:gd name="connsiteX176" fmla="*/ 1278045 w 1735675"/>
                <a:gd name="connsiteY176" fmla="*/ 262558 h 2311974"/>
                <a:gd name="connsiteX177" fmla="*/ 1320725 w 1735675"/>
                <a:gd name="connsiteY177" fmla="*/ 274714 h 2311974"/>
                <a:gd name="connsiteX178" fmla="*/ 1353921 w 1735675"/>
                <a:gd name="connsiteY178" fmla="*/ 260127 h 2311974"/>
                <a:gd name="connsiteX179" fmla="*/ 1375261 w 1735675"/>
                <a:gd name="connsiteY179" fmla="*/ 262558 h 2311974"/>
                <a:gd name="connsiteX180" fmla="*/ 1401344 w 1735675"/>
                <a:gd name="connsiteY180" fmla="*/ 277145 h 2311974"/>
                <a:gd name="connsiteX181" fmla="*/ 1434540 w 1735675"/>
                <a:gd name="connsiteY181" fmla="*/ 282007 h 2311974"/>
                <a:gd name="connsiteX182" fmla="*/ 1429798 w 1735675"/>
                <a:gd name="connsiteY182" fmla="*/ 299025 h 2311974"/>
                <a:gd name="connsiteX183" fmla="*/ 1458251 w 1735675"/>
                <a:gd name="connsiteY183" fmla="*/ 371958 h 2311974"/>
                <a:gd name="connsiteX184" fmla="*/ 1503303 w 1735675"/>
                <a:gd name="connsiteY184" fmla="*/ 386544 h 2311974"/>
                <a:gd name="connsiteX185" fmla="*/ 1531757 w 1735675"/>
                <a:gd name="connsiteY185" fmla="*/ 415718 h 2311974"/>
                <a:gd name="connsiteX186" fmla="*/ 1574437 w 1735675"/>
                <a:gd name="connsiteY186" fmla="*/ 415718 h 2311974"/>
                <a:gd name="connsiteX187" fmla="*/ 1591035 w 1735675"/>
                <a:gd name="connsiteY187" fmla="*/ 408424 h 2311974"/>
                <a:gd name="connsiteX188" fmla="*/ 1607633 w 1735675"/>
                <a:gd name="connsiteY188" fmla="*/ 386544 h 2311974"/>
                <a:gd name="connsiteX189" fmla="*/ 1652685 w 1735675"/>
                <a:gd name="connsiteY189" fmla="*/ 381682 h 2311974"/>
                <a:gd name="connsiteX190" fmla="*/ 1659799 w 1735675"/>
                <a:gd name="connsiteY190" fmla="*/ 386544 h 2311974"/>
                <a:gd name="connsiteX191" fmla="*/ 1695366 w 1735675"/>
                <a:gd name="connsiteY191" fmla="*/ 371958 h 2311974"/>
                <a:gd name="connsiteX192" fmla="*/ 1695366 w 1735675"/>
                <a:gd name="connsiteY192" fmla="*/ 388975 h 2311974"/>
                <a:gd name="connsiteX193" fmla="*/ 1709593 w 1735675"/>
                <a:gd name="connsiteY193" fmla="*/ 408424 h 2311974"/>
                <a:gd name="connsiteX194" fmla="*/ 1647943 w 1735675"/>
                <a:gd name="connsiteY194" fmla="*/ 444891 h 2311974"/>
                <a:gd name="connsiteX195" fmla="*/ 1645572 w 1735675"/>
                <a:gd name="connsiteY195" fmla="*/ 491082 h 2311974"/>
                <a:gd name="connsiteX196" fmla="*/ 1666912 w 1735675"/>
                <a:gd name="connsiteY196" fmla="*/ 532410 h 2311974"/>
                <a:gd name="connsiteX197" fmla="*/ 1700108 w 1735675"/>
                <a:gd name="connsiteY197" fmla="*/ 554290 h 2311974"/>
                <a:gd name="connsiteX198" fmla="*/ 1721448 w 1735675"/>
                <a:gd name="connsiteY198" fmla="*/ 581032 h 2311974"/>
                <a:gd name="connsiteX199" fmla="*/ 1714335 w 1735675"/>
                <a:gd name="connsiteY199" fmla="*/ 622361 h 2311974"/>
                <a:gd name="connsiteX200" fmla="*/ 1735675 w 1735675"/>
                <a:gd name="connsiteY200" fmla="*/ 644241 h 2311974"/>
                <a:gd name="connsiteX201" fmla="*/ 1730933 w 1735675"/>
                <a:gd name="connsiteY201" fmla="*/ 658827 h 2311974"/>
                <a:gd name="connsiteX202" fmla="*/ 1723819 w 1735675"/>
                <a:gd name="connsiteY202" fmla="*/ 666121 h 2311974"/>
                <a:gd name="connsiteX203" fmla="*/ 1695366 w 1735675"/>
                <a:gd name="connsiteY203" fmla="*/ 663689 h 2311974"/>
                <a:gd name="connsiteX204" fmla="*/ 1666912 w 1735675"/>
                <a:gd name="connsiteY204" fmla="*/ 705018 h 2311974"/>
                <a:gd name="connsiteX205" fmla="*/ 1645572 w 1735675"/>
                <a:gd name="connsiteY205" fmla="*/ 712312 h 2311974"/>
                <a:gd name="connsiteX206" fmla="*/ 1598149 w 1735675"/>
                <a:gd name="connsiteY206" fmla="*/ 785245 h 2311974"/>
                <a:gd name="connsiteX207" fmla="*/ 1598149 w 1735675"/>
                <a:gd name="connsiteY207" fmla="*/ 804693 h 2311974"/>
                <a:gd name="connsiteX208" fmla="*/ 1567324 w 1735675"/>
                <a:gd name="connsiteY208" fmla="*/ 802262 h 2311974"/>
                <a:gd name="connsiteX209" fmla="*/ 1536499 w 1735675"/>
                <a:gd name="connsiteY209" fmla="*/ 802262 h 2311974"/>
                <a:gd name="connsiteX210" fmla="*/ 1512788 w 1735675"/>
                <a:gd name="connsiteY210" fmla="*/ 819280 h 2311974"/>
                <a:gd name="connsiteX211" fmla="*/ 1477221 w 1735675"/>
                <a:gd name="connsiteY211" fmla="*/ 809556 h 2311974"/>
                <a:gd name="connsiteX212" fmla="*/ 1465365 w 1735675"/>
                <a:gd name="connsiteY212" fmla="*/ 816849 h 2311974"/>
                <a:gd name="connsiteX213" fmla="*/ 1474849 w 1735675"/>
                <a:gd name="connsiteY213" fmla="*/ 824142 h 2311974"/>
                <a:gd name="connsiteX214" fmla="*/ 1462994 w 1735675"/>
                <a:gd name="connsiteY214" fmla="*/ 850884 h 2311974"/>
                <a:gd name="connsiteX215" fmla="*/ 1470107 w 1735675"/>
                <a:gd name="connsiteY215" fmla="*/ 858178 h 2311974"/>
                <a:gd name="connsiteX216" fmla="*/ 1477221 w 1735675"/>
                <a:gd name="connsiteY216" fmla="*/ 850884 h 2311974"/>
                <a:gd name="connsiteX217" fmla="*/ 1491447 w 1735675"/>
                <a:gd name="connsiteY217" fmla="*/ 858178 h 2311974"/>
                <a:gd name="connsiteX218" fmla="*/ 1505674 w 1735675"/>
                <a:gd name="connsiteY218" fmla="*/ 858178 h 2311974"/>
                <a:gd name="connsiteX219" fmla="*/ 1510417 w 1735675"/>
                <a:gd name="connsiteY219" fmla="*/ 875195 h 2311974"/>
                <a:gd name="connsiteX220" fmla="*/ 1524643 w 1735675"/>
                <a:gd name="connsiteY220" fmla="*/ 894644 h 2311974"/>
                <a:gd name="connsiteX221" fmla="*/ 1517530 w 1735675"/>
                <a:gd name="connsiteY221" fmla="*/ 906800 h 2311974"/>
                <a:gd name="connsiteX222" fmla="*/ 1524643 w 1735675"/>
                <a:gd name="connsiteY222" fmla="*/ 916524 h 2311974"/>
                <a:gd name="connsiteX223" fmla="*/ 1531757 w 1735675"/>
                <a:gd name="connsiteY223" fmla="*/ 914093 h 2311974"/>
                <a:gd name="connsiteX224" fmla="*/ 1538870 w 1735675"/>
                <a:gd name="connsiteY224" fmla="*/ 921386 h 2311974"/>
                <a:gd name="connsiteX225" fmla="*/ 1543613 w 1735675"/>
                <a:gd name="connsiteY225" fmla="*/ 935973 h 2311974"/>
                <a:gd name="connsiteX226" fmla="*/ 1553097 w 1735675"/>
                <a:gd name="connsiteY226" fmla="*/ 923817 h 2311974"/>
                <a:gd name="connsiteX227" fmla="*/ 1557839 w 1735675"/>
                <a:gd name="connsiteY227" fmla="*/ 931111 h 2311974"/>
                <a:gd name="connsiteX228" fmla="*/ 1591035 w 1735675"/>
                <a:gd name="connsiteY228" fmla="*/ 928679 h 2311974"/>
                <a:gd name="connsiteX229" fmla="*/ 1605262 w 1735675"/>
                <a:gd name="connsiteY229" fmla="*/ 948128 h 2311974"/>
                <a:gd name="connsiteX230" fmla="*/ 1626603 w 1735675"/>
                <a:gd name="connsiteY230" fmla="*/ 950559 h 2311974"/>
                <a:gd name="connsiteX231" fmla="*/ 1631345 w 1735675"/>
                <a:gd name="connsiteY231" fmla="*/ 923817 h 2311974"/>
                <a:gd name="connsiteX232" fmla="*/ 1645572 w 1735675"/>
                <a:gd name="connsiteY232" fmla="*/ 914093 h 2311974"/>
                <a:gd name="connsiteX233" fmla="*/ 1655056 w 1735675"/>
                <a:gd name="connsiteY233" fmla="*/ 921386 h 2311974"/>
                <a:gd name="connsiteX234" fmla="*/ 1666912 w 1735675"/>
                <a:gd name="connsiteY234" fmla="*/ 948128 h 2311974"/>
                <a:gd name="connsiteX235" fmla="*/ 1614747 w 1735675"/>
                <a:gd name="connsiteY235" fmla="*/ 1006475 h 2311974"/>
                <a:gd name="connsiteX236" fmla="*/ 1529386 w 1735675"/>
                <a:gd name="connsiteY236" fmla="*/ 970008 h 2311974"/>
                <a:gd name="connsiteX237" fmla="*/ 1524643 w 1735675"/>
                <a:gd name="connsiteY237" fmla="*/ 977301 h 2311974"/>
                <a:gd name="connsiteX238" fmla="*/ 1529386 w 1735675"/>
                <a:gd name="connsiteY238" fmla="*/ 984595 h 2311974"/>
                <a:gd name="connsiteX239" fmla="*/ 1524643 w 1735675"/>
                <a:gd name="connsiteY239" fmla="*/ 984595 h 2311974"/>
                <a:gd name="connsiteX240" fmla="*/ 1519901 w 1735675"/>
                <a:gd name="connsiteY240" fmla="*/ 991888 h 2311974"/>
                <a:gd name="connsiteX241" fmla="*/ 1519901 w 1735675"/>
                <a:gd name="connsiteY241" fmla="*/ 1006475 h 2311974"/>
                <a:gd name="connsiteX242" fmla="*/ 1512788 w 1735675"/>
                <a:gd name="connsiteY242" fmla="*/ 1018630 h 2311974"/>
                <a:gd name="connsiteX243" fmla="*/ 1512788 w 1735675"/>
                <a:gd name="connsiteY243" fmla="*/ 1028354 h 2311974"/>
                <a:gd name="connsiteX244" fmla="*/ 1498561 w 1735675"/>
                <a:gd name="connsiteY244" fmla="*/ 1028354 h 2311974"/>
                <a:gd name="connsiteX245" fmla="*/ 1498561 w 1735675"/>
                <a:gd name="connsiteY245" fmla="*/ 1045372 h 2311974"/>
                <a:gd name="connsiteX246" fmla="*/ 1491447 w 1735675"/>
                <a:gd name="connsiteY246" fmla="*/ 1047803 h 2311974"/>
                <a:gd name="connsiteX247" fmla="*/ 1491447 w 1735675"/>
                <a:gd name="connsiteY247" fmla="*/ 1059959 h 2311974"/>
                <a:gd name="connsiteX248" fmla="*/ 1484334 w 1735675"/>
                <a:gd name="connsiteY248" fmla="*/ 1062390 h 2311974"/>
                <a:gd name="connsiteX249" fmla="*/ 1489076 w 1735675"/>
                <a:gd name="connsiteY249" fmla="*/ 1069683 h 2311974"/>
                <a:gd name="connsiteX250" fmla="*/ 1481963 w 1735675"/>
                <a:gd name="connsiteY250" fmla="*/ 1074545 h 2311974"/>
                <a:gd name="connsiteX251" fmla="*/ 1489076 w 1735675"/>
                <a:gd name="connsiteY251" fmla="*/ 1076976 h 2311974"/>
                <a:gd name="connsiteX252" fmla="*/ 1491447 w 1735675"/>
                <a:gd name="connsiteY252" fmla="*/ 1093994 h 2311974"/>
                <a:gd name="connsiteX253" fmla="*/ 1481963 w 1735675"/>
                <a:gd name="connsiteY253" fmla="*/ 1103719 h 2311974"/>
                <a:gd name="connsiteX254" fmla="*/ 1484334 w 1735675"/>
                <a:gd name="connsiteY254" fmla="*/ 1103719 h 2311974"/>
                <a:gd name="connsiteX255" fmla="*/ 1484334 w 1735675"/>
                <a:gd name="connsiteY255" fmla="*/ 1111012 h 2311974"/>
                <a:gd name="connsiteX256" fmla="*/ 1477221 w 1735675"/>
                <a:gd name="connsiteY256" fmla="*/ 1118305 h 2311974"/>
                <a:gd name="connsiteX257" fmla="*/ 1477221 w 1735675"/>
                <a:gd name="connsiteY257" fmla="*/ 1125598 h 2311974"/>
                <a:gd name="connsiteX258" fmla="*/ 1462994 w 1735675"/>
                <a:gd name="connsiteY258" fmla="*/ 1149909 h 2311974"/>
                <a:gd name="connsiteX259" fmla="*/ 1474849 w 1735675"/>
                <a:gd name="connsiteY259" fmla="*/ 1164496 h 2311974"/>
                <a:gd name="connsiteX260" fmla="*/ 1503303 w 1735675"/>
                <a:gd name="connsiteY260" fmla="*/ 1164496 h 2311974"/>
                <a:gd name="connsiteX261" fmla="*/ 1505674 w 1735675"/>
                <a:gd name="connsiteY261" fmla="*/ 1166927 h 2311974"/>
                <a:gd name="connsiteX262" fmla="*/ 1524643 w 1735675"/>
                <a:gd name="connsiteY262" fmla="*/ 1159634 h 2311974"/>
                <a:gd name="connsiteX263" fmla="*/ 1536499 w 1735675"/>
                <a:gd name="connsiteY263" fmla="*/ 1166927 h 2311974"/>
                <a:gd name="connsiteX264" fmla="*/ 1543613 w 1735675"/>
                <a:gd name="connsiteY264" fmla="*/ 1166927 h 2311974"/>
                <a:gd name="connsiteX265" fmla="*/ 1538870 w 1735675"/>
                <a:gd name="connsiteY265" fmla="*/ 1171789 h 2311974"/>
                <a:gd name="connsiteX266" fmla="*/ 1553097 w 1735675"/>
                <a:gd name="connsiteY266" fmla="*/ 1179083 h 2311974"/>
                <a:gd name="connsiteX267" fmla="*/ 1560211 w 1735675"/>
                <a:gd name="connsiteY267" fmla="*/ 1222842 h 2311974"/>
                <a:gd name="connsiteX268" fmla="*/ 1553097 w 1735675"/>
                <a:gd name="connsiteY268" fmla="*/ 1230136 h 2311974"/>
                <a:gd name="connsiteX269" fmla="*/ 1553097 w 1735675"/>
                <a:gd name="connsiteY269" fmla="*/ 1254447 h 2311974"/>
                <a:gd name="connsiteX270" fmla="*/ 1579180 w 1735675"/>
                <a:gd name="connsiteY270" fmla="*/ 1271464 h 2311974"/>
                <a:gd name="connsiteX271" fmla="*/ 1574437 w 1735675"/>
                <a:gd name="connsiteY271" fmla="*/ 1278758 h 2311974"/>
                <a:gd name="connsiteX272" fmla="*/ 1583922 w 1735675"/>
                <a:gd name="connsiteY272" fmla="*/ 1290913 h 2311974"/>
                <a:gd name="connsiteX273" fmla="*/ 1583922 w 1735675"/>
                <a:gd name="connsiteY273" fmla="*/ 1303069 h 2311974"/>
                <a:gd name="connsiteX274" fmla="*/ 1586293 w 1735675"/>
                <a:gd name="connsiteY274" fmla="*/ 1305500 h 2311974"/>
                <a:gd name="connsiteX275" fmla="*/ 1583922 w 1735675"/>
                <a:gd name="connsiteY275" fmla="*/ 1312793 h 2311974"/>
                <a:gd name="connsiteX276" fmla="*/ 1591035 w 1735675"/>
                <a:gd name="connsiteY276" fmla="*/ 1324948 h 2311974"/>
                <a:gd name="connsiteX277" fmla="*/ 1598149 w 1735675"/>
                <a:gd name="connsiteY277" fmla="*/ 1317655 h 2311974"/>
                <a:gd name="connsiteX278" fmla="*/ 1598149 w 1735675"/>
                <a:gd name="connsiteY278" fmla="*/ 1327379 h 2311974"/>
                <a:gd name="connsiteX279" fmla="*/ 1600520 w 1735675"/>
                <a:gd name="connsiteY279" fmla="*/ 1344397 h 2311974"/>
                <a:gd name="connsiteX280" fmla="*/ 1574437 w 1735675"/>
                <a:gd name="connsiteY280" fmla="*/ 1358984 h 2311974"/>
                <a:gd name="connsiteX281" fmla="*/ 1553097 w 1735675"/>
                <a:gd name="connsiteY281" fmla="*/ 1358984 h 2311974"/>
                <a:gd name="connsiteX282" fmla="*/ 1550726 w 1735675"/>
                <a:gd name="connsiteY282" fmla="*/ 1376001 h 2311974"/>
                <a:gd name="connsiteX283" fmla="*/ 1572066 w 1735675"/>
                <a:gd name="connsiteY283" fmla="*/ 1376001 h 2311974"/>
                <a:gd name="connsiteX284" fmla="*/ 1574437 w 1735675"/>
                <a:gd name="connsiteY284" fmla="*/ 1383295 h 2311974"/>
                <a:gd name="connsiteX285" fmla="*/ 1579180 w 1735675"/>
                <a:gd name="connsiteY285" fmla="*/ 1380864 h 2311974"/>
                <a:gd name="connsiteX286" fmla="*/ 1586293 w 1735675"/>
                <a:gd name="connsiteY286" fmla="*/ 1393019 h 2311974"/>
                <a:gd name="connsiteX287" fmla="*/ 1583922 w 1735675"/>
                <a:gd name="connsiteY287" fmla="*/ 1400312 h 2311974"/>
                <a:gd name="connsiteX288" fmla="*/ 1586293 w 1735675"/>
                <a:gd name="connsiteY288" fmla="*/ 1402744 h 2311974"/>
                <a:gd name="connsiteX289" fmla="*/ 1605262 w 1735675"/>
                <a:gd name="connsiteY289" fmla="*/ 1380864 h 2311974"/>
                <a:gd name="connsiteX290" fmla="*/ 1612376 w 1735675"/>
                <a:gd name="connsiteY290" fmla="*/ 1383295 h 2311974"/>
                <a:gd name="connsiteX291" fmla="*/ 1607633 w 1735675"/>
                <a:gd name="connsiteY291" fmla="*/ 1380864 h 2311974"/>
                <a:gd name="connsiteX292" fmla="*/ 1614747 w 1735675"/>
                <a:gd name="connsiteY292" fmla="*/ 1373570 h 2311974"/>
                <a:gd name="connsiteX293" fmla="*/ 1621860 w 1735675"/>
                <a:gd name="connsiteY293" fmla="*/ 1368708 h 2311974"/>
                <a:gd name="connsiteX294" fmla="*/ 1638458 w 1735675"/>
                <a:gd name="connsiteY294" fmla="*/ 1417330 h 2311974"/>
                <a:gd name="connsiteX295" fmla="*/ 1633716 w 1735675"/>
                <a:gd name="connsiteY295" fmla="*/ 1424623 h 2311974"/>
                <a:gd name="connsiteX296" fmla="*/ 1633716 w 1735675"/>
                <a:gd name="connsiteY296" fmla="*/ 1441641 h 2311974"/>
                <a:gd name="connsiteX297" fmla="*/ 1600520 w 1735675"/>
                <a:gd name="connsiteY297" fmla="*/ 1436779 h 2311974"/>
                <a:gd name="connsiteX298" fmla="*/ 1598149 w 1735675"/>
                <a:gd name="connsiteY298" fmla="*/ 1473245 h 2311974"/>
                <a:gd name="connsiteX299" fmla="*/ 1583922 w 1735675"/>
                <a:gd name="connsiteY299" fmla="*/ 1473245 h 2311974"/>
                <a:gd name="connsiteX300" fmla="*/ 1579180 w 1735675"/>
                <a:gd name="connsiteY300" fmla="*/ 1504850 h 2311974"/>
                <a:gd name="connsiteX301" fmla="*/ 1564953 w 1735675"/>
                <a:gd name="connsiteY301" fmla="*/ 1521867 h 2311974"/>
                <a:gd name="connsiteX302" fmla="*/ 1564953 w 1735675"/>
                <a:gd name="connsiteY302" fmla="*/ 1548609 h 2311974"/>
                <a:gd name="connsiteX303" fmla="*/ 1545984 w 1735675"/>
                <a:gd name="connsiteY303" fmla="*/ 1560765 h 2311974"/>
                <a:gd name="connsiteX304" fmla="*/ 1572066 w 1735675"/>
                <a:gd name="connsiteY304" fmla="*/ 1570489 h 2311974"/>
                <a:gd name="connsiteX305" fmla="*/ 1572066 w 1735675"/>
                <a:gd name="connsiteY305" fmla="*/ 1577783 h 2311974"/>
                <a:gd name="connsiteX306" fmla="*/ 1517530 w 1735675"/>
                <a:gd name="connsiteY306" fmla="*/ 1577783 h 2311974"/>
                <a:gd name="connsiteX307" fmla="*/ 1529386 w 1735675"/>
                <a:gd name="connsiteY307" fmla="*/ 1602094 h 2311974"/>
                <a:gd name="connsiteX308" fmla="*/ 1538870 w 1735675"/>
                <a:gd name="connsiteY308" fmla="*/ 1609387 h 2311974"/>
                <a:gd name="connsiteX309" fmla="*/ 1536499 w 1735675"/>
                <a:gd name="connsiteY309" fmla="*/ 1619111 h 2311974"/>
                <a:gd name="connsiteX310" fmla="*/ 1538870 w 1735675"/>
                <a:gd name="connsiteY310" fmla="*/ 1623973 h 2311974"/>
                <a:gd name="connsiteX311" fmla="*/ 1538870 w 1735675"/>
                <a:gd name="connsiteY311" fmla="*/ 1645853 h 2311974"/>
                <a:gd name="connsiteX312" fmla="*/ 1531757 w 1735675"/>
                <a:gd name="connsiteY312" fmla="*/ 1645853 h 2311974"/>
                <a:gd name="connsiteX313" fmla="*/ 1524643 w 1735675"/>
                <a:gd name="connsiteY313" fmla="*/ 1667733 h 2311974"/>
                <a:gd name="connsiteX314" fmla="*/ 1524643 w 1735675"/>
                <a:gd name="connsiteY314" fmla="*/ 1706631 h 2311974"/>
                <a:gd name="connsiteX315" fmla="*/ 1510417 w 1735675"/>
                <a:gd name="connsiteY315" fmla="*/ 1709062 h 2311974"/>
                <a:gd name="connsiteX316" fmla="*/ 1510417 w 1735675"/>
                <a:gd name="connsiteY316" fmla="*/ 1723648 h 2311974"/>
                <a:gd name="connsiteX317" fmla="*/ 1498561 w 1735675"/>
                <a:gd name="connsiteY317" fmla="*/ 1740666 h 2311974"/>
                <a:gd name="connsiteX318" fmla="*/ 1441653 w 1735675"/>
                <a:gd name="connsiteY318" fmla="*/ 1733373 h 2311974"/>
                <a:gd name="connsiteX319" fmla="*/ 1415571 w 1735675"/>
                <a:gd name="connsiteY319" fmla="*/ 1733373 h 2311974"/>
                <a:gd name="connsiteX320" fmla="*/ 1403715 w 1735675"/>
                <a:gd name="connsiteY320" fmla="*/ 1743097 h 2311974"/>
                <a:gd name="connsiteX321" fmla="*/ 1396602 w 1735675"/>
                <a:gd name="connsiteY321" fmla="*/ 1735804 h 2311974"/>
                <a:gd name="connsiteX322" fmla="*/ 1389488 w 1735675"/>
                <a:gd name="connsiteY322" fmla="*/ 1740666 h 2311974"/>
                <a:gd name="connsiteX323" fmla="*/ 1368148 w 1735675"/>
                <a:gd name="connsiteY323" fmla="*/ 1713924 h 2311974"/>
                <a:gd name="connsiteX324" fmla="*/ 1353921 w 1735675"/>
                <a:gd name="connsiteY324" fmla="*/ 1721217 h 2311974"/>
                <a:gd name="connsiteX325" fmla="*/ 1346808 w 1735675"/>
                <a:gd name="connsiteY325" fmla="*/ 1733373 h 2311974"/>
                <a:gd name="connsiteX326" fmla="*/ 1339694 w 1735675"/>
                <a:gd name="connsiteY326" fmla="*/ 1735804 h 2311974"/>
                <a:gd name="connsiteX327" fmla="*/ 1325467 w 1735675"/>
                <a:gd name="connsiteY327" fmla="*/ 1706631 h 2311974"/>
                <a:gd name="connsiteX328" fmla="*/ 1254333 w 1735675"/>
                <a:gd name="connsiteY328" fmla="*/ 1709062 h 2311974"/>
                <a:gd name="connsiteX329" fmla="*/ 1251962 w 1735675"/>
                <a:gd name="connsiteY329" fmla="*/ 1721217 h 2311974"/>
                <a:gd name="connsiteX330" fmla="*/ 1209282 w 1735675"/>
                <a:gd name="connsiteY330" fmla="*/ 1721217 h 2311974"/>
                <a:gd name="connsiteX331" fmla="*/ 1209282 w 1735675"/>
                <a:gd name="connsiteY331" fmla="*/ 1728511 h 2311974"/>
                <a:gd name="connsiteX332" fmla="*/ 1178457 w 1735675"/>
                <a:gd name="connsiteY332" fmla="*/ 1721217 h 2311974"/>
                <a:gd name="connsiteX333" fmla="*/ 1178457 w 1735675"/>
                <a:gd name="connsiteY333" fmla="*/ 1706631 h 2311974"/>
                <a:gd name="connsiteX334" fmla="*/ 1171343 w 1735675"/>
                <a:gd name="connsiteY334" fmla="*/ 1706631 h 2311974"/>
                <a:gd name="connsiteX335" fmla="*/ 1168972 w 1735675"/>
                <a:gd name="connsiteY335" fmla="*/ 1692044 h 2311974"/>
                <a:gd name="connsiteX336" fmla="*/ 1168972 w 1735675"/>
                <a:gd name="connsiteY336" fmla="*/ 1692044 h 2311974"/>
                <a:gd name="connsiteX337" fmla="*/ 1171343 w 1735675"/>
                <a:gd name="connsiteY337" fmla="*/ 1706631 h 2311974"/>
                <a:gd name="connsiteX338" fmla="*/ 1116807 w 1735675"/>
                <a:gd name="connsiteY338" fmla="*/ 1709062 h 2311974"/>
                <a:gd name="connsiteX339" fmla="*/ 1076498 w 1735675"/>
                <a:gd name="connsiteY339" fmla="*/ 1701769 h 2311974"/>
                <a:gd name="connsiteX340" fmla="*/ 1074127 w 1735675"/>
                <a:gd name="connsiteY340" fmla="*/ 1709062 h 2311974"/>
                <a:gd name="connsiteX341" fmla="*/ 1055157 w 1735675"/>
                <a:gd name="connsiteY341" fmla="*/ 1713924 h 2311974"/>
                <a:gd name="connsiteX342" fmla="*/ 1048044 w 1735675"/>
                <a:gd name="connsiteY342" fmla="*/ 1733373 h 2311974"/>
                <a:gd name="connsiteX343" fmla="*/ 1052786 w 1735675"/>
                <a:gd name="connsiteY343" fmla="*/ 1750391 h 2311974"/>
                <a:gd name="connsiteX344" fmla="*/ 1033817 w 1735675"/>
                <a:gd name="connsiteY344" fmla="*/ 1750391 h 2311974"/>
                <a:gd name="connsiteX345" fmla="*/ 1029075 w 1735675"/>
                <a:gd name="connsiteY345" fmla="*/ 1769840 h 2311974"/>
                <a:gd name="connsiteX346" fmla="*/ 1036188 w 1735675"/>
                <a:gd name="connsiteY346" fmla="*/ 1784426 h 2311974"/>
                <a:gd name="connsiteX347" fmla="*/ 1033817 w 1735675"/>
                <a:gd name="connsiteY347" fmla="*/ 1806306 h 2311974"/>
                <a:gd name="connsiteX348" fmla="*/ 1021961 w 1735675"/>
                <a:gd name="connsiteY348" fmla="*/ 1813599 h 2311974"/>
                <a:gd name="connsiteX349" fmla="*/ 1021961 w 1735675"/>
                <a:gd name="connsiteY349" fmla="*/ 1847635 h 2311974"/>
                <a:gd name="connsiteX350" fmla="*/ 1007735 w 1735675"/>
                <a:gd name="connsiteY350" fmla="*/ 1852497 h 2311974"/>
                <a:gd name="connsiteX351" fmla="*/ 1005363 w 1735675"/>
                <a:gd name="connsiteY351" fmla="*/ 1837910 h 2311974"/>
                <a:gd name="connsiteX352" fmla="*/ 972167 w 1735675"/>
                <a:gd name="connsiteY352" fmla="*/ 1837910 h 2311974"/>
                <a:gd name="connsiteX353" fmla="*/ 972167 w 1735675"/>
                <a:gd name="connsiteY353" fmla="*/ 1859790 h 2311974"/>
                <a:gd name="connsiteX354" fmla="*/ 953198 w 1735675"/>
                <a:gd name="connsiteY354" fmla="*/ 1859790 h 2311974"/>
                <a:gd name="connsiteX355" fmla="*/ 953198 w 1735675"/>
                <a:gd name="connsiteY355" fmla="*/ 1869515 h 2311974"/>
                <a:gd name="connsiteX356" fmla="*/ 950827 w 1735675"/>
                <a:gd name="connsiteY356" fmla="*/ 1876808 h 2311974"/>
                <a:gd name="connsiteX357" fmla="*/ 870209 w 1735675"/>
                <a:gd name="connsiteY357" fmla="*/ 1876808 h 2311974"/>
                <a:gd name="connsiteX358" fmla="*/ 870209 w 1735675"/>
                <a:gd name="connsiteY358" fmla="*/ 1896257 h 2311974"/>
                <a:gd name="connsiteX359" fmla="*/ 818043 w 1735675"/>
                <a:gd name="connsiteY359" fmla="*/ 1901119 h 2311974"/>
                <a:gd name="connsiteX360" fmla="*/ 818043 w 1735675"/>
                <a:gd name="connsiteY360" fmla="*/ 1930292 h 2311974"/>
                <a:gd name="connsiteX361" fmla="*/ 796703 w 1735675"/>
                <a:gd name="connsiteY361" fmla="*/ 1930292 h 2311974"/>
                <a:gd name="connsiteX362" fmla="*/ 794332 w 1735675"/>
                <a:gd name="connsiteY362" fmla="*/ 1952172 h 2311974"/>
                <a:gd name="connsiteX363" fmla="*/ 782476 w 1735675"/>
                <a:gd name="connsiteY363" fmla="*/ 1952172 h 2311974"/>
                <a:gd name="connsiteX364" fmla="*/ 782476 w 1735675"/>
                <a:gd name="connsiteY364" fmla="*/ 1978914 h 2311974"/>
                <a:gd name="connsiteX365" fmla="*/ 789590 w 1735675"/>
                <a:gd name="connsiteY365" fmla="*/ 1983776 h 2311974"/>
                <a:gd name="connsiteX366" fmla="*/ 787219 w 1735675"/>
                <a:gd name="connsiteY366" fmla="*/ 2000794 h 2311974"/>
                <a:gd name="connsiteX367" fmla="*/ 794332 w 1735675"/>
                <a:gd name="connsiteY367" fmla="*/ 2005656 h 2311974"/>
                <a:gd name="connsiteX368" fmla="*/ 794332 w 1735675"/>
                <a:gd name="connsiteY368" fmla="*/ 2068865 h 2311974"/>
                <a:gd name="connsiteX369" fmla="*/ 787219 w 1735675"/>
                <a:gd name="connsiteY369" fmla="*/ 2068865 h 2311974"/>
                <a:gd name="connsiteX370" fmla="*/ 787219 w 1735675"/>
                <a:gd name="connsiteY370" fmla="*/ 2081020 h 2311974"/>
                <a:gd name="connsiteX371" fmla="*/ 768249 w 1735675"/>
                <a:gd name="connsiteY371" fmla="*/ 2083451 h 2311974"/>
                <a:gd name="connsiteX372" fmla="*/ 754023 w 1735675"/>
                <a:gd name="connsiteY372" fmla="*/ 2117487 h 2311974"/>
                <a:gd name="connsiteX373" fmla="*/ 754023 w 1735675"/>
                <a:gd name="connsiteY373" fmla="*/ 2129642 h 2311974"/>
                <a:gd name="connsiteX374" fmla="*/ 810930 w 1735675"/>
                <a:gd name="connsiteY374" fmla="*/ 2132073 h 2311974"/>
                <a:gd name="connsiteX375" fmla="*/ 803817 w 1735675"/>
                <a:gd name="connsiteY375" fmla="*/ 2151522 h 2311974"/>
                <a:gd name="connsiteX376" fmla="*/ 808559 w 1735675"/>
                <a:gd name="connsiteY376" fmla="*/ 2161246 h 2311974"/>
                <a:gd name="connsiteX377" fmla="*/ 803817 w 1735675"/>
                <a:gd name="connsiteY377" fmla="*/ 2168540 h 2311974"/>
                <a:gd name="connsiteX378" fmla="*/ 787219 w 1735675"/>
                <a:gd name="connsiteY378" fmla="*/ 2168540 h 2311974"/>
                <a:gd name="connsiteX379" fmla="*/ 787219 w 1735675"/>
                <a:gd name="connsiteY379" fmla="*/ 2180695 h 2311974"/>
                <a:gd name="connsiteX380" fmla="*/ 756394 w 1735675"/>
                <a:gd name="connsiteY380" fmla="*/ 2187988 h 2311974"/>
                <a:gd name="connsiteX381" fmla="*/ 763507 w 1735675"/>
                <a:gd name="connsiteY381" fmla="*/ 2200144 h 2311974"/>
                <a:gd name="connsiteX382" fmla="*/ 761136 w 1735675"/>
                <a:gd name="connsiteY382" fmla="*/ 2256059 h 2311974"/>
                <a:gd name="connsiteX383" fmla="*/ 749280 w 1735675"/>
                <a:gd name="connsiteY383" fmla="*/ 2277939 h 2311974"/>
                <a:gd name="connsiteX384" fmla="*/ 723198 w 1735675"/>
                <a:gd name="connsiteY384" fmla="*/ 2307112 h 2311974"/>
                <a:gd name="connsiteX385" fmla="*/ 708971 w 1735675"/>
                <a:gd name="connsiteY385" fmla="*/ 2311974 h 2311974"/>
                <a:gd name="connsiteX386" fmla="*/ 692373 w 1735675"/>
                <a:gd name="connsiteY386" fmla="*/ 2282801 h 2311974"/>
                <a:gd name="connsiteX387" fmla="*/ 673404 w 1735675"/>
                <a:gd name="connsiteY387" fmla="*/ 2275508 h 2311974"/>
                <a:gd name="connsiteX388" fmla="*/ 659177 w 1735675"/>
                <a:gd name="connsiteY388" fmla="*/ 2292526 h 2311974"/>
                <a:gd name="connsiteX389" fmla="*/ 640208 w 1735675"/>
                <a:gd name="connsiteY389" fmla="*/ 2285232 h 2311974"/>
                <a:gd name="connsiteX390" fmla="*/ 625981 w 1735675"/>
                <a:gd name="connsiteY390" fmla="*/ 2290094 h 2311974"/>
                <a:gd name="connsiteX391" fmla="*/ 590414 w 1735675"/>
                <a:gd name="connsiteY391" fmla="*/ 2275508 h 2311974"/>
                <a:gd name="connsiteX392" fmla="*/ 549679 w 1735675"/>
                <a:gd name="connsiteY392" fmla="*/ 2254426 h 2311974"/>
                <a:gd name="connsiteX393" fmla="*/ 557984 w 1735675"/>
                <a:gd name="connsiteY393" fmla="*/ 2090384 h 2311974"/>
                <a:gd name="connsiteX394" fmla="*/ 587268 w 1735675"/>
                <a:gd name="connsiteY394" fmla="*/ 1879782 h 2311974"/>
                <a:gd name="connsiteX395" fmla="*/ 582351 w 1735675"/>
                <a:gd name="connsiteY395" fmla="*/ 1766434 h 2311974"/>
                <a:gd name="connsiteX396" fmla="*/ 554072 w 1735675"/>
                <a:gd name="connsiteY396" fmla="*/ 1684276 h 2311974"/>
                <a:gd name="connsiteX397" fmla="*/ 490719 w 1735675"/>
                <a:gd name="connsiteY397" fmla="*/ 1605539 h 2311974"/>
                <a:gd name="connsiteX398" fmla="*/ 440844 w 1735675"/>
                <a:gd name="connsiteY398" fmla="*/ 1566641 h 2311974"/>
                <a:gd name="connsiteX399" fmla="*/ 442488 w 1735675"/>
                <a:gd name="connsiteY399" fmla="*/ 1519182 h 2311974"/>
                <a:gd name="connsiteX400" fmla="*/ 438252 w 1735675"/>
                <a:gd name="connsiteY400" fmla="*/ 1442151 h 2311974"/>
                <a:gd name="connsiteX401" fmla="*/ 59278 w 1735675"/>
                <a:gd name="connsiteY401" fmla="*/ 1334673 h 2311974"/>
                <a:gd name="connsiteX402" fmla="*/ 68763 w 1735675"/>
                <a:gd name="connsiteY402" fmla="*/ 1303069 h 2311974"/>
                <a:gd name="connsiteX403" fmla="*/ 66392 w 1735675"/>
                <a:gd name="connsiteY403" fmla="*/ 1298207 h 2311974"/>
                <a:gd name="connsiteX404" fmla="*/ 14226 w 1735675"/>
                <a:gd name="connsiteY404" fmla="*/ 1115874 h 2311974"/>
                <a:gd name="connsiteX405" fmla="*/ 11855 w 1735675"/>
                <a:gd name="connsiteY405" fmla="*/ 1084270 h 2311974"/>
                <a:gd name="connsiteX406" fmla="*/ 18969 w 1735675"/>
                <a:gd name="connsiteY406" fmla="*/ 1084270 h 2311974"/>
                <a:gd name="connsiteX407" fmla="*/ 7113 w 1735675"/>
                <a:gd name="connsiteY407" fmla="*/ 1025924 h 2311974"/>
                <a:gd name="connsiteX408" fmla="*/ 0 w 1735675"/>
                <a:gd name="connsiteY408" fmla="*/ 1025924 h 2311974"/>
                <a:gd name="connsiteX409" fmla="*/ 135155 w 1735675"/>
                <a:gd name="connsiteY409" fmla="*/ 1006475 h 2311974"/>
                <a:gd name="connsiteX410" fmla="*/ 168351 w 1735675"/>
                <a:gd name="connsiteY410" fmla="*/ 1040510 h 2311974"/>
                <a:gd name="connsiteX411" fmla="*/ 170722 w 1735675"/>
                <a:gd name="connsiteY411" fmla="*/ 1028355 h 2311974"/>
                <a:gd name="connsiteX412" fmla="*/ 163608 w 1735675"/>
                <a:gd name="connsiteY412" fmla="*/ 1028355 h 2311974"/>
                <a:gd name="connsiteX413" fmla="*/ 161237 w 1735675"/>
                <a:gd name="connsiteY413" fmla="*/ 1021061 h 2311974"/>
                <a:gd name="connsiteX414" fmla="*/ 149382 w 1735675"/>
                <a:gd name="connsiteY414" fmla="*/ 1011337 h 2311974"/>
                <a:gd name="connsiteX415" fmla="*/ 154124 w 1735675"/>
                <a:gd name="connsiteY415" fmla="*/ 1004044 h 2311974"/>
                <a:gd name="connsiteX416" fmla="*/ 161237 w 1735675"/>
                <a:gd name="connsiteY416" fmla="*/ 1004044 h 2311974"/>
                <a:gd name="connsiteX417" fmla="*/ 163608 w 1735675"/>
                <a:gd name="connsiteY417" fmla="*/ 991888 h 2311974"/>
                <a:gd name="connsiteX418" fmla="*/ 182578 w 1735675"/>
                <a:gd name="connsiteY418" fmla="*/ 991888 h 2311974"/>
                <a:gd name="connsiteX419" fmla="*/ 493559 w 1735675"/>
                <a:gd name="connsiteY419" fmla="*/ 1327822 h 2311974"/>
                <a:gd name="connsiteX420" fmla="*/ 192062 w 1735675"/>
                <a:gd name="connsiteY420" fmla="*/ 979733 h 2311974"/>
                <a:gd name="connsiteX421" fmla="*/ 201547 w 1735675"/>
                <a:gd name="connsiteY421" fmla="*/ 965146 h 2311974"/>
                <a:gd name="connsiteX422" fmla="*/ 222887 w 1735675"/>
                <a:gd name="connsiteY422" fmla="*/ 970008 h 2311974"/>
                <a:gd name="connsiteX423" fmla="*/ 222887 w 1735675"/>
                <a:gd name="connsiteY423" fmla="*/ 977302 h 2311974"/>
                <a:gd name="connsiteX424" fmla="*/ 244227 w 1735675"/>
                <a:gd name="connsiteY424" fmla="*/ 991888 h 2311974"/>
                <a:gd name="connsiteX425" fmla="*/ 244227 w 1735675"/>
                <a:gd name="connsiteY425" fmla="*/ 943266 h 2311974"/>
                <a:gd name="connsiteX426" fmla="*/ 256083 w 1735675"/>
                <a:gd name="connsiteY426" fmla="*/ 935973 h 2311974"/>
                <a:gd name="connsiteX427" fmla="*/ 263196 w 1735675"/>
                <a:gd name="connsiteY427" fmla="*/ 921386 h 2311974"/>
                <a:gd name="connsiteX428" fmla="*/ 279794 w 1735675"/>
                <a:gd name="connsiteY428" fmla="*/ 921386 h 2311974"/>
                <a:gd name="connsiteX429" fmla="*/ 284537 w 1735675"/>
                <a:gd name="connsiteY429" fmla="*/ 909231 h 2311974"/>
                <a:gd name="connsiteX430" fmla="*/ 312990 w 1735675"/>
                <a:gd name="connsiteY430" fmla="*/ 909231 h 2311974"/>
                <a:gd name="connsiteX431" fmla="*/ 312990 w 1735675"/>
                <a:gd name="connsiteY431" fmla="*/ 899507 h 2311974"/>
                <a:gd name="connsiteX432" fmla="*/ 301135 w 1735675"/>
                <a:gd name="connsiteY432" fmla="*/ 894644 h 2311974"/>
                <a:gd name="connsiteX433" fmla="*/ 310619 w 1735675"/>
                <a:gd name="connsiteY433" fmla="*/ 882489 h 2311974"/>
                <a:gd name="connsiteX434" fmla="*/ 294021 w 1735675"/>
                <a:gd name="connsiteY434" fmla="*/ 872764 h 2311974"/>
                <a:gd name="connsiteX435" fmla="*/ 301135 w 1735675"/>
                <a:gd name="connsiteY435" fmla="*/ 865471 h 2311974"/>
                <a:gd name="connsiteX436" fmla="*/ 305877 w 1735675"/>
                <a:gd name="connsiteY436" fmla="*/ 867902 h 2311974"/>
                <a:gd name="connsiteX437" fmla="*/ 310619 w 1735675"/>
                <a:gd name="connsiteY437" fmla="*/ 860609 h 2311974"/>
                <a:gd name="connsiteX438" fmla="*/ 305877 w 1735675"/>
                <a:gd name="connsiteY438" fmla="*/ 860609 h 2311974"/>
                <a:gd name="connsiteX439" fmla="*/ 317733 w 1735675"/>
                <a:gd name="connsiteY439" fmla="*/ 853316 h 2311974"/>
                <a:gd name="connsiteX440" fmla="*/ 320104 w 1735675"/>
                <a:gd name="connsiteY440" fmla="*/ 846022 h 2311974"/>
                <a:gd name="connsiteX441" fmla="*/ 327217 w 1735675"/>
                <a:gd name="connsiteY441" fmla="*/ 858178 h 2311974"/>
                <a:gd name="connsiteX442" fmla="*/ 334331 w 1735675"/>
                <a:gd name="connsiteY442" fmla="*/ 853316 h 2311974"/>
                <a:gd name="connsiteX443" fmla="*/ 334331 w 1735675"/>
                <a:gd name="connsiteY443" fmla="*/ 831436 h 2311974"/>
                <a:gd name="connsiteX444" fmla="*/ 341444 w 1735675"/>
                <a:gd name="connsiteY444" fmla="*/ 831436 h 2311974"/>
                <a:gd name="connsiteX445" fmla="*/ 341444 w 1735675"/>
                <a:gd name="connsiteY445" fmla="*/ 811987 h 2311974"/>
                <a:gd name="connsiteX446" fmla="*/ 348557 w 1735675"/>
                <a:gd name="connsiteY446" fmla="*/ 809556 h 2311974"/>
                <a:gd name="connsiteX447" fmla="*/ 355671 w 1735675"/>
                <a:gd name="connsiteY447" fmla="*/ 802263 h 2311974"/>
                <a:gd name="connsiteX448" fmla="*/ 372269 w 1735675"/>
                <a:gd name="connsiteY448" fmla="*/ 804694 h 2311974"/>
                <a:gd name="connsiteX449" fmla="*/ 372269 w 1735675"/>
                <a:gd name="connsiteY449" fmla="*/ 809556 h 2311974"/>
                <a:gd name="connsiteX450" fmla="*/ 379382 w 1735675"/>
                <a:gd name="connsiteY450" fmla="*/ 804694 h 2311974"/>
                <a:gd name="connsiteX451" fmla="*/ 386496 w 1735675"/>
                <a:gd name="connsiteY451" fmla="*/ 804694 h 2311974"/>
                <a:gd name="connsiteX452" fmla="*/ 386496 w 1735675"/>
                <a:gd name="connsiteY452" fmla="*/ 802263 h 2311974"/>
                <a:gd name="connsiteX453" fmla="*/ 400723 w 1735675"/>
                <a:gd name="connsiteY453" fmla="*/ 797400 h 2311974"/>
                <a:gd name="connsiteX454" fmla="*/ 395980 w 1735675"/>
                <a:gd name="connsiteY454" fmla="*/ 777952 h 2311974"/>
                <a:gd name="connsiteX455" fmla="*/ 388867 w 1735675"/>
                <a:gd name="connsiteY455" fmla="*/ 770658 h 2311974"/>
                <a:gd name="connsiteX456" fmla="*/ 393609 w 1735675"/>
                <a:gd name="connsiteY456" fmla="*/ 768227 h 2311974"/>
                <a:gd name="connsiteX457" fmla="*/ 419692 w 1735675"/>
                <a:gd name="connsiteY457" fmla="*/ 763365 h 2311974"/>
                <a:gd name="connsiteX458" fmla="*/ 462372 w 1735675"/>
                <a:gd name="connsiteY458" fmla="*/ 741485 h 2311974"/>
                <a:gd name="connsiteX459" fmla="*/ 450517 w 1735675"/>
                <a:gd name="connsiteY459" fmla="*/ 726899 h 2311974"/>
                <a:gd name="connsiteX460" fmla="*/ 395980 w 1735675"/>
                <a:gd name="connsiteY460" fmla="*/ 705019 h 2311974"/>
                <a:gd name="connsiteX461" fmla="*/ 419692 w 1735675"/>
                <a:gd name="connsiteY461" fmla="*/ 680708 h 2311974"/>
                <a:gd name="connsiteX462" fmla="*/ 426805 w 1735675"/>
                <a:gd name="connsiteY462" fmla="*/ 673414 h 2311974"/>
                <a:gd name="connsiteX463" fmla="*/ 455259 w 1735675"/>
                <a:gd name="connsiteY463" fmla="*/ 670983 h 2311974"/>
                <a:gd name="connsiteX464" fmla="*/ 542991 w 1735675"/>
                <a:gd name="connsiteY464" fmla="*/ 692863 h 2311974"/>
                <a:gd name="connsiteX465" fmla="*/ 557218 w 1735675"/>
                <a:gd name="connsiteY465" fmla="*/ 688001 h 2311974"/>
                <a:gd name="connsiteX466" fmla="*/ 557218 w 1735675"/>
                <a:gd name="connsiteY466" fmla="*/ 695294 h 2311974"/>
                <a:gd name="connsiteX467" fmla="*/ 566702 w 1735675"/>
                <a:gd name="connsiteY467" fmla="*/ 695294 h 2311974"/>
                <a:gd name="connsiteX468" fmla="*/ 571445 w 1735675"/>
                <a:gd name="connsiteY468" fmla="*/ 678277 h 2311974"/>
                <a:gd name="connsiteX469" fmla="*/ 578558 w 1735675"/>
                <a:gd name="connsiteY469" fmla="*/ 666121 h 2311974"/>
                <a:gd name="connsiteX470" fmla="*/ 590414 w 1735675"/>
                <a:gd name="connsiteY470" fmla="*/ 688001 h 2311974"/>
                <a:gd name="connsiteX471" fmla="*/ 597527 w 1735675"/>
                <a:gd name="connsiteY471" fmla="*/ 685570 h 2311974"/>
                <a:gd name="connsiteX472" fmla="*/ 611754 w 1735675"/>
                <a:gd name="connsiteY472" fmla="*/ 700156 h 2311974"/>
                <a:gd name="connsiteX473" fmla="*/ 611754 w 1735675"/>
                <a:gd name="connsiteY473" fmla="*/ 700156 h 2311974"/>
                <a:gd name="connsiteX474" fmla="*/ 597527 w 1735675"/>
                <a:gd name="connsiteY474" fmla="*/ 685570 h 2311974"/>
                <a:gd name="connsiteX475" fmla="*/ 590414 w 1735675"/>
                <a:gd name="connsiteY475" fmla="*/ 688001 h 2311974"/>
                <a:gd name="connsiteX476" fmla="*/ 578558 w 1735675"/>
                <a:gd name="connsiteY476" fmla="*/ 666121 h 2311974"/>
                <a:gd name="connsiteX477" fmla="*/ 578558 w 1735675"/>
                <a:gd name="connsiteY477" fmla="*/ 658827 h 2311974"/>
                <a:gd name="connsiteX478" fmla="*/ 599898 w 1735675"/>
                <a:gd name="connsiteY478" fmla="*/ 646672 h 2311974"/>
                <a:gd name="connsiteX479" fmla="*/ 592785 w 1735675"/>
                <a:gd name="connsiteY479" fmla="*/ 639379 h 2311974"/>
                <a:gd name="connsiteX480" fmla="*/ 623610 w 1735675"/>
                <a:gd name="connsiteY480" fmla="*/ 629654 h 2311974"/>
                <a:gd name="connsiteX481" fmla="*/ 618868 w 1735675"/>
                <a:gd name="connsiteY481" fmla="*/ 615068 h 2311974"/>
                <a:gd name="connsiteX482" fmla="*/ 585672 w 1735675"/>
                <a:gd name="connsiteY482" fmla="*/ 610205 h 2311974"/>
                <a:gd name="connsiteX483" fmla="*/ 583300 w 1735675"/>
                <a:gd name="connsiteY483" fmla="*/ 595619 h 2311974"/>
                <a:gd name="connsiteX484" fmla="*/ 592785 w 1735675"/>
                <a:gd name="connsiteY484" fmla="*/ 534841 h 2311974"/>
                <a:gd name="connsiteX485" fmla="*/ 583300 w 1735675"/>
                <a:gd name="connsiteY485" fmla="*/ 525117 h 2311974"/>
                <a:gd name="connsiteX486" fmla="*/ 583300 w 1735675"/>
                <a:gd name="connsiteY486" fmla="*/ 503237 h 2311974"/>
                <a:gd name="connsiteX487" fmla="*/ 566702 w 1735675"/>
                <a:gd name="connsiteY487" fmla="*/ 503237 h 2311974"/>
                <a:gd name="connsiteX488" fmla="*/ 571445 w 1735675"/>
                <a:gd name="connsiteY488" fmla="*/ 471633 h 2311974"/>
                <a:gd name="connsiteX489" fmla="*/ 564331 w 1735675"/>
                <a:gd name="connsiteY489" fmla="*/ 464340 h 2311974"/>
                <a:gd name="connsiteX490" fmla="*/ 566702 w 1735675"/>
                <a:gd name="connsiteY490" fmla="*/ 444891 h 2311974"/>
                <a:gd name="connsiteX491" fmla="*/ 585672 w 1735675"/>
                <a:gd name="connsiteY491" fmla="*/ 444891 h 2311974"/>
                <a:gd name="connsiteX492" fmla="*/ 604641 w 1735675"/>
                <a:gd name="connsiteY492" fmla="*/ 430304 h 2311974"/>
                <a:gd name="connsiteX493" fmla="*/ 607012 w 1735675"/>
                <a:gd name="connsiteY493" fmla="*/ 427873 h 2311974"/>
                <a:gd name="connsiteX494" fmla="*/ 585672 w 1735675"/>
                <a:gd name="connsiteY494" fmla="*/ 423011 h 2311974"/>
                <a:gd name="connsiteX495" fmla="*/ 592785 w 1735675"/>
                <a:gd name="connsiteY495" fmla="*/ 405993 h 2311974"/>
                <a:gd name="connsiteX496" fmla="*/ 618868 w 1735675"/>
                <a:gd name="connsiteY496" fmla="*/ 408424 h 2311974"/>
                <a:gd name="connsiteX497" fmla="*/ 614125 w 1735675"/>
                <a:gd name="connsiteY497" fmla="*/ 388975 h 2311974"/>
                <a:gd name="connsiteX498" fmla="*/ 614125 w 1735675"/>
                <a:gd name="connsiteY498" fmla="*/ 374389 h 2311974"/>
                <a:gd name="connsiteX499" fmla="*/ 630723 w 1735675"/>
                <a:gd name="connsiteY499" fmla="*/ 374389 h 2311974"/>
                <a:gd name="connsiteX500" fmla="*/ 633094 w 1735675"/>
                <a:gd name="connsiteY500" fmla="*/ 367096 h 2311974"/>
                <a:gd name="connsiteX501" fmla="*/ 640208 w 1735675"/>
                <a:gd name="connsiteY501" fmla="*/ 364665 h 2311974"/>
                <a:gd name="connsiteX502" fmla="*/ 637837 w 1735675"/>
                <a:gd name="connsiteY502" fmla="*/ 347647 h 2311974"/>
                <a:gd name="connsiteX503" fmla="*/ 666290 w 1735675"/>
                <a:gd name="connsiteY503" fmla="*/ 337922 h 2311974"/>
                <a:gd name="connsiteX504" fmla="*/ 654435 w 1735675"/>
                <a:gd name="connsiteY504" fmla="*/ 333060 h 2311974"/>
                <a:gd name="connsiteX505" fmla="*/ 652063 w 1735675"/>
                <a:gd name="connsiteY505" fmla="*/ 311180 h 2311974"/>
                <a:gd name="connsiteX506" fmla="*/ 644950 w 1735675"/>
                <a:gd name="connsiteY506" fmla="*/ 308749 h 2311974"/>
                <a:gd name="connsiteX507" fmla="*/ 652063 w 1735675"/>
                <a:gd name="connsiteY507" fmla="*/ 299025 h 2311974"/>
                <a:gd name="connsiteX508" fmla="*/ 652063 w 1735675"/>
                <a:gd name="connsiteY508" fmla="*/ 296594 h 2311974"/>
                <a:gd name="connsiteX509" fmla="*/ 640208 w 1735675"/>
                <a:gd name="connsiteY509" fmla="*/ 291732 h 2311974"/>
                <a:gd name="connsiteX510" fmla="*/ 630723 w 1735675"/>
                <a:gd name="connsiteY510" fmla="*/ 299025 h 2311974"/>
                <a:gd name="connsiteX511" fmla="*/ 618868 w 1735675"/>
                <a:gd name="connsiteY511" fmla="*/ 282007 h 2311974"/>
                <a:gd name="connsiteX512" fmla="*/ 633094 w 1735675"/>
                <a:gd name="connsiteY512" fmla="*/ 255265 h 2311974"/>
                <a:gd name="connsiteX513" fmla="*/ 640208 w 1735675"/>
                <a:gd name="connsiteY513" fmla="*/ 267421 h 2311974"/>
                <a:gd name="connsiteX514" fmla="*/ 659177 w 1735675"/>
                <a:gd name="connsiteY514" fmla="*/ 240679 h 2311974"/>
                <a:gd name="connsiteX515" fmla="*/ 668661 w 1735675"/>
                <a:gd name="connsiteY515" fmla="*/ 240679 h 2311974"/>
                <a:gd name="connsiteX516" fmla="*/ 668661 w 1735675"/>
                <a:gd name="connsiteY516" fmla="*/ 233385 h 2311974"/>
                <a:gd name="connsiteX517" fmla="*/ 647321 w 1735675"/>
                <a:gd name="connsiteY517" fmla="*/ 218799 h 2311974"/>
                <a:gd name="connsiteX518" fmla="*/ 654435 w 1735675"/>
                <a:gd name="connsiteY518" fmla="*/ 199350 h 2311974"/>
                <a:gd name="connsiteX519" fmla="*/ 680517 w 1735675"/>
                <a:gd name="connsiteY519" fmla="*/ 199350 h 2311974"/>
                <a:gd name="connsiteX520" fmla="*/ 687631 w 1735675"/>
                <a:gd name="connsiteY520" fmla="*/ 192057 h 2311974"/>
                <a:gd name="connsiteX521" fmla="*/ 659177 w 1735675"/>
                <a:gd name="connsiteY521" fmla="*/ 150728 h 2311974"/>
                <a:gd name="connsiteX522" fmla="*/ 668661 w 1735675"/>
                <a:gd name="connsiteY522" fmla="*/ 131279 h 2311974"/>
                <a:gd name="connsiteX523" fmla="*/ 701857 w 1735675"/>
                <a:gd name="connsiteY523" fmla="*/ 116693 h 2311974"/>
                <a:gd name="connsiteX524" fmla="*/ 706600 w 1735675"/>
                <a:gd name="connsiteY524" fmla="*/ 131279 h 2311974"/>
                <a:gd name="connsiteX525" fmla="*/ 727940 w 1735675"/>
                <a:gd name="connsiteY525" fmla="*/ 116693 h 2311974"/>
                <a:gd name="connsiteX526" fmla="*/ 723198 w 1735675"/>
                <a:gd name="connsiteY526" fmla="*/ 109399 h 2311974"/>
                <a:gd name="connsiteX527" fmla="*/ 739796 w 1735675"/>
                <a:gd name="connsiteY527" fmla="*/ 102106 h 2311974"/>
                <a:gd name="connsiteX528" fmla="*/ 739796 w 1735675"/>
                <a:gd name="connsiteY528" fmla="*/ 94813 h 2311974"/>
                <a:gd name="connsiteX529" fmla="*/ 749280 w 1735675"/>
                <a:gd name="connsiteY529" fmla="*/ 87519 h 2311974"/>
                <a:gd name="connsiteX530" fmla="*/ 735053 w 1735675"/>
                <a:gd name="connsiteY530" fmla="*/ 53484 h 2311974"/>
                <a:gd name="connsiteX531" fmla="*/ 732682 w 1735675"/>
                <a:gd name="connsiteY531" fmla="*/ 7293 h 2311974"/>
                <a:gd name="connsiteX532" fmla="*/ 775363 w 1735675"/>
                <a:gd name="connsiteY532" fmla="*/ 17018 h 2311974"/>
                <a:gd name="connsiteX533" fmla="*/ 796703 w 1735675"/>
                <a:gd name="connsiteY533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52165 w 1728562"/>
                <a:gd name="connsiteY401" fmla="*/ 1334673 h 2311974"/>
                <a:gd name="connsiteX402" fmla="*/ 61650 w 1728562"/>
                <a:gd name="connsiteY402" fmla="*/ 1303069 h 2311974"/>
                <a:gd name="connsiteX403" fmla="*/ 59279 w 1728562"/>
                <a:gd name="connsiteY403" fmla="*/ 1298207 h 2311974"/>
                <a:gd name="connsiteX404" fmla="*/ 7113 w 1728562"/>
                <a:gd name="connsiteY404" fmla="*/ 1115874 h 2311974"/>
                <a:gd name="connsiteX405" fmla="*/ 4742 w 1728562"/>
                <a:gd name="connsiteY405" fmla="*/ 1084270 h 2311974"/>
                <a:gd name="connsiteX406" fmla="*/ 11856 w 1728562"/>
                <a:gd name="connsiteY406" fmla="*/ 1084270 h 2311974"/>
                <a:gd name="connsiteX407" fmla="*/ 0 w 1728562"/>
                <a:gd name="connsiteY407" fmla="*/ 1025924 h 2311974"/>
                <a:gd name="connsiteX408" fmla="*/ 128042 w 1728562"/>
                <a:gd name="connsiteY408" fmla="*/ 1006475 h 2311974"/>
                <a:gd name="connsiteX409" fmla="*/ 161238 w 1728562"/>
                <a:gd name="connsiteY409" fmla="*/ 1040510 h 2311974"/>
                <a:gd name="connsiteX410" fmla="*/ 163609 w 1728562"/>
                <a:gd name="connsiteY410" fmla="*/ 1028355 h 2311974"/>
                <a:gd name="connsiteX411" fmla="*/ 156495 w 1728562"/>
                <a:gd name="connsiteY411" fmla="*/ 1028355 h 2311974"/>
                <a:gd name="connsiteX412" fmla="*/ 154124 w 1728562"/>
                <a:gd name="connsiteY412" fmla="*/ 1021061 h 2311974"/>
                <a:gd name="connsiteX413" fmla="*/ 142269 w 1728562"/>
                <a:gd name="connsiteY413" fmla="*/ 1011337 h 2311974"/>
                <a:gd name="connsiteX414" fmla="*/ 147011 w 1728562"/>
                <a:gd name="connsiteY414" fmla="*/ 1004044 h 2311974"/>
                <a:gd name="connsiteX415" fmla="*/ 154124 w 1728562"/>
                <a:gd name="connsiteY415" fmla="*/ 1004044 h 2311974"/>
                <a:gd name="connsiteX416" fmla="*/ 156495 w 1728562"/>
                <a:gd name="connsiteY416" fmla="*/ 991888 h 2311974"/>
                <a:gd name="connsiteX417" fmla="*/ 175465 w 1728562"/>
                <a:gd name="connsiteY417" fmla="*/ 991888 h 2311974"/>
                <a:gd name="connsiteX418" fmla="*/ 486446 w 1728562"/>
                <a:gd name="connsiteY418" fmla="*/ 1327822 h 2311974"/>
                <a:gd name="connsiteX419" fmla="*/ 184949 w 1728562"/>
                <a:gd name="connsiteY419" fmla="*/ 979733 h 2311974"/>
                <a:gd name="connsiteX420" fmla="*/ 194434 w 1728562"/>
                <a:gd name="connsiteY420" fmla="*/ 965146 h 2311974"/>
                <a:gd name="connsiteX421" fmla="*/ 215774 w 1728562"/>
                <a:gd name="connsiteY421" fmla="*/ 970008 h 2311974"/>
                <a:gd name="connsiteX422" fmla="*/ 215774 w 1728562"/>
                <a:gd name="connsiteY422" fmla="*/ 977302 h 2311974"/>
                <a:gd name="connsiteX423" fmla="*/ 237114 w 1728562"/>
                <a:gd name="connsiteY423" fmla="*/ 991888 h 2311974"/>
                <a:gd name="connsiteX424" fmla="*/ 237114 w 1728562"/>
                <a:gd name="connsiteY424" fmla="*/ 943266 h 2311974"/>
                <a:gd name="connsiteX425" fmla="*/ 248970 w 1728562"/>
                <a:gd name="connsiteY425" fmla="*/ 935973 h 2311974"/>
                <a:gd name="connsiteX426" fmla="*/ 256083 w 1728562"/>
                <a:gd name="connsiteY426" fmla="*/ 921386 h 2311974"/>
                <a:gd name="connsiteX427" fmla="*/ 272681 w 1728562"/>
                <a:gd name="connsiteY427" fmla="*/ 921386 h 2311974"/>
                <a:gd name="connsiteX428" fmla="*/ 277424 w 1728562"/>
                <a:gd name="connsiteY428" fmla="*/ 909231 h 2311974"/>
                <a:gd name="connsiteX429" fmla="*/ 305877 w 1728562"/>
                <a:gd name="connsiteY429" fmla="*/ 909231 h 2311974"/>
                <a:gd name="connsiteX430" fmla="*/ 305877 w 1728562"/>
                <a:gd name="connsiteY430" fmla="*/ 899507 h 2311974"/>
                <a:gd name="connsiteX431" fmla="*/ 294022 w 1728562"/>
                <a:gd name="connsiteY431" fmla="*/ 894644 h 2311974"/>
                <a:gd name="connsiteX432" fmla="*/ 303506 w 1728562"/>
                <a:gd name="connsiteY432" fmla="*/ 882489 h 2311974"/>
                <a:gd name="connsiteX433" fmla="*/ 286908 w 1728562"/>
                <a:gd name="connsiteY433" fmla="*/ 872764 h 2311974"/>
                <a:gd name="connsiteX434" fmla="*/ 294022 w 1728562"/>
                <a:gd name="connsiteY434" fmla="*/ 865471 h 2311974"/>
                <a:gd name="connsiteX435" fmla="*/ 298764 w 1728562"/>
                <a:gd name="connsiteY435" fmla="*/ 867902 h 2311974"/>
                <a:gd name="connsiteX436" fmla="*/ 303506 w 1728562"/>
                <a:gd name="connsiteY436" fmla="*/ 860609 h 2311974"/>
                <a:gd name="connsiteX437" fmla="*/ 298764 w 1728562"/>
                <a:gd name="connsiteY437" fmla="*/ 860609 h 2311974"/>
                <a:gd name="connsiteX438" fmla="*/ 310620 w 1728562"/>
                <a:gd name="connsiteY438" fmla="*/ 853316 h 2311974"/>
                <a:gd name="connsiteX439" fmla="*/ 312991 w 1728562"/>
                <a:gd name="connsiteY439" fmla="*/ 846022 h 2311974"/>
                <a:gd name="connsiteX440" fmla="*/ 320104 w 1728562"/>
                <a:gd name="connsiteY440" fmla="*/ 858178 h 2311974"/>
                <a:gd name="connsiteX441" fmla="*/ 327218 w 1728562"/>
                <a:gd name="connsiteY441" fmla="*/ 853316 h 2311974"/>
                <a:gd name="connsiteX442" fmla="*/ 327218 w 1728562"/>
                <a:gd name="connsiteY442" fmla="*/ 831436 h 2311974"/>
                <a:gd name="connsiteX443" fmla="*/ 334331 w 1728562"/>
                <a:gd name="connsiteY443" fmla="*/ 831436 h 2311974"/>
                <a:gd name="connsiteX444" fmla="*/ 334331 w 1728562"/>
                <a:gd name="connsiteY444" fmla="*/ 811987 h 2311974"/>
                <a:gd name="connsiteX445" fmla="*/ 341444 w 1728562"/>
                <a:gd name="connsiteY445" fmla="*/ 809556 h 2311974"/>
                <a:gd name="connsiteX446" fmla="*/ 348558 w 1728562"/>
                <a:gd name="connsiteY446" fmla="*/ 802263 h 2311974"/>
                <a:gd name="connsiteX447" fmla="*/ 365156 w 1728562"/>
                <a:gd name="connsiteY447" fmla="*/ 804694 h 2311974"/>
                <a:gd name="connsiteX448" fmla="*/ 365156 w 1728562"/>
                <a:gd name="connsiteY448" fmla="*/ 809556 h 2311974"/>
                <a:gd name="connsiteX449" fmla="*/ 372269 w 1728562"/>
                <a:gd name="connsiteY449" fmla="*/ 804694 h 2311974"/>
                <a:gd name="connsiteX450" fmla="*/ 379383 w 1728562"/>
                <a:gd name="connsiteY450" fmla="*/ 804694 h 2311974"/>
                <a:gd name="connsiteX451" fmla="*/ 379383 w 1728562"/>
                <a:gd name="connsiteY451" fmla="*/ 802263 h 2311974"/>
                <a:gd name="connsiteX452" fmla="*/ 393610 w 1728562"/>
                <a:gd name="connsiteY452" fmla="*/ 797400 h 2311974"/>
                <a:gd name="connsiteX453" fmla="*/ 388867 w 1728562"/>
                <a:gd name="connsiteY453" fmla="*/ 777952 h 2311974"/>
                <a:gd name="connsiteX454" fmla="*/ 381754 w 1728562"/>
                <a:gd name="connsiteY454" fmla="*/ 770658 h 2311974"/>
                <a:gd name="connsiteX455" fmla="*/ 386496 w 1728562"/>
                <a:gd name="connsiteY455" fmla="*/ 768227 h 2311974"/>
                <a:gd name="connsiteX456" fmla="*/ 412579 w 1728562"/>
                <a:gd name="connsiteY456" fmla="*/ 763365 h 2311974"/>
                <a:gd name="connsiteX457" fmla="*/ 455259 w 1728562"/>
                <a:gd name="connsiteY457" fmla="*/ 741485 h 2311974"/>
                <a:gd name="connsiteX458" fmla="*/ 443404 w 1728562"/>
                <a:gd name="connsiteY458" fmla="*/ 726899 h 2311974"/>
                <a:gd name="connsiteX459" fmla="*/ 388867 w 1728562"/>
                <a:gd name="connsiteY459" fmla="*/ 705019 h 2311974"/>
                <a:gd name="connsiteX460" fmla="*/ 412579 w 1728562"/>
                <a:gd name="connsiteY460" fmla="*/ 680708 h 2311974"/>
                <a:gd name="connsiteX461" fmla="*/ 419692 w 1728562"/>
                <a:gd name="connsiteY461" fmla="*/ 673414 h 2311974"/>
                <a:gd name="connsiteX462" fmla="*/ 448146 w 1728562"/>
                <a:gd name="connsiteY462" fmla="*/ 670983 h 2311974"/>
                <a:gd name="connsiteX463" fmla="*/ 535878 w 1728562"/>
                <a:gd name="connsiteY463" fmla="*/ 692863 h 2311974"/>
                <a:gd name="connsiteX464" fmla="*/ 550105 w 1728562"/>
                <a:gd name="connsiteY464" fmla="*/ 688001 h 2311974"/>
                <a:gd name="connsiteX465" fmla="*/ 550105 w 1728562"/>
                <a:gd name="connsiteY465" fmla="*/ 695294 h 2311974"/>
                <a:gd name="connsiteX466" fmla="*/ 559589 w 1728562"/>
                <a:gd name="connsiteY466" fmla="*/ 695294 h 2311974"/>
                <a:gd name="connsiteX467" fmla="*/ 564332 w 1728562"/>
                <a:gd name="connsiteY467" fmla="*/ 678277 h 2311974"/>
                <a:gd name="connsiteX468" fmla="*/ 571445 w 1728562"/>
                <a:gd name="connsiteY468" fmla="*/ 666121 h 2311974"/>
                <a:gd name="connsiteX469" fmla="*/ 583301 w 1728562"/>
                <a:gd name="connsiteY469" fmla="*/ 688001 h 2311974"/>
                <a:gd name="connsiteX470" fmla="*/ 590414 w 1728562"/>
                <a:gd name="connsiteY470" fmla="*/ 685570 h 2311974"/>
                <a:gd name="connsiteX471" fmla="*/ 604641 w 1728562"/>
                <a:gd name="connsiteY471" fmla="*/ 700156 h 2311974"/>
                <a:gd name="connsiteX472" fmla="*/ 604641 w 1728562"/>
                <a:gd name="connsiteY472" fmla="*/ 700156 h 2311974"/>
                <a:gd name="connsiteX473" fmla="*/ 590414 w 1728562"/>
                <a:gd name="connsiteY473" fmla="*/ 685570 h 2311974"/>
                <a:gd name="connsiteX474" fmla="*/ 583301 w 1728562"/>
                <a:gd name="connsiteY474" fmla="*/ 688001 h 2311974"/>
                <a:gd name="connsiteX475" fmla="*/ 571445 w 1728562"/>
                <a:gd name="connsiteY475" fmla="*/ 666121 h 2311974"/>
                <a:gd name="connsiteX476" fmla="*/ 571445 w 1728562"/>
                <a:gd name="connsiteY476" fmla="*/ 658827 h 2311974"/>
                <a:gd name="connsiteX477" fmla="*/ 592785 w 1728562"/>
                <a:gd name="connsiteY477" fmla="*/ 646672 h 2311974"/>
                <a:gd name="connsiteX478" fmla="*/ 585672 w 1728562"/>
                <a:gd name="connsiteY478" fmla="*/ 639379 h 2311974"/>
                <a:gd name="connsiteX479" fmla="*/ 616497 w 1728562"/>
                <a:gd name="connsiteY479" fmla="*/ 629654 h 2311974"/>
                <a:gd name="connsiteX480" fmla="*/ 611755 w 1728562"/>
                <a:gd name="connsiteY480" fmla="*/ 615068 h 2311974"/>
                <a:gd name="connsiteX481" fmla="*/ 578559 w 1728562"/>
                <a:gd name="connsiteY481" fmla="*/ 610205 h 2311974"/>
                <a:gd name="connsiteX482" fmla="*/ 576187 w 1728562"/>
                <a:gd name="connsiteY482" fmla="*/ 595619 h 2311974"/>
                <a:gd name="connsiteX483" fmla="*/ 585672 w 1728562"/>
                <a:gd name="connsiteY483" fmla="*/ 534841 h 2311974"/>
                <a:gd name="connsiteX484" fmla="*/ 576187 w 1728562"/>
                <a:gd name="connsiteY484" fmla="*/ 525117 h 2311974"/>
                <a:gd name="connsiteX485" fmla="*/ 576187 w 1728562"/>
                <a:gd name="connsiteY485" fmla="*/ 503237 h 2311974"/>
                <a:gd name="connsiteX486" fmla="*/ 559589 w 1728562"/>
                <a:gd name="connsiteY486" fmla="*/ 503237 h 2311974"/>
                <a:gd name="connsiteX487" fmla="*/ 564332 w 1728562"/>
                <a:gd name="connsiteY487" fmla="*/ 471633 h 2311974"/>
                <a:gd name="connsiteX488" fmla="*/ 557218 w 1728562"/>
                <a:gd name="connsiteY488" fmla="*/ 464340 h 2311974"/>
                <a:gd name="connsiteX489" fmla="*/ 559589 w 1728562"/>
                <a:gd name="connsiteY489" fmla="*/ 444891 h 2311974"/>
                <a:gd name="connsiteX490" fmla="*/ 578559 w 1728562"/>
                <a:gd name="connsiteY490" fmla="*/ 444891 h 2311974"/>
                <a:gd name="connsiteX491" fmla="*/ 597528 w 1728562"/>
                <a:gd name="connsiteY491" fmla="*/ 430304 h 2311974"/>
                <a:gd name="connsiteX492" fmla="*/ 599899 w 1728562"/>
                <a:gd name="connsiteY492" fmla="*/ 427873 h 2311974"/>
                <a:gd name="connsiteX493" fmla="*/ 578559 w 1728562"/>
                <a:gd name="connsiteY493" fmla="*/ 423011 h 2311974"/>
                <a:gd name="connsiteX494" fmla="*/ 585672 w 1728562"/>
                <a:gd name="connsiteY494" fmla="*/ 405993 h 2311974"/>
                <a:gd name="connsiteX495" fmla="*/ 611755 w 1728562"/>
                <a:gd name="connsiteY495" fmla="*/ 408424 h 2311974"/>
                <a:gd name="connsiteX496" fmla="*/ 607012 w 1728562"/>
                <a:gd name="connsiteY496" fmla="*/ 388975 h 2311974"/>
                <a:gd name="connsiteX497" fmla="*/ 607012 w 1728562"/>
                <a:gd name="connsiteY497" fmla="*/ 374389 h 2311974"/>
                <a:gd name="connsiteX498" fmla="*/ 623610 w 1728562"/>
                <a:gd name="connsiteY498" fmla="*/ 374389 h 2311974"/>
                <a:gd name="connsiteX499" fmla="*/ 625981 w 1728562"/>
                <a:gd name="connsiteY499" fmla="*/ 367096 h 2311974"/>
                <a:gd name="connsiteX500" fmla="*/ 633095 w 1728562"/>
                <a:gd name="connsiteY500" fmla="*/ 364665 h 2311974"/>
                <a:gd name="connsiteX501" fmla="*/ 630724 w 1728562"/>
                <a:gd name="connsiteY501" fmla="*/ 347647 h 2311974"/>
                <a:gd name="connsiteX502" fmla="*/ 659177 w 1728562"/>
                <a:gd name="connsiteY502" fmla="*/ 337922 h 2311974"/>
                <a:gd name="connsiteX503" fmla="*/ 647322 w 1728562"/>
                <a:gd name="connsiteY503" fmla="*/ 333060 h 2311974"/>
                <a:gd name="connsiteX504" fmla="*/ 644950 w 1728562"/>
                <a:gd name="connsiteY504" fmla="*/ 311180 h 2311974"/>
                <a:gd name="connsiteX505" fmla="*/ 637837 w 1728562"/>
                <a:gd name="connsiteY505" fmla="*/ 308749 h 2311974"/>
                <a:gd name="connsiteX506" fmla="*/ 644950 w 1728562"/>
                <a:gd name="connsiteY506" fmla="*/ 299025 h 2311974"/>
                <a:gd name="connsiteX507" fmla="*/ 644950 w 1728562"/>
                <a:gd name="connsiteY507" fmla="*/ 296594 h 2311974"/>
                <a:gd name="connsiteX508" fmla="*/ 633095 w 1728562"/>
                <a:gd name="connsiteY508" fmla="*/ 291732 h 2311974"/>
                <a:gd name="connsiteX509" fmla="*/ 623610 w 1728562"/>
                <a:gd name="connsiteY509" fmla="*/ 299025 h 2311974"/>
                <a:gd name="connsiteX510" fmla="*/ 611755 w 1728562"/>
                <a:gd name="connsiteY510" fmla="*/ 282007 h 2311974"/>
                <a:gd name="connsiteX511" fmla="*/ 625981 w 1728562"/>
                <a:gd name="connsiteY511" fmla="*/ 255265 h 2311974"/>
                <a:gd name="connsiteX512" fmla="*/ 633095 w 1728562"/>
                <a:gd name="connsiteY512" fmla="*/ 267421 h 2311974"/>
                <a:gd name="connsiteX513" fmla="*/ 652064 w 1728562"/>
                <a:gd name="connsiteY513" fmla="*/ 240679 h 2311974"/>
                <a:gd name="connsiteX514" fmla="*/ 661548 w 1728562"/>
                <a:gd name="connsiteY514" fmla="*/ 240679 h 2311974"/>
                <a:gd name="connsiteX515" fmla="*/ 661548 w 1728562"/>
                <a:gd name="connsiteY515" fmla="*/ 233385 h 2311974"/>
                <a:gd name="connsiteX516" fmla="*/ 640208 w 1728562"/>
                <a:gd name="connsiteY516" fmla="*/ 218799 h 2311974"/>
                <a:gd name="connsiteX517" fmla="*/ 647322 w 1728562"/>
                <a:gd name="connsiteY517" fmla="*/ 199350 h 2311974"/>
                <a:gd name="connsiteX518" fmla="*/ 673404 w 1728562"/>
                <a:gd name="connsiteY518" fmla="*/ 199350 h 2311974"/>
                <a:gd name="connsiteX519" fmla="*/ 680518 w 1728562"/>
                <a:gd name="connsiteY519" fmla="*/ 192057 h 2311974"/>
                <a:gd name="connsiteX520" fmla="*/ 652064 w 1728562"/>
                <a:gd name="connsiteY520" fmla="*/ 150728 h 2311974"/>
                <a:gd name="connsiteX521" fmla="*/ 661548 w 1728562"/>
                <a:gd name="connsiteY521" fmla="*/ 131279 h 2311974"/>
                <a:gd name="connsiteX522" fmla="*/ 694744 w 1728562"/>
                <a:gd name="connsiteY522" fmla="*/ 116693 h 2311974"/>
                <a:gd name="connsiteX523" fmla="*/ 699487 w 1728562"/>
                <a:gd name="connsiteY523" fmla="*/ 131279 h 2311974"/>
                <a:gd name="connsiteX524" fmla="*/ 720827 w 1728562"/>
                <a:gd name="connsiteY524" fmla="*/ 116693 h 2311974"/>
                <a:gd name="connsiteX525" fmla="*/ 716085 w 1728562"/>
                <a:gd name="connsiteY525" fmla="*/ 109399 h 2311974"/>
                <a:gd name="connsiteX526" fmla="*/ 732683 w 1728562"/>
                <a:gd name="connsiteY526" fmla="*/ 102106 h 2311974"/>
                <a:gd name="connsiteX527" fmla="*/ 732683 w 1728562"/>
                <a:gd name="connsiteY527" fmla="*/ 94813 h 2311974"/>
                <a:gd name="connsiteX528" fmla="*/ 742167 w 1728562"/>
                <a:gd name="connsiteY528" fmla="*/ 87519 h 2311974"/>
                <a:gd name="connsiteX529" fmla="*/ 727940 w 1728562"/>
                <a:gd name="connsiteY529" fmla="*/ 53484 h 2311974"/>
                <a:gd name="connsiteX530" fmla="*/ 725569 w 1728562"/>
                <a:gd name="connsiteY530" fmla="*/ 7293 h 2311974"/>
                <a:gd name="connsiteX531" fmla="*/ 768250 w 1728562"/>
                <a:gd name="connsiteY531" fmla="*/ 17018 h 2311974"/>
                <a:gd name="connsiteX532" fmla="*/ 789590 w 1728562"/>
                <a:gd name="connsiteY532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61650 w 1728562"/>
                <a:gd name="connsiteY401" fmla="*/ 1303069 h 2311974"/>
                <a:gd name="connsiteX402" fmla="*/ 59279 w 1728562"/>
                <a:gd name="connsiteY402" fmla="*/ 1298207 h 2311974"/>
                <a:gd name="connsiteX403" fmla="*/ 7113 w 1728562"/>
                <a:gd name="connsiteY403" fmla="*/ 1115874 h 2311974"/>
                <a:gd name="connsiteX404" fmla="*/ 4742 w 1728562"/>
                <a:gd name="connsiteY404" fmla="*/ 1084270 h 2311974"/>
                <a:gd name="connsiteX405" fmla="*/ 11856 w 1728562"/>
                <a:gd name="connsiteY405" fmla="*/ 1084270 h 2311974"/>
                <a:gd name="connsiteX406" fmla="*/ 0 w 1728562"/>
                <a:gd name="connsiteY406" fmla="*/ 1025924 h 2311974"/>
                <a:gd name="connsiteX407" fmla="*/ 128042 w 1728562"/>
                <a:gd name="connsiteY407" fmla="*/ 1006475 h 2311974"/>
                <a:gd name="connsiteX408" fmla="*/ 161238 w 1728562"/>
                <a:gd name="connsiteY408" fmla="*/ 1040510 h 2311974"/>
                <a:gd name="connsiteX409" fmla="*/ 163609 w 1728562"/>
                <a:gd name="connsiteY409" fmla="*/ 1028355 h 2311974"/>
                <a:gd name="connsiteX410" fmla="*/ 156495 w 1728562"/>
                <a:gd name="connsiteY410" fmla="*/ 1028355 h 2311974"/>
                <a:gd name="connsiteX411" fmla="*/ 154124 w 1728562"/>
                <a:gd name="connsiteY411" fmla="*/ 1021061 h 2311974"/>
                <a:gd name="connsiteX412" fmla="*/ 142269 w 1728562"/>
                <a:gd name="connsiteY412" fmla="*/ 1011337 h 2311974"/>
                <a:gd name="connsiteX413" fmla="*/ 147011 w 1728562"/>
                <a:gd name="connsiteY413" fmla="*/ 1004044 h 2311974"/>
                <a:gd name="connsiteX414" fmla="*/ 154124 w 1728562"/>
                <a:gd name="connsiteY414" fmla="*/ 1004044 h 2311974"/>
                <a:gd name="connsiteX415" fmla="*/ 156495 w 1728562"/>
                <a:gd name="connsiteY415" fmla="*/ 991888 h 2311974"/>
                <a:gd name="connsiteX416" fmla="*/ 175465 w 1728562"/>
                <a:gd name="connsiteY416" fmla="*/ 991888 h 2311974"/>
                <a:gd name="connsiteX417" fmla="*/ 486446 w 1728562"/>
                <a:gd name="connsiteY417" fmla="*/ 1327822 h 2311974"/>
                <a:gd name="connsiteX418" fmla="*/ 184949 w 1728562"/>
                <a:gd name="connsiteY418" fmla="*/ 979733 h 2311974"/>
                <a:gd name="connsiteX419" fmla="*/ 194434 w 1728562"/>
                <a:gd name="connsiteY419" fmla="*/ 965146 h 2311974"/>
                <a:gd name="connsiteX420" fmla="*/ 215774 w 1728562"/>
                <a:gd name="connsiteY420" fmla="*/ 970008 h 2311974"/>
                <a:gd name="connsiteX421" fmla="*/ 215774 w 1728562"/>
                <a:gd name="connsiteY421" fmla="*/ 977302 h 2311974"/>
                <a:gd name="connsiteX422" fmla="*/ 237114 w 1728562"/>
                <a:gd name="connsiteY422" fmla="*/ 991888 h 2311974"/>
                <a:gd name="connsiteX423" fmla="*/ 237114 w 1728562"/>
                <a:gd name="connsiteY423" fmla="*/ 943266 h 2311974"/>
                <a:gd name="connsiteX424" fmla="*/ 248970 w 1728562"/>
                <a:gd name="connsiteY424" fmla="*/ 935973 h 2311974"/>
                <a:gd name="connsiteX425" fmla="*/ 256083 w 1728562"/>
                <a:gd name="connsiteY425" fmla="*/ 921386 h 2311974"/>
                <a:gd name="connsiteX426" fmla="*/ 272681 w 1728562"/>
                <a:gd name="connsiteY426" fmla="*/ 921386 h 2311974"/>
                <a:gd name="connsiteX427" fmla="*/ 277424 w 1728562"/>
                <a:gd name="connsiteY427" fmla="*/ 909231 h 2311974"/>
                <a:gd name="connsiteX428" fmla="*/ 305877 w 1728562"/>
                <a:gd name="connsiteY428" fmla="*/ 909231 h 2311974"/>
                <a:gd name="connsiteX429" fmla="*/ 305877 w 1728562"/>
                <a:gd name="connsiteY429" fmla="*/ 899507 h 2311974"/>
                <a:gd name="connsiteX430" fmla="*/ 294022 w 1728562"/>
                <a:gd name="connsiteY430" fmla="*/ 894644 h 2311974"/>
                <a:gd name="connsiteX431" fmla="*/ 303506 w 1728562"/>
                <a:gd name="connsiteY431" fmla="*/ 882489 h 2311974"/>
                <a:gd name="connsiteX432" fmla="*/ 286908 w 1728562"/>
                <a:gd name="connsiteY432" fmla="*/ 872764 h 2311974"/>
                <a:gd name="connsiteX433" fmla="*/ 294022 w 1728562"/>
                <a:gd name="connsiteY433" fmla="*/ 865471 h 2311974"/>
                <a:gd name="connsiteX434" fmla="*/ 298764 w 1728562"/>
                <a:gd name="connsiteY434" fmla="*/ 867902 h 2311974"/>
                <a:gd name="connsiteX435" fmla="*/ 303506 w 1728562"/>
                <a:gd name="connsiteY435" fmla="*/ 860609 h 2311974"/>
                <a:gd name="connsiteX436" fmla="*/ 298764 w 1728562"/>
                <a:gd name="connsiteY436" fmla="*/ 860609 h 2311974"/>
                <a:gd name="connsiteX437" fmla="*/ 310620 w 1728562"/>
                <a:gd name="connsiteY437" fmla="*/ 853316 h 2311974"/>
                <a:gd name="connsiteX438" fmla="*/ 312991 w 1728562"/>
                <a:gd name="connsiteY438" fmla="*/ 846022 h 2311974"/>
                <a:gd name="connsiteX439" fmla="*/ 320104 w 1728562"/>
                <a:gd name="connsiteY439" fmla="*/ 858178 h 2311974"/>
                <a:gd name="connsiteX440" fmla="*/ 327218 w 1728562"/>
                <a:gd name="connsiteY440" fmla="*/ 853316 h 2311974"/>
                <a:gd name="connsiteX441" fmla="*/ 327218 w 1728562"/>
                <a:gd name="connsiteY441" fmla="*/ 831436 h 2311974"/>
                <a:gd name="connsiteX442" fmla="*/ 334331 w 1728562"/>
                <a:gd name="connsiteY442" fmla="*/ 831436 h 2311974"/>
                <a:gd name="connsiteX443" fmla="*/ 334331 w 1728562"/>
                <a:gd name="connsiteY443" fmla="*/ 811987 h 2311974"/>
                <a:gd name="connsiteX444" fmla="*/ 341444 w 1728562"/>
                <a:gd name="connsiteY444" fmla="*/ 809556 h 2311974"/>
                <a:gd name="connsiteX445" fmla="*/ 348558 w 1728562"/>
                <a:gd name="connsiteY445" fmla="*/ 802263 h 2311974"/>
                <a:gd name="connsiteX446" fmla="*/ 365156 w 1728562"/>
                <a:gd name="connsiteY446" fmla="*/ 804694 h 2311974"/>
                <a:gd name="connsiteX447" fmla="*/ 365156 w 1728562"/>
                <a:gd name="connsiteY447" fmla="*/ 809556 h 2311974"/>
                <a:gd name="connsiteX448" fmla="*/ 372269 w 1728562"/>
                <a:gd name="connsiteY448" fmla="*/ 804694 h 2311974"/>
                <a:gd name="connsiteX449" fmla="*/ 379383 w 1728562"/>
                <a:gd name="connsiteY449" fmla="*/ 804694 h 2311974"/>
                <a:gd name="connsiteX450" fmla="*/ 379383 w 1728562"/>
                <a:gd name="connsiteY450" fmla="*/ 802263 h 2311974"/>
                <a:gd name="connsiteX451" fmla="*/ 393610 w 1728562"/>
                <a:gd name="connsiteY451" fmla="*/ 797400 h 2311974"/>
                <a:gd name="connsiteX452" fmla="*/ 388867 w 1728562"/>
                <a:gd name="connsiteY452" fmla="*/ 777952 h 2311974"/>
                <a:gd name="connsiteX453" fmla="*/ 381754 w 1728562"/>
                <a:gd name="connsiteY453" fmla="*/ 770658 h 2311974"/>
                <a:gd name="connsiteX454" fmla="*/ 386496 w 1728562"/>
                <a:gd name="connsiteY454" fmla="*/ 768227 h 2311974"/>
                <a:gd name="connsiteX455" fmla="*/ 412579 w 1728562"/>
                <a:gd name="connsiteY455" fmla="*/ 763365 h 2311974"/>
                <a:gd name="connsiteX456" fmla="*/ 455259 w 1728562"/>
                <a:gd name="connsiteY456" fmla="*/ 741485 h 2311974"/>
                <a:gd name="connsiteX457" fmla="*/ 443404 w 1728562"/>
                <a:gd name="connsiteY457" fmla="*/ 726899 h 2311974"/>
                <a:gd name="connsiteX458" fmla="*/ 388867 w 1728562"/>
                <a:gd name="connsiteY458" fmla="*/ 705019 h 2311974"/>
                <a:gd name="connsiteX459" fmla="*/ 412579 w 1728562"/>
                <a:gd name="connsiteY459" fmla="*/ 680708 h 2311974"/>
                <a:gd name="connsiteX460" fmla="*/ 419692 w 1728562"/>
                <a:gd name="connsiteY460" fmla="*/ 673414 h 2311974"/>
                <a:gd name="connsiteX461" fmla="*/ 448146 w 1728562"/>
                <a:gd name="connsiteY461" fmla="*/ 670983 h 2311974"/>
                <a:gd name="connsiteX462" fmla="*/ 535878 w 1728562"/>
                <a:gd name="connsiteY462" fmla="*/ 692863 h 2311974"/>
                <a:gd name="connsiteX463" fmla="*/ 550105 w 1728562"/>
                <a:gd name="connsiteY463" fmla="*/ 688001 h 2311974"/>
                <a:gd name="connsiteX464" fmla="*/ 550105 w 1728562"/>
                <a:gd name="connsiteY464" fmla="*/ 695294 h 2311974"/>
                <a:gd name="connsiteX465" fmla="*/ 559589 w 1728562"/>
                <a:gd name="connsiteY465" fmla="*/ 695294 h 2311974"/>
                <a:gd name="connsiteX466" fmla="*/ 564332 w 1728562"/>
                <a:gd name="connsiteY466" fmla="*/ 678277 h 2311974"/>
                <a:gd name="connsiteX467" fmla="*/ 571445 w 1728562"/>
                <a:gd name="connsiteY467" fmla="*/ 666121 h 2311974"/>
                <a:gd name="connsiteX468" fmla="*/ 583301 w 1728562"/>
                <a:gd name="connsiteY468" fmla="*/ 688001 h 2311974"/>
                <a:gd name="connsiteX469" fmla="*/ 590414 w 1728562"/>
                <a:gd name="connsiteY469" fmla="*/ 685570 h 2311974"/>
                <a:gd name="connsiteX470" fmla="*/ 604641 w 1728562"/>
                <a:gd name="connsiteY470" fmla="*/ 700156 h 2311974"/>
                <a:gd name="connsiteX471" fmla="*/ 604641 w 1728562"/>
                <a:gd name="connsiteY471" fmla="*/ 700156 h 2311974"/>
                <a:gd name="connsiteX472" fmla="*/ 590414 w 1728562"/>
                <a:gd name="connsiteY472" fmla="*/ 685570 h 2311974"/>
                <a:gd name="connsiteX473" fmla="*/ 583301 w 1728562"/>
                <a:gd name="connsiteY473" fmla="*/ 688001 h 2311974"/>
                <a:gd name="connsiteX474" fmla="*/ 571445 w 1728562"/>
                <a:gd name="connsiteY474" fmla="*/ 666121 h 2311974"/>
                <a:gd name="connsiteX475" fmla="*/ 571445 w 1728562"/>
                <a:gd name="connsiteY475" fmla="*/ 658827 h 2311974"/>
                <a:gd name="connsiteX476" fmla="*/ 592785 w 1728562"/>
                <a:gd name="connsiteY476" fmla="*/ 646672 h 2311974"/>
                <a:gd name="connsiteX477" fmla="*/ 585672 w 1728562"/>
                <a:gd name="connsiteY477" fmla="*/ 639379 h 2311974"/>
                <a:gd name="connsiteX478" fmla="*/ 616497 w 1728562"/>
                <a:gd name="connsiteY478" fmla="*/ 629654 h 2311974"/>
                <a:gd name="connsiteX479" fmla="*/ 611755 w 1728562"/>
                <a:gd name="connsiteY479" fmla="*/ 615068 h 2311974"/>
                <a:gd name="connsiteX480" fmla="*/ 578559 w 1728562"/>
                <a:gd name="connsiteY480" fmla="*/ 610205 h 2311974"/>
                <a:gd name="connsiteX481" fmla="*/ 576187 w 1728562"/>
                <a:gd name="connsiteY481" fmla="*/ 595619 h 2311974"/>
                <a:gd name="connsiteX482" fmla="*/ 585672 w 1728562"/>
                <a:gd name="connsiteY482" fmla="*/ 534841 h 2311974"/>
                <a:gd name="connsiteX483" fmla="*/ 576187 w 1728562"/>
                <a:gd name="connsiteY483" fmla="*/ 525117 h 2311974"/>
                <a:gd name="connsiteX484" fmla="*/ 576187 w 1728562"/>
                <a:gd name="connsiteY484" fmla="*/ 503237 h 2311974"/>
                <a:gd name="connsiteX485" fmla="*/ 559589 w 1728562"/>
                <a:gd name="connsiteY485" fmla="*/ 503237 h 2311974"/>
                <a:gd name="connsiteX486" fmla="*/ 564332 w 1728562"/>
                <a:gd name="connsiteY486" fmla="*/ 471633 h 2311974"/>
                <a:gd name="connsiteX487" fmla="*/ 557218 w 1728562"/>
                <a:gd name="connsiteY487" fmla="*/ 464340 h 2311974"/>
                <a:gd name="connsiteX488" fmla="*/ 559589 w 1728562"/>
                <a:gd name="connsiteY488" fmla="*/ 444891 h 2311974"/>
                <a:gd name="connsiteX489" fmla="*/ 578559 w 1728562"/>
                <a:gd name="connsiteY489" fmla="*/ 444891 h 2311974"/>
                <a:gd name="connsiteX490" fmla="*/ 597528 w 1728562"/>
                <a:gd name="connsiteY490" fmla="*/ 430304 h 2311974"/>
                <a:gd name="connsiteX491" fmla="*/ 599899 w 1728562"/>
                <a:gd name="connsiteY491" fmla="*/ 427873 h 2311974"/>
                <a:gd name="connsiteX492" fmla="*/ 578559 w 1728562"/>
                <a:gd name="connsiteY492" fmla="*/ 423011 h 2311974"/>
                <a:gd name="connsiteX493" fmla="*/ 585672 w 1728562"/>
                <a:gd name="connsiteY493" fmla="*/ 405993 h 2311974"/>
                <a:gd name="connsiteX494" fmla="*/ 611755 w 1728562"/>
                <a:gd name="connsiteY494" fmla="*/ 408424 h 2311974"/>
                <a:gd name="connsiteX495" fmla="*/ 607012 w 1728562"/>
                <a:gd name="connsiteY495" fmla="*/ 388975 h 2311974"/>
                <a:gd name="connsiteX496" fmla="*/ 607012 w 1728562"/>
                <a:gd name="connsiteY496" fmla="*/ 374389 h 2311974"/>
                <a:gd name="connsiteX497" fmla="*/ 623610 w 1728562"/>
                <a:gd name="connsiteY497" fmla="*/ 374389 h 2311974"/>
                <a:gd name="connsiteX498" fmla="*/ 625981 w 1728562"/>
                <a:gd name="connsiteY498" fmla="*/ 367096 h 2311974"/>
                <a:gd name="connsiteX499" fmla="*/ 633095 w 1728562"/>
                <a:gd name="connsiteY499" fmla="*/ 364665 h 2311974"/>
                <a:gd name="connsiteX500" fmla="*/ 630724 w 1728562"/>
                <a:gd name="connsiteY500" fmla="*/ 347647 h 2311974"/>
                <a:gd name="connsiteX501" fmla="*/ 659177 w 1728562"/>
                <a:gd name="connsiteY501" fmla="*/ 337922 h 2311974"/>
                <a:gd name="connsiteX502" fmla="*/ 647322 w 1728562"/>
                <a:gd name="connsiteY502" fmla="*/ 333060 h 2311974"/>
                <a:gd name="connsiteX503" fmla="*/ 644950 w 1728562"/>
                <a:gd name="connsiteY503" fmla="*/ 311180 h 2311974"/>
                <a:gd name="connsiteX504" fmla="*/ 637837 w 1728562"/>
                <a:gd name="connsiteY504" fmla="*/ 308749 h 2311974"/>
                <a:gd name="connsiteX505" fmla="*/ 644950 w 1728562"/>
                <a:gd name="connsiteY505" fmla="*/ 299025 h 2311974"/>
                <a:gd name="connsiteX506" fmla="*/ 644950 w 1728562"/>
                <a:gd name="connsiteY506" fmla="*/ 296594 h 2311974"/>
                <a:gd name="connsiteX507" fmla="*/ 633095 w 1728562"/>
                <a:gd name="connsiteY507" fmla="*/ 291732 h 2311974"/>
                <a:gd name="connsiteX508" fmla="*/ 623610 w 1728562"/>
                <a:gd name="connsiteY508" fmla="*/ 299025 h 2311974"/>
                <a:gd name="connsiteX509" fmla="*/ 611755 w 1728562"/>
                <a:gd name="connsiteY509" fmla="*/ 282007 h 2311974"/>
                <a:gd name="connsiteX510" fmla="*/ 625981 w 1728562"/>
                <a:gd name="connsiteY510" fmla="*/ 255265 h 2311974"/>
                <a:gd name="connsiteX511" fmla="*/ 633095 w 1728562"/>
                <a:gd name="connsiteY511" fmla="*/ 267421 h 2311974"/>
                <a:gd name="connsiteX512" fmla="*/ 652064 w 1728562"/>
                <a:gd name="connsiteY512" fmla="*/ 240679 h 2311974"/>
                <a:gd name="connsiteX513" fmla="*/ 661548 w 1728562"/>
                <a:gd name="connsiteY513" fmla="*/ 240679 h 2311974"/>
                <a:gd name="connsiteX514" fmla="*/ 661548 w 1728562"/>
                <a:gd name="connsiteY514" fmla="*/ 233385 h 2311974"/>
                <a:gd name="connsiteX515" fmla="*/ 640208 w 1728562"/>
                <a:gd name="connsiteY515" fmla="*/ 218799 h 2311974"/>
                <a:gd name="connsiteX516" fmla="*/ 647322 w 1728562"/>
                <a:gd name="connsiteY516" fmla="*/ 199350 h 2311974"/>
                <a:gd name="connsiteX517" fmla="*/ 673404 w 1728562"/>
                <a:gd name="connsiteY517" fmla="*/ 199350 h 2311974"/>
                <a:gd name="connsiteX518" fmla="*/ 680518 w 1728562"/>
                <a:gd name="connsiteY518" fmla="*/ 192057 h 2311974"/>
                <a:gd name="connsiteX519" fmla="*/ 652064 w 1728562"/>
                <a:gd name="connsiteY519" fmla="*/ 150728 h 2311974"/>
                <a:gd name="connsiteX520" fmla="*/ 661548 w 1728562"/>
                <a:gd name="connsiteY520" fmla="*/ 131279 h 2311974"/>
                <a:gd name="connsiteX521" fmla="*/ 694744 w 1728562"/>
                <a:gd name="connsiteY521" fmla="*/ 116693 h 2311974"/>
                <a:gd name="connsiteX522" fmla="*/ 699487 w 1728562"/>
                <a:gd name="connsiteY522" fmla="*/ 131279 h 2311974"/>
                <a:gd name="connsiteX523" fmla="*/ 720827 w 1728562"/>
                <a:gd name="connsiteY523" fmla="*/ 116693 h 2311974"/>
                <a:gd name="connsiteX524" fmla="*/ 716085 w 1728562"/>
                <a:gd name="connsiteY524" fmla="*/ 109399 h 2311974"/>
                <a:gd name="connsiteX525" fmla="*/ 732683 w 1728562"/>
                <a:gd name="connsiteY525" fmla="*/ 102106 h 2311974"/>
                <a:gd name="connsiteX526" fmla="*/ 732683 w 1728562"/>
                <a:gd name="connsiteY526" fmla="*/ 94813 h 2311974"/>
                <a:gd name="connsiteX527" fmla="*/ 742167 w 1728562"/>
                <a:gd name="connsiteY527" fmla="*/ 87519 h 2311974"/>
                <a:gd name="connsiteX528" fmla="*/ 727940 w 1728562"/>
                <a:gd name="connsiteY528" fmla="*/ 53484 h 2311974"/>
                <a:gd name="connsiteX529" fmla="*/ 725569 w 1728562"/>
                <a:gd name="connsiteY529" fmla="*/ 7293 h 2311974"/>
                <a:gd name="connsiteX530" fmla="*/ 768250 w 1728562"/>
                <a:gd name="connsiteY530" fmla="*/ 17018 h 2311974"/>
                <a:gd name="connsiteX531" fmla="*/ 789590 w 1728562"/>
                <a:gd name="connsiteY531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61650 w 1728562"/>
                <a:gd name="connsiteY401" fmla="*/ 1303069 h 2311974"/>
                <a:gd name="connsiteX402" fmla="*/ 7113 w 1728562"/>
                <a:gd name="connsiteY402" fmla="*/ 1115874 h 2311974"/>
                <a:gd name="connsiteX403" fmla="*/ 4742 w 1728562"/>
                <a:gd name="connsiteY403" fmla="*/ 1084270 h 2311974"/>
                <a:gd name="connsiteX404" fmla="*/ 11856 w 1728562"/>
                <a:gd name="connsiteY404" fmla="*/ 1084270 h 2311974"/>
                <a:gd name="connsiteX405" fmla="*/ 0 w 1728562"/>
                <a:gd name="connsiteY405" fmla="*/ 1025924 h 2311974"/>
                <a:gd name="connsiteX406" fmla="*/ 128042 w 1728562"/>
                <a:gd name="connsiteY406" fmla="*/ 1006475 h 2311974"/>
                <a:gd name="connsiteX407" fmla="*/ 161238 w 1728562"/>
                <a:gd name="connsiteY407" fmla="*/ 1040510 h 2311974"/>
                <a:gd name="connsiteX408" fmla="*/ 163609 w 1728562"/>
                <a:gd name="connsiteY408" fmla="*/ 1028355 h 2311974"/>
                <a:gd name="connsiteX409" fmla="*/ 156495 w 1728562"/>
                <a:gd name="connsiteY409" fmla="*/ 1028355 h 2311974"/>
                <a:gd name="connsiteX410" fmla="*/ 154124 w 1728562"/>
                <a:gd name="connsiteY410" fmla="*/ 1021061 h 2311974"/>
                <a:gd name="connsiteX411" fmla="*/ 142269 w 1728562"/>
                <a:gd name="connsiteY411" fmla="*/ 1011337 h 2311974"/>
                <a:gd name="connsiteX412" fmla="*/ 147011 w 1728562"/>
                <a:gd name="connsiteY412" fmla="*/ 1004044 h 2311974"/>
                <a:gd name="connsiteX413" fmla="*/ 154124 w 1728562"/>
                <a:gd name="connsiteY413" fmla="*/ 1004044 h 2311974"/>
                <a:gd name="connsiteX414" fmla="*/ 156495 w 1728562"/>
                <a:gd name="connsiteY414" fmla="*/ 991888 h 2311974"/>
                <a:gd name="connsiteX415" fmla="*/ 175465 w 1728562"/>
                <a:gd name="connsiteY415" fmla="*/ 991888 h 2311974"/>
                <a:gd name="connsiteX416" fmla="*/ 486446 w 1728562"/>
                <a:gd name="connsiteY416" fmla="*/ 1327822 h 2311974"/>
                <a:gd name="connsiteX417" fmla="*/ 184949 w 1728562"/>
                <a:gd name="connsiteY417" fmla="*/ 979733 h 2311974"/>
                <a:gd name="connsiteX418" fmla="*/ 194434 w 1728562"/>
                <a:gd name="connsiteY418" fmla="*/ 965146 h 2311974"/>
                <a:gd name="connsiteX419" fmla="*/ 215774 w 1728562"/>
                <a:gd name="connsiteY419" fmla="*/ 970008 h 2311974"/>
                <a:gd name="connsiteX420" fmla="*/ 215774 w 1728562"/>
                <a:gd name="connsiteY420" fmla="*/ 977302 h 2311974"/>
                <a:gd name="connsiteX421" fmla="*/ 237114 w 1728562"/>
                <a:gd name="connsiteY421" fmla="*/ 991888 h 2311974"/>
                <a:gd name="connsiteX422" fmla="*/ 237114 w 1728562"/>
                <a:gd name="connsiteY422" fmla="*/ 943266 h 2311974"/>
                <a:gd name="connsiteX423" fmla="*/ 248970 w 1728562"/>
                <a:gd name="connsiteY423" fmla="*/ 935973 h 2311974"/>
                <a:gd name="connsiteX424" fmla="*/ 256083 w 1728562"/>
                <a:gd name="connsiteY424" fmla="*/ 921386 h 2311974"/>
                <a:gd name="connsiteX425" fmla="*/ 272681 w 1728562"/>
                <a:gd name="connsiteY425" fmla="*/ 921386 h 2311974"/>
                <a:gd name="connsiteX426" fmla="*/ 277424 w 1728562"/>
                <a:gd name="connsiteY426" fmla="*/ 909231 h 2311974"/>
                <a:gd name="connsiteX427" fmla="*/ 305877 w 1728562"/>
                <a:gd name="connsiteY427" fmla="*/ 909231 h 2311974"/>
                <a:gd name="connsiteX428" fmla="*/ 305877 w 1728562"/>
                <a:gd name="connsiteY428" fmla="*/ 899507 h 2311974"/>
                <a:gd name="connsiteX429" fmla="*/ 294022 w 1728562"/>
                <a:gd name="connsiteY429" fmla="*/ 894644 h 2311974"/>
                <a:gd name="connsiteX430" fmla="*/ 303506 w 1728562"/>
                <a:gd name="connsiteY430" fmla="*/ 882489 h 2311974"/>
                <a:gd name="connsiteX431" fmla="*/ 286908 w 1728562"/>
                <a:gd name="connsiteY431" fmla="*/ 872764 h 2311974"/>
                <a:gd name="connsiteX432" fmla="*/ 294022 w 1728562"/>
                <a:gd name="connsiteY432" fmla="*/ 865471 h 2311974"/>
                <a:gd name="connsiteX433" fmla="*/ 298764 w 1728562"/>
                <a:gd name="connsiteY433" fmla="*/ 867902 h 2311974"/>
                <a:gd name="connsiteX434" fmla="*/ 303506 w 1728562"/>
                <a:gd name="connsiteY434" fmla="*/ 860609 h 2311974"/>
                <a:gd name="connsiteX435" fmla="*/ 298764 w 1728562"/>
                <a:gd name="connsiteY435" fmla="*/ 860609 h 2311974"/>
                <a:gd name="connsiteX436" fmla="*/ 310620 w 1728562"/>
                <a:gd name="connsiteY436" fmla="*/ 853316 h 2311974"/>
                <a:gd name="connsiteX437" fmla="*/ 312991 w 1728562"/>
                <a:gd name="connsiteY437" fmla="*/ 846022 h 2311974"/>
                <a:gd name="connsiteX438" fmla="*/ 320104 w 1728562"/>
                <a:gd name="connsiteY438" fmla="*/ 858178 h 2311974"/>
                <a:gd name="connsiteX439" fmla="*/ 327218 w 1728562"/>
                <a:gd name="connsiteY439" fmla="*/ 853316 h 2311974"/>
                <a:gd name="connsiteX440" fmla="*/ 327218 w 1728562"/>
                <a:gd name="connsiteY440" fmla="*/ 831436 h 2311974"/>
                <a:gd name="connsiteX441" fmla="*/ 334331 w 1728562"/>
                <a:gd name="connsiteY441" fmla="*/ 831436 h 2311974"/>
                <a:gd name="connsiteX442" fmla="*/ 334331 w 1728562"/>
                <a:gd name="connsiteY442" fmla="*/ 811987 h 2311974"/>
                <a:gd name="connsiteX443" fmla="*/ 341444 w 1728562"/>
                <a:gd name="connsiteY443" fmla="*/ 809556 h 2311974"/>
                <a:gd name="connsiteX444" fmla="*/ 348558 w 1728562"/>
                <a:gd name="connsiteY444" fmla="*/ 802263 h 2311974"/>
                <a:gd name="connsiteX445" fmla="*/ 365156 w 1728562"/>
                <a:gd name="connsiteY445" fmla="*/ 804694 h 2311974"/>
                <a:gd name="connsiteX446" fmla="*/ 365156 w 1728562"/>
                <a:gd name="connsiteY446" fmla="*/ 809556 h 2311974"/>
                <a:gd name="connsiteX447" fmla="*/ 372269 w 1728562"/>
                <a:gd name="connsiteY447" fmla="*/ 804694 h 2311974"/>
                <a:gd name="connsiteX448" fmla="*/ 379383 w 1728562"/>
                <a:gd name="connsiteY448" fmla="*/ 804694 h 2311974"/>
                <a:gd name="connsiteX449" fmla="*/ 379383 w 1728562"/>
                <a:gd name="connsiteY449" fmla="*/ 802263 h 2311974"/>
                <a:gd name="connsiteX450" fmla="*/ 393610 w 1728562"/>
                <a:gd name="connsiteY450" fmla="*/ 797400 h 2311974"/>
                <a:gd name="connsiteX451" fmla="*/ 388867 w 1728562"/>
                <a:gd name="connsiteY451" fmla="*/ 777952 h 2311974"/>
                <a:gd name="connsiteX452" fmla="*/ 381754 w 1728562"/>
                <a:gd name="connsiteY452" fmla="*/ 770658 h 2311974"/>
                <a:gd name="connsiteX453" fmla="*/ 386496 w 1728562"/>
                <a:gd name="connsiteY453" fmla="*/ 768227 h 2311974"/>
                <a:gd name="connsiteX454" fmla="*/ 412579 w 1728562"/>
                <a:gd name="connsiteY454" fmla="*/ 763365 h 2311974"/>
                <a:gd name="connsiteX455" fmla="*/ 455259 w 1728562"/>
                <a:gd name="connsiteY455" fmla="*/ 741485 h 2311974"/>
                <a:gd name="connsiteX456" fmla="*/ 443404 w 1728562"/>
                <a:gd name="connsiteY456" fmla="*/ 726899 h 2311974"/>
                <a:gd name="connsiteX457" fmla="*/ 388867 w 1728562"/>
                <a:gd name="connsiteY457" fmla="*/ 705019 h 2311974"/>
                <a:gd name="connsiteX458" fmla="*/ 412579 w 1728562"/>
                <a:gd name="connsiteY458" fmla="*/ 680708 h 2311974"/>
                <a:gd name="connsiteX459" fmla="*/ 419692 w 1728562"/>
                <a:gd name="connsiteY459" fmla="*/ 673414 h 2311974"/>
                <a:gd name="connsiteX460" fmla="*/ 448146 w 1728562"/>
                <a:gd name="connsiteY460" fmla="*/ 670983 h 2311974"/>
                <a:gd name="connsiteX461" fmla="*/ 535878 w 1728562"/>
                <a:gd name="connsiteY461" fmla="*/ 692863 h 2311974"/>
                <a:gd name="connsiteX462" fmla="*/ 550105 w 1728562"/>
                <a:gd name="connsiteY462" fmla="*/ 688001 h 2311974"/>
                <a:gd name="connsiteX463" fmla="*/ 550105 w 1728562"/>
                <a:gd name="connsiteY463" fmla="*/ 695294 h 2311974"/>
                <a:gd name="connsiteX464" fmla="*/ 559589 w 1728562"/>
                <a:gd name="connsiteY464" fmla="*/ 695294 h 2311974"/>
                <a:gd name="connsiteX465" fmla="*/ 564332 w 1728562"/>
                <a:gd name="connsiteY465" fmla="*/ 678277 h 2311974"/>
                <a:gd name="connsiteX466" fmla="*/ 571445 w 1728562"/>
                <a:gd name="connsiteY466" fmla="*/ 666121 h 2311974"/>
                <a:gd name="connsiteX467" fmla="*/ 583301 w 1728562"/>
                <a:gd name="connsiteY467" fmla="*/ 688001 h 2311974"/>
                <a:gd name="connsiteX468" fmla="*/ 590414 w 1728562"/>
                <a:gd name="connsiteY468" fmla="*/ 685570 h 2311974"/>
                <a:gd name="connsiteX469" fmla="*/ 604641 w 1728562"/>
                <a:gd name="connsiteY469" fmla="*/ 700156 h 2311974"/>
                <a:gd name="connsiteX470" fmla="*/ 604641 w 1728562"/>
                <a:gd name="connsiteY470" fmla="*/ 700156 h 2311974"/>
                <a:gd name="connsiteX471" fmla="*/ 590414 w 1728562"/>
                <a:gd name="connsiteY471" fmla="*/ 685570 h 2311974"/>
                <a:gd name="connsiteX472" fmla="*/ 583301 w 1728562"/>
                <a:gd name="connsiteY472" fmla="*/ 688001 h 2311974"/>
                <a:gd name="connsiteX473" fmla="*/ 571445 w 1728562"/>
                <a:gd name="connsiteY473" fmla="*/ 666121 h 2311974"/>
                <a:gd name="connsiteX474" fmla="*/ 571445 w 1728562"/>
                <a:gd name="connsiteY474" fmla="*/ 658827 h 2311974"/>
                <a:gd name="connsiteX475" fmla="*/ 592785 w 1728562"/>
                <a:gd name="connsiteY475" fmla="*/ 646672 h 2311974"/>
                <a:gd name="connsiteX476" fmla="*/ 585672 w 1728562"/>
                <a:gd name="connsiteY476" fmla="*/ 639379 h 2311974"/>
                <a:gd name="connsiteX477" fmla="*/ 616497 w 1728562"/>
                <a:gd name="connsiteY477" fmla="*/ 629654 h 2311974"/>
                <a:gd name="connsiteX478" fmla="*/ 611755 w 1728562"/>
                <a:gd name="connsiteY478" fmla="*/ 615068 h 2311974"/>
                <a:gd name="connsiteX479" fmla="*/ 578559 w 1728562"/>
                <a:gd name="connsiteY479" fmla="*/ 610205 h 2311974"/>
                <a:gd name="connsiteX480" fmla="*/ 576187 w 1728562"/>
                <a:gd name="connsiteY480" fmla="*/ 595619 h 2311974"/>
                <a:gd name="connsiteX481" fmla="*/ 585672 w 1728562"/>
                <a:gd name="connsiteY481" fmla="*/ 534841 h 2311974"/>
                <a:gd name="connsiteX482" fmla="*/ 576187 w 1728562"/>
                <a:gd name="connsiteY482" fmla="*/ 525117 h 2311974"/>
                <a:gd name="connsiteX483" fmla="*/ 576187 w 1728562"/>
                <a:gd name="connsiteY483" fmla="*/ 503237 h 2311974"/>
                <a:gd name="connsiteX484" fmla="*/ 559589 w 1728562"/>
                <a:gd name="connsiteY484" fmla="*/ 503237 h 2311974"/>
                <a:gd name="connsiteX485" fmla="*/ 564332 w 1728562"/>
                <a:gd name="connsiteY485" fmla="*/ 471633 h 2311974"/>
                <a:gd name="connsiteX486" fmla="*/ 557218 w 1728562"/>
                <a:gd name="connsiteY486" fmla="*/ 464340 h 2311974"/>
                <a:gd name="connsiteX487" fmla="*/ 559589 w 1728562"/>
                <a:gd name="connsiteY487" fmla="*/ 444891 h 2311974"/>
                <a:gd name="connsiteX488" fmla="*/ 578559 w 1728562"/>
                <a:gd name="connsiteY488" fmla="*/ 444891 h 2311974"/>
                <a:gd name="connsiteX489" fmla="*/ 597528 w 1728562"/>
                <a:gd name="connsiteY489" fmla="*/ 430304 h 2311974"/>
                <a:gd name="connsiteX490" fmla="*/ 599899 w 1728562"/>
                <a:gd name="connsiteY490" fmla="*/ 427873 h 2311974"/>
                <a:gd name="connsiteX491" fmla="*/ 578559 w 1728562"/>
                <a:gd name="connsiteY491" fmla="*/ 423011 h 2311974"/>
                <a:gd name="connsiteX492" fmla="*/ 585672 w 1728562"/>
                <a:gd name="connsiteY492" fmla="*/ 405993 h 2311974"/>
                <a:gd name="connsiteX493" fmla="*/ 611755 w 1728562"/>
                <a:gd name="connsiteY493" fmla="*/ 408424 h 2311974"/>
                <a:gd name="connsiteX494" fmla="*/ 607012 w 1728562"/>
                <a:gd name="connsiteY494" fmla="*/ 388975 h 2311974"/>
                <a:gd name="connsiteX495" fmla="*/ 607012 w 1728562"/>
                <a:gd name="connsiteY495" fmla="*/ 374389 h 2311974"/>
                <a:gd name="connsiteX496" fmla="*/ 623610 w 1728562"/>
                <a:gd name="connsiteY496" fmla="*/ 374389 h 2311974"/>
                <a:gd name="connsiteX497" fmla="*/ 625981 w 1728562"/>
                <a:gd name="connsiteY497" fmla="*/ 367096 h 2311974"/>
                <a:gd name="connsiteX498" fmla="*/ 633095 w 1728562"/>
                <a:gd name="connsiteY498" fmla="*/ 364665 h 2311974"/>
                <a:gd name="connsiteX499" fmla="*/ 630724 w 1728562"/>
                <a:gd name="connsiteY499" fmla="*/ 347647 h 2311974"/>
                <a:gd name="connsiteX500" fmla="*/ 659177 w 1728562"/>
                <a:gd name="connsiteY500" fmla="*/ 337922 h 2311974"/>
                <a:gd name="connsiteX501" fmla="*/ 647322 w 1728562"/>
                <a:gd name="connsiteY501" fmla="*/ 333060 h 2311974"/>
                <a:gd name="connsiteX502" fmla="*/ 644950 w 1728562"/>
                <a:gd name="connsiteY502" fmla="*/ 311180 h 2311974"/>
                <a:gd name="connsiteX503" fmla="*/ 637837 w 1728562"/>
                <a:gd name="connsiteY503" fmla="*/ 308749 h 2311974"/>
                <a:gd name="connsiteX504" fmla="*/ 644950 w 1728562"/>
                <a:gd name="connsiteY504" fmla="*/ 299025 h 2311974"/>
                <a:gd name="connsiteX505" fmla="*/ 644950 w 1728562"/>
                <a:gd name="connsiteY505" fmla="*/ 296594 h 2311974"/>
                <a:gd name="connsiteX506" fmla="*/ 633095 w 1728562"/>
                <a:gd name="connsiteY506" fmla="*/ 291732 h 2311974"/>
                <a:gd name="connsiteX507" fmla="*/ 623610 w 1728562"/>
                <a:gd name="connsiteY507" fmla="*/ 299025 h 2311974"/>
                <a:gd name="connsiteX508" fmla="*/ 611755 w 1728562"/>
                <a:gd name="connsiteY508" fmla="*/ 282007 h 2311974"/>
                <a:gd name="connsiteX509" fmla="*/ 625981 w 1728562"/>
                <a:gd name="connsiteY509" fmla="*/ 255265 h 2311974"/>
                <a:gd name="connsiteX510" fmla="*/ 633095 w 1728562"/>
                <a:gd name="connsiteY510" fmla="*/ 267421 h 2311974"/>
                <a:gd name="connsiteX511" fmla="*/ 652064 w 1728562"/>
                <a:gd name="connsiteY511" fmla="*/ 240679 h 2311974"/>
                <a:gd name="connsiteX512" fmla="*/ 661548 w 1728562"/>
                <a:gd name="connsiteY512" fmla="*/ 240679 h 2311974"/>
                <a:gd name="connsiteX513" fmla="*/ 661548 w 1728562"/>
                <a:gd name="connsiteY513" fmla="*/ 233385 h 2311974"/>
                <a:gd name="connsiteX514" fmla="*/ 640208 w 1728562"/>
                <a:gd name="connsiteY514" fmla="*/ 218799 h 2311974"/>
                <a:gd name="connsiteX515" fmla="*/ 647322 w 1728562"/>
                <a:gd name="connsiteY515" fmla="*/ 199350 h 2311974"/>
                <a:gd name="connsiteX516" fmla="*/ 673404 w 1728562"/>
                <a:gd name="connsiteY516" fmla="*/ 199350 h 2311974"/>
                <a:gd name="connsiteX517" fmla="*/ 680518 w 1728562"/>
                <a:gd name="connsiteY517" fmla="*/ 192057 h 2311974"/>
                <a:gd name="connsiteX518" fmla="*/ 652064 w 1728562"/>
                <a:gd name="connsiteY518" fmla="*/ 150728 h 2311974"/>
                <a:gd name="connsiteX519" fmla="*/ 661548 w 1728562"/>
                <a:gd name="connsiteY519" fmla="*/ 131279 h 2311974"/>
                <a:gd name="connsiteX520" fmla="*/ 694744 w 1728562"/>
                <a:gd name="connsiteY520" fmla="*/ 116693 h 2311974"/>
                <a:gd name="connsiteX521" fmla="*/ 699487 w 1728562"/>
                <a:gd name="connsiteY521" fmla="*/ 131279 h 2311974"/>
                <a:gd name="connsiteX522" fmla="*/ 720827 w 1728562"/>
                <a:gd name="connsiteY522" fmla="*/ 116693 h 2311974"/>
                <a:gd name="connsiteX523" fmla="*/ 716085 w 1728562"/>
                <a:gd name="connsiteY523" fmla="*/ 109399 h 2311974"/>
                <a:gd name="connsiteX524" fmla="*/ 732683 w 1728562"/>
                <a:gd name="connsiteY524" fmla="*/ 102106 h 2311974"/>
                <a:gd name="connsiteX525" fmla="*/ 732683 w 1728562"/>
                <a:gd name="connsiteY525" fmla="*/ 94813 h 2311974"/>
                <a:gd name="connsiteX526" fmla="*/ 742167 w 1728562"/>
                <a:gd name="connsiteY526" fmla="*/ 87519 h 2311974"/>
                <a:gd name="connsiteX527" fmla="*/ 727940 w 1728562"/>
                <a:gd name="connsiteY527" fmla="*/ 53484 h 2311974"/>
                <a:gd name="connsiteX528" fmla="*/ 725569 w 1728562"/>
                <a:gd name="connsiteY528" fmla="*/ 7293 h 2311974"/>
                <a:gd name="connsiteX529" fmla="*/ 768250 w 1728562"/>
                <a:gd name="connsiteY529" fmla="*/ 17018 h 2311974"/>
                <a:gd name="connsiteX530" fmla="*/ 789590 w 1728562"/>
                <a:gd name="connsiteY530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7113 w 1728562"/>
                <a:gd name="connsiteY401" fmla="*/ 1115874 h 2311974"/>
                <a:gd name="connsiteX402" fmla="*/ 4742 w 1728562"/>
                <a:gd name="connsiteY402" fmla="*/ 1084270 h 2311974"/>
                <a:gd name="connsiteX403" fmla="*/ 11856 w 1728562"/>
                <a:gd name="connsiteY403" fmla="*/ 1084270 h 2311974"/>
                <a:gd name="connsiteX404" fmla="*/ 0 w 1728562"/>
                <a:gd name="connsiteY404" fmla="*/ 1025924 h 2311974"/>
                <a:gd name="connsiteX405" fmla="*/ 128042 w 1728562"/>
                <a:gd name="connsiteY405" fmla="*/ 1006475 h 2311974"/>
                <a:gd name="connsiteX406" fmla="*/ 161238 w 1728562"/>
                <a:gd name="connsiteY406" fmla="*/ 1040510 h 2311974"/>
                <a:gd name="connsiteX407" fmla="*/ 163609 w 1728562"/>
                <a:gd name="connsiteY407" fmla="*/ 1028355 h 2311974"/>
                <a:gd name="connsiteX408" fmla="*/ 156495 w 1728562"/>
                <a:gd name="connsiteY408" fmla="*/ 1028355 h 2311974"/>
                <a:gd name="connsiteX409" fmla="*/ 154124 w 1728562"/>
                <a:gd name="connsiteY409" fmla="*/ 1021061 h 2311974"/>
                <a:gd name="connsiteX410" fmla="*/ 142269 w 1728562"/>
                <a:gd name="connsiteY410" fmla="*/ 1011337 h 2311974"/>
                <a:gd name="connsiteX411" fmla="*/ 147011 w 1728562"/>
                <a:gd name="connsiteY411" fmla="*/ 1004044 h 2311974"/>
                <a:gd name="connsiteX412" fmla="*/ 154124 w 1728562"/>
                <a:gd name="connsiteY412" fmla="*/ 1004044 h 2311974"/>
                <a:gd name="connsiteX413" fmla="*/ 156495 w 1728562"/>
                <a:gd name="connsiteY413" fmla="*/ 991888 h 2311974"/>
                <a:gd name="connsiteX414" fmla="*/ 175465 w 1728562"/>
                <a:gd name="connsiteY414" fmla="*/ 991888 h 2311974"/>
                <a:gd name="connsiteX415" fmla="*/ 486446 w 1728562"/>
                <a:gd name="connsiteY415" fmla="*/ 1327822 h 2311974"/>
                <a:gd name="connsiteX416" fmla="*/ 184949 w 1728562"/>
                <a:gd name="connsiteY416" fmla="*/ 979733 h 2311974"/>
                <a:gd name="connsiteX417" fmla="*/ 194434 w 1728562"/>
                <a:gd name="connsiteY417" fmla="*/ 965146 h 2311974"/>
                <a:gd name="connsiteX418" fmla="*/ 215774 w 1728562"/>
                <a:gd name="connsiteY418" fmla="*/ 970008 h 2311974"/>
                <a:gd name="connsiteX419" fmla="*/ 215774 w 1728562"/>
                <a:gd name="connsiteY419" fmla="*/ 977302 h 2311974"/>
                <a:gd name="connsiteX420" fmla="*/ 237114 w 1728562"/>
                <a:gd name="connsiteY420" fmla="*/ 991888 h 2311974"/>
                <a:gd name="connsiteX421" fmla="*/ 237114 w 1728562"/>
                <a:gd name="connsiteY421" fmla="*/ 943266 h 2311974"/>
                <a:gd name="connsiteX422" fmla="*/ 248970 w 1728562"/>
                <a:gd name="connsiteY422" fmla="*/ 935973 h 2311974"/>
                <a:gd name="connsiteX423" fmla="*/ 256083 w 1728562"/>
                <a:gd name="connsiteY423" fmla="*/ 921386 h 2311974"/>
                <a:gd name="connsiteX424" fmla="*/ 272681 w 1728562"/>
                <a:gd name="connsiteY424" fmla="*/ 921386 h 2311974"/>
                <a:gd name="connsiteX425" fmla="*/ 277424 w 1728562"/>
                <a:gd name="connsiteY425" fmla="*/ 909231 h 2311974"/>
                <a:gd name="connsiteX426" fmla="*/ 305877 w 1728562"/>
                <a:gd name="connsiteY426" fmla="*/ 909231 h 2311974"/>
                <a:gd name="connsiteX427" fmla="*/ 305877 w 1728562"/>
                <a:gd name="connsiteY427" fmla="*/ 899507 h 2311974"/>
                <a:gd name="connsiteX428" fmla="*/ 294022 w 1728562"/>
                <a:gd name="connsiteY428" fmla="*/ 894644 h 2311974"/>
                <a:gd name="connsiteX429" fmla="*/ 303506 w 1728562"/>
                <a:gd name="connsiteY429" fmla="*/ 882489 h 2311974"/>
                <a:gd name="connsiteX430" fmla="*/ 286908 w 1728562"/>
                <a:gd name="connsiteY430" fmla="*/ 872764 h 2311974"/>
                <a:gd name="connsiteX431" fmla="*/ 294022 w 1728562"/>
                <a:gd name="connsiteY431" fmla="*/ 865471 h 2311974"/>
                <a:gd name="connsiteX432" fmla="*/ 298764 w 1728562"/>
                <a:gd name="connsiteY432" fmla="*/ 867902 h 2311974"/>
                <a:gd name="connsiteX433" fmla="*/ 303506 w 1728562"/>
                <a:gd name="connsiteY433" fmla="*/ 860609 h 2311974"/>
                <a:gd name="connsiteX434" fmla="*/ 298764 w 1728562"/>
                <a:gd name="connsiteY434" fmla="*/ 860609 h 2311974"/>
                <a:gd name="connsiteX435" fmla="*/ 310620 w 1728562"/>
                <a:gd name="connsiteY435" fmla="*/ 853316 h 2311974"/>
                <a:gd name="connsiteX436" fmla="*/ 312991 w 1728562"/>
                <a:gd name="connsiteY436" fmla="*/ 846022 h 2311974"/>
                <a:gd name="connsiteX437" fmla="*/ 320104 w 1728562"/>
                <a:gd name="connsiteY437" fmla="*/ 858178 h 2311974"/>
                <a:gd name="connsiteX438" fmla="*/ 327218 w 1728562"/>
                <a:gd name="connsiteY438" fmla="*/ 853316 h 2311974"/>
                <a:gd name="connsiteX439" fmla="*/ 327218 w 1728562"/>
                <a:gd name="connsiteY439" fmla="*/ 831436 h 2311974"/>
                <a:gd name="connsiteX440" fmla="*/ 334331 w 1728562"/>
                <a:gd name="connsiteY440" fmla="*/ 831436 h 2311974"/>
                <a:gd name="connsiteX441" fmla="*/ 334331 w 1728562"/>
                <a:gd name="connsiteY441" fmla="*/ 811987 h 2311974"/>
                <a:gd name="connsiteX442" fmla="*/ 341444 w 1728562"/>
                <a:gd name="connsiteY442" fmla="*/ 809556 h 2311974"/>
                <a:gd name="connsiteX443" fmla="*/ 348558 w 1728562"/>
                <a:gd name="connsiteY443" fmla="*/ 802263 h 2311974"/>
                <a:gd name="connsiteX444" fmla="*/ 365156 w 1728562"/>
                <a:gd name="connsiteY444" fmla="*/ 804694 h 2311974"/>
                <a:gd name="connsiteX445" fmla="*/ 365156 w 1728562"/>
                <a:gd name="connsiteY445" fmla="*/ 809556 h 2311974"/>
                <a:gd name="connsiteX446" fmla="*/ 372269 w 1728562"/>
                <a:gd name="connsiteY446" fmla="*/ 804694 h 2311974"/>
                <a:gd name="connsiteX447" fmla="*/ 379383 w 1728562"/>
                <a:gd name="connsiteY447" fmla="*/ 804694 h 2311974"/>
                <a:gd name="connsiteX448" fmla="*/ 379383 w 1728562"/>
                <a:gd name="connsiteY448" fmla="*/ 802263 h 2311974"/>
                <a:gd name="connsiteX449" fmla="*/ 393610 w 1728562"/>
                <a:gd name="connsiteY449" fmla="*/ 797400 h 2311974"/>
                <a:gd name="connsiteX450" fmla="*/ 388867 w 1728562"/>
                <a:gd name="connsiteY450" fmla="*/ 777952 h 2311974"/>
                <a:gd name="connsiteX451" fmla="*/ 381754 w 1728562"/>
                <a:gd name="connsiteY451" fmla="*/ 770658 h 2311974"/>
                <a:gd name="connsiteX452" fmla="*/ 386496 w 1728562"/>
                <a:gd name="connsiteY452" fmla="*/ 768227 h 2311974"/>
                <a:gd name="connsiteX453" fmla="*/ 412579 w 1728562"/>
                <a:gd name="connsiteY453" fmla="*/ 763365 h 2311974"/>
                <a:gd name="connsiteX454" fmla="*/ 455259 w 1728562"/>
                <a:gd name="connsiteY454" fmla="*/ 741485 h 2311974"/>
                <a:gd name="connsiteX455" fmla="*/ 443404 w 1728562"/>
                <a:gd name="connsiteY455" fmla="*/ 726899 h 2311974"/>
                <a:gd name="connsiteX456" fmla="*/ 388867 w 1728562"/>
                <a:gd name="connsiteY456" fmla="*/ 705019 h 2311974"/>
                <a:gd name="connsiteX457" fmla="*/ 412579 w 1728562"/>
                <a:gd name="connsiteY457" fmla="*/ 680708 h 2311974"/>
                <a:gd name="connsiteX458" fmla="*/ 419692 w 1728562"/>
                <a:gd name="connsiteY458" fmla="*/ 673414 h 2311974"/>
                <a:gd name="connsiteX459" fmla="*/ 448146 w 1728562"/>
                <a:gd name="connsiteY459" fmla="*/ 670983 h 2311974"/>
                <a:gd name="connsiteX460" fmla="*/ 535878 w 1728562"/>
                <a:gd name="connsiteY460" fmla="*/ 692863 h 2311974"/>
                <a:gd name="connsiteX461" fmla="*/ 550105 w 1728562"/>
                <a:gd name="connsiteY461" fmla="*/ 688001 h 2311974"/>
                <a:gd name="connsiteX462" fmla="*/ 550105 w 1728562"/>
                <a:gd name="connsiteY462" fmla="*/ 695294 h 2311974"/>
                <a:gd name="connsiteX463" fmla="*/ 559589 w 1728562"/>
                <a:gd name="connsiteY463" fmla="*/ 695294 h 2311974"/>
                <a:gd name="connsiteX464" fmla="*/ 564332 w 1728562"/>
                <a:gd name="connsiteY464" fmla="*/ 678277 h 2311974"/>
                <a:gd name="connsiteX465" fmla="*/ 571445 w 1728562"/>
                <a:gd name="connsiteY465" fmla="*/ 666121 h 2311974"/>
                <a:gd name="connsiteX466" fmla="*/ 583301 w 1728562"/>
                <a:gd name="connsiteY466" fmla="*/ 688001 h 2311974"/>
                <a:gd name="connsiteX467" fmla="*/ 590414 w 1728562"/>
                <a:gd name="connsiteY467" fmla="*/ 685570 h 2311974"/>
                <a:gd name="connsiteX468" fmla="*/ 604641 w 1728562"/>
                <a:gd name="connsiteY468" fmla="*/ 700156 h 2311974"/>
                <a:gd name="connsiteX469" fmla="*/ 604641 w 1728562"/>
                <a:gd name="connsiteY469" fmla="*/ 700156 h 2311974"/>
                <a:gd name="connsiteX470" fmla="*/ 590414 w 1728562"/>
                <a:gd name="connsiteY470" fmla="*/ 685570 h 2311974"/>
                <a:gd name="connsiteX471" fmla="*/ 583301 w 1728562"/>
                <a:gd name="connsiteY471" fmla="*/ 688001 h 2311974"/>
                <a:gd name="connsiteX472" fmla="*/ 571445 w 1728562"/>
                <a:gd name="connsiteY472" fmla="*/ 666121 h 2311974"/>
                <a:gd name="connsiteX473" fmla="*/ 571445 w 1728562"/>
                <a:gd name="connsiteY473" fmla="*/ 658827 h 2311974"/>
                <a:gd name="connsiteX474" fmla="*/ 592785 w 1728562"/>
                <a:gd name="connsiteY474" fmla="*/ 646672 h 2311974"/>
                <a:gd name="connsiteX475" fmla="*/ 585672 w 1728562"/>
                <a:gd name="connsiteY475" fmla="*/ 639379 h 2311974"/>
                <a:gd name="connsiteX476" fmla="*/ 616497 w 1728562"/>
                <a:gd name="connsiteY476" fmla="*/ 629654 h 2311974"/>
                <a:gd name="connsiteX477" fmla="*/ 611755 w 1728562"/>
                <a:gd name="connsiteY477" fmla="*/ 615068 h 2311974"/>
                <a:gd name="connsiteX478" fmla="*/ 578559 w 1728562"/>
                <a:gd name="connsiteY478" fmla="*/ 610205 h 2311974"/>
                <a:gd name="connsiteX479" fmla="*/ 576187 w 1728562"/>
                <a:gd name="connsiteY479" fmla="*/ 595619 h 2311974"/>
                <a:gd name="connsiteX480" fmla="*/ 585672 w 1728562"/>
                <a:gd name="connsiteY480" fmla="*/ 534841 h 2311974"/>
                <a:gd name="connsiteX481" fmla="*/ 576187 w 1728562"/>
                <a:gd name="connsiteY481" fmla="*/ 525117 h 2311974"/>
                <a:gd name="connsiteX482" fmla="*/ 576187 w 1728562"/>
                <a:gd name="connsiteY482" fmla="*/ 503237 h 2311974"/>
                <a:gd name="connsiteX483" fmla="*/ 559589 w 1728562"/>
                <a:gd name="connsiteY483" fmla="*/ 503237 h 2311974"/>
                <a:gd name="connsiteX484" fmla="*/ 564332 w 1728562"/>
                <a:gd name="connsiteY484" fmla="*/ 471633 h 2311974"/>
                <a:gd name="connsiteX485" fmla="*/ 557218 w 1728562"/>
                <a:gd name="connsiteY485" fmla="*/ 464340 h 2311974"/>
                <a:gd name="connsiteX486" fmla="*/ 559589 w 1728562"/>
                <a:gd name="connsiteY486" fmla="*/ 444891 h 2311974"/>
                <a:gd name="connsiteX487" fmla="*/ 578559 w 1728562"/>
                <a:gd name="connsiteY487" fmla="*/ 444891 h 2311974"/>
                <a:gd name="connsiteX488" fmla="*/ 597528 w 1728562"/>
                <a:gd name="connsiteY488" fmla="*/ 430304 h 2311974"/>
                <a:gd name="connsiteX489" fmla="*/ 599899 w 1728562"/>
                <a:gd name="connsiteY489" fmla="*/ 427873 h 2311974"/>
                <a:gd name="connsiteX490" fmla="*/ 578559 w 1728562"/>
                <a:gd name="connsiteY490" fmla="*/ 423011 h 2311974"/>
                <a:gd name="connsiteX491" fmla="*/ 585672 w 1728562"/>
                <a:gd name="connsiteY491" fmla="*/ 405993 h 2311974"/>
                <a:gd name="connsiteX492" fmla="*/ 611755 w 1728562"/>
                <a:gd name="connsiteY492" fmla="*/ 408424 h 2311974"/>
                <a:gd name="connsiteX493" fmla="*/ 607012 w 1728562"/>
                <a:gd name="connsiteY493" fmla="*/ 388975 h 2311974"/>
                <a:gd name="connsiteX494" fmla="*/ 607012 w 1728562"/>
                <a:gd name="connsiteY494" fmla="*/ 374389 h 2311974"/>
                <a:gd name="connsiteX495" fmla="*/ 623610 w 1728562"/>
                <a:gd name="connsiteY495" fmla="*/ 374389 h 2311974"/>
                <a:gd name="connsiteX496" fmla="*/ 625981 w 1728562"/>
                <a:gd name="connsiteY496" fmla="*/ 367096 h 2311974"/>
                <a:gd name="connsiteX497" fmla="*/ 633095 w 1728562"/>
                <a:gd name="connsiteY497" fmla="*/ 364665 h 2311974"/>
                <a:gd name="connsiteX498" fmla="*/ 630724 w 1728562"/>
                <a:gd name="connsiteY498" fmla="*/ 347647 h 2311974"/>
                <a:gd name="connsiteX499" fmla="*/ 659177 w 1728562"/>
                <a:gd name="connsiteY499" fmla="*/ 337922 h 2311974"/>
                <a:gd name="connsiteX500" fmla="*/ 647322 w 1728562"/>
                <a:gd name="connsiteY500" fmla="*/ 333060 h 2311974"/>
                <a:gd name="connsiteX501" fmla="*/ 644950 w 1728562"/>
                <a:gd name="connsiteY501" fmla="*/ 311180 h 2311974"/>
                <a:gd name="connsiteX502" fmla="*/ 637837 w 1728562"/>
                <a:gd name="connsiteY502" fmla="*/ 308749 h 2311974"/>
                <a:gd name="connsiteX503" fmla="*/ 644950 w 1728562"/>
                <a:gd name="connsiteY503" fmla="*/ 299025 h 2311974"/>
                <a:gd name="connsiteX504" fmla="*/ 644950 w 1728562"/>
                <a:gd name="connsiteY504" fmla="*/ 296594 h 2311974"/>
                <a:gd name="connsiteX505" fmla="*/ 633095 w 1728562"/>
                <a:gd name="connsiteY505" fmla="*/ 291732 h 2311974"/>
                <a:gd name="connsiteX506" fmla="*/ 623610 w 1728562"/>
                <a:gd name="connsiteY506" fmla="*/ 299025 h 2311974"/>
                <a:gd name="connsiteX507" fmla="*/ 611755 w 1728562"/>
                <a:gd name="connsiteY507" fmla="*/ 282007 h 2311974"/>
                <a:gd name="connsiteX508" fmla="*/ 625981 w 1728562"/>
                <a:gd name="connsiteY508" fmla="*/ 255265 h 2311974"/>
                <a:gd name="connsiteX509" fmla="*/ 633095 w 1728562"/>
                <a:gd name="connsiteY509" fmla="*/ 267421 h 2311974"/>
                <a:gd name="connsiteX510" fmla="*/ 652064 w 1728562"/>
                <a:gd name="connsiteY510" fmla="*/ 240679 h 2311974"/>
                <a:gd name="connsiteX511" fmla="*/ 661548 w 1728562"/>
                <a:gd name="connsiteY511" fmla="*/ 240679 h 2311974"/>
                <a:gd name="connsiteX512" fmla="*/ 661548 w 1728562"/>
                <a:gd name="connsiteY512" fmla="*/ 233385 h 2311974"/>
                <a:gd name="connsiteX513" fmla="*/ 640208 w 1728562"/>
                <a:gd name="connsiteY513" fmla="*/ 218799 h 2311974"/>
                <a:gd name="connsiteX514" fmla="*/ 647322 w 1728562"/>
                <a:gd name="connsiteY514" fmla="*/ 199350 h 2311974"/>
                <a:gd name="connsiteX515" fmla="*/ 673404 w 1728562"/>
                <a:gd name="connsiteY515" fmla="*/ 199350 h 2311974"/>
                <a:gd name="connsiteX516" fmla="*/ 680518 w 1728562"/>
                <a:gd name="connsiteY516" fmla="*/ 192057 h 2311974"/>
                <a:gd name="connsiteX517" fmla="*/ 652064 w 1728562"/>
                <a:gd name="connsiteY517" fmla="*/ 150728 h 2311974"/>
                <a:gd name="connsiteX518" fmla="*/ 661548 w 1728562"/>
                <a:gd name="connsiteY518" fmla="*/ 131279 h 2311974"/>
                <a:gd name="connsiteX519" fmla="*/ 694744 w 1728562"/>
                <a:gd name="connsiteY519" fmla="*/ 116693 h 2311974"/>
                <a:gd name="connsiteX520" fmla="*/ 699487 w 1728562"/>
                <a:gd name="connsiteY520" fmla="*/ 131279 h 2311974"/>
                <a:gd name="connsiteX521" fmla="*/ 720827 w 1728562"/>
                <a:gd name="connsiteY521" fmla="*/ 116693 h 2311974"/>
                <a:gd name="connsiteX522" fmla="*/ 716085 w 1728562"/>
                <a:gd name="connsiteY522" fmla="*/ 109399 h 2311974"/>
                <a:gd name="connsiteX523" fmla="*/ 732683 w 1728562"/>
                <a:gd name="connsiteY523" fmla="*/ 102106 h 2311974"/>
                <a:gd name="connsiteX524" fmla="*/ 732683 w 1728562"/>
                <a:gd name="connsiteY524" fmla="*/ 94813 h 2311974"/>
                <a:gd name="connsiteX525" fmla="*/ 742167 w 1728562"/>
                <a:gd name="connsiteY525" fmla="*/ 87519 h 2311974"/>
                <a:gd name="connsiteX526" fmla="*/ 727940 w 1728562"/>
                <a:gd name="connsiteY526" fmla="*/ 53484 h 2311974"/>
                <a:gd name="connsiteX527" fmla="*/ 725569 w 1728562"/>
                <a:gd name="connsiteY527" fmla="*/ 7293 h 2311974"/>
                <a:gd name="connsiteX528" fmla="*/ 768250 w 1728562"/>
                <a:gd name="connsiteY528" fmla="*/ 17018 h 2311974"/>
                <a:gd name="connsiteX529" fmla="*/ 789590 w 1728562"/>
                <a:gd name="connsiteY529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7113 w 1728562"/>
                <a:gd name="connsiteY401" fmla="*/ 1115874 h 2311974"/>
                <a:gd name="connsiteX402" fmla="*/ 4742 w 1728562"/>
                <a:gd name="connsiteY402" fmla="*/ 1084270 h 2311974"/>
                <a:gd name="connsiteX403" fmla="*/ 0 w 1728562"/>
                <a:gd name="connsiteY403" fmla="*/ 1025924 h 2311974"/>
                <a:gd name="connsiteX404" fmla="*/ 128042 w 1728562"/>
                <a:gd name="connsiteY404" fmla="*/ 1006475 h 2311974"/>
                <a:gd name="connsiteX405" fmla="*/ 161238 w 1728562"/>
                <a:gd name="connsiteY405" fmla="*/ 1040510 h 2311974"/>
                <a:gd name="connsiteX406" fmla="*/ 163609 w 1728562"/>
                <a:gd name="connsiteY406" fmla="*/ 1028355 h 2311974"/>
                <a:gd name="connsiteX407" fmla="*/ 156495 w 1728562"/>
                <a:gd name="connsiteY407" fmla="*/ 1028355 h 2311974"/>
                <a:gd name="connsiteX408" fmla="*/ 154124 w 1728562"/>
                <a:gd name="connsiteY408" fmla="*/ 1021061 h 2311974"/>
                <a:gd name="connsiteX409" fmla="*/ 142269 w 1728562"/>
                <a:gd name="connsiteY409" fmla="*/ 1011337 h 2311974"/>
                <a:gd name="connsiteX410" fmla="*/ 147011 w 1728562"/>
                <a:gd name="connsiteY410" fmla="*/ 1004044 h 2311974"/>
                <a:gd name="connsiteX411" fmla="*/ 154124 w 1728562"/>
                <a:gd name="connsiteY411" fmla="*/ 1004044 h 2311974"/>
                <a:gd name="connsiteX412" fmla="*/ 156495 w 1728562"/>
                <a:gd name="connsiteY412" fmla="*/ 991888 h 2311974"/>
                <a:gd name="connsiteX413" fmla="*/ 175465 w 1728562"/>
                <a:gd name="connsiteY413" fmla="*/ 991888 h 2311974"/>
                <a:gd name="connsiteX414" fmla="*/ 486446 w 1728562"/>
                <a:gd name="connsiteY414" fmla="*/ 1327822 h 2311974"/>
                <a:gd name="connsiteX415" fmla="*/ 184949 w 1728562"/>
                <a:gd name="connsiteY415" fmla="*/ 979733 h 2311974"/>
                <a:gd name="connsiteX416" fmla="*/ 194434 w 1728562"/>
                <a:gd name="connsiteY416" fmla="*/ 965146 h 2311974"/>
                <a:gd name="connsiteX417" fmla="*/ 215774 w 1728562"/>
                <a:gd name="connsiteY417" fmla="*/ 970008 h 2311974"/>
                <a:gd name="connsiteX418" fmla="*/ 215774 w 1728562"/>
                <a:gd name="connsiteY418" fmla="*/ 977302 h 2311974"/>
                <a:gd name="connsiteX419" fmla="*/ 237114 w 1728562"/>
                <a:gd name="connsiteY419" fmla="*/ 991888 h 2311974"/>
                <a:gd name="connsiteX420" fmla="*/ 237114 w 1728562"/>
                <a:gd name="connsiteY420" fmla="*/ 943266 h 2311974"/>
                <a:gd name="connsiteX421" fmla="*/ 248970 w 1728562"/>
                <a:gd name="connsiteY421" fmla="*/ 935973 h 2311974"/>
                <a:gd name="connsiteX422" fmla="*/ 256083 w 1728562"/>
                <a:gd name="connsiteY422" fmla="*/ 921386 h 2311974"/>
                <a:gd name="connsiteX423" fmla="*/ 272681 w 1728562"/>
                <a:gd name="connsiteY423" fmla="*/ 921386 h 2311974"/>
                <a:gd name="connsiteX424" fmla="*/ 277424 w 1728562"/>
                <a:gd name="connsiteY424" fmla="*/ 909231 h 2311974"/>
                <a:gd name="connsiteX425" fmla="*/ 305877 w 1728562"/>
                <a:gd name="connsiteY425" fmla="*/ 909231 h 2311974"/>
                <a:gd name="connsiteX426" fmla="*/ 305877 w 1728562"/>
                <a:gd name="connsiteY426" fmla="*/ 899507 h 2311974"/>
                <a:gd name="connsiteX427" fmla="*/ 294022 w 1728562"/>
                <a:gd name="connsiteY427" fmla="*/ 894644 h 2311974"/>
                <a:gd name="connsiteX428" fmla="*/ 303506 w 1728562"/>
                <a:gd name="connsiteY428" fmla="*/ 882489 h 2311974"/>
                <a:gd name="connsiteX429" fmla="*/ 286908 w 1728562"/>
                <a:gd name="connsiteY429" fmla="*/ 872764 h 2311974"/>
                <a:gd name="connsiteX430" fmla="*/ 294022 w 1728562"/>
                <a:gd name="connsiteY430" fmla="*/ 865471 h 2311974"/>
                <a:gd name="connsiteX431" fmla="*/ 298764 w 1728562"/>
                <a:gd name="connsiteY431" fmla="*/ 867902 h 2311974"/>
                <a:gd name="connsiteX432" fmla="*/ 303506 w 1728562"/>
                <a:gd name="connsiteY432" fmla="*/ 860609 h 2311974"/>
                <a:gd name="connsiteX433" fmla="*/ 298764 w 1728562"/>
                <a:gd name="connsiteY433" fmla="*/ 860609 h 2311974"/>
                <a:gd name="connsiteX434" fmla="*/ 310620 w 1728562"/>
                <a:gd name="connsiteY434" fmla="*/ 853316 h 2311974"/>
                <a:gd name="connsiteX435" fmla="*/ 312991 w 1728562"/>
                <a:gd name="connsiteY435" fmla="*/ 846022 h 2311974"/>
                <a:gd name="connsiteX436" fmla="*/ 320104 w 1728562"/>
                <a:gd name="connsiteY436" fmla="*/ 858178 h 2311974"/>
                <a:gd name="connsiteX437" fmla="*/ 327218 w 1728562"/>
                <a:gd name="connsiteY437" fmla="*/ 853316 h 2311974"/>
                <a:gd name="connsiteX438" fmla="*/ 327218 w 1728562"/>
                <a:gd name="connsiteY438" fmla="*/ 831436 h 2311974"/>
                <a:gd name="connsiteX439" fmla="*/ 334331 w 1728562"/>
                <a:gd name="connsiteY439" fmla="*/ 831436 h 2311974"/>
                <a:gd name="connsiteX440" fmla="*/ 334331 w 1728562"/>
                <a:gd name="connsiteY440" fmla="*/ 811987 h 2311974"/>
                <a:gd name="connsiteX441" fmla="*/ 341444 w 1728562"/>
                <a:gd name="connsiteY441" fmla="*/ 809556 h 2311974"/>
                <a:gd name="connsiteX442" fmla="*/ 348558 w 1728562"/>
                <a:gd name="connsiteY442" fmla="*/ 802263 h 2311974"/>
                <a:gd name="connsiteX443" fmla="*/ 365156 w 1728562"/>
                <a:gd name="connsiteY443" fmla="*/ 804694 h 2311974"/>
                <a:gd name="connsiteX444" fmla="*/ 365156 w 1728562"/>
                <a:gd name="connsiteY444" fmla="*/ 809556 h 2311974"/>
                <a:gd name="connsiteX445" fmla="*/ 372269 w 1728562"/>
                <a:gd name="connsiteY445" fmla="*/ 804694 h 2311974"/>
                <a:gd name="connsiteX446" fmla="*/ 379383 w 1728562"/>
                <a:gd name="connsiteY446" fmla="*/ 804694 h 2311974"/>
                <a:gd name="connsiteX447" fmla="*/ 379383 w 1728562"/>
                <a:gd name="connsiteY447" fmla="*/ 802263 h 2311974"/>
                <a:gd name="connsiteX448" fmla="*/ 393610 w 1728562"/>
                <a:gd name="connsiteY448" fmla="*/ 797400 h 2311974"/>
                <a:gd name="connsiteX449" fmla="*/ 388867 w 1728562"/>
                <a:gd name="connsiteY449" fmla="*/ 777952 h 2311974"/>
                <a:gd name="connsiteX450" fmla="*/ 381754 w 1728562"/>
                <a:gd name="connsiteY450" fmla="*/ 770658 h 2311974"/>
                <a:gd name="connsiteX451" fmla="*/ 386496 w 1728562"/>
                <a:gd name="connsiteY451" fmla="*/ 768227 h 2311974"/>
                <a:gd name="connsiteX452" fmla="*/ 412579 w 1728562"/>
                <a:gd name="connsiteY452" fmla="*/ 763365 h 2311974"/>
                <a:gd name="connsiteX453" fmla="*/ 455259 w 1728562"/>
                <a:gd name="connsiteY453" fmla="*/ 741485 h 2311974"/>
                <a:gd name="connsiteX454" fmla="*/ 443404 w 1728562"/>
                <a:gd name="connsiteY454" fmla="*/ 726899 h 2311974"/>
                <a:gd name="connsiteX455" fmla="*/ 388867 w 1728562"/>
                <a:gd name="connsiteY455" fmla="*/ 705019 h 2311974"/>
                <a:gd name="connsiteX456" fmla="*/ 412579 w 1728562"/>
                <a:gd name="connsiteY456" fmla="*/ 680708 h 2311974"/>
                <a:gd name="connsiteX457" fmla="*/ 419692 w 1728562"/>
                <a:gd name="connsiteY457" fmla="*/ 673414 h 2311974"/>
                <a:gd name="connsiteX458" fmla="*/ 448146 w 1728562"/>
                <a:gd name="connsiteY458" fmla="*/ 670983 h 2311974"/>
                <a:gd name="connsiteX459" fmla="*/ 535878 w 1728562"/>
                <a:gd name="connsiteY459" fmla="*/ 692863 h 2311974"/>
                <a:gd name="connsiteX460" fmla="*/ 550105 w 1728562"/>
                <a:gd name="connsiteY460" fmla="*/ 688001 h 2311974"/>
                <a:gd name="connsiteX461" fmla="*/ 550105 w 1728562"/>
                <a:gd name="connsiteY461" fmla="*/ 695294 h 2311974"/>
                <a:gd name="connsiteX462" fmla="*/ 559589 w 1728562"/>
                <a:gd name="connsiteY462" fmla="*/ 695294 h 2311974"/>
                <a:gd name="connsiteX463" fmla="*/ 564332 w 1728562"/>
                <a:gd name="connsiteY463" fmla="*/ 678277 h 2311974"/>
                <a:gd name="connsiteX464" fmla="*/ 571445 w 1728562"/>
                <a:gd name="connsiteY464" fmla="*/ 666121 h 2311974"/>
                <a:gd name="connsiteX465" fmla="*/ 583301 w 1728562"/>
                <a:gd name="connsiteY465" fmla="*/ 688001 h 2311974"/>
                <a:gd name="connsiteX466" fmla="*/ 590414 w 1728562"/>
                <a:gd name="connsiteY466" fmla="*/ 685570 h 2311974"/>
                <a:gd name="connsiteX467" fmla="*/ 604641 w 1728562"/>
                <a:gd name="connsiteY467" fmla="*/ 700156 h 2311974"/>
                <a:gd name="connsiteX468" fmla="*/ 604641 w 1728562"/>
                <a:gd name="connsiteY468" fmla="*/ 700156 h 2311974"/>
                <a:gd name="connsiteX469" fmla="*/ 590414 w 1728562"/>
                <a:gd name="connsiteY469" fmla="*/ 685570 h 2311974"/>
                <a:gd name="connsiteX470" fmla="*/ 583301 w 1728562"/>
                <a:gd name="connsiteY470" fmla="*/ 688001 h 2311974"/>
                <a:gd name="connsiteX471" fmla="*/ 571445 w 1728562"/>
                <a:gd name="connsiteY471" fmla="*/ 666121 h 2311974"/>
                <a:gd name="connsiteX472" fmla="*/ 571445 w 1728562"/>
                <a:gd name="connsiteY472" fmla="*/ 658827 h 2311974"/>
                <a:gd name="connsiteX473" fmla="*/ 592785 w 1728562"/>
                <a:gd name="connsiteY473" fmla="*/ 646672 h 2311974"/>
                <a:gd name="connsiteX474" fmla="*/ 585672 w 1728562"/>
                <a:gd name="connsiteY474" fmla="*/ 639379 h 2311974"/>
                <a:gd name="connsiteX475" fmla="*/ 616497 w 1728562"/>
                <a:gd name="connsiteY475" fmla="*/ 629654 h 2311974"/>
                <a:gd name="connsiteX476" fmla="*/ 611755 w 1728562"/>
                <a:gd name="connsiteY476" fmla="*/ 615068 h 2311974"/>
                <a:gd name="connsiteX477" fmla="*/ 578559 w 1728562"/>
                <a:gd name="connsiteY477" fmla="*/ 610205 h 2311974"/>
                <a:gd name="connsiteX478" fmla="*/ 576187 w 1728562"/>
                <a:gd name="connsiteY478" fmla="*/ 595619 h 2311974"/>
                <a:gd name="connsiteX479" fmla="*/ 585672 w 1728562"/>
                <a:gd name="connsiteY479" fmla="*/ 534841 h 2311974"/>
                <a:gd name="connsiteX480" fmla="*/ 576187 w 1728562"/>
                <a:gd name="connsiteY480" fmla="*/ 525117 h 2311974"/>
                <a:gd name="connsiteX481" fmla="*/ 576187 w 1728562"/>
                <a:gd name="connsiteY481" fmla="*/ 503237 h 2311974"/>
                <a:gd name="connsiteX482" fmla="*/ 559589 w 1728562"/>
                <a:gd name="connsiteY482" fmla="*/ 503237 h 2311974"/>
                <a:gd name="connsiteX483" fmla="*/ 564332 w 1728562"/>
                <a:gd name="connsiteY483" fmla="*/ 471633 h 2311974"/>
                <a:gd name="connsiteX484" fmla="*/ 557218 w 1728562"/>
                <a:gd name="connsiteY484" fmla="*/ 464340 h 2311974"/>
                <a:gd name="connsiteX485" fmla="*/ 559589 w 1728562"/>
                <a:gd name="connsiteY485" fmla="*/ 444891 h 2311974"/>
                <a:gd name="connsiteX486" fmla="*/ 578559 w 1728562"/>
                <a:gd name="connsiteY486" fmla="*/ 444891 h 2311974"/>
                <a:gd name="connsiteX487" fmla="*/ 597528 w 1728562"/>
                <a:gd name="connsiteY487" fmla="*/ 430304 h 2311974"/>
                <a:gd name="connsiteX488" fmla="*/ 599899 w 1728562"/>
                <a:gd name="connsiteY488" fmla="*/ 427873 h 2311974"/>
                <a:gd name="connsiteX489" fmla="*/ 578559 w 1728562"/>
                <a:gd name="connsiteY489" fmla="*/ 423011 h 2311974"/>
                <a:gd name="connsiteX490" fmla="*/ 585672 w 1728562"/>
                <a:gd name="connsiteY490" fmla="*/ 405993 h 2311974"/>
                <a:gd name="connsiteX491" fmla="*/ 611755 w 1728562"/>
                <a:gd name="connsiteY491" fmla="*/ 408424 h 2311974"/>
                <a:gd name="connsiteX492" fmla="*/ 607012 w 1728562"/>
                <a:gd name="connsiteY492" fmla="*/ 388975 h 2311974"/>
                <a:gd name="connsiteX493" fmla="*/ 607012 w 1728562"/>
                <a:gd name="connsiteY493" fmla="*/ 374389 h 2311974"/>
                <a:gd name="connsiteX494" fmla="*/ 623610 w 1728562"/>
                <a:gd name="connsiteY494" fmla="*/ 374389 h 2311974"/>
                <a:gd name="connsiteX495" fmla="*/ 625981 w 1728562"/>
                <a:gd name="connsiteY495" fmla="*/ 367096 h 2311974"/>
                <a:gd name="connsiteX496" fmla="*/ 633095 w 1728562"/>
                <a:gd name="connsiteY496" fmla="*/ 364665 h 2311974"/>
                <a:gd name="connsiteX497" fmla="*/ 630724 w 1728562"/>
                <a:gd name="connsiteY497" fmla="*/ 347647 h 2311974"/>
                <a:gd name="connsiteX498" fmla="*/ 659177 w 1728562"/>
                <a:gd name="connsiteY498" fmla="*/ 337922 h 2311974"/>
                <a:gd name="connsiteX499" fmla="*/ 647322 w 1728562"/>
                <a:gd name="connsiteY499" fmla="*/ 333060 h 2311974"/>
                <a:gd name="connsiteX500" fmla="*/ 644950 w 1728562"/>
                <a:gd name="connsiteY500" fmla="*/ 311180 h 2311974"/>
                <a:gd name="connsiteX501" fmla="*/ 637837 w 1728562"/>
                <a:gd name="connsiteY501" fmla="*/ 308749 h 2311974"/>
                <a:gd name="connsiteX502" fmla="*/ 644950 w 1728562"/>
                <a:gd name="connsiteY502" fmla="*/ 299025 h 2311974"/>
                <a:gd name="connsiteX503" fmla="*/ 644950 w 1728562"/>
                <a:gd name="connsiteY503" fmla="*/ 296594 h 2311974"/>
                <a:gd name="connsiteX504" fmla="*/ 633095 w 1728562"/>
                <a:gd name="connsiteY504" fmla="*/ 291732 h 2311974"/>
                <a:gd name="connsiteX505" fmla="*/ 623610 w 1728562"/>
                <a:gd name="connsiteY505" fmla="*/ 299025 h 2311974"/>
                <a:gd name="connsiteX506" fmla="*/ 611755 w 1728562"/>
                <a:gd name="connsiteY506" fmla="*/ 282007 h 2311974"/>
                <a:gd name="connsiteX507" fmla="*/ 625981 w 1728562"/>
                <a:gd name="connsiteY507" fmla="*/ 255265 h 2311974"/>
                <a:gd name="connsiteX508" fmla="*/ 633095 w 1728562"/>
                <a:gd name="connsiteY508" fmla="*/ 267421 h 2311974"/>
                <a:gd name="connsiteX509" fmla="*/ 652064 w 1728562"/>
                <a:gd name="connsiteY509" fmla="*/ 240679 h 2311974"/>
                <a:gd name="connsiteX510" fmla="*/ 661548 w 1728562"/>
                <a:gd name="connsiteY510" fmla="*/ 240679 h 2311974"/>
                <a:gd name="connsiteX511" fmla="*/ 661548 w 1728562"/>
                <a:gd name="connsiteY511" fmla="*/ 233385 h 2311974"/>
                <a:gd name="connsiteX512" fmla="*/ 640208 w 1728562"/>
                <a:gd name="connsiteY512" fmla="*/ 218799 h 2311974"/>
                <a:gd name="connsiteX513" fmla="*/ 647322 w 1728562"/>
                <a:gd name="connsiteY513" fmla="*/ 199350 h 2311974"/>
                <a:gd name="connsiteX514" fmla="*/ 673404 w 1728562"/>
                <a:gd name="connsiteY514" fmla="*/ 199350 h 2311974"/>
                <a:gd name="connsiteX515" fmla="*/ 680518 w 1728562"/>
                <a:gd name="connsiteY515" fmla="*/ 192057 h 2311974"/>
                <a:gd name="connsiteX516" fmla="*/ 652064 w 1728562"/>
                <a:gd name="connsiteY516" fmla="*/ 150728 h 2311974"/>
                <a:gd name="connsiteX517" fmla="*/ 661548 w 1728562"/>
                <a:gd name="connsiteY517" fmla="*/ 131279 h 2311974"/>
                <a:gd name="connsiteX518" fmla="*/ 694744 w 1728562"/>
                <a:gd name="connsiteY518" fmla="*/ 116693 h 2311974"/>
                <a:gd name="connsiteX519" fmla="*/ 699487 w 1728562"/>
                <a:gd name="connsiteY519" fmla="*/ 131279 h 2311974"/>
                <a:gd name="connsiteX520" fmla="*/ 720827 w 1728562"/>
                <a:gd name="connsiteY520" fmla="*/ 116693 h 2311974"/>
                <a:gd name="connsiteX521" fmla="*/ 716085 w 1728562"/>
                <a:gd name="connsiteY521" fmla="*/ 109399 h 2311974"/>
                <a:gd name="connsiteX522" fmla="*/ 732683 w 1728562"/>
                <a:gd name="connsiteY522" fmla="*/ 102106 h 2311974"/>
                <a:gd name="connsiteX523" fmla="*/ 732683 w 1728562"/>
                <a:gd name="connsiteY523" fmla="*/ 94813 h 2311974"/>
                <a:gd name="connsiteX524" fmla="*/ 742167 w 1728562"/>
                <a:gd name="connsiteY524" fmla="*/ 87519 h 2311974"/>
                <a:gd name="connsiteX525" fmla="*/ 727940 w 1728562"/>
                <a:gd name="connsiteY525" fmla="*/ 53484 h 2311974"/>
                <a:gd name="connsiteX526" fmla="*/ 725569 w 1728562"/>
                <a:gd name="connsiteY526" fmla="*/ 7293 h 2311974"/>
                <a:gd name="connsiteX527" fmla="*/ 768250 w 1728562"/>
                <a:gd name="connsiteY527" fmla="*/ 17018 h 2311974"/>
                <a:gd name="connsiteX528" fmla="*/ 789590 w 1728562"/>
                <a:gd name="connsiteY528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4742 w 1728562"/>
                <a:gd name="connsiteY401" fmla="*/ 1084270 h 2311974"/>
                <a:gd name="connsiteX402" fmla="*/ 0 w 1728562"/>
                <a:gd name="connsiteY402" fmla="*/ 1025924 h 2311974"/>
                <a:gd name="connsiteX403" fmla="*/ 128042 w 1728562"/>
                <a:gd name="connsiteY403" fmla="*/ 1006475 h 2311974"/>
                <a:gd name="connsiteX404" fmla="*/ 161238 w 1728562"/>
                <a:gd name="connsiteY404" fmla="*/ 1040510 h 2311974"/>
                <a:gd name="connsiteX405" fmla="*/ 163609 w 1728562"/>
                <a:gd name="connsiteY405" fmla="*/ 1028355 h 2311974"/>
                <a:gd name="connsiteX406" fmla="*/ 156495 w 1728562"/>
                <a:gd name="connsiteY406" fmla="*/ 1028355 h 2311974"/>
                <a:gd name="connsiteX407" fmla="*/ 154124 w 1728562"/>
                <a:gd name="connsiteY407" fmla="*/ 1021061 h 2311974"/>
                <a:gd name="connsiteX408" fmla="*/ 142269 w 1728562"/>
                <a:gd name="connsiteY408" fmla="*/ 1011337 h 2311974"/>
                <a:gd name="connsiteX409" fmla="*/ 147011 w 1728562"/>
                <a:gd name="connsiteY409" fmla="*/ 1004044 h 2311974"/>
                <a:gd name="connsiteX410" fmla="*/ 154124 w 1728562"/>
                <a:gd name="connsiteY410" fmla="*/ 1004044 h 2311974"/>
                <a:gd name="connsiteX411" fmla="*/ 156495 w 1728562"/>
                <a:gd name="connsiteY411" fmla="*/ 991888 h 2311974"/>
                <a:gd name="connsiteX412" fmla="*/ 175465 w 1728562"/>
                <a:gd name="connsiteY412" fmla="*/ 991888 h 2311974"/>
                <a:gd name="connsiteX413" fmla="*/ 486446 w 1728562"/>
                <a:gd name="connsiteY413" fmla="*/ 1327822 h 2311974"/>
                <a:gd name="connsiteX414" fmla="*/ 184949 w 1728562"/>
                <a:gd name="connsiteY414" fmla="*/ 979733 h 2311974"/>
                <a:gd name="connsiteX415" fmla="*/ 194434 w 1728562"/>
                <a:gd name="connsiteY415" fmla="*/ 965146 h 2311974"/>
                <a:gd name="connsiteX416" fmla="*/ 215774 w 1728562"/>
                <a:gd name="connsiteY416" fmla="*/ 970008 h 2311974"/>
                <a:gd name="connsiteX417" fmla="*/ 215774 w 1728562"/>
                <a:gd name="connsiteY417" fmla="*/ 977302 h 2311974"/>
                <a:gd name="connsiteX418" fmla="*/ 237114 w 1728562"/>
                <a:gd name="connsiteY418" fmla="*/ 991888 h 2311974"/>
                <a:gd name="connsiteX419" fmla="*/ 237114 w 1728562"/>
                <a:gd name="connsiteY419" fmla="*/ 943266 h 2311974"/>
                <a:gd name="connsiteX420" fmla="*/ 248970 w 1728562"/>
                <a:gd name="connsiteY420" fmla="*/ 935973 h 2311974"/>
                <a:gd name="connsiteX421" fmla="*/ 256083 w 1728562"/>
                <a:gd name="connsiteY421" fmla="*/ 921386 h 2311974"/>
                <a:gd name="connsiteX422" fmla="*/ 272681 w 1728562"/>
                <a:gd name="connsiteY422" fmla="*/ 921386 h 2311974"/>
                <a:gd name="connsiteX423" fmla="*/ 277424 w 1728562"/>
                <a:gd name="connsiteY423" fmla="*/ 909231 h 2311974"/>
                <a:gd name="connsiteX424" fmla="*/ 305877 w 1728562"/>
                <a:gd name="connsiteY424" fmla="*/ 909231 h 2311974"/>
                <a:gd name="connsiteX425" fmla="*/ 305877 w 1728562"/>
                <a:gd name="connsiteY425" fmla="*/ 899507 h 2311974"/>
                <a:gd name="connsiteX426" fmla="*/ 294022 w 1728562"/>
                <a:gd name="connsiteY426" fmla="*/ 894644 h 2311974"/>
                <a:gd name="connsiteX427" fmla="*/ 303506 w 1728562"/>
                <a:gd name="connsiteY427" fmla="*/ 882489 h 2311974"/>
                <a:gd name="connsiteX428" fmla="*/ 286908 w 1728562"/>
                <a:gd name="connsiteY428" fmla="*/ 872764 h 2311974"/>
                <a:gd name="connsiteX429" fmla="*/ 294022 w 1728562"/>
                <a:gd name="connsiteY429" fmla="*/ 865471 h 2311974"/>
                <a:gd name="connsiteX430" fmla="*/ 298764 w 1728562"/>
                <a:gd name="connsiteY430" fmla="*/ 867902 h 2311974"/>
                <a:gd name="connsiteX431" fmla="*/ 303506 w 1728562"/>
                <a:gd name="connsiteY431" fmla="*/ 860609 h 2311974"/>
                <a:gd name="connsiteX432" fmla="*/ 298764 w 1728562"/>
                <a:gd name="connsiteY432" fmla="*/ 860609 h 2311974"/>
                <a:gd name="connsiteX433" fmla="*/ 310620 w 1728562"/>
                <a:gd name="connsiteY433" fmla="*/ 853316 h 2311974"/>
                <a:gd name="connsiteX434" fmla="*/ 312991 w 1728562"/>
                <a:gd name="connsiteY434" fmla="*/ 846022 h 2311974"/>
                <a:gd name="connsiteX435" fmla="*/ 320104 w 1728562"/>
                <a:gd name="connsiteY435" fmla="*/ 858178 h 2311974"/>
                <a:gd name="connsiteX436" fmla="*/ 327218 w 1728562"/>
                <a:gd name="connsiteY436" fmla="*/ 853316 h 2311974"/>
                <a:gd name="connsiteX437" fmla="*/ 327218 w 1728562"/>
                <a:gd name="connsiteY437" fmla="*/ 831436 h 2311974"/>
                <a:gd name="connsiteX438" fmla="*/ 334331 w 1728562"/>
                <a:gd name="connsiteY438" fmla="*/ 831436 h 2311974"/>
                <a:gd name="connsiteX439" fmla="*/ 334331 w 1728562"/>
                <a:gd name="connsiteY439" fmla="*/ 811987 h 2311974"/>
                <a:gd name="connsiteX440" fmla="*/ 341444 w 1728562"/>
                <a:gd name="connsiteY440" fmla="*/ 809556 h 2311974"/>
                <a:gd name="connsiteX441" fmla="*/ 348558 w 1728562"/>
                <a:gd name="connsiteY441" fmla="*/ 802263 h 2311974"/>
                <a:gd name="connsiteX442" fmla="*/ 365156 w 1728562"/>
                <a:gd name="connsiteY442" fmla="*/ 804694 h 2311974"/>
                <a:gd name="connsiteX443" fmla="*/ 365156 w 1728562"/>
                <a:gd name="connsiteY443" fmla="*/ 809556 h 2311974"/>
                <a:gd name="connsiteX444" fmla="*/ 372269 w 1728562"/>
                <a:gd name="connsiteY444" fmla="*/ 804694 h 2311974"/>
                <a:gd name="connsiteX445" fmla="*/ 379383 w 1728562"/>
                <a:gd name="connsiteY445" fmla="*/ 804694 h 2311974"/>
                <a:gd name="connsiteX446" fmla="*/ 379383 w 1728562"/>
                <a:gd name="connsiteY446" fmla="*/ 802263 h 2311974"/>
                <a:gd name="connsiteX447" fmla="*/ 393610 w 1728562"/>
                <a:gd name="connsiteY447" fmla="*/ 797400 h 2311974"/>
                <a:gd name="connsiteX448" fmla="*/ 388867 w 1728562"/>
                <a:gd name="connsiteY448" fmla="*/ 777952 h 2311974"/>
                <a:gd name="connsiteX449" fmla="*/ 381754 w 1728562"/>
                <a:gd name="connsiteY449" fmla="*/ 770658 h 2311974"/>
                <a:gd name="connsiteX450" fmla="*/ 386496 w 1728562"/>
                <a:gd name="connsiteY450" fmla="*/ 768227 h 2311974"/>
                <a:gd name="connsiteX451" fmla="*/ 412579 w 1728562"/>
                <a:gd name="connsiteY451" fmla="*/ 763365 h 2311974"/>
                <a:gd name="connsiteX452" fmla="*/ 455259 w 1728562"/>
                <a:gd name="connsiteY452" fmla="*/ 741485 h 2311974"/>
                <a:gd name="connsiteX453" fmla="*/ 443404 w 1728562"/>
                <a:gd name="connsiteY453" fmla="*/ 726899 h 2311974"/>
                <a:gd name="connsiteX454" fmla="*/ 388867 w 1728562"/>
                <a:gd name="connsiteY454" fmla="*/ 705019 h 2311974"/>
                <a:gd name="connsiteX455" fmla="*/ 412579 w 1728562"/>
                <a:gd name="connsiteY455" fmla="*/ 680708 h 2311974"/>
                <a:gd name="connsiteX456" fmla="*/ 419692 w 1728562"/>
                <a:gd name="connsiteY456" fmla="*/ 673414 h 2311974"/>
                <a:gd name="connsiteX457" fmla="*/ 448146 w 1728562"/>
                <a:gd name="connsiteY457" fmla="*/ 670983 h 2311974"/>
                <a:gd name="connsiteX458" fmla="*/ 535878 w 1728562"/>
                <a:gd name="connsiteY458" fmla="*/ 692863 h 2311974"/>
                <a:gd name="connsiteX459" fmla="*/ 550105 w 1728562"/>
                <a:gd name="connsiteY459" fmla="*/ 688001 h 2311974"/>
                <a:gd name="connsiteX460" fmla="*/ 550105 w 1728562"/>
                <a:gd name="connsiteY460" fmla="*/ 695294 h 2311974"/>
                <a:gd name="connsiteX461" fmla="*/ 559589 w 1728562"/>
                <a:gd name="connsiteY461" fmla="*/ 695294 h 2311974"/>
                <a:gd name="connsiteX462" fmla="*/ 564332 w 1728562"/>
                <a:gd name="connsiteY462" fmla="*/ 678277 h 2311974"/>
                <a:gd name="connsiteX463" fmla="*/ 571445 w 1728562"/>
                <a:gd name="connsiteY463" fmla="*/ 666121 h 2311974"/>
                <a:gd name="connsiteX464" fmla="*/ 583301 w 1728562"/>
                <a:gd name="connsiteY464" fmla="*/ 688001 h 2311974"/>
                <a:gd name="connsiteX465" fmla="*/ 590414 w 1728562"/>
                <a:gd name="connsiteY465" fmla="*/ 685570 h 2311974"/>
                <a:gd name="connsiteX466" fmla="*/ 604641 w 1728562"/>
                <a:gd name="connsiteY466" fmla="*/ 700156 h 2311974"/>
                <a:gd name="connsiteX467" fmla="*/ 604641 w 1728562"/>
                <a:gd name="connsiteY467" fmla="*/ 700156 h 2311974"/>
                <a:gd name="connsiteX468" fmla="*/ 590414 w 1728562"/>
                <a:gd name="connsiteY468" fmla="*/ 685570 h 2311974"/>
                <a:gd name="connsiteX469" fmla="*/ 583301 w 1728562"/>
                <a:gd name="connsiteY469" fmla="*/ 688001 h 2311974"/>
                <a:gd name="connsiteX470" fmla="*/ 571445 w 1728562"/>
                <a:gd name="connsiteY470" fmla="*/ 666121 h 2311974"/>
                <a:gd name="connsiteX471" fmla="*/ 571445 w 1728562"/>
                <a:gd name="connsiteY471" fmla="*/ 658827 h 2311974"/>
                <a:gd name="connsiteX472" fmla="*/ 592785 w 1728562"/>
                <a:gd name="connsiteY472" fmla="*/ 646672 h 2311974"/>
                <a:gd name="connsiteX473" fmla="*/ 585672 w 1728562"/>
                <a:gd name="connsiteY473" fmla="*/ 639379 h 2311974"/>
                <a:gd name="connsiteX474" fmla="*/ 616497 w 1728562"/>
                <a:gd name="connsiteY474" fmla="*/ 629654 h 2311974"/>
                <a:gd name="connsiteX475" fmla="*/ 611755 w 1728562"/>
                <a:gd name="connsiteY475" fmla="*/ 615068 h 2311974"/>
                <a:gd name="connsiteX476" fmla="*/ 578559 w 1728562"/>
                <a:gd name="connsiteY476" fmla="*/ 610205 h 2311974"/>
                <a:gd name="connsiteX477" fmla="*/ 576187 w 1728562"/>
                <a:gd name="connsiteY477" fmla="*/ 595619 h 2311974"/>
                <a:gd name="connsiteX478" fmla="*/ 585672 w 1728562"/>
                <a:gd name="connsiteY478" fmla="*/ 534841 h 2311974"/>
                <a:gd name="connsiteX479" fmla="*/ 576187 w 1728562"/>
                <a:gd name="connsiteY479" fmla="*/ 525117 h 2311974"/>
                <a:gd name="connsiteX480" fmla="*/ 576187 w 1728562"/>
                <a:gd name="connsiteY480" fmla="*/ 503237 h 2311974"/>
                <a:gd name="connsiteX481" fmla="*/ 559589 w 1728562"/>
                <a:gd name="connsiteY481" fmla="*/ 503237 h 2311974"/>
                <a:gd name="connsiteX482" fmla="*/ 564332 w 1728562"/>
                <a:gd name="connsiteY482" fmla="*/ 471633 h 2311974"/>
                <a:gd name="connsiteX483" fmla="*/ 557218 w 1728562"/>
                <a:gd name="connsiteY483" fmla="*/ 464340 h 2311974"/>
                <a:gd name="connsiteX484" fmla="*/ 559589 w 1728562"/>
                <a:gd name="connsiteY484" fmla="*/ 444891 h 2311974"/>
                <a:gd name="connsiteX485" fmla="*/ 578559 w 1728562"/>
                <a:gd name="connsiteY485" fmla="*/ 444891 h 2311974"/>
                <a:gd name="connsiteX486" fmla="*/ 597528 w 1728562"/>
                <a:gd name="connsiteY486" fmla="*/ 430304 h 2311974"/>
                <a:gd name="connsiteX487" fmla="*/ 599899 w 1728562"/>
                <a:gd name="connsiteY487" fmla="*/ 427873 h 2311974"/>
                <a:gd name="connsiteX488" fmla="*/ 578559 w 1728562"/>
                <a:gd name="connsiteY488" fmla="*/ 423011 h 2311974"/>
                <a:gd name="connsiteX489" fmla="*/ 585672 w 1728562"/>
                <a:gd name="connsiteY489" fmla="*/ 405993 h 2311974"/>
                <a:gd name="connsiteX490" fmla="*/ 611755 w 1728562"/>
                <a:gd name="connsiteY490" fmla="*/ 408424 h 2311974"/>
                <a:gd name="connsiteX491" fmla="*/ 607012 w 1728562"/>
                <a:gd name="connsiteY491" fmla="*/ 388975 h 2311974"/>
                <a:gd name="connsiteX492" fmla="*/ 607012 w 1728562"/>
                <a:gd name="connsiteY492" fmla="*/ 374389 h 2311974"/>
                <a:gd name="connsiteX493" fmla="*/ 623610 w 1728562"/>
                <a:gd name="connsiteY493" fmla="*/ 374389 h 2311974"/>
                <a:gd name="connsiteX494" fmla="*/ 625981 w 1728562"/>
                <a:gd name="connsiteY494" fmla="*/ 367096 h 2311974"/>
                <a:gd name="connsiteX495" fmla="*/ 633095 w 1728562"/>
                <a:gd name="connsiteY495" fmla="*/ 364665 h 2311974"/>
                <a:gd name="connsiteX496" fmla="*/ 630724 w 1728562"/>
                <a:gd name="connsiteY496" fmla="*/ 347647 h 2311974"/>
                <a:gd name="connsiteX497" fmla="*/ 659177 w 1728562"/>
                <a:gd name="connsiteY497" fmla="*/ 337922 h 2311974"/>
                <a:gd name="connsiteX498" fmla="*/ 647322 w 1728562"/>
                <a:gd name="connsiteY498" fmla="*/ 333060 h 2311974"/>
                <a:gd name="connsiteX499" fmla="*/ 644950 w 1728562"/>
                <a:gd name="connsiteY499" fmla="*/ 311180 h 2311974"/>
                <a:gd name="connsiteX500" fmla="*/ 637837 w 1728562"/>
                <a:gd name="connsiteY500" fmla="*/ 308749 h 2311974"/>
                <a:gd name="connsiteX501" fmla="*/ 644950 w 1728562"/>
                <a:gd name="connsiteY501" fmla="*/ 299025 h 2311974"/>
                <a:gd name="connsiteX502" fmla="*/ 644950 w 1728562"/>
                <a:gd name="connsiteY502" fmla="*/ 296594 h 2311974"/>
                <a:gd name="connsiteX503" fmla="*/ 633095 w 1728562"/>
                <a:gd name="connsiteY503" fmla="*/ 291732 h 2311974"/>
                <a:gd name="connsiteX504" fmla="*/ 623610 w 1728562"/>
                <a:gd name="connsiteY504" fmla="*/ 299025 h 2311974"/>
                <a:gd name="connsiteX505" fmla="*/ 611755 w 1728562"/>
                <a:gd name="connsiteY505" fmla="*/ 282007 h 2311974"/>
                <a:gd name="connsiteX506" fmla="*/ 625981 w 1728562"/>
                <a:gd name="connsiteY506" fmla="*/ 255265 h 2311974"/>
                <a:gd name="connsiteX507" fmla="*/ 633095 w 1728562"/>
                <a:gd name="connsiteY507" fmla="*/ 267421 h 2311974"/>
                <a:gd name="connsiteX508" fmla="*/ 652064 w 1728562"/>
                <a:gd name="connsiteY508" fmla="*/ 240679 h 2311974"/>
                <a:gd name="connsiteX509" fmla="*/ 661548 w 1728562"/>
                <a:gd name="connsiteY509" fmla="*/ 240679 h 2311974"/>
                <a:gd name="connsiteX510" fmla="*/ 661548 w 1728562"/>
                <a:gd name="connsiteY510" fmla="*/ 233385 h 2311974"/>
                <a:gd name="connsiteX511" fmla="*/ 640208 w 1728562"/>
                <a:gd name="connsiteY511" fmla="*/ 218799 h 2311974"/>
                <a:gd name="connsiteX512" fmla="*/ 647322 w 1728562"/>
                <a:gd name="connsiteY512" fmla="*/ 199350 h 2311974"/>
                <a:gd name="connsiteX513" fmla="*/ 673404 w 1728562"/>
                <a:gd name="connsiteY513" fmla="*/ 199350 h 2311974"/>
                <a:gd name="connsiteX514" fmla="*/ 680518 w 1728562"/>
                <a:gd name="connsiteY514" fmla="*/ 192057 h 2311974"/>
                <a:gd name="connsiteX515" fmla="*/ 652064 w 1728562"/>
                <a:gd name="connsiteY515" fmla="*/ 150728 h 2311974"/>
                <a:gd name="connsiteX516" fmla="*/ 661548 w 1728562"/>
                <a:gd name="connsiteY516" fmla="*/ 131279 h 2311974"/>
                <a:gd name="connsiteX517" fmla="*/ 694744 w 1728562"/>
                <a:gd name="connsiteY517" fmla="*/ 116693 h 2311974"/>
                <a:gd name="connsiteX518" fmla="*/ 699487 w 1728562"/>
                <a:gd name="connsiteY518" fmla="*/ 131279 h 2311974"/>
                <a:gd name="connsiteX519" fmla="*/ 720827 w 1728562"/>
                <a:gd name="connsiteY519" fmla="*/ 116693 h 2311974"/>
                <a:gd name="connsiteX520" fmla="*/ 716085 w 1728562"/>
                <a:gd name="connsiteY520" fmla="*/ 109399 h 2311974"/>
                <a:gd name="connsiteX521" fmla="*/ 732683 w 1728562"/>
                <a:gd name="connsiteY521" fmla="*/ 102106 h 2311974"/>
                <a:gd name="connsiteX522" fmla="*/ 732683 w 1728562"/>
                <a:gd name="connsiteY522" fmla="*/ 94813 h 2311974"/>
                <a:gd name="connsiteX523" fmla="*/ 742167 w 1728562"/>
                <a:gd name="connsiteY523" fmla="*/ 87519 h 2311974"/>
                <a:gd name="connsiteX524" fmla="*/ 727940 w 1728562"/>
                <a:gd name="connsiteY524" fmla="*/ 53484 h 2311974"/>
                <a:gd name="connsiteX525" fmla="*/ 725569 w 1728562"/>
                <a:gd name="connsiteY525" fmla="*/ 7293 h 2311974"/>
                <a:gd name="connsiteX526" fmla="*/ 768250 w 1728562"/>
                <a:gd name="connsiteY526" fmla="*/ 17018 h 2311974"/>
                <a:gd name="connsiteX527" fmla="*/ 789590 w 1728562"/>
                <a:gd name="connsiteY527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0 w 1728562"/>
                <a:gd name="connsiteY401" fmla="*/ 1025924 h 2311974"/>
                <a:gd name="connsiteX402" fmla="*/ 128042 w 1728562"/>
                <a:gd name="connsiteY402" fmla="*/ 1006475 h 2311974"/>
                <a:gd name="connsiteX403" fmla="*/ 161238 w 1728562"/>
                <a:gd name="connsiteY403" fmla="*/ 1040510 h 2311974"/>
                <a:gd name="connsiteX404" fmla="*/ 163609 w 1728562"/>
                <a:gd name="connsiteY404" fmla="*/ 1028355 h 2311974"/>
                <a:gd name="connsiteX405" fmla="*/ 156495 w 1728562"/>
                <a:gd name="connsiteY405" fmla="*/ 1028355 h 2311974"/>
                <a:gd name="connsiteX406" fmla="*/ 154124 w 1728562"/>
                <a:gd name="connsiteY406" fmla="*/ 1021061 h 2311974"/>
                <a:gd name="connsiteX407" fmla="*/ 142269 w 1728562"/>
                <a:gd name="connsiteY407" fmla="*/ 1011337 h 2311974"/>
                <a:gd name="connsiteX408" fmla="*/ 147011 w 1728562"/>
                <a:gd name="connsiteY408" fmla="*/ 1004044 h 2311974"/>
                <a:gd name="connsiteX409" fmla="*/ 154124 w 1728562"/>
                <a:gd name="connsiteY409" fmla="*/ 1004044 h 2311974"/>
                <a:gd name="connsiteX410" fmla="*/ 156495 w 1728562"/>
                <a:gd name="connsiteY410" fmla="*/ 991888 h 2311974"/>
                <a:gd name="connsiteX411" fmla="*/ 175465 w 1728562"/>
                <a:gd name="connsiteY411" fmla="*/ 991888 h 2311974"/>
                <a:gd name="connsiteX412" fmla="*/ 486446 w 1728562"/>
                <a:gd name="connsiteY412" fmla="*/ 1327822 h 2311974"/>
                <a:gd name="connsiteX413" fmla="*/ 184949 w 1728562"/>
                <a:gd name="connsiteY413" fmla="*/ 979733 h 2311974"/>
                <a:gd name="connsiteX414" fmla="*/ 194434 w 1728562"/>
                <a:gd name="connsiteY414" fmla="*/ 965146 h 2311974"/>
                <a:gd name="connsiteX415" fmla="*/ 215774 w 1728562"/>
                <a:gd name="connsiteY415" fmla="*/ 970008 h 2311974"/>
                <a:gd name="connsiteX416" fmla="*/ 215774 w 1728562"/>
                <a:gd name="connsiteY416" fmla="*/ 977302 h 2311974"/>
                <a:gd name="connsiteX417" fmla="*/ 237114 w 1728562"/>
                <a:gd name="connsiteY417" fmla="*/ 991888 h 2311974"/>
                <a:gd name="connsiteX418" fmla="*/ 237114 w 1728562"/>
                <a:gd name="connsiteY418" fmla="*/ 943266 h 2311974"/>
                <a:gd name="connsiteX419" fmla="*/ 248970 w 1728562"/>
                <a:gd name="connsiteY419" fmla="*/ 935973 h 2311974"/>
                <a:gd name="connsiteX420" fmla="*/ 256083 w 1728562"/>
                <a:gd name="connsiteY420" fmla="*/ 921386 h 2311974"/>
                <a:gd name="connsiteX421" fmla="*/ 272681 w 1728562"/>
                <a:gd name="connsiteY421" fmla="*/ 921386 h 2311974"/>
                <a:gd name="connsiteX422" fmla="*/ 277424 w 1728562"/>
                <a:gd name="connsiteY422" fmla="*/ 909231 h 2311974"/>
                <a:gd name="connsiteX423" fmla="*/ 305877 w 1728562"/>
                <a:gd name="connsiteY423" fmla="*/ 909231 h 2311974"/>
                <a:gd name="connsiteX424" fmla="*/ 305877 w 1728562"/>
                <a:gd name="connsiteY424" fmla="*/ 899507 h 2311974"/>
                <a:gd name="connsiteX425" fmla="*/ 294022 w 1728562"/>
                <a:gd name="connsiteY425" fmla="*/ 894644 h 2311974"/>
                <a:gd name="connsiteX426" fmla="*/ 303506 w 1728562"/>
                <a:gd name="connsiteY426" fmla="*/ 882489 h 2311974"/>
                <a:gd name="connsiteX427" fmla="*/ 286908 w 1728562"/>
                <a:gd name="connsiteY427" fmla="*/ 872764 h 2311974"/>
                <a:gd name="connsiteX428" fmla="*/ 294022 w 1728562"/>
                <a:gd name="connsiteY428" fmla="*/ 865471 h 2311974"/>
                <a:gd name="connsiteX429" fmla="*/ 298764 w 1728562"/>
                <a:gd name="connsiteY429" fmla="*/ 867902 h 2311974"/>
                <a:gd name="connsiteX430" fmla="*/ 303506 w 1728562"/>
                <a:gd name="connsiteY430" fmla="*/ 860609 h 2311974"/>
                <a:gd name="connsiteX431" fmla="*/ 298764 w 1728562"/>
                <a:gd name="connsiteY431" fmla="*/ 860609 h 2311974"/>
                <a:gd name="connsiteX432" fmla="*/ 310620 w 1728562"/>
                <a:gd name="connsiteY432" fmla="*/ 853316 h 2311974"/>
                <a:gd name="connsiteX433" fmla="*/ 312991 w 1728562"/>
                <a:gd name="connsiteY433" fmla="*/ 846022 h 2311974"/>
                <a:gd name="connsiteX434" fmla="*/ 320104 w 1728562"/>
                <a:gd name="connsiteY434" fmla="*/ 858178 h 2311974"/>
                <a:gd name="connsiteX435" fmla="*/ 327218 w 1728562"/>
                <a:gd name="connsiteY435" fmla="*/ 853316 h 2311974"/>
                <a:gd name="connsiteX436" fmla="*/ 327218 w 1728562"/>
                <a:gd name="connsiteY436" fmla="*/ 831436 h 2311974"/>
                <a:gd name="connsiteX437" fmla="*/ 334331 w 1728562"/>
                <a:gd name="connsiteY437" fmla="*/ 831436 h 2311974"/>
                <a:gd name="connsiteX438" fmla="*/ 334331 w 1728562"/>
                <a:gd name="connsiteY438" fmla="*/ 811987 h 2311974"/>
                <a:gd name="connsiteX439" fmla="*/ 341444 w 1728562"/>
                <a:gd name="connsiteY439" fmla="*/ 809556 h 2311974"/>
                <a:gd name="connsiteX440" fmla="*/ 348558 w 1728562"/>
                <a:gd name="connsiteY440" fmla="*/ 802263 h 2311974"/>
                <a:gd name="connsiteX441" fmla="*/ 365156 w 1728562"/>
                <a:gd name="connsiteY441" fmla="*/ 804694 h 2311974"/>
                <a:gd name="connsiteX442" fmla="*/ 365156 w 1728562"/>
                <a:gd name="connsiteY442" fmla="*/ 809556 h 2311974"/>
                <a:gd name="connsiteX443" fmla="*/ 372269 w 1728562"/>
                <a:gd name="connsiteY443" fmla="*/ 804694 h 2311974"/>
                <a:gd name="connsiteX444" fmla="*/ 379383 w 1728562"/>
                <a:gd name="connsiteY444" fmla="*/ 804694 h 2311974"/>
                <a:gd name="connsiteX445" fmla="*/ 379383 w 1728562"/>
                <a:gd name="connsiteY445" fmla="*/ 802263 h 2311974"/>
                <a:gd name="connsiteX446" fmla="*/ 393610 w 1728562"/>
                <a:gd name="connsiteY446" fmla="*/ 797400 h 2311974"/>
                <a:gd name="connsiteX447" fmla="*/ 388867 w 1728562"/>
                <a:gd name="connsiteY447" fmla="*/ 777952 h 2311974"/>
                <a:gd name="connsiteX448" fmla="*/ 381754 w 1728562"/>
                <a:gd name="connsiteY448" fmla="*/ 770658 h 2311974"/>
                <a:gd name="connsiteX449" fmla="*/ 386496 w 1728562"/>
                <a:gd name="connsiteY449" fmla="*/ 768227 h 2311974"/>
                <a:gd name="connsiteX450" fmla="*/ 412579 w 1728562"/>
                <a:gd name="connsiteY450" fmla="*/ 763365 h 2311974"/>
                <a:gd name="connsiteX451" fmla="*/ 455259 w 1728562"/>
                <a:gd name="connsiteY451" fmla="*/ 741485 h 2311974"/>
                <a:gd name="connsiteX452" fmla="*/ 443404 w 1728562"/>
                <a:gd name="connsiteY452" fmla="*/ 726899 h 2311974"/>
                <a:gd name="connsiteX453" fmla="*/ 388867 w 1728562"/>
                <a:gd name="connsiteY453" fmla="*/ 705019 h 2311974"/>
                <a:gd name="connsiteX454" fmla="*/ 412579 w 1728562"/>
                <a:gd name="connsiteY454" fmla="*/ 680708 h 2311974"/>
                <a:gd name="connsiteX455" fmla="*/ 419692 w 1728562"/>
                <a:gd name="connsiteY455" fmla="*/ 673414 h 2311974"/>
                <a:gd name="connsiteX456" fmla="*/ 448146 w 1728562"/>
                <a:gd name="connsiteY456" fmla="*/ 670983 h 2311974"/>
                <a:gd name="connsiteX457" fmla="*/ 535878 w 1728562"/>
                <a:gd name="connsiteY457" fmla="*/ 692863 h 2311974"/>
                <a:gd name="connsiteX458" fmla="*/ 550105 w 1728562"/>
                <a:gd name="connsiteY458" fmla="*/ 688001 h 2311974"/>
                <a:gd name="connsiteX459" fmla="*/ 550105 w 1728562"/>
                <a:gd name="connsiteY459" fmla="*/ 695294 h 2311974"/>
                <a:gd name="connsiteX460" fmla="*/ 559589 w 1728562"/>
                <a:gd name="connsiteY460" fmla="*/ 695294 h 2311974"/>
                <a:gd name="connsiteX461" fmla="*/ 564332 w 1728562"/>
                <a:gd name="connsiteY461" fmla="*/ 678277 h 2311974"/>
                <a:gd name="connsiteX462" fmla="*/ 571445 w 1728562"/>
                <a:gd name="connsiteY462" fmla="*/ 666121 h 2311974"/>
                <a:gd name="connsiteX463" fmla="*/ 583301 w 1728562"/>
                <a:gd name="connsiteY463" fmla="*/ 688001 h 2311974"/>
                <a:gd name="connsiteX464" fmla="*/ 590414 w 1728562"/>
                <a:gd name="connsiteY464" fmla="*/ 685570 h 2311974"/>
                <a:gd name="connsiteX465" fmla="*/ 604641 w 1728562"/>
                <a:gd name="connsiteY465" fmla="*/ 700156 h 2311974"/>
                <a:gd name="connsiteX466" fmla="*/ 604641 w 1728562"/>
                <a:gd name="connsiteY466" fmla="*/ 700156 h 2311974"/>
                <a:gd name="connsiteX467" fmla="*/ 590414 w 1728562"/>
                <a:gd name="connsiteY467" fmla="*/ 685570 h 2311974"/>
                <a:gd name="connsiteX468" fmla="*/ 583301 w 1728562"/>
                <a:gd name="connsiteY468" fmla="*/ 688001 h 2311974"/>
                <a:gd name="connsiteX469" fmla="*/ 571445 w 1728562"/>
                <a:gd name="connsiteY469" fmla="*/ 666121 h 2311974"/>
                <a:gd name="connsiteX470" fmla="*/ 571445 w 1728562"/>
                <a:gd name="connsiteY470" fmla="*/ 658827 h 2311974"/>
                <a:gd name="connsiteX471" fmla="*/ 592785 w 1728562"/>
                <a:gd name="connsiteY471" fmla="*/ 646672 h 2311974"/>
                <a:gd name="connsiteX472" fmla="*/ 585672 w 1728562"/>
                <a:gd name="connsiteY472" fmla="*/ 639379 h 2311974"/>
                <a:gd name="connsiteX473" fmla="*/ 616497 w 1728562"/>
                <a:gd name="connsiteY473" fmla="*/ 629654 h 2311974"/>
                <a:gd name="connsiteX474" fmla="*/ 611755 w 1728562"/>
                <a:gd name="connsiteY474" fmla="*/ 615068 h 2311974"/>
                <a:gd name="connsiteX475" fmla="*/ 578559 w 1728562"/>
                <a:gd name="connsiteY475" fmla="*/ 610205 h 2311974"/>
                <a:gd name="connsiteX476" fmla="*/ 576187 w 1728562"/>
                <a:gd name="connsiteY476" fmla="*/ 595619 h 2311974"/>
                <a:gd name="connsiteX477" fmla="*/ 585672 w 1728562"/>
                <a:gd name="connsiteY477" fmla="*/ 534841 h 2311974"/>
                <a:gd name="connsiteX478" fmla="*/ 576187 w 1728562"/>
                <a:gd name="connsiteY478" fmla="*/ 525117 h 2311974"/>
                <a:gd name="connsiteX479" fmla="*/ 576187 w 1728562"/>
                <a:gd name="connsiteY479" fmla="*/ 503237 h 2311974"/>
                <a:gd name="connsiteX480" fmla="*/ 559589 w 1728562"/>
                <a:gd name="connsiteY480" fmla="*/ 503237 h 2311974"/>
                <a:gd name="connsiteX481" fmla="*/ 564332 w 1728562"/>
                <a:gd name="connsiteY481" fmla="*/ 471633 h 2311974"/>
                <a:gd name="connsiteX482" fmla="*/ 557218 w 1728562"/>
                <a:gd name="connsiteY482" fmla="*/ 464340 h 2311974"/>
                <a:gd name="connsiteX483" fmla="*/ 559589 w 1728562"/>
                <a:gd name="connsiteY483" fmla="*/ 444891 h 2311974"/>
                <a:gd name="connsiteX484" fmla="*/ 578559 w 1728562"/>
                <a:gd name="connsiteY484" fmla="*/ 444891 h 2311974"/>
                <a:gd name="connsiteX485" fmla="*/ 597528 w 1728562"/>
                <a:gd name="connsiteY485" fmla="*/ 430304 h 2311974"/>
                <a:gd name="connsiteX486" fmla="*/ 599899 w 1728562"/>
                <a:gd name="connsiteY486" fmla="*/ 427873 h 2311974"/>
                <a:gd name="connsiteX487" fmla="*/ 578559 w 1728562"/>
                <a:gd name="connsiteY487" fmla="*/ 423011 h 2311974"/>
                <a:gd name="connsiteX488" fmla="*/ 585672 w 1728562"/>
                <a:gd name="connsiteY488" fmla="*/ 405993 h 2311974"/>
                <a:gd name="connsiteX489" fmla="*/ 611755 w 1728562"/>
                <a:gd name="connsiteY489" fmla="*/ 408424 h 2311974"/>
                <a:gd name="connsiteX490" fmla="*/ 607012 w 1728562"/>
                <a:gd name="connsiteY490" fmla="*/ 388975 h 2311974"/>
                <a:gd name="connsiteX491" fmla="*/ 607012 w 1728562"/>
                <a:gd name="connsiteY491" fmla="*/ 374389 h 2311974"/>
                <a:gd name="connsiteX492" fmla="*/ 623610 w 1728562"/>
                <a:gd name="connsiteY492" fmla="*/ 374389 h 2311974"/>
                <a:gd name="connsiteX493" fmla="*/ 625981 w 1728562"/>
                <a:gd name="connsiteY493" fmla="*/ 367096 h 2311974"/>
                <a:gd name="connsiteX494" fmla="*/ 633095 w 1728562"/>
                <a:gd name="connsiteY494" fmla="*/ 364665 h 2311974"/>
                <a:gd name="connsiteX495" fmla="*/ 630724 w 1728562"/>
                <a:gd name="connsiteY495" fmla="*/ 347647 h 2311974"/>
                <a:gd name="connsiteX496" fmla="*/ 659177 w 1728562"/>
                <a:gd name="connsiteY496" fmla="*/ 337922 h 2311974"/>
                <a:gd name="connsiteX497" fmla="*/ 647322 w 1728562"/>
                <a:gd name="connsiteY497" fmla="*/ 333060 h 2311974"/>
                <a:gd name="connsiteX498" fmla="*/ 644950 w 1728562"/>
                <a:gd name="connsiteY498" fmla="*/ 311180 h 2311974"/>
                <a:gd name="connsiteX499" fmla="*/ 637837 w 1728562"/>
                <a:gd name="connsiteY499" fmla="*/ 308749 h 2311974"/>
                <a:gd name="connsiteX500" fmla="*/ 644950 w 1728562"/>
                <a:gd name="connsiteY500" fmla="*/ 299025 h 2311974"/>
                <a:gd name="connsiteX501" fmla="*/ 644950 w 1728562"/>
                <a:gd name="connsiteY501" fmla="*/ 296594 h 2311974"/>
                <a:gd name="connsiteX502" fmla="*/ 633095 w 1728562"/>
                <a:gd name="connsiteY502" fmla="*/ 291732 h 2311974"/>
                <a:gd name="connsiteX503" fmla="*/ 623610 w 1728562"/>
                <a:gd name="connsiteY503" fmla="*/ 299025 h 2311974"/>
                <a:gd name="connsiteX504" fmla="*/ 611755 w 1728562"/>
                <a:gd name="connsiteY504" fmla="*/ 282007 h 2311974"/>
                <a:gd name="connsiteX505" fmla="*/ 625981 w 1728562"/>
                <a:gd name="connsiteY505" fmla="*/ 255265 h 2311974"/>
                <a:gd name="connsiteX506" fmla="*/ 633095 w 1728562"/>
                <a:gd name="connsiteY506" fmla="*/ 267421 h 2311974"/>
                <a:gd name="connsiteX507" fmla="*/ 652064 w 1728562"/>
                <a:gd name="connsiteY507" fmla="*/ 240679 h 2311974"/>
                <a:gd name="connsiteX508" fmla="*/ 661548 w 1728562"/>
                <a:gd name="connsiteY508" fmla="*/ 240679 h 2311974"/>
                <a:gd name="connsiteX509" fmla="*/ 661548 w 1728562"/>
                <a:gd name="connsiteY509" fmla="*/ 233385 h 2311974"/>
                <a:gd name="connsiteX510" fmla="*/ 640208 w 1728562"/>
                <a:gd name="connsiteY510" fmla="*/ 218799 h 2311974"/>
                <a:gd name="connsiteX511" fmla="*/ 647322 w 1728562"/>
                <a:gd name="connsiteY511" fmla="*/ 199350 h 2311974"/>
                <a:gd name="connsiteX512" fmla="*/ 673404 w 1728562"/>
                <a:gd name="connsiteY512" fmla="*/ 199350 h 2311974"/>
                <a:gd name="connsiteX513" fmla="*/ 680518 w 1728562"/>
                <a:gd name="connsiteY513" fmla="*/ 192057 h 2311974"/>
                <a:gd name="connsiteX514" fmla="*/ 652064 w 1728562"/>
                <a:gd name="connsiteY514" fmla="*/ 150728 h 2311974"/>
                <a:gd name="connsiteX515" fmla="*/ 661548 w 1728562"/>
                <a:gd name="connsiteY515" fmla="*/ 131279 h 2311974"/>
                <a:gd name="connsiteX516" fmla="*/ 694744 w 1728562"/>
                <a:gd name="connsiteY516" fmla="*/ 116693 h 2311974"/>
                <a:gd name="connsiteX517" fmla="*/ 699487 w 1728562"/>
                <a:gd name="connsiteY517" fmla="*/ 131279 h 2311974"/>
                <a:gd name="connsiteX518" fmla="*/ 720827 w 1728562"/>
                <a:gd name="connsiteY518" fmla="*/ 116693 h 2311974"/>
                <a:gd name="connsiteX519" fmla="*/ 716085 w 1728562"/>
                <a:gd name="connsiteY519" fmla="*/ 109399 h 2311974"/>
                <a:gd name="connsiteX520" fmla="*/ 732683 w 1728562"/>
                <a:gd name="connsiteY520" fmla="*/ 102106 h 2311974"/>
                <a:gd name="connsiteX521" fmla="*/ 732683 w 1728562"/>
                <a:gd name="connsiteY521" fmla="*/ 94813 h 2311974"/>
                <a:gd name="connsiteX522" fmla="*/ 742167 w 1728562"/>
                <a:gd name="connsiteY522" fmla="*/ 87519 h 2311974"/>
                <a:gd name="connsiteX523" fmla="*/ 727940 w 1728562"/>
                <a:gd name="connsiteY523" fmla="*/ 53484 h 2311974"/>
                <a:gd name="connsiteX524" fmla="*/ 725569 w 1728562"/>
                <a:gd name="connsiteY524" fmla="*/ 7293 h 2311974"/>
                <a:gd name="connsiteX525" fmla="*/ 768250 w 1728562"/>
                <a:gd name="connsiteY525" fmla="*/ 17018 h 2311974"/>
                <a:gd name="connsiteX526" fmla="*/ 789590 w 1728562"/>
                <a:gd name="connsiteY526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0 w 1728562"/>
                <a:gd name="connsiteY401" fmla="*/ 1025924 h 2311974"/>
                <a:gd name="connsiteX402" fmla="*/ 128042 w 1728562"/>
                <a:gd name="connsiteY402" fmla="*/ 1006475 h 2311974"/>
                <a:gd name="connsiteX403" fmla="*/ 161238 w 1728562"/>
                <a:gd name="connsiteY403" fmla="*/ 1040510 h 2311974"/>
                <a:gd name="connsiteX404" fmla="*/ 163609 w 1728562"/>
                <a:gd name="connsiteY404" fmla="*/ 1028355 h 2311974"/>
                <a:gd name="connsiteX405" fmla="*/ 156495 w 1728562"/>
                <a:gd name="connsiteY405" fmla="*/ 1028355 h 2311974"/>
                <a:gd name="connsiteX406" fmla="*/ 154124 w 1728562"/>
                <a:gd name="connsiteY406" fmla="*/ 1021061 h 2311974"/>
                <a:gd name="connsiteX407" fmla="*/ 142269 w 1728562"/>
                <a:gd name="connsiteY407" fmla="*/ 1011337 h 2311974"/>
                <a:gd name="connsiteX408" fmla="*/ 147011 w 1728562"/>
                <a:gd name="connsiteY408" fmla="*/ 1004044 h 2311974"/>
                <a:gd name="connsiteX409" fmla="*/ 154124 w 1728562"/>
                <a:gd name="connsiteY409" fmla="*/ 1004044 h 2311974"/>
                <a:gd name="connsiteX410" fmla="*/ 156495 w 1728562"/>
                <a:gd name="connsiteY410" fmla="*/ 991888 h 2311974"/>
                <a:gd name="connsiteX411" fmla="*/ 486446 w 1728562"/>
                <a:gd name="connsiteY411" fmla="*/ 1327822 h 2311974"/>
                <a:gd name="connsiteX412" fmla="*/ 184949 w 1728562"/>
                <a:gd name="connsiteY412" fmla="*/ 979733 h 2311974"/>
                <a:gd name="connsiteX413" fmla="*/ 194434 w 1728562"/>
                <a:gd name="connsiteY413" fmla="*/ 965146 h 2311974"/>
                <a:gd name="connsiteX414" fmla="*/ 215774 w 1728562"/>
                <a:gd name="connsiteY414" fmla="*/ 970008 h 2311974"/>
                <a:gd name="connsiteX415" fmla="*/ 215774 w 1728562"/>
                <a:gd name="connsiteY415" fmla="*/ 977302 h 2311974"/>
                <a:gd name="connsiteX416" fmla="*/ 237114 w 1728562"/>
                <a:gd name="connsiteY416" fmla="*/ 991888 h 2311974"/>
                <a:gd name="connsiteX417" fmla="*/ 237114 w 1728562"/>
                <a:gd name="connsiteY417" fmla="*/ 943266 h 2311974"/>
                <a:gd name="connsiteX418" fmla="*/ 248970 w 1728562"/>
                <a:gd name="connsiteY418" fmla="*/ 935973 h 2311974"/>
                <a:gd name="connsiteX419" fmla="*/ 256083 w 1728562"/>
                <a:gd name="connsiteY419" fmla="*/ 921386 h 2311974"/>
                <a:gd name="connsiteX420" fmla="*/ 272681 w 1728562"/>
                <a:gd name="connsiteY420" fmla="*/ 921386 h 2311974"/>
                <a:gd name="connsiteX421" fmla="*/ 277424 w 1728562"/>
                <a:gd name="connsiteY421" fmla="*/ 909231 h 2311974"/>
                <a:gd name="connsiteX422" fmla="*/ 305877 w 1728562"/>
                <a:gd name="connsiteY422" fmla="*/ 909231 h 2311974"/>
                <a:gd name="connsiteX423" fmla="*/ 305877 w 1728562"/>
                <a:gd name="connsiteY423" fmla="*/ 899507 h 2311974"/>
                <a:gd name="connsiteX424" fmla="*/ 294022 w 1728562"/>
                <a:gd name="connsiteY424" fmla="*/ 894644 h 2311974"/>
                <a:gd name="connsiteX425" fmla="*/ 303506 w 1728562"/>
                <a:gd name="connsiteY425" fmla="*/ 882489 h 2311974"/>
                <a:gd name="connsiteX426" fmla="*/ 286908 w 1728562"/>
                <a:gd name="connsiteY426" fmla="*/ 872764 h 2311974"/>
                <a:gd name="connsiteX427" fmla="*/ 294022 w 1728562"/>
                <a:gd name="connsiteY427" fmla="*/ 865471 h 2311974"/>
                <a:gd name="connsiteX428" fmla="*/ 298764 w 1728562"/>
                <a:gd name="connsiteY428" fmla="*/ 867902 h 2311974"/>
                <a:gd name="connsiteX429" fmla="*/ 303506 w 1728562"/>
                <a:gd name="connsiteY429" fmla="*/ 860609 h 2311974"/>
                <a:gd name="connsiteX430" fmla="*/ 298764 w 1728562"/>
                <a:gd name="connsiteY430" fmla="*/ 860609 h 2311974"/>
                <a:gd name="connsiteX431" fmla="*/ 310620 w 1728562"/>
                <a:gd name="connsiteY431" fmla="*/ 853316 h 2311974"/>
                <a:gd name="connsiteX432" fmla="*/ 312991 w 1728562"/>
                <a:gd name="connsiteY432" fmla="*/ 846022 h 2311974"/>
                <a:gd name="connsiteX433" fmla="*/ 320104 w 1728562"/>
                <a:gd name="connsiteY433" fmla="*/ 858178 h 2311974"/>
                <a:gd name="connsiteX434" fmla="*/ 327218 w 1728562"/>
                <a:gd name="connsiteY434" fmla="*/ 853316 h 2311974"/>
                <a:gd name="connsiteX435" fmla="*/ 327218 w 1728562"/>
                <a:gd name="connsiteY435" fmla="*/ 831436 h 2311974"/>
                <a:gd name="connsiteX436" fmla="*/ 334331 w 1728562"/>
                <a:gd name="connsiteY436" fmla="*/ 831436 h 2311974"/>
                <a:gd name="connsiteX437" fmla="*/ 334331 w 1728562"/>
                <a:gd name="connsiteY437" fmla="*/ 811987 h 2311974"/>
                <a:gd name="connsiteX438" fmla="*/ 341444 w 1728562"/>
                <a:gd name="connsiteY438" fmla="*/ 809556 h 2311974"/>
                <a:gd name="connsiteX439" fmla="*/ 348558 w 1728562"/>
                <a:gd name="connsiteY439" fmla="*/ 802263 h 2311974"/>
                <a:gd name="connsiteX440" fmla="*/ 365156 w 1728562"/>
                <a:gd name="connsiteY440" fmla="*/ 804694 h 2311974"/>
                <a:gd name="connsiteX441" fmla="*/ 365156 w 1728562"/>
                <a:gd name="connsiteY441" fmla="*/ 809556 h 2311974"/>
                <a:gd name="connsiteX442" fmla="*/ 372269 w 1728562"/>
                <a:gd name="connsiteY442" fmla="*/ 804694 h 2311974"/>
                <a:gd name="connsiteX443" fmla="*/ 379383 w 1728562"/>
                <a:gd name="connsiteY443" fmla="*/ 804694 h 2311974"/>
                <a:gd name="connsiteX444" fmla="*/ 379383 w 1728562"/>
                <a:gd name="connsiteY444" fmla="*/ 802263 h 2311974"/>
                <a:gd name="connsiteX445" fmla="*/ 393610 w 1728562"/>
                <a:gd name="connsiteY445" fmla="*/ 797400 h 2311974"/>
                <a:gd name="connsiteX446" fmla="*/ 388867 w 1728562"/>
                <a:gd name="connsiteY446" fmla="*/ 777952 h 2311974"/>
                <a:gd name="connsiteX447" fmla="*/ 381754 w 1728562"/>
                <a:gd name="connsiteY447" fmla="*/ 770658 h 2311974"/>
                <a:gd name="connsiteX448" fmla="*/ 386496 w 1728562"/>
                <a:gd name="connsiteY448" fmla="*/ 768227 h 2311974"/>
                <a:gd name="connsiteX449" fmla="*/ 412579 w 1728562"/>
                <a:gd name="connsiteY449" fmla="*/ 763365 h 2311974"/>
                <a:gd name="connsiteX450" fmla="*/ 455259 w 1728562"/>
                <a:gd name="connsiteY450" fmla="*/ 741485 h 2311974"/>
                <a:gd name="connsiteX451" fmla="*/ 443404 w 1728562"/>
                <a:gd name="connsiteY451" fmla="*/ 726899 h 2311974"/>
                <a:gd name="connsiteX452" fmla="*/ 388867 w 1728562"/>
                <a:gd name="connsiteY452" fmla="*/ 705019 h 2311974"/>
                <a:gd name="connsiteX453" fmla="*/ 412579 w 1728562"/>
                <a:gd name="connsiteY453" fmla="*/ 680708 h 2311974"/>
                <a:gd name="connsiteX454" fmla="*/ 419692 w 1728562"/>
                <a:gd name="connsiteY454" fmla="*/ 673414 h 2311974"/>
                <a:gd name="connsiteX455" fmla="*/ 448146 w 1728562"/>
                <a:gd name="connsiteY455" fmla="*/ 670983 h 2311974"/>
                <a:gd name="connsiteX456" fmla="*/ 535878 w 1728562"/>
                <a:gd name="connsiteY456" fmla="*/ 692863 h 2311974"/>
                <a:gd name="connsiteX457" fmla="*/ 550105 w 1728562"/>
                <a:gd name="connsiteY457" fmla="*/ 688001 h 2311974"/>
                <a:gd name="connsiteX458" fmla="*/ 550105 w 1728562"/>
                <a:gd name="connsiteY458" fmla="*/ 695294 h 2311974"/>
                <a:gd name="connsiteX459" fmla="*/ 559589 w 1728562"/>
                <a:gd name="connsiteY459" fmla="*/ 695294 h 2311974"/>
                <a:gd name="connsiteX460" fmla="*/ 564332 w 1728562"/>
                <a:gd name="connsiteY460" fmla="*/ 678277 h 2311974"/>
                <a:gd name="connsiteX461" fmla="*/ 571445 w 1728562"/>
                <a:gd name="connsiteY461" fmla="*/ 666121 h 2311974"/>
                <a:gd name="connsiteX462" fmla="*/ 583301 w 1728562"/>
                <a:gd name="connsiteY462" fmla="*/ 688001 h 2311974"/>
                <a:gd name="connsiteX463" fmla="*/ 590414 w 1728562"/>
                <a:gd name="connsiteY463" fmla="*/ 685570 h 2311974"/>
                <a:gd name="connsiteX464" fmla="*/ 604641 w 1728562"/>
                <a:gd name="connsiteY464" fmla="*/ 700156 h 2311974"/>
                <a:gd name="connsiteX465" fmla="*/ 604641 w 1728562"/>
                <a:gd name="connsiteY465" fmla="*/ 700156 h 2311974"/>
                <a:gd name="connsiteX466" fmla="*/ 590414 w 1728562"/>
                <a:gd name="connsiteY466" fmla="*/ 685570 h 2311974"/>
                <a:gd name="connsiteX467" fmla="*/ 583301 w 1728562"/>
                <a:gd name="connsiteY467" fmla="*/ 688001 h 2311974"/>
                <a:gd name="connsiteX468" fmla="*/ 571445 w 1728562"/>
                <a:gd name="connsiteY468" fmla="*/ 666121 h 2311974"/>
                <a:gd name="connsiteX469" fmla="*/ 571445 w 1728562"/>
                <a:gd name="connsiteY469" fmla="*/ 658827 h 2311974"/>
                <a:gd name="connsiteX470" fmla="*/ 592785 w 1728562"/>
                <a:gd name="connsiteY470" fmla="*/ 646672 h 2311974"/>
                <a:gd name="connsiteX471" fmla="*/ 585672 w 1728562"/>
                <a:gd name="connsiteY471" fmla="*/ 639379 h 2311974"/>
                <a:gd name="connsiteX472" fmla="*/ 616497 w 1728562"/>
                <a:gd name="connsiteY472" fmla="*/ 629654 h 2311974"/>
                <a:gd name="connsiteX473" fmla="*/ 611755 w 1728562"/>
                <a:gd name="connsiteY473" fmla="*/ 615068 h 2311974"/>
                <a:gd name="connsiteX474" fmla="*/ 578559 w 1728562"/>
                <a:gd name="connsiteY474" fmla="*/ 610205 h 2311974"/>
                <a:gd name="connsiteX475" fmla="*/ 576187 w 1728562"/>
                <a:gd name="connsiteY475" fmla="*/ 595619 h 2311974"/>
                <a:gd name="connsiteX476" fmla="*/ 585672 w 1728562"/>
                <a:gd name="connsiteY476" fmla="*/ 534841 h 2311974"/>
                <a:gd name="connsiteX477" fmla="*/ 576187 w 1728562"/>
                <a:gd name="connsiteY477" fmla="*/ 525117 h 2311974"/>
                <a:gd name="connsiteX478" fmla="*/ 576187 w 1728562"/>
                <a:gd name="connsiteY478" fmla="*/ 503237 h 2311974"/>
                <a:gd name="connsiteX479" fmla="*/ 559589 w 1728562"/>
                <a:gd name="connsiteY479" fmla="*/ 503237 h 2311974"/>
                <a:gd name="connsiteX480" fmla="*/ 564332 w 1728562"/>
                <a:gd name="connsiteY480" fmla="*/ 471633 h 2311974"/>
                <a:gd name="connsiteX481" fmla="*/ 557218 w 1728562"/>
                <a:gd name="connsiteY481" fmla="*/ 464340 h 2311974"/>
                <a:gd name="connsiteX482" fmla="*/ 559589 w 1728562"/>
                <a:gd name="connsiteY482" fmla="*/ 444891 h 2311974"/>
                <a:gd name="connsiteX483" fmla="*/ 578559 w 1728562"/>
                <a:gd name="connsiteY483" fmla="*/ 444891 h 2311974"/>
                <a:gd name="connsiteX484" fmla="*/ 597528 w 1728562"/>
                <a:gd name="connsiteY484" fmla="*/ 430304 h 2311974"/>
                <a:gd name="connsiteX485" fmla="*/ 599899 w 1728562"/>
                <a:gd name="connsiteY485" fmla="*/ 427873 h 2311974"/>
                <a:gd name="connsiteX486" fmla="*/ 578559 w 1728562"/>
                <a:gd name="connsiteY486" fmla="*/ 423011 h 2311974"/>
                <a:gd name="connsiteX487" fmla="*/ 585672 w 1728562"/>
                <a:gd name="connsiteY487" fmla="*/ 405993 h 2311974"/>
                <a:gd name="connsiteX488" fmla="*/ 611755 w 1728562"/>
                <a:gd name="connsiteY488" fmla="*/ 408424 h 2311974"/>
                <a:gd name="connsiteX489" fmla="*/ 607012 w 1728562"/>
                <a:gd name="connsiteY489" fmla="*/ 388975 h 2311974"/>
                <a:gd name="connsiteX490" fmla="*/ 607012 w 1728562"/>
                <a:gd name="connsiteY490" fmla="*/ 374389 h 2311974"/>
                <a:gd name="connsiteX491" fmla="*/ 623610 w 1728562"/>
                <a:gd name="connsiteY491" fmla="*/ 374389 h 2311974"/>
                <a:gd name="connsiteX492" fmla="*/ 625981 w 1728562"/>
                <a:gd name="connsiteY492" fmla="*/ 367096 h 2311974"/>
                <a:gd name="connsiteX493" fmla="*/ 633095 w 1728562"/>
                <a:gd name="connsiteY493" fmla="*/ 364665 h 2311974"/>
                <a:gd name="connsiteX494" fmla="*/ 630724 w 1728562"/>
                <a:gd name="connsiteY494" fmla="*/ 347647 h 2311974"/>
                <a:gd name="connsiteX495" fmla="*/ 659177 w 1728562"/>
                <a:gd name="connsiteY495" fmla="*/ 337922 h 2311974"/>
                <a:gd name="connsiteX496" fmla="*/ 647322 w 1728562"/>
                <a:gd name="connsiteY496" fmla="*/ 333060 h 2311974"/>
                <a:gd name="connsiteX497" fmla="*/ 644950 w 1728562"/>
                <a:gd name="connsiteY497" fmla="*/ 311180 h 2311974"/>
                <a:gd name="connsiteX498" fmla="*/ 637837 w 1728562"/>
                <a:gd name="connsiteY498" fmla="*/ 308749 h 2311974"/>
                <a:gd name="connsiteX499" fmla="*/ 644950 w 1728562"/>
                <a:gd name="connsiteY499" fmla="*/ 299025 h 2311974"/>
                <a:gd name="connsiteX500" fmla="*/ 644950 w 1728562"/>
                <a:gd name="connsiteY500" fmla="*/ 296594 h 2311974"/>
                <a:gd name="connsiteX501" fmla="*/ 633095 w 1728562"/>
                <a:gd name="connsiteY501" fmla="*/ 291732 h 2311974"/>
                <a:gd name="connsiteX502" fmla="*/ 623610 w 1728562"/>
                <a:gd name="connsiteY502" fmla="*/ 299025 h 2311974"/>
                <a:gd name="connsiteX503" fmla="*/ 611755 w 1728562"/>
                <a:gd name="connsiteY503" fmla="*/ 282007 h 2311974"/>
                <a:gd name="connsiteX504" fmla="*/ 625981 w 1728562"/>
                <a:gd name="connsiteY504" fmla="*/ 255265 h 2311974"/>
                <a:gd name="connsiteX505" fmla="*/ 633095 w 1728562"/>
                <a:gd name="connsiteY505" fmla="*/ 267421 h 2311974"/>
                <a:gd name="connsiteX506" fmla="*/ 652064 w 1728562"/>
                <a:gd name="connsiteY506" fmla="*/ 240679 h 2311974"/>
                <a:gd name="connsiteX507" fmla="*/ 661548 w 1728562"/>
                <a:gd name="connsiteY507" fmla="*/ 240679 h 2311974"/>
                <a:gd name="connsiteX508" fmla="*/ 661548 w 1728562"/>
                <a:gd name="connsiteY508" fmla="*/ 233385 h 2311974"/>
                <a:gd name="connsiteX509" fmla="*/ 640208 w 1728562"/>
                <a:gd name="connsiteY509" fmla="*/ 218799 h 2311974"/>
                <a:gd name="connsiteX510" fmla="*/ 647322 w 1728562"/>
                <a:gd name="connsiteY510" fmla="*/ 199350 h 2311974"/>
                <a:gd name="connsiteX511" fmla="*/ 673404 w 1728562"/>
                <a:gd name="connsiteY511" fmla="*/ 199350 h 2311974"/>
                <a:gd name="connsiteX512" fmla="*/ 680518 w 1728562"/>
                <a:gd name="connsiteY512" fmla="*/ 192057 h 2311974"/>
                <a:gd name="connsiteX513" fmla="*/ 652064 w 1728562"/>
                <a:gd name="connsiteY513" fmla="*/ 150728 h 2311974"/>
                <a:gd name="connsiteX514" fmla="*/ 661548 w 1728562"/>
                <a:gd name="connsiteY514" fmla="*/ 131279 h 2311974"/>
                <a:gd name="connsiteX515" fmla="*/ 694744 w 1728562"/>
                <a:gd name="connsiteY515" fmla="*/ 116693 h 2311974"/>
                <a:gd name="connsiteX516" fmla="*/ 699487 w 1728562"/>
                <a:gd name="connsiteY516" fmla="*/ 131279 h 2311974"/>
                <a:gd name="connsiteX517" fmla="*/ 720827 w 1728562"/>
                <a:gd name="connsiteY517" fmla="*/ 116693 h 2311974"/>
                <a:gd name="connsiteX518" fmla="*/ 716085 w 1728562"/>
                <a:gd name="connsiteY518" fmla="*/ 109399 h 2311974"/>
                <a:gd name="connsiteX519" fmla="*/ 732683 w 1728562"/>
                <a:gd name="connsiteY519" fmla="*/ 102106 h 2311974"/>
                <a:gd name="connsiteX520" fmla="*/ 732683 w 1728562"/>
                <a:gd name="connsiteY520" fmla="*/ 94813 h 2311974"/>
                <a:gd name="connsiteX521" fmla="*/ 742167 w 1728562"/>
                <a:gd name="connsiteY521" fmla="*/ 87519 h 2311974"/>
                <a:gd name="connsiteX522" fmla="*/ 727940 w 1728562"/>
                <a:gd name="connsiteY522" fmla="*/ 53484 h 2311974"/>
                <a:gd name="connsiteX523" fmla="*/ 725569 w 1728562"/>
                <a:gd name="connsiteY523" fmla="*/ 7293 h 2311974"/>
                <a:gd name="connsiteX524" fmla="*/ 768250 w 1728562"/>
                <a:gd name="connsiteY524" fmla="*/ 17018 h 2311974"/>
                <a:gd name="connsiteX525" fmla="*/ 789590 w 1728562"/>
                <a:gd name="connsiteY525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0 w 1728562"/>
                <a:gd name="connsiteY401" fmla="*/ 1025924 h 2311974"/>
                <a:gd name="connsiteX402" fmla="*/ 128042 w 1728562"/>
                <a:gd name="connsiteY402" fmla="*/ 1006475 h 2311974"/>
                <a:gd name="connsiteX403" fmla="*/ 161238 w 1728562"/>
                <a:gd name="connsiteY403" fmla="*/ 1040510 h 2311974"/>
                <a:gd name="connsiteX404" fmla="*/ 163609 w 1728562"/>
                <a:gd name="connsiteY404" fmla="*/ 1028355 h 2311974"/>
                <a:gd name="connsiteX405" fmla="*/ 156495 w 1728562"/>
                <a:gd name="connsiteY405" fmla="*/ 1028355 h 2311974"/>
                <a:gd name="connsiteX406" fmla="*/ 154124 w 1728562"/>
                <a:gd name="connsiteY406" fmla="*/ 1021061 h 2311974"/>
                <a:gd name="connsiteX407" fmla="*/ 142269 w 1728562"/>
                <a:gd name="connsiteY407" fmla="*/ 1011337 h 2311974"/>
                <a:gd name="connsiteX408" fmla="*/ 147011 w 1728562"/>
                <a:gd name="connsiteY408" fmla="*/ 1004044 h 2311974"/>
                <a:gd name="connsiteX409" fmla="*/ 154124 w 1728562"/>
                <a:gd name="connsiteY409" fmla="*/ 1004044 h 2311974"/>
                <a:gd name="connsiteX410" fmla="*/ 156495 w 1728562"/>
                <a:gd name="connsiteY410" fmla="*/ 991888 h 2311974"/>
                <a:gd name="connsiteX411" fmla="*/ 486446 w 1728562"/>
                <a:gd name="connsiteY411" fmla="*/ 1327822 h 2311974"/>
                <a:gd name="connsiteX412" fmla="*/ 194434 w 1728562"/>
                <a:gd name="connsiteY412" fmla="*/ 965146 h 2311974"/>
                <a:gd name="connsiteX413" fmla="*/ 215774 w 1728562"/>
                <a:gd name="connsiteY413" fmla="*/ 970008 h 2311974"/>
                <a:gd name="connsiteX414" fmla="*/ 215774 w 1728562"/>
                <a:gd name="connsiteY414" fmla="*/ 977302 h 2311974"/>
                <a:gd name="connsiteX415" fmla="*/ 237114 w 1728562"/>
                <a:gd name="connsiteY415" fmla="*/ 991888 h 2311974"/>
                <a:gd name="connsiteX416" fmla="*/ 237114 w 1728562"/>
                <a:gd name="connsiteY416" fmla="*/ 943266 h 2311974"/>
                <a:gd name="connsiteX417" fmla="*/ 248970 w 1728562"/>
                <a:gd name="connsiteY417" fmla="*/ 935973 h 2311974"/>
                <a:gd name="connsiteX418" fmla="*/ 256083 w 1728562"/>
                <a:gd name="connsiteY418" fmla="*/ 921386 h 2311974"/>
                <a:gd name="connsiteX419" fmla="*/ 272681 w 1728562"/>
                <a:gd name="connsiteY419" fmla="*/ 921386 h 2311974"/>
                <a:gd name="connsiteX420" fmla="*/ 277424 w 1728562"/>
                <a:gd name="connsiteY420" fmla="*/ 909231 h 2311974"/>
                <a:gd name="connsiteX421" fmla="*/ 305877 w 1728562"/>
                <a:gd name="connsiteY421" fmla="*/ 909231 h 2311974"/>
                <a:gd name="connsiteX422" fmla="*/ 305877 w 1728562"/>
                <a:gd name="connsiteY422" fmla="*/ 899507 h 2311974"/>
                <a:gd name="connsiteX423" fmla="*/ 294022 w 1728562"/>
                <a:gd name="connsiteY423" fmla="*/ 894644 h 2311974"/>
                <a:gd name="connsiteX424" fmla="*/ 303506 w 1728562"/>
                <a:gd name="connsiteY424" fmla="*/ 882489 h 2311974"/>
                <a:gd name="connsiteX425" fmla="*/ 286908 w 1728562"/>
                <a:gd name="connsiteY425" fmla="*/ 872764 h 2311974"/>
                <a:gd name="connsiteX426" fmla="*/ 294022 w 1728562"/>
                <a:gd name="connsiteY426" fmla="*/ 865471 h 2311974"/>
                <a:gd name="connsiteX427" fmla="*/ 298764 w 1728562"/>
                <a:gd name="connsiteY427" fmla="*/ 867902 h 2311974"/>
                <a:gd name="connsiteX428" fmla="*/ 303506 w 1728562"/>
                <a:gd name="connsiteY428" fmla="*/ 860609 h 2311974"/>
                <a:gd name="connsiteX429" fmla="*/ 298764 w 1728562"/>
                <a:gd name="connsiteY429" fmla="*/ 860609 h 2311974"/>
                <a:gd name="connsiteX430" fmla="*/ 310620 w 1728562"/>
                <a:gd name="connsiteY430" fmla="*/ 853316 h 2311974"/>
                <a:gd name="connsiteX431" fmla="*/ 312991 w 1728562"/>
                <a:gd name="connsiteY431" fmla="*/ 846022 h 2311974"/>
                <a:gd name="connsiteX432" fmla="*/ 320104 w 1728562"/>
                <a:gd name="connsiteY432" fmla="*/ 858178 h 2311974"/>
                <a:gd name="connsiteX433" fmla="*/ 327218 w 1728562"/>
                <a:gd name="connsiteY433" fmla="*/ 853316 h 2311974"/>
                <a:gd name="connsiteX434" fmla="*/ 327218 w 1728562"/>
                <a:gd name="connsiteY434" fmla="*/ 831436 h 2311974"/>
                <a:gd name="connsiteX435" fmla="*/ 334331 w 1728562"/>
                <a:gd name="connsiteY435" fmla="*/ 831436 h 2311974"/>
                <a:gd name="connsiteX436" fmla="*/ 334331 w 1728562"/>
                <a:gd name="connsiteY436" fmla="*/ 811987 h 2311974"/>
                <a:gd name="connsiteX437" fmla="*/ 341444 w 1728562"/>
                <a:gd name="connsiteY437" fmla="*/ 809556 h 2311974"/>
                <a:gd name="connsiteX438" fmla="*/ 348558 w 1728562"/>
                <a:gd name="connsiteY438" fmla="*/ 802263 h 2311974"/>
                <a:gd name="connsiteX439" fmla="*/ 365156 w 1728562"/>
                <a:gd name="connsiteY439" fmla="*/ 804694 h 2311974"/>
                <a:gd name="connsiteX440" fmla="*/ 365156 w 1728562"/>
                <a:gd name="connsiteY440" fmla="*/ 809556 h 2311974"/>
                <a:gd name="connsiteX441" fmla="*/ 372269 w 1728562"/>
                <a:gd name="connsiteY441" fmla="*/ 804694 h 2311974"/>
                <a:gd name="connsiteX442" fmla="*/ 379383 w 1728562"/>
                <a:gd name="connsiteY442" fmla="*/ 804694 h 2311974"/>
                <a:gd name="connsiteX443" fmla="*/ 379383 w 1728562"/>
                <a:gd name="connsiteY443" fmla="*/ 802263 h 2311974"/>
                <a:gd name="connsiteX444" fmla="*/ 393610 w 1728562"/>
                <a:gd name="connsiteY444" fmla="*/ 797400 h 2311974"/>
                <a:gd name="connsiteX445" fmla="*/ 388867 w 1728562"/>
                <a:gd name="connsiteY445" fmla="*/ 777952 h 2311974"/>
                <a:gd name="connsiteX446" fmla="*/ 381754 w 1728562"/>
                <a:gd name="connsiteY446" fmla="*/ 770658 h 2311974"/>
                <a:gd name="connsiteX447" fmla="*/ 386496 w 1728562"/>
                <a:gd name="connsiteY447" fmla="*/ 768227 h 2311974"/>
                <a:gd name="connsiteX448" fmla="*/ 412579 w 1728562"/>
                <a:gd name="connsiteY448" fmla="*/ 763365 h 2311974"/>
                <a:gd name="connsiteX449" fmla="*/ 455259 w 1728562"/>
                <a:gd name="connsiteY449" fmla="*/ 741485 h 2311974"/>
                <a:gd name="connsiteX450" fmla="*/ 443404 w 1728562"/>
                <a:gd name="connsiteY450" fmla="*/ 726899 h 2311974"/>
                <a:gd name="connsiteX451" fmla="*/ 388867 w 1728562"/>
                <a:gd name="connsiteY451" fmla="*/ 705019 h 2311974"/>
                <a:gd name="connsiteX452" fmla="*/ 412579 w 1728562"/>
                <a:gd name="connsiteY452" fmla="*/ 680708 h 2311974"/>
                <a:gd name="connsiteX453" fmla="*/ 419692 w 1728562"/>
                <a:gd name="connsiteY453" fmla="*/ 673414 h 2311974"/>
                <a:gd name="connsiteX454" fmla="*/ 448146 w 1728562"/>
                <a:gd name="connsiteY454" fmla="*/ 670983 h 2311974"/>
                <a:gd name="connsiteX455" fmla="*/ 535878 w 1728562"/>
                <a:gd name="connsiteY455" fmla="*/ 692863 h 2311974"/>
                <a:gd name="connsiteX456" fmla="*/ 550105 w 1728562"/>
                <a:gd name="connsiteY456" fmla="*/ 688001 h 2311974"/>
                <a:gd name="connsiteX457" fmla="*/ 550105 w 1728562"/>
                <a:gd name="connsiteY457" fmla="*/ 695294 h 2311974"/>
                <a:gd name="connsiteX458" fmla="*/ 559589 w 1728562"/>
                <a:gd name="connsiteY458" fmla="*/ 695294 h 2311974"/>
                <a:gd name="connsiteX459" fmla="*/ 564332 w 1728562"/>
                <a:gd name="connsiteY459" fmla="*/ 678277 h 2311974"/>
                <a:gd name="connsiteX460" fmla="*/ 571445 w 1728562"/>
                <a:gd name="connsiteY460" fmla="*/ 666121 h 2311974"/>
                <a:gd name="connsiteX461" fmla="*/ 583301 w 1728562"/>
                <a:gd name="connsiteY461" fmla="*/ 688001 h 2311974"/>
                <a:gd name="connsiteX462" fmla="*/ 590414 w 1728562"/>
                <a:gd name="connsiteY462" fmla="*/ 685570 h 2311974"/>
                <a:gd name="connsiteX463" fmla="*/ 604641 w 1728562"/>
                <a:gd name="connsiteY463" fmla="*/ 700156 h 2311974"/>
                <a:gd name="connsiteX464" fmla="*/ 604641 w 1728562"/>
                <a:gd name="connsiteY464" fmla="*/ 700156 h 2311974"/>
                <a:gd name="connsiteX465" fmla="*/ 590414 w 1728562"/>
                <a:gd name="connsiteY465" fmla="*/ 685570 h 2311974"/>
                <a:gd name="connsiteX466" fmla="*/ 583301 w 1728562"/>
                <a:gd name="connsiteY466" fmla="*/ 688001 h 2311974"/>
                <a:gd name="connsiteX467" fmla="*/ 571445 w 1728562"/>
                <a:gd name="connsiteY467" fmla="*/ 666121 h 2311974"/>
                <a:gd name="connsiteX468" fmla="*/ 571445 w 1728562"/>
                <a:gd name="connsiteY468" fmla="*/ 658827 h 2311974"/>
                <a:gd name="connsiteX469" fmla="*/ 592785 w 1728562"/>
                <a:gd name="connsiteY469" fmla="*/ 646672 h 2311974"/>
                <a:gd name="connsiteX470" fmla="*/ 585672 w 1728562"/>
                <a:gd name="connsiteY470" fmla="*/ 639379 h 2311974"/>
                <a:gd name="connsiteX471" fmla="*/ 616497 w 1728562"/>
                <a:gd name="connsiteY471" fmla="*/ 629654 h 2311974"/>
                <a:gd name="connsiteX472" fmla="*/ 611755 w 1728562"/>
                <a:gd name="connsiteY472" fmla="*/ 615068 h 2311974"/>
                <a:gd name="connsiteX473" fmla="*/ 578559 w 1728562"/>
                <a:gd name="connsiteY473" fmla="*/ 610205 h 2311974"/>
                <a:gd name="connsiteX474" fmla="*/ 576187 w 1728562"/>
                <a:gd name="connsiteY474" fmla="*/ 595619 h 2311974"/>
                <a:gd name="connsiteX475" fmla="*/ 585672 w 1728562"/>
                <a:gd name="connsiteY475" fmla="*/ 534841 h 2311974"/>
                <a:gd name="connsiteX476" fmla="*/ 576187 w 1728562"/>
                <a:gd name="connsiteY476" fmla="*/ 525117 h 2311974"/>
                <a:gd name="connsiteX477" fmla="*/ 576187 w 1728562"/>
                <a:gd name="connsiteY477" fmla="*/ 503237 h 2311974"/>
                <a:gd name="connsiteX478" fmla="*/ 559589 w 1728562"/>
                <a:gd name="connsiteY478" fmla="*/ 503237 h 2311974"/>
                <a:gd name="connsiteX479" fmla="*/ 564332 w 1728562"/>
                <a:gd name="connsiteY479" fmla="*/ 471633 h 2311974"/>
                <a:gd name="connsiteX480" fmla="*/ 557218 w 1728562"/>
                <a:gd name="connsiteY480" fmla="*/ 464340 h 2311974"/>
                <a:gd name="connsiteX481" fmla="*/ 559589 w 1728562"/>
                <a:gd name="connsiteY481" fmla="*/ 444891 h 2311974"/>
                <a:gd name="connsiteX482" fmla="*/ 578559 w 1728562"/>
                <a:gd name="connsiteY482" fmla="*/ 444891 h 2311974"/>
                <a:gd name="connsiteX483" fmla="*/ 597528 w 1728562"/>
                <a:gd name="connsiteY483" fmla="*/ 430304 h 2311974"/>
                <a:gd name="connsiteX484" fmla="*/ 599899 w 1728562"/>
                <a:gd name="connsiteY484" fmla="*/ 427873 h 2311974"/>
                <a:gd name="connsiteX485" fmla="*/ 578559 w 1728562"/>
                <a:gd name="connsiteY485" fmla="*/ 423011 h 2311974"/>
                <a:gd name="connsiteX486" fmla="*/ 585672 w 1728562"/>
                <a:gd name="connsiteY486" fmla="*/ 405993 h 2311974"/>
                <a:gd name="connsiteX487" fmla="*/ 611755 w 1728562"/>
                <a:gd name="connsiteY487" fmla="*/ 408424 h 2311974"/>
                <a:gd name="connsiteX488" fmla="*/ 607012 w 1728562"/>
                <a:gd name="connsiteY488" fmla="*/ 388975 h 2311974"/>
                <a:gd name="connsiteX489" fmla="*/ 607012 w 1728562"/>
                <a:gd name="connsiteY489" fmla="*/ 374389 h 2311974"/>
                <a:gd name="connsiteX490" fmla="*/ 623610 w 1728562"/>
                <a:gd name="connsiteY490" fmla="*/ 374389 h 2311974"/>
                <a:gd name="connsiteX491" fmla="*/ 625981 w 1728562"/>
                <a:gd name="connsiteY491" fmla="*/ 367096 h 2311974"/>
                <a:gd name="connsiteX492" fmla="*/ 633095 w 1728562"/>
                <a:gd name="connsiteY492" fmla="*/ 364665 h 2311974"/>
                <a:gd name="connsiteX493" fmla="*/ 630724 w 1728562"/>
                <a:gd name="connsiteY493" fmla="*/ 347647 h 2311974"/>
                <a:gd name="connsiteX494" fmla="*/ 659177 w 1728562"/>
                <a:gd name="connsiteY494" fmla="*/ 337922 h 2311974"/>
                <a:gd name="connsiteX495" fmla="*/ 647322 w 1728562"/>
                <a:gd name="connsiteY495" fmla="*/ 333060 h 2311974"/>
                <a:gd name="connsiteX496" fmla="*/ 644950 w 1728562"/>
                <a:gd name="connsiteY496" fmla="*/ 311180 h 2311974"/>
                <a:gd name="connsiteX497" fmla="*/ 637837 w 1728562"/>
                <a:gd name="connsiteY497" fmla="*/ 308749 h 2311974"/>
                <a:gd name="connsiteX498" fmla="*/ 644950 w 1728562"/>
                <a:gd name="connsiteY498" fmla="*/ 299025 h 2311974"/>
                <a:gd name="connsiteX499" fmla="*/ 644950 w 1728562"/>
                <a:gd name="connsiteY499" fmla="*/ 296594 h 2311974"/>
                <a:gd name="connsiteX500" fmla="*/ 633095 w 1728562"/>
                <a:gd name="connsiteY500" fmla="*/ 291732 h 2311974"/>
                <a:gd name="connsiteX501" fmla="*/ 623610 w 1728562"/>
                <a:gd name="connsiteY501" fmla="*/ 299025 h 2311974"/>
                <a:gd name="connsiteX502" fmla="*/ 611755 w 1728562"/>
                <a:gd name="connsiteY502" fmla="*/ 282007 h 2311974"/>
                <a:gd name="connsiteX503" fmla="*/ 625981 w 1728562"/>
                <a:gd name="connsiteY503" fmla="*/ 255265 h 2311974"/>
                <a:gd name="connsiteX504" fmla="*/ 633095 w 1728562"/>
                <a:gd name="connsiteY504" fmla="*/ 267421 h 2311974"/>
                <a:gd name="connsiteX505" fmla="*/ 652064 w 1728562"/>
                <a:gd name="connsiteY505" fmla="*/ 240679 h 2311974"/>
                <a:gd name="connsiteX506" fmla="*/ 661548 w 1728562"/>
                <a:gd name="connsiteY506" fmla="*/ 240679 h 2311974"/>
                <a:gd name="connsiteX507" fmla="*/ 661548 w 1728562"/>
                <a:gd name="connsiteY507" fmla="*/ 233385 h 2311974"/>
                <a:gd name="connsiteX508" fmla="*/ 640208 w 1728562"/>
                <a:gd name="connsiteY508" fmla="*/ 218799 h 2311974"/>
                <a:gd name="connsiteX509" fmla="*/ 647322 w 1728562"/>
                <a:gd name="connsiteY509" fmla="*/ 199350 h 2311974"/>
                <a:gd name="connsiteX510" fmla="*/ 673404 w 1728562"/>
                <a:gd name="connsiteY510" fmla="*/ 199350 h 2311974"/>
                <a:gd name="connsiteX511" fmla="*/ 680518 w 1728562"/>
                <a:gd name="connsiteY511" fmla="*/ 192057 h 2311974"/>
                <a:gd name="connsiteX512" fmla="*/ 652064 w 1728562"/>
                <a:gd name="connsiteY512" fmla="*/ 150728 h 2311974"/>
                <a:gd name="connsiteX513" fmla="*/ 661548 w 1728562"/>
                <a:gd name="connsiteY513" fmla="*/ 131279 h 2311974"/>
                <a:gd name="connsiteX514" fmla="*/ 694744 w 1728562"/>
                <a:gd name="connsiteY514" fmla="*/ 116693 h 2311974"/>
                <a:gd name="connsiteX515" fmla="*/ 699487 w 1728562"/>
                <a:gd name="connsiteY515" fmla="*/ 131279 h 2311974"/>
                <a:gd name="connsiteX516" fmla="*/ 720827 w 1728562"/>
                <a:gd name="connsiteY516" fmla="*/ 116693 h 2311974"/>
                <a:gd name="connsiteX517" fmla="*/ 716085 w 1728562"/>
                <a:gd name="connsiteY517" fmla="*/ 109399 h 2311974"/>
                <a:gd name="connsiteX518" fmla="*/ 732683 w 1728562"/>
                <a:gd name="connsiteY518" fmla="*/ 102106 h 2311974"/>
                <a:gd name="connsiteX519" fmla="*/ 732683 w 1728562"/>
                <a:gd name="connsiteY519" fmla="*/ 94813 h 2311974"/>
                <a:gd name="connsiteX520" fmla="*/ 742167 w 1728562"/>
                <a:gd name="connsiteY520" fmla="*/ 87519 h 2311974"/>
                <a:gd name="connsiteX521" fmla="*/ 727940 w 1728562"/>
                <a:gd name="connsiteY521" fmla="*/ 53484 h 2311974"/>
                <a:gd name="connsiteX522" fmla="*/ 725569 w 1728562"/>
                <a:gd name="connsiteY522" fmla="*/ 7293 h 2311974"/>
                <a:gd name="connsiteX523" fmla="*/ 768250 w 1728562"/>
                <a:gd name="connsiteY523" fmla="*/ 17018 h 2311974"/>
                <a:gd name="connsiteX524" fmla="*/ 789590 w 1728562"/>
                <a:gd name="connsiteY524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0 w 1728562"/>
                <a:gd name="connsiteY401" fmla="*/ 1025924 h 2311974"/>
                <a:gd name="connsiteX402" fmla="*/ 128042 w 1728562"/>
                <a:gd name="connsiteY402" fmla="*/ 1006475 h 2311974"/>
                <a:gd name="connsiteX403" fmla="*/ 161238 w 1728562"/>
                <a:gd name="connsiteY403" fmla="*/ 1040510 h 2311974"/>
                <a:gd name="connsiteX404" fmla="*/ 163609 w 1728562"/>
                <a:gd name="connsiteY404" fmla="*/ 1028355 h 2311974"/>
                <a:gd name="connsiteX405" fmla="*/ 156495 w 1728562"/>
                <a:gd name="connsiteY405" fmla="*/ 1028355 h 2311974"/>
                <a:gd name="connsiteX406" fmla="*/ 154124 w 1728562"/>
                <a:gd name="connsiteY406" fmla="*/ 1021061 h 2311974"/>
                <a:gd name="connsiteX407" fmla="*/ 142269 w 1728562"/>
                <a:gd name="connsiteY407" fmla="*/ 1011337 h 2311974"/>
                <a:gd name="connsiteX408" fmla="*/ 147011 w 1728562"/>
                <a:gd name="connsiteY408" fmla="*/ 1004044 h 2311974"/>
                <a:gd name="connsiteX409" fmla="*/ 154124 w 1728562"/>
                <a:gd name="connsiteY409" fmla="*/ 1004044 h 2311974"/>
                <a:gd name="connsiteX410" fmla="*/ 486446 w 1728562"/>
                <a:gd name="connsiteY410" fmla="*/ 1327822 h 2311974"/>
                <a:gd name="connsiteX411" fmla="*/ 194434 w 1728562"/>
                <a:gd name="connsiteY411" fmla="*/ 965146 h 2311974"/>
                <a:gd name="connsiteX412" fmla="*/ 215774 w 1728562"/>
                <a:gd name="connsiteY412" fmla="*/ 970008 h 2311974"/>
                <a:gd name="connsiteX413" fmla="*/ 215774 w 1728562"/>
                <a:gd name="connsiteY413" fmla="*/ 977302 h 2311974"/>
                <a:gd name="connsiteX414" fmla="*/ 237114 w 1728562"/>
                <a:gd name="connsiteY414" fmla="*/ 991888 h 2311974"/>
                <a:gd name="connsiteX415" fmla="*/ 237114 w 1728562"/>
                <a:gd name="connsiteY415" fmla="*/ 943266 h 2311974"/>
                <a:gd name="connsiteX416" fmla="*/ 248970 w 1728562"/>
                <a:gd name="connsiteY416" fmla="*/ 935973 h 2311974"/>
                <a:gd name="connsiteX417" fmla="*/ 256083 w 1728562"/>
                <a:gd name="connsiteY417" fmla="*/ 921386 h 2311974"/>
                <a:gd name="connsiteX418" fmla="*/ 272681 w 1728562"/>
                <a:gd name="connsiteY418" fmla="*/ 921386 h 2311974"/>
                <a:gd name="connsiteX419" fmla="*/ 277424 w 1728562"/>
                <a:gd name="connsiteY419" fmla="*/ 909231 h 2311974"/>
                <a:gd name="connsiteX420" fmla="*/ 305877 w 1728562"/>
                <a:gd name="connsiteY420" fmla="*/ 909231 h 2311974"/>
                <a:gd name="connsiteX421" fmla="*/ 305877 w 1728562"/>
                <a:gd name="connsiteY421" fmla="*/ 899507 h 2311974"/>
                <a:gd name="connsiteX422" fmla="*/ 294022 w 1728562"/>
                <a:gd name="connsiteY422" fmla="*/ 894644 h 2311974"/>
                <a:gd name="connsiteX423" fmla="*/ 303506 w 1728562"/>
                <a:gd name="connsiteY423" fmla="*/ 882489 h 2311974"/>
                <a:gd name="connsiteX424" fmla="*/ 286908 w 1728562"/>
                <a:gd name="connsiteY424" fmla="*/ 872764 h 2311974"/>
                <a:gd name="connsiteX425" fmla="*/ 294022 w 1728562"/>
                <a:gd name="connsiteY425" fmla="*/ 865471 h 2311974"/>
                <a:gd name="connsiteX426" fmla="*/ 298764 w 1728562"/>
                <a:gd name="connsiteY426" fmla="*/ 867902 h 2311974"/>
                <a:gd name="connsiteX427" fmla="*/ 303506 w 1728562"/>
                <a:gd name="connsiteY427" fmla="*/ 860609 h 2311974"/>
                <a:gd name="connsiteX428" fmla="*/ 298764 w 1728562"/>
                <a:gd name="connsiteY428" fmla="*/ 860609 h 2311974"/>
                <a:gd name="connsiteX429" fmla="*/ 310620 w 1728562"/>
                <a:gd name="connsiteY429" fmla="*/ 853316 h 2311974"/>
                <a:gd name="connsiteX430" fmla="*/ 312991 w 1728562"/>
                <a:gd name="connsiteY430" fmla="*/ 846022 h 2311974"/>
                <a:gd name="connsiteX431" fmla="*/ 320104 w 1728562"/>
                <a:gd name="connsiteY431" fmla="*/ 858178 h 2311974"/>
                <a:gd name="connsiteX432" fmla="*/ 327218 w 1728562"/>
                <a:gd name="connsiteY432" fmla="*/ 853316 h 2311974"/>
                <a:gd name="connsiteX433" fmla="*/ 327218 w 1728562"/>
                <a:gd name="connsiteY433" fmla="*/ 831436 h 2311974"/>
                <a:gd name="connsiteX434" fmla="*/ 334331 w 1728562"/>
                <a:gd name="connsiteY434" fmla="*/ 831436 h 2311974"/>
                <a:gd name="connsiteX435" fmla="*/ 334331 w 1728562"/>
                <a:gd name="connsiteY435" fmla="*/ 811987 h 2311974"/>
                <a:gd name="connsiteX436" fmla="*/ 341444 w 1728562"/>
                <a:gd name="connsiteY436" fmla="*/ 809556 h 2311974"/>
                <a:gd name="connsiteX437" fmla="*/ 348558 w 1728562"/>
                <a:gd name="connsiteY437" fmla="*/ 802263 h 2311974"/>
                <a:gd name="connsiteX438" fmla="*/ 365156 w 1728562"/>
                <a:gd name="connsiteY438" fmla="*/ 804694 h 2311974"/>
                <a:gd name="connsiteX439" fmla="*/ 365156 w 1728562"/>
                <a:gd name="connsiteY439" fmla="*/ 809556 h 2311974"/>
                <a:gd name="connsiteX440" fmla="*/ 372269 w 1728562"/>
                <a:gd name="connsiteY440" fmla="*/ 804694 h 2311974"/>
                <a:gd name="connsiteX441" fmla="*/ 379383 w 1728562"/>
                <a:gd name="connsiteY441" fmla="*/ 804694 h 2311974"/>
                <a:gd name="connsiteX442" fmla="*/ 379383 w 1728562"/>
                <a:gd name="connsiteY442" fmla="*/ 802263 h 2311974"/>
                <a:gd name="connsiteX443" fmla="*/ 393610 w 1728562"/>
                <a:gd name="connsiteY443" fmla="*/ 797400 h 2311974"/>
                <a:gd name="connsiteX444" fmla="*/ 388867 w 1728562"/>
                <a:gd name="connsiteY444" fmla="*/ 777952 h 2311974"/>
                <a:gd name="connsiteX445" fmla="*/ 381754 w 1728562"/>
                <a:gd name="connsiteY445" fmla="*/ 770658 h 2311974"/>
                <a:gd name="connsiteX446" fmla="*/ 386496 w 1728562"/>
                <a:gd name="connsiteY446" fmla="*/ 768227 h 2311974"/>
                <a:gd name="connsiteX447" fmla="*/ 412579 w 1728562"/>
                <a:gd name="connsiteY447" fmla="*/ 763365 h 2311974"/>
                <a:gd name="connsiteX448" fmla="*/ 455259 w 1728562"/>
                <a:gd name="connsiteY448" fmla="*/ 741485 h 2311974"/>
                <a:gd name="connsiteX449" fmla="*/ 443404 w 1728562"/>
                <a:gd name="connsiteY449" fmla="*/ 726899 h 2311974"/>
                <a:gd name="connsiteX450" fmla="*/ 388867 w 1728562"/>
                <a:gd name="connsiteY450" fmla="*/ 705019 h 2311974"/>
                <a:gd name="connsiteX451" fmla="*/ 412579 w 1728562"/>
                <a:gd name="connsiteY451" fmla="*/ 680708 h 2311974"/>
                <a:gd name="connsiteX452" fmla="*/ 419692 w 1728562"/>
                <a:gd name="connsiteY452" fmla="*/ 673414 h 2311974"/>
                <a:gd name="connsiteX453" fmla="*/ 448146 w 1728562"/>
                <a:gd name="connsiteY453" fmla="*/ 670983 h 2311974"/>
                <a:gd name="connsiteX454" fmla="*/ 535878 w 1728562"/>
                <a:gd name="connsiteY454" fmla="*/ 692863 h 2311974"/>
                <a:gd name="connsiteX455" fmla="*/ 550105 w 1728562"/>
                <a:gd name="connsiteY455" fmla="*/ 688001 h 2311974"/>
                <a:gd name="connsiteX456" fmla="*/ 550105 w 1728562"/>
                <a:gd name="connsiteY456" fmla="*/ 695294 h 2311974"/>
                <a:gd name="connsiteX457" fmla="*/ 559589 w 1728562"/>
                <a:gd name="connsiteY457" fmla="*/ 695294 h 2311974"/>
                <a:gd name="connsiteX458" fmla="*/ 564332 w 1728562"/>
                <a:gd name="connsiteY458" fmla="*/ 678277 h 2311974"/>
                <a:gd name="connsiteX459" fmla="*/ 571445 w 1728562"/>
                <a:gd name="connsiteY459" fmla="*/ 666121 h 2311974"/>
                <a:gd name="connsiteX460" fmla="*/ 583301 w 1728562"/>
                <a:gd name="connsiteY460" fmla="*/ 688001 h 2311974"/>
                <a:gd name="connsiteX461" fmla="*/ 590414 w 1728562"/>
                <a:gd name="connsiteY461" fmla="*/ 685570 h 2311974"/>
                <a:gd name="connsiteX462" fmla="*/ 604641 w 1728562"/>
                <a:gd name="connsiteY462" fmla="*/ 700156 h 2311974"/>
                <a:gd name="connsiteX463" fmla="*/ 604641 w 1728562"/>
                <a:gd name="connsiteY463" fmla="*/ 700156 h 2311974"/>
                <a:gd name="connsiteX464" fmla="*/ 590414 w 1728562"/>
                <a:gd name="connsiteY464" fmla="*/ 685570 h 2311974"/>
                <a:gd name="connsiteX465" fmla="*/ 583301 w 1728562"/>
                <a:gd name="connsiteY465" fmla="*/ 688001 h 2311974"/>
                <a:gd name="connsiteX466" fmla="*/ 571445 w 1728562"/>
                <a:gd name="connsiteY466" fmla="*/ 666121 h 2311974"/>
                <a:gd name="connsiteX467" fmla="*/ 571445 w 1728562"/>
                <a:gd name="connsiteY467" fmla="*/ 658827 h 2311974"/>
                <a:gd name="connsiteX468" fmla="*/ 592785 w 1728562"/>
                <a:gd name="connsiteY468" fmla="*/ 646672 h 2311974"/>
                <a:gd name="connsiteX469" fmla="*/ 585672 w 1728562"/>
                <a:gd name="connsiteY469" fmla="*/ 639379 h 2311974"/>
                <a:gd name="connsiteX470" fmla="*/ 616497 w 1728562"/>
                <a:gd name="connsiteY470" fmla="*/ 629654 h 2311974"/>
                <a:gd name="connsiteX471" fmla="*/ 611755 w 1728562"/>
                <a:gd name="connsiteY471" fmla="*/ 615068 h 2311974"/>
                <a:gd name="connsiteX472" fmla="*/ 578559 w 1728562"/>
                <a:gd name="connsiteY472" fmla="*/ 610205 h 2311974"/>
                <a:gd name="connsiteX473" fmla="*/ 576187 w 1728562"/>
                <a:gd name="connsiteY473" fmla="*/ 595619 h 2311974"/>
                <a:gd name="connsiteX474" fmla="*/ 585672 w 1728562"/>
                <a:gd name="connsiteY474" fmla="*/ 534841 h 2311974"/>
                <a:gd name="connsiteX475" fmla="*/ 576187 w 1728562"/>
                <a:gd name="connsiteY475" fmla="*/ 525117 h 2311974"/>
                <a:gd name="connsiteX476" fmla="*/ 576187 w 1728562"/>
                <a:gd name="connsiteY476" fmla="*/ 503237 h 2311974"/>
                <a:gd name="connsiteX477" fmla="*/ 559589 w 1728562"/>
                <a:gd name="connsiteY477" fmla="*/ 503237 h 2311974"/>
                <a:gd name="connsiteX478" fmla="*/ 564332 w 1728562"/>
                <a:gd name="connsiteY478" fmla="*/ 471633 h 2311974"/>
                <a:gd name="connsiteX479" fmla="*/ 557218 w 1728562"/>
                <a:gd name="connsiteY479" fmla="*/ 464340 h 2311974"/>
                <a:gd name="connsiteX480" fmla="*/ 559589 w 1728562"/>
                <a:gd name="connsiteY480" fmla="*/ 444891 h 2311974"/>
                <a:gd name="connsiteX481" fmla="*/ 578559 w 1728562"/>
                <a:gd name="connsiteY481" fmla="*/ 444891 h 2311974"/>
                <a:gd name="connsiteX482" fmla="*/ 597528 w 1728562"/>
                <a:gd name="connsiteY482" fmla="*/ 430304 h 2311974"/>
                <a:gd name="connsiteX483" fmla="*/ 599899 w 1728562"/>
                <a:gd name="connsiteY483" fmla="*/ 427873 h 2311974"/>
                <a:gd name="connsiteX484" fmla="*/ 578559 w 1728562"/>
                <a:gd name="connsiteY484" fmla="*/ 423011 h 2311974"/>
                <a:gd name="connsiteX485" fmla="*/ 585672 w 1728562"/>
                <a:gd name="connsiteY485" fmla="*/ 405993 h 2311974"/>
                <a:gd name="connsiteX486" fmla="*/ 611755 w 1728562"/>
                <a:gd name="connsiteY486" fmla="*/ 408424 h 2311974"/>
                <a:gd name="connsiteX487" fmla="*/ 607012 w 1728562"/>
                <a:gd name="connsiteY487" fmla="*/ 388975 h 2311974"/>
                <a:gd name="connsiteX488" fmla="*/ 607012 w 1728562"/>
                <a:gd name="connsiteY488" fmla="*/ 374389 h 2311974"/>
                <a:gd name="connsiteX489" fmla="*/ 623610 w 1728562"/>
                <a:gd name="connsiteY489" fmla="*/ 374389 h 2311974"/>
                <a:gd name="connsiteX490" fmla="*/ 625981 w 1728562"/>
                <a:gd name="connsiteY490" fmla="*/ 367096 h 2311974"/>
                <a:gd name="connsiteX491" fmla="*/ 633095 w 1728562"/>
                <a:gd name="connsiteY491" fmla="*/ 364665 h 2311974"/>
                <a:gd name="connsiteX492" fmla="*/ 630724 w 1728562"/>
                <a:gd name="connsiteY492" fmla="*/ 347647 h 2311974"/>
                <a:gd name="connsiteX493" fmla="*/ 659177 w 1728562"/>
                <a:gd name="connsiteY493" fmla="*/ 337922 h 2311974"/>
                <a:gd name="connsiteX494" fmla="*/ 647322 w 1728562"/>
                <a:gd name="connsiteY494" fmla="*/ 333060 h 2311974"/>
                <a:gd name="connsiteX495" fmla="*/ 644950 w 1728562"/>
                <a:gd name="connsiteY495" fmla="*/ 311180 h 2311974"/>
                <a:gd name="connsiteX496" fmla="*/ 637837 w 1728562"/>
                <a:gd name="connsiteY496" fmla="*/ 308749 h 2311974"/>
                <a:gd name="connsiteX497" fmla="*/ 644950 w 1728562"/>
                <a:gd name="connsiteY497" fmla="*/ 299025 h 2311974"/>
                <a:gd name="connsiteX498" fmla="*/ 644950 w 1728562"/>
                <a:gd name="connsiteY498" fmla="*/ 296594 h 2311974"/>
                <a:gd name="connsiteX499" fmla="*/ 633095 w 1728562"/>
                <a:gd name="connsiteY499" fmla="*/ 291732 h 2311974"/>
                <a:gd name="connsiteX500" fmla="*/ 623610 w 1728562"/>
                <a:gd name="connsiteY500" fmla="*/ 299025 h 2311974"/>
                <a:gd name="connsiteX501" fmla="*/ 611755 w 1728562"/>
                <a:gd name="connsiteY501" fmla="*/ 282007 h 2311974"/>
                <a:gd name="connsiteX502" fmla="*/ 625981 w 1728562"/>
                <a:gd name="connsiteY502" fmla="*/ 255265 h 2311974"/>
                <a:gd name="connsiteX503" fmla="*/ 633095 w 1728562"/>
                <a:gd name="connsiteY503" fmla="*/ 267421 h 2311974"/>
                <a:gd name="connsiteX504" fmla="*/ 652064 w 1728562"/>
                <a:gd name="connsiteY504" fmla="*/ 240679 h 2311974"/>
                <a:gd name="connsiteX505" fmla="*/ 661548 w 1728562"/>
                <a:gd name="connsiteY505" fmla="*/ 240679 h 2311974"/>
                <a:gd name="connsiteX506" fmla="*/ 661548 w 1728562"/>
                <a:gd name="connsiteY506" fmla="*/ 233385 h 2311974"/>
                <a:gd name="connsiteX507" fmla="*/ 640208 w 1728562"/>
                <a:gd name="connsiteY507" fmla="*/ 218799 h 2311974"/>
                <a:gd name="connsiteX508" fmla="*/ 647322 w 1728562"/>
                <a:gd name="connsiteY508" fmla="*/ 199350 h 2311974"/>
                <a:gd name="connsiteX509" fmla="*/ 673404 w 1728562"/>
                <a:gd name="connsiteY509" fmla="*/ 199350 h 2311974"/>
                <a:gd name="connsiteX510" fmla="*/ 680518 w 1728562"/>
                <a:gd name="connsiteY510" fmla="*/ 192057 h 2311974"/>
                <a:gd name="connsiteX511" fmla="*/ 652064 w 1728562"/>
                <a:gd name="connsiteY511" fmla="*/ 150728 h 2311974"/>
                <a:gd name="connsiteX512" fmla="*/ 661548 w 1728562"/>
                <a:gd name="connsiteY512" fmla="*/ 131279 h 2311974"/>
                <a:gd name="connsiteX513" fmla="*/ 694744 w 1728562"/>
                <a:gd name="connsiteY513" fmla="*/ 116693 h 2311974"/>
                <a:gd name="connsiteX514" fmla="*/ 699487 w 1728562"/>
                <a:gd name="connsiteY514" fmla="*/ 131279 h 2311974"/>
                <a:gd name="connsiteX515" fmla="*/ 720827 w 1728562"/>
                <a:gd name="connsiteY515" fmla="*/ 116693 h 2311974"/>
                <a:gd name="connsiteX516" fmla="*/ 716085 w 1728562"/>
                <a:gd name="connsiteY516" fmla="*/ 109399 h 2311974"/>
                <a:gd name="connsiteX517" fmla="*/ 732683 w 1728562"/>
                <a:gd name="connsiteY517" fmla="*/ 102106 h 2311974"/>
                <a:gd name="connsiteX518" fmla="*/ 732683 w 1728562"/>
                <a:gd name="connsiteY518" fmla="*/ 94813 h 2311974"/>
                <a:gd name="connsiteX519" fmla="*/ 742167 w 1728562"/>
                <a:gd name="connsiteY519" fmla="*/ 87519 h 2311974"/>
                <a:gd name="connsiteX520" fmla="*/ 727940 w 1728562"/>
                <a:gd name="connsiteY520" fmla="*/ 53484 h 2311974"/>
                <a:gd name="connsiteX521" fmla="*/ 725569 w 1728562"/>
                <a:gd name="connsiteY521" fmla="*/ 7293 h 2311974"/>
                <a:gd name="connsiteX522" fmla="*/ 768250 w 1728562"/>
                <a:gd name="connsiteY522" fmla="*/ 17018 h 2311974"/>
                <a:gd name="connsiteX523" fmla="*/ 789590 w 1728562"/>
                <a:gd name="connsiteY523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0 w 1728562"/>
                <a:gd name="connsiteY401" fmla="*/ 1025924 h 2311974"/>
                <a:gd name="connsiteX402" fmla="*/ 128042 w 1728562"/>
                <a:gd name="connsiteY402" fmla="*/ 1006475 h 2311974"/>
                <a:gd name="connsiteX403" fmla="*/ 161238 w 1728562"/>
                <a:gd name="connsiteY403" fmla="*/ 1040510 h 2311974"/>
                <a:gd name="connsiteX404" fmla="*/ 163609 w 1728562"/>
                <a:gd name="connsiteY404" fmla="*/ 1028355 h 2311974"/>
                <a:gd name="connsiteX405" fmla="*/ 156495 w 1728562"/>
                <a:gd name="connsiteY405" fmla="*/ 1028355 h 2311974"/>
                <a:gd name="connsiteX406" fmla="*/ 154124 w 1728562"/>
                <a:gd name="connsiteY406" fmla="*/ 1021061 h 2311974"/>
                <a:gd name="connsiteX407" fmla="*/ 142269 w 1728562"/>
                <a:gd name="connsiteY407" fmla="*/ 1011337 h 2311974"/>
                <a:gd name="connsiteX408" fmla="*/ 147011 w 1728562"/>
                <a:gd name="connsiteY408" fmla="*/ 1004044 h 2311974"/>
                <a:gd name="connsiteX409" fmla="*/ 486446 w 1728562"/>
                <a:gd name="connsiteY409" fmla="*/ 1327822 h 2311974"/>
                <a:gd name="connsiteX410" fmla="*/ 194434 w 1728562"/>
                <a:gd name="connsiteY410" fmla="*/ 965146 h 2311974"/>
                <a:gd name="connsiteX411" fmla="*/ 215774 w 1728562"/>
                <a:gd name="connsiteY411" fmla="*/ 970008 h 2311974"/>
                <a:gd name="connsiteX412" fmla="*/ 215774 w 1728562"/>
                <a:gd name="connsiteY412" fmla="*/ 977302 h 2311974"/>
                <a:gd name="connsiteX413" fmla="*/ 237114 w 1728562"/>
                <a:gd name="connsiteY413" fmla="*/ 991888 h 2311974"/>
                <a:gd name="connsiteX414" fmla="*/ 237114 w 1728562"/>
                <a:gd name="connsiteY414" fmla="*/ 943266 h 2311974"/>
                <a:gd name="connsiteX415" fmla="*/ 248970 w 1728562"/>
                <a:gd name="connsiteY415" fmla="*/ 935973 h 2311974"/>
                <a:gd name="connsiteX416" fmla="*/ 256083 w 1728562"/>
                <a:gd name="connsiteY416" fmla="*/ 921386 h 2311974"/>
                <a:gd name="connsiteX417" fmla="*/ 272681 w 1728562"/>
                <a:gd name="connsiteY417" fmla="*/ 921386 h 2311974"/>
                <a:gd name="connsiteX418" fmla="*/ 277424 w 1728562"/>
                <a:gd name="connsiteY418" fmla="*/ 909231 h 2311974"/>
                <a:gd name="connsiteX419" fmla="*/ 305877 w 1728562"/>
                <a:gd name="connsiteY419" fmla="*/ 909231 h 2311974"/>
                <a:gd name="connsiteX420" fmla="*/ 305877 w 1728562"/>
                <a:gd name="connsiteY420" fmla="*/ 899507 h 2311974"/>
                <a:gd name="connsiteX421" fmla="*/ 294022 w 1728562"/>
                <a:gd name="connsiteY421" fmla="*/ 894644 h 2311974"/>
                <a:gd name="connsiteX422" fmla="*/ 303506 w 1728562"/>
                <a:gd name="connsiteY422" fmla="*/ 882489 h 2311974"/>
                <a:gd name="connsiteX423" fmla="*/ 286908 w 1728562"/>
                <a:gd name="connsiteY423" fmla="*/ 872764 h 2311974"/>
                <a:gd name="connsiteX424" fmla="*/ 294022 w 1728562"/>
                <a:gd name="connsiteY424" fmla="*/ 865471 h 2311974"/>
                <a:gd name="connsiteX425" fmla="*/ 298764 w 1728562"/>
                <a:gd name="connsiteY425" fmla="*/ 867902 h 2311974"/>
                <a:gd name="connsiteX426" fmla="*/ 303506 w 1728562"/>
                <a:gd name="connsiteY426" fmla="*/ 860609 h 2311974"/>
                <a:gd name="connsiteX427" fmla="*/ 298764 w 1728562"/>
                <a:gd name="connsiteY427" fmla="*/ 860609 h 2311974"/>
                <a:gd name="connsiteX428" fmla="*/ 310620 w 1728562"/>
                <a:gd name="connsiteY428" fmla="*/ 853316 h 2311974"/>
                <a:gd name="connsiteX429" fmla="*/ 312991 w 1728562"/>
                <a:gd name="connsiteY429" fmla="*/ 846022 h 2311974"/>
                <a:gd name="connsiteX430" fmla="*/ 320104 w 1728562"/>
                <a:gd name="connsiteY430" fmla="*/ 858178 h 2311974"/>
                <a:gd name="connsiteX431" fmla="*/ 327218 w 1728562"/>
                <a:gd name="connsiteY431" fmla="*/ 853316 h 2311974"/>
                <a:gd name="connsiteX432" fmla="*/ 327218 w 1728562"/>
                <a:gd name="connsiteY432" fmla="*/ 831436 h 2311974"/>
                <a:gd name="connsiteX433" fmla="*/ 334331 w 1728562"/>
                <a:gd name="connsiteY433" fmla="*/ 831436 h 2311974"/>
                <a:gd name="connsiteX434" fmla="*/ 334331 w 1728562"/>
                <a:gd name="connsiteY434" fmla="*/ 811987 h 2311974"/>
                <a:gd name="connsiteX435" fmla="*/ 341444 w 1728562"/>
                <a:gd name="connsiteY435" fmla="*/ 809556 h 2311974"/>
                <a:gd name="connsiteX436" fmla="*/ 348558 w 1728562"/>
                <a:gd name="connsiteY436" fmla="*/ 802263 h 2311974"/>
                <a:gd name="connsiteX437" fmla="*/ 365156 w 1728562"/>
                <a:gd name="connsiteY437" fmla="*/ 804694 h 2311974"/>
                <a:gd name="connsiteX438" fmla="*/ 365156 w 1728562"/>
                <a:gd name="connsiteY438" fmla="*/ 809556 h 2311974"/>
                <a:gd name="connsiteX439" fmla="*/ 372269 w 1728562"/>
                <a:gd name="connsiteY439" fmla="*/ 804694 h 2311974"/>
                <a:gd name="connsiteX440" fmla="*/ 379383 w 1728562"/>
                <a:gd name="connsiteY440" fmla="*/ 804694 h 2311974"/>
                <a:gd name="connsiteX441" fmla="*/ 379383 w 1728562"/>
                <a:gd name="connsiteY441" fmla="*/ 802263 h 2311974"/>
                <a:gd name="connsiteX442" fmla="*/ 393610 w 1728562"/>
                <a:gd name="connsiteY442" fmla="*/ 797400 h 2311974"/>
                <a:gd name="connsiteX443" fmla="*/ 388867 w 1728562"/>
                <a:gd name="connsiteY443" fmla="*/ 777952 h 2311974"/>
                <a:gd name="connsiteX444" fmla="*/ 381754 w 1728562"/>
                <a:gd name="connsiteY444" fmla="*/ 770658 h 2311974"/>
                <a:gd name="connsiteX445" fmla="*/ 386496 w 1728562"/>
                <a:gd name="connsiteY445" fmla="*/ 768227 h 2311974"/>
                <a:gd name="connsiteX446" fmla="*/ 412579 w 1728562"/>
                <a:gd name="connsiteY446" fmla="*/ 763365 h 2311974"/>
                <a:gd name="connsiteX447" fmla="*/ 455259 w 1728562"/>
                <a:gd name="connsiteY447" fmla="*/ 741485 h 2311974"/>
                <a:gd name="connsiteX448" fmla="*/ 443404 w 1728562"/>
                <a:gd name="connsiteY448" fmla="*/ 726899 h 2311974"/>
                <a:gd name="connsiteX449" fmla="*/ 388867 w 1728562"/>
                <a:gd name="connsiteY449" fmla="*/ 705019 h 2311974"/>
                <a:gd name="connsiteX450" fmla="*/ 412579 w 1728562"/>
                <a:gd name="connsiteY450" fmla="*/ 680708 h 2311974"/>
                <a:gd name="connsiteX451" fmla="*/ 419692 w 1728562"/>
                <a:gd name="connsiteY451" fmla="*/ 673414 h 2311974"/>
                <a:gd name="connsiteX452" fmla="*/ 448146 w 1728562"/>
                <a:gd name="connsiteY452" fmla="*/ 670983 h 2311974"/>
                <a:gd name="connsiteX453" fmla="*/ 535878 w 1728562"/>
                <a:gd name="connsiteY453" fmla="*/ 692863 h 2311974"/>
                <a:gd name="connsiteX454" fmla="*/ 550105 w 1728562"/>
                <a:gd name="connsiteY454" fmla="*/ 688001 h 2311974"/>
                <a:gd name="connsiteX455" fmla="*/ 550105 w 1728562"/>
                <a:gd name="connsiteY455" fmla="*/ 695294 h 2311974"/>
                <a:gd name="connsiteX456" fmla="*/ 559589 w 1728562"/>
                <a:gd name="connsiteY456" fmla="*/ 695294 h 2311974"/>
                <a:gd name="connsiteX457" fmla="*/ 564332 w 1728562"/>
                <a:gd name="connsiteY457" fmla="*/ 678277 h 2311974"/>
                <a:gd name="connsiteX458" fmla="*/ 571445 w 1728562"/>
                <a:gd name="connsiteY458" fmla="*/ 666121 h 2311974"/>
                <a:gd name="connsiteX459" fmla="*/ 583301 w 1728562"/>
                <a:gd name="connsiteY459" fmla="*/ 688001 h 2311974"/>
                <a:gd name="connsiteX460" fmla="*/ 590414 w 1728562"/>
                <a:gd name="connsiteY460" fmla="*/ 685570 h 2311974"/>
                <a:gd name="connsiteX461" fmla="*/ 604641 w 1728562"/>
                <a:gd name="connsiteY461" fmla="*/ 700156 h 2311974"/>
                <a:gd name="connsiteX462" fmla="*/ 604641 w 1728562"/>
                <a:gd name="connsiteY462" fmla="*/ 700156 h 2311974"/>
                <a:gd name="connsiteX463" fmla="*/ 590414 w 1728562"/>
                <a:gd name="connsiteY463" fmla="*/ 685570 h 2311974"/>
                <a:gd name="connsiteX464" fmla="*/ 583301 w 1728562"/>
                <a:gd name="connsiteY464" fmla="*/ 688001 h 2311974"/>
                <a:gd name="connsiteX465" fmla="*/ 571445 w 1728562"/>
                <a:gd name="connsiteY465" fmla="*/ 666121 h 2311974"/>
                <a:gd name="connsiteX466" fmla="*/ 571445 w 1728562"/>
                <a:gd name="connsiteY466" fmla="*/ 658827 h 2311974"/>
                <a:gd name="connsiteX467" fmla="*/ 592785 w 1728562"/>
                <a:gd name="connsiteY467" fmla="*/ 646672 h 2311974"/>
                <a:gd name="connsiteX468" fmla="*/ 585672 w 1728562"/>
                <a:gd name="connsiteY468" fmla="*/ 639379 h 2311974"/>
                <a:gd name="connsiteX469" fmla="*/ 616497 w 1728562"/>
                <a:gd name="connsiteY469" fmla="*/ 629654 h 2311974"/>
                <a:gd name="connsiteX470" fmla="*/ 611755 w 1728562"/>
                <a:gd name="connsiteY470" fmla="*/ 615068 h 2311974"/>
                <a:gd name="connsiteX471" fmla="*/ 578559 w 1728562"/>
                <a:gd name="connsiteY471" fmla="*/ 610205 h 2311974"/>
                <a:gd name="connsiteX472" fmla="*/ 576187 w 1728562"/>
                <a:gd name="connsiteY472" fmla="*/ 595619 h 2311974"/>
                <a:gd name="connsiteX473" fmla="*/ 585672 w 1728562"/>
                <a:gd name="connsiteY473" fmla="*/ 534841 h 2311974"/>
                <a:gd name="connsiteX474" fmla="*/ 576187 w 1728562"/>
                <a:gd name="connsiteY474" fmla="*/ 525117 h 2311974"/>
                <a:gd name="connsiteX475" fmla="*/ 576187 w 1728562"/>
                <a:gd name="connsiteY475" fmla="*/ 503237 h 2311974"/>
                <a:gd name="connsiteX476" fmla="*/ 559589 w 1728562"/>
                <a:gd name="connsiteY476" fmla="*/ 503237 h 2311974"/>
                <a:gd name="connsiteX477" fmla="*/ 564332 w 1728562"/>
                <a:gd name="connsiteY477" fmla="*/ 471633 h 2311974"/>
                <a:gd name="connsiteX478" fmla="*/ 557218 w 1728562"/>
                <a:gd name="connsiteY478" fmla="*/ 464340 h 2311974"/>
                <a:gd name="connsiteX479" fmla="*/ 559589 w 1728562"/>
                <a:gd name="connsiteY479" fmla="*/ 444891 h 2311974"/>
                <a:gd name="connsiteX480" fmla="*/ 578559 w 1728562"/>
                <a:gd name="connsiteY480" fmla="*/ 444891 h 2311974"/>
                <a:gd name="connsiteX481" fmla="*/ 597528 w 1728562"/>
                <a:gd name="connsiteY481" fmla="*/ 430304 h 2311974"/>
                <a:gd name="connsiteX482" fmla="*/ 599899 w 1728562"/>
                <a:gd name="connsiteY482" fmla="*/ 427873 h 2311974"/>
                <a:gd name="connsiteX483" fmla="*/ 578559 w 1728562"/>
                <a:gd name="connsiteY483" fmla="*/ 423011 h 2311974"/>
                <a:gd name="connsiteX484" fmla="*/ 585672 w 1728562"/>
                <a:gd name="connsiteY484" fmla="*/ 405993 h 2311974"/>
                <a:gd name="connsiteX485" fmla="*/ 611755 w 1728562"/>
                <a:gd name="connsiteY485" fmla="*/ 408424 h 2311974"/>
                <a:gd name="connsiteX486" fmla="*/ 607012 w 1728562"/>
                <a:gd name="connsiteY486" fmla="*/ 388975 h 2311974"/>
                <a:gd name="connsiteX487" fmla="*/ 607012 w 1728562"/>
                <a:gd name="connsiteY487" fmla="*/ 374389 h 2311974"/>
                <a:gd name="connsiteX488" fmla="*/ 623610 w 1728562"/>
                <a:gd name="connsiteY488" fmla="*/ 374389 h 2311974"/>
                <a:gd name="connsiteX489" fmla="*/ 625981 w 1728562"/>
                <a:gd name="connsiteY489" fmla="*/ 367096 h 2311974"/>
                <a:gd name="connsiteX490" fmla="*/ 633095 w 1728562"/>
                <a:gd name="connsiteY490" fmla="*/ 364665 h 2311974"/>
                <a:gd name="connsiteX491" fmla="*/ 630724 w 1728562"/>
                <a:gd name="connsiteY491" fmla="*/ 347647 h 2311974"/>
                <a:gd name="connsiteX492" fmla="*/ 659177 w 1728562"/>
                <a:gd name="connsiteY492" fmla="*/ 337922 h 2311974"/>
                <a:gd name="connsiteX493" fmla="*/ 647322 w 1728562"/>
                <a:gd name="connsiteY493" fmla="*/ 333060 h 2311974"/>
                <a:gd name="connsiteX494" fmla="*/ 644950 w 1728562"/>
                <a:gd name="connsiteY494" fmla="*/ 311180 h 2311974"/>
                <a:gd name="connsiteX495" fmla="*/ 637837 w 1728562"/>
                <a:gd name="connsiteY495" fmla="*/ 308749 h 2311974"/>
                <a:gd name="connsiteX496" fmla="*/ 644950 w 1728562"/>
                <a:gd name="connsiteY496" fmla="*/ 299025 h 2311974"/>
                <a:gd name="connsiteX497" fmla="*/ 644950 w 1728562"/>
                <a:gd name="connsiteY497" fmla="*/ 296594 h 2311974"/>
                <a:gd name="connsiteX498" fmla="*/ 633095 w 1728562"/>
                <a:gd name="connsiteY498" fmla="*/ 291732 h 2311974"/>
                <a:gd name="connsiteX499" fmla="*/ 623610 w 1728562"/>
                <a:gd name="connsiteY499" fmla="*/ 299025 h 2311974"/>
                <a:gd name="connsiteX500" fmla="*/ 611755 w 1728562"/>
                <a:gd name="connsiteY500" fmla="*/ 282007 h 2311974"/>
                <a:gd name="connsiteX501" fmla="*/ 625981 w 1728562"/>
                <a:gd name="connsiteY501" fmla="*/ 255265 h 2311974"/>
                <a:gd name="connsiteX502" fmla="*/ 633095 w 1728562"/>
                <a:gd name="connsiteY502" fmla="*/ 267421 h 2311974"/>
                <a:gd name="connsiteX503" fmla="*/ 652064 w 1728562"/>
                <a:gd name="connsiteY503" fmla="*/ 240679 h 2311974"/>
                <a:gd name="connsiteX504" fmla="*/ 661548 w 1728562"/>
                <a:gd name="connsiteY504" fmla="*/ 240679 h 2311974"/>
                <a:gd name="connsiteX505" fmla="*/ 661548 w 1728562"/>
                <a:gd name="connsiteY505" fmla="*/ 233385 h 2311974"/>
                <a:gd name="connsiteX506" fmla="*/ 640208 w 1728562"/>
                <a:gd name="connsiteY506" fmla="*/ 218799 h 2311974"/>
                <a:gd name="connsiteX507" fmla="*/ 647322 w 1728562"/>
                <a:gd name="connsiteY507" fmla="*/ 199350 h 2311974"/>
                <a:gd name="connsiteX508" fmla="*/ 673404 w 1728562"/>
                <a:gd name="connsiteY508" fmla="*/ 199350 h 2311974"/>
                <a:gd name="connsiteX509" fmla="*/ 680518 w 1728562"/>
                <a:gd name="connsiteY509" fmla="*/ 192057 h 2311974"/>
                <a:gd name="connsiteX510" fmla="*/ 652064 w 1728562"/>
                <a:gd name="connsiteY510" fmla="*/ 150728 h 2311974"/>
                <a:gd name="connsiteX511" fmla="*/ 661548 w 1728562"/>
                <a:gd name="connsiteY511" fmla="*/ 131279 h 2311974"/>
                <a:gd name="connsiteX512" fmla="*/ 694744 w 1728562"/>
                <a:gd name="connsiteY512" fmla="*/ 116693 h 2311974"/>
                <a:gd name="connsiteX513" fmla="*/ 699487 w 1728562"/>
                <a:gd name="connsiteY513" fmla="*/ 131279 h 2311974"/>
                <a:gd name="connsiteX514" fmla="*/ 720827 w 1728562"/>
                <a:gd name="connsiteY514" fmla="*/ 116693 h 2311974"/>
                <a:gd name="connsiteX515" fmla="*/ 716085 w 1728562"/>
                <a:gd name="connsiteY515" fmla="*/ 109399 h 2311974"/>
                <a:gd name="connsiteX516" fmla="*/ 732683 w 1728562"/>
                <a:gd name="connsiteY516" fmla="*/ 102106 h 2311974"/>
                <a:gd name="connsiteX517" fmla="*/ 732683 w 1728562"/>
                <a:gd name="connsiteY517" fmla="*/ 94813 h 2311974"/>
                <a:gd name="connsiteX518" fmla="*/ 742167 w 1728562"/>
                <a:gd name="connsiteY518" fmla="*/ 87519 h 2311974"/>
                <a:gd name="connsiteX519" fmla="*/ 727940 w 1728562"/>
                <a:gd name="connsiteY519" fmla="*/ 53484 h 2311974"/>
                <a:gd name="connsiteX520" fmla="*/ 725569 w 1728562"/>
                <a:gd name="connsiteY520" fmla="*/ 7293 h 2311974"/>
                <a:gd name="connsiteX521" fmla="*/ 768250 w 1728562"/>
                <a:gd name="connsiteY521" fmla="*/ 17018 h 2311974"/>
                <a:gd name="connsiteX522" fmla="*/ 789590 w 1728562"/>
                <a:gd name="connsiteY522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0 w 1728562"/>
                <a:gd name="connsiteY401" fmla="*/ 1025924 h 2311974"/>
                <a:gd name="connsiteX402" fmla="*/ 128042 w 1728562"/>
                <a:gd name="connsiteY402" fmla="*/ 1006475 h 2311974"/>
                <a:gd name="connsiteX403" fmla="*/ 161238 w 1728562"/>
                <a:gd name="connsiteY403" fmla="*/ 1040510 h 2311974"/>
                <a:gd name="connsiteX404" fmla="*/ 163609 w 1728562"/>
                <a:gd name="connsiteY404" fmla="*/ 1028355 h 2311974"/>
                <a:gd name="connsiteX405" fmla="*/ 156495 w 1728562"/>
                <a:gd name="connsiteY405" fmla="*/ 1028355 h 2311974"/>
                <a:gd name="connsiteX406" fmla="*/ 154124 w 1728562"/>
                <a:gd name="connsiteY406" fmla="*/ 1021061 h 2311974"/>
                <a:gd name="connsiteX407" fmla="*/ 142269 w 1728562"/>
                <a:gd name="connsiteY407" fmla="*/ 1011337 h 2311974"/>
                <a:gd name="connsiteX408" fmla="*/ 486446 w 1728562"/>
                <a:gd name="connsiteY408" fmla="*/ 1327822 h 2311974"/>
                <a:gd name="connsiteX409" fmla="*/ 194434 w 1728562"/>
                <a:gd name="connsiteY409" fmla="*/ 965146 h 2311974"/>
                <a:gd name="connsiteX410" fmla="*/ 215774 w 1728562"/>
                <a:gd name="connsiteY410" fmla="*/ 970008 h 2311974"/>
                <a:gd name="connsiteX411" fmla="*/ 215774 w 1728562"/>
                <a:gd name="connsiteY411" fmla="*/ 977302 h 2311974"/>
                <a:gd name="connsiteX412" fmla="*/ 237114 w 1728562"/>
                <a:gd name="connsiteY412" fmla="*/ 991888 h 2311974"/>
                <a:gd name="connsiteX413" fmla="*/ 237114 w 1728562"/>
                <a:gd name="connsiteY413" fmla="*/ 943266 h 2311974"/>
                <a:gd name="connsiteX414" fmla="*/ 248970 w 1728562"/>
                <a:gd name="connsiteY414" fmla="*/ 935973 h 2311974"/>
                <a:gd name="connsiteX415" fmla="*/ 256083 w 1728562"/>
                <a:gd name="connsiteY415" fmla="*/ 921386 h 2311974"/>
                <a:gd name="connsiteX416" fmla="*/ 272681 w 1728562"/>
                <a:gd name="connsiteY416" fmla="*/ 921386 h 2311974"/>
                <a:gd name="connsiteX417" fmla="*/ 277424 w 1728562"/>
                <a:gd name="connsiteY417" fmla="*/ 909231 h 2311974"/>
                <a:gd name="connsiteX418" fmla="*/ 305877 w 1728562"/>
                <a:gd name="connsiteY418" fmla="*/ 909231 h 2311974"/>
                <a:gd name="connsiteX419" fmla="*/ 305877 w 1728562"/>
                <a:gd name="connsiteY419" fmla="*/ 899507 h 2311974"/>
                <a:gd name="connsiteX420" fmla="*/ 294022 w 1728562"/>
                <a:gd name="connsiteY420" fmla="*/ 894644 h 2311974"/>
                <a:gd name="connsiteX421" fmla="*/ 303506 w 1728562"/>
                <a:gd name="connsiteY421" fmla="*/ 882489 h 2311974"/>
                <a:gd name="connsiteX422" fmla="*/ 286908 w 1728562"/>
                <a:gd name="connsiteY422" fmla="*/ 872764 h 2311974"/>
                <a:gd name="connsiteX423" fmla="*/ 294022 w 1728562"/>
                <a:gd name="connsiteY423" fmla="*/ 865471 h 2311974"/>
                <a:gd name="connsiteX424" fmla="*/ 298764 w 1728562"/>
                <a:gd name="connsiteY424" fmla="*/ 867902 h 2311974"/>
                <a:gd name="connsiteX425" fmla="*/ 303506 w 1728562"/>
                <a:gd name="connsiteY425" fmla="*/ 860609 h 2311974"/>
                <a:gd name="connsiteX426" fmla="*/ 298764 w 1728562"/>
                <a:gd name="connsiteY426" fmla="*/ 860609 h 2311974"/>
                <a:gd name="connsiteX427" fmla="*/ 310620 w 1728562"/>
                <a:gd name="connsiteY427" fmla="*/ 853316 h 2311974"/>
                <a:gd name="connsiteX428" fmla="*/ 312991 w 1728562"/>
                <a:gd name="connsiteY428" fmla="*/ 846022 h 2311974"/>
                <a:gd name="connsiteX429" fmla="*/ 320104 w 1728562"/>
                <a:gd name="connsiteY429" fmla="*/ 858178 h 2311974"/>
                <a:gd name="connsiteX430" fmla="*/ 327218 w 1728562"/>
                <a:gd name="connsiteY430" fmla="*/ 853316 h 2311974"/>
                <a:gd name="connsiteX431" fmla="*/ 327218 w 1728562"/>
                <a:gd name="connsiteY431" fmla="*/ 831436 h 2311974"/>
                <a:gd name="connsiteX432" fmla="*/ 334331 w 1728562"/>
                <a:gd name="connsiteY432" fmla="*/ 831436 h 2311974"/>
                <a:gd name="connsiteX433" fmla="*/ 334331 w 1728562"/>
                <a:gd name="connsiteY433" fmla="*/ 811987 h 2311974"/>
                <a:gd name="connsiteX434" fmla="*/ 341444 w 1728562"/>
                <a:gd name="connsiteY434" fmla="*/ 809556 h 2311974"/>
                <a:gd name="connsiteX435" fmla="*/ 348558 w 1728562"/>
                <a:gd name="connsiteY435" fmla="*/ 802263 h 2311974"/>
                <a:gd name="connsiteX436" fmla="*/ 365156 w 1728562"/>
                <a:gd name="connsiteY436" fmla="*/ 804694 h 2311974"/>
                <a:gd name="connsiteX437" fmla="*/ 365156 w 1728562"/>
                <a:gd name="connsiteY437" fmla="*/ 809556 h 2311974"/>
                <a:gd name="connsiteX438" fmla="*/ 372269 w 1728562"/>
                <a:gd name="connsiteY438" fmla="*/ 804694 h 2311974"/>
                <a:gd name="connsiteX439" fmla="*/ 379383 w 1728562"/>
                <a:gd name="connsiteY439" fmla="*/ 804694 h 2311974"/>
                <a:gd name="connsiteX440" fmla="*/ 379383 w 1728562"/>
                <a:gd name="connsiteY440" fmla="*/ 802263 h 2311974"/>
                <a:gd name="connsiteX441" fmla="*/ 393610 w 1728562"/>
                <a:gd name="connsiteY441" fmla="*/ 797400 h 2311974"/>
                <a:gd name="connsiteX442" fmla="*/ 388867 w 1728562"/>
                <a:gd name="connsiteY442" fmla="*/ 777952 h 2311974"/>
                <a:gd name="connsiteX443" fmla="*/ 381754 w 1728562"/>
                <a:gd name="connsiteY443" fmla="*/ 770658 h 2311974"/>
                <a:gd name="connsiteX444" fmla="*/ 386496 w 1728562"/>
                <a:gd name="connsiteY444" fmla="*/ 768227 h 2311974"/>
                <a:gd name="connsiteX445" fmla="*/ 412579 w 1728562"/>
                <a:gd name="connsiteY445" fmla="*/ 763365 h 2311974"/>
                <a:gd name="connsiteX446" fmla="*/ 455259 w 1728562"/>
                <a:gd name="connsiteY446" fmla="*/ 741485 h 2311974"/>
                <a:gd name="connsiteX447" fmla="*/ 443404 w 1728562"/>
                <a:gd name="connsiteY447" fmla="*/ 726899 h 2311974"/>
                <a:gd name="connsiteX448" fmla="*/ 388867 w 1728562"/>
                <a:gd name="connsiteY448" fmla="*/ 705019 h 2311974"/>
                <a:gd name="connsiteX449" fmla="*/ 412579 w 1728562"/>
                <a:gd name="connsiteY449" fmla="*/ 680708 h 2311974"/>
                <a:gd name="connsiteX450" fmla="*/ 419692 w 1728562"/>
                <a:gd name="connsiteY450" fmla="*/ 673414 h 2311974"/>
                <a:gd name="connsiteX451" fmla="*/ 448146 w 1728562"/>
                <a:gd name="connsiteY451" fmla="*/ 670983 h 2311974"/>
                <a:gd name="connsiteX452" fmla="*/ 535878 w 1728562"/>
                <a:gd name="connsiteY452" fmla="*/ 692863 h 2311974"/>
                <a:gd name="connsiteX453" fmla="*/ 550105 w 1728562"/>
                <a:gd name="connsiteY453" fmla="*/ 688001 h 2311974"/>
                <a:gd name="connsiteX454" fmla="*/ 550105 w 1728562"/>
                <a:gd name="connsiteY454" fmla="*/ 695294 h 2311974"/>
                <a:gd name="connsiteX455" fmla="*/ 559589 w 1728562"/>
                <a:gd name="connsiteY455" fmla="*/ 695294 h 2311974"/>
                <a:gd name="connsiteX456" fmla="*/ 564332 w 1728562"/>
                <a:gd name="connsiteY456" fmla="*/ 678277 h 2311974"/>
                <a:gd name="connsiteX457" fmla="*/ 571445 w 1728562"/>
                <a:gd name="connsiteY457" fmla="*/ 666121 h 2311974"/>
                <a:gd name="connsiteX458" fmla="*/ 583301 w 1728562"/>
                <a:gd name="connsiteY458" fmla="*/ 688001 h 2311974"/>
                <a:gd name="connsiteX459" fmla="*/ 590414 w 1728562"/>
                <a:gd name="connsiteY459" fmla="*/ 685570 h 2311974"/>
                <a:gd name="connsiteX460" fmla="*/ 604641 w 1728562"/>
                <a:gd name="connsiteY460" fmla="*/ 700156 h 2311974"/>
                <a:gd name="connsiteX461" fmla="*/ 604641 w 1728562"/>
                <a:gd name="connsiteY461" fmla="*/ 700156 h 2311974"/>
                <a:gd name="connsiteX462" fmla="*/ 590414 w 1728562"/>
                <a:gd name="connsiteY462" fmla="*/ 685570 h 2311974"/>
                <a:gd name="connsiteX463" fmla="*/ 583301 w 1728562"/>
                <a:gd name="connsiteY463" fmla="*/ 688001 h 2311974"/>
                <a:gd name="connsiteX464" fmla="*/ 571445 w 1728562"/>
                <a:gd name="connsiteY464" fmla="*/ 666121 h 2311974"/>
                <a:gd name="connsiteX465" fmla="*/ 571445 w 1728562"/>
                <a:gd name="connsiteY465" fmla="*/ 658827 h 2311974"/>
                <a:gd name="connsiteX466" fmla="*/ 592785 w 1728562"/>
                <a:gd name="connsiteY466" fmla="*/ 646672 h 2311974"/>
                <a:gd name="connsiteX467" fmla="*/ 585672 w 1728562"/>
                <a:gd name="connsiteY467" fmla="*/ 639379 h 2311974"/>
                <a:gd name="connsiteX468" fmla="*/ 616497 w 1728562"/>
                <a:gd name="connsiteY468" fmla="*/ 629654 h 2311974"/>
                <a:gd name="connsiteX469" fmla="*/ 611755 w 1728562"/>
                <a:gd name="connsiteY469" fmla="*/ 615068 h 2311974"/>
                <a:gd name="connsiteX470" fmla="*/ 578559 w 1728562"/>
                <a:gd name="connsiteY470" fmla="*/ 610205 h 2311974"/>
                <a:gd name="connsiteX471" fmla="*/ 576187 w 1728562"/>
                <a:gd name="connsiteY471" fmla="*/ 595619 h 2311974"/>
                <a:gd name="connsiteX472" fmla="*/ 585672 w 1728562"/>
                <a:gd name="connsiteY472" fmla="*/ 534841 h 2311974"/>
                <a:gd name="connsiteX473" fmla="*/ 576187 w 1728562"/>
                <a:gd name="connsiteY473" fmla="*/ 525117 h 2311974"/>
                <a:gd name="connsiteX474" fmla="*/ 576187 w 1728562"/>
                <a:gd name="connsiteY474" fmla="*/ 503237 h 2311974"/>
                <a:gd name="connsiteX475" fmla="*/ 559589 w 1728562"/>
                <a:gd name="connsiteY475" fmla="*/ 503237 h 2311974"/>
                <a:gd name="connsiteX476" fmla="*/ 564332 w 1728562"/>
                <a:gd name="connsiteY476" fmla="*/ 471633 h 2311974"/>
                <a:gd name="connsiteX477" fmla="*/ 557218 w 1728562"/>
                <a:gd name="connsiteY477" fmla="*/ 464340 h 2311974"/>
                <a:gd name="connsiteX478" fmla="*/ 559589 w 1728562"/>
                <a:gd name="connsiteY478" fmla="*/ 444891 h 2311974"/>
                <a:gd name="connsiteX479" fmla="*/ 578559 w 1728562"/>
                <a:gd name="connsiteY479" fmla="*/ 444891 h 2311974"/>
                <a:gd name="connsiteX480" fmla="*/ 597528 w 1728562"/>
                <a:gd name="connsiteY480" fmla="*/ 430304 h 2311974"/>
                <a:gd name="connsiteX481" fmla="*/ 599899 w 1728562"/>
                <a:gd name="connsiteY481" fmla="*/ 427873 h 2311974"/>
                <a:gd name="connsiteX482" fmla="*/ 578559 w 1728562"/>
                <a:gd name="connsiteY482" fmla="*/ 423011 h 2311974"/>
                <a:gd name="connsiteX483" fmla="*/ 585672 w 1728562"/>
                <a:gd name="connsiteY483" fmla="*/ 405993 h 2311974"/>
                <a:gd name="connsiteX484" fmla="*/ 611755 w 1728562"/>
                <a:gd name="connsiteY484" fmla="*/ 408424 h 2311974"/>
                <a:gd name="connsiteX485" fmla="*/ 607012 w 1728562"/>
                <a:gd name="connsiteY485" fmla="*/ 388975 h 2311974"/>
                <a:gd name="connsiteX486" fmla="*/ 607012 w 1728562"/>
                <a:gd name="connsiteY486" fmla="*/ 374389 h 2311974"/>
                <a:gd name="connsiteX487" fmla="*/ 623610 w 1728562"/>
                <a:gd name="connsiteY487" fmla="*/ 374389 h 2311974"/>
                <a:gd name="connsiteX488" fmla="*/ 625981 w 1728562"/>
                <a:gd name="connsiteY488" fmla="*/ 367096 h 2311974"/>
                <a:gd name="connsiteX489" fmla="*/ 633095 w 1728562"/>
                <a:gd name="connsiteY489" fmla="*/ 364665 h 2311974"/>
                <a:gd name="connsiteX490" fmla="*/ 630724 w 1728562"/>
                <a:gd name="connsiteY490" fmla="*/ 347647 h 2311974"/>
                <a:gd name="connsiteX491" fmla="*/ 659177 w 1728562"/>
                <a:gd name="connsiteY491" fmla="*/ 337922 h 2311974"/>
                <a:gd name="connsiteX492" fmla="*/ 647322 w 1728562"/>
                <a:gd name="connsiteY492" fmla="*/ 333060 h 2311974"/>
                <a:gd name="connsiteX493" fmla="*/ 644950 w 1728562"/>
                <a:gd name="connsiteY493" fmla="*/ 311180 h 2311974"/>
                <a:gd name="connsiteX494" fmla="*/ 637837 w 1728562"/>
                <a:gd name="connsiteY494" fmla="*/ 308749 h 2311974"/>
                <a:gd name="connsiteX495" fmla="*/ 644950 w 1728562"/>
                <a:gd name="connsiteY495" fmla="*/ 299025 h 2311974"/>
                <a:gd name="connsiteX496" fmla="*/ 644950 w 1728562"/>
                <a:gd name="connsiteY496" fmla="*/ 296594 h 2311974"/>
                <a:gd name="connsiteX497" fmla="*/ 633095 w 1728562"/>
                <a:gd name="connsiteY497" fmla="*/ 291732 h 2311974"/>
                <a:gd name="connsiteX498" fmla="*/ 623610 w 1728562"/>
                <a:gd name="connsiteY498" fmla="*/ 299025 h 2311974"/>
                <a:gd name="connsiteX499" fmla="*/ 611755 w 1728562"/>
                <a:gd name="connsiteY499" fmla="*/ 282007 h 2311974"/>
                <a:gd name="connsiteX500" fmla="*/ 625981 w 1728562"/>
                <a:gd name="connsiteY500" fmla="*/ 255265 h 2311974"/>
                <a:gd name="connsiteX501" fmla="*/ 633095 w 1728562"/>
                <a:gd name="connsiteY501" fmla="*/ 267421 h 2311974"/>
                <a:gd name="connsiteX502" fmla="*/ 652064 w 1728562"/>
                <a:gd name="connsiteY502" fmla="*/ 240679 h 2311974"/>
                <a:gd name="connsiteX503" fmla="*/ 661548 w 1728562"/>
                <a:gd name="connsiteY503" fmla="*/ 240679 h 2311974"/>
                <a:gd name="connsiteX504" fmla="*/ 661548 w 1728562"/>
                <a:gd name="connsiteY504" fmla="*/ 233385 h 2311974"/>
                <a:gd name="connsiteX505" fmla="*/ 640208 w 1728562"/>
                <a:gd name="connsiteY505" fmla="*/ 218799 h 2311974"/>
                <a:gd name="connsiteX506" fmla="*/ 647322 w 1728562"/>
                <a:gd name="connsiteY506" fmla="*/ 199350 h 2311974"/>
                <a:gd name="connsiteX507" fmla="*/ 673404 w 1728562"/>
                <a:gd name="connsiteY507" fmla="*/ 199350 h 2311974"/>
                <a:gd name="connsiteX508" fmla="*/ 680518 w 1728562"/>
                <a:gd name="connsiteY508" fmla="*/ 192057 h 2311974"/>
                <a:gd name="connsiteX509" fmla="*/ 652064 w 1728562"/>
                <a:gd name="connsiteY509" fmla="*/ 150728 h 2311974"/>
                <a:gd name="connsiteX510" fmla="*/ 661548 w 1728562"/>
                <a:gd name="connsiteY510" fmla="*/ 131279 h 2311974"/>
                <a:gd name="connsiteX511" fmla="*/ 694744 w 1728562"/>
                <a:gd name="connsiteY511" fmla="*/ 116693 h 2311974"/>
                <a:gd name="connsiteX512" fmla="*/ 699487 w 1728562"/>
                <a:gd name="connsiteY512" fmla="*/ 131279 h 2311974"/>
                <a:gd name="connsiteX513" fmla="*/ 720827 w 1728562"/>
                <a:gd name="connsiteY513" fmla="*/ 116693 h 2311974"/>
                <a:gd name="connsiteX514" fmla="*/ 716085 w 1728562"/>
                <a:gd name="connsiteY514" fmla="*/ 109399 h 2311974"/>
                <a:gd name="connsiteX515" fmla="*/ 732683 w 1728562"/>
                <a:gd name="connsiteY515" fmla="*/ 102106 h 2311974"/>
                <a:gd name="connsiteX516" fmla="*/ 732683 w 1728562"/>
                <a:gd name="connsiteY516" fmla="*/ 94813 h 2311974"/>
                <a:gd name="connsiteX517" fmla="*/ 742167 w 1728562"/>
                <a:gd name="connsiteY517" fmla="*/ 87519 h 2311974"/>
                <a:gd name="connsiteX518" fmla="*/ 727940 w 1728562"/>
                <a:gd name="connsiteY518" fmla="*/ 53484 h 2311974"/>
                <a:gd name="connsiteX519" fmla="*/ 725569 w 1728562"/>
                <a:gd name="connsiteY519" fmla="*/ 7293 h 2311974"/>
                <a:gd name="connsiteX520" fmla="*/ 768250 w 1728562"/>
                <a:gd name="connsiteY520" fmla="*/ 17018 h 2311974"/>
                <a:gd name="connsiteX521" fmla="*/ 789590 w 1728562"/>
                <a:gd name="connsiteY521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0 w 1728562"/>
                <a:gd name="connsiteY401" fmla="*/ 1025924 h 2311974"/>
                <a:gd name="connsiteX402" fmla="*/ 128042 w 1728562"/>
                <a:gd name="connsiteY402" fmla="*/ 1006475 h 2311974"/>
                <a:gd name="connsiteX403" fmla="*/ 161238 w 1728562"/>
                <a:gd name="connsiteY403" fmla="*/ 1040510 h 2311974"/>
                <a:gd name="connsiteX404" fmla="*/ 163609 w 1728562"/>
                <a:gd name="connsiteY404" fmla="*/ 1028355 h 2311974"/>
                <a:gd name="connsiteX405" fmla="*/ 156495 w 1728562"/>
                <a:gd name="connsiteY405" fmla="*/ 1028355 h 2311974"/>
                <a:gd name="connsiteX406" fmla="*/ 154124 w 1728562"/>
                <a:gd name="connsiteY406" fmla="*/ 1021061 h 2311974"/>
                <a:gd name="connsiteX407" fmla="*/ 486446 w 1728562"/>
                <a:gd name="connsiteY407" fmla="*/ 1327822 h 2311974"/>
                <a:gd name="connsiteX408" fmla="*/ 194434 w 1728562"/>
                <a:gd name="connsiteY408" fmla="*/ 965146 h 2311974"/>
                <a:gd name="connsiteX409" fmla="*/ 215774 w 1728562"/>
                <a:gd name="connsiteY409" fmla="*/ 970008 h 2311974"/>
                <a:gd name="connsiteX410" fmla="*/ 215774 w 1728562"/>
                <a:gd name="connsiteY410" fmla="*/ 977302 h 2311974"/>
                <a:gd name="connsiteX411" fmla="*/ 237114 w 1728562"/>
                <a:gd name="connsiteY411" fmla="*/ 991888 h 2311974"/>
                <a:gd name="connsiteX412" fmla="*/ 237114 w 1728562"/>
                <a:gd name="connsiteY412" fmla="*/ 943266 h 2311974"/>
                <a:gd name="connsiteX413" fmla="*/ 248970 w 1728562"/>
                <a:gd name="connsiteY413" fmla="*/ 935973 h 2311974"/>
                <a:gd name="connsiteX414" fmla="*/ 256083 w 1728562"/>
                <a:gd name="connsiteY414" fmla="*/ 921386 h 2311974"/>
                <a:gd name="connsiteX415" fmla="*/ 272681 w 1728562"/>
                <a:gd name="connsiteY415" fmla="*/ 921386 h 2311974"/>
                <a:gd name="connsiteX416" fmla="*/ 277424 w 1728562"/>
                <a:gd name="connsiteY416" fmla="*/ 909231 h 2311974"/>
                <a:gd name="connsiteX417" fmla="*/ 305877 w 1728562"/>
                <a:gd name="connsiteY417" fmla="*/ 909231 h 2311974"/>
                <a:gd name="connsiteX418" fmla="*/ 305877 w 1728562"/>
                <a:gd name="connsiteY418" fmla="*/ 899507 h 2311974"/>
                <a:gd name="connsiteX419" fmla="*/ 294022 w 1728562"/>
                <a:gd name="connsiteY419" fmla="*/ 894644 h 2311974"/>
                <a:gd name="connsiteX420" fmla="*/ 303506 w 1728562"/>
                <a:gd name="connsiteY420" fmla="*/ 882489 h 2311974"/>
                <a:gd name="connsiteX421" fmla="*/ 286908 w 1728562"/>
                <a:gd name="connsiteY421" fmla="*/ 872764 h 2311974"/>
                <a:gd name="connsiteX422" fmla="*/ 294022 w 1728562"/>
                <a:gd name="connsiteY422" fmla="*/ 865471 h 2311974"/>
                <a:gd name="connsiteX423" fmla="*/ 298764 w 1728562"/>
                <a:gd name="connsiteY423" fmla="*/ 867902 h 2311974"/>
                <a:gd name="connsiteX424" fmla="*/ 303506 w 1728562"/>
                <a:gd name="connsiteY424" fmla="*/ 860609 h 2311974"/>
                <a:gd name="connsiteX425" fmla="*/ 298764 w 1728562"/>
                <a:gd name="connsiteY425" fmla="*/ 860609 h 2311974"/>
                <a:gd name="connsiteX426" fmla="*/ 310620 w 1728562"/>
                <a:gd name="connsiteY426" fmla="*/ 853316 h 2311974"/>
                <a:gd name="connsiteX427" fmla="*/ 312991 w 1728562"/>
                <a:gd name="connsiteY427" fmla="*/ 846022 h 2311974"/>
                <a:gd name="connsiteX428" fmla="*/ 320104 w 1728562"/>
                <a:gd name="connsiteY428" fmla="*/ 858178 h 2311974"/>
                <a:gd name="connsiteX429" fmla="*/ 327218 w 1728562"/>
                <a:gd name="connsiteY429" fmla="*/ 853316 h 2311974"/>
                <a:gd name="connsiteX430" fmla="*/ 327218 w 1728562"/>
                <a:gd name="connsiteY430" fmla="*/ 831436 h 2311974"/>
                <a:gd name="connsiteX431" fmla="*/ 334331 w 1728562"/>
                <a:gd name="connsiteY431" fmla="*/ 831436 h 2311974"/>
                <a:gd name="connsiteX432" fmla="*/ 334331 w 1728562"/>
                <a:gd name="connsiteY432" fmla="*/ 811987 h 2311974"/>
                <a:gd name="connsiteX433" fmla="*/ 341444 w 1728562"/>
                <a:gd name="connsiteY433" fmla="*/ 809556 h 2311974"/>
                <a:gd name="connsiteX434" fmla="*/ 348558 w 1728562"/>
                <a:gd name="connsiteY434" fmla="*/ 802263 h 2311974"/>
                <a:gd name="connsiteX435" fmla="*/ 365156 w 1728562"/>
                <a:gd name="connsiteY435" fmla="*/ 804694 h 2311974"/>
                <a:gd name="connsiteX436" fmla="*/ 365156 w 1728562"/>
                <a:gd name="connsiteY436" fmla="*/ 809556 h 2311974"/>
                <a:gd name="connsiteX437" fmla="*/ 372269 w 1728562"/>
                <a:gd name="connsiteY437" fmla="*/ 804694 h 2311974"/>
                <a:gd name="connsiteX438" fmla="*/ 379383 w 1728562"/>
                <a:gd name="connsiteY438" fmla="*/ 804694 h 2311974"/>
                <a:gd name="connsiteX439" fmla="*/ 379383 w 1728562"/>
                <a:gd name="connsiteY439" fmla="*/ 802263 h 2311974"/>
                <a:gd name="connsiteX440" fmla="*/ 393610 w 1728562"/>
                <a:gd name="connsiteY440" fmla="*/ 797400 h 2311974"/>
                <a:gd name="connsiteX441" fmla="*/ 388867 w 1728562"/>
                <a:gd name="connsiteY441" fmla="*/ 777952 h 2311974"/>
                <a:gd name="connsiteX442" fmla="*/ 381754 w 1728562"/>
                <a:gd name="connsiteY442" fmla="*/ 770658 h 2311974"/>
                <a:gd name="connsiteX443" fmla="*/ 386496 w 1728562"/>
                <a:gd name="connsiteY443" fmla="*/ 768227 h 2311974"/>
                <a:gd name="connsiteX444" fmla="*/ 412579 w 1728562"/>
                <a:gd name="connsiteY444" fmla="*/ 763365 h 2311974"/>
                <a:gd name="connsiteX445" fmla="*/ 455259 w 1728562"/>
                <a:gd name="connsiteY445" fmla="*/ 741485 h 2311974"/>
                <a:gd name="connsiteX446" fmla="*/ 443404 w 1728562"/>
                <a:gd name="connsiteY446" fmla="*/ 726899 h 2311974"/>
                <a:gd name="connsiteX447" fmla="*/ 388867 w 1728562"/>
                <a:gd name="connsiteY447" fmla="*/ 705019 h 2311974"/>
                <a:gd name="connsiteX448" fmla="*/ 412579 w 1728562"/>
                <a:gd name="connsiteY448" fmla="*/ 680708 h 2311974"/>
                <a:gd name="connsiteX449" fmla="*/ 419692 w 1728562"/>
                <a:gd name="connsiteY449" fmla="*/ 673414 h 2311974"/>
                <a:gd name="connsiteX450" fmla="*/ 448146 w 1728562"/>
                <a:gd name="connsiteY450" fmla="*/ 670983 h 2311974"/>
                <a:gd name="connsiteX451" fmla="*/ 535878 w 1728562"/>
                <a:gd name="connsiteY451" fmla="*/ 692863 h 2311974"/>
                <a:gd name="connsiteX452" fmla="*/ 550105 w 1728562"/>
                <a:gd name="connsiteY452" fmla="*/ 688001 h 2311974"/>
                <a:gd name="connsiteX453" fmla="*/ 550105 w 1728562"/>
                <a:gd name="connsiteY453" fmla="*/ 695294 h 2311974"/>
                <a:gd name="connsiteX454" fmla="*/ 559589 w 1728562"/>
                <a:gd name="connsiteY454" fmla="*/ 695294 h 2311974"/>
                <a:gd name="connsiteX455" fmla="*/ 564332 w 1728562"/>
                <a:gd name="connsiteY455" fmla="*/ 678277 h 2311974"/>
                <a:gd name="connsiteX456" fmla="*/ 571445 w 1728562"/>
                <a:gd name="connsiteY456" fmla="*/ 666121 h 2311974"/>
                <a:gd name="connsiteX457" fmla="*/ 583301 w 1728562"/>
                <a:gd name="connsiteY457" fmla="*/ 688001 h 2311974"/>
                <a:gd name="connsiteX458" fmla="*/ 590414 w 1728562"/>
                <a:gd name="connsiteY458" fmla="*/ 685570 h 2311974"/>
                <a:gd name="connsiteX459" fmla="*/ 604641 w 1728562"/>
                <a:gd name="connsiteY459" fmla="*/ 700156 h 2311974"/>
                <a:gd name="connsiteX460" fmla="*/ 604641 w 1728562"/>
                <a:gd name="connsiteY460" fmla="*/ 700156 h 2311974"/>
                <a:gd name="connsiteX461" fmla="*/ 590414 w 1728562"/>
                <a:gd name="connsiteY461" fmla="*/ 685570 h 2311974"/>
                <a:gd name="connsiteX462" fmla="*/ 583301 w 1728562"/>
                <a:gd name="connsiteY462" fmla="*/ 688001 h 2311974"/>
                <a:gd name="connsiteX463" fmla="*/ 571445 w 1728562"/>
                <a:gd name="connsiteY463" fmla="*/ 666121 h 2311974"/>
                <a:gd name="connsiteX464" fmla="*/ 571445 w 1728562"/>
                <a:gd name="connsiteY464" fmla="*/ 658827 h 2311974"/>
                <a:gd name="connsiteX465" fmla="*/ 592785 w 1728562"/>
                <a:gd name="connsiteY465" fmla="*/ 646672 h 2311974"/>
                <a:gd name="connsiteX466" fmla="*/ 585672 w 1728562"/>
                <a:gd name="connsiteY466" fmla="*/ 639379 h 2311974"/>
                <a:gd name="connsiteX467" fmla="*/ 616497 w 1728562"/>
                <a:gd name="connsiteY467" fmla="*/ 629654 h 2311974"/>
                <a:gd name="connsiteX468" fmla="*/ 611755 w 1728562"/>
                <a:gd name="connsiteY468" fmla="*/ 615068 h 2311974"/>
                <a:gd name="connsiteX469" fmla="*/ 578559 w 1728562"/>
                <a:gd name="connsiteY469" fmla="*/ 610205 h 2311974"/>
                <a:gd name="connsiteX470" fmla="*/ 576187 w 1728562"/>
                <a:gd name="connsiteY470" fmla="*/ 595619 h 2311974"/>
                <a:gd name="connsiteX471" fmla="*/ 585672 w 1728562"/>
                <a:gd name="connsiteY471" fmla="*/ 534841 h 2311974"/>
                <a:gd name="connsiteX472" fmla="*/ 576187 w 1728562"/>
                <a:gd name="connsiteY472" fmla="*/ 525117 h 2311974"/>
                <a:gd name="connsiteX473" fmla="*/ 576187 w 1728562"/>
                <a:gd name="connsiteY473" fmla="*/ 503237 h 2311974"/>
                <a:gd name="connsiteX474" fmla="*/ 559589 w 1728562"/>
                <a:gd name="connsiteY474" fmla="*/ 503237 h 2311974"/>
                <a:gd name="connsiteX475" fmla="*/ 564332 w 1728562"/>
                <a:gd name="connsiteY475" fmla="*/ 471633 h 2311974"/>
                <a:gd name="connsiteX476" fmla="*/ 557218 w 1728562"/>
                <a:gd name="connsiteY476" fmla="*/ 464340 h 2311974"/>
                <a:gd name="connsiteX477" fmla="*/ 559589 w 1728562"/>
                <a:gd name="connsiteY477" fmla="*/ 444891 h 2311974"/>
                <a:gd name="connsiteX478" fmla="*/ 578559 w 1728562"/>
                <a:gd name="connsiteY478" fmla="*/ 444891 h 2311974"/>
                <a:gd name="connsiteX479" fmla="*/ 597528 w 1728562"/>
                <a:gd name="connsiteY479" fmla="*/ 430304 h 2311974"/>
                <a:gd name="connsiteX480" fmla="*/ 599899 w 1728562"/>
                <a:gd name="connsiteY480" fmla="*/ 427873 h 2311974"/>
                <a:gd name="connsiteX481" fmla="*/ 578559 w 1728562"/>
                <a:gd name="connsiteY481" fmla="*/ 423011 h 2311974"/>
                <a:gd name="connsiteX482" fmla="*/ 585672 w 1728562"/>
                <a:gd name="connsiteY482" fmla="*/ 405993 h 2311974"/>
                <a:gd name="connsiteX483" fmla="*/ 611755 w 1728562"/>
                <a:gd name="connsiteY483" fmla="*/ 408424 h 2311974"/>
                <a:gd name="connsiteX484" fmla="*/ 607012 w 1728562"/>
                <a:gd name="connsiteY484" fmla="*/ 388975 h 2311974"/>
                <a:gd name="connsiteX485" fmla="*/ 607012 w 1728562"/>
                <a:gd name="connsiteY485" fmla="*/ 374389 h 2311974"/>
                <a:gd name="connsiteX486" fmla="*/ 623610 w 1728562"/>
                <a:gd name="connsiteY486" fmla="*/ 374389 h 2311974"/>
                <a:gd name="connsiteX487" fmla="*/ 625981 w 1728562"/>
                <a:gd name="connsiteY487" fmla="*/ 367096 h 2311974"/>
                <a:gd name="connsiteX488" fmla="*/ 633095 w 1728562"/>
                <a:gd name="connsiteY488" fmla="*/ 364665 h 2311974"/>
                <a:gd name="connsiteX489" fmla="*/ 630724 w 1728562"/>
                <a:gd name="connsiteY489" fmla="*/ 347647 h 2311974"/>
                <a:gd name="connsiteX490" fmla="*/ 659177 w 1728562"/>
                <a:gd name="connsiteY490" fmla="*/ 337922 h 2311974"/>
                <a:gd name="connsiteX491" fmla="*/ 647322 w 1728562"/>
                <a:gd name="connsiteY491" fmla="*/ 333060 h 2311974"/>
                <a:gd name="connsiteX492" fmla="*/ 644950 w 1728562"/>
                <a:gd name="connsiteY492" fmla="*/ 311180 h 2311974"/>
                <a:gd name="connsiteX493" fmla="*/ 637837 w 1728562"/>
                <a:gd name="connsiteY493" fmla="*/ 308749 h 2311974"/>
                <a:gd name="connsiteX494" fmla="*/ 644950 w 1728562"/>
                <a:gd name="connsiteY494" fmla="*/ 299025 h 2311974"/>
                <a:gd name="connsiteX495" fmla="*/ 644950 w 1728562"/>
                <a:gd name="connsiteY495" fmla="*/ 296594 h 2311974"/>
                <a:gd name="connsiteX496" fmla="*/ 633095 w 1728562"/>
                <a:gd name="connsiteY496" fmla="*/ 291732 h 2311974"/>
                <a:gd name="connsiteX497" fmla="*/ 623610 w 1728562"/>
                <a:gd name="connsiteY497" fmla="*/ 299025 h 2311974"/>
                <a:gd name="connsiteX498" fmla="*/ 611755 w 1728562"/>
                <a:gd name="connsiteY498" fmla="*/ 282007 h 2311974"/>
                <a:gd name="connsiteX499" fmla="*/ 625981 w 1728562"/>
                <a:gd name="connsiteY499" fmla="*/ 255265 h 2311974"/>
                <a:gd name="connsiteX500" fmla="*/ 633095 w 1728562"/>
                <a:gd name="connsiteY500" fmla="*/ 267421 h 2311974"/>
                <a:gd name="connsiteX501" fmla="*/ 652064 w 1728562"/>
                <a:gd name="connsiteY501" fmla="*/ 240679 h 2311974"/>
                <a:gd name="connsiteX502" fmla="*/ 661548 w 1728562"/>
                <a:gd name="connsiteY502" fmla="*/ 240679 h 2311974"/>
                <a:gd name="connsiteX503" fmla="*/ 661548 w 1728562"/>
                <a:gd name="connsiteY503" fmla="*/ 233385 h 2311974"/>
                <a:gd name="connsiteX504" fmla="*/ 640208 w 1728562"/>
                <a:gd name="connsiteY504" fmla="*/ 218799 h 2311974"/>
                <a:gd name="connsiteX505" fmla="*/ 647322 w 1728562"/>
                <a:gd name="connsiteY505" fmla="*/ 199350 h 2311974"/>
                <a:gd name="connsiteX506" fmla="*/ 673404 w 1728562"/>
                <a:gd name="connsiteY506" fmla="*/ 199350 h 2311974"/>
                <a:gd name="connsiteX507" fmla="*/ 680518 w 1728562"/>
                <a:gd name="connsiteY507" fmla="*/ 192057 h 2311974"/>
                <a:gd name="connsiteX508" fmla="*/ 652064 w 1728562"/>
                <a:gd name="connsiteY508" fmla="*/ 150728 h 2311974"/>
                <a:gd name="connsiteX509" fmla="*/ 661548 w 1728562"/>
                <a:gd name="connsiteY509" fmla="*/ 131279 h 2311974"/>
                <a:gd name="connsiteX510" fmla="*/ 694744 w 1728562"/>
                <a:gd name="connsiteY510" fmla="*/ 116693 h 2311974"/>
                <a:gd name="connsiteX511" fmla="*/ 699487 w 1728562"/>
                <a:gd name="connsiteY511" fmla="*/ 131279 h 2311974"/>
                <a:gd name="connsiteX512" fmla="*/ 720827 w 1728562"/>
                <a:gd name="connsiteY512" fmla="*/ 116693 h 2311974"/>
                <a:gd name="connsiteX513" fmla="*/ 716085 w 1728562"/>
                <a:gd name="connsiteY513" fmla="*/ 109399 h 2311974"/>
                <a:gd name="connsiteX514" fmla="*/ 732683 w 1728562"/>
                <a:gd name="connsiteY514" fmla="*/ 102106 h 2311974"/>
                <a:gd name="connsiteX515" fmla="*/ 732683 w 1728562"/>
                <a:gd name="connsiteY515" fmla="*/ 94813 h 2311974"/>
                <a:gd name="connsiteX516" fmla="*/ 742167 w 1728562"/>
                <a:gd name="connsiteY516" fmla="*/ 87519 h 2311974"/>
                <a:gd name="connsiteX517" fmla="*/ 727940 w 1728562"/>
                <a:gd name="connsiteY517" fmla="*/ 53484 h 2311974"/>
                <a:gd name="connsiteX518" fmla="*/ 725569 w 1728562"/>
                <a:gd name="connsiteY518" fmla="*/ 7293 h 2311974"/>
                <a:gd name="connsiteX519" fmla="*/ 768250 w 1728562"/>
                <a:gd name="connsiteY519" fmla="*/ 17018 h 2311974"/>
                <a:gd name="connsiteX520" fmla="*/ 789590 w 1728562"/>
                <a:gd name="connsiteY520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0 w 1728562"/>
                <a:gd name="connsiteY401" fmla="*/ 1025924 h 2311974"/>
                <a:gd name="connsiteX402" fmla="*/ 128042 w 1728562"/>
                <a:gd name="connsiteY402" fmla="*/ 1006475 h 2311974"/>
                <a:gd name="connsiteX403" fmla="*/ 161238 w 1728562"/>
                <a:gd name="connsiteY403" fmla="*/ 1040510 h 2311974"/>
                <a:gd name="connsiteX404" fmla="*/ 163609 w 1728562"/>
                <a:gd name="connsiteY404" fmla="*/ 1028355 h 2311974"/>
                <a:gd name="connsiteX405" fmla="*/ 156495 w 1728562"/>
                <a:gd name="connsiteY405" fmla="*/ 1028355 h 2311974"/>
                <a:gd name="connsiteX406" fmla="*/ 486446 w 1728562"/>
                <a:gd name="connsiteY406" fmla="*/ 1327822 h 2311974"/>
                <a:gd name="connsiteX407" fmla="*/ 194434 w 1728562"/>
                <a:gd name="connsiteY407" fmla="*/ 965146 h 2311974"/>
                <a:gd name="connsiteX408" fmla="*/ 215774 w 1728562"/>
                <a:gd name="connsiteY408" fmla="*/ 970008 h 2311974"/>
                <a:gd name="connsiteX409" fmla="*/ 215774 w 1728562"/>
                <a:gd name="connsiteY409" fmla="*/ 977302 h 2311974"/>
                <a:gd name="connsiteX410" fmla="*/ 237114 w 1728562"/>
                <a:gd name="connsiteY410" fmla="*/ 991888 h 2311974"/>
                <a:gd name="connsiteX411" fmla="*/ 237114 w 1728562"/>
                <a:gd name="connsiteY411" fmla="*/ 943266 h 2311974"/>
                <a:gd name="connsiteX412" fmla="*/ 248970 w 1728562"/>
                <a:gd name="connsiteY412" fmla="*/ 935973 h 2311974"/>
                <a:gd name="connsiteX413" fmla="*/ 256083 w 1728562"/>
                <a:gd name="connsiteY413" fmla="*/ 921386 h 2311974"/>
                <a:gd name="connsiteX414" fmla="*/ 272681 w 1728562"/>
                <a:gd name="connsiteY414" fmla="*/ 921386 h 2311974"/>
                <a:gd name="connsiteX415" fmla="*/ 277424 w 1728562"/>
                <a:gd name="connsiteY415" fmla="*/ 909231 h 2311974"/>
                <a:gd name="connsiteX416" fmla="*/ 305877 w 1728562"/>
                <a:gd name="connsiteY416" fmla="*/ 909231 h 2311974"/>
                <a:gd name="connsiteX417" fmla="*/ 305877 w 1728562"/>
                <a:gd name="connsiteY417" fmla="*/ 899507 h 2311974"/>
                <a:gd name="connsiteX418" fmla="*/ 294022 w 1728562"/>
                <a:gd name="connsiteY418" fmla="*/ 894644 h 2311974"/>
                <a:gd name="connsiteX419" fmla="*/ 303506 w 1728562"/>
                <a:gd name="connsiteY419" fmla="*/ 882489 h 2311974"/>
                <a:gd name="connsiteX420" fmla="*/ 286908 w 1728562"/>
                <a:gd name="connsiteY420" fmla="*/ 872764 h 2311974"/>
                <a:gd name="connsiteX421" fmla="*/ 294022 w 1728562"/>
                <a:gd name="connsiteY421" fmla="*/ 865471 h 2311974"/>
                <a:gd name="connsiteX422" fmla="*/ 298764 w 1728562"/>
                <a:gd name="connsiteY422" fmla="*/ 867902 h 2311974"/>
                <a:gd name="connsiteX423" fmla="*/ 303506 w 1728562"/>
                <a:gd name="connsiteY423" fmla="*/ 860609 h 2311974"/>
                <a:gd name="connsiteX424" fmla="*/ 298764 w 1728562"/>
                <a:gd name="connsiteY424" fmla="*/ 860609 h 2311974"/>
                <a:gd name="connsiteX425" fmla="*/ 310620 w 1728562"/>
                <a:gd name="connsiteY425" fmla="*/ 853316 h 2311974"/>
                <a:gd name="connsiteX426" fmla="*/ 312991 w 1728562"/>
                <a:gd name="connsiteY426" fmla="*/ 846022 h 2311974"/>
                <a:gd name="connsiteX427" fmla="*/ 320104 w 1728562"/>
                <a:gd name="connsiteY427" fmla="*/ 858178 h 2311974"/>
                <a:gd name="connsiteX428" fmla="*/ 327218 w 1728562"/>
                <a:gd name="connsiteY428" fmla="*/ 853316 h 2311974"/>
                <a:gd name="connsiteX429" fmla="*/ 327218 w 1728562"/>
                <a:gd name="connsiteY429" fmla="*/ 831436 h 2311974"/>
                <a:gd name="connsiteX430" fmla="*/ 334331 w 1728562"/>
                <a:gd name="connsiteY430" fmla="*/ 831436 h 2311974"/>
                <a:gd name="connsiteX431" fmla="*/ 334331 w 1728562"/>
                <a:gd name="connsiteY431" fmla="*/ 811987 h 2311974"/>
                <a:gd name="connsiteX432" fmla="*/ 341444 w 1728562"/>
                <a:gd name="connsiteY432" fmla="*/ 809556 h 2311974"/>
                <a:gd name="connsiteX433" fmla="*/ 348558 w 1728562"/>
                <a:gd name="connsiteY433" fmla="*/ 802263 h 2311974"/>
                <a:gd name="connsiteX434" fmla="*/ 365156 w 1728562"/>
                <a:gd name="connsiteY434" fmla="*/ 804694 h 2311974"/>
                <a:gd name="connsiteX435" fmla="*/ 365156 w 1728562"/>
                <a:gd name="connsiteY435" fmla="*/ 809556 h 2311974"/>
                <a:gd name="connsiteX436" fmla="*/ 372269 w 1728562"/>
                <a:gd name="connsiteY436" fmla="*/ 804694 h 2311974"/>
                <a:gd name="connsiteX437" fmla="*/ 379383 w 1728562"/>
                <a:gd name="connsiteY437" fmla="*/ 804694 h 2311974"/>
                <a:gd name="connsiteX438" fmla="*/ 379383 w 1728562"/>
                <a:gd name="connsiteY438" fmla="*/ 802263 h 2311974"/>
                <a:gd name="connsiteX439" fmla="*/ 393610 w 1728562"/>
                <a:gd name="connsiteY439" fmla="*/ 797400 h 2311974"/>
                <a:gd name="connsiteX440" fmla="*/ 388867 w 1728562"/>
                <a:gd name="connsiteY440" fmla="*/ 777952 h 2311974"/>
                <a:gd name="connsiteX441" fmla="*/ 381754 w 1728562"/>
                <a:gd name="connsiteY441" fmla="*/ 770658 h 2311974"/>
                <a:gd name="connsiteX442" fmla="*/ 386496 w 1728562"/>
                <a:gd name="connsiteY442" fmla="*/ 768227 h 2311974"/>
                <a:gd name="connsiteX443" fmla="*/ 412579 w 1728562"/>
                <a:gd name="connsiteY443" fmla="*/ 763365 h 2311974"/>
                <a:gd name="connsiteX444" fmla="*/ 455259 w 1728562"/>
                <a:gd name="connsiteY444" fmla="*/ 741485 h 2311974"/>
                <a:gd name="connsiteX445" fmla="*/ 443404 w 1728562"/>
                <a:gd name="connsiteY445" fmla="*/ 726899 h 2311974"/>
                <a:gd name="connsiteX446" fmla="*/ 388867 w 1728562"/>
                <a:gd name="connsiteY446" fmla="*/ 705019 h 2311974"/>
                <a:gd name="connsiteX447" fmla="*/ 412579 w 1728562"/>
                <a:gd name="connsiteY447" fmla="*/ 680708 h 2311974"/>
                <a:gd name="connsiteX448" fmla="*/ 419692 w 1728562"/>
                <a:gd name="connsiteY448" fmla="*/ 673414 h 2311974"/>
                <a:gd name="connsiteX449" fmla="*/ 448146 w 1728562"/>
                <a:gd name="connsiteY449" fmla="*/ 670983 h 2311974"/>
                <a:gd name="connsiteX450" fmla="*/ 535878 w 1728562"/>
                <a:gd name="connsiteY450" fmla="*/ 692863 h 2311974"/>
                <a:gd name="connsiteX451" fmla="*/ 550105 w 1728562"/>
                <a:gd name="connsiteY451" fmla="*/ 688001 h 2311974"/>
                <a:gd name="connsiteX452" fmla="*/ 550105 w 1728562"/>
                <a:gd name="connsiteY452" fmla="*/ 695294 h 2311974"/>
                <a:gd name="connsiteX453" fmla="*/ 559589 w 1728562"/>
                <a:gd name="connsiteY453" fmla="*/ 695294 h 2311974"/>
                <a:gd name="connsiteX454" fmla="*/ 564332 w 1728562"/>
                <a:gd name="connsiteY454" fmla="*/ 678277 h 2311974"/>
                <a:gd name="connsiteX455" fmla="*/ 571445 w 1728562"/>
                <a:gd name="connsiteY455" fmla="*/ 666121 h 2311974"/>
                <a:gd name="connsiteX456" fmla="*/ 583301 w 1728562"/>
                <a:gd name="connsiteY456" fmla="*/ 688001 h 2311974"/>
                <a:gd name="connsiteX457" fmla="*/ 590414 w 1728562"/>
                <a:gd name="connsiteY457" fmla="*/ 685570 h 2311974"/>
                <a:gd name="connsiteX458" fmla="*/ 604641 w 1728562"/>
                <a:gd name="connsiteY458" fmla="*/ 700156 h 2311974"/>
                <a:gd name="connsiteX459" fmla="*/ 604641 w 1728562"/>
                <a:gd name="connsiteY459" fmla="*/ 700156 h 2311974"/>
                <a:gd name="connsiteX460" fmla="*/ 590414 w 1728562"/>
                <a:gd name="connsiteY460" fmla="*/ 685570 h 2311974"/>
                <a:gd name="connsiteX461" fmla="*/ 583301 w 1728562"/>
                <a:gd name="connsiteY461" fmla="*/ 688001 h 2311974"/>
                <a:gd name="connsiteX462" fmla="*/ 571445 w 1728562"/>
                <a:gd name="connsiteY462" fmla="*/ 666121 h 2311974"/>
                <a:gd name="connsiteX463" fmla="*/ 571445 w 1728562"/>
                <a:gd name="connsiteY463" fmla="*/ 658827 h 2311974"/>
                <a:gd name="connsiteX464" fmla="*/ 592785 w 1728562"/>
                <a:gd name="connsiteY464" fmla="*/ 646672 h 2311974"/>
                <a:gd name="connsiteX465" fmla="*/ 585672 w 1728562"/>
                <a:gd name="connsiteY465" fmla="*/ 639379 h 2311974"/>
                <a:gd name="connsiteX466" fmla="*/ 616497 w 1728562"/>
                <a:gd name="connsiteY466" fmla="*/ 629654 h 2311974"/>
                <a:gd name="connsiteX467" fmla="*/ 611755 w 1728562"/>
                <a:gd name="connsiteY467" fmla="*/ 615068 h 2311974"/>
                <a:gd name="connsiteX468" fmla="*/ 578559 w 1728562"/>
                <a:gd name="connsiteY468" fmla="*/ 610205 h 2311974"/>
                <a:gd name="connsiteX469" fmla="*/ 576187 w 1728562"/>
                <a:gd name="connsiteY469" fmla="*/ 595619 h 2311974"/>
                <a:gd name="connsiteX470" fmla="*/ 585672 w 1728562"/>
                <a:gd name="connsiteY470" fmla="*/ 534841 h 2311974"/>
                <a:gd name="connsiteX471" fmla="*/ 576187 w 1728562"/>
                <a:gd name="connsiteY471" fmla="*/ 525117 h 2311974"/>
                <a:gd name="connsiteX472" fmla="*/ 576187 w 1728562"/>
                <a:gd name="connsiteY472" fmla="*/ 503237 h 2311974"/>
                <a:gd name="connsiteX473" fmla="*/ 559589 w 1728562"/>
                <a:gd name="connsiteY473" fmla="*/ 503237 h 2311974"/>
                <a:gd name="connsiteX474" fmla="*/ 564332 w 1728562"/>
                <a:gd name="connsiteY474" fmla="*/ 471633 h 2311974"/>
                <a:gd name="connsiteX475" fmla="*/ 557218 w 1728562"/>
                <a:gd name="connsiteY475" fmla="*/ 464340 h 2311974"/>
                <a:gd name="connsiteX476" fmla="*/ 559589 w 1728562"/>
                <a:gd name="connsiteY476" fmla="*/ 444891 h 2311974"/>
                <a:gd name="connsiteX477" fmla="*/ 578559 w 1728562"/>
                <a:gd name="connsiteY477" fmla="*/ 444891 h 2311974"/>
                <a:gd name="connsiteX478" fmla="*/ 597528 w 1728562"/>
                <a:gd name="connsiteY478" fmla="*/ 430304 h 2311974"/>
                <a:gd name="connsiteX479" fmla="*/ 599899 w 1728562"/>
                <a:gd name="connsiteY479" fmla="*/ 427873 h 2311974"/>
                <a:gd name="connsiteX480" fmla="*/ 578559 w 1728562"/>
                <a:gd name="connsiteY480" fmla="*/ 423011 h 2311974"/>
                <a:gd name="connsiteX481" fmla="*/ 585672 w 1728562"/>
                <a:gd name="connsiteY481" fmla="*/ 405993 h 2311974"/>
                <a:gd name="connsiteX482" fmla="*/ 611755 w 1728562"/>
                <a:gd name="connsiteY482" fmla="*/ 408424 h 2311974"/>
                <a:gd name="connsiteX483" fmla="*/ 607012 w 1728562"/>
                <a:gd name="connsiteY483" fmla="*/ 388975 h 2311974"/>
                <a:gd name="connsiteX484" fmla="*/ 607012 w 1728562"/>
                <a:gd name="connsiteY484" fmla="*/ 374389 h 2311974"/>
                <a:gd name="connsiteX485" fmla="*/ 623610 w 1728562"/>
                <a:gd name="connsiteY485" fmla="*/ 374389 h 2311974"/>
                <a:gd name="connsiteX486" fmla="*/ 625981 w 1728562"/>
                <a:gd name="connsiteY486" fmla="*/ 367096 h 2311974"/>
                <a:gd name="connsiteX487" fmla="*/ 633095 w 1728562"/>
                <a:gd name="connsiteY487" fmla="*/ 364665 h 2311974"/>
                <a:gd name="connsiteX488" fmla="*/ 630724 w 1728562"/>
                <a:gd name="connsiteY488" fmla="*/ 347647 h 2311974"/>
                <a:gd name="connsiteX489" fmla="*/ 659177 w 1728562"/>
                <a:gd name="connsiteY489" fmla="*/ 337922 h 2311974"/>
                <a:gd name="connsiteX490" fmla="*/ 647322 w 1728562"/>
                <a:gd name="connsiteY490" fmla="*/ 333060 h 2311974"/>
                <a:gd name="connsiteX491" fmla="*/ 644950 w 1728562"/>
                <a:gd name="connsiteY491" fmla="*/ 311180 h 2311974"/>
                <a:gd name="connsiteX492" fmla="*/ 637837 w 1728562"/>
                <a:gd name="connsiteY492" fmla="*/ 308749 h 2311974"/>
                <a:gd name="connsiteX493" fmla="*/ 644950 w 1728562"/>
                <a:gd name="connsiteY493" fmla="*/ 299025 h 2311974"/>
                <a:gd name="connsiteX494" fmla="*/ 644950 w 1728562"/>
                <a:gd name="connsiteY494" fmla="*/ 296594 h 2311974"/>
                <a:gd name="connsiteX495" fmla="*/ 633095 w 1728562"/>
                <a:gd name="connsiteY495" fmla="*/ 291732 h 2311974"/>
                <a:gd name="connsiteX496" fmla="*/ 623610 w 1728562"/>
                <a:gd name="connsiteY496" fmla="*/ 299025 h 2311974"/>
                <a:gd name="connsiteX497" fmla="*/ 611755 w 1728562"/>
                <a:gd name="connsiteY497" fmla="*/ 282007 h 2311974"/>
                <a:gd name="connsiteX498" fmla="*/ 625981 w 1728562"/>
                <a:gd name="connsiteY498" fmla="*/ 255265 h 2311974"/>
                <a:gd name="connsiteX499" fmla="*/ 633095 w 1728562"/>
                <a:gd name="connsiteY499" fmla="*/ 267421 h 2311974"/>
                <a:gd name="connsiteX500" fmla="*/ 652064 w 1728562"/>
                <a:gd name="connsiteY500" fmla="*/ 240679 h 2311974"/>
                <a:gd name="connsiteX501" fmla="*/ 661548 w 1728562"/>
                <a:gd name="connsiteY501" fmla="*/ 240679 h 2311974"/>
                <a:gd name="connsiteX502" fmla="*/ 661548 w 1728562"/>
                <a:gd name="connsiteY502" fmla="*/ 233385 h 2311974"/>
                <a:gd name="connsiteX503" fmla="*/ 640208 w 1728562"/>
                <a:gd name="connsiteY503" fmla="*/ 218799 h 2311974"/>
                <a:gd name="connsiteX504" fmla="*/ 647322 w 1728562"/>
                <a:gd name="connsiteY504" fmla="*/ 199350 h 2311974"/>
                <a:gd name="connsiteX505" fmla="*/ 673404 w 1728562"/>
                <a:gd name="connsiteY505" fmla="*/ 199350 h 2311974"/>
                <a:gd name="connsiteX506" fmla="*/ 680518 w 1728562"/>
                <a:gd name="connsiteY506" fmla="*/ 192057 h 2311974"/>
                <a:gd name="connsiteX507" fmla="*/ 652064 w 1728562"/>
                <a:gd name="connsiteY507" fmla="*/ 150728 h 2311974"/>
                <a:gd name="connsiteX508" fmla="*/ 661548 w 1728562"/>
                <a:gd name="connsiteY508" fmla="*/ 131279 h 2311974"/>
                <a:gd name="connsiteX509" fmla="*/ 694744 w 1728562"/>
                <a:gd name="connsiteY509" fmla="*/ 116693 h 2311974"/>
                <a:gd name="connsiteX510" fmla="*/ 699487 w 1728562"/>
                <a:gd name="connsiteY510" fmla="*/ 131279 h 2311974"/>
                <a:gd name="connsiteX511" fmla="*/ 720827 w 1728562"/>
                <a:gd name="connsiteY511" fmla="*/ 116693 h 2311974"/>
                <a:gd name="connsiteX512" fmla="*/ 716085 w 1728562"/>
                <a:gd name="connsiteY512" fmla="*/ 109399 h 2311974"/>
                <a:gd name="connsiteX513" fmla="*/ 732683 w 1728562"/>
                <a:gd name="connsiteY513" fmla="*/ 102106 h 2311974"/>
                <a:gd name="connsiteX514" fmla="*/ 732683 w 1728562"/>
                <a:gd name="connsiteY514" fmla="*/ 94813 h 2311974"/>
                <a:gd name="connsiteX515" fmla="*/ 742167 w 1728562"/>
                <a:gd name="connsiteY515" fmla="*/ 87519 h 2311974"/>
                <a:gd name="connsiteX516" fmla="*/ 727940 w 1728562"/>
                <a:gd name="connsiteY516" fmla="*/ 53484 h 2311974"/>
                <a:gd name="connsiteX517" fmla="*/ 725569 w 1728562"/>
                <a:gd name="connsiteY517" fmla="*/ 7293 h 2311974"/>
                <a:gd name="connsiteX518" fmla="*/ 768250 w 1728562"/>
                <a:gd name="connsiteY518" fmla="*/ 17018 h 2311974"/>
                <a:gd name="connsiteX519" fmla="*/ 789590 w 1728562"/>
                <a:gd name="connsiteY519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0 w 1728562"/>
                <a:gd name="connsiteY401" fmla="*/ 1025924 h 2311974"/>
                <a:gd name="connsiteX402" fmla="*/ 128042 w 1728562"/>
                <a:gd name="connsiteY402" fmla="*/ 1006475 h 2311974"/>
                <a:gd name="connsiteX403" fmla="*/ 161238 w 1728562"/>
                <a:gd name="connsiteY403" fmla="*/ 1040510 h 2311974"/>
                <a:gd name="connsiteX404" fmla="*/ 163609 w 1728562"/>
                <a:gd name="connsiteY404" fmla="*/ 1028355 h 2311974"/>
                <a:gd name="connsiteX405" fmla="*/ 486446 w 1728562"/>
                <a:gd name="connsiteY405" fmla="*/ 1327822 h 2311974"/>
                <a:gd name="connsiteX406" fmla="*/ 194434 w 1728562"/>
                <a:gd name="connsiteY406" fmla="*/ 965146 h 2311974"/>
                <a:gd name="connsiteX407" fmla="*/ 215774 w 1728562"/>
                <a:gd name="connsiteY407" fmla="*/ 970008 h 2311974"/>
                <a:gd name="connsiteX408" fmla="*/ 215774 w 1728562"/>
                <a:gd name="connsiteY408" fmla="*/ 977302 h 2311974"/>
                <a:gd name="connsiteX409" fmla="*/ 237114 w 1728562"/>
                <a:gd name="connsiteY409" fmla="*/ 991888 h 2311974"/>
                <a:gd name="connsiteX410" fmla="*/ 237114 w 1728562"/>
                <a:gd name="connsiteY410" fmla="*/ 943266 h 2311974"/>
                <a:gd name="connsiteX411" fmla="*/ 248970 w 1728562"/>
                <a:gd name="connsiteY411" fmla="*/ 935973 h 2311974"/>
                <a:gd name="connsiteX412" fmla="*/ 256083 w 1728562"/>
                <a:gd name="connsiteY412" fmla="*/ 921386 h 2311974"/>
                <a:gd name="connsiteX413" fmla="*/ 272681 w 1728562"/>
                <a:gd name="connsiteY413" fmla="*/ 921386 h 2311974"/>
                <a:gd name="connsiteX414" fmla="*/ 277424 w 1728562"/>
                <a:gd name="connsiteY414" fmla="*/ 909231 h 2311974"/>
                <a:gd name="connsiteX415" fmla="*/ 305877 w 1728562"/>
                <a:gd name="connsiteY415" fmla="*/ 909231 h 2311974"/>
                <a:gd name="connsiteX416" fmla="*/ 305877 w 1728562"/>
                <a:gd name="connsiteY416" fmla="*/ 899507 h 2311974"/>
                <a:gd name="connsiteX417" fmla="*/ 294022 w 1728562"/>
                <a:gd name="connsiteY417" fmla="*/ 894644 h 2311974"/>
                <a:gd name="connsiteX418" fmla="*/ 303506 w 1728562"/>
                <a:gd name="connsiteY418" fmla="*/ 882489 h 2311974"/>
                <a:gd name="connsiteX419" fmla="*/ 286908 w 1728562"/>
                <a:gd name="connsiteY419" fmla="*/ 872764 h 2311974"/>
                <a:gd name="connsiteX420" fmla="*/ 294022 w 1728562"/>
                <a:gd name="connsiteY420" fmla="*/ 865471 h 2311974"/>
                <a:gd name="connsiteX421" fmla="*/ 298764 w 1728562"/>
                <a:gd name="connsiteY421" fmla="*/ 867902 h 2311974"/>
                <a:gd name="connsiteX422" fmla="*/ 303506 w 1728562"/>
                <a:gd name="connsiteY422" fmla="*/ 860609 h 2311974"/>
                <a:gd name="connsiteX423" fmla="*/ 298764 w 1728562"/>
                <a:gd name="connsiteY423" fmla="*/ 860609 h 2311974"/>
                <a:gd name="connsiteX424" fmla="*/ 310620 w 1728562"/>
                <a:gd name="connsiteY424" fmla="*/ 853316 h 2311974"/>
                <a:gd name="connsiteX425" fmla="*/ 312991 w 1728562"/>
                <a:gd name="connsiteY425" fmla="*/ 846022 h 2311974"/>
                <a:gd name="connsiteX426" fmla="*/ 320104 w 1728562"/>
                <a:gd name="connsiteY426" fmla="*/ 858178 h 2311974"/>
                <a:gd name="connsiteX427" fmla="*/ 327218 w 1728562"/>
                <a:gd name="connsiteY427" fmla="*/ 853316 h 2311974"/>
                <a:gd name="connsiteX428" fmla="*/ 327218 w 1728562"/>
                <a:gd name="connsiteY428" fmla="*/ 831436 h 2311974"/>
                <a:gd name="connsiteX429" fmla="*/ 334331 w 1728562"/>
                <a:gd name="connsiteY429" fmla="*/ 831436 h 2311974"/>
                <a:gd name="connsiteX430" fmla="*/ 334331 w 1728562"/>
                <a:gd name="connsiteY430" fmla="*/ 811987 h 2311974"/>
                <a:gd name="connsiteX431" fmla="*/ 341444 w 1728562"/>
                <a:gd name="connsiteY431" fmla="*/ 809556 h 2311974"/>
                <a:gd name="connsiteX432" fmla="*/ 348558 w 1728562"/>
                <a:gd name="connsiteY432" fmla="*/ 802263 h 2311974"/>
                <a:gd name="connsiteX433" fmla="*/ 365156 w 1728562"/>
                <a:gd name="connsiteY433" fmla="*/ 804694 h 2311974"/>
                <a:gd name="connsiteX434" fmla="*/ 365156 w 1728562"/>
                <a:gd name="connsiteY434" fmla="*/ 809556 h 2311974"/>
                <a:gd name="connsiteX435" fmla="*/ 372269 w 1728562"/>
                <a:gd name="connsiteY435" fmla="*/ 804694 h 2311974"/>
                <a:gd name="connsiteX436" fmla="*/ 379383 w 1728562"/>
                <a:gd name="connsiteY436" fmla="*/ 804694 h 2311974"/>
                <a:gd name="connsiteX437" fmla="*/ 379383 w 1728562"/>
                <a:gd name="connsiteY437" fmla="*/ 802263 h 2311974"/>
                <a:gd name="connsiteX438" fmla="*/ 393610 w 1728562"/>
                <a:gd name="connsiteY438" fmla="*/ 797400 h 2311974"/>
                <a:gd name="connsiteX439" fmla="*/ 388867 w 1728562"/>
                <a:gd name="connsiteY439" fmla="*/ 777952 h 2311974"/>
                <a:gd name="connsiteX440" fmla="*/ 381754 w 1728562"/>
                <a:gd name="connsiteY440" fmla="*/ 770658 h 2311974"/>
                <a:gd name="connsiteX441" fmla="*/ 386496 w 1728562"/>
                <a:gd name="connsiteY441" fmla="*/ 768227 h 2311974"/>
                <a:gd name="connsiteX442" fmla="*/ 412579 w 1728562"/>
                <a:gd name="connsiteY442" fmla="*/ 763365 h 2311974"/>
                <a:gd name="connsiteX443" fmla="*/ 455259 w 1728562"/>
                <a:gd name="connsiteY443" fmla="*/ 741485 h 2311974"/>
                <a:gd name="connsiteX444" fmla="*/ 443404 w 1728562"/>
                <a:gd name="connsiteY444" fmla="*/ 726899 h 2311974"/>
                <a:gd name="connsiteX445" fmla="*/ 388867 w 1728562"/>
                <a:gd name="connsiteY445" fmla="*/ 705019 h 2311974"/>
                <a:gd name="connsiteX446" fmla="*/ 412579 w 1728562"/>
                <a:gd name="connsiteY446" fmla="*/ 680708 h 2311974"/>
                <a:gd name="connsiteX447" fmla="*/ 419692 w 1728562"/>
                <a:gd name="connsiteY447" fmla="*/ 673414 h 2311974"/>
                <a:gd name="connsiteX448" fmla="*/ 448146 w 1728562"/>
                <a:gd name="connsiteY448" fmla="*/ 670983 h 2311974"/>
                <a:gd name="connsiteX449" fmla="*/ 535878 w 1728562"/>
                <a:gd name="connsiteY449" fmla="*/ 692863 h 2311974"/>
                <a:gd name="connsiteX450" fmla="*/ 550105 w 1728562"/>
                <a:gd name="connsiteY450" fmla="*/ 688001 h 2311974"/>
                <a:gd name="connsiteX451" fmla="*/ 550105 w 1728562"/>
                <a:gd name="connsiteY451" fmla="*/ 695294 h 2311974"/>
                <a:gd name="connsiteX452" fmla="*/ 559589 w 1728562"/>
                <a:gd name="connsiteY452" fmla="*/ 695294 h 2311974"/>
                <a:gd name="connsiteX453" fmla="*/ 564332 w 1728562"/>
                <a:gd name="connsiteY453" fmla="*/ 678277 h 2311974"/>
                <a:gd name="connsiteX454" fmla="*/ 571445 w 1728562"/>
                <a:gd name="connsiteY454" fmla="*/ 666121 h 2311974"/>
                <a:gd name="connsiteX455" fmla="*/ 583301 w 1728562"/>
                <a:gd name="connsiteY455" fmla="*/ 688001 h 2311974"/>
                <a:gd name="connsiteX456" fmla="*/ 590414 w 1728562"/>
                <a:gd name="connsiteY456" fmla="*/ 685570 h 2311974"/>
                <a:gd name="connsiteX457" fmla="*/ 604641 w 1728562"/>
                <a:gd name="connsiteY457" fmla="*/ 700156 h 2311974"/>
                <a:gd name="connsiteX458" fmla="*/ 604641 w 1728562"/>
                <a:gd name="connsiteY458" fmla="*/ 700156 h 2311974"/>
                <a:gd name="connsiteX459" fmla="*/ 590414 w 1728562"/>
                <a:gd name="connsiteY459" fmla="*/ 685570 h 2311974"/>
                <a:gd name="connsiteX460" fmla="*/ 583301 w 1728562"/>
                <a:gd name="connsiteY460" fmla="*/ 688001 h 2311974"/>
                <a:gd name="connsiteX461" fmla="*/ 571445 w 1728562"/>
                <a:gd name="connsiteY461" fmla="*/ 666121 h 2311974"/>
                <a:gd name="connsiteX462" fmla="*/ 571445 w 1728562"/>
                <a:gd name="connsiteY462" fmla="*/ 658827 h 2311974"/>
                <a:gd name="connsiteX463" fmla="*/ 592785 w 1728562"/>
                <a:gd name="connsiteY463" fmla="*/ 646672 h 2311974"/>
                <a:gd name="connsiteX464" fmla="*/ 585672 w 1728562"/>
                <a:gd name="connsiteY464" fmla="*/ 639379 h 2311974"/>
                <a:gd name="connsiteX465" fmla="*/ 616497 w 1728562"/>
                <a:gd name="connsiteY465" fmla="*/ 629654 h 2311974"/>
                <a:gd name="connsiteX466" fmla="*/ 611755 w 1728562"/>
                <a:gd name="connsiteY466" fmla="*/ 615068 h 2311974"/>
                <a:gd name="connsiteX467" fmla="*/ 578559 w 1728562"/>
                <a:gd name="connsiteY467" fmla="*/ 610205 h 2311974"/>
                <a:gd name="connsiteX468" fmla="*/ 576187 w 1728562"/>
                <a:gd name="connsiteY468" fmla="*/ 595619 h 2311974"/>
                <a:gd name="connsiteX469" fmla="*/ 585672 w 1728562"/>
                <a:gd name="connsiteY469" fmla="*/ 534841 h 2311974"/>
                <a:gd name="connsiteX470" fmla="*/ 576187 w 1728562"/>
                <a:gd name="connsiteY470" fmla="*/ 525117 h 2311974"/>
                <a:gd name="connsiteX471" fmla="*/ 576187 w 1728562"/>
                <a:gd name="connsiteY471" fmla="*/ 503237 h 2311974"/>
                <a:gd name="connsiteX472" fmla="*/ 559589 w 1728562"/>
                <a:gd name="connsiteY472" fmla="*/ 503237 h 2311974"/>
                <a:gd name="connsiteX473" fmla="*/ 564332 w 1728562"/>
                <a:gd name="connsiteY473" fmla="*/ 471633 h 2311974"/>
                <a:gd name="connsiteX474" fmla="*/ 557218 w 1728562"/>
                <a:gd name="connsiteY474" fmla="*/ 464340 h 2311974"/>
                <a:gd name="connsiteX475" fmla="*/ 559589 w 1728562"/>
                <a:gd name="connsiteY475" fmla="*/ 444891 h 2311974"/>
                <a:gd name="connsiteX476" fmla="*/ 578559 w 1728562"/>
                <a:gd name="connsiteY476" fmla="*/ 444891 h 2311974"/>
                <a:gd name="connsiteX477" fmla="*/ 597528 w 1728562"/>
                <a:gd name="connsiteY477" fmla="*/ 430304 h 2311974"/>
                <a:gd name="connsiteX478" fmla="*/ 599899 w 1728562"/>
                <a:gd name="connsiteY478" fmla="*/ 427873 h 2311974"/>
                <a:gd name="connsiteX479" fmla="*/ 578559 w 1728562"/>
                <a:gd name="connsiteY479" fmla="*/ 423011 h 2311974"/>
                <a:gd name="connsiteX480" fmla="*/ 585672 w 1728562"/>
                <a:gd name="connsiteY480" fmla="*/ 405993 h 2311974"/>
                <a:gd name="connsiteX481" fmla="*/ 611755 w 1728562"/>
                <a:gd name="connsiteY481" fmla="*/ 408424 h 2311974"/>
                <a:gd name="connsiteX482" fmla="*/ 607012 w 1728562"/>
                <a:gd name="connsiteY482" fmla="*/ 388975 h 2311974"/>
                <a:gd name="connsiteX483" fmla="*/ 607012 w 1728562"/>
                <a:gd name="connsiteY483" fmla="*/ 374389 h 2311974"/>
                <a:gd name="connsiteX484" fmla="*/ 623610 w 1728562"/>
                <a:gd name="connsiteY484" fmla="*/ 374389 h 2311974"/>
                <a:gd name="connsiteX485" fmla="*/ 625981 w 1728562"/>
                <a:gd name="connsiteY485" fmla="*/ 367096 h 2311974"/>
                <a:gd name="connsiteX486" fmla="*/ 633095 w 1728562"/>
                <a:gd name="connsiteY486" fmla="*/ 364665 h 2311974"/>
                <a:gd name="connsiteX487" fmla="*/ 630724 w 1728562"/>
                <a:gd name="connsiteY487" fmla="*/ 347647 h 2311974"/>
                <a:gd name="connsiteX488" fmla="*/ 659177 w 1728562"/>
                <a:gd name="connsiteY488" fmla="*/ 337922 h 2311974"/>
                <a:gd name="connsiteX489" fmla="*/ 647322 w 1728562"/>
                <a:gd name="connsiteY489" fmla="*/ 333060 h 2311974"/>
                <a:gd name="connsiteX490" fmla="*/ 644950 w 1728562"/>
                <a:gd name="connsiteY490" fmla="*/ 311180 h 2311974"/>
                <a:gd name="connsiteX491" fmla="*/ 637837 w 1728562"/>
                <a:gd name="connsiteY491" fmla="*/ 308749 h 2311974"/>
                <a:gd name="connsiteX492" fmla="*/ 644950 w 1728562"/>
                <a:gd name="connsiteY492" fmla="*/ 299025 h 2311974"/>
                <a:gd name="connsiteX493" fmla="*/ 644950 w 1728562"/>
                <a:gd name="connsiteY493" fmla="*/ 296594 h 2311974"/>
                <a:gd name="connsiteX494" fmla="*/ 633095 w 1728562"/>
                <a:gd name="connsiteY494" fmla="*/ 291732 h 2311974"/>
                <a:gd name="connsiteX495" fmla="*/ 623610 w 1728562"/>
                <a:gd name="connsiteY495" fmla="*/ 299025 h 2311974"/>
                <a:gd name="connsiteX496" fmla="*/ 611755 w 1728562"/>
                <a:gd name="connsiteY496" fmla="*/ 282007 h 2311974"/>
                <a:gd name="connsiteX497" fmla="*/ 625981 w 1728562"/>
                <a:gd name="connsiteY497" fmla="*/ 255265 h 2311974"/>
                <a:gd name="connsiteX498" fmla="*/ 633095 w 1728562"/>
                <a:gd name="connsiteY498" fmla="*/ 267421 h 2311974"/>
                <a:gd name="connsiteX499" fmla="*/ 652064 w 1728562"/>
                <a:gd name="connsiteY499" fmla="*/ 240679 h 2311974"/>
                <a:gd name="connsiteX500" fmla="*/ 661548 w 1728562"/>
                <a:gd name="connsiteY500" fmla="*/ 240679 h 2311974"/>
                <a:gd name="connsiteX501" fmla="*/ 661548 w 1728562"/>
                <a:gd name="connsiteY501" fmla="*/ 233385 h 2311974"/>
                <a:gd name="connsiteX502" fmla="*/ 640208 w 1728562"/>
                <a:gd name="connsiteY502" fmla="*/ 218799 h 2311974"/>
                <a:gd name="connsiteX503" fmla="*/ 647322 w 1728562"/>
                <a:gd name="connsiteY503" fmla="*/ 199350 h 2311974"/>
                <a:gd name="connsiteX504" fmla="*/ 673404 w 1728562"/>
                <a:gd name="connsiteY504" fmla="*/ 199350 h 2311974"/>
                <a:gd name="connsiteX505" fmla="*/ 680518 w 1728562"/>
                <a:gd name="connsiteY505" fmla="*/ 192057 h 2311974"/>
                <a:gd name="connsiteX506" fmla="*/ 652064 w 1728562"/>
                <a:gd name="connsiteY506" fmla="*/ 150728 h 2311974"/>
                <a:gd name="connsiteX507" fmla="*/ 661548 w 1728562"/>
                <a:gd name="connsiteY507" fmla="*/ 131279 h 2311974"/>
                <a:gd name="connsiteX508" fmla="*/ 694744 w 1728562"/>
                <a:gd name="connsiteY508" fmla="*/ 116693 h 2311974"/>
                <a:gd name="connsiteX509" fmla="*/ 699487 w 1728562"/>
                <a:gd name="connsiteY509" fmla="*/ 131279 h 2311974"/>
                <a:gd name="connsiteX510" fmla="*/ 720827 w 1728562"/>
                <a:gd name="connsiteY510" fmla="*/ 116693 h 2311974"/>
                <a:gd name="connsiteX511" fmla="*/ 716085 w 1728562"/>
                <a:gd name="connsiteY511" fmla="*/ 109399 h 2311974"/>
                <a:gd name="connsiteX512" fmla="*/ 732683 w 1728562"/>
                <a:gd name="connsiteY512" fmla="*/ 102106 h 2311974"/>
                <a:gd name="connsiteX513" fmla="*/ 732683 w 1728562"/>
                <a:gd name="connsiteY513" fmla="*/ 94813 h 2311974"/>
                <a:gd name="connsiteX514" fmla="*/ 742167 w 1728562"/>
                <a:gd name="connsiteY514" fmla="*/ 87519 h 2311974"/>
                <a:gd name="connsiteX515" fmla="*/ 727940 w 1728562"/>
                <a:gd name="connsiteY515" fmla="*/ 53484 h 2311974"/>
                <a:gd name="connsiteX516" fmla="*/ 725569 w 1728562"/>
                <a:gd name="connsiteY516" fmla="*/ 7293 h 2311974"/>
                <a:gd name="connsiteX517" fmla="*/ 768250 w 1728562"/>
                <a:gd name="connsiteY517" fmla="*/ 17018 h 2311974"/>
                <a:gd name="connsiteX518" fmla="*/ 789590 w 1728562"/>
                <a:gd name="connsiteY518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0 w 1728562"/>
                <a:gd name="connsiteY401" fmla="*/ 1025924 h 2311974"/>
                <a:gd name="connsiteX402" fmla="*/ 128042 w 1728562"/>
                <a:gd name="connsiteY402" fmla="*/ 1006475 h 2311974"/>
                <a:gd name="connsiteX403" fmla="*/ 161238 w 1728562"/>
                <a:gd name="connsiteY403" fmla="*/ 1040510 h 2311974"/>
                <a:gd name="connsiteX404" fmla="*/ 486446 w 1728562"/>
                <a:gd name="connsiteY404" fmla="*/ 1327822 h 2311974"/>
                <a:gd name="connsiteX405" fmla="*/ 194434 w 1728562"/>
                <a:gd name="connsiteY405" fmla="*/ 965146 h 2311974"/>
                <a:gd name="connsiteX406" fmla="*/ 215774 w 1728562"/>
                <a:gd name="connsiteY406" fmla="*/ 970008 h 2311974"/>
                <a:gd name="connsiteX407" fmla="*/ 215774 w 1728562"/>
                <a:gd name="connsiteY407" fmla="*/ 977302 h 2311974"/>
                <a:gd name="connsiteX408" fmla="*/ 237114 w 1728562"/>
                <a:gd name="connsiteY408" fmla="*/ 991888 h 2311974"/>
                <a:gd name="connsiteX409" fmla="*/ 237114 w 1728562"/>
                <a:gd name="connsiteY409" fmla="*/ 943266 h 2311974"/>
                <a:gd name="connsiteX410" fmla="*/ 248970 w 1728562"/>
                <a:gd name="connsiteY410" fmla="*/ 935973 h 2311974"/>
                <a:gd name="connsiteX411" fmla="*/ 256083 w 1728562"/>
                <a:gd name="connsiteY411" fmla="*/ 921386 h 2311974"/>
                <a:gd name="connsiteX412" fmla="*/ 272681 w 1728562"/>
                <a:gd name="connsiteY412" fmla="*/ 921386 h 2311974"/>
                <a:gd name="connsiteX413" fmla="*/ 277424 w 1728562"/>
                <a:gd name="connsiteY413" fmla="*/ 909231 h 2311974"/>
                <a:gd name="connsiteX414" fmla="*/ 305877 w 1728562"/>
                <a:gd name="connsiteY414" fmla="*/ 909231 h 2311974"/>
                <a:gd name="connsiteX415" fmla="*/ 305877 w 1728562"/>
                <a:gd name="connsiteY415" fmla="*/ 899507 h 2311974"/>
                <a:gd name="connsiteX416" fmla="*/ 294022 w 1728562"/>
                <a:gd name="connsiteY416" fmla="*/ 894644 h 2311974"/>
                <a:gd name="connsiteX417" fmla="*/ 303506 w 1728562"/>
                <a:gd name="connsiteY417" fmla="*/ 882489 h 2311974"/>
                <a:gd name="connsiteX418" fmla="*/ 286908 w 1728562"/>
                <a:gd name="connsiteY418" fmla="*/ 872764 h 2311974"/>
                <a:gd name="connsiteX419" fmla="*/ 294022 w 1728562"/>
                <a:gd name="connsiteY419" fmla="*/ 865471 h 2311974"/>
                <a:gd name="connsiteX420" fmla="*/ 298764 w 1728562"/>
                <a:gd name="connsiteY420" fmla="*/ 867902 h 2311974"/>
                <a:gd name="connsiteX421" fmla="*/ 303506 w 1728562"/>
                <a:gd name="connsiteY421" fmla="*/ 860609 h 2311974"/>
                <a:gd name="connsiteX422" fmla="*/ 298764 w 1728562"/>
                <a:gd name="connsiteY422" fmla="*/ 860609 h 2311974"/>
                <a:gd name="connsiteX423" fmla="*/ 310620 w 1728562"/>
                <a:gd name="connsiteY423" fmla="*/ 853316 h 2311974"/>
                <a:gd name="connsiteX424" fmla="*/ 312991 w 1728562"/>
                <a:gd name="connsiteY424" fmla="*/ 846022 h 2311974"/>
                <a:gd name="connsiteX425" fmla="*/ 320104 w 1728562"/>
                <a:gd name="connsiteY425" fmla="*/ 858178 h 2311974"/>
                <a:gd name="connsiteX426" fmla="*/ 327218 w 1728562"/>
                <a:gd name="connsiteY426" fmla="*/ 853316 h 2311974"/>
                <a:gd name="connsiteX427" fmla="*/ 327218 w 1728562"/>
                <a:gd name="connsiteY427" fmla="*/ 831436 h 2311974"/>
                <a:gd name="connsiteX428" fmla="*/ 334331 w 1728562"/>
                <a:gd name="connsiteY428" fmla="*/ 831436 h 2311974"/>
                <a:gd name="connsiteX429" fmla="*/ 334331 w 1728562"/>
                <a:gd name="connsiteY429" fmla="*/ 811987 h 2311974"/>
                <a:gd name="connsiteX430" fmla="*/ 341444 w 1728562"/>
                <a:gd name="connsiteY430" fmla="*/ 809556 h 2311974"/>
                <a:gd name="connsiteX431" fmla="*/ 348558 w 1728562"/>
                <a:gd name="connsiteY431" fmla="*/ 802263 h 2311974"/>
                <a:gd name="connsiteX432" fmla="*/ 365156 w 1728562"/>
                <a:gd name="connsiteY432" fmla="*/ 804694 h 2311974"/>
                <a:gd name="connsiteX433" fmla="*/ 365156 w 1728562"/>
                <a:gd name="connsiteY433" fmla="*/ 809556 h 2311974"/>
                <a:gd name="connsiteX434" fmla="*/ 372269 w 1728562"/>
                <a:gd name="connsiteY434" fmla="*/ 804694 h 2311974"/>
                <a:gd name="connsiteX435" fmla="*/ 379383 w 1728562"/>
                <a:gd name="connsiteY435" fmla="*/ 804694 h 2311974"/>
                <a:gd name="connsiteX436" fmla="*/ 379383 w 1728562"/>
                <a:gd name="connsiteY436" fmla="*/ 802263 h 2311974"/>
                <a:gd name="connsiteX437" fmla="*/ 393610 w 1728562"/>
                <a:gd name="connsiteY437" fmla="*/ 797400 h 2311974"/>
                <a:gd name="connsiteX438" fmla="*/ 388867 w 1728562"/>
                <a:gd name="connsiteY438" fmla="*/ 777952 h 2311974"/>
                <a:gd name="connsiteX439" fmla="*/ 381754 w 1728562"/>
                <a:gd name="connsiteY439" fmla="*/ 770658 h 2311974"/>
                <a:gd name="connsiteX440" fmla="*/ 386496 w 1728562"/>
                <a:gd name="connsiteY440" fmla="*/ 768227 h 2311974"/>
                <a:gd name="connsiteX441" fmla="*/ 412579 w 1728562"/>
                <a:gd name="connsiteY441" fmla="*/ 763365 h 2311974"/>
                <a:gd name="connsiteX442" fmla="*/ 455259 w 1728562"/>
                <a:gd name="connsiteY442" fmla="*/ 741485 h 2311974"/>
                <a:gd name="connsiteX443" fmla="*/ 443404 w 1728562"/>
                <a:gd name="connsiteY443" fmla="*/ 726899 h 2311974"/>
                <a:gd name="connsiteX444" fmla="*/ 388867 w 1728562"/>
                <a:gd name="connsiteY444" fmla="*/ 705019 h 2311974"/>
                <a:gd name="connsiteX445" fmla="*/ 412579 w 1728562"/>
                <a:gd name="connsiteY445" fmla="*/ 680708 h 2311974"/>
                <a:gd name="connsiteX446" fmla="*/ 419692 w 1728562"/>
                <a:gd name="connsiteY446" fmla="*/ 673414 h 2311974"/>
                <a:gd name="connsiteX447" fmla="*/ 448146 w 1728562"/>
                <a:gd name="connsiteY447" fmla="*/ 670983 h 2311974"/>
                <a:gd name="connsiteX448" fmla="*/ 535878 w 1728562"/>
                <a:gd name="connsiteY448" fmla="*/ 692863 h 2311974"/>
                <a:gd name="connsiteX449" fmla="*/ 550105 w 1728562"/>
                <a:gd name="connsiteY449" fmla="*/ 688001 h 2311974"/>
                <a:gd name="connsiteX450" fmla="*/ 550105 w 1728562"/>
                <a:gd name="connsiteY450" fmla="*/ 695294 h 2311974"/>
                <a:gd name="connsiteX451" fmla="*/ 559589 w 1728562"/>
                <a:gd name="connsiteY451" fmla="*/ 695294 h 2311974"/>
                <a:gd name="connsiteX452" fmla="*/ 564332 w 1728562"/>
                <a:gd name="connsiteY452" fmla="*/ 678277 h 2311974"/>
                <a:gd name="connsiteX453" fmla="*/ 571445 w 1728562"/>
                <a:gd name="connsiteY453" fmla="*/ 666121 h 2311974"/>
                <a:gd name="connsiteX454" fmla="*/ 583301 w 1728562"/>
                <a:gd name="connsiteY454" fmla="*/ 688001 h 2311974"/>
                <a:gd name="connsiteX455" fmla="*/ 590414 w 1728562"/>
                <a:gd name="connsiteY455" fmla="*/ 685570 h 2311974"/>
                <a:gd name="connsiteX456" fmla="*/ 604641 w 1728562"/>
                <a:gd name="connsiteY456" fmla="*/ 700156 h 2311974"/>
                <a:gd name="connsiteX457" fmla="*/ 604641 w 1728562"/>
                <a:gd name="connsiteY457" fmla="*/ 700156 h 2311974"/>
                <a:gd name="connsiteX458" fmla="*/ 590414 w 1728562"/>
                <a:gd name="connsiteY458" fmla="*/ 685570 h 2311974"/>
                <a:gd name="connsiteX459" fmla="*/ 583301 w 1728562"/>
                <a:gd name="connsiteY459" fmla="*/ 688001 h 2311974"/>
                <a:gd name="connsiteX460" fmla="*/ 571445 w 1728562"/>
                <a:gd name="connsiteY460" fmla="*/ 666121 h 2311974"/>
                <a:gd name="connsiteX461" fmla="*/ 571445 w 1728562"/>
                <a:gd name="connsiteY461" fmla="*/ 658827 h 2311974"/>
                <a:gd name="connsiteX462" fmla="*/ 592785 w 1728562"/>
                <a:gd name="connsiteY462" fmla="*/ 646672 h 2311974"/>
                <a:gd name="connsiteX463" fmla="*/ 585672 w 1728562"/>
                <a:gd name="connsiteY463" fmla="*/ 639379 h 2311974"/>
                <a:gd name="connsiteX464" fmla="*/ 616497 w 1728562"/>
                <a:gd name="connsiteY464" fmla="*/ 629654 h 2311974"/>
                <a:gd name="connsiteX465" fmla="*/ 611755 w 1728562"/>
                <a:gd name="connsiteY465" fmla="*/ 615068 h 2311974"/>
                <a:gd name="connsiteX466" fmla="*/ 578559 w 1728562"/>
                <a:gd name="connsiteY466" fmla="*/ 610205 h 2311974"/>
                <a:gd name="connsiteX467" fmla="*/ 576187 w 1728562"/>
                <a:gd name="connsiteY467" fmla="*/ 595619 h 2311974"/>
                <a:gd name="connsiteX468" fmla="*/ 585672 w 1728562"/>
                <a:gd name="connsiteY468" fmla="*/ 534841 h 2311974"/>
                <a:gd name="connsiteX469" fmla="*/ 576187 w 1728562"/>
                <a:gd name="connsiteY469" fmla="*/ 525117 h 2311974"/>
                <a:gd name="connsiteX470" fmla="*/ 576187 w 1728562"/>
                <a:gd name="connsiteY470" fmla="*/ 503237 h 2311974"/>
                <a:gd name="connsiteX471" fmla="*/ 559589 w 1728562"/>
                <a:gd name="connsiteY471" fmla="*/ 503237 h 2311974"/>
                <a:gd name="connsiteX472" fmla="*/ 564332 w 1728562"/>
                <a:gd name="connsiteY472" fmla="*/ 471633 h 2311974"/>
                <a:gd name="connsiteX473" fmla="*/ 557218 w 1728562"/>
                <a:gd name="connsiteY473" fmla="*/ 464340 h 2311974"/>
                <a:gd name="connsiteX474" fmla="*/ 559589 w 1728562"/>
                <a:gd name="connsiteY474" fmla="*/ 444891 h 2311974"/>
                <a:gd name="connsiteX475" fmla="*/ 578559 w 1728562"/>
                <a:gd name="connsiteY475" fmla="*/ 444891 h 2311974"/>
                <a:gd name="connsiteX476" fmla="*/ 597528 w 1728562"/>
                <a:gd name="connsiteY476" fmla="*/ 430304 h 2311974"/>
                <a:gd name="connsiteX477" fmla="*/ 599899 w 1728562"/>
                <a:gd name="connsiteY477" fmla="*/ 427873 h 2311974"/>
                <a:gd name="connsiteX478" fmla="*/ 578559 w 1728562"/>
                <a:gd name="connsiteY478" fmla="*/ 423011 h 2311974"/>
                <a:gd name="connsiteX479" fmla="*/ 585672 w 1728562"/>
                <a:gd name="connsiteY479" fmla="*/ 405993 h 2311974"/>
                <a:gd name="connsiteX480" fmla="*/ 611755 w 1728562"/>
                <a:gd name="connsiteY480" fmla="*/ 408424 h 2311974"/>
                <a:gd name="connsiteX481" fmla="*/ 607012 w 1728562"/>
                <a:gd name="connsiteY481" fmla="*/ 388975 h 2311974"/>
                <a:gd name="connsiteX482" fmla="*/ 607012 w 1728562"/>
                <a:gd name="connsiteY482" fmla="*/ 374389 h 2311974"/>
                <a:gd name="connsiteX483" fmla="*/ 623610 w 1728562"/>
                <a:gd name="connsiteY483" fmla="*/ 374389 h 2311974"/>
                <a:gd name="connsiteX484" fmla="*/ 625981 w 1728562"/>
                <a:gd name="connsiteY484" fmla="*/ 367096 h 2311974"/>
                <a:gd name="connsiteX485" fmla="*/ 633095 w 1728562"/>
                <a:gd name="connsiteY485" fmla="*/ 364665 h 2311974"/>
                <a:gd name="connsiteX486" fmla="*/ 630724 w 1728562"/>
                <a:gd name="connsiteY486" fmla="*/ 347647 h 2311974"/>
                <a:gd name="connsiteX487" fmla="*/ 659177 w 1728562"/>
                <a:gd name="connsiteY487" fmla="*/ 337922 h 2311974"/>
                <a:gd name="connsiteX488" fmla="*/ 647322 w 1728562"/>
                <a:gd name="connsiteY488" fmla="*/ 333060 h 2311974"/>
                <a:gd name="connsiteX489" fmla="*/ 644950 w 1728562"/>
                <a:gd name="connsiteY489" fmla="*/ 311180 h 2311974"/>
                <a:gd name="connsiteX490" fmla="*/ 637837 w 1728562"/>
                <a:gd name="connsiteY490" fmla="*/ 308749 h 2311974"/>
                <a:gd name="connsiteX491" fmla="*/ 644950 w 1728562"/>
                <a:gd name="connsiteY491" fmla="*/ 299025 h 2311974"/>
                <a:gd name="connsiteX492" fmla="*/ 644950 w 1728562"/>
                <a:gd name="connsiteY492" fmla="*/ 296594 h 2311974"/>
                <a:gd name="connsiteX493" fmla="*/ 633095 w 1728562"/>
                <a:gd name="connsiteY493" fmla="*/ 291732 h 2311974"/>
                <a:gd name="connsiteX494" fmla="*/ 623610 w 1728562"/>
                <a:gd name="connsiteY494" fmla="*/ 299025 h 2311974"/>
                <a:gd name="connsiteX495" fmla="*/ 611755 w 1728562"/>
                <a:gd name="connsiteY495" fmla="*/ 282007 h 2311974"/>
                <a:gd name="connsiteX496" fmla="*/ 625981 w 1728562"/>
                <a:gd name="connsiteY496" fmla="*/ 255265 h 2311974"/>
                <a:gd name="connsiteX497" fmla="*/ 633095 w 1728562"/>
                <a:gd name="connsiteY497" fmla="*/ 267421 h 2311974"/>
                <a:gd name="connsiteX498" fmla="*/ 652064 w 1728562"/>
                <a:gd name="connsiteY498" fmla="*/ 240679 h 2311974"/>
                <a:gd name="connsiteX499" fmla="*/ 661548 w 1728562"/>
                <a:gd name="connsiteY499" fmla="*/ 240679 h 2311974"/>
                <a:gd name="connsiteX500" fmla="*/ 661548 w 1728562"/>
                <a:gd name="connsiteY500" fmla="*/ 233385 h 2311974"/>
                <a:gd name="connsiteX501" fmla="*/ 640208 w 1728562"/>
                <a:gd name="connsiteY501" fmla="*/ 218799 h 2311974"/>
                <a:gd name="connsiteX502" fmla="*/ 647322 w 1728562"/>
                <a:gd name="connsiteY502" fmla="*/ 199350 h 2311974"/>
                <a:gd name="connsiteX503" fmla="*/ 673404 w 1728562"/>
                <a:gd name="connsiteY503" fmla="*/ 199350 h 2311974"/>
                <a:gd name="connsiteX504" fmla="*/ 680518 w 1728562"/>
                <a:gd name="connsiteY504" fmla="*/ 192057 h 2311974"/>
                <a:gd name="connsiteX505" fmla="*/ 652064 w 1728562"/>
                <a:gd name="connsiteY505" fmla="*/ 150728 h 2311974"/>
                <a:gd name="connsiteX506" fmla="*/ 661548 w 1728562"/>
                <a:gd name="connsiteY506" fmla="*/ 131279 h 2311974"/>
                <a:gd name="connsiteX507" fmla="*/ 694744 w 1728562"/>
                <a:gd name="connsiteY507" fmla="*/ 116693 h 2311974"/>
                <a:gd name="connsiteX508" fmla="*/ 699487 w 1728562"/>
                <a:gd name="connsiteY508" fmla="*/ 131279 h 2311974"/>
                <a:gd name="connsiteX509" fmla="*/ 720827 w 1728562"/>
                <a:gd name="connsiteY509" fmla="*/ 116693 h 2311974"/>
                <a:gd name="connsiteX510" fmla="*/ 716085 w 1728562"/>
                <a:gd name="connsiteY510" fmla="*/ 109399 h 2311974"/>
                <a:gd name="connsiteX511" fmla="*/ 732683 w 1728562"/>
                <a:gd name="connsiteY511" fmla="*/ 102106 h 2311974"/>
                <a:gd name="connsiteX512" fmla="*/ 732683 w 1728562"/>
                <a:gd name="connsiteY512" fmla="*/ 94813 h 2311974"/>
                <a:gd name="connsiteX513" fmla="*/ 742167 w 1728562"/>
                <a:gd name="connsiteY513" fmla="*/ 87519 h 2311974"/>
                <a:gd name="connsiteX514" fmla="*/ 727940 w 1728562"/>
                <a:gd name="connsiteY514" fmla="*/ 53484 h 2311974"/>
                <a:gd name="connsiteX515" fmla="*/ 725569 w 1728562"/>
                <a:gd name="connsiteY515" fmla="*/ 7293 h 2311974"/>
                <a:gd name="connsiteX516" fmla="*/ 768250 w 1728562"/>
                <a:gd name="connsiteY516" fmla="*/ 17018 h 2311974"/>
                <a:gd name="connsiteX517" fmla="*/ 789590 w 1728562"/>
                <a:gd name="connsiteY517" fmla="*/ 0 h 2311974"/>
                <a:gd name="connsiteX0" fmla="*/ 1048344 w 1728562"/>
                <a:gd name="connsiteY0" fmla="*/ 1597253 h 2311974"/>
                <a:gd name="connsiteX1" fmla="*/ 1036189 w 1728562"/>
                <a:gd name="connsiteY1" fmla="*/ 1575352 h 2311974"/>
                <a:gd name="connsiteX2" fmla="*/ 1048044 w 1728562"/>
                <a:gd name="connsiteY2" fmla="*/ 1597232 h 2311974"/>
                <a:gd name="connsiteX3" fmla="*/ 1048344 w 1728562"/>
                <a:gd name="connsiteY3" fmla="*/ 1597253 h 2311974"/>
                <a:gd name="connsiteX4" fmla="*/ 950828 w 1728562"/>
                <a:gd name="connsiteY4" fmla="*/ 1490263 h 2311974"/>
                <a:gd name="connsiteX5" fmla="*/ 931858 w 1728562"/>
                <a:gd name="connsiteY5" fmla="*/ 1473246 h 2311974"/>
                <a:gd name="connsiteX6" fmla="*/ 936601 w 1728562"/>
                <a:gd name="connsiteY6" fmla="*/ 1480539 h 2311974"/>
                <a:gd name="connsiteX7" fmla="*/ 950828 w 1728562"/>
                <a:gd name="connsiteY7" fmla="*/ 1490263 h 2311974"/>
                <a:gd name="connsiteX8" fmla="*/ 927116 w 1728562"/>
                <a:gd name="connsiteY8" fmla="*/ 1436779 h 2311974"/>
                <a:gd name="connsiteX9" fmla="*/ 927116 w 1728562"/>
                <a:gd name="connsiteY9" fmla="*/ 1436779 h 2311974"/>
                <a:gd name="connsiteX10" fmla="*/ 938972 w 1728562"/>
                <a:gd name="connsiteY10" fmla="*/ 1456228 h 2311974"/>
                <a:gd name="connsiteX11" fmla="*/ 938972 w 1728562"/>
                <a:gd name="connsiteY11" fmla="*/ 1456228 h 2311974"/>
                <a:gd name="connsiteX12" fmla="*/ 927116 w 1728562"/>
                <a:gd name="connsiteY12" fmla="*/ 1436779 h 2311974"/>
                <a:gd name="connsiteX13" fmla="*/ 844126 w 1728562"/>
                <a:gd name="connsiteY13" fmla="*/ 1395450 h 2311974"/>
                <a:gd name="connsiteX14" fmla="*/ 844126 w 1728562"/>
                <a:gd name="connsiteY14" fmla="*/ 1395450 h 2311974"/>
                <a:gd name="connsiteX15" fmla="*/ 865467 w 1728562"/>
                <a:gd name="connsiteY15" fmla="*/ 1407606 h 2311974"/>
                <a:gd name="connsiteX16" fmla="*/ 910518 w 1728562"/>
                <a:gd name="connsiteY16" fmla="*/ 1400313 h 2311974"/>
                <a:gd name="connsiteX17" fmla="*/ 927116 w 1728562"/>
                <a:gd name="connsiteY17" fmla="*/ 1417330 h 2311974"/>
                <a:gd name="connsiteX18" fmla="*/ 927116 w 1728562"/>
                <a:gd name="connsiteY18" fmla="*/ 1417330 h 2311974"/>
                <a:gd name="connsiteX19" fmla="*/ 910518 w 1728562"/>
                <a:gd name="connsiteY19" fmla="*/ 1400312 h 2311974"/>
                <a:gd name="connsiteX20" fmla="*/ 865467 w 1728562"/>
                <a:gd name="connsiteY20" fmla="*/ 1407606 h 2311974"/>
                <a:gd name="connsiteX21" fmla="*/ 844126 w 1728562"/>
                <a:gd name="connsiteY21" fmla="*/ 1395450 h 2311974"/>
                <a:gd name="connsiteX22" fmla="*/ 848869 w 1728562"/>
                <a:gd name="connsiteY22" fmla="*/ 1354122 h 2311974"/>
                <a:gd name="connsiteX23" fmla="*/ 851240 w 1728562"/>
                <a:gd name="connsiteY23" fmla="*/ 1368708 h 2311974"/>
                <a:gd name="connsiteX24" fmla="*/ 851240 w 1728562"/>
                <a:gd name="connsiteY24" fmla="*/ 1368708 h 2311974"/>
                <a:gd name="connsiteX25" fmla="*/ 848869 w 1728562"/>
                <a:gd name="connsiteY25" fmla="*/ 1354122 h 2311974"/>
                <a:gd name="connsiteX26" fmla="*/ 848869 w 1728562"/>
                <a:gd name="connsiteY26" fmla="*/ 1271464 h 2311974"/>
                <a:gd name="connsiteX27" fmla="*/ 822786 w 1728562"/>
                <a:gd name="connsiteY27" fmla="*/ 1283620 h 2311974"/>
                <a:gd name="connsiteX28" fmla="*/ 818044 w 1728562"/>
                <a:gd name="connsiteY28" fmla="*/ 1276326 h 2311974"/>
                <a:gd name="connsiteX29" fmla="*/ 803817 w 1728562"/>
                <a:gd name="connsiteY29" fmla="*/ 1278758 h 2311974"/>
                <a:gd name="connsiteX30" fmla="*/ 803817 w 1728562"/>
                <a:gd name="connsiteY30" fmla="*/ 1278758 h 2311974"/>
                <a:gd name="connsiteX31" fmla="*/ 818044 w 1728562"/>
                <a:gd name="connsiteY31" fmla="*/ 1276327 h 2311974"/>
                <a:gd name="connsiteX32" fmla="*/ 822786 w 1728562"/>
                <a:gd name="connsiteY32" fmla="*/ 1283620 h 2311974"/>
                <a:gd name="connsiteX33" fmla="*/ 848869 w 1728562"/>
                <a:gd name="connsiteY33" fmla="*/ 1271464 h 2311974"/>
                <a:gd name="connsiteX34" fmla="*/ 855982 w 1728562"/>
                <a:gd name="connsiteY34" fmla="*/ 1324949 h 2311974"/>
                <a:gd name="connsiteX35" fmla="*/ 865467 w 1728562"/>
                <a:gd name="connsiteY35" fmla="*/ 1324949 h 2311974"/>
                <a:gd name="connsiteX36" fmla="*/ 877322 w 1728562"/>
                <a:gd name="connsiteY36" fmla="*/ 1334673 h 2311974"/>
                <a:gd name="connsiteX37" fmla="*/ 877322 w 1728562"/>
                <a:gd name="connsiteY37" fmla="*/ 1334673 h 2311974"/>
                <a:gd name="connsiteX38" fmla="*/ 865467 w 1728562"/>
                <a:gd name="connsiteY38" fmla="*/ 1324948 h 2311974"/>
                <a:gd name="connsiteX39" fmla="*/ 855982 w 1728562"/>
                <a:gd name="connsiteY39" fmla="*/ 1324948 h 2311974"/>
                <a:gd name="connsiteX40" fmla="*/ 848869 w 1728562"/>
                <a:gd name="connsiteY40" fmla="*/ 1271464 h 2311974"/>
                <a:gd name="connsiteX41" fmla="*/ 789590 w 1728562"/>
                <a:gd name="connsiteY41" fmla="*/ 1264171 h 2311974"/>
                <a:gd name="connsiteX42" fmla="*/ 789590 w 1728562"/>
                <a:gd name="connsiteY42" fmla="*/ 1264171 h 2311974"/>
                <a:gd name="connsiteX43" fmla="*/ 794428 w 1728562"/>
                <a:gd name="connsiteY43" fmla="*/ 1269131 h 2311974"/>
                <a:gd name="connsiteX44" fmla="*/ 789590 w 1728562"/>
                <a:gd name="connsiteY44" fmla="*/ 1264171 h 2311974"/>
                <a:gd name="connsiteX45" fmla="*/ 780106 w 1728562"/>
                <a:gd name="connsiteY45" fmla="*/ 1249585 h 2311974"/>
                <a:gd name="connsiteX46" fmla="*/ 794332 w 1728562"/>
                <a:gd name="connsiteY46" fmla="*/ 1256878 h 2311974"/>
                <a:gd name="connsiteX47" fmla="*/ 794332 w 1728562"/>
                <a:gd name="connsiteY47" fmla="*/ 1256878 h 2311974"/>
                <a:gd name="connsiteX48" fmla="*/ 780107 w 1728562"/>
                <a:gd name="connsiteY48" fmla="*/ 1249585 h 2311974"/>
                <a:gd name="connsiteX49" fmla="*/ 780106 w 1728562"/>
                <a:gd name="connsiteY49" fmla="*/ 1249585 h 2311974"/>
                <a:gd name="connsiteX50" fmla="*/ 782477 w 1728562"/>
                <a:gd name="connsiteY50" fmla="*/ 1234998 h 2311974"/>
                <a:gd name="connsiteX51" fmla="*/ 782477 w 1728562"/>
                <a:gd name="connsiteY51" fmla="*/ 1234998 h 2311974"/>
                <a:gd name="connsiteX52" fmla="*/ 787219 w 1728562"/>
                <a:gd name="connsiteY52" fmla="*/ 1249584 h 2311974"/>
                <a:gd name="connsiteX53" fmla="*/ 787219 w 1728562"/>
                <a:gd name="connsiteY53" fmla="*/ 1249584 h 2311974"/>
                <a:gd name="connsiteX54" fmla="*/ 782477 w 1728562"/>
                <a:gd name="connsiteY54" fmla="*/ 1234998 h 2311974"/>
                <a:gd name="connsiteX55" fmla="*/ 763508 w 1728562"/>
                <a:gd name="connsiteY55" fmla="*/ 1103719 h 2311974"/>
                <a:gd name="connsiteX56" fmla="*/ 770621 w 1728562"/>
                <a:gd name="connsiteY56" fmla="*/ 1198532 h 2311974"/>
                <a:gd name="connsiteX57" fmla="*/ 794332 w 1728562"/>
                <a:gd name="connsiteY57" fmla="*/ 1222842 h 2311974"/>
                <a:gd name="connsiteX58" fmla="*/ 794332 w 1728562"/>
                <a:gd name="connsiteY58" fmla="*/ 1222842 h 2311974"/>
                <a:gd name="connsiteX59" fmla="*/ 770621 w 1728562"/>
                <a:gd name="connsiteY59" fmla="*/ 1198531 h 2311974"/>
                <a:gd name="connsiteX60" fmla="*/ 763508 w 1728562"/>
                <a:gd name="connsiteY60" fmla="*/ 1103719 h 2311974"/>
                <a:gd name="connsiteX61" fmla="*/ 787219 w 1728562"/>
                <a:gd name="connsiteY61" fmla="*/ 1067252 h 2311974"/>
                <a:gd name="connsiteX62" fmla="*/ 789590 w 1728562"/>
                <a:gd name="connsiteY62" fmla="*/ 1074546 h 2311974"/>
                <a:gd name="connsiteX63" fmla="*/ 789590 w 1728562"/>
                <a:gd name="connsiteY63" fmla="*/ 1074545 h 2311974"/>
                <a:gd name="connsiteX64" fmla="*/ 787219 w 1728562"/>
                <a:gd name="connsiteY64" fmla="*/ 1067252 h 2311974"/>
                <a:gd name="connsiteX65" fmla="*/ 775363 w 1728562"/>
                <a:gd name="connsiteY65" fmla="*/ 1052665 h 2311974"/>
                <a:gd name="connsiteX66" fmla="*/ 763508 w 1728562"/>
                <a:gd name="connsiteY66" fmla="*/ 1040510 h 2311974"/>
                <a:gd name="connsiteX67" fmla="*/ 775363 w 1728562"/>
                <a:gd name="connsiteY67" fmla="*/ 1052666 h 2311974"/>
                <a:gd name="connsiteX68" fmla="*/ 794332 w 1728562"/>
                <a:gd name="connsiteY68" fmla="*/ 1052666 h 2311974"/>
                <a:gd name="connsiteX69" fmla="*/ 796704 w 1728562"/>
                <a:gd name="connsiteY69" fmla="*/ 1062390 h 2311974"/>
                <a:gd name="connsiteX70" fmla="*/ 796704 w 1728562"/>
                <a:gd name="connsiteY70" fmla="*/ 1062390 h 2311974"/>
                <a:gd name="connsiteX71" fmla="*/ 794332 w 1728562"/>
                <a:gd name="connsiteY71" fmla="*/ 1052665 h 2311974"/>
                <a:gd name="connsiteX72" fmla="*/ 775363 w 1728562"/>
                <a:gd name="connsiteY72" fmla="*/ 1052665 h 2311974"/>
                <a:gd name="connsiteX73" fmla="*/ 770621 w 1728562"/>
                <a:gd name="connsiteY73" fmla="*/ 999182 h 2311974"/>
                <a:gd name="connsiteX74" fmla="*/ 770621 w 1728562"/>
                <a:gd name="connsiteY74" fmla="*/ 999182 h 2311974"/>
                <a:gd name="connsiteX75" fmla="*/ 775363 w 1728562"/>
                <a:gd name="connsiteY75" fmla="*/ 1021061 h 2311974"/>
                <a:gd name="connsiteX76" fmla="*/ 775363 w 1728562"/>
                <a:gd name="connsiteY76" fmla="*/ 1021061 h 2311974"/>
                <a:gd name="connsiteX77" fmla="*/ 770621 w 1728562"/>
                <a:gd name="connsiteY77" fmla="*/ 999182 h 2311974"/>
                <a:gd name="connsiteX78" fmla="*/ 761136 w 1728562"/>
                <a:gd name="connsiteY78" fmla="*/ 970008 h 2311974"/>
                <a:gd name="connsiteX79" fmla="*/ 746910 w 1728562"/>
                <a:gd name="connsiteY79" fmla="*/ 972439 h 2311974"/>
                <a:gd name="connsiteX80" fmla="*/ 746910 w 1728562"/>
                <a:gd name="connsiteY80" fmla="*/ 972439 h 2311974"/>
                <a:gd name="connsiteX81" fmla="*/ 761136 w 1728562"/>
                <a:gd name="connsiteY81" fmla="*/ 970008 h 2311974"/>
                <a:gd name="connsiteX82" fmla="*/ 770621 w 1728562"/>
                <a:gd name="connsiteY82" fmla="*/ 984595 h 2311974"/>
                <a:gd name="connsiteX83" fmla="*/ 789590 w 1728562"/>
                <a:gd name="connsiteY83" fmla="*/ 979733 h 2311974"/>
                <a:gd name="connsiteX84" fmla="*/ 770621 w 1728562"/>
                <a:gd name="connsiteY84" fmla="*/ 984595 h 2311974"/>
                <a:gd name="connsiteX85" fmla="*/ 761136 w 1728562"/>
                <a:gd name="connsiteY85" fmla="*/ 970008 h 2311974"/>
                <a:gd name="connsiteX86" fmla="*/ 746910 w 1728562"/>
                <a:gd name="connsiteY86" fmla="*/ 901937 h 2311974"/>
                <a:gd name="connsiteX87" fmla="*/ 736708 w 1728562"/>
                <a:gd name="connsiteY87" fmla="*/ 906121 h 2311974"/>
                <a:gd name="connsiteX88" fmla="*/ 739796 w 1728562"/>
                <a:gd name="connsiteY88" fmla="*/ 906800 h 2311974"/>
                <a:gd name="connsiteX89" fmla="*/ 746910 w 1728562"/>
                <a:gd name="connsiteY89" fmla="*/ 901938 h 2311974"/>
                <a:gd name="connsiteX90" fmla="*/ 746910 w 1728562"/>
                <a:gd name="connsiteY90" fmla="*/ 901937 h 2311974"/>
                <a:gd name="connsiteX91" fmla="*/ 654435 w 1728562"/>
                <a:gd name="connsiteY91" fmla="*/ 899506 h 2311974"/>
                <a:gd name="connsiteX92" fmla="*/ 654435 w 1728562"/>
                <a:gd name="connsiteY92" fmla="*/ 899507 h 2311974"/>
                <a:gd name="connsiteX93" fmla="*/ 678147 w 1728562"/>
                <a:gd name="connsiteY93" fmla="*/ 899507 h 2311974"/>
                <a:gd name="connsiteX94" fmla="*/ 692373 w 1728562"/>
                <a:gd name="connsiteY94" fmla="*/ 906800 h 2311974"/>
                <a:gd name="connsiteX95" fmla="*/ 701858 w 1728562"/>
                <a:gd name="connsiteY95" fmla="*/ 906800 h 2311974"/>
                <a:gd name="connsiteX96" fmla="*/ 706600 w 1728562"/>
                <a:gd name="connsiteY96" fmla="*/ 899507 h 2311974"/>
                <a:gd name="connsiteX97" fmla="*/ 706613 w 1728562"/>
                <a:gd name="connsiteY97" fmla="*/ 899510 h 2311974"/>
                <a:gd name="connsiteX98" fmla="*/ 706600 w 1728562"/>
                <a:gd name="connsiteY98" fmla="*/ 899506 h 2311974"/>
                <a:gd name="connsiteX99" fmla="*/ 701858 w 1728562"/>
                <a:gd name="connsiteY99" fmla="*/ 906800 h 2311974"/>
                <a:gd name="connsiteX100" fmla="*/ 692373 w 1728562"/>
                <a:gd name="connsiteY100" fmla="*/ 906800 h 2311974"/>
                <a:gd name="connsiteX101" fmla="*/ 678146 w 1728562"/>
                <a:gd name="connsiteY101" fmla="*/ 899506 h 2311974"/>
                <a:gd name="connsiteX102" fmla="*/ 654435 w 1728562"/>
                <a:gd name="connsiteY102" fmla="*/ 899506 h 2311974"/>
                <a:gd name="connsiteX103" fmla="*/ 637837 w 1728562"/>
                <a:gd name="connsiteY103" fmla="*/ 889782 h 2311974"/>
                <a:gd name="connsiteX104" fmla="*/ 637837 w 1728562"/>
                <a:gd name="connsiteY104" fmla="*/ 889782 h 2311974"/>
                <a:gd name="connsiteX105" fmla="*/ 654435 w 1728562"/>
                <a:gd name="connsiteY105" fmla="*/ 889782 h 2311974"/>
                <a:gd name="connsiteX106" fmla="*/ 654435 w 1728562"/>
                <a:gd name="connsiteY106" fmla="*/ 889782 h 2311974"/>
                <a:gd name="connsiteX107" fmla="*/ 637837 w 1728562"/>
                <a:gd name="connsiteY107" fmla="*/ 889782 h 2311974"/>
                <a:gd name="connsiteX108" fmla="*/ 652064 w 1728562"/>
                <a:gd name="connsiteY108" fmla="*/ 867902 h 2311974"/>
                <a:gd name="connsiteX109" fmla="*/ 652064 w 1728562"/>
                <a:gd name="connsiteY109" fmla="*/ 867902 h 2311974"/>
                <a:gd name="connsiteX110" fmla="*/ 659257 w 1728562"/>
                <a:gd name="connsiteY110" fmla="*/ 873433 h 2311974"/>
                <a:gd name="connsiteX111" fmla="*/ 652064 w 1728562"/>
                <a:gd name="connsiteY111" fmla="*/ 867902 h 2311974"/>
                <a:gd name="connsiteX112" fmla="*/ 680120 w 1728562"/>
                <a:gd name="connsiteY112" fmla="*/ 842776 h 2311974"/>
                <a:gd name="connsiteX113" fmla="*/ 685260 w 1728562"/>
                <a:gd name="connsiteY113" fmla="*/ 853315 h 2311974"/>
                <a:gd name="connsiteX114" fmla="*/ 685260 w 1728562"/>
                <a:gd name="connsiteY114" fmla="*/ 853315 h 2311974"/>
                <a:gd name="connsiteX115" fmla="*/ 680120 w 1728562"/>
                <a:gd name="connsiteY115" fmla="*/ 842776 h 2311974"/>
                <a:gd name="connsiteX116" fmla="*/ 583301 w 1728562"/>
                <a:gd name="connsiteY116" fmla="*/ 726899 h 2311974"/>
                <a:gd name="connsiteX117" fmla="*/ 583301 w 1728562"/>
                <a:gd name="connsiteY117" fmla="*/ 726899 h 2311974"/>
                <a:gd name="connsiteX118" fmla="*/ 590414 w 1728562"/>
                <a:gd name="connsiteY118" fmla="*/ 734192 h 2311974"/>
                <a:gd name="connsiteX119" fmla="*/ 625981 w 1728562"/>
                <a:gd name="connsiteY119" fmla="*/ 748778 h 2311974"/>
                <a:gd name="connsiteX120" fmla="*/ 654435 w 1728562"/>
                <a:gd name="connsiteY120" fmla="*/ 753641 h 2311974"/>
                <a:gd name="connsiteX121" fmla="*/ 659177 w 1728562"/>
                <a:gd name="connsiteY121" fmla="*/ 734192 h 2311974"/>
                <a:gd name="connsiteX122" fmla="*/ 673404 w 1728562"/>
                <a:gd name="connsiteY122" fmla="*/ 736623 h 2311974"/>
                <a:gd name="connsiteX123" fmla="*/ 673404 w 1728562"/>
                <a:gd name="connsiteY123" fmla="*/ 736623 h 2311974"/>
                <a:gd name="connsiteX124" fmla="*/ 659177 w 1728562"/>
                <a:gd name="connsiteY124" fmla="*/ 734192 h 2311974"/>
                <a:gd name="connsiteX125" fmla="*/ 654435 w 1728562"/>
                <a:gd name="connsiteY125" fmla="*/ 753640 h 2311974"/>
                <a:gd name="connsiteX126" fmla="*/ 625981 w 1728562"/>
                <a:gd name="connsiteY126" fmla="*/ 748778 h 2311974"/>
                <a:gd name="connsiteX127" fmla="*/ 590414 w 1728562"/>
                <a:gd name="connsiteY127" fmla="*/ 734192 h 2311974"/>
                <a:gd name="connsiteX128" fmla="*/ 583301 w 1728562"/>
                <a:gd name="connsiteY128" fmla="*/ 726899 h 2311974"/>
                <a:gd name="connsiteX129" fmla="*/ 583301 w 1728562"/>
                <a:gd name="connsiteY129" fmla="*/ 714743 h 2311974"/>
                <a:gd name="connsiteX130" fmla="*/ 583301 w 1728562"/>
                <a:gd name="connsiteY130" fmla="*/ 714743 h 2311974"/>
                <a:gd name="connsiteX131" fmla="*/ 590414 w 1728562"/>
                <a:gd name="connsiteY131" fmla="*/ 722036 h 2311974"/>
                <a:gd name="connsiteX132" fmla="*/ 590414 w 1728562"/>
                <a:gd name="connsiteY132" fmla="*/ 722036 h 2311974"/>
                <a:gd name="connsiteX133" fmla="*/ 583301 w 1728562"/>
                <a:gd name="connsiteY133" fmla="*/ 714743 h 2311974"/>
                <a:gd name="connsiteX134" fmla="*/ 789590 w 1728562"/>
                <a:gd name="connsiteY134" fmla="*/ 0 h 2311974"/>
                <a:gd name="connsiteX135" fmla="*/ 796704 w 1728562"/>
                <a:gd name="connsiteY135" fmla="*/ 4862 h 2311974"/>
                <a:gd name="connsiteX136" fmla="*/ 801446 w 1728562"/>
                <a:gd name="connsiteY136" fmla="*/ 17018 h 2311974"/>
                <a:gd name="connsiteX137" fmla="*/ 810930 w 1728562"/>
                <a:gd name="connsiteY137" fmla="*/ 53484 h 2311974"/>
                <a:gd name="connsiteX138" fmla="*/ 808559 w 1728562"/>
                <a:gd name="connsiteY138" fmla="*/ 68071 h 2311974"/>
                <a:gd name="connsiteX139" fmla="*/ 841755 w 1728562"/>
                <a:gd name="connsiteY139" fmla="*/ 82657 h 2311974"/>
                <a:gd name="connsiteX140" fmla="*/ 848869 w 1728562"/>
                <a:gd name="connsiteY140" fmla="*/ 72933 h 2311974"/>
                <a:gd name="connsiteX141" fmla="*/ 865467 w 1728562"/>
                <a:gd name="connsiteY141" fmla="*/ 75364 h 2311974"/>
                <a:gd name="connsiteX142" fmla="*/ 865467 w 1728562"/>
                <a:gd name="connsiteY142" fmla="*/ 82657 h 2311974"/>
                <a:gd name="connsiteX143" fmla="*/ 872580 w 1728562"/>
                <a:gd name="connsiteY143" fmla="*/ 82657 h 2311974"/>
                <a:gd name="connsiteX144" fmla="*/ 877322 w 1728562"/>
                <a:gd name="connsiteY144" fmla="*/ 97244 h 2311974"/>
                <a:gd name="connsiteX145" fmla="*/ 896291 w 1728562"/>
                <a:gd name="connsiteY145" fmla="*/ 104537 h 2311974"/>
                <a:gd name="connsiteX146" fmla="*/ 924745 w 1728562"/>
                <a:gd name="connsiteY146" fmla="*/ 89950 h 2311974"/>
                <a:gd name="connsiteX147" fmla="*/ 938972 w 1728562"/>
                <a:gd name="connsiteY147" fmla="*/ 94813 h 2311974"/>
                <a:gd name="connsiteX148" fmla="*/ 953199 w 1728562"/>
                <a:gd name="connsiteY148" fmla="*/ 104537 h 2311974"/>
                <a:gd name="connsiteX149" fmla="*/ 972168 w 1728562"/>
                <a:gd name="connsiteY149" fmla="*/ 94813 h 2311974"/>
                <a:gd name="connsiteX150" fmla="*/ 972168 w 1728562"/>
                <a:gd name="connsiteY150" fmla="*/ 72933 h 2311974"/>
                <a:gd name="connsiteX151" fmla="*/ 974539 w 1728562"/>
                <a:gd name="connsiteY151" fmla="*/ 72933 h 2311974"/>
                <a:gd name="connsiteX152" fmla="*/ 986395 w 1728562"/>
                <a:gd name="connsiteY152" fmla="*/ 87519 h 2311974"/>
                <a:gd name="connsiteX153" fmla="*/ 974539 w 1728562"/>
                <a:gd name="connsiteY153" fmla="*/ 102106 h 2311974"/>
                <a:gd name="connsiteX154" fmla="*/ 979281 w 1728562"/>
                <a:gd name="connsiteY154" fmla="*/ 123986 h 2311974"/>
                <a:gd name="connsiteX155" fmla="*/ 993508 w 1728562"/>
                <a:gd name="connsiteY155" fmla="*/ 128848 h 2311974"/>
                <a:gd name="connsiteX156" fmla="*/ 1005364 w 1728562"/>
                <a:gd name="connsiteY156" fmla="*/ 150728 h 2311974"/>
                <a:gd name="connsiteX157" fmla="*/ 1014848 w 1728562"/>
                <a:gd name="connsiteY157" fmla="*/ 153159 h 2311974"/>
                <a:gd name="connsiteX158" fmla="*/ 1021962 w 1728562"/>
                <a:gd name="connsiteY158" fmla="*/ 165315 h 2311974"/>
                <a:gd name="connsiteX159" fmla="*/ 1040931 w 1728562"/>
                <a:gd name="connsiteY159" fmla="*/ 165315 h 2311974"/>
                <a:gd name="connsiteX160" fmla="*/ 1055158 w 1728562"/>
                <a:gd name="connsiteY160" fmla="*/ 177470 h 2311974"/>
                <a:gd name="connsiteX161" fmla="*/ 1081240 w 1728562"/>
                <a:gd name="connsiteY161" fmla="*/ 172608 h 2311974"/>
                <a:gd name="connsiteX162" fmla="*/ 1088354 w 1728562"/>
                <a:gd name="connsiteY162" fmla="*/ 184763 h 2311974"/>
                <a:gd name="connsiteX163" fmla="*/ 1081240 w 1728562"/>
                <a:gd name="connsiteY163" fmla="*/ 192057 h 2311974"/>
                <a:gd name="connsiteX164" fmla="*/ 1088354 w 1728562"/>
                <a:gd name="connsiteY164" fmla="*/ 201781 h 2311974"/>
                <a:gd name="connsiteX165" fmla="*/ 1083611 w 1728562"/>
                <a:gd name="connsiteY165" fmla="*/ 206643 h 2311974"/>
                <a:gd name="connsiteX166" fmla="*/ 1095467 w 1728562"/>
                <a:gd name="connsiteY166" fmla="*/ 233385 h 2311974"/>
                <a:gd name="connsiteX167" fmla="*/ 1102581 w 1728562"/>
                <a:gd name="connsiteY167" fmla="*/ 233385 h 2311974"/>
                <a:gd name="connsiteX168" fmla="*/ 1138148 w 1728562"/>
                <a:gd name="connsiteY168" fmla="*/ 211505 h 2311974"/>
                <a:gd name="connsiteX169" fmla="*/ 1161859 w 1728562"/>
                <a:gd name="connsiteY169" fmla="*/ 213936 h 2311974"/>
                <a:gd name="connsiteX170" fmla="*/ 1183199 w 1728562"/>
                <a:gd name="connsiteY170" fmla="*/ 199350 h 2311974"/>
                <a:gd name="connsiteX171" fmla="*/ 1192684 w 1728562"/>
                <a:gd name="connsiteY171" fmla="*/ 177470 h 2311974"/>
                <a:gd name="connsiteX172" fmla="*/ 1218767 w 1728562"/>
                <a:gd name="connsiteY172" fmla="*/ 158021 h 2311974"/>
                <a:gd name="connsiteX173" fmla="*/ 1240107 w 1728562"/>
                <a:gd name="connsiteY173" fmla="*/ 194488 h 2311974"/>
                <a:gd name="connsiteX174" fmla="*/ 1240107 w 1728562"/>
                <a:gd name="connsiteY174" fmla="*/ 221230 h 2311974"/>
                <a:gd name="connsiteX175" fmla="*/ 1251962 w 1728562"/>
                <a:gd name="connsiteY175" fmla="*/ 243110 h 2311974"/>
                <a:gd name="connsiteX176" fmla="*/ 1270932 w 1728562"/>
                <a:gd name="connsiteY176" fmla="*/ 262558 h 2311974"/>
                <a:gd name="connsiteX177" fmla="*/ 1313612 w 1728562"/>
                <a:gd name="connsiteY177" fmla="*/ 274714 h 2311974"/>
                <a:gd name="connsiteX178" fmla="*/ 1346808 w 1728562"/>
                <a:gd name="connsiteY178" fmla="*/ 260127 h 2311974"/>
                <a:gd name="connsiteX179" fmla="*/ 1368148 w 1728562"/>
                <a:gd name="connsiteY179" fmla="*/ 262558 h 2311974"/>
                <a:gd name="connsiteX180" fmla="*/ 1394231 w 1728562"/>
                <a:gd name="connsiteY180" fmla="*/ 277145 h 2311974"/>
                <a:gd name="connsiteX181" fmla="*/ 1427427 w 1728562"/>
                <a:gd name="connsiteY181" fmla="*/ 282007 h 2311974"/>
                <a:gd name="connsiteX182" fmla="*/ 1422685 w 1728562"/>
                <a:gd name="connsiteY182" fmla="*/ 299025 h 2311974"/>
                <a:gd name="connsiteX183" fmla="*/ 1451138 w 1728562"/>
                <a:gd name="connsiteY183" fmla="*/ 371958 h 2311974"/>
                <a:gd name="connsiteX184" fmla="*/ 1496190 w 1728562"/>
                <a:gd name="connsiteY184" fmla="*/ 386544 h 2311974"/>
                <a:gd name="connsiteX185" fmla="*/ 1524644 w 1728562"/>
                <a:gd name="connsiteY185" fmla="*/ 415718 h 2311974"/>
                <a:gd name="connsiteX186" fmla="*/ 1567324 w 1728562"/>
                <a:gd name="connsiteY186" fmla="*/ 415718 h 2311974"/>
                <a:gd name="connsiteX187" fmla="*/ 1583922 w 1728562"/>
                <a:gd name="connsiteY187" fmla="*/ 408424 h 2311974"/>
                <a:gd name="connsiteX188" fmla="*/ 1600520 w 1728562"/>
                <a:gd name="connsiteY188" fmla="*/ 386544 h 2311974"/>
                <a:gd name="connsiteX189" fmla="*/ 1645572 w 1728562"/>
                <a:gd name="connsiteY189" fmla="*/ 381682 h 2311974"/>
                <a:gd name="connsiteX190" fmla="*/ 1652686 w 1728562"/>
                <a:gd name="connsiteY190" fmla="*/ 386544 h 2311974"/>
                <a:gd name="connsiteX191" fmla="*/ 1688253 w 1728562"/>
                <a:gd name="connsiteY191" fmla="*/ 371958 h 2311974"/>
                <a:gd name="connsiteX192" fmla="*/ 1688253 w 1728562"/>
                <a:gd name="connsiteY192" fmla="*/ 388975 h 2311974"/>
                <a:gd name="connsiteX193" fmla="*/ 1702480 w 1728562"/>
                <a:gd name="connsiteY193" fmla="*/ 408424 h 2311974"/>
                <a:gd name="connsiteX194" fmla="*/ 1640830 w 1728562"/>
                <a:gd name="connsiteY194" fmla="*/ 444891 h 2311974"/>
                <a:gd name="connsiteX195" fmla="*/ 1638459 w 1728562"/>
                <a:gd name="connsiteY195" fmla="*/ 491082 h 2311974"/>
                <a:gd name="connsiteX196" fmla="*/ 1659799 w 1728562"/>
                <a:gd name="connsiteY196" fmla="*/ 532410 h 2311974"/>
                <a:gd name="connsiteX197" fmla="*/ 1692995 w 1728562"/>
                <a:gd name="connsiteY197" fmla="*/ 554290 h 2311974"/>
                <a:gd name="connsiteX198" fmla="*/ 1714335 w 1728562"/>
                <a:gd name="connsiteY198" fmla="*/ 581032 h 2311974"/>
                <a:gd name="connsiteX199" fmla="*/ 1707222 w 1728562"/>
                <a:gd name="connsiteY199" fmla="*/ 622361 h 2311974"/>
                <a:gd name="connsiteX200" fmla="*/ 1728562 w 1728562"/>
                <a:gd name="connsiteY200" fmla="*/ 644241 h 2311974"/>
                <a:gd name="connsiteX201" fmla="*/ 1723820 w 1728562"/>
                <a:gd name="connsiteY201" fmla="*/ 658827 h 2311974"/>
                <a:gd name="connsiteX202" fmla="*/ 1716706 w 1728562"/>
                <a:gd name="connsiteY202" fmla="*/ 666121 h 2311974"/>
                <a:gd name="connsiteX203" fmla="*/ 1688253 w 1728562"/>
                <a:gd name="connsiteY203" fmla="*/ 663689 h 2311974"/>
                <a:gd name="connsiteX204" fmla="*/ 1659799 w 1728562"/>
                <a:gd name="connsiteY204" fmla="*/ 705018 h 2311974"/>
                <a:gd name="connsiteX205" fmla="*/ 1638459 w 1728562"/>
                <a:gd name="connsiteY205" fmla="*/ 712312 h 2311974"/>
                <a:gd name="connsiteX206" fmla="*/ 1591036 w 1728562"/>
                <a:gd name="connsiteY206" fmla="*/ 785245 h 2311974"/>
                <a:gd name="connsiteX207" fmla="*/ 1591036 w 1728562"/>
                <a:gd name="connsiteY207" fmla="*/ 804693 h 2311974"/>
                <a:gd name="connsiteX208" fmla="*/ 1560211 w 1728562"/>
                <a:gd name="connsiteY208" fmla="*/ 802262 h 2311974"/>
                <a:gd name="connsiteX209" fmla="*/ 1529386 w 1728562"/>
                <a:gd name="connsiteY209" fmla="*/ 802262 h 2311974"/>
                <a:gd name="connsiteX210" fmla="*/ 1505675 w 1728562"/>
                <a:gd name="connsiteY210" fmla="*/ 819280 h 2311974"/>
                <a:gd name="connsiteX211" fmla="*/ 1470108 w 1728562"/>
                <a:gd name="connsiteY211" fmla="*/ 809556 h 2311974"/>
                <a:gd name="connsiteX212" fmla="*/ 1458252 w 1728562"/>
                <a:gd name="connsiteY212" fmla="*/ 816849 h 2311974"/>
                <a:gd name="connsiteX213" fmla="*/ 1467736 w 1728562"/>
                <a:gd name="connsiteY213" fmla="*/ 824142 h 2311974"/>
                <a:gd name="connsiteX214" fmla="*/ 1455881 w 1728562"/>
                <a:gd name="connsiteY214" fmla="*/ 850884 h 2311974"/>
                <a:gd name="connsiteX215" fmla="*/ 1462994 w 1728562"/>
                <a:gd name="connsiteY215" fmla="*/ 858178 h 2311974"/>
                <a:gd name="connsiteX216" fmla="*/ 1470108 w 1728562"/>
                <a:gd name="connsiteY216" fmla="*/ 850884 h 2311974"/>
                <a:gd name="connsiteX217" fmla="*/ 1484334 w 1728562"/>
                <a:gd name="connsiteY217" fmla="*/ 858178 h 2311974"/>
                <a:gd name="connsiteX218" fmla="*/ 1498561 w 1728562"/>
                <a:gd name="connsiteY218" fmla="*/ 858178 h 2311974"/>
                <a:gd name="connsiteX219" fmla="*/ 1503304 w 1728562"/>
                <a:gd name="connsiteY219" fmla="*/ 875195 h 2311974"/>
                <a:gd name="connsiteX220" fmla="*/ 1517530 w 1728562"/>
                <a:gd name="connsiteY220" fmla="*/ 894644 h 2311974"/>
                <a:gd name="connsiteX221" fmla="*/ 1510417 w 1728562"/>
                <a:gd name="connsiteY221" fmla="*/ 906800 h 2311974"/>
                <a:gd name="connsiteX222" fmla="*/ 1517530 w 1728562"/>
                <a:gd name="connsiteY222" fmla="*/ 916524 h 2311974"/>
                <a:gd name="connsiteX223" fmla="*/ 1524644 w 1728562"/>
                <a:gd name="connsiteY223" fmla="*/ 914093 h 2311974"/>
                <a:gd name="connsiteX224" fmla="*/ 1531757 w 1728562"/>
                <a:gd name="connsiteY224" fmla="*/ 921386 h 2311974"/>
                <a:gd name="connsiteX225" fmla="*/ 1536500 w 1728562"/>
                <a:gd name="connsiteY225" fmla="*/ 935973 h 2311974"/>
                <a:gd name="connsiteX226" fmla="*/ 1545984 w 1728562"/>
                <a:gd name="connsiteY226" fmla="*/ 923817 h 2311974"/>
                <a:gd name="connsiteX227" fmla="*/ 1550726 w 1728562"/>
                <a:gd name="connsiteY227" fmla="*/ 931111 h 2311974"/>
                <a:gd name="connsiteX228" fmla="*/ 1583922 w 1728562"/>
                <a:gd name="connsiteY228" fmla="*/ 928679 h 2311974"/>
                <a:gd name="connsiteX229" fmla="*/ 1598149 w 1728562"/>
                <a:gd name="connsiteY229" fmla="*/ 948128 h 2311974"/>
                <a:gd name="connsiteX230" fmla="*/ 1619490 w 1728562"/>
                <a:gd name="connsiteY230" fmla="*/ 950559 h 2311974"/>
                <a:gd name="connsiteX231" fmla="*/ 1624232 w 1728562"/>
                <a:gd name="connsiteY231" fmla="*/ 923817 h 2311974"/>
                <a:gd name="connsiteX232" fmla="*/ 1638459 w 1728562"/>
                <a:gd name="connsiteY232" fmla="*/ 914093 h 2311974"/>
                <a:gd name="connsiteX233" fmla="*/ 1647943 w 1728562"/>
                <a:gd name="connsiteY233" fmla="*/ 921386 h 2311974"/>
                <a:gd name="connsiteX234" fmla="*/ 1659799 w 1728562"/>
                <a:gd name="connsiteY234" fmla="*/ 948128 h 2311974"/>
                <a:gd name="connsiteX235" fmla="*/ 1607634 w 1728562"/>
                <a:gd name="connsiteY235" fmla="*/ 1006475 h 2311974"/>
                <a:gd name="connsiteX236" fmla="*/ 1522273 w 1728562"/>
                <a:gd name="connsiteY236" fmla="*/ 970008 h 2311974"/>
                <a:gd name="connsiteX237" fmla="*/ 1517530 w 1728562"/>
                <a:gd name="connsiteY237" fmla="*/ 977301 h 2311974"/>
                <a:gd name="connsiteX238" fmla="*/ 1522273 w 1728562"/>
                <a:gd name="connsiteY238" fmla="*/ 984595 h 2311974"/>
                <a:gd name="connsiteX239" fmla="*/ 1517530 w 1728562"/>
                <a:gd name="connsiteY239" fmla="*/ 984595 h 2311974"/>
                <a:gd name="connsiteX240" fmla="*/ 1512788 w 1728562"/>
                <a:gd name="connsiteY240" fmla="*/ 991888 h 2311974"/>
                <a:gd name="connsiteX241" fmla="*/ 1512788 w 1728562"/>
                <a:gd name="connsiteY241" fmla="*/ 1006475 h 2311974"/>
                <a:gd name="connsiteX242" fmla="*/ 1505675 w 1728562"/>
                <a:gd name="connsiteY242" fmla="*/ 1018630 h 2311974"/>
                <a:gd name="connsiteX243" fmla="*/ 1505675 w 1728562"/>
                <a:gd name="connsiteY243" fmla="*/ 1028354 h 2311974"/>
                <a:gd name="connsiteX244" fmla="*/ 1491448 w 1728562"/>
                <a:gd name="connsiteY244" fmla="*/ 1028354 h 2311974"/>
                <a:gd name="connsiteX245" fmla="*/ 1491448 w 1728562"/>
                <a:gd name="connsiteY245" fmla="*/ 1045372 h 2311974"/>
                <a:gd name="connsiteX246" fmla="*/ 1484334 w 1728562"/>
                <a:gd name="connsiteY246" fmla="*/ 1047803 h 2311974"/>
                <a:gd name="connsiteX247" fmla="*/ 1484334 w 1728562"/>
                <a:gd name="connsiteY247" fmla="*/ 1059959 h 2311974"/>
                <a:gd name="connsiteX248" fmla="*/ 1477221 w 1728562"/>
                <a:gd name="connsiteY248" fmla="*/ 1062390 h 2311974"/>
                <a:gd name="connsiteX249" fmla="*/ 1481963 w 1728562"/>
                <a:gd name="connsiteY249" fmla="*/ 1069683 h 2311974"/>
                <a:gd name="connsiteX250" fmla="*/ 1474850 w 1728562"/>
                <a:gd name="connsiteY250" fmla="*/ 1074545 h 2311974"/>
                <a:gd name="connsiteX251" fmla="*/ 1481963 w 1728562"/>
                <a:gd name="connsiteY251" fmla="*/ 1076976 h 2311974"/>
                <a:gd name="connsiteX252" fmla="*/ 1484334 w 1728562"/>
                <a:gd name="connsiteY252" fmla="*/ 1093994 h 2311974"/>
                <a:gd name="connsiteX253" fmla="*/ 1474850 w 1728562"/>
                <a:gd name="connsiteY253" fmla="*/ 1103719 h 2311974"/>
                <a:gd name="connsiteX254" fmla="*/ 1477221 w 1728562"/>
                <a:gd name="connsiteY254" fmla="*/ 1103719 h 2311974"/>
                <a:gd name="connsiteX255" fmla="*/ 1477221 w 1728562"/>
                <a:gd name="connsiteY255" fmla="*/ 1111012 h 2311974"/>
                <a:gd name="connsiteX256" fmla="*/ 1470108 w 1728562"/>
                <a:gd name="connsiteY256" fmla="*/ 1118305 h 2311974"/>
                <a:gd name="connsiteX257" fmla="*/ 1470108 w 1728562"/>
                <a:gd name="connsiteY257" fmla="*/ 1125598 h 2311974"/>
                <a:gd name="connsiteX258" fmla="*/ 1455881 w 1728562"/>
                <a:gd name="connsiteY258" fmla="*/ 1149909 h 2311974"/>
                <a:gd name="connsiteX259" fmla="*/ 1467736 w 1728562"/>
                <a:gd name="connsiteY259" fmla="*/ 1164496 h 2311974"/>
                <a:gd name="connsiteX260" fmla="*/ 1496190 w 1728562"/>
                <a:gd name="connsiteY260" fmla="*/ 1164496 h 2311974"/>
                <a:gd name="connsiteX261" fmla="*/ 1498561 w 1728562"/>
                <a:gd name="connsiteY261" fmla="*/ 1166927 h 2311974"/>
                <a:gd name="connsiteX262" fmla="*/ 1517530 w 1728562"/>
                <a:gd name="connsiteY262" fmla="*/ 1159634 h 2311974"/>
                <a:gd name="connsiteX263" fmla="*/ 1529386 w 1728562"/>
                <a:gd name="connsiteY263" fmla="*/ 1166927 h 2311974"/>
                <a:gd name="connsiteX264" fmla="*/ 1536500 w 1728562"/>
                <a:gd name="connsiteY264" fmla="*/ 1166927 h 2311974"/>
                <a:gd name="connsiteX265" fmla="*/ 1531757 w 1728562"/>
                <a:gd name="connsiteY265" fmla="*/ 1171789 h 2311974"/>
                <a:gd name="connsiteX266" fmla="*/ 1545984 w 1728562"/>
                <a:gd name="connsiteY266" fmla="*/ 1179083 h 2311974"/>
                <a:gd name="connsiteX267" fmla="*/ 1553098 w 1728562"/>
                <a:gd name="connsiteY267" fmla="*/ 1222842 h 2311974"/>
                <a:gd name="connsiteX268" fmla="*/ 1545984 w 1728562"/>
                <a:gd name="connsiteY268" fmla="*/ 1230136 h 2311974"/>
                <a:gd name="connsiteX269" fmla="*/ 1545984 w 1728562"/>
                <a:gd name="connsiteY269" fmla="*/ 1254447 h 2311974"/>
                <a:gd name="connsiteX270" fmla="*/ 1572067 w 1728562"/>
                <a:gd name="connsiteY270" fmla="*/ 1271464 h 2311974"/>
                <a:gd name="connsiteX271" fmla="*/ 1567324 w 1728562"/>
                <a:gd name="connsiteY271" fmla="*/ 1278758 h 2311974"/>
                <a:gd name="connsiteX272" fmla="*/ 1576809 w 1728562"/>
                <a:gd name="connsiteY272" fmla="*/ 1290913 h 2311974"/>
                <a:gd name="connsiteX273" fmla="*/ 1576809 w 1728562"/>
                <a:gd name="connsiteY273" fmla="*/ 1303069 h 2311974"/>
                <a:gd name="connsiteX274" fmla="*/ 1579180 w 1728562"/>
                <a:gd name="connsiteY274" fmla="*/ 1305500 h 2311974"/>
                <a:gd name="connsiteX275" fmla="*/ 1576809 w 1728562"/>
                <a:gd name="connsiteY275" fmla="*/ 1312793 h 2311974"/>
                <a:gd name="connsiteX276" fmla="*/ 1583922 w 1728562"/>
                <a:gd name="connsiteY276" fmla="*/ 1324948 h 2311974"/>
                <a:gd name="connsiteX277" fmla="*/ 1591036 w 1728562"/>
                <a:gd name="connsiteY277" fmla="*/ 1317655 h 2311974"/>
                <a:gd name="connsiteX278" fmla="*/ 1591036 w 1728562"/>
                <a:gd name="connsiteY278" fmla="*/ 1327379 h 2311974"/>
                <a:gd name="connsiteX279" fmla="*/ 1593407 w 1728562"/>
                <a:gd name="connsiteY279" fmla="*/ 1344397 h 2311974"/>
                <a:gd name="connsiteX280" fmla="*/ 1567324 w 1728562"/>
                <a:gd name="connsiteY280" fmla="*/ 1358984 h 2311974"/>
                <a:gd name="connsiteX281" fmla="*/ 1545984 w 1728562"/>
                <a:gd name="connsiteY281" fmla="*/ 1358984 h 2311974"/>
                <a:gd name="connsiteX282" fmla="*/ 1543613 w 1728562"/>
                <a:gd name="connsiteY282" fmla="*/ 1376001 h 2311974"/>
                <a:gd name="connsiteX283" fmla="*/ 1564953 w 1728562"/>
                <a:gd name="connsiteY283" fmla="*/ 1376001 h 2311974"/>
                <a:gd name="connsiteX284" fmla="*/ 1567324 w 1728562"/>
                <a:gd name="connsiteY284" fmla="*/ 1383295 h 2311974"/>
                <a:gd name="connsiteX285" fmla="*/ 1572067 w 1728562"/>
                <a:gd name="connsiteY285" fmla="*/ 1380864 h 2311974"/>
                <a:gd name="connsiteX286" fmla="*/ 1579180 w 1728562"/>
                <a:gd name="connsiteY286" fmla="*/ 1393019 h 2311974"/>
                <a:gd name="connsiteX287" fmla="*/ 1576809 w 1728562"/>
                <a:gd name="connsiteY287" fmla="*/ 1400312 h 2311974"/>
                <a:gd name="connsiteX288" fmla="*/ 1579180 w 1728562"/>
                <a:gd name="connsiteY288" fmla="*/ 1402744 h 2311974"/>
                <a:gd name="connsiteX289" fmla="*/ 1598149 w 1728562"/>
                <a:gd name="connsiteY289" fmla="*/ 1380864 h 2311974"/>
                <a:gd name="connsiteX290" fmla="*/ 1605263 w 1728562"/>
                <a:gd name="connsiteY290" fmla="*/ 1383295 h 2311974"/>
                <a:gd name="connsiteX291" fmla="*/ 1600520 w 1728562"/>
                <a:gd name="connsiteY291" fmla="*/ 1380864 h 2311974"/>
                <a:gd name="connsiteX292" fmla="*/ 1607634 w 1728562"/>
                <a:gd name="connsiteY292" fmla="*/ 1373570 h 2311974"/>
                <a:gd name="connsiteX293" fmla="*/ 1614747 w 1728562"/>
                <a:gd name="connsiteY293" fmla="*/ 1368708 h 2311974"/>
                <a:gd name="connsiteX294" fmla="*/ 1631345 w 1728562"/>
                <a:gd name="connsiteY294" fmla="*/ 1417330 h 2311974"/>
                <a:gd name="connsiteX295" fmla="*/ 1626603 w 1728562"/>
                <a:gd name="connsiteY295" fmla="*/ 1424623 h 2311974"/>
                <a:gd name="connsiteX296" fmla="*/ 1626603 w 1728562"/>
                <a:gd name="connsiteY296" fmla="*/ 1441641 h 2311974"/>
                <a:gd name="connsiteX297" fmla="*/ 1593407 w 1728562"/>
                <a:gd name="connsiteY297" fmla="*/ 1436779 h 2311974"/>
                <a:gd name="connsiteX298" fmla="*/ 1591036 w 1728562"/>
                <a:gd name="connsiteY298" fmla="*/ 1473245 h 2311974"/>
                <a:gd name="connsiteX299" fmla="*/ 1576809 w 1728562"/>
                <a:gd name="connsiteY299" fmla="*/ 1473245 h 2311974"/>
                <a:gd name="connsiteX300" fmla="*/ 1572067 w 1728562"/>
                <a:gd name="connsiteY300" fmla="*/ 1504850 h 2311974"/>
                <a:gd name="connsiteX301" fmla="*/ 1557840 w 1728562"/>
                <a:gd name="connsiteY301" fmla="*/ 1521867 h 2311974"/>
                <a:gd name="connsiteX302" fmla="*/ 1557840 w 1728562"/>
                <a:gd name="connsiteY302" fmla="*/ 1548609 h 2311974"/>
                <a:gd name="connsiteX303" fmla="*/ 1538871 w 1728562"/>
                <a:gd name="connsiteY303" fmla="*/ 1560765 h 2311974"/>
                <a:gd name="connsiteX304" fmla="*/ 1564953 w 1728562"/>
                <a:gd name="connsiteY304" fmla="*/ 1570489 h 2311974"/>
                <a:gd name="connsiteX305" fmla="*/ 1564953 w 1728562"/>
                <a:gd name="connsiteY305" fmla="*/ 1577783 h 2311974"/>
                <a:gd name="connsiteX306" fmla="*/ 1510417 w 1728562"/>
                <a:gd name="connsiteY306" fmla="*/ 1577783 h 2311974"/>
                <a:gd name="connsiteX307" fmla="*/ 1522273 w 1728562"/>
                <a:gd name="connsiteY307" fmla="*/ 1602094 h 2311974"/>
                <a:gd name="connsiteX308" fmla="*/ 1531757 w 1728562"/>
                <a:gd name="connsiteY308" fmla="*/ 1609387 h 2311974"/>
                <a:gd name="connsiteX309" fmla="*/ 1529386 w 1728562"/>
                <a:gd name="connsiteY309" fmla="*/ 1619111 h 2311974"/>
                <a:gd name="connsiteX310" fmla="*/ 1531757 w 1728562"/>
                <a:gd name="connsiteY310" fmla="*/ 1623973 h 2311974"/>
                <a:gd name="connsiteX311" fmla="*/ 1531757 w 1728562"/>
                <a:gd name="connsiteY311" fmla="*/ 1645853 h 2311974"/>
                <a:gd name="connsiteX312" fmla="*/ 1524644 w 1728562"/>
                <a:gd name="connsiteY312" fmla="*/ 1645853 h 2311974"/>
                <a:gd name="connsiteX313" fmla="*/ 1517530 w 1728562"/>
                <a:gd name="connsiteY313" fmla="*/ 1667733 h 2311974"/>
                <a:gd name="connsiteX314" fmla="*/ 1517530 w 1728562"/>
                <a:gd name="connsiteY314" fmla="*/ 1706631 h 2311974"/>
                <a:gd name="connsiteX315" fmla="*/ 1503304 w 1728562"/>
                <a:gd name="connsiteY315" fmla="*/ 1709062 h 2311974"/>
                <a:gd name="connsiteX316" fmla="*/ 1503304 w 1728562"/>
                <a:gd name="connsiteY316" fmla="*/ 1723648 h 2311974"/>
                <a:gd name="connsiteX317" fmla="*/ 1491448 w 1728562"/>
                <a:gd name="connsiteY317" fmla="*/ 1740666 h 2311974"/>
                <a:gd name="connsiteX318" fmla="*/ 1434540 w 1728562"/>
                <a:gd name="connsiteY318" fmla="*/ 1733373 h 2311974"/>
                <a:gd name="connsiteX319" fmla="*/ 1408458 w 1728562"/>
                <a:gd name="connsiteY319" fmla="*/ 1733373 h 2311974"/>
                <a:gd name="connsiteX320" fmla="*/ 1396602 w 1728562"/>
                <a:gd name="connsiteY320" fmla="*/ 1743097 h 2311974"/>
                <a:gd name="connsiteX321" fmla="*/ 1389489 w 1728562"/>
                <a:gd name="connsiteY321" fmla="*/ 1735804 h 2311974"/>
                <a:gd name="connsiteX322" fmla="*/ 1382375 w 1728562"/>
                <a:gd name="connsiteY322" fmla="*/ 1740666 h 2311974"/>
                <a:gd name="connsiteX323" fmla="*/ 1361035 w 1728562"/>
                <a:gd name="connsiteY323" fmla="*/ 1713924 h 2311974"/>
                <a:gd name="connsiteX324" fmla="*/ 1346808 w 1728562"/>
                <a:gd name="connsiteY324" fmla="*/ 1721217 h 2311974"/>
                <a:gd name="connsiteX325" fmla="*/ 1339695 w 1728562"/>
                <a:gd name="connsiteY325" fmla="*/ 1733373 h 2311974"/>
                <a:gd name="connsiteX326" fmla="*/ 1332581 w 1728562"/>
                <a:gd name="connsiteY326" fmla="*/ 1735804 h 2311974"/>
                <a:gd name="connsiteX327" fmla="*/ 1318354 w 1728562"/>
                <a:gd name="connsiteY327" fmla="*/ 1706631 h 2311974"/>
                <a:gd name="connsiteX328" fmla="*/ 1247220 w 1728562"/>
                <a:gd name="connsiteY328" fmla="*/ 1709062 h 2311974"/>
                <a:gd name="connsiteX329" fmla="*/ 1244849 w 1728562"/>
                <a:gd name="connsiteY329" fmla="*/ 1721217 h 2311974"/>
                <a:gd name="connsiteX330" fmla="*/ 1202169 w 1728562"/>
                <a:gd name="connsiteY330" fmla="*/ 1721217 h 2311974"/>
                <a:gd name="connsiteX331" fmla="*/ 1202169 w 1728562"/>
                <a:gd name="connsiteY331" fmla="*/ 1728511 h 2311974"/>
                <a:gd name="connsiteX332" fmla="*/ 1171344 w 1728562"/>
                <a:gd name="connsiteY332" fmla="*/ 1721217 h 2311974"/>
                <a:gd name="connsiteX333" fmla="*/ 1171344 w 1728562"/>
                <a:gd name="connsiteY333" fmla="*/ 1706631 h 2311974"/>
                <a:gd name="connsiteX334" fmla="*/ 1164230 w 1728562"/>
                <a:gd name="connsiteY334" fmla="*/ 1706631 h 2311974"/>
                <a:gd name="connsiteX335" fmla="*/ 1161859 w 1728562"/>
                <a:gd name="connsiteY335" fmla="*/ 1692044 h 2311974"/>
                <a:gd name="connsiteX336" fmla="*/ 1161859 w 1728562"/>
                <a:gd name="connsiteY336" fmla="*/ 1692044 h 2311974"/>
                <a:gd name="connsiteX337" fmla="*/ 1164230 w 1728562"/>
                <a:gd name="connsiteY337" fmla="*/ 1706631 h 2311974"/>
                <a:gd name="connsiteX338" fmla="*/ 1109694 w 1728562"/>
                <a:gd name="connsiteY338" fmla="*/ 1709062 h 2311974"/>
                <a:gd name="connsiteX339" fmla="*/ 1069385 w 1728562"/>
                <a:gd name="connsiteY339" fmla="*/ 1701769 h 2311974"/>
                <a:gd name="connsiteX340" fmla="*/ 1067014 w 1728562"/>
                <a:gd name="connsiteY340" fmla="*/ 1709062 h 2311974"/>
                <a:gd name="connsiteX341" fmla="*/ 1048044 w 1728562"/>
                <a:gd name="connsiteY341" fmla="*/ 1713924 h 2311974"/>
                <a:gd name="connsiteX342" fmla="*/ 1040931 w 1728562"/>
                <a:gd name="connsiteY342" fmla="*/ 1733373 h 2311974"/>
                <a:gd name="connsiteX343" fmla="*/ 1045673 w 1728562"/>
                <a:gd name="connsiteY343" fmla="*/ 1750391 h 2311974"/>
                <a:gd name="connsiteX344" fmla="*/ 1026704 w 1728562"/>
                <a:gd name="connsiteY344" fmla="*/ 1750391 h 2311974"/>
                <a:gd name="connsiteX345" fmla="*/ 1021962 w 1728562"/>
                <a:gd name="connsiteY345" fmla="*/ 1769840 h 2311974"/>
                <a:gd name="connsiteX346" fmla="*/ 1029075 w 1728562"/>
                <a:gd name="connsiteY346" fmla="*/ 1784426 h 2311974"/>
                <a:gd name="connsiteX347" fmla="*/ 1026704 w 1728562"/>
                <a:gd name="connsiteY347" fmla="*/ 1806306 h 2311974"/>
                <a:gd name="connsiteX348" fmla="*/ 1014848 w 1728562"/>
                <a:gd name="connsiteY348" fmla="*/ 1813599 h 2311974"/>
                <a:gd name="connsiteX349" fmla="*/ 1014848 w 1728562"/>
                <a:gd name="connsiteY349" fmla="*/ 1847635 h 2311974"/>
                <a:gd name="connsiteX350" fmla="*/ 1000622 w 1728562"/>
                <a:gd name="connsiteY350" fmla="*/ 1852497 h 2311974"/>
                <a:gd name="connsiteX351" fmla="*/ 998250 w 1728562"/>
                <a:gd name="connsiteY351" fmla="*/ 1837910 h 2311974"/>
                <a:gd name="connsiteX352" fmla="*/ 965054 w 1728562"/>
                <a:gd name="connsiteY352" fmla="*/ 1837910 h 2311974"/>
                <a:gd name="connsiteX353" fmla="*/ 965054 w 1728562"/>
                <a:gd name="connsiteY353" fmla="*/ 1859790 h 2311974"/>
                <a:gd name="connsiteX354" fmla="*/ 946085 w 1728562"/>
                <a:gd name="connsiteY354" fmla="*/ 1859790 h 2311974"/>
                <a:gd name="connsiteX355" fmla="*/ 946085 w 1728562"/>
                <a:gd name="connsiteY355" fmla="*/ 1869515 h 2311974"/>
                <a:gd name="connsiteX356" fmla="*/ 943714 w 1728562"/>
                <a:gd name="connsiteY356" fmla="*/ 1876808 h 2311974"/>
                <a:gd name="connsiteX357" fmla="*/ 863096 w 1728562"/>
                <a:gd name="connsiteY357" fmla="*/ 1876808 h 2311974"/>
                <a:gd name="connsiteX358" fmla="*/ 863096 w 1728562"/>
                <a:gd name="connsiteY358" fmla="*/ 1896257 h 2311974"/>
                <a:gd name="connsiteX359" fmla="*/ 810930 w 1728562"/>
                <a:gd name="connsiteY359" fmla="*/ 1901119 h 2311974"/>
                <a:gd name="connsiteX360" fmla="*/ 810930 w 1728562"/>
                <a:gd name="connsiteY360" fmla="*/ 1930292 h 2311974"/>
                <a:gd name="connsiteX361" fmla="*/ 789590 w 1728562"/>
                <a:gd name="connsiteY361" fmla="*/ 1930292 h 2311974"/>
                <a:gd name="connsiteX362" fmla="*/ 787219 w 1728562"/>
                <a:gd name="connsiteY362" fmla="*/ 1952172 h 2311974"/>
                <a:gd name="connsiteX363" fmla="*/ 775363 w 1728562"/>
                <a:gd name="connsiteY363" fmla="*/ 1952172 h 2311974"/>
                <a:gd name="connsiteX364" fmla="*/ 775363 w 1728562"/>
                <a:gd name="connsiteY364" fmla="*/ 1978914 h 2311974"/>
                <a:gd name="connsiteX365" fmla="*/ 782477 w 1728562"/>
                <a:gd name="connsiteY365" fmla="*/ 1983776 h 2311974"/>
                <a:gd name="connsiteX366" fmla="*/ 780106 w 1728562"/>
                <a:gd name="connsiteY366" fmla="*/ 2000794 h 2311974"/>
                <a:gd name="connsiteX367" fmla="*/ 787219 w 1728562"/>
                <a:gd name="connsiteY367" fmla="*/ 2005656 h 2311974"/>
                <a:gd name="connsiteX368" fmla="*/ 787219 w 1728562"/>
                <a:gd name="connsiteY368" fmla="*/ 2068865 h 2311974"/>
                <a:gd name="connsiteX369" fmla="*/ 780106 w 1728562"/>
                <a:gd name="connsiteY369" fmla="*/ 2068865 h 2311974"/>
                <a:gd name="connsiteX370" fmla="*/ 780106 w 1728562"/>
                <a:gd name="connsiteY370" fmla="*/ 2081020 h 2311974"/>
                <a:gd name="connsiteX371" fmla="*/ 761136 w 1728562"/>
                <a:gd name="connsiteY371" fmla="*/ 2083451 h 2311974"/>
                <a:gd name="connsiteX372" fmla="*/ 746910 w 1728562"/>
                <a:gd name="connsiteY372" fmla="*/ 2117487 h 2311974"/>
                <a:gd name="connsiteX373" fmla="*/ 746910 w 1728562"/>
                <a:gd name="connsiteY373" fmla="*/ 2129642 h 2311974"/>
                <a:gd name="connsiteX374" fmla="*/ 803817 w 1728562"/>
                <a:gd name="connsiteY374" fmla="*/ 2132073 h 2311974"/>
                <a:gd name="connsiteX375" fmla="*/ 796704 w 1728562"/>
                <a:gd name="connsiteY375" fmla="*/ 2151522 h 2311974"/>
                <a:gd name="connsiteX376" fmla="*/ 801446 w 1728562"/>
                <a:gd name="connsiteY376" fmla="*/ 2161246 h 2311974"/>
                <a:gd name="connsiteX377" fmla="*/ 796704 w 1728562"/>
                <a:gd name="connsiteY377" fmla="*/ 2168540 h 2311974"/>
                <a:gd name="connsiteX378" fmla="*/ 780106 w 1728562"/>
                <a:gd name="connsiteY378" fmla="*/ 2168540 h 2311974"/>
                <a:gd name="connsiteX379" fmla="*/ 780106 w 1728562"/>
                <a:gd name="connsiteY379" fmla="*/ 2180695 h 2311974"/>
                <a:gd name="connsiteX380" fmla="*/ 749281 w 1728562"/>
                <a:gd name="connsiteY380" fmla="*/ 2187988 h 2311974"/>
                <a:gd name="connsiteX381" fmla="*/ 756394 w 1728562"/>
                <a:gd name="connsiteY381" fmla="*/ 2200144 h 2311974"/>
                <a:gd name="connsiteX382" fmla="*/ 754023 w 1728562"/>
                <a:gd name="connsiteY382" fmla="*/ 2256059 h 2311974"/>
                <a:gd name="connsiteX383" fmla="*/ 742167 w 1728562"/>
                <a:gd name="connsiteY383" fmla="*/ 2277939 h 2311974"/>
                <a:gd name="connsiteX384" fmla="*/ 716085 w 1728562"/>
                <a:gd name="connsiteY384" fmla="*/ 2307112 h 2311974"/>
                <a:gd name="connsiteX385" fmla="*/ 701858 w 1728562"/>
                <a:gd name="connsiteY385" fmla="*/ 2311974 h 2311974"/>
                <a:gd name="connsiteX386" fmla="*/ 685260 w 1728562"/>
                <a:gd name="connsiteY386" fmla="*/ 2282801 h 2311974"/>
                <a:gd name="connsiteX387" fmla="*/ 666291 w 1728562"/>
                <a:gd name="connsiteY387" fmla="*/ 2275508 h 2311974"/>
                <a:gd name="connsiteX388" fmla="*/ 652064 w 1728562"/>
                <a:gd name="connsiteY388" fmla="*/ 2292526 h 2311974"/>
                <a:gd name="connsiteX389" fmla="*/ 633095 w 1728562"/>
                <a:gd name="connsiteY389" fmla="*/ 2285232 h 2311974"/>
                <a:gd name="connsiteX390" fmla="*/ 618868 w 1728562"/>
                <a:gd name="connsiteY390" fmla="*/ 2290094 h 2311974"/>
                <a:gd name="connsiteX391" fmla="*/ 583301 w 1728562"/>
                <a:gd name="connsiteY391" fmla="*/ 2275508 h 2311974"/>
                <a:gd name="connsiteX392" fmla="*/ 542566 w 1728562"/>
                <a:gd name="connsiteY392" fmla="*/ 2254426 h 2311974"/>
                <a:gd name="connsiteX393" fmla="*/ 550871 w 1728562"/>
                <a:gd name="connsiteY393" fmla="*/ 2090384 h 2311974"/>
                <a:gd name="connsiteX394" fmla="*/ 580155 w 1728562"/>
                <a:gd name="connsiteY394" fmla="*/ 1879782 h 2311974"/>
                <a:gd name="connsiteX395" fmla="*/ 575238 w 1728562"/>
                <a:gd name="connsiteY395" fmla="*/ 1766434 h 2311974"/>
                <a:gd name="connsiteX396" fmla="*/ 546959 w 1728562"/>
                <a:gd name="connsiteY396" fmla="*/ 1684276 h 2311974"/>
                <a:gd name="connsiteX397" fmla="*/ 483606 w 1728562"/>
                <a:gd name="connsiteY397" fmla="*/ 1605539 h 2311974"/>
                <a:gd name="connsiteX398" fmla="*/ 433731 w 1728562"/>
                <a:gd name="connsiteY398" fmla="*/ 1566641 h 2311974"/>
                <a:gd name="connsiteX399" fmla="*/ 435375 w 1728562"/>
                <a:gd name="connsiteY399" fmla="*/ 1519182 h 2311974"/>
                <a:gd name="connsiteX400" fmla="*/ 431139 w 1728562"/>
                <a:gd name="connsiteY400" fmla="*/ 1442151 h 2311974"/>
                <a:gd name="connsiteX401" fmla="*/ 0 w 1728562"/>
                <a:gd name="connsiteY401" fmla="*/ 1025924 h 2311974"/>
                <a:gd name="connsiteX402" fmla="*/ 128042 w 1728562"/>
                <a:gd name="connsiteY402" fmla="*/ 1006475 h 2311974"/>
                <a:gd name="connsiteX403" fmla="*/ 486446 w 1728562"/>
                <a:gd name="connsiteY403" fmla="*/ 1327822 h 2311974"/>
                <a:gd name="connsiteX404" fmla="*/ 194434 w 1728562"/>
                <a:gd name="connsiteY404" fmla="*/ 965146 h 2311974"/>
                <a:gd name="connsiteX405" fmla="*/ 215774 w 1728562"/>
                <a:gd name="connsiteY405" fmla="*/ 970008 h 2311974"/>
                <a:gd name="connsiteX406" fmla="*/ 215774 w 1728562"/>
                <a:gd name="connsiteY406" fmla="*/ 977302 h 2311974"/>
                <a:gd name="connsiteX407" fmla="*/ 237114 w 1728562"/>
                <a:gd name="connsiteY407" fmla="*/ 991888 h 2311974"/>
                <a:gd name="connsiteX408" fmla="*/ 237114 w 1728562"/>
                <a:gd name="connsiteY408" fmla="*/ 943266 h 2311974"/>
                <a:gd name="connsiteX409" fmla="*/ 248970 w 1728562"/>
                <a:gd name="connsiteY409" fmla="*/ 935973 h 2311974"/>
                <a:gd name="connsiteX410" fmla="*/ 256083 w 1728562"/>
                <a:gd name="connsiteY410" fmla="*/ 921386 h 2311974"/>
                <a:gd name="connsiteX411" fmla="*/ 272681 w 1728562"/>
                <a:gd name="connsiteY411" fmla="*/ 921386 h 2311974"/>
                <a:gd name="connsiteX412" fmla="*/ 277424 w 1728562"/>
                <a:gd name="connsiteY412" fmla="*/ 909231 h 2311974"/>
                <a:gd name="connsiteX413" fmla="*/ 305877 w 1728562"/>
                <a:gd name="connsiteY413" fmla="*/ 909231 h 2311974"/>
                <a:gd name="connsiteX414" fmla="*/ 305877 w 1728562"/>
                <a:gd name="connsiteY414" fmla="*/ 899507 h 2311974"/>
                <a:gd name="connsiteX415" fmla="*/ 294022 w 1728562"/>
                <a:gd name="connsiteY415" fmla="*/ 894644 h 2311974"/>
                <a:gd name="connsiteX416" fmla="*/ 303506 w 1728562"/>
                <a:gd name="connsiteY416" fmla="*/ 882489 h 2311974"/>
                <a:gd name="connsiteX417" fmla="*/ 286908 w 1728562"/>
                <a:gd name="connsiteY417" fmla="*/ 872764 h 2311974"/>
                <a:gd name="connsiteX418" fmla="*/ 294022 w 1728562"/>
                <a:gd name="connsiteY418" fmla="*/ 865471 h 2311974"/>
                <a:gd name="connsiteX419" fmla="*/ 298764 w 1728562"/>
                <a:gd name="connsiteY419" fmla="*/ 867902 h 2311974"/>
                <a:gd name="connsiteX420" fmla="*/ 303506 w 1728562"/>
                <a:gd name="connsiteY420" fmla="*/ 860609 h 2311974"/>
                <a:gd name="connsiteX421" fmla="*/ 298764 w 1728562"/>
                <a:gd name="connsiteY421" fmla="*/ 860609 h 2311974"/>
                <a:gd name="connsiteX422" fmla="*/ 310620 w 1728562"/>
                <a:gd name="connsiteY422" fmla="*/ 853316 h 2311974"/>
                <a:gd name="connsiteX423" fmla="*/ 312991 w 1728562"/>
                <a:gd name="connsiteY423" fmla="*/ 846022 h 2311974"/>
                <a:gd name="connsiteX424" fmla="*/ 320104 w 1728562"/>
                <a:gd name="connsiteY424" fmla="*/ 858178 h 2311974"/>
                <a:gd name="connsiteX425" fmla="*/ 327218 w 1728562"/>
                <a:gd name="connsiteY425" fmla="*/ 853316 h 2311974"/>
                <a:gd name="connsiteX426" fmla="*/ 327218 w 1728562"/>
                <a:gd name="connsiteY426" fmla="*/ 831436 h 2311974"/>
                <a:gd name="connsiteX427" fmla="*/ 334331 w 1728562"/>
                <a:gd name="connsiteY427" fmla="*/ 831436 h 2311974"/>
                <a:gd name="connsiteX428" fmla="*/ 334331 w 1728562"/>
                <a:gd name="connsiteY428" fmla="*/ 811987 h 2311974"/>
                <a:gd name="connsiteX429" fmla="*/ 341444 w 1728562"/>
                <a:gd name="connsiteY429" fmla="*/ 809556 h 2311974"/>
                <a:gd name="connsiteX430" fmla="*/ 348558 w 1728562"/>
                <a:gd name="connsiteY430" fmla="*/ 802263 h 2311974"/>
                <a:gd name="connsiteX431" fmla="*/ 365156 w 1728562"/>
                <a:gd name="connsiteY431" fmla="*/ 804694 h 2311974"/>
                <a:gd name="connsiteX432" fmla="*/ 365156 w 1728562"/>
                <a:gd name="connsiteY432" fmla="*/ 809556 h 2311974"/>
                <a:gd name="connsiteX433" fmla="*/ 372269 w 1728562"/>
                <a:gd name="connsiteY433" fmla="*/ 804694 h 2311974"/>
                <a:gd name="connsiteX434" fmla="*/ 379383 w 1728562"/>
                <a:gd name="connsiteY434" fmla="*/ 804694 h 2311974"/>
                <a:gd name="connsiteX435" fmla="*/ 379383 w 1728562"/>
                <a:gd name="connsiteY435" fmla="*/ 802263 h 2311974"/>
                <a:gd name="connsiteX436" fmla="*/ 393610 w 1728562"/>
                <a:gd name="connsiteY436" fmla="*/ 797400 h 2311974"/>
                <a:gd name="connsiteX437" fmla="*/ 388867 w 1728562"/>
                <a:gd name="connsiteY437" fmla="*/ 777952 h 2311974"/>
                <a:gd name="connsiteX438" fmla="*/ 381754 w 1728562"/>
                <a:gd name="connsiteY438" fmla="*/ 770658 h 2311974"/>
                <a:gd name="connsiteX439" fmla="*/ 386496 w 1728562"/>
                <a:gd name="connsiteY439" fmla="*/ 768227 h 2311974"/>
                <a:gd name="connsiteX440" fmla="*/ 412579 w 1728562"/>
                <a:gd name="connsiteY440" fmla="*/ 763365 h 2311974"/>
                <a:gd name="connsiteX441" fmla="*/ 455259 w 1728562"/>
                <a:gd name="connsiteY441" fmla="*/ 741485 h 2311974"/>
                <a:gd name="connsiteX442" fmla="*/ 443404 w 1728562"/>
                <a:gd name="connsiteY442" fmla="*/ 726899 h 2311974"/>
                <a:gd name="connsiteX443" fmla="*/ 388867 w 1728562"/>
                <a:gd name="connsiteY443" fmla="*/ 705019 h 2311974"/>
                <a:gd name="connsiteX444" fmla="*/ 412579 w 1728562"/>
                <a:gd name="connsiteY444" fmla="*/ 680708 h 2311974"/>
                <a:gd name="connsiteX445" fmla="*/ 419692 w 1728562"/>
                <a:gd name="connsiteY445" fmla="*/ 673414 h 2311974"/>
                <a:gd name="connsiteX446" fmla="*/ 448146 w 1728562"/>
                <a:gd name="connsiteY446" fmla="*/ 670983 h 2311974"/>
                <a:gd name="connsiteX447" fmla="*/ 535878 w 1728562"/>
                <a:gd name="connsiteY447" fmla="*/ 692863 h 2311974"/>
                <a:gd name="connsiteX448" fmla="*/ 550105 w 1728562"/>
                <a:gd name="connsiteY448" fmla="*/ 688001 h 2311974"/>
                <a:gd name="connsiteX449" fmla="*/ 550105 w 1728562"/>
                <a:gd name="connsiteY449" fmla="*/ 695294 h 2311974"/>
                <a:gd name="connsiteX450" fmla="*/ 559589 w 1728562"/>
                <a:gd name="connsiteY450" fmla="*/ 695294 h 2311974"/>
                <a:gd name="connsiteX451" fmla="*/ 564332 w 1728562"/>
                <a:gd name="connsiteY451" fmla="*/ 678277 h 2311974"/>
                <a:gd name="connsiteX452" fmla="*/ 571445 w 1728562"/>
                <a:gd name="connsiteY452" fmla="*/ 666121 h 2311974"/>
                <a:gd name="connsiteX453" fmla="*/ 583301 w 1728562"/>
                <a:gd name="connsiteY453" fmla="*/ 688001 h 2311974"/>
                <a:gd name="connsiteX454" fmla="*/ 590414 w 1728562"/>
                <a:gd name="connsiteY454" fmla="*/ 685570 h 2311974"/>
                <a:gd name="connsiteX455" fmla="*/ 604641 w 1728562"/>
                <a:gd name="connsiteY455" fmla="*/ 700156 h 2311974"/>
                <a:gd name="connsiteX456" fmla="*/ 604641 w 1728562"/>
                <a:gd name="connsiteY456" fmla="*/ 700156 h 2311974"/>
                <a:gd name="connsiteX457" fmla="*/ 590414 w 1728562"/>
                <a:gd name="connsiteY457" fmla="*/ 685570 h 2311974"/>
                <a:gd name="connsiteX458" fmla="*/ 583301 w 1728562"/>
                <a:gd name="connsiteY458" fmla="*/ 688001 h 2311974"/>
                <a:gd name="connsiteX459" fmla="*/ 571445 w 1728562"/>
                <a:gd name="connsiteY459" fmla="*/ 666121 h 2311974"/>
                <a:gd name="connsiteX460" fmla="*/ 571445 w 1728562"/>
                <a:gd name="connsiteY460" fmla="*/ 658827 h 2311974"/>
                <a:gd name="connsiteX461" fmla="*/ 592785 w 1728562"/>
                <a:gd name="connsiteY461" fmla="*/ 646672 h 2311974"/>
                <a:gd name="connsiteX462" fmla="*/ 585672 w 1728562"/>
                <a:gd name="connsiteY462" fmla="*/ 639379 h 2311974"/>
                <a:gd name="connsiteX463" fmla="*/ 616497 w 1728562"/>
                <a:gd name="connsiteY463" fmla="*/ 629654 h 2311974"/>
                <a:gd name="connsiteX464" fmla="*/ 611755 w 1728562"/>
                <a:gd name="connsiteY464" fmla="*/ 615068 h 2311974"/>
                <a:gd name="connsiteX465" fmla="*/ 578559 w 1728562"/>
                <a:gd name="connsiteY465" fmla="*/ 610205 h 2311974"/>
                <a:gd name="connsiteX466" fmla="*/ 576187 w 1728562"/>
                <a:gd name="connsiteY466" fmla="*/ 595619 h 2311974"/>
                <a:gd name="connsiteX467" fmla="*/ 585672 w 1728562"/>
                <a:gd name="connsiteY467" fmla="*/ 534841 h 2311974"/>
                <a:gd name="connsiteX468" fmla="*/ 576187 w 1728562"/>
                <a:gd name="connsiteY468" fmla="*/ 525117 h 2311974"/>
                <a:gd name="connsiteX469" fmla="*/ 576187 w 1728562"/>
                <a:gd name="connsiteY469" fmla="*/ 503237 h 2311974"/>
                <a:gd name="connsiteX470" fmla="*/ 559589 w 1728562"/>
                <a:gd name="connsiteY470" fmla="*/ 503237 h 2311974"/>
                <a:gd name="connsiteX471" fmla="*/ 564332 w 1728562"/>
                <a:gd name="connsiteY471" fmla="*/ 471633 h 2311974"/>
                <a:gd name="connsiteX472" fmla="*/ 557218 w 1728562"/>
                <a:gd name="connsiteY472" fmla="*/ 464340 h 2311974"/>
                <a:gd name="connsiteX473" fmla="*/ 559589 w 1728562"/>
                <a:gd name="connsiteY473" fmla="*/ 444891 h 2311974"/>
                <a:gd name="connsiteX474" fmla="*/ 578559 w 1728562"/>
                <a:gd name="connsiteY474" fmla="*/ 444891 h 2311974"/>
                <a:gd name="connsiteX475" fmla="*/ 597528 w 1728562"/>
                <a:gd name="connsiteY475" fmla="*/ 430304 h 2311974"/>
                <a:gd name="connsiteX476" fmla="*/ 599899 w 1728562"/>
                <a:gd name="connsiteY476" fmla="*/ 427873 h 2311974"/>
                <a:gd name="connsiteX477" fmla="*/ 578559 w 1728562"/>
                <a:gd name="connsiteY477" fmla="*/ 423011 h 2311974"/>
                <a:gd name="connsiteX478" fmla="*/ 585672 w 1728562"/>
                <a:gd name="connsiteY478" fmla="*/ 405993 h 2311974"/>
                <a:gd name="connsiteX479" fmla="*/ 611755 w 1728562"/>
                <a:gd name="connsiteY479" fmla="*/ 408424 h 2311974"/>
                <a:gd name="connsiteX480" fmla="*/ 607012 w 1728562"/>
                <a:gd name="connsiteY480" fmla="*/ 388975 h 2311974"/>
                <a:gd name="connsiteX481" fmla="*/ 607012 w 1728562"/>
                <a:gd name="connsiteY481" fmla="*/ 374389 h 2311974"/>
                <a:gd name="connsiteX482" fmla="*/ 623610 w 1728562"/>
                <a:gd name="connsiteY482" fmla="*/ 374389 h 2311974"/>
                <a:gd name="connsiteX483" fmla="*/ 625981 w 1728562"/>
                <a:gd name="connsiteY483" fmla="*/ 367096 h 2311974"/>
                <a:gd name="connsiteX484" fmla="*/ 633095 w 1728562"/>
                <a:gd name="connsiteY484" fmla="*/ 364665 h 2311974"/>
                <a:gd name="connsiteX485" fmla="*/ 630724 w 1728562"/>
                <a:gd name="connsiteY485" fmla="*/ 347647 h 2311974"/>
                <a:gd name="connsiteX486" fmla="*/ 659177 w 1728562"/>
                <a:gd name="connsiteY486" fmla="*/ 337922 h 2311974"/>
                <a:gd name="connsiteX487" fmla="*/ 647322 w 1728562"/>
                <a:gd name="connsiteY487" fmla="*/ 333060 h 2311974"/>
                <a:gd name="connsiteX488" fmla="*/ 644950 w 1728562"/>
                <a:gd name="connsiteY488" fmla="*/ 311180 h 2311974"/>
                <a:gd name="connsiteX489" fmla="*/ 637837 w 1728562"/>
                <a:gd name="connsiteY489" fmla="*/ 308749 h 2311974"/>
                <a:gd name="connsiteX490" fmla="*/ 644950 w 1728562"/>
                <a:gd name="connsiteY490" fmla="*/ 299025 h 2311974"/>
                <a:gd name="connsiteX491" fmla="*/ 644950 w 1728562"/>
                <a:gd name="connsiteY491" fmla="*/ 296594 h 2311974"/>
                <a:gd name="connsiteX492" fmla="*/ 633095 w 1728562"/>
                <a:gd name="connsiteY492" fmla="*/ 291732 h 2311974"/>
                <a:gd name="connsiteX493" fmla="*/ 623610 w 1728562"/>
                <a:gd name="connsiteY493" fmla="*/ 299025 h 2311974"/>
                <a:gd name="connsiteX494" fmla="*/ 611755 w 1728562"/>
                <a:gd name="connsiteY494" fmla="*/ 282007 h 2311974"/>
                <a:gd name="connsiteX495" fmla="*/ 625981 w 1728562"/>
                <a:gd name="connsiteY495" fmla="*/ 255265 h 2311974"/>
                <a:gd name="connsiteX496" fmla="*/ 633095 w 1728562"/>
                <a:gd name="connsiteY496" fmla="*/ 267421 h 2311974"/>
                <a:gd name="connsiteX497" fmla="*/ 652064 w 1728562"/>
                <a:gd name="connsiteY497" fmla="*/ 240679 h 2311974"/>
                <a:gd name="connsiteX498" fmla="*/ 661548 w 1728562"/>
                <a:gd name="connsiteY498" fmla="*/ 240679 h 2311974"/>
                <a:gd name="connsiteX499" fmla="*/ 661548 w 1728562"/>
                <a:gd name="connsiteY499" fmla="*/ 233385 h 2311974"/>
                <a:gd name="connsiteX500" fmla="*/ 640208 w 1728562"/>
                <a:gd name="connsiteY500" fmla="*/ 218799 h 2311974"/>
                <a:gd name="connsiteX501" fmla="*/ 647322 w 1728562"/>
                <a:gd name="connsiteY501" fmla="*/ 199350 h 2311974"/>
                <a:gd name="connsiteX502" fmla="*/ 673404 w 1728562"/>
                <a:gd name="connsiteY502" fmla="*/ 199350 h 2311974"/>
                <a:gd name="connsiteX503" fmla="*/ 680518 w 1728562"/>
                <a:gd name="connsiteY503" fmla="*/ 192057 h 2311974"/>
                <a:gd name="connsiteX504" fmla="*/ 652064 w 1728562"/>
                <a:gd name="connsiteY504" fmla="*/ 150728 h 2311974"/>
                <a:gd name="connsiteX505" fmla="*/ 661548 w 1728562"/>
                <a:gd name="connsiteY505" fmla="*/ 131279 h 2311974"/>
                <a:gd name="connsiteX506" fmla="*/ 694744 w 1728562"/>
                <a:gd name="connsiteY506" fmla="*/ 116693 h 2311974"/>
                <a:gd name="connsiteX507" fmla="*/ 699487 w 1728562"/>
                <a:gd name="connsiteY507" fmla="*/ 131279 h 2311974"/>
                <a:gd name="connsiteX508" fmla="*/ 720827 w 1728562"/>
                <a:gd name="connsiteY508" fmla="*/ 116693 h 2311974"/>
                <a:gd name="connsiteX509" fmla="*/ 716085 w 1728562"/>
                <a:gd name="connsiteY509" fmla="*/ 109399 h 2311974"/>
                <a:gd name="connsiteX510" fmla="*/ 732683 w 1728562"/>
                <a:gd name="connsiteY510" fmla="*/ 102106 h 2311974"/>
                <a:gd name="connsiteX511" fmla="*/ 732683 w 1728562"/>
                <a:gd name="connsiteY511" fmla="*/ 94813 h 2311974"/>
                <a:gd name="connsiteX512" fmla="*/ 742167 w 1728562"/>
                <a:gd name="connsiteY512" fmla="*/ 87519 h 2311974"/>
                <a:gd name="connsiteX513" fmla="*/ 727940 w 1728562"/>
                <a:gd name="connsiteY513" fmla="*/ 53484 h 2311974"/>
                <a:gd name="connsiteX514" fmla="*/ 725569 w 1728562"/>
                <a:gd name="connsiteY514" fmla="*/ 7293 h 2311974"/>
                <a:gd name="connsiteX515" fmla="*/ 768250 w 1728562"/>
                <a:gd name="connsiteY515" fmla="*/ 17018 h 2311974"/>
                <a:gd name="connsiteX516" fmla="*/ 789590 w 1728562"/>
                <a:gd name="connsiteY516" fmla="*/ 0 h 2311974"/>
                <a:gd name="connsiteX0" fmla="*/ 920302 w 1600520"/>
                <a:gd name="connsiteY0" fmla="*/ 1597253 h 2311974"/>
                <a:gd name="connsiteX1" fmla="*/ 908147 w 1600520"/>
                <a:gd name="connsiteY1" fmla="*/ 1575352 h 2311974"/>
                <a:gd name="connsiteX2" fmla="*/ 920002 w 1600520"/>
                <a:gd name="connsiteY2" fmla="*/ 1597232 h 2311974"/>
                <a:gd name="connsiteX3" fmla="*/ 920302 w 1600520"/>
                <a:gd name="connsiteY3" fmla="*/ 1597253 h 2311974"/>
                <a:gd name="connsiteX4" fmla="*/ 822786 w 1600520"/>
                <a:gd name="connsiteY4" fmla="*/ 1490263 h 2311974"/>
                <a:gd name="connsiteX5" fmla="*/ 803816 w 1600520"/>
                <a:gd name="connsiteY5" fmla="*/ 1473246 h 2311974"/>
                <a:gd name="connsiteX6" fmla="*/ 808559 w 1600520"/>
                <a:gd name="connsiteY6" fmla="*/ 1480539 h 2311974"/>
                <a:gd name="connsiteX7" fmla="*/ 822786 w 1600520"/>
                <a:gd name="connsiteY7" fmla="*/ 1490263 h 2311974"/>
                <a:gd name="connsiteX8" fmla="*/ 799074 w 1600520"/>
                <a:gd name="connsiteY8" fmla="*/ 1436779 h 2311974"/>
                <a:gd name="connsiteX9" fmla="*/ 799074 w 1600520"/>
                <a:gd name="connsiteY9" fmla="*/ 1436779 h 2311974"/>
                <a:gd name="connsiteX10" fmla="*/ 810930 w 1600520"/>
                <a:gd name="connsiteY10" fmla="*/ 1456228 h 2311974"/>
                <a:gd name="connsiteX11" fmla="*/ 810930 w 1600520"/>
                <a:gd name="connsiteY11" fmla="*/ 1456228 h 2311974"/>
                <a:gd name="connsiteX12" fmla="*/ 799074 w 1600520"/>
                <a:gd name="connsiteY12" fmla="*/ 1436779 h 2311974"/>
                <a:gd name="connsiteX13" fmla="*/ 716084 w 1600520"/>
                <a:gd name="connsiteY13" fmla="*/ 1395450 h 2311974"/>
                <a:gd name="connsiteX14" fmla="*/ 716084 w 1600520"/>
                <a:gd name="connsiteY14" fmla="*/ 1395450 h 2311974"/>
                <a:gd name="connsiteX15" fmla="*/ 737425 w 1600520"/>
                <a:gd name="connsiteY15" fmla="*/ 1407606 h 2311974"/>
                <a:gd name="connsiteX16" fmla="*/ 782476 w 1600520"/>
                <a:gd name="connsiteY16" fmla="*/ 1400313 h 2311974"/>
                <a:gd name="connsiteX17" fmla="*/ 799074 w 1600520"/>
                <a:gd name="connsiteY17" fmla="*/ 1417330 h 2311974"/>
                <a:gd name="connsiteX18" fmla="*/ 799074 w 1600520"/>
                <a:gd name="connsiteY18" fmla="*/ 1417330 h 2311974"/>
                <a:gd name="connsiteX19" fmla="*/ 782476 w 1600520"/>
                <a:gd name="connsiteY19" fmla="*/ 1400312 h 2311974"/>
                <a:gd name="connsiteX20" fmla="*/ 737425 w 1600520"/>
                <a:gd name="connsiteY20" fmla="*/ 1407606 h 2311974"/>
                <a:gd name="connsiteX21" fmla="*/ 716084 w 1600520"/>
                <a:gd name="connsiteY21" fmla="*/ 1395450 h 2311974"/>
                <a:gd name="connsiteX22" fmla="*/ 720827 w 1600520"/>
                <a:gd name="connsiteY22" fmla="*/ 1354122 h 2311974"/>
                <a:gd name="connsiteX23" fmla="*/ 723198 w 1600520"/>
                <a:gd name="connsiteY23" fmla="*/ 1368708 h 2311974"/>
                <a:gd name="connsiteX24" fmla="*/ 723198 w 1600520"/>
                <a:gd name="connsiteY24" fmla="*/ 1368708 h 2311974"/>
                <a:gd name="connsiteX25" fmla="*/ 720827 w 1600520"/>
                <a:gd name="connsiteY25" fmla="*/ 1354122 h 2311974"/>
                <a:gd name="connsiteX26" fmla="*/ 720827 w 1600520"/>
                <a:gd name="connsiteY26" fmla="*/ 1271464 h 2311974"/>
                <a:gd name="connsiteX27" fmla="*/ 694744 w 1600520"/>
                <a:gd name="connsiteY27" fmla="*/ 1283620 h 2311974"/>
                <a:gd name="connsiteX28" fmla="*/ 690002 w 1600520"/>
                <a:gd name="connsiteY28" fmla="*/ 1276326 h 2311974"/>
                <a:gd name="connsiteX29" fmla="*/ 675775 w 1600520"/>
                <a:gd name="connsiteY29" fmla="*/ 1278758 h 2311974"/>
                <a:gd name="connsiteX30" fmla="*/ 675775 w 1600520"/>
                <a:gd name="connsiteY30" fmla="*/ 1278758 h 2311974"/>
                <a:gd name="connsiteX31" fmla="*/ 690002 w 1600520"/>
                <a:gd name="connsiteY31" fmla="*/ 1276327 h 2311974"/>
                <a:gd name="connsiteX32" fmla="*/ 694744 w 1600520"/>
                <a:gd name="connsiteY32" fmla="*/ 1283620 h 2311974"/>
                <a:gd name="connsiteX33" fmla="*/ 720827 w 1600520"/>
                <a:gd name="connsiteY33" fmla="*/ 1271464 h 2311974"/>
                <a:gd name="connsiteX34" fmla="*/ 727940 w 1600520"/>
                <a:gd name="connsiteY34" fmla="*/ 1324949 h 2311974"/>
                <a:gd name="connsiteX35" fmla="*/ 737425 w 1600520"/>
                <a:gd name="connsiteY35" fmla="*/ 1324949 h 2311974"/>
                <a:gd name="connsiteX36" fmla="*/ 749280 w 1600520"/>
                <a:gd name="connsiteY36" fmla="*/ 1334673 h 2311974"/>
                <a:gd name="connsiteX37" fmla="*/ 749280 w 1600520"/>
                <a:gd name="connsiteY37" fmla="*/ 1334673 h 2311974"/>
                <a:gd name="connsiteX38" fmla="*/ 737425 w 1600520"/>
                <a:gd name="connsiteY38" fmla="*/ 1324948 h 2311974"/>
                <a:gd name="connsiteX39" fmla="*/ 727940 w 1600520"/>
                <a:gd name="connsiteY39" fmla="*/ 1324948 h 2311974"/>
                <a:gd name="connsiteX40" fmla="*/ 720827 w 1600520"/>
                <a:gd name="connsiteY40" fmla="*/ 1271464 h 2311974"/>
                <a:gd name="connsiteX41" fmla="*/ 661548 w 1600520"/>
                <a:gd name="connsiteY41" fmla="*/ 1264171 h 2311974"/>
                <a:gd name="connsiteX42" fmla="*/ 661548 w 1600520"/>
                <a:gd name="connsiteY42" fmla="*/ 1264171 h 2311974"/>
                <a:gd name="connsiteX43" fmla="*/ 666386 w 1600520"/>
                <a:gd name="connsiteY43" fmla="*/ 1269131 h 2311974"/>
                <a:gd name="connsiteX44" fmla="*/ 661548 w 1600520"/>
                <a:gd name="connsiteY44" fmla="*/ 1264171 h 2311974"/>
                <a:gd name="connsiteX45" fmla="*/ 652064 w 1600520"/>
                <a:gd name="connsiteY45" fmla="*/ 1249585 h 2311974"/>
                <a:gd name="connsiteX46" fmla="*/ 666290 w 1600520"/>
                <a:gd name="connsiteY46" fmla="*/ 1256878 h 2311974"/>
                <a:gd name="connsiteX47" fmla="*/ 666290 w 1600520"/>
                <a:gd name="connsiteY47" fmla="*/ 1256878 h 2311974"/>
                <a:gd name="connsiteX48" fmla="*/ 652065 w 1600520"/>
                <a:gd name="connsiteY48" fmla="*/ 1249585 h 2311974"/>
                <a:gd name="connsiteX49" fmla="*/ 652064 w 1600520"/>
                <a:gd name="connsiteY49" fmla="*/ 1249585 h 2311974"/>
                <a:gd name="connsiteX50" fmla="*/ 654435 w 1600520"/>
                <a:gd name="connsiteY50" fmla="*/ 1234998 h 2311974"/>
                <a:gd name="connsiteX51" fmla="*/ 654435 w 1600520"/>
                <a:gd name="connsiteY51" fmla="*/ 1234998 h 2311974"/>
                <a:gd name="connsiteX52" fmla="*/ 659177 w 1600520"/>
                <a:gd name="connsiteY52" fmla="*/ 1249584 h 2311974"/>
                <a:gd name="connsiteX53" fmla="*/ 659177 w 1600520"/>
                <a:gd name="connsiteY53" fmla="*/ 1249584 h 2311974"/>
                <a:gd name="connsiteX54" fmla="*/ 654435 w 1600520"/>
                <a:gd name="connsiteY54" fmla="*/ 1234998 h 2311974"/>
                <a:gd name="connsiteX55" fmla="*/ 635466 w 1600520"/>
                <a:gd name="connsiteY55" fmla="*/ 1103719 h 2311974"/>
                <a:gd name="connsiteX56" fmla="*/ 642579 w 1600520"/>
                <a:gd name="connsiteY56" fmla="*/ 1198532 h 2311974"/>
                <a:gd name="connsiteX57" fmla="*/ 666290 w 1600520"/>
                <a:gd name="connsiteY57" fmla="*/ 1222842 h 2311974"/>
                <a:gd name="connsiteX58" fmla="*/ 666290 w 1600520"/>
                <a:gd name="connsiteY58" fmla="*/ 1222842 h 2311974"/>
                <a:gd name="connsiteX59" fmla="*/ 642579 w 1600520"/>
                <a:gd name="connsiteY59" fmla="*/ 1198531 h 2311974"/>
                <a:gd name="connsiteX60" fmla="*/ 635466 w 1600520"/>
                <a:gd name="connsiteY60" fmla="*/ 1103719 h 2311974"/>
                <a:gd name="connsiteX61" fmla="*/ 659177 w 1600520"/>
                <a:gd name="connsiteY61" fmla="*/ 1067252 h 2311974"/>
                <a:gd name="connsiteX62" fmla="*/ 661548 w 1600520"/>
                <a:gd name="connsiteY62" fmla="*/ 1074546 h 2311974"/>
                <a:gd name="connsiteX63" fmla="*/ 661548 w 1600520"/>
                <a:gd name="connsiteY63" fmla="*/ 1074545 h 2311974"/>
                <a:gd name="connsiteX64" fmla="*/ 659177 w 1600520"/>
                <a:gd name="connsiteY64" fmla="*/ 1067252 h 2311974"/>
                <a:gd name="connsiteX65" fmla="*/ 647321 w 1600520"/>
                <a:gd name="connsiteY65" fmla="*/ 1052665 h 2311974"/>
                <a:gd name="connsiteX66" fmla="*/ 635466 w 1600520"/>
                <a:gd name="connsiteY66" fmla="*/ 1040510 h 2311974"/>
                <a:gd name="connsiteX67" fmla="*/ 647321 w 1600520"/>
                <a:gd name="connsiteY67" fmla="*/ 1052666 h 2311974"/>
                <a:gd name="connsiteX68" fmla="*/ 666290 w 1600520"/>
                <a:gd name="connsiteY68" fmla="*/ 1052666 h 2311974"/>
                <a:gd name="connsiteX69" fmla="*/ 668662 w 1600520"/>
                <a:gd name="connsiteY69" fmla="*/ 1062390 h 2311974"/>
                <a:gd name="connsiteX70" fmla="*/ 668662 w 1600520"/>
                <a:gd name="connsiteY70" fmla="*/ 1062390 h 2311974"/>
                <a:gd name="connsiteX71" fmla="*/ 666290 w 1600520"/>
                <a:gd name="connsiteY71" fmla="*/ 1052665 h 2311974"/>
                <a:gd name="connsiteX72" fmla="*/ 647321 w 1600520"/>
                <a:gd name="connsiteY72" fmla="*/ 1052665 h 2311974"/>
                <a:gd name="connsiteX73" fmla="*/ 642579 w 1600520"/>
                <a:gd name="connsiteY73" fmla="*/ 999182 h 2311974"/>
                <a:gd name="connsiteX74" fmla="*/ 642579 w 1600520"/>
                <a:gd name="connsiteY74" fmla="*/ 999182 h 2311974"/>
                <a:gd name="connsiteX75" fmla="*/ 647321 w 1600520"/>
                <a:gd name="connsiteY75" fmla="*/ 1021061 h 2311974"/>
                <a:gd name="connsiteX76" fmla="*/ 647321 w 1600520"/>
                <a:gd name="connsiteY76" fmla="*/ 1021061 h 2311974"/>
                <a:gd name="connsiteX77" fmla="*/ 642579 w 1600520"/>
                <a:gd name="connsiteY77" fmla="*/ 999182 h 2311974"/>
                <a:gd name="connsiteX78" fmla="*/ 633094 w 1600520"/>
                <a:gd name="connsiteY78" fmla="*/ 970008 h 2311974"/>
                <a:gd name="connsiteX79" fmla="*/ 618868 w 1600520"/>
                <a:gd name="connsiteY79" fmla="*/ 972439 h 2311974"/>
                <a:gd name="connsiteX80" fmla="*/ 618868 w 1600520"/>
                <a:gd name="connsiteY80" fmla="*/ 972439 h 2311974"/>
                <a:gd name="connsiteX81" fmla="*/ 633094 w 1600520"/>
                <a:gd name="connsiteY81" fmla="*/ 970008 h 2311974"/>
                <a:gd name="connsiteX82" fmla="*/ 642579 w 1600520"/>
                <a:gd name="connsiteY82" fmla="*/ 984595 h 2311974"/>
                <a:gd name="connsiteX83" fmla="*/ 661548 w 1600520"/>
                <a:gd name="connsiteY83" fmla="*/ 979733 h 2311974"/>
                <a:gd name="connsiteX84" fmla="*/ 642579 w 1600520"/>
                <a:gd name="connsiteY84" fmla="*/ 984595 h 2311974"/>
                <a:gd name="connsiteX85" fmla="*/ 633094 w 1600520"/>
                <a:gd name="connsiteY85" fmla="*/ 970008 h 2311974"/>
                <a:gd name="connsiteX86" fmla="*/ 618868 w 1600520"/>
                <a:gd name="connsiteY86" fmla="*/ 901937 h 2311974"/>
                <a:gd name="connsiteX87" fmla="*/ 608666 w 1600520"/>
                <a:gd name="connsiteY87" fmla="*/ 906121 h 2311974"/>
                <a:gd name="connsiteX88" fmla="*/ 611754 w 1600520"/>
                <a:gd name="connsiteY88" fmla="*/ 906800 h 2311974"/>
                <a:gd name="connsiteX89" fmla="*/ 618868 w 1600520"/>
                <a:gd name="connsiteY89" fmla="*/ 901938 h 2311974"/>
                <a:gd name="connsiteX90" fmla="*/ 618868 w 1600520"/>
                <a:gd name="connsiteY90" fmla="*/ 901937 h 2311974"/>
                <a:gd name="connsiteX91" fmla="*/ 526393 w 1600520"/>
                <a:gd name="connsiteY91" fmla="*/ 899506 h 2311974"/>
                <a:gd name="connsiteX92" fmla="*/ 526393 w 1600520"/>
                <a:gd name="connsiteY92" fmla="*/ 899507 h 2311974"/>
                <a:gd name="connsiteX93" fmla="*/ 550105 w 1600520"/>
                <a:gd name="connsiteY93" fmla="*/ 899507 h 2311974"/>
                <a:gd name="connsiteX94" fmla="*/ 564331 w 1600520"/>
                <a:gd name="connsiteY94" fmla="*/ 906800 h 2311974"/>
                <a:gd name="connsiteX95" fmla="*/ 573816 w 1600520"/>
                <a:gd name="connsiteY95" fmla="*/ 906800 h 2311974"/>
                <a:gd name="connsiteX96" fmla="*/ 578558 w 1600520"/>
                <a:gd name="connsiteY96" fmla="*/ 899507 h 2311974"/>
                <a:gd name="connsiteX97" fmla="*/ 578571 w 1600520"/>
                <a:gd name="connsiteY97" fmla="*/ 899510 h 2311974"/>
                <a:gd name="connsiteX98" fmla="*/ 578558 w 1600520"/>
                <a:gd name="connsiteY98" fmla="*/ 899506 h 2311974"/>
                <a:gd name="connsiteX99" fmla="*/ 573816 w 1600520"/>
                <a:gd name="connsiteY99" fmla="*/ 906800 h 2311974"/>
                <a:gd name="connsiteX100" fmla="*/ 564331 w 1600520"/>
                <a:gd name="connsiteY100" fmla="*/ 906800 h 2311974"/>
                <a:gd name="connsiteX101" fmla="*/ 550104 w 1600520"/>
                <a:gd name="connsiteY101" fmla="*/ 899506 h 2311974"/>
                <a:gd name="connsiteX102" fmla="*/ 526393 w 1600520"/>
                <a:gd name="connsiteY102" fmla="*/ 899506 h 2311974"/>
                <a:gd name="connsiteX103" fmla="*/ 509795 w 1600520"/>
                <a:gd name="connsiteY103" fmla="*/ 889782 h 2311974"/>
                <a:gd name="connsiteX104" fmla="*/ 509795 w 1600520"/>
                <a:gd name="connsiteY104" fmla="*/ 889782 h 2311974"/>
                <a:gd name="connsiteX105" fmla="*/ 526393 w 1600520"/>
                <a:gd name="connsiteY105" fmla="*/ 889782 h 2311974"/>
                <a:gd name="connsiteX106" fmla="*/ 526393 w 1600520"/>
                <a:gd name="connsiteY106" fmla="*/ 889782 h 2311974"/>
                <a:gd name="connsiteX107" fmla="*/ 509795 w 1600520"/>
                <a:gd name="connsiteY107" fmla="*/ 889782 h 2311974"/>
                <a:gd name="connsiteX108" fmla="*/ 524022 w 1600520"/>
                <a:gd name="connsiteY108" fmla="*/ 867902 h 2311974"/>
                <a:gd name="connsiteX109" fmla="*/ 524022 w 1600520"/>
                <a:gd name="connsiteY109" fmla="*/ 867902 h 2311974"/>
                <a:gd name="connsiteX110" fmla="*/ 531215 w 1600520"/>
                <a:gd name="connsiteY110" fmla="*/ 873433 h 2311974"/>
                <a:gd name="connsiteX111" fmla="*/ 524022 w 1600520"/>
                <a:gd name="connsiteY111" fmla="*/ 867902 h 2311974"/>
                <a:gd name="connsiteX112" fmla="*/ 552078 w 1600520"/>
                <a:gd name="connsiteY112" fmla="*/ 842776 h 2311974"/>
                <a:gd name="connsiteX113" fmla="*/ 557218 w 1600520"/>
                <a:gd name="connsiteY113" fmla="*/ 853315 h 2311974"/>
                <a:gd name="connsiteX114" fmla="*/ 557218 w 1600520"/>
                <a:gd name="connsiteY114" fmla="*/ 853315 h 2311974"/>
                <a:gd name="connsiteX115" fmla="*/ 552078 w 1600520"/>
                <a:gd name="connsiteY115" fmla="*/ 842776 h 2311974"/>
                <a:gd name="connsiteX116" fmla="*/ 455259 w 1600520"/>
                <a:gd name="connsiteY116" fmla="*/ 726899 h 2311974"/>
                <a:gd name="connsiteX117" fmla="*/ 455259 w 1600520"/>
                <a:gd name="connsiteY117" fmla="*/ 726899 h 2311974"/>
                <a:gd name="connsiteX118" fmla="*/ 462372 w 1600520"/>
                <a:gd name="connsiteY118" fmla="*/ 734192 h 2311974"/>
                <a:gd name="connsiteX119" fmla="*/ 497939 w 1600520"/>
                <a:gd name="connsiteY119" fmla="*/ 748778 h 2311974"/>
                <a:gd name="connsiteX120" fmla="*/ 526393 w 1600520"/>
                <a:gd name="connsiteY120" fmla="*/ 753641 h 2311974"/>
                <a:gd name="connsiteX121" fmla="*/ 531135 w 1600520"/>
                <a:gd name="connsiteY121" fmla="*/ 734192 h 2311974"/>
                <a:gd name="connsiteX122" fmla="*/ 545362 w 1600520"/>
                <a:gd name="connsiteY122" fmla="*/ 736623 h 2311974"/>
                <a:gd name="connsiteX123" fmla="*/ 545362 w 1600520"/>
                <a:gd name="connsiteY123" fmla="*/ 736623 h 2311974"/>
                <a:gd name="connsiteX124" fmla="*/ 531135 w 1600520"/>
                <a:gd name="connsiteY124" fmla="*/ 734192 h 2311974"/>
                <a:gd name="connsiteX125" fmla="*/ 526393 w 1600520"/>
                <a:gd name="connsiteY125" fmla="*/ 753640 h 2311974"/>
                <a:gd name="connsiteX126" fmla="*/ 497939 w 1600520"/>
                <a:gd name="connsiteY126" fmla="*/ 748778 h 2311974"/>
                <a:gd name="connsiteX127" fmla="*/ 462372 w 1600520"/>
                <a:gd name="connsiteY127" fmla="*/ 734192 h 2311974"/>
                <a:gd name="connsiteX128" fmla="*/ 455259 w 1600520"/>
                <a:gd name="connsiteY128" fmla="*/ 726899 h 2311974"/>
                <a:gd name="connsiteX129" fmla="*/ 455259 w 1600520"/>
                <a:gd name="connsiteY129" fmla="*/ 714743 h 2311974"/>
                <a:gd name="connsiteX130" fmla="*/ 455259 w 1600520"/>
                <a:gd name="connsiteY130" fmla="*/ 714743 h 2311974"/>
                <a:gd name="connsiteX131" fmla="*/ 462372 w 1600520"/>
                <a:gd name="connsiteY131" fmla="*/ 722036 h 2311974"/>
                <a:gd name="connsiteX132" fmla="*/ 462372 w 1600520"/>
                <a:gd name="connsiteY132" fmla="*/ 722036 h 2311974"/>
                <a:gd name="connsiteX133" fmla="*/ 455259 w 1600520"/>
                <a:gd name="connsiteY133" fmla="*/ 714743 h 2311974"/>
                <a:gd name="connsiteX134" fmla="*/ 661548 w 1600520"/>
                <a:gd name="connsiteY134" fmla="*/ 0 h 2311974"/>
                <a:gd name="connsiteX135" fmla="*/ 668662 w 1600520"/>
                <a:gd name="connsiteY135" fmla="*/ 4862 h 2311974"/>
                <a:gd name="connsiteX136" fmla="*/ 673404 w 1600520"/>
                <a:gd name="connsiteY136" fmla="*/ 17018 h 2311974"/>
                <a:gd name="connsiteX137" fmla="*/ 682888 w 1600520"/>
                <a:gd name="connsiteY137" fmla="*/ 53484 h 2311974"/>
                <a:gd name="connsiteX138" fmla="*/ 680517 w 1600520"/>
                <a:gd name="connsiteY138" fmla="*/ 68071 h 2311974"/>
                <a:gd name="connsiteX139" fmla="*/ 713713 w 1600520"/>
                <a:gd name="connsiteY139" fmla="*/ 82657 h 2311974"/>
                <a:gd name="connsiteX140" fmla="*/ 720827 w 1600520"/>
                <a:gd name="connsiteY140" fmla="*/ 72933 h 2311974"/>
                <a:gd name="connsiteX141" fmla="*/ 737425 w 1600520"/>
                <a:gd name="connsiteY141" fmla="*/ 75364 h 2311974"/>
                <a:gd name="connsiteX142" fmla="*/ 737425 w 1600520"/>
                <a:gd name="connsiteY142" fmla="*/ 82657 h 2311974"/>
                <a:gd name="connsiteX143" fmla="*/ 744538 w 1600520"/>
                <a:gd name="connsiteY143" fmla="*/ 82657 h 2311974"/>
                <a:gd name="connsiteX144" fmla="*/ 749280 w 1600520"/>
                <a:gd name="connsiteY144" fmla="*/ 97244 h 2311974"/>
                <a:gd name="connsiteX145" fmla="*/ 768249 w 1600520"/>
                <a:gd name="connsiteY145" fmla="*/ 104537 h 2311974"/>
                <a:gd name="connsiteX146" fmla="*/ 796703 w 1600520"/>
                <a:gd name="connsiteY146" fmla="*/ 89950 h 2311974"/>
                <a:gd name="connsiteX147" fmla="*/ 810930 w 1600520"/>
                <a:gd name="connsiteY147" fmla="*/ 94813 h 2311974"/>
                <a:gd name="connsiteX148" fmla="*/ 825157 w 1600520"/>
                <a:gd name="connsiteY148" fmla="*/ 104537 h 2311974"/>
                <a:gd name="connsiteX149" fmla="*/ 844126 w 1600520"/>
                <a:gd name="connsiteY149" fmla="*/ 94813 h 2311974"/>
                <a:gd name="connsiteX150" fmla="*/ 844126 w 1600520"/>
                <a:gd name="connsiteY150" fmla="*/ 72933 h 2311974"/>
                <a:gd name="connsiteX151" fmla="*/ 846497 w 1600520"/>
                <a:gd name="connsiteY151" fmla="*/ 72933 h 2311974"/>
                <a:gd name="connsiteX152" fmla="*/ 858353 w 1600520"/>
                <a:gd name="connsiteY152" fmla="*/ 87519 h 2311974"/>
                <a:gd name="connsiteX153" fmla="*/ 846497 w 1600520"/>
                <a:gd name="connsiteY153" fmla="*/ 102106 h 2311974"/>
                <a:gd name="connsiteX154" fmla="*/ 851239 w 1600520"/>
                <a:gd name="connsiteY154" fmla="*/ 123986 h 2311974"/>
                <a:gd name="connsiteX155" fmla="*/ 865466 w 1600520"/>
                <a:gd name="connsiteY155" fmla="*/ 128848 h 2311974"/>
                <a:gd name="connsiteX156" fmla="*/ 877322 w 1600520"/>
                <a:gd name="connsiteY156" fmla="*/ 150728 h 2311974"/>
                <a:gd name="connsiteX157" fmla="*/ 886806 w 1600520"/>
                <a:gd name="connsiteY157" fmla="*/ 153159 h 2311974"/>
                <a:gd name="connsiteX158" fmla="*/ 893920 w 1600520"/>
                <a:gd name="connsiteY158" fmla="*/ 165315 h 2311974"/>
                <a:gd name="connsiteX159" fmla="*/ 912889 w 1600520"/>
                <a:gd name="connsiteY159" fmla="*/ 165315 h 2311974"/>
                <a:gd name="connsiteX160" fmla="*/ 927116 w 1600520"/>
                <a:gd name="connsiteY160" fmla="*/ 177470 h 2311974"/>
                <a:gd name="connsiteX161" fmla="*/ 953198 w 1600520"/>
                <a:gd name="connsiteY161" fmla="*/ 172608 h 2311974"/>
                <a:gd name="connsiteX162" fmla="*/ 960312 w 1600520"/>
                <a:gd name="connsiteY162" fmla="*/ 184763 h 2311974"/>
                <a:gd name="connsiteX163" fmla="*/ 953198 w 1600520"/>
                <a:gd name="connsiteY163" fmla="*/ 192057 h 2311974"/>
                <a:gd name="connsiteX164" fmla="*/ 960312 w 1600520"/>
                <a:gd name="connsiteY164" fmla="*/ 201781 h 2311974"/>
                <a:gd name="connsiteX165" fmla="*/ 955569 w 1600520"/>
                <a:gd name="connsiteY165" fmla="*/ 206643 h 2311974"/>
                <a:gd name="connsiteX166" fmla="*/ 967425 w 1600520"/>
                <a:gd name="connsiteY166" fmla="*/ 233385 h 2311974"/>
                <a:gd name="connsiteX167" fmla="*/ 974539 w 1600520"/>
                <a:gd name="connsiteY167" fmla="*/ 233385 h 2311974"/>
                <a:gd name="connsiteX168" fmla="*/ 1010106 w 1600520"/>
                <a:gd name="connsiteY168" fmla="*/ 211505 h 2311974"/>
                <a:gd name="connsiteX169" fmla="*/ 1033817 w 1600520"/>
                <a:gd name="connsiteY169" fmla="*/ 213936 h 2311974"/>
                <a:gd name="connsiteX170" fmla="*/ 1055157 w 1600520"/>
                <a:gd name="connsiteY170" fmla="*/ 199350 h 2311974"/>
                <a:gd name="connsiteX171" fmla="*/ 1064642 w 1600520"/>
                <a:gd name="connsiteY171" fmla="*/ 177470 h 2311974"/>
                <a:gd name="connsiteX172" fmla="*/ 1090725 w 1600520"/>
                <a:gd name="connsiteY172" fmla="*/ 158021 h 2311974"/>
                <a:gd name="connsiteX173" fmla="*/ 1112065 w 1600520"/>
                <a:gd name="connsiteY173" fmla="*/ 194488 h 2311974"/>
                <a:gd name="connsiteX174" fmla="*/ 1112065 w 1600520"/>
                <a:gd name="connsiteY174" fmla="*/ 221230 h 2311974"/>
                <a:gd name="connsiteX175" fmla="*/ 1123920 w 1600520"/>
                <a:gd name="connsiteY175" fmla="*/ 243110 h 2311974"/>
                <a:gd name="connsiteX176" fmla="*/ 1142890 w 1600520"/>
                <a:gd name="connsiteY176" fmla="*/ 262558 h 2311974"/>
                <a:gd name="connsiteX177" fmla="*/ 1185570 w 1600520"/>
                <a:gd name="connsiteY177" fmla="*/ 274714 h 2311974"/>
                <a:gd name="connsiteX178" fmla="*/ 1218766 w 1600520"/>
                <a:gd name="connsiteY178" fmla="*/ 260127 h 2311974"/>
                <a:gd name="connsiteX179" fmla="*/ 1240106 w 1600520"/>
                <a:gd name="connsiteY179" fmla="*/ 262558 h 2311974"/>
                <a:gd name="connsiteX180" fmla="*/ 1266189 w 1600520"/>
                <a:gd name="connsiteY180" fmla="*/ 277145 h 2311974"/>
                <a:gd name="connsiteX181" fmla="*/ 1299385 w 1600520"/>
                <a:gd name="connsiteY181" fmla="*/ 282007 h 2311974"/>
                <a:gd name="connsiteX182" fmla="*/ 1294643 w 1600520"/>
                <a:gd name="connsiteY182" fmla="*/ 299025 h 2311974"/>
                <a:gd name="connsiteX183" fmla="*/ 1323096 w 1600520"/>
                <a:gd name="connsiteY183" fmla="*/ 371958 h 2311974"/>
                <a:gd name="connsiteX184" fmla="*/ 1368148 w 1600520"/>
                <a:gd name="connsiteY184" fmla="*/ 386544 h 2311974"/>
                <a:gd name="connsiteX185" fmla="*/ 1396602 w 1600520"/>
                <a:gd name="connsiteY185" fmla="*/ 415718 h 2311974"/>
                <a:gd name="connsiteX186" fmla="*/ 1439282 w 1600520"/>
                <a:gd name="connsiteY186" fmla="*/ 415718 h 2311974"/>
                <a:gd name="connsiteX187" fmla="*/ 1455880 w 1600520"/>
                <a:gd name="connsiteY187" fmla="*/ 408424 h 2311974"/>
                <a:gd name="connsiteX188" fmla="*/ 1472478 w 1600520"/>
                <a:gd name="connsiteY188" fmla="*/ 386544 h 2311974"/>
                <a:gd name="connsiteX189" fmla="*/ 1517530 w 1600520"/>
                <a:gd name="connsiteY189" fmla="*/ 381682 h 2311974"/>
                <a:gd name="connsiteX190" fmla="*/ 1524644 w 1600520"/>
                <a:gd name="connsiteY190" fmla="*/ 386544 h 2311974"/>
                <a:gd name="connsiteX191" fmla="*/ 1560211 w 1600520"/>
                <a:gd name="connsiteY191" fmla="*/ 371958 h 2311974"/>
                <a:gd name="connsiteX192" fmla="*/ 1560211 w 1600520"/>
                <a:gd name="connsiteY192" fmla="*/ 388975 h 2311974"/>
                <a:gd name="connsiteX193" fmla="*/ 1574438 w 1600520"/>
                <a:gd name="connsiteY193" fmla="*/ 408424 h 2311974"/>
                <a:gd name="connsiteX194" fmla="*/ 1512788 w 1600520"/>
                <a:gd name="connsiteY194" fmla="*/ 444891 h 2311974"/>
                <a:gd name="connsiteX195" fmla="*/ 1510417 w 1600520"/>
                <a:gd name="connsiteY195" fmla="*/ 491082 h 2311974"/>
                <a:gd name="connsiteX196" fmla="*/ 1531757 w 1600520"/>
                <a:gd name="connsiteY196" fmla="*/ 532410 h 2311974"/>
                <a:gd name="connsiteX197" fmla="*/ 1564953 w 1600520"/>
                <a:gd name="connsiteY197" fmla="*/ 554290 h 2311974"/>
                <a:gd name="connsiteX198" fmla="*/ 1586293 w 1600520"/>
                <a:gd name="connsiteY198" fmla="*/ 581032 h 2311974"/>
                <a:gd name="connsiteX199" fmla="*/ 1579180 w 1600520"/>
                <a:gd name="connsiteY199" fmla="*/ 622361 h 2311974"/>
                <a:gd name="connsiteX200" fmla="*/ 1600520 w 1600520"/>
                <a:gd name="connsiteY200" fmla="*/ 644241 h 2311974"/>
                <a:gd name="connsiteX201" fmla="*/ 1595778 w 1600520"/>
                <a:gd name="connsiteY201" fmla="*/ 658827 h 2311974"/>
                <a:gd name="connsiteX202" fmla="*/ 1588664 w 1600520"/>
                <a:gd name="connsiteY202" fmla="*/ 666121 h 2311974"/>
                <a:gd name="connsiteX203" fmla="*/ 1560211 w 1600520"/>
                <a:gd name="connsiteY203" fmla="*/ 663689 h 2311974"/>
                <a:gd name="connsiteX204" fmla="*/ 1531757 w 1600520"/>
                <a:gd name="connsiteY204" fmla="*/ 705018 h 2311974"/>
                <a:gd name="connsiteX205" fmla="*/ 1510417 w 1600520"/>
                <a:gd name="connsiteY205" fmla="*/ 712312 h 2311974"/>
                <a:gd name="connsiteX206" fmla="*/ 1462994 w 1600520"/>
                <a:gd name="connsiteY206" fmla="*/ 785245 h 2311974"/>
                <a:gd name="connsiteX207" fmla="*/ 1462994 w 1600520"/>
                <a:gd name="connsiteY207" fmla="*/ 804693 h 2311974"/>
                <a:gd name="connsiteX208" fmla="*/ 1432169 w 1600520"/>
                <a:gd name="connsiteY208" fmla="*/ 802262 h 2311974"/>
                <a:gd name="connsiteX209" fmla="*/ 1401344 w 1600520"/>
                <a:gd name="connsiteY209" fmla="*/ 802262 h 2311974"/>
                <a:gd name="connsiteX210" fmla="*/ 1377633 w 1600520"/>
                <a:gd name="connsiteY210" fmla="*/ 819280 h 2311974"/>
                <a:gd name="connsiteX211" fmla="*/ 1342066 w 1600520"/>
                <a:gd name="connsiteY211" fmla="*/ 809556 h 2311974"/>
                <a:gd name="connsiteX212" fmla="*/ 1330210 w 1600520"/>
                <a:gd name="connsiteY212" fmla="*/ 816849 h 2311974"/>
                <a:gd name="connsiteX213" fmla="*/ 1339694 w 1600520"/>
                <a:gd name="connsiteY213" fmla="*/ 824142 h 2311974"/>
                <a:gd name="connsiteX214" fmla="*/ 1327839 w 1600520"/>
                <a:gd name="connsiteY214" fmla="*/ 850884 h 2311974"/>
                <a:gd name="connsiteX215" fmla="*/ 1334952 w 1600520"/>
                <a:gd name="connsiteY215" fmla="*/ 858178 h 2311974"/>
                <a:gd name="connsiteX216" fmla="*/ 1342066 w 1600520"/>
                <a:gd name="connsiteY216" fmla="*/ 850884 h 2311974"/>
                <a:gd name="connsiteX217" fmla="*/ 1356292 w 1600520"/>
                <a:gd name="connsiteY217" fmla="*/ 858178 h 2311974"/>
                <a:gd name="connsiteX218" fmla="*/ 1370519 w 1600520"/>
                <a:gd name="connsiteY218" fmla="*/ 858178 h 2311974"/>
                <a:gd name="connsiteX219" fmla="*/ 1375262 w 1600520"/>
                <a:gd name="connsiteY219" fmla="*/ 875195 h 2311974"/>
                <a:gd name="connsiteX220" fmla="*/ 1389488 w 1600520"/>
                <a:gd name="connsiteY220" fmla="*/ 894644 h 2311974"/>
                <a:gd name="connsiteX221" fmla="*/ 1382375 w 1600520"/>
                <a:gd name="connsiteY221" fmla="*/ 906800 h 2311974"/>
                <a:gd name="connsiteX222" fmla="*/ 1389488 w 1600520"/>
                <a:gd name="connsiteY222" fmla="*/ 916524 h 2311974"/>
                <a:gd name="connsiteX223" fmla="*/ 1396602 w 1600520"/>
                <a:gd name="connsiteY223" fmla="*/ 914093 h 2311974"/>
                <a:gd name="connsiteX224" fmla="*/ 1403715 w 1600520"/>
                <a:gd name="connsiteY224" fmla="*/ 921386 h 2311974"/>
                <a:gd name="connsiteX225" fmla="*/ 1408458 w 1600520"/>
                <a:gd name="connsiteY225" fmla="*/ 935973 h 2311974"/>
                <a:gd name="connsiteX226" fmla="*/ 1417942 w 1600520"/>
                <a:gd name="connsiteY226" fmla="*/ 923817 h 2311974"/>
                <a:gd name="connsiteX227" fmla="*/ 1422684 w 1600520"/>
                <a:gd name="connsiteY227" fmla="*/ 931111 h 2311974"/>
                <a:gd name="connsiteX228" fmla="*/ 1455880 w 1600520"/>
                <a:gd name="connsiteY228" fmla="*/ 928679 h 2311974"/>
                <a:gd name="connsiteX229" fmla="*/ 1470107 w 1600520"/>
                <a:gd name="connsiteY229" fmla="*/ 948128 h 2311974"/>
                <a:gd name="connsiteX230" fmla="*/ 1491448 w 1600520"/>
                <a:gd name="connsiteY230" fmla="*/ 950559 h 2311974"/>
                <a:gd name="connsiteX231" fmla="*/ 1496190 w 1600520"/>
                <a:gd name="connsiteY231" fmla="*/ 923817 h 2311974"/>
                <a:gd name="connsiteX232" fmla="*/ 1510417 w 1600520"/>
                <a:gd name="connsiteY232" fmla="*/ 914093 h 2311974"/>
                <a:gd name="connsiteX233" fmla="*/ 1519901 w 1600520"/>
                <a:gd name="connsiteY233" fmla="*/ 921386 h 2311974"/>
                <a:gd name="connsiteX234" fmla="*/ 1531757 w 1600520"/>
                <a:gd name="connsiteY234" fmla="*/ 948128 h 2311974"/>
                <a:gd name="connsiteX235" fmla="*/ 1479592 w 1600520"/>
                <a:gd name="connsiteY235" fmla="*/ 1006475 h 2311974"/>
                <a:gd name="connsiteX236" fmla="*/ 1394231 w 1600520"/>
                <a:gd name="connsiteY236" fmla="*/ 970008 h 2311974"/>
                <a:gd name="connsiteX237" fmla="*/ 1389488 w 1600520"/>
                <a:gd name="connsiteY237" fmla="*/ 977301 h 2311974"/>
                <a:gd name="connsiteX238" fmla="*/ 1394231 w 1600520"/>
                <a:gd name="connsiteY238" fmla="*/ 984595 h 2311974"/>
                <a:gd name="connsiteX239" fmla="*/ 1389488 w 1600520"/>
                <a:gd name="connsiteY239" fmla="*/ 984595 h 2311974"/>
                <a:gd name="connsiteX240" fmla="*/ 1384746 w 1600520"/>
                <a:gd name="connsiteY240" fmla="*/ 991888 h 2311974"/>
                <a:gd name="connsiteX241" fmla="*/ 1384746 w 1600520"/>
                <a:gd name="connsiteY241" fmla="*/ 1006475 h 2311974"/>
                <a:gd name="connsiteX242" fmla="*/ 1377633 w 1600520"/>
                <a:gd name="connsiteY242" fmla="*/ 1018630 h 2311974"/>
                <a:gd name="connsiteX243" fmla="*/ 1377633 w 1600520"/>
                <a:gd name="connsiteY243" fmla="*/ 1028354 h 2311974"/>
                <a:gd name="connsiteX244" fmla="*/ 1363406 w 1600520"/>
                <a:gd name="connsiteY244" fmla="*/ 1028354 h 2311974"/>
                <a:gd name="connsiteX245" fmla="*/ 1363406 w 1600520"/>
                <a:gd name="connsiteY245" fmla="*/ 1045372 h 2311974"/>
                <a:gd name="connsiteX246" fmla="*/ 1356292 w 1600520"/>
                <a:gd name="connsiteY246" fmla="*/ 1047803 h 2311974"/>
                <a:gd name="connsiteX247" fmla="*/ 1356292 w 1600520"/>
                <a:gd name="connsiteY247" fmla="*/ 1059959 h 2311974"/>
                <a:gd name="connsiteX248" fmla="*/ 1349179 w 1600520"/>
                <a:gd name="connsiteY248" fmla="*/ 1062390 h 2311974"/>
                <a:gd name="connsiteX249" fmla="*/ 1353921 w 1600520"/>
                <a:gd name="connsiteY249" fmla="*/ 1069683 h 2311974"/>
                <a:gd name="connsiteX250" fmla="*/ 1346808 w 1600520"/>
                <a:gd name="connsiteY250" fmla="*/ 1074545 h 2311974"/>
                <a:gd name="connsiteX251" fmla="*/ 1353921 w 1600520"/>
                <a:gd name="connsiteY251" fmla="*/ 1076976 h 2311974"/>
                <a:gd name="connsiteX252" fmla="*/ 1356292 w 1600520"/>
                <a:gd name="connsiteY252" fmla="*/ 1093994 h 2311974"/>
                <a:gd name="connsiteX253" fmla="*/ 1346808 w 1600520"/>
                <a:gd name="connsiteY253" fmla="*/ 1103719 h 2311974"/>
                <a:gd name="connsiteX254" fmla="*/ 1349179 w 1600520"/>
                <a:gd name="connsiteY254" fmla="*/ 1103719 h 2311974"/>
                <a:gd name="connsiteX255" fmla="*/ 1349179 w 1600520"/>
                <a:gd name="connsiteY255" fmla="*/ 1111012 h 2311974"/>
                <a:gd name="connsiteX256" fmla="*/ 1342066 w 1600520"/>
                <a:gd name="connsiteY256" fmla="*/ 1118305 h 2311974"/>
                <a:gd name="connsiteX257" fmla="*/ 1342066 w 1600520"/>
                <a:gd name="connsiteY257" fmla="*/ 1125598 h 2311974"/>
                <a:gd name="connsiteX258" fmla="*/ 1327839 w 1600520"/>
                <a:gd name="connsiteY258" fmla="*/ 1149909 h 2311974"/>
                <a:gd name="connsiteX259" fmla="*/ 1339694 w 1600520"/>
                <a:gd name="connsiteY259" fmla="*/ 1164496 h 2311974"/>
                <a:gd name="connsiteX260" fmla="*/ 1368148 w 1600520"/>
                <a:gd name="connsiteY260" fmla="*/ 1164496 h 2311974"/>
                <a:gd name="connsiteX261" fmla="*/ 1370519 w 1600520"/>
                <a:gd name="connsiteY261" fmla="*/ 1166927 h 2311974"/>
                <a:gd name="connsiteX262" fmla="*/ 1389488 w 1600520"/>
                <a:gd name="connsiteY262" fmla="*/ 1159634 h 2311974"/>
                <a:gd name="connsiteX263" fmla="*/ 1401344 w 1600520"/>
                <a:gd name="connsiteY263" fmla="*/ 1166927 h 2311974"/>
                <a:gd name="connsiteX264" fmla="*/ 1408458 w 1600520"/>
                <a:gd name="connsiteY264" fmla="*/ 1166927 h 2311974"/>
                <a:gd name="connsiteX265" fmla="*/ 1403715 w 1600520"/>
                <a:gd name="connsiteY265" fmla="*/ 1171789 h 2311974"/>
                <a:gd name="connsiteX266" fmla="*/ 1417942 w 1600520"/>
                <a:gd name="connsiteY266" fmla="*/ 1179083 h 2311974"/>
                <a:gd name="connsiteX267" fmla="*/ 1425056 w 1600520"/>
                <a:gd name="connsiteY267" fmla="*/ 1222842 h 2311974"/>
                <a:gd name="connsiteX268" fmla="*/ 1417942 w 1600520"/>
                <a:gd name="connsiteY268" fmla="*/ 1230136 h 2311974"/>
                <a:gd name="connsiteX269" fmla="*/ 1417942 w 1600520"/>
                <a:gd name="connsiteY269" fmla="*/ 1254447 h 2311974"/>
                <a:gd name="connsiteX270" fmla="*/ 1444025 w 1600520"/>
                <a:gd name="connsiteY270" fmla="*/ 1271464 h 2311974"/>
                <a:gd name="connsiteX271" fmla="*/ 1439282 w 1600520"/>
                <a:gd name="connsiteY271" fmla="*/ 1278758 h 2311974"/>
                <a:gd name="connsiteX272" fmla="*/ 1448767 w 1600520"/>
                <a:gd name="connsiteY272" fmla="*/ 1290913 h 2311974"/>
                <a:gd name="connsiteX273" fmla="*/ 1448767 w 1600520"/>
                <a:gd name="connsiteY273" fmla="*/ 1303069 h 2311974"/>
                <a:gd name="connsiteX274" fmla="*/ 1451138 w 1600520"/>
                <a:gd name="connsiteY274" fmla="*/ 1305500 h 2311974"/>
                <a:gd name="connsiteX275" fmla="*/ 1448767 w 1600520"/>
                <a:gd name="connsiteY275" fmla="*/ 1312793 h 2311974"/>
                <a:gd name="connsiteX276" fmla="*/ 1455880 w 1600520"/>
                <a:gd name="connsiteY276" fmla="*/ 1324948 h 2311974"/>
                <a:gd name="connsiteX277" fmla="*/ 1462994 w 1600520"/>
                <a:gd name="connsiteY277" fmla="*/ 1317655 h 2311974"/>
                <a:gd name="connsiteX278" fmla="*/ 1462994 w 1600520"/>
                <a:gd name="connsiteY278" fmla="*/ 1327379 h 2311974"/>
                <a:gd name="connsiteX279" fmla="*/ 1465365 w 1600520"/>
                <a:gd name="connsiteY279" fmla="*/ 1344397 h 2311974"/>
                <a:gd name="connsiteX280" fmla="*/ 1439282 w 1600520"/>
                <a:gd name="connsiteY280" fmla="*/ 1358984 h 2311974"/>
                <a:gd name="connsiteX281" fmla="*/ 1417942 w 1600520"/>
                <a:gd name="connsiteY281" fmla="*/ 1358984 h 2311974"/>
                <a:gd name="connsiteX282" fmla="*/ 1415571 w 1600520"/>
                <a:gd name="connsiteY282" fmla="*/ 1376001 h 2311974"/>
                <a:gd name="connsiteX283" fmla="*/ 1436911 w 1600520"/>
                <a:gd name="connsiteY283" fmla="*/ 1376001 h 2311974"/>
                <a:gd name="connsiteX284" fmla="*/ 1439282 w 1600520"/>
                <a:gd name="connsiteY284" fmla="*/ 1383295 h 2311974"/>
                <a:gd name="connsiteX285" fmla="*/ 1444025 w 1600520"/>
                <a:gd name="connsiteY285" fmla="*/ 1380864 h 2311974"/>
                <a:gd name="connsiteX286" fmla="*/ 1451138 w 1600520"/>
                <a:gd name="connsiteY286" fmla="*/ 1393019 h 2311974"/>
                <a:gd name="connsiteX287" fmla="*/ 1448767 w 1600520"/>
                <a:gd name="connsiteY287" fmla="*/ 1400312 h 2311974"/>
                <a:gd name="connsiteX288" fmla="*/ 1451138 w 1600520"/>
                <a:gd name="connsiteY288" fmla="*/ 1402744 h 2311974"/>
                <a:gd name="connsiteX289" fmla="*/ 1470107 w 1600520"/>
                <a:gd name="connsiteY289" fmla="*/ 1380864 h 2311974"/>
                <a:gd name="connsiteX290" fmla="*/ 1477221 w 1600520"/>
                <a:gd name="connsiteY290" fmla="*/ 1383295 h 2311974"/>
                <a:gd name="connsiteX291" fmla="*/ 1472478 w 1600520"/>
                <a:gd name="connsiteY291" fmla="*/ 1380864 h 2311974"/>
                <a:gd name="connsiteX292" fmla="*/ 1479592 w 1600520"/>
                <a:gd name="connsiteY292" fmla="*/ 1373570 h 2311974"/>
                <a:gd name="connsiteX293" fmla="*/ 1486705 w 1600520"/>
                <a:gd name="connsiteY293" fmla="*/ 1368708 h 2311974"/>
                <a:gd name="connsiteX294" fmla="*/ 1503303 w 1600520"/>
                <a:gd name="connsiteY294" fmla="*/ 1417330 h 2311974"/>
                <a:gd name="connsiteX295" fmla="*/ 1498561 w 1600520"/>
                <a:gd name="connsiteY295" fmla="*/ 1424623 h 2311974"/>
                <a:gd name="connsiteX296" fmla="*/ 1498561 w 1600520"/>
                <a:gd name="connsiteY296" fmla="*/ 1441641 h 2311974"/>
                <a:gd name="connsiteX297" fmla="*/ 1465365 w 1600520"/>
                <a:gd name="connsiteY297" fmla="*/ 1436779 h 2311974"/>
                <a:gd name="connsiteX298" fmla="*/ 1462994 w 1600520"/>
                <a:gd name="connsiteY298" fmla="*/ 1473245 h 2311974"/>
                <a:gd name="connsiteX299" fmla="*/ 1448767 w 1600520"/>
                <a:gd name="connsiteY299" fmla="*/ 1473245 h 2311974"/>
                <a:gd name="connsiteX300" fmla="*/ 1444025 w 1600520"/>
                <a:gd name="connsiteY300" fmla="*/ 1504850 h 2311974"/>
                <a:gd name="connsiteX301" fmla="*/ 1429798 w 1600520"/>
                <a:gd name="connsiteY301" fmla="*/ 1521867 h 2311974"/>
                <a:gd name="connsiteX302" fmla="*/ 1429798 w 1600520"/>
                <a:gd name="connsiteY302" fmla="*/ 1548609 h 2311974"/>
                <a:gd name="connsiteX303" fmla="*/ 1410829 w 1600520"/>
                <a:gd name="connsiteY303" fmla="*/ 1560765 h 2311974"/>
                <a:gd name="connsiteX304" fmla="*/ 1436911 w 1600520"/>
                <a:gd name="connsiteY304" fmla="*/ 1570489 h 2311974"/>
                <a:gd name="connsiteX305" fmla="*/ 1436911 w 1600520"/>
                <a:gd name="connsiteY305" fmla="*/ 1577783 h 2311974"/>
                <a:gd name="connsiteX306" fmla="*/ 1382375 w 1600520"/>
                <a:gd name="connsiteY306" fmla="*/ 1577783 h 2311974"/>
                <a:gd name="connsiteX307" fmla="*/ 1394231 w 1600520"/>
                <a:gd name="connsiteY307" fmla="*/ 1602094 h 2311974"/>
                <a:gd name="connsiteX308" fmla="*/ 1403715 w 1600520"/>
                <a:gd name="connsiteY308" fmla="*/ 1609387 h 2311974"/>
                <a:gd name="connsiteX309" fmla="*/ 1401344 w 1600520"/>
                <a:gd name="connsiteY309" fmla="*/ 1619111 h 2311974"/>
                <a:gd name="connsiteX310" fmla="*/ 1403715 w 1600520"/>
                <a:gd name="connsiteY310" fmla="*/ 1623973 h 2311974"/>
                <a:gd name="connsiteX311" fmla="*/ 1403715 w 1600520"/>
                <a:gd name="connsiteY311" fmla="*/ 1645853 h 2311974"/>
                <a:gd name="connsiteX312" fmla="*/ 1396602 w 1600520"/>
                <a:gd name="connsiteY312" fmla="*/ 1645853 h 2311974"/>
                <a:gd name="connsiteX313" fmla="*/ 1389488 w 1600520"/>
                <a:gd name="connsiteY313" fmla="*/ 1667733 h 2311974"/>
                <a:gd name="connsiteX314" fmla="*/ 1389488 w 1600520"/>
                <a:gd name="connsiteY314" fmla="*/ 1706631 h 2311974"/>
                <a:gd name="connsiteX315" fmla="*/ 1375262 w 1600520"/>
                <a:gd name="connsiteY315" fmla="*/ 1709062 h 2311974"/>
                <a:gd name="connsiteX316" fmla="*/ 1375262 w 1600520"/>
                <a:gd name="connsiteY316" fmla="*/ 1723648 h 2311974"/>
                <a:gd name="connsiteX317" fmla="*/ 1363406 w 1600520"/>
                <a:gd name="connsiteY317" fmla="*/ 1740666 h 2311974"/>
                <a:gd name="connsiteX318" fmla="*/ 1306498 w 1600520"/>
                <a:gd name="connsiteY318" fmla="*/ 1733373 h 2311974"/>
                <a:gd name="connsiteX319" fmla="*/ 1280416 w 1600520"/>
                <a:gd name="connsiteY319" fmla="*/ 1733373 h 2311974"/>
                <a:gd name="connsiteX320" fmla="*/ 1268560 w 1600520"/>
                <a:gd name="connsiteY320" fmla="*/ 1743097 h 2311974"/>
                <a:gd name="connsiteX321" fmla="*/ 1261447 w 1600520"/>
                <a:gd name="connsiteY321" fmla="*/ 1735804 h 2311974"/>
                <a:gd name="connsiteX322" fmla="*/ 1254333 w 1600520"/>
                <a:gd name="connsiteY322" fmla="*/ 1740666 h 2311974"/>
                <a:gd name="connsiteX323" fmla="*/ 1232993 w 1600520"/>
                <a:gd name="connsiteY323" fmla="*/ 1713924 h 2311974"/>
                <a:gd name="connsiteX324" fmla="*/ 1218766 w 1600520"/>
                <a:gd name="connsiteY324" fmla="*/ 1721217 h 2311974"/>
                <a:gd name="connsiteX325" fmla="*/ 1211653 w 1600520"/>
                <a:gd name="connsiteY325" fmla="*/ 1733373 h 2311974"/>
                <a:gd name="connsiteX326" fmla="*/ 1204539 w 1600520"/>
                <a:gd name="connsiteY326" fmla="*/ 1735804 h 2311974"/>
                <a:gd name="connsiteX327" fmla="*/ 1190312 w 1600520"/>
                <a:gd name="connsiteY327" fmla="*/ 1706631 h 2311974"/>
                <a:gd name="connsiteX328" fmla="*/ 1119178 w 1600520"/>
                <a:gd name="connsiteY328" fmla="*/ 1709062 h 2311974"/>
                <a:gd name="connsiteX329" fmla="*/ 1116807 w 1600520"/>
                <a:gd name="connsiteY329" fmla="*/ 1721217 h 2311974"/>
                <a:gd name="connsiteX330" fmla="*/ 1074127 w 1600520"/>
                <a:gd name="connsiteY330" fmla="*/ 1721217 h 2311974"/>
                <a:gd name="connsiteX331" fmla="*/ 1074127 w 1600520"/>
                <a:gd name="connsiteY331" fmla="*/ 1728511 h 2311974"/>
                <a:gd name="connsiteX332" fmla="*/ 1043302 w 1600520"/>
                <a:gd name="connsiteY332" fmla="*/ 1721217 h 2311974"/>
                <a:gd name="connsiteX333" fmla="*/ 1043302 w 1600520"/>
                <a:gd name="connsiteY333" fmla="*/ 1706631 h 2311974"/>
                <a:gd name="connsiteX334" fmla="*/ 1036188 w 1600520"/>
                <a:gd name="connsiteY334" fmla="*/ 1706631 h 2311974"/>
                <a:gd name="connsiteX335" fmla="*/ 1033817 w 1600520"/>
                <a:gd name="connsiteY335" fmla="*/ 1692044 h 2311974"/>
                <a:gd name="connsiteX336" fmla="*/ 1033817 w 1600520"/>
                <a:gd name="connsiteY336" fmla="*/ 1692044 h 2311974"/>
                <a:gd name="connsiteX337" fmla="*/ 1036188 w 1600520"/>
                <a:gd name="connsiteY337" fmla="*/ 1706631 h 2311974"/>
                <a:gd name="connsiteX338" fmla="*/ 981652 w 1600520"/>
                <a:gd name="connsiteY338" fmla="*/ 1709062 h 2311974"/>
                <a:gd name="connsiteX339" fmla="*/ 941343 w 1600520"/>
                <a:gd name="connsiteY339" fmla="*/ 1701769 h 2311974"/>
                <a:gd name="connsiteX340" fmla="*/ 938972 w 1600520"/>
                <a:gd name="connsiteY340" fmla="*/ 1709062 h 2311974"/>
                <a:gd name="connsiteX341" fmla="*/ 920002 w 1600520"/>
                <a:gd name="connsiteY341" fmla="*/ 1713924 h 2311974"/>
                <a:gd name="connsiteX342" fmla="*/ 912889 w 1600520"/>
                <a:gd name="connsiteY342" fmla="*/ 1733373 h 2311974"/>
                <a:gd name="connsiteX343" fmla="*/ 917631 w 1600520"/>
                <a:gd name="connsiteY343" fmla="*/ 1750391 h 2311974"/>
                <a:gd name="connsiteX344" fmla="*/ 898662 w 1600520"/>
                <a:gd name="connsiteY344" fmla="*/ 1750391 h 2311974"/>
                <a:gd name="connsiteX345" fmla="*/ 893920 w 1600520"/>
                <a:gd name="connsiteY345" fmla="*/ 1769840 h 2311974"/>
                <a:gd name="connsiteX346" fmla="*/ 901033 w 1600520"/>
                <a:gd name="connsiteY346" fmla="*/ 1784426 h 2311974"/>
                <a:gd name="connsiteX347" fmla="*/ 898662 w 1600520"/>
                <a:gd name="connsiteY347" fmla="*/ 1806306 h 2311974"/>
                <a:gd name="connsiteX348" fmla="*/ 886806 w 1600520"/>
                <a:gd name="connsiteY348" fmla="*/ 1813599 h 2311974"/>
                <a:gd name="connsiteX349" fmla="*/ 886806 w 1600520"/>
                <a:gd name="connsiteY349" fmla="*/ 1847635 h 2311974"/>
                <a:gd name="connsiteX350" fmla="*/ 872580 w 1600520"/>
                <a:gd name="connsiteY350" fmla="*/ 1852497 h 2311974"/>
                <a:gd name="connsiteX351" fmla="*/ 870208 w 1600520"/>
                <a:gd name="connsiteY351" fmla="*/ 1837910 h 2311974"/>
                <a:gd name="connsiteX352" fmla="*/ 837012 w 1600520"/>
                <a:gd name="connsiteY352" fmla="*/ 1837910 h 2311974"/>
                <a:gd name="connsiteX353" fmla="*/ 837012 w 1600520"/>
                <a:gd name="connsiteY353" fmla="*/ 1859790 h 2311974"/>
                <a:gd name="connsiteX354" fmla="*/ 818043 w 1600520"/>
                <a:gd name="connsiteY354" fmla="*/ 1859790 h 2311974"/>
                <a:gd name="connsiteX355" fmla="*/ 818043 w 1600520"/>
                <a:gd name="connsiteY355" fmla="*/ 1869515 h 2311974"/>
                <a:gd name="connsiteX356" fmla="*/ 815672 w 1600520"/>
                <a:gd name="connsiteY356" fmla="*/ 1876808 h 2311974"/>
                <a:gd name="connsiteX357" fmla="*/ 735054 w 1600520"/>
                <a:gd name="connsiteY357" fmla="*/ 1876808 h 2311974"/>
                <a:gd name="connsiteX358" fmla="*/ 735054 w 1600520"/>
                <a:gd name="connsiteY358" fmla="*/ 1896257 h 2311974"/>
                <a:gd name="connsiteX359" fmla="*/ 682888 w 1600520"/>
                <a:gd name="connsiteY359" fmla="*/ 1901119 h 2311974"/>
                <a:gd name="connsiteX360" fmla="*/ 682888 w 1600520"/>
                <a:gd name="connsiteY360" fmla="*/ 1930292 h 2311974"/>
                <a:gd name="connsiteX361" fmla="*/ 661548 w 1600520"/>
                <a:gd name="connsiteY361" fmla="*/ 1930292 h 2311974"/>
                <a:gd name="connsiteX362" fmla="*/ 659177 w 1600520"/>
                <a:gd name="connsiteY362" fmla="*/ 1952172 h 2311974"/>
                <a:gd name="connsiteX363" fmla="*/ 647321 w 1600520"/>
                <a:gd name="connsiteY363" fmla="*/ 1952172 h 2311974"/>
                <a:gd name="connsiteX364" fmla="*/ 647321 w 1600520"/>
                <a:gd name="connsiteY364" fmla="*/ 1978914 h 2311974"/>
                <a:gd name="connsiteX365" fmla="*/ 654435 w 1600520"/>
                <a:gd name="connsiteY365" fmla="*/ 1983776 h 2311974"/>
                <a:gd name="connsiteX366" fmla="*/ 652064 w 1600520"/>
                <a:gd name="connsiteY366" fmla="*/ 2000794 h 2311974"/>
                <a:gd name="connsiteX367" fmla="*/ 659177 w 1600520"/>
                <a:gd name="connsiteY367" fmla="*/ 2005656 h 2311974"/>
                <a:gd name="connsiteX368" fmla="*/ 659177 w 1600520"/>
                <a:gd name="connsiteY368" fmla="*/ 2068865 h 2311974"/>
                <a:gd name="connsiteX369" fmla="*/ 652064 w 1600520"/>
                <a:gd name="connsiteY369" fmla="*/ 2068865 h 2311974"/>
                <a:gd name="connsiteX370" fmla="*/ 652064 w 1600520"/>
                <a:gd name="connsiteY370" fmla="*/ 2081020 h 2311974"/>
                <a:gd name="connsiteX371" fmla="*/ 633094 w 1600520"/>
                <a:gd name="connsiteY371" fmla="*/ 2083451 h 2311974"/>
                <a:gd name="connsiteX372" fmla="*/ 618868 w 1600520"/>
                <a:gd name="connsiteY372" fmla="*/ 2117487 h 2311974"/>
                <a:gd name="connsiteX373" fmla="*/ 618868 w 1600520"/>
                <a:gd name="connsiteY373" fmla="*/ 2129642 h 2311974"/>
                <a:gd name="connsiteX374" fmla="*/ 675775 w 1600520"/>
                <a:gd name="connsiteY374" fmla="*/ 2132073 h 2311974"/>
                <a:gd name="connsiteX375" fmla="*/ 668662 w 1600520"/>
                <a:gd name="connsiteY375" fmla="*/ 2151522 h 2311974"/>
                <a:gd name="connsiteX376" fmla="*/ 673404 w 1600520"/>
                <a:gd name="connsiteY376" fmla="*/ 2161246 h 2311974"/>
                <a:gd name="connsiteX377" fmla="*/ 668662 w 1600520"/>
                <a:gd name="connsiteY377" fmla="*/ 2168540 h 2311974"/>
                <a:gd name="connsiteX378" fmla="*/ 652064 w 1600520"/>
                <a:gd name="connsiteY378" fmla="*/ 2168540 h 2311974"/>
                <a:gd name="connsiteX379" fmla="*/ 652064 w 1600520"/>
                <a:gd name="connsiteY379" fmla="*/ 2180695 h 2311974"/>
                <a:gd name="connsiteX380" fmla="*/ 621239 w 1600520"/>
                <a:gd name="connsiteY380" fmla="*/ 2187988 h 2311974"/>
                <a:gd name="connsiteX381" fmla="*/ 628352 w 1600520"/>
                <a:gd name="connsiteY381" fmla="*/ 2200144 h 2311974"/>
                <a:gd name="connsiteX382" fmla="*/ 625981 w 1600520"/>
                <a:gd name="connsiteY382" fmla="*/ 2256059 h 2311974"/>
                <a:gd name="connsiteX383" fmla="*/ 614125 w 1600520"/>
                <a:gd name="connsiteY383" fmla="*/ 2277939 h 2311974"/>
                <a:gd name="connsiteX384" fmla="*/ 588043 w 1600520"/>
                <a:gd name="connsiteY384" fmla="*/ 2307112 h 2311974"/>
                <a:gd name="connsiteX385" fmla="*/ 573816 w 1600520"/>
                <a:gd name="connsiteY385" fmla="*/ 2311974 h 2311974"/>
                <a:gd name="connsiteX386" fmla="*/ 557218 w 1600520"/>
                <a:gd name="connsiteY386" fmla="*/ 2282801 h 2311974"/>
                <a:gd name="connsiteX387" fmla="*/ 538249 w 1600520"/>
                <a:gd name="connsiteY387" fmla="*/ 2275508 h 2311974"/>
                <a:gd name="connsiteX388" fmla="*/ 524022 w 1600520"/>
                <a:gd name="connsiteY388" fmla="*/ 2292526 h 2311974"/>
                <a:gd name="connsiteX389" fmla="*/ 505053 w 1600520"/>
                <a:gd name="connsiteY389" fmla="*/ 2285232 h 2311974"/>
                <a:gd name="connsiteX390" fmla="*/ 490826 w 1600520"/>
                <a:gd name="connsiteY390" fmla="*/ 2290094 h 2311974"/>
                <a:gd name="connsiteX391" fmla="*/ 455259 w 1600520"/>
                <a:gd name="connsiteY391" fmla="*/ 2275508 h 2311974"/>
                <a:gd name="connsiteX392" fmla="*/ 414524 w 1600520"/>
                <a:gd name="connsiteY392" fmla="*/ 2254426 h 2311974"/>
                <a:gd name="connsiteX393" fmla="*/ 422829 w 1600520"/>
                <a:gd name="connsiteY393" fmla="*/ 2090384 h 2311974"/>
                <a:gd name="connsiteX394" fmla="*/ 452113 w 1600520"/>
                <a:gd name="connsiteY394" fmla="*/ 1879782 h 2311974"/>
                <a:gd name="connsiteX395" fmla="*/ 447196 w 1600520"/>
                <a:gd name="connsiteY395" fmla="*/ 1766434 h 2311974"/>
                <a:gd name="connsiteX396" fmla="*/ 418917 w 1600520"/>
                <a:gd name="connsiteY396" fmla="*/ 1684276 h 2311974"/>
                <a:gd name="connsiteX397" fmla="*/ 355564 w 1600520"/>
                <a:gd name="connsiteY397" fmla="*/ 1605539 h 2311974"/>
                <a:gd name="connsiteX398" fmla="*/ 305689 w 1600520"/>
                <a:gd name="connsiteY398" fmla="*/ 1566641 h 2311974"/>
                <a:gd name="connsiteX399" fmla="*/ 307333 w 1600520"/>
                <a:gd name="connsiteY399" fmla="*/ 1519182 h 2311974"/>
                <a:gd name="connsiteX400" fmla="*/ 303097 w 1600520"/>
                <a:gd name="connsiteY400" fmla="*/ 1442151 h 2311974"/>
                <a:gd name="connsiteX401" fmla="*/ 0 w 1600520"/>
                <a:gd name="connsiteY401" fmla="*/ 1006475 h 2311974"/>
                <a:gd name="connsiteX402" fmla="*/ 358404 w 1600520"/>
                <a:gd name="connsiteY402" fmla="*/ 1327822 h 2311974"/>
                <a:gd name="connsiteX403" fmla="*/ 66392 w 1600520"/>
                <a:gd name="connsiteY403" fmla="*/ 965146 h 2311974"/>
                <a:gd name="connsiteX404" fmla="*/ 87732 w 1600520"/>
                <a:gd name="connsiteY404" fmla="*/ 970008 h 2311974"/>
                <a:gd name="connsiteX405" fmla="*/ 87732 w 1600520"/>
                <a:gd name="connsiteY405" fmla="*/ 977302 h 2311974"/>
                <a:gd name="connsiteX406" fmla="*/ 109072 w 1600520"/>
                <a:gd name="connsiteY406" fmla="*/ 991888 h 2311974"/>
                <a:gd name="connsiteX407" fmla="*/ 109072 w 1600520"/>
                <a:gd name="connsiteY407" fmla="*/ 943266 h 2311974"/>
                <a:gd name="connsiteX408" fmla="*/ 120928 w 1600520"/>
                <a:gd name="connsiteY408" fmla="*/ 935973 h 2311974"/>
                <a:gd name="connsiteX409" fmla="*/ 128041 w 1600520"/>
                <a:gd name="connsiteY409" fmla="*/ 921386 h 2311974"/>
                <a:gd name="connsiteX410" fmla="*/ 144639 w 1600520"/>
                <a:gd name="connsiteY410" fmla="*/ 921386 h 2311974"/>
                <a:gd name="connsiteX411" fmla="*/ 149382 w 1600520"/>
                <a:gd name="connsiteY411" fmla="*/ 909231 h 2311974"/>
                <a:gd name="connsiteX412" fmla="*/ 177835 w 1600520"/>
                <a:gd name="connsiteY412" fmla="*/ 909231 h 2311974"/>
                <a:gd name="connsiteX413" fmla="*/ 177835 w 1600520"/>
                <a:gd name="connsiteY413" fmla="*/ 899507 h 2311974"/>
                <a:gd name="connsiteX414" fmla="*/ 165980 w 1600520"/>
                <a:gd name="connsiteY414" fmla="*/ 894644 h 2311974"/>
                <a:gd name="connsiteX415" fmla="*/ 175464 w 1600520"/>
                <a:gd name="connsiteY415" fmla="*/ 882489 h 2311974"/>
                <a:gd name="connsiteX416" fmla="*/ 158866 w 1600520"/>
                <a:gd name="connsiteY416" fmla="*/ 872764 h 2311974"/>
                <a:gd name="connsiteX417" fmla="*/ 165980 w 1600520"/>
                <a:gd name="connsiteY417" fmla="*/ 865471 h 2311974"/>
                <a:gd name="connsiteX418" fmla="*/ 170722 w 1600520"/>
                <a:gd name="connsiteY418" fmla="*/ 867902 h 2311974"/>
                <a:gd name="connsiteX419" fmla="*/ 175464 w 1600520"/>
                <a:gd name="connsiteY419" fmla="*/ 860609 h 2311974"/>
                <a:gd name="connsiteX420" fmla="*/ 170722 w 1600520"/>
                <a:gd name="connsiteY420" fmla="*/ 860609 h 2311974"/>
                <a:gd name="connsiteX421" fmla="*/ 182578 w 1600520"/>
                <a:gd name="connsiteY421" fmla="*/ 853316 h 2311974"/>
                <a:gd name="connsiteX422" fmla="*/ 184949 w 1600520"/>
                <a:gd name="connsiteY422" fmla="*/ 846022 h 2311974"/>
                <a:gd name="connsiteX423" fmla="*/ 192062 w 1600520"/>
                <a:gd name="connsiteY423" fmla="*/ 858178 h 2311974"/>
                <a:gd name="connsiteX424" fmla="*/ 199176 w 1600520"/>
                <a:gd name="connsiteY424" fmla="*/ 853316 h 2311974"/>
                <a:gd name="connsiteX425" fmla="*/ 199176 w 1600520"/>
                <a:gd name="connsiteY425" fmla="*/ 831436 h 2311974"/>
                <a:gd name="connsiteX426" fmla="*/ 206289 w 1600520"/>
                <a:gd name="connsiteY426" fmla="*/ 831436 h 2311974"/>
                <a:gd name="connsiteX427" fmla="*/ 206289 w 1600520"/>
                <a:gd name="connsiteY427" fmla="*/ 811987 h 2311974"/>
                <a:gd name="connsiteX428" fmla="*/ 213402 w 1600520"/>
                <a:gd name="connsiteY428" fmla="*/ 809556 h 2311974"/>
                <a:gd name="connsiteX429" fmla="*/ 220516 w 1600520"/>
                <a:gd name="connsiteY429" fmla="*/ 802263 h 2311974"/>
                <a:gd name="connsiteX430" fmla="*/ 237114 w 1600520"/>
                <a:gd name="connsiteY430" fmla="*/ 804694 h 2311974"/>
                <a:gd name="connsiteX431" fmla="*/ 237114 w 1600520"/>
                <a:gd name="connsiteY431" fmla="*/ 809556 h 2311974"/>
                <a:gd name="connsiteX432" fmla="*/ 244227 w 1600520"/>
                <a:gd name="connsiteY432" fmla="*/ 804694 h 2311974"/>
                <a:gd name="connsiteX433" fmla="*/ 251341 w 1600520"/>
                <a:gd name="connsiteY433" fmla="*/ 804694 h 2311974"/>
                <a:gd name="connsiteX434" fmla="*/ 251341 w 1600520"/>
                <a:gd name="connsiteY434" fmla="*/ 802263 h 2311974"/>
                <a:gd name="connsiteX435" fmla="*/ 265568 w 1600520"/>
                <a:gd name="connsiteY435" fmla="*/ 797400 h 2311974"/>
                <a:gd name="connsiteX436" fmla="*/ 260825 w 1600520"/>
                <a:gd name="connsiteY436" fmla="*/ 777952 h 2311974"/>
                <a:gd name="connsiteX437" fmla="*/ 253712 w 1600520"/>
                <a:gd name="connsiteY437" fmla="*/ 770658 h 2311974"/>
                <a:gd name="connsiteX438" fmla="*/ 258454 w 1600520"/>
                <a:gd name="connsiteY438" fmla="*/ 768227 h 2311974"/>
                <a:gd name="connsiteX439" fmla="*/ 284537 w 1600520"/>
                <a:gd name="connsiteY439" fmla="*/ 763365 h 2311974"/>
                <a:gd name="connsiteX440" fmla="*/ 327217 w 1600520"/>
                <a:gd name="connsiteY440" fmla="*/ 741485 h 2311974"/>
                <a:gd name="connsiteX441" fmla="*/ 315362 w 1600520"/>
                <a:gd name="connsiteY441" fmla="*/ 726899 h 2311974"/>
                <a:gd name="connsiteX442" fmla="*/ 260825 w 1600520"/>
                <a:gd name="connsiteY442" fmla="*/ 705019 h 2311974"/>
                <a:gd name="connsiteX443" fmla="*/ 284537 w 1600520"/>
                <a:gd name="connsiteY443" fmla="*/ 680708 h 2311974"/>
                <a:gd name="connsiteX444" fmla="*/ 291650 w 1600520"/>
                <a:gd name="connsiteY444" fmla="*/ 673414 h 2311974"/>
                <a:gd name="connsiteX445" fmla="*/ 320104 w 1600520"/>
                <a:gd name="connsiteY445" fmla="*/ 670983 h 2311974"/>
                <a:gd name="connsiteX446" fmla="*/ 407836 w 1600520"/>
                <a:gd name="connsiteY446" fmla="*/ 692863 h 2311974"/>
                <a:gd name="connsiteX447" fmla="*/ 422063 w 1600520"/>
                <a:gd name="connsiteY447" fmla="*/ 688001 h 2311974"/>
                <a:gd name="connsiteX448" fmla="*/ 422063 w 1600520"/>
                <a:gd name="connsiteY448" fmla="*/ 695294 h 2311974"/>
                <a:gd name="connsiteX449" fmla="*/ 431547 w 1600520"/>
                <a:gd name="connsiteY449" fmla="*/ 695294 h 2311974"/>
                <a:gd name="connsiteX450" fmla="*/ 436290 w 1600520"/>
                <a:gd name="connsiteY450" fmla="*/ 678277 h 2311974"/>
                <a:gd name="connsiteX451" fmla="*/ 443403 w 1600520"/>
                <a:gd name="connsiteY451" fmla="*/ 666121 h 2311974"/>
                <a:gd name="connsiteX452" fmla="*/ 455259 w 1600520"/>
                <a:gd name="connsiteY452" fmla="*/ 688001 h 2311974"/>
                <a:gd name="connsiteX453" fmla="*/ 462372 w 1600520"/>
                <a:gd name="connsiteY453" fmla="*/ 685570 h 2311974"/>
                <a:gd name="connsiteX454" fmla="*/ 476599 w 1600520"/>
                <a:gd name="connsiteY454" fmla="*/ 700156 h 2311974"/>
                <a:gd name="connsiteX455" fmla="*/ 476599 w 1600520"/>
                <a:gd name="connsiteY455" fmla="*/ 700156 h 2311974"/>
                <a:gd name="connsiteX456" fmla="*/ 462372 w 1600520"/>
                <a:gd name="connsiteY456" fmla="*/ 685570 h 2311974"/>
                <a:gd name="connsiteX457" fmla="*/ 455259 w 1600520"/>
                <a:gd name="connsiteY457" fmla="*/ 688001 h 2311974"/>
                <a:gd name="connsiteX458" fmla="*/ 443403 w 1600520"/>
                <a:gd name="connsiteY458" fmla="*/ 666121 h 2311974"/>
                <a:gd name="connsiteX459" fmla="*/ 443403 w 1600520"/>
                <a:gd name="connsiteY459" fmla="*/ 658827 h 2311974"/>
                <a:gd name="connsiteX460" fmla="*/ 464743 w 1600520"/>
                <a:gd name="connsiteY460" fmla="*/ 646672 h 2311974"/>
                <a:gd name="connsiteX461" fmla="*/ 457630 w 1600520"/>
                <a:gd name="connsiteY461" fmla="*/ 639379 h 2311974"/>
                <a:gd name="connsiteX462" fmla="*/ 488455 w 1600520"/>
                <a:gd name="connsiteY462" fmla="*/ 629654 h 2311974"/>
                <a:gd name="connsiteX463" fmla="*/ 483713 w 1600520"/>
                <a:gd name="connsiteY463" fmla="*/ 615068 h 2311974"/>
                <a:gd name="connsiteX464" fmla="*/ 450517 w 1600520"/>
                <a:gd name="connsiteY464" fmla="*/ 610205 h 2311974"/>
                <a:gd name="connsiteX465" fmla="*/ 448145 w 1600520"/>
                <a:gd name="connsiteY465" fmla="*/ 595619 h 2311974"/>
                <a:gd name="connsiteX466" fmla="*/ 457630 w 1600520"/>
                <a:gd name="connsiteY466" fmla="*/ 534841 h 2311974"/>
                <a:gd name="connsiteX467" fmla="*/ 448145 w 1600520"/>
                <a:gd name="connsiteY467" fmla="*/ 525117 h 2311974"/>
                <a:gd name="connsiteX468" fmla="*/ 448145 w 1600520"/>
                <a:gd name="connsiteY468" fmla="*/ 503237 h 2311974"/>
                <a:gd name="connsiteX469" fmla="*/ 431547 w 1600520"/>
                <a:gd name="connsiteY469" fmla="*/ 503237 h 2311974"/>
                <a:gd name="connsiteX470" fmla="*/ 436290 w 1600520"/>
                <a:gd name="connsiteY470" fmla="*/ 471633 h 2311974"/>
                <a:gd name="connsiteX471" fmla="*/ 429176 w 1600520"/>
                <a:gd name="connsiteY471" fmla="*/ 464340 h 2311974"/>
                <a:gd name="connsiteX472" fmla="*/ 431547 w 1600520"/>
                <a:gd name="connsiteY472" fmla="*/ 444891 h 2311974"/>
                <a:gd name="connsiteX473" fmla="*/ 450517 w 1600520"/>
                <a:gd name="connsiteY473" fmla="*/ 444891 h 2311974"/>
                <a:gd name="connsiteX474" fmla="*/ 469486 w 1600520"/>
                <a:gd name="connsiteY474" fmla="*/ 430304 h 2311974"/>
                <a:gd name="connsiteX475" fmla="*/ 471857 w 1600520"/>
                <a:gd name="connsiteY475" fmla="*/ 427873 h 2311974"/>
                <a:gd name="connsiteX476" fmla="*/ 450517 w 1600520"/>
                <a:gd name="connsiteY476" fmla="*/ 423011 h 2311974"/>
                <a:gd name="connsiteX477" fmla="*/ 457630 w 1600520"/>
                <a:gd name="connsiteY477" fmla="*/ 405993 h 2311974"/>
                <a:gd name="connsiteX478" fmla="*/ 483713 w 1600520"/>
                <a:gd name="connsiteY478" fmla="*/ 408424 h 2311974"/>
                <a:gd name="connsiteX479" fmla="*/ 478970 w 1600520"/>
                <a:gd name="connsiteY479" fmla="*/ 388975 h 2311974"/>
                <a:gd name="connsiteX480" fmla="*/ 478970 w 1600520"/>
                <a:gd name="connsiteY480" fmla="*/ 374389 h 2311974"/>
                <a:gd name="connsiteX481" fmla="*/ 495568 w 1600520"/>
                <a:gd name="connsiteY481" fmla="*/ 374389 h 2311974"/>
                <a:gd name="connsiteX482" fmla="*/ 497939 w 1600520"/>
                <a:gd name="connsiteY482" fmla="*/ 367096 h 2311974"/>
                <a:gd name="connsiteX483" fmla="*/ 505053 w 1600520"/>
                <a:gd name="connsiteY483" fmla="*/ 364665 h 2311974"/>
                <a:gd name="connsiteX484" fmla="*/ 502682 w 1600520"/>
                <a:gd name="connsiteY484" fmla="*/ 347647 h 2311974"/>
                <a:gd name="connsiteX485" fmla="*/ 531135 w 1600520"/>
                <a:gd name="connsiteY485" fmla="*/ 337922 h 2311974"/>
                <a:gd name="connsiteX486" fmla="*/ 519280 w 1600520"/>
                <a:gd name="connsiteY486" fmla="*/ 333060 h 2311974"/>
                <a:gd name="connsiteX487" fmla="*/ 516908 w 1600520"/>
                <a:gd name="connsiteY487" fmla="*/ 311180 h 2311974"/>
                <a:gd name="connsiteX488" fmla="*/ 509795 w 1600520"/>
                <a:gd name="connsiteY488" fmla="*/ 308749 h 2311974"/>
                <a:gd name="connsiteX489" fmla="*/ 516908 w 1600520"/>
                <a:gd name="connsiteY489" fmla="*/ 299025 h 2311974"/>
                <a:gd name="connsiteX490" fmla="*/ 516908 w 1600520"/>
                <a:gd name="connsiteY490" fmla="*/ 296594 h 2311974"/>
                <a:gd name="connsiteX491" fmla="*/ 505053 w 1600520"/>
                <a:gd name="connsiteY491" fmla="*/ 291732 h 2311974"/>
                <a:gd name="connsiteX492" fmla="*/ 495568 w 1600520"/>
                <a:gd name="connsiteY492" fmla="*/ 299025 h 2311974"/>
                <a:gd name="connsiteX493" fmla="*/ 483713 w 1600520"/>
                <a:gd name="connsiteY493" fmla="*/ 282007 h 2311974"/>
                <a:gd name="connsiteX494" fmla="*/ 497939 w 1600520"/>
                <a:gd name="connsiteY494" fmla="*/ 255265 h 2311974"/>
                <a:gd name="connsiteX495" fmla="*/ 505053 w 1600520"/>
                <a:gd name="connsiteY495" fmla="*/ 267421 h 2311974"/>
                <a:gd name="connsiteX496" fmla="*/ 524022 w 1600520"/>
                <a:gd name="connsiteY496" fmla="*/ 240679 h 2311974"/>
                <a:gd name="connsiteX497" fmla="*/ 533506 w 1600520"/>
                <a:gd name="connsiteY497" fmla="*/ 240679 h 2311974"/>
                <a:gd name="connsiteX498" fmla="*/ 533506 w 1600520"/>
                <a:gd name="connsiteY498" fmla="*/ 233385 h 2311974"/>
                <a:gd name="connsiteX499" fmla="*/ 512166 w 1600520"/>
                <a:gd name="connsiteY499" fmla="*/ 218799 h 2311974"/>
                <a:gd name="connsiteX500" fmla="*/ 519280 w 1600520"/>
                <a:gd name="connsiteY500" fmla="*/ 199350 h 2311974"/>
                <a:gd name="connsiteX501" fmla="*/ 545362 w 1600520"/>
                <a:gd name="connsiteY501" fmla="*/ 199350 h 2311974"/>
                <a:gd name="connsiteX502" fmla="*/ 552476 w 1600520"/>
                <a:gd name="connsiteY502" fmla="*/ 192057 h 2311974"/>
                <a:gd name="connsiteX503" fmla="*/ 524022 w 1600520"/>
                <a:gd name="connsiteY503" fmla="*/ 150728 h 2311974"/>
                <a:gd name="connsiteX504" fmla="*/ 533506 w 1600520"/>
                <a:gd name="connsiteY504" fmla="*/ 131279 h 2311974"/>
                <a:gd name="connsiteX505" fmla="*/ 566702 w 1600520"/>
                <a:gd name="connsiteY505" fmla="*/ 116693 h 2311974"/>
                <a:gd name="connsiteX506" fmla="*/ 571445 w 1600520"/>
                <a:gd name="connsiteY506" fmla="*/ 131279 h 2311974"/>
                <a:gd name="connsiteX507" fmla="*/ 592785 w 1600520"/>
                <a:gd name="connsiteY507" fmla="*/ 116693 h 2311974"/>
                <a:gd name="connsiteX508" fmla="*/ 588043 w 1600520"/>
                <a:gd name="connsiteY508" fmla="*/ 109399 h 2311974"/>
                <a:gd name="connsiteX509" fmla="*/ 604641 w 1600520"/>
                <a:gd name="connsiteY509" fmla="*/ 102106 h 2311974"/>
                <a:gd name="connsiteX510" fmla="*/ 604641 w 1600520"/>
                <a:gd name="connsiteY510" fmla="*/ 94813 h 2311974"/>
                <a:gd name="connsiteX511" fmla="*/ 614125 w 1600520"/>
                <a:gd name="connsiteY511" fmla="*/ 87519 h 2311974"/>
                <a:gd name="connsiteX512" fmla="*/ 599898 w 1600520"/>
                <a:gd name="connsiteY512" fmla="*/ 53484 h 2311974"/>
                <a:gd name="connsiteX513" fmla="*/ 597527 w 1600520"/>
                <a:gd name="connsiteY513" fmla="*/ 7293 h 2311974"/>
                <a:gd name="connsiteX514" fmla="*/ 640208 w 1600520"/>
                <a:gd name="connsiteY514" fmla="*/ 17018 h 2311974"/>
                <a:gd name="connsiteX515" fmla="*/ 661548 w 1600520"/>
                <a:gd name="connsiteY515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9588 w 1534128"/>
                <a:gd name="connsiteY413" fmla="*/ 894644 h 2311974"/>
                <a:gd name="connsiteX414" fmla="*/ 109072 w 1534128"/>
                <a:gd name="connsiteY414" fmla="*/ 882489 h 2311974"/>
                <a:gd name="connsiteX415" fmla="*/ 92474 w 1534128"/>
                <a:gd name="connsiteY415" fmla="*/ 872764 h 2311974"/>
                <a:gd name="connsiteX416" fmla="*/ 99588 w 1534128"/>
                <a:gd name="connsiteY416" fmla="*/ 865471 h 2311974"/>
                <a:gd name="connsiteX417" fmla="*/ 104330 w 1534128"/>
                <a:gd name="connsiteY417" fmla="*/ 867902 h 2311974"/>
                <a:gd name="connsiteX418" fmla="*/ 109072 w 1534128"/>
                <a:gd name="connsiteY418" fmla="*/ 860609 h 2311974"/>
                <a:gd name="connsiteX419" fmla="*/ 104330 w 1534128"/>
                <a:gd name="connsiteY419" fmla="*/ 860609 h 2311974"/>
                <a:gd name="connsiteX420" fmla="*/ 116186 w 1534128"/>
                <a:gd name="connsiteY420" fmla="*/ 853316 h 2311974"/>
                <a:gd name="connsiteX421" fmla="*/ 118557 w 1534128"/>
                <a:gd name="connsiteY421" fmla="*/ 846022 h 2311974"/>
                <a:gd name="connsiteX422" fmla="*/ 125670 w 1534128"/>
                <a:gd name="connsiteY422" fmla="*/ 858178 h 2311974"/>
                <a:gd name="connsiteX423" fmla="*/ 132784 w 1534128"/>
                <a:gd name="connsiteY423" fmla="*/ 853316 h 2311974"/>
                <a:gd name="connsiteX424" fmla="*/ 132784 w 1534128"/>
                <a:gd name="connsiteY424" fmla="*/ 831436 h 2311974"/>
                <a:gd name="connsiteX425" fmla="*/ 139897 w 1534128"/>
                <a:gd name="connsiteY425" fmla="*/ 831436 h 2311974"/>
                <a:gd name="connsiteX426" fmla="*/ 139897 w 1534128"/>
                <a:gd name="connsiteY426" fmla="*/ 811987 h 2311974"/>
                <a:gd name="connsiteX427" fmla="*/ 147010 w 1534128"/>
                <a:gd name="connsiteY427" fmla="*/ 809556 h 2311974"/>
                <a:gd name="connsiteX428" fmla="*/ 154124 w 1534128"/>
                <a:gd name="connsiteY428" fmla="*/ 802263 h 2311974"/>
                <a:gd name="connsiteX429" fmla="*/ 170722 w 1534128"/>
                <a:gd name="connsiteY429" fmla="*/ 804694 h 2311974"/>
                <a:gd name="connsiteX430" fmla="*/ 170722 w 1534128"/>
                <a:gd name="connsiteY430" fmla="*/ 809556 h 2311974"/>
                <a:gd name="connsiteX431" fmla="*/ 177835 w 1534128"/>
                <a:gd name="connsiteY431" fmla="*/ 804694 h 2311974"/>
                <a:gd name="connsiteX432" fmla="*/ 184949 w 1534128"/>
                <a:gd name="connsiteY432" fmla="*/ 804694 h 2311974"/>
                <a:gd name="connsiteX433" fmla="*/ 184949 w 1534128"/>
                <a:gd name="connsiteY433" fmla="*/ 802263 h 2311974"/>
                <a:gd name="connsiteX434" fmla="*/ 199176 w 1534128"/>
                <a:gd name="connsiteY434" fmla="*/ 797400 h 2311974"/>
                <a:gd name="connsiteX435" fmla="*/ 194433 w 1534128"/>
                <a:gd name="connsiteY435" fmla="*/ 777952 h 2311974"/>
                <a:gd name="connsiteX436" fmla="*/ 187320 w 1534128"/>
                <a:gd name="connsiteY436" fmla="*/ 770658 h 2311974"/>
                <a:gd name="connsiteX437" fmla="*/ 192062 w 1534128"/>
                <a:gd name="connsiteY437" fmla="*/ 768227 h 2311974"/>
                <a:gd name="connsiteX438" fmla="*/ 218145 w 1534128"/>
                <a:gd name="connsiteY438" fmla="*/ 763365 h 2311974"/>
                <a:gd name="connsiteX439" fmla="*/ 260825 w 1534128"/>
                <a:gd name="connsiteY439" fmla="*/ 741485 h 2311974"/>
                <a:gd name="connsiteX440" fmla="*/ 248970 w 1534128"/>
                <a:gd name="connsiteY440" fmla="*/ 726899 h 2311974"/>
                <a:gd name="connsiteX441" fmla="*/ 194433 w 1534128"/>
                <a:gd name="connsiteY441" fmla="*/ 705019 h 2311974"/>
                <a:gd name="connsiteX442" fmla="*/ 218145 w 1534128"/>
                <a:gd name="connsiteY442" fmla="*/ 680708 h 2311974"/>
                <a:gd name="connsiteX443" fmla="*/ 225258 w 1534128"/>
                <a:gd name="connsiteY443" fmla="*/ 673414 h 2311974"/>
                <a:gd name="connsiteX444" fmla="*/ 253712 w 1534128"/>
                <a:gd name="connsiteY444" fmla="*/ 670983 h 2311974"/>
                <a:gd name="connsiteX445" fmla="*/ 341444 w 1534128"/>
                <a:gd name="connsiteY445" fmla="*/ 692863 h 2311974"/>
                <a:gd name="connsiteX446" fmla="*/ 355671 w 1534128"/>
                <a:gd name="connsiteY446" fmla="*/ 688001 h 2311974"/>
                <a:gd name="connsiteX447" fmla="*/ 355671 w 1534128"/>
                <a:gd name="connsiteY447" fmla="*/ 695294 h 2311974"/>
                <a:gd name="connsiteX448" fmla="*/ 365155 w 1534128"/>
                <a:gd name="connsiteY448" fmla="*/ 695294 h 2311974"/>
                <a:gd name="connsiteX449" fmla="*/ 369898 w 1534128"/>
                <a:gd name="connsiteY449" fmla="*/ 678277 h 2311974"/>
                <a:gd name="connsiteX450" fmla="*/ 377011 w 1534128"/>
                <a:gd name="connsiteY450" fmla="*/ 666121 h 2311974"/>
                <a:gd name="connsiteX451" fmla="*/ 388867 w 1534128"/>
                <a:gd name="connsiteY451" fmla="*/ 688001 h 2311974"/>
                <a:gd name="connsiteX452" fmla="*/ 395980 w 1534128"/>
                <a:gd name="connsiteY452" fmla="*/ 685570 h 2311974"/>
                <a:gd name="connsiteX453" fmla="*/ 410207 w 1534128"/>
                <a:gd name="connsiteY453" fmla="*/ 700156 h 2311974"/>
                <a:gd name="connsiteX454" fmla="*/ 410207 w 1534128"/>
                <a:gd name="connsiteY454" fmla="*/ 700156 h 2311974"/>
                <a:gd name="connsiteX455" fmla="*/ 395980 w 1534128"/>
                <a:gd name="connsiteY455" fmla="*/ 685570 h 2311974"/>
                <a:gd name="connsiteX456" fmla="*/ 388867 w 1534128"/>
                <a:gd name="connsiteY456" fmla="*/ 688001 h 2311974"/>
                <a:gd name="connsiteX457" fmla="*/ 377011 w 1534128"/>
                <a:gd name="connsiteY457" fmla="*/ 666121 h 2311974"/>
                <a:gd name="connsiteX458" fmla="*/ 377011 w 1534128"/>
                <a:gd name="connsiteY458" fmla="*/ 658827 h 2311974"/>
                <a:gd name="connsiteX459" fmla="*/ 398351 w 1534128"/>
                <a:gd name="connsiteY459" fmla="*/ 646672 h 2311974"/>
                <a:gd name="connsiteX460" fmla="*/ 391238 w 1534128"/>
                <a:gd name="connsiteY460" fmla="*/ 639379 h 2311974"/>
                <a:gd name="connsiteX461" fmla="*/ 422063 w 1534128"/>
                <a:gd name="connsiteY461" fmla="*/ 629654 h 2311974"/>
                <a:gd name="connsiteX462" fmla="*/ 417321 w 1534128"/>
                <a:gd name="connsiteY462" fmla="*/ 615068 h 2311974"/>
                <a:gd name="connsiteX463" fmla="*/ 384125 w 1534128"/>
                <a:gd name="connsiteY463" fmla="*/ 610205 h 2311974"/>
                <a:gd name="connsiteX464" fmla="*/ 381753 w 1534128"/>
                <a:gd name="connsiteY464" fmla="*/ 595619 h 2311974"/>
                <a:gd name="connsiteX465" fmla="*/ 391238 w 1534128"/>
                <a:gd name="connsiteY465" fmla="*/ 534841 h 2311974"/>
                <a:gd name="connsiteX466" fmla="*/ 381753 w 1534128"/>
                <a:gd name="connsiteY466" fmla="*/ 525117 h 2311974"/>
                <a:gd name="connsiteX467" fmla="*/ 381753 w 1534128"/>
                <a:gd name="connsiteY467" fmla="*/ 503237 h 2311974"/>
                <a:gd name="connsiteX468" fmla="*/ 365155 w 1534128"/>
                <a:gd name="connsiteY468" fmla="*/ 503237 h 2311974"/>
                <a:gd name="connsiteX469" fmla="*/ 369898 w 1534128"/>
                <a:gd name="connsiteY469" fmla="*/ 471633 h 2311974"/>
                <a:gd name="connsiteX470" fmla="*/ 362784 w 1534128"/>
                <a:gd name="connsiteY470" fmla="*/ 464340 h 2311974"/>
                <a:gd name="connsiteX471" fmla="*/ 365155 w 1534128"/>
                <a:gd name="connsiteY471" fmla="*/ 444891 h 2311974"/>
                <a:gd name="connsiteX472" fmla="*/ 384125 w 1534128"/>
                <a:gd name="connsiteY472" fmla="*/ 444891 h 2311974"/>
                <a:gd name="connsiteX473" fmla="*/ 403094 w 1534128"/>
                <a:gd name="connsiteY473" fmla="*/ 430304 h 2311974"/>
                <a:gd name="connsiteX474" fmla="*/ 405465 w 1534128"/>
                <a:gd name="connsiteY474" fmla="*/ 427873 h 2311974"/>
                <a:gd name="connsiteX475" fmla="*/ 384125 w 1534128"/>
                <a:gd name="connsiteY475" fmla="*/ 423011 h 2311974"/>
                <a:gd name="connsiteX476" fmla="*/ 391238 w 1534128"/>
                <a:gd name="connsiteY476" fmla="*/ 405993 h 2311974"/>
                <a:gd name="connsiteX477" fmla="*/ 417321 w 1534128"/>
                <a:gd name="connsiteY477" fmla="*/ 408424 h 2311974"/>
                <a:gd name="connsiteX478" fmla="*/ 412578 w 1534128"/>
                <a:gd name="connsiteY478" fmla="*/ 388975 h 2311974"/>
                <a:gd name="connsiteX479" fmla="*/ 412578 w 1534128"/>
                <a:gd name="connsiteY479" fmla="*/ 374389 h 2311974"/>
                <a:gd name="connsiteX480" fmla="*/ 429176 w 1534128"/>
                <a:gd name="connsiteY480" fmla="*/ 374389 h 2311974"/>
                <a:gd name="connsiteX481" fmla="*/ 431547 w 1534128"/>
                <a:gd name="connsiteY481" fmla="*/ 367096 h 2311974"/>
                <a:gd name="connsiteX482" fmla="*/ 438661 w 1534128"/>
                <a:gd name="connsiteY482" fmla="*/ 364665 h 2311974"/>
                <a:gd name="connsiteX483" fmla="*/ 436290 w 1534128"/>
                <a:gd name="connsiteY483" fmla="*/ 347647 h 2311974"/>
                <a:gd name="connsiteX484" fmla="*/ 464743 w 1534128"/>
                <a:gd name="connsiteY484" fmla="*/ 337922 h 2311974"/>
                <a:gd name="connsiteX485" fmla="*/ 452888 w 1534128"/>
                <a:gd name="connsiteY485" fmla="*/ 333060 h 2311974"/>
                <a:gd name="connsiteX486" fmla="*/ 450516 w 1534128"/>
                <a:gd name="connsiteY486" fmla="*/ 311180 h 2311974"/>
                <a:gd name="connsiteX487" fmla="*/ 443403 w 1534128"/>
                <a:gd name="connsiteY487" fmla="*/ 308749 h 2311974"/>
                <a:gd name="connsiteX488" fmla="*/ 450516 w 1534128"/>
                <a:gd name="connsiteY488" fmla="*/ 299025 h 2311974"/>
                <a:gd name="connsiteX489" fmla="*/ 450516 w 1534128"/>
                <a:gd name="connsiteY489" fmla="*/ 296594 h 2311974"/>
                <a:gd name="connsiteX490" fmla="*/ 438661 w 1534128"/>
                <a:gd name="connsiteY490" fmla="*/ 291732 h 2311974"/>
                <a:gd name="connsiteX491" fmla="*/ 429176 w 1534128"/>
                <a:gd name="connsiteY491" fmla="*/ 299025 h 2311974"/>
                <a:gd name="connsiteX492" fmla="*/ 417321 w 1534128"/>
                <a:gd name="connsiteY492" fmla="*/ 282007 h 2311974"/>
                <a:gd name="connsiteX493" fmla="*/ 431547 w 1534128"/>
                <a:gd name="connsiteY493" fmla="*/ 255265 h 2311974"/>
                <a:gd name="connsiteX494" fmla="*/ 438661 w 1534128"/>
                <a:gd name="connsiteY494" fmla="*/ 267421 h 2311974"/>
                <a:gd name="connsiteX495" fmla="*/ 457630 w 1534128"/>
                <a:gd name="connsiteY495" fmla="*/ 240679 h 2311974"/>
                <a:gd name="connsiteX496" fmla="*/ 467114 w 1534128"/>
                <a:gd name="connsiteY496" fmla="*/ 240679 h 2311974"/>
                <a:gd name="connsiteX497" fmla="*/ 467114 w 1534128"/>
                <a:gd name="connsiteY497" fmla="*/ 233385 h 2311974"/>
                <a:gd name="connsiteX498" fmla="*/ 445774 w 1534128"/>
                <a:gd name="connsiteY498" fmla="*/ 218799 h 2311974"/>
                <a:gd name="connsiteX499" fmla="*/ 452888 w 1534128"/>
                <a:gd name="connsiteY499" fmla="*/ 199350 h 2311974"/>
                <a:gd name="connsiteX500" fmla="*/ 478970 w 1534128"/>
                <a:gd name="connsiteY500" fmla="*/ 199350 h 2311974"/>
                <a:gd name="connsiteX501" fmla="*/ 486084 w 1534128"/>
                <a:gd name="connsiteY501" fmla="*/ 192057 h 2311974"/>
                <a:gd name="connsiteX502" fmla="*/ 457630 w 1534128"/>
                <a:gd name="connsiteY502" fmla="*/ 150728 h 2311974"/>
                <a:gd name="connsiteX503" fmla="*/ 467114 w 1534128"/>
                <a:gd name="connsiteY503" fmla="*/ 131279 h 2311974"/>
                <a:gd name="connsiteX504" fmla="*/ 500310 w 1534128"/>
                <a:gd name="connsiteY504" fmla="*/ 116693 h 2311974"/>
                <a:gd name="connsiteX505" fmla="*/ 505053 w 1534128"/>
                <a:gd name="connsiteY505" fmla="*/ 131279 h 2311974"/>
                <a:gd name="connsiteX506" fmla="*/ 526393 w 1534128"/>
                <a:gd name="connsiteY506" fmla="*/ 116693 h 2311974"/>
                <a:gd name="connsiteX507" fmla="*/ 521651 w 1534128"/>
                <a:gd name="connsiteY507" fmla="*/ 109399 h 2311974"/>
                <a:gd name="connsiteX508" fmla="*/ 538249 w 1534128"/>
                <a:gd name="connsiteY508" fmla="*/ 102106 h 2311974"/>
                <a:gd name="connsiteX509" fmla="*/ 538249 w 1534128"/>
                <a:gd name="connsiteY509" fmla="*/ 94813 h 2311974"/>
                <a:gd name="connsiteX510" fmla="*/ 547733 w 1534128"/>
                <a:gd name="connsiteY510" fmla="*/ 87519 h 2311974"/>
                <a:gd name="connsiteX511" fmla="*/ 533506 w 1534128"/>
                <a:gd name="connsiteY511" fmla="*/ 53484 h 2311974"/>
                <a:gd name="connsiteX512" fmla="*/ 531135 w 1534128"/>
                <a:gd name="connsiteY512" fmla="*/ 7293 h 2311974"/>
                <a:gd name="connsiteX513" fmla="*/ 573816 w 1534128"/>
                <a:gd name="connsiteY513" fmla="*/ 17018 h 2311974"/>
                <a:gd name="connsiteX514" fmla="*/ 595156 w 1534128"/>
                <a:gd name="connsiteY514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109072 w 1534128"/>
                <a:gd name="connsiteY413" fmla="*/ 882489 h 2311974"/>
                <a:gd name="connsiteX414" fmla="*/ 92474 w 1534128"/>
                <a:gd name="connsiteY414" fmla="*/ 872764 h 2311974"/>
                <a:gd name="connsiteX415" fmla="*/ 99588 w 1534128"/>
                <a:gd name="connsiteY415" fmla="*/ 865471 h 2311974"/>
                <a:gd name="connsiteX416" fmla="*/ 104330 w 1534128"/>
                <a:gd name="connsiteY416" fmla="*/ 867902 h 2311974"/>
                <a:gd name="connsiteX417" fmla="*/ 109072 w 1534128"/>
                <a:gd name="connsiteY417" fmla="*/ 860609 h 2311974"/>
                <a:gd name="connsiteX418" fmla="*/ 104330 w 1534128"/>
                <a:gd name="connsiteY418" fmla="*/ 860609 h 2311974"/>
                <a:gd name="connsiteX419" fmla="*/ 116186 w 1534128"/>
                <a:gd name="connsiteY419" fmla="*/ 853316 h 2311974"/>
                <a:gd name="connsiteX420" fmla="*/ 118557 w 1534128"/>
                <a:gd name="connsiteY420" fmla="*/ 846022 h 2311974"/>
                <a:gd name="connsiteX421" fmla="*/ 125670 w 1534128"/>
                <a:gd name="connsiteY421" fmla="*/ 858178 h 2311974"/>
                <a:gd name="connsiteX422" fmla="*/ 132784 w 1534128"/>
                <a:gd name="connsiteY422" fmla="*/ 853316 h 2311974"/>
                <a:gd name="connsiteX423" fmla="*/ 132784 w 1534128"/>
                <a:gd name="connsiteY423" fmla="*/ 831436 h 2311974"/>
                <a:gd name="connsiteX424" fmla="*/ 139897 w 1534128"/>
                <a:gd name="connsiteY424" fmla="*/ 831436 h 2311974"/>
                <a:gd name="connsiteX425" fmla="*/ 139897 w 1534128"/>
                <a:gd name="connsiteY425" fmla="*/ 811987 h 2311974"/>
                <a:gd name="connsiteX426" fmla="*/ 147010 w 1534128"/>
                <a:gd name="connsiteY426" fmla="*/ 809556 h 2311974"/>
                <a:gd name="connsiteX427" fmla="*/ 154124 w 1534128"/>
                <a:gd name="connsiteY427" fmla="*/ 802263 h 2311974"/>
                <a:gd name="connsiteX428" fmla="*/ 170722 w 1534128"/>
                <a:gd name="connsiteY428" fmla="*/ 804694 h 2311974"/>
                <a:gd name="connsiteX429" fmla="*/ 170722 w 1534128"/>
                <a:gd name="connsiteY429" fmla="*/ 809556 h 2311974"/>
                <a:gd name="connsiteX430" fmla="*/ 177835 w 1534128"/>
                <a:gd name="connsiteY430" fmla="*/ 804694 h 2311974"/>
                <a:gd name="connsiteX431" fmla="*/ 184949 w 1534128"/>
                <a:gd name="connsiteY431" fmla="*/ 804694 h 2311974"/>
                <a:gd name="connsiteX432" fmla="*/ 184949 w 1534128"/>
                <a:gd name="connsiteY432" fmla="*/ 802263 h 2311974"/>
                <a:gd name="connsiteX433" fmla="*/ 199176 w 1534128"/>
                <a:gd name="connsiteY433" fmla="*/ 797400 h 2311974"/>
                <a:gd name="connsiteX434" fmla="*/ 194433 w 1534128"/>
                <a:gd name="connsiteY434" fmla="*/ 777952 h 2311974"/>
                <a:gd name="connsiteX435" fmla="*/ 187320 w 1534128"/>
                <a:gd name="connsiteY435" fmla="*/ 770658 h 2311974"/>
                <a:gd name="connsiteX436" fmla="*/ 192062 w 1534128"/>
                <a:gd name="connsiteY436" fmla="*/ 768227 h 2311974"/>
                <a:gd name="connsiteX437" fmla="*/ 218145 w 1534128"/>
                <a:gd name="connsiteY437" fmla="*/ 763365 h 2311974"/>
                <a:gd name="connsiteX438" fmla="*/ 260825 w 1534128"/>
                <a:gd name="connsiteY438" fmla="*/ 741485 h 2311974"/>
                <a:gd name="connsiteX439" fmla="*/ 248970 w 1534128"/>
                <a:gd name="connsiteY439" fmla="*/ 726899 h 2311974"/>
                <a:gd name="connsiteX440" fmla="*/ 194433 w 1534128"/>
                <a:gd name="connsiteY440" fmla="*/ 705019 h 2311974"/>
                <a:gd name="connsiteX441" fmla="*/ 218145 w 1534128"/>
                <a:gd name="connsiteY441" fmla="*/ 680708 h 2311974"/>
                <a:gd name="connsiteX442" fmla="*/ 225258 w 1534128"/>
                <a:gd name="connsiteY442" fmla="*/ 673414 h 2311974"/>
                <a:gd name="connsiteX443" fmla="*/ 253712 w 1534128"/>
                <a:gd name="connsiteY443" fmla="*/ 670983 h 2311974"/>
                <a:gd name="connsiteX444" fmla="*/ 341444 w 1534128"/>
                <a:gd name="connsiteY444" fmla="*/ 692863 h 2311974"/>
                <a:gd name="connsiteX445" fmla="*/ 355671 w 1534128"/>
                <a:gd name="connsiteY445" fmla="*/ 688001 h 2311974"/>
                <a:gd name="connsiteX446" fmla="*/ 355671 w 1534128"/>
                <a:gd name="connsiteY446" fmla="*/ 695294 h 2311974"/>
                <a:gd name="connsiteX447" fmla="*/ 365155 w 1534128"/>
                <a:gd name="connsiteY447" fmla="*/ 695294 h 2311974"/>
                <a:gd name="connsiteX448" fmla="*/ 369898 w 1534128"/>
                <a:gd name="connsiteY448" fmla="*/ 678277 h 2311974"/>
                <a:gd name="connsiteX449" fmla="*/ 377011 w 1534128"/>
                <a:gd name="connsiteY449" fmla="*/ 666121 h 2311974"/>
                <a:gd name="connsiteX450" fmla="*/ 388867 w 1534128"/>
                <a:gd name="connsiteY450" fmla="*/ 688001 h 2311974"/>
                <a:gd name="connsiteX451" fmla="*/ 395980 w 1534128"/>
                <a:gd name="connsiteY451" fmla="*/ 685570 h 2311974"/>
                <a:gd name="connsiteX452" fmla="*/ 410207 w 1534128"/>
                <a:gd name="connsiteY452" fmla="*/ 700156 h 2311974"/>
                <a:gd name="connsiteX453" fmla="*/ 410207 w 1534128"/>
                <a:gd name="connsiteY453" fmla="*/ 700156 h 2311974"/>
                <a:gd name="connsiteX454" fmla="*/ 395980 w 1534128"/>
                <a:gd name="connsiteY454" fmla="*/ 685570 h 2311974"/>
                <a:gd name="connsiteX455" fmla="*/ 388867 w 1534128"/>
                <a:gd name="connsiteY455" fmla="*/ 688001 h 2311974"/>
                <a:gd name="connsiteX456" fmla="*/ 377011 w 1534128"/>
                <a:gd name="connsiteY456" fmla="*/ 666121 h 2311974"/>
                <a:gd name="connsiteX457" fmla="*/ 377011 w 1534128"/>
                <a:gd name="connsiteY457" fmla="*/ 658827 h 2311974"/>
                <a:gd name="connsiteX458" fmla="*/ 398351 w 1534128"/>
                <a:gd name="connsiteY458" fmla="*/ 646672 h 2311974"/>
                <a:gd name="connsiteX459" fmla="*/ 391238 w 1534128"/>
                <a:gd name="connsiteY459" fmla="*/ 639379 h 2311974"/>
                <a:gd name="connsiteX460" fmla="*/ 422063 w 1534128"/>
                <a:gd name="connsiteY460" fmla="*/ 629654 h 2311974"/>
                <a:gd name="connsiteX461" fmla="*/ 417321 w 1534128"/>
                <a:gd name="connsiteY461" fmla="*/ 615068 h 2311974"/>
                <a:gd name="connsiteX462" fmla="*/ 384125 w 1534128"/>
                <a:gd name="connsiteY462" fmla="*/ 610205 h 2311974"/>
                <a:gd name="connsiteX463" fmla="*/ 381753 w 1534128"/>
                <a:gd name="connsiteY463" fmla="*/ 595619 h 2311974"/>
                <a:gd name="connsiteX464" fmla="*/ 391238 w 1534128"/>
                <a:gd name="connsiteY464" fmla="*/ 534841 h 2311974"/>
                <a:gd name="connsiteX465" fmla="*/ 381753 w 1534128"/>
                <a:gd name="connsiteY465" fmla="*/ 525117 h 2311974"/>
                <a:gd name="connsiteX466" fmla="*/ 381753 w 1534128"/>
                <a:gd name="connsiteY466" fmla="*/ 503237 h 2311974"/>
                <a:gd name="connsiteX467" fmla="*/ 365155 w 1534128"/>
                <a:gd name="connsiteY467" fmla="*/ 503237 h 2311974"/>
                <a:gd name="connsiteX468" fmla="*/ 369898 w 1534128"/>
                <a:gd name="connsiteY468" fmla="*/ 471633 h 2311974"/>
                <a:gd name="connsiteX469" fmla="*/ 362784 w 1534128"/>
                <a:gd name="connsiteY469" fmla="*/ 464340 h 2311974"/>
                <a:gd name="connsiteX470" fmla="*/ 365155 w 1534128"/>
                <a:gd name="connsiteY470" fmla="*/ 444891 h 2311974"/>
                <a:gd name="connsiteX471" fmla="*/ 384125 w 1534128"/>
                <a:gd name="connsiteY471" fmla="*/ 444891 h 2311974"/>
                <a:gd name="connsiteX472" fmla="*/ 403094 w 1534128"/>
                <a:gd name="connsiteY472" fmla="*/ 430304 h 2311974"/>
                <a:gd name="connsiteX473" fmla="*/ 405465 w 1534128"/>
                <a:gd name="connsiteY473" fmla="*/ 427873 h 2311974"/>
                <a:gd name="connsiteX474" fmla="*/ 384125 w 1534128"/>
                <a:gd name="connsiteY474" fmla="*/ 423011 h 2311974"/>
                <a:gd name="connsiteX475" fmla="*/ 391238 w 1534128"/>
                <a:gd name="connsiteY475" fmla="*/ 405993 h 2311974"/>
                <a:gd name="connsiteX476" fmla="*/ 417321 w 1534128"/>
                <a:gd name="connsiteY476" fmla="*/ 408424 h 2311974"/>
                <a:gd name="connsiteX477" fmla="*/ 412578 w 1534128"/>
                <a:gd name="connsiteY477" fmla="*/ 388975 h 2311974"/>
                <a:gd name="connsiteX478" fmla="*/ 412578 w 1534128"/>
                <a:gd name="connsiteY478" fmla="*/ 374389 h 2311974"/>
                <a:gd name="connsiteX479" fmla="*/ 429176 w 1534128"/>
                <a:gd name="connsiteY479" fmla="*/ 374389 h 2311974"/>
                <a:gd name="connsiteX480" fmla="*/ 431547 w 1534128"/>
                <a:gd name="connsiteY480" fmla="*/ 367096 h 2311974"/>
                <a:gd name="connsiteX481" fmla="*/ 438661 w 1534128"/>
                <a:gd name="connsiteY481" fmla="*/ 364665 h 2311974"/>
                <a:gd name="connsiteX482" fmla="*/ 436290 w 1534128"/>
                <a:gd name="connsiteY482" fmla="*/ 347647 h 2311974"/>
                <a:gd name="connsiteX483" fmla="*/ 464743 w 1534128"/>
                <a:gd name="connsiteY483" fmla="*/ 337922 h 2311974"/>
                <a:gd name="connsiteX484" fmla="*/ 452888 w 1534128"/>
                <a:gd name="connsiteY484" fmla="*/ 333060 h 2311974"/>
                <a:gd name="connsiteX485" fmla="*/ 450516 w 1534128"/>
                <a:gd name="connsiteY485" fmla="*/ 311180 h 2311974"/>
                <a:gd name="connsiteX486" fmla="*/ 443403 w 1534128"/>
                <a:gd name="connsiteY486" fmla="*/ 308749 h 2311974"/>
                <a:gd name="connsiteX487" fmla="*/ 450516 w 1534128"/>
                <a:gd name="connsiteY487" fmla="*/ 299025 h 2311974"/>
                <a:gd name="connsiteX488" fmla="*/ 450516 w 1534128"/>
                <a:gd name="connsiteY488" fmla="*/ 296594 h 2311974"/>
                <a:gd name="connsiteX489" fmla="*/ 438661 w 1534128"/>
                <a:gd name="connsiteY489" fmla="*/ 291732 h 2311974"/>
                <a:gd name="connsiteX490" fmla="*/ 429176 w 1534128"/>
                <a:gd name="connsiteY490" fmla="*/ 299025 h 2311974"/>
                <a:gd name="connsiteX491" fmla="*/ 417321 w 1534128"/>
                <a:gd name="connsiteY491" fmla="*/ 282007 h 2311974"/>
                <a:gd name="connsiteX492" fmla="*/ 431547 w 1534128"/>
                <a:gd name="connsiteY492" fmla="*/ 255265 h 2311974"/>
                <a:gd name="connsiteX493" fmla="*/ 438661 w 1534128"/>
                <a:gd name="connsiteY493" fmla="*/ 267421 h 2311974"/>
                <a:gd name="connsiteX494" fmla="*/ 457630 w 1534128"/>
                <a:gd name="connsiteY494" fmla="*/ 240679 h 2311974"/>
                <a:gd name="connsiteX495" fmla="*/ 467114 w 1534128"/>
                <a:gd name="connsiteY495" fmla="*/ 240679 h 2311974"/>
                <a:gd name="connsiteX496" fmla="*/ 467114 w 1534128"/>
                <a:gd name="connsiteY496" fmla="*/ 233385 h 2311974"/>
                <a:gd name="connsiteX497" fmla="*/ 445774 w 1534128"/>
                <a:gd name="connsiteY497" fmla="*/ 218799 h 2311974"/>
                <a:gd name="connsiteX498" fmla="*/ 452888 w 1534128"/>
                <a:gd name="connsiteY498" fmla="*/ 199350 h 2311974"/>
                <a:gd name="connsiteX499" fmla="*/ 478970 w 1534128"/>
                <a:gd name="connsiteY499" fmla="*/ 199350 h 2311974"/>
                <a:gd name="connsiteX500" fmla="*/ 486084 w 1534128"/>
                <a:gd name="connsiteY500" fmla="*/ 192057 h 2311974"/>
                <a:gd name="connsiteX501" fmla="*/ 457630 w 1534128"/>
                <a:gd name="connsiteY501" fmla="*/ 150728 h 2311974"/>
                <a:gd name="connsiteX502" fmla="*/ 467114 w 1534128"/>
                <a:gd name="connsiteY502" fmla="*/ 131279 h 2311974"/>
                <a:gd name="connsiteX503" fmla="*/ 500310 w 1534128"/>
                <a:gd name="connsiteY503" fmla="*/ 116693 h 2311974"/>
                <a:gd name="connsiteX504" fmla="*/ 505053 w 1534128"/>
                <a:gd name="connsiteY504" fmla="*/ 131279 h 2311974"/>
                <a:gd name="connsiteX505" fmla="*/ 526393 w 1534128"/>
                <a:gd name="connsiteY505" fmla="*/ 116693 h 2311974"/>
                <a:gd name="connsiteX506" fmla="*/ 521651 w 1534128"/>
                <a:gd name="connsiteY506" fmla="*/ 109399 h 2311974"/>
                <a:gd name="connsiteX507" fmla="*/ 538249 w 1534128"/>
                <a:gd name="connsiteY507" fmla="*/ 102106 h 2311974"/>
                <a:gd name="connsiteX508" fmla="*/ 538249 w 1534128"/>
                <a:gd name="connsiteY508" fmla="*/ 94813 h 2311974"/>
                <a:gd name="connsiteX509" fmla="*/ 547733 w 1534128"/>
                <a:gd name="connsiteY509" fmla="*/ 87519 h 2311974"/>
                <a:gd name="connsiteX510" fmla="*/ 533506 w 1534128"/>
                <a:gd name="connsiteY510" fmla="*/ 53484 h 2311974"/>
                <a:gd name="connsiteX511" fmla="*/ 531135 w 1534128"/>
                <a:gd name="connsiteY511" fmla="*/ 7293 h 2311974"/>
                <a:gd name="connsiteX512" fmla="*/ 573816 w 1534128"/>
                <a:gd name="connsiteY512" fmla="*/ 17018 h 2311974"/>
                <a:gd name="connsiteX513" fmla="*/ 595156 w 1534128"/>
                <a:gd name="connsiteY513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25670 w 1534128"/>
                <a:gd name="connsiteY420" fmla="*/ 858178 h 2311974"/>
                <a:gd name="connsiteX421" fmla="*/ 132784 w 1534128"/>
                <a:gd name="connsiteY421" fmla="*/ 853316 h 2311974"/>
                <a:gd name="connsiteX422" fmla="*/ 132784 w 1534128"/>
                <a:gd name="connsiteY422" fmla="*/ 831436 h 2311974"/>
                <a:gd name="connsiteX423" fmla="*/ 139897 w 1534128"/>
                <a:gd name="connsiteY423" fmla="*/ 831436 h 2311974"/>
                <a:gd name="connsiteX424" fmla="*/ 139897 w 1534128"/>
                <a:gd name="connsiteY424" fmla="*/ 811987 h 2311974"/>
                <a:gd name="connsiteX425" fmla="*/ 147010 w 1534128"/>
                <a:gd name="connsiteY425" fmla="*/ 809556 h 2311974"/>
                <a:gd name="connsiteX426" fmla="*/ 154124 w 1534128"/>
                <a:gd name="connsiteY426" fmla="*/ 802263 h 2311974"/>
                <a:gd name="connsiteX427" fmla="*/ 170722 w 1534128"/>
                <a:gd name="connsiteY427" fmla="*/ 804694 h 2311974"/>
                <a:gd name="connsiteX428" fmla="*/ 170722 w 1534128"/>
                <a:gd name="connsiteY428" fmla="*/ 809556 h 2311974"/>
                <a:gd name="connsiteX429" fmla="*/ 177835 w 1534128"/>
                <a:gd name="connsiteY429" fmla="*/ 804694 h 2311974"/>
                <a:gd name="connsiteX430" fmla="*/ 184949 w 1534128"/>
                <a:gd name="connsiteY430" fmla="*/ 804694 h 2311974"/>
                <a:gd name="connsiteX431" fmla="*/ 184949 w 1534128"/>
                <a:gd name="connsiteY431" fmla="*/ 802263 h 2311974"/>
                <a:gd name="connsiteX432" fmla="*/ 199176 w 1534128"/>
                <a:gd name="connsiteY432" fmla="*/ 797400 h 2311974"/>
                <a:gd name="connsiteX433" fmla="*/ 194433 w 1534128"/>
                <a:gd name="connsiteY433" fmla="*/ 777952 h 2311974"/>
                <a:gd name="connsiteX434" fmla="*/ 187320 w 1534128"/>
                <a:gd name="connsiteY434" fmla="*/ 770658 h 2311974"/>
                <a:gd name="connsiteX435" fmla="*/ 192062 w 1534128"/>
                <a:gd name="connsiteY435" fmla="*/ 768227 h 2311974"/>
                <a:gd name="connsiteX436" fmla="*/ 218145 w 1534128"/>
                <a:gd name="connsiteY436" fmla="*/ 763365 h 2311974"/>
                <a:gd name="connsiteX437" fmla="*/ 260825 w 1534128"/>
                <a:gd name="connsiteY437" fmla="*/ 741485 h 2311974"/>
                <a:gd name="connsiteX438" fmla="*/ 248970 w 1534128"/>
                <a:gd name="connsiteY438" fmla="*/ 726899 h 2311974"/>
                <a:gd name="connsiteX439" fmla="*/ 194433 w 1534128"/>
                <a:gd name="connsiteY439" fmla="*/ 705019 h 2311974"/>
                <a:gd name="connsiteX440" fmla="*/ 218145 w 1534128"/>
                <a:gd name="connsiteY440" fmla="*/ 680708 h 2311974"/>
                <a:gd name="connsiteX441" fmla="*/ 225258 w 1534128"/>
                <a:gd name="connsiteY441" fmla="*/ 673414 h 2311974"/>
                <a:gd name="connsiteX442" fmla="*/ 253712 w 1534128"/>
                <a:gd name="connsiteY442" fmla="*/ 670983 h 2311974"/>
                <a:gd name="connsiteX443" fmla="*/ 341444 w 1534128"/>
                <a:gd name="connsiteY443" fmla="*/ 692863 h 2311974"/>
                <a:gd name="connsiteX444" fmla="*/ 355671 w 1534128"/>
                <a:gd name="connsiteY444" fmla="*/ 688001 h 2311974"/>
                <a:gd name="connsiteX445" fmla="*/ 355671 w 1534128"/>
                <a:gd name="connsiteY445" fmla="*/ 695294 h 2311974"/>
                <a:gd name="connsiteX446" fmla="*/ 365155 w 1534128"/>
                <a:gd name="connsiteY446" fmla="*/ 695294 h 2311974"/>
                <a:gd name="connsiteX447" fmla="*/ 369898 w 1534128"/>
                <a:gd name="connsiteY447" fmla="*/ 678277 h 2311974"/>
                <a:gd name="connsiteX448" fmla="*/ 377011 w 1534128"/>
                <a:gd name="connsiteY448" fmla="*/ 666121 h 2311974"/>
                <a:gd name="connsiteX449" fmla="*/ 388867 w 1534128"/>
                <a:gd name="connsiteY449" fmla="*/ 688001 h 2311974"/>
                <a:gd name="connsiteX450" fmla="*/ 395980 w 1534128"/>
                <a:gd name="connsiteY450" fmla="*/ 685570 h 2311974"/>
                <a:gd name="connsiteX451" fmla="*/ 410207 w 1534128"/>
                <a:gd name="connsiteY451" fmla="*/ 700156 h 2311974"/>
                <a:gd name="connsiteX452" fmla="*/ 410207 w 1534128"/>
                <a:gd name="connsiteY452" fmla="*/ 700156 h 2311974"/>
                <a:gd name="connsiteX453" fmla="*/ 395980 w 1534128"/>
                <a:gd name="connsiteY453" fmla="*/ 685570 h 2311974"/>
                <a:gd name="connsiteX454" fmla="*/ 388867 w 1534128"/>
                <a:gd name="connsiteY454" fmla="*/ 688001 h 2311974"/>
                <a:gd name="connsiteX455" fmla="*/ 377011 w 1534128"/>
                <a:gd name="connsiteY455" fmla="*/ 666121 h 2311974"/>
                <a:gd name="connsiteX456" fmla="*/ 377011 w 1534128"/>
                <a:gd name="connsiteY456" fmla="*/ 658827 h 2311974"/>
                <a:gd name="connsiteX457" fmla="*/ 398351 w 1534128"/>
                <a:gd name="connsiteY457" fmla="*/ 646672 h 2311974"/>
                <a:gd name="connsiteX458" fmla="*/ 391238 w 1534128"/>
                <a:gd name="connsiteY458" fmla="*/ 639379 h 2311974"/>
                <a:gd name="connsiteX459" fmla="*/ 422063 w 1534128"/>
                <a:gd name="connsiteY459" fmla="*/ 629654 h 2311974"/>
                <a:gd name="connsiteX460" fmla="*/ 417321 w 1534128"/>
                <a:gd name="connsiteY460" fmla="*/ 615068 h 2311974"/>
                <a:gd name="connsiteX461" fmla="*/ 384125 w 1534128"/>
                <a:gd name="connsiteY461" fmla="*/ 610205 h 2311974"/>
                <a:gd name="connsiteX462" fmla="*/ 381753 w 1534128"/>
                <a:gd name="connsiteY462" fmla="*/ 595619 h 2311974"/>
                <a:gd name="connsiteX463" fmla="*/ 391238 w 1534128"/>
                <a:gd name="connsiteY463" fmla="*/ 534841 h 2311974"/>
                <a:gd name="connsiteX464" fmla="*/ 381753 w 1534128"/>
                <a:gd name="connsiteY464" fmla="*/ 525117 h 2311974"/>
                <a:gd name="connsiteX465" fmla="*/ 381753 w 1534128"/>
                <a:gd name="connsiteY465" fmla="*/ 503237 h 2311974"/>
                <a:gd name="connsiteX466" fmla="*/ 365155 w 1534128"/>
                <a:gd name="connsiteY466" fmla="*/ 503237 h 2311974"/>
                <a:gd name="connsiteX467" fmla="*/ 369898 w 1534128"/>
                <a:gd name="connsiteY467" fmla="*/ 471633 h 2311974"/>
                <a:gd name="connsiteX468" fmla="*/ 362784 w 1534128"/>
                <a:gd name="connsiteY468" fmla="*/ 464340 h 2311974"/>
                <a:gd name="connsiteX469" fmla="*/ 365155 w 1534128"/>
                <a:gd name="connsiteY469" fmla="*/ 444891 h 2311974"/>
                <a:gd name="connsiteX470" fmla="*/ 384125 w 1534128"/>
                <a:gd name="connsiteY470" fmla="*/ 444891 h 2311974"/>
                <a:gd name="connsiteX471" fmla="*/ 403094 w 1534128"/>
                <a:gd name="connsiteY471" fmla="*/ 430304 h 2311974"/>
                <a:gd name="connsiteX472" fmla="*/ 405465 w 1534128"/>
                <a:gd name="connsiteY472" fmla="*/ 427873 h 2311974"/>
                <a:gd name="connsiteX473" fmla="*/ 384125 w 1534128"/>
                <a:gd name="connsiteY473" fmla="*/ 423011 h 2311974"/>
                <a:gd name="connsiteX474" fmla="*/ 391238 w 1534128"/>
                <a:gd name="connsiteY474" fmla="*/ 405993 h 2311974"/>
                <a:gd name="connsiteX475" fmla="*/ 417321 w 1534128"/>
                <a:gd name="connsiteY475" fmla="*/ 408424 h 2311974"/>
                <a:gd name="connsiteX476" fmla="*/ 412578 w 1534128"/>
                <a:gd name="connsiteY476" fmla="*/ 388975 h 2311974"/>
                <a:gd name="connsiteX477" fmla="*/ 412578 w 1534128"/>
                <a:gd name="connsiteY477" fmla="*/ 374389 h 2311974"/>
                <a:gd name="connsiteX478" fmla="*/ 429176 w 1534128"/>
                <a:gd name="connsiteY478" fmla="*/ 374389 h 2311974"/>
                <a:gd name="connsiteX479" fmla="*/ 431547 w 1534128"/>
                <a:gd name="connsiteY479" fmla="*/ 367096 h 2311974"/>
                <a:gd name="connsiteX480" fmla="*/ 438661 w 1534128"/>
                <a:gd name="connsiteY480" fmla="*/ 364665 h 2311974"/>
                <a:gd name="connsiteX481" fmla="*/ 436290 w 1534128"/>
                <a:gd name="connsiteY481" fmla="*/ 347647 h 2311974"/>
                <a:gd name="connsiteX482" fmla="*/ 464743 w 1534128"/>
                <a:gd name="connsiteY482" fmla="*/ 337922 h 2311974"/>
                <a:gd name="connsiteX483" fmla="*/ 452888 w 1534128"/>
                <a:gd name="connsiteY483" fmla="*/ 333060 h 2311974"/>
                <a:gd name="connsiteX484" fmla="*/ 450516 w 1534128"/>
                <a:gd name="connsiteY484" fmla="*/ 311180 h 2311974"/>
                <a:gd name="connsiteX485" fmla="*/ 443403 w 1534128"/>
                <a:gd name="connsiteY485" fmla="*/ 308749 h 2311974"/>
                <a:gd name="connsiteX486" fmla="*/ 450516 w 1534128"/>
                <a:gd name="connsiteY486" fmla="*/ 299025 h 2311974"/>
                <a:gd name="connsiteX487" fmla="*/ 450516 w 1534128"/>
                <a:gd name="connsiteY487" fmla="*/ 296594 h 2311974"/>
                <a:gd name="connsiteX488" fmla="*/ 438661 w 1534128"/>
                <a:gd name="connsiteY488" fmla="*/ 291732 h 2311974"/>
                <a:gd name="connsiteX489" fmla="*/ 429176 w 1534128"/>
                <a:gd name="connsiteY489" fmla="*/ 299025 h 2311974"/>
                <a:gd name="connsiteX490" fmla="*/ 417321 w 1534128"/>
                <a:gd name="connsiteY490" fmla="*/ 282007 h 2311974"/>
                <a:gd name="connsiteX491" fmla="*/ 431547 w 1534128"/>
                <a:gd name="connsiteY491" fmla="*/ 255265 h 2311974"/>
                <a:gd name="connsiteX492" fmla="*/ 438661 w 1534128"/>
                <a:gd name="connsiteY492" fmla="*/ 267421 h 2311974"/>
                <a:gd name="connsiteX493" fmla="*/ 457630 w 1534128"/>
                <a:gd name="connsiteY493" fmla="*/ 240679 h 2311974"/>
                <a:gd name="connsiteX494" fmla="*/ 467114 w 1534128"/>
                <a:gd name="connsiteY494" fmla="*/ 240679 h 2311974"/>
                <a:gd name="connsiteX495" fmla="*/ 467114 w 1534128"/>
                <a:gd name="connsiteY495" fmla="*/ 233385 h 2311974"/>
                <a:gd name="connsiteX496" fmla="*/ 445774 w 1534128"/>
                <a:gd name="connsiteY496" fmla="*/ 218799 h 2311974"/>
                <a:gd name="connsiteX497" fmla="*/ 452888 w 1534128"/>
                <a:gd name="connsiteY497" fmla="*/ 199350 h 2311974"/>
                <a:gd name="connsiteX498" fmla="*/ 478970 w 1534128"/>
                <a:gd name="connsiteY498" fmla="*/ 199350 h 2311974"/>
                <a:gd name="connsiteX499" fmla="*/ 486084 w 1534128"/>
                <a:gd name="connsiteY499" fmla="*/ 192057 h 2311974"/>
                <a:gd name="connsiteX500" fmla="*/ 457630 w 1534128"/>
                <a:gd name="connsiteY500" fmla="*/ 150728 h 2311974"/>
                <a:gd name="connsiteX501" fmla="*/ 467114 w 1534128"/>
                <a:gd name="connsiteY501" fmla="*/ 131279 h 2311974"/>
                <a:gd name="connsiteX502" fmla="*/ 500310 w 1534128"/>
                <a:gd name="connsiteY502" fmla="*/ 116693 h 2311974"/>
                <a:gd name="connsiteX503" fmla="*/ 505053 w 1534128"/>
                <a:gd name="connsiteY503" fmla="*/ 131279 h 2311974"/>
                <a:gd name="connsiteX504" fmla="*/ 526393 w 1534128"/>
                <a:gd name="connsiteY504" fmla="*/ 116693 h 2311974"/>
                <a:gd name="connsiteX505" fmla="*/ 521651 w 1534128"/>
                <a:gd name="connsiteY505" fmla="*/ 109399 h 2311974"/>
                <a:gd name="connsiteX506" fmla="*/ 538249 w 1534128"/>
                <a:gd name="connsiteY506" fmla="*/ 102106 h 2311974"/>
                <a:gd name="connsiteX507" fmla="*/ 538249 w 1534128"/>
                <a:gd name="connsiteY507" fmla="*/ 94813 h 2311974"/>
                <a:gd name="connsiteX508" fmla="*/ 547733 w 1534128"/>
                <a:gd name="connsiteY508" fmla="*/ 87519 h 2311974"/>
                <a:gd name="connsiteX509" fmla="*/ 533506 w 1534128"/>
                <a:gd name="connsiteY509" fmla="*/ 53484 h 2311974"/>
                <a:gd name="connsiteX510" fmla="*/ 531135 w 1534128"/>
                <a:gd name="connsiteY510" fmla="*/ 7293 h 2311974"/>
                <a:gd name="connsiteX511" fmla="*/ 573816 w 1534128"/>
                <a:gd name="connsiteY511" fmla="*/ 17018 h 2311974"/>
                <a:gd name="connsiteX512" fmla="*/ 595156 w 1534128"/>
                <a:gd name="connsiteY512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25670 w 1534128"/>
                <a:gd name="connsiteY420" fmla="*/ 858178 h 2311974"/>
                <a:gd name="connsiteX421" fmla="*/ 132784 w 1534128"/>
                <a:gd name="connsiteY421" fmla="*/ 831436 h 2311974"/>
                <a:gd name="connsiteX422" fmla="*/ 139897 w 1534128"/>
                <a:gd name="connsiteY422" fmla="*/ 831436 h 2311974"/>
                <a:gd name="connsiteX423" fmla="*/ 139897 w 1534128"/>
                <a:gd name="connsiteY423" fmla="*/ 811987 h 2311974"/>
                <a:gd name="connsiteX424" fmla="*/ 147010 w 1534128"/>
                <a:gd name="connsiteY424" fmla="*/ 809556 h 2311974"/>
                <a:gd name="connsiteX425" fmla="*/ 154124 w 1534128"/>
                <a:gd name="connsiteY425" fmla="*/ 802263 h 2311974"/>
                <a:gd name="connsiteX426" fmla="*/ 170722 w 1534128"/>
                <a:gd name="connsiteY426" fmla="*/ 804694 h 2311974"/>
                <a:gd name="connsiteX427" fmla="*/ 170722 w 1534128"/>
                <a:gd name="connsiteY427" fmla="*/ 809556 h 2311974"/>
                <a:gd name="connsiteX428" fmla="*/ 177835 w 1534128"/>
                <a:gd name="connsiteY428" fmla="*/ 804694 h 2311974"/>
                <a:gd name="connsiteX429" fmla="*/ 184949 w 1534128"/>
                <a:gd name="connsiteY429" fmla="*/ 804694 h 2311974"/>
                <a:gd name="connsiteX430" fmla="*/ 184949 w 1534128"/>
                <a:gd name="connsiteY430" fmla="*/ 802263 h 2311974"/>
                <a:gd name="connsiteX431" fmla="*/ 199176 w 1534128"/>
                <a:gd name="connsiteY431" fmla="*/ 797400 h 2311974"/>
                <a:gd name="connsiteX432" fmla="*/ 194433 w 1534128"/>
                <a:gd name="connsiteY432" fmla="*/ 777952 h 2311974"/>
                <a:gd name="connsiteX433" fmla="*/ 187320 w 1534128"/>
                <a:gd name="connsiteY433" fmla="*/ 770658 h 2311974"/>
                <a:gd name="connsiteX434" fmla="*/ 192062 w 1534128"/>
                <a:gd name="connsiteY434" fmla="*/ 768227 h 2311974"/>
                <a:gd name="connsiteX435" fmla="*/ 218145 w 1534128"/>
                <a:gd name="connsiteY435" fmla="*/ 763365 h 2311974"/>
                <a:gd name="connsiteX436" fmla="*/ 260825 w 1534128"/>
                <a:gd name="connsiteY436" fmla="*/ 741485 h 2311974"/>
                <a:gd name="connsiteX437" fmla="*/ 248970 w 1534128"/>
                <a:gd name="connsiteY437" fmla="*/ 726899 h 2311974"/>
                <a:gd name="connsiteX438" fmla="*/ 194433 w 1534128"/>
                <a:gd name="connsiteY438" fmla="*/ 705019 h 2311974"/>
                <a:gd name="connsiteX439" fmla="*/ 218145 w 1534128"/>
                <a:gd name="connsiteY439" fmla="*/ 680708 h 2311974"/>
                <a:gd name="connsiteX440" fmla="*/ 225258 w 1534128"/>
                <a:gd name="connsiteY440" fmla="*/ 673414 h 2311974"/>
                <a:gd name="connsiteX441" fmla="*/ 253712 w 1534128"/>
                <a:gd name="connsiteY441" fmla="*/ 670983 h 2311974"/>
                <a:gd name="connsiteX442" fmla="*/ 341444 w 1534128"/>
                <a:gd name="connsiteY442" fmla="*/ 692863 h 2311974"/>
                <a:gd name="connsiteX443" fmla="*/ 355671 w 1534128"/>
                <a:gd name="connsiteY443" fmla="*/ 688001 h 2311974"/>
                <a:gd name="connsiteX444" fmla="*/ 355671 w 1534128"/>
                <a:gd name="connsiteY444" fmla="*/ 695294 h 2311974"/>
                <a:gd name="connsiteX445" fmla="*/ 365155 w 1534128"/>
                <a:gd name="connsiteY445" fmla="*/ 695294 h 2311974"/>
                <a:gd name="connsiteX446" fmla="*/ 369898 w 1534128"/>
                <a:gd name="connsiteY446" fmla="*/ 678277 h 2311974"/>
                <a:gd name="connsiteX447" fmla="*/ 377011 w 1534128"/>
                <a:gd name="connsiteY447" fmla="*/ 666121 h 2311974"/>
                <a:gd name="connsiteX448" fmla="*/ 388867 w 1534128"/>
                <a:gd name="connsiteY448" fmla="*/ 688001 h 2311974"/>
                <a:gd name="connsiteX449" fmla="*/ 395980 w 1534128"/>
                <a:gd name="connsiteY449" fmla="*/ 685570 h 2311974"/>
                <a:gd name="connsiteX450" fmla="*/ 410207 w 1534128"/>
                <a:gd name="connsiteY450" fmla="*/ 700156 h 2311974"/>
                <a:gd name="connsiteX451" fmla="*/ 410207 w 1534128"/>
                <a:gd name="connsiteY451" fmla="*/ 700156 h 2311974"/>
                <a:gd name="connsiteX452" fmla="*/ 395980 w 1534128"/>
                <a:gd name="connsiteY452" fmla="*/ 685570 h 2311974"/>
                <a:gd name="connsiteX453" fmla="*/ 388867 w 1534128"/>
                <a:gd name="connsiteY453" fmla="*/ 688001 h 2311974"/>
                <a:gd name="connsiteX454" fmla="*/ 377011 w 1534128"/>
                <a:gd name="connsiteY454" fmla="*/ 666121 h 2311974"/>
                <a:gd name="connsiteX455" fmla="*/ 377011 w 1534128"/>
                <a:gd name="connsiteY455" fmla="*/ 658827 h 2311974"/>
                <a:gd name="connsiteX456" fmla="*/ 398351 w 1534128"/>
                <a:gd name="connsiteY456" fmla="*/ 646672 h 2311974"/>
                <a:gd name="connsiteX457" fmla="*/ 391238 w 1534128"/>
                <a:gd name="connsiteY457" fmla="*/ 639379 h 2311974"/>
                <a:gd name="connsiteX458" fmla="*/ 422063 w 1534128"/>
                <a:gd name="connsiteY458" fmla="*/ 629654 h 2311974"/>
                <a:gd name="connsiteX459" fmla="*/ 417321 w 1534128"/>
                <a:gd name="connsiteY459" fmla="*/ 615068 h 2311974"/>
                <a:gd name="connsiteX460" fmla="*/ 384125 w 1534128"/>
                <a:gd name="connsiteY460" fmla="*/ 610205 h 2311974"/>
                <a:gd name="connsiteX461" fmla="*/ 381753 w 1534128"/>
                <a:gd name="connsiteY461" fmla="*/ 595619 h 2311974"/>
                <a:gd name="connsiteX462" fmla="*/ 391238 w 1534128"/>
                <a:gd name="connsiteY462" fmla="*/ 534841 h 2311974"/>
                <a:gd name="connsiteX463" fmla="*/ 381753 w 1534128"/>
                <a:gd name="connsiteY463" fmla="*/ 525117 h 2311974"/>
                <a:gd name="connsiteX464" fmla="*/ 381753 w 1534128"/>
                <a:gd name="connsiteY464" fmla="*/ 503237 h 2311974"/>
                <a:gd name="connsiteX465" fmla="*/ 365155 w 1534128"/>
                <a:gd name="connsiteY465" fmla="*/ 503237 h 2311974"/>
                <a:gd name="connsiteX466" fmla="*/ 369898 w 1534128"/>
                <a:gd name="connsiteY466" fmla="*/ 471633 h 2311974"/>
                <a:gd name="connsiteX467" fmla="*/ 362784 w 1534128"/>
                <a:gd name="connsiteY467" fmla="*/ 464340 h 2311974"/>
                <a:gd name="connsiteX468" fmla="*/ 365155 w 1534128"/>
                <a:gd name="connsiteY468" fmla="*/ 444891 h 2311974"/>
                <a:gd name="connsiteX469" fmla="*/ 384125 w 1534128"/>
                <a:gd name="connsiteY469" fmla="*/ 444891 h 2311974"/>
                <a:gd name="connsiteX470" fmla="*/ 403094 w 1534128"/>
                <a:gd name="connsiteY470" fmla="*/ 430304 h 2311974"/>
                <a:gd name="connsiteX471" fmla="*/ 405465 w 1534128"/>
                <a:gd name="connsiteY471" fmla="*/ 427873 h 2311974"/>
                <a:gd name="connsiteX472" fmla="*/ 384125 w 1534128"/>
                <a:gd name="connsiteY472" fmla="*/ 423011 h 2311974"/>
                <a:gd name="connsiteX473" fmla="*/ 391238 w 1534128"/>
                <a:gd name="connsiteY473" fmla="*/ 405993 h 2311974"/>
                <a:gd name="connsiteX474" fmla="*/ 417321 w 1534128"/>
                <a:gd name="connsiteY474" fmla="*/ 408424 h 2311974"/>
                <a:gd name="connsiteX475" fmla="*/ 412578 w 1534128"/>
                <a:gd name="connsiteY475" fmla="*/ 388975 h 2311974"/>
                <a:gd name="connsiteX476" fmla="*/ 412578 w 1534128"/>
                <a:gd name="connsiteY476" fmla="*/ 374389 h 2311974"/>
                <a:gd name="connsiteX477" fmla="*/ 429176 w 1534128"/>
                <a:gd name="connsiteY477" fmla="*/ 374389 h 2311974"/>
                <a:gd name="connsiteX478" fmla="*/ 431547 w 1534128"/>
                <a:gd name="connsiteY478" fmla="*/ 367096 h 2311974"/>
                <a:gd name="connsiteX479" fmla="*/ 438661 w 1534128"/>
                <a:gd name="connsiteY479" fmla="*/ 364665 h 2311974"/>
                <a:gd name="connsiteX480" fmla="*/ 436290 w 1534128"/>
                <a:gd name="connsiteY480" fmla="*/ 347647 h 2311974"/>
                <a:gd name="connsiteX481" fmla="*/ 464743 w 1534128"/>
                <a:gd name="connsiteY481" fmla="*/ 337922 h 2311974"/>
                <a:gd name="connsiteX482" fmla="*/ 452888 w 1534128"/>
                <a:gd name="connsiteY482" fmla="*/ 333060 h 2311974"/>
                <a:gd name="connsiteX483" fmla="*/ 450516 w 1534128"/>
                <a:gd name="connsiteY483" fmla="*/ 311180 h 2311974"/>
                <a:gd name="connsiteX484" fmla="*/ 443403 w 1534128"/>
                <a:gd name="connsiteY484" fmla="*/ 308749 h 2311974"/>
                <a:gd name="connsiteX485" fmla="*/ 450516 w 1534128"/>
                <a:gd name="connsiteY485" fmla="*/ 299025 h 2311974"/>
                <a:gd name="connsiteX486" fmla="*/ 450516 w 1534128"/>
                <a:gd name="connsiteY486" fmla="*/ 296594 h 2311974"/>
                <a:gd name="connsiteX487" fmla="*/ 438661 w 1534128"/>
                <a:gd name="connsiteY487" fmla="*/ 291732 h 2311974"/>
                <a:gd name="connsiteX488" fmla="*/ 429176 w 1534128"/>
                <a:gd name="connsiteY488" fmla="*/ 299025 h 2311974"/>
                <a:gd name="connsiteX489" fmla="*/ 417321 w 1534128"/>
                <a:gd name="connsiteY489" fmla="*/ 282007 h 2311974"/>
                <a:gd name="connsiteX490" fmla="*/ 431547 w 1534128"/>
                <a:gd name="connsiteY490" fmla="*/ 255265 h 2311974"/>
                <a:gd name="connsiteX491" fmla="*/ 438661 w 1534128"/>
                <a:gd name="connsiteY491" fmla="*/ 267421 h 2311974"/>
                <a:gd name="connsiteX492" fmla="*/ 457630 w 1534128"/>
                <a:gd name="connsiteY492" fmla="*/ 240679 h 2311974"/>
                <a:gd name="connsiteX493" fmla="*/ 467114 w 1534128"/>
                <a:gd name="connsiteY493" fmla="*/ 240679 h 2311974"/>
                <a:gd name="connsiteX494" fmla="*/ 467114 w 1534128"/>
                <a:gd name="connsiteY494" fmla="*/ 233385 h 2311974"/>
                <a:gd name="connsiteX495" fmla="*/ 445774 w 1534128"/>
                <a:gd name="connsiteY495" fmla="*/ 218799 h 2311974"/>
                <a:gd name="connsiteX496" fmla="*/ 452888 w 1534128"/>
                <a:gd name="connsiteY496" fmla="*/ 199350 h 2311974"/>
                <a:gd name="connsiteX497" fmla="*/ 478970 w 1534128"/>
                <a:gd name="connsiteY497" fmla="*/ 199350 h 2311974"/>
                <a:gd name="connsiteX498" fmla="*/ 486084 w 1534128"/>
                <a:gd name="connsiteY498" fmla="*/ 192057 h 2311974"/>
                <a:gd name="connsiteX499" fmla="*/ 457630 w 1534128"/>
                <a:gd name="connsiteY499" fmla="*/ 150728 h 2311974"/>
                <a:gd name="connsiteX500" fmla="*/ 467114 w 1534128"/>
                <a:gd name="connsiteY500" fmla="*/ 131279 h 2311974"/>
                <a:gd name="connsiteX501" fmla="*/ 500310 w 1534128"/>
                <a:gd name="connsiteY501" fmla="*/ 116693 h 2311974"/>
                <a:gd name="connsiteX502" fmla="*/ 505053 w 1534128"/>
                <a:gd name="connsiteY502" fmla="*/ 131279 h 2311974"/>
                <a:gd name="connsiteX503" fmla="*/ 526393 w 1534128"/>
                <a:gd name="connsiteY503" fmla="*/ 116693 h 2311974"/>
                <a:gd name="connsiteX504" fmla="*/ 521651 w 1534128"/>
                <a:gd name="connsiteY504" fmla="*/ 109399 h 2311974"/>
                <a:gd name="connsiteX505" fmla="*/ 538249 w 1534128"/>
                <a:gd name="connsiteY505" fmla="*/ 102106 h 2311974"/>
                <a:gd name="connsiteX506" fmla="*/ 538249 w 1534128"/>
                <a:gd name="connsiteY506" fmla="*/ 94813 h 2311974"/>
                <a:gd name="connsiteX507" fmla="*/ 547733 w 1534128"/>
                <a:gd name="connsiteY507" fmla="*/ 87519 h 2311974"/>
                <a:gd name="connsiteX508" fmla="*/ 533506 w 1534128"/>
                <a:gd name="connsiteY508" fmla="*/ 53484 h 2311974"/>
                <a:gd name="connsiteX509" fmla="*/ 531135 w 1534128"/>
                <a:gd name="connsiteY509" fmla="*/ 7293 h 2311974"/>
                <a:gd name="connsiteX510" fmla="*/ 573816 w 1534128"/>
                <a:gd name="connsiteY510" fmla="*/ 17018 h 2311974"/>
                <a:gd name="connsiteX511" fmla="*/ 595156 w 1534128"/>
                <a:gd name="connsiteY511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25670 w 1534128"/>
                <a:gd name="connsiteY420" fmla="*/ 858178 h 2311974"/>
                <a:gd name="connsiteX421" fmla="*/ 132784 w 1534128"/>
                <a:gd name="connsiteY421" fmla="*/ 831436 h 2311974"/>
                <a:gd name="connsiteX422" fmla="*/ 139897 w 1534128"/>
                <a:gd name="connsiteY422" fmla="*/ 831436 h 2311974"/>
                <a:gd name="connsiteX423" fmla="*/ 139897 w 1534128"/>
                <a:gd name="connsiteY423" fmla="*/ 811987 h 2311974"/>
                <a:gd name="connsiteX424" fmla="*/ 154124 w 1534128"/>
                <a:gd name="connsiteY424" fmla="*/ 802263 h 2311974"/>
                <a:gd name="connsiteX425" fmla="*/ 170722 w 1534128"/>
                <a:gd name="connsiteY425" fmla="*/ 804694 h 2311974"/>
                <a:gd name="connsiteX426" fmla="*/ 170722 w 1534128"/>
                <a:gd name="connsiteY426" fmla="*/ 809556 h 2311974"/>
                <a:gd name="connsiteX427" fmla="*/ 177835 w 1534128"/>
                <a:gd name="connsiteY427" fmla="*/ 804694 h 2311974"/>
                <a:gd name="connsiteX428" fmla="*/ 184949 w 1534128"/>
                <a:gd name="connsiteY428" fmla="*/ 804694 h 2311974"/>
                <a:gd name="connsiteX429" fmla="*/ 184949 w 1534128"/>
                <a:gd name="connsiteY429" fmla="*/ 802263 h 2311974"/>
                <a:gd name="connsiteX430" fmla="*/ 199176 w 1534128"/>
                <a:gd name="connsiteY430" fmla="*/ 797400 h 2311974"/>
                <a:gd name="connsiteX431" fmla="*/ 194433 w 1534128"/>
                <a:gd name="connsiteY431" fmla="*/ 777952 h 2311974"/>
                <a:gd name="connsiteX432" fmla="*/ 187320 w 1534128"/>
                <a:gd name="connsiteY432" fmla="*/ 770658 h 2311974"/>
                <a:gd name="connsiteX433" fmla="*/ 192062 w 1534128"/>
                <a:gd name="connsiteY433" fmla="*/ 768227 h 2311974"/>
                <a:gd name="connsiteX434" fmla="*/ 218145 w 1534128"/>
                <a:gd name="connsiteY434" fmla="*/ 763365 h 2311974"/>
                <a:gd name="connsiteX435" fmla="*/ 260825 w 1534128"/>
                <a:gd name="connsiteY435" fmla="*/ 741485 h 2311974"/>
                <a:gd name="connsiteX436" fmla="*/ 248970 w 1534128"/>
                <a:gd name="connsiteY436" fmla="*/ 726899 h 2311974"/>
                <a:gd name="connsiteX437" fmla="*/ 194433 w 1534128"/>
                <a:gd name="connsiteY437" fmla="*/ 705019 h 2311974"/>
                <a:gd name="connsiteX438" fmla="*/ 218145 w 1534128"/>
                <a:gd name="connsiteY438" fmla="*/ 680708 h 2311974"/>
                <a:gd name="connsiteX439" fmla="*/ 225258 w 1534128"/>
                <a:gd name="connsiteY439" fmla="*/ 673414 h 2311974"/>
                <a:gd name="connsiteX440" fmla="*/ 253712 w 1534128"/>
                <a:gd name="connsiteY440" fmla="*/ 670983 h 2311974"/>
                <a:gd name="connsiteX441" fmla="*/ 341444 w 1534128"/>
                <a:gd name="connsiteY441" fmla="*/ 692863 h 2311974"/>
                <a:gd name="connsiteX442" fmla="*/ 355671 w 1534128"/>
                <a:gd name="connsiteY442" fmla="*/ 688001 h 2311974"/>
                <a:gd name="connsiteX443" fmla="*/ 355671 w 1534128"/>
                <a:gd name="connsiteY443" fmla="*/ 695294 h 2311974"/>
                <a:gd name="connsiteX444" fmla="*/ 365155 w 1534128"/>
                <a:gd name="connsiteY444" fmla="*/ 695294 h 2311974"/>
                <a:gd name="connsiteX445" fmla="*/ 369898 w 1534128"/>
                <a:gd name="connsiteY445" fmla="*/ 678277 h 2311974"/>
                <a:gd name="connsiteX446" fmla="*/ 377011 w 1534128"/>
                <a:gd name="connsiteY446" fmla="*/ 666121 h 2311974"/>
                <a:gd name="connsiteX447" fmla="*/ 388867 w 1534128"/>
                <a:gd name="connsiteY447" fmla="*/ 688001 h 2311974"/>
                <a:gd name="connsiteX448" fmla="*/ 395980 w 1534128"/>
                <a:gd name="connsiteY448" fmla="*/ 685570 h 2311974"/>
                <a:gd name="connsiteX449" fmla="*/ 410207 w 1534128"/>
                <a:gd name="connsiteY449" fmla="*/ 700156 h 2311974"/>
                <a:gd name="connsiteX450" fmla="*/ 410207 w 1534128"/>
                <a:gd name="connsiteY450" fmla="*/ 700156 h 2311974"/>
                <a:gd name="connsiteX451" fmla="*/ 395980 w 1534128"/>
                <a:gd name="connsiteY451" fmla="*/ 685570 h 2311974"/>
                <a:gd name="connsiteX452" fmla="*/ 388867 w 1534128"/>
                <a:gd name="connsiteY452" fmla="*/ 688001 h 2311974"/>
                <a:gd name="connsiteX453" fmla="*/ 377011 w 1534128"/>
                <a:gd name="connsiteY453" fmla="*/ 666121 h 2311974"/>
                <a:gd name="connsiteX454" fmla="*/ 377011 w 1534128"/>
                <a:gd name="connsiteY454" fmla="*/ 658827 h 2311974"/>
                <a:gd name="connsiteX455" fmla="*/ 398351 w 1534128"/>
                <a:gd name="connsiteY455" fmla="*/ 646672 h 2311974"/>
                <a:gd name="connsiteX456" fmla="*/ 391238 w 1534128"/>
                <a:gd name="connsiteY456" fmla="*/ 639379 h 2311974"/>
                <a:gd name="connsiteX457" fmla="*/ 422063 w 1534128"/>
                <a:gd name="connsiteY457" fmla="*/ 629654 h 2311974"/>
                <a:gd name="connsiteX458" fmla="*/ 417321 w 1534128"/>
                <a:gd name="connsiteY458" fmla="*/ 615068 h 2311974"/>
                <a:gd name="connsiteX459" fmla="*/ 384125 w 1534128"/>
                <a:gd name="connsiteY459" fmla="*/ 610205 h 2311974"/>
                <a:gd name="connsiteX460" fmla="*/ 381753 w 1534128"/>
                <a:gd name="connsiteY460" fmla="*/ 595619 h 2311974"/>
                <a:gd name="connsiteX461" fmla="*/ 391238 w 1534128"/>
                <a:gd name="connsiteY461" fmla="*/ 534841 h 2311974"/>
                <a:gd name="connsiteX462" fmla="*/ 381753 w 1534128"/>
                <a:gd name="connsiteY462" fmla="*/ 525117 h 2311974"/>
                <a:gd name="connsiteX463" fmla="*/ 381753 w 1534128"/>
                <a:gd name="connsiteY463" fmla="*/ 503237 h 2311974"/>
                <a:gd name="connsiteX464" fmla="*/ 365155 w 1534128"/>
                <a:gd name="connsiteY464" fmla="*/ 503237 h 2311974"/>
                <a:gd name="connsiteX465" fmla="*/ 369898 w 1534128"/>
                <a:gd name="connsiteY465" fmla="*/ 471633 h 2311974"/>
                <a:gd name="connsiteX466" fmla="*/ 362784 w 1534128"/>
                <a:gd name="connsiteY466" fmla="*/ 464340 h 2311974"/>
                <a:gd name="connsiteX467" fmla="*/ 365155 w 1534128"/>
                <a:gd name="connsiteY467" fmla="*/ 444891 h 2311974"/>
                <a:gd name="connsiteX468" fmla="*/ 384125 w 1534128"/>
                <a:gd name="connsiteY468" fmla="*/ 444891 h 2311974"/>
                <a:gd name="connsiteX469" fmla="*/ 403094 w 1534128"/>
                <a:gd name="connsiteY469" fmla="*/ 430304 h 2311974"/>
                <a:gd name="connsiteX470" fmla="*/ 405465 w 1534128"/>
                <a:gd name="connsiteY470" fmla="*/ 427873 h 2311974"/>
                <a:gd name="connsiteX471" fmla="*/ 384125 w 1534128"/>
                <a:gd name="connsiteY471" fmla="*/ 423011 h 2311974"/>
                <a:gd name="connsiteX472" fmla="*/ 391238 w 1534128"/>
                <a:gd name="connsiteY472" fmla="*/ 405993 h 2311974"/>
                <a:gd name="connsiteX473" fmla="*/ 417321 w 1534128"/>
                <a:gd name="connsiteY473" fmla="*/ 408424 h 2311974"/>
                <a:gd name="connsiteX474" fmla="*/ 412578 w 1534128"/>
                <a:gd name="connsiteY474" fmla="*/ 388975 h 2311974"/>
                <a:gd name="connsiteX475" fmla="*/ 412578 w 1534128"/>
                <a:gd name="connsiteY475" fmla="*/ 374389 h 2311974"/>
                <a:gd name="connsiteX476" fmla="*/ 429176 w 1534128"/>
                <a:gd name="connsiteY476" fmla="*/ 374389 h 2311974"/>
                <a:gd name="connsiteX477" fmla="*/ 431547 w 1534128"/>
                <a:gd name="connsiteY477" fmla="*/ 367096 h 2311974"/>
                <a:gd name="connsiteX478" fmla="*/ 438661 w 1534128"/>
                <a:gd name="connsiteY478" fmla="*/ 364665 h 2311974"/>
                <a:gd name="connsiteX479" fmla="*/ 436290 w 1534128"/>
                <a:gd name="connsiteY479" fmla="*/ 347647 h 2311974"/>
                <a:gd name="connsiteX480" fmla="*/ 464743 w 1534128"/>
                <a:gd name="connsiteY480" fmla="*/ 337922 h 2311974"/>
                <a:gd name="connsiteX481" fmla="*/ 452888 w 1534128"/>
                <a:gd name="connsiteY481" fmla="*/ 333060 h 2311974"/>
                <a:gd name="connsiteX482" fmla="*/ 450516 w 1534128"/>
                <a:gd name="connsiteY482" fmla="*/ 311180 h 2311974"/>
                <a:gd name="connsiteX483" fmla="*/ 443403 w 1534128"/>
                <a:gd name="connsiteY483" fmla="*/ 308749 h 2311974"/>
                <a:gd name="connsiteX484" fmla="*/ 450516 w 1534128"/>
                <a:gd name="connsiteY484" fmla="*/ 299025 h 2311974"/>
                <a:gd name="connsiteX485" fmla="*/ 450516 w 1534128"/>
                <a:gd name="connsiteY485" fmla="*/ 296594 h 2311974"/>
                <a:gd name="connsiteX486" fmla="*/ 438661 w 1534128"/>
                <a:gd name="connsiteY486" fmla="*/ 291732 h 2311974"/>
                <a:gd name="connsiteX487" fmla="*/ 429176 w 1534128"/>
                <a:gd name="connsiteY487" fmla="*/ 299025 h 2311974"/>
                <a:gd name="connsiteX488" fmla="*/ 417321 w 1534128"/>
                <a:gd name="connsiteY488" fmla="*/ 282007 h 2311974"/>
                <a:gd name="connsiteX489" fmla="*/ 431547 w 1534128"/>
                <a:gd name="connsiteY489" fmla="*/ 255265 h 2311974"/>
                <a:gd name="connsiteX490" fmla="*/ 438661 w 1534128"/>
                <a:gd name="connsiteY490" fmla="*/ 267421 h 2311974"/>
                <a:gd name="connsiteX491" fmla="*/ 457630 w 1534128"/>
                <a:gd name="connsiteY491" fmla="*/ 240679 h 2311974"/>
                <a:gd name="connsiteX492" fmla="*/ 467114 w 1534128"/>
                <a:gd name="connsiteY492" fmla="*/ 240679 h 2311974"/>
                <a:gd name="connsiteX493" fmla="*/ 467114 w 1534128"/>
                <a:gd name="connsiteY493" fmla="*/ 233385 h 2311974"/>
                <a:gd name="connsiteX494" fmla="*/ 445774 w 1534128"/>
                <a:gd name="connsiteY494" fmla="*/ 218799 h 2311974"/>
                <a:gd name="connsiteX495" fmla="*/ 452888 w 1534128"/>
                <a:gd name="connsiteY495" fmla="*/ 199350 h 2311974"/>
                <a:gd name="connsiteX496" fmla="*/ 478970 w 1534128"/>
                <a:gd name="connsiteY496" fmla="*/ 199350 h 2311974"/>
                <a:gd name="connsiteX497" fmla="*/ 486084 w 1534128"/>
                <a:gd name="connsiteY497" fmla="*/ 192057 h 2311974"/>
                <a:gd name="connsiteX498" fmla="*/ 457630 w 1534128"/>
                <a:gd name="connsiteY498" fmla="*/ 150728 h 2311974"/>
                <a:gd name="connsiteX499" fmla="*/ 467114 w 1534128"/>
                <a:gd name="connsiteY499" fmla="*/ 131279 h 2311974"/>
                <a:gd name="connsiteX500" fmla="*/ 500310 w 1534128"/>
                <a:gd name="connsiteY500" fmla="*/ 116693 h 2311974"/>
                <a:gd name="connsiteX501" fmla="*/ 505053 w 1534128"/>
                <a:gd name="connsiteY501" fmla="*/ 131279 h 2311974"/>
                <a:gd name="connsiteX502" fmla="*/ 526393 w 1534128"/>
                <a:gd name="connsiteY502" fmla="*/ 116693 h 2311974"/>
                <a:gd name="connsiteX503" fmla="*/ 521651 w 1534128"/>
                <a:gd name="connsiteY503" fmla="*/ 109399 h 2311974"/>
                <a:gd name="connsiteX504" fmla="*/ 538249 w 1534128"/>
                <a:gd name="connsiteY504" fmla="*/ 102106 h 2311974"/>
                <a:gd name="connsiteX505" fmla="*/ 538249 w 1534128"/>
                <a:gd name="connsiteY505" fmla="*/ 94813 h 2311974"/>
                <a:gd name="connsiteX506" fmla="*/ 547733 w 1534128"/>
                <a:gd name="connsiteY506" fmla="*/ 87519 h 2311974"/>
                <a:gd name="connsiteX507" fmla="*/ 533506 w 1534128"/>
                <a:gd name="connsiteY507" fmla="*/ 53484 h 2311974"/>
                <a:gd name="connsiteX508" fmla="*/ 531135 w 1534128"/>
                <a:gd name="connsiteY508" fmla="*/ 7293 h 2311974"/>
                <a:gd name="connsiteX509" fmla="*/ 573816 w 1534128"/>
                <a:gd name="connsiteY509" fmla="*/ 17018 h 2311974"/>
                <a:gd name="connsiteX510" fmla="*/ 595156 w 1534128"/>
                <a:gd name="connsiteY510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25670 w 1534128"/>
                <a:gd name="connsiteY420" fmla="*/ 858178 h 2311974"/>
                <a:gd name="connsiteX421" fmla="*/ 132784 w 1534128"/>
                <a:gd name="connsiteY421" fmla="*/ 831436 h 2311974"/>
                <a:gd name="connsiteX422" fmla="*/ 139897 w 1534128"/>
                <a:gd name="connsiteY422" fmla="*/ 831436 h 2311974"/>
                <a:gd name="connsiteX423" fmla="*/ 139897 w 1534128"/>
                <a:gd name="connsiteY423" fmla="*/ 811987 h 2311974"/>
                <a:gd name="connsiteX424" fmla="*/ 154124 w 1534128"/>
                <a:gd name="connsiteY424" fmla="*/ 802263 h 2311974"/>
                <a:gd name="connsiteX425" fmla="*/ 170722 w 1534128"/>
                <a:gd name="connsiteY425" fmla="*/ 804694 h 2311974"/>
                <a:gd name="connsiteX426" fmla="*/ 170722 w 1534128"/>
                <a:gd name="connsiteY426" fmla="*/ 809556 h 2311974"/>
                <a:gd name="connsiteX427" fmla="*/ 177835 w 1534128"/>
                <a:gd name="connsiteY427" fmla="*/ 804694 h 2311974"/>
                <a:gd name="connsiteX428" fmla="*/ 184949 w 1534128"/>
                <a:gd name="connsiteY428" fmla="*/ 804694 h 2311974"/>
                <a:gd name="connsiteX429" fmla="*/ 184949 w 1534128"/>
                <a:gd name="connsiteY429" fmla="*/ 802263 h 2311974"/>
                <a:gd name="connsiteX430" fmla="*/ 199176 w 1534128"/>
                <a:gd name="connsiteY430" fmla="*/ 797400 h 2311974"/>
                <a:gd name="connsiteX431" fmla="*/ 187320 w 1534128"/>
                <a:gd name="connsiteY431" fmla="*/ 770658 h 2311974"/>
                <a:gd name="connsiteX432" fmla="*/ 192062 w 1534128"/>
                <a:gd name="connsiteY432" fmla="*/ 768227 h 2311974"/>
                <a:gd name="connsiteX433" fmla="*/ 218145 w 1534128"/>
                <a:gd name="connsiteY433" fmla="*/ 763365 h 2311974"/>
                <a:gd name="connsiteX434" fmla="*/ 260825 w 1534128"/>
                <a:gd name="connsiteY434" fmla="*/ 741485 h 2311974"/>
                <a:gd name="connsiteX435" fmla="*/ 248970 w 1534128"/>
                <a:gd name="connsiteY435" fmla="*/ 726899 h 2311974"/>
                <a:gd name="connsiteX436" fmla="*/ 194433 w 1534128"/>
                <a:gd name="connsiteY436" fmla="*/ 705019 h 2311974"/>
                <a:gd name="connsiteX437" fmla="*/ 218145 w 1534128"/>
                <a:gd name="connsiteY437" fmla="*/ 680708 h 2311974"/>
                <a:gd name="connsiteX438" fmla="*/ 225258 w 1534128"/>
                <a:gd name="connsiteY438" fmla="*/ 673414 h 2311974"/>
                <a:gd name="connsiteX439" fmla="*/ 253712 w 1534128"/>
                <a:gd name="connsiteY439" fmla="*/ 670983 h 2311974"/>
                <a:gd name="connsiteX440" fmla="*/ 341444 w 1534128"/>
                <a:gd name="connsiteY440" fmla="*/ 692863 h 2311974"/>
                <a:gd name="connsiteX441" fmla="*/ 355671 w 1534128"/>
                <a:gd name="connsiteY441" fmla="*/ 688001 h 2311974"/>
                <a:gd name="connsiteX442" fmla="*/ 355671 w 1534128"/>
                <a:gd name="connsiteY442" fmla="*/ 695294 h 2311974"/>
                <a:gd name="connsiteX443" fmla="*/ 365155 w 1534128"/>
                <a:gd name="connsiteY443" fmla="*/ 695294 h 2311974"/>
                <a:gd name="connsiteX444" fmla="*/ 369898 w 1534128"/>
                <a:gd name="connsiteY444" fmla="*/ 678277 h 2311974"/>
                <a:gd name="connsiteX445" fmla="*/ 377011 w 1534128"/>
                <a:gd name="connsiteY445" fmla="*/ 666121 h 2311974"/>
                <a:gd name="connsiteX446" fmla="*/ 388867 w 1534128"/>
                <a:gd name="connsiteY446" fmla="*/ 688001 h 2311974"/>
                <a:gd name="connsiteX447" fmla="*/ 395980 w 1534128"/>
                <a:gd name="connsiteY447" fmla="*/ 685570 h 2311974"/>
                <a:gd name="connsiteX448" fmla="*/ 410207 w 1534128"/>
                <a:gd name="connsiteY448" fmla="*/ 700156 h 2311974"/>
                <a:gd name="connsiteX449" fmla="*/ 410207 w 1534128"/>
                <a:gd name="connsiteY449" fmla="*/ 700156 h 2311974"/>
                <a:gd name="connsiteX450" fmla="*/ 395980 w 1534128"/>
                <a:gd name="connsiteY450" fmla="*/ 685570 h 2311974"/>
                <a:gd name="connsiteX451" fmla="*/ 388867 w 1534128"/>
                <a:gd name="connsiteY451" fmla="*/ 688001 h 2311974"/>
                <a:gd name="connsiteX452" fmla="*/ 377011 w 1534128"/>
                <a:gd name="connsiteY452" fmla="*/ 666121 h 2311974"/>
                <a:gd name="connsiteX453" fmla="*/ 377011 w 1534128"/>
                <a:gd name="connsiteY453" fmla="*/ 658827 h 2311974"/>
                <a:gd name="connsiteX454" fmla="*/ 398351 w 1534128"/>
                <a:gd name="connsiteY454" fmla="*/ 646672 h 2311974"/>
                <a:gd name="connsiteX455" fmla="*/ 391238 w 1534128"/>
                <a:gd name="connsiteY455" fmla="*/ 639379 h 2311974"/>
                <a:gd name="connsiteX456" fmla="*/ 422063 w 1534128"/>
                <a:gd name="connsiteY456" fmla="*/ 629654 h 2311974"/>
                <a:gd name="connsiteX457" fmla="*/ 417321 w 1534128"/>
                <a:gd name="connsiteY457" fmla="*/ 615068 h 2311974"/>
                <a:gd name="connsiteX458" fmla="*/ 384125 w 1534128"/>
                <a:gd name="connsiteY458" fmla="*/ 610205 h 2311974"/>
                <a:gd name="connsiteX459" fmla="*/ 381753 w 1534128"/>
                <a:gd name="connsiteY459" fmla="*/ 595619 h 2311974"/>
                <a:gd name="connsiteX460" fmla="*/ 391238 w 1534128"/>
                <a:gd name="connsiteY460" fmla="*/ 534841 h 2311974"/>
                <a:gd name="connsiteX461" fmla="*/ 381753 w 1534128"/>
                <a:gd name="connsiteY461" fmla="*/ 525117 h 2311974"/>
                <a:gd name="connsiteX462" fmla="*/ 381753 w 1534128"/>
                <a:gd name="connsiteY462" fmla="*/ 503237 h 2311974"/>
                <a:gd name="connsiteX463" fmla="*/ 365155 w 1534128"/>
                <a:gd name="connsiteY463" fmla="*/ 503237 h 2311974"/>
                <a:gd name="connsiteX464" fmla="*/ 369898 w 1534128"/>
                <a:gd name="connsiteY464" fmla="*/ 471633 h 2311974"/>
                <a:gd name="connsiteX465" fmla="*/ 362784 w 1534128"/>
                <a:gd name="connsiteY465" fmla="*/ 464340 h 2311974"/>
                <a:gd name="connsiteX466" fmla="*/ 365155 w 1534128"/>
                <a:gd name="connsiteY466" fmla="*/ 444891 h 2311974"/>
                <a:gd name="connsiteX467" fmla="*/ 384125 w 1534128"/>
                <a:gd name="connsiteY467" fmla="*/ 444891 h 2311974"/>
                <a:gd name="connsiteX468" fmla="*/ 403094 w 1534128"/>
                <a:gd name="connsiteY468" fmla="*/ 430304 h 2311974"/>
                <a:gd name="connsiteX469" fmla="*/ 405465 w 1534128"/>
                <a:gd name="connsiteY469" fmla="*/ 427873 h 2311974"/>
                <a:gd name="connsiteX470" fmla="*/ 384125 w 1534128"/>
                <a:gd name="connsiteY470" fmla="*/ 423011 h 2311974"/>
                <a:gd name="connsiteX471" fmla="*/ 391238 w 1534128"/>
                <a:gd name="connsiteY471" fmla="*/ 405993 h 2311974"/>
                <a:gd name="connsiteX472" fmla="*/ 417321 w 1534128"/>
                <a:gd name="connsiteY472" fmla="*/ 408424 h 2311974"/>
                <a:gd name="connsiteX473" fmla="*/ 412578 w 1534128"/>
                <a:gd name="connsiteY473" fmla="*/ 388975 h 2311974"/>
                <a:gd name="connsiteX474" fmla="*/ 412578 w 1534128"/>
                <a:gd name="connsiteY474" fmla="*/ 374389 h 2311974"/>
                <a:gd name="connsiteX475" fmla="*/ 429176 w 1534128"/>
                <a:gd name="connsiteY475" fmla="*/ 374389 h 2311974"/>
                <a:gd name="connsiteX476" fmla="*/ 431547 w 1534128"/>
                <a:gd name="connsiteY476" fmla="*/ 367096 h 2311974"/>
                <a:gd name="connsiteX477" fmla="*/ 438661 w 1534128"/>
                <a:gd name="connsiteY477" fmla="*/ 364665 h 2311974"/>
                <a:gd name="connsiteX478" fmla="*/ 436290 w 1534128"/>
                <a:gd name="connsiteY478" fmla="*/ 347647 h 2311974"/>
                <a:gd name="connsiteX479" fmla="*/ 464743 w 1534128"/>
                <a:gd name="connsiteY479" fmla="*/ 337922 h 2311974"/>
                <a:gd name="connsiteX480" fmla="*/ 452888 w 1534128"/>
                <a:gd name="connsiteY480" fmla="*/ 333060 h 2311974"/>
                <a:gd name="connsiteX481" fmla="*/ 450516 w 1534128"/>
                <a:gd name="connsiteY481" fmla="*/ 311180 h 2311974"/>
                <a:gd name="connsiteX482" fmla="*/ 443403 w 1534128"/>
                <a:gd name="connsiteY482" fmla="*/ 308749 h 2311974"/>
                <a:gd name="connsiteX483" fmla="*/ 450516 w 1534128"/>
                <a:gd name="connsiteY483" fmla="*/ 299025 h 2311974"/>
                <a:gd name="connsiteX484" fmla="*/ 450516 w 1534128"/>
                <a:gd name="connsiteY484" fmla="*/ 296594 h 2311974"/>
                <a:gd name="connsiteX485" fmla="*/ 438661 w 1534128"/>
                <a:gd name="connsiteY485" fmla="*/ 291732 h 2311974"/>
                <a:gd name="connsiteX486" fmla="*/ 429176 w 1534128"/>
                <a:gd name="connsiteY486" fmla="*/ 299025 h 2311974"/>
                <a:gd name="connsiteX487" fmla="*/ 417321 w 1534128"/>
                <a:gd name="connsiteY487" fmla="*/ 282007 h 2311974"/>
                <a:gd name="connsiteX488" fmla="*/ 431547 w 1534128"/>
                <a:gd name="connsiteY488" fmla="*/ 255265 h 2311974"/>
                <a:gd name="connsiteX489" fmla="*/ 438661 w 1534128"/>
                <a:gd name="connsiteY489" fmla="*/ 267421 h 2311974"/>
                <a:gd name="connsiteX490" fmla="*/ 457630 w 1534128"/>
                <a:gd name="connsiteY490" fmla="*/ 240679 h 2311974"/>
                <a:gd name="connsiteX491" fmla="*/ 467114 w 1534128"/>
                <a:gd name="connsiteY491" fmla="*/ 240679 h 2311974"/>
                <a:gd name="connsiteX492" fmla="*/ 467114 w 1534128"/>
                <a:gd name="connsiteY492" fmla="*/ 233385 h 2311974"/>
                <a:gd name="connsiteX493" fmla="*/ 445774 w 1534128"/>
                <a:gd name="connsiteY493" fmla="*/ 218799 h 2311974"/>
                <a:gd name="connsiteX494" fmla="*/ 452888 w 1534128"/>
                <a:gd name="connsiteY494" fmla="*/ 199350 h 2311974"/>
                <a:gd name="connsiteX495" fmla="*/ 478970 w 1534128"/>
                <a:gd name="connsiteY495" fmla="*/ 199350 h 2311974"/>
                <a:gd name="connsiteX496" fmla="*/ 486084 w 1534128"/>
                <a:gd name="connsiteY496" fmla="*/ 192057 h 2311974"/>
                <a:gd name="connsiteX497" fmla="*/ 457630 w 1534128"/>
                <a:gd name="connsiteY497" fmla="*/ 150728 h 2311974"/>
                <a:gd name="connsiteX498" fmla="*/ 467114 w 1534128"/>
                <a:gd name="connsiteY498" fmla="*/ 131279 h 2311974"/>
                <a:gd name="connsiteX499" fmla="*/ 500310 w 1534128"/>
                <a:gd name="connsiteY499" fmla="*/ 116693 h 2311974"/>
                <a:gd name="connsiteX500" fmla="*/ 505053 w 1534128"/>
                <a:gd name="connsiteY500" fmla="*/ 131279 h 2311974"/>
                <a:gd name="connsiteX501" fmla="*/ 526393 w 1534128"/>
                <a:gd name="connsiteY501" fmla="*/ 116693 h 2311974"/>
                <a:gd name="connsiteX502" fmla="*/ 521651 w 1534128"/>
                <a:gd name="connsiteY502" fmla="*/ 109399 h 2311974"/>
                <a:gd name="connsiteX503" fmla="*/ 538249 w 1534128"/>
                <a:gd name="connsiteY503" fmla="*/ 102106 h 2311974"/>
                <a:gd name="connsiteX504" fmla="*/ 538249 w 1534128"/>
                <a:gd name="connsiteY504" fmla="*/ 94813 h 2311974"/>
                <a:gd name="connsiteX505" fmla="*/ 547733 w 1534128"/>
                <a:gd name="connsiteY505" fmla="*/ 87519 h 2311974"/>
                <a:gd name="connsiteX506" fmla="*/ 533506 w 1534128"/>
                <a:gd name="connsiteY506" fmla="*/ 53484 h 2311974"/>
                <a:gd name="connsiteX507" fmla="*/ 531135 w 1534128"/>
                <a:gd name="connsiteY507" fmla="*/ 7293 h 2311974"/>
                <a:gd name="connsiteX508" fmla="*/ 573816 w 1534128"/>
                <a:gd name="connsiteY508" fmla="*/ 17018 h 2311974"/>
                <a:gd name="connsiteX509" fmla="*/ 595156 w 1534128"/>
                <a:gd name="connsiteY509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25670 w 1534128"/>
                <a:gd name="connsiteY420" fmla="*/ 858178 h 2311974"/>
                <a:gd name="connsiteX421" fmla="*/ 132784 w 1534128"/>
                <a:gd name="connsiteY421" fmla="*/ 831436 h 2311974"/>
                <a:gd name="connsiteX422" fmla="*/ 139897 w 1534128"/>
                <a:gd name="connsiteY422" fmla="*/ 831436 h 2311974"/>
                <a:gd name="connsiteX423" fmla="*/ 139897 w 1534128"/>
                <a:gd name="connsiteY423" fmla="*/ 811987 h 2311974"/>
                <a:gd name="connsiteX424" fmla="*/ 154124 w 1534128"/>
                <a:gd name="connsiteY424" fmla="*/ 802263 h 2311974"/>
                <a:gd name="connsiteX425" fmla="*/ 170722 w 1534128"/>
                <a:gd name="connsiteY425" fmla="*/ 804694 h 2311974"/>
                <a:gd name="connsiteX426" fmla="*/ 170722 w 1534128"/>
                <a:gd name="connsiteY426" fmla="*/ 809556 h 2311974"/>
                <a:gd name="connsiteX427" fmla="*/ 177835 w 1534128"/>
                <a:gd name="connsiteY427" fmla="*/ 804694 h 2311974"/>
                <a:gd name="connsiteX428" fmla="*/ 184949 w 1534128"/>
                <a:gd name="connsiteY428" fmla="*/ 804694 h 2311974"/>
                <a:gd name="connsiteX429" fmla="*/ 184949 w 1534128"/>
                <a:gd name="connsiteY429" fmla="*/ 802263 h 2311974"/>
                <a:gd name="connsiteX430" fmla="*/ 199176 w 1534128"/>
                <a:gd name="connsiteY430" fmla="*/ 797400 h 2311974"/>
                <a:gd name="connsiteX431" fmla="*/ 187320 w 1534128"/>
                <a:gd name="connsiteY431" fmla="*/ 770658 h 2311974"/>
                <a:gd name="connsiteX432" fmla="*/ 192062 w 1534128"/>
                <a:gd name="connsiteY432" fmla="*/ 768227 h 2311974"/>
                <a:gd name="connsiteX433" fmla="*/ 260825 w 1534128"/>
                <a:gd name="connsiteY433" fmla="*/ 741485 h 2311974"/>
                <a:gd name="connsiteX434" fmla="*/ 248970 w 1534128"/>
                <a:gd name="connsiteY434" fmla="*/ 726899 h 2311974"/>
                <a:gd name="connsiteX435" fmla="*/ 194433 w 1534128"/>
                <a:gd name="connsiteY435" fmla="*/ 705019 h 2311974"/>
                <a:gd name="connsiteX436" fmla="*/ 218145 w 1534128"/>
                <a:gd name="connsiteY436" fmla="*/ 680708 h 2311974"/>
                <a:gd name="connsiteX437" fmla="*/ 225258 w 1534128"/>
                <a:gd name="connsiteY437" fmla="*/ 673414 h 2311974"/>
                <a:gd name="connsiteX438" fmla="*/ 253712 w 1534128"/>
                <a:gd name="connsiteY438" fmla="*/ 670983 h 2311974"/>
                <a:gd name="connsiteX439" fmla="*/ 341444 w 1534128"/>
                <a:gd name="connsiteY439" fmla="*/ 692863 h 2311974"/>
                <a:gd name="connsiteX440" fmla="*/ 355671 w 1534128"/>
                <a:gd name="connsiteY440" fmla="*/ 688001 h 2311974"/>
                <a:gd name="connsiteX441" fmla="*/ 355671 w 1534128"/>
                <a:gd name="connsiteY441" fmla="*/ 695294 h 2311974"/>
                <a:gd name="connsiteX442" fmla="*/ 365155 w 1534128"/>
                <a:gd name="connsiteY442" fmla="*/ 695294 h 2311974"/>
                <a:gd name="connsiteX443" fmla="*/ 369898 w 1534128"/>
                <a:gd name="connsiteY443" fmla="*/ 678277 h 2311974"/>
                <a:gd name="connsiteX444" fmla="*/ 377011 w 1534128"/>
                <a:gd name="connsiteY444" fmla="*/ 666121 h 2311974"/>
                <a:gd name="connsiteX445" fmla="*/ 388867 w 1534128"/>
                <a:gd name="connsiteY445" fmla="*/ 688001 h 2311974"/>
                <a:gd name="connsiteX446" fmla="*/ 395980 w 1534128"/>
                <a:gd name="connsiteY446" fmla="*/ 685570 h 2311974"/>
                <a:gd name="connsiteX447" fmla="*/ 410207 w 1534128"/>
                <a:gd name="connsiteY447" fmla="*/ 700156 h 2311974"/>
                <a:gd name="connsiteX448" fmla="*/ 410207 w 1534128"/>
                <a:gd name="connsiteY448" fmla="*/ 700156 h 2311974"/>
                <a:gd name="connsiteX449" fmla="*/ 395980 w 1534128"/>
                <a:gd name="connsiteY449" fmla="*/ 685570 h 2311974"/>
                <a:gd name="connsiteX450" fmla="*/ 388867 w 1534128"/>
                <a:gd name="connsiteY450" fmla="*/ 688001 h 2311974"/>
                <a:gd name="connsiteX451" fmla="*/ 377011 w 1534128"/>
                <a:gd name="connsiteY451" fmla="*/ 666121 h 2311974"/>
                <a:gd name="connsiteX452" fmla="*/ 377011 w 1534128"/>
                <a:gd name="connsiteY452" fmla="*/ 658827 h 2311974"/>
                <a:gd name="connsiteX453" fmla="*/ 398351 w 1534128"/>
                <a:gd name="connsiteY453" fmla="*/ 646672 h 2311974"/>
                <a:gd name="connsiteX454" fmla="*/ 391238 w 1534128"/>
                <a:gd name="connsiteY454" fmla="*/ 639379 h 2311974"/>
                <a:gd name="connsiteX455" fmla="*/ 422063 w 1534128"/>
                <a:gd name="connsiteY455" fmla="*/ 629654 h 2311974"/>
                <a:gd name="connsiteX456" fmla="*/ 417321 w 1534128"/>
                <a:gd name="connsiteY456" fmla="*/ 615068 h 2311974"/>
                <a:gd name="connsiteX457" fmla="*/ 384125 w 1534128"/>
                <a:gd name="connsiteY457" fmla="*/ 610205 h 2311974"/>
                <a:gd name="connsiteX458" fmla="*/ 381753 w 1534128"/>
                <a:gd name="connsiteY458" fmla="*/ 595619 h 2311974"/>
                <a:gd name="connsiteX459" fmla="*/ 391238 w 1534128"/>
                <a:gd name="connsiteY459" fmla="*/ 534841 h 2311974"/>
                <a:gd name="connsiteX460" fmla="*/ 381753 w 1534128"/>
                <a:gd name="connsiteY460" fmla="*/ 525117 h 2311974"/>
                <a:gd name="connsiteX461" fmla="*/ 381753 w 1534128"/>
                <a:gd name="connsiteY461" fmla="*/ 503237 h 2311974"/>
                <a:gd name="connsiteX462" fmla="*/ 365155 w 1534128"/>
                <a:gd name="connsiteY462" fmla="*/ 503237 h 2311974"/>
                <a:gd name="connsiteX463" fmla="*/ 369898 w 1534128"/>
                <a:gd name="connsiteY463" fmla="*/ 471633 h 2311974"/>
                <a:gd name="connsiteX464" fmla="*/ 362784 w 1534128"/>
                <a:gd name="connsiteY464" fmla="*/ 464340 h 2311974"/>
                <a:gd name="connsiteX465" fmla="*/ 365155 w 1534128"/>
                <a:gd name="connsiteY465" fmla="*/ 444891 h 2311974"/>
                <a:gd name="connsiteX466" fmla="*/ 384125 w 1534128"/>
                <a:gd name="connsiteY466" fmla="*/ 444891 h 2311974"/>
                <a:gd name="connsiteX467" fmla="*/ 403094 w 1534128"/>
                <a:gd name="connsiteY467" fmla="*/ 430304 h 2311974"/>
                <a:gd name="connsiteX468" fmla="*/ 405465 w 1534128"/>
                <a:gd name="connsiteY468" fmla="*/ 427873 h 2311974"/>
                <a:gd name="connsiteX469" fmla="*/ 384125 w 1534128"/>
                <a:gd name="connsiteY469" fmla="*/ 423011 h 2311974"/>
                <a:gd name="connsiteX470" fmla="*/ 391238 w 1534128"/>
                <a:gd name="connsiteY470" fmla="*/ 405993 h 2311974"/>
                <a:gd name="connsiteX471" fmla="*/ 417321 w 1534128"/>
                <a:gd name="connsiteY471" fmla="*/ 408424 h 2311974"/>
                <a:gd name="connsiteX472" fmla="*/ 412578 w 1534128"/>
                <a:gd name="connsiteY472" fmla="*/ 388975 h 2311974"/>
                <a:gd name="connsiteX473" fmla="*/ 412578 w 1534128"/>
                <a:gd name="connsiteY473" fmla="*/ 374389 h 2311974"/>
                <a:gd name="connsiteX474" fmla="*/ 429176 w 1534128"/>
                <a:gd name="connsiteY474" fmla="*/ 374389 h 2311974"/>
                <a:gd name="connsiteX475" fmla="*/ 431547 w 1534128"/>
                <a:gd name="connsiteY475" fmla="*/ 367096 h 2311974"/>
                <a:gd name="connsiteX476" fmla="*/ 438661 w 1534128"/>
                <a:gd name="connsiteY476" fmla="*/ 364665 h 2311974"/>
                <a:gd name="connsiteX477" fmla="*/ 436290 w 1534128"/>
                <a:gd name="connsiteY477" fmla="*/ 347647 h 2311974"/>
                <a:gd name="connsiteX478" fmla="*/ 464743 w 1534128"/>
                <a:gd name="connsiteY478" fmla="*/ 337922 h 2311974"/>
                <a:gd name="connsiteX479" fmla="*/ 452888 w 1534128"/>
                <a:gd name="connsiteY479" fmla="*/ 333060 h 2311974"/>
                <a:gd name="connsiteX480" fmla="*/ 450516 w 1534128"/>
                <a:gd name="connsiteY480" fmla="*/ 311180 h 2311974"/>
                <a:gd name="connsiteX481" fmla="*/ 443403 w 1534128"/>
                <a:gd name="connsiteY481" fmla="*/ 308749 h 2311974"/>
                <a:gd name="connsiteX482" fmla="*/ 450516 w 1534128"/>
                <a:gd name="connsiteY482" fmla="*/ 299025 h 2311974"/>
                <a:gd name="connsiteX483" fmla="*/ 450516 w 1534128"/>
                <a:gd name="connsiteY483" fmla="*/ 296594 h 2311974"/>
                <a:gd name="connsiteX484" fmla="*/ 438661 w 1534128"/>
                <a:gd name="connsiteY484" fmla="*/ 291732 h 2311974"/>
                <a:gd name="connsiteX485" fmla="*/ 429176 w 1534128"/>
                <a:gd name="connsiteY485" fmla="*/ 299025 h 2311974"/>
                <a:gd name="connsiteX486" fmla="*/ 417321 w 1534128"/>
                <a:gd name="connsiteY486" fmla="*/ 282007 h 2311974"/>
                <a:gd name="connsiteX487" fmla="*/ 431547 w 1534128"/>
                <a:gd name="connsiteY487" fmla="*/ 255265 h 2311974"/>
                <a:gd name="connsiteX488" fmla="*/ 438661 w 1534128"/>
                <a:gd name="connsiteY488" fmla="*/ 267421 h 2311974"/>
                <a:gd name="connsiteX489" fmla="*/ 457630 w 1534128"/>
                <a:gd name="connsiteY489" fmla="*/ 240679 h 2311974"/>
                <a:gd name="connsiteX490" fmla="*/ 467114 w 1534128"/>
                <a:gd name="connsiteY490" fmla="*/ 240679 h 2311974"/>
                <a:gd name="connsiteX491" fmla="*/ 467114 w 1534128"/>
                <a:gd name="connsiteY491" fmla="*/ 233385 h 2311974"/>
                <a:gd name="connsiteX492" fmla="*/ 445774 w 1534128"/>
                <a:gd name="connsiteY492" fmla="*/ 218799 h 2311974"/>
                <a:gd name="connsiteX493" fmla="*/ 452888 w 1534128"/>
                <a:gd name="connsiteY493" fmla="*/ 199350 h 2311974"/>
                <a:gd name="connsiteX494" fmla="*/ 478970 w 1534128"/>
                <a:gd name="connsiteY494" fmla="*/ 199350 h 2311974"/>
                <a:gd name="connsiteX495" fmla="*/ 486084 w 1534128"/>
                <a:gd name="connsiteY495" fmla="*/ 192057 h 2311974"/>
                <a:gd name="connsiteX496" fmla="*/ 457630 w 1534128"/>
                <a:gd name="connsiteY496" fmla="*/ 150728 h 2311974"/>
                <a:gd name="connsiteX497" fmla="*/ 467114 w 1534128"/>
                <a:gd name="connsiteY497" fmla="*/ 131279 h 2311974"/>
                <a:gd name="connsiteX498" fmla="*/ 500310 w 1534128"/>
                <a:gd name="connsiteY498" fmla="*/ 116693 h 2311974"/>
                <a:gd name="connsiteX499" fmla="*/ 505053 w 1534128"/>
                <a:gd name="connsiteY499" fmla="*/ 131279 h 2311974"/>
                <a:gd name="connsiteX500" fmla="*/ 526393 w 1534128"/>
                <a:gd name="connsiteY500" fmla="*/ 116693 h 2311974"/>
                <a:gd name="connsiteX501" fmla="*/ 521651 w 1534128"/>
                <a:gd name="connsiteY501" fmla="*/ 109399 h 2311974"/>
                <a:gd name="connsiteX502" fmla="*/ 538249 w 1534128"/>
                <a:gd name="connsiteY502" fmla="*/ 102106 h 2311974"/>
                <a:gd name="connsiteX503" fmla="*/ 538249 w 1534128"/>
                <a:gd name="connsiteY503" fmla="*/ 94813 h 2311974"/>
                <a:gd name="connsiteX504" fmla="*/ 547733 w 1534128"/>
                <a:gd name="connsiteY504" fmla="*/ 87519 h 2311974"/>
                <a:gd name="connsiteX505" fmla="*/ 533506 w 1534128"/>
                <a:gd name="connsiteY505" fmla="*/ 53484 h 2311974"/>
                <a:gd name="connsiteX506" fmla="*/ 531135 w 1534128"/>
                <a:gd name="connsiteY506" fmla="*/ 7293 h 2311974"/>
                <a:gd name="connsiteX507" fmla="*/ 573816 w 1534128"/>
                <a:gd name="connsiteY507" fmla="*/ 17018 h 2311974"/>
                <a:gd name="connsiteX508" fmla="*/ 595156 w 1534128"/>
                <a:gd name="connsiteY508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25670 w 1534128"/>
                <a:gd name="connsiteY420" fmla="*/ 858178 h 2311974"/>
                <a:gd name="connsiteX421" fmla="*/ 132784 w 1534128"/>
                <a:gd name="connsiteY421" fmla="*/ 831436 h 2311974"/>
                <a:gd name="connsiteX422" fmla="*/ 139897 w 1534128"/>
                <a:gd name="connsiteY422" fmla="*/ 831436 h 2311974"/>
                <a:gd name="connsiteX423" fmla="*/ 139897 w 1534128"/>
                <a:gd name="connsiteY423" fmla="*/ 811987 h 2311974"/>
                <a:gd name="connsiteX424" fmla="*/ 154124 w 1534128"/>
                <a:gd name="connsiteY424" fmla="*/ 802263 h 2311974"/>
                <a:gd name="connsiteX425" fmla="*/ 170722 w 1534128"/>
                <a:gd name="connsiteY425" fmla="*/ 804694 h 2311974"/>
                <a:gd name="connsiteX426" fmla="*/ 170722 w 1534128"/>
                <a:gd name="connsiteY426" fmla="*/ 809556 h 2311974"/>
                <a:gd name="connsiteX427" fmla="*/ 177835 w 1534128"/>
                <a:gd name="connsiteY427" fmla="*/ 804694 h 2311974"/>
                <a:gd name="connsiteX428" fmla="*/ 184949 w 1534128"/>
                <a:gd name="connsiteY428" fmla="*/ 804694 h 2311974"/>
                <a:gd name="connsiteX429" fmla="*/ 184949 w 1534128"/>
                <a:gd name="connsiteY429" fmla="*/ 802263 h 2311974"/>
                <a:gd name="connsiteX430" fmla="*/ 199176 w 1534128"/>
                <a:gd name="connsiteY430" fmla="*/ 797400 h 2311974"/>
                <a:gd name="connsiteX431" fmla="*/ 187320 w 1534128"/>
                <a:gd name="connsiteY431" fmla="*/ 770658 h 2311974"/>
                <a:gd name="connsiteX432" fmla="*/ 260825 w 1534128"/>
                <a:gd name="connsiteY432" fmla="*/ 741485 h 2311974"/>
                <a:gd name="connsiteX433" fmla="*/ 248970 w 1534128"/>
                <a:gd name="connsiteY433" fmla="*/ 726899 h 2311974"/>
                <a:gd name="connsiteX434" fmla="*/ 194433 w 1534128"/>
                <a:gd name="connsiteY434" fmla="*/ 705019 h 2311974"/>
                <a:gd name="connsiteX435" fmla="*/ 218145 w 1534128"/>
                <a:gd name="connsiteY435" fmla="*/ 680708 h 2311974"/>
                <a:gd name="connsiteX436" fmla="*/ 225258 w 1534128"/>
                <a:gd name="connsiteY436" fmla="*/ 673414 h 2311974"/>
                <a:gd name="connsiteX437" fmla="*/ 253712 w 1534128"/>
                <a:gd name="connsiteY437" fmla="*/ 670983 h 2311974"/>
                <a:gd name="connsiteX438" fmla="*/ 341444 w 1534128"/>
                <a:gd name="connsiteY438" fmla="*/ 692863 h 2311974"/>
                <a:gd name="connsiteX439" fmla="*/ 355671 w 1534128"/>
                <a:gd name="connsiteY439" fmla="*/ 688001 h 2311974"/>
                <a:gd name="connsiteX440" fmla="*/ 355671 w 1534128"/>
                <a:gd name="connsiteY440" fmla="*/ 695294 h 2311974"/>
                <a:gd name="connsiteX441" fmla="*/ 365155 w 1534128"/>
                <a:gd name="connsiteY441" fmla="*/ 695294 h 2311974"/>
                <a:gd name="connsiteX442" fmla="*/ 369898 w 1534128"/>
                <a:gd name="connsiteY442" fmla="*/ 678277 h 2311974"/>
                <a:gd name="connsiteX443" fmla="*/ 377011 w 1534128"/>
                <a:gd name="connsiteY443" fmla="*/ 666121 h 2311974"/>
                <a:gd name="connsiteX444" fmla="*/ 388867 w 1534128"/>
                <a:gd name="connsiteY444" fmla="*/ 688001 h 2311974"/>
                <a:gd name="connsiteX445" fmla="*/ 395980 w 1534128"/>
                <a:gd name="connsiteY445" fmla="*/ 685570 h 2311974"/>
                <a:gd name="connsiteX446" fmla="*/ 410207 w 1534128"/>
                <a:gd name="connsiteY446" fmla="*/ 700156 h 2311974"/>
                <a:gd name="connsiteX447" fmla="*/ 410207 w 1534128"/>
                <a:gd name="connsiteY447" fmla="*/ 700156 h 2311974"/>
                <a:gd name="connsiteX448" fmla="*/ 395980 w 1534128"/>
                <a:gd name="connsiteY448" fmla="*/ 685570 h 2311974"/>
                <a:gd name="connsiteX449" fmla="*/ 388867 w 1534128"/>
                <a:gd name="connsiteY449" fmla="*/ 688001 h 2311974"/>
                <a:gd name="connsiteX450" fmla="*/ 377011 w 1534128"/>
                <a:gd name="connsiteY450" fmla="*/ 666121 h 2311974"/>
                <a:gd name="connsiteX451" fmla="*/ 377011 w 1534128"/>
                <a:gd name="connsiteY451" fmla="*/ 658827 h 2311974"/>
                <a:gd name="connsiteX452" fmla="*/ 398351 w 1534128"/>
                <a:gd name="connsiteY452" fmla="*/ 646672 h 2311974"/>
                <a:gd name="connsiteX453" fmla="*/ 391238 w 1534128"/>
                <a:gd name="connsiteY453" fmla="*/ 639379 h 2311974"/>
                <a:gd name="connsiteX454" fmla="*/ 422063 w 1534128"/>
                <a:gd name="connsiteY454" fmla="*/ 629654 h 2311974"/>
                <a:gd name="connsiteX455" fmla="*/ 417321 w 1534128"/>
                <a:gd name="connsiteY455" fmla="*/ 615068 h 2311974"/>
                <a:gd name="connsiteX456" fmla="*/ 384125 w 1534128"/>
                <a:gd name="connsiteY456" fmla="*/ 610205 h 2311974"/>
                <a:gd name="connsiteX457" fmla="*/ 381753 w 1534128"/>
                <a:gd name="connsiteY457" fmla="*/ 595619 h 2311974"/>
                <a:gd name="connsiteX458" fmla="*/ 391238 w 1534128"/>
                <a:gd name="connsiteY458" fmla="*/ 534841 h 2311974"/>
                <a:gd name="connsiteX459" fmla="*/ 381753 w 1534128"/>
                <a:gd name="connsiteY459" fmla="*/ 525117 h 2311974"/>
                <a:gd name="connsiteX460" fmla="*/ 381753 w 1534128"/>
                <a:gd name="connsiteY460" fmla="*/ 503237 h 2311974"/>
                <a:gd name="connsiteX461" fmla="*/ 365155 w 1534128"/>
                <a:gd name="connsiteY461" fmla="*/ 503237 h 2311974"/>
                <a:gd name="connsiteX462" fmla="*/ 369898 w 1534128"/>
                <a:gd name="connsiteY462" fmla="*/ 471633 h 2311974"/>
                <a:gd name="connsiteX463" fmla="*/ 362784 w 1534128"/>
                <a:gd name="connsiteY463" fmla="*/ 464340 h 2311974"/>
                <a:gd name="connsiteX464" fmla="*/ 365155 w 1534128"/>
                <a:gd name="connsiteY464" fmla="*/ 444891 h 2311974"/>
                <a:gd name="connsiteX465" fmla="*/ 384125 w 1534128"/>
                <a:gd name="connsiteY465" fmla="*/ 444891 h 2311974"/>
                <a:gd name="connsiteX466" fmla="*/ 403094 w 1534128"/>
                <a:gd name="connsiteY466" fmla="*/ 430304 h 2311974"/>
                <a:gd name="connsiteX467" fmla="*/ 405465 w 1534128"/>
                <a:gd name="connsiteY467" fmla="*/ 427873 h 2311974"/>
                <a:gd name="connsiteX468" fmla="*/ 384125 w 1534128"/>
                <a:gd name="connsiteY468" fmla="*/ 423011 h 2311974"/>
                <a:gd name="connsiteX469" fmla="*/ 391238 w 1534128"/>
                <a:gd name="connsiteY469" fmla="*/ 405993 h 2311974"/>
                <a:gd name="connsiteX470" fmla="*/ 417321 w 1534128"/>
                <a:gd name="connsiteY470" fmla="*/ 408424 h 2311974"/>
                <a:gd name="connsiteX471" fmla="*/ 412578 w 1534128"/>
                <a:gd name="connsiteY471" fmla="*/ 388975 h 2311974"/>
                <a:gd name="connsiteX472" fmla="*/ 412578 w 1534128"/>
                <a:gd name="connsiteY472" fmla="*/ 374389 h 2311974"/>
                <a:gd name="connsiteX473" fmla="*/ 429176 w 1534128"/>
                <a:gd name="connsiteY473" fmla="*/ 374389 h 2311974"/>
                <a:gd name="connsiteX474" fmla="*/ 431547 w 1534128"/>
                <a:gd name="connsiteY474" fmla="*/ 367096 h 2311974"/>
                <a:gd name="connsiteX475" fmla="*/ 438661 w 1534128"/>
                <a:gd name="connsiteY475" fmla="*/ 364665 h 2311974"/>
                <a:gd name="connsiteX476" fmla="*/ 436290 w 1534128"/>
                <a:gd name="connsiteY476" fmla="*/ 347647 h 2311974"/>
                <a:gd name="connsiteX477" fmla="*/ 464743 w 1534128"/>
                <a:gd name="connsiteY477" fmla="*/ 337922 h 2311974"/>
                <a:gd name="connsiteX478" fmla="*/ 452888 w 1534128"/>
                <a:gd name="connsiteY478" fmla="*/ 333060 h 2311974"/>
                <a:gd name="connsiteX479" fmla="*/ 450516 w 1534128"/>
                <a:gd name="connsiteY479" fmla="*/ 311180 h 2311974"/>
                <a:gd name="connsiteX480" fmla="*/ 443403 w 1534128"/>
                <a:gd name="connsiteY480" fmla="*/ 308749 h 2311974"/>
                <a:gd name="connsiteX481" fmla="*/ 450516 w 1534128"/>
                <a:gd name="connsiteY481" fmla="*/ 299025 h 2311974"/>
                <a:gd name="connsiteX482" fmla="*/ 450516 w 1534128"/>
                <a:gd name="connsiteY482" fmla="*/ 296594 h 2311974"/>
                <a:gd name="connsiteX483" fmla="*/ 438661 w 1534128"/>
                <a:gd name="connsiteY483" fmla="*/ 291732 h 2311974"/>
                <a:gd name="connsiteX484" fmla="*/ 429176 w 1534128"/>
                <a:gd name="connsiteY484" fmla="*/ 299025 h 2311974"/>
                <a:gd name="connsiteX485" fmla="*/ 417321 w 1534128"/>
                <a:gd name="connsiteY485" fmla="*/ 282007 h 2311974"/>
                <a:gd name="connsiteX486" fmla="*/ 431547 w 1534128"/>
                <a:gd name="connsiteY486" fmla="*/ 255265 h 2311974"/>
                <a:gd name="connsiteX487" fmla="*/ 438661 w 1534128"/>
                <a:gd name="connsiteY487" fmla="*/ 267421 h 2311974"/>
                <a:gd name="connsiteX488" fmla="*/ 457630 w 1534128"/>
                <a:gd name="connsiteY488" fmla="*/ 240679 h 2311974"/>
                <a:gd name="connsiteX489" fmla="*/ 467114 w 1534128"/>
                <a:gd name="connsiteY489" fmla="*/ 240679 h 2311974"/>
                <a:gd name="connsiteX490" fmla="*/ 467114 w 1534128"/>
                <a:gd name="connsiteY490" fmla="*/ 233385 h 2311974"/>
                <a:gd name="connsiteX491" fmla="*/ 445774 w 1534128"/>
                <a:gd name="connsiteY491" fmla="*/ 218799 h 2311974"/>
                <a:gd name="connsiteX492" fmla="*/ 452888 w 1534128"/>
                <a:gd name="connsiteY492" fmla="*/ 199350 h 2311974"/>
                <a:gd name="connsiteX493" fmla="*/ 478970 w 1534128"/>
                <a:gd name="connsiteY493" fmla="*/ 199350 h 2311974"/>
                <a:gd name="connsiteX494" fmla="*/ 486084 w 1534128"/>
                <a:gd name="connsiteY494" fmla="*/ 192057 h 2311974"/>
                <a:gd name="connsiteX495" fmla="*/ 457630 w 1534128"/>
                <a:gd name="connsiteY495" fmla="*/ 150728 h 2311974"/>
                <a:gd name="connsiteX496" fmla="*/ 467114 w 1534128"/>
                <a:gd name="connsiteY496" fmla="*/ 131279 h 2311974"/>
                <a:gd name="connsiteX497" fmla="*/ 500310 w 1534128"/>
                <a:gd name="connsiteY497" fmla="*/ 116693 h 2311974"/>
                <a:gd name="connsiteX498" fmla="*/ 505053 w 1534128"/>
                <a:gd name="connsiteY498" fmla="*/ 131279 h 2311974"/>
                <a:gd name="connsiteX499" fmla="*/ 526393 w 1534128"/>
                <a:gd name="connsiteY499" fmla="*/ 116693 h 2311974"/>
                <a:gd name="connsiteX500" fmla="*/ 521651 w 1534128"/>
                <a:gd name="connsiteY500" fmla="*/ 109399 h 2311974"/>
                <a:gd name="connsiteX501" fmla="*/ 538249 w 1534128"/>
                <a:gd name="connsiteY501" fmla="*/ 102106 h 2311974"/>
                <a:gd name="connsiteX502" fmla="*/ 538249 w 1534128"/>
                <a:gd name="connsiteY502" fmla="*/ 94813 h 2311974"/>
                <a:gd name="connsiteX503" fmla="*/ 547733 w 1534128"/>
                <a:gd name="connsiteY503" fmla="*/ 87519 h 2311974"/>
                <a:gd name="connsiteX504" fmla="*/ 533506 w 1534128"/>
                <a:gd name="connsiteY504" fmla="*/ 53484 h 2311974"/>
                <a:gd name="connsiteX505" fmla="*/ 531135 w 1534128"/>
                <a:gd name="connsiteY505" fmla="*/ 7293 h 2311974"/>
                <a:gd name="connsiteX506" fmla="*/ 573816 w 1534128"/>
                <a:gd name="connsiteY506" fmla="*/ 17018 h 2311974"/>
                <a:gd name="connsiteX507" fmla="*/ 595156 w 1534128"/>
                <a:gd name="connsiteY507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25670 w 1534128"/>
                <a:gd name="connsiteY420" fmla="*/ 858178 h 2311974"/>
                <a:gd name="connsiteX421" fmla="*/ 132784 w 1534128"/>
                <a:gd name="connsiteY421" fmla="*/ 831436 h 2311974"/>
                <a:gd name="connsiteX422" fmla="*/ 139897 w 1534128"/>
                <a:gd name="connsiteY422" fmla="*/ 831436 h 2311974"/>
                <a:gd name="connsiteX423" fmla="*/ 139897 w 1534128"/>
                <a:gd name="connsiteY423" fmla="*/ 811987 h 2311974"/>
                <a:gd name="connsiteX424" fmla="*/ 154124 w 1534128"/>
                <a:gd name="connsiteY424" fmla="*/ 802263 h 2311974"/>
                <a:gd name="connsiteX425" fmla="*/ 170722 w 1534128"/>
                <a:gd name="connsiteY425" fmla="*/ 804694 h 2311974"/>
                <a:gd name="connsiteX426" fmla="*/ 170722 w 1534128"/>
                <a:gd name="connsiteY426" fmla="*/ 809556 h 2311974"/>
                <a:gd name="connsiteX427" fmla="*/ 177835 w 1534128"/>
                <a:gd name="connsiteY427" fmla="*/ 804694 h 2311974"/>
                <a:gd name="connsiteX428" fmla="*/ 184949 w 1534128"/>
                <a:gd name="connsiteY428" fmla="*/ 804694 h 2311974"/>
                <a:gd name="connsiteX429" fmla="*/ 184949 w 1534128"/>
                <a:gd name="connsiteY429" fmla="*/ 802263 h 2311974"/>
                <a:gd name="connsiteX430" fmla="*/ 187320 w 1534128"/>
                <a:gd name="connsiteY430" fmla="*/ 770658 h 2311974"/>
                <a:gd name="connsiteX431" fmla="*/ 260825 w 1534128"/>
                <a:gd name="connsiteY431" fmla="*/ 741485 h 2311974"/>
                <a:gd name="connsiteX432" fmla="*/ 248970 w 1534128"/>
                <a:gd name="connsiteY432" fmla="*/ 726899 h 2311974"/>
                <a:gd name="connsiteX433" fmla="*/ 194433 w 1534128"/>
                <a:gd name="connsiteY433" fmla="*/ 705019 h 2311974"/>
                <a:gd name="connsiteX434" fmla="*/ 218145 w 1534128"/>
                <a:gd name="connsiteY434" fmla="*/ 680708 h 2311974"/>
                <a:gd name="connsiteX435" fmla="*/ 225258 w 1534128"/>
                <a:gd name="connsiteY435" fmla="*/ 673414 h 2311974"/>
                <a:gd name="connsiteX436" fmla="*/ 253712 w 1534128"/>
                <a:gd name="connsiteY436" fmla="*/ 670983 h 2311974"/>
                <a:gd name="connsiteX437" fmla="*/ 341444 w 1534128"/>
                <a:gd name="connsiteY437" fmla="*/ 692863 h 2311974"/>
                <a:gd name="connsiteX438" fmla="*/ 355671 w 1534128"/>
                <a:gd name="connsiteY438" fmla="*/ 688001 h 2311974"/>
                <a:gd name="connsiteX439" fmla="*/ 355671 w 1534128"/>
                <a:gd name="connsiteY439" fmla="*/ 695294 h 2311974"/>
                <a:gd name="connsiteX440" fmla="*/ 365155 w 1534128"/>
                <a:gd name="connsiteY440" fmla="*/ 695294 h 2311974"/>
                <a:gd name="connsiteX441" fmla="*/ 369898 w 1534128"/>
                <a:gd name="connsiteY441" fmla="*/ 678277 h 2311974"/>
                <a:gd name="connsiteX442" fmla="*/ 377011 w 1534128"/>
                <a:gd name="connsiteY442" fmla="*/ 666121 h 2311974"/>
                <a:gd name="connsiteX443" fmla="*/ 388867 w 1534128"/>
                <a:gd name="connsiteY443" fmla="*/ 688001 h 2311974"/>
                <a:gd name="connsiteX444" fmla="*/ 395980 w 1534128"/>
                <a:gd name="connsiteY444" fmla="*/ 685570 h 2311974"/>
                <a:gd name="connsiteX445" fmla="*/ 410207 w 1534128"/>
                <a:gd name="connsiteY445" fmla="*/ 700156 h 2311974"/>
                <a:gd name="connsiteX446" fmla="*/ 410207 w 1534128"/>
                <a:gd name="connsiteY446" fmla="*/ 700156 h 2311974"/>
                <a:gd name="connsiteX447" fmla="*/ 395980 w 1534128"/>
                <a:gd name="connsiteY447" fmla="*/ 685570 h 2311974"/>
                <a:gd name="connsiteX448" fmla="*/ 388867 w 1534128"/>
                <a:gd name="connsiteY448" fmla="*/ 688001 h 2311974"/>
                <a:gd name="connsiteX449" fmla="*/ 377011 w 1534128"/>
                <a:gd name="connsiteY449" fmla="*/ 666121 h 2311974"/>
                <a:gd name="connsiteX450" fmla="*/ 377011 w 1534128"/>
                <a:gd name="connsiteY450" fmla="*/ 658827 h 2311974"/>
                <a:gd name="connsiteX451" fmla="*/ 398351 w 1534128"/>
                <a:gd name="connsiteY451" fmla="*/ 646672 h 2311974"/>
                <a:gd name="connsiteX452" fmla="*/ 391238 w 1534128"/>
                <a:gd name="connsiteY452" fmla="*/ 639379 h 2311974"/>
                <a:gd name="connsiteX453" fmla="*/ 422063 w 1534128"/>
                <a:gd name="connsiteY453" fmla="*/ 629654 h 2311974"/>
                <a:gd name="connsiteX454" fmla="*/ 417321 w 1534128"/>
                <a:gd name="connsiteY454" fmla="*/ 615068 h 2311974"/>
                <a:gd name="connsiteX455" fmla="*/ 384125 w 1534128"/>
                <a:gd name="connsiteY455" fmla="*/ 610205 h 2311974"/>
                <a:gd name="connsiteX456" fmla="*/ 381753 w 1534128"/>
                <a:gd name="connsiteY456" fmla="*/ 595619 h 2311974"/>
                <a:gd name="connsiteX457" fmla="*/ 391238 w 1534128"/>
                <a:gd name="connsiteY457" fmla="*/ 534841 h 2311974"/>
                <a:gd name="connsiteX458" fmla="*/ 381753 w 1534128"/>
                <a:gd name="connsiteY458" fmla="*/ 525117 h 2311974"/>
                <a:gd name="connsiteX459" fmla="*/ 381753 w 1534128"/>
                <a:gd name="connsiteY459" fmla="*/ 503237 h 2311974"/>
                <a:gd name="connsiteX460" fmla="*/ 365155 w 1534128"/>
                <a:gd name="connsiteY460" fmla="*/ 503237 h 2311974"/>
                <a:gd name="connsiteX461" fmla="*/ 369898 w 1534128"/>
                <a:gd name="connsiteY461" fmla="*/ 471633 h 2311974"/>
                <a:gd name="connsiteX462" fmla="*/ 362784 w 1534128"/>
                <a:gd name="connsiteY462" fmla="*/ 464340 h 2311974"/>
                <a:gd name="connsiteX463" fmla="*/ 365155 w 1534128"/>
                <a:gd name="connsiteY463" fmla="*/ 444891 h 2311974"/>
                <a:gd name="connsiteX464" fmla="*/ 384125 w 1534128"/>
                <a:gd name="connsiteY464" fmla="*/ 444891 h 2311974"/>
                <a:gd name="connsiteX465" fmla="*/ 403094 w 1534128"/>
                <a:gd name="connsiteY465" fmla="*/ 430304 h 2311974"/>
                <a:gd name="connsiteX466" fmla="*/ 405465 w 1534128"/>
                <a:gd name="connsiteY466" fmla="*/ 427873 h 2311974"/>
                <a:gd name="connsiteX467" fmla="*/ 384125 w 1534128"/>
                <a:gd name="connsiteY467" fmla="*/ 423011 h 2311974"/>
                <a:gd name="connsiteX468" fmla="*/ 391238 w 1534128"/>
                <a:gd name="connsiteY468" fmla="*/ 405993 h 2311974"/>
                <a:gd name="connsiteX469" fmla="*/ 417321 w 1534128"/>
                <a:gd name="connsiteY469" fmla="*/ 408424 h 2311974"/>
                <a:gd name="connsiteX470" fmla="*/ 412578 w 1534128"/>
                <a:gd name="connsiteY470" fmla="*/ 388975 h 2311974"/>
                <a:gd name="connsiteX471" fmla="*/ 412578 w 1534128"/>
                <a:gd name="connsiteY471" fmla="*/ 374389 h 2311974"/>
                <a:gd name="connsiteX472" fmla="*/ 429176 w 1534128"/>
                <a:gd name="connsiteY472" fmla="*/ 374389 h 2311974"/>
                <a:gd name="connsiteX473" fmla="*/ 431547 w 1534128"/>
                <a:gd name="connsiteY473" fmla="*/ 367096 h 2311974"/>
                <a:gd name="connsiteX474" fmla="*/ 438661 w 1534128"/>
                <a:gd name="connsiteY474" fmla="*/ 364665 h 2311974"/>
                <a:gd name="connsiteX475" fmla="*/ 436290 w 1534128"/>
                <a:gd name="connsiteY475" fmla="*/ 347647 h 2311974"/>
                <a:gd name="connsiteX476" fmla="*/ 464743 w 1534128"/>
                <a:gd name="connsiteY476" fmla="*/ 337922 h 2311974"/>
                <a:gd name="connsiteX477" fmla="*/ 452888 w 1534128"/>
                <a:gd name="connsiteY477" fmla="*/ 333060 h 2311974"/>
                <a:gd name="connsiteX478" fmla="*/ 450516 w 1534128"/>
                <a:gd name="connsiteY478" fmla="*/ 311180 h 2311974"/>
                <a:gd name="connsiteX479" fmla="*/ 443403 w 1534128"/>
                <a:gd name="connsiteY479" fmla="*/ 308749 h 2311974"/>
                <a:gd name="connsiteX480" fmla="*/ 450516 w 1534128"/>
                <a:gd name="connsiteY480" fmla="*/ 299025 h 2311974"/>
                <a:gd name="connsiteX481" fmla="*/ 450516 w 1534128"/>
                <a:gd name="connsiteY481" fmla="*/ 296594 h 2311974"/>
                <a:gd name="connsiteX482" fmla="*/ 438661 w 1534128"/>
                <a:gd name="connsiteY482" fmla="*/ 291732 h 2311974"/>
                <a:gd name="connsiteX483" fmla="*/ 429176 w 1534128"/>
                <a:gd name="connsiteY483" fmla="*/ 299025 h 2311974"/>
                <a:gd name="connsiteX484" fmla="*/ 417321 w 1534128"/>
                <a:gd name="connsiteY484" fmla="*/ 282007 h 2311974"/>
                <a:gd name="connsiteX485" fmla="*/ 431547 w 1534128"/>
                <a:gd name="connsiteY485" fmla="*/ 255265 h 2311974"/>
                <a:gd name="connsiteX486" fmla="*/ 438661 w 1534128"/>
                <a:gd name="connsiteY486" fmla="*/ 267421 h 2311974"/>
                <a:gd name="connsiteX487" fmla="*/ 457630 w 1534128"/>
                <a:gd name="connsiteY487" fmla="*/ 240679 h 2311974"/>
                <a:gd name="connsiteX488" fmla="*/ 467114 w 1534128"/>
                <a:gd name="connsiteY488" fmla="*/ 240679 h 2311974"/>
                <a:gd name="connsiteX489" fmla="*/ 467114 w 1534128"/>
                <a:gd name="connsiteY489" fmla="*/ 233385 h 2311974"/>
                <a:gd name="connsiteX490" fmla="*/ 445774 w 1534128"/>
                <a:gd name="connsiteY490" fmla="*/ 218799 h 2311974"/>
                <a:gd name="connsiteX491" fmla="*/ 452888 w 1534128"/>
                <a:gd name="connsiteY491" fmla="*/ 199350 h 2311974"/>
                <a:gd name="connsiteX492" fmla="*/ 478970 w 1534128"/>
                <a:gd name="connsiteY492" fmla="*/ 199350 h 2311974"/>
                <a:gd name="connsiteX493" fmla="*/ 486084 w 1534128"/>
                <a:gd name="connsiteY493" fmla="*/ 192057 h 2311974"/>
                <a:gd name="connsiteX494" fmla="*/ 457630 w 1534128"/>
                <a:gd name="connsiteY494" fmla="*/ 150728 h 2311974"/>
                <a:gd name="connsiteX495" fmla="*/ 467114 w 1534128"/>
                <a:gd name="connsiteY495" fmla="*/ 131279 h 2311974"/>
                <a:gd name="connsiteX496" fmla="*/ 500310 w 1534128"/>
                <a:gd name="connsiteY496" fmla="*/ 116693 h 2311974"/>
                <a:gd name="connsiteX497" fmla="*/ 505053 w 1534128"/>
                <a:gd name="connsiteY497" fmla="*/ 131279 h 2311974"/>
                <a:gd name="connsiteX498" fmla="*/ 526393 w 1534128"/>
                <a:gd name="connsiteY498" fmla="*/ 116693 h 2311974"/>
                <a:gd name="connsiteX499" fmla="*/ 521651 w 1534128"/>
                <a:gd name="connsiteY499" fmla="*/ 109399 h 2311974"/>
                <a:gd name="connsiteX500" fmla="*/ 538249 w 1534128"/>
                <a:gd name="connsiteY500" fmla="*/ 102106 h 2311974"/>
                <a:gd name="connsiteX501" fmla="*/ 538249 w 1534128"/>
                <a:gd name="connsiteY501" fmla="*/ 94813 h 2311974"/>
                <a:gd name="connsiteX502" fmla="*/ 547733 w 1534128"/>
                <a:gd name="connsiteY502" fmla="*/ 87519 h 2311974"/>
                <a:gd name="connsiteX503" fmla="*/ 533506 w 1534128"/>
                <a:gd name="connsiteY503" fmla="*/ 53484 h 2311974"/>
                <a:gd name="connsiteX504" fmla="*/ 531135 w 1534128"/>
                <a:gd name="connsiteY504" fmla="*/ 7293 h 2311974"/>
                <a:gd name="connsiteX505" fmla="*/ 573816 w 1534128"/>
                <a:gd name="connsiteY505" fmla="*/ 17018 h 2311974"/>
                <a:gd name="connsiteX506" fmla="*/ 595156 w 1534128"/>
                <a:gd name="connsiteY506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25670 w 1534128"/>
                <a:gd name="connsiteY420" fmla="*/ 858178 h 2311974"/>
                <a:gd name="connsiteX421" fmla="*/ 132784 w 1534128"/>
                <a:gd name="connsiteY421" fmla="*/ 831436 h 2311974"/>
                <a:gd name="connsiteX422" fmla="*/ 139897 w 1534128"/>
                <a:gd name="connsiteY422" fmla="*/ 831436 h 2311974"/>
                <a:gd name="connsiteX423" fmla="*/ 139897 w 1534128"/>
                <a:gd name="connsiteY423" fmla="*/ 811987 h 2311974"/>
                <a:gd name="connsiteX424" fmla="*/ 154124 w 1534128"/>
                <a:gd name="connsiteY424" fmla="*/ 802263 h 2311974"/>
                <a:gd name="connsiteX425" fmla="*/ 170722 w 1534128"/>
                <a:gd name="connsiteY425" fmla="*/ 804694 h 2311974"/>
                <a:gd name="connsiteX426" fmla="*/ 170722 w 1534128"/>
                <a:gd name="connsiteY426" fmla="*/ 809556 h 2311974"/>
                <a:gd name="connsiteX427" fmla="*/ 184949 w 1534128"/>
                <a:gd name="connsiteY427" fmla="*/ 804694 h 2311974"/>
                <a:gd name="connsiteX428" fmla="*/ 184949 w 1534128"/>
                <a:gd name="connsiteY428" fmla="*/ 802263 h 2311974"/>
                <a:gd name="connsiteX429" fmla="*/ 187320 w 1534128"/>
                <a:gd name="connsiteY429" fmla="*/ 770658 h 2311974"/>
                <a:gd name="connsiteX430" fmla="*/ 260825 w 1534128"/>
                <a:gd name="connsiteY430" fmla="*/ 741485 h 2311974"/>
                <a:gd name="connsiteX431" fmla="*/ 248970 w 1534128"/>
                <a:gd name="connsiteY431" fmla="*/ 726899 h 2311974"/>
                <a:gd name="connsiteX432" fmla="*/ 194433 w 1534128"/>
                <a:gd name="connsiteY432" fmla="*/ 705019 h 2311974"/>
                <a:gd name="connsiteX433" fmla="*/ 218145 w 1534128"/>
                <a:gd name="connsiteY433" fmla="*/ 680708 h 2311974"/>
                <a:gd name="connsiteX434" fmla="*/ 225258 w 1534128"/>
                <a:gd name="connsiteY434" fmla="*/ 673414 h 2311974"/>
                <a:gd name="connsiteX435" fmla="*/ 253712 w 1534128"/>
                <a:gd name="connsiteY435" fmla="*/ 670983 h 2311974"/>
                <a:gd name="connsiteX436" fmla="*/ 341444 w 1534128"/>
                <a:gd name="connsiteY436" fmla="*/ 692863 h 2311974"/>
                <a:gd name="connsiteX437" fmla="*/ 355671 w 1534128"/>
                <a:gd name="connsiteY437" fmla="*/ 688001 h 2311974"/>
                <a:gd name="connsiteX438" fmla="*/ 355671 w 1534128"/>
                <a:gd name="connsiteY438" fmla="*/ 695294 h 2311974"/>
                <a:gd name="connsiteX439" fmla="*/ 365155 w 1534128"/>
                <a:gd name="connsiteY439" fmla="*/ 695294 h 2311974"/>
                <a:gd name="connsiteX440" fmla="*/ 369898 w 1534128"/>
                <a:gd name="connsiteY440" fmla="*/ 678277 h 2311974"/>
                <a:gd name="connsiteX441" fmla="*/ 377011 w 1534128"/>
                <a:gd name="connsiteY441" fmla="*/ 666121 h 2311974"/>
                <a:gd name="connsiteX442" fmla="*/ 388867 w 1534128"/>
                <a:gd name="connsiteY442" fmla="*/ 688001 h 2311974"/>
                <a:gd name="connsiteX443" fmla="*/ 395980 w 1534128"/>
                <a:gd name="connsiteY443" fmla="*/ 685570 h 2311974"/>
                <a:gd name="connsiteX444" fmla="*/ 410207 w 1534128"/>
                <a:gd name="connsiteY444" fmla="*/ 700156 h 2311974"/>
                <a:gd name="connsiteX445" fmla="*/ 410207 w 1534128"/>
                <a:gd name="connsiteY445" fmla="*/ 700156 h 2311974"/>
                <a:gd name="connsiteX446" fmla="*/ 395980 w 1534128"/>
                <a:gd name="connsiteY446" fmla="*/ 685570 h 2311974"/>
                <a:gd name="connsiteX447" fmla="*/ 388867 w 1534128"/>
                <a:gd name="connsiteY447" fmla="*/ 688001 h 2311974"/>
                <a:gd name="connsiteX448" fmla="*/ 377011 w 1534128"/>
                <a:gd name="connsiteY448" fmla="*/ 666121 h 2311974"/>
                <a:gd name="connsiteX449" fmla="*/ 377011 w 1534128"/>
                <a:gd name="connsiteY449" fmla="*/ 658827 h 2311974"/>
                <a:gd name="connsiteX450" fmla="*/ 398351 w 1534128"/>
                <a:gd name="connsiteY450" fmla="*/ 646672 h 2311974"/>
                <a:gd name="connsiteX451" fmla="*/ 391238 w 1534128"/>
                <a:gd name="connsiteY451" fmla="*/ 639379 h 2311974"/>
                <a:gd name="connsiteX452" fmla="*/ 422063 w 1534128"/>
                <a:gd name="connsiteY452" fmla="*/ 629654 h 2311974"/>
                <a:gd name="connsiteX453" fmla="*/ 417321 w 1534128"/>
                <a:gd name="connsiteY453" fmla="*/ 615068 h 2311974"/>
                <a:gd name="connsiteX454" fmla="*/ 384125 w 1534128"/>
                <a:gd name="connsiteY454" fmla="*/ 610205 h 2311974"/>
                <a:gd name="connsiteX455" fmla="*/ 381753 w 1534128"/>
                <a:gd name="connsiteY455" fmla="*/ 595619 h 2311974"/>
                <a:gd name="connsiteX456" fmla="*/ 391238 w 1534128"/>
                <a:gd name="connsiteY456" fmla="*/ 534841 h 2311974"/>
                <a:gd name="connsiteX457" fmla="*/ 381753 w 1534128"/>
                <a:gd name="connsiteY457" fmla="*/ 525117 h 2311974"/>
                <a:gd name="connsiteX458" fmla="*/ 381753 w 1534128"/>
                <a:gd name="connsiteY458" fmla="*/ 503237 h 2311974"/>
                <a:gd name="connsiteX459" fmla="*/ 365155 w 1534128"/>
                <a:gd name="connsiteY459" fmla="*/ 503237 h 2311974"/>
                <a:gd name="connsiteX460" fmla="*/ 369898 w 1534128"/>
                <a:gd name="connsiteY460" fmla="*/ 471633 h 2311974"/>
                <a:gd name="connsiteX461" fmla="*/ 362784 w 1534128"/>
                <a:gd name="connsiteY461" fmla="*/ 464340 h 2311974"/>
                <a:gd name="connsiteX462" fmla="*/ 365155 w 1534128"/>
                <a:gd name="connsiteY462" fmla="*/ 444891 h 2311974"/>
                <a:gd name="connsiteX463" fmla="*/ 384125 w 1534128"/>
                <a:gd name="connsiteY463" fmla="*/ 444891 h 2311974"/>
                <a:gd name="connsiteX464" fmla="*/ 403094 w 1534128"/>
                <a:gd name="connsiteY464" fmla="*/ 430304 h 2311974"/>
                <a:gd name="connsiteX465" fmla="*/ 405465 w 1534128"/>
                <a:gd name="connsiteY465" fmla="*/ 427873 h 2311974"/>
                <a:gd name="connsiteX466" fmla="*/ 384125 w 1534128"/>
                <a:gd name="connsiteY466" fmla="*/ 423011 h 2311974"/>
                <a:gd name="connsiteX467" fmla="*/ 391238 w 1534128"/>
                <a:gd name="connsiteY467" fmla="*/ 405993 h 2311974"/>
                <a:gd name="connsiteX468" fmla="*/ 417321 w 1534128"/>
                <a:gd name="connsiteY468" fmla="*/ 408424 h 2311974"/>
                <a:gd name="connsiteX469" fmla="*/ 412578 w 1534128"/>
                <a:gd name="connsiteY469" fmla="*/ 388975 h 2311974"/>
                <a:gd name="connsiteX470" fmla="*/ 412578 w 1534128"/>
                <a:gd name="connsiteY470" fmla="*/ 374389 h 2311974"/>
                <a:gd name="connsiteX471" fmla="*/ 429176 w 1534128"/>
                <a:gd name="connsiteY471" fmla="*/ 374389 h 2311974"/>
                <a:gd name="connsiteX472" fmla="*/ 431547 w 1534128"/>
                <a:gd name="connsiteY472" fmla="*/ 367096 h 2311974"/>
                <a:gd name="connsiteX473" fmla="*/ 438661 w 1534128"/>
                <a:gd name="connsiteY473" fmla="*/ 364665 h 2311974"/>
                <a:gd name="connsiteX474" fmla="*/ 436290 w 1534128"/>
                <a:gd name="connsiteY474" fmla="*/ 347647 h 2311974"/>
                <a:gd name="connsiteX475" fmla="*/ 464743 w 1534128"/>
                <a:gd name="connsiteY475" fmla="*/ 337922 h 2311974"/>
                <a:gd name="connsiteX476" fmla="*/ 452888 w 1534128"/>
                <a:gd name="connsiteY476" fmla="*/ 333060 h 2311974"/>
                <a:gd name="connsiteX477" fmla="*/ 450516 w 1534128"/>
                <a:gd name="connsiteY477" fmla="*/ 311180 h 2311974"/>
                <a:gd name="connsiteX478" fmla="*/ 443403 w 1534128"/>
                <a:gd name="connsiteY478" fmla="*/ 308749 h 2311974"/>
                <a:gd name="connsiteX479" fmla="*/ 450516 w 1534128"/>
                <a:gd name="connsiteY479" fmla="*/ 299025 h 2311974"/>
                <a:gd name="connsiteX480" fmla="*/ 450516 w 1534128"/>
                <a:gd name="connsiteY480" fmla="*/ 296594 h 2311974"/>
                <a:gd name="connsiteX481" fmla="*/ 438661 w 1534128"/>
                <a:gd name="connsiteY481" fmla="*/ 291732 h 2311974"/>
                <a:gd name="connsiteX482" fmla="*/ 429176 w 1534128"/>
                <a:gd name="connsiteY482" fmla="*/ 299025 h 2311974"/>
                <a:gd name="connsiteX483" fmla="*/ 417321 w 1534128"/>
                <a:gd name="connsiteY483" fmla="*/ 282007 h 2311974"/>
                <a:gd name="connsiteX484" fmla="*/ 431547 w 1534128"/>
                <a:gd name="connsiteY484" fmla="*/ 255265 h 2311974"/>
                <a:gd name="connsiteX485" fmla="*/ 438661 w 1534128"/>
                <a:gd name="connsiteY485" fmla="*/ 267421 h 2311974"/>
                <a:gd name="connsiteX486" fmla="*/ 457630 w 1534128"/>
                <a:gd name="connsiteY486" fmla="*/ 240679 h 2311974"/>
                <a:gd name="connsiteX487" fmla="*/ 467114 w 1534128"/>
                <a:gd name="connsiteY487" fmla="*/ 240679 h 2311974"/>
                <a:gd name="connsiteX488" fmla="*/ 467114 w 1534128"/>
                <a:gd name="connsiteY488" fmla="*/ 233385 h 2311974"/>
                <a:gd name="connsiteX489" fmla="*/ 445774 w 1534128"/>
                <a:gd name="connsiteY489" fmla="*/ 218799 h 2311974"/>
                <a:gd name="connsiteX490" fmla="*/ 452888 w 1534128"/>
                <a:gd name="connsiteY490" fmla="*/ 199350 h 2311974"/>
                <a:gd name="connsiteX491" fmla="*/ 478970 w 1534128"/>
                <a:gd name="connsiteY491" fmla="*/ 199350 h 2311974"/>
                <a:gd name="connsiteX492" fmla="*/ 486084 w 1534128"/>
                <a:gd name="connsiteY492" fmla="*/ 192057 h 2311974"/>
                <a:gd name="connsiteX493" fmla="*/ 457630 w 1534128"/>
                <a:gd name="connsiteY493" fmla="*/ 150728 h 2311974"/>
                <a:gd name="connsiteX494" fmla="*/ 467114 w 1534128"/>
                <a:gd name="connsiteY494" fmla="*/ 131279 h 2311974"/>
                <a:gd name="connsiteX495" fmla="*/ 500310 w 1534128"/>
                <a:gd name="connsiteY495" fmla="*/ 116693 h 2311974"/>
                <a:gd name="connsiteX496" fmla="*/ 505053 w 1534128"/>
                <a:gd name="connsiteY496" fmla="*/ 131279 h 2311974"/>
                <a:gd name="connsiteX497" fmla="*/ 526393 w 1534128"/>
                <a:gd name="connsiteY497" fmla="*/ 116693 h 2311974"/>
                <a:gd name="connsiteX498" fmla="*/ 521651 w 1534128"/>
                <a:gd name="connsiteY498" fmla="*/ 109399 h 2311974"/>
                <a:gd name="connsiteX499" fmla="*/ 538249 w 1534128"/>
                <a:gd name="connsiteY499" fmla="*/ 102106 h 2311974"/>
                <a:gd name="connsiteX500" fmla="*/ 538249 w 1534128"/>
                <a:gd name="connsiteY500" fmla="*/ 94813 h 2311974"/>
                <a:gd name="connsiteX501" fmla="*/ 547733 w 1534128"/>
                <a:gd name="connsiteY501" fmla="*/ 87519 h 2311974"/>
                <a:gd name="connsiteX502" fmla="*/ 533506 w 1534128"/>
                <a:gd name="connsiteY502" fmla="*/ 53484 h 2311974"/>
                <a:gd name="connsiteX503" fmla="*/ 531135 w 1534128"/>
                <a:gd name="connsiteY503" fmla="*/ 7293 h 2311974"/>
                <a:gd name="connsiteX504" fmla="*/ 573816 w 1534128"/>
                <a:gd name="connsiteY504" fmla="*/ 17018 h 2311974"/>
                <a:gd name="connsiteX505" fmla="*/ 595156 w 1534128"/>
                <a:gd name="connsiteY505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25670 w 1534128"/>
                <a:gd name="connsiteY420" fmla="*/ 858178 h 2311974"/>
                <a:gd name="connsiteX421" fmla="*/ 132784 w 1534128"/>
                <a:gd name="connsiteY421" fmla="*/ 831436 h 2311974"/>
                <a:gd name="connsiteX422" fmla="*/ 139897 w 1534128"/>
                <a:gd name="connsiteY422" fmla="*/ 831436 h 2311974"/>
                <a:gd name="connsiteX423" fmla="*/ 139897 w 1534128"/>
                <a:gd name="connsiteY423" fmla="*/ 811987 h 2311974"/>
                <a:gd name="connsiteX424" fmla="*/ 154124 w 1534128"/>
                <a:gd name="connsiteY424" fmla="*/ 802263 h 2311974"/>
                <a:gd name="connsiteX425" fmla="*/ 170722 w 1534128"/>
                <a:gd name="connsiteY425" fmla="*/ 804694 h 2311974"/>
                <a:gd name="connsiteX426" fmla="*/ 184949 w 1534128"/>
                <a:gd name="connsiteY426" fmla="*/ 804694 h 2311974"/>
                <a:gd name="connsiteX427" fmla="*/ 184949 w 1534128"/>
                <a:gd name="connsiteY427" fmla="*/ 802263 h 2311974"/>
                <a:gd name="connsiteX428" fmla="*/ 187320 w 1534128"/>
                <a:gd name="connsiteY428" fmla="*/ 770658 h 2311974"/>
                <a:gd name="connsiteX429" fmla="*/ 260825 w 1534128"/>
                <a:gd name="connsiteY429" fmla="*/ 741485 h 2311974"/>
                <a:gd name="connsiteX430" fmla="*/ 248970 w 1534128"/>
                <a:gd name="connsiteY430" fmla="*/ 726899 h 2311974"/>
                <a:gd name="connsiteX431" fmla="*/ 194433 w 1534128"/>
                <a:gd name="connsiteY431" fmla="*/ 705019 h 2311974"/>
                <a:gd name="connsiteX432" fmla="*/ 218145 w 1534128"/>
                <a:gd name="connsiteY432" fmla="*/ 680708 h 2311974"/>
                <a:gd name="connsiteX433" fmla="*/ 225258 w 1534128"/>
                <a:gd name="connsiteY433" fmla="*/ 673414 h 2311974"/>
                <a:gd name="connsiteX434" fmla="*/ 253712 w 1534128"/>
                <a:gd name="connsiteY434" fmla="*/ 670983 h 2311974"/>
                <a:gd name="connsiteX435" fmla="*/ 341444 w 1534128"/>
                <a:gd name="connsiteY435" fmla="*/ 692863 h 2311974"/>
                <a:gd name="connsiteX436" fmla="*/ 355671 w 1534128"/>
                <a:gd name="connsiteY436" fmla="*/ 688001 h 2311974"/>
                <a:gd name="connsiteX437" fmla="*/ 355671 w 1534128"/>
                <a:gd name="connsiteY437" fmla="*/ 695294 h 2311974"/>
                <a:gd name="connsiteX438" fmla="*/ 365155 w 1534128"/>
                <a:gd name="connsiteY438" fmla="*/ 695294 h 2311974"/>
                <a:gd name="connsiteX439" fmla="*/ 369898 w 1534128"/>
                <a:gd name="connsiteY439" fmla="*/ 678277 h 2311974"/>
                <a:gd name="connsiteX440" fmla="*/ 377011 w 1534128"/>
                <a:gd name="connsiteY440" fmla="*/ 666121 h 2311974"/>
                <a:gd name="connsiteX441" fmla="*/ 388867 w 1534128"/>
                <a:gd name="connsiteY441" fmla="*/ 688001 h 2311974"/>
                <a:gd name="connsiteX442" fmla="*/ 395980 w 1534128"/>
                <a:gd name="connsiteY442" fmla="*/ 685570 h 2311974"/>
                <a:gd name="connsiteX443" fmla="*/ 410207 w 1534128"/>
                <a:gd name="connsiteY443" fmla="*/ 700156 h 2311974"/>
                <a:gd name="connsiteX444" fmla="*/ 410207 w 1534128"/>
                <a:gd name="connsiteY444" fmla="*/ 700156 h 2311974"/>
                <a:gd name="connsiteX445" fmla="*/ 395980 w 1534128"/>
                <a:gd name="connsiteY445" fmla="*/ 685570 h 2311974"/>
                <a:gd name="connsiteX446" fmla="*/ 388867 w 1534128"/>
                <a:gd name="connsiteY446" fmla="*/ 688001 h 2311974"/>
                <a:gd name="connsiteX447" fmla="*/ 377011 w 1534128"/>
                <a:gd name="connsiteY447" fmla="*/ 666121 h 2311974"/>
                <a:gd name="connsiteX448" fmla="*/ 377011 w 1534128"/>
                <a:gd name="connsiteY448" fmla="*/ 658827 h 2311974"/>
                <a:gd name="connsiteX449" fmla="*/ 398351 w 1534128"/>
                <a:gd name="connsiteY449" fmla="*/ 646672 h 2311974"/>
                <a:gd name="connsiteX450" fmla="*/ 391238 w 1534128"/>
                <a:gd name="connsiteY450" fmla="*/ 639379 h 2311974"/>
                <a:gd name="connsiteX451" fmla="*/ 422063 w 1534128"/>
                <a:gd name="connsiteY451" fmla="*/ 629654 h 2311974"/>
                <a:gd name="connsiteX452" fmla="*/ 417321 w 1534128"/>
                <a:gd name="connsiteY452" fmla="*/ 615068 h 2311974"/>
                <a:gd name="connsiteX453" fmla="*/ 384125 w 1534128"/>
                <a:gd name="connsiteY453" fmla="*/ 610205 h 2311974"/>
                <a:gd name="connsiteX454" fmla="*/ 381753 w 1534128"/>
                <a:gd name="connsiteY454" fmla="*/ 595619 h 2311974"/>
                <a:gd name="connsiteX455" fmla="*/ 391238 w 1534128"/>
                <a:gd name="connsiteY455" fmla="*/ 534841 h 2311974"/>
                <a:gd name="connsiteX456" fmla="*/ 381753 w 1534128"/>
                <a:gd name="connsiteY456" fmla="*/ 525117 h 2311974"/>
                <a:gd name="connsiteX457" fmla="*/ 381753 w 1534128"/>
                <a:gd name="connsiteY457" fmla="*/ 503237 h 2311974"/>
                <a:gd name="connsiteX458" fmla="*/ 365155 w 1534128"/>
                <a:gd name="connsiteY458" fmla="*/ 503237 h 2311974"/>
                <a:gd name="connsiteX459" fmla="*/ 369898 w 1534128"/>
                <a:gd name="connsiteY459" fmla="*/ 471633 h 2311974"/>
                <a:gd name="connsiteX460" fmla="*/ 362784 w 1534128"/>
                <a:gd name="connsiteY460" fmla="*/ 464340 h 2311974"/>
                <a:gd name="connsiteX461" fmla="*/ 365155 w 1534128"/>
                <a:gd name="connsiteY461" fmla="*/ 444891 h 2311974"/>
                <a:gd name="connsiteX462" fmla="*/ 384125 w 1534128"/>
                <a:gd name="connsiteY462" fmla="*/ 444891 h 2311974"/>
                <a:gd name="connsiteX463" fmla="*/ 403094 w 1534128"/>
                <a:gd name="connsiteY463" fmla="*/ 430304 h 2311974"/>
                <a:gd name="connsiteX464" fmla="*/ 405465 w 1534128"/>
                <a:gd name="connsiteY464" fmla="*/ 427873 h 2311974"/>
                <a:gd name="connsiteX465" fmla="*/ 384125 w 1534128"/>
                <a:gd name="connsiteY465" fmla="*/ 423011 h 2311974"/>
                <a:gd name="connsiteX466" fmla="*/ 391238 w 1534128"/>
                <a:gd name="connsiteY466" fmla="*/ 405993 h 2311974"/>
                <a:gd name="connsiteX467" fmla="*/ 417321 w 1534128"/>
                <a:gd name="connsiteY467" fmla="*/ 408424 h 2311974"/>
                <a:gd name="connsiteX468" fmla="*/ 412578 w 1534128"/>
                <a:gd name="connsiteY468" fmla="*/ 388975 h 2311974"/>
                <a:gd name="connsiteX469" fmla="*/ 412578 w 1534128"/>
                <a:gd name="connsiteY469" fmla="*/ 374389 h 2311974"/>
                <a:gd name="connsiteX470" fmla="*/ 429176 w 1534128"/>
                <a:gd name="connsiteY470" fmla="*/ 374389 h 2311974"/>
                <a:gd name="connsiteX471" fmla="*/ 431547 w 1534128"/>
                <a:gd name="connsiteY471" fmla="*/ 367096 h 2311974"/>
                <a:gd name="connsiteX472" fmla="*/ 438661 w 1534128"/>
                <a:gd name="connsiteY472" fmla="*/ 364665 h 2311974"/>
                <a:gd name="connsiteX473" fmla="*/ 436290 w 1534128"/>
                <a:gd name="connsiteY473" fmla="*/ 347647 h 2311974"/>
                <a:gd name="connsiteX474" fmla="*/ 464743 w 1534128"/>
                <a:gd name="connsiteY474" fmla="*/ 337922 h 2311974"/>
                <a:gd name="connsiteX475" fmla="*/ 452888 w 1534128"/>
                <a:gd name="connsiteY475" fmla="*/ 333060 h 2311974"/>
                <a:gd name="connsiteX476" fmla="*/ 450516 w 1534128"/>
                <a:gd name="connsiteY476" fmla="*/ 311180 h 2311974"/>
                <a:gd name="connsiteX477" fmla="*/ 443403 w 1534128"/>
                <a:gd name="connsiteY477" fmla="*/ 308749 h 2311974"/>
                <a:gd name="connsiteX478" fmla="*/ 450516 w 1534128"/>
                <a:gd name="connsiteY478" fmla="*/ 299025 h 2311974"/>
                <a:gd name="connsiteX479" fmla="*/ 450516 w 1534128"/>
                <a:gd name="connsiteY479" fmla="*/ 296594 h 2311974"/>
                <a:gd name="connsiteX480" fmla="*/ 438661 w 1534128"/>
                <a:gd name="connsiteY480" fmla="*/ 291732 h 2311974"/>
                <a:gd name="connsiteX481" fmla="*/ 429176 w 1534128"/>
                <a:gd name="connsiteY481" fmla="*/ 299025 h 2311974"/>
                <a:gd name="connsiteX482" fmla="*/ 417321 w 1534128"/>
                <a:gd name="connsiteY482" fmla="*/ 282007 h 2311974"/>
                <a:gd name="connsiteX483" fmla="*/ 431547 w 1534128"/>
                <a:gd name="connsiteY483" fmla="*/ 255265 h 2311974"/>
                <a:gd name="connsiteX484" fmla="*/ 438661 w 1534128"/>
                <a:gd name="connsiteY484" fmla="*/ 267421 h 2311974"/>
                <a:gd name="connsiteX485" fmla="*/ 457630 w 1534128"/>
                <a:gd name="connsiteY485" fmla="*/ 240679 h 2311974"/>
                <a:gd name="connsiteX486" fmla="*/ 467114 w 1534128"/>
                <a:gd name="connsiteY486" fmla="*/ 240679 h 2311974"/>
                <a:gd name="connsiteX487" fmla="*/ 467114 w 1534128"/>
                <a:gd name="connsiteY487" fmla="*/ 233385 h 2311974"/>
                <a:gd name="connsiteX488" fmla="*/ 445774 w 1534128"/>
                <a:gd name="connsiteY488" fmla="*/ 218799 h 2311974"/>
                <a:gd name="connsiteX489" fmla="*/ 452888 w 1534128"/>
                <a:gd name="connsiteY489" fmla="*/ 199350 h 2311974"/>
                <a:gd name="connsiteX490" fmla="*/ 478970 w 1534128"/>
                <a:gd name="connsiteY490" fmla="*/ 199350 h 2311974"/>
                <a:gd name="connsiteX491" fmla="*/ 486084 w 1534128"/>
                <a:gd name="connsiteY491" fmla="*/ 192057 h 2311974"/>
                <a:gd name="connsiteX492" fmla="*/ 457630 w 1534128"/>
                <a:gd name="connsiteY492" fmla="*/ 150728 h 2311974"/>
                <a:gd name="connsiteX493" fmla="*/ 467114 w 1534128"/>
                <a:gd name="connsiteY493" fmla="*/ 131279 h 2311974"/>
                <a:gd name="connsiteX494" fmla="*/ 500310 w 1534128"/>
                <a:gd name="connsiteY494" fmla="*/ 116693 h 2311974"/>
                <a:gd name="connsiteX495" fmla="*/ 505053 w 1534128"/>
                <a:gd name="connsiteY495" fmla="*/ 131279 h 2311974"/>
                <a:gd name="connsiteX496" fmla="*/ 526393 w 1534128"/>
                <a:gd name="connsiteY496" fmla="*/ 116693 h 2311974"/>
                <a:gd name="connsiteX497" fmla="*/ 521651 w 1534128"/>
                <a:gd name="connsiteY497" fmla="*/ 109399 h 2311974"/>
                <a:gd name="connsiteX498" fmla="*/ 538249 w 1534128"/>
                <a:gd name="connsiteY498" fmla="*/ 102106 h 2311974"/>
                <a:gd name="connsiteX499" fmla="*/ 538249 w 1534128"/>
                <a:gd name="connsiteY499" fmla="*/ 94813 h 2311974"/>
                <a:gd name="connsiteX500" fmla="*/ 547733 w 1534128"/>
                <a:gd name="connsiteY500" fmla="*/ 87519 h 2311974"/>
                <a:gd name="connsiteX501" fmla="*/ 533506 w 1534128"/>
                <a:gd name="connsiteY501" fmla="*/ 53484 h 2311974"/>
                <a:gd name="connsiteX502" fmla="*/ 531135 w 1534128"/>
                <a:gd name="connsiteY502" fmla="*/ 7293 h 2311974"/>
                <a:gd name="connsiteX503" fmla="*/ 573816 w 1534128"/>
                <a:gd name="connsiteY503" fmla="*/ 17018 h 2311974"/>
                <a:gd name="connsiteX504" fmla="*/ 595156 w 1534128"/>
                <a:gd name="connsiteY504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25670 w 1534128"/>
                <a:gd name="connsiteY420" fmla="*/ 858178 h 2311974"/>
                <a:gd name="connsiteX421" fmla="*/ 132784 w 1534128"/>
                <a:gd name="connsiteY421" fmla="*/ 831436 h 2311974"/>
                <a:gd name="connsiteX422" fmla="*/ 139897 w 1534128"/>
                <a:gd name="connsiteY422" fmla="*/ 831436 h 2311974"/>
                <a:gd name="connsiteX423" fmla="*/ 154124 w 1534128"/>
                <a:gd name="connsiteY423" fmla="*/ 802263 h 2311974"/>
                <a:gd name="connsiteX424" fmla="*/ 170722 w 1534128"/>
                <a:gd name="connsiteY424" fmla="*/ 804694 h 2311974"/>
                <a:gd name="connsiteX425" fmla="*/ 184949 w 1534128"/>
                <a:gd name="connsiteY425" fmla="*/ 804694 h 2311974"/>
                <a:gd name="connsiteX426" fmla="*/ 184949 w 1534128"/>
                <a:gd name="connsiteY426" fmla="*/ 802263 h 2311974"/>
                <a:gd name="connsiteX427" fmla="*/ 187320 w 1534128"/>
                <a:gd name="connsiteY427" fmla="*/ 770658 h 2311974"/>
                <a:gd name="connsiteX428" fmla="*/ 260825 w 1534128"/>
                <a:gd name="connsiteY428" fmla="*/ 741485 h 2311974"/>
                <a:gd name="connsiteX429" fmla="*/ 248970 w 1534128"/>
                <a:gd name="connsiteY429" fmla="*/ 726899 h 2311974"/>
                <a:gd name="connsiteX430" fmla="*/ 194433 w 1534128"/>
                <a:gd name="connsiteY430" fmla="*/ 705019 h 2311974"/>
                <a:gd name="connsiteX431" fmla="*/ 218145 w 1534128"/>
                <a:gd name="connsiteY431" fmla="*/ 680708 h 2311974"/>
                <a:gd name="connsiteX432" fmla="*/ 225258 w 1534128"/>
                <a:gd name="connsiteY432" fmla="*/ 673414 h 2311974"/>
                <a:gd name="connsiteX433" fmla="*/ 253712 w 1534128"/>
                <a:gd name="connsiteY433" fmla="*/ 670983 h 2311974"/>
                <a:gd name="connsiteX434" fmla="*/ 341444 w 1534128"/>
                <a:gd name="connsiteY434" fmla="*/ 692863 h 2311974"/>
                <a:gd name="connsiteX435" fmla="*/ 355671 w 1534128"/>
                <a:gd name="connsiteY435" fmla="*/ 688001 h 2311974"/>
                <a:gd name="connsiteX436" fmla="*/ 355671 w 1534128"/>
                <a:gd name="connsiteY436" fmla="*/ 695294 h 2311974"/>
                <a:gd name="connsiteX437" fmla="*/ 365155 w 1534128"/>
                <a:gd name="connsiteY437" fmla="*/ 695294 h 2311974"/>
                <a:gd name="connsiteX438" fmla="*/ 369898 w 1534128"/>
                <a:gd name="connsiteY438" fmla="*/ 678277 h 2311974"/>
                <a:gd name="connsiteX439" fmla="*/ 377011 w 1534128"/>
                <a:gd name="connsiteY439" fmla="*/ 666121 h 2311974"/>
                <a:gd name="connsiteX440" fmla="*/ 388867 w 1534128"/>
                <a:gd name="connsiteY440" fmla="*/ 688001 h 2311974"/>
                <a:gd name="connsiteX441" fmla="*/ 395980 w 1534128"/>
                <a:gd name="connsiteY441" fmla="*/ 685570 h 2311974"/>
                <a:gd name="connsiteX442" fmla="*/ 410207 w 1534128"/>
                <a:gd name="connsiteY442" fmla="*/ 700156 h 2311974"/>
                <a:gd name="connsiteX443" fmla="*/ 410207 w 1534128"/>
                <a:gd name="connsiteY443" fmla="*/ 700156 h 2311974"/>
                <a:gd name="connsiteX444" fmla="*/ 395980 w 1534128"/>
                <a:gd name="connsiteY444" fmla="*/ 685570 h 2311974"/>
                <a:gd name="connsiteX445" fmla="*/ 388867 w 1534128"/>
                <a:gd name="connsiteY445" fmla="*/ 688001 h 2311974"/>
                <a:gd name="connsiteX446" fmla="*/ 377011 w 1534128"/>
                <a:gd name="connsiteY446" fmla="*/ 666121 h 2311974"/>
                <a:gd name="connsiteX447" fmla="*/ 377011 w 1534128"/>
                <a:gd name="connsiteY447" fmla="*/ 658827 h 2311974"/>
                <a:gd name="connsiteX448" fmla="*/ 398351 w 1534128"/>
                <a:gd name="connsiteY448" fmla="*/ 646672 h 2311974"/>
                <a:gd name="connsiteX449" fmla="*/ 391238 w 1534128"/>
                <a:gd name="connsiteY449" fmla="*/ 639379 h 2311974"/>
                <a:gd name="connsiteX450" fmla="*/ 422063 w 1534128"/>
                <a:gd name="connsiteY450" fmla="*/ 629654 h 2311974"/>
                <a:gd name="connsiteX451" fmla="*/ 417321 w 1534128"/>
                <a:gd name="connsiteY451" fmla="*/ 615068 h 2311974"/>
                <a:gd name="connsiteX452" fmla="*/ 384125 w 1534128"/>
                <a:gd name="connsiteY452" fmla="*/ 610205 h 2311974"/>
                <a:gd name="connsiteX453" fmla="*/ 381753 w 1534128"/>
                <a:gd name="connsiteY453" fmla="*/ 595619 h 2311974"/>
                <a:gd name="connsiteX454" fmla="*/ 391238 w 1534128"/>
                <a:gd name="connsiteY454" fmla="*/ 534841 h 2311974"/>
                <a:gd name="connsiteX455" fmla="*/ 381753 w 1534128"/>
                <a:gd name="connsiteY455" fmla="*/ 525117 h 2311974"/>
                <a:gd name="connsiteX456" fmla="*/ 381753 w 1534128"/>
                <a:gd name="connsiteY456" fmla="*/ 503237 h 2311974"/>
                <a:gd name="connsiteX457" fmla="*/ 365155 w 1534128"/>
                <a:gd name="connsiteY457" fmla="*/ 503237 h 2311974"/>
                <a:gd name="connsiteX458" fmla="*/ 369898 w 1534128"/>
                <a:gd name="connsiteY458" fmla="*/ 471633 h 2311974"/>
                <a:gd name="connsiteX459" fmla="*/ 362784 w 1534128"/>
                <a:gd name="connsiteY459" fmla="*/ 464340 h 2311974"/>
                <a:gd name="connsiteX460" fmla="*/ 365155 w 1534128"/>
                <a:gd name="connsiteY460" fmla="*/ 444891 h 2311974"/>
                <a:gd name="connsiteX461" fmla="*/ 384125 w 1534128"/>
                <a:gd name="connsiteY461" fmla="*/ 444891 h 2311974"/>
                <a:gd name="connsiteX462" fmla="*/ 403094 w 1534128"/>
                <a:gd name="connsiteY462" fmla="*/ 430304 h 2311974"/>
                <a:gd name="connsiteX463" fmla="*/ 405465 w 1534128"/>
                <a:gd name="connsiteY463" fmla="*/ 427873 h 2311974"/>
                <a:gd name="connsiteX464" fmla="*/ 384125 w 1534128"/>
                <a:gd name="connsiteY464" fmla="*/ 423011 h 2311974"/>
                <a:gd name="connsiteX465" fmla="*/ 391238 w 1534128"/>
                <a:gd name="connsiteY465" fmla="*/ 405993 h 2311974"/>
                <a:gd name="connsiteX466" fmla="*/ 417321 w 1534128"/>
                <a:gd name="connsiteY466" fmla="*/ 408424 h 2311974"/>
                <a:gd name="connsiteX467" fmla="*/ 412578 w 1534128"/>
                <a:gd name="connsiteY467" fmla="*/ 388975 h 2311974"/>
                <a:gd name="connsiteX468" fmla="*/ 412578 w 1534128"/>
                <a:gd name="connsiteY468" fmla="*/ 374389 h 2311974"/>
                <a:gd name="connsiteX469" fmla="*/ 429176 w 1534128"/>
                <a:gd name="connsiteY469" fmla="*/ 374389 h 2311974"/>
                <a:gd name="connsiteX470" fmla="*/ 431547 w 1534128"/>
                <a:gd name="connsiteY470" fmla="*/ 367096 h 2311974"/>
                <a:gd name="connsiteX471" fmla="*/ 438661 w 1534128"/>
                <a:gd name="connsiteY471" fmla="*/ 364665 h 2311974"/>
                <a:gd name="connsiteX472" fmla="*/ 436290 w 1534128"/>
                <a:gd name="connsiteY472" fmla="*/ 347647 h 2311974"/>
                <a:gd name="connsiteX473" fmla="*/ 464743 w 1534128"/>
                <a:gd name="connsiteY473" fmla="*/ 337922 h 2311974"/>
                <a:gd name="connsiteX474" fmla="*/ 452888 w 1534128"/>
                <a:gd name="connsiteY474" fmla="*/ 333060 h 2311974"/>
                <a:gd name="connsiteX475" fmla="*/ 450516 w 1534128"/>
                <a:gd name="connsiteY475" fmla="*/ 311180 h 2311974"/>
                <a:gd name="connsiteX476" fmla="*/ 443403 w 1534128"/>
                <a:gd name="connsiteY476" fmla="*/ 308749 h 2311974"/>
                <a:gd name="connsiteX477" fmla="*/ 450516 w 1534128"/>
                <a:gd name="connsiteY477" fmla="*/ 299025 h 2311974"/>
                <a:gd name="connsiteX478" fmla="*/ 450516 w 1534128"/>
                <a:gd name="connsiteY478" fmla="*/ 296594 h 2311974"/>
                <a:gd name="connsiteX479" fmla="*/ 438661 w 1534128"/>
                <a:gd name="connsiteY479" fmla="*/ 291732 h 2311974"/>
                <a:gd name="connsiteX480" fmla="*/ 429176 w 1534128"/>
                <a:gd name="connsiteY480" fmla="*/ 299025 h 2311974"/>
                <a:gd name="connsiteX481" fmla="*/ 417321 w 1534128"/>
                <a:gd name="connsiteY481" fmla="*/ 282007 h 2311974"/>
                <a:gd name="connsiteX482" fmla="*/ 431547 w 1534128"/>
                <a:gd name="connsiteY482" fmla="*/ 255265 h 2311974"/>
                <a:gd name="connsiteX483" fmla="*/ 438661 w 1534128"/>
                <a:gd name="connsiteY483" fmla="*/ 267421 h 2311974"/>
                <a:gd name="connsiteX484" fmla="*/ 457630 w 1534128"/>
                <a:gd name="connsiteY484" fmla="*/ 240679 h 2311974"/>
                <a:gd name="connsiteX485" fmla="*/ 467114 w 1534128"/>
                <a:gd name="connsiteY485" fmla="*/ 240679 h 2311974"/>
                <a:gd name="connsiteX486" fmla="*/ 467114 w 1534128"/>
                <a:gd name="connsiteY486" fmla="*/ 233385 h 2311974"/>
                <a:gd name="connsiteX487" fmla="*/ 445774 w 1534128"/>
                <a:gd name="connsiteY487" fmla="*/ 218799 h 2311974"/>
                <a:gd name="connsiteX488" fmla="*/ 452888 w 1534128"/>
                <a:gd name="connsiteY488" fmla="*/ 199350 h 2311974"/>
                <a:gd name="connsiteX489" fmla="*/ 478970 w 1534128"/>
                <a:gd name="connsiteY489" fmla="*/ 199350 h 2311974"/>
                <a:gd name="connsiteX490" fmla="*/ 486084 w 1534128"/>
                <a:gd name="connsiteY490" fmla="*/ 192057 h 2311974"/>
                <a:gd name="connsiteX491" fmla="*/ 457630 w 1534128"/>
                <a:gd name="connsiteY491" fmla="*/ 150728 h 2311974"/>
                <a:gd name="connsiteX492" fmla="*/ 467114 w 1534128"/>
                <a:gd name="connsiteY492" fmla="*/ 131279 h 2311974"/>
                <a:gd name="connsiteX493" fmla="*/ 500310 w 1534128"/>
                <a:gd name="connsiteY493" fmla="*/ 116693 h 2311974"/>
                <a:gd name="connsiteX494" fmla="*/ 505053 w 1534128"/>
                <a:gd name="connsiteY494" fmla="*/ 131279 h 2311974"/>
                <a:gd name="connsiteX495" fmla="*/ 526393 w 1534128"/>
                <a:gd name="connsiteY495" fmla="*/ 116693 h 2311974"/>
                <a:gd name="connsiteX496" fmla="*/ 521651 w 1534128"/>
                <a:gd name="connsiteY496" fmla="*/ 109399 h 2311974"/>
                <a:gd name="connsiteX497" fmla="*/ 538249 w 1534128"/>
                <a:gd name="connsiteY497" fmla="*/ 102106 h 2311974"/>
                <a:gd name="connsiteX498" fmla="*/ 538249 w 1534128"/>
                <a:gd name="connsiteY498" fmla="*/ 94813 h 2311974"/>
                <a:gd name="connsiteX499" fmla="*/ 547733 w 1534128"/>
                <a:gd name="connsiteY499" fmla="*/ 87519 h 2311974"/>
                <a:gd name="connsiteX500" fmla="*/ 533506 w 1534128"/>
                <a:gd name="connsiteY500" fmla="*/ 53484 h 2311974"/>
                <a:gd name="connsiteX501" fmla="*/ 531135 w 1534128"/>
                <a:gd name="connsiteY501" fmla="*/ 7293 h 2311974"/>
                <a:gd name="connsiteX502" fmla="*/ 573816 w 1534128"/>
                <a:gd name="connsiteY502" fmla="*/ 17018 h 2311974"/>
                <a:gd name="connsiteX503" fmla="*/ 595156 w 1534128"/>
                <a:gd name="connsiteY503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25670 w 1534128"/>
                <a:gd name="connsiteY420" fmla="*/ 858178 h 2311974"/>
                <a:gd name="connsiteX421" fmla="*/ 132784 w 1534128"/>
                <a:gd name="connsiteY421" fmla="*/ 831436 h 2311974"/>
                <a:gd name="connsiteX422" fmla="*/ 154124 w 1534128"/>
                <a:gd name="connsiteY422" fmla="*/ 802263 h 2311974"/>
                <a:gd name="connsiteX423" fmla="*/ 170722 w 1534128"/>
                <a:gd name="connsiteY423" fmla="*/ 804694 h 2311974"/>
                <a:gd name="connsiteX424" fmla="*/ 184949 w 1534128"/>
                <a:gd name="connsiteY424" fmla="*/ 804694 h 2311974"/>
                <a:gd name="connsiteX425" fmla="*/ 184949 w 1534128"/>
                <a:gd name="connsiteY425" fmla="*/ 802263 h 2311974"/>
                <a:gd name="connsiteX426" fmla="*/ 187320 w 1534128"/>
                <a:gd name="connsiteY426" fmla="*/ 770658 h 2311974"/>
                <a:gd name="connsiteX427" fmla="*/ 260825 w 1534128"/>
                <a:gd name="connsiteY427" fmla="*/ 741485 h 2311974"/>
                <a:gd name="connsiteX428" fmla="*/ 248970 w 1534128"/>
                <a:gd name="connsiteY428" fmla="*/ 726899 h 2311974"/>
                <a:gd name="connsiteX429" fmla="*/ 194433 w 1534128"/>
                <a:gd name="connsiteY429" fmla="*/ 705019 h 2311974"/>
                <a:gd name="connsiteX430" fmla="*/ 218145 w 1534128"/>
                <a:gd name="connsiteY430" fmla="*/ 680708 h 2311974"/>
                <a:gd name="connsiteX431" fmla="*/ 225258 w 1534128"/>
                <a:gd name="connsiteY431" fmla="*/ 673414 h 2311974"/>
                <a:gd name="connsiteX432" fmla="*/ 253712 w 1534128"/>
                <a:gd name="connsiteY432" fmla="*/ 670983 h 2311974"/>
                <a:gd name="connsiteX433" fmla="*/ 341444 w 1534128"/>
                <a:gd name="connsiteY433" fmla="*/ 692863 h 2311974"/>
                <a:gd name="connsiteX434" fmla="*/ 355671 w 1534128"/>
                <a:gd name="connsiteY434" fmla="*/ 688001 h 2311974"/>
                <a:gd name="connsiteX435" fmla="*/ 355671 w 1534128"/>
                <a:gd name="connsiteY435" fmla="*/ 695294 h 2311974"/>
                <a:gd name="connsiteX436" fmla="*/ 365155 w 1534128"/>
                <a:gd name="connsiteY436" fmla="*/ 695294 h 2311974"/>
                <a:gd name="connsiteX437" fmla="*/ 369898 w 1534128"/>
                <a:gd name="connsiteY437" fmla="*/ 678277 h 2311974"/>
                <a:gd name="connsiteX438" fmla="*/ 377011 w 1534128"/>
                <a:gd name="connsiteY438" fmla="*/ 666121 h 2311974"/>
                <a:gd name="connsiteX439" fmla="*/ 388867 w 1534128"/>
                <a:gd name="connsiteY439" fmla="*/ 688001 h 2311974"/>
                <a:gd name="connsiteX440" fmla="*/ 395980 w 1534128"/>
                <a:gd name="connsiteY440" fmla="*/ 685570 h 2311974"/>
                <a:gd name="connsiteX441" fmla="*/ 410207 w 1534128"/>
                <a:gd name="connsiteY441" fmla="*/ 700156 h 2311974"/>
                <a:gd name="connsiteX442" fmla="*/ 410207 w 1534128"/>
                <a:gd name="connsiteY442" fmla="*/ 700156 h 2311974"/>
                <a:gd name="connsiteX443" fmla="*/ 395980 w 1534128"/>
                <a:gd name="connsiteY443" fmla="*/ 685570 h 2311974"/>
                <a:gd name="connsiteX444" fmla="*/ 388867 w 1534128"/>
                <a:gd name="connsiteY444" fmla="*/ 688001 h 2311974"/>
                <a:gd name="connsiteX445" fmla="*/ 377011 w 1534128"/>
                <a:gd name="connsiteY445" fmla="*/ 666121 h 2311974"/>
                <a:gd name="connsiteX446" fmla="*/ 377011 w 1534128"/>
                <a:gd name="connsiteY446" fmla="*/ 658827 h 2311974"/>
                <a:gd name="connsiteX447" fmla="*/ 398351 w 1534128"/>
                <a:gd name="connsiteY447" fmla="*/ 646672 h 2311974"/>
                <a:gd name="connsiteX448" fmla="*/ 391238 w 1534128"/>
                <a:gd name="connsiteY448" fmla="*/ 639379 h 2311974"/>
                <a:gd name="connsiteX449" fmla="*/ 422063 w 1534128"/>
                <a:gd name="connsiteY449" fmla="*/ 629654 h 2311974"/>
                <a:gd name="connsiteX450" fmla="*/ 417321 w 1534128"/>
                <a:gd name="connsiteY450" fmla="*/ 615068 h 2311974"/>
                <a:gd name="connsiteX451" fmla="*/ 384125 w 1534128"/>
                <a:gd name="connsiteY451" fmla="*/ 610205 h 2311974"/>
                <a:gd name="connsiteX452" fmla="*/ 381753 w 1534128"/>
                <a:gd name="connsiteY452" fmla="*/ 595619 h 2311974"/>
                <a:gd name="connsiteX453" fmla="*/ 391238 w 1534128"/>
                <a:gd name="connsiteY453" fmla="*/ 534841 h 2311974"/>
                <a:gd name="connsiteX454" fmla="*/ 381753 w 1534128"/>
                <a:gd name="connsiteY454" fmla="*/ 525117 h 2311974"/>
                <a:gd name="connsiteX455" fmla="*/ 381753 w 1534128"/>
                <a:gd name="connsiteY455" fmla="*/ 503237 h 2311974"/>
                <a:gd name="connsiteX456" fmla="*/ 365155 w 1534128"/>
                <a:gd name="connsiteY456" fmla="*/ 503237 h 2311974"/>
                <a:gd name="connsiteX457" fmla="*/ 369898 w 1534128"/>
                <a:gd name="connsiteY457" fmla="*/ 471633 h 2311974"/>
                <a:gd name="connsiteX458" fmla="*/ 362784 w 1534128"/>
                <a:gd name="connsiteY458" fmla="*/ 464340 h 2311974"/>
                <a:gd name="connsiteX459" fmla="*/ 365155 w 1534128"/>
                <a:gd name="connsiteY459" fmla="*/ 444891 h 2311974"/>
                <a:gd name="connsiteX460" fmla="*/ 384125 w 1534128"/>
                <a:gd name="connsiteY460" fmla="*/ 444891 h 2311974"/>
                <a:gd name="connsiteX461" fmla="*/ 403094 w 1534128"/>
                <a:gd name="connsiteY461" fmla="*/ 430304 h 2311974"/>
                <a:gd name="connsiteX462" fmla="*/ 405465 w 1534128"/>
                <a:gd name="connsiteY462" fmla="*/ 427873 h 2311974"/>
                <a:gd name="connsiteX463" fmla="*/ 384125 w 1534128"/>
                <a:gd name="connsiteY463" fmla="*/ 423011 h 2311974"/>
                <a:gd name="connsiteX464" fmla="*/ 391238 w 1534128"/>
                <a:gd name="connsiteY464" fmla="*/ 405993 h 2311974"/>
                <a:gd name="connsiteX465" fmla="*/ 417321 w 1534128"/>
                <a:gd name="connsiteY465" fmla="*/ 408424 h 2311974"/>
                <a:gd name="connsiteX466" fmla="*/ 412578 w 1534128"/>
                <a:gd name="connsiteY466" fmla="*/ 388975 h 2311974"/>
                <a:gd name="connsiteX467" fmla="*/ 412578 w 1534128"/>
                <a:gd name="connsiteY467" fmla="*/ 374389 h 2311974"/>
                <a:gd name="connsiteX468" fmla="*/ 429176 w 1534128"/>
                <a:gd name="connsiteY468" fmla="*/ 374389 h 2311974"/>
                <a:gd name="connsiteX469" fmla="*/ 431547 w 1534128"/>
                <a:gd name="connsiteY469" fmla="*/ 367096 h 2311974"/>
                <a:gd name="connsiteX470" fmla="*/ 438661 w 1534128"/>
                <a:gd name="connsiteY470" fmla="*/ 364665 h 2311974"/>
                <a:gd name="connsiteX471" fmla="*/ 436290 w 1534128"/>
                <a:gd name="connsiteY471" fmla="*/ 347647 h 2311974"/>
                <a:gd name="connsiteX472" fmla="*/ 464743 w 1534128"/>
                <a:gd name="connsiteY472" fmla="*/ 337922 h 2311974"/>
                <a:gd name="connsiteX473" fmla="*/ 452888 w 1534128"/>
                <a:gd name="connsiteY473" fmla="*/ 333060 h 2311974"/>
                <a:gd name="connsiteX474" fmla="*/ 450516 w 1534128"/>
                <a:gd name="connsiteY474" fmla="*/ 311180 h 2311974"/>
                <a:gd name="connsiteX475" fmla="*/ 443403 w 1534128"/>
                <a:gd name="connsiteY475" fmla="*/ 308749 h 2311974"/>
                <a:gd name="connsiteX476" fmla="*/ 450516 w 1534128"/>
                <a:gd name="connsiteY476" fmla="*/ 299025 h 2311974"/>
                <a:gd name="connsiteX477" fmla="*/ 450516 w 1534128"/>
                <a:gd name="connsiteY477" fmla="*/ 296594 h 2311974"/>
                <a:gd name="connsiteX478" fmla="*/ 438661 w 1534128"/>
                <a:gd name="connsiteY478" fmla="*/ 291732 h 2311974"/>
                <a:gd name="connsiteX479" fmla="*/ 429176 w 1534128"/>
                <a:gd name="connsiteY479" fmla="*/ 299025 h 2311974"/>
                <a:gd name="connsiteX480" fmla="*/ 417321 w 1534128"/>
                <a:gd name="connsiteY480" fmla="*/ 282007 h 2311974"/>
                <a:gd name="connsiteX481" fmla="*/ 431547 w 1534128"/>
                <a:gd name="connsiteY481" fmla="*/ 255265 h 2311974"/>
                <a:gd name="connsiteX482" fmla="*/ 438661 w 1534128"/>
                <a:gd name="connsiteY482" fmla="*/ 267421 h 2311974"/>
                <a:gd name="connsiteX483" fmla="*/ 457630 w 1534128"/>
                <a:gd name="connsiteY483" fmla="*/ 240679 h 2311974"/>
                <a:gd name="connsiteX484" fmla="*/ 467114 w 1534128"/>
                <a:gd name="connsiteY484" fmla="*/ 240679 h 2311974"/>
                <a:gd name="connsiteX485" fmla="*/ 467114 w 1534128"/>
                <a:gd name="connsiteY485" fmla="*/ 233385 h 2311974"/>
                <a:gd name="connsiteX486" fmla="*/ 445774 w 1534128"/>
                <a:gd name="connsiteY486" fmla="*/ 218799 h 2311974"/>
                <a:gd name="connsiteX487" fmla="*/ 452888 w 1534128"/>
                <a:gd name="connsiteY487" fmla="*/ 199350 h 2311974"/>
                <a:gd name="connsiteX488" fmla="*/ 478970 w 1534128"/>
                <a:gd name="connsiteY488" fmla="*/ 199350 h 2311974"/>
                <a:gd name="connsiteX489" fmla="*/ 486084 w 1534128"/>
                <a:gd name="connsiteY489" fmla="*/ 192057 h 2311974"/>
                <a:gd name="connsiteX490" fmla="*/ 457630 w 1534128"/>
                <a:gd name="connsiteY490" fmla="*/ 150728 h 2311974"/>
                <a:gd name="connsiteX491" fmla="*/ 467114 w 1534128"/>
                <a:gd name="connsiteY491" fmla="*/ 131279 h 2311974"/>
                <a:gd name="connsiteX492" fmla="*/ 500310 w 1534128"/>
                <a:gd name="connsiteY492" fmla="*/ 116693 h 2311974"/>
                <a:gd name="connsiteX493" fmla="*/ 505053 w 1534128"/>
                <a:gd name="connsiteY493" fmla="*/ 131279 h 2311974"/>
                <a:gd name="connsiteX494" fmla="*/ 526393 w 1534128"/>
                <a:gd name="connsiteY494" fmla="*/ 116693 h 2311974"/>
                <a:gd name="connsiteX495" fmla="*/ 521651 w 1534128"/>
                <a:gd name="connsiteY495" fmla="*/ 109399 h 2311974"/>
                <a:gd name="connsiteX496" fmla="*/ 538249 w 1534128"/>
                <a:gd name="connsiteY496" fmla="*/ 102106 h 2311974"/>
                <a:gd name="connsiteX497" fmla="*/ 538249 w 1534128"/>
                <a:gd name="connsiteY497" fmla="*/ 94813 h 2311974"/>
                <a:gd name="connsiteX498" fmla="*/ 547733 w 1534128"/>
                <a:gd name="connsiteY498" fmla="*/ 87519 h 2311974"/>
                <a:gd name="connsiteX499" fmla="*/ 533506 w 1534128"/>
                <a:gd name="connsiteY499" fmla="*/ 53484 h 2311974"/>
                <a:gd name="connsiteX500" fmla="*/ 531135 w 1534128"/>
                <a:gd name="connsiteY500" fmla="*/ 7293 h 2311974"/>
                <a:gd name="connsiteX501" fmla="*/ 573816 w 1534128"/>
                <a:gd name="connsiteY501" fmla="*/ 17018 h 2311974"/>
                <a:gd name="connsiteX502" fmla="*/ 595156 w 1534128"/>
                <a:gd name="connsiteY502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32784 w 1534128"/>
                <a:gd name="connsiteY420" fmla="*/ 831436 h 2311974"/>
                <a:gd name="connsiteX421" fmla="*/ 154124 w 1534128"/>
                <a:gd name="connsiteY421" fmla="*/ 802263 h 2311974"/>
                <a:gd name="connsiteX422" fmla="*/ 170722 w 1534128"/>
                <a:gd name="connsiteY422" fmla="*/ 804694 h 2311974"/>
                <a:gd name="connsiteX423" fmla="*/ 184949 w 1534128"/>
                <a:gd name="connsiteY423" fmla="*/ 804694 h 2311974"/>
                <a:gd name="connsiteX424" fmla="*/ 184949 w 1534128"/>
                <a:gd name="connsiteY424" fmla="*/ 802263 h 2311974"/>
                <a:gd name="connsiteX425" fmla="*/ 187320 w 1534128"/>
                <a:gd name="connsiteY425" fmla="*/ 770658 h 2311974"/>
                <a:gd name="connsiteX426" fmla="*/ 260825 w 1534128"/>
                <a:gd name="connsiteY426" fmla="*/ 741485 h 2311974"/>
                <a:gd name="connsiteX427" fmla="*/ 248970 w 1534128"/>
                <a:gd name="connsiteY427" fmla="*/ 726899 h 2311974"/>
                <a:gd name="connsiteX428" fmla="*/ 194433 w 1534128"/>
                <a:gd name="connsiteY428" fmla="*/ 705019 h 2311974"/>
                <a:gd name="connsiteX429" fmla="*/ 218145 w 1534128"/>
                <a:gd name="connsiteY429" fmla="*/ 680708 h 2311974"/>
                <a:gd name="connsiteX430" fmla="*/ 225258 w 1534128"/>
                <a:gd name="connsiteY430" fmla="*/ 673414 h 2311974"/>
                <a:gd name="connsiteX431" fmla="*/ 253712 w 1534128"/>
                <a:gd name="connsiteY431" fmla="*/ 670983 h 2311974"/>
                <a:gd name="connsiteX432" fmla="*/ 341444 w 1534128"/>
                <a:gd name="connsiteY432" fmla="*/ 692863 h 2311974"/>
                <a:gd name="connsiteX433" fmla="*/ 355671 w 1534128"/>
                <a:gd name="connsiteY433" fmla="*/ 688001 h 2311974"/>
                <a:gd name="connsiteX434" fmla="*/ 355671 w 1534128"/>
                <a:gd name="connsiteY434" fmla="*/ 695294 h 2311974"/>
                <a:gd name="connsiteX435" fmla="*/ 365155 w 1534128"/>
                <a:gd name="connsiteY435" fmla="*/ 695294 h 2311974"/>
                <a:gd name="connsiteX436" fmla="*/ 369898 w 1534128"/>
                <a:gd name="connsiteY436" fmla="*/ 678277 h 2311974"/>
                <a:gd name="connsiteX437" fmla="*/ 377011 w 1534128"/>
                <a:gd name="connsiteY437" fmla="*/ 666121 h 2311974"/>
                <a:gd name="connsiteX438" fmla="*/ 388867 w 1534128"/>
                <a:gd name="connsiteY438" fmla="*/ 688001 h 2311974"/>
                <a:gd name="connsiteX439" fmla="*/ 395980 w 1534128"/>
                <a:gd name="connsiteY439" fmla="*/ 685570 h 2311974"/>
                <a:gd name="connsiteX440" fmla="*/ 410207 w 1534128"/>
                <a:gd name="connsiteY440" fmla="*/ 700156 h 2311974"/>
                <a:gd name="connsiteX441" fmla="*/ 410207 w 1534128"/>
                <a:gd name="connsiteY441" fmla="*/ 700156 h 2311974"/>
                <a:gd name="connsiteX442" fmla="*/ 395980 w 1534128"/>
                <a:gd name="connsiteY442" fmla="*/ 685570 h 2311974"/>
                <a:gd name="connsiteX443" fmla="*/ 388867 w 1534128"/>
                <a:gd name="connsiteY443" fmla="*/ 688001 h 2311974"/>
                <a:gd name="connsiteX444" fmla="*/ 377011 w 1534128"/>
                <a:gd name="connsiteY444" fmla="*/ 666121 h 2311974"/>
                <a:gd name="connsiteX445" fmla="*/ 377011 w 1534128"/>
                <a:gd name="connsiteY445" fmla="*/ 658827 h 2311974"/>
                <a:gd name="connsiteX446" fmla="*/ 398351 w 1534128"/>
                <a:gd name="connsiteY446" fmla="*/ 646672 h 2311974"/>
                <a:gd name="connsiteX447" fmla="*/ 391238 w 1534128"/>
                <a:gd name="connsiteY447" fmla="*/ 639379 h 2311974"/>
                <a:gd name="connsiteX448" fmla="*/ 422063 w 1534128"/>
                <a:gd name="connsiteY448" fmla="*/ 629654 h 2311974"/>
                <a:gd name="connsiteX449" fmla="*/ 417321 w 1534128"/>
                <a:gd name="connsiteY449" fmla="*/ 615068 h 2311974"/>
                <a:gd name="connsiteX450" fmla="*/ 384125 w 1534128"/>
                <a:gd name="connsiteY450" fmla="*/ 610205 h 2311974"/>
                <a:gd name="connsiteX451" fmla="*/ 381753 w 1534128"/>
                <a:gd name="connsiteY451" fmla="*/ 595619 h 2311974"/>
                <a:gd name="connsiteX452" fmla="*/ 391238 w 1534128"/>
                <a:gd name="connsiteY452" fmla="*/ 534841 h 2311974"/>
                <a:gd name="connsiteX453" fmla="*/ 381753 w 1534128"/>
                <a:gd name="connsiteY453" fmla="*/ 525117 h 2311974"/>
                <a:gd name="connsiteX454" fmla="*/ 381753 w 1534128"/>
                <a:gd name="connsiteY454" fmla="*/ 503237 h 2311974"/>
                <a:gd name="connsiteX455" fmla="*/ 365155 w 1534128"/>
                <a:gd name="connsiteY455" fmla="*/ 503237 h 2311974"/>
                <a:gd name="connsiteX456" fmla="*/ 369898 w 1534128"/>
                <a:gd name="connsiteY456" fmla="*/ 471633 h 2311974"/>
                <a:gd name="connsiteX457" fmla="*/ 362784 w 1534128"/>
                <a:gd name="connsiteY457" fmla="*/ 464340 h 2311974"/>
                <a:gd name="connsiteX458" fmla="*/ 365155 w 1534128"/>
                <a:gd name="connsiteY458" fmla="*/ 444891 h 2311974"/>
                <a:gd name="connsiteX459" fmla="*/ 384125 w 1534128"/>
                <a:gd name="connsiteY459" fmla="*/ 444891 h 2311974"/>
                <a:gd name="connsiteX460" fmla="*/ 403094 w 1534128"/>
                <a:gd name="connsiteY460" fmla="*/ 430304 h 2311974"/>
                <a:gd name="connsiteX461" fmla="*/ 405465 w 1534128"/>
                <a:gd name="connsiteY461" fmla="*/ 427873 h 2311974"/>
                <a:gd name="connsiteX462" fmla="*/ 384125 w 1534128"/>
                <a:gd name="connsiteY462" fmla="*/ 423011 h 2311974"/>
                <a:gd name="connsiteX463" fmla="*/ 391238 w 1534128"/>
                <a:gd name="connsiteY463" fmla="*/ 405993 h 2311974"/>
                <a:gd name="connsiteX464" fmla="*/ 417321 w 1534128"/>
                <a:gd name="connsiteY464" fmla="*/ 408424 h 2311974"/>
                <a:gd name="connsiteX465" fmla="*/ 412578 w 1534128"/>
                <a:gd name="connsiteY465" fmla="*/ 388975 h 2311974"/>
                <a:gd name="connsiteX466" fmla="*/ 412578 w 1534128"/>
                <a:gd name="connsiteY466" fmla="*/ 374389 h 2311974"/>
                <a:gd name="connsiteX467" fmla="*/ 429176 w 1534128"/>
                <a:gd name="connsiteY467" fmla="*/ 374389 h 2311974"/>
                <a:gd name="connsiteX468" fmla="*/ 431547 w 1534128"/>
                <a:gd name="connsiteY468" fmla="*/ 367096 h 2311974"/>
                <a:gd name="connsiteX469" fmla="*/ 438661 w 1534128"/>
                <a:gd name="connsiteY469" fmla="*/ 364665 h 2311974"/>
                <a:gd name="connsiteX470" fmla="*/ 436290 w 1534128"/>
                <a:gd name="connsiteY470" fmla="*/ 347647 h 2311974"/>
                <a:gd name="connsiteX471" fmla="*/ 464743 w 1534128"/>
                <a:gd name="connsiteY471" fmla="*/ 337922 h 2311974"/>
                <a:gd name="connsiteX472" fmla="*/ 452888 w 1534128"/>
                <a:gd name="connsiteY472" fmla="*/ 333060 h 2311974"/>
                <a:gd name="connsiteX473" fmla="*/ 450516 w 1534128"/>
                <a:gd name="connsiteY473" fmla="*/ 311180 h 2311974"/>
                <a:gd name="connsiteX474" fmla="*/ 443403 w 1534128"/>
                <a:gd name="connsiteY474" fmla="*/ 308749 h 2311974"/>
                <a:gd name="connsiteX475" fmla="*/ 450516 w 1534128"/>
                <a:gd name="connsiteY475" fmla="*/ 299025 h 2311974"/>
                <a:gd name="connsiteX476" fmla="*/ 450516 w 1534128"/>
                <a:gd name="connsiteY476" fmla="*/ 296594 h 2311974"/>
                <a:gd name="connsiteX477" fmla="*/ 438661 w 1534128"/>
                <a:gd name="connsiteY477" fmla="*/ 291732 h 2311974"/>
                <a:gd name="connsiteX478" fmla="*/ 429176 w 1534128"/>
                <a:gd name="connsiteY478" fmla="*/ 299025 h 2311974"/>
                <a:gd name="connsiteX479" fmla="*/ 417321 w 1534128"/>
                <a:gd name="connsiteY479" fmla="*/ 282007 h 2311974"/>
                <a:gd name="connsiteX480" fmla="*/ 431547 w 1534128"/>
                <a:gd name="connsiteY480" fmla="*/ 255265 h 2311974"/>
                <a:gd name="connsiteX481" fmla="*/ 438661 w 1534128"/>
                <a:gd name="connsiteY481" fmla="*/ 267421 h 2311974"/>
                <a:gd name="connsiteX482" fmla="*/ 457630 w 1534128"/>
                <a:gd name="connsiteY482" fmla="*/ 240679 h 2311974"/>
                <a:gd name="connsiteX483" fmla="*/ 467114 w 1534128"/>
                <a:gd name="connsiteY483" fmla="*/ 240679 h 2311974"/>
                <a:gd name="connsiteX484" fmla="*/ 467114 w 1534128"/>
                <a:gd name="connsiteY484" fmla="*/ 233385 h 2311974"/>
                <a:gd name="connsiteX485" fmla="*/ 445774 w 1534128"/>
                <a:gd name="connsiteY485" fmla="*/ 218799 h 2311974"/>
                <a:gd name="connsiteX486" fmla="*/ 452888 w 1534128"/>
                <a:gd name="connsiteY486" fmla="*/ 199350 h 2311974"/>
                <a:gd name="connsiteX487" fmla="*/ 478970 w 1534128"/>
                <a:gd name="connsiteY487" fmla="*/ 199350 h 2311974"/>
                <a:gd name="connsiteX488" fmla="*/ 486084 w 1534128"/>
                <a:gd name="connsiteY488" fmla="*/ 192057 h 2311974"/>
                <a:gd name="connsiteX489" fmla="*/ 457630 w 1534128"/>
                <a:gd name="connsiteY489" fmla="*/ 150728 h 2311974"/>
                <a:gd name="connsiteX490" fmla="*/ 467114 w 1534128"/>
                <a:gd name="connsiteY490" fmla="*/ 131279 h 2311974"/>
                <a:gd name="connsiteX491" fmla="*/ 500310 w 1534128"/>
                <a:gd name="connsiteY491" fmla="*/ 116693 h 2311974"/>
                <a:gd name="connsiteX492" fmla="*/ 505053 w 1534128"/>
                <a:gd name="connsiteY492" fmla="*/ 131279 h 2311974"/>
                <a:gd name="connsiteX493" fmla="*/ 526393 w 1534128"/>
                <a:gd name="connsiteY493" fmla="*/ 116693 h 2311974"/>
                <a:gd name="connsiteX494" fmla="*/ 521651 w 1534128"/>
                <a:gd name="connsiteY494" fmla="*/ 109399 h 2311974"/>
                <a:gd name="connsiteX495" fmla="*/ 538249 w 1534128"/>
                <a:gd name="connsiteY495" fmla="*/ 102106 h 2311974"/>
                <a:gd name="connsiteX496" fmla="*/ 538249 w 1534128"/>
                <a:gd name="connsiteY496" fmla="*/ 94813 h 2311974"/>
                <a:gd name="connsiteX497" fmla="*/ 547733 w 1534128"/>
                <a:gd name="connsiteY497" fmla="*/ 87519 h 2311974"/>
                <a:gd name="connsiteX498" fmla="*/ 533506 w 1534128"/>
                <a:gd name="connsiteY498" fmla="*/ 53484 h 2311974"/>
                <a:gd name="connsiteX499" fmla="*/ 531135 w 1534128"/>
                <a:gd name="connsiteY499" fmla="*/ 7293 h 2311974"/>
                <a:gd name="connsiteX500" fmla="*/ 573816 w 1534128"/>
                <a:gd name="connsiteY500" fmla="*/ 17018 h 2311974"/>
                <a:gd name="connsiteX501" fmla="*/ 595156 w 1534128"/>
                <a:gd name="connsiteY501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18557 w 1534128"/>
                <a:gd name="connsiteY419" fmla="*/ 846022 h 2311974"/>
                <a:gd name="connsiteX420" fmla="*/ 154124 w 1534128"/>
                <a:gd name="connsiteY420" fmla="*/ 802263 h 2311974"/>
                <a:gd name="connsiteX421" fmla="*/ 170722 w 1534128"/>
                <a:gd name="connsiteY421" fmla="*/ 804694 h 2311974"/>
                <a:gd name="connsiteX422" fmla="*/ 184949 w 1534128"/>
                <a:gd name="connsiteY422" fmla="*/ 804694 h 2311974"/>
                <a:gd name="connsiteX423" fmla="*/ 184949 w 1534128"/>
                <a:gd name="connsiteY423" fmla="*/ 802263 h 2311974"/>
                <a:gd name="connsiteX424" fmla="*/ 187320 w 1534128"/>
                <a:gd name="connsiteY424" fmla="*/ 770658 h 2311974"/>
                <a:gd name="connsiteX425" fmla="*/ 260825 w 1534128"/>
                <a:gd name="connsiteY425" fmla="*/ 741485 h 2311974"/>
                <a:gd name="connsiteX426" fmla="*/ 248970 w 1534128"/>
                <a:gd name="connsiteY426" fmla="*/ 726899 h 2311974"/>
                <a:gd name="connsiteX427" fmla="*/ 194433 w 1534128"/>
                <a:gd name="connsiteY427" fmla="*/ 705019 h 2311974"/>
                <a:gd name="connsiteX428" fmla="*/ 218145 w 1534128"/>
                <a:gd name="connsiteY428" fmla="*/ 680708 h 2311974"/>
                <a:gd name="connsiteX429" fmla="*/ 225258 w 1534128"/>
                <a:gd name="connsiteY429" fmla="*/ 673414 h 2311974"/>
                <a:gd name="connsiteX430" fmla="*/ 253712 w 1534128"/>
                <a:gd name="connsiteY430" fmla="*/ 670983 h 2311974"/>
                <a:gd name="connsiteX431" fmla="*/ 341444 w 1534128"/>
                <a:gd name="connsiteY431" fmla="*/ 692863 h 2311974"/>
                <a:gd name="connsiteX432" fmla="*/ 355671 w 1534128"/>
                <a:gd name="connsiteY432" fmla="*/ 688001 h 2311974"/>
                <a:gd name="connsiteX433" fmla="*/ 355671 w 1534128"/>
                <a:gd name="connsiteY433" fmla="*/ 695294 h 2311974"/>
                <a:gd name="connsiteX434" fmla="*/ 365155 w 1534128"/>
                <a:gd name="connsiteY434" fmla="*/ 695294 h 2311974"/>
                <a:gd name="connsiteX435" fmla="*/ 369898 w 1534128"/>
                <a:gd name="connsiteY435" fmla="*/ 678277 h 2311974"/>
                <a:gd name="connsiteX436" fmla="*/ 377011 w 1534128"/>
                <a:gd name="connsiteY436" fmla="*/ 666121 h 2311974"/>
                <a:gd name="connsiteX437" fmla="*/ 388867 w 1534128"/>
                <a:gd name="connsiteY437" fmla="*/ 688001 h 2311974"/>
                <a:gd name="connsiteX438" fmla="*/ 395980 w 1534128"/>
                <a:gd name="connsiteY438" fmla="*/ 685570 h 2311974"/>
                <a:gd name="connsiteX439" fmla="*/ 410207 w 1534128"/>
                <a:gd name="connsiteY439" fmla="*/ 700156 h 2311974"/>
                <a:gd name="connsiteX440" fmla="*/ 410207 w 1534128"/>
                <a:gd name="connsiteY440" fmla="*/ 700156 h 2311974"/>
                <a:gd name="connsiteX441" fmla="*/ 395980 w 1534128"/>
                <a:gd name="connsiteY441" fmla="*/ 685570 h 2311974"/>
                <a:gd name="connsiteX442" fmla="*/ 388867 w 1534128"/>
                <a:gd name="connsiteY442" fmla="*/ 688001 h 2311974"/>
                <a:gd name="connsiteX443" fmla="*/ 377011 w 1534128"/>
                <a:gd name="connsiteY443" fmla="*/ 666121 h 2311974"/>
                <a:gd name="connsiteX444" fmla="*/ 377011 w 1534128"/>
                <a:gd name="connsiteY444" fmla="*/ 658827 h 2311974"/>
                <a:gd name="connsiteX445" fmla="*/ 398351 w 1534128"/>
                <a:gd name="connsiteY445" fmla="*/ 646672 h 2311974"/>
                <a:gd name="connsiteX446" fmla="*/ 391238 w 1534128"/>
                <a:gd name="connsiteY446" fmla="*/ 639379 h 2311974"/>
                <a:gd name="connsiteX447" fmla="*/ 422063 w 1534128"/>
                <a:gd name="connsiteY447" fmla="*/ 629654 h 2311974"/>
                <a:gd name="connsiteX448" fmla="*/ 417321 w 1534128"/>
                <a:gd name="connsiteY448" fmla="*/ 615068 h 2311974"/>
                <a:gd name="connsiteX449" fmla="*/ 384125 w 1534128"/>
                <a:gd name="connsiteY449" fmla="*/ 610205 h 2311974"/>
                <a:gd name="connsiteX450" fmla="*/ 381753 w 1534128"/>
                <a:gd name="connsiteY450" fmla="*/ 595619 h 2311974"/>
                <a:gd name="connsiteX451" fmla="*/ 391238 w 1534128"/>
                <a:gd name="connsiteY451" fmla="*/ 534841 h 2311974"/>
                <a:gd name="connsiteX452" fmla="*/ 381753 w 1534128"/>
                <a:gd name="connsiteY452" fmla="*/ 525117 h 2311974"/>
                <a:gd name="connsiteX453" fmla="*/ 381753 w 1534128"/>
                <a:gd name="connsiteY453" fmla="*/ 503237 h 2311974"/>
                <a:gd name="connsiteX454" fmla="*/ 365155 w 1534128"/>
                <a:gd name="connsiteY454" fmla="*/ 503237 h 2311974"/>
                <a:gd name="connsiteX455" fmla="*/ 369898 w 1534128"/>
                <a:gd name="connsiteY455" fmla="*/ 471633 h 2311974"/>
                <a:gd name="connsiteX456" fmla="*/ 362784 w 1534128"/>
                <a:gd name="connsiteY456" fmla="*/ 464340 h 2311974"/>
                <a:gd name="connsiteX457" fmla="*/ 365155 w 1534128"/>
                <a:gd name="connsiteY457" fmla="*/ 444891 h 2311974"/>
                <a:gd name="connsiteX458" fmla="*/ 384125 w 1534128"/>
                <a:gd name="connsiteY458" fmla="*/ 444891 h 2311974"/>
                <a:gd name="connsiteX459" fmla="*/ 403094 w 1534128"/>
                <a:gd name="connsiteY459" fmla="*/ 430304 h 2311974"/>
                <a:gd name="connsiteX460" fmla="*/ 405465 w 1534128"/>
                <a:gd name="connsiteY460" fmla="*/ 427873 h 2311974"/>
                <a:gd name="connsiteX461" fmla="*/ 384125 w 1534128"/>
                <a:gd name="connsiteY461" fmla="*/ 423011 h 2311974"/>
                <a:gd name="connsiteX462" fmla="*/ 391238 w 1534128"/>
                <a:gd name="connsiteY462" fmla="*/ 405993 h 2311974"/>
                <a:gd name="connsiteX463" fmla="*/ 417321 w 1534128"/>
                <a:gd name="connsiteY463" fmla="*/ 408424 h 2311974"/>
                <a:gd name="connsiteX464" fmla="*/ 412578 w 1534128"/>
                <a:gd name="connsiteY464" fmla="*/ 388975 h 2311974"/>
                <a:gd name="connsiteX465" fmla="*/ 412578 w 1534128"/>
                <a:gd name="connsiteY465" fmla="*/ 374389 h 2311974"/>
                <a:gd name="connsiteX466" fmla="*/ 429176 w 1534128"/>
                <a:gd name="connsiteY466" fmla="*/ 374389 h 2311974"/>
                <a:gd name="connsiteX467" fmla="*/ 431547 w 1534128"/>
                <a:gd name="connsiteY467" fmla="*/ 367096 h 2311974"/>
                <a:gd name="connsiteX468" fmla="*/ 438661 w 1534128"/>
                <a:gd name="connsiteY468" fmla="*/ 364665 h 2311974"/>
                <a:gd name="connsiteX469" fmla="*/ 436290 w 1534128"/>
                <a:gd name="connsiteY469" fmla="*/ 347647 h 2311974"/>
                <a:gd name="connsiteX470" fmla="*/ 464743 w 1534128"/>
                <a:gd name="connsiteY470" fmla="*/ 337922 h 2311974"/>
                <a:gd name="connsiteX471" fmla="*/ 452888 w 1534128"/>
                <a:gd name="connsiteY471" fmla="*/ 333060 h 2311974"/>
                <a:gd name="connsiteX472" fmla="*/ 450516 w 1534128"/>
                <a:gd name="connsiteY472" fmla="*/ 311180 h 2311974"/>
                <a:gd name="connsiteX473" fmla="*/ 443403 w 1534128"/>
                <a:gd name="connsiteY473" fmla="*/ 308749 h 2311974"/>
                <a:gd name="connsiteX474" fmla="*/ 450516 w 1534128"/>
                <a:gd name="connsiteY474" fmla="*/ 299025 h 2311974"/>
                <a:gd name="connsiteX475" fmla="*/ 450516 w 1534128"/>
                <a:gd name="connsiteY475" fmla="*/ 296594 h 2311974"/>
                <a:gd name="connsiteX476" fmla="*/ 438661 w 1534128"/>
                <a:gd name="connsiteY476" fmla="*/ 291732 h 2311974"/>
                <a:gd name="connsiteX477" fmla="*/ 429176 w 1534128"/>
                <a:gd name="connsiteY477" fmla="*/ 299025 h 2311974"/>
                <a:gd name="connsiteX478" fmla="*/ 417321 w 1534128"/>
                <a:gd name="connsiteY478" fmla="*/ 282007 h 2311974"/>
                <a:gd name="connsiteX479" fmla="*/ 431547 w 1534128"/>
                <a:gd name="connsiteY479" fmla="*/ 255265 h 2311974"/>
                <a:gd name="connsiteX480" fmla="*/ 438661 w 1534128"/>
                <a:gd name="connsiteY480" fmla="*/ 267421 h 2311974"/>
                <a:gd name="connsiteX481" fmla="*/ 457630 w 1534128"/>
                <a:gd name="connsiteY481" fmla="*/ 240679 h 2311974"/>
                <a:gd name="connsiteX482" fmla="*/ 467114 w 1534128"/>
                <a:gd name="connsiteY482" fmla="*/ 240679 h 2311974"/>
                <a:gd name="connsiteX483" fmla="*/ 467114 w 1534128"/>
                <a:gd name="connsiteY483" fmla="*/ 233385 h 2311974"/>
                <a:gd name="connsiteX484" fmla="*/ 445774 w 1534128"/>
                <a:gd name="connsiteY484" fmla="*/ 218799 h 2311974"/>
                <a:gd name="connsiteX485" fmla="*/ 452888 w 1534128"/>
                <a:gd name="connsiteY485" fmla="*/ 199350 h 2311974"/>
                <a:gd name="connsiteX486" fmla="*/ 478970 w 1534128"/>
                <a:gd name="connsiteY486" fmla="*/ 199350 h 2311974"/>
                <a:gd name="connsiteX487" fmla="*/ 486084 w 1534128"/>
                <a:gd name="connsiteY487" fmla="*/ 192057 h 2311974"/>
                <a:gd name="connsiteX488" fmla="*/ 457630 w 1534128"/>
                <a:gd name="connsiteY488" fmla="*/ 150728 h 2311974"/>
                <a:gd name="connsiteX489" fmla="*/ 467114 w 1534128"/>
                <a:gd name="connsiteY489" fmla="*/ 131279 h 2311974"/>
                <a:gd name="connsiteX490" fmla="*/ 500310 w 1534128"/>
                <a:gd name="connsiteY490" fmla="*/ 116693 h 2311974"/>
                <a:gd name="connsiteX491" fmla="*/ 505053 w 1534128"/>
                <a:gd name="connsiteY491" fmla="*/ 131279 h 2311974"/>
                <a:gd name="connsiteX492" fmla="*/ 526393 w 1534128"/>
                <a:gd name="connsiteY492" fmla="*/ 116693 h 2311974"/>
                <a:gd name="connsiteX493" fmla="*/ 521651 w 1534128"/>
                <a:gd name="connsiteY493" fmla="*/ 109399 h 2311974"/>
                <a:gd name="connsiteX494" fmla="*/ 538249 w 1534128"/>
                <a:gd name="connsiteY494" fmla="*/ 102106 h 2311974"/>
                <a:gd name="connsiteX495" fmla="*/ 538249 w 1534128"/>
                <a:gd name="connsiteY495" fmla="*/ 94813 h 2311974"/>
                <a:gd name="connsiteX496" fmla="*/ 547733 w 1534128"/>
                <a:gd name="connsiteY496" fmla="*/ 87519 h 2311974"/>
                <a:gd name="connsiteX497" fmla="*/ 533506 w 1534128"/>
                <a:gd name="connsiteY497" fmla="*/ 53484 h 2311974"/>
                <a:gd name="connsiteX498" fmla="*/ 531135 w 1534128"/>
                <a:gd name="connsiteY498" fmla="*/ 7293 h 2311974"/>
                <a:gd name="connsiteX499" fmla="*/ 573816 w 1534128"/>
                <a:gd name="connsiteY499" fmla="*/ 17018 h 2311974"/>
                <a:gd name="connsiteX500" fmla="*/ 595156 w 1534128"/>
                <a:gd name="connsiteY500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54124 w 1534128"/>
                <a:gd name="connsiteY419" fmla="*/ 802263 h 2311974"/>
                <a:gd name="connsiteX420" fmla="*/ 170722 w 1534128"/>
                <a:gd name="connsiteY420" fmla="*/ 804694 h 2311974"/>
                <a:gd name="connsiteX421" fmla="*/ 184949 w 1534128"/>
                <a:gd name="connsiteY421" fmla="*/ 804694 h 2311974"/>
                <a:gd name="connsiteX422" fmla="*/ 184949 w 1534128"/>
                <a:gd name="connsiteY422" fmla="*/ 802263 h 2311974"/>
                <a:gd name="connsiteX423" fmla="*/ 187320 w 1534128"/>
                <a:gd name="connsiteY423" fmla="*/ 770658 h 2311974"/>
                <a:gd name="connsiteX424" fmla="*/ 260825 w 1534128"/>
                <a:gd name="connsiteY424" fmla="*/ 741485 h 2311974"/>
                <a:gd name="connsiteX425" fmla="*/ 248970 w 1534128"/>
                <a:gd name="connsiteY425" fmla="*/ 726899 h 2311974"/>
                <a:gd name="connsiteX426" fmla="*/ 194433 w 1534128"/>
                <a:gd name="connsiteY426" fmla="*/ 705019 h 2311974"/>
                <a:gd name="connsiteX427" fmla="*/ 218145 w 1534128"/>
                <a:gd name="connsiteY427" fmla="*/ 680708 h 2311974"/>
                <a:gd name="connsiteX428" fmla="*/ 225258 w 1534128"/>
                <a:gd name="connsiteY428" fmla="*/ 673414 h 2311974"/>
                <a:gd name="connsiteX429" fmla="*/ 253712 w 1534128"/>
                <a:gd name="connsiteY429" fmla="*/ 670983 h 2311974"/>
                <a:gd name="connsiteX430" fmla="*/ 341444 w 1534128"/>
                <a:gd name="connsiteY430" fmla="*/ 692863 h 2311974"/>
                <a:gd name="connsiteX431" fmla="*/ 355671 w 1534128"/>
                <a:gd name="connsiteY431" fmla="*/ 688001 h 2311974"/>
                <a:gd name="connsiteX432" fmla="*/ 355671 w 1534128"/>
                <a:gd name="connsiteY432" fmla="*/ 695294 h 2311974"/>
                <a:gd name="connsiteX433" fmla="*/ 365155 w 1534128"/>
                <a:gd name="connsiteY433" fmla="*/ 695294 h 2311974"/>
                <a:gd name="connsiteX434" fmla="*/ 369898 w 1534128"/>
                <a:gd name="connsiteY434" fmla="*/ 678277 h 2311974"/>
                <a:gd name="connsiteX435" fmla="*/ 377011 w 1534128"/>
                <a:gd name="connsiteY435" fmla="*/ 666121 h 2311974"/>
                <a:gd name="connsiteX436" fmla="*/ 388867 w 1534128"/>
                <a:gd name="connsiteY436" fmla="*/ 688001 h 2311974"/>
                <a:gd name="connsiteX437" fmla="*/ 395980 w 1534128"/>
                <a:gd name="connsiteY437" fmla="*/ 685570 h 2311974"/>
                <a:gd name="connsiteX438" fmla="*/ 410207 w 1534128"/>
                <a:gd name="connsiteY438" fmla="*/ 700156 h 2311974"/>
                <a:gd name="connsiteX439" fmla="*/ 410207 w 1534128"/>
                <a:gd name="connsiteY439" fmla="*/ 700156 h 2311974"/>
                <a:gd name="connsiteX440" fmla="*/ 395980 w 1534128"/>
                <a:gd name="connsiteY440" fmla="*/ 685570 h 2311974"/>
                <a:gd name="connsiteX441" fmla="*/ 388867 w 1534128"/>
                <a:gd name="connsiteY441" fmla="*/ 688001 h 2311974"/>
                <a:gd name="connsiteX442" fmla="*/ 377011 w 1534128"/>
                <a:gd name="connsiteY442" fmla="*/ 666121 h 2311974"/>
                <a:gd name="connsiteX443" fmla="*/ 377011 w 1534128"/>
                <a:gd name="connsiteY443" fmla="*/ 658827 h 2311974"/>
                <a:gd name="connsiteX444" fmla="*/ 398351 w 1534128"/>
                <a:gd name="connsiteY444" fmla="*/ 646672 h 2311974"/>
                <a:gd name="connsiteX445" fmla="*/ 391238 w 1534128"/>
                <a:gd name="connsiteY445" fmla="*/ 639379 h 2311974"/>
                <a:gd name="connsiteX446" fmla="*/ 422063 w 1534128"/>
                <a:gd name="connsiteY446" fmla="*/ 629654 h 2311974"/>
                <a:gd name="connsiteX447" fmla="*/ 417321 w 1534128"/>
                <a:gd name="connsiteY447" fmla="*/ 615068 h 2311974"/>
                <a:gd name="connsiteX448" fmla="*/ 384125 w 1534128"/>
                <a:gd name="connsiteY448" fmla="*/ 610205 h 2311974"/>
                <a:gd name="connsiteX449" fmla="*/ 381753 w 1534128"/>
                <a:gd name="connsiteY449" fmla="*/ 595619 h 2311974"/>
                <a:gd name="connsiteX450" fmla="*/ 391238 w 1534128"/>
                <a:gd name="connsiteY450" fmla="*/ 534841 h 2311974"/>
                <a:gd name="connsiteX451" fmla="*/ 381753 w 1534128"/>
                <a:gd name="connsiteY451" fmla="*/ 525117 h 2311974"/>
                <a:gd name="connsiteX452" fmla="*/ 381753 w 1534128"/>
                <a:gd name="connsiteY452" fmla="*/ 503237 h 2311974"/>
                <a:gd name="connsiteX453" fmla="*/ 365155 w 1534128"/>
                <a:gd name="connsiteY453" fmla="*/ 503237 h 2311974"/>
                <a:gd name="connsiteX454" fmla="*/ 369898 w 1534128"/>
                <a:gd name="connsiteY454" fmla="*/ 471633 h 2311974"/>
                <a:gd name="connsiteX455" fmla="*/ 362784 w 1534128"/>
                <a:gd name="connsiteY455" fmla="*/ 464340 h 2311974"/>
                <a:gd name="connsiteX456" fmla="*/ 365155 w 1534128"/>
                <a:gd name="connsiteY456" fmla="*/ 444891 h 2311974"/>
                <a:gd name="connsiteX457" fmla="*/ 384125 w 1534128"/>
                <a:gd name="connsiteY457" fmla="*/ 444891 h 2311974"/>
                <a:gd name="connsiteX458" fmla="*/ 403094 w 1534128"/>
                <a:gd name="connsiteY458" fmla="*/ 430304 h 2311974"/>
                <a:gd name="connsiteX459" fmla="*/ 405465 w 1534128"/>
                <a:gd name="connsiteY459" fmla="*/ 427873 h 2311974"/>
                <a:gd name="connsiteX460" fmla="*/ 384125 w 1534128"/>
                <a:gd name="connsiteY460" fmla="*/ 423011 h 2311974"/>
                <a:gd name="connsiteX461" fmla="*/ 391238 w 1534128"/>
                <a:gd name="connsiteY461" fmla="*/ 405993 h 2311974"/>
                <a:gd name="connsiteX462" fmla="*/ 417321 w 1534128"/>
                <a:gd name="connsiteY462" fmla="*/ 408424 h 2311974"/>
                <a:gd name="connsiteX463" fmla="*/ 412578 w 1534128"/>
                <a:gd name="connsiteY463" fmla="*/ 388975 h 2311974"/>
                <a:gd name="connsiteX464" fmla="*/ 412578 w 1534128"/>
                <a:gd name="connsiteY464" fmla="*/ 374389 h 2311974"/>
                <a:gd name="connsiteX465" fmla="*/ 429176 w 1534128"/>
                <a:gd name="connsiteY465" fmla="*/ 374389 h 2311974"/>
                <a:gd name="connsiteX466" fmla="*/ 431547 w 1534128"/>
                <a:gd name="connsiteY466" fmla="*/ 367096 h 2311974"/>
                <a:gd name="connsiteX467" fmla="*/ 438661 w 1534128"/>
                <a:gd name="connsiteY467" fmla="*/ 364665 h 2311974"/>
                <a:gd name="connsiteX468" fmla="*/ 436290 w 1534128"/>
                <a:gd name="connsiteY468" fmla="*/ 347647 h 2311974"/>
                <a:gd name="connsiteX469" fmla="*/ 464743 w 1534128"/>
                <a:gd name="connsiteY469" fmla="*/ 337922 h 2311974"/>
                <a:gd name="connsiteX470" fmla="*/ 452888 w 1534128"/>
                <a:gd name="connsiteY470" fmla="*/ 333060 h 2311974"/>
                <a:gd name="connsiteX471" fmla="*/ 450516 w 1534128"/>
                <a:gd name="connsiteY471" fmla="*/ 311180 h 2311974"/>
                <a:gd name="connsiteX472" fmla="*/ 443403 w 1534128"/>
                <a:gd name="connsiteY472" fmla="*/ 308749 h 2311974"/>
                <a:gd name="connsiteX473" fmla="*/ 450516 w 1534128"/>
                <a:gd name="connsiteY473" fmla="*/ 299025 h 2311974"/>
                <a:gd name="connsiteX474" fmla="*/ 450516 w 1534128"/>
                <a:gd name="connsiteY474" fmla="*/ 296594 h 2311974"/>
                <a:gd name="connsiteX475" fmla="*/ 438661 w 1534128"/>
                <a:gd name="connsiteY475" fmla="*/ 291732 h 2311974"/>
                <a:gd name="connsiteX476" fmla="*/ 429176 w 1534128"/>
                <a:gd name="connsiteY476" fmla="*/ 299025 h 2311974"/>
                <a:gd name="connsiteX477" fmla="*/ 417321 w 1534128"/>
                <a:gd name="connsiteY477" fmla="*/ 282007 h 2311974"/>
                <a:gd name="connsiteX478" fmla="*/ 431547 w 1534128"/>
                <a:gd name="connsiteY478" fmla="*/ 255265 h 2311974"/>
                <a:gd name="connsiteX479" fmla="*/ 438661 w 1534128"/>
                <a:gd name="connsiteY479" fmla="*/ 267421 h 2311974"/>
                <a:gd name="connsiteX480" fmla="*/ 457630 w 1534128"/>
                <a:gd name="connsiteY480" fmla="*/ 240679 h 2311974"/>
                <a:gd name="connsiteX481" fmla="*/ 467114 w 1534128"/>
                <a:gd name="connsiteY481" fmla="*/ 240679 h 2311974"/>
                <a:gd name="connsiteX482" fmla="*/ 467114 w 1534128"/>
                <a:gd name="connsiteY482" fmla="*/ 233385 h 2311974"/>
                <a:gd name="connsiteX483" fmla="*/ 445774 w 1534128"/>
                <a:gd name="connsiteY483" fmla="*/ 218799 h 2311974"/>
                <a:gd name="connsiteX484" fmla="*/ 452888 w 1534128"/>
                <a:gd name="connsiteY484" fmla="*/ 199350 h 2311974"/>
                <a:gd name="connsiteX485" fmla="*/ 478970 w 1534128"/>
                <a:gd name="connsiteY485" fmla="*/ 199350 h 2311974"/>
                <a:gd name="connsiteX486" fmla="*/ 486084 w 1534128"/>
                <a:gd name="connsiteY486" fmla="*/ 192057 h 2311974"/>
                <a:gd name="connsiteX487" fmla="*/ 457630 w 1534128"/>
                <a:gd name="connsiteY487" fmla="*/ 150728 h 2311974"/>
                <a:gd name="connsiteX488" fmla="*/ 467114 w 1534128"/>
                <a:gd name="connsiteY488" fmla="*/ 131279 h 2311974"/>
                <a:gd name="connsiteX489" fmla="*/ 500310 w 1534128"/>
                <a:gd name="connsiteY489" fmla="*/ 116693 h 2311974"/>
                <a:gd name="connsiteX490" fmla="*/ 505053 w 1534128"/>
                <a:gd name="connsiteY490" fmla="*/ 131279 h 2311974"/>
                <a:gd name="connsiteX491" fmla="*/ 526393 w 1534128"/>
                <a:gd name="connsiteY491" fmla="*/ 116693 h 2311974"/>
                <a:gd name="connsiteX492" fmla="*/ 521651 w 1534128"/>
                <a:gd name="connsiteY492" fmla="*/ 109399 h 2311974"/>
                <a:gd name="connsiteX493" fmla="*/ 538249 w 1534128"/>
                <a:gd name="connsiteY493" fmla="*/ 102106 h 2311974"/>
                <a:gd name="connsiteX494" fmla="*/ 538249 w 1534128"/>
                <a:gd name="connsiteY494" fmla="*/ 94813 h 2311974"/>
                <a:gd name="connsiteX495" fmla="*/ 547733 w 1534128"/>
                <a:gd name="connsiteY495" fmla="*/ 87519 h 2311974"/>
                <a:gd name="connsiteX496" fmla="*/ 533506 w 1534128"/>
                <a:gd name="connsiteY496" fmla="*/ 53484 h 2311974"/>
                <a:gd name="connsiteX497" fmla="*/ 531135 w 1534128"/>
                <a:gd name="connsiteY497" fmla="*/ 7293 h 2311974"/>
                <a:gd name="connsiteX498" fmla="*/ 573816 w 1534128"/>
                <a:gd name="connsiteY498" fmla="*/ 17018 h 2311974"/>
                <a:gd name="connsiteX499" fmla="*/ 595156 w 1534128"/>
                <a:gd name="connsiteY499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54124 w 1534128"/>
                <a:gd name="connsiteY419" fmla="*/ 802263 h 2311974"/>
                <a:gd name="connsiteX420" fmla="*/ 184949 w 1534128"/>
                <a:gd name="connsiteY420" fmla="*/ 804694 h 2311974"/>
                <a:gd name="connsiteX421" fmla="*/ 184949 w 1534128"/>
                <a:gd name="connsiteY421" fmla="*/ 802263 h 2311974"/>
                <a:gd name="connsiteX422" fmla="*/ 187320 w 1534128"/>
                <a:gd name="connsiteY422" fmla="*/ 770658 h 2311974"/>
                <a:gd name="connsiteX423" fmla="*/ 260825 w 1534128"/>
                <a:gd name="connsiteY423" fmla="*/ 741485 h 2311974"/>
                <a:gd name="connsiteX424" fmla="*/ 248970 w 1534128"/>
                <a:gd name="connsiteY424" fmla="*/ 726899 h 2311974"/>
                <a:gd name="connsiteX425" fmla="*/ 194433 w 1534128"/>
                <a:gd name="connsiteY425" fmla="*/ 705019 h 2311974"/>
                <a:gd name="connsiteX426" fmla="*/ 218145 w 1534128"/>
                <a:gd name="connsiteY426" fmla="*/ 680708 h 2311974"/>
                <a:gd name="connsiteX427" fmla="*/ 225258 w 1534128"/>
                <a:gd name="connsiteY427" fmla="*/ 673414 h 2311974"/>
                <a:gd name="connsiteX428" fmla="*/ 253712 w 1534128"/>
                <a:gd name="connsiteY428" fmla="*/ 670983 h 2311974"/>
                <a:gd name="connsiteX429" fmla="*/ 341444 w 1534128"/>
                <a:gd name="connsiteY429" fmla="*/ 692863 h 2311974"/>
                <a:gd name="connsiteX430" fmla="*/ 355671 w 1534128"/>
                <a:gd name="connsiteY430" fmla="*/ 688001 h 2311974"/>
                <a:gd name="connsiteX431" fmla="*/ 355671 w 1534128"/>
                <a:gd name="connsiteY431" fmla="*/ 695294 h 2311974"/>
                <a:gd name="connsiteX432" fmla="*/ 365155 w 1534128"/>
                <a:gd name="connsiteY432" fmla="*/ 695294 h 2311974"/>
                <a:gd name="connsiteX433" fmla="*/ 369898 w 1534128"/>
                <a:gd name="connsiteY433" fmla="*/ 678277 h 2311974"/>
                <a:gd name="connsiteX434" fmla="*/ 377011 w 1534128"/>
                <a:gd name="connsiteY434" fmla="*/ 666121 h 2311974"/>
                <a:gd name="connsiteX435" fmla="*/ 388867 w 1534128"/>
                <a:gd name="connsiteY435" fmla="*/ 688001 h 2311974"/>
                <a:gd name="connsiteX436" fmla="*/ 395980 w 1534128"/>
                <a:gd name="connsiteY436" fmla="*/ 685570 h 2311974"/>
                <a:gd name="connsiteX437" fmla="*/ 410207 w 1534128"/>
                <a:gd name="connsiteY437" fmla="*/ 700156 h 2311974"/>
                <a:gd name="connsiteX438" fmla="*/ 410207 w 1534128"/>
                <a:gd name="connsiteY438" fmla="*/ 700156 h 2311974"/>
                <a:gd name="connsiteX439" fmla="*/ 395980 w 1534128"/>
                <a:gd name="connsiteY439" fmla="*/ 685570 h 2311974"/>
                <a:gd name="connsiteX440" fmla="*/ 388867 w 1534128"/>
                <a:gd name="connsiteY440" fmla="*/ 688001 h 2311974"/>
                <a:gd name="connsiteX441" fmla="*/ 377011 w 1534128"/>
                <a:gd name="connsiteY441" fmla="*/ 666121 h 2311974"/>
                <a:gd name="connsiteX442" fmla="*/ 377011 w 1534128"/>
                <a:gd name="connsiteY442" fmla="*/ 658827 h 2311974"/>
                <a:gd name="connsiteX443" fmla="*/ 398351 w 1534128"/>
                <a:gd name="connsiteY443" fmla="*/ 646672 h 2311974"/>
                <a:gd name="connsiteX444" fmla="*/ 391238 w 1534128"/>
                <a:gd name="connsiteY444" fmla="*/ 639379 h 2311974"/>
                <a:gd name="connsiteX445" fmla="*/ 422063 w 1534128"/>
                <a:gd name="connsiteY445" fmla="*/ 629654 h 2311974"/>
                <a:gd name="connsiteX446" fmla="*/ 417321 w 1534128"/>
                <a:gd name="connsiteY446" fmla="*/ 615068 h 2311974"/>
                <a:gd name="connsiteX447" fmla="*/ 384125 w 1534128"/>
                <a:gd name="connsiteY447" fmla="*/ 610205 h 2311974"/>
                <a:gd name="connsiteX448" fmla="*/ 381753 w 1534128"/>
                <a:gd name="connsiteY448" fmla="*/ 595619 h 2311974"/>
                <a:gd name="connsiteX449" fmla="*/ 391238 w 1534128"/>
                <a:gd name="connsiteY449" fmla="*/ 534841 h 2311974"/>
                <a:gd name="connsiteX450" fmla="*/ 381753 w 1534128"/>
                <a:gd name="connsiteY450" fmla="*/ 525117 h 2311974"/>
                <a:gd name="connsiteX451" fmla="*/ 381753 w 1534128"/>
                <a:gd name="connsiteY451" fmla="*/ 503237 h 2311974"/>
                <a:gd name="connsiteX452" fmla="*/ 365155 w 1534128"/>
                <a:gd name="connsiteY452" fmla="*/ 503237 h 2311974"/>
                <a:gd name="connsiteX453" fmla="*/ 369898 w 1534128"/>
                <a:gd name="connsiteY453" fmla="*/ 471633 h 2311974"/>
                <a:gd name="connsiteX454" fmla="*/ 362784 w 1534128"/>
                <a:gd name="connsiteY454" fmla="*/ 464340 h 2311974"/>
                <a:gd name="connsiteX455" fmla="*/ 365155 w 1534128"/>
                <a:gd name="connsiteY455" fmla="*/ 444891 h 2311974"/>
                <a:gd name="connsiteX456" fmla="*/ 384125 w 1534128"/>
                <a:gd name="connsiteY456" fmla="*/ 444891 h 2311974"/>
                <a:gd name="connsiteX457" fmla="*/ 403094 w 1534128"/>
                <a:gd name="connsiteY457" fmla="*/ 430304 h 2311974"/>
                <a:gd name="connsiteX458" fmla="*/ 405465 w 1534128"/>
                <a:gd name="connsiteY458" fmla="*/ 427873 h 2311974"/>
                <a:gd name="connsiteX459" fmla="*/ 384125 w 1534128"/>
                <a:gd name="connsiteY459" fmla="*/ 423011 h 2311974"/>
                <a:gd name="connsiteX460" fmla="*/ 391238 w 1534128"/>
                <a:gd name="connsiteY460" fmla="*/ 405993 h 2311974"/>
                <a:gd name="connsiteX461" fmla="*/ 417321 w 1534128"/>
                <a:gd name="connsiteY461" fmla="*/ 408424 h 2311974"/>
                <a:gd name="connsiteX462" fmla="*/ 412578 w 1534128"/>
                <a:gd name="connsiteY462" fmla="*/ 388975 h 2311974"/>
                <a:gd name="connsiteX463" fmla="*/ 412578 w 1534128"/>
                <a:gd name="connsiteY463" fmla="*/ 374389 h 2311974"/>
                <a:gd name="connsiteX464" fmla="*/ 429176 w 1534128"/>
                <a:gd name="connsiteY464" fmla="*/ 374389 h 2311974"/>
                <a:gd name="connsiteX465" fmla="*/ 431547 w 1534128"/>
                <a:gd name="connsiteY465" fmla="*/ 367096 h 2311974"/>
                <a:gd name="connsiteX466" fmla="*/ 438661 w 1534128"/>
                <a:gd name="connsiteY466" fmla="*/ 364665 h 2311974"/>
                <a:gd name="connsiteX467" fmla="*/ 436290 w 1534128"/>
                <a:gd name="connsiteY467" fmla="*/ 347647 h 2311974"/>
                <a:gd name="connsiteX468" fmla="*/ 464743 w 1534128"/>
                <a:gd name="connsiteY468" fmla="*/ 337922 h 2311974"/>
                <a:gd name="connsiteX469" fmla="*/ 452888 w 1534128"/>
                <a:gd name="connsiteY469" fmla="*/ 333060 h 2311974"/>
                <a:gd name="connsiteX470" fmla="*/ 450516 w 1534128"/>
                <a:gd name="connsiteY470" fmla="*/ 311180 h 2311974"/>
                <a:gd name="connsiteX471" fmla="*/ 443403 w 1534128"/>
                <a:gd name="connsiteY471" fmla="*/ 308749 h 2311974"/>
                <a:gd name="connsiteX472" fmla="*/ 450516 w 1534128"/>
                <a:gd name="connsiteY472" fmla="*/ 299025 h 2311974"/>
                <a:gd name="connsiteX473" fmla="*/ 450516 w 1534128"/>
                <a:gd name="connsiteY473" fmla="*/ 296594 h 2311974"/>
                <a:gd name="connsiteX474" fmla="*/ 438661 w 1534128"/>
                <a:gd name="connsiteY474" fmla="*/ 291732 h 2311974"/>
                <a:gd name="connsiteX475" fmla="*/ 429176 w 1534128"/>
                <a:gd name="connsiteY475" fmla="*/ 299025 h 2311974"/>
                <a:gd name="connsiteX476" fmla="*/ 417321 w 1534128"/>
                <a:gd name="connsiteY476" fmla="*/ 282007 h 2311974"/>
                <a:gd name="connsiteX477" fmla="*/ 431547 w 1534128"/>
                <a:gd name="connsiteY477" fmla="*/ 255265 h 2311974"/>
                <a:gd name="connsiteX478" fmla="*/ 438661 w 1534128"/>
                <a:gd name="connsiteY478" fmla="*/ 267421 h 2311974"/>
                <a:gd name="connsiteX479" fmla="*/ 457630 w 1534128"/>
                <a:gd name="connsiteY479" fmla="*/ 240679 h 2311974"/>
                <a:gd name="connsiteX480" fmla="*/ 467114 w 1534128"/>
                <a:gd name="connsiteY480" fmla="*/ 240679 h 2311974"/>
                <a:gd name="connsiteX481" fmla="*/ 467114 w 1534128"/>
                <a:gd name="connsiteY481" fmla="*/ 233385 h 2311974"/>
                <a:gd name="connsiteX482" fmla="*/ 445774 w 1534128"/>
                <a:gd name="connsiteY482" fmla="*/ 218799 h 2311974"/>
                <a:gd name="connsiteX483" fmla="*/ 452888 w 1534128"/>
                <a:gd name="connsiteY483" fmla="*/ 199350 h 2311974"/>
                <a:gd name="connsiteX484" fmla="*/ 478970 w 1534128"/>
                <a:gd name="connsiteY484" fmla="*/ 199350 h 2311974"/>
                <a:gd name="connsiteX485" fmla="*/ 486084 w 1534128"/>
                <a:gd name="connsiteY485" fmla="*/ 192057 h 2311974"/>
                <a:gd name="connsiteX486" fmla="*/ 457630 w 1534128"/>
                <a:gd name="connsiteY486" fmla="*/ 150728 h 2311974"/>
                <a:gd name="connsiteX487" fmla="*/ 467114 w 1534128"/>
                <a:gd name="connsiteY487" fmla="*/ 131279 h 2311974"/>
                <a:gd name="connsiteX488" fmla="*/ 500310 w 1534128"/>
                <a:gd name="connsiteY488" fmla="*/ 116693 h 2311974"/>
                <a:gd name="connsiteX489" fmla="*/ 505053 w 1534128"/>
                <a:gd name="connsiteY489" fmla="*/ 131279 h 2311974"/>
                <a:gd name="connsiteX490" fmla="*/ 526393 w 1534128"/>
                <a:gd name="connsiteY490" fmla="*/ 116693 h 2311974"/>
                <a:gd name="connsiteX491" fmla="*/ 521651 w 1534128"/>
                <a:gd name="connsiteY491" fmla="*/ 109399 h 2311974"/>
                <a:gd name="connsiteX492" fmla="*/ 538249 w 1534128"/>
                <a:gd name="connsiteY492" fmla="*/ 102106 h 2311974"/>
                <a:gd name="connsiteX493" fmla="*/ 538249 w 1534128"/>
                <a:gd name="connsiteY493" fmla="*/ 94813 h 2311974"/>
                <a:gd name="connsiteX494" fmla="*/ 547733 w 1534128"/>
                <a:gd name="connsiteY494" fmla="*/ 87519 h 2311974"/>
                <a:gd name="connsiteX495" fmla="*/ 533506 w 1534128"/>
                <a:gd name="connsiteY495" fmla="*/ 53484 h 2311974"/>
                <a:gd name="connsiteX496" fmla="*/ 531135 w 1534128"/>
                <a:gd name="connsiteY496" fmla="*/ 7293 h 2311974"/>
                <a:gd name="connsiteX497" fmla="*/ 573816 w 1534128"/>
                <a:gd name="connsiteY497" fmla="*/ 17018 h 2311974"/>
                <a:gd name="connsiteX498" fmla="*/ 595156 w 1534128"/>
                <a:gd name="connsiteY498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54124 w 1534128"/>
                <a:gd name="connsiteY419" fmla="*/ 802263 h 2311974"/>
                <a:gd name="connsiteX420" fmla="*/ 184949 w 1534128"/>
                <a:gd name="connsiteY420" fmla="*/ 804694 h 2311974"/>
                <a:gd name="connsiteX421" fmla="*/ 187320 w 1534128"/>
                <a:gd name="connsiteY421" fmla="*/ 770658 h 2311974"/>
                <a:gd name="connsiteX422" fmla="*/ 260825 w 1534128"/>
                <a:gd name="connsiteY422" fmla="*/ 741485 h 2311974"/>
                <a:gd name="connsiteX423" fmla="*/ 248970 w 1534128"/>
                <a:gd name="connsiteY423" fmla="*/ 726899 h 2311974"/>
                <a:gd name="connsiteX424" fmla="*/ 194433 w 1534128"/>
                <a:gd name="connsiteY424" fmla="*/ 705019 h 2311974"/>
                <a:gd name="connsiteX425" fmla="*/ 218145 w 1534128"/>
                <a:gd name="connsiteY425" fmla="*/ 680708 h 2311974"/>
                <a:gd name="connsiteX426" fmla="*/ 225258 w 1534128"/>
                <a:gd name="connsiteY426" fmla="*/ 673414 h 2311974"/>
                <a:gd name="connsiteX427" fmla="*/ 253712 w 1534128"/>
                <a:gd name="connsiteY427" fmla="*/ 670983 h 2311974"/>
                <a:gd name="connsiteX428" fmla="*/ 341444 w 1534128"/>
                <a:gd name="connsiteY428" fmla="*/ 692863 h 2311974"/>
                <a:gd name="connsiteX429" fmla="*/ 355671 w 1534128"/>
                <a:gd name="connsiteY429" fmla="*/ 688001 h 2311974"/>
                <a:gd name="connsiteX430" fmla="*/ 355671 w 1534128"/>
                <a:gd name="connsiteY430" fmla="*/ 695294 h 2311974"/>
                <a:gd name="connsiteX431" fmla="*/ 365155 w 1534128"/>
                <a:gd name="connsiteY431" fmla="*/ 695294 h 2311974"/>
                <a:gd name="connsiteX432" fmla="*/ 369898 w 1534128"/>
                <a:gd name="connsiteY432" fmla="*/ 678277 h 2311974"/>
                <a:gd name="connsiteX433" fmla="*/ 377011 w 1534128"/>
                <a:gd name="connsiteY433" fmla="*/ 666121 h 2311974"/>
                <a:gd name="connsiteX434" fmla="*/ 388867 w 1534128"/>
                <a:gd name="connsiteY434" fmla="*/ 688001 h 2311974"/>
                <a:gd name="connsiteX435" fmla="*/ 395980 w 1534128"/>
                <a:gd name="connsiteY435" fmla="*/ 685570 h 2311974"/>
                <a:gd name="connsiteX436" fmla="*/ 410207 w 1534128"/>
                <a:gd name="connsiteY436" fmla="*/ 700156 h 2311974"/>
                <a:gd name="connsiteX437" fmla="*/ 410207 w 1534128"/>
                <a:gd name="connsiteY437" fmla="*/ 700156 h 2311974"/>
                <a:gd name="connsiteX438" fmla="*/ 395980 w 1534128"/>
                <a:gd name="connsiteY438" fmla="*/ 685570 h 2311974"/>
                <a:gd name="connsiteX439" fmla="*/ 388867 w 1534128"/>
                <a:gd name="connsiteY439" fmla="*/ 688001 h 2311974"/>
                <a:gd name="connsiteX440" fmla="*/ 377011 w 1534128"/>
                <a:gd name="connsiteY440" fmla="*/ 666121 h 2311974"/>
                <a:gd name="connsiteX441" fmla="*/ 377011 w 1534128"/>
                <a:gd name="connsiteY441" fmla="*/ 658827 h 2311974"/>
                <a:gd name="connsiteX442" fmla="*/ 398351 w 1534128"/>
                <a:gd name="connsiteY442" fmla="*/ 646672 h 2311974"/>
                <a:gd name="connsiteX443" fmla="*/ 391238 w 1534128"/>
                <a:gd name="connsiteY443" fmla="*/ 639379 h 2311974"/>
                <a:gd name="connsiteX444" fmla="*/ 422063 w 1534128"/>
                <a:gd name="connsiteY444" fmla="*/ 629654 h 2311974"/>
                <a:gd name="connsiteX445" fmla="*/ 417321 w 1534128"/>
                <a:gd name="connsiteY445" fmla="*/ 615068 h 2311974"/>
                <a:gd name="connsiteX446" fmla="*/ 384125 w 1534128"/>
                <a:gd name="connsiteY446" fmla="*/ 610205 h 2311974"/>
                <a:gd name="connsiteX447" fmla="*/ 381753 w 1534128"/>
                <a:gd name="connsiteY447" fmla="*/ 595619 h 2311974"/>
                <a:gd name="connsiteX448" fmla="*/ 391238 w 1534128"/>
                <a:gd name="connsiteY448" fmla="*/ 534841 h 2311974"/>
                <a:gd name="connsiteX449" fmla="*/ 381753 w 1534128"/>
                <a:gd name="connsiteY449" fmla="*/ 525117 h 2311974"/>
                <a:gd name="connsiteX450" fmla="*/ 381753 w 1534128"/>
                <a:gd name="connsiteY450" fmla="*/ 503237 h 2311974"/>
                <a:gd name="connsiteX451" fmla="*/ 365155 w 1534128"/>
                <a:gd name="connsiteY451" fmla="*/ 503237 h 2311974"/>
                <a:gd name="connsiteX452" fmla="*/ 369898 w 1534128"/>
                <a:gd name="connsiteY452" fmla="*/ 471633 h 2311974"/>
                <a:gd name="connsiteX453" fmla="*/ 362784 w 1534128"/>
                <a:gd name="connsiteY453" fmla="*/ 464340 h 2311974"/>
                <a:gd name="connsiteX454" fmla="*/ 365155 w 1534128"/>
                <a:gd name="connsiteY454" fmla="*/ 444891 h 2311974"/>
                <a:gd name="connsiteX455" fmla="*/ 384125 w 1534128"/>
                <a:gd name="connsiteY455" fmla="*/ 444891 h 2311974"/>
                <a:gd name="connsiteX456" fmla="*/ 403094 w 1534128"/>
                <a:gd name="connsiteY456" fmla="*/ 430304 h 2311974"/>
                <a:gd name="connsiteX457" fmla="*/ 405465 w 1534128"/>
                <a:gd name="connsiteY457" fmla="*/ 427873 h 2311974"/>
                <a:gd name="connsiteX458" fmla="*/ 384125 w 1534128"/>
                <a:gd name="connsiteY458" fmla="*/ 423011 h 2311974"/>
                <a:gd name="connsiteX459" fmla="*/ 391238 w 1534128"/>
                <a:gd name="connsiteY459" fmla="*/ 405993 h 2311974"/>
                <a:gd name="connsiteX460" fmla="*/ 417321 w 1534128"/>
                <a:gd name="connsiteY460" fmla="*/ 408424 h 2311974"/>
                <a:gd name="connsiteX461" fmla="*/ 412578 w 1534128"/>
                <a:gd name="connsiteY461" fmla="*/ 388975 h 2311974"/>
                <a:gd name="connsiteX462" fmla="*/ 412578 w 1534128"/>
                <a:gd name="connsiteY462" fmla="*/ 374389 h 2311974"/>
                <a:gd name="connsiteX463" fmla="*/ 429176 w 1534128"/>
                <a:gd name="connsiteY463" fmla="*/ 374389 h 2311974"/>
                <a:gd name="connsiteX464" fmla="*/ 431547 w 1534128"/>
                <a:gd name="connsiteY464" fmla="*/ 367096 h 2311974"/>
                <a:gd name="connsiteX465" fmla="*/ 438661 w 1534128"/>
                <a:gd name="connsiteY465" fmla="*/ 364665 h 2311974"/>
                <a:gd name="connsiteX466" fmla="*/ 436290 w 1534128"/>
                <a:gd name="connsiteY466" fmla="*/ 347647 h 2311974"/>
                <a:gd name="connsiteX467" fmla="*/ 464743 w 1534128"/>
                <a:gd name="connsiteY467" fmla="*/ 337922 h 2311974"/>
                <a:gd name="connsiteX468" fmla="*/ 452888 w 1534128"/>
                <a:gd name="connsiteY468" fmla="*/ 333060 h 2311974"/>
                <a:gd name="connsiteX469" fmla="*/ 450516 w 1534128"/>
                <a:gd name="connsiteY469" fmla="*/ 311180 h 2311974"/>
                <a:gd name="connsiteX470" fmla="*/ 443403 w 1534128"/>
                <a:gd name="connsiteY470" fmla="*/ 308749 h 2311974"/>
                <a:gd name="connsiteX471" fmla="*/ 450516 w 1534128"/>
                <a:gd name="connsiteY471" fmla="*/ 299025 h 2311974"/>
                <a:gd name="connsiteX472" fmla="*/ 450516 w 1534128"/>
                <a:gd name="connsiteY472" fmla="*/ 296594 h 2311974"/>
                <a:gd name="connsiteX473" fmla="*/ 438661 w 1534128"/>
                <a:gd name="connsiteY473" fmla="*/ 291732 h 2311974"/>
                <a:gd name="connsiteX474" fmla="*/ 429176 w 1534128"/>
                <a:gd name="connsiteY474" fmla="*/ 299025 h 2311974"/>
                <a:gd name="connsiteX475" fmla="*/ 417321 w 1534128"/>
                <a:gd name="connsiteY475" fmla="*/ 282007 h 2311974"/>
                <a:gd name="connsiteX476" fmla="*/ 431547 w 1534128"/>
                <a:gd name="connsiteY476" fmla="*/ 255265 h 2311974"/>
                <a:gd name="connsiteX477" fmla="*/ 438661 w 1534128"/>
                <a:gd name="connsiteY477" fmla="*/ 267421 h 2311974"/>
                <a:gd name="connsiteX478" fmla="*/ 457630 w 1534128"/>
                <a:gd name="connsiteY478" fmla="*/ 240679 h 2311974"/>
                <a:gd name="connsiteX479" fmla="*/ 467114 w 1534128"/>
                <a:gd name="connsiteY479" fmla="*/ 240679 h 2311974"/>
                <a:gd name="connsiteX480" fmla="*/ 467114 w 1534128"/>
                <a:gd name="connsiteY480" fmla="*/ 233385 h 2311974"/>
                <a:gd name="connsiteX481" fmla="*/ 445774 w 1534128"/>
                <a:gd name="connsiteY481" fmla="*/ 218799 h 2311974"/>
                <a:gd name="connsiteX482" fmla="*/ 452888 w 1534128"/>
                <a:gd name="connsiteY482" fmla="*/ 199350 h 2311974"/>
                <a:gd name="connsiteX483" fmla="*/ 478970 w 1534128"/>
                <a:gd name="connsiteY483" fmla="*/ 199350 h 2311974"/>
                <a:gd name="connsiteX484" fmla="*/ 486084 w 1534128"/>
                <a:gd name="connsiteY484" fmla="*/ 192057 h 2311974"/>
                <a:gd name="connsiteX485" fmla="*/ 457630 w 1534128"/>
                <a:gd name="connsiteY485" fmla="*/ 150728 h 2311974"/>
                <a:gd name="connsiteX486" fmla="*/ 467114 w 1534128"/>
                <a:gd name="connsiteY486" fmla="*/ 131279 h 2311974"/>
                <a:gd name="connsiteX487" fmla="*/ 500310 w 1534128"/>
                <a:gd name="connsiteY487" fmla="*/ 116693 h 2311974"/>
                <a:gd name="connsiteX488" fmla="*/ 505053 w 1534128"/>
                <a:gd name="connsiteY488" fmla="*/ 131279 h 2311974"/>
                <a:gd name="connsiteX489" fmla="*/ 526393 w 1534128"/>
                <a:gd name="connsiteY489" fmla="*/ 116693 h 2311974"/>
                <a:gd name="connsiteX490" fmla="*/ 521651 w 1534128"/>
                <a:gd name="connsiteY490" fmla="*/ 109399 h 2311974"/>
                <a:gd name="connsiteX491" fmla="*/ 538249 w 1534128"/>
                <a:gd name="connsiteY491" fmla="*/ 102106 h 2311974"/>
                <a:gd name="connsiteX492" fmla="*/ 538249 w 1534128"/>
                <a:gd name="connsiteY492" fmla="*/ 94813 h 2311974"/>
                <a:gd name="connsiteX493" fmla="*/ 547733 w 1534128"/>
                <a:gd name="connsiteY493" fmla="*/ 87519 h 2311974"/>
                <a:gd name="connsiteX494" fmla="*/ 533506 w 1534128"/>
                <a:gd name="connsiteY494" fmla="*/ 53484 h 2311974"/>
                <a:gd name="connsiteX495" fmla="*/ 531135 w 1534128"/>
                <a:gd name="connsiteY495" fmla="*/ 7293 h 2311974"/>
                <a:gd name="connsiteX496" fmla="*/ 573816 w 1534128"/>
                <a:gd name="connsiteY496" fmla="*/ 17018 h 2311974"/>
                <a:gd name="connsiteX497" fmla="*/ 595156 w 1534128"/>
                <a:gd name="connsiteY497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54124 w 1534128"/>
                <a:gd name="connsiteY419" fmla="*/ 802263 h 2311974"/>
                <a:gd name="connsiteX420" fmla="*/ 187320 w 1534128"/>
                <a:gd name="connsiteY420" fmla="*/ 770658 h 2311974"/>
                <a:gd name="connsiteX421" fmla="*/ 260825 w 1534128"/>
                <a:gd name="connsiteY421" fmla="*/ 741485 h 2311974"/>
                <a:gd name="connsiteX422" fmla="*/ 248970 w 1534128"/>
                <a:gd name="connsiteY422" fmla="*/ 726899 h 2311974"/>
                <a:gd name="connsiteX423" fmla="*/ 194433 w 1534128"/>
                <a:gd name="connsiteY423" fmla="*/ 705019 h 2311974"/>
                <a:gd name="connsiteX424" fmla="*/ 218145 w 1534128"/>
                <a:gd name="connsiteY424" fmla="*/ 680708 h 2311974"/>
                <a:gd name="connsiteX425" fmla="*/ 225258 w 1534128"/>
                <a:gd name="connsiteY425" fmla="*/ 673414 h 2311974"/>
                <a:gd name="connsiteX426" fmla="*/ 253712 w 1534128"/>
                <a:gd name="connsiteY426" fmla="*/ 670983 h 2311974"/>
                <a:gd name="connsiteX427" fmla="*/ 341444 w 1534128"/>
                <a:gd name="connsiteY427" fmla="*/ 692863 h 2311974"/>
                <a:gd name="connsiteX428" fmla="*/ 355671 w 1534128"/>
                <a:gd name="connsiteY428" fmla="*/ 688001 h 2311974"/>
                <a:gd name="connsiteX429" fmla="*/ 355671 w 1534128"/>
                <a:gd name="connsiteY429" fmla="*/ 695294 h 2311974"/>
                <a:gd name="connsiteX430" fmla="*/ 365155 w 1534128"/>
                <a:gd name="connsiteY430" fmla="*/ 695294 h 2311974"/>
                <a:gd name="connsiteX431" fmla="*/ 369898 w 1534128"/>
                <a:gd name="connsiteY431" fmla="*/ 678277 h 2311974"/>
                <a:gd name="connsiteX432" fmla="*/ 377011 w 1534128"/>
                <a:gd name="connsiteY432" fmla="*/ 666121 h 2311974"/>
                <a:gd name="connsiteX433" fmla="*/ 388867 w 1534128"/>
                <a:gd name="connsiteY433" fmla="*/ 688001 h 2311974"/>
                <a:gd name="connsiteX434" fmla="*/ 395980 w 1534128"/>
                <a:gd name="connsiteY434" fmla="*/ 685570 h 2311974"/>
                <a:gd name="connsiteX435" fmla="*/ 410207 w 1534128"/>
                <a:gd name="connsiteY435" fmla="*/ 700156 h 2311974"/>
                <a:gd name="connsiteX436" fmla="*/ 410207 w 1534128"/>
                <a:gd name="connsiteY436" fmla="*/ 700156 h 2311974"/>
                <a:gd name="connsiteX437" fmla="*/ 395980 w 1534128"/>
                <a:gd name="connsiteY437" fmla="*/ 685570 h 2311974"/>
                <a:gd name="connsiteX438" fmla="*/ 388867 w 1534128"/>
                <a:gd name="connsiteY438" fmla="*/ 688001 h 2311974"/>
                <a:gd name="connsiteX439" fmla="*/ 377011 w 1534128"/>
                <a:gd name="connsiteY439" fmla="*/ 666121 h 2311974"/>
                <a:gd name="connsiteX440" fmla="*/ 377011 w 1534128"/>
                <a:gd name="connsiteY440" fmla="*/ 658827 h 2311974"/>
                <a:gd name="connsiteX441" fmla="*/ 398351 w 1534128"/>
                <a:gd name="connsiteY441" fmla="*/ 646672 h 2311974"/>
                <a:gd name="connsiteX442" fmla="*/ 391238 w 1534128"/>
                <a:gd name="connsiteY442" fmla="*/ 639379 h 2311974"/>
                <a:gd name="connsiteX443" fmla="*/ 422063 w 1534128"/>
                <a:gd name="connsiteY443" fmla="*/ 629654 h 2311974"/>
                <a:gd name="connsiteX444" fmla="*/ 417321 w 1534128"/>
                <a:gd name="connsiteY444" fmla="*/ 615068 h 2311974"/>
                <a:gd name="connsiteX445" fmla="*/ 384125 w 1534128"/>
                <a:gd name="connsiteY445" fmla="*/ 610205 h 2311974"/>
                <a:gd name="connsiteX446" fmla="*/ 381753 w 1534128"/>
                <a:gd name="connsiteY446" fmla="*/ 595619 h 2311974"/>
                <a:gd name="connsiteX447" fmla="*/ 391238 w 1534128"/>
                <a:gd name="connsiteY447" fmla="*/ 534841 h 2311974"/>
                <a:gd name="connsiteX448" fmla="*/ 381753 w 1534128"/>
                <a:gd name="connsiteY448" fmla="*/ 525117 h 2311974"/>
                <a:gd name="connsiteX449" fmla="*/ 381753 w 1534128"/>
                <a:gd name="connsiteY449" fmla="*/ 503237 h 2311974"/>
                <a:gd name="connsiteX450" fmla="*/ 365155 w 1534128"/>
                <a:gd name="connsiteY450" fmla="*/ 503237 h 2311974"/>
                <a:gd name="connsiteX451" fmla="*/ 369898 w 1534128"/>
                <a:gd name="connsiteY451" fmla="*/ 471633 h 2311974"/>
                <a:gd name="connsiteX452" fmla="*/ 362784 w 1534128"/>
                <a:gd name="connsiteY452" fmla="*/ 464340 h 2311974"/>
                <a:gd name="connsiteX453" fmla="*/ 365155 w 1534128"/>
                <a:gd name="connsiteY453" fmla="*/ 444891 h 2311974"/>
                <a:gd name="connsiteX454" fmla="*/ 384125 w 1534128"/>
                <a:gd name="connsiteY454" fmla="*/ 444891 h 2311974"/>
                <a:gd name="connsiteX455" fmla="*/ 403094 w 1534128"/>
                <a:gd name="connsiteY455" fmla="*/ 430304 h 2311974"/>
                <a:gd name="connsiteX456" fmla="*/ 405465 w 1534128"/>
                <a:gd name="connsiteY456" fmla="*/ 427873 h 2311974"/>
                <a:gd name="connsiteX457" fmla="*/ 384125 w 1534128"/>
                <a:gd name="connsiteY457" fmla="*/ 423011 h 2311974"/>
                <a:gd name="connsiteX458" fmla="*/ 391238 w 1534128"/>
                <a:gd name="connsiteY458" fmla="*/ 405993 h 2311974"/>
                <a:gd name="connsiteX459" fmla="*/ 417321 w 1534128"/>
                <a:gd name="connsiteY459" fmla="*/ 408424 h 2311974"/>
                <a:gd name="connsiteX460" fmla="*/ 412578 w 1534128"/>
                <a:gd name="connsiteY460" fmla="*/ 388975 h 2311974"/>
                <a:gd name="connsiteX461" fmla="*/ 412578 w 1534128"/>
                <a:gd name="connsiteY461" fmla="*/ 374389 h 2311974"/>
                <a:gd name="connsiteX462" fmla="*/ 429176 w 1534128"/>
                <a:gd name="connsiteY462" fmla="*/ 374389 h 2311974"/>
                <a:gd name="connsiteX463" fmla="*/ 431547 w 1534128"/>
                <a:gd name="connsiteY463" fmla="*/ 367096 h 2311974"/>
                <a:gd name="connsiteX464" fmla="*/ 438661 w 1534128"/>
                <a:gd name="connsiteY464" fmla="*/ 364665 h 2311974"/>
                <a:gd name="connsiteX465" fmla="*/ 436290 w 1534128"/>
                <a:gd name="connsiteY465" fmla="*/ 347647 h 2311974"/>
                <a:gd name="connsiteX466" fmla="*/ 464743 w 1534128"/>
                <a:gd name="connsiteY466" fmla="*/ 337922 h 2311974"/>
                <a:gd name="connsiteX467" fmla="*/ 452888 w 1534128"/>
                <a:gd name="connsiteY467" fmla="*/ 333060 h 2311974"/>
                <a:gd name="connsiteX468" fmla="*/ 450516 w 1534128"/>
                <a:gd name="connsiteY468" fmla="*/ 311180 h 2311974"/>
                <a:gd name="connsiteX469" fmla="*/ 443403 w 1534128"/>
                <a:gd name="connsiteY469" fmla="*/ 308749 h 2311974"/>
                <a:gd name="connsiteX470" fmla="*/ 450516 w 1534128"/>
                <a:gd name="connsiteY470" fmla="*/ 299025 h 2311974"/>
                <a:gd name="connsiteX471" fmla="*/ 450516 w 1534128"/>
                <a:gd name="connsiteY471" fmla="*/ 296594 h 2311974"/>
                <a:gd name="connsiteX472" fmla="*/ 438661 w 1534128"/>
                <a:gd name="connsiteY472" fmla="*/ 291732 h 2311974"/>
                <a:gd name="connsiteX473" fmla="*/ 429176 w 1534128"/>
                <a:gd name="connsiteY473" fmla="*/ 299025 h 2311974"/>
                <a:gd name="connsiteX474" fmla="*/ 417321 w 1534128"/>
                <a:gd name="connsiteY474" fmla="*/ 282007 h 2311974"/>
                <a:gd name="connsiteX475" fmla="*/ 431547 w 1534128"/>
                <a:gd name="connsiteY475" fmla="*/ 255265 h 2311974"/>
                <a:gd name="connsiteX476" fmla="*/ 438661 w 1534128"/>
                <a:gd name="connsiteY476" fmla="*/ 267421 h 2311974"/>
                <a:gd name="connsiteX477" fmla="*/ 457630 w 1534128"/>
                <a:gd name="connsiteY477" fmla="*/ 240679 h 2311974"/>
                <a:gd name="connsiteX478" fmla="*/ 467114 w 1534128"/>
                <a:gd name="connsiteY478" fmla="*/ 240679 h 2311974"/>
                <a:gd name="connsiteX479" fmla="*/ 467114 w 1534128"/>
                <a:gd name="connsiteY479" fmla="*/ 233385 h 2311974"/>
                <a:gd name="connsiteX480" fmla="*/ 445774 w 1534128"/>
                <a:gd name="connsiteY480" fmla="*/ 218799 h 2311974"/>
                <a:gd name="connsiteX481" fmla="*/ 452888 w 1534128"/>
                <a:gd name="connsiteY481" fmla="*/ 199350 h 2311974"/>
                <a:gd name="connsiteX482" fmla="*/ 478970 w 1534128"/>
                <a:gd name="connsiteY482" fmla="*/ 199350 h 2311974"/>
                <a:gd name="connsiteX483" fmla="*/ 486084 w 1534128"/>
                <a:gd name="connsiteY483" fmla="*/ 192057 h 2311974"/>
                <a:gd name="connsiteX484" fmla="*/ 457630 w 1534128"/>
                <a:gd name="connsiteY484" fmla="*/ 150728 h 2311974"/>
                <a:gd name="connsiteX485" fmla="*/ 467114 w 1534128"/>
                <a:gd name="connsiteY485" fmla="*/ 131279 h 2311974"/>
                <a:gd name="connsiteX486" fmla="*/ 500310 w 1534128"/>
                <a:gd name="connsiteY486" fmla="*/ 116693 h 2311974"/>
                <a:gd name="connsiteX487" fmla="*/ 505053 w 1534128"/>
                <a:gd name="connsiteY487" fmla="*/ 131279 h 2311974"/>
                <a:gd name="connsiteX488" fmla="*/ 526393 w 1534128"/>
                <a:gd name="connsiteY488" fmla="*/ 116693 h 2311974"/>
                <a:gd name="connsiteX489" fmla="*/ 521651 w 1534128"/>
                <a:gd name="connsiteY489" fmla="*/ 109399 h 2311974"/>
                <a:gd name="connsiteX490" fmla="*/ 538249 w 1534128"/>
                <a:gd name="connsiteY490" fmla="*/ 102106 h 2311974"/>
                <a:gd name="connsiteX491" fmla="*/ 538249 w 1534128"/>
                <a:gd name="connsiteY491" fmla="*/ 94813 h 2311974"/>
                <a:gd name="connsiteX492" fmla="*/ 547733 w 1534128"/>
                <a:gd name="connsiteY492" fmla="*/ 87519 h 2311974"/>
                <a:gd name="connsiteX493" fmla="*/ 533506 w 1534128"/>
                <a:gd name="connsiteY493" fmla="*/ 53484 h 2311974"/>
                <a:gd name="connsiteX494" fmla="*/ 531135 w 1534128"/>
                <a:gd name="connsiteY494" fmla="*/ 7293 h 2311974"/>
                <a:gd name="connsiteX495" fmla="*/ 573816 w 1534128"/>
                <a:gd name="connsiteY495" fmla="*/ 17018 h 2311974"/>
                <a:gd name="connsiteX496" fmla="*/ 595156 w 1534128"/>
                <a:gd name="connsiteY496" fmla="*/ 0 h 2311974"/>
                <a:gd name="connsiteX0" fmla="*/ 853910 w 1534128"/>
                <a:gd name="connsiteY0" fmla="*/ 1597253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853910 w 1534128"/>
                <a:gd name="connsiteY3" fmla="*/ 1597253 h 2311974"/>
                <a:gd name="connsiteX4" fmla="*/ 756394 w 1534128"/>
                <a:gd name="connsiteY4" fmla="*/ 1490263 h 2311974"/>
                <a:gd name="connsiteX5" fmla="*/ 737424 w 1534128"/>
                <a:gd name="connsiteY5" fmla="*/ 1473246 h 2311974"/>
                <a:gd name="connsiteX6" fmla="*/ 742167 w 1534128"/>
                <a:gd name="connsiteY6" fmla="*/ 1480539 h 2311974"/>
                <a:gd name="connsiteX7" fmla="*/ 756394 w 1534128"/>
                <a:gd name="connsiteY7" fmla="*/ 1490263 h 2311974"/>
                <a:gd name="connsiteX8" fmla="*/ 732682 w 1534128"/>
                <a:gd name="connsiteY8" fmla="*/ 1436779 h 2311974"/>
                <a:gd name="connsiteX9" fmla="*/ 732682 w 1534128"/>
                <a:gd name="connsiteY9" fmla="*/ 1436779 h 2311974"/>
                <a:gd name="connsiteX10" fmla="*/ 744538 w 1534128"/>
                <a:gd name="connsiteY10" fmla="*/ 1456228 h 2311974"/>
                <a:gd name="connsiteX11" fmla="*/ 744538 w 1534128"/>
                <a:gd name="connsiteY11" fmla="*/ 1456228 h 2311974"/>
                <a:gd name="connsiteX12" fmla="*/ 732682 w 1534128"/>
                <a:gd name="connsiteY12" fmla="*/ 1436779 h 2311974"/>
                <a:gd name="connsiteX13" fmla="*/ 649692 w 1534128"/>
                <a:gd name="connsiteY13" fmla="*/ 1395450 h 2311974"/>
                <a:gd name="connsiteX14" fmla="*/ 649692 w 1534128"/>
                <a:gd name="connsiteY14" fmla="*/ 1395450 h 2311974"/>
                <a:gd name="connsiteX15" fmla="*/ 671033 w 1534128"/>
                <a:gd name="connsiteY15" fmla="*/ 1407606 h 2311974"/>
                <a:gd name="connsiteX16" fmla="*/ 716084 w 1534128"/>
                <a:gd name="connsiteY16" fmla="*/ 1400313 h 2311974"/>
                <a:gd name="connsiteX17" fmla="*/ 732682 w 1534128"/>
                <a:gd name="connsiteY17" fmla="*/ 1417330 h 2311974"/>
                <a:gd name="connsiteX18" fmla="*/ 732682 w 1534128"/>
                <a:gd name="connsiteY18" fmla="*/ 1417330 h 2311974"/>
                <a:gd name="connsiteX19" fmla="*/ 716084 w 1534128"/>
                <a:gd name="connsiteY19" fmla="*/ 1400312 h 2311974"/>
                <a:gd name="connsiteX20" fmla="*/ 671033 w 1534128"/>
                <a:gd name="connsiteY20" fmla="*/ 1407606 h 2311974"/>
                <a:gd name="connsiteX21" fmla="*/ 649692 w 1534128"/>
                <a:gd name="connsiteY21" fmla="*/ 1395450 h 2311974"/>
                <a:gd name="connsiteX22" fmla="*/ 654435 w 1534128"/>
                <a:gd name="connsiteY22" fmla="*/ 1354122 h 2311974"/>
                <a:gd name="connsiteX23" fmla="*/ 656806 w 1534128"/>
                <a:gd name="connsiteY23" fmla="*/ 1368708 h 2311974"/>
                <a:gd name="connsiteX24" fmla="*/ 656806 w 1534128"/>
                <a:gd name="connsiteY24" fmla="*/ 1368708 h 2311974"/>
                <a:gd name="connsiteX25" fmla="*/ 654435 w 1534128"/>
                <a:gd name="connsiteY25" fmla="*/ 1354122 h 2311974"/>
                <a:gd name="connsiteX26" fmla="*/ 654435 w 1534128"/>
                <a:gd name="connsiteY26" fmla="*/ 1271464 h 2311974"/>
                <a:gd name="connsiteX27" fmla="*/ 628352 w 1534128"/>
                <a:gd name="connsiteY27" fmla="*/ 1283620 h 2311974"/>
                <a:gd name="connsiteX28" fmla="*/ 623610 w 1534128"/>
                <a:gd name="connsiteY28" fmla="*/ 1276326 h 2311974"/>
                <a:gd name="connsiteX29" fmla="*/ 609383 w 1534128"/>
                <a:gd name="connsiteY29" fmla="*/ 1278758 h 2311974"/>
                <a:gd name="connsiteX30" fmla="*/ 609383 w 1534128"/>
                <a:gd name="connsiteY30" fmla="*/ 1278758 h 2311974"/>
                <a:gd name="connsiteX31" fmla="*/ 623610 w 1534128"/>
                <a:gd name="connsiteY31" fmla="*/ 1276327 h 2311974"/>
                <a:gd name="connsiteX32" fmla="*/ 628352 w 1534128"/>
                <a:gd name="connsiteY32" fmla="*/ 1283620 h 2311974"/>
                <a:gd name="connsiteX33" fmla="*/ 654435 w 1534128"/>
                <a:gd name="connsiteY33" fmla="*/ 1271464 h 2311974"/>
                <a:gd name="connsiteX34" fmla="*/ 661548 w 1534128"/>
                <a:gd name="connsiteY34" fmla="*/ 1324949 h 2311974"/>
                <a:gd name="connsiteX35" fmla="*/ 671033 w 1534128"/>
                <a:gd name="connsiteY35" fmla="*/ 1324949 h 2311974"/>
                <a:gd name="connsiteX36" fmla="*/ 682888 w 1534128"/>
                <a:gd name="connsiteY36" fmla="*/ 1334673 h 2311974"/>
                <a:gd name="connsiteX37" fmla="*/ 682888 w 1534128"/>
                <a:gd name="connsiteY37" fmla="*/ 1334673 h 2311974"/>
                <a:gd name="connsiteX38" fmla="*/ 671033 w 1534128"/>
                <a:gd name="connsiteY38" fmla="*/ 1324948 h 2311974"/>
                <a:gd name="connsiteX39" fmla="*/ 661548 w 1534128"/>
                <a:gd name="connsiteY39" fmla="*/ 1324948 h 2311974"/>
                <a:gd name="connsiteX40" fmla="*/ 654435 w 1534128"/>
                <a:gd name="connsiteY40" fmla="*/ 1271464 h 2311974"/>
                <a:gd name="connsiteX41" fmla="*/ 595156 w 1534128"/>
                <a:gd name="connsiteY41" fmla="*/ 1264171 h 2311974"/>
                <a:gd name="connsiteX42" fmla="*/ 595156 w 1534128"/>
                <a:gd name="connsiteY42" fmla="*/ 1264171 h 2311974"/>
                <a:gd name="connsiteX43" fmla="*/ 599994 w 1534128"/>
                <a:gd name="connsiteY43" fmla="*/ 1269131 h 2311974"/>
                <a:gd name="connsiteX44" fmla="*/ 595156 w 1534128"/>
                <a:gd name="connsiteY44" fmla="*/ 1264171 h 2311974"/>
                <a:gd name="connsiteX45" fmla="*/ 585672 w 1534128"/>
                <a:gd name="connsiteY45" fmla="*/ 1249585 h 2311974"/>
                <a:gd name="connsiteX46" fmla="*/ 599898 w 1534128"/>
                <a:gd name="connsiteY46" fmla="*/ 1256878 h 2311974"/>
                <a:gd name="connsiteX47" fmla="*/ 599898 w 1534128"/>
                <a:gd name="connsiteY47" fmla="*/ 1256878 h 2311974"/>
                <a:gd name="connsiteX48" fmla="*/ 585673 w 1534128"/>
                <a:gd name="connsiteY48" fmla="*/ 1249585 h 2311974"/>
                <a:gd name="connsiteX49" fmla="*/ 585672 w 1534128"/>
                <a:gd name="connsiteY49" fmla="*/ 1249585 h 2311974"/>
                <a:gd name="connsiteX50" fmla="*/ 588043 w 1534128"/>
                <a:gd name="connsiteY50" fmla="*/ 1234998 h 2311974"/>
                <a:gd name="connsiteX51" fmla="*/ 588043 w 1534128"/>
                <a:gd name="connsiteY51" fmla="*/ 1234998 h 2311974"/>
                <a:gd name="connsiteX52" fmla="*/ 592785 w 1534128"/>
                <a:gd name="connsiteY52" fmla="*/ 1249584 h 2311974"/>
                <a:gd name="connsiteX53" fmla="*/ 592785 w 1534128"/>
                <a:gd name="connsiteY53" fmla="*/ 1249584 h 2311974"/>
                <a:gd name="connsiteX54" fmla="*/ 588043 w 1534128"/>
                <a:gd name="connsiteY54" fmla="*/ 1234998 h 2311974"/>
                <a:gd name="connsiteX55" fmla="*/ 569074 w 1534128"/>
                <a:gd name="connsiteY55" fmla="*/ 1103719 h 2311974"/>
                <a:gd name="connsiteX56" fmla="*/ 576187 w 1534128"/>
                <a:gd name="connsiteY56" fmla="*/ 1198532 h 2311974"/>
                <a:gd name="connsiteX57" fmla="*/ 599898 w 1534128"/>
                <a:gd name="connsiteY57" fmla="*/ 1222842 h 2311974"/>
                <a:gd name="connsiteX58" fmla="*/ 599898 w 1534128"/>
                <a:gd name="connsiteY58" fmla="*/ 1222842 h 2311974"/>
                <a:gd name="connsiteX59" fmla="*/ 576187 w 1534128"/>
                <a:gd name="connsiteY59" fmla="*/ 1198531 h 2311974"/>
                <a:gd name="connsiteX60" fmla="*/ 569074 w 1534128"/>
                <a:gd name="connsiteY60" fmla="*/ 1103719 h 2311974"/>
                <a:gd name="connsiteX61" fmla="*/ 592785 w 1534128"/>
                <a:gd name="connsiteY61" fmla="*/ 1067252 h 2311974"/>
                <a:gd name="connsiteX62" fmla="*/ 595156 w 1534128"/>
                <a:gd name="connsiteY62" fmla="*/ 1074546 h 2311974"/>
                <a:gd name="connsiteX63" fmla="*/ 595156 w 1534128"/>
                <a:gd name="connsiteY63" fmla="*/ 1074545 h 2311974"/>
                <a:gd name="connsiteX64" fmla="*/ 592785 w 1534128"/>
                <a:gd name="connsiteY64" fmla="*/ 1067252 h 2311974"/>
                <a:gd name="connsiteX65" fmla="*/ 580929 w 1534128"/>
                <a:gd name="connsiteY65" fmla="*/ 1052665 h 2311974"/>
                <a:gd name="connsiteX66" fmla="*/ 569074 w 1534128"/>
                <a:gd name="connsiteY66" fmla="*/ 1040510 h 2311974"/>
                <a:gd name="connsiteX67" fmla="*/ 580929 w 1534128"/>
                <a:gd name="connsiteY67" fmla="*/ 1052666 h 2311974"/>
                <a:gd name="connsiteX68" fmla="*/ 599898 w 1534128"/>
                <a:gd name="connsiteY68" fmla="*/ 1052666 h 2311974"/>
                <a:gd name="connsiteX69" fmla="*/ 602270 w 1534128"/>
                <a:gd name="connsiteY69" fmla="*/ 1062390 h 2311974"/>
                <a:gd name="connsiteX70" fmla="*/ 602270 w 1534128"/>
                <a:gd name="connsiteY70" fmla="*/ 1062390 h 2311974"/>
                <a:gd name="connsiteX71" fmla="*/ 599898 w 1534128"/>
                <a:gd name="connsiteY71" fmla="*/ 1052665 h 2311974"/>
                <a:gd name="connsiteX72" fmla="*/ 580929 w 1534128"/>
                <a:gd name="connsiteY72" fmla="*/ 1052665 h 2311974"/>
                <a:gd name="connsiteX73" fmla="*/ 576187 w 1534128"/>
                <a:gd name="connsiteY73" fmla="*/ 999182 h 2311974"/>
                <a:gd name="connsiteX74" fmla="*/ 576187 w 1534128"/>
                <a:gd name="connsiteY74" fmla="*/ 999182 h 2311974"/>
                <a:gd name="connsiteX75" fmla="*/ 580929 w 1534128"/>
                <a:gd name="connsiteY75" fmla="*/ 1021061 h 2311974"/>
                <a:gd name="connsiteX76" fmla="*/ 580929 w 1534128"/>
                <a:gd name="connsiteY76" fmla="*/ 1021061 h 2311974"/>
                <a:gd name="connsiteX77" fmla="*/ 576187 w 1534128"/>
                <a:gd name="connsiteY77" fmla="*/ 999182 h 2311974"/>
                <a:gd name="connsiteX78" fmla="*/ 566702 w 1534128"/>
                <a:gd name="connsiteY78" fmla="*/ 970008 h 2311974"/>
                <a:gd name="connsiteX79" fmla="*/ 552476 w 1534128"/>
                <a:gd name="connsiteY79" fmla="*/ 972439 h 2311974"/>
                <a:gd name="connsiteX80" fmla="*/ 552476 w 1534128"/>
                <a:gd name="connsiteY80" fmla="*/ 972439 h 2311974"/>
                <a:gd name="connsiteX81" fmla="*/ 566702 w 1534128"/>
                <a:gd name="connsiteY81" fmla="*/ 970008 h 2311974"/>
                <a:gd name="connsiteX82" fmla="*/ 576187 w 1534128"/>
                <a:gd name="connsiteY82" fmla="*/ 984595 h 2311974"/>
                <a:gd name="connsiteX83" fmla="*/ 595156 w 1534128"/>
                <a:gd name="connsiteY83" fmla="*/ 979733 h 2311974"/>
                <a:gd name="connsiteX84" fmla="*/ 576187 w 1534128"/>
                <a:gd name="connsiteY84" fmla="*/ 984595 h 2311974"/>
                <a:gd name="connsiteX85" fmla="*/ 566702 w 1534128"/>
                <a:gd name="connsiteY85" fmla="*/ 970008 h 2311974"/>
                <a:gd name="connsiteX86" fmla="*/ 552476 w 1534128"/>
                <a:gd name="connsiteY86" fmla="*/ 901937 h 2311974"/>
                <a:gd name="connsiteX87" fmla="*/ 542274 w 1534128"/>
                <a:gd name="connsiteY87" fmla="*/ 906121 h 2311974"/>
                <a:gd name="connsiteX88" fmla="*/ 545362 w 1534128"/>
                <a:gd name="connsiteY88" fmla="*/ 906800 h 2311974"/>
                <a:gd name="connsiteX89" fmla="*/ 552476 w 1534128"/>
                <a:gd name="connsiteY89" fmla="*/ 901938 h 2311974"/>
                <a:gd name="connsiteX90" fmla="*/ 552476 w 1534128"/>
                <a:gd name="connsiteY90" fmla="*/ 901937 h 2311974"/>
                <a:gd name="connsiteX91" fmla="*/ 460001 w 1534128"/>
                <a:gd name="connsiteY91" fmla="*/ 899506 h 2311974"/>
                <a:gd name="connsiteX92" fmla="*/ 460001 w 1534128"/>
                <a:gd name="connsiteY92" fmla="*/ 899507 h 2311974"/>
                <a:gd name="connsiteX93" fmla="*/ 483713 w 1534128"/>
                <a:gd name="connsiteY93" fmla="*/ 899507 h 2311974"/>
                <a:gd name="connsiteX94" fmla="*/ 497939 w 1534128"/>
                <a:gd name="connsiteY94" fmla="*/ 906800 h 2311974"/>
                <a:gd name="connsiteX95" fmla="*/ 507424 w 1534128"/>
                <a:gd name="connsiteY95" fmla="*/ 906800 h 2311974"/>
                <a:gd name="connsiteX96" fmla="*/ 512166 w 1534128"/>
                <a:gd name="connsiteY96" fmla="*/ 899507 h 2311974"/>
                <a:gd name="connsiteX97" fmla="*/ 512179 w 1534128"/>
                <a:gd name="connsiteY97" fmla="*/ 899510 h 2311974"/>
                <a:gd name="connsiteX98" fmla="*/ 512166 w 1534128"/>
                <a:gd name="connsiteY98" fmla="*/ 899506 h 2311974"/>
                <a:gd name="connsiteX99" fmla="*/ 507424 w 1534128"/>
                <a:gd name="connsiteY99" fmla="*/ 906800 h 2311974"/>
                <a:gd name="connsiteX100" fmla="*/ 497939 w 1534128"/>
                <a:gd name="connsiteY100" fmla="*/ 906800 h 2311974"/>
                <a:gd name="connsiteX101" fmla="*/ 483712 w 1534128"/>
                <a:gd name="connsiteY101" fmla="*/ 899506 h 2311974"/>
                <a:gd name="connsiteX102" fmla="*/ 460001 w 1534128"/>
                <a:gd name="connsiteY102" fmla="*/ 899506 h 2311974"/>
                <a:gd name="connsiteX103" fmla="*/ 443403 w 1534128"/>
                <a:gd name="connsiteY103" fmla="*/ 889782 h 2311974"/>
                <a:gd name="connsiteX104" fmla="*/ 443403 w 1534128"/>
                <a:gd name="connsiteY104" fmla="*/ 889782 h 2311974"/>
                <a:gd name="connsiteX105" fmla="*/ 460001 w 1534128"/>
                <a:gd name="connsiteY105" fmla="*/ 889782 h 2311974"/>
                <a:gd name="connsiteX106" fmla="*/ 460001 w 1534128"/>
                <a:gd name="connsiteY106" fmla="*/ 889782 h 2311974"/>
                <a:gd name="connsiteX107" fmla="*/ 443403 w 1534128"/>
                <a:gd name="connsiteY107" fmla="*/ 889782 h 2311974"/>
                <a:gd name="connsiteX108" fmla="*/ 457630 w 1534128"/>
                <a:gd name="connsiteY108" fmla="*/ 867902 h 2311974"/>
                <a:gd name="connsiteX109" fmla="*/ 457630 w 1534128"/>
                <a:gd name="connsiteY109" fmla="*/ 867902 h 2311974"/>
                <a:gd name="connsiteX110" fmla="*/ 464823 w 1534128"/>
                <a:gd name="connsiteY110" fmla="*/ 873433 h 2311974"/>
                <a:gd name="connsiteX111" fmla="*/ 457630 w 1534128"/>
                <a:gd name="connsiteY111" fmla="*/ 867902 h 2311974"/>
                <a:gd name="connsiteX112" fmla="*/ 485686 w 1534128"/>
                <a:gd name="connsiteY112" fmla="*/ 842776 h 2311974"/>
                <a:gd name="connsiteX113" fmla="*/ 490826 w 1534128"/>
                <a:gd name="connsiteY113" fmla="*/ 853315 h 2311974"/>
                <a:gd name="connsiteX114" fmla="*/ 490826 w 1534128"/>
                <a:gd name="connsiteY114" fmla="*/ 853315 h 2311974"/>
                <a:gd name="connsiteX115" fmla="*/ 485686 w 1534128"/>
                <a:gd name="connsiteY115" fmla="*/ 842776 h 2311974"/>
                <a:gd name="connsiteX116" fmla="*/ 388867 w 1534128"/>
                <a:gd name="connsiteY116" fmla="*/ 726899 h 2311974"/>
                <a:gd name="connsiteX117" fmla="*/ 388867 w 1534128"/>
                <a:gd name="connsiteY117" fmla="*/ 726899 h 2311974"/>
                <a:gd name="connsiteX118" fmla="*/ 395980 w 1534128"/>
                <a:gd name="connsiteY118" fmla="*/ 734192 h 2311974"/>
                <a:gd name="connsiteX119" fmla="*/ 431547 w 1534128"/>
                <a:gd name="connsiteY119" fmla="*/ 748778 h 2311974"/>
                <a:gd name="connsiteX120" fmla="*/ 460001 w 1534128"/>
                <a:gd name="connsiteY120" fmla="*/ 753641 h 2311974"/>
                <a:gd name="connsiteX121" fmla="*/ 464743 w 1534128"/>
                <a:gd name="connsiteY121" fmla="*/ 734192 h 2311974"/>
                <a:gd name="connsiteX122" fmla="*/ 478970 w 1534128"/>
                <a:gd name="connsiteY122" fmla="*/ 736623 h 2311974"/>
                <a:gd name="connsiteX123" fmla="*/ 478970 w 1534128"/>
                <a:gd name="connsiteY123" fmla="*/ 736623 h 2311974"/>
                <a:gd name="connsiteX124" fmla="*/ 464743 w 1534128"/>
                <a:gd name="connsiteY124" fmla="*/ 734192 h 2311974"/>
                <a:gd name="connsiteX125" fmla="*/ 460001 w 1534128"/>
                <a:gd name="connsiteY125" fmla="*/ 753640 h 2311974"/>
                <a:gd name="connsiteX126" fmla="*/ 431547 w 1534128"/>
                <a:gd name="connsiteY126" fmla="*/ 748778 h 2311974"/>
                <a:gd name="connsiteX127" fmla="*/ 395980 w 1534128"/>
                <a:gd name="connsiteY127" fmla="*/ 734192 h 2311974"/>
                <a:gd name="connsiteX128" fmla="*/ 388867 w 1534128"/>
                <a:gd name="connsiteY128" fmla="*/ 726899 h 2311974"/>
                <a:gd name="connsiteX129" fmla="*/ 388867 w 1534128"/>
                <a:gd name="connsiteY129" fmla="*/ 714743 h 2311974"/>
                <a:gd name="connsiteX130" fmla="*/ 388867 w 1534128"/>
                <a:gd name="connsiteY130" fmla="*/ 714743 h 2311974"/>
                <a:gd name="connsiteX131" fmla="*/ 395980 w 1534128"/>
                <a:gd name="connsiteY131" fmla="*/ 722036 h 2311974"/>
                <a:gd name="connsiteX132" fmla="*/ 395980 w 1534128"/>
                <a:gd name="connsiteY132" fmla="*/ 722036 h 2311974"/>
                <a:gd name="connsiteX133" fmla="*/ 388867 w 1534128"/>
                <a:gd name="connsiteY133" fmla="*/ 714743 h 2311974"/>
                <a:gd name="connsiteX134" fmla="*/ 595156 w 1534128"/>
                <a:gd name="connsiteY134" fmla="*/ 0 h 2311974"/>
                <a:gd name="connsiteX135" fmla="*/ 602270 w 1534128"/>
                <a:gd name="connsiteY135" fmla="*/ 4862 h 2311974"/>
                <a:gd name="connsiteX136" fmla="*/ 607012 w 1534128"/>
                <a:gd name="connsiteY136" fmla="*/ 17018 h 2311974"/>
                <a:gd name="connsiteX137" fmla="*/ 616496 w 1534128"/>
                <a:gd name="connsiteY137" fmla="*/ 53484 h 2311974"/>
                <a:gd name="connsiteX138" fmla="*/ 614125 w 1534128"/>
                <a:gd name="connsiteY138" fmla="*/ 68071 h 2311974"/>
                <a:gd name="connsiteX139" fmla="*/ 647321 w 1534128"/>
                <a:gd name="connsiteY139" fmla="*/ 82657 h 2311974"/>
                <a:gd name="connsiteX140" fmla="*/ 654435 w 1534128"/>
                <a:gd name="connsiteY140" fmla="*/ 72933 h 2311974"/>
                <a:gd name="connsiteX141" fmla="*/ 671033 w 1534128"/>
                <a:gd name="connsiteY141" fmla="*/ 75364 h 2311974"/>
                <a:gd name="connsiteX142" fmla="*/ 671033 w 1534128"/>
                <a:gd name="connsiteY142" fmla="*/ 82657 h 2311974"/>
                <a:gd name="connsiteX143" fmla="*/ 678146 w 1534128"/>
                <a:gd name="connsiteY143" fmla="*/ 82657 h 2311974"/>
                <a:gd name="connsiteX144" fmla="*/ 682888 w 1534128"/>
                <a:gd name="connsiteY144" fmla="*/ 97244 h 2311974"/>
                <a:gd name="connsiteX145" fmla="*/ 701857 w 1534128"/>
                <a:gd name="connsiteY145" fmla="*/ 104537 h 2311974"/>
                <a:gd name="connsiteX146" fmla="*/ 730311 w 1534128"/>
                <a:gd name="connsiteY146" fmla="*/ 89950 h 2311974"/>
                <a:gd name="connsiteX147" fmla="*/ 744538 w 1534128"/>
                <a:gd name="connsiteY147" fmla="*/ 94813 h 2311974"/>
                <a:gd name="connsiteX148" fmla="*/ 758765 w 1534128"/>
                <a:gd name="connsiteY148" fmla="*/ 104537 h 2311974"/>
                <a:gd name="connsiteX149" fmla="*/ 777734 w 1534128"/>
                <a:gd name="connsiteY149" fmla="*/ 94813 h 2311974"/>
                <a:gd name="connsiteX150" fmla="*/ 777734 w 1534128"/>
                <a:gd name="connsiteY150" fmla="*/ 72933 h 2311974"/>
                <a:gd name="connsiteX151" fmla="*/ 780105 w 1534128"/>
                <a:gd name="connsiteY151" fmla="*/ 72933 h 2311974"/>
                <a:gd name="connsiteX152" fmla="*/ 791961 w 1534128"/>
                <a:gd name="connsiteY152" fmla="*/ 87519 h 2311974"/>
                <a:gd name="connsiteX153" fmla="*/ 780105 w 1534128"/>
                <a:gd name="connsiteY153" fmla="*/ 102106 h 2311974"/>
                <a:gd name="connsiteX154" fmla="*/ 784847 w 1534128"/>
                <a:gd name="connsiteY154" fmla="*/ 123986 h 2311974"/>
                <a:gd name="connsiteX155" fmla="*/ 799074 w 1534128"/>
                <a:gd name="connsiteY155" fmla="*/ 128848 h 2311974"/>
                <a:gd name="connsiteX156" fmla="*/ 810930 w 1534128"/>
                <a:gd name="connsiteY156" fmla="*/ 150728 h 2311974"/>
                <a:gd name="connsiteX157" fmla="*/ 820414 w 1534128"/>
                <a:gd name="connsiteY157" fmla="*/ 153159 h 2311974"/>
                <a:gd name="connsiteX158" fmla="*/ 827528 w 1534128"/>
                <a:gd name="connsiteY158" fmla="*/ 165315 h 2311974"/>
                <a:gd name="connsiteX159" fmla="*/ 846497 w 1534128"/>
                <a:gd name="connsiteY159" fmla="*/ 165315 h 2311974"/>
                <a:gd name="connsiteX160" fmla="*/ 860724 w 1534128"/>
                <a:gd name="connsiteY160" fmla="*/ 177470 h 2311974"/>
                <a:gd name="connsiteX161" fmla="*/ 886806 w 1534128"/>
                <a:gd name="connsiteY161" fmla="*/ 172608 h 2311974"/>
                <a:gd name="connsiteX162" fmla="*/ 893920 w 1534128"/>
                <a:gd name="connsiteY162" fmla="*/ 184763 h 2311974"/>
                <a:gd name="connsiteX163" fmla="*/ 886806 w 1534128"/>
                <a:gd name="connsiteY163" fmla="*/ 192057 h 2311974"/>
                <a:gd name="connsiteX164" fmla="*/ 893920 w 1534128"/>
                <a:gd name="connsiteY164" fmla="*/ 201781 h 2311974"/>
                <a:gd name="connsiteX165" fmla="*/ 889177 w 1534128"/>
                <a:gd name="connsiteY165" fmla="*/ 206643 h 2311974"/>
                <a:gd name="connsiteX166" fmla="*/ 901033 w 1534128"/>
                <a:gd name="connsiteY166" fmla="*/ 233385 h 2311974"/>
                <a:gd name="connsiteX167" fmla="*/ 908147 w 1534128"/>
                <a:gd name="connsiteY167" fmla="*/ 233385 h 2311974"/>
                <a:gd name="connsiteX168" fmla="*/ 943714 w 1534128"/>
                <a:gd name="connsiteY168" fmla="*/ 211505 h 2311974"/>
                <a:gd name="connsiteX169" fmla="*/ 967425 w 1534128"/>
                <a:gd name="connsiteY169" fmla="*/ 213936 h 2311974"/>
                <a:gd name="connsiteX170" fmla="*/ 988765 w 1534128"/>
                <a:gd name="connsiteY170" fmla="*/ 199350 h 2311974"/>
                <a:gd name="connsiteX171" fmla="*/ 998250 w 1534128"/>
                <a:gd name="connsiteY171" fmla="*/ 177470 h 2311974"/>
                <a:gd name="connsiteX172" fmla="*/ 1024333 w 1534128"/>
                <a:gd name="connsiteY172" fmla="*/ 158021 h 2311974"/>
                <a:gd name="connsiteX173" fmla="*/ 1045673 w 1534128"/>
                <a:gd name="connsiteY173" fmla="*/ 194488 h 2311974"/>
                <a:gd name="connsiteX174" fmla="*/ 1045673 w 1534128"/>
                <a:gd name="connsiteY174" fmla="*/ 221230 h 2311974"/>
                <a:gd name="connsiteX175" fmla="*/ 1057528 w 1534128"/>
                <a:gd name="connsiteY175" fmla="*/ 243110 h 2311974"/>
                <a:gd name="connsiteX176" fmla="*/ 1076498 w 1534128"/>
                <a:gd name="connsiteY176" fmla="*/ 262558 h 2311974"/>
                <a:gd name="connsiteX177" fmla="*/ 1119178 w 1534128"/>
                <a:gd name="connsiteY177" fmla="*/ 274714 h 2311974"/>
                <a:gd name="connsiteX178" fmla="*/ 1152374 w 1534128"/>
                <a:gd name="connsiteY178" fmla="*/ 260127 h 2311974"/>
                <a:gd name="connsiteX179" fmla="*/ 1173714 w 1534128"/>
                <a:gd name="connsiteY179" fmla="*/ 262558 h 2311974"/>
                <a:gd name="connsiteX180" fmla="*/ 1199797 w 1534128"/>
                <a:gd name="connsiteY180" fmla="*/ 277145 h 2311974"/>
                <a:gd name="connsiteX181" fmla="*/ 1232993 w 1534128"/>
                <a:gd name="connsiteY181" fmla="*/ 282007 h 2311974"/>
                <a:gd name="connsiteX182" fmla="*/ 1228251 w 1534128"/>
                <a:gd name="connsiteY182" fmla="*/ 299025 h 2311974"/>
                <a:gd name="connsiteX183" fmla="*/ 1256704 w 1534128"/>
                <a:gd name="connsiteY183" fmla="*/ 371958 h 2311974"/>
                <a:gd name="connsiteX184" fmla="*/ 1301756 w 1534128"/>
                <a:gd name="connsiteY184" fmla="*/ 386544 h 2311974"/>
                <a:gd name="connsiteX185" fmla="*/ 1330210 w 1534128"/>
                <a:gd name="connsiteY185" fmla="*/ 415718 h 2311974"/>
                <a:gd name="connsiteX186" fmla="*/ 1372890 w 1534128"/>
                <a:gd name="connsiteY186" fmla="*/ 415718 h 2311974"/>
                <a:gd name="connsiteX187" fmla="*/ 1389488 w 1534128"/>
                <a:gd name="connsiteY187" fmla="*/ 408424 h 2311974"/>
                <a:gd name="connsiteX188" fmla="*/ 1406086 w 1534128"/>
                <a:gd name="connsiteY188" fmla="*/ 386544 h 2311974"/>
                <a:gd name="connsiteX189" fmla="*/ 1451138 w 1534128"/>
                <a:gd name="connsiteY189" fmla="*/ 381682 h 2311974"/>
                <a:gd name="connsiteX190" fmla="*/ 1458252 w 1534128"/>
                <a:gd name="connsiteY190" fmla="*/ 386544 h 2311974"/>
                <a:gd name="connsiteX191" fmla="*/ 1493819 w 1534128"/>
                <a:gd name="connsiteY191" fmla="*/ 371958 h 2311974"/>
                <a:gd name="connsiteX192" fmla="*/ 1493819 w 1534128"/>
                <a:gd name="connsiteY192" fmla="*/ 388975 h 2311974"/>
                <a:gd name="connsiteX193" fmla="*/ 1508046 w 1534128"/>
                <a:gd name="connsiteY193" fmla="*/ 408424 h 2311974"/>
                <a:gd name="connsiteX194" fmla="*/ 1446396 w 1534128"/>
                <a:gd name="connsiteY194" fmla="*/ 444891 h 2311974"/>
                <a:gd name="connsiteX195" fmla="*/ 1444025 w 1534128"/>
                <a:gd name="connsiteY195" fmla="*/ 491082 h 2311974"/>
                <a:gd name="connsiteX196" fmla="*/ 1465365 w 1534128"/>
                <a:gd name="connsiteY196" fmla="*/ 532410 h 2311974"/>
                <a:gd name="connsiteX197" fmla="*/ 1498561 w 1534128"/>
                <a:gd name="connsiteY197" fmla="*/ 554290 h 2311974"/>
                <a:gd name="connsiteX198" fmla="*/ 1519901 w 1534128"/>
                <a:gd name="connsiteY198" fmla="*/ 581032 h 2311974"/>
                <a:gd name="connsiteX199" fmla="*/ 1512788 w 1534128"/>
                <a:gd name="connsiteY199" fmla="*/ 622361 h 2311974"/>
                <a:gd name="connsiteX200" fmla="*/ 1534128 w 1534128"/>
                <a:gd name="connsiteY200" fmla="*/ 644241 h 2311974"/>
                <a:gd name="connsiteX201" fmla="*/ 1529386 w 1534128"/>
                <a:gd name="connsiteY201" fmla="*/ 658827 h 2311974"/>
                <a:gd name="connsiteX202" fmla="*/ 1522272 w 1534128"/>
                <a:gd name="connsiteY202" fmla="*/ 666121 h 2311974"/>
                <a:gd name="connsiteX203" fmla="*/ 1493819 w 1534128"/>
                <a:gd name="connsiteY203" fmla="*/ 663689 h 2311974"/>
                <a:gd name="connsiteX204" fmla="*/ 1465365 w 1534128"/>
                <a:gd name="connsiteY204" fmla="*/ 705018 h 2311974"/>
                <a:gd name="connsiteX205" fmla="*/ 1444025 w 1534128"/>
                <a:gd name="connsiteY205" fmla="*/ 712312 h 2311974"/>
                <a:gd name="connsiteX206" fmla="*/ 1396602 w 1534128"/>
                <a:gd name="connsiteY206" fmla="*/ 785245 h 2311974"/>
                <a:gd name="connsiteX207" fmla="*/ 1396602 w 1534128"/>
                <a:gd name="connsiteY207" fmla="*/ 804693 h 2311974"/>
                <a:gd name="connsiteX208" fmla="*/ 1365777 w 1534128"/>
                <a:gd name="connsiteY208" fmla="*/ 802262 h 2311974"/>
                <a:gd name="connsiteX209" fmla="*/ 1334952 w 1534128"/>
                <a:gd name="connsiteY209" fmla="*/ 802262 h 2311974"/>
                <a:gd name="connsiteX210" fmla="*/ 1311241 w 1534128"/>
                <a:gd name="connsiteY210" fmla="*/ 819280 h 2311974"/>
                <a:gd name="connsiteX211" fmla="*/ 1275674 w 1534128"/>
                <a:gd name="connsiteY211" fmla="*/ 809556 h 2311974"/>
                <a:gd name="connsiteX212" fmla="*/ 1263818 w 1534128"/>
                <a:gd name="connsiteY212" fmla="*/ 816849 h 2311974"/>
                <a:gd name="connsiteX213" fmla="*/ 1273302 w 1534128"/>
                <a:gd name="connsiteY213" fmla="*/ 824142 h 2311974"/>
                <a:gd name="connsiteX214" fmla="*/ 1261447 w 1534128"/>
                <a:gd name="connsiteY214" fmla="*/ 850884 h 2311974"/>
                <a:gd name="connsiteX215" fmla="*/ 1268560 w 1534128"/>
                <a:gd name="connsiteY215" fmla="*/ 858178 h 2311974"/>
                <a:gd name="connsiteX216" fmla="*/ 1275674 w 1534128"/>
                <a:gd name="connsiteY216" fmla="*/ 850884 h 2311974"/>
                <a:gd name="connsiteX217" fmla="*/ 1289900 w 1534128"/>
                <a:gd name="connsiteY217" fmla="*/ 858178 h 2311974"/>
                <a:gd name="connsiteX218" fmla="*/ 1304127 w 1534128"/>
                <a:gd name="connsiteY218" fmla="*/ 858178 h 2311974"/>
                <a:gd name="connsiteX219" fmla="*/ 1308870 w 1534128"/>
                <a:gd name="connsiteY219" fmla="*/ 875195 h 2311974"/>
                <a:gd name="connsiteX220" fmla="*/ 1323096 w 1534128"/>
                <a:gd name="connsiteY220" fmla="*/ 894644 h 2311974"/>
                <a:gd name="connsiteX221" fmla="*/ 1315983 w 1534128"/>
                <a:gd name="connsiteY221" fmla="*/ 906800 h 2311974"/>
                <a:gd name="connsiteX222" fmla="*/ 1323096 w 1534128"/>
                <a:gd name="connsiteY222" fmla="*/ 916524 h 2311974"/>
                <a:gd name="connsiteX223" fmla="*/ 1330210 w 1534128"/>
                <a:gd name="connsiteY223" fmla="*/ 914093 h 2311974"/>
                <a:gd name="connsiteX224" fmla="*/ 1337323 w 1534128"/>
                <a:gd name="connsiteY224" fmla="*/ 921386 h 2311974"/>
                <a:gd name="connsiteX225" fmla="*/ 1342066 w 1534128"/>
                <a:gd name="connsiteY225" fmla="*/ 935973 h 2311974"/>
                <a:gd name="connsiteX226" fmla="*/ 1351550 w 1534128"/>
                <a:gd name="connsiteY226" fmla="*/ 923817 h 2311974"/>
                <a:gd name="connsiteX227" fmla="*/ 1356292 w 1534128"/>
                <a:gd name="connsiteY227" fmla="*/ 931111 h 2311974"/>
                <a:gd name="connsiteX228" fmla="*/ 1389488 w 1534128"/>
                <a:gd name="connsiteY228" fmla="*/ 928679 h 2311974"/>
                <a:gd name="connsiteX229" fmla="*/ 1403715 w 1534128"/>
                <a:gd name="connsiteY229" fmla="*/ 948128 h 2311974"/>
                <a:gd name="connsiteX230" fmla="*/ 1425056 w 1534128"/>
                <a:gd name="connsiteY230" fmla="*/ 950559 h 2311974"/>
                <a:gd name="connsiteX231" fmla="*/ 1429798 w 1534128"/>
                <a:gd name="connsiteY231" fmla="*/ 923817 h 2311974"/>
                <a:gd name="connsiteX232" fmla="*/ 1444025 w 1534128"/>
                <a:gd name="connsiteY232" fmla="*/ 914093 h 2311974"/>
                <a:gd name="connsiteX233" fmla="*/ 1453509 w 1534128"/>
                <a:gd name="connsiteY233" fmla="*/ 921386 h 2311974"/>
                <a:gd name="connsiteX234" fmla="*/ 1465365 w 1534128"/>
                <a:gd name="connsiteY234" fmla="*/ 948128 h 2311974"/>
                <a:gd name="connsiteX235" fmla="*/ 1413200 w 1534128"/>
                <a:gd name="connsiteY235" fmla="*/ 1006475 h 2311974"/>
                <a:gd name="connsiteX236" fmla="*/ 1327839 w 1534128"/>
                <a:gd name="connsiteY236" fmla="*/ 970008 h 2311974"/>
                <a:gd name="connsiteX237" fmla="*/ 1323096 w 1534128"/>
                <a:gd name="connsiteY237" fmla="*/ 977301 h 2311974"/>
                <a:gd name="connsiteX238" fmla="*/ 1327839 w 1534128"/>
                <a:gd name="connsiteY238" fmla="*/ 984595 h 2311974"/>
                <a:gd name="connsiteX239" fmla="*/ 1323096 w 1534128"/>
                <a:gd name="connsiteY239" fmla="*/ 984595 h 2311974"/>
                <a:gd name="connsiteX240" fmla="*/ 1318354 w 1534128"/>
                <a:gd name="connsiteY240" fmla="*/ 991888 h 2311974"/>
                <a:gd name="connsiteX241" fmla="*/ 1318354 w 1534128"/>
                <a:gd name="connsiteY241" fmla="*/ 1006475 h 2311974"/>
                <a:gd name="connsiteX242" fmla="*/ 1311241 w 1534128"/>
                <a:gd name="connsiteY242" fmla="*/ 1018630 h 2311974"/>
                <a:gd name="connsiteX243" fmla="*/ 1311241 w 1534128"/>
                <a:gd name="connsiteY243" fmla="*/ 1028354 h 2311974"/>
                <a:gd name="connsiteX244" fmla="*/ 1297014 w 1534128"/>
                <a:gd name="connsiteY244" fmla="*/ 1028354 h 2311974"/>
                <a:gd name="connsiteX245" fmla="*/ 1297014 w 1534128"/>
                <a:gd name="connsiteY245" fmla="*/ 1045372 h 2311974"/>
                <a:gd name="connsiteX246" fmla="*/ 1289900 w 1534128"/>
                <a:gd name="connsiteY246" fmla="*/ 1047803 h 2311974"/>
                <a:gd name="connsiteX247" fmla="*/ 1289900 w 1534128"/>
                <a:gd name="connsiteY247" fmla="*/ 1059959 h 2311974"/>
                <a:gd name="connsiteX248" fmla="*/ 1282787 w 1534128"/>
                <a:gd name="connsiteY248" fmla="*/ 1062390 h 2311974"/>
                <a:gd name="connsiteX249" fmla="*/ 1287529 w 1534128"/>
                <a:gd name="connsiteY249" fmla="*/ 1069683 h 2311974"/>
                <a:gd name="connsiteX250" fmla="*/ 1280416 w 1534128"/>
                <a:gd name="connsiteY250" fmla="*/ 1074545 h 2311974"/>
                <a:gd name="connsiteX251" fmla="*/ 1287529 w 1534128"/>
                <a:gd name="connsiteY251" fmla="*/ 1076976 h 2311974"/>
                <a:gd name="connsiteX252" fmla="*/ 1289900 w 1534128"/>
                <a:gd name="connsiteY252" fmla="*/ 1093994 h 2311974"/>
                <a:gd name="connsiteX253" fmla="*/ 1280416 w 1534128"/>
                <a:gd name="connsiteY253" fmla="*/ 1103719 h 2311974"/>
                <a:gd name="connsiteX254" fmla="*/ 1282787 w 1534128"/>
                <a:gd name="connsiteY254" fmla="*/ 1103719 h 2311974"/>
                <a:gd name="connsiteX255" fmla="*/ 1282787 w 1534128"/>
                <a:gd name="connsiteY255" fmla="*/ 1111012 h 2311974"/>
                <a:gd name="connsiteX256" fmla="*/ 1275674 w 1534128"/>
                <a:gd name="connsiteY256" fmla="*/ 1118305 h 2311974"/>
                <a:gd name="connsiteX257" fmla="*/ 1275674 w 1534128"/>
                <a:gd name="connsiteY257" fmla="*/ 1125598 h 2311974"/>
                <a:gd name="connsiteX258" fmla="*/ 1261447 w 1534128"/>
                <a:gd name="connsiteY258" fmla="*/ 1149909 h 2311974"/>
                <a:gd name="connsiteX259" fmla="*/ 1273302 w 1534128"/>
                <a:gd name="connsiteY259" fmla="*/ 1164496 h 2311974"/>
                <a:gd name="connsiteX260" fmla="*/ 1301756 w 1534128"/>
                <a:gd name="connsiteY260" fmla="*/ 1164496 h 2311974"/>
                <a:gd name="connsiteX261" fmla="*/ 1304127 w 1534128"/>
                <a:gd name="connsiteY261" fmla="*/ 1166927 h 2311974"/>
                <a:gd name="connsiteX262" fmla="*/ 1323096 w 1534128"/>
                <a:gd name="connsiteY262" fmla="*/ 1159634 h 2311974"/>
                <a:gd name="connsiteX263" fmla="*/ 1334952 w 1534128"/>
                <a:gd name="connsiteY263" fmla="*/ 1166927 h 2311974"/>
                <a:gd name="connsiteX264" fmla="*/ 1342066 w 1534128"/>
                <a:gd name="connsiteY264" fmla="*/ 1166927 h 2311974"/>
                <a:gd name="connsiteX265" fmla="*/ 1337323 w 1534128"/>
                <a:gd name="connsiteY265" fmla="*/ 1171789 h 2311974"/>
                <a:gd name="connsiteX266" fmla="*/ 1351550 w 1534128"/>
                <a:gd name="connsiteY266" fmla="*/ 1179083 h 2311974"/>
                <a:gd name="connsiteX267" fmla="*/ 1358664 w 1534128"/>
                <a:gd name="connsiteY267" fmla="*/ 1222842 h 2311974"/>
                <a:gd name="connsiteX268" fmla="*/ 1351550 w 1534128"/>
                <a:gd name="connsiteY268" fmla="*/ 1230136 h 2311974"/>
                <a:gd name="connsiteX269" fmla="*/ 1351550 w 1534128"/>
                <a:gd name="connsiteY269" fmla="*/ 1254447 h 2311974"/>
                <a:gd name="connsiteX270" fmla="*/ 1377633 w 1534128"/>
                <a:gd name="connsiteY270" fmla="*/ 1271464 h 2311974"/>
                <a:gd name="connsiteX271" fmla="*/ 1372890 w 1534128"/>
                <a:gd name="connsiteY271" fmla="*/ 1278758 h 2311974"/>
                <a:gd name="connsiteX272" fmla="*/ 1382375 w 1534128"/>
                <a:gd name="connsiteY272" fmla="*/ 1290913 h 2311974"/>
                <a:gd name="connsiteX273" fmla="*/ 1382375 w 1534128"/>
                <a:gd name="connsiteY273" fmla="*/ 1303069 h 2311974"/>
                <a:gd name="connsiteX274" fmla="*/ 1384746 w 1534128"/>
                <a:gd name="connsiteY274" fmla="*/ 1305500 h 2311974"/>
                <a:gd name="connsiteX275" fmla="*/ 1382375 w 1534128"/>
                <a:gd name="connsiteY275" fmla="*/ 1312793 h 2311974"/>
                <a:gd name="connsiteX276" fmla="*/ 1389488 w 1534128"/>
                <a:gd name="connsiteY276" fmla="*/ 1324948 h 2311974"/>
                <a:gd name="connsiteX277" fmla="*/ 1396602 w 1534128"/>
                <a:gd name="connsiteY277" fmla="*/ 1317655 h 2311974"/>
                <a:gd name="connsiteX278" fmla="*/ 1396602 w 1534128"/>
                <a:gd name="connsiteY278" fmla="*/ 1327379 h 2311974"/>
                <a:gd name="connsiteX279" fmla="*/ 1398973 w 1534128"/>
                <a:gd name="connsiteY279" fmla="*/ 1344397 h 2311974"/>
                <a:gd name="connsiteX280" fmla="*/ 1372890 w 1534128"/>
                <a:gd name="connsiteY280" fmla="*/ 1358984 h 2311974"/>
                <a:gd name="connsiteX281" fmla="*/ 1351550 w 1534128"/>
                <a:gd name="connsiteY281" fmla="*/ 1358984 h 2311974"/>
                <a:gd name="connsiteX282" fmla="*/ 1349179 w 1534128"/>
                <a:gd name="connsiteY282" fmla="*/ 1376001 h 2311974"/>
                <a:gd name="connsiteX283" fmla="*/ 1370519 w 1534128"/>
                <a:gd name="connsiteY283" fmla="*/ 1376001 h 2311974"/>
                <a:gd name="connsiteX284" fmla="*/ 1372890 w 1534128"/>
                <a:gd name="connsiteY284" fmla="*/ 1383295 h 2311974"/>
                <a:gd name="connsiteX285" fmla="*/ 1377633 w 1534128"/>
                <a:gd name="connsiteY285" fmla="*/ 1380864 h 2311974"/>
                <a:gd name="connsiteX286" fmla="*/ 1384746 w 1534128"/>
                <a:gd name="connsiteY286" fmla="*/ 1393019 h 2311974"/>
                <a:gd name="connsiteX287" fmla="*/ 1382375 w 1534128"/>
                <a:gd name="connsiteY287" fmla="*/ 1400312 h 2311974"/>
                <a:gd name="connsiteX288" fmla="*/ 1384746 w 1534128"/>
                <a:gd name="connsiteY288" fmla="*/ 1402744 h 2311974"/>
                <a:gd name="connsiteX289" fmla="*/ 1403715 w 1534128"/>
                <a:gd name="connsiteY289" fmla="*/ 1380864 h 2311974"/>
                <a:gd name="connsiteX290" fmla="*/ 1410829 w 1534128"/>
                <a:gd name="connsiteY290" fmla="*/ 1383295 h 2311974"/>
                <a:gd name="connsiteX291" fmla="*/ 1406086 w 1534128"/>
                <a:gd name="connsiteY291" fmla="*/ 1380864 h 2311974"/>
                <a:gd name="connsiteX292" fmla="*/ 1413200 w 1534128"/>
                <a:gd name="connsiteY292" fmla="*/ 1373570 h 2311974"/>
                <a:gd name="connsiteX293" fmla="*/ 1420313 w 1534128"/>
                <a:gd name="connsiteY293" fmla="*/ 1368708 h 2311974"/>
                <a:gd name="connsiteX294" fmla="*/ 1436911 w 1534128"/>
                <a:gd name="connsiteY294" fmla="*/ 1417330 h 2311974"/>
                <a:gd name="connsiteX295" fmla="*/ 1432169 w 1534128"/>
                <a:gd name="connsiteY295" fmla="*/ 1424623 h 2311974"/>
                <a:gd name="connsiteX296" fmla="*/ 1432169 w 1534128"/>
                <a:gd name="connsiteY296" fmla="*/ 1441641 h 2311974"/>
                <a:gd name="connsiteX297" fmla="*/ 1398973 w 1534128"/>
                <a:gd name="connsiteY297" fmla="*/ 1436779 h 2311974"/>
                <a:gd name="connsiteX298" fmla="*/ 1396602 w 1534128"/>
                <a:gd name="connsiteY298" fmla="*/ 1473245 h 2311974"/>
                <a:gd name="connsiteX299" fmla="*/ 1382375 w 1534128"/>
                <a:gd name="connsiteY299" fmla="*/ 1473245 h 2311974"/>
                <a:gd name="connsiteX300" fmla="*/ 1377633 w 1534128"/>
                <a:gd name="connsiteY300" fmla="*/ 1504850 h 2311974"/>
                <a:gd name="connsiteX301" fmla="*/ 1363406 w 1534128"/>
                <a:gd name="connsiteY301" fmla="*/ 1521867 h 2311974"/>
                <a:gd name="connsiteX302" fmla="*/ 1363406 w 1534128"/>
                <a:gd name="connsiteY302" fmla="*/ 1548609 h 2311974"/>
                <a:gd name="connsiteX303" fmla="*/ 1344437 w 1534128"/>
                <a:gd name="connsiteY303" fmla="*/ 1560765 h 2311974"/>
                <a:gd name="connsiteX304" fmla="*/ 1370519 w 1534128"/>
                <a:gd name="connsiteY304" fmla="*/ 1570489 h 2311974"/>
                <a:gd name="connsiteX305" fmla="*/ 1370519 w 1534128"/>
                <a:gd name="connsiteY305" fmla="*/ 1577783 h 2311974"/>
                <a:gd name="connsiteX306" fmla="*/ 1315983 w 1534128"/>
                <a:gd name="connsiteY306" fmla="*/ 1577783 h 2311974"/>
                <a:gd name="connsiteX307" fmla="*/ 1327839 w 1534128"/>
                <a:gd name="connsiteY307" fmla="*/ 1602094 h 2311974"/>
                <a:gd name="connsiteX308" fmla="*/ 1337323 w 1534128"/>
                <a:gd name="connsiteY308" fmla="*/ 1609387 h 2311974"/>
                <a:gd name="connsiteX309" fmla="*/ 1334952 w 1534128"/>
                <a:gd name="connsiteY309" fmla="*/ 1619111 h 2311974"/>
                <a:gd name="connsiteX310" fmla="*/ 1337323 w 1534128"/>
                <a:gd name="connsiteY310" fmla="*/ 1623973 h 2311974"/>
                <a:gd name="connsiteX311" fmla="*/ 1337323 w 1534128"/>
                <a:gd name="connsiteY311" fmla="*/ 1645853 h 2311974"/>
                <a:gd name="connsiteX312" fmla="*/ 1330210 w 1534128"/>
                <a:gd name="connsiteY312" fmla="*/ 1645853 h 2311974"/>
                <a:gd name="connsiteX313" fmla="*/ 1323096 w 1534128"/>
                <a:gd name="connsiteY313" fmla="*/ 1667733 h 2311974"/>
                <a:gd name="connsiteX314" fmla="*/ 1323096 w 1534128"/>
                <a:gd name="connsiteY314" fmla="*/ 1706631 h 2311974"/>
                <a:gd name="connsiteX315" fmla="*/ 1308870 w 1534128"/>
                <a:gd name="connsiteY315" fmla="*/ 1709062 h 2311974"/>
                <a:gd name="connsiteX316" fmla="*/ 1308870 w 1534128"/>
                <a:gd name="connsiteY316" fmla="*/ 1723648 h 2311974"/>
                <a:gd name="connsiteX317" fmla="*/ 1297014 w 1534128"/>
                <a:gd name="connsiteY317" fmla="*/ 1740666 h 2311974"/>
                <a:gd name="connsiteX318" fmla="*/ 1240106 w 1534128"/>
                <a:gd name="connsiteY318" fmla="*/ 1733373 h 2311974"/>
                <a:gd name="connsiteX319" fmla="*/ 1214024 w 1534128"/>
                <a:gd name="connsiteY319" fmla="*/ 1733373 h 2311974"/>
                <a:gd name="connsiteX320" fmla="*/ 1202168 w 1534128"/>
                <a:gd name="connsiteY320" fmla="*/ 1743097 h 2311974"/>
                <a:gd name="connsiteX321" fmla="*/ 1195055 w 1534128"/>
                <a:gd name="connsiteY321" fmla="*/ 1735804 h 2311974"/>
                <a:gd name="connsiteX322" fmla="*/ 1187941 w 1534128"/>
                <a:gd name="connsiteY322" fmla="*/ 1740666 h 2311974"/>
                <a:gd name="connsiteX323" fmla="*/ 1166601 w 1534128"/>
                <a:gd name="connsiteY323" fmla="*/ 1713924 h 2311974"/>
                <a:gd name="connsiteX324" fmla="*/ 1152374 w 1534128"/>
                <a:gd name="connsiteY324" fmla="*/ 1721217 h 2311974"/>
                <a:gd name="connsiteX325" fmla="*/ 1145261 w 1534128"/>
                <a:gd name="connsiteY325" fmla="*/ 1733373 h 2311974"/>
                <a:gd name="connsiteX326" fmla="*/ 1138147 w 1534128"/>
                <a:gd name="connsiteY326" fmla="*/ 1735804 h 2311974"/>
                <a:gd name="connsiteX327" fmla="*/ 1123920 w 1534128"/>
                <a:gd name="connsiteY327" fmla="*/ 1706631 h 2311974"/>
                <a:gd name="connsiteX328" fmla="*/ 1052786 w 1534128"/>
                <a:gd name="connsiteY328" fmla="*/ 1709062 h 2311974"/>
                <a:gd name="connsiteX329" fmla="*/ 1050415 w 1534128"/>
                <a:gd name="connsiteY329" fmla="*/ 1721217 h 2311974"/>
                <a:gd name="connsiteX330" fmla="*/ 1007735 w 1534128"/>
                <a:gd name="connsiteY330" fmla="*/ 1721217 h 2311974"/>
                <a:gd name="connsiteX331" fmla="*/ 1007735 w 1534128"/>
                <a:gd name="connsiteY331" fmla="*/ 1728511 h 2311974"/>
                <a:gd name="connsiteX332" fmla="*/ 976910 w 1534128"/>
                <a:gd name="connsiteY332" fmla="*/ 1721217 h 2311974"/>
                <a:gd name="connsiteX333" fmla="*/ 976910 w 1534128"/>
                <a:gd name="connsiteY333" fmla="*/ 1706631 h 2311974"/>
                <a:gd name="connsiteX334" fmla="*/ 969796 w 1534128"/>
                <a:gd name="connsiteY334" fmla="*/ 1706631 h 2311974"/>
                <a:gd name="connsiteX335" fmla="*/ 967425 w 1534128"/>
                <a:gd name="connsiteY335" fmla="*/ 1692044 h 2311974"/>
                <a:gd name="connsiteX336" fmla="*/ 967425 w 1534128"/>
                <a:gd name="connsiteY336" fmla="*/ 1692044 h 2311974"/>
                <a:gd name="connsiteX337" fmla="*/ 969796 w 1534128"/>
                <a:gd name="connsiteY337" fmla="*/ 1706631 h 2311974"/>
                <a:gd name="connsiteX338" fmla="*/ 915260 w 1534128"/>
                <a:gd name="connsiteY338" fmla="*/ 1709062 h 2311974"/>
                <a:gd name="connsiteX339" fmla="*/ 874951 w 1534128"/>
                <a:gd name="connsiteY339" fmla="*/ 1701769 h 2311974"/>
                <a:gd name="connsiteX340" fmla="*/ 872580 w 1534128"/>
                <a:gd name="connsiteY340" fmla="*/ 1709062 h 2311974"/>
                <a:gd name="connsiteX341" fmla="*/ 853610 w 1534128"/>
                <a:gd name="connsiteY341" fmla="*/ 1713924 h 2311974"/>
                <a:gd name="connsiteX342" fmla="*/ 846497 w 1534128"/>
                <a:gd name="connsiteY342" fmla="*/ 1733373 h 2311974"/>
                <a:gd name="connsiteX343" fmla="*/ 851239 w 1534128"/>
                <a:gd name="connsiteY343" fmla="*/ 1750391 h 2311974"/>
                <a:gd name="connsiteX344" fmla="*/ 832270 w 1534128"/>
                <a:gd name="connsiteY344" fmla="*/ 1750391 h 2311974"/>
                <a:gd name="connsiteX345" fmla="*/ 827528 w 1534128"/>
                <a:gd name="connsiteY345" fmla="*/ 1769840 h 2311974"/>
                <a:gd name="connsiteX346" fmla="*/ 834641 w 1534128"/>
                <a:gd name="connsiteY346" fmla="*/ 1784426 h 2311974"/>
                <a:gd name="connsiteX347" fmla="*/ 832270 w 1534128"/>
                <a:gd name="connsiteY347" fmla="*/ 1806306 h 2311974"/>
                <a:gd name="connsiteX348" fmla="*/ 820414 w 1534128"/>
                <a:gd name="connsiteY348" fmla="*/ 1813599 h 2311974"/>
                <a:gd name="connsiteX349" fmla="*/ 820414 w 1534128"/>
                <a:gd name="connsiteY349" fmla="*/ 1847635 h 2311974"/>
                <a:gd name="connsiteX350" fmla="*/ 806188 w 1534128"/>
                <a:gd name="connsiteY350" fmla="*/ 1852497 h 2311974"/>
                <a:gd name="connsiteX351" fmla="*/ 803816 w 1534128"/>
                <a:gd name="connsiteY351" fmla="*/ 1837910 h 2311974"/>
                <a:gd name="connsiteX352" fmla="*/ 770620 w 1534128"/>
                <a:gd name="connsiteY352" fmla="*/ 1837910 h 2311974"/>
                <a:gd name="connsiteX353" fmla="*/ 770620 w 1534128"/>
                <a:gd name="connsiteY353" fmla="*/ 1859790 h 2311974"/>
                <a:gd name="connsiteX354" fmla="*/ 751651 w 1534128"/>
                <a:gd name="connsiteY354" fmla="*/ 1859790 h 2311974"/>
                <a:gd name="connsiteX355" fmla="*/ 751651 w 1534128"/>
                <a:gd name="connsiteY355" fmla="*/ 1869515 h 2311974"/>
                <a:gd name="connsiteX356" fmla="*/ 749280 w 1534128"/>
                <a:gd name="connsiteY356" fmla="*/ 1876808 h 2311974"/>
                <a:gd name="connsiteX357" fmla="*/ 668662 w 1534128"/>
                <a:gd name="connsiteY357" fmla="*/ 1876808 h 2311974"/>
                <a:gd name="connsiteX358" fmla="*/ 668662 w 1534128"/>
                <a:gd name="connsiteY358" fmla="*/ 1896257 h 2311974"/>
                <a:gd name="connsiteX359" fmla="*/ 616496 w 1534128"/>
                <a:gd name="connsiteY359" fmla="*/ 1901119 h 2311974"/>
                <a:gd name="connsiteX360" fmla="*/ 616496 w 1534128"/>
                <a:gd name="connsiteY360" fmla="*/ 1930292 h 2311974"/>
                <a:gd name="connsiteX361" fmla="*/ 595156 w 1534128"/>
                <a:gd name="connsiteY361" fmla="*/ 1930292 h 2311974"/>
                <a:gd name="connsiteX362" fmla="*/ 592785 w 1534128"/>
                <a:gd name="connsiteY362" fmla="*/ 1952172 h 2311974"/>
                <a:gd name="connsiteX363" fmla="*/ 580929 w 1534128"/>
                <a:gd name="connsiteY363" fmla="*/ 1952172 h 2311974"/>
                <a:gd name="connsiteX364" fmla="*/ 580929 w 1534128"/>
                <a:gd name="connsiteY364" fmla="*/ 1978914 h 2311974"/>
                <a:gd name="connsiteX365" fmla="*/ 588043 w 1534128"/>
                <a:gd name="connsiteY365" fmla="*/ 1983776 h 2311974"/>
                <a:gd name="connsiteX366" fmla="*/ 585672 w 1534128"/>
                <a:gd name="connsiteY366" fmla="*/ 2000794 h 2311974"/>
                <a:gd name="connsiteX367" fmla="*/ 592785 w 1534128"/>
                <a:gd name="connsiteY367" fmla="*/ 2005656 h 2311974"/>
                <a:gd name="connsiteX368" fmla="*/ 592785 w 1534128"/>
                <a:gd name="connsiteY368" fmla="*/ 2068865 h 2311974"/>
                <a:gd name="connsiteX369" fmla="*/ 585672 w 1534128"/>
                <a:gd name="connsiteY369" fmla="*/ 2068865 h 2311974"/>
                <a:gd name="connsiteX370" fmla="*/ 585672 w 1534128"/>
                <a:gd name="connsiteY370" fmla="*/ 2081020 h 2311974"/>
                <a:gd name="connsiteX371" fmla="*/ 566702 w 1534128"/>
                <a:gd name="connsiteY371" fmla="*/ 2083451 h 2311974"/>
                <a:gd name="connsiteX372" fmla="*/ 552476 w 1534128"/>
                <a:gd name="connsiteY372" fmla="*/ 2117487 h 2311974"/>
                <a:gd name="connsiteX373" fmla="*/ 552476 w 1534128"/>
                <a:gd name="connsiteY373" fmla="*/ 2129642 h 2311974"/>
                <a:gd name="connsiteX374" fmla="*/ 609383 w 1534128"/>
                <a:gd name="connsiteY374" fmla="*/ 2132073 h 2311974"/>
                <a:gd name="connsiteX375" fmla="*/ 602270 w 1534128"/>
                <a:gd name="connsiteY375" fmla="*/ 2151522 h 2311974"/>
                <a:gd name="connsiteX376" fmla="*/ 607012 w 1534128"/>
                <a:gd name="connsiteY376" fmla="*/ 2161246 h 2311974"/>
                <a:gd name="connsiteX377" fmla="*/ 602270 w 1534128"/>
                <a:gd name="connsiteY377" fmla="*/ 2168540 h 2311974"/>
                <a:gd name="connsiteX378" fmla="*/ 585672 w 1534128"/>
                <a:gd name="connsiteY378" fmla="*/ 2168540 h 2311974"/>
                <a:gd name="connsiteX379" fmla="*/ 585672 w 1534128"/>
                <a:gd name="connsiteY379" fmla="*/ 2180695 h 2311974"/>
                <a:gd name="connsiteX380" fmla="*/ 554847 w 1534128"/>
                <a:gd name="connsiteY380" fmla="*/ 2187988 h 2311974"/>
                <a:gd name="connsiteX381" fmla="*/ 561960 w 1534128"/>
                <a:gd name="connsiteY381" fmla="*/ 2200144 h 2311974"/>
                <a:gd name="connsiteX382" fmla="*/ 559589 w 1534128"/>
                <a:gd name="connsiteY382" fmla="*/ 2256059 h 2311974"/>
                <a:gd name="connsiteX383" fmla="*/ 547733 w 1534128"/>
                <a:gd name="connsiteY383" fmla="*/ 2277939 h 2311974"/>
                <a:gd name="connsiteX384" fmla="*/ 521651 w 1534128"/>
                <a:gd name="connsiteY384" fmla="*/ 2307112 h 2311974"/>
                <a:gd name="connsiteX385" fmla="*/ 507424 w 1534128"/>
                <a:gd name="connsiteY385" fmla="*/ 2311974 h 2311974"/>
                <a:gd name="connsiteX386" fmla="*/ 490826 w 1534128"/>
                <a:gd name="connsiteY386" fmla="*/ 2282801 h 2311974"/>
                <a:gd name="connsiteX387" fmla="*/ 471857 w 1534128"/>
                <a:gd name="connsiteY387" fmla="*/ 2275508 h 2311974"/>
                <a:gd name="connsiteX388" fmla="*/ 457630 w 1534128"/>
                <a:gd name="connsiteY388" fmla="*/ 2292526 h 2311974"/>
                <a:gd name="connsiteX389" fmla="*/ 438661 w 1534128"/>
                <a:gd name="connsiteY389" fmla="*/ 2285232 h 2311974"/>
                <a:gd name="connsiteX390" fmla="*/ 424434 w 1534128"/>
                <a:gd name="connsiteY390" fmla="*/ 2290094 h 2311974"/>
                <a:gd name="connsiteX391" fmla="*/ 388867 w 1534128"/>
                <a:gd name="connsiteY391" fmla="*/ 2275508 h 2311974"/>
                <a:gd name="connsiteX392" fmla="*/ 348132 w 1534128"/>
                <a:gd name="connsiteY392" fmla="*/ 2254426 h 2311974"/>
                <a:gd name="connsiteX393" fmla="*/ 356437 w 1534128"/>
                <a:gd name="connsiteY393" fmla="*/ 2090384 h 2311974"/>
                <a:gd name="connsiteX394" fmla="*/ 385721 w 1534128"/>
                <a:gd name="connsiteY394" fmla="*/ 1879782 h 2311974"/>
                <a:gd name="connsiteX395" fmla="*/ 380804 w 1534128"/>
                <a:gd name="connsiteY395" fmla="*/ 1766434 h 2311974"/>
                <a:gd name="connsiteX396" fmla="*/ 352525 w 1534128"/>
                <a:gd name="connsiteY396" fmla="*/ 1684276 h 2311974"/>
                <a:gd name="connsiteX397" fmla="*/ 289172 w 1534128"/>
                <a:gd name="connsiteY397" fmla="*/ 1605539 h 2311974"/>
                <a:gd name="connsiteX398" fmla="*/ 239297 w 1534128"/>
                <a:gd name="connsiteY398" fmla="*/ 1566641 h 2311974"/>
                <a:gd name="connsiteX399" fmla="*/ 240941 w 1534128"/>
                <a:gd name="connsiteY399" fmla="*/ 1519182 h 2311974"/>
                <a:gd name="connsiteX400" fmla="*/ 236705 w 1534128"/>
                <a:gd name="connsiteY400" fmla="*/ 1442151 h 2311974"/>
                <a:gd name="connsiteX401" fmla="*/ 292012 w 1534128"/>
                <a:gd name="connsiteY401" fmla="*/ 1327822 h 2311974"/>
                <a:gd name="connsiteX402" fmla="*/ 0 w 1534128"/>
                <a:gd name="connsiteY402" fmla="*/ 965146 h 2311974"/>
                <a:gd name="connsiteX403" fmla="*/ 21340 w 1534128"/>
                <a:gd name="connsiteY403" fmla="*/ 970008 h 2311974"/>
                <a:gd name="connsiteX404" fmla="*/ 21340 w 1534128"/>
                <a:gd name="connsiteY404" fmla="*/ 977302 h 2311974"/>
                <a:gd name="connsiteX405" fmla="*/ 42680 w 1534128"/>
                <a:gd name="connsiteY405" fmla="*/ 991888 h 2311974"/>
                <a:gd name="connsiteX406" fmla="*/ 42680 w 1534128"/>
                <a:gd name="connsiteY406" fmla="*/ 943266 h 2311974"/>
                <a:gd name="connsiteX407" fmla="*/ 54536 w 1534128"/>
                <a:gd name="connsiteY407" fmla="*/ 935973 h 2311974"/>
                <a:gd name="connsiteX408" fmla="*/ 61649 w 1534128"/>
                <a:gd name="connsiteY408" fmla="*/ 921386 h 2311974"/>
                <a:gd name="connsiteX409" fmla="*/ 78247 w 1534128"/>
                <a:gd name="connsiteY409" fmla="*/ 921386 h 2311974"/>
                <a:gd name="connsiteX410" fmla="*/ 82990 w 1534128"/>
                <a:gd name="connsiteY410" fmla="*/ 909231 h 2311974"/>
                <a:gd name="connsiteX411" fmla="*/ 111443 w 1534128"/>
                <a:gd name="connsiteY411" fmla="*/ 909231 h 2311974"/>
                <a:gd name="connsiteX412" fmla="*/ 111443 w 1534128"/>
                <a:gd name="connsiteY412" fmla="*/ 899507 h 2311974"/>
                <a:gd name="connsiteX413" fmla="*/ 92474 w 1534128"/>
                <a:gd name="connsiteY413" fmla="*/ 872764 h 2311974"/>
                <a:gd name="connsiteX414" fmla="*/ 99588 w 1534128"/>
                <a:gd name="connsiteY414" fmla="*/ 865471 h 2311974"/>
                <a:gd name="connsiteX415" fmla="*/ 104330 w 1534128"/>
                <a:gd name="connsiteY415" fmla="*/ 867902 h 2311974"/>
                <a:gd name="connsiteX416" fmla="*/ 109072 w 1534128"/>
                <a:gd name="connsiteY416" fmla="*/ 860609 h 2311974"/>
                <a:gd name="connsiteX417" fmla="*/ 104330 w 1534128"/>
                <a:gd name="connsiteY417" fmla="*/ 860609 h 2311974"/>
                <a:gd name="connsiteX418" fmla="*/ 116186 w 1534128"/>
                <a:gd name="connsiteY418" fmla="*/ 853316 h 2311974"/>
                <a:gd name="connsiteX419" fmla="*/ 154124 w 1534128"/>
                <a:gd name="connsiteY419" fmla="*/ 802263 h 2311974"/>
                <a:gd name="connsiteX420" fmla="*/ 260825 w 1534128"/>
                <a:gd name="connsiteY420" fmla="*/ 741485 h 2311974"/>
                <a:gd name="connsiteX421" fmla="*/ 248970 w 1534128"/>
                <a:gd name="connsiteY421" fmla="*/ 726899 h 2311974"/>
                <a:gd name="connsiteX422" fmla="*/ 194433 w 1534128"/>
                <a:gd name="connsiteY422" fmla="*/ 705019 h 2311974"/>
                <a:gd name="connsiteX423" fmla="*/ 218145 w 1534128"/>
                <a:gd name="connsiteY423" fmla="*/ 680708 h 2311974"/>
                <a:gd name="connsiteX424" fmla="*/ 225258 w 1534128"/>
                <a:gd name="connsiteY424" fmla="*/ 673414 h 2311974"/>
                <a:gd name="connsiteX425" fmla="*/ 253712 w 1534128"/>
                <a:gd name="connsiteY425" fmla="*/ 670983 h 2311974"/>
                <a:gd name="connsiteX426" fmla="*/ 341444 w 1534128"/>
                <a:gd name="connsiteY426" fmla="*/ 692863 h 2311974"/>
                <a:gd name="connsiteX427" fmla="*/ 355671 w 1534128"/>
                <a:gd name="connsiteY427" fmla="*/ 688001 h 2311974"/>
                <a:gd name="connsiteX428" fmla="*/ 355671 w 1534128"/>
                <a:gd name="connsiteY428" fmla="*/ 695294 h 2311974"/>
                <a:gd name="connsiteX429" fmla="*/ 365155 w 1534128"/>
                <a:gd name="connsiteY429" fmla="*/ 695294 h 2311974"/>
                <a:gd name="connsiteX430" fmla="*/ 369898 w 1534128"/>
                <a:gd name="connsiteY430" fmla="*/ 678277 h 2311974"/>
                <a:gd name="connsiteX431" fmla="*/ 377011 w 1534128"/>
                <a:gd name="connsiteY431" fmla="*/ 666121 h 2311974"/>
                <a:gd name="connsiteX432" fmla="*/ 388867 w 1534128"/>
                <a:gd name="connsiteY432" fmla="*/ 688001 h 2311974"/>
                <a:gd name="connsiteX433" fmla="*/ 395980 w 1534128"/>
                <a:gd name="connsiteY433" fmla="*/ 685570 h 2311974"/>
                <a:gd name="connsiteX434" fmla="*/ 410207 w 1534128"/>
                <a:gd name="connsiteY434" fmla="*/ 700156 h 2311974"/>
                <a:gd name="connsiteX435" fmla="*/ 410207 w 1534128"/>
                <a:gd name="connsiteY435" fmla="*/ 700156 h 2311974"/>
                <a:gd name="connsiteX436" fmla="*/ 395980 w 1534128"/>
                <a:gd name="connsiteY436" fmla="*/ 685570 h 2311974"/>
                <a:gd name="connsiteX437" fmla="*/ 388867 w 1534128"/>
                <a:gd name="connsiteY437" fmla="*/ 688001 h 2311974"/>
                <a:gd name="connsiteX438" fmla="*/ 377011 w 1534128"/>
                <a:gd name="connsiteY438" fmla="*/ 666121 h 2311974"/>
                <a:gd name="connsiteX439" fmla="*/ 377011 w 1534128"/>
                <a:gd name="connsiteY439" fmla="*/ 658827 h 2311974"/>
                <a:gd name="connsiteX440" fmla="*/ 398351 w 1534128"/>
                <a:gd name="connsiteY440" fmla="*/ 646672 h 2311974"/>
                <a:gd name="connsiteX441" fmla="*/ 391238 w 1534128"/>
                <a:gd name="connsiteY441" fmla="*/ 639379 h 2311974"/>
                <a:gd name="connsiteX442" fmla="*/ 422063 w 1534128"/>
                <a:gd name="connsiteY442" fmla="*/ 629654 h 2311974"/>
                <a:gd name="connsiteX443" fmla="*/ 417321 w 1534128"/>
                <a:gd name="connsiteY443" fmla="*/ 615068 h 2311974"/>
                <a:gd name="connsiteX444" fmla="*/ 384125 w 1534128"/>
                <a:gd name="connsiteY444" fmla="*/ 610205 h 2311974"/>
                <a:gd name="connsiteX445" fmla="*/ 381753 w 1534128"/>
                <a:gd name="connsiteY445" fmla="*/ 595619 h 2311974"/>
                <a:gd name="connsiteX446" fmla="*/ 391238 w 1534128"/>
                <a:gd name="connsiteY446" fmla="*/ 534841 h 2311974"/>
                <a:gd name="connsiteX447" fmla="*/ 381753 w 1534128"/>
                <a:gd name="connsiteY447" fmla="*/ 525117 h 2311974"/>
                <a:gd name="connsiteX448" fmla="*/ 381753 w 1534128"/>
                <a:gd name="connsiteY448" fmla="*/ 503237 h 2311974"/>
                <a:gd name="connsiteX449" fmla="*/ 365155 w 1534128"/>
                <a:gd name="connsiteY449" fmla="*/ 503237 h 2311974"/>
                <a:gd name="connsiteX450" fmla="*/ 369898 w 1534128"/>
                <a:gd name="connsiteY450" fmla="*/ 471633 h 2311974"/>
                <a:gd name="connsiteX451" fmla="*/ 362784 w 1534128"/>
                <a:gd name="connsiteY451" fmla="*/ 464340 h 2311974"/>
                <a:gd name="connsiteX452" fmla="*/ 365155 w 1534128"/>
                <a:gd name="connsiteY452" fmla="*/ 444891 h 2311974"/>
                <a:gd name="connsiteX453" fmla="*/ 384125 w 1534128"/>
                <a:gd name="connsiteY453" fmla="*/ 444891 h 2311974"/>
                <a:gd name="connsiteX454" fmla="*/ 403094 w 1534128"/>
                <a:gd name="connsiteY454" fmla="*/ 430304 h 2311974"/>
                <a:gd name="connsiteX455" fmla="*/ 405465 w 1534128"/>
                <a:gd name="connsiteY455" fmla="*/ 427873 h 2311974"/>
                <a:gd name="connsiteX456" fmla="*/ 384125 w 1534128"/>
                <a:gd name="connsiteY456" fmla="*/ 423011 h 2311974"/>
                <a:gd name="connsiteX457" fmla="*/ 391238 w 1534128"/>
                <a:gd name="connsiteY457" fmla="*/ 405993 h 2311974"/>
                <a:gd name="connsiteX458" fmla="*/ 417321 w 1534128"/>
                <a:gd name="connsiteY458" fmla="*/ 408424 h 2311974"/>
                <a:gd name="connsiteX459" fmla="*/ 412578 w 1534128"/>
                <a:gd name="connsiteY459" fmla="*/ 388975 h 2311974"/>
                <a:gd name="connsiteX460" fmla="*/ 412578 w 1534128"/>
                <a:gd name="connsiteY460" fmla="*/ 374389 h 2311974"/>
                <a:gd name="connsiteX461" fmla="*/ 429176 w 1534128"/>
                <a:gd name="connsiteY461" fmla="*/ 374389 h 2311974"/>
                <a:gd name="connsiteX462" fmla="*/ 431547 w 1534128"/>
                <a:gd name="connsiteY462" fmla="*/ 367096 h 2311974"/>
                <a:gd name="connsiteX463" fmla="*/ 438661 w 1534128"/>
                <a:gd name="connsiteY463" fmla="*/ 364665 h 2311974"/>
                <a:gd name="connsiteX464" fmla="*/ 436290 w 1534128"/>
                <a:gd name="connsiteY464" fmla="*/ 347647 h 2311974"/>
                <a:gd name="connsiteX465" fmla="*/ 464743 w 1534128"/>
                <a:gd name="connsiteY465" fmla="*/ 337922 h 2311974"/>
                <a:gd name="connsiteX466" fmla="*/ 452888 w 1534128"/>
                <a:gd name="connsiteY466" fmla="*/ 333060 h 2311974"/>
                <a:gd name="connsiteX467" fmla="*/ 450516 w 1534128"/>
                <a:gd name="connsiteY467" fmla="*/ 311180 h 2311974"/>
                <a:gd name="connsiteX468" fmla="*/ 443403 w 1534128"/>
                <a:gd name="connsiteY468" fmla="*/ 308749 h 2311974"/>
                <a:gd name="connsiteX469" fmla="*/ 450516 w 1534128"/>
                <a:gd name="connsiteY469" fmla="*/ 299025 h 2311974"/>
                <a:gd name="connsiteX470" fmla="*/ 450516 w 1534128"/>
                <a:gd name="connsiteY470" fmla="*/ 296594 h 2311974"/>
                <a:gd name="connsiteX471" fmla="*/ 438661 w 1534128"/>
                <a:gd name="connsiteY471" fmla="*/ 291732 h 2311974"/>
                <a:gd name="connsiteX472" fmla="*/ 429176 w 1534128"/>
                <a:gd name="connsiteY472" fmla="*/ 299025 h 2311974"/>
                <a:gd name="connsiteX473" fmla="*/ 417321 w 1534128"/>
                <a:gd name="connsiteY473" fmla="*/ 282007 h 2311974"/>
                <a:gd name="connsiteX474" fmla="*/ 431547 w 1534128"/>
                <a:gd name="connsiteY474" fmla="*/ 255265 h 2311974"/>
                <a:gd name="connsiteX475" fmla="*/ 438661 w 1534128"/>
                <a:gd name="connsiteY475" fmla="*/ 267421 h 2311974"/>
                <a:gd name="connsiteX476" fmla="*/ 457630 w 1534128"/>
                <a:gd name="connsiteY476" fmla="*/ 240679 h 2311974"/>
                <a:gd name="connsiteX477" fmla="*/ 467114 w 1534128"/>
                <a:gd name="connsiteY477" fmla="*/ 240679 h 2311974"/>
                <a:gd name="connsiteX478" fmla="*/ 467114 w 1534128"/>
                <a:gd name="connsiteY478" fmla="*/ 233385 h 2311974"/>
                <a:gd name="connsiteX479" fmla="*/ 445774 w 1534128"/>
                <a:gd name="connsiteY479" fmla="*/ 218799 h 2311974"/>
                <a:gd name="connsiteX480" fmla="*/ 452888 w 1534128"/>
                <a:gd name="connsiteY480" fmla="*/ 199350 h 2311974"/>
                <a:gd name="connsiteX481" fmla="*/ 478970 w 1534128"/>
                <a:gd name="connsiteY481" fmla="*/ 199350 h 2311974"/>
                <a:gd name="connsiteX482" fmla="*/ 486084 w 1534128"/>
                <a:gd name="connsiteY482" fmla="*/ 192057 h 2311974"/>
                <a:gd name="connsiteX483" fmla="*/ 457630 w 1534128"/>
                <a:gd name="connsiteY483" fmla="*/ 150728 h 2311974"/>
                <a:gd name="connsiteX484" fmla="*/ 467114 w 1534128"/>
                <a:gd name="connsiteY484" fmla="*/ 131279 h 2311974"/>
                <a:gd name="connsiteX485" fmla="*/ 500310 w 1534128"/>
                <a:gd name="connsiteY485" fmla="*/ 116693 h 2311974"/>
                <a:gd name="connsiteX486" fmla="*/ 505053 w 1534128"/>
                <a:gd name="connsiteY486" fmla="*/ 131279 h 2311974"/>
                <a:gd name="connsiteX487" fmla="*/ 526393 w 1534128"/>
                <a:gd name="connsiteY487" fmla="*/ 116693 h 2311974"/>
                <a:gd name="connsiteX488" fmla="*/ 521651 w 1534128"/>
                <a:gd name="connsiteY488" fmla="*/ 109399 h 2311974"/>
                <a:gd name="connsiteX489" fmla="*/ 538249 w 1534128"/>
                <a:gd name="connsiteY489" fmla="*/ 102106 h 2311974"/>
                <a:gd name="connsiteX490" fmla="*/ 538249 w 1534128"/>
                <a:gd name="connsiteY490" fmla="*/ 94813 h 2311974"/>
                <a:gd name="connsiteX491" fmla="*/ 547733 w 1534128"/>
                <a:gd name="connsiteY491" fmla="*/ 87519 h 2311974"/>
                <a:gd name="connsiteX492" fmla="*/ 533506 w 1534128"/>
                <a:gd name="connsiteY492" fmla="*/ 53484 h 2311974"/>
                <a:gd name="connsiteX493" fmla="*/ 531135 w 1534128"/>
                <a:gd name="connsiteY493" fmla="*/ 7293 h 2311974"/>
                <a:gd name="connsiteX494" fmla="*/ 573816 w 1534128"/>
                <a:gd name="connsiteY494" fmla="*/ 17018 h 2311974"/>
                <a:gd name="connsiteX495" fmla="*/ 595156 w 1534128"/>
                <a:gd name="connsiteY495" fmla="*/ 0 h 2311974"/>
                <a:gd name="connsiteX0" fmla="*/ 853610 w 1534128"/>
                <a:gd name="connsiteY0" fmla="*/ 1597232 h 2311974"/>
                <a:gd name="connsiteX1" fmla="*/ 841755 w 1534128"/>
                <a:gd name="connsiteY1" fmla="*/ 1575352 h 2311974"/>
                <a:gd name="connsiteX2" fmla="*/ 853610 w 1534128"/>
                <a:gd name="connsiteY2" fmla="*/ 1597232 h 2311974"/>
                <a:gd name="connsiteX3" fmla="*/ 756394 w 1534128"/>
                <a:gd name="connsiteY3" fmla="*/ 1490263 h 2311974"/>
                <a:gd name="connsiteX4" fmla="*/ 737424 w 1534128"/>
                <a:gd name="connsiteY4" fmla="*/ 1473246 h 2311974"/>
                <a:gd name="connsiteX5" fmla="*/ 742167 w 1534128"/>
                <a:gd name="connsiteY5" fmla="*/ 1480539 h 2311974"/>
                <a:gd name="connsiteX6" fmla="*/ 756394 w 1534128"/>
                <a:gd name="connsiteY6" fmla="*/ 1490263 h 2311974"/>
                <a:gd name="connsiteX7" fmla="*/ 732682 w 1534128"/>
                <a:gd name="connsiteY7" fmla="*/ 1436779 h 2311974"/>
                <a:gd name="connsiteX8" fmla="*/ 732682 w 1534128"/>
                <a:gd name="connsiteY8" fmla="*/ 1436779 h 2311974"/>
                <a:gd name="connsiteX9" fmla="*/ 744538 w 1534128"/>
                <a:gd name="connsiteY9" fmla="*/ 1456228 h 2311974"/>
                <a:gd name="connsiteX10" fmla="*/ 744538 w 1534128"/>
                <a:gd name="connsiteY10" fmla="*/ 1456228 h 2311974"/>
                <a:gd name="connsiteX11" fmla="*/ 732682 w 1534128"/>
                <a:gd name="connsiteY11" fmla="*/ 1436779 h 2311974"/>
                <a:gd name="connsiteX12" fmla="*/ 649692 w 1534128"/>
                <a:gd name="connsiteY12" fmla="*/ 1395450 h 2311974"/>
                <a:gd name="connsiteX13" fmla="*/ 649692 w 1534128"/>
                <a:gd name="connsiteY13" fmla="*/ 1395450 h 2311974"/>
                <a:gd name="connsiteX14" fmla="*/ 671033 w 1534128"/>
                <a:gd name="connsiteY14" fmla="*/ 1407606 h 2311974"/>
                <a:gd name="connsiteX15" fmla="*/ 716084 w 1534128"/>
                <a:gd name="connsiteY15" fmla="*/ 1400313 h 2311974"/>
                <a:gd name="connsiteX16" fmla="*/ 732682 w 1534128"/>
                <a:gd name="connsiteY16" fmla="*/ 1417330 h 2311974"/>
                <a:gd name="connsiteX17" fmla="*/ 732682 w 1534128"/>
                <a:gd name="connsiteY17" fmla="*/ 1417330 h 2311974"/>
                <a:gd name="connsiteX18" fmla="*/ 716084 w 1534128"/>
                <a:gd name="connsiteY18" fmla="*/ 1400312 h 2311974"/>
                <a:gd name="connsiteX19" fmla="*/ 671033 w 1534128"/>
                <a:gd name="connsiteY19" fmla="*/ 1407606 h 2311974"/>
                <a:gd name="connsiteX20" fmla="*/ 649692 w 1534128"/>
                <a:gd name="connsiteY20" fmla="*/ 1395450 h 2311974"/>
                <a:gd name="connsiteX21" fmla="*/ 654435 w 1534128"/>
                <a:gd name="connsiteY21" fmla="*/ 1354122 h 2311974"/>
                <a:gd name="connsiteX22" fmla="*/ 656806 w 1534128"/>
                <a:gd name="connsiteY22" fmla="*/ 1368708 h 2311974"/>
                <a:gd name="connsiteX23" fmla="*/ 656806 w 1534128"/>
                <a:gd name="connsiteY23" fmla="*/ 1368708 h 2311974"/>
                <a:gd name="connsiteX24" fmla="*/ 654435 w 1534128"/>
                <a:gd name="connsiteY24" fmla="*/ 1354122 h 2311974"/>
                <a:gd name="connsiteX25" fmla="*/ 654435 w 1534128"/>
                <a:gd name="connsiteY25" fmla="*/ 1271464 h 2311974"/>
                <a:gd name="connsiteX26" fmla="*/ 628352 w 1534128"/>
                <a:gd name="connsiteY26" fmla="*/ 1283620 h 2311974"/>
                <a:gd name="connsiteX27" fmla="*/ 623610 w 1534128"/>
                <a:gd name="connsiteY27" fmla="*/ 1276326 h 2311974"/>
                <a:gd name="connsiteX28" fmla="*/ 609383 w 1534128"/>
                <a:gd name="connsiteY28" fmla="*/ 1278758 h 2311974"/>
                <a:gd name="connsiteX29" fmla="*/ 609383 w 1534128"/>
                <a:gd name="connsiteY29" fmla="*/ 1278758 h 2311974"/>
                <a:gd name="connsiteX30" fmla="*/ 623610 w 1534128"/>
                <a:gd name="connsiteY30" fmla="*/ 1276327 h 2311974"/>
                <a:gd name="connsiteX31" fmla="*/ 628352 w 1534128"/>
                <a:gd name="connsiteY31" fmla="*/ 1283620 h 2311974"/>
                <a:gd name="connsiteX32" fmla="*/ 654435 w 1534128"/>
                <a:gd name="connsiteY32" fmla="*/ 1271464 h 2311974"/>
                <a:gd name="connsiteX33" fmla="*/ 661548 w 1534128"/>
                <a:gd name="connsiteY33" fmla="*/ 1324949 h 2311974"/>
                <a:gd name="connsiteX34" fmla="*/ 671033 w 1534128"/>
                <a:gd name="connsiteY34" fmla="*/ 1324949 h 2311974"/>
                <a:gd name="connsiteX35" fmla="*/ 682888 w 1534128"/>
                <a:gd name="connsiteY35" fmla="*/ 1334673 h 2311974"/>
                <a:gd name="connsiteX36" fmla="*/ 682888 w 1534128"/>
                <a:gd name="connsiteY36" fmla="*/ 1334673 h 2311974"/>
                <a:gd name="connsiteX37" fmla="*/ 671033 w 1534128"/>
                <a:gd name="connsiteY37" fmla="*/ 1324948 h 2311974"/>
                <a:gd name="connsiteX38" fmla="*/ 661548 w 1534128"/>
                <a:gd name="connsiteY38" fmla="*/ 1324948 h 2311974"/>
                <a:gd name="connsiteX39" fmla="*/ 654435 w 1534128"/>
                <a:gd name="connsiteY39" fmla="*/ 1271464 h 2311974"/>
                <a:gd name="connsiteX40" fmla="*/ 595156 w 1534128"/>
                <a:gd name="connsiteY40" fmla="*/ 1264171 h 2311974"/>
                <a:gd name="connsiteX41" fmla="*/ 595156 w 1534128"/>
                <a:gd name="connsiteY41" fmla="*/ 1264171 h 2311974"/>
                <a:gd name="connsiteX42" fmla="*/ 599994 w 1534128"/>
                <a:gd name="connsiteY42" fmla="*/ 1269131 h 2311974"/>
                <a:gd name="connsiteX43" fmla="*/ 595156 w 1534128"/>
                <a:gd name="connsiteY43" fmla="*/ 1264171 h 2311974"/>
                <a:gd name="connsiteX44" fmla="*/ 585672 w 1534128"/>
                <a:gd name="connsiteY44" fmla="*/ 1249585 h 2311974"/>
                <a:gd name="connsiteX45" fmla="*/ 599898 w 1534128"/>
                <a:gd name="connsiteY45" fmla="*/ 1256878 h 2311974"/>
                <a:gd name="connsiteX46" fmla="*/ 599898 w 1534128"/>
                <a:gd name="connsiteY46" fmla="*/ 1256878 h 2311974"/>
                <a:gd name="connsiteX47" fmla="*/ 585673 w 1534128"/>
                <a:gd name="connsiteY47" fmla="*/ 1249585 h 2311974"/>
                <a:gd name="connsiteX48" fmla="*/ 585672 w 1534128"/>
                <a:gd name="connsiteY48" fmla="*/ 1249585 h 2311974"/>
                <a:gd name="connsiteX49" fmla="*/ 588043 w 1534128"/>
                <a:gd name="connsiteY49" fmla="*/ 1234998 h 2311974"/>
                <a:gd name="connsiteX50" fmla="*/ 588043 w 1534128"/>
                <a:gd name="connsiteY50" fmla="*/ 1234998 h 2311974"/>
                <a:gd name="connsiteX51" fmla="*/ 592785 w 1534128"/>
                <a:gd name="connsiteY51" fmla="*/ 1249584 h 2311974"/>
                <a:gd name="connsiteX52" fmla="*/ 592785 w 1534128"/>
                <a:gd name="connsiteY52" fmla="*/ 1249584 h 2311974"/>
                <a:gd name="connsiteX53" fmla="*/ 588043 w 1534128"/>
                <a:gd name="connsiteY53" fmla="*/ 1234998 h 2311974"/>
                <a:gd name="connsiteX54" fmla="*/ 569074 w 1534128"/>
                <a:gd name="connsiteY54" fmla="*/ 1103719 h 2311974"/>
                <a:gd name="connsiteX55" fmla="*/ 576187 w 1534128"/>
                <a:gd name="connsiteY55" fmla="*/ 1198532 h 2311974"/>
                <a:gd name="connsiteX56" fmla="*/ 599898 w 1534128"/>
                <a:gd name="connsiteY56" fmla="*/ 1222842 h 2311974"/>
                <a:gd name="connsiteX57" fmla="*/ 599898 w 1534128"/>
                <a:gd name="connsiteY57" fmla="*/ 1222842 h 2311974"/>
                <a:gd name="connsiteX58" fmla="*/ 576187 w 1534128"/>
                <a:gd name="connsiteY58" fmla="*/ 1198531 h 2311974"/>
                <a:gd name="connsiteX59" fmla="*/ 569074 w 1534128"/>
                <a:gd name="connsiteY59" fmla="*/ 1103719 h 2311974"/>
                <a:gd name="connsiteX60" fmla="*/ 592785 w 1534128"/>
                <a:gd name="connsiteY60" fmla="*/ 1067252 h 2311974"/>
                <a:gd name="connsiteX61" fmla="*/ 595156 w 1534128"/>
                <a:gd name="connsiteY61" fmla="*/ 1074546 h 2311974"/>
                <a:gd name="connsiteX62" fmla="*/ 595156 w 1534128"/>
                <a:gd name="connsiteY62" fmla="*/ 1074545 h 2311974"/>
                <a:gd name="connsiteX63" fmla="*/ 592785 w 1534128"/>
                <a:gd name="connsiteY63" fmla="*/ 1067252 h 2311974"/>
                <a:gd name="connsiteX64" fmla="*/ 580929 w 1534128"/>
                <a:gd name="connsiteY64" fmla="*/ 1052665 h 2311974"/>
                <a:gd name="connsiteX65" fmla="*/ 569074 w 1534128"/>
                <a:gd name="connsiteY65" fmla="*/ 1040510 h 2311974"/>
                <a:gd name="connsiteX66" fmla="*/ 580929 w 1534128"/>
                <a:gd name="connsiteY66" fmla="*/ 1052666 h 2311974"/>
                <a:gd name="connsiteX67" fmla="*/ 599898 w 1534128"/>
                <a:gd name="connsiteY67" fmla="*/ 1052666 h 2311974"/>
                <a:gd name="connsiteX68" fmla="*/ 602270 w 1534128"/>
                <a:gd name="connsiteY68" fmla="*/ 1062390 h 2311974"/>
                <a:gd name="connsiteX69" fmla="*/ 602270 w 1534128"/>
                <a:gd name="connsiteY69" fmla="*/ 1062390 h 2311974"/>
                <a:gd name="connsiteX70" fmla="*/ 599898 w 1534128"/>
                <a:gd name="connsiteY70" fmla="*/ 1052665 h 2311974"/>
                <a:gd name="connsiteX71" fmla="*/ 580929 w 1534128"/>
                <a:gd name="connsiteY71" fmla="*/ 1052665 h 2311974"/>
                <a:gd name="connsiteX72" fmla="*/ 576187 w 1534128"/>
                <a:gd name="connsiteY72" fmla="*/ 999182 h 2311974"/>
                <a:gd name="connsiteX73" fmla="*/ 576187 w 1534128"/>
                <a:gd name="connsiteY73" fmla="*/ 999182 h 2311974"/>
                <a:gd name="connsiteX74" fmla="*/ 580929 w 1534128"/>
                <a:gd name="connsiteY74" fmla="*/ 1021061 h 2311974"/>
                <a:gd name="connsiteX75" fmla="*/ 580929 w 1534128"/>
                <a:gd name="connsiteY75" fmla="*/ 1021061 h 2311974"/>
                <a:gd name="connsiteX76" fmla="*/ 576187 w 1534128"/>
                <a:gd name="connsiteY76" fmla="*/ 999182 h 2311974"/>
                <a:gd name="connsiteX77" fmla="*/ 566702 w 1534128"/>
                <a:gd name="connsiteY77" fmla="*/ 970008 h 2311974"/>
                <a:gd name="connsiteX78" fmla="*/ 552476 w 1534128"/>
                <a:gd name="connsiteY78" fmla="*/ 972439 h 2311974"/>
                <a:gd name="connsiteX79" fmla="*/ 552476 w 1534128"/>
                <a:gd name="connsiteY79" fmla="*/ 972439 h 2311974"/>
                <a:gd name="connsiteX80" fmla="*/ 566702 w 1534128"/>
                <a:gd name="connsiteY80" fmla="*/ 970008 h 2311974"/>
                <a:gd name="connsiteX81" fmla="*/ 576187 w 1534128"/>
                <a:gd name="connsiteY81" fmla="*/ 984595 h 2311974"/>
                <a:gd name="connsiteX82" fmla="*/ 595156 w 1534128"/>
                <a:gd name="connsiteY82" fmla="*/ 979733 h 2311974"/>
                <a:gd name="connsiteX83" fmla="*/ 576187 w 1534128"/>
                <a:gd name="connsiteY83" fmla="*/ 984595 h 2311974"/>
                <a:gd name="connsiteX84" fmla="*/ 566702 w 1534128"/>
                <a:gd name="connsiteY84" fmla="*/ 970008 h 2311974"/>
                <a:gd name="connsiteX85" fmla="*/ 552476 w 1534128"/>
                <a:gd name="connsiteY85" fmla="*/ 901937 h 2311974"/>
                <a:gd name="connsiteX86" fmla="*/ 542274 w 1534128"/>
                <a:gd name="connsiteY86" fmla="*/ 906121 h 2311974"/>
                <a:gd name="connsiteX87" fmla="*/ 545362 w 1534128"/>
                <a:gd name="connsiteY87" fmla="*/ 906800 h 2311974"/>
                <a:gd name="connsiteX88" fmla="*/ 552476 w 1534128"/>
                <a:gd name="connsiteY88" fmla="*/ 901938 h 2311974"/>
                <a:gd name="connsiteX89" fmla="*/ 552476 w 1534128"/>
                <a:gd name="connsiteY89" fmla="*/ 901937 h 2311974"/>
                <a:gd name="connsiteX90" fmla="*/ 460001 w 1534128"/>
                <a:gd name="connsiteY90" fmla="*/ 899506 h 2311974"/>
                <a:gd name="connsiteX91" fmla="*/ 460001 w 1534128"/>
                <a:gd name="connsiteY91" fmla="*/ 899507 h 2311974"/>
                <a:gd name="connsiteX92" fmla="*/ 483713 w 1534128"/>
                <a:gd name="connsiteY92" fmla="*/ 899507 h 2311974"/>
                <a:gd name="connsiteX93" fmla="*/ 497939 w 1534128"/>
                <a:gd name="connsiteY93" fmla="*/ 906800 h 2311974"/>
                <a:gd name="connsiteX94" fmla="*/ 507424 w 1534128"/>
                <a:gd name="connsiteY94" fmla="*/ 906800 h 2311974"/>
                <a:gd name="connsiteX95" fmla="*/ 512166 w 1534128"/>
                <a:gd name="connsiteY95" fmla="*/ 899507 h 2311974"/>
                <a:gd name="connsiteX96" fmla="*/ 512179 w 1534128"/>
                <a:gd name="connsiteY96" fmla="*/ 899510 h 2311974"/>
                <a:gd name="connsiteX97" fmla="*/ 512166 w 1534128"/>
                <a:gd name="connsiteY97" fmla="*/ 899506 h 2311974"/>
                <a:gd name="connsiteX98" fmla="*/ 507424 w 1534128"/>
                <a:gd name="connsiteY98" fmla="*/ 906800 h 2311974"/>
                <a:gd name="connsiteX99" fmla="*/ 497939 w 1534128"/>
                <a:gd name="connsiteY99" fmla="*/ 906800 h 2311974"/>
                <a:gd name="connsiteX100" fmla="*/ 483712 w 1534128"/>
                <a:gd name="connsiteY100" fmla="*/ 899506 h 2311974"/>
                <a:gd name="connsiteX101" fmla="*/ 460001 w 1534128"/>
                <a:gd name="connsiteY101" fmla="*/ 899506 h 2311974"/>
                <a:gd name="connsiteX102" fmla="*/ 443403 w 1534128"/>
                <a:gd name="connsiteY102" fmla="*/ 889782 h 2311974"/>
                <a:gd name="connsiteX103" fmla="*/ 443403 w 1534128"/>
                <a:gd name="connsiteY103" fmla="*/ 889782 h 2311974"/>
                <a:gd name="connsiteX104" fmla="*/ 460001 w 1534128"/>
                <a:gd name="connsiteY104" fmla="*/ 889782 h 2311974"/>
                <a:gd name="connsiteX105" fmla="*/ 460001 w 1534128"/>
                <a:gd name="connsiteY105" fmla="*/ 889782 h 2311974"/>
                <a:gd name="connsiteX106" fmla="*/ 443403 w 1534128"/>
                <a:gd name="connsiteY106" fmla="*/ 889782 h 2311974"/>
                <a:gd name="connsiteX107" fmla="*/ 457630 w 1534128"/>
                <a:gd name="connsiteY107" fmla="*/ 867902 h 2311974"/>
                <a:gd name="connsiteX108" fmla="*/ 457630 w 1534128"/>
                <a:gd name="connsiteY108" fmla="*/ 867902 h 2311974"/>
                <a:gd name="connsiteX109" fmla="*/ 464823 w 1534128"/>
                <a:gd name="connsiteY109" fmla="*/ 873433 h 2311974"/>
                <a:gd name="connsiteX110" fmla="*/ 457630 w 1534128"/>
                <a:gd name="connsiteY110" fmla="*/ 867902 h 2311974"/>
                <a:gd name="connsiteX111" fmla="*/ 485686 w 1534128"/>
                <a:gd name="connsiteY111" fmla="*/ 842776 h 2311974"/>
                <a:gd name="connsiteX112" fmla="*/ 490826 w 1534128"/>
                <a:gd name="connsiteY112" fmla="*/ 853315 h 2311974"/>
                <a:gd name="connsiteX113" fmla="*/ 490826 w 1534128"/>
                <a:gd name="connsiteY113" fmla="*/ 853315 h 2311974"/>
                <a:gd name="connsiteX114" fmla="*/ 485686 w 1534128"/>
                <a:gd name="connsiteY114" fmla="*/ 842776 h 2311974"/>
                <a:gd name="connsiteX115" fmla="*/ 388867 w 1534128"/>
                <a:gd name="connsiteY115" fmla="*/ 726899 h 2311974"/>
                <a:gd name="connsiteX116" fmla="*/ 388867 w 1534128"/>
                <a:gd name="connsiteY116" fmla="*/ 726899 h 2311974"/>
                <a:gd name="connsiteX117" fmla="*/ 395980 w 1534128"/>
                <a:gd name="connsiteY117" fmla="*/ 734192 h 2311974"/>
                <a:gd name="connsiteX118" fmla="*/ 431547 w 1534128"/>
                <a:gd name="connsiteY118" fmla="*/ 748778 h 2311974"/>
                <a:gd name="connsiteX119" fmla="*/ 460001 w 1534128"/>
                <a:gd name="connsiteY119" fmla="*/ 753641 h 2311974"/>
                <a:gd name="connsiteX120" fmla="*/ 464743 w 1534128"/>
                <a:gd name="connsiteY120" fmla="*/ 734192 h 2311974"/>
                <a:gd name="connsiteX121" fmla="*/ 478970 w 1534128"/>
                <a:gd name="connsiteY121" fmla="*/ 736623 h 2311974"/>
                <a:gd name="connsiteX122" fmla="*/ 478970 w 1534128"/>
                <a:gd name="connsiteY122" fmla="*/ 736623 h 2311974"/>
                <a:gd name="connsiteX123" fmla="*/ 464743 w 1534128"/>
                <a:gd name="connsiteY123" fmla="*/ 734192 h 2311974"/>
                <a:gd name="connsiteX124" fmla="*/ 460001 w 1534128"/>
                <a:gd name="connsiteY124" fmla="*/ 753640 h 2311974"/>
                <a:gd name="connsiteX125" fmla="*/ 431547 w 1534128"/>
                <a:gd name="connsiteY125" fmla="*/ 748778 h 2311974"/>
                <a:gd name="connsiteX126" fmla="*/ 395980 w 1534128"/>
                <a:gd name="connsiteY126" fmla="*/ 734192 h 2311974"/>
                <a:gd name="connsiteX127" fmla="*/ 388867 w 1534128"/>
                <a:gd name="connsiteY127" fmla="*/ 726899 h 2311974"/>
                <a:gd name="connsiteX128" fmla="*/ 388867 w 1534128"/>
                <a:gd name="connsiteY128" fmla="*/ 714743 h 2311974"/>
                <a:gd name="connsiteX129" fmla="*/ 388867 w 1534128"/>
                <a:gd name="connsiteY129" fmla="*/ 714743 h 2311974"/>
                <a:gd name="connsiteX130" fmla="*/ 395980 w 1534128"/>
                <a:gd name="connsiteY130" fmla="*/ 722036 h 2311974"/>
                <a:gd name="connsiteX131" fmla="*/ 395980 w 1534128"/>
                <a:gd name="connsiteY131" fmla="*/ 722036 h 2311974"/>
                <a:gd name="connsiteX132" fmla="*/ 388867 w 1534128"/>
                <a:gd name="connsiteY132" fmla="*/ 714743 h 2311974"/>
                <a:gd name="connsiteX133" fmla="*/ 595156 w 1534128"/>
                <a:gd name="connsiteY133" fmla="*/ 0 h 2311974"/>
                <a:gd name="connsiteX134" fmla="*/ 602270 w 1534128"/>
                <a:gd name="connsiteY134" fmla="*/ 4862 h 2311974"/>
                <a:gd name="connsiteX135" fmla="*/ 607012 w 1534128"/>
                <a:gd name="connsiteY135" fmla="*/ 17018 h 2311974"/>
                <a:gd name="connsiteX136" fmla="*/ 616496 w 1534128"/>
                <a:gd name="connsiteY136" fmla="*/ 53484 h 2311974"/>
                <a:gd name="connsiteX137" fmla="*/ 614125 w 1534128"/>
                <a:gd name="connsiteY137" fmla="*/ 68071 h 2311974"/>
                <a:gd name="connsiteX138" fmla="*/ 647321 w 1534128"/>
                <a:gd name="connsiteY138" fmla="*/ 82657 h 2311974"/>
                <a:gd name="connsiteX139" fmla="*/ 654435 w 1534128"/>
                <a:gd name="connsiteY139" fmla="*/ 72933 h 2311974"/>
                <a:gd name="connsiteX140" fmla="*/ 671033 w 1534128"/>
                <a:gd name="connsiteY140" fmla="*/ 75364 h 2311974"/>
                <a:gd name="connsiteX141" fmla="*/ 671033 w 1534128"/>
                <a:gd name="connsiteY141" fmla="*/ 82657 h 2311974"/>
                <a:gd name="connsiteX142" fmla="*/ 678146 w 1534128"/>
                <a:gd name="connsiteY142" fmla="*/ 82657 h 2311974"/>
                <a:gd name="connsiteX143" fmla="*/ 682888 w 1534128"/>
                <a:gd name="connsiteY143" fmla="*/ 97244 h 2311974"/>
                <a:gd name="connsiteX144" fmla="*/ 701857 w 1534128"/>
                <a:gd name="connsiteY144" fmla="*/ 104537 h 2311974"/>
                <a:gd name="connsiteX145" fmla="*/ 730311 w 1534128"/>
                <a:gd name="connsiteY145" fmla="*/ 89950 h 2311974"/>
                <a:gd name="connsiteX146" fmla="*/ 744538 w 1534128"/>
                <a:gd name="connsiteY146" fmla="*/ 94813 h 2311974"/>
                <a:gd name="connsiteX147" fmla="*/ 758765 w 1534128"/>
                <a:gd name="connsiteY147" fmla="*/ 104537 h 2311974"/>
                <a:gd name="connsiteX148" fmla="*/ 777734 w 1534128"/>
                <a:gd name="connsiteY148" fmla="*/ 94813 h 2311974"/>
                <a:gd name="connsiteX149" fmla="*/ 777734 w 1534128"/>
                <a:gd name="connsiteY149" fmla="*/ 72933 h 2311974"/>
                <a:gd name="connsiteX150" fmla="*/ 780105 w 1534128"/>
                <a:gd name="connsiteY150" fmla="*/ 72933 h 2311974"/>
                <a:gd name="connsiteX151" fmla="*/ 791961 w 1534128"/>
                <a:gd name="connsiteY151" fmla="*/ 87519 h 2311974"/>
                <a:gd name="connsiteX152" fmla="*/ 780105 w 1534128"/>
                <a:gd name="connsiteY152" fmla="*/ 102106 h 2311974"/>
                <a:gd name="connsiteX153" fmla="*/ 784847 w 1534128"/>
                <a:gd name="connsiteY153" fmla="*/ 123986 h 2311974"/>
                <a:gd name="connsiteX154" fmla="*/ 799074 w 1534128"/>
                <a:gd name="connsiteY154" fmla="*/ 128848 h 2311974"/>
                <a:gd name="connsiteX155" fmla="*/ 810930 w 1534128"/>
                <a:gd name="connsiteY155" fmla="*/ 150728 h 2311974"/>
                <a:gd name="connsiteX156" fmla="*/ 820414 w 1534128"/>
                <a:gd name="connsiteY156" fmla="*/ 153159 h 2311974"/>
                <a:gd name="connsiteX157" fmla="*/ 827528 w 1534128"/>
                <a:gd name="connsiteY157" fmla="*/ 165315 h 2311974"/>
                <a:gd name="connsiteX158" fmla="*/ 846497 w 1534128"/>
                <a:gd name="connsiteY158" fmla="*/ 165315 h 2311974"/>
                <a:gd name="connsiteX159" fmla="*/ 860724 w 1534128"/>
                <a:gd name="connsiteY159" fmla="*/ 177470 h 2311974"/>
                <a:gd name="connsiteX160" fmla="*/ 886806 w 1534128"/>
                <a:gd name="connsiteY160" fmla="*/ 172608 h 2311974"/>
                <a:gd name="connsiteX161" fmla="*/ 893920 w 1534128"/>
                <a:gd name="connsiteY161" fmla="*/ 184763 h 2311974"/>
                <a:gd name="connsiteX162" fmla="*/ 886806 w 1534128"/>
                <a:gd name="connsiteY162" fmla="*/ 192057 h 2311974"/>
                <a:gd name="connsiteX163" fmla="*/ 893920 w 1534128"/>
                <a:gd name="connsiteY163" fmla="*/ 201781 h 2311974"/>
                <a:gd name="connsiteX164" fmla="*/ 889177 w 1534128"/>
                <a:gd name="connsiteY164" fmla="*/ 206643 h 2311974"/>
                <a:gd name="connsiteX165" fmla="*/ 901033 w 1534128"/>
                <a:gd name="connsiteY165" fmla="*/ 233385 h 2311974"/>
                <a:gd name="connsiteX166" fmla="*/ 908147 w 1534128"/>
                <a:gd name="connsiteY166" fmla="*/ 233385 h 2311974"/>
                <a:gd name="connsiteX167" fmla="*/ 943714 w 1534128"/>
                <a:gd name="connsiteY167" fmla="*/ 211505 h 2311974"/>
                <a:gd name="connsiteX168" fmla="*/ 967425 w 1534128"/>
                <a:gd name="connsiteY168" fmla="*/ 213936 h 2311974"/>
                <a:gd name="connsiteX169" fmla="*/ 988765 w 1534128"/>
                <a:gd name="connsiteY169" fmla="*/ 199350 h 2311974"/>
                <a:gd name="connsiteX170" fmla="*/ 998250 w 1534128"/>
                <a:gd name="connsiteY170" fmla="*/ 177470 h 2311974"/>
                <a:gd name="connsiteX171" fmla="*/ 1024333 w 1534128"/>
                <a:gd name="connsiteY171" fmla="*/ 158021 h 2311974"/>
                <a:gd name="connsiteX172" fmla="*/ 1045673 w 1534128"/>
                <a:gd name="connsiteY172" fmla="*/ 194488 h 2311974"/>
                <a:gd name="connsiteX173" fmla="*/ 1045673 w 1534128"/>
                <a:gd name="connsiteY173" fmla="*/ 221230 h 2311974"/>
                <a:gd name="connsiteX174" fmla="*/ 1057528 w 1534128"/>
                <a:gd name="connsiteY174" fmla="*/ 243110 h 2311974"/>
                <a:gd name="connsiteX175" fmla="*/ 1076498 w 1534128"/>
                <a:gd name="connsiteY175" fmla="*/ 262558 h 2311974"/>
                <a:gd name="connsiteX176" fmla="*/ 1119178 w 1534128"/>
                <a:gd name="connsiteY176" fmla="*/ 274714 h 2311974"/>
                <a:gd name="connsiteX177" fmla="*/ 1152374 w 1534128"/>
                <a:gd name="connsiteY177" fmla="*/ 260127 h 2311974"/>
                <a:gd name="connsiteX178" fmla="*/ 1173714 w 1534128"/>
                <a:gd name="connsiteY178" fmla="*/ 262558 h 2311974"/>
                <a:gd name="connsiteX179" fmla="*/ 1199797 w 1534128"/>
                <a:gd name="connsiteY179" fmla="*/ 277145 h 2311974"/>
                <a:gd name="connsiteX180" fmla="*/ 1232993 w 1534128"/>
                <a:gd name="connsiteY180" fmla="*/ 282007 h 2311974"/>
                <a:gd name="connsiteX181" fmla="*/ 1228251 w 1534128"/>
                <a:gd name="connsiteY181" fmla="*/ 299025 h 2311974"/>
                <a:gd name="connsiteX182" fmla="*/ 1256704 w 1534128"/>
                <a:gd name="connsiteY182" fmla="*/ 371958 h 2311974"/>
                <a:gd name="connsiteX183" fmla="*/ 1301756 w 1534128"/>
                <a:gd name="connsiteY183" fmla="*/ 386544 h 2311974"/>
                <a:gd name="connsiteX184" fmla="*/ 1330210 w 1534128"/>
                <a:gd name="connsiteY184" fmla="*/ 415718 h 2311974"/>
                <a:gd name="connsiteX185" fmla="*/ 1372890 w 1534128"/>
                <a:gd name="connsiteY185" fmla="*/ 415718 h 2311974"/>
                <a:gd name="connsiteX186" fmla="*/ 1389488 w 1534128"/>
                <a:gd name="connsiteY186" fmla="*/ 408424 h 2311974"/>
                <a:gd name="connsiteX187" fmla="*/ 1406086 w 1534128"/>
                <a:gd name="connsiteY187" fmla="*/ 386544 h 2311974"/>
                <a:gd name="connsiteX188" fmla="*/ 1451138 w 1534128"/>
                <a:gd name="connsiteY188" fmla="*/ 381682 h 2311974"/>
                <a:gd name="connsiteX189" fmla="*/ 1458252 w 1534128"/>
                <a:gd name="connsiteY189" fmla="*/ 386544 h 2311974"/>
                <a:gd name="connsiteX190" fmla="*/ 1493819 w 1534128"/>
                <a:gd name="connsiteY190" fmla="*/ 371958 h 2311974"/>
                <a:gd name="connsiteX191" fmla="*/ 1493819 w 1534128"/>
                <a:gd name="connsiteY191" fmla="*/ 388975 h 2311974"/>
                <a:gd name="connsiteX192" fmla="*/ 1508046 w 1534128"/>
                <a:gd name="connsiteY192" fmla="*/ 408424 h 2311974"/>
                <a:gd name="connsiteX193" fmla="*/ 1446396 w 1534128"/>
                <a:gd name="connsiteY193" fmla="*/ 444891 h 2311974"/>
                <a:gd name="connsiteX194" fmla="*/ 1444025 w 1534128"/>
                <a:gd name="connsiteY194" fmla="*/ 491082 h 2311974"/>
                <a:gd name="connsiteX195" fmla="*/ 1465365 w 1534128"/>
                <a:gd name="connsiteY195" fmla="*/ 532410 h 2311974"/>
                <a:gd name="connsiteX196" fmla="*/ 1498561 w 1534128"/>
                <a:gd name="connsiteY196" fmla="*/ 554290 h 2311974"/>
                <a:gd name="connsiteX197" fmla="*/ 1519901 w 1534128"/>
                <a:gd name="connsiteY197" fmla="*/ 581032 h 2311974"/>
                <a:gd name="connsiteX198" fmla="*/ 1512788 w 1534128"/>
                <a:gd name="connsiteY198" fmla="*/ 622361 h 2311974"/>
                <a:gd name="connsiteX199" fmla="*/ 1534128 w 1534128"/>
                <a:gd name="connsiteY199" fmla="*/ 644241 h 2311974"/>
                <a:gd name="connsiteX200" fmla="*/ 1529386 w 1534128"/>
                <a:gd name="connsiteY200" fmla="*/ 658827 h 2311974"/>
                <a:gd name="connsiteX201" fmla="*/ 1522272 w 1534128"/>
                <a:gd name="connsiteY201" fmla="*/ 666121 h 2311974"/>
                <a:gd name="connsiteX202" fmla="*/ 1493819 w 1534128"/>
                <a:gd name="connsiteY202" fmla="*/ 663689 h 2311974"/>
                <a:gd name="connsiteX203" fmla="*/ 1465365 w 1534128"/>
                <a:gd name="connsiteY203" fmla="*/ 705018 h 2311974"/>
                <a:gd name="connsiteX204" fmla="*/ 1444025 w 1534128"/>
                <a:gd name="connsiteY204" fmla="*/ 712312 h 2311974"/>
                <a:gd name="connsiteX205" fmla="*/ 1396602 w 1534128"/>
                <a:gd name="connsiteY205" fmla="*/ 785245 h 2311974"/>
                <a:gd name="connsiteX206" fmla="*/ 1396602 w 1534128"/>
                <a:gd name="connsiteY206" fmla="*/ 804693 h 2311974"/>
                <a:gd name="connsiteX207" fmla="*/ 1365777 w 1534128"/>
                <a:gd name="connsiteY207" fmla="*/ 802262 h 2311974"/>
                <a:gd name="connsiteX208" fmla="*/ 1334952 w 1534128"/>
                <a:gd name="connsiteY208" fmla="*/ 802262 h 2311974"/>
                <a:gd name="connsiteX209" fmla="*/ 1311241 w 1534128"/>
                <a:gd name="connsiteY209" fmla="*/ 819280 h 2311974"/>
                <a:gd name="connsiteX210" fmla="*/ 1275674 w 1534128"/>
                <a:gd name="connsiteY210" fmla="*/ 809556 h 2311974"/>
                <a:gd name="connsiteX211" fmla="*/ 1263818 w 1534128"/>
                <a:gd name="connsiteY211" fmla="*/ 816849 h 2311974"/>
                <a:gd name="connsiteX212" fmla="*/ 1273302 w 1534128"/>
                <a:gd name="connsiteY212" fmla="*/ 824142 h 2311974"/>
                <a:gd name="connsiteX213" fmla="*/ 1261447 w 1534128"/>
                <a:gd name="connsiteY213" fmla="*/ 850884 h 2311974"/>
                <a:gd name="connsiteX214" fmla="*/ 1268560 w 1534128"/>
                <a:gd name="connsiteY214" fmla="*/ 858178 h 2311974"/>
                <a:gd name="connsiteX215" fmla="*/ 1275674 w 1534128"/>
                <a:gd name="connsiteY215" fmla="*/ 850884 h 2311974"/>
                <a:gd name="connsiteX216" fmla="*/ 1289900 w 1534128"/>
                <a:gd name="connsiteY216" fmla="*/ 858178 h 2311974"/>
                <a:gd name="connsiteX217" fmla="*/ 1304127 w 1534128"/>
                <a:gd name="connsiteY217" fmla="*/ 858178 h 2311974"/>
                <a:gd name="connsiteX218" fmla="*/ 1308870 w 1534128"/>
                <a:gd name="connsiteY218" fmla="*/ 875195 h 2311974"/>
                <a:gd name="connsiteX219" fmla="*/ 1323096 w 1534128"/>
                <a:gd name="connsiteY219" fmla="*/ 894644 h 2311974"/>
                <a:gd name="connsiteX220" fmla="*/ 1315983 w 1534128"/>
                <a:gd name="connsiteY220" fmla="*/ 906800 h 2311974"/>
                <a:gd name="connsiteX221" fmla="*/ 1323096 w 1534128"/>
                <a:gd name="connsiteY221" fmla="*/ 916524 h 2311974"/>
                <a:gd name="connsiteX222" fmla="*/ 1330210 w 1534128"/>
                <a:gd name="connsiteY222" fmla="*/ 914093 h 2311974"/>
                <a:gd name="connsiteX223" fmla="*/ 1337323 w 1534128"/>
                <a:gd name="connsiteY223" fmla="*/ 921386 h 2311974"/>
                <a:gd name="connsiteX224" fmla="*/ 1342066 w 1534128"/>
                <a:gd name="connsiteY224" fmla="*/ 935973 h 2311974"/>
                <a:gd name="connsiteX225" fmla="*/ 1351550 w 1534128"/>
                <a:gd name="connsiteY225" fmla="*/ 923817 h 2311974"/>
                <a:gd name="connsiteX226" fmla="*/ 1356292 w 1534128"/>
                <a:gd name="connsiteY226" fmla="*/ 931111 h 2311974"/>
                <a:gd name="connsiteX227" fmla="*/ 1389488 w 1534128"/>
                <a:gd name="connsiteY227" fmla="*/ 928679 h 2311974"/>
                <a:gd name="connsiteX228" fmla="*/ 1403715 w 1534128"/>
                <a:gd name="connsiteY228" fmla="*/ 948128 h 2311974"/>
                <a:gd name="connsiteX229" fmla="*/ 1425056 w 1534128"/>
                <a:gd name="connsiteY229" fmla="*/ 950559 h 2311974"/>
                <a:gd name="connsiteX230" fmla="*/ 1429798 w 1534128"/>
                <a:gd name="connsiteY230" fmla="*/ 923817 h 2311974"/>
                <a:gd name="connsiteX231" fmla="*/ 1444025 w 1534128"/>
                <a:gd name="connsiteY231" fmla="*/ 914093 h 2311974"/>
                <a:gd name="connsiteX232" fmla="*/ 1453509 w 1534128"/>
                <a:gd name="connsiteY232" fmla="*/ 921386 h 2311974"/>
                <a:gd name="connsiteX233" fmla="*/ 1465365 w 1534128"/>
                <a:gd name="connsiteY233" fmla="*/ 948128 h 2311974"/>
                <a:gd name="connsiteX234" fmla="*/ 1413200 w 1534128"/>
                <a:gd name="connsiteY234" fmla="*/ 1006475 h 2311974"/>
                <a:gd name="connsiteX235" fmla="*/ 1327839 w 1534128"/>
                <a:gd name="connsiteY235" fmla="*/ 970008 h 2311974"/>
                <a:gd name="connsiteX236" fmla="*/ 1323096 w 1534128"/>
                <a:gd name="connsiteY236" fmla="*/ 977301 h 2311974"/>
                <a:gd name="connsiteX237" fmla="*/ 1327839 w 1534128"/>
                <a:gd name="connsiteY237" fmla="*/ 984595 h 2311974"/>
                <a:gd name="connsiteX238" fmla="*/ 1323096 w 1534128"/>
                <a:gd name="connsiteY238" fmla="*/ 984595 h 2311974"/>
                <a:gd name="connsiteX239" fmla="*/ 1318354 w 1534128"/>
                <a:gd name="connsiteY239" fmla="*/ 991888 h 2311974"/>
                <a:gd name="connsiteX240" fmla="*/ 1318354 w 1534128"/>
                <a:gd name="connsiteY240" fmla="*/ 1006475 h 2311974"/>
                <a:gd name="connsiteX241" fmla="*/ 1311241 w 1534128"/>
                <a:gd name="connsiteY241" fmla="*/ 1018630 h 2311974"/>
                <a:gd name="connsiteX242" fmla="*/ 1311241 w 1534128"/>
                <a:gd name="connsiteY242" fmla="*/ 1028354 h 2311974"/>
                <a:gd name="connsiteX243" fmla="*/ 1297014 w 1534128"/>
                <a:gd name="connsiteY243" fmla="*/ 1028354 h 2311974"/>
                <a:gd name="connsiteX244" fmla="*/ 1297014 w 1534128"/>
                <a:gd name="connsiteY244" fmla="*/ 1045372 h 2311974"/>
                <a:gd name="connsiteX245" fmla="*/ 1289900 w 1534128"/>
                <a:gd name="connsiteY245" fmla="*/ 1047803 h 2311974"/>
                <a:gd name="connsiteX246" fmla="*/ 1289900 w 1534128"/>
                <a:gd name="connsiteY246" fmla="*/ 1059959 h 2311974"/>
                <a:gd name="connsiteX247" fmla="*/ 1282787 w 1534128"/>
                <a:gd name="connsiteY247" fmla="*/ 1062390 h 2311974"/>
                <a:gd name="connsiteX248" fmla="*/ 1287529 w 1534128"/>
                <a:gd name="connsiteY248" fmla="*/ 1069683 h 2311974"/>
                <a:gd name="connsiteX249" fmla="*/ 1280416 w 1534128"/>
                <a:gd name="connsiteY249" fmla="*/ 1074545 h 2311974"/>
                <a:gd name="connsiteX250" fmla="*/ 1287529 w 1534128"/>
                <a:gd name="connsiteY250" fmla="*/ 1076976 h 2311974"/>
                <a:gd name="connsiteX251" fmla="*/ 1289900 w 1534128"/>
                <a:gd name="connsiteY251" fmla="*/ 1093994 h 2311974"/>
                <a:gd name="connsiteX252" fmla="*/ 1280416 w 1534128"/>
                <a:gd name="connsiteY252" fmla="*/ 1103719 h 2311974"/>
                <a:gd name="connsiteX253" fmla="*/ 1282787 w 1534128"/>
                <a:gd name="connsiteY253" fmla="*/ 1103719 h 2311974"/>
                <a:gd name="connsiteX254" fmla="*/ 1282787 w 1534128"/>
                <a:gd name="connsiteY254" fmla="*/ 1111012 h 2311974"/>
                <a:gd name="connsiteX255" fmla="*/ 1275674 w 1534128"/>
                <a:gd name="connsiteY255" fmla="*/ 1118305 h 2311974"/>
                <a:gd name="connsiteX256" fmla="*/ 1275674 w 1534128"/>
                <a:gd name="connsiteY256" fmla="*/ 1125598 h 2311974"/>
                <a:gd name="connsiteX257" fmla="*/ 1261447 w 1534128"/>
                <a:gd name="connsiteY257" fmla="*/ 1149909 h 2311974"/>
                <a:gd name="connsiteX258" fmla="*/ 1273302 w 1534128"/>
                <a:gd name="connsiteY258" fmla="*/ 1164496 h 2311974"/>
                <a:gd name="connsiteX259" fmla="*/ 1301756 w 1534128"/>
                <a:gd name="connsiteY259" fmla="*/ 1164496 h 2311974"/>
                <a:gd name="connsiteX260" fmla="*/ 1304127 w 1534128"/>
                <a:gd name="connsiteY260" fmla="*/ 1166927 h 2311974"/>
                <a:gd name="connsiteX261" fmla="*/ 1323096 w 1534128"/>
                <a:gd name="connsiteY261" fmla="*/ 1159634 h 2311974"/>
                <a:gd name="connsiteX262" fmla="*/ 1334952 w 1534128"/>
                <a:gd name="connsiteY262" fmla="*/ 1166927 h 2311974"/>
                <a:gd name="connsiteX263" fmla="*/ 1342066 w 1534128"/>
                <a:gd name="connsiteY263" fmla="*/ 1166927 h 2311974"/>
                <a:gd name="connsiteX264" fmla="*/ 1337323 w 1534128"/>
                <a:gd name="connsiteY264" fmla="*/ 1171789 h 2311974"/>
                <a:gd name="connsiteX265" fmla="*/ 1351550 w 1534128"/>
                <a:gd name="connsiteY265" fmla="*/ 1179083 h 2311974"/>
                <a:gd name="connsiteX266" fmla="*/ 1358664 w 1534128"/>
                <a:gd name="connsiteY266" fmla="*/ 1222842 h 2311974"/>
                <a:gd name="connsiteX267" fmla="*/ 1351550 w 1534128"/>
                <a:gd name="connsiteY267" fmla="*/ 1230136 h 2311974"/>
                <a:gd name="connsiteX268" fmla="*/ 1351550 w 1534128"/>
                <a:gd name="connsiteY268" fmla="*/ 1254447 h 2311974"/>
                <a:gd name="connsiteX269" fmla="*/ 1377633 w 1534128"/>
                <a:gd name="connsiteY269" fmla="*/ 1271464 h 2311974"/>
                <a:gd name="connsiteX270" fmla="*/ 1372890 w 1534128"/>
                <a:gd name="connsiteY270" fmla="*/ 1278758 h 2311974"/>
                <a:gd name="connsiteX271" fmla="*/ 1382375 w 1534128"/>
                <a:gd name="connsiteY271" fmla="*/ 1290913 h 2311974"/>
                <a:gd name="connsiteX272" fmla="*/ 1382375 w 1534128"/>
                <a:gd name="connsiteY272" fmla="*/ 1303069 h 2311974"/>
                <a:gd name="connsiteX273" fmla="*/ 1384746 w 1534128"/>
                <a:gd name="connsiteY273" fmla="*/ 1305500 h 2311974"/>
                <a:gd name="connsiteX274" fmla="*/ 1382375 w 1534128"/>
                <a:gd name="connsiteY274" fmla="*/ 1312793 h 2311974"/>
                <a:gd name="connsiteX275" fmla="*/ 1389488 w 1534128"/>
                <a:gd name="connsiteY275" fmla="*/ 1324948 h 2311974"/>
                <a:gd name="connsiteX276" fmla="*/ 1396602 w 1534128"/>
                <a:gd name="connsiteY276" fmla="*/ 1317655 h 2311974"/>
                <a:gd name="connsiteX277" fmla="*/ 1396602 w 1534128"/>
                <a:gd name="connsiteY277" fmla="*/ 1327379 h 2311974"/>
                <a:gd name="connsiteX278" fmla="*/ 1398973 w 1534128"/>
                <a:gd name="connsiteY278" fmla="*/ 1344397 h 2311974"/>
                <a:gd name="connsiteX279" fmla="*/ 1372890 w 1534128"/>
                <a:gd name="connsiteY279" fmla="*/ 1358984 h 2311974"/>
                <a:gd name="connsiteX280" fmla="*/ 1351550 w 1534128"/>
                <a:gd name="connsiteY280" fmla="*/ 1358984 h 2311974"/>
                <a:gd name="connsiteX281" fmla="*/ 1349179 w 1534128"/>
                <a:gd name="connsiteY281" fmla="*/ 1376001 h 2311974"/>
                <a:gd name="connsiteX282" fmla="*/ 1370519 w 1534128"/>
                <a:gd name="connsiteY282" fmla="*/ 1376001 h 2311974"/>
                <a:gd name="connsiteX283" fmla="*/ 1372890 w 1534128"/>
                <a:gd name="connsiteY283" fmla="*/ 1383295 h 2311974"/>
                <a:gd name="connsiteX284" fmla="*/ 1377633 w 1534128"/>
                <a:gd name="connsiteY284" fmla="*/ 1380864 h 2311974"/>
                <a:gd name="connsiteX285" fmla="*/ 1384746 w 1534128"/>
                <a:gd name="connsiteY285" fmla="*/ 1393019 h 2311974"/>
                <a:gd name="connsiteX286" fmla="*/ 1382375 w 1534128"/>
                <a:gd name="connsiteY286" fmla="*/ 1400312 h 2311974"/>
                <a:gd name="connsiteX287" fmla="*/ 1384746 w 1534128"/>
                <a:gd name="connsiteY287" fmla="*/ 1402744 h 2311974"/>
                <a:gd name="connsiteX288" fmla="*/ 1403715 w 1534128"/>
                <a:gd name="connsiteY288" fmla="*/ 1380864 h 2311974"/>
                <a:gd name="connsiteX289" fmla="*/ 1410829 w 1534128"/>
                <a:gd name="connsiteY289" fmla="*/ 1383295 h 2311974"/>
                <a:gd name="connsiteX290" fmla="*/ 1406086 w 1534128"/>
                <a:gd name="connsiteY290" fmla="*/ 1380864 h 2311974"/>
                <a:gd name="connsiteX291" fmla="*/ 1413200 w 1534128"/>
                <a:gd name="connsiteY291" fmla="*/ 1373570 h 2311974"/>
                <a:gd name="connsiteX292" fmla="*/ 1420313 w 1534128"/>
                <a:gd name="connsiteY292" fmla="*/ 1368708 h 2311974"/>
                <a:gd name="connsiteX293" fmla="*/ 1436911 w 1534128"/>
                <a:gd name="connsiteY293" fmla="*/ 1417330 h 2311974"/>
                <a:gd name="connsiteX294" fmla="*/ 1432169 w 1534128"/>
                <a:gd name="connsiteY294" fmla="*/ 1424623 h 2311974"/>
                <a:gd name="connsiteX295" fmla="*/ 1432169 w 1534128"/>
                <a:gd name="connsiteY295" fmla="*/ 1441641 h 2311974"/>
                <a:gd name="connsiteX296" fmla="*/ 1398973 w 1534128"/>
                <a:gd name="connsiteY296" fmla="*/ 1436779 h 2311974"/>
                <a:gd name="connsiteX297" fmla="*/ 1396602 w 1534128"/>
                <a:gd name="connsiteY297" fmla="*/ 1473245 h 2311974"/>
                <a:gd name="connsiteX298" fmla="*/ 1382375 w 1534128"/>
                <a:gd name="connsiteY298" fmla="*/ 1473245 h 2311974"/>
                <a:gd name="connsiteX299" fmla="*/ 1377633 w 1534128"/>
                <a:gd name="connsiteY299" fmla="*/ 1504850 h 2311974"/>
                <a:gd name="connsiteX300" fmla="*/ 1363406 w 1534128"/>
                <a:gd name="connsiteY300" fmla="*/ 1521867 h 2311974"/>
                <a:gd name="connsiteX301" fmla="*/ 1363406 w 1534128"/>
                <a:gd name="connsiteY301" fmla="*/ 1548609 h 2311974"/>
                <a:gd name="connsiteX302" fmla="*/ 1344437 w 1534128"/>
                <a:gd name="connsiteY302" fmla="*/ 1560765 h 2311974"/>
                <a:gd name="connsiteX303" fmla="*/ 1370519 w 1534128"/>
                <a:gd name="connsiteY303" fmla="*/ 1570489 h 2311974"/>
                <a:gd name="connsiteX304" fmla="*/ 1370519 w 1534128"/>
                <a:gd name="connsiteY304" fmla="*/ 1577783 h 2311974"/>
                <a:gd name="connsiteX305" fmla="*/ 1315983 w 1534128"/>
                <a:gd name="connsiteY305" fmla="*/ 1577783 h 2311974"/>
                <a:gd name="connsiteX306" fmla="*/ 1327839 w 1534128"/>
                <a:gd name="connsiteY306" fmla="*/ 1602094 h 2311974"/>
                <a:gd name="connsiteX307" fmla="*/ 1337323 w 1534128"/>
                <a:gd name="connsiteY307" fmla="*/ 1609387 h 2311974"/>
                <a:gd name="connsiteX308" fmla="*/ 1334952 w 1534128"/>
                <a:gd name="connsiteY308" fmla="*/ 1619111 h 2311974"/>
                <a:gd name="connsiteX309" fmla="*/ 1337323 w 1534128"/>
                <a:gd name="connsiteY309" fmla="*/ 1623973 h 2311974"/>
                <a:gd name="connsiteX310" fmla="*/ 1337323 w 1534128"/>
                <a:gd name="connsiteY310" fmla="*/ 1645853 h 2311974"/>
                <a:gd name="connsiteX311" fmla="*/ 1330210 w 1534128"/>
                <a:gd name="connsiteY311" fmla="*/ 1645853 h 2311974"/>
                <a:gd name="connsiteX312" fmla="*/ 1323096 w 1534128"/>
                <a:gd name="connsiteY312" fmla="*/ 1667733 h 2311974"/>
                <a:gd name="connsiteX313" fmla="*/ 1323096 w 1534128"/>
                <a:gd name="connsiteY313" fmla="*/ 1706631 h 2311974"/>
                <a:gd name="connsiteX314" fmla="*/ 1308870 w 1534128"/>
                <a:gd name="connsiteY314" fmla="*/ 1709062 h 2311974"/>
                <a:gd name="connsiteX315" fmla="*/ 1308870 w 1534128"/>
                <a:gd name="connsiteY315" fmla="*/ 1723648 h 2311974"/>
                <a:gd name="connsiteX316" fmla="*/ 1297014 w 1534128"/>
                <a:gd name="connsiteY316" fmla="*/ 1740666 h 2311974"/>
                <a:gd name="connsiteX317" fmla="*/ 1240106 w 1534128"/>
                <a:gd name="connsiteY317" fmla="*/ 1733373 h 2311974"/>
                <a:gd name="connsiteX318" fmla="*/ 1214024 w 1534128"/>
                <a:gd name="connsiteY318" fmla="*/ 1733373 h 2311974"/>
                <a:gd name="connsiteX319" fmla="*/ 1202168 w 1534128"/>
                <a:gd name="connsiteY319" fmla="*/ 1743097 h 2311974"/>
                <a:gd name="connsiteX320" fmla="*/ 1195055 w 1534128"/>
                <a:gd name="connsiteY320" fmla="*/ 1735804 h 2311974"/>
                <a:gd name="connsiteX321" fmla="*/ 1187941 w 1534128"/>
                <a:gd name="connsiteY321" fmla="*/ 1740666 h 2311974"/>
                <a:gd name="connsiteX322" fmla="*/ 1166601 w 1534128"/>
                <a:gd name="connsiteY322" fmla="*/ 1713924 h 2311974"/>
                <a:gd name="connsiteX323" fmla="*/ 1152374 w 1534128"/>
                <a:gd name="connsiteY323" fmla="*/ 1721217 h 2311974"/>
                <a:gd name="connsiteX324" fmla="*/ 1145261 w 1534128"/>
                <a:gd name="connsiteY324" fmla="*/ 1733373 h 2311974"/>
                <a:gd name="connsiteX325" fmla="*/ 1138147 w 1534128"/>
                <a:gd name="connsiteY325" fmla="*/ 1735804 h 2311974"/>
                <a:gd name="connsiteX326" fmla="*/ 1123920 w 1534128"/>
                <a:gd name="connsiteY326" fmla="*/ 1706631 h 2311974"/>
                <a:gd name="connsiteX327" fmla="*/ 1052786 w 1534128"/>
                <a:gd name="connsiteY327" fmla="*/ 1709062 h 2311974"/>
                <a:gd name="connsiteX328" fmla="*/ 1050415 w 1534128"/>
                <a:gd name="connsiteY328" fmla="*/ 1721217 h 2311974"/>
                <a:gd name="connsiteX329" fmla="*/ 1007735 w 1534128"/>
                <a:gd name="connsiteY329" fmla="*/ 1721217 h 2311974"/>
                <a:gd name="connsiteX330" fmla="*/ 1007735 w 1534128"/>
                <a:gd name="connsiteY330" fmla="*/ 1728511 h 2311974"/>
                <a:gd name="connsiteX331" fmla="*/ 976910 w 1534128"/>
                <a:gd name="connsiteY331" fmla="*/ 1721217 h 2311974"/>
                <a:gd name="connsiteX332" fmla="*/ 976910 w 1534128"/>
                <a:gd name="connsiteY332" fmla="*/ 1706631 h 2311974"/>
                <a:gd name="connsiteX333" fmla="*/ 969796 w 1534128"/>
                <a:gd name="connsiteY333" fmla="*/ 1706631 h 2311974"/>
                <a:gd name="connsiteX334" fmla="*/ 967425 w 1534128"/>
                <a:gd name="connsiteY334" fmla="*/ 1692044 h 2311974"/>
                <a:gd name="connsiteX335" fmla="*/ 967425 w 1534128"/>
                <a:gd name="connsiteY335" fmla="*/ 1692044 h 2311974"/>
                <a:gd name="connsiteX336" fmla="*/ 969796 w 1534128"/>
                <a:gd name="connsiteY336" fmla="*/ 1706631 h 2311974"/>
                <a:gd name="connsiteX337" fmla="*/ 915260 w 1534128"/>
                <a:gd name="connsiteY337" fmla="*/ 1709062 h 2311974"/>
                <a:gd name="connsiteX338" fmla="*/ 874951 w 1534128"/>
                <a:gd name="connsiteY338" fmla="*/ 1701769 h 2311974"/>
                <a:gd name="connsiteX339" fmla="*/ 872580 w 1534128"/>
                <a:gd name="connsiteY339" fmla="*/ 1709062 h 2311974"/>
                <a:gd name="connsiteX340" fmla="*/ 853610 w 1534128"/>
                <a:gd name="connsiteY340" fmla="*/ 1713924 h 2311974"/>
                <a:gd name="connsiteX341" fmla="*/ 846497 w 1534128"/>
                <a:gd name="connsiteY341" fmla="*/ 1733373 h 2311974"/>
                <a:gd name="connsiteX342" fmla="*/ 851239 w 1534128"/>
                <a:gd name="connsiteY342" fmla="*/ 1750391 h 2311974"/>
                <a:gd name="connsiteX343" fmla="*/ 832270 w 1534128"/>
                <a:gd name="connsiteY343" fmla="*/ 1750391 h 2311974"/>
                <a:gd name="connsiteX344" fmla="*/ 827528 w 1534128"/>
                <a:gd name="connsiteY344" fmla="*/ 1769840 h 2311974"/>
                <a:gd name="connsiteX345" fmla="*/ 834641 w 1534128"/>
                <a:gd name="connsiteY345" fmla="*/ 1784426 h 2311974"/>
                <a:gd name="connsiteX346" fmla="*/ 832270 w 1534128"/>
                <a:gd name="connsiteY346" fmla="*/ 1806306 h 2311974"/>
                <a:gd name="connsiteX347" fmla="*/ 820414 w 1534128"/>
                <a:gd name="connsiteY347" fmla="*/ 1813599 h 2311974"/>
                <a:gd name="connsiteX348" fmla="*/ 820414 w 1534128"/>
                <a:gd name="connsiteY348" fmla="*/ 1847635 h 2311974"/>
                <a:gd name="connsiteX349" fmla="*/ 806188 w 1534128"/>
                <a:gd name="connsiteY349" fmla="*/ 1852497 h 2311974"/>
                <a:gd name="connsiteX350" fmla="*/ 803816 w 1534128"/>
                <a:gd name="connsiteY350" fmla="*/ 1837910 h 2311974"/>
                <a:gd name="connsiteX351" fmla="*/ 770620 w 1534128"/>
                <a:gd name="connsiteY351" fmla="*/ 1837910 h 2311974"/>
                <a:gd name="connsiteX352" fmla="*/ 770620 w 1534128"/>
                <a:gd name="connsiteY352" fmla="*/ 1859790 h 2311974"/>
                <a:gd name="connsiteX353" fmla="*/ 751651 w 1534128"/>
                <a:gd name="connsiteY353" fmla="*/ 1859790 h 2311974"/>
                <a:gd name="connsiteX354" fmla="*/ 751651 w 1534128"/>
                <a:gd name="connsiteY354" fmla="*/ 1869515 h 2311974"/>
                <a:gd name="connsiteX355" fmla="*/ 749280 w 1534128"/>
                <a:gd name="connsiteY355" fmla="*/ 1876808 h 2311974"/>
                <a:gd name="connsiteX356" fmla="*/ 668662 w 1534128"/>
                <a:gd name="connsiteY356" fmla="*/ 1876808 h 2311974"/>
                <a:gd name="connsiteX357" fmla="*/ 668662 w 1534128"/>
                <a:gd name="connsiteY357" fmla="*/ 1896257 h 2311974"/>
                <a:gd name="connsiteX358" fmla="*/ 616496 w 1534128"/>
                <a:gd name="connsiteY358" fmla="*/ 1901119 h 2311974"/>
                <a:gd name="connsiteX359" fmla="*/ 616496 w 1534128"/>
                <a:gd name="connsiteY359" fmla="*/ 1930292 h 2311974"/>
                <a:gd name="connsiteX360" fmla="*/ 595156 w 1534128"/>
                <a:gd name="connsiteY360" fmla="*/ 1930292 h 2311974"/>
                <a:gd name="connsiteX361" fmla="*/ 592785 w 1534128"/>
                <a:gd name="connsiteY361" fmla="*/ 1952172 h 2311974"/>
                <a:gd name="connsiteX362" fmla="*/ 580929 w 1534128"/>
                <a:gd name="connsiteY362" fmla="*/ 1952172 h 2311974"/>
                <a:gd name="connsiteX363" fmla="*/ 580929 w 1534128"/>
                <a:gd name="connsiteY363" fmla="*/ 1978914 h 2311974"/>
                <a:gd name="connsiteX364" fmla="*/ 588043 w 1534128"/>
                <a:gd name="connsiteY364" fmla="*/ 1983776 h 2311974"/>
                <a:gd name="connsiteX365" fmla="*/ 585672 w 1534128"/>
                <a:gd name="connsiteY365" fmla="*/ 2000794 h 2311974"/>
                <a:gd name="connsiteX366" fmla="*/ 592785 w 1534128"/>
                <a:gd name="connsiteY366" fmla="*/ 2005656 h 2311974"/>
                <a:gd name="connsiteX367" fmla="*/ 592785 w 1534128"/>
                <a:gd name="connsiteY367" fmla="*/ 2068865 h 2311974"/>
                <a:gd name="connsiteX368" fmla="*/ 585672 w 1534128"/>
                <a:gd name="connsiteY368" fmla="*/ 2068865 h 2311974"/>
                <a:gd name="connsiteX369" fmla="*/ 585672 w 1534128"/>
                <a:gd name="connsiteY369" fmla="*/ 2081020 h 2311974"/>
                <a:gd name="connsiteX370" fmla="*/ 566702 w 1534128"/>
                <a:gd name="connsiteY370" fmla="*/ 2083451 h 2311974"/>
                <a:gd name="connsiteX371" fmla="*/ 552476 w 1534128"/>
                <a:gd name="connsiteY371" fmla="*/ 2117487 h 2311974"/>
                <a:gd name="connsiteX372" fmla="*/ 552476 w 1534128"/>
                <a:gd name="connsiteY372" fmla="*/ 2129642 h 2311974"/>
                <a:gd name="connsiteX373" fmla="*/ 609383 w 1534128"/>
                <a:gd name="connsiteY373" fmla="*/ 2132073 h 2311974"/>
                <a:gd name="connsiteX374" fmla="*/ 602270 w 1534128"/>
                <a:gd name="connsiteY374" fmla="*/ 2151522 h 2311974"/>
                <a:gd name="connsiteX375" fmla="*/ 607012 w 1534128"/>
                <a:gd name="connsiteY375" fmla="*/ 2161246 h 2311974"/>
                <a:gd name="connsiteX376" fmla="*/ 602270 w 1534128"/>
                <a:gd name="connsiteY376" fmla="*/ 2168540 h 2311974"/>
                <a:gd name="connsiteX377" fmla="*/ 585672 w 1534128"/>
                <a:gd name="connsiteY377" fmla="*/ 2168540 h 2311974"/>
                <a:gd name="connsiteX378" fmla="*/ 585672 w 1534128"/>
                <a:gd name="connsiteY378" fmla="*/ 2180695 h 2311974"/>
                <a:gd name="connsiteX379" fmla="*/ 554847 w 1534128"/>
                <a:gd name="connsiteY379" fmla="*/ 2187988 h 2311974"/>
                <a:gd name="connsiteX380" fmla="*/ 561960 w 1534128"/>
                <a:gd name="connsiteY380" fmla="*/ 2200144 h 2311974"/>
                <a:gd name="connsiteX381" fmla="*/ 559589 w 1534128"/>
                <a:gd name="connsiteY381" fmla="*/ 2256059 h 2311974"/>
                <a:gd name="connsiteX382" fmla="*/ 547733 w 1534128"/>
                <a:gd name="connsiteY382" fmla="*/ 2277939 h 2311974"/>
                <a:gd name="connsiteX383" fmla="*/ 521651 w 1534128"/>
                <a:gd name="connsiteY383" fmla="*/ 2307112 h 2311974"/>
                <a:gd name="connsiteX384" fmla="*/ 507424 w 1534128"/>
                <a:gd name="connsiteY384" fmla="*/ 2311974 h 2311974"/>
                <a:gd name="connsiteX385" fmla="*/ 490826 w 1534128"/>
                <a:gd name="connsiteY385" fmla="*/ 2282801 h 2311974"/>
                <a:gd name="connsiteX386" fmla="*/ 471857 w 1534128"/>
                <a:gd name="connsiteY386" fmla="*/ 2275508 h 2311974"/>
                <a:gd name="connsiteX387" fmla="*/ 457630 w 1534128"/>
                <a:gd name="connsiteY387" fmla="*/ 2292526 h 2311974"/>
                <a:gd name="connsiteX388" fmla="*/ 438661 w 1534128"/>
                <a:gd name="connsiteY388" fmla="*/ 2285232 h 2311974"/>
                <a:gd name="connsiteX389" fmla="*/ 424434 w 1534128"/>
                <a:gd name="connsiteY389" fmla="*/ 2290094 h 2311974"/>
                <a:gd name="connsiteX390" fmla="*/ 388867 w 1534128"/>
                <a:gd name="connsiteY390" fmla="*/ 2275508 h 2311974"/>
                <a:gd name="connsiteX391" fmla="*/ 348132 w 1534128"/>
                <a:gd name="connsiteY391" fmla="*/ 2254426 h 2311974"/>
                <a:gd name="connsiteX392" fmla="*/ 356437 w 1534128"/>
                <a:gd name="connsiteY392" fmla="*/ 2090384 h 2311974"/>
                <a:gd name="connsiteX393" fmla="*/ 385721 w 1534128"/>
                <a:gd name="connsiteY393" fmla="*/ 1879782 h 2311974"/>
                <a:gd name="connsiteX394" fmla="*/ 380804 w 1534128"/>
                <a:gd name="connsiteY394" fmla="*/ 1766434 h 2311974"/>
                <a:gd name="connsiteX395" fmla="*/ 352525 w 1534128"/>
                <a:gd name="connsiteY395" fmla="*/ 1684276 h 2311974"/>
                <a:gd name="connsiteX396" fmla="*/ 289172 w 1534128"/>
                <a:gd name="connsiteY396" fmla="*/ 1605539 h 2311974"/>
                <a:gd name="connsiteX397" fmla="*/ 239297 w 1534128"/>
                <a:gd name="connsiteY397" fmla="*/ 1566641 h 2311974"/>
                <a:gd name="connsiteX398" fmla="*/ 240941 w 1534128"/>
                <a:gd name="connsiteY398" fmla="*/ 1519182 h 2311974"/>
                <a:gd name="connsiteX399" fmla="*/ 236705 w 1534128"/>
                <a:gd name="connsiteY399" fmla="*/ 1442151 h 2311974"/>
                <a:gd name="connsiteX400" fmla="*/ 292012 w 1534128"/>
                <a:gd name="connsiteY400" fmla="*/ 1327822 h 2311974"/>
                <a:gd name="connsiteX401" fmla="*/ 0 w 1534128"/>
                <a:gd name="connsiteY401" fmla="*/ 965146 h 2311974"/>
                <a:gd name="connsiteX402" fmla="*/ 21340 w 1534128"/>
                <a:gd name="connsiteY402" fmla="*/ 970008 h 2311974"/>
                <a:gd name="connsiteX403" fmla="*/ 21340 w 1534128"/>
                <a:gd name="connsiteY403" fmla="*/ 977302 h 2311974"/>
                <a:gd name="connsiteX404" fmla="*/ 42680 w 1534128"/>
                <a:gd name="connsiteY404" fmla="*/ 991888 h 2311974"/>
                <a:gd name="connsiteX405" fmla="*/ 42680 w 1534128"/>
                <a:gd name="connsiteY405" fmla="*/ 943266 h 2311974"/>
                <a:gd name="connsiteX406" fmla="*/ 54536 w 1534128"/>
                <a:gd name="connsiteY406" fmla="*/ 935973 h 2311974"/>
                <a:gd name="connsiteX407" fmla="*/ 61649 w 1534128"/>
                <a:gd name="connsiteY407" fmla="*/ 921386 h 2311974"/>
                <a:gd name="connsiteX408" fmla="*/ 78247 w 1534128"/>
                <a:gd name="connsiteY408" fmla="*/ 921386 h 2311974"/>
                <a:gd name="connsiteX409" fmla="*/ 82990 w 1534128"/>
                <a:gd name="connsiteY409" fmla="*/ 909231 h 2311974"/>
                <a:gd name="connsiteX410" fmla="*/ 111443 w 1534128"/>
                <a:gd name="connsiteY410" fmla="*/ 909231 h 2311974"/>
                <a:gd name="connsiteX411" fmla="*/ 111443 w 1534128"/>
                <a:gd name="connsiteY411" fmla="*/ 899507 h 2311974"/>
                <a:gd name="connsiteX412" fmla="*/ 92474 w 1534128"/>
                <a:gd name="connsiteY412" fmla="*/ 872764 h 2311974"/>
                <a:gd name="connsiteX413" fmla="*/ 99588 w 1534128"/>
                <a:gd name="connsiteY413" fmla="*/ 865471 h 2311974"/>
                <a:gd name="connsiteX414" fmla="*/ 104330 w 1534128"/>
                <a:gd name="connsiteY414" fmla="*/ 867902 h 2311974"/>
                <a:gd name="connsiteX415" fmla="*/ 109072 w 1534128"/>
                <a:gd name="connsiteY415" fmla="*/ 860609 h 2311974"/>
                <a:gd name="connsiteX416" fmla="*/ 104330 w 1534128"/>
                <a:gd name="connsiteY416" fmla="*/ 860609 h 2311974"/>
                <a:gd name="connsiteX417" fmla="*/ 116186 w 1534128"/>
                <a:gd name="connsiteY417" fmla="*/ 853316 h 2311974"/>
                <a:gd name="connsiteX418" fmla="*/ 154124 w 1534128"/>
                <a:gd name="connsiteY418" fmla="*/ 802263 h 2311974"/>
                <a:gd name="connsiteX419" fmla="*/ 260825 w 1534128"/>
                <a:gd name="connsiteY419" fmla="*/ 741485 h 2311974"/>
                <a:gd name="connsiteX420" fmla="*/ 248970 w 1534128"/>
                <a:gd name="connsiteY420" fmla="*/ 726899 h 2311974"/>
                <a:gd name="connsiteX421" fmla="*/ 194433 w 1534128"/>
                <a:gd name="connsiteY421" fmla="*/ 705019 h 2311974"/>
                <a:gd name="connsiteX422" fmla="*/ 218145 w 1534128"/>
                <a:gd name="connsiteY422" fmla="*/ 680708 h 2311974"/>
                <a:gd name="connsiteX423" fmla="*/ 225258 w 1534128"/>
                <a:gd name="connsiteY423" fmla="*/ 673414 h 2311974"/>
                <a:gd name="connsiteX424" fmla="*/ 253712 w 1534128"/>
                <a:gd name="connsiteY424" fmla="*/ 670983 h 2311974"/>
                <a:gd name="connsiteX425" fmla="*/ 341444 w 1534128"/>
                <a:gd name="connsiteY425" fmla="*/ 692863 h 2311974"/>
                <a:gd name="connsiteX426" fmla="*/ 355671 w 1534128"/>
                <a:gd name="connsiteY426" fmla="*/ 688001 h 2311974"/>
                <a:gd name="connsiteX427" fmla="*/ 355671 w 1534128"/>
                <a:gd name="connsiteY427" fmla="*/ 695294 h 2311974"/>
                <a:gd name="connsiteX428" fmla="*/ 365155 w 1534128"/>
                <a:gd name="connsiteY428" fmla="*/ 695294 h 2311974"/>
                <a:gd name="connsiteX429" fmla="*/ 369898 w 1534128"/>
                <a:gd name="connsiteY429" fmla="*/ 678277 h 2311974"/>
                <a:gd name="connsiteX430" fmla="*/ 377011 w 1534128"/>
                <a:gd name="connsiteY430" fmla="*/ 666121 h 2311974"/>
                <a:gd name="connsiteX431" fmla="*/ 388867 w 1534128"/>
                <a:gd name="connsiteY431" fmla="*/ 688001 h 2311974"/>
                <a:gd name="connsiteX432" fmla="*/ 395980 w 1534128"/>
                <a:gd name="connsiteY432" fmla="*/ 685570 h 2311974"/>
                <a:gd name="connsiteX433" fmla="*/ 410207 w 1534128"/>
                <a:gd name="connsiteY433" fmla="*/ 700156 h 2311974"/>
                <a:gd name="connsiteX434" fmla="*/ 410207 w 1534128"/>
                <a:gd name="connsiteY434" fmla="*/ 700156 h 2311974"/>
                <a:gd name="connsiteX435" fmla="*/ 395980 w 1534128"/>
                <a:gd name="connsiteY435" fmla="*/ 685570 h 2311974"/>
                <a:gd name="connsiteX436" fmla="*/ 388867 w 1534128"/>
                <a:gd name="connsiteY436" fmla="*/ 688001 h 2311974"/>
                <a:gd name="connsiteX437" fmla="*/ 377011 w 1534128"/>
                <a:gd name="connsiteY437" fmla="*/ 666121 h 2311974"/>
                <a:gd name="connsiteX438" fmla="*/ 377011 w 1534128"/>
                <a:gd name="connsiteY438" fmla="*/ 658827 h 2311974"/>
                <a:gd name="connsiteX439" fmla="*/ 398351 w 1534128"/>
                <a:gd name="connsiteY439" fmla="*/ 646672 h 2311974"/>
                <a:gd name="connsiteX440" fmla="*/ 391238 w 1534128"/>
                <a:gd name="connsiteY440" fmla="*/ 639379 h 2311974"/>
                <a:gd name="connsiteX441" fmla="*/ 422063 w 1534128"/>
                <a:gd name="connsiteY441" fmla="*/ 629654 h 2311974"/>
                <a:gd name="connsiteX442" fmla="*/ 417321 w 1534128"/>
                <a:gd name="connsiteY442" fmla="*/ 615068 h 2311974"/>
                <a:gd name="connsiteX443" fmla="*/ 384125 w 1534128"/>
                <a:gd name="connsiteY443" fmla="*/ 610205 h 2311974"/>
                <a:gd name="connsiteX444" fmla="*/ 381753 w 1534128"/>
                <a:gd name="connsiteY444" fmla="*/ 595619 h 2311974"/>
                <a:gd name="connsiteX445" fmla="*/ 391238 w 1534128"/>
                <a:gd name="connsiteY445" fmla="*/ 534841 h 2311974"/>
                <a:gd name="connsiteX446" fmla="*/ 381753 w 1534128"/>
                <a:gd name="connsiteY446" fmla="*/ 525117 h 2311974"/>
                <a:gd name="connsiteX447" fmla="*/ 381753 w 1534128"/>
                <a:gd name="connsiteY447" fmla="*/ 503237 h 2311974"/>
                <a:gd name="connsiteX448" fmla="*/ 365155 w 1534128"/>
                <a:gd name="connsiteY448" fmla="*/ 503237 h 2311974"/>
                <a:gd name="connsiteX449" fmla="*/ 369898 w 1534128"/>
                <a:gd name="connsiteY449" fmla="*/ 471633 h 2311974"/>
                <a:gd name="connsiteX450" fmla="*/ 362784 w 1534128"/>
                <a:gd name="connsiteY450" fmla="*/ 464340 h 2311974"/>
                <a:gd name="connsiteX451" fmla="*/ 365155 w 1534128"/>
                <a:gd name="connsiteY451" fmla="*/ 444891 h 2311974"/>
                <a:gd name="connsiteX452" fmla="*/ 384125 w 1534128"/>
                <a:gd name="connsiteY452" fmla="*/ 444891 h 2311974"/>
                <a:gd name="connsiteX453" fmla="*/ 403094 w 1534128"/>
                <a:gd name="connsiteY453" fmla="*/ 430304 h 2311974"/>
                <a:gd name="connsiteX454" fmla="*/ 405465 w 1534128"/>
                <a:gd name="connsiteY454" fmla="*/ 427873 h 2311974"/>
                <a:gd name="connsiteX455" fmla="*/ 384125 w 1534128"/>
                <a:gd name="connsiteY455" fmla="*/ 423011 h 2311974"/>
                <a:gd name="connsiteX456" fmla="*/ 391238 w 1534128"/>
                <a:gd name="connsiteY456" fmla="*/ 405993 h 2311974"/>
                <a:gd name="connsiteX457" fmla="*/ 417321 w 1534128"/>
                <a:gd name="connsiteY457" fmla="*/ 408424 h 2311974"/>
                <a:gd name="connsiteX458" fmla="*/ 412578 w 1534128"/>
                <a:gd name="connsiteY458" fmla="*/ 388975 h 2311974"/>
                <a:gd name="connsiteX459" fmla="*/ 412578 w 1534128"/>
                <a:gd name="connsiteY459" fmla="*/ 374389 h 2311974"/>
                <a:gd name="connsiteX460" fmla="*/ 429176 w 1534128"/>
                <a:gd name="connsiteY460" fmla="*/ 374389 h 2311974"/>
                <a:gd name="connsiteX461" fmla="*/ 431547 w 1534128"/>
                <a:gd name="connsiteY461" fmla="*/ 367096 h 2311974"/>
                <a:gd name="connsiteX462" fmla="*/ 438661 w 1534128"/>
                <a:gd name="connsiteY462" fmla="*/ 364665 h 2311974"/>
                <a:gd name="connsiteX463" fmla="*/ 436290 w 1534128"/>
                <a:gd name="connsiteY463" fmla="*/ 347647 h 2311974"/>
                <a:gd name="connsiteX464" fmla="*/ 464743 w 1534128"/>
                <a:gd name="connsiteY464" fmla="*/ 337922 h 2311974"/>
                <a:gd name="connsiteX465" fmla="*/ 452888 w 1534128"/>
                <a:gd name="connsiteY465" fmla="*/ 333060 h 2311974"/>
                <a:gd name="connsiteX466" fmla="*/ 450516 w 1534128"/>
                <a:gd name="connsiteY466" fmla="*/ 311180 h 2311974"/>
                <a:gd name="connsiteX467" fmla="*/ 443403 w 1534128"/>
                <a:gd name="connsiteY467" fmla="*/ 308749 h 2311974"/>
                <a:gd name="connsiteX468" fmla="*/ 450516 w 1534128"/>
                <a:gd name="connsiteY468" fmla="*/ 299025 h 2311974"/>
                <a:gd name="connsiteX469" fmla="*/ 450516 w 1534128"/>
                <a:gd name="connsiteY469" fmla="*/ 296594 h 2311974"/>
                <a:gd name="connsiteX470" fmla="*/ 438661 w 1534128"/>
                <a:gd name="connsiteY470" fmla="*/ 291732 h 2311974"/>
                <a:gd name="connsiteX471" fmla="*/ 429176 w 1534128"/>
                <a:gd name="connsiteY471" fmla="*/ 299025 h 2311974"/>
                <a:gd name="connsiteX472" fmla="*/ 417321 w 1534128"/>
                <a:gd name="connsiteY472" fmla="*/ 282007 h 2311974"/>
                <a:gd name="connsiteX473" fmla="*/ 431547 w 1534128"/>
                <a:gd name="connsiteY473" fmla="*/ 255265 h 2311974"/>
                <a:gd name="connsiteX474" fmla="*/ 438661 w 1534128"/>
                <a:gd name="connsiteY474" fmla="*/ 267421 h 2311974"/>
                <a:gd name="connsiteX475" fmla="*/ 457630 w 1534128"/>
                <a:gd name="connsiteY475" fmla="*/ 240679 h 2311974"/>
                <a:gd name="connsiteX476" fmla="*/ 467114 w 1534128"/>
                <a:gd name="connsiteY476" fmla="*/ 240679 h 2311974"/>
                <a:gd name="connsiteX477" fmla="*/ 467114 w 1534128"/>
                <a:gd name="connsiteY477" fmla="*/ 233385 h 2311974"/>
                <a:gd name="connsiteX478" fmla="*/ 445774 w 1534128"/>
                <a:gd name="connsiteY478" fmla="*/ 218799 h 2311974"/>
                <a:gd name="connsiteX479" fmla="*/ 452888 w 1534128"/>
                <a:gd name="connsiteY479" fmla="*/ 199350 h 2311974"/>
                <a:gd name="connsiteX480" fmla="*/ 478970 w 1534128"/>
                <a:gd name="connsiteY480" fmla="*/ 199350 h 2311974"/>
                <a:gd name="connsiteX481" fmla="*/ 486084 w 1534128"/>
                <a:gd name="connsiteY481" fmla="*/ 192057 h 2311974"/>
                <a:gd name="connsiteX482" fmla="*/ 457630 w 1534128"/>
                <a:gd name="connsiteY482" fmla="*/ 150728 h 2311974"/>
                <a:gd name="connsiteX483" fmla="*/ 467114 w 1534128"/>
                <a:gd name="connsiteY483" fmla="*/ 131279 h 2311974"/>
                <a:gd name="connsiteX484" fmla="*/ 500310 w 1534128"/>
                <a:gd name="connsiteY484" fmla="*/ 116693 h 2311974"/>
                <a:gd name="connsiteX485" fmla="*/ 505053 w 1534128"/>
                <a:gd name="connsiteY485" fmla="*/ 131279 h 2311974"/>
                <a:gd name="connsiteX486" fmla="*/ 526393 w 1534128"/>
                <a:gd name="connsiteY486" fmla="*/ 116693 h 2311974"/>
                <a:gd name="connsiteX487" fmla="*/ 521651 w 1534128"/>
                <a:gd name="connsiteY487" fmla="*/ 109399 h 2311974"/>
                <a:gd name="connsiteX488" fmla="*/ 538249 w 1534128"/>
                <a:gd name="connsiteY488" fmla="*/ 102106 h 2311974"/>
                <a:gd name="connsiteX489" fmla="*/ 538249 w 1534128"/>
                <a:gd name="connsiteY489" fmla="*/ 94813 h 2311974"/>
                <a:gd name="connsiteX490" fmla="*/ 547733 w 1534128"/>
                <a:gd name="connsiteY490" fmla="*/ 87519 h 2311974"/>
                <a:gd name="connsiteX491" fmla="*/ 533506 w 1534128"/>
                <a:gd name="connsiteY491" fmla="*/ 53484 h 2311974"/>
                <a:gd name="connsiteX492" fmla="*/ 531135 w 1534128"/>
                <a:gd name="connsiteY492" fmla="*/ 7293 h 2311974"/>
                <a:gd name="connsiteX493" fmla="*/ 573816 w 1534128"/>
                <a:gd name="connsiteY493" fmla="*/ 17018 h 2311974"/>
                <a:gd name="connsiteX494" fmla="*/ 595156 w 1534128"/>
                <a:gd name="connsiteY494" fmla="*/ 0 h 2311974"/>
                <a:gd name="connsiteX0" fmla="*/ 756394 w 1534128"/>
                <a:gd name="connsiteY0" fmla="*/ 1490263 h 2311974"/>
                <a:gd name="connsiteX1" fmla="*/ 737424 w 1534128"/>
                <a:gd name="connsiteY1" fmla="*/ 1473246 h 2311974"/>
                <a:gd name="connsiteX2" fmla="*/ 742167 w 1534128"/>
                <a:gd name="connsiteY2" fmla="*/ 1480539 h 2311974"/>
                <a:gd name="connsiteX3" fmla="*/ 756394 w 1534128"/>
                <a:gd name="connsiteY3" fmla="*/ 1490263 h 2311974"/>
                <a:gd name="connsiteX4" fmla="*/ 732682 w 1534128"/>
                <a:gd name="connsiteY4" fmla="*/ 1436779 h 2311974"/>
                <a:gd name="connsiteX5" fmla="*/ 732682 w 1534128"/>
                <a:gd name="connsiteY5" fmla="*/ 1436779 h 2311974"/>
                <a:gd name="connsiteX6" fmla="*/ 744538 w 1534128"/>
                <a:gd name="connsiteY6" fmla="*/ 1456228 h 2311974"/>
                <a:gd name="connsiteX7" fmla="*/ 744538 w 1534128"/>
                <a:gd name="connsiteY7" fmla="*/ 1456228 h 2311974"/>
                <a:gd name="connsiteX8" fmla="*/ 732682 w 1534128"/>
                <a:gd name="connsiteY8" fmla="*/ 1436779 h 2311974"/>
                <a:gd name="connsiteX9" fmla="*/ 649692 w 1534128"/>
                <a:gd name="connsiteY9" fmla="*/ 1395450 h 2311974"/>
                <a:gd name="connsiteX10" fmla="*/ 649692 w 1534128"/>
                <a:gd name="connsiteY10" fmla="*/ 1395450 h 2311974"/>
                <a:gd name="connsiteX11" fmla="*/ 671033 w 1534128"/>
                <a:gd name="connsiteY11" fmla="*/ 1407606 h 2311974"/>
                <a:gd name="connsiteX12" fmla="*/ 716084 w 1534128"/>
                <a:gd name="connsiteY12" fmla="*/ 1400313 h 2311974"/>
                <a:gd name="connsiteX13" fmla="*/ 732682 w 1534128"/>
                <a:gd name="connsiteY13" fmla="*/ 1417330 h 2311974"/>
                <a:gd name="connsiteX14" fmla="*/ 732682 w 1534128"/>
                <a:gd name="connsiteY14" fmla="*/ 1417330 h 2311974"/>
                <a:gd name="connsiteX15" fmla="*/ 716084 w 1534128"/>
                <a:gd name="connsiteY15" fmla="*/ 1400312 h 2311974"/>
                <a:gd name="connsiteX16" fmla="*/ 671033 w 1534128"/>
                <a:gd name="connsiteY16" fmla="*/ 1407606 h 2311974"/>
                <a:gd name="connsiteX17" fmla="*/ 649692 w 1534128"/>
                <a:gd name="connsiteY17" fmla="*/ 1395450 h 2311974"/>
                <a:gd name="connsiteX18" fmla="*/ 654435 w 1534128"/>
                <a:gd name="connsiteY18" fmla="*/ 1354122 h 2311974"/>
                <a:gd name="connsiteX19" fmla="*/ 656806 w 1534128"/>
                <a:gd name="connsiteY19" fmla="*/ 1368708 h 2311974"/>
                <a:gd name="connsiteX20" fmla="*/ 656806 w 1534128"/>
                <a:gd name="connsiteY20" fmla="*/ 1368708 h 2311974"/>
                <a:gd name="connsiteX21" fmla="*/ 654435 w 1534128"/>
                <a:gd name="connsiteY21" fmla="*/ 1354122 h 2311974"/>
                <a:gd name="connsiteX22" fmla="*/ 654435 w 1534128"/>
                <a:gd name="connsiteY22" fmla="*/ 1271464 h 2311974"/>
                <a:gd name="connsiteX23" fmla="*/ 628352 w 1534128"/>
                <a:gd name="connsiteY23" fmla="*/ 1283620 h 2311974"/>
                <a:gd name="connsiteX24" fmla="*/ 623610 w 1534128"/>
                <a:gd name="connsiteY24" fmla="*/ 1276326 h 2311974"/>
                <a:gd name="connsiteX25" fmla="*/ 609383 w 1534128"/>
                <a:gd name="connsiteY25" fmla="*/ 1278758 h 2311974"/>
                <a:gd name="connsiteX26" fmla="*/ 609383 w 1534128"/>
                <a:gd name="connsiteY26" fmla="*/ 1278758 h 2311974"/>
                <a:gd name="connsiteX27" fmla="*/ 623610 w 1534128"/>
                <a:gd name="connsiteY27" fmla="*/ 1276327 h 2311974"/>
                <a:gd name="connsiteX28" fmla="*/ 628352 w 1534128"/>
                <a:gd name="connsiteY28" fmla="*/ 1283620 h 2311974"/>
                <a:gd name="connsiteX29" fmla="*/ 654435 w 1534128"/>
                <a:gd name="connsiteY29" fmla="*/ 1271464 h 2311974"/>
                <a:gd name="connsiteX30" fmla="*/ 661548 w 1534128"/>
                <a:gd name="connsiteY30" fmla="*/ 1324949 h 2311974"/>
                <a:gd name="connsiteX31" fmla="*/ 671033 w 1534128"/>
                <a:gd name="connsiteY31" fmla="*/ 1324949 h 2311974"/>
                <a:gd name="connsiteX32" fmla="*/ 682888 w 1534128"/>
                <a:gd name="connsiteY32" fmla="*/ 1334673 h 2311974"/>
                <a:gd name="connsiteX33" fmla="*/ 682888 w 1534128"/>
                <a:gd name="connsiteY33" fmla="*/ 1334673 h 2311974"/>
                <a:gd name="connsiteX34" fmla="*/ 671033 w 1534128"/>
                <a:gd name="connsiteY34" fmla="*/ 1324948 h 2311974"/>
                <a:gd name="connsiteX35" fmla="*/ 661548 w 1534128"/>
                <a:gd name="connsiteY35" fmla="*/ 1324948 h 2311974"/>
                <a:gd name="connsiteX36" fmla="*/ 654435 w 1534128"/>
                <a:gd name="connsiteY36" fmla="*/ 1271464 h 2311974"/>
                <a:gd name="connsiteX37" fmla="*/ 595156 w 1534128"/>
                <a:gd name="connsiteY37" fmla="*/ 1264171 h 2311974"/>
                <a:gd name="connsiteX38" fmla="*/ 595156 w 1534128"/>
                <a:gd name="connsiteY38" fmla="*/ 1264171 h 2311974"/>
                <a:gd name="connsiteX39" fmla="*/ 599994 w 1534128"/>
                <a:gd name="connsiteY39" fmla="*/ 1269131 h 2311974"/>
                <a:gd name="connsiteX40" fmla="*/ 595156 w 1534128"/>
                <a:gd name="connsiteY40" fmla="*/ 1264171 h 2311974"/>
                <a:gd name="connsiteX41" fmla="*/ 585672 w 1534128"/>
                <a:gd name="connsiteY41" fmla="*/ 1249585 h 2311974"/>
                <a:gd name="connsiteX42" fmla="*/ 599898 w 1534128"/>
                <a:gd name="connsiteY42" fmla="*/ 1256878 h 2311974"/>
                <a:gd name="connsiteX43" fmla="*/ 599898 w 1534128"/>
                <a:gd name="connsiteY43" fmla="*/ 1256878 h 2311974"/>
                <a:gd name="connsiteX44" fmla="*/ 585673 w 1534128"/>
                <a:gd name="connsiteY44" fmla="*/ 1249585 h 2311974"/>
                <a:gd name="connsiteX45" fmla="*/ 585672 w 1534128"/>
                <a:gd name="connsiteY45" fmla="*/ 1249585 h 2311974"/>
                <a:gd name="connsiteX46" fmla="*/ 588043 w 1534128"/>
                <a:gd name="connsiteY46" fmla="*/ 1234998 h 2311974"/>
                <a:gd name="connsiteX47" fmla="*/ 588043 w 1534128"/>
                <a:gd name="connsiteY47" fmla="*/ 1234998 h 2311974"/>
                <a:gd name="connsiteX48" fmla="*/ 592785 w 1534128"/>
                <a:gd name="connsiteY48" fmla="*/ 1249584 h 2311974"/>
                <a:gd name="connsiteX49" fmla="*/ 592785 w 1534128"/>
                <a:gd name="connsiteY49" fmla="*/ 1249584 h 2311974"/>
                <a:gd name="connsiteX50" fmla="*/ 588043 w 1534128"/>
                <a:gd name="connsiteY50" fmla="*/ 1234998 h 2311974"/>
                <a:gd name="connsiteX51" fmla="*/ 569074 w 1534128"/>
                <a:gd name="connsiteY51" fmla="*/ 1103719 h 2311974"/>
                <a:gd name="connsiteX52" fmla="*/ 576187 w 1534128"/>
                <a:gd name="connsiteY52" fmla="*/ 1198532 h 2311974"/>
                <a:gd name="connsiteX53" fmla="*/ 599898 w 1534128"/>
                <a:gd name="connsiteY53" fmla="*/ 1222842 h 2311974"/>
                <a:gd name="connsiteX54" fmla="*/ 599898 w 1534128"/>
                <a:gd name="connsiteY54" fmla="*/ 1222842 h 2311974"/>
                <a:gd name="connsiteX55" fmla="*/ 576187 w 1534128"/>
                <a:gd name="connsiteY55" fmla="*/ 1198531 h 2311974"/>
                <a:gd name="connsiteX56" fmla="*/ 569074 w 1534128"/>
                <a:gd name="connsiteY56" fmla="*/ 1103719 h 2311974"/>
                <a:gd name="connsiteX57" fmla="*/ 592785 w 1534128"/>
                <a:gd name="connsiteY57" fmla="*/ 1067252 h 2311974"/>
                <a:gd name="connsiteX58" fmla="*/ 595156 w 1534128"/>
                <a:gd name="connsiteY58" fmla="*/ 1074546 h 2311974"/>
                <a:gd name="connsiteX59" fmla="*/ 595156 w 1534128"/>
                <a:gd name="connsiteY59" fmla="*/ 1074545 h 2311974"/>
                <a:gd name="connsiteX60" fmla="*/ 592785 w 1534128"/>
                <a:gd name="connsiteY60" fmla="*/ 1067252 h 2311974"/>
                <a:gd name="connsiteX61" fmla="*/ 580929 w 1534128"/>
                <a:gd name="connsiteY61" fmla="*/ 1052665 h 2311974"/>
                <a:gd name="connsiteX62" fmla="*/ 569074 w 1534128"/>
                <a:gd name="connsiteY62" fmla="*/ 1040510 h 2311974"/>
                <a:gd name="connsiteX63" fmla="*/ 580929 w 1534128"/>
                <a:gd name="connsiteY63" fmla="*/ 1052666 h 2311974"/>
                <a:gd name="connsiteX64" fmla="*/ 599898 w 1534128"/>
                <a:gd name="connsiteY64" fmla="*/ 1052666 h 2311974"/>
                <a:gd name="connsiteX65" fmla="*/ 602270 w 1534128"/>
                <a:gd name="connsiteY65" fmla="*/ 1062390 h 2311974"/>
                <a:gd name="connsiteX66" fmla="*/ 602270 w 1534128"/>
                <a:gd name="connsiteY66" fmla="*/ 1062390 h 2311974"/>
                <a:gd name="connsiteX67" fmla="*/ 599898 w 1534128"/>
                <a:gd name="connsiteY67" fmla="*/ 1052665 h 2311974"/>
                <a:gd name="connsiteX68" fmla="*/ 580929 w 1534128"/>
                <a:gd name="connsiteY68" fmla="*/ 1052665 h 2311974"/>
                <a:gd name="connsiteX69" fmla="*/ 576187 w 1534128"/>
                <a:gd name="connsiteY69" fmla="*/ 999182 h 2311974"/>
                <a:gd name="connsiteX70" fmla="*/ 576187 w 1534128"/>
                <a:gd name="connsiteY70" fmla="*/ 999182 h 2311974"/>
                <a:gd name="connsiteX71" fmla="*/ 580929 w 1534128"/>
                <a:gd name="connsiteY71" fmla="*/ 1021061 h 2311974"/>
                <a:gd name="connsiteX72" fmla="*/ 580929 w 1534128"/>
                <a:gd name="connsiteY72" fmla="*/ 1021061 h 2311974"/>
                <a:gd name="connsiteX73" fmla="*/ 576187 w 1534128"/>
                <a:gd name="connsiteY73" fmla="*/ 999182 h 2311974"/>
                <a:gd name="connsiteX74" fmla="*/ 566702 w 1534128"/>
                <a:gd name="connsiteY74" fmla="*/ 970008 h 2311974"/>
                <a:gd name="connsiteX75" fmla="*/ 552476 w 1534128"/>
                <a:gd name="connsiteY75" fmla="*/ 972439 h 2311974"/>
                <a:gd name="connsiteX76" fmla="*/ 552476 w 1534128"/>
                <a:gd name="connsiteY76" fmla="*/ 972439 h 2311974"/>
                <a:gd name="connsiteX77" fmla="*/ 566702 w 1534128"/>
                <a:gd name="connsiteY77" fmla="*/ 970008 h 2311974"/>
                <a:gd name="connsiteX78" fmla="*/ 576187 w 1534128"/>
                <a:gd name="connsiteY78" fmla="*/ 984595 h 2311974"/>
                <a:gd name="connsiteX79" fmla="*/ 595156 w 1534128"/>
                <a:gd name="connsiteY79" fmla="*/ 979733 h 2311974"/>
                <a:gd name="connsiteX80" fmla="*/ 576187 w 1534128"/>
                <a:gd name="connsiteY80" fmla="*/ 984595 h 2311974"/>
                <a:gd name="connsiteX81" fmla="*/ 566702 w 1534128"/>
                <a:gd name="connsiteY81" fmla="*/ 970008 h 2311974"/>
                <a:gd name="connsiteX82" fmla="*/ 552476 w 1534128"/>
                <a:gd name="connsiteY82" fmla="*/ 901937 h 2311974"/>
                <a:gd name="connsiteX83" fmla="*/ 542274 w 1534128"/>
                <a:gd name="connsiteY83" fmla="*/ 906121 h 2311974"/>
                <a:gd name="connsiteX84" fmla="*/ 545362 w 1534128"/>
                <a:gd name="connsiteY84" fmla="*/ 906800 h 2311974"/>
                <a:gd name="connsiteX85" fmla="*/ 552476 w 1534128"/>
                <a:gd name="connsiteY85" fmla="*/ 901938 h 2311974"/>
                <a:gd name="connsiteX86" fmla="*/ 552476 w 1534128"/>
                <a:gd name="connsiteY86" fmla="*/ 901937 h 2311974"/>
                <a:gd name="connsiteX87" fmla="*/ 460001 w 1534128"/>
                <a:gd name="connsiteY87" fmla="*/ 899506 h 2311974"/>
                <a:gd name="connsiteX88" fmla="*/ 460001 w 1534128"/>
                <a:gd name="connsiteY88" fmla="*/ 899507 h 2311974"/>
                <a:gd name="connsiteX89" fmla="*/ 483713 w 1534128"/>
                <a:gd name="connsiteY89" fmla="*/ 899507 h 2311974"/>
                <a:gd name="connsiteX90" fmla="*/ 497939 w 1534128"/>
                <a:gd name="connsiteY90" fmla="*/ 906800 h 2311974"/>
                <a:gd name="connsiteX91" fmla="*/ 507424 w 1534128"/>
                <a:gd name="connsiteY91" fmla="*/ 906800 h 2311974"/>
                <a:gd name="connsiteX92" fmla="*/ 512166 w 1534128"/>
                <a:gd name="connsiteY92" fmla="*/ 899507 h 2311974"/>
                <a:gd name="connsiteX93" fmla="*/ 512179 w 1534128"/>
                <a:gd name="connsiteY93" fmla="*/ 899510 h 2311974"/>
                <a:gd name="connsiteX94" fmla="*/ 512166 w 1534128"/>
                <a:gd name="connsiteY94" fmla="*/ 899506 h 2311974"/>
                <a:gd name="connsiteX95" fmla="*/ 507424 w 1534128"/>
                <a:gd name="connsiteY95" fmla="*/ 906800 h 2311974"/>
                <a:gd name="connsiteX96" fmla="*/ 497939 w 1534128"/>
                <a:gd name="connsiteY96" fmla="*/ 906800 h 2311974"/>
                <a:gd name="connsiteX97" fmla="*/ 483712 w 1534128"/>
                <a:gd name="connsiteY97" fmla="*/ 899506 h 2311974"/>
                <a:gd name="connsiteX98" fmla="*/ 460001 w 1534128"/>
                <a:gd name="connsiteY98" fmla="*/ 899506 h 2311974"/>
                <a:gd name="connsiteX99" fmla="*/ 443403 w 1534128"/>
                <a:gd name="connsiteY99" fmla="*/ 889782 h 2311974"/>
                <a:gd name="connsiteX100" fmla="*/ 443403 w 1534128"/>
                <a:gd name="connsiteY100" fmla="*/ 889782 h 2311974"/>
                <a:gd name="connsiteX101" fmla="*/ 460001 w 1534128"/>
                <a:gd name="connsiteY101" fmla="*/ 889782 h 2311974"/>
                <a:gd name="connsiteX102" fmla="*/ 460001 w 1534128"/>
                <a:gd name="connsiteY102" fmla="*/ 889782 h 2311974"/>
                <a:gd name="connsiteX103" fmla="*/ 443403 w 1534128"/>
                <a:gd name="connsiteY103" fmla="*/ 889782 h 2311974"/>
                <a:gd name="connsiteX104" fmla="*/ 457630 w 1534128"/>
                <a:gd name="connsiteY104" fmla="*/ 867902 h 2311974"/>
                <a:gd name="connsiteX105" fmla="*/ 457630 w 1534128"/>
                <a:gd name="connsiteY105" fmla="*/ 867902 h 2311974"/>
                <a:gd name="connsiteX106" fmla="*/ 464823 w 1534128"/>
                <a:gd name="connsiteY106" fmla="*/ 873433 h 2311974"/>
                <a:gd name="connsiteX107" fmla="*/ 457630 w 1534128"/>
                <a:gd name="connsiteY107" fmla="*/ 867902 h 2311974"/>
                <a:gd name="connsiteX108" fmla="*/ 485686 w 1534128"/>
                <a:gd name="connsiteY108" fmla="*/ 842776 h 2311974"/>
                <a:gd name="connsiteX109" fmla="*/ 490826 w 1534128"/>
                <a:gd name="connsiteY109" fmla="*/ 853315 h 2311974"/>
                <a:gd name="connsiteX110" fmla="*/ 490826 w 1534128"/>
                <a:gd name="connsiteY110" fmla="*/ 853315 h 2311974"/>
                <a:gd name="connsiteX111" fmla="*/ 485686 w 1534128"/>
                <a:gd name="connsiteY111" fmla="*/ 842776 h 2311974"/>
                <a:gd name="connsiteX112" fmla="*/ 388867 w 1534128"/>
                <a:gd name="connsiteY112" fmla="*/ 726899 h 2311974"/>
                <a:gd name="connsiteX113" fmla="*/ 388867 w 1534128"/>
                <a:gd name="connsiteY113" fmla="*/ 726899 h 2311974"/>
                <a:gd name="connsiteX114" fmla="*/ 395980 w 1534128"/>
                <a:gd name="connsiteY114" fmla="*/ 734192 h 2311974"/>
                <a:gd name="connsiteX115" fmla="*/ 431547 w 1534128"/>
                <a:gd name="connsiteY115" fmla="*/ 748778 h 2311974"/>
                <a:gd name="connsiteX116" fmla="*/ 460001 w 1534128"/>
                <a:gd name="connsiteY116" fmla="*/ 753641 h 2311974"/>
                <a:gd name="connsiteX117" fmla="*/ 464743 w 1534128"/>
                <a:gd name="connsiteY117" fmla="*/ 734192 h 2311974"/>
                <a:gd name="connsiteX118" fmla="*/ 478970 w 1534128"/>
                <a:gd name="connsiteY118" fmla="*/ 736623 h 2311974"/>
                <a:gd name="connsiteX119" fmla="*/ 478970 w 1534128"/>
                <a:gd name="connsiteY119" fmla="*/ 736623 h 2311974"/>
                <a:gd name="connsiteX120" fmla="*/ 464743 w 1534128"/>
                <a:gd name="connsiteY120" fmla="*/ 734192 h 2311974"/>
                <a:gd name="connsiteX121" fmla="*/ 460001 w 1534128"/>
                <a:gd name="connsiteY121" fmla="*/ 753640 h 2311974"/>
                <a:gd name="connsiteX122" fmla="*/ 431547 w 1534128"/>
                <a:gd name="connsiteY122" fmla="*/ 748778 h 2311974"/>
                <a:gd name="connsiteX123" fmla="*/ 395980 w 1534128"/>
                <a:gd name="connsiteY123" fmla="*/ 734192 h 2311974"/>
                <a:gd name="connsiteX124" fmla="*/ 388867 w 1534128"/>
                <a:gd name="connsiteY124" fmla="*/ 726899 h 2311974"/>
                <a:gd name="connsiteX125" fmla="*/ 388867 w 1534128"/>
                <a:gd name="connsiteY125" fmla="*/ 714743 h 2311974"/>
                <a:gd name="connsiteX126" fmla="*/ 388867 w 1534128"/>
                <a:gd name="connsiteY126" fmla="*/ 714743 h 2311974"/>
                <a:gd name="connsiteX127" fmla="*/ 395980 w 1534128"/>
                <a:gd name="connsiteY127" fmla="*/ 722036 h 2311974"/>
                <a:gd name="connsiteX128" fmla="*/ 395980 w 1534128"/>
                <a:gd name="connsiteY128" fmla="*/ 722036 h 2311974"/>
                <a:gd name="connsiteX129" fmla="*/ 388867 w 1534128"/>
                <a:gd name="connsiteY129" fmla="*/ 714743 h 2311974"/>
                <a:gd name="connsiteX130" fmla="*/ 595156 w 1534128"/>
                <a:gd name="connsiteY130" fmla="*/ 0 h 2311974"/>
                <a:gd name="connsiteX131" fmla="*/ 602270 w 1534128"/>
                <a:gd name="connsiteY131" fmla="*/ 4862 h 2311974"/>
                <a:gd name="connsiteX132" fmla="*/ 607012 w 1534128"/>
                <a:gd name="connsiteY132" fmla="*/ 17018 h 2311974"/>
                <a:gd name="connsiteX133" fmla="*/ 616496 w 1534128"/>
                <a:gd name="connsiteY133" fmla="*/ 53484 h 2311974"/>
                <a:gd name="connsiteX134" fmla="*/ 614125 w 1534128"/>
                <a:gd name="connsiteY134" fmla="*/ 68071 h 2311974"/>
                <a:gd name="connsiteX135" fmla="*/ 647321 w 1534128"/>
                <a:gd name="connsiteY135" fmla="*/ 82657 h 2311974"/>
                <a:gd name="connsiteX136" fmla="*/ 654435 w 1534128"/>
                <a:gd name="connsiteY136" fmla="*/ 72933 h 2311974"/>
                <a:gd name="connsiteX137" fmla="*/ 671033 w 1534128"/>
                <a:gd name="connsiteY137" fmla="*/ 75364 h 2311974"/>
                <a:gd name="connsiteX138" fmla="*/ 671033 w 1534128"/>
                <a:gd name="connsiteY138" fmla="*/ 82657 h 2311974"/>
                <a:gd name="connsiteX139" fmla="*/ 678146 w 1534128"/>
                <a:gd name="connsiteY139" fmla="*/ 82657 h 2311974"/>
                <a:gd name="connsiteX140" fmla="*/ 682888 w 1534128"/>
                <a:gd name="connsiteY140" fmla="*/ 97244 h 2311974"/>
                <a:gd name="connsiteX141" fmla="*/ 701857 w 1534128"/>
                <a:gd name="connsiteY141" fmla="*/ 104537 h 2311974"/>
                <a:gd name="connsiteX142" fmla="*/ 730311 w 1534128"/>
                <a:gd name="connsiteY142" fmla="*/ 89950 h 2311974"/>
                <a:gd name="connsiteX143" fmla="*/ 744538 w 1534128"/>
                <a:gd name="connsiteY143" fmla="*/ 94813 h 2311974"/>
                <a:gd name="connsiteX144" fmla="*/ 758765 w 1534128"/>
                <a:gd name="connsiteY144" fmla="*/ 104537 h 2311974"/>
                <a:gd name="connsiteX145" fmla="*/ 777734 w 1534128"/>
                <a:gd name="connsiteY145" fmla="*/ 94813 h 2311974"/>
                <a:gd name="connsiteX146" fmla="*/ 777734 w 1534128"/>
                <a:gd name="connsiteY146" fmla="*/ 72933 h 2311974"/>
                <a:gd name="connsiteX147" fmla="*/ 780105 w 1534128"/>
                <a:gd name="connsiteY147" fmla="*/ 72933 h 2311974"/>
                <a:gd name="connsiteX148" fmla="*/ 791961 w 1534128"/>
                <a:gd name="connsiteY148" fmla="*/ 87519 h 2311974"/>
                <a:gd name="connsiteX149" fmla="*/ 780105 w 1534128"/>
                <a:gd name="connsiteY149" fmla="*/ 102106 h 2311974"/>
                <a:gd name="connsiteX150" fmla="*/ 784847 w 1534128"/>
                <a:gd name="connsiteY150" fmla="*/ 123986 h 2311974"/>
                <a:gd name="connsiteX151" fmla="*/ 799074 w 1534128"/>
                <a:gd name="connsiteY151" fmla="*/ 128848 h 2311974"/>
                <a:gd name="connsiteX152" fmla="*/ 810930 w 1534128"/>
                <a:gd name="connsiteY152" fmla="*/ 150728 h 2311974"/>
                <a:gd name="connsiteX153" fmla="*/ 820414 w 1534128"/>
                <a:gd name="connsiteY153" fmla="*/ 153159 h 2311974"/>
                <a:gd name="connsiteX154" fmla="*/ 827528 w 1534128"/>
                <a:gd name="connsiteY154" fmla="*/ 165315 h 2311974"/>
                <a:gd name="connsiteX155" fmla="*/ 846497 w 1534128"/>
                <a:gd name="connsiteY155" fmla="*/ 165315 h 2311974"/>
                <a:gd name="connsiteX156" fmla="*/ 860724 w 1534128"/>
                <a:gd name="connsiteY156" fmla="*/ 177470 h 2311974"/>
                <a:gd name="connsiteX157" fmla="*/ 886806 w 1534128"/>
                <a:gd name="connsiteY157" fmla="*/ 172608 h 2311974"/>
                <a:gd name="connsiteX158" fmla="*/ 893920 w 1534128"/>
                <a:gd name="connsiteY158" fmla="*/ 184763 h 2311974"/>
                <a:gd name="connsiteX159" fmla="*/ 886806 w 1534128"/>
                <a:gd name="connsiteY159" fmla="*/ 192057 h 2311974"/>
                <a:gd name="connsiteX160" fmla="*/ 893920 w 1534128"/>
                <a:gd name="connsiteY160" fmla="*/ 201781 h 2311974"/>
                <a:gd name="connsiteX161" fmla="*/ 889177 w 1534128"/>
                <a:gd name="connsiteY161" fmla="*/ 206643 h 2311974"/>
                <a:gd name="connsiteX162" fmla="*/ 901033 w 1534128"/>
                <a:gd name="connsiteY162" fmla="*/ 233385 h 2311974"/>
                <a:gd name="connsiteX163" fmla="*/ 908147 w 1534128"/>
                <a:gd name="connsiteY163" fmla="*/ 233385 h 2311974"/>
                <a:gd name="connsiteX164" fmla="*/ 943714 w 1534128"/>
                <a:gd name="connsiteY164" fmla="*/ 211505 h 2311974"/>
                <a:gd name="connsiteX165" fmla="*/ 967425 w 1534128"/>
                <a:gd name="connsiteY165" fmla="*/ 213936 h 2311974"/>
                <a:gd name="connsiteX166" fmla="*/ 988765 w 1534128"/>
                <a:gd name="connsiteY166" fmla="*/ 199350 h 2311974"/>
                <a:gd name="connsiteX167" fmla="*/ 998250 w 1534128"/>
                <a:gd name="connsiteY167" fmla="*/ 177470 h 2311974"/>
                <a:gd name="connsiteX168" fmla="*/ 1024333 w 1534128"/>
                <a:gd name="connsiteY168" fmla="*/ 158021 h 2311974"/>
                <a:gd name="connsiteX169" fmla="*/ 1045673 w 1534128"/>
                <a:gd name="connsiteY169" fmla="*/ 194488 h 2311974"/>
                <a:gd name="connsiteX170" fmla="*/ 1045673 w 1534128"/>
                <a:gd name="connsiteY170" fmla="*/ 221230 h 2311974"/>
                <a:gd name="connsiteX171" fmla="*/ 1057528 w 1534128"/>
                <a:gd name="connsiteY171" fmla="*/ 243110 h 2311974"/>
                <a:gd name="connsiteX172" fmla="*/ 1076498 w 1534128"/>
                <a:gd name="connsiteY172" fmla="*/ 262558 h 2311974"/>
                <a:gd name="connsiteX173" fmla="*/ 1119178 w 1534128"/>
                <a:gd name="connsiteY173" fmla="*/ 274714 h 2311974"/>
                <a:gd name="connsiteX174" fmla="*/ 1152374 w 1534128"/>
                <a:gd name="connsiteY174" fmla="*/ 260127 h 2311974"/>
                <a:gd name="connsiteX175" fmla="*/ 1173714 w 1534128"/>
                <a:gd name="connsiteY175" fmla="*/ 262558 h 2311974"/>
                <a:gd name="connsiteX176" fmla="*/ 1199797 w 1534128"/>
                <a:gd name="connsiteY176" fmla="*/ 277145 h 2311974"/>
                <a:gd name="connsiteX177" fmla="*/ 1232993 w 1534128"/>
                <a:gd name="connsiteY177" fmla="*/ 282007 h 2311974"/>
                <a:gd name="connsiteX178" fmla="*/ 1228251 w 1534128"/>
                <a:gd name="connsiteY178" fmla="*/ 299025 h 2311974"/>
                <a:gd name="connsiteX179" fmla="*/ 1256704 w 1534128"/>
                <a:gd name="connsiteY179" fmla="*/ 371958 h 2311974"/>
                <a:gd name="connsiteX180" fmla="*/ 1301756 w 1534128"/>
                <a:gd name="connsiteY180" fmla="*/ 386544 h 2311974"/>
                <a:gd name="connsiteX181" fmla="*/ 1330210 w 1534128"/>
                <a:gd name="connsiteY181" fmla="*/ 415718 h 2311974"/>
                <a:gd name="connsiteX182" fmla="*/ 1372890 w 1534128"/>
                <a:gd name="connsiteY182" fmla="*/ 415718 h 2311974"/>
                <a:gd name="connsiteX183" fmla="*/ 1389488 w 1534128"/>
                <a:gd name="connsiteY183" fmla="*/ 408424 h 2311974"/>
                <a:gd name="connsiteX184" fmla="*/ 1406086 w 1534128"/>
                <a:gd name="connsiteY184" fmla="*/ 386544 h 2311974"/>
                <a:gd name="connsiteX185" fmla="*/ 1451138 w 1534128"/>
                <a:gd name="connsiteY185" fmla="*/ 381682 h 2311974"/>
                <a:gd name="connsiteX186" fmla="*/ 1458252 w 1534128"/>
                <a:gd name="connsiteY186" fmla="*/ 386544 h 2311974"/>
                <a:gd name="connsiteX187" fmla="*/ 1493819 w 1534128"/>
                <a:gd name="connsiteY187" fmla="*/ 371958 h 2311974"/>
                <a:gd name="connsiteX188" fmla="*/ 1493819 w 1534128"/>
                <a:gd name="connsiteY188" fmla="*/ 388975 h 2311974"/>
                <a:gd name="connsiteX189" fmla="*/ 1508046 w 1534128"/>
                <a:gd name="connsiteY189" fmla="*/ 408424 h 2311974"/>
                <a:gd name="connsiteX190" fmla="*/ 1446396 w 1534128"/>
                <a:gd name="connsiteY190" fmla="*/ 444891 h 2311974"/>
                <a:gd name="connsiteX191" fmla="*/ 1444025 w 1534128"/>
                <a:gd name="connsiteY191" fmla="*/ 491082 h 2311974"/>
                <a:gd name="connsiteX192" fmla="*/ 1465365 w 1534128"/>
                <a:gd name="connsiteY192" fmla="*/ 532410 h 2311974"/>
                <a:gd name="connsiteX193" fmla="*/ 1498561 w 1534128"/>
                <a:gd name="connsiteY193" fmla="*/ 554290 h 2311974"/>
                <a:gd name="connsiteX194" fmla="*/ 1519901 w 1534128"/>
                <a:gd name="connsiteY194" fmla="*/ 581032 h 2311974"/>
                <a:gd name="connsiteX195" fmla="*/ 1512788 w 1534128"/>
                <a:gd name="connsiteY195" fmla="*/ 622361 h 2311974"/>
                <a:gd name="connsiteX196" fmla="*/ 1534128 w 1534128"/>
                <a:gd name="connsiteY196" fmla="*/ 644241 h 2311974"/>
                <a:gd name="connsiteX197" fmla="*/ 1529386 w 1534128"/>
                <a:gd name="connsiteY197" fmla="*/ 658827 h 2311974"/>
                <a:gd name="connsiteX198" fmla="*/ 1522272 w 1534128"/>
                <a:gd name="connsiteY198" fmla="*/ 666121 h 2311974"/>
                <a:gd name="connsiteX199" fmla="*/ 1493819 w 1534128"/>
                <a:gd name="connsiteY199" fmla="*/ 663689 h 2311974"/>
                <a:gd name="connsiteX200" fmla="*/ 1465365 w 1534128"/>
                <a:gd name="connsiteY200" fmla="*/ 705018 h 2311974"/>
                <a:gd name="connsiteX201" fmla="*/ 1444025 w 1534128"/>
                <a:gd name="connsiteY201" fmla="*/ 712312 h 2311974"/>
                <a:gd name="connsiteX202" fmla="*/ 1396602 w 1534128"/>
                <a:gd name="connsiteY202" fmla="*/ 785245 h 2311974"/>
                <a:gd name="connsiteX203" fmla="*/ 1396602 w 1534128"/>
                <a:gd name="connsiteY203" fmla="*/ 804693 h 2311974"/>
                <a:gd name="connsiteX204" fmla="*/ 1365777 w 1534128"/>
                <a:gd name="connsiteY204" fmla="*/ 802262 h 2311974"/>
                <a:gd name="connsiteX205" fmla="*/ 1334952 w 1534128"/>
                <a:gd name="connsiteY205" fmla="*/ 802262 h 2311974"/>
                <a:gd name="connsiteX206" fmla="*/ 1311241 w 1534128"/>
                <a:gd name="connsiteY206" fmla="*/ 819280 h 2311974"/>
                <a:gd name="connsiteX207" fmla="*/ 1275674 w 1534128"/>
                <a:gd name="connsiteY207" fmla="*/ 809556 h 2311974"/>
                <a:gd name="connsiteX208" fmla="*/ 1263818 w 1534128"/>
                <a:gd name="connsiteY208" fmla="*/ 816849 h 2311974"/>
                <a:gd name="connsiteX209" fmla="*/ 1273302 w 1534128"/>
                <a:gd name="connsiteY209" fmla="*/ 824142 h 2311974"/>
                <a:gd name="connsiteX210" fmla="*/ 1261447 w 1534128"/>
                <a:gd name="connsiteY210" fmla="*/ 850884 h 2311974"/>
                <a:gd name="connsiteX211" fmla="*/ 1268560 w 1534128"/>
                <a:gd name="connsiteY211" fmla="*/ 858178 h 2311974"/>
                <a:gd name="connsiteX212" fmla="*/ 1275674 w 1534128"/>
                <a:gd name="connsiteY212" fmla="*/ 850884 h 2311974"/>
                <a:gd name="connsiteX213" fmla="*/ 1289900 w 1534128"/>
                <a:gd name="connsiteY213" fmla="*/ 858178 h 2311974"/>
                <a:gd name="connsiteX214" fmla="*/ 1304127 w 1534128"/>
                <a:gd name="connsiteY214" fmla="*/ 858178 h 2311974"/>
                <a:gd name="connsiteX215" fmla="*/ 1308870 w 1534128"/>
                <a:gd name="connsiteY215" fmla="*/ 875195 h 2311974"/>
                <a:gd name="connsiteX216" fmla="*/ 1323096 w 1534128"/>
                <a:gd name="connsiteY216" fmla="*/ 894644 h 2311974"/>
                <a:gd name="connsiteX217" fmla="*/ 1315983 w 1534128"/>
                <a:gd name="connsiteY217" fmla="*/ 906800 h 2311974"/>
                <a:gd name="connsiteX218" fmla="*/ 1323096 w 1534128"/>
                <a:gd name="connsiteY218" fmla="*/ 916524 h 2311974"/>
                <a:gd name="connsiteX219" fmla="*/ 1330210 w 1534128"/>
                <a:gd name="connsiteY219" fmla="*/ 914093 h 2311974"/>
                <a:gd name="connsiteX220" fmla="*/ 1337323 w 1534128"/>
                <a:gd name="connsiteY220" fmla="*/ 921386 h 2311974"/>
                <a:gd name="connsiteX221" fmla="*/ 1342066 w 1534128"/>
                <a:gd name="connsiteY221" fmla="*/ 935973 h 2311974"/>
                <a:gd name="connsiteX222" fmla="*/ 1351550 w 1534128"/>
                <a:gd name="connsiteY222" fmla="*/ 923817 h 2311974"/>
                <a:gd name="connsiteX223" fmla="*/ 1356292 w 1534128"/>
                <a:gd name="connsiteY223" fmla="*/ 931111 h 2311974"/>
                <a:gd name="connsiteX224" fmla="*/ 1389488 w 1534128"/>
                <a:gd name="connsiteY224" fmla="*/ 928679 h 2311974"/>
                <a:gd name="connsiteX225" fmla="*/ 1403715 w 1534128"/>
                <a:gd name="connsiteY225" fmla="*/ 948128 h 2311974"/>
                <a:gd name="connsiteX226" fmla="*/ 1425056 w 1534128"/>
                <a:gd name="connsiteY226" fmla="*/ 950559 h 2311974"/>
                <a:gd name="connsiteX227" fmla="*/ 1429798 w 1534128"/>
                <a:gd name="connsiteY227" fmla="*/ 923817 h 2311974"/>
                <a:gd name="connsiteX228" fmla="*/ 1444025 w 1534128"/>
                <a:gd name="connsiteY228" fmla="*/ 914093 h 2311974"/>
                <a:gd name="connsiteX229" fmla="*/ 1453509 w 1534128"/>
                <a:gd name="connsiteY229" fmla="*/ 921386 h 2311974"/>
                <a:gd name="connsiteX230" fmla="*/ 1465365 w 1534128"/>
                <a:gd name="connsiteY230" fmla="*/ 948128 h 2311974"/>
                <a:gd name="connsiteX231" fmla="*/ 1413200 w 1534128"/>
                <a:gd name="connsiteY231" fmla="*/ 1006475 h 2311974"/>
                <a:gd name="connsiteX232" fmla="*/ 1327839 w 1534128"/>
                <a:gd name="connsiteY232" fmla="*/ 970008 h 2311974"/>
                <a:gd name="connsiteX233" fmla="*/ 1323096 w 1534128"/>
                <a:gd name="connsiteY233" fmla="*/ 977301 h 2311974"/>
                <a:gd name="connsiteX234" fmla="*/ 1327839 w 1534128"/>
                <a:gd name="connsiteY234" fmla="*/ 984595 h 2311974"/>
                <a:gd name="connsiteX235" fmla="*/ 1323096 w 1534128"/>
                <a:gd name="connsiteY235" fmla="*/ 984595 h 2311974"/>
                <a:gd name="connsiteX236" fmla="*/ 1318354 w 1534128"/>
                <a:gd name="connsiteY236" fmla="*/ 991888 h 2311974"/>
                <a:gd name="connsiteX237" fmla="*/ 1318354 w 1534128"/>
                <a:gd name="connsiteY237" fmla="*/ 1006475 h 2311974"/>
                <a:gd name="connsiteX238" fmla="*/ 1311241 w 1534128"/>
                <a:gd name="connsiteY238" fmla="*/ 1018630 h 2311974"/>
                <a:gd name="connsiteX239" fmla="*/ 1311241 w 1534128"/>
                <a:gd name="connsiteY239" fmla="*/ 1028354 h 2311974"/>
                <a:gd name="connsiteX240" fmla="*/ 1297014 w 1534128"/>
                <a:gd name="connsiteY240" fmla="*/ 1028354 h 2311974"/>
                <a:gd name="connsiteX241" fmla="*/ 1297014 w 1534128"/>
                <a:gd name="connsiteY241" fmla="*/ 1045372 h 2311974"/>
                <a:gd name="connsiteX242" fmla="*/ 1289900 w 1534128"/>
                <a:gd name="connsiteY242" fmla="*/ 1047803 h 2311974"/>
                <a:gd name="connsiteX243" fmla="*/ 1289900 w 1534128"/>
                <a:gd name="connsiteY243" fmla="*/ 1059959 h 2311974"/>
                <a:gd name="connsiteX244" fmla="*/ 1282787 w 1534128"/>
                <a:gd name="connsiteY244" fmla="*/ 1062390 h 2311974"/>
                <a:gd name="connsiteX245" fmla="*/ 1287529 w 1534128"/>
                <a:gd name="connsiteY245" fmla="*/ 1069683 h 2311974"/>
                <a:gd name="connsiteX246" fmla="*/ 1280416 w 1534128"/>
                <a:gd name="connsiteY246" fmla="*/ 1074545 h 2311974"/>
                <a:gd name="connsiteX247" fmla="*/ 1287529 w 1534128"/>
                <a:gd name="connsiteY247" fmla="*/ 1076976 h 2311974"/>
                <a:gd name="connsiteX248" fmla="*/ 1289900 w 1534128"/>
                <a:gd name="connsiteY248" fmla="*/ 1093994 h 2311974"/>
                <a:gd name="connsiteX249" fmla="*/ 1280416 w 1534128"/>
                <a:gd name="connsiteY249" fmla="*/ 1103719 h 2311974"/>
                <a:gd name="connsiteX250" fmla="*/ 1282787 w 1534128"/>
                <a:gd name="connsiteY250" fmla="*/ 1103719 h 2311974"/>
                <a:gd name="connsiteX251" fmla="*/ 1282787 w 1534128"/>
                <a:gd name="connsiteY251" fmla="*/ 1111012 h 2311974"/>
                <a:gd name="connsiteX252" fmla="*/ 1275674 w 1534128"/>
                <a:gd name="connsiteY252" fmla="*/ 1118305 h 2311974"/>
                <a:gd name="connsiteX253" fmla="*/ 1275674 w 1534128"/>
                <a:gd name="connsiteY253" fmla="*/ 1125598 h 2311974"/>
                <a:gd name="connsiteX254" fmla="*/ 1261447 w 1534128"/>
                <a:gd name="connsiteY254" fmla="*/ 1149909 h 2311974"/>
                <a:gd name="connsiteX255" fmla="*/ 1273302 w 1534128"/>
                <a:gd name="connsiteY255" fmla="*/ 1164496 h 2311974"/>
                <a:gd name="connsiteX256" fmla="*/ 1301756 w 1534128"/>
                <a:gd name="connsiteY256" fmla="*/ 1164496 h 2311974"/>
                <a:gd name="connsiteX257" fmla="*/ 1304127 w 1534128"/>
                <a:gd name="connsiteY257" fmla="*/ 1166927 h 2311974"/>
                <a:gd name="connsiteX258" fmla="*/ 1323096 w 1534128"/>
                <a:gd name="connsiteY258" fmla="*/ 1159634 h 2311974"/>
                <a:gd name="connsiteX259" fmla="*/ 1334952 w 1534128"/>
                <a:gd name="connsiteY259" fmla="*/ 1166927 h 2311974"/>
                <a:gd name="connsiteX260" fmla="*/ 1342066 w 1534128"/>
                <a:gd name="connsiteY260" fmla="*/ 1166927 h 2311974"/>
                <a:gd name="connsiteX261" fmla="*/ 1337323 w 1534128"/>
                <a:gd name="connsiteY261" fmla="*/ 1171789 h 2311974"/>
                <a:gd name="connsiteX262" fmla="*/ 1351550 w 1534128"/>
                <a:gd name="connsiteY262" fmla="*/ 1179083 h 2311974"/>
                <a:gd name="connsiteX263" fmla="*/ 1358664 w 1534128"/>
                <a:gd name="connsiteY263" fmla="*/ 1222842 h 2311974"/>
                <a:gd name="connsiteX264" fmla="*/ 1351550 w 1534128"/>
                <a:gd name="connsiteY264" fmla="*/ 1230136 h 2311974"/>
                <a:gd name="connsiteX265" fmla="*/ 1351550 w 1534128"/>
                <a:gd name="connsiteY265" fmla="*/ 1254447 h 2311974"/>
                <a:gd name="connsiteX266" fmla="*/ 1377633 w 1534128"/>
                <a:gd name="connsiteY266" fmla="*/ 1271464 h 2311974"/>
                <a:gd name="connsiteX267" fmla="*/ 1372890 w 1534128"/>
                <a:gd name="connsiteY267" fmla="*/ 1278758 h 2311974"/>
                <a:gd name="connsiteX268" fmla="*/ 1382375 w 1534128"/>
                <a:gd name="connsiteY268" fmla="*/ 1290913 h 2311974"/>
                <a:gd name="connsiteX269" fmla="*/ 1382375 w 1534128"/>
                <a:gd name="connsiteY269" fmla="*/ 1303069 h 2311974"/>
                <a:gd name="connsiteX270" fmla="*/ 1384746 w 1534128"/>
                <a:gd name="connsiteY270" fmla="*/ 1305500 h 2311974"/>
                <a:gd name="connsiteX271" fmla="*/ 1382375 w 1534128"/>
                <a:gd name="connsiteY271" fmla="*/ 1312793 h 2311974"/>
                <a:gd name="connsiteX272" fmla="*/ 1389488 w 1534128"/>
                <a:gd name="connsiteY272" fmla="*/ 1324948 h 2311974"/>
                <a:gd name="connsiteX273" fmla="*/ 1396602 w 1534128"/>
                <a:gd name="connsiteY273" fmla="*/ 1317655 h 2311974"/>
                <a:gd name="connsiteX274" fmla="*/ 1396602 w 1534128"/>
                <a:gd name="connsiteY274" fmla="*/ 1327379 h 2311974"/>
                <a:gd name="connsiteX275" fmla="*/ 1398973 w 1534128"/>
                <a:gd name="connsiteY275" fmla="*/ 1344397 h 2311974"/>
                <a:gd name="connsiteX276" fmla="*/ 1372890 w 1534128"/>
                <a:gd name="connsiteY276" fmla="*/ 1358984 h 2311974"/>
                <a:gd name="connsiteX277" fmla="*/ 1351550 w 1534128"/>
                <a:gd name="connsiteY277" fmla="*/ 1358984 h 2311974"/>
                <a:gd name="connsiteX278" fmla="*/ 1349179 w 1534128"/>
                <a:gd name="connsiteY278" fmla="*/ 1376001 h 2311974"/>
                <a:gd name="connsiteX279" fmla="*/ 1370519 w 1534128"/>
                <a:gd name="connsiteY279" fmla="*/ 1376001 h 2311974"/>
                <a:gd name="connsiteX280" fmla="*/ 1372890 w 1534128"/>
                <a:gd name="connsiteY280" fmla="*/ 1383295 h 2311974"/>
                <a:gd name="connsiteX281" fmla="*/ 1377633 w 1534128"/>
                <a:gd name="connsiteY281" fmla="*/ 1380864 h 2311974"/>
                <a:gd name="connsiteX282" fmla="*/ 1384746 w 1534128"/>
                <a:gd name="connsiteY282" fmla="*/ 1393019 h 2311974"/>
                <a:gd name="connsiteX283" fmla="*/ 1382375 w 1534128"/>
                <a:gd name="connsiteY283" fmla="*/ 1400312 h 2311974"/>
                <a:gd name="connsiteX284" fmla="*/ 1384746 w 1534128"/>
                <a:gd name="connsiteY284" fmla="*/ 1402744 h 2311974"/>
                <a:gd name="connsiteX285" fmla="*/ 1403715 w 1534128"/>
                <a:gd name="connsiteY285" fmla="*/ 1380864 h 2311974"/>
                <a:gd name="connsiteX286" fmla="*/ 1410829 w 1534128"/>
                <a:gd name="connsiteY286" fmla="*/ 1383295 h 2311974"/>
                <a:gd name="connsiteX287" fmla="*/ 1406086 w 1534128"/>
                <a:gd name="connsiteY287" fmla="*/ 1380864 h 2311974"/>
                <a:gd name="connsiteX288" fmla="*/ 1413200 w 1534128"/>
                <a:gd name="connsiteY288" fmla="*/ 1373570 h 2311974"/>
                <a:gd name="connsiteX289" fmla="*/ 1420313 w 1534128"/>
                <a:gd name="connsiteY289" fmla="*/ 1368708 h 2311974"/>
                <a:gd name="connsiteX290" fmla="*/ 1436911 w 1534128"/>
                <a:gd name="connsiteY290" fmla="*/ 1417330 h 2311974"/>
                <a:gd name="connsiteX291" fmla="*/ 1432169 w 1534128"/>
                <a:gd name="connsiteY291" fmla="*/ 1424623 h 2311974"/>
                <a:gd name="connsiteX292" fmla="*/ 1432169 w 1534128"/>
                <a:gd name="connsiteY292" fmla="*/ 1441641 h 2311974"/>
                <a:gd name="connsiteX293" fmla="*/ 1398973 w 1534128"/>
                <a:gd name="connsiteY293" fmla="*/ 1436779 h 2311974"/>
                <a:gd name="connsiteX294" fmla="*/ 1396602 w 1534128"/>
                <a:gd name="connsiteY294" fmla="*/ 1473245 h 2311974"/>
                <a:gd name="connsiteX295" fmla="*/ 1382375 w 1534128"/>
                <a:gd name="connsiteY295" fmla="*/ 1473245 h 2311974"/>
                <a:gd name="connsiteX296" fmla="*/ 1377633 w 1534128"/>
                <a:gd name="connsiteY296" fmla="*/ 1504850 h 2311974"/>
                <a:gd name="connsiteX297" fmla="*/ 1363406 w 1534128"/>
                <a:gd name="connsiteY297" fmla="*/ 1521867 h 2311974"/>
                <a:gd name="connsiteX298" fmla="*/ 1363406 w 1534128"/>
                <a:gd name="connsiteY298" fmla="*/ 1548609 h 2311974"/>
                <a:gd name="connsiteX299" fmla="*/ 1344437 w 1534128"/>
                <a:gd name="connsiteY299" fmla="*/ 1560765 h 2311974"/>
                <a:gd name="connsiteX300" fmla="*/ 1370519 w 1534128"/>
                <a:gd name="connsiteY300" fmla="*/ 1570489 h 2311974"/>
                <a:gd name="connsiteX301" fmla="*/ 1370519 w 1534128"/>
                <a:gd name="connsiteY301" fmla="*/ 1577783 h 2311974"/>
                <a:gd name="connsiteX302" fmla="*/ 1315983 w 1534128"/>
                <a:gd name="connsiteY302" fmla="*/ 1577783 h 2311974"/>
                <a:gd name="connsiteX303" fmla="*/ 1327839 w 1534128"/>
                <a:gd name="connsiteY303" fmla="*/ 1602094 h 2311974"/>
                <a:gd name="connsiteX304" fmla="*/ 1337323 w 1534128"/>
                <a:gd name="connsiteY304" fmla="*/ 1609387 h 2311974"/>
                <a:gd name="connsiteX305" fmla="*/ 1334952 w 1534128"/>
                <a:gd name="connsiteY305" fmla="*/ 1619111 h 2311974"/>
                <a:gd name="connsiteX306" fmla="*/ 1337323 w 1534128"/>
                <a:gd name="connsiteY306" fmla="*/ 1623973 h 2311974"/>
                <a:gd name="connsiteX307" fmla="*/ 1337323 w 1534128"/>
                <a:gd name="connsiteY307" fmla="*/ 1645853 h 2311974"/>
                <a:gd name="connsiteX308" fmla="*/ 1330210 w 1534128"/>
                <a:gd name="connsiteY308" fmla="*/ 1645853 h 2311974"/>
                <a:gd name="connsiteX309" fmla="*/ 1323096 w 1534128"/>
                <a:gd name="connsiteY309" fmla="*/ 1667733 h 2311974"/>
                <a:gd name="connsiteX310" fmla="*/ 1323096 w 1534128"/>
                <a:gd name="connsiteY310" fmla="*/ 1706631 h 2311974"/>
                <a:gd name="connsiteX311" fmla="*/ 1308870 w 1534128"/>
                <a:gd name="connsiteY311" fmla="*/ 1709062 h 2311974"/>
                <a:gd name="connsiteX312" fmla="*/ 1308870 w 1534128"/>
                <a:gd name="connsiteY312" fmla="*/ 1723648 h 2311974"/>
                <a:gd name="connsiteX313" fmla="*/ 1297014 w 1534128"/>
                <a:gd name="connsiteY313" fmla="*/ 1740666 h 2311974"/>
                <a:gd name="connsiteX314" fmla="*/ 1240106 w 1534128"/>
                <a:gd name="connsiteY314" fmla="*/ 1733373 h 2311974"/>
                <a:gd name="connsiteX315" fmla="*/ 1214024 w 1534128"/>
                <a:gd name="connsiteY315" fmla="*/ 1733373 h 2311974"/>
                <a:gd name="connsiteX316" fmla="*/ 1202168 w 1534128"/>
                <a:gd name="connsiteY316" fmla="*/ 1743097 h 2311974"/>
                <a:gd name="connsiteX317" fmla="*/ 1195055 w 1534128"/>
                <a:gd name="connsiteY317" fmla="*/ 1735804 h 2311974"/>
                <a:gd name="connsiteX318" fmla="*/ 1187941 w 1534128"/>
                <a:gd name="connsiteY318" fmla="*/ 1740666 h 2311974"/>
                <a:gd name="connsiteX319" fmla="*/ 1166601 w 1534128"/>
                <a:gd name="connsiteY319" fmla="*/ 1713924 h 2311974"/>
                <a:gd name="connsiteX320" fmla="*/ 1152374 w 1534128"/>
                <a:gd name="connsiteY320" fmla="*/ 1721217 h 2311974"/>
                <a:gd name="connsiteX321" fmla="*/ 1145261 w 1534128"/>
                <a:gd name="connsiteY321" fmla="*/ 1733373 h 2311974"/>
                <a:gd name="connsiteX322" fmla="*/ 1138147 w 1534128"/>
                <a:gd name="connsiteY322" fmla="*/ 1735804 h 2311974"/>
                <a:gd name="connsiteX323" fmla="*/ 1123920 w 1534128"/>
                <a:gd name="connsiteY323" fmla="*/ 1706631 h 2311974"/>
                <a:gd name="connsiteX324" fmla="*/ 1052786 w 1534128"/>
                <a:gd name="connsiteY324" fmla="*/ 1709062 h 2311974"/>
                <a:gd name="connsiteX325" fmla="*/ 1050415 w 1534128"/>
                <a:gd name="connsiteY325" fmla="*/ 1721217 h 2311974"/>
                <a:gd name="connsiteX326" fmla="*/ 1007735 w 1534128"/>
                <a:gd name="connsiteY326" fmla="*/ 1721217 h 2311974"/>
                <a:gd name="connsiteX327" fmla="*/ 1007735 w 1534128"/>
                <a:gd name="connsiteY327" fmla="*/ 1728511 h 2311974"/>
                <a:gd name="connsiteX328" fmla="*/ 976910 w 1534128"/>
                <a:gd name="connsiteY328" fmla="*/ 1721217 h 2311974"/>
                <a:gd name="connsiteX329" fmla="*/ 976910 w 1534128"/>
                <a:gd name="connsiteY329" fmla="*/ 1706631 h 2311974"/>
                <a:gd name="connsiteX330" fmla="*/ 969796 w 1534128"/>
                <a:gd name="connsiteY330" fmla="*/ 1706631 h 2311974"/>
                <a:gd name="connsiteX331" fmla="*/ 967425 w 1534128"/>
                <a:gd name="connsiteY331" fmla="*/ 1692044 h 2311974"/>
                <a:gd name="connsiteX332" fmla="*/ 967425 w 1534128"/>
                <a:gd name="connsiteY332" fmla="*/ 1692044 h 2311974"/>
                <a:gd name="connsiteX333" fmla="*/ 969796 w 1534128"/>
                <a:gd name="connsiteY333" fmla="*/ 1706631 h 2311974"/>
                <a:gd name="connsiteX334" fmla="*/ 915260 w 1534128"/>
                <a:gd name="connsiteY334" fmla="*/ 1709062 h 2311974"/>
                <a:gd name="connsiteX335" fmla="*/ 874951 w 1534128"/>
                <a:gd name="connsiteY335" fmla="*/ 1701769 h 2311974"/>
                <a:gd name="connsiteX336" fmla="*/ 872580 w 1534128"/>
                <a:gd name="connsiteY336" fmla="*/ 1709062 h 2311974"/>
                <a:gd name="connsiteX337" fmla="*/ 853610 w 1534128"/>
                <a:gd name="connsiteY337" fmla="*/ 1713924 h 2311974"/>
                <a:gd name="connsiteX338" fmla="*/ 846497 w 1534128"/>
                <a:gd name="connsiteY338" fmla="*/ 1733373 h 2311974"/>
                <a:gd name="connsiteX339" fmla="*/ 851239 w 1534128"/>
                <a:gd name="connsiteY339" fmla="*/ 1750391 h 2311974"/>
                <a:gd name="connsiteX340" fmla="*/ 832270 w 1534128"/>
                <a:gd name="connsiteY340" fmla="*/ 1750391 h 2311974"/>
                <a:gd name="connsiteX341" fmla="*/ 827528 w 1534128"/>
                <a:gd name="connsiteY341" fmla="*/ 1769840 h 2311974"/>
                <a:gd name="connsiteX342" fmla="*/ 834641 w 1534128"/>
                <a:gd name="connsiteY342" fmla="*/ 1784426 h 2311974"/>
                <a:gd name="connsiteX343" fmla="*/ 832270 w 1534128"/>
                <a:gd name="connsiteY343" fmla="*/ 1806306 h 2311974"/>
                <a:gd name="connsiteX344" fmla="*/ 820414 w 1534128"/>
                <a:gd name="connsiteY344" fmla="*/ 1813599 h 2311974"/>
                <a:gd name="connsiteX345" fmla="*/ 820414 w 1534128"/>
                <a:gd name="connsiteY345" fmla="*/ 1847635 h 2311974"/>
                <a:gd name="connsiteX346" fmla="*/ 806188 w 1534128"/>
                <a:gd name="connsiteY346" fmla="*/ 1852497 h 2311974"/>
                <a:gd name="connsiteX347" fmla="*/ 803816 w 1534128"/>
                <a:gd name="connsiteY347" fmla="*/ 1837910 h 2311974"/>
                <a:gd name="connsiteX348" fmla="*/ 770620 w 1534128"/>
                <a:gd name="connsiteY348" fmla="*/ 1837910 h 2311974"/>
                <a:gd name="connsiteX349" fmla="*/ 770620 w 1534128"/>
                <a:gd name="connsiteY349" fmla="*/ 1859790 h 2311974"/>
                <a:gd name="connsiteX350" fmla="*/ 751651 w 1534128"/>
                <a:gd name="connsiteY350" fmla="*/ 1859790 h 2311974"/>
                <a:gd name="connsiteX351" fmla="*/ 751651 w 1534128"/>
                <a:gd name="connsiteY351" fmla="*/ 1869515 h 2311974"/>
                <a:gd name="connsiteX352" fmla="*/ 749280 w 1534128"/>
                <a:gd name="connsiteY352" fmla="*/ 1876808 h 2311974"/>
                <a:gd name="connsiteX353" fmla="*/ 668662 w 1534128"/>
                <a:gd name="connsiteY353" fmla="*/ 1876808 h 2311974"/>
                <a:gd name="connsiteX354" fmla="*/ 668662 w 1534128"/>
                <a:gd name="connsiteY354" fmla="*/ 1896257 h 2311974"/>
                <a:gd name="connsiteX355" fmla="*/ 616496 w 1534128"/>
                <a:gd name="connsiteY355" fmla="*/ 1901119 h 2311974"/>
                <a:gd name="connsiteX356" fmla="*/ 616496 w 1534128"/>
                <a:gd name="connsiteY356" fmla="*/ 1930292 h 2311974"/>
                <a:gd name="connsiteX357" fmla="*/ 595156 w 1534128"/>
                <a:gd name="connsiteY357" fmla="*/ 1930292 h 2311974"/>
                <a:gd name="connsiteX358" fmla="*/ 592785 w 1534128"/>
                <a:gd name="connsiteY358" fmla="*/ 1952172 h 2311974"/>
                <a:gd name="connsiteX359" fmla="*/ 580929 w 1534128"/>
                <a:gd name="connsiteY359" fmla="*/ 1952172 h 2311974"/>
                <a:gd name="connsiteX360" fmla="*/ 580929 w 1534128"/>
                <a:gd name="connsiteY360" fmla="*/ 1978914 h 2311974"/>
                <a:gd name="connsiteX361" fmla="*/ 588043 w 1534128"/>
                <a:gd name="connsiteY361" fmla="*/ 1983776 h 2311974"/>
                <a:gd name="connsiteX362" fmla="*/ 585672 w 1534128"/>
                <a:gd name="connsiteY362" fmla="*/ 2000794 h 2311974"/>
                <a:gd name="connsiteX363" fmla="*/ 592785 w 1534128"/>
                <a:gd name="connsiteY363" fmla="*/ 2005656 h 2311974"/>
                <a:gd name="connsiteX364" fmla="*/ 592785 w 1534128"/>
                <a:gd name="connsiteY364" fmla="*/ 2068865 h 2311974"/>
                <a:gd name="connsiteX365" fmla="*/ 585672 w 1534128"/>
                <a:gd name="connsiteY365" fmla="*/ 2068865 h 2311974"/>
                <a:gd name="connsiteX366" fmla="*/ 585672 w 1534128"/>
                <a:gd name="connsiteY366" fmla="*/ 2081020 h 2311974"/>
                <a:gd name="connsiteX367" fmla="*/ 566702 w 1534128"/>
                <a:gd name="connsiteY367" fmla="*/ 2083451 h 2311974"/>
                <a:gd name="connsiteX368" fmla="*/ 552476 w 1534128"/>
                <a:gd name="connsiteY368" fmla="*/ 2117487 h 2311974"/>
                <a:gd name="connsiteX369" fmla="*/ 552476 w 1534128"/>
                <a:gd name="connsiteY369" fmla="*/ 2129642 h 2311974"/>
                <a:gd name="connsiteX370" fmla="*/ 609383 w 1534128"/>
                <a:gd name="connsiteY370" fmla="*/ 2132073 h 2311974"/>
                <a:gd name="connsiteX371" fmla="*/ 602270 w 1534128"/>
                <a:gd name="connsiteY371" fmla="*/ 2151522 h 2311974"/>
                <a:gd name="connsiteX372" fmla="*/ 607012 w 1534128"/>
                <a:gd name="connsiteY372" fmla="*/ 2161246 h 2311974"/>
                <a:gd name="connsiteX373" fmla="*/ 602270 w 1534128"/>
                <a:gd name="connsiteY373" fmla="*/ 2168540 h 2311974"/>
                <a:gd name="connsiteX374" fmla="*/ 585672 w 1534128"/>
                <a:gd name="connsiteY374" fmla="*/ 2168540 h 2311974"/>
                <a:gd name="connsiteX375" fmla="*/ 585672 w 1534128"/>
                <a:gd name="connsiteY375" fmla="*/ 2180695 h 2311974"/>
                <a:gd name="connsiteX376" fmla="*/ 554847 w 1534128"/>
                <a:gd name="connsiteY376" fmla="*/ 2187988 h 2311974"/>
                <a:gd name="connsiteX377" fmla="*/ 561960 w 1534128"/>
                <a:gd name="connsiteY377" fmla="*/ 2200144 h 2311974"/>
                <a:gd name="connsiteX378" fmla="*/ 559589 w 1534128"/>
                <a:gd name="connsiteY378" fmla="*/ 2256059 h 2311974"/>
                <a:gd name="connsiteX379" fmla="*/ 547733 w 1534128"/>
                <a:gd name="connsiteY379" fmla="*/ 2277939 h 2311974"/>
                <a:gd name="connsiteX380" fmla="*/ 521651 w 1534128"/>
                <a:gd name="connsiteY380" fmla="*/ 2307112 h 2311974"/>
                <a:gd name="connsiteX381" fmla="*/ 507424 w 1534128"/>
                <a:gd name="connsiteY381" fmla="*/ 2311974 h 2311974"/>
                <a:gd name="connsiteX382" fmla="*/ 490826 w 1534128"/>
                <a:gd name="connsiteY382" fmla="*/ 2282801 h 2311974"/>
                <a:gd name="connsiteX383" fmla="*/ 471857 w 1534128"/>
                <a:gd name="connsiteY383" fmla="*/ 2275508 h 2311974"/>
                <a:gd name="connsiteX384" fmla="*/ 457630 w 1534128"/>
                <a:gd name="connsiteY384" fmla="*/ 2292526 h 2311974"/>
                <a:gd name="connsiteX385" fmla="*/ 438661 w 1534128"/>
                <a:gd name="connsiteY385" fmla="*/ 2285232 h 2311974"/>
                <a:gd name="connsiteX386" fmla="*/ 424434 w 1534128"/>
                <a:gd name="connsiteY386" fmla="*/ 2290094 h 2311974"/>
                <a:gd name="connsiteX387" fmla="*/ 388867 w 1534128"/>
                <a:gd name="connsiteY387" fmla="*/ 2275508 h 2311974"/>
                <a:gd name="connsiteX388" fmla="*/ 348132 w 1534128"/>
                <a:gd name="connsiteY388" fmla="*/ 2254426 h 2311974"/>
                <a:gd name="connsiteX389" fmla="*/ 356437 w 1534128"/>
                <a:gd name="connsiteY389" fmla="*/ 2090384 h 2311974"/>
                <a:gd name="connsiteX390" fmla="*/ 385721 w 1534128"/>
                <a:gd name="connsiteY390" fmla="*/ 1879782 h 2311974"/>
                <a:gd name="connsiteX391" fmla="*/ 380804 w 1534128"/>
                <a:gd name="connsiteY391" fmla="*/ 1766434 h 2311974"/>
                <a:gd name="connsiteX392" fmla="*/ 352525 w 1534128"/>
                <a:gd name="connsiteY392" fmla="*/ 1684276 h 2311974"/>
                <a:gd name="connsiteX393" fmla="*/ 289172 w 1534128"/>
                <a:gd name="connsiteY393" fmla="*/ 1605539 h 2311974"/>
                <a:gd name="connsiteX394" fmla="*/ 239297 w 1534128"/>
                <a:gd name="connsiteY394" fmla="*/ 1566641 h 2311974"/>
                <a:gd name="connsiteX395" fmla="*/ 240941 w 1534128"/>
                <a:gd name="connsiteY395" fmla="*/ 1519182 h 2311974"/>
                <a:gd name="connsiteX396" fmla="*/ 236705 w 1534128"/>
                <a:gd name="connsiteY396" fmla="*/ 1442151 h 2311974"/>
                <a:gd name="connsiteX397" fmla="*/ 292012 w 1534128"/>
                <a:gd name="connsiteY397" fmla="*/ 1327822 h 2311974"/>
                <a:gd name="connsiteX398" fmla="*/ 0 w 1534128"/>
                <a:gd name="connsiteY398" fmla="*/ 965146 h 2311974"/>
                <a:gd name="connsiteX399" fmla="*/ 21340 w 1534128"/>
                <a:gd name="connsiteY399" fmla="*/ 970008 h 2311974"/>
                <a:gd name="connsiteX400" fmla="*/ 21340 w 1534128"/>
                <a:gd name="connsiteY400" fmla="*/ 977302 h 2311974"/>
                <a:gd name="connsiteX401" fmla="*/ 42680 w 1534128"/>
                <a:gd name="connsiteY401" fmla="*/ 991888 h 2311974"/>
                <a:gd name="connsiteX402" fmla="*/ 42680 w 1534128"/>
                <a:gd name="connsiteY402" fmla="*/ 943266 h 2311974"/>
                <a:gd name="connsiteX403" fmla="*/ 54536 w 1534128"/>
                <a:gd name="connsiteY403" fmla="*/ 935973 h 2311974"/>
                <a:gd name="connsiteX404" fmla="*/ 61649 w 1534128"/>
                <a:gd name="connsiteY404" fmla="*/ 921386 h 2311974"/>
                <a:gd name="connsiteX405" fmla="*/ 78247 w 1534128"/>
                <a:gd name="connsiteY405" fmla="*/ 921386 h 2311974"/>
                <a:gd name="connsiteX406" fmla="*/ 82990 w 1534128"/>
                <a:gd name="connsiteY406" fmla="*/ 909231 h 2311974"/>
                <a:gd name="connsiteX407" fmla="*/ 111443 w 1534128"/>
                <a:gd name="connsiteY407" fmla="*/ 909231 h 2311974"/>
                <a:gd name="connsiteX408" fmla="*/ 111443 w 1534128"/>
                <a:gd name="connsiteY408" fmla="*/ 899507 h 2311974"/>
                <a:gd name="connsiteX409" fmla="*/ 92474 w 1534128"/>
                <a:gd name="connsiteY409" fmla="*/ 872764 h 2311974"/>
                <a:gd name="connsiteX410" fmla="*/ 99588 w 1534128"/>
                <a:gd name="connsiteY410" fmla="*/ 865471 h 2311974"/>
                <a:gd name="connsiteX411" fmla="*/ 104330 w 1534128"/>
                <a:gd name="connsiteY411" fmla="*/ 867902 h 2311974"/>
                <a:gd name="connsiteX412" fmla="*/ 109072 w 1534128"/>
                <a:gd name="connsiteY412" fmla="*/ 860609 h 2311974"/>
                <a:gd name="connsiteX413" fmla="*/ 104330 w 1534128"/>
                <a:gd name="connsiteY413" fmla="*/ 860609 h 2311974"/>
                <a:gd name="connsiteX414" fmla="*/ 116186 w 1534128"/>
                <a:gd name="connsiteY414" fmla="*/ 853316 h 2311974"/>
                <a:gd name="connsiteX415" fmla="*/ 154124 w 1534128"/>
                <a:gd name="connsiteY415" fmla="*/ 802263 h 2311974"/>
                <a:gd name="connsiteX416" fmla="*/ 260825 w 1534128"/>
                <a:gd name="connsiteY416" fmla="*/ 741485 h 2311974"/>
                <a:gd name="connsiteX417" fmla="*/ 248970 w 1534128"/>
                <a:gd name="connsiteY417" fmla="*/ 726899 h 2311974"/>
                <a:gd name="connsiteX418" fmla="*/ 194433 w 1534128"/>
                <a:gd name="connsiteY418" fmla="*/ 705019 h 2311974"/>
                <a:gd name="connsiteX419" fmla="*/ 218145 w 1534128"/>
                <a:gd name="connsiteY419" fmla="*/ 680708 h 2311974"/>
                <a:gd name="connsiteX420" fmla="*/ 225258 w 1534128"/>
                <a:gd name="connsiteY420" fmla="*/ 673414 h 2311974"/>
                <a:gd name="connsiteX421" fmla="*/ 253712 w 1534128"/>
                <a:gd name="connsiteY421" fmla="*/ 670983 h 2311974"/>
                <a:gd name="connsiteX422" fmla="*/ 341444 w 1534128"/>
                <a:gd name="connsiteY422" fmla="*/ 692863 h 2311974"/>
                <a:gd name="connsiteX423" fmla="*/ 355671 w 1534128"/>
                <a:gd name="connsiteY423" fmla="*/ 688001 h 2311974"/>
                <a:gd name="connsiteX424" fmla="*/ 355671 w 1534128"/>
                <a:gd name="connsiteY424" fmla="*/ 695294 h 2311974"/>
                <a:gd name="connsiteX425" fmla="*/ 365155 w 1534128"/>
                <a:gd name="connsiteY425" fmla="*/ 695294 h 2311974"/>
                <a:gd name="connsiteX426" fmla="*/ 369898 w 1534128"/>
                <a:gd name="connsiteY426" fmla="*/ 678277 h 2311974"/>
                <a:gd name="connsiteX427" fmla="*/ 377011 w 1534128"/>
                <a:gd name="connsiteY427" fmla="*/ 666121 h 2311974"/>
                <a:gd name="connsiteX428" fmla="*/ 388867 w 1534128"/>
                <a:gd name="connsiteY428" fmla="*/ 688001 h 2311974"/>
                <a:gd name="connsiteX429" fmla="*/ 395980 w 1534128"/>
                <a:gd name="connsiteY429" fmla="*/ 685570 h 2311974"/>
                <a:gd name="connsiteX430" fmla="*/ 410207 w 1534128"/>
                <a:gd name="connsiteY430" fmla="*/ 700156 h 2311974"/>
                <a:gd name="connsiteX431" fmla="*/ 410207 w 1534128"/>
                <a:gd name="connsiteY431" fmla="*/ 700156 h 2311974"/>
                <a:gd name="connsiteX432" fmla="*/ 395980 w 1534128"/>
                <a:gd name="connsiteY432" fmla="*/ 685570 h 2311974"/>
                <a:gd name="connsiteX433" fmla="*/ 388867 w 1534128"/>
                <a:gd name="connsiteY433" fmla="*/ 688001 h 2311974"/>
                <a:gd name="connsiteX434" fmla="*/ 377011 w 1534128"/>
                <a:gd name="connsiteY434" fmla="*/ 666121 h 2311974"/>
                <a:gd name="connsiteX435" fmla="*/ 377011 w 1534128"/>
                <a:gd name="connsiteY435" fmla="*/ 658827 h 2311974"/>
                <a:gd name="connsiteX436" fmla="*/ 398351 w 1534128"/>
                <a:gd name="connsiteY436" fmla="*/ 646672 h 2311974"/>
                <a:gd name="connsiteX437" fmla="*/ 391238 w 1534128"/>
                <a:gd name="connsiteY437" fmla="*/ 639379 h 2311974"/>
                <a:gd name="connsiteX438" fmla="*/ 422063 w 1534128"/>
                <a:gd name="connsiteY438" fmla="*/ 629654 h 2311974"/>
                <a:gd name="connsiteX439" fmla="*/ 417321 w 1534128"/>
                <a:gd name="connsiteY439" fmla="*/ 615068 h 2311974"/>
                <a:gd name="connsiteX440" fmla="*/ 384125 w 1534128"/>
                <a:gd name="connsiteY440" fmla="*/ 610205 h 2311974"/>
                <a:gd name="connsiteX441" fmla="*/ 381753 w 1534128"/>
                <a:gd name="connsiteY441" fmla="*/ 595619 h 2311974"/>
                <a:gd name="connsiteX442" fmla="*/ 391238 w 1534128"/>
                <a:gd name="connsiteY442" fmla="*/ 534841 h 2311974"/>
                <a:gd name="connsiteX443" fmla="*/ 381753 w 1534128"/>
                <a:gd name="connsiteY443" fmla="*/ 525117 h 2311974"/>
                <a:gd name="connsiteX444" fmla="*/ 381753 w 1534128"/>
                <a:gd name="connsiteY444" fmla="*/ 503237 h 2311974"/>
                <a:gd name="connsiteX445" fmla="*/ 365155 w 1534128"/>
                <a:gd name="connsiteY445" fmla="*/ 503237 h 2311974"/>
                <a:gd name="connsiteX446" fmla="*/ 369898 w 1534128"/>
                <a:gd name="connsiteY446" fmla="*/ 471633 h 2311974"/>
                <a:gd name="connsiteX447" fmla="*/ 362784 w 1534128"/>
                <a:gd name="connsiteY447" fmla="*/ 464340 h 2311974"/>
                <a:gd name="connsiteX448" fmla="*/ 365155 w 1534128"/>
                <a:gd name="connsiteY448" fmla="*/ 444891 h 2311974"/>
                <a:gd name="connsiteX449" fmla="*/ 384125 w 1534128"/>
                <a:gd name="connsiteY449" fmla="*/ 444891 h 2311974"/>
                <a:gd name="connsiteX450" fmla="*/ 403094 w 1534128"/>
                <a:gd name="connsiteY450" fmla="*/ 430304 h 2311974"/>
                <a:gd name="connsiteX451" fmla="*/ 405465 w 1534128"/>
                <a:gd name="connsiteY451" fmla="*/ 427873 h 2311974"/>
                <a:gd name="connsiteX452" fmla="*/ 384125 w 1534128"/>
                <a:gd name="connsiteY452" fmla="*/ 423011 h 2311974"/>
                <a:gd name="connsiteX453" fmla="*/ 391238 w 1534128"/>
                <a:gd name="connsiteY453" fmla="*/ 405993 h 2311974"/>
                <a:gd name="connsiteX454" fmla="*/ 417321 w 1534128"/>
                <a:gd name="connsiteY454" fmla="*/ 408424 h 2311974"/>
                <a:gd name="connsiteX455" fmla="*/ 412578 w 1534128"/>
                <a:gd name="connsiteY455" fmla="*/ 388975 h 2311974"/>
                <a:gd name="connsiteX456" fmla="*/ 412578 w 1534128"/>
                <a:gd name="connsiteY456" fmla="*/ 374389 h 2311974"/>
                <a:gd name="connsiteX457" fmla="*/ 429176 w 1534128"/>
                <a:gd name="connsiteY457" fmla="*/ 374389 h 2311974"/>
                <a:gd name="connsiteX458" fmla="*/ 431547 w 1534128"/>
                <a:gd name="connsiteY458" fmla="*/ 367096 h 2311974"/>
                <a:gd name="connsiteX459" fmla="*/ 438661 w 1534128"/>
                <a:gd name="connsiteY459" fmla="*/ 364665 h 2311974"/>
                <a:gd name="connsiteX460" fmla="*/ 436290 w 1534128"/>
                <a:gd name="connsiteY460" fmla="*/ 347647 h 2311974"/>
                <a:gd name="connsiteX461" fmla="*/ 464743 w 1534128"/>
                <a:gd name="connsiteY461" fmla="*/ 337922 h 2311974"/>
                <a:gd name="connsiteX462" fmla="*/ 452888 w 1534128"/>
                <a:gd name="connsiteY462" fmla="*/ 333060 h 2311974"/>
                <a:gd name="connsiteX463" fmla="*/ 450516 w 1534128"/>
                <a:gd name="connsiteY463" fmla="*/ 311180 h 2311974"/>
                <a:gd name="connsiteX464" fmla="*/ 443403 w 1534128"/>
                <a:gd name="connsiteY464" fmla="*/ 308749 h 2311974"/>
                <a:gd name="connsiteX465" fmla="*/ 450516 w 1534128"/>
                <a:gd name="connsiteY465" fmla="*/ 299025 h 2311974"/>
                <a:gd name="connsiteX466" fmla="*/ 450516 w 1534128"/>
                <a:gd name="connsiteY466" fmla="*/ 296594 h 2311974"/>
                <a:gd name="connsiteX467" fmla="*/ 438661 w 1534128"/>
                <a:gd name="connsiteY467" fmla="*/ 291732 h 2311974"/>
                <a:gd name="connsiteX468" fmla="*/ 429176 w 1534128"/>
                <a:gd name="connsiteY468" fmla="*/ 299025 h 2311974"/>
                <a:gd name="connsiteX469" fmla="*/ 417321 w 1534128"/>
                <a:gd name="connsiteY469" fmla="*/ 282007 h 2311974"/>
                <a:gd name="connsiteX470" fmla="*/ 431547 w 1534128"/>
                <a:gd name="connsiteY470" fmla="*/ 255265 h 2311974"/>
                <a:gd name="connsiteX471" fmla="*/ 438661 w 1534128"/>
                <a:gd name="connsiteY471" fmla="*/ 267421 h 2311974"/>
                <a:gd name="connsiteX472" fmla="*/ 457630 w 1534128"/>
                <a:gd name="connsiteY472" fmla="*/ 240679 h 2311974"/>
                <a:gd name="connsiteX473" fmla="*/ 467114 w 1534128"/>
                <a:gd name="connsiteY473" fmla="*/ 240679 h 2311974"/>
                <a:gd name="connsiteX474" fmla="*/ 467114 w 1534128"/>
                <a:gd name="connsiteY474" fmla="*/ 233385 h 2311974"/>
                <a:gd name="connsiteX475" fmla="*/ 445774 w 1534128"/>
                <a:gd name="connsiteY475" fmla="*/ 218799 h 2311974"/>
                <a:gd name="connsiteX476" fmla="*/ 452888 w 1534128"/>
                <a:gd name="connsiteY476" fmla="*/ 199350 h 2311974"/>
                <a:gd name="connsiteX477" fmla="*/ 478970 w 1534128"/>
                <a:gd name="connsiteY477" fmla="*/ 199350 h 2311974"/>
                <a:gd name="connsiteX478" fmla="*/ 486084 w 1534128"/>
                <a:gd name="connsiteY478" fmla="*/ 192057 h 2311974"/>
                <a:gd name="connsiteX479" fmla="*/ 457630 w 1534128"/>
                <a:gd name="connsiteY479" fmla="*/ 150728 h 2311974"/>
                <a:gd name="connsiteX480" fmla="*/ 467114 w 1534128"/>
                <a:gd name="connsiteY480" fmla="*/ 131279 h 2311974"/>
                <a:gd name="connsiteX481" fmla="*/ 500310 w 1534128"/>
                <a:gd name="connsiteY481" fmla="*/ 116693 h 2311974"/>
                <a:gd name="connsiteX482" fmla="*/ 505053 w 1534128"/>
                <a:gd name="connsiteY482" fmla="*/ 131279 h 2311974"/>
                <a:gd name="connsiteX483" fmla="*/ 526393 w 1534128"/>
                <a:gd name="connsiteY483" fmla="*/ 116693 h 2311974"/>
                <a:gd name="connsiteX484" fmla="*/ 521651 w 1534128"/>
                <a:gd name="connsiteY484" fmla="*/ 109399 h 2311974"/>
                <a:gd name="connsiteX485" fmla="*/ 538249 w 1534128"/>
                <a:gd name="connsiteY485" fmla="*/ 102106 h 2311974"/>
                <a:gd name="connsiteX486" fmla="*/ 538249 w 1534128"/>
                <a:gd name="connsiteY486" fmla="*/ 94813 h 2311974"/>
                <a:gd name="connsiteX487" fmla="*/ 547733 w 1534128"/>
                <a:gd name="connsiteY487" fmla="*/ 87519 h 2311974"/>
                <a:gd name="connsiteX488" fmla="*/ 533506 w 1534128"/>
                <a:gd name="connsiteY488" fmla="*/ 53484 h 2311974"/>
                <a:gd name="connsiteX489" fmla="*/ 531135 w 1534128"/>
                <a:gd name="connsiteY489" fmla="*/ 7293 h 2311974"/>
                <a:gd name="connsiteX490" fmla="*/ 573816 w 1534128"/>
                <a:gd name="connsiteY490" fmla="*/ 17018 h 2311974"/>
                <a:gd name="connsiteX491" fmla="*/ 595156 w 1534128"/>
                <a:gd name="connsiteY491" fmla="*/ 0 h 2311974"/>
                <a:gd name="connsiteX0" fmla="*/ 756394 w 1534128"/>
                <a:gd name="connsiteY0" fmla="*/ 1490263 h 2311974"/>
                <a:gd name="connsiteX1" fmla="*/ 737424 w 1534128"/>
                <a:gd name="connsiteY1" fmla="*/ 1473246 h 2311974"/>
                <a:gd name="connsiteX2" fmla="*/ 742167 w 1534128"/>
                <a:gd name="connsiteY2" fmla="*/ 1480539 h 2311974"/>
                <a:gd name="connsiteX3" fmla="*/ 756394 w 1534128"/>
                <a:gd name="connsiteY3" fmla="*/ 1490263 h 2311974"/>
                <a:gd name="connsiteX4" fmla="*/ 732682 w 1534128"/>
                <a:gd name="connsiteY4" fmla="*/ 1436779 h 2311974"/>
                <a:gd name="connsiteX5" fmla="*/ 732682 w 1534128"/>
                <a:gd name="connsiteY5" fmla="*/ 1436779 h 2311974"/>
                <a:gd name="connsiteX6" fmla="*/ 744538 w 1534128"/>
                <a:gd name="connsiteY6" fmla="*/ 1456228 h 2311974"/>
                <a:gd name="connsiteX7" fmla="*/ 744538 w 1534128"/>
                <a:gd name="connsiteY7" fmla="*/ 1456228 h 2311974"/>
                <a:gd name="connsiteX8" fmla="*/ 732682 w 1534128"/>
                <a:gd name="connsiteY8" fmla="*/ 1436779 h 2311974"/>
                <a:gd name="connsiteX9" fmla="*/ 649692 w 1534128"/>
                <a:gd name="connsiteY9" fmla="*/ 1395450 h 2311974"/>
                <a:gd name="connsiteX10" fmla="*/ 649692 w 1534128"/>
                <a:gd name="connsiteY10" fmla="*/ 1395450 h 2311974"/>
                <a:gd name="connsiteX11" fmla="*/ 671033 w 1534128"/>
                <a:gd name="connsiteY11" fmla="*/ 1407606 h 2311974"/>
                <a:gd name="connsiteX12" fmla="*/ 716084 w 1534128"/>
                <a:gd name="connsiteY12" fmla="*/ 1400313 h 2311974"/>
                <a:gd name="connsiteX13" fmla="*/ 732682 w 1534128"/>
                <a:gd name="connsiteY13" fmla="*/ 1417330 h 2311974"/>
                <a:gd name="connsiteX14" fmla="*/ 732682 w 1534128"/>
                <a:gd name="connsiteY14" fmla="*/ 1417330 h 2311974"/>
                <a:gd name="connsiteX15" fmla="*/ 716084 w 1534128"/>
                <a:gd name="connsiteY15" fmla="*/ 1400312 h 2311974"/>
                <a:gd name="connsiteX16" fmla="*/ 671033 w 1534128"/>
                <a:gd name="connsiteY16" fmla="*/ 1407606 h 2311974"/>
                <a:gd name="connsiteX17" fmla="*/ 649692 w 1534128"/>
                <a:gd name="connsiteY17" fmla="*/ 1395450 h 2311974"/>
                <a:gd name="connsiteX18" fmla="*/ 654435 w 1534128"/>
                <a:gd name="connsiteY18" fmla="*/ 1354122 h 2311974"/>
                <a:gd name="connsiteX19" fmla="*/ 656806 w 1534128"/>
                <a:gd name="connsiteY19" fmla="*/ 1368708 h 2311974"/>
                <a:gd name="connsiteX20" fmla="*/ 656806 w 1534128"/>
                <a:gd name="connsiteY20" fmla="*/ 1368708 h 2311974"/>
                <a:gd name="connsiteX21" fmla="*/ 654435 w 1534128"/>
                <a:gd name="connsiteY21" fmla="*/ 1354122 h 2311974"/>
                <a:gd name="connsiteX22" fmla="*/ 654435 w 1534128"/>
                <a:gd name="connsiteY22" fmla="*/ 1271464 h 2311974"/>
                <a:gd name="connsiteX23" fmla="*/ 628352 w 1534128"/>
                <a:gd name="connsiteY23" fmla="*/ 1283620 h 2311974"/>
                <a:gd name="connsiteX24" fmla="*/ 623610 w 1534128"/>
                <a:gd name="connsiteY24" fmla="*/ 1276326 h 2311974"/>
                <a:gd name="connsiteX25" fmla="*/ 609383 w 1534128"/>
                <a:gd name="connsiteY25" fmla="*/ 1278758 h 2311974"/>
                <a:gd name="connsiteX26" fmla="*/ 609383 w 1534128"/>
                <a:gd name="connsiteY26" fmla="*/ 1278758 h 2311974"/>
                <a:gd name="connsiteX27" fmla="*/ 623610 w 1534128"/>
                <a:gd name="connsiteY27" fmla="*/ 1276327 h 2311974"/>
                <a:gd name="connsiteX28" fmla="*/ 628352 w 1534128"/>
                <a:gd name="connsiteY28" fmla="*/ 1283620 h 2311974"/>
                <a:gd name="connsiteX29" fmla="*/ 654435 w 1534128"/>
                <a:gd name="connsiteY29" fmla="*/ 1271464 h 2311974"/>
                <a:gd name="connsiteX30" fmla="*/ 661548 w 1534128"/>
                <a:gd name="connsiteY30" fmla="*/ 1324949 h 2311974"/>
                <a:gd name="connsiteX31" fmla="*/ 671033 w 1534128"/>
                <a:gd name="connsiteY31" fmla="*/ 1324949 h 2311974"/>
                <a:gd name="connsiteX32" fmla="*/ 682888 w 1534128"/>
                <a:gd name="connsiteY32" fmla="*/ 1334673 h 2311974"/>
                <a:gd name="connsiteX33" fmla="*/ 682888 w 1534128"/>
                <a:gd name="connsiteY33" fmla="*/ 1334673 h 2311974"/>
                <a:gd name="connsiteX34" fmla="*/ 671033 w 1534128"/>
                <a:gd name="connsiteY34" fmla="*/ 1324948 h 2311974"/>
                <a:gd name="connsiteX35" fmla="*/ 661548 w 1534128"/>
                <a:gd name="connsiteY35" fmla="*/ 1324948 h 2311974"/>
                <a:gd name="connsiteX36" fmla="*/ 654435 w 1534128"/>
                <a:gd name="connsiteY36" fmla="*/ 1271464 h 2311974"/>
                <a:gd name="connsiteX37" fmla="*/ 595156 w 1534128"/>
                <a:gd name="connsiteY37" fmla="*/ 1264171 h 2311974"/>
                <a:gd name="connsiteX38" fmla="*/ 595156 w 1534128"/>
                <a:gd name="connsiteY38" fmla="*/ 1264171 h 2311974"/>
                <a:gd name="connsiteX39" fmla="*/ 599994 w 1534128"/>
                <a:gd name="connsiteY39" fmla="*/ 1269131 h 2311974"/>
                <a:gd name="connsiteX40" fmla="*/ 595156 w 1534128"/>
                <a:gd name="connsiteY40" fmla="*/ 1264171 h 2311974"/>
                <a:gd name="connsiteX41" fmla="*/ 585672 w 1534128"/>
                <a:gd name="connsiteY41" fmla="*/ 1249585 h 2311974"/>
                <a:gd name="connsiteX42" fmla="*/ 599898 w 1534128"/>
                <a:gd name="connsiteY42" fmla="*/ 1256878 h 2311974"/>
                <a:gd name="connsiteX43" fmla="*/ 599898 w 1534128"/>
                <a:gd name="connsiteY43" fmla="*/ 1256878 h 2311974"/>
                <a:gd name="connsiteX44" fmla="*/ 585673 w 1534128"/>
                <a:gd name="connsiteY44" fmla="*/ 1249585 h 2311974"/>
                <a:gd name="connsiteX45" fmla="*/ 585672 w 1534128"/>
                <a:gd name="connsiteY45" fmla="*/ 1249585 h 2311974"/>
                <a:gd name="connsiteX46" fmla="*/ 588043 w 1534128"/>
                <a:gd name="connsiteY46" fmla="*/ 1234998 h 2311974"/>
                <a:gd name="connsiteX47" fmla="*/ 588043 w 1534128"/>
                <a:gd name="connsiteY47" fmla="*/ 1234998 h 2311974"/>
                <a:gd name="connsiteX48" fmla="*/ 592785 w 1534128"/>
                <a:gd name="connsiteY48" fmla="*/ 1249584 h 2311974"/>
                <a:gd name="connsiteX49" fmla="*/ 592785 w 1534128"/>
                <a:gd name="connsiteY49" fmla="*/ 1249584 h 2311974"/>
                <a:gd name="connsiteX50" fmla="*/ 588043 w 1534128"/>
                <a:gd name="connsiteY50" fmla="*/ 1234998 h 2311974"/>
                <a:gd name="connsiteX51" fmla="*/ 569074 w 1534128"/>
                <a:gd name="connsiteY51" fmla="*/ 1103719 h 2311974"/>
                <a:gd name="connsiteX52" fmla="*/ 576187 w 1534128"/>
                <a:gd name="connsiteY52" fmla="*/ 1198532 h 2311974"/>
                <a:gd name="connsiteX53" fmla="*/ 599898 w 1534128"/>
                <a:gd name="connsiteY53" fmla="*/ 1222842 h 2311974"/>
                <a:gd name="connsiteX54" fmla="*/ 599898 w 1534128"/>
                <a:gd name="connsiteY54" fmla="*/ 1222842 h 2311974"/>
                <a:gd name="connsiteX55" fmla="*/ 576187 w 1534128"/>
                <a:gd name="connsiteY55" fmla="*/ 1198531 h 2311974"/>
                <a:gd name="connsiteX56" fmla="*/ 569074 w 1534128"/>
                <a:gd name="connsiteY56" fmla="*/ 1103719 h 2311974"/>
                <a:gd name="connsiteX57" fmla="*/ 592785 w 1534128"/>
                <a:gd name="connsiteY57" fmla="*/ 1067252 h 2311974"/>
                <a:gd name="connsiteX58" fmla="*/ 595156 w 1534128"/>
                <a:gd name="connsiteY58" fmla="*/ 1074546 h 2311974"/>
                <a:gd name="connsiteX59" fmla="*/ 595156 w 1534128"/>
                <a:gd name="connsiteY59" fmla="*/ 1074545 h 2311974"/>
                <a:gd name="connsiteX60" fmla="*/ 592785 w 1534128"/>
                <a:gd name="connsiteY60" fmla="*/ 1067252 h 2311974"/>
                <a:gd name="connsiteX61" fmla="*/ 580929 w 1534128"/>
                <a:gd name="connsiteY61" fmla="*/ 1052665 h 2311974"/>
                <a:gd name="connsiteX62" fmla="*/ 569074 w 1534128"/>
                <a:gd name="connsiteY62" fmla="*/ 1040510 h 2311974"/>
                <a:gd name="connsiteX63" fmla="*/ 580929 w 1534128"/>
                <a:gd name="connsiteY63" fmla="*/ 1052666 h 2311974"/>
                <a:gd name="connsiteX64" fmla="*/ 599898 w 1534128"/>
                <a:gd name="connsiteY64" fmla="*/ 1052666 h 2311974"/>
                <a:gd name="connsiteX65" fmla="*/ 602270 w 1534128"/>
                <a:gd name="connsiteY65" fmla="*/ 1062390 h 2311974"/>
                <a:gd name="connsiteX66" fmla="*/ 602270 w 1534128"/>
                <a:gd name="connsiteY66" fmla="*/ 1062390 h 2311974"/>
                <a:gd name="connsiteX67" fmla="*/ 599898 w 1534128"/>
                <a:gd name="connsiteY67" fmla="*/ 1052665 h 2311974"/>
                <a:gd name="connsiteX68" fmla="*/ 580929 w 1534128"/>
                <a:gd name="connsiteY68" fmla="*/ 1052665 h 2311974"/>
                <a:gd name="connsiteX69" fmla="*/ 576187 w 1534128"/>
                <a:gd name="connsiteY69" fmla="*/ 999182 h 2311974"/>
                <a:gd name="connsiteX70" fmla="*/ 576187 w 1534128"/>
                <a:gd name="connsiteY70" fmla="*/ 999182 h 2311974"/>
                <a:gd name="connsiteX71" fmla="*/ 580929 w 1534128"/>
                <a:gd name="connsiteY71" fmla="*/ 1021061 h 2311974"/>
                <a:gd name="connsiteX72" fmla="*/ 580929 w 1534128"/>
                <a:gd name="connsiteY72" fmla="*/ 1021061 h 2311974"/>
                <a:gd name="connsiteX73" fmla="*/ 576187 w 1534128"/>
                <a:gd name="connsiteY73" fmla="*/ 999182 h 2311974"/>
                <a:gd name="connsiteX74" fmla="*/ 566702 w 1534128"/>
                <a:gd name="connsiteY74" fmla="*/ 970008 h 2311974"/>
                <a:gd name="connsiteX75" fmla="*/ 552476 w 1534128"/>
                <a:gd name="connsiteY75" fmla="*/ 972439 h 2311974"/>
                <a:gd name="connsiteX76" fmla="*/ 552476 w 1534128"/>
                <a:gd name="connsiteY76" fmla="*/ 972439 h 2311974"/>
                <a:gd name="connsiteX77" fmla="*/ 566702 w 1534128"/>
                <a:gd name="connsiteY77" fmla="*/ 970008 h 2311974"/>
                <a:gd name="connsiteX78" fmla="*/ 576187 w 1534128"/>
                <a:gd name="connsiteY78" fmla="*/ 984595 h 2311974"/>
                <a:gd name="connsiteX79" fmla="*/ 595156 w 1534128"/>
                <a:gd name="connsiteY79" fmla="*/ 979733 h 2311974"/>
                <a:gd name="connsiteX80" fmla="*/ 576187 w 1534128"/>
                <a:gd name="connsiteY80" fmla="*/ 984595 h 2311974"/>
                <a:gd name="connsiteX81" fmla="*/ 566702 w 1534128"/>
                <a:gd name="connsiteY81" fmla="*/ 970008 h 2311974"/>
                <a:gd name="connsiteX82" fmla="*/ 552476 w 1534128"/>
                <a:gd name="connsiteY82" fmla="*/ 901937 h 2311974"/>
                <a:gd name="connsiteX83" fmla="*/ 542274 w 1534128"/>
                <a:gd name="connsiteY83" fmla="*/ 906121 h 2311974"/>
                <a:gd name="connsiteX84" fmla="*/ 545362 w 1534128"/>
                <a:gd name="connsiteY84" fmla="*/ 906800 h 2311974"/>
                <a:gd name="connsiteX85" fmla="*/ 552476 w 1534128"/>
                <a:gd name="connsiteY85" fmla="*/ 901938 h 2311974"/>
                <a:gd name="connsiteX86" fmla="*/ 552476 w 1534128"/>
                <a:gd name="connsiteY86" fmla="*/ 901937 h 2311974"/>
                <a:gd name="connsiteX87" fmla="*/ 460001 w 1534128"/>
                <a:gd name="connsiteY87" fmla="*/ 899506 h 2311974"/>
                <a:gd name="connsiteX88" fmla="*/ 460001 w 1534128"/>
                <a:gd name="connsiteY88" fmla="*/ 899507 h 2311974"/>
                <a:gd name="connsiteX89" fmla="*/ 483713 w 1534128"/>
                <a:gd name="connsiteY89" fmla="*/ 899507 h 2311974"/>
                <a:gd name="connsiteX90" fmla="*/ 497939 w 1534128"/>
                <a:gd name="connsiteY90" fmla="*/ 906800 h 2311974"/>
                <a:gd name="connsiteX91" fmla="*/ 507424 w 1534128"/>
                <a:gd name="connsiteY91" fmla="*/ 906800 h 2311974"/>
                <a:gd name="connsiteX92" fmla="*/ 512166 w 1534128"/>
                <a:gd name="connsiteY92" fmla="*/ 899507 h 2311974"/>
                <a:gd name="connsiteX93" fmla="*/ 512179 w 1534128"/>
                <a:gd name="connsiteY93" fmla="*/ 899510 h 2311974"/>
                <a:gd name="connsiteX94" fmla="*/ 512166 w 1534128"/>
                <a:gd name="connsiteY94" fmla="*/ 899506 h 2311974"/>
                <a:gd name="connsiteX95" fmla="*/ 507424 w 1534128"/>
                <a:gd name="connsiteY95" fmla="*/ 906800 h 2311974"/>
                <a:gd name="connsiteX96" fmla="*/ 497939 w 1534128"/>
                <a:gd name="connsiteY96" fmla="*/ 906800 h 2311974"/>
                <a:gd name="connsiteX97" fmla="*/ 483712 w 1534128"/>
                <a:gd name="connsiteY97" fmla="*/ 899506 h 2311974"/>
                <a:gd name="connsiteX98" fmla="*/ 460001 w 1534128"/>
                <a:gd name="connsiteY98" fmla="*/ 899506 h 2311974"/>
                <a:gd name="connsiteX99" fmla="*/ 443403 w 1534128"/>
                <a:gd name="connsiteY99" fmla="*/ 889782 h 2311974"/>
                <a:gd name="connsiteX100" fmla="*/ 443403 w 1534128"/>
                <a:gd name="connsiteY100" fmla="*/ 889782 h 2311974"/>
                <a:gd name="connsiteX101" fmla="*/ 460001 w 1534128"/>
                <a:gd name="connsiteY101" fmla="*/ 889782 h 2311974"/>
                <a:gd name="connsiteX102" fmla="*/ 460001 w 1534128"/>
                <a:gd name="connsiteY102" fmla="*/ 889782 h 2311974"/>
                <a:gd name="connsiteX103" fmla="*/ 443403 w 1534128"/>
                <a:gd name="connsiteY103" fmla="*/ 889782 h 2311974"/>
                <a:gd name="connsiteX104" fmla="*/ 457630 w 1534128"/>
                <a:gd name="connsiteY104" fmla="*/ 867902 h 2311974"/>
                <a:gd name="connsiteX105" fmla="*/ 457630 w 1534128"/>
                <a:gd name="connsiteY105" fmla="*/ 867902 h 2311974"/>
                <a:gd name="connsiteX106" fmla="*/ 464823 w 1534128"/>
                <a:gd name="connsiteY106" fmla="*/ 873433 h 2311974"/>
                <a:gd name="connsiteX107" fmla="*/ 457630 w 1534128"/>
                <a:gd name="connsiteY107" fmla="*/ 867902 h 2311974"/>
                <a:gd name="connsiteX108" fmla="*/ 485686 w 1534128"/>
                <a:gd name="connsiteY108" fmla="*/ 842776 h 2311974"/>
                <a:gd name="connsiteX109" fmla="*/ 490826 w 1534128"/>
                <a:gd name="connsiteY109" fmla="*/ 853315 h 2311974"/>
                <a:gd name="connsiteX110" fmla="*/ 490826 w 1534128"/>
                <a:gd name="connsiteY110" fmla="*/ 853315 h 2311974"/>
                <a:gd name="connsiteX111" fmla="*/ 485686 w 1534128"/>
                <a:gd name="connsiteY111" fmla="*/ 842776 h 2311974"/>
                <a:gd name="connsiteX112" fmla="*/ 388867 w 1534128"/>
                <a:gd name="connsiteY112" fmla="*/ 726899 h 2311974"/>
                <a:gd name="connsiteX113" fmla="*/ 388867 w 1534128"/>
                <a:gd name="connsiteY113" fmla="*/ 726899 h 2311974"/>
                <a:gd name="connsiteX114" fmla="*/ 395980 w 1534128"/>
                <a:gd name="connsiteY114" fmla="*/ 734192 h 2311974"/>
                <a:gd name="connsiteX115" fmla="*/ 431547 w 1534128"/>
                <a:gd name="connsiteY115" fmla="*/ 748778 h 2311974"/>
                <a:gd name="connsiteX116" fmla="*/ 460001 w 1534128"/>
                <a:gd name="connsiteY116" fmla="*/ 753641 h 2311974"/>
                <a:gd name="connsiteX117" fmla="*/ 464743 w 1534128"/>
                <a:gd name="connsiteY117" fmla="*/ 734192 h 2311974"/>
                <a:gd name="connsiteX118" fmla="*/ 478970 w 1534128"/>
                <a:gd name="connsiteY118" fmla="*/ 736623 h 2311974"/>
                <a:gd name="connsiteX119" fmla="*/ 478970 w 1534128"/>
                <a:gd name="connsiteY119" fmla="*/ 736623 h 2311974"/>
                <a:gd name="connsiteX120" fmla="*/ 464743 w 1534128"/>
                <a:gd name="connsiteY120" fmla="*/ 734192 h 2311974"/>
                <a:gd name="connsiteX121" fmla="*/ 460001 w 1534128"/>
                <a:gd name="connsiteY121" fmla="*/ 753640 h 2311974"/>
                <a:gd name="connsiteX122" fmla="*/ 431547 w 1534128"/>
                <a:gd name="connsiteY122" fmla="*/ 748778 h 2311974"/>
                <a:gd name="connsiteX123" fmla="*/ 395980 w 1534128"/>
                <a:gd name="connsiteY123" fmla="*/ 734192 h 2311974"/>
                <a:gd name="connsiteX124" fmla="*/ 388867 w 1534128"/>
                <a:gd name="connsiteY124" fmla="*/ 726899 h 2311974"/>
                <a:gd name="connsiteX125" fmla="*/ 388867 w 1534128"/>
                <a:gd name="connsiteY125" fmla="*/ 714743 h 2311974"/>
                <a:gd name="connsiteX126" fmla="*/ 388867 w 1534128"/>
                <a:gd name="connsiteY126" fmla="*/ 714743 h 2311974"/>
                <a:gd name="connsiteX127" fmla="*/ 395980 w 1534128"/>
                <a:gd name="connsiteY127" fmla="*/ 722036 h 2311974"/>
                <a:gd name="connsiteX128" fmla="*/ 395980 w 1534128"/>
                <a:gd name="connsiteY128" fmla="*/ 722036 h 2311974"/>
                <a:gd name="connsiteX129" fmla="*/ 388867 w 1534128"/>
                <a:gd name="connsiteY129" fmla="*/ 714743 h 2311974"/>
                <a:gd name="connsiteX130" fmla="*/ 595156 w 1534128"/>
                <a:gd name="connsiteY130" fmla="*/ 0 h 2311974"/>
                <a:gd name="connsiteX131" fmla="*/ 602270 w 1534128"/>
                <a:gd name="connsiteY131" fmla="*/ 4862 h 2311974"/>
                <a:gd name="connsiteX132" fmla="*/ 607012 w 1534128"/>
                <a:gd name="connsiteY132" fmla="*/ 17018 h 2311974"/>
                <a:gd name="connsiteX133" fmla="*/ 616496 w 1534128"/>
                <a:gd name="connsiteY133" fmla="*/ 53484 h 2311974"/>
                <a:gd name="connsiteX134" fmla="*/ 614125 w 1534128"/>
                <a:gd name="connsiteY134" fmla="*/ 68071 h 2311974"/>
                <a:gd name="connsiteX135" fmla="*/ 647321 w 1534128"/>
                <a:gd name="connsiteY135" fmla="*/ 82657 h 2311974"/>
                <a:gd name="connsiteX136" fmla="*/ 654435 w 1534128"/>
                <a:gd name="connsiteY136" fmla="*/ 72933 h 2311974"/>
                <a:gd name="connsiteX137" fmla="*/ 671033 w 1534128"/>
                <a:gd name="connsiteY137" fmla="*/ 75364 h 2311974"/>
                <a:gd name="connsiteX138" fmla="*/ 671033 w 1534128"/>
                <a:gd name="connsiteY138" fmla="*/ 82657 h 2311974"/>
                <a:gd name="connsiteX139" fmla="*/ 678146 w 1534128"/>
                <a:gd name="connsiteY139" fmla="*/ 82657 h 2311974"/>
                <a:gd name="connsiteX140" fmla="*/ 682888 w 1534128"/>
                <a:gd name="connsiteY140" fmla="*/ 97244 h 2311974"/>
                <a:gd name="connsiteX141" fmla="*/ 701857 w 1534128"/>
                <a:gd name="connsiteY141" fmla="*/ 104537 h 2311974"/>
                <a:gd name="connsiteX142" fmla="*/ 730311 w 1534128"/>
                <a:gd name="connsiteY142" fmla="*/ 89950 h 2311974"/>
                <a:gd name="connsiteX143" fmla="*/ 744538 w 1534128"/>
                <a:gd name="connsiteY143" fmla="*/ 94813 h 2311974"/>
                <a:gd name="connsiteX144" fmla="*/ 758765 w 1534128"/>
                <a:gd name="connsiteY144" fmla="*/ 104537 h 2311974"/>
                <a:gd name="connsiteX145" fmla="*/ 777734 w 1534128"/>
                <a:gd name="connsiteY145" fmla="*/ 94813 h 2311974"/>
                <a:gd name="connsiteX146" fmla="*/ 777734 w 1534128"/>
                <a:gd name="connsiteY146" fmla="*/ 72933 h 2311974"/>
                <a:gd name="connsiteX147" fmla="*/ 780105 w 1534128"/>
                <a:gd name="connsiteY147" fmla="*/ 72933 h 2311974"/>
                <a:gd name="connsiteX148" fmla="*/ 791961 w 1534128"/>
                <a:gd name="connsiteY148" fmla="*/ 87519 h 2311974"/>
                <a:gd name="connsiteX149" fmla="*/ 780105 w 1534128"/>
                <a:gd name="connsiteY149" fmla="*/ 102106 h 2311974"/>
                <a:gd name="connsiteX150" fmla="*/ 784847 w 1534128"/>
                <a:gd name="connsiteY150" fmla="*/ 123986 h 2311974"/>
                <a:gd name="connsiteX151" fmla="*/ 799074 w 1534128"/>
                <a:gd name="connsiteY151" fmla="*/ 128848 h 2311974"/>
                <a:gd name="connsiteX152" fmla="*/ 810930 w 1534128"/>
                <a:gd name="connsiteY152" fmla="*/ 150728 h 2311974"/>
                <a:gd name="connsiteX153" fmla="*/ 820414 w 1534128"/>
                <a:gd name="connsiteY153" fmla="*/ 153159 h 2311974"/>
                <a:gd name="connsiteX154" fmla="*/ 827528 w 1534128"/>
                <a:gd name="connsiteY154" fmla="*/ 165315 h 2311974"/>
                <a:gd name="connsiteX155" fmla="*/ 846497 w 1534128"/>
                <a:gd name="connsiteY155" fmla="*/ 165315 h 2311974"/>
                <a:gd name="connsiteX156" fmla="*/ 860724 w 1534128"/>
                <a:gd name="connsiteY156" fmla="*/ 177470 h 2311974"/>
                <a:gd name="connsiteX157" fmla="*/ 886806 w 1534128"/>
                <a:gd name="connsiteY157" fmla="*/ 172608 h 2311974"/>
                <a:gd name="connsiteX158" fmla="*/ 893920 w 1534128"/>
                <a:gd name="connsiteY158" fmla="*/ 184763 h 2311974"/>
                <a:gd name="connsiteX159" fmla="*/ 886806 w 1534128"/>
                <a:gd name="connsiteY159" fmla="*/ 192057 h 2311974"/>
                <a:gd name="connsiteX160" fmla="*/ 893920 w 1534128"/>
                <a:gd name="connsiteY160" fmla="*/ 201781 h 2311974"/>
                <a:gd name="connsiteX161" fmla="*/ 889177 w 1534128"/>
                <a:gd name="connsiteY161" fmla="*/ 206643 h 2311974"/>
                <a:gd name="connsiteX162" fmla="*/ 901033 w 1534128"/>
                <a:gd name="connsiteY162" fmla="*/ 233385 h 2311974"/>
                <a:gd name="connsiteX163" fmla="*/ 908147 w 1534128"/>
                <a:gd name="connsiteY163" fmla="*/ 233385 h 2311974"/>
                <a:gd name="connsiteX164" fmla="*/ 943714 w 1534128"/>
                <a:gd name="connsiteY164" fmla="*/ 211505 h 2311974"/>
                <a:gd name="connsiteX165" fmla="*/ 967425 w 1534128"/>
                <a:gd name="connsiteY165" fmla="*/ 213936 h 2311974"/>
                <a:gd name="connsiteX166" fmla="*/ 988765 w 1534128"/>
                <a:gd name="connsiteY166" fmla="*/ 199350 h 2311974"/>
                <a:gd name="connsiteX167" fmla="*/ 998250 w 1534128"/>
                <a:gd name="connsiteY167" fmla="*/ 177470 h 2311974"/>
                <a:gd name="connsiteX168" fmla="*/ 1024333 w 1534128"/>
                <a:gd name="connsiteY168" fmla="*/ 158021 h 2311974"/>
                <a:gd name="connsiteX169" fmla="*/ 1045673 w 1534128"/>
                <a:gd name="connsiteY169" fmla="*/ 194488 h 2311974"/>
                <a:gd name="connsiteX170" fmla="*/ 1045673 w 1534128"/>
                <a:gd name="connsiteY170" fmla="*/ 221230 h 2311974"/>
                <a:gd name="connsiteX171" fmla="*/ 1057528 w 1534128"/>
                <a:gd name="connsiteY171" fmla="*/ 243110 h 2311974"/>
                <a:gd name="connsiteX172" fmla="*/ 1076498 w 1534128"/>
                <a:gd name="connsiteY172" fmla="*/ 262558 h 2311974"/>
                <a:gd name="connsiteX173" fmla="*/ 1119178 w 1534128"/>
                <a:gd name="connsiteY173" fmla="*/ 274714 h 2311974"/>
                <a:gd name="connsiteX174" fmla="*/ 1152374 w 1534128"/>
                <a:gd name="connsiteY174" fmla="*/ 260127 h 2311974"/>
                <a:gd name="connsiteX175" fmla="*/ 1173714 w 1534128"/>
                <a:gd name="connsiteY175" fmla="*/ 262558 h 2311974"/>
                <a:gd name="connsiteX176" fmla="*/ 1199797 w 1534128"/>
                <a:gd name="connsiteY176" fmla="*/ 277145 h 2311974"/>
                <a:gd name="connsiteX177" fmla="*/ 1232993 w 1534128"/>
                <a:gd name="connsiteY177" fmla="*/ 282007 h 2311974"/>
                <a:gd name="connsiteX178" fmla="*/ 1228251 w 1534128"/>
                <a:gd name="connsiteY178" fmla="*/ 299025 h 2311974"/>
                <a:gd name="connsiteX179" fmla="*/ 1256704 w 1534128"/>
                <a:gd name="connsiteY179" fmla="*/ 371958 h 2311974"/>
                <a:gd name="connsiteX180" fmla="*/ 1301756 w 1534128"/>
                <a:gd name="connsiteY180" fmla="*/ 386544 h 2311974"/>
                <a:gd name="connsiteX181" fmla="*/ 1330210 w 1534128"/>
                <a:gd name="connsiteY181" fmla="*/ 415718 h 2311974"/>
                <a:gd name="connsiteX182" fmla="*/ 1372890 w 1534128"/>
                <a:gd name="connsiteY182" fmla="*/ 415718 h 2311974"/>
                <a:gd name="connsiteX183" fmla="*/ 1389488 w 1534128"/>
                <a:gd name="connsiteY183" fmla="*/ 408424 h 2311974"/>
                <a:gd name="connsiteX184" fmla="*/ 1406086 w 1534128"/>
                <a:gd name="connsiteY184" fmla="*/ 386544 h 2311974"/>
                <a:gd name="connsiteX185" fmla="*/ 1451138 w 1534128"/>
                <a:gd name="connsiteY185" fmla="*/ 381682 h 2311974"/>
                <a:gd name="connsiteX186" fmla="*/ 1458252 w 1534128"/>
                <a:gd name="connsiteY186" fmla="*/ 386544 h 2311974"/>
                <a:gd name="connsiteX187" fmla="*/ 1493819 w 1534128"/>
                <a:gd name="connsiteY187" fmla="*/ 371958 h 2311974"/>
                <a:gd name="connsiteX188" fmla="*/ 1493819 w 1534128"/>
                <a:gd name="connsiteY188" fmla="*/ 388975 h 2311974"/>
                <a:gd name="connsiteX189" fmla="*/ 1508046 w 1534128"/>
                <a:gd name="connsiteY189" fmla="*/ 408424 h 2311974"/>
                <a:gd name="connsiteX190" fmla="*/ 1446396 w 1534128"/>
                <a:gd name="connsiteY190" fmla="*/ 444891 h 2311974"/>
                <a:gd name="connsiteX191" fmla="*/ 1444025 w 1534128"/>
                <a:gd name="connsiteY191" fmla="*/ 491082 h 2311974"/>
                <a:gd name="connsiteX192" fmla="*/ 1465365 w 1534128"/>
                <a:gd name="connsiteY192" fmla="*/ 532410 h 2311974"/>
                <a:gd name="connsiteX193" fmla="*/ 1498561 w 1534128"/>
                <a:gd name="connsiteY193" fmla="*/ 554290 h 2311974"/>
                <a:gd name="connsiteX194" fmla="*/ 1519901 w 1534128"/>
                <a:gd name="connsiteY194" fmla="*/ 581032 h 2311974"/>
                <a:gd name="connsiteX195" fmla="*/ 1512788 w 1534128"/>
                <a:gd name="connsiteY195" fmla="*/ 622361 h 2311974"/>
                <a:gd name="connsiteX196" fmla="*/ 1534128 w 1534128"/>
                <a:gd name="connsiteY196" fmla="*/ 644241 h 2311974"/>
                <a:gd name="connsiteX197" fmla="*/ 1529386 w 1534128"/>
                <a:gd name="connsiteY197" fmla="*/ 658827 h 2311974"/>
                <a:gd name="connsiteX198" fmla="*/ 1522272 w 1534128"/>
                <a:gd name="connsiteY198" fmla="*/ 666121 h 2311974"/>
                <a:gd name="connsiteX199" fmla="*/ 1493819 w 1534128"/>
                <a:gd name="connsiteY199" fmla="*/ 663689 h 2311974"/>
                <a:gd name="connsiteX200" fmla="*/ 1465365 w 1534128"/>
                <a:gd name="connsiteY200" fmla="*/ 705018 h 2311974"/>
                <a:gd name="connsiteX201" fmla="*/ 1444025 w 1534128"/>
                <a:gd name="connsiteY201" fmla="*/ 712312 h 2311974"/>
                <a:gd name="connsiteX202" fmla="*/ 1396602 w 1534128"/>
                <a:gd name="connsiteY202" fmla="*/ 785245 h 2311974"/>
                <a:gd name="connsiteX203" fmla="*/ 1396602 w 1534128"/>
                <a:gd name="connsiteY203" fmla="*/ 804693 h 2311974"/>
                <a:gd name="connsiteX204" fmla="*/ 1365777 w 1534128"/>
                <a:gd name="connsiteY204" fmla="*/ 802262 h 2311974"/>
                <a:gd name="connsiteX205" fmla="*/ 1334952 w 1534128"/>
                <a:gd name="connsiteY205" fmla="*/ 802262 h 2311974"/>
                <a:gd name="connsiteX206" fmla="*/ 1311241 w 1534128"/>
                <a:gd name="connsiteY206" fmla="*/ 819280 h 2311974"/>
                <a:gd name="connsiteX207" fmla="*/ 1275674 w 1534128"/>
                <a:gd name="connsiteY207" fmla="*/ 809556 h 2311974"/>
                <a:gd name="connsiteX208" fmla="*/ 1263818 w 1534128"/>
                <a:gd name="connsiteY208" fmla="*/ 816849 h 2311974"/>
                <a:gd name="connsiteX209" fmla="*/ 1273302 w 1534128"/>
                <a:gd name="connsiteY209" fmla="*/ 824142 h 2311974"/>
                <a:gd name="connsiteX210" fmla="*/ 1261447 w 1534128"/>
                <a:gd name="connsiteY210" fmla="*/ 850884 h 2311974"/>
                <a:gd name="connsiteX211" fmla="*/ 1268560 w 1534128"/>
                <a:gd name="connsiteY211" fmla="*/ 858178 h 2311974"/>
                <a:gd name="connsiteX212" fmla="*/ 1275674 w 1534128"/>
                <a:gd name="connsiteY212" fmla="*/ 850884 h 2311974"/>
                <a:gd name="connsiteX213" fmla="*/ 1289900 w 1534128"/>
                <a:gd name="connsiteY213" fmla="*/ 858178 h 2311974"/>
                <a:gd name="connsiteX214" fmla="*/ 1304127 w 1534128"/>
                <a:gd name="connsiteY214" fmla="*/ 858178 h 2311974"/>
                <a:gd name="connsiteX215" fmla="*/ 1308870 w 1534128"/>
                <a:gd name="connsiteY215" fmla="*/ 875195 h 2311974"/>
                <a:gd name="connsiteX216" fmla="*/ 1323096 w 1534128"/>
                <a:gd name="connsiteY216" fmla="*/ 894644 h 2311974"/>
                <a:gd name="connsiteX217" fmla="*/ 1315983 w 1534128"/>
                <a:gd name="connsiteY217" fmla="*/ 906800 h 2311974"/>
                <a:gd name="connsiteX218" fmla="*/ 1323096 w 1534128"/>
                <a:gd name="connsiteY218" fmla="*/ 916524 h 2311974"/>
                <a:gd name="connsiteX219" fmla="*/ 1330210 w 1534128"/>
                <a:gd name="connsiteY219" fmla="*/ 914093 h 2311974"/>
                <a:gd name="connsiteX220" fmla="*/ 1337323 w 1534128"/>
                <a:gd name="connsiteY220" fmla="*/ 921386 h 2311974"/>
                <a:gd name="connsiteX221" fmla="*/ 1342066 w 1534128"/>
                <a:gd name="connsiteY221" fmla="*/ 935973 h 2311974"/>
                <a:gd name="connsiteX222" fmla="*/ 1351550 w 1534128"/>
                <a:gd name="connsiteY222" fmla="*/ 923817 h 2311974"/>
                <a:gd name="connsiteX223" fmla="*/ 1356292 w 1534128"/>
                <a:gd name="connsiteY223" fmla="*/ 931111 h 2311974"/>
                <a:gd name="connsiteX224" fmla="*/ 1389488 w 1534128"/>
                <a:gd name="connsiteY224" fmla="*/ 928679 h 2311974"/>
                <a:gd name="connsiteX225" fmla="*/ 1403715 w 1534128"/>
                <a:gd name="connsiteY225" fmla="*/ 948128 h 2311974"/>
                <a:gd name="connsiteX226" fmla="*/ 1425056 w 1534128"/>
                <a:gd name="connsiteY226" fmla="*/ 950559 h 2311974"/>
                <a:gd name="connsiteX227" fmla="*/ 1429798 w 1534128"/>
                <a:gd name="connsiteY227" fmla="*/ 923817 h 2311974"/>
                <a:gd name="connsiteX228" fmla="*/ 1444025 w 1534128"/>
                <a:gd name="connsiteY228" fmla="*/ 914093 h 2311974"/>
                <a:gd name="connsiteX229" fmla="*/ 1453509 w 1534128"/>
                <a:gd name="connsiteY229" fmla="*/ 921386 h 2311974"/>
                <a:gd name="connsiteX230" fmla="*/ 1465365 w 1534128"/>
                <a:gd name="connsiteY230" fmla="*/ 948128 h 2311974"/>
                <a:gd name="connsiteX231" fmla="*/ 1413200 w 1534128"/>
                <a:gd name="connsiteY231" fmla="*/ 1006475 h 2311974"/>
                <a:gd name="connsiteX232" fmla="*/ 1327839 w 1534128"/>
                <a:gd name="connsiteY232" fmla="*/ 970008 h 2311974"/>
                <a:gd name="connsiteX233" fmla="*/ 1323096 w 1534128"/>
                <a:gd name="connsiteY233" fmla="*/ 977301 h 2311974"/>
                <a:gd name="connsiteX234" fmla="*/ 1327839 w 1534128"/>
                <a:gd name="connsiteY234" fmla="*/ 984595 h 2311974"/>
                <a:gd name="connsiteX235" fmla="*/ 1323096 w 1534128"/>
                <a:gd name="connsiteY235" fmla="*/ 984595 h 2311974"/>
                <a:gd name="connsiteX236" fmla="*/ 1318354 w 1534128"/>
                <a:gd name="connsiteY236" fmla="*/ 991888 h 2311974"/>
                <a:gd name="connsiteX237" fmla="*/ 1318354 w 1534128"/>
                <a:gd name="connsiteY237" fmla="*/ 1006475 h 2311974"/>
                <a:gd name="connsiteX238" fmla="*/ 1311241 w 1534128"/>
                <a:gd name="connsiteY238" fmla="*/ 1018630 h 2311974"/>
                <a:gd name="connsiteX239" fmla="*/ 1311241 w 1534128"/>
                <a:gd name="connsiteY239" fmla="*/ 1028354 h 2311974"/>
                <a:gd name="connsiteX240" fmla="*/ 1297014 w 1534128"/>
                <a:gd name="connsiteY240" fmla="*/ 1028354 h 2311974"/>
                <a:gd name="connsiteX241" fmla="*/ 1297014 w 1534128"/>
                <a:gd name="connsiteY241" fmla="*/ 1045372 h 2311974"/>
                <a:gd name="connsiteX242" fmla="*/ 1289900 w 1534128"/>
                <a:gd name="connsiteY242" fmla="*/ 1047803 h 2311974"/>
                <a:gd name="connsiteX243" fmla="*/ 1289900 w 1534128"/>
                <a:gd name="connsiteY243" fmla="*/ 1059959 h 2311974"/>
                <a:gd name="connsiteX244" fmla="*/ 1282787 w 1534128"/>
                <a:gd name="connsiteY244" fmla="*/ 1062390 h 2311974"/>
                <a:gd name="connsiteX245" fmla="*/ 1287529 w 1534128"/>
                <a:gd name="connsiteY245" fmla="*/ 1069683 h 2311974"/>
                <a:gd name="connsiteX246" fmla="*/ 1280416 w 1534128"/>
                <a:gd name="connsiteY246" fmla="*/ 1074545 h 2311974"/>
                <a:gd name="connsiteX247" fmla="*/ 1287529 w 1534128"/>
                <a:gd name="connsiteY247" fmla="*/ 1076976 h 2311974"/>
                <a:gd name="connsiteX248" fmla="*/ 1289900 w 1534128"/>
                <a:gd name="connsiteY248" fmla="*/ 1093994 h 2311974"/>
                <a:gd name="connsiteX249" fmla="*/ 1280416 w 1534128"/>
                <a:gd name="connsiteY249" fmla="*/ 1103719 h 2311974"/>
                <a:gd name="connsiteX250" fmla="*/ 1282787 w 1534128"/>
                <a:gd name="connsiteY250" fmla="*/ 1103719 h 2311974"/>
                <a:gd name="connsiteX251" fmla="*/ 1282787 w 1534128"/>
                <a:gd name="connsiteY251" fmla="*/ 1111012 h 2311974"/>
                <a:gd name="connsiteX252" fmla="*/ 1275674 w 1534128"/>
                <a:gd name="connsiteY252" fmla="*/ 1118305 h 2311974"/>
                <a:gd name="connsiteX253" fmla="*/ 1275674 w 1534128"/>
                <a:gd name="connsiteY253" fmla="*/ 1125598 h 2311974"/>
                <a:gd name="connsiteX254" fmla="*/ 1261447 w 1534128"/>
                <a:gd name="connsiteY254" fmla="*/ 1149909 h 2311974"/>
                <a:gd name="connsiteX255" fmla="*/ 1273302 w 1534128"/>
                <a:gd name="connsiteY255" fmla="*/ 1164496 h 2311974"/>
                <a:gd name="connsiteX256" fmla="*/ 1301756 w 1534128"/>
                <a:gd name="connsiteY256" fmla="*/ 1164496 h 2311974"/>
                <a:gd name="connsiteX257" fmla="*/ 1304127 w 1534128"/>
                <a:gd name="connsiteY257" fmla="*/ 1166927 h 2311974"/>
                <a:gd name="connsiteX258" fmla="*/ 1323096 w 1534128"/>
                <a:gd name="connsiteY258" fmla="*/ 1159634 h 2311974"/>
                <a:gd name="connsiteX259" fmla="*/ 1334952 w 1534128"/>
                <a:gd name="connsiteY259" fmla="*/ 1166927 h 2311974"/>
                <a:gd name="connsiteX260" fmla="*/ 1342066 w 1534128"/>
                <a:gd name="connsiteY260" fmla="*/ 1166927 h 2311974"/>
                <a:gd name="connsiteX261" fmla="*/ 1337323 w 1534128"/>
                <a:gd name="connsiteY261" fmla="*/ 1171789 h 2311974"/>
                <a:gd name="connsiteX262" fmla="*/ 1351550 w 1534128"/>
                <a:gd name="connsiteY262" fmla="*/ 1179083 h 2311974"/>
                <a:gd name="connsiteX263" fmla="*/ 1358664 w 1534128"/>
                <a:gd name="connsiteY263" fmla="*/ 1222842 h 2311974"/>
                <a:gd name="connsiteX264" fmla="*/ 1351550 w 1534128"/>
                <a:gd name="connsiteY264" fmla="*/ 1230136 h 2311974"/>
                <a:gd name="connsiteX265" fmla="*/ 1351550 w 1534128"/>
                <a:gd name="connsiteY265" fmla="*/ 1254447 h 2311974"/>
                <a:gd name="connsiteX266" fmla="*/ 1377633 w 1534128"/>
                <a:gd name="connsiteY266" fmla="*/ 1271464 h 2311974"/>
                <a:gd name="connsiteX267" fmla="*/ 1372890 w 1534128"/>
                <a:gd name="connsiteY267" fmla="*/ 1278758 h 2311974"/>
                <a:gd name="connsiteX268" fmla="*/ 1382375 w 1534128"/>
                <a:gd name="connsiteY268" fmla="*/ 1290913 h 2311974"/>
                <a:gd name="connsiteX269" fmla="*/ 1382375 w 1534128"/>
                <a:gd name="connsiteY269" fmla="*/ 1303069 h 2311974"/>
                <a:gd name="connsiteX270" fmla="*/ 1384746 w 1534128"/>
                <a:gd name="connsiteY270" fmla="*/ 1305500 h 2311974"/>
                <a:gd name="connsiteX271" fmla="*/ 1382375 w 1534128"/>
                <a:gd name="connsiteY271" fmla="*/ 1312793 h 2311974"/>
                <a:gd name="connsiteX272" fmla="*/ 1389488 w 1534128"/>
                <a:gd name="connsiteY272" fmla="*/ 1324948 h 2311974"/>
                <a:gd name="connsiteX273" fmla="*/ 1396602 w 1534128"/>
                <a:gd name="connsiteY273" fmla="*/ 1317655 h 2311974"/>
                <a:gd name="connsiteX274" fmla="*/ 1396602 w 1534128"/>
                <a:gd name="connsiteY274" fmla="*/ 1327379 h 2311974"/>
                <a:gd name="connsiteX275" fmla="*/ 1398973 w 1534128"/>
                <a:gd name="connsiteY275" fmla="*/ 1344397 h 2311974"/>
                <a:gd name="connsiteX276" fmla="*/ 1372890 w 1534128"/>
                <a:gd name="connsiteY276" fmla="*/ 1358984 h 2311974"/>
                <a:gd name="connsiteX277" fmla="*/ 1351550 w 1534128"/>
                <a:gd name="connsiteY277" fmla="*/ 1358984 h 2311974"/>
                <a:gd name="connsiteX278" fmla="*/ 1349179 w 1534128"/>
                <a:gd name="connsiteY278" fmla="*/ 1376001 h 2311974"/>
                <a:gd name="connsiteX279" fmla="*/ 1370519 w 1534128"/>
                <a:gd name="connsiteY279" fmla="*/ 1376001 h 2311974"/>
                <a:gd name="connsiteX280" fmla="*/ 1372890 w 1534128"/>
                <a:gd name="connsiteY280" fmla="*/ 1383295 h 2311974"/>
                <a:gd name="connsiteX281" fmla="*/ 1377633 w 1534128"/>
                <a:gd name="connsiteY281" fmla="*/ 1380864 h 2311974"/>
                <a:gd name="connsiteX282" fmla="*/ 1384746 w 1534128"/>
                <a:gd name="connsiteY282" fmla="*/ 1393019 h 2311974"/>
                <a:gd name="connsiteX283" fmla="*/ 1382375 w 1534128"/>
                <a:gd name="connsiteY283" fmla="*/ 1400312 h 2311974"/>
                <a:gd name="connsiteX284" fmla="*/ 1384746 w 1534128"/>
                <a:gd name="connsiteY284" fmla="*/ 1402744 h 2311974"/>
                <a:gd name="connsiteX285" fmla="*/ 1403715 w 1534128"/>
                <a:gd name="connsiteY285" fmla="*/ 1380864 h 2311974"/>
                <a:gd name="connsiteX286" fmla="*/ 1410829 w 1534128"/>
                <a:gd name="connsiteY286" fmla="*/ 1383295 h 2311974"/>
                <a:gd name="connsiteX287" fmla="*/ 1406086 w 1534128"/>
                <a:gd name="connsiteY287" fmla="*/ 1380864 h 2311974"/>
                <a:gd name="connsiteX288" fmla="*/ 1413200 w 1534128"/>
                <a:gd name="connsiteY288" fmla="*/ 1373570 h 2311974"/>
                <a:gd name="connsiteX289" fmla="*/ 1420313 w 1534128"/>
                <a:gd name="connsiteY289" fmla="*/ 1368708 h 2311974"/>
                <a:gd name="connsiteX290" fmla="*/ 1436911 w 1534128"/>
                <a:gd name="connsiteY290" fmla="*/ 1417330 h 2311974"/>
                <a:gd name="connsiteX291" fmla="*/ 1432169 w 1534128"/>
                <a:gd name="connsiteY291" fmla="*/ 1424623 h 2311974"/>
                <a:gd name="connsiteX292" fmla="*/ 1432169 w 1534128"/>
                <a:gd name="connsiteY292" fmla="*/ 1441641 h 2311974"/>
                <a:gd name="connsiteX293" fmla="*/ 1398973 w 1534128"/>
                <a:gd name="connsiteY293" fmla="*/ 1436779 h 2311974"/>
                <a:gd name="connsiteX294" fmla="*/ 1396602 w 1534128"/>
                <a:gd name="connsiteY294" fmla="*/ 1473245 h 2311974"/>
                <a:gd name="connsiteX295" fmla="*/ 1382375 w 1534128"/>
                <a:gd name="connsiteY295" fmla="*/ 1473245 h 2311974"/>
                <a:gd name="connsiteX296" fmla="*/ 1377633 w 1534128"/>
                <a:gd name="connsiteY296" fmla="*/ 1504850 h 2311974"/>
                <a:gd name="connsiteX297" fmla="*/ 1363406 w 1534128"/>
                <a:gd name="connsiteY297" fmla="*/ 1521867 h 2311974"/>
                <a:gd name="connsiteX298" fmla="*/ 1363406 w 1534128"/>
                <a:gd name="connsiteY298" fmla="*/ 1548609 h 2311974"/>
                <a:gd name="connsiteX299" fmla="*/ 1344437 w 1534128"/>
                <a:gd name="connsiteY299" fmla="*/ 1560765 h 2311974"/>
                <a:gd name="connsiteX300" fmla="*/ 1370519 w 1534128"/>
                <a:gd name="connsiteY300" fmla="*/ 1570489 h 2311974"/>
                <a:gd name="connsiteX301" fmla="*/ 1370519 w 1534128"/>
                <a:gd name="connsiteY301" fmla="*/ 1577783 h 2311974"/>
                <a:gd name="connsiteX302" fmla="*/ 1315983 w 1534128"/>
                <a:gd name="connsiteY302" fmla="*/ 1577783 h 2311974"/>
                <a:gd name="connsiteX303" fmla="*/ 1327839 w 1534128"/>
                <a:gd name="connsiteY303" fmla="*/ 1602094 h 2311974"/>
                <a:gd name="connsiteX304" fmla="*/ 1337323 w 1534128"/>
                <a:gd name="connsiteY304" fmla="*/ 1609387 h 2311974"/>
                <a:gd name="connsiteX305" fmla="*/ 1334952 w 1534128"/>
                <a:gd name="connsiteY305" fmla="*/ 1619111 h 2311974"/>
                <a:gd name="connsiteX306" fmla="*/ 1337323 w 1534128"/>
                <a:gd name="connsiteY306" fmla="*/ 1623973 h 2311974"/>
                <a:gd name="connsiteX307" fmla="*/ 1337323 w 1534128"/>
                <a:gd name="connsiteY307" fmla="*/ 1645853 h 2311974"/>
                <a:gd name="connsiteX308" fmla="*/ 1330210 w 1534128"/>
                <a:gd name="connsiteY308" fmla="*/ 1645853 h 2311974"/>
                <a:gd name="connsiteX309" fmla="*/ 1323096 w 1534128"/>
                <a:gd name="connsiteY309" fmla="*/ 1667733 h 2311974"/>
                <a:gd name="connsiteX310" fmla="*/ 1323096 w 1534128"/>
                <a:gd name="connsiteY310" fmla="*/ 1706631 h 2311974"/>
                <a:gd name="connsiteX311" fmla="*/ 1308870 w 1534128"/>
                <a:gd name="connsiteY311" fmla="*/ 1709062 h 2311974"/>
                <a:gd name="connsiteX312" fmla="*/ 1308870 w 1534128"/>
                <a:gd name="connsiteY312" fmla="*/ 1723648 h 2311974"/>
                <a:gd name="connsiteX313" fmla="*/ 1297014 w 1534128"/>
                <a:gd name="connsiteY313" fmla="*/ 1740666 h 2311974"/>
                <a:gd name="connsiteX314" fmla="*/ 1240106 w 1534128"/>
                <a:gd name="connsiteY314" fmla="*/ 1733373 h 2311974"/>
                <a:gd name="connsiteX315" fmla="*/ 1214024 w 1534128"/>
                <a:gd name="connsiteY315" fmla="*/ 1733373 h 2311974"/>
                <a:gd name="connsiteX316" fmla="*/ 1202168 w 1534128"/>
                <a:gd name="connsiteY316" fmla="*/ 1743097 h 2311974"/>
                <a:gd name="connsiteX317" fmla="*/ 1195055 w 1534128"/>
                <a:gd name="connsiteY317" fmla="*/ 1735804 h 2311974"/>
                <a:gd name="connsiteX318" fmla="*/ 1187941 w 1534128"/>
                <a:gd name="connsiteY318" fmla="*/ 1740666 h 2311974"/>
                <a:gd name="connsiteX319" fmla="*/ 1166601 w 1534128"/>
                <a:gd name="connsiteY319" fmla="*/ 1713924 h 2311974"/>
                <a:gd name="connsiteX320" fmla="*/ 1152374 w 1534128"/>
                <a:gd name="connsiteY320" fmla="*/ 1721217 h 2311974"/>
                <a:gd name="connsiteX321" fmla="*/ 1145261 w 1534128"/>
                <a:gd name="connsiteY321" fmla="*/ 1733373 h 2311974"/>
                <a:gd name="connsiteX322" fmla="*/ 1138147 w 1534128"/>
                <a:gd name="connsiteY322" fmla="*/ 1735804 h 2311974"/>
                <a:gd name="connsiteX323" fmla="*/ 1123920 w 1534128"/>
                <a:gd name="connsiteY323" fmla="*/ 1706631 h 2311974"/>
                <a:gd name="connsiteX324" fmla="*/ 1052786 w 1534128"/>
                <a:gd name="connsiteY324" fmla="*/ 1709062 h 2311974"/>
                <a:gd name="connsiteX325" fmla="*/ 1050415 w 1534128"/>
                <a:gd name="connsiteY325" fmla="*/ 1721217 h 2311974"/>
                <a:gd name="connsiteX326" fmla="*/ 1007735 w 1534128"/>
                <a:gd name="connsiteY326" fmla="*/ 1721217 h 2311974"/>
                <a:gd name="connsiteX327" fmla="*/ 1007735 w 1534128"/>
                <a:gd name="connsiteY327" fmla="*/ 1728511 h 2311974"/>
                <a:gd name="connsiteX328" fmla="*/ 976910 w 1534128"/>
                <a:gd name="connsiteY328" fmla="*/ 1721217 h 2311974"/>
                <a:gd name="connsiteX329" fmla="*/ 976910 w 1534128"/>
                <a:gd name="connsiteY329" fmla="*/ 1706631 h 2311974"/>
                <a:gd name="connsiteX330" fmla="*/ 969796 w 1534128"/>
                <a:gd name="connsiteY330" fmla="*/ 1706631 h 2311974"/>
                <a:gd name="connsiteX331" fmla="*/ 967425 w 1534128"/>
                <a:gd name="connsiteY331" fmla="*/ 1692044 h 2311974"/>
                <a:gd name="connsiteX332" fmla="*/ 967425 w 1534128"/>
                <a:gd name="connsiteY332" fmla="*/ 1692044 h 2311974"/>
                <a:gd name="connsiteX333" fmla="*/ 969796 w 1534128"/>
                <a:gd name="connsiteY333" fmla="*/ 1706631 h 2311974"/>
                <a:gd name="connsiteX334" fmla="*/ 915260 w 1534128"/>
                <a:gd name="connsiteY334" fmla="*/ 1709062 h 2311974"/>
                <a:gd name="connsiteX335" fmla="*/ 874951 w 1534128"/>
                <a:gd name="connsiteY335" fmla="*/ 1701769 h 2311974"/>
                <a:gd name="connsiteX336" fmla="*/ 872580 w 1534128"/>
                <a:gd name="connsiteY336" fmla="*/ 1709062 h 2311974"/>
                <a:gd name="connsiteX337" fmla="*/ 853610 w 1534128"/>
                <a:gd name="connsiteY337" fmla="*/ 1713924 h 2311974"/>
                <a:gd name="connsiteX338" fmla="*/ 846497 w 1534128"/>
                <a:gd name="connsiteY338" fmla="*/ 1733373 h 2311974"/>
                <a:gd name="connsiteX339" fmla="*/ 851239 w 1534128"/>
                <a:gd name="connsiteY339" fmla="*/ 1750391 h 2311974"/>
                <a:gd name="connsiteX340" fmla="*/ 832270 w 1534128"/>
                <a:gd name="connsiteY340" fmla="*/ 1750391 h 2311974"/>
                <a:gd name="connsiteX341" fmla="*/ 827528 w 1534128"/>
                <a:gd name="connsiteY341" fmla="*/ 1769840 h 2311974"/>
                <a:gd name="connsiteX342" fmla="*/ 834641 w 1534128"/>
                <a:gd name="connsiteY342" fmla="*/ 1784426 h 2311974"/>
                <a:gd name="connsiteX343" fmla="*/ 832270 w 1534128"/>
                <a:gd name="connsiteY343" fmla="*/ 1806306 h 2311974"/>
                <a:gd name="connsiteX344" fmla="*/ 820414 w 1534128"/>
                <a:gd name="connsiteY344" fmla="*/ 1813599 h 2311974"/>
                <a:gd name="connsiteX345" fmla="*/ 820414 w 1534128"/>
                <a:gd name="connsiteY345" fmla="*/ 1847635 h 2311974"/>
                <a:gd name="connsiteX346" fmla="*/ 806188 w 1534128"/>
                <a:gd name="connsiteY346" fmla="*/ 1852497 h 2311974"/>
                <a:gd name="connsiteX347" fmla="*/ 803816 w 1534128"/>
                <a:gd name="connsiteY347" fmla="*/ 1837910 h 2311974"/>
                <a:gd name="connsiteX348" fmla="*/ 770620 w 1534128"/>
                <a:gd name="connsiteY348" fmla="*/ 1837910 h 2311974"/>
                <a:gd name="connsiteX349" fmla="*/ 770620 w 1534128"/>
                <a:gd name="connsiteY349" fmla="*/ 1859790 h 2311974"/>
                <a:gd name="connsiteX350" fmla="*/ 751651 w 1534128"/>
                <a:gd name="connsiteY350" fmla="*/ 1859790 h 2311974"/>
                <a:gd name="connsiteX351" fmla="*/ 751651 w 1534128"/>
                <a:gd name="connsiteY351" fmla="*/ 1869515 h 2311974"/>
                <a:gd name="connsiteX352" fmla="*/ 749280 w 1534128"/>
                <a:gd name="connsiteY352" fmla="*/ 1876808 h 2311974"/>
                <a:gd name="connsiteX353" fmla="*/ 668662 w 1534128"/>
                <a:gd name="connsiteY353" fmla="*/ 1876808 h 2311974"/>
                <a:gd name="connsiteX354" fmla="*/ 668662 w 1534128"/>
                <a:gd name="connsiteY354" fmla="*/ 1896257 h 2311974"/>
                <a:gd name="connsiteX355" fmla="*/ 616496 w 1534128"/>
                <a:gd name="connsiteY355" fmla="*/ 1901119 h 2311974"/>
                <a:gd name="connsiteX356" fmla="*/ 616496 w 1534128"/>
                <a:gd name="connsiteY356" fmla="*/ 1930292 h 2311974"/>
                <a:gd name="connsiteX357" fmla="*/ 595156 w 1534128"/>
                <a:gd name="connsiteY357" fmla="*/ 1930292 h 2311974"/>
                <a:gd name="connsiteX358" fmla="*/ 592785 w 1534128"/>
                <a:gd name="connsiteY358" fmla="*/ 1952172 h 2311974"/>
                <a:gd name="connsiteX359" fmla="*/ 580929 w 1534128"/>
                <a:gd name="connsiteY359" fmla="*/ 1952172 h 2311974"/>
                <a:gd name="connsiteX360" fmla="*/ 580929 w 1534128"/>
                <a:gd name="connsiteY360" fmla="*/ 1978914 h 2311974"/>
                <a:gd name="connsiteX361" fmla="*/ 588043 w 1534128"/>
                <a:gd name="connsiteY361" fmla="*/ 1983776 h 2311974"/>
                <a:gd name="connsiteX362" fmla="*/ 585672 w 1534128"/>
                <a:gd name="connsiteY362" fmla="*/ 2000794 h 2311974"/>
                <a:gd name="connsiteX363" fmla="*/ 592785 w 1534128"/>
                <a:gd name="connsiteY363" fmla="*/ 2005656 h 2311974"/>
                <a:gd name="connsiteX364" fmla="*/ 592785 w 1534128"/>
                <a:gd name="connsiteY364" fmla="*/ 2068865 h 2311974"/>
                <a:gd name="connsiteX365" fmla="*/ 585672 w 1534128"/>
                <a:gd name="connsiteY365" fmla="*/ 2068865 h 2311974"/>
                <a:gd name="connsiteX366" fmla="*/ 585672 w 1534128"/>
                <a:gd name="connsiteY366" fmla="*/ 2081020 h 2311974"/>
                <a:gd name="connsiteX367" fmla="*/ 566702 w 1534128"/>
                <a:gd name="connsiteY367" fmla="*/ 2083451 h 2311974"/>
                <a:gd name="connsiteX368" fmla="*/ 552476 w 1534128"/>
                <a:gd name="connsiteY368" fmla="*/ 2117487 h 2311974"/>
                <a:gd name="connsiteX369" fmla="*/ 552476 w 1534128"/>
                <a:gd name="connsiteY369" fmla="*/ 2129642 h 2311974"/>
                <a:gd name="connsiteX370" fmla="*/ 609383 w 1534128"/>
                <a:gd name="connsiteY370" fmla="*/ 2132073 h 2311974"/>
                <a:gd name="connsiteX371" fmla="*/ 602270 w 1534128"/>
                <a:gd name="connsiteY371" fmla="*/ 2151522 h 2311974"/>
                <a:gd name="connsiteX372" fmla="*/ 607012 w 1534128"/>
                <a:gd name="connsiteY372" fmla="*/ 2161246 h 2311974"/>
                <a:gd name="connsiteX373" fmla="*/ 602270 w 1534128"/>
                <a:gd name="connsiteY373" fmla="*/ 2168540 h 2311974"/>
                <a:gd name="connsiteX374" fmla="*/ 585672 w 1534128"/>
                <a:gd name="connsiteY374" fmla="*/ 2168540 h 2311974"/>
                <a:gd name="connsiteX375" fmla="*/ 585672 w 1534128"/>
                <a:gd name="connsiteY375" fmla="*/ 2180695 h 2311974"/>
                <a:gd name="connsiteX376" fmla="*/ 554847 w 1534128"/>
                <a:gd name="connsiteY376" fmla="*/ 2187988 h 2311974"/>
                <a:gd name="connsiteX377" fmla="*/ 561960 w 1534128"/>
                <a:gd name="connsiteY377" fmla="*/ 2200144 h 2311974"/>
                <a:gd name="connsiteX378" fmla="*/ 559589 w 1534128"/>
                <a:gd name="connsiteY378" fmla="*/ 2256059 h 2311974"/>
                <a:gd name="connsiteX379" fmla="*/ 547733 w 1534128"/>
                <a:gd name="connsiteY379" fmla="*/ 2277939 h 2311974"/>
                <a:gd name="connsiteX380" fmla="*/ 521651 w 1534128"/>
                <a:gd name="connsiteY380" fmla="*/ 2307112 h 2311974"/>
                <a:gd name="connsiteX381" fmla="*/ 507424 w 1534128"/>
                <a:gd name="connsiteY381" fmla="*/ 2311974 h 2311974"/>
                <a:gd name="connsiteX382" fmla="*/ 490826 w 1534128"/>
                <a:gd name="connsiteY382" fmla="*/ 2282801 h 2311974"/>
                <a:gd name="connsiteX383" fmla="*/ 471857 w 1534128"/>
                <a:gd name="connsiteY383" fmla="*/ 2275508 h 2311974"/>
                <a:gd name="connsiteX384" fmla="*/ 457630 w 1534128"/>
                <a:gd name="connsiteY384" fmla="*/ 2292526 h 2311974"/>
                <a:gd name="connsiteX385" fmla="*/ 438661 w 1534128"/>
                <a:gd name="connsiteY385" fmla="*/ 2285232 h 2311974"/>
                <a:gd name="connsiteX386" fmla="*/ 424434 w 1534128"/>
                <a:gd name="connsiteY386" fmla="*/ 2290094 h 2311974"/>
                <a:gd name="connsiteX387" fmla="*/ 388867 w 1534128"/>
                <a:gd name="connsiteY387" fmla="*/ 2275508 h 2311974"/>
                <a:gd name="connsiteX388" fmla="*/ 348132 w 1534128"/>
                <a:gd name="connsiteY388" fmla="*/ 2254426 h 2311974"/>
                <a:gd name="connsiteX389" fmla="*/ 356437 w 1534128"/>
                <a:gd name="connsiteY389" fmla="*/ 2090384 h 2311974"/>
                <a:gd name="connsiteX390" fmla="*/ 385721 w 1534128"/>
                <a:gd name="connsiteY390" fmla="*/ 1879782 h 2311974"/>
                <a:gd name="connsiteX391" fmla="*/ 380804 w 1534128"/>
                <a:gd name="connsiteY391" fmla="*/ 1766434 h 2311974"/>
                <a:gd name="connsiteX392" fmla="*/ 352525 w 1534128"/>
                <a:gd name="connsiteY392" fmla="*/ 1684276 h 2311974"/>
                <a:gd name="connsiteX393" fmla="*/ 289172 w 1534128"/>
                <a:gd name="connsiteY393" fmla="*/ 1605539 h 2311974"/>
                <a:gd name="connsiteX394" fmla="*/ 239297 w 1534128"/>
                <a:gd name="connsiteY394" fmla="*/ 1566641 h 2311974"/>
                <a:gd name="connsiteX395" fmla="*/ 240941 w 1534128"/>
                <a:gd name="connsiteY395" fmla="*/ 1519182 h 2311974"/>
                <a:gd name="connsiteX396" fmla="*/ 236705 w 1534128"/>
                <a:gd name="connsiteY396" fmla="*/ 1442151 h 2311974"/>
                <a:gd name="connsiteX397" fmla="*/ 292012 w 1534128"/>
                <a:gd name="connsiteY397" fmla="*/ 1327822 h 2311974"/>
                <a:gd name="connsiteX398" fmla="*/ 0 w 1534128"/>
                <a:gd name="connsiteY398" fmla="*/ 965146 h 2311974"/>
                <a:gd name="connsiteX399" fmla="*/ 21340 w 1534128"/>
                <a:gd name="connsiteY399" fmla="*/ 970008 h 2311974"/>
                <a:gd name="connsiteX400" fmla="*/ 21340 w 1534128"/>
                <a:gd name="connsiteY400" fmla="*/ 977302 h 2311974"/>
                <a:gd name="connsiteX401" fmla="*/ 42680 w 1534128"/>
                <a:gd name="connsiteY401" fmla="*/ 991888 h 2311974"/>
                <a:gd name="connsiteX402" fmla="*/ 42680 w 1534128"/>
                <a:gd name="connsiteY402" fmla="*/ 943266 h 2311974"/>
                <a:gd name="connsiteX403" fmla="*/ 54536 w 1534128"/>
                <a:gd name="connsiteY403" fmla="*/ 935973 h 2311974"/>
                <a:gd name="connsiteX404" fmla="*/ 61649 w 1534128"/>
                <a:gd name="connsiteY404" fmla="*/ 921386 h 2311974"/>
                <a:gd name="connsiteX405" fmla="*/ 78247 w 1534128"/>
                <a:gd name="connsiteY405" fmla="*/ 921386 h 2311974"/>
                <a:gd name="connsiteX406" fmla="*/ 82990 w 1534128"/>
                <a:gd name="connsiteY406" fmla="*/ 909231 h 2311974"/>
                <a:gd name="connsiteX407" fmla="*/ 111443 w 1534128"/>
                <a:gd name="connsiteY407" fmla="*/ 909231 h 2311974"/>
                <a:gd name="connsiteX408" fmla="*/ 111443 w 1534128"/>
                <a:gd name="connsiteY408" fmla="*/ 899507 h 2311974"/>
                <a:gd name="connsiteX409" fmla="*/ 92474 w 1534128"/>
                <a:gd name="connsiteY409" fmla="*/ 872764 h 2311974"/>
                <a:gd name="connsiteX410" fmla="*/ 99588 w 1534128"/>
                <a:gd name="connsiteY410" fmla="*/ 865471 h 2311974"/>
                <a:gd name="connsiteX411" fmla="*/ 104330 w 1534128"/>
                <a:gd name="connsiteY411" fmla="*/ 867902 h 2311974"/>
                <a:gd name="connsiteX412" fmla="*/ 109072 w 1534128"/>
                <a:gd name="connsiteY412" fmla="*/ 860609 h 2311974"/>
                <a:gd name="connsiteX413" fmla="*/ 104330 w 1534128"/>
                <a:gd name="connsiteY413" fmla="*/ 860609 h 2311974"/>
                <a:gd name="connsiteX414" fmla="*/ 116186 w 1534128"/>
                <a:gd name="connsiteY414" fmla="*/ 853316 h 2311974"/>
                <a:gd name="connsiteX415" fmla="*/ 563699 w 1534128"/>
                <a:gd name="connsiteY415" fmla="*/ 1135638 h 2311974"/>
                <a:gd name="connsiteX416" fmla="*/ 260825 w 1534128"/>
                <a:gd name="connsiteY416" fmla="*/ 741485 h 2311974"/>
                <a:gd name="connsiteX417" fmla="*/ 248970 w 1534128"/>
                <a:gd name="connsiteY417" fmla="*/ 726899 h 2311974"/>
                <a:gd name="connsiteX418" fmla="*/ 194433 w 1534128"/>
                <a:gd name="connsiteY418" fmla="*/ 705019 h 2311974"/>
                <a:gd name="connsiteX419" fmla="*/ 218145 w 1534128"/>
                <a:gd name="connsiteY419" fmla="*/ 680708 h 2311974"/>
                <a:gd name="connsiteX420" fmla="*/ 225258 w 1534128"/>
                <a:gd name="connsiteY420" fmla="*/ 673414 h 2311974"/>
                <a:gd name="connsiteX421" fmla="*/ 253712 w 1534128"/>
                <a:gd name="connsiteY421" fmla="*/ 670983 h 2311974"/>
                <a:gd name="connsiteX422" fmla="*/ 341444 w 1534128"/>
                <a:gd name="connsiteY422" fmla="*/ 692863 h 2311974"/>
                <a:gd name="connsiteX423" fmla="*/ 355671 w 1534128"/>
                <a:gd name="connsiteY423" fmla="*/ 688001 h 2311974"/>
                <a:gd name="connsiteX424" fmla="*/ 355671 w 1534128"/>
                <a:gd name="connsiteY424" fmla="*/ 695294 h 2311974"/>
                <a:gd name="connsiteX425" fmla="*/ 365155 w 1534128"/>
                <a:gd name="connsiteY425" fmla="*/ 695294 h 2311974"/>
                <a:gd name="connsiteX426" fmla="*/ 369898 w 1534128"/>
                <a:gd name="connsiteY426" fmla="*/ 678277 h 2311974"/>
                <a:gd name="connsiteX427" fmla="*/ 377011 w 1534128"/>
                <a:gd name="connsiteY427" fmla="*/ 666121 h 2311974"/>
                <a:gd name="connsiteX428" fmla="*/ 388867 w 1534128"/>
                <a:gd name="connsiteY428" fmla="*/ 688001 h 2311974"/>
                <a:gd name="connsiteX429" fmla="*/ 395980 w 1534128"/>
                <a:gd name="connsiteY429" fmla="*/ 685570 h 2311974"/>
                <a:gd name="connsiteX430" fmla="*/ 410207 w 1534128"/>
                <a:gd name="connsiteY430" fmla="*/ 700156 h 2311974"/>
                <a:gd name="connsiteX431" fmla="*/ 410207 w 1534128"/>
                <a:gd name="connsiteY431" fmla="*/ 700156 h 2311974"/>
                <a:gd name="connsiteX432" fmla="*/ 395980 w 1534128"/>
                <a:gd name="connsiteY432" fmla="*/ 685570 h 2311974"/>
                <a:gd name="connsiteX433" fmla="*/ 388867 w 1534128"/>
                <a:gd name="connsiteY433" fmla="*/ 688001 h 2311974"/>
                <a:gd name="connsiteX434" fmla="*/ 377011 w 1534128"/>
                <a:gd name="connsiteY434" fmla="*/ 666121 h 2311974"/>
                <a:gd name="connsiteX435" fmla="*/ 377011 w 1534128"/>
                <a:gd name="connsiteY435" fmla="*/ 658827 h 2311974"/>
                <a:gd name="connsiteX436" fmla="*/ 398351 w 1534128"/>
                <a:gd name="connsiteY436" fmla="*/ 646672 h 2311974"/>
                <a:gd name="connsiteX437" fmla="*/ 391238 w 1534128"/>
                <a:gd name="connsiteY437" fmla="*/ 639379 h 2311974"/>
                <a:gd name="connsiteX438" fmla="*/ 422063 w 1534128"/>
                <a:gd name="connsiteY438" fmla="*/ 629654 h 2311974"/>
                <a:gd name="connsiteX439" fmla="*/ 417321 w 1534128"/>
                <a:gd name="connsiteY439" fmla="*/ 615068 h 2311974"/>
                <a:gd name="connsiteX440" fmla="*/ 384125 w 1534128"/>
                <a:gd name="connsiteY440" fmla="*/ 610205 h 2311974"/>
                <a:gd name="connsiteX441" fmla="*/ 381753 w 1534128"/>
                <a:gd name="connsiteY441" fmla="*/ 595619 h 2311974"/>
                <a:gd name="connsiteX442" fmla="*/ 391238 w 1534128"/>
                <a:gd name="connsiteY442" fmla="*/ 534841 h 2311974"/>
                <a:gd name="connsiteX443" fmla="*/ 381753 w 1534128"/>
                <a:gd name="connsiteY443" fmla="*/ 525117 h 2311974"/>
                <a:gd name="connsiteX444" fmla="*/ 381753 w 1534128"/>
                <a:gd name="connsiteY444" fmla="*/ 503237 h 2311974"/>
                <a:gd name="connsiteX445" fmla="*/ 365155 w 1534128"/>
                <a:gd name="connsiteY445" fmla="*/ 503237 h 2311974"/>
                <a:gd name="connsiteX446" fmla="*/ 369898 w 1534128"/>
                <a:gd name="connsiteY446" fmla="*/ 471633 h 2311974"/>
                <a:gd name="connsiteX447" fmla="*/ 362784 w 1534128"/>
                <a:gd name="connsiteY447" fmla="*/ 464340 h 2311974"/>
                <a:gd name="connsiteX448" fmla="*/ 365155 w 1534128"/>
                <a:gd name="connsiteY448" fmla="*/ 444891 h 2311974"/>
                <a:gd name="connsiteX449" fmla="*/ 384125 w 1534128"/>
                <a:gd name="connsiteY449" fmla="*/ 444891 h 2311974"/>
                <a:gd name="connsiteX450" fmla="*/ 403094 w 1534128"/>
                <a:gd name="connsiteY450" fmla="*/ 430304 h 2311974"/>
                <a:gd name="connsiteX451" fmla="*/ 405465 w 1534128"/>
                <a:gd name="connsiteY451" fmla="*/ 427873 h 2311974"/>
                <a:gd name="connsiteX452" fmla="*/ 384125 w 1534128"/>
                <a:gd name="connsiteY452" fmla="*/ 423011 h 2311974"/>
                <a:gd name="connsiteX453" fmla="*/ 391238 w 1534128"/>
                <a:gd name="connsiteY453" fmla="*/ 405993 h 2311974"/>
                <a:gd name="connsiteX454" fmla="*/ 417321 w 1534128"/>
                <a:gd name="connsiteY454" fmla="*/ 408424 h 2311974"/>
                <a:gd name="connsiteX455" fmla="*/ 412578 w 1534128"/>
                <a:gd name="connsiteY455" fmla="*/ 388975 h 2311974"/>
                <a:gd name="connsiteX456" fmla="*/ 412578 w 1534128"/>
                <a:gd name="connsiteY456" fmla="*/ 374389 h 2311974"/>
                <a:gd name="connsiteX457" fmla="*/ 429176 w 1534128"/>
                <a:gd name="connsiteY457" fmla="*/ 374389 h 2311974"/>
                <a:gd name="connsiteX458" fmla="*/ 431547 w 1534128"/>
                <a:gd name="connsiteY458" fmla="*/ 367096 h 2311974"/>
                <a:gd name="connsiteX459" fmla="*/ 438661 w 1534128"/>
                <a:gd name="connsiteY459" fmla="*/ 364665 h 2311974"/>
                <a:gd name="connsiteX460" fmla="*/ 436290 w 1534128"/>
                <a:gd name="connsiteY460" fmla="*/ 347647 h 2311974"/>
                <a:gd name="connsiteX461" fmla="*/ 464743 w 1534128"/>
                <a:gd name="connsiteY461" fmla="*/ 337922 h 2311974"/>
                <a:gd name="connsiteX462" fmla="*/ 452888 w 1534128"/>
                <a:gd name="connsiteY462" fmla="*/ 333060 h 2311974"/>
                <a:gd name="connsiteX463" fmla="*/ 450516 w 1534128"/>
                <a:gd name="connsiteY463" fmla="*/ 311180 h 2311974"/>
                <a:gd name="connsiteX464" fmla="*/ 443403 w 1534128"/>
                <a:gd name="connsiteY464" fmla="*/ 308749 h 2311974"/>
                <a:gd name="connsiteX465" fmla="*/ 450516 w 1534128"/>
                <a:gd name="connsiteY465" fmla="*/ 299025 h 2311974"/>
                <a:gd name="connsiteX466" fmla="*/ 450516 w 1534128"/>
                <a:gd name="connsiteY466" fmla="*/ 296594 h 2311974"/>
                <a:gd name="connsiteX467" fmla="*/ 438661 w 1534128"/>
                <a:gd name="connsiteY467" fmla="*/ 291732 h 2311974"/>
                <a:gd name="connsiteX468" fmla="*/ 429176 w 1534128"/>
                <a:gd name="connsiteY468" fmla="*/ 299025 h 2311974"/>
                <a:gd name="connsiteX469" fmla="*/ 417321 w 1534128"/>
                <a:gd name="connsiteY469" fmla="*/ 282007 h 2311974"/>
                <a:gd name="connsiteX470" fmla="*/ 431547 w 1534128"/>
                <a:gd name="connsiteY470" fmla="*/ 255265 h 2311974"/>
                <a:gd name="connsiteX471" fmla="*/ 438661 w 1534128"/>
                <a:gd name="connsiteY471" fmla="*/ 267421 h 2311974"/>
                <a:gd name="connsiteX472" fmla="*/ 457630 w 1534128"/>
                <a:gd name="connsiteY472" fmla="*/ 240679 h 2311974"/>
                <a:gd name="connsiteX473" fmla="*/ 467114 w 1534128"/>
                <a:gd name="connsiteY473" fmla="*/ 240679 h 2311974"/>
                <a:gd name="connsiteX474" fmla="*/ 467114 w 1534128"/>
                <a:gd name="connsiteY474" fmla="*/ 233385 h 2311974"/>
                <a:gd name="connsiteX475" fmla="*/ 445774 w 1534128"/>
                <a:gd name="connsiteY475" fmla="*/ 218799 h 2311974"/>
                <a:gd name="connsiteX476" fmla="*/ 452888 w 1534128"/>
                <a:gd name="connsiteY476" fmla="*/ 199350 h 2311974"/>
                <a:gd name="connsiteX477" fmla="*/ 478970 w 1534128"/>
                <a:gd name="connsiteY477" fmla="*/ 199350 h 2311974"/>
                <a:gd name="connsiteX478" fmla="*/ 486084 w 1534128"/>
                <a:gd name="connsiteY478" fmla="*/ 192057 h 2311974"/>
                <a:gd name="connsiteX479" fmla="*/ 457630 w 1534128"/>
                <a:gd name="connsiteY479" fmla="*/ 150728 h 2311974"/>
                <a:gd name="connsiteX480" fmla="*/ 467114 w 1534128"/>
                <a:gd name="connsiteY480" fmla="*/ 131279 h 2311974"/>
                <a:gd name="connsiteX481" fmla="*/ 500310 w 1534128"/>
                <a:gd name="connsiteY481" fmla="*/ 116693 h 2311974"/>
                <a:gd name="connsiteX482" fmla="*/ 505053 w 1534128"/>
                <a:gd name="connsiteY482" fmla="*/ 131279 h 2311974"/>
                <a:gd name="connsiteX483" fmla="*/ 526393 w 1534128"/>
                <a:gd name="connsiteY483" fmla="*/ 116693 h 2311974"/>
                <a:gd name="connsiteX484" fmla="*/ 521651 w 1534128"/>
                <a:gd name="connsiteY484" fmla="*/ 109399 h 2311974"/>
                <a:gd name="connsiteX485" fmla="*/ 538249 w 1534128"/>
                <a:gd name="connsiteY485" fmla="*/ 102106 h 2311974"/>
                <a:gd name="connsiteX486" fmla="*/ 538249 w 1534128"/>
                <a:gd name="connsiteY486" fmla="*/ 94813 h 2311974"/>
                <a:gd name="connsiteX487" fmla="*/ 547733 w 1534128"/>
                <a:gd name="connsiteY487" fmla="*/ 87519 h 2311974"/>
                <a:gd name="connsiteX488" fmla="*/ 533506 w 1534128"/>
                <a:gd name="connsiteY488" fmla="*/ 53484 h 2311974"/>
                <a:gd name="connsiteX489" fmla="*/ 531135 w 1534128"/>
                <a:gd name="connsiteY489" fmla="*/ 7293 h 2311974"/>
                <a:gd name="connsiteX490" fmla="*/ 573816 w 1534128"/>
                <a:gd name="connsiteY490" fmla="*/ 17018 h 2311974"/>
                <a:gd name="connsiteX491" fmla="*/ 595156 w 1534128"/>
                <a:gd name="connsiteY491" fmla="*/ 0 h 2311974"/>
                <a:gd name="connsiteX0" fmla="*/ 756394 w 1534128"/>
                <a:gd name="connsiteY0" fmla="*/ 1490263 h 2311974"/>
                <a:gd name="connsiteX1" fmla="*/ 737424 w 1534128"/>
                <a:gd name="connsiteY1" fmla="*/ 1473246 h 2311974"/>
                <a:gd name="connsiteX2" fmla="*/ 742167 w 1534128"/>
                <a:gd name="connsiteY2" fmla="*/ 1480539 h 2311974"/>
                <a:gd name="connsiteX3" fmla="*/ 756394 w 1534128"/>
                <a:gd name="connsiteY3" fmla="*/ 1490263 h 2311974"/>
                <a:gd name="connsiteX4" fmla="*/ 732682 w 1534128"/>
                <a:gd name="connsiteY4" fmla="*/ 1436779 h 2311974"/>
                <a:gd name="connsiteX5" fmla="*/ 732682 w 1534128"/>
                <a:gd name="connsiteY5" fmla="*/ 1436779 h 2311974"/>
                <a:gd name="connsiteX6" fmla="*/ 744538 w 1534128"/>
                <a:gd name="connsiteY6" fmla="*/ 1456228 h 2311974"/>
                <a:gd name="connsiteX7" fmla="*/ 744538 w 1534128"/>
                <a:gd name="connsiteY7" fmla="*/ 1456228 h 2311974"/>
                <a:gd name="connsiteX8" fmla="*/ 732682 w 1534128"/>
                <a:gd name="connsiteY8" fmla="*/ 1436779 h 2311974"/>
                <a:gd name="connsiteX9" fmla="*/ 649692 w 1534128"/>
                <a:gd name="connsiteY9" fmla="*/ 1395450 h 2311974"/>
                <a:gd name="connsiteX10" fmla="*/ 649692 w 1534128"/>
                <a:gd name="connsiteY10" fmla="*/ 1395450 h 2311974"/>
                <a:gd name="connsiteX11" fmla="*/ 671033 w 1534128"/>
                <a:gd name="connsiteY11" fmla="*/ 1407606 h 2311974"/>
                <a:gd name="connsiteX12" fmla="*/ 716084 w 1534128"/>
                <a:gd name="connsiteY12" fmla="*/ 1400313 h 2311974"/>
                <a:gd name="connsiteX13" fmla="*/ 732682 w 1534128"/>
                <a:gd name="connsiteY13" fmla="*/ 1417330 h 2311974"/>
                <a:gd name="connsiteX14" fmla="*/ 732682 w 1534128"/>
                <a:gd name="connsiteY14" fmla="*/ 1417330 h 2311974"/>
                <a:gd name="connsiteX15" fmla="*/ 716084 w 1534128"/>
                <a:gd name="connsiteY15" fmla="*/ 1400312 h 2311974"/>
                <a:gd name="connsiteX16" fmla="*/ 671033 w 1534128"/>
                <a:gd name="connsiteY16" fmla="*/ 1407606 h 2311974"/>
                <a:gd name="connsiteX17" fmla="*/ 649692 w 1534128"/>
                <a:gd name="connsiteY17" fmla="*/ 1395450 h 2311974"/>
                <a:gd name="connsiteX18" fmla="*/ 654435 w 1534128"/>
                <a:gd name="connsiteY18" fmla="*/ 1354122 h 2311974"/>
                <a:gd name="connsiteX19" fmla="*/ 656806 w 1534128"/>
                <a:gd name="connsiteY19" fmla="*/ 1368708 h 2311974"/>
                <a:gd name="connsiteX20" fmla="*/ 656806 w 1534128"/>
                <a:gd name="connsiteY20" fmla="*/ 1368708 h 2311974"/>
                <a:gd name="connsiteX21" fmla="*/ 654435 w 1534128"/>
                <a:gd name="connsiteY21" fmla="*/ 1354122 h 2311974"/>
                <a:gd name="connsiteX22" fmla="*/ 654435 w 1534128"/>
                <a:gd name="connsiteY22" fmla="*/ 1271464 h 2311974"/>
                <a:gd name="connsiteX23" fmla="*/ 628352 w 1534128"/>
                <a:gd name="connsiteY23" fmla="*/ 1283620 h 2311974"/>
                <a:gd name="connsiteX24" fmla="*/ 623610 w 1534128"/>
                <a:gd name="connsiteY24" fmla="*/ 1276326 h 2311974"/>
                <a:gd name="connsiteX25" fmla="*/ 609383 w 1534128"/>
                <a:gd name="connsiteY25" fmla="*/ 1278758 h 2311974"/>
                <a:gd name="connsiteX26" fmla="*/ 609383 w 1534128"/>
                <a:gd name="connsiteY26" fmla="*/ 1278758 h 2311974"/>
                <a:gd name="connsiteX27" fmla="*/ 623610 w 1534128"/>
                <a:gd name="connsiteY27" fmla="*/ 1276327 h 2311974"/>
                <a:gd name="connsiteX28" fmla="*/ 628352 w 1534128"/>
                <a:gd name="connsiteY28" fmla="*/ 1283620 h 2311974"/>
                <a:gd name="connsiteX29" fmla="*/ 654435 w 1534128"/>
                <a:gd name="connsiteY29" fmla="*/ 1271464 h 2311974"/>
                <a:gd name="connsiteX30" fmla="*/ 661548 w 1534128"/>
                <a:gd name="connsiteY30" fmla="*/ 1324949 h 2311974"/>
                <a:gd name="connsiteX31" fmla="*/ 671033 w 1534128"/>
                <a:gd name="connsiteY31" fmla="*/ 1324949 h 2311974"/>
                <a:gd name="connsiteX32" fmla="*/ 682888 w 1534128"/>
                <a:gd name="connsiteY32" fmla="*/ 1334673 h 2311974"/>
                <a:gd name="connsiteX33" fmla="*/ 682888 w 1534128"/>
                <a:gd name="connsiteY33" fmla="*/ 1334673 h 2311974"/>
                <a:gd name="connsiteX34" fmla="*/ 671033 w 1534128"/>
                <a:gd name="connsiteY34" fmla="*/ 1324948 h 2311974"/>
                <a:gd name="connsiteX35" fmla="*/ 661548 w 1534128"/>
                <a:gd name="connsiteY35" fmla="*/ 1324948 h 2311974"/>
                <a:gd name="connsiteX36" fmla="*/ 654435 w 1534128"/>
                <a:gd name="connsiteY36" fmla="*/ 1271464 h 2311974"/>
                <a:gd name="connsiteX37" fmla="*/ 595156 w 1534128"/>
                <a:gd name="connsiteY37" fmla="*/ 1264171 h 2311974"/>
                <a:gd name="connsiteX38" fmla="*/ 595156 w 1534128"/>
                <a:gd name="connsiteY38" fmla="*/ 1264171 h 2311974"/>
                <a:gd name="connsiteX39" fmla="*/ 599994 w 1534128"/>
                <a:gd name="connsiteY39" fmla="*/ 1269131 h 2311974"/>
                <a:gd name="connsiteX40" fmla="*/ 595156 w 1534128"/>
                <a:gd name="connsiteY40" fmla="*/ 1264171 h 2311974"/>
                <a:gd name="connsiteX41" fmla="*/ 585672 w 1534128"/>
                <a:gd name="connsiteY41" fmla="*/ 1249585 h 2311974"/>
                <a:gd name="connsiteX42" fmla="*/ 599898 w 1534128"/>
                <a:gd name="connsiteY42" fmla="*/ 1256878 h 2311974"/>
                <a:gd name="connsiteX43" fmla="*/ 599898 w 1534128"/>
                <a:gd name="connsiteY43" fmla="*/ 1256878 h 2311974"/>
                <a:gd name="connsiteX44" fmla="*/ 585673 w 1534128"/>
                <a:gd name="connsiteY44" fmla="*/ 1249585 h 2311974"/>
                <a:gd name="connsiteX45" fmla="*/ 585672 w 1534128"/>
                <a:gd name="connsiteY45" fmla="*/ 1249585 h 2311974"/>
                <a:gd name="connsiteX46" fmla="*/ 588043 w 1534128"/>
                <a:gd name="connsiteY46" fmla="*/ 1234998 h 2311974"/>
                <a:gd name="connsiteX47" fmla="*/ 588043 w 1534128"/>
                <a:gd name="connsiteY47" fmla="*/ 1234998 h 2311974"/>
                <a:gd name="connsiteX48" fmla="*/ 592785 w 1534128"/>
                <a:gd name="connsiteY48" fmla="*/ 1249584 h 2311974"/>
                <a:gd name="connsiteX49" fmla="*/ 592785 w 1534128"/>
                <a:gd name="connsiteY49" fmla="*/ 1249584 h 2311974"/>
                <a:gd name="connsiteX50" fmla="*/ 588043 w 1534128"/>
                <a:gd name="connsiteY50" fmla="*/ 1234998 h 2311974"/>
                <a:gd name="connsiteX51" fmla="*/ 569074 w 1534128"/>
                <a:gd name="connsiteY51" fmla="*/ 1103719 h 2311974"/>
                <a:gd name="connsiteX52" fmla="*/ 576187 w 1534128"/>
                <a:gd name="connsiteY52" fmla="*/ 1198532 h 2311974"/>
                <a:gd name="connsiteX53" fmla="*/ 599898 w 1534128"/>
                <a:gd name="connsiteY53" fmla="*/ 1222842 h 2311974"/>
                <a:gd name="connsiteX54" fmla="*/ 599898 w 1534128"/>
                <a:gd name="connsiteY54" fmla="*/ 1222842 h 2311974"/>
                <a:gd name="connsiteX55" fmla="*/ 576187 w 1534128"/>
                <a:gd name="connsiteY55" fmla="*/ 1198531 h 2311974"/>
                <a:gd name="connsiteX56" fmla="*/ 569074 w 1534128"/>
                <a:gd name="connsiteY56" fmla="*/ 1103719 h 2311974"/>
                <a:gd name="connsiteX57" fmla="*/ 592785 w 1534128"/>
                <a:gd name="connsiteY57" fmla="*/ 1067252 h 2311974"/>
                <a:gd name="connsiteX58" fmla="*/ 595156 w 1534128"/>
                <a:gd name="connsiteY58" fmla="*/ 1074546 h 2311974"/>
                <a:gd name="connsiteX59" fmla="*/ 595156 w 1534128"/>
                <a:gd name="connsiteY59" fmla="*/ 1074545 h 2311974"/>
                <a:gd name="connsiteX60" fmla="*/ 592785 w 1534128"/>
                <a:gd name="connsiteY60" fmla="*/ 1067252 h 2311974"/>
                <a:gd name="connsiteX61" fmla="*/ 580929 w 1534128"/>
                <a:gd name="connsiteY61" fmla="*/ 1052665 h 2311974"/>
                <a:gd name="connsiteX62" fmla="*/ 569074 w 1534128"/>
                <a:gd name="connsiteY62" fmla="*/ 1040510 h 2311974"/>
                <a:gd name="connsiteX63" fmla="*/ 580929 w 1534128"/>
                <a:gd name="connsiteY63" fmla="*/ 1052666 h 2311974"/>
                <a:gd name="connsiteX64" fmla="*/ 599898 w 1534128"/>
                <a:gd name="connsiteY64" fmla="*/ 1052666 h 2311974"/>
                <a:gd name="connsiteX65" fmla="*/ 602270 w 1534128"/>
                <a:gd name="connsiteY65" fmla="*/ 1062390 h 2311974"/>
                <a:gd name="connsiteX66" fmla="*/ 602270 w 1534128"/>
                <a:gd name="connsiteY66" fmla="*/ 1062390 h 2311974"/>
                <a:gd name="connsiteX67" fmla="*/ 599898 w 1534128"/>
                <a:gd name="connsiteY67" fmla="*/ 1052665 h 2311974"/>
                <a:gd name="connsiteX68" fmla="*/ 580929 w 1534128"/>
                <a:gd name="connsiteY68" fmla="*/ 1052665 h 2311974"/>
                <a:gd name="connsiteX69" fmla="*/ 576187 w 1534128"/>
                <a:gd name="connsiteY69" fmla="*/ 999182 h 2311974"/>
                <a:gd name="connsiteX70" fmla="*/ 576187 w 1534128"/>
                <a:gd name="connsiteY70" fmla="*/ 999182 h 2311974"/>
                <a:gd name="connsiteX71" fmla="*/ 580929 w 1534128"/>
                <a:gd name="connsiteY71" fmla="*/ 1021061 h 2311974"/>
                <a:gd name="connsiteX72" fmla="*/ 580929 w 1534128"/>
                <a:gd name="connsiteY72" fmla="*/ 1021061 h 2311974"/>
                <a:gd name="connsiteX73" fmla="*/ 576187 w 1534128"/>
                <a:gd name="connsiteY73" fmla="*/ 999182 h 2311974"/>
                <a:gd name="connsiteX74" fmla="*/ 566702 w 1534128"/>
                <a:gd name="connsiteY74" fmla="*/ 970008 h 2311974"/>
                <a:gd name="connsiteX75" fmla="*/ 552476 w 1534128"/>
                <a:gd name="connsiteY75" fmla="*/ 972439 h 2311974"/>
                <a:gd name="connsiteX76" fmla="*/ 552476 w 1534128"/>
                <a:gd name="connsiteY76" fmla="*/ 972439 h 2311974"/>
                <a:gd name="connsiteX77" fmla="*/ 566702 w 1534128"/>
                <a:gd name="connsiteY77" fmla="*/ 970008 h 2311974"/>
                <a:gd name="connsiteX78" fmla="*/ 576187 w 1534128"/>
                <a:gd name="connsiteY78" fmla="*/ 984595 h 2311974"/>
                <a:gd name="connsiteX79" fmla="*/ 595156 w 1534128"/>
                <a:gd name="connsiteY79" fmla="*/ 979733 h 2311974"/>
                <a:gd name="connsiteX80" fmla="*/ 576187 w 1534128"/>
                <a:gd name="connsiteY80" fmla="*/ 984595 h 2311974"/>
                <a:gd name="connsiteX81" fmla="*/ 566702 w 1534128"/>
                <a:gd name="connsiteY81" fmla="*/ 970008 h 2311974"/>
                <a:gd name="connsiteX82" fmla="*/ 552476 w 1534128"/>
                <a:gd name="connsiteY82" fmla="*/ 901937 h 2311974"/>
                <a:gd name="connsiteX83" fmla="*/ 542274 w 1534128"/>
                <a:gd name="connsiteY83" fmla="*/ 906121 h 2311974"/>
                <a:gd name="connsiteX84" fmla="*/ 545362 w 1534128"/>
                <a:gd name="connsiteY84" fmla="*/ 906800 h 2311974"/>
                <a:gd name="connsiteX85" fmla="*/ 552476 w 1534128"/>
                <a:gd name="connsiteY85" fmla="*/ 901938 h 2311974"/>
                <a:gd name="connsiteX86" fmla="*/ 552476 w 1534128"/>
                <a:gd name="connsiteY86" fmla="*/ 901937 h 2311974"/>
                <a:gd name="connsiteX87" fmla="*/ 460001 w 1534128"/>
                <a:gd name="connsiteY87" fmla="*/ 899506 h 2311974"/>
                <a:gd name="connsiteX88" fmla="*/ 460001 w 1534128"/>
                <a:gd name="connsiteY88" fmla="*/ 899507 h 2311974"/>
                <a:gd name="connsiteX89" fmla="*/ 483713 w 1534128"/>
                <a:gd name="connsiteY89" fmla="*/ 899507 h 2311974"/>
                <a:gd name="connsiteX90" fmla="*/ 497939 w 1534128"/>
                <a:gd name="connsiteY90" fmla="*/ 906800 h 2311974"/>
                <a:gd name="connsiteX91" fmla="*/ 507424 w 1534128"/>
                <a:gd name="connsiteY91" fmla="*/ 906800 h 2311974"/>
                <a:gd name="connsiteX92" fmla="*/ 512166 w 1534128"/>
                <a:gd name="connsiteY92" fmla="*/ 899507 h 2311974"/>
                <a:gd name="connsiteX93" fmla="*/ 512179 w 1534128"/>
                <a:gd name="connsiteY93" fmla="*/ 899510 h 2311974"/>
                <a:gd name="connsiteX94" fmla="*/ 512166 w 1534128"/>
                <a:gd name="connsiteY94" fmla="*/ 899506 h 2311974"/>
                <a:gd name="connsiteX95" fmla="*/ 507424 w 1534128"/>
                <a:gd name="connsiteY95" fmla="*/ 906800 h 2311974"/>
                <a:gd name="connsiteX96" fmla="*/ 497939 w 1534128"/>
                <a:gd name="connsiteY96" fmla="*/ 906800 h 2311974"/>
                <a:gd name="connsiteX97" fmla="*/ 483712 w 1534128"/>
                <a:gd name="connsiteY97" fmla="*/ 899506 h 2311974"/>
                <a:gd name="connsiteX98" fmla="*/ 460001 w 1534128"/>
                <a:gd name="connsiteY98" fmla="*/ 899506 h 2311974"/>
                <a:gd name="connsiteX99" fmla="*/ 443403 w 1534128"/>
                <a:gd name="connsiteY99" fmla="*/ 889782 h 2311974"/>
                <a:gd name="connsiteX100" fmla="*/ 443403 w 1534128"/>
                <a:gd name="connsiteY100" fmla="*/ 889782 h 2311974"/>
                <a:gd name="connsiteX101" fmla="*/ 460001 w 1534128"/>
                <a:gd name="connsiteY101" fmla="*/ 889782 h 2311974"/>
                <a:gd name="connsiteX102" fmla="*/ 460001 w 1534128"/>
                <a:gd name="connsiteY102" fmla="*/ 889782 h 2311974"/>
                <a:gd name="connsiteX103" fmla="*/ 443403 w 1534128"/>
                <a:gd name="connsiteY103" fmla="*/ 889782 h 2311974"/>
                <a:gd name="connsiteX104" fmla="*/ 457630 w 1534128"/>
                <a:gd name="connsiteY104" fmla="*/ 867902 h 2311974"/>
                <a:gd name="connsiteX105" fmla="*/ 457630 w 1534128"/>
                <a:gd name="connsiteY105" fmla="*/ 867902 h 2311974"/>
                <a:gd name="connsiteX106" fmla="*/ 464823 w 1534128"/>
                <a:gd name="connsiteY106" fmla="*/ 873433 h 2311974"/>
                <a:gd name="connsiteX107" fmla="*/ 457630 w 1534128"/>
                <a:gd name="connsiteY107" fmla="*/ 867902 h 2311974"/>
                <a:gd name="connsiteX108" fmla="*/ 485686 w 1534128"/>
                <a:gd name="connsiteY108" fmla="*/ 842776 h 2311974"/>
                <a:gd name="connsiteX109" fmla="*/ 490826 w 1534128"/>
                <a:gd name="connsiteY109" fmla="*/ 853315 h 2311974"/>
                <a:gd name="connsiteX110" fmla="*/ 490826 w 1534128"/>
                <a:gd name="connsiteY110" fmla="*/ 853315 h 2311974"/>
                <a:gd name="connsiteX111" fmla="*/ 485686 w 1534128"/>
                <a:gd name="connsiteY111" fmla="*/ 842776 h 2311974"/>
                <a:gd name="connsiteX112" fmla="*/ 388867 w 1534128"/>
                <a:gd name="connsiteY112" fmla="*/ 726899 h 2311974"/>
                <a:gd name="connsiteX113" fmla="*/ 388867 w 1534128"/>
                <a:gd name="connsiteY113" fmla="*/ 726899 h 2311974"/>
                <a:gd name="connsiteX114" fmla="*/ 395980 w 1534128"/>
                <a:gd name="connsiteY114" fmla="*/ 734192 h 2311974"/>
                <a:gd name="connsiteX115" fmla="*/ 431547 w 1534128"/>
                <a:gd name="connsiteY115" fmla="*/ 748778 h 2311974"/>
                <a:gd name="connsiteX116" fmla="*/ 460001 w 1534128"/>
                <a:gd name="connsiteY116" fmla="*/ 753641 h 2311974"/>
                <a:gd name="connsiteX117" fmla="*/ 464743 w 1534128"/>
                <a:gd name="connsiteY117" fmla="*/ 734192 h 2311974"/>
                <a:gd name="connsiteX118" fmla="*/ 478970 w 1534128"/>
                <a:gd name="connsiteY118" fmla="*/ 736623 h 2311974"/>
                <a:gd name="connsiteX119" fmla="*/ 478970 w 1534128"/>
                <a:gd name="connsiteY119" fmla="*/ 736623 h 2311974"/>
                <a:gd name="connsiteX120" fmla="*/ 464743 w 1534128"/>
                <a:gd name="connsiteY120" fmla="*/ 734192 h 2311974"/>
                <a:gd name="connsiteX121" fmla="*/ 460001 w 1534128"/>
                <a:gd name="connsiteY121" fmla="*/ 753640 h 2311974"/>
                <a:gd name="connsiteX122" fmla="*/ 431547 w 1534128"/>
                <a:gd name="connsiteY122" fmla="*/ 748778 h 2311974"/>
                <a:gd name="connsiteX123" fmla="*/ 395980 w 1534128"/>
                <a:gd name="connsiteY123" fmla="*/ 734192 h 2311974"/>
                <a:gd name="connsiteX124" fmla="*/ 388867 w 1534128"/>
                <a:gd name="connsiteY124" fmla="*/ 726899 h 2311974"/>
                <a:gd name="connsiteX125" fmla="*/ 388867 w 1534128"/>
                <a:gd name="connsiteY125" fmla="*/ 714743 h 2311974"/>
                <a:gd name="connsiteX126" fmla="*/ 388867 w 1534128"/>
                <a:gd name="connsiteY126" fmla="*/ 714743 h 2311974"/>
                <a:gd name="connsiteX127" fmla="*/ 395980 w 1534128"/>
                <a:gd name="connsiteY127" fmla="*/ 722036 h 2311974"/>
                <a:gd name="connsiteX128" fmla="*/ 395980 w 1534128"/>
                <a:gd name="connsiteY128" fmla="*/ 722036 h 2311974"/>
                <a:gd name="connsiteX129" fmla="*/ 388867 w 1534128"/>
                <a:gd name="connsiteY129" fmla="*/ 714743 h 2311974"/>
                <a:gd name="connsiteX130" fmla="*/ 595156 w 1534128"/>
                <a:gd name="connsiteY130" fmla="*/ 0 h 2311974"/>
                <a:gd name="connsiteX131" fmla="*/ 602270 w 1534128"/>
                <a:gd name="connsiteY131" fmla="*/ 4862 h 2311974"/>
                <a:gd name="connsiteX132" fmla="*/ 607012 w 1534128"/>
                <a:gd name="connsiteY132" fmla="*/ 17018 h 2311974"/>
                <a:gd name="connsiteX133" fmla="*/ 616496 w 1534128"/>
                <a:gd name="connsiteY133" fmla="*/ 53484 h 2311974"/>
                <a:gd name="connsiteX134" fmla="*/ 614125 w 1534128"/>
                <a:gd name="connsiteY134" fmla="*/ 68071 h 2311974"/>
                <a:gd name="connsiteX135" fmla="*/ 647321 w 1534128"/>
                <a:gd name="connsiteY135" fmla="*/ 82657 h 2311974"/>
                <a:gd name="connsiteX136" fmla="*/ 654435 w 1534128"/>
                <a:gd name="connsiteY136" fmla="*/ 72933 h 2311974"/>
                <a:gd name="connsiteX137" fmla="*/ 671033 w 1534128"/>
                <a:gd name="connsiteY137" fmla="*/ 75364 h 2311974"/>
                <a:gd name="connsiteX138" fmla="*/ 671033 w 1534128"/>
                <a:gd name="connsiteY138" fmla="*/ 82657 h 2311974"/>
                <a:gd name="connsiteX139" fmla="*/ 678146 w 1534128"/>
                <a:gd name="connsiteY139" fmla="*/ 82657 h 2311974"/>
                <a:gd name="connsiteX140" fmla="*/ 682888 w 1534128"/>
                <a:gd name="connsiteY140" fmla="*/ 97244 h 2311974"/>
                <a:gd name="connsiteX141" fmla="*/ 701857 w 1534128"/>
                <a:gd name="connsiteY141" fmla="*/ 104537 h 2311974"/>
                <a:gd name="connsiteX142" fmla="*/ 730311 w 1534128"/>
                <a:gd name="connsiteY142" fmla="*/ 89950 h 2311974"/>
                <a:gd name="connsiteX143" fmla="*/ 744538 w 1534128"/>
                <a:gd name="connsiteY143" fmla="*/ 94813 h 2311974"/>
                <a:gd name="connsiteX144" fmla="*/ 758765 w 1534128"/>
                <a:gd name="connsiteY144" fmla="*/ 104537 h 2311974"/>
                <a:gd name="connsiteX145" fmla="*/ 777734 w 1534128"/>
                <a:gd name="connsiteY145" fmla="*/ 94813 h 2311974"/>
                <a:gd name="connsiteX146" fmla="*/ 777734 w 1534128"/>
                <a:gd name="connsiteY146" fmla="*/ 72933 h 2311974"/>
                <a:gd name="connsiteX147" fmla="*/ 780105 w 1534128"/>
                <a:gd name="connsiteY147" fmla="*/ 72933 h 2311974"/>
                <a:gd name="connsiteX148" fmla="*/ 791961 w 1534128"/>
                <a:gd name="connsiteY148" fmla="*/ 87519 h 2311974"/>
                <a:gd name="connsiteX149" fmla="*/ 780105 w 1534128"/>
                <a:gd name="connsiteY149" fmla="*/ 102106 h 2311974"/>
                <a:gd name="connsiteX150" fmla="*/ 784847 w 1534128"/>
                <a:gd name="connsiteY150" fmla="*/ 123986 h 2311974"/>
                <a:gd name="connsiteX151" fmla="*/ 799074 w 1534128"/>
                <a:gd name="connsiteY151" fmla="*/ 128848 h 2311974"/>
                <a:gd name="connsiteX152" fmla="*/ 810930 w 1534128"/>
                <a:gd name="connsiteY152" fmla="*/ 150728 h 2311974"/>
                <a:gd name="connsiteX153" fmla="*/ 820414 w 1534128"/>
                <a:gd name="connsiteY153" fmla="*/ 153159 h 2311974"/>
                <a:gd name="connsiteX154" fmla="*/ 827528 w 1534128"/>
                <a:gd name="connsiteY154" fmla="*/ 165315 h 2311974"/>
                <a:gd name="connsiteX155" fmla="*/ 846497 w 1534128"/>
                <a:gd name="connsiteY155" fmla="*/ 165315 h 2311974"/>
                <a:gd name="connsiteX156" fmla="*/ 860724 w 1534128"/>
                <a:gd name="connsiteY156" fmla="*/ 177470 h 2311974"/>
                <a:gd name="connsiteX157" fmla="*/ 886806 w 1534128"/>
                <a:gd name="connsiteY157" fmla="*/ 172608 h 2311974"/>
                <a:gd name="connsiteX158" fmla="*/ 893920 w 1534128"/>
                <a:gd name="connsiteY158" fmla="*/ 184763 h 2311974"/>
                <a:gd name="connsiteX159" fmla="*/ 886806 w 1534128"/>
                <a:gd name="connsiteY159" fmla="*/ 192057 h 2311974"/>
                <a:gd name="connsiteX160" fmla="*/ 893920 w 1534128"/>
                <a:gd name="connsiteY160" fmla="*/ 201781 h 2311974"/>
                <a:gd name="connsiteX161" fmla="*/ 889177 w 1534128"/>
                <a:gd name="connsiteY161" fmla="*/ 206643 h 2311974"/>
                <a:gd name="connsiteX162" fmla="*/ 901033 w 1534128"/>
                <a:gd name="connsiteY162" fmla="*/ 233385 h 2311974"/>
                <a:gd name="connsiteX163" fmla="*/ 908147 w 1534128"/>
                <a:gd name="connsiteY163" fmla="*/ 233385 h 2311974"/>
                <a:gd name="connsiteX164" fmla="*/ 943714 w 1534128"/>
                <a:gd name="connsiteY164" fmla="*/ 211505 h 2311974"/>
                <a:gd name="connsiteX165" fmla="*/ 967425 w 1534128"/>
                <a:gd name="connsiteY165" fmla="*/ 213936 h 2311974"/>
                <a:gd name="connsiteX166" fmla="*/ 988765 w 1534128"/>
                <a:gd name="connsiteY166" fmla="*/ 199350 h 2311974"/>
                <a:gd name="connsiteX167" fmla="*/ 998250 w 1534128"/>
                <a:gd name="connsiteY167" fmla="*/ 177470 h 2311974"/>
                <a:gd name="connsiteX168" fmla="*/ 1024333 w 1534128"/>
                <a:gd name="connsiteY168" fmla="*/ 158021 h 2311974"/>
                <a:gd name="connsiteX169" fmla="*/ 1045673 w 1534128"/>
                <a:gd name="connsiteY169" fmla="*/ 194488 h 2311974"/>
                <a:gd name="connsiteX170" fmla="*/ 1045673 w 1534128"/>
                <a:gd name="connsiteY170" fmla="*/ 221230 h 2311974"/>
                <a:gd name="connsiteX171" fmla="*/ 1057528 w 1534128"/>
                <a:gd name="connsiteY171" fmla="*/ 243110 h 2311974"/>
                <a:gd name="connsiteX172" fmla="*/ 1076498 w 1534128"/>
                <a:gd name="connsiteY172" fmla="*/ 262558 h 2311974"/>
                <a:gd name="connsiteX173" fmla="*/ 1119178 w 1534128"/>
                <a:gd name="connsiteY173" fmla="*/ 274714 h 2311974"/>
                <a:gd name="connsiteX174" fmla="*/ 1152374 w 1534128"/>
                <a:gd name="connsiteY174" fmla="*/ 260127 h 2311974"/>
                <a:gd name="connsiteX175" fmla="*/ 1173714 w 1534128"/>
                <a:gd name="connsiteY175" fmla="*/ 262558 h 2311974"/>
                <a:gd name="connsiteX176" fmla="*/ 1199797 w 1534128"/>
                <a:gd name="connsiteY176" fmla="*/ 277145 h 2311974"/>
                <a:gd name="connsiteX177" fmla="*/ 1232993 w 1534128"/>
                <a:gd name="connsiteY177" fmla="*/ 282007 h 2311974"/>
                <a:gd name="connsiteX178" fmla="*/ 1228251 w 1534128"/>
                <a:gd name="connsiteY178" fmla="*/ 299025 h 2311974"/>
                <a:gd name="connsiteX179" fmla="*/ 1256704 w 1534128"/>
                <a:gd name="connsiteY179" fmla="*/ 371958 h 2311974"/>
                <a:gd name="connsiteX180" fmla="*/ 1301756 w 1534128"/>
                <a:gd name="connsiteY180" fmla="*/ 386544 h 2311974"/>
                <a:gd name="connsiteX181" fmla="*/ 1330210 w 1534128"/>
                <a:gd name="connsiteY181" fmla="*/ 415718 h 2311974"/>
                <a:gd name="connsiteX182" fmla="*/ 1372890 w 1534128"/>
                <a:gd name="connsiteY182" fmla="*/ 415718 h 2311974"/>
                <a:gd name="connsiteX183" fmla="*/ 1389488 w 1534128"/>
                <a:gd name="connsiteY183" fmla="*/ 408424 h 2311974"/>
                <a:gd name="connsiteX184" fmla="*/ 1406086 w 1534128"/>
                <a:gd name="connsiteY184" fmla="*/ 386544 h 2311974"/>
                <a:gd name="connsiteX185" fmla="*/ 1451138 w 1534128"/>
                <a:gd name="connsiteY185" fmla="*/ 381682 h 2311974"/>
                <a:gd name="connsiteX186" fmla="*/ 1458252 w 1534128"/>
                <a:gd name="connsiteY186" fmla="*/ 386544 h 2311974"/>
                <a:gd name="connsiteX187" fmla="*/ 1493819 w 1534128"/>
                <a:gd name="connsiteY187" fmla="*/ 371958 h 2311974"/>
                <a:gd name="connsiteX188" fmla="*/ 1493819 w 1534128"/>
                <a:gd name="connsiteY188" fmla="*/ 388975 h 2311974"/>
                <a:gd name="connsiteX189" fmla="*/ 1508046 w 1534128"/>
                <a:gd name="connsiteY189" fmla="*/ 408424 h 2311974"/>
                <a:gd name="connsiteX190" fmla="*/ 1446396 w 1534128"/>
                <a:gd name="connsiteY190" fmla="*/ 444891 h 2311974"/>
                <a:gd name="connsiteX191" fmla="*/ 1444025 w 1534128"/>
                <a:gd name="connsiteY191" fmla="*/ 491082 h 2311974"/>
                <a:gd name="connsiteX192" fmla="*/ 1465365 w 1534128"/>
                <a:gd name="connsiteY192" fmla="*/ 532410 h 2311974"/>
                <a:gd name="connsiteX193" fmla="*/ 1498561 w 1534128"/>
                <a:gd name="connsiteY193" fmla="*/ 554290 h 2311974"/>
                <a:gd name="connsiteX194" fmla="*/ 1519901 w 1534128"/>
                <a:gd name="connsiteY194" fmla="*/ 581032 h 2311974"/>
                <a:gd name="connsiteX195" fmla="*/ 1512788 w 1534128"/>
                <a:gd name="connsiteY195" fmla="*/ 622361 h 2311974"/>
                <a:gd name="connsiteX196" fmla="*/ 1534128 w 1534128"/>
                <a:gd name="connsiteY196" fmla="*/ 644241 h 2311974"/>
                <a:gd name="connsiteX197" fmla="*/ 1529386 w 1534128"/>
                <a:gd name="connsiteY197" fmla="*/ 658827 h 2311974"/>
                <a:gd name="connsiteX198" fmla="*/ 1522272 w 1534128"/>
                <a:gd name="connsiteY198" fmla="*/ 666121 h 2311974"/>
                <a:gd name="connsiteX199" fmla="*/ 1493819 w 1534128"/>
                <a:gd name="connsiteY199" fmla="*/ 663689 h 2311974"/>
                <a:gd name="connsiteX200" fmla="*/ 1465365 w 1534128"/>
                <a:gd name="connsiteY200" fmla="*/ 705018 h 2311974"/>
                <a:gd name="connsiteX201" fmla="*/ 1444025 w 1534128"/>
                <a:gd name="connsiteY201" fmla="*/ 712312 h 2311974"/>
                <a:gd name="connsiteX202" fmla="*/ 1396602 w 1534128"/>
                <a:gd name="connsiteY202" fmla="*/ 785245 h 2311974"/>
                <a:gd name="connsiteX203" fmla="*/ 1396602 w 1534128"/>
                <a:gd name="connsiteY203" fmla="*/ 804693 h 2311974"/>
                <a:gd name="connsiteX204" fmla="*/ 1365777 w 1534128"/>
                <a:gd name="connsiteY204" fmla="*/ 802262 h 2311974"/>
                <a:gd name="connsiteX205" fmla="*/ 1334952 w 1534128"/>
                <a:gd name="connsiteY205" fmla="*/ 802262 h 2311974"/>
                <a:gd name="connsiteX206" fmla="*/ 1311241 w 1534128"/>
                <a:gd name="connsiteY206" fmla="*/ 819280 h 2311974"/>
                <a:gd name="connsiteX207" fmla="*/ 1275674 w 1534128"/>
                <a:gd name="connsiteY207" fmla="*/ 809556 h 2311974"/>
                <a:gd name="connsiteX208" fmla="*/ 1263818 w 1534128"/>
                <a:gd name="connsiteY208" fmla="*/ 816849 h 2311974"/>
                <a:gd name="connsiteX209" fmla="*/ 1273302 w 1534128"/>
                <a:gd name="connsiteY209" fmla="*/ 824142 h 2311974"/>
                <a:gd name="connsiteX210" fmla="*/ 1261447 w 1534128"/>
                <a:gd name="connsiteY210" fmla="*/ 850884 h 2311974"/>
                <a:gd name="connsiteX211" fmla="*/ 1268560 w 1534128"/>
                <a:gd name="connsiteY211" fmla="*/ 858178 h 2311974"/>
                <a:gd name="connsiteX212" fmla="*/ 1275674 w 1534128"/>
                <a:gd name="connsiteY212" fmla="*/ 850884 h 2311974"/>
                <a:gd name="connsiteX213" fmla="*/ 1289900 w 1534128"/>
                <a:gd name="connsiteY213" fmla="*/ 858178 h 2311974"/>
                <a:gd name="connsiteX214" fmla="*/ 1304127 w 1534128"/>
                <a:gd name="connsiteY214" fmla="*/ 858178 h 2311974"/>
                <a:gd name="connsiteX215" fmla="*/ 1308870 w 1534128"/>
                <a:gd name="connsiteY215" fmla="*/ 875195 h 2311974"/>
                <a:gd name="connsiteX216" fmla="*/ 1323096 w 1534128"/>
                <a:gd name="connsiteY216" fmla="*/ 894644 h 2311974"/>
                <a:gd name="connsiteX217" fmla="*/ 1315983 w 1534128"/>
                <a:gd name="connsiteY217" fmla="*/ 906800 h 2311974"/>
                <a:gd name="connsiteX218" fmla="*/ 1323096 w 1534128"/>
                <a:gd name="connsiteY218" fmla="*/ 916524 h 2311974"/>
                <a:gd name="connsiteX219" fmla="*/ 1330210 w 1534128"/>
                <a:gd name="connsiteY219" fmla="*/ 914093 h 2311974"/>
                <a:gd name="connsiteX220" fmla="*/ 1337323 w 1534128"/>
                <a:gd name="connsiteY220" fmla="*/ 921386 h 2311974"/>
                <a:gd name="connsiteX221" fmla="*/ 1342066 w 1534128"/>
                <a:gd name="connsiteY221" fmla="*/ 935973 h 2311974"/>
                <a:gd name="connsiteX222" fmla="*/ 1351550 w 1534128"/>
                <a:gd name="connsiteY222" fmla="*/ 923817 h 2311974"/>
                <a:gd name="connsiteX223" fmla="*/ 1356292 w 1534128"/>
                <a:gd name="connsiteY223" fmla="*/ 931111 h 2311974"/>
                <a:gd name="connsiteX224" fmla="*/ 1389488 w 1534128"/>
                <a:gd name="connsiteY224" fmla="*/ 928679 h 2311974"/>
                <a:gd name="connsiteX225" fmla="*/ 1403715 w 1534128"/>
                <a:gd name="connsiteY225" fmla="*/ 948128 h 2311974"/>
                <a:gd name="connsiteX226" fmla="*/ 1425056 w 1534128"/>
                <a:gd name="connsiteY226" fmla="*/ 950559 h 2311974"/>
                <a:gd name="connsiteX227" fmla="*/ 1429798 w 1534128"/>
                <a:gd name="connsiteY227" fmla="*/ 923817 h 2311974"/>
                <a:gd name="connsiteX228" fmla="*/ 1444025 w 1534128"/>
                <a:gd name="connsiteY228" fmla="*/ 914093 h 2311974"/>
                <a:gd name="connsiteX229" fmla="*/ 1453509 w 1534128"/>
                <a:gd name="connsiteY229" fmla="*/ 921386 h 2311974"/>
                <a:gd name="connsiteX230" fmla="*/ 1465365 w 1534128"/>
                <a:gd name="connsiteY230" fmla="*/ 948128 h 2311974"/>
                <a:gd name="connsiteX231" fmla="*/ 1413200 w 1534128"/>
                <a:gd name="connsiteY231" fmla="*/ 1006475 h 2311974"/>
                <a:gd name="connsiteX232" fmla="*/ 1327839 w 1534128"/>
                <a:gd name="connsiteY232" fmla="*/ 970008 h 2311974"/>
                <a:gd name="connsiteX233" fmla="*/ 1323096 w 1534128"/>
                <a:gd name="connsiteY233" fmla="*/ 977301 h 2311974"/>
                <a:gd name="connsiteX234" fmla="*/ 1327839 w 1534128"/>
                <a:gd name="connsiteY234" fmla="*/ 984595 h 2311974"/>
                <a:gd name="connsiteX235" fmla="*/ 1323096 w 1534128"/>
                <a:gd name="connsiteY235" fmla="*/ 984595 h 2311974"/>
                <a:gd name="connsiteX236" fmla="*/ 1318354 w 1534128"/>
                <a:gd name="connsiteY236" fmla="*/ 991888 h 2311974"/>
                <a:gd name="connsiteX237" fmla="*/ 1318354 w 1534128"/>
                <a:gd name="connsiteY237" fmla="*/ 1006475 h 2311974"/>
                <a:gd name="connsiteX238" fmla="*/ 1311241 w 1534128"/>
                <a:gd name="connsiteY238" fmla="*/ 1018630 h 2311974"/>
                <a:gd name="connsiteX239" fmla="*/ 1311241 w 1534128"/>
                <a:gd name="connsiteY239" fmla="*/ 1028354 h 2311974"/>
                <a:gd name="connsiteX240" fmla="*/ 1297014 w 1534128"/>
                <a:gd name="connsiteY240" fmla="*/ 1028354 h 2311974"/>
                <a:gd name="connsiteX241" fmla="*/ 1297014 w 1534128"/>
                <a:gd name="connsiteY241" fmla="*/ 1045372 h 2311974"/>
                <a:gd name="connsiteX242" fmla="*/ 1289900 w 1534128"/>
                <a:gd name="connsiteY242" fmla="*/ 1047803 h 2311974"/>
                <a:gd name="connsiteX243" fmla="*/ 1289900 w 1534128"/>
                <a:gd name="connsiteY243" fmla="*/ 1059959 h 2311974"/>
                <a:gd name="connsiteX244" fmla="*/ 1282787 w 1534128"/>
                <a:gd name="connsiteY244" fmla="*/ 1062390 h 2311974"/>
                <a:gd name="connsiteX245" fmla="*/ 1287529 w 1534128"/>
                <a:gd name="connsiteY245" fmla="*/ 1069683 h 2311974"/>
                <a:gd name="connsiteX246" fmla="*/ 1280416 w 1534128"/>
                <a:gd name="connsiteY246" fmla="*/ 1074545 h 2311974"/>
                <a:gd name="connsiteX247" fmla="*/ 1287529 w 1534128"/>
                <a:gd name="connsiteY247" fmla="*/ 1076976 h 2311974"/>
                <a:gd name="connsiteX248" fmla="*/ 1289900 w 1534128"/>
                <a:gd name="connsiteY248" fmla="*/ 1093994 h 2311974"/>
                <a:gd name="connsiteX249" fmla="*/ 1280416 w 1534128"/>
                <a:gd name="connsiteY249" fmla="*/ 1103719 h 2311974"/>
                <a:gd name="connsiteX250" fmla="*/ 1282787 w 1534128"/>
                <a:gd name="connsiteY250" fmla="*/ 1103719 h 2311974"/>
                <a:gd name="connsiteX251" fmla="*/ 1282787 w 1534128"/>
                <a:gd name="connsiteY251" fmla="*/ 1111012 h 2311974"/>
                <a:gd name="connsiteX252" fmla="*/ 1275674 w 1534128"/>
                <a:gd name="connsiteY252" fmla="*/ 1118305 h 2311974"/>
                <a:gd name="connsiteX253" fmla="*/ 1275674 w 1534128"/>
                <a:gd name="connsiteY253" fmla="*/ 1125598 h 2311974"/>
                <a:gd name="connsiteX254" fmla="*/ 1261447 w 1534128"/>
                <a:gd name="connsiteY254" fmla="*/ 1149909 h 2311974"/>
                <a:gd name="connsiteX255" fmla="*/ 1273302 w 1534128"/>
                <a:gd name="connsiteY255" fmla="*/ 1164496 h 2311974"/>
                <a:gd name="connsiteX256" fmla="*/ 1301756 w 1534128"/>
                <a:gd name="connsiteY256" fmla="*/ 1164496 h 2311974"/>
                <a:gd name="connsiteX257" fmla="*/ 1304127 w 1534128"/>
                <a:gd name="connsiteY257" fmla="*/ 1166927 h 2311974"/>
                <a:gd name="connsiteX258" fmla="*/ 1323096 w 1534128"/>
                <a:gd name="connsiteY258" fmla="*/ 1159634 h 2311974"/>
                <a:gd name="connsiteX259" fmla="*/ 1334952 w 1534128"/>
                <a:gd name="connsiteY259" fmla="*/ 1166927 h 2311974"/>
                <a:gd name="connsiteX260" fmla="*/ 1342066 w 1534128"/>
                <a:gd name="connsiteY260" fmla="*/ 1166927 h 2311974"/>
                <a:gd name="connsiteX261" fmla="*/ 1337323 w 1534128"/>
                <a:gd name="connsiteY261" fmla="*/ 1171789 h 2311974"/>
                <a:gd name="connsiteX262" fmla="*/ 1351550 w 1534128"/>
                <a:gd name="connsiteY262" fmla="*/ 1179083 h 2311974"/>
                <a:gd name="connsiteX263" fmla="*/ 1358664 w 1534128"/>
                <a:gd name="connsiteY263" fmla="*/ 1222842 h 2311974"/>
                <a:gd name="connsiteX264" fmla="*/ 1351550 w 1534128"/>
                <a:gd name="connsiteY264" fmla="*/ 1230136 h 2311974"/>
                <a:gd name="connsiteX265" fmla="*/ 1351550 w 1534128"/>
                <a:gd name="connsiteY265" fmla="*/ 1254447 h 2311974"/>
                <a:gd name="connsiteX266" fmla="*/ 1377633 w 1534128"/>
                <a:gd name="connsiteY266" fmla="*/ 1271464 h 2311974"/>
                <a:gd name="connsiteX267" fmla="*/ 1372890 w 1534128"/>
                <a:gd name="connsiteY267" fmla="*/ 1278758 h 2311974"/>
                <a:gd name="connsiteX268" fmla="*/ 1382375 w 1534128"/>
                <a:gd name="connsiteY268" fmla="*/ 1290913 h 2311974"/>
                <a:gd name="connsiteX269" fmla="*/ 1382375 w 1534128"/>
                <a:gd name="connsiteY269" fmla="*/ 1303069 h 2311974"/>
                <a:gd name="connsiteX270" fmla="*/ 1384746 w 1534128"/>
                <a:gd name="connsiteY270" fmla="*/ 1305500 h 2311974"/>
                <a:gd name="connsiteX271" fmla="*/ 1382375 w 1534128"/>
                <a:gd name="connsiteY271" fmla="*/ 1312793 h 2311974"/>
                <a:gd name="connsiteX272" fmla="*/ 1389488 w 1534128"/>
                <a:gd name="connsiteY272" fmla="*/ 1324948 h 2311974"/>
                <a:gd name="connsiteX273" fmla="*/ 1396602 w 1534128"/>
                <a:gd name="connsiteY273" fmla="*/ 1317655 h 2311974"/>
                <a:gd name="connsiteX274" fmla="*/ 1396602 w 1534128"/>
                <a:gd name="connsiteY274" fmla="*/ 1327379 h 2311974"/>
                <a:gd name="connsiteX275" fmla="*/ 1398973 w 1534128"/>
                <a:gd name="connsiteY275" fmla="*/ 1344397 h 2311974"/>
                <a:gd name="connsiteX276" fmla="*/ 1372890 w 1534128"/>
                <a:gd name="connsiteY276" fmla="*/ 1358984 h 2311974"/>
                <a:gd name="connsiteX277" fmla="*/ 1351550 w 1534128"/>
                <a:gd name="connsiteY277" fmla="*/ 1358984 h 2311974"/>
                <a:gd name="connsiteX278" fmla="*/ 1349179 w 1534128"/>
                <a:gd name="connsiteY278" fmla="*/ 1376001 h 2311974"/>
                <a:gd name="connsiteX279" fmla="*/ 1370519 w 1534128"/>
                <a:gd name="connsiteY279" fmla="*/ 1376001 h 2311974"/>
                <a:gd name="connsiteX280" fmla="*/ 1372890 w 1534128"/>
                <a:gd name="connsiteY280" fmla="*/ 1383295 h 2311974"/>
                <a:gd name="connsiteX281" fmla="*/ 1377633 w 1534128"/>
                <a:gd name="connsiteY281" fmla="*/ 1380864 h 2311974"/>
                <a:gd name="connsiteX282" fmla="*/ 1384746 w 1534128"/>
                <a:gd name="connsiteY282" fmla="*/ 1393019 h 2311974"/>
                <a:gd name="connsiteX283" fmla="*/ 1382375 w 1534128"/>
                <a:gd name="connsiteY283" fmla="*/ 1400312 h 2311974"/>
                <a:gd name="connsiteX284" fmla="*/ 1384746 w 1534128"/>
                <a:gd name="connsiteY284" fmla="*/ 1402744 h 2311974"/>
                <a:gd name="connsiteX285" fmla="*/ 1403715 w 1534128"/>
                <a:gd name="connsiteY285" fmla="*/ 1380864 h 2311974"/>
                <a:gd name="connsiteX286" fmla="*/ 1410829 w 1534128"/>
                <a:gd name="connsiteY286" fmla="*/ 1383295 h 2311974"/>
                <a:gd name="connsiteX287" fmla="*/ 1406086 w 1534128"/>
                <a:gd name="connsiteY287" fmla="*/ 1380864 h 2311974"/>
                <a:gd name="connsiteX288" fmla="*/ 1413200 w 1534128"/>
                <a:gd name="connsiteY288" fmla="*/ 1373570 h 2311974"/>
                <a:gd name="connsiteX289" fmla="*/ 1420313 w 1534128"/>
                <a:gd name="connsiteY289" fmla="*/ 1368708 h 2311974"/>
                <a:gd name="connsiteX290" fmla="*/ 1436911 w 1534128"/>
                <a:gd name="connsiteY290" fmla="*/ 1417330 h 2311974"/>
                <a:gd name="connsiteX291" fmla="*/ 1432169 w 1534128"/>
                <a:gd name="connsiteY291" fmla="*/ 1424623 h 2311974"/>
                <a:gd name="connsiteX292" fmla="*/ 1432169 w 1534128"/>
                <a:gd name="connsiteY292" fmla="*/ 1441641 h 2311974"/>
                <a:gd name="connsiteX293" fmla="*/ 1398973 w 1534128"/>
                <a:gd name="connsiteY293" fmla="*/ 1436779 h 2311974"/>
                <a:gd name="connsiteX294" fmla="*/ 1396602 w 1534128"/>
                <a:gd name="connsiteY294" fmla="*/ 1473245 h 2311974"/>
                <a:gd name="connsiteX295" fmla="*/ 1382375 w 1534128"/>
                <a:gd name="connsiteY295" fmla="*/ 1473245 h 2311974"/>
                <a:gd name="connsiteX296" fmla="*/ 1377633 w 1534128"/>
                <a:gd name="connsiteY296" fmla="*/ 1504850 h 2311974"/>
                <a:gd name="connsiteX297" fmla="*/ 1363406 w 1534128"/>
                <a:gd name="connsiteY297" fmla="*/ 1521867 h 2311974"/>
                <a:gd name="connsiteX298" fmla="*/ 1363406 w 1534128"/>
                <a:gd name="connsiteY298" fmla="*/ 1548609 h 2311974"/>
                <a:gd name="connsiteX299" fmla="*/ 1344437 w 1534128"/>
                <a:gd name="connsiteY299" fmla="*/ 1560765 h 2311974"/>
                <a:gd name="connsiteX300" fmla="*/ 1370519 w 1534128"/>
                <a:gd name="connsiteY300" fmla="*/ 1570489 h 2311974"/>
                <a:gd name="connsiteX301" fmla="*/ 1370519 w 1534128"/>
                <a:gd name="connsiteY301" fmla="*/ 1577783 h 2311974"/>
                <a:gd name="connsiteX302" fmla="*/ 1315983 w 1534128"/>
                <a:gd name="connsiteY302" fmla="*/ 1577783 h 2311974"/>
                <a:gd name="connsiteX303" fmla="*/ 1327839 w 1534128"/>
                <a:gd name="connsiteY303" fmla="*/ 1602094 h 2311974"/>
                <a:gd name="connsiteX304" fmla="*/ 1337323 w 1534128"/>
                <a:gd name="connsiteY304" fmla="*/ 1609387 h 2311974"/>
                <a:gd name="connsiteX305" fmla="*/ 1334952 w 1534128"/>
                <a:gd name="connsiteY305" fmla="*/ 1619111 h 2311974"/>
                <a:gd name="connsiteX306" fmla="*/ 1337323 w 1534128"/>
                <a:gd name="connsiteY306" fmla="*/ 1623973 h 2311974"/>
                <a:gd name="connsiteX307" fmla="*/ 1337323 w 1534128"/>
                <a:gd name="connsiteY307" fmla="*/ 1645853 h 2311974"/>
                <a:gd name="connsiteX308" fmla="*/ 1330210 w 1534128"/>
                <a:gd name="connsiteY308" fmla="*/ 1645853 h 2311974"/>
                <a:gd name="connsiteX309" fmla="*/ 1323096 w 1534128"/>
                <a:gd name="connsiteY309" fmla="*/ 1667733 h 2311974"/>
                <a:gd name="connsiteX310" fmla="*/ 1323096 w 1534128"/>
                <a:gd name="connsiteY310" fmla="*/ 1706631 h 2311974"/>
                <a:gd name="connsiteX311" fmla="*/ 1308870 w 1534128"/>
                <a:gd name="connsiteY311" fmla="*/ 1709062 h 2311974"/>
                <a:gd name="connsiteX312" fmla="*/ 1308870 w 1534128"/>
                <a:gd name="connsiteY312" fmla="*/ 1723648 h 2311974"/>
                <a:gd name="connsiteX313" fmla="*/ 1297014 w 1534128"/>
                <a:gd name="connsiteY313" fmla="*/ 1740666 h 2311974"/>
                <a:gd name="connsiteX314" fmla="*/ 1240106 w 1534128"/>
                <a:gd name="connsiteY314" fmla="*/ 1733373 h 2311974"/>
                <a:gd name="connsiteX315" fmla="*/ 1214024 w 1534128"/>
                <a:gd name="connsiteY315" fmla="*/ 1733373 h 2311974"/>
                <a:gd name="connsiteX316" fmla="*/ 1202168 w 1534128"/>
                <a:gd name="connsiteY316" fmla="*/ 1743097 h 2311974"/>
                <a:gd name="connsiteX317" fmla="*/ 1195055 w 1534128"/>
                <a:gd name="connsiteY317" fmla="*/ 1735804 h 2311974"/>
                <a:gd name="connsiteX318" fmla="*/ 1187941 w 1534128"/>
                <a:gd name="connsiteY318" fmla="*/ 1740666 h 2311974"/>
                <a:gd name="connsiteX319" fmla="*/ 1166601 w 1534128"/>
                <a:gd name="connsiteY319" fmla="*/ 1713924 h 2311974"/>
                <a:gd name="connsiteX320" fmla="*/ 1152374 w 1534128"/>
                <a:gd name="connsiteY320" fmla="*/ 1721217 h 2311974"/>
                <a:gd name="connsiteX321" fmla="*/ 1145261 w 1534128"/>
                <a:gd name="connsiteY321" fmla="*/ 1733373 h 2311974"/>
                <a:gd name="connsiteX322" fmla="*/ 1138147 w 1534128"/>
                <a:gd name="connsiteY322" fmla="*/ 1735804 h 2311974"/>
                <a:gd name="connsiteX323" fmla="*/ 1123920 w 1534128"/>
                <a:gd name="connsiteY323" fmla="*/ 1706631 h 2311974"/>
                <a:gd name="connsiteX324" fmla="*/ 1052786 w 1534128"/>
                <a:gd name="connsiteY324" fmla="*/ 1709062 h 2311974"/>
                <a:gd name="connsiteX325" fmla="*/ 1050415 w 1534128"/>
                <a:gd name="connsiteY325" fmla="*/ 1721217 h 2311974"/>
                <a:gd name="connsiteX326" fmla="*/ 1007735 w 1534128"/>
                <a:gd name="connsiteY326" fmla="*/ 1721217 h 2311974"/>
                <a:gd name="connsiteX327" fmla="*/ 1007735 w 1534128"/>
                <a:gd name="connsiteY327" fmla="*/ 1728511 h 2311974"/>
                <a:gd name="connsiteX328" fmla="*/ 976910 w 1534128"/>
                <a:gd name="connsiteY328" fmla="*/ 1721217 h 2311974"/>
                <a:gd name="connsiteX329" fmla="*/ 976910 w 1534128"/>
                <a:gd name="connsiteY329" fmla="*/ 1706631 h 2311974"/>
                <a:gd name="connsiteX330" fmla="*/ 969796 w 1534128"/>
                <a:gd name="connsiteY330" fmla="*/ 1706631 h 2311974"/>
                <a:gd name="connsiteX331" fmla="*/ 967425 w 1534128"/>
                <a:gd name="connsiteY331" fmla="*/ 1692044 h 2311974"/>
                <a:gd name="connsiteX332" fmla="*/ 967425 w 1534128"/>
                <a:gd name="connsiteY332" fmla="*/ 1692044 h 2311974"/>
                <a:gd name="connsiteX333" fmla="*/ 969796 w 1534128"/>
                <a:gd name="connsiteY333" fmla="*/ 1706631 h 2311974"/>
                <a:gd name="connsiteX334" fmla="*/ 915260 w 1534128"/>
                <a:gd name="connsiteY334" fmla="*/ 1709062 h 2311974"/>
                <a:gd name="connsiteX335" fmla="*/ 874951 w 1534128"/>
                <a:gd name="connsiteY335" fmla="*/ 1701769 h 2311974"/>
                <a:gd name="connsiteX336" fmla="*/ 872580 w 1534128"/>
                <a:gd name="connsiteY336" fmla="*/ 1709062 h 2311974"/>
                <a:gd name="connsiteX337" fmla="*/ 853610 w 1534128"/>
                <a:gd name="connsiteY337" fmla="*/ 1713924 h 2311974"/>
                <a:gd name="connsiteX338" fmla="*/ 846497 w 1534128"/>
                <a:gd name="connsiteY338" fmla="*/ 1733373 h 2311974"/>
                <a:gd name="connsiteX339" fmla="*/ 851239 w 1534128"/>
                <a:gd name="connsiteY339" fmla="*/ 1750391 h 2311974"/>
                <a:gd name="connsiteX340" fmla="*/ 832270 w 1534128"/>
                <a:gd name="connsiteY340" fmla="*/ 1750391 h 2311974"/>
                <a:gd name="connsiteX341" fmla="*/ 827528 w 1534128"/>
                <a:gd name="connsiteY341" fmla="*/ 1769840 h 2311974"/>
                <a:gd name="connsiteX342" fmla="*/ 834641 w 1534128"/>
                <a:gd name="connsiteY342" fmla="*/ 1784426 h 2311974"/>
                <a:gd name="connsiteX343" fmla="*/ 832270 w 1534128"/>
                <a:gd name="connsiteY343" fmla="*/ 1806306 h 2311974"/>
                <a:gd name="connsiteX344" fmla="*/ 820414 w 1534128"/>
                <a:gd name="connsiteY344" fmla="*/ 1813599 h 2311974"/>
                <a:gd name="connsiteX345" fmla="*/ 820414 w 1534128"/>
                <a:gd name="connsiteY345" fmla="*/ 1847635 h 2311974"/>
                <a:gd name="connsiteX346" fmla="*/ 806188 w 1534128"/>
                <a:gd name="connsiteY346" fmla="*/ 1852497 h 2311974"/>
                <a:gd name="connsiteX347" fmla="*/ 803816 w 1534128"/>
                <a:gd name="connsiteY347" fmla="*/ 1837910 h 2311974"/>
                <a:gd name="connsiteX348" fmla="*/ 770620 w 1534128"/>
                <a:gd name="connsiteY348" fmla="*/ 1837910 h 2311974"/>
                <a:gd name="connsiteX349" fmla="*/ 770620 w 1534128"/>
                <a:gd name="connsiteY349" fmla="*/ 1859790 h 2311974"/>
                <a:gd name="connsiteX350" fmla="*/ 751651 w 1534128"/>
                <a:gd name="connsiteY350" fmla="*/ 1859790 h 2311974"/>
                <a:gd name="connsiteX351" fmla="*/ 751651 w 1534128"/>
                <a:gd name="connsiteY351" fmla="*/ 1869515 h 2311974"/>
                <a:gd name="connsiteX352" fmla="*/ 749280 w 1534128"/>
                <a:gd name="connsiteY352" fmla="*/ 1876808 h 2311974"/>
                <a:gd name="connsiteX353" fmla="*/ 668662 w 1534128"/>
                <a:gd name="connsiteY353" fmla="*/ 1876808 h 2311974"/>
                <a:gd name="connsiteX354" fmla="*/ 668662 w 1534128"/>
                <a:gd name="connsiteY354" fmla="*/ 1896257 h 2311974"/>
                <a:gd name="connsiteX355" fmla="*/ 616496 w 1534128"/>
                <a:gd name="connsiteY355" fmla="*/ 1901119 h 2311974"/>
                <a:gd name="connsiteX356" fmla="*/ 616496 w 1534128"/>
                <a:gd name="connsiteY356" fmla="*/ 1930292 h 2311974"/>
                <a:gd name="connsiteX357" fmla="*/ 595156 w 1534128"/>
                <a:gd name="connsiteY357" fmla="*/ 1930292 h 2311974"/>
                <a:gd name="connsiteX358" fmla="*/ 592785 w 1534128"/>
                <a:gd name="connsiteY358" fmla="*/ 1952172 h 2311974"/>
                <a:gd name="connsiteX359" fmla="*/ 580929 w 1534128"/>
                <a:gd name="connsiteY359" fmla="*/ 1952172 h 2311974"/>
                <a:gd name="connsiteX360" fmla="*/ 580929 w 1534128"/>
                <a:gd name="connsiteY360" fmla="*/ 1978914 h 2311974"/>
                <a:gd name="connsiteX361" fmla="*/ 588043 w 1534128"/>
                <a:gd name="connsiteY361" fmla="*/ 1983776 h 2311974"/>
                <a:gd name="connsiteX362" fmla="*/ 585672 w 1534128"/>
                <a:gd name="connsiteY362" fmla="*/ 2000794 h 2311974"/>
                <a:gd name="connsiteX363" fmla="*/ 592785 w 1534128"/>
                <a:gd name="connsiteY363" fmla="*/ 2005656 h 2311974"/>
                <a:gd name="connsiteX364" fmla="*/ 592785 w 1534128"/>
                <a:gd name="connsiteY364" fmla="*/ 2068865 h 2311974"/>
                <a:gd name="connsiteX365" fmla="*/ 585672 w 1534128"/>
                <a:gd name="connsiteY365" fmla="*/ 2068865 h 2311974"/>
                <a:gd name="connsiteX366" fmla="*/ 585672 w 1534128"/>
                <a:gd name="connsiteY366" fmla="*/ 2081020 h 2311974"/>
                <a:gd name="connsiteX367" fmla="*/ 566702 w 1534128"/>
                <a:gd name="connsiteY367" fmla="*/ 2083451 h 2311974"/>
                <a:gd name="connsiteX368" fmla="*/ 552476 w 1534128"/>
                <a:gd name="connsiteY368" fmla="*/ 2117487 h 2311974"/>
                <a:gd name="connsiteX369" fmla="*/ 552476 w 1534128"/>
                <a:gd name="connsiteY369" fmla="*/ 2129642 h 2311974"/>
                <a:gd name="connsiteX370" fmla="*/ 609383 w 1534128"/>
                <a:gd name="connsiteY370" fmla="*/ 2132073 h 2311974"/>
                <a:gd name="connsiteX371" fmla="*/ 602270 w 1534128"/>
                <a:gd name="connsiteY371" fmla="*/ 2151522 h 2311974"/>
                <a:gd name="connsiteX372" fmla="*/ 607012 w 1534128"/>
                <a:gd name="connsiteY372" fmla="*/ 2161246 h 2311974"/>
                <a:gd name="connsiteX373" fmla="*/ 602270 w 1534128"/>
                <a:gd name="connsiteY373" fmla="*/ 2168540 h 2311974"/>
                <a:gd name="connsiteX374" fmla="*/ 585672 w 1534128"/>
                <a:gd name="connsiteY374" fmla="*/ 2168540 h 2311974"/>
                <a:gd name="connsiteX375" fmla="*/ 585672 w 1534128"/>
                <a:gd name="connsiteY375" fmla="*/ 2180695 h 2311974"/>
                <a:gd name="connsiteX376" fmla="*/ 554847 w 1534128"/>
                <a:gd name="connsiteY376" fmla="*/ 2187988 h 2311974"/>
                <a:gd name="connsiteX377" fmla="*/ 561960 w 1534128"/>
                <a:gd name="connsiteY377" fmla="*/ 2200144 h 2311974"/>
                <a:gd name="connsiteX378" fmla="*/ 559589 w 1534128"/>
                <a:gd name="connsiteY378" fmla="*/ 2256059 h 2311974"/>
                <a:gd name="connsiteX379" fmla="*/ 547733 w 1534128"/>
                <a:gd name="connsiteY379" fmla="*/ 2277939 h 2311974"/>
                <a:gd name="connsiteX380" fmla="*/ 521651 w 1534128"/>
                <a:gd name="connsiteY380" fmla="*/ 2307112 h 2311974"/>
                <a:gd name="connsiteX381" fmla="*/ 507424 w 1534128"/>
                <a:gd name="connsiteY381" fmla="*/ 2311974 h 2311974"/>
                <a:gd name="connsiteX382" fmla="*/ 490826 w 1534128"/>
                <a:gd name="connsiteY382" fmla="*/ 2282801 h 2311974"/>
                <a:gd name="connsiteX383" fmla="*/ 471857 w 1534128"/>
                <a:gd name="connsiteY383" fmla="*/ 2275508 h 2311974"/>
                <a:gd name="connsiteX384" fmla="*/ 457630 w 1534128"/>
                <a:gd name="connsiteY384" fmla="*/ 2292526 h 2311974"/>
                <a:gd name="connsiteX385" fmla="*/ 438661 w 1534128"/>
                <a:gd name="connsiteY385" fmla="*/ 2285232 h 2311974"/>
                <a:gd name="connsiteX386" fmla="*/ 424434 w 1534128"/>
                <a:gd name="connsiteY386" fmla="*/ 2290094 h 2311974"/>
                <a:gd name="connsiteX387" fmla="*/ 388867 w 1534128"/>
                <a:gd name="connsiteY387" fmla="*/ 2275508 h 2311974"/>
                <a:gd name="connsiteX388" fmla="*/ 348132 w 1534128"/>
                <a:gd name="connsiteY388" fmla="*/ 2254426 h 2311974"/>
                <a:gd name="connsiteX389" fmla="*/ 356437 w 1534128"/>
                <a:gd name="connsiteY389" fmla="*/ 2090384 h 2311974"/>
                <a:gd name="connsiteX390" fmla="*/ 385721 w 1534128"/>
                <a:gd name="connsiteY390" fmla="*/ 1879782 h 2311974"/>
                <a:gd name="connsiteX391" fmla="*/ 380804 w 1534128"/>
                <a:gd name="connsiteY391" fmla="*/ 1766434 h 2311974"/>
                <a:gd name="connsiteX392" fmla="*/ 352525 w 1534128"/>
                <a:gd name="connsiteY392" fmla="*/ 1684276 h 2311974"/>
                <a:gd name="connsiteX393" fmla="*/ 289172 w 1534128"/>
                <a:gd name="connsiteY393" fmla="*/ 1605539 h 2311974"/>
                <a:gd name="connsiteX394" fmla="*/ 239297 w 1534128"/>
                <a:gd name="connsiteY394" fmla="*/ 1566641 h 2311974"/>
                <a:gd name="connsiteX395" fmla="*/ 240941 w 1534128"/>
                <a:gd name="connsiteY395" fmla="*/ 1519182 h 2311974"/>
                <a:gd name="connsiteX396" fmla="*/ 236705 w 1534128"/>
                <a:gd name="connsiteY396" fmla="*/ 1442151 h 2311974"/>
                <a:gd name="connsiteX397" fmla="*/ 292012 w 1534128"/>
                <a:gd name="connsiteY397" fmla="*/ 1327822 h 2311974"/>
                <a:gd name="connsiteX398" fmla="*/ 0 w 1534128"/>
                <a:gd name="connsiteY398" fmla="*/ 965146 h 2311974"/>
                <a:gd name="connsiteX399" fmla="*/ 21340 w 1534128"/>
                <a:gd name="connsiteY399" fmla="*/ 970008 h 2311974"/>
                <a:gd name="connsiteX400" fmla="*/ 21340 w 1534128"/>
                <a:gd name="connsiteY400" fmla="*/ 977302 h 2311974"/>
                <a:gd name="connsiteX401" fmla="*/ 42680 w 1534128"/>
                <a:gd name="connsiteY401" fmla="*/ 991888 h 2311974"/>
                <a:gd name="connsiteX402" fmla="*/ 42680 w 1534128"/>
                <a:gd name="connsiteY402" fmla="*/ 943266 h 2311974"/>
                <a:gd name="connsiteX403" fmla="*/ 54536 w 1534128"/>
                <a:gd name="connsiteY403" fmla="*/ 935973 h 2311974"/>
                <a:gd name="connsiteX404" fmla="*/ 61649 w 1534128"/>
                <a:gd name="connsiteY404" fmla="*/ 921386 h 2311974"/>
                <a:gd name="connsiteX405" fmla="*/ 78247 w 1534128"/>
                <a:gd name="connsiteY405" fmla="*/ 921386 h 2311974"/>
                <a:gd name="connsiteX406" fmla="*/ 82990 w 1534128"/>
                <a:gd name="connsiteY406" fmla="*/ 909231 h 2311974"/>
                <a:gd name="connsiteX407" fmla="*/ 111443 w 1534128"/>
                <a:gd name="connsiteY407" fmla="*/ 909231 h 2311974"/>
                <a:gd name="connsiteX408" fmla="*/ 92474 w 1534128"/>
                <a:gd name="connsiteY408" fmla="*/ 872764 h 2311974"/>
                <a:gd name="connsiteX409" fmla="*/ 99588 w 1534128"/>
                <a:gd name="connsiteY409" fmla="*/ 865471 h 2311974"/>
                <a:gd name="connsiteX410" fmla="*/ 104330 w 1534128"/>
                <a:gd name="connsiteY410" fmla="*/ 867902 h 2311974"/>
                <a:gd name="connsiteX411" fmla="*/ 109072 w 1534128"/>
                <a:gd name="connsiteY411" fmla="*/ 860609 h 2311974"/>
                <a:gd name="connsiteX412" fmla="*/ 104330 w 1534128"/>
                <a:gd name="connsiteY412" fmla="*/ 860609 h 2311974"/>
                <a:gd name="connsiteX413" fmla="*/ 116186 w 1534128"/>
                <a:gd name="connsiteY413" fmla="*/ 853316 h 2311974"/>
                <a:gd name="connsiteX414" fmla="*/ 563699 w 1534128"/>
                <a:gd name="connsiteY414" fmla="*/ 1135638 h 2311974"/>
                <a:gd name="connsiteX415" fmla="*/ 260825 w 1534128"/>
                <a:gd name="connsiteY415" fmla="*/ 741485 h 2311974"/>
                <a:gd name="connsiteX416" fmla="*/ 248970 w 1534128"/>
                <a:gd name="connsiteY416" fmla="*/ 726899 h 2311974"/>
                <a:gd name="connsiteX417" fmla="*/ 194433 w 1534128"/>
                <a:gd name="connsiteY417" fmla="*/ 705019 h 2311974"/>
                <a:gd name="connsiteX418" fmla="*/ 218145 w 1534128"/>
                <a:gd name="connsiteY418" fmla="*/ 680708 h 2311974"/>
                <a:gd name="connsiteX419" fmla="*/ 225258 w 1534128"/>
                <a:gd name="connsiteY419" fmla="*/ 673414 h 2311974"/>
                <a:gd name="connsiteX420" fmla="*/ 253712 w 1534128"/>
                <a:gd name="connsiteY420" fmla="*/ 670983 h 2311974"/>
                <a:gd name="connsiteX421" fmla="*/ 341444 w 1534128"/>
                <a:gd name="connsiteY421" fmla="*/ 692863 h 2311974"/>
                <a:gd name="connsiteX422" fmla="*/ 355671 w 1534128"/>
                <a:gd name="connsiteY422" fmla="*/ 688001 h 2311974"/>
                <a:gd name="connsiteX423" fmla="*/ 355671 w 1534128"/>
                <a:gd name="connsiteY423" fmla="*/ 695294 h 2311974"/>
                <a:gd name="connsiteX424" fmla="*/ 365155 w 1534128"/>
                <a:gd name="connsiteY424" fmla="*/ 695294 h 2311974"/>
                <a:gd name="connsiteX425" fmla="*/ 369898 w 1534128"/>
                <a:gd name="connsiteY425" fmla="*/ 678277 h 2311974"/>
                <a:gd name="connsiteX426" fmla="*/ 377011 w 1534128"/>
                <a:gd name="connsiteY426" fmla="*/ 666121 h 2311974"/>
                <a:gd name="connsiteX427" fmla="*/ 388867 w 1534128"/>
                <a:gd name="connsiteY427" fmla="*/ 688001 h 2311974"/>
                <a:gd name="connsiteX428" fmla="*/ 395980 w 1534128"/>
                <a:gd name="connsiteY428" fmla="*/ 685570 h 2311974"/>
                <a:gd name="connsiteX429" fmla="*/ 410207 w 1534128"/>
                <a:gd name="connsiteY429" fmla="*/ 700156 h 2311974"/>
                <a:gd name="connsiteX430" fmla="*/ 410207 w 1534128"/>
                <a:gd name="connsiteY430" fmla="*/ 700156 h 2311974"/>
                <a:gd name="connsiteX431" fmla="*/ 395980 w 1534128"/>
                <a:gd name="connsiteY431" fmla="*/ 685570 h 2311974"/>
                <a:gd name="connsiteX432" fmla="*/ 388867 w 1534128"/>
                <a:gd name="connsiteY432" fmla="*/ 688001 h 2311974"/>
                <a:gd name="connsiteX433" fmla="*/ 377011 w 1534128"/>
                <a:gd name="connsiteY433" fmla="*/ 666121 h 2311974"/>
                <a:gd name="connsiteX434" fmla="*/ 377011 w 1534128"/>
                <a:gd name="connsiteY434" fmla="*/ 658827 h 2311974"/>
                <a:gd name="connsiteX435" fmla="*/ 398351 w 1534128"/>
                <a:gd name="connsiteY435" fmla="*/ 646672 h 2311974"/>
                <a:gd name="connsiteX436" fmla="*/ 391238 w 1534128"/>
                <a:gd name="connsiteY436" fmla="*/ 639379 h 2311974"/>
                <a:gd name="connsiteX437" fmla="*/ 422063 w 1534128"/>
                <a:gd name="connsiteY437" fmla="*/ 629654 h 2311974"/>
                <a:gd name="connsiteX438" fmla="*/ 417321 w 1534128"/>
                <a:gd name="connsiteY438" fmla="*/ 615068 h 2311974"/>
                <a:gd name="connsiteX439" fmla="*/ 384125 w 1534128"/>
                <a:gd name="connsiteY439" fmla="*/ 610205 h 2311974"/>
                <a:gd name="connsiteX440" fmla="*/ 381753 w 1534128"/>
                <a:gd name="connsiteY440" fmla="*/ 595619 h 2311974"/>
                <a:gd name="connsiteX441" fmla="*/ 391238 w 1534128"/>
                <a:gd name="connsiteY441" fmla="*/ 534841 h 2311974"/>
                <a:gd name="connsiteX442" fmla="*/ 381753 w 1534128"/>
                <a:gd name="connsiteY442" fmla="*/ 525117 h 2311974"/>
                <a:gd name="connsiteX443" fmla="*/ 381753 w 1534128"/>
                <a:gd name="connsiteY443" fmla="*/ 503237 h 2311974"/>
                <a:gd name="connsiteX444" fmla="*/ 365155 w 1534128"/>
                <a:gd name="connsiteY444" fmla="*/ 503237 h 2311974"/>
                <a:gd name="connsiteX445" fmla="*/ 369898 w 1534128"/>
                <a:gd name="connsiteY445" fmla="*/ 471633 h 2311974"/>
                <a:gd name="connsiteX446" fmla="*/ 362784 w 1534128"/>
                <a:gd name="connsiteY446" fmla="*/ 464340 h 2311974"/>
                <a:gd name="connsiteX447" fmla="*/ 365155 w 1534128"/>
                <a:gd name="connsiteY447" fmla="*/ 444891 h 2311974"/>
                <a:gd name="connsiteX448" fmla="*/ 384125 w 1534128"/>
                <a:gd name="connsiteY448" fmla="*/ 444891 h 2311974"/>
                <a:gd name="connsiteX449" fmla="*/ 403094 w 1534128"/>
                <a:gd name="connsiteY449" fmla="*/ 430304 h 2311974"/>
                <a:gd name="connsiteX450" fmla="*/ 405465 w 1534128"/>
                <a:gd name="connsiteY450" fmla="*/ 427873 h 2311974"/>
                <a:gd name="connsiteX451" fmla="*/ 384125 w 1534128"/>
                <a:gd name="connsiteY451" fmla="*/ 423011 h 2311974"/>
                <a:gd name="connsiteX452" fmla="*/ 391238 w 1534128"/>
                <a:gd name="connsiteY452" fmla="*/ 405993 h 2311974"/>
                <a:gd name="connsiteX453" fmla="*/ 417321 w 1534128"/>
                <a:gd name="connsiteY453" fmla="*/ 408424 h 2311974"/>
                <a:gd name="connsiteX454" fmla="*/ 412578 w 1534128"/>
                <a:gd name="connsiteY454" fmla="*/ 388975 h 2311974"/>
                <a:gd name="connsiteX455" fmla="*/ 412578 w 1534128"/>
                <a:gd name="connsiteY455" fmla="*/ 374389 h 2311974"/>
                <a:gd name="connsiteX456" fmla="*/ 429176 w 1534128"/>
                <a:gd name="connsiteY456" fmla="*/ 374389 h 2311974"/>
                <a:gd name="connsiteX457" fmla="*/ 431547 w 1534128"/>
                <a:gd name="connsiteY457" fmla="*/ 367096 h 2311974"/>
                <a:gd name="connsiteX458" fmla="*/ 438661 w 1534128"/>
                <a:gd name="connsiteY458" fmla="*/ 364665 h 2311974"/>
                <a:gd name="connsiteX459" fmla="*/ 436290 w 1534128"/>
                <a:gd name="connsiteY459" fmla="*/ 347647 h 2311974"/>
                <a:gd name="connsiteX460" fmla="*/ 464743 w 1534128"/>
                <a:gd name="connsiteY460" fmla="*/ 337922 h 2311974"/>
                <a:gd name="connsiteX461" fmla="*/ 452888 w 1534128"/>
                <a:gd name="connsiteY461" fmla="*/ 333060 h 2311974"/>
                <a:gd name="connsiteX462" fmla="*/ 450516 w 1534128"/>
                <a:gd name="connsiteY462" fmla="*/ 311180 h 2311974"/>
                <a:gd name="connsiteX463" fmla="*/ 443403 w 1534128"/>
                <a:gd name="connsiteY463" fmla="*/ 308749 h 2311974"/>
                <a:gd name="connsiteX464" fmla="*/ 450516 w 1534128"/>
                <a:gd name="connsiteY464" fmla="*/ 299025 h 2311974"/>
                <a:gd name="connsiteX465" fmla="*/ 450516 w 1534128"/>
                <a:gd name="connsiteY465" fmla="*/ 296594 h 2311974"/>
                <a:gd name="connsiteX466" fmla="*/ 438661 w 1534128"/>
                <a:gd name="connsiteY466" fmla="*/ 291732 h 2311974"/>
                <a:gd name="connsiteX467" fmla="*/ 429176 w 1534128"/>
                <a:gd name="connsiteY467" fmla="*/ 299025 h 2311974"/>
                <a:gd name="connsiteX468" fmla="*/ 417321 w 1534128"/>
                <a:gd name="connsiteY468" fmla="*/ 282007 h 2311974"/>
                <a:gd name="connsiteX469" fmla="*/ 431547 w 1534128"/>
                <a:gd name="connsiteY469" fmla="*/ 255265 h 2311974"/>
                <a:gd name="connsiteX470" fmla="*/ 438661 w 1534128"/>
                <a:gd name="connsiteY470" fmla="*/ 267421 h 2311974"/>
                <a:gd name="connsiteX471" fmla="*/ 457630 w 1534128"/>
                <a:gd name="connsiteY471" fmla="*/ 240679 h 2311974"/>
                <a:gd name="connsiteX472" fmla="*/ 467114 w 1534128"/>
                <a:gd name="connsiteY472" fmla="*/ 240679 h 2311974"/>
                <a:gd name="connsiteX473" fmla="*/ 467114 w 1534128"/>
                <a:gd name="connsiteY473" fmla="*/ 233385 h 2311974"/>
                <a:gd name="connsiteX474" fmla="*/ 445774 w 1534128"/>
                <a:gd name="connsiteY474" fmla="*/ 218799 h 2311974"/>
                <a:gd name="connsiteX475" fmla="*/ 452888 w 1534128"/>
                <a:gd name="connsiteY475" fmla="*/ 199350 h 2311974"/>
                <a:gd name="connsiteX476" fmla="*/ 478970 w 1534128"/>
                <a:gd name="connsiteY476" fmla="*/ 199350 h 2311974"/>
                <a:gd name="connsiteX477" fmla="*/ 486084 w 1534128"/>
                <a:gd name="connsiteY477" fmla="*/ 192057 h 2311974"/>
                <a:gd name="connsiteX478" fmla="*/ 457630 w 1534128"/>
                <a:gd name="connsiteY478" fmla="*/ 150728 h 2311974"/>
                <a:gd name="connsiteX479" fmla="*/ 467114 w 1534128"/>
                <a:gd name="connsiteY479" fmla="*/ 131279 h 2311974"/>
                <a:gd name="connsiteX480" fmla="*/ 500310 w 1534128"/>
                <a:gd name="connsiteY480" fmla="*/ 116693 h 2311974"/>
                <a:gd name="connsiteX481" fmla="*/ 505053 w 1534128"/>
                <a:gd name="connsiteY481" fmla="*/ 131279 h 2311974"/>
                <a:gd name="connsiteX482" fmla="*/ 526393 w 1534128"/>
                <a:gd name="connsiteY482" fmla="*/ 116693 h 2311974"/>
                <a:gd name="connsiteX483" fmla="*/ 521651 w 1534128"/>
                <a:gd name="connsiteY483" fmla="*/ 109399 h 2311974"/>
                <a:gd name="connsiteX484" fmla="*/ 538249 w 1534128"/>
                <a:gd name="connsiteY484" fmla="*/ 102106 h 2311974"/>
                <a:gd name="connsiteX485" fmla="*/ 538249 w 1534128"/>
                <a:gd name="connsiteY485" fmla="*/ 94813 h 2311974"/>
                <a:gd name="connsiteX486" fmla="*/ 547733 w 1534128"/>
                <a:gd name="connsiteY486" fmla="*/ 87519 h 2311974"/>
                <a:gd name="connsiteX487" fmla="*/ 533506 w 1534128"/>
                <a:gd name="connsiteY487" fmla="*/ 53484 h 2311974"/>
                <a:gd name="connsiteX488" fmla="*/ 531135 w 1534128"/>
                <a:gd name="connsiteY488" fmla="*/ 7293 h 2311974"/>
                <a:gd name="connsiteX489" fmla="*/ 573816 w 1534128"/>
                <a:gd name="connsiteY489" fmla="*/ 17018 h 2311974"/>
                <a:gd name="connsiteX490" fmla="*/ 595156 w 1534128"/>
                <a:gd name="connsiteY490" fmla="*/ 0 h 2311974"/>
                <a:gd name="connsiteX0" fmla="*/ 756394 w 1534128"/>
                <a:gd name="connsiteY0" fmla="*/ 1490263 h 2311974"/>
                <a:gd name="connsiteX1" fmla="*/ 737424 w 1534128"/>
                <a:gd name="connsiteY1" fmla="*/ 1473246 h 2311974"/>
                <a:gd name="connsiteX2" fmla="*/ 742167 w 1534128"/>
                <a:gd name="connsiteY2" fmla="*/ 1480539 h 2311974"/>
                <a:gd name="connsiteX3" fmla="*/ 756394 w 1534128"/>
                <a:gd name="connsiteY3" fmla="*/ 1490263 h 2311974"/>
                <a:gd name="connsiteX4" fmla="*/ 732682 w 1534128"/>
                <a:gd name="connsiteY4" fmla="*/ 1436779 h 2311974"/>
                <a:gd name="connsiteX5" fmla="*/ 732682 w 1534128"/>
                <a:gd name="connsiteY5" fmla="*/ 1436779 h 2311974"/>
                <a:gd name="connsiteX6" fmla="*/ 744538 w 1534128"/>
                <a:gd name="connsiteY6" fmla="*/ 1456228 h 2311974"/>
                <a:gd name="connsiteX7" fmla="*/ 744538 w 1534128"/>
                <a:gd name="connsiteY7" fmla="*/ 1456228 h 2311974"/>
                <a:gd name="connsiteX8" fmla="*/ 732682 w 1534128"/>
                <a:gd name="connsiteY8" fmla="*/ 1436779 h 2311974"/>
                <a:gd name="connsiteX9" fmla="*/ 649692 w 1534128"/>
                <a:gd name="connsiteY9" fmla="*/ 1395450 h 2311974"/>
                <a:gd name="connsiteX10" fmla="*/ 649692 w 1534128"/>
                <a:gd name="connsiteY10" fmla="*/ 1395450 h 2311974"/>
                <a:gd name="connsiteX11" fmla="*/ 671033 w 1534128"/>
                <a:gd name="connsiteY11" fmla="*/ 1407606 h 2311974"/>
                <a:gd name="connsiteX12" fmla="*/ 716084 w 1534128"/>
                <a:gd name="connsiteY12" fmla="*/ 1400313 h 2311974"/>
                <a:gd name="connsiteX13" fmla="*/ 732682 w 1534128"/>
                <a:gd name="connsiteY13" fmla="*/ 1417330 h 2311974"/>
                <a:gd name="connsiteX14" fmla="*/ 732682 w 1534128"/>
                <a:gd name="connsiteY14" fmla="*/ 1417330 h 2311974"/>
                <a:gd name="connsiteX15" fmla="*/ 716084 w 1534128"/>
                <a:gd name="connsiteY15" fmla="*/ 1400312 h 2311974"/>
                <a:gd name="connsiteX16" fmla="*/ 671033 w 1534128"/>
                <a:gd name="connsiteY16" fmla="*/ 1407606 h 2311974"/>
                <a:gd name="connsiteX17" fmla="*/ 649692 w 1534128"/>
                <a:gd name="connsiteY17" fmla="*/ 1395450 h 2311974"/>
                <a:gd name="connsiteX18" fmla="*/ 654435 w 1534128"/>
                <a:gd name="connsiteY18" fmla="*/ 1354122 h 2311974"/>
                <a:gd name="connsiteX19" fmla="*/ 656806 w 1534128"/>
                <a:gd name="connsiteY19" fmla="*/ 1368708 h 2311974"/>
                <a:gd name="connsiteX20" fmla="*/ 656806 w 1534128"/>
                <a:gd name="connsiteY20" fmla="*/ 1368708 h 2311974"/>
                <a:gd name="connsiteX21" fmla="*/ 654435 w 1534128"/>
                <a:gd name="connsiteY21" fmla="*/ 1354122 h 2311974"/>
                <a:gd name="connsiteX22" fmla="*/ 654435 w 1534128"/>
                <a:gd name="connsiteY22" fmla="*/ 1271464 h 2311974"/>
                <a:gd name="connsiteX23" fmla="*/ 628352 w 1534128"/>
                <a:gd name="connsiteY23" fmla="*/ 1283620 h 2311974"/>
                <a:gd name="connsiteX24" fmla="*/ 623610 w 1534128"/>
                <a:gd name="connsiteY24" fmla="*/ 1276326 h 2311974"/>
                <a:gd name="connsiteX25" fmla="*/ 609383 w 1534128"/>
                <a:gd name="connsiteY25" fmla="*/ 1278758 h 2311974"/>
                <a:gd name="connsiteX26" fmla="*/ 609383 w 1534128"/>
                <a:gd name="connsiteY26" fmla="*/ 1278758 h 2311974"/>
                <a:gd name="connsiteX27" fmla="*/ 623610 w 1534128"/>
                <a:gd name="connsiteY27" fmla="*/ 1276327 h 2311974"/>
                <a:gd name="connsiteX28" fmla="*/ 628352 w 1534128"/>
                <a:gd name="connsiteY28" fmla="*/ 1283620 h 2311974"/>
                <a:gd name="connsiteX29" fmla="*/ 654435 w 1534128"/>
                <a:gd name="connsiteY29" fmla="*/ 1271464 h 2311974"/>
                <a:gd name="connsiteX30" fmla="*/ 661548 w 1534128"/>
                <a:gd name="connsiteY30" fmla="*/ 1324949 h 2311974"/>
                <a:gd name="connsiteX31" fmla="*/ 671033 w 1534128"/>
                <a:gd name="connsiteY31" fmla="*/ 1324949 h 2311974"/>
                <a:gd name="connsiteX32" fmla="*/ 682888 w 1534128"/>
                <a:gd name="connsiteY32" fmla="*/ 1334673 h 2311974"/>
                <a:gd name="connsiteX33" fmla="*/ 682888 w 1534128"/>
                <a:gd name="connsiteY33" fmla="*/ 1334673 h 2311974"/>
                <a:gd name="connsiteX34" fmla="*/ 671033 w 1534128"/>
                <a:gd name="connsiteY34" fmla="*/ 1324948 h 2311974"/>
                <a:gd name="connsiteX35" fmla="*/ 661548 w 1534128"/>
                <a:gd name="connsiteY35" fmla="*/ 1324948 h 2311974"/>
                <a:gd name="connsiteX36" fmla="*/ 654435 w 1534128"/>
                <a:gd name="connsiteY36" fmla="*/ 1271464 h 2311974"/>
                <a:gd name="connsiteX37" fmla="*/ 595156 w 1534128"/>
                <a:gd name="connsiteY37" fmla="*/ 1264171 h 2311974"/>
                <a:gd name="connsiteX38" fmla="*/ 595156 w 1534128"/>
                <a:gd name="connsiteY38" fmla="*/ 1264171 h 2311974"/>
                <a:gd name="connsiteX39" fmla="*/ 599994 w 1534128"/>
                <a:gd name="connsiteY39" fmla="*/ 1269131 h 2311974"/>
                <a:gd name="connsiteX40" fmla="*/ 595156 w 1534128"/>
                <a:gd name="connsiteY40" fmla="*/ 1264171 h 2311974"/>
                <a:gd name="connsiteX41" fmla="*/ 585672 w 1534128"/>
                <a:gd name="connsiteY41" fmla="*/ 1249585 h 2311974"/>
                <a:gd name="connsiteX42" fmla="*/ 599898 w 1534128"/>
                <a:gd name="connsiteY42" fmla="*/ 1256878 h 2311974"/>
                <a:gd name="connsiteX43" fmla="*/ 599898 w 1534128"/>
                <a:gd name="connsiteY43" fmla="*/ 1256878 h 2311974"/>
                <a:gd name="connsiteX44" fmla="*/ 585673 w 1534128"/>
                <a:gd name="connsiteY44" fmla="*/ 1249585 h 2311974"/>
                <a:gd name="connsiteX45" fmla="*/ 585672 w 1534128"/>
                <a:gd name="connsiteY45" fmla="*/ 1249585 h 2311974"/>
                <a:gd name="connsiteX46" fmla="*/ 588043 w 1534128"/>
                <a:gd name="connsiteY46" fmla="*/ 1234998 h 2311974"/>
                <a:gd name="connsiteX47" fmla="*/ 588043 w 1534128"/>
                <a:gd name="connsiteY47" fmla="*/ 1234998 h 2311974"/>
                <a:gd name="connsiteX48" fmla="*/ 592785 w 1534128"/>
                <a:gd name="connsiteY48" fmla="*/ 1249584 h 2311974"/>
                <a:gd name="connsiteX49" fmla="*/ 592785 w 1534128"/>
                <a:gd name="connsiteY49" fmla="*/ 1249584 h 2311974"/>
                <a:gd name="connsiteX50" fmla="*/ 588043 w 1534128"/>
                <a:gd name="connsiteY50" fmla="*/ 1234998 h 2311974"/>
                <a:gd name="connsiteX51" fmla="*/ 569074 w 1534128"/>
                <a:gd name="connsiteY51" fmla="*/ 1103719 h 2311974"/>
                <a:gd name="connsiteX52" fmla="*/ 576187 w 1534128"/>
                <a:gd name="connsiteY52" fmla="*/ 1198532 h 2311974"/>
                <a:gd name="connsiteX53" fmla="*/ 599898 w 1534128"/>
                <a:gd name="connsiteY53" fmla="*/ 1222842 h 2311974"/>
                <a:gd name="connsiteX54" fmla="*/ 599898 w 1534128"/>
                <a:gd name="connsiteY54" fmla="*/ 1222842 h 2311974"/>
                <a:gd name="connsiteX55" fmla="*/ 576187 w 1534128"/>
                <a:gd name="connsiteY55" fmla="*/ 1198531 h 2311974"/>
                <a:gd name="connsiteX56" fmla="*/ 569074 w 1534128"/>
                <a:gd name="connsiteY56" fmla="*/ 1103719 h 2311974"/>
                <a:gd name="connsiteX57" fmla="*/ 592785 w 1534128"/>
                <a:gd name="connsiteY57" fmla="*/ 1067252 h 2311974"/>
                <a:gd name="connsiteX58" fmla="*/ 595156 w 1534128"/>
                <a:gd name="connsiteY58" fmla="*/ 1074546 h 2311974"/>
                <a:gd name="connsiteX59" fmla="*/ 595156 w 1534128"/>
                <a:gd name="connsiteY59" fmla="*/ 1074545 h 2311974"/>
                <a:gd name="connsiteX60" fmla="*/ 592785 w 1534128"/>
                <a:gd name="connsiteY60" fmla="*/ 1067252 h 2311974"/>
                <a:gd name="connsiteX61" fmla="*/ 580929 w 1534128"/>
                <a:gd name="connsiteY61" fmla="*/ 1052665 h 2311974"/>
                <a:gd name="connsiteX62" fmla="*/ 569074 w 1534128"/>
                <a:gd name="connsiteY62" fmla="*/ 1040510 h 2311974"/>
                <a:gd name="connsiteX63" fmla="*/ 580929 w 1534128"/>
                <a:gd name="connsiteY63" fmla="*/ 1052666 h 2311974"/>
                <a:gd name="connsiteX64" fmla="*/ 599898 w 1534128"/>
                <a:gd name="connsiteY64" fmla="*/ 1052666 h 2311974"/>
                <a:gd name="connsiteX65" fmla="*/ 602270 w 1534128"/>
                <a:gd name="connsiteY65" fmla="*/ 1062390 h 2311974"/>
                <a:gd name="connsiteX66" fmla="*/ 602270 w 1534128"/>
                <a:gd name="connsiteY66" fmla="*/ 1062390 h 2311974"/>
                <a:gd name="connsiteX67" fmla="*/ 599898 w 1534128"/>
                <a:gd name="connsiteY67" fmla="*/ 1052665 h 2311974"/>
                <a:gd name="connsiteX68" fmla="*/ 580929 w 1534128"/>
                <a:gd name="connsiteY68" fmla="*/ 1052665 h 2311974"/>
                <a:gd name="connsiteX69" fmla="*/ 576187 w 1534128"/>
                <a:gd name="connsiteY69" fmla="*/ 999182 h 2311974"/>
                <a:gd name="connsiteX70" fmla="*/ 576187 w 1534128"/>
                <a:gd name="connsiteY70" fmla="*/ 999182 h 2311974"/>
                <a:gd name="connsiteX71" fmla="*/ 580929 w 1534128"/>
                <a:gd name="connsiteY71" fmla="*/ 1021061 h 2311974"/>
                <a:gd name="connsiteX72" fmla="*/ 580929 w 1534128"/>
                <a:gd name="connsiteY72" fmla="*/ 1021061 h 2311974"/>
                <a:gd name="connsiteX73" fmla="*/ 576187 w 1534128"/>
                <a:gd name="connsiteY73" fmla="*/ 999182 h 2311974"/>
                <a:gd name="connsiteX74" fmla="*/ 566702 w 1534128"/>
                <a:gd name="connsiteY74" fmla="*/ 970008 h 2311974"/>
                <a:gd name="connsiteX75" fmla="*/ 552476 w 1534128"/>
                <a:gd name="connsiteY75" fmla="*/ 972439 h 2311974"/>
                <a:gd name="connsiteX76" fmla="*/ 552476 w 1534128"/>
                <a:gd name="connsiteY76" fmla="*/ 972439 h 2311974"/>
                <a:gd name="connsiteX77" fmla="*/ 566702 w 1534128"/>
                <a:gd name="connsiteY77" fmla="*/ 970008 h 2311974"/>
                <a:gd name="connsiteX78" fmla="*/ 576187 w 1534128"/>
                <a:gd name="connsiteY78" fmla="*/ 984595 h 2311974"/>
                <a:gd name="connsiteX79" fmla="*/ 595156 w 1534128"/>
                <a:gd name="connsiteY79" fmla="*/ 979733 h 2311974"/>
                <a:gd name="connsiteX80" fmla="*/ 576187 w 1534128"/>
                <a:gd name="connsiteY80" fmla="*/ 984595 h 2311974"/>
                <a:gd name="connsiteX81" fmla="*/ 566702 w 1534128"/>
                <a:gd name="connsiteY81" fmla="*/ 970008 h 2311974"/>
                <a:gd name="connsiteX82" fmla="*/ 552476 w 1534128"/>
                <a:gd name="connsiteY82" fmla="*/ 901937 h 2311974"/>
                <a:gd name="connsiteX83" fmla="*/ 542274 w 1534128"/>
                <a:gd name="connsiteY83" fmla="*/ 906121 h 2311974"/>
                <a:gd name="connsiteX84" fmla="*/ 545362 w 1534128"/>
                <a:gd name="connsiteY84" fmla="*/ 906800 h 2311974"/>
                <a:gd name="connsiteX85" fmla="*/ 552476 w 1534128"/>
                <a:gd name="connsiteY85" fmla="*/ 901938 h 2311974"/>
                <a:gd name="connsiteX86" fmla="*/ 552476 w 1534128"/>
                <a:gd name="connsiteY86" fmla="*/ 901937 h 2311974"/>
                <a:gd name="connsiteX87" fmla="*/ 460001 w 1534128"/>
                <a:gd name="connsiteY87" fmla="*/ 899506 h 2311974"/>
                <a:gd name="connsiteX88" fmla="*/ 460001 w 1534128"/>
                <a:gd name="connsiteY88" fmla="*/ 899507 h 2311974"/>
                <a:gd name="connsiteX89" fmla="*/ 483713 w 1534128"/>
                <a:gd name="connsiteY89" fmla="*/ 899507 h 2311974"/>
                <a:gd name="connsiteX90" fmla="*/ 497939 w 1534128"/>
                <a:gd name="connsiteY90" fmla="*/ 906800 h 2311974"/>
                <a:gd name="connsiteX91" fmla="*/ 507424 w 1534128"/>
                <a:gd name="connsiteY91" fmla="*/ 906800 h 2311974"/>
                <a:gd name="connsiteX92" fmla="*/ 512166 w 1534128"/>
                <a:gd name="connsiteY92" fmla="*/ 899507 h 2311974"/>
                <a:gd name="connsiteX93" fmla="*/ 512179 w 1534128"/>
                <a:gd name="connsiteY93" fmla="*/ 899510 h 2311974"/>
                <a:gd name="connsiteX94" fmla="*/ 512166 w 1534128"/>
                <a:gd name="connsiteY94" fmla="*/ 899506 h 2311974"/>
                <a:gd name="connsiteX95" fmla="*/ 507424 w 1534128"/>
                <a:gd name="connsiteY95" fmla="*/ 906800 h 2311974"/>
                <a:gd name="connsiteX96" fmla="*/ 497939 w 1534128"/>
                <a:gd name="connsiteY96" fmla="*/ 906800 h 2311974"/>
                <a:gd name="connsiteX97" fmla="*/ 483712 w 1534128"/>
                <a:gd name="connsiteY97" fmla="*/ 899506 h 2311974"/>
                <a:gd name="connsiteX98" fmla="*/ 460001 w 1534128"/>
                <a:gd name="connsiteY98" fmla="*/ 899506 h 2311974"/>
                <a:gd name="connsiteX99" fmla="*/ 443403 w 1534128"/>
                <a:gd name="connsiteY99" fmla="*/ 889782 h 2311974"/>
                <a:gd name="connsiteX100" fmla="*/ 443403 w 1534128"/>
                <a:gd name="connsiteY100" fmla="*/ 889782 h 2311974"/>
                <a:gd name="connsiteX101" fmla="*/ 460001 w 1534128"/>
                <a:gd name="connsiteY101" fmla="*/ 889782 h 2311974"/>
                <a:gd name="connsiteX102" fmla="*/ 460001 w 1534128"/>
                <a:gd name="connsiteY102" fmla="*/ 889782 h 2311974"/>
                <a:gd name="connsiteX103" fmla="*/ 443403 w 1534128"/>
                <a:gd name="connsiteY103" fmla="*/ 889782 h 2311974"/>
                <a:gd name="connsiteX104" fmla="*/ 457630 w 1534128"/>
                <a:gd name="connsiteY104" fmla="*/ 867902 h 2311974"/>
                <a:gd name="connsiteX105" fmla="*/ 457630 w 1534128"/>
                <a:gd name="connsiteY105" fmla="*/ 867902 h 2311974"/>
                <a:gd name="connsiteX106" fmla="*/ 464823 w 1534128"/>
                <a:gd name="connsiteY106" fmla="*/ 873433 h 2311974"/>
                <a:gd name="connsiteX107" fmla="*/ 457630 w 1534128"/>
                <a:gd name="connsiteY107" fmla="*/ 867902 h 2311974"/>
                <a:gd name="connsiteX108" fmla="*/ 485686 w 1534128"/>
                <a:gd name="connsiteY108" fmla="*/ 842776 h 2311974"/>
                <a:gd name="connsiteX109" fmla="*/ 490826 w 1534128"/>
                <a:gd name="connsiteY109" fmla="*/ 853315 h 2311974"/>
                <a:gd name="connsiteX110" fmla="*/ 490826 w 1534128"/>
                <a:gd name="connsiteY110" fmla="*/ 853315 h 2311974"/>
                <a:gd name="connsiteX111" fmla="*/ 485686 w 1534128"/>
                <a:gd name="connsiteY111" fmla="*/ 842776 h 2311974"/>
                <a:gd name="connsiteX112" fmla="*/ 388867 w 1534128"/>
                <a:gd name="connsiteY112" fmla="*/ 726899 h 2311974"/>
                <a:gd name="connsiteX113" fmla="*/ 388867 w 1534128"/>
                <a:gd name="connsiteY113" fmla="*/ 726899 h 2311974"/>
                <a:gd name="connsiteX114" fmla="*/ 395980 w 1534128"/>
                <a:gd name="connsiteY114" fmla="*/ 734192 h 2311974"/>
                <a:gd name="connsiteX115" fmla="*/ 431547 w 1534128"/>
                <a:gd name="connsiteY115" fmla="*/ 748778 h 2311974"/>
                <a:gd name="connsiteX116" fmla="*/ 460001 w 1534128"/>
                <a:gd name="connsiteY116" fmla="*/ 753641 h 2311974"/>
                <a:gd name="connsiteX117" fmla="*/ 464743 w 1534128"/>
                <a:gd name="connsiteY117" fmla="*/ 734192 h 2311974"/>
                <a:gd name="connsiteX118" fmla="*/ 478970 w 1534128"/>
                <a:gd name="connsiteY118" fmla="*/ 736623 h 2311974"/>
                <a:gd name="connsiteX119" fmla="*/ 478970 w 1534128"/>
                <a:gd name="connsiteY119" fmla="*/ 736623 h 2311974"/>
                <a:gd name="connsiteX120" fmla="*/ 464743 w 1534128"/>
                <a:gd name="connsiteY120" fmla="*/ 734192 h 2311974"/>
                <a:gd name="connsiteX121" fmla="*/ 460001 w 1534128"/>
                <a:gd name="connsiteY121" fmla="*/ 753640 h 2311974"/>
                <a:gd name="connsiteX122" fmla="*/ 431547 w 1534128"/>
                <a:gd name="connsiteY122" fmla="*/ 748778 h 2311974"/>
                <a:gd name="connsiteX123" fmla="*/ 395980 w 1534128"/>
                <a:gd name="connsiteY123" fmla="*/ 734192 h 2311974"/>
                <a:gd name="connsiteX124" fmla="*/ 388867 w 1534128"/>
                <a:gd name="connsiteY124" fmla="*/ 726899 h 2311974"/>
                <a:gd name="connsiteX125" fmla="*/ 388867 w 1534128"/>
                <a:gd name="connsiteY125" fmla="*/ 714743 h 2311974"/>
                <a:gd name="connsiteX126" fmla="*/ 388867 w 1534128"/>
                <a:gd name="connsiteY126" fmla="*/ 714743 h 2311974"/>
                <a:gd name="connsiteX127" fmla="*/ 395980 w 1534128"/>
                <a:gd name="connsiteY127" fmla="*/ 722036 h 2311974"/>
                <a:gd name="connsiteX128" fmla="*/ 395980 w 1534128"/>
                <a:gd name="connsiteY128" fmla="*/ 722036 h 2311974"/>
                <a:gd name="connsiteX129" fmla="*/ 388867 w 1534128"/>
                <a:gd name="connsiteY129" fmla="*/ 714743 h 2311974"/>
                <a:gd name="connsiteX130" fmla="*/ 595156 w 1534128"/>
                <a:gd name="connsiteY130" fmla="*/ 0 h 2311974"/>
                <a:gd name="connsiteX131" fmla="*/ 602270 w 1534128"/>
                <a:gd name="connsiteY131" fmla="*/ 4862 h 2311974"/>
                <a:gd name="connsiteX132" fmla="*/ 607012 w 1534128"/>
                <a:gd name="connsiteY132" fmla="*/ 17018 h 2311974"/>
                <a:gd name="connsiteX133" fmla="*/ 616496 w 1534128"/>
                <a:gd name="connsiteY133" fmla="*/ 53484 h 2311974"/>
                <a:gd name="connsiteX134" fmla="*/ 614125 w 1534128"/>
                <a:gd name="connsiteY134" fmla="*/ 68071 h 2311974"/>
                <a:gd name="connsiteX135" fmla="*/ 647321 w 1534128"/>
                <a:gd name="connsiteY135" fmla="*/ 82657 h 2311974"/>
                <a:gd name="connsiteX136" fmla="*/ 654435 w 1534128"/>
                <a:gd name="connsiteY136" fmla="*/ 72933 h 2311974"/>
                <a:gd name="connsiteX137" fmla="*/ 671033 w 1534128"/>
                <a:gd name="connsiteY137" fmla="*/ 75364 h 2311974"/>
                <a:gd name="connsiteX138" fmla="*/ 671033 w 1534128"/>
                <a:gd name="connsiteY138" fmla="*/ 82657 h 2311974"/>
                <a:gd name="connsiteX139" fmla="*/ 678146 w 1534128"/>
                <a:gd name="connsiteY139" fmla="*/ 82657 h 2311974"/>
                <a:gd name="connsiteX140" fmla="*/ 682888 w 1534128"/>
                <a:gd name="connsiteY140" fmla="*/ 97244 h 2311974"/>
                <a:gd name="connsiteX141" fmla="*/ 701857 w 1534128"/>
                <a:gd name="connsiteY141" fmla="*/ 104537 h 2311974"/>
                <a:gd name="connsiteX142" fmla="*/ 730311 w 1534128"/>
                <a:gd name="connsiteY142" fmla="*/ 89950 h 2311974"/>
                <a:gd name="connsiteX143" fmla="*/ 744538 w 1534128"/>
                <a:gd name="connsiteY143" fmla="*/ 94813 h 2311974"/>
                <a:gd name="connsiteX144" fmla="*/ 758765 w 1534128"/>
                <a:gd name="connsiteY144" fmla="*/ 104537 h 2311974"/>
                <a:gd name="connsiteX145" fmla="*/ 777734 w 1534128"/>
                <a:gd name="connsiteY145" fmla="*/ 94813 h 2311974"/>
                <a:gd name="connsiteX146" fmla="*/ 777734 w 1534128"/>
                <a:gd name="connsiteY146" fmla="*/ 72933 h 2311974"/>
                <a:gd name="connsiteX147" fmla="*/ 780105 w 1534128"/>
                <a:gd name="connsiteY147" fmla="*/ 72933 h 2311974"/>
                <a:gd name="connsiteX148" fmla="*/ 791961 w 1534128"/>
                <a:gd name="connsiteY148" fmla="*/ 87519 h 2311974"/>
                <a:gd name="connsiteX149" fmla="*/ 780105 w 1534128"/>
                <a:gd name="connsiteY149" fmla="*/ 102106 h 2311974"/>
                <a:gd name="connsiteX150" fmla="*/ 784847 w 1534128"/>
                <a:gd name="connsiteY150" fmla="*/ 123986 h 2311974"/>
                <a:gd name="connsiteX151" fmla="*/ 799074 w 1534128"/>
                <a:gd name="connsiteY151" fmla="*/ 128848 h 2311974"/>
                <a:gd name="connsiteX152" fmla="*/ 810930 w 1534128"/>
                <a:gd name="connsiteY152" fmla="*/ 150728 h 2311974"/>
                <a:gd name="connsiteX153" fmla="*/ 820414 w 1534128"/>
                <a:gd name="connsiteY153" fmla="*/ 153159 h 2311974"/>
                <a:gd name="connsiteX154" fmla="*/ 827528 w 1534128"/>
                <a:gd name="connsiteY154" fmla="*/ 165315 h 2311974"/>
                <a:gd name="connsiteX155" fmla="*/ 846497 w 1534128"/>
                <a:gd name="connsiteY155" fmla="*/ 165315 h 2311974"/>
                <a:gd name="connsiteX156" fmla="*/ 860724 w 1534128"/>
                <a:gd name="connsiteY156" fmla="*/ 177470 h 2311974"/>
                <a:gd name="connsiteX157" fmla="*/ 886806 w 1534128"/>
                <a:gd name="connsiteY157" fmla="*/ 172608 h 2311974"/>
                <a:gd name="connsiteX158" fmla="*/ 893920 w 1534128"/>
                <a:gd name="connsiteY158" fmla="*/ 184763 h 2311974"/>
                <a:gd name="connsiteX159" fmla="*/ 886806 w 1534128"/>
                <a:gd name="connsiteY159" fmla="*/ 192057 h 2311974"/>
                <a:gd name="connsiteX160" fmla="*/ 893920 w 1534128"/>
                <a:gd name="connsiteY160" fmla="*/ 201781 h 2311974"/>
                <a:gd name="connsiteX161" fmla="*/ 889177 w 1534128"/>
                <a:gd name="connsiteY161" fmla="*/ 206643 h 2311974"/>
                <a:gd name="connsiteX162" fmla="*/ 901033 w 1534128"/>
                <a:gd name="connsiteY162" fmla="*/ 233385 h 2311974"/>
                <a:gd name="connsiteX163" fmla="*/ 908147 w 1534128"/>
                <a:gd name="connsiteY163" fmla="*/ 233385 h 2311974"/>
                <a:gd name="connsiteX164" fmla="*/ 943714 w 1534128"/>
                <a:gd name="connsiteY164" fmla="*/ 211505 h 2311974"/>
                <a:gd name="connsiteX165" fmla="*/ 967425 w 1534128"/>
                <a:gd name="connsiteY165" fmla="*/ 213936 h 2311974"/>
                <a:gd name="connsiteX166" fmla="*/ 988765 w 1534128"/>
                <a:gd name="connsiteY166" fmla="*/ 199350 h 2311974"/>
                <a:gd name="connsiteX167" fmla="*/ 998250 w 1534128"/>
                <a:gd name="connsiteY167" fmla="*/ 177470 h 2311974"/>
                <a:gd name="connsiteX168" fmla="*/ 1024333 w 1534128"/>
                <a:gd name="connsiteY168" fmla="*/ 158021 h 2311974"/>
                <a:gd name="connsiteX169" fmla="*/ 1045673 w 1534128"/>
                <a:gd name="connsiteY169" fmla="*/ 194488 h 2311974"/>
                <a:gd name="connsiteX170" fmla="*/ 1045673 w 1534128"/>
                <a:gd name="connsiteY170" fmla="*/ 221230 h 2311974"/>
                <a:gd name="connsiteX171" fmla="*/ 1057528 w 1534128"/>
                <a:gd name="connsiteY171" fmla="*/ 243110 h 2311974"/>
                <a:gd name="connsiteX172" fmla="*/ 1076498 w 1534128"/>
                <a:gd name="connsiteY172" fmla="*/ 262558 h 2311974"/>
                <a:gd name="connsiteX173" fmla="*/ 1119178 w 1534128"/>
                <a:gd name="connsiteY173" fmla="*/ 274714 h 2311974"/>
                <a:gd name="connsiteX174" fmla="*/ 1152374 w 1534128"/>
                <a:gd name="connsiteY174" fmla="*/ 260127 h 2311974"/>
                <a:gd name="connsiteX175" fmla="*/ 1173714 w 1534128"/>
                <a:gd name="connsiteY175" fmla="*/ 262558 h 2311974"/>
                <a:gd name="connsiteX176" fmla="*/ 1199797 w 1534128"/>
                <a:gd name="connsiteY176" fmla="*/ 277145 h 2311974"/>
                <a:gd name="connsiteX177" fmla="*/ 1232993 w 1534128"/>
                <a:gd name="connsiteY177" fmla="*/ 282007 h 2311974"/>
                <a:gd name="connsiteX178" fmla="*/ 1228251 w 1534128"/>
                <a:gd name="connsiteY178" fmla="*/ 299025 h 2311974"/>
                <a:gd name="connsiteX179" fmla="*/ 1256704 w 1534128"/>
                <a:gd name="connsiteY179" fmla="*/ 371958 h 2311974"/>
                <a:gd name="connsiteX180" fmla="*/ 1301756 w 1534128"/>
                <a:gd name="connsiteY180" fmla="*/ 386544 h 2311974"/>
                <a:gd name="connsiteX181" fmla="*/ 1330210 w 1534128"/>
                <a:gd name="connsiteY181" fmla="*/ 415718 h 2311974"/>
                <a:gd name="connsiteX182" fmla="*/ 1372890 w 1534128"/>
                <a:gd name="connsiteY182" fmla="*/ 415718 h 2311974"/>
                <a:gd name="connsiteX183" fmla="*/ 1389488 w 1534128"/>
                <a:gd name="connsiteY183" fmla="*/ 408424 h 2311974"/>
                <a:gd name="connsiteX184" fmla="*/ 1406086 w 1534128"/>
                <a:gd name="connsiteY184" fmla="*/ 386544 h 2311974"/>
                <a:gd name="connsiteX185" fmla="*/ 1451138 w 1534128"/>
                <a:gd name="connsiteY185" fmla="*/ 381682 h 2311974"/>
                <a:gd name="connsiteX186" fmla="*/ 1458252 w 1534128"/>
                <a:gd name="connsiteY186" fmla="*/ 386544 h 2311974"/>
                <a:gd name="connsiteX187" fmla="*/ 1493819 w 1534128"/>
                <a:gd name="connsiteY187" fmla="*/ 371958 h 2311974"/>
                <a:gd name="connsiteX188" fmla="*/ 1493819 w 1534128"/>
                <a:gd name="connsiteY188" fmla="*/ 388975 h 2311974"/>
                <a:gd name="connsiteX189" fmla="*/ 1508046 w 1534128"/>
                <a:gd name="connsiteY189" fmla="*/ 408424 h 2311974"/>
                <a:gd name="connsiteX190" fmla="*/ 1446396 w 1534128"/>
                <a:gd name="connsiteY190" fmla="*/ 444891 h 2311974"/>
                <a:gd name="connsiteX191" fmla="*/ 1444025 w 1534128"/>
                <a:gd name="connsiteY191" fmla="*/ 491082 h 2311974"/>
                <a:gd name="connsiteX192" fmla="*/ 1465365 w 1534128"/>
                <a:gd name="connsiteY192" fmla="*/ 532410 h 2311974"/>
                <a:gd name="connsiteX193" fmla="*/ 1498561 w 1534128"/>
                <a:gd name="connsiteY193" fmla="*/ 554290 h 2311974"/>
                <a:gd name="connsiteX194" fmla="*/ 1519901 w 1534128"/>
                <a:gd name="connsiteY194" fmla="*/ 581032 h 2311974"/>
                <a:gd name="connsiteX195" fmla="*/ 1512788 w 1534128"/>
                <a:gd name="connsiteY195" fmla="*/ 622361 h 2311974"/>
                <a:gd name="connsiteX196" fmla="*/ 1534128 w 1534128"/>
                <a:gd name="connsiteY196" fmla="*/ 644241 h 2311974"/>
                <a:gd name="connsiteX197" fmla="*/ 1529386 w 1534128"/>
                <a:gd name="connsiteY197" fmla="*/ 658827 h 2311974"/>
                <a:gd name="connsiteX198" fmla="*/ 1522272 w 1534128"/>
                <a:gd name="connsiteY198" fmla="*/ 666121 h 2311974"/>
                <a:gd name="connsiteX199" fmla="*/ 1493819 w 1534128"/>
                <a:gd name="connsiteY199" fmla="*/ 663689 h 2311974"/>
                <a:gd name="connsiteX200" fmla="*/ 1465365 w 1534128"/>
                <a:gd name="connsiteY200" fmla="*/ 705018 h 2311974"/>
                <a:gd name="connsiteX201" fmla="*/ 1444025 w 1534128"/>
                <a:gd name="connsiteY201" fmla="*/ 712312 h 2311974"/>
                <a:gd name="connsiteX202" fmla="*/ 1396602 w 1534128"/>
                <a:gd name="connsiteY202" fmla="*/ 785245 h 2311974"/>
                <a:gd name="connsiteX203" fmla="*/ 1396602 w 1534128"/>
                <a:gd name="connsiteY203" fmla="*/ 804693 h 2311974"/>
                <a:gd name="connsiteX204" fmla="*/ 1365777 w 1534128"/>
                <a:gd name="connsiteY204" fmla="*/ 802262 h 2311974"/>
                <a:gd name="connsiteX205" fmla="*/ 1334952 w 1534128"/>
                <a:gd name="connsiteY205" fmla="*/ 802262 h 2311974"/>
                <a:gd name="connsiteX206" fmla="*/ 1311241 w 1534128"/>
                <a:gd name="connsiteY206" fmla="*/ 819280 h 2311974"/>
                <a:gd name="connsiteX207" fmla="*/ 1275674 w 1534128"/>
                <a:gd name="connsiteY207" fmla="*/ 809556 h 2311974"/>
                <a:gd name="connsiteX208" fmla="*/ 1263818 w 1534128"/>
                <a:gd name="connsiteY208" fmla="*/ 816849 h 2311974"/>
                <a:gd name="connsiteX209" fmla="*/ 1273302 w 1534128"/>
                <a:gd name="connsiteY209" fmla="*/ 824142 h 2311974"/>
                <a:gd name="connsiteX210" fmla="*/ 1261447 w 1534128"/>
                <a:gd name="connsiteY210" fmla="*/ 850884 h 2311974"/>
                <a:gd name="connsiteX211" fmla="*/ 1268560 w 1534128"/>
                <a:gd name="connsiteY211" fmla="*/ 858178 h 2311974"/>
                <a:gd name="connsiteX212" fmla="*/ 1275674 w 1534128"/>
                <a:gd name="connsiteY212" fmla="*/ 850884 h 2311974"/>
                <a:gd name="connsiteX213" fmla="*/ 1289900 w 1534128"/>
                <a:gd name="connsiteY213" fmla="*/ 858178 h 2311974"/>
                <a:gd name="connsiteX214" fmla="*/ 1304127 w 1534128"/>
                <a:gd name="connsiteY214" fmla="*/ 858178 h 2311974"/>
                <a:gd name="connsiteX215" fmla="*/ 1308870 w 1534128"/>
                <a:gd name="connsiteY215" fmla="*/ 875195 h 2311974"/>
                <a:gd name="connsiteX216" fmla="*/ 1323096 w 1534128"/>
                <a:gd name="connsiteY216" fmla="*/ 894644 h 2311974"/>
                <a:gd name="connsiteX217" fmla="*/ 1315983 w 1534128"/>
                <a:gd name="connsiteY217" fmla="*/ 906800 h 2311974"/>
                <a:gd name="connsiteX218" fmla="*/ 1323096 w 1534128"/>
                <a:gd name="connsiteY218" fmla="*/ 916524 h 2311974"/>
                <a:gd name="connsiteX219" fmla="*/ 1330210 w 1534128"/>
                <a:gd name="connsiteY219" fmla="*/ 914093 h 2311974"/>
                <a:gd name="connsiteX220" fmla="*/ 1337323 w 1534128"/>
                <a:gd name="connsiteY220" fmla="*/ 921386 h 2311974"/>
                <a:gd name="connsiteX221" fmla="*/ 1342066 w 1534128"/>
                <a:gd name="connsiteY221" fmla="*/ 935973 h 2311974"/>
                <a:gd name="connsiteX222" fmla="*/ 1351550 w 1534128"/>
                <a:gd name="connsiteY222" fmla="*/ 923817 h 2311974"/>
                <a:gd name="connsiteX223" fmla="*/ 1356292 w 1534128"/>
                <a:gd name="connsiteY223" fmla="*/ 931111 h 2311974"/>
                <a:gd name="connsiteX224" fmla="*/ 1389488 w 1534128"/>
                <a:gd name="connsiteY224" fmla="*/ 928679 h 2311974"/>
                <a:gd name="connsiteX225" fmla="*/ 1403715 w 1534128"/>
                <a:gd name="connsiteY225" fmla="*/ 948128 h 2311974"/>
                <a:gd name="connsiteX226" fmla="*/ 1425056 w 1534128"/>
                <a:gd name="connsiteY226" fmla="*/ 950559 h 2311974"/>
                <a:gd name="connsiteX227" fmla="*/ 1429798 w 1534128"/>
                <a:gd name="connsiteY227" fmla="*/ 923817 h 2311974"/>
                <a:gd name="connsiteX228" fmla="*/ 1444025 w 1534128"/>
                <a:gd name="connsiteY228" fmla="*/ 914093 h 2311974"/>
                <a:gd name="connsiteX229" fmla="*/ 1453509 w 1534128"/>
                <a:gd name="connsiteY229" fmla="*/ 921386 h 2311974"/>
                <a:gd name="connsiteX230" fmla="*/ 1465365 w 1534128"/>
                <a:gd name="connsiteY230" fmla="*/ 948128 h 2311974"/>
                <a:gd name="connsiteX231" fmla="*/ 1413200 w 1534128"/>
                <a:gd name="connsiteY231" fmla="*/ 1006475 h 2311974"/>
                <a:gd name="connsiteX232" fmla="*/ 1327839 w 1534128"/>
                <a:gd name="connsiteY232" fmla="*/ 970008 h 2311974"/>
                <a:gd name="connsiteX233" fmla="*/ 1323096 w 1534128"/>
                <a:gd name="connsiteY233" fmla="*/ 977301 h 2311974"/>
                <a:gd name="connsiteX234" fmla="*/ 1327839 w 1534128"/>
                <a:gd name="connsiteY234" fmla="*/ 984595 h 2311974"/>
                <a:gd name="connsiteX235" fmla="*/ 1323096 w 1534128"/>
                <a:gd name="connsiteY235" fmla="*/ 984595 h 2311974"/>
                <a:gd name="connsiteX236" fmla="*/ 1318354 w 1534128"/>
                <a:gd name="connsiteY236" fmla="*/ 991888 h 2311974"/>
                <a:gd name="connsiteX237" fmla="*/ 1318354 w 1534128"/>
                <a:gd name="connsiteY237" fmla="*/ 1006475 h 2311974"/>
                <a:gd name="connsiteX238" fmla="*/ 1311241 w 1534128"/>
                <a:gd name="connsiteY238" fmla="*/ 1018630 h 2311974"/>
                <a:gd name="connsiteX239" fmla="*/ 1311241 w 1534128"/>
                <a:gd name="connsiteY239" fmla="*/ 1028354 h 2311974"/>
                <a:gd name="connsiteX240" fmla="*/ 1297014 w 1534128"/>
                <a:gd name="connsiteY240" fmla="*/ 1028354 h 2311974"/>
                <a:gd name="connsiteX241" fmla="*/ 1297014 w 1534128"/>
                <a:gd name="connsiteY241" fmla="*/ 1045372 h 2311974"/>
                <a:gd name="connsiteX242" fmla="*/ 1289900 w 1534128"/>
                <a:gd name="connsiteY242" fmla="*/ 1047803 h 2311974"/>
                <a:gd name="connsiteX243" fmla="*/ 1289900 w 1534128"/>
                <a:gd name="connsiteY243" fmla="*/ 1059959 h 2311974"/>
                <a:gd name="connsiteX244" fmla="*/ 1282787 w 1534128"/>
                <a:gd name="connsiteY244" fmla="*/ 1062390 h 2311974"/>
                <a:gd name="connsiteX245" fmla="*/ 1287529 w 1534128"/>
                <a:gd name="connsiteY245" fmla="*/ 1069683 h 2311974"/>
                <a:gd name="connsiteX246" fmla="*/ 1280416 w 1534128"/>
                <a:gd name="connsiteY246" fmla="*/ 1074545 h 2311974"/>
                <a:gd name="connsiteX247" fmla="*/ 1287529 w 1534128"/>
                <a:gd name="connsiteY247" fmla="*/ 1076976 h 2311974"/>
                <a:gd name="connsiteX248" fmla="*/ 1289900 w 1534128"/>
                <a:gd name="connsiteY248" fmla="*/ 1093994 h 2311974"/>
                <a:gd name="connsiteX249" fmla="*/ 1280416 w 1534128"/>
                <a:gd name="connsiteY249" fmla="*/ 1103719 h 2311974"/>
                <a:gd name="connsiteX250" fmla="*/ 1282787 w 1534128"/>
                <a:gd name="connsiteY250" fmla="*/ 1103719 h 2311974"/>
                <a:gd name="connsiteX251" fmla="*/ 1282787 w 1534128"/>
                <a:gd name="connsiteY251" fmla="*/ 1111012 h 2311974"/>
                <a:gd name="connsiteX252" fmla="*/ 1275674 w 1534128"/>
                <a:gd name="connsiteY252" fmla="*/ 1118305 h 2311974"/>
                <a:gd name="connsiteX253" fmla="*/ 1275674 w 1534128"/>
                <a:gd name="connsiteY253" fmla="*/ 1125598 h 2311974"/>
                <a:gd name="connsiteX254" fmla="*/ 1261447 w 1534128"/>
                <a:gd name="connsiteY254" fmla="*/ 1149909 h 2311974"/>
                <a:gd name="connsiteX255" fmla="*/ 1273302 w 1534128"/>
                <a:gd name="connsiteY255" fmla="*/ 1164496 h 2311974"/>
                <a:gd name="connsiteX256" fmla="*/ 1301756 w 1534128"/>
                <a:gd name="connsiteY256" fmla="*/ 1164496 h 2311974"/>
                <a:gd name="connsiteX257" fmla="*/ 1304127 w 1534128"/>
                <a:gd name="connsiteY257" fmla="*/ 1166927 h 2311974"/>
                <a:gd name="connsiteX258" fmla="*/ 1323096 w 1534128"/>
                <a:gd name="connsiteY258" fmla="*/ 1159634 h 2311974"/>
                <a:gd name="connsiteX259" fmla="*/ 1334952 w 1534128"/>
                <a:gd name="connsiteY259" fmla="*/ 1166927 h 2311974"/>
                <a:gd name="connsiteX260" fmla="*/ 1342066 w 1534128"/>
                <a:gd name="connsiteY260" fmla="*/ 1166927 h 2311974"/>
                <a:gd name="connsiteX261" fmla="*/ 1337323 w 1534128"/>
                <a:gd name="connsiteY261" fmla="*/ 1171789 h 2311974"/>
                <a:gd name="connsiteX262" fmla="*/ 1351550 w 1534128"/>
                <a:gd name="connsiteY262" fmla="*/ 1179083 h 2311974"/>
                <a:gd name="connsiteX263" fmla="*/ 1358664 w 1534128"/>
                <a:gd name="connsiteY263" fmla="*/ 1222842 h 2311974"/>
                <a:gd name="connsiteX264" fmla="*/ 1351550 w 1534128"/>
                <a:gd name="connsiteY264" fmla="*/ 1230136 h 2311974"/>
                <a:gd name="connsiteX265" fmla="*/ 1351550 w 1534128"/>
                <a:gd name="connsiteY265" fmla="*/ 1254447 h 2311974"/>
                <a:gd name="connsiteX266" fmla="*/ 1377633 w 1534128"/>
                <a:gd name="connsiteY266" fmla="*/ 1271464 h 2311974"/>
                <a:gd name="connsiteX267" fmla="*/ 1372890 w 1534128"/>
                <a:gd name="connsiteY267" fmla="*/ 1278758 h 2311974"/>
                <a:gd name="connsiteX268" fmla="*/ 1382375 w 1534128"/>
                <a:gd name="connsiteY268" fmla="*/ 1290913 h 2311974"/>
                <a:gd name="connsiteX269" fmla="*/ 1382375 w 1534128"/>
                <a:gd name="connsiteY269" fmla="*/ 1303069 h 2311974"/>
                <a:gd name="connsiteX270" fmla="*/ 1384746 w 1534128"/>
                <a:gd name="connsiteY270" fmla="*/ 1305500 h 2311974"/>
                <a:gd name="connsiteX271" fmla="*/ 1382375 w 1534128"/>
                <a:gd name="connsiteY271" fmla="*/ 1312793 h 2311974"/>
                <a:gd name="connsiteX272" fmla="*/ 1389488 w 1534128"/>
                <a:gd name="connsiteY272" fmla="*/ 1324948 h 2311974"/>
                <a:gd name="connsiteX273" fmla="*/ 1396602 w 1534128"/>
                <a:gd name="connsiteY273" fmla="*/ 1317655 h 2311974"/>
                <a:gd name="connsiteX274" fmla="*/ 1396602 w 1534128"/>
                <a:gd name="connsiteY274" fmla="*/ 1327379 h 2311974"/>
                <a:gd name="connsiteX275" fmla="*/ 1398973 w 1534128"/>
                <a:gd name="connsiteY275" fmla="*/ 1344397 h 2311974"/>
                <a:gd name="connsiteX276" fmla="*/ 1372890 w 1534128"/>
                <a:gd name="connsiteY276" fmla="*/ 1358984 h 2311974"/>
                <a:gd name="connsiteX277" fmla="*/ 1351550 w 1534128"/>
                <a:gd name="connsiteY277" fmla="*/ 1358984 h 2311974"/>
                <a:gd name="connsiteX278" fmla="*/ 1349179 w 1534128"/>
                <a:gd name="connsiteY278" fmla="*/ 1376001 h 2311974"/>
                <a:gd name="connsiteX279" fmla="*/ 1370519 w 1534128"/>
                <a:gd name="connsiteY279" fmla="*/ 1376001 h 2311974"/>
                <a:gd name="connsiteX280" fmla="*/ 1372890 w 1534128"/>
                <a:gd name="connsiteY280" fmla="*/ 1383295 h 2311974"/>
                <a:gd name="connsiteX281" fmla="*/ 1377633 w 1534128"/>
                <a:gd name="connsiteY281" fmla="*/ 1380864 h 2311974"/>
                <a:gd name="connsiteX282" fmla="*/ 1384746 w 1534128"/>
                <a:gd name="connsiteY282" fmla="*/ 1393019 h 2311974"/>
                <a:gd name="connsiteX283" fmla="*/ 1382375 w 1534128"/>
                <a:gd name="connsiteY283" fmla="*/ 1400312 h 2311974"/>
                <a:gd name="connsiteX284" fmla="*/ 1384746 w 1534128"/>
                <a:gd name="connsiteY284" fmla="*/ 1402744 h 2311974"/>
                <a:gd name="connsiteX285" fmla="*/ 1403715 w 1534128"/>
                <a:gd name="connsiteY285" fmla="*/ 1380864 h 2311974"/>
                <a:gd name="connsiteX286" fmla="*/ 1410829 w 1534128"/>
                <a:gd name="connsiteY286" fmla="*/ 1383295 h 2311974"/>
                <a:gd name="connsiteX287" fmla="*/ 1406086 w 1534128"/>
                <a:gd name="connsiteY287" fmla="*/ 1380864 h 2311974"/>
                <a:gd name="connsiteX288" fmla="*/ 1413200 w 1534128"/>
                <a:gd name="connsiteY288" fmla="*/ 1373570 h 2311974"/>
                <a:gd name="connsiteX289" fmla="*/ 1420313 w 1534128"/>
                <a:gd name="connsiteY289" fmla="*/ 1368708 h 2311974"/>
                <a:gd name="connsiteX290" fmla="*/ 1436911 w 1534128"/>
                <a:gd name="connsiteY290" fmla="*/ 1417330 h 2311974"/>
                <a:gd name="connsiteX291" fmla="*/ 1432169 w 1534128"/>
                <a:gd name="connsiteY291" fmla="*/ 1424623 h 2311974"/>
                <a:gd name="connsiteX292" fmla="*/ 1432169 w 1534128"/>
                <a:gd name="connsiteY292" fmla="*/ 1441641 h 2311974"/>
                <a:gd name="connsiteX293" fmla="*/ 1398973 w 1534128"/>
                <a:gd name="connsiteY293" fmla="*/ 1436779 h 2311974"/>
                <a:gd name="connsiteX294" fmla="*/ 1396602 w 1534128"/>
                <a:gd name="connsiteY294" fmla="*/ 1473245 h 2311974"/>
                <a:gd name="connsiteX295" fmla="*/ 1382375 w 1534128"/>
                <a:gd name="connsiteY295" fmla="*/ 1473245 h 2311974"/>
                <a:gd name="connsiteX296" fmla="*/ 1377633 w 1534128"/>
                <a:gd name="connsiteY296" fmla="*/ 1504850 h 2311974"/>
                <a:gd name="connsiteX297" fmla="*/ 1363406 w 1534128"/>
                <a:gd name="connsiteY297" fmla="*/ 1521867 h 2311974"/>
                <a:gd name="connsiteX298" fmla="*/ 1363406 w 1534128"/>
                <a:gd name="connsiteY298" fmla="*/ 1548609 h 2311974"/>
                <a:gd name="connsiteX299" fmla="*/ 1344437 w 1534128"/>
                <a:gd name="connsiteY299" fmla="*/ 1560765 h 2311974"/>
                <a:gd name="connsiteX300" fmla="*/ 1370519 w 1534128"/>
                <a:gd name="connsiteY300" fmla="*/ 1570489 h 2311974"/>
                <a:gd name="connsiteX301" fmla="*/ 1370519 w 1534128"/>
                <a:gd name="connsiteY301" fmla="*/ 1577783 h 2311974"/>
                <a:gd name="connsiteX302" fmla="*/ 1315983 w 1534128"/>
                <a:gd name="connsiteY302" fmla="*/ 1577783 h 2311974"/>
                <a:gd name="connsiteX303" fmla="*/ 1327839 w 1534128"/>
                <a:gd name="connsiteY303" fmla="*/ 1602094 h 2311974"/>
                <a:gd name="connsiteX304" fmla="*/ 1337323 w 1534128"/>
                <a:gd name="connsiteY304" fmla="*/ 1609387 h 2311974"/>
                <a:gd name="connsiteX305" fmla="*/ 1334952 w 1534128"/>
                <a:gd name="connsiteY305" fmla="*/ 1619111 h 2311974"/>
                <a:gd name="connsiteX306" fmla="*/ 1337323 w 1534128"/>
                <a:gd name="connsiteY306" fmla="*/ 1623973 h 2311974"/>
                <a:gd name="connsiteX307" fmla="*/ 1337323 w 1534128"/>
                <a:gd name="connsiteY307" fmla="*/ 1645853 h 2311974"/>
                <a:gd name="connsiteX308" fmla="*/ 1330210 w 1534128"/>
                <a:gd name="connsiteY308" fmla="*/ 1645853 h 2311974"/>
                <a:gd name="connsiteX309" fmla="*/ 1323096 w 1534128"/>
                <a:gd name="connsiteY309" fmla="*/ 1667733 h 2311974"/>
                <a:gd name="connsiteX310" fmla="*/ 1323096 w 1534128"/>
                <a:gd name="connsiteY310" fmla="*/ 1706631 h 2311974"/>
                <a:gd name="connsiteX311" fmla="*/ 1308870 w 1534128"/>
                <a:gd name="connsiteY311" fmla="*/ 1709062 h 2311974"/>
                <a:gd name="connsiteX312" fmla="*/ 1308870 w 1534128"/>
                <a:gd name="connsiteY312" fmla="*/ 1723648 h 2311974"/>
                <a:gd name="connsiteX313" fmla="*/ 1297014 w 1534128"/>
                <a:gd name="connsiteY313" fmla="*/ 1740666 h 2311974"/>
                <a:gd name="connsiteX314" fmla="*/ 1240106 w 1534128"/>
                <a:gd name="connsiteY314" fmla="*/ 1733373 h 2311974"/>
                <a:gd name="connsiteX315" fmla="*/ 1214024 w 1534128"/>
                <a:gd name="connsiteY315" fmla="*/ 1733373 h 2311974"/>
                <a:gd name="connsiteX316" fmla="*/ 1202168 w 1534128"/>
                <a:gd name="connsiteY316" fmla="*/ 1743097 h 2311974"/>
                <a:gd name="connsiteX317" fmla="*/ 1195055 w 1534128"/>
                <a:gd name="connsiteY317" fmla="*/ 1735804 h 2311974"/>
                <a:gd name="connsiteX318" fmla="*/ 1187941 w 1534128"/>
                <a:gd name="connsiteY318" fmla="*/ 1740666 h 2311974"/>
                <a:gd name="connsiteX319" fmla="*/ 1166601 w 1534128"/>
                <a:gd name="connsiteY319" fmla="*/ 1713924 h 2311974"/>
                <a:gd name="connsiteX320" fmla="*/ 1152374 w 1534128"/>
                <a:gd name="connsiteY320" fmla="*/ 1721217 h 2311974"/>
                <a:gd name="connsiteX321" fmla="*/ 1145261 w 1534128"/>
                <a:gd name="connsiteY321" fmla="*/ 1733373 h 2311974"/>
                <a:gd name="connsiteX322" fmla="*/ 1138147 w 1534128"/>
                <a:gd name="connsiteY322" fmla="*/ 1735804 h 2311974"/>
                <a:gd name="connsiteX323" fmla="*/ 1123920 w 1534128"/>
                <a:gd name="connsiteY323" fmla="*/ 1706631 h 2311974"/>
                <a:gd name="connsiteX324" fmla="*/ 1052786 w 1534128"/>
                <a:gd name="connsiteY324" fmla="*/ 1709062 h 2311974"/>
                <a:gd name="connsiteX325" fmla="*/ 1050415 w 1534128"/>
                <a:gd name="connsiteY325" fmla="*/ 1721217 h 2311974"/>
                <a:gd name="connsiteX326" fmla="*/ 1007735 w 1534128"/>
                <a:gd name="connsiteY326" fmla="*/ 1721217 h 2311974"/>
                <a:gd name="connsiteX327" fmla="*/ 1007735 w 1534128"/>
                <a:gd name="connsiteY327" fmla="*/ 1728511 h 2311974"/>
                <a:gd name="connsiteX328" fmla="*/ 976910 w 1534128"/>
                <a:gd name="connsiteY328" fmla="*/ 1721217 h 2311974"/>
                <a:gd name="connsiteX329" fmla="*/ 976910 w 1534128"/>
                <a:gd name="connsiteY329" fmla="*/ 1706631 h 2311974"/>
                <a:gd name="connsiteX330" fmla="*/ 969796 w 1534128"/>
                <a:gd name="connsiteY330" fmla="*/ 1706631 h 2311974"/>
                <a:gd name="connsiteX331" fmla="*/ 967425 w 1534128"/>
                <a:gd name="connsiteY331" fmla="*/ 1692044 h 2311974"/>
                <a:gd name="connsiteX332" fmla="*/ 967425 w 1534128"/>
                <a:gd name="connsiteY332" fmla="*/ 1692044 h 2311974"/>
                <a:gd name="connsiteX333" fmla="*/ 969796 w 1534128"/>
                <a:gd name="connsiteY333" fmla="*/ 1706631 h 2311974"/>
                <a:gd name="connsiteX334" fmla="*/ 915260 w 1534128"/>
                <a:gd name="connsiteY334" fmla="*/ 1709062 h 2311974"/>
                <a:gd name="connsiteX335" fmla="*/ 874951 w 1534128"/>
                <a:gd name="connsiteY335" fmla="*/ 1701769 h 2311974"/>
                <a:gd name="connsiteX336" fmla="*/ 872580 w 1534128"/>
                <a:gd name="connsiteY336" fmla="*/ 1709062 h 2311974"/>
                <a:gd name="connsiteX337" fmla="*/ 853610 w 1534128"/>
                <a:gd name="connsiteY337" fmla="*/ 1713924 h 2311974"/>
                <a:gd name="connsiteX338" fmla="*/ 846497 w 1534128"/>
                <a:gd name="connsiteY338" fmla="*/ 1733373 h 2311974"/>
                <a:gd name="connsiteX339" fmla="*/ 851239 w 1534128"/>
                <a:gd name="connsiteY339" fmla="*/ 1750391 h 2311974"/>
                <a:gd name="connsiteX340" fmla="*/ 832270 w 1534128"/>
                <a:gd name="connsiteY340" fmla="*/ 1750391 h 2311974"/>
                <a:gd name="connsiteX341" fmla="*/ 827528 w 1534128"/>
                <a:gd name="connsiteY341" fmla="*/ 1769840 h 2311974"/>
                <a:gd name="connsiteX342" fmla="*/ 834641 w 1534128"/>
                <a:gd name="connsiteY342" fmla="*/ 1784426 h 2311974"/>
                <a:gd name="connsiteX343" fmla="*/ 832270 w 1534128"/>
                <a:gd name="connsiteY343" fmla="*/ 1806306 h 2311974"/>
                <a:gd name="connsiteX344" fmla="*/ 820414 w 1534128"/>
                <a:gd name="connsiteY344" fmla="*/ 1813599 h 2311974"/>
                <a:gd name="connsiteX345" fmla="*/ 820414 w 1534128"/>
                <a:gd name="connsiteY345" fmla="*/ 1847635 h 2311974"/>
                <a:gd name="connsiteX346" fmla="*/ 806188 w 1534128"/>
                <a:gd name="connsiteY346" fmla="*/ 1852497 h 2311974"/>
                <a:gd name="connsiteX347" fmla="*/ 803816 w 1534128"/>
                <a:gd name="connsiteY347" fmla="*/ 1837910 h 2311974"/>
                <a:gd name="connsiteX348" fmla="*/ 770620 w 1534128"/>
                <a:gd name="connsiteY348" fmla="*/ 1837910 h 2311974"/>
                <a:gd name="connsiteX349" fmla="*/ 770620 w 1534128"/>
                <a:gd name="connsiteY349" fmla="*/ 1859790 h 2311974"/>
                <a:gd name="connsiteX350" fmla="*/ 751651 w 1534128"/>
                <a:gd name="connsiteY350" fmla="*/ 1859790 h 2311974"/>
                <a:gd name="connsiteX351" fmla="*/ 751651 w 1534128"/>
                <a:gd name="connsiteY351" fmla="*/ 1869515 h 2311974"/>
                <a:gd name="connsiteX352" fmla="*/ 749280 w 1534128"/>
                <a:gd name="connsiteY352" fmla="*/ 1876808 h 2311974"/>
                <a:gd name="connsiteX353" fmla="*/ 668662 w 1534128"/>
                <a:gd name="connsiteY353" fmla="*/ 1876808 h 2311974"/>
                <a:gd name="connsiteX354" fmla="*/ 668662 w 1534128"/>
                <a:gd name="connsiteY354" fmla="*/ 1896257 h 2311974"/>
                <a:gd name="connsiteX355" fmla="*/ 616496 w 1534128"/>
                <a:gd name="connsiteY355" fmla="*/ 1901119 h 2311974"/>
                <a:gd name="connsiteX356" fmla="*/ 616496 w 1534128"/>
                <a:gd name="connsiteY356" fmla="*/ 1930292 h 2311974"/>
                <a:gd name="connsiteX357" fmla="*/ 595156 w 1534128"/>
                <a:gd name="connsiteY357" fmla="*/ 1930292 h 2311974"/>
                <a:gd name="connsiteX358" fmla="*/ 592785 w 1534128"/>
                <a:gd name="connsiteY358" fmla="*/ 1952172 h 2311974"/>
                <a:gd name="connsiteX359" fmla="*/ 580929 w 1534128"/>
                <a:gd name="connsiteY359" fmla="*/ 1952172 h 2311974"/>
                <a:gd name="connsiteX360" fmla="*/ 580929 w 1534128"/>
                <a:gd name="connsiteY360" fmla="*/ 1978914 h 2311974"/>
                <a:gd name="connsiteX361" fmla="*/ 588043 w 1534128"/>
                <a:gd name="connsiteY361" fmla="*/ 1983776 h 2311974"/>
                <a:gd name="connsiteX362" fmla="*/ 585672 w 1534128"/>
                <a:gd name="connsiteY362" fmla="*/ 2000794 h 2311974"/>
                <a:gd name="connsiteX363" fmla="*/ 592785 w 1534128"/>
                <a:gd name="connsiteY363" fmla="*/ 2005656 h 2311974"/>
                <a:gd name="connsiteX364" fmla="*/ 592785 w 1534128"/>
                <a:gd name="connsiteY364" fmla="*/ 2068865 h 2311974"/>
                <a:gd name="connsiteX365" fmla="*/ 585672 w 1534128"/>
                <a:gd name="connsiteY365" fmla="*/ 2068865 h 2311974"/>
                <a:gd name="connsiteX366" fmla="*/ 585672 w 1534128"/>
                <a:gd name="connsiteY366" fmla="*/ 2081020 h 2311974"/>
                <a:gd name="connsiteX367" fmla="*/ 566702 w 1534128"/>
                <a:gd name="connsiteY367" fmla="*/ 2083451 h 2311974"/>
                <a:gd name="connsiteX368" fmla="*/ 552476 w 1534128"/>
                <a:gd name="connsiteY368" fmla="*/ 2117487 h 2311974"/>
                <a:gd name="connsiteX369" fmla="*/ 552476 w 1534128"/>
                <a:gd name="connsiteY369" fmla="*/ 2129642 h 2311974"/>
                <a:gd name="connsiteX370" fmla="*/ 609383 w 1534128"/>
                <a:gd name="connsiteY370" fmla="*/ 2132073 h 2311974"/>
                <a:gd name="connsiteX371" fmla="*/ 602270 w 1534128"/>
                <a:gd name="connsiteY371" fmla="*/ 2151522 h 2311974"/>
                <a:gd name="connsiteX372" fmla="*/ 607012 w 1534128"/>
                <a:gd name="connsiteY372" fmla="*/ 2161246 h 2311974"/>
                <a:gd name="connsiteX373" fmla="*/ 602270 w 1534128"/>
                <a:gd name="connsiteY373" fmla="*/ 2168540 h 2311974"/>
                <a:gd name="connsiteX374" fmla="*/ 585672 w 1534128"/>
                <a:gd name="connsiteY374" fmla="*/ 2168540 h 2311974"/>
                <a:gd name="connsiteX375" fmla="*/ 585672 w 1534128"/>
                <a:gd name="connsiteY375" fmla="*/ 2180695 h 2311974"/>
                <a:gd name="connsiteX376" fmla="*/ 554847 w 1534128"/>
                <a:gd name="connsiteY376" fmla="*/ 2187988 h 2311974"/>
                <a:gd name="connsiteX377" fmla="*/ 561960 w 1534128"/>
                <a:gd name="connsiteY377" fmla="*/ 2200144 h 2311974"/>
                <a:gd name="connsiteX378" fmla="*/ 559589 w 1534128"/>
                <a:gd name="connsiteY378" fmla="*/ 2256059 h 2311974"/>
                <a:gd name="connsiteX379" fmla="*/ 547733 w 1534128"/>
                <a:gd name="connsiteY379" fmla="*/ 2277939 h 2311974"/>
                <a:gd name="connsiteX380" fmla="*/ 521651 w 1534128"/>
                <a:gd name="connsiteY380" fmla="*/ 2307112 h 2311974"/>
                <a:gd name="connsiteX381" fmla="*/ 507424 w 1534128"/>
                <a:gd name="connsiteY381" fmla="*/ 2311974 h 2311974"/>
                <a:gd name="connsiteX382" fmla="*/ 490826 w 1534128"/>
                <a:gd name="connsiteY382" fmla="*/ 2282801 h 2311974"/>
                <a:gd name="connsiteX383" fmla="*/ 471857 w 1534128"/>
                <a:gd name="connsiteY383" fmla="*/ 2275508 h 2311974"/>
                <a:gd name="connsiteX384" fmla="*/ 457630 w 1534128"/>
                <a:gd name="connsiteY384" fmla="*/ 2292526 h 2311974"/>
                <a:gd name="connsiteX385" fmla="*/ 438661 w 1534128"/>
                <a:gd name="connsiteY385" fmla="*/ 2285232 h 2311974"/>
                <a:gd name="connsiteX386" fmla="*/ 424434 w 1534128"/>
                <a:gd name="connsiteY386" fmla="*/ 2290094 h 2311974"/>
                <a:gd name="connsiteX387" fmla="*/ 388867 w 1534128"/>
                <a:gd name="connsiteY387" fmla="*/ 2275508 h 2311974"/>
                <a:gd name="connsiteX388" fmla="*/ 348132 w 1534128"/>
                <a:gd name="connsiteY388" fmla="*/ 2254426 h 2311974"/>
                <a:gd name="connsiteX389" fmla="*/ 356437 w 1534128"/>
                <a:gd name="connsiteY389" fmla="*/ 2090384 h 2311974"/>
                <a:gd name="connsiteX390" fmla="*/ 385721 w 1534128"/>
                <a:gd name="connsiteY390" fmla="*/ 1879782 h 2311974"/>
                <a:gd name="connsiteX391" fmla="*/ 380804 w 1534128"/>
                <a:gd name="connsiteY391" fmla="*/ 1766434 h 2311974"/>
                <a:gd name="connsiteX392" fmla="*/ 352525 w 1534128"/>
                <a:gd name="connsiteY392" fmla="*/ 1684276 h 2311974"/>
                <a:gd name="connsiteX393" fmla="*/ 289172 w 1534128"/>
                <a:gd name="connsiteY393" fmla="*/ 1605539 h 2311974"/>
                <a:gd name="connsiteX394" fmla="*/ 239297 w 1534128"/>
                <a:gd name="connsiteY394" fmla="*/ 1566641 h 2311974"/>
                <a:gd name="connsiteX395" fmla="*/ 240941 w 1534128"/>
                <a:gd name="connsiteY395" fmla="*/ 1519182 h 2311974"/>
                <a:gd name="connsiteX396" fmla="*/ 236705 w 1534128"/>
                <a:gd name="connsiteY396" fmla="*/ 1442151 h 2311974"/>
                <a:gd name="connsiteX397" fmla="*/ 292012 w 1534128"/>
                <a:gd name="connsiteY397" fmla="*/ 1327822 h 2311974"/>
                <a:gd name="connsiteX398" fmla="*/ 0 w 1534128"/>
                <a:gd name="connsiteY398" fmla="*/ 965146 h 2311974"/>
                <a:gd name="connsiteX399" fmla="*/ 21340 w 1534128"/>
                <a:gd name="connsiteY399" fmla="*/ 970008 h 2311974"/>
                <a:gd name="connsiteX400" fmla="*/ 21340 w 1534128"/>
                <a:gd name="connsiteY400" fmla="*/ 977302 h 2311974"/>
                <a:gd name="connsiteX401" fmla="*/ 42680 w 1534128"/>
                <a:gd name="connsiteY401" fmla="*/ 991888 h 2311974"/>
                <a:gd name="connsiteX402" fmla="*/ 42680 w 1534128"/>
                <a:gd name="connsiteY402" fmla="*/ 943266 h 2311974"/>
                <a:gd name="connsiteX403" fmla="*/ 54536 w 1534128"/>
                <a:gd name="connsiteY403" fmla="*/ 935973 h 2311974"/>
                <a:gd name="connsiteX404" fmla="*/ 61649 w 1534128"/>
                <a:gd name="connsiteY404" fmla="*/ 921386 h 2311974"/>
                <a:gd name="connsiteX405" fmla="*/ 78247 w 1534128"/>
                <a:gd name="connsiteY405" fmla="*/ 921386 h 2311974"/>
                <a:gd name="connsiteX406" fmla="*/ 404458 w 1534128"/>
                <a:gd name="connsiteY406" fmla="*/ 1228318 h 2311974"/>
                <a:gd name="connsiteX407" fmla="*/ 111443 w 1534128"/>
                <a:gd name="connsiteY407" fmla="*/ 909231 h 2311974"/>
                <a:gd name="connsiteX408" fmla="*/ 92474 w 1534128"/>
                <a:gd name="connsiteY408" fmla="*/ 872764 h 2311974"/>
                <a:gd name="connsiteX409" fmla="*/ 99588 w 1534128"/>
                <a:gd name="connsiteY409" fmla="*/ 865471 h 2311974"/>
                <a:gd name="connsiteX410" fmla="*/ 104330 w 1534128"/>
                <a:gd name="connsiteY410" fmla="*/ 867902 h 2311974"/>
                <a:gd name="connsiteX411" fmla="*/ 109072 w 1534128"/>
                <a:gd name="connsiteY411" fmla="*/ 860609 h 2311974"/>
                <a:gd name="connsiteX412" fmla="*/ 104330 w 1534128"/>
                <a:gd name="connsiteY412" fmla="*/ 860609 h 2311974"/>
                <a:gd name="connsiteX413" fmla="*/ 116186 w 1534128"/>
                <a:gd name="connsiteY413" fmla="*/ 853316 h 2311974"/>
                <a:gd name="connsiteX414" fmla="*/ 563699 w 1534128"/>
                <a:gd name="connsiteY414" fmla="*/ 1135638 h 2311974"/>
                <a:gd name="connsiteX415" fmla="*/ 260825 w 1534128"/>
                <a:gd name="connsiteY415" fmla="*/ 741485 h 2311974"/>
                <a:gd name="connsiteX416" fmla="*/ 248970 w 1534128"/>
                <a:gd name="connsiteY416" fmla="*/ 726899 h 2311974"/>
                <a:gd name="connsiteX417" fmla="*/ 194433 w 1534128"/>
                <a:gd name="connsiteY417" fmla="*/ 705019 h 2311974"/>
                <a:gd name="connsiteX418" fmla="*/ 218145 w 1534128"/>
                <a:gd name="connsiteY418" fmla="*/ 680708 h 2311974"/>
                <a:gd name="connsiteX419" fmla="*/ 225258 w 1534128"/>
                <a:gd name="connsiteY419" fmla="*/ 673414 h 2311974"/>
                <a:gd name="connsiteX420" fmla="*/ 253712 w 1534128"/>
                <a:gd name="connsiteY420" fmla="*/ 670983 h 2311974"/>
                <a:gd name="connsiteX421" fmla="*/ 341444 w 1534128"/>
                <a:gd name="connsiteY421" fmla="*/ 692863 h 2311974"/>
                <a:gd name="connsiteX422" fmla="*/ 355671 w 1534128"/>
                <a:gd name="connsiteY422" fmla="*/ 688001 h 2311974"/>
                <a:gd name="connsiteX423" fmla="*/ 355671 w 1534128"/>
                <a:gd name="connsiteY423" fmla="*/ 695294 h 2311974"/>
                <a:gd name="connsiteX424" fmla="*/ 365155 w 1534128"/>
                <a:gd name="connsiteY424" fmla="*/ 695294 h 2311974"/>
                <a:gd name="connsiteX425" fmla="*/ 369898 w 1534128"/>
                <a:gd name="connsiteY425" fmla="*/ 678277 h 2311974"/>
                <a:gd name="connsiteX426" fmla="*/ 377011 w 1534128"/>
                <a:gd name="connsiteY426" fmla="*/ 666121 h 2311974"/>
                <a:gd name="connsiteX427" fmla="*/ 388867 w 1534128"/>
                <a:gd name="connsiteY427" fmla="*/ 688001 h 2311974"/>
                <a:gd name="connsiteX428" fmla="*/ 395980 w 1534128"/>
                <a:gd name="connsiteY428" fmla="*/ 685570 h 2311974"/>
                <a:gd name="connsiteX429" fmla="*/ 410207 w 1534128"/>
                <a:gd name="connsiteY429" fmla="*/ 700156 h 2311974"/>
                <a:gd name="connsiteX430" fmla="*/ 410207 w 1534128"/>
                <a:gd name="connsiteY430" fmla="*/ 700156 h 2311974"/>
                <a:gd name="connsiteX431" fmla="*/ 395980 w 1534128"/>
                <a:gd name="connsiteY431" fmla="*/ 685570 h 2311974"/>
                <a:gd name="connsiteX432" fmla="*/ 388867 w 1534128"/>
                <a:gd name="connsiteY432" fmla="*/ 688001 h 2311974"/>
                <a:gd name="connsiteX433" fmla="*/ 377011 w 1534128"/>
                <a:gd name="connsiteY433" fmla="*/ 666121 h 2311974"/>
                <a:gd name="connsiteX434" fmla="*/ 377011 w 1534128"/>
                <a:gd name="connsiteY434" fmla="*/ 658827 h 2311974"/>
                <a:gd name="connsiteX435" fmla="*/ 398351 w 1534128"/>
                <a:gd name="connsiteY435" fmla="*/ 646672 h 2311974"/>
                <a:gd name="connsiteX436" fmla="*/ 391238 w 1534128"/>
                <a:gd name="connsiteY436" fmla="*/ 639379 h 2311974"/>
                <a:gd name="connsiteX437" fmla="*/ 422063 w 1534128"/>
                <a:gd name="connsiteY437" fmla="*/ 629654 h 2311974"/>
                <a:gd name="connsiteX438" fmla="*/ 417321 w 1534128"/>
                <a:gd name="connsiteY438" fmla="*/ 615068 h 2311974"/>
                <a:gd name="connsiteX439" fmla="*/ 384125 w 1534128"/>
                <a:gd name="connsiteY439" fmla="*/ 610205 h 2311974"/>
                <a:gd name="connsiteX440" fmla="*/ 381753 w 1534128"/>
                <a:gd name="connsiteY440" fmla="*/ 595619 h 2311974"/>
                <a:gd name="connsiteX441" fmla="*/ 391238 w 1534128"/>
                <a:gd name="connsiteY441" fmla="*/ 534841 h 2311974"/>
                <a:gd name="connsiteX442" fmla="*/ 381753 w 1534128"/>
                <a:gd name="connsiteY442" fmla="*/ 525117 h 2311974"/>
                <a:gd name="connsiteX443" fmla="*/ 381753 w 1534128"/>
                <a:gd name="connsiteY443" fmla="*/ 503237 h 2311974"/>
                <a:gd name="connsiteX444" fmla="*/ 365155 w 1534128"/>
                <a:gd name="connsiteY444" fmla="*/ 503237 h 2311974"/>
                <a:gd name="connsiteX445" fmla="*/ 369898 w 1534128"/>
                <a:gd name="connsiteY445" fmla="*/ 471633 h 2311974"/>
                <a:gd name="connsiteX446" fmla="*/ 362784 w 1534128"/>
                <a:gd name="connsiteY446" fmla="*/ 464340 h 2311974"/>
                <a:gd name="connsiteX447" fmla="*/ 365155 w 1534128"/>
                <a:gd name="connsiteY447" fmla="*/ 444891 h 2311974"/>
                <a:gd name="connsiteX448" fmla="*/ 384125 w 1534128"/>
                <a:gd name="connsiteY448" fmla="*/ 444891 h 2311974"/>
                <a:gd name="connsiteX449" fmla="*/ 403094 w 1534128"/>
                <a:gd name="connsiteY449" fmla="*/ 430304 h 2311974"/>
                <a:gd name="connsiteX450" fmla="*/ 405465 w 1534128"/>
                <a:gd name="connsiteY450" fmla="*/ 427873 h 2311974"/>
                <a:gd name="connsiteX451" fmla="*/ 384125 w 1534128"/>
                <a:gd name="connsiteY451" fmla="*/ 423011 h 2311974"/>
                <a:gd name="connsiteX452" fmla="*/ 391238 w 1534128"/>
                <a:gd name="connsiteY452" fmla="*/ 405993 h 2311974"/>
                <a:gd name="connsiteX453" fmla="*/ 417321 w 1534128"/>
                <a:gd name="connsiteY453" fmla="*/ 408424 h 2311974"/>
                <a:gd name="connsiteX454" fmla="*/ 412578 w 1534128"/>
                <a:gd name="connsiteY454" fmla="*/ 388975 h 2311974"/>
                <a:gd name="connsiteX455" fmla="*/ 412578 w 1534128"/>
                <a:gd name="connsiteY455" fmla="*/ 374389 h 2311974"/>
                <a:gd name="connsiteX456" fmla="*/ 429176 w 1534128"/>
                <a:gd name="connsiteY456" fmla="*/ 374389 h 2311974"/>
                <a:gd name="connsiteX457" fmla="*/ 431547 w 1534128"/>
                <a:gd name="connsiteY457" fmla="*/ 367096 h 2311974"/>
                <a:gd name="connsiteX458" fmla="*/ 438661 w 1534128"/>
                <a:gd name="connsiteY458" fmla="*/ 364665 h 2311974"/>
                <a:gd name="connsiteX459" fmla="*/ 436290 w 1534128"/>
                <a:gd name="connsiteY459" fmla="*/ 347647 h 2311974"/>
                <a:gd name="connsiteX460" fmla="*/ 464743 w 1534128"/>
                <a:gd name="connsiteY460" fmla="*/ 337922 h 2311974"/>
                <a:gd name="connsiteX461" fmla="*/ 452888 w 1534128"/>
                <a:gd name="connsiteY461" fmla="*/ 333060 h 2311974"/>
                <a:gd name="connsiteX462" fmla="*/ 450516 w 1534128"/>
                <a:gd name="connsiteY462" fmla="*/ 311180 h 2311974"/>
                <a:gd name="connsiteX463" fmla="*/ 443403 w 1534128"/>
                <a:gd name="connsiteY463" fmla="*/ 308749 h 2311974"/>
                <a:gd name="connsiteX464" fmla="*/ 450516 w 1534128"/>
                <a:gd name="connsiteY464" fmla="*/ 299025 h 2311974"/>
                <a:gd name="connsiteX465" fmla="*/ 450516 w 1534128"/>
                <a:gd name="connsiteY465" fmla="*/ 296594 h 2311974"/>
                <a:gd name="connsiteX466" fmla="*/ 438661 w 1534128"/>
                <a:gd name="connsiteY466" fmla="*/ 291732 h 2311974"/>
                <a:gd name="connsiteX467" fmla="*/ 429176 w 1534128"/>
                <a:gd name="connsiteY467" fmla="*/ 299025 h 2311974"/>
                <a:gd name="connsiteX468" fmla="*/ 417321 w 1534128"/>
                <a:gd name="connsiteY468" fmla="*/ 282007 h 2311974"/>
                <a:gd name="connsiteX469" fmla="*/ 431547 w 1534128"/>
                <a:gd name="connsiteY469" fmla="*/ 255265 h 2311974"/>
                <a:gd name="connsiteX470" fmla="*/ 438661 w 1534128"/>
                <a:gd name="connsiteY470" fmla="*/ 267421 h 2311974"/>
                <a:gd name="connsiteX471" fmla="*/ 457630 w 1534128"/>
                <a:gd name="connsiteY471" fmla="*/ 240679 h 2311974"/>
                <a:gd name="connsiteX472" fmla="*/ 467114 w 1534128"/>
                <a:gd name="connsiteY472" fmla="*/ 240679 h 2311974"/>
                <a:gd name="connsiteX473" fmla="*/ 467114 w 1534128"/>
                <a:gd name="connsiteY473" fmla="*/ 233385 h 2311974"/>
                <a:gd name="connsiteX474" fmla="*/ 445774 w 1534128"/>
                <a:gd name="connsiteY474" fmla="*/ 218799 h 2311974"/>
                <a:gd name="connsiteX475" fmla="*/ 452888 w 1534128"/>
                <a:gd name="connsiteY475" fmla="*/ 199350 h 2311974"/>
                <a:gd name="connsiteX476" fmla="*/ 478970 w 1534128"/>
                <a:gd name="connsiteY476" fmla="*/ 199350 h 2311974"/>
                <a:gd name="connsiteX477" fmla="*/ 486084 w 1534128"/>
                <a:gd name="connsiteY477" fmla="*/ 192057 h 2311974"/>
                <a:gd name="connsiteX478" fmla="*/ 457630 w 1534128"/>
                <a:gd name="connsiteY478" fmla="*/ 150728 h 2311974"/>
                <a:gd name="connsiteX479" fmla="*/ 467114 w 1534128"/>
                <a:gd name="connsiteY479" fmla="*/ 131279 h 2311974"/>
                <a:gd name="connsiteX480" fmla="*/ 500310 w 1534128"/>
                <a:gd name="connsiteY480" fmla="*/ 116693 h 2311974"/>
                <a:gd name="connsiteX481" fmla="*/ 505053 w 1534128"/>
                <a:gd name="connsiteY481" fmla="*/ 131279 h 2311974"/>
                <a:gd name="connsiteX482" fmla="*/ 526393 w 1534128"/>
                <a:gd name="connsiteY482" fmla="*/ 116693 h 2311974"/>
                <a:gd name="connsiteX483" fmla="*/ 521651 w 1534128"/>
                <a:gd name="connsiteY483" fmla="*/ 109399 h 2311974"/>
                <a:gd name="connsiteX484" fmla="*/ 538249 w 1534128"/>
                <a:gd name="connsiteY484" fmla="*/ 102106 h 2311974"/>
                <a:gd name="connsiteX485" fmla="*/ 538249 w 1534128"/>
                <a:gd name="connsiteY485" fmla="*/ 94813 h 2311974"/>
                <a:gd name="connsiteX486" fmla="*/ 547733 w 1534128"/>
                <a:gd name="connsiteY486" fmla="*/ 87519 h 2311974"/>
                <a:gd name="connsiteX487" fmla="*/ 533506 w 1534128"/>
                <a:gd name="connsiteY487" fmla="*/ 53484 h 2311974"/>
                <a:gd name="connsiteX488" fmla="*/ 531135 w 1534128"/>
                <a:gd name="connsiteY488" fmla="*/ 7293 h 2311974"/>
                <a:gd name="connsiteX489" fmla="*/ 573816 w 1534128"/>
                <a:gd name="connsiteY489" fmla="*/ 17018 h 2311974"/>
                <a:gd name="connsiteX490" fmla="*/ 595156 w 1534128"/>
                <a:gd name="connsiteY490" fmla="*/ 0 h 2311974"/>
                <a:gd name="connsiteX0" fmla="*/ 756394 w 1534128"/>
                <a:gd name="connsiteY0" fmla="*/ 1490263 h 2311974"/>
                <a:gd name="connsiteX1" fmla="*/ 737424 w 1534128"/>
                <a:gd name="connsiteY1" fmla="*/ 1473246 h 2311974"/>
                <a:gd name="connsiteX2" fmla="*/ 742167 w 1534128"/>
                <a:gd name="connsiteY2" fmla="*/ 1480539 h 2311974"/>
                <a:gd name="connsiteX3" fmla="*/ 756394 w 1534128"/>
                <a:gd name="connsiteY3" fmla="*/ 1490263 h 2311974"/>
                <a:gd name="connsiteX4" fmla="*/ 732682 w 1534128"/>
                <a:gd name="connsiteY4" fmla="*/ 1436779 h 2311974"/>
                <a:gd name="connsiteX5" fmla="*/ 732682 w 1534128"/>
                <a:gd name="connsiteY5" fmla="*/ 1436779 h 2311974"/>
                <a:gd name="connsiteX6" fmla="*/ 744538 w 1534128"/>
                <a:gd name="connsiteY6" fmla="*/ 1456228 h 2311974"/>
                <a:gd name="connsiteX7" fmla="*/ 744538 w 1534128"/>
                <a:gd name="connsiteY7" fmla="*/ 1456228 h 2311974"/>
                <a:gd name="connsiteX8" fmla="*/ 732682 w 1534128"/>
                <a:gd name="connsiteY8" fmla="*/ 1436779 h 2311974"/>
                <a:gd name="connsiteX9" fmla="*/ 649692 w 1534128"/>
                <a:gd name="connsiteY9" fmla="*/ 1395450 h 2311974"/>
                <a:gd name="connsiteX10" fmla="*/ 649692 w 1534128"/>
                <a:gd name="connsiteY10" fmla="*/ 1395450 h 2311974"/>
                <a:gd name="connsiteX11" fmla="*/ 671033 w 1534128"/>
                <a:gd name="connsiteY11" fmla="*/ 1407606 h 2311974"/>
                <a:gd name="connsiteX12" fmla="*/ 716084 w 1534128"/>
                <a:gd name="connsiteY12" fmla="*/ 1400313 h 2311974"/>
                <a:gd name="connsiteX13" fmla="*/ 732682 w 1534128"/>
                <a:gd name="connsiteY13" fmla="*/ 1417330 h 2311974"/>
                <a:gd name="connsiteX14" fmla="*/ 732682 w 1534128"/>
                <a:gd name="connsiteY14" fmla="*/ 1417330 h 2311974"/>
                <a:gd name="connsiteX15" fmla="*/ 716084 w 1534128"/>
                <a:gd name="connsiteY15" fmla="*/ 1400312 h 2311974"/>
                <a:gd name="connsiteX16" fmla="*/ 671033 w 1534128"/>
                <a:gd name="connsiteY16" fmla="*/ 1407606 h 2311974"/>
                <a:gd name="connsiteX17" fmla="*/ 649692 w 1534128"/>
                <a:gd name="connsiteY17" fmla="*/ 1395450 h 2311974"/>
                <a:gd name="connsiteX18" fmla="*/ 654435 w 1534128"/>
                <a:gd name="connsiteY18" fmla="*/ 1354122 h 2311974"/>
                <a:gd name="connsiteX19" fmla="*/ 656806 w 1534128"/>
                <a:gd name="connsiteY19" fmla="*/ 1368708 h 2311974"/>
                <a:gd name="connsiteX20" fmla="*/ 656806 w 1534128"/>
                <a:gd name="connsiteY20" fmla="*/ 1368708 h 2311974"/>
                <a:gd name="connsiteX21" fmla="*/ 654435 w 1534128"/>
                <a:gd name="connsiteY21" fmla="*/ 1354122 h 2311974"/>
                <a:gd name="connsiteX22" fmla="*/ 654435 w 1534128"/>
                <a:gd name="connsiteY22" fmla="*/ 1271464 h 2311974"/>
                <a:gd name="connsiteX23" fmla="*/ 628352 w 1534128"/>
                <a:gd name="connsiteY23" fmla="*/ 1283620 h 2311974"/>
                <a:gd name="connsiteX24" fmla="*/ 623610 w 1534128"/>
                <a:gd name="connsiteY24" fmla="*/ 1276326 h 2311974"/>
                <a:gd name="connsiteX25" fmla="*/ 609383 w 1534128"/>
                <a:gd name="connsiteY25" fmla="*/ 1278758 h 2311974"/>
                <a:gd name="connsiteX26" fmla="*/ 609383 w 1534128"/>
                <a:gd name="connsiteY26" fmla="*/ 1278758 h 2311974"/>
                <a:gd name="connsiteX27" fmla="*/ 623610 w 1534128"/>
                <a:gd name="connsiteY27" fmla="*/ 1276327 h 2311974"/>
                <a:gd name="connsiteX28" fmla="*/ 628352 w 1534128"/>
                <a:gd name="connsiteY28" fmla="*/ 1283620 h 2311974"/>
                <a:gd name="connsiteX29" fmla="*/ 654435 w 1534128"/>
                <a:gd name="connsiteY29" fmla="*/ 1271464 h 2311974"/>
                <a:gd name="connsiteX30" fmla="*/ 661548 w 1534128"/>
                <a:gd name="connsiteY30" fmla="*/ 1324949 h 2311974"/>
                <a:gd name="connsiteX31" fmla="*/ 671033 w 1534128"/>
                <a:gd name="connsiteY31" fmla="*/ 1324949 h 2311974"/>
                <a:gd name="connsiteX32" fmla="*/ 682888 w 1534128"/>
                <a:gd name="connsiteY32" fmla="*/ 1334673 h 2311974"/>
                <a:gd name="connsiteX33" fmla="*/ 682888 w 1534128"/>
                <a:gd name="connsiteY33" fmla="*/ 1334673 h 2311974"/>
                <a:gd name="connsiteX34" fmla="*/ 671033 w 1534128"/>
                <a:gd name="connsiteY34" fmla="*/ 1324948 h 2311974"/>
                <a:gd name="connsiteX35" fmla="*/ 661548 w 1534128"/>
                <a:gd name="connsiteY35" fmla="*/ 1324948 h 2311974"/>
                <a:gd name="connsiteX36" fmla="*/ 654435 w 1534128"/>
                <a:gd name="connsiteY36" fmla="*/ 1271464 h 2311974"/>
                <a:gd name="connsiteX37" fmla="*/ 595156 w 1534128"/>
                <a:gd name="connsiteY37" fmla="*/ 1264171 h 2311974"/>
                <a:gd name="connsiteX38" fmla="*/ 595156 w 1534128"/>
                <a:gd name="connsiteY38" fmla="*/ 1264171 h 2311974"/>
                <a:gd name="connsiteX39" fmla="*/ 599994 w 1534128"/>
                <a:gd name="connsiteY39" fmla="*/ 1269131 h 2311974"/>
                <a:gd name="connsiteX40" fmla="*/ 595156 w 1534128"/>
                <a:gd name="connsiteY40" fmla="*/ 1264171 h 2311974"/>
                <a:gd name="connsiteX41" fmla="*/ 585672 w 1534128"/>
                <a:gd name="connsiteY41" fmla="*/ 1249585 h 2311974"/>
                <a:gd name="connsiteX42" fmla="*/ 599898 w 1534128"/>
                <a:gd name="connsiteY42" fmla="*/ 1256878 h 2311974"/>
                <a:gd name="connsiteX43" fmla="*/ 599898 w 1534128"/>
                <a:gd name="connsiteY43" fmla="*/ 1256878 h 2311974"/>
                <a:gd name="connsiteX44" fmla="*/ 585673 w 1534128"/>
                <a:gd name="connsiteY44" fmla="*/ 1249585 h 2311974"/>
                <a:gd name="connsiteX45" fmla="*/ 585672 w 1534128"/>
                <a:gd name="connsiteY45" fmla="*/ 1249585 h 2311974"/>
                <a:gd name="connsiteX46" fmla="*/ 588043 w 1534128"/>
                <a:gd name="connsiteY46" fmla="*/ 1234998 h 2311974"/>
                <a:gd name="connsiteX47" fmla="*/ 588043 w 1534128"/>
                <a:gd name="connsiteY47" fmla="*/ 1234998 h 2311974"/>
                <a:gd name="connsiteX48" fmla="*/ 592785 w 1534128"/>
                <a:gd name="connsiteY48" fmla="*/ 1249584 h 2311974"/>
                <a:gd name="connsiteX49" fmla="*/ 592785 w 1534128"/>
                <a:gd name="connsiteY49" fmla="*/ 1249584 h 2311974"/>
                <a:gd name="connsiteX50" fmla="*/ 588043 w 1534128"/>
                <a:gd name="connsiteY50" fmla="*/ 1234998 h 2311974"/>
                <a:gd name="connsiteX51" fmla="*/ 569074 w 1534128"/>
                <a:gd name="connsiteY51" fmla="*/ 1103719 h 2311974"/>
                <a:gd name="connsiteX52" fmla="*/ 576187 w 1534128"/>
                <a:gd name="connsiteY52" fmla="*/ 1198532 h 2311974"/>
                <a:gd name="connsiteX53" fmla="*/ 599898 w 1534128"/>
                <a:gd name="connsiteY53" fmla="*/ 1222842 h 2311974"/>
                <a:gd name="connsiteX54" fmla="*/ 599898 w 1534128"/>
                <a:gd name="connsiteY54" fmla="*/ 1222842 h 2311974"/>
                <a:gd name="connsiteX55" fmla="*/ 576187 w 1534128"/>
                <a:gd name="connsiteY55" fmla="*/ 1198531 h 2311974"/>
                <a:gd name="connsiteX56" fmla="*/ 569074 w 1534128"/>
                <a:gd name="connsiteY56" fmla="*/ 1103719 h 2311974"/>
                <a:gd name="connsiteX57" fmla="*/ 592785 w 1534128"/>
                <a:gd name="connsiteY57" fmla="*/ 1067252 h 2311974"/>
                <a:gd name="connsiteX58" fmla="*/ 595156 w 1534128"/>
                <a:gd name="connsiteY58" fmla="*/ 1074546 h 2311974"/>
                <a:gd name="connsiteX59" fmla="*/ 595156 w 1534128"/>
                <a:gd name="connsiteY59" fmla="*/ 1074545 h 2311974"/>
                <a:gd name="connsiteX60" fmla="*/ 592785 w 1534128"/>
                <a:gd name="connsiteY60" fmla="*/ 1067252 h 2311974"/>
                <a:gd name="connsiteX61" fmla="*/ 580929 w 1534128"/>
                <a:gd name="connsiteY61" fmla="*/ 1052665 h 2311974"/>
                <a:gd name="connsiteX62" fmla="*/ 569074 w 1534128"/>
                <a:gd name="connsiteY62" fmla="*/ 1040510 h 2311974"/>
                <a:gd name="connsiteX63" fmla="*/ 580929 w 1534128"/>
                <a:gd name="connsiteY63" fmla="*/ 1052666 h 2311974"/>
                <a:gd name="connsiteX64" fmla="*/ 599898 w 1534128"/>
                <a:gd name="connsiteY64" fmla="*/ 1052666 h 2311974"/>
                <a:gd name="connsiteX65" fmla="*/ 602270 w 1534128"/>
                <a:gd name="connsiteY65" fmla="*/ 1062390 h 2311974"/>
                <a:gd name="connsiteX66" fmla="*/ 602270 w 1534128"/>
                <a:gd name="connsiteY66" fmla="*/ 1062390 h 2311974"/>
                <a:gd name="connsiteX67" fmla="*/ 599898 w 1534128"/>
                <a:gd name="connsiteY67" fmla="*/ 1052665 h 2311974"/>
                <a:gd name="connsiteX68" fmla="*/ 580929 w 1534128"/>
                <a:gd name="connsiteY68" fmla="*/ 1052665 h 2311974"/>
                <a:gd name="connsiteX69" fmla="*/ 576187 w 1534128"/>
                <a:gd name="connsiteY69" fmla="*/ 999182 h 2311974"/>
                <a:gd name="connsiteX70" fmla="*/ 576187 w 1534128"/>
                <a:gd name="connsiteY70" fmla="*/ 999182 h 2311974"/>
                <a:gd name="connsiteX71" fmla="*/ 580929 w 1534128"/>
                <a:gd name="connsiteY71" fmla="*/ 1021061 h 2311974"/>
                <a:gd name="connsiteX72" fmla="*/ 580929 w 1534128"/>
                <a:gd name="connsiteY72" fmla="*/ 1021061 h 2311974"/>
                <a:gd name="connsiteX73" fmla="*/ 576187 w 1534128"/>
                <a:gd name="connsiteY73" fmla="*/ 999182 h 2311974"/>
                <a:gd name="connsiteX74" fmla="*/ 566702 w 1534128"/>
                <a:gd name="connsiteY74" fmla="*/ 970008 h 2311974"/>
                <a:gd name="connsiteX75" fmla="*/ 552476 w 1534128"/>
                <a:gd name="connsiteY75" fmla="*/ 972439 h 2311974"/>
                <a:gd name="connsiteX76" fmla="*/ 552476 w 1534128"/>
                <a:gd name="connsiteY76" fmla="*/ 972439 h 2311974"/>
                <a:gd name="connsiteX77" fmla="*/ 566702 w 1534128"/>
                <a:gd name="connsiteY77" fmla="*/ 970008 h 2311974"/>
                <a:gd name="connsiteX78" fmla="*/ 576187 w 1534128"/>
                <a:gd name="connsiteY78" fmla="*/ 984595 h 2311974"/>
                <a:gd name="connsiteX79" fmla="*/ 595156 w 1534128"/>
                <a:gd name="connsiteY79" fmla="*/ 979733 h 2311974"/>
                <a:gd name="connsiteX80" fmla="*/ 576187 w 1534128"/>
                <a:gd name="connsiteY80" fmla="*/ 984595 h 2311974"/>
                <a:gd name="connsiteX81" fmla="*/ 566702 w 1534128"/>
                <a:gd name="connsiteY81" fmla="*/ 970008 h 2311974"/>
                <a:gd name="connsiteX82" fmla="*/ 552476 w 1534128"/>
                <a:gd name="connsiteY82" fmla="*/ 901937 h 2311974"/>
                <a:gd name="connsiteX83" fmla="*/ 542274 w 1534128"/>
                <a:gd name="connsiteY83" fmla="*/ 906121 h 2311974"/>
                <a:gd name="connsiteX84" fmla="*/ 545362 w 1534128"/>
                <a:gd name="connsiteY84" fmla="*/ 906800 h 2311974"/>
                <a:gd name="connsiteX85" fmla="*/ 552476 w 1534128"/>
                <a:gd name="connsiteY85" fmla="*/ 901938 h 2311974"/>
                <a:gd name="connsiteX86" fmla="*/ 552476 w 1534128"/>
                <a:gd name="connsiteY86" fmla="*/ 901937 h 2311974"/>
                <a:gd name="connsiteX87" fmla="*/ 460001 w 1534128"/>
                <a:gd name="connsiteY87" fmla="*/ 899506 h 2311974"/>
                <a:gd name="connsiteX88" fmla="*/ 460001 w 1534128"/>
                <a:gd name="connsiteY88" fmla="*/ 899507 h 2311974"/>
                <a:gd name="connsiteX89" fmla="*/ 483713 w 1534128"/>
                <a:gd name="connsiteY89" fmla="*/ 899507 h 2311974"/>
                <a:gd name="connsiteX90" fmla="*/ 497939 w 1534128"/>
                <a:gd name="connsiteY90" fmla="*/ 906800 h 2311974"/>
                <a:gd name="connsiteX91" fmla="*/ 507424 w 1534128"/>
                <a:gd name="connsiteY91" fmla="*/ 906800 h 2311974"/>
                <a:gd name="connsiteX92" fmla="*/ 512166 w 1534128"/>
                <a:gd name="connsiteY92" fmla="*/ 899507 h 2311974"/>
                <a:gd name="connsiteX93" fmla="*/ 512179 w 1534128"/>
                <a:gd name="connsiteY93" fmla="*/ 899510 h 2311974"/>
                <a:gd name="connsiteX94" fmla="*/ 512166 w 1534128"/>
                <a:gd name="connsiteY94" fmla="*/ 899506 h 2311974"/>
                <a:gd name="connsiteX95" fmla="*/ 507424 w 1534128"/>
                <a:gd name="connsiteY95" fmla="*/ 906800 h 2311974"/>
                <a:gd name="connsiteX96" fmla="*/ 497939 w 1534128"/>
                <a:gd name="connsiteY96" fmla="*/ 906800 h 2311974"/>
                <a:gd name="connsiteX97" fmla="*/ 483712 w 1534128"/>
                <a:gd name="connsiteY97" fmla="*/ 899506 h 2311974"/>
                <a:gd name="connsiteX98" fmla="*/ 460001 w 1534128"/>
                <a:gd name="connsiteY98" fmla="*/ 899506 h 2311974"/>
                <a:gd name="connsiteX99" fmla="*/ 443403 w 1534128"/>
                <a:gd name="connsiteY99" fmla="*/ 889782 h 2311974"/>
                <a:gd name="connsiteX100" fmla="*/ 443403 w 1534128"/>
                <a:gd name="connsiteY100" fmla="*/ 889782 h 2311974"/>
                <a:gd name="connsiteX101" fmla="*/ 460001 w 1534128"/>
                <a:gd name="connsiteY101" fmla="*/ 889782 h 2311974"/>
                <a:gd name="connsiteX102" fmla="*/ 460001 w 1534128"/>
                <a:gd name="connsiteY102" fmla="*/ 889782 h 2311974"/>
                <a:gd name="connsiteX103" fmla="*/ 443403 w 1534128"/>
                <a:gd name="connsiteY103" fmla="*/ 889782 h 2311974"/>
                <a:gd name="connsiteX104" fmla="*/ 457630 w 1534128"/>
                <a:gd name="connsiteY104" fmla="*/ 867902 h 2311974"/>
                <a:gd name="connsiteX105" fmla="*/ 457630 w 1534128"/>
                <a:gd name="connsiteY105" fmla="*/ 867902 h 2311974"/>
                <a:gd name="connsiteX106" fmla="*/ 464823 w 1534128"/>
                <a:gd name="connsiteY106" fmla="*/ 873433 h 2311974"/>
                <a:gd name="connsiteX107" fmla="*/ 457630 w 1534128"/>
                <a:gd name="connsiteY107" fmla="*/ 867902 h 2311974"/>
                <a:gd name="connsiteX108" fmla="*/ 485686 w 1534128"/>
                <a:gd name="connsiteY108" fmla="*/ 842776 h 2311974"/>
                <a:gd name="connsiteX109" fmla="*/ 490826 w 1534128"/>
                <a:gd name="connsiteY109" fmla="*/ 853315 h 2311974"/>
                <a:gd name="connsiteX110" fmla="*/ 490826 w 1534128"/>
                <a:gd name="connsiteY110" fmla="*/ 853315 h 2311974"/>
                <a:gd name="connsiteX111" fmla="*/ 485686 w 1534128"/>
                <a:gd name="connsiteY111" fmla="*/ 842776 h 2311974"/>
                <a:gd name="connsiteX112" fmla="*/ 388867 w 1534128"/>
                <a:gd name="connsiteY112" fmla="*/ 726899 h 2311974"/>
                <a:gd name="connsiteX113" fmla="*/ 388867 w 1534128"/>
                <a:gd name="connsiteY113" fmla="*/ 726899 h 2311974"/>
                <a:gd name="connsiteX114" fmla="*/ 395980 w 1534128"/>
                <a:gd name="connsiteY114" fmla="*/ 734192 h 2311974"/>
                <a:gd name="connsiteX115" fmla="*/ 431547 w 1534128"/>
                <a:gd name="connsiteY115" fmla="*/ 748778 h 2311974"/>
                <a:gd name="connsiteX116" fmla="*/ 460001 w 1534128"/>
                <a:gd name="connsiteY116" fmla="*/ 753641 h 2311974"/>
                <a:gd name="connsiteX117" fmla="*/ 464743 w 1534128"/>
                <a:gd name="connsiteY117" fmla="*/ 734192 h 2311974"/>
                <a:gd name="connsiteX118" fmla="*/ 478970 w 1534128"/>
                <a:gd name="connsiteY118" fmla="*/ 736623 h 2311974"/>
                <a:gd name="connsiteX119" fmla="*/ 478970 w 1534128"/>
                <a:gd name="connsiteY119" fmla="*/ 736623 h 2311974"/>
                <a:gd name="connsiteX120" fmla="*/ 464743 w 1534128"/>
                <a:gd name="connsiteY120" fmla="*/ 734192 h 2311974"/>
                <a:gd name="connsiteX121" fmla="*/ 460001 w 1534128"/>
                <a:gd name="connsiteY121" fmla="*/ 753640 h 2311974"/>
                <a:gd name="connsiteX122" fmla="*/ 431547 w 1534128"/>
                <a:gd name="connsiteY122" fmla="*/ 748778 h 2311974"/>
                <a:gd name="connsiteX123" fmla="*/ 395980 w 1534128"/>
                <a:gd name="connsiteY123" fmla="*/ 734192 h 2311974"/>
                <a:gd name="connsiteX124" fmla="*/ 388867 w 1534128"/>
                <a:gd name="connsiteY124" fmla="*/ 726899 h 2311974"/>
                <a:gd name="connsiteX125" fmla="*/ 388867 w 1534128"/>
                <a:gd name="connsiteY125" fmla="*/ 714743 h 2311974"/>
                <a:gd name="connsiteX126" fmla="*/ 388867 w 1534128"/>
                <a:gd name="connsiteY126" fmla="*/ 714743 h 2311974"/>
                <a:gd name="connsiteX127" fmla="*/ 395980 w 1534128"/>
                <a:gd name="connsiteY127" fmla="*/ 722036 h 2311974"/>
                <a:gd name="connsiteX128" fmla="*/ 395980 w 1534128"/>
                <a:gd name="connsiteY128" fmla="*/ 722036 h 2311974"/>
                <a:gd name="connsiteX129" fmla="*/ 388867 w 1534128"/>
                <a:gd name="connsiteY129" fmla="*/ 714743 h 2311974"/>
                <a:gd name="connsiteX130" fmla="*/ 595156 w 1534128"/>
                <a:gd name="connsiteY130" fmla="*/ 0 h 2311974"/>
                <a:gd name="connsiteX131" fmla="*/ 602270 w 1534128"/>
                <a:gd name="connsiteY131" fmla="*/ 4862 h 2311974"/>
                <a:gd name="connsiteX132" fmla="*/ 607012 w 1534128"/>
                <a:gd name="connsiteY132" fmla="*/ 17018 h 2311974"/>
                <a:gd name="connsiteX133" fmla="*/ 616496 w 1534128"/>
                <a:gd name="connsiteY133" fmla="*/ 53484 h 2311974"/>
                <a:gd name="connsiteX134" fmla="*/ 614125 w 1534128"/>
                <a:gd name="connsiteY134" fmla="*/ 68071 h 2311974"/>
                <a:gd name="connsiteX135" fmla="*/ 647321 w 1534128"/>
                <a:gd name="connsiteY135" fmla="*/ 82657 h 2311974"/>
                <a:gd name="connsiteX136" fmla="*/ 654435 w 1534128"/>
                <a:gd name="connsiteY136" fmla="*/ 72933 h 2311974"/>
                <a:gd name="connsiteX137" fmla="*/ 671033 w 1534128"/>
                <a:gd name="connsiteY137" fmla="*/ 75364 h 2311974"/>
                <a:gd name="connsiteX138" fmla="*/ 671033 w 1534128"/>
                <a:gd name="connsiteY138" fmla="*/ 82657 h 2311974"/>
                <a:gd name="connsiteX139" fmla="*/ 678146 w 1534128"/>
                <a:gd name="connsiteY139" fmla="*/ 82657 h 2311974"/>
                <a:gd name="connsiteX140" fmla="*/ 682888 w 1534128"/>
                <a:gd name="connsiteY140" fmla="*/ 97244 h 2311974"/>
                <a:gd name="connsiteX141" fmla="*/ 701857 w 1534128"/>
                <a:gd name="connsiteY141" fmla="*/ 104537 h 2311974"/>
                <a:gd name="connsiteX142" fmla="*/ 730311 w 1534128"/>
                <a:gd name="connsiteY142" fmla="*/ 89950 h 2311974"/>
                <a:gd name="connsiteX143" fmla="*/ 744538 w 1534128"/>
                <a:gd name="connsiteY143" fmla="*/ 94813 h 2311974"/>
                <a:gd name="connsiteX144" fmla="*/ 758765 w 1534128"/>
                <a:gd name="connsiteY144" fmla="*/ 104537 h 2311974"/>
                <a:gd name="connsiteX145" fmla="*/ 777734 w 1534128"/>
                <a:gd name="connsiteY145" fmla="*/ 94813 h 2311974"/>
                <a:gd name="connsiteX146" fmla="*/ 777734 w 1534128"/>
                <a:gd name="connsiteY146" fmla="*/ 72933 h 2311974"/>
                <a:gd name="connsiteX147" fmla="*/ 780105 w 1534128"/>
                <a:gd name="connsiteY147" fmla="*/ 72933 h 2311974"/>
                <a:gd name="connsiteX148" fmla="*/ 791961 w 1534128"/>
                <a:gd name="connsiteY148" fmla="*/ 87519 h 2311974"/>
                <a:gd name="connsiteX149" fmla="*/ 780105 w 1534128"/>
                <a:gd name="connsiteY149" fmla="*/ 102106 h 2311974"/>
                <a:gd name="connsiteX150" fmla="*/ 784847 w 1534128"/>
                <a:gd name="connsiteY150" fmla="*/ 123986 h 2311974"/>
                <a:gd name="connsiteX151" fmla="*/ 799074 w 1534128"/>
                <a:gd name="connsiteY151" fmla="*/ 128848 h 2311974"/>
                <a:gd name="connsiteX152" fmla="*/ 810930 w 1534128"/>
                <a:gd name="connsiteY152" fmla="*/ 150728 h 2311974"/>
                <a:gd name="connsiteX153" fmla="*/ 820414 w 1534128"/>
                <a:gd name="connsiteY153" fmla="*/ 153159 h 2311974"/>
                <a:gd name="connsiteX154" fmla="*/ 827528 w 1534128"/>
                <a:gd name="connsiteY154" fmla="*/ 165315 h 2311974"/>
                <a:gd name="connsiteX155" fmla="*/ 846497 w 1534128"/>
                <a:gd name="connsiteY155" fmla="*/ 165315 h 2311974"/>
                <a:gd name="connsiteX156" fmla="*/ 860724 w 1534128"/>
                <a:gd name="connsiteY156" fmla="*/ 177470 h 2311974"/>
                <a:gd name="connsiteX157" fmla="*/ 886806 w 1534128"/>
                <a:gd name="connsiteY157" fmla="*/ 172608 h 2311974"/>
                <a:gd name="connsiteX158" fmla="*/ 893920 w 1534128"/>
                <a:gd name="connsiteY158" fmla="*/ 184763 h 2311974"/>
                <a:gd name="connsiteX159" fmla="*/ 886806 w 1534128"/>
                <a:gd name="connsiteY159" fmla="*/ 192057 h 2311974"/>
                <a:gd name="connsiteX160" fmla="*/ 893920 w 1534128"/>
                <a:gd name="connsiteY160" fmla="*/ 201781 h 2311974"/>
                <a:gd name="connsiteX161" fmla="*/ 889177 w 1534128"/>
                <a:gd name="connsiteY161" fmla="*/ 206643 h 2311974"/>
                <a:gd name="connsiteX162" fmla="*/ 901033 w 1534128"/>
                <a:gd name="connsiteY162" fmla="*/ 233385 h 2311974"/>
                <a:gd name="connsiteX163" fmla="*/ 908147 w 1534128"/>
                <a:gd name="connsiteY163" fmla="*/ 233385 h 2311974"/>
                <a:gd name="connsiteX164" fmla="*/ 943714 w 1534128"/>
                <a:gd name="connsiteY164" fmla="*/ 211505 h 2311974"/>
                <a:gd name="connsiteX165" fmla="*/ 967425 w 1534128"/>
                <a:gd name="connsiteY165" fmla="*/ 213936 h 2311974"/>
                <a:gd name="connsiteX166" fmla="*/ 988765 w 1534128"/>
                <a:gd name="connsiteY166" fmla="*/ 199350 h 2311974"/>
                <a:gd name="connsiteX167" fmla="*/ 998250 w 1534128"/>
                <a:gd name="connsiteY167" fmla="*/ 177470 h 2311974"/>
                <a:gd name="connsiteX168" fmla="*/ 1024333 w 1534128"/>
                <a:gd name="connsiteY168" fmla="*/ 158021 h 2311974"/>
                <a:gd name="connsiteX169" fmla="*/ 1045673 w 1534128"/>
                <a:gd name="connsiteY169" fmla="*/ 194488 h 2311974"/>
                <a:gd name="connsiteX170" fmla="*/ 1045673 w 1534128"/>
                <a:gd name="connsiteY170" fmla="*/ 221230 h 2311974"/>
                <a:gd name="connsiteX171" fmla="*/ 1057528 w 1534128"/>
                <a:gd name="connsiteY171" fmla="*/ 243110 h 2311974"/>
                <a:gd name="connsiteX172" fmla="*/ 1076498 w 1534128"/>
                <a:gd name="connsiteY172" fmla="*/ 262558 h 2311974"/>
                <a:gd name="connsiteX173" fmla="*/ 1119178 w 1534128"/>
                <a:gd name="connsiteY173" fmla="*/ 274714 h 2311974"/>
                <a:gd name="connsiteX174" fmla="*/ 1152374 w 1534128"/>
                <a:gd name="connsiteY174" fmla="*/ 260127 h 2311974"/>
                <a:gd name="connsiteX175" fmla="*/ 1173714 w 1534128"/>
                <a:gd name="connsiteY175" fmla="*/ 262558 h 2311974"/>
                <a:gd name="connsiteX176" fmla="*/ 1199797 w 1534128"/>
                <a:gd name="connsiteY176" fmla="*/ 277145 h 2311974"/>
                <a:gd name="connsiteX177" fmla="*/ 1232993 w 1534128"/>
                <a:gd name="connsiteY177" fmla="*/ 282007 h 2311974"/>
                <a:gd name="connsiteX178" fmla="*/ 1228251 w 1534128"/>
                <a:gd name="connsiteY178" fmla="*/ 299025 h 2311974"/>
                <a:gd name="connsiteX179" fmla="*/ 1256704 w 1534128"/>
                <a:gd name="connsiteY179" fmla="*/ 371958 h 2311974"/>
                <a:gd name="connsiteX180" fmla="*/ 1301756 w 1534128"/>
                <a:gd name="connsiteY180" fmla="*/ 386544 h 2311974"/>
                <a:gd name="connsiteX181" fmla="*/ 1330210 w 1534128"/>
                <a:gd name="connsiteY181" fmla="*/ 415718 h 2311974"/>
                <a:gd name="connsiteX182" fmla="*/ 1372890 w 1534128"/>
                <a:gd name="connsiteY182" fmla="*/ 415718 h 2311974"/>
                <a:gd name="connsiteX183" fmla="*/ 1389488 w 1534128"/>
                <a:gd name="connsiteY183" fmla="*/ 408424 h 2311974"/>
                <a:gd name="connsiteX184" fmla="*/ 1406086 w 1534128"/>
                <a:gd name="connsiteY184" fmla="*/ 386544 h 2311974"/>
                <a:gd name="connsiteX185" fmla="*/ 1451138 w 1534128"/>
                <a:gd name="connsiteY185" fmla="*/ 381682 h 2311974"/>
                <a:gd name="connsiteX186" fmla="*/ 1458252 w 1534128"/>
                <a:gd name="connsiteY186" fmla="*/ 386544 h 2311974"/>
                <a:gd name="connsiteX187" fmla="*/ 1493819 w 1534128"/>
                <a:gd name="connsiteY187" fmla="*/ 371958 h 2311974"/>
                <a:gd name="connsiteX188" fmla="*/ 1493819 w 1534128"/>
                <a:gd name="connsiteY188" fmla="*/ 388975 h 2311974"/>
                <a:gd name="connsiteX189" fmla="*/ 1508046 w 1534128"/>
                <a:gd name="connsiteY189" fmla="*/ 408424 h 2311974"/>
                <a:gd name="connsiteX190" fmla="*/ 1446396 w 1534128"/>
                <a:gd name="connsiteY190" fmla="*/ 444891 h 2311974"/>
                <a:gd name="connsiteX191" fmla="*/ 1444025 w 1534128"/>
                <a:gd name="connsiteY191" fmla="*/ 491082 h 2311974"/>
                <a:gd name="connsiteX192" fmla="*/ 1465365 w 1534128"/>
                <a:gd name="connsiteY192" fmla="*/ 532410 h 2311974"/>
                <a:gd name="connsiteX193" fmla="*/ 1498561 w 1534128"/>
                <a:gd name="connsiteY193" fmla="*/ 554290 h 2311974"/>
                <a:gd name="connsiteX194" fmla="*/ 1519901 w 1534128"/>
                <a:gd name="connsiteY194" fmla="*/ 581032 h 2311974"/>
                <a:gd name="connsiteX195" fmla="*/ 1512788 w 1534128"/>
                <a:gd name="connsiteY195" fmla="*/ 622361 h 2311974"/>
                <a:gd name="connsiteX196" fmla="*/ 1534128 w 1534128"/>
                <a:gd name="connsiteY196" fmla="*/ 644241 h 2311974"/>
                <a:gd name="connsiteX197" fmla="*/ 1529386 w 1534128"/>
                <a:gd name="connsiteY197" fmla="*/ 658827 h 2311974"/>
                <a:gd name="connsiteX198" fmla="*/ 1522272 w 1534128"/>
                <a:gd name="connsiteY198" fmla="*/ 666121 h 2311974"/>
                <a:gd name="connsiteX199" fmla="*/ 1493819 w 1534128"/>
                <a:gd name="connsiteY199" fmla="*/ 663689 h 2311974"/>
                <a:gd name="connsiteX200" fmla="*/ 1465365 w 1534128"/>
                <a:gd name="connsiteY200" fmla="*/ 705018 h 2311974"/>
                <a:gd name="connsiteX201" fmla="*/ 1444025 w 1534128"/>
                <a:gd name="connsiteY201" fmla="*/ 712312 h 2311974"/>
                <a:gd name="connsiteX202" fmla="*/ 1396602 w 1534128"/>
                <a:gd name="connsiteY202" fmla="*/ 785245 h 2311974"/>
                <a:gd name="connsiteX203" fmla="*/ 1396602 w 1534128"/>
                <a:gd name="connsiteY203" fmla="*/ 804693 h 2311974"/>
                <a:gd name="connsiteX204" fmla="*/ 1365777 w 1534128"/>
                <a:gd name="connsiteY204" fmla="*/ 802262 h 2311974"/>
                <a:gd name="connsiteX205" fmla="*/ 1334952 w 1534128"/>
                <a:gd name="connsiteY205" fmla="*/ 802262 h 2311974"/>
                <a:gd name="connsiteX206" fmla="*/ 1311241 w 1534128"/>
                <a:gd name="connsiteY206" fmla="*/ 819280 h 2311974"/>
                <a:gd name="connsiteX207" fmla="*/ 1275674 w 1534128"/>
                <a:gd name="connsiteY207" fmla="*/ 809556 h 2311974"/>
                <a:gd name="connsiteX208" fmla="*/ 1263818 w 1534128"/>
                <a:gd name="connsiteY208" fmla="*/ 816849 h 2311974"/>
                <a:gd name="connsiteX209" fmla="*/ 1273302 w 1534128"/>
                <a:gd name="connsiteY209" fmla="*/ 824142 h 2311974"/>
                <a:gd name="connsiteX210" fmla="*/ 1261447 w 1534128"/>
                <a:gd name="connsiteY210" fmla="*/ 850884 h 2311974"/>
                <a:gd name="connsiteX211" fmla="*/ 1268560 w 1534128"/>
                <a:gd name="connsiteY211" fmla="*/ 858178 h 2311974"/>
                <a:gd name="connsiteX212" fmla="*/ 1275674 w 1534128"/>
                <a:gd name="connsiteY212" fmla="*/ 850884 h 2311974"/>
                <a:gd name="connsiteX213" fmla="*/ 1289900 w 1534128"/>
                <a:gd name="connsiteY213" fmla="*/ 858178 h 2311974"/>
                <a:gd name="connsiteX214" fmla="*/ 1304127 w 1534128"/>
                <a:gd name="connsiteY214" fmla="*/ 858178 h 2311974"/>
                <a:gd name="connsiteX215" fmla="*/ 1308870 w 1534128"/>
                <a:gd name="connsiteY215" fmla="*/ 875195 h 2311974"/>
                <a:gd name="connsiteX216" fmla="*/ 1323096 w 1534128"/>
                <a:gd name="connsiteY216" fmla="*/ 894644 h 2311974"/>
                <a:gd name="connsiteX217" fmla="*/ 1315983 w 1534128"/>
                <a:gd name="connsiteY217" fmla="*/ 906800 h 2311974"/>
                <a:gd name="connsiteX218" fmla="*/ 1323096 w 1534128"/>
                <a:gd name="connsiteY218" fmla="*/ 916524 h 2311974"/>
                <a:gd name="connsiteX219" fmla="*/ 1330210 w 1534128"/>
                <a:gd name="connsiteY219" fmla="*/ 914093 h 2311974"/>
                <a:gd name="connsiteX220" fmla="*/ 1337323 w 1534128"/>
                <a:gd name="connsiteY220" fmla="*/ 921386 h 2311974"/>
                <a:gd name="connsiteX221" fmla="*/ 1342066 w 1534128"/>
                <a:gd name="connsiteY221" fmla="*/ 935973 h 2311974"/>
                <a:gd name="connsiteX222" fmla="*/ 1351550 w 1534128"/>
                <a:gd name="connsiteY222" fmla="*/ 923817 h 2311974"/>
                <a:gd name="connsiteX223" fmla="*/ 1356292 w 1534128"/>
                <a:gd name="connsiteY223" fmla="*/ 931111 h 2311974"/>
                <a:gd name="connsiteX224" fmla="*/ 1389488 w 1534128"/>
                <a:gd name="connsiteY224" fmla="*/ 928679 h 2311974"/>
                <a:gd name="connsiteX225" fmla="*/ 1403715 w 1534128"/>
                <a:gd name="connsiteY225" fmla="*/ 948128 h 2311974"/>
                <a:gd name="connsiteX226" fmla="*/ 1425056 w 1534128"/>
                <a:gd name="connsiteY226" fmla="*/ 950559 h 2311974"/>
                <a:gd name="connsiteX227" fmla="*/ 1429798 w 1534128"/>
                <a:gd name="connsiteY227" fmla="*/ 923817 h 2311974"/>
                <a:gd name="connsiteX228" fmla="*/ 1444025 w 1534128"/>
                <a:gd name="connsiteY228" fmla="*/ 914093 h 2311974"/>
                <a:gd name="connsiteX229" fmla="*/ 1453509 w 1534128"/>
                <a:gd name="connsiteY229" fmla="*/ 921386 h 2311974"/>
                <a:gd name="connsiteX230" fmla="*/ 1465365 w 1534128"/>
                <a:gd name="connsiteY230" fmla="*/ 948128 h 2311974"/>
                <a:gd name="connsiteX231" fmla="*/ 1413200 w 1534128"/>
                <a:gd name="connsiteY231" fmla="*/ 1006475 h 2311974"/>
                <a:gd name="connsiteX232" fmla="*/ 1327839 w 1534128"/>
                <a:gd name="connsiteY232" fmla="*/ 970008 h 2311974"/>
                <a:gd name="connsiteX233" fmla="*/ 1323096 w 1534128"/>
                <a:gd name="connsiteY233" fmla="*/ 977301 h 2311974"/>
                <a:gd name="connsiteX234" fmla="*/ 1327839 w 1534128"/>
                <a:gd name="connsiteY234" fmla="*/ 984595 h 2311974"/>
                <a:gd name="connsiteX235" fmla="*/ 1323096 w 1534128"/>
                <a:gd name="connsiteY235" fmla="*/ 984595 h 2311974"/>
                <a:gd name="connsiteX236" fmla="*/ 1318354 w 1534128"/>
                <a:gd name="connsiteY236" fmla="*/ 991888 h 2311974"/>
                <a:gd name="connsiteX237" fmla="*/ 1318354 w 1534128"/>
                <a:gd name="connsiteY237" fmla="*/ 1006475 h 2311974"/>
                <a:gd name="connsiteX238" fmla="*/ 1311241 w 1534128"/>
                <a:gd name="connsiteY238" fmla="*/ 1018630 h 2311974"/>
                <a:gd name="connsiteX239" fmla="*/ 1311241 w 1534128"/>
                <a:gd name="connsiteY239" fmla="*/ 1028354 h 2311974"/>
                <a:gd name="connsiteX240" fmla="*/ 1297014 w 1534128"/>
                <a:gd name="connsiteY240" fmla="*/ 1028354 h 2311974"/>
                <a:gd name="connsiteX241" fmla="*/ 1297014 w 1534128"/>
                <a:gd name="connsiteY241" fmla="*/ 1045372 h 2311974"/>
                <a:gd name="connsiteX242" fmla="*/ 1289900 w 1534128"/>
                <a:gd name="connsiteY242" fmla="*/ 1047803 h 2311974"/>
                <a:gd name="connsiteX243" fmla="*/ 1289900 w 1534128"/>
                <a:gd name="connsiteY243" fmla="*/ 1059959 h 2311974"/>
                <a:gd name="connsiteX244" fmla="*/ 1282787 w 1534128"/>
                <a:gd name="connsiteY244" fmla="*/ 1062390 h 2311974"/>
                <a:gd name="connsiteX245" fmla="*/ 1287529 w 1534128"/>
                <a:gd name="connsiteY245" fmla="*/ 1069683 h 2311974"/>
                <a:gd name="connsiteX246" fmla="*/ 1280416 w 1534128"/>
                <a:gd name="connsiteY246" fmla="*/ 1074545 h 2311974"/>
                <a:gd name="connsiteX247" fmla="*/ 1287529 w 1534128"/>
                <a:gd name="connsiteY247" fmla="*/ 1076976 h 2311974"/>
                <a:gd name="connsiteX248" fmla="*/ 1289900 w 1534128"/>
                <a:gd name="connsiteY248" fmla="*/ 1093994 h 2311974"/>
                <a:gd name="connsiteX249" fmla="*/ 1280416 w 1534128"/>
                <a:gd name="connsiteY249" fmla="*/ 1103719 h 2311974"/>
                <a:gd name="connsiteX250" fmla="*/ 1282787 w 1534128"/>
                <a:gd name="connsiteY250" fmla="*/ 1103719 h 2311974"/>
                <a:gd name="connsiteX251" fmla="*/ 1282787 w 1534128"/>
                <a:gd name="connsiteY251" fmla="*/ 1111012 h 2311974"/>
                <a:gd name="connsiteX252" fmla="*/ 1275674 w 1534128"/>
                <a:gd name="connsiteY252" fmla="*/ 1118305 h 2311974"/>
                <a:gd name="connsiteX253" fmla="*/ 1275674 w 1534128"/>
                <a:gd name="connsiteY253" fmla="*/ 1125598 h 2311974"/>
                <a:gd name="connsiteX254" fmla="*/ 1261447 w 1534128"/>
                <a:gd name="connsiteY254" fmla="*/ 1149909 h 2311974"/>
                <a:gd name="connsiteX255" fmla="*/ 1273302 w 1534128"/>
                <a:gd name="connsiteY255" fmla="*/ 1164496 h 2311974"/>
                <a:gd name="connsiteX256" fmla="*/ 1301756 w 1534128"/>
                <a:gd name="connsiteY256" fmla="*/ 1164496 h 2311974"/>
                <a:gd name="connsiteX257" fmla="*/ 1304127 w 1534128"/>
                <a:gd name="connsiteY257" fmla="*/ 1166927 h 2311974"/>
                <a:gd name="connsiteX258" fmla="*/ 1323096 w 1534128"/>
                <a:gd name="connsiteY258" fmla="*/ 1159634 h 2311974"/>
                <a:gd name="connsiteX259" fmla="*/ 1334952 w 1534128"/>
                <a:gd name="connsiteY259" fmla="*/ 1166927 h 2311974"/>
                <a:gd name="connsiteX260" fmla="*/ 1342066 w 1534128"/>
                <a:gd name="connsiteY260" fmla="*/ 1166927 h 2311974"/>
                <a:gd name="connsiteX261" fmla="*/ 1337323 w 1534128"/>
                <a:gd name="connsiteY261" fmla="*/ 1171789 h 2311974"/>
                <a:gd name="connsiteX262" fmla="*/ 1351550 w 1534128"/>
                <a:gd name="connsiteY262" fmla="*/ 1179083 h 2311974"/>
                <a:gd name="connsiteX263" fmla="*/ 1358664 w 1534128"/>
                <a:gd name="connsiteY263" fmla="*/ 1222842 h 2311974"/>
                <a:gd name="connsiteX264" fmla="*/ 1351550 w 1534128"/>
                <a:gd name="connsiteY264" fmla="*/ 1230136 h 2311974"/>
                <a:gd name="connsiteX265" fmla="*/ 1351550 w 1534128"/>
                <a:gd name="connsiteY265" fmla="*/ 1254447 h 2311974"/>
                <a:gd name="connsiteX266" fmla="*/ 1377633 w 1534128"/>
                <a:gd name="connsiteY266" fmla="*/ 1271464 h 2311974"/>
                <a:gd name="connsiteX267" fmla="*/ 1372890 w 1534128"/>
                <a:gd name="connsiteY267" fmla="*/ 1278758 h 2311974"/>
                <a:gd name="connsiteX268" fmla="*/ 1382375 w 1534128"/>
                <a:gd name="connsiteY268" fmla="*/ 1290913 h 2311974"/>
                <a:gd name="connsiteX269" fmla="*/ 1382375 w 1534128"/>
                <a:gd name="connsiteY269" fmla="*/ 1303069 h 2311974"/>
                <a:gd name="connsiteX270" fmla="*/ 1384746 w 1534128"/>
                <a:gd name="connsiteY270" fmla="*/ 1305500 h 2311974"/>
                <a:gd name="connsiteX271" fmla="*/ 1382375 w 1534128"/>
                <a:gd name="connsiteY271" fmla="*/ 1312793 h 2311974"/>
                <a:gd name="connsiteX272" fmla="*/ 1389488 w 1534128"/>
                <a:gd name="connsiteY272" fmla="*/ 1324948 h 2311974"/>
                <a:gd name="connsiteX273" fmla="*/ 1396602 w 1534128"/>
                <a:gd name="connsiteY273" fmla="*/ 1317655 h 2311974"/>
                <a:gd name="connsiteX274" fmla="*/ 1396602 w 1534128"/>
                <a:gd name="connsiteY274" fmla="*/ 1327379 h 2311974"/>
                <a:gd name="connsiteX275" fmla="*/ 1398973 w 1534128"/>
                <a:gd name="connsiteY275" fmla="*/ 1344397 h 2311974"/>
                <a:gd name="connsiteX276" fmla="*/ 1372890 w 1534128"/>
                <a:gd name="connsiteY276" fmla="*/ 1358984 h 2311974"/>
                <a:gd name="connsiteX277" fmla="*/ 1351550 w 1534128"/>
                <a:gd name="connsiteY277" fmla="*/ 1358984 h 2311974"/>
                <a:gd name="connsiteX278" fmla="*/ 1349179 w 1534128"/>
                <a:gd name="connsiteY278" fmla="*/ 1376001 h 2311974"/>
                <a:gd name="connsiteX279" fmla="*/ 1370519 w 1534128"/>
                <a:gd name="connsiteY279" fmla="*/ 1376001 h 2311974"/>
                <a:gd name="connsiteX280" fmla="*/ 1372890 w 1534128"/>
                <a:gd name="connsiteY280" fmla="*/ 1383295 h 2311974"/>
                <a:gd name="connsiteX281" fmla="*/ 1377633 w 1534128"/>
                <a:gd name="connsiteY281" fmla="*/ 1380864 h 2311974"/>
                <a:gd name="connsiteX282" fmla="*/ 1384746 w 1534128"/>
                <a:gd name="connsiteY282" fmla="*/ 1393019 h 2311974"/>
                <a:gd name="connsiteX283" fmla="*/ 1382375 w 1534128"/>
                <a:gd name="connsiteY283" fmla="*/ 1400312 h 2311974"/>
                <a:gd name="connsiteX284" fmla="*/ 1384746 w 1534128"/>
                <a:gd name="connsiteY284" fmla="*/ 1402744 h 2311974"/>
                <a:gd name="connsiteX285" fmla="*/ 1403715 w 1534128"/>
                <a:gd name="connsiteY285" fmla="*/ 1380864 h 2311974"/>
                <a:gd name="connsiteX286" fmla="*/ 1410829 w 1534128"/>
                <a:gd name="connsiteY286" fmla="*/ 1383295 h 2311974"/>
                <a:gd name="connsiteX287" fmla="*/ 1406086 w 1534128"/>
                <a:gd name="connsiteY287" fmla="*/ 1380864 h 2311974"/>
                <a:gd name="connsiteX288" fmla="*/ 1413200 w 1534128"/>
                <a:gd name="connsiteY288" fmla="*/ 1373570 h 2311974"/>
                <a:gd name="connsiteX289" fmla="*/ 1420313 w 1534128"/>
                <a:gd name="connsiteY289" fmla="*/ 1368708 h 2311974"/>
                <a:gd name="connsiteX290" fmla="*/ 1436911 w 1534128"/>
                <a:gd name="connsiteY290" fmla="*/ 1417330 h 2311974"/>
                <a:gd name="connsiteX291" fmla="*/ 1432169 w 1534128"/>
                <a:gd name="connsiteY291" fmla="*/ 1424623 h 2311974"/>
                <a:gd name="connsiteX292" fmla="*/ 1432169 w 1534128"/>
                <a:gd name="connsiteY292" fmla="*/ 1441641 h 2311974"/>
                <a:gd name="connsiteX293" fmla="*/ 1398973 w 1534128"/>
                <a:gd name="connsiteY293" fmla="*/ 1436779 h 2311974"/>
                <a:gd name="connsiteX294" fmla="*/ 1396602 w 1534128"/>
                <a:gd name="connsiteY294" fmla="*/ 1473245 h 2311974"/>
                <a:gd name="connsiteX295" fmla="*/ 1382375 w 1534128"/>
                <a:gd name="connsiteY295" fmla="*/ 1473245 h 2311974"/>
                <a:gd name="connsiteX296" fmla="*/ 1377633 w 1534128"/>
                <a:gd name="connsiteY296" fmla="*/ 1504850 h 2311974"/>
                <a:gd name="connsiteX297" fmla="*/ 1363406 w 1534128"/>
                <a:gd name="connsiteY297" fmla="*/ 1521867 h 2311974"/>
                <a:gd name="connsiteX298" fmla="*/ 1363406 w 1534128"/>
                <a:gd name="connsiteY298" fmla="*/ 1548609 h 2311974"/>
                <a:gd name="connsiteX299" fmla="*/ 1344437 w 1534128"/>
                <a:gd name="connsiteY299" fmla="*/ 1560765 h 2311974"/>
                <a:gd name="connsiteX300" fmla="*/ 1370519 w 1534128"/>
                <a:gd name="connsiteY300" fmla="*/ 1570489 h 2311974"/>
                <a:gd name="connsiteX301" fmla="*/ 1370519 w 1534128"/>
                <a:gd name="connsiteY301" fmla="*/ 1577783 h 2311974"/>
                <a:gd name="connsiteX302" fmla="*/ 1315983 w 1534128"/>
                <a:gd name="connsiteY302" fmla="*/ 1577783 h 2311974"/>
                <a:gd name="connsiteX303" fmla="*/ 1327839 w 1534128"/>
                <a:gd name="connsiteY303" fmla="*/ 1602094 h 2311974"/>
                <a:gd name="connsiteX304" fmla="*/ 1337323 w 1534128"/>
                <a:gd name="connsiteY304" fmla="*/ 1609387 h 2311974"/>
                <a:gd name="connsiteX305" fmla="*/ 1334952 w 1534128"/>
                <a:gd name="connsiteY305" fmla="*/ 1619111 h 2311974"/>
                <a:gd name="connsiteX306" fmla="*/ 1337323 w 1534128"/>
                <a:gd name="connsiteY306" fmla="*/ 1623973 h 2311974"/>
                <a:gd name="connsiteX307" fmla="*/ 1337323 w 1534128"/>
                <a:gd name="connsiteY307" fmla="*/ 1645853 h 2311974"/>
                <a:gd name="connsiteX308" fmla="*/ 1330210 w 1534128"/>
                <a:gd name="connsiteY308" fmla="*/ 1645853 h 2311974"/>
                <a:gd name="connsiteX309" fmla="*/ 1323096 w 1534128"/>
                <a:gd name="connsiteY309" fmla="*/ 1667733 h 2311974"/>
                <a:gd name="connsiteX310" fmla="*/ 1323096 w 1534128"/>
                <a:gd name="connsiteY310" fmla="*/ 1706631 h 2311974"/>
                <a:gd name="connsiteX311" fmla="*/ 1308870 w 1534128"/>
                <a:gd name="connsiteY311" fmla="*/ 1709062 h 2311974"/>
                <a:gd name="connsiteX312" fmla="*/ 1308870 w 1534128"/>
                <a:gd name="connsiteY312" fmla="*/ 1723648 h 2311974"/>
                <a:gd name="connsiteX313" fmla="*/ 1297014 w 1534128"/>
                <a:gd name="connsiteY313" fmla="*/ 1740666 h 2311974"/>
                <a:gd name="connsiteX314" fmla="*/ 1240106 w 1534128"/>
                <a:gd name="connsiteY314" fmla="*/ 1733373 h 2311974"/>
                <a:gd name="connsiteX315" fmla="*/ 1214024 w 1534128"/>
                <a:gd name="connsiteY315" fmla="*/ 1733373 h 2311974"/>
                <a:gd name="connsiteX316" fmla="*/ 1202168 w 1534128"/>
                <a:gd name="connsiteY316" fmla="*/ 1743097 h 2311974"/>
                <a:gd name="connsiteX317" fmla="*/ 1195055 w 1534128"/>
                <a:gd name="connsiteY317" fmla="*/ 1735804 h 2311974"/>
                <a:gd name="connsiteX318" fmla="*/ 1187941 w 1534128"/>
                <a:gd name="connsiteY318" fmla="*/ 1740666 h 2311974"/>
                <a:gd name="connsiteX319" fmla="*/ 1166601 w 1534128"/>
                <a:gd name="connsiteY319" fmla="*/ 1713924 h 2311974"/>
                <a:gd name="connsiteX320" fmla="*/ 1152374 w 1534128"/>
                <a:gd name="connsiteY320" fmla="*/ 1721217 h 2311974"/>
                <a:gd name="connsiteX321" fmla="*/ 1145261 w 1534128"/>
                <a:gd name="connsiteY321" fmla="*/ 1733373 h 2311974"/>
                <a:gd name="connsiteX322" fmla="*/ 1138147 w 1534128"/>
                <a:gd name="connsiteY322" fmla="*/ 1735804 h 2311974"/>
                <a:gd name="connsiteX323" fmla="*/ 1123920 w 1534128"/>
                <a:gd name="connsiteY323" fmla="*/ 1706631 h 2311974"/>
                <a:gd name="connsiteX324" fmla="*/ 1052786 w 1534128"/>
                <a:gd name="connsiteY324" fmla="*/ 1709062 h 2311974"/>
                <a:gd name="connsiteX325" fmla="*/ 1050415 w 1534128"/>
                <a:gd name="connsiteY325" fmla="*/ 1721217 h 2311974"/>
                <a:gd name="connsiteX326" fmla="*/ 1007735 w 1534128"/>
                <a:gd name="connsiteY326" fmla="*/ 1721217 h 2311974"/>
                <a:gd name="connsiteX327" fmla="*/ 1007735 w 1534128"/>
                <a:gd name="connsiteY327" fmla="*/ 1728511 h 2311974"/>
                <a:gd name="connsiteX328" fmla="*/ 976910 w 1534128"/>
                <a:gd name="connsiteY328" fmla="*/ 1721217 h 2311974"/>
                <a:gd name="connsiteX329" fmla="*/ 976910 w 1534128"/>
                <a:gd name="connsiteY329" fmla="*/ 1706631 h 2311974"/>
                <a:gd name="connsiteX330" fmla="*/ 969796 w 1534128"/>
                <a:gd name="connsiteY330" fmla="*/ 1706631 h 2311974"/>
                <a:gd name="connsiteX331" fmla="*/ 967425 w 1534128"/>
                <a:gd name="connsiteY331" fmla="*/ 1692044 h 2311974"/>
                <a:gd name="connsiteX332" fmla="*/ 967425 w 1534128"/>
                <a:gd name="connsiteY332" fmla="*/ 1692044 h 2311974"/>
                <a:gd name="connsiteX333" fmla="*/ 969796 w 1534128"/>
                <a:gd name="connsiteY333" fmla="*/ 1706631 h 2311974"/>
                <a:gd name="connsiteX334" fmla="*/ 915260 w 1534128"/>
                <a:gd name="connsiteY334" fmla="*/ 1709062 h 2311974"/>
                <a:gd name="connsiteX335" fmla="*/ 874951 w 1534128"/>
                <a:gd name="connsiteY335" fmla="*/ 1701769 h 2311974"/>
                <a:gd name="connsiteX336" fmla="*/ 872580 w 1534128"/>
                <a:gd name="connsiteY336" fmla="*/ 1709062 h 2311974"/>
                <a:gd name="connsiteX337" fmla="*/ 853610 w 1534128"/>
                <a:gd name="connsiteY337" fmla="*/ 1713924 h 2311974"/>
                <a:gd name="connsiteX338" fmla="*/ 846497 w 1534128"/>
                <a:gd name="connsiteY338" fmla="*/ 1733373 h 2311974"/>
                <a:gd name="connsiteX339" fmla="*/ 851239 w 1534128"/>
                <a:gd name="connsiteY339" fmla="*/ 1750391 h 2311974"/>
                <a:gd name="connsiteX340" fmla="*/ 832270 w 1534128"/>
                <a:gd name="connsiteY340" fmla="*/ 1750391 h 2311974"/>
                <a:gd name="connsiteX341" fmla="*/ 827528 w 1534128"/>
                <a:gd name="connsiteY341" fmla="*/ 1769840 h 2311974"/>
                <a:gd name="connsiteX342" fmla="*/ 834641 w 1534128"/>
                <a:gd name="connsiteY342" fmla="*/ 1784426 h 2311974"/>
                <a:gd name="connsiteX343" fmla="*/ 832270 w 1534128"/>
                <a:gd name="connsiteY343" fmla="*/ 1806306 h 2311974"/>
                <a:gd name="connsiteX344" fmla="*/ 820414 w 1534128"/>
                <a:gd name="connsiteY344" fmla="*/ 1813599 h 2311974"/>
                <a:gd name="connsiteX345" fmla="*/ 820414 w 1534128"/>
                <a:gd name="connsiteY345" fmla="*/ 1847635 h 2311974"/>
                <a:gd name="connsiteX346" fmla="*/ 806188 w 1534128"/>
                <a:gd name="connsiteY346" fmla="*/ 1852497 h 2311974"/>
                <a:gd name="connsiteX347" fmla="*/ 803816 w 1534128"/>
                <a:gd name="connsiteY347" fmla="*/ 1837910 h 2311974"/>
                <a:gd name="connsiteX348" fmla="*/ 770620 w 1534128"/>
                <a:gd name="connsiteY348" fmla="*/ 1837910 h 2311974"/>
                <a:gd name="connsiteX349" fmla="*/ 770620 w 1534128"/>
                <a:gd name="connsiteY349" fmla="*/ 1859790 h 2311974"/>
                <a:gd name="connsiteX350" fmla="*/ 751651 w 1534128"/>
                <a:gd name="connsiteY350" fmla="*/ 1859790 h 2311974"/>
                <a:gd name="connsiteX351" fmla="*/ 751651 w 1534128"/>
                <a:gd name="connsiteY351" fmla="*/ 1869515 h 2311974"/>
                <a:gd name="connsiteX352" fmla="*/ 749280 w 1534128"/>
                <a:gd name="connsiteY352" fmla="*/ 1876808 h 2311974"/>
                <a:gd name="connsiteX353" fmla="*/ 668662 w 1534128"/>
                <a:gd name="connsiteY353" fmla="*/ 1876808 h 2311974"/>
                <a:gd name="connsiteX354" fmla="*/ 668662 w 1534128"/>
                <a:gd name="connsiteY354" fmla="*/ 1896257 h 2311974"/>
                <a:gd name="connsiteX355" fmla="*/ 616496 w 1534128"/>
                <a:gd name="connsiteY355" fmla="*/ 1901119 h 2311974"/>
                <a:gd name="connsiteX356" fmla="*/ 616496 w 1534128"/>
                <a:gd name="connsiteY356" fmla="*/ 1930292 h 2311974"/>
                <a:gd name="connsiteX357" fmla="*/ 595156 w 1534128"/>
                <a:gd name="connsiteY357" fmla="*/ 1930292 h 2311974"/>
                <a:gd name="connsiteX358" fmla="*/ 592785 w 1534128"/>
                <a:gd name="connsiteY358" fmla="*/ 1952172 h 2311974"/>
                <a:gd name="connsiteX359" fmla="*/ 580929 w 1534128"/>
                <a:gd name="connsiteY359" fmla="*/ 1952172 h 2311974"/>
                <a:gd name="connsiteX360" fmla="*/ 580929 w 1534128"/>
                <a:gd name="connsiteY360" fmla="*/ 1978914 h 2311974"/>
                <a:gd name="connsiteX361" fmla="*/ 588043 w 1534128"/>
                <a:gd name="connsiteY361" fmla="*/ 1983776 h 2311974"/>
                <a:gd name="connsiteX362" fmla="*/ 585672 w 1534128"/>
                <a:gd name="connsiteY362" fmla="*/ 2000794 h 2311974"/>
                <a:gd name="connsiteX363" fmla="*/ 592785 w 1534128"/>
                <a:gd name="connsiteY363" fmla="*/ 2005656 h 2311974"/>
                <a:gd name="connsiteX364" fmla="*/ 592785 w 1534128"/>
                <a:gd name="connsiteY364" fmla="*/ 2068865 h 2311974"/>
                <a:gd name="connsiteX365" fmla="*/ 585672 w 1534128"/>
                <a:gd name="connsiteY365" fmla="*/ 2068865 h 2311974"/>
                <a:gd name="connsiteX366" fmla="*/ 585672 w 1534128"/>
                <a:gd name="connsiteY366" fmla="*/ 2081020 h 2311974"/>
                <a:gd name="connsiteX367" fmla="*/ 566702 w 1534128"/>
                <a:gd name="connsiteY367" fmla="*/ 2083451 h 2311974"/>
                <a:gd name="connsiteX368" fmla="*/ 552476 w 1534128"/>
                <a:gd name="connsiteY368" fmla="*/ 2117487 h 2311974"/>
                <a:gd name="connsiteX369" fmla="*/ 552476 w 1534128"/>
                <a:gd name="connsiteY369" fmla="*/ 2129642 h 2311974"/>
                <a:gd name="connsiteX370" fmla="*/ 609383 w 1534128"/>
                <a:gd name="connsiteY370" fmla="*/ 2132073 h 2311974"/>
                <a:gd name="connsiteX371" fmla="*/ 602270 w 1534128"/>
                <a:gd name="connsiteY371" fmla="*/ 2151522 h 2311974"/>
                <a:gd name="connsiteX372" fmla="*/ 607012 w 1534128"/>
                <a:gd name="connsiteY372" fmla="*/ 2161246 h 2311974"/>
                <a:gd name="connsiteX373" fmla="*/ 602270 w 1534128"/>
                <a:gd name="connsiteY373" fmla="*/ 2168540 h 2311974"/>
                <a:gd name="connsiteX374" fmla="*/ 585672 w 1534128"/>
                <a:gd name="connsiteY374" fmla="*/ 2168540 h 2311974"/>
                <a:gd name="connsiteX375" fmla="*/ 585672 w 1534128"/>
                <a:gd name="connsiteY375" fmla="*/ 2180695 h 2311974"/>
                <a:gd name="connsiteX376" fmla="*/ 554847 w 1534128"/>
                <a:gd name="connsiteY376" fmla="*/ 2187988 h 2311974"/>
                <a:gd name="connsiteX377" fmla="*/ 561960 w 1534128"/>
                <a:gd name="connsiteY377" fmla="*/ 2200144 h 2311974"/>
                <a:gd name="connsiteX378" fmla="*/ 559589 w 1534128"/>
                <a:gd name="connsiteY378" fmla="*/ 2256059 h 2311974"/>
                <a:gd name="connsiteX379" fmla="*/ 547733 w 1534128"/>
                <a:gd name="connsiteY379" fmla="*/ 2277939 h 2311974"/>
                <a:gd name="connsiteX380" fmla="*/ 521651 w 1534128"/>
                <a:gd name="connsiteY380" fmla="*/ 2307112 h 2311974"/>
                <a:gd name="connsiteX381" fmla="*/ 507424 w 1534128"/>
                <a:gd name="connsiteY381" fmla="*/ 2311974 h 2311974"/>
                <a:gd name="connsiteX382" fmla="*/ 490826 w 1534128"/>
                <a:gd name="connsiteY382" fmla="*/ 2282801 h 2311974"/>
                <a:gd name="connsiteX383" fmla="*/ 471857 w 1534128"/>
                <a:gd name="connsiteY383" fmla="*/ 2275508 h 2311974"/>
                <a:gd name="connsiteX384" fmla="*/ 457630 w 1534128"/>
                <a:gd name="connsiteY384" fmla="*/ 2292526 h 2311974"/>
                <a:gd name="connsiteX385" fmla="*/ 438661 w 1534128"/>
                <a:gd name="connsiteY385" fmla="*/ 2285232 h 2311974"/>
                <a:gd name="connsiteX386" fmla="*/ 424434 w 1534128"/>
                <a:gd name="connsiteY386" fmla="*/ 2290094 h 2311974"/>
                <a:gd name="connsiteX387" fmla="*/ 388867 w 1534128"/>
                <a:gd name="connsiteY387" fmla="*/ 2275508 h 2311974"/>
                <a:gd name="connsiteX388" fmla="*/ 348132 w 1534128"/>
                <a:gd name="connsiteY388" fmla="*/ 2254426 h 2311974"/>
                <a:gd name="connsiteX389" fmla="*/ 356437 w 1534128"/>
                <a:gd name="connsiteY389" fmla="*/ 2090384 h 2311974"/>
                <a:gd name="connsiteX390" fmla="*/ 385721 w 1534128"/>
                <a:gd name="connsiteY390" fmla="*/ 1879782 h 2311974"/>
                <a:gd name="connsiteX391" fmla="*/ 380804 w 1534128"/>
                <a:gd name="connsiteY391" fmla="*/ 1766434 h 2311974"/>
                <a:gd name="connsiteX392" fmla="*/ 352525 w 1534128"/>
                <a:gd name="connsiteY392" fmla="*/ 1684276 h 2311974"/>
                <a:gd name="connsiteX393" fmla="*/ 289172 w 1534128"/>
                <a:gd name="connsiteY393" fmla="*/ 1605539 h 2311974"/>
                <a:gd name="connsiteX394" fmla="*/ 239297 w 1534128"/>
                <a:gd name="connsiteY394" fmla="*/ 1566641 h 2311974"/>
                <a:gd name="connsiteX395" fmla="*/ 240941 w 1534128"/>
                <a:gd name="connsiteY395" fmla="*/ 1519182 h 2311974"/>
                <a:gd name="connsiteX396" fmla="*/ 236705 w 1534128"/>
                <a:gd name="connsiteY396" fmla="*/ 1442151 h 2311974"/>
                <a:gd name="connsiteX397" fmla="*/ 292012 w 1534128"/>
                <a:gd name="connsiteY397" fmla="*/ 1327822 h 2311974"/>
                <a:gd name="connsiteX398" fmla="*/ 0 w 1534128"/>
                <a:gd name="connsiteY398" fmla="*/ 965146 h 2311974"/>
                <a:gd name="connsiteX399" fmla="*/ 21340 w 1534128"/>
                <a:gd name="connsiteY399" fmla="*/ 970008 h 2311974"/>
                <a:gd name="connsiteX400" fmla="*/ 21340 w 1534128"/>
                <a:gd name="connsiteY400" fmla="*/ 977302 h 2311974"/>
                <a:gd name="connsiteX401" fmla="*/ 42680 w 1534128"/>
                <a:gd name="connsiteY401" fmla="*/ 943266 h 2311974"/>
                <a:gd name="connsiteX402" fmla="*/ 54536 w 1534128"/>
                <a:gd name="connsiteY402" fmla="*/ 935973 h 2311974"/>
                <a:gd name="connsiteX403" fmla="*/ 61649 w 1534128"/>
                <a:gd name="connsiteY403" fmla="*/ 921386 h 2311974"/>
                <a:gd name="connsiteX404" fmla="*/ 78247 w 1534128"/>
                <a:gd name="connsiteY404" fmla="*/ 921386 h 2311974"/>
                <a:gd name="connsiteX405" fmla="*/ 404458 w 1534128"/>
                <a:gd name="connsiteY405" fmla="*/ 1228318 h 2311974"/>
                <a:gd name="connsiteX406" fmla="*/ 111443 w 1534128"/>
                <a:gd name="connsiteY406" fmla="*/ 909231 h 2311974"/>
                <a:gd name="connsiteX407" fmla="*/ 92474 w 1534128"/>
                <a:gd name="connsiteY407" fmla="*/ 872764 h 2311974"/>
                <a:gd name="connsiteX408" fmla="*/ 99588 w 1534128"/>
                <a:gd name="connsiteY408" fmla="*/ 865471 h 2311974"/>
                <a:gd name="connsiteX409" fmla="*/ 104330 w 1534128"/>
                <a:gd name="connsiteY409" fmla="*/ 867902 h 2311974"/>
                <a:gd name="connsiteX410" fmla="*/ 109072 w 1534128"/>
                <a:gd name="connsiteY410" fmla="*/ 860609 h 2311974"/>
                <a:gd name="connsiteX411" fmla="*/ 104330 w 1534128"/>
                <a:gd name="connsiteY411" fmla="*/ 860609 h 2311974"/>
                <a:gd name="connsiteX412" fmla="*/ 116186 w 1534128"/>
                <a:gd name="connsiteY412" fmla="*/ 853316 h 2311974"/>
                <a:gd name="connsiteX413" fmla="*/ 563699 w 1534128"/>
                <a:gd name="connsiteY413" fmla="*/ 1135638 h 2311974"/>
                <a:gd name="connsiteX414" fmla="*/ 260825 w 1534128"/>
                <a:gd name="connsiteY414" fmla="*/ 741485 h 2311974"/>
                <a:gd name="connsiteX415" fmla="*/ 248970 w 1534128"/>
                <a:gd name="connsiteY415" fmla="*/ 726899 h 2311974"/>
                <a:gd name="connsiteX416" fmla="*/ 194433 w 1534128"/>
                <a:gd name="connsiteY416" fmla="*/ 705019 h 2311974"/>
                <a:gd name="connsiteX417" fmla="*/ 218145 w 1534128"/>
                <a:gd name="connsiteY417" fmla="*/ 680708 h 2311974"/>
                <a:gd name="connsiteX418" fmla="*/ 225258 w 1534128"/>
                <a:gd name="connsiteY418" fmla="*/ 673414 h 2311974"/>
                <a:gd name="connsiteX419" fmla="*/ 253712 w 1534128"/>
                <a:gd name="connsiteY419" fmla="*/ 670983 h 2311974"/>
                <a:gd name="connsiteX420" fmla="*/ 341444 w 1534128"/>
                <a:gd name="connsiteY420" fmla="*/ 692863 h 2311974"/>
                <a:gd name="connsiteX421" fmla="*/ 355671 w 1534128"/>
                <a:gd name="connsiteY421" fmla="*/ 688001 h 2311974"/>
                <a:gd name="connsiteX422" fmla="*/ 355671 w 1534128"/>
                <a:gd name="connsiteY422" fmla="*/ 695294 h 2311974"/>
                <a:gd name="connsiteX423" fmla="*/ 365155 w 1534128"/>
                <a:gd name="connsiteY423" fmla="*/ 695294 h 2311974"/>
                <a:gd name="connsiteX424" fmla="*/ 369898 w 1534128"/>
                <a:gd name="connsiteY424" fmla="*/ 678277 h 2311974"/>
                <a:gd name="connsiteX425" fmla="*/ 377011 w 1534128"/>
                <a:gd name="connsiteY425" fmla="*/ 666121 h 2311974"/>
                <a:gd name="connsiteX426" fmla="*/ 388867 w 1534128"/>
                <a:gd name="connsiteY426" fmla="*/ 688001 h 2311974"/>
                <a:gd name="connsiteX427" fmla="*/ 395980 w 1534128"/>
                <a:gd name="connsiteY427" fmla="*/ 685570 h 2311974"/>
                <a:gd name="connsiteX428" fmla="*/ 410207 w 1534128"/>
                <a:gd name="connsiteY428" fmla="*/ 700156 h 2311974"/>
                <a:gd name="connsiteX429" fmla="*/ 410207 w 1534128"/>
                <a:gd name="connsiteY429" fmla="*/ 700156 h 2311974"/>
                <a:gd name="connsiteX430" fmla="*/ 395980 w 1534128"/>
                <a:gd name="connsiteY430" fmla="*/ 685570 h 2311974"/>
                <a:gd name="connsiteX431" fmla="*/ 388867 w 1534128"/>
                <a:gd name="connsiteY431" fmla="*/ 688001 h 2311974"/>
                <a:gd name="connsiteX432" fmla="*/ 377011 w 1534128"/>
                <a:gd name="connsiteY432" fmla="*/ 666121 h 2311974"/>
                <a:gd name="connsiteX433" fmla="*/ 377011 w 1534128"/>
                <a:gd name="connsiteY433" fmla="*/ 658827 h 2311974"/>
                <a:gd name="connsiteX434" fmla="*/ 398351 w 1534128"/>
                <a:gd name="connsiteY434" fmla="*/ 646672 h 2311974"/>
                <a:gd name="connsiteX435" fmla="*/ 391238 w 1534128"/>
                <a:gd name="connsiteY435" fmla="*/ 639379 h 2311974"/>
                <a:gd name="connsiteX436" fmla="*/ 422063 w 1534128"/>
                <a:gd name="connsiteY436" fmla="*/ 629654 h 2311974"/>
                <a:gd name="connsiteX437" fmla="*/ 417321 w 1534128"/>
                <a:gd name="connsiteY437" fmla="*/ 615068 h 2311974"/>
                <a:gd name="connsiteX438" fmla="*/ 384125 w 1534128"/>
                <a:gd name="connsiteY438" fmla="*/ 610205 h 2311974"/>
                <a:gd name="connsiteX439" fmla="*/ 381753 w 1534128"/>
                <a:gd name="connsiteY439" fmla="*/ 595619 h 2311974"/>
                <a:gd name="connsiteX440" fmla="*/ 391238 w 1534128"/>
                <a:gd name="connsiteY440" fmla="*/ 534841 h 2311974"/>
                <a:gd name="connsiteX441" fmla="*/ 381753 w 1534128"/>
                <a:gd name="connsiteY441" fmla="*/ 525117 h 2311974"/>
                <a:gd name="connsiteX442" fmla="*/ 381753 w 1534128"/>
                <a:gd name="connsiteY442" fmla="*/ 503237 h 2311974"/>
                <a:gd name="connsiteX443" fmla="*/ 365155 w 1534128"/>
                <a:gd name="connsiteY443" fmla="*/ 503237 h 2311974"/>
                <a:gd name="connsiteX444" fmla="*/ 369898 w 1534128"/>
                <a:gd name="connsiteY444" fmla="*/ 471633 h 2311974"/>
                <a:gd name="connsiteX445" fmla="*/ 362784 w 1534128"/>
                <a:gd name="connsiteY445" fmla="*/ 464340 h 2311974"/>
                <a:gd name="connsiteX446" fmla="*/ 365155 w 1534128"/>
                <a:gd name="connsiteY446" fmla="*/ 444891 h 2311974"/>
                <a:gd name="connsiteX447" fmla="*/ 384125 w 1534128"/>
                <a:gd name="connsiteY447" fmla="*/ 444891 h 2311974"/>
                <a:gd name="connsiteX448" fmla="*/ 403094 w 1534128"/>
                <a:gd name="connsiteY448" fmla="*/ 430304 h 2311974"/>
                <a:gd name="connsiteX449" fmla="*/ 405465 w 1534128"/>
                <a:gd name="connsiteY449" fmla="*/ 427873 h 2311974"/>
                <a:gd name="connsiteX450" fmla="*/ 384125 w 1534128"/>
                <a:gd name="connsiteY450" fmla="*/ 423011 h 2311974"/>
                <a:gd name="connsiteX451" fmla="*/ 391238 w 1534128"/>
                <a:gd name="connsiteY451" fmla="*/ 405993 h 2311974"/>
                <a:gd name="connsiteX452" fmla="*/ 417321 w 1534128"/>
                <a:gd name="connsiteY452" fmla="*/ 408424 h 2311974"/>
                <a:gd name="connsiteX453" fmla="*/ 412578 w 1534128"/>
                <a:gd name="connsiteY453" fmla="*/ 388975 h 2311974"/>
                <a:gd name="connsiteX454" fmla="*/ 412578 w 1534128"/>
                <a:gd name="connsiteY454" fmla="*/ 374389 h 2311974"/>
                <a:gd name="connsiteX455" fmla="*/ 429176 w 1534128"/>
                <a:gd name="connsiteY455" fmla="*/ 374389 h 2311974"/>
                <a:gd name="connsiteX456" fmla="*/ 431547 w 1534128"/>
                <a:gd name="connsiteY456" fmla="*/ 367096 h 2311974"/>
                <a:gd name="connsiteX457" fmla="*/ 438661 w 1534128"/>
                <a:gd name="connsiteY457" fmla="*/ 364665 h 2311974"/>
                <a:gd name="connsiteX458" fmla="*/ 436290 w 1534128"/>
                <a:gd name="connsiteY458" fmla="*/ 347647 h 2311974"/>
                <a:gd name="connsiteX459" fmla="*/ 464743 w 1534128"/>
                <a:gd name="connsiteY459" fmla="*/ 337922 h 2311974"/>
                <a:gd name="connsiteX460" fmla="*/ 452888 w 1534128"/>
                <a:gd name="connsiteY460" fmla="*/ 333060 h 2311974"/>
                <a:gd name="connsiteX461" fmla="*/ 450516 w 1534128"/>
                <a:gd name="connsiteY461" fmla="*/ 311180 h 2311974"/>
                <a:gd name="connsiteX462" fmla="*/ 443403 w 1534128"/>
                <a:gd name="connsiteY462" fmla="*/ 308749 h 2311974"/>
                <a:gd name="connsiteX463" fmla="*/ 450516 w 1534128"/>
                <a:gd name="connsiteY463" fmla="*/ 299025 h 2311974"/>
                <a:gd name="connsiteX464" fmla="*/ 450516 w 1534128"/>
                <a:gd name="connsiteY464" fmla="*/ 296594 h 2311974"/>
                <a:gd name="connsiteX465" fmla="*/ 438661 w 1534128"/>
                <a:gd name="connsiteY465" fmla="*/ 291732 h 2311974"/>
                <a:gd name="connsiteX466" fmla="*/ 429176 w 1534128"/>
                <a:gd name="connsiteY466" fmla="*/ 299025 h 2311974"/>
                <a:gd name="connsiteX467" fmla="*/ 417321 w 1534128"/>
                <a:gd name="connsiteY467" fmla="*/ 282007 h 2311974"/>
                <a:gd name="connsiteX468" fmla="*/ 431547 w 1534128"/>
                <a:gd name="connsiteY468" fmla="*/ 255265 h 2311974"/>
                <a:gd name="connsiteX469" fmla="*/ 438661 w 1534128"/>
                <a:gd name="connsiteY469" fmla="*/ 267421 h 2311974"/>
                <a:gd name="connsiteX470" fmla="*/ 457630 w 1534128"/>
                <a:gd name="connsiteY470" fmla="*/ 240679 h 2311974"/>
                <a:gd name="connsiteX471" fmla="*/ 467114 w 1534128"/>
                <a:gd name="connsiteY471" fmla="*/ 240679 h 2311974"/>
                <a:gd name="connsiteX472" fmla="*/ 467114 w 1534128"/>
                <a:gd name="connsiteY472" fmla="*/ 233385 h 2311974"/>
                <a:gd name="connsiteX473" fmla="*/ 445774 w 1534128"/>
                <a:gd name="connsiteY473" fmla="*/ 218799 h 2311974"/>
                <a:gd name="connsiteX474" fmla="*/ 452888 w 1534128"/>
                <a:gd name="connsiteY474" fmla="*/ 199350 h 2311974"/>
                <a:gd name="connsiteX475" fmla="*/ 478970 w 1534128"/>
                <a:gd name="connsiteY475" fmla="*/ 199350 h 2311974"/>
                <a:gd name="connsiteX476" fmla="*/ 486084 w 1534128"/>
                <a:gd name="connsiteY476" fmla="*/ 192057 h 2311974"/>
                <a:gd name="connsiteX477" fmla="*/ 457630 w 1534128"/>
                <a:gd name="connsiteY477" fmla="*/ 150728 h 2311974"/>
                <a:gd name="connsiteX478" fmla="*/ 467114 w 1534128"/>
                <a:gd name="connsiteY478" fmla="*/ 131279 h 2311974"/>
                <a:gd name="connsiteX479" fmla="*/ 500310 w 1534128"/>
                <a:gd name="connsiteY479" fmla="*/ 116693 h 2311974"/>
                <a:gd name="connsiteX480" fmla="*/ 505053 w 1534128"/>
                <a:gd name="connsiteY480" fmla="*/ 131279 h 2311974"/>
                <a:gd name="connsiteX481" fmla="*/ 526393 w 1534128"/>
                <a:gd name="connsiteY481" fmla="*/ 116693 h 2311974"/>
                <a:gd name="connsiteX482" fmla="*/ 521651 w 1534128"/>
                <a:gd name="connsiteY482" fmla="*/ 109399 h 2311974"/>
                <a:gd name="connsiteX483" fmla="*/ 538249 w 1534128"/>
                <a:gd name="connsiteY483" fmla="*/ 102106 h 2311974"/>
                <a:gd name="connsiteX484" fmla="*/ 538249 w 1534128"/>
                <a:gd name="connsiteY484" fmla="*/ 94813 h 2311974"/>
                <a:gd name="connsiteX485" fmla="*/ 547733 w 1534128"/>
                <a:gd name="connsiteY485" fmla="*/ 87519 h 2311974"/>
                <a:gd name="connsiteX486" fmla="*/ 533506 w 1534128"/>
                <a:gd name="connsiteY486" fmla="*/ 53484 h 2311974"/>
                <a:gd name="connsiteX487" fmla="*/ 531135 w 1534128"/>
                <a:gd name="connsiteY487" fmla="*/ 7293 h 2311974"/>
                <a:gd name="connsiteX488" fmla="*/ 573816 w 1534128"/>
                <a:gd name="connsiteY488" fmla="*/ 17018 h 2311974"/>
                <a:gd name="connsiteX489" fmla="*/ 595156 w 1534128"/>
                <a:gd name="connsiteY489" fmla="*/ 0 h 2311974"/>
                <a:gd name="connsiteX0" fmla="*/ 756394 w 1534128"/>
                <a:gd name="connsiteY0" fmla="*/ 1490263 h 2311974"/>
                <a:gd name="connsiteX1" fmla="*/ 737424 w 1534128"/>
                <a:gd name="connsiteY1" fmla="*/ 1473246 h 2311974"/>
                <a:gd name="connsiteX2" fmla="*/ 742167 w 1534128"/>
                <a:gd name="connsiteY2" fmla="*/ 1480539 h 2311974"/>
                <a:gd name="connsiteX3" fmla="*/ 756394 w 1534128"/>
                <a:gd name="connsiteY3" fmla="*/ 1490263 h 2311974"/>
                <a:gd name="connsiteX4" fmla="*/ 732682 w 1534128"/>
                <a:gd name="connsiteY4" fmla="*/ 1436779 h 2311974"/>
                <a:gd name="connsiteX5" fmla="*/ 732682 w 1534128"/>
                <a:gd name="connsiteY5" fmla="*/ 1436779 h 2311974"/>
                <a:gd name="connsiteX6" fmla="*/ 744538 w 1534128"/>
                <a:gd name="connsiteY6" fmla="*/ 1456228 h 2311974"/>
                <a:gd name="connsiteX7" fmla="*/ 744538 w 1534128"/>
                <a:gd name="connsiteY7" fmla="*/ 1456228 h 2311974"/>
                <a:gd name="connsiteX8" fmla="*/ 732682 w 1534128"/>
                <a:gd name="connsiteY8" fmla="*/ 1436779 h 2311974"/>
                <a:gd name="connsiteX9" fmla="*/ 649692 w 1534128"/>
                <a:gd name="connsiteY9" fmla="*/ 1395450 h 2311974"/>
                <a:gd name="connsiteX10" fmla="*/ 649692 w 1534128"/>
                <a:gd name="connsiteY10" fmla="*/ 1395450 h 2311974"/>
                <a:gd name="connsiteX11" fmla="*/ 671033 w 1534128"/>
                <a:gd name="connsiteY11" fmla="*/ 1407606 h 2311974"/>
                <a:gd name="connsiteX12" fmla="*/ 716084 w 1534128"/>
                <a:gd name="connsiteY12" fmla="*/ 1400313 h 2311974"/>
                <a:gd name="connsiteX13" fmla="*/ 732682 w 1534128"/>
                <a:gd name="connsiteY13" fmla="*/ 1417330 h 2311974"/>
                <a:gd name="connsiteX14" fmla="*/ 732682 w 1534128"/>
                <a:gd name="connsiteY14" fmla="*/ 1417330 h 2311974"/>
                <a:gd name="connsiteX15" fmla="*/ 716084 w 1534128"/>
                <a:gd name="connsiteY15" fmla="*/ 1400312 h 2311974"/>
                <a:gd name="connsiteX16" fmla="*/ 671033 w 1534128"/>
                <a:gd name="connsiteY16" fmla="*/ 1407606 h 2311974"/>
                <a:gd name="connsiteX17" fmla="*/ 649692 w 1534128"/>
                <a:gd name="connsiteY17" fmla="*/ 1395450 h 2311974"/>
                <a:gd name="connsiteX18" fmla="*/ 654435 w 1534128"/>
                <a:gd name="connsiteY18" fmla="*/ 1354122 h 2311974"/>
                <a:gd name="connsiteX19" fmla="*/ 656806 w 1534128"/>
                <a:gd name="connsiteY19" fmla="*/ 1368708 h 2311974"/>
                <a:gd name="connsiteX20" fmla="*/ 656806 w 1534128"/>
                <a:gd name="connsiteY20" fmla="*/ 1368708 h 2311974"/>
                <a:gd name="connsiteX21" fmla="*/ 654435 w 1534128"/>
                <a:gd name="connsiteY21" fmla="*/ 1354122 h 2311974"/>
                <a:gd name="connsiteX22" fmla="*/ 654435 w 1534128"/>
                <a:gd name="connsiteY22" fmla="*/ 1271464 h 2311974"/>
                <a:gd name="connsiteX23" fmla="*/ 628352 w 1534128"/>
                <a:gd name="connsiteY23" fmla="*/ 1283620 h 2311974"/>
                <a:gd name="connsiteX24" fmla="*/ 623610 w 1534128"/>
                <a:gd name="connsiteY24" fmla="*/ 1276326 h 2311974"/>
                <a:gd name="connsiteX25" fmla="*/ 609383 w 1534128"/>
                <a:gd name="connsiteY25" fmla="*/ 1278758 h 2311974"/>
                <a:gd name="connsiteX26" fmla="*/ 609383 w 1534128"/>
                <a:gd name="connsiteY26" fmla="*/ 1278758 h 2311974"/>
                <a:gd name="connsiteX27" fmla="*/ 623610 w 1534128"/>
                <a:gd name="connsiteY27" fmla="*/ 1276327 h 2311974"/>
                <a:gd name="connsiteX28" fmla="*/ 628352 w 1534128"/>
                <a:gd name="connsiteY28" fmla="*/ 1283620 h 2311974"/>
                <a:gd name="connsiteX29" fmla="*/ 654435 w 1534128"/>
                <a:gd name="connsiteY29" fmla="*/ 1271464 h 2311974"/>
                <a:gd name="connsiteX30" fmla="*/ 661548 w 1534128"/>
                <a:gd name="connsiteY30" fmla="*/ 1324949 h 2311974"/>
                <a:gd name="connsiteX31" fmla="*/ 671033 w 1534128"/>
                <a:gd name="connsiteY31" fmla="*/ 1324949 h 2311974"/>
                <a:gd name="connsiteX32" fmla="*/ 682888 w 1534128"/>
                <a:gd name="connsiteY32" fmla="*/ 1334673 h 2311974"/>
                <a:gd name="connsiteX33" fmla="*/ 682888 w 1534128"/>
                <a:gd name="connsiteY33" fmla="*/ 1334673 h 2311974"/>
                <a:gd name="connsiteX34" fmla="*/ 671033 w 1534128"/>
                <a:gd name="connsiteY34" fmla="*/ 1324948 h 2311974"/>
                <a:gd name="connsiteX35" fmla="*/ 661548 w 1534128"/>
                <a:gd name="connsiteY35" fmla="*/ 1324948 h 2311974"/>
                <a:gd name="connsiteX36" fmla="*/ 654435 w 1534128"/>
                <a:gd name="connsiteY36" fmla="*/ 1271464 h 2311974"/>
                <a:gd name="connsiteX37" fmla="*/ 595156 w 1534128"/>
                <a:gd name="connsiteY37" fmla="*/ 1264171 h 2311974"/>
                <a:gd name="connsiteX38" fmla="*/ 595156 w 1534128"/>
                <a:gd name="connsiteY38" fmla="*/ 1264171 h 2311974"/>
                <a:gd name="connsiteX39" fmla="*/ 599994 w 1534128"/>
                <a:gd name="connsiteY39" fmla="*/ 1269131 h 2311974"/>
                <a:gd name="connsiteX40" fmla="*/ 595156 w 1534128"/>
                <a:gd name="connsiteY40" fmla="*/ 1264171 h 2311974"/>
                <a:gd name="connsiteX41" fmla="*/ 585672 w 1534128"/>
                <a:gd name="connsiteY41" fmla="*/ 1249585 h 2311974"/>
                <a:gd name="connsiteX42" fmla="*/ 599898 w 1534128"/>
                <a:gd name="connsiteY42" fmla="*/ 1256878 h 2311974"/>
                <a:gd name="connsiteX43" fmla="*/ 599898 w 1534128"/>
                <a:gd name="connsiteY43" fmla="*/ 1256878 h 2311974"/>
                <a:gd name="connsiteX44" fmla="*/ 585673 w 1534128"/>
                <a:gd name="connsiteY44" fmla="*/ 1249585 h 2311974"/>
                <a:gd name="connsiteX45" fmla="*/ 585672 w 1534128"/>
                <a:gd name="connsiteY45" fmla="*/ 1249585 h 2311974"/>
                <a:gd name="connsiteX46" fmla="*/ 588043 w 1534128"/>
                <a:gd name="connsiteY46" fmla="*/ 1234998 h 2311974"/>
                <a:gd name="connsiteX47" fmla="*/ 588043 w 1534128"/>
                <a:gd name="connsiteY47" fmla="*/ 1234998 h 2311974"/>
                <a:gd name="connsiteX48" fmla="*/ 592785 w 1534128"/>
                <a:gd name="connsiteY48" fmla="*/ 1249584 h 2311974"/>
                <a:gd name="connsiteX49" fmla="*/ 592785 w 1534128"/>
                <a:gd name="connsiteY49" fmla="*/ 1249584 h 2311974"/>
                <a:gd name="connsiteX50" fmla="*/ 588043 w 1534128"/>
                <a:gd name="connsiteY50" fmla="*/ 1234998 h 2311974"/>
                <a:gd name="connsiteX51" fmla="*/ 569074 w 1534128"/>
                <a:gd name="connsiteY51" fmla="*/ 1103719 h 2311974"/>
                <a:gd name="connsiteX52" fmla="*/ 576187 w 1534128"/>
                <a:gd name="connsiteY52" fmla="*/ 1198532 h 2311974"/>
                <a:gd name="connsiteX53" fmla="*/ 599898 w 1534128"/>
                <a:gd name="connsiteY53" fmla="*/ 1222842 h 2311974"/>
                <a:gd name="connsiteX54" fmla="*/ 599898 w 1534128"/>
                <a:gd name="connsiteY54" fmla="*/ 1222842 h 2311974"/>
                <a:gd name="connsiteX55" fmla="*/ 576187 w 1534128"/>
                <a:gd name="connsiteY55" fmla="*/ 1198531 h 2311974"/>
                <a:gd name="connsiteX56" fmla="*/ 569074 w 1534128"/>
                <a:gd name="connsiteY56" fmla="*/ 1103719 h 2311974"/>
                <a:gd name="connsiteX57" fmla="*/ 592785 w 1534128"/>
                <a:gd name="connsiteY57" fmla="*/ 1067252 h 2311974"/>
                <a:gd name="connsiteX58" fmla="*/ 595156 w 1534128"/>
                <a:gd name="connsiteY58" fmla="*/ 1074546 h 2311974"/>
                <a:gd name="connsiteX59" fmla="*/ 595156 w 1534128"/>
                <a:gd name="connsiteY59" fmla="*/ 1074545 h 2311974"/>
                <a:gd name="connsiteX60" fmla="*/ 592785 w 1534128"/>
                <a:gd name="connsiteY60" fmla="*/ 1067252 h 2311974"/>
                <a:gd name="connsiteX61" fmla="*/ 580929 w 1534128"/>
                <a:gd name="connsiteY61" fmla="*/ 1052665 h 2311974"/>
                <a:gd name="connsiteX62" fmla="*/ 569074 w 1534128"/>
                <a:gd name="connsiteY62" fmla="*/ 1040510 h 2311974"/>
                <a:gd name="connsiteX63" fmla="*/ 580929 w 1534128"/>
                <a:gd name="connsiteY63" fmla="*/ 1052666 h 2311974"/>
                <a:gd name="connsiteX64" fmla="*/ 599898 w 1534128"/>
                <a:gd name="connsiteY64" fmla="*/ 1052666 h 2311974"/>
                <a:gd name="connsiteX65" fmla="*/ 602270 w 1534128"/>
                <a:gd name="connsiteY65" fmla="*/ 1062390 h 2311974"/>
                <a:gd name="connsiteX66" fmla="*/ 602270 w 1534128"/>
                <a:gd name="connsiteY66" fmla="*/ 1062390 h 2311974"/>
                <a:gd name="connsiteX67" fmla="*/ 599898 w 1534128"/>
                <a:gd name="connsiteY67" fmla="*/ 1052665 h 2311974"/>
                <a:gd name="connsiteX68" fmla="*/ 580929 w 1534128"/>
                <a:gd name="connsiteY68" fmla="*/ 1052665 h 2311974"/>
                <a:gd name="connsiteX69" fmla="*/ 576187 w 1534128"/>
                <a:gd name="connsiteY69" fmla="*/ 999182 h 2311974"/>
                <a:gd name="connsiteX70" fmla="*/ 576187 w 1534128"/>
                <a:gd name="connsiteY70" fmla="*/ 999182 h 2311974"/>
                <a:gd name="connsiteX71" fmla="*/ 580929 w 1534128"/>
                <a:gd name="connsiteY71" fmla="*/ 1021061 h 2311974"/>
                <a:gd name="connsiteX72" fmla="*/ 580929 w 1534128"/>
                <a:gd name="connsiteY72" fmla="*/ 1021061 h 2311974"/>
                <a:gd name="connsiteX73" fmla="*/ 576187 w 1534128"/>
                <a:gd name="connsiteY73" fmla="*/ 999182 h 2311974"/>
                <a:gd name="connsiteX74" fmla="*/ 566702 w 1534128"/>
                <a:gd name="connsiteY74" fmla="*/ 970008 h 2311974"/>
                <a:gd name="connsiteX75" fmla="*/ 552476 w 1534128"/>
                <a:gd name="connsiteY75" fmla="*/ 972439 h 2311974"/>
                <a:gd name="connsiteX76" fmla="*/ 552476 w 1534128"/>
                <a:gd name="connsiteY76" fmla="*/ 972439 h 2311974"/>
                <a:gd name="connsiteX77" fmla="*/ 566702 w 1534128"/>
                <a:gd name="connsiteY77" fmla="*/ 970008 h 2311974"/>
                <a:gd name="connsiteX78" fmla="*/ 576187 w 1534128"/>
                <a:gd name="connsiteY78" fmla="*/ 984595 h 2311974"/>
                <a:gd name="connsiteX79" fmla="*/ 595156 w 1534128"/>
                <a:gd name="connsiteY79" fmla="*/ 979733 h 2311974"/>
                <a:gd name="connsiteX80" fmla="*/ 576187 w 1534128"/>
                <a:gd name="connsiteY80" fmla="*/ 984595 h 2311974"/>
                <a:gd name="connsiteX81" fmla="*/ 566702 w 1534128"/>
                <a:gd name="connsiteY81" fmla="*/ 970008 h 2311974"/>
                <a:gd name="connsiteX82" fmla="*/ 552476 w 1534128"/>
                <a:gd name="connsiteY82" fmla="*/ 901937 h 2311974"/>
                <a:gd name="connsiteX83" fmla="*/ 542274 w 1534128"/>
                <a:gd name="connsiteY83" fmla="*/ 906121 h 2311974"/>
                <a:gd name="connsiteX84" fmla="*/ 545362 w 1534128"/>
                <a:gd name="connsiteY84" fmla="*/ 906800 h 2311974"/>
                <a:gd name="connsiteX85" fmla="*/ 552476 w 1534128"/>
                <a:gd name="connsiteY85" fmla="*/ 901938 h 2311974"/>
                <a:gd name="connsiteX86" fmla="*/ 552476 w 1534128"/>
                <a:gd name="connsiteY86" fmla="*/ 901937 h 2311974"/>
                <a:gd name="connsiteX87" fmla="*/ 460001 w 1534128"/>
                <a:gd name="connsiteY87" fmla="*/ 899506 h 2311974"/>
                <a:gd name="connsiteX88" fmla="*/ 460001 w 1534128"/>
                <a:gd name="connsiteY88" fmla="*/ 899507 h 2311974"/>
                <a:gd name="connsiteX89" fmla="*/ 483713 w 1534128"/>
                <a:gd name="connsiteY89" fmla="*/ 899507 h 2311974"/>
                <a:gd name="connsiteX90" fmla="*/ 497939 w 1534128"/>
                <a:gd name="connsiteY90" fmla="*/ 906800 h 2311974"/>
                <a:gd name="connsiteX91" fmla="*/ 507424 w 1534128"/>
                <a:gd name="connsiteY91" fmla="*/ 906800 h 2311974"/>
                <a:gd name="connsiteX92" fmla="*/ 512166 w 1534128"/>
                <a:gd name="connsiteY92" fmla="*/ 899507 h 2311974"/>
                <a:gd name="connsiteX93" fmla="*/ 512179 w 1534128"/>
                <a:gd name="connsiteY93" fmla="*/ 899510 h 2311974"/>
                <a:gd name="connsiteX94" fmla="*/ 512166 w 1534128"/>
                <a:gd name="connsiteY94" fmla="*/ 899506 h 2311974"/>
                <a:gd name="connsiteX95" fmla="*/ 507424 w 1534128"/>
                <a:gd name="connsiteY95" fmla="*/ 906800 h 2311974"/>
                <a:gd name="connsiteX96" fmla="*/ 497939 w 1534128"/>
                <a:gd name="connsiteY96" fmla="*/ 906800 h 2311974"/>
                <a:gd name="connsiteX97" fmla="*/ 483712 w 1534128"/>
                <a:gd name="connsiteY97" fmla="*/ 899506 h 2311974"/>
                <a:gd name="connsiteX98" fmla="*/ 460001 w 1534128"/>
                <a:gd name="connsiteY98" fmla="*/ 899506 h 2311974"/>
                <a:gd name="connsiteX99" fmla="*/ 443403 w 1534128"/>
                <a:gd name="connsiteY99" fmla="*/ 889782 h 2311974"/>
                <a:gd name="connsiteX100" fmla="*/ 443403 w 1534128"/>
                <a:gd name="connsiteY100" fmla="*/ 889782 h 2311974"/>
                <a:gd name="connsiteX101" fmla="*/ 460001 w 1534128"/>
                <a:gd name="connsiteY101" fmla="*/ 889782 h 2311974"/>
                <a:gd name="connsiteX102" fmla="*/ 460001 w 1534128"/>
                <a:gd name="connsiteY102" fmla="*/ 889782 h 2311974"/>
                <a:gd name="connsiteX103" fmla="*/ 443403 w 1534128"/>
                <a:gd name="connsiteY103" fmla="*/ 889782 h 2311974"/>
                <a:gd name="connsiteX104" fmla="*/ 457630 w 1534128"/>
                <a:gd name="connsiteY104" fmla="*/ 867902 h 2311974"/>
                <a:gd name="connsiteX105" fmla="*/ 457630 w 1534128"/>
                <a:gd name="connsiteY105" fmla="*/ 867902 h 2311974"/>
                <a:gd name="connsiteX106" fmla="*/ 464823 w 1534128"/>
                <a:gd name="connsiteY106" fmla="*/ 873433 h 2311974"/>
                <a:gd name="connsiteX107" fmla="*/ 457630 w 1534128"/>
                <a:gd name="connsiteY107" fmla="*/ 867902 h 2311974"/>
                <a:gd name="connsiteX108" fmla="*/ 485686 w 1534128"/>
                <a:gd name="connsiteY108" fmla="*/ 842776 h 2311974"/>
                <a:gd name="connsiteX109" fmla="*/ 490826 w 1534128"/>
                <a:gd name="connsiteY109" fmla="*/ 853315 h 2311974"/>
                <a:gd name="connsiteX110" fmla="*/ 490826 w 1534128"/>
                <a:gd name="connsiteY110" fmla="*/ 853315 h 2311974"/>
                <a:gd name="connsiteX111" fmla="*/ 485686 w 1534128"/>
                <a:gd name="connsiteY111" fmla="*/ 842776 h 2311974"/>
                <a:gd name="connsiteX112" fmla="*/ 388867 w 1534128"/>
                <a:gd name="connsiteY112" fmla="*/ 726899 h 2311974"/>
                <a:gd name="connsiteX113" fmla="*/ 388867 w 1534128"/>
                <a:gd name="connsiteY113" fmla="*/ 726899 h 2311974"/>
                <a:gd name="connsiteX114" fmla="*/ 395980 w 1534128"/>
                <a:gd name="connsiteY114" fmla="*/ 734192 h 2311974"/>
                <a:gd name="connsiteX115" fmla="*/ 431547 w 1534128"/>
                <a:gd name="connsiteY115" fmla="*/ 748778 h 2311974"/>
                <a:gd name="connsiteX116" fmla="*/ 460001 w 1534128"/>
                <a:gd name="connsiteY116" fmla="*/ 753641 h 2311974"/>
                <a:gd name="connsiteX117" fmla="*/ 464743 w 1534128"/>
                <a:gd name="connsiteY117" fmla="*/ 734192 h 2311974"/>
                <a:gd name="connsiteX118" fmla="*/ 478970 w 1534128"/>
                <a:gd name="connsiteY118" fmla="*/ 736623 h 2311974"/>
                <a:gd name="connsiteX119" fmla="*/ 478970 w 1534128"/>
                <a:gd name="connsiteY119" fmla="*/ 736623 h 2311974"/>
                <a:gd name="connsiteX120" fmla="*/ 464743 w 1534128"/>
                <a:gd name="connsiteY120" fmla="*/ 734192 h 2311974"/>
                <a:gd name="connsiteX121" fmla="*/ 460001 w 1534128"/>
                <a:gd name="connsiteY121" fmla="*/ 753640 h 2311974"/>
                <a:gd name="connsiteX122" fmla="*/ 431547 w 1534128"/>
                <a:gd name="connsiteY122" fmla="*/ 748778 h 2311974"/>
                <a:gd name="connsiteX123" fmla="*/ 395980 w 1534128"/>
                <a:gd name="connsiteY123" fmla="*/ 734192 h 2311974"/>
                <a:gd name="connsiteX124" fmla="*/ 388867 w 1534128"/>
                <a:gd name="connsiteY124" fmla="*/ 726899 h 2311974"/>
                <a:gd name="connsiteX125" fmla="*/ 388867 w 1534128"/>
                <a:gd name="connsiteY125" fmla="*/ 714743 h 2311974"/>
                <a:gd name="connsiteX126" fmla="*/ 388867 w 1534128"/>
                <a:gd name="connsiteY126" fmla="*/ 714743 h 2311974"/>
                <a:gd name="connsiteX127" fmla="*/ 395980 w 1534128"/>
                <a:gd name="connsiteY127" fmla="*/ 722036 h 2311974"/>
                <a:gd name="connsiteX128" fmla="*/ 395980 w 1534128"/>
                <a:gd name="connsiteY128" fmla="*/ 722036 h 2311974"/>
                <a:gd name="connsiteX129" fmla="*/ 388867 w 1534128"/>
                <a:gd name="connsiteY129" fmla="*/ 714743 h 2311974"/>
                <a:gd name="connsiteX130" fmla="*/ 595156 w 1534128"/>
                <a:gd name="connsiteY130" fmla="*/ 0 h 2311974"/>
                <a:gd name="connsiteX131" fmla="*/ 602270 w 1534128"/>
                <a:gd name="connsiteY131" fmla="*/ 4862 h 2311974"/>
                <a:gd name="connsiteX132" fmla="*/ 607012 w 1534128"/>
                <a:gd name="connsiteY132" fmla="*/ 17018 h 2311974"/>
                <a:gd name="connsiteX133" fmla="*/ 616496 w 1534128"/>
                <a:gd name="connsiteY133" fmla="*/ 53484 h 2311974"/>
                <a:gd name="connsiteX134" fmla="*/ 614125 w 1534128"/>
                <a:gd name="connsiteY134" fmla="*/ 68071 h 2311974"/>
                <a:gd name="connsiteX135" fmla="*/ 647321 w 1534128"/>
                <a:gd name="connsiteY135" fmla="*/ 82657 h 2311974"/>
                <a:gd name="connsiteX136" fmla="*/ 654435 w 1534128"/>
                <a:gd name="connsiteY136" fmla="*/ 72933 h 2311974"/>
                <a:gd name="connsiteX137" fmla="*/ 671033 w 1534128"/>
                <a:gd name="connsiteY137" fmla="*/ 75364 h 2311974"/>
                <a:gd name="connsiteX138" fmla="*/ 671033 w 1534128"/>
                <a:gd name="connsiteY138" fmla="*/ 82657 h 2311974"/>
                <a:gd name="connsiteX139" fmla="*/ 678146 w 1534128"/>
                <a:gd name="connsiteY139" fmla="*/ 82657 h 2311974"/>
                <a:gd name="connsiteX140" fmla="*/ 682888 w 1534128"/>
                <a:gd name="connsiteY140" fmla="*/ 97244 h 2311974"/>
                <a:gd name="connsiteX141" fmla="*/ 701857 w 1534128"/>
                <a:gd name="connsiteY141" fmla="*/ 104537 h 2311974"/>
                <a:gd name="connsiteX142" fmla="*/ 730311 w 1534128"/>
                <a:gd name="connsiteY142" fmla="*/ 89950 h 2311974"/>
                <a:gd name="connsiteX143" fmla="*/ 744538 w 1534128"/>
                <a:gd name="connsiteY143" fmla="*/ 94813 h 2311974"/>
                <a:gd name="connsiteX144" fmla="*/ 758765 w 1534128"/>
                <a:gd name="connsiteY144" fmla="*/ 104537 h 2311974"/>
                <a:gd name="connsiteX145" fmla="*/ 777734 w 1534128"/>
                <a:gd name="connsiteY145" fmla="*/ 94813 h 2311974"/>
                <a:gd name="connsiteX146" fmla="*/ 777734 w 1534128"/>
                <a:gd name="connsiteY146" fmla="*/ 72933 h 2311974"/>
                <a:gd name="connsiteX147" fmla="*/ 780105 w 1534128"/>
                <a:gd name="connsiteY147" fmla="*/ 72933 h 2311974"/>
                <a:gd name="connsiteX148" fmla="*/ 791961 w 1534128"/>
                <a:gd name="connsiteY148" fmla="*/ 87519 h 2311974"/>
                <a:gd name="connsiteX149" fmla="*/ 780105 w 1534128"/>
                <a:gd name="connsiteY149" fmla="*/ 102106 h 2311974"/>
                <a:gd name="connsiteX150" fmla="*/ 784847 w 1534128"/>
                <a:gd name="connsiteY150" fmla="*/ 123986 h 2311974"/>
                <a:gd name="connsiteX151" fmla="*/ 799074 w 1534128"/>
                <a:gd name="connsiteY151" fmla="*/ 128848 h 2311974"/>
                <a:gd name="connsiteX152" fmla="*/ 810930 w 1534128"/>
                <a:gd name="connsiteY152" fmla="*/ 150728 h 2311974"/>
                <a:gd name="connsiteX153" fmla="*/ 820414 w 1534128"/>
                <a:gd name="connsiteY153" fmla="*/ 153159 h 2311974"/>
                <a:gd name="connsiteX154" fmla="*/ 827528 w 1534128"/>
                <a:gd name="connsiteY154" fmla="*/ 165315 h 2311974"/>
                <a:gd name="connsiteX155" fmla="*/ 846497 w 1534128"/>
                <a:gd name="connsiteY155" fmla="*/ 165315 h 2311974"/>
                <a:gd name="connsiteX156" fmla="*/ 860724 w 1534128"/>
                <a:gd name="connsiteY156" fmla="*/ 177470 h 2311974"/>
                <a:gd name="connsiteX157" fmla="*/ 886806 w 1534128"/>
                <a:gd name="connsiteY157" fmla="*/ 172608 h 2311974"/>
                <a:gd name="connsiteX158" fmla="*/ 893920 w 1534128"/>
                <a:gd name="connsiteY158" fmla="*/ 184763 h 2311974"/>
                <a:gd name="connsiteX159" fmla="*/ 886806 w 1534128"/>
                <a:gd name="connsiteY159" fmla="*/ 192057 h 2311974"/>
                <a:gd name="connsiteX160" fmla="*/ 893920 w 1534128"/>
                <a:gd name="connsiteY160" fmla="*/ 201781 h 2311974"/>
                <a:gd name="connsiteX161" fmla="*/ 889177 w 1534128"/>
                <a:gd name="connsiteY161" fmla="*/ 206643 h 2311974"/>
                <a:gd name="connsiteX162" fmla="*/ 901033 w 1534128"/>
                <a:gd name="connsiteY162" fmla="*/ 233385 h 2311974"/>
                <a:gd name="connsiteX163" fmla="*/ 908147 w 1534128"/>
                <a:gd name="connsiteY163" fmla="*/ 233385 h 2311974"/>
                <a:gd name="connsiteX164" fmla="*/ 943714 w 1534128"/>
                <a:gd name="connsiteY164" fmla="*/ 211505 h 2311974"/>
                <a:gd name="connsiteX165" fmla="*/ 967425 w 1534128"/>
                <a:gd name="connsiteY165" fmla="*/ 213936 h 2311974"/>
                <a:gd name="connsiteX166" fmla="*/ 988765 w 1534128"/>
                <a:gd name="connsiteY166" fmla="*/ 199350 h 2311974"/>
                <a:gd name="connsiteX167" fmla="*/ 998250 w 1534128"/>
                <a:gd name="connsiteY167" fmla="*/ 177470 h 2311974"/>
                <a:gd name="connsiteX168" fmla="*/ 1024333 w 1534128"/>
                <a:gd name="connsiteY168" fmla="*/ 158021 h 2311974"/>
                <a:gd name="connsiteX169" fmla="*/ 1045673 w 1534128"/>
                <a:gd name="connsiteY169" fmla="*/ 194488 h 2311974"/>
                <a:gd name="connsiteX170" fmla="*/ 1045673 w 1534128"/>
                <a:gd name="connsiteY170" fmla="*/ 221230 h 2311974"/>
                <a:gd name="connsiteX171" fmla="*/ 1057528 w 1534128"/>
                <a:gd name="connsiteY171" fmla="*/ 243110 h 2311974"/>
                <a:gd name="connsiteX172" fmla="*/ 1076498 w 1534128"/>
                <a:gd name="connsiteY172" fmla="*/ 262558 h 2311974"/>
                <a:gd name="connsiteX173" fmla="*/ 1119178 w 1534128"/>
                <a:gd name="connsiteY173" fmla="*/ 274714 h 2311974"/>
                <a:gd name="connsiteX174" fmla="*/ 1152374 w 1534128"/>
                <a:gd name="connsiteY174" fmla="*/ 260127 h 2311974"/>
                <a:gd name="connsiteX175" fmla="*/ 1173714 w 1534128"/>
                <a:gd name="connsiteY175" fmla="*/ 262558 h 2311974"/>
                <a:gd name="connsiteX176" fmla="*/ 1199797 w 1534128"/>
                <a:gd name="connsiteY176" fmla="*/ 277145 h 2311974"/>
                <a:gd name="connsiteX177" fmla="*/ 1232993 w 1534128"/>
                <a:gd name="connsiteY177" fmla="*/ 282007 h 2311974"/>
                <a:gd name="connsiteX178" fmla="*/ 1228251 w 1534128"/>
                <a:gd name="connsiteY178" fmla="*/ 299025 h 2311974"/>
                <a:gd name="connsiteX179" fmla="*/ 1256704 w 1534128"/>
                <a:gd name="connsiteY179" fmla="*/ 371958 h 2311974"/>
                <a:gd name="connsiteX180" fmla="*/ 1301756 w 1534128"/>
                <a:gd name="connsiteY180" fmla="*/ 386544 h 2311974"/>
                <a:gd name="connsiteX181" fmla="*/ 1330210 w 1534128"/>
                <a:gd name="connsiteY181" fmla="*/ 415718 h 2311974"/>
                <a:gd name="connsiteX182" fmla="*/ 1372890 w 1534128"/>
                <a:gd name="connsiteY182" fmla="*/ 415718 h 2311974"/>
                <a:gd name="connsiteX183" fmla="*/ 1389488 w 1534128"/>
                <a:gd name="connsiteY183" fmla="*/ 408424 h 2311974"/>
                <a:gd name="connsiteX184" fmla="*/ 1406086 w 1534128"/>
                <a:gd name="connsiteY184" fmla="*/ 386544 h 2311974"/>
                <a:gd name="connsiteX185" fmla="*/ 1451138 w 1534128"/>
                <a:gd name="connsiteY185" fmla="*/ 381682 h 2311974"/>
                <a:gd name="connsiteX186" fmla="*/ 1458252 w 1534128"/>
                <a:gd name="connsiteY186" fmla="*/ 386544 h 2311974"/>
                <a:gd name="connsiteX187" fmla="*/ 1493819 w 1534128"/>
                <a:gd name="connsiteY187" fmla="*/ 371958 h 2311974"/>
                <a:gd name="connsiteX188" fmla="*/ 1493819 w 1534128"/>
                <a:gd name="connsiteY188" fmla="*/ 388975 h 2311974"/>
                <a:gd name="connsiteX189" fmla="*/ 1508046 w 1534128"/>
                <a:gd name="connsiteY189" fmla="*/ 408424 h 2311974"/>
                <a:gd name="connsiteX190" fmla="*/ 1446396 w 1534128"/>
                <a:gd name="connsiteY190" fmla="*/ 444891 h 2311974"/>
                <a:gd name="connsiteX191" fmla="*/ 1444025 w 1534128"/>
                <a:gd name="connsiteY191" fmla="*/ 491082 h 2311974"/>
                <a:gd name="connsiteX192" fmla="*/ 1465365 w 1534128"/>
                <a:gd name="connsiteY192" fmla="*/ 532410 h 2311974"/>
                <a:gd name="connsiteX193" fmla="*/ 1498561 w 1534128"/>
                <a:gd name="connsiteY193" fmla="*/ 554290 h 2311974"/>
                <a:gd name="connsiteX194" fmla="*/ 1519901 w 1534128"/>
                <a:gd name="connsiteY194" fmla="*/ 581032 h 2311974"/>
                <a:gd name="connsiteX195" fmla="*/ 1512788 w 1534128"/>
                <a:gd name="connsiteY195" fmla="*/ 622361 h 2311974"/>
                <a:gd name="connsiteX196" fmla="*/ 1534128 w 1534128"/>
                <a:gd name="connsiteY196" fmla="*/ 644241 h 2311974"/>
                <a:gd name="connsiteX197" fmla="*/ 1529386 w 1534128"/>
                <a:gd name="connsiteY197" fmla="*/ 658827 h 2311974"/>
                <a:gd name="connsiteX198" fmla="*/ 1522272 w 1534128"/>
                <a:gd name="connsiteY198" fmla="*/ 666121 h 2311974"/>
                <a:gd name="connsiteX199" fmla="*/ 1493819 w 1534128"/>
                <a:gd name="connsiteY199" fmla="*/ 663689 h 2311974"/>
                <a:gd name="connsiteX200" fmla="*/ 1465365 w 1534128"/>
                <a:gd name="connsiteY200" fmla="*/ 705018 h 2311974"/>
                <a:gd name="connsiteX201" fmla="*/ 1444025 w 1534128"/>
                <a:gd name="connsiteY201" fmla="*/ 712312 h 2311974"/>
                <a:gd name="connsiteX202" fmla="*/ 1396602 w 1534128"/>
                <a:gd name="connsiteY202" fmla="*/ 785245 h 2311974"/>
                <a:gd name="connsiteX203" fmla="*/ 1396602 w 1534128"/>
                <a:gd name="connsiteY203" fmla="*/ 804693 h 2311974"/>
                <a:gd name="connsiteX204" fmla="*/ 1365777 w 1534128"/>
                <a:gd name="connsiteY204" fmla="*/ 802262 h 2311974"/>
                <a:gd name="connsiteX205" fmla="*/ 1334952 w 1534128"/>
                <a:gd name="connsiteY205" fmla="*/ 802262 h 2311974"/>
                <a:gd name="connsiteX206" fmla="*/ 1311241 w 1534128"/>
                <a:gd name="connsiteY206" fmla="*/ 819280 h 2311974"/>
                <a:gd name="connsiteX207" fmla="*/ 1275674 w 1534128"/>
                <a:gd name="connsiteY207" fmla="*/ 809556 h 2311974"/>
                <a:gd name="connsiteX208" fmla="*/ 1263818 w 1534128"/>
                <a:gd name="connsiteY208" fmla="*/ 816849 h 2311974"/>
                <a:gd name="connsiteX209" fmla="*/ 1273302 w 1534128"/>
                <a:gd name="connsiteY209" fmla="*/ 824142 h 2311974"/>
                <a:gd name="connsiteX210" fmla="*/ 1261447 w 1534128"/>
                <a:gd name="connsiteY210" fmla="*/ 850884 h 2311974"/>
                <a:gd name="connsiteX211" fmla="*/ 1268560 w 1534128"/>
                <a:gd name="connsiteY211" fmla="*/ 858178 h 2311974"/>
                <a:gd name="connsiteX212" fmla="*/ 1275674 w 1534128"/>
                <a:gd name="connsiteY212" fmla="*/ 850884 h 2311974"/>
                <a:gd name="connsiteX213" fmla="*/ 1289900 w 1534128"/>
                <a:gd name="connsiteY213" fmla="*/ 858178 h 2311974"/>
                <a:gd name="connsiteX214" fmla="*/ 1304127 w 1534128"/>
                <a:gd name="connsiteY214" fmla="*/ 858178 h 2311974"/>
                <a:gd name="connsiteX215" fmla="*/ 1308870 w 1534128"/>
                <a:gd name="connsiteY215" fmla="*/ 875195 h 2311974"/>
                <a:gd name="connsiteX216" fmla="*/ 1323096 w 1534128"/>
                <a:gd name="connsiteY216" fmla="*/ 894644 h 2311974"/>
                <a:gd name="connsiteX217" fmla="*/ 1315983 w 1534128"/>
                <a:gd name="connsiteY217" fmla="*/ 906800 h 2311974"/>
                <a:gd name="connsiteX218" fmla="*/ 1323096 w 1534128"/>
                <a:gd name="connsiteY218" fmla="*/ 916524 h 2311974"/>
                <a:gd name="connsiteX219" fmla="*/ 1330210 w 1534128"/>
                <a:gd name="connsiteY219" fmla="*/ 914093 h 2311974"/>
                <a:gd name="connsiteX220" fmla="*/ 1337323 w 1534128"/>
                <a:gd name="connsiteY220" fmla="*/ 921386 h 2311974"/>
                <a:gd name="connsiteX221" fmla="*/ 1342066 w 1534128"/>
                <a:gd name="connsiteY221" fmla="*/ 935973 h 2311974"/>
                <a:gd name="connsiteX222" fmla="*/ 1351550 w 1534128"/>
                <a:gd name="connsiteY222" fmla="*/ 923817 h 2311974"/>
                <a:gd name="connsiteX223" fmla="*/ 1356292 w 1534128"/>
                <a:gd name="connsiteY223" fmla="*/ 931111 h 2311974"/>
                <a:gd name="connsiteX224" fmla="*/ 1389488 w 1534128"/>
                <a:gd name="connsiteY224" fmla="*/ 928679 h 2311974"/>
                <a:gd name="connsiteX225" fmla="*/ 1403715 w 1534128"/>
                <a:gd name="connsiteY225" fmla="*/ 948128 h 2311974"/>
                <a:gd name="connsiteX226" fmla="*/ 1425056 w 1534128"/>
                <a:gd name="connsiteY226" fmla="*/ 950559 h 2311974"/>
                <a:gd name="connsiteX227" fmla="*/ 1429798 w 1534128"/>
                <a:gd name="connsiteY227" fmla="*/ 923817 h 2311974"/>
                <a:gd name="connsiteX228" fmla="*/ 1444025 w 1534128"/>
                <a:gd name="connsiteY228" fmla="*/ 914093 h 2311974"/>
                <a:gd name="connsiteX229" fmla="*/ 1453509 w 1534128"/>
                <a:gd name="connsiteY229" fmla="*/ 921386 h 2311974"/>
                <a:gd name="connsiteX230" fmla="*/ 1465365 w 1534128"/>
                <a:gd name="connsiteY230" fmla="*/ 948128 h 2311974"/>
                <a:gd name="connsiteX231" fmla="*/ 1413200 w 1534128"/>
                <a:gd name="connsiteY231" fmla="*/ 1006475 h 2311974"/>
                <a:gd name="connsiteX232" fmla="*/ 1327839 w 1534128"/>
                <a:gd name="connsiteY232" fmla="*/ 970008 h 2311974"/>
                <a:gd name="connsiteX233" fmla="*/ 1323096 w 1534128"/>
                <a:gd name="connsiteY233" fmla="*/ 977301 h 2311974"/>
                <a:gd name="connsiteX234" fmla="*/ 1327839 w 1534128"/>
                <a:gd name="connsiteY234" fmla="*/ 984595 h 2311974"/>
                <a:gd name="connsiteX235" fmla="*/ 1323096 w 1534128"/>
                <a:gd name="connsiteY235" fmla="*/ 984595 h 2311974"/>
                <a:gd name="connsiteX236" fmla="*/ 1318354 w 1534128"/>
                <a:gd name="connsiteY236" fmla="*/ 991888 h 2311974"/>
                <a:gd name="connsiteX237" fmla="*/ 1318354 w 1534128"/>
                <a:gd name="connsiteY237" fmla="*/ 1006475 h 2311974"/>
                <a:gd name="connsiteX238" fmla="*/ 1311241 w 1534128"/>
                <a:gd name="connsiteY238" fmla="*/ 1018630 h 2311974"/>
                <a:gd name="connsiteX239" fmla="*/ 1311241 w 1534128"/>
                <a:gd name="connsiteY239" fmla="*/ 1028354 h 2311974"/>
                <a:gd name="connsiteX240" fmla="*/ 1297014 w 1534128"/>
                <a:gd name="connsiteY240" fmla="*/ 1028354 h 2311974"/>
                <a:gd name="connsiteX241" fmla="*/ 1297014 w 1534128"/>
                <a:gd name="connsiteY241" fmla="*/ 1045372 h 2311974"/>
                <a:gd name="connsiteX242" fmla="*/ 1289900 w 1534128"/>
                <a:gd name="connsiteY242" fmla="*/ 1047803 h 2311974"/>
                <a:gd name="connsiteX243" fmla="*/ 1289900 w 1534128"/>
                <a:gd name="connsiteY243" fmla="*/ 1059959 h 2311974"/>
                <a:gd name="connsiteX244" fmla="*/ 1282787 w 1534128"/>
                <a:gd name="connsiteY244" fmla="*/ 1062390 h 2311974"/>
                <a:gd name="connsiteX245" fmla="*/ 1287529 w 1534128"/>
                <a:gd name="connsiteY245" fmla="*/ 1069683 h 2311974"/>
                <a:gd name="connsiteX246" fmla="*/ 1280416 w 1534128"/>
                <a:gd name="connsiteY246" fmla="*/ 1074545 h 2311974"/>
                <a:gd name="connsiteX247" fmla="*/ 1287529 w 1534128"/>
                <a:gd name="connsiteY247" fmla="*/ 1076976 h 2311974"/>
                <a:gd name="connsiteX248" fmla="*/ 1289900 w 1534128"/>
                <a:gd name="connsiteY248" fmla="*/ 1093994 h 2311974"/>
                <a:gd name="connsiteX249" fmla="*/ 1280416 w 1534128"/>
                <a:gd name="connsiteY249" fmla="*/ 1103719 h 2311974"/>
                <a:gd name="connsiteX250" fmla="*/ 1282787 w 1534128"/>
                <a:gd name="connsiteY250" fmla="*/ 1103719 h 2311974"/>
                <a:gd name="connsiteX251" fmla="*/ 1282787 w 1534128"/>
                <a:gd name="connsiteY251" fmla="*/ 1111012 h 2311974"/>
                <a:gd name="connsiteX252" fmla="*/ 1275674 w 1534128"/>
                <a:gd name="connsiteY252" fmla="*/ 1118305 h 2311974"/>
                <a:gd name="connsiteX253" fmla="*/ 1275674 w 1534128"/>
                <a:gd name="connsiteY253" fmla="*/ 1125598 h 2311974"/>
                <a:gd name="connsiteX254" fmla="*/ 1261447 w 1534128"/>
                <a:gd name="connsiteY254" fmla="*/ 1149909 h 2311974"/>
                <a:gd name="connsiteX255" fmla="*/ 1273302 w 1534128"/>
                <a:gd name="connsiteY255" fmla="*/ 1164496 h 2311974"/>
                <a:gd name="connsiteX256" fmla="*/ 1301756 w 1534128"/>
                <a:gd name="connsiteY256" fmla="*/ 1164496 h 2311974"/>
                <a:gd name="connsiteX257" fmla="*/ 1304127 w 1534128"/>
                <a:gd name="connsiteY257" fmla="*/ 1166927 h 2311974"/>
                <a:gd name="connsiteX258" fmla="*/ 1323096 w 1534128"/>
                <a:gd name="connsiteY258" fmla="*/ 1159634 h 2311974"/>
                <a:gd name="connsiteX259" fmla="*/ 1334952 w 1534128"/>
                <a:gd name="connsiteY259" fmla="*/ 1166927 h 2311974"/>
                <a:gd name="connsiteX260" fmla="*/ 1342066 w 1534128"/>
                <a:gd name="connsiteY260" fmla="*/ 1166927 h 2311974"/>
                <a:gd name="connsiteX261" fmla="*/ 1337323 w 1534128"/>
                <a:gd name="connsiteY261" fmla="*/ 1171789 h 2311974"/>
                <a:gd name="connsiteX262" fmla="*/ 1351550 w 1534128"/>
                <a:gd name="connsiteY262" fmla="*/ 1179083 h 2311974"/>
                <a:gd name="connsiteX263" fmla="*/ 1358664 w 1534128"/>
                <a:gd name="connsiteY263" fmla="*/ 1222842 h 2311974"/>
                <a:gd name="connsiteX264" fmla="*/ 1351550 w 1534128"/>
                <a:gd name="connsiteY264" fmla="*/ 1230136 h 2311974"/>
                <a:gd name="connsiteX265" fmla="*/ 1351550 w 1534128"/>
                <a:gd name="connsiteY265" fmla="*/ 1254447 h 2311974"/>
                <a:gd name="connsiteX266" fmla="*/ 1377633 w 1534128"/>
                <a:gd name="connsiteY266" fmla="*/ 1271464 h 2311974"/>
                <a:gd name="connsiteX267" fmla="*/ 1372890 w 1534128"/>
                <a:gd name="connsiteY267" fmla="*/ 1278758 h 2311974"/>
                <a:gd name="connsiteX268" fmla="*/ 1382375 w 1534128"/>
                <a:gd name="connsiteY268" fmla="*/ 1290913 h 2311974"/>
                <a:gd name="connsiteX269" fmla="*/ 1382375 w 1534128"/>
                <a:gd name="connsiteY269" fmla="*/ 1303069 h 2311974"/>
                <a:gd name="connsiteX270" fmla="*/ 1384746 w 1534128"/>
                <a:gd name="connsiteY270" fmla="*/ 1305500 h 2311974"/>
                <a:gd name="connsiteX271" fmla="*/ 1382375 w 1534128"/>
                <a:gd name="connsiteY271" fmla="*/ 1312793 h 2311974"/>
                <a:gd name="connsiteX272" fmla="*/ 1389488 w 1534128"/>
                <a:gd name="connsiteY272" fmla="*/ 1324948 h 2311974"/>
                <a:gd name="connsiteX273" fmla="*/ 1396602 w 1534128"/>
                <a:gd name="connsiteY273" fmla="*/ 1317655 h 2311974"/>
                <a:gd name="connsiteX274" fmla="*/ 1396602 w 1534128"/>
                <a:gd name="connsiteY274" fmla="*/ 1327379 h 2311974"/>
                <a:gd name="connsiteX275" fmla="*/ 1398973 w 1534128"/>
                <a:gd name="connsiteY275" fmla="*/ 1344397 h 2311974"/>
                <a:gd name="connsiteX276" fmla="*/ 1372890 w 1534128"/>
                <a:gd name="connsiteY276" fmla="*/ 1358984 h 2311974"/>
                <a:gd name="connsiteX277" fmla="*/ 1351550 w 1534128"/>
                <a:gd name="connsiteY277" fmla="*/ 1358984 h 2311974"/>
                <a:gd name="connsiteX278" fmla="*/ 1349179 w 1534128"/>
                <a:gd name="connsiteY278" fmla="*/ 1376001 h 2311974"/>
                <a:gd name="connsiteX279" fmla="*/ 1370519 w 1534128"/>
                <a:gd name="connsiteY279" fmla="*/ 1376001 h 2311974"/>
                <a:gd name="connsiteX280" fmla="*/ 1372890 w 1534128"/>
                <a:gd name="connsiteY280" fmla="*/ 1383295 h 2311974"/>
                <a:gd name="connsiteX281" fmla="*/ 1377633 w 1534128"/>
                <a:gd name="connsiteY281" fmla="*/ 1380864 h 2311974"/>
                <a:gd name="connsiteX282" fmla="*/ 1384746 w 1534128"/>
                <a:gd name="connsiteY282" fmla="*/ 1393019 h 2311974"/>
                <a:gd name="connsiteX283" fmla="*/ 1382375 w 1534128"/>
                <a:gd name="connsiteY283" fmla="*/ 1400312 h 2311974"/>
                <a:gd name="connsiteX284" fmla="*/ 1384746 w 1534128"/>
                <a:gd name="connsiteY284" fmla="*/ 1402744 h 2311974"/>
                <a:gd name="connsiteX285" fmla="*/ 1403715 w 1534128"/>
                <a:gd name="connsiteY285" fmla="*/ 1380864 h 2311974"/>
                <a:gd name="connsiteX286" fmla="*/ 1410829 w 1534128"/>
                <a:gd name="connsiteY286" fmla="*/ 1383295 h 2311974"/>
                <a:gd name="connsiteX287" fmla="*/ 1406086 w 1534128"/>
                <a:gd name="connsiteY287" fmla="*/ 1380864 h 2311974"/>
                <a:gd name="connsiteX288" fmla="*/ 1413200 w 1534128"/>
                <a:gd name="connsiteY288" fmla="*/ 1373570 h 2311974"/>
                <a:gd name="connsiteX289" fmla="*/ 1420313 w 1534128"/>
                <a:gd name="connsiteY289" fmla="*/ 1368708 h 2311974"/>
                <a:gd name="connsiteX290" fmla="*/ 1436911 w 1534128"/>
                <a:gd name="connsiteY290" fmla="*/ 1417330 h 2311974"/>
                <a:gd name="connsiteX291" fmla="*/ 1432169 w 1534128"/>
                <a:gd name="connsiteY291" fmla="*/ 1424623 h 2311974"/>
                <a:gd name="connsiteX292" fmla="*/ 1432169 w 1534128"/>
                <a:gd name="connsiteY292" fmla="*/ 1441641 h 2311974"/>
                <a:gd name="connsiteX293" fmla="*/ 1398973 w 1534128"/>
                <a:gd name="connsiteY293" fmla="*/ 1436779 h 2311974"/>
                <a:gd name="connsiteX294" fmla="*/ 1396602 w 1534128"/>
                <a:gd name="connsiteY294" fmla="*/ 1473245 h 2311974"/>
                <a:gd name="connsiteX295" fmla="*/ 1382375 w 1534128"/>
                <a:gd name="connsiteY295" fmla="*/ 1473245 h 2311974"/>
                <a:gd name="connsiteX296" fmla="*/ 1377633 w 1534128"/>
                <a:gd name="connsiteY296" fmla="*/ 1504850 h 2311974"/>
                <a:gd name="connsiteX297" fmla="*/ 1363406 w 1534128"/>
                <a:gd name="connsiteY297" fmla="*/ 1521867 h 2311974"/>
                <a:gd name="connsiteX298" fmla="*/ 1363406 w 1534128"/>
                <a:gd name="connsiteY298" fmla="*/ 1548609 h 2311974"/>
                <a:gd name="connsiteX299" fmla="*/ 1344437 w 1534128"/>
                <a:gd name="connsiteY299" fmla="*/ 1560765 h 2311974"/>
                <a:gd name="connsiteX300" fmla="*/ 1370519 w 1534128"/>
                <a:gd name="connsiteY300" fmla="*/ 1570489 h 2311974"/>
                <a:gd name="connsiteX301" fmla="*/ 1370519 w 1534128"/>
                <a:gd name="connsiteY301" fmla="*/ 1577783 h 2311974"/>
                <a:gd name="connsiteX302" fmla="*/ 1315983 w 1534128"/>
                <a:gd name="connsiteY302" fmla="*/ 1577783 h 2311974"/>
                <a:gd name="connsiteX303" fmla="*/ 1327839 w 1534128"/>
                <a:gd name="connsiteY303" fmla="*/ 1602094 h 2311974"/>
                <a:gd name="connsiteX304" fmla="*/ 1337323 w 1534128"/>
                <a:gd name="connsiteY304" fmla="*/ 1609387 h 2311974"/>
                <a:gd name="connsiteX305" fmla="*/ 1334952 w 1534128"/>
                <a:gd name="connsiteY305" fmla="*/ 1619111 h 2311974"/>
                <a:gd name="connsiteX306" fmla="*/ 1337323 w 1534128"/>
                <a:gd name="connsiteY306" fmla="*/ 1623973 h 2311974"/>
                <a:gd name="connsiteX307" fmla="*/ 1337323 w 1534128"/>
                <a:gd name="connsiteY307" fmla="*/ 1645853 h 2311974"/>
                <a:gd name="connsiteX308" fmla="*/ 1330210 w 1534128"/>
                <a:gd name="connsiteY308" fmla="*/ 1645853 h 2311974"/>
                <a:gd name="connsiteX309" fmla="*/ 1323096 w 1534128"/>
                <a:gd name="connsiteY309" fmla="*/ 1667733 h 2311974"/>
                <a:gd name="connsiteX310" fmla="*/ 1323096 w 1534128"/>
                <a:gd name="connsiteY310" fmla="*/ 1706631 h 2311974"/>
                <a:gd name="connsiteX311" fmla="*/ 1308870 w 1534128"/>
                <a:gd name="connsiteY311" fmla="*/ 1709062 h 2311974"/>
                <a:gd name="connsiteX312" fmla="*/ 1308870 w 1534128"/>
                <a:gd name="connsiteY312" fmla="*/ 1723648 h 2311974"/>
                <a:gd name="connsiteX313" fmla="*/ 1297014 w 1534128"/>
                <a:gd name="connsiteY313" fmla="*/ 1740666 h 2311974"/>
                <a:gd name="connsiteX314" fmla="*/ 1240106 w 1534128"/>
                <a:gd name="connsiteY314" fmla="*/ 1733373 h 2311974"/>
                <a:gd name="connsiteX315" fmla="*/ 1214024 w 1534128"/>
                <a:gd name="connsiteY315" fmla="*/ 1733373 h 2311974"/>
                <a:gd name="connsiteX316" fmla="*/ 1202168 w 1534128"/>
                <a:gd name="connsiteY316" fmla="*/ 1743097 h 2311974"/>
                <a:gd name="connsiteX317" fmla="*/ 1195055 w 1534128"/>
                <a:gd name="connsiteY317" fmla="*/ 1735804 h 2311974"/>
                <a:gd name="connsiteX318" fmla="*/ 1187941 w 1534128"/>
                <a:gd name="connsiteY318" fmla="*/ 1740666 h 2311974"/>
                <a:gd name="connsiteX319" fmla="*/ 1166601 w 1534128"/>
                <a:gd name="connsiteY319" fmla="*/ 1713924 h 2311974"/>
                <a:gd name="connsiteX320" fmla="*/ 1152374 w 1534128"/>
                <a:gd name="connsiteY320" fmla="*/ 1721217 h 2311974"/>
                <a:gd name="connsiteX321" fmla="*/ 1145261 w 1534128"/>
                <a:gd name="connsiteY321" fmla="*/ 1733373 h 2311974"/>
                <a:gd name="connsiteX322" fmla="*/ 1138147 w 1534128"/>
                <a:gd name="connsiteY322" fmla="*/ 1735804 h 2311974"/>
                <a:gd name="connsiteX323" fmla="*/ 1123920 w 1534128"/>
                <a:gd name="connsiteY323" fmla="*/ 1706631 h 2311974"/>
                <a:gd name="connsiteX324" fmla="*/ 1052786 w 1534128"/>
                <a:gd name="connsiteY324" fmla="*/ 1709062 h 2311974"/>
                <a:gd name="connsiteX325" fmla="*/ 1050415 w 1534128"/>
                <a:gd name="connsiteY325" fmla="*/ 1721217 h 2311974"/>
                <a:gd name="connsiteX326" fmla="*/ 1007735 w 1534128"/>
                <a:gd name="connsiteY326" fmla="*/ 1721217 h 2311974"/>
                <a:gd name="connsiteX327" fmla="*/ 1007735 w 1534128"/>
                <a:gd name="connsiteY327" fmla="*/ 1728511 h 2311974"/>
                <a:gd name="connsiteX328" fmla="*/ 976910 w 1534128"/>
                <a:gd name="connsiteY328" fmla="*/ 1721217 h 2311974"/>
                <a:gd name="connsiteX329" fmla="*/ 976910 w 1534128"/>
                <a:gd name="connsiteY329" fmla="*/ 1706631 h 2311974"/>
                <a:gd name="connsiteX330" fmla="*/ 969796 w 1534128"/>
                <a:gd name="connsiteY330" fmla="*/ 1706631 h 2311974"/>
                <a:gd name="connsiteX331" fmla="*/ 967425 w 1534128"/>
                <a:gd name="connsiteY331" fmla="*/ 1692044 h 2311974"/>
                <a:gd name="connsiteX332" fmla="*/ 967425 w 1534128"/>
                <a:gd name="connsiteY332" fmla="*/ 1692044 h 2311974"/>
                <a:gd name="connsiteX333" fmla="*/ 969796 w 1534128"/>
                <a:gd name="connsiteY333" fmla="*/ 1706631 h 2311974"/>
                <a:gd name="connsiteX334" fmla="*/ 915260 w 1534128"/>
                <a:gd name="connsiteY334" fmla="*/ 1709062 h 2311974"/>
                <a:gd name="connsiteX335" fmla="*/ 874951 w 1534128"/>
                <a:gd name="connsiteY335" fmla="*/ 1701769 h 2311974"/>
                <a:gd name="connsiteX336" fmla="*/ 872580 w 1534128"/>
                <a:gd name="connsiteY336" fmla="*/ 1709062 h 2311974"/>
                <a:gd name="connsiteX337" fmla="*/ 853610 w 1534128"/>
                <a:gd name="connsiteY337" fmla="*/ 1713924 h 2311974"/>
                <a:gd name="connsiteX338" fmla="*/ 846497 w 1534128"/>
                <a:gd name="connsiteY338" fmla="*/ 1733373 h 2311974"/>
                <a:gd name="connsiteX339" fmla="*/ 851239 w 1534128"/>
                <a:gd name="connsiteY339" fmla="*/ 1750391 h 2311974"/>
                <a:gd name="connsiteX340" fmla="*/ 832270 w 1534128"/>
                <a:gd name="connsiteY340" fmla="*/ 1750391 h 2311974"/>
                <a:gd name="connsiteX341" fmla="*/ 827528 w 1534128"/>
                <a:gd name="connsiteY341" fmla="*/ 1769840 h 2311974"/>
                <a:gd name="connsiteX342" fmla="*/ 834641 w 1534128"/>
                <a:gd name="connsiteY342" fmla="*/ 1784426 h 2311974"/>
                <a:gd name="connsiteX343" fmla="*/ 832270 w 1534128"/>
                <a:gd name="connsiteY343" fmla="*/ 1806306 h 2311974"/>
                <a:gd name="connsiteX344" fmla="*/ 820414 w 1534128"/>
                <a:gd name="connsiteY344" fmla="*/ 1813599 h 2311974"/>
                <a:gd name="connsiteX345" fmla="*/ 820414 w 1534128"/>
                <a:gd name="connsiteY345" fmla="*/ 1847635 h 2311974"/>
                <a:gd name="connsiteX346" fmla="*/ 806188 w 1534128"/>
                <a:gd name="connsiteY346" fmla="*/ 1852497 h 2311974"/>
                <a:gd name="connsiteX347" fmla="*/ 803816 w 1534128"/>
                <a:gd name="connsiteY347" fmla="*/ 1837910 h 2311974"/>
                <a:gd name="connsiteX348" fmla="*/ 770620 w 1534128"/>
                <a:gd name="connsiteY348" fmla="*/ 1837910 h 2311974"/>
                <a:gd name="connsiteX349" fmla="*/ 770620 w 1534128"/>
                <a:gd name="connsiteY349" fmla="*/ 1859790 h 2311974"/>
                <a:gd name="connsiteX350" fmla="*/ 751651 w 1534128"/>
                <a:gd name="connsiteY350" fmla="*/ 1859790 h 2311974"/>
                <a:gd name="connsiteX351" fmla="*/ 751651 w 1534128"/>
                <a:gd name="connsiteY351" fmla="*/ 1869515 h 2311974"/>
                <a:gd name="connsiteX352" fmla="*/ 749280 w 1534128"/>
                <a:gd name="connsiteY352" fmla="*/ 1876808 h 2311974"/>
                <a:gd name="connsiteX353" fmla="*/ 668662 w 1534128"/>
                <a:gd name="connsiteY353" fmla="*/ 1876808 h 2311974"/>
                <a:gd name="connsiteX354" fmla="*/ 668662 w 1534128"/>
                <a:gd name="connsiteY354" fmla="*/ 1896257 h 2311974"/>
                <a:gd name="connsiteX355" fmla="*/ 616496 w 1534128"/>
                <a:gd name="connsiteY355" fmla="*/ 1901119 h 2311974"/>
                <a:gd name="connsiteX356" fmla="*/ 616496 w 1534128"/>
                <a:gd name="connsiteY356" fmla="*/ 1930292 h 2311974"/>
                <a:gd name="connsiteX357" fmla="*/ 595156 w 1534128"/>
                <a:gd name="connsiteY357" fmla="*/ 1930292 h 2311974"/>
                <a:gd name="connsiteX358" fmla="*/ 592785 w 1534128"/>
                <a:gd name="connsiteY358" fmla="*/ 1952172 h 2311974"/>
                <a:gd name="connsiteX359" fmla="*/ 580929 w 1534128"/>
                <a:gd name="connsiteY359" fmla="*/ 1952172 h 2311974"/>
                <a:gd name="connsiteX360" fmla="*/ 580929 w 1534128"/>
                <a:gd name="connsiteY360" fmla="*/ 1978914 h 2311974"/>
                <a:gd name="connsiteX361" fmla="*/ 588043 w 1534128"/>
                <a:gd name="connsiteY361" fmla="*/ 1983776 h 2311974"/>
                <a:gd name="connsiteX362" fmla="*/ 585672 w 1534128"/>
                <a:gd name="connsiteY362" fmla="*/ 2000794 h 2311974"/>
                <a:gd name="connsiteX363" fmla="*/ 592785 w 1534128"/>
                <a:gd name="connsiteY363" fmla="*/ 2005656 h 2311974"/>
                <a:gd name="connsiteX364" fmla="*/ 592785 w 1534128"/>
                <a:gd name="connsiteY364" fmla="*/ 2068865 h 2311974"/>
                <a:gd name="connsiteX365" fmla="*/ 585672 w 1534128"/>
                <a:gd name="connsiteY365" fmla="*/ 2068865 h 2311974"/>
                <a:gd name="connsiteX366" fmla="*/ 585672 w 1534128"/>
                <a:gd name="connsiteY366" fmla="*/ 2081020 h 2311974"/>
                <a:gd name="connsiteX367" fmla="*/ 566702 w 1534128"/>
                <a:gd name="connsiteY367" fmla="*/ 2083451 h 2311974"/>
                <a:gd name="connsiteX368" fmla="*/ 552476 w 1534128"/>
                <a:gd name="connsiteY368" fmla="*/ 2117487 h 2311974"/>
                <a:gd name="connsiteX369" fmla="*/ 552476 w 1534128"/>
                <a:gd name="connsiteY369" fmla="*/ 2129642 h 2311974"/>
                <a:gd name="connsiteX370" fmla="*/ 609383 w 1534128"/>
                <a:gd name="connsiteY370" fmla="*/ 2132073 h 2311974"/>
                <a:gd name="connsiteX371" fmla="*/ 602270 w 1534128"/>
                <a:gd name="connsiteY371" fmla="*/ 2151522 h 2311974"/>
                <a:gd name="connsiteX372" fmla="*/ 607012 w 1534128"/>
                <a:gd name="connsiteY372" fmla="*/ 2161246 h 2311974"/>
                <a:gd name="connsiteX373" fmla="*/ 602270 w 1534128"/>
                <a:gd name="connsiteY373" fmla="*/ 2168540 h 2311974"/>
                <a:gd name="connsiteX374" fmla="*/ 585672 w 1534128"/>
                <a:gd name="connsiteY374" fmla="*/ 2168540 h 2311974"/>
                <a:gd name="connsiteX375" fmla="*/ 585672 w 1534128"/>
                <a:gd name="connsiteY375" fmla="*/ 2180695 h 2311974"/>
                <a:gd name="connsiteX376" fmla="*/ 554847 w 1534128"/>
                <a:gd name="connsiteY376" fmla="*/ 2187988 h 2311974"/>
                <a:gd name="connsiteX377" fmla="*/ 561960 w 1534128"/>
                <a:gd name="connsiteY377" fmla="*/ 2200144 h 2311974"/>
                <a:gd name="connsiteX378" fmla="*/ 559589 w 1534128"/>
                <a:gd name="connsiteY378" fmla="*/ 2256059 h 2311974"/>
                <a:gd name="connsiteX379" fmla="*/ 547733 w 1534128"/>
                <a:gd name="connsiteY379" fmla="*/ 2277939 h 2311974"/>
                <a:gd name="connsiteX380" fmla="*/ 521651 w 1534128"/>
                <a:gd name="connsiteY380" fmla="*/ 2307112 h 2311974"/>
                <a:gd name="connsiteX381" fmla="*/ 507424 w 1534128"/>
                <a:gd name="connsiteY381" fmla="*/ 2311974 h 2311974"/>
                <a:gd name="connsiteX382" fmla="*/ 490826 w 1534128"/>
                <a:gd name="connsiteY382" fmla="*/ 2282801 h 2311974"/>
                <a:gd name="connsiteX383" fmla="*/ 471857 w 1534128"/>
                <a:gd name="connsiteY383" fmla="*/ 2275508 h 2311974"/>
                <a:gd name="connsiteX384" fmla="*/ 457630 w 1534128"/>
                <a:gd name="connsiteY384" fmla="*/ 2292526 h 2311974"/>
                <a:gd name="connsiteX385" fmla="*/ 438661 w 1534128"/>
                <a:gd name="connsiteY385" fmla="*/ 2285232 h 2311974"/>
                <a:gd name="connsiteX386" fmla="*/ 424434 w 1534128"/>
                <a:gd name="connsiteY386" fmla="*/ 2290094 h 2311974"/>
                <a:gd name="connsiteX387" fmla="*/ 388867 w 1534128"/>
                <a:gd name="connsiteY387" fmla="*/ 2275508 h 2311974"/>
                <a:gd name="connsiteX388" fmla="*/ 348132 w 1534128"/>
                <a:gd name="connsiteY388" fmla="*/ 2254426 h 2311974"/>
                <a:gd name="connsiteX389" fmla="*/ 356437 w 1534128"/>
                <a:gd name="connsiteY389" fmla="*/ 2090384 h 2311974"/>
                <a:gd name="connsiteX390" fmla="*/ 385721 w 1534128"/>
                <a:gd name="connsiteY390" fmla="*/ 1879782 h 2311974"/>
                <a:gd name="connsiteX391" fmla="*/ 380804 w 1534128"/>
                <a:gd name="connsiteY391" fmla="*/ 1766434 h 2311974"/>
                <a:gd name="connsiteX392" fmla="*/ 352525 w 1534128"/>
                <a:gd name="connsiteY392" fmla="*/ 1684276 h 2311974"/>
                <a:gd name="connsiteX393" fmla="*/ 289172 w 1534128"/>
                <a:gd name="connsiteY393" fmla="*/ 1605539 h 2311974"/>
                <a:gd name="connsiteX394" fmla="*/ 239297 w 1534128"/>
                <a:gd name="connsiteY394" fmla="*/ 1566641 h 2311974"/>
                <a:gd name="connsiteX395" fmla="*/ 240941 w 1534128"/>
                <a:gd name="connsiteY395" fmla="*/ 1519182 h 2311974"/>
                <a:gd name="connsiteX396" fmla="*/ 236705 w 1534128"/>
                <a:gd name="connsiteY396" fmla="*/ 1442151 h 2311974"/>
                <a:gd name="connsiteX397" fmla="*/ 292012 w 1534128"/>
                <a:gd name="connsiteY397" fmla="*/ 1327822 h 2311974"/>
                <a:gd name="connsiteX398" fmla="*/ 0 w 1534128"/>
                <a:gd name="connsiteY398" fmla="*/ 965146 h 2311974"/>
                <a:gd name="connsiteX399" fmla="*/ 21340 w 1534128"/>
                <a:gd name="connsiteY399" fmla="*/ 970008 h 2311974"/>
                <a:gd name="connsiteX400" fmla="*/ 21340 w 1534128"/>
                <a:gd name="connsiteY400" fmla="*/ 977302 h 2311974"/>
                <a:gd name="connsiteX401" fmla="*/ 42680 w 1534128"/>
                <a:gd name="connsiteY401" fmla="*/ 943266 h 2311974"/>
                <a:gd name="connsiteX402" fmla="*/ 54536 w 1534128"/>
                <a:gd name="connsiteY402" fmla="*/ 935973 h 2311974"/>
                <a:gd name="connsiteX403" fmla="*/ 78247 w 1534128"/>
                <a:gd name="connsiteY403" fmla="*/ 921386 h 2311974"/>
                <a:gd name="connsiteX404" fmla="*/ 404458 w 1534128"/>
                <a:gd name="connsiteY404" fmla="*/ 1228318 h 2311974"/>
                <a:gd name="connsiteX405" fmla="*/ 111443 w 1534128"/>
                <a:gd name="connsiteY405" fmla="*/ 909231 h 2311974"/>
                <a:gd name="connsiteX406" fmla="*/ 92474 w 1534128"/>
                <a:gd name="connsiteY406" fmla="*/ 872764 h 2311974"/>
                <a:gd name="connsiteX407" fmla="*/ 99588 w 1534128"/>
                <a:gd name="connsiteY407" fmla="*/ 865471 h 2311974"/>
                <a:gd name="connsiteX408" fmla="*/ 104330 w 1534128"/>
                <a:gd name="connsiteY408" fmla="*/ 867902 h 2311974"/>
                <a:gd name="connsiteX409" fmla="*/ 109072 w 1534128"/>
                <a:gd name="connsiteY409" fmla="*/ 860609 h 2311974"/>
                <a:gd name="connsiteX410" fmla="*/ 104330 w 1534128"/>
                <a:gd name="connsiteY410" fmla="*/ 860609 h 2311974"/>
                <a:gd name="connsiteX411" fmla="*/ 116186 w 1534128"/>
                <a:gd name="connsiteY411" fmla="*/ 853316 h 2311974"/>
                <a:gd name="connsiteX412" fmla="*/ 563699 w 1534128"/>
                <a:gd name="connsiteY412" fmla="*/ 1135638 h 2311974"/>
                <a:gd name="connsiteX413" fmla="*/ 260825 w 1534128"/>
                <a:gd name="connsiteY413" fmla="*/ 741485 h 2311974"/>
                <a:gd name="connsiteX414" fmla="*/ 248970 w 1534128"/>
                <a:gd name="connsiteY414" fmla="*/ 726899 h 2311974"/>
                <a:gd name="connsiteX415" fmla="*/ 194433 w 1534128"/>
                <a:gd name="connsiteY415" fmla="*/ 705019 h 2311974"/>
                <a:gd name="connsiteX416" fmla="*/ 218145 w 1534128"/>
                <a:gd name="connsiteY416" fmla="*/ 680708 h 2311974"/>
                <a:gd name="connsiteX417" fmla="*/ 225258 w 1534128"/>
                <a:gd name="connsiteY417" fmla="*/ 673414 h 2311974"/>
                <a:gd name="connsiteX418" fmla="*/ 253712 w 1534128"/>
                <a:gd name="connsiteY418" fmla="*/ 670983 h 2311974"/>
                <a:gd name="connsiteX419" fmla="*/ 341444 w 1534128"/>
                <a:gd name="connsiteY419" fmla="*/ 692863 h 2311974"/>
                <a:gd name="connsiteX420" fmla="*/ 355671 w 1534128"/>
                <a:gd name="connsiteY420" fmla="*/ 688001 h 2311974"/>
                <a:gd name="connsiteX421" fmla="*/ 355671 w 1534128"/>
                <a:gd name="connsiteY421" fmla="*/ 695294 h 2311974"/>
                <a:gd name="connsiteX422" fmla="*/ 365155 w 1534128"/>
                <a:gd name="connsiteY422" fmla="*/ 695294 h 2311974"/>
                <a:gd name="connsiteX423" fmla="*/ 369898 w 1534128"/>
                <a:gd name="connsiteY423" fmla="*/ 678277 h 2311974"/>
                <a:gd name="connsiteX424" fmla="*/ 377011 w 1534128"/>
                <a:gd name="connsiteY424" fmla="*/ 666121 h 2311974"/>
                <a:gd name="connsiteX425" fmla="*/ 388867 w 1534128"/>
                <a:gd name="connsiteY425" fmla="*/ 688001 h 2311974"/>
                <a:gd name="connsiteX426" fmla="*/ 395980 w 1534128"/>
                <a:gd name="connsiteY426" fmla="*/ 685570 h 2311974"/>
                <a:gd name="connsiteX427" fmla="*/ 410207 w 1534128"/>
                <a:gd name="connsiteY427" fmla="*/ 700156 h 2311974"/>
                <a:gd name="connsiteX428" fmla="*/ 410207 w 1534128"/>
                <a:gd name="connsiteY428" fmla="*/ 700156 h 2311974"/>
                <a:gd name="connsiteX429" fmla="*/ 395980 w 1534128"/>
                <a:gd name="connsiteY429" fmla="*/ 685570 h 2311974"/>
                <a:gd name="connsiteX430" fmla="*/ 388867 w 1534128"/>
                <a:gd name="connsiteY430" fmla="*/ 688001 h 2311974"/>
                <a:gd name="connsiteX431" fmla="*/ 377011 w 1534128"/>
                <a:gd name="connsiteY431" fmla="*/ 666121 h 2311974"/>
                <a:gd name="connsiteX432" fmla="*/ 377011 w 1534128"/>
                <a:gd name="connsiteY432" fmla="*/ 658827 h 2311974"/>
                <a:gd name="connsiteX433" fmla="*/ 398351 w 1534128"/>
                <a:gd name="connsiteY433" fmla="*/ 646672 h 2311974"/>
                <a:gd name="connsiteX434" fmla="*/ 391238 w 1534128"/>
                <a:gd name="connsiteY434" fmla="*/ 639379 h 2311974"/>
                <a:gd name="connsiteX435" fmla="*/ 422063 w 1534128"/>
                <a:gd name="connsiteY435" fmla="*/ 629654 h 2311974"/>
                <a:gd name="connsiteX436" fmla="*/ 417321 w 1534128"/>
                <a:gd name="connsiteY436" fmla="*/ 615068 h 2311974"/>
                <a:gd name="connsiteX437" fmla="*/ 384125 w 1534128"/>
                <a:gd name="connsiteY437" fmla="*/ 610205 h 2311974"/>
                <a:gd name="connsiteX438" fmla="*/ 381753 w 1534128"/>
                <a:gd name="connsiteY438" fmla="*/ 595619 h 2311974"/>
                <a:gd name="connsiteX439" fmla="*/ 391238 w 1534128"/>
                <a:gd name="connsiteY439" fmla="*/ 534841 h 2311974"/>
                <a:gd name="connsiteX440" fmla="*/ 381753 w 1534128"/>
                <a:gd name="connsiteY440" fmla="*/ 525117 h 2311974"/>
                <a:gd name="connsiteX441" fmla="*/ 381753 w 1534128"/>
                <a:gd name="connsiteY441" fmla="*/ 503237 h 2311974"/>
                <a:gd name="connsiteX442" fmla="*/ 365155 w 1534128"/>
                <a:gd name="connsiteY442" fmla="*/ 503237 h 2311974"/>
                <a:gd name="connsiteX443" fmla="*/ 369898 w 1534128"/>
                <a:gd name="connsiteY443" fmla="*/ 471633 h 2311974"/>
                <a:gd name="connsiteX444" fmla="*/ 362784 w 1534128"/>
                <a:gd name="connsiteY444" fmla="*/ 464340 h 2311974"/>
                <a:gd name="connsiteX445" fmla="*/ 365155 w 1534128"/>
                <a:gd name="connsiteY445" fmla="*/ 444891 h 2311974"/>
                <a:gd name="connsiteX446" fmla="*/ 384125 w 1534128"/>
                <a:gd name="connsiteY446" fmla="*/ 444891 h 2311974"/>
                <a:gd name="connsiteX447" fmla="*/ 403094 w 1534128"/>
                <a:gd name="connsiteY447" fmla="*/ 430304 h 2311974"/>
                <a:gd name="connsiteX448" fmla="*/ 405465 w 1534128"/>
                <a:gd name="connsiteY448" fmla="*/ 427873 h 2311974"/>
                <a:gd name="connsiteX449" fmla="*/ 384125 w 1534128"/>
                <a:gd name="connsiteY449" fmla="*/ 423011 h 2311974"/>
                <a:gd name="connsiteX450" fmla="*/ 391238 w 1534128"/>
                <a:gd name="connsiteY450" fmla="*/ 405993 h 2311974"/>
                <a:gd name="connsiteX451" fmla="*/ 417321 w 1534128"/>
                <a:gd name="connsiteY451" fmla="*/ 408424 h 2311974"/>
                <a:gd name="connsiteX452" fmla="*/ 412578 w 1534128"/>
                <a:gd name="connsiteY452" fmla="*/ 388975 h 2311974"/>
                <a:gd name="connsiteX453" fmla="*/ 412578 w 1534128"/>
                <a:gd name="connsiteY453" fmla="*/ 374389 h 2311974"/>
                <a:gd name="connsiteX454" fmla="*/ 429176 w 1534128"/>
                <a:gd name="connsiteY454" fmla="*/ 374389 h 2311974"/>
                <a:gd name="connsiteX455" fmla="*/ 431547 w 1534128"/>
                <a:gd name="connsiteY455" fmla="*/ 367096 h 2311974"/>
                <a:gd name="connsiteX456" fmla="*/ 438661 w 1534128"/>
                <a:gd name="connsiteY456" fmla="*/ 364665 h 2311974"/>
                <a:gd name="connsiteX457" fmla="*/ 436290 w 1534128"/>
                <a:gd name="connsiteY457" fmla="*/ 347647 h 2311974"/>
                <a:gd name="connsiteX458" fmla="*/ 464743 w 1534128"/>
                <a:gd name="connsiteY458" fmla="*/ 337922 h 2311974"/>
                <a:gd name="connsiteX459" fmla="*/ 452888 w 1534128"/>
                <a:gd name="connsiteY459" fmla="*/ 333060 h 2311974"/>
                <a:gd name="connsiteX460" fmla="*/ 450516 w 1534128"/>
                <a:gd name="connsiteY460" fmla="*/ 311180 h 2311974"/>
                <a:gd name="connsiteX461" fmla="*/ 443403 w 1534128"/>
                <a:gd name="connsiteY461" fmla="*/ 308749 h 2311974"/>
                <a:gd name="connsiteX462" fmla="*/ 450516 w 1534128"/>
                <a:gd name="connsiteY462" fmla="*/ 299025 h 2311974"/>
                <a:gd name="connsiteX463" fmla="*/ 450516 w 1534128"/>
                <a:gd name="connsiteY463" fmla="*/ 296594 h 2311974"/>
                <a:gd name="connsiteX464" fmla="*/ 438661 w 1534128"/>
                <a:gd name="connsiteY464" fmla="*/ 291732 h 2311974"/>
                <a:gd name="connsiteX465" fmla="*/ 429176 w 1534128"/>
                <a:gd name="connsiteY465" fmla="*/ 299025 h 2311974"/>
                <a:gd name="connsiteX466" fmla="*/ 417321 w 1534128"/>
                <a:gd name="connsiteY466" fmla="*/ 282007 h 2311974"/>
                <a:gd name="connsiteX467" fmla="*/ 431547 w 1534128"/>
                <a:gd name="connsiteY467" fmla="*/ 255265 h 2311974"/>
                <a:gd name="connsiteX468" fmla="*/ 438661 w 1534128"/>
                <a:gd name="connsiteY468" fmla="*/ 267421 h 2311974"/>
                <a:gd name="connsiteX469" fmla="*/ 457630 w 1534128"/>
                <a:gd name="connsiteY469" fmla="*/ 240679 h 2311974"/>
                <a:gd name="connsiteX470" fmla="*/ 467114 w 1534128"/>
                <a:gd name="connsiteY470" fmla="*/ 240679 h 2311974"/>
                <a:gd name="connsiteX471" fmla="*/ 467114 w 1534128"/>
                <a:gd name="connsiteY471" fmla="*/ 233385 h 2311974"/>
                <a:gd name="connsiteX472" fmla="*/ 445774 w 1534128"/>
                <a:gd name="connsiteY472" fmla="*/ 218799 h 2311974"/>
                <a:gd name="connsiteX473" fmla="*/ 452888 w 1534128"/>
                <a:gd name="connsiteY473" fmla="*/ 199350 h 2311974"/>
                <a:gd name="connsiteX474" fmla="*/ 478970 w 1534128"/>
                <a:gd name="connsiteY474" fmla="*/ 199350 h 2311974"/>
                <a:gd name="connsiteX475" fmla="*/ 486084 w 1534128"/>
                <a:gd name="connsiteY475" fmla="*/ 192057 h 2311974"/>
                <a:gd name="connsiteX476" fmla="*/ 457630 w 1534128"/>
                <a:gd name="connsiteY476" fmla="*/ 150728 h 2311974"/>
                <a:gd name="connsiteX477" fmla="*/ 467114 w 1534128"/>
                <a:gd name="connsiteY477" fmla="*/ 131279 h 2311974"/>
                <a:gd name="connsiteX478" fmla="*/ 500310 w 1534128"/>
                <a:gd name="connsiteY478" fmla="*/ 116693 h 2311974"/>
                <a:gd name="connsiteX479" fmla="*/ 505053 w 1534128"/>
                <a:gd name="connsiteY479" fmla="*/ 131279 h 2311974"/>
                <a:gd name="connsiteX480" fmla="*/ 526393 w 1534128"/>
                <a:gd name="connsiteY480" fmla="*/ 116693 h 2311974"/>
                <a:gd name="connsiteX481" fmla="*/ 521651 w 1534128"/>
                <a:gd name="connsiteY481" fmla="*/ 109399 h 2311974"/>
                <a:gd name="connsiteX482" fmla="*/ 538249 w 1534128"/>
                <a:gd name="connsiteY482" fmla="*/ 102106 h 2311974"/>
                <a:gd name="connsiteX483" fmla="*/ 538249 w 1534128"/>
                <a:gd name="connsiteY483" fmla="*/ 94813 h 2311974"/>
                <a:gd name="connsiteX484" fmla="*/ 547733 w 1534128"/>
                <a:gd name="connsiteY484" fmla="*/ 87519 h 2311974"/>
                <a:gd name="connsiteX485" fmla="*/ 533506 w 1534128"/>
                <a:gd name="connsiteY485" fmla="*/ 53484 h 2311974"/>
                <a:gd name="connsiteX486" fmla="*/ 531135 w 1534128"/>
                <a:gd name="connsiteY486" fmla="*/ 7293 h 2311974"/>
                <a:gd name="connsiteX487" fmla="*/ 573816 w 1534128"/>
                <a:gd name="connsiteY487" fmla="*/ 17018 h 2311974"/>
                <a:gd name="connsiteX488" fmla="*/ 595156 w 1534128"/>
                <a:gd name="connsiteY488" fmla="*/ 0 h 2311974"/>
                <a:gd name="connsiteX0" fmla="*/ 756394 w 1534128"/>
                <a:gd name="connsiteY0" fmla="*/ 1490263 h 2311974"/>
                <a:gd name="connsiteX1" fmla="*/ 737424 w 1534128"/>
                <a:gd name="connsiteY1" fmla="*/ 1473246 h 2311974"/>
                <a:gd name="connsiteX2" fmla="*/ 742167 w 1534128"/>
                <a:gd name="connsiteY2" fmla="*/ 1480539 h 2311974"/>
                <a:gd name="connsiteX3" fmla="*/ 756394 w 1534128"/>
                <a:gd name="connsiteY3" fmla="*/ 1490263 h 2311974"/>
                <a:gd name="connsiteX4" fmla="*/ 732682 w 1534128"/>
                <a:gd name="connsiteY4" fmla="*/ 1436779 h 2311974"/>
                <a:gd name="connsiteX5" fmla="*/ 732682 w 1534128"/>
                <a:gd name="connsiteY5" fmla="*/ 1436779 h 2311974"/>
                <a:gd name="connsiteX6" fmla="*/ 744538 w 1534128"/>
                <a:gd name="connsiteY6" fmla="*/ 1456228 h 2311974"/>
                <a:gd name="connsiteX7" fmla="*/ 744538 w 1534128"/>
                <a:gd name="connsiteY7" fmla="*/ 1456228 h 2311974"/>
                <a:gd name="connsiteX8" fmla="*/ 732682 w 1534128"/>
                <a:gd name="connsiteY8" fmla="*/ 1436779 h 2311974"/>
                <a:gd name="connsiteX9" fmla="*/ 649692 w 1534128"/>
                <a:gd name="connsiteY9" fmla="*/ 1395450 h 2311974"/>
                <a:gd name="connsiteX10" fmla="*/ 649692 w 1534128"/>
                <a:gd name="connsiteY10" fmla="*/ 1395450 h 2311974"/>
                <a:gd name="connsiteX11" fmla="*/ 671033 w 1534128"/>
                <a:gd name="connsiteY11" fmla="*/ 1407606 h 2311974"/>
                <a:gd name="connsiteX12" fmla="*/ 716084 w 1534128"/>
                <a:gd name="connsiteY12" fmla="*/ 1400313 h 2311974"/>
                <a:gd name="connsiteX13" fmla="*/ 732682 w 1534128"/>
                <a:gd name="connsiteY13" fmla="*/ 1417330 h 2311974"/>
                <a:gd name="connsiteX14" fmla="*/ 732682 w 1534128"/>
                <a:gd name="connsiteY14" fmla="*/ 1417330 h 2311974"/>
                <a:gd name="connsiteX15" fmla="*/ 716084 w 1534128"/>
                <a:gd name="connsiteY15" fmla="*/ 1400312 h 2311974"/>
                <a:gd name="connsiteX16" fmla="*/ 671033 w 1534128"/>
                <a:gd name="connsiteY16" fmla="*/ 1407606 h 2311974"/>
                <a:gd name="connsiteX17" fmla="*/ 649692 w 1534128"/>
                <a:gd name="connsiteY17" fmla="*/ 1395450 h 2311974"/>
                <a:gd name="connsiteX18" fmla="*/ 654435 w 1534128"/>
                <a:gd name="connsiteY18" fmla="*/ 1354122 h 2311974"/>
                <a:gd name="connsiteX19" fmla="*/ 656806 w 1534128"/>
                <a:gd name="connsiteY19" fmla="*/ 1368708 h 2311974"/>
                <a:gd name="connsiteX20" fmla="*/ 656806 w 1534128"/>
                <a:gd name="connsiteY20" fmla="*/ 1368708 h 2311974"/>
                <a:gd name="connsiteX21" fmla="*/ 654435 w 1534128"/>
                <a:gd name="connsiteY21" fmla="*/ 1354122 h 2311974"/>
                <a:gd name="connsiteX22" fmla="*/ 654435 w 1534128"/>
                <a:gd name="connsiteY22" fmla="*/ 1271464 h 2311974"/>
                <a:gd name="connsiteX23" fmla="*/ 628352 w 1534128"/>
                <a:gd name="connsiteY23" fmla="*/ 1283620 h 2311974"/>
                <a:gd name="connsiteX24" fmla="*/ 623610 w 1534128"/>
                <a:gd name="connsiteY24" fmla="*/ 1276326 h 2311974"/>
                <a:gd name="connsiteX25" fmla="*/ 609383 w 1534128"/>
                <a:gd name="connsiteY25" fmla="*/ 1278758 h 2311974"/>
                <a:gd name="connsiteX26" fmla="*/ 609383 w 1534128"/>
                <a:gd name="connsiteY26" fmla="*/ 1278758 h 2311974"/>
                <a:gd name="connsiteX27" fmla="*/ 623610 w 1534128"/>
                <a:gd name="connsiteY27" fmla="*/ 1276327 h 2311974"/>
                <a:gd name="connsiteX28" fmla="*/ 628352 w 1534128"/>
                <a:gd name="connsiteY28" fmla="*/ 1283620 h 2311974"/>
                <a:gd name="connsiteX29" fmla="*/ 654435 w 1534128"/>
                <a:gd name="connsiteY29" fmla="*/ 1271464 h 2311974"/>
                <a:gd name="connsiteX30" fmla="*/ 661548 w 1534128"/>
                <a:gd name="connsiteY30" fmla="*/ 1324949 h 2311974"/>
                <a:gd name="connsiteX31" fmla="*/ 671033 w 1534128"/>
                <a:gd name="connsiteY31" fmla="*/ 1324949 h 2311974"/>
                <a:gd name="connsiteX32" fmla="*/ 682888 w 1534128"/>
                <a:gd name="connsiteY32" fmla="*/ 1334673 h 2311974"/>
                <a:gd name="connsiteX33" fmla="*/ 682888 w 1534128"/>
                <a:gd name="connsiteY33" fmla="*/ 1334673 h 2311974"/>
                <a:gd name="connsiteX34" fmla="*/ 671033 w 1534128"/>
                <a:gd name="connsiteY34" fmla="*/ 1324948 h 2311974"/>
                <a:gd name="connsiteX35" fmla="*/ 661548 w 1534128"/>
                <a:gd name="connsiteY35" fmla="*/ 1324948 h 2311974"/>
                <a:gd name="connsiteX36" fmla="*/ 654435 w 1534128"/>
                <a:gd name="connsiteY36" fmla="*/ 1271464 h 2311974"/>
                <a:gd name="connsiteX37" fmla="*/ 595156 w 1534128"/>
                <a:gd name="connsiteY37" fmla="*/ 1264171 h 2311974"/>
                <a:gd name="connsiteX38" fmla="*/ 595156 w 1534128"/>
                <a:gd name="connsiteY38" fmla="*/ 1264171 h 2311974"/>
                <a:gd name="connsiteX39" fmla="*/ 599994 w 1534128"/>
                <a:gd name="connsiteY39" fmla="*/ 1269131 h 2311974"/>
                <a:gd name="connsiteX40" fmla="*/ 595156 w 1534128"/>
                <a:gd name="connsiteY40" fmla="*/ 1264171 h 2311974"/>
                <a:gd name="connsiteX41" fmla="*/ 585672 w 1534128"/>
                <a:gd name="connsiteY41" fmla="*/ 1249585 h 2311974"/>
                <a:gd name="connsiteX42" fmla="*/ 599898 w 1534128"/>
                <a:gd name="connsiteY42" fmla="*/ 1256878 h 2311974"/>
                <a:gd name="connsiteX43" fmla="*/ 599898 w 1534128"/>
                <a:gd name="connsiteY43" fmla="*/ 1256878 h 2311974"/>
                <a:gd name="connsiteX44" fmla="*/ 585673 w 1534128"/>
                <a:gd name="connsiteY44" fmla="*/ 1249585 h 2311974"/>
                <a:gd name="connsiteX45" fmla="*/ 585672 w 1534128"/>
                <a:gd name="connsiteY45" fmla="*/ 1249585 h 2311974"/>
                <a:gd name="connsiteX46" fmla="*/ 588043 w 1534128"/>
                <a:gd name="connsiteY46" fmla="*/ 1234998 h 2311974"/>
                <a:gd name="connsiteX47" fmla="*/ 588043 w 1534128"/>
                <a:gd name="connsiteY47" fmla="*/ 1234998 h 2311974"/>
                <a:gd name="connsiteX48" fmla="*/ 592785 w 1534128"/>
                <a:gd name="connsiteY48" fmla="*/ 1249584 h 2311974"/>
                <a:gd name="connsiteX49" fmla="*/ 592785 w 1534128"/>
                <a:gd name="connsiteY49" fmla="*/ 1249584 h 2311974"/>
                <a:gd name="connsiteX50" fmla="*/ 588043 w 1534128"/>
                <a:gd name="connsiteY50" fmla="*/ 1234998 h 2311974"/>
                <a:gd name="connsiteX51" fmla="*/ 569074 w 1534128"/>
                <a:gd name="connsiteY51" fmla="*/ 1103719 h 2311974"/>
                <a:gd name="connsiteX52" fmla="*/ 576187 w 1534128"/>
                <a:gd name="connsiteY52" fmla="*/ 1198532 h 2311974"/>
                <a:gd name="connsiteX53" fmla="*/ 599898 w 1534128"/>
                <a:gd name="connsiteY53" fmla="*/ 1222842 h 2311974"/>
                <a:gd name="connsiteX54" fmla="*/ 599898 w 1534128"/>
                <a:gd name="connsiteY54" fmla="*/ 1222842 h 2311974"/>
                <a:gd name="connsiteX55" fmla="*/ 576187 w 1534128"/>
                <a:gd name="connsiteY55" fmla="*/ 1198531 h 2311974"/>
                <a:gd name="connsiteX56" fmla="*/ 569074 w 1534128"/>
                <a:gd name="connsiteY56" fmla="*/ 1103719 h 2311974"/>
                <a:gd name="connsiteX57" fmla="*/ 592785 w 1534128"/>
                <a:gd name="connsiteY57" fmla="*/ 1067252 h 2311974"/>
                <a:gd name="connsiteX58" fmla="*/ 595156 w 1534128"/>
                <a:gd name="connsiteY58" fmla="*/ 1074546 h 2311974"/>
                <a:gd name="connsiteX59" fmla="*/ 595156 w 1534128"/>
                <a:gd name="connsiteY59" fmla="*/ 1074545 h 2311974"/>
                <a:gd name="connsiteX60" fmla="*/ 592785 w 1534128"/>
                <a:gd name="connsiteY60" fmla="*/ 1067252 h 2311974"/>
                <a:gd name="connsiteX61" fmla="*/ 580929 w 1534128"/>
                <a:gd name="connsiteY61" fmla="*/ 1052665 h 2311974"/>
                <a:gd name="connsiteX62" fmla="*/ 569074 w 1534128"/>
                <a:gd name="connsiteY62" fmla="*/ 1040510 h 2311974"/>
                <a:gd name="connsiteX63" fmla="*/ 580929 w 1534128"/>
                <a:gd name="connsiteY63" fmla="*/ 1052666 h 2311974"/>
                <a:gd name="connsiteX64" fmla="*/ 599898 w 1534128"/>
                <a:gd name="connsiteY64" fmla="*/ 1052666 h 2311974"/>
                <a:gd name="connsiteX65" fmla="*/ 602270 w 1534128"/>
                <a:gd name="connsiteY65" fmla="*/ 1062390 h 2311974"/>
                <a:gd name="connsiteX66" fmla="*/ 602270 w 1534128"/>
                <a:gd name="connsiteY66" fmla="*/ 1062390 h 2311974"/>
                <a:gd name="connsiteX67" fmla="*/ 599898 w 1534128"/>
                <a:gd name="connsiteY67" fmla="*/ 1052665 h 2311974"/>
                <a:gd name="connsiteX68" fmla="*/ 580929 w 1534128"/>
                <a:gd name="connsiteY68" fmla="*/ 1052665 h 2311974"/>
                <a:gd name="connsiteX69" fmla="*/ 576187 w 1534128"/>
                <a:gd name="connsiteY69" fmla="*/ 999182 h 2311974"/>
                <a:gd name="connsiteX70" fmla="*/ 576187 w 1534128"/>
                <a:gd name="connsiteY70" fmla="*/ 999182 h 2311974"/>
                <a:gd name="connsiteX71" fmla="*/ 580929 w 1534128"/>
                <a:gd name="connsiteY71" fmla="*/ 1021061 h 2311974"/>
                <a:gd name="connsiteX72" fmla="*/ 580929 w 1534128"/>
                <a:gd name="connsiteY72" fmla="*/ 1021061 h 2311974"/>
                <a:gd name="connsiteX73" fmla="*/ 576187 w 1534128"/>
                <a:gd name="connsiteY73" fmla="*/ 999182 h 2311974"/>
                <a:gd name="connsiteX74" fmla="*/ 566702 w 1534128"/>
                <a:gd name="connsiteY74" fmla="*/ 970008 h 2311974"/>
                <a:gd name="connsiteX75" fmla="*/ 552476 w 1534128"/>
                <a:gd name="connsiteY75" fmla="*/ 972439 h 2311974"/>
                <a:gd name="connsiteX76" fmla="*/ 552476 w 1534128"/>
                <a:gd name="connsiteY76" fmla="*/ 972439 h 2311974"/>
                <a:gd name="connsiteX77" fmla="*/ 566702 w 1534128"/>
                <a:gd name="connsiteY77" fmla="*/ 970008 h 2311974"/>
                <a:gd name="connsiteX78" fmla="*/ 576187 w 1534128"/>
                <a:gd name="connsiteY78" fmla="*/ 984595 h 2311974"/>
                <a:gd name="connsiteX79" fmla="*/ 595156 w 1534128"/>
                <a:gd name="connsiteY79" fmla="*/ 979733 h 2311974"/>
                <a:gd name="connsiteX80" fmla="*/ 576187 w 1534128"/>
                <a:gd name="connsiteY80" fmla="*/ 984595 h 2311974"/>
                <a:gd name="connsiteX81" fmla="*/ 566702 w 1534128"/>
                <a:gd name="connsiteY81" fmla="*/ 970008 h 2311974"/>
                <a:gd name="connsiteX82" fmla="*/ 552476 w 1534128"/>
                <a:gd name="connsiteY82" fmla="*/ 901937 h 2311974"/>
                <a:gd name="connsiteX83" fmla="*/ 542274 w 1534128"/>
                <a:gd name="connsiteY83" fmla="*/ 906121 h 2311974"/>
                <a:gd name="connsiteX84" fmla="*/ 545362 w 1534128"/>
                <a:gd name="connsiteY84" fmla="*/ 906800 h 2311974"/>
                <a:gd name="connsiteX85" fmla="*/ 552476 w 1534128"/>
                <a:gd name="connsiteY85" fmla="*/ 901938 h 2311974"/>
                <a:gd name="connsiteX86" fmla="*/ 552476 w 1534128"/>
                <a:gd name="connsiteY86" fmla="*/ 901937 h 2311974"/>
                <a:gd name="connsiteX87" fmla="*/ 460001 w 1534128"/>
                <a:gd name="connsiteY87" fmla="*/ 899506 h 2311974"/>
                <a:gd name="connsiteX88" fmla="*/ 460001 w 1534128"/>
                <a:gd name="connsiteY88" fmla="*/ 899507 h 2311974"/>
                <a:gd name="connsiteX89" fmla="*/ 483713 w 1534128"/>
                <a:gd name="connsiteY89" fmla="*/ 899507 h 2311974"/>
                <a:gd name="connsiteX90" fmla="*/ 497939 w 1534128"/>
                <a:gd name="connsiteY90" fmla="*/ 906800 h 2311974"/>
                <a:gd name="connsiteX91" fmla="*/ 507424 w 1534128"/>
                <a:gd name="connsiteY91" fmla="*/ 906800 h 2311974"/>
                <a:gd name="connsiteX92" fmla="*/ 512166 w 1534128"/>
                <a:gd name="connsiteY92" fmla="*/ 899507 h 2311974"/>
                <a:gd name="connsiteX93" fmla="*/ 512179 w 1534128"/>
                <a:gd name="connsiteY93" fmla="*/ 899510 h 2311974"/>
                <a:gd name="connsiteX94" fmla="*/ 512166 w 1534128"/>
                <a:gd name="connsiteY94" fmla="*/ 899506 h 2311974"/>
                <a:gd name="connsiteX95" fmla="*/ 507424 w 1534128"/>
                <a:gd name="connsiteY95" fmla="*/ 906800 h 2311974"/>
                <a:gd name="connsiteX96" fmla="*/ 497939 w 1534128"/>
                <a:gd name="connsiteY96" fmla="*/ 906800 h 2311974"/>
                <a:gd name="connsiteX97" fmla="*/ 483712 w 1534128"/>
                <a:gd name="connsiteY97" fmla="*/ 899506 h 2311974"/>
                <a:gd name="connsiteX98" fmla="*/ 460001 w 1534128"/>
                <a:gd name="connsiteY98" fmla="*/ 899506 h 2311974"/>
                <a:gd name="connsiteX99" fmla="*/ 443403 w 1534128"/>
                <a:gd name="connsiteY99" fmla="*/ 889782 h 2311974"/>
                <a:gd name="connsiteX100" fmla="*/ 443403 w 1534128"/>
                <a:gd name="connsiteY100" fmla="*/ 889782 h 2311974"/>
                <a:gd name="connsiteX101" fmla="*/ 460001 w 1534128"/>
                <a:gd name="connsiteY101" fmla="*/ 889782 h 2311974"/>
                <a:gd name="connsiteX102" fmla="*/ 460001 w 1534128"/>
                <a:gd name="connsiteY102" fmla="*/ 889782 h 2311974"/>
                <a:gd name="connsiteX103" fmla="*/ 443403 w 1534128"/>
                <a:gd name="connsiteY103" fmla="*/ 889782 h 2311974"/>
                <a:gd name="connsiteX104" fmla="*/ 457630 w 1534128"/>
                <a:gd name="connsiteY104" fmla="*/ 867902 h 2311974"/>
                <a:gd name="connsiteX105" fmla="*/ 457630 w 1534128"/>
                <a:gd name="connsiteY105" fmla="*/ 867902 h 2311974"/>
                <a:gd name="connsiteX106" fmla="*/ 464823 w 1534128"/>
                <a:gd name="connsiteY106" fmla="*/ 873433 h 2311974"/>
                <a:gd name="connsiteX107" fmla="*/ 457630 w 1534128"/>
                <a:gd name="connsiteY107" fmla="*/ 867902 h 2311974"/>
                <a:gd name="connsiteX108" fmla="*/ 485686 w 1534128"/>
                <a:gd name="connsiteY108" fmla="*/ 842776 h 2311974"/>
                <a:gd name="connsiteX109" fmla="*/ 490826 w 1534128"/>
                <a:gd name="connsiteY109" fmla="*/ 853315 h 2311974"/>
                <a:gd name="connsiteX110" fmla="*/ 490826 w 1534128"/>
                <a:gd name="connsiteY110" fmla="*/ 853315 h 2311974"/>
                <a:gd name="connsiteX111" fmla="*/ 485686 w 1534128"/>
                <a:gd name="connsiteY111" fmla="*/ 842776 h 2311974"/>
                <a:gd name="connsiteX112" fmla="*/ 388867 w 1534128"/>
                <a:gd name="connsiteY112" fmla="*/ 726899 h 2311974"/>
                <a:gd name="connsiteX113" fmla="*/ 388867 w 1534128"/>
                <a:gd name="connsiteY113" fmla="*/ 726899 h 2311974"/>
                <a:gd name="connsiteX114" fmla="*/ 395980 w 1534128"/>
                <a:gd name="connsiteY114" fmla="*/ 734192 h 2311974"/>
                <a:gd name="connsiteX115" fmla="*/ 431547 w 1534128"/>
                <a:gd name="connsiteY115" fmla="*/ 748778 h 2311974"/>
                <a:gd name="connsiteX116" fmla="*/ 460001 w 1534128"/>
                <a:gd name="connsiteY116" fmla="*/ 753641 h 2311974"/>
                <a:gd name="connsiteX117" fmla="*/ 464743 w 1534128"/>
                <a:gd name="connsiteY117" fmla="*/ 734192 h 2311974"/>
                <a:gd name="connsiteX118" fmla="*/ 478970 w 1534128"/>
                <a:gd name="connsiteY118" fmla="*/ 736623 h 2311974"/>
                <a:gd name="connsiteX119" fmla="*/ 478970 w 1534128"/>
                <a:gd name="connsiteY119" fmla="*/ 736623 h 2311974"/>
                <a:gd name="connsiteX120" fmla="*/ 464743 w 1534128"/>
                <a:gd name="connsiteY120" fmla="*/ 734192 h 2311974"/>
                <a:gd name="connsiteX121" fmla="*/ 460001 w 1534128"/>
                <a:gd name="connsiteY121" fmla="*/ 753640 h 2311974"/>
                <a:gd name="connsiteX122" fmla="*/ 431547 w 1534128"/>
                <a:gd name="connsiteY122" fmla="*/ 748778 h 2311974"/>
                <a:gd name="connsiteX123" fmla="*/ 395980 w 1534128"/>
                <a:gd name="connsiteY123" fmla="*/ 734192 h 2311974"/>
                <a:gd name="connsiteX124" fmla="*/ 388867 w 1534128"/>
                <a:gd name="connsiteY124" fmla="*/ 726899 h 2311974"/>
                <a:gd name="connsiteX125" fmla="*/ 388867 w 1534128"/>
                <a:gd name="connsiteY125" fmla="*/ 714743 h 2311974"/>
                <a:gd name="connsiteX126" fmla="*/ 388867 w 1534128"/>
                <a:gd name="connsiteY126" fmla="*/ 714743 h 2311974"/>
                <a:gd name="connsiteX127" fmla="*/ 395980 w 1534128"/>
                <a:gd name="connsiteY127" fmla="*/ 722036 h 2311974"/>
                <a:gd name="connsiteX128" fmla="*/ 395980 w 1534128"/>
                <a:gd name="connsiteY128" fmla="*/ 722036 h 2311974"/>
                <a:gd name="connsiteX129" fmla="*/ 388867 w 1534128"/>
                <a:gd name="connsiteY129" fmla="*/ 714743 h 2311974"/>
                <a:gd name="connsiteX130" fmla="*/ 595156 w 1534128"/>
                <a:gd name="connsiteY130" fmla="*/ 0 h 2311974"/>
                <a:gd name="connsiteX131" fmla="*/ 602270 w 1534128"/>
                <a:gd name="connsiteY131" fmla="*/ 4862 h 2311974"/>
                <a:gd name="connsiteX132" fmla="*/ 607012 w 1534128"/>
                <a:gd name="connsiteY132" fmla="*/ 17018 h 2311974"/>
                <a:gd name="connsiteX133" fmla="*/ 616496 w 1534128"/>
                <a:gd name="connsiteY133" fmla="*/ 53484 h 2311974"/>
                <a:gd name="connsiteX134" fmla="*/ 614125 w 1534128"/>
                <a:gd name="connsiteY134" fmla="*/ 68071 h 2311974"/>
                <a:gd name="connsiteX135" fmla="*/ 647321 w 1534128"/>
                <a:gd name="connsiteY135" fmla="*/ 82657 h 2311974"/>
                <a:gd name="connsiteX136" fmla="*/ 654435 w 1534128"/>
                <a:gd name="connsiteY136" fmla="*/ 72933 h 2311974"/>
                <a:gd name="connsiteX137" fmla="*/ 671033 w 1534128"/>
                <a:gd name="connsiteY137" fmla="*/ 75364 h 2311974"/>
                <a:gd name="connsiteX138" fmla="*/ 671033 w 1534128"/>
                <a:gd name="connsiteY138" fmla="*/ 82657 h 2311974"/>
                <a:gd name="connsiteX139" fmla="*/ 678146 w 1534128"/>
                <a:gd name="connsiteY139" fmla="*/ 82657 h 2311974"/>
                <a:gd name="connsiteX140" fmla="*/ 682888 w 1534128"/>
                <a:gd name="connsiteY140" fmla="*/ 97244 h 2311974"/>
                <a:gd name="connsiteX141" fmla="*/ 701857 w 1534128"/>
                <a:gd name="connsiteY141" fmla="*/ 104537 h 2311974"/>
                <a:gd name="connsiteX142" fmla="*/ 730311 w 1534128"/>
                <a:gd name="connsiteY142" fmla="*/ 89950 h 2311974"/>
                <a:gd name="connsiteX143" fmla="*/ 744538 w 1534128"/>
                <a:gd name="connsiteY143" fmla="*/ 94813 h 2311974"/>
                <a:gd name="connsiteX144" fmla="*/ 758765 w 1534128"/>
                <a:gd name="connsiteY144" fmla="*/ 104537 h 2311974"/>
                <a:gd name="connsiteX145" fmla="*/ 777734 w 1534128"/>
                <a:gd name="connsiteY145" fmla="*/ 94813 h 2311974"/>
                <a:gd name="connsiteX146" fmla="*/ 777734 w 1534128"/>
                <a:gd name="connsiteY146" fmla="*/ 72933 h 2311974"/>
                <a:gd name="connsiteX147" fmla="*/ 780105 w 1534128"/>
                <a:gd name="connsiteY147" fmla="*/ 72933 h 2311974"/>
                <a:gd name="connsiteX148" fmla="*/ 791961 w 1534128"/>
                <a:gd name="connsiteY148" fmla="*/ 87519 h 2311974"/>
                <a:gd name="connsiteX149" fmla="*/ 780105 w 1534128"/>
                <a:gd name="connsiteY149" fmla="*/ 102106 h 2311974"/>
                <a:gd name="connsiteX150" fmla="*/ 784847 w 1534128"/>
                <a:gd name="connsiteY150" fmla="*/ 123986 h 2311974"/>
                <a:gd name="connsiteX151" fmla="*/ 799074 w 1534128"/>
                <a:gd name="connsiteY151" fmla="*/ 128848 h 2311974"/>
                <a:gd name="connsiteX152" fmla="*/ 810930 w 1534128"/>
                <a:gd name="connsiteY152" fmla="*/ 150728 h 2311974"/>
                <a:gd name="connsiteX153" fmla="*/ 820414 w 1534128"/>
                <a:gd name="connsiteY153" fmla="*/ 153159 h 2311974"/>
                <a:gd name="connsiteX154" fmla="*/ 827528 w 1534128"/>
                <a:gd name="connsiteY154" fmla="*/ 165315 h 2311974"/>
                <a:gd name="connsiteX155" fmla="*/ 846497 w 1534128"/>
                <a:gd name="connsiteY155" fmla="*/ 165315 h 2311974"/>
                <a:gd name="connsiteX156" fmla="*/ 860724 w 1534128"/>
                <a:gd name="connsiteY156" fmla="*/ 177470 h 2311974"/>
                <a:gd name="connsiteX157" fmla="*/ 886806 w 1534128"/>
                <a:gd name="connsiteY157" fmla="*/ 172608 h 2311974"/>
                <a:gd name="connsiteX158" fmla="*/ 893920 w 1534128"/>
                <a:gd name="connsiteY158" fmla="*/ 184763 h 2311974"/>
                <a:gd name="connsiteX159" fmla="*/ 886806 w 1534128"/>
                <a:gd name="connsiteY159" fmla="*/ 192057 h 2311974"/>
                <a:gd name="connsiteX160" fmla="*/ 893920 w 1534128"/>
                <a:gd name="connsiteY160" fmla="*/ 201781 h 2311974"/>
                <a:gd name="connsiteX161" fmla="*/ 889177 w 1534128"/>
                <a:gd name="connsiteY161" fmla="*/ 206643 h 2311974"/>
                <a:gd name="connsiteX162" fmla="*/ 901033 w 1534128"/>
                <a:gd name="connsiteY162" fmla="*/ 233385 h 2311974"/>
                <a:gd name="connsiteX163" fmla="*/ 908147 w 1534128"/>
                <a:gd name="connsiteY163" fmla="*/ 233385 h 2311974"/>
                <a:gd name="connsiteX164" fmla="*/ 943714 w 1534128"/>
                <a:gd name="connsiteY164" fmla="*/ 211505 h 2311974"/>
                <a:gd name="connsiteX165" fmla="*/ 967425 w 1534128"/>
                <a:gd name="connsiteY165" fmla="*/ 213936 h 2311974"/>
                <a:gd name="connsiteX166" fmla="*/ 988765 w 1534128"/>
                <a:gd name="connsiteY166" fmla="*/ 199350 h 2311974"/>
                <a:gd name="connsiteX167" fmla="*/ 998250 w 1534128"/>
                <a:gd name="connsiteY167" fmla="*/ 177470 h 2311974"/>
                <a:gd name="connsiteX168" fmla="*/ 1024333 w 1534128"/>
                <a:gd name="connsiteY168" fmla="*/ 158021 h 2311974"/>
                <a:gd name="connsiteX169" fmla="*/ 1045673 w 1534128"/>
                <a:gd name="connsiteY169" fmla="*/ 194488 h 2311974"/>
                <a:gd name="connsiteX170" fmla="*/ 1045673 w 1534128"/>
                <a:gd name="connsiteY170" fmla="*/ 221230 h 2311974"/>
                <a:gd name="connsiteX171" fmla="*/ 1057528 w 1534128"/>
                <a:gd name="connsiteY171" fmla="*/ 243110 h 2311974"/>
                <a:gd name="connsiteX172" fmla="*/ 1076498 w 1534128"/>
                <a:gd name="connsiteY172" fmla="*/ 262558 h 2311974"/>
                <a:gd name="connsiteX173" fmla="*/ 1119178 w 1534128"/>
                <a:gd name="connsiteY173" fmla="*/ 274714 h 2311974"/>
                <a:gd name="connsiteX174" fmla="*/ 1152374 w 1534128"/>
                <a:gd name="connsiteY174" fmla="*/ 260127 h 2311974"/>
                <a:gd name="connsiteX175" fmla="*/ 1173714 w 1534128"/>
                <a:gd name="connsiteY175" fmla="*/ 262558 h 2311974"/>
                <a:gd name="connsiteX176" fmla="*/ 1199797 w 1534128"/>
                <a:gd name="connsiteY176" fmla="*/ 277145 h 2311974"/>
                <a:gd name="connsiteX177" fmla="*/ 1232993 w 1534128"/>
                <a:gd name="connsiteY177" fmla="*/ 282007 h 2311974"/>
                <a:gd name="connsiteX178" fmla="*/ 1228251 w 1534128"/>
                <a:gd name="connsiteY178" fmla="*/ 299025 h 2311974"/>
                <a:gd name="connsiteX179" fmla="*/ 1256704 w 1534128"/>
                <a:gd name="connsiteY179" fmla="*/ 371958 h 2311974"/>
                <a:gd name="connsiteX180" fmla="*/ 1301756 w 1534128"/>
                <a:gd name="connsiteY180" fmla="*/ 386544 h 2311974"/>
                <a:gd name="connsiteX181" fmla="*/ 1330210 w 1534128"/>
                <a:gd name="connsiteY181" fmla="*/ 415718 h 2311974"/>
                <a:gd name="connsiteX182" fmla="*/ 1372890 w 1534128"/>
                <a:gd name="connsiteY182" fmla="*/ 415718 h 2311974"/>
                <a:gd name="connsiteX183" fmla="*/ 1389488 w 1534128"/>
                <a:gd name="connsiteY183" fmla="*/ 408424 h 2311974"/>
                <a:gd name="connsiteX184" fmla="*/ 1406086 w 1534128"/>
                <a:gd name="connsiteY184" fmla="*/ 386544 h 2311974"/>
                <a:gd name="connsiteX185" fmla="*/ 1451138 w 1534128"/>
                <a:gd name="connsiteY185" fmla="*/ 381682 h 2311974"/>
                <a:gd name="connsiteX186" fmla="*/ 1458252 w 1534128"/>
                <a:gd name="connsiteY186" fmla="*/ 386544 h 2311974"/>
                <a:gd name="connsiteX187" fmla="*/ 1493819 w 1534128"/>
                <a:gd name="connsiteY187" fmla="*/ 371958 h 2311974"/>
                <a:gd name="connsiteX188" fmla="*/ 1493819 w 1534128"/>
                <a:gd name="connsiteY188" fmla="*/ 388975 h 2311974"/>
                <a:gd name="connsiteX189" fmla="*/ 1508046 w 1534128"/>
                <a:gd name="connsiteY189" fmla="*/ 408424 h 2311974"/>
                <a:gd name="connsiteX190" fmla="*/ 1446396 w 1534128"/>
                <a:gd name="connsiteY190" fmla="*/ 444891 h 2311974"/>
                <a:gd name="connsiteX191" fmla="*/ 1444025 w 1534128"/>
                <a:gd name="connsiteY191" fmla="*/ 491082 h 2311974"/>
                <a:gd name="connsiteX192" fmla="*/ 1465365 w 1534128"/>
                <a:gd name="connsiteY192" fmla="*/ 532410 h 2311974"/>
                <a:gd name="connsiteX193" fmla="*/ 1498561 w 1534128"/>
                <a:gd name="connsiteY193" fmla="*/ 554290 h 2311974"/>
                <a:gd name="connsiteX194" fmla="*/ 1519901 w 1534128"/>
                <a:gd name="connsiteY194" fmla="*/ 581032 h 2311974"/>
                <a:gd name="connsiteX195" fmla="*/ 1512788 w 1534128"/>
                <a:gd name="connsiteY195" fmla="*/ 622361 h 2311974"/>
                <a:gd name="connsiteX196" fmla="*/ 1534128 w 1534128"/>
                <a:gd name="connsiteY196" fmla="*/ 644241 h 2311974"/>
                <a:gd name="connsiteX197" fmla="*/ 1529386 w 1534128"/>
                <a:gd name="connsiteY197" fmla="*/ 658827 h 2311974"/>
                <a:gd name="connsiteX198" fmla="*/ 1522272 w 1534128"/>
                <a:gd name="connsiteY198" fmla="*/ 666121 h 2311974"/>
                <a:gd name="connsiteX199" fmla="*/ 1493819 w 1534128"/>
                <a:gd name="connsiteY199" fmla="*/ 663689 h 2311974"/>
                <a:gd name="connsiteX200" fmla="*/ 1465365 w 1534128"/>
                <a:gd name="connsiteY200" fmla="*/ 705018 h 2311974"/>
                <a:gd name="connsiteX201" fmla="*/ 1444025 w 1534128"/>
                <a:gd name="connsiteY201" fmla="*/ 712312 h 2311974"/>
                <a:gd name="connsiteX202" fmla="*/ 1396602 w 1534128"/>
                <a:gd name="connsiteY202" fmla="*/ 785245 h 2311974"/>
                <a:gd name="connsiteX203" fmla="*/ 1396602 w 1534128"/>
                <a:gd name="connsiteY203" fmla="*/ 804693 h 2311974"/>
                <a:gd name="connsiteX204" fmla="*/ 1365777 w 1534128"/>
                <a:gd name="connsiteY204" fmla="*/ 802262 h 2311974"/>
                <a:gd name="connsiteX205" fmla="*/ 1334952 w 1534128"/>
                <a:gd name="connsiteY205" fmla="*/ 802262 h 2311974"/>
                <a:gd name="connsiteX206" fmla="*/ 1311241 w 1534128"/>
                <a:gd name="connsiteY206" fmla="*/ 819280 h 2311974"/>
                <a:gd name="connsiteX207" fmla="*/ 1275674 w 1534128"/>
                <a:gd name="connsiteY207" fmla="*/ 809556 h 2311974"/>
                <a:gd name="connsiteX208" fmla="*/ 1263818 w 1534128"/>
                <a:gd name="connsiteY208" fmla="*/ 816849 h 2311974"/>
                <a:gd name="connsiteX209" fmla="*/ 1273302 w 1534128"/>
                <a:gd name="connsiteY209" fmla="*/ 824142 h 2311974"/>
                <a:gd name="connsiteX210" fmla="*/ 1261447 w 1534128"/>
                <a:gd name="connsiteY210" fmla="*/ 850884 h 2311974"/>
                <a:gd name="connsiteX211" fmla="*/ 1268560 w 1534128"/>
                <a:gd name="connsiteY211" fmla="*/ 858178 h 2311974"/>
                <a:gd name="connsiteX212" fmla="*/ 1275674 w 1534128"/>
                <a:gd name="connsiteY212" fmla="*/ 850884 h 2311974"/>
                <a:gd name="connsiteX213" fmla="*/ 1289900 w 1534128"/>
                <a:gd name="connsiteY213" fmla="*/ 858178 h 2311974"/>
                <a:gd name="connsiteX214" fmla="*/ 1304127 w 1534128"/>
                <a:gd name="connsiteY214" fmla="*/ 858178 h 2311974"/>
                <a:gd name="connsiteX215" fmla="*/ 1308870 w 1534128"/>
                <a:gd name="connsiteY215" fmla="*/ 875195 h 2311974"/>
                <a:gd name="connsiteX216" fmla="*/ 1323096 w 1534128"/>
                <a:gd name="connsiteY216" fmla="*/ 894644 h 2311974"/>
                <a:gd name="connsiteX217" fmla="*/ 1315983 w 1534128"/>
                <a:gd name="connsiteY217" fmla="*/ 906800 h 2311974"/>
                <a:gd name="connsiteX218" fmla="*/ 1323096 w 1534128"/>
                <a:gd name="connsiteY218" fmla="*/ 916524 h 2311974"/>
                <a:gd name="connsiteX219" fmla="*/ 1330210 w 1534128"/>
                <a:gd name="connsiteY219" fmla="*/ 914093 h 2311974"/>
                <a:gd name="connsiteX220" fmla="*/ 1337323 w 1534128"/>
                <a:gd name="connsiteY220" fmla="*/ 921386 h 2311974"/>
                <a:gd name="connsiteX221" fmla="*/ 1342066 w 1534128"/>
                <a:gd name="connsiteY221" fmla="*/ 935973 h 2311974"/>
                <a:gd name="connsiteX222" fmla="*/ 1351550 w 1534128"/>
                <a:gd name="connsiteY222" fmla="*/ 923817 h 2311974"/>
                <a:gd name="connsiteX223" fmla="*/ 1356292 w 1534128"/>
                <a:gd name="connsiteY223" fmla="*/ 931111 h 2311974"/>
                <a:gd name="connsiteX224" fmla="*/ 1389488 w 1534128"/>
                <a:gd name="connsiteY224" fmla="*/ 928679 h 2311974"/>
                <a:gd name="connsiteX225" fmla="*/ 1403715 w 1534128"/>
                <a:gd name="connsiteY225" fmla="*/ 948128 h 2311974"/>
                <a:gd name="connsiteX226" fmla="*/ 1425056 w 1534128"/>
                <a:gd name="connsiteY226" fmla="*/ 950559 h 2311974"/>
                <a:gd name="connsiteX227" fmla="*/ 1429798 w 1534128"/>
                <a:gd name="connsiteY227" fmla="*/ 923817 h 2311974"/>
                <a:gd name="connsiteX228" fmla="*/ 1444025 w 1534128"/>
                <a:gd name="connsiteY228" fmla="*/ 914093 h 2311974"/>
                <a:gd name="connsiteX229" fmla="*/ 1453509 w 1534128"/>
                <a:gd name="connsiteY229" fmla="*/ 921386 h 2311974"/>
                <a:gd name="connsiteX230" fmla="*/ 1465365 w 1534128"/>
                <a:gd name="connsiteY230" fmla="*/ 948128 h 2311974"/>
                <a:gd name="connsiteX231" fmla="*/ 1413200 w 1534128"/>
                <a:gd name="connsiteY231" fmla="*/ 1006475 h 2311974"/>
                <a:gd name="connsiteX232" fmla="*/ 1327839 w 1534128"/>
                <a:gd name="connsiteY232" fmla="*/ 970008 h 2311974"/>
                <a:gd name="connsiteX233" fmla="*/ 1323096 w 1534128"/>
                <a:gd name="connsiteY233" fmla="*/ 977301 h 2311974"/>
                <a:gd name="connsiteX234" fmla="*/ 1327839 w 1534128"/>
                <a:gd name="connsiteY234" fmla="*/ 984595 h 2311974"/>
                <a:gd name="connsiteX235" fmla="*/ 1323096 w 1534128"/>
                <a:gd name="connsiteY235" fmla="*/ 984595 h 2311974"/>
                <a:gd name="connsiteX236" fmla="*/ 1318354 w 1534128"/>
                <a:gd name="connsiteY236" fmla="*/ 991888 h 2311974"/>
                <a:gd name="connsiteX237" fmla="*/ 1318354 w 1534128"/>
                <a:gd name="connsiteY237" fmla="*/ 1006475 h 2311974"/>
                <a:gd name="connsiteX238" fmla="*/ 1311241 w 1534128"/>
                <a:gd name="connsiteY238" fmla="*/ 1018630 h 2311974"/>
                <a:gd name="connsiteX239" fmla="*/ 1311241 w 1534128"/>
                <a:gd name="connsiteY239" fmla="*/ 1028354 h 2311974"/>
                <a:gd name="connsiteX240" fmla="*/ 1297014 w 1534128"/>
                <a:gd name="connsiteY240" fmla="*/ 1028354 h 2311974"/>
                <a:gd name="connsiteX241" fmla="*/ 1297014 w 1534128"/>
                <a:gd name="connsiteY241" fmla="*/ 1045372 h 2311974"/>
                <a:gd name="connsiteX242" fmla="*/ 1289900 w 1534128"/>
                <a:gd name="connsiteY242" fmla="*/ 1047803 h 2311974"/>
                <a:gd name="connsiteX243" fmla="*/ 1289900 w 1534128"/>
                <a:gd name="connsiteY243" fmla="*/ 1059959 h 2311974"/>
                <a:gd name="connsiteX244" fmla="*/ 1282787 w 1534128"/>
                <a:gd name="connsiteY244" fmla="*/ 1062390 h 2311974"/>
                <a:gd name="connsiteX245" fmla="*/ 1287529 w 1534128"/>
                <a:gd name="connsiteY245" fmla="*/ 1069683 h 2311974"/>
                <a:gd name="connsiteX246" fmla="*/ 1280416 w 1534128"/>
                <a:gd name="connsiteY246" fmla="*/ 1074545 h 2311974"/>
                <a:gd name="connsiteX247" fmla="*/ 1287529 w 1534128"/>
                <a:gd name="connsiteY247" fmla="*/ 1076976 h 2311974"/>
                <a:gd name="connsiteX248" fmla="*/ 1289900 w 1534128"/>
                <a:gd name="connsiteY248" fmla="*/ 1093994 h 2311974"/>
                <a:gd name="connsiteX249" fmla="*/ 1280416 w 1534128"/>
                <a:gd name="connsiteY249" fmla="*/ 1103719 h 2311974"/>
                <a:gd name="connsiteX250" fmla="*/ 1282787 w 1534128"/>
                <a:gd name="connsiteY250" fmla="*/ 1103719 h 2311974"/>
                <a:gd name="connsiteX251" fmla="*/ 1282787 w 1534128"/>
                <a:gd name="connsiteY251" fmla="*/ 1111012 h 2311974"/>
                <a:gd name="connsiteX252" fmla="*/ 1275674 w 1534128"/>
                <a:gd name="connsiteY252" fmla="*/ 1118305 h 2311974"/>
                <a:gd name="connsiteX253" fmla="*/ 1275674 w 1534128"/>
                <a:gd name="connsiteY253" fmla="*/ 1125598 h 2311974"/>
                <a:gd name="connsiteX254" fmla="*/ 1261447 w 1534128"/>
                <a:gd name="connsiteY254" fmla="*/ 1149909 h 2311974"/>
                <a:gd name="connsiteX255" fmla="*/ 1273302 w 1534128"/>
                <a:gd name="connsiteY255" fmla="*/ 1164496 h 2311974"/>
                <a:gd name="connsiteX256" fmla="*/ 1301756 w 1534128"/>
                <a:gd name="connsiteY256" fmla="*/ 1164496 h 2311974"/>
                <a:gd name="connsiteX257" fmla="*/ 1304127 w 1534128"/>
                <a:gd name="connsiteY257" fmla="*/ 1166927 h 2311974"/>
                <a:gd name="connsiteX258" fmla="*/ 1323096 w 1534128"/>
                <a:gd name="connsiteY258" fmla="*/ 1159634 h 2311974"/>
                <a:gd name="connsiteX259" fmla="*/ 1334952 w 1534128"/>
                <a:gd name="connsiteY259" fmla="*/ 1166927 h 2311974"/>
                <a:gd name="connsiteX260" fmla="*/ 1342066 w 1534128"/>
                <a:gd name="connsiteY260" fmla="*/ 1166927 h 2311974"/>
                <a:gd name="connsiteX261" fmla="*/ 1337323 w 1534128"/>
                <a:gd name="connsiteY261" fmla="*/ 1171789 h 2311974"/>
                <a:gd name="connsiteX262" fmla="*/ 1351550 w 1534128"/>
                <a:gd name="connsiteY262" fmla="*/ 1179083 h 2311974"/>
                <a:gd name="connsiteX263" fmla="*/ 1358664 w 1534128"/>
                <a:gd name="connsiteY263" fmla="*/ 1222842 h 2311974"/>
                <a:gd name="connsiteX264" fmla="*/ 1351550 w 1534128"/>
                <a:gd name="connsiteY264" fmla="*/ 1230136 h 2311974"/>
                <a:gd name="connsiteX265" fmla="*/ 1351550 w 1534128"/>
                <a:gd name="connsiteY265" fmla="*/ 1254447 h 2311974"/>
                <a:gd name="connsiteX266" fmla="*/ 1377633 w 1534128"/>
                <a:gd name="connsiteY266" fmla="*/ 1271464 h 2311974"/>
                <a:gd name="connsiteX267" fmla="*/ 1372890 w 1534128"/>
                <a:gd name="connsiteY267" fmla="*/ 1278758 h 2311974"/>
                <a:gd name="connsiteX268" fmla="*/ 1382375 w 1534128"/>
                <a:gd name="connsiteY268" fmla="*/ 1290913 h 2311974"/>
                <a:gd name="connsiteX269" fmla="*/ 1382375 w 1534128"/>
                <a:gd name="connsiteY269" fmla="*/ 1303069 h 2311974"/>
                <a:gd name="connsiteX270" fmla="*/ 1384746 w 1534128"/>
                <a:gd name="connsiteY270" fmla="*/ 1305500 h 2311974"/>
                <a:gd name="connsiteX271" fmla="*/ 1382375 w 1534128"/>
                <a:gd name="connsiteY271" fmla="*/ 1312793 h 2311974"/>
                <a:gd name="connsiteX272" fmla="*/ 1389488 w 1534128"/>
                <a:gd name="connsiteY272" fmla="*/ 1324948 h 2311974"/>
                <a:gd name="connsiteX273" fmla="*/ 1396602 w 1534128"/>
                <a:gd name="connsiteY273" fmla="*/ 1317655 h 2311974"/>
                <a:gd name="connsiteX274" fmla="*/ 1396602 w 1534128"/>
                <a:gd name="connsiteY274" fmla="*/ 1327379 h 2311974"/>
                <a:gd name="connsiteX275" fmla="*/ 1398973 w 1534128"/>
                <a:gd name="connsiteY275" fmla="*/ 1344397 h 2311974"/>
                <a:gd name="connsiteX276" fmla="*/ 1372890 w 1534128"/>
                <a:gd name="connsiteY276" fmla="*/ 1358984 h 2311974"/>
                <a:gd name="connsiteX277" fmla="*/ 1351550 w 1534128"/>
                <a:gd name="connsiteY277" fmla="*/ 1358984 h 2311974"/>
                <a:gd name="connsiteX278" fmla="*/ 1349179 w 1534128"/>
                <a:gd name="connsiteY278" fmla="*/ 1376001 h 2311974"/>
                <a:gd name="connsiteX279" fmla="*/ 1370519 w 1534128"/>
                <a:gd name="connsiteY279" fmla="*/ 1376001 h 2311974"/>
                <a:gd name="connsiteX280" fmla="*/ 1372890 w 1534128"/>
                <a:gd name="connsiteY280" fmla="*/ 1383295 h 2311974"/>
                <a:gd name="connsiteX281" fmla="*/ 1377633 w 1534128"/>
                <a:gd name="connsiteY281" fmla="*/ 1380864 h 2311974"/>
                <a:gd name="connsiteX282" fmla="*/ 1384746 w 1534128"/>
                <a:gd name="connsiteY282" fmla="*/ 1393019 h 2311974"/>
                <a:gd name="connsiteX283" fmla="*/ 1382375 w 1534128"/>
                <a:gd name="connsiteY283" fmla="*/ 1400312 h 2311974"/>
                <a:gd name="connsiteX284" fmla="*/ 1384746 w 1534128"/>
                <a:gd name="connsiteY284" fmla="*/ 1402744 h 2311974"/>
                <a:gd name="connsiteX285" fmla="*/ 1403715 w 1534128"/>
                <a:gd name="connsiteY285" fmla="*/ 1380864 h 2311974"/>
                <a:gd name="connsiteX286" fmla="*/ 1410829 w 1534128"/>
                <a:gd name="connsiteY286" fmla="*/ 1383295 h 2311974"/>
                <a:gd name="connsiteX287" fmla="*/ 1406086 w 1534128"/>
                <a:gd name="connsiteY287" fmla="*/ 1380864 h 2311974"/>
                <a:gd name="connsiteX288" fmla="*/ 1413200 w 1534128"/>
                <a:gd name="connsiteY288" fmla="*/ 1373570 h 2311974"/>
                <a:gd name="connsiteX289" fmla="*/ 1420313 w 1534128"/>
                <a:gd name="connsiteY289" fmla="*/ 1368708 h 2311974"/>
                <a:gd name="connsiteX290" fmla="*/ 1436911 w 1534128"/>
                <a:gd name="connsiteY290" fmla="*/ 1417330 h 2311974"/>
                <a:gd name="connsiteX291" fmla="*/ 1432169 w 1534128"/>
                <a:gd name="connsiteY291" fmla="*/ 1424623 h 2311974"/>
                <a:gd name="connsiteX292" fmla="*/ 1432169 w 1534128"/>
                <a:gd name="connsiteY292" fmla="*/ 1441641 h 2311974"/>
                <a:gd name="connsiteX293" fmla="*/ 1398973 w 1534128"/>
                <a:gd name="connsiteY293" fmla="*/ 1436779 h 2311974"/>
                <a:gd name="connsiteX294" fmla="*/ 1396602 w 1534128"/>
                <a:gd name="connsiteY294" fmla="*/ 1473245 h 2311974"/>
                <a:gd name="connsiteX295" fmla="*/ 1382375 w 1534128"/>
                <a:gd name="connsiteY295" fmla="*/ 1473245 h 2311974"/>
                <a:gd name="connsiteX296" fmla="*/ 1377633 w 1534128"/>
                <a:gd name="connsiteY296" fmla="*/ 1504850 h 2311974"/>
                <a:gd name="connsiteX297" fmla="*/ 1363406 w 1534128"/>
                <a:gd name="connsiteY297" fmla="*/ 1521867 h 2311974"/>
                <a:gd name="connsiteX298" fmla="*/ 1363406 w 1534128"/>
                <a:gd name="connsiteY298" fmla="*/ 1548609 h 2311974"/>
                <a:gd name="connsiteX299" fmla="*/ 1344437 w 1534128"/>
                <a:gd name="connsiteY299" fmla="*/ 1560765 h 2311974"/>
                <a:gd name="connsiteX300" fmla="*/ 1370519 w 1534128"/>
                <a:gd name="connsiteY300" fmla="*/ 1570489 h 2311974"/>
                <a:gd name="connsiteX301" fmla="*/ 1370519 w 1534128"/>
                <a:gd name="connsiteY301" fmla="*/ 1577783 h 2311974"/>
                <a:gd name="connsiteX302" fmla="*/ 1315983 w 1534128"/>
                <a:gd name="connsiteY302" fmla="*/ 1577783 h 2311974"/>
                <a:gd name="connsiteX303" fmla="*/ 1327839 w 1534128"/>
                <a:gd name="connsiteY303" fmla="*/ 1602094 h 2311974"/>
                <a:gd name="connsiteX304" fmla="*/ 1337323 w 1534128"/>
                <a:gd name="connsiteY304" fmla="*/ 1609387 h 2311974"/>
                <a:gd name="connsiteX305" fmla="*/ 1334952 w 1534128"/>
                <a:gd name="connsiteY305" fmla="*/ 1619111 h 2311974"/>
                <a:gd name="connsiteX306" fmla="*/ 1337323 w 1534128"/>
                <a:gd name="connsiteY306" fmla="*/ 1623973 h 2311974"/>
                <a:gd name="connsiteX307" fmla="*/ 1337323 w 1534128"/>
                <a:gd name="connsiteY307" fmla="*/ 1645853 h 2311974"/>
                <a:gd name="connsiteX308" fmla="*/ 1330210 w 1534128"/>
                <a:gd name="connsiteY308" fmla="*/ 1645853 h 2311974"/>
                <a:gd name="connsiteX309" fmla="*/ 1323096 w 1534128"/>
                <a:gd name="connsiteY309" fmla="*/ 1667733 h 2311974"/>
                <a:gd name="connsiteX310" fmla="*/ 1323096 w 1534128"/>
                <a:gd name="connsiteY310" fmla="*/ 1706631 h 2311974"/>
                <a:gd name="connsiteX311" fmla="*/ 1308870 w 1534128"/>
                <a:gd name="connsiteY311" fmla="*/ 1709062 h 2311974"/>
                <a:gd name="connsiteX312" fmla="*/ 1308870 w 1534128"/>
                <a:gd name="connsiteY312" fmla="*/ 1723648 h 2311974"/>
                <a:gd name="connsiteX313" fmla="*/ 1297014 w 1534128"/>
                <a:gd name="connsiteY313" fmla="*/ 1740666 h 2311974"/>
                <a:gd name="connsiteX314" fmla="*/ 1240106 w 1534128"/>
                <a:gd name="connsiteY314" fmla="*/ 1733373 h 2311974"/>
                <a:gd name="connsiteX315" fmla="*/ 1214024 w 1534128"/>
                <a:gd name="connsiteY315" fmla="*/ 1733373 h 2311974"/>
                <a:gd name="connsiteX316" fmla="*/ 1202168 w 1534128"/>
                <a:gd name="connsiteY316" fmla="*/ 1743097 h 2311974"/>
                <a:gd name="connsiteX317" fmla="*/ 1195055 w 1534128"/>
                <a:gd name="connsiteY317" fmla="*/ 1735804 h 2311974"/>
                <a:gd name="connsiteX318" fmla="*/ 1187941 w 1534128"/>
                <a:gd name="connsiteY318" fmla="*/ 1740666 h 2311974"/>
                <a:gd name="connsiteX319" fmla="*/ 1166601 w 1534128"/>
                <a:gd name="connsiteY319" fmla="*/ 1713924 h 2311974"/>
                <a:gd name="connsiteX320" fmla="*/ 1152374 w 1534128"/>
                <a:gd name="connsiteY320" fmla="*/ 1721217 h 2311974"/>
                <a:gd name="connsiteX321" fmla="*/ 1145261 w 1534128"/>
                <a:gd name="connsiteY321" fmla="*/ 1733373 h 2311974"/>
                <a:gd name="connsiteX322" fmla="*/ 1138147 w 1534128"/>
                <a:gd name="connsiteY322" fmla="*/ 1735804 h 2311974"/>
                <a:gd name="connsiteX323" fmla="*/ 1123920 w 1534128"/>
                <a:gd name="connsiteY323" fmla="*/ 1706631 h 2311974"/>
                <a:gd name="connsiteX324" fmla="*/ 1052786 w 1534128"/>
                <a:gd name="connsiteY324" fmla="*/ 1709062 h 2311974"/>
                <a:gd name="connsiteX325" fmla="*/ 1050415 w 1534128"/>
                <a:gd name="connsiteY325" fmla="*/ 1721217 h 2311974"/>
                <a:gd name="connsiteX326" fmla="*/ 1007735 w 1534128"/>
                <a:gd name="connsiteY326" fmla="*/ 1721217 h 2311974"/>
                <a:gd name="connsiteX327" fmla="*/ 1007735 w 1534128"/>
                <a:gd name="connsiteY327" fmla="*/ 1728511 h 2311974"/>
                <a:gd name="connsiteX328" fmla="*/ 976910 w 1534128"/>
                <a:gd name="connsiteY328" fmla="*/ 1721217 h 2311974"/>
                <a:gd name="connsiteX329" fmla="*/ 976910 w 1534128"/>
                <a:gd name="connsiteY329" fmla="*/ 1706631 h 2311974"/>
                <a:gd name="connsiteX330" fmla="*/ 969796 w 1534128"/>
                <a:gd name="connsiteY330" fmla="*/ 1706631 h 2311974"/>
                <a:gd name="connsiteX331" fmla="*/ 967425 w 1534128"/>
                <a:gd name="connsiteY331" fmla="*/ 1692044 h 2311974"/>
                <a:gd name="connsiteX332" fmla="*/ 967425 w 1534128"/>
                <a:gd name="connsiteY332" fmla="*/ 1692044 h 2311974"/>
                <a:gd name="connsiteX333" fmla="*/ 969796 w 1534128"/>
                <a:gd name="connsiteY333" fmla="*/ 1706631 h 2311974"/>
                <a:gd name="connsiteX334" fmla="*/ 915260 w 1534128"/>
                <a:gd name="connsiteY334" fmla="*/ 1709062 h 2311974"/>
                <a:gd name="connsiteX335" fmla="*/ 874951 w 1534128"/>
                <a:gd name="connsiteY335" fmla="*/ 1701769 h 2311974"/>
                <a:gd name="connsiteX336" fmla="*/ 872580 w 1534128"/>
                <a:gd name="connsiteY336" fmla="*/ 1709062 h 2311974"/>
                <a:gd name="connsiteX337" fmla="*/ 853610 w 1534128"/>
                <a:gd name="connsiteY337" fmla="*/ 1713924 h 2311974"/>
                <a:gd name="connsiteX338" fmla="*/ 846497 w 1534128"/>
                <a:gd name="connsiteY338" fmla="*/ 1733373 h 2311974"/>
                <a:gd name="connsiteX339" fmla="*/ 851239 w 1534128"/>
                <a:gd name="connsiteY339" fmla="*/ 1750391 h 2311974"/>
                <a:gd name="connsiteX340" fmla="*/ 832270 w 1534128"/>
                <a:gd name="connsiteY340" fmla="*/ 1750391 h 2311974"/>
                <a:gd name="connsiteX341" fmla="*/ 827528 w 1534128"/>
                <a:gd name="connsiteY341" fmla="*/ 1769840 h 2311974"/>
                <a:gd name="connsiteX342" fmla="*/ 834641 w 1534128"/>
                <a:gd name="connsiteY342" fmla="*/ 1784426 h 2311974"/>
                <a:gd name="connsiteX343" fmla="*/ 832270 w 1534128"/>
                <a:gd name="connsiteY343" fmla="*/ 1806306 h 2311974"/>
                <a:gd name="connsiteX344" fmla="*/ 820414 w 1534128"/>
                <a:gd name="connsiteY344" fmla="*/ 1813599 h 2311974"/>
                <a:gd name="connsiteX345" fmla="*/ 820414 w 1534128"/>
                <a:gd name="connsiteY345" fmla="*/ 1847635 h 2311974"/>
                <a:gd name="connsiteX346" fmla="*/ 806188 w 1534128"/>
                <a:gd name="connsiteY346" fmla="*/ 1852497 h 2311974"/>
                <a:gd name="connsiteX347" fmla="*/ 803816 w 1534128"/>
                <a:gd name="connsiteY347" fmla="*/ 1837910 h 2311974"/>
                <a:gd name="connsiteX348" fmla="*/ 770620 w 1534128"/>
                <a:gd name="connsiteY348" fmla="*/ 1837910 h 2311974"/>
                <a:gd name="connsiteX349" fmla="*/ 770620 w 1534128"/>
                <a:gd name="connsiteY349" fmla="*/ 1859790 h 2311974"/>
                <a:gd name="connsiteX350" fmla="*/ 751651 w 1534128"/>
                <a:gd name="connsiteY350" fmla="*/ 1859790 h 2311974"/>
                <a:gd name="connsiteX351" fmla="*/ 751651 w 1534128"/>
                <a:gd name="connsiteY351" fmla="*/ 1869515 h 2311974"/>
                <a:gd name="connsiteX352" fmla="*/ 749280 w 1534128"/>
                <a:gd name="connsiteY352" fmla="*/ 1876808 h 2311974"/>
                <a:gd name="connsiteX353" fmla="*/ 668662 w 1534128"/>
                <a:gd name="connsiteY353" fmla="*/ 1876808 h 2311974"/>
                <a:gd name="connsiteX354" fmla="*/ 668662 w 1534128"/>
                <a:gd name="connsiteY354" fmla="*/ 1896257 h 2311974"/>
                <a:gd name="connsiteX355" fmla="*/ 616496 w 1534128"/>
                <a:gd name="connsiteY355" fmla="*/ 1901119 h 2311974"/>
                <a:gd name="connsiteX356" fmla="*/ 616496 w 1534128"/>
                <a:gd name="connsiteY356" fmla="*/ 1930292 h 2311974"/>
                <a:gd name="connsiteX357" fmla="*/ 595156 w 1534128"/>
                <a:gd name="connsiteY357" fmla="*/ 1930292 h 2311974"/>
                <a:gd name="connsiteX358" fmla="*/ 592785 w 1534128"/>
                <a:gd name="connsiteY358" fmla="*/ 1952172 h 2311974"/>
                <a:gd name="connsiteX359" fmla="*/ 580929 w 1534128"/>
                <a:gd name="connsiteY359" fmla="*/ 1952172 h 2311974"/>
                <a:gd name="connsiteX360" fmla="*/ 580929 w 1534128"/>
                <a:gd name="connsiteY360" fmla="*/ 1978914 h 2311974"/>
                <a:gd name="connsiteX361" fmla="*/ 588043 w 1534128"/>
                <a:gd name="connsiteY361" fmla="*/ 1983776 h 2311974"/>
                <a:gd name="connsiteX362" fmla="*/ 585672 w 1534128"/>
                <a:gd name="connsiteY362" fmla="*/ 2000794 h 2311974"/>
                <a:gd name="connsiteX363" fmla="*/ 592785 w 1534128"/>
                <a:gd name="connsiteY363" fmla="*/ 2005656 h 2311974"/>
                <a:gd name="connsiteX364" fmla="*/ 592785 w 1534128"/>
                <a:gd name="connsiteY364" fmla="*/ 2068865 h 2311974"/>
                <a:gd name="connsiteX365" fmla="*/ 585672 w 1534128"/>
                <a:gd name="connsiteY365" fmla="*/ 2068865 h 2311974"/>
                <a:gd name="connsiteX366" fmla="*/ 585672 w 1534128"/>
                <a:gd name="connsiteY366" fmla="*/ 2081020 h 2311974"/>
                <a:gd name="connsiteX367" fmla="*/ 566702 w 1534128"/>
                <a:gd name="connsiteY367" fmla="*/ 2083451 h 2311974"/>
                <a:gd name="connsiteX368" fmla="*/ 552476 w 1534128"/>
                <a:gd name="connsiteY368" fmla="*/ 2117487 h 2311974"/>
                <a:gd name="connsiteX369" fmla="*/ 552476 w 1534128"/>
                <a:gd name="connsiteY369" fmla="*/ 2129642 h 2311974"/>
                <a:gd name="connsiteX370" fmla="*/ 609383 w 1534128"/>
                <a:gd name="connsiteY370" fmla="*/ 2132073 h 2311974"/>
                <a:gd name="connsiteX371" fmla="*/ 602270 w 1534128"/>
                <a:gd name="connsiteY371" fmla="*/ 2151522 h 2311974"/>
                <a:gd name="connsiteX372" fmla="*/ 607012 w 1534128"/>
                <a:gd name="connsiteY372" fmla="*/ 2161246 h 2311974"/>
                <a:gd name="connsiteX373" fmla="*/ 602270 w 1534128"/>
                <a:gd name="connsiteY373" fmla="*/ 2168540 h 2311974"/>
                <a:gd name="connsiteX374" fmla="*/ 585672 w 1534128"/>
                <a:gd name="connsiteY374" fmla="*/ 2168540 h 2311974"/>
                <a:gd name="connsiteX375" fmla="*/ 585672 w 1534128"/>
                <a:gd name="connsiteY375" fmla="*/ 2180695 h 2311974"/>
                <a:gd name="connsiteX376" fmla="*/ 554847 w 1534128"/>
                <a:gd name="connsiteY376" fmla="*/ 2187988 h 2311974"/>
                <a:gd name="connsiteX377" fmla="*/ 561960 w 1534128"/>
                <a:gd name="connsiteY377" fmla="*/ 2200144 h 2311974"/>
                <a:gd name="connsiteX378" fmla="*/ 559589 w 1534128"/>
                <a:gd name="connsiteY378" fmla="*/ 2256059 h 2311974"/>
                <a:gd name="connsiteX379" fmla="*/ 547733 w 1534128"/>
                <a:gd name="connsiteY379" fmla="*/ 2277939 h 2311974"/>
                <a:gd name="connsiteX380" fmla="*/ 521651 w 1534128"/>
                <a:gd name="connsiteY380" fmla="*/ 2307112 h 2311974"/>
                <a:gd name="connsiteX381" fmla="*/ 507424 w 1534128"/>
                <a:gd name="connsiteY381" fmla="*/ 2311974 h 2311974"/>
                <a:gd name="connsiteX382" fmla="*/ 490826 w 1534128"/>
                <a:gd name="connsiteY382" fmla="*/ 2282801 h 2311974"/>
                <a:gd name="connsiteX383" fmla="*/ 471857 w 1534128"/>
                <a:gd name="connsiteY383" fmla="*/ 2275508 h 2311974"/>
                <a:gd name="connsiteX384" fmla="*/ 457630 w 1534128"/>
                <a:gd name="connsiteY384" fmla="*/ 2292526 h 2311974"/>
                <a:gd name="connsiteX385" fmla="*/ 438661 w 1534128"/>
                <a:gd name="connsiteY385" fmla="*/ 2285232 h 2311974"/>
                <a:gd name="connsiteX386" fmla="*/ 424434 w 1534128"/>
                <a:gd name="connsiteY386" fmla="*/ 2290094 h 2311974"/>
                <a:gd name="connsiteX387" fmla="*/ 388867 w 1534128"/>
                <a:gd name="connsiteY387" fmla="*/ 2275508 h 2311974"/>
                <a:gd name="connsiteX388" fmla="*/ 348132 w 1534128"/>
                <a:gd name="connsiteY388" fmla="*/ 2254426 h 2311974"/>
                <a:gd name="connsiteX389" fmla="*/ 356437 w 1534128"/>
                <a:gd name="connsiteY389" fmla="*/ 2090384 h 2311974"/>
                <a:gd name="connsiteX390" fmla="*/ 385721 w 1534128"/>
                <a:gd name="connsiteY390" fmla="*/ 1879782 h 2311974"/>
                <a:gd name="connsiteX391" fmla="*/ 380804 w 1534128"/>
                <a:gd name="connsiteY391" fmla="*/ 1766434 h 2311974"/>
                <a:gd name="connsiteX392" fmla="*/ 352525 w 1534128"/>
                <a:gd name="connsiteY392" fmla="*/ 1684276 h 2311974"/>
                <a:gd name="connsiteX393" fmla="*/ 289172 w 1534128"/>
                <a:gd name="connsiteY393" fmla="*/ 1605539 h 2311974"/>
                <a:gd name="connsiteX394" fmla="*/ 239297 w 1534128"/>
                <a:gd name="connsiteY394" fmla="*/ 1566641 h 2311974"/>
                <a:gd name="connsiteX395" fmla="*/ 240941 w 1534128"/>
                <a:gd name="connsiteY395" fmla="*/ 1519182 h 2311974"/>
                <a:gd name="connsiteX396" fmla="*/ 236705 w 1534128"/>
                <a:gd name="connsiteY396" fmla="*/ 1442151 h 2311974"/>
                <a:gd name="connsiteX397" fmla="*/ 292012 w 1534128"/>
                <a:gd name="connsiteY397" fmla="*/ 1327822 h 2311974"/>
                <a:gd name="connsiteX398" fmla="*/ 0 w 1534128"/>
                <a:gd name="connsiteY398" fmla="*/ 965146 h 2311974"/>
                <a:gd name="connsiteX399" fmla="*/ 21340 w 1534128"/>
                <a:gd name="connsiteY399" fmla="*/ 970008 h 2311974"/>
                <a:gd name="connsiteX400" fmla="*/ 21340 w 1534128"/>
                <a:gd name="connsiteY400" fmla="*/ 977302 h 2311974"/>
                <a:gd name="connsiteX401" fmla="*/ 42680 w 1534128"/>
                <a:gd name="connsiteY401" fmla="*/ 943266 h 2311974"/>
                <a:gd name="connsiteX402" fmla="*/ 78247 w 1534128"/>
                <a:gd name="connsiteY402" fmla="*/ 921386 h 2311974"/>
                <a:gd name="connsiteX403" fmla="*/ 404458 w 1534128"/>
                <a:gd name="connsiteY403" fmla="*/ 1228318 h 2311974"/>
                <a:gd name="connsiteX404" fmla="*/ 111443 w 1534128"/>
                <a:gd name="connsiteY404" fmla="*/ 909231 h 2311974"/>
                <a:gd name="connsiteX405" fmla="*/ 92474 w 1534128"/>
                <a:gd name="connsiteY405" fmla="*/ 872764 h 2311974"/>
                <a:gd name="connsiteX406" fmla="*/ 99588 w 1534128"/>
                <a:gd name="connsiteY406" fmla="*/ 865471 h 2311974"/>
                <a:gd name="connsiteX407" fmla="*/ 104330 w 1534128"/>
                <a:gd name="connsiteY407" fmla="*/ 867902 h 2311974"/>
                <a:gd name="connsiteX408" fmla="*/ 109072 w 1534128"/>
                <a:gd name="connsiteY408" fmla="*/ 860609 h 2311974"/>
                <a:gd name="connsiteX409" fmla="*/ 104330 w 1534128"/>
                <a:gd name="connsiteY409" fmla="*/ 860609 h 2311974"/>
                <a:gd name="connsiteX410" fmla="*/ 116186 w 1534128"/>
                <a:gd name="connsiteY410" fmla="*/ 853316 h 2311974"/>
                <a:gd name="connsiteX411" fmla="*/ 563699 w 1534128"/>
                <a:gd name="connsiteY411" fmla="*/ 1135638 h 2311974"/>
                <a:gd name="connsiteX412" fmla="*/ 260825 w 1534128"/>
                <a:gd name="connsiteY412" fmla="*/ 741485 h 2311974"/>
                <a:gd name="connsiteX413" fmla="*/ 248970 w 1534128"/>
                <a:gd name="connsiteY413" fmla="*/ 726899 h 2311974"/>
                <a:gd name="connsiteX414" fmla="*/ 194433 w 1534128"/>
                <a:gd name="connsiteY414" fmla="*/ 705019 h 2311974"/>
                <a:gd name="connsiteX415" fmla="*/ 218145 w 1534128"/>
                <a:gd name="connsiteY415" fmla="*/ 680708 h 2311974"/>
                <a:gd name="connsiteX416" fmla="*/ 225258 w 1534128"/>
                <a:gd name="connsiteY416" fmla="*/ 673414 h 2311974"/>
                <a:gd name="connsiteX417" fmla="*/ 253712 w 1534128"/>
                <a:gd name="connsiteY417" fmla="*/ 670983 h 2311974"/>
                <a:gd name="connsiteX418" fmla="*/ 341444 w 1534128"/>
                <a:gd name="connsiteY418" fmla="*/ 692863 h 2311974"/>
                <a:gd name="connsiteX419" fmla="*/ 355671 w 1534128"/>
                <a:gd name="connsiteY419" fmla="*/ 688001 h 2311974"/>
                <a:gd name="connsiteX420" fmla="*/ 355671 w 1534128"/>
                <a:gd name="connsiteY420" fmla="*/ 695294 h 2311974"/>
                <a:gd name="connsiteX421" fmla="*/ 365155 w 1534128"/>
                <a:gd name="connsiteY421" fmla="*/ 695294 h 2311974"/>
                <a:gd name="connsiteX422" fmla="*/ 369898 w 1534128"/>
                <a:gd name="connsiteY422" fmla="*/ 678277 h 2311974"/>
                <a:gd name="connsiteX423" fmla="*/ 377011 w 1534128"/>
                <a:gd name="connsiteY423" fmla="*/ 666121 h 2311974"/>
                <a:gd name="connsiteX424" fmla="*/ 388867 w 1534128"/>
                <a:gd name="connsiteY424" fmla="*/ 688001 h 2311974"/>
                <a:gd name="connsiteX425" fmla="*/ 395980 w 1534128"/>
                <a:gd name="connsiteY425" fmla="*/ 685570 h 2311974"/>
                <a:gd name="connsiteX426" fmla="*/ 410207 w 1534128"/>
                <a:gd name="connsiteY426" fmla="*/ 700156 h 2311974"/>
                <a:gd name="connsiteX427" fmla="*/ 410207 w 1534128"/>
                <a:gd name="connsiteY427" fmla="*/ 700156 h 2311974"/>
                <a:gd name="connsiteX428" fmla="*/ 395980 w 1534128"/>
                <a:gd name="connsiteY428" fmla="*/ 685570 h 2311974"/>
                <a:gd name="connsiteX429" fmla="*/ 388867 w 1534128"/>
                <a:gd name="connsiteY429" fmla="*/ 688001 h 2311974"/>
                <a:gd name="connsiteX430" fmla="*/ 377011 w 1534128"/>
                <a:gd name="connsiteY430" fmla="*/ 666121 h 2311974"/>
                <a:gd name="connsiteX431" fmla="*/ 377011 w 1534128"/>
                <a:gd name="connsiteY431" fmla="*/ 658827 h 2311974"/>
                <a:gd name="connsiteX432" fmla="*/ 398351 w 1534128"/>
                <a:gd name="connsiteY432" fmla="*/ 646672 h 2311974"/>
                <a:gd name="connsiteX433" fmla="*/ 391238 w 1534128"/>
                <a:gd name="connsiteY433" fmla="*/ 639379 h 2311974"/>
                <a:gd name="connsiteX434" fmla="*/ 422063 w 1534128"/>
                <a:gd name="connsiteY434" fmla="*/ 629654 h 2311974"/>
                <a:gd name="connsiteX435" fmla="*/ 417321 w 1534128"/>
                <a:gd name="connsiteY435" fmla="*/ 615068 h 2311974"/>
                <a:gd name="connsiteX436" fmla="*/ 384125 w 1534128"/>
                <a:gd name="connsiteY436" fmla="*/ 610205 h 2311974"/>
                <a:gd name="connsiteX437" fmla="*/ 381753 w 1534128"/>
                <a:gd name="connsiteY437" fmla="*/ 595619 h 2311974"/>
                <a:gd name="connsiteX438" fmla="*/ 391238 w 1534128"/>
                <a:gd name="connsiteY438" fmla="*/ 534841 h 2311974"/>
                <a:gd name="connsiteX439" fmla="*/ 381753 w 1534128"/>
                <a:gd name="connsiteY439" fmla="*/ 525117 h 2311974"/>
                <a:gd name="connsiteX440" fmla="*/ 381753 w 1534128"/>
                <a:gd name="connsiteY440" fmla="*/ 503237 h 2311974"/>
                <a:gd name="connsiteX441" fmla="*/ 365155 w 1534128"/>
                <a:gd name="connsiteY441" fmla="*/ 503237 h 2311974"/>
                <a:gd name="connsiteX442" fmla="*/ 369898 w 1534128"/>
                <a:gd name="connsiteY442" fmla="*/ 471633 h 2311974"/>
                <a:gd name="connsiteX443" fmla="*/ 362784 w 1534128"/>
                <a:gd name="connsiteY443" fmla="*/ 464340 h 2311974"/>
                <a:gd name="connsiteX444" fmla="*/ 365155 w 1534128"/>
                <a:gd name="connsiteY444" fmla="*/ 444891 h 2311974"/>
                <a:gd name="connsiteX445" fmla="*/ 384125 w 1534128"/>
                <a:gd name="connsiteY445" fmla="*/ 444891 h 2311974"/>
                <a:gd name="connsiteX446" fmla="*/ 403094 w 1534128"/>
                <a:gd name="connsiteY446" fmla="*/ 430304 h 2311974"/>
                <a:gd name="connsiteX447" fmla="*/ 405465 w 1534128"/>
                <a:gd name="connsiteY447" fmla="*/ 427873 h 2311974"/>
                <a:gd name="connsiteX448" fmla="*/ 384125 w 1534128"/>
                <a:gd name="connsiteY448" fmla="*/ 423011 h 2311974"/>
                <a:gd name="connsiteX449" fmla="*/ 391238 w 1534128"/>
                <a:gd name="connsiteY449" fmla="*/ 405993 h 2311974"/>
                <a:gd name="connsiteX450" fmla="*/ 417321 w 1534128"/>
                <a:gd name="connsiteY450" fmla="*/ 408424 h 2311974"/>
                <a:gd name="connsiteX451" fmla="*/ 412578 w 1534128"/>
                <a:gd name="connsiteY451" fmla="*/ 388975 h 2311974"/>
                <a:gd name="connsiteX452" fmla="*/ 412578 w 1534128"/>
                <a:gd name="connsiteY452" fmla="*/ 374389 h 2311974"/>
                <a:gd name="connsiteX453" fmla="*/ 429176 w 1534128"/>
                <a:gd name="connsiteY453" fmla="*/ 374389 h 2311974"/>
                <a:gd name="connsiteX454" fmla="*/ 431547 w 1534128"/>
                <a:gd name="connsiteY454" fmla="*/ 367096 h 2311974"/>
                <a:gd name="connsiteX455" fmla="*/ 438661 w 1534128"/>
                <a:gd name="connsiteY455" fmla="*/ 364665 h 2311974"/>
                <a:gd name="connsiteX456" fmla="*/ 436290 w 1534128"/>
                <a:gd name="connsiteY456" fmla="*/ 347647 h 2311974"/>
                <a:gd name="connsiteX457" fmla="*/ 464743 w 1534128"/>
                <a:gd name="connsiteY457" fmla="*/ 337922 h 2311974"/>
                <a:gd name="connsiteX458" fmla="*/ 452888 w 1534128"/>
                <a:gd name="connsiteY458" fmla="*/ 333060 h 2311974"/>
                <a:gd name="connsiteX459" fmla="*/ 450516 w 1534128"/>
                <a:gd name="connsiteY459" fmla="*/ 311180 h 2311974"/>
                <a:gd name="connsiteX460" fmla="*/ 443403 w 1534128"/>
                <a:gd name="connsiteY460" fmla="*/ 308749 h 2311974"/>
                <a:gd name="connsiteX461" fmla="*/ 450516 w 1534128"/>
                <a:gd name="connsiteY461" fmla="*/ 299025 h 2311974"/>
                <a:gd name="connsiteX462" fmla="*/ 450516 w 1534128"/>
                <a:gd name="connsiteY462" fmla="*/ 296594 h 2311974"/>
                <a:gd name="connsiteX463" fmla="*/ 438661 w 1534128"/>
                <a:gd name="connsiteY463" fmla="*/ 291732 h 2311974"/>
                <a:gd name="connsiteX464" fmla="*/ 429176 w 1534128"/>
                <a:gd name="connsiteY464" fmla="*/ 299025 h 2311974"/>
                <a:gd name="connsiteX465" fmla="*/ 417321 w 1534128"/>
                <a:gd name="connsiteY465" fmla="*/ 282007 h 2311974"/>
                <a:gd name="connsiteX466" fmla="*/ 431547 w 1534128"/>
                <a:gd name="connsiteY466" fmla="*/ 255265 h 2311974"/>
                <a:gd name="connsiteX467" fmla="*/ 438661 w 1534128"/>
                <a:gd name="connsiteY467" fmla="*/ 267421 h 2311974"/>
                <a:gd name="connsiteX468" fmla="*/ 457630 w 1534128"/>
                <a:gd name="connsiteY468" fmla="*/ 240679 h 2311974"/>
                <a:gd name="connsiteX469" fmla="*/ 467114 w 1534128"/>
                <a:gd name="connsiteY469" fmla="*/ 240679 h 2311974"/>
                <a:gd name="connsiteX470" fmla="*/ 467114 w 1534128"/>
                <a:gd name="connsiteY470" fmla="*/ 233385 h 2311974"/>
                <a:gd name="connsiteX471" fmla="*/ 445774 w 1534128"/>
                <a:gd name="connsiteY471" fmla="*/ 218799 h 2311974"/>
                <a:gd name="connsiteX472" fmla="*/ 452888 w 1534128"/>
                <a:gd name="connsiteY472" fmla="*/ 199350 h 2311974"/>
                <a:gd name="connsiteX473" fmla="*/ 478970 w 1534128"/>
                <a:gd name="connsiteY473" fmla="*/ 199350 h 2311974"/>
                <a:gd name="connsiteX474" fmla="*/ 486084 w 1534128"/>
                <a:gd name="connsiteY474" fmla="*/ 192057 h 2311974"/>
                <a:gd name="connsiteX475" fmla="*/ 457630 w 1534128"/>
                <a:gd name="connsiteY475" fmla="*/ 150728 h 2311974"/>
                <a:gd name="connsiteX476" fmla="*/ 467114 w 1534128"/>
                <a:gd name="connsiteY476" fmla="*/ 131279 h 2311974"/>
                <a:gd name="connsiteX477" fmla="*/ 500310 w 1534128"/>
                <a:gd name="connsiteY477" fmla="*/ 116693 h 2311974"/>
                <a:gd name="connsiteX478" fmla="*/ 505053 w 1534128"/>
                <a:gd name="connsiteY478" fmla="*/ 131279 h 2311974"/>
                <a:gd name="connsiteX479" fmla="*/ 526393 w 1534128"/>
                <a:gd name="connsiteY479" fmla="*/ 116693 h 2311974"/>
                <a:gd name="connsiteX480" fmla="*/ 521651 w 1534128"/>
                <a:gd name="connsiteY480" fmla="*/ 109399 h 2311974"/>
                <a:gd name="connsiteX481" fmla="*/ 538249 w 1534128"/>
                <a:gd name="connsiteY481" fmla="*/ 102106 h 2311974"/>
                <a:gd name="connsiteX482" fmla="*/ 538249 w 1534128"/>
                <a:gd name="connsiteY482" fmla="*/ 94813 h 2311974"/>
                <a:gd name="connsiteX483" fmla="*/ 547733 w 1534128"/>
                <a:gd name="connsiteY483" fmla="*/ 87519 h 2311974"/>
                <a:gd name="connsiteX484" fmla="*/ 533506 w 1534128"/>
                <a:gd name="connsiteY484" fmla="*/ 53484 h 2311974"/>
                <a:gd name="connsiteX485" fmla="*/ 531135 w 1534128"/>
                <a:gd name="connsiteY485" fmla="*/ 7293 h 2311974"/>
                <a:gd name="connsiteX486" fmla="*/ 573816 w 1534128"/>
                <a:gd name="connsiteY486" fmla="*/ 17018 h 2311974"/>
                <a:gd name="connsiteX487" fmla="*/ 595156 w 1534128"/>
                <a:gd name="connsiteY487" fmla="*/ 0 h 2311974"/>
                <a:gd name="connsiteX0" fmla="*/ 756394 w 1534128"/>
                <a:gd name="connsiteY0" fmla="*/ 1490263 h 2311974"/>
                <a:gd name="connsiteX1" fmla="*/ 737424 w 1534128"/>
                <a:gd name="connsiteY1" fmla="*/ 1473246 h 2311974"/>
                <a:gd name="connsiteX2" fmla="*/ 742167 w 1534128"/>
                <a:gd name="connsiteY2" fmla="*/ 1480539 h 2311974"/>
                <a:gd name="connsiteX3" fmla="*/ 756394 w 1534128"/>
                <a:gd name="connsiteY3" fmla="*/ 1490263 h 2311974"/>
                <a:gd name="connsiteX4" fmla="*/ 732682 w 1534128"/>
                <a:gd name="connsiteY4" fmla="*/ 1436779 h 2311974"/>
                <a:gd name="connsiteX5" fmla="*/ 732682 w 1534128"/>
                <a:gd name="connsiteY5" fmla="*/ 1436779 h 2311974"/>
                <a:gd name="connsiteX6" fmla="*/ 744538 w 1534128"/>
                <a:gd name="connsiteY6" fmla="*/ 1456228 h 2311974"/>
                <a:gd name="connsiteX7" fmla="*/ 744538 w 1534128"/>
                <a:gd name="connsiteY7" fmla="*/ 1456228 h 2311974"/>
                <a:gd name="connsiteX8" fmla="*/ 732682 w 1534128"/>
                <a:gd name="connsiteY8" fmla="*/ 1436779 h 2311974"/>
                <a:gd name="connsiteX9" fmla="*/ 649692 w 1534128"/>
                <a:gd name="connsiteY9" fmla="*/ 1395450 h 2311974"/>
                <a:gd name="connsiteX10" fmla="*/ 649692 w 1534128"/>
                <a:gd name="connsiteY10" fmla="*/ 1395450 h 2311974"/>
                <a:gd name="connsiteX11" fmla="*/ 671033 w 1534128"/>
                <a:gd name="connsiteY11" fmla="*/ 1407606 h 2311974"/>
                <a:gd name="connsiteX12" fmla="*/ 716084 w 1534128"/>
                <a:gd name="connsiteY12" fmla="*/ 1400313 h 2311974"/>
                <a:gd name="connsiteX13" fmla="*/ 732682 w 1534128"/>
                <a:gd name="connsiteY13" fmla="*/ 1417330 h 2311974"/>
                <a:gd name="connsiteX14" fmla="*/ 732682 w 1534128"/>
                <a:gd name="connsiteY14" fmla="*/ 1417330 h 2311974"/>
                <a:gd name="connsiteX15" fmla="*/ 716084 w 1534128"/>
                <a:gd name="connsiteY15" fmla="*/ 1400312 h 2311974"/>
                <a:gd name="connsiteX16" fmla="*/ 671033 w 1534128"/>
                <a:gd name="connsiteY16" fmla="*/ 1407606 h 2311974"/>
                <a:gd name="connsiteX17" fmla="*/ 649692 w 1534128"/>
                <a:gd name="connsiteY17" fmla="*/ 1395450 h 2311974"/>
                <a:gd name="connsiteX18" fmla="*/ 654435 w 1534128"/>
                <a:gd name="connsiteY18" fmla="*/ 1354122 h 2311974"/>
                <a:gd name="connsiteX19" fmla="*/ 656806 w 1534128"/>
                <a:gd name="connsiteY19" fmla="*/ 1368708 h 2311974"/>
                <a:gd name="connsiteX20" fmla="*/ 656806 w 1534128"/>
                <a:gd name="connsiteY20" fmla="*/ 1368708 h 2311974"/>
                <a:gd name="connsiteX21" fmla="*/ 654435 w 1534128"/>
                <a:gd name="connsiteY21" fmla="*/ 1354122 h 2311974"/>
                <a:gd name="connsiteX22" fmla="*/ 654435 w 1534128"/>
                <a:gd name="connsiteY22" fmla="*/ 1271464 h 2311974"/>
                <a:gd name="connsiteX23" fmla="*/ 628352 w 1534128"/>
                <a:gd name="connsiteY23" fmla="*/ 1283620 h 2311974"/>
                <a:gd name="connsiteX24" fmla="*/ 623610 w 1534128"/>
                <a:gd name="connsiteY24" fmla="*/ 1276326 h 2311974"/>
                <a:gd name="connsiteX25" fmla="*/ 609383 w 1534128"/>
                <a:gd name="connsiteY25" fmla="*/ 1278758 h 2311974"/>
                <a:gd name="connsiteX26" fmla="*/ 609383 w 1534128"/>
                <a:gd name="connsiteY26" fmla="*/ 1278758 h 2311974"/>
                <a:gd name="connsiteX27" fmla="*/ 623610 w 1534128"/>
                <a:gd name="connsiteY27" fmla="*/ 1276327 h 2311974"/>
                <a:gd name="connsiteX28" fmla="*/ 628352 w 1534128"/>
                <a:gd name="connsiteY28" fmla="*/ 1283620 h 2311974"/>
                <a:gd name="connsiteX29" fmla="*/ 654435 w 1534128"/>
                <a:gd name="connsiteY29" fmla="*/ 1271464 h 2311974"/>
                <a:gd name="connsiteX30" fmla="*/ 661548 w 1534128"/>
                <a:gd name="connsiteY30" fmla="*/ 1324949 h 2311974"/>
                <a:gd name="connsiteX31" fmla="*/ 671033 w 1534128"/>
                <a:gd name="connsiteY31" fmla="*/ 1324949 h 2311974"/>
                <a:gd name="connsiteX32" fmla="*/ 682888 w 1534128"/>
                <a:gd name="connsiteY32" fmla="*/ 1334673 h 2311974"/>
                <a:gd name="connsiteX33" fmla="*/ 682888 w 1534128"/>
                <a:gd name="connsiteY33" fmla="*/ 1334673 h 2311974"/>
                <a:gd name="connsiteX34" fmla="*/ 671033 w 1534128"/>
                <a:gd name="connsiteY34" fmla="*/ 1324948 h 2311974"/>
                <a:gd name="connsiteX35" fmla="*/ 661548 w 1534128"/>
                <a:gd name="connsiteY35" fmla="*/ 1324948 h 2311974"/>
                <a:gd name="connsiteX36" fmla="*/ 654435 w 1534128"/>
                <a:gd name="connsiteY36" fmla="*/ 1271464 h 2311974"/>
                <a:gd name="connsiteX37" fmla="*/ 595156 w 1534128"/>
                <a:gd name="connsiteY37" fmla="*/ 1264171 h 2311974"/>
                <a:gd name="connsiteX38" fmla="*/ 595156 w 1534128"/>
                <a:gd name="connsiteY38" fmla="*/ 1264171 h 2311974"/>
                <a:gd name="connsiteX39" fmla="*/ 599994 w 1534128"/>
                <a:gd name="connsiteY39" fmla="*/ 1269131 h 2311974"/>
                <a:gd name="connsiteX40" fmla="*/ 595156 w 1534128"/>
                <a:gd name="connsiteY40" fmla="*/ 1264171 h 2311974"/>
                <a:gd name="connsiteX41" fmla="*/ 585672 w 1534128"/>
                <a:gd name="connsiteY41" fmla="*/ 1249585 h 2311974"/>
                <a:gd name="connsiteX42" fmla="*/ 599898 w 1534128"/>
                <a:gd name="connsiteY42" fmla="*/ 1256878 h 2311974"/>
                <a:gd name="connsiteX43" fmla="*/ 599898 w 1534128"/>
                <a:gd name="connsiteY43" fmla="*/ 1256878 h 2311974"/>
                <a:gd name="connsiteX44" fmla="*/ 585673 w 1534128"/>
                <a:gd name="connsiteY44" fmla="*/ 1249585 h 2311974"/>
                <a:gd name="connsiteX45" fmla="*/ 585672 w 1534128"/>
                <a:gd name="connsiteY45" fmla="*/ 1249585 h 2311974"/>
                <a:gd name="connsiteX46" fmla="*/ 588043 w 1534128"/>
                <a:gd name="connsiteY46" fmla="*/ 1234998 h 2311974"/>
                <a:gd name="connsiteX47" fmla="*/ 588043 w 1534128"/>
                <a:gd name="connsiteY47" fmla="*/ 1234998 h 2311974"/>
                <a:gd name="connsiteX48" fmla="*/ 592785 w 1534128"/>
                <a:gd name="connsiteY48" fmla="*/ 1249584 h 2311974"/>
                <a:gd name="connsiteX49" fmla="*/ 592785 w 1534128"/>
                <a:gd name="connsiteY49" fmla="*/ 1249584 h 2311974"/>
                <a:gd name="connsiteX50" fmla="*/ 588043 w 1534128"/>
                <a:gd name="connsiteY50" fmla="*/ 1234998 h 2311974"/>
                <a:gd name="connsiteX51" fmla="*/ 569074 w 1534128"/>
                <a:gd name="connsiteY51" fmla="*/ 1103719 h 2311974"/>
                <a:gd name="connsiteX52" fmla="*/ 576187 w 1534128"/>
                <a:gd name="connsiteY52" fmla="*/ 1198532 h 2311974"/>
                <a:gd name="connsiteX53" fmla="*/ 599898 w 1534128"/>
                <a:gd name="connsiteY53" fmla="*/ 1222842 h 2311974"/>
                <a:gd name="connsiteX54" fmla="*/ 599898 w 1534128"/>
                <a:gd name="connsiteY54" fmla="*/ 1222842 h 2311974"/>
                <a:gd name="connsiteX55" fmla="*/ 576187 w 1534128"/>
                <a:gd name="connsiteY55" fmla="*/ 1198531 h 2311974"/>
                <a:gd name="connsiteX56" fmla="*/ 569074 w 1534128"/>
                <a:gd name="connsiteY56" fmla="*/ 1103719 h 2311974"/>
                <a:gd name="connsiteX57" fmla="*/ 592785 w 1534128"/>
                <a:gd name="connsiteY57" fmla="*/ 1067252 h 2311974"/>
                <a:gd name="connsiteX58" fmla="*/ 595156 w 1534128"/>
                <a:gd name="connsiteY58" fmla="*/ 1074546 h 2311974"/>
                <a:gd name="connsiteX59" fmla="*/ 595156 w 1534128"/>
                <a:gd name="connsiteY59" fmla="*/ 1074545 h 2311974"/>
                <a:gd name="connsiteX60" fmla="*/ 592785 w 1534128"/>
                <a:gd name="connsiteY60" fmla="*/ 1067252 h 2311974"/>
                <a:gd name="connsiteX61" fmla="*/ 580929 w 1534128"/>
                <a:gd name="connsiteY61" fmla="*/ 1052665 h 2311974"/>
                <a:gd name="connsiteX62" fmla="*/ 569074 w 1534128"/>
                <a:gd name="connsiteY62" fmla="*/ 1040510 h 2311974"/>
                <a:gd name="connsiteX63" fmla="*/ 580929 w 1534128"/>
                <a:gd name="connsiteY63" fmla="*/ 1052666 h 2311974"/>
                <a:gd name="connsiteX64" fmla="*/ 599898 w 1534128"/>
                <a:gd name="connsiteY64" fmla="*/ 1052666 h 2311974"/>
                <a:gd name="connsiteX65" fmla="*/ 602270 w 1534128"/>
                <a:gd name="connsiteY65" fmla="*/ 1062390 h 2311974"/>
                <a:gd name="connsiteX66" fmla="*/ 602270 w 1534128"/>
                <a:gd name="connsiteY66" fmla="*/ 1062390 h 2311974"/>
                <a:gd name="connsiteX67" fmla="*/ 599898 w 1534128"/>
                <a:gd name="connsiteY67" fmla="*/ 1052665 h 2311974"/>
                <a:gd name="connsiteX68" fmla="*/ 580929 w 1534128"/>
                <a:gd name="connsiteY68" fmla="*/ 1052665 h 2311974"/>
                <a:gd name="connsiteX69" fmla="*/ 576187 w 1534128"/>
                <a:gd name="connsiteY69" fmla="*/ 999182 h 2311974"/>
                <a:gd name="connsiteX70" fmla="*/ 576187 w 1534128"/>
                <a:gd name="connsiteY70" fmla="*/ 999182 h 2311974"/>
                <a:gd name="connsiteX71" fmla="*/ 580929 w 1534128"/>
                <a:gd name="connsiteY71" fmla="*/ 1021061 h 2311974"/>
                <a:gd name="connsiteX72" fmla="*/ 580929 w 1534128"/>
                <a:gd name="connsiteY72" fmla="*/ 1021061 h 2311974"/>
                <a:gd name="connsiteX73" fmla="*/ 576187 w 1534128"/>
                <a:gd name="connsiteY73" fmla="*/ 999182 h 2311974"/>
                <a:gd name="connsiteX74" fmla="*/ 566702 w 1534128"/>
                <a:gd name="connsiteY74" fmla="*/ 970008 h 2311974"/>
                <a:gd name="connsiteX75" fmla="*/ 552476 w 1534128"/>
                <a:gd name="connsiteY75" fmla="*/ 972439 h 2311974"/>
                <a:gd name="connsiteX76" fmla="*/ 552476 w 1534128"/>
                <a:gd name="connsiteY76" fmla="*/ 972439 h 2311974"/>
                <a:gd name="connsiteX77" fmla="*/ 566702 w 1534128"/>
                <a:gd name="connsiteY77" fmla="*/ 970008 h 2311974"/>
                <a:gd name="connsiteX78" fmla="*/ 576187 w 1534128"/>
                <a:gd name="connsiteY78" fmla="*/ 984595 h 2311974"/>
                <a:gd name="connsiteX79" fmla="*/ 595156 w 1534128"/>
                <a:gd name="connsiteY79" fmla="*/ 979733 h 2311974"/>
                <a:gd name="connsiteX80" fmla="*/ 576187 w 1534128"/>
                <a:gd name="connsiteY80" fmla="*/ 984595 h 2311974"/>
                <a:gd name="connsiteX81" fmla="*/ 566702 w 1534128"/>
                <a:gd name="connsiteY81" fmla="*/ 970008 h 2311974"/>
                <a:gd name="connsiteX82" fmla="*/ 552476 w 1534128"/>
                <a:gd name="connsiteY82" fmla="*/ 901937 h 2311974"/>
                <a:gd name="connsiteX83" fmla="*/ 542274 w 1534128"/>
                <a:gd name="connsiteY83" fmla="*/ 906121 h 2311974"/>
                <a:gd name="connsiteX84" fmla="*/ 545362 w 1534128"/>
                <a:gd name="connsiteY84" fmla="*/ 906800 h 2311974"/>
                <a:gd name="connsiteX85" fmla="*/ 552476 w 1534128"/>
                <a:gd name="connsiteY85" fmla="*/ 901938 h 2311974"/>
                <a:gd name="connsiteX86" fmla="*/ 552476 w 1534128"/>
                <a:gd name="connsiteY86" fmla="*/ 901937 h 2311974"/>
                <a:gd name="connsiteX87" fmla="*/ 460001 w 1534128"/>
                <a:gd name="connsiteY87" fmla="*/ 899506 h 2311974"/>
                <a:gd name="connsiteX88" fmla="*/ 460001 w 1534128"/>
                <a:gd name="connsiteY88" fmla="*/ 899507 h 2311974"/>
                <a:gd name="connsiteX89" fmla="*/ 483713 w 1534128"/>
                <a:gd name="connsiteY89" fmla="*/ 899507 h 2311974"/>
                <a:gd name="connsiteX90" fmla="*/ 497939 w 1534128"/>
                <a:gd name="connsiteY90" fmla="*/ 906800 h 2311974"/>
                <a:gd name="connsiteX91" fmla="*/ 507424 w 1534128"/>
                <a:gd name="connsiteY91" fmla="*/ 906800 h 2311974"/>
                <a:gd name="connsiteX92" fmla="*/ 512166 w 1534128"/>
                <a:gd name="connsiteY92" fmla="*/ 899507 h 2311974"/>
                <a:gd name="connsiteX93" fmla="*/ 512179 w 1534128"/>
                <a:gd name="connsiteY93" fmla="*/ 899510 h 2311974"/>
                <a:gd name="connsiteX94" fmla="*/ 512166 w 1534128"/>
                <a:gd name="connsiteY94" fmla="*/ 899506 h 2311974"/>
                <a:gd name="connsiteX95" fmla="*/ 507424 w 1534128"/>
                <a:gd name="connsiteY95" fmla="*/ 906800 h 2311974"/>
                <a:gd name="connsiteX96" fmla="*/ 497939 w 1534128"/>
                <a:gd name="connsiteY96" fmla="*/ 906800 h 2311974"/>
                <a:gd name="connsiteX97" fmla="*/ 483712 w 1534128"/>
                <a:gd name="connsiteY97" fmla="*/ 899506 h 2311974"/>
                <a:gd name="connsiteX98" fmla="*/ 460001 w 1534128"/>
                <a:gd name="connsiteY98" fmla="*/ 899506 h 2311974"/>
                <a:gd name="connsiteX99" fmla="*/ 443403 w 1534128"/>
                <a:gd name="connsiteY99" fmla="*/ 889782 h 2311974"/>
                <a:gd name="connsiteX100" fmla="*/ 443403 w 1534128"/>
                <a:gd name="connsiteY100" fmla="*/ 889782 h 2311974"/>
                <a:gd name="connsiteX101" fmla="*/ 460001 w 1534128"/>
                <a:gd name="connsiteY101" fmla="*/ 889782 h 2311974"/>
                <a:gd name="connsiteX102" fmla="*/ 460001 w 1534128"/>
                <a:gd name="connsiteY102" fmla="*/ 889782 h 2311974"/>
                <a:gd name="connsiteX103" fmla="*/ 443403 w 1534128"/>
                <a:gd name="connsiteY103" fmla="*/ 889782 h 2311974"/>
                <a:gd name="connsiteX104" fmla="*/ 457630 w 1534128"/>
                <a:gd name="connsiteY104" fmla="*/ 867902 h 2311974"/>
                <a:gd name="connsiteX105" fmla="*/ 457630 w 1534128"/>
                <a:gd name="connsiteY105" fmla="*/ 867902 h 2311974"/>
                <a:gd name="connsiteX106" fmla="*/ 464823 w 1534128"/>
                <a:gd name="connsiteY106" fmla="*/ 873433 h 2311974"/>
                <a:gd name="connsiteX107" fmla="*/ 457630 w 1534128"/>
                <a:gd name="connsiteY107" fmla="*/ 867902 h 2311974"/>
                <a:gd name="connsiteX108" fmla="*/ 485686 w 1534128"/>
                <a:gd name="connsiteY108" fmla="*/ 842776 h 2311974"/>
                <a:gd name="connsiteX109" fmla="*/ 490826 w 1534128"/>
                <a:gd name="connsiteY109" fmla="*/ 853315 h 2311974"/>
                <a:gd name="connsiteX110" fmla="*/ 490826 w 1534128"/>
                <a:gd name="connsiteY110" fmla="*/ 853315 h 2311974"/>
                <a:gd name="connsiteX111" fmla="*/ 485686 w 1534128"/>
                <a:gd name="connsiteY111" fmla="*/ 842776 h 2311974"/>
                <a:gd name="connsiteX112" fmla="*/ 388867 w 1534128"/>
                <a:gd name="connsiteY112" fmla="*/ 726899 h 2311974"/>
                <a:gd name="connsiteX113" fmla="*/ 388867 w 1534128"/>
                <a:gd name="connsiteY113" fmla="*/ 726899 h 2311974"/>
                <a:gd name="connsiteX114" fmla="*/ 395980 w 1534128"/>
                <a:gd name="connsiteY114" fmla="*/ 734192 h 2311974"/>
                <a:gd name="connsiteX115" fmla="*/ 431547 w 1534128"/>
                <a:gd name="connsiteY115" fmla="*/ 748778 h 2311974"/>
                <a:gd name="connsiteX116" fmla="*/ 460001 w 1534128"/>
                <a:gd name="connsiteY116" fmla="*/ 753641 h 2311974"/>
                <a:gd name="connsiteX117" fmla="*/ 464743 w 1534128"/>
                <a:gd name="connsiteY117" fmla="*/ 734192 h 2311974"/>
                <a:gd name="connsiteX118" fmla="*/ 478970 w 1534128"/>
                <a:gd name="connsiteY118" fmla="*/ 736623 h 2311974"/>
                <a:gd name="connsiteX119" fmla="*/ 478970 w 1534128"/>
                <a:gd name="connsiteY119" fmla="*/ 736623 h 2311974"/>
                <a:gd name="connsiteX120" fmla="*/ 464743 w 1534128"/>
                <a:gd name="connsiteY120" fmla="*/ 734192 h 2311974"/>
                <a:gd name="connsiteX121" fmla="*/ 460001 w 1534128"/>
                <a:gd name="connsiteY121" fmla="*/ 753640 h 2311974"/>
                <a:gd name="connsiteX122" fmla="*/ 431547 w 1534128"/>
                <a:gd name="connsiteY122" fmla="*/ 748778 h 2311974"/>
                <a:gd name="connsiteX123" fmla="*/ 395980 w 1534128"/>
                <a:gd name="connsiteY123" fmla="*/ 734192 h 2311974"/>
                <a:gd name="connsiteX124" fmla="*/ 388867 w 1534128"/>
                <a:gd name="connsiteY124" fmla="*/ 726899 h 2311974"/>
                <a:gd name="connsiteX125" fmla="*/ 388867 w 1534128"/>
                <a:gd name="connsiteY125" fmla="*/ 714743 h 2311974"/>
                <a:gd name="connsiteX126" fmla="*/ 388867 w 1534128"/>
                <a:gd name="connsiteY126" fmla="*/ 714743 h 2311974"/>
                <a:gd name="connsiteX127" fmla="*/ 395980 w 1534128"/>
                <a:gd name="connsiteY127" fmla="*/ 722036 h 2311974"/>
                <a:gd name="connsiteX128" fmla="*/ 395980 w 1534128"/>
                <a:gd name="connsiteY128" fmla="*/ 722036 h 2311974"/>
                <a:gd name="connsiteX129" fmla="*/ 388867 w 1534128"/>
                <a:gd name="connsiteY129" fmla="*/ 714743 h 2311974"/>
                <a:gd name="connsiteX130" fmla="*/ 595156 w 1534128"/>
                <a:gd name="connsiteY130" fmla="*/ 0 h 2311974"/>
                <a:gd name="connsiteX131" fmla="*/ 602270 w 1534128"/>
                <a:gd name="connsiteY131" fmla="*/ 4862 h 2311974"/>
                <a:gd name="connsiteX132" fmla="*/ 607012 w 1534128"/>
                <a:gd name="connsiteY132" fmla="*/ 17018 h 2311974"/>
                <a:gd name="connsiteX133" fmla="*/ 616496 w 1534128"/>
                <a:gd name="connsiteY133" fmla="*/ 53484 h 2311974"/>
                <a:gd name="connsiteX134" fmla="*/ 614125 w 1534128"/>
                <a:gd name="connsiteY134" fmla="*/ 68071 h 2311974"/>
                <a:gd name="connsiteX135" fmla="*/ 647321 w 1534128"/>
                <a:gd name="connsiteY135" fmla="*/ 82657 h 2311974"/>
                <a:gd name="connsiteX136" fmla="*/ 654435 w 1534128"/>
                <a:gd name="connsiteY136" fmla="*/ 72933 h 2311974"/>
                <a:gd name="connsiteX137" fmla="*/ 671033 w 1534128"/>
                <a:gd name="connsiteY137" fmla="*/ 75364 h 2311974"/>
                <a:gd name="connsiteX138" fmla="*/ 671033 w 1534128"/>
                <a:gd name="connsiteY138" fmla="*/ 82657 h 2311974"/>
                <a:gd name="connsiteX139" fmla="*/ 678146 w 1534128"/>
                <a:gd name="connsiteY139" fmla="*/ 82657 h 2311974"/>
                <a:gd name="connsiteX140" fmla="*/ 682888 w 1534128"/>
                <a:gd name="connsiteY140" fmla="*/ 97244 h 2311974"/>
                <a:gd name="connsiteX141" fmla="*/ 701857 w 1534128"/>
                <a:gd name="connsiteY141" fmla="*/ 104537 h 2311974"/>
                <a:gd name="connsiteX142" fmla="*/ 730311 w 1534128"/>
                <a:gd name="connsiteY142" fmla="*/ 89950 h 2311974"/>
                <a:gd name="connsiteX143" fmla="*/ 744538 w 1534128"/>
                <a:gd name="connsiteY143" fmla="*/ 94813 h 2311974"/>
                <a:gd name="connsiteX144" fmla="*/ 758765 w 1534128"/>
                <a:gd name="connsiteY144" fmla="*/ 104537 h 2311974"/>
                <a:gd name="connsiteX145" fmla="*/ 777734 w 1534128"/>
                <a:gd name="connsiteY145" fmla="*/ 94813 h 2311974"/>
                <a:gd name="connsiteX146" fmla="*/ 777734 w 1534128"/>
                <a:gd name="connsiteY146" fmla="*/ 72933 h 2311974"/>
                <a:gd name="connsiteX147" fmla="*/ 780105 w 1534128"/>
                <a:gd name="connsiteY147" fmla="*/ 72933 h 2311974"/>
                <a:gd name="connsiteX148" fmla="*/ 791961 w 1534128"/>
                <a:gd name="connsiteY148" fmla="*/ 87519 h 2311974"/>
                <a:gd name="connsiteX149" fmla="*/ 780105 w 1534128"/>
                <a:gd name="connsiteY149" fmla="*/ 102106 h 2311974"/>
                <a:gd name="connsiteX150" fmla="*/ 784847 w 1534128"/>
                <a:gd name="connsiteY150" fmla="*/ 123986 h 2311974"/>
                <a:gd name="connsiteX151" fmla="*/ 799074 w 1534128"/>
                <a:gd name="connsiteY151" fmla="*/ 128848 h 2311974"/>
                <a:gd name="connsiteX152" fmla="*/ 810930 w 1534128"/>
                <a:gd name="connsiteY152" fmla="*/ 150728 h 2311974"/>
                <a:gd name="connsiteX153" fmla="*/ 820414 w 1534128"/>
                <a:gd name="connsiteY153" fmla="*/ 153159 h 2311974"/>
                <a:gd name="connsiteX154" fmla="*/ 827528 w 1534128"/>
                <a:gd name="connsiteY154" fmla="*/ 165315 h 2311974"/>
                <a:gd name="connsiteX155" fmla="*/ 846497 w 1534128"/>
                <a:gd name="connsiteY155" fmla="*/ 165315 h 2311974"/>
                <a:gd name="connsiteX156" fmla="*/ 860724 w 1534128"/>
                <a:gd name="connsiteY156" fmla="*/ 177470 h 2311974"/>
                <a:gd name="connsiteX157" fmla="*/ 886806 w 1534128"/>
                <a:gd name="connsiteY157" fmla="*/ 172608 h 2311974"/>
                <a:gd name="connsiteX158" fmla="*/ 893920 w 1534128"/>
                <a:gd name="connsiteY158" fmla="*/ 184763 h 2311974"/>
                <a:gd name="connsiteX159" fmla="*/ 886806 w 1534128"/>
                <a:gd name="connsiteY159" fmla="*/ 192057 h 2311974"/>
                <a:gd name="connsiteX160" fmla="*/ 893920 w 1534128"/>
                <a:gd name="connsiteY160" fmla="*/ 201781 h 2311974"/>
                <a:gd name="connsiteX161" fmla="*/ 889177 w 1534128"/>
                <a:gd name="connsiteY161" fmla="*/ 206643 h 2311974"/>
                <a:gd name="connsiteX162" fmla="*/ 901033 w 1534128"/>
                <a:gd name="connsiteY162" fmla="*/ 233385 h 2311974"/>
                <a:gd name="connsiteX163" fmla="*/ 908147 w 1534128"/>
                <a:gd name="connsiteY163" fmla="*/ 233385 h 2311974"/>
                <a:gd name="connsiteX164" fmla="*/ 943714 w 1534128"/>
                <a:gd name="connsiteY164" fmla="*/ 211505 h 2311974"/>
                <a:gd name="connsiteX165" fmla="*/ 967425 w 1534128"/>
                <a:gd name="connsiteY165" fmla="*/ 213936 h 2311974"/>
                <a:gd name="connsiteX166" fmla="*/ 988765 w 1534128"/>
                <a:gd name="connsiteY166" fmla="*/ 199350 h 2311974"/>
                <a:gd name="connsiteX167" fmla="*/ 998250 w 1534128"/>
                <a:gd name="connsiteY167" fmla="*/ 177470 h 2311974"/>
                <a:gd name="connsiteX168" fmla="*/ 1024333 w 1534128"/>
                <a:gd name="connsiteY168" fmla="*/ 158021 h 2311974"/>
                <a:gd name="connsiteX169" fmla="*/ 1045673 w 1534128"/>
                <a:gd name="connsiteY169" fmla="*/ 194488 h 2311974"/>
                <a:gd name="connsiteX170" fmla="*/ 1045673 w 1534128"/>
                <a:gd name="connsiteY170" fmla="*/ 221230 h 2311974"/>
                <a:gd name="connsiteX171" fmla="*/ 1057528 w 1534128"/>
                <a:gd name="connsiteY171" fmla="*/ 243110 h 2311974"/>
                <a:gd name="connsiteX172" fmla="*/ 1076498 w 1534128"/>
                <a:gd name="connsiteY172" fmla="*/ 262558 h 2311974"/>
                <a:gd name="connsiteX173" fmla="*/ 1119178 w 1534128"/>
                <a:gd name="connsiteY173" fmla="*/ 274714 h 2311974"/>
                <a:gd name="connsiteX174" fmla="*/ 1152374 w 1534128"/>
                <a:gd name="connsiteY174" fmla="*/ 260127 h 2311974"/>
                <a:gd name="connsiteX175" fmla="*/ 1173714 w 1534128"/>
                <a:gd name="connsiteY175" fmla="*/ 262558 h 2311974"/>
                <a:gd name="connsiteX176" fmla="*/ 1199797 w 1534128"/>
                <a:gd name="connsiteY176" fmla="*/ 277145 h 2311974"/>
                <a:gd name="connsiteX177" fmla="*/ 1232993 w 1534128"/>
                <a:gd name="connsiteY177" fmla="*/ 282007 h 2311974"/>
                <a:gd name="connsiteX178" fmla="*/ 1228251 w 1534128"/>
                <a:gd name="connsiteY178" fmla="*/ 299025 h 2311974"/>
                <a:gd name="connsiteX179" fmla="*/ 1256704 w 1534128"/>
                <a:gd name="connsiteY179" fmla="*/ 371958 h 2311974"/>
                <a:gd name="connsiteX180" fmla="*/ 1301756 w 1534128"/>
                <a:gd name="connsiteY180" fmla="*/ 386544 h 2311974"/>
                <a:gd name="connsiteX181" fmla="*/ 1330210 w 1534128"/>
                <a:gd name="connsiteY181" fmla="*/ 415718 h 2311974"/>
                <a:gd name="connsiteX182" fmla="*/ 1372890 w 1534128"/>
                <a:gd name="connsiteY182" fmla="*/ 415718 h 2311974"/>
                <a:gd name="connsiteX183" fmla="*/ 1389488 w 1534128"/>
                <a:gd name="connsiteY183" fmla="*/ 408424 h 2311974"/>
                <a:gd name="connsiteX184" fmla="*/ 1406086 w 1534128"/>
                <a:gd name="connsiteY184" fmla="*/ 386544 h 2311974"/>
                <a:gd name="connsiteX185" fmla="*/ 1451138 w 1534128"/>
                <a:gd name="connsiteY185" fmla="*/ 381682 h 2311974"/>
                <a:gd name="connsiteX186" fmla="*/ 1458252 w 1534128"/>
                <a:gd name="connsiteY186" fmla="*/ 386544 h 2311974"/>
                <a:gd name="connsiteX187" fmla="*/ 1493819 w 1534128"/>
                <a:gd name="connsiteY187" fmla="*/ 371958 h 2311974"/>
                <a:gd name="connsiteX188" fmla="*/ 1493819 w 1534128"/>
                <a:gd name="connsiteY188" fmla="*/ 388975 h 2311974"/>
                <a:gd name="connsiteX189" fmla="*/ 1508046 w 1534128"/>
                <a:gd name="connsiteY189" fmla="*/ 408424 h 2311974"/>
                <a:gd name="connsiteX190" fmla="*/ 1446396 w 1534128"/>
                <a:gd name="connsiteY190" fmla="*/ 444891 h 2311974"/>
                <a:gd name="connsiteX191" fmla="*/ 1444025 w 1534128"/>
                <a:gd name="connsiteY191" fmla="*/ 491082 h 2311974"/>
                <a:gd name="connsiteX192" fmla="*/ 1465365 w 1534128"/>
                <a:gd name="connsiteY192" fmla="*/ 532410 h 2311974"/>
                <a:gd name="connsiteX193" fmla="*/ 1498561 w 1534128"/>
                <a:gd name="connsiteY193" fmla="*/ 554290 h 2311974"/>
                <a:gd name="connsiteX194" fmla="*/ 1519901 w 1534128"/>
                <a:gd name="connsiteY194" fmla="*/ 581032 h 2311974"/>
                <a:gd name="connsiteX195" fmla="*/ 1512788 w 1534128"/>
                <a:gd name="connsiteY195" fmla="*/ 622361 h 2311974"/>
                <a:gd name="connsiteX196" fmla="*/ 1534128 w 1534128"/>
                <a:gd name="connsiteY196" fmla="*/ 644241 h 2311974"/>
                <a:gd name="connsiteX197" fmla="*/ 1529386 w 1534128"/>
                <a:gd name="connsiteY197" fmla="*/ 658827 h 2311974"/>
                <a:gd name="connsiteX198" fmla="*/ 1522272 w 1534128"/>
                <a:gd name="connsiteY198" fmla="*/ 666121 h 2311974"/>
                <a:gd name="connsiteX199" fmla="*/ 1493819 w 1534128"/>
                <a:gd name="connsiteY199" fmla="*/ 663689 h 2311974"/>
                <a:gd name="connsiteX200" fmla="*/ 1465365 w 1534128"/>
                <a:gd name="connsiteY200" fmla="*/ 705018 h 2311974"/>
                <a:gd name="connsiteX201" fmla="*/ 1444025 w 1534128"/>
                <a:gd name="connsiteY201" fmla="*/ 712312 h 2311974"/>
                <a:gd name="connsiteX202" fmla="*/ 1396602 w 1534128"/>
                <a:gd name="connsiteY202" fmla="*/ 785245 h 2311974"/>
                <a:gd name="connsiteX203" fmla="*/ 1396602 w 1534128"/>
                <a:gd name="connsiteY203" fmla="*/ 804693 h 2311974"/>
                <a:gd name="connsiteX204" fmla="*/ 1365777 w 1534128"/>
                <a:gd name="connsiteY204" fmla="*/ 802262 h 2311974"/>
                <a:gd name="connsiteX205" fmla="*/ 1334952 w 1534128"/>
                <a:gd name="connsiteY205" fmla="*/ 802262 h 2311974"/>
                <a:gd name="connsiteX206" fmla="*/ 1311241 w 1534128"/>
                <a:gd name="connsiteY206" fmla="*/ 819280 h 2311974"/>
                <a:gd name="connsiteX207" fmla="*/ 1275674 w 1534128"/>
                <a:gd name="connsiteY207" fmla="*/ 809556 h 2311974"/>
                <a:gd name="connsiteX208" fmla="*/ 1263818 w 1534128"/>
                <a:gd name="connsiteY208" fmla="*/ 816849 h 2311974"/>
                <a:gd name="connsiteX209" fmla="*/ 1273302 w 1534128"/>
                <a:gd name="connsiteY209" fmla="*/ 824142 h 2311974"/>
                <a:gd name="connsiteX210" fmla="*/ 1261447 w 1534128"/>
                <a:gd name="connsiteY210" fmla="*/ 850884 h 2311974"/>
                <a:gd name="connsiteX211" fmla="*/ 1268560 w 1534128"/>
                <a:gd name="connsiteY211" fmla="*/ 858178 h 2311974"/>
                <a:gd name="connsiteX212" fmla="*/ 1275674 w 1534128"/>
                <a:gd name="connsiteY212" fmla="*/ 850884 h 2311974"/>
                <a:gd name="connsiteX213" fmla="*/ 1289900 w 1534128"/>
                <a:gd name="connsiteY213" fmla="*/ 858178 h 2311974"/>
                <a:gd name="connsiteX214" fmla="*/ 1304127 w 1534128"/>
                <a:gd name="connsiteY214" fmla="*/ 858178 h 2311974"/>
                <a:gd name="connsiteX215" fmla="*/ 1308870 w 1534128"/>
                <a:gd name="connsiteY215" fmla="*/ 875195 h 2311974"/>
                <a:gd name="connsiteX216" fmla="*/ 1323096 w 1534128"/>
                <a:gd name="connsiteY216" fmla="*/ 894644 h 2311974"/>
                <a:gd name="connsiteX217" fmla="*/ 1315983 w 1534128"/>
                <a:gd name="connsiteY217" fmla="*/ 906800 h 2311974"/>
                <a:gd name="connsiteX218" fmla="*/ 1323096 w 1534128"/>
                <a:gd name="connsiteY218" fmla="*/ 916524 h 2311974"/>
                <a:gd name="connsiteX219" fmla="*/ 1330210 w 1534128"/>
                <a:gd name="connsiteY219" fmla="*/ 914093 h 2311974"/>
                <a:gd name="connsiteX220" fmla="*/ 1337323 w 1534128"/>
                <a:gd name="connsiteY220" fmla="*/ 921386 h 2311974"/>
                <a:gd name="connsiteX221" fmla="*/ 1342066 w 1534128"/>
                <a:gd name="connsiteY221" fmla="*/ 935973 h 2311974"/>
                <a:gd name="connsiteX222" fmla="*/ 1351550 w 1534128"/>
                <a:gd name="connsiteY222" fmla="*/ 923817 h 2311974"/>
                <a:gd name="connsiteX223" fmla="*/ 1356292 w 1534128"/>
                <a:gd name="connsiteY223" fmla="*/ 931111 h 2311974"/>
                <a:gd name="connsiteX224" fmla="*/ 1389488 w 1534128"/>
                <a:gd name="connsiteY224" fmla="*/ 928679 h 2311974"/>
                <a:gd name="connsiteX225" fmla="*/ 1403715 w 1534128"/>
                <a:gd name="connsiteY225" fmla="*/ 948128 h 2311974"/>
                <a:gd name="connsiteX226" fmla="*/ 1425056 w 1534128"/>
                <a:gd name="connsiteY226" fmla="*/ 950559 h 2311974"/>
                <a:gd name="connsiteX227" fmla="*/ 1429798 w 1534128"/>
                <a:gd name="connsiteY227" fmla="*/ 923817 h 2311974"/>
                <a:gd name="connsiteX228" fmla="*/ 1444025 w 1534128"/>
                <a:gd name="connsiteY228" fmla="*/ 914093 h 2311974"/>
                <a:gd name="connsiteX229" fmla="*/ 1453509 w 1534128"/>
                <a:gd name="connsiteY229" fmla="*/ 921386 h 2311974"/>
                <a:gd name="connsiteX230" fmla="*/ 1465365 w 1534128"/>
                <a:gd name="connsiteY230" fmla="*/ 948128 h 2311974"/>
                <a:gd name="connsiteX231" fmla="*/ 1413200 w 1534128"/>
                <a:gd name="connsiteY231" fmla="*/ 1006475 h 2311974"/>
                <a:gd name="connsiteX232" fmla="*/ 1327839 w 1534128"/>
                <a:gd name="connsiteY232" fmla="*/ 970008 h 2311974"/>
                <a:gd name="connsiteX233" fmla="*/ 1323096 w 1534128"/>
                <a:gd name="connsiteY233" fmla="*/ 977301 h 2311974"/>
                <a:gd name="connsiteX234" fmla="*/ 1327839 w 1534128"/>
                <a:gd name="connsiteY234" fmla="*/ 984595 h 2311974"/>
                <a:gd name="connsiteX235" fmla="*/ 1323096 w 1534128"/>
                <a:gd name="connsiteY235" fmla="*/ 984595 h 2311974"/>
                <a:gd name="connsiteX236" fmla="*/ 1318354 w 1534128"/>
                <a:gd name="connsiteY236" fmla="*/ 991888 h 2311974"/>
                <a:gd name="connsiteX237" fmla="*/ 1318354 w 1534128"/>
                <a:gd name="connsiteY237" fmla="*/ 1006475 h 2311974"/>
                <a:gd name="connsiteX238" fmla="*/ 1311241 w 1534128"/>
                <a:gd name="connsiteY238" fmla="*/ 1018630 h 2311974"/>
                <a:gd name="connsiteX239" fmla="*/ 1311241 w 1534128"/>
                <a:gd name="connsiteY239" fmla="*/ 1028354 h 2311974"/>
                <a:gd name="connsiteX240" fmla="*/ 1297014 w 1534128"/>
                <a:gd name="connsiteY240" fmla="*/ 1028354 h 2311974"/>
                <a:gd name="connsiteX241" fmla="*/ 1297014 w 1534128"/>
                <a:gd name="connsiteY241" fmla="*/ 1045372 h 2311974"/>
                <a:gd name="connsiteX242" fmla="*/ 1289900 w 1534128"/>
                <a:gd name="connsiteY242" fmla="*/ 1047803 h 2311974"/>
                <a:gd name="connsiteX243" fmla="*/ 1289900 w 1534128"/>
                <a:gd name="connsiteY243" fmla="*/ 1059959 h 2311974"/>
                <a:gd name="connsiteX244" fmla="*/ 1282787 w 1534128"/>
                <a:gd name="connsiteY244" fmla="*/ 1062390 h 2311974"/>
                <a:gd name="connsiteX245" fmla="*/ 1287529 w 1534128"/>
                <a:gd name="connsiteY245" fmla="*/ 1069683 h 2311974"/>
                <a:gd name="connsiteX246" fmla="*/ 1280416 w 1534128"/>
                <a:gd name="connsiteY246" fmla="*/ 1074545 h 2311974"/>
                <a:gd name="connsiteX247" fmla="*/ 1287529 w 1534128"/>
                <a:gd name="connsiteY247" fmla="*/ 1076976 h 2311974"/>
                <a:gd name="connsiteX248" fmla="*/ 1289900 w 1534128"/>
                <a:gd name="connsiteY248" fmla="*/ 1093994 h 2311974"/>
                <a:gd name="connsiteX249" fmla="*/ 1280416 w 1534128"/>
                <a:gd name="connsiteY249" fmla="*/ 1103719 h 2311974"/>
                <a:gd name="connsiteX250" fmla="*/ 1282787 w 1534128"/>
                <a:gd name="connsiteY250" fmla="*/ 1103719 h 2311974"/>
                <a:gd name="connsiteX251" fmla="*/ 1282787 w 1534128"/>
                <a:gd name="connsiteY251" fmla="*/ 1111012 h 2311974"/>
                <a:gd name="connsiteX252" fmla="*/ 1275674 w 1534128"/>
                <a:gd name="connsiteY252" fmla="*/ 1118305 h 2311974"/>
                <a:gd name="connsiteX253" fmla="*/ 1275674 w 1534128"/>
                <a:gd name="connsiteY253" fmla="*/ 1125598 h 2311974"/>
                <a:gd name="connsiteX254" fmla="*/ 1261447 w 1534128"/>
                <a:gd name="connsiteY254" fmla="*/ 1149909 h 2311974"/>
                <a:gd name="connsiteX255" fmla="*/ 1273302 w 1534128"/>
                <a:gd name="connsiteY255" fmla="*/ 1164496 h 2311974"/>
                <a:gd name="connsiteX256" fmla="*/ 1301756 w 1534128"/>
                <a:gd name="connsiteY256" fmla="*/ 1164496 h 2311974"/>
                <a:gd name="connsiteX257" fmla="*/ 1304127 w 1534128"/>
                <a:gd name="connsiteY257" fmla="*/ 1166927 h 2311974"/>
                <a:gd name="connsiteX258" fmla="*/ 1323096 w 1534128"/>
                <a:gd name="connsiteY258" fmla="*/ 1159634 h 2311974"/>
                <a:gd name="connsiteX259" fmla="*/ 1334952 w 1534128"/>
                <a:gd name="connsiteY259" fmla="*/ 1166927 h 2311974"/>
                <a:gd name="connsiteX260" fmla="*/ 1342066 w 1534128"/>
                <a:gd name="connsiteY260" fmla="*/ 1166927 h 2311974"/>
                <a:gd name="connsiteX261" fmla="*/ 1337323 w 1534128"/>
                <a:gd name="connsiteY261" fmla="*/ 1171789 h 2311974"/>
                <a:gd name="connsiteX262" fmla="*/ 1351550 w 1534128"/>
                <a:gd name="connsiteY262" fmla="*/ 1179083 h 2311974"/>
                <a:gd name="connsiteX263" fmla="*/ 1358664 w 1534128"/>
                <a:gd name="connsiteY263" fmla="*/ 1222842 h 2311974"/>
                <a:gd name="connsiteX264" fmla="*/ 1351550 w 1534128"/>
                <a:gd name="connsiteY264" fmla="*/ 1230136 h 2311974"/>
                <a:gd name="connsiteX265" fmla="*/ 1351550 w 1534128"/>
                <a:gd name="connsiteY265" fmla="*/ 1254447 h 2311974"/>
                <a:gd name="connsiteX266" fmla="*/ 1377633 w 1534128"/>
                <a:gd name="connsiteY266" fmla="*/ 1271464 h 2311974"/>
                <a:gd name="connsiteX267" fmla="*/ 1372890 w 1534128"/>
                <a:gd name="connsiteY267" fmla="*/ 1278758 h 2311974"/>
                <a:gd name="connsiteX268" fmla="*/ 1382375 w 1534128"/>
                <a:gd name="connsiteY268" fmla="*/ 1290913 h 2311974"/>
                <a:gd name="connsiteX269" fmla="*/ 1382375 w 1534128"/>
                <a:gd name="connsiteY269" fmla="*/ 1303069 h 2311974"/>
                <a:gd name="connsiteX270" fmla="*/ 1384746 w 1534128"/>
                <a:gd name="connsiteY270" fmla="*/ 1305500 h 2311974"/>
                <a:gd name="connsiteX271" fmla="*/ 1382375 w 1534128"/>
                <a:gd name="connsiteY271" fmla="*/ 1312793 h 2311974"/>
                <a:gd name="connsiteX272" fmla="*/ 1389488 w 1534128"/>
                <a:gd name="connsiteY272" fmla="*/ 1324948 h 2311974"/>
                <a:gd name="connsiteX273" fmla="*/ 1396602 w 1534128"/>
                <a:gd name="connsiteY273" fmla="*/ 1317655 h 2311974"/>
                <a:gd name="connsiteX274" fmla="*/ 1396602 w 1534128"/>
                <a:gd name="connsiteY274" fmla="*/ 1327379 h 2311974"/>
                <a:gd name="connsiteX275" fmla="*/ 1398973 w 1534128"/>
                <a:gd name="connsiteY275" fmla="*/ 1344397 h 2311974"/>
                <a:gd name="connsiteX276" fmla="*/ 1372890 w 1534128"/>
                <a:gd name="connsiteY276" fmla="*/ 1358984 h 2311974"/>
                <a:gd name="connsiteX277" fmla="*/ 1351550 w 1534128"/>
                <a:gd name="connsiteY277" fmla="*/ 1358984 h 2311974"/>
                <a:gd name="connsiteX278" fmla="*/ 1349179 w 1534128"/>
                <a:gd name="connsiteY278" fmla="*/ 1376001 h 2311974"/>
                <a:gd name="connsiteX279" fmla="*/ 1370519 w 1534128"/>
                <a:gd name="connsiteY279" fmla="*/ 1376001 h 2311974"/>
                <a:gd name="connsiteX280" fmla="*/ 1372890 w 1534128"/>
                <a:gd name="connsiteY280" fmla="*/ 1383295 h 2311974"/>
                <a:gd name="connsiteX281" fmla="*/ 1377633 w 1534128"/>
                <a:gd name="connsiteY281" fmla="*/ 1380864 h 2311974"/>
                <a:gd name="connsiteX282" fmla="*/ 1384746 w 1534128"/>
                <a:gd name="connsiteY282" fmla="*/ 1393019 h 2311974"/>
                <a:gd name="connsiteX283" fmla="*/ 1382375 w 1534128"/>
                <a:gd name="connsiteY283" fmla="*/ 1400312 h 2311974"/>
                <a:gd name="connsiteX284" fmla="*/ 1384746 w 1534128"/>
                <a:gd name="connsiteY284" fmla="*/ 1402744 h 2311974"/>
                <a:gd name="connsiteX285" fmla="*/ 1403715 w 1534128"/>
                <a:gd name="connsiteY285" fmla="*/ 1380864 h 2311974"/>
                <a:gd name="connsiteX286" fmla="*/ 1410829 w 1534128"/>
                <a:gd name="connsiteY286" fmla="*/ 1383295 h 2311974"/>
                <a:gd name="connsiteX287" fmla="*/ 1406086 w 1534128"/>
                <a:gd name="connsiteY287" fmla="*/ 1380864 h 2311974"/>
                <a:gd name="connsiteX288" fmla="*/ 1413200 w 1534128"/>
                <a:gd name="connsiteY288" fmla="*/ 1373570 h 2311974"/>
                <a:gd name="connsiteX289" fmla="*/ 1420313 w 1534128"/>
                <a:gd name="connsiteY289" fmla="*/ 1368708 h 2311974"/>
                <a:gd name="connsiteX290" fmla="*/ 1436911 w 1534128"/>
                <a:gd name="connsiteY290" fmla="*/ 1417330 h 2311974"/>
                <a:gd name="connsiteX291" fmla="*/ 1432169 w 1534128"/>
                <a:gd name="connsiteY291" fmla="*/ 1424623 h 2311974"/>
                <a:gd name="connsiteX292" fmla="*/ 1432169 w 1534128"/>
                <a:gd name="connsiteY292" fmla="*/ 1441641 h 2311974"/>
                <a:gd name="connsiteX293" fmla="*/ 1398973 w 1534128"/>
                <a:gd name="connsiteY293" fmla="*/ 1436779 h 2311974"/>
                <a:gd name="connsiteX294" fmla="*/ 1396602 w 1534128"/>
                <a:gd name="connsiteY294" fmla="*/ 1473245 h 2311974"/>
                <a:gd name="connsiteX295" fmla="*/ 1382375 w 1534128"/>
                <a:gd name="connsiteY295" fmla="*/ 1473245 h 2311974"/>
                <a:gd name="connsiteX296" fmla="*/ 1377633 w 1534128"/>
                <a:gd name="connsiteY296" fmla="*/ 1504850 h 2311974"/>
                <a:gd name="connsiteX297" fmla="*/ 1363406 w 1534128"/>
                <a:gd name="connsiteY297" fmla="*/ 1521867 h 2311974"/>
                <a:gd name="connsiteX298" fmla="*/ 1363406 w 1534128"/>
                <a:gd name="connsiteY298" fmla="*/ 1548609 h 2311974"/>
                <a:gd name="connsiteX299" fmla="*/ 1344437 w 1534128"/>
                <a:gd name="connsiteY299" fmla="*/ 1560765 h 2311974"/>
                <a:gd name="connsiteX300" fmla="*/ 1370519 w 1534128"/>
                <a:gd name="connsiteY300" fmla="*/ 1570489 h 2311974"/>
                <a:gd name="connsiteX301" fmla="*/ 1370519 w 1534128"/>
                <a:gd name="connsiteY301" fmla="*/ 1577783 h 2311974"/>
                <a:gd name="connsiteX302" fmla="*/ 1315983 w 1534128"/>
                <a:gd name="connsiteY302" fmla="*/ 1577783 h 2311974"/>
                <a:gd name="connsiteX303" fmla="*/ 1327839 w 1534128"/>
                <a:gd name="connsiteY303" fmla="*/ 1602094 h 2311974"/>
                <a:gd name="connsiteX304" fmla="*/ 1337323 w 1534128"/>
                <a:gd name="connsiteY304" fmla="*/ 1609387 h 2311974"/>
                <a:gd name="connsiteX305" fmla="*/ 1334952 w 1534128"/>
                <a:gd name="connsiteY305" fmla="*/ 1619111 h 2311974"/>
                <a:gd name="connsiteX306" fmla="*/ 1337323 w 1534128"/>
                <a:gd name="connsiteY306" fmla="*/ 1623973 h 2311974"/>
                <a:gd name="connsiteX307" fmla="*/ 1337323 w 1534128"/>
                <a:gd name="connsiteY307" fmla="*/ 1645853 h 2311974"/>
                <a:gd name="connsiteX308" fmla="*/ 1330210 w 1534128"/>
                <a:gd name="connsiteY308" fmla="*/ 1645853 h 2311974"/>
                <a:gd name="connsiteX309" fmla="*/ 1323096 w 1534128"/>
                <a:gd name="connsiteY309" fmla="*/ 1667733 h 2311974"/>
                <a:gd name="connsiteX310" fmla="*/ 1323096 w 1534128"/>
                <a:gd name="connsiteY310" fmla="*/ 1706631 h 2311974"/>
                <a:gd name="connsiteX311" fmla="*/ 1308870 w 1534128"/>
                <a:gd name="connsiteY311" fmla="*/ 1709062 h 2311974"/>
                <a:gd name="connsiteX312" fmla="*/ 1308870 w 1534128"/>
                <a:gd name="connsiteY312" fmla="*/ 1723648 h 2311974"/>
                <a:gd name="connsiteX313" fmla="*/ 1297014 w 1534128"/>
                <a:gd name="connsiteY313" fmla="*/ 1740666 h 2311974"/>
                <a:gd name="connsiteX314" fmla="*/ 1240106 w 1534128"/>
                <a:gd name="connsiteY314" fmla="*/ 1733373 h 2311974"/>
                <a:gd name="connsiteX315" fmla="*/ 1214024 w 1534128"/>
                <a:gd name="connsiteY315" fmla="*/ 1733373 h 2311974"/>
                <a:gd name="connsiteX316" fmla="*/ 1202168 w 1534128"/>
                <a:gd name="connsiteY316" fmla="*/ 1743097 h 2311974"/>
                <a:gd name="connsiteX317" fmla="*/ 1195055 w 1534128"/>
                <a:gd name="connsiteY317" fmla="*/ 1735804 h 2311974"/>
                <a:gd name="connsiteX318" fmla="*/ 1187941 w 1534128"/>
                <a:gd name="connsiteY318" fmla="*/ 1740666 h 2311974"/>
                <a:gd name="connsiteX319" fmla="*/ 1166601 w 1534128"/>
                <a:gd name="connsiteY319" fmla="*/ 1713924 h 2311974"/>
                <a:gd name="connsiteX320" fmla="*/ 1152374 w 1534128"/>
                <a:gd name="connsiteY320" fmla="*/ 1721217 h 2311974"/>
                <a:gd name="connsiteX321" fmla="*/ 1145261 w 1534128"/>
                <a:gd name="connsiteY321" fmla="*/ 1733373 h 2311974"/>
                <a:gd name="connsiteX322" fmla="*/ 1138147 w 1534128"/>
                <a:gd name="connsiteY322" fmla="*/ 1735804 h 2311974"/>
                <a:gd name="connsiteX323" fmla="*/ 1123920 w 1534128"/>
                <a:gd name="connsiteY323" fmla="*/ 1706631 h 2311974"/>
                <a:gd name="connsiteX324" fmla="*/ 1052786 w 1534128"/>
                <a:gd name="connsiteY324" fmla="*/ 1709062 h 2311974"/>
                <a:gd name="connsiteX325" fmla="*/ 1050415 w 1534128"/>
                <a:gd name="connsiteY325" fmla="*/ 1721217 h 2311974"/>
                <a:gd name="connsiteX326" fmla="*/ 1007735 w 1534128"/>
                <a:gd name="connsiteY326" fmla="*/ 1721217 h 2311974"/>
                <a:gd name="connsiteX327" fmla="*/ 1007735 w 1534128"/>
                <a:gd name="connsiteY327" fmla="*/ 1728511 h 2311974"/>
                <a:gd name="connsiteX328" fmla="*/ 976910 w 1534128"/>
                <a:gd name="connsiteY328" fmla="*/ 1721217 h 2311974"/>
                <a:gd name="connsiteX329" fmla="*/ 976910 w 1534128"/>
                <a:gd name="connsiteY329" fmla="*/ 1706631 h 2311974"/>
                <a:gd name="connsiteX330" fmla="*/ 969796 w 1534128"/>
                <a:gd name="connsiteY330" fmla="*/ 1706631 h 2311974"/>
                <a:gd name="connsiteX331" fmla="*/ 967425 w 1534128"/>
                <a:gd name="connsiteY331" fmla="*/ 1692044 h 2311974"/>
                <a:gd name="connsiteX332" fmla="*/ 967425 w 1534128"/>
                <a:gd name="connsiteY332" fmla="*/ 1692044 h 2311974"/>
                <a:gd name="connsiteX333" fmla="*/ 969796 w 1534128"/>
                <a:gd name="connsiteY333" fmla="*/ 1706631 h 2311974"/>
                <a:gd name="connsiteX334" fmla="*/ 915260 w 1534128"/>
                <a:gd name="connsiteY334" fmla="*/ 1709062 h 2311974"/>
                <a:gd name="connsiteX335" fmla="*/ 874951 w 1534128"/>
                <a:gd name="connsiteY335" fmla="*/ 1701769 h 2311974"/>
                <a:gd name="connsiteX336" fmla="*/ 872580 w 1534128"/>
                <a:gd name="connsiteY336" fmla="*/ 1709062 h 2311974"/>
                <a:gd name="connsiteX337" fmla="*/ 853610 w 1534128"/>
                <a:gd name="connsiteY337" fmla="*/ 1713924 h 2311974"/>
                <a:gd name="connsiteX338" fmla="*/ 846497 w 1534128"/>
                <a:gd name="connsiteY338" fmla="*/ 1733373 h 2311974"/>
                <a:gd name="connsiteX339" fmla="*/ 851239 w 1534128"/>
                <a:gd name="connsiteY339" fmla="*/ 1750391 h 2311974"/>
                <a:gd name="connsiteX340" fmla="*/ 832270 w 1534128"/>
                <a:gd name="connsiteY340" fmla="*/ 1750391 h 2311974"/>
                <a:gd name="connsiteX341" fmla="*/ 827528 w 1534128"/>
                <a:gd name="connsiteY341" fmla="*/ 1769840 h 2311974"/>
                <a:gd name="connsiteX342" fmla="*/ 834641 w 1534128"/>
                <a:gd name="connsiteY342" fmla="*/ 1784426 h 2311974"/>
                <a:gd name="connsiteX343" fmla="*/ 832270 w 1534128"/>
                <a:gd name="connsiteY343" fmla="*/ 1806306 h 2311974"/>
                <a:gd name="connsiteX344" fmla="*/ 820414 w 1534128"/>
                <a:gd name="connsiteY344" fmla="*/ 1813599 h 2311974"/>
                <a:gd name="connsiteX345" fmla="*/ 820414 w 1534128"/>
                <a:gd name="connsiteY345" fmla="*/ 1847635 h 2311974"/>
                <a:gd name="connsiteX346" fmla="*/ 806188 w 1534128"/>
                <a:gd name="connsiteY346" fmla="*/ 1852497 h 2311974"/>
                <a:gd name="connsiteX347" fmla="*/ 803816 w 1534128"/>
                <a:gd name="connsiteY347" fmla="*/ 1837910 h 2311974"/>
                <a:gd name="connsiteX348" fmla="*/ 770620 w 1534128"/>
                <a:gd name="connsiteY348" fmla="*/ 1837910 h 2311974"/>
                <a:gd name="connsiteX349" fmla="*/ 770620 w 1534128"/>
                <a:gd name="connsiteY349" fmla="*/ 1859790 h 2311974"/>
                <a:gd name="connsiteX350" fmla="*/ 751651 w 1534128"/>
                <a:gd name="connsiteY350" fmla="*/ 1859790 h 2311974"/>
                <a:gd name="connsiteX351" fmla="*/ 751651 w 1534128"/>
                <a:gd name="connsiteY351" fmla="*/ 1869515 h 2311974"/>
                <a:gd name="connsiteX352" fmla="*/ 749280 w 1534128"/>
                <a:gd name="connsiteY352" fmla="*/ 1876808 h 2311974"/>
                <a:gd name="connsiteX353" fmla="*/ 668662 w 1534128"/>
                <a:gd name="connsiteY353" fmla="*/ 1876808 h 2311974"/>
                <a:gd name="connsiteX354" fmla="*/ 668662 w 1534128"/>
                <a:gd name="connsiteY354" fmla="*/ 1896257 h 2311974"/>
                <a:gd name="connsiteX355" fmla="*/ 616496 w 1534128"/>
                <a:gd name="connsiteY355" fmla="*/ 1901119 h 2311974"/>
                <a:gd name="connsiteX356" fmla="*/ 616496 w 1534128"/>
                <a:gd name="connsiteY356" fmla="*/ 1930292 h 2311974"/>
                <a:gd name="connsiteX357" fmla="*/ 595156 w 1534128"/>
                <a:gd name="connsiteY357" fmla="*/ 1930292 h 2311974"/>
                <a:gd name="connsiteX358" fmla="*/ 592785 w 1534128"/>
                <a:gd name="connsiteY358" fmla="*/ 1952172 h 2311974"/>
                <a:gd name="connsiteX359" fmla="*/ 580929 w 1534128"/>
                <a:gd name="connsiteY359" fmla="*/ 1952172 h 2311974"/>
                <a:gd name="connsiteX360" fmla="*/ 580929 w 1534128"/>
                <a:gd name="connsiteY360" fmla="*/ 1978914 h 2311974"/>
                <a:gd name="connsiteX361" fmla="*/ 588043 w 1534128"/>
                <a:gd name="connsiteY361" fmla="*/ 1983776 h 2311974"/>
                <a:gd name="connsiteX362" fmla="*/ 585672 w 1534128"/>
                <a:gd name="connsiteY362" fmla="*/ 2000794 h 2311974"/>
                <a:gd name="connsiteX363" fmla="*/ 592785 w 1534128"/>
                <a:gd name="connsiteY363" fmla="*/ 2005656 h 2311974"/>
                <a:gd name="connsiteX364" fmla="*/ 592785 w 1534128"/>
                <a:gd name="connsiteY364" fmla="*/ 2068865 h 2311974"/>
                <a:gd name="connsiteX365" fmla="*/ 585672 w 1534128"/>
                <a:gd name="connsiteY365" fmla="*/ 2068865 h 2311974"/>
                <a:gd name="connsiteX366" fmla="*/ 585672 w 1534128"/>
                <a:gd name="connsiteY366" fmla="*/ 2081020 h 2311974"/>
                <a:gd name="connsiteX367" fmla="*/ 566702 w 1534128"/>
                <a:gd name="connsiteY367" fmla="*/ 2083451 h 2311974"/>
                <a:gd name="connsiteX368" fmla="*/ 552476 w 1534128"/>
                <a:gd name="connsiteY368" fmla="*/ 2117487 h 2311974"/>
                <a:gd name="connsiteX369" fmla="*/ 552476 w 1534128"/>
                <a:gd name="connsiteY369" fmla="*/ 2129642 h 2311974"/>
                <a:gd name="connsiteX370" fmla="*/ 609383 w 1534128"/>
                <a:gd name="connsiteY370" fmla="*/ 2132073 h 2311974"/>
                <a:gd name="connsiteX371" fmla="*/ 602270 w 1534128"/>
                <a:gd name="connsiteY371" fmla="*/ 2151522 h 2311974"/>
                <a:gd name="connsiteX372" fmla="*/ 607012 w 1534128"/>
                <a:gd name="connsiteY372" fmla="*/ 2161246 h 2311974"/>
                <a:gd name="connsiteX373" fmla="*/ 602270 w 1534128"/>
                <a:gd name="connsiteY373" fmla="*/ 2168540 h 2311974"/>
                <a:gd name="connsiteX374" fmla="*/ 585672 w 1534128"/>
                <a:gd name="connsiteY374" fmla="*/ 2168540 h 2311974"/>
                <a:gd name="connsiteX375" fmla="*/ 585672 w 1534128"/>
                <a:gd name="connsiteY375" fmla="*/ 2180695 h 2311974"/>
                <a:gd name="connsiteX376" fmla="*/ 554847 w 1534128"/>
                <a:gd name="connsiteY376" fmla="*/ 2187988 h 2311974"/>
                <a:gd name="connsiteX377" fmla="*/ 561960 w 1534128"/>
                <a:gd name="connsiteY377" fmla="*/ 2200144 h 2311974"/>
                <a:gd name="connsiteX378" fmla="*/ 559589 w 1534128"/>
                <a:gd name="connsiteY378" fmla="*/ 2256059 h 2311974"/>
                <a:gd name="connsiteX379" fmla="*/ 547733 w 1534128"/>
                <a:gd name="connsiteY379" fmla="*/ 2277939 h 2311974"/>
                <a:gd name="connsiteX380" fmla="*/ 521651 w 1534128"/>
                <a:gd name="connsiteY380" fmla="*/ 2307112 h 2311974"/>
                <a:gd name="connsiteX381" fmla="*/ 507424 w 1534128"/>
                <a:gd name="connsiteY381" fmla="*/ 2311974 h 2311974"/>
                <a:gd name="connsiteX382" fmla="*/ 490826 w 1534128"/>
                <a:gd name="connsiteY382" fmla="*/ 2282801 h 2311974"/>
                <a:gd name="connsiteX383" fmla="*/ 471857 w 1534128"/>
                <a:gd name="connsiteY383" fmla="*/ 2275508 h 2311974"/>
                <a:gd name="connsiteX384" fmla="*/ 457630 w 1534128"/>
                <a:gd name="connsiteY384" fmla="*/ 2292526 h 2311974"/>
                <a:gd name="connsiteX385" fmla="*/ 438661 w 1534128"/>
                <a:gd name="connsiteY385" fmla="*/ 2285232 h 2311974"/>
                <a:gd name="connsiteX386" fmla="*/ 424434 w 1534128"/>
                <a:gd name="connsiteY386" fmla="*/ 2290094 h 2311974"/>
                <a:gd name="connsiteX387" fmla="*/ 388867 w 1534128"/>
                <a:gd name="connsiteY387" fmla="*/ 2275508 h 2311974"/>
                <a:gd name="connsiteX388" fmla="*/ 348132 w 1534128"/>
                <a:gd name="connsiteY388" fmla="*/ 2254426 h 2311974"/>
                <a:gd name="connsiteX389" fmla="*/ 356437 w 1534128"/>
                <a:gd name="connsiteY389" fmla="*/ 2090384 h 2311974"/>
                <a:gd name="connsiteX390" fmla="*/ 385721 w 1534128"/>
                <a:gd name="connsiteY390" fmla="*/ 1879782 h 2311974"/>
                <a:gd name="connsiteX391" fmla="*/ 380804 w 1534128"/>
                <a:gd name="connsiteY391" fmla="*/ 1766434 h 2311974"/>
                <a:gd name="connsiteX392" fmla="*/ 352525 w 1534128"/>
                <a:gd name="connsiteY392" fmla="*/ 1684276 h 2311974"/>
                <a:gd name="connsiteX393" fmla="*/ 289172 w 1534128"/>
                <a:gd name="connsiteY393" fmla="*/ 1605539 h 2311974"/>
                <a:gd name="connsiteX394" fmla="*/ 239297 w 1534128"/>
                <a:gd name="connsiteY394" fmla="*/ 1566641 h 2311974"/>
                <a:gd name="connsiteX395" fmla="*/ 240941 w 1534128"/>
                <a:gd name="connsiteY395" fmla="*/ 1519182 h 2311974"/>
                <a:gd name="connsiteX396" fmla="*/ 236705 w 1534128"/>
                <a:gd name="connsiteY396" fmla="*/ 1442151 h 2311974"/>
                <a:gd name="connsiteX397" fmla="*/ 292012 w 1534128"/>
                <a:gd name="connsiteY397" fmla="*/ 1327822 h 2311974"/>
                <a:gd name="connsiteX398" fmla="*/ 0 w 1534128"/>
                <a:gd name="connsiteY398" fmla="*/ 965146 h 2311974"/>
                <a:gd name="connsiteX399" fmla="*/ 21340 w 1534128"/>
                <a:gd name="connsiteY399" fmla="*/ 970008 h 2311974"/>
                <a:gd name="connsiteX400" fmla="*/ 42680 w 1534128"/>
                <a:gd name="connsiteY400" fmla="*/ 943266 h 2311974"/>
                <a:gd name="connsiteX401" fmla="*/ 78247 w 1534128"/>
                <a:gd name="connsiteY401" fmla="*/ 921386 h 2311974"/>
                <a:gd name="connsiteX402" fmla="*/ 404458 w 1534128"/>
                <a:gd name="connsiteY402" fmla="*/ 1228318 h 2311974"/>
                <a:gd name="connsiteX403" fmla="*/ 111443 w 1534128"/>
                <a:gd name="connsiteY403" fmla="*/ 909231 h 2311974"/>
                <a:gd name="connsiteX404" fmla="*/ 92474 w 1534128"/>
                <a:gd name="connsiteY404" fmla="*/ 872764 h 2311974"/>
                <a:gd name="connsiteX405" fmla="*/ 99588 w 1534128"/>
                <a:gd name="connsiteY405" fmla="*/ 865471 h 2311974"/>
                <a:gd name="connsiteX406" fmla="*/ 104330 w 1534128"/>
                <a:gd name="connsiteY406" fmla="*/ 867902 h 2311974"/>
                <a:gd name="connsiteX407" fmla="*/ 109072 w 1534128"/>
                <a:gd name="connsiteY407" fmla="*/ 860609 h 2311974"/>
                <a:gd name="connsiteX408" fmla="*/ 104330 w 1534128"/>
                <a:gd name="connsiteY408" fmla="*/ 860609 h 2311974"/>
                <a:gd name="connsiteX409" fmla="*/ 116186 w 1534128"/>
                <a:gd name="connsiteY409" fmla="*/ 853316 h 2311974"/>
                <a:gd name="connsiteX410" fmla="*/ 563699 w 1534128"/>
                <a:gd name="connsiteY410" fmla="*/ 1135638 h 2311974"/>
                <a:gd name="connsiteX411" fmla="*/ 260825 w 1534128"/>
                <a:gd name="connsiteY411" fmla="*/ 741485 h 2311974"/>
                <a:gd name="connsiteX412" fmla="*/ 248970 w 1534128"/>
                <a:gd name="connsiteY412" fmla="*/ 726899 h 2311974"/>
                <a:gd name="connsiteX413" fmla="*/ 194433 w 1534128"/>
                <a:gd name="connsiteY413" fmla="*/ 705019 h 2311974"/>
                <a:gd name="connsiteX414" fmla="*/ 218145 w 1534128"/>
                <a:gd name="connsiteY414" fmla="*/ 680708 h 2311974"/>
                <a:gd name="connsiteX415" fmla="*/ 225258 w 1534128"/>
                <a:gd name="connsiteY415" fmla="*/ 673414 h 2311974"/>
                <a:gd name="connsiteX416" fmla="*/ 253712 w 1534128"/>
                <a:gd name="connsiteY416" fmla="*/ 670983 h 2311974"/>
                <a:gd name="connsiteX417" fmla="*/ 341444 w 1534128"/>
                <a:gd name="connsiteY417" fmla="*/ 692863 h 2311974"/>
                <a:gd name="connsiteX418" fmla="*/ 355671 w 1534128"/>
                <a:gd name="connsiteY418" fmla="*/ 688001 h 2311974"/>
                <a:gd name="connsiteX419" fmla="*/ 355671 w 1534128"/>
                <a:gd name="connsiteY419" fmla="*/ 695294 h 2311974"/>
                <a:gd name="connsiteX420" fmla="*/ 365155 w 1534128"/>
                <a:gd name="connsiteY420" fmla="*/ 695294 h 2311974"/>
                <a:gd name="connsiteX421" fmla="*/ 369898 w 1534128"/>
                <a:gd name="connsiteY421" fmla="*/ 678277 h 2311974"/>
                <a:gd name="connsiteX422" fmla="*/ 377011 w 1534128"/>
                <a:gd name="connsiteY422" fmla="*/ 666121 h 2311974"/>
                <a:gd name="connsiteX423" fmla="*/ 388867 w 1534128"/>
                <a:gd name="connsiteY423" fmla="*/ 688001 h 2311974"/>
                <a:gd name="connsiteX424" fmla="*/ 395980 w 1534128"/>
                <a:gd name="connsiteY424" fmla="*/ 685570 h 2311974"/>
                <a:gd name="connsiteX425" fmla="*/ 410207 w 1534128"/>
                <a:gd name="connsiteY425" fmla="*/ 700156 h 2311974"/>
                <a:gd name="connsiteX426" fmla="*/ 410207 w 1534128"/>
                <a:gd name="connsiteY426" fmla="*/ 700156 h 2311974"/>
                <a:gd name="connsiteX427" fmla="*/ 395980 w 1534128"/>
                <a:gd name="connsiteY427" fmla="*/ 685570 h 2311974"/>
                <a:gd name="connsiteX428" fmla="*/ 388867 w 1534128"/>
                <a:gd name="connsiteY428" fmla="*/ 688001 h 2311974"/>
                <a:gd name="connsiteX429" fmla="*/ 377011 w 1534128"/>
                <a:gd name="connsiteY429" fmla="*/ 666121 h 2311974"/>
                <a:gd name="connsiteX430" fmla="*/ 377011 w 1534128"/>
                <a:gd name="connsiteY430" fmla="*/ 658827 h 2311974"/>
                <a:gd name="connsiteX431" fmla="*/ 398351 w 1534128"/>
                <a:gd name="connsiteY431" fmla="*/ 646672 h 2311974"/>
                <a:gd name="connsiteX432" fmla="*/ 391238 w 1534128"/>
                <a:gd name="connsiteY432" fmla="*/ 639379 h 2311974"/>
                <a:gd name="connsiteX433" fmla="*/ 422063 w 1534128"/>
                <a:gd name="connsiteY433" fmla="*/ 629654 h 2311974"/>
                <a:gd name="connsiteX434" fmla="*/ 417321 w 1534128"/>
                <a:gd name="connsiteY434" fmla="*/ 615068 h 2311974"/>
                <a:gd name="connsiteX435" fmla="*/ 384125 w 1534128"/>
                <a:gd name="connsiteY435" fmla="*/ 610205 h 2311974"/>
                <a:gd name="connsiteX436" fmla="*/ 381753 w 1534128"/>
                <a:gd name="connsiteY436" fmla="*/ 595619 h 2311974"/>
                <a:gd name="connsiteX437" fmla="*/ 391238 w 1534128"/>
                <a:gd name="connsiteY437" fmla="*/ 534841 h 2311974"/>
                <a:gd name="connsiteX438" fmla="*/ 381753 w 1534128"/>
                <a:gd name="connsiteY438" fmla="*/ 525117 h 2311974"/>
                <a:gd name="connsiteX439" fmla="*/ 381753 w 1534128"/>
                <a:gd name="connsiteY439" fmla="*/ 503237 h 2311974"/>
                <a:gd name="connsiteX440" fmla="*/ 365155 w 1534128"/>
                <a:gd name="connsiteY440" fmla="*/ 503237 h 2311974"/>
                <a:gd name="connsiteX441" fmla="*/ 369898 w 1534128"/>
                <a:gd name="connsiteY441" fmla="*/ 471633 h 2311974"/>
                <a:gd name="connsiteX442" fmla="*/ 362784 w 1534128"/>
                <a:gd name="connsiteY442" fmla="*/ 464340 h 2311974"/>
                <a:gd name="connsiteX443" fmla="*/ 365155 w 1534128"/>
                <a:gd name="connsiteY443" fmla="*/ 444891 h 2311974"/>
                <a:gd name="connsiteX444" fmla="*/ 384125 w 1534128"/>
                <a:gd name="connsiteY444" fmla="*/ 444891 h 2311974"/>
                <a:gd name="connsiteX445" fmla="*/ 403094 w 1534128"/>
                <a:gd name="connsiteY445" fmla="*/ 430304 h 2311974"/>
                <a:gd name="connsiteX446" fmla="*/ 405465 w 1534128"/>
                <a:gd name="connsiteY446" fmla="*/ 427873 h 2311974"/>
                <a:gd name="connsiteX447" fmla="*/ 384125 w 1534128"/>
                <a:gd name="connsiteY447" fmla="*/ 423011 h 2311974"/>
                <a:gd name="connsiteX448" fmla="*/ 391238 w 1534128"/>
                <a:gd name="connsiteY448" fmla="*/ 405993 h 2311974"/>
                <a:gd name="connsiteX449" fmla="*/ 417321 w 1534128"/>
                <a:gd name="connsiteY449" fmla="*/ 408424 h 2311974"/>
                <a:gd name="connsiteX450" fmla="*/ 412578 w 1534128"/>
                <a:gd name="connsiteY450" fmla="*/ 388975 h 2311974"/>
                <a:gd name="connsiteX451" fmla="*/ 412578 w 1534128"/>
                <a:gd name="connsiteY451" fmla="*/ 374389 h 2311974"/>
                <a:gd name="connsiteX452" fmla="*/ 429176 w 1534128"/>
                <a:gd name="connsiteY452" fmla="*/ 374389 h 2311974"/>
                <a:gd name="connsiteX453" fmla="*/ 431547 w 1534128"/>
                <a:gd name="connsiteY453" fmla="*/ 367096 h 2311974"/>
                <a:gd name="connsiteX454" fmla="*/ 438661 w 1534128"/>
                <a:gd name="connsiteY454" fmla="*/ 364665 h 2311974"/>
                <a:gd name="connsiteX455" fmla="*/ 436290 w 1534128"/>
                <a:gd name="connsiteY455" fmla="*/ 347647 h 2311974"/>
                <a:gd name="connsiteX456" fmla="*/ 464743 w 1534128"/>
                <a:gd name="connsiteY456" fmla="*/ 337922 h 2311974"/>
                <a:gd name="connsiteX457" fmla="*/ 452888 w 1534128"/>
                <a:gd name="connsiteY457" fmla="*/ 333060 h 2311974"/>
                <a:gd name="connsiteX458" fmla="*/ 450516 w 1534128"/>
                <a:gd name="connsiteY458" fmla="*/ 311180 h 2311974"/>
                <a:gd name="connsiteX459" fmla="*/ 443403 w 1534128"/>
                <a:gd name="connsiteY459" fmla="*/ 308749 h 2311974"/>
                <a:gd name="connsiteX460" fmla="*/ 450516 w 1534128"/>
                <a:gd name="connsiteY460" fmla="*/ 299025 h 2311974"/>
                <a:gd name="connsiteX461" fmla="*/ 450516 w 1534128"/>
                <a:gd name="connsiteY461" fmla="*/ 296594 h 2311974"/>
                <a:gd name="connsiteX462" fmla="*/ 438661 w 1534128"/>
                <a:gd name="connsiteY462" fmla="*/ 291732 h 2311974"/>
                <a:gd name="connsiteX463" fmla="*/ 429176 w 1534128"/>
                <a:gd name="connsiteY463" fmla="*/ 299025 h 2311974"/>
                <a:gd name="connsiteX464" fmla="*/ 417321 w 1534128"/>
                <a:gd name="connsiteY464" fmla="*/ 282007 h 2311974"/>
                <a:gd name="connsiteX465" fmla="*/ 431547 w 1534128"/>
                <a:gd name="connsiteY465" fmla="*/ 255265 h 2311974"/>
                <a:gd name="connsiteX466" fmla="*/ 438661 w 1534128"/>
                <a:gd name="connsiteY466" fmla="*/ 267421 h 2311974"/>
                <a:gd name="connsiteX467" fmla="*/ 457630 w 1534128"/>
                <a:gd name="connsiteY467" fmla="*/ 240679 h 2311974"/>
                <a:gd name="connsiteX468" fmla="*/ 467114 w 1534128"/>
                <a:gd name="connsiteY468" fmla="*/ 240679 h 2311974"/>
                <a:gd name="connsiteX469" fmla="*/ 467114 w 1534128"/>
                <a:gd name="connsiteY469" fmla="*/ 233385 h 2311974"/>
                <a:gd name="connsiteX470" fmla="*/ 445774 w 1534128"/>
                <a:gd name="connsiteY470" fmla="*/ 218799 h 2311974"/>
                <a:gd name="connsiteX471" fmla="*/ 452888 w 1534128"/>
                <a:gd name="connsiteY471" fmla="*/ 199350 h 2311974"/>
                <a:gd name="connsiteX472" fmla="*/ 478970 w 1534128"/>
                <a:gd name="connsiteY472" fmla="*/ 199350 h 2311974"/>
                <a:gd name="connsiteX473" fmla="*/ 486084 w 1534128"/>
                <a:gd name="connsiteY473" fmla="*/ 192057 h 2311974"/>
                <a:gd name="connsiteX474" fmla="*/ 457630 w 1534128"/>
                <a:gd name="connsiteY474" fmla="*/ 150728 h 2311974"/>
                <a:gd name="connsiteX475" fmla="*/ 467114 w 1534128"/>
                <a:gd name="connsiteY475" fmla="*/ 131279 h 2311974"/>
                <a:gd name="connsiteX476" fmla="*/ 500310 w 1534128"/>
                <a:gd name="connsiteY476" fmla="*/ 116693 h 2311974"/>
                <a:gd name="connsiteX477" fmla="*/ 505053 w 1534128"/>
                <a:gd name="connsiteY477" fmla="*/ 131279 h 2311974"/>
                <a:gd name="connsiteX478" fmla="*/ 526393 w 1534128"/>
                <a:gd name="connsiteY478" fmla="*/ 116693 h 2311974"/>
                <a:gd name="connsiteX479" fmla="*/ 521651 w 1534128"/>
                <a:gd name="connsiteY479" fmla="*/ 109399 h 2311974"/>
                <a:gd name="connsiteX480" fmla="*/ 538249 w 1534128"/>
                <a:gd name="connsiteY480" fmla="*/ 102106 h 2311974"/>
                <a:gd name="connsiteX481" fmla="*/ 538249 w 1534128"/>
                <a:gd name="connsiteY481" fmla="*/ 94813 h 2311974"/>
                <a:gd name="connsiteX482" fmla="*/ 547733 w 1534128"/>
                <a:gd name="connsiteY482" fmla="*/ 87519 h 2311974"/>
                <a:gd name="connsiteX483" fmla="*/ 533506 w 1534128"/>
                <a:gd name="connsiteY483" fmla="*/ 53484 h 2311974"/>
                <a:gd name="connsiteX484" fmla="*/ 531135 w 1534128"/>
                <a:gd name="connsiteY484" fmla="*/ 7293 h 2311974"/>
                <a:gd name="connsiteX485" fmla="*/ 573816 w 1534128"/>
                <a:gd name="connsiteY485" fmla="*/ 17018 h 2311974"/>
                <a:gd name="connsiteX486" fmla="*/ 595156 w 1534128"/>
                <a:gd name="connsiteY486" fmla="*/ 0 h 2311974"/>
                <a:gd name="connsiteX0" fmla="*/ 756394 w 1534128"/>
                <a:gd name="connsiteY0" fmla="*/ 1490263 h 2311974"/>
                <a:gd name="connsiteX1" fmla="*/ 737424 w 1534128"/>
                <a:gd name="connsiteY1" fmla="*/ 1473246 h 2311974"/>
                <a:gd name="connsiteX2" fmla="*/ 742167 w 1534128"/>
                <a:gd name="connsiteY2" fmla="*/ 1480539 h 2311974"/>
                <a:gd name="connsiteX3" fmla="*/ 756394 w 1534128"/>
                <a:gd name="connsiteY3" fmla="*/ 1490263 h 2311974"/>
                <a:gd name="connsiteX4" fmla="*/ 732682 w 1534128"/>
                <a:gd name="connsiteY4" fmla="*/ 1436779 h 2311974"/>
                <a:gd name="connsiteX5" fmla="*/ 732682 w 1534128"/>
                <a:gd name="connsiteY5" fmla="*/ 1436779 h 2311974"/>
                <a:gd name="connsiteX6" fmla="*/ 744538 w 1534128"/>
                <a:gd name="connsiteY6" fmla="*/ 1456228 h 2311974"/>
                <a:gd name="connsiteX7" fmla="*/ 744538 w 1534128"/>
                <a:gd name="connsiteY7" fmla="*/ 1456228 h 2311974"/>
                <a:gd name="connsiteX8" fmla="*/ 732682 w 1534128"/>
                <a:gd name="connsiteY8" fmla="*/ 1436779 h 2311974"/>
                <a:gd name="connsiteX9" fmla="*/ 649692 w 1534128"/>
                <a:gd name="connsiteY9" fmla="*/ 1395450 h 2311974"/>
                <a:gd name="connsiteX10" fmla="*/ 649692 w 1534128"/>
                <a:gd name="connsiteY10" fmla="*/ 1395450 h 2311974"/>
                <a:gd name="connsiteX11" fmla="*/ 671033 w 1534128"/>
                <a:gd name="connsiteY11" fmla="*/ 1407606 h 2311974"/>
                <a:gd name="connsiteX12" fmla="*/ 716084 w 1534128"/>
                <a:gd name="connsiteY12" fmla="*/ 1400313 h 2311974"/>
                <a:gd name="connsiteX13" fmla="*/ 732682 w 1534128"/>
                <a:gd name="connsiteY13" fmla="*/ 1417330 h 2311974"/>
                <a:gd name="connsiteX14" fmla="*/ 732682 w 1534128"/>
                <a:gd name="connsiteY14" fmla="*/ 1417330 h 2311974"/>
                <a:gd name="connsiteX15" fmla="*/ 716084 w 1534128"/>
                <a:gd name="connsiteY15" fmla="*/ 1400312 h 2311974"/>
                <a:gd name="connsiteX16" fmla="*/ 671033 w 1534128"/>
                <a:gd name="connsiteY16" fmla="*/ 1407606 h 2311974"/>
                <a:gd name="connsiteX17" fmla="*/ 649692 w 1534128"/>
                <a:gd name="connsiteY17" fmla="*/ 1395450 h 2311974"/>
                <a:gd name="connsiteX18" fmla="*/ 654435 w 1534128"/>
                <a:gd name="connsiteY18" fmla="*/ 1354122 h 2311974"/>
                <a:gd name="connsiteX19" fmla="*/ 656806 w 1534128"/>
                <a:gd name="connsiteY19" fmla="*/ 1368708 h 2311974"/>
                <a:gd name="connsiteX20" fmla="*/ 656806 w 1534128"/>
                <a:gd name="connsiteY20" fmla="*/ 1368708 h 2311974"/>
                <a:gd name="connsiteX21" fmla="*/ 654435 w 1534128"/>
                <a:gd name="connsiteY21" fmla="*/ 1354122 h 2311974"/>
                <a:gd name="connsiteX22" fmla="*/ 654435 w 1534128"/>
                <a:gd name="connsiteY22" fmla="*/ 1271464 h 2311974"/>
                <a:gd name="connsiteX23" fmla="*/ 628352 w 1534128"/>
                <a:gd name="connsiteY23" fmla="*/ 1283620 h 2311974"/>
                <a:gd name="connsiteX24" fmla="*/ 623610 w 1534128"/>
                <a:gd name="connsiteY24" fmla="*/ 1276326 h 2311974"/>
                <a:gd name="connsiteX25" fmla="*/ 609383 w 1534128"/>
                <a:gd name="connsiteY25" fmla="*/ 1278758 h 2311974"/>
                <a:gd name="connsiteX26" fmla="*/ 609383 w 1534128"/>
                <a:gd name="connsiteY26" fmla="*/ 1278758 h 2311974"/>
                <a:gd name="connsiteX27" fmla="*/ 623610 w 1534128"/>
                <a:gd name="connsiteY27" fmla="*/ 1276327 h 2311974"/>
                <a:gd name="connsiteX28" fmla="*/ 628352 w 1534128"/>
                <a:gd name="connsiteY28" fmla="*/ 1283620 h 2311974"/>
                <a:gd name="connsiteX29" fmla="*/ 654435 w 1534128"/>
                <a:gd name="connsiteY29" fmla="*/ 1271464 h 2311974"/>
                <a:gd name="connsiteX30" fmla="*/ 661548 w 1534128"/>
                <a:gd name="connsiteY30" fmla="*/ 1324949 h 2311974"/>
                <a:gd name="connsiteX31" fmla="*/ 671033 w 1534128"/>
                <a:gd name="connsiteY31" fmla="*/ 1324949 h 2311974"/>
                <a:gd name="connsiteX32" fmla="*/ 682888 w 1534128"/>
                <a:gd name="connsiteY32" fmla="*/ 1334673 h 2311974"/>
                <a:gd name="connsiteX33" fmla="*/ 682888 w 1534128"/>
                <a:gd name="connsiteY33" fmla="*/ 1334673 h 2311974"/>
                <a:gd name="connsiteX34" fmla="*/ 671033 w 1534128"/>
                <a:gd name="connsiteY34" fmla="*/ 1324948 h 2311974"/>
                <a:gd name="connsiteX35" fmla="*/ 661548 w 1534128"/>
                <a:gd name="connsiteY35" fmla="*/ 1324948 h 2311974"/>
                <a:gd name="connsiteX36" fmla="*/ 654435 w 1534128"/>
                <a:gd name="connsiteY36" fmla="*/ 1271464 h 2311974"/>
                <a:gd name="connsiteX37" fmla="*/ 595156 w 1534128"/>
                <a:gd name="connsiteY37" fmla="*/ 1264171 h 2311974"/>
                <a:gd name="connsiteX38" fmla="*/ 595156 w 1534128"/>
                <a:gd name="connsiteY38" fmla="*/ 1264171 h 2311974"/>
                <a:gd name="connsiteX39" fmla="*/ 599994 w 1534128"/>
                <a:gd name="connsiteY39" fmla="*/ 1269131 h 2311974"/>
                <a:gd name="connsiteX40" fmla="*/ 595156 w 1534128"/>
                <a:gd name="connsiteY40" fmla="*/ 1264171 h 2311974"/>
                <a:gd name="connsiteX41" fmla="*/ 585672 w 1534128"/>
                <a:gd name="connsiteY41" fmla="*/ 1249585 h 2311974"/>
                <a:gd name="connsiteX42" fmla="*/ 599898 w 1534128"/>
                <a:gd name="connsiteY42" fmla="*/ 1256878 h 2311974"/>
                <a:gd name="connsiteX43" fmla="*/ 599898 w 1534128"/>
                <a:gd name="connsiteY43" fmla="*/ 1256878 h 2311974"/>
                <a:gd name="connsiteX44" fmla="*/ 585673 w 1534128"/>
                <a:gd name="connsiteY44" fmla="*/ 1249585 h 2311974"/>
                <a:gd name="connsiteX45" fmla="*/ 585672 w 1534128"/>
                <a:gd name="connsiteY45" fmla="*/ 1249585 h 2311974"/>
                <a:gd name="connsiteX46" fmla="*/ 588043 w 1534128"/>
                <a:gd name="connsiteY46" fmla="*/ 1234998 h 2311974"/>
                <a:gd name="connsiteX47" fmla="*/ 588043 w 1534128"/>
                <a:gd name="connsiteY47" fmla="*/ 1234998 h 2311974"/>
                <a:gd name="connsiteX48" fmla="*/ 592785 w 1534128"/>
                <a:gd name="connsiteY48" fmla="*/ 1249584 h 2311974"/>
                <a:gd name="connsiteX49" fmla="*/ 592785 w 1534128"/>
                <a:gd name="connsiteY49" fmla="*/ 1249584 h 2311974"/>
                <a:gd name="connsiteX50" fmla="*/ 588043 w 1534128"/>
                <a:gd name="connsiteY50" fmla="*/ 1234998 h 2311974"/>
                <a:gd name="connsiteX51" fmla="*/ 569074 w 1534128"/>
                <a:gd name="connsiteY51" fmla="*/ 1103719 h 2311974"/>
                <a:gd name="connsiteX52" fmla="*/ 576187 w 1534128"/>
                <a:gd name="connsiteY52" fmla="*/ 1198532 h 2311974"/>
                <a:gd name="connsiteX53" fmla="*/ 599898 w 1534128"/>
                <a:gd name="connsiteY53" fmla="*/ 1222842 h 2311974"/>
                <a:gd name="connsiteX54" fmla="*/ 599898 w 1534128"/>
                <a:gd name="connsiteY54" fmla="*/ 1222842 h 2311974"/>
                <a:gd name="connsiteX55" fmla="*/ 576187 w 1534128"/>
                <a:gd name="connsiteY55" fmla="*/ 1198531 h 2311974"/>
                <a:gd name="connsiteX56" fmla="*/ 569074 w 1534128"/>
                <a:gd name="connsiteY56" fmla="*/ 1103719 h 2311974"/>
                <a:gd name="connsiteX57" fmla="*/ 592785 w 1534128"/>
                <a:gd name="connsiteY57" fmla="*/ 1067252 h 2311974"/>
                <a:gd name="connsiteX58" fmla="*/ 595156 w 1534128"/>
                <a:gd name="connsiteY58" fmla="*/ 1074546 h 2311974"/>
                <a:gd name="connsiteX59" fmla="*/ 595156 w 1534128"/>
                <a:gd name="connsiteY59" fmla="*/ 1074545 h 2311974"/>
                <a:gd name="connsiteX60" fmla="*/ 592785 w 1534128"/>
                <a:gd name="connsiteY60" fmla="*/ 1067252 h 2311974"/>
                <a:gd name="connsiteX61" fmla="*/ 580929 w 1534128"/>
                <a:gd name="connsiteY61" fmla="*/ 1052665 h 2311974"/>
                <a:gd name="connsiteX62" fmla="*/ 569074 w 1534128"/>
                <a:gd name="connsiteY62" fmla="*/ 1040510 h 2311974"/>
                <a:gd name="connsiteX63" fmla="*/ 580929 w 1534128"/>
                <a:gd name="connsiteY63" fmla="*/ 1052666 h 2311974"/>
                <a:gd name="connsiteX64" fmla="*/ 599898 w 1534128"/>
                <a:gd name="connsiteY64" fmla="*/ 1052666 h 2311974"/>
                <a:gd name="connsiteX65" fmla="*/ 602270 w 1534128"/>
                <a:gd name="connsiteY65" fmla="*/ 1062390 h 2311974"/>
                <a:gd name="connsiteX66" fmla="*/ 602270 w 1534128"/>
                <a:gd name="connsiteY66" fmla="*/ 1062390 h 2311974"/>
                <a:gd name="connsiteX67" fmla="*/ 599898 w 1534128"/>
                <a:gd name="connsiteY67" fmla="*/ 1052665 h 2311974"/>
                <a:gd name="connsiteX68" fmla="*/ 580929 w 1534128"/>
                <a:gd name="connsiteY68" fmla="*/ 1052665 h 2311974"/>
                <a:gd name="connsiteX69" fmla="*/ 576187 w 1534128"/>
                <a:gd name="connsiteY69" fmla="*/ 999182 h 2311974"/>
                <a:gd name="connsiteX70" fmla="*/ 576187 w 1534128"/>
                <a:gd name="connsiteY70" fmla="*/ 999182 h 2311974"/>
                <a:gd name="connsiteX71" fmla="*/ 580929 w 1534128"/>
                <a:gd name="connsiteY71" fmla="*/ 1021061 h 2311974"/>
                <a:gd name="connsiteX72" fmla="*/ 580929 w 1534128"/>
                <a:gd name="connsiteY72" fmla="*/ 1021061 h 2311974"/>
                <a:gd name="connsiteX73" fmla="*/ 576187 w 1534128"/>
                <a:gd name="connsiteY73" fmla="*/ 999182 h 2311974"/>
                <a:gd name="connsiteX74" fmla="*/ 566702 w 1534128"/>
                <a:gd name="connsiteY74" fmla="*/ 970008 h 2311974"/>
                <a:gd name="connsiteX75" fmla="*/ 552476 w 1534128"/>
                <a:gd name="connsiteY75" fmla="*/ 972439 h 2311974"/>
                <a:gd name="connsiteX76" fmla="*/ 552476 w 1534128"/>
                <a:gd name="connsiteY76" fmla="*/ 972439 h 2311974"/>
                <a:gd name="connsiteX77" fmla="*/ 566702 w 1534128"/>
                <a:gd name="connsiteY77" fmla="*/ 970008 h 2311974"/>
                <a:gd name="connsiteX78" fmla="*/ 576187 w 1534128"/>
                <a:gd name="connsiteY78" fmla="*/ 984595 h 2311974"/>
                <a:gd name="connsiteX79" fmla="*/ 595156 w 1534128"/>
                <a:gd name="connsiteY79" fmla="*/ 979733 h 2311974"/>
                <a:gd name="connsiteX80" fmla="*/ 576187 w 1534128"/>
                <a:gd name="connsiteY80" fmla="*/ 984595 h 2311974"/>
                <a:gd name="connsiteX81" fmla="*/ 566702 w 1534128"/>
                <a:gd name="connsiteY81" fmla="*/ 970008 h 2311974"/>
                <a:gd name="connsiteX82" fmla="*/ 552476 w 1534128"/>
                <a:gd name="connsiteY82" fmla="*/ 901937 h 2311974"/>
                <a:gd name="connsiteX83" fmla="*/ 542274 w 1534128"/>
                <a:gd name="connsiteY83" fmla="*/ 906121 h 2311974"/>
                <a:gd name="connsiteX84" fmla="*/ 545362 w 1534128"/>
                <a:gd name="connsiteY84" fmla="*/ 906800 h 2311974"/>
                <a:gd name="connsiteX85" fmla="*/ 552476 w 1534128"/>
                <a:gd name="connsiteY85" fmla="*/ 901938 h 2311974"/>
                <a:gd name="connsiteX86" fmla="*/ 552476 w 1534128"/>
                <a:gd name="connsiteY86" fmla="*/ 901937 h 2311974"/>
                <a:gd name="connsiteX87" fmla="*/ 460001 w 1534128"/>
                <a:gd name="connsiteY87" fmla="*/ 899506 h 2311974"/>
                <a:gd name="connsiteX88" fmla="*/ 460001 w 1534128"/>
                <a:gd name="connsiteY88" fmla="*/ 899507 h 2311974"/>
                <a:gd name="connsiteX89" fmla="*/ 483713 w 1534128"/>
                <a:gd name="connsiteY89" fmla="*/ 899507 h 2311974"/>
                <a:gd name="connsiteX90" fmla="*/ 497939 w 1534128"/>
                <a:gd name="connsiteY90" fmla="*/ 906800 h 2311974"/>
                <a:gd name="connsiteX91" fmla="*/ 507424 w 1534128"/>
                <a:gd name="connsiteY91" fmla="*/ 906800 h 2311974"/>
                <a:gd name="connsiteX92" fmla="*/ 512166 w 1534128"/>
                <a:gd name="connsiteY92" fmla="*/ 899507 h 2311974"/>
                <a:gd name="connsiteX93" fmla="*/ 512179 w 1534128"/>
                <a:gd name="connsiteY93" fmla="*/ 899510 h 2311974"/>
                <a:gd name="connsiteX94" fmla="*/ 512166 w 1534128"/>
                <a:gd name="connsiteY94" fmla="*/ 899506 h 2311974"/>
                <a:gd name="connsiteX95" fmla="*/ 507424 w 1534128"/>
                <a:gd name="connsiteY95" fmla="*/ 906800 h 2311974"/>
                <a:gd name="connsiteX96" fmla="*/ 497939 w 1534128"/>
                <a:gd name="connsiteY96" fmla="*/ 906800 h 2311974"/>
                <a:gd name="connsiteX97" fmla="*/ 483712 w 1534128"/>
                <a:gd name="connsiteY97" fmla="*/ 899506 h 2311974"/>
                <a:gd name="connsiteX98" fmla="*/ 460001 w 1534128"/>
                <a:gd name="connsiteY98" fmla="*/ 899506 h 2311974"/>
                <a:gd name="connsiteX99" fmla="*/ 443403 w 1534128"/>
                <a:gd name="connsiteY99" fmla="*/ 889782 h 2311974"/>
                <a:gd name="connsiteX100" fmla="*/ 443403 w 1534128"/>
                <a:gd name="connsiteY100" fmla="*/ 889782 h 2311974"/>
                <a:gd name="connsiteX101" fmla="*/ 460001 w 1534128"/>
                <a:gd name="connsiteY101" fmla="*/ 889782 h 2311974"/>
                <a:gd name="connsiteX102" fmla="*/ 460001 w 1534128"/>
                <a:gd name="connsiteY102" fmla="*/ 889782 h 2311974"/>
                <a:gd name="connsiteX103" fmla="*/ 443403 w 1534128"/>
                <a:gd name="connsiteY103" fmla="*/ 889782 h 2311974"/>
                <a:gd name="connsiteX104" fmla="*/ 457630 w 1534128"/>
                <a:gd name="connsiteY104" fmla="*/ 867902 h 2311974"/>
                <a:gd name="connsiteX105" fmla="*/ 457630 w 1534128"/>
                <a:gd name="connsiteY105" fmla="*/ 867902 h 2311974"/>
                <a:gd name="connsiteX106" fmla="*/ 464823 w 1534128"/>
                <a:gd name="connsiteY106" fmla="*/ 873433 h 2311974"/>
                <a:gd name="connsiteX107" fmla="*/ 457630 w 1534128"/>
                <a:gd name="connsiteY107" fmla="*/ 867902 h 2311974"/>
                <a:gd name="connsiteX108" fmla="*/ 485686 w 1534128"/>
                <a:gd name="connsiteY108" fmla="*/ 842776 h 2311974"/>
                <a:gd name="connsiteX109" fmla="*/ 490826 w 1534128"/>
                <a:gd name="connsiteY109" fmla="*/ 853315 h 2311974"/>
                <a:gd name="connsiteX110" fmla="*/ 490826 w 1534128"/>
                <a:gd name="connsiteY110" fmla="*/ 853315 h 2311974"/>
                <a:gd name="connsiteX111" fmla="*/ 485686 w 1534128"/>
                <a:gd name="connsiteY111" fmla="*/ 842776 h 2311974"/>
                <a:gd name="connsiteX112" fmla="*/ 388867 w 1534128"/>
                <a:gd name="connsiteY112" fmla="*/ 726899 h 2311974"/>
                <a:gd name="connsiteX113" fmla="*/ 388867 w 1534128"/>
                <a:gd name="connsiteY113" fmla="*/ 726899 h 2311974"/>
                <a:gd name="connsiteX114" fmla="*/ 395980 w 1534128"/>
                <a:gd name="connsiteY114" fmla="*/ 734192 h 2311974"/>
                <a:gd name="connsiteX115" fmla="*/ 431547 w 1534128"/>
                <a:gd name="connsiteY115" fmla="*/ 748778 h 2311974"/>
                <a:gd name="connsiteX116" fmla="*/ 460001 w 1534128"/>
                <a:gd name="connsiteY116" fmla="*/ 753641 h 2311974"/>
                <a:gd name="connsiteX117" fmla="*/ 464743 w 1534128"/>
                <a:gd name="connsiteY117" fmla="*/ 734192 h 2311974"/>
                <a:gd name="connsiteX118" fmla="*/ 478970 w 1534128"/>
                <a:gd name="connsiteY118" fmla="*/ 736623 h 2311974"/>
                <a:gd name="connsiteX119" fmla="*/ 478970 w 1534128"/>
                <a:gd name="connsiteY119" fmla="*/ 736623 h 2311974"/>
                <a:gd name="connsiteX120" fmla="*/ 464743 w 1534128"/>
                <a:gd name="connsiteY120" fmla="*/ 734192 h 2311974"/>
                <a:gd name="connsiteX121" fmla="*/ 460001 w 1534128"/>
                <a:gd name="connsiteY121" fmla="*/ 753640 h 2311974"/>
                <a:gd name="connsiteX122" fmla="*/ 431547 w 1534128"/>
                <a:gd name="connsiteY122" fmla="*/ 748778 h 2311974"/>
                <a:gd name="connsiteX123" fmla="*/ 395980 w 1534128"/>
                <a:gd name="connsiteY123" fmla="*/ 734192 h 2311974"/>
                <a:gd name="connsiteX124" fmla="*/ 388867 w 1534128"/>
                <a:gd name="connsiteY124" fmla="*/ 726899 h 2311974"/>
                <a:gd name="connsiteX125" fmla="*/ 388867 w 1534128"/>
                <a:gd name="connsiteY125" fmla="*/ 714743 h 2311974"/>
                <a:gd name="connsiteX126" fmla="*/ 388867 w 1534128"/>
                <a:gd name="connsiteY126" fmla="*/ 714743 h 2311974"/>
                <a:gd name="connsiteX127" fmla="*/ 395980 w 1534128"/>
                <a:gd name="connsiteY127" fmla="*/ 722036 h 2311974"/>
                <a:gd name="connsiteX128" fmla="*/ 395980 w 1534128"/>
                <a:gd name="connsiteY128" fmla="*/ 722036 h 2311974"/>
                <a:gd name="connsiteX129" fmla="*/ 388867 w 1534128"/>
                <a:gd name="connsiteY129" fmla="*/ 714743 h 2311974"/>
                <a:gd name="connsiteX130" fmla="*/ 595156 w 1534128"/>
                <a:gd name="connsiteY130" fmla="*/ 0 h 2311974"/>
                <a:gd name="connsiteX131" fmla="*/ 602270 w 1534128"/>
                <a:gd name="connsiteY131" fmla="*/ 4862 h 2311974"/>
                <a:gd name="connsiteX132" fmla="*/ 607012 w 1534128"/>
                <a:gd name="connsiteY132" fmla="*/ 17018 h 2311974"/>
                <a:gd name="connsiteX133" fmla="*/ 616496 w 1534128"/>
                <a:gd name="connsiteY133" fmla="*/ 53484 h 2311974"/>
                <a:gd name="connsiteX134" fmla="*/ 614125 w 1534128"/>
                <a:gd name="connsiteY134" fmla="*/ 68071 h 2311974"/>
                <a:gd name="connsiteX135" fmla="*/ 647321 w 1534128"/>
                <a:gd name="connsiteY135" fmla="*/ 82657 h 2311974"/>
                <a:gd name="connsiteX136" fmla="*/ 654435 w 1534128"/>
                <a:gd name="connsiteY136" fmla="*/ 72933 h 2311974"/>
                <a:gd name="connsiteX137" fmla="*/ 671033 w 1534128"/>
                <a:gd name="connsiteY137" fmla="*/ 75364 h 2311974"/>
                <a:gd name="connsiteX138" fmla="*/ 671033 w 1534128"/>
                <a:gd name="connsiteY138" fmla="*/ 82657 h 2311974"/>
                <a:gd name="connsiteX139" fmla="*/ 678146 w 1534128"/>
                <a:gd name="connsiteY139" fmla="*/ 82657 h 2311974"/>
                <a:gd name="connsiteX140" fmla="*/ 682888 w 1534128"/>
                <a:gd name="connsiteY140" fmla="*/ 97244 h 2311974"/>
                <a:gd name="connsiteX141" fmla="*/ 701857 w 1534128"/>
                <a:gd name="connsiteY141" fmla="*/ 104537 h 2311974"/>
                <a:gd name="connsiteX142" fmla="*/ 730311 w 1534128"/>
                <a:gd name="connsiteY142" fmla="*/ 89950 h 2311974"/>
                <a:gd name="connsiteX143" fmla="*/ 744538 w 1534128"/>
                <a:gd name="connsiteY143" fmla="*/ 94813 h 2311974"/>
                <a:gd name="connsiteX144" fmla="*/ 758765 w 1534128"/>
                <a:gd name="connsiteY144" fmla="*/ 104537 h 2311974"/>
                <a:gd name="connsiteX145" fmla="*/ 777734 w 1534128"/>
                <a:gd name="connsiteY145" fmla="*/ 94813 h 2311974"/>
                <a:gd name="connsiteX146" fmla="*/ 777734 w 1534128"/>
                <a:gd name="connsiteY146" fmla="*/ 72933 h 2311974"/>
                <a:gd name="connsiteX147" fmla="*/ 780105 w 1534128"/>
                <a:gd name="connsiteY147" fmla="*/ 72933 h 2311974"/>
                <a:gd name="connsiteX148" fmla="*/ 791961 w 1534128"/>
                <a:gd name="connsiteY148" fmla="*/ 87519 h 2311974"/>
                <a:gd name="connsiteX149" fmla="*/ 780105 w 1534128"/>
                <a:gd name="connsiteY149" fmla="*/ 102106 h 2311974"/>
                <a:gd name="connsiteX150" fmla="*/ 784847 w 1534128"/>
                <a:gd name="connsiteY150" fmla="*/ 123986 h 2311974"/>
                <a:gd name="connsiteX151" fmla="*/ 799074 w 1534128"/>
                <a:gd name="connsiteY151" fmla="*/ 128848 h 2311974"/>
                <a:gd name="connsiteX152" fmla="*/ 810930 w 1534128"/>
                <a:gd name="connsiteY152" fmla="*/ 150728 h 2311974"/>
                <a:gd name="connsiteX153" fmla="*/ 820414 w 1534128"/>
                <a:gd name="connsiteY153" fmla="*/ 153159 h 2311974"/>
                <a:gd name="connsiteX154" fmla="*/ 827528 w 1534128"/>
                <a:gd name="connsiteY154" fmla="*/ 165315 h 2311974"/>
                <a:gd name="connsiteX155" fmla="*/ 846497 w 1534128"/>
                <a:gd name="connsiteY155" fmla="*/ 165315 h 2311974"/>
                <a:gd name="connsiteX156" fmla="*/ 860724 w 1534128"/>
                <a:gd name="connsiteY156" fmla="*/ 177470 h 2311974"/>
                <a:gd name="connsiteX157" fmla="*/ 886806 w 1534128"/>
                <a:gd name="connsiteY157" fmla="*/ 172608 h 2311974"/>
                <a:gd name="connsiteX158" fmla="*/ 893920 w 1534128"/>
                <a:gd name="connsiteY158" fmla="*/ 184763 h 2311974"/>
                <a:gd name="connsiteX159" fmla="*/ 886806 w 1534128"/>
                <a:gd name="connsiteY159" fmla="*/ 192057 h 2311974"/>
                <a:gd name="connsiteX160" fmla="*/ 893920 w 1534128"/>
                <a:gd name="connsiteY160" fmla="*/ 201781 h 2311974"/>
                <a:gd name="connsiteX161" fmla="*/ 889177 w 1534128"/>
                <a:gd name="connsiteY161" fmla="*/ 206643 h 2311974"/>
                <a:gd name="connsiteX162" fmla="*/ 901033 w 1534128"/>
                <a:gd name="connsiteY162" fmla="*/ 233385 h 2311974"/>
                <a:gd name="connsiteX163" fmla="*/ 908147 w 1534128"/>
                <a:gd name="connsiteY163" fmla="*/ 233385 h 2311974"/>
                <a:gd name="connsiteX164" fmla="*/ 943714 w 1534128"/>
                <a:gd name="connsiteY164" fmla="*/ 211505 h 2311974"/>
                <a:gd name="connsiteX165" fmla="*/ 967425 w 1534128"/>
                <a:gd name="connsiteY165" fmla="*/ 213936 h 2311974"/>
                <a:gd name="connsiteX166" fmla="*/ 988765 w 1534128"/>
                <a:gd name="connsiteY166" fmla="*/ 199350 h 2311974"/>
                <a:gd name="connsiteX167" fmla="*/ 998250 w 1534128"/>
                <a:gd name="connsiteY167" fmla="*/ 177470 h 2311974"/>
                <a:gd name="connsiteX168" fmla="*/ 1024333 w 1534128"/>
                <a:gd name="connsiteY168" fmla="*/ 158021 h 2311974"/>
                <a:gd name="connsiteX169" fmla="*/ 1045673 w 1534128"/>
                <a:gd name="connsiteY169" fmla="*/ 194488 h 2311974"/>
                <a:gd name="connsiteX170" fmla="*/ 1045673 w 1534128"/>
                <a:gd name="connsiteY170" fmla="*/ 221230 h 2311974"/>
                <a:gd name="connsiteX171" fmla="*/ 1057528 w 1534128"/>
                <a:gd name="connsiteY171" fmla="*/ 243110 h 2311974"/>
                <a:gd name="connsiteX172" fmla="*/ 1076498 w 1534128"/>
                <a:gd name="connsiteY172" fmla="*/ 262558 h 2311974"/>
                <a:gd name="connsiteX173" fmla="*/ 1119178 w 1534128"/>
                <a:gd name="connsiteY173" fmla="*/ 274714 h 2311974"/>
                <a:gd name="connsiteX174" fmla="*/ 1152374 w 1534128"/>
                <a:gd name="connsiteY174" fmla="*/ 260127 h 2311974"/>
                <a:gd name="connsiteX175" fmla="*/ 1173714 w 1534128"/>
                <a:gd name="connsiteY175" fmla="*/ 262558 h 2311974"/>
                <a:gd name="connsiteX176" fmla="*/ 1199797 w 1534128"/>
                <a:gd name="connsiteY176" fmla="*/ 277145 h 2311974"/>
                <a:gd name="connsiteX177" fmla="*/ 1232993 w 1534128"/>
                <a:gd name="connsiteY177" fmla="*/ 282007 h 2311974"/>
                <a:gd name="connsiteX178" fmla="*/ 1228251 w 1534128"/>
                <a:gd name="connsiteY178" fmla="*/ 299025 h 2311974"/>
                <a:gd name="connsiteX179" fmla="*/ 1256704 w 1534128"/>
                <a:gd name="connsiteY179" fmla="*/ 371958 h 2311974"/>
                <a:gd name="connsiteX180" fmla="*/ 1301756 w 1534128"/>
                <a:gd name="connsiteY180" fmla="*/ 386544 h 2311974"/>
                <a:gd name="connsiteX181" fmla="*/ 1330210 w 1534128"/>
                <a:gd name="connsiteY181" fmla="*/ 415718 h 2311974"/>
                <a:gd name="connsiteX182" fmla="*/ 1372890 w 1534128"/>
                <a:gd name="connsiteY182" fmla="*/ 415718 h 2311974"/>
                <a:gd name="connsiteX183" fmla="*/ 1389488 w 1534128"/>
                <a:gd name="connsiteY183" fmla="*/ 408424 h 2311974"/>
                <a:gd name="connsiteX184" fmla="*/ 1406086 w 1534128"/>
                <a:gd name="connsiteY184" fmla="*/ 386544 h 2311974"/>
                <a:gd name="connsiteX185" fmla="*/ 1451138 w 1534128"/>
                <a:gd name="connsiteY185" fmla="*/ 381682 h 2311974"/>
                <a:gd name="connsiteX186" fmla="*/ 1458252 w 1534128"/>
                <a:gd name="connsiteY186" fmla="*/ 386544 h 2311974"/>
                <a:gd name="connsiteX187" fmla="*/ 1493819 w 1534128"/>
                <a:gd name="connsiteY187" fmla="*/ 371958 h 2311974"/>
                <a:gd name="connsiteX188" fmla="*/ 1493819 w 1534128"/>
                <a:gd name="connsiteY188" fmla="*/ 388975 h 2311974"/>
                <a:gd name="connsiteX189" fmla="*/ 1508046 w 1534128"/>
                <a:gd name="connsiteY189" fmla="*/ 408424 h 2311974"/>
                <a:gd name="connsiteX190" fmla="*/ 1446396 w 1534128"/>
                <a:gd name="connsiteY190" fmla="*/ 444891 h 2311974"/>
                <a:gd name="connsiteX191" fmla="*/ 1444025 w 1534128"/>
                <a:gd name="connsiteY191" fmla="*/ 491082 h 2311974"/>
                <a:gd name="connsiteX192" fmla="*/ 1465365 w 1534128"/>
                <a:gd name="connsiteY192" fmla="*/ 532410 h 2311974"/>
                <a:gd name="connsiteX193" fmla="*/ 1498561 w 1534128"/>
                <a:gd name="connsiteY193" fmla="*/ 554290 h 2311974"/>
                <a:gd name="connsiteX194" fmla="*/ 1519901 w 1534128"/>
                <a:gd name="connsiteY194" fmla="*/ 581032 h 2311974"/>
                <a:gd name="connsiteX195" fmla="*/ 1512788 w 1534128"/>
                <a:gd name="connsiteY195" fmla="*/ 622361 h 2311974"/>
                <a:gd name="connsiteX196" fmla="*/ 1534128 w 1534128"/>
                <a:gd name="connsiteY196" fmla="*/ 644241 h 2311974"/>
                <a:gd name="connsiteX197" fmla="*/ 1529386 w 1534128"/>
                <a:gd name="connsiteY197" fmla="*/ 658827 h 2311974"/>
                <a:gd name="connsiteX198" fmla="*/ 1522272 w 1534128"/>
                <a:gd name="connsiteY198" fmla="*/ 666121 h 2311974"/>
                <a:gd name="connsiteX199" fmla="*/ 1493819 w 1534128"/>
                <a:gd name="connsiteY199" fmla="*/ 663689 h 2311974"/>
                <a:gd name="connsiteX200" fmla="*/ 1465365 w 1534128"/>
                <a:gd name="connsiteY200" fmla="*/ 705018 h 2311974"/>
                <a:gd name="connsiteX201" fmla="*/ 1444025 w 1534128"/>
                <a:gd name="connsiteY201" fmla="*/ 712312 h 2311974"/>
                <a:gd name="connsiteX202" fmla="*/ 1396602 w 1534128"/>
                <a:gd name="connsiteY202" fmla="*/ 785245 h 2311974"/>
                <a:gd name="connsiteX203" fmla="*/ 1396602 w 1534128"/>
                <a:gd name="connsiteY203" fmla="*/ 804693 h 2311974"/>
                <a:gd name="connsiteX204" fmla="*/ 1365777 w 1534128"/>
                <a:gd name="connsiteY204" fmla="*/ 802262 h 2311974"/>
                <a:gd name="connsiteX205" fmla="*/ 1334952 w 1534128"/>
                <a:gd name="connsiteY205" fmla="*/ 802262 h 2311974"/>
                <a:gd name="connsiteX206" fmla="*/ 1311241 w 1534128"/>
                <a:gd name="connsiteY206" fmla="*/ 819280 h 2311974"/>
                <a:gd name="connsiteX207" fmla="*/ 1275674 w 1534128"/>
                <a:gd name="connsiteY207" fmla="*/ 809556 h 2311974"/>
                <a:gd name="connsiteX208" fmla="*/ 1263818 w 1534128"/>
                <a:gd name="connsiteY208" fmla="*/ 816849 h 2311974"/>
                <a:gd name="connsiteX209" fmla="*/ 1273302 w 1534128"/>
                <a:gd name="connsiteY209" fmla="*/ 824142 h 2311974"/>
                <a:gd name="connsiteX210" fmla="*/ 1261447 w 1534128"/>
                <a:gd name="connsiteY210" fmla="*/ 850884 h 2311974"/>
                <a:gd name="connsiteX211" fmla="*/ 1268560 w 1534128"/>
                <a:gd name="connsiteY211" fmla="*/ 858178 h 2311974"/>
                <a:gd name="connsiteX212" fmla="*/ 1275674 w 1534128"/>
                <a:gd name="connsiteY212" fmla="*/ 850884 h 2311974"/>
                <a:gd name="connsiteX213" fmla="*/ 1289900 w 1534128"/>
                <a:gd name="connsiteY213" fmla="*/ 858178 h 2311974"/>
                <a:gd name="connsiteX214" fmla="*/ 1304127 w 1534128"/>
                <a:gd name="connsiteY214" fmla="*/ 858178 h 2311974"/>
                <a:gd name="connsiteX215" fmla="*/ 1308870 w 1534128"/>
                <a:gd name="connsiteY215" fmla="*/ 875195 h 2311974"/>
                <a:gd name="connsiteX216" fmla="*/ 1323096 w 1534128"/>
                <a:gd name="connsiteY216" fmla="*/ 894644 h 2311974"/>
                <a:gd name="connsiteX217" fmla="*/ 1315983 w 1534128"/>
                <a:gd name="connsiteY217" fmla="*/ 906800 h 2311974"/>
                <a:gd name="connsiteX218" fmla="*/ 1323096 w 1534128"/>
                <a:gd name="connsiteY218" fmla="*/ 916524 h 2311974"/>
                <a:gd name="connsiteX219" fmla="*/ 1330210 w 1534128"/>
                <a:gd name="connsiteY219" fmla="*/ 914093 h 2311974"/>
                <a:gd name="connsiteX220" fmla="*/ 1337323 w 1534128"/>
                <a:gd name="connsiteY220" fmla="*/ 921386 h 2311974"/>
                <a:gd name="connsiteX221" fmla="*/ 1342066 w 1534128"/>
                <a:gd name="connsiteY221" fmla="*/ 935973 h 2311974"/>
                <a:gd name="connsiteX222" fmla="*/ 1351550 w 1534128"/>
                <a:gd name="connsiteY222" fmla="*/ 923817 h 2311974"/>
                <a:gd name="connsiteX223" fmla="*/ 1356292 w 1534128"/>
                <a:gd name="connsiteY223" fmla="*/ 931111 h 2311974"/>
                <a:gd name="connsiteX224" fmla="*/ 1389488 w 1534128"/>
                <a:gd name="connsiteY224" fmla="*/ 928679 h 2311974"/>
                <a:gd name="connsiteX225" fmla="*/ 1403715 w 1534128"/>
                <a:gd name="connsiteY225" fmla="*/ 948128 h 2311974"/>
                <a:gd name="connsiteX226" fmla="*/ 1425056 w 1534128"/>
                <a:gd name="connsiteY226" fmla="*/ 950559 h 2311974"/>
                <a:gd name="connsiteX227" fmla="*/ 1429798 w 1534128"/>
                <a:gd name="connsiteY227" fmla="*/ 923817 h 2311974"/>
                <a:gd name="connsiteX228" fmla="*/ 1444025 w 1534128"/>
                <a:gd name="connsiteY228" fmla="*/ 914093 h 2311974"/>
                <a:gd name="connsiteX229" fmla="*/ 1453509 w 1534128"/>
                <a:gd name="connsiteY229" fmla="*/ 921386 h 2311974"/>
                <a:gd name="connsiteX230" fmla="*/ 1465365 w 1534128"/>
                <a:gd name="connsiteY230" fmla="*/ 948128 h 2311974"/>
                <a:gd name="connsiteX231" fmla="*/ 1413200 w 1534128"/>
                <a:gd name="connsiteY231" fmla="*/ 1006475 h 2311974"/>
                <a:gd name="connsiteX232" fmla="*/ 1327839 w 1534128"/>
                <a:gd name="connsiteY232" fmla="*/ 970008 h 2311974"/>
                <a:gd name="connsiteX233" fmla="*/ 1323096 w 1534128"/>
                <a:gd name="connsiteY233" fmla="*/ 977301 h 2311974"/>
                <a:gd name="connsiteX234" fmla="*/ 1327839 w 1534128"/>
                <a:gd name="connsiteY234" fmla="*/ 984595 h 2311974"/>
                <a:gd name="connsiteX235" fmla="*/ 1323096 w 1534128"/>
                <a:gd name="connsiteY235" fmla="*/ 984595 h 2311974"/>
                <a:gd name="connsiteX236" fmla="*/ 1318354 w 1534128"/>
                <a:gd name="connsiteY236" fmla="*/ 991888 h 2311974"/>
                <a:gd name="connsiteX237" fmla="*/ 1318354 w 1534128"/>
                <a:gd name="connsiteY237" fmla="*/ 1006475 h 2311974"/>
                <a:gd name="connsiteX238" fmla="*/ 1311241 w 1534128"/>
                <a:gd name="connsiteY238" fmla="*/ 1018630 h 2311974"/>
                <a:gd name="connsiteX239" fmla="*/ 1311241 w 1534128"/>
                <a:gd name="connsiteY239" fmla="*/ 1028354 h 2311974"/>
                <a:gd name="connsiteX240" fmla="*/ 1297014 w 1534128"/>
                <a:gd name="connsiteY240" fmla="*/ 1028354 h 2311974"/>
                <a:gd name="connsiteX241" fmla="*/ 1297014 w 1534128"/>
                <a:gd name="connsiteY241" fmla="*/ 1045372 h 2311974"/>
                <a:gd name="connsiteX242" fmla="*/ 1289900 w 1534128"/>
                <a:gd name="connsiteY242" fmla="*/ 1047803 h 2311974"/>
                <a:gd name="connsiteX243" fmla="*/ 1289900 w 1534128"/>
                <a:gd name="connsiteY243" fmla="*/ 1059959 h 2311974"/>
                <a:gd name="connsiteX244" fmla="*/ 1282787 w 1534128"/>
                <a:gd name="connsiteY244" fmla="*/ 1062390 h 2311974"/>
                <a:gd name="connsiteX245" fmla="*/ 1287529 w 1534128"/>
                <a:gd name="connsiteY245" fmla="*/ 1069683 h 2311974"/>
                <a:gd name="connsiteX246" fmla="*/ 1280416 w 1534128"/>
                <a:gd name="connsiteY246" fmla="*/ 1074545 h 2311974"/>
                <a:gd name="connsiteX247" fmla="*/ 1287529 w 1534128"/>
                <a:gd name="connsiteY247" fmla="*/ 1076976 h 2311974"/>
                <a:gd name="connsiteX248" fmla="*/ 1289900 w 1534128"/>
                <a:gd name="connsiteY248" fmla="*/ 1093994 h 2311974"/>
                <a:gd name="connsiteX249" fmla="*/ 1280416 w 1534128"/>
                <a:gd name="connsiteY249" fmla="*/ 1103719 h 2311974"/>
                <a:gd name="connsiteX250" fmla="*/ 1282787 w 1534128"/>
                <a:gd name="connsiteY250" fmla="*/ 1103719 h 2311974"/>
                <a:gd name="connsiteX251" fmla="*/ 1282787 w 1534128"/>
                <a:gd name="connsiteY251" fmla="*/ 1111012 h 2311974"/>
                <a:gd name="connsiteX252" fmla="*/ 1275674 w 1534128"/>
                <a:gd name="connsiteY252" fmla="*/ 1118305 h 2311974"/>
                <a:gd name="connsiteX253" fmla="*/ 1275674 w 1534128"/>
                <a:gd name="connsiteY253" fmla="*/ 1125598 h 2311974"/>
                <a:gd name="connsiteX254" fmla="*/ 1261447 w 1534128"/>
                <a:gd name="connsiteY254" fmla="*/ 1149909 h 2311974"/>
                <a:gd name="connsiteX255" fmla="*/ 1273302 w 1534128"/>
                <a:gd name="connsiteY255" fmla="*/ 1164496 h 2311974"/>
                <a:gd name="connsiteX256" fmla="*/ 1301756 w 1534128"/>
                <a:gd name="connsiteY256" fmla="*/ 1164496 h 2311974"/>
                <a:gd name="connsiteX257" fmla="*/ 1304127 w 1534128"/>
                <a:gd name="connsiteY257" fmla="*/ 1166927 h 2311974"/>
                <a:gd name="connsiteX258" fmla="*/ 1323096 w 1534128"/>
                <a:gd name="connsiteY258" fmla="*/ 1159634 h 2311974"/>
                <a:gd name="connsiteX259" fmla="*/ 1334952 w 1534128"/>
                <a:gd name="connsiteY259" fmla="*/ 1166927 h 2311974"/>
                <a:gd name="connsiteX260" fmla="*/ 1342066 w 1534128"/>
                <a:gd name="connsiteY260" fmla="*/ 1166927 h 2311974"/>
                <a:gd name="connsiteX261" fmla="*/ 1337323 w 1534128"/>
                <a:gd name="connsiteY261" fmla="*/ 1171789 h 2311974"/>
                <a:gd name="connsiteX262" fmla="*/ 1351550 w 1534128"/>
                <a:gd name="connsiteY262" fmla="*/ 1179083 h 2311974"/>
                <a:gd name="connsiteX263" fmla="*/ 1358664 w 1534128"/>
                <a:gd name="connsiteY263" fmla="*/ 1222842 h 2311974"/>
                <a:gd name="connsiteX264" fmla="*/ 1351550 w 1534128"/>
                <a:gd name="connsiteY264" fmla="*/ 1230136 h 2311974"/>
                <a:gd name="connsiteX265" fmla="*/ 1351550 w 1534128"/>
                <a:gd name="connsiteY265" fmla="*/ 1254447 h 2311974"/>
                <a:gd name="connsiteX266" fmla="*/ 1377633 w 1534128"/>
                <a:gd name="connsiteY266" fmla="*/ 1271464 h 2311974"/>
                <a:gd name="connsiteX267" fmla="*/ 1372890 w 1534128"/>
                <a:gd name="connsiteY267" fmla="*/ 1278758 h 2311974"/>
                <a:gd name="connsiteX268" fmla="*/ 1382375 w 1534128"/>
                <a:gd name="connsiteY268" fmla="*/ 1290913 h 2311974"/>
                <a:gd name="connsiteX269" fmla="*/ 1382375 w 1534128"/>
                <a:gd name="connsiteY269" fmla="*/ 1303069 h 2311974"/>
                <a:gd name="connsiteX270" fmla="*/ 1384746 w 1534128"/>
                <a:gd name="connsiteY270" fmla="*/ 1305500 h 2311974"/>
                <a:gd name="connsiteX271" fmla="*/ 1382375 w 1534128"/>
                <a:gd name="connsiteY271" fmla="*/ 1312793 h 2311974"/>
                <a:gd name="connsiteX272" fmla="*/ 1389488 w 1534128"/>
                <a:gd name="connsiteY272" fmla="*/ 1324948 h 2311974"/>
                <a:gd name="connsiteX273" fmla="*/ 1396602 w 1534128"/>
                <a:gd name="connsiteY273" fmla="*/ 1317655 h 2311974"/>
                <a:gd name="connsiteX274" fmla="*/ 1396602 w 1534128"/>
                <a:gd name="connsiteY274" fmla="*/ 1327379 h 2311974"/>
                <a:gd name="connsiteX275" fmla="*/ 1398973 w 1534128"/>
                <a:gd name="connsiteY275" fmla="*/ 1344397 h 2311974"/>
                <a:gd name="connsiteX276" fmla="*/ 1372890 w 1534128"/>
                <a:gd name="connsiteY276" fmla="*/ 1358984 h 2311974"/>
                <a:gd name="connsiteX277" fmla="*/ 1351550 w 1534128"/>
                <a:gd name="connsiteY277" fmla="*/ 1358984 h 2311974"/>
                <a:gd name="connsiteX278" fmla="*/ 1349179 w 1534128"/>
                <a:gd name="connsiteY278" fmla="*/ 1376001 h 2311974"/>
                <a:gd name="connsiteX279" fmla="*/ 1370519 w 1534128"/>
                <a:gd name="connsiteY279" fmla="*/ 1376001 h 2311974"/>
                <a:gd name="connsiteX280" fmla="*/ 1372890 w 1534128"/>
                <a:gd name="connsiteY280" fmla="*/ 1383295 h 2311974"/>
                <a:gd name="connsiteX281" fmla="*/ 1377633 w 1534128"/>
                <a:gd name="connsiteY281" fmla="*/ 1380864 h 2311974"/>
                <a:gd name="connsiteX282" fmla="*/ 1384746 w 1534128"/>
                <a:gd name="connsiteY282" fmla="*/ 1393019 h 2311974"/>
                <a:gd name="connsiteX283" fmla="*/ 1382375 w 1534128"/>
                <a:gd name="connsiteY283" fmla="*/ 1400312 h 2311974"/>
                <a:gd name="connsiteX284" fmla="*/ 1384746 w 1534128"/>
                <a:gd name="connsiteY284" fmla="*/ 1402744 h 2311974"/>
                <a:gd name="connsiteX285" fmla="*/ 1403715 w 1534128"/>
                <a:gd name="connsiteY285" fmla="*/ 1380864 h 2311974"/>
                <a:gd name="connsiteX286" fmla="*/ 1410829 w 1534128"/>
                <a:gd name="connsiteY286" fmla="*/ 1383295 h 2311974"/>
                <a:gd name="connsiteX287" fmla="*/ 1406086 w 1534128"/>
                <a:gd name="connsiteY287" fmla="*/ 1380864 h 2311974"/>
                <a:gd name="connsiteX288" fmla="*/ 1413200 w 1534128"/>
                <a:gd name="connsiteY288" fmla="*/ 1373570 h 2311974"/>
                <a:gd name="connsiteX289" fmla="*/ 1420313 w 1534128"/>
                <a:gd name="connsiteY289" fmla="*/ 1368708 h 2311974"/>
                <a:gd name="connsiteX290" fmla="*/ 1436911 w 1534128"/>
                <a:gd name="connsiteY290" fmla="*/ 1417330 h 2311974"/>
                <a:gd name="connsiteX291" fmla="*/ 1432169 w 1534128"/>
                <a:gd name="connsiteY291" fmla="*/ 1424623 h 2311974"/>
                <a:gd name="connsiteX292" fmla="*/ 1432169 w 1534128"/>
                <a:gd name="connsiteY292" fmla="*/ 1441641 h 2311974"/>
                <a:gd name="connsiteX293" fmla="*/ 1398973 w 1534128"/>
                <a:gd name="connsiteY293" fmla="*/ 1436779 h 2311974"/>
                <a:gd name="connsiteX294" fmla="*/ 1396602 w 1534128"/>
                <a:gd name="connsiteY294" fmla="*/ 1473245 h 2311974"/>
                <a:gd name="connsiteX295" fmla="*/ 1382375 w 1534128"/>
                <a:gd name="connsiteY295" fmla="*/ 1473245 h 2311974"/>
                <a:gd name="connsiteX296" fmla="*/ 1377633 w 1534128"/>
                <a:gd name="connsiteY296" fmla="*/ 1504850 h 2311974"/>
                <a:gd name="connsiteX297" fmla="*/ 1363406 w 1534128"/>
                <a:gd name="connsiteY297" fmla="*/ 1521867 h 2311974"/>
                <a:gd name="connsiteX298" fmla="*/ 1363406 w 1534128"/>
                <a:gd name="connsiteY298" fmla="*/ 1548609 h 2311974"/>
                <a:gd name="connsiteX299" fmla="*/ 1344437 w 1534128"/>
                <a:gd name="connsiteY299" fmla="*/ 1560765 h 2311974"/>
                <a:gd name="connsiteX300" fmla="*/ 1370519 w 1534128"/>
                <a:gd name="connsiteY300" fmla="*/ 1570489 h 2311974"/>
                <a:gd name="connsiteX301" fmla="*/ 1370519 w 1534128"/>
                <a:gd name="connsiteY301" fmla="*/ 1577783 h 2311974"/>
                <a:gd name="connsiteX302" fmla="*/ 1315983 w 1534128"/>
                <a:gd name="connsiteY302" fmla="*/ 1577783 h 2311974"/>
                <a:gd name="connsiteX303" fmla="*/ 1327839 w 1534128"/>
                <a:gd name="connsiteY303" fmla="*/ 1602094 h 2311974"/>
                <a:gd name="connsiteX304" fmla="*/ 1337323 w 1534128"/>
                <a:gd name="connsiteY304" fmla="*/ 1609387 h 2311974"/>
                <a:gd name="connsiteX305" fmla="*/ 1334952 w 1534128"/>
                <a:gd name="connsiteY305" fmla="*/ 1619111 h 2311974"/>
                <a:gd name="connsiteX306" fmla="*/ 1337323 w 1534128"/>
                <a:gd name="connsiteY306" fmla="*/ 1623973 h 2311974"/>
                <a:gd name="connsiteX307" fmla="*/ 1337323 w 1534128"/>
                <a:gd name="connsiteY307" fmla="*/ 1645853 h 2311974"/>
                <a:gd name="connsiteX308" fmla="*/ 1330210 w 1534128"/>
                <a:gd name="connsiteY308" fmla="*/ 1645853 h 2311974"/>
                <a:gd name="connsiteX309" fmla="*/ 1323096 w 1534128"/>
                <a:gd name="connsiteY309" fmla="*/ 1667733 h 2311974"/>
                <a:gd name="connsiteX310" fmla="*/ 1323096 w 1534128"/>
                <a:gd name="connsiteY310" fmla="*/ 1706631 h 2311974"/>
                <a:gd name="connsiteX311" fmla="*/ 1308870 w 1534128"/>
                <a:gd name="connsiteY311" fmla="*/ 1709062 h 2311974"/>
                <a:gd name="connsiteX312" fmla="*/ 1308870 w 1534128"/>
                <a:gd name="connsiteY312" fmla="*/ 1723648 h 2311974"/>
                <a:gd name="connsiteX313" fmla="*/ 1297014 w 1534128"/>
                <a:gd name="connsiteY313" fmla="*/ 1740666 h 2311974"/>
                <a:gd name="connsiteX314" fmla="*/ 1240106 w 1534128"/>
                <a:gd name="connsiteY314" fmla="*/ 1733373 h 2311974"/>
                <a:gd name="connsiteX315" fmla="*/ 1214024 w 1534128"/>
                <a:gd name="connsiteY315" fmla="*/ 1733373 h 2311974"/>
                <a:gd name="connsiteX316" fmla="*/ 1202168 w 1534128"/>
                <a:gd name="connsiteY316" fmla="*/ 1743097 h 2311974"/>
                <a:gd name="connsiteX317" fmla="*/ 1195055 w 1534128"/>
                <a:gd name="connsiteY317" fmla="*/ 1735804 h 2311974"/>
                <a:gd name="connsiteX318" fmla="*/ 1187941 w 1534128"/>
                <a:gd name="connsiteY318" fmla="*/ 1740666 h 2311974"/>
                <a:gd name="connsiteX319" fmla="*/ 1166601 w 1534128"/>
                <a:gd name="connsiteY319" fmla="*/ 1713924 h 2311974"/>
                <a:gd name="connsiteX320" fmla="*/ 1152374 w 1534128"/>
                <a:gd name="connsiteY320" fmla="*/ 1721217 h 2311974"/>
                <a:gd name="connsiteX321" fmla="*/ 1145261 w 1534128"/>
                <a:gd name="connsiteY321" fmla="*/ 1733373 h 2311974"/>
                <a:gd name="connsiteX322" fmla="*/ 1138147 w 1534128"/>
                <a:gd name="connsiteY322" fmla="*/ 1735804 h 2311974"/>
                <a:gd name="connsiteX323" fmla="*/ 1123920 w 1534128"/>
                <a:gd name="connsiteY323" fmla="*/ 1706631 h 2311974"/>
                <a:gd name="connsiteX324" fmla="*/ 1052786 w 1534128"/>
                <a:gd name="connsiteY324" fmla="*/ 1709062 h 2311974"/>
                <a:gd name="connsiteX325" fmla="*/ 1050415 w 1534128"/>
                <a:gd name="connsiteY325" fmla="*/ 1721217 h 2311974"/>
                <a:gd name="connsiteX326" fmla="*/ 1007735 w 1534128"/>
                <a:gd name="connsiteY326" fmla="*/ 1721217 h 2311974"/>
                <a:gd name="connsiteX327" fmla="*/ 1007735 w 1534128"/>
                <a:gd name="connsiteY327" fmla="*/ 1728511 h 2311974"/>
                <a:gd name="connsiteX328" fmla="*/ 976910 w 1534128"/>
                <a:gd name="connsiteY328" fmla="*/ 1721217 h 2311974"/>
                <a:gd name="connsiteX329" fmla="*/ 976910 w 1534128"/>
                <a:gd name="connsiteY329" fmla="*/ 1706631 h 2311974"/>
                <a:gd name="connsiteX330" fmla="*/ 969796 w 1534128"/>
                <a:gd name="connsiteY330" fmla="*/ 1706631 h 2311974"/>
                <a:gd name="connsiteX331" fmla="*/ 967425 w 1534128"/>
                <a:gd name="connsiteY331" fmla="*/ 1692044 h 2311974"/>
                <a:gd name="connsiteX332" fmla="*/ 967425 w 1534128"/>
                <a:gd name="connsiteY332" fmla="*/ 1692044 h 2311974"/>
                <a:gd name="connsiteX333" fmla="*/ 969796 w 1534128"/>
                <a:gd name="connsiteY333" fmla="*/ 1706631 h 2311974"/>
                <a:gd name="connsiteX334" fmla="*/ 915260 w 1534128"/>
                <a:gd name="connsiteY334" fmla="*/ 1709062 h 2311974"/>
                <a:gd name="connsiteX335" fmla="*/ 874951 w 1534128"/>
                <a:gd name="connsiteY335" fmla="*/ 1701769 h 2311974"/>
                <a:gd name="connsiteX336" fmla="*/ 872580 w 1534128"/>
                <a:gd name="connsiteY336" fmla="*/ 1709062 h 2311974"/>
                <a:gd name="connsiteX337" fmla="*/ 853610 w 1534128"/>
                <a:gd name="connsiteY337" fmla="*/ 1713924 h 2311974"/>
                <a:gd name="connsiteX338" fmla="*/ 846497 w 1534128"/>
                <a:gd name="connsiteY338" fmla="*/ 1733373 h 2311974"/>
                <a:gd name="connsiteX339" fmla="*/ 851239 w 1534128"/>
                <a:gd name="connsiteY339" fmla="*/ 1750391 h 2311974"/>
                <a:gd name="connsiteX340" fmla="*/ 832270 w 1534128"/>
                <a:gd name="connsiteY340" fmla="*/ 1750391 h 2311974"/>
                <a:gd name="connsiteX341" fmla="*/ 827528 w 1534128"/>
                <a:gd name="connsiteY341" fmla="*/ 1769840 h 2311974"/>
                <a:gd name="connsiteX342" fmla="*/ 834641 w 1534128"/>
                <a:gd name="connsiteY342" fmla="*/ 1784426 h 2311974"/>
                <a:gd name="connsiteX343" fmla="*/ 832270 w 1534128"/>
                <a:gd name="connsiteY343" fmla="*/ 1806306 h 2311974"/>
                <a:gd name="connsiteX344" fmla="*/ 820414 w 1534128"/>
                <a:gd name="connsiteY344" fmla="*/ 1813599 h 2311974"/>
                <a:gd name="connsiteX345" fmla="*/ 820414 w 1534128"/>
                <a:gd name="connsiteY345" fmla="*/ 1847635 h 2311974"/>
                <a:gd name="connsiteX346" fmla="*/ 806188 w 1534128"/>
                <a:gd name="connsiteY346" fmla="*/ 1852497 h 2311974"/>
                <a:gd name="connsiteX347" fmla="*/ 803816 w 1534128"/>
                <a:gd name="connsiteY347" fmla="*/ 1837910 h 2311974"/>
                <a:gd name="connsiteX348" fmla="*/ 770620 w 1534128"/>
                <a:gd name="connsiteY348" fmla="*/ 1837910 h 2311974"/>
                <a:gd name="connsiteX349" fmla="*/ 770620 w 1534128"/>
                <a:gd name="connsiteY349" fmla="*/ 1859790 h 2311974"/>
                <a:gd name="connsiteX350" fmla="*/ 751651 w 1534128"/>
                <a:gd name="connsiteY350" fmla="*/ 1859790 h 2311974"/>
                <a:gd name="connsiteX351" fmla="*/ 751651 w 1534128"/>
                <a:gd name="connsiteY351" fmla="*/ 1869515 h 2311974"/>
                <a:gd name="connsiteX352" fmla="*/ 749280 w 1534128"/>
                <a:gd name="connsiteY352" fmla="*/ 1876808 h 2311974"/>
                <a:gd name="connsiteX353" fmla="*/ 668662 w 1534128"/>
                <a:gd name="connsiteY353" fmla="*/ 1876808 h 2311974"/>
                <a:gd name="connsiteX354" fmla="*/ 668662 w 1534128"/>
                <a:gd name="connsiteY354" fmla="*/ 1896257 h 2311974"/>
                <a:gd name="connsiteX355" fmla="*/ 616496 w 1534128"/>
                <a:gd name="connsiteY355" fmla="*/ 1901119 h 2311974"/>
                <a:gd name="connsiteX356" fmla="*/ 616496 w 1534128"/>
                <a:gd name="connsiteY356" fmla="*/ 1930292 h 2311974"/>
                <a:gd name="connsiteX357" fmla="*/ 595156 w 1534128"/>
                <a:gd name="connsiteY357" fmla="*/ 1930292 h 2311974"/>
                <a:gd name="connsiteX358" fmla="*/ 592785 w 1534128"/>
                <a:gd name="connsiteY358" fmla="*/ 1952172 h 2311974"/>
                <a:gd name="connsiteX359" fmla="*/ 580929 w 1534128"/>
                <a:gd name="connsiteY359" fmla="*/ 1952172 h 2311974"/>
                <a:gd name="connsiteX360" fmla="*/ 580929 w 1534128"/>
                <a:gd name="connsiteY360" fmla="*/ 1978914 h 2311974"/>
                <a:gd name="connsiteX361" fmla="*/ 588043 w 1534128"/>
                <a:gd name="connsiteY361" fmla="*/ 1983776 h 2311974"/>
                <a:gd name="connsiteX362" fmla="*/ 585672 w 1534128"/>
                <a:gd name="connsiteY362" fmla="*/ 2000794 h 2311974"/>
                <a:gd name="connsiteX363" fmla="*/ 592785 w 1534128"/>
                <a:gd name="connsiteY363" fmla="*/ 2005656 h 2311974"/>
                <a:gd name="connsiteX364" fmla="*/ 592785 w 1534128"/>
                <a:gd name="connsiteY364" fmla="*/ 2068865 h 2311974"/>
                <a:gd name="connsiteX365" fmla="*/ 585672 w 1534128"/>
                <a:gd name="connsiteY365" fmla="*/ 2068865 h 2311974"/>
                <a:gd name="connsiteX366" fmla="*/ 585672 w 1534128"/>
                <a:gd name="connsiteY366" fmla="*/ 2081020 h 2311974"/>
                <a:gd name="connsiteX367" fmla="*/ 566702 w 1534128"/>
                <a:gd name="connsiteY367" fmla="*/ 2083451 h 2311974"/>
                <a:gd name="connsiteX368" fmla="*/ 552476 w 1534128"/>
                <a:gd name="connsiteY368" fmla="*/ 2117487 h 2311974"/>
                <a:gd name="connsiteX369" fmla="*/ 552476 w 1534128"/>
                <a:gd name="connsiteY369" fmla="*/ 2129642 h 2311974"/>
                <a:gd name="connsiteX370" fmla="*/ 609383 w 1534128"/>
                <a:gd name="connsiteY370" fmla="*/ 2132073 h 2311974"/>
                <a:gd name="connsiteX371" fmla="*/ 602270 w 1534128"/>
                <a:gd name="connsiteY371" fmla="*/ 2151522 h 2311974"/>
                <a:gd name="connsiteX372" fmla="*/ 607012 w 1534128"/>
                <a:gd name="connsiteY372" fmla="*/ 2161246 h 2311974"/>
                <a:gd name="connsiteX373" fmla="*/ 602270 w 1534128"/>
                <a:gd name="connsiteY373" fmla="*/ 2168540 h 2311974"/>
                <a:gd name="connsiteX374" fmla="*/ 585672 w 1534128"/>
                <a:gd name="connsiteY374" fmla="*/ 2168540 h 2311974"/>
                <a:gd name="connsiteX375" fmla="*/ 585672 w 1534128"/>
                <a:gd name="connsiteY375" fmla="*/ 2180695 h 2311974"/>
                <a:gd name="connsiteX376" fmla="*/ 554847 w 1534128"/>
                <a:gd name="connsiteY376" fmla="*/ 2187988 h 2311974"/>
                <a:gd name="connsiteX377" fmla="*/ 561960 w 1534128"/>
                <a:gd name="connsiteY377" fmla="*/ 2200144 h 2311974"/>
                <a:gd name="connsiteX378" fmla="*/ 559589 w 1534128"/>
                <a:gd name="connsiteY378" fmla="*/ 2256059 h 2311974"/>
                <a:gd name="connsiteX379" fmla="*/ 547733 w 1534128"/>
                <a:gd name="connsiteY379" fmla="*/ 2277939 h 2311974"/>
                <a:gd name="connsiteX380" fmla="*/ 521651 w 1534128"/>
                <a:gd name="connsiteY380" fmla="*/ 2307112 h 2311974"/>
                <a:gd name="connsiteX381" fmla="*/ 507424 w 1534128"/>
                <a:gd name="connsiteY381" fmla="*/ 2311974 h 2311974"/>
                <a:gd name="connsiteX382" fmla="*/ 490826 w 1534128"/>
                <a:gd name="connsiteY382" fmla="*/ 2282801 h 2311974"/>
                <a:gd name="connsiteX383" fmla="*/ 471857 w 1534128"/>
                <a:gd name="connsiteY383" fmla="*/ 2275508 h 2311974"/>
                <a:gd name="connsiteX384" fmla="*/ 457630 w 1534128"/>
                <a:gd name="connsiteY384" fmla="*/ 2292526 h 2311974"/>
                <a:gd name="connsiteX385" fmla="*/ 438661 w 1534128"/>
                <a:gd name="connsiteY385" fmla="*/ 2285232 h 2311974"/>
                <a:gd name="connsiteX386" fmla="*/ 424434 w 1534128"/>
                <a:gd name="connsiteY386" fmla="*/ 2290094 h 2311974"/>
                <a:gd name="connsiteX387" fmla="*/ 388867 w 1534128"/>
                <a:gd name="connsiteY387" fmla="*/ 2275508 h 2311974"/>
                <a:gd name="connsiteX388" fmla="*/ 348132 w 1534128"/>
                <a:gd name="connsiteY388" fmla="*/ 2254426 h 2311974"/>
                <a:gd name="connsiteX389" fmla="*/ 356437 w 1534128"/>
                <a:gd name="connsiteY389" fmla="*/ 2090384 h 2311974"/>
                <a:gd name="connsiteX390" fmla="*/ 385721 w 1534128"/>
                <a:gd name="connsiteY390" fmla="*/ 1879782 h 2311974"/>
                <a:gd name="connsiteX391" fmla="*/ 380804 w 1534128"/>
                <a:gd name="connsiteY391" fmla="*/ 1766434 h 2311974"/>
                <a:gd name="connsiteX392" fmla="*/ 352525 w 1534128"/>
                <a:gd name="connsiteY392" fmla="*/ 1684276 h 2311974"/>
                <a:gd name="connsiteX393" fmla="*/ 289172 w 1534128"/>
                <a:gd name="connsiteY393" fmla="*/ 1605539 h 2311974"/>
                <a:gd name="connsiteX394" fmla="*/ 239297 w 1534128"/>
                <a:gd name="connsiteY394" fmla="*/ 1566641 h 2311974"/>
                <a:gd name="connsiteX395" fmla="*/ 240941 w 1534128"/>
                <a:gd name="connsiteY395" fmla="*/ 1519182 h 2311974"/>
                <a:gd name="connsiteX396" fmla="*/ 236705 w 1534128"/>
                <a:gd name="connsiteY396" fmla="*/ 1442151 h 2311974"/>
                <a:gd name="connsiteX397" fmla="*/ 292012 w 1534128"/>
                <a:gd name="connsiteY397" fmla="*/ 1327822 h 2311974"/>
                <a:gd name="connsiteX398" fmla="*/ 0 w 1534128"/>
                <a:gd name="connsiteY398" fmla="*/ 965146 h 2311974"/>
                <a:gd name="connsiteX399" fmla="*/ 42680 w 1534128"/>
                <a:gd name="connsiteY399" fmla="*/ 943266 h 2311974"/>
                <a:gd name="connsiteX400" fmla="*/ 78247 w 1534128"/>
                <a:gd name="connsiteY400" fmla="*/ 921386 h 2311974"/>
                <a:gd name="connsiteX401" fmla="*/ 404458 w 1534128"/>
                <a:gd name="connsiteY401" fmla="*/ 1228318 h 2311974"/>
                <a:gd name="connsiteX402" fmla="*/ 111443 w 1534128"/>
                <a:gd name="connsiteY402" fmla="*/ 909231 h 2311974"/>
                <a:gd name="connsiteX403" fmla="*/ 92474 w 1534128"/>
                <a:gd name="connsiteY403" fmla="*/ 872764 h 2311974"/>
                <a:gd name="connsiteX404" fmla="*/ 99588 w 1534128"/>
                <a:gd name="connsiteY404" fmla="*/ 865471 h 2311974"/>
                <a:gd name="connsiteX405" fmla="*/ 104330 w 1534128"/>
                <a:gd name="connsiteY405" fmla="*/ 867902 h 2311974"/>
                <a:gd name="connsiteX406" fmla="*/ 109072 w 1534128"/>
                <a:gd name="connsiteY406" fmla="*/ 860609 h 2311974"/>
                <a:gd name="connsiteX407" fmla="*/ 104330 w 1534128"/>
                <a:gd name="connsiteY407" fmla="*/ 860609 h 2311974"/>
                <a:gd name="connsiteX408" fmla="*/ 116186 w 1534128"/>
                <a:gd name="connsiteY408" fmla="*/ 853316 h 2311974"/>
                <a:gd name="connsiteX409" fmla="*/ 563699 w 1534128"/>
                <a:gd name="connsiteY409" fmla="*/ 1135638 h 2311974"/>
                <a:gd name="connsiteX410" fmla="*/ 260825 w 1534128"/>
                <a:gd name="connsiteY410" fmla="*/ 741485 h 2311974"/>
                <a:gd name="connsiteX411" fmla="*/ 248970 w 1534128"/>
                <a:gd name="connsiteY411" fmla="*/ 726899 h 2311974"/>
                <a:gd name="connsiteX412" fmla="*/ 194433 w 1534128"/>
                <a:gd name="connsiteY412" fmla="*/ 705019 h 2311974"/>
                <a:gd name="connsiteX413" fmla="*/ 218145 w 1534128"/>
                <a:gd name="connsiteY413" fmla="*/ 680708 h 2311974"/>
                <a:gd name="connsiteX414" fmla="*/ 225258 w 1534128"/>
                <a:gd name="connsiteY414" fmla="*/ 673414 h 2311974"/>
                <a:gd name="connsiteX415" fmla="*/ 253712 w 1534128"/>
                <a:gd name="connsiteY415" fmla="*/ 670983 h 2311974"/>
                <a:gd name="connsiteX416" fmla="*/ 341444 w 1534128"/>
                <a:gd name="connsiteY416" fmla="*/ 692863 h 2311974"/>
                <a:gd name="connsiteX417" fmla="*/ 355671 w 1534128"/>
                <a:gd name="connsiteY417" fmla="*/ 688001 h 2311974"/>
                <a:gd name="connsiteX418" fmla="*/ 355671 w 1534128"/>
                <a:gd name="connsiteY418" fmla="*/ 695294 h 2311974"/>
                <a:gd name="connsiteX419" fmla="*/ 365155 w 1534128"/>
                <a:gd name="connsiteY419" fmla="*/ 695294 h 2311974"/>
                <a:gd name="connsiteX420" fmla="*/ 369898 w 1534128"/>
                <a:gd name="connsiteY420" fmla="*/ 678277 h 2311974"/>
                <a:gd name="connsiteX421" fmla="*/ 377011 w 1534128"/>
                <a:gd name="connsiteY421" fmla="*/ 666121 h 2311974"/>
                <a:gd name="connsiteX422" fmla="*/ 388867 w 1534128"/>
                <a:gd name="connsiteY422" fmla="*/ 688001 h 2311974"/>
                <a:gd name="connsiteX423" fmla="*/ 395980 w 1534128"/>
                <a:gd name="connsiteY423" fmla="*/ 685570 h 2311974"/>
                <a:gd name="connsiteX424" fmla="*/ 410207 w 1534128"/>
                <a:gd name="connsiteY424" fmla="*/ 700156 h 2311974"/>
                <a:gd name="connsiteX425" fmla="*/ 410207 w 1534128"/>
                <a:gd name="connsiteY425" fmla="*/ 700156 h 2311974"/>
                <a:gd name="connsiteX426" fmla="*/ 395980 w 1534128"/>
                <a:gd name="connsiteY426" fmla="*/ 685570 h 2311974"/>
                <a:gd name="connsiteX427" fmla="*/ 388867 w 1534128"/>
                <a:gd name="connsiteY427" fmla="*/ 688001 h 2311974"/>
                <a:gd name="connsiteX428" fmla="*/ 377011 w 1534128"/>
                <a:gd name="connsiteY428" fmla="*/ 666121 h 2311974"/>
                <a:gd name="connsiteX429" fmla="*/ 377011 w 1534128"/>
                <a:gd name="connsiteY429" fmla="*/ 658827 h 2311974"/>
                <a:gd name="connsiteX430" fmla="*/ 398351 w 1534128"/>
                <a:gd name="connsiteY430" fmla="*/ 646672 h 2311974"/>
                <a:gd name="connsiteX431" fmla="*/ 391238 w 1534128"/>
                <a:gd name="connsiteY431" fmla="*/ 639379 h 2311974"/>
                <a:gd name="connsiteX432" fmla="*/ 422063 w 1534128"/>
                <a:gd name="connsiteY432" fmla="*/ 629654 h 2311974"/>
                <a:gd name="connsiteX433" fmla="*/ 417321 w 1534128"/>
                <a:gd name="connsiteY433" fmla="*/ 615068 h 2311974"/>
                <a:gd name="connsiteX434" fmla="*/ 384125 w 1534128"/>
                <a:gd name="connsiteY434" fmla="*/ 610205 h 2311974"/>
                <a:gd name="connsiteX435" fmla="*/ 381753 w 1534128"/>
                <a:gd name="connsiteY435" fmla="*/ 595619 h 2311974"/>
                <a:gd name="connsiteX436" fmla="*/ 391238 w 1534128"/>
                <a:gd name="connsiteY436" fmla="*/ 534841 h 2311974"/>
                <a:gd name="connsiteX437" fmla="*/ 381753 w 1534128"/>
                <a:gd name="connsiteY437" fmla="*/ 525117 h 2311974"/>
                <a:gd name="connsiteX438" fmla="*/ 381753 w 1534128"/>
                <a:gd name="connsiteY438" fmla="*/ 503237 h 2311974"/>
                <a:gd name="connsiteX439" fmla="*/ 365155 w 1534128"/>
                <a:gd name="connsiteY439" fmla="*/ 503237 h 2311974"/>
                <a:gd name="connsiteX440" fmla="*/ 369898 w 1534128"/>
                <a:gd name="connsiteY440" fmla="*/ 471633 h 2311974"/>
                <a:gd name="connsiteX441" fmla="*/ 362784 w 1534128"/>
                <a:gd name="connsiteY441" fmla="*/ 464340 h 2311974"/>
                <a:gd name="connsiteX442" fmla="*/ 365155 w 1534128"/>
                <a:gd name="connsiteY442" fmla="*/ 444891 h 2311974"/>
                <a:gd name="connsiteX443" fmla="*/ 384125 w 1534128"/>
                <a:gd name="connsiteY443" fmla="*/ 444891 h 2311974"/>
                <a:gd name="connsiteX444" fmla="*/ 403094 w 1534128"/>
                <a:gd name="connsiteY444" fmla="*/ 430304 h 2311974"/>
                <a:gd name="connsiteX445" fmla="*/ 405465 w 1534128"/>
                <a:gd name="connsiteY445" fmla="*/ 427873 h 2311974"/>
                <a:gd name="connsiteX446" fmla="*/ 384125 w 1534128"/>
                <a:gd name="connsiteY446" fmla="*/ 423011 h 2311974"/>
                <a:gd name="connsiteX447" fmla="*/ 391238 w 1534128"/>
                <a:gd name="connsiteY447" fmla="*/ 405993 h 2311974"/>
                <a:gd name="connsiteX448" fmla="*/ 417321 w 1534128"/>
                <a:gd name="connsiteY448" fmla="*/ 408424 h 2311974"/>
                <a:gd name="connsiteX449" fmla="*/ 412578 w 1534128"/>
                <a:gd name="connsiteY449" fmla="*/ 388975 h 2311974"/>
                <a:gd name="connsiteX450" fmla="*/ 412578 w 1534128"/>
                <a:gd name="connsiteY450" fmla="*/ 374389 h 2311974"/>
                <a:gd name="connsiteX451" fmla="*/ 429176 w 1534128"/>
                <a:gd name="connsiteY451" fmla="*/ 374389 h 2311974"/>
                <a:gd name="connsiteX452" fmla="*/ 431547 w 1534128"/>
                <a:gd name="connsiteY452" fmla="*/ 367096 h 2311974"/>
                <a:gd name="connsiteX453" fmla="*/ 438661 w 1534128"/>
                <a:gd name="connsiteY453" fmla="*/ 364665 h 2311974"/>
                <a:gd name="connsiteX454" fmla="*/ 436290 w 1534128"/>
                <a:gd name="connsiteY454" fmla="*/ 347647 h 2311974"/>
                <a:gd name="connsiteX455" fmla="*/ 464743 w 1534128"/>
                <a:gd name="connsiteY455" fmla="*/ 337922 h 2311974"/>
                <a:gd name="connsiteX456" fmla="*/ 452888 w 1534128"/>
                <a:gd name="connsiteY456" fmla="*/ 333060 h 2311974"/>
                <a:gd name="connsiteX457" fmla="*/ 450516 w 1534128"/>
                <a:gd name="connsiteY457" fmla="*/ 311180 h 2311974"/>
                <a:gd name="connsiteX458" fmla="*/ 443403 w 1534128"/>
                <a:gd name="connsiteY458" fmla="*/ 308749 h 2311974"/>
                <a:gd name="connsiteX459" fmla="*/ 450516 w 1534128"/>
                <a:gd name="connsiteY459" fmla="*/ 299025 h 2311974"/>
                <a:gd name="connsiteX460" fmla="*/ 450516 w 1534128"/>
                <a:gd name="connsiteY460" fmla="*/ 296594 h 2311974"/>
                <a:gd name="connsiteX461" fmla="*/ 438661 w 1534128"/>
                <a:gd name="connsiteY461" fmla="*/ 291732 h 2311974"/>
                <a:gd name="connsiteX462" fmla="*/ 429176 w 1534128"/>
                <a:gd name="connsiteY462" fmla="*/ 299025 h 2311974"/>
                <a:gd name="connsiteX463" fmla="*/ 417321 w 1534128"/>
                <a:gd name="connsiteY463" fmla="*/ 282007 h 2311974"/>
                <a:gd name="connsiteX464" fmla="*/ 431547 w 1534128"/>
                <a:gd name="connsiteY464" fmla="*/ 255265 h 2311974"/>
                <a:gd name="connsiteX465" fmla="*/ 438661 w 1534128"/>
                <a:gd name="connsiteY465" fmla="*/ 267421 h 2311974"/>
                <a:gd name="connsiteX466" fmla="*/ 457630 w 1534128"/>
                <a:gd name="connsiteY466" fmla="*/ 240679 h 2311974"/>
                <a:gd name="connsiteX467" fmla="*/ 467114 w 1534128"/>
                <a:gd name="connsiteY467" fmla="*/ 240679 h 2311974"/>
                <a:gd name="connsiteX468" fmla="*/ 467114 w 1534128"/>
                <a:gd name="connsiteY468" fmla="*/ 233385 h 2311974"/>
                <a:gd name="connsiteX469" fmla="*/ 445774 w 1534128"/>
                <a:gd name="connsiteY469" fmla="*/ 218799 h 2311974"/>
                <a:gd name="connsiteX470" fmla="*/ 452888 w 1534128"/>
                <a:gd name="connsiteY470" fmla="*/ 199350 h 2311974"/>
                <a:gd name="connsiteX471" fmla="*/ 478970 w 1534128"/>
                <a:gd name="connsiteY471" fmla="*/ 199350 h 2311974"/>
                <a:gd name="connsiteX472" fmla="*/ 486084 w 1534128"/>
                <a:gd name="connsiteY472" fmla="*/ 192057 h 2311974"/>
                <a:gd name="connsiteX473" fmla="*/ 457630 w 1534128"/>
                <a:gd name="connsiteY473" fmla="*/ 150728 h 2311974"/>
                <a:gd name="connsiteX474" fmla="*/ 467114 w 1534128"/>
                <a:gd name="connsiteY474" fmla="*/ 131279 h 2311974"/>
                <a:gd name="connsiteX475" fmla="*/ 500310 w 1534128"/>
                <a:gd name="connsiteY475" fmla="*/ 116693 h 2311974"/>
                <a:gd name="connsiteX476" fmla="*/ 505053 w 1534128"/>
                <a:gd name="connsiteY476" fmla="*/ 131279 h 2311974"/>
                <a:gd name="connsiteX477" fmla="*/ 526393 w 1534128"/>
                <a:gd name="connsiteY477" fmla="*/ 116693 h 2311974"/>
                <a:gd name="connsiteX478" fmla="*/ 521651 w 1534128"/>
                <a:gd name="connsiteY478" fmla="*/ 109399 h 2311974"/>
                <a:gd name="connsiteX479" fmla="*/ 538249 w 1534128"/>
                <a:gd name="connsiteY479" fmla="*/ 102106 h 2311974"/>
                <a:gd name="connsiteX480" fmla="*/ 538249 w 1534128"/>
                <a:gd name="connsiteY480" fmla="*/ 94813 h 2311974"/>
                <a:gd name="connsiteX481" fmla="*/ 547733 w 1534128"/>
                <a:gd name="connsiteY481" fmla="*/ 87519 h 2311974"/>
                <a:gd name="connsiteX482" fmla="*/ 533506 w 1534128"/>
                <a:gd name="connsiteY482" fmla="*/ 53484 h 2311974"/>
                <a:gd name="connsiteX483" fmla="*/ 531135 w 1534128"/>
                <a:gd name="connsiteY483" fmla="*/ 7293 h 2311974"/>
                <a:gd name="connsiteX484" fmla="*/ 573816 w 1534128"/>
                <a:gd name="connsiteY484" fmla="*/ 17018 h 2311974"/>
                <a:gd name="connsiteX485" fmla="*/ 595156 w 1534128"/>
                <a:gd name="connsiteY485" fmla="*/ 0 h 2311974"/>
                <a:gd name="connsiteX0" fmla="*/ 756394 w 1534128"/>
                <a:gd name="connsiteY0" fmla="*/ 1490263 h 2311974"/>
                <a:gd name="connsiteX1" fmla="*/ 737424 w 1534128"/>
                <a:gd name="connsiteY1" fmla="*/ 1473246 h 2311974"/>
                <a:gd name="connsiteX2" fmla="*/ 742167 w 1534128"/>
                <a:gd name="connsiteY2" fmla="*/ 1480539 h 2311974"/>
                <a:gd name="connsiteX3" fmla="*/ 756394 w 1534128"/>
                <a:gd name="connsiteY3" fmla="*/ 1490263 h 2311974"/>
                <a:gd name="connsiteX4" fmla="*/ 732682 w 1534128"/>
                <a:gd name="connsiteY4" fmla="*/ 1436779 h 2311974"/>
                <a:gd name="connsiteX5" fmla="*/ 732682 w 1534128"/>
                <a:gd name="connsiteY5" fmla="*/ 1436779 h 2311974"/>
                <a:gd name="connsiteX6" fmla="*/ 744538 w 1534128"/>
                <a:gd name="connsiteY6" fmla="*/ 1456228 h 2311974"/>
                <a:gd name="connsiteX7" fmla="*/ 744538 w 1534128"/>
                <a:gd name="connsiteY7" fmla="*/ 1456228 h 2311974"/>
                <a:gd name="connsiteX8" fmla="*/ 732682 w 1534128"/>
                <a:gd name="connsiteY8" fmla="*/ 1436779 h 2311974"/>
                <a:gd name="connsiteX9" fmla="*/ 649692 w 1534128"/>
                <a:gd name="connsiteY9" fmla="*/ 1395450 h 2311974"/>
                <a:gd name="connsiteX10" fmla="*/ 649692 w 1534128"/>
                <a:gd name="connsiteY10" fmla="*/ 1395450 h 2311974"/>
                <a:gd name="connsiteX11" fmla="*/ 671033 w 1534128"/>
                <a:gd name="connsiteY11" fmla="*/ 1407606 h 2311974"/>
                <a:gd name="connsiteX12" fmla="*/ 716084 w 1534128"/>
                <a:gd name="connsiteY12" fmla="*/ 1400313 h 2311974"/>
                <a:gd name="connsiteX13" fmla="*/ 732682 w 1534128"/>
                <a:gd name="connsiteY13" fmla="*/ 1417330 h 2311974"/>
                <a:gd name="connsiteX14" fmla="*/ 732682 w 1534128"/>
                <a:gd name="connsiteY14" fmla="*/ 1417330 h 2311974"/>
                <a:gd name="connsiteX15" fmla="*/ 716084 w 1534128"/>
                <a:gd name="connsiteY15" fmla="*/ 1400312 h 2311974"/>
                <a:gd name="connsiteX16" fmla="*/ 671033 w 1534128"/>
                <a:gd name="connsiteY16" fmla="*/ 1407606 h 2311974"/>
                <a:gd name="connsiteX17" fmla="*/ 649692 w 1534128"/>
                <a:gd name="connsiteY17" fmla="*/ 1395450 h 2311974"/>
                <a:gd name="connsiteX18" fmla="*/ 654435 w 1534128"/>
                <a:gd name="connsiteY18" fmla="*/ 1354122 h 2311974"/>
                <a:gd name="connsiteX19" fmla="*/ 656806 w 1534128"/>
                <a:gd name="connsiteY19" fmla="*/ 1368708 h 2311974"/>
                <a:gd name="connsiteX20" fmla="*/ 656806 w 1534128"/>
                <a:gd name="connsiteY20" fmla="*/ 1368708 h 2311974"/>
                <a:gd name="connsiteX21" fmla="*/ 654435 w 1534128"/>
                <a:gd name="connsiteY21" fmla="*/ 1354122 h 2311974"/>
                <a:gd name="connsiteX22" fmla="*/ 654435 w 1534128"/>
                <a:gd name="connsiteY22" fmla="*/ 1271464 h 2311974"/>
                <a:gd name="connsiteX23" fmla="*/ 628352 w 1534128"/>
                <a:gd name="connsiteY23" fmla="*/ 1283620 h 2311974"/>
                <a:gd name="connsiteX24" fmla="*/ 623610 w 1534128"/>
                <a:gd name="connsiteY24" fmla="*/ 1276326 h 2311974"/>
                <a:gd name="connsiteX25" fmla="*/ 609383 w 1534128"/>
                <a:gd name="connsiteY25" fmla="*/ 1278758 h 2311974"/>
                <a:gd name="connsiteX26" fmla="*/ 609383 w 1534128"/>
                <a:gd name="connsiteY26" fmla="*/ 1278758 h 2311974"/>
                <a:gd name="connsiteX27" fmla="*/ 623610 w 1534128"/>
                <a:gd name="connsiteY27" fmla="*/ 1276327 h 2311974"/>
                <a:gd name="connsiteX28" fmla="*/ 628352 w 1534128"/>
                <a:gd name="connsiteY28" fmla="*/ 1283620 h 2311974"/>
                <a:gd name="connsiteX29" fmla="*/ 654435 w 1534128"/>
                <a:gd name="connsiteY29" fmla="*/ 1271464 h 2311974"/>
                <a:gd name="connsiteX30" fmla="*/ 661548 w 1534128"/>
                <a:gd name="connsiteY30" fmla="*/ 1324949 h 2311974"/>
                <a:gd name="connsiteX31" fmla="*/ 671033 w 1534128"/>
                <a:gd name="connsiteY31" fmla="*/ 1324949 h 2311974"/>
                <a:gd name="connsiteX32" fmla="*/ 682888 w 1534128"/>
                <a:gd name="connsiteY32" fmla="*/ 1334673 h 2311974"/>
                <a:gd name="connsiteX33" fmla="*/ 682888 w 1534128"/>
                <a:gd name="connsiteY33" fmla="*/ 1334673 h 2311974"/>
                <a:gd name="connsiteX34" fmla="*/ 671033 w 1534128"/>
                <a:gd name="connsiteY34" fmla="*/ 1324948 h 2311974"/>
                <a:gd name="connsiteX35" fmla="*/ 661548 w 1534128"/>
                <a:gd name="connsiteY35" fmla="*/ 1324948 h 2311974"/>
                <a:gd name="connsiteX36" fmla="*/ 654435 w 1534128"/>
                <a:gd name="connsiteY36" fmla="*/ 1271464 h 2311974"/>
                <a:gd name="connsiteX37" fmla="*/ 595156 w 1534128"/>
                <a:gd name="connsiteY37" fmla="*/ 1264171 h 2311974"/>
                <a:gd name="connsiteX38" fmla="*/ 595156 w 1534128"/>
                <a:gd name="connsiteY38" fmla="*/ 1264171 h 2311974"/>
                <a:gd name="connsiteX39" fmla="*/ 599994 w 1534128"/>
                <a:gd name="connsiteY39" fmla="*/ 1269131 h 2311974"/>
                <a:gd name="connsiteX40" fmla="*/ 595156 w 1534128"/>
                <a:gd name="connsiteY40" fmla="*/ 1264171 h 2311974"/>
                <a:gd name="connsiteX41" fmla="*/ 585672 w 1534128"/>
                <a:gd name="connsiteY41" fmla="*/ 1249585 h 2311974"/>
                <a:gd name="connsiteX42" fmla="*/ 599898 w 1534128"/>
                <a:gd name="connsiteY42" fmla="*/ 1256878 h 2311974"/>
                <a:gd name="connsiteX43" fmla="*/ 599898 w 1534128"/>
                <a:gd name="connsiteY43" fmla="*/ 1256878 h 2311974"/>
                <a:gd name="connsiteX44" fmla="*/ 585673 w 1534128"/>
                <a:gd name="connsiteY44" fmla="*/ 1249585 h 2311974"/>
                <a:gd name="connsiteX45" fmla="*/ 585672 w 1534128"/>
                <a:gd name="connsiteY45" fmla="*/ 1249585 h 2311974"/>
                <a:gd name="connsiteX46" fmla="*/ 588043 w 1534128"/>
                <a:gd name="connsiteY46" fmla="*/ 1234998 h 2311974"/>
                <a:gd name="connsiteX47" fmla="*/ 588043 w 1534128"/>
                <a:gd name="connsiteY47" fmla="*/ 1234998 h 2311974"/>
                <a:gd name="connsiteX48" fmla="*/ 592785 w 1534128"/>
                <a:gd name="connsiteY48" fmla="*/ 1249584 h 2311974"/>
                <a:gd name="connsiteX49" fmla="*/ 592785 w 1534128"/>
                <a:gd name="connsiteY49" fmla="*/ 1249584 h 2311974"/>
                <a:gd name="connsiteX50" fmla="*/ 588043 w 1534128"/>
                <a:gd name="connsiteY50" fmla="*/ 1234998 h 2311974"/>
                <a:gd name="connsiteX51" fmla="*/ 569074 w 1534128"/>
                <a:gd name="connsiteY51" fmla="*/ 1103719 h 2311974"/>
                <a:gd name="connsiteX52" fmla="*/ 576187 w 1534128"/>
                <a:gd name="connsiteY52" fmla="*/ 1198532 h 2311974"/>
                <a:gd name="connsiteX53" fmla="*/ 599898 w 1534128"/>
                <a:gd name="connsiteY53" fmla="*/ 1222842 h 2311974"/>
                <a:gd name="connsiteX54" fmla="*/ 599898 w 1534128"/>
                <a:gd name="connsiteY54" fmla="*/ 1222842 h 2311974"/>
                <a:gd name="connsiteX55" fmla="*/ 576187 w 1534128"/>
                <a:gd name="connsiteY55" fmla="*/ 1198531 h 2311974"/>
                <a:gd name="connsiteX56" fmla="*/ 569074 w 1534128"/>
                <a:gd name="connsiteY56" fmla="*/ 1103719 h 2311974"/>
                <a:gd name="connsiteX57" fmla="*/ 592785 w 1534128"/>
                <a:gd name="connsiteY57" fmla="*/ 1067252 h 2311974"/>
                <a:gd name="connsiteX58" fmla="*/ 595156 w 1534128"/>
                <a:gd name="connsiteY58" fmla="*/ 1074546 h 2311974"/>
                <a:gd name="connsiteX59" fmla="*/ 595156 w 1534128"/>
                <a:gd name="connsiteY59" fmla="*/ 1074545 h 2311974"/>
                <a:gd name="connsiteX60" fmla="*/ 592785 w 1534128"/>
                <a:gd name="connsiteY60" fmla="*/ 1067252 h 2311974"/>
                <a:gd name="connsiteX61" fmla="*/ 580929 w 1534128"/>
                <a:gd name="connsiteY61" fmla="*/ 1052665 h 2311974"/>
                <a:gd name="connsiteX62" fmla="*/ 569074 w 1534128"/>
                <a:gd name="connsiteY62" fmla="*/ 1040510 h 2311974"/>
                <a:gd name="connsiteX63" fmla="*/ 580929 w 1534128"/>
                <a:gd name="connsiteY63" fmla="*/ 1052666 h 2311974"/>
                <a:gd name="connsiteX64" fmla="*/ 599898 w 1534128"/>
                <a:gd name="connsiteY64" fmla="*/ 1052666 h 2311974"/>
                <a:gd name="connsiteX65" fmla="*/ 602270 w 1534128"/>
                <a:gd name="connsiteY65" fmla="*/ 1062390 h 2311974"/>
                <a:gd name="connsiteX66" fmla="*/ 602270 w 1534128"/>
                <a:gd name="connsiteY66" fmla="*/ 1062390 h 2311974"/>
                <a:gd name="connsiteX67" fmla="*/ 599898 w 1534128"/>
                <a:gd name="connsiteY67" fmla="*/ 1052665 h 2311974"/>
                <a:gd name="connsiteX68" fmla="*/ 580929 w 1534128"/>
                <a:gd name="connsiteY68" fmla="*/ 1052665 h 2311974"/>
                <a:gd name="connsiteX69" fmla="*/ 576187 w 1534128"/>
                <a:gd name="connsiteY69" fmla="*/ 999182 h 2311974"/>
                <a:gd name="connsiteX70" fmla="*/ 576187 w 1534128"/>
                <a:gd name="connsiteY70" fmla="*/ 999182 h 2311974"/>
                <a:gd name="connsiteX71" fmla="*/ 580929 w 1534128"/>
                <a:gd name="connsiteY71" fmla="*/ 1021061 h 2311974"/>
                <a:gd name="connsiteX72" fmla="*/ 580929 w 1534128"/>
                <a:gd name="connsiteY72" fmla="*/ 1021061 h 2311974"/>
                <a:gd name="connsiteX73" fmla="*/ 576187 w 1534128"/>
                <a:gd name="connsiteY73" fmla="*/ 999182 h 2311974"/>
                <a:gd name="connsiteX74" fmla="*/ 566702 w 1534128"/>
                <a:gd name="connsiteY74" fmla="*/ 970008 h 2311974"/>
                <a:gd name="connsiteX75" fmla="*/ 552476 w 1534128"/>
                <a:gd name="connsiteY75" fmla="*/ 972439 h 2311974"/>
                <a:gd name="connsiteX76" fmla="*/ 552476 w 1534128"/>
                <a:gd name="connsiteY76" fmla="*/ 972439 h 2311974"/>
                <a:gd name="connsiteX77" fmla="*/ 566702 w 1534128"/>
                <a:gd name="connsiteY77" fmla="*/ 970008 h 2311974"/>
                <a:gd name="connsiteX78" fmla="*/ 576187 w 1534128"/>
                <a:gd name="connsiteY78" fmla="*/ 984595 h 2311974"/>
                <a:gd name="connsiteX79" fmla="*/ 595156 w 1534128"/>
                <a:gd name="connsiteY79" fmla="*/ 979733 h 2311974"/>
                <a:gd name="connsiteX80" fmla="*/ 576187 w 1534128"/>
                <a:gd name="connsiteY80" fmla="*/ 984595 h 2311974"/>
                <a:gd name="connsiteX81" fmla="*/ 566702 w 1534128"/>
                <a:gd name="connsiteY81" fmla="*/ 970008 h 2311974"/>
                <a:gd name="connsiteX82" fmla="*/ 552476 w 1534128"/>
                <a:gd name="connsiteY82" fmla="*/ 901937 h 2311974"/>
                <a:gd name="connsiteX83" fmla="*/ 542274 w 1534128"/>
                <a:gd name="connsiteY83" fmla="*/ 906121 h 2311974"/>
                <a:gd name="connsiteX84" fmla="*/ 545362 w 1534128"/>
                <a:gd name="connsiteY84" fmla="*/ 906800 h 2311974"/>
                <a:gd name="connsiteX85" fmla="*/ 552476 w 1534128"/>
                <a:gd name="connsiteY85" fmla="*/ 901938 h 2311974"/>
                <a:gd name="connsiteX86" fmla="*/ 552476 w 1534128"/>
                <a:gd name="connsiteY86" fmla="*/ 901937 h 2311974"/>
                <a:gd name="connsiteX87" fmla="*/ 460001 w 1534128"/>
                <a:gd name="connsiteY87" fmla="*/ 899506 h 2311974"/>
                <a:gd name="connsiteX88" fmla="*/ 460001 w 1534128"/>
                <a:gd name="connsiteY88" fmla="*/ 899507 h 2311974"/>
                <a:gd name="connsiteX89" fmla="*/ 483713 w 1534128"/>
                <a:gd name="connsiteY89" fmla="*/ 899507 h 2311974"/>
                <a:gd name="connsiteX90" fmla="*/ 497939 w 1534128"/>
                <a:gd name="connsiteY90" fmla="*/ 906800 h 2311974"/>
                <a:gd name="connsiteX91" fmla="*/ 507424 w 1534128"/>
                <a:gd name="connsiteY91" fmla="*/ 906800 h 2311974"/>
                <a:gd name="connsiteX92" fmla="*/ 512166 w 1534128"/>
                <a:gd name="connsiteY92" fmla="*/ 899507 h 2311974"/>
                <a:gd name="connsiteX93" fmla="*/ 512179 w 1534128"/>
                <a:gd name="connsiteY93" fmla="*/ 899510 h 2311974"/>
                <a:gd name="connsiteX94" fmla="*/ 512166 w 1534128"/>
                <a:gd name="connsiteY94" fmla="*/ 899506 h 2311974"/>
                <a:gd name="connsiteX95" fmla="*/ 507424 w 1534128"/>
                <a:gd name="connsiteY95" fmla="*/ 906800 h 2311974"/>
                <a:gd name="connsiteX96" fmla="*/ 497939 w 1534128"/>
                <a:gd name="connsiteY96" fmla="*/ 906800 h 2311974"/>
                <a:gd name="connsiteX97" fmla="*/ 483712 w 1534128"/>
                <a:gd name="connsiteY97" fmla="*/ 899506 h 2311974"/>
                <a:gd name="connsiteX98" fmla="*/ 460001 w 1534128"/>
                <a:gd name="connsiteY98" fmla="*/ 899506 h 2311974"/>
                <a:gd name="connsiteX99" fmla="*/ 443403 w 1534128"/>
                <a:gd name="connsiteY99" fmla="*/ 889782 h 2311974"/>
                <a:gd name="connsiteX100" fmla="*/ 443403 w 1534128"/>
                <a:gd name="connsiteY100" fmla="*/ 889782 h 2311974"/>
                <a:gd name="connsiteX101" fmla="*/ 460001 w 1534128"/>
                <a:gd name="connsiteY101" fmla="*/ 889782 h 2311974"/>
                <a:gd name="connsiteX102" fmla="*/ 460001 w 1534128"/>
                <a:gd name="connsiteY102" fmla="*/ 889782 h 2311974"/>
                <a:gd name="connsiteX103" fmla="*/ 443403 w 1534128"/>
                <a:gd name="connsiteY103" fmla="*/ 889782 h 2311974"/>
                <a:gd name="connsiteX104" fmla="*/ 457630 w 1534128"/>
                <a:gd name="connsiteY104" fmla="*/ 867902 h 2311974"/>
                <a:gd name="connsiteX105" fmla="*/ 457630 w 1534128"/>
                <a:gd name="connsiteY105" fmla="*/ 867902 h 2311974"/>
                <a:gd name="connsiteX106" fmla="*/ 464823 w 1534128"/>
                <a:gd name="connsiteY106" fmla="*/ 873433 h 2311974"/>
                <a:gd name="connsiteX107" fmla="*/ 457630 w 1534128"/>
                <a:gd name="connsiteY107" fmla="*/ 867902 h 2311974"/>
                <a:gd name="connsiteX108" fmla="*/ 485686 w 1534128"/>
                <a:gd name="connsiteY108" fmla="*/ 842776 h 2311974"/>
                <a:gd name="connsiteX109" fmla="*/ 490826 w 1534128"/>
                <a:gd name="connsiteY109" fmla="*/ 853315 h 2311974"/>
                <a:gd name="connsiteX110" fmla="*/ 490826 w 1534128"/>
                <a:gd name="connsiteY110" fmla="*/ 853315 h 2311974"/>
                <a:gd name="connsiteX111" fmla="*/ 485686 w 1534128"/>
                <a:gd name="connsiteY111" fmla="*/ 842776 h 2311974"/>
                <a:gd name="connsiteX112" fmla="*/ 388867 w 1534128"/>
                <a:gd name="connsiteY112" fmla="*/ 726899 h 2311974"/>
                <a:gd name="connsiteX113" fmla="*/ 388867 w 1534128"/>
                <a:gd name="connsiteY113" fmla="*/ 726899 h 2311974"/>
                <a:gd name="connsiteX114" fmla="*/ 395980 w 1534128"/>
                <a:gd name="connsiteY114" fmla="*/ 734192 h 2311974"/>
                <a:gd name="connsiteX115" fmla="*/ 431547 w 1534128"/>
                <a:gd name="connsiteY115" fmla="*/ 748778 h 2311974"/>
                <a:gd name="connsiteX116" fmla="*/ 460001 w 1534128"/>
                <a:gd name="connsiteY116" fmla="*/ 753641 h 2311974"/>
                <a:gd name="connsiteX117" fmla="*/ 464743 w 1534128"/>
                <a:gd name="connsiteY117" fmla="*/ 734192 h 2311974"/>
                <a:gd name="connsiteX118" fmla="*/ 478970 w 1534128"/>
                <a:gd name="connsiteY118" fmla="*/ 736623 h 2311974"/>
                <a:gd name="connsiteX119" fmla="*/ 478970 w 1534128"/>
                <a:gd name="connsiteY119" fmla="*/ 736623 h 2311974"/>
                <a:gd name="connsiteX120" fmla="*/ 464743 w 1534128"/>
                <a:gd name="connsiteY120" fmla="*/ 734192 h 2311974"/>
                <a:gd name="connsiteX121" fmla="*/ 460001 w 1534128"/>
                <a:gd name="connsiteY121" fmla="*/ 753640 h 2311974"/>
                <a:gd name="connsiteX122" fmla="*/ 431547 w 1534128"/>
                <a:gd name="connsiteY122" fmla="*/ 748778 h 2311974"/>
                <a:gd name="connsiteX123" fmla="*/ 395980 w 1534128"/>
                <a:gd name="connsiteY123" fmla="*/ 734192 h 2311974"/>
                <a:gd name="connsiteX124" fmla="*/ 388867 w 1534128"/>
                <a:gd name="connsiteY124" fmla="*/ 726899 h 2311974"/>
                <a:gd name="connsiteX125" fmla="*/ 388867 w 1534128"/>
                <a:gd name="connsiteY125" fmla="*/ 714743 h 2311974"/>
                <a:gd name="connsiteX126" fmla="*/ 388867 w 1534128"/>
                <a:gd name="connsiteY126" fmla="*/ 714743 h 2311974"/>
                <a:gd name="connsiteX127" fmla="*/ 395980 w 1534128"/>
                <a:gd name="connsiteY127" fmla="*/ 722036 h 2311974"/>
                <a:gd name="connsiteX128" fmla="*/ 395980 w 1534128"/>
                <a:gd name="connsiteY128" fmla="*/ 722036 h 2311974"/>
                <a:gd name="connsiteX129" fmla="*/ 388867 w 1534128"/>
                <a:gd name="connsiteY129" fmla="*/ 714743 h 2311974"/>
                <a:gd name="connsiteX130" fmla="*/ 595156 w 1534128"/>
                <a:gd name="connsiteY130" fmla="*/ 0 h 2311974"/>
                <a:gd name="connsiteX131" fmla="*/ 602270 w 1534128"/>
                <a:gd name="connsiteY131" fmla="*/ 4862 h 2311974"/>
                <a:gd name="connsiteX132" fmla="*/ 607012 w 1534128"/>
                <a:gd name="connsiteY132" fmla="*/ 17018 h 2311974"/>
                <a:gd name="connsiteX133" fmla="*/ 616496 w 1534128"/>
                <a:gd name="connsiteY133" fmla="*/ 53484 h 2311974"/>
                <a:gd name="connsiteX134" fmla="*/ 614125 w 1534128"/>
                <a:gd name="connsiteY134" fmla="*/ 68071 h 2311974"/>
                <a:gd name="connsiteX135" fmla="*/ 647321 w 1534128"/>
                <a:gd name="connsiteY135" fmla="*/ 82657 h 2311974"/>
                <a:gd name="connsiteX136" fmla="*/ 654435 w 1534128"/>
                <a:gd name="connsiteY136" fmla="*/ 72933 h 2311974"/>
                <a:gd name="connsiteX137" fmla="*/ 671033 w 1534128"/>
                <a:gd name="connsiteY137" fmla="*/ 75364 h 2311974"/>
                <a:gd name="connsiteX138" fmla="*/ 671033 w 1534128"/>
                <a:gd name="connsiteY138" fmla="*/ 82657 h 2311974"/>
                <a:gd name="connsiteX139" fmla="*/ 678146 w 1534128"/>
                <a:gd name="connsiteY139" fmla="*/ 82657 h 2311974"/>
                <a:gd name="connsiteX140" fmla="*/ 682888 w 1534128"/>
                <a:gd name="connsiteY140" fmla="*/ 97244 h 2311974"/>
                <a:gd name="connsiteX141" fmla="*/ 701857 w 1534128"/>
                <a:gd name="connsiteY141" fmla="*/ 104537 h 2311974"/>
                <a:gd name="connsiteX142" fmla="*/ 730311 w 1534128"/>
                <a:gd name="connsiteY142" fmla="*/ 89950 h 2311974"/>
                <a:gd name="connsiteX143" fmla="*/ 744538 w 1534128"/>
                <a:gd name="connsiteY143" fmla="*/ 94813 h 2311974"/>
                <a:gd name="connsiteX144" fmla="*/ 758765 w 1534128"/>
                <a:gd name="connsiteY144" fmla="*/ 104537 h 2311974"/>
                <a:gd name="connsiteX145" fmla="*/ 777734 w 1534128"/>
                <a:gd name="connsiteY145" fmla="*/ 94813 h 2311974"/>
                <a:gd name="connsiteX146" fmla="*/ 777734 w 1534128"/>
                <a:gd name="connsiteY146" fmla="*/ 72933 h 2311974"/>
                <a:gd name="connsiteX147" fmla="*/ 780105 w 1534128"/>
                <a:gd name="connsiteY147" fmla="*/ 72933 h 2311974"/>
                <a:gd name="connsiteX148" fmla="*/ 791961 w 1534128"/>
                <a:gd name="connsiteY148" fmla="*/ 87519 h 2311974"/>
                <a:gd name="connsiteX149" fmla="*/ 780105 w 1534128"/>
                <a:gd name="connsiteY149" fmla="*/ 102106 h 2311974"/>
                <a:gd name="connsiteX150" fmla="*/ 784847 w 1534128"/>
                <a:gd name="connsiteY150" fmla="*/ 123986 h 2311974"/>
                <a:gd name="connsiteX151" fmla="*/ 799074 w 1534128"/>
                <a:gd name="connsiteY151" fmla="*/ 128848 h 2311974"/>
                <a:gd name="connsiteX152" fmla="*/ 810930 w 1534128"/>
                <a:gd name="connsiteY152" fmla="*/ 150728 h 2311974"/>
                <a:gd name="connsiteX153" fmla="*/ 820414 w 1534128"/>
                <a:gd name="connsiteY153" fmla="*/ 153159 h 2311974"/>
                <a:gd name="connsiteX154" fmla="*/ 827528 w 1534128"/>
                <a:gd name="connsiteY154" fmla="*/ 165315 h 2311974"/>
                <a:gd name="connsiteX155" fmla="*/ 846497 w 1534128"/>
                <a:gd name="connsiteY155" fmla="*/ 165315 h 2311974"/>
                <a:gd name="connsiteX156" fmla="*/ 860724 w 1534128"/>
                <a:gd name="connsiteY156" fmla="*/ 177470 h 2311974"/>
                <a:gd name="connsiteX157" fmla="*/ 886806 w 1534128"/>
                <a:gd name="connsiteY157" fmla="*/ 172608 h 2311974"/>
                <a:gd name="connsiteX158" fmla="*/ 893920 w 1534128"/>
                <a:gd name="connsiteY158" fmla="*/ 184763 h 2311974"/>
                <a:gd name="connsiteX159" fmla="*/ 886806 w 1534128"/>
                <a:gd name="connsiteY159" fmla="*/ 192057 h 2311974"/>
                <a:gd name="connsiteX160" fmla="*/ 893920 w 1534128"/>
                <a:gd name="connsiteY160" fmla="*/ 201781 h 2311974"/>
                <a:gd name="connsiteX161" fmla="*/ 889177 w 1534128"/>
                <a:gd name="connsiteY161" fmla="*/ 206643 h 2311974"/>
                <a:gd name="connsiteX162" fmla="*/ 901033 w 1534128"/>
                <a:gd name="connsiteY162" fmla="*/ 233385 h 2311974"/>
                <a:gd name="connsiteX163" fmla="*/ 908147 w 1534128"/>
                <a:gd name="connsiteY163" fmla="*/ 233385 h 2311974"/>
                <a:gd name="connsiteX164" fmla="*/ 943714 w 1534128"/>
                <a:gd name="connsiteY164" fmla="*/ 211505 h 2311974"/>
                <a:gd name="connsiteX165" fmla="*/ 967425 w 1534128"/>
                <a:gd name="connsiteY165" fmla="*/ 213936 h 2311974"/>
                <a:gd name="connsiteX166" fmla="*/ 988765 w 1534128"/>
                <a:gd name="connsiteY166" fmla="*/ 199350 h 2311974"/>
                <a:gd name="connsiteX167" fmla="*/ 998250 w 1534128"/>
                <a:gd name="connsiteY167" fmla="*/ 177470 h 2311974"/>
                <a:gd name="connsiteX168" fmla="*/ 1024333 w 1534128"/>
                <a:gd name="connsiteY168" fmla="*/ 158021 h 2311974"/>
                <a:gd name="connsiteX169" fmla="*/ 1045673 w 1534128"/>
                <a:gd name="connsiteY169" fmla="*/ 194488 h 2311974"/>
                <a:gd name="connsiteX170" fmla="*/ 1045673 w 1534128"/>
                <a:gd name="connsiteY170" fmla="*/ 221230 h 2311974"/>
                <a:gd name="connsiteX171" fmla="*/ 1057528 w 1534128"/>
                <a:gd name="connsiteY171" fmla="*/ 243110 h 2311974"/>
                <a:gd name="connsiteX172" fmla="*/ 1076498 w 1534128"/>
                <a:gd name="connsiteY172" fmla="*/ 262558 h 2311974"/>
                <a:gd name="connsiteX173" fmla="*/ 1119178 w 1534128"/>
                <a:gd name="connsiteY173" fmla="*/ 274714 h 2311974"/>
                <a:gd name="connsiteX174" fmla="*/ 1152374 w 1534128"/>
                <a:gd name="connsiteY174" fmla="*/ 260127 h 2311974"/>
                <a:gd name="connsiteX175" fmla="*/ 1173714 w 1534128"/>
                <a:gd name="connsiteY175" fmla="*/ 262558 h 2311974"/>
                <a:gd name="connsiteX176" fmla="*/ 1199797 w 1534128"/>
                <a:gd name="connsiteY176" fmla="*/ 277145 h 2311974"/>
                <a:gd name="connsiteX177" fmla="*/ 1232993 w 1534128"/>
                <a:gd name="connsiteY177" fmla="*/ 282007 h 2311974"/>
                <a:gd name="connsiteX178" fmla="*/ 1228251 w 1534128"/>
                <a:gd name="connsiteY178" fmla="*/ 299025 h 2311974"/>
                <a:gd name="connsiteX179" fmla="*/ 1256704 w 1534128"/>
                <a:gd name="connsiteY179" fmla="*/ 371958 h 2311974"/>
                <a:gd name="connsiteX180" fmla="*/ 1301756 w 1534128"/>
                <a:gd name="connsiteY180" fmla="*/ 386544 h 2311974"/>
                <a:gd name="connsiteX181" fmla="*/ 1330210 w 1534128"/>
                <a:gd name="connsiteY181" fmla="*/ 415718 h 2311974"/>
                <a:gd name="connsiteX182" fmla="*/ 1372890 w 1534128"/>
                <a:gd name="connsiteY182" fmla="*/ 415718 h 2311974"/>
                <a:gd name="connsiteX183" fmla="*/ 1389488 w 1534128"/>
                <a:gd name="connsiteY183" fmla="*/ 408424 h 2311974"/>
                <a:gd name="connsiteX184" fmla="*/ 1406086 w 1534128"/>
                <a:gd name="connsiteY184" fmla="*/ 386544 h 2311974"/>
                <a:gd name="connsiteX185" fmla="*/ 1451138 w 1534128"/>
                <a:gd name="connsiteY185" fmla="*/ 381682 h 2311974"/>
                <a:gd name="connsiteX186" fmla="*/ 1458252 w 1534128"/>
                <a:gd name="connsiteY186" fmla="*/ 386544 h 2311974"/>
                <a:gd name="connsiteX187" fmla="*/ 1493819 w 1534128"/>
                <a:gd name="connsiteY187" fmla="*/ 371958 h 2311974"/>
                <a:gd name="connsiteX188" fmla="*/ 1493819 w 1534128"/>
                <a:gd name="connsiteY188" fmla="*/ 388975 h 2311974"/>
                <a:gd name="connsiteX189" fmla="*/ 1508046 w 1534128"/>
                <a:gd name="connsiteY189" fmla="*/ 408424 h 2311974"/>
                <a:gd name="connsiteX190" fmla="*/ 1446396 w 1534128"/>
                <a:gd name="connsiteY190" fmla="*/ 444891 h 2311974"/>
                <a:gd name="connsiteX191" fmla="*/ 1444025 w 1534128"/>
                <a:gd name="connsiteY191" fmla="*/ 491082 h 2311974"/>
                <a:gd name="connsiteX192" fmla="*/ 1465365 w 1534128"/>
                <a:gd name="connsiteY192" fmla="*/ 532410 h 2311974"/>
                <a:gd name="connsiteX193" fmla="*/ 1498561 w 1534128"/>
                <a:gd name="connsiteY193" fmla="*/ 554290 h 2311974"/>
                <a:gd name="connsiteX194" fmla="*/ 1519901 w 1534128"/>
                <a:gd name="connsiteY194" fmla="*/ 581032 h 2311974"/>
                <a:gd name="connsiteX195" fmla="*/ 1512788 w 1534128"/>
                <a:gd name="connsiteY195" fmla="*/ 622361 h 2311974"/>
                <a:gd name="connsiteX196" fmla="*/ 1534128 w 1534128"/>
                <a:gd name="connsiteY196" fmla="*/ 644241 h 2311974"/>
                <a:gd name="connsiteX197" fmla="*/ 1529386 w 1534128"/>
                <a:gd name="connsiteY197" fmla="*/ 658827 h 2311974"/>
                <a:gd name="connsiteX198" fmla="*/ 1522272 w 1534128"/>
                <a:gd name="connsiteY198" fmla="*/ 666121 h 2311974"/>
                <a:gd name="connsiteX199" fmla="*/ 1493819 w 1534128"/>
                <a:gd name="connsiteY199" fmla="*/ 663689 h 2311974"/>
                <a:gd name="connsiteX200" fmla="*/ 1465365 w 1534128"/>
                <a:gd name="connsiteY200" fmla="*/ 705018 h 2311974"/>
                <a:gd name="connsiteX201" fmla="*/ 1444025 w 1534128"/>
                <a:gd name="connsiteY201" fmla="*/ 712312 h 2311974"/>
                <a:gd name="connsiteX202" fmla="*/ 1396602 w 1534128"/>
                <a:gd name="connsiteY202" fmla="*/ 785245 h 2311974"/>
                <a:gd name="connsiteX203" fmla="*/ 1396602 w 1534128"/>
                <a:gd name="connsiteY203" fmla="*/ 804693 h 2311974"/>
                <a:gd name="connsiteX204" fmla="*/ 1365777 w 1534128"/>
                <a:gd name="connsiteY204" fmla="*/ 802262 h 2311974"/>
                <a:gd name="connsiteX205" fmla="*/ 1334952 w 1534128"/>
                <a:gd name="connsiteY205" fmla="*/ 802262 h 2311974"/>
                <a:gd name="connsiteX206" fmla="*/ 1311241 w 1534128"/>
                <a:gd name="connsiteY206" fmla="*/ 819280 h 2311974"/>
                <a:gd name="connsiteX207" fmla="*/ 1275674 w 1534128"/>
                <a:gd name="connsiteY207" fmla="*/ 809556 h 2311974"/>
                <a:gd name="connsiteX208" fmla="*/ 1263818 w 1534128"/>
                <a:gd name="connsiteY208" fmla="*/ 816849 h 2311974"/>
                <a:gd name="connsiteX209" fmla="*/ 1273302 w 1534128"/>
                <a:gd name="connsiteY209" fmla="*/ 824142 h 2311974"/>
                <a:gd name="connsiteX210" fmla="*/ 1261447 w 1534128"/>
                <a:gd name="connsiteY210" fmla="*/ 850884 h 2311974"/>
                <a:gd name="connsiteX211" fmla="*/ 1268560 w 1534128"/>
                <a:gd name="connsiteY211" fmla="*/ 858178 h 2311974"/>
                <a:gd name="connsiteX212" fmla="*/ 1275674 w 1534128"/>
                <a:gd name="connsiteY212" fmla="*/ 850884 h 2311974"/>
                <a:gd name="connsiteX213" fmla="*/ 1289900 w 1534128"/>
                <a:gd name="connsiteY213" fmla="*/ 858178 h 2311974"/>
                <a:gd name="connsiteX214" fmla="*/ 1304127 w 1534128"/>
                <a:gd name="connsiteY214" fmla="*/ 858178 h 2311974"/>
                <a:gd name="connsiteX215" fmla="*/ 1308870 w 1534128"/>
                <a:gd name="connsiteY215" fmla="*/ 875195 h 2311974"/>
                <a:gd name="connsiteX216" fmla="*/ 1323096 w 1534128"/>
                <a:gd name="connsiteY216" fmla="*/ 894644 h 2311974"/>
                <a:gd name="connsiteX217" fmla="*/ 1315983 w 1534128"/>
                <a:gd name="connsiteY217" fmla="*/ 906800 h 2311974"/>
                <a:gd name="connsiteX218" fmla="*/ 1323096 w 1534128"/>
                <a:gd name="connsiteY218" fmla="*/ 916524 h 2311974"/>
                <a:gd name="connsiteX219" fmla="*/ 1330210 w 1534128"/>
                <a:gd name="connsiteY219" fmla="*/ 914093 h 2311974"/>
                <a:gd name="connsiteX220" fmla="*/ 1337323 w 1534128"/>
                <a:gd name="connsiteY220" fmla="*/ 921386 h 2311974"/>
                <a:gd name="connsiteX221" fmla="*/ 1342066 w 1534128"/>
                <a:gd name="connsiteY221" fmla="*/ 935973 h 2311974"/>
                <a:gd name="connsiteX222" fmla="*/ 1351550 w 1534128"/>
                <a:gd name="connsiteY222" fmla="*/ 923817 h 2311974"/>
                <a:gd name="connsiteX223" fmla="*/ 1356292 w 1534128"/>
                <a:gd name="connsiteY223" fmla="*/ 931111 h 2311974"/>
                <a:gd name="connsiteX224" fmla="*/ 1389488 w 1534128"/>
                <a:gd name="connsiteY224" fmla="*/ 928679 h 2311974"/>
                <a:gd name="connsiteX225" fmla="*/ 1403715 w 1534128"/>
                <a:gd name="connsiteY225" fmla="*/ 948128 h 2311974"/>
                <a:gd name="connsiteX226" fmla="*/ 1425056 w 1534128"/>
                <a:gd name="connsiteY226" fmla="*/ 950559 h 2311974"/>
                <a:gd name="connsiteX227" fmla="*/ 1429798 w 1534128"/>
                <a:gd name="connsiteY227" fmla="*/ 923817 h 2311974"/>
                <a:gd name="connsiteX228" fmla="*/ 1444025 w 1534128"/>
                <a:gd name="connsiteY228" fmla="*/ 914093 h 2311974"/>
                <a:gd name="connsiteX229" fmla="*/ 1453509 w 1534128"/>
                <a:gd name="connsiteY229" fmla="*/ 921386 h 2311974"/>
                <a:gd name="connsiteX230" fmla="*/ 1465365 w 1534128"/>
                <a:gd name="connsiteY230" fmla="*/ 948128 h 2311974"/>
                <a:gd name="connsiteX231" fmla="*/ 1413200 w 1534128"/>
                <a:gd name="connsiteY231" fmla="*/ 1006475 h 2311974"/>
                <a:gd name="connsiteX232" fmla="*/ 1327839 w 1534128"/>
                <a:gd name="connsiteY232" fmla="*/ 970008 h 2311974"/>
                <a:gd name="connsiteX233" fmla="*/ 1323096 w 1534128"/>
                <a:gd name="connsiteY233" fmla="*/ 977301 h 2311974"/>
                <a:gd name="connsiteX234" fmla="*/ 1327839 w 1534128"/>
                <a:gd name="connsiteY234" fmla="*/ 984595 h 2311974"/>
                <a:gd name="connsiteX235" fmla="*/ 1323096 w 1534128"/>
                <a:gd name="connsiteY235" fmla="*/ 984595 h 2311974"/>
                <a:gd name="connsiteX236" fmla="*/ 1318354 w 1534128"/>
                <a:gd name="connsiteY236" fmla="*/ 991888 h 2311974"/>
                <a:gd name="connsiteX237" fmla="*/ 1318354 w 1534128"/>
                <a:gd name="connsiteY237" fmla="*/ 1006475 h 2311974"/>
                <a:gd name="connsiteX238" fmla="*/ 1311241 w 1534128"/>
                <a:gd name="connsiteY238" fmla="*/ 1018630 h 2311974"/>
                <a:gd name="connsiteX239" fmla="*/ 1311241 w 1534128"/>
                <a:gd name="connsiteY239" fmla="*/ 1028354 h 2311974"/>
                <a:gd name="connsiteX240" fmla="*/ 1297014 w 1534128"/>
                <a:gd name="connsiteY240" fmla="*/ 1028354 h 2311974"/>
                <a:gd name="connsiteX241" fmla="*/ 1297014 w 1534128"/>
                <a:gd name="connsiteY241" fmla="*/ 1045372 h 2311974"/>
                <a:gd name="connsiteX242" fmla="*/ 1289900 w 1534128"/>
                <a:gd name="connsiteY242" fmla="*/ 1047803 h 2311974"/>
                <a:gd name="connsiteX243" fmla="*/ 1289900 w 1534128"/>
                <a:gd name="connsiteY243" fmla="*/ 1059959 h 2311974"/>
                <a:gd name="connsiteX244" fmla="*/ 1282787 w 1534128"/>
                <a:gd name="connsiteY244" fmla="*/ 1062390 h 2311974"/>
                <a:gd name="connsiteX245" fmla="*/ 1287529 w 1534128"/>
                <a:gd name="connsiteY245" fmla="*/ 1069683 h 2311974"/>
                <a:gd name="connsiteX246" fmla="*/ 1280416 w 1534128"/>
                <a:gd name="connsiteY246" fmla="*/ 1074545 h 2311974"/>
                <a:gd name="connsiteX247" fmla="*/ 1287529 w 1534128"/>
                <a:gd name="connsiteY247" fmla="*/ 1076976 h 2311974"/>
                <a:gd name="connsiteX248" fmla="*/ 1289900 w 1534128"/>
                <a:gd name="connsiteY248" fmla="*/ 1093994 h 2311974"/>
                <a:gd name="connsiteX249" fmla="*/ 1280416 w 1534128"/>
                <a:gd name="connsiteY249" fmla="*/ 1103719 h 2311974"/>
                <a:gd name="connsiteX250" fmla="*/ 1282787 w 1534128"/>
                <a:gd name="connsiteY250" fmla="*/ 1103719 h 2311974"/>
                <a:gd name="connsiteX251" fmla="*/ 1282787 w 1534128"/>
                <a:gd name="connsiteY251" fmla="*/ 1111012 h 2311974"/>
                <a:gd name="connsiteX252" fmla="*/ 1275674 w 1534128"/>
                <a:gd name="connsiteY252" fmla="*/ 1118305 h 2311974"/>
                <a:gd name="connsiteX253" fmla="*/ 1275674 w 1534128"/>
                <a:gd name="connsiteY253" fmla="*/ 1125598 h 2311974"/>
                <a:gd name="connsiteX254" fmla="*/ 1261447 w 1534128"/>
                <a:gd name="connsiteY254" fmla="*/ 1149909 h 2311974"/>
                <a:gd name="connsiteX255" fmla="*/ 1273302 w 1534128"/>
                <a:gd name="connsiteY255" fmla="*/ 1164496 h 2311974"/>
                <a:gd name="connsiteX256" fmla="*/ 1301756 w 1534128"/>
                <a:gd name="connsiteY256" fmla="*/ 1164496 h 2311974"/>
                <a:gd name="connsiteX257" fmla="*/ 1304127 w 1534128"/>
                <a:gd name="connsiteY257" fmla="*/ 1166927 h 2311974"/>
                <a:gd name="connsiteX258" fmla="*/ 1323096 w 1534128"/>
                <a:gd name="connsiteY258" fmla="*/ 1159634 h 2311974"/>
                <a:gd name="connsiteX259" fmla="*/ 1334952 w 1534128"/>
                <a:gd name="connsiteY259" fmla="*/ 1166927 h 2311974"/>
                <a:gd name="connsiteX260" fmla="*/ 1342066 w 1534128"/>
                <a:gd name="connsiteY260" fmla="*/ 1166927 h 2311974"/>
                <a:gd name="connsiteX261" fmla="*/ 1337323 w 1534128"/>
                <a:gd name="connsiteY261" fmla="*/ 1171789 h 2311974"/>
                <a:gd name="connsiteX262" fmla="*/ 1351550 w 1534128"/>
                <a:gd name="connsiteY262" fmla="*/ 1179083 h 2311974"/>
                <a:gd name="connsiteX263" fmla="*/ 1358664 w 1534128"/>
                <a:gd name="connsiteY263" fmla="*/ 1222842 h 2311974"/>
                <a:gd name="connsiteX264" fmla="*/ 1351550 w 1534128"/>
                <a:gd name="connsiteY264" fmla="*/ 1230136 h 2311974"/>
                <a:gd name="connsiteX265" fmla="*/ 1351550 w 1534128"/>
                <a:gd name="connsiteY265" fmla="*/ 1254447 h 2311974"/>
                <a:gd name="connsiteX266" fmla="*/ 1377633 w 1534128"/>
                <a:gd name="connsiteY266" fmla="*/ 1271464 h 2311974"/>
                <a:gd name="connsiteX267" fmla="*/ 1372890 w 1534128"/>
                <a:gd name="connsiteY267" fmla="*/ 1278758 h 2311974"/>
                <a:gd name="connsiteX268" fmla="*/ 1382375 w 1534128"/>
                <a:gd name="connsiteY268" fmla="*/ 1290913 h 2311974"/>
                <a:gd name="connsiteX269" fmla="*/ 1382375 w 1534128"/>
                <a:gd name="connsiteY269" fmla="*/ 1303069 h 2311974"/>
                <a:gd name="connsiteX270" fmla="*/ 1384746 w 1534128"/>
                <a:gd name="connsiteY270" fmla="*/ 1305500 h 2311974"/>
                <a:gd name="connsiteX271" fmla="*/ 1382375 w 1534128"/>
                <a:gd name="connsiteY271" fmla="*/ 1312793 h 2311974"/>
                <a:gd name="connsiteX272" fmla="*/ 1389488 w 1534128"/>
                <a:gd name="connsiteY272" fmla="*/ 1324948 h 2311974"/>
                <a:gd name="connsiteX273" fmla="*/ 1396602 w 1534128"/>
                <a:gd name="connsiteY273" fmla="*/ 1317655 h 2311974"/>
                <a:gd name="connsiteX274" fmla="*/ 1396602 w 1534128"/>
                <a:gd name="connsiteY274" fmla="*/ 1327379 h 2311974"/>
                <a:gd name="connsiteX275" fmla="*/ 1398973 w 1534128"/>
                <a:gd name="connsiteY275" fmla="*/ 1344397 h 2311974"/>
                <a:gd name="connsiteX276" fmla="*/ 1372890 w 1534128"/>
                <a:gd name="connsiteY276" fmla="*/ 1358984 h 2311974"/>
                <a:gd name="connsiteX277" fmla="*/ 1351550 w 1534128"/>
                <a:gd name="connsiteY277" fmla="*/ 1358984 h 2311974"/>
                <a:gd name="connsiteX278" fmla="*/ 1349179 w 1534128"/>
                <a:gd name="connsiteY278" fmla="*/ 1376001 h 2311974"/>
                <a:gd name="connsiteX279" fmla="*/ 1370519 w 1534128"/>
                <a:gd name="connsiteY279" fmla="*/ 1376001 h 2311974"/>
                <a:gd name="connsiteX280" fmla="*/ 1372890 w 1534128"/>
                <a:gd name="connsiteY280" fmla="*/ 1383295 h 2311974"/>
                <a:gd name="connsiteX281" fmla="*/ 1377633 w 1534128"/>
                <a:gd name="connsiteY281" fmla="*/ 1380864 h 2311974"/>
                <a:gd name="connsiteX282" fmla="*/ 1384746 w 1534128"/>
                <a:gd name="connsiteY282" fmla="*/ 1393019 h 2311974"/>
                <a:gd name="connsiteX283" fmla="*/ 1382375 w 1534128"/>
                <a:gd name="connsiteY283" fmla="*/ 1400312 h 2311974"/>
                <a:gd name="connsiteX284" fmla="*/ 1384746 w 1534128"/>
                <a:gd name="connsiteY284" fmla="*/ 1402744 h 2311974"/>
                <a:gd name="connsiteX285" fmla="*/ 1403715 w 1534128"/>
                <a:gd name="connsiteY285" fmla="*/ 1380864 h 2311974"/>
                <a:gd name="connsiteX286" fmla="*/ 1410829 w 1534128"/>
                <a:gd name="connsiteY286" fmla="*/ 1383295 h 2311974"/>
                <a:gd name="connsiteX287" fmla="*/ 1406086 w 1534128"/>
                <a:gd name="connsiteY287" fmla="*/ 1380864 h 2311974"/>
                <a:gd name="connsiteX288" fmla="*/ 1413200 w 1534128"/>
                <a:gd name="connsiteY288" fmla="*/ 1373570 h 2311974"/>
                <a:gd name="connsiteX289" fmla="*/ 1420313 w 1534128"/>
                <a:gd name="connsiteY289" fmla="*/ 1368708 h 2311974"/>
                <a:gd name="connsiteX290" fmla="*/ 1436911 w 1534128"/>
                <a:gd name="connsiteY290" fmla="*/ 1417330 h 2311974"/>
                <a:gd name="connsiteX291" fmla="*/ 1432169 w 1534128"/>
                <a:gd name="connsiteY291" fmla="*/ 1424623 h 2311974"/>
                <a:gd name="connsiteX292" fmla="*/ 1432169 w 1534128"/>
                <a:gd name="connsiteY292" fmla="*/ 1441641 h 2311974"/>
                <a:gd name="connsiteX293" fmla="*/ 1398973 w 1534128"/>
                <a:gd name="connsiteY293" fmla="*/ 1436779 h 2311974"/>
                <a:gd name="connsiteX294" fmla="*/ 1396602 w 1534128"/>
                <a:gd name="connsiteY294" fmla="*/ 1473245 h 2311974"/>
                <a:gd name="connsiteX295" fmla="*/ 1382375 w 1534128"/>
                <a:gd name="connsiteY295" fmla="*/ 1473245 h 2311974"/>
                <a:gd name="connsiteX296" fmla="*/ 1377633 w 1534128"/>
                <a:gd name="connsiteY296" fmla="*/ 1504850 h 2311974"/>
                <a:gd name="connsiteX297" fmla="*/ 1363406 w 1534128"/>
                <a:gd name="connsiteY297" fmla="*/ 1521867 h 2311974"/>
                <a:gd name="connsiteX298" fmla="*/ 1363406 w 1534128"/>
                <a:gd name="connsiteY298" fmla="*/ 1548609 h 2311974"/>
                <a:gd name="connsiteX299" fmla="*/ 1344437 w 1534128"/>
                <a:gd name="connsiteY299" fmla="*/ 1560765 h 2311974"/>
                <a:gd name="connsiteX300" fmla="*/ 1370519 w 1534128"/>
                <a:gd name="connsiteY300" fmla="*/ 1570489 h 2311974"/>
                <a:gd name="connsiteX301" fmla="*/ 1370519 w 1534128"/>
                <a:gd name="connsiteY301" fmla="*/ 1577783 h 2311974"/>
                <a:gd name="connsiteX302" fmla="*/ 1315983 w 1534128"/>
                <a:gd name="connsiteY302" fmla="*/ 1577783 h 2311974"/>
                <a:gd name="connsiteX303" fmla="*/ 1327839 w 1534128"/>
                <a:gd name="connsiteY303" fmla="*/ 1602094 h 2311974"/>
                <a:gd name="connsiteX304" fmla="*/ 1337323 w 1534128"/>
                <a:gd name="connsiteY304" fmla="*/ 1609387 h 2311974"/>
                <a:gd name="connsiteX305" fmla="*/ 1334952 w 1534128"/>
                <a:gd name="connsiteY305" fmla="*/ 1619111 h 2311974"/>
                <a:gd name="connsiteX306" fmla="*/ 1337323 w 1534128"/>
                <a:gd name="connsiteY306" fmla="*/ 1623973 h 2311974"/>
                <a:gd name="connsiteX307" fmla="*/ 1337323 w 1534128"/>
                <a:gd name="connsiteY307" fmla="*/ 1645853 h 2311974"/>
                <a:gd name="connsiteX308" fmla="*/ 1330210 w 1534128"/>
                <a:gd name="connsiteY308" fmla="*/ 1645853 h 2311974"/>
                <a:gd name="connsiteX309" fmla="*/ 1323096 w 1534128"/>
                <a:gd name="connsiteY309" fmla="*/ 1667733 h 2311974"/>
                <a:gd name="connsiteX310" fmla="*/ 1323096 w 1534128"/>
                <a:gd name="connsiteY310" fmla="*/ 1706631 h 2311974"/>
                <a:gd name="connsiteX311" fmla="*/ 1308870 w 1534128"/>
                <a:gd name="connsiteY311" fmla="*/ 1709062 h 2311974"/>
                <a:gd name="connsiteX312" fmla="*/ 1308870 w 1534128"/>
                <a:gd name="connsiteY312" fmla="*/ 1723648 h 2311974"/>
                <a:gd name="connsiteX313" fmla="*/ 1297014 w 1534128"/>
                <a:gd name="connsiteY313" fmla="*/ 1740666 h 2311974"/>
                <a:gd name="connsiteX314" fmla="*/ 1240106 w 1534128"/>
                <a:gd name="connsiteY314" fmla="*/ 1733373 h 2311974"/>
                <a:gd name="connsiteX315" fmla="*/ 1214024 w 1534128"/>
                <a:gd name="connsiteY315" fmla="*/ 1733373 h 2311974"/>
                <a:gd name="connsiteX316" fmla="*/ 1202168 w 1534128"/>
                <a:gd name="connsiteY316" fmla="*/ 1743097 h 2311974"/>
                <a:gd name="connsiteX317" fmla="*/ 1195055 w 1534128"/>
                <a:gd name="connsiteY317" fmla="*/ 1735804 h 2311974"/>
                <a:gd name="connsiteX318" fmla="*/ 1187941 w 1534128"/>
                <a:gd name="connsiteY318" fmla="*/ 1740666 h 2311974"/>
                <a:gd name="connsiteX319" fmla="*/ 1166601 w 1534128"/>
                <a:gd name="connsiteY319" fmla="*/ 1713924 h 2311974"/>
                <a:gd name="connsiteX320" fmla="*/ 1152374 w 1534128"/>
                <a:gd name="connsiteY320" fmla="*/ 1721217 h 2311974"/>
                <a:gd name="connsiteX321" fmla="*/ 1145261 w 1534128"/>
                <a:gd name="connsiteY321" fmla="*/ 1733373 h 2311974"/>
                <a:gd name="connsiteX322" fmla="*/ 1138147 w 1534128"/>
                <a:gd name="connsiteY322" fmla="*/ 1735804 h 2311974"/>
                <a:gd name="connsiteX323" fmla="*/ 1123920 w 1534128"/>
                <a:gd name="connsiteY323" fmla="*/ 1706631 h 2311974"/>
                <a:gd name="connsiteX324" fmla="*/ 1052786 w 1534128"/>
                <a:gd name="connsiteY324" fmla="*/ 1709062 h 2311974"/>
                <a:gd name="connsiteX325" fmla="*/ 1050415 w 1534128"/>
                <a:gd name="connsiteY325" fmla="*/ 1721217 h 2311974"/>
                <a:gd name="connsiteX326" fmla="*/ 1007735 w 1534128"/>
                <a:gd name="connsiteY326" fmla="*/ 1721217 h 2311974"/>
                <a:gd name="connsiteX327" fmla="*/ 1007735 w 1534128"/>
                <a:gd name="connsiteY327" fmla="*/ 1728511 h 2311974"/>
                <a:gd name="connsiteX328" fmla="*/ 976910 w 1534128"/>
                <a:gd name="connsiteY328" fmla="*/ 1721217 h 2311974"/>
                <a:gd name="connsiteX329" fmla="*/ 976910 w 1534128"/>
                <a:gd name="connsiteY329" fmla="*/ 1706631 h 2311974"/>
                <a:gd name="connsiteX330" fmla="*/ 969796 w 1534128"/>
                <a:gd name="connsiteY330" fmla="*/ 1706631 h 2311974"/>
                <a:gd name="connsiteX331" fmla="*/ 967425 w 1534128"/>
                <a:gd name="connsiteY331" fmla="*/ 1692044 h 2311974"/>
                <a:gd name="connsiteX332" fmla="*/ 967425 w 1534128"/>
                <a:gd name="connsiteY332" fmla="*/ 1692044 h 2311974"/>
                <a:gd name="connsiteX333" fmla="*/ 969796 w 1534128"/>
                <a:gd name="connsiteY333" fmla="*/ 1706631 h 2311974"/>
                <a:gd name="connsiteX334" fmla="*/ 915260 w 1534128"/>
                <a:gd name="connsiteY334" fmla="*/ 1709062 h 2311974"/>
                <a:gd name="connsiteX335" fmla="*/ 874951 w 1534128"/>
                <a:gd name="connsiteY335" fmla="*/ 1701769 h 2311974"/>
                <a:gd name="connsiteX336" fmla="*/ 872580 w 1534128"/>
                <a:gd name="connsiteY336" fmla="*/ 1709062 h 2311974"/>
                <a:gd name="connsiteX337" fmla="*/ 853610 w 1534128"/>
                <a:gd name="connsiteY337" fmla="*/ 1713924 h 2311974"/>
                <a:gd name="connsiteX338" fmla="*/ 846497 w 1534128"/>
                <a:gd name="connsiteY338" fmla="*/ 1733373 h 2311974"/>
                <a:gd name="connsiteX339" fmla="*/ 851239 w 1534128"/>
                <a:gd name="connsiteY339" fmla="*/ 1750391 h 2311974"/>
                <a:gd name="connsiteX340" fmla="*/ 832270 w 1534128"/>
                <a:gd name="connsiteY340" fmla="*/ 1750391 h 2311974"/>
                <a:gd name="connsiteX341" fmla="*/ 827528 w 1534128"/>
                <a:gd name="connsiteY341" fmla="*/ 1769840 h 2311974"/>
                <a:gd name="connsiteX342" fmla="*/ 834641 w 1534128"/>
                <a:gd name="connsiteY342" fmla="*/ 1784426 h 2311974"/>
                <a:gd name="connsiteX343" fmla="*/ 832270 w 1534128"/>
                <a:gd name="connsiteY343" fmla="*/ 1806306 h 2311974"/>
                <a:gd name="connsiteX344" fmla="*/ 820414 w 1534128"/>
                <a:gd name="connsiteY344" fmla="*/ 1813599 h 2311974"/>
                <a:gd name="connsiteX345" fmla="*/ 820414 w 1534128"/>
                <a:gd name="connsiteY345" fmla="*/ 1847635 h 2311974"/>
                <a:gd name="connsiteX346" fmla="*/ 806188 w 1534128"/>
                <a:gd name="connsiteY346" fmla="*/ 1852497 h 2311974"/>
                <a:gd name="connsiteX347" fmla="*/ 803816 w 1534128"/>
                <a:gd name="connsiteY347" fmla="*/ 1837910 h 2311974"/>
                <a:gd name="connsiteX348" fmla="*/ 770620 w 1534128"/>
                <a:gd name="connsiteY348" fmla="*/ 1837910 h 2311974"/>
                <a:gd name="connsiteX349" fmla="*/ 770620 w 1534128"/>
                <a:gd name="connsiteY349" fmla="*/ 1859790 h 2311974"/>
                <a:gd name="connsiteX350" fmla="*/ 751651 w 1534128"/>
                <a:gd name="connsiteY350" fmla="*/ 1859790 h 2311974"/>
                <a:gd name="connsiteX351" fmla="*/ 751651 w 1534128"/>
                <a:gd name="connsiteY351" fmla="*/ 1869515 h 2311974"/>
                <a:gd name="connsiteX352" fmla="*/ 749280 w 1534128"/>
                <a:gd name="connsiteY352" fmla="*/ 1876808 h 2311974"/>
                <a:gd name="connsiteX353" fmla="*/ 668662 w 1534128"/>
                <a:gd name="connsiteY353" fmla="*/ 1876808 h 2311974"/>
                <a:gd name="connsiteX354" fmla="*/ 668662 w 1534128"/>
                <a:gd name="connsiteY354" fmla="*/ 1896257 h 2311974"/>
                <a:gd name="connsiteX355" fmla="*/ 616496 w 1534128"/>
                <a:gd name="connsiteY355" fmla="*/ 1901119 h 2311974"/>
                <a:gd name="connsiteX356" fmla="*/ 616496 w 1534128"/>
                <a:gd name="connsiteY356" fmla="*/ 1930292 h 2311974"/>
                <a:gd name="connsiteX357" fmla="*/ 595156 w 1534128"/>
                <a:gd name="connsiteY357" fmla="*/ 1930292 h 2311974"/>
                <a:gd name="connsiteX358" fmla="*/ 592785 w 1534128"/>
                <a:gd name="connsiteY358" fmla="*/ 1952172 h 2311974"/>
                <a:gd name="connsiteX359" fmla="*/ 580929 w 1534128"/>
                <a:gd name="connsiteY359" fmla="*/ 1952172 h 2311974"/>
                <a:gd name="connsiteX360" fmla="*/ 580929 w 1534128"/>
                <a:gd name="connsiteY360" fmla="*/ 1978914 h 2311974"/>
                <a:gd name="connsiteX361" fmla="*/ 588043 w 1534128"/>
                <a:gd name="connsiteY361" fmla="*/ 1983776 h 2311974"/>
                <a:gd name="connsiteX362" fmla="*/ 585672 w 1534128"/>
                <a:gd name="connsiteY362" fmla="*/ 2000794 h 2311974"/>
                <a:gd name="connsiteX363" fmla="*/ 592785 w 1534128"/>
                <a:gd name="connsiteY363" fmla="*/ 2005656 h 2311974"/>
                <a:gd name="connsiteX364" fmla="*/ 592785 w 1534128"/>
                <a:gd name="connsiteY364" fmla="*/ 2068865 h 2311974"/>
                <a:gd name="connsiteX365" fmla="*/ 585672 w 1534128"/>
                <a:gd name="connsiteY365" fmla="*/ 2068865 h 2311974"/>
                <a:gd name="connsiteX366" fmla="*/ 585672 w 1534128"/>
                <a:gd name="connsiteY366" fmla="*/ 2081020 h 2311974"/>
                <a:gd name="connsiteX367" fmla="*/ 566702 w 1534128"/>
                <a:gd name="connsiteY367" fmla="*/ 2083451 h 2311974"/>
                <a:gd name="connsiteX368" fmla="*/ 552476 w 1534128"/>
                <a:gd name="connsiteY368" fmla="*/ 2117487 h 2311974"/>
                <a:gd name="connsiteX369" fmla="*/ 552476 w 1534128"/>
                <a:gd name="connsiteY369" fmla="*/ 2129642 h 2311974"/>
                <a:gd name="connsiteX370" fmla="*/ 609383 w 1534128"/>
                <a:gd name="connsiteY370" fmla="*/ 2132073 h 2311974"/>
                <a:gd name="connsiteX371" fmla="*/ 602270 w 1534128"/>
                <a:gd name="connsiteY371" fmla="*/ 2151522 h 2311974"/>
                <a:gd name="connsiteX372" fmla="*/ 607012 w 1534128"/>
                <a:gd name="connsiteY372" fmla="*/ 2161246 h 2311974"/>
                <a:gd name="connsiteX373" fmla="*/ 602270 w 1534128"/>
                <a:gd name="connsiteY373" fmla="*/ 2168540 h 2311974"/>
                <a:gd name="connsiteX374" fmla="*/ 585672 w 1534128"/>
                <a:gd name="connsiteY374" fmla="*/ 2168540 h 2311974"/>
                <a:gd name="connsiteX375" fmla="*/ 585672 w 1534128"/>
                <a:gd name="connsiteY375" fmla="*/ 2180695 h 2311974"/>
                <a:gd name="connsiteX376" fmla="*/ 554847 w 1534128"/>
                <a:gd name="connsiteY376" fmla="*/ 2187988 h 2311974"/>
                <a:gd name="connsiteX377" fmla="*/ 561960 w 1534128"/>
                <a:gd name="connsiteY377" fmla="*/ 2200144 h 2311974"/>
                <a:gd name="connsiteX378" fmla="*/ 559589 w 1534128"/>
                <a:gd name="connsiteY378" fmla="*/ 2256059 h 2311974"/>
                <a:gd name="connsiteX379" fmla="*/ 547733 w 1534128"/>
                <a:gd name="connsiteY379" fmla="*/ 2277939 h 2311974"/>
                <a:gd name="connsiteX380" fmla="*/ 521651 w 1534128"/>
                <a:gd name="connsiteY380" fmla="*/ 2307112 h 2311974"/>
                <a:gd name="connsiteX381" fmla="*/ 507424 w 1534128"/>
                <a:gd name="connsiteY381" fmla="*/ 2311974 h 2311974"/>
                <a:gd name="connsiteX382" fmla="*/ 490826 w 1534128"/>
                <a:gd name="connsiteY382" fmla="*/ 2282801 h 2311974"/>
                <a:gd name="connsiteX383" fmla="*/ 471857 w 1534128"/>
                <a:gd name="connsiteY383" fmla="*/ 2275508 h 2311974"/>
                <a:gd name="connsiteX384" fmla="*/ 457630 w 1534128"/>
                <a:gd name="connsiteY384" fmla="*/ 2292526 h 2311974"/>
                <a:gd name="connsiteX385" fmla="*/ 438661 w 1534128"/>
                <a:gd name="connsiteY385" fmla="*/ 2285232 h 2311974"/>
                <a:gd name="connsiteX386" fmla="*/ 424434 w 1534128"/>
                <a:gd name="connsiteY386" fmla="*/ 2290094 h 2311974"/>
                <a:gd name="connsiteX387" fmla="*/ 388867 w 1534128"/>
                <a:gd name="connsiteY387" fmla="*/ 2275508 h 2311974"/>
                <a:gd name="connsiteX388" fmla="*/ 348132 w 1534128"/>
                <a:gd name="connsiteY388" fmla="*/ 2254426 h 2311974"/>
                <a:gd name="connsiteX389" fmla="*/ 356437 w 1534128"/>
                <a:gd name="connsiteY389" fmla="*/ 2090384 h 2311974"/>
                <a:gd name="connsiteX390" fmla="*/ 385721 w 1534128"/>
                <a:gd name="connsiteY390" fmla="*/ 1879782 h 2311974"/>
                <a:gd name="connsiteX391" fmla="*/ 380804 w 1534128"/>
                <a:gd name="connsiteY391" fmla="*/ 1766434 h 2311974"/>
                <a:gd name="connsiteX392" fmla="*/ 352525 w 1534128"/>
                <a:gd name="connsiteY392" fmla="*/ 1684276 h 2311974"/>
                <a:gd name="connsiteX393" fmla="*/ 289172 w 1534128"/>
                <a:gd name="connsiteY393" fmla="*/ 1605539 h 2311974"/>
                <a:gd name="connsiteX394" fmla="*/ 239297 w 1534128"/>
                <a:gd name="connsiteY394" fmla="*/ 1566641 h 2311974"/>
                <a:gd name="connsiteX395" fmla="*/ 240941 w 1534128"/>
                <a:gd name="connsiteY395" fmla="*/ 1519182 h 2311974"/>
                <a:gd name="connsiteX396" fmla="*/ 236705 w 1534128"/>
                <a:gd name="connsiteY396" fmla="*/ 1442151 h 2311974"/>
                <a:gd name="connsiteX397" fmla="*/ 292012 w 1534128"/>
                <a:gd name="connsiteY397" fmla="*/ 1327822 h 2311974"/>
                <a:gd name="connsiteX398" fmla="*/ 0 w 1534128"/>
                <a:gd name="connsiteY398" fmla="*/ 965146 h 2311974"/>
                <a:gd name="connsiteX399" fmla="*/ 78247 w 1534128"/>
                <a:gd name="connsiteY399" fmla="*/ 921386 h 2311974"/>
                <a:gd name="connsiteX400" fmla="*/ 404458 w 1534128"/>
                <a:gd name="connsiteY400" fmla="*/ 1228318 h 2311974"/>
                <a:gd name="connsiteX401" fmla="*/ 111443 w 1534128"/>
                <a:gd name="connsiteY401" fmla="*/ 909231 h 2311974"/>
                <a:gd name="connsiteX402" fmla="*/ 92474 w 1534128"/>
                <a:gd name="connsiteY402" fmla="*/ 872764 h 2311974"/>
                <a:gd name="connsiteX403" fmla="*/ 99588 w 1534128"/>
                <a:gd name="connsiteY403" fmla="*/ 865471 h 2311974"/>
                <a:gd name="connsiteX404" fmla="*/ 104330 w 1534128"/>
                <a:gd name="connsiteY404" fmla="*/ 867902 h 2311974"/>
                <a:gd name="connsiteX405" fmla="*/ 109072 w 1534128"/>
                <a:gd name="connsiteY405" fmla="*/ 860609 h 2311974"/>
                <a:gd name="connsiteX406" fmla="*/ 104330 w 1534128"/>
                <a:gd name="connsiteY406" fmla="*/ 860609 h 2311974"/>
                <a:gd name="connsiteX407" fmla="*/ 116186 w 1534128"/>
                <a:gd name="connsiteY407" fmla="*/ 853316 h 2311974"/>
                <a:gd name="connsiteX408" fmla="*/ 563699 w 1534128"/>
                <a:gd name="connsiteY408" fmla="*/ 1135638 h 2311974"/>
                <a:gd name="connsiteX409" fmla="*/ 260825 w 1534128"/>
                <a:gd name="connsiteY409" fmla="*/ 741485 h 2311974"/>
                <a:gd name="connsiteX410" fmla="*/ 248970 w 1534128"/>
                <a:gd name="connsiteY410" fmla="*/ 726899 h 2311974"/>
                <a:gd name="connsiteX411" fmla="*/ 194433 w 1534128"/>
                <a:gd name="connsiteY411" fmla="*/ 705019 h 2311974"/>
                <a:gd name="connsiteX412" fmla="*/ 218145 w 1534128"/>
                <a:gd name="connsiteY412" fmla="*/ 680708 h 2311974"/>
                <a:gd name="connsiteX413" fmla="*/ 225258 w 1534128"/>
                <a:gd name="connsiteY413" fmla="*/ 673414 h 2311974"/>
                <a:gd name="connsiteX414" fmla="*/ 253712 w 1534128"/>
                <a:gd name="connsiteY414" fmla="*/ 670983 h 2311974"/>
                <a:gd name="connsiteX415" fmla="*/ 341444 w 1534128"/>
                <a:gd name="connsiteY415" fmla="*/ 692863 h 2311974"/>
                <a:gd name="connsiteX416" fmla="*/ 355671 w 1534128"/>
                <a:gd name="connsiteY416" fmla="*/ 688001 h 2311974"/>
                <a:gd name="connsiteX417" fmla="*/ 355671 w 1534128"/>
                <a:gd name="connsiteY417" fmla="*/ 695294 h 2311974"/>
                <a:gd name="connsiteX418" fmla="*/ 365155 w 1534128"/>
                <a:gd name="connsiteY418" fmla="*/ 695294 h 2311974"/>
                <a:gd name="connsiteX419" fmla="*/ 369898 w 1534128"/>
                <a:gd name="connsiteY419" fmla="*/ 678277 h 2311974"/>
                <a:gd name="connsiteX420" fmla="*/ 377011 w 1534128"/>
                <a:gd name="connsiteY420" fmla="*/ 666121 h 2311974"/>
                <a:gd name="connsiteX421" fmla="*/ 388867 w 1534128"/>
                <a:gd name="connsiteY421" fmla="*/ 688001 h 2311974"/>
                <a:gd name="connsiteX422" fmla="*/ 395980 w 1534128"/>
                <a:gd name="connsiteY422" fmla="*/ 685570 h 2311974"/>
                <a:gd name="connsiteX423" fmla="*/ 410207 w 1534128"/>
                <a:gd name="connsiteY423" fmla="*/ 700156 h 2311974"/>
                <a:gd name="connsiteX424" fmla="*/ 410207 w 1534128"/>
                <a:gd name="connsiteY424" fmla="*/ 700156 h 2311974"/>
                <a:gd name="connsiteX425" fmla="*/ 395980 w 1534128"/>
                <a:gd name="connsiteY425" fmla="*/ 685570 h 2311974"/>
                <a:gd name="connsiteX426" fmla="*/ 388867 w 1534128"/>
                <a:gd name="connsiteY426" fmla="*/ 688001 h 2311974"/>
                <a:gd name="connsiteX427" fmla="*/ 377011 w 1534128"/>
                <a:gd name="connsiteY427" fmla="*/ 666121 h 2311974"/>
                <a:gd name="connsiteX428" fmla="*/ 377011 w 1534128"/>
                <a:gd name="connsiteY428" fmla="*/ 658827 h 2311974"/>
                <a:gd name="connsiteX429" fmla="*/ 398351 w 1534128"/>
                <a:gd name="connsiteY429" fmla="*/ 646672 h 2311974"/>
                <a:gd name="connsiteX430" fmla="*/ 391238 w 1534128"/>
                <a:gd name="connsiteY430" fmla="*/ 639379 h 2311974"/>
                <a:gd name="connsiteX431" fmla="*/ 422063 w 1534128"/>
                <a:gd name="connsiteY431" fmla="*/ 629654 h 2311974"/>
                <a:gd name="connsiteX432" fmla="*/ 417321 w 1534128"/>
                <a:gd name="connsiteY432" fmla="*/ 615068 h 2311974"/>
                <a:gd name="connsiteX433" fmla="*/ 384125 w 1534128"/>
                <a:gd name="connsiteY433" fmla="*/ 610205 h 2311974"/>
                <a:gd name="connsiteX434" fmla="*/ 381753 w 1534128"/>
                <a:gd name="connsiteY434" fmla="*/ 595619 h 2311974"/>
                <a:gd name="connsiteX435" fmla="*/ 391238 w 1534128"/>
                <a:gd name="connsiteY435" fmla="*/ 534841 h 2311974"/>
                <a:gd name="connsiteX436" fmla="*/ 381753 w 1534128"/>
                <a:gd name="connsiteY436" fmla="*/ 525117 h 2311974"/>
                <a:gd name="connsiteX437" fmla="*/ 381753 w 1534128"/>
                <a:gd name="connsiteY437" fmla="*/ 503237 h 2311974"/>
                <a:gd name="connsiteX438" fmla="*/ 365155 w 1534128"/>
                <a:gd name="connsiteY438" fmla="*/ 503237 h 2311974"/>
                <a:gd name="connsiteX439" fmla="*/ 369898 w 1534128"/>
                <a:gd name="connsiteY439" fmla="*/ 471633 h 2311974"/>
                <a:gd name="connsiteX440" fmla="*/ 362784 w 1534128"/>
                <a:gd name="connsiteY440" fmla="*/ 464340 h 2311974"/>
                <a:gd name="connsiteX441" fmla="*/ 365155 w 1534128"/>
                <a:gd name="connsiteY441" fmla="*/ 444891 h 2311974"/>
                <a:gd name="connsiteX442" fmla="*/ 384125 w 1534128"/>
                <a:gd name="connsiteY442" fmla="*/ 444891 h 2311974"/>
                <a:gd name="connsiteX443" fmla="*/ 403094 w 1534128"/>
                <a:gd name="connsiteY443" fmla="*/ 430304 h 2311974"/>
                <a:gd name="connsiteX444" fmla="*/ 405465 w 1534128"/>
                <a:gd name="connsiteY444" fmla="*/ 427873 h 2311974"/>
                <a:gd name="connsiteX445" fmla="*/ 384125 w 1534128"/>
                <a:gd name="connsiteY445" fmla="*/ 423011 h 2311974"/>
                <a:gd name="connsiteX446" fmla="*/ 391238 w 1534128"/>
                <a:gd name="connsiteY446" fmla="*/ 405993 h 2311974"/>
                <a:gd name="connsiteX447" fmla="*/ 417321 w 1534128"/>
                <a:gd name="connsiteY447" fmla="*/ 408424 h 2311974"/>
                <a:gd name="connsiteX448" fmla="*/ 412578 w 1534128"/>
                <a:gd name="connsiteY448" fmla="*/ 388975 h 2311974"/>
                <a:gd name="connsiteX449" fmla="*/ 412578 w 1534128"/>
                <a:gd name="connsiteY449" fmla="*/ 374389 h 2311974"/>
                <a:gd name="connsiteX450" fmla="*/ 429176 w 1534128"/>
                <a:gd name="connsiteY450" fmla="*/ 374389 h 2311974"/>
                <a:gd name="connsiteX451" fmla="*/ 431547 w 1534128"/>
                <a:gd name="connsiteY451" fmla="*/ 367096 h 2311974"/>
                <a:gd name="connsiteX452" fmla="*/ 438661 w 1534128"/>
                <a:gd name="connsiteY452" fmla="*/ 364665 h 2311974"/>
                <a:gd name="connsiteX453" fmla="*/ 436290 w 1534128"/>
                <a:gd name="connsiteY453" fmla="*/ 347647 h 2311974"/>
                <a:gd name="connsiteX454" fmla="*/ 464743 w 1534128"/>
                <a:gd name="connsiteY454" fmla="*/ 337922 h 2311974"/>
                <a:gd name="connsiteX455" fmla="*/ 452888 w 1534128"/>
                <a:gd name="connsiteY455" fmla="*/ 333060 h 2311974"/>
                <a:gd name="connsiteX456" fmla="*/ 450516 w 1534128"/>
                <a:gd name="connsiteY456" fmla="*/ 311180 h 2311974"/>
                <a:gd name="connsiteX457" fmla="*/ 443403 w 1534128"/>
                <a:gd name="connsiteY457" fmla="*/ 308749 h 2311974"/>
                <a:gd name="connsiteX458" fmla="*/ 450516 w 1534128"/>
                <a:gd name="connsiteY458" fmla="*/ 299025 h 2311974"/>
                <a:gd name="connsiteX459" fmla="*/ 450516 w 1534128"/>
                <a:gd name="connsiteY459" fmla="*/ 296594 h 2311974"/>
                <a:gd name="connsiteX460" fmla="*/ 438661 w 1534128"/>
                <a:gd name="connsiteY460" fmla="*/ 291732 h 2311974"/>
                <a:gd name="connsiteX461" fmla="*/ 429176 w 1534128"/>
                <a:gd name="connsiteY461" fmla="*/ 299025 h 2311974"/>
                <a:gd name="connsiteX462" fmla="*/ 417321 w 1534128"/>
                <a:gd name="connsiteY462" fmla="*/ 282007 h 2311974"/>
                <a:gd name="connsiteX463" fmla="*/ 431547 w 1534128"/>
                <a:gd name="connsiteY463" fmla="*/ 255265 h 2311974"/>
                <a:gd name="connsiteX464" fmla="*/ 438661 w 1534128"/>
                <a:gd name="connsiteY464" fmla="*/ 267421 h 2311974"/>
                <a:gd name="connsiteX465" fmla="*/ 457630 w 1534128"/>
                <a:gd name="connsiteY465" fmla="*/ 240679 h 2311974"/>
                <a:gd name="connsiteX466" fmla="*/ 467114 w 1534128"/>
                <a:gd name="connsiteY466" fmla="*/ 240679 h 2311974"/>
                <a:gd name="connsiteX467" fmla="*/ 467114 w 1534128"/>
                <a:gd name="connsiteY467" fmla="*/ 233385 h 2311974"/>
                <a:gd name="connsiteX468" fmla="*/ 445774 w 1534128"/>
                <a:gd name="connsiteY468" fmla="*/ 218799 h 2311974"/>
                <a:gd name="connsiteX469" fmla="*/ 452888 w 1534128"/>
                <a:gd name="connsiteY469" fmla="*/ 199350 h 2311974"/>
                <a:gd name="connsiteX470" fmla="*/ 478970 w 1534128"/>
                <a:gd name="connsiteY470" fmla="*/ 199350 h 2311974"/>
                <a:gd name="connsiteX471" fmla="*/ 486084 w 1534128"/>
                <a:gd name="connsiteY471" fmla="*/ 192057 h 2311974"/>
                <a:gd name="connsiteX472" fmla="*/ 457630 w 1534128"/>
                <a:gd name="connsiteY472" fmla="*/ 150728 h 2311974"/>
                <a:gd name="connsiteX473" fmla="*/ 467114 w 1534128"/>
                <a:gd name="connsiteY473" fmla="*/ 131279 h 2311974"/>
                <a:gd name="connsiteX474" fmla="*/ 500310 w 1534128"/>
                <a:gd name="connsiteY474" fmla="*/ 116693 h 2311974"/>
                <a:gd name="connsiteX475" fmla="*/ 505053 w 1534128"/>
                <a:gd name="connsiteY475" fmla="*/ 131279 h 2311974"/>
                <a:gd name="connsiteX476" fmla="*/ 526393 w 1534128"/>
                <a:gd name="connsiteY476" fmla="*/ 116693 h 2311974"/>
                <a:gd name="connsiteX477" fmla="*/ 521651 w 1534128"/>
                <a:gd name="connsiteY477" fmla="*/ 109399 h 2311974"/>
                <a:gd name="connsiteX478" fmla="*/ 538249 w 1534128"/>
                <a:gd name="connsiteY478" fmla="*/ 102106 h 2311974"/>
                <a:gd name="connsiteX479" fmla="*/ 538249 w 1534128"/>
                <a:gd name="connsiteY479" fmla="*/ 94813 h 2311974"/>
                <a:gd name="connsiteX480" fmla="*/ 547733 w 1534128"/>
                <a:gd name="connsiteY480" fmla="*/ 87519 h 2311974"/>
                <a:gd name="connsiteX481" fmla="*/ 533506 w 1534128"/>
                <a:gd name="connsiteY481" fmla="*/ 53484 h 2311974"/>
                <a:gd name="connsiteX482" fmla="*/ 531135 w 1534128"/>
                <a:gd name="connsiteY482" fmla="*/ 7293 h 2311974"/>
                <a:gd name="connsiteX483" fmla="*/ 573816 w 1534128"/>
                <a:gd name="connsiteY483" fmla="*/ 17018 h 2311974"/>
                <a:gd name="connsiteX484" fmla="*/ 595156 w 1534128"/>
                <a:gd name="connsiteY484" fmla="*/ 0 h 2311974"/>
                <a:gd name="connsiteX0" fmla="*/ 756394 w 1534128"/>
                <a:gd name="connsiteY0" fmla="*/ 1490263 h 2311974"/>
                <a:gd name="connsiteX1" fmla="*/ 737424 w 1534128"/>
                <a:gd name="connsiteY1" fmla="*/ 1473246 h 2311974"/>
                <a:gd name="connsiteX2" fmla="*/ 742167 w 1534128"/>
                <a:gd name="connsiteY2" fmla="*/ 1480539 h 2311974"/>
                <a:gd name="connsiteX3" fmla="*/ 756394 w 1534128"/>
                <a:gd name="connsiteY3" fmla="*/ 1490263 h 2311974"/>
                <a:gd name="connsiteX4" fmla="*/ 732682 w 1534128"/>
                <a:gd name="connsiteY4" fmla="*/ 1436779 h 2311974"/>
                <a:gd name="connsiteX5" fmla="*/ 732682 w 1534128"/>
                <a:gd name="connsiteY5" fmla="*/ 1436779 h 2311974"/>
                <a:gd name="connsiteX6" fmla="*/ 744538 w 1534128"/>
                <a:gd name="connsiteY6" fmla="*/ 1456228 h 2311974"/>
                <a:gd name="connsiteX7" fmla="*/ 744538 w 1534128"/>
                <a:gd name="connsiteY7" fmla="*/ 1456228 h 2311974"/>
                <a:gd name="connsiteX8" fmla="*/ 732682 w 1534128"/>
                <a:gd name="connsiteY8" fmla="*/ 1436779 h 2311974"/>
                <a:gd name="connsiteX9" fmla="*/ 649692 w 1534128"/>
                <a:gd name="connsiteY9" fmla="*/ 1395450 h 2311974"/>
                <a:gd name="connsiteX10" fmla="*/ 649692 w 1534128"/>
                <a:gd name="connsiteY10" fmla="*/ 1395450 h 2311974"/>
                <a:gd name="connsiteX11" fmla="*/ 671033 w 1534128"/>
                <a:gd name="connsiteY11" fmla="*/ 1407606 h 2311974"/>
                <a:gd name="connsiteX12" fmla="*/ 716084 w 1534128"/>
                <a:gd name="connsiteY12" fmla="*/ 1400313 h 2311974"/>
                <a:gd name="connsiteX13" fmla="*/ 732682 w 1534128"/>
                <a:gd name="connsiteY13" fmla="*/ 1417330 h 2311974"/>
                <a:gd name="connsiteX14" fmla="*/ 732682 w 1534128"/>
                <a:gd name="connsiteY14" fmla="*/ 1417330 h 2311974"/>
                <a:gd name="connsiteX15" fmla="*/ 716084 w 1534128"/>
                <a:gd name="connsiteY15" fmla="*/ 1400312 h 2311974"/>
                <a:gd name="connsiteX16" fmla="*/ 671033 w 1534128"/>
                <a:gd name="connsiteY16" fmla="*/ 1407606 h 2311974"/>
                <a:gd name="connsiteX17" fmla="*/ 649692 w 1534128"/>
                <a:gd name="connsiteY17" fmla="*/ 1395450 h 2311974"/>
                <a:gd name="connsiteX18" fmla="*/ 654435 w 1534128"/>
                <a:gd name="connsiteY18" fmla="*/ 1354122 h 2311974"/>
                <a:gd name="connsiteX19" fmla="*/ 656806 w 1534128"/>
                <a:gd name="connsiteY19" fmla="*/ 1368708 h 2311974"/>
                <a:gd name="connsiteX20" fmla="*/ 656806 w 1534128"/>
                <a:gd name="connsiteY20" fmla="*/ 1368708 h 2311974"/>
                <a:gd name="connsiteX21" fmla="*/ 654435 w 1534128"/>
                <a:gd name="connsiteY21" fmla="*/ 1354122 h 2311974"/>
                <a:gd name="connsiteX22" fmla="*/ 654435 w 1534128"/>
                <a:gd name="connsiteY22" fmla="*/ 1271464 h 2311974"/>
                <a:gd name="connsiteX23" fmla="*/ 628352 w 1534128"/>
                <a:gd name="connsiteY23" fmla="*/ 1283620 h 2311974"/>
                <a:gd name="connsiteX24" fmla="*/ 623610 w 1534128"/>
                <a:gd name="connsiteY24" fmla="*/ 1276326 h 2311974"/>
                <a:gd name="connsiteX25" fmla="*/ 609383 w 1534128"/>
                <a:gd name="connsiteY25" fmla="*/ 1278758 h 2311974"/>
                <a:gd name="connsiteX26" fmla="*/ 609383 w 1534128"/>
                <a:gd name="connsiteY26" fmla="*/ 1278758 h 2311974"/>
                <a:gd name="connsiteX27" fmla="*/ 623610 w 1534128"/>
                <a:gd name="connsiteY27" fmla="*/ 1276327 h 2311974"/>
                <a:gd name="connsiteX28" fmla="*/ 628352 w 1534128"/>
                <a:gd name="connsiteY28" fmla="*/ 1283620 h 2311974"/>
                <a:gd name="connsiteX29" fmla="*/ 654435 w 1534128"/>
                <a:gd name="connsiteY29" fmla="*/ 1271464 h 2311974"/>
                <a:gd name="connsiteX30" fmla="*/ 661548 w 1534128"/>
                <a:gd name="connsiteY30" fmla="*/ 1324949 h 2311974"/>
                <a:gd name="connsiteX31" fmla="*/ 671033 w 1534128"/>
                <a:gd name="connsiteY31" fmla="*/ 1324949 h 2311974"/>
                <a:gd name="connsiteX32" fmla="*/ 682888 w 1534128"/>
                <a:gd name="connsiteY32" fmla="*/ 1334673 h 2311974"/>
                <a:gd name="connsiteX33" fmla="*/ 682888 w 1534128"/>
                <a:gd name="connsiteY33" fmla="*/ 1334673 h 2311974"/>
                <a:gd name="connsiteX34" fmla="*/ 671033 w 1534128"/>
                <a:gd name="connsiteY34" fmla="*/ 1324948 h 2311974"/>
                <a:gd name="connsiteX35" fmla="*/ 661548 w 1534128"/>
                <a:gd name="connsiteY35" fmla="*/ 1324948 h 2311974"/>
                <a:gd name="connsiteX36" fmla="*/ 654435 w 1534128"/>
                <a:gd name="connsiteY36" fmla="*/ 1271464 h 2311974"/>
                <a:gd name="connsiteX37" fmla="*/ 595156 w 1534128"/>
                <a:gd name="connsiteY37" fmla="*/ 1264171 h 2311974"/>
                <a:gd name="connsiteX38" fmla="*/ 595156 w 1534128"/>
                <a:gd name="connsiteY38" fmla="*/ 1264171 h 2311974"/>
                <a:gd name="connsiteX39" fmla="*/ 599994 w 1534128"/>
                <a:gd name="connsiteY39" fmla="*/ 1269131 h 2311974"/>
                <a:gd name="connsiteX40" fmla="*/ 595156 w 1534128"/>
                <a:gd name="connsiteY40" fmla="*/ 1264171 h 2311974"/>
                <a:gd name="connsiteX41" fmla="*/ 585672 w 1534128"/>
                <a:gd name="connsiteY41" fmla="*/ 1249585 h 2311974"/>
                <a:gd name="connsiteX42" fmla="*/ 599898 w 1534128"/>
                <a:gd name="connsiteY42" fmla="*/ 1256878 h 2311974"/>
                <a:gd name="connsiteX43" fmla="*/ 599898 w 1534128"/>
                <a:gd name="connsiteY43" fmla="*/ 1256878 h 2311974"/>
                <a:gd name="connsiteX44" fmla="*/ 585673 w 1534128"/>
                <a:gd name="connsiteY44" fmla="*/ 1249585 h 2311974"/>
                <a:gd name="connsiteX45" fmla="*/ 585672 w 1534128"/>
                <a:gd name="connsiteY45" fmla="*/ 1249585 h 2311974"/>
                <a:gd name="connsiteX46" fmla="*/ 588043 w 1534128"/>
                <a:gd name="connsiteY46" fmla="*/ 1234998 h 2311974"/>
                <a:gd name="connsiteX47" fmla="*/ 588043 w 1534128"/>
                <a:gd name="connsiteY47" fmla="*/ 1234998 h 2311974"/>
                <a:gd name="connsiteX48" fmla="*/ 592785 w 1534128"/>
                <a:gd name="connsiteY48" fmla="*/ 1249584 h 2311974"/>
                <a:gd name="connsiteX49" fmla="*/ 592785 w 1534128"/>
                <a:gd name="connsiteY49" fmla="*/ 1249584 h 2311974"/>
                <a:gd name="connsiteX50" fmla="*/ 588043 w 1534128"/>
                <a:gd name="connsiteY50" fmla="*/ 1234998 h 2311974"/>
                <a:gd name="connsiteX51" fmla="*/ 569074 w 1534128"/>
                <a:gd name="connsiteY51" fmla="*/ 1103719 h 2311974"/>
                <a:gd name="connsiteX52" fmla="*/ 576187 w 1534128"/>
                <a:gd name="connsiteY52" fmla="*/ 1198532 h 2311974"/>
                <a:gd name="connsiteX53" fmla="*/ 599898 w 1534128"/>
                <a:gd name="connsiteY53" fmla="*/ 1222842 h 2311974"/>
                <a:gd name="connsiteX54" fmla="*/ 599898 w 1534128"/>
                <a:gd name="connsiteY54" fmla="*/ 1222842 h 2311974"/>
                <a:gd name="connsiteX55" fmla="*/ 576187 w 1534128"/>
                <a:gd name="connsiteY55" fmla="*/ 1198531 h 2311974"/>
                <a:gd name="connsiteX56" fmla="*/ 569074 w 1534128"/>
                <a:gd name="connsiteY56" fmla="*/ 1103719 h 2311974"/>
                <a:gd name="connsiteX57" fmla="*/ 592785 w 1534128"/>
                <a:gd name="connsiteY57" fmla="*/ 1067252 h 2311974"/>
                <a:gd name="connsiteX58" fmla="*/ 595156 w 1534128"/>
                <a:gd name="connsiteY58" fmla="*/ 1074546 h 2311974"/>
                <a:gd name="connsiteX59" fmla="*/ 595156 w 1534128"/>
                <a:gd name="connsiteY59" fmla="*/ 1074545 h 2311974"/>
                <a:gd name="connsiteX60" fmla="*/ 592785 w 1534128"/>
                <a:gd name="connsiteY60" fmla="*/ 1067252 h 2311974"/>
                <a:gd name="connsiteX61" fmla="*/ 580929 w 1534128"/>
                <a:gd name="connsiteY61" fmla="*/ 1052665 h 2311974"/>
                <a:gd name="connsiteX62" fmla="*/ 569074 w 1534128"/>
                <a:gd name="connsiteY62" fmla="*/ 1040510 h 2311974"/>
                <a:gd name="connsiteX63" fmla="*/ 580929 w 1534128"/>
                <a:gd name="connsiteY63" fmla="*/ 1052666 h 2311974"/>
                <a:gd name="connsiteX64" fmla="*/ 599898 w 1534128"/>
                <a:gd name="connsiteY64" fmla="*/ 1052666 h 2311974"/>
                <a:gd name="connsiteX65" fmla="*/ 602270 w 1534128"/>
                <a:gd name="connsiteY65" fmla="*/ 1062390 h 2311974"/>
                <a:gd name="connsiteX66" fmla="*/ 602270 w 1534128"/>
                <a:gd name="connsiteY66" fmla="*/ 1062390 h 2311974"/>
                <a:gd name="connsiteX67" fmla="*/ 599898 w 1534128"/>
                <a:gd name="connsiteY67" fmla="*/ 1052665 h 2311974"/>
                <a:gd name="connsiteX68" fmla="*/ 580929 w 1534128"/>
                <a:gd name="connsiteY68" fmla="*/ 1052665 h 2311974"/>
                <a:gd name="connsiteX69" fmla="*/ 576187 w 1534128"/>
                <a:gd name="connsiteY69" fmla="*/ 999182 h 2311974"/>
                <a:gd name="connsiteX70" fmla="*/ 576187 w 1534128"/>
                <a:gd name="connsiteY70" fmla="*/ 999182 h 2311974"/>
                <a:gd name="connsiteX71" fmla="*/ 580929 w 1534128"/>
                <a:gd name="connsiteY71" fmla="*/ 1021061 h 2311974"/>
                <a:gd name="connsiteX72" fmla="*/ 580929 w 1534128"/>
                <a:gd name="connsiteY72" fmla="*/ 1021061 h 2311974"/>
                <a:gd name="connsiteX73" fmla="*/ 576187 w 1534128"/>
                <a:gd name="connsiteY73" fmla="*/ 999182 h 2311974"/>
                <a:gd name="connsiteX74" fmla="*/ 566702 w 1534128"/>
                <a:gd name="connsiteY74" fmla="*/ 970008 h 2311974"/>
                <a:gd name="connsiteX75" fmla="*/ 552476 w 1534128"/>
                <a:gd name="connsiteY75" fmla="*/ 972439 h 2311974"/>
                <a:gd name="connsiteX76" fmla="*/ 552476 w 1534128"/>
                <a:gd name="connsiteY76" fmla="*/ 972439 h 2311974"/>
                <a:gd name="connsiteX77" fmla="*/ 566702 w 1534128"/>
                <a:gd name="connsiteY77" fmla="*/ 970008 h 2311974"/>
                <a:gd name="connsiteX78" fmla="*/ 576187 w 1534128"/>
                <a:gd name="connsiteY78" fmla="*/ 984595 h 2311974"/>
                <a:gd name="connsiteX79" fmla="*/ 595156 w 1534128"/>
                <a:gd name="connsiteY79" fmla="*/ 979733 h 2311974"/>
                <a:gd name="connsiteX80" fmla="*/ 576187 w 1534128"/>
                <a:gd name="connsiteY80" fmla="*/ 984595 h 2311974"/>
                <a:gd name="connsiteX81" fmla="*/ 566702 w 1534128"/>
                <a:gd name="connsiteY81" fmla="*/ 970008 h 2311974"/>
                <a:gd name="connsiteX82" fmla="*/ 552476 w 1534128"/>
                <a:gd name="connsiteY82" fmla="*/ 901937 h 2311974"/>
                <a:gd name="connsiteX83" fmla="*/ 542274 w 1534128"/>
                <a:gd name="connsiteY83" fmla="*/ 906121 h 2311974"/>
                <a:gd name="connsiteX84" fmla="*/ 545362 w 1534128"/>
                <a:gd name="connsiteY84" fmla="*/ 906800 h 2311974"/>
                <a:gd name="connsiteX85" fmla="*/ 552476 w 1534128"/>
                <a:gd name="connsiteY85" fmla="*/ 901938 h 2311974"/>
                <a:gd name="connsiteX86" fmla="*/ 552476 w 1534128"/>
                <a:gd name="connsiteY86" fmla="*/ 901937 h 2311974"/>
                <a:gd name="connsiteX87" fmla="*/ 460001 w 1534128"/>
                <a:gd name="connsiteY87" fmla="*/ 899506 h 2311974"/>
                <a:gd name="connsiteX88" fmla="*/ 460001 w 1534128"/>
                <a:gd name="connsiteY88" fmla="*/ 899507 h 2311974"/>
                <a:gd name="connsiteX89" fmla="*/ 483713 w 1534128"/>
                <a:gd name="connsiteY89" fmla="*/ 899507 h 2311974"/>
                <a:gd name="connsiteX90" fmla="*/ 497939 w 1534128"/>
                <a:gd name="connsiteY90" fmla="*/ 906800 h 2311974"/>
                <a:gd name="connsiteX91" fmla="*/ 507424 w 1534128"/>
                <a:gd name="connsiteY91" fmla="*/ 906800 h 2311974"/>
                <a:gd name="connsiteX92" fmla="*/ 512166 w 1534128"/>
                <a:gd name="connsiteY92" fmla="*/ 899507 h 2311974"/>
                <a:gd name="connsiteX93" fmla="*/ 512179 w 1534128"/>
                <a:gd name="connsiteY93" fmla="*/ 899510 h 2311974"/>
                <a:gd name="connsiteX94" fmla="*/ 512166 w 1534128"/>
                <a:gd name="connsiteY94" fmla="*/ 899506 h 2311974"/>
                <a:gd name="connsiteX95" fmla="*/ 507424 w 1534128"/>
                <a:gd name="connsiteY95" fmla="*/ 906800 h 2311974"/>
                <a:gd name="connsiteX96" fmla="*/ 497939 w 1534128"/>
                <a:gd name="connsiteY96" fmla="*/ 906800 h 2311974"/>
                <a:gd name="connsiteX97" fmla="*/ 483712 w 1534128"/>
                <a:gd name="connsiteY97" fmla="*/ 899506 h 2311974"/>
                <a:gd name="connsiteX98" fmla="*/ 460001 w 1534128"/>
                <a:gd name="connsiteY98" fmla="*/ 899506 h 2311974"/>
                <a:gd name="connsiteX99" fmla="*/ 443403 w 1534128"/>
                <a:gd name="connsiteY99" fmla="*/ 889782 h 2311974"/>
                <a:gd name="connsiteX100" fmla="*/ 443403 w 1534128"/>
                <a:gd name="connsiteY100" fmla="*/ 889782 h 2311974"/>
                <a:gd name="connsiteX101" fmla="*/ 460001 w 1534128"/>
                <a:gd name="connsiteY101" fmla="*/ 889782 h 2311974"/>
                <a:gd name="connsiteX102" fmla="*/ 460001 w 1534128"/>
                <a:gd name="connsiteY102" fmla="*/ 889782 h 2311974"/>
                <a:gd name="connsiteX103" fmla="*/ 443403 w 1534128"/>
                <a:gd name="connsiteY103" fmla="*/ 889782 h 2311974"/>
                <a:gd name="connsiteX104" fmla="*/ 457630 w 1534128"/>
                <a:gd name="connsiteY104" fmla="*/ 867902 h 2311974"/>
                <a:gd name="connsiteX105" fmla="*/ 457630 w 1534128"/>
                <a:gd name="connsiteY105" fmla="*/ 867902 h 2311974"/>
                <a:gd name="connsiteX106" fmla="*/ 464823 w 1534128"/>
                <a:gd name="connsiteY106" fmla="*/ 873433 h 2311974"/>
                <a:gd name="connsiteX107" fmla="*/ 457630 w 1534128"/>
                <a:gd name="connsiteY107" fmla="*/ 867902 h 2311974"/>
                <a:gd name="connsiteX108" fmla="*/ 485686 w 1534128"/>
                <a:gd name="connsiteY108" fmla="*/ 842776 h 2311974"/>
                <a:gd name="connsiteX109" fmla="*/ 490826 w 1534128"/>
                <a:gd name="connsiteY109" fmla="*/ 853315 h 2311974"/>
                <a:gd name="connsiteX110" fmla="*/ 490826 w 1534128"/>
                <a:gd name="connsiteY110" fmla="*/ 853315 h 2311974"/>
                <a:gd name="connsiteX111" fmla="*/ 485686 w 1534128"/>
                <a:gd name="connsiteY111" fmla="*/ 842776 h 2311974"/>
                <a:gd name="connsiteX112" fmla="*/ 388867 w 1534128"/>
                <a:gd name="connsiteY112" fmla="*/ 726899 h 2311974"/>
                <a:gd name="connsiteX113" fmla="*/ 388867 w 1534128"/>
                <a:gd name="connsiteY113" fmla="*/ 726899 h 2311974"/>
                <a:gd name="connsiteX114" fmla="*/ 395980 w 1534128"/>
                <a:gd name="connsiteY114" fmla="*/ 734192 h 2311974"/>
                <a:gd name="connsiteX115" fmla="*/ 431547 w 1534128"/>
                <a:gd name="connsiteY115" fmla="*/ 748778 h 2311974"/>
                <a:gd name="connsiteX116" fmla="*/ 460001 w 1534128"/>
                <a:gd name="connsiteY116" fmla="*/ 753641 h 2311974"/>
                <a:gd name="connsiteX117" fmla="*/ 464743 w 1534128"/>
                <a:gd name="connsiteY117" fmla="*/ 734192 h 2311974"/>
                <a:gd name="connsiteX118" fmla="*/ 478970 w 1534128"/>
                <a:gd name="connsiteY118" fmla="*/ 736623 h 2311974"/>
                <a:gd name="connsiteX119" fmla="*/ 478970 w 1534128"/>
                <a:gd name="connsiteY119" fmla="*/ 736623 h 2311974"/>
                <a:gd name="connsiteX120" fmla="*/ 464743 w 1534128"/>
                <a:gd name="connsiteY120" fmla="*/ 734192 h 2311974"/>
                <a:gd name="connsiteX121" fmla="*/ 460001 w 1534128"/>
                <a:gd name="connsiteY121" fmla="*/ 753640 h 2311974"/>
                <a:gd name="connsiteX122" fmla="*/ 431547 w 1534128"/>
                <a:gd name="connsiteY122" fmla="*/ 748778 h 2311974"/>
                <a:gd name="connsiteX123" fmla="*/ 395980 w 1534128"/>
                <a:gd name="connsiteY123" fmla="*/ 734192 h 2311974"/>
                <a:gd name="connsiteX124" fmla="*/ 388867 w 1534128"/>
                <a:gd name="connsiteY124" fmla="*/ 726899 h 2311974"/>
                <a:gd name="connsiteX125" fmla="*/ 388867 w 1534128"/>
                <a:gd name="connsiteY125" fmla="*/ 714743 h 2311974"/>
                <a:gd name="connsiteX126" fmla="*/ 388867 w 1534128"/>
                <a:gd name="connsiteY126" fmla="*/ 714743 h 2311974"/>
                <a:gd name="connsiteX127" fmla="*/ 395980 w 1534128"/>
                <a:gd name="connsiteY127" fmla="*/ 722036 h 2311974"/>
                <a:gd name="connsiteX128" fmla="*/ 395980 w 1534128"/>
                <a:gd name="connsiteY128" fmla="*/ 722036 h 2311974"/>
                <a:gd name="connsiteX129" fmla="*/ 388867 w 1534128"/>
                <a:gd name="connsiteY129" fmla="*/ 714743 h 2311974"/>
                <a:gd name="connsiteX130" fmla="*/ 595156 w 1534128"/>
                <a:gd name="connsiteY130" fmla="*/ 0 h 2311974"/>
                <a:gd name="connsiteX131" fmla="*/ 602270 w 1534128"/>
                <a:gd name="connsiteY131" fmla="*/ 4862 h 2311974"/>
                <a:gd name="connsiteX132" fmla="*/ 607012 w 1534128"/>
                <a:gd name="connsiteY132" fmla="*/ 17018 h 2311974"/>
                <a:gd name="connsiteX133" fmla="*/ 616496 w 1534128"/>
                <a:gd name="connsiteY133" fmla="*/ 53484 h 2311974"/>
                <a:gd name="connsiteX134" fmla="*/ 614125 w 1534128"/>
                <a:gd name="connsiteY134" fmla="*/ 68071 h 2311974"/>
                <a:gd name="connsiteX135" fmla="*/ 647321 w 1534128"/>
                <a:gd name="connsiteY135" fmla="*/ 82657 h 2311974"/>
                <a:gd name="connsiteX136" fmla="*/ 654435 w 1534128"/>
                <a:gd name="connsiteY136" fmla="*/ 72933 h 2311974"/>
                <a:gd name="connsiteX137" fmla="*/ 671033 w 1534128"/>
                <a:gd name="connsiteY137" fmla="*/ 75364 h 2311974"/>
                <a:gd name="connsiteX138" fmla="*/ 671033 w 1534128"/>
                <a:gd name="connsiteY138" fmla="*/ 82657 h 2311974"/>
                <a:gd name="connsiteX139" fmla="*/ 678146 w 1534128"/>
                <a:gd name="connsiteY139" fmla="*/ 82657 h 2311974"/>
                <a:gd name="connsiteX140" fmla="*/ 682888 w 1534128"/>
                <a:gd name="connsiteY140" fmla="*/ 97244 h 2311974"/>
                <a:gd name="connsiteX141" fmla="*/ 701857 w 1534128"/>
                <a:gd name="connsiteY141" fmla="*/ 104537 h 2311974"/>
                <a:gd name="connsiteX142" fmla="*/ 730311 w 1534128"/>
                <a:gd name="connsiteY142" fmla="*/ 89950 h 2311974"/>
                <a:gd name="connsiteX143" fmla="*/ 744538 w 1534128"/>
                <a:gd name="connsiteY143" fmla="*/ 94813 h 2311974"/>
                <a:gd name="connsiteX144" fmla="*/ 758765 w 1534128"/>
                <a:gd name="connsiteY144" fmla="*/ 104537 h 2311974"/>
                <a:gd name="connsiteX145" fmla="*/ 777734 w 1534128"/>
                <a:gd name="connsiteY145" fmla="*/ 94813 h 2311974"/>
                <a:gd name="connsiteX146" fmla="*/ 777734 w 1534128"/>
                <a:gd name="connsiteY146" fmla="*/ 72933 h 2311974"/>
                <a:gd name="connsiteX147" fmla="*/ 780105 w 1534128"/>
                <a:gd name="connsiteY147" fmla="*/ 72933 h 2311974"/>
                <a:gd name="connsiteX148" fmla="*/ 791961 w 1534128"/>
                <a:gd name="connsiteY148" fmla="*/ 87519 h 2311974"/>
                <a:gd name="connsiteX149" fmla="*/ 780105 w 1534128"/>
                <a:gd name="connsiteY149" fmla="*/ 102106 h 2311974"/>
                <a:gd name="connsiteX150" fmla="*/ 784847 w 1534128"/>
                <a:gd name="connsiteY150" fmla="*/ 123986 h 2311974"/>
                <a:gd name="connsiteX151" fmla="*/ 799074 w 1534128"/>
                <a:gd name="connsiteY151" fmla="*/ 128848 h 2311974"/>
                <a:gd name="connsiteX152" fmla="*/ 810930 w 1534128"/>
                <a:gd name="connsiteY152" fmla="*/ 150728 h 2311974"/>
                <a:gd name="connsiteX153" fmla="*/ 820414 w 1534128"/>
                <a:gd name="connsiteY153" fmla="*/ 153159 h 2311974"/>
                <a:gd name="connsiteX154" fmla="*/ 827528 w 1534128"/>
                <a:gd name="connsiteY154" fmla="*/ 165315 h 2311974"/>
                <a:gd name="connsiteX155" fmla="*/ 846497 w 1534128"/>
                <a:gd name="connsiteY155" fmla="*/ 165315 h 2311974"/>
                <a:gd name="connsiteX156" fmla="*/ 860724 w 1534128"/>
                <a:gd name="connsiteY156" fmla="*/ 177470 h 2311974"/>
                <a:gd name="connsiteX157" fmla="*/ 886806 w 1534128"/>
                <a:gd name="connsiteY157" fmla="*/ 172608 h 2311974"/>
                <a:gd name="connsiteX158" fmla="*/ 893920 w 1534128"/>
                <a:gd name="connsiteY158" fmla="*/ 184763 h 2311974"/>
                <a:gd name="connsiteX159" fmla="*/ 886806 w 1534128"/>
                <a:gd name="connsiteY159" fmla="*/ 192057 h 2311974"/>
                <a:gd name="connsiteX160" fmla="*/ 893920 w 1534128"/>
                <a:gd name="connsiteY160" fmla="*/ 201781 h 2311974"/>
                <a:gd name="connsiteX161" fmla="*/ 889177 w 1534128"/>
                <a:gd name="connsiteY161" fmla="*/ 206643 h 2311974"/>
                <a:gd name="connsiteX162" fmla="*/ 901033 w 1534128"/>
                <a:gd name="connsiteY162" fmla="*/ 233385 h 2311974"/>
                <a:gd name="connsiteX163" fmla="*/ 908147 w 1534128"/>
                <a:gd name="connsiteY163" fmla="*/ 233385 h 2311974"/>
                <a:gd name="connsiteX164" fmla="*/ 943714 w 1534128"/>
                <a:gd name="connsiteY164" fmla="*/ 211505 h 2311974"/>
                <a:gd name="connsiteX165" fmla="*/ 967425 w 1534128"/>
                <a:gd name="connsiteY165" fmla="*/ 213936 h 2311974"/>
                <a:gd name="connsiteX166" fmla="*/ 988765 w 1534128"/>
                <a:gd name="connsiteY166" fmla="*/ 199350 h 2311974"/>
                <a:gd name="connsiteX167" fmla="*/ 998250 w 1534128"/>
                <a:gd name="connsiteY167" fmla="*/ 177470 h 2311974"/>
                <a:gd name="connsiteX168" fmla="*/ 1024333 w 1534128"/>
                <a:gd name="connsiteY168" fmla="*/ 158021 h 2311974"/>
                <a:gd name="connsiteX169" fmla="*/ 1045673 w 1534128"/>
                <a:gd name="connsiteY169" fmla="*/ 194488 h 2311974"/>
                <a:gd name="connsiteX170" fmla="*/ 1045673 w 1534128"/>
                <a:gd name="connsiteY170" fmla="*/ 221230 h 2311974"/>
                <a:gd name="connsiteX171" fmla="*/ 1057528 w 1534128"/>
                <a:gd name="connsiteY171" fmla="*/ 243110 h 2311974"/>
                <a:gd name="connsiteX172" fmla="*/ 1076498 w 1534128"/>
                <a:gd name="connsiteY172" fmla="*/ 262558 h 2311974"/>
                <a:gd name="connsiteX173" fmla="*/ 1119178 w 1534128"/>
                <a:gd name="connsiteY173" fmla="*/ 274714 h 2311974"/>
                <a:gd name="connsiteX174" fmla="*/ 1152374 w 1534128"/>
                <a:gd name="connsiteY174" fmla="*/ 260127 h 2311974"/>
                <a:gd name="connsiteX175" fmla="*/ 1173714 w 1534128"/>
                <a:gd name="connsiteY175" fmla="*/ 262558 h 2311974"/>
                <a:gd name="connsiteX176" fmla="*/ 1199797 w 1534128"/>
                <a:gd name="connsiteY176" fmla="*/ 277145 h 2311974"/>
                <a:gd name="connsiteX177" fmla="*/ 1232993 w 1534128"/>
                <a:gd name="connsiteY177" fmla="*/ 282007 h 2311974"/>
                <a:gd name="connsiteX178" fmla="*/ 1228251 w 1534128"/>
                <a:gd name="connsiteY178" fmla="*/ 299025 h 2311974"/>
                <a:gd name="connsiteX179" fmla="*/ 1256704 w 1534128"/>
                <a:gd name="connsiteY179" fmla="*/ 371958 h 2311974"/>
                <a:gd name="connsiteX180" fmla="*/ 1301756 w 1534128"/>
                <a:gd name="connsiteY180" fmla="*/ 386544 h 2311974"/>
                <a:gd name="connsiteX181" fmla="*/ 1330210 w 1534128"/>
                <a:gd name="connsiteY181" fmla="*/ 415718 h 2311974"/>
                <a:gd name="connsiteX182" fmla="*/ 1372890 w 1534128"/>
                <a:gd name="connsiteY182" fmla="*/ 415718 h 2311974"/>
                <a:gd name="connsiteX183" fmla="*/ 1389488 w 1534128"/>
                <a:gd name="connsiteY183" fmla="*/ 408424 h 2311974"/>
                <a:gd name="connsiteX184" fmla="*/ 1406086 w 1534128"/>
                <a:gd name="connsiteY184" fmla="*/ 386544 h 2311974"/>
                <a:gd name="connsiteX185" fmla="*/ 1451138 w 1534128"/>
                <a:gd name="connsiteY185" fmla="*/ 381682 h 2311974"/>
                <a:gd name="connsiteX186" fmla="*/ 1458252 w 1534128"/>
                <a:gd name="connsiteY186" fmla="*/ 386544 h 2311974"/>
                <a:gd name="connsiteX187" fmla="*/ 1493819 w 1534128"/>
                <a:gd name="connsiteY187" fmla="*/ 371958 h 2311974"/>
                <a:gd name="connsiteX188" fmla="*/ 1493819 w 1534128"/>
                <a:gd name="connsiteY188" fmla="*/ 388975 h 2311974"/>
                <a:gd name="connsiteX189" fmla="*/ 1508046 w 1534128"/>
                <a:gd name="connsiteY189" fmla="*/ 408424 h 2311974"/>
                <a:gd name="connsiteX190" fmla="*/ 1446396 w 1534128"/>
                <a:gd name="connsiteY190" fmla="*/ 444891 h 2311974"/>
                <a:gd name="connsiteX191" fmla="*/ 1444025 w 1534128"/>
                <a:gd name="connsiteY191" fmla="*/ 491082 h 2311974"/>
                <a:gd name="connsiteX192" fmla="*/ 1465365 w 1534128"/>
                <a:gd name="connsiteY192" fmla="*/ 532410 h 2311974"/>
                <a:gd name="connsiteX193" fmla="*/ 1498561 w 1534128"/>
                <a:gd name="connsiteY193" fmla="*/ 554290 h 2311974"/>
                <a:gd name="connsiteX194" fmla="*/ 1519901 w 1534128"/>
                <a:gd name="connsiteY194" fmla="*/ 581032 h 2311974"/>
                <a:gd name="connsiteX195" fmla="*/ 1512788 w 1534128"/>
                <a:gd name="connsiteY195" fmla="*/ 622361 h 2311974"/>
                <a:gd name="connsiteX196" fmla="*/ 1534128 w 1534128"/>
                <a:gd name="connsiteY196" fmla="*/ 644241 h 2311974"/>
                <a:gd name="connsiteX197" fmla="*/ 1529386 w 1534128"/>
                <a:gd name="connsiteY197" fmla="*/ 658827 h 2311974"/>
                <a:gd name="connsiteX198" fmla="*/ 1522272 w 1534128"/>
                <a:gd name="connsiteY198" fmla="*/ 666121 h 2311974"/>
                <a:gd name="connsiteX199" fmla="*/ 1493819 w 1534128"/>
                <a:gd name="connsiteY199" fmla="*/ 663689 h 2311974"/>
                <a:gd name="connsiteX200" fmla="*/ 1465365 w 1534128"/>
                <a:gd name="connsiteY200" fmla="*/ 705018 h 2311974"/>
                <a:gd name="connsiteX201" fmla="*/ 1444025 w 1534128"/>
                <a:gd name="connsiteY201" fmla="*/ 712312 h 2311974"/>
                <a:gd name="connsiteX202" fmla="*/ 1396602 w 1534128"/>
                <a:gd name="connsiteY202" fmla="*/ 785245 h 2311974"/>
                <a:gd name="connsiteX203" fmla="*/ 1396602 w 1534128"/>
                <a:gd name="connsiteY203" fmla="*/ 804693 h 2311974"/>
                <a:gd name="connsiteX204" fmla="*/ 1365777 w 1534128"/>
                <a:gd name="connsiteY204" fmla="*/ 802262 h 2311974"/>
                <a:gd name="connsiteX205" fmla="*/ 1334952 w 1534128"/>
                <a:gd name="connsiteY205" fmla="*/ 802262 h 2311974"/>
                <a:gd name="connsiteX206" fmla="*/ 1311241 w 1534128"/>
                <a:gd name="connsiteY206" fmla="*/ 819280 h 2311974"/>
                <a:gd name="connsiteX207" fmla="*/ 1275674 w 1534128"/>
                <a:gd name="connsiteY207" fmla="*/ 809556 h 2311974"/>
                <a:gd name="connsiteX208" fmla="*/ 1263818 w 1534128"/>
                <a:gd name="connsiteY208" fmla="*/ 816849 h 2311974"/>
                <a:gd name="connsiteX209" fmla="*/ 1273302 w 1534128"/>
                <a:gd name="connsiteY209" fmla="*/ 824142 h 2311974"/>
                <a:gd name="connsiteX210" fmla="*/ 1261447 w 1534128"/>
                <a:gd name="connsiteY210" fmla="*/ 850884 h 2311974"/>
                <a:gd name="connsiteX211" fmla="*/ 1268560 w 1534128"/>
                <a:gd name="connsiteY211" fmla="*/ 858178 h 2311974"/>
                <a:gd name="connsiteX212" fmla="*/ 1275674 w 1534128"/>
                <a:gd name="connsiteY212" fmla="*/ 850884 h 2311974"/>
                <a:gd name="connsiteX213" fmla="*/ 1289900 w 1534128"/>
                <a:gd name="connsiteY213" fmla="*/ 858178 h 2311974"/>
                <a:gd name="connsiteX214" fmla="*/ 1304127 w 1534128"/>
                <a:gd name="connsiteY214" fmla="*/ 858178 h 2311974"/>
                <a:gd name="connsiteX215" fmla="*/ 1308870 w 1534128"/>
                <a:gd name="connsiteY215" fmla="*/ 875195 h 2311974"/>
                <a:gd name="connsiteX216" fmla="*/ 1323096 w 1534128"/>
                <a:gd name="connsiteY216" fmla="*/ 894644 h 2311974"/>
                <a:gd name="connsiteX217" fmla="*/ 1315983 w 1534128"/>
                <a:gd name="connsiteY217" fmla="*/ 906800 h 2311974"/>
                <a:gd name="connsiteX218" fmla="*/ 1323096 w 1534128"/>
                <a:gd name="connsiteY218" fmla="*/ 916524 h 2311974"/>
                <a:gd name="connsiteX219" fmla="*/ 1330210 w 1534128"/>
                <a:gd name="connsiteY219" fmla="*/ 914093 h 2311974"/>
                <a:gd name="connsiteX220" fmla="*/ 1337323 w 1534128"/>
                <a:gd name="connsiteY220" fmla="*/ 921386 h 2311974"/>
                <a:gd name="connsiteX221" fmla="*/ 1342066 w 1534128"/>
                <a:gd name="connsiteY221" fmla="*/ 935973 h 2311974"/>
                <a:gd name="connsiteX222" fmla="*/ 1351550 w 1534128"/>
                <a:gd name="connsiteY222" fmla="*/ 923817 h 2311974"/>
                <a:gd name="connsiteX223" fmla="*/ 1356292 w 1534128"/>
                <a:gd name="connsiteY223" fmla="*/ 931111 h 2311974"/>
                <a:gd name="connsiteX224" fmla="*/ 1389488 w 1534128"/>
                <a:gd name="connsiteY224" fmla="*/ 928679 h 2311974"/>
                <a:gd name="connsiteX225" fmla="*/ 1403715 w 1534128"/>
                <a:gd name="connsiteY225" fmla="*/ 948128 h 2311974"/>
                <a:gd name="connsiteX226" fmla="*/ 1425056 w 1534128"/>
                <a:gd name="connsiteY226" fmla="*/ 950559 h 2311974"/>
                <a:gd name="connsiteX227" fmla="*/ 1429798 w 1534128"/>
                <a:gd name="connsiteY227" fmla="*/ 923817 h 2311974"/>
                <a:gd name="connsiteX228" fmla="*/ 1444025 w 1534128"/>
                <a:gd name="connsiteY228" fmla="*/ 914093 h 2311974"/>
                <a:gd name="connsiteX229" fmla="*/ 1453509 w 1534128"/>
                <a:gd name="connsiteY229" fmla="*/ 921386 h 2311974"/>
                <a:gd name="connsiteX230" fmla="*/ 1465365 w 1534128"/>
                <a:gd name="connsiteY230" fmla="*/ 948128 h 2311974"/>
                <a:gd name="connsiteX231" fmla="*/ 1413200 w 1534128"/>
                <a:gd name="connsiteY231" fmla="*/ 1006475 h 2311974"/>
                <a:gd name="connsiteX232" fmla="*/ 1327839 w 1534128"/>
                <a:gd name="connsiteY232" fmla="*/ 970008 h 2311974"/>
                <a:gd name="connsiteX233" fmla="*/ 1323096 w 1534128"/>
                <a:gd name="connsiteY233" fmla="*/ 977301 h 2311974"/>
                <a:gd name="connsiteX234" fmla="*/ 1327839 w 1534128"/>
                <a:gd name="connsiteY234" fmla="*/ 984595 h 2311974"/>
                <a:gd name="connsiteX235" fmla="*/ 1323096 w 1534128"/>
                <a:gd name="connsiteY235" fmla="*/ 984595 h 2311974"/>
                <a:gd name="connsiteX236" fmla="*/ 1318354 w 1534128"/>
                <a:gd name="connsiteY236" fmla="*/ 991888 h 2311974"/>
                <a:gd name="connsiteX237" fmla="*/ 1318354 w 1534128"/>
                <a:gd name="connsiteY237" fmla="*/ 1006475 h 2311974"/>
                <a:gd name="connsiteX238" fmla="*/ 1311241 w 1534128"/>
                <a:gd name="connsiteY238" fmla="*/ 1018630 h 2311974"/>
                <a:gd name="connsiteX239" fmla="*/ 1311241 w 1534128"/>
                <a:gd name="connsiteY239" fmla="*/ 1028354 h 2311974"/>
                <a:gd name="connsiteX240" fmla="*/ 1297014 w 1534128"/>
                <a:gd name="connsiteY240" fmla="*/ 1028354 h 2311974"/>
                <a:gd name="connsiteX241" fmla="*/ 1297014 w 1534128"/>
                <a:gd name="connsiteY241" fmla="*/ 1045372 h 2311974"/>
                <a:gd name="connsiteX242" fmla="*/ 1289900 w 1534128"/>
                <a:gd name="connsiteY242" fmla="*/ 1047803 h 2311974"/>
                <a:gd name="connsiteX243" fmla="*/ 1289900 w 1534128"/>
                <a:gd name="connsiteY243" fmla="*/ 1059959 h 2311974"/>
                <a:gd name="connsiteX244" fmla="*/ 1282787 w 1534128"/>
                <a:gd name="connsiteY244" fmla="*/ 1062390 h 2311974"/>
                <a:gd name="connsiteX245" fmla="*/ 1287529 w 1534128"/>
                <a:gd name="connsiteY245" fmla="*/ 1069683 h 2311974"/>
                <a:gd name="connsiteX246" fmla="*/ 1280416 w 1534128"/>
                <a:gd name="connsiteY246" fmla="*/ 1074545 h 2311974"/>
                <a:gd name="connsiteX247" fmla="*/ 1287529 w 1534128"/>
                <a:gd name="connsiteY247" fmla="*/ 1076976 h 2311974"/>
                <a:gd name="connsiteX248" fmla="*/ 1289900 w 1534128"/>
                <a:gd name="connsiteY248" fmla="*/ 1093994 h 2311974"/>
                <a:gd name="connsiteX249" fmla="*/ 1280416 w 1534128"/>
                <a:gd name="connsiteY249" fmla="*/ 1103719 h 2311974"/>
                <a:gd name="connsiteX250" fmla="*/ 1282787 w 1534128"/>
                <a:gd name="connsiteY250" fmla="*/ 1103719 h 2311974"/>
                <a:gd name="connsiteX251" fmla="*/ 1282787 w 1534128"/>
                <a:gd name="connsiteY251" fmla="*/ 1111012 h 2311974"/>
                <a:gd name="connsiteX252" fmla="*/ 1275674 w 1534128"/>
                <a:gd name="connsiteY252" fmla="*/ 1118305 h 2311974"/>
                <a:gd name="connsiteX253" fmla="*/ 1275674 w 1534128"/>
                <a:gd name="connsiteY253" fmla="*/ 1125598 h 2311974"/>
                <a:gd name="connsiteX254" fmla="*/ 1261447 w 1534128"/>
                <a:gd name="connsiteY254" fmla="*/ 1149909 h 2311974"/>
                <a:gd name="connsiteX255" fmla="*/ 1273302 w 1534128"/>
                <a:gd name="connsiteY255" fmla="*/ 1164496 h 2311974"/>
                <a:gd name="connsiteX256" fmla="*/ 1301756 w 1534128"/>
                <a:gd name="connsiteY256" fmla="*/ 1164496 h 2311974"/>
                <a:gd name="connsiteX257" fmla="*/ 1304127 w 1534128"/>
                <a:gd name="connsiteY257" fmla="*/ 1166927 h 2311974"/>
                <a:gd name="connsiteX258" fmla="*/ 1323096 w 1534128"/>
                <a:gd name="connsiteY258" fmla="*/ 1159634 h 2311974"/>
                <a:gd name="connsiteX259" fmla="*/ 1334952 w 1534128"/>
                <a:gd name="connsiteY259" fmla="*/ 1166927 h 2311974"/>
                <a:gd name="connsiteX260" fmla="*/ 1342066 w 1534128"/>
                <a:gd name="connsiteY260" fmla="*/ 1166927 h 2311974"/>
                <a:gd name="connsiteX261" fmla="*/ 1337323 w 1534128"/>
                <a:gd name="connsiteY261" fmla="*/ 1171789 h 2311974"/>
                <a:gd name="connsiteX262" fmla="*/ 1351550 w 1534128"/>
                <a:gd name="connsiteY262" fmla="*/ 1179083 h 2311974"/>
                <a:gd name="connsiteX263" fmla="*/ 1358664 w 1534128"/>
                <a:gd name="connsiteY263" fmla="*/ 1222842 h 2311974"/>
                <a:gd name="connsiteX264" fmla="*/ 1351550 w 1534128"/>
                <a:gd name="connsiteY264" fmla="*/ 1230136 h 2311974"/>
                <a:gd name="connsiteX265" fmla="*/ 1351550 w 1534128"/>
                <a:gd name="connsiteY265" fmla="*/ 1254447 h 2311974"/>
                <a:gd name="connsiteX266" fmla="*/ 1377633 w 1534128"/>
                <a:gd name="connsiteY266" fmla="*/ 1271464 h 2311974"/>
                <a:gd name="connsiteX267" fmla="*/ 1372890 w 1534128"/>
                <a:gd name="connsiteY267" fmla="*/ 1278758 h 2311974"/>
                <a:gd name="connsiteX268" fmla="*/ 1382375 w 1534128"/>
                <a:gd name="connsiteY268" fmla="*/ 1290913 h 2311974"/>
                <a:gd name="connsiteX269" fmla="*/ 1382375 w 1534128"/>
                <a:gd name="connsiteY269" fmla="*/ 1303069 h 2311974"/>
                <a:gd name="connsiteX270" fmla="*/ 1384746 w 1534128"/>
                <a:gd name="connsiteY270" fmla="*/ 1305500 h 2311974"/>
                <a:gd name="connsiteX271" fmla="*/ 1382375 w 1534128"/>
                <a:gd name="connsiteY271" fmla="*/ 1312793 h 2311974"/>
                <a:gd name="connsiteX272" fmla="*/ 1389488 w 1534128"/>
                <a:gd name="connsiteY272" fmla="*/ 1324948 h 2311974"/>
                <a:gd name="connsiteX273" fmla="*/ 1396602 w 1534128"/>
                <a:gd name="connsiteY273" fmla="*/ 1317655 h 2311974"/>
                <a:gd name="connsiteX274" fmla="*/ 1396602 w 1534128"/>
                <a:gd name="connsiteY274" fmla="*/ 1327379 h 2311974"/>
                <a:gd name="connsiteX275" fmla="*/ 1398973 w 1534128"/>
                <a:gd name="connsiteY275" fmla="*/ 1344397 h 2311974"/>
                <a:gd name="connsiteX276" fmla="*/ 1372890 w 1534128"/>
                <a:gd name="connsiteY276" fmla="*/ 1358984 h 2311974"/>
                <a:gd name="connsiteX277" fmla="*/ 1351550 w 1534128"/>
                <a:gd name="connsiteY277" fmla="*/ 1358984 h 2311974"/>
                <a:gd name="connsiteX278" fmla="*/ 1349179 w 1534128"/>
                <a:gd name="connsiteY278" fmla="*/ 1376001 h 2311974"/>
                <a:gd name="connsiteX279" fmla="*/ 1370519 w 1534128"/>
                <a:gd name="connsiteY279" fmla="*/ 1376001 h 2311974"/>
                <a:gd name="connsiteX280" fmla="*/ 1372890 w 1534128"/>
                <a:gd name="connsiteY280" fmla="*/ 1383295 h 2311974"/>
                <a:gd name="connsiteX281" fmla="*/ 1377633 w 1534128"/>
                <a:gd name="connsiteY281" fmla="*/ 1380864 h 2311974"/>
                <a:gd name="connsiteX282" fmla="*/ 1384746 w 1534128"/>
                <a:gd name="connsiteY282" fmla="*/ 1393019 h 2311974"/>
                <a:gd name="connsiteX283" fmla="*/ 1382375 w 1534128"/>
                <a:gd name="connsiteY283" fmla="*/ 1400312 h 2311974"/>
                <a:gd name="connsiteX284" fmla="*/ 1384746 w 1534128"/>
                <a:gd name="connsiteY284" fmla="*/ 1402744 h 2311974"/>
                <a:gd name="connsiteX285" fmla="*/ 1403715 w 1534128"/>
                <a:gd name="connsiteY285" fmla="*/ 1380864 h 2311974"/>
                <a:gd name="connsiteX286" fmla="*/ 1410829 w 1534128"/>
                <a:gd name="connsiteY286" fmla="*/ 1383295 h 2311974"/>
                <a:gd name="connsiteX287" fmla="*/ 1406086 w 1534128"/>
                <a:gd name="connsiteY287" fmla="*/ 1380864 h 2311974"/>
                <a:gd name="connsiteX288" fmla="*/ 1413200 w 1534128"/>
                <a:gd name="connsiteY288" fmla="*/ 1373570 h 2311974"/>
                <a:gd name="connsiteX289" fmla="*/ 1420313 w 1534128"/>
                <a:gd name="connsiteY289" fmla="*/ 1368708 h 2311974"/>
                <a:gd name="connsiteX290" fmla="*/ 1436911 w 1534128"/>
                <a:gd name="connsiteY290" fmla="*/ 1417330 h 2311974"/>
                <a:gd name="connsiteX291" fmla="*/ 1432169 w 1534128"/>
                <a:gd name="connsiteY291" fmla="*/ 1424623 h 2311974"/>
                <a:gd name="connsiteX292" fmla="*/ 1432169 w 1534128"/>
                <a:gd name="connsiteY292" fmla="*/ 1441641 h 2311974"/>
                <a:gd name="connsiteX293" fmla="*/ 1398973 w 1534128"/>
                <a:gd name="connsiteY293" fmla="*/ 1436779 h 2311974"/>
                <a:gd name="connsiteX294" fmla="*/ 1396602 w 1534128"/>
                <a:gd name="connsiteY294" fmla="*/ 1473245 h 2311974"/>
                <a:gd name="connsiteX295" fmla="*/ 1382375 w 1534128"/>
                <a:gd name="connsiteY295" fmla="*/ 1473245 h 2311974"/>
                <a:gd name="connsiteX296" fmla="*/ 1377633 w 1534128"/>
                <a:gd name="connsiteY296" fmla="*/ 1504850 h 2311974"/>
                <a:gd name="connsiteX297" fmla="*/ 1363406 w 1534128"/>
                <a:gd name="connsiteY297" fmla="*/ 1521867 h 2311974"/>
                <a:gd name="connsiteX298" fmla="*/ 1363406 w 1534128"/>
                <a:gd name="connsiteY298" fmla="*/ 1548609 h 2311974"/>
                <a:gd name="connsiteX299" fmla="*/ 1344437 w 1534128"/>
                <a:gd name="connsiteY299" fmla="*/ 1560765 h 2311974"/>
                <a:gd name="connsiteX300" fmla="*/ 1370519 w 1534128"/>
                <a:gd name="connsiteY300" fmla="*/ 1570489 h 2311974"/>
                <a:gd name="connsiteX301" fmla="*/ 1370519 w 1534128"/>
                <a:gd name="connsiteY301" fmla="*/ 1577783 h 2311974"/>
                <a:gd name="connsiteX302" fmla="*/ 1315983 w 1534128"/>
                <a:gd name="connsiteY302" fmla="*/ 1577783 h 2311974"/>
                <a:gd name="connsiteX303" fmla="*/ 1327839 w 1534128"/>
                <a:gd name="connsiteY303" fmla="*/ 1602094 h 2311974"/>
                <a:gd name="connsiteX304" fmla="*/ 1337323 w 1534128"/>
                <a:gd name="connsiteY304" fmla="*/ 1609387 h 2311974"/>
                <a:gd name="connsiteX305" fmla="*/ 1334952 w 1534128"/>
                <a:gd name="connsiteY305" fmla="*/ 1619111 h 2311974"/>
                <a:gd name="connsiteX306" fmla="*/ 1337323 w 1534128"/>
                <a:gd name="connsiteY306" fmla="*/ 1623973 h 2311974"/>
                <a:gd name="connsiteX307" fmla="*/ 1337323 w 1534128"/>
                <a:gd name="connsiteY307" fmla="*/ 1645853 h 2311974"/>
                <a:gd name="connsiteX308" fmla="*/ 1330210 w 1534128"/>
                <a:gd name="connsiteY308" fmla="*/ 1645853 h 2311974"/>
                <a:gd name="connsiteX309" fmla="*/ 1323096 w 1534128"/>
                <a:gd name="connsiteY309" fmla="*/ 1667733 h 2311974"/>
                <a:gd name="connsiteX310" fmla="*/ 1323096 w 1534128"/>
                <a:gd name="connsiteY310" fmla="*/ 1706631 h 2311974"/>
                <a:gd name="connsiteX311" fmla="*/ 1308870 w 1534128"/>
                <a:gd name="connsiteY311" fmla="*/ 1709062 h 2311974"/>
                <a:gd name="connsiteX312" fmla="*/ 1308870 w 1534128"/>
                <a:gd name="connsiteY312" fmla="*/ 1723648 h 2311974"/>
                <a:gd name="connsiteX313" fmla="*/ 1297014 w 1534128"/>
                <a:gd name="connsiteY313" fmla="*/ 1740666 h 2311974"/>
                <a:gd name="connsiteX314" fmla="*/ 1240106 w 1534128"/>
                <a:gd name="connsiteY314" fmla="*/ 1733373 h 2311974"/>
                <a:gd name="connsiteX315" fmla="*/ 1214024 w 1534128"/>
                <a:gd name="connsiteY315" fmla="*/ 1733373 h 2311974"/>
                <a:gd name="connsiteX316" fmla="*/ 1202168 w 1534128"/>
                <a:gd name="connsiteY316" fmla="*/ 1743097 h 2311974"/>
                <a:gd name="connsiteX317" fmla="*/ 1195055 w 1534128"/>
                <a:gd name="connsiteY317" fmla="*/ 1735804 h 2311974"/>
                <a:gd name="connsiteX318" fmla="*/ 1187941 w 1534128"/>
                <a:gd name="connsiteY318" fmla="*/ 1740666 h 2311974"/>
                <a:gd name="connsiteX319" fmla="*/ 1166601 w 1534128"/>
                <a:gd name="connsiteY319" fmla="*/ 1713924 h 2311974"/>
                <a:gd name="connsiteX320" fmla="*/ 1152374 w 1534128"/>
                <a:gd name="connsiteY320" fmla="*/ 1721217 h 2311974"/>
                <a:gd name="connsiteX321" fmla="*/ 1145261 w 1534128"/>
                <a:gd name="connsiteY321" fmla="*/ 1733373 h 2311974"/>
                <a:gd name="connsiteX322" fmla="*/ 1138147 w 1534128"/>
                <a:gd name="connsiteY322" fmla="*/ 1735804 h 2311974"/>
                <a:gd name="connsiteX323" fmla="*/ 1123920 w 1534128"/>
                <a:gd name="connsiteY323" fmla="*/ 1706631 h 2311974"/>
                <a:gd name="connsiteX324" fmla="*/ 1052786 w 1534128"/>
                <a:gd name="connsiteY324" fmla="*/ 1709062 h 2311974"/>
                <a:gd name="connsiteX325" fmla="*/ 1050415 w 1534128"/>
                <a:gd name="connsiteY325" fmla="*/ 1721217 h 2311974"/>
                <a:gd name="connsiteX326" fmla="*/ 1007735 w 1534128"/>
                <a:gd name="connsiteY326" fmla="*/ 1721217 h 2311974"/>
                <a:gd name="connsiteX327" fmla="*/ 1007735 w 1534128"/>
                <a:gd name="connsiteY327" fmla="*/ 1728511 h 2311974"/>
                <a:gd name="connsiteX328" fmla="*/ 976910 w 1534128"/>
                <a:gd name="connsiteY328" fmla="*/ 1721217 h 2311974"/>
                <a:gd name="connsiteX329" fmla="*/ 976910 w 1534128"/>
                <a:gd name="connsiteY329" fmla="*/ 1706631 h 2311974"/>
                <a:gd name="connsiteX330" fmla="*/ 969796 w 1534128"/>
                <a:gd name="connsiteY330" fmla="*/ 1706631 h 2311974"/>
                <a:gd name="connsiteX331" fmla="*/ 967425 w 1534128"/>
                <a:gd name="connsiteY331" fmla="*/ 1692044 h 2311974"/>
                <a:gd name="connsiteX332" fmla="*/ 967425 w 1534128"/>
                <a:gd name="connsiteY332" fmla="*/ 1692044 h 2311974"/>
                <a:gd name="connsiteX333" fmla="*/ 969796 w 1534128"/>
                <a:gd name="connsiteY333" fmla="*/ 1706631 h 2311974"/>
                <a:gd name="connsiteX334" fmla="*/ 915260 w 1534128"/>
                <a:gd name="connsiteY334" fmla="*/ 1709062 h 2311974"/>
                <a:gd name="connsiteX335" fmla="*/ 874951 w 1534128"/>
                <a:gd name="connsiteY335" fmla="*/ 1701769 h 2311974"/>
                <a:gd name="connsiteX336" fmla="*/ 872580 w 1534128"/>
                <a:gd name="connsiteY336" fmla="*/ 1709062 h 2311974"/>
                <a:gd name="connsiteX337" fmla="*/ 853610 w 1534128"/>
                <a:gd name="connsiteY337" fmla="*/ 1713924 h 2311974"/>
                <a:gd name="connsiteX338" fmla="*/ 846497 w 1534128"/>
                <a:gd name="connsiteY338" fmla="*/ 1733373 h 2311974"/>
                <a:gd name="connsiteX339" fmla="*/ 851239 w 1534128"/>
                <a:gd name="connsiteY339" fmla="*/ 1750391 h 2311974"/>
                <a:gd name="connsiteX340" fmla="*/ 832270 w 1534128"/>
                <a:gd name="connsiteY340" fmla="*/ 1750391 h 2311974"/>
                <a:gd name="connsiteX341" fmla="*/ 827528 w 1534128"/>
                <a:gd name="connsiteY341" fmla="*/ 1769840 h 2311974"/>
                <a:gd name="connsiteX342" fmla="*/ 834641 w 1534128"/>
                <a:gd name="connsiteY342" fmla="*/ 1784426 h 2311974"/>
                <a:gd name="connsiteX343" fmla="*/ 832270 w 1534128"/>
                <a:gd name="connsiteY343" fmla="*/ 1806306 h 2311974"/>
                <a:gd name="connsiteX344" fmla="*/ 820414 w 1534128"/>
                <a:gd name="connsiteY344" fmla="*/ 1813599 h 2311974"/>
                <a:gd name="connsiteX345" fmla="*/ 820414 w 1534128"/>
                <a:gd name="connsiteY345" fmla="*/ 1847635 h 2311974"/>
                <a:gd name="connsiteX346" fmla="*/ 806188 w 1534128"/>
                <a:gd name="connsiteY346" fmla="*/ 1852497 h 2311974"/>
                <a:gd name="connsiteX347" fmla="*/ 803816 w 1534128"/>
                <a:gd name="connsiteY347" fmla="*/ 1837910 h 2311974"/>
                <a:gd name="connsiteX348" fmla="*/ 770620 w 1534128"/>
                <a:gd name="connsiteY348" fmla="*/ 1837910 h 2311974"/>
                <a:gd name="connsiteX349" fmla="*/ 770620 w 1534128"/>
                <a:gd name="connsiteY349" fmla="*/ 1859790 h 2311974"/>
                <a:gd name="connsiteX350" fmla="*/ 751651 w 1534128"/>
                <a:gd name="connsiteY350" fmla="*/ 1859790 h 2311974"/>
                <a:gd name="connsiteX351" fmla="*/ 751651 w 1534128"/>
                <a:gd name="connsiteY351" fmla="*/ 1869515 h 2311974"/>
                <a:gd name="connsiteX352" fmla="*/ 749280 w 1534128"/>
                <a:gd name="connsiteY352" fmla="*/ 1876808 h 2311974"/>
                <a:gd name="connsiteX353" fmla="*/ 668662 w 1534128"/>
                <a:gd name="connsiteY353" fmla="*/ 1876808 h 2311974"/>
                <a:gd name="connsiteX354" fmla="*/ 668662 w 1534128"/>
                <a:gd name="connsiteY354" fmla="*/ 1896257 h 2311974"/>
                <a:gd name="connsiteX355" fmla="*/ 616496 w 1534128"/>
                <a:gd name="connsiteY355" fmla="*/ 1901119 h 2311974"/>
                <a:gd name="connsiteX356" fmla="*/ 616496 w 1534128"/>
                <a:gd name="connsiteY356" fmla="*/ 1930292 h 2311974"/>
                <a:gd name="connsiteX357" fmla="*/ 595156 w 1534128"/>
                <a:gd name="connsiteY357" fmla="*/ 1930292 h 2311974"/>
                <a:gd name="connsiteX358" fmla="*/ 592785 w 1534128"/>
                <a:gd name="connsiteY358" fmla="*/ 1952172 h 2311974"/>
                <a:gd name="connsiteX359" fmla="*/ 580929 w 1534128"/>
                <a:gd name="connsiteY359" fmla="*/ 1952172 h 2311974"/>
                <a:gd name="connsiteX360" fmla="*/ 580929 w 1534128"/>
                <a:gd name="connsiteY360" fmla="*/ 1978914 h 2311974"/>
                <a:gd name="connsiteX361" fmla="*/ 588043 w 1534128"/>
                <a:gd name="connsiteY361" fmla="*/ 1983776 h 2311974"/>
                <a:gd name="connsiteX362" fmla="*/ 585672 w 1534128"/>
                <a:gd name="connsiteY362" fmla="*/ 2000794 h 2311974"/>
                <a:gd name="connsiteX363" fmla="*/ 592785 w 1534128"/>
                <a:gd name="connsiteY363" fmla="*/ 2005656 h 2311974"/>
                <a:gd name="connsiteX364" fmla="*/ 592785 w 1534128"/>
                <a:gd name="connsiteY364" fmla="*/ 2068865 h 2311974"/>
                <a:gd name="connsiteX365" fmla="*/ 585672 w 1534128"/>
                <a:gd name="connsiteY365" fmla="*/ 2068865 h 2311974"/>
                <a:gd name="connsiteX366" fmla="*/ 585672 w 1534128"/>
                <a:gd name="connsiteY366" fmla="*/ 2081020 h 2311974"/>
                <a:gd name="connsiteX367" fmla="*/ 566702 w 1534128"/>
                <a:gd name="connsiteY367" fmla="*/ 2083451 h 2311974"/>
                <a:gd name="connsiteX368" fmla="*/ 552476 w 1534128"/>
                <a:gd name="connsiteY368" fmla="*/ 2117487 h 2311974"/>
                <a:gd name="connsiteX369" fmla="*/ 552476 w 1534128"/>
                <a:gd name="connsiteY369" fmla="*/ 2129642 h 2311974"/>
                <a:gd name="connsiteX370" fmla="*/ 609383 w 1534128"/>
                <a:gd name="connsiteY370" fmla="*/ 2132073 h 2311974"/>
                <a:gd name="connsiteX371" fmla="*/ 602270 w 1534128"/>
                <a:gd name="connsiteY371" fmla="*/ 2151522 h 2311974"/>
                <a:gd name="connsiteX372" fmla="*/ 607012 w 1534128"/>
                <a:gd name="connsiteY372" fmla="*/ 2161246 h 2311974"/>
                <a:gd name="connsiteX373" fmla="*/ 602270 w 1534128"/>
                <a:gd name="connsiteY373" fmla="*/ 2168540 h 2311974"/>
                <a:gd name="connsiteX374" fmla="*/ 585672 w 1534128"/>
                <a:gd name="connsiteY374" fmla="*/ 2168540 h 2311974"/>
                <a:gd name="connsiteX375" fmla="*/ 585672 w 1534128"/>
                <a:gd name="connsiteY375" fmla="*/ 2180695 h 2311974"/>
                <a:gd name="connsiteX376" fmla="*/ 554847 w 1534128"/>
                <a:gd name="connsiteY376" fmla="*/ 2187988 h 2311974"/>
                <a:gd name="connsiteX377" fmla="*/ 561960 w 1534128"/>
                <a:gd name="connsiteY377" fmla="*/ 2200144 h 2311974"/>
                <a:gd name="connsiteX378" fmla="*/ 559589 w 1534128"/>
                <a:gd name="connsiteY378" fmla="*/ 2256059 h 2311974"/>
                <a:gd name="connsiteX379" fmla="*/ 547733 w 1534128"/>
                <a:gd name="connsiteY379" fmla="*/ 2277939 h 2311974"/>
                <a:gd name="connsiteX380" fmla="*/ 521651 w 1534128"/>
                <a:gd name="connsiteY380" fmla="*/ 2307112 h 2311974"/>
                <a:gd name="connsiteX381" fmla="*/ 507424 w 1534128"/>
                <a:gd name="connsiteY381" fmla="*/ 2311974 h 2311974"/>
                <a:gd name="connsiteX382" fmla="*/ 490826 w 1534128"/>
                <a:gd name="connsiteY382" fmla="*/ 2282801 h 2311974"/>
                <a:gd name="connsiteX383" fmla="*/ 471857 w 1534128"/>
                <a:gd name="connsiteY383" fmla="*/ 2275508 h 2311974"/>
                <a:gd name="connsiteX384" fmla="*/ 457630 w 1534128"/>
                <a:gd name="connsiteY384" fmla="*/ 2292526 h 2311974"/>
                <a:gd name="connsiteX385" fmla="*/ 438661 w 1534128"/>
                <a:gd name="connsiteY385" fmla="*/ 2285232 h 2311974"/>
                <a:gd name="connsiteX386" fmla="*/ 424434 w 1534128"/>
                <a:gd name="connsiteY386" fmla="*/ 2290094 h 2311974"/>
                <a:gd name="connsiteX387" fmla="*/ 388867 w 1534128"/>
                <a:gd name="connsiteY387" fmla="*/ 2275508 h 2311974"/>
                <a:gd name="connsiteX388" fmla="*/ 348132 w 1534128"/>
                <a:gd name="connsiteY388" fmla="*/ 2254426 h 2311974"/>
                <a:gd name="connsiteX389" fmla="*/ 356437 w 1534128"/>
                <a:gd name="connsiteY389" fmla="*/ 2090384 h 2311974"/>
                <a:gd name="connsiteX390" fmla="*/ 385721 w 1534128"/>
                <a:gd name="connsiteY390" fmla="*/ 1879782 h 2311974"/>
                <a:gd name="connsiteX391" fmla="*/ 380804 w 1534128"/>
                <a:gd name="connsiteY391" fmla="*/ 1766434 h 2311974"/>
                <a:gd name="connsiteX392" fmla="*/ 352525 w 1534128"/>
                <a:gd name="connsiteY392" fmla="*/ 1684276 h 2311974"/>
                <a:gd name="connsiteX393" fmla="*/ 289172 w 1534128"/>
                <a:gd name="connsiteY393" fmla="*/ 1605539 h 2311974"/>
                <a:gd name="connsiteX394" fmla="*/ 239297 w 1534128"/>
                <a:gd name="connsiteY394" fmla="*/ 1566641 h 2311974"/>
                <a:gd name="connsiteX395" fmla="*/ 240941 w 1534128"/>
                <a:gd name="connsiteY395" fmla="*/ 1519182 h 2311974"/>
                <a:gd name="connsiteX396" fmla="*/ 236705 w 1534128"/>
                <a:gd name="connsiteY396" fmla="*/ 1442151 h 2311974"/>
                <a:gd name="connsiteX397" fmla="*/ 292012 w 1534128"/>
                <a:gd name="connsiteY397" fmla="*/ 1327822 h 2311974"/>
                <a:gd name="connsiteX398" fmla="*/ 0 w 1534128"/>
                <a:gd name="connsiteY398" fmla="*/ 965146 h 2311974"/>
                <a:gd name="connsiteX399" fmla="*/ 404458 w 1534128"/>
                <a:gd name="connsiteY399" fmla="*/ 1228318 h 2311974"/>
                <a:gd name="connsiteX400" fmla="*/ 111443 w 1534128"/>
                <a:gd name="connsiteY400" fmla="*/ 909231 h 2311974"/>
                <a:gd name="connsiteX401" fmla="*/ 92474 w 1534128"/>
                <a:gd name="connsiteY401" fmla="*/ 872764 h 2311974"/>
                <a:gd name="connsiteX402" fmla="*/ 99588 w 1534128"/>
                <a:gd name="connsiteY402" fmla="*/ 865471 h 2311974"/>
                <a:gd name="connsiteX403" fmla="*/ 104330 w 1534128"/>
                <a:gd name="connsiteY403" fmla="*/ 867902 h 2311974"/>
                <a:gd name="connsiteX404" fmla="*/ 109072 w 1534128"/>
                <a:gd name="connsiteY404" fmla="*/ 860609 h 2311974"/>
                <a:gd name="connsiteX405" fmla="*/ 104330 w 1534128"/>
                <a:gd name="connsiteY405" fmla="*/ 860609 h 2311974"/>
                <a:gd name="connsiteX406" fmla="*/ 116186 w 1534128"/>
                <a:gd name="connsiteY406" fmla="*/ 853316 h 2311974"/>
                <a:gd name="connsiteX407" fmla="*/ 563699 w 1534128"/>
                <a:gd name="connsiteY407" fmla="*/ 1135638 h 2311974"/>
                <a:gd name="connsiteX408" fmla="*/ 260825 w 1534128"/>
                <a:gd name="connsiteY408" fmla="*/ 741485 h 2311974"/>
                <a:gd name="connsiteX409" fmla="*/ 248970 w 1534128"/>
                <a:gd name="connsiteY409" fmla="*/ 726899 h 2311974"/>
                <a:gd name="connsiteX410" fmla="*/ 194433 w 1534128"/>
                <a:gd name="connsiteY410" fmla="*/ 705019 h 2311974"/>
                <a:gd name="connsiteX411" fmla="*/ 218145 w 1534128"/>
                <a:gd name="connsiteY411" fmla="*/ 680708 h 2311974"/>
                <a:gd name="connsiteX412" fmla="*/ 225258 w 1534128"/>
                <a:gd name="connsiteY412" fmla="*/ 673414 h 2311974"/>
                <a:gd name="connsiteX413" fmla="*/ 253712 w 1534128"/>
                <a:gd name="connsiteY413" fmla="*/ 670983 h 2311974"/>
                <a:gd name="connsiteX414" fmla="*/ 341444 w 1534128"/>
                <a:gd name="connsiteY414" fmla="*/ 692863 h 2311974"/>
                <a:gd name="connsiteX415" fmla="*/ 355671 w 1534128"/>
                <a:gd name="connsiteY415" fmla="*/ 688001 h 2311974"/>
                <a:gd name="connsiteX416" fmla="*/ 355671 w 1534128"/>
                <a:gd name="connsiteY416" fmla="*/ 695294 h 2311974"/>
                <a:gd name="connsiteX417" fmla="*/ 365155 w 1534128"/>
                <a:gd name="connsiteY417" fmla="*/ 695294 h 2311974"/>
                <a:gd name="connsiteX418" fmla="*/ 369898 w 1534128"/>
                <a:gd name="connsiteY418" fmla="*/ 678277 h 2311974"/>
                <a:gd name="connsiteX419" fmla="*/ 377011 w 1534128"/>
                <a:gd name="connsiteY419" fmla="*/ 666121 h 2311974"/>
                <a:gd name="connsiteX420" fmla="*/ 388867 w 1534128"/>
                <a:gd name="connsiteY420" fmla="*/ 688001 h 2311974"/>
                <a:gd name="connsiteX421" fmla="*/ 395980 w 1534128"/>
                <a:gd name="connsiteY421" fmla="*/ 685570 h 2311974"/>
                <a:gd name="connsiteX422" fmla="*/ 410207 w 1534128"/>
                <a:gd name="connsiteY422" fmla="*/ 700156 h 2311974"/>
                <a:gd name="connsiteX423" fmla="*/ 410207 w 1534128"/>
                <a:gd name="connsiteY423" fmla="*/ 700156 h 2311974"/>
                <a:gd name="connsiteX424" fmla="*/ 395980 w 1534128"/>
                <a:gd name="connsiteY424" fmla="*/ 685570 h 2311974"/>
                <a:gd name="connsiteX425" fmla="*/ 388867 w 1534128"/>
                <a:gd name="connsiteY425" fmla="*/ 688001 h 2311974"/>
                <a:gd name="connsiteX426" fmla="*/ 377011 w 1534128"/>
                <a:gd name="connsiteY426" fmla="*/ 666121 h 2311974"/>
                <a:gd name="connsiteX427" fmla="*/ 377011 w 1534128"/>
                <a:gd name="connsiteY427" fmla="*/ 658827 h 2311974"/>
                <a:gd name="connsiteX428" fmla="*/ 398351 w 1534128"/>
                <a:gd name="connsiteY428" fmla="*/ 646672 h 2311974"/>
                <a:gd name="connsiteX429" fmla="*/ 391238 w 1534128"/>
                <a:gd name="connsiteY429" fmla="*/ 639379 h 2311974"/>
                <a:gd name="connsiteX430" fmla="*/ 422063 w 1534128"/>
                <a:gd name="connsiteY430" fmla="*/ 629654 h 2311974"/>
                <a:gd name="connsiteX431" fmla="*/ 417321 w 1534128"/>
                <a:gd name="connsiteY431" fmla="*/ 615068 h 2311974"/>
                <a:gd name="connsiteX432" fmla="*/ 384125 w 1534128"/>
                <a:gd name="connsiteY432" fmla="*/ 610205 h 2311974"/>
                <a:gd name="connsiteX433" fmla="*/ 381753 w 1534128"/>
                <a:gd name="connsiteY433" fmla="*/ 595619 h 2311974"/>
                <a:gd name="connsiteX434" fmla="*/ 391238 w 1534128"/>
                <a:gd name="connsiteY434" fmla="*/ 534841 h 2311974"/>
                <a:gd name="connsiteX435" fmla="*/ 381753 w 1534128"/>
                <a:gd name="connsiteY435" fmla="*/ 525117 h 2311974"/>
                <a:gd name="connsiteX436" fmla="*/ 381753 w 1534128"/>
                <a:gd name="connsiteY436" fmla="*/ 503237 h 2311974"/>
                <a:gd name="connsiteX437" fmla="*/ 365155 w 1534128"/>
                <a:gd name="connsiteY437" fmla="*/ 503237 h 2311974"/>
                <a:gd name="connsiteX438" fmla="*/ 369898 w 1534128"/>
                <a:gd name="connsiteY438" fmla="*/ 471633 h 2311974"/>
                <a:gd name="connsiteX439" fmla="*/ 362784 w 1534128"/>
                <a:gd name="connsiteY439" fmla="*/ 464340 h 2311974"/>
                <a:gd name="connsiteX440" fmla="*/ 365155 w 1534128"/>
                <a:gd name="connsiteY440" fmla="*/ 444891 h 2311974"/>
                <a:gd name="connsiteX441" fmla="*/ 384125 w 1534128"/>
                <a:gd name="connsiteY441" fmla="*/ 444891 h 2311974"/>
                <a:gd name="connsiteX442" fmla="*/ 403094 w 1534128"/>
                <a:gd name="connsiteY442" fmla="*/ 430304 h 2311974"/>
                <a:gd name="connsiteX443" fmla="*/ 405465 w 1534128"/>
                <a:gd name="connsiteY443" fmla="*/ 427873 h 2311974"/>
                <a:gd name="connsiteX444" fmla="*/ 384125 w 1534128"/>
                <a:gd name="connsiteY444" fmla="*/ 423011 h 2311974"/>
                <a:gd name="connsiteX445" fmla="*/ 391238 w 1534128"/>
                <a:gd name="connsiteY445" fmla="*/ 405993 h 2311974"/>
                <a:gd name="connsiteX446" fmla="*/ 417321 w 1534128"/>
                <a:gd name="connsiteY446" fmla="*/ 408424 h 2311974"/>
                <a:gd name="connsiteX447" fmla="*/ 412578 w 1534128"/>
                <a:gd name="connsiteY447" fmla="*/ 388975 h 2311974"/>
                <a:gd name="connsiteX448" fmla="*/ 412578 w 1534128"/>
                <a:gd name="connsiteY448" fmla="*/ 374389 h 2311974"/>
                <a:gd name="connsiteX449" fmla="*/ 429176 w 1534128"/>
                <a:gd name="connsiteY449" fmla="*/ 374389 h 2311974"/>
                <a:gd name="connsiteX450" fmla="*/ 431547 w 1534128"/>
                <a:gd name="connsiteY450" fmla="*/ 367096 h 2311974"/>
                <a:gd name="connsiteX451" fmla="*/ 438661 w 1534128"/>
                <a:gd name="connsiteY451" fmla="*/ 364665 h 2311974"/>
                <a:gd name="connsiteX452" fmla="*/ 436290 w 1534128"/>
                <a:gd name="connsiteY452" fmla="*/ 347647 h 2311974"/>
                <a:gd name="connsiteX453" fmla="*/ 464743 w 1534128"/>
                <a:gd name="connsiteY453" fmla="*/ 337922 h 2311974"/>
                <a:gd name="connsiteX454" fmla="*/ 452888 w 1534128"/>
                <a:gd name="connsiteY454" fmla="*/ 333060 h 2311974"/>
                <a:gd name="connsiteX455" fmla="*/ 450516 w 1534128"/>
                <a:gd name="connsiteY455" fmla="*/ 311180 h 2311974"/>
                <a:gd name="connsiteX456" fmla="*/ 443403 w 1534128"/>
                <a:gd name="connsiteY456" fmla="*/ 308749 h 2311974"/>
                <a:gd name="connsiteX457" fmla="*/ 450516 w 1534128"/>
                <a:gd name="connsiteY457" fmla="*/ 299025 h 2311974"/>
                <a:gd name="connsiteX458" fmla="*/ 450516 w 1534128"/>
                <a:gd name="connsiteY458" fmla="*/ 296594 h 2311974"/>
                <a:gd name="connsiteX459" fmla="*/ 438661 w 1534128"/>
                <a:gd name="connsiteY459" fmla="*/ 291732 h 2311974"/>
                <a:gd name="connsiteX460" fmla="*/ 429176 w 1534128"/>
                <a:gd name="connsiteY460" fmla="*/ 299025 h 2311974"/>
                <a:gd name="connsiteX461" fmla="*/ 417321 w 1534128"/>
                <a:gd name="connsiteY461" fmla="*/ 282007 h 2311974"/>
                <a:gd name="connsiteX462" fmla="*/ 431547 w 1534128"/>
                <a:gd name="connsiteY462" fmla="*/ 255265 h 2311974"/>
                <a:gd name="connsiteX463" fmla="*/ 438661 w 1534128"/>
                <a:gd name="connsiteY463" fmla="*/ 267421 h 2311974"/>
                <a:gd name="connsiteX464" fmla="*/ 457630 w 1534128"/>
                <a:gd name="connsiteY464" fmla="*/ 240679 h 2311974"/>
                <a:gd name="connsiteX465" fmla="*/ 467114 w 1534128"/>
                <a:gd name="connsiteY465" fmla="*/ 240679 h 2311974"/>
                <a:gd name="connsiteX466" fmla="*/ 467114 w 1534128"/>
                <a:gd name="connsiteY466" fmla="*/ 233385 h 2311974"/>
                <a:gd name="connsiteX467" fmla="*/ 445774 w 1534128"/>
                <a:gd name="connsiteY467" fmla="*/ 218799 h 2311974"/>
                <a:gd name="connsiteX468" fmla="*/ 452888 w 1534128"/>
                <a:gd name="connsiteY468" fmla="*/ 199350 h 2311974"/>
                <a:gd name="connsiteX469" fmla="*/ 478970 w 1534128"/>
                <a:gd name="connsiteY469" fmla="*/ 199350 h 2311974"/>
                <a:gd name="connsiteX470" fmla="*/ 486084 w 1534128"/>
                <a:gd name="connsiteY470" fmla="*/ 192057 h 2311974"/>
                <a:gd name="connsiteX471" fmla="*/ 457630 w 1534128"/>
                <a:gd name="connsiteY471" fmla="*/ 150728 h 2311974"/>
                <a:gd name="connsiteX472" fmla="*/ 467114 w 1534128"/>
                <a:gd name="connsiteY472" fmla="*/ 131279 h 2311974"/>
                <a:gd name="connsiteX473" fmla="*/ 500310 w 1534128"/>
                <a:gd name="connsiteY473" fmla="*/ 116693 h 2311974"/>
                <a:gd name="connsiteX474" fmla="*/ 505053 w 1534128"/>
                <a:gd name="connsiteY474" fmla="*/ 131279 h 2311974"/>
                <a:gd name="connsiteX475" fmla="*/ 526393 w 1534128"/>
                <a:gd name="connsiteY475" fmla="*/ 116693 h 2311974"/>
                <a:gd name="connsiteX476" fmla="*/ 521651 w 1534128"/>
                <a:gd name="connsiteY476" fmla="*/ 109399 h 2311974"/>
                <a:gd name="connsiteX477" fmla="*/ 538249 w 1534128"/>
                <a:gd name="connsiteY477" fmla="*/ 102106 h 2311974"/>
                <a:gd name="connsiteX478" fmla="*/ 538249 w 1534128"/>
                <a:gd name="connsiteY478" fmla="*/ 94813 h 2311974"/>
                <a:gd name="connsiteX479" fmla="*/ 547733 w 1534128"/>
                <a:gd name="connsiteY479" fmla="*/ 87519 h 2311974"/>
                <a:gd name="connsiteX480" fmla="*/ 533506 w 1534128"/>
                <a:gd name="connsiteY480" fmla="*/ 53484 h 2311974"/>
                <a:gd name="connsiteX481" fmla="*/ 531135 w 1534128"/>
                <a:gd name="connsiteY481" fmla="*/ 7293 h 2311974"/>
                <a:gd name="connsiteX482" fmla="*/ 573816 w 1534128"/>
                <a:gd name="connsiteY482" fmla="*/ 17018 h 2311974"/>
                <a:gd name="connsiteX483" fmla="*/ 595156 w 1534128"/>
                <a:gd name="connsiteY483" fmla="*/ 0 h 2311974"/>
                <a:gd name="connsiteX0" fmla="*/ 663920 w 1441654"/>
                <a:gd name="connsiteY0" fmla="*/ 1490263 h 2311974"/>
                <a:gd name="connsiteX1" fmla="*/ 644950 w 1441654"/>
                <a:gd name="connsiteY1" fmla="*/ 1473246 h 2311974"/>
                <a:gd name="connsiteX2" fmla="*/ 649693 w 1441654"/>
                <a:gd name="connsiteY2" fmla="*/ 1480539 h 2311974"/>
                <a:gd name="connsiteX3" fmla="*/ 663920 w 1441654"/>
                <a:gd name="connsiteY3" fmla="*/ 1490263 h 2311974"/>
                <a:gd name="connsiteX4" fmla="*/ 640208 w 1441654"/>
                <a:gd name="connsiteY4" fmla="*/ 1436779 h 2311974"/>
                <a:gd name="connsiteX5" fmla="*/ 640208 w 1441654"/>
                <a:gd name="connsiteY5" fmla="*/ 1436779 h 2311974"/>
                <a:gd name="connsiteX6" fmla="*/ 652064 w 1441654"/>
                <a:gd name="connsiteY6" fmla="*/ 1456228 h 2311974"/>
                <a:gd name="connsiteX7" fmla="*/ 652064 w 1441654"/>
                <a:gd name="connsiteY7" fmla="*/ 1456228 h 2311974"/>
                <a:gd name="connsiteX8" fmla="*/ 640208 w 1441654"/>
                <a:gd name="connsiteY8" fmla="*/ 1436779 h 2311974"/>
                <a:gd name="connsiteX9" fmla="*/ 557218 w 1441654"/>
                <a:gd name="connsiteY9" fmla="*/ 1395450 h 2311974"/>
                <a:gd name="connsiteX10" fmla="*/ 557218 w 1441654"/>
                <a:gd name="connsiteY10" fmla="*/ 1395450 h 2311974"/>
                <a:gd name="connsiteX11" fmla="*/ 578559 w 1441654"/>
                <a:gd name="connsiteY11" fmla="*/ 1407606 h 2311974"/>
                <a:gd name="connsiteX12" fmla="*/ 623610 w 1441654"/>
                <a:gd name="connsiteY12" fmla="*/ 1400313 h 2311974"/>
                <a:gd name="connsiteX13" fmla="*/ 640208 w 1441654"/>
                <a:gd name="connsiteY13" fmla="*/ 1417330 h 2311974"/>
                <a:gd name="connsiteX14" fmla="*/ 640208 w 1441654"/>
                <a:gd name="connsiteY14" fmla="*/ 1417330 h 2311974"/>
                <a:gd name="connsiteX15" fmla="*/ 623610 w 1441654"/>
                <a:gd name="connsiteY15" fmla="*/ 1400312 h 2311974"/>
                <a:gd name="connsiteX16" fmla="*/ 578559 w 1441654"/>
                <a:gd name="connsiteY16" fmla="*/ 1407606 h 2311974"/>
                <a:gd name="connsiteX17" fmla="*/ 557218 w 1441654"/>
                <a:gd name="connsiteY17" fmla="*/ 1395450 h 2311974"/>
                <a:gd name="connsiteX18" fmla="*/ 561961 w 1441654"/>
                <a:gd name="connsiteY18" fmla="*/ 1354122 h 2311974"/>
                <a:gd name="connsiteX19" fmla="*/ 564332 w 1441654"/>
                <a:gd name="connsiteY19" fmla="*/ 1368708 h 2311974"/>
                <a:gd name="connsiteX20" fmla="*/ 564332 w 1441654"/>
                <a:gd name="connsiteY20" fmla="*/ 1368708 h 2311974"/>
                <a:gd name="connsiteX21" fmla="*/ 561961 w 1441654"/>
                <a:gd name="connsiteY21" fmla="*/ 1354122 h 2311974"/>
                <a:gd name="connsiteX22" fmla="*/ 561961 w 1441654"/>
                <a:gd name="connsiteY22" fmla="*/ 1271464 h 2311974"/>
                <a:gd name="connsiteX23" fmla="*/ 535878 w 1441654"/>
                <a:gd name="connsiteY23" fmla="*/ 1283620 h 2311974"/>
                <a:gd name="connsiteX24" fmla="*/ 531136 w 1441654"/>
                <a:gd name="connsiteY24" fmla="*/ 1276326 h 2311974"/>
                <a:gd name="connsiteX25" fmla="*/ 516909 w 1441654"/>
                <a:gd name="connsiteY25" fmla="*/ 1278758 h 2311974"/>
                <a:gd name="connsiteX26" fmla="*/ 516909 w 1441654"/>
                <a:gd name="connsiteY26" fmla="*/ 1278758 h 2311974"/>
                <a:gd name="connsiteX27" fmla="*/ 531136 w 1441654"/>
                <a:gd name="connsiteY27" fmla="*/ 1276327 h 2311974"/>
                <a:gd name="connsiteX28" fmla="*/ 535878 w 1441654"/>
                <a:gd name="connsiteY28" fmla="*/ 1283620 h 2311974"/>
                <a:gd name="connsiteX29" fmla="*/ 561961 w 1441654"/>
                <a:gd name="connsiteY29" fmla="*/ 1271464 h 2311974"/>
                <a:gd name="connsiteX30" fmla="*/ 569074 w 1441654"/>
                <a:gd name="connsiteY30" fmla="*/ 1324949 h 2311974"/>
                <a:gd name="connsiteX31" fmla="*/ 578559 w 1441654"/>
                <a:gd name="connsiteY31" fmla="*/ 1324949 h 2311974"/>
                <a:gd name="connsiteX32" fmla="*/ 590414 w 1441654"/>
                <a:gd name="connsiteY32" fmla="*/ 1334673 h 2311974"/>
                <a:gd name="connsiteX33" fmla="*/ 590414 w 1441654"/>
                <a:gd name="connsiteY33" fmla="*/ 1334673 h 2311974"/>
                <a:gd name="connsiteX34" fmla="*/ 578559 w 1441654"/>
                <a:gd name="connsiteY34" fmla="*/ 1324948 h 2311974"/>
                <a:gd name="connsiteX35" fmla="*/ 569074 w 1441654"/>
                <a:gd name="connsiteY35" fmla="*/ 1324948 h 2311974"/>
                <a:gd name="connsiteX36" fmla="*/ 561961 w 1441654"/>
                <a:gd name="connsiteY36" fmla="*/ 1271464 h 2311974"/>
                <a:gd name="connsiteX37" fmla="*/ 502682 w 1441654"/>
                <a:gd name="connsiteY37" fmla="*/ 1264171 h 2311974"/>
                <a:gd name="connsiteX38" fmla="*/ 502682 w 1441654"/>
                <a:gd name="connsiteY38" fmla="*/ 1264171 h 2311974"/>
                <a:gd name="connsiteX39" fmla="*/ 507520 w 1441654"/>
                <a:gd name="connsiteY39" fmla="*/ 1269131 h 2311974"/>
                <a:gd name="connsiteX40" fmla="*/ 502682 w 1441654"/>
                <a:gd name="connsiteY40" fmla="*/ 1264171 h 2311974"/>
                <a:gd name="connsiteX41" fmla="*/ 493198 w 1441654"/>
                <a:gd name="connsiteY41" fmla="*/ 1249585 h 2311974"/>
                <a:gd name="connsiteX42" fmla="*/ 507424 w 1441654"/>
                <a:gd name="connsiteY42" fmla="*/ 1256878 h 2311974"/>
                <a:gd name="connsiteX43" fmla="*/ 507424 w 1441654"/>
                <a:gd name="connsiteY43" fmla="*/ 1256878 h 2311974"/>
                <a:gd name="connsiteX44" fmla="*/ 493199 w 1441654"/>
                <a:gd name="connsiteY44" fmla="*/ 1249585 h 2311974"/>
                <a:gd name="connsiteX45" fmla="*/ 493198 w 1441654"/>
                <a:gd name="connsiteY45" fmla="*/ 1249585 h 2311974"/>
                <a:gd name="connsiteX46" fmla="*/ 495569 w 1441654"/>
                <a:gd name="connsiteY46" fmla="*/ 1234998 h 2311974"/>
                <a:gd name="connsiteX47" fmla="*/ 495569 w 1441654"/>
                <a:gd name="connsiteY47" fmla="*/ 1234998 h 2311974"/>
                <a:gd name="connsiteX48" fmla="*/ 500311 w 1441654"/>
                <a:gd name="connsiteY48" fmla="*/ 1249584 h 2311974"/>
                <a:gd name="connsiteX49" fmla="*/ 500311 w 1441654"/>
                <a:gd name="connsiteY49" fmla="*/ 1249584 h 2311974"/>
                <a:gd name="connsiteX50" fmla="*/ 495569 w 1441654"/>
                <a:gd name="connsiteY50" fmla="*/ 1234998 h 2311974"/>
                <a:gd name="connsiteX51" fmla="*/ 476600 w 1441654"/>
                <a:gd name="connsiteY51" fmla="*/ 1103719 h 2311974"/>
                <a:gd name="connsiteX52" fmla="*/ 483713 w 1441654"/>
                <a:gd name="connsiteY52" fmla="*/ 1198532 h 2311974"/>
                <a:gd name="connsiteX53" fmla="*/ 507424 w 1441654"/>
                <a:gd name="connsiteY53" fmla="*/ 1222842 h 2311974"/>
                <a:gd name="connsiteX54" fmla="*/ 507424 w 1441654"/>
                <a:gd name="connsiteY54" fmla="*/ 1222842 h 2311974"/>
                <a:gd name="connsiteX55" fmla="*/ 483713 w 1441654"/>
                <a:gd name="connsiteY55" fmla="*/ 1198531 h 2311974"/>
                <a:gd name="connsiteX56" fmla="*/ 476600 w 1441654"/>
                <a:gd name="connsiteY56" fmla="*/ 1103719 h 2311974"/>
                <a:gd name="connsiteX57" fmla="*/ 500311 w 1441654"/>
                <a:gd name="connsiteY57" fmla="*/ 1067252 h 2311974"/>
                <a:gd name="connsiteX58" fmla="*/ 502682 w 1441654"/>
                <a:gd name="connsiteY58" fmla="*/ 1074546 h 2311974"/>
                <a:gd name="connsiteX59" fmla="*/ 502682 w 1441654"/>
                <a:gd name="connsiteY59" fmla="*/ 1074545 h 2311974"/>
                <a:gd name="connsiteX60" fmla="*/ 500311 w 1441654"/>
                <a:gd name="connsiteY60" fmla="*/ 1067252 h 2311974"/>
                <a:gd name="connsiteX61" fmla="*/ 488455 w 1441654"/>
                <a:gd name="connsiteY61" fmla="*/ 1052665 h 2311974"/>
                <a:gd name="connsiteX62" fmla="*/ 476600 w 1441654"/>
                <a:gd name="connsiteY62" fmla="*/ 1040510 h 2311974"/>
                <a:gd name="connsiteX63" fmla="*/ 488455 w 1441654"/>
                <a:gd name="connsiteY63" fmla="*/ 1052666 h 2311974"/>
                <a:gd name="connsiteX64" fmla="*/ 507424 w 1441654"/>
                <a:gd name="connsiteY64" fmla="*/ 1052666 h 2311974"/>
                <a:gd name="connsiteX65" fmla="*/ 509796 w 1441654"/>
                <a:gd name="connsiteY65" fmla="*/ 1062390 h 2311974"/>
                <a:gd name="connsiteX66" fmla="*/ 509796 w 1441654"/>
                <a:gd name="connsiteY66" fmla="*/ 1062390 h 2311974"/>
                <a:gd name="connsiteX67" fmla="*/ 507424 w 1441654"/>
                <a:gd name="connsiteY67" fmla="*/ 1052665 h 2311974"/>
                <a:gd name="connsiteX68" fmla="*/ 488455 w 1441654"/>
                <a:gd name="connsiteY68" fmla="*/ 1052665 h 2311974"/>
                <a:gd name="connsiteX69" fmla="*/ 483713 w 1441654"/>
                <a:gd name="connsiteY69" fmla="*/ 999182 h 2311974"/>
                <a:gd name="connsiteX70" fmla="*/ 483713 w 1441654"/>
                <a:gd name="connsiteY70" fmla="*/ 999182 h 2311974"/>
                <a:gd name="connsiteX71" fmla="*/ 488455 w 1441654"/>
                <a:gd name="connsiteY71" fmla="*/ 1021061 h 2311974"/>
                <a:gd name="connsiteX72" fmla="*/ 488455 w 1441654"/>
                <a:gd name="connsiteY72" fmla="*/ 1021061 h 2311974"/>
                <a:gd name="connsiteX73" fmla="*/ 483713 w 1441654"/>
                <a:gd name="connsiteY73" fmla="*/ 999182 h 2311974"/>
                <a:gd name="connsiteX74" fmla="*/ 474228 w 1441654"/>
                <a:gd name="connsiteY74" fmla="*/ 970008 h 2311974"/>
                <a:gd name="connsiteX75" fmla="*/ 460002 w 1441654"/>
                <a:gd name="connsiteY75" fmla="*/ 972439 h 2311974"/>
                <a:gd name="connsiteX76" fmla="*/ 460002 w 1441654"/>
                <a:gd name="connsiteY76" fmla="*/ 972439 h 2311974"/>
                <a:gd name="connsiteX77" fmla="*/ 474228 w 1441654"/>
                <a:gd name="connsiteY77" fmla="*/ 970008 h 2311974"/>
                <a:gd name="connsiteX78" fmla="*/ 483713 w 1441654"/>
                <a:gd name="connsiteY78" fmla="*/ 984595 h 2311974"/>
                <a:gd name="connsiteX79" fmla="*/ 502682 w 1441654"/>
                <a:gd name="connsiteY79" fmla="*/ 979733 h 2311974"/>
                <a:gd name="connsiteX80" fmla="*/ 483713 w 1441654"/>
                <a:gd name="connsiteY80" fmla="*/ 984595 h 2311974"/>
                <a:gd name="connsiteX81" fmla="*/ 474228 w 1441654"/>
                <a:gd name="connsiteY81" fmla="*/ 970008 h 2311974"/>
                <a:gd name="connsiteX82" fmla="*/ 460002 w 1441654"/>
                <a:gd name="connsiteY82" fmla="*/ 901937 h 2311974"/>
                <a:gd name="connsiteX83" fmla="*/ 449800 w 1441654"/>
                <a:gd name="connsiteY83" fmla="*/ 906121 h 2311974"/>
                <a:gd name="connsiteX84" fmla="*/ 452888 w 1441654"/>
                <a:gd name="connsiteY84" fmla="*/ 906800 h 2311974"/>
                <a:gd name="connsiteX85" fmla="*/ 460002 w 1441654"/>
                <a:gd name="connsiteY85" fmla="*/ 901938 h 2311974"/>
                <a:gd name="connsiteX86" fmla="*/ 460002 w 1441654"/>
                <a:gd name="connsiteY86" fmla="*/ 901937 h 2311974"/>
                <a:gd name="connsiteX87" fmla="*/ 367527 w 1441654"/>
                <a:gd name="connsiteY87" fmla="*/ 899506 h 2311974"/>
                <a:gd name="connsiteX88" fmla="*/ 367527 w 1441654"/>
                <a:gd name="connsiteY88" fmla="*/ 899507 h 2311974"/>
                <a:gd name="connsiteX89" fmla="*/ 391239 w 1441654"/>
                <a:gd name="connsiteY89" fmla="*/ 899507 h 2311974"/>
                <a:gd name="connsiteX90" fmla="*/ 405465 w 1441654"/>
                <a:gd name="connsiteY90" fmla="*/ 906800 h 2311974"/>
                <a:gd name="connsiteX91" fmla="*/ 414950 w 1441654"/>
                <a:gd name="connsiteY91" fmla="*/ 906800 h 2311974"/>
                <a:gd name="connsiteX92" fmla="*/ 419692 w 1441654"/>
                <a:gd name="connsiteY92" fmla="*/ 899507 h 2311974"/>
                <a:gd name="connsiteX93" fmla="*/ 419705 w 1441654"/>
                <a:gd name="connsiteY93" fmla="*/ 899510 h 2311974"/>
                <a:gd name="connsiteX94" fmla="*/ 419692 w 1441654"/>
                <a:gd name="connsiteY94" fmla="*/ 899506 h 2311974"/>
                <a:gd name="connsiteX95" fmla="*/ 414950 w 1441654"/>
                <a:gd name="connsiteY95" fmla="*/ 906800 h 2311974"/>
                <a:gd name="connsiteX96" fmla="*/ 405465 w 1441654"/>
                <a:gd name="connsiteY96" fmla="*/ 906800 h 2311974"/>
                <a:gd name="connsiteX97" fmla="*/ 391238 w 1441654"/>
                <a:gd name="connsiteY97" fmla="*/ 899506 h 2311974"/>
                <a:gd name="connsiteX98" fmla="*/ 367527 w 1441654"/>
                <a:gd name="connsiteY98" fmla="*/ 899506 h 2311974"/>
                <a:gd name="connsiteX99" fmla="*/ 350929 w 1441654"/>
                <a:gd name="connsiteY99" fmla="*/ 889782 h 2311974"/>
                <a:gd name="connsiteX100" fmla="*/ 350929 w 1441654"/>
                <a:gd name="connsiteY100" fmla="*/ 889782 h 2311974"/>
                <a:gd name="connsiteX101" fmla="*/ 367527 w 1441654"/>
                <a:gd name="connsiteY101" fmla="*/ 889782 h 2311974"/>
                <a:gd name="connsiteX102" fmla="*/ 367527 w 1441654"/>
                <a:gd name="connsiteY102" fmla="*/ 889782 h 2311974"/>
                <a:gd name="connsiteX103" fmla="*/ 350929 w 1441654"/>
                <a:gd name="connsiteY103" fmla="*/ 889782 h 2311974"/>
                <a:gd name="connsiteX104" fmla="*/ 365156 w 1441654"/>
                <a:gd name="connsiteY104" fmla="*/ 867902 h 2311974"/>
                <a:gd name="connsiteX105" fmla="*/ 365156 w 1441654"/>
                <a:gd name="connsiteY105" fmla="*/ 867902 h 2311974"/>
                <a:gd name="connsiteX106" fmla="*/ 372349 w 1441654"/>
                <a:gd name="connsiteY106" fmla="*/ 873433 h 2311974"/>
                <a:gd name="connsiteX107" fmla="*/ 365156 w 1441654"/>
                <a:gd name="connsiteY107" fmla="*/ 867902 h 2311974"/>
                <a:gd name="connsiteX108" fmla="*/ 393212 w 1441654"/>
                <a:gd name="connsiteY108" fmla="*/ 842776 h 2311974"/>
                <a:gd name="connsiteX109" fmla="*/ 398352 w 1441654"/>
                <a:gd name="connsiteY109" fmla="*/ 853315 h 2311974"/>
                <a:gd name="connsiteX110" fmla="*/ 398352 w 1441654"/>
                <a:gd name="connsiteY110" fmla="*/ 853315 h 2311974"/>
                <a:gd name="connsiteX111" fmla="*/ 393212 w 1441654"/>
                <a:gd name="connsiteY111" fmla="*/ 842776 h 2311974"/>
                <a:gd name="connsiteX112" fmla="*/ 296393 w 1441654"/>
                <a:gd name="connsiteY112" fmla="*/ 726899 h 2311974"/>
                <a:gd name="connsiteX113" fmla="*/ 296393 w 1441654"/>
                <a:gd name="connsiteY113" fmla="*/ 726899 h 2311974"/>
                <a:gd name="connsiteX114" fmla="*/ 303506 w 1441654"/>
                <a:gd name="connsiteY114" fmla="*/ 734192 h 2311974"/>
                <a:gd name="connsiteX115" fmla="*/ 339073 w 1441654"/>
                <a:gd name="connsiteY115" fmla="*/ 748778 h 2311974"/>
                <a:gd name="connsiteX116" fmla="*/ 367527 w 1441654"/>
                <a:gd name="connsiteY116" fmla="*/ 753641 h 2311974"/>
                <a:gd name="connsiteX117" fmla="*/ 372269 w 1441654"/>
                <a:gd name="connsiteY117" fmla="*/ 734192 h 2311974"/>
                <a:gd name="connsiteX118" fmla="*/ 386496 w 1441654"/>
                <a:gd name="connsiteY118" fmla="*/ 736623 h 2311974"/>
                <a:gd name="connsiteX119" fmla="*/ 386496 w 1441654"/>
                <a:gd name="connsiteY119" fmla="*/ 736623 h 2311974"/>
                <a:gd name="connsiteX120" fmla="*/ 372269 w 1441654"/>
                <a:gd name="connsiteY120" fmla="*/ 734192 h 2311974"/>
                <a:gd name="connsiteX121" fmla="*/ 367527 w 1441654"/>
                <a:gd name="connsiteY121" fmla="*/ 753640 h 2311974"/>
                <a:gd name="connsiteX122" fmla="*/ 339073 w 1441654"/>
                <a:gd name="connsiteY122" fmla="*/ 748778 h 2311974"/>
                <a:gd name="connsiteX123" fmla="*/ 303506 w 1441654"/>
                <a:gd name="connsiteY123" fmla="*/ 734192 h 2311974"/>
                <a:gd name="connsiteX124" fmla="*/ 296393 w 1441654"/>
                <a:gd name="connsiteY124" fmla="*/ 726899 h 2311974"/>
                <a:gd name="connsiteX125" fmla="*/ 296393 w 1441654"/>
                <a:gd name="connsiteY125" fmla="*/ 714743 h 2311974"/>
                <a:gd name="connsiteX126" fmla="*/ 296393 w 1441654"/>
                <a:gd name="connsiteY126" fmla="*/ 714743 h 2311974"/>
                <a:gd name="connsiteX127" fmla="*/ 303506 w 1441654"/>
                <a:gd name="connsiteY127" fmla="*/ 722036 h 2311974"/>
                <a:gd name="connsiteX128" fmla="*/ 303506 w 1441654"/>
                <a:gd name="connsiteY128" fmla="*/ 722036 h 2311974"/>
                <a:gd name="connsiteX129" fmla="*/ 296393 w 1441654"/>
                <a:gd name="connsiteY129" fmla="*/ 714743 h 2311974"/>
                <a:gd name="connsiteX130" fmla="*/ 502682 w 1441654"/>
                <a:gd name="connsiteY130" fmla="*/ 0 h 2311974"/>
                <a:gd name="connsiteX131" fmla="*/ 509796 w 1441654"/>
                <a:gd name="connsiteY131" fmla="*/ 4862 h 2311974"/>
                <a:gd name="connsiteX132" fmla="*/ 514538 w 1441654"/>
                <a:gd name="connsiteY132" fmla="*/ 17018 h 2311974"/>
                <a:gd name="connsiteX133" fmla="*/ 524022 w 1441654"/>
                <a:gd name="connsiteY133" fmla="*/ 53484 h 2311974"/>
                <a:gd name="connsiteX134" fmla="*/ 521651 w 1441654"/>
                <a:gd name="connsiteY134" fmla="*/ 68071 h 2311974"/>
                <a:gd name="connsiteX135" fmla="*/ 554847 w 1441654"/>
                <a:gd name="connsiteY135" fmla="*/ 82657 h 2311974"/>
                <a:gd name="connsiteX136" fmla="*/ 561961 w 1441654"/>
                <a:gd name="connsiteY136" fmla="*/ 72933 h 2311974"/>
                <a:gd name="connsiteX137" fmla="*/ 578559 w 1441654"/>
                <a:gd name="connsiteY137" fmla="*/ 75364 h 2311974"/>
                <a:gd name="connsiteX138" fmla="*/ 578559 w 1441654"/>
                <a:gd name="connsiteY138" fmla="*/ 82657 h 2311974"/>
                <a:gd name="connsiteX139" fmla="*/ 585672 w 1441654"/>
                <a:gd name="connsiteY139" fmla="*/ 82657 h 2311974"/>
                <a:gd name="connsiteX140" fmla="*/ 590414 w 1441654"/>
                <a:gd name="connsiteY140" fmla="*/ 97244 h 2311974"/>
                <a:gd name="connsiteX141" fmla="*/ 609383 w 1441654"/>
                <a:gd name="connsiteY141" fmla="*/ 104537 h 2311974"/>
                <a:gd name="connsiteX142" fmla="*/ 637837 w 1441654"/>
                <a:gd name="connsiteY142" fmla="*/ 89950 h 2311974"/>
                <a:gd name="connsiteX143" fmla="*/ 652064 w 1441654"/>
                <a:gd name="connsiteY143" fmla="*/ 94813 h 2311974"/>
                <a:gd name="connsiteX144" fmla="*/ 666291 w 1441654"/>
                <a:gd name="connsiteY144" fmla="*/ 104537 h 2311974"/>
                <a:gd name="connsiteX145" fmla="*/ 685260 w 1441654"/>
                <a:gd name="connsiteY145" fmla="*/ 94813 h 2311974"/>
                <a:gd name="connsiteX146" fmla="*/ 685260 w 1441654"/>
                <a:gd name="connsiteY146" fmla="*/ 72933 h 2311974"/>
                <a:gd name="connsiteX147" fmla="*/ 687631 w 1441654"/>
                <a:gd name="connsiteY147" fmla="*/ 72933 h 2311974"/>
                <a:gd name="connsiteX148" fmla="*/ 699487 w 1441654"/>
                <a:gd name="connsiteY148" fmla="*/ 87519 h 2311974"/>
                <a:gd name="connsiteX149" fmla="*/ 687631 w 1441654"/>
                <a:gd name="connsiteY149" fmla="*/ 102106 h 2311974"/>
                <a:gd name="connsiteX150" fmla="*/ 692373 w 1441654"/>
                <a:gd name="connsiteY150" fmla="*/ 123986 h 2311974"/>
                <a:gd name="connsiteX151" fmla="*/ 706600 w 1441654"/>
                <a:gd name="connsiteY151" fmla="*/ 128848 h 2311974"/>
                <a:gd name="connsiteX152" fmla="*/ 718456 w 1441654"/>
                <a:gd name="connsiteY152" fmla="*/ 150728 h 2311974"/>
                <a:gd name="connsiteX153" fmla="*/ 727940 w 1441654"/>
                <a:gd name="connsiteY153" fmla="*/ 153159 h 2311974"/>
                <a:gd name="connsiteX154" fmla="*/ 735054 w 1441654"/>
                <a:gd name="connsiteY154" fmla="*/ 165315 h 2311974"/>
                <a:gd name="connsiteX155" fmla="*/ 754023 w 1441654"/>
                <a:gd name="connsiteY155" fmla="*/ 165315 h 2311974"/>
                <a:gd name="connsiteX156" fmla="*/ 768250 w 1441654"/>
                <a:gd name="connsiteY156" fmla="*/ 177470 h 2311974"/>
                <a:gd name="connsiteX157" fmla="*/ 794332 w 1441654"/>
                <a:gd name="connsiteY157" fmla="*/ 172608 h 2311974"/>
                <a:gd name="connsiteX158" fmla="*/ 801446 w 1441654"/>
                <a:gd name="connsiteY158" fmla="*/ 184763 h 2311974"/>
                <a:gd name="connsiteX159" fmla="*/ 794332 w 1441654"/>
                <a:gd name="connsiteY159" fmla="*/ 192057 h 2311974"/>
                <a:gd name="connsiteX160" fmla="*/ 801446 w 1441654"/>
                <a:gd name="connsiteY160" fmla="*/ 201781 h 2311974"/>
                <a:gd name="connsiteX161" fmla="*/ 796703 w 1441654"/>
                <a:gd name="connsiteY161" fmla="*/ 206643 h 2311974"/>
                <a:gd name="connsiteX162" fmla="*/ 808559 w 1441654"/>
                <a:gd name="connsiteY162" fmla="*/ 233385 h 2311974"/>
                <a:gd name="connsiteX163" fmla="*/ 815673 w 1441654"/>
                <a:gd name="connsiteY163" fmla="*/ 233385 h 2311974"/>
                <a:gd name="connsiteX164" fmla="*/ 851240 w 1441654"/>
                <a:gd name="connsiteY164" fmla="*/ 211505 h 2311974"/>
                <a:gd name="connsiteX165" fmla="*/ 874951 w 1441654"/>
                <a:gd name="connsiteY165" fmla="*/ 213936 h 2311974"/>
                <a:gd name="connsiteX166" fmla="*/ 896291 w 1441654"/>
                <a:gd name="connsiteY166" fmla="*/ 199350 h 2311974"/>
                <a:gd name="connsiteX167" fmla="*/ 905776 w 1441654"/>
                <a:gd name="connsiteY167" fmla="*/ 177470 h 2311974"/>
                <a:gd name="connsiteX168" fmla="*/ 931859 w 1441654"/>
                <a:gd name="connsiteY168" fmla="*/ 158021 h 2311974"/>
                <a:gd name="connsiteX169" fmla="*/ 953199 w 1441654"/>
                <a:gd name="connsiteY169" fmla="*/ 194488 h 2311974"/>
                <a:gd name="connsiteX170" fmla="*/ 953199 w 1441654"/>
                <a:gd name="connsiteY170" fmla="*/ 221230 h 2311974"/>
                <a:gd name="connsiteX171" fmla="*/ 965054 w 1441654"/>
                <a:gd name="connsiteY171" fmla="*/ 243110 h 2311974"/>
                <a:gd name="connsiteX172" fmla="*/ 984024 w 1441654"/>
                <a:gd name="connsiteY172" fmla="*/ 262558 h 2311974"/>
                <a:gd name="connsiteX173" fmla="*/ 1026704 w 1441654"/>
                <a:gd name="connsiteY173" fmla="*/ 274714 h 2311974"/>
                <a:gd name="connsiteX174" fmla="*/ 1059900 w 1441654"/>
                <a:gd name="connsiteY174" fmla="*/ 260127 h 2311974"/>
                <a:gd name="connsiteX175" fmla="*/ 1081240 w 1441654"/>
                <a:gd name="connsiteY175" fmla="*/ 262558 h 2311974"/>
                <a:gd name="connsiteX176" fmla="*/ 1107323 w 1441654"/>
                <a:gd name="connsiteY176" fmla="*/ 277145 h 2311974"/>
                <a:gd name="connsiteX177" fmla="*/ 1140519 w 1441654"/>
                <a:gd name="connsiteY177" fmla="*/ 282007 h 2311974"/>
                <a:gd name="connsiteX178" fmla="*/ 1135777 w 1441654"/>
                <a:gd name="connsiteY178" fmla="*/ 299025 h 2311974"/>
                <a:gd name="connsiteX179" fmla="*/ 1164230 w 1441654"/>
                <a:gd name="connsiteY179" fmla="*/ 371958 h 2311974"/>
                <a:gd name="connsiteX180" fmla="*/ 1209282 w 1441654"/>
                <a:gd name="connsiteY180" fmla="*/ 386544 h 2311974"/>
                <a:gd name="connsiteX181" fmla="*/ 1237736 w 1441654"/>
                <a:gd name="connsiteY181" fmla="*/ 415718 h 2311974"/>
                <a:gd name="connsiteX182" fmla="*/ 1280416 w 1441654"/>
                <a:gd name="connsiteY182" fmla="*/ 415718 h 2311974"/>
                <a:gd name="connsiteX183" fmla="*/ 1297014 w 1441654"/>
                <a:gd name="connsiteY183" fmla="*/ 408424 h 2311974"/>
                <a:gd name="connsiteX184" fmla="*/ 1313612 w 1441654"/>
                <a:gd name="connsiteY184" fmla="*/ 386544 h 2311974"/>
                <a:gd name="connsiteX185" fmla="*/ 1358664 w 1441654"/>
                <a:gd name="connsiteY185" fmla="*/ 381682 h 2311974"/>
                <a:gd name="connsiteX186" fmla="*/ 1365778 w 1441654"/>
                <a:gd name="connsiteY186" fmla="*/ 386544 h 2311974"/>
                <a:gd name="connsiteX187" fmla="*/ 1401345 w 1441654"/>
                <a:gd name="connsiteY187" fmla="*/ 371958 h 2311974"/>
                <a:gd name="connsiteX188" fmla="*/ 1401345 w 1441654"/>
                <a:gd name="connsiteY188" fmla="*/ 388975 h 2311974"/>
                <a:gd name="connsiteX189" fmla="*/ 1415572 w 1441654"/>
                <a:gd name="connsiteY189" fmla="*/ 408424 h 2311974"/>
                <a:gd name="connsiteX190" fmla="*/ 1353922 w 1441654"/>
                <a:gd name="connsiteY190" fmla="*/ 444891 h 2311974"/>
                <a:gd name="connsiteX191" fmla="*/ 1351551 w 1441654"/>
                <a:gd name="connsiteY191" fmla="*/ 491082 h 2311974"/>
                <a:gd name="connsiteX192" fmla="*/ 1372891 w 1441654"/>
                <a:gd name="connsiteY192" fmla="*/ 532410 h 2311974"/>
                <a:gd name="connsiteX193" fmla="*/ 1406087 w 1441654"/>
                <a:gd name="connsiteY193" fmla="*/ 554290 h 2311974"/>
                <a:gd name="connsiteX194" fmla="*/ 1427427 w 1441654"/>
                <a:gd name="connsiteY194" fmla="*/ 581032 h 2311974"/>
                <a:gd name="connsiteX195" fmla="*/ 1420314 w 1441654"/>
                <a:gd name="connsiteY195" fmla="*/ 622361 h 2311974"/>
                <a:gd name="connsiteX196" fmla="*/ 1441654 w 1441654"/>
                <a:gd name="connsiteY196" fmla="*/ 644241 h 2311974"/>
                <a:gd name="connsiteX197" fmla="*/ 1436912 w 1441654"/>
                <a:gd name="connsiteY197" fmla="*/ 658827 h 2311974"/>
                <a:gd name="connsiteX198" fmla="*/ 1429798 w 1441654"/>
                <a:gd name="connsiteY198" fmla="*/ 666121 h 2311974"/>
                <a:gd name="connsiteX199" fmla="*/ 1401345 w 1441654"/>
                <a:gd name="connsiteY199" fmla="*/ 663689 h 2311974"/>
                <a:gd name="connsiteX200" fmla="*/ 1372891 w 1441654"/>
                <a:gd name="connsiteY200" fmla="*/ 705018 h 2311974"/>
                <a:gd name="connsiteX201" fmla="*/ 1351551 w 1441654"/>
                <a:gd name="connsiteY201" fmla="*/ 712312 h 2311974"/>
                <a:gd name="connsiteX202" fmla="*/ 1304128 w 1441654"/>
                <a:gd name="connsiteY202" fmla="*/ 785245 h 2311974"/>
                <a:gd name="connsiteX203" fmla="*/ 1304128 w 1441654"/>
                <a:gd name="connsiteY203" fmla="*/ 804693 h 2311974"/>
                <a:gd name="connsiteX204" fmla="*/ 1273303 w 1441654"/>
                <a:gd name="connsiteY204" fmla="*/ 802262 h 2311974"/>
                <a:gd name="connsiteX205" fmla="*/ 1242478 w 1441654"/>
                <a:gd name="connsiteY205" fmla="*/ 802262 h 2311974"/>
                <a:gd name="connsiteX206" fmla="*/ 1218767 w 1441654"/>
                <a:gd name="connsiteY206" fmla="*/ 819280 h 2311974"/>
                <a:gd name="connsiteX207" fmla="*/ 1183200 w 1441654"/>
                <a:gd name="connsiteY207" fmla="*/ 809556 h 2311974"/>
                <a:gd name="connsiteX208" fmla="*/ 1171344 w 1441654"/>
                <a:gd name="connsiteY208" fmla="*/ 816849 h 2311974"/>
                <a:gd name="connsiteX209" fmla="*/ 1180828 w 1441654"/>
                <a:gd name="connsiteY209" fmla="*/ 824142 h 2311974"/>
                <a:gd name="connsiteX210" fmla="*/ 1168973 w 1441654"/>
                <a:gd name="connsiteY210" fmla="*/ 850884 h 2311974"/>
                <a:gd name="connsiteX211" fmla="*/ 1176086 w 1441654"/>
                <a:gd name="connsiteY211" fmla="*/ 858178 h 2311974"/>
                <a:gd name="connsiteX212" fmla="*/ 1183200 w 1441654"/>
                <a:gd name="connsiteY212" fmla="*/ 850884 h 2311974"/>
                <a:gd name="connsiteX213" fmla="*/ 1197426 w 1441654"/>
                <a:gd name="connsiteY213" fmla="*/ 858178 h 2311974"/>
                <a:gd name="connsiteX214" fmla="*/ 1211653 w 1441654"/>
                <a:gd name="connsiteY214" fmla="*/ 858178 h 2311974"/>
                <a:gd name="connsiteX215" fmla="*/ 1216396 w 1441654"/>
                <a:gd name="connsiteY215" fmla="*/ 875195 h 2311974"/>
                <a:gd name="connsiteX216" fmla="*/ 1230622 w 1441654"/>
                <a:gd name="connsiteY216" fmla="*/ 894644 h 2311974"/>
                <a:gd name="connsiteX217" fmla="*/ 1223509 w 1441654"/>
                <a:gd name="connsiteY217" fmla="*/ 906800 h 2311974"/>
                <a:gd name="connsiteX218" fmla="*/ 1230622 w 1441654"/>
                <a:gd name="connsiteY218" fmla="*/ 916524 h 2311974"/>
                <a:gd name="connsiteX219" fmla="*/ 1237736 w 1441654"/>
                <a:gd name="connsiteY219" fmla="*/ 914093 h 2311974"/>
                <a:gd name="connsiteX220" fmla="*/ 1244849 w 1441654"/>
                <a:gd name="connsiteY220" fmla="*/ 921386 h 2311974"/>
                <a:gd name="connsiteX221" fmla="*/ 1249592 w 1441654"/>
                <a:gd name="connsiteY221" fmla="*/ 935973 h 2311974"/>
                <a:gd name="connsiteX222" fmla="*/ 1259076 w 1441654"/>
                <a:gd name="connsiteY222" fmla="*/ 923817 h 2311974"/>
                <a:gd name="connsiteX223" fmla="*/ 1263818 w 1441654"/>
                <a:gd name="connsiteY223" fmla="*/ 931111 h 2311974"/>
                <a:gd name="connsiteX224" fmla="*/ 1297014 w 1441654"/>
                <a:gd name="connsiteY224" fmla="*/ 928679 h 2311974"/>
                <a:gd name="connsiteX225" fmla="*/ 1311241 w 1441654"/>
                <a:gd name="connsiteY225" fmla="*/ 948128 h 2311974"/>
                <a:gd name="connsiteX226" fmla="*/ 1332582 w 1441654"/>
                <a:gd name="connsiteY226" fmla="*/ 950559 h 2311974"/>
                <a:gd name="connsiteX227" fmla="*/ 1337324 w 1441654"/>
                <a:gd name="connsiteY227" fmla="*/ 923817 h 2311974"/>
                <a:gd name="connsiteX228" fmla="*/ 1351551 w 1441654"/>
                <a:gd name="connsiteY228" fmla="*/ 914093 h 2311974"/>
                <a:gd name="connsiteX229" fmla="*/ 1361035 w 1441654"/>
                <a:gd name="connsiteY229" fmla="*/ 921386 h 2311974"/>
                <a:gd name="connsiteX230" fmla="*/ 1372891 w 1441654"/>
                <a:gd name="connsiteY230" fmla="*/ 948128 h 2311974"/>
                <a:gd name="connsiteX231" fmla="*/ 1320726 w 1441654"/>
                <a:gd name="connsiteY231" fmla="*/ 1006475 h 2311974"/>
                <a:gd name="connsiteX232" fmla="*/ 1235365 w 1441654"/>
                <a:gd name="connsiteY232" fmla="*/ 970008 h 2311974"/>
                <a:gd name="connsiteX233" fmla="*/ 1230622 w 1441654"/>
                <a:gd name="connsiteY233" fmla="*/ 977301 h 2311974"/>
                <a:gd name="connsiteX234" fmla="*/ 1235365 w 1441654"/>
                <a:gd name="connsiteY234" fmla="*/ 984595 h 2311974"/>
                <a:gd name="connsiteX235" fmla="*/ 1230622 w 1441654"/>
                <a:gd name="connsiteY235" fmla="*/ 984595 h 2311974"/>
                <a:gd name="connsiteX236" fmla="*/ 1225880 w 1441654"/>
                <a:gd name="connsiteY236" fmla="*/ 991888 h 2311974"/>
                <a:gd name="connsiteX237" fmla="*/ 1225880 w 1441654"/>
                <a:gd name="connsiteY237" fmla="*/ 1006475 h 2311974"/>
                <a:gd name="connsiteX238" fmla="*/ 1218767 w 1441654"/>
                <a:gd name="connsiteY238" fmla="*/ 1018630 h 2311974"/>
                <a:gd name="connsiteX239" fmla="*/ 1218767 w 1441654"/>
                <a:gd name="connsiteY239" fmla="*/ 1028354 h 2311974"/>
                <a:gd name="connsiteX240" fmla="*/ 1204540 w 1441654"/>
                <a:gd name="connsiteY240" fmla="*/ 1028354 h 2311974"/>
                <a:gd name="connsiteX241" fmla="*/ 1204540 w 1441654"/>
                <a:gd name="connsiteY241" fmla="*/ 1045372 h 2311974"/>
                <a:gd name="connsiteX242" fmla="*/ 1197426 w 1441654"/>
                <a:gd name="connsiteY242" fmla="*/ 1047803 h 2311974"/>
                <a:gd name="connsiteX243" fmla="*/ 1197426 w 1441654"/>
                <a:gd name="connsiteY243" fmla="*/ 1059959 h 2311974"/>
                <a:gd name="connsiteX244" fmla="*/ 1190313 w 1441654"/>
                <a:gd name="connsiteY244" fmla="*/ 1062390 h 2311974"/>
                <a:gd name="connsiteX245" fmla="*/ 1195055 w 1441654"/>
                <a:gd name="connsiteY245" fmla="*/ 1069683 h 2311974"/>
                <a:gd name="connsiteX246" fmla="*/ 1187942 w 1441654"/>
                <a:gd name="connsiteY246" fmla="*/ 1074545 h 2311974"/>
                <a:gd name="connsiteX247" fmla="*/ 1195055 w 1441654"/>
                <a:gd name="connsiteY247" fmla="*/ 1076976 h 2311974"/>
                <a:gd name="connsiteX248" fmla="*/ 1197426 w 1441654"/>
                <a:gd name="connsiteY248" fmla="*/ 1093994 h 2311974"/>
                <a:gd name="connsiteX249" fmla="*/ 1187942 w 1441654"/>
                <a:gd name="connsiteY249" fmla="*/ 1103719 h 2311974"/>
                <a:gd name="connsiteX250" fmla="*/ 1190313 w 1441654"/>
                <a:gd name="connsiteY250" fmla="*/ 1103719 h 2311974"/>
                <a:gd name="connsiteX251" fmla="*/ 1190313 w 1441654"/>
                <a:gd name="connsiteY251" fmla="*/ 1111012 h 2311974"/>
                <a:gd name="connsiteX252" fmla="*/ 1183200 w 1441654"/>
                <a:gd name="connsiteY252" fmla="*/ 1118305 h 2311974"/>
                <a:gd name="connsiteX253" fmla="*/ 1183200 w 1441654"/>
                <a:gd name="connsiteY253" fmla="*/ 1125598 h 2311974"/>
                <a:gd name="connsiteX254" fmla="*/ 1168973 w 1441654"/>
                <a:gd name="connsiteY254" fmla="*/ 1149909 h 2311974"/>
                <a:gd name="connsiteX255" fmla="*/ 1180828 w 1441654"/>
                <a:gd name="connsiteY255" fmla="*/ 1164496 h 2311974"/>
                <a:gd name="connsiteX256" fmla="*/ 1209282 w 1441654"/>
                <a:gd name="connsiteY256" fmla="*/ 1164496 h 2311974"/>
                <a:gd name="connsiteX257" fmla="*/ 1211653 w 1441654"/>
                <a:gd name="connsiteY257" fmla="*/ 1166927 h 2311974"/>
                <a:gd name="connsiteX258" fmla="*/ 1230622 w 1441654"/>
                <a:gd name="connsiteY258" fmla="*/ 1159634 h 2311974"/>
                <a:gd name="connsiteX259" fmla="*/ 1242478 w 1441654"/>
                <a:gd name="connsiteY259" fmla="*/ 1166927 h 2311974"/>
                <a:gd name="connsiteX260" fmla="*/ 1249592 w 1441654"/>
                <a:gd name="connsiteY260" fmla="*/ 1166927 h 2311974"/>
                <a:gd name="connsiteX261" fmla="*/ 1244849 w 1441654"/>
                <a:gd name="connsiteY261" fmla="*/ 1171789 h 2311974"/>
                <a:gd name="connsiteX262" fmla="*/ 1259076 w 1441654"/>
                <a:gd name="connsiteY262" fmla="*/ 1179083 h 2311974"/>
                <a:gd name="connsiteX263" fmla="*/ 1266190 w 1441654"/>
                <a:gd name="connsiteY263" fmla="*/ 1222842 h 2311974"/>
                <a:gd name="connsiteX264" fmla="*/ 1259076 w 1441654"/>
                <a:gd name="connsiteY264" fmla="*/ 1230136 h 2311974"/>
                <a:gd name="connsiteX265" fmla="*/ 1259076 w 1441654"/>
                <a:gd name="connsiteY265" fmla="*/ 1254447 h 2311974"/>
                <a:gd name="connsiteX266" fmla="*/ 1285159 w 1441654"/>
                <a:gd name="connsiteY266" fmla="*/ 1271464 h 2311974"/>
                <a:gd name="connsiteX267" fmla="*/ 1280416 w 1441654"/>
                <a:gd name="connsiteY267" fmla="*/ 1278758 h 2311974"/>
                <a:gd name="connsiteX268" fmla="*/ 1289901 w 1441654"/>
                <a:gd name="connsiteY268" fmla="*/ 1290913 h 2311974"/>
                <a:gd name="connsiteX269" fmla="*/ 1289901 w 1441654"/>
                <a:gd name="connsiteY269" fmla="*/ 1303069 h 2311974"/>
                <a:gd name="connsiteX270" fmla="*/ 1292272 w 1441654"/>
                <a:gd name="connsiteY270" fmla="*/ 1305500 h 2311974"/>
                <a:gd name="connsiteX271" fmla="*/ 1289901 w 1441654"/>
                <a:gd name="connsiteY271" fmla="*/ 1312793 h 2311974"/>
                <a:gd name="connsiteX272" fmla="*/ 1297014 w 1441654"/>
                <a:gd name="connsiteY272" fmla="*/ 1324948 h 2311974"/>
                <a:gd name="connsiteX273" fmla="*/ 1304128 w 1441654"/>
                <a:gd name="connsiteY273" fmla="*/ 1317655 h 2311974"/>
                <a:gd name="connsiteX274" fmla="*/ 1304128 w 1441654"/>
                <a:gd name="connsiteY274" fmla="*/ 1327379 h 2311974"/>
                <a:gd name="connsiteX275" fmla="*/ 1306499 w 1441654"/>
                <a:gd name="connsiteY275" fmla="*/ 1344397 h 2311974"/>
                <a:gd name="connsiteX276" fmla="*/ 1280416 w 1441654"/>
                <a:gd name="connsiteY276" fmla="*/ 1358984 h 2311974"/>
                <a:gd name="connsiteX277" fmla="*/ 1259076 w 1441654"/>
                <a:gd name="connsiteY277" fmla="*/ 1358984 h 2311974"/>
                <a:gd name="connsiteX278" fmla="*/ 1256705 w 1441654"/>
                <a:gd name="connsiteY278" fmla="*/ 1376001 h 2311974"/>
                <a:gd name="connsiteX279" fmla="*/ 1278045 w 1441654"/>
                <a:gd name="connsiteY279" fmla="*/ 1376001 h 2311974"/>
                <a:gd name="connsiteX280" fmla="*/ 1280416 w 1441654"/>
                <a:gd name="connsiteY280" fmla="*/ 1383295 h 2311974"/>
                <a:gd name="connsiteX281" fmla="*/ 1285159 w 1441654"/>
                <a:gd name="connsiteY281" fmla="*/ 1380864 h 2311974"/>
                <a:gd name="connsiteX282" fmla="*/ 1292272 w 1441654"/>
                <a:gd name="connsiteY282" fmla="*/ 1393019 h 2311974"/>
                <a:gd name="connsiteX283" fmla="*/ 1289901 w 1441654"/>
                <a:gd name="connsiteY283" fmla="*/ 1400312 h 2311974"/>
                <a:gd name="connsiteX284" fmla="*/ 1292272 w 1441654"/>
                <a:gd name="connsiteY284" fmla="*/ 1402744 h 2311974"/>
                <a:gd name="connsiteX285" fmla="*/ 1311241 w 1441654"/>
                <a:gd name="connsiteY285" fmla="*/ 1380864 h 2311974"/>
                <a:gd name="connsiteX286" fmla="*/ 1318355 w 1441654"/>
                <a:gd name="connsiteY286" fmla="*/ 1383295 h 2311974"/>
                <a:gd name="connsiteX287" fmla="*/ 1313612 w 1441654"/>
                <a:gd name="connsiteY287" fmla="*/ 1380864 h 2311974"/>
                <a:gd name="connsiteX288" fmla="*/ 1320726 w 1441654"/>
                <a:gd name="connsiteY288" fmla="*/ 1373570 h 2311974"/>
                <a:gd name="connsiteX289" fmla="*/ 1327839 w 1441654"/>
                <a:gd name="connsiteY289" fmla="*/ 1368708 h 2311974"/>
                <a:gd name="connsiteX290" fmla="*/ 1344437 w 1441654"/>
                <a:gd name="connsiteY290" fmla="*/ 1417330 h 2311974"/>
                <a:gd name="connsiteX291" fmla="*/ 1339695 w 1441654"/>
                <a:gd name="connsiteY291" fmla="*/ 1424623 h 2311974"/>
                <a:gd name="connsiteX292" fmla="*/ 1339695 w 1441654"/>
                <a:gd name="connsiteY292" fmla="*/ 1441641 h 2311974"/>
                <a:gd name="connsiteX293" fmla="*/ 1306499 w 1441654"/>
                <a:gd name="connsiteY293" fmla="*/ 1436779 h 2311974"/>
                <a:gd name="connsiteX294" fmla="*/ 1304128 w 1441654"/>
                <a:gd name="connsiteY294" fmla="*/ 1473245 h 2311974"/>
                <a:gd name="connsiteX295" fmla="*/ 1289901 w 1441654"/>
                <a:gd name="connsiteY295" fmla="*/ 1473245 h 2311974"/>
                <a:gd name="connsiteX296" fmla="*/ 1285159 w 1441654"/>
                <a:gd name="connsiteY296" fmla="*/ 1504850 h 2311974"/>
                <a:gd name="connsiteX297" fmla="*/ 1270932 w 1441654"/>
                <a:gd name="connsiteY297" fmla="*/ 1521867 h 2311974"/>
                <a:gd name="connsiteX298" fmla="*/ 1270932 w 1441654"/>
                <a:gd name="connsiteY298" fmla="*/ 1548609 h 2311974"/>
                <a:gd name="connsiteX299" fmla="*/ 1251963 w 1441654"/>
                <a:gd name="connsiteY299" fmla="*/ 1560765 h 2311974"/>
                <a:gd name="connsiteX300" fmla="*/ 1278045 w 1441654"/>
                <a:gd name="connsiteY300" fmla="*/ 1570489 h 2311974"/>
                <a:gd name="connsiteX301" fmla="*/ 1278045 w 1441654"/>
                <a:gd name="connsiteY301" fmla="*/ 1577783 h 2311974"/>
                <a:gd name="connsiteX302" fmla="*/ 1223509 w 1441654"/>
                <a:gd name="connsiteY302" fmla="*/ 1577783 h 2311974"/>
                <a:gd name="connsiteX303" fmla="*/ 1235365 w 1441654"/>
                <a:gd name="connsiteY303" fmla="*/ 1602094 h 2311974"/>
                <a:gd name="connsiteX304" fmla="*/ 1244849 w 1441654"/>
                <a:gd name="connsiteY304" fmla="*/ 1609387 h 2311974"/>
                <a:gd name="connsiteX305" fmla="*/ 1242478 w 1441654"/>
                <a:gd name="connsiteY305" fmla="*/ 1619111 h 2311974"/>
                <a:gd name="connsiteX306" fmla="*/ 1244849 w 1441654"/>
                <a:gd name="connsiteY306" fmla="*/ 1623973 h 2311974"/>
                <a:gd name="connsiteX307" fmla="*/ 1244849 w 1441654"/>
                <a:gd name="connsiteY307" fmla="*/ 1645853 h 2311974"/>
                <a:gd name="connsiteX308" fmla="*/ 1237736 w 1441654"/>
                <a:gd name="connsiteY308" fmla="*/ 1645853 h 2311974"/>
                <a:gd name="connsiteX309" fmla="*/ 1230622 w 1441654"/>
                <a:gd name="connsiteY309" fmla="*/ 1667733 h 2311974"/>
                <a:gd name="connsiteX310" fmla="*/ 1230622 w 1441654"/>
                <a:gd name="connsiteY310" fmla="*/ 1706631 h 2311974"/>
                <a:gd name="connsiteX311" fmla="*/ 1216396 w 1441654"/>
                <a:gd name="connsiteY311" fmla="*/ 1709062 h 2311974"/>
                <a:gd name="connsiteX312" fmla="*/ 1216396 w 1441654"/>
                <a:gd name="connsiteY312" fmla="*/ 1723648 h 2311974"/>
                <a:gd name="connsiteX313" fmla="*/ 1204540 w 1441654"/>
                <a:gd name="connsiteY313" fmla="*/ 1740666 h 2311974"/>
                <a:gd name="connsiteX314" fmla="*/ 1147632 w 1441654"/>
                <a:gd name="connsiteY314" fmla="*/ 1733373 h 2311974"/>
                <a:gd name="connsiteX315" fmla="*/ 1121550 w 1441654"/>
                <a:gd name="connsiteY315" fmla="*/ 1733373 h 2311974"/>
                <a:gd name="connsiteX316" fmla="*/ 1109694 w 1441654"/>
                <a:gd name="connsiteY316" fmla="*/ 1743097 h 2311974"/>
                <a:gd name="connsiteX317" fmla="*/ 1102581 w 1441654"/>
                <a:gd name="connsiteY317" fmla="*/ 1735804 h 2311974"/>
                <a:gd name="connsiteX318" fmla="*/ 1095467 w 1441654"/>
                <a:gd name="connsiteY318" fmla="*/ 1740666 h 2311974"/>
                <a:gd name="connsiteX319" fmla="*/ 1074127 w 1441654"/>
                <a:gd name="connsiteY319" fmla="*/ 1713924 h 2311974"/>
                <a:gd name="connsiteX320" fmla="*/ 1059900 w 1441654"/>
                <a:gd name="connsiteY320" fmla="*/ 1721217 h 2311974"/>
                <a:gd name="connsiteX321" fmla="*/ 1052787 w 1441654"/>
                <a:gd name="connsiteY321" fmla="*/ 1733373 h 2311974"/>
                <a:gd name="connsiteX322" fmla="*/ 1045673 w 1441654"/>
                <a:gd name="connsiteY322" fmla="*/ 1735804 h 2311974"/>
                <a:gd name="connsiteX323" fmla="*/ 1031446 w 1441654"/>
                <a:gd name="connsiteY323" fmla="*/ 1706631 h 2311974"/>
                <a:gd name="connsiteX324" fmla="*/ 960312 w 1441654"/>
                <a:gd name="connsiteY324" fmla="*/ 1709062 h 2311974"/>
                <a:gd name="connsiteX325" fmla="*/ 957941 w 1441654"/>
                <a:gd name="connsiteY325" fmla="*/ 1721217 h 2311974"/>
                <a:gd name="connsiteX326" fmla="*/ 915261 w 1441654"/>
                <a:gd name="connsiteY326" fmla="*/ 1721217 h 2311974"/>
                <a:gd name="connsiteX327" fmla="*/ 915261 w 1441654"/>
                <a:gd name="connsiteY327" fmla="*/ 1728511 h 2311974"/>
                <a:gd name="connsiteX328" fmla="*/ 884436 w 1441654"/>
                <a:gd name="connsiteY328" fmla="*/ 1721217 h 2311974"/>
                <a:gd name="connsiteX329" fmla="*/ 884436 w 1441654"/>
                <a:gd name="connsiteY329" fmla="*/ 1706631 h 2311974"/>
                <a:gd name="connsiteX330" fmla="*/ 877322 w 1441654"/>
                <a:gd name="connsiteY330" fmla="*/ 1706631 h 2311974"/>
                <a:gd name="connsiteX331" fmla="*/ 874951 w 1441654"/>
                <a:gd name="connsiteY331" fmla="*/ 1692044 h 2311974"/>
                <a:gd name="connsiteX332" fmla="*/ 874951 w 1441654"/>
                <a:gd name="connsiteY332" fmla="*/ 1692044 h 2311974"/>
                <a:gd name="connsiteX333" fmla="*/ 877322 w 1441654"/>
                <a:gd name="connsiteY333" fmla="*/ 1706631 h 2311974"/>
                <a:gd name="connsiteX334" fmla="*/ 822786 w 1441654"/>
                <a:gd name="connsiteY334" fmla="*/ 1709062 h 2311974"/>
                <a:gd name="connsiteX335" fmla="*/ 782477 w 1441654"/>
                <a:gd name="connsiteY335" fmla="*/ 1701769 h 2311974"/>
                <a:gd name="connsiteX336" fmla="*/ 780106 w 1441654"/>
                <a:gd name="connsiteY336" fmla="*/ 1709062 h 2311974"/>
                <a:gd name="connsiteX337" fmla="*/ 761136 w 1441654"/>
                <a:gd name="connsiteY337" fmla="*/ 1713924 h 2311974"/>
                <a:gd name="connsiteX338" fmla="*/ 754023 w 1441654"/>
                <a:gd name="connsiteY338" fmla="*/ 1733373 h 2311974"/>
                <a:gd name="connsiteX339" fmla="*/ 758765 w 1441654"/>
                <a:gd name="connsiteY339" fmla="*/ 1750391 h 2311974"/>
                <a:gd name="connsiteX340" fmla="*/ 739796 w 1441654"/>
                <a:gd name="connsiteY340" fmla="*/ 1750391 h 2311974"/>
                <a:gd name="connsiteX341" fmla="*/ 735054 w 1441654"/>
                <a:gd name="connsiteY341" fmla="*/ 1769840 h 2311974"/>
                <a:gd name="connsiteX342" fmla="*/ 742167 w 1441654"/>
                <a:gd name="connsiteY342" fmla="*/ 1784426 h 2311974"/>
                <a:gd name="connsiteX343" fmla="*/ 739796 w 1441654"/>
                <a:gd name="connsiteY343" fmla="*/ 1806306 h 2311974"/>
                <a:gd name="connsiteX344" fmla="*/ 727940 w 1441654"/>
                <a:gd name="connsiteY344" fmla="*/ 1813599 h 2311974"/>
                <a:gd name="connsiteX345" fmla="*/ 727940 w 1441654"/>
                <a:gd name="connsiteY345" fmla="*/ 1847635 h 2311974"/>
                <a:gd name="connsiteX346" fmla="*/ 713714 w 1441654"/>
                <a:gd name="connsiteY346" fmla="*/ 1852497 h 2311974"/>
                <a:gd name="connsiteX347" fmla="*/ 711342 w 1441654"/>
                <a:gd name="connsiteY347" fmla="*/ 1837910 h 2311974"/>
                <a:gd name="connsiteX348" fmla="*/ 678146 w 1441654"/>
                <a:gd name="connsiteY348" fmla="*/ 1837910 h 2311974"/>
                <a:gd name="connsiteX349" fmla="*/ 678146 w 1441654"/>
                <a:gd name="connsiteY349" fmla="*/ 1859790 h 2311974"/>
                <a:gd name="connsiteX350" fmla="*/ 659177 w 1441654"/>
                <a:gd name="connsiteY350" fmla="*/ 1859790 h 2311974"/>
                <a:gd name="connsiteX351" fmla="*/ 659177 w 1441654"/>
                <a:gd name="connsiteY351" fmla="*/ 1869515 h 2311974"/>
                <a:gd name="connsiteX352" fmla="*/ 656806 w 1441654"/>
                <a:gd name="connsiteY352" fmla="*/ 1876808 h 2311974"/>
                <a:gd name="connsiteX353" fmla="*/ 576188 w 1441654"/>
                <a:gd name="connsiteY353" fmla="*/ 1876808 h 2311974"/>
                <a:gd name="connsiteX354" fmla="*/ 576188 w 1441654"/>
                <a:gd name="connsiteY354" fmla="*/ 1896257 h 2311974"/>
                <a:gd name="connsiteX355" fmla="*/ 524022 w 1441654"/>
                <a:gd name="connsiteY355" fmla="*/ 1901119 h 2311974"/>
                <a:gd name="connsiteX356" fmla="*/ 524022 w 1441654"/>
                <a:gd name="connsiteY356" fmla="*/ 1930292 h 2311974"/>
                <a:gd name="connsiteX357" fmla="*/ 502682 w 1441654"/>
                <a:gd name="connsiteY357" fmla="*/ 1930292 h 2311974"/>
                <a:gd name="connsiteX358" fmla="*/ 500311 w 1441654"/>
                <a:gd name="connsiteY358" fmla="*/ 1952172 h 2311974"/>
                <a:gd name="connsiteX359" fmla="*/ 488455 w 1441654"/>
                <a:gd name="connsiteY359" fmla="*/ 1952172 h 2311974"/>
                <a:gd name="connsiteX360" fmla="*/ 488455 w 1441654"/>
                <a:gd name="connsiteY360" fmla="*/ 1978914 h 2311974"/>
                <a:gd name="connsiteX361" fmla="*/ 495569 w 1441654"/>
                <a:gd name="connsiteY361" fmla="*/ 1983776 h 2311974"/>
                <a:gd name="connsiteX362" fmla="*/ 493198 w 1441654"/>
                <a:gd name="connsiteY362" fmla="*/ 2000794 h 2311974"/>
                <a:gd name="connsiteX363" fmla="*/ 500311 w 1441654"/>
                <a:gd name="connsiteY363" fmla="*/ 2005656 h 2311974"/>
                <a:gd name="connsiteX364" fmla="*/ 500311 w 1441654"/>
                <a:gd name="connsiteY364" fmla="*/ 2068865 h 2311974"/>
                <a:gd name="connsiteX365" fmla="*/ 493198 w 1441654"/>
                <a:gd name="connsiteY365" fmla="*/ 2068865 h 2311974"/>
                <a:gd name="connsiteX366" fmla="*/ 493198 w 1441654"/>
                <a:gd name="connsiteY366" fmla="*/ 2081020 h 2311974"/>
                <a:gd name="connsiteX367" fmla="*/ 474228 w 1441654"/>
                <a:gd name="connsiteY367" fmla="*/ 2083451 h 2311974"/>
                <a:gd name="connsiteX368" fmla="*/ 460002 w 1441654"/>
                <a:gd name="connsiteY368" fmla="*/ 2117487 h 2311974"/>
                <a:gd name="connsiteX369" fmla="*/ 460002 w 1441654"/>
                <a:gd name="connsiteY369" fmla="*/ 2129642 h 2311974"/>
                <a:gd name="connsiteX370" fmla="*/ 516909 w 1441654"/>
                <a:gd name="connsiteY370" fmla="*/ 2132073 h 2311974"/>
                <a:gd name="connsiteX371" fmla="*/ 509796 w 1441654"/>
                <a:gd name="connsiteY371" fmla="*/ 2151522 h 2311974"/>
                <a:gd name="connsiteX372" fmla="*/ 514538 w 1441654"/>
                <a:gd name="connsiteY372" fmla="*/ 2161246 h 2311974"/>
                <a:gd name="connsiteX373" fmla="*/ 509796 w 1441654"/>
                <a:gd name="connsiteY373" fmla="*/ 2168540 h 2311974"/>
                <a:gd name="connsiteX374" fmla="*/ 493198 w 1441654"/>
                <a:gd name="connsiteY374" fmla="*/ 2168540 h 2311974"/>
                <a:gd name="connsiteX375" fmla="*/ 493198 w 1441654"/>
                <a:gd name="connsiteY375" fmla="*/ 2180695 h 2311974"/>
                <a:gd name="connsiteX376" fmla="*/ 462373 w 1441654"/>
                <a:gd name="connsiteY376" fmla="*/ 2187988 h 2311974"/>
                <a:gd name="connsiteX377" fmla="*/ 469486 w 1441654"/>
                <a:gd name="connsiteY377" fmla="*/ 2200144 h 2311974"/>
                <a:gd name="connsiteX378" fmla="*/ 467115 w 1441654"/>
                <a:gd name="connsiteY378" fmla="*/ 2256059 h 2311974"/>
                <a:gd name="connsiteX379" fmla="*/ 455259 w 1441654"/>
                <a:gd name="connsiteY379" fmla="*/ 2277939 h 2311974"/>
                <a:gd name="connsiteX380" fmla="*/ 429177 w 1441654"/>
                <a:gd name="connsiteY380" fmla="*/ 2307112 h 2311974"/>
                <a:gd name="connsiteX381" fmla="*/ 414950 w 1441654"/>
                <a:gd name="connsiteY381" fmla="*/ 2311974 h 2311974"/>
                <a:gd name="connsiteX382" fmla="*/ 398352 w 1441654"/>
                <a:gd name="connsiteY382" fmla="*/ 2282801 h 2311974"/>
                <a:gd name="connsiteX383" fmla="*/ 379383 w 1441654"/>
                <a:gd name="connsiteY383" fmla="*/ 2275508 h 2311974"/>
                <a:gd name="connsiteX384" fmla="*/ 365156 w 1441654"/>
                <a:gd name="connsiteY384" fmla="*/ 2292526 h 2311974"/>
                <a:gd name="connsiteX385" fmla="*/ 346187 w 1441654"/>
                <a:gd name="connsiteY385" fmla="*/ 2285232 h 2311974"/>
                <a:gd name="connsiteX386" fmla="*/ 331960 w 1441654"/>
                <a:gd name="connsiteY386" fmla="*/ 2290094 h 2311974"/>
                <a:gd name="connsiteX387" fmla="*/ 296393 w 1441654"/>
                <a:gd name="connsiteY387" fmla="*/ 2275508 h 2311974"/>
                <a:gd name="connsiteX388" fmla="*/ 255658 w 1441654"/>
                <a:gd name="connsiteY388" fmla="*/ 2254426 h 2311974"/>
                <a:gd name="connsiteX389" fmla="*/ 263963 w 1441654"/>
                <a:gd name="connsiteY389" fmla="*/ 2090384 h 2311974"/>
                <a:gd name="connsiteX390" fmla="*/ 293247 w 1441654"/>
                <a:gd name="connsiteY390" fmla="*/ 1879782 h 2311974"/>
                <a:gd name="connsiteX391" fmla="*/ 288330 w 1441654"/>
                <a:gd name="connsiteY391" fmla="*/ 1766434 h 2311974"/>
                <a:gd name="connsiteX392" fmla="*/ 260051 w 1441654"/>
                <a:gd name="connsiteY392" fmla="*/ 1684276 h 2311974"/>
                <a:gd name="connsiteX393" fmla="*/ 196698 w 1441654"/>
                <a:gd name="connsiteY393" fmla="*/ 1605539 h 2311974"/>
                <a:gd name="connsiteX394" fmla="*/ 146823 w 1441654"/>
                <a:gd name="connsiteY394" fmla="*/ 1566641 h 2311974"/>
                <a:gd name="connsiteX395" fmla="*/ 148467 w 1441654"/>
                <a:gd name="connsiteY395" fmla="*/ 1519182 h 2311974"/>
                <a:gd name="connsiteX396" fmla="*/ 144231 w 1441654"/>
                <a:gd name="connsiteY396" fmla="*/ 1442151 h 2311974"/>
                <a:gd name="connsiteX397" fmla="*/ 199538 w 1441654"/>
                <a:gd name="connsiteY397" fmla="*/ 1327822 h 2311974"/>
                <a:gd name="connsiteX398" fmla="*/ 311984 w 1441654"/>
                <a:gd name="connsiteY398" fmla="*/ 1228318 h 2311974"/>
                <a:gd name="connsiteX399" fmla="*/ 18969 w 1441654"/>
                <a:gd name="connsiteY399" fmla="*/ 909231 h 2311974"/>
                <a:gd name="connsiteX400" fmla="*/ 0 w 1441654"/>
                <a:gd name="connsiteY400" fmla="*/ 872764 h 2311974"/>
                <a:gd name="connsiteX401" fmla="*/ 7114 w 1441654"/>
                <a:gd name="connsiteY401" fmla="*/ 865471 h 2311974"/>
                <a:gd name="connsiteX402" fmla="*/ 11856 w 1441654"/>
                <a:gd name="connsiteY402" fmla="*/ 867902 h 2311974"/>
                <a:gd name="connsiteX403" fmla="*/ 16598 w 1441654"/>
                <a:gd name="connsiteY403" fmla="*/ 860609 h 2311974"/>
                <a:gd name="connsiteX404" fmla="*/ 11856 w 1441654"/>
                <a:gd name="connsiteY404" fmla="*/ 860609 h 2311974"/>
                <a:gd name="connsiteX405" fmla="*/ 23712 w 1441654"/>
                <a:gd name="connsiteY405" fmla="*/ 853316 h 2311974"/>
                <a:gd name="connsiteX406" fmla="*/ 471225 w 1441654"/>
                <a:gd name="connsiteY406" fmla="*/ 1135638 h 2311974"/>
                <a:gd name="connsiteX407" fmla="*/ 168351 w 1441654"/>
                <a:gd name="connsiteY407" fmla="*/ 741485 h 2311974"/>
                <a:gd name="connsiteX408" fmla="*/ 156496 w 1441654"/>
                <a:gd name="connsiteY408" fmla="*/ 726899 h 2311974"/>
                <a:gd name="connsiteX409" fmla="*/ 101959 w 1441654"/>
                <a:gd name="connsiteY409" fmla="*/ 705019 h 2311974"/>
                <a:gd name="connsiteX410" fmla="*/ 125671 w 1441654"/>
                <a:gd name="connsiteY410" fmla="*/ 680708 h 2311974"/>
                <a:gd name="connsiteX411" fmla="*/ 132784 w 1441654"/>
                <a:gd name="connsiteY411" fmla="*/ 673414 h 2311974"/>
                <a:gd name="connsiteX412" fmla="*/ 161238 w 1441654"/>
                <a:gd name="connsiteY412" fmla="*/ 670983 h 2311974"/>
                <a:gd name="connsiteX413" fmla="*/ 248970 w 1441654"/>
                <a:gd name="connsiteY413" fmla="*/ 692863 h 2311974"/>
                <a:gd name="connsiteX414" fmla="*/ 263197 w 1441654"/>
                <a:gd name="connsiteY414" fmla="*/ 688001 h 2311974"/>
                <a:gd name="connsiteX415" fmla="*/ 263197 w 1441654"/>
                <a:gd name="connsiteY415" fmla="*/ 695294 h 2311974"/>
                <a:gd name="connsiteX416" fmla="*/ 272681 w 1441654"/>
                <a:gd name="connsiteY416" fmla="*/ 695294 h 2311974"/>
                <a:gd name="connsiteX417" fmla="*/ 277424 w 1441654"/>
                <a:gd name="connsiteY417" fmla="*/ 678277 h 2311974"/>
                <a:gd name="connsiteX418" fmla="*/ 284537 w 1441654"/>
                <a:gd name="connsiteY418" fmla="*/ 666121 h 2311974"/>
                <a:gd name="connsiteX419" fmla="*/ 296393 w 1441654"/>
                <a:gd name="connsiteY419" fmla="*/ 688001 h 2311974"/>
                <a:gd name="connsiteX420" fmla="*/ 303506 w 1441654"/>
                <a:gd name="connsiteY420" fmla="*/ 685570 h 2311974"/>
                <a:gd name="connsiteX421" fmla="*/ 317733 w 1441654"/>
                <a:gd name="connsiteY421" fmla="*/ 700156 h 2311974"/>
                <a:gd name="connsiteX422" fmla="*/ 317733 w 1441654"/>
                <a:gd name="connsiteY422" fmla="*/ 700156 h 2311974"/>
                <a:gd name="connsiteX423" fmla="*/ 303506 w 1441654"/>
                <a:gd name="connsiteY423" fmla="*/ 685570 h 2311974"/>
                <a:gd name="connsiteX424" fmla="*/ 296393 w 1441654"/>
                <a:gd name="connsiteY424" fmla="*/ 688001 h 2311974"/>
                <a:gd name="connsiteX425" fmla="*/ 284537 w 1441654"/>
                <a:gd name="connsiteY425" fmla="*/ 666121 h 2311974"/>
                <a:gd name="connsiteX426" fmla="*/ 284537 w 1441654"/>
                <a:gd name="connsiteY426" fmla="*/ 658827 h 2311974"/>
                <a:gd name="connsiteX427" fmla="*/ 305877 w 1441654"/>
                <a:gd name="connsiteY427" fmla="*/ 646672 h 2311974"/>
                <a:gd name="connsiteX428" fmla="*/ 298764 w 1441654"/>
                <a:gd name="connsiteY428" fmla="*/ 639379 h 2311974"/>
                <a:gd name="connsiteX429" fmla="*/ 329589 w 1441654"/>
                <a:gd name="connsiteY429" fmla="*/ 629654 h 2311974"/>
                <a:gd name="connsiteX430" fmla="*/ 324847 w 1441654"/>
                <a:gd name="connsiteY430" fmla="*/ 615068 h 2311974"/>
                <a:gd name="connsiteX431" fmla="*/ 291651 w 1441654"/>
                <a:gd name="connsiteY431" fmla="*/ 610205 h 2311974"/>
                <a:gd name="connsiteX432" fmla="*/ 289279 w 1441654"/>
                <a:gd name="connsiteY432" fmla="*/ 595619 h 2311974"/>
                <a:gd name="connsiteX433" fmla="*/ 298764 w 1441654"/>
                <a:gd name="connsiteY433" fmla="*/ 534841 h 2311974"/>
                <a:gd name="connsiteX434" fmla="*/ 289279 w 1441654"/>
                <a:gd name="connsiteY434" fmla="*/ 525117 h 2311974"/>
                <a:gd name="connsiteX435" fmla="*/ 289279 w 1441654"/>
                <a:gd name="connsiteY435" fmla="*/ 503237 h 2311974"/>
                <a:gd name="connsiteX436" fmla="*/ 272681 w 1441654"/>
                <a:gd name="connsiteY436" fmla="*/ 503237 h 2311974"/>
                <a:gd name="connsiteX437" fmla="*/ 277424 w 1441654"/>
                <a:gd name="connsiteY437" fmla="*/ 471633 h 2311974"/>
                <a:gd name="connsiteX438" fmla="*/ 270310 w 1441654"/>
                <a:gd name="connsiteY438" fmla="*/ 464340 h 2311974"/>
                <a:gd name="connsiteX439" fmla="*/ 272681 w 1441654"/>
                <a:gd name="connsiteY439" fmla="*/ 444891 h 2311974"/>
                <a:gd name="connsiteX440" fmla="*/ 291651 w 1441654"/>
                <a:gd name="connsiteY440" fmla="*/ 444891 h 2311974"/>
                <a:gd name="connsiteX441" fmla="*/ 310620 w 1441654"/>
                <a:gd name="connsiteY441" fmla="*/ 430304 h 2311974"/>
                <a:gd name="connsiteX442" fmla="*/ 312991 w 1441654"/>
                <a:gd name="connsiteY442" fmla="*/ 427873 h 2311974"/>
                <a:gd name="connsiteX443" fmla="*/ 291651 w 1441654"/>
                <a:gd name="connsiteY443" fmla="*/ 423011 h 2311974"/>
                <a:gd name="connsiteX444" fmla="*/ 298764 w 1441654"/>
                <a:gd name="connsiteY444" fmla="*/ 405993 h 2311974"/>
                <a:gd name="connsiteX445" fmla="*/ 324847 w 1441654"/>
                <a:gd name="connsiteY445" fmla="*/ 408424 h 2311974"/>
                <a:gd name="connsiteX446" fmla="*/ 320104 w 1441654"/>
                <a:gd name="connsiteY446" fmla="*/ 388975 h 2311974"/>
                <a:gd name="connsiteX447" fmla="*/ 320104 w 1441654"/>
                <a:gd name="connsiteY447" fmla="*/ 374389 h 2311974"/>
                <a:gd name="connsiteX448" fmla="*/ 336702 w 1441654"/>
                <a:gd name="connsiteY448" fmla="*/ 374389 h 2311974"/>
                <a:gd name="connsiteX449" fmla="*/ 339073 w 1441654"/>
                <a:gd name="connsiteY449" fmla="*/ 367096 h 2311974"/>
                <a:gd name="connsiteX450" fmla="*/ 346187 w 1441654"/>
                <a:gd name="connsiteY450" fmla="*/ 364665 h 2311974"/>
                <a:gd name="connsiteX451" fmla="*/ 343816 w 1441654"/>
                <a:gd name="connsiteY451" fmla="*/ 347647 h 2311974"/>
                <a:gd name="connsiteX452" fmla="*/ 372269 w 1441654"/>
                <a:gd name="connsiteY452" fmla="*/ 337922 h 2311974"/>
                <a:gd name="connsiteX453" fmla="*/ 360414 w 1441654"/>
                <a:gd name="connsiteY453" fmla="*/ 333060 h 2311974"/>
                <a:gd name="connsiteX454" fmla="*/ 358042 w 1441654"/>
                <a:gd name="connsiteY454" fmla="*/ 311180 h 2311974"/>
                <a:gd name="connsiteX455" fmla="*/ 350929 w 1441654"/>
                <a:gd name="connsiteY455" fmla="*/ 308749 h 2311974"/>
                <a:gd name="connsiteX456" fmla="*/ 358042 w 1441654"/>
                <a:gd name="connsiteY456" fmla="*/ 299025 h 2311974"/>
                <a:gd name="connsiteX457" fmla="*/ 358042 w 1441654"/>
                <a:gd name="connsiteY457" fmla="*/ 296594 h 2311974"/>
                <a:gd name="connsiteX458" fmla="*/ 346187 w 1441654"/>
                <a:gd name="connsiteY458" fmla="*/ 291732 h 2311974"/>
                <a:gd name="connsiteX459" fmla="*/ 336702 w 1441654"/>
                <a:gd name="connsiteY459" fmla="*/ 299025 h 2311974"/>
                <a:gd name="connsiteX460" fmla="*/ 324847 w 1441654"/>
                <a:gd name="connsiteY460" fmla="*/ 282007 h 2311974"/>
                <a:gd name="connsiteX461" fmla="*/ 339073 w 1441654"/>
                <a:gd name="connsiteY461" fmla="*/ 255265 h 2311974"/>
                <a:gd name="connsiteX462" fmla="*/ 346187 w 1441654"/>
                <a:gd name="connsiteY462" fmla="*/ 267421 h 2311974"/>
                <a:gd name="connsiteX463" fmla="*/ 365156 w 1441654"/>
                <a:gd name="connsiteY463" fmla="*/ 240679 h 2311974"/>
                <a:gd name="connsiteX464" fmla="*/ 374640 w 1441654"/>
                <a:gd name="connsiteY464" fmla="*/ 240679 h 2311974"/>
                <a:gd name="connsiteX465" fmla="*/ 374640 w 1441654"/>
                <a:gd name="connsiteY465" fmla="*/ 233385 h 2311974"/>
                <a:gd name="connsiteX466" fmla="*/ 353300 w 1441654"/>
                <a:gd name="connsiteY466" fmla="*/ 218799 h 2311974"/>
                <a:gd name="connsiteX467" fmla="*/ 360414 w 1441654"/>
                <a:gd name="connsiteY467" fmla="*/ 199350 h 2311974"/>
                <a:gd name="connsiteX468" fmla="*/ 386496 w 1441654"/>
                <a:gd name="connsiteY468" fmla="*/ 199350 h 2311974"/>
                <a:gd name="connsiteX469" fmla="*/ 393610 w 1441654"/>
                <a:gd name="connsiteY469" fmla="*/ 192057 h 2311974"/>
                <a:gd name="connsiteX470" fmla="*/ 365156 w 1441654"/>
                <a:gd name="connsiteY470" fmla="*/ 150728 h 2311974"/>
                <a:gd name="connsiteX471" fmla="*/ 374640 w 1441654"/>
                <a:gd name="connsiteY471" fmla="*/ 131279 h 2311974"/>
                <a:gd name="connsiteX472" fmla="*/ 407836 w 1441654"/>
                <a:gd name="connsiteY472" fmla="*/ 116693 h 2311974"/>
                <a:gd name="connsiteX473" fmla="*/ 412579 w 1441654"/>
                <a:gd name="connsiteY473" fmla="*/ 131279 h 2311974"/>
                <a:gd name="connsiteX474" fmla="*/ 433919 w 1441654"/>
                <a:gd name="connsiteY474" fmla="*/ 116693 h 2311974"/>
                <a:gd name="connsiteX475" fmla="*/ 429177 w 1441654"/>
                <a:gd name="connsiteY475" fmla="*/ 109399 h 2311974"/>
                <a:gd name="connsiteX476" fmla="*/ 445775 w 1441654"/>
                <a:gd name="connsiteY476" fmla="*/ 102106 h 2311974"/>
                <a:gd name="connsiteX477" fmla="*/ 445775 w 1441654"/>
                <a:gd name="connsiteY477" fmla="*/ 94813 h 2311974"/>
                <a:gd name="connsiteX478" fmla="*/ 455259 w 1441654"/>
                <a:gd name="connsiteY478" fmla="*/ 87519 h 2311974"/>
                <a:gd name="connsiteX479" fmla="*/ 441032 w 1441654"/>
                <a:gd name="connsiteY479" fmla="*/ 53484 h 2311974"/>
                <a:gd name="connsiteX480" fmla="*/ 438661 w 1441654"/>
                <a:gd name="connsiteY480" fmla="*/ 7293 h 2311974"/>
                <a:gd name="connsiteX481" fmla="*/ 481342 w 1441654"/>
                <a:gd name="connsiteY481" fmla="*/ 17018 h 2311974"/>
                <a:gd name="connsiteX482" fmla="*/ 502682 w 1441654"/>
                <a:gd name="connsiteY482" fmla="*/ 0 h 2311974"/>
                <a:gd name="connsiteX0" fmla="*/ 663920 w 1441654"/>
                <a:gd name="connsiteY0" fmla="*/ 1490263 h 2311974"/>
                <a:gd name="connsiteX1" fmla="*/ 644950 w 1441654"/>
                <a:gd name="connsiteY1" fmla="*/ 1473246 h 2311974"/>
                <a:gd name="connsiteX2" fmla="*/ 649693 w 1441654"/>
                <a:gd name="connsiteY2" fmla="*/ 1480539 h 2311974"/>
                <a:gd name="connsiteX3" fmla="*/ 663920 w 1441654"/>
                <a:gd name="connsiteY3" fmla="*/ 1490263 h 2311974"/>
                <a:gd name="connsiteX4" fmla="*/ 640208 w 1441654"/>
                <a:gd name="connsiteY4" fmla="*/ 1436779 h 2311974"/>
                <a:gd name="connsiteX5" fmla="*/ 640208 w 1441654"/>
                <a:gd name="connsiteY5" fmla="*/ 1436779 h 2311974"/>
                <a:gd name="connsiteX6" fmla="*/ 652064 w 1441654"/>
                <a:gd name="connsiteY6" fmla="*/ 1456228 h 2311974"/>
                <a:gd name="connsiteX7" fmla="*/ 652064 w 1441654"/>
                <a:gd name="connsiteY7" fmla="*/ 1456228 h 2311974"/>
                <a:gd name="connsiteX8" fmla="*/ 640208 w 1441654"/>
                <a:gd name="connsiteY8" fmla="*/ 1436779 h 2311974"/>
                <a:gd name="connsiteX9" fmla="*/ 557218 w 1441654"/>
                <a:gd name="connsiteY9" fmla="*/ 1395450 h 2311974"/>
                <a:gd name="connsiteX10" fmla="*/ 557218 w 1441654"/>
                <a:gd name="connsiteY10" fmla="*/ 1395450 h 2311974"/>
                <a:gd name="connsiteX11" fmla="*/ 578559 w 1441654"/>
                <a:gd name="connsiteY11" fmla="*/ 1407606 h 2311974"/>
                <a:gd name="connsiteX12" fmla="*/ 623610 w 1441654"/>
                <a:gd name="connsiteY12" fmla="*/ 1400313 h 2311974"/>
                <a:gd name="connsiteX13" fmla="*/ 640208 w 1441654"/>
                <a:gd name="connsiteY13" fmla="*/ 1417330 h 2311974"/>
                <a:gd name="connsiteX14" fmla="*/ 640208 w 1441654"/>
                <a:gd name="connsiteY14" fmla="*/ 1417330 h 2311974"/>
                <a:gd name="connsiteX15" fmla="*/ 623610 w 1441654"/>
                <a:gd name="connsiteY15" fmla="*/ 1400312 h 2311974"/>
                <a:gd name="connsiteX16" fmla="*/ 578559 w 1441654"/>
                <a:gd name="connsiteY16" fmla="*/ 1407606 h 2311974"/>
                <a:gd name="connsiteX17" fmla="*/ 557218 w 1441654"/>
                <a:gd name="connsiteY17" fmla="*/ 1395450 h 2311974"/>
                <a:gd name="connsiteX18" fmla="*/ 561961 w 1441654"/>
                <a:gd name="connsiteY18" fmla="*/ 1354122 h 2311974"/>
                <a:gd name="connsiteX19" fmla="*/ 564332 w 1441654"/>
                <a:gd name="connsiteY19" fmla="*/ 1368708 h 2311974"/>
                <a:gd name="connsiteX20" fmla="*/ 564332 w 1441654"/>
                <a:gd name="connsiteY20" fmla="*/ 1368708 h 2311974"/>
                <a:gd name="connsiteX21" fmla="*/ 561961 w 1441654"/>
                <a:gd name="connsiteY21" fmla="*/ 1354122 h 2311974"/>
                <a:gd name="connsiteX22" fmla="*/ 561961 w 1441654"/>
                <a:gd name="connsiteY22" fmla="*/ 1271464 h 2311974"/>
                <a:gd name="connsiteX23" fmla="*/ 535878 w 1441654"/>
                <a:gd name="connsiteY23" fmla="*/ 1283620 h 2311974"/>
                <a:gd name="connsiteX24" fmla="*/ 531136 w 1441654"/>
                <a:gd name="connsiteY24" fmla="*/ 1276326 h 2311974"/>
                <a:gd name="connsiteX25" fmla="*/ 516909 w 1441654"/>
                <a:gd name="connsiteY25" fmla="*/ 1278758 h 2311974"/>
                <a:gd name="connsiteX26" fmla="*/ 516909 w 1441654"/>
                <a:gd name="connsiteY26" fmla="*/ 1278758 h 2311974"/>
                <a:gd name="connsiteX27" fmla="*/ 531136 w 1441654"/>
                <a:gd name="connsiteY27" fmla="*/ 1276327 h 2311974"/>
                <a:gd name="connsiteX28" fmla="*/ 535878 w 1441654"/>
                <a:gd name="connsiteY28" fmla="*/ 1283620 h 2311974"/>
                <a:gd name="connsiteX29" fmla="*/ 561961 w 1441654"/>
                <a:gd name="connsiteY29" fmla="*/ 1271464 h 2311974"/>
                <a:gd name="connsiteX30" fmla="*/ 569074 w 1441654"/>
                <a:gd name="connsiteY30" fmla="*/ 1324949 h 2311974"/>
                <a:gd name="connsiteX31" fmla="*/ 578559 w 1441654"/>
                <a:gd name="connsiteY31" fmla="*/ 1324949 h 2311974"/>
                <a:gd name="connsiteX32" fmla="*/ 590414 w 1441654"/>
                <a:gd name="connsiteY32" fmla="*/ 1334673 h 2311974"/>
                <a:gd name="connsiteX33" fmla="*/ 590414 w 1441654"/>
                <a:gd name="connsiteY33" fmla="*/ 1334673 h 2311974"/>
                <a:gd name="connsiteX34" fmla="*/ 578559 w 1441654"/>
                <a:gd name="connsiteY34" fmla="*/ 1324948 h 2311974"/>
                <a:gd name="connsiteX35" fmla="*/ 569074 w 1441654"/>
                <a:gd name="connsiteY35" fmla="*/ 1324948 h 2311974"/>
                <a:gd name="connsiteX36" fmla="*/ 561961 w 1441654"/>
                <a:gd name="connsiteY36" fmla="*/ 1271464 h 2311974"/>
                <a:gd name="connsiteX37" fmla="*/ 502682 w 1441654"/>
                <a:gd name="connsiteY37" fmla="*/ 1264171 h 2311974"/>
                <a:gd name="connsiteX38" fmla="*/ 502682 w 1441654"/>
                <a:gd name="connsiteY38" fmla="*/ 1264171 h 2311974"/>
                <a:gd name="connsiteX39" fmla="*/ 507520 w 1441654"/>
                <a:gd name="connsiteY39" fmla="*/ 1269131 h 2311974"/>
                <a:gd name="connsiteX40" fmla="*/ 502682 w 1441654"/>
                <a:gd name="connsiteY40" fmla="*/ 1264171 h 2311974"/>
                <a:gd name="connsiteX41" fmla="*/ 493198 w 1441654"/>
                <a:gd name="connsiteY41" fmla="*/ 1249585 h 2311974"/>
                <a:gd name="connsiteX42" fmla="*/ 507424 w 1441654"/>
                <a:gd name="connsiteY42" fmla="*/ 1256878 h 2311974"/>
                <a:gd name="connsiteX43" fmla="*/ 507424 w 1441654"/>
                <a:gd name="connsiteY43" fmla="*/ 1256878 h 2311974"/>
                <a:gd name="connsiteX44" fmla="*/ 493199 w 1441654"/>
                <a:gd name="connsiteY44" fmla="*/ 1249585 h 2311974"/>
                <a:gd name="connsiteX45" fmla="*/ 493198 w 1441654"/>
                <a:gd name="connsiteY45" fmla="*/ 1249585 h 2311974"/>
                <a:gd name="connsiteX46" fmla="*/ 495569 w 1441654"/>
                <a:gd name="connsiteY46" fmla="*/ 1234998 h 2311974"/>
                <a:gd name="connsiteX47" fmla="*/ 495569 w 1441654"/>
                <a:gd name="connsiteY47" fmla="*/ 1234998 h 2311974"/>
                <a:gd name="connsiteX48" fmla="*/ 500311 w 1441654"/>
                <a:gd name="connsiteY48" fmla="*/ 1249584 h 2311974"/>
                <a:gd name="connsiteX49" fmla="*/ 500311 w 1441654"/>
                <a:gd name="connsiteY49" fmla="*/ 1249584 h 2311974"/>
                <a:gd name="connsiteX50" fmla="*/ 495569 w 1441654"/>
                <a:gd name="connsiteY50" fmla="*/ 1234998 h 2311974"/>
                <a:gd name="connsiteX51" fmla="*/ 476600 w 1441654"/>
                <a:gd name="connsiteY51" fmla="*/ 1103719 h 2311974"/>
                <a:gd name="connsiteX52" fmla="*/ 483713 w 1441654"/>
                <a:gd name="connsiteY52" fmla="*/ 1198532 h 2311974"/>
                <a:gd name="connsiteX53" fmla="*/ 507424 w 1441654"/>
                <a:gd name="connsiteY53" fmla="*/ 1222842 h 2311974"/>
                <a:gd name="connsiteX54" fmla="*/ 507424 w 1441654"/>
                <a:gd name="connsiteY54" fmla="*/ 1222842 h 2311974"/>
                <a:gd name="connsiteX55" fmla="*/ 483713 w 1441654"/>
                <a:gd name="connsiteY55" fmla="*/ 1198531 h 2311974"/>
                <a:gd name="connsiteX56" fmla="*/ 476600 w 1441654"/>
                <a:gd name="connsiteY56" fmla="*/ 1103719 h 2311974"/>
                <a:gd name="connsiteX57" fmla="*/ 500311 w 1441654"/>
                <a:gd name="connsiteY57" fmla="*/ 1067252 h 2311974"/>
                <a:gd name="connsiteX58" fmla="*/ 502682 w 1441654"/>
                <a:gd name="connsiteY58" fmla="*/ 1074546 h 2311974"/>
                <a:gd name="connsiteX59" fmla="*/ 502682 w 1441654"/>
                <a:gd name="connsiteY59" fmla="*/ 1074545 h 2311974"/>
                <a:gd name="connsiteX60" fmla="*/ 500311 w 1441654"/>
                <a:gd name="connsiteY60" fmla="*/ 1067252 h 2311974"/>
                <a:gd name="connsiteX61" fmla="*/ 488455 w 1441654"/>
                <a:gd name="connsiteY61" fmla="*/ 1052665 h 2311974"/>
                <a:gd name="connsiteX62" fmla="*/ 476600 w 1441654"/>
                <a:gd name="connsiteY62" fmla="*/ 1040510 h 2311974"/>
                <a:gd name="connsiteX63" fmla="*/ 488455 w 1441654"/>
                <a:gd name="connsiteY63" fmla="*/ 1052666 h 2311974"/>
                <a:gd name="connsiteX64" fmla="*/ 507424 w 1441654"/>
                <a:gd name="connsiteY64" fmla="*/ 1052666 h 2311974"/>
                <a:gd name="connsiteX65" fmla="*/ 509796 w 1441654"/>
                <a:gd name="connsiteY65" fmla="*/ 1062390 h 2311974"/>
                <a:gd name="connsiteX66" fmla="*/ 509796 w 1441654"/>
                <a:gd name="connsiteY66" fmla="*/ 1062390 h 2311974"/>
                <a:gd name="connsiteX67" fmla="*/ 507424 w 1441654"/>
                <a:gd name="connsiteY67" fmla="*/ 1052665 h 2311974"/>
                <a:gd name="connsiteX68" fmla="*/ 488455 w 1441654"/>
                <a:gd name="connsiteY68" fmla="*/ 1052665 h 2311974"/>
                <a:gd name="connsiteX69" fmla="*/ 483713 w 1441654"/>
                <a:gd name="connsiteY69" fmla="*/ 999182 h 2311974"/>
                <a:gd name="connsiteX70" fmla="*/ 483713 w 1441654"/>
                <a:gd name="connsiteY70" fmla="*/ 999182 h 2311974"/>
                <a:gd name="connsiteX71" fmla="*/ 488455 w 1441654"/>
                <a:gd name="connsiteY71" fmla="*/ 1021061 h 2311974"/>
                <a:gd name="connsiteX72" fmla="*/ 488455 w 1441654"/>
                <a:gd name="connsiteY72" fmla="*/ 1021061 h 2311974"/>
                <a:gd name="connsiteX73" fmla="*/ 483713 w 1441654"/>
                <a:gd name="connsiteY73" fmla="*/ 999182 h 2311974"/>
                <a:gd name="connsiteX74" fmla="*/ 474228 w 1441654"/>
                <a:gd name="connsiteY74" fmla="*/ 970008 h 2311974"/>
                <a:gd name="connsiteX75" fmla="*/ 460002 w 1441654"/>
                <a:gd name="connsiteY75" fmla="*/ 972439 h 2311974"/>
                <a:gd name="connsiteX76" fmla="*/ 460002 w 1441654"/>
                <a:gd name="connsiteY76" fmla="*/ 972439 h 2311974"/>
                <a:gd name="connsiteX77" fmla="*/ 474228 w 1441654"/>
                <a:gd name="connsiteY77" fmla="*/ 970008 h 2311974"/>
                <a:gd name="connsiteX78" fmla="*/ 483713 w 1441654"/>
                <a:gd name="connsiteY78" fmla="*/ 984595 h 2311974"/>
                <a:gd name="connsiteX79" fmla="*/ 502682 w 1441654"/>
                <a:gd name="connsiteY79" fmla="*/ 979733 h 2311974"/>
                <a:gd name="connsiteX80" fmla="*/ 483713 w 1441654"/>
                <a:gd name="connsiteY80" fmla="*/ 984595 h 2311974"/>
                <a:gd name="connsiteX81" fmla="*/ 474228 w 1441654"/>
                <a:gd name="connsiteY81" fmla="*/ 970008 h 2311974"/>
                <a:gd name="connsiteX82" fmla="*/ 460002 w 1441654"/>
                <a:gd name="connsiteY82" fmla="*/ 901937 h 2311974"/>
                <a:gd name="connsiteX83" fmla="*/ 449800 w 1441654"/>
                <a:gd name="connsiteY83" fmla="*/ 906121 h 2311974"/>
                <a:gd name="connsiteX84" fmla="*/ 452888 w 1441654"/>
                <a:gd name="connsiteY84" fmla="*/ 906800 h 2311974"/>
                <a:gd name="connsiteX85" fmla="*/ 460002 w 1441654"/>
                <a:gd name="connsiteY85" fmla="*/ 901938 h 2311974"/>
                <a:gd name="connsiteX86" fmla="*/ 460002 w 1441654"/>
                <a:gd name="connsiteY86" fmla="*/ 901937 h 2311974"/>
                <a:gd name="connsiteX87" fmla="*/ 367527 w 1441654"/>
                <a:gd name="connsiteY87" fmla="*/ 899506 h 2311974"/>
                <a:gd name="connsiteX88" fmla="*/ 367527 w 1441654"/>
                <a:gd name="connsiteY88" fmla="*/ 899507 h 2311974"/>
                <a:gd name="connsiteX89" fmla="*/ 391239 w 1441654"/>
                <a:gd name="connsiteY89" fmla="*/ 899507 h 2311974"/>
                <a:gd name="connsiteX90" fmla="*/ 405465 w 1441654"/>
                <a:gd name="connsiteY90" fmla="*/ 906800 h 2311974"/>
                <a:gd name="connsiteX91" fmla="*/ 414950 w 1441654"/>
                <a:gd name="connsiteY91" fmla="*/ 906800 h 2311974"/>
                <a:gd name="connsiteX92" fmla="*/ 419692 w 1441654"/>
                <a:gd name="connsiteY92" fmla="*/ 899507 h 2311974"/>
                <a:gd name="connsiteX93" fmla="*/ 419705 w 1441654"/>
                <a:gd name="connsiteY93" fmla="*/ 899510 h 2311974"/>
                <a:gd name="connsiteX94" fmla="*/ 419692 w 1441654"/>
                <a:gd name="connsiteY94" fmla="*/ 899506 h 2311974"/>
                <a:gd name="connsiteX95" fmla="*/ 414950 w 1441654"/>
                <a:gd name="connsiteY95" fmla="*/ 906800 h 2311974"/>
                <a:gd name="connsiteX96" fmla="*/ 405465 w 1441654"/>
                <a:gd name="connsiteY96" fmla="*/ 906800 h 2311974"/>
                <a:gd name="connsiteX97" fmla="*/ 391238 w 1441654"/>
                <a:gd name="connsiteY97" fmla="*/ 899506 h 2311974"/>
                <a:gd name="connsiteX98" fmla="*/ 367527 w 1441654"/>
                <a:gd name="connsiteY98" fmla="*/ 899506 h 2311974"/>
                <a:gd name="connsiteX99" fmla="*/ 350929 w 1441654"/>
                <a:gd name="connsiteY99" fmla="*/ 889782 h 2311974"/>
                <a:gd name="connsiteX100" fmla="*/ 350929 w 1441654"/>
                <a:gd name="connsiteY100" fmla="*/ 889782 h 2311974"/>
                <a:gd name="connsiteX101" fmla="*/ 367527 w 1441654"/>
                <a:gd name="connsiteY101" fmla="*/ 889782 h 2311974"/>
                <a:gd name="connsiteX102" fmla="*/ 367527 w 1441654"/>
                <a:gd name="connsiteY102" fmla="*/ 889782 h 2311974"/>
                <a:gd name="connsiteX103" fmla="*/ 350929 w 1441654"/>
                <a:gd name="connsiteY103" fmla="*/ 889782 h 2311974"/>
                <a:gd name="connsiteX104" fmla="*/ 365156 w 1441654"/>
                <a:gd name="connsiteY104" fmla="*/ 867902 h 2311974"/>
                <a:gd name="connsiteX105" fmla="*/ 365156 w 1441654"/>
                <a:gd name="connsiteY105" fmla="*/ 867902 h 2311974"/>
                <a:gd name="connsiteX106" fmla="*/ 372349 w 1441654"/>
                <a:gd name="connsiteY106" fmla="*/ 873433 h 2311974"/>
                <a:gd name="connsiteX107" fmla="*/ 365156 w 1441654"/>
                <a:gd name="connsiteY107" fmla="*/ 867902 h 2311974"/>
                <a:gd name="connsiteX108" fmla="*/ 393212 w 1441654"/>
                <a:gd name="connsiteY108" fmla="*/ 842776 h 2311974"/>
                <a:gd name="connsiteX109" fmla="*/ 398352 w 1441654"/>
                <a:gd name="connsiteY109" fmla="*/ 853315 h 2311974"/>
                <a:gd name="connsiteX110" fmla="*/ 398352 w 1441654"/>
                <a:gd name="connsiteY110" fmla="*/ 853315 h 2311974"/>
                <a:gd name="connsiteX111" fmla="*/ 393212 w 1441654"/>
                <a:gd name="connsiteY111" fmla="*/ 842776 h 2311974"/>
                <a:gd name="connsiteX112" fmla="*/ 296393 w 1441654"/>
                <a:gd name="connsiteY112" fmla="*/ 726899 h 2311974"/>
                <a:gd name="connsiteX113" fmla="*/ 296393 w 1441654"/>
                <a:gd name="connsiteY113" fmla="*/ 726899 h 2311974"/>
                <a:gd name="connsiteX114" fmla="*/ 303506 w 1441654"/>
                <a:gd name="connsiteY114" fmla="*/ 734192 h 2311974"/>
                <a:gd name="connsiteX115" fmla="*/ 339073 w 1441654"/>
                <a:gd name="connsiteY115" fmla="*/ 748778 h 2311974"/>
                <a:gd name="connsiteX116" fmla="*/ 367527 w 1441654"/>
                <a:gd name="connsiteY116" fmla="*/ 753641 h 2311974"/>
                <a:gd name="connsiteX117" fmla="*/ 372269 w 1441654"/>
                <a:gd name="connsiteY117" fmla="*/ 734192 h 2311974"/>
                <a:gd name="connsiteX118" fmla="*/ 386496 w 1441654"/>
                <a:gd name="connsiteY118" fmla="*/ 736623 h 2311974"/>
                <a:gd name="connsiteX119" fmla="*/ 386496 w 1441654"/>
                <a:gd name="connsiteY119" fmla="*/ 736623 h 2311974"/>
                <a:gd name="connsiteX120" fmla="*/ 372269 w 1441654"/>
                <a:gd name="connsiteY120" fmla="*/ 734192 h 2311974"/>
                <a:gd name="connsiteX121" fmla="*/ 367527 w 1441654"/>
                <a:gd name="connsiteY121" fmla="*/ 753640 h 2311974"/>
                <a:gd name="connsiteX122" fmla="*/ 339073 w 1441654"/>
                <a:gd name="connsiteY122" fmla="*/ 748778 h 2311974"/>
                <a:gd name="connsiteX123" fmla="*/ 303506 w 1441654"/>
                <a:gd name="connsiteY123" fmla="*/ 734192 h 2311974"/>
                <a:gd name="connsiteX124" fmla="*/ 296393 w 1441654"/>
                <a:gd name="connsiteY124" fmla="*/ 726899 h 2311974"/>
                <a:gd name="connsiteX125" fmla="*/ 296393 w 1441654"/>
                <a:gd name="connsiteY125" fmla="*/ 714743 h 2311974"/>
                <a:gd name="connsiteX126" fmla="*/ 296393 w 1441654"/>
                <a:gd name="connsiteY126" fmla="*/ 714743 h 2311974"/>
                <a:gd name="connsiteX127" fmla="*/ 303506 w 1441654"/>
                <a:gd name="connsiteY127" fmla="*/ 722036 h 2311974"/>
                <a:gd name="connsiteX128" fmla="*/ 303506 w 1441654"/>
                <a:gd name="connsiteY128" fmla="*/ 722036 h 2311974"/>
                <a:gd name="connsiteX129" fmla="*/ 296393 w 1441654"/>
                <a:gd name="connsiteY129" fmla="*/ 714743 h 2311974"/>
                <a:gd name="connsiteX130" fmla="*/ 502682 w 1441654"/>
                <a:gd name="connsiteY130" fmla="*/ 0 h 2311974"/>
                <a:gd name="connsiteX131" fmla="*/ 509796 w 1441654"/>
                <a:gd name="connsiteY131" fmla="*/ 4862 h 2311974"/>
                <a:gd name="connsiteX132" fmla="*/ 514538 w 1441654"/>
                <a:gd name="connsiteY132" fmla="*/ 17018 h 2311974"/>
                <a:gd name="connsiteX133" fmla="*/ 524022 w 1441654"/>
                <a:gd name="connsiteY133" fmla="*/ 53484 h 2311974"/>
                <a:gd name="connsiteX134" fmla="*/ 521651 w 1441654"/>
                <a:gd name="connsiteY134" fmla="*/ 68071 h 2311974"/>
                <a:gd name="connsiteX135" fmla="*/ 554847 w 1441654"/>
                <a:gd name="connsiteY135" fmla="*/ 82657 h 2311974"/>
                <a:gd name="connsiteX136" fmla="*/ 561961 w 1441654"/>
                <a:gd name="connsiteY136" fmla="*/ 72933 h 2311974"/>
                <a:gd name="connsiteX137" fmla="*/ 578559 w 1441654"/>
                <a:gd name="connsiteY137" fmla="*/ 75364 h 2311974"/>
                <a:gd name="connsiteX138" fmla="*/ 578559 w 1441654"/>
                <a:gd name="connsiteY138" fmla="*/ 82657 h 2311974"/>
                <a:gd name="connsiteX139" fmla="*/ 585672 w 1441654"/>
                <a:gd name="connsiteY139" fmla="*/ 82657 h 2311974"/>
                <a:gd name="connsiteX140" fmla="*/ 590414 w 1441654"/>
                <a:gd name="connsiteY140" fmla="*/ 97244 h 2311974"/>
                <a:gd name="connsiteX141" fmla="*/ 609383 w 1441654"/>
                <a:gd name="connsiteY141" fmla="*/ 104537 h 2311974"/>
                <a:gd name="connsiteX142" fmla="*/ 637837 w 1441654"/>
                <a:gd name="connsiteY142" fmla="*/ 89950 h 2311974"/>
                <a:gd name="connsiteX143" fmla="*/ 652064 w 1441654"/>
                <a:gd name="connsiteY143" fmla="*/ 94813 h 2311974"/>
                <a:gd name="connsiteX144" fmla="*/ 666291 w 1441654"/>
                <a:gd name="connsiteY144" fmla="*/ 104537 h 2311974"/>
                <a:gd name="connsiteX145" fmla="*/ 685260 w 1441654"/>
                <a:gd name="connsiteY145" fmla="*/ 94813 h 2311974"/>
                <a:gd name="connsiteX146" fmla="*/ 685260 w 1441654"/>
                <a:gd name="connsiteY146" fmla="*/ 72933 h 2311974"/>
                <a:gd name="connsiteX147" fmla="*/ 687631 w 1441654"/>
                <a:gd name="connsiteY147" fmla="*/ 72933 h 2311974"/>
                <a:gd name="connsiteX148" fmla="*/ 699487 w 1441654"/>
                <a:gd name="connsiteY148" fmla="*/ 87519 h 2311974"/>
                <a:gd name="connsiteX149" fmla="*/ 687631 w 1441654"/>
                <a:gd name="connsiteY149" fmla="*/ 102106 h 2311974"/>
                <a:gd name="connsiteX150" fmla="*/ 692373 w 1441654"/>
                <a:gd name="connsiteY150" fmla="*/ 123986 h 2311974"/>
                <a:gd name="connsiteX151" fmla="*/ 706600 w 1441654"/>
                <a:gd name="connsiteY151" fmla="*/ 128848 h 2311974"/>
                <a:gd name="connsiteX152" fmla="*/ 718456 w 1441654"/>
                <a:gd name="connsiteY152" fmla="*/ 150728 h 2311974"/>
                <a:gd name="connsiteX153" fmla="*/ 727940 w 1441654"/>
                <a:gd name="connsiteY153" fmla="*/ 153159 h 2311974"/>
                <a:gd name="connsiteX154" fmla="*/ 735054 w 1441654"/>
                <a:gd name="connsiteY154" fmla="*/ 165315 h 2311974"/>
                <a:gd name="connsiteX155" fmla="*/ 754023 w 1441654"/>
                <a:gd name="connsiteY155" fmla="*/ 165315 h 2311974"/>
                <a:gd name="connsiteX156" fmla="*/ 768250 w 1441654"/>
                <a:gd name="connsiteY156" fmla="*/ 177470 h 2311974"/>
                <a:gd name="connsiteX157" fmla="*/ 794332 w 1441654"/>
                <a:gd name="connsiteY157" fmla="*/ 172608 h 2311974"/>
                <a:gd name="connsiteX158" fmla="*/ 801446 w 1441654"/>
                <a:gd name="connsiteY158" fmla="*/ 184763 h 2311974"/>
                <a:gd name="connsiteX159" fmla="*/ 794332 w 1441654"/>
                <a:gd name="connsiteY159" fmla="*/ 192057 h 2311974"/>
                <a:gd name="connsiteX160" fmla="*/ 801446 w 1441654"/>
                <a:gd name="connsiteY160" fmla="*/ 201781 h 2311974"/>
                <a:gd name="connsiteX161" fmla="*/ 796703 w 1441654"/>
                <a:gd name="connsiteY161" fmla="*/ 206643 h 2311974"/>
                <a:gd name="connsiteX162" fmla="*/ 808559 w 1441654"/>
                <a:gd name="connsiteY162" fmla="*/ 233385 h 2311974"/>
                <a:gd name="connsiteX163" fmla="*/ 815673 w 1441654"/>
                <a:gd name="connsiteY163" fmla="*/ 233385 h 2311974"/>
                <a:gd name="connsiteX164" fmla="*/ 851240 w 1441654"/>
                <a:gd name="connsiteY164" fmla="*/ 211505 h 2311974"/>
                <a:gd name="connsiteX165" fmla="*/ 874951 w 1441654"/>
                <a:gd name="connsiteY165" fmla="*/ 213936 h 2311974"/>
                <a:gd name="connsiteX166" fmla="*/ 896291 w 1441654"/>
                <a:gd name="connsiteY166" fmla="*/ 199350 h 2311974"/>
                <a:gd name="connsiteX167" fmla="*/ 905776 w 1441654"/>
                <a:gd name="connsiteY167" fmla="*/ 177470 h 2311974"/>
                <a:gd name="connsiteX168" fmla="*/ 931859 w 1441654"/>
                <a:gd name="connsiteY168" fmla="*/ 158021 h 2311974"/>
                <a:gd name="connsiteX169" fmla="*/ 953199 w 1441654"/>
                <a:gd name="connsiteY169" fmla="*/ 194488 h 2311974"/>
                <a:gd name="connsiteX170" fmla="*/ 953199 w 1441654"/>
                <a:gd name="connsiteY170" fmla="*/ 221230 h 2311974"/>
                <a:gd name="connsiteX171" fmla="*/ 965054 w 1441654"/>
                <a:gd name="connsiteY171" fmla="*/ 243110 h 2311974"/>
                <a:gd name="connsiteX172" fmla="*/ 984024 w 1441654"/>
                <a:gd name="connsiteY172" fmla="*/ 262558 h 2311974"/>
                <a:gd name="connsiteX173" fmla="*/ 1026704 w 1441654"/>
                <a:gd name="connsiteY173" fmla="*/ 274714 h 2311974"/>
                <a:gd name="connsiteX174" fmla="*/ 1059900 w 1441654"/>
                <a:gd name="connsiteY174" fmla="*/ 260127 h 2311974"/>
                <a:gd name="connsiteX175" fmla="*/ 1081240 w 1441654"/>
                <a:gd name="connsiteY175" fmla="*/ 262558 h 2311974"/>
                <a:gd name="connsiteX176" fmla="*/ 1107323 w 1441654"/>
                <a:gd name="connsiteY176" fmla="*/ 277145 h 2311974"/>
                <a:gd name="connsiteX177" fmla="*/ 1140519 w 1441654"/>
                <a:gd name="connsiteY177" fmla="*/ 282007 h 2311974"/>
                <a:gd name="connsiteX178" fmla="*/ 1135777 w 1441654"/>
                <a:gd name="connsiteY178" fmla="*/ 299025 h 2311974"/>
                <a:gd name="connsiteX179" fmla="*/ 1164230 w 1441654"/>
                <a:gd name="connsiteY179" fmla="*/ 371958 h 2311974"/>
                <a:gd name="connsiteX180" fmla="*/ 1209282 w 1441654"/>
                <a:gd name="connsiteY180" fmla="*/ 386544 h 2311974"/>
                <a:gd name="connsiteX181" fmla="*/ 1237736 w 1441654"/>
                <a:gd name="connsiteY181" fmla="*/ 415718 h 2311974"/>
                <a:gd name="connsiteX182" fmla="*/ 1280416 w 1441654"/>
                <a:gd name="connsiteY182" fmla="*/ 415718 h 2311974"/>
                <a:gd name="connsiteX183" fmla="*/ 1297014 w 1441654"/>
                <a:gd name="connsiteY183" fmla="*/ 408424 h 2311974"/>
                <a:gd name="connsiteX184" fmla="*/ 1313612 w 1441654"/>
                <a:gd name="connsiteY184" fmla="*/ 386544 h 2311974"/>
                <a:gd name="connsiteX185" fmla="*/ 1358664 w 1441654"/>
                <a:gd name="connsiteY185" fmla="*/ 381682 h 2311974"/>
                <a:gd name="connsiteX186" fmla="*/ 1365778 w 1441654"/>
                <a:gd name="connsiteY186" fmla="*/ 386544 h 2311974"/>
                <a:gd name="connsiteX187" fmla="*/ 1401345 w 1441654"/>
                <a:gd name="connsiteY187" fmla="*/ 371958 h 2311974"/>
                <a:gd name="connsiteX188" fmla="*/ 1401345 w 1441654"/>
                <a:gd name="connsiteY188" fmla="*/ 388975 h 2311974"/>
                <a:gd name="connsiteX189" fmla="*/ 1415572 w 1441654"/>
                <a:gd name="connsiteY189" fmla="*/ 408424 h 2311974"/>
                <a:gd name="connsiteX190" fmla="*/ 1353922 w 1441654"/>
                <a:gd name="connsiteY190" fmla="*/ 444891 h 2311974"/>
                <a:gd name="connsiteX191" fmla="*/ 1351551 w 1441654"/>
                <a:gd name="connsiteY191" fmla="*/ 491082 h 2311974"/>
                <a:gd name="connsiteX192" fmla="*/ 1372891 w 1441654"/>
                <a:gd name="connsiteY192" fmla="*/ 532410 h 2311974"/>
                <a:gd name="connsiteX193" fmla="*/ 1406087 w 1441654"/>
                <a:gd name="connsiteY193" fmla="*/ 554290 h 2311974"/>
                <a:gd name="connsiteX194" fmla="*/ 1427427 w 1441654"/>
                <a:gd name="connsiteY194" fmla="*/ 581032 h 2311974"/>
                <a:gd name="connsiteX195" fmla="*/ 1420314 w 1441654"/>
                <a:gd name="connsiteY195" fmla="*/ 622361 h 2311974"/>
                <a:gd name="connsiteX196" fmla="*/ 1441654 w 1441654"/>
                <a:gd name="connsiteY196" fmla="*/ 644241 h 2311974"/>
                <a:gd name="connsiteX197" fmla="*/ 1436912 w 1441654"/>
                <a:gd name="connsiteY197" fmla="*/ 658827 h 2311974"/>
                <a:gd name="connsiteX198" fmla="*/ 1429798 w 1441654"/>
                <a:gd name="connsiteY198" fmla="*/ 666121 h 2311974"/>
                <a:gd name="connsiteX199" fmla="*/ 1401345 w 1441654"/>
                <a:gd name="connsiteY199" fmla="*/ 663689 h 2311974"/>
                <a:gd name="connsiteX200" fmla="*/ 1372891 w 1441654"/>
                <a:gd name="connsiteY200" fmla="*/ 705018 h 2311974"/>
                <a:gd name="connsiteX201" fmla="*/ 1351551 w 1441654"/>
                <a:gd name="connsiteY201" fmla="*/ 712312 h 2311974"/>
                <a:gd name="connsiteX202" fmla="*/ 1304128 w 1441654"/>
                <a:gd name="connsiteY202" fmla="*/ 785245 h 2311974"/>
                <a:gd name="connsiteX203" fmla="*/ 1304128 w 1441654"/>
                <a:gd name="connsiteY203" fmla="*/ 804693 h 2311974"/>
                <a:gd name="connsiteX204" fmla="*/ 1273303 w 1441654"/>
                <a:gd name="connsiteY204" fmla="*/ 802262 h 2311974"/>
                <a:gd name="connsiteX205" fmla="*/ 1242478 w 1441654"/>
                <a:gd name="connsiteY205" fmla="*/ 802262 h 2311974"/>
                <a:gd name="connsiteX206" fmla="*/ 1218767 w 1441654"/>
                <a:gd name="connsiteY206" fmla="*/ 819280 h 2311974"/>
                <a:gd name="connsiteX207" fmla="*/ 1183200 w 1441654"/>
                <a:gd name="connsiteY207" fmla="*/ 809556 h 2311974"/>
                <a:gd name="connsiteX208" fmla="*/ 1171344 w 1441654"/>
                <a:gd name="connsiteY208" fmla="*/ 816849 h 2311974"/>
                <a:gd name="connsiteX209" fmla="*/ 1180828 w 1441654"/>
                <a:gd name="connsiteY209" fmla="*/ 824142 h 2311974"/>
                <a:gd name="connsiteX210" fmla="*/ 1168973 w 1441654"/>
                <a:gd name="connsiteY210" fmla="*/ 850884 h 2311974"/>
                <a:gd name="connsiteX211" fmla="*/ 1176086 w 1441654"/>
                <a:gd name="connsiteY211" fmla="*/ 858178 h 2311974"/>
                <a:gd name="connsiteX212" fmla="*/ 1183200 w 1441654"/>
                <a:gd name="connsiteY212" fmla="*/ 850884 h 2311974"/>
                <a:gd name="connsiteX213" fmla="*/ 1197426 w 1441654"/>
                <a:gd name="connsiteY213" fmla="*/ 858178 h 2311974"/>
                <a:gd name="connsiteX214" fmla="*/ 1211653 w 1441654"/>
                <a:gd name="connsiteY214" fmla="*/ 858178 h 2311974"/>
                <a:gd name="connsiteX215" fmla="*/ 1216396 w 1441654"/>
                <a:gd name="connsiteY215" fmla="*/ 875195 h 2311974"/>
                <a:gd name="connsiteX216" fmla="*/ 1230622 w 1441654"/>
                <a:gd name="connsiteY216" fmla="*/ 894644 h 2311974"/>
                <a:gd name="connsiteX217" fmla="*/ 1223509 w 1441654"/>
                <a:gd name="connsiteY217" fmla="*/ 906800 h 2311974"/>
                <a:gd name="connsiteX218" fmla="*/ 1230622 w 1441654"/>
                <a:gd name="connsiteY218" fmla="*/ 916524 h 2311974"/>
                <a:gd name="connsiteX219" fmla="*/ 1237736 w 1441654"/>
                <a:gd name="connsiteY219" fmla="*/ 914093 h 2311974"/>
                <a:gd name="connsiteX220" fmla="*/ 1244849 w 1441654"/>
                <a:gd name="connsiteY220" fmla="*/ 921386 h 2311974"/>
                <a:gd name="connsiteX221" fmla="*/ 1249592 w 1441654"/>
                <a:gd name="connsiteY221" fmla="*/ 935973 h 2311974"/>
                <a:gd name="connsiteX222" fmla="*/ 1259076 w 1441654"/>
                <a:gd name="connsiteY222" fmla="*/ 923817 h 2311974"/>
                <a:gd name="connsiteX223" fmla="*/ 1263818 w 1441654"/>
                <a:gd name="connsiteY223" fmla="*/ 931111 h 2311974"/>
                <a:gd name="connsiteX224" fmla="*/ 1297014 w 1441654"/>
                <a:gd name="connsiteY224" fmla="*/ 928679 h 2311974"/>
                <a:gd name="connsiteX225" fmla="*/ 1311241 w 1441654"/>
                <a:gd name="connsiteY225" fmla="*/ 948128 h 2311974"/>
                <a:gd name="connsiteX226" fmla="*/ 1332582 w 1441654"/>
                <a:gd name="connsiteY226" fmla="*/ 950559 h 2311974"/>
                <a:gd name="connsiteX227" fmla="*/ 1337324 w 1441654"/>
                <a:gd name="connsiteY227" fmla="*/ 923817 h 2311974"/>
                <a:gd name="connsiteX228" fmla="*/ 1351551 w 1441654"/>
                <a:gd name="connsiteY228" fmla="*/ 914093 h 2311974"/>
                <a:gd name="connsiteX229" fmla="*/ 1361035 w 1441654"/>
                <a:gd name="connsiteY229" fmla="*/ 921386 h 2311974"/>
                <a:gd name="connsiteX230" fmla="*/ 1372891 w 1441654"/>
                <a:gd name="connsiteY230" fmla="*/ 948128 h 2311974"/>
                <a:gd name="connsiteX231" fmla="*/ 1320726 w 1441654"/>
                <a:gd name="connsiteY231" fmla="*/ 1006475 h 2311974"/>
                <a:gd name="connsiteX232" fmla="*/ 1235365 w 1441654"/>
                <a:gd name="connsiteY232" fmla="*/ 970008 h 2311974"/>
                <a:gd name="connsiteX233" fmla="*/ 1230622 w 1441654"/>
                <a:gd name="connsiteY233" fmla="*/ 977301 h 2311974"/>
                <a:gd name="connsiteX234" fmla="*/ 1235365 w 1441654"/>
                <a:gd name="connsiteY234" fmla="*/ 984595 h 2311974"/>
                <a:gd name="connsiteX235" fmla="*/ 1230622 w 1441654"/>
                <a:gd name="connsiteY235" fmla="*/ 984595 h 2311974"/>
                <a:gd name="connsiteX236" fmla="*/ 1225880 w 1441654"/>
                <a:gd name="connsiteY236" fmla="*/ 991888 h 2311974"/>
                <a:gd name="connsiteX237" fmla="*/ 1225880 w 1441654"/>
                <a:gd name="connsiteY237" fmla="*/ 1006475 h 2311974"/>
                <a:gd name="connsiteX238" fmla="*/ 1218767 w 1441654"/>
                <a:gd name="connsiteY238" fmla="*/ 1018630 h 2311974"/>
                <a:gd name="connsiteX239" fmla="*/ 1218767 w 1441654"/>
                <a:gd name="connsiteY239" fmla="*/ 1028354 h 2311974"/>
                <a:gd name="connsiteX240" fmla="*/ 1204540 w 1441654"/>
                <a:gd name="connsiteY240" fmla="*/ 1028354 h 2311974"/>
                <a:gd name="connsiteX241" fmla="*/ 1204540 w 1441654"/>
                <a:gd name="connsiteY241" fmla="*/ 1045372 h 2311974"/>
                <a:gd name="connsiteX242" fmla="*/ 1197426 w 1441654"/>
                <a:gd name="connsiteY242" fmla="*/ 1047803 h 2311974"/>
                <a:gd name="connsiteX243" fmla="*/ 1197426 w 1441654"/>
                <a:gd name="connsiteY243" fmla="*/ 1059959 h 2311974"/>
                <a:gd name="connsiteX244" fmla="*/ 1190313 w 1441654"/>
                <a:gd name="connsiteY244" fmla="*/ 1062390 h 2311974"/>
                <a:gd name="connsiteX245" fmla="*/ 1195055 w 1441654"/>
                <a:gd name="connsiteY245" fmla="*/ 1069683 h 2311974"/>
                <a:gd name="connsiteX246" fmla="*/ 1187942 w 1441654"/>
                <a:gd name="connsiteY246" fmla="*/ 1074545 h 2311974"/>
                <a:gd name="connsiteX247" fmla="*/ 1195055 w 1441654"/>
                <a:gd name="connsiteY247" fmla="*/ 1076976 h 2311974"/>
                <a:gd name="connsiteX248" fmla="*/ 1197426 w 1441654"/>
                <a:gd name="connsiteY248" fmla="*/ 1093994 h 2311974"/>
                <a:gd name="connsiteX249" fmla="*/ 1187942 w 1441654"/>
                <a:gd name="connsiteY249" fmla="*/ 1103719 h 2311974"/>
                <a:gd name="connsiteX250" fmla="*/ 1190313 w 1441654"/>
                <a:gd name="connsiteY250" fmla="*/ 1103719 h 2311974"/>
                <a:gd name="connsiteX251" fmla="*/ 1190313 w 1441654"/>
                <a:gd name="connsiteY251" fmla="*/ 1111012 h 2311974"/>
                <a:gd name="connsiteX252" fmla="*/ 1183200 w 1441654"/>
                <a:gd name="connsiteY252" fmla="*/ 1118305 h 2311974"/>
                <a:gd name="connsiteX253" fmla="*/ 1183200 w 1441654"/>
                <a:gd name="connsiteY253" fmla="*/ 1125598 h 2311974"/>
                <a:gd name="connsiteX254" fmla="*/ 1168973 w 1441654"/>
                <a:gd name="connsiteY254" fmla="*/ 1149909 h 2311974"/>
                <a:gd name="connsiteX255" fmla="*/ 1180828 w 1441654"/>
                <a:gd name="connsiteY255" fmla="*/ 1164496 h 2311974"/>
                <a:gd name="connsiteX256" fmla="*/ 1209282 w 1441654"/>
                <a:gd name="connsiteY256" fmla="*/ 1164496 h 2311974"/>
                <a:gd name="connsiteX257" fmla="*/ 1211653 w 1441654"/>
                <a:gd name="connsiteY257" fmla="*/ 1166927 h 2311974"/>
                <a:gd name="connsiteX258" fmla="*/ 1230622 w 1441654"/>
                <a:gd name="connsiteY258" fmla="*/ 1159634 h 2311974"/>
                <a:gd name="connsiteX259" fmla="*/ 1242478 w 1441654"/>
                <a:gd name="connsiteY259" fmla="*/ 1166927 h 2311974"/>
                <a:gd name="connsiteX260" fmla="*/ 1249592 w 1441654"/>
                <a:gd name="connsiteY260" fmla="*/ 1166927 h 2311974"/>
                <a:gd name="connsiteX261" fmla="*/ 1244849 w 1441654"/>
                <a:gd name="connsiteY261" fmla="*/ 1171789 h 2311974"/>
                <a:gd name="connsiteX262" fmla="*/ 1259076 w 1441654"/>
                <a:gd name="connsiteY262" fmla="*/ 1179083 h 2311974"/>
                <a:gd name="connsiteX263" fmla="*/ 1266190 w 1441654"/>
                <a:gd name="connsiteY263" fmla="*/ 1222842 h 2311974"/>
                <a:gd name="connsiteX264" fmla="*/ 1259076 w 1441654"/>
                <a:gd name="connsiteY264" fmla="*/ 1230136 h 2311974"/>
                <a:gd name="connsiteX265" fmla="*/ 1259076 w 1441654"/>
                <a:gd name="connsiteY265" fmla="*/ 1254447 h 2311974"/>
                <a:gd name="connsiteX266" fmla="*/ 1285159 w 1441654"/>
                <a:gd name="connsiteY266" fmla="*/ 1271464 h 2311974"/>
                <a:gd name="connsiteX267" fmla="*/ 1280416 w 1441654"/>
                <a:gd name="connsiteY267" fmla="*/ 1278758 h 2311974"/>
                <a:gd name="connsiteX268" fmla="*/ 1289901 w 1441654"/>
                <a:gd name="connsiteY268" fmla="*/ 1290913 h 2311974"/>
                <a:gd name="connsiteX269" fmla="*/ 1289901 w 1441654"/>
                <a:gd name="connsiteY269" fmla="*/ 1303069 h 2311974"/>
                <a:gd name="connsiteX270" fmla="*/ 1292272 w 1441654"/>
                <a:gd name="connsiteY270" fmla="*/ 1305500 h 2311974"/>
                <a:gd name="connsiteX271" fmla="*/ 1289901 w 1441654"/>
                <a:gd name="connsiteY271" fmla="*/ 1312793 h 2311974"/>
                <a:gd name="connsiteX272" fmla="*/ 1297014 w 1441654"/>
                <a:gd name="connsiteY272" fmla="*/ 1324948 h 2311974"/>
                <a:gd name="connsiteX273" fmla="*/ 1304128 w 1441654"/>
                <a:gd name="connsiteY273" fmla="*/ 1317655 h 2311974"/>
                <a:gd name="connsiteX274" fmla="*/ 1304128 w 1441654"/>
                <a:gd name="connsiteY274" fmla="*/ 1327379 h 2311974"/>
                <a:gd name="connsiteX275" fmla="*/ 1306499 w 1441654"/>
                <a:gd name="connsiteY275" fmla="*/ 1344397 h 2311974"/>
                <a:gd name="connsiteX276" fmla="*/ 1280416 w 1441654"/>
                <a:gd name="connsiteY276" fmla="*/ 1358984 h 2311974"/>
                <a:gd name="connsiteX277" fmla="*/ 1259076 w 1441654"/>
                <a:gd name="connsiteY277" fmla="*/ 1358984 h 2311974"/>
                <a:gd name="connsiteX278" fmla="*/ 1256705 w 1441654"/>
                <a:gd name="connsiteY278" fmla="*/ 1376001 h 2311974"/>
                <a:gd name="connsiteX279" fmla="*/ 1278045 w 1441654"/>
                <a:gd name="connsiteY279" fmla="*/ 1376001 h 2311974"/>
                <a:gd name="connsiteX280" fmla="*/ 1280416 w 1441654"/>
                <a:gd name="connsiteY280" fmla="*/ 1383295 h 2311974"/>
                <a:gd name="connsiteX281" fmla="*/ 1285159 w 1441654"/>
                <a:gd name="connsiteY281" fmla="*/ 1380864 h 2311974"/>
                <a:gd name="connsiteX282" fmla="*/ 1292272 w 1441654"/>
                <a:gd name="connsiteY282" fmla="*/ 1393019 h 2311974"/>
                <a:gd name="connsiteX283" fmla="*/ 1289901 w 1441654"/>
                <a:gd name="connsiteY283" fmla="*/ 1400312 h 2311974"/>
                <a:gd name="connsiteX284" fmla="*/ 1292272 w 1441654"/>
                <a:gd name="connsiteY284" fmla="*/ 1402744 h 2311974"/>
                <a:gd name="connsiteX285" fmla="*/ 1311241 w 1441654"/>
                <a:gd name="connsiteY285" fmla="*/ 1380864 h 2311974"/>
                <a:gd name="connsiteX286" fmla="*/ 1318355 w 1441654"/>
                <a:gd name="connsiteY286" fmla="*/ 1383295 h 2311974"/>
                <a:gd name="connsiteX287" fmla="*/ 1313612 w 1441654"/>
                <a:gd name="connsiteY287" fmla="*/ 1380864 h 2311974"/>
                <a:gd name="connsiteX288" fmla="*/ 1320726 w 1441654"/>
                <a:gd name="connsiteY288" fmla="*/ 1373570 h 2311974"/>
                <a:gd name="connsiteX289" fmla="*/ 1327839 w 1441654"/>
                <a:gd name="connsiteY289" fmla="*/ 1368708 h 2311974"/>
                <a:gd name="connsiteX290" fmla="*/ 1344437 w 1441654"/>
                <a:gd name="connsiteY290" fmla="*/ 1417330 h 2311974"/>
                <a:gd name="connsiteX291" fmla="*/ 1339695 w 1441654"/>
                <a:gd name="connsiteY291" fmla="*/ 1424623 h 2311974"/>
                <a:gd name="connsiteX292" fmla="*/ 1339695 w 1441654"/>
                <a:gd name="connsiteY292" fmla="*/ 1441641 h 2311974"/>
                <a:gd name="connsiteX293" fmla="*/ 1306499 w 1441654"/>
                <a:gd name="connsiteY293" fmla="*/ 1436779 h 2311974"/>
                <a:gd name="connsiteX294" fmla="*/ 1304128 w 1441654"/>
                <a:gd name="connsiteY294" fmla="*/ 1473245 h 2311974"/>
                <a:gd name="connsiteX295" fmla="*/ 1289901 w 1441654"/>
                <a:gd name="connsiteY295" fmla="*/ 1473245 h 2311974"/>
                <a:gd name="connsiteX296" fmla="*/ 1285159 w 1441654"/>
                <a:gd name="connsiteY296" fmla="*/ 1504850 h 2311974"/>
                <a:gd name="connsiteX297" fmla="*/ 1270932 w 1441654"/>
                <a:gd name="connsiteY297" fmla="*/ 1521867 h 2311974"/>
                <a:gd name="connsiteX298" fmla="*/ 1270932 w 1441654"/>
                <a:gd name="connsiteY298" fmla="*/ 1548609 h 2311974"/>
                <a:gd name="connsiteX299" fmla="*/ 1251963 w 1441654"/>
                <a:gd name="connsiteY299" fmla="*/ 1560765 h 2311974"/>
                <a:gd name="connsiteX300" fmla="*/ 1278045 w 1441654"/>
                <a:gd name="connsiteY300" fmla="*/ 1570489 h 2311974"/>
                <a:gd name="connsiteX301" fmla="*/ 1278045 w 1441654"/>
                <a:gd name="connsiteY301" fmla="*/ 1577783 h 2311974"/>
                <a:gd name="connsiteX302" fmla="*/ 1223509 w 1441654"/>
                <a:gd name="connsiteY302" fmla="*/ 1577783 h 2311974"/>
                <a:gd name="connsiteX303" fmla="*/ 1235365 w 1441654"/>
                <a:gd name="connsiteY303" fmla="*/ 1602094 h 2311974"/>
                <a:gd name="connsiteX304" fmla="*/ 1244849 w 1441654"/>
                <a:gd name="connsiteY304" fmla="*/ 1609387 h 2311974"/>
                <a:gd name="connsiteX305" fmla="*/ 1242478 w 1441654"/>
                <a:gd name="connsiteY305" fmla="*/ 1619111 h 2311974"/>
                <a:gd name="connsiteX306" fmla="*/ 1244849 w 1441654"/>
                <a:gd name="connsiteY306" fmla="*/ 1623973 h 2311974"/>
                <a:gd name="connsiteX307" fmla="*/ 1244849 w 1441654"/>
                <a:gd name="connsiteY307" fmla="*/ 1645853 h 2311974"/>
                <a:gd name="connsiteX308" fmla="*/ 1237736 w 1441654"/>
                <a:gd name="connsiteY308" fmla="*/ 1645853 h 2311974"/>
                <a:gd name="connsiteX309" fmla="*/ 1230622 w 1441654"/>
                <a:gd name="connsiteY309" fmla="*/ 1667733 h 2311974"/>
                <a:gd name="connsiteX310" fmla="*/ 1230622 w 1441654"/>
                <a:gd name="connsiteY310" fmla="*/ 1706631 h 2311974"/>
                <a:gd name="connsiteX311" fmla="*/ 1216396 w 1441654"/>
                <a:gd name="connsiteY311" fmla="*/ 1709062 h 2311974"/>
                <a:gd name="connsiteX312" fmla="*/ 1216396 w 1441654"/>
                <a:gd name="connsiteY312" fmla="*/ 1723648 h 2311974"/>
                <a:gd name="connsiteX313" fmla="*/ 1204540 w 1441654"/>
                <a:gd name="connsiteY313" fmla="*/ 1740666 h 2311974"/>
                <a:gd name="connsiteX314" fmla="*/ 1147632 w 1441654"/>
                <a:gd name="connsiteY314" fmla="*/ 1733373 h 2311974"/>
                <a:gd name="connsiteX315" fmla="*/ 1121550 w 1441654"/>
                <a:gd name="connsiteY315" fmla="*/ 1733373 h 2311974"/>
                <a:gd name="connsiteX316" fmla="*/ 1109694 w 1441654"/>
                <a:gd name="connsiteY316" fmla="*/ 1743097 h 2311974"/>
                <a:gd name="connsiteX317" fmla="*/ 1102581 w 1441654"/>
                <a:gd name="connsiteY317" fmla="*/ 1735804 h 2311974"/>
                <a:gd name="connsiteX318" fmla="*/ 1095467 w 1441654"/>
                <a:gd name="connsiteY318" fmla="*/ 1740666 h 2311974"/>
                <a:gd name="connsiteX319" fmla="*/ 1074127 w 1441654"/>
                <a:gd name="connsiteY319" fmla="*/ 1713924 h 2311974"/>
                <a:gd name="connsiteX320" fmla="*/ 1059900 w 1441654"/>
                <a:gd name="connsiteY320" fmla="*/ 1721217 h 2311974"/>
                <a:gd name="connsiteX321" fmla="*/ 1052787 w 1441654"/>
                <a:gd name="connsiteY321" fmla="*/ 1733373 h 2311974"/>
                <a:gd name="connsiteX322" fmla="*/ 1045673 w 1441654"/>
                <a:gd name="connsiteY322" fmla="*/ 1735804 h 2311974"/>
                <a:gd name="connsiteX323" fmla="*/ 1031446 w 1441654"/>
                <a:gd name="connsiteY323" fmla="*/ 1706631 h 2311974"/>
                <a:gd name="connsiteX324" fmla="*/ 960312 w 1441654"/>
                <a:gd name="connsiteY324" fmla="*/ 1709062 h 2311974"/>
                <a:gd name="connsiteX325" fmla="*/ 957941 w 1441654"/>
                <a:gd name="connsiteY325" fmla="*/ 1721217 h 2311974"/>
                <a:gd name="connsiteX326" fmla="*/ 915261 w 1441654"/>
                <a:gd name="connsiteY326" fmla="*/ 1721217 h 2311974"/>
                <a:gd name="connsiteX327" fmla="*/ 915261 w 1441654"/>
                <a:gd name="connsiteY327" fmla="*/ 1728511 h 2311974"/>
                <a:gd name="connsiteX328" fmla="*/ 884436 w 1441654"/>
                <a:gd name="connsiteY328" fmla="*/ 1721217 h 2311974"/>
                <a:gd name="connsiteX329" fmla="*/ 884436 w 1441654"/>
                <a:gd name="connsiteY329" fmla="*/ 1706631 h 2311974"/>
                <a:gd name="connsiteX330" fmla="*/ 877322 w 1441654"/>
                <a:gd name="connsiteY330" fmla="*/ 1706631 h 2311974"/>
                <a:gd name="connsiteX331" fmla="*/ 874951 w 1441654"/>
                <a:gd name="connsiteY331" fmla="*/ 1692044 h 2311974"/>
                <a:gd name="connsiteX332" fmla="*/ 874951 w 1441654"/>
                <a:gd name="connsiteY332" fmla="*/ 1692044 h 2311974"/>
                <a:gd name="connsiteX333" fmla="*/ 877322 w 1441654"/>
                <a:gd name="connsiteY333" fmla="*/ 1706631 h 2311974"/>
                <a:gd name="connsiteX334" fmla="*/ 822786 w 1441654"/>
                <a:gd name="connsiteY334" fmla="*/ 1709062 h 2311974"/>
                <a:gd name="connsiteX335" fmla="*/ 782477 w 1441654"/>
                <a:gd name="connsiteY335" fmla="*/ 1701769 h 2311974"/>
                <a:gd name="connsiteX336" fmla="*/ 780106 w 1441654"/>
                <a:gd name="connsiteY336" fmla="*/ 1709062 h 2311974"/>
                <a:gd name="connsiteX337" fmla="*/ 761136 w 1441654"/>
                <a:gd name="connsiteY337" fmla="*/ 1713924 h 2311974"/>
                <a:gd name="connsiteX338" fmla="*/ 754023 w 1441654"/>
                <a:gd name="connsiteY338" fmla="*/ 1733373 h 2311974"/>
                <a:gd name="connsiteX339" fmla="*/ 758765 w 1441654"/>
                <a:gd name="connsiteY339" fmla="*/ 1750391 h 2311974"/>
                <a:gd name="connsiteX340" fmla="*/ 739796 w 1441654"/>
                <a:gd name="connsiteY340" fmla="*/ 1750391 h 2311974"/>
                <a:gd name="connsiteX341" fmla="*/ 735054 w 1441654"/>
                <a:gd name="connsiteY341" fmla="*/ 1769840 h 2311974"/>
                <a:gd name="connsiteX342" fmla="*/ 742167 w 1441654"/>
                <a:gd name="connsiteY342" fmla="*/ 1784426 h 2311974"/>
                <a:gd name="connsiteX343" fmla="*/ 739796 w 1441654"/>
                <a:gd name="connsiteY343" fmla="*/ 1806306 h 2311974"/>
                <a:gd name="connsiteX344" fmla="*/ 727940 w 1441654"/>
                <a:gd name="connsiteY344" fmla="*/ 1813599 h 2311974"/>
                <a:gd name="connsiteX345" fmla="*/ 727940 w 1441654"/>
                <a:gd name="connsiteY345" fmla="*/ 1847635 h 2311974"/>
                <a:gd name="connsiteX346" fmla="*/ 713714 w 1441654"/>
                <a:gd name="connsiteY346" fmla="*/ 1852497 h 2311974"/>
                <a:gd name="connsiteX347" fmla="*/ 711342 w 1441654"/>
                <a:gd name="connsiteY347" fmla="*/ 1837910 h 2311974"/>
                <a:gd name="connsiteX348" fmla="*/ 678146 w 1441654"/>
                <a:gd name="connsiteY348" fmla="*/ 1837910 h 2311974"/>
                <a:gd name="connsiteX349" fmla="*/ 678146 w 1441654"/>
                <a:gd name="connsiteY349" fmla="*/ 1859790 h 2311974"/>
                <a:gd name="connsiteX350" fmla="*/ 659177 w 1441654"/>
                <a:gd name="connsiteY350" fmla="*/ 1859790 h 2311974"/>
                <a:gd name="connsiteX351" fmla="*/ 659177 w 1441654"/>
                <a:gd name="connsiteY351" fmla="*/ 1869515 h 2311974"/>
                <a:gd name="connsiteX352" fmla="*/ 656806 w 1441654"/>
                <a:gd name="connsiteY352" fmla="*/ 1876808 h 2311974"/>
                <a:gd name="connsiteX353" fmla="*/ 576188 w 1441654"/>
                <a:gd name="connsiteY353" fmla="*/ 1876808 h 2311974"/>
                <a:gd name="connsiteX354" fmla="*/ 576188 w 1441654"/>
                <a:gd name="connsiteY354" fmla="*/ 1896257 h 2311974"/>
                <a:gd name="connsiteX355" fmla="*/ 524022 w 1441654"/>
                <a:gd name="connsiteY355" fmla="*/ 1901119 h 2311974"/>
                <a:gd name="connsiteX356" fmla="*/ 524022 w 1441654"/>
                <a:gd name="connsiteY356" fmla="*/ 1930292 h 2311974"/>
                <a:gd name="connsiteX357" fmla="*/ 502682 w 1441654"/>
                <a:gd name="connsiteY357" fmla="*/ 1930292 h 2311974"/>
                <a:gd name="connsiteX358" fmla="*/ 500311 w 1441654"/>
                <a:gd name="connsiteY358" fmla="*/ 1952172 h 2311974"/>
                <a:gd name="connsiteX359" fmla="*/ 488455 w 1441654"/>
                <a:gd name="connsiteY359" fmla="*/ 1952172 h 2311974"/>
                <a:gd name="connsiteX360" fmla="*/ 488455 w 1441654"/>
                <a:gd name="connsiteY360" fmla="*/ 1978914 h 2311974"/>
                <a:gd name="connsiteX361" fmla="*/ 495569 w 1441654"/>
                <a:gd name="connsiteY361" fmla="*/ 1983776 h 2311974"/>
                <a:gd name="connsiteX362" fmla="*/ 493198 w 1441654"/>
                <a:gd name="connsiteY362" fmla="*/ 2000794 h 2311974"/>
                <a:gd name="connsiteX363" fmla="*/ 500311 w 1441654"/>
                <a:gd name="connsiteY363" fmla="*/ 2005656 h 2311974"/>
                <a:gd name="connsiteX364" fmla="*/ 500311 w 1441654"/>
                <a:gd name="connsiteY364" fmla="*/ 2068865 h 2311974"/>
                <a:gd name="connsiteX365" fmla="*/ 493198 w 1441654"/>
                <a:gd name="connsiteY365" fmla="*/ 2068865 h 2311974"/>
                <a:gd name="connsiteX366" fmla="*/ 493198 w 1441654"/>
                <a:gd name="connsiteY366" fmla="*/ 2081020 h 2311974"/>
                <a:gd name="connsiteX367" fmla="*/ 474228 w 1441654"/>
                <a:gd name="connsiteY367" fmla="*/ 2083451 h 2311974"/>
                <a:gd name="connsiteX368" fmla="*/ 460002 w 1441654"/>
                <a:gd name="connsiteY368" fmla="*/ 2117487 h 2311974"/>
                <a:gd name="connsiteX369" fmla="*/ 460002 w 1441654"/>
                <a:gd name="connsiteY369" fmla="*/ 2129642 h 2311974"/>
                <a:gd name="connsiteX370" fmla="*/ 516909 w 1441654"/>
                <a:gd name="connsiteY370" fmla="*/ 2132073 h 2311974"/>
                <a:gd name="connsiteX371" fmla="*/ 509796 w 1441654"/>
                <a:gd name="connsiteY371" fmla="*/ 2151522 h 2311974"/>
                <a:gd name="connsiteX372" fmla="*/ 514538 w 1441654"/>
                <a:gd name="connsiteY372" fmla="*/ 2161246 h 2311974"/>
                <a:gd name="connsiteX373" fmla="*/ 509796 w 1441654"/>
                <a:gd name="connsiteY373" fmla="*/ 2168540 h 2311974"/>
                <a:gd name="connsiteX374" fmla="*/ 493198 w 1441654"/>
                <a:gd name="connsiteY374" fmla="*/ 2168540 h 2311974"/>
                <a:gd name="connsiteX375" fmla="*/ 493198 w 1441654"/>
                <a:gd name="connsiteY375" fmla="*/ 2180695 h 2311974"/>
                <a:gd name="connsiteX376" fmla="*/ 462373 w 1441654"/>
                <a:gd name="connsiteY376" fmla="*/ 2187988 h 2311974"/>
                <a:gd name="connsiteX377" fmla="*/ 469486 w 1441654"/>
                <a:gd name="connsiteY377" fmla="*/ 2200144 h 2311974"/>
                <a:gd name="connsiteX378" fmla="*/ 467115 w 1441654"/>
                <a:gd name="connsiteY378" fmla="*/ 2256059 h 2311974"/>
                <a:gd name="connsiteX379" fmla="*/ 455259 w 1441654"/>
                <a:gd name="connsiteY379" fmla="*/ 2277939 h 2311974"/>
                <a:gd name="connsiteX380" fmla="*/ 429177 w 1441654"/>
                <a:gd name="connsiteY380" fmla="*/ 2307112 h 2311974"/>
                <a:gd name="connsiteX381" fmla="*/ 414950 w 1441654"/>
                <a:gd name="connsiteY381" fmla="*/ 2311974 h 2311974"/>
                <a:gd name="connsiteX382" fmla="*/ 398352 w 1441654"/>
                <a:gd name="connsiteY382" fmla="*/ 2282801 h 2311974"/>
                <a:gd name="connsiteX383" fmla="*/ 379383 w 1441654"/>
                <a:gd name="connsiteY383" fmla="*/ 2275508 h 2311974"/>
                <a:gd name="connsiteX384" fmla="*/ 365156 w 1441654"/>
                <a:gd name="connsiteY384" fmla="*/ 2292526 h 2311974"/>
                <a:gd name="connsiteX385" fmla="*/ 346187 w 1441654"/>
                <a:gd name="connsiteY385" fmla="*/ 2285232 h 2311974"/>
                <a:gd name="connsiteX386" fmla="*/ 331960 w 1441654"/>
                <a:gd name="connsiteY386" fmla="*/ 2290094 h 2311974"/>
                <a:gd name="connsiteX387" fmla="*/ 296393 w 1441654"/>
                <a:gd name="connsiteY387" fmla="*/ 2275508 h 2311974"/>
                <a:gd name="connsiteX388" fmla="*/ 255658 w 1441654"/>
                <a:gd name="connsiteY388" fmla="*/ 2254426 h 2311974"/>
                <a:gd name="connsiteX389" fmla="*/ 263963 w 1441654"/>
                <a:gd name="connsiteY389" fmla="*/ 2090384 h 2311974"/>
                <a:gd name="connsiteX390" fmla="*/ 293247 w 1441654"/>
                <a:gd name="connsiteY390" fmla="*/ 1879782 h 2311974"/>
                <a:gd name="connsiteX391" fmla="*/ 288330 w 1441654"/>
                <a:gd name="connsiteY391" fmla="*/ 1766434 h 2311974"/>
                <a:gd name="connsiteX392" fmla="*/ 260051 w 1441654"/>
                <a:gd name="connsiteY392" fmla="*/ 1684276 h 2311974"/>
                <a:gd name="connsiteX393" fmla="*/ 196698 w 1441654"/>
                <a:gd name="connsiteY393" fmla="*/ 1605539 h 2311974"/>
                <a:gd name="connsiteX394" fmla="*/ 146823 w 1441654"/>
                <a:gd name="connsiteY394" fmla="*/ 1566641 h 2311974"/>
                <a:gd name="connsiteX395" fmla="*/ 148467 w 1441654"/>
                <a:gd name="connsiteY395" fmla="*/ 1519182 h 2311974"/>
                <a:gd name="connsiteX396" fmla="*/ 144231 w 1441654"/>
                <a:gd name="connsiteY396" fmla="*/ 1442151 h 2311974"/>
                <a:gd name="connsiteX397" fmla="*/ 199538 w 1441654"/>
                <a:gd name="connsiteY397" fmla="*/ 1327822 h 2311974"/>
                <a:gd name="connsiteX398" fmla="*/ 311984 w 1441654"/>
                <a:gd name="connsiteY398" fmla="*/ 1228318 h 2311974"/>
                <a:gd name="connsiteX399" fmla="*/ 18969 w 1441654"/>
                <a:gd name="connsiteY399" fmla="*/ 909231 h 2311974"/>
                <a:gd name="connsiteX400" fmla="*/ 0 w 1441654"/>
                <a:gd name="connsiteY400" fmla="*/ 872764 h 2311974"/>
                <a:gd name="connsiteX401" fmla="*/ 7114 w 1441654"/>
                <a:gd name="connsiteY401" fmla="*/ 865471 h 2311974"/>
                <a:gd name="connsiteX402" fmla="*/ 11856 w 1441654"/>
                <a:gd name="connsiteY402" fmla="*/ 867902 h 2311974"/>
                <a:gd name="connsiteX403" fmla="*/ 16598 w 1441654"/>
                <a:gd name="connsiteY403" fmla="*/ 860609 h 2311974"/>
                <a:gd name="connsiteX404" fmla="*/ 11856 w 1441654"/>
                <a:gd name="connsiteY404" fmla="*/ 860609 h 2311974"/>
                <a:gd name="connsiteX405" fmla="*/ 471225 w 1441654"/>
                <a:gd name="connsiteY405" fmla="*/ 1135638 h 2311974"/>
                <a:gd name="connsiteX406" fmla="*/ 168351 w 1441654"/>
                <a:gd name="connsiteY406" fmla="*/ 741485 h 2311974"/>
                <a:gd name="connsiteX407" fmla="*/ 156496 w 1441654"/>
                <a:gd name="connsiteY407" fmla="*/ 726899 h 2311974"/>
                <a:gd name="connsiteX408" fmla="*/ 101959 w 1441654"/>
                <a:gd name="connsiteY408" fmla="*/ 705019 h 2311974"/>
                <a:gd name="connsiteX409" fmla="*/ 125671 w 1441654"/>
                <a:gd name="connsiteY409" fmla="*/ 680708 h 2311974"/>
                <a:gd name="connsiteX410" fmla="*/ 132784 w 1441654"/>
                <a:gd name="connsiteY410" fmla="*/ 673414 h 2311974"/>
                <a:gd name="connsiteX411" fmla="*/ 161238 w 1441654"/>
                <a:gd name="connsiteY411" fmla="*/ 670983 h 2311974"/>
                <a:gd name="connsiteX412" fmla="*/ 248970 w 1441654"/>
                <a:gd name="connsiteY412" fmla="*/ 692863 h 2311974"/>
                <a:gd name="connsiteX413" fmla="*/ 263197 w 1441654"/>
                <a:gd name="connsiteY413" fmla="*/ 688001 h 2311974"/>
                <a:gd name="connsiteX414" fmla="*/ 263197 w 1441654"/>
                <a:gd name="connsiteY414" fmla="*/ 695294 h 2311974"/>
                <a:gd name="connsiteX415" fmla="*/ 272681 w 1441654"/>
                <a:gd name="connsiteY415" fmla="*/ 695294 h 2311974"/>
                <a:gd name="connsiteX416" fmla="*/ 277424 w 1441654"/>
                <a:gd name="connsiteY416" fmla="*/ 678277 h 2311974"/>
                <a:gd name="connsiteX417" fmla="*/ 284537 w 1441654"/>
                <a:gd name="connsiteY417" fmla="*/ 666121 h 2311974"/>
                <a:gd name="connsiteX418" fmla="*/ 296393 w 1441654"/>
                <a:gd name="connsiteY418" fmla="*/ 688001 h 2311974"/>
                <a:gd name="connsiteX419" fmla="*/ 303506 w 1441654"/>
                <a:gd name="connsiteY419" fmla="*/ 685570 h 2311974"/>
                <a:gd name="connsiteX420" fmla="*/ 317733 w 1441654"/>
                <a:gd name="connsiteY420" fmla="*/ 700156 h 2311974"/>
                <a:gd name="connsiteX421" fmla="*/ 317733 w 1441654"/>
                <a:gd name="connsiteY421" fmla="*/ 700156 h 2311974"/>
                <a:gd name="connsiteX422" fmla="*/ 303506 w 1441654"/>
                <a:gd name="connsiteY422" fmla="*/ 685570 h 2311974"/>
                <a:gd name="connsiteX423" fmla="*/ 296393 w 1441654"/>
                <a:gd name="connsiteY423" fmla="*/ 688001 h 2311974"/>
                <a:gd name="connsiteX424" fmla="*/ 284537 w 1441654"/>
                <a:gd name="connsiteY424" fmla="*/ 666121 h 2311974"/>
                <a:gd name="connsiteX425" fmla="*/ 284537 w 1441654"/>
                <a:gd name="connsiteY425" fmla="*/ 658827 h 2311974"/>
                <a:gd name="connsiteX426" fmla="*/ 305877 w 1441654"/>
                <a:gd name="connsiteY426" fmla="*/ 646672 h 2311974"/>
                <a:gd name="connsiteX427" fmla="*/ 298764 w 1441654"/>
                <a:gd name="connsiteY427" fmla="*/ 639379 h 2311974"/>
                <a:gd name="connsiteX428" fmla="*/ 329589 w 1441654"/>
                <a:gd name="connsiteY428" fmla="*/ 629654 h 2311974"/>
                <a:gd name="connsiteX429" fmla="*/ 324847 w 1441654"/>
                <a:gd name="connsiteY429" fmla="*/ 615068 h 2311974"/>
                <a:gd name="connsiteX430" fmla="*/ 291651 w 1441654"/>
                <a:gd name="connsiteY430" fmla="*/ 610205 h 2311974"/>
                <a:gd name="connsiteX431" fmla="*/ 289279 w 1441654"/>
                <a:gd name="connsiteY431" fmla="*/ 595619 h 2311974"/>
                <a:gd name="connsiteX432" fmla="*/ 298764 w 1441654"/>
                <a:gd name="connsiteY432" fmla="*/ 534841 h 2311974"/>
                <a:gd name="connsiteX433" fmla="*/ 289279 w 1441654"/>
                <a:gd name="connsiteY433" fmla="*/ 525117 h 2311974"/>
                <a:gd name="connsiteX434" fmla="*/ 289279 w 1441654"/>
                <a:gd name="connsiteY434" fmla="*/ 503237 h 2311974"/>
                <a:gd name="connsiteX435" fmla="*/ 272681 w 1441654"/>
                <a:gd name="connsiteY435" fmla="*/ 503237 h 2311974"/>
                <a:gd name="connsiteX436" fmla="*/ 277424 w 1441654"/>
                <a:gd name="connsiteY436" fmla="*/ 471633 h 2311974"/>
                <a:gd name="connsiteX437" fmla="*/ 270310 w 1441654"/>
                <a:gd name="connsiteY437" fmla="*/ 464340 h 2311974"/>
                <a:gd name="connsiteX438" fmla="*/ 272681 w 1441654"/>
                <a:gd name="connsiteY438" fmla="*/ 444891 h 2311974"/>
                <a:gd name="connsiteX439" fmla="*/ 291651 w 1441654"/>
                <a:gd name="connsiteY439" fmla="*/ 444891 h 2311974"/>
                <a:gd name="connsiteX440" fmla="*/ 310620 w 1441654"/>
                <a:gd name="connsiteY440" fmla="*/ 430304 h 2311974"/>
                <a:gd name="connsiteX441" fmla="*/ 312991 w 1441654"/>
                <a:gd name="connsiteY441" fmla="*/ 427873 h 2311974"/>
                <a:gd name="connsiteX442" fmla="*/ 291651 w 1441654"/>
                <a:gd name="connsiteY442" fmla="*/ 423011 h 2311974"/>
                <a:gd name="connsiteX443" fmla="*/ 298764 w 1441654"/>
                <a:gd name="connsiteY443" fmla="*/ 405993 h 2311974"/>
                <a:gd name="connsiteX444" fmla="*/ 324847 w 1441654"/>
                <a:gd name="connsiteY444" fmla="*/ 408424 h 2311974"/>
                <a:gd name="connsiteX445" fmla="*/ 320104 w 1441654"/>
                <a:gd name="connsiteY445" fmla="*/ 388975 h 2311974"/>
                <a:gd name="connsiteX446" fmla="*/ 320104 w 1441654"/>
                <a:gd name="connsiteY446" fmla="*/ 374389 h 2311974"/>
                <a:gd name="connsiteX447" fmla="*/ 336702 w 1441654"/>
                <a:gd name="connsiteY447" fmla="*/ 374389 h 2311974"/>
                <a:gd name="connsiteX448" fmla="*/ 339073 w 1441654"/>
                <a:gd name="connsiteY448" fmla="*/ 367096 h 2311974"/>
                <a:gd name="connsiteX449" fmla="*/ 346187 w 1441654"/>
                <a:gd name="connsiteY449" fmla="*/ 364665 h 2311974"/>
                <a:gd name="connsiteX450" fmla="*/ 343816 w 1441654"/>
                <a:gd name="connsiteY450" fmla="*/ 347647 h 2311974"/>
                <a:gd name="connsiteX451" fmla="*/ 372269 w 1441654"/>
                <a:gd name="connsiteY451" fmla="*/ 337922 h 2311974"/>
                <a:gd name="connsiteX452" fmla="*/ 360414 w 1441654"/>
                <a:gd name="connsiteY452" fmla="*/ 333060 h 2311974"/>
                <a:gd name="connsiteX453" fmla="*/ 358042 w 1441654"/>
                <a:gd name="connsiteY453" fmla="*/ 311180 h 2311974"/>
                <a:gd name="connsiteX454" fmla="*/ 350929 w 1441654"/>
                <a:gd name="connsiteY454" fmla="*/ 308749 h 2311974"/>
                <a:gd name="connsiteX455" fmla="*/ 358042 w 1441654"/>
                <a:gd name="connsiteY455" fmla="*/ 299025 h 2311974"/>
                <a:gd name="connsiteX456" fmla="*/ 358042 w 1441654"/>
                <a:gd name="connsiteY456" fmla="*/ 296594 h 2311974"/>
                <a:gd name="connsiteX457" fmla="*/ 346187 w 1441654"/>
                <a:gd name="connsiteY457" fmla="*/ 291732 h 2311974"/>
                <a:gd name="connsiteX458" fmla="*/ 336702 w 1441654"/>
                <a:gd name="connsiteY458" fmla="*/ 299025 h 2311974"/>
                <a:gd name="connsiteX459" fmla="*/ 324847 w 1441654"/>
                <a:gd name="connsiteY459" fmla="*/ 282007 h 2311974"/>
                <a:gd name="connsiteX460" fmla="*/ 339073 w 1441654"/>
                <a:gd name="connsiteY460" fmla="*/ 255265 h 2311974"/>
                <a:gd name="connsiteX461" fmla="*/ 346187 w 1441654"/>
                <a:gd name="connsiteY461" fmla="*/ 267421 h 2311974"/>
                <a:gd name="connsiteX462" fmla="*/ 365156 w 1441654"/>
                <a:gd name="connsiteY462" fmla="*/ 240679 h 2311974"/>
                <a:gd name="connsiteX463" fmla="*/ 374640 w 1441654"/>
                <a:gd name="connsiteY463" fmla="*/ 240679 h 2311974"/>
                <a:gd name="connsiteX464" fmla="*/ 374640 w 1441654"/>
                <a:gd name="connsiteY464" fmla="*/ 233385 h 2311974"/>
                <a:gd name="connsiteX465" fmla="*/ 353300 w 1441654"/>
                <a:gd name="connsiteY465" fmla="*/ 218799 h 2311974"/>
                <a:gd name="connsiteX466" fmla="*/ 360414 w 1441654"/>
                <a:gd name="connsiteY466" fmla="*/ 199350 h 2311974"/>
                <a:gd name="connsiteX467" fmla="*/ 386496 w 1441654"/>
                <a:gd name="connsiteY467" fmla="*/ 199350 h 2311974"/>
                <a:gd name="connsiteX468" fmla="*/ 393610 w 1441654"/>
                <a:gd name="connsiteY468" fmla="*/ 192057 h 2311974"/>
                <a:gd name="connsiteX469" fmla="*/ 365156 w 1441654"/>
                <a:gd name="connsiteY469" fmla="*/ 150728 h 2311974"/>
                <a:gd name="connsiteX470" fmla="*/ 374640 w 1441654"/>
                <a:gd name="connsiteY470" fmla="*/ 131279 h 2311974"/>
                <a:gd name="connsiteX471" fmla="*/ 407836 w 1441654"/>
                <a:gd name="connsiteY471" fmla="*/ 116693 h 2311974"/>
                <a:gd name="connsiteX472" fmla="*/ 412579 w 1441654"/>
                <a:gd name="connsiteY472" fmla="*/ 131279 h 2311974"/>
                <a:gd name="connsiteX473" fmla="*/ 433919 w 1441654"/>
                <a:gd name="connsiteY473" fmla="*/ 116693 h 2311974"/>
                <a:gd name="connsiteX474" fmla="*/ 429177 w 1441654"/>
                <a:gd name="connsiteY474" fmla="*/ 109399 h 2311974"/>
                <a:gd name="connsiteX475" fmla="*/ 445775 w 1441654"/>
                <a:gd name="connsiteY475" fmla="*/ 102106 h 2311974"/>
                <a:gd name="connsiteX476" fmla="*/ 445775 w 1441654"/>
                <a:gd name="connsiteY476" fmla="*/ 94813 h 2311974"/>
                <a:gd name="connsiteX477" fmla="*/ 455259 w 1441654"/>
                <a:gd name="connsiteY477" fmla="*/ 87519 h 2311974"/>
                <a:gd name="connsiteX478" fmla="*/ 441032 w 1441654"/>
                <a:gd name="connsiteY478" fmla="*/ 53484 h 2311974"/>
                <a:gd name="connsiteX479" fmla="*/ 438661 w 1441654"/>
                <a:gd name="connsiteY479" fmla="*/ 7293 h 2311974"/>
                <a:gd name="connsiteX480" fmla="*/ 481342 w 1441654"/>
                <a:gd name="connsiteY480" fmla="*/ 17018 h 2311974"/>
                <a:gd name="connsiteX481" fmla="*/ 502682 w 1441654"/>
                <a:gd name="connsiteY481" fmla="*/ 0 h 2311974"/>
                <a:gd name="connsiteX0" fmla="*/ 663920 w 1441654"/>
                <a:gd name="connsiteY0" fmla="*/ 1490263 h 2311974"/>
                <a:gd name="connsiteX1" fmla="*/ 644950 w 1441654"/>
                <a:gd name="connsiteY1" fmla="*/ 1473246 h 2311974"/>
                <a:gd name="connsiteX2" fmla="*/ 649693 w 1441654"/>
                <a:gd name="connsiteY2" fmla="*/ 1480539 h 2311974"/>
                <a:gd name="connsiteX3" fmla="*/ 663920 w 1441654"/>
                <a:gd name="connsiteY3" fmla="*/ 1490263 h 2311974"/>
                <a:gd name="connsiteX4" fmla="*/ 640208 w 1441654"/>
                <a:gd name="connsiteY4" fmla="*/ 1436779 h 2311974"/>
                <a:gd name="connsiteX5" fmla="*/ 640208 w 1441654"/>
                <a:gd name="connsiteY5" fmla="*/ 1436779 h 2311974"/>
                <a:gd name="connsiteX6" fmla="*/ 652064 w 1441654"/>
                <a:gd name="connsiteY6" fmla="*/ 1456228 h 2311974"/>
                <a:gd name="connsiteX7" fmla="*/ 652064 w 1441654"/>
                <a:gd name="connsiteY7" fmla="*/ 1456228 h 2311974"/>
                <a:gd name="connsiteX8" fmla="*/ 640208 w 1441654"/>
                <a:gd name="connsiteY8" fmla="*/ 1436779 h 2311974"/>
                <a:gd name="connsiteX9" fmla="*/ 557218 w 1441654"/>
                <a:gd name="connsiteY9" fmla="*/ 1395450 h 2311974"/>
                <a:gd name="connsiteX10" fmla="*/ 557218 w 1441654"/>
                <a:gd name="connsiteY10" fmla="*/ 1395450 h 2311974"/>
                <a:gd name="connsiteX11" fmla="*/ 578559 w 1441654"/>
                <a:gd name="connsiteY11" fmla="*/ 1407606 h 2311974"/>
                <a:gd name="connsiteX12" fmla="*/ 623610 w 1441654"/>
                <a:gd name="connsiteY12" fmla="*/ 1400313 h 2311974"/>
                <a:gd name="connsiteX13" fmla="*/ 640208 w 1441654"/>
                <a:gd name="connsiteY13" fmla="*/ 1417330 h 2311974"/>
                <a:gd name="connsiteX14" fmla="*/ 640208 w 1441654"/>
                <a:gd name="connsiteY14" fmla="*/ 1417330 h 2311974"/>
                <a:gd name="connsiteX15" fmla="*/ 623610 w 1441654"/>
                <a:gd name="connsiteY15" fmla="*/ 1400312 h 2311974"/>
                <a:gd name="connsiteX16" fmla="*/ 578559 w 1441654"/>
                <a:gd name="connsiteY16" fmla="*/ 1407606 h 2311974"/>
                <a:gd name="connsiteX17" fmla="*/ 557218 w 1441654"/>
                <a:gd name="connsiteY17" fmla="*/ 1395450 h 2311974"/>
                <a:gd name="connsiteX18" fmla="*/ 561961 w 1441654"/>
                <a:gd name="connsiteY18" fmla="*/ 1354122 h 2311974"/>
                <a:gd name="connsiteX19" fmla="*/ 564332 w 1441654"/>
                <a:gd name="connsiteY19" fmla="*/ 1368708 h 2311974"/>
                <a:gd name="connsiteX20" fmla="*/ 564332 w 1441654"/>
                <a:gd name="connsiteY20" fmla="*/ 1368708 h 2311974"/>
                <a:gd name="connsiteX21" fmla="*/ 561961 w 1441654"/>
                <a:gd name="connsiteY21" fmla="*/ 1354122 h 2311974"/>
                <a:gd name="connsiteX22" fmla="*/ 561961 w 1441654"/>
                <a:gd name="connsiteY22" fmla="*/ 1271464 h 2311974"/>
                <a:gd name="connsiteX23" fmla="*/ 535878 w 1441654"/>
                <a:gd name="connsiteY23" fmla="*/ 1283620 h 2311974"/>
                <a:gd name="connsiteX24" fmla="*/ 531136 w 1441654"/>
                <a:gd name="connsiteY24" fmla="*/ 1276326 h 2311974"/>
                <a:gd name="connsiteX25" fmla="*/ 516909 w 1441654"/>
                <a:gd name="connsiteY25" fmla="*/ 1278758 h 2311974"/>
                <a:gd name="connsiteX26" fmla="*/ 516909 w 1441654"/>
                <a:gd name="connsiteY26" fmla="*/ 1278758 h 2311974"/>
                <a:gd name="connsiteX27" fmla="*/ 531136 w 1441654"/>
                <a:gd name="connsiteY27" fmla="*/ 1276327 h 2311974"/>
                <a:gd name="connsiteX28" fmla="*/ 535878 w 1441654"/>
                <a:gd name="connsiteY28" fmla="*/ 1283620 h 2311974"/>
                <a:gd name="connsiteX29" fmla="*/ 561961 w 1441654"/>
                <a:gd name="connsiteY29" fmla="*/ 1271464 h 2311974"/>
                <a:gd name="connsiteX30" fmla="*/ 569074 w 1441654"/>
                <a:gd name="connsiteY30" fmla="*/ 1324949 h 2311974"/>
                <a:gd name="connsiteX31" fmla="*/ 578559 w 1441654"/>
                <a:gd name="connsiteY31" fmla="*/ 1324949 h 2311974"/>
                <a:gd name="connsiteX32" fmla="*/ 590414 w 1441654"/>
                <a:gd name="connsiteY32" fmla="*/ 1334673 h 2311974"/>
                <a:gd name="connsiteX33" fmla="*/ 590414 w 1441654"/>
                <a:gd name="connsiteY33" fmla="*/ 1334673 h 2311974"/>
                <a:gd name="connsiteX34" fmla="*/ 578559 w 1441654"/>
                <a:gd name="connsiteY34" fmla="*/ 1324948 h 2311974"/>
                <a:gd name="connsiteX35" fmla="*/ 569074 w 1441654"/>
                <a:gd name="connsiteY35" fmla="*/ 1324948 h 2311974"/>
                <a:gd name="connsiteX36" fmla="*/ 561961 w 1441654"/>
                <a:gd name="connsiteY36" fmla="*/ 1271464 h 2311974"/>
                <a:gd name="connsiteX37" fmla="*/ 502682 w 1441654"/>
                <a:gd name="connsiteY37" fmla="*/ 1264171 h 2311974"/>
                <a:gd name="connsiteX38" fmla="*/ 502682 w 1441654"/>
                <a:gd name="connsiteY38" fmla="*/ 1264171 h 2311974"/>
                <a:gd name="connsiteX39" fmla="*/ 507520 w 1441654"/>
                <a:gd name="connsiteY39" fmla="*/ 1269131 h 2311974"/>
                <a:gd name="connsiteX40" fmla="*/ 502682 w 1441654"/>
                <a:gd name="connsiteY40" fmla="*/ 1264171 h 2311974"/>
                <a:gd name="connsiteX41" fmla="*/ 493198 w 1441654"/>
                <a:gd name="connsiteY41" fmla="*/ 1249585 h 2311974"/>
                <a:gd name="connsiteX42" fmla="*/ 507424 w 1441654"/>
                <a:gd name="connsiteY42" fmla="*/ 1256878 h 2311974"/>
                <a:gd name="connsiteX43" fmla="*/ 507424 w 1441654"/>
                <a:gd name="connsiteY43" fmla="*/ 1256878 h 2311974"/>
                <a:gd name="connsiteX44" fmla="*/ 493199 w 1441654"/>
                <a:gd name="connsiteY44" fmla="*/ 1249585 h 2311974"/>
                <a:gd name="connsiteX45" fmla="*/ 493198 w 1441654"/>
                <a:gd name="connsiteY45" fmla="*/ 1249585 h 2311974"/>
                <a:gd name="connsiteX46" fmla="*/ 495569 w 1441654"/>
                <a:gd name="connsiteY46" fmla="*/ 1234998 h 2311974"/>
                <a:gd name="connsiteX47" fmla="*/ 495569 w 1441654"/>
                <a:gd name="connsiteY47" fmla="*/ 1234998 h 2311974"/>
                <a:gd name="connsiteX48" fmla="*/ 500311 w 1441654"/>
                <a:gd name="connsiteY48" fmla="*/ 1249584 h 2311974"/>
                <a:gd name="connsiteX49" fmla="*/ 500311 w 1441654"/>
                <a:gd name="connsiteY49" fmla="*/ 1249584 h 2311974"/>
                <a:gd name="connsiteX50" fmla="*/ 495569 w 1441654"/>
                <a:gd name="connsiteY50" fmla="*/ 1234998 h 2311974"/>
                <a:gd name="connsiteX51" fmla="*/ 476600 w 1441654"/>
                <a:gd name="connsiteY51" fmla="*/ 1103719 h 2311974"/>
                <a:gd name="connsiteX52" fmla="*/ 483713 w 1441654"/>
                <a:gd name="connsiteY52" fmla="*/ 1198532 h 2311974"/>
                <a:gd name="connsiteX53" fmla="*/ 507424 w 1441654"/>
                <a:gd name="connsiteY53" fmla="*/ 1222842 h 2311974"/>
                <a:gd name="connsiteX54" fmla="*/ 507424 w 1441654"/>
                <a:gd name="connsiteY54" fmla="*/ 1222842 h 2311974"/>
                <a:gd name="connsiteX55" fmla="*/ 483713 w 1441654"/>
                <a:gd name="connsiteY55" fmla="*/ 1198531 h 2311974"/>
                <a:gd name="connsiteX56" fmla="*/ 476600 w 1441654"/>
                <a:gd name="connsiteY56" fmla="*/ 1103719 h 2311974"/>
                <a:gd name="connsiteX57" fmla="*/ 500311 w 1441654"/>
                <a:gd name="connsiteY57" fmla="*/ 1067252 h 2311974"/>
                <a:gd name="connsiteX58" fmla="*/ 502682 w 1441654"/>
                <a:gd name="connsiteY58" fmla="*/ 1074546 h 2311974"/>
                <a:gd name="connsiteX59" fmla="*/ 502682 w 1441654"/>
                <a:gd name="connsiteY59" fmla="*/ 1074545 h 2311974"/>
                <a:gd name="connsiteX60" fmla="*/ 500311 w 1441654"/>
                <a:gd name="connsiteY60" fmla="*/ 1067252 h 2311974"/>
                <a:gd name="connsiteX61" fmla="*/ 488455 w 1441654"/>
                <a:gd name="connsiteY61" fmla="*/ 1052665 h 2311974"/>
                <a:gd name="connsiteX62" fmla="*/ 476600 w 1441654"/>
                <a:gd name="connsiteY62" fmla="*/ 1040510 h 2311974"/>
                <a:gd name="connsiteX63" fmla="*/ 488455 w 1441654"/>
                <a:gd name="connsiteY63" fmla="*/ 1052666 h 2311974"/>
                <a:gd name="connsiteX64" fmla="*/ 507424 w 1441654"/>
                <a:gd name="connsiteY64" fmla="*/ 1052666 h 2311974"/>
                <a:gd name="connsiteX65" fmla="*/ 509796 w 1441654"/>
                <a:gd name="connsiteY65" fmla="*/ 1062390 h 2311974"/>
                <a:gd name="connsiteX66" fmla="*/ 509796 w 1441654"/>
                <a:gd name="connsiteY66" fmla="*/ 1062390 h 2311974"/>
                <a:gd name="connsiteX67" fmla="*/ 507424 w 1441654"/>
                <a:gd name="connsiteY67" fmla="*/ 1052665 h 2311974"/>
                <a:gd name="connsiteX68" fmla="*/ 488455 w 1441654"/>
                <a:gd name="connsiteY68" fmla="*/ 1052665 h 2311974"/>
                <a:gd name="connsiteX69" fmla="*/ 483713 w 1441654"/>
                <a:gd name="connsiteY69" fmla="*/ 999182 h 2311974"/>
                <a:gd name="connsiteX70" fmla="*/ 483713 w 1441654"/>
                <a:gd name="connsiteY70" fmla="*/ 999182 h 2311974"/>
                <a:gd name="connsiteX71" fmla="*/ 488455 w 1441654"/>
                <a:gd name="connsiteY71" fmla="*/ 1021061 h 2311974"/>
                <a:gd name="connsiteX72" fmla="*/ 488455 w 1441654"/>
                <a:gd name="connsiteY72" fmla="*/ 1021061 h 2311974"/>
                <a:gd name="connsiteX73" fmla="*/ 483713 w 1441654"/>
                <a:gd name="connsiteY73" fmla="*/ 999182 h 2311974"/>
                <a:gd name="connsiteX74" fmla="*/ 474228 w 1441654"/>
                <a:gd name="connsiteY74" fmla="*/ 970008 h 2311974"/>
                <a:gd name="connsiteX75" fmla="*/ 460002 w 1441654"/>
                <a:gd name="connsiteY75" fmla="*/ 972439 h 2311974"/>
                <a:gd name="connsiteX76" fmla="*/ 460002 w 1441654"/>
                <a:gd name="connsiteY76" fmla="*/ 972439 h 2311974"/>
                <a:gd name="connsiteX77" fmla="*/ 474228 w 1441654"/>
                <a:gd name="connsiteY77" fmla="*/ 970008 h 2311974"/>
                <a:gd name="connsiteX78" fmla="*/ 483713 w 1441654"/>
                <a:gd name="connsiteY78" fmla="*/ 984595 h 2311974"/>
                <a:gd name="connsiteX79" fmla="*/ 502682 w 1441654"/>
                <a:gd name="connsiteY79" fmla="*/ 979733 h 2311974"/>
                <a:gd name="connsiteX80" fmla="*/ 483713 w 1441654"/>
                <a:gd name="connsiteY80" fmla="*/ 984595 h 2311974"/>
                <a:gd name="connsiteX81" fmla="*/ 474228 w 1441654"/>
                <a:gd name="connsiteY81" fmla="*/ 970008 h 2311974"/>
                <a:gd name="connsiteX82" fmla="*/ 460002 w 1441654"/>
                <a:gd name="connsiteY82" fmla="*/ 901937 h 2311974"/>
                <a:gd name="connsiteX83" fmla="*/ 449800 w 1441654"/>
                <a:gd name="connsiteY83" fmla="*/ 906121 h 2311974"/>
                <a:gd name="connsiteX84" fmla="*/ 452888 w 1441654"/>
                <a:gd name="connsiteY84" fmla="*/ 906800 h 2311974"/>
                <a:gd name="connsiteX85" fmla="*/ 460002 w 1441654"/>
                <a:gd name="connsiteY85" fmla="*/ 901938 h 2311974"/>
                <a:gd name="connsiteX86" fmla="*/ 460002 w 1441654"/>
                <a:gd name="connsiteY86" fmla="*/ 901937 h 2311974"/>
                <a:gd name="connsiteX87" fmla="*/ 367527 w 1441654"/>
                <a:gd name="connsiteY87" fmla="*/ 899506 h 2311974"/>
                <a:gd name="connsiteX88" fmla="*/ 367527 w 1441654"/>
                <a:gd name="connsiteY88" fmla="*/ 899507 h 2311974"/>
                <a:gd name="connsiteX89" fmla="*/ 391239 w 1441654"/>
                <a:gd name="connsiteY89" fmla="*/ 899507 h 2311974"/>
                <a:gd name="connsiteX90" fmla="*/ 405465 w 1441654"/>
                <a:gd name="connsiteY90" fmla="*/ 906800 h 2311974"/>
                <a:gd name="connsiteX91" fmla="*/ 414950 w 1441654"/>
                <a:gd name="connsiteY91" fmla="*/ 906800 h 2311974"/>
                <a:gd name="connsiteX92" fmla="*/ 419692 w 1441654"/>
                <a:gd name="connsiteY92" fmla="*/ 899507 h 2311974"/>
                <a:gd name="connsiteX93" fmla="*/ 419705 w 1441654"/>
                <a:gd name="connsiteY93" fmla="*/ 899510 h 2311974"/>
                <a:gd name="connsiteX94" fmla="*/ 419692 w 1441654"/>
                <a:gd name="connsiteY94" fmla="*/ 899506 h 2311974"/>
                <a:gd name="connsiteX95" fmla="*/ 414950 w 1441654"/>
                <a:gd name="connsiteY95" fmla="*/ 906800 h 2311974"/>
                <a:gd name="connsiteX96" fmla="*/ 405465 w 1441654"/>
                <a:gd name="connsiteY96" fmla="*/ 906800 h 2311974"/>
                <a:gd name="connsiteX97" fmla="*/ 391238 w 1441654"/>
                <a:gd name="connsiteY97" fmla="*/ 899506 h 2311974"/>
                <a:gd name="connsiteX98" fmla="*/ 367527 w 1441654"/>
                <a:gd name="connsiteY98" fmla="*/ 899506 h 2311974"/>
                <a:gd name="connsiteX99" fmla="*/ 350929 w 1441654"/>
                <a:gd name="connsiteY99" fmla="*/ 889782 h 2311974"/>
                <a:gd name="connsiteX100" fmla="*/ 350929 w 1441654"/>
                <a:gd name="connsiteY100" fmla="*/ 889782 h 2311974"/>
                <a:gd name="connsiteX101" fmla="*/ 367527 w 1441654"/>
                <a:gd name="connsiteY101" fmla="*/ 889782 h 2311974"/>
                <a:gd name="connsiteX102" fmla="*/ 367527 w 1441654"/>
                <a:gd name="connsiteY102" fmla="*/ 889782 h 2311974"/>
                <a:gd name="connsiteX103" fmla="*/ 350929 w 1441654"/>
                <a:gd name="connsiteY103" fmla="*/ 889782 h 2311974"/>
                <a:gd name="connsiteX104" fmla="*/ 365156 w 1441654"/>
                <a:gd name="connsiteY104" fmla="*/ 867902 h 2311974"/>
                <a:gd name="connsiteX105" fmla="*/ 365156 w 1441654"/>
                <a:gd name="connsiteY105" fmla="*/ 867902 h 2311974"/>
                <a:gd name="connsiteX106" fmla="*/ 372349 w 1441654"/>
                <a:gd name="connsiteY106" fmla="*/ 873433 h 2311974"/>
                <a:gd name="connsiteX107" fmla="*/ 365156 w 1441654"/>
                <a:gd name="connsiteY107" fmla="*/ 867902 h 2311974"/>
                <a:gd name="connsiteX108" fmla="*/ 393212 w 1441654"/>
                <a:gd name="connsiteY108" fmla="*/ 842776 h 2311974"/>
                <a:gd name="connsiteX109" fmla="*/ 398352 w 1441654"/>
                <a:gd name="connsiteY109" fmla="*/ 853315 h 2311974"/>
                <a:gd name="connsiteX110" fmla="*/ 398352 w 1441654"/>
                <a:gd name="connsiteY110" fmla="*/ 853315 h 2311974"/>
                <a:gd name="connsiteX111" fmla="*/ 393212 w 1441654"/>
                <a:gd name="connsiteY111" fmla="*/ 842776 h 2311974"/>
                <a:gd name="connsiteX112" fmla="*/ 296393 w 1441654"/>
                <a:gd name="connsiteY112" fmla="*/ 726899 h 2311974"/>
                <a:gd name="connsiteX113" fmla="*/ 296393 w 1441654"/>
                <a:gd name="connsiteY113" fmla="*/ 726899 h 2311974"/>
                <a:gd name="connsiteX114" fmla="*/ 303506 w 1441654"/>
                <a:gd name="connsiteY114" fmla="*/ 734192 h 2311974"/>
                <a:gd name="connsiteX115" fmla="*/ 339073 w 1441654"/>
                <a:gd name="connsiteY115" fmla="*/ 748778 h 2311974"/>
                <a:gd name="connsiteX116" fmla="*/ 367527 w 1441654"/>
                <a:gd name="connsiteY116" fmla="*/ 753641 h 2311974"/>
                <a:gd name="connsiteX117" fmla="*/ 372269 w 1441654"/>
                <a:gd name="connsiteY117" fmla="*/ 734192 h 2311974"/>
                <a:gd name="connsiteX118" fmla="*/ 386496 w 1441654"/>
                <a:gd name="connsiteY118" fmla="*/ 736623 h 2311974"/>
                <a:gd name="connsiteX119" fmla="*/ 386496 w 1441654"/>
                <a:gd name="connsiteY119" fmla="*/ 736623 h 2311974"/>
                <a:gd name="connsiteX120" fmla="*/ 372269 w 1441654"/>
                <a:gd name="connsiteY120" fmla="*/ 734192 h 2311974"/>
                <a:gd name="connsiteX121" fmla="*/ 367527 w 1441654"/>
                <a:gd name="connsiteY121" fmla="*/ 753640 h 2311974"/>
                <a:gd name="connsiteX122" fmla="*/ 339073 w 1441654"/>
                <a:gd name="connsiteY122" fmla="*/ 748778 h 2311974"/>
                <a:gd name="connsiteX123" fmla="*/ 303506 w 1441654"/>
                <a:gd name="connsiteY123" fmla="*/ 734192 h 2311974"/>
                <a:gd name="connsiteX124" fmla="*/ 296393 w 1441654"/>
                <a:gd name="connsiteY124" fmla="*/ 726899 h 2311974"/>
                <a:gd name="connsiteX125" fmla="*/ 296393 w 1441654"/>
                <a:gd name="connsiteY125" fmla="*/ 714743 h 2311974"/>
                <a:gd name="connsiteX126" fmla="*/ 296393 w 1441654"/>
                <a:gd name="connsiteY126" fmla="*/ 714743 h 2311974"/>
                <a:gd name="connsiteX127" fmla="*/ 303506 w 1441654"/>
                <a:gd name="connsiteY127" fmla="*/ 722036 h 2311974"/>
                <a:gd name="connsiteX128" fmla="*/ 303506 w 1441654"/>
                <a:gd name="connsiteY128" fmla="*/ 722036 h 2311974"/>
                <a:gd name="connsiteX129" fmla="*/ 296393 w 1441654"/>
                <a:gd name="connsiteY129" fmla="*/ 714743 h 2311974"/>
                <a:gd name="connsiteX130" fmla="*/ 502682 w 1441654"/>
                <a:gd name="connsiteY130" fmla="*/ 0 h 2311974"/>
                <a:gd name="connsiteX131" fmla="*/ 509796 w 1441654"/>
                <a:gd name="connsiteY131" fmla="*/ 4862 h 2311974"/>
                <a:gd name="connsiteX132" fmla="*/ 514538 w 1441654"/>
                <a:gd name="connsiteY132" fmla="*/ 17018 h 2311974"/>
                <a:gd name="connsiteX133" fmla="*/ 524022 w 1441654"/>
                <a:gd name="connsiteY133" fmla="*/ 53484 h 2311974"/>
                <a:gd name="connsiteX134" fmla="*/ 521651 w 1441654"/>
                <a:gd name="connsiteY134" fmla="*/ 68071 h 2311974"/>
                <a:gd name="connsiteX135" fmla="*/ 554847 w 1441654"/>
                <a:gd name="connsiteY135" fmla="*/ 82657 h 2311974"/>
                <a:gd name="connsiteX136" fmla="*/ 561961 w 1441654"/>
                <a:gd name="connsiteY136" fmla="*/ 72933 h 2311974"/>
                <a:gd name="connsiteX137" fmla="*/ 578559 w 1441654"/>
                <a:gd name="connsiteY137" fmla="*/ 75364 h 2311974"/>
                <a:gd name="connsiteX138" fmla="*/ 578559 w 1441654"/>
                <a:gd name="connsiteY138" fmla="*/ 82657 h 2311974"/>
                <a:gd name="connsiteX139" fmla="*/ 585672 w 1441654"/>
                <a:gd name="connsiteY139" fmla="*/ 82657 h 2311974"/>
                <a:gd name="connsiteX140" fmla="*/ 590414 w 1441654"/>
                <a:gd name="connsiteY140" fmla="*/ 97244 h 2311974"/>
                <a:gd name="connsiteX141" fmla="*/ 609383 w 1441654"/>
                <a:gd name="connsiteY141" fmla="*/ 104537 h 2311974"/>
                <a:gd name="connsiteX142" fmla="*/ 637837 w 1441654"/>
                <a:gd name="connsiteY142" fmla="*/ 89950 h 2311974"/>
                <a:gd name="connsiteX143" fmla="*/ 652064 w 1441654"/>
                <a:gd name="connsiteY143" fmla="*/ 94813 h 2311974"/>
                <a:gd name="connsiteX144" fmla="*/ 666291 w 1441654"/>
                <a:gd name="connsiteY144" fmla="*/ 104537 h 2311974"/>
                <a:gd name="connsiteX145" fmla="*/ 685260 w 1441654"/>
                <a:gd name="connsiteY145" fmla="*/ 94813 h 2311974"/>
                <a:gd name="connsiteX146" fmla="*/ 685260 w 1441654"/>
                <a:gd name="connsiteY146" fmla="*/ 72933 h 2311974"/>
                <a:gd name="connsiteX147" fmla="*/ 687631 w 1441654"/>
                <a:gd name="connsiteY147" fmla="*/ 72933 h 2311974"/>
                <a:gd name="connsiteX148" fmla="*/ 699487 w 1441654"/>
                <a:gd name="connsiteY148" fmla="*/ 87519 h 2311974"/>
                <a:gd name="connsiteX149" fmla="*/ 687631 w 1441654"/>
                <a:gd name="connsiteY149" fmla="*/ 102106 h 2311974"/>
                <a:gd name="connsiteX150" fmla="*/ 692373 w 1441654"/>
                <a:gd name="connsiteY150" fmla="*/ 123986 h 2311974"/>
                <a:gd name="connsiteX151" fmla="*/ 706600 w 1441654"/>
                <a:gd name="connsiteY151" fmla="*/ 128848 h 2311974"/>
                <a:gd name="connsiteX152" fmla="*/ 718456 w 1441654"/>
                <a:gd name="connsiteY152" fmla="*/ 150728 h 2311974"/>
                <a:gd name="connsiteX153" fmla="*/ 727940 w 1441654"/>
                <a:gd name="connsiteY153" fmla="*/ 153159 h 2311974"/>
                <a:gd name="connsiteX154" fmla="*/ 735054 w 1441654"/>
                <a:gd name="connsiteY154" fmla="*/ 165315 h 2311974"/>
                <a:gd name="connsiteX155" fmla="*/ 754023 w 1441654"/>
                <a:gd name="connsiteY155" fmla="*/ 165315 h 2311974"/>
                <a:gd name="connsiteX156" fmla="*/ 768250 w 1441654"/>
                <a:gd name="connsiteY156" fmla="*/ 177470 h 2311974"/>
                <a:gd name="connsiteX157" fmla="*/ 794332 w 1441654"/>
                <a:gd name="connsiteY157" fmla="*/ 172608 h 2311974"/>
                <a:gd name="connsiteX158" fmla="*/ 801446 w 1441654"/>
                <a:gd name="connsiteY158" fmla="*/ 184763 h 2311974"/>
                <a:gd name="connsiteX159" fmla="*/ 794332 w 1441654"/>
                <a:gd name="connsiteY159" fmla="*/ 192057 h 2311974"/>
                <a:gd name="connsiteX160" fmla="*/ 801446 w 1441654"/>
                <a:gd name="connsiteY160" fmla="*/ 201781 h 2311974"/>
                <a:gd name="connsiteX161" fmla="*/ 796703 w 1441654"/>
                <a:gd name="connsiteY161" fmla="*/ 206643 h 2311974"/>
                <a:gd name="connsiteX162" fmla="*/ 808559 w 1441654"/>
                <a:gd name="connsiteY162" fmla="*/ 233385 h 2311974"/>
                <a:gd name="connsiteX163" fmla="*/ 815673 w 1441654"/>
                <a:gd name="connsiteY163" fmla="*/ 233385 h 2311974"/>
                <a:gd name="connsiteX164" fmla="*/ 851240 w 1441654"/>
                <a:gd name="connsiteY164" fmla="*/ 211505 h 2311974"/>
                <a:gd name="connsiteX165" fmla="*/ 874951 w 1441654"/>
                <a:gd name="connsiteY165" fmla="*/ 213936 h 2311974"/>
                <a:gd name="connsiteX166" fmla="*/ 896291 w 1441654"/>
                <a:gd name="connsiteY166" fmla="*/ 199350 h 2311974"/>
                <a:gd name="connsiteX167" fmla="*/ 905776 w 1441654"/>
                <a:gd name="connsiteY167" fmla="*/ 177470 h 2311974"/>
                <a:gd name="connsiteX168" fmla="*/ 931859 w 1441654"/>
                <a:gd name="connsiteY168" fmla="*/ 158021 h 2311974"/>
                <a:gd name="connsiteX169" fmla="*/ 953199 w 1441654"/>
                <a:gd name="connsiteY169" fmla="*/ 194488 h 2311974"/>
                <a:gd name="connsiteX170" fmla="*/ 953199 w 1441654"/>
                <a:gd name="connsiteY170" fmla="*/ 221230 h 2311974"/>
                <a:gd name="connsiteX171" fmla="*/ 965054 w 1441654"/>
                <a:gd name="connsiteY171" fmla="*/ 243110 h 2311974"/>
                <a:gd name="connsiteX172" fmla="*/ 984024 w 1441654"/>
                <a:gd name="connsiteY172" fmla="*/ 262558 h 2311974"/>
                <a:gd name="connsiteX173" fmla="*/ 1026704 w 1441654"/>
                <a:gd name="connsiteY173" fmla="*/ 274714 h 2311974"/>
                <a:gd name="connsiteX174" fmla="*/ 1059900 w 1441654"/>
                <a:gd name="connsiteY174" fmla="*/ 260127 h 2311974"/>
                <a:gd name="connsiteX175" fmla="*/ 1081240 w 1441654"/>
                <a:gd name="connsiteY175" fmla="*/ 262558 h 2311974"/>
                <a:gd name="connsiteX176" fmla="*/ 1107323 w 1441654"/>
                <a:gd name="connsiteY176" fmla="*/ 277145 h 2311974"/>
                <a:gd name="connsiteX177" fmla="*/ 1140519 w 1441654"/>
                <a:gd name="connsiteY177" fmla="*/ 282007 h 2311974"/>
                <a:gd name="connsiteX178" fmla="*/ 1135777 w 1441654"/>
                <a:gd name="connsiteY178" fmla="*/ 299025 h 2311974"/>
                <a:gd name="connsiteX179" fmla="*/ 1164230 w 1441654"/>
                <a:gd name="connsiteY179" fmla="*/ 371958 h 2311974"/>
                <a:gd name="connsiteX180" fmla="*/ 1209282 w 1441654"/>
                <a:gd name="connsiteY180" fmla="*/ 386544 h 2311974"/>
                <a:gd name="connsiteX181" fmla="*/ 1237736 w 1441654"/>
                <a:gd name="connsiteY181" fmla="*/ 415718 h 2311974"/>
                <a:gd name="connsiteX182" fmla="*/ 1280416 w 1441654"/>
                <a:gd name="connsiteY182" fmla="*/ 415718 h 2311974"/>
                <a:gd name="connsiteX183" fmla="*/ 1297014 w 1441654"/>
                <a:gd name="connsiteY183" fmla="*/ 408424 h 2311974"/>
                <a:gd name="connsiteX184" fmla="*/ 1313612 w 1441654"/>
                <a:gd name="connsiteY184" fmla="*/ 386544 h 2311974"/>
                <a:gd name="connsiteX185" fmla="*/ 1358664 w 1441654"/>
                <a:gd name="connsiteY185" fmla="*/ 381682 h 2311974"/>
                <a:gd name="connsiteX186" fmla="*/ 1365778 w 1441654"/>
                <a:gd name="connsiteY186" fmla="*/ 386544 h 2311974"/>
                <a:gd name="connsiteX187" fmla="*/ 1401345 w 1441654"/>
                <a:gd name="connsiteY187" fmla="*/ 371958 h 2311974"/>
                <a:gd name="connsiteX188" fmla="*/ 1401345 w 1441654"/>
                <a:gd name="connsiteY188" fmla="*/ 388975 h 2311974"/>
                <a:gd name="connsiteX189" fmla="*/ 1415572 w 1441654"/>
                <a:gd name="connsiteY189" fmla="*/ 408424 h 2311974"/>
                <a:gd name="connsiteX190" fmla="*/ 1353922 w 1441654"/>
                <a:gd name="connsiteY190" fmla="*/ 444891 h 2311974"/>
                <a:gd name="connsiteX191" fmla="*/ 1351551 w 1441654"/>
                <a:gd name="connsiteY191" fmla="*/ 491082 h 2311974"/>
                <a:gd name="connsiteX192" fmla="*/ 1372891 w 1441654"/>
                <a:gd name="connsiteY192" fmla="*/ 532410 h 2311974"/>
                <a:gd name="connsiteX193" fmla="*/ 1406087 w 1441654"/>
                <a:gd name="connsiteY193" fmla="*/ 554290 h 2311974"/>
                <a:gd name="connsiteX194" fmla="*/ 1427427 w 1441654"/>
                <a:gd name="connsiteY194" fmla="*/ 581032 h 2311974"/>
                <a:gd name="connsiteX195" fmla="*/ 1420314 w 1441654"/>
                <a:gd name="connsiteY195" fmla="*/ 622361 h 2311974"/>
                <a:gd name="connsiteX196" fmla="*/ 1441654 w 1441654"/>
                <a:gd name="connsiteY196" fmla="*/ 644241 h 2311974"/>
                <a:gd name="connsiteX197" fmla="*/ 1436912 w 1441654"/>
                <a:gd name="connsiteY197" fmla="*/ 658827 h 2311974"/>
                <a:gd name="connsiteX198" fmla="*/ 1429798 w 1441654"/>
                <a:gd name="connsiteY198" fmla="*/ 666121 h 2311974"/>
                <a:gd name="connsiteX199" fmla="*/ 1401345 w 1441654"/>
                <a:gd name="connsiteY199" fmla="*/ 663689 h 2311974"/>
                <a:gd name="connsiteX200" fmla="*/ 1372891 w 1441654"/>
                <a:gd name="connsiteY200" fmla="*/ 705018 h 2311974"/>
                <a:gd name="connsiteX201" fmla="*/ 1351551 w 1441654"/>
                <a:gd name="connsiteY201" fmla="*/ 712312 h 2311974"/>
                <a:gd name="connsiteX202" fmla="*/ 1304128 w 1441654"/>
                <a:gd name="connsiteY202" fmla="*/ 785245 h 2311974"/>
                <a:gd name="connsiteX203" fmla="*/ 1304128 w 1441654"/>
                <a:gd name="connsiteY203" fmla="*/ 804693 h 2311974"/>
                <a:gd name="connsiteX204" fmla="*/ 1273303 w 1441654"/>
                <a:gd name="connsiteY204" fmla="*/ 802262 h 2311974"/>
                <a:gd name="connsiteX205" fmla="*/ 1242478 w 1441654"/>
                <a:gd name="connsiteY205" fmla="*/ 802262 h 2311974"/>
                <a:gd name="connsiteX206" fmla="*/ 1218767 w 1441654"/>
                <a:gd name="connsiteY206" fmla="*/ 819280 h 2311974"/>
                <a:gd name="connsiteX207" fmla="*/ 1183200 w 1441654"/>
                <a:gd name="connsiteY207" fmla="*/ 809556 h 2311974"/>
                <a:gd name="connsiteX208" fmla="*/ 1171344 w 1441654"/>
                <a:gd name="connsiteY208" fmla="*/ 816849 h 2311974"/>
                <a:gd name="connsiteX209" fmla="*/ 1180828 w 1441654"/>
                <a:gd name="connsiteY209" fmla="*/ 824142 h 2311974"/>
                <a:gd name="connsiteX210" fmla="*/ 1168973 w 1441654"/>
                <a:gd name="connsiteY210" fmla="*/ 850884 h 2311974"/>
                <a:gd name="connsiteX211" fmla="*/ 1176086 w 1441654"/>
                <a:gd name="connsiteY211" fmla="*/ 858178 h 2311974"/>
                <a:gd name="connsiteX212" fmla="*/ 1183200 w 1441654"/>
                <a:gd name="connsiteY212" fmla="*/ 850884 h 2311974"/>
                <a:gd name="connsiteX213" fmla="*/ 1197426 w 1441654"/>
                <a:gd name="connsiteY213" fmla="*/ 858178 h 2311974"/>
                <a:gd name="connsiteX214" fmla="*/ 1211653 w 1441654"/>
                <a:gd name="connsiteY214" fmla="*/ 858178 h 2311974"/>
                <a:gd name="connsiteX215" fmla="*/ 1216396 w 1441654"/>
                <a:gd name="connsiteY215" fmla="*/ 875195 h 2311974"/>
                <a:gd name="connsiteX216" fmla="*/ 1230622 w 1441654"/>
                <a:gd name="connsiteY216" fmla="*/ 894644 h 2311974"/>
                <a:gd name="connsiteX217" fmla="*/ 1223509 w 1441654"/>
                <a:gd name="connsiteY217" fmla="*/ 906800 h 2311974"/>
                <a:gd name="connsiteX218" fmla="*/ 1230622 w 1441654"/>
                <a:gd name="connsiteY218" fmla="*/ 916524 h 2311974"/>
                <a:gd name="connsiteX219" fmla="*/ 1237736 w 1441654"/>
                <a:gd name="connsiteY219" fmla="*/ 914093 h 2311974"/>
                <a:gd name="connsiteX220" fmla="*/ 1244849 w 1441654"/>
                <a:gd name="connsiteY220" fmla="*/ 921386 h 2311974"/>
                <a:gd name="connsiteX221" fmla="*/ 1249592 w 1441654"/>
                <a:gd name="connsiteY221" fmla="*/ 935973 h 2311974"/>
                <a:gd name="connsiteX222" fmla="*/ 1259076 w 1441654"/>
                <a:gd name="connsiteY222" fmla="*/ 923817 h 2311974"/>
                <a:gd name="connsiteX223" fmla="*/ 1263818 w 1441654"/>
                <a:gd name="connsiteY223" fmla="*/ 931111 h 2311974"/>
                <a:gd name="connsiteX224" fmla="*/ 1297014 w 1441654"/>
                <a:gd name="connsiteY224" fmla="*/ 928679 h 2311974"/>
                <a:gd name="connsiteX225" fmla="*/ 1311241 w 1441654"/>
                <a:gd name="connsiteY225" fmla="*/ 948128 h 2311974"/>
                <a:gd name="connsiteX226" fmla="*/ 1332582 w 1441654"/>
                <a:gd name="connsiteY226" fmla="*/ 950559 h 2311974"/>
                <a:gd name="connsiteX227" fmla="*/ 1337324 w 1441654"/>
                <a:gd name="connsiteY227" fmla="*/ 923817 h 2311974"/>
                <a:gd name="connsiteX228" fmla="*/ 1351551 w 1441654"/>
                <a:gd name="connsiteY228" fmla="*/ 914093 h 2311974"/>
                <a:gd name="connsiteX229" fmla="*/ 1361035 w 1441654"/>
                <a:gd name="connsiteY229" fmla="*/ 921386 h 2311974"/>
                <a:gd name="connsiteX230" fmla="*/ 1372891 w 1441654"/>
                <a:gd name="connsiteY230" fmla="*/ 948128 h 2311974"/>
                <a:gd name="connsiteX231" fmla="*/ 1320726 w 1441654"/>
                <a:gd name="connsiteY231" fmla="*/ 1006475 h 2311974"/>
                <a:gd name="connsiteX232" fmla="*/ 1235365 w 1441654"/>
                <a:gd name="connsiteY232" fmla="*/ 970008 h 2311974"/>
                <a:gd name="connsiteX233" fmla="*/ 1230622 w 1441654"/>
                <a:gd name="connsiteY233" fmla="*/ 977301 h 2311974"/>
                <a:gd name="connsiteX234" fmla="*/ 1235365 w 1441654"/>
                <a:gd name="connsiteY234" fmla="*/ 984595 h 2311974"/>
                <a:gd name="connsiteX235" fmla="*/ 1230622 w 1441654"/>
                <a:gd name="connsiteY235" fmla="*/ 984595 h 2311974"/>
                <a:gd name="connsiteX236" fmla="*/ 1225880 w 1441654"/>
                <a:gd name="connsiteY236" fmla="*/ 991888 h 2311974"/>
                <a:gd name="connsiteX237" fmla="*/ 1225880 w 1441654"/>
                <a:gd name="connsiteY237" fmla="*/ 1006475 h 2311974"/>
                <a:gd name="connsiteX238" fmla="*/ 1218767 w 1441654"/>
                <a:gd name="connsiteY238" fmla="*/ 1018630 h 2311974"/>
                <a:gd name="connsiteX239" fmla="*/ 1218767 w 1441654"/>
                <a:gd name="connsiteY239" fmla="*/ 1028354 h 2311974"/>
                <a:gd name="connsiteX240" fmla="*/ 1204540 w 1441654"/>
                <a:gd name="connsiteY240" fmla="*/ 1028354 h 2311974"/>
                <a:gd name="connsiteX241" fmla="*/ 1204540 w 1441654"/>
                <a:gd name="connsiteY241" fmla="*/ 1045372 h 2311974"/>
                <a:gd name="connsiteX242" fmla="*/ 1197426 w 1441654"/>
                <a:gd name="connsiteY242" fmla="*/ 1047803 h 2311974"/>
                <a:gd name="connsiteX243" fmla="*/ 1197426 w 1441654"/>
                <a:gd name="connsiteY243" fmla="*/ 1059959 h 2311974"/>
                <a:gd name="connsiteX244" fmla="*/ 1190313 w 1441654"/>
                <a:gd name="connsiteY244" fmla="*/ 1062390 h 2311974"/>
                <a:gd name="connsiteX245" fmla="*/ 1195055 w 1441654"/>
                <a:gd name="connsiteY245" fmla="*/ 1069683 h 2311974"/>
                <a:gd name="connsiteX246" fmla="*/ 1187942 w 1441654"/>
                <a:gd name="connsiteY246" fmla="*/ 1074545 h 2311974"/>
                <a:gd name="connsiteX247" fmla="*/ 1195055 w 1441654"/>
                <a:gd name="connsiteY247" fmla="*/ 1076976 h 2311974"/>
                <a:gd name="connsiteX248" fmla="*/ 1197426 w 1441654"/>
                <a:gd name="connsiteY248" fmla="*/ 1093994 h 2311974"/>
                <a:gd name="connsiteX249" fmla="*/ 1187942 w 1441654"/>
                <a:gd name="connsiteY249" fmla="*/ 1103719 h 2311974"/>
                <a:gd name="connsiteX250" fmla="*/ 1190313 w 1441654"/>
                <a:gd name="connsiteY250" fmla="*/ 1103719 h 2311974"/>
                <a:gd name="connsiteX251" fmla="*/ 1190313 w 1441654"/>
                <a:gd name="connsiteY251" fmla="*/ 1111012 h 2311974"/>
                <a:gd name="connsiteX252" fmla="*/ 1183200 w 1441654"/>
                <a:gd name="connsiteY252" fmla="*/ 1118305 h 2311974"/>
                <a:gd name="connsiteX253" fmla="*/ 1183200 w 1441654"/>
                <a:gd name="connsiteY253" fmla="*/ 1125598 h 2311974"/>
                <a:gd name="connsiteX254" fmla="*/ 1168973 w 1441654"/>
                <a:gd name="connsiteY254" fmla="*/ 1149909 h 2311974"/>
                <a:gd name="connsiteX255" fmla="*/ 1180828 w 1441654"/>
                <a:gd name="connsiteY255" fmla="*/ 1164496 h 2311974"/>
                <a:gd name="connsiteX256" fmla="*/ 1209282 w 1441654"/>
                <a:gd name="connsiteY256" fmla="*/ 1164496 h 2311974"/>
                <a:gd name="connsiteX257" fmla="*/ 1211653 w 1441654"/>
                <a:gd name="connsiteY257" fmla="*/ 1166927 h 2311974"/>
                <a:gd name="connsiteX258" fmla="*/ 1230622 w 1441654"/>
                <a:gd name="connsiteY258" fmla="*/ 1159634 h 2311974"/>
                <a:gd name="connsiteX259" fmla="*/ 1242478 w 1441654"/>
                <a:gd name="connsiteY259" fmla="*/ 1166927 h 2311974"/>
                <a:gd name="connsiteX260" fmla="*/ 1249592 w 1441654"/>
                <a:gd name="connsiteY260" fmla="*/ 1166927 h 2311974"/>
                <a:gd name="connsiteX261" fmla="*/ 1244849 w 1441654"/>
                <a:gd name="connsiteY261" fmla="*/ 1171789 h 2311974"/>
                <a:gd name="connsiteX262" fmla="*/ 1259076 w 1441654"/>
                <a:gd name="connsiteY262" fmla="*/ 1179083 h 2311974"/>
                <a:gd name="connsiteX263" fmla="*/ 1266190 w 1441654"/>
                <a:gd name="connsiteY263" fmla="*/ 1222842 h 2311974"/>
                <a:gd name="connsiteX264" fmla="*/ 1259076 w 1441654"/>
                <a:gd name="connsiteY264" fmla="*/ 1230136 h 2311974"/>
                <a:gd name="connsiteX265" fmla="*/ 1259076 w 1441654"/>
                <a:gd name="connsiteY265" fmla="*/ 1254447 h 2311974"/>
                <a:gd name="connsiteX266" fmla="*/ 1285159 w 1441654"/>
                <a:gd name="connsiteY266" fmla="*/ 1271464 h 2311974"/>
                <a:gd name="connsiteX267" fmla="*/ 1280416 w 1441654"/>
                <a:gd name="connsiteY267" fmla="*/ 1278758 h 2311974"/>
                <a:gd name="connsiteX268" fmla="*/ 1289901 w 1441654"/>
                <a:gd name="connsiteY268" fmla="*/ 1290913 h 2311974"/>
                <a:gd name="connsiteX269" fmla="*/ 1289901 w 1441654"/>
                <a:gd name="connsiteY269" fmla="*/ 1303069 h 2311974"/>
                <a:gd name="connsiteX270" fmla="*/ 1292272 w 1441654"/>
                <a:gd name="connsiteY270" fmla="*/ 1305500 h 2311974"/>
                <a:gd name="connsiteX271" fmla="*/ 1289901 w 1441654"/>
                <a:gd name="connsiteY271" fmla="*/ 1312793 h 2311974"/>
                <a:gd name="connsiteX272" fmla="*/ 1297014 w 1441654"/>
                <a:gd name="connsiteY272" fmla="*/ 1324948 h 2311974"/>
                <a:gd name="connsiteX273" fmla="*/ 1304128 w 1441654"/>
                <a:gd name="connsiteY273" fmla="*/ 1317655 h 2311974"/>
                <a:gd name="connsiteX274" fmla="*/ 1304128 w 1441654"/>
                <a:gd name="connsiteY274" fmla="*/ 1327379 h 2311974"/>
                <a:gd name="connsiteX275" fmla="*/ 1306499 w 1441654"/>
                <a:gd name="connsiteY275" fmla="*/ 1344397 h 2311974"/>
                <a:gd name="connsiteX276" fmla="*/ 1280416 w 1441654"/>
                <a:gd name="connsiteY276" fmla="*/ 1358984 h 2311974"/>
                <a:gd name="connsiteX277" fmla="*/ 1259076 w 1441654"/>
                <a:gd name="connsiteY277" fmla="*/ 1358984 h 2311974"/>
                <a:gd name="connsiteX278" fmla="*/ 1256705 w 1441654"/>
                <a:gd name="connsiteY278" fmla="*/ 1376001 h 2311974"/>
                <a:gd name="connsiteX279" fmla="*/ 1278045 w 1441654"/>
                <a:gd name="connsiteY279" fmla="*/ 1376001 h 2311974"/>
                <a:gd name="connsiteX280" fmla="*/ 1280416 w 1441654"/>
                <a:gd name="connsiteY280" fmla="*/ 1383295 h 2311974"/>
                <a:gd name="connsiteX281" fmla="*/ 1285159 w 1441654"/>
                <a:gd name="connsiteY281" fmla="*/ 1380864 h 2311974"/>
                <a:gd name="connsiteX282" fmla="*/ 1292272 w 1441654"/>
                <a:gd name="connsiteY282" fmla="*/ 1393019 h 2311974"/>
                <a:gd name="connsiteX283" fmla="*/ 1289901 w 1441654"/>
                <a:gd name="connsiteY283" fmla="*/ 1400312 h 2311974"/>
                <a:gd name="connsiteX284" fmla="*/ 1292272 w 1441654"/>
                <a:gd name="connsiteY284" fmla="*/ 1402744 h 2311974"/>
                <a:gd name="connsiteX285" fmla="*/ 1311241 w 1441654"/>
                <a:gd name="connsiteY285" fmla="*/ 1380864 h 2311974"/>
                <a:gd name="connsiteX286" fmla="*/ 1318355 w 1441654"/>
                <a:gd name="connsiteY286" fmla="*/ 1383295 h 2311974"/>
                <a:gd name="connsiteX287" fmla="*/ 1313612 w 1441654"/>
                <a:gd name="connsiteY287" fmla="*/ 1380864 h 2311974"/>
                <a:gd name="connsiteX288" fmla="*/ 1320726 w 1441654"/>
                <a:gd name="connsiteY288" fmla="*/ 1373570 h 2311974"/>
                <a:gd name="connsiteX289" fmla="*/ 1327839 w 1441654"/>
                <a:gd name="connsiteY289" fmla="*/ 1368708 h 2311974"/>
                <a:gd name="connsiteX290" fmla="*/ 1344437 w 1441654"/>
                <a:gd name="connsiteY290" fmla="*/ 1417330 h 2311974"/>
                <a:gd name="connsiteX291" fmla="*/ 1339695 w 1441654"/>
                <a:gd name="connsiteY291" fmla="*/ 1424623 h 2311974"/>
                <a:gd name="connsiteX292" fmla="*/ 1339695 w 1441654"/>
                <a:gd name="connsiteY292" fmla="*/ 1441641 h 2311974"/>
                <a:gd name="connsiteX293" fmla="*/ 1306499 w 1441654"/>
                <a:gd name="connsiteY293" fmla="*/ 1436779 h 2311974"/>
                <a:gd name="connsiteX294" fmla="*/ 1304128 w 1441654"/>
                <a:gd name="connsiteY294" fmla="*/ 1473245 h 2311974"/>
                <a:gd name="connsiteX295" fmla="*/ 1289901 w 1441654"/>
                <a:gd name="connsiteY295" fmla="*/ 1473245 h 2311974"/>
                <a:gd name="connsiteX296" fmla="*/ 1285159 w 1441654"/>
                <a:gd name="connsiteY296" fmla="*/ 1504850 h 2311974"/>
                <a:gd name="connsiteX297" fmla="*/ 1270932 w 1441654"/>
                <a:gd name="connsiteY297" fmla="*/ 1521867 h 2311974"/>
                <a:gd name="connsiteX298" fmla="*/ 1270932 w 1441654"/>
                <a:gd name="connsiteY298" fmla="*/ 1548609 h 2311974"/>
                <a:gd name="connsiteX299" fmla="*/ 1251963 w 1441654"/>
                <a:gd name="connsiteY299" fmla="*/ 1560765 h 2311974"/>
                <a:gd name="connsiteX300" fmla="*/ 1278045 w 1441654"/>
                <a:gd name="connsiteY300" fmla="*/ 1570489 h 2311974"/>
                <a:gd name="connsiteX301" fmla="*/ 1278045 w 1441654"/>
                <a:gd name="connsiteY301" fmla="*/ 1577783 h 2311974"/>
                <a:gd name="connsiteX302" fmla="*/ 1223509 w 1441654"/>
                <a:gd name="connsiteY302" fmla="*/ 1577783 h 2311974"/>
                <a:gd name="connsiteX303" fmla="*/ 1235365 w 1441654"/>
                <a:gd name="connsiteY303" fmla="*/ 1602094 h 2311974"/>
                <a:gd name="connsiteX304" fmla="*/ 1244849 w 1441654"/>
                <a:gd name="connsiteY304" fmla="*/ 1609387 h 2311974"/>
                <a:gd name="connsiteX305" fmla="*/ 1242478 w 1441654"/>
                <a:gd name="connsiteY305" fmla="*/ 1619111 h 2311974"/>
                <a:gd name="connsiteX306" fmla="*/ 1244849 w 1441654"/>
                <a:gd name="connsiteY306" fmla="*/ 1623973 h 2311974"/>
                <a:gd name="connsiteX307" fmla="*/ 1244849 w 1441654"/>
                <a:gd name="connsiteY307" fmla="*/ 1645853 h 2311974"/>
                <a:gd name="connsiteX308" fmla="*/ 1237736 w 1441654"/>
                <a:gd name="connsiteY308" fmla="*/ 1645853 h 2311974"/>
                <a:gd name="connsiteX309" fmla="*/ 1230622 w 1441654"/>
                <a:gd name="connsiteY309" fmla="*/ 1667733 h 2311974"/>
                <a:gd name="connsiteX310" fmla="*/ 1230622 w 1441654"/>
                <a:gd name="connsiteY310" fmla="*/ 1706631 h 2311974"/>
                <a:gd name="connsiteX311" fmla="*/ 1216396 w 1441654"/>
                <a:gd name="connsiteY311" fmla="*/ 1709062 h 2311974"/>
                <a:gd name="connsiteX312" fmla="*/ 1216396 w 1441654"/>
                <a:gd name="connsiteY312" fmla="*/ 1723648 h 2311974"/>
                <a:gd name="connsiteX313" fmla="*/ 1204540 w 1441654"/>
                <a:gd name="connsiteY313" fmla="*/ 1740666 h 2311974"/>
                <a:gd name="connsiteX314" fmla="*/ 1147632 w 1441654"/>
                <a:gd name="connsiteY314" fmla="*/ 1733373 h 2311974"/>
                <a:gd name="connsiteX315" fmla="*/ 1121550 w 1441654"/>
                <a:gd name="connsiteY315" fmla="*/ 1733373 h 2311974"/>
                <a:gd name="connsiteX316" fmla="*/ 1109694 w 1441654"/>
                <a:gd name="connsiteY316" fmla="*/ 1743097 h 2311974"/>
                <a:gd name="connsiteX317" fmla="*/ 1102581 w 1441654"/>
                <a:gd name="connsiteY317" fmla="*/ 1735804 h 2311974"/>
                <a:gd name="connsiteX318" fmla="*/ 1095467 w 1441654"/>
                <a:gd name="connsiteY318" fmla="*/ 1740666 h 2311974"/>
                <a:gd name="connsiteX319" fmla="*/ 1074127 w 1441654"/>
                <a:gd name="connsiteY319" fmla="*/ 1713924 h 2311974"/>
                <a:gd name="connsiteX320" fmla="*/ 1059900 w 1441654"/>
                <a:gd name="connsiteY320" fmla="*/ 1721217 h 2311974"/>
                <a:gd name="connsiteX321" fmla="*/ 1052787 w 1441654"/>
                <a:gd name="connsiteY321" fmla="*/ 1733373 h 2311974"/>
                <a:gd name="connsiteX322" fmla="*/ 1045673 w 1441654"/>
                <a:gd name="connsiteY322" fmla="*/ 1735804 h 2311974"/>
                <a:gd name="connsiteX323" fmla="*/ 1031446 w 1441654"/>
                <a:gd name="connsiteY323" fmla="*/ 1706631 h 2311974"/>
                <a:gd name="connsiteX324" fmla="*/ 960312 w 1441654"/>
                <a:gd name="connsiteY324" fmla="*/ 1709062 h 2311974"/>
                <a:gd name="connsiteX325" fmla="*/ 957941 w 1441654"/>
                <a:gd name="connsiteY325" fmla="*/ 1721217 h 2311974"/>
                <a:gd name="connsiteX326" fmla="*/ 915261 w 1441654"/>
                <a:gd name="connsiteY326" fmla="*/ 1721217 h 2311974"/>
                <a:gd name="connsiteX327" fmla="*/ 915261 w 1441654"/>
                <a:gd name="connsiteY327" fmla="*/ 1728511 h 2311974"/>
                <a:gd name="connsiteX328" fmla="*/ 884436 w 1441654"/>
                <a:gd name="connsiteY328" fmla="*/ 1721217 h 2311974"/>
                <a:gd name="connsiteX329" fmla="*/ 884436 w 1441654"/>
                <a:gd name="connsiteY329" fmla="*/ 1706631 h 2311974"/>
                <a:gd name="connsiteX330" fmla="*/ 877322 w 1441654"/>
                <a:gd name="connsiteY330" fmla="*/ 1706631 h 2311974"/>
                <a:gd name="connsiteX331" fmla="*/ 874951 w 1441654"/>
                <a:gd name="connsiteY331" fmla="*/ 1692044 h 2311974"/>
                <a:gd name="connsiteX332" fmla="*/ 874951 w 1441654"/>
                <a:gd name="connsiteY332" fmla="*/ 1692044 h 2311974"/>
                <a:gd name="connsiteX333" fmla="*/ 877322 w 1441654"/>
                <a:gd name="connsiteY333" fmla="*/ 1706631 h 2311974"/>
                <a:gd name="connsiteX334" fmla="*/ 822786 w 1441654"/>
                <a:gd name="connsiteY334" fmla="*/ 1709062 h 2311974"/>
                <a:gd name="connsiteX335" fmla="*/ 782477 w 1441654"/>
                <a:gd name="connsiteY335" fmla="*/ 1701769 h 2311974"/>
                <a:gd name="connsiteX336" fmla="*/ 780106 w 1441654"/>
                <a:gd name="connsiteY336" fmla="*/ 1709062 h 2311974"/>
                <a:gd name="connsiteX337" fmla="*/ 761136 w 1441654"/>
                <a:gd name="connsiteY337" fmla="*/ 1713924 h 2311974"/>
                <a:gd name="connsiteX338" fmla="*/ 754023 w 1441654"/>
                <a:gd name="connsiteY338" fmla="*/ 1733373 h 2311974"/>
                <a:gd name="connsiteX339" fmla="*/ 758765 w 1441654"/>
                <a:gd name="connsiteY339" fmla="*/ 1750391 h 2311974"/>
                <a:gd name="connsiteX340" fmla="*/ 739796 w 1441654"/>
                <a:gd name="connsiteY340" fmla="*/ 1750391 h 2311974"/>
                <a:gd name="connsiteX341" fmla="*/ 735054 w 1441654"/>
                <a:gd name="connsiteY341" fmla="*/ 1769840 h 2311974"/>
                <a:gd name="connsiteX342" fmla="*/ 742167 w 1441654"/>
                <a:gd name="connsiteY342" fmla="*/ 1784426 h 2311974"/>
                <a:gd name="connsiteX343" fmla="*/ 739796 w 1441654"/>
                <a:gd name="connsiteY343" fmla="*/ 1806306 h 2311974"/>
                <a:gd name="connsiteX344" fmla="*/ 727940 w 1441654"/>
                <a:gd name="connsiteY344" fmla="*/ 1813599 h 2311974"/>
                <a:gd name="connsiteX345" fmla="*/ 727940 w 1441654"/>
                <a:gd name="connsiteY345" fmla="*/ 1847635 h 2311974"/>
                <a:gd name="connsiteX346" fmla="*/ 713714 w 1441654"/>
                <a:gd name="connsiteY346" fmla="*/ 1852497 h 2311974"/>
                <a:gd name="connsiteX347" fmla="*/ 711342 w 1441654"/>
                <a:gd name="connsiteY347" fmla="*/ 1837910 h 2311974"/>
                <a:gd name="connsiteX348" fmla="*/ 678146 w 1441654"/>
                <a:gd name="connsiteY348" fmla="*/ 1837910 h 2311974"/>
                <a:gd name="connsiteX349" fmla="*/ 678146 w 1441654"/>
                <a:gd name="connsiteY349" fmla="*/ 1859790 h 2311974"/>
                <a:gd name="connsiteX350" fmla="*/ 659177 w 1441654"/>
                <a:gd name="connsiteY350" fmla="*/ 1859790 h 2311974"/>
                <a:gd name="connsiteX351" fmla="*/ 659177 w 1441654"/>
                <a:gd name="connsiteY351" fmla="*/ 1869515 h 2311974"/>
                <a:gd name="connsiteX352" fmla="*/ 656806 w 1441654"/>
                <a:gd name="connsiteY352" fmla="*/ 1876808 h 2311974"/>
                <a:gd name="connsiteX353" fmla="*/ 576188 w 1441654"/>
                <a:gd name="connsiteY353" fmla="*/ 1876808 h 2311974"/>
                <a:gd name="connsiteX354" fmla="*/ 576188 w 1441654"/>
                <a:gd name="connsiteY354" fmla="*/ 1896257 h 2311974"/>
                <a:gd name="connsiteX355" fmla="*/ 524022 w 1441654"/>
                <a:gd name="connsiteY355" fmla="*/ 1901119 h 2311974"/>
                <a:gd name="connsiteX356" fmla="*/ 524022 w 1441654"/>
                <a:gd name="connsiteY356" fmla="*/ 1930292 h 2311974"/>
                <a:gd name="connsiteX357" fmla="*/ 502682 w 1441654"/>
                <a:gd name="connsiteY357" fmla="*/ 1930292 h 2311974"/>
                <a:gd name="connsiteX358" fmla="*/ 500311 w 1441654"/>
                <a:gd name="connsiteY358" fmla="*/ 1952172 h 2311974"/>
                <a:gd name="connsiteX359" fmla="*/ 488455 w 1441654"/>
                <a:gd name="connsiteY359" fmla="*/ 1952172 h 2311974"/>
                <a:gd name="connsiteX360" fmla="*/ 488455 w 1441654"/>
                <a:gd name="connsiteY360" fmla="*/ 1978914 h 2311974"/>
                <a:gd name="connsiteX361" fmla="*/ 495569 w 1441654"/>
                <a:gd name="connsiteY361" fmla="*/ 1983776 h 2311974"/>
                <a:gd name="connsiteX362" fmla="*/ 493198 w 1441654"/>
                <a:gd name="connsiteY362" fmla="*/ 2000794 h 2311974"/>
                <a:gd name="connsiteX363" fmla="*/ 500311 w 1441654"/>
                <a:gd name="connsiteY363" fmla="*/ 2005656 h 2311974"/>
                <a:gd name="connsiteX364" fmla="*/ 500311 w 1441654"/>
                <a:gd name="connsiteY364" fmla="*/ 2068865 h 2311974"/>
                <a:gd name="connsiteX365" fmla="*/ 493198 w 1441654"/>
                <a:gd name="connsiteY365" fmla="*/ 2068865 h 2311974"/>
                <a:gd name="connsiteX366" fmla="*/ 493198 w 1441654"/>
                <a:gd name="connsiteY366" fmla="*/ 2081020 h 2311974"/>
                <a:gd name="connsiteX367" fmla="*/ 474228 w 1441654"/>
                <a:gd name="connsiteY367" fmla="*/ 2083451 h 2311974"/>
                <a:gd name="connsiteX368" fmla="*/ 460002 w 1441654"/>
                <a:gd name="connsiteY368" fmla="*/ 2117487 h 2311974"/>
                <a:gd name="connsiteX369" fmla="*/ 460002 w 1441654"/>
                <a:gd name="connsiteY369" fmla="*/ 2129642 h 2311974"/>
                <a:gd name="connsiteX370" fmla="*/ 516909 w 1441654"/>
                <a:gd name="connsiteY370" fmla="*/ 2132073 h 2311974"/>
                <a:gd name="connsiteX371" fmla="*/ 509796 w 1441654"/>
                <a:gd name="connsiteY371" fmla="*/ 2151522 h 2311974"/>
                <a:gd name="connsiteX372" fmla="*/ 514538 w 1441654"/>
                <a:gd name="connsiteY372" fmla="*/ 2161246 h 2311974"/>
                <a:gd name="connsiteX373" fmla="*/ 509796 w 1441654"/>
                <a:gd name="connsiteY373" fmla="*/ 2168540 h 2311974"/>
                <a:gd name="connsiteX374" fmla="*/ 493198 w 1441654"/>
                <a:gd name="connsiteY374" fmla="*/ 2168540 h 2311974"/>
                <a:gd name="connsiteX375" fmla="*/ 493198 w 1441654"/>
                <a:gd name="connsiteY375" fmla="*/ 2180695 h 2311974"/>
                <a:gd name="connsiteX376" fmla="*/ 462373 w 1441654"/>
                <a:gd name="connsiteY376" fmla="*/ 2187988 h 2311974"/>
                <a:gd name="connsiteX377" fmla="*/ 469486 w 1441654"/>
                <a:gd name="connsiteY377" fmla="*/ 2200144 h 2311974"/>
                <a:gd name="connsiteX378" fmla="*/ 467115 w 1441654"/>
                <a:gd name="connsiteY378" fmla="*/ 2256059 h 2311974"/>
                <a:gd name="connsiteX379" fmla="*/ 455259 w 1441654"/>
                <a:gd name="connsiteY379" fmla="*/ 2277939 h 2311974"/>
                <a:gd name="connsiteX380" fmla="*/ 429177 w 1441654"/>
                <a:gd name="connsiteY380" fmla="*/ 2307112 h 2311974"/>
                <a:gd name="connsiteX381" fmla="*/ 414950 w 1441654"/>
                <a:gd name="connsiteY381" fmla="*/ 2311974 h 2311974"/>
                <a:gd name="connsiteX382" fmla="*/ 398352 w 1441654"/>
                <a:gd name="connsiteY382" fmla="*/ 2282801 h 2311974"/>
                <a:gd name="connsiteX383" fmla="*/ 379383 w 1441654"/>
                <a:gd name="connsiteY383" fmla="*/ 2275508 h 2311974"/>
                <a:gd name="connsiteX384" fmla="*/ 365156 w 1441654"/>
                <a:gd name="connsiteY384" fmla="*/ 2292526 h 2311974"/>
                <a:gd name="connsiteX385" fmla="*/ 346187 w 1441654"/>
                <a:gd name="connsiteY385" fmla="*/ 2285232 h 2311974"/>
                <a:gd name="connsiteX386" fmla="*/ 331960 w 1441654"/>
                <a:gd name="connsiteY386" fmla="*/ 2290094 h 2311974"/>
                <a:gd name="connsiteX387" fmla="*/ 296393 w 1441654"/>
                <a:gd name="connsiteY387" fmla="*/ 2275508 h 2311974"/>
                <a:gd name="connsiteX388" fmla="*/ 255658 w 1441654"/>
                <a:gd name="connsiteY388" fmla="*/ 2254426 h 2311974"/>
                <a:gd name="connsiteX389" fmla="*/ 263963 w 1441654"/>
                <a:gd name="connsiteY389" fmla="*/ 2090384 h 2311974"/>
                <a:gd name="connsiteX390" fmla="*/ 293247 w 1441654"/>
                <a:gd name="connsiteY390" fmla="*/ 1879782 h 2311974"/>
                <a:gd name="connsiteX391" fmla="*/ 288330 w 1441654"/>
                <a:gd name="connsiteY391" fmla="*/ 1766434 h 2311974"/>
                <a:gd name="connsiteX392" fmla="*/ 260051 w 1441654"/>
                <a:gd name="connsiteY392" fmla="*/ 1684276 h 2311974"/>
                <a:gd name="connsiteX393" fmla="*/ 196698 w 1441654"/>
                <a:gd name="connsiteY393" fmla="*/ 1605539 h 2311974"/>
                <a:gd name="connsiteX394" fmla="*/ 146823 w 1441654"/>
                <a:gd name="connsiteY394" fmla="*/ 1566641 h 2311974"/>
                <a:gd name="connsiteX395" fmla="*/ 148467 w 1441654"/>
                <a:gd name="connsiteY395" fmla="*/ 1519182 h 2311974"/>
                <a:gd name="connsiteX396" fmla="*/ 144231 w 1441654"/>
                <a:gd name="connsiteY396" fmla="*/ 1442151 h 2311974"/>
                <a:gd name="connsiteX397" fmla="*/ 199538 w 1441654"/>
                <a:gd name="connsiteY397" fmla="*/ 1327822 h 2311974"/>
                <a:gd name="connsiteX398" fmla="*/ 311984 w 1441654"/>
                <a:gd name="connsiteY398" fmla="*/ 1228318 h 2311974"/>
                <a:gd name="connsiteX399" fmla="*/ 18969 w 1441654"/>
                <a:gd name="connsiteY399" fmla="*/ 909231 h 2311974"/>
                <a:gd name="connsiteX400" fmla="*/ 0 w 1441654"/>
                <a:gd name="connsiteY400" fmla="*/ 872764 h 2311974"/>
                <a:gd name="connsiteX401" fmla="*/ 7114 w 1441654"/>
                <a:gd name="connsiteY401" fmla="*/ 865471 h 2311974"/>
                <a:gd name="connsiteX402" fmla="*/ 11856 w 1441654"/>
                <a:gd name="connsiteY402" fmla="*/ 867902 h 2311974"/>
                <a:gd name="connsiteX403" fmla="*/ 16598 w 1441654"/>
                <a:gd name="connsiteY403" fmla="*/ 860609 h 2311974"/>
                <a:gd name="connsiteX404" fmla="*/ 471225 w 1441654"/>
                <a:gd name="connsiteY404" fmla="*/ 1135638 h 2311974"/>
                <a:gd name="connsiteX405" fmla="*/ 168351 w 1441654"/>
                <a:gd name="connsiteY405" fmla="*/ 741485 h 2311974"/>
                <a:gd name="connsiteX406" fmla="*/ 156496 w 1441654"/>
                <a:gd name="connsiteY406" fmla="*/ 726899 h 2311974"/>
                <a:gd name="connsiteX407" fmla="*/ 101959 w 1441654"/>
                <a:gd name="connsiteY407" fmla="*/ 705019 h 2311974"/>
                <a:gd name="connsiteX408" fmla="*/ 125671 w 1441654"/>
                <a:gd name="connsiteY408" fmla="*/ 680708 h 2311974"/>
                <a:gd name="connsiteX409" fmla="*/ 132784 w 1441654"/>
                <a:gd name="connsiteY409" fmla="*/ 673414 h 2311974"/>
                <a:gd name="connsiteX410" fmla="*/ 161238 w 1441654"/>
                <a:gd name="connsiteY410" fmla="*/ 670983 h 2311974"/>
                <a:gd name="connsiteX411" fmla="*/ 248970 w 1441654"/>
                <a:gd name="connsiteY411" fmla="*/ 692863 h 2311974"/>
                <a:gd name="connsiteX412" fmla="*/ 263197 w 1441654"/>
                <a:gd name="connsiteY412" fmla="*/ 688001 h 2311974"/>
                <a:gd name="connsiteX413" fmla="*/ 263197 w 1441654"/>
                <a:gd name="connsiteY413" fmla="*/ 695294 h 2311974"/>
                <a:gd name="connsiteX414" fmla="*/ 272681 w 1441654"/>
                <a:gd name="connsiteY414" fmla="*/ 695294 h 2311974"/>
                <a:gd name="connsiteX415" fmla="*/ 277424 w 1441654"/>
                <a:gd name="connsiteY415" fmla="*/ 678277 h 2311974"/>
                <a:gd name="connsiteX416" fmla="*/ 284537 w 1441654"/>
                <a:gd name="connsiteY416" fmla="*/ 666121 h 2311974"/>
                <a:gd name="connsiteX417" fmla="*/ 296393 w 1441654"/>
                <a:gd name="connsiteY417" fmla="*/ 688001 h 2311974"/>
                <a:gd name="connsiteX418" fmla="*/ 303506 w 1441654"/>
                <a:gd name="connsiteY418" fmla="*/ 685570 h 2311974"/>
                <a:gd name="connsiteX419" fmla="*/ 317733 w 1441654"/>
                <a:gd name="connsiteY419" fmla="*/ 700156 h 2311974"/>
                <a:gd name="connsiteX420" fmla="*/ 317733 w 1441654"/>
                <a:gd name="connsiteY420" fmla="*/ 700156 h 2311974"/>
                <a:gd name="connsiteX421" fmla="*/ 303506 w 1441654"/>
                <a:gd name="connsiteY421" fmla="*/ 685570 h 2311974"/>
                <a:gd name="connsiteX422" fmla="*/ 296393 w 1441654"/>
                <a:gd name="connsiteY422" fmla="*/ 688001 h 2311974"/>
                <a:gd name="connsiteX423" fmla="*/ 284537 w 1441654"/>
                <a:gd name="connsiteY423" fmla="*/ 666121 h 2311974"/>
                <a:gd name="connsiteX424" fmla="*/ 284537 w 1441654"/>
                <a:gd name="connsiteY424" fmla="*/ 658827 h 2311974"/>
                <a:gd name="connsiteX425" fmla="*/ 305877 w 1441654"/>
                <a:gd name="connsiteY425" fmla="*/ 646672 h 2311974"/>
                <a:gd name="connsiteX426" fmla="*/ 298764 w 1441654"/>
                <a:gd name="connsiteY426" fmla="*/ 639379 h 2311974"/>
                <a:gd name="connsiteX427" fmla="*/ 329589 w 1441654"/>
                <a:gd name="connsiteY427" fmla="*/ 629654 h 2311974"/>
                <a:gd name="connsiteX428" fmla="*/ 324847 w 1441654"/>
                <a:gd name="connsiteY428" fmla="*/ 615068 h 2311974"/>
                <a:gd name="connsiteX429" fmla="*/ 291651 w 1441654"/>
                <a:gd name="connsiteY429" fmla="*/ 610205 h 2311974"/>
                <a:gd name="connsiteX430" fmla="*/ 289279 w 1441654"/>
                <a:gd name="connsiteY430" fmla="*/ 595619 h 2311974"/>
                <a:gd name="connsiteX431" fmla="*/ 298764 w 1441654"/>
                <a:gd name="connsiteY431" fmla="*/ 534841 h 2311974"/>
                <a:gd name="connsiteX432" fmla="*/ 289279 w 1441654"/>
                <a:gd name="connsiteY432" fmla="*/ 525117 h 2311974"/>
                <a:gd name="connsiteX433" fmla="*/ 289279 w 1441654"/>
                <a:gd name="connsiteY433" fmla="*/ 503237 h 2311974"/>
                <a:gd name="connsiteX434" fmla="*/ 272681 w 1441654"/>
                <a:gd name="connsiteY434" fmla="*/ 503237 h 2311974"/>
                <a:gd name="connsiteX435" fmla="*/ 277424 w 1441654"/>
                <a:gd name="connsiteY435" fmla="*/ 471633 h 2311974"/>
                <a:gd name="connsiteX436" fmla="*/ 270310 w 1441654"/>
                <a:gd name="connsiteY436" fmla="*/ 464340 h 2311974"/>
                <a:gd name="connsiteX437" fmla="*/ 272681 w 1441654"/>
                <a:gd name="connsiteY437" fmla="*/ 444891 h 2311974"/>
                <a:gd name="connsiteX438" fmla="*/ 291651 w 1441654"/>
                <a:gd name="connsiteY438" fmla="*/ 444891 h 2311974"/>
                <a:gd name="connsiteX439" fmla="*/ 310620 w 1441654"/>
                <a:gd name="connsiteY439" fmla="*/ 430304 h 2311974"/>
                <a:gd name="connsiteX440" fmla="*/ 312991 w 1441654"/>
                <a:gd name="connsiteY440" fmla="*/ 427873 h 2311974"/>
                <a:gd name="connsiteX441" fmla="*/ 291651 w 1441654"/>
                <a:gd name="connsiteY441" fmla="*/ 423011 h 2311974"/>
                <a:gd name="connsiteX442" fmla="*/ 298764 w 1441654"/>
                <a:gd name="connsiteY442" fmla="*/ 405993 h 2311974"/>
                <a:gd name="connsiteX443" fmla="*/ 324847 w 1441654"/>
                <a:gd name="connsiteY443" fmla="*/ 408424 h 2311974"/>
                <a:gd name="connsiteX444" fmla="*/ 320104 w 1441654"/>
                <a:gd name="connsiteY444" fmla="*/ 388975 h 2311974"/>
                <a:gd name="connsiteX445" fmla="*/ 320104 w 1441654"/>
                <a:gd name="connsiteY445" fmla="*/ 374389 h 2311974"/>
                <a:gd name="connsiteX446" fmla="*/ 336702 w 1441654"/>
                <a:gd name="connsiteY446" fmla="*/ 374389 h 2311974"/>
                <a:gd name="connsiteX447" fmla="*/ 339073 w 1441654"/>
                <a:gd name="connsiteY447" fmla="*/ 367096 h 2311974"/>
                <a:gd name="connsiteX448" fmla="*/ 346187 w 1441654"/>
                <a:gd name="connsiteY448" fmla="*/ 364665 h 2311974"/>
                <a:gd name="connsiteX449" fmla="*/ 343816 w 1441654"/>
                <a:gd name="connsiteY449" fmla="*/ 347647 h 2311974"/>
                <a:gd name="connsiteX450" fmla="*/ 372269 w 1441654"/>
                <a:gd name="connsiteY450" fmla="*/ 337922 h 2311974"/>
                <a:gd name="connsiteX451" fmla="*/ 360414 w 1441654"/>
                <a:gd name="connsiteY451" fmla="*/ 333060 h 2311974"/>
                <a:gd name="connsiteX452" fmla="*/ 358042 w 1441654"/>
                <a:gd name="connsiteY452" fmla="*/ 311180 h 2311974"/>
                <a:gd name="connsiteX453" fmla="*/ 350929 w 1441654"/>
                <a:gd name="connsiteY453" fmla="*/ 308749 h 2311974"/>
                <a:gd name="connsiteX454" fmla="*/ 358042 w 1441654"/>
                <a:gd name="connsiteY454" fmla="*/ 299025 h 2311974"/>
                <a:gd name="connsiteX455" fmla="*/ 358042 w 1441654"/>
                <a:gd name="connsiteY455" fmla="*/ 296594 h 2311974"/>
                <a:gd name="connsiteX456" fmla="*/ 346187 w 1441654"/>
                <a:gd name="connsiteY456" fmla="*/ 291732 h 2311974"/>
                <a:gd name="connsiteX457" fmla="*/ 336702 w 1441654"/>
                <a:gd name="connsiteY457" fmla="*/ 299025 h 2311974"/>
                <a:gd name="connsiteX458" fmla="*/ 324847 w 1441654"/>
                <a:gd name="connsiteY458" fmla="*/ 282007 h 2311974"/>
                <a:gd name="connsiteX459" fmla="*/ 339073 w 1441654"/>
                <a:gd name="connsiteY459" fmla="*/ 255265 h 2311974"/>
                <a:gd name="connsiteX460" fmla="*/ 346187 w 1441654"/>
                <a:gd name="connsiteY460" fmla="*/ 267421 h 2311974"/>
                <a:gd name="connsiteX461" fmla="*/ 365156 w 1441654"/>
                <a:gd name="connsiteY461" fmla="*/ 240679 h 2311974"/>
                <a:gd name="connsiteX462" fmla="*/ 374640 w 1441654"/>
                <a:gd name="connsiteY462" fmla="*/ 240679 h 2311974"/>
                <a:gd name="connsiteX463" fmla="*/ 374640 w 1441654"/>
                <a:gd name="connsiteY463" fmla="*/ 233385 h 2311974"/>
                <a:gd name="connsiteX464" fmla="*/ 353300 w 1441654"/>
                <a:gd name="connsiteY464" fmla="*/ 218799 h 2311974"/>
                <a:gd name="connsiteX465" fmla="*/ 360414 w 1441654"/>
                <a:gd name="connsiteY465" fmla="*/ 199350 h 2311974"/>
                <a:gd name="connsiteX466" fmla="*/ 386496 w 1441654"/>
                <a:gd name="connsiteY466" fmla="*/ 199350 h 2311974"/>
                <a:gd name="connsiteX467" fmla="*/ 393610 w 1441654"/>
                <a:gd name="connsiteY467" fmla="*/ 192057 h 2311974"/>
                <a:gd name="connsiteX468" fmla="*/ 365156 w 1441654"/>
                <a:gd name="connsiteY468" fmla="*/ 150728 h 2311974"/>
                <a:gd name="connsiteX469" fmla="*/ 374640 w 1441654"/>
                <a:gd name="connsiteY469" fmla="*/ 131279 h 2311974"/>
                <a:gd name="connsiteX470" fmla="*/ 407836 w 1441654"/>
                <a:gd name="connsiteY470" fmla="*/ 116693 h 2311974"/>
                <a:gd name="connsiteX471" fmla="*/ 412579 w 1441654"/>
                <a:gd name="connsiteY471" fmla="*/ 131279 h 2311974"/>
                <a:gd name="connsiteX472" fmla="*/ 433919 w 1441654"/>
                <a:gd name="connsiteY472" fmla="*/ 116693 h 2311974"/>
                <a:gd name="connsiteX473" fmla="*/ 429177 w 1441654"/>
                <a:gd name="connsiteY473" fmla="*/ 109399 h 2311974"/>
                <a:gd name="connsiteX474" fmla="*/ 445775 w 1441654"/>
                <a:gd name="connsiteY474" fmla="*/ 102106 h 2311974"/>
                <a:gd name="connsiteX475" fmla="*/ 445775 w 1441654"/>
                <a:gd name="connsiteY475" fmla="*/ 94813 h 2311974"/>
                <a:gd name="connsiteX476" fmla="*/ 455259 w 1441654"/>
                <a:gd name="connsiteY476" fmla="*/ 87519 h 2311974"/>
                <a:gd name="connsiteX477" fmla="*/ 441032 w 1441654"/>
                <a:gd name="connsiteY477" fmla="*/ 53484 h 2311974"/>
                <a:gd name="connsiteX478" fmla="*/ 438661 w 1441654"/>
                <a:gd name="connsiteY478" fmla="*/ 7293 h 2311974"/>
                <a:gd name="connsiteX479" fmla="*/ 481342 w 1441654"/>
                <a:gd name="connsiteY479" fmla="*/ 17018 h 2311974"/>
                <a:gd name="connsiteX480" fmla="*/ 502682 w 1441654"/>
                <a:gd name="connsiteY480" fmla="*/ 0 h 2311974"/>
                <a:gd name="connsiteX0" fmla="*/ 663920 w 1441654"/>
                <a:gd name="connsiteY0" fmla="*/ 1490263 h 2311974"/>
                <a:gd name="connsiteX1" fmla="*/ 644950 w 1441654"/>
                <a:gd name="connsiteY1" fmla="*/ 1473246 h 2311974"/>
                <a:gd name="connsiteX2" fmla="*/ 649693 w 1441654"/>
                <a:gd name="connsiteY2" fmla="*/ 1480539 h 2311974"/>
                <a:gd name="connsiteX3" fmla="*/ 663920 w 1441654"/>
                <a:gd name="connsiteY3" fmla="*/ 1490263 h 2311974"/>
                <a:gd name="connsiteX4" fmla="*/ 640208 w 1441654"/>
                <a:gd name="connsiteY4" fmla="*/ 1436779 h 2311974"/>
                <a:gd name="connsiteX5" fmla="*/ 640208 w 1441654"/>
                <a:gd name="connsiteY5" fmla="*/ 1436779 h 2311974"/>
                <a:gd name="connsiteX6" fmla="*/ 652064 w 1441654"/>
                <a:gd name="connsiteY6" fmla="*/ 1456228 h 2311974"/>
                <a:gd name="connsiteX7" fmla="*/ 652064 w 1441654"/>
                <a:gd name="connsiteY7" fmla="*/ 1456228 h 2311974"/>
                <a:gd name="connsiteX8" fmla="*/ 640208 w 1441654"/>
                <a:gd name="connsiteY8" fmla="*/ 1436779 h 2311974"/>
                <a:gd name="connsiteX9" fmla="*/ 557218 w 1441654"/>
                <a:gd name="connsiteY9" fmla="*/ 1395450 h 2311974"/>
                <a:gd name="connsiteX10" fmla="*/ 557218 w 1441654"/>
                <a:gd name="connsiteY10" fmla="*/ 1395450 h 2311974"/>
                <a:gd name="connsiteX11" fmla="*/ 578559 w 1441654"/>
                <a:gd name="connsiteY11" fmla="*/ 1407606 h 2311974"/>
                <a:gd name="connsiteX12" fmla="*/ 623610 w 1441654"/>
                <a:gd name="connsiteY12" fmla="*/ 1400313 h 2311974"/>
                <a:gd name="connsiteX13" fmla="*/ 640208 w 1441654"/>
                <a:gd name="connsiteY13" fmla="*/ 1417330 h 2311974"/>
                <a:gd name="connsiteX14" fmla="*/ 640208 w 1441654"/>
                <a:gd name="connsiteY14" fmla="*/ 1417330 h 2311974"/>
                <a:gd name="connsiteX15" fmla="*/ 623610 w 1441654"/>
                <a:gd name="connsiteY15" fmla="*/ 1400312 h 2311974"/>
                <a:gd name="connsiteX16" fmla="*/ 578559 w 1441654"/>
                <a:gd name="connsiteY16" fmla="*/ 1407606 h 2311974"/>
                <a:gd name="connsiteX17" fmla="*/ 557218 w 1441654"/>
                <a:gd name="connsiteY17" fmla="*/ 1395450 h 2311974"/>
                <a:gd name="connsiteX18" fmla="*/ 561961 w 1441654"/>
                <a:gd name="connsiteY18" fmla="*/ 1354122 h 2311974"/>
                <a:gd name="connsiteX19" fmla="*/ 564332 w 1441654"/>
                <a:gd name="connsiteY19" fmla="*/ 1368708 h 2311974"/>
                <a:gd name="connsiteX20" fmla="*/ 564332 w 1441654"/>
                <a:gd name="connsiteY20" fmla="*/ 1368708 h 2311974"/>
                <a:gd name="connsiteX21" fmla="*/ 561961 w 1441654"/>
                <a:gd name="connsiteY21" fmla="*/ 1354122 h 2311974"/>
                <a:gd name="connsiteX22" fmla="*/ 561961 w 1441654"/>
                <a:gd name="connsiteY22" fmla="*/ 1271464 h 2311974"/>
                <a:gd name="connsiteX23" fmla="*/ 535878 w 1441654"/>
                <a:gd name="connsiteY23" fmla="*/ 1283620 h 2311974"/>
                <a:gd name="connsiteX24" fmla="*/ 531136 w 1441654"/>
                <a:gd name="connsiteY24" fmla="*/ 1276326 h 2311974"/>
                <a:gd name="connsiteX25" fmla="*/ 516909 w 1441654"/>
                <a:gd name="connsiteY25" fmla="*/ 1278758 h 2311974"/>
                <a:gd name="connsiteX26" fmla="*/ 516909 w 1441654"/>
                <a:gd name="connsiteY26" fmla="*/ 1278758 h 2311974"/>
                <a:gd name="connsiteX27" fmla="*/ 531136 w 1441654"/>
                <a:gd name="connsiteY27" fmla="*/ 1276327 h 2311974"/>
                <a:gd name="connsiteX28" fmla="*/ 535878 w 1441654"/>
                <a:gd name="connsiteY28" fmla="*/ 1283620 h 2311974"/>
                <a:gd name="connsiteX29" fmla="*/ 561961 w 1441654"/>
                <a:gd name="connsiteY29" fmla="*/ 1271464 h 2311974"/>
                <a:gd name="connsiteX30" fmla="*/ 569074 w 1441654"/>
                <a:gd name="connsiteY30" fmla="*/ 1324949 h 2311974"/>
                <a:gd name="connsiteX31" fmla="*/ 578559 w 1441654"/>
                <a:gd name="connsiteY31" fmla="*/ 1324949 h 2311974"/>
                <a:gd name="connsiteX32" fmla="*/ 590414 w 1441654"/>
                <a:gd name="connsiteY32" fmla="*/ 1334673 h 2311974"/>
                <a:gd name="connsiteX33" fmla="*/ 590414 w 1441654"/>
                <a:gd name="connsiteY33" fmla="*/ 1334673 h 2311974"/>
                <a:gd name="connsiteX34" fmla="*/ 578559 w 1441654"/>
                <a:gd name="connsiteY34" fmla="*/ 1324948 h 2311974"/>
                <a:gd name="connsiteX35" fmla="*/ 569074 w 1441654"/>
                <a:gd name="connsiteY35" fmla="*/ 1324948 h 2311974"/>
                <a:gd name="connsiteX36" fmla="*/ 561961 w 1441654"/>
                <a:gd name="connsiteY36" fmla="*/ 1271464 h 2311974"/>
                <a:gd name="connsiteX37" fmla="*/ 502682 w 1441654"/>
                <a:gd name="connsiteY37" fmla="*/ 1264171 h 2311974"/>
                <a:gd name="connsiteX38" fmla="*/ 502682 w 1441654"/>
                <a:gd name="connsiteY38" fmla="*/ 1264171 h 2311974"/>
                <a:gd name="connsiteX39" fmla="*/ 507520 w 1441654"/>
                <a:gd name="connsiteY39" fmla="*/ 1269131 h 2311974"/>
                <a:gd name="connsiteX40" fmla="*/ 502682 w 1441654"/>
                <a:gd name="connsiteY40" fmla="*/ 1264171 h 2311974"/>
                <a:gd name="connsiteX41" fmla="*/ 493198 w 1441654"/>
                <a:gd name="connsiteY41" fmla="*/ 1249585 h 2311974"/>
                <a:gd name="connsiteX42" fmla="*/ 507424 w 1441654"/>
                <a:gd name="connsiteY42" fmla="*/ 1256878 h 2311974"/>
                <a:gd name="connsiteX43" fmla="*/ 507424 w 1441654"/>
                <a:gd name="connsiteY43" fmla="*/ 1256878 h 2311974"/>
                <a:gd name="connsiteX44" fmla="*/ 493199 w 1441654"/>
                <a:gd name="connsiteY44" fmla="*/ 1249585 h 2311974"/>
                <a:gd name="connsiteX45" fmla="*/ 493198 w 1441654"/>
                <a:gd name="connsiteY45" fmla="*/ 1249585 h 2311974"/>
                <a:gd name="connsiteX46" fmla="*/ 495569 w 1441654"/>
                <a:gd name="connsiteY46" fmla="*/ 1234998 h 2311974"/>
                <a:gd name="connsiteX47" fmla="*/ 495569 w 1441654"/>
                <a:gd name="connsiteY47" fmla="*/ 1234998 h 2311974"/>
                <a:gd name="connsiteX48" fmla="*/ 500311 w 1441654"/>
                <a:gd name="connsiteY48" fmla="*/ 1249584 h 2311974"/>
                <a:gd name="connsiteX49" fmla="*/ 500311 w 1441654"/>
                <a:gd name="connsiteY49" fmla="*/ 1249584 h 2311974"/>
                <a:gd name="connsiteX50" fmla="*/ 495569 w 1441654"/>
                <a:gd name="connsiteY50" fmla="*/ 1234998 h 2311974"/>
                <a:gd name="connsiteX51" fmla="*/ 476600 w 1441654"/>
                <a:gd name="connsiteY51" fmla="*/ 1103719 h 2311974"/>
                <a:gd name="connsiteX52" fmla="*/ 483713 w 1441654"/>
                <a:gd name="connsiteY52" fmla="*/ 1198532 h 2311974"/>
                <a:gd name="connsiteX53" fmla="*/ 507424 w 1441654"/>
                <a:gd name="connsiteY53" fmla="*/ 1222842 h 2311974"/>
                <a:gd name="connsiteX54" fmla="*/ 507424 w 1441654"/>
                <a:gd name="connsiteY54" fmla="*/ 1222842 h 2311974"/>
                <a:gd name="connsiteX55" fmla="*/ 483713 w 1441654"/>
                <a:gd name="connsiteY55" fmla="*/ 1198531 h 2311974"/>
                <a:gd name="connsiteX56" fmla="*/ 476600 w 1441654"/>
                <a:gd name="connsiteY56" fmla="*/ 1103719 h 2311974"/>
                <a:gd name="connsiteX57" fmla="*/ 500311 w 1441654"/>
                <a:gd name="connsiteY57" fmla="*/ 1067252 h 2311974"/>
                <a:gd name="connsiteX58" fmla="*/ 502682 w 1441654"/>
                <a:gd name="connsiteY58" fmla="*/ 1074546 h 2311974"/>
                <a:gd name="connsiteX59" fmla="*/ 502682 w 1441654"/>
                <a:gd name="connsiteY59" fmla="*/ 1074545 h 2311974"/>
                <a:gd name="connsiteX60" fmla="*/ 500311 w 1441654"/>
                <a:gd name="connsiteY60" fmla="*/ 1067252 h 2311974"/>
                <a:gd name="connsiteX61" fmla="*/ 488455 w 1441654"/>
                <a:gd name="connsiteY61" fmla="*/ 1052665 h 2311974"/>
                <a:gd name="connsiteX62" fmla="*/ 476600 w 1441654"/>
                <a:gd name="connsiteY62" fmla="*/ 1040510 h 2311974"/>
                <a:gd name="connsiteX63" fmla="*/ 488455 w 1441654"/>
                <a:gd name="connsiteY63" fmla="*/ 1052666 h 2311974"/>
                <a:gd name="connsiteX64" fmla="*/ 507424 w 1441654"/>
                <a:gd name="connsiteY64" fmla="*/ 1052666 h 2311974"/>
                <a:gd name="connsiteX65" fmla="*/ 509796 w 1441654"/>
                <a:gd name="connsiteY65" fmla="*/ 1062390 h 2311974"/>
                <a:gd name="connsiteX66" fmla="*/ 509796 w 1441654"/>
                <a:gd name="connsiteY66" fmla="*/ 1062390 h 2311974"/>
                <a:gd name="connsiteX67" fmla="*/ 507424 w 1441654"/>
                <a:gd name="connsiteY67" fmla="*/ 1052665 h 2311974"/>
                <a:gd name="connsiteX68" fmla="*/ 488455 w 1441654"/>
                <a:gd name="connsiteY68" fmla="*/ 1052665 h 2311974"/>
                <a:gd name="connsiteX69" fmla="*/ 483713 w 1441654"/>
                <a:gd name="connsiteY69" fmla="*/ 999182 h 2311974"/>
                <a:gd name="connsiteX70" fmla="*/ 483713 w 1441654"/>
                <a:gd name="connsiteY70" fmla="*/ 999182 h 2311974"/>
                <a:gd name="connsiteX71" fmla="*/ 488455 w 1441654"/>
                <a:gd name="connsiteY71" fmla="*/ 1021061 h 2311974"/>
                <a:gd name="connsiteX72" fmla="*/ 488455 w 1441654"/>
                <a:gd name="connsiteY72" fmla="*/ 1021061 h 2311974"/>
                <a:gd name="connsiteX73" fmla="*/ 483713 w 1441654"/>
                <a:gd name="connsiteY73" fmla="*/ 999182 h 2311974"/>
                <a:gd name="connsiteX74" fmla="*/ 474228 w 1441654"/>
                <a:gd name="connsiteY74" fmla="*/ 970008 h 2311974"/>
                <a:gd name="connsiteX75" fmla="*/ 460002 w 1441654"/>
                <a:gd name="connsiteY75" fmla="*/ 972439 h 2311974"/>
                <a:gd name="connsiteX76" fmla="*/ 460002 w 1441654"/>
                <a:gd name="connsiteY76" fmla="*/ 972439 h 2311974"/>
                <a:gd name="connsiteX77" fmla="*/ 474228 w 1441654"/>
                <a:gd name="connsiteY77" fmla="*/ 970008 h 2311974"/>
                <a:gd name="connsiteX78" fmla="*/ 483713 w 1441654"/>
                <a:gd name="connsiteY78" fmla="*/ 984595 h 2311974"/>
                <a:gd name="connsiteX79" fmla="*/ 502682 w 1441654"/>
                <a:gd name="connsiteY79" fmla="*/ 979733 h 2311974"/>
                <a:gd name="connsiteX80" fmla="*/ 483713 w 1441654"/>
                <a:gd name="connsiteY80" fmla="*/ 984595 h 2311974"/>
                <a:gd name="connsiteX81" fmla="*/ 474228 w 1441654"/>
                <a:gd name="connsiteY81" fmla="*/ 970008 h 2311974"/>
                <a:gd name="connsiteX82" fmla="*/ 460002 w 1441654"/>
                <a:gd name="connsiteY82" fmla="*/ 901937 h 2311974"/>
                <a:gd name="connsiteX83" fmla="*/ 449800 w 1441654"/>
                <a:gd name="connsiteY83" fmla="*/ 906121 h 2311974"/>
                <a:gd name="connsiteX84" fmla="*/ 452888 w 1441654"/>
                <a:gd name="connsiteY84" fmla="*/ 906800 h 2311974"/>
                <a:gd name="connsiteX85" fmla="*/ 460002 w 1441654"/>
                <a:gd name="connsiteY85" fmla="*/ 901938 h 2311974"/>
                <a:gd name="connsiteX86" fmla="*/ 460002 w 1441654"/>
                <a:gd name="connsiteY86" fmla="*/ 901937 h 2311974"/>
                <a:gd name="connsiteX87" fmla="*/ 367527 w 1441654"/>
                <a:gd name="connsiteY87" fmla="*/ 899506 h 2311974"/>
                <a:gd name="connsiteX88" fmla="*/ 367527 w 1441654"/>
                <a:gd name="connsiteY88" fmla="*/ 899507 h 2311974"/>
                <a:gd name="connsiteX89" fmla="*/ 391239 w 1441654"/>
                <a:gd name="connsiteY89" fmla="*/ 899507 h 2311974"/>
                <a:gd name="connsiteX90" fmla="*/ 405465 w 1441654"/>
                <a:gd name="connsiteY90" fmla="*/ 906800 h 2311974"/>
                <a:gd name="connsiteX91" fmla="*/ 414950 w 1441654"/>
                <a:gd name="connsiteY91" fmla="*/ 906800 h 2311974"/>
                <a:gd name="connsiteX92" fmla="*/ 419692 w 1441654"/>
                <a:gd name="connsiteY92" fmla="*/ 899507 h 2311974"/>
                <a:gd name="connsiteX93" fmla="*/ 419705 w 1441654"/>
                <a:gd name="connsiteY93" fmla="*/ 899510 h 2311974"/>
                <a:gd name="connsiteX94" fmla="*/ 419692 w 1441654"/>
                <a:gd name="connsiteY94" fmla="*/ 899506 h 2311974"/>
                <a:gd name="connsiteX95" fmla="*/ 414950 w 1441654"/>
                <a:gd name="connsiteY95" fmla="*/ 906800 h 2311974"/>
                <a:gd name="connsiteX96" fmla="*/ 405465 w 1441654"/>
                <a:gd name="connsiteY96" fmla="*/ 906800 h 2311974"/>
                <a:gd name="connsiteX97" fmla="*/ 391238 w 1441654"/>
                <a:gd name="connsiteY97" fmla="*/ 899506 h 2311974"/>
                <a:gd name="connsiteX98" fmla="*/ 367527 w 1441654"/>
                <a:gd name="connsiteY98" fmla="*/ 899506 h 2311974"/>
                <a:gd name="connsiteX99" fmla="*/ 350929 w 1441654"/>
                <a:gd name="connsiteY99" fmla="*/ 889782 h 2311974"/>
                <a:gd name="connsiteX100" fmla="*/ 350929 w 1441654"/>
                <a:gd name="connsiteY100" fmla="*/ 889782 h 2311974"/>
                <a:gd name="connsiteX101" fmla="*/ 367527 w 1441654"/>
                <a:gd name="connsiteY101" fmla="*/ 889782 h 2311974"/>
                <a:gd name="connsiteX102" fmla="*/ 367527 w 1441654"/>
                <a:gd name="connsiteY102" fmla="*/ 889782 h 2311974"/>
                <a:gd name="connsiteX103" fmla="*/ 350929 w 1441654"/>
                <a:gd name="connsiteY103" fmla="*/ 889782 h 2311974"/>
                <a:gd name="connsiteX104" fmla="*/ 365156 w 1441654"/>
                <a:gd name="connsiteY104" fmla="*/ 867902 h 2311974"/>
                <a:gd name="connsiteX105" fmla="*/ 365156 w 1441654"/>
                <a:gd name="connsiteY105" fmla="*/ 867902 h 2311974"/>
                <a:gd name="connsiteX106" fmla="*/ 372349 w 1441654"/>
                <a:gd name="connsiteY106" fmla="*/ 873433 h 2311974"/>
                <a:gd name="connsiteX107" fmla="*/ 365156 w 1441654"/>
                <a:gd name="connsiteY107" fmla="*/ 867902 h 2311974"/>
                <a:gd name="connsiteX108" fmla="*/ 393212 w 1441654"/>
                <a:gd name="connsiteY108" fmla="*/ 842776 h 2311974"/>
                <a:gd name="connsiteX109" fmla="*/ 398352 w 1441654"/>
                <a:gd name="connsiteY109" fmla="*/ 853315 h 2311974"/>
                <a:gd name="connsiteX110" fmla="*/ 398352 w 1441654"/>
                <a:gd name="connsiteY110" fmla="*/ 853315 h 2311974"/>
                <a:gd name="connsiteX111" fmla="*/ 393212 w 1441654"/>
                <a:gd name="connsiteY111" fmla="*/ 842776 h 2311974"/>
                <a:gd name="connsiteX112" fmla="*/ 296393 w 1441654"/>
                <a:gd name="connsiteY112" fmla="*/ 726899 h 2311974"/>
                <a:gd name="connsiteX113" fmla="*/ 296393 w 1441654"/>
                <a:gd name="connsiteY113" fmla="*/ 726899 h 2311974"/>
                <a:gd name="connsiteX114" fmla="*/ 303506 w 1441654"/>
                <a:gd name="connsiteY114" fmla="*/ 734192 h 2311974"/>
                <a:gd name="connsiteX115" fmla="*/ 339073 w 1441654"/>
                <a:gd name="connsiteY115" fmla="*/ 748778 h 2311974"/>
                <a:gd name="connsiteX116" fmla="*/ 367527 w 1441654"/>
                <a:gd name="connsiteY116" fmla="*/ 753641 h 2311974"/>
                <a:gd name="connsiteX117" fmla="*/ 372269 w 1441654"/>
                <a:gd name="connsiteY117" fmla="*/ 734192 h 2311974"/>
                <a:gd name="connsiteX118" fmla="*/ 386496 w 1441654"/>
                <a:gd name="connsiteY118" fmla="*/ 736623 h 2311974"/>
                <a:gd name="connsiteX119" fmla="*/ 386496 w 1441654"/>
                <a:gd name="connsiteY119" fmla="*/ 736623 h 2311974"/>
                <a:gd name="connsiteX120" fmla="*/ 372269 w 1441654"/>
                <a:gd name="connsiteY120" fmla="*/ 734192 h 2311974"/>
                <a:gd name="connsiteX121" fmla="*/ 367527 w 1441654"/>
                <a:gd name="connsiteY121" fmla="*/ 753640 h 2311974"/>
                <a:gd name="connsiteX122" fmla="*/ 339073 w 1441654"/>
                <a:gd name="connsiteY122" fmla="*/ 748778 h 2311974"/>
                <a:gd name="connsiteX123" fmla="*/ 303506 w 1441654"/>
                <a:gd name="connsiteY123" fmla="*/ 734192 h 2311974"/>
                <a:gd name="connsiteX124" fmla="*/ 296393 w 1441654"/>
                <a:gd name="connsiteY124" fmla="*/ 726899 h 2311974"/>
                <a:gd name="connsiteX125" fmla="*/ 296393 w 1441654"/>
                <a:gd name="connsiteY125" fmla="*/ 714743 h 2311974"/>
                <a:gd name="connsiteX126" fmla="*/ 296393 w 1441654"/>
                <a:gd name="connsiteY126" fmla="*/ 714743 h 2311974"/>
                <a:gd name="connsiteX127" fmla="*/ 303506 w 1441654"/>
                <a:gd name="connsiteY127" fmla="*/ 722036 h 2311974"/>
                <a:gd name="connsiteX128" fmla="*/ 303506 w 1441654"/>
                <a:gd name="connsiteY128" fmla="*/ 722036 h 2311974"/>
                <a:gd name="connsiteX129" fmla="*/ 296393 w 1441654"/>
                <a:gd name="connsiteY129" fmla="*/ 714743 h 2311974"/>
                <a:gd name="connsiteX130" fmla="*/ 502682 w 1441654"/>
                <a:gd name="connsiteY130" fmla="*/ 0 h 2311974"/>
                <a:gd name="connsiteX131" fmla="*/ 509796 w 1441654"/>
                <a:gd name="connsiteY131" fmla="*/ 4862 h 2311974"/>
                <a:gd name="connsiteX132" fmla="*/ 514538 w 1441654"/>
                <a:gd name="connsiteY132" fmla="*/ 17018 h 2311974"/>
                <a:gd name="connsiteX133" fmla="*/ 524022 w 1441654"/>
                <a:gd name="connsiteY133" fmla="*/ 53484 h 2311974"/>
                <a:gd name="connsiteX134" fmla="*/ 521651 w 1441654"/>
                <a:gd name="connsiteY134" fmla="*/ 68071 h 2311974"/>
                <a:gd name="connsiteX135" fmla="*/ 554847 w 1441654"/>
                <a:gd name="connsiteY135" fmla="*/ 82657 h 2311974"/>
                <a:gd name="connsiteX136" fmla="*/ 561961 w 1441654"/>
                <a:gd name="connsiteY136" fmla="*/ 72933 h 2311974"/>
                <a:gd name="connsiteX137" fmla="*/ 578559 w 1441654"/>
                <a:gd name="connsiteY137" fmla="*/ 75364 h 2311974"/>
                <a:gd name="connsiteX138" fmla="*/ 578559 w 1441654"/>
                <a:gd name="connsiteY138" fmla="*/ 82657 h 2311974"/>
                <a:gd name="connsiteX139" fmla="*/ 585672 w 1441654"/>
                <a:gd name="connsiteY139" fmla="*/ 82657 h 2311974"/>
                <a:gd name="connsiteX140" fmla="*/ 590414 w 1441654"/>
                <a:gd name="connsiteY140" fmla="*/ 97244 h 2311974"/>
                <a:gd name="connsiteX141" fmla="*/ 609383 w 1441654"/>
                <a:gd name="connsiteY141" fmla="*/ 104537 h 2311974"/>
                <a:gd name="connsiteX142" fmla="*/ 637837 w 1441654"/>
                <a:gd name="connsiteY142" fmla="*/ 89950 h 2311974"/>
                <a:gd name="connsiteX143" fmla="*/ 652064 w 1441654"/>
                <a:gd name="connsiteY143" fmla="*/ 94813 h 2311974"/>
                <a:gd name="connsiteX144" fmla="*/ 666291 w 1441654"/>
                <a:gd name="connsiteY144" fmla="*/ 104537 h 2311974"/>
                <a:gd name="connsiteX145" fmla="*/ 685260 w 1441654"/>
                <a:gd name="connsiteY145" fmla="*/ 94813 h 2311974"/>
                <a:gd name="connsiteX146" fmla="*/ 685260 w 1441654"/>
                <a:gd name="connsiteY146" fmla="*/ 72933 h 2311974"/>
                <a:gd name="connsiteX147" fmla="*/ 687631 w 1441654"/>
                <a:gd name="connsiteY147" fmla="*/ 72933 h 2311974"/>
                <a:gd name="connsiteX148" fmla="*/ 699487 w 1441654"/>
                <a:gd name="connsiteY148" fmla="*/ 87519 h 2311974"/>
                <a:gd name="connsiteX149" fmla="*/ 687631 w 1441654"/>
                <a:gd name="connsiteY149" fmla="*/ 102106 h 2311974"/>
                <a:gd name="connsiteX150" fmla="*/ 692373 w 1441654"/>
                <a:gd name="connsiteY150" fmla="*/ 123986 h 2311974"/>
                <a:gd name="connsiteX151" fmla="*/ 706600 w 1441654"/>
                <a:gd name="connsiteY151" fmla="*/ 128848 h 2311974"/>
                <a:gd name="connsiteX152" fmla="*/ 718456 w 1441654"/>
                <a:gd name="connsiteY152" fmla="*/ 150728 h 2311974"/>
                <a:gd name="connsiteX153" fmla="*/ 727940 w 1441654"/>
                <a:gd name="connsiteY153" fmla="*/ 153159 h 2311974"/>
                <a:gd name="connsiteX154" fmla="*/ 735054 w 1441654"/>
                <a:gd name="connsiteY154" fmla="*/ 165315 h 2311974"/>
                <a:gd name="connsiteX155" fmla="*/ 754023 w 1441654"/>
                <a:gd name="connsiteY155" fmla="*/ 165315 h 2311974"/>
                <a:gd name="connsiteX156" fmla="*/ 768250 w 1441654"/>
                <a:gd name="connsiteY156" fmla="*/ 177470 h 2311974"/>
                <a:gd name="connsiteX157" fmla="*/ 794332 w 1441654"/>
                <a:gd name="connsiteY157" fmla="*/ 172608 h 2311974"/>
                <a:gd name="connsiteX158" fmla="*/ 801446 w 1441654"/>
                <a:gd name="connsiteY158" fmla="*/ 184763 h 2311974"/>
                <a:gd name="connsiteX159" fmla="*/ 794332 w 1441654"/>
                <a:gd name="connsiteY159" fmla="*/ 192057 h 2311974"/>
                <a:gd name="connsiteX160" fmla="*/ 801446 w 1441654"/>
                <a:gd name="connsiteY160" fmla="*/ 201781 h 2311974"/>
                <a:gd name="connsiteX161" fmla="*/ 796703 w 1441654"/>
                <a:gd name="connsiteY161" fmla="*/ 206643 h 2311974"/>
                <a:gd name="connsiteX162" fmla="*/ 808559 w 1441654"/>
                <a:gd name="connsiteY162" fmla="*/ 233385 h 2311974"/>
                <a:gd name="connsiteX163" fmla="*/ 815673 w 1441654"/>
                <a:gd name="connsiteY163" fmla="*/ 233385 h 2311974"/>
                <a:gd name="connsiteX164" fmla="*/ 851240 w 1441654"/>
                <a:gd name="connsiteY164" fmla="*/ 211505 h 2311974"/>
                <a:gd name="connsiteX165" fmla="*/ 874951 w 1441654"/>
                <a:gd name="connsiteY165" fmla="*/ 213936 h 2311974"/>
                <a:gd name="connsiteX166" fmla="*/ 896291 w 1441654"/>
                <a:gd name="connsiteY166" fmla="*/ 199350 h 2311974"/>
                <a:gd name="connsiteX167" fmla="*/ 905776 w 1441654"/>
                <a:gd name="connsiteY167" fmla="*/ 177470 h 2311974"/>
                <a:gd name="connsiteX168" fmla="*/ 931859 w 1441654"/>
                <a:gd name="connsiteY168" fmla="*/ 158021 h 2311974"/>
                <a:gd name="connsiteX169" fmla="*/ 953199 w 1441654"/>
                <a:gd name="connsiteY169" fmla="*/ 194488 h 2311974"/>
                <a:gd name="connsiteX170" fmla="*/ 953199 w 1441654"/>
                <a:gd name="connsiteY170" fmla="*/ 221230 h 2311974"/>
                <a:gd name="connsiteX171" fmla="*/ 965054 w 1441654"/>
                <a:gd name="connsiteY171" fmla="*/ 243110 h 2311974"/>
                <a:gd name="connsiteX172" fmla="*/ 984024 w 1441654"/>
                <a:gd name="connsiteY172" fmla="*/ 262558 h 2311974"/>
                <a:gd name="connsiteX173" fmla="*/ 1026704 w 1441654"/>
                <a:gd name="connsiteY173" fmla="*/ 274714 h 2311974"/>
                <a:gd name="connsiteX174" fmla="*/ 1059900 w 1441654"/>
                <a:gd name="connsiteY174" fmla="*/ 260127 h 2311974"/>
                <a:gd name="connsiteX175" fmla="*/ 1081240 w 1441654"/>
                <a:gd name="connsiteY175" fmla="*/ 262558 h 2311974"/>
                <a:gd name="connsiteX176" fmla="*/ 1107323 w 1441654"/>
                <a:gd name="connsiteY176" fmla="*/ 277145 h 2311974"/>
                <a:gd name="connsiteX177" fmla="*/ 1140519 w 1441654"/>
                <a:gd name="connsiteY177" fmla="*/ 282007 h 2311974"/>
                <a:gd name="connsiteX178" fmla="*/ 1135777 w 1441654"/>
                <a:gd name="connsiteY178" fmla="*/ 299025 h 2311974"/>
                <a:gd name="connsiteX179" fmla="*/ 1164230 w 1441654"/>
                <a:gd name="connsiteY179" fmla="*/ 371958 h 2311974"/>
                <a:gd name="connsiteX180" fmla="*/ 1209282 w 1441654"/>
                <a:gd name="connsiteY180" fmla="*/ 386544 h 2311974"/>
                <a:gd name="connsiteX181" fmla="*/ 1237736 w 1441654"/>
                <a:gd name="connsiteY181" fmla="*/ 415718 h 2311974"/>
                <a:gd name="connsiteX182" fmla="*/ 1280416 w 1441654"/>
                <a:gd name="connsiteY182" fmla="*/ 415718 h 2311974"/>
                <a:gd name="connsiteX183" fmla="*/ 1297014 w 1441654"/>
                <a:gd name="connsiteY183" fmla="*/ 408424 h 2311974"/>
                <a:gd name="connsiteX184" fmla="*/ 1313612 w 1441654"/>
                <a:gd name="connsiteY184" fmla="*/ 386544 h 2311974"/>
                <a:gd name="connsiteX185" fmla="*/ 1358664 w 1441654"/>
                <a:gd name="connsiteY185" fmla="*/ 381682 h 2311974"/>
                <a:gd name="connsiteX186" fmla="*/ 1365778 w 1441654"/>
                <a:gd name="connsiteY186" fmla="*/ 386544 h 2311974"/>
                <a:gd name="connsiteX187" fmla="*/ 1401345 w 1441654"/>
                <a:gd name="connsiteY187" fmla="*/ 371958 h 2311974"/>
                <a:gd name="connsiteX188" fmla="*/ 1401345 w 1441654"/>
                <a:gd name="connsiteY188" fmla="*/ 388975 h 2311974"/>
                <a:gd name="connsiteX189" fmla="*/ 1415572 w 1441654"/>
                <a:gd name="connsiteY189" fmla="*/ 408424 h 2311974"/>
                <a:gd name="connsiteX190" fmla="*/ 1353922 w 1441654"/>
                <a:gd name="connsiteY190" fmla="*/ 444891 h 2311974"/>
                <a:gd name="connsiteX191" fmla="*/ 1351551 w 1441654"/>
                <a:gd name="connsiteY191" fmla="*/ 491082 h 2311974"/>
                <a:gd name="connsiteX192" fmla="*/ 1372891 w 1441654"/>
                <a:gd name="connsiteY192" fmla="*/ 532410 h 2311974"/>
                <a:gd name="connsiteX193" fmla="*/ 1406087 w 1441654"/>
                <a:gd name="connsiteY193" fmla="*/ 554290 h 2311974"/>
                <a:gd name="connsiteX194" fmla="*/ 1427427 w 1441654"/>
                <a:gd name="connsiteY194" fmla="*/ 581032 h 2311974"/>
                <a:gd name="connsiteX195" fmla="*/ 1420314 w 1441654"/>
                <a:gd name="connsiteY195" fmla="*/ 622361 h 2311974"/>
                <a:gd name="connsiteX196" fmla="*/ 1441654 w 1441654"/>
                <a:gd name="connsiteY196" fmla="*/ 644241 h 2311974"/>
                <a:gd name="connsiteX197" fmla="*/ 1436912 w 1441654"/>
                <a:gd name="connsiteY197" fmla="*/ 658827 h 2311974"/>
                <a:gd name="connsiteX198" fmla="*/ 1429798 w 1441654"/>
                <a:gd name="connsiteY198" fmla="*/ 666121 h 2311974"/>
                <a:gd name="connsiteX199" fmla="*/ 1401345 w 1441654"/>
                <a:gd name="connsiteY199" fmla="*/ 663689 h 2311974"/>
                <a:gd name="connsiteX200" fmla="*/ 1372891 w 1441654"/>
                <a:gd name="connsiteY200" fmla="*/ 705018 h 2311974"/>
                <a:gd name="connsiteX201" fmla="*/ 1351551 w 1441654"/>
                <a:gd name="connsiteY201" fmla="*/ 712312 h 2311974"/>
                <a:gd name="connsiteX202" fmla="*/ 1304128 w 1441654"/>
                <a:gd name="connsiteY202" fmla="*/ 785245 h 2311974"/>
                <a:gd name="connsiteX203" fmla="*/ 1304128 w 1441654"/>
                <a:gd name="connsiteY203" fmla="*/ 804693 h 2311974"/>
                <a:gd name="connsiteX204" fmla="*/ 1273303 w 1441654"/>
                <a:gd name="connsiteY204" fmla="*/ 802262 h 2311974"/>
                <a:gd name="connsiteX205" fmla="*/ 1242478 w 1441654"/>
                <a:gd name="connsiteY205" fmla="*/ 802262 h 2311974"/>
                <a:gd name="connsiteX206" fmla="*/ 1218767 w 1441654"/>
                <a:gd name="connsiteY206" fmla="*/ 819280 h 2311974"/>
                <a:gd name="connsiteX207" fmla="*/ 1183200 w 1441654"/>
                <a:gd name="connsiteY207" fmla="*/ 809556 h 2311974"/>
                <a:gd name="connsiteX208" fmla="*/ 1171344 w 1441654"/>
                <a:gd name="connsiteY208" fmla="*/ 816849 h 2311974"/>
                <a:gd name="connsiteX209" fmla="*/ 1180828 w 1441654"/>
                <a:gd name="connsiteY209" fmla="*/ 824142 h 2311974"/>
                <a:gd name="connsiteX210" fmla="*/ 1168973 w 1441654"/>
                <a:gd name="connsiteY210" fmla="*/ 850884 h 2311974"/>
                <a:gd name="connsiteX211" fmla="*/ 1176086 w 1441654"/>
                <a:gd name="connsiteY211" fmla="*/ 858178 h 2311974"/>
                <a:gd name="connsiteX212" fmla="*/ 1183200 w 1441654"/>
                <a:gd name="connsiteY212" fmla="*/ 850884 h 2311974"/>
                <a:gd name="connsiteX213" fmla="*/ 1197426 w 1441654"/>
                <a:gd name="connsiteY213" fmla="*/ 858178 h 2311974"/>
                <a:gd name="connsiteX214" fmla="*/ 1211653 w 1441654"/>
                <a:gd name="connsiteY214" fmla="*/ 858178 h 2311974"/>
                <a:gd name="connsiteX215" fmla="*/ 1216396 w 1441654"/>
                <a:gd name="connsiteY215" fmla="*/ 875195 h 2311974"/>
                <a:gd name="connsiteX216" fmla="*/ 1230622 w 1441654"/>
                <a:gd name="connsiteY216" fmla="*/ 894644 h 2311974"/>
                <a:gd name="connsiteX217" fmla="*/ 1223509 w 1441654"/>
                <a:gd name="connsiteY217" fmla="*/ 906800 h 2311974"/>
                <a:gd name="connsiteX218" fmla="*/ 1230622 w 1441654"/>
                <a:gd name="connsiteY218" fmla="*/ 916524 h 2311974"/>
                <a:gd name="connsiteX219" fmla="*/ 1237736 w 1441654"/>
                <a:gd name="connsiteY219" fmla="*/ 914093 h 2311974"/>
                <a:gd name="connsiteX220" fmla="*/ 1244849 w 1441654"/>
                <a:gd name="connsiteY220" fmla="*/ 921386 h 2311974"/>
                <a:gd name="connsiteX221" fmla="*/ 1249592 w 1441654"/>
                <a:gd name="connsiteY221" fmla="*/ 935973 h 2311974"/>
                <a:gd name="connsiteX222" fmla="*/ 1259076 w 1441654"/>
                <a:gd name="connsiteY222" fmla="*/ 923817 h 2311974"/>
                <a:gd name="connsiteX223" fmla="*/ 1263818 w 1441654"/>
                <a:gd name="connsiteY223" fmla="*/ 931111 h 2311974"/>
                <a:gd name="connsiteX224" fmla="*/ 1297014 w 1441654"/>
                <a:gd name="connsiteY224" fmla="*/ 928679 h 2311974"/>
                <a:gd name="connsiteX225" fmla="*/ 1311241 w 1441654"/>
                <a:gd name="connsiteY225" fmla="*/ 948128 h 2311974"/>
                <a:gd name="connsiteX226" fmla="*/ 1332582 w 1441654"/>
                <a:gd name="connsiteY226" fmla="*/ 950559 h 2311974"/>
                <a:gd name="connsiteX227" fmla="*/ 1337324 w 1441654"/>
                <a:gd name="connsiteY227" fmla="*/ 923817 h 2311974"/>
                <a:gd name="connsiteX228" fmla="*/ 1351551 w 1441654"/>
                <a:gd name="connsiteY228" fmla="*/ 914093 h 2311974"/>
                <a:gd name="connsiteX229" fmla="*/ 1361035 w 1441654"/>
                <a:gd name="connsiteY229" fmla="*/ 921386 h 2311974"/>
                <a:gd name="connsiteX230" fmla="*/ 1372891 w 1441654"/>
                <a:gd name="connsiteY230" fmla="*/ 948128 h 2311974"/>
                <a:gd name="connsiteX231" fmla="*/ 1320726 w 1441654"/>
                <a:gd name="connsiteY231" fmla="*/ 1006475 h 2311974"/>
                <a:gd name="connsiteX232" fmla="*/ 1235365 w 1441654"/>
                <a:gd name="connsiteY232" fmla="*/ 970008 h 2311974"/>
                <a:gd name="connsiteX233" fmla="*/ 1230622 w 1441654"/>
                <a:gd name="connsiteY233" fmla="*/ 977301 h 2311974"/>
                <a:gd name="connsiteX234" fmla="*/ 1235365 w 1441654"/>
                <a:gd name="connsiteY234" fmla="*/ 984595 h 2311974"/>
                <a:gd name="connsiteX235" fmla="*/ 1230622 w 1441654"/>
                <a:gd name="connsiteY235" fmla="*/ 984595 h 2311974"/>
                <a:gd name="connsiteX236" fmla="*/ 1225880 w 1441654"/>
                <a:gd name="connsiteY236" fmla="*/ 991888 h 2311974"/>
                <a:gd name="connsiteX237" fmla="*/ 1225880 w 1441654"/>
                <a:gd name="connsiteY237" fmla="*/ 1006475 h 2311974"/>
                <a:gd name="connsiteX238" fmla="*/ 1218767 w 1441654"/>
                <a:gd name="connsiteY238" fmla="*/ 1018630 h 2311974"/>
                <a:gd name="connsiteX239" fmla="*/ 1218767 w 1441654"/>
                <a:gd name="connsiteY239" fmla="*/ 1028354 h 2311974"/>
                <a:gd name="connsiteX240" fmla="*/ 1204540 w 1441654"/>
                <a:gd name="connsiteY240" fmla="*/ 1028354 h 2311974"/>
                <a:gd name="connsiteX241" fmla="*/ 1204540 w 1441654"/>
                <a:gd name="connsiteY241" fmla="*/ 1045372 h 2311974"/>
                <a:gd name="connsiteX242" fmla="*/ 1197426 w 1441654"/>
                <a:gd name="connsiteY242" fmla="*/ 1047803 h 2311974"/>
                <a:gd name="connsiteX243" fmla="*/ 1197426 w 1441654"/>
                <a:gd name="connsiteY243" fmla="*/ 1059959 h 2311974"/>
                <a:gd name="connsiteX244" fmla="*/ 1190313 w 1441654"/>
                <a:gd name="connsiteY244" fmla="*/ 1062390 h 2311974"/>
                <a:gd name="connsiteX245" fmla="*/ 1195055 w 1441654"/>
                <a:gd name="connsiteY245" fmla="*/ 1069683 h 2311974"/>
                <a:gd name="connsiteX246" fmla="*/ 1187942 w 1441654"/>
                <a:gd name="connsiteY246" fmla="*/ 1074545 h 2311974"/>
                <a:gd name="connsiteX247" fmla="*/ 1195055 w 1441654"/>
                <a:gd name="connsiteY247" fmla="*/ 1076976 h 2311974"/>
                <a:gd name="connsiteX248" fmla="*/ 1197426 w 1441654"/>
                <a:gd name="connsiteY248" fmla="*/ 1093994 h 2311974"/>
                <a:gd name="connsiteX249" fmla="*/ 1187942 w 1441654"/>
                <a:gd name="connsiteY249" fmla="*/ 1103719 h 2311974"/>
                <a:gd name="connsiteX250" fmla="*/ 1190313 w 1441654"/>
                <a:gd name="connsiteY250" fmla="*/ 1103719 h 2311974"/>
                <a:gd name="connsiteX251" fmla="*/ 1190313 w 1441654"/>
                <a:gd name="connsiteY251" fmla="*/ 1111012 h 2311974"/>
                <a:gd name="connsiteX252" fmla="*/ 1183200 w 1441654"/>
                <a:gd name="connsiteY252" fmla="*/ 1118305 h 2311974"/>
                <a:gd name="connsiteX253" fmla="*/ 1183200 w 1441654"/>
                <a:gd name="connsiteY253" fmla="*/ 1125598 h 2311974"/>
                <a:gd name="connsiteX254" fmla="*/ 1168973 w 1441654"/>
                <a:gd name="connsiteY254" fmla="*/ 1149909 h 2311974"/>
                <a:gd name="connsiteX255" fmla="*/ 1180828 w 1441654"/>
                <a:gd name="connsiteY255" fmla="*/ 1164496 h 2311974"/>
                <a:gd name="connsiteX256" fmla="*/ 1209282 w 1441654"/>
                <a:gd name="connsiteY256" fmla="*/ 1164496 h 2311974"/>
                <a:gd name="connsiteX257" fmla="*/ 1211653 w 1441654"/>
                <a:gd name="connsiteY257" fmla="*/ 1166927 h 2311974"/>
                <a:gd name="connsiteX258" fmla="*/ 1230622 w 1441654"/>
                <a:gd name="connsiteY258" fmla="*/ 1159634 h 2311974"/>
                <a:gd name="connsiteX259" fmla="*/ 1242478 w 1441654"/>
                <a:gd name="connsiteY259" fmla="*/ 1166927 h 2311974"/>
                <a:gd name="connsiteX260" fmla="*/ 1249592 w 1441654"/>
                <a:gd name="connsiteY260" fmla="*/ 1166927 h 2311974"/>
                <a:gd name="connsiteX261" fmla="*/ 1244849 w 1441654"/>
                <a:gd name="connsiteY261" fmla="*/ 1171789 h 2311974"/>
                <a:gd name="connsiteX262" fmla="*/ 1259076 w 1441654"/>
                <a:gd name="connsiteY262" fmla="*/ 1179083 h 2311974"/>
                <a:gd name="connsiteX263" fmla="*/ 1266190 w 1441654"/>
                <a:gd name="connsiteY263" fmla="*/ 1222842 h 2311974"/>
                <a:gd name="connsiteX264" fmla="*/ 1259076 w 1441654"/>
                <a:gd name="connsiteY264" fmla="*/ 1230136 h 2311974"/>
                <a:gd name="connsiteX265" fmla="*/ 1259076 w 1441654"/>
                <a:gd name="connsiteY265" fmla="*/ 1254447 h 2311974"/>
                <a:gd name="connsiteX266" fmla="*/ 1285159 w 1441654"/>
                <a:gd name="connsiteY266" fmla="*/ 1271464 h 2311974"/>
                <a:gd name="connsiteX267" fmla="*/ 1280416 w 1441654"/>
                <a:gd name="connsiteY267" fmla="*/ 1278758 h 2311974"/>
                <a:gd name="connsiteX268" fmla="*/ 1289901 w 1441654"/>
                <a:gd name="connsiteY268" fmla="*/ 1290913 h 2311974"/>
                <a:gd name="connsiteX269" fmla="*/ 1289901 w 1441654"/>
                <a:gd name="connsiteY269" fmla="*/ 1303069 h 2311974"/>
                <a:gd name="connsiteX270" fmla="*/ 1292272 w 1441654"/>
                <a:gd name="connsiteY270" fmla="*/ 1305500 h 2311974"/>
                <a:gd name="connsiteX271" fmla="*/ 1289901 w 1441654"/>
                <a:gd name="connsiteY271" fmla="*/ 1312793 h 2311974"/>
                <a:gd name="connsiteX272" fmla="*/ 1297014 w 1441654"/>
                <a:gd name="connsiteY272" fmla="*/ 1324948 h 2311974"/>
                <a:gd name="connsiteX273" fmla="*/ 1304128 w 1441654"/>
                <a:gd name="connsiteY273" fmla="*/ 1317655 h 2311974"/>
                <a:gd name="connsiteX274" fmla="*/ 1304128 w 1441654"/>
                <a:gd name="connsiteY274" fmla="*/ 1327379 h 2311974"/>
                <a:gd name="connsiteX275" fmla="*/ 1306499 w 1441654"/>
                <a:gd name="connsiteY275" fmla="*/ 1344397 h 2311974"/>
                <a:gd name="connsiteX276" fmla="*/ 1280416 w 1441654"/>
                <a:gd name="connsiteY276" fmla="*/ 1358984 h 2311974"/>
                <a:gd name="connsiteX277" fmla="*/ 1259076 w 1441654"/>
                <a:gd name="connsiteY277" fmla="*/ 1358984 h 2311974"/>
                <a:gd name="connsiteX278" fmla="*/ 1256705 w 1441654"/>
                <a:gd name="connsiteY278" fmla="*/ 1376001 h 2311974"/>
                <a:gd name="connsiteX279" fmla="*/ 1278045 w 1441654"/>
                <a:gd name="connsiteY279" fmla="*/ 1376001 h 2311974"/>
                <a:gd name="connsiteX280" fmla="*/ 1280416 w 1441654"/>
                <a:gd name="connsiteY280" fmla="*/ 1383295 h 2311974"/>
                <a:gd name="connsiteX281" fmla="*/ 1285159 w 1441654"/>
                <a:gd name="connsiteY281" fmla="*/ 1380864 h 2311974"/>
                <a:gd name="connsiteX282" fmla="*/ 1292272 w 1441654"/>
                <a:gd name="connsiteY282" fmla="*/ 1393019 h 2311974"/>
                <a:gd name="connsiteX283" fmla="*/ 1289901 w 1441654"/>
                <a:gd name="connsiteY283" fmla="*/ 1400312 h 2311974"/>
                <a:gd name="connsiteX284" fmla="*/ 1292272 w 1441654"/>
                <a:gd name="connsiteY284" fmla="*/ 1402744 h 2311974"/>
                <a:gd name="connsiteX285" fmla="*/ 1311241 w 1441654"/>
                <a:gd name="connsiteY285" fmla="*/ 1380864 h 2311974"/>
                <a:gd name="connsiteX286" fmla="*/ 1318355 w 1441654"/>
                <a:gd name="connsiteY286" fmla="*/ 1383295 h 2311974"/>
                <a:gd name="connsiteX287" fmla="*/ 1313612 w 1441654"/>
                <a:gd name="connsiteY287" fmla="*/ 1380864 h 2311974"/>
                <a:gd name="connsiteX288" fmla="*/ 1320726 w 1441654"/>
                <a:gd name="connsiteY288" fmla="*/ 1373570 h 2311974"/>
                <a:gd name="connsiteX289" fmla="*/ 1327839 w 1441654"/>
                <a:gd name="connsiteY289" fmla="*/ 1368708 h 2311974"/>
                <a:gd name="connsiteX290" fmla="*/ 1344437 w 1441654"/>
                <a:gd name="connsiteY290" fmla="*/ 1417330 h 2311974"/>
                <a:gd name="connsiteX291" fmla="*/ 1339695 w 1441654"/>
                <a:gd name="connsiteY291" fmla="*/ 1424623 h 2311974"/>
                <a:gd name="connsiteX292" fmla="*/ 1339695 w 1441654"/>
                <a:gd name="connsiteY292" fmla="*/ 1441641 h 2311974"/>
                <a:gd name="connsiteX293" fmla="*/ 1306499 w 1441654"/>
                <a:gd name="connsiteY293" fmla="*/ 1436779 h 2311974"/>
                <a:gd name="connsiteX294" fmla="*/ 1304128 w 1441654"/>
                <a:gd name="connsiteY294" fmla="*/ 1473245 h 2311974"/>
                <a:gd name="connsiteX295" fmla="*/ 1289901 w 1441654"/>
                <a:gd name="connsiteY295" fmla="*/ 1473245 h 2311974"/>
                <a:gd name="connsiteX296" fmla="*/ 1285159 w 1441654"/>
                <a:gd name="connsiteY296" fmla="*/ 1504850 h 2311974"/>
                <a:gd name="connsiteX297" fmla="*/ 1270932 w 1441654"/>
                <a:gd name="connsiteY297" fmla="*/ 1521867 h 2311974"/>
                <a:gd name="connsiteX298" fmla="*/ 1270932 w 1441654"/>
                <a:gd name="connsiteY298" fmla="*/ 1548609 h 2311974"/>
                <a:gd name="connsiteX299" fmla="*/ 1251963 w 1441654"/>
                <a:gd name="connsiteY299" fmla="*/ 1560765 h 2311974"/>
                <a:gd name="connsiteX300" fmla="*/ 1278045 w 1441654"/>
                <a:gd name="connsiteY300" fmla="*/ 1570489 h 2311974"/>
                <a:gd name="connsiteX301" fmla="*/ 1278045 w 1441654"/>
                <a:gd name="connsiteY301" fmla="*/ 1577783 h 2311974"/>
                <a:gd name="connsiteX302" fmla="*/ 1223509 w 1441654"/>
                <a:gd name="connsiteY302" fmla="*/ 1577783 h 2311974"/>
                <a:gd name="connsiteX303" fmla="*/ 1235365 w 1441654"/>
                <a:gd name="connsiteY303" fmla="*/ 1602094 h 2311974"/>
                <a:gd name="connsiteX304" fmla="*/ 1244849 w 1441654"/>
                <a:gd name="connsiteY304" fmla="*/ 1609387 h 2311974"/>
                <a:gd name="connsiteX305" fmla="*/ 1242478 w 1441654"/>
                <a:gd name="connsiteY305" fmla="*/ 1619111 h 2311974"/>
                <a:gd name="connsiteX306" fmla="*/ 1244849 w 1441654"/>
                <a:gd name="connsiteY306" fmla="*/ 1623973 h 2311974"/>
                <a:gd name="connsiteX307" fmla="*/ 1244849 w 1441654"/>
                <a:gd name="connsiteY307" fmla="*/ 1645853 h 2311974"/>
                <a:gd name="connsiteX308" fmla="*/ 1237736 w 1441654"/>
                <a:gd name="connsiteY308" fmla="*/ 1645853 h 2311974"/>
                <a:gd name="connsiteX309" fmla="*/ 1230622 w 1441654"/>
                <a:gd name="connsiteY309" fmla="*/ 1667733 h 2311974"/>
                <a:gd name="connsiteX310" fmla="*/ 1230622 w 1441654"/>
                <a:gd name="connsiteY310" fmla="*/ 1706631 h 2311974"/>
                <a:gd name="connsiteX311" fmla="*/ 1216396 w 1441654"/>
                <a:gd name="connsiteY311" fmla="*/ 1709062 h 2311974"/>
                <a:gd name="connsiteX312" fmla="*/ 1216396 w 1441654"/>
                <a:gd name="connsiteY312" fmla="*/ 1723648 h 2311974"/>
                <a:gd name="connsiteX313" fmla="*/ 1204540 w 1441654"/>
                <a:gd name="connsiteY313" fmla="*/ 1740666 h 2311974"/>
                <a:gd name="connsiteX314" fmla="*/ 1147632 w 1441654"/>
                <a:gd name="connsiteY314" fmla="*/ 1733373 h 2311974"/>
                <a:gd name="connsiteX315" fmla="*/ 1121550 w 1441654"/>
                <a:gd name="connsiteY315" fmla="*/ 1733373 h 2311974"/>
                <a:gd name="connsiteX316" fmla="*/ 1109694 w 1441654"/>
                <a:gd name="connsiteY316" fmla="*/ 1743097 h 2311974"/>
                <a:gd name="connsiteX317" fmla="*/ 1102581 w 1441654"/>
                <a:gd name="connsiteY317" fmla="*/ 1735804 h 2311974"/>
                <a:gd name="connsiteX318" fmla="*/ 1095467 w 1441654"/>
                <a:gd name="connsiteY318" fmla="*/ 1740666 h 2311974"/>
                <a:gd name="connsiteX319" fmla="*/ 1074127 w 1441654"/>
                <a:gd name="connsiteY319" fmla="*/ 1713924 h 2311974"/>
                <a:gd name="connsiteX320" fmla="*/ 1059900 w 1441654"/>
                <a:gd name="connsiteY320" fmla="*/ 1721217 h 2311974"/>
                <a:gd name="connsiteX321" fmla="*/ 1052787 w 1441654"/>
                <a:gd name="connsiteY321" fmla="*/ 1733373 h 2311974"/>
                <a:gd name="connsiteX322" fmla="*/ 1045673 w 1441654"/>
                <a:gd name="connsiteY322" fmla="*/ 1735804 h 2311974"/>
                <a:gd name="connsiteX323" fmla="*/ 1031446 w 1441654"/>
                <a:gd name="connsiteY323" fmla="*/ 1706631 h 2311974"/>
                <a:gd name="connsiteX324" fmla="*/ 960312 w 1441654"/>
                <a:gd name="connsiteY324" fmla="*/ 1709062 h 2311974"/>
                <a:gd name="connsiteX325" fmla="*/ 957941 w 1441654"/>
                <a:gd name="connsiteY325" fmla="*/ 1721217 h 2311974"/>
                <a:gd name="connsiteX326" fmla="*/ 915261 w 1441654"/>
                <a:gd name="connsiteY326" fmla="*/ 1721217 h 2311974"/>
                <a:gd name="connsiteX327" fmla="*/ 915261 w 1441654"/>
                <a:gd name="connsiteY327" fmla="*/ 1728511 h 2311974"/>
                <a:gd name="connsiteX328" fmla="*/ 884436 w 1441654"/>
                <a:gd name="connsiteY328" fmla="*/ 1721217 h 2311974"/>
                <a:gd name="connsiteX329" fmla="*/ 884436 w 1441654"/>
                <a:gd name="connsiteY329" fmla="*/ 1706631 h 2311974"/>
                <a:gd name="connsiteX330" fmla="*/ 877322 w 1441654"/>
                <a:gd name="connsiteY330" fmla="*/ 1706631 h 2311974"/>
                <a:gd name="connsiteX331" fmla="*/ 874951 w 1441654"/>
                <a:gd name="connsiteY331" fmla="*/ 1692044 h 2311974"/>
                <a:gd name="connsiteX332" fmla="*/ 874951 w 1441654"/>
                <a:gd name="connsiteY332" fmla="*/ 1692044 h 2311974"/>
                <a:gd name="connsiteX333" fmla="*/ 877322 w 1441654"/>
                <a:gd name="connsiteY333" fmla="*/ 1706631 h 2311974"/>
                <a:gd name="connsiteX334" fmla="*/ 822786 w 1441654"/>
                <a:gd name="connsiteY334" fmla="*/ 1709062 h 2311974"/>
                <a:gd name="connsiteX335" fmla="*/ 782477 w 1441654"/>
                <a:gd name="connsiteY335" fmla="*/ 1701769 h 2311974"/>
                <a:gd name="connsiteX336" fmla="*/ 780106 w 1441654"/>
                <a:gd name="connsiteY336" fmla="*/ 1709062 h 2311974"/>
                <a:gd name="connsiteX337" fmla="*/ 761136 w 1441654"/>
                <a:gd name="connsiteY337" fmla="*/ 1713924 h 2311974"/>
                <a:gd name="connsiteX338" fmla="*/ 754023 w 1441654"/>
                <a:gd name="connsiteY338" fmla="*/ 1733373 h 2311974"/>
                <a:gd name="connsiteX339" fmla="*/ 758765 w 1441654"/>
                <a:gd name="connsiteY339" fmla="*/ 1750391 h 2311974"/>
                <a:gd name="connsiteX340" fmla="*/ 739796 w 1441654"/>
                <a:gd name="connsiteY340" fmla="*/ 1750391 h 2311974"/>
                <a:gd name="connsiteX341" fmla="*/ 735054 w 1441654"/>
                <a:gd name="connsiteY341" fmla="*/ 1769840 h 2311974"/>
                <a:gd name="connsiteX342" fmla="*/ 742167 w 1441654"/>
                <a:gd name="connsiteY342" fmla="*/ 1784426 h 2311974"/>
                <a:gd name="connsiteX343" fmla="*/ 739796 w 1441654"/>
                <a:gd name="connsiteY343" fmla="*/ 1806306 h 2311974"/>
                <a:gd name="connsiteX344" fmla="*/ 727940 w 1441654"/>
                <a:gd name="connsiteY344" fmla="*/ 1813599 h 2311974"/>
                <a:gd name="connsiteX345" fmla="*/ 727940 w 1441654"/>
                <a:gd name="connsiteY345" fmla="*/ 1847635 h 2311974"/>
                <a:gd name="connsiteX346" fmla="*/ 713714 w 1441654"/>
                <a:gd name="connsiteY346" fmla="*/ 1852497 h 2311974"/>
                <a:gd name="connsiteX347" fmla="*/ 711342 w 1441654"/>
                <a:gd name="connsiteY347" fmla="*/ 1837910 h 2311974"/>
                <a:gd name="connsiteX348" fmla="*/ 678146 w 1441654"/>
                <a:gd name="connsiteY348" fmla="*/ 1837910 h 2311974"/>
                <a:gd name="connsiteX349" fmla="*/ 678146 w 1441654"/>
                <a:gd name="connsiteY349" fmla="*/ 1859790 h 2311974"/>
                <a:gd name="connsiteX350" fmla="*/ 659177 w 1441654"/>
                <a:gd name="connsiteY350" fmla="*/ 1859790 h 2311974"/>
                <a:gd name="connsiteX351" fmla="*/ 659177 w 1441654"/>
                <a:gd name="connsiteY351" fmla="*/ 1869515 h 2311974"/>
                <a:gd name="connsiteX352" fmla="*/ 656806 w 1441654"/>
                <a:gd name="connsiteY352" fmla="*/ 1876808 h 2311974"/>
                <a:gd name="connsiteX353" fmla="*/ 576188 w 1441654"/>
                <a:gd name="connsiteY353" fmla="*/ 1876808 h 2311974"/>
                <a:gd name="connsiteX354" fmla="*/ 576188 w 1441654"/>
                <a:gd name="connsiteY354" fmla="*/ 1896257 h 2311974"/>
                <a:gd name="connsiteX355" fmla="*/ 524022 w 1441654"/>
                <a:gd name="connsiteY355" fmla="*/ 1901119 h 2311974"/>
                <a:gd name="connsiteX356" fmla="*/ 524022 w 1441654"/>
                <a:gd name="connsiteY356" fmla="*/ 1930292 h 2311974"/>
                <a:gd name="connsiteX357" fmla="*/ 502682 w 1441654"/>
                <a:gd name="connsiteY357" fmla="*/ 1930292 h 2311974"/>
                <a:gd name="connsiteX358" fmla="*/ 500311 w 1441654"/>
                <a:gd name="connsiteY358" fmla="*/ 1952172 h 2311974"/>
                <a:gd name="connsiteX359" fmla="*/ 488455 w 1441654"/>
                <a:gd name="connsiteY359" fmla="*/ 1952172 h 2311974"/>
                <a:gd name="connsiteX360" fmla="*/ 488455 w 1441654"/>
                <a:gd name="connsiteY360" fmla="*/ 1978914 h 2311974"/>
                <a:gd name="connsiteX361" fmla="*/ 495569 w 1441654"/>
                <a:gd name="connsiteY361" fmla="*/ 1983776 h 2311974"/>
                <a:gd name="connsiteX362" fmla="*/ 493198 w 1441654"/>
                <a:gd name="connsiteY362" fmla="*/ 2000794 h 2311974"/>
                <a:gd name="connsiteX363" fmla="*/ 500311 w 1441654"/>
                <a:gd name="connsiteY363" fmla="*/ 2005656 h 2311974"/>
                <a:gd name="connsiteX364" fmla="*/ 500311 w 1441654"/>
                <a:gd name="connsiteY364" fmla="*/ 2068865 h 2311974"/>
                <a:gd name="connsiteX365" fmla="*/ 493198 w 1441654"/>
                <a:gd name="connsiteY365" fmla="*/ 2068865 h 2311974"/>
                <a:gd name="connsiteX366" fmla="*/ 493198 w 1441654"/>
                <a:gd name="connsiteY366" fmla="*/ 2081020 h 2311974"/>
                <a:gd name="connsiteX367" fmla="*/ 474228 w 1441654"/>
                <a:gd name="connsiteY367" fmla="*/ 2083451 h 2311974"/>
                <a:gd name="connsiteX368" fmla="*/ 460002 w 1441654"/>
                <a:gd name="connsiteY368" fmla="*/ 2117487 h 2311974"/>
                <a:gd name="connsiteX369" fmla="*/ 460002 w 1441654"/>
                <a:gd name="connsiteY369" fmla="*/ 2129642 h 2311974"/>
                <a:gd name="connsiteX370" fmla="*/ 516909 w 1441654"/>
                <a:gd name="connsiteY370" fmla="*/ 2132073 h 2311974"/>
                <a:gd name="connsiteX371" fmla="*/ 509796 w 1441654"/>
                <a:gd name="connsiteY371" fmla="*/ 2151522 h 2311974"/>
                <a:gd name="connsiteX372" fmla="*/ 514538 w 1441654"/>
                <a:gd name="connsiteY372" fmla="*/ 2161246 h 2311974"/>
                <a:gd name="connsiteX373" fmla="*/ 509796 w 1441654"/>
                <a:gd name="connsiteY373" fmla="*/ 2168540 h 2311974"/>
                <a:gd name="connsiteX374" fmla="*/ 493198 w 1441654"/>
                <a:gd name="connsiteY374" fmla="*/ 2168540 h 2311974"/>
                <a:gd name="connsiteX375" fmla="*/ 493198 w 1441654"/>
                <a:gd name="connsiteY375" fmla="*/ 2180695 h 2311974"/>
                <a:gd name="connsiteX376" fmla="*/ 462373 w 1441654"/>
                <a:gd name="connsiteY376" fmla="*/ 2187988 h 2311974"/>
                <a:gd name="connsiteX377" fmla="*/ 469486 w 1441654"/>
                <a:gd name="connsiteY377" fmla="*/ 2200144 h 2311974"/>
                <a:gd name="connsiteX378" fmla="*/ 467115 w 1441654"/>
                <a:gd name="connsiteY378" fmla="*/ 2256059 h 2311974"/>
                <a:gd name="connsiteX379" fmla="*/ 455259 w 1441654"/>
                <a:gd name="connsiteY379" fmla="*/ 2277939 h 2311974"/>
                <a:gd name="connsiteX380" fmla="*/ 429177 w 1441654"/>
                <a:gd name="connsiteY380" fmla="*/ 2307112 h 2311974"/>
                <a:gd name="connsiteX381" fmla="*/ 414950 w 1441654"/>
                <a:gd name="connsiteY381" fmla="*/ 2311974 h 2311974"/>
                <a:gd name="connsiteX382" fmla="*/ 398352 w 1441654"/>
                <a:gd name="connsiteY382" fmla="*/ 2282801 h 2311974"/>
                <a:gd name="connsiteX383" fmla="*/ 379383 w 1441654"/>
                <a:gd name="connsiteY383" fmla="*/ 2275508 h 2311974"/>
                <a:gd name="connsiteX384" fmla="*/ 365156 w 1441654"/>
                <a:gd name="connsiteY384" fmla="*/ 2292526 h 2311974"/>
                <a:gd name="connsiteX385" fmla="*/ 346187 w 1441654"/>
                <a:gd name="connsiteY385" fmla="*/ 2285232 h 2311974"/>
                <a:gd name="connsiteX386" fmla="*/ 331960 w 1441654"/>
                <a:gd name="connsiteY386" fmla="*/ 2290094 h 2311974"/>
                <a:gd name="connsiteX387" fmla="*/ 296393 w 1441654"/>
                <a:gd name="connsiteY387" fmla="*/ 2275508 h 2311974"/>
                <a:gd name="connsiteX388" fmla="*/ 255658 w 1441654"/>
                <a:gd name="connsiteY388" fmla="*/ 2254426 h 2311974"/>
                <a:gd name="connsiteX389" fmla="*/ 263963 w 1441654"/>
                <a:gd name="connsiteY389" fmla="*/ 2090384 h 2311974"/>
                <a:gd name="connsiteX390" fmla="*/ 293247 w 1441654"/>
                <a:gd name="connsiteY390" fmla="*/ 1879782 h 2311974"/>
                <a:gd name="connsiteX391" fmla="*/ 288330 w 1441654"/>
                <a:gd name="connsiteY391" fmla="*/ 1766434 h 2311974"/>
                <a:gd name="connsiteX392" fmla="*/ 260051 w 1441654"/>
                <a:gd name="connsiteY392" fmla="*/ 1684276 h 2311974"/>
                <a:gd name="connsiteX393" fmla="*/ 196698 w 1441654"/>
                <a:gd name="connsiteY393" fmla="*/ 1605539 h 2311974"/>
                <a:gd name="connsiteX394" fmla="*/ 146823 w 1441654"/>
                <a:gd name="connsiteY394" fmla="*/ 1566641 h 2311974"/>
                <a:gd name="connsiteX395" fmla="*/ 148467 w 1441654"/>
                <a:gd name="connsiteY395" fmla="*/ 1519182 h 2311974"/>
                <a:gd name="connsiteX396" fmla="*/ 144231 w 1441654"/>
                <a:gd name="connsiteY396" fmla="*/ 1442151 h 2311974"/>
                <a:gd name="connsiteX397" fmla="*/ 199538 w 1441654"/>
                <a:gd name="connsiteY397" fmla="*/ 1327822 h 2311974"/>
                <a:gd name="connsiteX398" fmla="*/ 311984 w 1441654"/>
                <a:gd name="connsiteY398" fmla="*/ 1228318 h 2311974"/>
                <a:gd name="connsiteX399" fmla="*/ 18969 w 1441654"/>
                <a:gd name="connsiteY399" fmla="*/ 909231 h 2311974"/>
                <a:gd name="connsiteX400" fmla="*/ 0 w 1441654"/>
                <a:gd name="connsiteY400" fmla="*/ 872764 h 2311974"/>
                <a:gd name="connsiteX401" fmla="*/ 7114 w 1441654"/>
                <a:gd name="connsiteY401" fmla="*/ 865471 h 2311974"/>
                <a:gd name="connsiteX402" fmla="*/ 11856 w 1441654"/>
                <a:gd name="connsiteY402" fmla="*/ 867902 h 2311974"/>
                <a:gd name="connsiteX403" fmla="*/ 471225 w 1441654"/>
                <a:gd name="connsiteY403" fmla="*/ 1135638 h 2311974"/>
                <a:gd name="connsiteX404" fmla="*/ 168351 w 1441654"/>
                <a:gd name="connsiteY404" fmla="*/ 741485 h 2311974"/>
                <a:gd name="connsiteX405" fmla="*/ 156496 w 1441654"/>
                <a:gd name="connsiteY405" fmla="*/ 726899 h 2311974"/>
                <a:gd name="connsiteX406" fmla="*/ 101959 w 1441654"/>
                <a:gd name="connsiteY406" fmla="*/ 705019 h 2311974"/>
                <a:gd name="connsiteX407" fmla="*/ 125671 w 1441654"/>
                <a:gd name="connsiteY407" fmla="*/ 680708 h 2311974"/>
                <a:gd name="connsiteX408" fmla="*/ 132784 w 1441654"/>
                <a:gd name="connsiteY408" fmla="*/ 673414 h 2311974"/>
                <a:gd name="connsiteX409" fmla="*/ 161238 w 1441654"/>
                <a:gd name="connsiteY409" fmla="*/ 670983 h 2311974"/>
                <a:gd name="connsiteX410" fmla="*/ 248970 w 1441654"/>
                <a:gd name="connsiteY410" fmla="*/ 692863 h 2311974"/>
                <a:gd name="connsiteX411" fmla="*/ 263197 w 1441654"/>
                <a:gd name="connsiteY411" fmla="*/ 688001 h 2311974"/>
                <a:gd name="connsiteX412" fmla="*/ 263197 w 1441654"/>
                <a:gd name="connsiteY412" fmla="*/ 695294 h 2311974"/>
                <a:gd name="connsiteX413" fmla="*/ 272681 w 1441654"/>
                <a:gd name="connsiteY413" fmla="*/ 695294 h 2311974"/>
                <a:gd name="connsiteX414" fmla="*/ 277424 w 1441654"/>
                <a:gd name="connsiteY414" fmla="*/ 678277 h 2311974"/>
                <a:gd name="connsiteX415" fmla="*/ 284537 w 1441654"/>
                <a:gd name="connsiteY415" fmla="*/ 666121 h 2311974"/>
                <a:gd name="connsiteX416" fmla="*/ 296393 w 1441654"/>
                <a:gd name="connsiteY416" fmla="*/ 688001 h 2311974"/>
                <a:gd name="connsiteX417" fmla="*/ 303506 w 1441654"/>
                <a:gd name="connsiteY417" fmla="*/ 685570 h 2311974"/>
                <a:gd name="connsiteX418" fmla="*/ 317733 w 1441654"/>
                <a:gd name="connsiteY418" fmla="*/ 700156 h 2311974"/>
                <a:gd name="connsiteX419" fmla="*/ 317733 w 1441654"/>
                <a:gd name="connsiteY419" fmla="*/ 700156 h 2311974"/>
                <a:gd name="connsiteX420" fmla="*/ 303506 w 1441654"/>
                <a:gd name="connsiteY420" fmla="*/ 685570 h 2311974"/>
                <a:gd name="connsiteX421" fmla="*/ 296393 w 1441654"/>
                <a:gd name="connsiteY421" fmla="*/ 688001 h 2311974"/>
                <a:gd name="connsiteX422" fmla="*/ 284537 w 1441654"/>
                <a:gd name="connsiteY422" fmla="*/ 666121 h 2311974"/>
                <a:gd name="connsiteX423" fmla="*/ 284537 w 1441654"/>
                <a:gd name="connsiteY423" fmla="*/ 658827 h 2311974"/>
                <a:gd name="connsiteX424" fmla="*/ 305877 w 1441654"/>
                <a:gd name="connsiteY424" fmla="*/ 646672 h 2311974"/>
                <a:gd name="connsiteX425" fmla="*/ 298764 w 1441654"/>
                <a:gd name="connsiteY425" fmla="*/ 639379 h 2311974"/>
                <a:gd name="connsiteX426" fmla="*/ 329589 w 1441654"/>
                <a:gd name="connsiteY426" fmla="*/ 629654 h 2311974"/>
                <a:gd name="connsiteX427" fmla="*/ 324847 w 1441654"/>
                <a:gd name="connsiteY427" fmla="*/ 615068 h 2311974"/>
                <a:gd name="connsiteX428" fmla="*/ 291651 w 1441654"/>
                <a:gd name="connsiteY428" fmla="*/ 610205 h 2311974"/>
                <a:gd name="connsiteX429" fmla="*/ 289279 w 1441654"/>
                <a:gd name="connsiteY429" fmla="*/ 595619 h 2311974"/>
                <a:gd name="connsiteX430" fmla="*/ 298764 w 1441654"/>
                <a:gd name="connsiteY430" fmla="*/ 534841 h 2311974"/>
                <a:gd name="connsiteX431" fmla="*/ 289279 w 1441654"/>
                <a:gd name="connsiteY431" fmla="*/ 525117 h 2311974"/>
                <a:gd name="connsiteX432" fmla="*/ 289279 w 1441654"/>
                <a:gd name="connsiteY432" fmla="*/ 503237 h 2311974"/>
                <a:gd name="connsiteX433" fmla="*/ 272681 w 1441654"/>
                <a:gd name="connsiteY433" fmla="*/ 503237 h 2311974"/>
                <a:gd name="connsiteX434" fmla="*/ 277424 w 1441654"/>
                <a:gd name="connsiteY434" fmla="*/ 471633 h 2311974"/>
                <a:gd name="connsiteX435" fmla="*/ 270310 w 1441654"/>
                <a:gd name="connsiteY435" fmla="*/ 464340 h 2311974"/>
                <a:gd name="connsiteX436" fmla="*/ 272681 w 1441654"/>
                <a:gd name="connsiteY436" fmla="*/ 444891 h 2311974"/>
                <a:gd name="connsiteX437" fmla="*/ 291651 w 1441654"/>
                <a:gd name="connsiteY437" fmla="*/ 444891 h 2311974"/>
                <a:gd name="connsiteX438" fmla="*/ 310620 w 1441654"/>
                <a:gd name="connsiteY438" fmla="*/ 430304 h 2311974"/>
                <a:gd name="connsiteX439" fmla="*/ 312991 w 1441654"/>
                <a:gd name="connsiteY439" fmla="*/ 427873 h 2311974"/>
                <a:gd name="connsiteX440" fmla="*/ 291651 w 1441654"/>
                <a:gd name="connsiteY440" fmla="*/ 423011 h 2311974"/>
                <a:gd name="connsiteX441" fmla="*/ 298764 w 1441654"/>
                <a:gd name="connsiteY441" fmla="*/ 405993 h 2311974"/>
                <a:gd name="connsiteX442" fmla="*/ 324847 w 1441654"/>
                <a:gd name="connsiteY442" fmla="*/ 408424 h 2311974"/>
                <a:gd name="connsiteX443" fmla="*/ 320104 w 1441654"/>
                <a:gd name="connsiteY443" fmla="*/ 388975 h 2311974"/>
                <a:gd name="connsiteX444" fmla="*/ 320104 w 1441654"/>
                <a:gd name="connsiteY444" fmla="*/ 374389 h 2311974"/>
                <a:gd name="connsiteX445" fmla="*/ 336702 w 1441654"/>
                <a:gd name="connsiteY445" fmla="*/ 374389 h 2311974"/>
                <a:gd name="connsiteX446" fmla="*/ 339073 w 1441654"/>
                <a:gd name="connsiteY446" fmla="*/ 367096 h 2311974"/>
                <a:gd name="connsiteX447" fmla="*/ 346187 w 1441654"/>
                <a:gd name="connsiteY447" fmla="*/ 364665 h 2311974"/>
                <a:gd name="connsiteX448" fmla="*/ 343816 w 1441654"/>
                <a:gd name="connsiteY448" fmla="*/ 347647 h 2311974"/>
                <a:gd name="connsiteX449" fmla="*/ 372269 w 1441654"/>
                <a:gd name="connsiteY449" fmla="*/ 337922 h 2311974"/>
                <a:gd name="connsiteX450" fmla="*/ 360414 w 1441654"/>
                <a:gd name="connsiteY450" fmla="*/ 333060 h 2311974"/>
                <a:gd name="connsiteX451" fmla="*/ 358042 w 1441654"/>
                <a:gd name="connsiteY451" fmla="*/ 311180 h 2311974"/>
                <a:gd name="connsiteX452" fmla="*/ 350929 w 1441654"/>
                <a:gd name="connsiteY452" fmla="*/ 308749 h 2311974"/>
                <a:gd name="connsiteX453" fmla="*/ 358042 w 1441654"/>
                <a:gd name="connsiteY453" fmla="*/ 299025 h 2311974"/>
                <a:gd name="connsiteX454" fmla="*/ 358042 w 1441654"/>
                <a:gd name="connsiteY454" fmla="*/ 296594 h 2311974"/>
                <a:gd name="connsiteX455" fmla="*/ 346187 w 1441654"/>
                <a:gd name="connsiteY455" fmla="*/ 291732 h 2311974"/>
                <a:gd name="connsiteX456" fmla="*/ 336702 w 1441654"/>
                <a:gd name="connsiteY456" fmla="*/ 299025 h 2311974"/>
                <a:gd name="connsiteX457" fmla="*/ 324847 w 1441654"/>
                <a:gd name="connsiteY457" fmla="*/ 282007 h 2311974"/>
                <a:gd name="connsiteX458" fmla="*/ 339073 w 1441654"/>
                <a:gd name="connsiteY458" fmla="*/ 255265 h 2311974"/>
                <a:gd name="connsiteX459" fmla="*/ 346187 w 1441654"/>
                <a:gd name="connsiteY459" fmla="*/ 267421 h 2311974"/>
                <a:gd name="connsiteX460" fmla="*/ 365156 w 1441654"/>
                <a:gd name="connsiteY460" fmla="*/ 240679 h 2311974"/>
                <a:gd name="connsiteX461" fmla="*/ 374640 w 1441654"/>
                <a:gd name="connsiteY461" fmla="*/ 240679 h 2311974"/>
                <a:gd name="connsiteX462" fmla="*/ 374640 w 1441654"/>
                <a:gd name="connsiteY462" fmla="*/ 233385 h 2311974"/>
                <a:gd name="connsiteX463" fmla="*/ 353300 w 1441654"/>
                <a:gd name="connsiteY463" fmla="*/ 218799 h 2311974"/>
                <a:gd name="connsiteX464" fmla="*/ 360414 w 1441654"/>
                <a:gd name="connsiteY464" fmla="*/ 199350 h 2311974"/>
                <a:gd name="connsiteX465" fmla="*/ 386496 w 1441654"/>
                <a:gd name="connsiteY465" fmla="*/ 199350 h 2311974"/>
                <a:gd name="connsiteX466" fmla="*/ 393610 w 1441654"/>
                <a:gd name="connsiteY466" fmla="*/ 192057 h 2311974"/>
                <a:gd name="connsiteX467" fmla="*/ 365156 w 1441654"/>
                <a:gd name="connsiteY467" fmla="*/ 150728 h 2311974"/>
                <a:gd name="connsiteX468" fmla="*/ 374640 w 1441654"/>
                <a:gd name="connsiteY468" fmla="*/ 131279 h 2311974"/>
                <a:gd name="connsiteX469" fmla="*/ 407836 w 1441654"/>
                <a:gd name="connsiteY469" fmla="*/ 116693 h 2311974"/>
                <a:gd name="connsiteX470" fmla="*/ 412579 w 1441654"/>
                <a:gd name="connsiteY470" fmla="*/ 131279 h 2311974"/>
                <a:gd name="connsiteX471" fmla="*/ 433919 w 1441654"/>
                <a:gd name="connsiteY471" fmla="*/ 116693 h 2311974"/>
                <a:gd name="connsiteX472" fmla="*/ 429177 w 1441654"/>
                <a:gd name="connsiteY472" fmla="*/ 109399 h 2311974"/>
                <a:gd name="connsiteX473" fmla="*/ 445775 w 1441654"/>
                <a:gd name="connsiteY473" fmla="*/ 102106 h 2311974"/>
                <a:gd name="connsiteX474" fmla="*/ 445775 w 1441654"/>
                <a:gd name="connsiteY474" fmla="*/ 94813 h 2311974"/>
                <a:gd name="connsiteX475" fmla="*/ 455259 w 1441654"/>
                <a:gd name="connsiteY475" fmla="*/ 87519 h 2311974"/>
                <a:gd name="connsiteX476" fmla="*/ 441032 w 1441654"/>
                <a:gd name="connsiteY476" fmla="*/ 53484 h 2311974"/>
                <a:gd name="connsiteX477" fmla="*/ 438661 w 1441654"/>
                <a:gd name="connsiteY477" fmla="*/ 7293 h 2311974"/>
                <a:gd name="connsiteX478" fmla="*/ 481342 w 1441654"/>
                <a:gd name="connsiteY478" fmla="*/ 17018 h 2311974"/>
                <a:gd name="connsiteX479" fmla="*/ 502682 w 1441654"/>
                <a:gd name="connsiteY479" fmla="*/ 0 h 2311974"/>
                <a:gd name="connsiteX0" fmla="*/ 649693 w 1441654"/>
                <a:gd name="connsiteY0" fmla="*/ 1480539 h 2311974"/>
                <a:gd name="connsiteX1" fmla="*/ 644950 w 1441654"/>
                <a:gd name="connsiteY1" fmla="*/ 1473246 h 2311974"/>
                <a:gd name="connsiteX2" fmla="*/ 649693 w 1441654"/>
                <a:gd name="connsiteY2" fmla="*/ 1480539 h 2311974"/>
                <a:gd name="connsiteX3" fmla="*/ 640208 w 1441654"/>
                <a:gd name="connsiteY3" fmla="*/ 1436779 h 2311974"/>
                <a:gd name="connsiteX4" fmla="*/ 640208 w 1441654"/>
                <a:gd name="connsiteY4" fmla="*/ 1436779 h 2311974"/>
                <a:gd name="connsiteX5" fmla="*/ 652064 w 1441654"/>
                <a:gd name="connsiteY5" fmla="*/ 1456228 h 2311974"/>
                <a:gd name="connsiteX6" fmla="*/ 652064 w 1441654"/>
                <a:gd name="connsiteY6" fmla="*/ 1456228 h 2311974"/>
                <a:gd name="connsiteX7" fmla="*/ 640208 w 1441654"/>
                <a:gd name="connsiteY7" fmla="*/ 1436779 h 2311974"/>
                <a:gd name="connsiteX8" fmla="*/ 557218 w 1441654"/>
                <a:gd name="connsiteY8" fmla="*/ 1395450 h 2311974"/>
                <a:gd name="connsiteX9" fmla="*/ 557218 w 1441654"/>
                <a:gd name="connsiteY9" fmla="*/ 1395450 h 2311974"/>
                <a:gd name="connsiteX10" fmla="*/ 578559 w 1441654"/>
                <a:gd name="connsiteY10" fmla="*/ 1407606 h 2311974"/>
                <a:gd name="connsiteX11" fmla="*/ 623610 w 1441654"/>
                <a:gd name="connsiteY11" fmla="*/ 1400313 h 2311974"/>
                <a:gd name="connsiteX12" fmla="*/ 640208 w 1441654"/>
                <a:gd name="connsiteY12" fmla="*/ 1417330 h 2311974"/>
                <a:gd name="connsiteX13" fmla="*/ 640208 w 1441654"/>
                <a:gd name="connsiteY13" fmla="*/ 1417330 h 2311974"/>
                <a:gd name="connsiteX14" fmla="*/ 623610 w 1441654"/>
                <a:gd name="connsiteY14" fmla="*/ 1400312 h 2311974"/>
                <a:gd name="connsiteX15" fmla="*/ 578559 w 1441654"/>
                <a:gd name="connsiteY15" fmla="*/ 1407606 h 2311974"/>
                <a:gd name="connsiteX16" fmla="*/ 557218 w 1441654"/>
                <a:gd name="connsiteY16" fmla="*/ 1395450 h 2311974"/>
                <a:gd name="connsiteX17" fmla="*/ 561961 w 1441654"/>
                <a:gd name="connsiteY17" fmla="*/ 1354122 h 2311974"/>
                <a:gd name="connsiteX18" fmla="*/ 564332 w 1441654"/>
                <a:gd name="connsiteY18" fmla="*/ 1368708 h 2311974"/>
                <a:gd name="connsiteX19" fmla="*/ 564332 w 1441654"/>
                <a:gd name="connsiteY19" fmla="*/ 1368708 h 2311974"/>
                <a:gd name="connsiteX20" fmla="*/ 561961 w 1441654"/>
                <a:gd name="connsiteY20" fmla="*/ 1354122 h 2311974"/>
                <a:gd name="connsiteX21" fmla="*/ 561961 w 1441654"/>
                <a:gd name="connsiteY21" fmla="*/ 1271464 h 2311974"/>
                <a:gd name="connsiteX22" fmla="*/ 535878 w 1441654"/>
                <a:gd name="connsiteY22" fmla="*/ 1283620 h 2311974"/>
                <a:gd name="connsiteX23" fmla="*/ 531136 w 1441654"/>
                <a:gd name="connsiteY23" fmla="*/ 1276326 h 2311974"/>
                <a:gd name="connsiteX24" fmla="*/ 516909 w 1441654"/>
                <a:gd name="connsiteY24" fmla="*/ 1278758 h 2311974"/>
                <a:gd name="connsiteX25" fmla="*/ 516909 w 1441654"/>
                <a:gd name="connsiteY25" fmla="*/ 1278758 h 2311974"/>
                <a:gd name="connsiteX26" fmla="*/ 531136 w 1441654"/>
                <a:gd name="connsiteY26" fmla="*/ 1276327 h 2311974"/>
                <a:gd name="connsiteX27" fmla="*/ 535878 w 1441654"/>
                <a:gd name="connsiteY27" fmla="*/ 1283620 h 2311974"/>
                <a:gd name="connsiteX28" fmla="*/ 561961 w 1441654"/>
                <a:gd name="connsiteY28" fmla="*/ 1271464 h 2311974"/>
                <a:gd name="connsiteX29" fmla="*/ 569074 w 1441654"/>
                <a:gd name="connsiteY29" fmla="*/ 1324949 h 2311974"/>
                <a:gd name="connsiteX30" fmla="*/ 578559 w 1441654"/>
                <a:gd name="connsiteY30" fmla="*/ 1324949 h 2311974"/>
                <a:gd name="connsiteX31" fmla="*/ 590414 w 1441654"/>
                <a:gd name="connsiteY31" fmla="*/ 1334673 h 2311974"/>
                <a:gd name="connsiteX32" fmla="*/ 590414 w 1441654"/>
                <a:gd name="connsiteY32" fmla="*/ 1334673 h 2311974"/>
                <a:gd name="connsiteX33" fmla="*/ 578559 w 1441654"/>
                <a:gd name="connsiteY33" fmla="*/ 1324948 h 2311974"/>
                <a:gd name="connsiteX34" fmla="*/ 569074 w 1441654"/>
                <a:gd name="connsiteY34" fmla="*/ 1324948 h 2311974"/>
                <a:gd name="connsiteX35" fmla="*/ 561961 w 1441654"/>
                <a:gd name="connsiteY35" fmla="*/ 1271464 h 2311974"/>
                <a:gd name="connsiteX36" fmla="*/ 502682 w 1441654"/>
                <a:gd name="connsiteY36" fmla="*/ 1264171 h 2311974"/>
                <a:gd name="connsiteX37" fmla="*/ 502682 w 1441654"/>
                <a:gd name="connsiteY37" fmla="*/ 1264171 h 2311974"/>
                <a:gd name="connsiteX38" fmla="*/ 507520 w 1441654"/>
                <a:gd name="connsiteY38" fmla="*/ 1269131 h 2311974"/>
                <a:gd name="connsiteX39" fmla="*/ 502682 w 1441654"/>
                <a:gd name="connsiteY39" fmla="*/ 1264171 h 2311974"/>
                <a:gd name="connsiteX40" fmla="*/ 493198 w 1441654"/>
                <a:gd name="connsiteY40" fmla="*/ 1249585 h 2311974"/>
                <a:gd name="connsiteX41" fmla="*/ 507424 w 1441654"/>
                <a:gd name="connsiteY41" fmla="*/ 1256878 h 2311974"/>
                <a:gd name="connsiteX42" fmla="*/ 507424 w 1441654"/>
                <a:gd name="connsiteY42" fmla="*/ 1256878 h 2311974"/>
                <a:gd name="connsiteX43" fmla="*/ 493199 w 1441654"/>
                <a:gd name="connsiteY43" fmla="*/ 1249585 h 2311974"/>
                <a:gd name="connsiteX44" fmla="*/ 493198 w 1441654"/>
                <a:gd name="connsiteY44" fmla="*/ 1249585 h 2311974"/>
                <a:gd name="connsiteX45" fmla="*/ 495569 w 1441654"/>
                <a:gd name="connsiteY45" fmla="*/ 1234998 h 2311974"/>
                <a:gd name="connsiteX46" fmla="*/ 495569 w 1441654"/>
                <a:gd name="connsiteY46" fmla="*/ 1234998 h 2311974"/>
                <a:gd name="connsiteX47" fmla="*/ 500311 w 1441654"/>
                <a:gd name="connsiteY47" fmla="*/ 1249584 h 2311974"/>
                <a:gd name="connsiteX48" fmla="*/ 500311 w 1441654"/>
                <a:gd name="connsiteY48" fmla="*/ 1249584 h 2311974"/>
                <a:gd name="connsiteX49" fmla="*/ 495569 w 1441654"/>
                <a:gd name="connsiteY49" fmla="*/ 1234998 h 2311974"/>
                <a:gd name="connsiteX50" fmla="*/ 476600 w 1441654"/>
                <a:gd name="connsiteY50" fmla="*/ 1103719 h 2311974"/>
                <a:gd name="connsiteX51" fmla="*/ 483713 w 1441654"/>
                <a:gd name="connsiteY51" fmla="*/ 1198532 h 2311974"/>
                <a:gd name="connsiteX52" fmla="*/ 507424 w 1441654"/>
                <a:gd name="connsiteY52" fmla="*/ 1222842 h 2311974"/>
                <a:gd name="connsiteX53" fmla="*/ 507424 w 1441654"/>
                <a:gd name="connsiteY53" fmla="*/ 1222842 h 2311974"/>
                <a:gd name="connsiteX54" fmla="*/ 483713 w 1441654"/>
                <a:gd name="connsiteY54" fmla="*/ 1198531 h 2311974"/>
                <a:gd name="connsiteX55" fmla="*/ 476600 w 1441654"/>
                <a:gd name="connsiteY55" fmla="*/ 1103719 h 2311974"/>
                <a:gd name="connsiteX56" fmla="*/ 500311 w 1441654"/>
                <a:gd name="connsiteY56" fmla="*/ 1067252 h 2311974"/>
                <a:gd name="connsiteX57" fmla="*/ 502682 w 1441654"/>
                <a:gd name="connsiteY57" fmla="*/ 1074546 h 2311974"/>
                <a:gd name="connsiteX58" fmla="*/ 502682 w 1441654"/>
                <a:gd name="connsiteY58" fmla="*/ 1074545 h 2311974"/>
                <a:gd name="connsiteX59" fmla="*/ 500311 w 1441654"/>
                <a:gd name="connsiteY59" fmla="*/ 1067252 h 2311974"/>
                <a:gd name="connsiteX60" fmla="*/ 488455 w 1441654"/>
                <a:gd name="connsiteY60" fmla="*/ 1052665 h 2311974"/>
                <a:gd name="connsiteX61" fmla="*/ 476600 w 1441654"/>
                <a:gd name="connsiteY61" fmla="*/ 1040510 h 2311974"/>
                <a:gd name="connsiteX62" fmla="*/ 488455 w 1441654"/>
                <a:gd name="connsiteY62" fmla="*/ 1052666 h 2311974"/>
                <a:gd name="connsiteX63" fmla="*/ 507424 w 1441654"/>
                <a:gd name="connsiteY63" fmla="*/ 1052666 h 2311974"/>
                <a:gd name="connsiteX64" fmla="*/ 509796 w 1441654"/>
                <a:gd name="connsiteY64" fmla="*/ 1062390 h 2311974"/>
                <a:gd name="connsiteX65" fmla="*/ 509796 w 1441654"/>
                <a:gd name="connsiteY65" fmla="*/ 1062390 h 2311974"/>
                <a:gd name="connsiteX66" fmla="*/ 507424 w 1441654"/>
                <a:gd name="connsiteY66" fmla="*/ 1052665 h 2311974"/>
                <a:gd name="connsiteX67" fmla="*/ 488455 w 1441654"/>
                <a:gd name="connsiteY67" fmla="*/ 1052665 h 2311974"/>
                <a:gd name="connsiteX68" fmla="*/ 483713 w 1441654"/>
                <a:gd name="connsiteY68" fmla="*/ 999182 h 2311974"/>
                <a:gd name="connsiteX69" fmla="*/ 483713 w 1441654"/>
                <a:gd name="connsiteY69" fmla="*/ 999182 h 2311974"/>
                <a:gd name="connsiteX70" fmla="*/ 488455 w 1441654"/>
                <a:gd name="connsiteY70" fmla="*/ 1021061 h 2311974"/>
                <a:gd name="connsiteX71" fmla="*/ 488455 w 1441654"/>
                <a:gd name="connsiteY71" fmla="*/ 1021061 h 2311974"/>
                <a:gd name="connsiteX72" fmla="*/ 483713 w 1441654"/>
                <a:gd name="connsiteY72" fmla="*/ 999182 h 2311974"/>
                <a:gd name="connsiteX73" fmla="*/ 474228 w 1441654"/>
                <a:gd name="connsiteY73" fmla="*/ 970008 h 2311974"/>
                <a:gd name="connsiteX74" fmla="*/ 460002 w 1441654"/>
                <a:gd name="connsiteY74" fmla="*/ 972439 h 2311974"/>
                <a:gd name="connsiteX75" fmla="*/ 460002 w 1441654"/>
                <a:gd name="connsiteY75" fmla="*/ 972439 h 2311974"/>
                <a:gd name="connsiteX76" fmla="*/ 474228 w 1441654"/>
                <a:gd name="connsiteY76" fmla="*/ 970008 h 2311974"/>
                <a:gd name="connsiteX77" fmla="*/ 483713 w 1441654"/>
                <a:gd name="connsiteY77" fmla="*/ 984595 h 2311974"/>
                <a:gd name="connsiteX78" fmla="*/ 502682 w 1441654"/>
                <a:gd name="connsiteY78" fmla="*/ 979733 h 2311974"/>
                <a:gd name="connsiteX79" fmla="*/ 483713 w 1441654"/>
                <a:gd name="connsiteY79" fmla="*/ 984595 h 2311974"/>
                <a:gd name="connsiteX80" fmla="*/ 474228 w 1441654"/>
                <a:gd name="connsiteY80" fmla="*/ 970008 h 2311974"/>
                <a:gd name="connsiteX81" fmla="*/ 460002 w 1441654"/>
                <a:gd name="connsiteY81" fmla="*/ 901937 h 2311974"/>
                <a:gd name="connsiteX82" fmla="*/ 449800 w 1441654"/>
                <a:gd name="connsiteY82" fmla="*/ 906121 h 2311974"/>
                <a:gd name="connsiteX83" fmla="*/ 452888 w 1441654"/>
                <a:gd name="connsiteY83" fmla="*/ 906800 h 2311974"/>
                <a:gd name="connsiteX84" fmla="*/ 460002 w 1441654"/>
                <a:gd name="connsiteY84" fmla="*/ 901938 h 2311974"/>
                <a:gd name="connsiteX85" fmla="*/ 460002 w 1441654"/>
                <a:gd name="connsiteY85" fmla="*/ 901937 h 2311974"/>
                <a:gd name="connsiteX86" fmla="*/ 367527 w 1441654"/>
                <a:gd name="connsiteY86" fmla="*/ 899506 h 2311974"/>
                <a:gd name="connsiteX87" fmla="*/ 367527 w 1441654"/>
                <a:gd name="connsiteY87" fmla="*/ 899507 h 2311974"/>
                <a:gd name="connsiteX88" fmla="*/ 391239 w 1441654"/>
                <a:gd name="connsiteY88" fmla="*/ 899507 h 2311974"/>
                <a:gd name="connsiteX89" fmla="*/ 405465 w 1441654"/>
                <a:gd name="connsiteY89" fmla="*/ 906800 h 2311974"/>
                <a:gd name="connsiteX90" fmla="*/ 414950 w 1441654"/>
                <a:gd name="connsiteY90" fmla="*/ 906800 h 2311974"/>
                <a:gd name="connsiteX91" fmla="*/ 419692 w 1441654"/>
                <a:gd name="connsiteY91" fmla="*/ 899507 h 2311974"/>
                <a:gd name="connsiteX92" fmla="*/ 419705 w 1441654"/>
                <a:gd name="connsiteY92" fmla="*/ 899510 h 2311974"/>
                <a:gd name="connsiteX93" fmla="*/ 419692 w 1441654"/>
                <a:gd name="connsiteY93" fmla="*/ 899506 h 2311974"/>
                <a:gd name="connsiteX94" fmla="*/ 414950 w 1441654"/>
                <a:gd name="connsiteY94" fmla="*/ 906800 h 2311974"/>
                <a:gd name="connsiteX95" fmla="*/ 405465 w 1441654"/>
                <a:gd name="connsiteY95" fmla="*/ 906800 h 2311974"/>
                <a:gd name="connsiteX96" fmla="*/ 391238 w 1441654"/>
                <a:gd name="connsiteY96" fmla="*/ 899506 h 2311974"/>
                <a:gd name="connsiteX97" fmla="*/ 367527 w 1441654"/>
                <a:gd name="connsiteY97" fmla="*/ 899506 h 2311974"/>
                <a:gd name="connsiteX98" fmla="*/ 350929 w 1441654"/>
                <a:gd name="connsiteY98" fmla="*/ 889782 h 2311974"/>
                <a:gd name="connsiteX99" fmla="*/ 350929 w 1441654"/>
                <a:gd name="connsiteY99" fmla="*/ 889782 h 2311974"/>
                <a:gd name="connsiteX100" fmla="*/ 367527 w 1441654"/>
                <a:gd name="connsiteY100" fmla="*/ 889782 h 2311974"/>
                <a:gd name="connsiteX101" fmla="*/ 367527 w 1441654"/>
                <a:gd name="connsiteY101" fmla="*/ 889782 h 2311974"/>
                <a:gd name="connsiteX102" fmla="*/ 350929 w 1441654"/>
                <a:gd name="connsiteY102" fmla="*/ 889782 h 2311974"/>
                <a:gd name="connsiteX103" fmla="*/ 365156 w 1441654"/>
                <a:gd name="connsiteY103" fmla="*/ 867902 h 2311974"/>
                <a:gd name="connsiteX104" fmla="*/ 365156 w 1441654"/>
                <a:gd name="connsiteY104" fmla="*/ 867902 h 2311974"/>
                <a:gd name="connsiteX105" fmla="*/ 372349 w 1441654"/>
                <a:gd name="connsiteY105" fmla="*/ 873433 h 2311974"/>
                <a:gd name="connsiteX106" fmla="*/ 365156 w 1441654"/>
                <a:gd name="connsiteY106" fmla="*/ 867902 h 2311974"/>
                <a:gd name="connsiteX107" fmla="*/ 393212 w 1441654"/>
                <a:gd name="connsiteY107" fmla="*/ 842776 h 2311974"/>
                <a:gd name="connsiteX108" fmla="*/ 398352 w 1441654"/>
                <a:gd name="connsiteY108" fmla="*/ 853315 h 2311974"/>
                <a:gd name="connsiteX109" fmla="*/ 398352 w 1441654"/>
                <a:gd name="connsiteY109" fmla="*/ 853315 h 2311974"/>
                <a:gd name="connsiteX110" fmla="*/ 393212 w 1441654"/>
                <a:gd name="connsiteY110" fmla="*/ 842776 h 2311974"/>
                <a:gd name="connsiteX111" fmla="*/ 296393 w 1441654"/>
                <a:gd name="connsiteY111" fmla="*/ 726899 h 2311974"/>
                <a:gd name="connsiteX112" fmla="*/ 296393 w 1441654"/>
                <a:gd name="connsiteY112" fmla="*/ 726899 h 2311974"/>
                <a:gd name="connsiteX113" fmla="*/ 303506 w 1441654"/>
                <a:gd name="connsiteY113" fmla="*/ 734192 h 2311974"/>
                <a:gd name="connsiteX114" fmla="*/ 339073 w 1441654"/>
                <a:gd name="connsiteY114" fmla="*/ 748778 h 2311974"/>
                <a:gd name="connsiteX115" fmla="*/ 367527 w 1441654"/>
                <a:gd name="connsiteY115" fmla="*/ 753641 h 2311974"/>
                <a:gd name="connsiteX116" fmla="*/ 372269 w 1441654"/>
                <a:gd name="connsiteY116" fmla="*/ 734192 h 2311974"/>
                <a:gd name="connsiteX117" fmla="*/ 386496 w 1441654"/>
                <a:gd name="connsiteY117" fmla="*/ 736623 h 2311974"/>
                <a:gd name="connsiteX118" fmla="*/ 386496 w 1441654"/>
                <a:gd name="connsiteY118" fmla="*/ 736623 h 2311974"/>
                <a:gd name="connsiteX119" fmla="*/ 372269 w 1441654"/>
                <a:gd name="connsiteY119" fmla="*/ 734192 h 2311974"/>
                <a:gd name="connsiteX120" fmla="*/ 367527 w 1441654"/>
                <a:gd name="connsiteY120" fmla="*/ 753640 h 2311974"/>
                <a:gd name="connsiteX121" fmla="*/ 339073 w 1441654"/>
                <a:gd name="connsiteY121" fmla="*/ 748778 h 2311974"/>
                <a:gd name="connsiteX122" fmla="*/ 303506 w 1441654"/>
                <a:gd name="connsiteY122" fmla="*/ 734192 h 2311974"/>
                <a:gd name="connsiteX123" fmla="*/ 296393 w 1441654"/>
                <a:gd name="connsiteY123" fmla="*/ 726899 h 2311974"/>
                <a:gd name="connsiteX124" fmla="*/ 296393 w 1441654"/>
                <a:gd name="connsiteY124" fmla="*/ 714743 h 2311974"/>
                <a:gd name="connsiteX125" fmla="*/ 296393 w 1441654"/>
                <a:gd name="connsiteY125" fmla="*/ 714743 h 2311974"/>
                <a:gd name="connsiteX126" fmla="*/ 303506 w 1441654"/>
                <a:gd name="connsiteY126" fmla="*/ 722036 h 2311974"/>
                <a:gd name="connsiteX127" fmla="*/ 303506 w 1441654"/>
                <a:gd name="connsiteY127" fmla="*/ 722036 h 2311974"/>
                <a:gd name="connsiteX128" fmla="*/ 296393 w 1441654"/>
                <a:gd name="connsiteY128" fmla="*/ 714743 h 2311974"/>
                <a:gd name="connsiteX129" fmla="*/ 502682 w 1441654"/>
                <a:gd name="connsiteY129" fmla="*/ 0 h 2311974"/>
                <a:gd name="connsiteX130" fmla="*/ 509796 w 1441654"/>
                <a:gd name="connsiteY130" fmla="*/ 4862 h 2311974"/>
                <a:gd name="connsiteX131" fmla="*/ 514538 w 1441654"/>
                <a:gd name="connsiteY131" fmla="*/ 17018 h 2311974"/>
                <a:gd name="connsiteX132" fmla="*/ 524022 w 1441654"/>
                <a:gd name="connsiteY132" fmla="*/ 53484 h 2311974"/>
                <a:gd name="connsiteX133" fmla="*/ 521651 w 1441654"/>
                <a:gd name="connsiteY133" fmla="*/ 68071 h 2311974"/>
                <a:gd name="connsiteX134" fmla="*/ 554847 w 1441654"/>
                <a:gd name="connsiteY134" fmla="*/ 82657 h 2311974"/>
                <a:gd name="connsiteX135" fmla="*/ 561961 w 1441654"/>
                <a:gd name="connsiteY135" fmla="*/ 72933 h 2311974"/>
                <a:gd name="connsiteX136" fmla="*/ 578559 w 1441654"/>
                <a:gd name="connsiteY136" fmla="*/ 75364 h 2311974"/>
                <a:gd name="connsiteX137" fmla="*/ 578559 w 1441654"/>
                <a:gd name="connsiteY137" fmla="*/ 82657 h 2311974"/>
                <a:gd name="connsiteX138" fmla="*/ 585672 w 1441654"/>
                <a:gd name="connsiteY138" fmla="*/ 82657 h 2311974"/>
                <a:gd name="connsiteX139" fmla="*/ 590414 w 1441654"/>
                <a:gd name="connsiteY139" fmla="*/ 97244 h 2311974"/>
                <a:gd name="connsiteX140" fmla="*/ 609383 w 1441654"/>
                <a:gd name="connsiteY140" fmla="*/ 104537 h 2311974"/>
                <a:gd name="connsiteX141" fmla="*/ 637837 w 1441654"/>
                <a:gd name="connsiteY141" fmla="*/ 89950 h 2311974"/>
                <a:gd name="connsiteX142" fmla="*/ 652064 w 1441654"/>
                <a:gd name="connsiteY142" fmla="*/ 94813 h 2311974"/>
                <a:gd name="connsiteX143" fmla="*/ 666291 w 1441654"/>
                <a:gd name="connsiteY143" fmla="*/ 104537 h 2311974"/>
                <a:gd name="connsiteX144" fmla="*/ 685260 w 1441654"/>
                <a:gd name="connsiteY144" fmla="*/ 94813 h 2311974"/>
                <a:gd name="connsiteX145" fmla="*/ 685260 w 1441654"/>
                <a:gd name="connsiteY145" fmla="*/ 72933 h 2311974"/>
                <a:gd name="connsiteX146" fmla="*/ 687631 w 1441654"/>
                <a:gd name="connsiteY146" fmla="*/ 72933 h 2311974"/>
                <a:gd name="connsiteX147" fmla="*/ 699487 w 1441654"/>
                <a:gd name="connsiteY147" fmla="*/ 87519 h 2311974"/>
                <a:gd name="connsiteX148" fmla="*/ 687631 w 1441654"/>
                <a:gd name="connsiteY148" fmla="*/ 102106 h 2311974"/>
                <a:gd name="connsiteX149" fmla="*/ 692373 w 1441654"/>
                <a:gd name="connsiteY149" fmla="*/ 123986 h 2311974"/>
                <a:gd name="connsiteX150" fmla="*/ 706600 w 1441654"/>
                <a:gd name="connsiteY150" fmla="*/ 128848 h 2311974"/>
                <a:gd name="connsiteX151" fmla="*/ 718456 w 1441654"/>
                <a:gd name="connsiteY151" fmla="*/ 150728 h 2311974"/>
                <a:gd name="connsiteX152" fmla="*/ 727940 w 1441654"/>
                <a:gd name="connsiteY152" fmla="*/ 153159 h 2311974"/>
                <a:gd name="connsiteX153" fmla="*/ 735054 w 1441654"/>
                <a:gd name="connsiteY153" fmla="*/ 165315 h 2311974"/>
                <a:gd name="connsiteX154" fmla="*/ 754023 w 1441654"/>
                <a:gd name="connsiteY154" fmla="*/ 165315 h 2311974"/>
                <a:gd name="connsiteX155" fmla="*/ 768250 w 1441654"/>
                <a:gd name="connsiteY155" fmla="*/ 177470 h 2311974"/>
                <a:gd name="connsiteX156" fmla="*/ 794332 w 1441654"/>
                <a:gd name="connsiteY156" fmla="*/ 172608 h 2311974"/>
                <a:gd name="connsiteX157" fmla="*/ 801446 w 1441654"/>
                <a:gd name="connsiteY157" fmla="*/ 184763 h 2311974"/>
                <a:gd name="connsiteX158" fmla="*/ 794332 w 1441654"/>
                <a:gd name="connsiteY158" fmla="*/ 192057 h 2311974"/>
                <a:gd name="connsiteX159" fmla="*/ 801446 w 1441654"/>
                <a:gd name="connsiteY159" fmla="*/ 201781 h 2311974"/>
                <a:gd name="connsiteX160" fmla="*/ 796703 w 1441654"/>
                <a:gd name="connsiteY160" fmla="*/ 206643 h 2311974"/>
                <a:gd name="connsiteX161" fmla="*/ 808559 w 1441654"/>
                <a:gd name="connsiteY161" fmla="*/ 233385 h 2311974"/>
                <a:gd name="connsiteX162" fmla="*/ 815673 w 1441654"/>
                <a:gd name="connsiteY162" fmla="*/ 233385 h 2311974"/>
                <a:gd name="connsiteX163" fmla="*/ 851240 w 1441654"/>
                <a:gd name="connsiteY163" fmla="*/ 211505 h 2311974"/>
                <a:gd name="connsiteX164" fmla="*/ 874951 w 1441654"/>
                <a:gd name="connsiteY164" fmla="*/ 213936 h 2311974"/>
                <a:gd name="connsiteX165" fmla="*/ 896291 w 1441654"/>
                <a:gd name="connsiteY165" fmla="*/ 199350 h 2311974"/>
                <a:gd name="connsiteX166" fmla="*/ 905776 w 1441654"/>
                <a:gd name="connsiteY166" fmla="*/ 177470 h 2311974"/>
                <a:gd name="connsiteX167" fmla="*/ 931859 w 1441654"/>
                <a:gd name="connsiteY167" fmla="*/ 158021 h 2311974"/>
                <a:gd name="connsiteX168" fmla="*/ 953199 w 1441654"/>
                <a:gd name="connsiteY168" fmla="*/ 194488 h 2311974"/>
                <a:gd name="connsiteX169" fmla="*/ 953199 w 1441654"/>
                <a:gd name="connsiteY169" fmla="*/ 221230 h 2311974"/>
                <a:gd name="connsiteX170" fmla="*/ 965054 w 1441654"/>
                <a:gd name="connsiteY170" fmla="*/ 243110 h 2311974"/>
                <a:gd name="connsiteX171" fmla="*/ 984024 w 1441654"/>
                <a:gd name="connsiteY171" fmla="*/ 262558 h 2311974"/>
                <a:gd name="connsiteX172" fmla="*/ 1026704 w 1441654"/>
                <a:gd name="connsiteY172" fmla="*/ 274714 h 2311974"/>
                <a:gd name="connsiteX173" fmla="*/ 1059900 w 1441654"/>
                <a:gd name="connsiteY173" fmla="*/ 260127 h 2311974"/>
                <a:gd name="connsiteX174" fmla="*/ 1081240 w 1441654"/>
                <a:gd name="connsiteY174" fmla="*/ 262558 h 2311974"/>
                <a:gd name="connsiteX175" fmla="*/ 1107323 w 1441654"/>
                <a:gd name="connsiteY175" fmla="*/ 277145 h 2311974"/>
                <a:gd name="connsiteX176" fmla="*/ 1140519 w 1441654"/>
                <a:gd name="connsiteY176" fmla="*/ 282007 h 2311974"/>
                <a:gd name="connsiteX177" fmla="*/ 1135777 w 1441654"/>
                <a:gd name="connsiteY177" fmla="*/ 299025 h 2311974"/>
                <a:gd name="connsiteX178" fmla="*/ 1164230 w 1441654"/>
                <a:gd name="connsiteY178" fmla="*/ 371958 h 2311974"/>
                <a:gd name="connsiteX179" fmla="*/ 1209282 w 1441654"/>
                <a:gd name="connsiteY179" fmla="*/ 386544 h 2311974"/>
                <a:gd name="connsiteX180" fmla="*/ 1237736 w 1441654"/>
                <a:gd name="connsiteY180" fmla="*/ 415718 h 2311974"/>
                <a:gd name="connsiteX181" fmla="*/ 1280416 w 1441654"/>
                <a:gd name="connsiteY181" fmla="*/ 415718 h 2311974"/>
                <a:gd name="connsiteX182" fmla="*/ 1297014 w 1441654"/>
                <a:gd name="connsiteY182" fmla="*/ 408424 h 2311974"/>
                <a:gd name="connsiteX183" fmla="*/ 1313612 w 1441654"/>
                <a:gd name="connsiteY183" fmla="*/ 386544 h 2311974"/>
                <a:gd name="connsiteX184" fmla="*/ 1358664 w 1441654"/>
                <a:gd name="connsiteY184" fmla="*/ 381682 h 2311974"/>
                <a:gd name="connsiteX185" fmla="*/ 1365778 w 1441654"/>
                <a:gd name="connsiteY185" fmla="*/ 386544 h 2311974"/>
                <a:gd name="connsiteX186" fmla="*/ 1401345 w 1441654"/>
                <a:gd name="connsiteY186" fmla="*/ 371958 h 2311974"/>
                <a:gd name="connsiteX187" fmla="*/ 1401345 w 1441654"/>
                <a:gd name="connsiteY187" fmla="*/ 388975 h 2311974"/>
                <a:gd name="connsiteX188" fmla="*/ 1415572 w 1441654"/>
                <a:gd name="connsiteY188" fmla="*/ 408424 h 2311974"/>
                <a:gd name="connsiteX189" fmla="*/ 1353922 w 1441654"/>
                <a:gd name="connsiteY189" fmla="*/ 444891 h 2311974"/>
                <a:gd name="connsiteX190" fmla="*/ 1351551 w 1441654"/>
                <a:gd name="connsiteY190" fmla="*/ 491082 h 2311974"/>
                <a:gd name="connsiteX191" fmla="*/ 1372891 w 1441654"/>
                <a:gd name="connsiteY191" fmla="*/ 532410 h 2311974"/>
                <a:gd name="connsiteX192" fmla="*/ 1406087 w 1441654"/>
                <a:gd name="connsiteY192" fmla="*/ 554290 h 2311974"/>
                <a:gd name="connsiteX193" fmla="*/ 1427427 w 1441654"/>
                <a:gd name="connsiteY193" fmla="*/ 581032 h 2311974"/>
                <a:gd name="connsiteX194" fmla="*/ 1420314 w 1441654"/>
                <a:gd name="connsiteY194" fmla="*/ 622361 h 2311974"/>
                <a:gd name="connsiteX195" fmla="*/ 1441654 w 1441654"/>
                <a:gd name="connsiteY195" fmla="*/ 644241 h 2311974"/>
                <a:gd name="connsiteX196" fmla="*/ 1436912 w 1441654"/>
                <a:gd name="connsiteY196" fmla="*/ 658827 h 2311974"/>
                <a:gd name="connsiteX197" fmla="*/ 1429798 w 1441654"/>
                <a:gd name="connsiteY197" fmla="*/ 666121 h 2311974"/>
                <a:gd name="connsiteX198" fmla="*/ 1401345 w 1441654"/>
                <a:gd name="connsiteY198" fmla="*/ 663689 h 2311974"/>
                <a:gd name="connsiteX199" fmla="*/ 1372891 w 1441654"/>
                <a:gd name="connsiteY199" fmla="*/ 705018 h 2311974"/>
                <a:gd name="connsiteX200" fmla="*/ 1351551 w 1441654"/>
                <a:gd name="connsiteY200" fmla="*/ 712312 h 2311974"/>
                <a:gd name="connsiteX201" fmla="*/ 1304128 w 1441654"/>
                <a:gd name="connsiteY201" fmla="*/ 785245 h 2311974"/>
                <a:gd name="connsiteX202" fmla="*/ 1304128 w 1441654"/>
                <a:gd name="connsiteY202" fmla="*/ 804693 h 2311974"/>
                <a:gd name="connsiteX203" fmla="*/ 1273303 w 1441654"/>
                <a:gd name="connsiteY203" fmla="*/ 802262 h 2311974"/>
                <a:gd name="connsiteX204" fmla="*/ 1242478 w 1441654"/>
                <a:gd name="connsiteY204" fmla="*/ 802262 h 2311974"/>
                <a:gd name="connsiteX205" fmla="*/ 1218767 w 1441654"/>
                <a:gd name="connsiteY205" fmla="*/ 819280 h 2311974"/>
                <a:gd name="connsiteX206" fmla="*/ 1183200 w 1441654"/>
                <a:gd name="connsiteY206" fmla="*/ 809556 h 2311974"/>
                <a:gd name="connsiteX207" fmla="*/ 1171344 w 1441654"/>
                <a:gd name="connsiteY207" fmla="*/ 816849 h 2311974"/>
                <a:gd name="connsiteX208" fmla="*/ 1180828 w 1441654"/>
                <a:gd name="connsiteY208" fmla="*/ 824142 h 2311974"/>
                <a:gd name="connsiteX209" fmla="*/ 1168973 w 1441654"/>
                <a:gd name="connsiteY209" fmla="*/ 850884 h 2311974"/>
                <a:gd name="connsiteX210" fmla="*/ 1176086 w 1441654"/>
                <a:gd name="connsiteY210" fmla="*/ 858178 h 2311974"/>
                <a:gd name="connsiteX211" fmla="*/ 1183200 w 1441654"/>
                <a:gd name="connsiteY211" fmla="*/ 850884 h 2311974"/>
                <a:gd name="connsiteX212" fmla="*/ 1197426 w 1441654"/>
                <a:gd name="connsiteY212" fmla="*/ 858178 h 2311974"/>
                <a:gd name="connsiteX213" fmla="*/ 1211653 w 1441654"/>
                <a:gd name="connsiteY213" fmla="*/ 858178 h 2311974"/>
                <a:gd name="connsiteX214" fmla="*/ 1216396 w 1441654"/>
                <a:gd name="connsiteY214" fmla="*/ 875195 h 2311974"/>
                <a:gd name="connsiteX215" fmla="*/ 1230622 w 1441654"/>
                <a:gd name="connsiteY215" fmla="*/ 894644 h 2311974"/>
                <a:gd name="connsiteX216" fmla="*/ 1223509 w 1441654"/>
                <a:gd name="connsiteY216" fmla="*/ 906800 h 2311974"/>
                <a:gd name="connsiteX217" fmla="*/ 1230622 w 1441654"/>
                <a:gd name="connsiteY217" fmla="*/ 916524 h 2311974"/>
                <a:gd name="connsiteX218" fmla="*/ 1237736 w 1441654"/>
                <a:gd name="connsiteY218" fmla="*/ 914093 h 2311974"/>
                <a:gd name="connsiteX219" fmla="*/ 1244849 w 1441654"/>
                <a:gd name="connsiteY219" fmla="*/ 921386 h 2311974"/>
                <a:gd name="connsiteX220" fmla="*/ 1249592 w 1441654"/>
                <a:gd name="connsiteY220" fmla="*/ 935973 h 2311974"/>
                <a:gd name="connsiteX221" fmla="*/ 1259076 w 1441654"/>
                <a:gd name="connsiteY221" fmla="*/ 923817 h 2311974"/>
                <a:gd name="connsiteX222" fmla="*/ 1263818 w 1441654"/>
                <a:gd name="connsiteY222" fmla="*/ 931111 h 2311974"/>
                <a:gd name="connsiteX223" fmla="*/ 1297014 w 1441654"/>
                <a:gd name="connsiteY223" fmla="*/ 928679 h 2311974"/>
                <a:gd name="connsiteX224" fmla="*/ 1311241 w 1441654"/>
                <a:gd name="connsiteY224" fmla="*/ 948128 h 2311974"/>
                <a:gd name="connsiteX225" fmla="*/ 1332582 w 1441654"/>
                <a:gd name="connsiteY225" fmla="*/ 950559 h 2311974"/>
                <a:gd name="connsiteX226" fmla="*/ 1337324 w 1441654"/>
                <a:gd name="connsiteY226" fmla="*/ 923817 h 2311974"/>
                <a:gd name="connsiteX227" fmla="*/ 1351551 w 1441654"/>
                <a:gd name="connsiteY227" fmla="*/ 914093 h 2311974"/>
                <a:gd name="connsiteX228" fmla="*/ 1361035 w 1441654"/>
                <a:gd name="connsiteY228" fmla="*/ 921386 h 2311974"/>
                <a:gd name="connsiteX229" fmla="*/ 1372891 w 1441654"/>
                <a:gd name="connsiteY229" fmla="*/ 948128 h 2311974"/>
                <a:gd name="connsiteX230" fmla="*/ 1320726 w 1441654"/>
                <a:gd name="connsiteY230" fmla="*/ 1006475 h 2311974"/>
                <a:gd name="connsiteX231" fmla="*/ 1235365 w 1441654"/>
                <a:gd name="connsiteY231" fmla="*/ 970008 h 2311974"/>
                <a:gd name="connsiteX232" fmla="*/ 1230622 w 1441654"/>
                <a:gd name="connsiteY232" fmla="*/ 977301 h 2311974"/>
                <a:gd name="connsiteX233" fmla="*/ 1235365 w 1441654"/>
                <a:gd name="connsiteY233" fmla="*/ 984595 h 2311974"/>
                <a:gd name="connsiteX234" fmla="*/ 1230622 w 1441654"/>
                <a:gd name="connsiteY234" fmla="*/ 984595 h 2311974"/>
                <a:gd name="connsiteX235" fmla="*/ 1225880 w 1441654"/>
                <a:gd name="connsiteY235" fmla="*/ 991888 h 2311974"/>
                <a:gd name="connsiteX236" fmla="*/ 1225880 w 1441654"/>
                <a:gd name="connsiteY236" fmla="*/ 1006475 h 2311974"/>
                <a:gd name="connsiteX237" fmla="*/ 1218767 w 1441654"/>
                <a:gd name="connsiteY237" fmla="*/ 1018630 h 2311974"/>
                <a:gd name="connsiteX238" fmla="*/ 1218767 w 1441654"/>
                <a:gd name="connsiteY238" fmla="*/ 1028354 h 2311974"/>
                <a:gd name="connsiteX239" fmla="*/ 1204540 w 1441654"/>
                <a:gd name="connsiteY239" fmla="*/ 1028354 h 2311974"/>
                <a:gd name="connsiteX240" fmla="*/ 1204540 w 1441654"/>
                <a:gd name="connsiteY240" fmla="*/ 1045372 h 2311974"/>
                <a:gd name="connsiteX241" fmla="*/ 1197426 w 1441654"/>
                <a:gd name="connsiteY241" fmla="*/ 1047803 h 2311974"/>
                <a:gd name="connsiteX242" fmla="*/ 1197426 w 1441654"/>
                <a:gd name="connsiteY242" fmla="*/ 1059959 h 2311974"/>
                <a:gd name="connsiteX243" fmla="*/ 1190313 w 1441654"/>
                <a:gd name="connsiteY243" fmla="*/ 1062390 h 2311974"/>
                <a:gd name="connsiteX244" fmla="*/ 1195055 w 1441654"/>
                <a:gd name="connsiteY244" fmla="*/ 1069683 h 2311974"/>
                <a:gd name="connsiteX245" fmla="*/ 1187942 w 1441654"/>
                <a:gd name="connsiteY245" fmla="*/ 1074545 h 2311974"/>
                <a:gd name="connsiteX246" fmla="*/ 1195055 w 1441654"/>
                <a:gd name="connsiteY246" fmla="*/ 1076976 h 2311974"/>
                <a:gd name="connsiteX247" fmla="*/ 1197426 w 1441654"/>
                <a:gd name="connsiteY247" fmla="*/ 1093994 h 2311974"/>
                <a:gd name="connsiteX248" fmla="*/ 1187942 w 1441654"/>
                <a:gd name="connsiteY248" fmla="*/ 1103719 h 2311974"/>
                <a:gd name="connsiteX249" fmla="*/ 1190313 w 1441654"/>
                <a:gd name="connsiteY249" fmla="*/ 1103719 h 2311974"/>
                <a:gd name="connsiteX250" fmla="*/ 1190313 w 1441654"/>
                <a:gd name="connsiteY250" fmla="*/ 1111012 h 2311974"/>
                <a:gd name="connsiteX251" fmla="*/ 1183200 w 1441654"/>
                <a:gd name="connsiteY251" fmla="*/ 1118305 h 2311974"/>
                <a:gd name="connsiteX252" fmla="*/ 1183200 w 1441654"/>
                <a:gd name="connsiteY252" fmla="*/ 1125598 h 2311974"/>
                <a:gd name="connsiteX253" fmla="*/ 1168973 w 1441654"/>
                <a:gd name="connsiteY253" fmla="*/ 1149909 h 2311974"/>
                <a:gd name="connsiteX254" fmla="*/ 1180828 w 1441654"/>
                <a:gd name="connsiteY254" fmla="*/ 1164496 h 2311974"/>
                <a:gd name="connsiteX255" fmla="*/ 1209282 w 1441654"/>
                <a:gd name="connsiteY255" fmla="*/ 1164496 h 2311974"/>
                <a:gd name="connsiteX256" fmla="*/ 1211653 w 1441654"/>
                <a:gd name="connsiteY256" fmla="*/ 1166927 h 2311974"/>
                <a:gd name="connsiteX257" fmla="*/ 1230622 w 1441654"/>
                <a:gd name="connsiteY257" fmla="*/ 1159634 h 2311974"/>
                <a:gd name="connsiteX258" fmla="*/ 1242478 w 1441654"/>
                <a:gd name="connsiteY258" fmla="*/ 1166927 h 2311974"/>
                <a:gd name="connsiteX259" fmla="*/ 1249592 w 1441654"/>
                <a:gd name="connsiteY259" fmla="*/ 1166927 h 2311974"/>
                <a:gd name="connsiteX260" fmla="*/ 1244849 w 1441654"/>
                <a:gd name="connsiteY260" fmla="*/ 1171789 h 2311974"/>
                <a:gd name="connsiteX261" fmla="*/ 1259076 w 1441654"/>
                <a:gd name="connsiteY261" fmla="*/ 1179083 h 2311974"/>
                <a:gd name="connsiteX262" fmla="*/ 1266190 w 1441654"/>
                <a:gd name="connsiteY262" fmla="*/ 1222842 h 2311974"/>
                <a:gd name="connsiteX263" fmla="*/ 1259076 w 1441654"/>
                <a:gd name="connsiteY263" fmla="*/ 1230136 h 2311974"/>
                <a:gd name="connsiteX264" fmla="*/ 1259076 w 1441654"/>
                <a:gd name="connsiteY264" fmla="*/ 1254447 h 2311974"/>
                <a:gd name="connsiteX265" fmla="*/ 1285159 w 1441654"/>
                <a:gd name="connsiteY265" fmla="*/ 1271464 h 2311974"/>
                <a:gd name="connsiteX266" fmla="*/ 1280416 w 1441654"/>
                <a:gd name="connsiteY266" fmla="*/ 1278758 h 2311974"/>
                <a:gd name="connsiteX267" fmla="*/ 1289901 w 1441654"/>
                <a:gd name="connsiteY267" fmla="*/ 1290913 h 2311974"/>
                <a:gd name="connsiteX268" fmla="*/ 1289901 w 1441654"/>
                <a:gd name="connsiteY268" fmla="*/ 1303069 h 2311974"/>
                <a:gd name="connsiteX269" fmla="*/ 1292272 w 1441654"/>
                <a:gd name="connsiteY269" fmla="*/ 1305500 h 2311974"/>
                <a:gd name="connsiteX270" fmla="*/ 1289901 w 1441654"/>
                <a:gd name="connsiteY270" fmla="*/ 1312793 h 2311974"/>
                <a:gd name="connsiteX271" fmla="*/ 1297014 w 1441654"/>
                <a:gd name="connsiteY271" fmla="*/ 1324948 h 2311974"/>
                <a:gd name="connsiteX272" fmla="*/ 1304128 w 1441654"/>
                <a:gd name="connsiteY272" fmla="*/ 1317655 h 2311974"/>
                <a:gd name="connsiteX273" fmla="*/ 1304128 w 1441654"/>
                <a:gd name="connsiteY273" fmla="*/ 1327379 h 2311974"/>
                <a:gd name="connsiteX274" fmla="*/ 1306499 w 1441654"/>
                <a:gd name="connsiteY274" fmla="*/ 1344397 h 2311974"/>
                <a:gd name="connsiteX275" fmla="*/ 1280416 w 1441654"/>
                <a:gd name="connsiteY275" fmla="*/ 1358984 h 2311974"/>
                <a:gd name="connsiteX276" fmla="*/ 1259076 w 1441654"/>
                <a:gd name="connsiteY276" fmla="*/ 1358984 h 2311974"/>
                <a:gd name="connsiteX277" fmla="*/ 1256705 w 1441654"/>
                <a:gd name="connsiteY277" fmla="*/ 1376001 h 2311974"/>
                <a:gd name="connsiteX278" fmla="*/ 1278045 w 1441654"/>
                <a:gd name="connsiteY278" fmla="*/ 1376001 h 2311974"/>
                <a:gd name="connsiteX279" fmla="*/ 1280416 w 1441654"/>
                <a:gd name="connsiteY279" fmla="*/ 1383295 h 2311974"/>
                <a:gd name="connsiteX280" fmla="*/ 1285159 w 1441654"/>
                <a:gd name="connsiteY280" fmla="*/ 1380864 h 2311974"/>
                <a:gd name="connsiteX281" fmla="*/ 1292272 w 1441654"/>
                <a:gd name="connsiteY281" fmla="*/ 1393019 h 2311974"/>
                <a:gd name="connsiteX282" fmla="*/ 1289901 w 1441654"/>
                <a:gd name="connsiteY282" fmla="*/ 1400312 h 2311974"/>
                <a:gd name="connsiteX283" fmla="*/ 1292272 w 1441654"/>
                <a:gd name="connsiteY283" fmla="*/ 1402744 h 2311974"/>
                <a:gd name="connsiteX284" fmla="*/ 1311241 w 1441654"/>
                <a:gd name="connsiteY284" fmla="*/ 1380864 h 2311974"/>
                <a:gd name="connsiteX285" fmla="*/ 1318355 w 1441654"/>
                <a:gd name="connsiteY285" fmla="*/ 1383295 h 2311974"/>
                <a:gd name="connsiteX286" fmla="*/ 1313612 w 1441654"/>
                <a:gd name="connsiteY286" fmla="*/ 1380864 h 2311974"/>
                <a:gd name="connsiteX287" fmla="*/ 1320726 w 1441654"/>
                <a:gd name="connsiteY287" fmla="*/ 1373570 h 2311974"/>
                <a:gd name="connsiteX288" fmla="*/ 1327839 w 1441654"/>
                <a:gd name="connsiteY288" fmla="*/ 1368708 h 2311974"/>
                <a:gd name="connsiteX289" fmla="*/ 1344437 w 1441654"/>
                <a:gd name="connsiteY289" fmla="*/ 1417330 h 2311974"/>
                <a:gd name="connsiteX290" fmla="*/ 1339695 w 1441654"/>
                <a:gd name="connsiteY290" fmla="*/ 1424623 h 2311974"/>
                <a:gd name="connsiteX291" fmla="*/ 1339695 w 1441654"/>
                <a:gd name="connsiteY291" fmla="*/ 1441641 h 2311974"/>
                <a:gd name="connsiteX292" fmla="*/ 1306499 w 1441654"/>
                <a:gd name="connsiteY292" fmla="*/ 1436779 h 2311974"/>
                <a:gd name="connsiteX293" fmla="*/ 1304128 w 1441654"/>
                <a:gd name="connsiteY293" fmla="*/ 1473245 h 2311974"/>
                <a:gd name="connsiteX294" fmla="*/ 1289901 w 1441654"/>
                <a:gd name="connsiteY294" fmla="*/ 1473245 h 2311974"/>
                <a:gd name="connsiteX295" fmla="*/ 1285159 w 1441654"/>
                <a:gd name="connsiteY295" fmla="*/ 1504850 h 2311974"/>
                <a:gd name="connsiteX296" fmla="*/ 1270932 w 1441654"/>
                <a:gd name="connsiteY296" fmla="*/ 1521867 h 2311974"/>
                <a:gd name="connsiteX297" fmla="*/ 1270932 w 1441654"/>
                <a:gd name="connsiteY297" fmla="*/ 1548609 h 2311974"/>
                <a:gd name="connsiteX298" fmla="*/ 1251963 w 1441654"/>
                <a:gd name="connsiteY298" fmla="*/ 1560765 h 2311974"/>
                <a:gd name="connsiteX299" fmla="*/ 1278045 w 1441654"/>
                <a:gd name="connsiteY299" fmla="*/ 1570489 h 2311974"/>
                <a:gd name="connsiteX300" fmla="*/ 1278045 w 1441654"/>
                <a:gd name="connsiteY300" fmla="*/ 1577783 h 2311974"/>
                <a:gd name="connsiteX301" fmla="*/ 1223509 w 1441654"/>
                <a:gd name="connsiteY301" fmla="*/ 1577783 h 2311974"/>
                <a:gd name="connsiteX302" fmla="*/ 1235365 w 1441654"/>
                <a:gd name="connsiteY302" fmla="*/ 1602094 h 2311974"/>
                <a:gd name="connsiteX303" fmla="*/ 1244849 w 1441654"/>
                <a:gd name="connsiteY303" fmla="*/ 1609387 h 2311974"/>
                <a:gd name="connsiteX304" fmla="*/ 1242478 w 1441654"/>
                <a:gd name="connsiteY304" fmla="*/ 1619111 h 2311974"/>
                <a:gd name="connsiteX305" fmla="*/ 1244849 w 1441654"/>
                <a:gd name="connsiteY305" fmla="*/ 1623973 h 2311974"/>
                <a:gd name="connsiteX306" fmla="*/ 1244849 w 1441654"/>
                <a:gd name="connsiteY306" fmla="*/ 1645853 h 2311974"/>
                <a:gd name="connsiteX307" fmla="*/ 1237736 w 1441654"/>
                <a:gd name="connsiteY307" fmla="*/ 1645853 h 2311974"/>
                <a:gd name="connsiteX308" fmla="*/ 1230622 w 1441654"/>
                <a:gd name="connsiteY308" fmla="*/ 1667733 h 2311974"/>
                <a:gd name="connsiteX309" fmla="*/ 1230622 w 1441654"/>
                <a:gd name="connsiteY309" fmla="*/ 1706631 h 2311974"/>
                <a:gd name="connsiteX310" fmla="*/ 1216396 w 1441654"/>
                <a:gd name="connsiteY310" fmla="*/ 1709062 h 2311974"/>
                <a:gd name="connsiteX311" fmla="*/ 1216396 w 1441654"/>
                <a:gd name="connsiteY311" fmla="*/ 1723648 h 2311974"/>
                <a:gd name="connsiteX312" fmla="*/ 1204540 w 1441654"/>
                <a:gd name="connsiteY312" fmla="*/ 1740666 h 2311974"/>
                <a:gd name="connsiteX313" fmla="*/ 1147632 w 1441654"/>
                <a:gd name="connsiteY313" fmla="*/ 1733373 h 2311974"/>
                <a:gd name="connsiteX314" fmla="*/ 1121550 w 1441654"/>
                <a:gd name="connsiteY314" fmla="*/ 1733373 h 2311974"/>
                <a:gd name="connsiteX315" fmla="*/ 1109694 w 1441654"/>
                <a:gd name="connsiteY315" fmla="*/ 1743097 h 2311974"/>
                <a:gd name="connsiteX316" fmla="*/ 1102581 w 1441654"/>
                <a:gd name="connsiteY316" fmla="*/ 1735804 h 2311974"/>
                <a:gd name="connsiteX317" fmla="*/ 1095467 w 1441654"/>
                <a:gd name="connsiteY317" fmla="*/ 1740666 h 2311974"/>
                <a:gd name="connsiteX318" fmla="*/ 1074127 w 1441654"/>
                <a:gd name="connsiteY318" fmla="*/ 1713924 h 2311974"/>
                <a:gd name="connsiteX319" fmla="*/ 1059900 w 1441654"/>
                <a:gd name="connsiteY319" fmla="*/ 1721217 h 2311974"/>
                <a:gd name="connsiteX320" fmla="*/ 1052787 w 1441654"/>
                <a:gd name="connsiteY320" fmla="*/ 1733373 h 2311974"/>
                <a:gd name="connsiteX321" fmla="*/ 1045673 w 1441654"/>
                <a:gd name="connsiteY321" fmla="*/ 1735804 h 2311974"/>
                <a:gd name="connsiteX322" fmla="*/ 1031446 w 1441654"/>
                <a:gd name="connsiteY322" fmla="*/ 1706631 h 2311974"/>
                <a:gd name="connsiteX323" fmla="*/ 960312 w 1441654"/>
                <a:gd name="connsiteY323" fmla="*/ 1709062 h 2311974"/>
                <a:gd name="connsiteX324" fmla="*/ 957941 w 1441654"/>
                <a:gd name="connsiteY324" fmla="*/ 1721217 h 2311974"/>
                <a:gd name="connsiteX325" fmla="*/ 915261 w 1441654"/>
                <a:gd name="connsiteY325" fmla="*/ 1721217 h 2311974"/>
                <a:gd name="connsiteX326" fmla="*/ 915261 w 1441654"/>
                <a:gd name="connsiteY326" fmla="*/ 1728511 h 2311974"/>
                <a:gd name="connsiteX327" fmla="*/ 884436 w 1441654"/>
                <a:gd name="connsiteY327" fmla="*/ 1721217 h 2311974"/>
                <a:gd name="connsiteX328" fmla="*/ 884436 w 1441654"/>
                <a:gd name="connsiteY328" fmla="*/ 1706631 h 2311974"/>
                <a:gd name="connsiteX329" fmla="*/ 877322 w 1441654"/>
                <a:gd name="connsiteY329" fmla="*/ 1706631 h 2311974"/>
                <a:gd name="connsiteX330" fmla="*/ 874951 w 1441654"/>
                <a:gd name="connsiteY330" fmla="*/ 1692044 h 2311974"/>
                <a:gd name="connsiteX331" fmla="*/ 874951 w 1441654"/>
                <a:gd name="connsiteY331" fmla="*/ 1692044 h 2311974"/>
                <a:gd name="connsiteX332" fmla="*/ 877322 w 1441654"/>
                <a:gd name="connsiteY332" fmla="*/ 1706631 h 2311974"/>
                <a:gd name="connsiteX333" fmla="*/ 822786 w 1441654"/>
                <a:gd name="connsiteY333" fmla="*/ 1709062 h 2311974"/>
                <a:gd name="connsiteX334" fmla="*/ 782477 w 1441654"/>
                <a:gd name="connsiteY334" fmla="*/ 1701769 h 2311974"/>
                <a:gd name="connsiteX335" fmla="*/ 780106 w 1441654"/>
                <a:gd name="connsiteY335" fmla="*/ 1709062 h 2311974"/>
                <a:gd name="connsiteX336" fmla="*/ 761136 w 1441654"/>
                <a:gd name="connsiteY336" fmla="*/ 1713924 h 2311974"/>
                <a:gd name="connsiteX337" fmla="*/ 754023 w 1441654"/>
                <a:gd name="connsiteY337" fmla="*/ 1733373 h 2311974"/>
                <a:gd name="connsiteX338" fmla="*/ 758765 w 1441654"/>
                <a:gd name="connsiteY338" fmla="*/ 1750391 h 2311974"/>
                <a:gd name="connsiteX339" fmla="*/ 739796 w 1441654"/>
                <a:gd name="connsiteY339" fmla="*/ 1750391 h 2311974"/>
                <a:gd name="connsiteX340" fmla="*/ 735054 w 1441654"/>
                <a:gd name="connsiteY340" fmla="*/ 1769840 h 2311974"/>
                <a:gd name="connsiteX341" fmla="*/ 742167 w 1441654"/>
                <a:gd name="connsiteY341" fmla="*/ 1784426 h 2311974"/>
                <a:gd name="connsiteX342" fmla="*/ 739796 w 1441654"/>
                <a:gd name="connsiteY342" fmla="*/ 1806306 h 2311974"/>
                <a:gd name="connsiteX343" fmla="*/ 727940 w 1441654"/>
                <a:gd name="connsiteY343" fmla="*/ 1813599 h 2311974"/>
                <a:gd name="connsiteX344" fmla="*/ 727940 w 1441654"/>
                <a:gd name="connsiteY344" fmla="*/ 1847635 h 2311974"/>
                <a:gd name="connsiteX345" fmla="*/ 713714 w 1441654"/>
                <a:gd name="connsiteY345" fmla="*/ 1852497 h 2311974"/>
                <a:gd name="connsiteX346" fmla="*/ 711342 w 1441654"/>
                <a:gd name="connsiteY346" fmla="*/ 1837910 h 2311974"/>
                <a:gd name="connsiteX347" fmla="*/ 678146 w 1441654"/>
                <a:gd name="connsiteY347" fmla="*/ 1837910 h 2311974"/>
                <a:gd name="connsiteX348" fmla="*/ 678146 w 1441654"/>
                <a:gd name="connsiteY348" fmla="*/ 1859790 h 2311974"/>
                <a:gd name="connsiteX349" fmla="*/ 659177 w 1441654"/>
                <a:gd name="connsiteY349" fmla="*/ 1859790 h 2311974"/>
                <a:gd name="connsiteX350" fmla="*/ 659177 w 1441654"/>
                <a:gd name="connsiteY350" fmla="*/ 1869515 h 2311974"/>
                <a:gd name="connsiteX351" fmla="*/ 656806 w 1441654"/>
                <a:gd name="connsiteY351" fmla="*/ 1876808 h 2311974"/>
                <a:gd name="connsiteX352" fmla="*/ 576188 w 1441654"/>
                <a:gd name="connsiteY352" fmla="*/ 1876808 h 2311974"/>
                <a:gd name="connsiteX353" fmla="*/ 576188 w 1441654"/>
                <a:gd name="connsiteY353" fmla="*/ 1896257 h 2311974"/>
                <a:gd name="connsiteX354" fmla="*/ 524022 w 1441654"/>
                <a:gd name="connsiteY354" fmla="*/ 1901119 h 2311974"/>
                <a:gd name="connsiteX355" fmla="*/ 524022 w 1441654"/>
                <a:gd name="connsiteY355" fmla="*/ 1930292 h 2311974"/>
                <a:gd name="connsiteX356" fmla="*/ 502682 w 1441654"/>
                <a:gd name="connsiteY356" fmla="*/ 1930292 h 2311974"/>
                <a:gd name="connsiteX357" fmla="*/ 500311 w 1441654"/>
                <a:gd name="connsiteY357" fmla="*/ 1952172 h 2311974"/>
                <a:gd name="connsiteX358" fmla="*/ 488455 w 1441654"/>
                <a:gd name="connsiteY358" fmla="*/ 1952172 h 2311974"/>
                <a:gd name="connsiteX359" fmla="*/ 488455 w 1441654"/>
                <a:gd name="connsiteY359" fmla="*/ 1978914 h 2311974"/>
                <a:gd name="connsiteX360" fmla="*/ 495569 w 1441654"/>
                <a:gd name="connsiteY360" fmla="*/ 1983776 h 2311974"/>
                <a:gd name="connsiteX361" fmla="*/ 493198 w 1441654"/>
                <a:gd name="connsiteY361" fmla="*/ 2000794 h 2311974"/>
                <a:gd name="connsiteX362" fmla="*/ 500311 w 1441654"/>
                <a:gd name="connsiteY362" fmla="*/ 2005656 h 2311974"/>
                <a:gd name="connsiteX363" fmla="*/ 500311 w 1441654"/>
                <a:gd name="connsiteY363" fmla="*/ 2068865 h 2311974"/>
                <a:gd name="connsiteX364" fmla="*/ 493198 w 1441654"/>
                <a:gd name="connsiteY364" fmla="*/ 2068865 h 2311974"/>
                <a:gd name="connsiteX365" fmla="*/ 493198 w 1441654"/>
                <a:gd name="connsiteY365" fmla="*/ 2081020 h 2311974"/>
                <a:gd name="connsiteX366" fmla="*/ 474228 w 1441654"/>
                <a:gd name="connsiteY366" fmla="*/ 2083451 h 2311974"/>
                <a:gd name="connsiteX367" fmla="*/ 460002 w 1441654"/>
                <a:gd name="connsiteY367" fmla="*/ 2117487 h 2311974"/>
                <a:gd name="connsiteX368" fmla="*/ 460002 w 1441654"/>
                <a:gd name="connsiteY368" fmla="*/ 2129642 h 2311974"/>
                <a:gd name="connsiteX369" fmla="*/ 516909 w 1441654"/>
                <a:gd name="connsiteY369" fmla="*/ 2132073 h 2311974"/>
                <a:gd name="connsiteX370" fmla="*/ 509796 w 1441654"/>
                <a:gd name="connsiteY370" fmla="*/ 2151522 h 2311974"/>
                <a:gd name="connsiteX371" fmla="*/ 514538 w 1441654"/>
                <a:gd name="connsiteY371" fmla="*/ 2161246 h 2311974"/>
                <a:gd name="connsiteX372" fmla="*/ 509796 w 1441654"/>
                <a:gd name="connsiteY372" fmla="*/ 2168540 h 2311974"/>
                <a:gd name="connsiteX373" fmla="*/ 493198 w 1441654"/>
                <a:gd name="connsiteY373" fmla="*/ 2168540 h 2311974"/>
                <a:gd name="connsiteX374" fmla="*/ 493198 w 1441654"/>
                <a:gd name="connsiteY374" fmla="*/ 2180695 h 2311974"/>
                <a:gd name="connsiteX375" fmla="*/ 462373 w 1441654"/>
                <a:gd name="connsiteY375" fmla="*/ 2187988 h 2311974"/>
                <a:gd name="connsiteX376" fmla="*/ 469486 w 1441654"/>
                <a:gd name="connsiteY376" fmla="*/ 2200144 h 2311974"/>
                <a:gd name="connsiteX377" fmla="*/ 467115 w 1441654"/>
                <a:gd name="connsiteY377" fmla="*/ 2256059 h 2311974"/>
                <a:gd name="connsiteX378" fmla="*/ 455259 w 1441654"/>
                <a:gd name="connsiteY378" fmla="*/ 2277939 h 2311974"/>
                <a:gd name="connsiteX379" fmla="*/ 429177 w 1441654"/>
                <a:gd name="connsiteY379" fmla="*/ 2307112 h 2311974"/>
                <a:gd name="connsiteX380" fmla="*/ 414950 w 1441654"/>
                <a:gd name="connsiteY380" fmla="*/ 2311974 h 2311974"/>
                <a:gd name="connsiteX381" fmla="*/ 398352 w 1441654"/>
                <a:gd name="connsiteY381" fmla="*/ 2282801 h 2311974"/>
                <a:gd name="connsiteX382" fmla="*/ 379383 w 1441654"/>
                <a:gd name="connsiteY382" fmla="*/ 2275508 h 2311974"/>
                <a:gd name="connsiteX383" fmla="*/ 365156 w 1441654"/>
                <a:gd name="connsiteY383" fmla="*/ 2292526 h 2311974"/>
                <a:gd name="connsiteX384" fmla="*/ 346187 w 1441654"/>
                <a:gd name="connsiteY384" fmla="*/ 2285232 h 2311974"/>
                <a:gd name="connsiteX385" fmla="*/ 331960 w 1441654"/>
                <a:gd name="connsiteY385" fmla="*/ 2290094 h 2311974"/>
                <a:gd name="connsiteX386" fmla="*/ 296393 w 1441654"/>
                <a:gd name="connsiteY386" fmla="*/ 2275508 h 2311974"/>
                <a:gd name="connsiteX387" fmla="*/ 255658 w 1441654"/>
                <a:gd name="connsiteY387" fmla="*/ 2254426 h 2311974"/>
                <a:gd name="connsiteX388" fmla="*/ 263963 w 1441654"/>
                <a:gd name="connsiteY388" fmla="*/ 2090384 h 2311974"/>
                <a:gd name="connsiteX389" fmla="*/ 293247 w 1441654"/>
                <a:gd name="connsiteY389" fmla="*/ 1879782 h 2311974"/>
                <a:gd name="connsiteX390" fmla="*/ 288330 w 1441654"/>
                <a:gd name="connsiteY390" fmla="*/ 1766434 h 2311974"/>
                <a:gd name="connsiteX391" fmla="*/ 260051 w 1441654"/>
                <a:gd name="connsiteY391" fmla="*/ 1684276 h 2311974"/>
                <a:gd name="connsiteX392" fmla="*/ 196698 w 1441654"/>
                <a:gd name="connsiteY392" fmla="*/ 1605539 h 2311974"/>
                <a:gd name="connsiteX393" fmla="*/ 146823 w 1441654"/>
                <a:gd name="connsiteY393" fmla="*/ 1566641 h 2311974"/>
                <a:gd name="connsiteX394" fmla="*/ 148467 w 1441654"/>
                <a:gd name="connsiteY394" fmla="*/ 1519182 h 2311974"/>
                <a:gd name="connsiteX395" fmla="*/ 144231 w 1441654"/>
                <a:gd name="connsiteY395" fmla="*/ 1442151 h 2311974"/>
                <a:gd name="connsiteX396" fmla="*/ 199538 w 1441654"/>
                <a:gd name="connsiteY396" fmla="*/ 1327822 h 2311974"/>
                <a:gd name="connsiteX397" fmla="*/ 311984 w 1441654"/>
                <a:gd name="connsiteY397" fmla="*/ 1228318 h 2311974"/>
                <a:gd name="connsiteX398" fmla="*/ 18969 w 1441654"/>
                <a:gd name="connsiteY398" fmla="*/ 909231 h 2311974"/>
                <a:gd name="connsiteX399" fmla="*/ 0 w 1441654"/>
                <a:gd name="connsiteY399" fmla="*/ 872764 h 2311974"/>
                <a:gd name="connsiteX400" fmla="*/ 7114 w 1441654"/>
                <a:gd name="connsiteY400" fmla="*/ 865471 h 2311974"/>
                <a:gd name="connsiteX401" fmla="*/ 11856 w 1441654"/>
                <a:gd name="connsiteY401" fmla="*/ 867902 h 2311974"/>
                <a:gd name="connsiteX402" fmla="*/ 471225 w 1441654"/>
                <a:gd name="connsiteY402" fmla="*/ 1135638 h 2311974"/>
                <a:gd name="connsiteX403" fmla="*/ 168351 w 1441654"/>
                <a:gd name="connsiteY403" fmla="*/ 741485 h 2311974"/>
                <a:gd name="connsiteX404" fmla="*/ 156496 w 1441654"/>
                <a:gd name="connsiteY404" fmla="*/ 726899 h 2311974"/>
                <a:gd name="connsiteX405" fmla="*/ 101959 w 1441654"/>
                <a:gd name="connsiteY405" fmla="*/ 705019 h 2311974"/>
                <a:gd name="connsiteX406" fmla="*/ 125671 w 1441654"/>
                <a:gd name="connsiteY406" fmla="*/ 680708 h 2311974"/>
                <a:gd name="connsiteX407" fmla="*/ 132784 w 1441654"/>
                <a:gd name="connsiteY407" fmla="*/ 673414 h 2311974"/>
                <a:gd name="connsiteX408" fmla="*/ 161238 w 1441654"/>
                <a:gd name="connsiteY408" fmla="*/ 670983 h 2311974"/>
                <a:gd name="connsiteX409" fmla="*/ 248970 w 1441654"/>
                <a:gd name="connsiteY409" fmla="*/ 692863 h 2311974"/>
                <a:gd name="connsiteX410" fmla="*/ 263197 w 1441654"/>
                <a:gd name="connsiteY410" fmla="*/ 688001 h 2311974"/>
                <a:gd name="connsiteX411" fmla="*/ 263197 w 1441654"/>
                <a:gd name="connsiteY411" fmla="*/ 695294 h 2311974"/>
                <a:gd name="connsiteX412" fmla="*/ 272681 w 1441654"/>
                <a:gd name="connsiteY412" fmla="*/ 695294 h 2311974"/>
                <a:gd name="connsiteX413" fmla="*/ 277424 w 1441654"/>
                <a:gd name="connsiteY413" fmla="*/ 678277 h 2311974"/>
                <a:gd name="connsiteX414" fmla="*/ 284537 w 1441654"/>
                <a:gd name="connsiteY414" fmla="*/ 666121 h 2311974"/>
                <a:gd name="connsiteX415" fmla="*/ 296393 w 1441654"/>
                <a:gd name="connsiteY415" fmla="*/ 688001 h 2311974"/>
                <a:gd name="connsiteX416" fmla="*/ 303506 w 1441654"/>
                <a:gd name="connsiteY416" fmla="*/ 685570 h 2311974"/>
                <a:gd name="connsiteX417" fmla="*/ 317733 w 1441654"/>
                <a:gd name="connsiteY417" fmla="*/ 700156 h 2311974"/>
                <a:gd name="connsiteX418" fmla="*/ 317733 w 1441654"/>
                <a:gd name="connsiteY418" fmla="*/ 700156 h 2311974"/>
                <a:gd name="connsiteX419" fmla="*/ 303506 w 1441654"/>
                <a:gd name="connsiteY419" fmla="*/ 685570 h 2311974"/>
                <a:gd name="connsiteX420" fmla="*/ 296393 w 1441654"/>
                <a:gd name="connsiteY420" fmla="*/ 688001 h 2311974"/>
                <a:gd name="connsiteX421" fmla="*/ 284537 w 1441654"/>
                <a:gd name="connsiteY421" fmla="*/ 666121 h 2311974"/>
                <a:gd name="connsiteX422" fmla="*/ 284537 w 1441654"/>
                <a:gd name="connsiteY422" fmla="*/ 658827 h 2311974"/>
                <a:gd name="connsiteX423" fmla="*/ 305877 w 1441654"/>
                <a:gd name="connsiteY423" fmla="*/ 646672 h 2311974"/>
                <a:gd name="connsiteX424" fmla="*/ 298764 w 1441654"/>
                <a:gd name="connsiteY424" fmla="*/ 639379 h 2311974"/>
                <a:gd name="connsiteX425" fmla="*/ 329589 w 1441654"/>
                <a:gd name="connsiteY425" fmla="*/ 629654 h 2311974"/>
                <a:gd name="connsiteX426" fmla="*/ 324847 w 1441654"/>
                <a:gd name="connsiteY426" fmla="*/ 615068 h 2311974"/>
                <a:gd name="connsiteX427" fmla="*/ 291651 w 1441654"/>
                <a:gd name="connsiteY427" fmla="*/ 610205 h 2311974"/>
                <a:gd name="connsiteX428" fmla="*/ 289279 w 1441654"/>
                <a:gd name="connsiteY428" fmla="*/ 595619 h 2311974"/>
                <a:gd name="connsiteX429" fmla="*/ 298764 w 1441654"/>
                <a:gd name="connsiteY429" fmla="*/ 534841 h 2311974"/>
                <a:gd name="connsiteX430" fmla="*/ 289279 w 1441654"/>
                <a:gd name="connsiteY430" fmla="*/ 525117 h 2311974"/>
                <a:gd name="connsiteX431" fmla="*/ 289279 w 1441654"/>
                <a:gd name="connsiteY431" fmla="*/ 503237 h 2311974"/>
                <a:gd name="connsiteX432" fmla="*/ 272681 w 1441654"/>
                <a:gd name="connsiteY432" fmla="*/ 503237 h 2311974"/>
                <a:gd name="connsiteX433" fmla="*/ 277424 w 1441654"/>
                <a:gd name="connsiteY433" fmla="*/ 471633 h 2311974"/>
                <a:gd name="connsiteX434" fmla="*/ 270310 w 1441654"/>
                <a:gd name="connsiteY434" fmla="*/ 464340 h 2311974"/>
                <a:gd name="connsiteX435" fmla="*/ 272681 w 1441654"/>
                <a:gd name="connsiteY435" fmla="*/ 444891 h 2311974"/>
                <a:gd name="connsiteX436" fmla="*/ 291651 w 1441654"/>
                <a:gd name="connsiteY436" fmla="*/ 444891 h 2311974"/>
                <a:gd name="connsiteX437" fmla="*/ 310620 w 1441654"/>
                <a:gd name="connsiteY437" fmla="*/ 430304 h 2311974"/>
                <a:gd name="connsiteX438" fmla="*/ 312991 w 1441654"/>
                <a:gd name="connsiteY438" fmla="*/ 427873 h 2311974"/>
                <a:gd name="connsiteX439" fmla="*/ 291651 w 1441654"/>
                <a:gd name="connsiteY439" fmla="*/ 423011 h 2311974"/>
                <a:gd name="connsiteX440" fmla="*/ 298764 w 1441654"/>
                <a:gd name="connsiteY440" fmla="*/ 405993 h 2311974"/>
                <a:gd name="connsiteX441" fmla="*/ 324847 w 1441654"/>
                <a:gd name="connsiteY441" fmla="*/ 408424 h 2311974"/>
                <a:gd name="connsiteX442" fmla="*/ 320104 w 1441654"/>
                <a:gd name="connsiteY442" fmla="*/ 388975 h 2311974"/>
                <a:gd name="connsiteX443" fmla="*/ 320104 w 1441654"/>
                <a:gd name="connsiteY443" fmla="*/ 374389 h 2311974"/>
                <a:gd name="connsiteX444" fmla="*/ 336702 w 1441654"/>
                <a:gd name="connsiteY444" fmla="*/ 374389 h 2311974"/>
                <a:gd name="connsiteX445" fmla="*/ 339073 w 1441654"/>
                <a:gd name="connsiteY445" fmla="*/ 367096 h 2311974"/>
                <a:gd name="connsiteX446" fmla="*/ 346187 w 1441654"/>
                <a:gd name="connsiteY446" fmla="*/ 364665 h 2311974"/>
                <a:gd name="connsiteX447" fmla="*/ 343816 w 1441654"/>
                <a:gd name="connsiteY447" fmla="*/ 347647 h 2311974"/>
                <a:gd name="connsiteX448" fmla="*/ 372269 w 1441654"/>
                <a:gd name="connsiteY448" fmla="*/ 337922 h 2311974"/>
                <a:gd name="connsiteX449" fmla="*/ 360414 w 1441654"/>
                <a:gd name="connsiteY449" fmla="*/ 333060 h 2311974"/>
                <a:gd name="connsiteX450" fmla="*/ 358042 w 1441654"/>
                <a:gd name="connsiteY450" fmla="*/ 311180 h 2311974"/>
                <a:gd name="connsiteX451" fmla="*/ 350929 w 1441654"/>
                <a:gd name="connsiteY451" fmla="*/ 308749 h 2311974"/>
                <a:gd name="connsiteX452" fmla="*/ 358042 w 1441654"/>
                <a:gd name="connsiteY452" fmla="*/ 299025 h 2311974"/>
                <a:gd name="connsiteX453" fmla="*/ 358042 w 1441654"/>
                <a:gd name="connsiteY453" fmla="*/ 296594 h 2311974"/>
                <a:gd name="connsiteX454" fmla="*/ 346187 w 1441654"/>
                <a:gd name="connsiteY454" fmla="*/ 291732 h 2311974"/>
                <a:gd name="connsiteX455" fmla="*/ 336702 w 1441654"/>
                <a:gd name="connsiteY455" fmla="*/ 299025 h 2311974"/>
                <a:gd name="connsiteX456" fmla="*/ 324847 w 1441654"/>
                <a:gd name="connsiteY456" fmla="*/ 282007 h 2311974"/>
                <a:gd name="connsiteX457" fmla="*/ 339073 w 1441654"/>
                <a:gd name="connsiteY457" fmla="*/ 255265 h 2311974"/>
                <a:gd name="connsiteX458" fmla="*/ 346187 w 1441654"/>
                <a:gd name="connsiteY458" fmla="*/ 267421 h 2311974"/>
                <a:gd name="connsiteX459" fmla="*/ 365156 w 1441654"/>
                <a:gd name="connsiteY459" fmla="*/ 240679 h 2311974"/>
                <a:gd name="connsiteX460" fmla="*/ 374640 w 1441654"/>
                <a:gd name="connsiteY460" fmla="*/ 240679 h 2311974"/>
                <a:gd name="connsiteX461" fmla="*/ 374640 w 1441654"/>
                <a:gd name="connsiteY461" fmla="*/ 233385 h 2311974"/>
                <a:gd name="connsiteX462" fmla="*/ 353300 w 1441654"/>
                <a:gd name="connsiteY462" fmla="*/ 218799 h 2311974"/>
                <a:gd name="connsiteX463" fmla="*/ 360414 w 1441654"/>
                <a:gd name="connsiteY463" fmla="*/ 199350 h 2311974"/>
                <a:gd name="connsiteX464" fmla="*/ 386496 w 1441654"/>
                <a:gd name="connsiteY464" fmla="*/ 199350 h 2311974"/>
                <a:gd name="connsiteX465" fmla="*/ 393610 w 1441654"/>
                <a:gd name="connsiteY465" fmla="*/ 192057 h 2311974"/>
                <a:gd name="connsiteX466" fmla="*/ 365156 w 1441654"/>
                <a:gd name="connsiteY466" fmla="*/ 150728 h 2311974"/>
                <a:gd name="connsiteX467" fmla="*/ 374640 w 1441654"/>
                <a:gd name="connsiteY467" fmla="*/ 131279 h 2311974"/>
                <a:gd name="connsiteX468" fmla="*/ 407836 w 1441654"/>
                <a:gd name="connsiteY468" fmla="*/ 116693 h 2311974"/>
                <a:gd name="connsiteX469" fmla="*/ 412579 w 1441654"/>
                <a:gd name="connsiteY469" fmla="*/ 131279 h 2311974"/>
                <a:gd name="connsiteX470" fmla="*/ 433919 w 1441654"/>
                <a:gd name="connsiteY470" fmla="*/ 116693 h 2311974"/>
                <a:gd name="connsiteX471" fmla="*/ 429177 w 1441654"/>
                <a:gd name="connsiteY471" fmla="*/ 109399 h 2311974"/>
                <a:gd name="connsiteX472" fmla="*/ 445775 w 1441654"/>
                <a:gd name="connsiteY472" fmla="*/ 102106 h 2311974"/>
                <a:gd name="connsiteX473" fmla="*/ 445775 w 1441654"/>
                <a:gd name="connsiteY473" fmla="*/ 94813 h 2311974"/>
                <a:gd name="connsiteX474" fmla="*/ 455259 w 1441654"/>
                <a:gd name="connsiteY474" fmla="*/ 87519 h 2311974"/>
                <a:gd name="connsiteX475" fmla="*/ 441032 w 1441654"/>
                <a:gd name="connsiteY475" fmla="*/ 53484 h 2311974"/>
                <a:gd name="connsiteX476" fmla="*/ 438661 w 1441654"/>
                <a:gd name="connsiteY476" fmla="*/ 7293 h 2311974"/>
                <a:gd name="connsiteX477" fmla="*/ 481342 w 1441654"/>
                <a:gd name="connsiteY477" fmla="*/ 17018 h 2311974"/>
                <a:gd name="connsiteX478" fmla="*/ 502682 w 1441654"/>
                <a:gd name="connsiteY478" fmla="*/ 0 h 2311974"/>
                <a:gd name="connsiteX0" fmla="*/ 649693 w 1441654"/>
                <a:gd name="connsiteY0" fmla="*/ 1480539 h 2311974"/>
                <a:gd name="connsiteX1" fmla="*/ 644950 w 1441654"/>
                <a:gd name="connsiteY1" fmla="*/ 1473246 h 2311974"/>
                <a:gd name="connsiteX2" fmla="*/ 649693 w 1441654"/>
                <a:gd name="connsiteY2" fmla="*/ 1480539 h 2311974"/>
                <a:gd name="connsiteX3" fmla="*/ 640208 w 1441654"/>
                <a:gd name="connsiteY3" fmla="*/ 1436779 h 2311974"/>
                <a:gd name="connsiteX4" fmla="*/ 640208 w 1441654"/>
                <a:gd name="connsiteY4" fmla="*/ 1436779 h 2311974"/>
                <a:gd name="connsiteX5" fmla="*/ 652064 w 1441654"/>
                <a:gd name="connsiteY5" fmla="*/ 1456228 h 2311974"/>
                <a:gd name="connsiteX6" fmla="*/ 652064 w 1441654"/>
                <a:gd name="connsiteY6" fmla="*/ 1456228 h 2311974"/>
                <a:gd name="connsiteX7" fmla="*/ 640208 w 1441654"/>
                <a:gd name="connsiteY7" fmla="*/ 1436779 h 2311974"/>
                <a:gd name="connsiteX8" fmla="*/ 557218 w 1441654"/>
                <a:gd name="connsiteY8" fmla="*/ 1395450 h 2311974"/>
                <a:gd name="connsiteX9" fmla="*/ 557218 w 1441654"/>
                <a:gd name="connsiteY9" fmla="*/ 1395450 h 2311974"/>
                <a:gd name="connsiteX10" fmla="*/ 578559 w 1441654"/>
                <a:gd name="connsiteY10" fmla="*/ 1407606 h 2311974"/>
                <a:gd name="connsiteX11" fmla="*/ 623610 w 1441654"/>
                <a:gd name="connsiteY11" fmla="*/ 1400313 h 2311974"/>
                <a:gd name="connsiteX12" fmla="*/ 640208 w 1441654"/>
                <a:gd name="connsiteY12" fmla="*/ 1417330 h 2311974"/>
                <a:gd name="connsiteX13" fmla="*/ 640208 w 1441654"/>
                <a:gd name="connsiteY13" fmla="*/ 1417330 h 2311974"/>
                <a:gd name="connsiteX14" fmla="*/ 623610 w 1441654"/>
                <a:gd name="connsiteY14" fmla="*/ 1400312 h 2311974"/>
                <a:gd name="connsiteX15" fmla="*/ 578559 w 1441654"/>
                <a:gd name="connsiteY15" fmla="*/ 1407606 h 2311974"/>
                <a:gd name="connsiteX16" fmla="*/ 557218 w 1441654"/>
                <a:gd name="connsiteY16" fmla="*/ 1395450 h 2311974"/>
                <a:gd name="connsiteX17" fmla="*/ 564332 w 1441654"/>
                <a:gd name="connsiteY17" fmla="*/ 1368708 h 2311974"/>
                <a:gd name="connsiteX18" fmla="*/ 564332 w 1441654"/>
                <a:gd name="connsiteY18" fmla="*/ 1368708 h 2311974"/>
                <a:gd name="connsiteX19" fmla="*/ 564332 w 1441654"/>
                <a:gd name="connsiteY19" fmla="*/ 1368708 h 2311974"/>
                <a:gd name="connsiteX20" fmla="*/ 561961 w 1441654"/>
                <a:gd name="connsiteY20" fmla="*/ 1271464 h 2311974"/>
                <a:gd name="connsiteX21" fmla="*/ 535878 w 1441654"/>
                <a:gd name="connsiteY21" fmla="*/ 1283620 h 2311974"/>
                <a:gd name="connsiteX22" fmla="*/ 531136 w 1441654"/>
                <a:gd name="connsiteY22" fmla="*/ 1276326 h 2311974"/>
                <a:gd name="connsiteX23" fmla="*/ 516909 w 1441654"/>
                <a:gd name="connsiteY23" fmla="*/ 1278758 h 2311974"/>
                <a:gd name="connsiteX24" fmla="*/ 516909 w 1441654"/>
                <a:gd name="connsiteY24" fmla="*/ 1278758 h 2311974"/>
                <a:gd name="connsiteX25" fmla="*/ 531136 w 1441654"/>
                <a:gd name="connsiteY25" fmla="*/ 1276327 h 2311974"/>
                <a:gd name="connsiteX26" fmla="*/ 535878 w 1441654"/>
                <a:gd name="connsiteY26" fmla="*/ 1283620 h 2311974"/>
                <a:gd name="connsiteX27" fmla="*/ 561961 w 1441654"/>
                <a:gd name="connsiteY27" fmla="*/ 1271464 h 2311974"/>
                <a:gd name="connsiteX28" fmla="*/ 569074 w 1441654"/>
                <a:gd name="connsiteY28" fmla="*/ 1324949 h 2311974"/>
                <a:gd name="connsiteX29" fmla="*/ 578559 w 1441654"/>
                <a:gd name="connsiteY29" fmla="*/ 1324949 h 2311974"/>
                <a:gd name="connsiteX30" fmla="*/ 590414 w 1441654"/>
                <a:gd name="connsiteY30" fmla="*/ 1334673 h 2311974"/>
                <a:gd name="connsiteX31" fmla="*/ 590414 w 1441654"/>
                <a:gd name="connsiteY31" fmla="*/ 1334673 h 2311974"/>
                <a:gd name="connsiteX32" fmla="*/ 578559 w 1441654"/>
                <a:gd name="connsiteY32" fmla="*/ 1324948 h 2311974"/>
                <a:gd name="connsiteX33" fmla="*/ 569074 w 1441654"/>
                <a:gd name="connsiteY33" fmla="*/ 1324948 h 2311974"/>
                <a:gd name="connsiteX34" fmla="*/ 561961 w 1441654"/>
                <a:gd name="connsiteY34" fmla="*/ 1271464 h 2311974"/>
                <a:gd name="connsiteX35" fmla="*/ 502682 w 1441654"/>
                <a:gd name="connsiteY35" fmla="*/ 1264171 h 2311974"/>
                <a:gd name="connsiteX36" fmla="*/ 502682 w 1441654"/>
                <a:gd name="connsiteY36" fmla="*/ 1264171 h 2311974"/>
                <a:gd name="connsiteX37" fmla="*/ 507520 w 1441654"/>
                <a:gd name="connsiteY37" fmla="*/ 1269131 h 2311974"/>
                <a:gd name="connsiteX38" fmla="*/ 502682 w 1441654"/>
                <a:gd name="connsiteY38" fmla="*/ 1264171 h 2311974"/>
                <a:gd name="connsiteX39" fmla="*/ 493198 w 1441654"/>
                <a:gd name="connsiteY39" fmla="*/ 1249585 h 2311974"/>
                <a:gd name="connsiteX40" fmla="*/ 507424 w 1441654"/>
                <a:gd name="connsiteY40" fmla="*/ 1256878 h 2311974"/>
                <a:gd name="connsiteX41" fmla="*/ 507424 w 1441654"/>
                <a:gd name="connsiteY41" fmla="*/ 1256878 h 2311974"/>
                <a:gd name="connsiteX42" fmla="*/ 493199 w 1441654"/>
                <a:gd name="connsiteY42" fmla="*/ 1249585 h 2311974"/>
                <a:gd name="connsiteX43" fmla="*/ 493198 w 1441654"/>
                <a:gd name="connsiteY43" fmla="*/ 1249585 h 2311974"/>
                <a:gd name="connsiteX44" fmla="*/ 495569 w 1441654"/>
                <a:gd name="connsiteY44" fmla="*/ 1234998 h 2311974"/>
                <a:gd name="connsiteX45" fmla="*/ 495569 w 1441654"/>
                <a:gd name="connsiteY45" fmla="*/ 1234998 h 2311974"/>
                <a:gd name="connsiteX46" fmla="*/ 500311 w 1441654"/>
                <a:gd name="connsiteY46" fmla="*/ 1249584 h 2311974"/>
                <a:gd name="connsiteX47" fmla="*/ 500311 w 1441654"/>
                <a:gd name="connsiteY47" fmla="*/ 1249584 h 2311974"/>
                <a:gd name="connsiteX48" fmla="*/ 495569 w 1441654"/>
                <a:gd name="connsiteY48" fmla="*/ 1234998 h 2311974"/>
                <a:gd name="connsiteX49" fmla="*/ 476600 w 1441654"/>
                <a:gd name="connsiteY49" fmla="*/ 1103719 h 2311974"/>
                <a:gd name="connsiteX50" fmla="*/ 483713 w 1441654"/>
                <a:gd name="connsiteY50" fmla="*/ 1198532 h 2311974"/>
                <a:gd name="connsiteX51" fmla="*/ 507424 w 1441654"/>
                <a:gd name="connsiteY51" fmla="*/ 1222842 h 2311974"/>
                <a:gd name="connsiteX52" fmla="*/ 507424 w 1441654"/>
                <a:gd name="connsiteY52" fmla="*/ 1222842 h 2311974"/>
                <a:gd name="connsiteX53" fmla="*/ 483713 w 1441654"/>
                <a:gd name="connsiteY53" fmla="*/ 1198531 h 2311974"/>
                <a:gd name="connsiteX54" fmla="*/ 476600 w 1441654"/>
                <a:gd name="connsiteY54" fmla="*/ 1103719 h 2311974"/>
                <a:gd name="connsiteX55" fmla="*/ 500311 w 1441654"/>
                <a:gd name="connsiteY55" fmla="*/ 1067252 h 2311974"/>
                <a:gd name="connsiteX56" fmla="*/ 502682 w 1441654"/>
                <a:gd name="connsiteY56" fmla="*/ 1074546 h 2311974"/>
                <a:gd name="connsiteX57" fmla="*/ 502682 w 1441654"/>
                <a:gd name="connsiteY57" fmla="*/ 1074545 h 2311974"/>
                <a:gd name="connsiteX58" fmla="*/ 500311 w 1441654"/>
                <a:gd name="connsiteY58" fmla="*/ 1067252 h 2311974"/>
                <a:gd name="connsiteX59" fmla="*/ 488455 w 1441654"/>
                <a:gd name="connsiteY59" fmla="*/ 1052665 h 2311974"/>
                <a:gd name="connsiteX60" fmla="*/ 476600 w 1441654"/>
                <a:gd name="connsiteY60" fmla="*/ 1040510 h 2311974"/>
                <a:gd name="connsiteX61" fmla="*/ 488455 w 1441654"/>
                <a:gd name="connsiteY61" fmla="*/ 1052666 h 2311974"/>
                <a:gd name="connsiteX62" fmla="*/ 507424 w 1441654"/>
                <a:gd name="connsiteY62" fmla="*/ 1052666 h 2311974"/>
                <a:gd name="connsiteX63" fmla="*/ 509796 w 1441654"/>
                <a:gd name="connsiteY63" fmla="*/ 1062390 h 2311974"/>
                <a:gd name="connsiteX64" fmla="*/ 509796 w 1441654"/>
                <a:gd name="connsiteY64" fmla="*/ 1062390 h 2311974"/>
                <a:gd name="connsiteX65" fmla="*/ 507424 w 1441654"/>
                <a:gd name="connsiteY65" fmla="*/ 1052665 h 2311974"/>
                <a:gd name="connsiteX66" fmla="*/ 488455 w 1441654"/>
                <a:gd name="connsiteY66" fmla="*/ 1052665 h 2311974"/>
                <a:gd name="connsiteX67" fmla="*/ 483713 w 1441654"/>
                <a:gd name="connsiteY67" fmla="*/ 999182 h 2311974"/>
                <a:gd name="connsiteX68" fmla="*/ 483713 w 1441654"/>
                <a:gd name="connsiteY68" fmla="*/ 999182 h 2311974"/>
                <a:gd name="connsiteX69" fmla="*/ 488455 w 1441654"/>
                <a:gd name="connsiteY69" fmla="*/ 1021061 h 2311974"/>
                <a:gd name="connsiteX70" fmla="*/ 488455 w 1441654"/>
                <a:gd name="connsiteY70" fmla="*/ 1021061 h 2311974"/>
                <a:gd name="connsiteX71" fmla="*/ 483713 w 1441654"/>
                <a:gd name="connsiteY71" fmla="*/ 999182 h 2311974"/>
                <a:gd name="connsiteX72" fmla="*/ 474228 w 1441654"/>
                <a:gd name="connsiteY72" fmla="*/ 970008 h 2311974"/>
                <a:gd name="connsiteX73" fmla="*/ 460002 w 1441654"/>
                <a:gd name="connsiteY73" fmla="*/ 972439 h 2311974"/>
                <a:gd name="connsiteX74" fmla="*/ 460002 w 1441654"/>
                <a:gd name="connsiteY74" fmla="*/ 972439 h 2311974"/>
                <a:gd name="connsiteX75" fmla="*/ 474228 w 1441654"/>
                <a:gd name="connsiteY75" fmla="*/ 970008 h 2311974"/>
                <a:gd name="connsiteX76" fmla="*/ 483713 w 1441654"/>
                <a:gd name="connsiteY76" fmla="*/ 984595 h 2311974"/>
                <a:gd name="connsiteX77" fmla="*/ 502682 w 1441654"/>
                <a:gd name="connsiteY77" fmla="*/ 979733 h 2311974"/>
                <a:gd name="connsiteX78" fmla="*/ 483713 w 1441654"/>
                <a:gd name="connsiteY78" fmla="*/ 984595 h 2311974"/>
                <a:gd name="connsiteX79" fmla="*/ 474228 w 1441654"/>
                <a:gd name="connsiteY79" fmla="*/ 970008 h 2311974"/>
                <a:gd name="connsiteX80" fmla="*/ 460002 w 1441654"/>
                <a:gd name="connsiteY80" fmla="*/ 901937 h 2311974"/>
                <a:gd name="connsiteX81" fmla="*/ 449800 w 1441654"/>
                <a:gd name="connsiteY81" fmla="*/ 906121 h 2311974"/>
                <a:gd name="connsiteX82" fmla="*/ 452888 w 1441654"/>
                <a:gd name="connsiteY82" fmla="*/ 906800 h 2311974"/>
                <a:gd name="connsiteX83" fmla="*/ 460002 w 1441654"/>
                <a:gd name="connsiteY83" fmla="*/ 901938 h 2311974"/>
                <a:gd name="connsiteX84" fmla="*/ 460002 w 1441654"/>
                <a:gd name="connsiteY84" fmla="*/ 901937 h 2311974"/>
                <a:gd name="connsiteX85" fmla="*/ 367527 w 1441654"/>
                <a:gd name="connsiteY85" fmla="*/ 899506 h 2311974"/>
                <a:gd name="connsiteX86" fmla="*/ 367527 w 1441654"/>
                <a:gd name="connsiteY86" fmla="*/ 899507 h 2311974"/>
                <a:gd name="connsiteX87" fmla="*/ 391239 w 1441654"/>
                <a:gd name="connsiteY87" fmla="*/ 899507 h 2311974"/>
                <a:gd name="connsiteX88" fmla="*/ 405465 w 1441654"/>
                <a:gd name="connsiteY88" fmla="*/ 906800 h 2311974"/>
                <a:gd name="connsiteX89" fmla="*/ 414950 w 1441654"/>
                <a:gd name="connsiteY89" fmla="*/ 906800 h 2311974"/>
                <a:gd name="connsiteX90" fmla="*/ 419692 w 1441654"/>
                <a:gd name="connsiteY90" fmla="*/ 899507 h 2311974"/>
                <a:gd name="connsiteX91" fmla="*/ 419705 w 1441654"/>
                <a:gd name="connsiteY91" fmla="*/ 899510 h 2311974"/>
                <a:gd name="connsiteX92" fmla="*/ 419692 w 1441654"/>
                <a:gd name="connsiteY92" fmla="*/ 899506 h 2311974"/>
                <a:gd name="connsiteX93" fmla="*/ 414950 w 1441654"/>
                <a:gd name="connsiteY93" fmla="*/ 906800 h 2311974"/>
                <a:gd name="connsiteX94" fmla="*/ 405465 w 1441654"/>
                <a:gd name="connsiteY94" fmla="*/ 906800 h 2311974"/>
                <a:gd name="connsiteX95" fmla="*/ 391238 w 1441654"/>
                <a:gd name="connsiteY95" fmla="*/ 899506 h 2311974"/>
                <a:gd name="connsiteX96" fmla="*/ 367527 w 1441654"/>
                <a:gd name="connsiteY96" fmla="*/ 899506 h 2311974"/>
                <a:gd name="connsiteX97" fmla="*/ 350929 w 1441654"/>
                <a:gd name="connsiteY97" fmla="*/ 889782 h 2311974"/>
                <a:gd name="connsiteX98" fmla="*/ 350929 w 1441654"/>
                <a:gd name="connsiteY98" fmla="*/ 889782 h 2311974"/>
                <a:gd name="connsiteX99" fmla="*/ 367527 w 1441654"/>
                <a:gd name="connsiteY99" fmla="*/ 889782 h 2311974"/>
                <a:gd name="connsiteX100" fmla="*/ 367527 w 1441654"/>
                <a:gd name="connsiteY100" fmla="*/ 889782 h 2311974"/>
                <a:gd name="connsiteX101" fmla="*/ 350929 w 1441654"/>
                <a:gd name="connsiteY101" fmla="*/ 889782 h 2311974"/>
                <a:gd name="connsiteX102" fmla="*/ 365156 w 1441654"/>
                <a:gd name="connsiteY102" fmla="*/ 867902 h 2311974"/>
                <a:gd name="connsiteX103" fmla="*/ 365156 w 1441654"/>
                <a:gd name="connsiteY103" fmla="*/ 867902 h 2311974"/>
                <a:gd name="connsiteX104" fmla="*/ 372349 w 1441654"/>
                <a:gd name="connsiteY104" fmla="*/ 873433 h 2311974"/>
                <a:gd name="connsiteX105" fmla="*/ 365156 w 1441654"/>
                <a:gd name="connsiteY105" fmla="*/ 867902 h 2311974"/>
                <a:gd name="connsiteX106" fmla="*/ 393212 w 1441654"/>
                <a:gd name="connsiteY106" fmla="*/ 842776 h 2311974"/>
                <a:gd name="connsiteX107" fmla="*/ 398352 w 1441654"/>
                <a:gd name="connsiteY107" fmla="*/ 853315 h 2311974"/>
                <a:gd name="connsiteX108" fmla="*/ 398352 w 1441654"/>
                <a:gd name="connsiteY108" fmla="*/ 853315 h 2311974"/>
                <a:gd name="connsiteX109" fmla="*/ 393212 w 1441654"/>
                <a:gd name="connsiteY109" fmla="*/ 842776 h 2311974"/>
                <a:gd name="connsiteX110" fmla="*/ 296393 w 1441654"/>
                <a:gd name="connsiteY110" fmla="*/ 726899 h 2311974"/>
                <a:gd name="connsiteX111" fmla="*/ 296393 w 1441654"/>
                <a:gd name="connsiteY111" fmla="*/ 726899 h 2311974"/>
                <a:gd name="connsiteX112" fmla="*/ 303506 w 1441654"/>
                <a:gd name="connsiteY112" fmla="*/ 734192 h 2311974"/>
                <a:gd name="connsiteX113" fmla="*/ 339073 w 1441654"/>
                <a:gd name="connsiteY113" fmla="*/ 748778 h 2311974"/>
                <a:gd name="connsiteX114" fmla="*/ 367527 w 1441654"/>
                <a:gd name="connsiteY114" fmla="*/ 753641 h 2311974"/>
                <a:gd name="connsiteX115" fmla="*/ 372269 w 1441654"/>
                <a:gd name="connsiteY115" fmla="*/ 734192 h 2311974"/>
                <a:gd name="connsiteX116" fmla="*/ 386496 w 1441654"/>
                <a:gd name="connsiteY116" fmla="*/ 736623 h 2311974"/>
                <a:gd name="connsiteX117" fmla="*/ 386496 w 1441654"/>
                <a:gd name="connsiteY117" fmla="*/ 736623 h 2311974"/>
                <a:gd name="connsiteX118" fmla="*/ 372269 w 1441654"/>
                <a:gd name="connsiteY118" fmla="*/ 734192 h 2311974"/>
                <a:gd name="connsiteX119" fmla="*/ 367527 w 1441654"/>
                <a:gd name="connsiteY119" fmla="*/ 753640 h 2311974"/>
                <a:gd name="connsiteX120" fmla="*/ 339073 w 1441654"/>
                <a:gd name="connsiteY120" fmla="*/ 748778 h 2311974"/>
                <a:gd name="connsiteX121" fmla="*/ 303506 w 1441654"/>
                <a:gd name="connsiteY121" fmla="*/ 734192 h 2311974"/>
                <a:gd name="connsiteX122" fmla="*/ 296393 w 1441654"/>
                <a:gd name="connsiteY122" fmla="*/ 726899 h 2311974"/>
                <a:gd name="connsiteX123" fmla="*/ 296393 w 1441654"/>
                <a:gd name="connsiteY123" fmla="*/ 714743 h 2311974"/>
                <a:gd name="connsiteX124" fmla="*/ 296393 w 1441654"/>
                <a:gd name="connsiteY124" fmla="*/ 714743 h 2311974"/>
                <a:gd name="connsiteX125" fmla="*/ 303506 w 1441654"/>
                <a:gd name="connsiteY125" fmla="*/ 722036 h 2311974"/>
                <a:gd name="connsiteX126" fmla="*/ 303506 w 1441654"/>
                <a:gd name="connsiteY126" fmla="*/ 722036 h 2311974"/>
                <a:gd name="connsiteX127" fmla="*/ 296393 w 1441654"/>
                <a:gd name="connsiteY127" fmla="*/ 714743 h 2311974"/>
                <a:gd name="connsiteX128" fmla="*/ 502682 w 1441654"/>
                <a:gd name="connsiteY128" fmla="*/ 0 h 2311974"/>
                <a:gd name="connsiteX129" fmla="*/ 509796 w 1441654"/>
                <a:gd name="connsiteY129" fmla="*/ 4862 h 2311974"/>
                <a:gd name="connsiteX130" fmla="*/ 514538 w 1441654"/>
                <a:gd name="connsiteY130" fmla="*/ 17018 h 2311974"/>
                <a:gd name="connsiteX131" fmla="*/ 524022 w 1441654"/>
                <a:gd name="connsiteY131" fmla="*/ 53484 h 2311974"/>
                <a:gd name="connsiteX132" fmla="*/ 521651 w 1441654"/>
                <a:gd name="connsiteY132" fmla="*/ 68071 h 2311974"/>
                <a:gd name="connsiteX133" fmla="*/ 554847 w 1441654"/>
                <a:gd name="connsiteY133" fmla="*/ 82657 h 2311974"/>
                <a:gd name="connsiteX134" fmla="*/ 561961 w 1441654"/>
                <a:gd name="connsiteY134" fmla="*/ 72933 h 2311974"/>
                <a:gd name="connsiteX135" fmla="*/ 578559 w 1441654"/>
                <a:gd name="connsiteY135" fmla="*/ 75364 h 2311974"/>
                <a:gd name="connsiteX136" fmla="*/ 578559 w 1441654"/>
                <a:gd name="connsiteY136" fmla="*/ 82657 h 2311974"/>
                <a:gd name="connsiteX137" fmla="*/ 585672 w 1441654"/>
                <a:gd name="connsiteY137" fmla="*/ 82657 h 2311974"/>
                <a:gd name="connsiteX138" fmla="*/ 590414 w 1441654"/>
                <a:gd name="connsiteY138" fmla="*/ 97244 h 2311974"/>
                <a:gd name="connsiteX139" fmla="*/ 609383 w 1441654"/>
                <a:gd name="connsiteY139" fmla="*/ 104537 h 2311974"/>
                <a:gd name="connsiteX140" fmla="*/ 637837 w 1441654"/>
                <a:gd name="connsiteY140" fmla="*/ 89950 h 2311974"/>
                <a:gd name="connsiteX141" fmla="*/ 652064 w 1441654"/>
                <a:gd name="connsiteY141" fmla="*/ 94813 h 2311974"/>
                <a:gd name="connsiteX142" fmla="*/ 666291 w 1441654"/>
                <a:gd name="connsiteY142" fmla="*/ 104537 h 2311974"/>
                <a:gd name="connsiteX143" fmla="*/ 685260 w 1441654"/>
                <a:gd name="connsiteY143" fmla="*/ 94813 h 2311974"/>
                <a:gd name="connsiteX144" fmla="*/ 685260 w 1441654"/>
                <a:gd name="connsiteY144" fmla="*/ 72933 h 2311974"/>
                <a:gd name="connsiteX145" fmla="*/ 687631 w 1441654"/>
                <a:gd name="connsiteY145" fmla="*/ 72933 h 2311974"/>
                <a:gd name="connsiteX146" fmla="*/ 699487 w 1441654"/>
                <a:gd name="connsiteY146" fmla="*/ 87519 h 2311974"/>
                <a:gd name="connsiteX147" fmla="*/ 687631 w 1441654"/>
                <a:gd name="connsiteY147" fmla="*/ 102106 h 2311974"/>
                <a:gd name="connsiteX148" fmla="*/ 692373 w 1441654"/>
                <a:gd name="connsiteY148" fmla="*/ 123986 h 2311974"/>
                <a:gd name="connsiteX149" fmla="*/ 706600 w 1441654"/>
                <a:gd name="connsiteY149" fmla="*/ 128848 h 2311974"/>
                <a:gd name="connsiteX150" fmla="*/ 718456 w 1441654"/>
                <a:gd name="connsiteY150" fmla="*/ 150728 h 2311974"/>
                <a:gd name="connsiteX151" fmla="*/ 727940 w 1441654"/>
                <a:gd name="connsiteY151" fmla="*/ 153159 h 2311974"/>
                <a:gd name="connsiteX152" fmla="*/ 735054 w 1441654"/>
                <a:gd name="connsiteY152" fmla="*/ 165315 h 2311974"/>
                <a:gd name="connsiteX153" fmla="*/ 754023 w 1441654"/>
                <a:gd name="connsiteY153" fmla="*/ 165315 h 2311974"/>
                <a:gd name="connsiteX154" fmla="*/ 768250 w 1441654"/>
                <a:gd name="connsiteY154" fmla="*/ 177470 h 2311974"/>
                <a:gd name="connsiteX155" fmla="*/ 794332 w 1441654"/>
                <a:gd name="connsiteY155" fmla="*/ 172608 h 2311974"/>
                <a:gd name="connsiteX156" fmla="*/ 801446 w 1441654"/>
                <a:gd name="connsiteY156" fmla="*/ 184763 h 2311974"/>
                <a:gd name="connsiteX157" fmla="*/ 794332 w 1441654"/>
                <a:gd name="connsiteY157" fmla="*/ 192057 h 2311974"/>
                <a:gd name="connsiteX158" fmla="*/ 801446 w 1441654"/>
                <a:gd name="connsiteY158" fmla="*/ 201781 h 2311974"/>
                <a:gd name="connsiteX159" fmla="*/ 796703 w 1441654"/>
                <a:gd name="connsiteY159" fmla="*/ 206643 h 2311974"/>
                <a:gd name="connsiteX160" fmla="*/ 808559 w 1441654"/>
                <a:gd name="connsiteY160" fmla="*/ 233385 h 2311974"/>
                <a:gd name="connsiteX161" fmla="*/ 815673 w 1441654"/>
                <a:gd name="connsiteY161" fmla="*/ 233385 h 2311974"/>
                <a:gd name="connsiteX162" fmla="*/ 851240 w 1441654"/>
                <a:gd name="connsiteY162" fmla="*/ 211505 h 2311974"/>
                <a:gd name="connsiteX163" fmla="*/ 874951 w 1441654"/>
                <a:gd name="connsiteY163" fmla="*/ 213936 h 2311974"/>
                <a:gd name="connsiteX164" fmla="*/ 896291 w 1441654"/>
                <a:gd name="connsiteY164" fmla="*/ 199350 h 2311974"/>
                <a:gd name="connsiteX165" fmla="*/ 905776 w 1441654"/>
                <a:gd name="connsiteY165" fmla="*/ 177470 h 2311974"/>
                <a:gd name="connsiteX166" fmla="*/ 931859 w 1441654"/>
                <a:gd name="connsiteY166" fmla="*/ 158021 h 2311974"/>
                <a:gd name="connsiteX167" fmla="*/ 953199 w 1441654"/>
                <a:gd name="connsiteY167" fmla="*/ 194488 h 2311974"/>
                <a:gd name="connsiteX168" fmla="*/ 953199 w 1441654"/>
                <a:gd name="connsiteY168" fmla="*/ 221230 h 2311974"/>
                <a:gd name="connsiteX169" fmla="*/ 965054 w 1441654"/>
                <a:gd name="connsiteY169" fmla="*/ 243110 h 2311974"/>
                <a:gd name="connsiteX170" fmla="*/ 984024 w 1441654"/>
                <a:gd name="connsiteY170" fmla="*/ 262558 h 2311974"/>
                <a:gd name="connsiteX171" fmla="*/ 1026704 w 1441654"/>
                <a:gd name="connsiteY171" fmla="*/ 274714 h 2311974"/>
                <a:gd name="connsiteX172" fmla="*/ 1059900 w 1441654"/>
                <a:gd name="connsiteY172" fmla="*/ 260127 h 2311974"/>
                <a:gd name="connsiteX173" fmla="*/ 1081240 w 1441654"/>
                <a:gd name="connsiteY173" fmla="*/ 262558 h 2311974"/>
                <a:gd name="connsiteX174" fmla="*/ 1107323 w 1441654"/>
                <a:gd name="connsiteY174" fmla="*/ 277145 h 2311974"/>
                <a:gd name="connsiteX175" fmla="*/ 1140519 w 1441654"/>
                <a:gd name="connsiteY175" fmla="*/ 282007 h 2311974"/>
                <a:gd name="connsiteX176" fmla="*/ 1135777 w 1441654"/>
                <a:gd name="connsiteY176" fmla="*/ 299025 h 2311974"/>
                <a:gd name="connsiteX177" fmla="*/ 1164230 w 1441654"/>
                <a:gd name="connsiteY177" fmla="*/ 371958 h 2311974"/>
                <a:gd name="connsiteX178" fmla="*/ 1209282 w 1441654"/>
                <a:gd name="connsiteY178" fmla="*/ 386544 h 2311974"/>
                <a:gd name="connsiteX179" fmla="*/ 1237736 w 1441654"/>
                <a:gd name="connsiteY179" fmla="*/ 415718 h 2311974"/>
                <a:gd name="connsiteX180" fmla="*/ 1280416 w 1441654"/>
                <a:gd name="connsiteY180" fmla="*/ 415718 h 2311974"/>
                <a:gd name="connsiteX181" fmla="*/ 1297014 w 1441654"/>
                <a:gd name="connsiteY181" fmla="*/ 408424 h 2311974"/>
                <a:gd name="connsiteX182" fmla="*/ 1313612 w 1441654"/>
                <a:gd name="connsiteY182" fmla="*/ 386544 h 2311974"/>
                <a:gd name="connsiteX183" fmla="*/ 1358664 w 1441654"/>
                <a:gd name="connsiteY183" fmla="*/ 381682 h 2311974"/>
                <a:gd name="connsiteX184" fmla="*/ 1365778 w 1441654"/>
                <a:gd name="connsiteY184" fmla="*/ 386544 h 2311974"/>
                <a:gd name="connsiteX185" fmla="*/ 1401345 w 1441654"/>
                <a:gd name="connsiteY185" fmla="*/ 371958 h 2311974"/>
                <a:gd name="connsiteX186" fmla="*/ 1401345 w 1441654"/>
                <a:gd name="connsiteY186" fmla="*/ 388975 h 2311974"/>
                <a:gd name="connsiteX187" fmla="*/ 1415572 w 1441654"/>
                <a:gd name="connsiteY187" fmla="*/ 408424 h 2311974"/>
                <a:gd name="connsiteX188" fmla="*/ 1353922 w 1441654"/>
                <a:gd name="connsiteY188" fmla="*/ 444891 h 2311974"/>
                <a:gd name="connsiteX189" fmla="*/ 1351551 w 1441654"/>
                <a:gd name="connsiteY189" fmla="*/ 491082 h 2311974"/>
                <a:gd name="connsiteX190" fmla="*/ 1372891 w 1441654"/>
                <a:gd name="connsiteY190" fmla="*/ 532410 h 2311974"/>
                <a:gd name="connsiteX191" fmla="*/ 1406087 w 1441654"/>
                <a:gd name="connsiteY191" fmla="*/ 554290 h 2311974"/>
                <a:gd name="connsiteX192" fmla="*/ 1427427 w 1441654"/>
                <a:gd name="connsiteY192" fmla="*/ 581032 h 2311974"/>
                <a:gd name="connsiteX193" fmla="*/ 1420314 w 1441654"/>
                <a:gd name="connsiteY193" fmla="*/ 622361 h 2311974"/>
                <a:gd name="connsiteX194" fmla="*/ 1441654 w 1441654"/>
                <a:gd name="connsiteY194" fmla="*/ 644241 h 2311974"/>
                <a:gd name="connsiteX195" fmla="*/ 1436912 w 1441654"/>
                <a:gd name="connsiteY195" fmla="*/ 658827 h 2311974"/>
                <a:gd name="connsiteX196" fmla="*/ 1429798 w 1441654"/>
                <a:gd name="connsiteY196" fmla="*/ 666121 h 2311974"/>
                <a:gd name="connsiteX197" fmla="*/ 1401345 w 1441654"/>
                <a:gd name="connsiteY197" fmla="*/ 663689 h 2311974"/>
                <a:gd name="connsiteX198" fmla="*/ 1372891 w 1441654"/>
                <a:gd name="connsiteY198" fmla="*/ 705018 h 2311974"/>
                <a:gd name="connsiteX199" fmla="*/ 1351551 w 1441654"/>
                <a:gd name="connsiteY199" fmla="*/ 712312 h 2311974"/>
                <a:gd name="connsiteX200" fmla="*/ 1304128 w 1441654"/>
                <a:gd name="connsiteY200" fmla="*/ 785245 h 2311974"/>
                <a:gd name="connsiteX201" fmla="*/ 1304128 w 1441654"/>
                <a:gd name="connsiteY201" fmla="*/ 804693 h 2311974"/>
                <a:gd name="connsiteX202" fmla="*/ 1273303 w 1441654"/>
                <a:gd name="connsiteY202" fmla="*/ 802262 h 2311974"/>
                <a:gd name="connsiteX203" fmla="*/ 1242478 w 1441654"/>
                <a:gd name="connsiteY203" fmla="*/ 802262 h 2311974"/>
                <a:gd name="connsiteX204" fmla="*/ 1218767 w 1441654"/>
                <a:gd name="connsiteY204" fmla="*/ 819280 h 2311974"/>
                <a:gd name="connsiteX205" fmla="*/ 1183200 w 1441654"/>
                <a:gd name="connsiteY205" fmla="*/ 809556 h 2311974"/>
                <a:gd name="connsiteX206" fmla="*/ 1171344 w 1441654"/>
                <a:gd name="connsiteY206" fmla="*/ 816849 h 2311974"/>
                <a:gd name="connsiteX207" fmla="*/ 1180828 w 1441654"/>
                <a:gd name="connsiteY207" fmla="*/ 824142 h 2311974"/>
                <a:gd name="connsiteX208" fmla="*/ 1168973 w 1441654"/>
                <a:gd name="connsiteY208" fmla="*/ 850884 h 2311974"/>
                <a:gd name="connsiteX209" fmla="*/ 1176086 w 1441654"/>
                <a:gd name="connsiteY209" fmla="*/ 858178 h 2311974"/>
                <a:gd name="connsiteX210" fmla="*/ 1183200 w 1441654"/>
                <a:gd name="connsiteY210" fmla="*/ 850884 h 2311974"/>
                <a:gd name="connsiteX211" fmla="*/ 1197426 w 1441654"/>
                <a:gd name="connsiteY211" fmla="*/ 858178 h 2311974"/>
                <a:gd name="connsiteX212" fmla="*/ 1211653 w 1441654"/>
                <a:gd name="connsiteY212" fmla="*/ 858178 h 2311974"/>
                <a:gd name="connsiteX213" fmla="*/ 1216396 w 1441654"/>
                <a:gd name="connsiteY213" fmla="*/ 875195 h 2311974"/>
                <a:gd name="connsiteX214" fmla="*/ 1230622 w 1441654"/>
                <a:gd name="connsiteY214" fmla="*/ 894644 h 2311974"/>
                <a:gd name="connsiteX215" fmla="*/ 1223509 w 1441654"/>
                <a:gd name="connsiteY215" fmla="*/ 906800 h 2311974"/>
                <a:gd name="connsiteX216" fmla="*/ 1230622 w 1441654"/>
                <a:gd name="connsiteY216" fmla="*/ 916524 h 2311974"/>
                <a:gd name="connsiteX217" fmla="*/ 1237736 w 1441654"/>
                <a:gd name="connsiteY217" fmla="*/ 914093 h 2311974"/>
                <a:gd name="connsiteX218" fmla="*/ 1244849 w 1441654"/>
                <a:gd name="connsiteY218" fmla="*/ 921386 h 2311974"/>
                <a:gd name="connsiteX219" fmla="*/ 1249592 w 1441654"/>
                <a:gd name="connsiteY219" fmla="*/ 935973 h 2311974"/>
                <a:gd name="connsiteX220" fmla="*/ 1259076 w 1441654"/>
                <a:gd name="connsiteY220" fmla="*/ 923817 h 2311974"/>
                <a:gd name="connsiteX221" fmla="*/ 1263818 w 1441654"/>
                <a:gd name="connsiteY221" fmla="*/ 931111 h 2311974"/>
                <a:gd name="connsiteX222" fmla="*/ 1297014 w 1441654"/>
                <a:gd name="connsiteY222" fmla="*/ 928679 h 2311974"/>
                <a:gd name="connsiteX223" fmla="*/ 1311241 w 1441654"/>
                <a:gd name="connsiteY223" fmla="*/ 948128 h 2311974"/>
                <a:gd name="connsiteX224" fmla="*/ 1332582 w 1441654"/>
                <a:gd name="connsiteY224" fmla="*/ 950559 h 2311974"/>
                <a:gd name="connsiteX225" fmla="*/ 1337324 w 1441654"/>
                <a:gd name="connsiteY225" fmla="*/ 923817 h 2311974"/>
                <a:gd name="connsiteX226" fmla="*/ 1351551 w 1441654"/>
                <a:gd name="connsiteY226" fmla="*/ 914093 h 2311974"/>
                <a:gd name="connsiteX227" fmla="*/ 1361035 w 1441654"/>
                <a:gd name="connsiteY227" fmla="*/ 921386 h 2311974"/>
                <a:gd name="connsiteX228" fmla="*/ 1372891 w 1441654"/>
                <a:gd name="connsiteY228" fmla="*/ 948128 h 2311974"/>
                <a:gd name="connsiteX229" fmla="*/ 1320726 w 1441654"/>
                <a:gd name="connsiteY229" fmla="*/ 1006475 h 2311974"/>
                <a:gd name="connsiteX230" fmla="*/ 1235365 w 1441654"/>
                <a:gd name="connsiteY230" fmla="*/ 970008 h 2311974"/>
                <a:gd name="connsiteX231" fmla="*/ 1230622 w 1441654"/>
                <a:gd name="connsiteY231" fmla="*/ 977301 h 2311974"/>
                <a:gd name="connsiteX232" fmla="*/ 1235365 w 1441654"/>
                <a:gd name="connsiteY232" fmla="*/ 984595 h 2311974"/>
                <a:gd name="connsiteX233" fmla="*/ 1230622 w 1441654"/>
                <a:gd name="connsiteY233" fmla="*/ 984595 h 2311974"/>
                <a:gd name="connsiteX234" fmla="*/ 1225880 w 1441654"/>
                <a:gd name="connsiteY234" fmla="*/ 991888 h 2311974"/>
                <a:gd name="connsiteX235" fmla="*/ 1225880 w 1441654"/>
                <a:gd name="connsiteY235" fmla="*/ 1006475 h 2311974"/>
                <a:gd name="connsiteX236" fmla="*/ 1218767 w 1441654"/>
                <a:gd name="connsiteY236" fmla="*/ 1018630 h 2311974"/>
                <a:gd name="connsiteX237" fmla="*/ 1218767 w 1441654"/>
                <a:gd name="connsiteY237" fmla="*/ 1028354 h 2311974"/>
                <a:gd name="connsiteX238" fmla="*/ 1204540 w 1441654"/>
                <a:gd name="connsiteY238" fmla="*/ 1028354 h 2311974"/>
                <a:gd name="connsiteX239" fmla="*/ 1204540 w 1441654"/>
                <a:gd name="connsiteY239" fmla="*/ 1045372 h 2311974"/>
                <a:gd name="connsiteX240" fmla="*/ 1197426 w 1441654"/>
                <a:gd name="connsiteY240" fmla="*/ 1047803 h 2311974"/>
                <a:gd name="connsiteX241" fmla="*/ 1197426 w 1441654"/>
                <a:gd name="connsiteY241" fmla="*/ 1059959 h 2311974"/>
                <a:gd name="connsiteX242" fmla="*/ 1190313 w 1441654"/>
                <a:gd name="connsiteY242" fmla="*/ 1062390 h 2311974"/>
                <a:gd name="connsiteX243" fmla="*/ 1195055 w 1441654"/>
                <a:gd name="connsiteY243" fmla="*/ 1069683 h 2311974"/>
                <a:gd name="connsiteX244" fmla="*/ 1187942 w 1441654"/>
                <a:gd name="connsiteY244" fmla="*/ 1074545 h 2311974"/>
                <a:gd name="connsiteX245" fmla="*/ 1195055 w 1441654"/>
                <a:gd name="connsiteY245" fmla="*/ 1076976 h 2311974"/>
                <a:gd name="connsiteX246" fmla="*/ 1197426 w 1441654"/>
                <a:gd name="connsiteY246" fmla="*/ 1093994 h 2311974"/>
                <a:gd name="connsiteX247" fmla="*/ 1187942 w 1441654"/>
                <a:gd name="connsiteY247" fmla="*/ 1103719 h 2311974"/>
                <a:gd name="connsiteX248" fmla="*/ 1190313 w 1441654"/>
                <a:gd name="connsiteY248" fmla="*/ 1103719 h 2311974"/>
                <a:gd name="connsiteX249" fmla="*/ 1190313 w 1441654"/>
                <a:gd name="connsiteY249" fmla="*/ 1111012 h 2311974"/>
                <a:gd name="connsiteX250" fmla="*/ 1183200 w 1441654"/>
                <a:gd name="connsiteY250" fmla="*/ 1118305 h 2311974"/>
                <a:gd name="connsiteX251" fmla="*/ 1183200 w 1441654"/>
                <a:gd name="connsiteY251" fmla="*/ 1125598 h 2311974"/>
                <a:gd name="connsiteX252" fmla="*/ 1168973 w 1441654"/>
                <a:gd name="connsiteY252" fmla="*/ 1149909 h 2311974"/>
                <a:gd name="connsiteX253" fmla="*/ 1180828 w 1441654"/>
                <a:gd name="connsiteY253" fmla="*/ 1164496 h 2311974"/>
                <a:gd name="connsiteX254" fmla="*/ 1209282 w 1441654"/>
                <a:gd name="connsiteY254" fmla="*/ 1164496 h 2311974"/>
                <a:gd name="connsiteX255" fmla="*/ 1211653 w 1441654"/>
                <a:gd name="connsiteY255" fmla="*/ 1166927 h 2311974"/>
                <a:gd name="connsiteX256" fmla="*/ 1230622 w 1441654"/>
                <a:gd name="connsiteY256" fmla="*/ 1159634 h 2311974"/>
                <a:gd name="connsiteX257" fmla="*/ 1242478 w 1441654"/>
                <a:gd name="connsiteY257" fmla="*/ 1166927 h 2311974"/>
                <a:gd name="connsiteX258" fmla="*/ 1249592 w 1441654"/>
                <a:gd name="connsiteY258" fmla="*/ 1166927 h 2311974"/>
                <a:gd name="connsiteX259" fmla="*/ 1244849 w 1441654"/>
                <a:gd name="connsiteY259" fmla="*/ 1171789 h 2311974"/>
                <a:gd name="connsiteX260" fmla="*/ 1259076 w 1441654"/>
                <a:gd name="connsiteY260" fmla="*/ 1179083 h 2311974"/>
                <a:gd name="connsiteX261" fmla="*/ 1266190 w 1441654"/>
                <a:gd name="connsiteY261" fmla="*/ 1222842 h 2311974"/>
                <a:gd name="connsiteX262" fmla="*/ 1259076 w 1441654"/>
                <a:gd name="connsiteY262" fmla="*/ 1230136 h 2311974"/>
                <a:gd name="connsiteX263" fmla="*/ 1259076 w 1441654"/>
                <a:gd name="connsiteY263" fmla="*/ 1254447 h 2311974"/>
                <a:gd name="connsiteX264" fmla="*/ 1285159 w 1441654"/>
                <a:gd name="connsiteY264" fmla="*/ 1271464 h 2311974"/>
                <a:gd name="connsiteX265" fmla="*/ 1280416 w 1441654"/>
                <a:gd name="connsiteY265" fmla="*/ 1278758 h 2311974"/>
                <a:gd name="connsiteX266" fmla="*/ 1289901 w 1441654"/>
                <a:gd name="connsiteY266" fmla="*/ 1290913 h 2311974"/>
                <a:gd name="connsiteX267" fmla="*/ 1289901 w 1441654"/>
                <a:gd name="connsiteY267" fmla="*/ 1303069 h 2311974"/>
                <a:gd name="connsiteX268" fmla="*/ 1292272 w 1441654"/>
                <a:gd name="connsiteY268" fmla="*/ 1305500 h 2311974"/>
                <a:gd name="connsiteX269" fmla="*/ 1289901 w 1441654"/>
                <a:gd name="connsiteY269" fmla="*/ 1312793 h 2311974"/>
                <a:gd name="connsiteX270" fmla="*/ 1297014 w 1441654"/>
                <a:gd name="connsiteY270" fmla="*/ 1324948 h 2311974"/>
                <a:gd name="connsiteX271" fmla="*/ 1304128 w 1441654"/>
                <a:gd name="connsiteY271" fmla="*/ 1317655 h 2311974"/>
                <a:gd name="connsiteX272" fmla="*/ 1304128 w 1441654"/>
                <a:gd name="connsiteY272" fmla="*/ 1327379 h 2311974"/>
                <a:gd name="connsiteX273" fmla="*/ 1306499 w 1441654"/>
                <a:gd name="connsiteY273" fmla="*/ 1344397 h 2311974"/>
                <a:gd name="connsiteX274" fmla="*/ 1280416 w 1441654"/>
                <a:gd name="connsiteY274" fmla="*/ 1358984 h 2311974"/>
                <a:gd name="connsiteX275" fmla="*/ 1259076 w 1441654"/>
                <a:gd name="connsiteY275" fmla="*/ 1358984 h 2311974"/>
                <a:gd name="connsiteX276" fmla="*/ 1256705 w 1441654"/>
                <a:gd name="connsiteY276" fmla="*/ 1376001 h 2311974"/>
                <a:gd name="connsiteX277" fmla="*/ 1278045 w 1441654"/>
                <a:gd name="connsiteY277" fmla="*/ 1376001 h 2311974"/>
                <a:gd name="connsiteX278" fmla="*/ 1280416 w 1441654"/>
                <a:gd name="connsiteY278" fmla="*/ 1383295 h 2311974"/>
                <a:gd name="connsiteX279" fmla="*/ 1285159 w 1441654"/>
                <a:gd name="connsiteY279" fmla="*/ 1380864 h 2311974"/>
                <a:gd name="connsiteX280" fmla="*/ 1292272 w 1441654"/>
                <a:gd name="connsiteY280" fmla="*/ 1393019 h 2311974"/>
                <a:gd name="connsiteX281" fmla="*/ 1289901 w 1441654"/>
                <a:gd name="connsiteY281" fmla="*/ 1400312 h 2311974"/>
                <a:gd name="connsiteX282" fmla="*/ 1292272 w 1441654"/>
                <a:gd name="connsiteY282" fmla="*/ 1402744 h 2311974"/>
                <a:gd name="connsiteX283" fmla="*/ 1311241 w 1441654"/>
                <a:gd name="connsiteY283" fmla="*/ 1380864 h 2311974"/>
                <a:gd name="connsiteX284" fmla="*/ 1318355 w 1441654"/>
                <a:gd name="connsiteY284" fmla="*/ 1383295 h 2311974"/>
                <a:gd name="connsiteX285" fmla="*/ 1313612 w 1441654"/>
                <a:gd name="connsiteY285" fmla="*/ 1380864 h 2311974"/>
                <a:gd name="connsiteX286" fmla="*/ 1320726 w 1441654"/>
                <a:gd name="connsiteY286" fmla="*/ 1373570 h 2311974"/>
                <a:gd name="connsiteX287" fmla="*/ 1327839 w 1441654"/>
                <a:gd name="connsiteY287" fmla="*/ 1368708 h 2311974"/>
                <a:gd name="connsiteX288" fmla="*/ 1344437 w 1441654"/>
                <a:gd name="connsiteY288" fmla="*/ 1417330 h 2311974"/>
                <a:gd name="connsiteX289" fmla="*/ 1339695 w 1441654"/>
                <a:gd name="connsiteY289" fmla="*/ 1424623 h 2311974"/>
                <a:gd name="connsiteX290" fmla="*/ 1339695 w 1441654"/>
                <a:gd name="connsiteY290" fmla="*/ 1441641 h 2311974"/>
                <a:gd name="connsiteX291" fmla="*/ 1306499 w 1441654"/>
                <a:gd name="connsiteY291" fmla="*/ 1436779 h 2311974"/>
                <a:gd name="connsiteX292" fmla="*/ 1304128 w 1441654"/>
                <a:gd name="connsiteY292" fmla="*/ 1473245 h 2311974"/>
                <a:gd name="connsiteX293" fmla="*/ 1289901 w 1441654"/>
                <a:gd name="connsiteY293" fmla="*/ 1473245 h 2311974"/>
                <a:gd name="connsiteX294" fmla="*/ 1285159 w 1441654"/>
                <a:gd name="connsiteY294" fmla="*/ 1504850 h 2311974"/>
                <a:gd name="connsiteX295" fmla="*/ 1270932 w 1441654"/>
                <a:gd name="connsiteY295" fmla="*/ 1521867 h 2311974"/>
                <a:gd name="connsiteX296" fmla="*/ 1270932 w 1441654"/>
                <a:gd name="connsiteY296" fmla="*/ 1548609 h 2311974"/>
                <a:gd name="connsiteX297" fmla="*/ 1251963 w 1441654"/>
                <a:gd name="connsiteY297" fmla="*/ 1560765 h 2311974"/>
                <a:gd name="connsiteX298" fmla="*/ 1278045 w 1441654"/>
                <a:gd name="connsiteY298" fmla="*/ 1570489 h 2311974"/>
                <a:gd name="connsiteX299" fmla="*/ 1278045 w 1441654"/>
                <a:gd name="connsiteY299" fmla="*/ 1577783 h 2311974"/>
                <a:gd name="connsiteX300" fmla="*/ 1223509 w 1441654"/>
                <a:gd name="connsiteY300" fmla="*/ 1577783 h 2311974"/>
                <a:gd name="connsiteX301" fmla="*/ 1235365 w 1441654"/>
                <a:gd name="connsiteY301" fmla="*/ 1602094 h 2311974"/>
                <a:gd name="connsiteX302" fmla="*/ 1244849 w 1441654"/>
                <a:gd name="connsiteY302" fmla="*/ 1609387 h 2311974"/>
                <a:gd name="connsiteX303" fmla="*/ 1242478 w 1441654"/>
                <a:gd name="connsiteY303" fmla="*/ 1619111 h 2311974"/>
                <a:gd name="connsiteX304" fmla="*/ 1244849 w 1441654"/>
                <a:gd name="connsiteY304" fmla="*/ 1623973 h 2311974"/>
                <a:gd name="connsiteX305" fmla="*/ 1244849 w 1441654"/>
                <a:gd name="connsiteY305" fmla="*/ 1645853 h 2311974"/>
                <a:gd name="connsiteX306" fmla="*/ 1237736 w 1441654"/>
                <a:gd name="connsiteY306" fmla="*/ 1645853 h 2311974"/>
                <a:gd name="connsiteX307" fmla="*/ 1230622 w 1441654"/>
                <a:gd name="connsiteY307" fmla="*/ 1667733 h 2311974"/>
                <a:gd name="connsiteX308" fmla="*/ 1230622 w 1441654"/>
                <a:gd name="connsiteY308" fmla="*/ 1706631 h 2311974"/>
                <a:gd name="connsiteX309" fmla="*/ 1216396 w 1441654"/>
                <a:gd name="connsiteY309" fmla="*/ 1709062 h 2311974"/>
                <a:gd name="connsiteX310" fmla="*/ 1216396 w 1441654"/>
                <a:gd name="connsiteY310" fmla="*/ 1723648 h 2311974"/>
                <a:gd name="connsiteX311" fmla="*/ 1204540 w 1441654"/>
                <a:gd name="connsiteY311" fmla="*/ 1740666 h 2311974"/>
                <a:gd name="connsiteX312" fmla="*/ 1147632 w 1441654"/>
                <a:gd name="connsiteY312" fmla="*/ 1733373 h 2311974"/>
                <a:gd name="connsiteX313" fmla="*/ 1121550 w 1441654"/>
                <a:gd name="connsiteY313" fmla="*/ 1733373 h 2311974"/>
                <a:gd name="connsiteX314" fmla="*/ 1109694 w 1441654"/>
                <a:gd name="connsiteY314" fmla="*/ 1743097 h 2311974"/>
                <a:gd name="connsiteX315" fmla="*/ 1102581 w 1441654"/>
                <a:gd name="connsiteY315" fmla="*/ 1735804 h 2311974"/>
                <a:gd name="connsiteX316" fmla="*/ 1095467 w 1441654"/>
                <a:gd name="connsiteY316" fmla="*/ 1740666 h 2311974"/>
                <a:gd name="connsiteX317" fmla="*/ 1074127 w 1441654"/>
                <a:gd name="connsiteY317" fmla="*/ 1713924 h 2311974"/>
                <a:gd name="connsiteX318" fmla="*/ 1059900 w 1441654"/>
                <a:gd name="connsiteY318" fmla="*/ 1721217 h 2311974"/>
                <a:gd name="connsiteX319" fmla="*/ 1052787 w 1441654"/>
                <a:gd name="connsiteY319" fmla="*/ 1733373 h 2311974"/>
                <a:gd name="connsiteX320" fmla="*/ 1045673 w 1441654"/>
                <a:gd name="connsiteY320" fmla="*/ 1735804 h 2311974"/>
                <a:gd name="connsiteX321" fmla="*/ 1031446 w 1441654"/>
                <a:gd name="connsiteY321" fmla="*/ 1706631 h 2311974"/>
                <a:gd name="connsiteX322" fmla="*/ 960312 w 1441654"/>
                <a:gd name="connsiteY322" fmla="*/ 1709062 h 2311974"/>
                <a:gd name="connsiteX323" fmla="*/ 957941 w 1441654"/>
                <a:gd name="connsiteY323" fmla="*/ 1721217 h 2311974"/>
                <a:gd name="connsiteX324" fmla="*/ 915261 w 1441654"/>
                <a:gd name="connsiteY324" fmla="*/ 1721217 h 2311974"/>
                <a:gd name="connsiteX325" fmla="*/ 915261 w 1441654"/>
                <a:gd name="connsiteY325" fmla="*/ 1728511 h 2311974"/>
                <a:gd name="connsiteX326" fmla="*/ 884436 w 1441654"/>
                <a:gd name="connsiteY326" fmla="*/ 1721217 h 2311974"/>
                <a:gd name="connsiteX327" fmla="*/ 884436 w 1441654"/>
                <a:gd name="connsiteY327" fmla="*/ 1706631 h 2311974"/>
                <a:gd name="connsiteX328" fmla="*/ 877322 w 1441654"/>
                <a:gd name="connsiteY328" fmla="*/ 1706631 h 2311974"/>
                <a:gd name="connsiteX329" fmla="*/ 874951 w 1441654"/>
                <a:gd name="connsiteY329" fmla="*/ 1692044 h 2311974"/>
                <a:gd name="connsiteX330" fmla="*/ 874951 w 1441654"/>
                <a:gd name="connsiteY330" fmla="*/ 1692044 h 2311974"/>
                <a:gd name="connsiteX331" fmla="*/ 877322 w 1441654"/>
                <a:gd name="connsiteY331" fmla="*/ 1706631 h 2311974"/>
                <a:gd name="connsiteX332" fmla="*/ 822786 w 1441654"/>
                <a:gd name="connsiteY332" fmla="*/ 1709062 h 2311974"/>
                <a:gd name="connsiteX333" fmla="*/ 782477 w 1441654"/>
                <a:gd name="connsiteY333" fmla="*/ 1701769 h 2311974"/>
                <a:gd name="connsiteX334" fmla="*/ 780106 w 1441654"/>
                <a:gd name="connsiteY334" fmla="*/ 1709062 h 2311974"/>
                <a:gd name="connsiteX335" fmla="*/ 761136 w 1441654"/>
                <a:gd name="connsiteY335" fmla="*/ 1713924 h 2311974"/>
                <a:gd name="connsiteX336" fmla="*/ 754023 w 1441654"/>
                <a:gd name="connsiteY336" fmla="*/ 1733373 h 2311974"/>
                <a:gd name="connsiteX337" fmla="*/ 758765 w 1441654"/>
                <a:gd name="connsiteY337" fmla="*/ 1750391 h 2311974"/>
                <a:gd name="connsiteX338" fmla="*/ 739796 w 1441654"/>
                <a:gd name="connsiteY338" fmla="*/ 1750391 h 2311974"/>
                <a:gd name="connsiteX339" fmla="*/ 735054 w 1441654"/>
                <a:gd name="connsiteY339" fmla="*/ 1769840 h 2311974"/>
                <a:gd name="connsiteX340" fmla="*/ 742167 w 1441654"/>
                <a:gd name="connsiteY340" fmla="*/ 1784426 h 2311974"/>
                <a:gd name="connsiteX341" fmla="*/ 739796 w 1441654"/>
                <a:gd name="connsiteY341" fmla="*/ 1806306 h 2311974"/>
                <a:gd name="connsiteX342" fmla="*/ 727940 w 1441654"/>
                <a:gd name="connsiteY342" fmla="*/ 1813599 h 2311974"/>
                <a:gd name="connsiteX343" fmla="*/ 727940 w 1441654"/>
                <a:gd name="connsiteY343" fmla="*/ 1847635 h 2311974"/>
                <a:gd name="connsiteX344" fmla="*/ 713714 w 1441654"/>
                <a:gd name="connsiteY344" fmla="*/ 1852497 h 2311974"/>
                <a:gd name="connsiteX345" fmla="*/ 711342 w 1441654"/>
                <a:gd name="connsiteY345" fmla="*/ 1837910 h 2311974"/>
                <a:gd name="connsiteX346" fmla="*/ 678146 w 1441654"/>
                <a:gd name="connsiteY346" fmla="*/ 1837910 h 2311974"/>
                <a:gd name="connsiteX347" fmla="*/ 678146 w 1441654"/>
                <a:gd name="connsiteY347" fmla="*/ 1859790 h 2311974"/>
                <a:gd name="connsiteX348" fmla="*/ 659177 w 1441654"/>
                <a:gd name="connsiteY348" fmla="*/ 1859790 h 2311974"/>
                <a:gd name="connsiteX349" fmla="*/ 659177 w 1441654"/>
                <a:gd name="connsiteY349" fmla="*/ 1869515 h 2311974"/>
                <a:gd name="connsiteX350" fmla="*/ 656806 w 1441654"/>
                <a:gd name="connsiteY350" fmla="*/ 1876808 h 2311974"/>
                <a:gd name="connsiteX351" fmla="*/ 576188 w 1441654"/>
                <a:gd name="connsiteY351" fmla="*/ 1876808 h 2311974"/>
                <a:gd name="connsiteX352" fmla="*/ 576188 w 1441654"/>
                <a:gd name="connsiteY352" fmla="*/ 1896257 h 2311974"/>
                <a:gd name="connsiteX353" fmla="*/ 524022 w 1441654"/>
                <a:gd name="connsiteY353" fmla="*/ 1901119 h 2311974"/>
                <a:gd name="connsiteX354" fmla="*/ 524022 w 1441654"/>
                <a:gd name="connsiteY354" fmla="*/ 1930292 h 2311974"/>
                <a:gd name="connsiteX355" fmla="*/ 502682 w 1441654"/>
                <a:gd name="connsiteY355" fmla="*/ 1930292 h 2311974"/>
                <a:gd name="connsiteX356" fmla="*/ 500311 w 1441654"/>
                <a:gd name="connsiteY356" fmla="*/ 1952172 h 2311974"/>
                <a:gd name="connsiteX357" fmla="*/ 488455 w 1441654"/>
                <a:gd name="connsiteY357" fmla="*/ 1952172 h 2311974"/>
                <a:gd name="connsiteX358" fmla="*/ 488455 w 1441654"/>
                <a:gd name="connsiteY358" fmla="*/ 1978914 h 2311974"/>
                <a:gd name="connsiteX359" fmla="*/ 495569 w 1441654"/>
                <a:gd name="connsiteY359" fmla="*/ 1983776 h 2311974"/>
                <a:gd name="connsiteX360" fmla="*/ 493198 w 1441654"/>
                <a:gd name="connsiteY360" fmla="*/ 2000794 h 2311974"/>
                <a:gd name="connsiteX361" fmla="*/ 500311 w 1441654"/>
                <a:gd name="connsiteY361" fmla="*/ 2005656 h 2311974"/>
                <a:gd name="connsiteX362" fmla="*/ 500311 w 1441654"/>
                <a:gd name="connsiteY362" fmla="*/ 2068865 h 2311974"/>
                <a:gd name="connsiteX363" fmla="*/ 493198 w 1441654"/>
                <a:gd name="connsiteY363" fmla="*/ 2068865 h 2311974"/>
                <a:gd name="connsiteX364" fmla="*/ 493198 w 1441654"/>
                <a:gd name="connsiteY364" fmla="*/ 2081020 h 2311974"/>
                <a:gd name="connsiteX365" fmla="*/ 474228 w 1441654"/>
                <a:gd name="connsiteY365" fmla="*/ 2083451 h 2311974"/>
                <a:gd name="connsiteX366" fmla="*/ 460002 w 1441654"/>
                <a:gd name="connsiteY366" fmla="*/ 2117487 h 2311974"/>
                <a:gd name="connsiteX367" fmla="*/ 460002 w 1441654"/>
                <a:gd name="connsiteY367" fmla="*/ 2129642 h 2311974"/>
                <a:gd name="connsiteX368" fmla="*/ 516909 w 1441654"/>
                <a:gd name="connsiteY368" fmla="*/ 2132073 h 2311974"/>
                <a:gd name="connsiteX369" fmla="*/ 509796 w 1441654"/>
                <a:gd name="connsiteY369" fmla="*/ 2151522 h 2311974"/>
                <a:gd name="connsiteX370" fmla="*/ 514538 w 1441654"/>
                <a:gd name="connsiteY370" fmla="*/ 2161246 h 2311974"/>
                <a:gd name="connsiteX371" fmla="*/ 509796 w 1441654"/>
                <a:gd name="connsiteY371" fmla="*/ 2168540 h 2311974"/>
                <a:gd name="connsiteX372" fmla="*/ 493198 w 1441654"/>
                <a:gd name="connsiteY372" fmla="*/ 2168540 h 2311974"/>
                <a:gd name="connsiteX373" fmla="*/ 493198 w 1441654"/>
                <a:gd name="connsiteY373" fmla="*/ 2180695 h 2311974"/>
                <a:gd name="connsiteX374" fmla="*/ 462373 w 1441654"/>
                <a:gd name="connsiteY374" fmla="*/ 2187988 h 2311974"/>
                <a:gd name="connsiteX375" fmla="*/ 469486 w 1441654"/>
                <a:gd name="connsiteY375" fmla="*/ 2200144 h 2311974"/>
                <a:gd name="connsiteX376" fmla="*/ 467115 w 1441654"/>
                <a:gd name="connsiteY376" fmla="*/ 2256059 h 2311974"/>
                <a:gd name="connsiteX377" fmla="*/ 455259 w 1441654"/>
                <a:gd name="connsiteY377" fmla="*/ 2277939 h 2311974"/>
                <a:gd name="connsiteX378" fmla="*/ 429177 w 1441654"/>
                <a:gd name="connsiteY378" fmla="*/ 2307112 h 2311974"/>
                <a:gd name="connsiteX379" fmla="*/ 414950 w 1441654"/>
                <a:gd name="connsiteY379" fmla="*/ 2311974 h 2311974"/>
                <a:gd name="connsiteX380" fmla="*/ 398352 w 1441654"/>
                <a:gd name="connsiteY380" fmla="*/ 2282801 h 2311974"/>
                <a:gd name="connsiteX381" fmla="*/ 379383 w 1441654"/>
                <a:gd name="connsiteY381" fmla="*/ 2275508 h 2311974"/>
                <a:gd name="connsiteX382" fmla="*/ 365156 w 1441654"/>
                <a:gd name="connsiteY382" fmla="*/ 2292526 h 2311974"/>
                <a:gd name="connsiteX383" fmla="*/ 346187 w 1441654"/>
                <a:gd name="connsiteY383" fmla="*/ 2285232 h 2311974"/>
                <a:gd name="connsiteX384" fmla="*/ 331960 w 1441654"/>
                <a:gd name="connsiteY384" fmla="*/ 2290094 h 2311974"/>
                <a:gd name="connsiteX385" fmla="*/ 296393 w 1441654"/>
                <a:gd name="connsiteY385" fmla="*/ 2275508 h 2311974"/>
                <a:gd name="connsiteX386" fmla="*/ 255658 w 1441654"/>
                <a:gd name="connsiteY386" fmla="*/ 2254426 h 2311974"/>
                <a:gd name="connsiteX387" fmla="*/ 263963 w 1441654"/>
                <a:gd name="connsiteY387" fmla="*/ 2090384 h 2311974"/>
                <a:gd name="connsiteX388" fmla="*/ 293247 w 1441654"/>
                <a:gd name="connsiteY388" fmla="*/ 1879782 h 2311974"/>
                <a:gd name="connsiteX389" fmla="*/ 288330 w 1441654"/>
                <a:gd name="connsiteY389" fmla="*/ 1766434 h 2311974"/>
                <a:gd name="connsiteX390" fmla="*/ 260051 w 1441654"/>
                <a:gd name="connsiteY390" fmla="*/ 1684276 h 2311974"/>
                <a:gd name="connsiteX391" fmla="*/ 196698 w 1441654"/>
                <a:gd name="connsiteY391" fmla="*/ 1605539 h 2311974"/>
                <a:gd name="connsiteX392" fmla="*/ 146823 w 1441654"/>
                <a:gd name="connsiteY392" fmla="*/ 1566641 h 2311974"/>
                <a:gd name="connsiteX393" fmla="*/ 148467 w 1441654"/>
                <a:gd name="connsiteY393" fmla="*/ 1519182 h 2311974"/>
                <a:gd name="connsiteX394" fmla="*/ 144231 w 1441654"/>
                <a:gd name="connsiteY394" fmla="*/ 1442151 h 2311974"/>
                <a:gd name="connsiteX395" fmla="*/ 199538 w 1441654"/>
                <a:gd name="connsiteY395" fmla="*/ 1327822 h 2311974"/>
                <a:gd name="connsiteX396" fmla="*/ 311984 w 1441654"/>
                <a:gd name="connsiteY396" fmla="*/ 1228318 h 2311974"/>
                <a:gd name="connsiteX397" fmla="*/ 18969 w 1441654"/>
                <a:gd name="connsiteY397" fmla="*/ 909231 h 2311974"/>
                <a:gd name="connsiteX398" fmla="*/ 0 w 1441654"/>
                <a:gd name="connsiteY398" fmla="*/ 872764 h 2311974"/>
                <a:gd name="connsiteX399" fmla="*/ 7114 w 1441654"/>
                <a:gd name="connsiteY399" fmla="*/ 865471 h 2311974"/>
                <a:gd name="connsiteX400" fmla="*/ 11856 w 1441654"/>
                <a:gd name="connsiteY400" fmla="*/ 867902 h 2311974"/>
                <a:gd name="connsiteX401" fmla="*/ 471225 w 1441654"/>
                <a:gd name="connsiteY401" fmla="*/ 1135638 h 2311974"/>
                <a:gd name="connsiteX402" fmla="*/ 168351 w 1441654"/>
                <a:gd name="connsiteY402" fmla="*/ 741485 h 2311974"/>
                <a:gd name="connsiteX403" fmla="*/ 156496 w 1441654"/>
                <a:gd name="connsiteY403" fmla="*/ 726899 h 2311974"/>
                <a:gd name="connsiteX404" fmla="*/ 101959 w 1441654"/>
                <a:gd name="connsiteY404" fmla="*/ 705019 h 2311974"/>
                <a:gd name="connsiteX405" fmla="*/ 125671 w 1441654"/>
                <a:gd name="connsiteY405" fmla="*/ 680708 h 2311974"/>
                <a:gd name="connsiteX406" fmla="*/ 132784 w 1441654"/>
                <a:gd name="connsiteY406" fmla="*/ 673414 h 2311974"/>
                <a:gd name="connsiteX407" fmla="*/ 161238 w 1441654"/>
                <a:gd name="connsiteY407" fmla="*/ 670983 h 2311974"/>
                <a:gd name="connsiteX408" fmla="*/ 248970 w 1441654"/>
                <a:gd name="connsiteY408" fmla="*/ 692863 h 2311974"/>
                <a:gd name="connsiteX409" fmla="*/ 263197 w 1441654"/>
                <a:gd name="connsiteY409" fmla="*/ 688001 h 2311974"/>
                <a:gd name="connsiteX410" fmla="*/ 263197 w 1441654"/>
                <a:gd name="connsiteY410" fmla="*/ 695294 h 2311974"/>
                <a:gd name="connsiteX411" fmla="*/ 272681 w 1441654"/>
                <a:gd name="connsiteY411" fmla="*/ 695294 h 2311974"/>
                <a:gd name="connsiteX412" fmla="*/ 277424 w 1441654"/>
                <a:gd name="connsiteY412" fmla="*/ 678277 h 2311974"/>
                <a:gd name="connsiteX413" fmla="*/ 284537 w 1441654"/>
                <a:gd name="connsiteY413" fmla="*/ 666121 h 2311974"/>
                <a:gd name="connsiteX414" fmla="*/ 296393 w 1441654"/>
                <a:gd name="connsiteY414" fmla="*/ 688001 h 2311974"/>
                <a:gd name="connsiteX415" fmla="*/ 303506 w 1441654"/>
                <a:gd name="connsiteY415" fmla="*/ 685570 h 2311974"/>
                <a:gd name="connsiteX416" fmla="*/ 317733 w 1441654"/>
                <a:gd name="connsiteY416" fmla="*/ 700156 h 2311974"/>
                <a:gd name="connsiteX417" fmla="*/ 317733 w 1441654"/>
                <a:gd name="connsiteY417" fmla="*/ 700156 h 2311974"/>
                <a:gd name="connsiteX418" fmla="*/ 303506 w 1441654"/>
                <a:gd name="connsiteY418" fmla="*/ 685570 h 2311974"/>
                <a:gd name="connsiteX419" fmla="*/ 296393 w 1441654"/>
                <a:gd name="connsiteY419" fmla="*/ 688001 h 2311974"/>
                <a:gd name="connsiteX420" fmla="*/ 284537 w 1441654"/>
                <a:gd name="connsiteY420" fmla="*/ 666121 h 2311974"/>
                <a:gd name="connsiteX421" fmla="*/ 284537 w 1441654"/>
                <a:gd name="connsiteY421" fmla="*/ 658827 h 2311974"/>
                <a:gd name="connsiteX422" fmla="*/ 305877 w 1441654"/>
                <a:gd name="connsiteY422" fmla="*/ 646672 h 2311974"/>
                <a:gd name="connsiteX423" fmla="*/ 298764 w 1441654"/>
                <a:gd name="connsiteY423" fmla="*/ 639379 h 2311974"/>
                <a:gd name="connsiteX424" fmla="*/ 329589 w 1441654"/>
                <a:gd name="connsiteY424" fmla="*/ 629654 h 2311974"/>
                <a:gd name="connsiteX425" fmla="*/ 324847 w 1441654"/>
                <a:gd name="connsiteY425" fmla="*/ 615068 h 2311974"/>
                <a:gd name="connsiteX426" fmla="*/ 291651 w 1441654"/>
                <a:gd name="connsiteY426" fmla="*/ 610205 h 2311974"/>
                <a:gd name="connsiteX427" fmla="*/ 289279 w 1441654"/>
                <a:gd name="connsiteY427" fmla="*/ 595619 h 2311974"/>
                <a:gd name="connsiteX428" fmla="*/ 298764 w 1441654"/>
                <a:gd name="connsiteY428" fmla="*/ 534841 h 2311974"/>
                <a:gd name="connsiteX429" fmla="*/ 289279 w 1441654"/>
                <a:gd name="connsiteY429" fmla="*/ 525117 h 2311974"/>
                <a:gd name="connsiteX430" fmla="*/ 289279 w 1441654"/>
                <a:gd name="connsiteY430" fmla="*/ 503237 h 2311974"/>
                <a:gd name="connsiteX431" fmla="*/ 272681 w 1441654"/>
                <a:gd name="connsiteY431" fmla="*/ 503237 h 2311974"/>
                <a:gd name="connsiteX432" fmla="*/ 277424 w 1441654"/>
                <a:gd name="connsiteY432" fmla="*/ 471633 h 2311974"/>
                <a:gd name="connsiteX433" fmla="*/ 270310 w 1441654"/>
                <a:gd name="connsiteY433" fmla="*/ 464340 h 2311974"/>
                <a:gd name="connsiteX434" fmla="*/ 272681 w 1441654"/>
                <a:gd name="connsiteY434" fmla="*/ 444891 h 2311974"/>
                <a:gd name="connsiteX435" fmla="*/ 291651 w 1441654"/>
                <a:gd name="connsiteY435" fmla="*/ 444891 h 2311974"/>
                <a:gd name="connsiteX436" fmla="*/ 310620 w 1441654"/>
                <a:gd name="connsiteY436" fmla="*/ 430304 h 2311974"/>
                <a:gd name="connsiteX437" fmla="*/ 312991 w 1441654"/>
                <a:gd name="connsiteY437" fmla="*/ 427873 h 2311974"/>
                <a:gd name="connsiteX438" fmla="*/ 291651 w 1441654"/>
                <a:gd name="connsiteY438" fmla="*/ 423011 h 2311974"/>
                <a:gd name="connsiteX439" fmla="*/ 298764 w 1441654"/>
                <a:gd name="connsiteY439" fmla="*/ 405993 h 2311974"/>
                <a:gd name="connsiteX440" fmla="*/ 324847 w 1441654"/>
                <a:gd name="connsiteY440" fmla="*/ 408424 h 2311974"/>
                <a:gd name="connsiteX441" fmla="*/ 320104 w 1441654"/>
                <a:gd name="connsiteY441" fmla="*/ 388975 h 2311974"/>
                <a:gd name="connsiteX442" fmla="*/ 320104 w 1441654"/>
                <a:gd name="connsiteY442" fmla="*/ 374389 h 2311974"/>
                <a:gd name="connsiteX443" fmla="*/ 336702 w 1441654"/>
                <a:gd name="connsiteY443" fmla="*/ 374389 h 2311974"/>
                <a:gd name="connsiteX444" fmla="*/ 339073 w 1441654"/>
                <a:gd name="connsiteY444" fmla="*/ 367096 h 2311974"/>
                <a:gd name="connsiteX445" fmla="*/ 346187 w 1441654"/>
                <a:gd name="connsiteY445" fmla="*/ 364665 h 2311974"/>
                <a:gd name="connsiteX446" fmla="*/ 343816 w 1441654"/>
                <a:gd name="connsiteY446" fmla="*/ 347647 h 2311974"/>
                <a:gd name="connsiteX447" fmla="*/ 372269 w 1441654"/>
                <a:gd name="connsiteY447" fmla="*/ 337922 h 2311974"/>
                <a:gd name="connsiteX448" fmla="*/ 360414 w 1441654"/>
                <a:gd name="connsiteY448" fmla="*/ 333060 h 2311974"/>
                <a:gd name="connsiteX449" fmla="*/ 358042 w 1441654"/>
                <a:gd name="connsiteY449" fmla="*/ 311180 h 2311974"/>
                <a:gd name="connsiteX450" fmla="*/ 350929 w 1441654"/>
                <a:gd name="connsiteY450" fmla="*/ 308749 h 2311974"/>
                <a:gd name="connsiteX451" fmla="*/ 358042 w 1441654"/>
                <a:gd name="connsiteY451" fmla="*/ 299025 h 2311974"/>
                <a:gd name="connsiteX452" fmla="*/ 358042 w 1441654"/>
                <a:gd name="connsiteY452" fmla="*/ 296594 h 2311974"/>
                <a:gd name="connsiteX453" fmla="*/ 346187 w 1441654"/>
                <a:gd name="connsiteY453" fmla="*/ 291732 h 2311974"/>
                <a:gd name="connsiteX454" fmla="*/ 336702 w 1441654"/>
                <a:gd name="connsiteY454" fmla="*/ 299025 h 2311974"/>
                <a:gd name="connsiteX455" fmla="*/ 324847 w 1441654"/>
                <a:gd name="connsiteY455" fmla="*/ 282007 h 2311974"/>
                <a:gd name="connsiteX456" fmla="*/ 339073 w 1441654"/>
                <a:gd name="connsiteY456" fmla="*/ 255265 h 2311974"/>
                <a:gd name="connsiteX457" fmla="*/ 346187 w 1441654"/>
                <a:gd name="connsiteY457" fmla="*/ 267421 h 2311974"/>
                <a:gd name="connsiteX458" fmla="*/ 365156 w 1441654"/>
                <a:gd name="connsiteY458" fmla="*/ 240679 h 2311974"/>
                <a:gd name="connsiteX459" fmla="*/ 374640 w 1441654"/>
                <a:gd name="connsiteY459" fmla="*/ 240679 h 2311974"/>
                <a:gd name="connsiteX460" fmla="*/ 374640 w 1441654"/>
                <a:gd name="connsiteY460" fmla="*/ 233385 h 2311974"/>
                <a:gd name="connsiteX461" fmla="*/ 353300 w 1441654"/>
                <a:gd name="connsiteY461" fmla="*/ 218799 h 2311974"/>
                <a:gd name="connsiteX462" fmla="*/ 360414 w 1441654"/>
                <a:gd name="connsiteY462" fmla="*/ 199350 h 2311974"/>
                <a:gd name="connsiteX463" fmla="*/ 386496 w 1441654"/>
                <a:gd name="connsiteY463" fmla="*/ 199350 h 2311974"/>
                <a:gd name="connsiteX464" fmla="*/ 393610 w 1441654"/>
                <a:gd name="connsiteY464" fmla="*/ 192057 h 2311974"/>
                <a:gd name="connsiteX465" fmla="*/ 365156 w 1441654"/>
                <a:gd name="connsiteY465" fmla="*/ 150728 h 2311974"/>
                <a:gd name="connsiteX466" fmla="*/ 374640 w 1441654"/>
                <a:gd name="connsiteY466" fmla="*/ 131279 h 2311974"/>
                <a:gd name="connsiteX467" fmla="*/ 407836 w 1441654"/>
                <a:gd name="connsiteY467" fmla="*/ 116693 h 2311974"/>
                <a:gd name="connsiteX468" fmla="*/ 412579 w 1441654"/>
                <a:gd name="connsiteY468" fmla="*/ 131279 h 2311974"/>
                <a:gd name="connsiteX469" fmla="*/ 433919 w 1441654"/>
                <a:gd name="connsiteY469" fmla="*/ 116693 h 2311974"/>
                <a:gd name="connsiteX470" fmla="*/ 429177 w 1441654"/>
                <a:gd name="connsiteY470" fmla="*/ 109399 h 2311974"/>
                <a:gd name="connsiteX471" fmla="*/ 445775 w 1441654"/>
                <a:gd name="connsiteY471" fmla="*/ 102106 h 2311974"/>
                <a:gd name="connsiteX472" fmla="*/ 445775 w 1441654"/>
                <a:gd name="connsiteY472" fmla="*/ 94813 h 2311974"/>
                <a:gd name="connsiteX473" fmla="*/ 455259 w 1441654"/>
                <a:gd name="connsiteY473" fmla="*/ 87519 h 2311974"/>
                <a:gd name="connsiteX474" fmla="*/ 441032 w 1441654"/>
                <a:gd name="connsiteY474" fmla="*/ 53484 h 2311974"/>
                <a:gd name="connsiteX475" fmla="*/ 438661 w 1441654"/>
                <a:gd name="connsiteY475" fmla="*/ 7293 h 2311974"/>
                <a:gd name="connsiteX476" fmla="*/ 481342 w 1441654"/>
                <a:gd name="connsiteY476" fmla="*/ 17018 h 2311974"/>
                <a:gd name="connsiteX477" fmla="*/ 502682 w 1441654"/>
                <a:gd name="connsiteY477" fmla="*/ 0 h 2311974"/>
                <a:gd name="connsiteX0" fmla="*/ 649693 w 1441654"/>
                <a:gd name="connsiteY0" fmla="*/ 1480539 h 2311974"/>
                <a:gd name="connsiteX1" fmla="*/ 644950 w 1441654"/>
                <a:gd name="connsiteY1" fmla="*/ 1473246 h 2311974"/>
                <a:gd name="connsiteX2" fmla="*/ 649693 w 1441654"/>
                <a:gd name="connsiteY2" fmla="*/ 1480539 h 2311974"/>
                <a:gd name="connsiteX3" fmla="*/ 640208 w 1441654"/>
                <a:gd name="connsiteY3" fmla="*/ 1436779 h 2311974"/>
                <a:gd name="connsiteX4" fmla="*/ 640208 w 1441654"/>
                <a:gd name="connsiteY4" fmla="*/ 1436779 h 2311974"/>
                <a:gd name="connsiteX5" fmla="*/ 652064 w 1441654"/>
                <a:gd name="connsiteY5" fmla="*/ 1456228 h 2311974"/>
                <a:gd name="connsiteX6" fmla="*/ 652064 w 1441654"/>
                <a:gd name="connsiteY6" fmla="*/ 1456228 h 2311974"/>
                <a:gd name="connsiteX7" fmla="*/ 640208 w 1441654"/>
                <a:gd name="connsiteY7" fmla="*/ 1436779 h 2311974"/>
                <a:gd name="connsiteX8" fmla="*/ 557218 w 1441654"/>
                <a:gd name="connsiteY8" fmla="*/ 1395450 h 2311974"/>
                <a:gd name="connsiteX9" fmla="*/ 557218 w 1441654"/>
                <a:gd name="connsiteY9" fmla="*/ 1395450 h 2311974"/>
                <a:gd name="connsiteX10" fmla="*/ 578559 w 1441654"/>
                <a:gd name="connsiteY10" fmla="*/ 1407606 h 2311974"/>
                <a:gd name="connsiteX11" fmla="*/ 623610 w 1441654"/>
                <a:gd name="connsiteY11" fmla="*/ 1400313 h 2311974"/>
                <a:gd name="connsiteX12" fmla="*/ 640208 w 1441654"/>
                <a:gd name="connsiteY12" fmla="*/ 1417330 h 2311974"/>
                <a:gd name="connsiteX13" fmla="*/ 640208 w 1441654"/>
                <a:gd name="connsiteY13" fmla="*/ 1417330 h 2311974"/>
                <a:gd name="connsiteX14" fmla="*/ 623610 w 1441654"/>
                <a:gd name="connsiteY14" fmla="*/ 1400312 h 2311974"/>
                <a:gd name="connsiteX15" fmla="*/ 578559 w 1441654"/>
                <a:gd name="connsiteY15" fmla="*/ 1407606 h 2311974"/>
                <a:gd name="connsiteX16" fmla="*/ 557218 w 1441654"/>
                <a:gd name="connsiteY16" fmla="*/ 1395450 h 2311974"/>
                <a:gd name="connsiteX17" fmla="*/ 561961 w 1441654"/>
                <a:gd name="connsiteY17" fmla="*/ 1271464 h 2311974"/>
                <a:gd name="connsiteX18" fmla="*/ 535878 w 1441654"/>
                <a:gd name="connsiteY18" fmla="*/ 1283620 h 2311974"/>
                <a:gd name="connsiteX19" fmla="*/ 531136 w 1441654"/>
                <a:gd name="connsiteY19" fmla="*/ 1276326 h 2311974"/>
                <a:gd name="connsiteX20" fmla="*/ 516909 w 1441654"/>
                <a:gd name="connsiteY20" fmla="*/ 1278758 h 2311974"/>
                <a:gd name="connsiteX21" fmla="*/ 516909 w 1441654"/>
                <a:gd name="connsiteY21" fmla="*/ 1278758 h 2311974"/>
                <a:gd name="connsiteX22" fmla="*/ 531136 w 1441654"/>
                <a:gd name="connsiteY22" fmla="*/ 1276327 h 2311974"/>
                <a:gd name="connsiteX23" fmla="*/ 535878 w 1441654"/>
                <a:gd name="connsiteY23" fmla="*/ 1283620 h 2311974"/>
                <a:gd name="connsiteX24" fmla="*/ 561961 w 1441654"/>
                <a:gd name="connsiteY24" fmla="*/ 1271464 h 2311974"/>
                <a:gd name="connsiteX25" fmla="*/ 569074 w 1441654"/>
                <a:gd name="connsiteY25" fmla="*/ 1324949 h 2311974"/>
                <a:gd name="connsiteX26" fmla="*/ 578559 w 1441654"/>
                <a:gd name="connsiteY26" fmla="*/ 1324949 h 2311974"/>
                <a:gd name="connsiteX27" fmla="*/ 590414 w 1441654"/>
                <a:gd name="connsiteY27" fmla="*/ 1334673 h 2311974"/>
                <a:gd name="connsiteX28" fmla="*/ 590414 w 1441654"/>
                <a:gd name="connsiteY28" fmla="*/ 1334673 h 2311974"/>
                <a:gd name="connsiteX29" fmla="*/ 578559 w 1441654"/>
                <a:gd name="connsiteY29" fmla="*/ 1324948 h 2311974"/>
                <a:gd name="connsiteX30" fmla="*/ 569074 w 1441654"/>
                <a:gd name="connsiteY30" fmla="*/ 1324948 h 2311974"/>
                <a:gd name="connsiteX31" fmla="*/ 561961 w 1441654"/>
                <a:gd name="connsiteY31" fmla="*/ 1271464 h 2311974"/>
                <a:gd name="connsiteX32" fmla="*/ 502682 w 1441654"/>
                <a:gd name="connsiteY32" fmla="*/ 1264171 h 2311974"/>
                <a:gd name="connsiteX33" fmla="*/ 502682 w 1441654"/>
                <a:gd name="connsiteY33" fmla="*/ 1264171 h 2311974"/>
                <a:gd name="connsiteX34" fmla="*/ 507520 w 1441654"/>
                <a:gd name="connsiteY34" fmla="*/ 1269131 h 2311974"/>
                <a:gd name="connsiteX35" fmla="*/ 502682 w 1441654"/>
                <a:gd name="connsiteY35" fmla="*/ 1264171 h 2311974"/>
                <a:gd name="connsiteX36" fmla="*/ 493198 w 1441654"/>
                <a:gd name="connsiteY36" fmla="*/ 1249585 h 2311974"/>
                <a:gd name="connsiteX37" fmla="*/ 507424 w 1441654"/>
                <a:gd name="connsiteY37" fmla="*/ 1256878 h 2311974"/>
                <a:gd name="connsiteX38" fmla="*/ 507424 w 1441654"/>
                <a:gd name="connsiteY38" fmla="*/ 1256878 h 2311974"/>
                <a:gd name="connsiteX39" fmla="*/ 493199 w 1441654"/>
                <a:gd name="connsiteY39" fmla="*/ 1249585 h 2311974"/>
                <a:gd name="connsiteX40" fmla="*/ 493198 w 1441654"/>
                <a:gd name="connsiteY40" fmla="*/ 1249585 h 2311974"/>
                <a:gd name="connsiteX41" fmla="*/ 495569 w 1441654"/>
                <a:gd name="connsiteY41" fmla="*/ 1234998 h 2311974"/>
                <a:gd name="connsiteX42" fmla="*/ 495569 w 1441654"/>
                <a:gd name="connsiteY42" fmla="*/ 1234998 h 2311974"/>
                <a:gd name="connsiteX43" fmla="*/ 500311 w 1441654"/>
                <a:gd name="connsiteY43" fmla="*/ 1249584 h 2311974"/>
                <a:gd name="connsiteX44" fmla="*/ 500311 w 1441654"/>
                <a:gd name="connsiteY44" fmla="*/ 1249584 h 2311974"/>
                <a:gd name="connsiteX45" fmla="*/ 495569 w 1441654"/>
                <a:gd name="connsiteY45" fmla="*/ 1234998 h 2311974"/>
                <a:gd name="connsiteX46" fmla="*/ 476600 w 1441654"/>
                <a:gd name="connsiteY46" fmla="*/ 1103719 h 2311974"/>
                <a:gd name="connsiteX47" fmla="*/ 483713 w 1441654"/>
                <a:gd name="connsiteY47" fmla="*/ 1198532 h 2311974"/>
                <a:gd name="connsiteX48" fmla="*/ 507424 w 1441654"/>
                <a:gd name="connsiteY48" fmla="*/ 1222842 h 2311974"/>
                <a:gd name="connsiteX49" fmla="*/ 507424 w 1441654"/>
                <a:gd name="connsiteY49" fmla="*/ 1222842 h 2311974"/>
                <a:gd name="connsiteX50" fmla="*/ 483713 w 1441654"/>
                <a:gd name="connsiteY50" fmla="*/ 1198531 h 2311974"/>
                <a:gd name="connsiteX51" fmla="*/ 476600 w 1441654"/>
                <a:gd name="connsiteY51" fmla="*/ 1103719 h 2311974"/>
                <a:gd name="connsiteX52" fmla="*/ 500311 w 1441654"/>
                <a:gd name="connsiteY52" fmla="*/ 1067252 h 2311974"/>
                <a:gd name="connsiteX53" fmla="*/ 502682 w 1441654"/>
                <a:gd name="connsiteY53" fmla="*/ 1074546 h 2311974"/>
                <a:gd name="connsiteX54" fmla="*/ 502682 w 1441654"/>
                <a:gd name="connsiteY54" fmla="*/ 1074545 h 2311974"/>
                <a:gd name="connsiteX55" fmla="*/ 500311 w 1441654"/>
                <a:gd name="connsiteY55" fmla="*/ 1067252 h 2311974"/>
                <a:gd name="connsiteX56" fmla="*/ 488455 w 1441654"/>
                <a:gd name="connsiteY56" fmla="*/ 1052665 h 2311974"/>
                <a:gd name="connsiteX57" fmla="*/ 476600 w 1441654"/>
                <a:gd name="connsiteY57" fmla="*/ 1040510 h 2311974"/>
                <a:gd name="connsiteX58" fmla="*/ 488455 w 1441654"/>
                <a:gd name="connsiteY58" fmla="*/ 1052666 h 2311974"/>
                <a:gd name="connsiteX59" fmla="*/ 507424 w 1441654"/>
                <a:gd name="connsiteY59" fmla="*/ 1052666 h 2311974"/>
                <a:gd name="connsiteX60" fmla="*/ 509796 w 1441654"/>
                <a:gd name="connsiteY60" fmla="*/ 1062390 h 2311974"/>
                <a:gd name="connsiteX61" fmla="*/ 509796 w 1441654"/>
                <a:gd name="connsiteY61" fmla="*/ 1062390 h 2311974"/>
                <a:gd name="connsiteX62" fmla="*/ 507424 w 1441654"/>
                <a:gd name="connsiteY62" fmla="*/ 1052665 h 2311974"/>
                <a:gd name="connsiteX63" fmla="*/ 488455 w 1441654"/>
                <a:gd name="connsiteY63" fmla="*/ 1052665 h 2311974"/>
                <a:gd name="connsiteX64" fmla="*/ 483713 w 1441654"/>
                <a:gd name="connsiteY64" fmla="*/ 999182 h 2311974"/>
                <a:gd name="connsiteX65" fmla="*/ 483713 w 1441654"/>
                <a:gd name="connsiteY65" fmla="*/ 999182 h 2311974"/>
                <a:gd name="connsiteX66" fmla="*/ 488455 w 1441654"/>
                <a:gd name="connsiteY66" fmla="*/ 1021061 h 2311974"/>
                <a:gd name="connsiteX67" fmla="*/ 488455 w 1441654"/>
                <a:gd name="connsiteY67" fmla="*/ 1021061 h 2311974"/>
                <a:gd name="connsiteX68" fmla="*/ 483713 w 1441654"/>
                <a:gd name="connsiteY68" fmla="*/ 999182 h 2311974"/>
                <a:gd name="connsiteX69" fmla="*/ 474228 w 1441654"/>
                <a:gd name="connsiteY69" fmla="*/ 970008 h 2311974"/>
                <a:gd name="connsiteX70" fmla="*/ 460002 w 1441654"/>
                <a:gd name="connsiteY70" fmla="*/ 972439 h 2311974"/>
                <a:gd name="connsiteX71" fmla="*/ 460002 w 1441654"/>
                <a:gd name="connsiteY71" fmla="*/ 972439 h 2311974"/>
                <a:gd name="connsiteX72" fmla="*/ 474228 w 1441654"/>
                <a:gd name="connsiteY72" fmla="*/ 970008 h 2311974"/>
                <a:gd name="connsiteX73" fmla="*/ 483713 w 1441654"/>
                <a:gd name="connsiteY73" fmla="*/ 984595 h 2311974"/>
                <a:gd name="connsiteX74" fmla="*/ 502682 w 1441654"/>
                <a:gd name="connsiteY74" fmla="*/ 979733 h 2311974"/>
                <a:gd name="connsiteX75" fmla="*/ 483713 w 1441654"/>
                <a:gd name="connsiteY75" fmla="*/ 984595 h 2311974"/>
                <a:gd name="connsiteX76" fmla="*/ 474228 w 1441654"/>
                <a:gd name="connsiteY76" fmla="*/ 970008 h 2311974"/>
                <a:gd name="connsiteX77" fmla="*/ 460002 w 1441654"/>
                <a:gd name="connsiteY77" fmla="*/ 901937 h 2311974"/>
                <a:gd name="connsiteX78" fmla="*/ 449800 w 1441654"/>
                <a:gd name="connsiteY78" fmla="*/ 906121 h 2311974"/>
                <a:gd name="connsiteX79" fmla="*/ 452888 w 1441654"/>
                <a:gd name="connsiteY79" fmla="*/ 906800 h 2311974"/>
                <a:gd name="connsiteX80" fmla="*/ 460002 w 1441654"/>
                <a:gd name="connsiteY80" fmla="*/ 901938 h 2311974"/>
                <a:gd name="connsiteX81" fmla="*/ 460002 w 1441654"/>
                <a:gd name="connsiteY81" fmla="*/ 901937 h 2311974"/>
                <a:gd name="connsiteX82" fmla="*/ 367527 w 1441654"/>
                <a:gd name="connsiteY82" fmla="*/ 899506 h 2311974"/>
                <a:gd name="connsiteX83" fmla="*/ 367527 w 1441654"/>
                <a:gd name="connsiteY83" fmla="*/ 899507 h 2311974"/>
                <a:gd name="connsiteX84" fmla="*/ 391239 w 1441654"/>
                <a:gd name="connsiteY84" fmla="*/ 899507 h 2311974"/>
                <a:gd name="connsiteX85" fmla="*/ 405465 w 1441654"/>
                <a:gd name="connsiteY85" fmla="*/ 906800 h 2311974"/>
                <a:gd name="connsiteX86" fmla="*/ 414950 w 1441654"/>
                <a:gd name="connsiteY86" fmla="*/ 906800 h 2311974"/>
                <a:gd name="connsiteX87" fmla="*/ 419692 w 1441654"/>
                <a:gd name="connsiteY87" fmla="*/ 899507 h 2311974"/>
                <a:gd name="connsiteX88" fmla="*/ 419705 w 1441654"/>
                <a:gd name="connsiteY88" fmla="*/ 899510 h 2311974"/>
                <a:gd name="connsiteX89" fmla="*/ 419692 w 1441654"/>
                <a:gd name="connsiteY89" fmla="*/ 899506 h 2311974"/>
                <a:gd name="connsiteX90" fmla="*/ 414950 w 1441654"/>
                <a:gd name="connsiteY90" fmla="*/ 906800 h 2311974"/>
                <a:gd name="connsiteX91" fmla="*/ 405465 w 1441654"/>
                <a:gd name="connsiteY91" fmla="*/ 906800 h 2311974"/>
                <a:gd name="connsiteX92" fmla="*/ 391238 w 1441654"/>
                <a:gd name="connsiteY92" fmla="*/ 899506 h 2311974"/>
                <a:gd name="connsiteX93" fmla="*/ 367527 w 1441654"/>
                <a:gd name="connsiteY93" fmla="*/ 899506 h 2311974"/>
                <a:gd name="connsiteX94" fmla="*/ 350929 w 1441654"/>
                <a:gd name="connsiteY94" fmla="*/ 889782 h 2311974"/>
                <a:gd name="connsiteX95" fmla="*/ 350929 w 1441654"/>
                <a:gd name="connsiteY95" fmla="*/ 889782 h 2311974"/>
                <a:gd name="connsiteX96" fmla="*/ 367527 w 1441654"/>
                <a:gd name="connsiteY96" fmla="*/ 889782 h 2311974"/>
                <a:gd name="connsiteX97" fmla="*/ 367527 w 1441654"/>
                <a:gd name="connsiteY97" fmla="*/ 889782 h 2311974"/>
                <a:gd name="connsiteX98" fmla="*/ 350929 w 1441654"/>
                <a:gd name="connsiteY98" fmla="*/ 889782 h 2311974"/>
                <a:gd name="connsiteX99" fmla="*/ 365156 w 1441654"/>
                <a:gd name="connsiteY99" fmla="*/ 867902 h 2311974"/>
                <a:gd name="connsiteX100" fmla="*/ 365156 w 1441654"/>
                <a:gd name="connsiteY100" fmla="*/ 867902 h 2311974"/>
                <a:gd name="connsiteX101" fmla="*/ 372349 w 1441654"/>
                <a:gd name="connsiteY101" fmla="*/ 873433 h 2311974"/>
                <a:gd name="connsiteX102" fmla="*/ 365156 w 1441654"/>
                <a:gd name="connsiteY102" fmla="*/ 867902 h 2311974"/>
                <a:gd name="connsiteX103" fmla="*/ 393212 w 1441654"/>
                <a:gd name="connsiteY103" fmla="*/ 842776 h 2311974"/>
                <a:gd name="connsiteX104" fmla="*/ 398352 w 1441654"/>
                <a:gd name="connsiteY104" fmla="*/ 853315 h 2311974"/>
                <a:gd name="connsiteX105" fmla="*/ 398352 w 1441654"/>
                <a:gd name="connsiteY105" fmla="*/ 853315 h 2311974"/>
                <a:gd name="connsiteX106" fmla="*/ 393212 w 1441654"/>
                <a:gd name="connsiteY106" fmla="*/ 842776 h 2311974"/>
                <a:gd name="connsiteX107" fmla="*/ 296393 w 1441654"/>
                <a:gd name="connsiteY107" fmla="*/ 726899 h 2311974"/>
                <a:gd name="connsiteX108" fmla="*/ 296393 w 1441654"/>
                <a:gd name="connsiteY108" fmla="*/ 726899 h 2311974"/>
                <a:gd name="connsiteX109" fmla="*/ 303506 w 1441654"/>
                <a:gd name="connsiteY109" fmla="*/ 734192 h 2311974"/>
                <a:gd name="connsiteX110" fmla="*/ 339073 w 1441654"/>
                <a:gd name="connsiteY110" fmla="*/ 748778 h 2311974"/>
                <a:gd name="connsiteX111" fmla="*/ 367527 w 1441654"/>
                <a:gd name="connsiteY111" fmla="*/ 753641 h 2311974"/>
                <a:gd name="connsiteX112" fmla="*/ 372269 w 1441654"/>
                <a:gd name="connsiteY112" fmla="*/ 734192 h 2311974"/>
                <a:gd name="connsiteX113" fmla="*/ 386496 w 1441654"/>
                <a:gd name="connsiteY113" fmla="*/ 736623 h 2311974"/>
                <a:gd name="connsiteX114" fmla="*/ 386496 w 1441654"/>
                <a:gd name="connsiteY114" fmla="*/ 736623 h 2311974"/>
                <a:gd name="connsiteX115" fmla="*/ 372269 w 1441654"/>
                <a:gd name="connsiteY115" fmla="*/ 734192 h 2311974"/>
                <a:gd name="connsiteX116" fmla="*/ 367527 w 1441654"/>
                <a:gd name="connsiteY116" fmla="*/ 753640 h 2311974"/>
                <a:gd name="connsiteX117" fmla="*/ 339073 w 1441654"/>
                <a:gd name="connsiteY117" fmla="*/ 748778 h 2311974"/>
                <a:gd name="connsiteX118" fmla="*/ 303506 w 1441654"/>
                <a:gd name="connsiteY118" fmla="*/ 734192 h 2311974"/>
                <a:gd name="connsiteX119" fmla="*/ 296393 w 1441654"/>
                <a:gd name="connsiteY119" fmla="*/ 726899 h 2311974"/>
                <a:gd name="connsiteX120" fmla="*/ 296393 w 1441654"/>
                <a:gd name="connsiteY120" fmla="*/ 714743 h 2311974"/>
                <a:gd name="connsiteX121" fmla="*/ 296393 w 1441654"/>
                <a:gd name="connsiteY121" fmla="*/ 714743 h 2311974"/>
                <a:gd name="connsiteX122" fmla="*/ 303506 w 1441654"/>
                <a:gd name="connsiteY122" fmla="*/ 722036 h 2311974"/>
                <a:gd name="connsiteX123" fmla="*/ 303506 w 1441654"/>
                <a:gd name="connsiteY123" fmla="*/ 722036 h 2311974"/>
                <a:gd name="connsiteX124" fmla="*/ 296393 w 1441654"/>
                <a:gd name="connsiteY124" fmla="*/ 714743 h 2311974"/>
                <a:gd name="connsiteX125" fmla="*/ 502682 w 1441654"/>
                <a:gd name="connsiteY125" fmla="*/ 0 h 2311974"/>
                <a:gd name="connsiteX126" fmla="*/ 509796 w 1441654"/>
                <a:gd name="connsiteY126" fmla="*/ 4862 h 2311974"/>
                <a:gd name="connsiteX127" fmla="*/ 514538 w 1441654"/>
                <a:gd name="connsiteY127" fmla="*/ 17018 h 2311974"/>
                <a:gd name="connsiteX128" fmla="*/ 524022 w 1441654"/>
                <a:gd name="connsiteY128" fmla="*/ 53484 h 2311974"/>
                <a:gd name="connsiteX129" fmla="*/ 521651 w 1441654"/>
                <a:gd name="connsiteY129" fmla="*/ 68071 h 2311974"/>
                <a:gd name="connsiteX130" fmla="*/ 554847 w 1441654"/>
                <a:gd name="connsiteY130" fmla="*/ 82657 h 2311974"/>
                <a:gd name="connsiteX131" fmla="*/ 561961 w 1441654"/>
                <a:gd name="connsiteY131" fmla="*/ 72933 h 2311974"/>
                <a:gd name="connsiteX132" fmla="*/ 578559 w 1441654"/>
                <a:gd name="connsiteY132" fmla="*/ 75364 h 2311974"/>
                <a:gd name="connsiteX133" fmla="*/ 578559 w 1441654"/>
                <a:gd name="connsiteY133" fmla="*/ 82657 h 2311974"/>
                <a:gd name="connsiteX134" fmla="*/ 585672 w 1441654"/>
                <a:gd name="connsiteY134" fmla="*/ 82657 h 2311974"/>
                <a:gd name="connsiteX135" fmla="*/ 590414 w 1441654"/>
                <a:gd name="connsiteY135" fmla="*/ 97244 h 2311974"/>
                <a:gd name="connsiteX136" fmla="*/ 609383 w 1441654"/>
                <a:gd name="connsiteY136" fmla="*/ 104537 h 2311974"/>
                <a:gd name="connsiteX137" fmla="*/ 637837 w 1441654"/>
                <a:gd name="connsiteY137" fmla="*/ 89950 h 2311974"/>
                <a:gd name="connsiteX138" fmla="*/ 652064 w 1441654"/>
                <a:gd name="connsiteY138" fmla="*/ 94813 h 2311974"/>
                <a:gd name="connsiteX139" fmla="*/ 666291 w 1441654"/>
                <a:gd name="connsiteY139" fmla="*/ 104537 h 2311974"/>
                <a:gd name="connsiteX140" fmla="*/ 685260 w 1441654"/>
                <a:gd name="connsiteY140" fmla="*/ 94813 h 2311974"/>
                <a:gd name="connsiteX141" fmla="*/ 685260 w 1441654"/>
                <a:gd name="connsiteY141" fmla="*/ 72933 h 2311974"/>
                <a:gd name="connsiteX142" fmla="*/ 687631 w 1441654"/>
                <a:gd name="connsiteY142" fmla="*/ 72933 h 2311974"/>
                <a:gd name="connsiteX143" fmla="*/ 699487 w 1441654"/>
                <a:gd name="connsiteY143" fmla="*/ 87519 h 2311974"/>
                <a:gd name="connsiteX144" fmla="*/ 687631 w 1441654"/>
                <a:gd name="connsiteY144" fmla="*/ 102106 h 2311974"/>
                <a:gd name="connsiteX145" fmla="*/ 692373 w 1441654"/>
                <a:gd name="connsiteY145" fmla="*/ 123986 h 2311974"/>
                <a:gd name="connsiteX146" fmla="*/ 706600 w 1441654"/>
                <a:gd name="connsiteY146" fmla="*/ 128848 h 2311974"/>
                <a:gd name="connsiteX147" fmla="*/ 718456 w 1441654"/>
                <a:gd name="connsiteY147" fmla="*/ 150728 h 2311974"/>
                <a:gd name="connsiteX148" fmla="*/ 727940 w 1441654"/>
                <a:gd name="connsiteY148" fmla="*/ 153159 h 2311974"/>
                <a:gd name="connsiteX149" fmla="*/ 735054 w 1441654"/>
                <a:gd name="connsiteY149" fmla="*/ 165315 h 2311974"/>
                <a:gd name="connsiteX150" fmla="*/ 754023 w 1441654"/>
                <a:gd name="connsiteY150" fmla="*/ 165315 h 2311974"/>
                <a:gd name="connsiteX151" fmla="*/ 768250 w 1441654"/>
                <a:gd name="connsiteY151" fmla="*/ 177470 h 2311974"/>
                <a:gd name="connsiteX152" fmla="*/ 794332 w 1441654"/>
                <a:gd name="connsiteY152" fmla="*/ 172608 h 2311974"/>
                <a:gd name="connsiteX153" fmla="*/ 801446 w 1441654"/>
                <a:gd name="connsiteY153" fmla="*/ 184763 h 2311974"/>
                <a:gd name="connsiteX154" fmla="*/ 794332 w 1441654"/>
                <a:gd name="connsiteY154" fmla="*/ 192057 h 2311974"/>
                <a:gd name="connsiteX155" fmla="*/ 801446 w 1441654"/>
                <a:gd name="connsiteY155" fmla="*/ 201781 h 2311974"/>
                <a:gd name="connsiteX156" fmla="*/ 796703 w 1441654"/>
                <a:gd name="connsiteY156" fmla="*/ 206643 h 2311974"/>
                <a:gd name="connsiteX157" fmla="*/ 808559 w 1441654"/>
                <a:gd name="connsiteY157" fmla="*/ 233385 h 2311974"/>
                <a:gd name="connsiteX158" fmla="*/ 815673 w 1441654"/>
                <a:gd name="connsiteY158" fmla="*/ 233385 h 2311974"/>
                <a:gd name="connsiteX159" fmla="*/ 851240 w 1441654"/>
                <a:gd name="connsiteY159" fmla="*/ 211505 h 2311974"/>
                <a:gd name="connsiteX160" fmla="*/ 874951 w 1441654"/>
                <a:gd name="connsiteY160" fmla="*/ 213936 h 2311974"/>
                <a:gd name="connsiteX161" fmla="*/ 896291 w 1441654"/>
                <a:gd name="connsiteY161" fmla="*/ 199350 h 2311974"/>
                <a:gd name="connsiteX162" fmla="*/ 905776 w 1441654"/>
                <a:gd name="connsiteY162" fmla="*/ 177470 h 2311974"/>
                <a:gd name="connsiteX163" fmla="*/ 931859 w 1441654"/>
                <a:gd name="connsiteY163" fmla="*/ 158021 h 2311974"/>
                <a:gd name="connsiteX164" fmla="*/ 953199 w 1441654"/>
                <a:gd name="connsiteY164" fmla="*/ 194488 h 2311974"/>
                <a:gd name="connsiteX165" fmla="*/ 953199 w 1441654"/>
                <a:gd name="connsiteY165" fmla="*/ 221230 h 2311974"/>
                <a:gd name="connsiteX166" fmla="*/ 965054 w 1441654"/>
                <a:gd name="connsiteY166" fmla="*/ 243110 h 2311974"/>
                <a:gd name="connsiteX167" fmla="*/ 984024 w 1441654"/>
                <a:gd name="connsiteY167" fmla="*/ 262558 h 2311974"/>
                <a:gd name="connsiteX168" fmla="*/ 1026704 w 1441654"/>
                <a:gd name="connsiteY168" fmla="*/ 274714 h 2311974"/>
                <a:gd name="connsiteX169" fmla="*/ 1059900 w 1441654"/>
                <a:gd name="connsiteY169" fmla="*/ 260127 h 2311974"/>
                <a:gd name="connsiteX170" fmla="*/ 1081240 w 1441654"/>
                <a:gd name="connsiteY170" fmla="*/ 262558 h 2311974"/>
                <a:gd name="connsiteX171" fmla="*/ 1107323 w 1441654"/>
                <a:gd name="connsiteY171" fmla="*/ 277145 h 2311974"/>
                <a:gd name="connsiteX172" fmla="*/ 1140519 w 1441654"/>
                <a:gd name="connsiteY172" fmla="*/ 282007 h 2311974"/>
                <a:gd name="connsiteX173" fmla="*/ 1135777 w 1441654"/>
                <a:gd name="connsiteY173" fmla="*/ 299025 h 2311974"/>
                <a:gd name="connsiteX174" fmla="*/ 1164230 w 1441654"/>
                <a:gd name="connsiteY174" fmla="*/ 371958 h 2311974"/>
                <a:gd name="connsiteX175" fmla="*/ 1209282 w 1441654"/>
                <a:gd name="connsiteY175" fmla="*/ 386544 h 2311974"/>
                <a:gd name="connsiteX176" fmla="*/ 1237736 w 1441654"/>
                <a:gd name="connsiteY176" fmla="*/ 415718 h 2311974"/>
                <a:gd name="connsiteX177" fmla="*/ 1280416 w 1441654"/>
                <a:gd name="connsiteY177" fmla="*/ 415718 h 2311974"/>
                <a:gd name="connsiteX178" fmla="*/ 1297014 w 1441654"/>
                <a:gd name="connsiteY178" fmla="*/ 408424 h 2311974"/>
                <a:gd name="connsiteX179" fmla="*/ 1313612 w 1441654"/>
                <a:gd name="connsiteY179" fmla="*/ 386544 h 2311974"/>
                <a:gd name="connsiteX180" fmla="*/ 1358664 w 1441654"/>
                <a:gd name="connsiteY180" fmla="*/ 381682 h 2311974"/>
                <a:gd name="connsiteX181" fmla="*/ 1365778 w 1441654"/>
                <a:gd name="connsiteY181" fmla="*/ 386544 h 2311974"/>
                <a:gd name="connsiteX182" fmla="*/ 1401345 w 1441654"/>
                <a:gd name="connsiteY182" fmla="*/ 371958 h 2311974"/>
                <a:gd name="connsiteX183" fmla="*/ 1401345 w 1441654"/>
                <a:gd name="connsiteY183" fmla="*/ 388975 h 2311974"/>
                <a:gd name="connsiteX184" fmla="*/ 1415572 w 1441654"/>
                <a:gd name="connsiteY184" fmla="*/ 408424 h 2311974"/>
                <a:gd name="connsiteX185" fmla="*/ 1353922 w 1441654"/>
                <a:gd name="connsiteY185" fmla="*/ 444891 h 2311974"/>
                <a:gd name="connsiteX186" fmla="*/ 1351551 w 1441654"/>
                <a:gd name="connsiteY186" fmla="*/ 491082 h 2311974"/>
                <a:gd name="connsiteX187" fmla="*/ 1372891 w 1441654"/>
                <a:gd name="connsiteY187" fmla="*/ 532410 h 2311974"/>
                <a:gd name="connsiteX188" fmla="*/ 1406087 w 1441654"/>
                <a:gd name="connsiteY188" fmla="*/ 554290 h 2311974"/>
                <a:gd name="connsiteX189" fmla="*/ 1427427 w 1441654"/>
                <a:gd name="connsiteY189" fmla="*/ 581032 h 2311974"/>
                <a:gd name="connsiteX190" fmla="*/ 1420314 w 1441654"/>
                <a:gd name="connsiteY190" fmla="*/ 622361 h 2311974"/>
                <a:gd name="connsiteX191" fmla="*/ 1441654 w 1441654"/>
                <a:gd name="connsiteY191" fmla="*/ 644241 h 2311974"/>
                <a:gd name="connsiteX192" fmla="*/ 1436912 w 1441654"/>
                <a:gd name="connsiteY192" fmla="*/ 658827 h 2311974"/>
                <a:gd name="connsiteX193" fmla="*/ 1429798 w 1441654"/>
                <a:gd name="connsiteY193" fmla="*/ 666121 h 2311974"/>
                <a:gd name="connsiteX194" fmla="*/ 1401345 w 1441654"/>
                <a:gd name="connsiteY194" fmla="*/ 663689 h 2311974"/>
                <a:gd name="connsiteX195" fmla="*/ 1372891 w 1441654"/>
                <a:gd name="connsiteY195" fmla="*/ 705018 h 2311974"/>
                <a:gd name="connsiteX196" fmla="*/ 1351551 w 1441654"/>
                <a:gd name="connsiteY196" fmla="*/ 712312 h 2311974"/>
                <a:gd name="connsiteX197" fmla="*/ 1304128 w 1441654"/>
                <a:gd name="connsiteY197" fmla="*/ 785245 h 2311974"/>
                <a:gd name="connsiteX198" fmla="*/ 1304128 w 1441654"/>
                <a:gd name="connsiteY198" fmla="*/ 804693 h 2311974"/>
                <a:gd name="connsiteX199" fmla="*/ 1273303 w 1441654"/>
                <a:gd name="connsiteY199" fmla="*/ 802262 h 2311974"/>
                <a:gd name="connsiteX200" fmla="*/ 1242478 w 1441654"/>
                <a:gd name="connsiteY200" fmla="*/ 802262 h 2311974"/>
                <a:gd name="connsiteX201" fmla="*/ 1218767 w 1441654"/>
                <a:gd name="connsiteY201" fmla="*/ 819280 h 2311974"/>
                <a:gd name="connsiteX202" fmla="*/ 1183200 w 1441654"/>
                <a:gd name="connsiteY202" fmla="*/ 809556 h 2311974"/>
                <a:gd name="connsiteX203" fmla="*/ 1171344 w 1441654"/>
                <a:gd name="connsiteY203" fmla="*/ 816849 h 2311974"/>
                <a:gd name="connsiteX204" fmla="*/ 1180828 w 1441654"/>
                <a:gd name="connsiteY204" fmla="*/ 824142 h 2311974"/>
                <a:gd name="connsiteX205" fmla="*/ 1168973 w 1441654"/>
                <a:gd name="connsiteY205" fmla="*/ 850884 h 2311974"/>
                <a:gd name="connsiteX206" fmla="*/ 1176086 w 1441654"/>
                <a:gd name="connsiteY206" fmla="*/ 858178 h 2311974"/>
                <a:gd name="connsiteX207" fmla="*/ 1183200 w 1441654"/>
                <a:gd name="connsiteY207" fmla="*/ 850884 h 2311974"/>
                <a:gd name="connsiteX208" fmla="*/ 1197426 w 1441654"/>
                <a:gd name="connsiteY208" fmla="*/ 858178 h 2311974"/>
                <a:gd name="connsiteX209" fmla="*/ 1211653 w 1441654"/>
                <a:gd name="connsiteY209" fmla="*/ 858178 h 2311974"/>
                <a:gd name="connsiteX210" fmla="*/ 1216396 w 1441654"/>
                <a:gd name="connsiteY210" fmla="*/ 875195 h 2311974"/>
                <a:gd name="connsiteX211" fmla="*/ 1230622 w 1441654"/>
                <a:gd name="connsiteY211" fmla="*/ 894644 h 2311974"/>
                <a:gd name="connsiteX212" fmla="*/ 1223509 w 1441654"/>
                <a:gd name="connsiteY212" fmla="*/ 906800 h 2311974"/>
                <a:gd name="connsiteX213" fmla="*/ 1230622 w 1441654"/>
                <a:gd name="connsiteY213" fmla="*/ 916524 h 2311974"/>
                <a:gd name="connsiteX214" fmla="*/ 1237736 w 1441654"/>
                <a:gd name="connsiteY214" fmla="*/ 914093 h 2311974"/>
                <a:gd name="connsiteX215" fmla="*/ 1244849 w 1441654"/>
                <a:gd name="connsiteY215" fmla="*/ 921386 h 2311974"/>
                <a:gd name="connsiteX216" fmla="*/ 1249592 w 1441654"/>
                <a:gd name="connsiteY216" fmla="*/ 935973 h 2311974"/>
                <a:gd name="connsiteX217" fmla="*/ 1259076 w 1441654"/>
                <a:gd name="connsiteY217" fmla="*/ 923817 h 2311974"/>
                <a:gd name="connsiteX218" fmla="*/ 1263818 w 1441654"/>
                <a:gd name="connsiteY218" fmla="*/ 931111 h 2311974"/>
                <a:gd name="connsiteX219" fmla="*/ 1297014 w 1441654"/>
                <a:gd name="connsiteY219" fmla="*/ 928679 h 2311974"/>
                <a:gd name="connsiteX220" fmla="*/ 1311241 w 1441654"/>
                <a:gd name="connsiteY220" fmla="*/ 948128 h 2311974"/>
                <a:gd name="connsiteX221" fmla="*/ 1332582 w 1441654"/>
                <a:gd name="connsiteY221" fmla="*/ 950559 h 2311974"/>
                <a:gd name="connsiteX222" fmla="*/ 1337324 w 1441654"/>
                <a:gd name="connsiteY222" fmla="*/ 923817 h 2311974"/>
                <a:gd name="connsiteX223" fmla="*/ 1351551 w 1441654"/>
                <a:gd name="connsiteY223" fmla="*/ 914093 h 2311974"/>
                <a:gd name="connsiteX224" fmla="*/ 1361035 w 1441654"/>
                <a:gd name="connsiteY224" fmla="*/ 921386 h 2311974"/>
                <a:gd name="connsiteX225" fmla="*/ 1372891 w 1441654"/>
                <a:gd name="connsiteY225" fmla="*/ 948128 h 2311974"/>
                <a:gd name="connsiteX226" fmla="*/ 1320726 w 1441654"/>
                <a:gd name="connsiteY226" fmla="*/ 1006475 h 2311974"/>
                <a:gd name="connsiteX227" fmla="*/ 1235365 w 1441654"/>
                <a:gd name="connsiteY227" fmla="*/ 970008 h 2311974"/>
                <a:gd name="connsiteX228" fmla="*/ 1230622 w 1441654"/>
                <a:gd name="connsiteY228" fmla="*/ 977301 h 2311974"/>
                <a:gd name="connsiteX229" fmla="*/ 1235365 w 1441654"/>
                <a:gd name="connsiteY229" fmla="*/ 984595 h 2311974"/>
                <a:gd name="connsiteX230" fmla="*/ 1230622 w 1441654"/>
                <a:gd name="connsiteY230" fmla="*/ 984595 h 2311974"/>
                <a:gd name="connsiteX231" fmla="*/ 1225880 w 1441654"/>
                <a:gd name="connsiteY231" fmla="*/ 991888 h 2311974"/>
                <a:gd name="connsiteX232" fmla="*/ 1225880 w 1441654"/>
                <a:gd name="connsiteY232" fmla="*/ 1006475 h 2311974"/>
                <a:gd name="connsiteX233" fmla="*/ 1218767 w 1441654"/>
                <a:gd name="connsiteY233" fmla="*/ 1018630 h 2311974"/>
                <a:gd name="connsiteX234" fmla="*/ 1218767 w 1441654"/>
                <a:gd name="connsiteY234" fmla="*/ 1028354 h 2311974"/>
                <a:gd name="connsiteX235" fmla="*/ 1204540 w 1441654"/>
                <a:gd name="connsiteY235" fmla="*/ 1028354 h 2311974"/>
                <a:gd name="connsiteX236" fmla="*/ 1204540 w 1441654"/>
                <a:gd name="connsiteY236" fmla="*/ 1045372 h 2311974"/>
                <a:gd name="connsiteX237" fmla="*/ 1197426 w 1441654"/>
                <a:gd name="connsiteY237" fmla="*/ 1047803 h 2311974"/>
                <a:gd name="connsiteX238" fmla="*/ 1197426 w 1441654"/>
                <a:gd name="connsiteY238" fmla="*/ 1059959 h 2311974"/>
                <a:gd name="connsiteX239" fmla="*/ 1190313 w 1441654"/>
                <a:gd name="connsiteY239" fmla="*/ 1062390 h 2311974"/>
                <a:gd name="connsiteX240" fmla="*/ 1195055 w 1441654"/>
                <a:gd name="connsiteY240" fmla="*/ 1069683 h 2311974"/>
                <a:gd name="connsiteX241" fmla="*/ 1187942 w 1441654"/>
                <a:gd name="connsiteY241" fmla="*/ 1074545 h 2311974"/>
                <a:gd name="connsiteX242" fmla="*/ 1195055 w 1441654"/>
                <a:gd name="connsiteY242" fmla="*/ 1076976 h 2311974"/>
                <a:gd name="connsiteX243" fmla="*/ 1197426 w 1441654"/>
                <a:gd name="connsiteY243" fmla="*/ 1093994 h 2311974"/>
                <a:gd name="connsiteX244" fmla="*/ 1187942 w 1441654"/>
                <a:gd name="connsiteY244" fmla="*/ 1103719 h 2311974"/>
                <a:gd name="connsiteX245" fmla="*/ 1190313 w 1441654"/>
                <a:gd name="connsiteY245" fmla="*/ 1103719 h 2311974"/>
                <a:gd name="connsiteX246" fmla="*/ 1190313 w 1441654"/>
                <a:gd name="connsiteY246" fmla="*/ 1111012 h 2311974"/>
                <a:gd name="connsiteX247" fmla="*/ 1183200 w 1441654"/>
                <a:gd name="connsiteY247" fmla="*/ 1118305 h 2311974"/>
                <a:gd name="connsiteX248" fmla="*/ 1183200 w 1441654"/>
                <a:gd name="connsiteY248" fmla="*/ 1125598 h 2311974"/>
                <a:gd name="connsiteX249" fmla="*/ 1168973 w 1441654"/>
                <a:gd name="connsiteY249" fmla="*/ 1149909 h 2311974"/>
                <a:gd name="connsiteX250" fmla="*/ 1180828 w 1441654"/>
                <a:gd name="connsiteY250" fmla="*/ 1164496 h 2311974"/>
                <a:gd name="connsiteX251" fmla="*/ 1209282 w 1441654"/>
                <a:gd name="connsiteY251" fmla="*/ 1164496 h 2311974"/>
                <a:gd name="connsiteX252" fmla="*/ 1211653 w 1441654"/>
                <a:gd name="connsiteY252" fmla="*/ 1166927 h 2311974"/>
                <a:gd name="connsiteX253" fmla="*/ 1230622 w 1441654"/>
                <a:gd name="connsiteY253" fmla="*/ 1159634 h 2311974"/>
                <a:gd name="connsiteX254" fmla="*/ 1242478 w 1441654"/>
                <a:gd name="connsiteY254" fmla="*/ 1166927 h 2311974"/>
                <a:gd name="connsiteX255" fmla="*/ 1249592 w 1441654"/>
                <a:gd name="connsiteY255" fmla="*/ 1166927 h 2311974"/>
                <a:gd name="connsiteX256" fmla="*/ 1244849 w 1441654"/>
                <a:gd name="connsiteY256" fmla="*/ 1171789 h 2311974"/>
                <a:gd name="connsiteX257" fmla="*/ 1259076 w 1441654"/>
                <a:gd name="connsiteY257" fmla="*/ 1179083 h 2311974"/>
                <a:gd name="connsiteX258" fmla="*/ 1266190 w 1441654"/>
                <a:gd name="connsiteY258" fmla="*/ 1222842 h 2311974"/>
                <a:gd name="connsiteX259" fmla="*/ 1259076 w 1441654"/>
                <a:gd name="connsiteY259" fmla="*/ 1230136 h 2311974"/>
                <a:gd name="connsiteX260" fmla="*/ 1259076 w 1441654"/>
                <a:gd name="connsiteY260" fmla="*/ 1254447 h 2311974"/>
                <a:gd name="connsiteX261" fmla="*/ 1285159 w 1441654"/>
                <a:gd name="connsiteY261" fmla="*/ 1271464 h 2311974"/>
                <a:gd name="connsiteX262" fmla="*/ 1280416 w 1441654"/>
                <a:gd name="connsiteY262" fmla="*/ 1278758 h 2311974"/>
                <a:gd name="connsiteX263" fmla="*/ 1289901 w 1441654"/>
                <a:gd name="connsiteY263" fmla="*/ 1290913 h 2311974"/>
                <a:gd name="connsiteX264" fmla="*/ 1289901 w 1441654"/>
                <a:gd name="connsiteY264" fmla="*/ 1303069 h 2311974"/>
                <a:gd name="connsiteX265" fmla="*/ 1292272 w 1441654"/>
                <a:gd name="connsiteY265" fmla="*/ 1305500 h 2311974"/>
                <a:gd name="connsiteX266" fmla="*/ 1289901 w 1441654"/>
                <a:gd name="connsiteY266" fmla="*/ 1312793 h 2311974"/>
                <a:gd name="connsiteX267" fmla="*/ 1297014 w 1441654"/>
                <a:gd name="connsiteY267" fmla="*/ 1324948 h 2311974"/>
                <a:gd name="connsiteX268" fmla="*/ 1304128 w 1441654"/>
                <a:gd name="connsiteY268" fmla="*/ 1317655 h 2311974"/>
                <a:gd name="connsiteX269" fmla="*/ 1304128 w 1441654"/>
                <a:gd name="connsiteY269" fmla="*/ 1327379 h 2311974"/>
                <a:gd name="connsiteX270" fmla="*/ 1306499 w 1441654"/>
                <a:gd name="connsiteY270" fmla="*/ 1344397 h 2311974"/>
                <a:gd name="connsiteX271" fmla="*/ 1280416 w 1441654"/>
                <a:gd name="connsiteY271" fmla="*/ 1358984 h 2311974"/>
                <a:gd name="connsiteX272" fmla="*/ 1259076 w 1441654"/>
                <a:gd name="connsiteY272" fmla="*/ 1358984 h 2311974"/>
                <a:gd name="connsiteX273" fmla="*/ 1256705 w 1441654"/>
                <a:gd name="connsiteY273" fmla="*/ 1376001 h 2311974"/>
                <a:gd name="connsiteX274" fmla="*/ 1278045 w 1441654"/>
                <a:gd name="connsiteY274" fmla="*/ 1376001 h 2311974"/>
                <a:gd name="connsiteX275" fmla="*/ 1280416 w 1441654"/>
                <a:gd name="connsiteY275" fmla="*/ 1383295 h 2311974"/>
                <a:gd name="connsiteX276" fmla="*/ 1285159 w 1441654"/>
                <a:gd name="connsiteY276" fmla="*/ 1380864 h 2311974"/>
                <a:gd name="connsiteX277" fmla="*/ 1292272 w 1441654"/>
                <a:gd name="connsiteY277" fmla="*/ 1393019 h 2311974"/>
                <a:gd name="connsiteX278" fmla="*/ 1289901 w 1441654"/>
                <a:gd name="connsiteY278" fmla="*/ 1400312 h 2311974"/>
                <a:gd name="connsiteX279" fmla="*/ 1292272 w 1441654"/>
                <a:gd name="connsiteY279" fmla="*/ 1402744 h 2311974"/>
                <a:gd name="connsiteX280" fmla="*/ 1311241 w 1441654"/>
                <a:gd name="connsiteY280" fmla="*/ 1380864 h 2311974"/>
                <a:gd name="connsiteX281" fmla="*/ 1318355 w 1441654"/>
                <a:gd name="connsiteY281" fmla="*/ 1383295 h 2311974"/>
                <a:gd name="connsiteX282" fmla="*/ 1313612 w 1441654"/>
                <a:gd name="connsiteY282" fmla="*/ 1380864 h 2311974"/>
                <a:gd name="connsiteX283" fmla="*/ 1320726 w 1441654"/>
                <a:gd name="connsiteY283" fmla="*/ 1373570 h 2311974"/>
                <a:gd name="connsiteX284" fmla="*/ 1327839 w 1441654"/>
                <a:gd name="connsiteY284" fmla="*/ 1368708 h 2311974"/>
                <a:gd name="connsiteX285" fmla="*/ 1344437 w 1441654"/>
                <a:gd name="connsiteY285" fmla="*/ 1417330 h 2311974"/>
                <a:gd name="connsiteX286" fmla="*/ 1339695 w 1441654"/>
                <a:gd name="connsiteY286" fmla="*/ 1424623 h 2311974"/>
                <a:gd name="connsiteX287" fmla="*/ 1339695 w 1441654"/>
                <a:gd name="connsiteY287" fmla="*/ 1441641 h 2311974"/>
                <a:gd name="connsiteX288" fmla="*/ 1306499 w 1441654"/>
                <a:gd name="connsiteY288" fmla="*/ 1436779 h 2311974"/>
                <a:gd name="connsiteX289" fmla="*/ 1304128 w 1441654"/>
                <a:gd name="connsiteY289" fmla="*/ 1473245 h 2311974"/>
                <a:gd name="connsiteX290" fmla="*/ 1289901 w 1441654"/>
                <a:gd name="connsiteY290" fmla="*/ 1473245 h 2311974"/>
                <a:gd name="connsiteX291" fmla="*/ 1285159 w 1441654"/>
                <a:gd name="connsiteY291" fmla="*/ 1504850 h 2311974"/>
                <a:gd name="connsiteX292" fmla="*/ 1270932 w 1441654"/>
                <a:gd name="connsiteY292" fmla="*/ 1521867 h 2311974"/>
                <a:gd name="connsiteX293" fmla="*/ 1270932 w 1441654"/>
                <a:gd name="connsiteY293" fmla="*/ 1548609 h 2311974"/>
                <a:gd name="connsiteX294" fmla="*/ 1251963 w 1441654"/>
                <a:gd name="connsiteY294" fmla="*/ 1560765 h 2311974"/>
                <a:gd name="connsiteX295" fmla="*/ 1278045 w 1441654"/>
                <a:gd name="connsiteY295" fmla="*/ 1570489 h 2311974"/>
                <a:gd name="connsiteX296" fmla="*/ 1278045 w 1441654"/>
                <a:gd name="connsiteY296" fmla="*/ 1577783 h 2311974"/>
                <a:gd name="connsiteX297" fmla="*/ 1223509 w 1441654"/>
                <a:gd name="connsiteY297" fmla="*/ 1577783 h 2311974"/>
                <a:gd name="connsiteX298" fmla="*/ 1235365 w 1441654"/>
                <a:gd name="connsiteY298" fmla="*/ 1602094 h 2311974"/>
                <a:gd name="connsiteX299" fmla="*/ 1244849 w 1441654"/>
                <a:gd name="connsiteY299" fmla="*/ 1609387 h 2311974"/>
                <a:gd name="connsiteX300" fmla="*/ 1242478 w 1441654"/>
                <a:gd name="connsiteY300" fmla="*/ 1619111 h 2311974"/>
                <a:gd name="connsiteX301" fmla="*/ 1244849 w 1441654"/>
                <a:gd name="connsiteY301" fmla="*/ 1623973 h 2311974"/>
                <a:gd name="connsiteX302" fmla="*/ 1244849 w 1441654"/>
                <a:gd name="connsiteY302" fmla="*/ 1645853 h 2311974"/>
                <a:gd name="connsiteX303" fmla="*/ 1237736 w 1441654"/>
                <a:gd name="connsiteY303" fmla="*/ 1645853 h 2311974"/>
                <a:gd name="connsiteX304" fmla="*/ 1230622 w 1441654"/>
                <a:gd name="connsiteY304" fmla="*/ 1667733 h 2311974"/>
                <a:gd name="connsiteX305" fmla="*/ 1230622 w 1441654"/>
                <a:gd name="connsiteY305" fmla="*/ 1706631 h 2311974"/>
                <a:gd name="connsiteX306" fmla="*/ 1216396 w 1441654"/>
                <a:gd name="connsiteY306" fmla="*/ 1709062 h 2311974"/>
                <a:gd name="connsiteX307" fmla="*/ 1216396 w 1441654"/>
                <a:gd name="connsiteY307" fmla="*/ 1723648 h 2311974"/>
                <a:gd name="connsiteX308" fmla="*/ 1204540 w 1441654"/>
                <a:gd name="connsiteY308" fmla="*/ 1740666 h 2311974"/>
                <a:gd name="connsiteX309" fmla="*/ 1147632 w 1441654"/>
                <a:gd name="connsiteY309" fmla="*/ 1733373 h 2311974"/>
                <a:gd name="connsiteX310" fmla="*/ 1121550 w 1441654"/>
                <a:gd name="connsiteY310" fmla="*/ 1733373 h 2311974"/>
                <a:gd name="connsiteX311" fmla="*/ 1109694 w 1441654"/>
                <a:gd name="connsiteY311" fmla="*/ 1743097 h 2311974"/>
                <a:gd name="connsiteX312" fmla="*/ 1102581 w 1441654"/>
                <a:gd name="connsiteY312" fmla="*/ 1735804 h 2311974"/>
                <a:gd name="connsiteX313" fmla="*/ 1095467 w 1441654"/>
                <a:gd name="connsiteY313" fmla="*/ 1740666 h 2311974"/>
                <a:gd name="connsiteX314" fmla="*/ 1074127 w 1441654"/>
                <a:gd name="connsiteY314" fmla="*/ 1713924 h 2311974"/>
                <a:gd name="connsiteX315" fmla="*/ 1059900 w 1441654"/>
                <a:gd name="connsiteY315" fmla="*/ 1721217 h 2311974"/>
                <a:gd name="connsiteX316" fmla="*/ 1052787 w 1441654"/>
                <a:gd name="connsiteY316" fmla="*/ 1733373 h 2311974"/>
                <a:gd name="connsiteX317" fmla="*/ 1045673 w 1441654"/>
                <a:gd name="connsiteY317" fmla="*/ 1735804 h 2311974"/>
                <a:gd name="connsiteX318" fmla="*/ 1031446 w 1441654"/>
                <a:gd name="connsiteY318" fmla="*/ 1706631 h 2311974"/>
                <a:gd name="connsiteX319" fmla="*/ 960312 w 1441654"/>
                <a:gd name="connsiteY319" fmla="*/ 1709062 h 2311974"/>
                <a:gd name="connsiteX320" fmla="*/ 957941 w 1441654"/>
                <a:gd name="connsiteY320" fmla="*/ 1721217 h 2311974"/>
                <a:gd name="connsiteX321" fmla="*/ 915261 w 1441654"/>
                <a:gd name="connsiteY321" fmla="*/ 1721217 h 2311974"/>
                <a:gd name="connsiteX322" fmla="*/ 915261 w 1441654"/>
                <a:gd name="connsiteY322" fmla="*/ 1728511 h 2311974"/>
                <a:gd name="connsiteX323" fmla="*/ 884436 w 1441654"/>
                <a:gd name="connsiteY323" fmla="*/ 1721217 h 2311974"/>
                <a:gd name="connsiteX324" fmla="*/ 884436 w 1441654"/>
                <a:gd name="connsiteY324" fmla="*/ 1706631 h 2311974"/>
                <a:gd name="connsiteX325" fmla="*/ 877322 w 1441654"/>
                <a:gd name="connsiteY325" fmla="*/ 1706631 h 2311974"/>
                <a:gd name="connsiteX326" fmla="*/ 874951 w 1441654"/>
                <a:gd name="connsiteY326" fmla="*/ 1692044 h 2311974"/>
                <a:gd name="connsiteX327" fmla="*/ 874951 w 1441654"/>
                <a:gd name="connsiteY327" fmla="*/ 1692044 h 2311974"/>
                <a:gd name="connsiteX328" fmla="*/ 877322 w 1441654"/>
                <a:gd name="connsiteY328" fmla="*/ 1706631 h 2311974"/>
                <a:gd name="connsiteX329" fmla="*/ 822786 w 1441654"/>
                <a:gd name="connsiteY329" fmla="*/ 1709062 h 2311974"/>
                <a:gd name="connsiteX330" fmla="*/ 782477 w 1441654"/>
                <a:gd name="connsiteY330" fmla="*/ 1701769 h 2311974"/>
                <a:gd name="connsiteX331" fmla="*/ 780106 w 1441654"/>
                <a:gd name="connsiteY331" fmla="*/ 1709062 h 2311974"/>
                <a:gd name="connsiteX332" fmla="*/ 761136 w 1441654"/>
                <a:gd name="connsiteY332" fmla="*/ 1713924 h 2311974"/>
                <a:gd name="connsiteX333" fmla="*/ 754023 w 1441654"/>
                <a:gd name="connsiteY333" fmla="*/ 1733373 h 2311974"/>
                <a:gd name="connsiteX334" fmla="*/ 758765 w 1441654"/>
                <a:gd name="connsiteY334" fmla="*/ 1750391 h 2311974"/>
                <a:gd name="connsiteX335" fmla="*/ 739796 w 1441654"/>
                <a:gd name="connsiteY335" fmla="*/ 1750391 h 2311974"/>
                <a:gd name="connsiteX336" fmla="*/ 735054 w 1441654"/>
                <a:gd name="connsiteY336" fmla="*/ 1769840 h 2311974"/>
                <a:gd name="connsiteX337" fmla="*/ 742167 w 1441654"/>
                <a:gd name="connsiteY337" fmla="*/ 1784426 h 2311974"/>
                <a:gd name="connsiteX338" fmla="*/ 739796 w 1441654"/>
                <a:gd name="connsiteY338" fmla="*/ 1806306 h 2311974"/>
                <a:gd name="connsiteX339" fmla="*/ 727940 w 1441654"/>
                <a:gd name="connsiteY339" fmla="*/ 1813599 h 2311974"/>
                <a:gd name="connsiteX340" fmla="*/ 727940 w 1441654"/>
                <a:gd name="connsiteY340" fmla="*/ 1847635 h 2311974"/>
                <a:gd name="connsiteX341" fmla="*/ 713714 w 1441654"/>
                <a:gd name="connsiteY341" fmla="*/ 1852497 h 2311974"/>
                <a:gd name="connsiteX342" fmla="*/ 711342 w 1441654"/>
                <a:gd name="connsiteY342" fmla="*/ 1837910 h 2311974"/>
                <a:gd name="connsiteX343" fmla="*/ 678146 w 1441654"/>
                <a:gd name="connsiteY343" fmla="*/ 1837910 h 2311974"/>
                <a:gd name="connsiteX344" fmla="*/ 678146 w 1441654"/>
                <a:gd name="connsiteY344" fmla="*/ 1859790 h 2311974"/>
                <a:gd name="connsiteX345" fmla="*/ 659177 w 1441654"/>
                <a:gd name="connsiteY345" fmla="*/ 1859790 h 2311974"/>
                <a:gd name="connsiteX346" fmla="*/ 659177 w 1441654"/>
                <a:gd name="connsiteY346" fmla="*/ 1869515 h 2311974"/>
                <a:gd name="connsiteX347" fmla="*/ 656806 w 1441654"/>
                <a:gd name="connsiteY347" fmla="*/ 1876808 h 2311974"/>
                <a:gd name="connsiteX348" fmla="*/ 576188 w 1441654"/>
                <a:gd name="connsiteY348" fmla="*/ 1876808 h 2311974"/>
                <a:gd name="connsiteX349" fmla="*/ 576188 w 1441654"/>
                <a:gd name="connsiteY349" fmla="*/ 1896257 h 2311974"/>
                <a:gd name="connsiteX350" fmla="*/ 524022 w 1441654"/>
                <a:gd name="connsiteY350" fmla="*/ 1901119 h 2311974"/>
                <a:gd name="connsiteX351" fmla="*/ 524022 w 1441654"/>
                <a:gd name="connsiteY351" fmla="*/ 1930292 h 2311974"/>
                <a:gd name="connsiteX352" fmla="*/ 502682 w 1441654"/>
                <a:gd name="connsiteY352" fmla="*/ 1930292 h 2311974"/>
                <a:gd name="connsiteX353" fmla="*/ 500311 w 1441654"/>
                <a:gd name="connsiteY353" fmla="*/ 1952172 h 2311974"/>
                <a:gd name="connsiteX354" fmla="*/ 488455 w 1441654"/>
                <a:gd name="connsiteY354" fmla="*/ 1952172 h 2311974"/>
                <a:gd name="connsiteX355" fmla="*/ 488455 w 1441654"/>
                <a:gd name="connsiteY355" fmla="*/ 1978914 h 2311974"/>
                <a:gd name="connsiteX356" fmla="*/ 495569 w 1441654"/>
                <a:gd name="connsiteY356" fmla="*/ 1983776 h 2311974"/>
                <a:gd name="connsiteX357" fmla="*/ 493198 w 1441654"/>
                <a:gd name="connsiteY357" fmla="*/ 2000794 h 2311974"/>
                <a:gd name="connsiteX358" fmla="*/ 500311 w 1441654"/>
                <a:gd name="connsiteY358" fmla="*/ 2005656 h 2311974"/>
                <a:gd name="connsiteX359" fmla="*/ 500311 w 1441654"/>
                <a:gd name="connsiteY359" fmla="*/ 2068865 h 2311974"/>
                <a:gd name="connsiteX360" fmla="*/ 493198 w 1441654"/>
                <a:gd name="connsiteY360" fmla="*/ 2068865 h 2311974"/>
                <a:gd name="connsiteX361" fmla="*/ 493198 w 1441654"/>
                <a:gd name="connsiteY361" fmla="*/ 2081020 h 2311974"/>
                <a:gd name="connsiteX362" fmla="*/ 474228 w 1441654"/>
                <a:gd name="connsiteY362" fmla="*/ 2083451 h 2311974"/>
                <a:gd name="connsiteX363" fmla="*/ 460002 w 1441654"/>
                <a:gd name="connsiteY363" fmla="*/ 2117487 h 2311974"/>
                <a:gd name="connsiteX364" fmla="*/ 460002 w 1441654"/>
                <a:gd name="connsiteY364" fmla="*/ 2129642 h 2311974"/>
                <a:gd name="connsiteX365" fmla="*/ 516909 w 1441654"/>
                <a:gd name="connsiteY365" fmla="*/ 2132073 h 2311974"/>
                <a:gd name="connsiteX366" fmla="*/ 509796 w 1441654"/>
                <a:gd name="connsiteY366" fmla="*/ 2151522 h 2311974"/>
                <a:gd name="connsiteX367" fmla="*/ 514538 w 1441654"/>
                <a:gd name="connsiteY367" fmla="*/ 2161246 h 2311974"/>
                <a:gd name="connsiteX368" fmla="*/ 509796 w 1441654"/>
                <a:gd name="connsiteY368" fmla="*/ 2168540 h 2311974"/>
                <a:gd name="connsiteX369" fmla="*/ 493198 w 1441654"/>
                <a:gd name="connsiteY369" fmla="*/ 2168540 h 2311974"/>
                <a:gd name="connsiteX370" fmla="*/ 493198 w 1441654"/>
                <a:gd name="connsiteY370" fmla="*/ 2180695 h 2311974"/>
                <a:gd name="connsiteX371" fmla="*/ 462373 w 1441654"/>
                <a:gd name="connsiteY371" fmla="*/ 2187988 h 2311974"/>
                <a:gd name="connsiteX372" fmla="*/ 469486 w 1441654"/>
                <a:gd name="connsiteY372" fmla="*/ 2200144 h 2311974"/>
                <a:gd name="connsiteX373" fmla="*/ 467115 w 1441654"/>
                <a:gd name="connsiteY373" fmla="*/ 2256059 h 2311974"/>
                <a:gd name="connsiteX374" fmla="*/ 455259 w 1441654"/>
                <a:gd name="connsiteY374" fmla="*/ 2277939 h 2311974"/>
                <a:gd name="connsiteX375" fmla="*/ 429177 w 1441654"/>
                <a:gd name="connsiteY375" fmla="*/ 2307112 h 2311974"/>
                <a:gd name="connsiteX376" fmla="*/ 414950 w 1441654"/>
                <a:gd name="connsiteY376" fmla="*/ 2311974 h 2311974"/>
                <a:gd name="connsiteX377" fmla="*/ 398352 w 1441654"/>
                <a:gd name="connsiteY377" fmla="*/ 2282801 h 2311974"/>
                <a:gd name="connsiteX378" fmla="*/ 379383 w 1441654"/>
                <a:gd name="connsiteY378" fmla="*/ 2275508 h 2311974"/>
                <a:gd name="connsiteX379" fmla="*/ 365156 w 1441654"/>
                <a:gd name="connsiteY379" fmla="*/ 2292526 h 2311974"/>
                <a:gd name="connsiteX380" fmla="*/ 346187 w 1441654"/>
                <a:gd name="connsiteY380" fmla="*/ 2285232 h 2311974"/>
                <a:gd name="connsiteX381" fmla="*/ 331960 w 1441654"/>
                <a:gd name="connsiteY381" fmla="*/ 2290094 h 2311974"/>
                <a:gd name="connsiteX382" fmla="*/ 296393 w 1441654"/>
                <a:gd name="connsiteY382" fmla="*/ 2275508 h 2311974"/>
                <a:gd name="connsiteX383" fmla="*/ 255658 w 1441654"/>
                <a:gd name="connsiteY383" fmla="*/ 2254426 h 2311974"/>
                <a:gd name="connsiteX384" fmla="*/ 263963 w 1441654"/>
                <a:gd name="connsiteY384" fmla="*/ 2090384 h 2311974"/>
                <a:gd name="connsiteX385" fmla="*/ 293247 w 1441654"/>
                <a:gd name="connsiteY385" fmla="*/ 1879782 h 2311974"/>
                <a:gd name="connsiteX386" fmla="*/ 288330 w 1441654"/>
                <a:gd name="connsiteY386" fmla="*/ 1766434 h 2311974"/>
                <a:gd name="connsiteX387" fmla="*/ 260051 w 1441654"/>
                <a:gd name="connsiteY387" fmla="*/ 1684276 h 2311974"/>
                <a:gd name="connsiteX388" fmla="*/ 196698 w 1441654"/>
                <a:gd name="connsiteY388" fmla="*/ 1605539 h 2311974"/>
                <a:gd name="connsiteX389" fmla="*/ 146823 w 1441654"/>
                <a:gd name="connsiteY389" fmla="*/ 1566641 h 2311974"/>
                <a:gd name="connsiteX390" fmla="*/ 148467 w 1441654"/>
                <a:gd name="connsiteY390" fmla="*/ 1519182 h 2311974"/>
                <a:gd name="connsiteX391" fmla="*/ 144231 w 1441654"/>
                <a:gd name="connsiteY391" fmla="*/ 1442151 h 2311974"/>
                <a:gd name="connsiteX392" fmla="*/ 199538 w 1441654"/>
                <a:gd name="connsiteY392" fmla="*/ 1327822 h 2311974"/>
                <a:gd name="connsiteX393" fmla="*/ 311984 w 1441654"/>
                <a:gd name="connsiteY393" fmla="*/ 1228318 h 2311974"/>
                <a:gd name="connsiteX394" fmla="*/ 18969 w 1441654"/>
                <a:gd name="connsiteY394" fmla="*/ 909231 h 2311974"/>
                <a:gd name="connsiteX395" fmla="*/ 0 w 1441654"/>
                <a:gd name="connsiteY395" fmla="*/ 872764 h 2311974"/>
                <a:gd name="connsiteX396" fmla="*/ 7114 w 1441654"/>
                <a:gd name="connsiteY396" fmla="*/ 865471 h 2311974"/>
                <a:gd name="connsiteX397" fmla="*/ 11856 w 1441654"/>
                <a:gd name="connsiteY397" fmla="*/ 867902 h 2311974"/>
                <a:gd name="connsiteX398" fmla="*/ 471225 w 1441654"/>
                <a:gd name="connsiteY398" fmla="*/ 1135638 h 2311974"/>
                <a:gd name="connsiteX399" fmla="*/ 168351 w 1441654"/>
                <a:gd name="connsiteY399" fmla="*/ 741485 h 2311974"/>
                <a:gd name="connsiteX400" fmla="*/ 156496 w 1441654"/>
                <a:gd name="connsiteY400" fmla="*/ 726899 h 2311974"/>
                <a:gd name="connsiteX401" fmla="*/ 101959 w 1441654"/>
                <a:gd name="connsiteY401" fmla="*/ 705019 h 2311974"/>
                <a:gd name="connsiteX402" fmla="*/ 125671 w 1441654"/>
                <a:gd name="connsiteY402" fmla="*/ 680708 h 2311974"/>
                <a:gd name="connsiteX403" fmla="*/ 132784 w 1441654"/>
                <a:gd name="connsiteY403" fmla="*/ 673414 h 2311974"/>
                <a:gd name="connsiteX404" fmla="*/ 161238 w 1441654"/>
                <a:gd name="connsiteY404" fmla="*/ 670983 h 2311974"/>
                <a:gd name="connsiteX405" fmla="*/ 248970 w 1441654"/>
                <a:gd name="connsiteY405" fmla="*/ 692863 h 2311974"/>
                <a:gd name="connsiteX406" fmla="*/ 263197 w 1441654"/>
                <a:gd name="connsiteY406" fmla="*/ 688001 h 2311974"/>
                <a:gd name="connsiteX407" fmla="*/ 263197 w 1441654"/>
                <a:gd name="connsiteY407" fmla="*/ 695294 h 2311974"/>
                <a:gd name="connsiteX408" fmla="*/ 272681 w 1441654"/>
                <a:gd name="connsiteY408" fmla="*/ 695294 h 2311974"/>
                <a:gd name="connsiteX409" fmla="*/ 277424 w 1441654"/>
                <a:gd name="connsiteY409" fmla="*/ 678277 h 2311974"/>
                <a:gd name="connsiteX410" fmla="*/ 284537 w 1441654"/>
                <a:gd name="connsiteY410" fmla="*/ 666121 h 2311974"/>
                <a:gd name="connsiteX411" fmla="*/ 296393 w 1441654"/>
                <a:gd name="connsiteY411" fmla="*/ 688001 h 2311974"/>
                <a:gd name="connsiteX412" fmla="*/ 303506 w 1441654"/>
                <a:gd name="connsiteY412" fmla="*/ 685570 h 2311974"/>
                <a:gd name="connsiteX413" fmla="*/ 317733 w 1441654"/>
                <a:gd name="connsiteY413" fmla="*/ 700156 h 2311974"/>
                <a:gd name="connsiteX414" fmla="*/ 317733 w 1441654"/>
                <a:gd name="connsiteY414" fmla="*/ 700156 h 2311974"/>
                <a:gd name="connsiteX415" fmla="*/ 303506 w 1441654"/>
                <a:gd name="connsiteY415" fmla="*/ 685570 h 2311974"/>
                <a:gd name="connsiteX416" fmla="*/ 296393 w 1441654"/>
                <a:gd name="connsiteY416" fmla="*/ 688001 h 2311974"/>
                <a:gd name="connsiteX417" fmla="*/ 284537 w 1441654"/>
                <a:gd name="connsiteY417" fmla="*/ 666121 h 2311974"/>
                <a:gd name="connsiteX418" fmla="*/ 284537 w 1441654"/>
                <a:gd name="connsiteY418" fmla="*/ 658827 h 2311974"/>
                <a:gd name="connsiteX419" fmla="*/ 305877 w 1441654"/>
                <a:gd name="connsiteY419" fmla="*/ 646672 h 2311974"/>
                <a:gd name="connsiteX420" fmla="*/ 298764 w 1441654"/>
                <a:gd name="connsiteY420" fmla="*/ 639379 h 2311974"/>
                <a:gd name="connsiteX421" fmla="*/ 329589 w 1441654"/>
                <a:gd name="connsiteY421" fmla="*/ 629654 h 2311974"/>
                <a:gd name="connsiteX422" fmla="*/ 324847 w 1441654"/>
                <a:gd name="connsiteY422" fmla="*/ 615068 h 2311974"/>
                <a:gd name="connsiteX423" fmla="*/ 291651 w 1441654"/>
                <a:gd name="connsiteY423" fmla="*/ 610205 h 2311974"/>
                <a:gd name="connsiteX424" fmla="*/ 289279 w 1441654"/>
                <a:gd name="connsiteY424" fmla="*/ 595619 h 2311974"/>
                <a:gd name="connsiteX425" fmla="*/ 298764 w 1441654"/>
                <a:gd name="connsiteY425" fmla="*/ 534841 h 2311974"/>
                <a:gd name="connsiteX426" fmla="*/ 289279 w 1441654"/>
                <a:gd name="connsiteY426" fmla="*/ 525117 h 2311974"/>
                <a:gd name="connsiteX427" fmla="*/ 289279 w 1441654"/>
                <a:gd name="connsiteY427" fmla="*/ 503237 h 2311974"/>
                <a:gd name="connsiteX428" fmla="*/ 272681 w 1441654"/>
                <a:gd name="connsiteY428" fmla="*/ 503237 h 2311974"/>
                <a:gd name="connsiteX429" fmla="*/ 277424 w 1441654"/>
                <a:gd name="connsiteY429" fmla="*/ 471633 h 2311974"/>
                <a:gd name="connsiteX430" fmla="*/ 270310 w 1441654"/>
                <a:gd name="connsiteY430" fmla="*/ 464340 h 2311974"/>
                <a:gd name="connsiteX431" fmla="*/ 272681 w 1441654"/>
                <a:gd name="connsiteY431" fmla="*/ 444891 h 2311974"/>
                <a:gd name="connsiteX432" fmla="*/ 291651 w 1441654"/>
                <a:gd name="connsiteY432" fmla="*/ 444891 h 2311974"/>
                <a:gd name="connsiteX433" fmla="*/ 310620 w 1441654"/>
                <a:gd name="connsiteY433" fmla="*/ 430304 h 2311974"/>
                <a:gd name="connsiteX434" fmla="*/ 312991 w 1441654"/>
                <a:gd name="connsiteY434" fmla="*/ 427873 h 2311974"/>
                <a:gd name="connsiteX435" fmla="*/ 291651 w 1441654"/>
                <a:gd name="connsiteY435" fmla="*/ 423011 h 2311974"/>
                <a:gd name="connsiteX436" fmla="*/ 298764 w 1441654"/>
                <a:gd name="connsiteY436" fmla="*/ 405993 h 2311974"/>
                <a:gd name="connsiteX437" fmla="*/ 324847 w 1441654"/>
                <a:gd name="connsiteY437" fmla="*/ 408424 h 2311974"/>
                <a:gd name="connsiteX438" fmla="*/ 320104 w 1441654"/>
                <a:gd name="connsiteY438" fmla="*/ 388975 h 2311974"/>
                <a:gd name="connsiteX439" fmla="*/ 320104 w 1441654"/>
                <a:gd name="connsiteY439" fmla="*/ 374389 h 2311974"/>
                <a:gd name="connsiteX440" fmla="*/ 336702 w 1441654"/>
                <a:gd name="connsiteY440" fmla="*/ 374389 h 2311974"/>
                <a:gd name="connsiteX441" fmla="*/ 339073 w 1441654"/>
                <a:gd name="connsiteY441" fmla="*/ 367096 h 2311974"/>
                <a:gd name="connsiteX442" fmla="*/ 346187 w 1441654"/>
                <a:gd name="connsiteY442" fmla="*/ 364665 h 2311974"/>
                <a:gd name="connsiteX443" fmla="*/ 343816 w 1441654"/>
                <a:gd name="connsiteY443" fmla="*/ 347647 h 2311974"/>
                <a:gd name="connsiteX444" fmla="*/ 372269 w 1441654"/>
                <a:gd name="connsiteY444" fmla="*/ 337922 h 2311974"/>
                <a:gd name="connsiteX445" fmla="*/ 360414 w 1441654"/>
                <a:gd name="connsiteY445" fmla="*/ 333060 h 2311974"/>
                <a:gd name="connsiteX446" fmla="*/ 358042 w 1441654"/>
                <a:gd name="connsiteY446" fmla="*/ 311180 h 2311974"/>
                <a:gd name="connsiteX447" fmla="*/ 350929 w 1441654"/>
                <a:gd name="connsiteY447" fmla="*/ 308749 h 2311974"/>
                <a:gd name="connsiteX448" fmla="*/ 358042 w 1441654"/>
                <a:gd name="connsiteY448" fmla="*/ 299025 h 2311974"/>
                <a:gd name="connsiteX449" fmla="*/ 358042 w 1441654"/>
                <a:gd name="connsiteY449" fmla="*/ 296594 h 2311974"/>
                <a:gd name="connsiteX450" fmla="*/ 346187 w 1441654"/>
                <a:gd name="connsiteY450" fmla="*/ 291732 h 2311974"/>
                <a:gd name="connsiteX451" fmla="*/ 336702 w 1441654"/>
                <a:gd name="connsiteY451" fmla="*/ 299025 h 2311974"/>
                <a:gd name="connsiteX452" fmla="*/ 324847 w 1441654"/>
                <a:gd name="connsiteY452" fmla="*/ 282007 h 2311974"/>
                <a:gd name="connsiteX453" fmla="*/ 339073 w 1441654"/>
                <a:gd name="connsiteY453" fmla="*/ 255265 h 2311974"/>
                <a:gd name="connsiteX454" fmla="*/ 346187 w 1441654"/>
                <a:gd name="connsiteY454" fmla="*/ 267421 h 2311974"/>
                <a:gd name="connsiteX455" fmla="*/ 365156 w 1441654"/>
                <a:gd name="connsiteY455" fmla="*/ 240679 h 2311974"/>
                <a:gd name="connsiteX456" fmla="*/ 374640 w 1441654"/>
                <a:gd name="connsiteY456" fmla="*/ 240679 h 2311974"/>
                <a:gd name="connsiteX457" fmla="*/ 374640 w 1441654"/>
                <a:gd name="connsiteY457" fmla="*/ 233385 h 2311974"/>
                <a:gd name="connsiteX458" fmla="*/ 353300 w 1441654"/>
                <a:gd name="connsiteY458" fmla="*/ 218799 h 2311974"/>
                <a:gd name="connsiteX459" fmla="*/ 360414 w 1441654"/>
                <a:gd name="connsiteY459" fmla="*/ 199350 h 2311974"/>
                <a:gd name="connsiteX460" fmla="*/ 386496 w 1441654"/>
                <a:gd name="connsiteY460" fmla="*/ 199350 h 2311974"/>
                <a:gd name="connsiteX461" fmla="*/ 393610 w 1441654"/>
                <a:gd name="connsiteY461" fmla="*/ 192057 h 2311974"/>
                <a:gd name="connsiteX462" fmla="*/ 365156 w 1441654"/>
                <a:gd name="connsiteY462" fmla="*/ 150728 h 2311974"/>
                <a:gd name="connsiteX463" fmla="*/ 374640 w 1441654"/>
                <a:gd name="connsiteY463" fmla="*/ 131279 h 2311974"/>
                <a:gd name="connsiteX464" fmla="*/ 407836 w 1441654"/>
                <a:gd name="connsiteY464" fmla="*/ 116693 h 2311974"/>
                <a:gd name="connsiteX465" fmla="*/ 412579 w 1441654"/>
                <a:gd name="connsiteY465" fmla="*/ 131279 h 2311974"/>
                <a:gd name="connsiteX466" fmla="*/ 433919 w 1441654"/>
                <a:gd name="connsiteY466" fmla="*/ 116693 h 2311974"/>
                <a:gd name="connsiteX467" fmla="*/ 429177 w 1441654"/>
                <a:gd name="connsiteY467" fmla="*/ 109399 h 2311974"/>
                <a:gd name="connsiteX468" fmla="*/ 445775 w 1441654"/>
                <a:gd name="connsiteY468" fmla="*/ 102106 h 2311974"/>
                <a:gd name="connsiteX469" fmla="*/ 445775 w 1441654"/>
                <a:gd name="connsiteY469" fmla="*/ 94813 h 2311974"/>
                <a:gd name="connsiteX470" fmla="*/ 455259 w 1441654"/>
                <a:gd name="connsiteY470" fmla="*/ 87519 h 2311974"/>
                <a:gd name="connsiteX471" fmla="*/ 441032 w 1441654"/>
                <a:gd name="connsiteY471" fmla="*/ 53484 h 2311974"/>
                <a:gd name="connsiteX472" fmla="*/ 438661 w 1441654"/>
                <a:gd name="connsiteY472" fmla="*/ 7293 h 2311974"/>
                <a:gd name="connsiteX473" fmla="*/ 481342 w 1441654"/>
                <a:gd name="connsiteY473" fmla="*/ 17018 h 2311974"/>
                <a:gd name="connsiteX474" fmla="*/ 502682 w 1441654"/>
                <a:gd name="connsiteY474" fmla="*/ 0 h 2311974"/>
                <a:gd name="connsiteX0" fmla="*/ 640208 w 1441654"/>
                <a:gd name="connsiteY0" fmla="*/ 1436779 h 2311974"/>
                <a:gd name="connsiteX1" fmla="*/ 640208 w 1441654"/>
                <a:gd name="connsiteY1" fmla="*/ 1436779 h 2311974"/>
                <a:gd name="connsiteX2" fmla="*/ 652064 w 1441654"/>
                <a:gd name="connsiteY2" fmla="*/ 1456228 h 2311974"/>
                <a:gd name="connsiteX3" fmla="*/ 652064 w 1441654"/>
                <a:gd name="connsiteY3" fmla="*/ 1456228 h 2311974"/>
                <a:gd name="connsiteX4" fmla="*/ 640208 w 1441654"/>
                <a:gd name="connsiteY4" fmla="*/ 1436779 h 2311974"/>
                <a:gd name="connsiteX5" fmla="*/ 557218 w 1441654"/>
                <a:gd name="connsiteY5" fmla="*/ 1395450 h 2311974"/>
                <a:gd name="connsiteX6" fmla="*/ 557218 w 1441654"/>
                <a:gd name="connsiteY6" fmla="*/ 1395450 h 2311974"/>
                <a:gd name="connsiteX7" fmla="*/ 578559 w 1441654"/>
                <a:gd name="connsiteY7" fmla="*/ 1407606 h 2311974"/>
                <a:gd name="connsiteX8" fmla="*/ 623610 w 1441654"/>
                <a:gd name="connsiteY8" fmla="*/ 1400313 h 2311974"/>
                <a:gd name="connsiteX9" fmla="*/ 640208 w 1441654"/>
                <a:gd name="connsiteY9" fmla="*/ 1417330 h 2311974"/>
                <a:gd name="connsiteX10" fmla="*/ 640208 w 1441654"/>
                <a:gd name="connsiteY10" fmla="*/ 1417330 h 2311974"/>
                <a:gd name="connsiteX11" fmla="*/ 623610 w 1441654"/>
                <a:gd name="connsiteY11" fmla="*/ 1400312 h 2311974"/>
                <a:gd name="connsiteX12" fmla="*/ 578559 w 1441654"/>
                <a:gd name="connsiteY12" fmla="*/ 1407606 h 2311974"/>
                <a:gd name="connsiteX13" fmla="*/ 557218 w 1441654"/>
                <a:gd name="connsiteY13" fmla="*/ 1395450 h 2311974"/>
                <a:gd name="connsiteX14" fmla="*/ 561961 w 1441654"/>
                <a:gd name="connsiteY14" fmla="*/ 1271464 h 2311974"/>
                <a:gd name="connsiteX15" fmla="*/ 535878 w 1441654"/>
                <a:gd name="connsiteY15" fmla="*/ 1283620 h 2311974"/>
                <a:gd name="connsiteX16" fmla="*/ 531136 w 1441654"/>
                <a:gd name="connsiteY16" fmla="*/ 1276326 h 2311974"/>
                <a:gd name="connsiteX17" fmla="*/ 516909 w 1441654"/>
                <a:gd name="connsiteY17" fmla="*/ 1278758 h 2311974"/>
                <a:gd name="connsiteX18" fmla="*/ 516909 w 1441654"/>
                <a:gd name="connsiteY18" fmla="*/ 1278758 h 2311974"/>
                <a:gd name="connsiteX19" fmla="*/ 531136 w 1441654"/>
                <a:gd name="connsiteY19" fmla="*/ 1276327 h 2311974"/>
                <a:gd name="connsiteX20" fmla="*/ 535878 w 1441654"/>
                <a:gd name="connsiteY20" fmla="*/ 1283620 h 2311974"/>
                <a:gd name="connsiteX21" fmla="*/ 561961 w 1441654"/>
                <a:gd name="connsiteY21" fmla="*/ 1271464 h 2311974"/>
                <a:gd name="connsiteX22" fmla="*/ 569074 w 1441654"/>
                <a:gd name="connsiteY22" fmla="*/ 1324949 h 2311974"/>
                <a:gd name="connsiteX23" fmla="*/ 578559 w 1441654"/>
                <a:gd name="connsiteY23" fmla="*/ 1324949 h 2311974"/>
                <a:gd name="connsiteX24" fmla="*/ 590414 w 1441654"/>
                <a:gd name="connsiteY24" fmla="*/ 1334673 h 2311974"/>
                <a:gd name="connsiteX25" fmla="*/ 590414 w 1441654"/>
                <a:gd name="connsiteY25" fmla="*/ 1334673 h 2311974"/>
                <a:gd name="connsiteX26" fmla="*/ 578559 w 1441654"/>
                <a:gd name="connsiteY26" fmla="*/ 1324948 h 2311974"/>
                <a:gd name="connsiteX27" fmla="*/ 569074 w 1441654"/>
                <a:gd name="connsiteY27" fmla="*/ 1324948 h 2311974"/>
                <a:gd name="connsiteX28" fmla="*/ 561961 w 1441654"/>
                <a:gd name="connsiteY28" fmla="*/ 1271464 h 2311974"/>
                <a:gd name="connsiteX29" fmla="*/ 502682 w 1441654"/>
                <a:gd name="connsiteY29" fmla="*/ 1264171 h 2311974"/>
                <a:gd name="connsiteX30" fmla="*/ 502682 w 1441654"/>
                <a:gd name="connsiteY30" fmla="*/ 1264171 h 2311974"/>
                <a:gd name="connsiteX31" fmla="*/ 507520 w 1441654"/>
                <a:gd name="connsiteY31" fmla="*/ 1269131 h 2311974"/>
                <a:gd name="connsiteX32" fmla="*/ 502682 w 1441654"/>
                <a:gd name="connsiteY32" fmla="*/ 1264171 h 2311974"/>
                <a:gd name="connsiteX33" fmla="*/ 493198 w 1441654"/>
                <a:gd name="connsiteY33" fmla="*/ 1249585 h 2311974"/>
                <a:gd name="connsiteX34" fmla="*/ 507424 w 1441654"/>
                <a:gd name="connsiteY34" fmla="*/ 1256878 h 2311974"/>
                <a:gd name="connsiteX35" fmla="*/ 507424 w 1441654"/>
                <a:gd name="connsiteY35" fmla="*/ 1256878 h 2311974"/>
                <a:gd name="connsiteX36" fmla="*/ 493199 w 1441654"/>
                <a:gd name="connsiteY36" fmla="*/ 1249585 h 2311974"/>
                <a:gd name="connsiteX37" fmla="*/ 493198 w 1441654"/>
                <a:gd name="connsiteY37" fmla="*/ 1249585 h 2311974"/>
                <a:gd name="connsiteX38" fmla="*/ 495569 w 1441654"/>
                <a:gd name="connsiteY38" fmla="*/ 1234998 h 2311974"/>
                <a:gd name="connsiteX39" fmla="*/ 495569 w 1441654"/>
                <a:gd name="connsiteY39" fmla="*/ 1234998 h 2311974"/>
                <a:gd name="connsiteX40" fmla="*/ 500311 w 1441654"/>
                <a:gd name="connsiteY40" fmla="*/ 1249584 h 2311974"/>
                <a:gd name="connsiteX41" fmla="*/ 500311 w 1441654"/>
                <a:gd name="connsiteY41" fmla="*/ 1249584 h 2311974"/>
                <a:gd name="connsiteX42" fmla="*/ 495569 w 1441654"/>
                <a:gd name="connsiteY42" fmla="*/ 1234998 h 2311974"/>
                <a:gd name="connsiteX43" fmla="*/ 476600 w 1441654"/>
                <a:gd name="connsiteY43" fmla="*/ 1103719 h 2311974"/>
                <a:gd name="connsiteX44" fmla="*/ 483713 w 1441654"/>
                <a:gd name="connsiteY44" fmla="*/ 1198532 h 2311974"/>
                <a:gd name="connsiteX45" fmla="*/ 507424 w 1441654"/>
                <a:gd name="connsiteY45" fmla="*/ 1222842 h 2311974"/>
                <a:gd name="connsiteX46" fmla="*/ 507424 w 1441654"/>
                <a:gd name="connsiteY46" fmla="*/ 1222842 h 2311974"/>
                <a:gd name="connsiteX47" fmla="*/ 483713 w 1441654"/>
                <a:gd name="connsiteY47" fmla="*/ 1198531 h 2311974"/>
                <a:gd name="connsiteX48" fmla="*/ 476600 w 1441654"/>
                <a:gd name="connsiteY48" fmla="*/ 1103719 h 2311974"/>
                <a:gd name="connsiteX49" fmla="*/ 500311 w 1441654"/>
                <a:gd name="connsiteY49" fmla="*/ 1067252 h 2311974"/>
                <a:gd name="connsiteX50" fmla="*/ 502682 w 1441654"/>
                <a:gd name="connsiteY50" fmla="*/ 1074546 h 2311974"/>
                <a:gd name="connsiteX51" fmla="*/ 502682 w 1441654"/>
                <a:gd name="connsiteY51" fmla="*/ 1074545 h 2311974"/>
                <a:gd name="connsiteX52" fmla="*/ 500311 w 1441654"/>
                <a:gd name="connsiteY52" fmla="*/ 1067252 h 2311974"/>
                <a:gd name="connsiteX53" fmla="*/ 488455 w 1441654"/>
                <a:gd name="connsiteY53" fmla="*/ 1052665 h 2311974"/>
                <a:gd name="connsiteX54" fmla="*/ 476600 w 1441654"/>
                <a:gd name="connsiteY54" fmla="*/ 1040510 h 2311974"/>
                <a:gd name="connsiteX55" fmla="*/ 488455 w 1441654"/>
                <a:gd name="connsiteY55" fmla="*/ 1052666 h 2311974"/>
                <a:gd name="connsiteX56" fmla="*/ 507424 w 1441654"/>
                <a:gd name="connsiteY56" fmla="*/ 1052666 h 2311974"/>
                <a:gd name="connsiteX57" fmla="*/ 509796 w 1441654"/>
                <a:gd name="connsiteY57" fmla="*/ 1062390 h 2311974"/>
                <a:gd name="connsiteX58" fmla="*/ 509796 w 1441654"/>
                <a:gd name="connsiteY58" fmla="*/ 1062390 h 2311974"/>
                <a:gd name="connsiteX59" fmla="*/ 507424 w 1441654"/>
                <a:gd name="connsiteY59" fmla="*/ 1052665 h 2311974"/>
                <a:gd name="connsiteX60" fmla="*/ 488455 w 1441654"/>
                <a:gd name="connsiteY60" fmla="*/ 1052665 h 2311974"/>
                <a:gd name="connsiteX61" fmla="*/ 483713 w 1441654"/>
                <a:gd name="connsiteY61" fmla="*/ 999182 h 2311974"/>
                <a:gd name="connsiteX62" fmla="*/ 483713 w 1441654"/>
                <a:gd name="connsiteY62" fmla="*/ 999182 h 2311974"/>
                <a:gd name="connsiteX63" fmla="*/ 488455 w 1441654"/>
                <a:gd name="connsiteY63" fmla="*/ 1021061 h 2311974"/>
                <a:gd name="connsiteX64" fmla="*/ 488455 w 1441654"/>
                <a:gd name="connsiteY64" fmla="*/ 1021061 h 2311974"/>
                <a:gd name="connsiteX65" fmla="*/ 483713 w 1441654"/>
                <a:gd name="connsiteY65" fmla="*/ 999182 h 2311974"/>
                <a:gd name="connsiteX66" fmla="*/ 474228 w 1441654"/>
                <a:gd name="connsiteY66" fmla="*/ 970008 h 2311974"/>
                <a:gd name="connsiteX67" fmla="*/ 460002 w 1441654"/>
                <a:gd name="connsiteY67" fmla="*/ 972439 h 2311974"/>
                <a:gd name="connsiteX68" fmla="*/ 460002 w 1441654"/>
                <a:gd name="connsiteY68" fmla="*/ 972439 h 2311974"/>
                <a:gd name="connsiteX69" fmla="*/ 474228 w 1441654"/>
                <a:gd name="connsiteY69" fmla="*/ 970008 h 2311974"/>
                <a:gd name="connsiteX70" fmla="*/ 483713 w 1441654"/>
                <a:gd name="connsiteY70" fmla="*/ 984595 h 2311974"/>
                <a:gd name="connsiteX71" fmla="*/ 502682 w 1441654"/>
                <a:gd name="connsiteY71" fmla="*/ 979733 h 2311974"/>
                <a:gd name="connsiteX72" fmla="*/ 483713 w 1441654"/>
                <a:gd name="connsiteY72" fmla="*/ 984595 h 2311974"/>
                <a:gd name="connsiteX73" fmla="*/ 474228 w 1441654"/>
                <a:gd name="connsiteY73" fmla="*/ 970008 h 2311974"/>
                <a:gd name="connsiteX74" fmla="*/ 460002 w 1441654"/>
                <a:gd name="connsiteY74" fmla="*/ 901937 h 2311974"/>
                <a:gd name="connsiteX75" fmla="*/ 449800 w 1441654"/>
                <a:gd name="connsiteY75" fmla="*/ 906121 h 2311974"/>
                <a:gd name="connsiteX76" fmla="*/ 452888 w 1441654"/>
                <a:gd name="connsiteY76" fmla="*/ 906800 h 2311974"/>
                <a:gd name="connsiteX77" fmla="*/ 460002 w 1441654"/>
                <a:gd name="connsiteY77" fmla="*/ 901938 h 2311974"/>
                <a:gd name="connsiteX78" fmla="*/ 460002 w 1441654"/>
                <a:gd name="connsiteY78" fmla="*/ 901937 h 2311974"/>
                <a:gd name="connsiteX79" fmla="*/ 367527 w 1441654"/>
                <a:gd name="connsiteY79" fmla="*/ 899506 h 2311974"/>
                <a:gd name="connsiteX80" fmla="*/ 367527 w 1441654"/>
                <a:gd name="connsiteY80" fmla="*/ 899507 h 2311974"/>
                <a:gd name="connsiteX81" fmla="*/ 391239 w 1441654"/>
                <a:gd name="connsiteY81" fmla="*/ 899507 h 2311974"/>
                <a:gd name="connsiteX82" fmla="*/ 405465 w 1441654"/>
                <a:gd name="connsiteY82" fmla="*/ 906800 h 2311974"/>
                <a:gd name="connsiteX83" fmla="*/ 414950 w 1441654"/>
                <a:gd name="connsiteY83" fmla="*/ 906800 h 2311974"/>
                <a:gd name="connsiteX84" fmla="*/ 419692 w 1441654"/>
                <a:gd name="connsiteY84" fmla="*/ 899507 h 2311974"/>
                <a:gd name="connsiteX85" fmla="*/ 419705 w 1441654"/>
                <a:gd name="connsiteY85" fmla="*/ 899510 h 2311974"/>
                <a:gd name="connsiteX86" fmla="*/ 419692 w 1441654"/>
                <a:gd name="connsiteY86" fmla="*/ 899506 h 2311974"/>
                <a:gd name="connsiteX87" fmla="*/ 414950 w 1441654"/>
                <a:gd name="connsiteY87" fmla="*/ 906800 h 2311974"/>
                <a:gd name="connsiteX88" fmla="*/ 405465 w 1441654"/>
                <a:gd name="connsiteY88" fmla="*/ 906800 h 2311974"/>
                <a:gd name="connsiteX89" fmla="*/ 391238 w 1441654"/>
                <a:gd name="connsiteY89" fmla="*/ 899506 h 2311974"/>
                <a:gd name="connsiteX90" fmla="*/ 367527 w 1441654"/>
                <a:gd name="connsiteY90" fmla="*/ 899506 h 2311974"/>
                <a:gd name="connsiteX91" fmla="*/ 350929 w 1441654"/>
                <a:gd name="connsiteY91" fmla="*/ 889782 h 2311974"/>
                <a:gd name="connsiteX92" fmla="*/ 350929 w 1441654"/>
                <a:gd name="connsiteY92" fmla="*/ 889782 h 2311974"/>
                <a:gd name="connsiteX93" fmla="*/ 367527 w 1441654"/>
                <a:gd name="connsiteY93" fmla="*/ 889782 h 2311974"/>
                <a:gd name="connsiteX94" fmla="*/ 367527 w 1441654"/>
                <a:gd name="connsiteY94" fmla="*/ 889782 h 2311974"/>
                <a:gd name="connsiteX95" fmla="*/ 350929 w 1441654"/>
                <a:gd name="connsiteY95" fmla="*/ 889782 h 2311974"/>
                <a:gd name="connsiteX96" fmla="*/ 365156 w 1441654"/>
                <a:gd name="connsiteY96" fmla="*/ 867902 h 2311974"/>
                <a:gd name="connsiteX97" fmla="*/ 365156 w 1441654"/>
                <a:gd name="connsiteY97" fmla="*/ 867902 h 2311974"/>
                <a:gd name="connsiteX98" fmla="*/ 372349 w 1441654"/>
                <a:gd name="connsiteY98" fmla="*/ 873433 h 2311974"/>
                <a:gd name="connsiteX99" fmla="*/ 365156 w 1441654"/>
                <a:gd name="connsiteY99" fmla="*/ 867902 h 2311974"/>
                <a:gd name="connsiteX100" fmla="*/ 393212 w 1441654"/>
                <a:gd name="connsiteY100" fmla="*/ 842776 h 2311974"/>
                <a:gd name="connsiteX101" fmla="*/ 398352 w 1441654"/>
                <a:gd name="connsiteY101" fmla="*/ 853315 h 2311974"/>
                <a:gd name="connsiteX102" fmla="*/ 398352 w 1441654"/>
                <a:gd name="connsiteY102" fmla="*/ 853315 h 2311974"/>
                <a:gd name="connsiteX103" fmla="*/ 393212 w 1441654"/>
                <a:gd name="connsiteY103" fmla="*/ 842776 h 2311974"/>
                <a:gd name="connsiteX104" fmla="*/ 296393 w 1441654"/>
                <a:gd name="connsiteY104" fmla="*/ 726899 h 2311974"/>
                <a:gd name="connsiteX105" fmla="*/ 296393 w 1441654"/>
                <a:gd name="connsiteY105" fmla="*/ 726899 h 2311974"/>
                <a:gd name="connsiteX106" fmla="*/ 303506 w 1441654"/>
                <a:gd name="connsiteY106" fmla="*/ 734192 h 2311974"/>
                <a:gd name="connsiteX107" fmla="*/ 339073 w 1441654"/>
                <a:gd name="connsiteY107" fmla="*/ 748778 h 2311974"/>
                <a:gd name="connsiteX108" fmla="*/ 367527 w 1441654"/>
                <a:gd name="connsiteY108" fmla="*/ 753641 h 2311974"/>
                <a:gd name="connsiteX109" fmla="*/ 372269 w 1441654"/>
                <a:gd name="connsiteY109" fmla="*/ 734192 h 2311974"/>
                <a:gd name="connsiteX110" fmla="*/ 386496 w 1441654"/>
                <a:gd name="connsiteY110" fmla="*/ 736623 h 2311974"/>
                <a:gd name="connsiteX111" fmla="*/ 386496 w 1441654"/>
                <a:gd name="connsiteY111" fmla="*/ 736623 h 2311974"/>
                <a:gd name="connsiteX112" fmla="*/ 372269 w 1441654"/>
                <a:gd name="connsiteY112" fmla="*/ 734192 h 2311974"/>
                <a:gd name="connsiteX113" fmla="*/ 367527 w 1441654"/>
                <a:gd name="connsiteY113" fmla="*/ 753640 h 2311974"/>
                <a:gd name="connsiteX114" fmla="*/ 339073 w 1441654"/>
                <a:gd name="connsiteY114" fmla="*/ 748778 h 2311974"/>
                <a:gd name="connsiteX115" fmla="*/ 303506 w 1441654"/>
                <a:gd name="connsiteY115" fmla="*/ 734192 h 2311974"/>
                <a:gd name="connsiteX116" fmla="*/ 296393 w 1441654"/>
                <a:gd name="connsiteY116" fmla="*/ 726899 h 2311974"/>
                <a:gd name="connsiteX117" fmla="*/ 296393 w 1441654"/>
                <a:gd name="connsiteY117" fmla="*/ 714743 h 2311974"/>
                <a:gd name="connsiteX118" fmla="*/ 296393 w 1441654"/>
                <a:gd name="connsiteY118" fmla="*/ 714743 h 2311974"/>
                <a:gd name="connsiteX119" fmla="*/ 303506 w 1441654"/>
                <a:gd name="connsiteY119" fmla="*/ 722036 h 2311974"/>
                <a:gd name="connsiteX120" fmla="*/ 303506 w 1441654"/>
                <a:gd name="connsiteY120" fmla="*/ 722036 h 2311974"/>
                <a:gd name="connsiteX121" fmla="*/ 296393 w 1441654"/>
                <a:gd name="connsiteY121" fmla="*/ 714743 h 2311974"/>
                <a:gd name="connsiteX122" fmla="*/ 502682 w 1441654"/>
                <a:gd name="connsiteY122" fmla="*/ 0 h 2311974"/>
                <a:gd name="connsiteX123" fmla="*/ 509796 w 1441654"/>
                <a:gd name="connsiteY123" fmla="*/ 4862 h 2311974"/>
                <a:gd name="connsiteX124" fmla="*/ 514538 w 1441654"/>
                <a:gd name="connsiteY124" fmla="*/ 17018 h 2311974"/>
                <a:gd name="connsiteX125" fmla="*/ 524022 w 1441654"/>
                <a:gd name="connsiteY125" fmla="*/ 53484 h 2311974"/>
                <a:gd name="connsiteX126" fmla="*/ 521651 w 1441654"/>
                <a:gd name="connsiteY126" fmla="*/ 68071 h 2311974"/>
                <a:gd name="connsiteX127" fmla="*/ 554847 w 1441654"/>
                <a:gd name="connsiteY127" fmla="*/ 82657 h 2311974"/>
                <a:gd name="connsiteX128" fmla="*/ 561961 w 1441654"/>
                <a:gd name="connsiteY128" fmla="*/ 72933 h 2311974"/>
                <a:gd name="connsiteX129" fmla="*/ 578559 w 1441654"/>
                <a:gd name="connsiteY129" fmla="*/ 75364 h 2311974"/>
                <a:gd name="connsiteX130" fmla="*/ 578559 w 1441654"/>
                <a:gd name="connsiteY130" fmla="*/ 82657 h 2311974"/>
                <a:gd name="connsiteX131" fmla="*/ 585672 w 1441654"/>
                <a:gd name="connsiteY131" fmla="*/ 82657 h 2311974"/>
                <a:gd name="connsiteX132" fmla="*/ 590414 w 1441654"/>
                <a:gd name="connsiteY132" fmla="*/ 97244 h 2311974"/>
                <a:gd name="connsiteX133" fmla="*/ 609383 w 1441654"/>
                <a:gd name="connsiteY133" fmla="*/ 104537 h 2311974"/>
                <a:gd name="connsiteX134" fmla="*/ 637837 w 1441654"/>
                <a:gd name="connsiteY134" fmla="*/ 89950 h 2311974"/>
                <a:gd name="connsiteX135" fmla="*/ 652064 w 1441654"/>
                <a:gd name="connsiteY135" fmla="*/ 94813 h 2311974"/>
                <a:gd name="connsiteX136" fmla="*/ 666291 w 1441654"/>
                <a:gd name="connsiteY136" fmla="*/ 104537 h 2311974"/>
                <a:gd name="connsiteX137" fmla="*/ 685260 w 1441654"/>
                <a:gd name="connsiteY137" fmla="*/ 94813 h 2311974"/>
                <a:gd name="connsiteX138" fmla="*/ 685260 w 1441654"/>
                <a:gd name="connsiteY138" fmla="*/ 72933 h 2311974"/>
                <a:gd name="connsiteX139" fmla="*/ 687631 w 1441654"/>
                <a:gd name="connsiteY139" fmla="*/ 72933 h 2311974"/>
                <a:gd name="connsiteX140" fmla="*/ 699487 w 1441654"/>
                <a:gd name="connsiteY140" fmla="*/ 87519 h 2311974"/>
                <a:gd name="connsiteX141" fmla="*/ 687631 w 1441654"/>
                <a:gd name="connsiteY141" fmla="*/ 102106 h 2311974"/>
                <a:gd name="connsiteX142" fmla="*/ 692373 w 1441654"/>
                <a:gd name="connsiteY142" fmla="*/ 123986 h 2311974"/>
                <a:gd name="connsiteX143" fmla="*/ 706600 w 1441654"/>
                <a:gd name="connsiteY143" fmla="*/ 128848 h 2311974"/>
                <a:gd name="connsiteX144" fmla="*/ 718456 w 1441654"/>
                <a:gd name="connsiteY144" fmla="*/ 150728 h 2311974"/>
                <a:gd name="connsiteX145" fmla="*/ 727940 w 1441654"/>
                <a:gd name="connsiteY145" fmla="*/ 153159 h 2311974"/>
                <a:gd name="connsiteX146" fmla="*/ 735054 w 1441654"/>
                <a:gd name="connsiteY146" fmla="*/ 165315 h 2311974"/>
                <a:gd name="connsiteX147" fmla="*/ 754023 w 1441654"/>
                <a:gd name="connsiteY147" fmla="*/ 165315 h 2311974"/>
                <a:gd name="connsiteX148" fmla="*/ 768250 w 1441654"/>
                <a:gd name="connsiteY148" fmla="*/ 177470 h 2311974"/>
                <a:gd name="connsiteX149" fmla="*/ 794332 w 1441654"/>
                <a:gd name="connsiteY149" fmla="*/ 172608 h 2311974"/>
                <a:gd name="connsiteX150" fmla="*/ 801446 w 1441654"/>
                <a:gd name="connsiteY150" fmla="*/ 184763 h 2311974"/>
                <a:gd name="connsiteX151" fmla="*/ 794332 w 1441654"/>
                <a:gd name="connsiteY151" fmla="*/ 192057 h 2311974"/>
                <a:gd name="connsiteX152" fmla="*/ 801446 w 1441654"/>
                <a:gd name="connsiteY152" fmla="*/ 201781 h 2311974"/>
                <a:gd name="connsiteX153" fmla="*/ 796703 w 1441654"/>
                <a:gd name="connsiteY153" fmla="*/ 206643 h 2311974"/>
                <a:gd name="connsiteX154" fmla="*/ 808559 w 1441654"/>
                <a:gd name="connsiteY154" fmla="*/ 233385 h 2311974"/>
                <a:gd name="connsiteX155" fmla="*/ 815673 w 1441654"/>
                <a:gd name="connsiteY155" fmla="*/ 233385 h 2311974"/>
                <a:gd name="connsiteX156" fmla="*/ 851240 w 1441654"/>
                <a:gd name="connsiteY156" fmla="*/ 211505 h 2311974"/>
                <a:gd name="connsiteX157" fmla="*/ 874951 w 1441654"/>
                <a:gd name="connsiteY157" fmla="*/ 213936 h 2311974"/>
                <a:gd name="connsiteX158" fmla="*/ 896291 w 1441654"/>
                <a:gd name="connsiteY158" fmla="*/ 199350 h 2311974"/>
                <a:gd name="connsiteX159" fmla="*/ 905776 w 1441654"/>
                <a:gd name="connsiteY159" fmla="*/ 177470 h 2311974"/>
                <a:gd name="connsiteX160" fmla="*/ 931859 w 1441654"/>
                <a:gd name="connsiteY160" fmla="*/ 158021 h 2311974"/>
                <a:gd name="connsiteX161" fmla="*/ 953199 w 1441654"/>
                <a:gd name="connsiteY161" fmla="*/ 194488 h 2311974"/>
                <a:gd name="connsiteX162" fmla="*/ 953199 w 1441654"/>
                <a:gd name="connsiteY162" fmla="*/ 221230 h 2311974"/>
                <a:gd name="connsiteX163" fmla="*/ 965054 w 1441654"/>
                <a:gd name="connsiteY163" fmla="*/ 243110 h 2311974"/>
                <a:gd name="connsiteX164" fmla="*/ 984024 w 1441654"/>
                <a:gd name="connsiteY164" fmla="*/ 262558 h 2311974"/>
                <a:gd name="connsiteX165" fmla="*/ 1026704 w 1441654"/>
                <a:gd name="connsiteY165" fmla="*/ 274714 h 2311974"/>
                <a:gd name="connsiteX166" fmla="*/ 1059900 w 1441654"/>
                <a:gd name="connsiteY166" fmla="*/ 260127 h 2311974"/>
                <a:gd name="connsiteX167" fmla="*/ 1081240 w 1441654"/>
                <a:gd name="connsiteY167" fmla="*/ 262558 h 2311974"/>
                <a:gd name="connsiteX168" fmla="*/ 1107323 w 1441654"/>
                <a:gd name="connsiteY168" fmla="*/ 277145 h 2311974"/>
                <a:gd name="connsiteX169" fmla="*/ 1140519 w 1441654"/>
                <a:gd name="connsiteY169" fmla="*/ 282007 h 2311974"/>
                <a:gd name="connsiteX170" fmla="*/ 1135777 w 1441654"/>
                <a:gd name="connsiteY170" fmla="*/ 299025 h 2311974"/>
                <a:gd name="connsiteX171" fmla="*/ 1164230 w 1441654"/>
                <a:gd name="connsiteY171" fmla="*/ 371958 h 2311974"/>
                <a:gd name="connsiteX172" fmla="*/ 1209282 w 1441654"/>
                <a:gd name="connsiteY172" fmla="*/ 386544 h 2311974"/>
                <a:gd name="connsiteX173" fmla="*/ 1237736 w 1441654"/>
                <a:gd name="connsiteY173" fmla="*/ 415718 h 2311974"/>
                <a:gd name="connsiteX174" fmla="*/ 1280416 w 1441654"/>
                <a:gd name="connsiteY174" fmla="*/ 415718 h 2311974"/>
                <a:gd name="connsiteX175" fmla="*/ 1297014 w 1441654"/>
                <a:gd name="connsiteY175" fmla="*/ 408424 h 2311974"/>
                <a:gd name="connsiteX176" fmla="*/ 1313612 w 1441654"/>
                <a:gd name="connsiteY176" fmla="*/ 386544 h 2311974"/>
                <a:gd name="connsiteX177" fmla="*/ 1358664 w 1441654"/>
                <a:gd name="connsiteY177" fmla="*/ 381682 h 2311974"/>
                <a:gd name="connsiteX178" fmla="*/ 1365778 w 1441654"/>
                <a:gd name="connsiteY178" fmla="*/ 386544 h 2311974"/>
                <a:gd name="connsiteX179" fmla="*/ 1401345 w 1441654"/>
                <a:gd name="connsiteY179" fmla="*/ 371958 h 2311974"/>
                <a:gd name="connsiteX180" fmla="*/ 1401345 w 1441654"/>
                <a:gd name="connsiteY180" fmla="*/ 388975 h 2311974"/>
                <a:gd name="connsiteX181" fmla="*/ 1415572 w 1441654"/>
                <a:gd name="connsiteY181" fmla="*/ 408424 h 2311974"/>
                <a:gd name="connsiteX182" fmla="*/ 1353922 w 1441654"/>
                <a:gd name="connsiteY182" fmla="*/ 444891 h 2311974"/>
                <a:gd name="connsiteX183" fmla="*/ 1351551 w 1441654"/>
                <a:gd name="connsiteY183" fmla="*/ 491082 h 2311974"/>
                <a:gd name="connsiteX184" fmla="*/ 1372891 w 1441654"/>
                <a:gd name="connsiteY184" fmla="*/ 532410 h 2311974"/>
                <a:gd name="connsiteX185" fmla="*/ 1406087 w 1441654"/>
                <a:gd name="connsiteY185" fmla="*/ 554290 h 2311974"/>
                <a:gd name="connsiteX186" fmla="*/ 1427427 w 1441654"/>
                <a:gd name="connsiteY186" fmla="*/ 581032 h 2311974"/>
                <a:gd name="connsiteX187" fmla="*/ 1420314 w 1441654"/>
                <a:gd name="connsiteY187" fmla="*/ 622361 h 2311974"/>
                <a:gd name="connsiteX188" fmla="*/ 1441654 w 1441654"/>
                <a:gd name="connsiteY188" fmla="*/ 644241 h 2311974"/>
                <a:gd name="connsiteX189" fmla="*/ 1436912 w 1441654"/>
                <a:gd name="connsiteY189" fmla="*/ 658827 h 2311974"/>
                <a:gd name="connsiteX190" fmla="*/ 1429798 w 1441654"/>
                <a:gd name="connsiteY190" fmla="*/ 666121 h 2311974"/>
                <a:gd name="connsiteX191" fmla="*/ 1401345 w 1441654"/>
                <a:gd name="connsiteY191" fmla="*/ 663689 h 2311974"/>
                <a:gd name="connsiteX192" fmla="*/ 1372891 w 1441654"/>
                <a:gd name="connsiteY192" fmla="*/ 705018 h 2311974"/>
                <a:gd name="connsiteX193" fmla="*/ 1351551 w 1441654"/>
                <a:gd name="connsiteY193" fmla="*/ 712312 h 2311974"/>
                <a:gd name="connsiteX194" fmla="*/ 1304128 w 1441654"/>
                <a:gd name="connsiteY194" fmla="*/ 785245 h 2311974"/>
                <a:gd name="connsiteX195" fmla="*/ 1304128 w 1441654"/>
                <a:gd name="connsiteY195" fmla="*/ 804693 h 2311974"/>
                <a:gd name="connsiteX196" fmla="*/ 1273303 w 1441654"/>
                <a:gd name="connsiteY196" fmla="*/ 802262 h 2311974"/>
                <a:gd name="connsiteX197" fmla="*/ 1242478 w 1441654"/>
                <a:gd name="connsiteY197" fmla="*/ 802262 h 2311974"/>
                <a:gd name="connsiteX198" fmla="*/ 1218767 w 1441654"/>
                <a:gd name="connsiteY198" fmla="*/ 819280 h 2311974"/>
                <a:gd name="connsiteX199" fmla="*/ 1183200 w 1441654"/>
                <a:gd name="connsiteY199" fmla="*/ 809556 h 2311974"/>
                <a:gd name="connsiteX200" fmla="*/ 1171344 w 1441654"/>
                <a:gd name="connsiteY200" fmla="*/ 816849 h 2311974"/>
                <a:gd name="connsiteX201" fmla="*/ 1180828 w 1441654"/>
                <a:gd name="connsiteY201" fmla="*/ 824142 h 2311974"/>
                <a:gd name="connsiteX202" fmla="*/ 1168973 w 1441654"/>
                <a:gd name="connsiteY202" fmla="*/ 850884 h 2311974"/>
                <a:gd name="connsiteX203" fmla="*/ 1176086 w 1441654"/>
                <a:gd name="connsiteY203" fmla="*/ 858178 h 2311974"/>
                <a:gd name="connsiteX204" fmla="*/ 1183200 w 1441654"/>
                <a:gd name="connsiteY204" fmla="*/ 850884 h 2311974"/>
                <a:gd name="connsiteX205" fmla="*/ 1197426 w 1441654"/>
                <a:gd name="connsiteY205" fmla="*/ 858178 h 2311974"/>
                <a:gd name="connsiteX206" fmla="*/ 1211653 w 1441654"/>
                <a:gd name="connsiteY206" fmla="*/ 858178 h 2311974"/>
                <a:gd name="connsiteX207" fmla="*/ 1216396 w 1441654"/>
                <a:gd name="connsiteY207" fmla="*/ 875195 h 2311974"/>
                <a:gd name="connsiteX208" fmla="*/ 1230622 w 1441654"/>
                <a:gd name="connsiteY208" fmla="*/ 894644 h 2311974"/>
                <a:gd name="connsiteX209" fmla="*/ 1223509 w 1441654"/>
                <a:gd name="connsiteY209" fmla="*/ 906800 h 2311974"/>
                <a:gd name="connsiteX210" fmla="*/ 1230622 w 1441654"/>
                <a:gd name="connsiteY210" fmla="*/ 916524 h 2311974"/>
                <a:gd name="connsiteX211" fmla="*/ 1237736 w 1441654"/>
                <a:gd name="connsiteY211" fmla="*/ 914093 h 2311974"/>
                <a:gd name="connsiteX212" fmla="*/ 1244849 w 1441654"/>
                <a:gd name="connsiteY212" fmla="*/ 921386 h 2311974"/>
                <a:gd name="connsiteX213" fmla="*/ 1249592 w 1441654"/>
                <a:gd name="connsiteY213" fmla="*/ 935973 h 2311974"/>
                <a:gd name="connsiteX214" fmla="*/ 1259076 w 1441654"/>
                <a:gd name="connsiteY214" fmla="*/ 923817 h 2311974"/>
                <a:gd name="connsiteX215" fmla="*/ 1263818 w 1441654"/>
                <a:gd name="connsiteY215" fmla="*/ 931111 h 2311974"/>
                <a:gd name="connsiteX216" fmla="*/ 1297014 w 1441654"/>
                <a:gd name="connsiteY216" fmla="*/ 928679 h 2311974"/>
                <a:gd name="connsiteX217" fmla="*/ 1311241 w 1441654"/>
                <a:gd name="connsiteY217" fmla="*/ 948128 h 2311974"/>
                <a:gd name="connsiteX218" fmla="*/ 1332582 w 1441654"/>
                <a:gd name="connsiteY218" fmla="*/ 950559 h 2311974"/>
                <a:gd name="connsiteX219" fmla="*/ 1337324 w 1441654"/>
                <a:gd name="connsiteY219" fmla="*/ 923817 h 2311974"/>
                <a:gd name="connsiteX220" fmla="*/ 1351551 w 1441654"/>
                <a:gd name="connsiteY220" fmla="*/ 914093 h 2311974"/>
                <a:gd name="connsiteX221" fmla="*/ 1361035 w 1441654"/>
                <a:gd name="connsiteY221" fmla="*/ 921386 h 2311974"/>
                <a:gd name="connsiteX222" fmla="*/ 1372891 w 1441654"/>
                <a:gd name="connsiteY222" fmla="*/ 948128 h 2311974"/>
                <a:gd name="connsiteX223" fmla="*/ 1320726 w 1441654"/>
                <a:gd name="connsiteY223" fmla="*/ 1006475 h 2311974"/>
                <a:gd name="connsiteX224" fmla="*/ 1235365 w 1441654"/>
                <a:gd name="connsiteY224" fmla="*/ 970008 h 2311974"/>
                <a:gd name="connsiteX225" fmla="*/ 1230622 w 1441654"/>
                <a:gd name="connsiteY225" fmla="*/ 977301 h 2311974"/>
                <a:gd name="connsiteX226" fmla="*/ 1235365 w 1441654"/>
                <a:gd name="connsiteY226" fmla="*/ 984595 h 2311974"/>
                <a:gd name="connsiteX227" fmla="*/ 1230622 w 1441654"/>
                <a:gd name="connsiteY227" fmla="*/ 984595 h 2311974"/>
                <a:gd name="connsiteX228" fmla="*/ 1225880 w 1441654"/>
                <a:gd name="connsiteY228" fmla="*/ 991888 h 2311974"/>
                <a:gd name="connsiteX229" fmla="*/ 1225880 w 1441654"/>
                <a:gd name="connsiteY229" fmla="*/ 1006475 h 2311974"/>
                <a:gd name="connsiteX230" fmla="*/ 1218767 w 1441654"/>
                <a:gd name="connsiteY230" fmla="*/ 1018630 h 2311974"/>
                <a:gd name="connsiteX231" fmla="*/ 1218767 w 1441654"/>
                <a:gd name="connsiteY231" fmla="*/ 1028354 h 2311974"/>
                <a:gd name="connsiteX232" fmla="*/ 1204540 w 1441654"/>
                <a:gd name="connsiteY232" fmla="*/ 1028354 h 2311974"/>
                <a:gd name="connsiteX233" fmla="*/ 1204540 w 1441654"/>
                <a:gd name="connsiteY233" fmla="*/ 1045372 h 2311974"/>
                <a:gd name="connsiteX234" fmla="*/ 1197426 w 1441654"/>
                <a:gd name="connsiteY234" fmla="*/ 1047803 h 2311974"/>
                <a:gd name="connsiteX235" fmla="*/ 1197426 w 1441654"/>
                <a:gd name="connsiteY235" fmla="*/ 1059959 h 2311974"/>
                <a:gd name="connsiteX236" fmla="*/ 1190313 w 1441654"/>
                <a:gd name="connsiteY236" fmla="*/ 1062390 h 2311974"/>
                <a:gd name="connsiteX237" fmla="*/ 1195055 w 1441654"/>
                <a:gd name="connsiteY237" fmla="*/ 1069683 h 2311974"/>
                <a:gd name="connsiteX238" fmla="*/ 1187942 w 1441654"/>
                <a:gd name="connsiteY238" fmla="*/ 1074545 h 2311974"/>
                <a:gd name="connsiteX239" fmla="*/ 1195055 w 1441654"/>
                <a:gd name="connsiteY239" fmla="*/ 1076976 h 2311974"/>
                <a:gd name="connsiteX240" fmla="*/ 1197426 w 1441654"/>
                <a:gd name="connsiteY240" fmla="*/ 1093994 h 2311974"/>
                <a:gd name="connsiteX241" fmla="*/ 1187942 w 1441654"/>
                <a:gd name="connsiteY241" fmla="*/ 1103719 h 2311974"/>
                <a:gd name="connsiteX242" fmla="*/ 1190313 w 1441654"/>
                <a:gd name="connsiteY242" fmla="*/ 1103719 h 2311974"/>
                <a:gd name="connsiteX243" fmla="*/ 1190313 w 1441654"/>
                <a:gd name="connsiteY243" fmla="*/ 1111012 h 2311974"/>
                <a:gd name="connsiteX244" fmla="*/ 1183200 w 1441654"/>
                <a:gd name="connsiteY244" fmla="*/ 1118305 h 2311974"/>
                <a:gd name="connsiteX245" fmla="*/ 1183200 w 1441654"/>
                <a:gd name="connsiteY245" fmla="*/ 1125598 h 2311974"/>
                <a:gd name="connsiteX246" fmla="*/ 1168973 w 1441654"/>
                <a:gd name="connsiteY246" fmla="*/ 1149909 h 2311974"/>
                <a:gd name="connsiteX247" fmla="*/ 1180828 w 1441654"/>
                <a:gd name="connsiteY247" fmla="*/ 1164496 h 2311974"/>
                <a:gd name="connsiteX248" fmla="*/ 1209282 w 1441654"/>
                <a:gd name="connsiteY248" fmla="*/ 1164496 h 2311974"/>
                <a:gd name="connsiteX249" fmla="*/ 1211653 w 1441654"/>
                <a:gd name="connsiteY249" fmla="*/ 1166927 h 2311974"/>
                <a:gd name="connsiteX250" fmla="*/ 1230622 w 1441654"/>
                <a:gd name="connsiteY250" fmla="*/ 1159634 h 2311974"/>
                <a:gd name="connsiteX251" fmla="*/ 1242478 w 1441654"/>
                <a:gd name="connsiteY251" fmla="*/ 1166927 h 2311974"/>
                <a:gd name="connsiteX252" fmla="*/ 1249592 w 1441654"/>
                <a:gd name="connsiteY252" fmla="*/ 1166927 h 2311974"/>
                <a:gd name="connsiteX253" fmla="*/ 1244849 w 1441654"/>
                <a:gd name="connsiteY253" fmla="*/ 1171789 h 2311974"/>
                <a:gd name="connsiteX254" fmla="*/ 1259076 w 1441654"/>
                <a:gd name="connsiteY254" fmla="*/ 1179083 h 2311974"/>
                <a:gd name="connsiteX255" fmla="*/ 1266190 w 1441654"/>
                <a:gd name="connsiteY255" fmla="*/ 1222842 h 2311974"/>
                <a:gd name="connsiteX256" fmla="*/ 1259076 w 1441654"/>
                <a:gd name="connsiteY256" fmla="*/ 1230136 h 2311974"/>
                <a:gd name="connsiteX257" fmla="*/ 1259076 w 1441654"/>
                <a:gd name="connsiteY257" fmla="*/ 1254447 h 2311974"/>
                <a:gd name="connsiteX258" fmla="*/ 1285159 w 1441654"/>
                <a:gd name="connsiteY258" fmla="*/ 1271464 h 2311974"/>
                <a:gd name="connsiteX259" fmla="*/ 1280416 w 1441654"/>
                <a:gd name="connsiteY259" fmla="*/ 1278758 h 2311974"/>
                <a:gd name="connsiteX260" fmla="*/ 1289901 w 1441654"/>
                <a:gd name="connsiteY260" fmla="*/ 1290913 h 2311974"/>
                <a:gd name="connsiteX261" fmla="*/ 1289901 w 1441654"/>
                <a:gd name="connsiteY261" fmla="*/ 1303069 h 2311974"/>
                <a:gd name="connsiteX262" fmla="*/ 1292272 w 1441654"/>
                <a:gd name="connsiteY262" fmla="*/ 1305500 h 2311974"/>
                <a:gd name="connsiteX263" fmla="*/ 1289901 w 1441654"/>
                <a:gd name="connsiteY263" fmla="*/ 1312793 h 2311974"/>
                <a:gd name="connsiteX264" fmla="*/ 1297014 w 1441654"/>
                <a:gd name="connsiteY264" fmla="*/ 1324948 h 2311974"/>
                <a:gd name="connsiteX265" fmla="*/ 1304128 w 1441654"/>
                <a:gd name="connsiteY265" fmla="*/ 1317655 h 2311974"/>
                <a:gd name="connsiteX266" fmla="*/ 1304128 w 1441654"/>
                <a:gd name="connsiteY266" fmla="*/ 1327379 h 2311974"/>
                <a:gd name="connsiteX267" fmla="*/ 1306499 w 1441654"/>
                <a:gd name="connsiteY267" fmla="*/ 1344397 h 2311974"/>
                <a:gd name="connsiteX268" fmla="*/ 1280416 w 1441654"/>
                <a:gd name="connsiteY268" fmla="*/ 1358984 h 2311974"/>
                <a:gd name="connsiteX269" fmla="*/ 1259076 w 1441654"/>
                <a:gd name="connsiteY269" fmla="*/ 1358984 h 2311974"/>
                <a:gd name="connsiteX270" fmla="*/ 1256705 w 1441654"/>
                <a:gd name="connsiteY270" fmla="*/ 1376001 h 2311974"/>
                <a:gd name="connsiteX271" fmla="*/ 1278045 w 1441654"/>
                <a:gd name="connsiteY271" fmla="*/ 1376001 h 2311974"/>
                <a:gd name="connsiteX272" fmla="*/ 1280416 w 1441654"/>
                <a:gd name="connsiteY272" fmla="*/ 1383295 h 2311974"/>
                <a:gd name="connsiteX273" fmla="*/ 1285159 w 1441654"/>
                <a:gd name="connsiteY273" fmla="*/ 1380864 h 2311974"/>
                <a:gd name="connsiteX274" fmla="*/ 1292272 w 1441654"/>
                <a:gd name="connsiteY274" fmla="*/ 1393019 h 2311974"/>
                <a:gd name="connsiteX275" fmla="*/ 1289901 w 1441654"/>
                <a:gd name="connsiteY275" fmla="*/ 1400312 h 2311974"/>
                <a:gd name="connsiteX276" fmla="*/ 1292272 w 1441654"/>
                <a:gd name="connsiteY276" fmla="*/ 1402744 h 2311974"/>
                <a:gd name="connsiteX277" fmla="*/ 1311241 w 1441654"/>
                <a:gd name="connsiteY277" fmla="*/ 1380864 h 2311974"/>
                <a:gd name="connsiteX278" fmla="*/ 1318355 w 1441654"/>
                <a:gd name="connsiteY278" fmla="*/ 1383295 h 2311974"/>
                <a:gd name="connsiteX279" fmla="*/ 1313612 w 1441654"/>
                <a:gd name="connsiteY279" fmla="*/ 1380864 h 2311974"/>
                <a:gd name="connsiteX280" fmla="*/ 1320726 w 1441654"/>
                <a:gd name="connsiteY280" fmla="*/ 1373570 h 2311974"/>
                <a:gd name="connsiteX281" fmla="*/ 1327839 w 1441654"/>
                <a:gd name="connsiteY281" fmla="*/ 1368708 h 2311974"/>
                <a:gd name="connsiteX282" fmla="*/ 1344437 w 1441654"/>
                <a:gd name="connsiteY282" fmla="*/ 1417330 h 2311974"/>
                <a:gd name="connsiteX283" fmla="*/ 1339695 w 1441654"/>
                <a:gd name="connsiteY283" fmla="*/ 1424623 h 2311974"/>
                <a:gd name="connsiteX284" fmla="*/ 1339695 w 1441654"/>
                <a:gd name="connsiteY284" fmla="*/ 1441641 h 2311974"/>
                <a:gd name="connsiteX285" fmla="*/ 1306499 w 1441654"/>
                <a:gd name="connsiteY285" fmla="*/ 1436779 h 2311974"/>
                <a:gd name="connsiteX286" fmla="*/ 1304128 w 1441654"/>
                <a:gd name="connsiteY286" fmla="*/ 1473245 h 2311974"/>
                <a:gd name="connsiteX287" fmla="*/ 1289901 w 1441654"/>
                <a:gd name="connsiteY287" fmla="*/ 1473245 h 2311974"/>
                <a:gd name="connsiteX288" fmla="*/ 1285159 w 1441654"/>
                <a:gd name="connsiteY288" fmla="*/ 1504850 h 2311974"/>
                <a:gd name="connsiteX289" fmla="*/ 1270932 w 1441654"/>
                <a:gd name="connsiteY289" fmla="*/ 1521867 h 2311974"/>
                <a:gd name="connsiteX290" fmla="*/ 1270932 w 1441654"/>
                <a:gd name="connsiteY290" fmla="*/ 1548609 h 2311974"/>
                <a:gd name="connsiteX291" fmla="*/ 1251963 w 1441654"/>
                <a:gd name="connsiteY291" fmla="*/ 1560765 h 2311974"/>
                <a:gd name="connsiteX292" fmla="*/ 1278045 w 1441654"/>
                <a:gd name="connsiteY292" fmla="*/ 1570489 h 2311974"/>
                <a:gd name="connsiteX293" fmla="*/ 1278045 w 1441654"/>
                <a:gd name="connsiteY293" fmla="*/ 1577783 h 2311974"/>
                <a:gd name="connsiteX294" fmla="*/ 1223509 w 1441654"/>
                <a:gd name="connsiteY294" fmla="*/ 1577783 h 2311974"/>
                <a:gd name="connsiteX295" fmla="*/ 1235365 w 1441654"/>
                <a:gd name="connsiteY295" fmla="*/ 1602094 h 2311974"/>
                <a:gd name="connsiteX296" fmla="*/ 1244849 w 1441654"/>
                <a:gd name="connsiteY296" fmla="*/ 1609387 h 2311974"/>
                <a:gd name="connsiteX297" fmla="*/ 1242478 w 1441654"/>
                <a:gd name="connsiteY297" fmla="*/ 1619111 h 2311974"/>
                <a:gd name="connsiteX298" fmla="*/ 1244849 w 1441654"/>
                <a:gd name="connsiteY298" fmla="*/ 1623973 h 2311974"/>
                <a:gd name="connsiteX299" fmla="*/ 1244849 w 1441654"/>
                <a:gd name="connsiteY299" fmla="*/ 1645853 h 2311974"/>
                <a:gd name="connsiteX300" fmla="*/ 1237736 w 1441654"/>
                <a:gd name="connsiteY300" fmla="*/ 1645853 h 2311974"/>
                <a:gd name="connsiteX301" fmla="*/ 1230622 w 1441654"/>
                <a:gd name="connsiteY301" fmla="*/ 1667733 h 2311974"/>
                <a:gd name="connsiteX302" fmla="*/ 1230622 w 1441654"/>
                <a:gd name="connsiteY302" fmla="*/ 1706631 h 2311974"/>
                <a:gd name="connsiteX303" fmla="*/ 1216396 w 1441654"/>
                <a:gd name="connsiteY303" fmla="*/ 1709062 h 2311974"/>
                <a:gd name="connsiteX304" fmla="*/ 1216396 w 1441654"/>
                <a:gd name="connsiteY304" fmla="*/ 1723648 h 2311974"/>
                <a:gd name="connsiteX305" fmla="*/ 1204540 w 1441654"/>
                <a:gd name="connsiteY305" fmla="*/ 1740666 h 2311974"/>
                <a:gd name="connsiteX306" fmla="*/ 1147632 w 1441654"/>
                <a:gd name="connsiteY306" fmla="*/ 1733373 h 2311974"/>
                <a:gd name="connsiteX307" fmla="*/ 1121550 w 1441654"/>
                <a:gd name="connsiteY307" fmla="*/ 1733373 h 2311974"/>
                <a:gd name="connsiteX308" fmla="*/ 1109694 w 1441654"/>
                <a:gd name="connsiteY308" fmla="*/ 1743097 h 2311974"/>
                <a:gd name="connsiteX309" fmla="*/ 1102581 w 1441654"/>
                <a:gd name="connsiteY309" fmla="*/ 1735804 h 2311974"/>
                <a:gd name="connsiteX310" fmla="*/ 1095467 w 1441654"/>
                <a:gd name="connsiteY310" fmla="*/ 1740666 h 2311974"/>
                <a:gd name="connsiteX311" fmla="*/ 1074127 w 1441654"/>
                <a:gd name="connsiteY311" fmla="*/ 1713924 h 2311974"/>
                <a:gd name="connsiteX312" fmla="*/ 1059900 w 1441654"/>
                <a:gd name="connsiteY312" fmla="*/ 1721217 h 2311974"/>
                <a:gd name="connsiteX313" fmla="*/ 1052787 w 1441654"/>
                <a:gd name="connsiteY313" fmla="*/ 1733373 h 2311974"/>
                <a:gd name="connsiteX314" fmla="*/ 1045673 w 1441654"/>
                <a:gd name="connsiteY314" fmla="*/ 1735804 h 2311974"/>
                <a:gd name="connsiteX315" fmla="*/ 1031446 w 1441654"/>
                <a:gd name="connsiteY315" fmla="*/ 1706631 h 2311974"/>
                <a:gd name="connsiteX316" fmla="*/ 960312 w 1441654"/>
                <a:gd name="connsiteY316" fmla="*/ 1709062 h 2311974"/>
                <a:gd name="connsiteX317" fmla="*/ 957941 w 1441654"/>
                <a:gd name="connsiteY317" fmla="*/ 1721217 h 2311974"/>
                <a:gd name="connsiteX318" fmla="*/ 915261 w 1441654"/>
                <a:gd name="connsiteY318" fmla="*/ 1721217 h 2311974"/>
                <a:gd name="connsiteX319" fmla="*/ 915261 w 1441654"/>
                <a:gd name="connsiteY319" fmla="*/ 1728511 h 2311974"/>
                <a:gd name="connsiteX320" fmla="*/ 884436 w 1441654"/>
                <a:gd name="connsiteY320" fmla="*/ 1721217 h 2311974"/>
                <a:gd name="connsiteX321" fmla="*/ 884436 w 1441654"/>
                <a:gd name="connsiteY321" fmla="*/ 1706631 h 2311974"/>
                <a:gd name="connsiteX322" fmla="*/ 877322 w 1441654"/>
                <a:gd name="connsiteY322" fmla="*/ 1706631 h 2311974"/>
                <a:gd name="connsiteX323" fmla="*/ 874951 w 1441654"/>
                <a:gd name="connsiteY323" fmla="*/ 1692044 h 2311974"/>
                <a:gd name="connsiteX324" fmla="*/ 874951 w 1441654"/>
                <a:gd name="connsiteY324" fmla="*/ 1692044 h 2311974"/>
                <a:gd name="connsiteX325" fmla="*/ 877322 w 1441654"/>
                <a:gd name="connsiteY325" fmla="*/ 1706631 h 2311974"/>
                <a:gd name="connsiteX326" fmla="*/ 822786 w 1441654"/>
                <a:gd name="connsiteY326" fmla="*/ 1709062 h 2311974"/>
                <a:gd name="connsiteX327" fmla="*/ 782477 w 1441654"/>
                <a:gd name="connsiteY327" fmla="*/ 1701769 h 2311974"/>
                <a:gd name="connsiteX328" fmla="*/ 780106 w 1441654"/>
                <a:gd name="connsiteY328" fmla="*/ 1709062 h 2311974"/>
                <a:gd name="connsiteX329" fmla="*/ 761136 w 1441654"/>
                <a:gd name="connsiteY329" fmla="*/ 1713924 h 2311974"/>
                <a:gd name="connsiteX330" fmla="*/ 754023 w 1441654"/>
                <a:gd name="connsiteY330" fmla="*/ 1733373 h 2311974"/>
                <a:gd name="connsiteX331" fmla="*/ 758765 w 1441654"/>
                <a:gd name="connsiteY331" fmla="*/ 1750391 h 2311974"/>
                <a:gd name="connsiteX332" fmla="*/ 739796 w 1441654"/>
                <a:gd name="connsiteY332" fmla="*/ 1750391 h 2311974"/>
                <a:gd name="connsiteX333" fmla="*/ 735054 w 1441654"/>
                <a:gd name="connsiteY333" fmla="*/ 1769840 h 2311974"/>
                <a:gd name="connsiteX334" fmla="*/ 742167 w 1441654"/>
                <a:gd name="connsiteY334" fmla="*/ 1784426 h 2311974"/>
                <a:gd name="connsiteX335" fmla="*/ 739796 w 1441654"/>
                <a:gd name="connsiteY335" fmla="*/ 1806306 h 2311974"/>
                <a:gd name="connsiteX336" fmla="*/ 727940 w 1441654"/>
                <a:gd name="connsiteY336" fmla="*/ 1813599 h 2311974"/>
                <a:gd name="connsiteX337" fmla="*/ 727940 w 1441654"/>
                <a:gd name="connsiteY337" fmla="*/ 1847635 h 2311974"/>
                <a:gd name="connsiteX338" fmla="*/ 713714 w 1441654"/>
                <a:gd name="connsiteY338" fmla="*/ 1852497 h 2311974"/>
                <a:gd name="connsiteX339" fmla="*/ 711342 w 1441654"/>
                <a:gd name="connsiteY339" fmla="*/ 1837910 h 2311974"/>
                <a:gd name="connsiteX340" fmla="*/ 678146 w 1441654"/>
                <a:gd name="connsiteY340" fmla="*/ 1837910 h 2311974"/>
                <a:gd name="connsiteX341" fmla="*/ 678146 w 1441654"/>
                <a:gd name="connsiteY341" fmla="*/ 1859790 h 2311974"/>
                <a:gd name="connsiteX342" fmla="*/ 659177 w 1441654"/>
                <a:gd name="connsiteY342" fmla="*/ 1859790 h 2311974"/>
                <a:gd name="connsiteX343" fmla="*/ 659177 w 1441654"/>
                <a:gd name="connsiteY343" fmla="*/ 1869515 h 2311974"/>
                <a:gd name="connsiteX344" fmla="*/ 656806 w 1441654"/>
                <a:gd name="connsiteY344" fmla="*/ 1876808 h 2311974"/>
                <a:gd name="connsiteX345" fmla="*/ 576188 w 1441654"/>
                <a:gd name="connsiteY345" fmla="*/ 1876808 h 2311974"/>
                <a:gd name="connsiteX346" fmla="*/ 576188 w 1441654"/>
                <a:gd name="connsiteY346" fmla="*/ 1896257 h 2311974"/>
                <a:gd name="connsiteX347" fmla="*/ 524022 w 1441654"/>
                <a:gd name="connsiteY347" fmla="*/ 1901119 h 2311974"/>
                <a:gd name="connsiteX348" fmla="*/ 524022 w 1441654"/>
                <a:gd name="connsiteY348" fmla="*/ 1930292 h 2311974"/>
                <a:gd name="connsiteX349" fmla="*/ 502682 w 1441654"/>
                <a:gd name="connsiteY349" fmla="*/ 1930292 h 2311974"/>
                <a:gd name="connsiteX350" fmla="*/ 500311 w 1441654"/>
                <a:gd name="connsiteY350" fmla="*/ 1952172 h 2311974"/>
                <a:gd name="connsiteX351" fmla="*/ 488455 w 1441654"/>
                <a:gd name="connsiteY351" fmla="*/ 1952172 h 2311974"/>
                <a:gd name="connsiteX352" fmla="*/ 488455 w 1441654"/>
                <a:gd name="connsiteY352" fmla="*/ 1978914 h 2311974"/>
                <a:gd name="connsiteX353" fmla="*/ 495569 w 1441654"/>
                <a:gd name="connsiteY353" fmla="*/ 1983776 h 2311974"/>
                <a:gd name="connsiteX354" fmla="*/ 493198 w 1441654"/>
                <a:gd name="connsiteY354" fmla="*/ 2000794 h 2311974"/>
                <a:gd name="connsiteX355" fmla="*/ 500311 w 1441654"/>
                <a:gd name="connsiteY355" fmla="*/ 2005656 h 2311974"/>
                <a:gd name="connsiteX356" fmla="*/ 500311 w 1441654"/>
                <a:gd name="connsiteY356" fmla="*/ 2068865 h 2311974"/>
                <a:gd name="connsiteX357" fmla="*/ 493198 w 1441654"/>
                <a:gd name="connsiteY357" fmla="*/ 2068865 h 2311974"/>
                <a:gd name="connsiteX358" fmla="*/ 493198 w 1441654"/>
                <a:gd name="connsiteY358" fmla="*/ 2081020 h 2311974"/>
                <a:gd name="connsiteX359" fmla="*/ 474228 w 1441654"/>
                <a:gd name="connsiteY359" fmla="*/ 2083451 h 2311974"/>
                <a:gd name="connsiteX360" fmla="*/ 460002 w 1441654"/>
                <a:gd name="connsiteY360" fmla="*/ 2117487 h 2311974"/>
                <a:gd name="connsiteX361" fmla="*/ 460002 w 1441654"/>
                <a:gd name="connsiteY361" fmla="*/ 2129642 h 2311974"/>
                <a:gd name="connsiteX362" fmla="*/ 516909 w 1441654"/>
                <a:gd name="connsiteY362" fmla="*/ 2132073 h 2311974"/>
                <a:gd name="connsiteX363" fmla="*/ 509796 w 1441654"/>
                <a:gd name="connsiteY363" fmla="*/ 2151522 h 2311974"/>
                <a:gd name="connsiteX364" fmla="*/ 514538 w 1441654"/>
                <a:gd name="connsiteY364" fmla="*/ 2161246 h 2311974"/>
                <a:gd name="connsiteX365" fmla="*/ 509796 w 1441654"/>
                <a:gd name="connsiteY365" fmla="*/ 2168540 h 2311974"/>
                <a:gd name="connsiteX366" fmla="*/ 493198 w 1441654"/>
                <a:gd name="connsiteY366" fmla="*/ 2168540 h 2311974"/>
                <a:gd name="connsiteX367" fmla="*/ 493198 w 1441654"/>
                <a:gd name="connsiteY367" fmla="*/ 2180695 h 2311974"/>
                <a:gd name="connsiteX368" fmla="*/ 462373 w 1441654"/>
                <a:gd name="connsiteY368" fmla="*/ 2187988 h 2311974"/>
                <a:gd name="connsiteX369" fmla="*/ 469486 w 1441654"/>
                <a:gd name="connsiteY369" fmla="*/ 2200144 h 2311974"/>
                <a:gd name="connsiteX370" fmla="*/ 467115 w 1441654"/>
                <a:gd name="connsiteY370" fmla="*/ 2256059 h 2311974"/>
                <a:gd name="connsiteX371" fmla="*/ 455259 w 1441654"/>
                <a:gd name="connsiteY371" fmla="*/ 2277939 h 2311974"/>
                <a:gd name="connsiteX372" fmla="*/ 429177 w 1441654"/>
                <a:gd name="connsiteY372" fmla="*/ 2307112 h 2311974"/>
                <a:gd name="connsiteX373" fmla="*/ 414950 w 1441654"/>
                <a:gd name="connsiteY373" fmla="*/ 2311974 h 2311974"/>
                <a:gd name="connsiteX374" fmla="*/ 398352 w 1441654"/>
                <a:gd name="connsiteY374" fmla="*/ 2282801 h 2311974"/>
                <a:gd name="connsiteX375" fmla="*/ 379383 w 1441654"/>
                <a:gd name="connsiteY375" fmla="*/ 2275508 h 2311974"/>
                <a:gd name="connsiteX376" fmla="*/ 365156 w 1441654"/>
                <a:gd name="connsiteY376" fmla="*/ 2292526 h 2311974"/>
                <a:gd name="connsiteX377" fmla="*/ 346187 w 1441654"/>
                <a:gd name="connsiteY377" fmla="*/ 2285232 h 2311974"/>
                <a:gd name="connsiteX378" fmla="*/ 331960 w 1441654"/>
                <a:gd name="connsiteY378" fmla="*/ 2290094 h 2311974"/>
                <a:gd name="connsiteX379" fmla="*/ 296393 w 1441654"/>
                <a:gd name="connsiteY379" fmla="*/ 2275508 h 2311974"/>
                <a:gd name="connsiteX380" fmla="*/ 255658 w 1441654"/>
                <a:gd name="connsiteY380" fmla="*/ 2254426 h 2311974"/>
                <a:gd name="connsiteX381" fmla="*/ 263963 w 1441654"/>
                <a:gd name="connsiteY381" fmla="*/ 2090384 h 2311974"/>
                <a:gd name="connsiteX382" fmla="*/ 293247 w 1441654"/>
                <a:gd name="connsiteY382" fmla="*/ 1879782 h 2311974"/>
                <a:gd name="connsiteX383" fmla="*/ 288330 w 1441654"/>
                <a:gd name="connsiteY383" fmla="*/ 1766434 h 2311974"/>
                <a:gd name="connsiteX384" fmla="*/ 260051 w 1441654"/>
                <a:gd name="connsiteY384" fmla="*/ 1684276 h 2311974"/>
                <a:gd name="connsiteX385" fmla="*/ 196698 w 1441654"/>
                <a:gd name="connsiteY385" fmla="*/ 1605539 h 2311974"/>
                <a:gd name="connsiteX386" fmla="*/ 146823 w 1441654"/>
                <a:gd name="connsiteY386" fmla="*/ 1566641 h 2311974"/>
                <a:gd name="connsiteX387" fmla="*/ 148467 w 1441654"/>
                <a:gd name="connsiteY387" fmla="*/ 1519182 h 2311974"/>
                <a:gd name="connsiteX388" fmla="*/ 144231 w 1441654"/>
                <a:gd name="connsiteY388" fmla="*/ 1442151 h 2311974"/>
                <a:gd name="connsiteX389" fmla="*/ 199538 w 1441654"/>
                <a:gd name="connsiteY389" fmla="*/ 1327822 h 2311974"/>
                <a:gd name="connsiteX390" fmla="*/ 311984 w 1441654"/>
                <a:gd name="connsiteY390" fmla="*/ 1228318 h 2311974"/>
                <a:gd name="connsiteX391" fmla="*/ 18969 w 1441654"/>
                <a:gd name="connsiteY391" fmla="*/ 909231 h 2311974"/>
                <a:gd name="connsiteX392" fmla="*/ 0 w 1441654"/>
                <a:gd name="connsiteY392" fmla="*/ 872764 h 2311974"/>
                <a:gd name="connsiteX393" fmla="*/ 7114 w 1441654"/>
                <a:gd name="connsiteY393" fmla="*/ 865471 h 2311974"/>
                <a:gd name="connsiteX394" fmla="*/ 11856 w 1441654"/>
                <a:gd name="connsiteY394" fmla="*/ 867902 h 2311974"/>
                <a:gd name="connsiteX395" fmla="*/ 471225 w 1441654"/>
                <a:gd name="connsiteY395" fmla="*/ 1135638 h 2311974"/>
                <a:gd name="connsiteX396" fmla="*/ 168351 w 1441654"/>
                <a:gd name="connsiteY396" fmla="*/ 741485 h 2311974"/>
                <a:gd name="connsiteX397" fmla="*/ 156496 w 1441654"/>
                <a:gd name="connsiteY397" fmla="*/ 726899 h 2311974"/>
                <a:gd name="connsiteX398" fmla="*/ 101959 w 1441654"/>
                <a:gd name="connsiteY398" fmla="*/ 705019 h 2311974"/>
                <a:gd name="connsiteX399" fmla="*/ 125671 w 1441654"/>
                <a:gd name="connsiteY399" fmla="*/ 680708 h 2311974"/>
                <a:gd name="connsiteX400" fmla="*/ 132784 w 1441654"/>
                <a:gd name="connsiteY400" fmla="*/ 673414 h 2311974"/>
                <a:gd name="connsiteX401" fmla="*/ 161238 w 1441654"/>
                <a:gd name="connsiteY401" fmla="*/ 670983 h 2311974"/>
                <a:gd name="connsiteX402" fmla="*/ 248970 w 1441654"/>
                <a:gd name="connsiteY402" fmla="*/ 692863 h 2311974"/>
                <a:gd name="connsiteX403" fmla="*/ 263197 w 1441654"/>
                <a:gd name="connsiteY403" fmla="*/ 688001 h 2311974"/>
                <a:gd name="connsiteX404" fmla="*/ 263197 w 1441654"/>
                <a:gd name="connsiteY404" fmla="*/ 695294 h 2311974"/>
                <a:gd name="connsiteX405" fmla="*/ 272681 w 1441654"/>
                <a:gd name="connsiteY405" fmla="*/ 695294 h 2311974"/>
                <a:gd name="connsiteX406" fmla="*/ 277424 w 1441654"/>
                <a:gd name="connsiteY406" fmla="*/ 678277 h 2311974"/>
                <a:gd name="connsiteX407" fmla="*/ 284537 w 1441654"/>
                <a:gd name="connsiteY407" fmla="*/ 666121 h 2311974"/>
                <a:gd name="connsiteX408" fmla="*/ 296393 w 1441654"/>
                <a:gd name="connsiteY408" fmla="*/ 688001 h 2311974"/>
                <a:gd name="connsiteX409" fmla="*/ 303506 w 1441654"/>
                <a:gd name="connsiteY409" fmla="*/ 685570 h 2311974"/>
                <a:gd name="connsiteX410" fmla="*/ 317733 w 1441654"/>
                <a:gd name="connsiteY410" fmla="*/ 700156 h 2311974"/>
                <a:gd name="connsiteX411" fmla="*/ 317733 w 1441654"/>
                <a:gd name="connsiteY411" fmla="*/ 700156 h 2311974"/>
                <a:gd name="connsiteX412" fmla="*/ 303506 w 1441654"/>
                <a:gd name="connsiteY412" fmla="*/ 685570 h 2311974"/>
                <a:gd name="connsiteX413" fmla="*/ 296393 w 1441654"/>
                <a:gd name="connsiteY413" fmla="*/ 688001 h 2311974"/>
                <a:gd name="connsiteX414" fmla="*/ 284537 w 1441654"/>
                <a:gd name="connsiteY414" fmla="*/ 666121 h 2311974"/>
                <a:gd name="connsiteX415" fmla="*/ 284537 w 1441654"/>
                <a:gd name="connsiteY415" fmla="*/ 658827 h 2311974"/>
                <a:gd name="connsiteX416" fmla="*/ 305877 w 1441654"/>
                <a:gd name="connsiteY416" fmla="*/ 646672 h 2311974"/>
                <a:gd name="connsiteX417" fmla="*/ 298764 w 1441654"/>
                <a:gd name="connsiteY417" fmla="*/ 639379 h 2311974"/>
                <a:gd name="connsiteX418" fmla="*/ 329589 w 1441654"/>
                <a:gd name="connsiteY418" fmla="*/ 629654 h 2311974"/>
                <a:gd name="connsiteX419" fmla="*/ 324847 w 1441654"/>
                <a:gd name="connsiteY419" fmla="*/ 615068 h 2311974"/>
                <a:gd name="connsiteX420" fmla="*/ 291651 w 1441654"/>
                <a:gd name="connsiteY420" fmla="*/ 610205 h 2311974"/>
                <a:gd name="connsiteX421" fmla="*/ 289279 w 1441654"/>
                <a:gd name="connsiteY421" fmla="*/ 595619 h 2311974"/>
                <a:gd name="connsiteX422" fmla="*/ 298764 w 1441654"/>
                <a:gd name="connsiteY422" fmla="*/ 534841 h 2311974"/>
                <a:gd name="connsiteX423" fmla="*/ 289279 w 1441654"/>
                <a:gd name="connsiteY423" fmla="*/ 525117 h 2311974"/>
                <a:gd name="connsiteX424" fmla="*/ 289279 w 1441654"/>
                <a:gd name="connsiteY424" fmla="*/ 503237 h 2311974"/>
                <a:gd name="connsiteX425" fmla="*/ 272681 w 1441654"/>
                <a:gd name="connsiteY425" fmla="*/ 503237 h 2311974"/>
                <a:gd name="connsiteX426" fmla="*/ 277424 w 1441654"/>
                <a:gd name="connsiteY426" fmla="*/ 471633 h 2311974"/>
                <a:gd name="connsiteX427" fmla="*/ 270310 w 1441654"/>
                <a:gd name="connsiteY427" fmla="*/ 464340 h 2311974"/>
                <a:gd name="connsiteX428" fmla="*/ 272681 w 1441654"/>
                <a:gd name="connsiteY428" fmla="*/ 444891 h 2311974"/>
                <a:gd name="connsiteX429" fmla="*/ 291651 w 1441654"/>
                <a:gd name="connsiteY429" fmla="*/ 444891 h 2311974"/>
                <a:gd name="connsiteX430" fmla="*/ 310620 w 1441654"/>
                <a:gd name="connsiteY430" fmla="*/ 430304 h 2311974"/>
                <a:gd name="connsiteX431" fmla="*/ 312991 w 1441654"/>
                <a:gd name="connsiteY431" fmla="*/ 427873 h 2311974"/>
                <a:gd name="connsiteX432" fmla="*/ 291651 w 1441654"/>
                <a:gd name="connsiteY432" fmla="*/ 423011 h 2311974"/>
                <a:gd name="connsiteX433" fmla="*/ 298764 w 1441654"/>
                <a:gd name="connsiteY433" fmla="*/ 405993 h 2311974"/>
                <a:gd name="connsiteX434" fmla="*/ 324847 w 1441654"/>
                <a:gd name="connsiteY434" fmla="*/ 408424 h 2311974"/>
                <a:gd name="connsiteX435" fmla="*/ 320104 w 1441654"/>
                <a:gd name="connsiteY435" fmla="*/ 388975 h 2311974"/>
                <a:gd name="connsiteX436" fmla="*/ 320104 w 1441654"/>
                <a:gd name="connsiteY436" fmla="*/ 374389 h 2311974"/>
                <a:gd name="connsiteX437" fmla="*/ 336702 w 1441654"/>
                <a:gd name="connsiteY437" fmla="*/ 374389 h 2311974"/>
                <a:gd name="connsiteX438" fmla="*/ 339073 w 1441654"/>
                <a:gd name="connsiteY438" fmla="*/ 367096 h 2311974"/>
                <a:gd name="connsiteX439" fmla="*/ 346187 w 1441654"/>
                <a:gd name="connsiteY439" fmla="*/ 364665 h 2311974"/>
                <a:gd name="connsiteX440" fmla="*/ 343816 w 1441654"/>
                <a:gd name="connsiteY440" fmla="*/ 347647 h 2311974"/>
                <a:gd name="connsiteX441" fmla="*/ 372269 w 1441654"/>
                <a:gd name="connsiteY441" fmla="*/ 337922 h 2311974"/>
                <a:gd name="connsiteX442" fmla="*/ 360414 w 1441654"/>
                <a:gd name="connsiteY442" fmla="*/ 333060 h 2311974"/>
                <a:gd name="connsiteX443" fmla="*/ 358042 w 1441654"/>
                <a:gd name="connsiteY443" fmla="*/ 311180 h 2311974"/>
                <a:gd name="connsiteX444" fmla="*/ 350929 w 1441654"/>
                <a:gd name="connsiteY444" fmla="*/ 308749 h 2311974"/>
                <a:gd name="connsiteX445" fmla="*/ 358042 w 1441654"/>
                <a:gd name="connsiteY445" fmla="*/ 299025 h 2311974"/>
                <a:gd name="connsiteX446" fmla="*/ 358042 w 1441654"/>
                <a:gd name="connsiteY446" fmla="*/ 296594 h 2311974"/>
                <a:gd name="connsiteX447" fmla="*/ 346187 w 1441654"/>
                <a:gd name="connsiteY447" fmla="*/ 291732 h 2311974"/>
                <a:gd name="connsiteX448" fmla="*/ 336702 w 1441654"/>
                <a:gd name="connsiteY448" fmla="*/ 299025 h 2311974"/>
                <a:gd name="connsiteX449" fmla="*/ 324847 w 1441654"/>
                <a:gd name="connsiteY449" fmla="*/ 282007 h 2311974"/>
                <a:gd name="connsiteX450" fmla="*/ 339073 w 1441654"/>
                <a:gd name="connsiteY450" fmla="*/ 255265 h 2311974"/>
                <a:gd name="connsiteX451" fmla="*/ 346187 w 1441654"/>
                <a:gd name="connsiteY451" fmla="*/ 267421 h 2311974"/>
                <a:gd name="connsiteX452" fmla="*/ 365156 w 1441654"/>
                <a:gd name="connsiteY452" fmla="*/ 240679 h 2311974"/>
                <a:gd name="connsiteX453" fmla="*/ 374640 w 1441654"/>
                <a:gd name="connsiteY453" fmla="*/ 240679 h 2311974"/>
                <a:gd name="connsiteX454" fmla="*/ 374640 w 1441654"/>
                <a:gd name="connsiteY454" fmla="*/ 233385 h 2311974"/>
                <a:gd name="connsiteX455" fmla="*/ 353300 w 1441654"/>
                <a:gd name="connsiteY455" fmla="*/ 218799 h 2311974"/>
                <a:gd name="connsiteX456" fmla="*/ 360414 w 1441654"/>
                <a:gd name="connsiteY456" fmla="*/ 199350 h 2311974"/>
                <a:gd name="connsiteX457" fmla="*/ 386496 w 1441654"/>
                <a:gd name="connsiteY457" fmla="*/ 199350 h 2311974"/>
                <a:gd name="connsiteX458" fmla="*/ 393610 w 1441654"/>
                <a:gd name="connsiteY458" fmla="*/ 192057 h 2311974"/>
                <a:gd name="connsiteX459" fmla="*/ 365156 w 1441654"/>
                <a:gd name="connsiteY459" fmla="*/ 150728 h 2311974"/>
                <a:gd name="connsiteX460" fmla="*/ 374640 w 1441654"/>
                <a:gd name="connsiteY460" fmla="*/ 131279 h 2311974"/>
                <a:gd name="connsiteX461" fmla="*/ 407836 w 1441654"/>
                <a:gd name="connsiteY461" fmla="*/ 116693 h 2311974"/>
                <a:gd name="connsiteX462" fmla="*/ 412579 w 1441654"/>
                <a:gd name="connsiteY462" fmla="*/ 131279 h 2311974"/>
                <a:gd name="connsiteX463" fmla="*/ 433919 w 1441654"/>
                <a:gd name="connsiteY463" fmla="*/ 116693 h 2311974"/>
                <a:gd name="connsiteX464" fmla="*/ 429177 w 1441654"/>
                <a:gd name="connsiteY464" fmla="*/ 109399 h 2311974"/>
                <a:gd name="connsiteX465" fmla="*/ 445775 w 1441654"/>
                <a:gd name="connsiteY465" fmla="*/ 102106 h 2311974"/>
                <a:gd name="connsiteX466" fmla="*/ 445775 w 1441654"/>
                <a:gd name="connsiteY466" fmla="*/ 94813 h 2311974"/>
                <a:gd name="connsiteX467" fmla="*/ 455259 w 1441654"/>
                <a:gd name="connsiteY467" fmla="*/ 87519 h 2311974"/>
                <a:gd name="connsiteX468" fmla="*/ 441032 w 1441654"/>
                <a:gd name="connsiteY468" fmla="*/ 53484 h 2311974"/>
                <a:gd name="connsiteX469" fmla="*/ 438661 w 1441654"/>
                <a:gd name="connsiteY469" fmla="*/ 7293 h 2311974"/>
                <a:gd name="connsiteX470" fmla="*/ 481342 w 1441654"/>
                <a:gd name="connsiteY470" fmla="*/ 17018 h 2311974"/>
                <a:gd name="connsiteX471" fmla="*/ 502682 w 1441654"/>
                <a:gd name="connsiteY471" fmla="*/ 0 h 2311974"/>
                <a:gd name="connsiteX0" fmla="*/ 640208 w 1441654"/>
                <a:gd name="connsiteY0" fmla="*/ 1436779 h 2311974"/>
                <a:gd name="connsiteX1" fmla="*/ 640208 w 1441654"/>
                <a:gd name="connsiteY1" fmla="*/ 1436779 h 2311974"/>
                <a:gd name="connsiteX2" fmla="*/ 652064 w 1441654"/>
                <a:gd name="connsiteY2" fmla="*/ 1456228 h 2311974"/>
                <a:gd name="connsiteX3" fmla="*/ 640208 w 1441654"/>
                <a:gd name="connsiteY3" fmla="*/ 1436779 h 2311974"/>
                <a:gd name="connsiteX4" fmla="*/ 557218 w 1441654"/>
                <a:gd name="connsiteY4" fmla="*/ 1395450 h 2311974"/>
                <a:gd name="connsiteX5" fmla="*/ 557218 w 1441654"/>
                <a:gd name="connsiteY5" fmla="*/ 1395450 h 2311974"/>
                <a:gd name="connsiteX6" fmla="*/ 578559 w 1441654"/>
                <a:gd name="connsiteY6" fmla="*/ 1407606 h 2311974"/>
                <a:gd name="connsiteX7" fmla="*/ 623610 w 1441654"/>
                <a:gd name="connsiteY7" fmla="*/ 1400313 h 2311974"/>
                <a:gd name="connsiteX8" fmla="*/ 640208 w 1441654"/>
                <a:gd name="connsiteY8" fmla="*/ 1417330 h 2311974"/>
                <a:gd name="connsiteX9" fmla="*/ 640208 w 1441654"/>
                <a:gd name="connsiteY9" fmla="*/ 1417330 h 2311974"/>
                <a:gd name="connsiteX10" fmla="*/ 623610 w 1441654"/>
                <a:gd name="connsiteY10" fmla="*/ 1400312 h 2311974"/>
                <a:gd name="connsiteX11" fmla="*/ 578559 w 1441654"/>
                <a:gd name="connsiteY11" fmla="*/ 1407606 h 2311974"/>
                <a:gd name="connsiteX12" fmla="*/ 557218 w 1441654"/>
                <a:gd name="connsiteY12" fmla="*/ 1395450 h 2311974"/>
                <a:gd name="connsiteX13" fmla="*/ 561961 w 1441654"/>
                <a:gd name="connsiteY13" fmla="*/ 1271464 h 2311974"/>
                <a:gd name="connsiteX14" fmla="*/ 535878 w 1441654"/>
                <a:gd name="connsiteY14" fmla="*/ 1283620 h 2311974"/>
                <a:gd name="connsiteX15" fmla="*/ 531136 w 1441654"/>
                <a:gd name="connsiteY15" fmla="*/ 1276326 h 2311974"/>
                <a:gd name="connsiteX16" fmla="*/ 516909 w 1441654"/>
                <a:gd name="connsiteY16" fmla="*/ 1278758 h 2311974"/>
                <a:gd name="connsiteX17" fmla="*/ 516909 w 1441654"/>
                <a:gd name="connsiteY17" fmla="*/ 1278758 h 2311974"/>
                <a:gd name="connsiteX18" fmla="*/ 531136 w 1441654"/>
                <a:gd name="connsiteY18" fmla="*/ 1276327 h 2311974"/>
                <a:gd name="connsiteX19" fmla="*/ 535878 w 1441654"/>
                <a:gd name="connsiteY19" fmla="*/ 1283620 h 2311974"/>
                <a:gd name="connsiteX20" fmla="*/ 561961 w 1441654"/>
                <a:gd name="connsiteY20" fmla="*/ 1271464 h 2311974"/>
                <a:gd name="connsiteX21" fmla="*/ 569074 w 1441654"/>
                <a:gd name="connsiteY21" fmla="*/ 1324949 h 2311974"/>
                <a:gd name="connsiteX22" fmla="*/ 578559 w 1441654"/>
                <a:gd name="connsiteY22" fmla="*/ 1324949 h 2311974"/>
                <a:gd name="connsiteX23" fmla="*/ 590414 w 1441654"/>
                <a:gd name="connsiteY23" fmla="*/ 1334673 h 2311974"/>
                <a:gd name="connsiteX24" fmla="*/ 590414 w 1441654"/>
                <a:gd name="connsiteY24" fmla="*/ 1334673 h 2311974"/>
                <a:gd name="connsiteX25" fmla="*/ 578559 w 1441654"/>
                <a:gd name="connsiteY25" fmla="*/ 1324948 h 2311974"/>
                <a:gd name="connsiteX26" fmla="*/ 569074 w 1441654"/>
                <a:gd name="connsiteY26" fmla="*/ 1324948 h 2311974"/>
                <a:gd name="connsiteX27" fmla="*/ 561961 w 1441654"/>
                <a:gd name="connsiteY27" fmla="*/ 1271464 h 2311974"/>
                <a:gd name="connsiteX28" fmla="*/ 502682 w 1441654"/>
                <a:gd name="connsiteY28" fmla="*/ 1264171 h 2311974"/>
                <a:gd name="connsiteX29" fmla="*/ 502682 w 1441654"/>
                <a:gd name="connsiteY29" fmla="*/ 1264171 h 2311974"/>
                <a:gd name="connsiteX30" fmla="*/ 507520 w 1441654"/>
                <a:gd name="connsiteY30" fmla="*/ 1269131 h 2311974"/>
                <a:gd name="connsiteX31" fmla="*/ 502682 w 1441654"/>
                <a:gd name="connsiteY31" fmla="*/ 1264171 h 2311974"/>
                <a:gd name="connsiteX32" fmla="*/ 493198 w 1441654"/>
                <a:gd name="connsiteY32" fmla="*/ 1249585 h 2311974"/>
                <a:gd name="connsiteX33" fmla="*/ 507424 w 1441654"/>
                <a:gd name="connsiteY33" fmla="*/ 1256878 h 2311974"/>
                <a:gd name="connsiteX34" fmla="*/ 507424 w 1441654"/>
                <a:gd name="connsiteY34" fmla="*/ 1256878 h 2311974"/>
                <a:gd name="connsiteX35" fmla="*/ 493199 w 1441654"/>
                <a:gd name="connsiteY35" fmla="*/ 1249585 h 2311974"/>
                <a:gd name="connsiteX36" fmla="*/ 493198 w 1441654"/>
                <a:gd name="connsiteY36" fmla="*/ 1249585 h 2311974"/>
                <a:gd name="connsiteX37" fmla="*/ 495569 w 1441654"/>
                <a:gd name="connsiteY37" fmla="*/ 1234998 h 2311974"/>
                <a:gd name="connsiteX38" fmla="*/ 495569 w 1441654"/>
                <a:gd name="connsiteY38" fmla="*/ 1234998 h 2311974"/>
                <a:gd name="connsiteX39" fmla="*/ 500311 w 1441654"/>
                <a:gd name="connsiteY39" fmla="*/ 1249584 h 2311974"/>
                <a:gd name="connsiteX40" fmla="*/ 500311 w 1441654"/>
                <a:gd name="connsiteY40" fmla="*/ 1249584 h 2311974"/>
                <a:gd name="connsiteX41" fmla="*/ 495569 w 1441654"/>
                <a:gd name="connsiteY41" fmla="*/ 1234998 h 2311974"/>
                <a:gd name="connsiteX42" fmla="*/ 476600 w 1441654"/>
                <a:gd name="connsiteY42" fmla="*/ 1103719 h 2311974"/>
                <a:gd name="connsiteX43" fmla="*/ 483713 w 1441654"/>
                <a:gd name="connsiteY43" fmla="*/ 1198532 h 2311974"/>
                <a:gd name="connsiteX44" fmla="*/ 507424 w 1441654"/>
                <a:gd name="connsiteY44" fmla="*/ 1222842 h 2311974"/>
                <a:gd name="connsiteX45" fmla="*/ 507424 w 1441654"/>
                <a:gd name="connsiteY45" fmla="*/ 1222842 h 2311974"/>
                <a:gd name="connsiteX46" fmla="*/ 483713 w 1441654"/>
                <a:gd name="connsiteY46" fmla="*/ 1198531 h 2311974"/>
                <a:gd name="connsiteX47" fmla="*/ 476600 w 1441654"/>
                <a:gd name="connsiteY47" fmla="*/ 1103719 h 2311974"/>
                <a:gd name="connsiteX48" fmla="*/ 500311 w 1441654"/>
                <a:gd name="connsiteY48" fmla="*/ 1067252 h 2311974"/>
                <a:gd name="connsiteX49" fmla="*/ 502682 w 1441654"/>
                <a:gd name="connsiteY49" fmla="*/ 1074546 h 2311974"/>
                <a:gd name="connsiteX50" fmla="*/ 502682 w 1441654"/>
                <a:gd name="connsiteY50" fmla="*/ 1074545 h 2311974"/>
                <a:gd name="connsiteX51" fmla="*/ 500311 w 1441654"/>
                <a:gd name="connsiteY51" fmla="*/ 1067252 h 2311974"/>
                <a:gd name="connsiteX52" fmla="*/ 488455 w 1441654"/>
                <a:gd name="connsiteY52" fmla="*/ 1052665 h 2311974"/>
                <a:gd name="connsiteX53" fmla="*/ 476600 w 1441654"/>
                <a:gd name="connsiteY53" fmla="*/ 1040510 h 2311974"/>
                <a:gd name="connsiteX54" fmla="*/ 488455 w 1441654"/>
                <a:gd name="connsiteY54" fmla="*/ 1052666 h 2311974"/>
                <a:gd name="connsiteX55" fmla="*/ 507424 w 1441654"/>
                <a:gd name="connsiteY55" fmla="*/ 1052666 h 2311974"/>
                <a:gd name="connsiteX56" fmla="*/ 509796 w 1441654"/>
                <a:gd name="connsiteY56" fmla="*/ 1062390 h 2311974"/>
                <a:gd name="connsiteX57" fmla="*/ 509796 w 1441654"/>
                <a:gd name="connsiteY57" fmla="*/ 1062390 h 2311974"/>
                <a:gd name="connsiteX58" fmla="*/ 507424 w 1441654"/>
                <a:gd name="connsiteY58" fmla="*/ 1052665 h 2311974"/>
                <a:gd name="connsiteX59" fmla="*/ 488455 w 1441654"/>
                <a:gd name="connsiteY59" fmla="*/ 1052665 h 2311974"/>
                <a:gd name="connsiteX60" fmla="*/ 483713 w 1441654"/>
                <a:gd name="connsiteY60" fmla="*/ 999182 h 2311974"/>
                <a:gd name="connsiteX61" fmla="*/ 483713 w 1441654"/>
                <a:gd name="connsiteY61" fmla="*/ 999182 h 2311974"/>
                <a:gd name="connsiteX62" fmla="*/ 488455 w 1441654"/>
                <a:gd name="connsiteY62" fmla="*/ 1021061 h 2311974"/>
                <a:gd name="connsiteX63" fmla="*/ 488455 w 1441654"/>
                <a:gd name="connsiteY63" fmla="*/ 1021061 h 2311974"/>
                <a:gd name="connsiteX64" fmla="*/ 483713 w 1441654"/>
                <a:gd name="connsiteY64" fmla="*/ 999182 h 2311974"/>
                <a:gd name="connsiteX65" fmla="*/ 474228 w 1441654"/>
                <a:gd name="connsiteY65" fmla="*/ 970008 h 2311974"/>
                <a:gd name="connsiteX66" fmla="*/ 460002 w 1441654"/>
                <a:gd name="connsiteY66" fmla="*/ 972439 h 2311974"/>
                <a:gd name="connsiteX67" fmla="*/ 460002 w 1441654"/>
                <a:gd name="connsiteY67" fmla="*/ 972439 h 2311974"/>
                <a:gd name="connsiteX68" fmla="*/ 474228 w 1441654"/>
                <a:gd name="connsiteY68" fmla="*/ 970008 h 2311974"/>
                <a:gd name="connsiteX69" fmla="*/ 483713 w 1441654"/>
                <a:gd name="connsiteY69" fmla="*/ 984595 h 2311974"/>
                <a:gd name="connsiteX70" fmla="*/ 502682 w 1441654"/>
                <a:gd name="connsiteY70" fmla="*/ 979733 h 2311974"/>
                <a:gd name="connsiteX71" fmla="*/ 483713 w 1441654"/>
                <a:gd name="connsiteY71" fmla="*/ 984595 h 2311974"/>
                <a:gd name="connsiteX72" fmla="*/ 474228 w 1441654"/>
                <a:gd name="connsiteY72" fmla="*/ 970008 h 2311974"/>
                <a:gd name="connsiteX73" fmla="*/ 460002 w 1441654"/>
                <a:gd name="connsiteY73" fmla="*/ 901937 h 2311974"/>
                <a:gd name="connsiteX74" fmla="*/ 449800 w 1441654"/>
                <a:gd name="connsiteY74" fmla="*/ 906121 h 2311974"/>
                <a:gd name="connsiteX75" fmla="*/ 452888 w 1441654"/>
                <a:gd name="connsiteY75" fmla="*/ 906800 h 2311974"/>
                <a:gd name="connsiteX76" fmla="*/ 460002 w 1441654"/>
                <a:gd name="connsiteY76" fmla="*/ 901938 h 2311974"/>
                <a:gd name="connsiteX77" fmla="*/ 460002 w 1441654"/>
                <a:gd name="connsiteY77" fmla="*/ 901937 h 2311974"/>
                <a:gd name="connsiteX78" fmla="*/ 367527 w 1441654"/>
                <a:gd name="connsiteY78" fmla="*/ 899506 h 2311974"/>
                <a:gd name="connsiteX79" fmla="*/ 367527 w 1441654"/>
                <a:gd name="connsiteY79" fmla="*/ 899507 h 2311974"/>
                <a:gd name="connsiteX80" fmla="*/ 391239 w 1441654"/>
                <a:gd name="connsiteY80" fmla="*/ 899507 h 2311974"/>
                <a:gd name="connsiteX81" fmla="*/ 405465 w 1441654"/>
                <a:gd name="connsiteY81" fmla="*/ 906800 h 2311974"/>
                <a:gd name="connsiteX82" fmla="*/ 414950 w 1441654"/>
                <a:gd name="connsiteY82" fmla="*/ 906800 h 2311974"/>
                <a:gd name="connsiteX83" fmla="*/ 419692 w 1441654"/>
                <a:gd name="connsiteY83" fmla="*/ 899507 h 2311974"/>
                <a:gd name="connsiteX84" fmla="*/ 419705 w 1441654"/>
                <a:gd name="connsiteY84" fmla="*/ 899510 h 2311974"/>
                <a:gd name="connsiteX85" fmla="*/ 419692 w 1441654"/>
                <a:gd name="connsiteY85" fmla="*/ 899506 h 2311974"/>
                <a:gd name="connsiteX86" fmla="*/ 414950 w 1441654"/>
                <a:gd name="connsiteY86" fmla="*/ 906800 h 2311974"/>
                <a:gd name="connsiteX87" fmla="*/ 405465 w 1441654"/>
                <a:gd name="connsiteY87" fmla="*/ 906800 h 2311974"/>
                <a:gd name="connsiteX88" fmla="*/ 391238 w 1441654"/>
                <a:gd name="connsiteY88" fmla="*/ 899506 h 2311974"/>
                <a:gd name="connsiteX89" fmla="*/ 367527 w 1441654"/>
                <a:gd name="connsiteY89" fmla="*/ 899506 h 2311974"/>
                <a:gd name="connsiteX90" fmla="*/ 350929 w 1441654"/>
                <a:gd name="connsiteY90" fmla="*/ 889782 h 2311974"/>
                <a:gd name="connsiteX91" fmla="*/ 350929 w 1441654"/>
                <a:gd name="connsiteY91" fmla="*/ 889782 h 2311974"/>
                <a:gd name="connsiteX92" fmla="*/ 367527 w 1441654"/>
                <a:gd name="connsiteY92" fmla="*/ 889782 h 2311974"/>
                <a:gd name="connsiteX93" fmla="*/ 367527 w 1441654"/>
                <a:gd name="connsiteY93" fmla="*/ 889782 h 2311974"/>
                <a:gd name="connsiteX94" fmla="*/ 350929 w 1441654"/>
                <a:gd name="connsiteY94" fmla="*/ 889782 h 2311974"/>
                <a:gd name="connsiteX95" fmla="*/ 365156 w 1441654"/>
                <a:gd name="connsiteY95" fmla="*/ 867902 h 2311974"/>
                <a:gd name="connsiteX96" fmla="*/ 365156 w 1441654"/>
                <a:gd name="connsiteY96" fmla="*/ 867902 h 2311974"/>
                <a:gd name="connsiteX97" fmla="*/ 372349 w 1441654"/>
                <a:gd name="connsiteY97" fmla="*/ 873433 h 2311974"/>
                <a:gd name="connsiteX98" fmla="*/ 365156 w 1441654"/>
                <a:gd name="connsiteY98" fmla="*/ 867902 h 2311974"/>
                <a:gd name="connsiteX99" fmla="*/ 393212 w 1441654"/>
                <a:gd name="connsiteY99" fmla="*/ 842776 h 2311974"/>
                <a:gd name="connsiteX100" fmla="*/ 398352 w 1441654"/>
                <a:gd name="connsiteY100" fmla="*/ 853315 h 2311974"/>
                <a:gd name="connsiteX101" fmla="*/ 398352 w 1441654"/>
                <a:gd name="connsiteY101" fmla="*/ 853315 h 2311974"/>
                <a:gd name="connsiteX102" fmla="*/ 393212 w 1441654"/>
                <a:gd name="connsiteY102" fmla="*/ 842776 h 2311974"/>
                <a:gd name="connsiteX103" fmla="*/ 296393 w 1441654"/>
                <a:gd name="connsiteY103" fmla="*/ 726899 h 2311974"/>
                <a:gd name="connsiteX104" fmla="*/ 296393 w 1441654"/>
                <a:gd name="connsiteY104" fmla="*/ 726899 h 2311974"/>
                <a:gd name="connsiteX105" fmla="*/ 303506 w 1441654"/>
                <a:gd name="connsiteY105" fmla="*/ 734192 h 2311974"/>
                <a:gd name="connsiteX106" fmla="*/ 339073 w 1441654"/>
                <a:gd name="connsiteY106" fmla="*/ 748778 h 2311974"/>
                <a:gd name="connsiteX107" fmla="*/ 367527 w 1441654"/>
                <a:gd name="connsiteY107" fmla="*/ 753641 h 2311974"/>
                <a:gd name="connsiteX108" fmla="*/ 372269 w 1441654"/>
                <a:gd name="connsiteY108" fmla="*/ 734192 h 2311974"/>
                <a:gd name="connsiteX109" fmla="*/ 386496 w 1441654"/>
                <a:gd name="connsiteY109" fmla="*/ 736623 h 2311974"/>
                <a:gd name="connsiteX110" fmla="*/ 386496 w 1441654"/>
                <a:gd name="connsiteY110" fmla="*/ 736623 h 2311974"/>
                <a:gd name="connsiteX111" fmla="*/ 372269 w 1441654"/>
                <a:gd name="connsiteY111" fmla="*/ 734192 h 2311974"/>
                <a:gd name="connsiteX112" fmla="*/ 367527 w 1441654"/>
                <a:gd name="connsiteY112" fmla="*/ 753640 h 2311974"/>
                <a:gd name="connsiteX113" fmla="*/ 339073 w 1441654"/>
                <a:gd name="connsiteY113" fmla="*/ 748778 h 2311974"/>
                <a:gd name="connsiteX114" fmla="*/ 303506 w 1441654"/>
                <a:gd name="connsiteY114" fmla="*/ 734192 h 2311974"/>
                <a:gd name="connsiteX115" fmla="*/ 296393 w 1441654"/>
                <a:gd name="connsiteY115" fmla="*/ 726899 h 2311974"/>
                <a:gd name="connsiteX116" fmla="*/ 296393 w 1441654"/>
                <a:gd name="connsiteY116" fmla="*/ 714743 h 2311974"/>
                <a:gd name="connsiteX117" fmla="*/ 296393 w 1441654"/>
                <a:gd name="connsiteY117" fmla="*/ 714743 h 2311974"/>
                <a:gd name="connsiteX118" fmla="*/ 303506 w 1441654"/>
                <a:gd name="connsiteY118" fmla="*/ 722036 h 2311974"/>
                <a:gd name="connsiteX119" fmla="*/ 303506 w 1441654"/>
                <a:gd name="connsiteY119" fmla="*/ 722036 h 2311974"/>
                <a:gd name="connsiteX120" fmla="*/ 296393 w 1441654"/>
                <a:gd name="connsiteY120" fmla="*/ 714743 h 2311974"/>
                <a:gd name="connsiteX121" fmla="*/ 502682 w 1441654"/>
                <a:gd name="connsiteY121" fmla="*/ 0 h 2311974"/>
                <a:gd name="connsiteX122" fmla="*/ 509796 w 1441654"/>
                <a:gd name="connsiteY122" fmla="*/ 4862 h 2311974"/>
                <a:gd name="connsiteX123" fmla="*/ 514538 w 1441654"/>
                <a:gd name="connsiteY123" fmla="*/ 17018 h 2311974"/>
                <a:gd name="connsiteX124" fmla="*/ 524022 w 1441654"/>
                <a:gd name="connsiteY124" fmla="*/ 53484 h 2311974"/>
                <a:gd name="connsiteX125" fmla="*/ 521651 w 1441654"/>
                <a:gd name="connsiteY125" fmla="*/ 68071 h 2311974"/>
                <a:gd name="connsiteX126" fmla="*/ 554847 w 1441654"/>
                <a:gd name="connsiteY126" fmla="*/ 82657 h 2311974"/>
                <a:gd name="connsiteX127" fmla="*/ 561961 w 1441654"/>
                <a:gd name="connsiteY127" fmla="*/ 72933 h 2311974"/>
                <a:gd name="connsiteX128" fmla="*/ 578559 w 1441654"/>
                <a:gd name="connsiteY128" fmla="*/ 75364 h 2311974"/>
                <a:gd name="connsiteX129" fmla="*/ 578559 w 1441654"/>
                <a:gd name="connsiteY129" fmla="*/ 82657 h 2311974"/>
                <a:gd name="connsiteX130" fmla="*/ 585672 w 1441654"/>
                <a:gd name="connsiteY130" fmla="*/ 82657 h 2311974"/>
                <a:gd name="connsiteX131" fmla="*/ 590414 w 1441654"/>
                <a:gd name="connsiteY131" fmla="*/ 97244 h 2311974"/>
                <a:gd name="connsiteX132" fmla="*/ 609383 w 1441654"/>
                <a:gd name="connsiteY132" fmla="*/ 104537 h 2311974"/>
                <a:gd name="connsiteX133" fmla="*/ 637837 w 1441654"/>
                <a:gd name="connsiteY133" fmla="*/ 89950 h 2311974"/>
                <a:gd name="connsiteX134" fmla="*/ 652064 w 1441654"/>
                <a:gd name="connsiteY134" fmla="*/ 94813 h 2311974"/>
                <a:gd name="connsiteX135" fmla="*/ 666291 w 1441654"/>
                <a:gd name="connsiteY135" fmla="*/ 104537 h 2311974"/>
                <a:gd name="connsiteX136" fmla="*/ 685260 w 1441654"/>
                <a:gd name="connsiteY136" fmla="*/ 94813 h 2311974"/>
                <a:gd name="connsiteX137" fmla="*/ 685260 w 1441654"/>
                <a:gd name="connsiteY137" fmla="*/ 72933 h 2311974"/>
                <a:gd name="connsiteX138" fmla="*/ 687631 w 1441654"/>
                <a:gd name="connsiteY138" fmla="*/ 72933 h 2311974"/>
                <a:gd name="connsiteX139" fmla="*/ 699487 w 1441654"/>
                <a:gd name="connsiteY139" fmla="*/ 87519 h 2311974"/>
                <a:gd name="connsiteX140" fmla="*/ 687631 w 1441654"/>
                <a:gd name="connsiteY140" fmla="*/ 102106 h 2311974"/>
                <a:gd name="connsiteX141" fmla="*/ 692373 w 1441654"/>
                <a:gd name="connsiteY141" fmla="*/ 123986 h 2311974"/>
                <a:gd name="connsiteX142" fmla="*/ 706600 w 1441654"/>
                <a:gd name="connsiteY142" fmla="*/ 128848 h 2311974"/>
                <a:gd name="connsiteX143" fmla="*/ 718456 w 1441654"/>
                <a:gd name="connsiteY143" fmla="*/ 150728 h 2311974"/>
                <a:gd name="connsiteX144" fmla="*/ 727940 w 1441654"/>
                <a:gd name="connsiteY144" fmla="*/ 153159 h 2311974"/>
                <a:gd name="connsiteX145" fmla="*/ 735054 w 1441654"/>
                <a:gd name="connsiteY145" fmla="*/ 165315 h 2311974"/>
                <a:gd name="connsiteX146" fmla="*/ 754023 w 1441654"/>
                <a:gd name="connsiteY146" fmla="*/ 165315 h 2311974"/>
                <a:gd name="connsiteX147" fmla="*/ 768250 w 1441654"/>
                <a:gd name="connsiteY147" fmla="*/ 177470 h 2311974"/>
                <a:gd name="connsiteX148" fmla="*/ 794332 w 1441654"/>
                <a:gd name="connsiteY148" fmla="*/ 172608 h 2311974"/>
                <a:gd name="connsiteX149" fmla="*/ 801446 w 1441654"/>
                <a:gd name="connsiteY149" fmla="*/ 184763 h 2311974"/>
                <a:gd name="connsiteX150" fmla="*/ 794332 w 1441654"/>
                <a:gd name="connsiteY150" fmla="*/ 192057 h 2311974"/>
                <a:gd name="connsiteX151" fmla="*/ 801446 w 1441654"/>
                <a:gd name="connsiteY151" fmla="*/ 201781 h 2311974"/>
                <a:gd name="connsiteX152" fmla="*/ 796703 w 1441654"/>
                <a:gd name="connsiteY152" fmla="*/ 206643 h 2311974"/>
                <a:gd name="connsiteX153" fmla="*/ 808559 w 1441654"/>
                <a:gd name="connsiteY153" fmla="*/ 233385 h 2311974"/>
                <a:gd name="connsiteX154" fmla="*/ 815673 w 1441654"/>
                <a:gd name="connsiteY154" fmla="*/ 233385 h 2311974"/>
                <a:gd name="connsiteX155" fmla="*/ 851240 w 1441654"/>
                <a:gd name="connsiteY155" fmla="*/ 211505 h 2311974"/>
                <a:gd name="connsiteX156" fmla="*/ 874951 w 1441654"/>
                <a:gd name="connsiteY156" fmla="*/ 213936 h 2311974"/>
                <a:gd name="connsiteX157" fmla="*/ 896291 w 1441654"/>
                <a:gd name="connsiteY157" fmla="*/ 199350 h 2311974"/>
                <a:gd name="connsiteX158" fmla="*/ 905776 w 1441654"/>
                <a:gd name="connsiteY158" fmla="*/ 177470 h 2311974"/>
                <a:gd name="connsiteX159" fmla="*/ 931859 w 1441654"/>
                <a:gd name="connsiteY159" fmla="*/ 158021 h 2311974"/>
                <a:gd name="connsiteX160" fmla="*/ 953199 w 1441654"/>
                <a:gd name="connsiteY160" fmla="*/ 194488 h 2311974"/>
                <a:gd name="connsiteX161" fmla="*/ 953199 w 1441654"/>
                <a:gd name="connsiteY161" fmla="*/ 221230 h 2311974"/>
                <a:gd name="connsiteX162" fmla="*/ 965054 w 1441654"/>
                <a:gd name="connsiteY162" fmla="*/ 243110 h 2311974"/>
                <a:gd name="connsiteX163" fmla="*/ 984024 w 1441654"/>
                <a:gd name="connsiteY163" fmla="*/ 262558 h 2311974"/>
                <a:gd name="connsiteX164" fmla="*/ 1026704 w 1441654"/>
                <a:gd name="connsiteY164" fmla="*/ 274714 h 2311974"/>
                <a:gd name="connsiteX165" fmla="*/ 1059900 w 1441654"/>
                <a:gd name="connsiteY165" fmla="*/ 260127 h 2311974"/>
                <a:gd name="connsiteX166" fmla="*/ 1081240 w 1441654"/>
                <a:gd name="connsiteY166" fmla="*/ 262558 h 2311974"/>
                <a:gd name="connsiteX167" fmla="*/ 1107323 w 1441654"/>
                <a:gd name="connsiteY167" fmla="*/ 277145 h 2311974"/>
                <a:gd name="connsiteX168" fmla="*/ 1140519 w 1441654"/>
                <a:gd name="connsiteY168" fmla="*/ 282007 h 2311974"/>
                <a:gd name="connsiteX169" fmla="*/ 1135777 w 1441654"/>
                <a:gd name="connsiteY169" fmla="*/ 299025 h 2311974"/>
                <a:gd name="connsiteX170" fmla="*/ 1164230 w 1441654"/>
                <a:gd name="connsiteY170" fmla="*/ 371958 h 2311974"/>
                <a:gd name="connsiteX171" fmla="*/ 1209282 w 1441654"/>
                <a:gd name="connsiteY171" fmla="*/ 386544 h 2311974"/>
                <a:gd name="connsiteX172" fmla="*/ 1237736 w 1441654"/>
                <a:gd name="connsiteY172" fmla="*/ 415718 h 2311974"/>
                <a:gd name="connsiteX173" fmla="*/ 1280416 w 1441654"/>
                <a:gd name="connsiteY173" fmla="*/ 415718 h 2311974"/>
                <a:gd name="connsiteX174" fmla="*/ 1297014 w 1441654"/>
                <a:gd name="connsiteY174" fmla="*/ 408424 h 2311974"/>
                <a:gd name="connsiteX175" fmla="*/ 1313612 w 1441654"/>
                <a:gd name="connsiteY175" fmla="*/ 386544 h 2311974"/>
                <a:gd name="connsiteX176" fmla="*/ 1358664 w 1441654"/>
                <a:gd name="connsiteY176" fmla="*/ 381682 h 2311974"/>
                <a:gd name="connsiteX177" fmla="*/ 1365778 w 1441654"/>
                <a:gd name="connsiteY177" fmla="*/ 386544 h 2311974"/>
                <a:gd name="connsiteX178" fmla="*/ 1401345 w 1441654"/>
                <a:gd name="connsiteY178" fmla="*/ 371958 h 2311974"/>
                <a:gd name="connsiteX179" fmla="*/ 1401345 w 1441654"/>
                <a:gd name="connsiteY179" fmla="*/ 388975 h 2311974"/>
                <a:gd name="connsiteX180" fmla="*/ 1415572 w 1441654"/>
                <a:gd name="connsiteY180" fmla="*/ 408424 h 2311974"/>
                <a:gd name="connsiteX181" fmla="*/ 1353922 w 1441654"/>
                <a:gd name="connsiteY181" fmla="*/ 444891 h 2311974"/>
                <a:gd name="connsiteX182" fmla="*/ 1351551 w 1441654"/>
                <a:gd name="connsiteY182" fmla="*/ 491082 h 2311974"/>
                <a:gd name="connsiteX183" fmla="*/ 1372891 w 1441654"/>
                <a:gd name="connsiteY183" fmla="*/ 532410 h 2311974"/>
                <a:gd name="connsiteX184" fmla="*/ 1406087 w 1441654"/>
                <a:gd name="connsiteY184" fmla="*/ 554290 h 2311974"/>
                <a:gd name="connsiteX185" fmla="*/ 1427427 w 1441654"/>
                <a:gd name="connsiteY185" fmla="*/ 581032 h 2311974"/>
                <a:gd name="connsiteX186" fmla="*/ 1420314 w 1441654"/>
                <a:gd name="connsiteY186" fmla="*/ 622361 h 2311974"/>
                <a:gd name="connsiteX187" fmla="*/ 1441654 w 1441654"/>
                <a:gd name="connsiteY187" fmla="*/ 644241 h 2311974"/>
                <a:gd name="connsiteX188" fmla="*/ 1436912 w 1441654"/>
                <a:gd name="connsiteY188" fmla="*/ 658827 h 2311974"/>
                <a:gd name="connsiteX189" fmla="*/ 1429798 w 1441654"/>
                <a:gd name="connsiteY189" fmla="*/ 666121 h 2311974"/>
                <a:gd name="connsiteX190" fmla="*/ 1401345 w 1441654"/>
                <a:gd name="connsiteY190" fmla="*/ 663689 h 2311974"/>
                <a:gd name="connsiteX191" fmla="*/ 1372891 w 1441654"/>
                <a:gd name="connsiteY191" fmla="*/ 705018 h 2311974"/>
                <a:gd name="connsiteX192" fmla="*/ 1351551 w 1441654"/>
                <a:gd name="connsiteY192" fmla="*/ 712312 h 2311974"/>
                <a:gd name="connsiteX193" fmla="*/ 1304128 w 1441654"/>
                <a:gd name="connsiteY193" fmla="*/ 785245 h 2311974"/>
                <a:gd name="connsiteX194" fmla="*/ 1304128 w 1441654"/>
                <a:gd name="connsiteY194" fmla="*/ 804693 h 2311974"/>
                <a:gd name="connsiteX195" fmla="*/ 1273303 w 1441654"/>
                <a:gd name="connsiteY195" fmla="*/ 802262 h 2311974"/>
                <a:gd name="connsiteX196" fmla="*/ 1242478 w 1441654"/>
                <a:gd name="connsiteY196" fmla="*/ 802262 h 2311974"/>
                <a:gd name="connsiteX197" fmla="*/ 1218767 w 1441654"/>
                <a:gd name="connsiteY197" fmla="*/ 819280 h 2311974"/>
                <a:gd name="connsiteX198" fmla="*/ 1183200 w 1441654"/>
                <a:gd name="connsiteY198" fmla="*/ 809556 h 2311974"/>
                <a:gd name="connsiteX199" fmla="*/ 1171344 w 1441654"/>
                <a:gd name="connsiteY199" fmla="*/ 816849 h 2311974"/>
                <a:gd name="connsiteX200" fmla="*/ 1180828 w 1441654"/>
                <a:gd name="connsiteY200" fmla="*/ 824142 h 2311974"/>
                <a:gd name="connsiteX201" fmla="*/ 1168973 w 1441654"/>
                <a:gd name="connsiteY201" fmla="*/ 850884 h 2311974"/>
                <a:gd name="connsiteX202" fmla="*/ 1176086 w 1441654"/>
                <a:gd name="connsiteY202" fmla="*/ 858178 h 2311974"/>
                <a:gd name="connsiteX203" fmla="*/ 1183200 w 1441654"/>
                <a:gd name="connsiteY203" fmla="*/ 850884 h 2311974"/>
                <a:gd name="connsiteX204" fmla="*/ 1197426 w 1441654"/>
                <a:gd name="connsiteY204" fmla="*/ 858178 h 2311974"/>
                <a:gd name="connsiteX205" fmla="*/ 1211653 w 1441654"/>
                <a:gd name="connsiteY205" fmla="*/ 858178 h 2311974"/>
                <a:gd name="connsiteX206" fmla="*/ 1216396 w 1441654"/>
                <a:gd name="connsiteY206" fmla="*/ 875195 h 2311974"/>
                <a:gd name="connsiteX207" fmla="*/ 1230622 w 1441654"/>
                <a:gd name="connsiteY207" fmla="*/ 894644 h 2311974"/>
                <a:gd name="connsiteX208" fmla="*/ 1223509 w 1441654"/>
                <a:gd name="connsiteY208" fmla="*/ 906800 h 2311974"/>
                <a:gd name="connsiteX209" fmla="*/ 1230622 w 1441654"/>
                <a:gd name="connsiteY209" fmla="*/ 916524 h 2311974"/>
                <a:gd name="connsiteX210" fmla="*/ 1237736 w 1441654"/>
                <a:gd name="connsiteY210" fmla="*/ 914093 h 2311974"/>
                <a:gd name="connsiteX211" fmla="*/ 1244849 w 1441654"/>
                <a:gd name="connsiteY211" fmla="*/ 921386 h 2311974"/>
                <a:gd name="connsiteX212" fmla="*/ 1249592 w 1441654"/>
                <a:gd name="connsiteY212" fmla="*/ 935973 h 2311974"/>
                <a:gd name="connsiteX213" fmla="*/ 1259076 w 1441654"/>
                <a:gd name="connsiteY213" fmla="*/ 923817 h 2311974"/>
                <a:gd name="connsiteX214" fmla="*/ 1263818 w 1441654"/>
                <a:gd name="connsiteY214" fmla="*/ 931111 h 2311974"/>
                <a:gd name="connsiteX215" fmla="*/ 1297014 w 1441654"/>
                <a:gd name="connsiteY215" fmla="*/ 928679 h 2311974"/>
                <a:gd name="connsiteX216" fmla="*/ 1311241 w 1441654"/>
                <a:gd name="connsiteY216" fmla="*/ 948128 h 2311974"/>
                <a:gd name="connsiteX217" fmla="*/ 1332582 w 1441654"/>
                <a:gd name="connsiteY217" fmla="*/ 950559 h 2311974"/>
                <a:gd name="connsiteX218" fmla="*/ 1337324 w 1441654"/>
                <a:gd name="connsiteY218" fmla="*/ 923817 h 2311974"/>
                <a:gd name="connsiteX219" fmla="*/ 1351551 w 1441654"/>
                <a:gd name="connsiteY219" fmla="*/ 914093 h 2311974"/>
                <a:gd name="connsiteX220" fmla="*/ 1361035 w 1441654"/>
                <a:gd name="connsiteY220" fmla="*/ 921386 h 2311974"/>
                <a:gd name="connsiteX221" fmla="*/ 1372891 w 1441654"/>
                <a:gd name="connsiteY221" fmla="*/ 948128 h 2311974"/>
                <a:gd name="connsiteX222" fmla="*/ 1320726 w 1441654"/>
                <a:gd name="connsiteY222" fmla="*/ 1006475 h 2311974"/>
                <a:gd name="connsiteX223" fmla="*/ 1235365 w 1441654"/>
                <a:gd name="connsiteY223" fmla="*/ 970008 h 2311974"/>
                <a:gd name="connsiteX224" fmla="*/ 1230622 w 1441654"/>
                <a:gd name="connsiteY224" fmla="*/ 977301 h 2311974"/>
                <a:gd name="connsiteX225" fmla="*/ 1235365 w 1441654"/>
                <a:gd name="connsiteY225" fmla="*/ 984595 h 2311974"/>
                <a:gd name="connsiteX226" fmla="*/ 1230622 w 1441654"/>
                <a:gd name="connsiteY226" fmla="*/ 984595 h 2311974"/>
                <a:gd name="connsiteX227" fmla="*/ 1225880 w 1441654"/>
                <a:gd name="connsiteY227" fmla="*/ 991888 h 2311974"/>
                <a:gd name="connsiteX228" fmla="*/ 1225880 w 1441654"/>
                <a:gd name="connsiteY228" fmla="*/ 1006475 h 2311974"/>
                <a:gd name="connsiteX229" fmla="*/ 1218767 w 1441654"/>
                <a:gd name="connsiteY229" fmla="*/ 1018630 h 2311974"/>
                <a:gd name="connsiteX230" fmla="*/ 1218767 w 1441654"/>
                <a:gd name="connsiteY230" fmla="*/ 1028354 h 2311974"/>
                <a:gd name="connsiteX231" fmla="*/ 1204540 w 1441654"/>
                <a:gd name="connsiteY231" fmla="*/ 1028354 h 2311974"/>
                <a:gd name="connsiteX232" fmla="*/ 1204540 w 1441654"/>
                <a:gd name="connsiteY232" fmla="*/ 1045372 h 2311974"/>
                <a:gd name="connsiteX233" fmla="*/ 1197426 w 1441654"/>
                <a:gd name="connsiteY233" fmla="*/ 1047803 h 2311974"/>
                <a:gd name="connsiteX234" fmla="*/ 1197426 w 1441654"/>
                <a:gd name="connsiteY234" fmla="*/ 1059959 h 2311974"/>
                <a:gd name="connsiteX235" fmla="*/ 1190313 w 1441654"/>
                <a:gd name="connsiteY235" fmla="*/ 1062390 h 2311974"/>
                <a:gd name="connsiteX236" fmla="*/ 1195055 w 1441654"/>
                <a:gd name="connsiteY236" fmla="*/ 1069683 h 2311974"/>
                <a:gd name="connsiteX237" fmla="*/ 1187942 w 1441654"/>
                <a:gd name="connsiteY237" fmla="*/ 1074545 h 2311974"/>
                <a:gd name="connsiteX238" fmla="*/ 1195055 w 1441654"/>
                <a:gd name="connsiteY238" fmla="*/ 1076976 h 2311974"/>
                <a:gd name="connsiteX239" fmla="*/ 1197426 w 1441654"/>
                <a:gd name="connsiteY239" fmla="*/ 1093994 h 2311974"/>
                <a:gd name="connsiteX240" fmla="*/ 1187942 w 1441654"/>
                <a:gd name="connsiteY240" fmla="*/ 1103719 h 2311974"/>
                <a:gd name="connsiteX241" fmla="*/ 1190313 w 1441654"/>
                <a:gd name="connsiteY241" fmla="*/ 1103719 h 2311974"/>
                <a:gd name="connsiteX242" fmla="*/ 1190313 w 1441654"/>
                <a:gd name="connsiteY242" fmla="*/ 1111012 h 2311974"/>
                <a:gd name="connsiteX243" fmla="*/ 1183200 w 1441654"/>
                <a:gd name="connsiteY243" fmla="*/ 1118305 h 2311974"/>
                <a:gd name="connsiteX244" fmla="*/ 1183200 w 1441654"/>
                <a:gd name="connsiteY244" fmla="*/ 1125598 h 2311974"/>
                <a:gd name="connsiteX245" fmla="*/ 1168973 w 1441654"/>
                <a:gd name="connsiteY245" fmla="*/ 1149909 h 2311974"/>
                <a:gd name="connsiteX246" fmla="*/ 1180828 w 1441654"/>
                <a:gd name="connsiteY246" fmla="*/ 1164496 h 2311974"/>
                <a:gd name="connsiteX247" fmla="*/ 1209282 w 1441654"/>
                <a:gd name="connsiteY247" fmla="*/ 1164496 h 2311974"/>
                <a:gd name="connsiteX248" fmla="*/ 1211653 w 1441654"/>
                <a:gd name="connsiteY248" fmla="*/ 1166927 h 2311974"/>
                <a:gd name="connsiteX249" fmla="*/ 1230622 w 1441654"/>
                <a:gd name="connsiteY249" fmla="*/ 1159634 h 2311974"/>
                <a:gd name="connsiteX250" fmla="*/ 1242478 w 1441654"/>
                <a:gd name="connsiteY250" fmla="*/ 1166927 h 2311974"/>
                <a:gd name="connsiteX251" fmla="*/ 1249592 w 1441654"/>
                <a:gd name="connsiteY251" fmla="*/ 1166927 h 2311974"/>
                <a:gd name="connsiteX252" fmla="*/ 1244849 w 1441654"/>
                <a:gd name="connsiteY252" fmla="*/ 1171789 h 2311974"/>
                <a:gd name="connsiteX253" fmla="*/ 1259076 w 1441654"/>
                <a:gd name="connsiteY253" fmla="*/ 1179083 h 2311974"/>
                <a:gd name="connsiteX254" fmla="*/ 1266190 w 1441654"/>
                <a:gd name="connsiteY254" fmla="*/ 1222842 h 2311974"/>
                <a:gd name="connsiteX255" fmla="*/ 1259076 w 1441654"/>
                <a:gd name="connsiteY255" fmla="*/ 1230136 h 2311974"/>
                <a:gd name="connsiteX256" fmla="*/ 1259076 w 1441654"/>
                <a:gd name="connsiteY256" fmla="*/ 1254447 h 2311974"/>
                <a:gd name="connsiteX257" fmla="*/ 1285159 w 1441654"/>
                <a:gd name="connsiteY257" fmla="*/ 1271464 h 2311974"/>
                <a:gd name="connsiteX258" fmla="*/ 1280416 w 1441654"/>
                <a:gd name="connsiteY258" fmla="*/ 1278758 h 2311974"/>
                <a:gd name="connsiteX259" fmla="*/ 1289901 w 1441654"/>
                <a:gd name="connsiteY259" fmla="*/ 1290913 h 2311974"/>
                <a:gd name="connsiteX260" fmla="*/ 1289901 w 1441654"/>
                <a:gd name="connsiteY260" fmla="*/ 1303069 h 2311974"/>
                <a:gd name="connsiteX261" fmla="*/ 1292272 w 1441654"/>
                <a:gd name="connsiteY261" fmla="*/ 1305500 h 2311974"/>
                <a:gd name="connsiteX262" fmla="*/ 1289901 w 1441654"/>
                <a:gd name="connsiteY262" fmla="*/ 1312793 h 2311974"/>
                <a:gd name="connsiteX263" fmla="*/ 1297014 w 1441654"/>
                <a:gd name="connsiteY263" fmla="*/ 1324948 h 2311974"/>
                <a:gd name="connsiteX264" fmla="*/ 1304128 w 1441654"/>
                <a:gd name="connsiteY264" fmla="*/ 1317655 h 2311974"/>
                <a:gd name="connsiteX265" fmla="*/ 1304128 w 1441654"/>
                <a:gd name="connsiteY265" fmla="*/ 1327379 h 2311974"/>
                <a:gd name="connsiteX266" fmla="*/ 1306499 w 1441654"/>
                <a:gd name="connsiteY266" fmla="*/ 1344397 h 2311974"/>
                <a:gd name="connsiteX267" fmla="*/ 1280416 w 1441654"/>
                <a:gd name="connsiteY267" fmla="*/ 1358984 h 2311974"/>
                <a:gd name="connsiteX268" fmla="*/ 1259076 w 1441654"/>
                <a:gd name="connsiteY268" fmla="*/ 1358984 h 2311974"/>
                <a:gd name="connsiteX269" fmla="*/ 1256705 w 1441654"/>
                <a:gd name="connsiteY269" fmla="*/ 1376001 h 2311974"/>
                <a:gd name="connsiteX270" fmla="*/ 1278045 w 1441654"/>
                <a:gd name="connsiteY270" fmla="*/ 1376001 h 2311974"/>
                <a:gd name="connsiteX271" fmla="*/ 1280416 w 1441654"/>
                <a:gd name="connsiteY271" fmla="*/ 1383295 h 2311974"/>
                <a:gd name="connsiteX272" fmla="*/ 1285159 w 1441654"/>
                <a:gd name="connsiteY272" fmla="*/ 1380864 h 2311974"/>
                <a:gd name="connsiteX273" fmla="*/ 1292272 w 1441654"/>
                <a:gd name="connsiteY273" fmla="*/ 1393019 h 2311974"/>
                <a:gd name="connsiteX274" fmla="*/ 1289901 w 1441654"/>
                <a:gd name="connsiteY274" fmla="*/ 1400312 h 2311974"/>
                <a:gd name="connsiteX275" fmla="*/ 1292272 w 1441654"/>
                <a:gd name="connsiteY275" fmla="*/ 1402744 h 2311974"/>
                <a:gd name="connsiteX276" fmla="*/ 1311241 w 1441654"/>
                <a:gd name="connsiteY276" fmla="*/ 1380864 h 2311974"/>
                <a:gd name="connsiteX277" fmla="*/ 1318355 w 1441654"/>
                <a:gd name="connsiteY277" fmla="*/ 1383295 h 2311974"/>
                <a:gd name="connsiteX278" fmla="*/ 1313612 w 1441654"/>
                <a:gd name="connsiteY278" fmla="*/ 1380864 h 2311974"/>
                <a:gd name="connsiteX279" fmla="*/ 1320726 w 1441654"/>
                <a:gd name="connsiteY279" fmla="*/ 1373570 h 2311974"/>
                <a:gd name="connsiteX280" fmla="*/ 1327839 w 1441654"/>
                <a:gd name="connsiteY280" fmla="*/ 1368708 h 2311974"/>
                <a:gd name="connsiteX281" fmla="*/ 1344437 w 1441654"/>
                <a:gd name="connsiteY281" fmla="*/ 1417330 h 2311974"/>
                <a:gd name="connsiteX282" fmla="*/ 1339695 w 1441654"/>
                <a:gd name="connsiteY282" fmla="*/ 1424623 h 2311974"/>
                <a:gd name="connsiteX283" fmla="*/ 1339695 w 1441654"/>
                <a:gd name="connsiteY283" fmla="*/ 1441641 h 2311974"/>
                <a:gd name="connsiteX284" fmla="*/ 1306499 w 1441654"/>
                <a:gd name="connsiteY284" fmla="*/ 1436779 h 2311974"/>
                <a:gd name="connsiteX285" fmla="*/ 1304128 w 1441654"/>
                <a:gd name="connsiteY285" fmla="*/ 1473245 h 2311974"/>
                <a:gd name="connsiteX286" fmla="*/ 1289901 w 1441654"/>
                <a:gd name="connsiteY286" fmla="*/ 1473245 h 2311974"/>
                <a:gd name="connsiteX287" fmla="*/ 1285159 w 1441654"/>
                <a:gd name="connsiteY287" fmla="*/ 1504850 h 2311974"/>
                <a:gd name="connsiteX288" fmla="*/ 1270932 w 1441654"/>
                <a:gd name="connsiteY288" fmla="*/ 1521867 h 2311974"/>
                <a:gd name="connsiteX289" fmla="*/ 1270932 w 1441654"/>
                <a:gd name="connsiteY289" fmla="*/ 1548609 h 2311974"/>
                <a:gd name="connsiteX290" fmla="*/ 1251963 w 1441654"/>
                <a:gd name="connsiteY290" fmla="*/ 1560765 h 2311974"/>
                <a:gd name="connsiteX291" fmla="*/ 1278045 w 1441654"/>
                <a:gd name="connsiteY291" fmla="*/ 1570489 h 2311974"/>
                <a:gd name="connsiteX292" fmla="*/ 1278045 w 1441654"/>
                <a:gd name="connsiteY292" fmla="*/ 1577783 h 2311974"/>
                <a:gd name="connsiteX293" fmla="*/ 1223509 w 1441654"/>
                <a:gd name="connsiteY293" fmla="*/ 1577783 h 2311974"/>
                <a:gd name="connsiteX294" fmla="*/ 1235365 w 1441654"/>
                <a:gd name="connsiteY294" fmla="*/ 1602094 h 2311974"/>
                <a:gd name="connsiteX295" fmla="*/ 1244849 w 1441654"/>
                <a:gd name="connsiteY295" fmla="*/ 1609387 h 2311974"/>
                <a:gd name="connsiteX296" fmla="*/ 1242478 w 1441654"/>
                <a:gd name="connsiteY296" fmla="*/ 1619111 h 2311974"/>
                <a:gd name="connsiteX297" fmla="*/ 1244849 w 1441654"/>
                <a:gd name="connsiteY297" fmla="*/ 1623973 h 2311974"/>
                <a:gd name="connsiteX298" fmla="*/ 1244849 w 1441654"/>
                <a:gd name="connsiteY298" fmla="*/ 1645853 h 2311974"/>
                <a:gd name="connsiteX299" fmla="*/ 1237736 w 1441654"/>
                <a:gd name="connsiteY299" fmla="*/ 1645853 h 2311974"/>
                <a:gd name="connsiteX300" fmla="*/ 1230622 w 1441654"/>
                <a:gd name="connsiteY300" fmla="*/ 1667733 h 2311974"/>
                <a:gd name="connsiteX301" fmla="*/ 1230622 w 1441654"/>
                <a:gd name="connsiteY301" fmla="*/ 1706631 h 2311974"/>
                <a:gd name="connsiteX302" fmla="*/ 1216396 w 1441654"/>
                <a:gd name="connsiteY302" fmla="*/ 1709062 h 2311974"/>
                <a:gd name="connsiteX303" fmla="*/ 1216396 w 1441654"/>
                <a:gd name="connsiteY303" fmla="*/ 1723648 h 2311974"/>
                <a:gd name="connsiteX304" fmla="*/ 1204540 w 1441654"/>
                <a:gd name="connsiteY304" fmla="*/ 1740666 h 2311974"/>
                <a:gd name="connsiteX305" fmla="*/ 1147632 w 1441654"/>
                <a:gd name="connsiteY305" fmla="*/ 1733373 h 2311974"/>
                <a:gd name="connsiteX306" fmla="*/ 1121550 w 1441654"/>
                <a:gd name="connsiteY306" fmla="*/ 1733373 h 2311974"/>
                <a:gd name="connsiteX307" fmla="*/ 1109694 w 1441654"/>
                <a:gd name="connsiteY307" fmla="*/ 1743097 h 2311974"/>
                <a:gd name="connsiteX308" fmla="*/ 1102581 w 1441654"/>
                <a:gd name="connsiteY308" fmla="*/ 1735804 h 2311974"/>
                <a:gd name="connsiteX309" fmla="*/ 1095467 w 1441654"/>
                <a:gd name="connsiteY309" fmla="*/ 1740666 h 2311974"/>
                <a:gd name="connsiteX310" fmla="*/ 1074127 w 1441654"/>
                <a:gd name="connsiteY310" fmla="*/ 1713924 h 2311974"/>
                <a:gd name="connsiteX311" fmla="*/ 1059900 w 1441654"/>
                <a:gd name="connsiteY311" fmla="*/ 1721217 h 2311974"/>
                <a:gd name="connsiteX312" fmla="*/ 1052787 w 1441654"/>
                <a:gd name="connsiteY312" fmla="*/ 1733373 h 2311974"/>
                <a:gd name="connsiteX313" fmla="*/ 1045673 w 1441654"/>
                <a:gd name="connsiteY313" fmla="*/ 1735804 h 2311974"/>
                <a:gd name="connsiteX314" fmla="*/ 1031446 w 1441654"/>
                <a:gd name="connsiteY314" fmla="*/ 1706631 h 2311974"/>
                <a:gd name="connsiteX315" fmla="*/ 960312 w 1441654"/>
                <a:gd name="connsiteY315" fmla="*/ 1709062 h 2311974"/>
                <a:gd name="connsiteX316" fmla="*/ 957941 w 1441654"/>
                <a:gd name="connsiteY316" fmla="*/ 1721217 h 2311974"/>
                <a:gd name="connsiteX317" fmla="*/ 915261 w 1441654"/>
                <a:gd name="connsiteY317" fmla="*/ 1721217 h 2311974"/>
                <a:gd name="connsiteX318" fmla="*/ 915261 w 1441654"/>
                <a:gd name="connsiteY318" fmla="*/ 1728511 h 2311974"/>
                <a:gd name="connsiteX319" fmla="*/ 884436 w 1441654"/>
                <a:gd name="connsiteY319" fmla="*/ 1721217 h 2311974"/>
                <a:gd name="connsiteX320" fmla="*/ 884436 w 1441654"/>
                <a:gd name="connsiteY320" fmla="*/ 1706631 h 2311974"/>
                <a:gd name="connsiteX321" fmla="*/ 877322 w 1441654"/>
                <a:gd name="connsiteY321" fmla="*/ 1706631 h 2311974"/>
                <a:gd name="connsiteX322" fmla="*/ 874951 w 1441654"/>
                <a:gd name="connsiteY322" fmla="*/ 1692044 h 2311974"/>
                <a:gd name="connsiteX323" fmla="*/ 874951 w 1441654"/>
                <a:gd name="connsiteY323" fmla="*/ 1692044 h 2311974"/>
                <a:gd name="connsiteX324" fmla="*/ 877322 w 1441654"/>
                <a:gd name="connsiteY324" fmla="*/ 1706631 h 2311974"/>
                <a:gd name="connsiteX325" fmla="*/ 822786 w 1441654"/>
                <a:gd name="connsiteY325" fmla="*/ 1709062 h 2311974"/>
                <a:gd name="connsiteX326" fmla="*/ 782477 w 1441654"/>
                <a:gd name="connsiteY326" fmla="*/ 1701769 h 2311974"/>
                <a:gd name="connsiteX327" fmla="*/ 780106 w 1441654"/>
                <a:gd name="connsiteY327" fmla="*/ 1709062 h 2311974"/>
                <a:gd name="connsiteX328" fmla="*/ 761136 w 1441654"/>
                <a:gd name="connsiteY328" fmla="*/ 1713924 h 2311974"/>
                <a:gd name="connsiteX329" fmla="*/ 754023 w 1441654"/>
                <a:gd name="connsiteY329" fmla="*/ 1733373 h 2311974"/>
                <a:gd name="connsiteX330" fmla="*/ 758765 w 1441654"/>
                <a:gd name="connsiteY330" fmla="*/ 1750391 h 2311974"/>
                <a:gd name="connsiteX331" fmla="*/ 739796 w 1441654"/>
                <a:gd name="connsiteY331" fmla="*/ 1750391 h 2311974"/>
                <a:gd name="connsiteX332" fmla="*/ 735054 w 1441654"/>
                <a:gd name="connsiteY332" fmla="*/ 1769840 h 2311974"/>
                <a:gd name="connsiteX333" fmla="*/ 742167 w 1441654"/>
                <a:gd name="connsiteY333" fmla="*/ 1784426 h 2311974"/>
                <a:gd name="connsiteX334" fmla="*/ 739796 w 1441654"/>
                <a:gd name="connsiteY334" fmla="*/ 1806306 h 2311974"/>
                <a:gd name="connsiteX335" fmla="*/ 727940 w 1441654"/>
                <a:gd name="connsiteY335" fmla="*/ 1813599 h 2311974"/>
                <a:gd name="connsiteX336" fmla="*/ 727940 w 1441654"/>
                <a:gd name="connsiteY336" fmla="*/ 1847635 h 2311974"/>
                <a:gd name="connsiteX337" fmla="*/ 713714 w 1441654"/>
                <a:gd name="connsiteY337" fmla="*/ 1852497 h 2311974"/>
                <a:gd name="connsiteX338" fmla="*/ 711342 w 1441654"/>
                <a:gd name="connsiteY338" fmla="*/ 1837910 h 2311974"/>
                <a:gd name="connsiteX339" fmla="*/ 678146 w 1441654"/>
                <a:gd name="connsiteY339" fmla="*/ 1837910 h 2311974"/>
                <a:gd name="connsiteX340" fmla="*/ 678146 w 1441654"/>
                <a:gd name="connsiteY340" fmla="*/ 1859790 h 2311974"/>
                <a:gd name="connsiteX341" fmla="*/ 659177 w 1441654"/>
                <a:gd name="connsiteY341" fmla="*/ 1859790 h 2311974"/>
                <a:gd name="connsiteX342" fmla="*/ 659177 w 1441654"/>
                <a:gd name="connsiteY342" fmla="*/ 1869515 h 2311974"/>
                <a:gd name="connsiteX343" fmla="*/ 656806 w 1441654"/>
                <a:gd name="connsiteY343" fmla="*/ 1876808 h 2311974"/>
                <a:gd name="connsiteX344" fmla="*/ 576188 w 1441654"/>
                <a:gd name="connsiteY344" fmla="*/ 1876808 h 2311974"/>
                <a:gd name="connsiteX345" fmla="*/ 576188 w 1441654"/>
                <a:gd name="connsiteY345" fmla="*/ 1896257 h 2311974"/>
                <a:gd name="connsiteX346" fmla="*/ 524022 w 1441654"/>
                <a:gd name="connsiteY346" fmla="*/ 1901119 h 2311974"/>
                <a:gd name="connsiteX347" fmla="*/ 524022 w 1441654"/>
                <a:gd name="connsiteY347" fmla="*/ 1930292 h 2311974"/>
                <a:gd name="connsiteX348" fmla="*/ 502682 w 1441654"/>
                <a:gd name="connsiteY348" fmla="*/ 1930292 h 2311974"/>
                <a:gd name="connsiteX349" fmla="*/ 500311 w 1441654"/>
                <a:gd name="connsiteY349" fmla="*/ 1952172 h 2311974"/>
                <a:gd name="connsiteX350" fmla="*/ 488455 w 1441654"/>
                <a:gd name="connsiteY350" fmla="*/ 1952172 h 2311974"/>
                <a:gd name="connsiteX351" fmla="*/ 488455 w 1441654"/>
                <a:gd name="connsiteY351" fmla="*/ 1978914 h 2311974"/>
                <a:gd name="connsiteX352" fmla="*/ 495569 w 1441654"/>
                <a:gd name="connsiteY352" fmla="*/ 1983776 h 2311974"/>
                <a:gd name="connsiteX353" fmla="*/ 493198 w 1441654"/>
                <a:gd name="connsiteY353" fmla="*/ 2000794 h 2311974"/>
                <a:gd name="connsiteX354" fmla="*/ 500311 w 1441654"/>
                <a:gd name="connsiteY354" fmla="*/ 2005656 h 2311974"/>
                <a:gd name="connsiteX355" fmla="*/ 500311 w 1441654"/>
                <a:gd name="connsiteY355" fmla="*/ 2068865 h 2311974"/>
                <a:gd name="connsiteX356" fmla="*/ 493198 w 1441654"/>
                <a:gd name="connsiteY356" fmla="*/ 2068865 h 2311974"/>
                <a:gd name="connsiteX357" fmla="*/ 493198 w 1441654"/>
                <a:gd name="connsiteY357" fmla="*/ 2081020 h 2311974"/>
                <a:gd name="connsiteX358" fmla="*/ 474228 w 1441654"/>
                <a:gd name="connsiteY358" fmla="*/ 2083451 h 2311974"/>
                <a:gd name="connsiteX359" fmla="*/ 460002 w 1441654"/>
                <a:gd name="connsiteY359" fmla="*/ 2117487 h 2311974"/>
                <a:gd name="connsiteX360" fmla="*/ 460002 w 1441654"/>
                <a:gd name="connsiteY360" fmla="*/ 2129642 h 2311974"/>
                <a:gd name="connsiteX361" fmla="*/ 516909 w 1441654"/>
                <a:gd name="connsiteY361" fmla="*/ 2132073 h 2311974"/>
                <a:gd name="connsiteX362" fmla="*/ 509796 w 1441654"/>
                <a:gd name="connsiteY362" fmla="*/ 2151522 h 2311974"/>
                <a:gd name="connsiteX363" fmla="*/ 514538 w 1441654"/>
                <a:gd name="connsiteY363" fmla="*/ 2161246 h 2311974"/>
                <a:gd name="connsiteX364" fmla="*/ 509796 w 1441654"/>
                <a:gd name="connsiteY364" fmla="*/ 2168540 h 2311974"/>
                <a:gd name="connsiteX365" fmla="*/ 493198 w 1441654"/>
                <a:gd name="connsiteY365" fmla="*/ 2168540 h 2311974"/>
                <a:gd name="connsiteX366" fmla="*/ 493198 w 1441654"/>
                <a:gd name="connsiteY366" fmla="*/ 2180695 h 2311974"/>
                <a:gd name="connsiteX367" fmla="*/ 462373 w 1441654"/>
                <a:gd name="connsiteY367" fmla="*/ 2187988 h 2311974"/>
                <a:gd name="connsiteX368" fmla="*/ 469486 w 1441654"/>
                <a:gd name="connsiteY368" fmla="*/ 2200144 h 2311974"/>
                <a:gd name="connsiteX369" fmla="*/ 467115 w 1441654"/>
                <a:gd name="connsiteY369" fmla="*/ 2256059 h 2311974"/>
                <a:gd name="connsiteX370" fmla="*/ 455259 w 1441654"/>
                <a:gd name="connsiteY370" fmla="*/ 2277939 h 2311974"/>
                <a:gd name="connsiteX371" fmla="*/ 429177 w 1441654"/>
                <a:gd name="connsiteY371" fmla="*/ 2307112 h 2311974"/>
                <a:gd name="connsiteX372" fmla="*/ 414950 w 1441654"/>
                <a:gd name="connsiteY372" fmla="*/ 2311974 h 2311974"/>
                <a:gd name="connsiteX373" fmla="*/ 398352 w 1441654"/>
                <a:gd name="connsiteY373" fmla="*/ 2282801 h 2311974"/>
                <a:gd name="connsiteX374" fmla="*/ 379383 w 1441654"/>
                <a:gd name="connsiteY374" fmla="*/ 2275508 h 2311974"/>
                <a:gd name="connsiteX375" fmla="*/ 365156 w 1441654"/>
                <a:gd name="connsiteY375" fmla="*/ 2292526 h 2311974"/>
                <a:gd name="connsiteX376" fmla="*/ 346187 w 1441654"/>
                <a:gd name="connsiteY376" fmla="*/ 2285232 h 2311974"/>
                <a:gd name="connsiteX377" fmla="*/ 331960 w 1441654"/>
                <a:gd name="connsiteY377" fmla="*/ 2290094 h 2311974"/>
                <a:gd name="connsiteX378" fmla="*/ 296393 w 1441654"/>
                <a:gd name="connsiteY378" fmla="*/ 2275508 h 2311974"/>
                <a:gd name="connsiteX379" fmla="*/ 255658 w 1441654"/>
                <a:gd name="connsiteY379" fmla="*/ 2254426 h 2311974"/>
                <a:gd name="connsiteX380" fmla="*/ 263963 w 1441654"/>
                <a:gd name="connsiteY380" fmla="*/ 2090384 h 2311974"/>
                <a:gd name="connsiteX381" fmla="*/ 293247 w 1441654"/>
                <a:gd name="connsiteY381" fmla="*/ 1879782 h 2311974"/>
                <a:gd name="connsiteX382" fmla="*/ 288330 w 1441654"/>
                <a:gd name="connsiteY382" fmla="*/ 1766434 h 2311974"/>
                <a:gd name="connsiteX383" fmla="*/ 260051 w 1441654"/>
                <a:gd name="connsiteY383" fmla="*/ 1684276 h 2311974"/>
                <a:gd name="connsiteX384" fmla="*/ 196698 w 1441654"/>
                <a:gd name="connsiteY384" fmla="*/ 1605539 h 2311974"/>
                <a:gd name="connsiteX385" fmla="*/ 146823 w 1441654"/>
                <a:gd name="connsiteY385" fmla="*/ 1566641 h 2311974"/>
                <a:gd name="connsiteX386" fmla="*/ 148467 w 1441654"/>
                <a:gd name="connsiteY386" fmla="*/ 1519182 h 2311974"/>
                <a:gd name="connsiteX387" fmla="*/ 144231 w 1441654"/>
                <a:gd name="connsiteY387" fmla="*/ 1442151 h 2311974"/>
                <a:gd name="connsiteX388" fmla="*/ 199538 w 1441654"/>
                <a:gd name="connsiteY388" fmla="*/ 1327822 h 2311974"/>
                <a:gd name="connsiteX389" fmla="*/ 311984 w 1441654"/>
                <a:gd name="connsiteY389" fmla="*/ 1228318 h 2311974"/>
                <a:gd name="connsiteX390" fmla="*/ 18969 w 1441654"/>
                <a:gd name="connsiteY390" fmla="*/ 909231 h 2311974"/>
                <a:gd name="connsiteX391" fmla="*/ 0 w 1441654"/>
                <a:gd name="connsiteY391" fmla="*/ 872764 h 2311974"/>
                <a:gd name="connsiteX392" fmla="*/ 7114 w 1441654"/>
                <a:gd name="connsiteY392" fmla="*/ 865471 h 2311974"/>
                <a:gd name="connsiteX393" fmla="*/ 11856 w 1441654"/>
                <a:gd name="connsiteY393" fmla="*/ 867902 h 2311974"/>
                <a:gd name="connsiteX394" fmla="*/ 471225 w 1441654"/>
                <a:gd name="connsiteY394" fmla="*/ 1135638 h 2311974"/>
                <a:gd name="connsiteX395" fmla="*/ 168351 w 1441654"/>
                <a:gd name="connsiteY395" fmla="*/ 741485 h 2311974"/>
                <a:gd name="connsiteX396" fmla="*/ 156496 w 1441654"/>
                <a:gd name="connsiteY396" fmla="*/ 726899 h 2311974"/>
                <a:gd name="connsiteX397" fmla="*/ 101959 w 1441654"/>
                <a:gd name="connsiteY397" fmla="*/ 705019 h 2311974"/>
                <a:gd name="connsiteX398" fmla="*/ 125671 w 1441654"/>
                <a:gd name="connsiteY398" fmla="*/ 680708 h 2311974"/>
                <a:gd name="connsiteX399" fmla="*/ 132784 w 1441654"/>
                <a:gd name="connsiteY399" fmla="*/ 673414 h 2311974"/>
                <a:gd name="connsiteX400" fmla="*/ 161238 w 1441654"/>
                <a:gd name="connsiteY400" fmla="*/ 670983 h 2311974"/>
                <a:gd name="connsiteX401" fmla="*/ 248970 w 1441654"/>
                <a:gd name="connsiteY401" fmla="*/ 692863 h 2311974"/>
                <a:gd name="connsiteX402" fmla="*/ 263197 w 1441654"/>
                <a:gd name="connsiteY402" fmla="*/ 688001 h 2311974"/>
                <a:gd name="connsiteX403" fmla="*/ 263197 w 1441654"/>
                <a:gd name="connsiteY403" fmla="*/ 695294 h 2311974"/>
                <a:gd name="connsiteX404" fmla="*/ 272681 w 1441654"/>
                <a:gd name="connsiteY404" fmla="*/ 695294 h 2311974"/>
                <a:gd name="connsiteX405" fmla="*/ 277424 w 1441654"/>
                <a:gd name="connsiteY405" fmla="*/ 678277 h 2311974"/>
                <a:gd name="connsiteX406" fmla="*/ 284537 w 1441654"/>
                <a:gd name="connsiteY406" fmla="*/ 666121 h 2311974"/>
                <a:gd name="connsiteX407" fmla="*/ 296393 w 1441654"/>
                <a:gd name="connsiteY407" fmla="*/ 688001 h 2311974"/>
                <a:gd name="connsiteX408" fmla="*/ 303506 w 1441654"/>
                <a:gd name="connsiteY408" fmla="*/ 685570 h 2311974"/>
                <a:gd name="connsiteX409" fmla="*/ 317733 w 1441654"/>
                <a:gd name="connsiteY409" fmla="*/ 700156 h 2311974"/>
                <a:gd name="connsiteX410" fmla="*/ 317733 w 1441654"/>
                <a:gd name="connsiteY410" fmla="*/ 700156 h 2311974"/>
                <a:gd name="connsiteX411" fmla="*/ 303506 w 1441654"/>
                <a:gd name="connsiteY411" fmla="*/ 685570 h 2311974"/>
                <a:gd name="connsiteX412" fmla="*/ 296393 w 1441654"/>
                <a:gd name="connsiteY412" fmla="*/ 688001 h 2311974"/>
                <a:gd name="connsiteX413" fmla="*/ 284537 w 1441654"/>
                <a:gd name="connsiteY413" fmla="*/ 666121 h 2311974"/>
                <a:gd name="connsiteX414" fmla="*/ 284537 w 1441654"/>
                <a:gd name="connsiteY414" fmla="*/ 658827 h 2311974"/>
                <a:gd name="connsiteX415" fmla="*/ 305877 w 1441654"/>
                <a:gd name="connsiteY415" fmla="*/ 646672 h 2311974"/>
                <a:gd name="connsiteX416" fmla="*/ 298764 w 1441654"/>
                <a:gd name="connsiteY416" fmla="*/ 639379 h 2311974"/>
                <a:gd name="connsiteX417" fmla="*/ 329589 w 1441654"/>
                <a:gd name="connsiteY417" fmla="*/ 629654 h 2311974"/>
                <a:gd name="connsiteX418" fmla="*/ 324847 w 1441654"/>
                <a:gd name="connsiteY418" fmla="*/ 615068 h 2311974"/>
                <a:gd name="connsiteX419" fmla="*/ 291651 w 1441654"/>
                <a:gd name="connsiteY419" fmla="*/ 610205 h 2311974"/>
                <a:gd name="connsiteX420" fmla="*/ 289279 w 1441654"/>
                <a:gd name="connsiteY420" fmla="*/ 595619 h 2311974"/>
                <a:gd name="connsiteX421" fmla="*/ 298764 w 1441654"/>
                <a:gd name="connsiteY421" fmla="*/ 534841 h 2311974"/>
                <a:gd name="connsiteX422" fmla="*/ 289279 w 1441654"/>
                <a:gd name="connsiteY422" fmla="*/ 525117 h 2311974"/>
                <a:gd name="connsiteX423" fmla="*/ 289279 w 1441654"/>
                <a:gd name="connsiteY423" fmla="*/ 503237 h 2311974"/>
                <a:gd name="connsiteX424" fmla="*/ 272681 w 1441654"/>
                <a:gd name="connsiteY424" fmla="*/ 503237 h 2311974"/>
                <a:gd name="connsiteX425" fmla="*/ 277424 w 1441654"/>
                <a:gd name="connsiteY425" fmla="*/ 471633 h 2311974"/>
                <a:gd name="connsiteX426" fmla="*/ 270310 w 1441654"/>
                <a:gd name="connsiteY426" fmla="*/ 464340 h 2311974"/>
                <a:gd name="connsiteX427" fmla="*/ 272681 w 1441654"/>
                <a:gd name="connsiteY427" fmla="*/ 444891 h 2311974"/>
                <a:gd name="connsiteX428" fmla="*/ 291651 w 1441654"/>
                <a:gd name="connsiteY428" fmla="*/ 444891 h 2311974"/>
                <a:gd name="connsiteX429" fmla="*/ 310620 w 1441654"/>
                <a:gd name="connsiteY429" fmla="*/ 430304 h 2311974"/>
                <a:gd name="connsiteX430" fmla="*/ 312991 w 1441654"/>
                <a:gd name="connsiteY430" fmla="*/ 427873 h 2311974"/>
                <a:gd name="connsiteX431" fmla="*/ 291651 w 1441654"/>
                <a:gd name="connsiteY431" fmla="*/ 423011 h 2311974"/>
                <a:gd name="connsiteX432" fmla="*/ 298764 w 1441654"/>
                <a:gd name="connsiteY432" fmla="*/ 405993 h 2311974"/>
                <a:gd name="connsiteX433" fmla="*/ 324847 w 1441654"/>
                <a:gd name="connsiteY433" fmla="*/ 408424 h 2311974"/>
                <a:gd name="connsiteX434" fmla="*/ 320104 w 1441654"/>
                <a:gd name="connsiteY434" fmla="*/ 388975 h 2311974"/>
                <a:gd name="connsiteX435" fmla="*/ 320104 w 1441654"/>
                <a:gd name="connsiteY435" fmla="*/ 374389 h 2311974"/>
                <a:gd name="connsiteX436" fmla="*/ 336702 w 1441654"/>
                <a:gd name="connsiteY436" fmla="*/ 374389 h 2311974"/>
                <a:gd name="connsiteX437" fmla="*/ 339073 w 1441654"/>
                <a:gd name="connsiteY437" fmla="*/ 367096 h 2311974"/>
                <a:gd name="connsiteX438" fmla="*/ 346187 w 1441654"/>
                <a:gd name="connsiteY438" fmla="*/ 364665 h 2311974"/>
                <a:gd name="connsiteX439" fmla="*/ 343816 w 1441654"/>
                <a:gd name="connsiteY439" fmla="*/ 347647 h 2311974"/>
                <a:gd name="connsiteX440" fmla="*/ 372269 w 1441654"/>
                <a:gd name="connsiteY440" fmla="*/ 337922 h 2311974"/>
                <a:gd name="connsiteX441" fmla="*/ 360414 w 1441654"/>
                <a:gd name="connsiteY441" fmla="*/ 333060 h 2311974"/>
                <a:gd name="connsiteX442" fmla="*/ 358042 w 1441654"/>
                <a:gd name="connsiteY442" fmla="*/ 311180 h 2311974"/>
                <a:gd name="connsiteX443" fmla="*/ 350929 w 1441654"/>
                <a:gd name="connsiteY443" fmla="*/ 308749 h 2311974"/>
                <a:gd name="connsiteX444" fmla="*/ 358042 w 1441654"/>
                <a:gd name="connsiteY444" fmla="*/ 299025 h 2311974"/>
                <a:gd name="connsiteX445" fmla="*/ 358042 w 1441654"/>
                <a:gd name="connsiteY445" fmla="*/ 296594 h 2311974"/>
                <a:gd name="connsiteX446" fmla="*/ 346187 w 1441654"/>
                <a:gd name="connsiteY446" fmla="*/ 291732 h 2311974"/>
                <a:gd name="connsiteX447" fmla="*/ 336702 w 1441654"/>
                <a:gd name="connsiteY447" fmla="*/ 299025 h 2311974"/>
                <a:gd name="connsiteX448" fmla="*/ 324847 w 1441654"/>
                <a:gd name="connsiteY448" fmla="*/ 282007 h 2311974"/>
                <a:gd name="connsiteX449" fmla="*/ 339073 w 1441654"/>
                <a:gd name="connsiteY449" fmla="*/ 255265 h 2311974"/>
                <a:gd name="connsiteX450" fmla="*/ 346187 w 1441654"/>
                <a:gd name="connsiteY450" fmla="*/ 267421 h 2311974"/>
                <a:gd name="connsiteX451" fmla="*/ 365156 w 1441654"/>
                <a:gd name="connsiteY451" fmla="*/ 240679 h 2311974"/>
                <a:gd name="connsiteX452" fmla="*/ 374640 w 1441654"/>
                <a:gd name="connsiteY452" fmla="*/ 240679 h 2311974"/>
                <a:gd name="connsiteX453" fmla="*/ 374640 w 1441654"/>
                <a:gd name="connsiteY453" fmla="*/ 233385 h 2311974"/>
                <a:gd name="connsiteX454" fmla="*/ 353300 w 1441654"/>
                <a:gd name="connsiteY454" fmla="*/ 218799 h 2311974"/>
                <a:gd name="connsiteX455" fmla="*/ 360414 w 1441654"/>
                <a:gd name="connsiteY455" fmla="*/ 199350 h 2311974"/>
                <a:gd name="connsiteX456" fmla="*/ 386496 w 1441654"/>
                <a:gd name="connsiteY456" fmla="*/ 199350 h 2311974"/>
                <a:gd name="connsiteX457" fmla="*/ 393610 w 1441654"/>
                <a:gd name="connsiteY457" fmla="*/ 192057 h 2311974"/>
                <a:gd name="connsiteX458" fmla="*/ 365156 w 1441654"/>
                <a:gd name="connsiteY458" fmla="*/ 150728 h 2311974"/>
                <a:gd name="connsiteX459" fmla="*/ 374640 w 1441654"/>
                <a:gd name="connsiteY459" fmla="*/ 131279 h 2311974"/>
                <a:gd name="connsiteX460" fmla="*/ 407836 w 1441654"/>
                <a:gd name="connsiteY460" fmla="*/ 116693 h 2311974"/>
                <a:gd name="connsiteX461" fmla="*/ 412579 w 1441654"/>
                <a:gd name="connsiteY461" fmla="*/ 131279 h 2311974"/>
                <a:gd name="connsiteX462" fmla="*/ 433919 w 1441654"/>
                <a:gd name="connsiteY462" fmla="*/ 116693 h 2311974"/>
                <a:gd name="connsiteX463" fmla="*/ 429177 w 1441654"/>
                <a:gd name="connsiteY463" fmla="*/ 109399 h 2311974"/>
                <a:gd name="connsiteX464" fmla="*/ 445775 w 1441654"/>
                <a:gd name="connsiteY464" fmla="*/ 102106 h 2311974"/>
                <a:gd name="connsiteX465" fmla="*/ 445775 w 1441654"/>
                <a:gd name="connsiteY465" fmla="*/ 94813 h 2311974"/>
                <a:gd name="connsiteX466" fmla="*/ 455259 w 1441654"/>
                <a:gd name="connsiteY466" fmla="*/ 87519 h 2311974"/>
                <a:gd name="connsiteX467" fmla="*/ 441032 w 1441654"/>
                <a:gd name="connsiteY467" fmla="*/ 53484 h 2311974"/>
                <a:gd name="connsiteX468" fmla="*/ 438661 w 1441654"/>
                <a:gd name="connsiteY468" fmla="*/ 7293 h 2311974"/>
                <a:gd name="connsiteX469" fmla="*/ 481342 w 1441654"/>
                <a:gd name="connsiteY469" fmla="*/ 17018 h 2311974"/>
                <a:gd name="connsiteX470" fmla="*/ 502682 w 1441654"/>
                <a:gd name="connsiteY470" fmla="*/ 0 h 2311974"/>
                <a:gd name="connsiteX0" fmla="*/ 652064 w 1441654"/>
                <a:gd name="connsiteY0" fmla="*/ 1456228 h 2311974"/>
                <a:gd name="connsiteX1" fmla="*/ 640208 w 1441654"/>
                <a:gd name="connsiteY1" fmla="*/ 1436779 h 2311974"/>
                <a:gd name="connsiteX2" fmla="*/ 652064 w 1441654"/>
                <a:gd name="connsiteY2" fmla="*/ 1456228 h 2311974"/>
                <a:gd name="connsiteX3" fmla="*/ 557218 w 1441654"/>
                <a:gd name="connsiteY3" fmla="*/ 1395450 h 2311974"/>
                <a:gd name="connsiteX4" fmla="*/ 557218 w 1441654"/>
                <a:gd name="connsiteY4" fmla="*/ 1395450 h 2311974"/>
                <a:gd name="connsiteX5" fmla="*/ 578559 w 1441654"/>
                <a:gd name="connsiteY5" fmla="*/ 1407606 h 2311974"/>
                <a:gd name="connsiteX6" fmla="*/ 623610 w 1441654"/>
                <a:gd name="connsiteY6" fmla="*/ 1400313 h 2311974"/>
                <a:gd name="connsiteX7" fmla="*/ 640208 w 1441654"/>
                <a:gd name="connsiteY7" fmla="*/ 1417330 h 2311974"/>
                <a:gd name="connsiteX8" fmla="*/ 640208 w 1441654"/>
                <a:gd name="connsiteY8" fmla="*/ 1417330 h 2311974"/>
                <a:gd name="connsiteX9" fmla="*/ 623610 w 1441654"/>
                <a:gd name="connsiteY9" fmla="*/ 1400312 h 2311974"/>
                <a:gd name="connsiteX10" fmla="*/ 578559 w 1441654"/>
                <a:gd name="connsiteY10" fmla="*/ 1407606 h 2311974"/>
                <a:gd name="connsiteX11" fmla="*/ 557218 w 1441654"/>
                <a:gd name="connsiteY11" fmla="*/ 1395450 h 2311974"/>
                <a:gd name="connsiteX12" fmla="*/ 561961 w 1441654"/>
                <a:gd name="connsiteY12" fmla="*/ 1271464 h 2311974"/>
                <a:gd name="connsiteX13" fmla="*/ 535878 w 1441654"/>
                <a:gd name="connsiteY13" fmla="*/ 1283620 h 2311974"/>
                <a:gd name="connsiteX14" fmla="*/ 531136 w 1441654"/>
                <a:gd name="connsiteY14" fmla="*/ 1276326 h 2311974"/>
                <a:gd name="connsiteX15" fmla="*/ 516909 w 1441654"/>
                <a:gd name="connsiteY15" fmla="*/ 1278758 h 2311974"/>
                <a:gd name="connsiteX16" fmla="*/ 516909 w 1441654"/>
                <a:gd name="connsiteY16" fmla="*/ 1278758 h 2311974"/>
                <a:gd name="connsiteX17" fmla="*/ 531136 w 1441654"/>
                <a:gd name="connsiteY17" fmla="*/ 1276327 h 2311974"/>
                <a:gd name="connsiteX18" fmla="*/ 535878 w 1441654"/>
                <a:gd name="connsiteY18" fmla="*/ 1283620 h 2311974"/>
                <a:gd name="connsiteX19" fmla="*/ 561961 w 1441654"/>
                <a:gd name="connsiteY19" fmla="*/ 1271464 h 2311974"/>
                <a:gd name="connsiteX20" fmla="*/ 569074 w 1441654"/>
                <a:gd name="connsiteY20" fmla="*/ 1324949 h 2311974"/>
                <a:gd name="connsiteX21" fmla="*/ 578559 w 1441654"/>
                <a:gd name="connsiteY21" fmla="*/ 1324949 h 2311974"/>
                <a:gd name="connsiteX22" fmla="*/ 590414 w 1441654"/>
                <a:gd name="connsiteY22" fmla="*/ 1334673 h 2311974"/>
                <a:gd name="connsiteX23" fmla="*/ 590414 w 1441654"/>
                <a:gd name="connsiteY23" fmla="*/ 1334673 h 2311974"/>
                <a:gd name="connsiteX24" fmla="*/ 578559 w 1441654"/>
                <a:gd name="connsiteY24" fmla="*/ 1324948 h 2311974"/>
                <a:gd name="connsiteX25" fmla="*/ 569074 w 1441654"/>
                <a:gd name="connsiteY25" fmla="*/ 1324948 h 2311974"/>
                <a:gd name="connsiteX26" fmla="*/ 561961 w 1441654"/>
                <a:gd name="connsiteY26" fmla="*/ 1271464 h 2311974"/>
                <a:gd name="connsiteX27" fmla="*/ 502682 w 1441654"/>
                <a:gd name="connsiteY27" fmla="*/ 1264171 h 2311974"/>
                <a:gd name="connsiteX28" fmla="*/ 502682 w 1441654"/>
                <a:gd name="connsiteY28" fmla="*/ 1264171 h 2311974"/>
                <a:gd name="connsiteX29" fmla="*/ 507520 w 1441654"/>
                <a:gd name="connsiteY29" fmla="*/ 1269131 h 2311974"/>
                <a:gd name="connsiteX30" fmla="*/ 502682 w 1441654"/>
                <a:gd name="connsiteY30" fmla="*/ 1264171 h 2311974"/>
                <a:gd name="connsiteX31" fmla="*/ 493198 w 1441654"/>
                <a:gd name="connsiteY31" fmla="*/ 1249585 h 2311974"/>
                <a:gd name="connsiteX32" fmla="*/ 507424 w 1441654"/>
                <a:gd name="connsiteY32" fmla="*/ 1256878 h 2311974"/>
                <a:gd name="connsiteX33" fmla="*/ 507424 w 1441654"/>
                <a:gd name="connsiteY33" fmla="*/ 1256878 h 2311974"/>
                <a:gd name="connsiteX34" fmla="*/ 493199 w 1441654"/>
                <a:gd name="connsiteY34" fmla="*/ 1249585 h 2311974"/>
                <a:gd name="connsiteX35" fmla="*/ 493198 w 1441654"/>
                <a:gd name="connsiteY35" fmla="*/ 1249585 h 2311974"/>
                <a:gd name="connsiteX36" fmla="*/ 495569 w 1441654"/>
                <a:gd name="connsiteY36" fmla="*/ 1234998 h 2311974"/>
                <a:gd name="connsiteX37" fmla="*/ 495569 w 1441654"/>
                <a:gd name="connsiteY37" fmla="*/ 1234998 h 2311974"/>
                <a:gd name="connsiteX38" fmla="*/ 500311 w 1441654"/>
                <a:gd name="connsiteY38" fmla="*/ 1249584 h 2311974"/>
                <a:gd name="connsiteX39" fmla="*/ 500311 w 1441654"/>
                <a:gd name="connsiteY39" fmla="*/ 1249584 h 2311974"/>
                <a:gd name="connsiteX40" fmla="*/ 495569 w 1441654"/>
                <a:gd name="connsiteY40" fmla="*/ 1234998 h 2311974"/>
                <a:gd name="connsiteX41" fmla="*/ 476600 w 1441654"/>
                <a:gd name="connsiteY41" fmla="*/ 1103719 h 2311974"/>
                <a:gd name="connsiteX42" fmla="*/ 483713 w 1441654"/>
                <a:gd name="connsiteY42" fmla="*/ 1198532 h 2311974"/>
                <a:gd name="connsiteX43" fmla="*/ 507424 w 1441654"/>
                <a:gd name="connsiteY43" fmla="*/ 1222842 h 2311974"/>
                <a:gd name="connsiteX44" fmla="*/ 507424 w 1441654"/>
                <a:gd name="connsiteY44" fmla="*/ 1222842 h 2311974"/>
                <a:gd name="connsiteX45" fmla="*/ 483713 w 1441654"/>
                <a:gd name="connsiteY45" fmla="*/ 1198531 h 2311974"/>
                <a:gd name="connsiteX46" fmla="*/ 476600 w 1441654"/>
                <a:gd name="connsiteY46" fmla="*/ 1103719 h 2311974"/>
                <a:gd name="connsiteX47" fmla="*/ 500311 w 1441654"/>
                <a:gd name="connsiteY47" fmla="*/ 1067252 h 2311974"/>
                <a:gd name="connsiteX48" fmla="*/ 502682 w 1441654"/>
                <a:gd name="connsiteY48" fmla="*/ 1074546 h 2311974"/>
                <a:gd name="connsiteX49" fmla="*/ 502682 w 1441654"/>
                <a:gd name="connsiteY49" fmla="*/ 1074545 h 2311974"/>
                <a:gd name="connsiteX50" fmla="*/ 500311 w 1441654"/>
                <a:gd name="connsiteY50" fmla="*/ 1067252 h 2311974"/>
                <a:gd name="connsiteX51" fmla="*/ 488455 w 1441654"/>
                <a:gd name="connsiteY51" fmla="*/ 1052665 h 2311974"/>
                <a:gd name="connsiteX52" fmla="*/ 476600 w 1441654"/>
                <a:gd name="connsiteY52" fmla="*/ 1040510 h 2311974"/>
                <a:gd name="connsiteX53" fmla="*/ 488455 w 1441654"/>
                <a:gd name="connsiteY53" fmla="*/ 1052666 h 2311974"/>
                <a:gd name="connsiteX54" fmla="*/ 507424 w 1441654"/>
                <a:gd name="connsiteY54" fmla="*/ 1052666 h 2311974"/>
                <a:gd name="connsiteX55" fmla="*/ 509796 w 1441654"/>
                <a:gd name="connsiteY55" fmla="*/ 1062390 h 2311974"/>
                <a:gd name="connsiteX56" fmla="*/ 509796 w 1441654"/>
                <a:gd name="connsiteY56" fmla="*/ 1062390 h 2311974"/>
                <a:gd name="connsiteX57" fmla="*/ 507424 w 1441654"/>
                <a:gd name="connsiteY57" fmla="*/ 1052665 h 2311974"/>
                <a:gd name="connsiteX58" fmla="*/ 488455 w 1441654"/>
                <a:gd name="connsiteY58" fmla="*/ 1052665 h 2311974"/>
                <a:gd name="connsiteX59" fmla="*/ 483713 w 1441654"/>
                <a:gd name="connsiteY59" fmla="*/ 999182 h 2311974"/>
                <a:gd name="connsiteX60" fmla="*/ 483713 w 1441654"/>
                <a:gd name="connsiteY60" fmla="*/ 999182 h 2311974"/>
                <a:gd name="connsiteX61" fmla="*/ 488455 w 1441654"/>
                <a:gd name="connsiteY61" fmla="*/ 1021061 h 2311974"/>
                <a:gd name="connsiteX62" fmla="*/ 488455 w 1441654"/>
                <a:gd name="connsiteY62" fmla="*/ 1021061 h 2311974"/>
                <a:gd name="connsiteX63" fmla="*/ 483713 w 1441654"/>
                <a:gd name="connsiteY63" fmla="*/ 999182 h 2311974"/>
                <a:gd name="connsiteX64" fmla="*/ 474228 w 1441654"/>
                <a:gd name="connsiteY64" fmla="*/ 970008 h 2311974"/>
                <a:gd name="connsiteX65" fmla="*/ 460002 w 1441654"/>
                <a:gd name="connsiteY65" fmla="*/ 972439 h 2311974"/>
                <a:gd name="connsiteX66" fmla="*/ 460002 w 1441654"/>
                <a:gd name="connsiteY66" fmla="*/ 972439 h 2311974"/>
                <a:gd name="connsiteX67" fmla="*/ 474228 w 1441654"/>
                <a:gd name="connsiteY67" fmla="*/ 970008 h 2311974"/>
                <a:gd name="connsiteX68" fmla="*/ 483713 w 1441654"/>
                <a:gd name="connsiteY68" fmla="*/ 984595 h 2311974"/>
                <a:gd name="connsiteX69" fmla="*/ 502682 w 1441654"/>
                <a:gd name="connsiteY69" fmla="*/ 979733 h 2311974"/>
                <a:gd name="connsiteX70" fmla="*/ 483713 w 1441654"/>
                <a:gd name="connsiteY70" fmla="*/ 984595 h 2311974"/>
                <a:gd name="connsiteX71" fmla="*/ 474228 w 1441654"/>
                <a:gd name="connsiteY71" fmla="*/ 970008 h 2311974"/>
                <a:gd name="connsiteX72" fmla="*/ 460002 w 1441654"/>
                <a:gd name="connsiteY72" fmla="*/ 901937 h 2311974"/>
                <a:gd name="connsiteX73" fmla="*/ 449800 w 1441654"/>
                <a:gd name="connsiteY73" fmla="*/ 906121 h 2311974"/>
                <a:gd name="connsiteX74" fmla="*/ 452888 w 1441654"/>
                <a:gd name="connsiteY74" fmla="*/ 906800 h 2311974"/>
                <a:gd name="connsiteX75" fmla="*/ 460002 w 1441654"/>
                <a:gd name="connsiteY75" fmla="*/ 901938 h 2311974"/>
                <a:gd name="connsiteX76" fmla="*/ 460002 w 1441654"/>
                <a:gd name="connsiteY76" fmla="*/ 901937 h 2311974"/>
                <a:gd name="connsiteX77" fmla="*/ 367527 w 1441654"/>
                <a:gd name="connsiteY77" fmla="*/ 899506 h 2311974"/>
                <a:gd name="connsiteX78" fmla="*/ 367527 w 1441654"/>
                <a:gd name="connsiteY78" fmla="*/ 899507 h 2311974"/>
                <a:gd name="connsiteX79" fmla="*/ 391239 w 1441654"/>
                <a:gd name="connsiteY79" fmla="*/ 899507 h 2311974"/>
                <a:gd name="connsiteX80" fmla="*/ 405465 w 1441654"/>
                <a:gd name="connsiteY80" fmla="*/ 906800 h 2311974"/>
                <a:gd name="connsiteX81" fmla="*/ 414950 w 1441654"/>
                <a:gd name="connsiteY81" fmla="*/ 906800 h 2311974"/>
                <a:gd name="connsiteX82" fmla="*/ 419692 w 1441654"/>
                <a:gd name="connsiteY82" fmla="*/ 899507 h 2311974"/>
                <a:gd name="connsiteX83" fmla="*/ 419705 w 1441654"/>
                <a:gd name="connsiteY83" fmla="*/ 899510 h 2311974"/>
                <a:gd name="connsiteX84" fmla="*/ 419692 w 1441654"/>
                <a:gd name="connsiteY84" fmla="*/ 899506 h 2311974"/>
                <a:gd name="connsiteX85" fmla="*/ 414950 w 1441654"/>
                <a:gd name="connsiteY85" fmla="*/ 906800 h 2311974"/>
                <a:gd name="connsiteX86" fmla="*/ 405465 w 1441654"/>
                <a:gd name="connsiteY86" fmla="*/ 906800 h 2311974"/>
                <a:gd name="connsiteX87" fmla="*/ 391238 w 1441654"/>
                <a:gd name="connsiteY87" fmla="*/ 899506 h 2311974"/>
                <a:gd name="connsiteX88" fmla="*/ 367527 w 1441654"/>
                <a:gd name="connsiteY88" fmla="*/ 899506 h 2311974"/>
                <a:gd name="connsiteX89" fmla="*/ 350929 w 1441654"/>
                <a:gd name="connsiteY89" fmla="*/ 889782 h 2311974"/>
                <a:gd name="connsiteX90" fmla="*/ 350929 w 1441654"/>
                <a:gd name="connsiteY90" fmla="*/ 889782 h 2311974"/>
                <a:gd name="connsiteX91" fmla="*/ 367527 w 1441654"/>
                <a:gd name="connsiteY91" fmla="*/ 889782 h 2311974"/>
                <a:gd name="connsiteX92" fmla="*/ 367527 w 1441654"/>
                <a:gd name="connsiteY92" fmla="*/ 889782 h 2311974"/>
                <a:gd name="connsiteX93" fmla="*/ 350929 w 1441654"/>
                <a:gd name="connsiteY93" fmla="*/ 889782 h 2311974"/>
                <a:gd name="connsiteX94" fmla="*/ 365156 w 1441654"/>
                <a:gd name="connsiteY94" fmla="*/ 867902 h 2311974"/>
                <a:gd name="connsiteX95" fmla="*/ 365156 w 1441654"/>
                <a:gd name="connsiteY95" fmla="*/ 867902 h 2311974"/>
                <a:gd name="connsiteX96" fmla="*/ 372349 w 1441654"/>
                <a:gd name="connsiteY96" fmla="*/ 873433 h 2311974"/>
                <a:gd name="connsiteX97" fmla="*/ 365156 w 1441654"/>
                <a:gd name="connsiteY97" fmla="*/ 867902 h 2311974"/>
                <a:gd name="connsiteX98" fmla="*/ 393212 w 1441654"/>
                <a:gd name="connsiteY98" fmla="*/ 842776 h 2311974"/>
                <a:gd name="connsiteX99" fmla="*/ 398352 w 1441654"/>
                <a:gd name="connsiteY99" fmla="*/ 853315 h 2311974"/>
                <a:gd name="connsiteX100" fmla="*/ 398352 w 1441654"/>
                <a:gd name="connsiteY100" fmla="*/ 853315 h 2311974"/>
                <a:gd name="connsiteX101" fmla="*/ 393212 w 1441654"/>
                <a:gd name="connsiteY101" fmla="*/ 842776 h 2311974"/>
                <a:gd name="connsiteX102" fmla="*/ 296393 w 1441654"/>
                <a:gd name="connsiteY102" fmla="*/ 726899 h 2311974"/>
                <a:gd name="connsiteX103" fmla="*/ 296393 w 1441654"/>
                <a:gd name="connsiteY103" fmla="*/ 726899 h 2311974"/>
                <a:gd name="connsiteX104" fmla="*/ 303506 w 1441654"/>
                <a:gd name="connsiteY104" fmla="*/ 734192 h 2311974"/>
                <a:gd name="connsiteX105" fmla="*/ 339073 w 1441654"/>
                <a:gd name="connsiteY105" fmla="*/ 748778 h 2311974"/>
                <a:gd name="connsiteX106" fmla="*/ 367527 w 1441654"/>
                <a:gd name="connsiteY106" fmla="*/ 753641 h 2311974"/>
                <a:gd name="connsiteX107" fmla="*/ 372269 w 1441654"/>
                <a:gd name="connsiteY107" fmla="*/ 734192 h 2311974"/>
                <a:gd name="connsiteX108" fmla="*/ 386496 w 1441654"/>
                <a:gd name="connsiteY108" fmla="*/ 736623 h 2311974"/>
                <a:gd name="connsiteX109" fmla="*/ 386496 w 1441654"/>
                <a:gd name="connsiteY109" fmla="*/ 736623 h 2311974"/>
                <a:gd name="connsiteX110" fmla="*/ 372269 w 1441654"/>
                <a:gd name="connsiteY110" fmla="*/ 734192 h 2311974"/>
                <a:gd name="connsiteX111" fmla="*/ 367527 w 1441654"/>
                <a:gd name="connsiteY111" fmla="*/ 753640 h 2311974"/>
                <a:gd name="connsiteX112" fmla="*/ 339073 w 1441654"/>
                <a:gd name="connsiteY112" fmla="*/ 748778 h 2311974"/>
                <a:gd name="connsiteX113" fmla="*/ 303506 w 1441654"/>
                <a:gd name="connsiteY113" fmla="*/ 734192 h 2311974"/>
                <a:gd name="connsiteX114" fmla="*/ 296393 w 1441654"/>
                <a:gd name="connsiteY114" fmla="*/ 726899 h 2311974"/>
                <a:gd name="connsiteX115" fmla="*/ 296393 w 1441654"/>
                <a:gd name="connsiteY115" fmla="*/ 714743 h 2311974"/>
                <a:gd name="connsiteX116" fmla="*/ 296393 w 1441654"/>
                <a:gd name="connsiteY116" fmla="*/ 714743 h 2311974"/>
                <a:gd name="connsiteX117" fmla="*/ 303506 w 1441654"/>
                <a:gd name="connsiteY117" fmla="*/ 722036 h 2311974"/>
                <a:gd name="connsiteX118" fmla="*/ 303506 w 1441654"/>
                <a:gd name="connsiteY118" fmla="*/ 722036 h 2311974"/>
                <a:gd name="connsiteX119" fmla="*/ 296393 w 1441654"/>
                <a:gd name="connsiteY119" fmla="*/ 714743 h 2311974"/>
                <a:gd name="connsiteX120" fmla="*/ 502682 w 1441654"/>
                <a:gd name="connsiteY120" fmla="*/ 0 h 2311974"/>
                <a:gd name="connsiteX121" fmla="*/ 509796 w 1441654"/>
                <a:gd name="connsiteY121" fmla="*/ 4862 h 2311974"/>
                <a:gd name="connsiteX122" fmla="*/ 514538 w 1441654"/>
                <a:gd name="connsiteY122" fmla="*/ 17018 h 2311974"/>
                <a:gd name="connsiteX123" fmla="*/ 524022 w 1441654"/>
                <a:gd name="connsiteY123" fmla="*/ 53484 h 2311974"/>
                <a:gd name="connsiteX124" fmla="*/ 521651 w 1441654"/>
                <a:gd name="connsiteY124" fmla="*/ 68071 h 2311974"/>
                <a:gd name="connsiteX125" fmla="*/ 554847 w 1441654"/>
                <a:gd name="connsiteY125" fmla="*/ 82657 h 2311974"/>
                <a:gd name="connsiteX126" fmla="*/ 561961 w 1441654"/>
                <a:gd name="connsiteY126" fmla="*/ 72933 h 2311974"/>
                <a:gd name="connsiteX127" fmla="*/ 578559 w 1441654"/>
                <a:gd name="connsiteY127" fmla="*/ 75364 h 2311974"/>
                <a:gd name="connsiteX128" fmla="*/ 578559 w 1441654"/>
                <a:gd name="connsiteY128" fmla="*/ 82657 h 2311974"/>
                <a:gd name="connsiteX129" fmla="*/ 585672 w 1441654"/>
                <a:gd name="connsiteY129" fmla="*/ 82657 h 2311974"/>
                <a:gd name="connsiteX130" fmla="*/ 590414 w 1441654"/>
                <a:gd name="connsiteY130" fmla="*/ 97244 h 2311974"/>
                <a:gd name="connsiteX131" fmla="*/ 609383 w 1441654"/>
                <a:gd name="connsiteY131" fmla="*/ 104537 h 2311974"/>
                <a:gd name="connsiteX132" fmla="*/ 637837 w 1441654"/>
                <a:gd name="connsiteY132" fmla="*/ 89950 h 2311974"/>
                <a:gd name="connsiteX133" fmla="*/ 652064 w 1441654"/>
                <a:gd name="connsiteY133" fmla="*/ 94813 h 2311974"/>
                <a:gd name="connsiteX134" fmla="*/ 666291 w 1441654"/>
                <a:gd name="connsiteY134" fmla="*/ 104537 h 2311974"/>
                <a:gd name="connsiteX135" fmla="*/ 685260 w 1441654"/>
                <a:gd name="connsiteY135" fmla="*/ 94813 h 2311974"/>
                <a:gd name="connsiteX136" fmla="*/ 685260 w 1441654"/>
                <a:gd name="connsiteY136" fmla="*/ 72933 h 2311974"/>
                <a:gd name="connsiteX137" fmla="*/ 687631 w 1441654"/>
                <a:gd name="connsiteY137" fmla="*/ 72933 h 2311974"/>
                <a:gd name="connsiteX138" fmla="*/ 699487 w 1441654"/>
                <a:gd name="connsiteY138" fmla="*/ 87519 h 2311974"/>
                <a:gd name="connsiteX139" fmla="*/ 687631 w 1441654"/>
                <a:gd name="connsiteY139" fmla="*/ 102106 h 2311974"/>
                <a:gd name="connsiteX140" fmla="*/ 692373 w 1441654"/>
                <a:gd name="connsiteY140" fmla="*/ 123986 h 2311974"/>
                <a:gd name="connsiteX141" fmla="*/ 706600 w 1441654"/>
                <a:gd name="connsiteY141" fmla="*/ 128848 h 2311974"/>
                <a:gd name="connsiteX142" fmla="*/ 718456 w 1441654"/>
                <a:gd name="connsiteY142" fmla="*/ 150728 h 2311974"/>
                <a:gd name="connsiteX143" fmla="*/ 727940 w 1441654"/>
                <a:gd name="connsiteY143" fmla="*/ 153159 h 2311974"/>
                <a:gd name="connsiteX144" fmla="*/ 735054 w 1441654"/>
                <a:gd name="connsiteY144" fmla="*/ 165315 h 2311974"/>
                <a:gd name="connsiteX145" fmla="*/ 754023 w 1441654"/>
                <a:gd name="connsiteY145" fmla="*/ 165315 h 2311974"/>
                <a:gd name="connsiteX146" fmla="*/ 768250 w 1441654"/>
                <a:gd name="connsiteY146" fmla="*/ 177470 h 2311974"/>
                <a:gd name="connsiteX147" fmla="*/ 794332 w 1441654"/>
                <a:gd name="connsiteY147" fmla="*/ 172608 h 2311974"/>
                <a:gd name="connsiteX148" fmla="*/ 801446 w 1441654"/>
                <a:gd name="connsiteY148" fmla="*/ 184763 h 2311974"/>
                <a:gd name="connsiteX149" fmla="*/ 794332 w 1441654"/>
                <a:gd name="connsiteY149" fmla="*/ 192057 h 2311974"/>
                <a:gd name="connsiteX150" fmla="*/ 801446 w 1441654"/>
                <a:gd name="connsiteY150" fmla="*/ 201781 h 2311974"/>
                <a:gd name="connsiteX151" fmla="*/ 796703 w 1441654"/>
                <a:gd name="connsiteY151" fmla="*/ 206643 h 2311974"/>
                <a:gd name="connsiteX152" fmla="*/ 808559 w 1441654"/>
                <a:gd name="connsiteY152" fmla="*/ 233385 h 2311974"/>
                <a:gd name="connsiteX153" fmla="*/ 815673 w 1441654"/>
                <a:gd name="connsiteY153" fmla="*/ 233385 h 2311974"/>
                <a:gd name="connsiteX154" fmla="*/ 851240 w 1441654"/>
                <a:gd name="connsiteY154" fmla="*/ 211505 h 2311974"/>
                <a:gd name="connsiteX155" fmla="*/ 874951 w 1441654"/>
                <a:gd name="connsiteY155" fmla="*/ 213936 h 2311974"/>
                <a:gd name="connsiteX156" fmla="*/ 896291 w 1441654"/>
                <a:gd name="connsiteY156" fmla="*/ 199350 h 2311974"/>
                <a:gd name="connsiteX157" fmla="*/ 905776 w 1441654"/>
                <a:gd name="connsiteY157" fmla="*/ 177470 h 2311974"/>
                <a:gd name="connsiteX158" fmla="*/ 931859 w 1441654"/>
                <a:gd name="connsiteY158" fmla="*/ 158021 h 2311974"/>
                <a:gd name="connsiteX159" fmla="*/ 953199 w 1441654"/>
                <a:gd name="connsiteY159" fmla="*/ 194488 h 2311974"/>
                <a:gd name="connsiteX160" fmla="*/ 953199 w 1441654"/>
                <a:gd name="connsiteY160" fmla="*/ 221230 h 2311974"/>
                <a:gd name="connsiteX161" fmla="*/ 965054 w 1441654"/>
                <a:gd name="connsiteY161" fmla="*/ 243110 h 2311974"/>
                <a:gd name="connsiteX162" fmla="*/ 984024 w 1441654"/>
                <a:gd name="connsiteY162" fmla="*/ 262558 h 2311974"/>
                <a:gd name="connsiteX163" fmla="*/ 1026704 w 1441654"/>
                <a:gd name="connsiteY163" fmla="*/ 274714 h 2311974"/>
                <a:gd name="connsiteX164" fmla="*/ 1059900 w 1441654"/>
                <a:gd name="connsiteY164" fmla="*/ 260127 h 2311974"/>
                <a:gd name="connsiteX165" fmla="*/ 1081240 w 1441654"/>
                <a:gd name="connsiteY165" fmla="*/ 262558 h 2311974"/>
                <a:gd name="connsiteX166" fmla="*/ 1107323 w 1441654"/>
                <a:gd name="connsiteY166" fmla="*/ 277145 h 2311974"/>
                <a:gd name="connsiteX167" fmla="*/ 1140519 w 1441654"/>
                <a:gd name="connsiteY167" fmla="*/ 282007 h 2311974"/>
                <a:gd name="connsiteX168" fmla="*/ 1135777 w 1441654"/>
                <a:gd name="connsiteY168" fmla="*/ 299025 h 2311974"/>
                <a:gd name="connsiteX169" fmla="*/ 1164230 w 1441654"/>
                <a:gd name="connsiteY169" fmla="*/ 371958 h 2311974"/>
                <a:gd name="connsiteX170" fmla="*/ 1209282 w 1441654"/>
                <a:gd name="connsiteY170" fmla="*/ 386544 h 2311974"/>
                <a:gd name="connsiteX171" fmla="*/ 1237736 w 1441654"/>
                <a:gd name="connsiteY171" fmla="*/ 415718 h 2311974"/>
                <a:gd name="connsiteX172" fmla="*/ 1280416 w 1441654"/>
                <a:gd name="connsiteY172" fmla="*/ 415718 h 2311974"/>
                <a:gd name="connsiteX173" fmla="*/ 1297014 w 1441654"/>
                <a:gd name="connsiteY173" fmla="*/ 408424 h 2311974"/>
                <a:gd name="connsiteX174" fmla="*/ 1313612 w 1441654"/>
                <a:gd name="connsiteY174" fmla="*/ 386544 h 2311974"/>
                <a:gd name="connsiteX175" fmla="*/ 1358664 w 1441654"/>
                <a:gd name="connsiteY175" fmla="*/ 381682 h 2311974"/>
                <a:gd name="connsiteX176" fmla="*/ 1365778 w 1441654"/>
                <a:gd name="connsiteY176" fmla="*/ 386544 h 2311974"/>
                <a:gd name="connsiteX177" fmla="*/ 1401345 w 1441654"/>
                <a:gd name="connsiteY177" fmla="*/ 371958 h 2311974"/>
                <a:gd name="connsiteX178" fmla="*/ 1401345 w 1441654"/>
                <a:gd name="connsiteY178" fmla="*/ 388975 h 2311974"/>
                <a:gd name="connsiteX179" fmla="*/ 1415572 w 1441654"/>
                <a:gd name="connsiteY179" fmla="*/ 408424 h 2311974"/>
                <a:gd name="connsiteX180" fmla="*/ 1353922 w 1441654"/>
                <a:gd name="connsiteY180" fmla="*/ 444891 h 2311974"/>
                <a:gd name="connsiteX181" fmla="*/ 1351551 w 1441654"/>
                <a:gd name="connsiteY181" fmla="*/ 491082 h 2311974"/>
                <a:gd name="connsiteX182" fmla="*/ 1372891 w 1441654"/>
                <a:gd name="connsiteY182" fmla="*/ 532410 h 2311974"/>
                <a:gd name="connsiteX183" fmla="*/ 1406087 w 1441654"/>
                <a:gd name="connsiteY183" fmla="*/ 554290 h 2311974"/>
                <a:gd name="connsiteX184" fmla="*/ 1427427 w 1441654"/>
                <a:gd name="connsiteY184" fmla="*/ 581032 h 2311974"/>
                <a:gd name="connsiteX185" fmla="*/ 1420314 w 1441654"/>
                <a:gd name="connsiteY185" fmla="*/ 622361 h 2311974"/>
                <a:gd name="connsiteX186" fmla="*/ 1441654 w 1441654"/>
                <a:gd name="connsiteY186" fmla="*/ 644241 h 2311974"/>
                <a:gd name="connsiteX187" fmla="*/ 1436912 w 1441654"/>
                <a:gd name="connsiteY187" fmla="*/ 658827 h 2311974"/>
                <a:gd name="connsiteX188" fmla="*/ 1429798 w 1441654"/>
                <a:gd name="connsiteY188" fmla="*/ 666121 h 2311974"/>
                <a:gd name="connsiteX189" fmla="*/ 1401345 w 1441654"/>
                <a:gd name="connsiteY189" fmla="*/ 663689 h 2311974"/>
                <a:gd name="connsiteX190" fmla="*/ 1372891 w 1441654"/>
                <a:gd name="connsiteY190" fmla="*/ 705018 h 2311974"/>
                <a:gd name="connsiteX191" fmla="*/ 1351551 w 1441654"/>
                <a:gd name="connsiteY191" fmla="*/ 712312 h 2311974"/>
                <a:gd name="connsiteX192" fmla="*/ 1304128 w 1441654"/>
                <a:gd name="connsiteY192" fmla="*/ 785245 h 2311974"/>
                <a:gd name="connsiteX193" fmla="*/ 1304128 w 1441654"/>
                <a:gd name="connsiteY193" fmla="*/ 804693 h 2311974"/>
                <a:gd name="connsiteX194" fmla="*/ 1273303 w 1441654"/>
                <a:gd name="connsiteY194" fmla="*/ 802262 h 2311974"/>
                <a:gd name="connsiteX195" fmla="*/ 1242478 w 1441654"/>
                <a:gd name="connsiteY195" fmla="*/ 802262 h 2311974"/>
                <a:gd name="connsiteX196" fmla="*/ 1218767 w 1441654"/>
                <a:gd name="connsiteY196" fmla="*/ 819280 h 2311974"/>
                <a:gd name="connsiteX197" fmla="*/ 1183200 w 1441654"/>
                <a:gd name="connsiteY197" fmla="*/ 809556 h 2311974"/>
                <a:gd name="connsiteX198" fmla="*/ 1171344 w 1441654"/>
                <a:gd name="connsiteY198" fmla="*/ 816849 h 2311974"/>
                <a:gd name="connsiteX199" fmla="*/ 1180828 w 1441654"/>
                <a:gd name="connsiteY199" fmla="*/ 824142 h 2311974"/>
                <a:gd name="connsiteX200" fmla="*/ 1168973 w 1441654"/>
                <a:gd name="connsiteY200" fmla="*/ 850884 h 2311974"/>
                <a:gd name="connsiteX201" fmla="*/ 1176086 w 1441654"/>
                <a:gd name="connsiteY201" fmla="*/ 858178 h 2311974"/>
                <a:gd name="connsiteX202" fmla="*/ 1183200 w 1441654"/>
                <a:gd name="connsiteY202" fmla="*/ 850884 h 2311974"/>
                <a:gd name="connsiteX203" fmla="*/ 1197426 w 1441654"/>
                <a:gd name="connsiteY203" fmla="*/ 858178 h 2311974"/>
                <a:gd name="connsiteX204" fmla="*/ 1211653 w 1441654"/>
                <a:gd name="connsiteY204" fmla="*/ 858178 h 2311974"/>
                <a:gd name="connsiteX205" fmla="*/ 1216396 w 1441654"/>
                <a:gd name="connsiteY205" fmla="*/ 875195 h 2311974"/>
                <a:gd name="connsiteX206" fmla="*/ 1230622 w 1441654"/>
                <a:gd name="connsiteY206" fmla="*/ 894644 h 2311974"/>
                <a:gd name="connsiteX207" fmla="*/ 1223509 w 1441654"/>
                <a:gd name="connsiteY207" fmla="*/ 906800 h 2311974"/>
                <a:gd name="connsiteX208" fmla="*/ 1230622 w 1441654"/>
                <a:gd name="connsiteY208" fmla="*/ 916524 h 2311974"/>
                <a:gd name="connsiteX209" fmla="*/ 1237736 w 1441654"/>
                <a:gd name="connsiteY209" fmla="*/ 914093 h 2311974"/>
                <a:gd name="connsiteX210" fmla="*/ 1244849 w 1441654"/>
                <a:gd name="connsiteY210" fmla="*/ 921386 h 2311974"/>
                <a:gd name="connsiteX211" fmla="*/ 1249592 w 1441654"/>
                <a:gd name="connsiteY211" fmla="*/ 935973 h 2311974"/>
                <a:gd name="connsiteX212" fmla="*/ 1259076 w 1441654"/>
                <a:gd name="connsiteY212" fmla="*/ 923817 h 2311974"/>
                <a:gd name="connsiteX213" fmla="*/ 1263818 w 1441654"/>
                <a:gd name="connsiteY213" fmla="*/ 931111 h 2311974"/>
                <a:gd name="connsiteX214" fmla="*/ 1297014 w 1441654"/>
                <a:gd name="connsiteY214" fmla="*/ 928679 h 2311974"/>
                <a:gd name="connsiteX215" fmla="*/ 1311241 w 1441654"/>
                <a:gd name="connsiteY215" fmla="*/ 948128 h 2311974"/>
                <a:gd name="connsiteX216" fmla="*/ 1332582 w 1441654"/>
                <a:gd name="connsiteY216" fmla="*/ 950559 h 2311974"/>
                <a:gd name="connsiteX217" fmla="*/ 1337324 w 1441654"/>
                <a:gd name="connsiteY217" fmla="*/ 923817 h 2311974"/>
                <a:gd name="connsiteX218" fmla="*/ 1351551 w 1441654"/>
                <a:gd name="connsiteY218" fmla="*/ 914093 h 2311974"/>
                <a:gd name="connsiteX219" fmla="*/ 1361035 w 1441654"/>
                <a:gd name="connsiteY219" fmla="*/ 921386 h 2311974"/>
                <a:gd name="connsiteX220" fmla="*/ 1372891 w 1441654"/>
                <a:gd name="connsiteY220" fmla="*/ 948128 h 2311974"/>
                <a:gd name="connsiteX221" fmla="*/ 1320726 w 1441654"/>
                <a:gd name="connsiteY221" fmla="*/ 1006475 h 2311974"/>
                <a:gd name="connsiteX222" fmla="*/ 1235365 w 1441654"/>
                <a:gd name="connsiteY222" fmla="*/ 970008 h 2311974"/>
                <a:gd name="connsiteX223" fmla="*/ 1230622 w 1441654"/>
                <a:gd name="connsiteY223" fmla="*/ 977301 h 2311974"/>
                <a:gd name="connsiteX224" fmla="*/ 1235365 w 1441654"/>
                <a:gd name="connsiteY224" fmla="*/ 984595 h 2311974"/>
                <a:gd name="connsiteX225" fmla="*/ 1230622 w 1441654"/>
                <a:gd name="connsiteY225" fmla="*/ 984595 h 2311974"/>
                <a:gd name="connsiteX226" fmla="*/ 1225880 w 1441654"/>
                <a:gd name="connsiteY226" fmla="*/ 991888 h 2311974"/>
                <a:gd name="connsiteX227" fmla="*/ 1225880 w 1441654"/>
                <a:gd name="connsiteY227" fmla="*/ 1006475 h 2311974"/>
                <a:gd name="connsiteX228" fmla="*/ 1218767 w 1441654"/>
                <a:gd name="connsiteY228" fmla="*/ 1018630 h 2311974"/>
                <a:gd name="connsiteX229" fmla="*/ 1218767 w 1441654"/>
                <a:gd name="connsiteY229" fmla="*/ 1028354 h 2311974"/>
                <a:gd name="connsiteX230" fmla="*/ 1204540 w 1441654"/>
                <a:gd name="connsiteY230" fmla="*/ 1028354 h 2311974"/>
                <a:gd name="connsiteX231" fmla="*/ 1204540 w 1441654"/>
                <a:gd name="connsiteY231" fmla="*/ 1045372 h 2311974"/>
                <a:gd name="connsiteX232" fmla="*/ 1197426 w 1441654"/>
                <a:gd name="connsiteY232" fmla="*/ 1047803 h 2311974"/>
                <a:gd name="connsiteX233" fmla="*/ 1197426 w 1441654"/>
                <a:gd name="connsiteY233" fmla="*/ 1059959 h 2311974"/>
                <a:gd name="connsiteX234" fmla="*/ 1190313 w 1441654"/>
                <a:gd name="connsiteY234" fmla="*/ 1062390 h 2311974"/>
                <a:gd name="connsiteX235" fmla="*/ 1195055 w 1441654"/>
                <a:gd name="connsiteY235" fmla="*/ 1069683 h 2311974"/>
                <a:gd name="connsiteX236" fmla="*/ 1187942 w 1441654"/>
                <a:gd name="connsiteY236" fmla="*/ 1074545 h 2311974"/>
                <a:gd name="connsiteX237" fmla="*/ 1195055 w 1441654"/>
                <a:gd name="connsiteY237" fmla="*/ 1076976 h 2311974"/>
                <a:gd name="connsiteX238" fmla="*/ 1197426 w 1441654"/>
                <a:gd name="connsiteY238" fmla="*/ 1093994 h 2311974"/>
                <a:gd name="connsiteX239" fmla="*/ 1187942 w 1441654"/>
                <a:gd name="connsiteY239" fmla="*/ 1103719 h 2311974"/>
                <a:gd name="connsiteX240" fmla="*/ 1190313 w 1441654"/>
                <a:gd name="connsiteY240" fmla="*/ 1103719 h 2311974"/>
                <a:gd name="connsiteX241" fmla="*/ 1190313 w 1441654"/>
                <a:gd name="connsiteY241" fmla="*/ 1111012 h 2311974"/>
                <a:gd name="connsiteX242" fmla="*/ 1183200 w 1441654"/>
                <a:gd name="connsiteY242" fmla="*/ 1118305 h 2311974"/>
                <a:gd name="connsiteX243" fmla="*/ 1183200 w 1441654"/>
                <a:gd name="connsiteY243" fmla="*/ 1125598 h 2311974"/>
                <a:gd name="connsiteX244" fmla="*/ 1168973 w 1441654"/>
                <a:gd name="connsiteY244" fmla="*/ 1149909 h 2311974"/>
                <a:gd name="connsiteX245" fmla="*/ 1180828 w 1441654"/>
                <a:gd name="connsiteY245" fmla="*/ 1164496 h 2311974"/>
                <a:gd name="connsiteX246" fmla="*/ 1209282 w 1441654"/>
                <a:gd name="connsiteY246" fmla="*/ 1164496 h 2311974"/>
                <a:gd name="connsiteX247" fmla="*/ 1211653 w 1441654"/>
                <a:gd name="connsiteY247" fmla="*/ 1166927 h 2311974"/>
                <a:gd name="connsiteX248" fmla="*/ 1230622 w 1441654"/>
                <a:gd name="connsiteY248" fmla="*/ 1159634 h 2311974"/>
                <a:gd name="connsiteX249" fmla="*/ 1242478 w 1441654"/>
                <a:gd name="connsiteY249" fmla="*/ 1166927 h 2311974"/>
                <a:gd name="connsiteX250" fmla="*/ 1249592 w 1441654"/>
                <a:gd name="connsiteY250" fmla="*/ 1166927 h 2311974"/>
                <a:gd name="connsiteX251" fmla="*/ 1244849 w 1441654"/>
                <a:gd name="connsiteY251" fmla="*/ 1171789 h 2311974"/>
                <a:gd name="connsiteX252" fmla="*/ 1259076 w 1441654"/>
                <a:gd name="connsiteY252" fmla="*/ 1179083 h 2311974"/>
                <a:gd name="connsiteX253" fmla="*/ 1266190 w 1441654"/>
                <a:gd name="connsiteY253" fmla="*/ 1222842 h 2311974"/>
                <a:gd name="connsiteX254" fmla="*/ 1259076 w 1441654"/>
                <a:gd name="connsiteY254" fmla="*/ 1230136 h 2311974"/>
                <a:gd name="connsiteX255" fmla="*/ 1259076 w 1441654"/>
                <a:gd name="connsiteY255" fmla="*/ 1254447 h 2311974"/>
                <a:gd name="connsiteX256" fmla="*/ 1285159 w 1441654"/>
                <a:gd name="connsiteY256" fmla="*/ 1271464 h 2311974"/>
                <a:gd name="connsiteX257" fmla="*/ 1280416 w 1441654"/>
                <a:gd name="connsiteY257" fmla="*/ 1278758 h 2311974"/>
                <a:gd name="connsiteX258" fmla="*/ 1289901 w 1441654"/>
                <a:gd name="connsiteY258" fmla="*/ 1290913 h 2311974"/>
                <a:gd name="connsiteX259" fmla="*/ 1289901 w 1441654"/>
                <a:gd name="connsiteY259" fmla="*/ 1303069 h 2311974"/>
                <a:gd name="connsiteX260" fmla="*/ 1292272 w 1441654"/>
                <a:gd name="connsiteY260" fmla="*/ 1305500 h 2311974"/>
                <a:gd name="connsiteX261" fmla="*/ 1289901 w 1441654"/>
                <a:gd name="connsiteY261" fmla="*/ 1312793 h 2311974"/>
                <a:gd name="connsiteX262" fmla="*/ 1297014 w 1441654"/>
                <a:gd name="connsiteY262" fmla="*/ 1324948 h 2311974"/>
                <a:gd name="connsiteX263" fmla="*/ 1304128 w 1441654"/>
                <a:gd name="connsiteY263" fmla="*/ 1317655 h 2311974"/>
                <a:gd name="connsiteX264" fmla="*/ 1304128 w 1441654"/>
                <a:gd name="connsiteY264" fmla="*/ 1327379 h 2311974"/>
                <a:gd name="connsiteX265" fmla="*/ 1306499 w 1441654"/>
                <a:gd name="connsiteY265" fmla="*/ 1344397 h 2311974"/>
                <a:gd name="connsiteX266" fmla="*/ 1280416 w 1441654"/>
                <a:gd name="connsiteY266" fmla="*/ 1358984 h 2311974"/>
                <a:gd name="connsiteX267" fmla="*/ 1259076 w 1441654"/>
                <a:gd name="connsiteY267" fmla="*/ 1358984 h 2311974"/>
                <a:gd name="connsiteX268" fmla="*/ 1256705 w 1441654"/>
                <a:gd name="connsiteY268" fmla="*/ 1376001 h 2311974"/>
                <a:gd name="connsiteX269" fmla="*/ 1278045 w 1441654"/>
                <a:gd name="connsiteY269" fmla="*/ 1376001 h 2311974"/>
                <a:gd name="connsiteX270" fmla="*/ 1280416 w 1441654"/>
                <a:gd name="connsiteY270" fmla="*/ 1383295 h 2311974"/>
                <a:gd name="connsiteX271" fmla="*/ 1285159 w 1441654"/>
                <a:gd name="connsiteY271" fmla="*/ 1380864 h 2311974"/>
                <a:gd name="connsiteX272" fmla="*/ 1292272 w 1441654"/>
                <a:gd name="connsiteY272" fmla="*/ 1393019 h 2311974"/>
                <a:gd name="connsiteX273" fmla="*/ 1289901 w 1441654"/>
                <a:gd name="connsiteY273" fmla="*/ 1400312 h 2311974"/>
                <a:gd name="connsiteX274" fmla="*/ 1292272 w 1441654"/>
                <a:gd name="connsiteY274" fmla="*/ 1402744 h 2311974"/>
                <a:gd name="connsiteX275" fmla="*/ 1311241 w 1441654"/>
                <a:gd name="connsiteY275" fmla="*/ 1380864 h 2311974"/>
                <a:gd name="connsiteX276" fmla="*/ 1318355 w 1441654"/>
                <a:gd name="connsiteY276" fmla="*/ 1383295 h 2311974"/>
                <a:gd name="connsiteX277" fmla="*/ 1313612 w 1441654"/>
                <a:gd name="connsiteY277" fmla="*/ 1380864 h 2311974"/>
                <a:gd name="connsiteX278" fmla="*/ 1320726 w 1441654"/>
                <a:gd name="connsiteY278" fmla="*/ 1373570 h 2311974"/>
                <a:gd name="connsiteX279" fmla="*/ 1327839 w 1441654"/>
                <a:gd name="connsiteY279" fmla="*/ 1368708 h 2311974"/>
                <a:gd name="connsiteX280" fmla="*/ 1344437 w 1441654"/>
                <a:gd name="connsiteY280" fmla="*/ 1417330 h 2311974"/>
                <a:gd name="connsiteX281" fmla="*/ 1339695 w 1441654"/>
                <a:gd name="connsiteY281" fmla="*/ 1424623 h 2311974"/>
                <a:gd name="connsiteX282" fmla="*/ 1339695 w 1441654"/>
                <a:gd name="connsiteY282" fmla="*/ 1441641 h 2311974"/>
                <a:gd name="connsiteX283" fmla="*/ 1306499 w 1441654"/>
                <a:gd name="connsiteY283" fmla="*/ 1436779 h 2311974"/>
                <a:gd name="connsiteX284" fmla="*/ 1304128 w 1441654"/>
                <a:gd name="connsiteY284" fmla="*/ 1473245 h 2311974"/>
                <a:gd name="connsiteX285" fmla="*/ 1289901 w 1441654"/>
                <a:gd name="connsiteY285" fmla="*/ 1473245 h 2311974"/>
                <a:gd name="connsiteX286" fmla="*/ 1285159 w 1441654"/>
                <a:gd name="connsiteY286" fmla="*/ 1504850 h 2311974"/>
                <a:gd name="connsiteX287" fmla="*/ 1270932 w 1441654"/>
                <a:gd name="connsiteY287" fmla="*/ 1521867 h 2311974"/>
                <a:gd name="connsiteX288" fmla="*/ 1270932 w 1441654"/>
                <a:gd name="connsiteY288" fmla="*/ 1548609 h 2311974"/>
                <a:gd name="connsiteX289" fmla="*/ 1251963 w 1441654"/>
                <a:gd name="connsiteY289" fmla="*/ 1560765 h 2311974"/>
                <a:gd name="connsiteX290" fmla="*/ 1278045 w 1441654"/>
                <a:gd name="connsiteY290" fmla="*/ 1570489 h 2311974"/>
                <a:gd name="connsiteX291" fmla="*/ 1278045 w 1441654"/>
                <a:gd name="connsiteY291" fmla="*/ 1577783 h 2311974"/>
                <a:gd name="connsiteX292" fmla="*/ 1223509 w 1441654"/>
                <a:gd name="connsiteY292" fmla="*/ 1577783 h 2311974"/>
                <a:gd name="connsiteX293" fmla="*/ 1235365 w 1441654"/>
                <a:gd name="connsiteY293" fmla="*/ 1602094 h 2311974"/>
                <a:gd name="connsiteX294" fmla="*/ 1244849 w 1441654"/>
                <a:gd name="connsiteY294" fmla="*/ 1609387 h 2311974"/>
                <a:gd name="connsiteX295" fmla="*/ 1242478 w 1441654"/>
                <a:gd name="connsiteY295" fmla="*/ 1619111 h 2311974"/>
                <a:gd name="connsiteX296" fmla="*/ 1244849 w 1441654"/>
                <a:gd name="connsiteY296" fmla="*/ 1623973 h 2311974"/>
                <a:gd name="connsiteX297" fmla="*/ 1244849 w 1441654"/>
                <a:gd name="connsiteY297" fmla="*/ 1645853 h 2311974"/>
                <a:gd name="connsiteX298" fmla="*/ 1237736 w 1441654"/>
                <a:gd name="connsiteY298" fmla="*/ 1645853 h 2311974"/>
                <a:gd name="connsiteX299" fmla="*/ 1230622 w 1441654"/>
                <a:gd name="connsiteY299" fmla="*/ 1667733 h 2311974"/>
                <a:gd name="connsiteX300" fmla="*/ 1230622 w 1441654"/>
                <a:gd name="connsiteY300" fmla="*/ 1706631 h 2311974"/>
                <a:gd name="connsiteX301" fmla="*/ 1216396 w 1441654"/>
                <a:gd name="connsiteY301" fmla="*/ 1709062 h 2311974"/>
                <a:gd name="connsiteX302" fmla="*/ 1216396 w 1441654"/>
                <a:gd name="connsiteY302" fmla="*/ 1723648 h 2311974"/>
                <a:gd name="connsiteX303" fmla="*/ 1204540 w 1441654"/>
                <a:gd name="connsiteY303" fmla="*/ 1740666 h 2311974"/>
                <a:gd name="connsiteX304" fmla="*/ 1147632 w 1441654"/>
                <a:gd name="connsiteY304" fmla="*/ 1733373 h 2311974"/>
                <a:gd name="connsiteX305" fmla="*/ 1121550 w 1441654"/>
                <a:gd name="connsiteY305" fmla="*/ 1733373 h 2311974"/>
                <a:gd name="connsiteX306" fmla="*/ 1109694 w 1441654"/>
                <a:gd name="connsiteY306" fmla="*/ 1743097 h 2311974"/>
                <a:gd name="connsiteX307" fmla="*/ 1102581 w 1441654"/>
                <a:gd name="connsiteY307" fmla="*/ 1735804 h 2311974"/>
                <a:gd name="connsiteX308" fmla="*/ 1095467 w 1441654"/>
                <a:gd name="connsiteY308" fmla="*/ 1740666 h 2311974"/>
                <a:gd name="connsiteX309" fmla="*/ 1074127 w 1441654"/>
                <a:gd name="connsiteY309" fmla="*/ 1713924 h 2311974"/>
                <a:gd name="connsiteX310" fmla="*/ 1059900 w 1441654"/>
                <a:gd name="connsiteY310" fmla="*/ 1721217 h 2311974"/>
                <a:gd name="connsiteX311" fmla="*/ 1052787 w 1441654"/>
                <a:gd name="connsiteY311" fmla="*/ 1733373 h 2311974"/>
                <a:gd name="connsiteX312" fmla="*/ 1045673 w 1441654"/>
                <a:gd name="connsiteY312" fmla="*/ 1735804 h 2311974"/>
                <a:gd name="connsiteX313" fmla="*/ 1031446 w 1441654"/>
                <a:gd name="connsiteY313" fmla="*/ 1706631 h 2311974"/>
                <a:gd name="connsiteX314" fmla="*/ 960312 w 1441654"/>
                <a:gd name="connsiteY314" fmla="*/ 1709062 h 2311974"/>
                <a:gd name="connsiteX315" fmla="*/ 957941 w 1441654"/>
                <a:gd name="connsiteY315" fmla="*/ 1721217 h 2311974"/>
                <a:gd name="connsiteX316" fmla="*/ 915261 w 1441654"/>
                <a:gd name="connsiteY316" fmla="*/ 1721217 h 2311974"/>
                <a:gd name="connsiteX317" fmla="*/ 915261 w 1441654"/>
                <a:gd name="connsiteY317" fmla="*/ 1728511 h 2311974"/>
                <a:gd name="connsiteX318" fmla="*/ 884436 w 1441654"/>
                <a:gd name="connsiteY318" fmla="*/ 1721217 h 2311974"/>
                <a:gd name="connsiteX319" fmla="*/ 884436 w 1441654"/>
                <a:gd name="connsiteY319" fmla="*/ 1706631 h 2311974"/>
                <a:gd name="connsiteX320" fmla="*/ 877322 w 1441654"/>
                <a:gd name="connsiteY320" fmla="*/ 1706631 h 2311974"/>
                <a:gd name="connsiteX321" fmla="*/ 874951 w 1441654"/>
                <a:gd name="connsiteY321" fmla="*/ 1692044 h 2311974"/>
                <a:gd name="connsiteX322" fmla="*/ 874951 w 1441654"/>
                <a:gd name="connsiteY322" fmla="*/ 1692044 h 2311974"/>
                <a:gd name="connsiteX323" fmla="*/ 877322 w 1441654"/>
                <a:gd name="connsiteY323" fmla="*/ 1706631 h 2311974"/>
                <a:gd name="connsiteX324" fmla="*/ 822786 w 1441654"/>
                <a:gd name="connsiteY324" fmla="*/ 1709062 h 2311974"/>
                <a:gd name="connsiteX325" fmla="*/ 782477 w 1441654"/>
                <a:gd name="connsiteY325" fmla="*/ 1701769 h 2311974"/>
                <a:gd name="connsiteX326" fmla="*/ 780106 w 1441654"/>
                <a:gd name="connsiteY326" fmla="*/ 1709062 h 2311974"/>
                <a:gd name="connsiteX327" fmla="*/ 761136 w 1441654"/>
                <a:gd name="connsiteY327" fmla="*/ 1713924 h 2311974"/>
                <a:gd name="connsiteX328" fmla="*/ 754023 w 1441654"/>
                <a:gd name="connsiteY328" fmla="*/ 1733373 h 2311974"/>
                <a:gd name="connsiteX329" fmla="*/ 758765 w 1441654"/>
                <a:gd name="connsiteY329" fmla="*/ 1750391 h 2311974"/>
                <a:gd name="connsiteX330" fmla="*/ 739796 w 1441654"/>
                <a:gd name="connsiteY330" fmla="*/ 1750391 h 2311974"/>
                <a:gd name="connsiteX331" fmla="*/ 735054 w 1441654"/>
                <a:gd name="connsiteY331" fmla="*/ 1769840 h 2311974"/>
                <a:gd name="connsiteX332" fmla="*/ 742167 w 1441654"/>
                <a:gd name="connsiteY332" fmla="*/ 1784426 h 2311974"/>
                <a:gd name="connsiteX333" fmla="*/ 739796 w 1441654"/>
                <a:gd name="connsiteY333" fmla="*/ 1806306 h 2311974"/>
                <a:gd name="connsiteX334" fmla="*/ 727940 w 1441654"/>
                <a:gd name="connsiteY334" fmla="*/ 1813599 h 2311974"/>
                <a:gd name="connsiteX335" fmla="*/ 727940 w 1441654"/>
                <a:gd name="connsiteY335" fmla="*/ 1847635 h 2311974"/>
                <a:gd name="connsiteX336" fmla="*/ 713714 w 1441654"/>
                <a:gd name="connsiteY336" fmla="*/ 1852497 h 2311974"/>
                <a:gd name="connsiteX337" fmla="*/ 711342 w 1441654"/>
                <a:gd name="connsiteY337" fmla="*/ 1837910 h 2311974"/>
                <a:gd name="connsiteX338" fmla="*/ 678146 w 1441654"/>
                <a:gd name="connsiteY338" fmla="*/ 1837910 h 2311974"/>
                <a:gd name="connsiteX339" fmla="*/ 678146 w 1441654"/>
                <a:gd name="connsiteY339" fmla="*/ 1859790 h 2311974"/>
                <a:gd name="connsiteX340" fmla="*/ 659177 w 1441654"/>
                <a:gd name="connsiteY340" fmla="*/ 1859790 h 2311974"/>
                <a:gd name="connsiteX341" fmla="*/ 659177 w 1441654"/>
                <a:gd name="connsiteY341" fmla="*/ 1869515 h 2311974"/>
                <a:gd name="connsiteX342" fmla="*/ 656806 w 1441654"/>
                <a:gd name="connsiteY342" fmla="*/ 1876808 h 2311974"/>
                <a:gd name="connsiteX343" fmla="*/ 576188 w 1441654"/>
                <a:gd name="connsiteY343" fmla="*/ 1876808 h 2311974"/>
                <a:gd name="connsiteX344" fmla="*/ 576188 w 1441654"/>
                <a:gd name="connsiteY344" fmla="*/ 1896257 h 2311974"/>
                <a:gd name="connsiteX345" fmla="*/ 524022 w 1441654"/>
                <a:gd name="connsiteY345" fmla="*/ 1901119 h 2311974"/>
                <a:gd name="connsiteX346" fmla="*/ 524022 w 1441654"/>
                <a:gd name="connsiteY346" fmla="*/ 1930292 h 2311974"/>
                <a:gd name="connsiteX347" fmla="*/ 502682 w 1441654"/>
                <a:gd name="connsiteY347" fmla="*/ 1930292 h 2311974"/>
                <a:gd name="connsiteX348" fmla="*/ 500311 w 1441654"/>
                <a:gd name="connsiteY348" fmla="*/ 1952172 h 2311974"/>
                <a:gd name="connsiteX349" fmla="*/ 488455 w 1441654"/>
                <a:gd name="connsiteY349" fmla="*/ 1952172 h 2311974"/>
                <a:gd name="connsiteX350" fmla="*/ 488455 w 1441654"/>
                <a:gd name="connsiteY350" fmla="*/ 1978914 h 2311974"/>
                <a:gd name="connsiteX351" fmla="*/ 495569 w 1441654"/>
                <a:gd name="connsiteY351" fmla="*/ 1983776 h 2311974"/>
                <a:gd name="connsiteX352" fmla="*/ 493198 w 1441654"/>
                <a:gd name="connsiteY352" fmla="*/ 2000794 h 2311974"/>
                <a:gd name="connsiteX353" fmla="*/ 500311 w 1441654"/>
                <a:gd name="connsiteY353" fmla="*/ 2005656 h 2311974"/>
                <a:gd name="connsiteX354" fmla="*/ 500311 w 1441654"/>
                <a:gd name="connsiteY354" fmla="*/ 2068865 h 2311974"/>
                <a:gd name="connsiteX355" fmla="*/ 493198 w 1441654"/>
                <a:gd name="connsiteY355" fmla="*/ 2068865 h 2311974"/>
                <a:gd name="connsiteX356" fmla="*/ 493198 w 1441654"/>
                <a:gd name="connsiteY356" fmla="*/ 2081020 h 2311974"/>
                <a:gd name="connsiteX357" fmla="*/ 474228 w 1441654"/>
                <a:gd name="connsiteY357" fmla="*/ 2083451 h 2311974"/>
                <a:gd name="connsiteX358" fmla="*/ 460002 w 1441654"/>
                <a:gd name="connsiteY358" fmla="*/ 2117487 h 2311974"/>
                <a:gd name="connsiteX359" fmla="*/ 460002 w 1441654"/>
                <a:gd name="connsiteY359" fmla="*/ 2129642 h 2311974"/>
                <a:gd name="connsiteX360" fmla="*/ 516909 w 1441654"/>
                <a:gd name="connsiteY360" fmla="*/ 2132073 h 2311974"/>
                <a:gd name="connsiteX361" fmla="*/ 509796 w 1441654"/>
                <a:gd name="connsiteY361" fmla="*/ 2151522 h 2311974"/>
                <a:gd name="connsiteX362" fmla="*/ 514538 w 1441654"/>
                <a:gd name="connsiteY362" fmla="*/ 2161246 h 2311974"/>
                <a:gd name="connsiteX363" fmla="*/ 509796 w 1441654"/>
                <a:gd name="connsiteY363" fmla="*/ 2168540 h 2311974"/>
                <a:gd name="connsiteX364" fmla="*/ 493198 w 1441654"/>
                <a:gd name="connsiteY364" fmla="*/ 2168540 h 2311974"/>
                <a:gd name="connsiteX365" fmla="*/ 493198 w 1441654"/>
                <a:gd name="connsiteY365" fmla="*/ 2180695 h 2311974"/>
                <a:gd name="connsiteX366" fmla="*/ 462373 w 1441654"/>
                <a:gd name="connsiteY366" fmla="*/ 2187988 h 2311974"/>
                <a:gd name="connsiteX367" fmla="*/ 469486 w 1441654"/>
                <a:gd name="connsiteY367" fmla="*/ 2200144 h 2311974"/>
                <a:gd name="connsiteX368" fmla="*/ 467115 w 1441654"/>
                <a:gd name="connsiteY368" fmla="*/ 2256059 h 2311974"/>
                <a:gd name="connsiteX369" fmla="*/ 455259 w 1441654"/>
                <a:gd name="connsiteY369" fmla="*/ 2277939 h 2311974"/>
                <a:gd name="connsiteX370" fmla="*/ 429177 w 1441654"/>
                <a:gd name="connsiteY370" fmla="*/ 2307112 h 2311974"/>
                <a:gd name="connsiteX371" fmla="*/ 414950 w 1441654"/>
                <a:gd name="connsiteY371" fmla="*/ 2311974 h 2311974"/>
                <a:gd name="connsiteX372" fmla="*/ 398352 w 1441654"/>
                <a:gd name="connsiteY372" fmla="*/ 2282801 h 2311974"/>
                <a:gd name="connsiteX373" fmla="*/ 379383 w 1441654"/>
                <a:gd name="connsiteY373" fmla="*/ 2275508 h 2311974"/>
                <a:gd name="connsiteX374" fmla="*/ 365156 w 1441654"/>
                <a:gd name="connsiteY374" fmla="*/ 2292526 h 2311974"/>
                <a:gd name="connsiteX375" fmla="*/ 346187 w 1441654"/>
                <a:gd name="connsiteY375" fmla="*/ 2285232 h 2311974"/>
                <a:gd name="connsiteX376" fmla="*/ 331960 w 1441654"/>
                <a:gd name="connsiteY376" fmla="*/ 2290094 h 2311974"/>
                <a:gd name="connsiteX377" fmla="*/ 296393 w 1441654"/>
                <a:gd name="connsiteY377" fmla="*/ 2275508 h 2311974"/>
                <a:gd name="connsiteX378" fmla="*/ 255658 w 1441654"/>
                <a:gd name="connsiteY378" fmla="*/ 2254426 h 2311974"/>
                <a:gd name="connsiteX379" fmla="*/ 263963 w 1441654"/>
                <a:gd name="connsiteY379" fmla="*/ 2090384 h 2311974"/>
                <a:gd name="connsiteX380" fmla="*/ 293247 w 1441654"/>
                <a:gd name="connsiteY380" fmla="*/ 1879782 h 2311974"/>
                <a:gd name="connsiteX381" fmla="*/ 288330 w 1441654"/>
                <a:gd name="connsiteY381" fmla="*/ 1766434 h 2311974"/>
                <a:gd name="connsiteX382" fmla="*/ 260051 w 1441654"/>
                <a:gd name="connsiteY382" fmla="*/ 1684276 h 2311974"/>
                <a:gd name="connsiteX383" fmla="*/ 196698 w 1441654"/>
                <a:gd name="connsiteY383" fmla="*/ 1605539 h 2311974"/>
                <a:gd name="connsiteX384" fmla="*/ 146823 w 1441654"/>
                <a:gd name="connsiteY384" fmla="*/ 1566641 h 2311974"/>
                <a:gd name="connsiteX385" fmla="*/ 148467 w 1441654"/>
                <a:gd name="connsiteY385" fmla="*/ 1519182 h 2311974"/>
                <a:gd name="connsiteX386" fmla="*/ 144231 w 1441654"/>
                <a:gd name="connsiteY386" fmla="*/ 1442151 h 2311974"/>
                <a:gd name="connsiteX387" fmla="*/ 199538 w 1441654"/>
                <a:gd name="connsiteY387" fmla="*/ 1327822 h 2311974"/>
                <a:gd name="connsiteX388" fmla="*/ 311984 w 1441654"/>
                <a:gd name="connsiteY388" fmla="*/ 1228318 h 2311974"/>
                <a:gd name="connsiteX389" fmla="*/ 18969 w 1441654"/>
                <a:gd name="connsiteY389" fmla="*/ 909231 h 2311974"/>
                <a:gd name="connsiteX390" fmla="*/ 0 w 1441654"/>
                <a:gd name="connsiteY390" fmla="*/ 872764 h 2311974"/>
                <a:gd name="connsiteX391" fmla="*/ 7114 w 1441654"/>
                <a:gd name="connsiteY391" fmla="*/ 865471 h 2311974"/>
                <a:gd name="connsiteX392" fmla="*/ 11856 w 1441654"/>
                <a:gd name="connsiteY392" fmla="*/ 867902 h 2311974"/>
                <a:gd name="connsiteX393" fmla="*/ 471225 w 1441654"/>
                <a:gd name="connsiteY393" fmla="*/ 1135638 h 2311974"/>
                <a:gd name="connsiteX394" fmla="*/ 168351 w 1441654"/>
                <a:gd name="connsiteY394" fmla="*/ 741485 h 2311974"/>
                <a:gd name="connsiteX395" fmla="*/ 156496 w 1441654"/>
                <a:gd name="connsiteY395" fmla="*/ 726899 h 2311974"/>
                <a:gd name="connsiteX396" fmla="*/ 101959 w 1441654"/>
                <a:gd name="connsiteY396" fmla="*/ 705019 h 2311974"/>
                <a:gd name="connsiteX397" fmla="*/ 125671 w 1441654"/>
                <a:gd name="connsiteY397" fmla="*/ 680708 h 2311974"/>
                <a:gd name="connsiteX398" fmla="*/ 132784 w 1441654"/>
                <a:gd name="connsiteY398" fmla="*/ 673414 h 2311974"/>
                <a:gd name="connsiteX399" fmla="*/ 161238 w 1441654"/>
                <a:gd name="connsiteY399" fmla="*/ 670983 h 2311974"/>
                <a:gd name="connsiteX400" fmla="*/ 248970 w 1441654"/>
                <a:gd name="connsiteY400" fmla="*/ 692863 h 2311974"/>
                <a:gd name="connsiteX401" fmla="*/ 263197 w 1441654"/>
                <a:gd name="connsiteY401" fmla="*/ 688001 h 2311974"/>
                <a:gd name="connsiteX402" fmla="*/ 263197 w 1441654"/>
                <a:gd name="connsiteY402" fmla="*/ 695294 h 2311974"/>
                <a:gd name="connsiteX403" fmla="*/ 272681 w 1441654"/>
                <a:gd name="connsiteY403" fmla="*/ 695294 h 2311974"/>
                <a:gd name="connsiteX404" fmla="*/ 277424 w 1441654"/>
                <a:gd name="connsiteY404" fmla="*/ 678277 h 2311974"/>
                <a:gd name="connsiteX405" fmla="*/ 284537 w 1441654"/>
                <a:gd name="connsiteY405" fmla="*/ 666121 h 2311974"/>
                <a:gd name="connsiteX406" fmla="*/ 296393 w 1441654"/>
                <a:gd name="connsiteY406" fmla="*/ 688001 h 2311974"/>
                <a:gd name="connsiteX407" fmla="*/ 303506 w 1441654"/>
                <a:gd name="connsiteY407" fmla="*/ 685570 h 2311974"/>
                <a:gd name="connsiteX408" fmla="*/ 317733 w 1441654"/>
                <a:gd name="connsiteY408" fmla="*/ 700156 h 2311974"/>
                <a:gd name="connsiteX409" fmla="*/ 317733 w 1441654"/>
                <a:gd name="connsiteY409" fmla="*/ 700156 h 2311974"/>
                <a:gd name="connsiteX410" fmla="*/ 303506 w 1441654"/>
                <a:gd name="connsiteY410" fmla="*/ 685570 h 2311974"/>
                <a:gd name="connsiteX411" fmla="*/ 296393 w 1441654"/>
                <a:gd name="connsiteY411" fmla="*/ 688001 h 2311974"/>
                <a:gd name="connsiteX412" fmla="*/ 284537 w 1441654"/>
                <a:gd name="connsiteY412" fmla="*/ 666121 h 2311974"/>
                <a:gd name="connsiteX413" fmla="*/ 284537 w 1441654"/>
                <a:gd name="connsiteY413" fmla="*/ 658827 h 2311974"/>
                <a:gd name="connsiteX414" fmla="*/ 305877 w 1441654"/>
                <a:gd name="connsiteY414" fmla="*/ 646672 h 2311974"/>
                <a:gd name="connsiteX415" fmla="*/ 298764 w 1441654"/>
                <a:gd name="connsiteY415" fmla="*/ 639379 h 2311974"/>
                <a:gd name="connsiteX416" fmla="*/ 329589 w 1441654"/>
                <a:gd name="connsiteY416" fmla="*/ 629654 h 2311974"/>
                <a:gd name="connsiteX417" fmla="*/ 324847 w 1441654"/>
                <a:gd name="connsiteY417" fmla="*/ 615068 h 2311974"/>
                <a:gd name="connsiteX418" fmla="*/ 291651 w 1441654"/>
                <a:gd name="connsiteY418" fmla="*/ 610205 h 2311974"/>
                <a:gd name="connsiteX419" fmla="*/ 289279 w 1441654"/>
                <a:gd name="connsiteY419" fmla="*/ 595619 h 2311974"/>
                <a:gd name="connsiteX420" fmla="*/ 298764 w 1441654"/>
                <a:gd name="connsiteY420" fmla="*/ 534841 h 2311974"/>
                <a:gd name="connsiteX421" fmla="*/ 289279 w 1441654"/>
                <a:gd name="connsiteY421" fmla="*/ 525117 h 2311974"/>
                <a:gd name="connsiteX422" fmla="*/ 289279 w 1441654"/>
                <a:gd name="connsiteY422" fmla="*/ 503237 h 2311974"/>
                <a:gd name="connsiteX423" fmla="*/ 272681 w 1441654"/>
                <a:gd name="connsiteY423" fmla="*/ 503237 h 2311974"/>
                <a:gd name="connsiteX424" fmla="*/ 277424 w 1441654"/>
                <a:gd name="connsiteY424" fmla="*/ 471633 h 2311974"/>
                <a:gd name="connsiteX425" fmla="*/ 270310 w 1441654"/>
                <a:gd name="connsiteY425" fmla="*/ 464340 h 2311974"/>
                <a:gd name="connsiteX426" fmla="*/ 272681 w 1441654"/>
                <a:gd name="connsiteY426" fmla="*/ 444891 h 2311974"/>
                <a:gd name="connsiteX427" fmla="*/ 291651 w 1441654"/>
                <a:gd name="connsiteY427" fmla="*/ 444891 h 2311974"/>
                <a:gd name="connsiteX428" fmla="*/ 310620 w 1441654"/>
                <a:gd name="connsiteY428" fmla="*/ 430304 h 2311974"/>
                <a:gd name="connsiteX429" fmla="*/ 312991 w 1441654"/>
                <a:gd name="connsiteY429" fmla="*/ 427873 h 2311974"/>
                <a:gd name="connsiteX430" fmla="*/ 291651 w 1441654"/>
                <a:gd name="connsiteY430" fmla="*/ 423011 h 2311974"/>
                <a:gd name="connsiteX431" fmla="*/ 298764 w 1441654"/>
                <a:gd name="connsiteY431" fmla="*/ 405993 h 2311974"/>
                <a:gd name="connsiteX432" fmla="*/ 324847 w 1441654"/>
                <a:gd name="connsiteY432" fmla="*/ 408424 h 2311974"/>
                <a:gd name="connsiteX433" fmla="*/ 320104 w 1441654"/>
                <a:gd name="connsiteY433" fmla="*/ 388975 h 2311974"/>
                <a:gd name="connsiteX434" fmla="*/ 320104 w 1441654"/>
                <a:gd name="connsiteY434" fmla="*/ 374389 h 2311974"/>
                <a:gd name="connsiteX435" fmla="*/ 336702 w 1441654"/>
                <a:gd name="connsiteY435" fmla="*/ 374389 h 2311974"/>
                <a:gd name="connsiteX436" fmla="*/ 339073 w 1441654"/>
                <a:gd name="connsiteY436" fmla="*/ 367096 h 2311974"/>
                <a:gd name="connsiteX437" fmla="*/ 346187 w 1441654"/>
                <a:gd name="connsiteY437" fmla="*/ 364665 h 2311974"/>
                <a:gd name="connsiteX438" fmla="*/ 343816 w 1441654"/>
                <a:gd name="connsiteY438" fmla="*/ 347647 h 2311974"/>
                <a:gd name="connsiteX439" fmla="*/ 372269 w 1441654"/>
                <a:gd name="connsiteY439" fmla="*/ 337922 h 2311974"/>
                <a:gd name="connsiteX440" fmla="*/ 360414 w 1441654"/>
                <a:gd name="connsiteY440" fmla="*/ 333060 h 2311974"/>
                <a:gd name="connsiteX441" fmla="*/ 358042 w 1441654"/>
                <a:gd name="connsiteY441" fmla="*/ 311180 h 2311974"/>
                <a:gd name="connsiteX442" fmla="*/ 350929 w 1441654"/>
                <a:gd name="connsiteY442" fmla="*/ 308749 h 2311974"/>
                <a:gd name="connsiteX443" fmla="*/ 358042 w 1441654"/>
                <a:gd name="connsiteY443" fmla="*/ 299025 h 2311974"/>
                <a:gd name="connsiteX444" fmla="*/ 358042 w 1441654"/>
                <a:gd name="connsiteY444" fmla="*/ 296594 h 2311974"/>
                <a:gd name="connsiteX445" fmla="*/ 346187 w 1441654"/>
                <a:gd name="connsiteY445" fmla="*/ 291732 h 2311974"/>
                <a:gd name="connsiteX446" fmla="*/ 336702 w 1441654"/>
                <a:gd name="connsiteY446" fmla="*/ 299025 h 2311974"/>
                <a:gd name="connsiteX447" fmla="*/ 324847 w 1441654"/>
                <a:gd name="connsiteY447" fmla="*/ 282007 h 2311974"/>
                <a:gd name="connsiteX448" fmla="*/ 339073 w 1441654"/>
                <a:gd name="connsiteY448" fmla="*/ 255265 h 2311974"/>
                <a:gd name="connsiteX449" fmla="*/ 346187 w 1441654"/>
                <a:gd name="connsiteY449" fmla="*/ 267421 h 2311974"/>
                <a:gd name="connsiteX450" fmla="*/ 365156 w 1441654"/>
                <a:gd name="connsiteY450" fmla="*/ 240679 h 2311974"/>
                <a:gd name="connsiteX451" fmla="*/ 374640 w 1441654"/>
                <a:gd name="connsiteY451" fmla="*/ 240679 h 2311974"/>
                <a:gd name="connsiteX452" fmla="*/ 374640 w 1441654"/>
                <a:gd name="connsiteY452" fmla="*/ 233385 h 2311974"/>
                <a:gd name="connsiteX453" fmla="*/ 353300 w 1441654"/>
                <a:gd name="connsiteY453" fmla="*/ 218799 h 2311974"/>
                <a:gd name="connsiteX454" fmla="*/ 360414 w 1441654"/>
                <a:gd name="connsiteY454" fmla="*/ 199350 h 2311974"/>
                <a:gd name="connsiteX455" fmla="*/ 386496 w 1441654"/>
                <a:gd name="connsiteY455" fmla="*/ 199350 h 2311974"/>
                <a:gd name="connsiteX456" fmla="*/ 393610 w 1441654"/>
                <a:gd name="connsiteY456" fmla="*/ 192057 h 2311974"/>
                <a:gd name="connsiteX457" fmla="*/ 365156 w 1441654"/>
                <a:gd name="connsiteY457" fmla="*/ 150728 h 2311974"/>
                <a:gd name="connsiteX458" fmla="*/ 374640 w 1441654"/>
                <a:gd name="connsiteY458" fmla="*/ 131279 h 2311974"/>
                <a:gd name="connsiteX459" fmla="*/ 407836 w 1441654"/>
                <a:gd name="connsiteY459" fmla="*/ 116693 h 2311974"/>
                <a:gd name="connsiteX460" fmla="*/ 412579 w 1441654"/>
                <a:gd name="connsiteY460" fmla="*/ 131279 h 2311974"/>
                <a:gd name="connsiteX461" fmla="*/ 433919 w 1441654"/>
                <a:gd name="connsiteY461" fmla="*/ 116693 h 2311974"/>
                <a:gd name="connsiteX462" fmla="*/ 429177 w 1441654"/>
                <a:gd name="connsiteY462" fmla="*/ 109399 h 2311974"/>
                <a:gd name="connsiteX463" fmla="*/ 445775 w 1441654"/>
                <a:gd name="connsiteY463" fmla="*/ 102106 h 2311974"/>
                <a:gd name="connsiteX464" fmla="*/ 445775 w 1441654"/>
                <a:gd name="connsiteY464" fmla="*/ 94813 h 2311974"/>
                <a:gd name="connsiteX465" fmla="*/ 455259 w 1441654"/>
                <a:gd name="connsiteY465" fmla="*/ 87519 h 2311974"/>
                <a:gd name="connsiteX466" fmla="*/ 441032 w 1441654"/>
                <a:gd name="connsiteY466" fmla="*/ 53484 h 2311974"/>
                <a:gd name="connsiteX467" fmla="*/ 438661 w 1441654"/>
                <a:gd name="connsiteY467" fmla="*/ 7293 h 2311974"/>
                <a:gd name="connsiteX468" fmla="*/ 481342 w 1441654"/>
                <a:gd name="connsiteY468" fmla="*/ 17018 h 2311974"/>
                <a:gd name="connsiteX469" fmla="*/ 502682 w 1441654"/>
                <a:gd name="connsiteY469" fmla="*/ 0 h 2311974"/>
                <a:gd name="connsiteX0" fmla="*/ 652064 w 1441654"/>
                <a:gd name="connsiteY0" fmla="*/ 1456228 h 2311974"/>
                <a:gd name="connsiteX1" fmla="*/ 640208 w 1441654"/>
                <a:gd name="connsiteY1" fmla="*/ 1436779 h 2311974"/>
                <a:gd name="connsiteX2" fmla="*/ 652064 w 1441654"/>
                <a:gd name="connsiteY2" fmla="*/ 1456228 h 2311974"/>
                <a:gd name="connsiteX3" fmla="*/ 557218 w 1441654"/>
                <a:gd name="connsiteY3" fmla="*/ 1395450 h 2311974"/>
                <a:gd name="connsiteX4" fmla="*/ 557218 w 1441654"/>
                <a:gd name="connsiteY4" fmla="*/ 1395450 h 2311974"/>
                <a:gd name="connsiteX5" fmla="*/ 578559 w 1441654"/>
                <a:gd name="connsiteY5" fmla="*/ 1407606 h 2311974"/>
                <a:gd name="connsiteX6" fmla="*/ 623610 w 1441654"/>
                <a:gd name="connsiteY6" fmla="*/ 1400313 h 2311974"/>
                <a:gd name="connsiteX7" fmla="*/ 640208 w 1441654"/>
                <a:gd name="connsiteY7" fmla="*/ 1417330 h 2311974"/>
                <a:gd name="connsiteX8" fmla="*/ 640208 w 1441654"/>
                <a:gd name="connsiteY8" fmla="*/ 1417330 h 2311974"/>
                <a:gd name="connsiteX9" fmla="*/ 623610 w 1441654"/>
                <a:gd name="connsiteY9" fmla="*/ 1400312 h 2311974"/>
                <a:gd name="connsiteX10" fmla="*/ 578559 w 1441654"/>
                <a:gd name="connsiteY10" fmla="*/ 1407606 h 2311974"/>
                <a:gd name="connsiteX11" fmla="*/ 557218 w 1441654"/>
                <a:gd name="connsiteY11" fmla="*/ 1395450 h 2311974"/>
                <a:gd name="connsiteX12" fmla="*/ 561961 w 1441654"/>
                <a:gd name="connsiteY12" fmla="*/ 1271464 h 2311974"/>
                <a:gd name="connsiteX13" fmla="*/ 535878 w 1441654"/>
                <a:gd name="connsiteY13" fmla="*/ 1283620 h 2311974"/>
                <a:gd name="connsiteX14" fmla="*/ 531136 w 1441654"/>
                <a:gd name="connsiteY14" fmla="*/ 1276326 h 2311974"/>
                <a:gd name="connsiteX15" fmla="*/ 516909 w 1441654"/>
                <a:gd name="connsiteY15" fmla="*/ 1278758 h 2311974"/>
                <a:gd name="connsiteX16" fmla="*/ 516909 w 1441654"/>
                <a:gd name="connsiteY16" fmla="*/ 1278758 h 2311974"/>
                <a:gd name="connsiteX17" fmla="*/ 531136 w 1441654"/>
                <a:gd name="connsiteY17" fmla="*/ 1276327 h 2311974"/>
                <a:gd name="connsiteX18" fmla="*/ 535878 w 1441654"/>
                <a:gd name="connsiteY18" fmla="*/ 1283620 h 2311974"/>
                <a:gd name="connsiteX19" fmla="*/ 561961 w 1441654"/>
                <a:gd name="connsiteY19" fmla="*/ 1271464 h 2311974"/>
                <a:gd name="connsiteX20" fmla="*/ 569074 w 1441654"/>
                <a:gd name="connsiteY20" fmla="*/ 1324949 h 2311974"/>
                <a:gd name="connsiteX21" fmla="*/ 578559 w 1441654"/>
                <a:gd name="connsiteY21" fmla="*/ 1324949 h 2311974"/>
                <a:gd name="connsiteX22" fmla="*/ 590414 w 1441654"/>
                <a:gd name="connsiteY22" fmla="*/ 1334673 h 2311974"/>
                <a:gd name="connsiteX23" fmla="*/ 590414 w 1441654"/>
                <a:gd name="connsiteY23" fmla="*/ 1334673 h 2311974"/>
                <a:gd name="connsiteX24" fmla="*/ 578559 w 1441654"/>
                <a:gd name="connsiteY24" fmla="*/ 1324948 h 2311974"/>
                <a:gd name="connsiteX25" fmla="*/ 569074 w 1441654"/>
                <a:gd name="connsiteY25" fmla="*/ 1324948 h 2311974"/>
                <a:gd name="connsiteX26" fmla="*/ 561961 w 1441654"/>
                <a:gd name="connsiteY26" fmla="*/ 1271464 h 2311974"/>
                <a:gd name="connsiteX27" fmla="*/ 502682 w 1441654"/>
                <a:gd name="connsiteY27" fmla="*/ 1264171 h 2311974"/>
                <a:gd name="connsiteX28" fmla="*/ 502682 w 1441654"/>
                <a:gd name="connsiteY28" fmla="*/ 1264171 h 2311974"/>
                <a:gd name="connsiteX29" fmla="*/ 507520 w 1441654"/>
                <a:gd name="connsiteY29" fmla="*/ 1269131 h 2311974"/>
                <a:gd name="connsiteX30" fmla="*/ 502682 w 1441654"/>
                <a:gd name="connsiteY30" fmla="*/ 1264171 h 2311974"/>
                <a:gd name="connsiteX31" fmla="*/ 493198 w 1441654"/>
                <a:gd name="connsiteY31" fmla="*/ 1249585 h 2311974"/>
                <a:gd name="connsiteX32" fmla="*/ 507424 w 1441654"/>
                <a:gd name="connsiteY32" fmla="*/ 1256878 h 2311974"/>
                <a:gd name="connsiteX33" fmla="*/ 507424 w 1441654"/>
                <a:gd name="connsiteY33" fmla="*/ 1256878 h 2311974"/>
                <a:gd name="connsiteX34" fmla="*/ 493199 w 1441654"/>
                <a:gd name="connsiteY34" fmla="*/ 1249585 h 2311974"/>
                <a:gd name="connsiteX35" fmla="*/ 493198 w 1441654"/>
                <a:gd name="connsiteY35" fmla="*/ 1249585 h 2311974"/>
                <a:gd name="connsiteX36" fmla="*/ 495569 w 1441654"/>
                <a:gd name="connsiteY36" fmla="*/ 1234998 h 2311974"/>
                <a:gd name="connsiteX37" fmla="*/ 495569 w 1441654"/>
                <a:gd name="connsiteY37" fmla="*/ 1234998 h 2311974"/>
                <a:gd name="connsiteX38" fmla="*/ 500311 w 1441654"/>
                <a:gd name="connsiteY38" fmla="*/ 1249584 h 2311974"/>
                <a:gd name="connsiteX39" fmla="*/ 500311 w 1441654"/>
                <a:gd name="connsiteY39" fmla="*/ 1249584 h 2311974"/>
                <a:gd name="connsiteX40" fmla="*/ 495569 w 1441654"/>
                <a:gd name="connsiteY40" fmla="*/ 1234998 h 2311974"/>
                <a:gd name="connsiteX41" fmla="*/ 476600 w 1441654"/>
                <a:gd name="connsiteY41" fmla="*/ 1103719 h 2311974"/>
                <a:gd name="connsiteX42" fmla="*/ 483713 w 1441654"/>
                <a:gd name="connsiteY42" fmla="*/ 1198532 h 2311974"/>
                <a:gd name="connsiteX43" fmla="*/ 507424 w 1441654"/>
                <a:gd name="connsiteY43" fmla="*/ 1222842 h 2311974"/>
                <a:gd name="connsiteX44" fmla="*/ 507424 w 1441654"/>
                <a:gd name="connsiteY44" fmla="*/ 1222842 h 2311974"/>
                <a:gd name="connsiteX45" fmla="*/ 483713 w 1441654"/>
                <a:gd name="connsiteY45" fmla="*/ 1198531 h 2311974"/>
                <a:gd name="connsiteX46" fmla="*/ 476600 w 1441654"/>
                <a:gd name="connsiteY46" fmla="*/ 1103719 h 2311974"/>
                <a:gd name="connsiteX47" fmla="*/ 500311 w 1441654"/>
                <a:gd name="connsiteY47" fmla="*/ 1067252 h 2311974"/>
                <a:gd name="connsiteX48" fmla="*/ 502682 w 1441654"/>
                <a:gd name="connsiteY48" fmla="*/ 1074546 h 2311974"/>
                <a:gd name="connsiteX49" fmla="*/ 502682 w 1441654"/>
                <a:gd name="connsiteY49" fmla="*/ 1074545 h 2311974"/>
                <a:gd name="connsiteX50" fmla="*/ 500311 w 1441654"/>
                <a:gd name="connsiteY50" fmla="*/ 1067252 h 2311974"/>
                <a:gd name="connsiteX51" fmla="*/ 488455 w 1441654"/>
                <a:gd name="connsiteY51" fmla="*/ 1052665 h 2311974"/>
                <a:gd name="connsiteX52" fmla="*/ 476600 w 1441654"/>
                <a:gd name="connsiteY52" fmla="*/ 1040510 h 2311974"/>
                <a:gd name="connsiteX53" fmla="*/ 488455 w 1441654"/>
                <a:gd name="connsiteY53" fmla="*/ 1052666 h 2311974"/>
                <a:gd name="connsiteX54" fmla="*/ 507424 w 1441654"/>
                <a:gd name="connsiteY54" fmla="*/ 1052666 h 2311974"/>
                <a:gd name="connsiteX55" fmla="*/ 509796 w 1441654"/>
                <a:gd name="connsiteY55" fmla="*/ 1062390 h 2311974"/>
                <a:gd name="connsiteX56" fmla="*/ 509796 w 1441654"/>
                <a:gd name="connsiteY56" fmla="*/ 1062390 h 2311974"/>
                <a:gd name="connsiteX57" fmla="*/ 507424 w 1441654"/>
                <a:gd name="connsiteY57" fmla="*/ 1052665 h 2311974"/>
                <a:gd name="connsiteX58" fmla="*/ 488455 w 1441654"/>
                <a:gd name="connsiteY58" fmla="*/ 1052665 h 2311974"/>
                <a:gd name="connsiteX59" fmla="*/ 483713 w 1441654"/>
                <a:gd name="connsiteY59" fmla="*/ 999182 h 2311974"/>
                <a:gd name="connsiteX60" fmla="*/ 483713 w 1441654"/>
                <a:gd name="connsiteY60" fmla="*/ 999182 h 2311974"/>
                <a:gd name="connsiteX61" fmla="*/ 488455 w 1441654"/>
                <a:gd name="connsiteY61" fmla="*/ 1021061 h 2311974"/>
                <a:gd name="connsiteX62" fmla="*/ 488455 w 1441654"/>
                <a:gd name="connsiteY62" fmla="*/ 1021061 h 2311974"/>
                <a:gd name="connsiteX63" fmla="*/ 483713 w 1441654"/>
                <a:gd name="connsiteY63" fmla="*/ 999182 h 2311974"/>
                <a:gd name="connsiteX64" fmla="*/ 474228 w 1441654"/>
                <a:gd name="connsiteY64" fmla="*/ 970008 h 2311974"/>
                <a:gd name="connsiteX65" fmla="*/ 460002 w 1441654"/>
                <a:gd name="connsiteY65" fmla="*/ 972439 h 2311974"/>
                <a:gd name="connsiteX66" fmla="*/ 460002 w 1441654"/>
                <a:gd name="connsiteY66" fmla="*/ 972439 h 2311974"/>
                <a:gd name="connsiteX67" fmla="*/ 474228 w 1441654"/>
                <a:gd name="connsiteY67" fmla="*/ 970008 h 2311974"/>
                <a:gd name="connsiteX68" fmla="*/ 483713 w 1441654"/>
                <a:gd name="connsiteY68" fmla="*/ 984595 h 2311974"/>
                <a:gd name="connsiteX69" fmla="*/ 502682 w 1441654"/>
                <a:gd name="connsiteY69" fmla="*/ 979733 h 2311974"/>
                <a:gd name="connsiteX70" fmla="*/ 483713 w 1441654"/>
                <a:gd name="connsiteY70" fmla="*/ 984595 h 2311974"/>
                <a:gd name="connsiteX71" fmla="*/ 474228 w 1441654"/>
                <a:gd name="connsiteY71" fmla="*/ 970008 h 2311974"/>
                <a:gd name="connsiteX72" fmla="*/ 460002 w 1441654"/>
                <a:gd name="connsiteY72" fmla="*/ 901937 h 2311974"/>
                <a:gd name="connsiteX73" fmla="*/ 449800 w 1441654"/>
                <a:gd name="connsiteY73" fmla="*/ 906121 h 2311974"/>
                <a:gd name="connsiteX74" fmla="*/ 452888 w 1441654"/>
                <a:gd name="connsiteY74" fmla="*/ 906800 h 2311974"/>
                <a:gd name="connsiteX75" fmla="*/ 460002 w 1441654"/>
                <a:gd name="connsiteY75" fmla="*/ 901938 h 2311974"/>
                <a:gd name="connsiteX76" fmla="*/ 460002 w 1441654"/>
                <a:gd name="connsiteY76" fmla="*/ 901937 h 2311974"/>
                <a:gd name="connsiteX77" fmla="*/ 367527 w 1441654"/>
                <a:gd name="connsiteY77" fmla="*/ 899506 h 2311974"/>
                <a:gd name="connsiteX78" fmla="*/ 367527 w 1441654"/>
                <a:gd name="connsiteY78" fmla="*/ 899507 h 2311974"/>
                <a:gd name="connsiteX79" fmla="*/ 391239 w 1441654"/>
                <a:gd name="connsiteY79" fmla="*/ 899507 h 2311974"/>
                <a:gd name="connsiteX80" fmla="*/ 405465 w 1441654"/>
                <a:gd name="connsiteY80" fmla="*/ 906800 h 2311974"/>
                <a:gd name="connsiteX81" fmla="*/ 414950 w 1441654"/>
                <a:gd name="connsiteY81" fmla="*/ 906800 h 2311974"/>
                <a:gd name="connsiteX82" fmla="*/ 419692 w 1441654"/>
                <a:gd name="connsiteY82" fmla="*/ 899507 h 2311974"/>
                <a:gd name="connsiteX83" fmla="*/ 419705 w 1441654"/>
                <a:gd name="connsiteY83" fmla="*/ 899510 h 2311974"/>
                <a:gd name="connsiteX84" fmla="*/ 419692 w 1441654"/>
                <a:gd name="connsiteY84" fmla="*/ 899506 h 2311974"/>
                <a:gd name="connsiteX85" fmla="*/ 414950 w 1441654"/>
                <a:gd name="connsiteY85" fmla="*/ 906800 h 2311974"/>
                <a:gd name="connsiteX86" fmla="*/ 405465 w 1441654"/>
                <a:gd name="connsiteY86" fmla="*/ 906800 h 2311974"/>
                <a:gd name="connsiteX87" fmla="*/ 391238 w 1441654"/>
                <a:gd name="connsiteY87" fmla="*/ 899506 h 2311974"/>
                <a:gd name="connsiteX88" fmla="*/ 367527 w 1441654"/>
                <a:gd name="connsiteY88" fmla="*/ 899506 h 2311974"/>
                <a:gd name="connsiteX89" fmla="*/ 350929 w 1441654"/>
                <a:gd name="connsiteY89" fmla="*/ 889782 h 2311974"/>
                <a:gd name="connsiteX90" fmla="*/ 350929 w 1441654"/>
                <a:gd name="connsiteY90" fmla="*/ 889782 h 2311974"/>
                <a:gd name="connsiteX91" fmla="*/ 367527 w 1441654"/>
                <a:gd name="connsiteY91" fmla="*/ 889782 h 2311974"/>
                <a:gd name="connsiteX92" fmla="*/ 367527 w 1441654"/>
                <a:gd name="connsiteY92" fmla="*/ 889782 h 2311974"/>
                <a:gd name="connsiteX93" fmla="*/ 350929 w 1441654"/>
                <a:gd name="connsiteY93" fmla="*/ 889782 h 2311974"/>
                <a:gd name="connsiteX94" fmla="*/ 365156 w 1441654"/>
                <a:gd name="connsiteY94" fmla="*/ 867902 h 2311974"/>
                <a:gd name="connsiteX95" fmla="*/ 365156 w 1441654"/>
                <a:gd name="connsiteY95" fmla="*/ 867902 h 2311974"/>
                <a:gd name="connsiteX96" fmla="*/ 372349 w 1441654"/>
                <a:gd name="connsiteY96" fmla="*/ 873433 h 2311974"/>
                <a:gd name="connsiteX97" fmla="*/ 365156 w 1441654"/>
                <a:gd name="connsiteY97" fmla="*/ 867902 h 2311974"/>
                <a:gd name="connsiteX98" fmla="*/ 393212 w 1441654"/>
                <a:gd name="connsiteY98" fmla="*/ 842776 h 2311974"/>
                <a:gd name="connsiteX99" fmla="*/ 398352 w 1441654"/>
                <a:gd name="connsiteY99" fmla="*/ 853315 h 2311974"/>
                <a:gd name="connsiteX100" fmla="*/ 398352 w 1441654"/>
                <a:gd name="connsiteY100" fmla="*/ 853315 h 2311974"/>
                <a:gd name="connsiteX101" fmla="*/ 393212 w 1441654"/>
                <a:gd name="connsiteY101" fmla="*/ 842776 h 2311974"/>
                <a:gd name="connsiteX102" fmla="*/ 296393 w 1441654"/>
                <a:gd name="connsiteY102" fmla="*/ 726899 h 2311974"/>
                <a:gd name="connsiteX103" fmla="*/ 296393 w 1441654"/>
                <a:gd name="connsiteY103" fmla="*/ 726899 h 2311974"/>
                <a:gd name="connsiteX104" fmla="*/ 303506 w 1441654"/>
                <a:gd name="connsiteY104" fmla="*/ 734192 h 2311974"/>
                <a:gd name="connsiteX105" fmla="*/ 339073 w 1441654"/>
                <a:gd name="connsiteY105" fmla="*/ 748778 h 2311974"/>
                <a:gd name="connsiteX106" fmla="*/ 367527 w 1441654"/>
                <a:gd name="connsiteY106" fmla="*/ 753641 h 2311974"/>
                <a:gd name="connsiteX107" fmla="*/ 372269 w 1441654"/>
                <a:gd name="connsiteY107" fmla="*/ 734192 h 2311974"/>
                <a:gd name="connsiteX108" fmla="*/ 386496 w 1441654"/>
                <a:gd name="connsiteY108" fmla="*/ 736623 h 2311974"/>
                <a:gd name="connsiteX109" fmla="*/ 386496 w 1441654"/>
                <a:gd name="connsiteY109" fmla="*/ 736623 h 2311974"/>
                <a:gd name="connsiteX110" fmla="*/ 372269 w 1441654"/>
                <a:gd name="connsiteY110" fmla="*/ 734192 h 2311974"/>
                <a:gd name="connsiteX111" fmla="*/ 367527 w 1441654"/>
                <a:gd name="connsiteY111" fmla="*/ 753640 h 2311974"/>
                <a:gd name="connsiteX112" fmla="*/ 339073 w 1441654"/>
                <a:gd name="connsiteY112" fmla="*/ 748778 h 2311974"/>
                <a:gd name="connsiteX113" fmla="*/ 303506 w 1441654"/>
                <a:gd name="connsiteY113" fmla="*/ 734192 h 2311974"/>
                <a:gd name="connsiteX114" fmla="*/ 296393 w 1441654"/>
                <a:gd name="connsiteY114" fmla="*/ 726899 h 2311974"/>
                <a:gd name="connsiteX115" fmla="*/ 296393 w 1441654"/>
                <a:gd name="connsiteY115" fmla="*/ 714743 h 2311974"/>
                <a:gd name="connsiteX116" fmla="*/ 296393 w 1441654"/>
                <a:gd name="connsiteY116" fmla="*/ 714743 h 2311974"/>
                <a:gd name="connsiteX117" fmla="*/ 303506 w 1441654"/>
                <a:gd name="connsiteY117" fmla="*/ 722036 h 2311974"/>
                <a:gd name="connsiteX118" fmla="*/ 303506 w 1441654"/>
                <a:gd name="connsiteY118" fmla="*/ 722036 h 2311974"/>
                <a:gd name="connsiteX119" fmla="*/ 296393 w 1441654"/>
                <a:gd name="connsiteY119" fmla="*/ 714743 h 2311974"/>
                <a:gd name="connsiteX120" fmla="*/ 502682 w 1441654"/>
                <a:gd name="connsiteY120" fmla="*/ 0 h 2311974"/>
                <a:gd name="connsiteX121" fmla="*/ 509796 w 1441654"/>
                <a:gd name="connsiteY121" fmla="*/ 4862 h 2311974"/>
                <a:gd name="connsiteX122" fmla="*/ 514538 w 1441654"/>
                <a:gd name="connsiteY122" fmla="*/ 17018 h 2311974"/>
                <a:gd name="connsiteX123" fmla="*/ 524022 w 1441654"/>
                <a:gd name="connsiteY123" fmla="*/ 53484 h 2311974"/>
                <a:gd name="connsiteX124" fmla="*/ 521651 w 1441654"/>
                <a:gd name="connsiteY124" fmla="*/ 68071 h 2311974"/>
                <a:gd name="connsiteX125" fmla="*/ 554847 w 1441654"/>
                <a:gd name="connsiteY125" fmla="*/ 82657 h 2311974"/>
                <a:gd name="connsiteX126" fmla="*/ 561961 w 1441654"/>
                <a:gd name="connsiteY126" fmla="*/ 72933 h 2311974"/>
                <a:gd name="connsiteX127" fmla="*/ 578559 w 1441654"/>
                <a:gd name="connsiteY127" fmla="*/ 75364 h 2311974"/>
                <a:gd name="connsiteX128" fmla="*/ 578559 w 1441654"/>
                <a:gd name="connsiteY128" fmla="*/ 82657 h 2311974"/>
                <a:gd name="connsiteX129" fmla="*/ 585672 w 1441654"/>
                <a:gd name="connsiteY129" fmla="*/ 82657 h 2311974"/>
                <a:gd name="connsiteX130" fmla="*/ 590414 w 1441654"/>
                <a:gd name="connsiteY130" fmla="*/ 97244 h 2311974"/>
                <a:gd name="connsiteX131" fmla="*/ 609383 w 1441654"/>
                <a:gd name="connsiteY131" fmla="*/ 104537 h 2311974"/>
                <a:gd name="connsiteX132" fmla="*/ 637837 w 1441654"/>
                <a:gd name="connsiteY132" fmla="*/ 89950 h 2311974"/>
                <a:gd name="connsiteX133" fmla="*/ 652064 w 1441654"/>
                <a:gd name="connsiteY133" fmla="*/ 94813 h 2311974"/>
                <a:gd name="connsiteX134" fmla="*/ 666291 w 1441654"/>
                <a:gd name="connsiteY134" fmla="*/ 104537 h 2311974"/>
                <a:gd name="connsiteX135" fmla="*/ 685260 w 1441654"/>
                <a:gd name="connsiteY135" fmla="*/ 94813 h 2311974"/>
                <a:gd name="connsiteX136" fmla="*/ 685260 w 1441654"/>
                <a:gd name="connsiteY136" fmla="*/ 72933 h 2311974"/>
                <a:gd name="connsiteX137" fmla="*/ 687631 w 1441654"/>
                <a:gd name="connsiteY137" fmla="*/ 72933 h 2311974"/>
                <a:gd name="connsiteX138" fmla="*/ 699487 w 1441654"/>
                <a:gd name="connsiteY138" fmla="*/ 87519 h 2311974"/>
                <a:gd name="connsiteX139" fmla="*/ 687631 w 1441654"/>
                <a:gd name="connsiteY139" fmla="*/ 102106 h 2311974"/>
                <a:gd name="connsiteX140" fmla="*/ 692373 w 1441654"/>
                <a:gd name="connsiteY140" fmla="*/ 123986 h 2311974"/>
                <a:gd name="connsiteX141" fmla="*/ 706600 w 1441654"/>
                <a:gd name="connsiteY141" fmla="*/ 128848 h 2311974"/>
                <a:gd name="connsiteX142" fmla="*/ 718456 w 1441654"/>
                <a:gd name="connsiteY142" fmla="*/ 150728 h 2311974"/>
                <a:gd name="connsiteX143" fmla="*/ 727940 w 1441654"/>
                <a:gd name="connsiteY143" fmla="*/ 153159 h 2311974"/>
                <a:gd name="connsiteX144" fmla="*/ 735054 w 1441654"/>
                <a:gd name="connsiteY144" fmla="*/ 165315 h 2311974"/>
                <a:gd name="connsiteX145" fmla="*/ 754023 w 1441654"/>
                <a:gd name="connsiteY145" fmla="*/ 165315 h 2311974"/>
                <a:gd name="connsiteX146" fmla="*/ 768250 w 1441654"/>
                <a:gd name="connsiteY146" fmla="*/ 177470 h 2311974"/>
                <a:gd name="connsiteX147" fmla="*/ 794332 w 1441654"/>
                <a:gd name="connsiteY147" fmla="*/ 172608 h 2311974"/>
                <a:gd name="connsiteX148" fmla="*/ 801446 w 1441654"/>
                <a:gd name="connsiteY148" fmla="*/ 184763 h 2311974"/>
                <a:gd name="connsiteX149" fmla="*/ 794332 w 1441654"/>
                <a:gd name="connsiteY149" fmla="*/ 192057 h 2311974"/>
                <a:gd name="connsiteX150" fmla="*/ 801446 w 1441654"/>
                <a:gd name="connsiteY150" fmla="*/ 201781 h 2311974"/>
                <a:gd name="connsiteX151" fmla="*/ 796703 w 1441654"/>
                <a:gd name="connsiteY151" fmla="*/ 206643 h 2311974"/>
                <a:gd name="connsiteX152" fmla="*/ 808559 w 1441654"/>
                <a:gd name="connsiteY152" fmla="*/ 233385 h 2311974"/>
                <a:gd name="connsiteX153" fmla="*/ 815673 w 1441654"/>
                <a:gd name="connsiteY153" fmla="*/ 233385 h 2311974"/>
                <a:gd name="connsiteX154" fmla="*/ 851240 w 1441654"/>
                <a:gd name="connsiteY154" fmla="*/ 211505 h 2311974"/>
                <a:gd name="connsiteX155" fmla="*/ 874951 w 1441654"/>
                <a:gd name="connsiteY155" fmla="*/ 213936 h 2311974"/>
                <a:gd name="connsiteX156" fmla="*/ 896291 w 1441654"/>
                <a:gd name="connsiteY156" fmla="*/ 199350 h 2311974"/>
                <a:gd name="connsiteX157" fmla="*/ 905776 w 1441654"/>
                <a:gd name="connsiteY157" fmla="*/ 177470 h 2311974"/>
                <a:gd name="connsiteX158" fmla="*/ 931859 w 1441654"/>
                <a:gd name="connsiteY158" fmla="*/ 158021 h 2311974"/>
                <a:gd name="connsiteX159" fmla="*/ 953199 w 1441654"/>
                <a:gd name="connsiteY159" fmla="*/ 194488 h 2311974"/>
                <a:gd name="connsiteX160" fmla="*/ 953199 w 1441654"/>
                <a:gd name="connsiteY160" fmla="*/ 221230 h 2311974"/>
                <a:gd name="connsiteX161" fmla="*/ 965054 w 1441654"/>
                <a:gd name="connsiteY161" fmla="*/ 243110 h 2311974"/>
                <a:gd name="connsiteX162" fmla="*/ 984024 w 1441654"/>
                <a:gd name="connsiteY162" fmla="*/ 262558 h 2311974"/>
                <a:gd name="connsiteX163" fmla="*/ 1026704 w 1441654"/>
                <a:gd name="connsiteY163" fmla="*/ 274714 h 2311974"/>
                <a:gd name="connsiteX164" fmla="*/ 1059900 w 1441654"/>
                <a:gd name="connsiteY164" fmla="*/ 260127 h 2311974"/>
                <a:gd name="connsiteX165" fmla="*/ 1081240 w 1441654"/>
                <a:gd name="connsiteY165" fmla="*/ 262558 h 2311974"/>
                <a:gd name="connsiteX166" fmla="*/ 1107323 w 1441654"/>
                <a:gd name="connsiteY166" fmla="*/ 277145 h 2311974"/>
                <a:gd name="connsiteX167" fmla="*/ 1140519 w 1441654"/>
                <a:gd name="connsiteY167" fmla="*/ 282007 h 2311974"/>
                <a:gd name="connsiteX168" fmla="*/ 1135777 w 1441654"/>
                <a:gd name="connsiteY168" fmla="*/ 299025 h 2311974"/>
                <a:gd name="connsiteX169" fmla="*/ 1164230 w 1441654"/>
                <a:gd name="connsiteY169" fmla="*/ 371958 h 2311974"/>
                <a:gd name="connsiteX170" fmla="*/ 1209282 w 1441654"/>
                <a:gd name="connsiteY170" fmla="*/ 386544 h 2311974"/>
                <a:gd name="connsiteX171" fmla="*/ 1237736 w 1441654"/>
                <a:gd name="connsiteY171" fmla="*/ 415718 h 2311974"/>
                <a:gd name="connsiteX172" fmla="*/ 1280416 w 1441654"/>
                <a:gd name="connsiteY172" fmla="*/ 415718 h 2311974"/>
                <a:gd name="connsiteX173" fmla="*/ 1297014 w 1441654"/>
                <a:gd name="connsiteY173" fmla="*/ 408424 h 2311974"/>
                <a:gd name="connsiteX174" fmla="*/ 1313612 w 1441654"/>
                <a:gd name="connsiteY174" fmla="*/ 386544 h 2311974"/>
                <a:gd name="connsiteX175" fmla="*/ 1358664 w 1441654"/>
                <a:gd name="connsiteY175" fmla="*/ 381682 h 2311974"/>
                <a:gd name="connsiteX176" fmla="*/ 1365778 w 1441654"/>
                <a:gd name="connsiteY176" fmla="*/ 386544 h 2311974"/>
                <a:gd name="connsiteX177" fmla="*/ 1401345 w 1441654"/>
                <a:gd name="connsiteY177" fmla="*/ 371958 h 2311974"/>
                <a:gd name="connsiteX178" fmla="*/ 1401345 w 1441654"/>
                <a:gd name="connsiteY178" fmla="*/ 388975 h 2311974"/>
                <a:gd name="connsiteX179" fmla="*/ 1415572 w 1441654"/>
                <a:gd name="connsiteY179" fmla="*/ 408424 h 2311974"/>
                <a:gd name="connsiteX180" fmla="*/ 1353922 w 1441654"/>
                <a:gd name="connsiteY180" fmla="*/ 444891 h 2311974"/>
                <a:gd name="connsiteX181" fmla="*/ 1351551 w 1441654"/>
                <a:gd name="connsiteY181" fmla="*/ 491082 h 2311974"/>
                <a:gd name="connsiteX182" fmla="*/ 1372891 w 1441654"/>
                <a:gd name="connsiteY182" fmla="*/ 532410 h 2311974"/>
                <a:gd name="connsiteX183" fmla="*/ 1406087 w 1441654"/>
                <a:gd name="connsiteY183" fmla="*/ 554290 h 2311974"/>
                <a:gd name="connsiteX184" fmla="*/ 1427427 w 1441654"/>
                <a:gd name="connsiteY184" fmla="*/ 581032 h 2311974"/>
                <a:gd name="connsiteX185" fmla="*/ 1420314 w 1441654"/>
                <a:gd name="connsiteY185" fmla="*/ 622361 h 2311974"/>
                <a:gd name="connsiteX186" fmla="*/ 1441654 w 1441654"/>
                <a:gd name="connsiteY186" fmla="*/ 644241 h 2311974"/>
                <a:gd name="connsiteX187" fmla="*/ 1436912 w 1441654"/>
                <a:gd name="connsiteY187" fmla="*/ 658827 h 2311974"/>
                <a:gd name="connsiteX188" fmla="*/ 1429798 w 1441654"/>
                <a:gd name="connsiteY188" fmla="*/ 666121 h 2311974"/>
                <a:gd name="connsiteX189" fmla="*/ 1401345 w 1441654"/>
                <a:gd name="connsiteY189" fmla="*/ 663689 h 2311974"/>
                <a:gd name="connsiteX190" fmla="*/ 1372891 w 1441654"/>
                <a:gd name="connsiteY190" fmla="*/ 705018 h 2311974"/>
                <a:gd name="connsiteX191" fmla="*/ 1351551 w 1441654"/>
                <a:gd name="connsiteY191" fmla="*/ 712312 h 2311974"/>
                <a:gd name="connsiteX192" fmla="*/ 1304128 w 1441654"/>
                <a:gd name="connsiteY192" fmla="*/ 785245 h 2311974"/>
                <a:gd name="connsiteX193" fmla="*/ 1304128 w 1441654"/>
                <a:gd name="connsiteY193" fmla="*/ 804693 h 2311974"/>
                <a:gd name="connsiteX194" fmla="*/ 1273303 w 1441654"/>
                <a:gd name="connsiteY194" fmla="*/ 802262 h 2311974"/>
                <a:gd name="connsiteX195" fmla="*/ 1242478 w 1441654"/>
                <a:gd name="connsiteY195" fmla="*/ 802262 h 2311974"/>
                <a:gd name="connsiteX196" fmla="*/ 1218767 w 1441654"/>
                <a:gd name="connsiteY196" fmla="*/ 819280 h 2311974"/>
                <a:gd name="connsiteX197" fmla="*/ 1183200 w 1441654"/>
                <a:gd name="connsiteY197" fmla="*/ 809556 h 2311974"/>
                <a:gd name="connsiteX198" fmla="*/ 1171344 w 1441654"/>
                <a:gd name="connsiteY198" fmla="*/ 816849 h 2311974"/>
                <a:gd name="connsiteX199" fmla="*/ 1180828 w 1441654"/>
                <a:gd name="connsiteY199" fmla="*/ 824142 h 2311974"/>
                <a:gd name="connsiteX200" fmla="*/ 1168973 w 1441654"/>
                <a:gd name="connsiteY200" fmla="*/ 850884 h 2311974"/>
                <a:gd name="connsiteX201" fmla="*/ 1176086 w 1441654"/>
                <a:gd name="connsiteY201" fmla="*/ 858178 h 2311974"/>
                <a:gd name="connsiteX202" fmla="*/ 1183200 w 1441654"/>
                <a:gd name="connsiteY202" fmla="*/ 850884 h 2311974"/>
                <a:gd name="connsiteX203" fmla="*/ 1197426 w 1441654"/>
                <a:gd name="connsiteY203" fmla="*/ 858178 h 2311974"/>
                <a:gd name="connsiteX204" fmla="*/ 1211653 w 1441654"/>
                <a:gd name="connsiteY204" fmla="*/ 858178 h 2311974"/>
                <a:gd name="connsiteX205" fmla="*/ 1216396 w 1441654"/>
                <a:gd name="connsiteY205" fmla="*/ 875195 h 2311974"/>
                <a:gd name="connsiteX206" fmla="*/ 1230622 w 1441654"/>
                <a:gd name="connsiteY206" fmla="*/ 894644 h 2311974"/>
                <a:gd name="connsiteX207" fmla="*/ 1223509 w 1441654"/>
                <a:gd name="connsiteY207" fmla="*/ 906800 h 2311974"/>
                <a:gd name="connsiteX208" fmla="*/ 1230622 w 1441654"/>
                <a:gd name="connsiteY208" fmla="*/ 916524 h 2311974"/>
                <a:gd name="connsiteX209" fmla="*/ 1237736 w 1441654"/>
                <a:gd name="connsiteY209" fmla="*/ 914093 h 2311974"/>
                <a:gd name="connsiteX210" fmla="*/ 1244849 w 1441654"/>
                <a:gd name="connsiteY210" fmla="*/ 921386 h 2311974"/>
                <a:gd name="connsiteX211" fmla="*/ 1249592 w 1441654"/>
                <a:gd name="connsiteY211" fmla="*/ 935973 h 2311974"/>
                <a:gd name="connsiteX212" fmla="*/ 1259076 w 1441654"/>
                <a:gd name="connsiteY212" fmla="*/ 923817 h 2311974"/>
                <a:gd name="connsiteX213" fmla="*/ 1263818 w 1441654"/>
                <a:gd name="connsiteY213" fmla="*/ 931111 h 2311974"/>
                <a:gd name="connsiteX214" fmla="*/ 1297014 w 1441654"/>
                <a:gd name="connsiteY214" fmla="*/ 928679 h 2311974"/>
                <a:gd name="connsiteX215" fmla="*/ 1311241 w 1441654"/>
                <a:gd name="connsiteY215" fmla="*/ 948128 h 2311974"/>
                <a:gd name="connsiteX216" fmla="*/ 1332582 w 1441654"/>
                <a:gd name="connsiteY216" fmla="*/ 950559 h 2311974"/>
                <a:gd name="connsiteX217" fmla="*/ 1337324 w 1441654"/>
                <a:gd name="connsiteY217" fmla="*/ 923817 h 2311974"/>
                <a:gd name="connsiteX218" fmla="*/ 1351551 w 1441654"/>
                <a:gd name="connsiteY218" fmla="*/ 914093 h 2311974"/>
                <a:gd name="connsiteX219" fmla="*/ 1361035 w 1441654"/>
                <a:gd name="connsiteY219" fmla="*/ 921386 h 2311974"/>
                <a:gd name="connsiteX220" fmla="*/ 1372891 w 1441654"/>
                <a:gd name="connsiteY220" fmla="*/ 948128 h 2311974"/>
                <a:gd name="connsiteX221" fmla="*/ 1320726 w 1441654"/>
                <a:gd name="connsiteY221" fmla="*/ 1006475 h 2311974"/>
                <a:gd name="connsiteX222" fmla="*/ 1235365 w 1441654"/>
                <a:gd name="connsiteY222" fmla="*/ 970008 h 2311974"/>
                <a:gd name="connsiteX223" fmla="*/ 1230622 w 1441654"/>
                <a:gd name="connsiteY223" fmla="*/ 977301 h 2311974"/>
                <a:gd name="connsiteX224" fmla="*/ 1235365 w 1441654"/>
                <a:gd name="connsiteY224" fmla="*/ 984595 h 2311974"/>
                <a:gd name="connsiteX225" fmla="*/ 1230622 w 1441654"/>
                <a:gd name="connsiteY225" fmla="*/ 984595 h 2311974"/>
                <a:gd name="connsiteX226" fmla="*/ 1225880 w 1441654"/>
                <a:gd name="connsiteY226" fmla="*/ 991888 h 2311974"/>
                <a:gd name="connsiteX227" fmla="*/ 1225880 w 1441654"/>
                <a:gd name="connsiteY227" fmla="*/ 1006475 h 2311974"/>
                <a:gd name="connsiteX228" fmla="*/ 1218767 w 1441654"/>
                <a:gd name="connsiteY228" fmla="*/ 1018630 h 2311974"/>
                <a:gd name="connsiteX229" fmla="*/ 1218767 w 1441654"/>
                <a:gd name="connsiteY229" fmla="*/ 1028354 h 2311974"/>
                <a:gd name="connsiteX230" fmla="*/ 1204540 w 1441654"/>
                <a:gd name="connsiteY230" fmla="*/ 1028354 h 2311974"/>
                <a:gd name="connsiteX231" fmla="*/ 1204540 w 1441654"/>
                <a:gd name="connsiteY231" fmla="*/ 1045372 h 2311974"/>
                <a:gd name="connsiteX232" fmla="*/ 1197426 w 1441654"/>
                <a:gd name="connsiteY232" fmla="*/ 1047803 h 2311974"/>
                <a:gd name="connsiteX233" fmla="*/ 1197426 w 1441654"/>
                <a:gd name="connsiteY233" fmla="*/ 1059959 h 2311974"/>
                <a:gd name="connsiteX234" fmla="*/ 1190313 w 1441654"/>
                <a:gd name="connsiteY234" fmla="*/ 1062390 h 2311974"/>
                <a:gd name="connsiteX235" fmla="*/ 1195055 w 1441654"/>
                <a:gd name="connsiteY235" fmla="*/ 1069683 h 2311974"/>
                <a:gd name="connsiteX236" fmla="*/ 1187942 w 1441654"/>
                <a:gd name="connsiteY236" fmla="*/ 1074545 h 2311974"/>
                <a:gd name="connsiteX237" fmla="*/ 1195055 w 1441654"/>
                <a:gd name="connsiteY237" fmla="*/ 1076976 h 2311974"/>
                <a:gd name="connsiteX238" fmla="*/ 1197426 w 1441654"/>
                <a:gd name="connsiteY238" fmla="*/ 1093994 h 2311974"/>
                <a:gd name="connsiteX239" fmla="*/ 1187942 w 1441654"/>
                <a:gd name="connsiteY239" fmla="*/ 1103719 h 2311974"/>
                <a:gd name="connsiteX240" fmla="*/ 1190313 w 1441654"/>
                <a:gd name="connsiteY240" fmla="*/ 1103719 h 2311974"/>
                <a:gd name="connsiteX241" fmla="*/ 1190313 w 1441654"/>
                <a:gd name="connsiteY241" fmla="*/ 1111012 h 2311974"/>
                <a:gd name="connsiteX242" fmla="*/ 1183200 w 1441654"/>
                <a:gd name="connsiteY242" fmla="*/ 1118305 h 2311974"/>
                <a:gd name="connsiteX243" fmla="*/ 1183200 w 1441654"/>
                <a:gd name="connsiteY243" fmla="*/ 1125598 h 2311974"/>
                <a:gd name="connsiteX244" fmla="*/ 1168973 w 1441654"/>
                <a:gd name="connsiteY244" fmla="*/ 1149909 h 2311974"/>
                <a:gd name="connsiteX245" fmla="*/ 1180828 w 1441654"/>
                <a:gd name="connsiteY245" fmla="*/ 1164496 h 2311974"/>
                <a:gd name="connsiteX246" fmla="*/ 1209282 w 1441654"/>
                <a:gd name="connsiteY246" fmla="*/ 1164496 h 2311974"/>
                <a:gd name="connsiteX247" fmla="*/ 1211653 w 1441654"/>
                <a:gd name="connsiteY247" fmla="*/ 1166927 h 2311974"/>
                <a:gd name="connsiteX248" fmla="*/ 1230622 w 1441654"/>
                <a:gd name="connsiteY248" fmla="*/ 1159634 h 2311974"/>
                <a:gd name="connsiteX249" fmla="*/ 1242478 w 1441654"/>
                <a:gd name="connsiteY249" fmla="*/ 1166927 h 2311974"/>
                <a:gd name="connsiteX250" fmla="*/ 1249592 w 1441654"/>
                <a:gd name="connsiteY250" fmla="*/ 1166927 h 2311974"/>
                <a:gd name="connsiteX251" fmla="*/ 1244849 w 1441654"/>
                <a:gd name="connsiteY251" fmla="*/ 1171789 h 2311974"/>
                <a:gd name="connsiteX252" fmla="*/ 1259076 w 1441654"/>
                <a:gd name="connsiteY252" fmla="*/ 1179083 h 2311974"/>
                <a:gd name="connsiteX253" fmla="*/ 1266190 w 1441654"/>
                <a:gd name="connsiteY253" fmla="*/ 1222842 h 2311974"/>
                <a:gd name="connsiteX254" fmla="*/ 1259076 w 1441654"/>
                <a:gd name="connsiteY254" fmla="*/ 1230136 h 2311974"/>
                <a:gd name="connsiteX255" fmla="*/ 1259076 w 1441654"/>
                <a:gd name="connsiteY255" fmla="*/ 1254447 h 2311974"/>
                <a:gd name="connsiteX256" fmla="*/ 1285159 w 1441654"/>
                <a:gd name="connsiteY256" fmla="*/ 1271464 h 2311974"/>
                <a:gd name="connsiteX257" fmla="*/ 1280416 w 1441654"/>
                <a:gd name="connsiteY257" fmla="*/ 1278758 h 2311974"/>
                <a:gd name="connsiteX258" fmla="*/ 1289901 w 1441654"/>
                <a:gd name="connsiteY258" fmla="*/ 1290913 h 2311974"/>
                <a:gd name="connsiteX259" fmla="*/ 1289901 w 1441654"/>
                <a:gd name="connsiteY259" fmla="*/ 1303069 h 2311974"/>
                <a:gd name="connsiteX260" fmla="*/ 1292272 w 1441654"/>
                <a:gd name="connsiteY260" fmla="*/ 1305500 h 2311974"/>
                <a:gd name="connsiteX261" fmla="*/ 1289901 w 1441654"/>
                <a:gd name="connsiteY261" fmla="*/ 1312793 h 2311974"/>
                <a:gd name="connsiteX262" fmla="*/ 1297014 w 1441654"/>
                <a:gd name="connsiteY262" fmla="*/ 1324948 h 2311974"/>
                <a:gd name="connsiteX263" fmla="*/ 1304128 w 1441654"/>
                <a:gd name="connsiteY263" fmla="*/ 1317655 h 2311974"/>
                <a:gd name="connsiteX264" fmla="*/ 1304128 w 1441654"/>
                <a:gd name="connsiteY264" fmla="*/ 1327379 h 2311974"/>
                <a:gd name="connsiteX265" fmla="*/ 1306499 w 1441654"/>
                <a:gd name="connsiteY265" fmla="*/ 1344397 h 2311974"/>
                <a:gd name="connsiteX266" fmla="*/ 1280416 w 1441654"/>
                <a:gd name="connsiteY266" fmla="*/ 1358984 h 2311974"/>
                <a:gd name="connsiteX267" fmla="*/ 1259076 w 1441654"/>
                <a:gd name="connsiteY267" fmla="*/ 1358984 h 2311974"/>
                <a:gd name="connsiteX268" fmla="*/ 1256705 w 1441654"/>
                <a:gd name="connsiteY268" fmla="*/ 1376001 h 2311974"/>
                <a:gd name="connsiteX269" fmla="*/ 1278045 w 1441654"/>
                <a:gd name="connsiteY269" fmla="*/ 1376001 h 2311974"/>
                <a:gd name="connsiteX270" fmla="*/ 1280416 w 1441654"/>
                <a:gd name="connsiteY270" fmla="*/ 1383295 h 2311974"/>
                <a:gd name="connsiteX271" fmla="*/ 1285159 w 1441654"/>
                <a:gd name="connsiteY271" fmla="*/ 1380864 h 2311974"/>
                <a:gd name="connsiteX272" fmla="*/ 1292272 w 1441654"/>
                <a:gd name="connsiteY272" fmla="*/ 1393019 h 2311974"/>
                <a:gd name="connsiteX273" fmla="*/ 1289901 w 1441654"/>
                <a:gd name="connsiteY273" fmla="*/ 1400312 h 2311974"/>
                <a:gd name="connsiteX274" fmla="*/ 1292272 w 1441654"/>
                <a:gd name="connsiteY274" fmla="*/ 1402744 h 2311974"/>
                <a:gd name="connsiteX275" fmla="*/ 1311241 w 1441654"/>
                <a:gd name="connsiteY275" fmla="*/ 1380864 h 2311974"/>
                <a:gd name="connsiteX276" fmla="*/ 1318355 w 1441654"/>
                <a:gd name="connsiteY276" fmla="*/ 1383295 h 2311974"/>
                <a:gd name="connsiteX277" fmla="*/ 1313612 w 1441654"/>
                <a:gd name="connsiteY277" fmla="*/ 1380864 h 2311974"/>
                <a:gd name="connsiteX278" fmla="*/ 1320726 w 1441654"/>
                <a:gd name="connsiteY278" fmla="*/ 1373570 h 2311974"/>
                <a:gd name="connsiteX279" fmla="*/ 1327839 w 1441654"/>
                <a:gd name="connsiteY279" fmla="*/ 1368708 h 2311974"/>
                <a:gd name="connsiteX280" fmla="*/ 1344437 w 1441654"/>
                <a:gd name="connsiteY280" fmla="*/ 1417330 h 2311974"/>
                <a:gd name="connsiteX281" fmla="*/ 1339695 w 1441654"/>
                <a:gd name="connsiteY281" fmla="*/ 1424623 h 2311974"/>
                <a:gd name="connsiteX282" fmla="*/ 1339695 w 1441654"/>
                <a:gd name="connsiteY282" fmla="*/ 1441641 h 2311974"/>
                <a:gd name="connsiteX283" fmla="*/ 1306499 w 1441654"/>
                <a:gd name="connsiteY283" fmla="*/ 1436779 h 2311974"/>
                <a:gd name="connsiteX284" fmla="*/ 1304128 w 1441654"/>
                <a:gd name="connsiteY284" fmla="*/ 1473245 h 2311974"/>
                <a:gd name="connsiteX285" fmla="*/ 1289901 w 1441654"/>
                <a:gd name="connsiteY285" fmla="*/ 1473245 h 2311974"/>
                <a:gd name="connsiteX286" fmla="*/ 1285159 w 1441654"/>
                <a:gd name="connsiteY286" fmla="*/ 1504850 h 2311974"/>
                <a:gd name="connsiteX287" fmla="*/ 1270932 w 1441654"/>
                <a:gd name="connsiteY287" fmla="*/ 1521867 h 2311974"/>
                <a:gd name="connsiteX288" fmla="*/ 1270932 w 1441654"/>
                <a:gd name="connsiteY288" fmla="*/ 1548609 h 2311974"/>
                <a:gd name="connsiteX289" fmla="*/ 1251963 w 1441654"/>
                <a:gd name="connsiteY289" fmla="*/ 1560765 h 2311974"/>
                <a:gd name="connsiteX290" fmla="*/ 1278045 w 1441654"/>
                <a:gd name="connsiteY290" fmla="*/ 1570489 h 2311974"/>
                <a:gd name="connsiteX291" fmla="*/ 1278045 w 1441654"/>
                <a:gd name="connsiteY291" fmla="*/ 1577783 h 2311974"/>
                <a:gd name="connsiteX292" fmla="*/ 1223509 w 1441654"/>
                <a:gd name="connsiteY292" fmla="*/ 1577783 h 2311974"/>
                <a:gd name="connsiteX293" fmla="*/ 1235365 w 1441654"/>
                <a:gd name="connsiteY293" fmla="*/ 1602094 h 2311974"/>
                <a:gd name="connsiteX294" fmla="*/ 1244849 w 1441654"/>
                <a:gd name="connsiteY294" fmla="*/ 1609387 h 2311974"/>
                <a:gd name="connsiteX295" fmla="*/ 1242478 w 1441654"/>
                <a:gd name="connsiteY295" fmla="*/ 1619111 h 2311974"/>
                <a:gd name="connsiteX296" fmla="*/ 1244849 w 1441654"/>
                <a:gd name="connsiteY296" fmla="*/ 1623973 h 2311974"/>
                <a:gd name="connsiteX297" fmla="*/ 1244849 w 1441654"/>
                <a:gd name="connsiteY297" fmla="*/ 1645853 h 2311974"/>
                <a:gd name="connsiteX298" fmla="*/ 1237736 w 1441654"/>
                <a:gd name="connsiteY298" fmla="*/ 1645853 h 2311974"/>
                <a:gd name="connsiteX299" fmla="*/ 1230622 w 1441654"/>
                <a:gd name="connsiteY299" fmla="*/ 1667733 h 2311974"/>
                <a:gd name="connsiteX300" fmla="*/ 1230622 w 1441654"/>
                <a:gd name="connsiteY300" fmla="*/ 1706631 h 2311974"/>
                <a:gd name="connsiteX301" fmla="*/ 1216396 w 1441654"/>
                <a:gd name="connsiteY301" fmla="*/ 1709062 h 2311974"/>
                <a:gd name="connsiteX302" fmla="*/ 1216396 w 1441654"/>
                <a:gd name="connsiteY302" fmla="*/ 1723648 h 2311974"/>
                <a:gd name="connsiteX303" fmla="*/ 1204540 w 1441654"/>
                <a:gd name="connsiteY303" fmla="*/ 1740666 h 2311974"/>
                <a:gd name="connsiteX304" fmla="*/ 1147632 w 1441654"/>
                <a:gd name="connsiteY304" fmla="*/ 1733373 h 2311974"/>
                <a:gd name="connsiteX305" fmla="*/ 1121550 w 1441654"/>
                <a:gd name="connsiteY305" fmla="*/ 1733373 h 2311974"/>
                <a:gd name="connsiteX306" fmla="*/ 1109694 w 1441654"/>
                <a:gd name="connsiteY306" fmla="*/ 1743097 h 2311974"/>
                <a:gd name="connsiteX307" fmla="*/ 1102581 w 1441654"/>
                <a:gd name="connsiteY307" fmla="*/ 1735804 h 2311974"/>
                <a:gd name="connsiteX308" fmla="*/ 1095467 w 1441654"/>
                <a:gd name="connsiteY308" fmla="*/ 1740666 h 2311974"/>
                <a:gd name="connsiteX309" fmla="*/ 1074127 w 1441654"/>
                <a:gd name="connsiteY309" fmla="*/ 1713924 h 2311974"/>
                <a:gd name="connsiteX310" fmla="*/ 1059900 w 1441654"/>
                <a:gd name="connsiteY310" fmla="*/ 1721217 h 2311974"/>
                <a:gd name="connsiteX311" fmla="*/ 1052787 w 1441654"/>
                <a:gd name="connsiteY311" fmla="*/ 1733373 h 2311974"/>
                <a:gd name="connsiteX312" fmla="*/ 1045673 w 1441654"/>
                <a:gd name="connsiteY312" fmla="*/ 1735804 h 2311974"/>
                <a:gd name="connsiteX313" fmla="*/ 1031446 w 1441654"/>
                <a:gd name="connsiteY313" fmla="*/ 1706631 h 2311974"/>
                <a:gd name="connsiteX314" fmla="*/ 960312 w 1441654"/>
                <a:gd name="connsiteY314" fmla="*/ 1709062 h 2311974"/>
                <a:gd name="connsiteX315" fmla="*/ 957941 w 1441654"/>
                <a:gd name="connsiteY315" fmla="*/ 1721217 h 2311974"/>
                <a:gd name="connsiteX316" fmla="*/ 915261 w 1441654"/>
                <a:gd name="connsiteY316" fmla="*/ 1721217 h 2311974"/>
                <a:gd name="connsiteX317" fmla="*/ 915261 w 1441654"/>
                <a:gd name="connsiteY317" fmla="*/ 1728511 h 2311974"/>
                <a:gd name="connsiteX318" fmla="*/ 884436 w 1441654"/>
                <a:gd name="connsiteY318" fmla="*/ 1721217 h 2311974"/>
                <a:gd name="connsiteX319" fmla="*/ 884436 w 1441654"/>
                <a:gd name="connsiteY319" fmla="*/ 1706631 h 2311974"/>
                <a:gd name="connsiteX320" fmla="*/ 877322 w 1441654"/>
                <a:gd name="connsiteY320" fmla="*/ 1706631 h 2311974"/>
                <a:gd name="connsiteX321" fmla="*/ 874951 w 1441654"/>
                <a:gd name="connsiteY321" fmla="*/ 1692044 h 2311974"/>
                <a:gd name="connsiteX322" fmla="*/ 874951 w 1441654"/>
                <a:gd name="connsiteY322" fmla="*/ 1692044 h 2311974"/>
                <a:gd name="connsiteX323" fmla="*/ 877322 w 1441654"/>
                <a:gd name="connsiteY323" fmla="*/ 1706631 h 2311974"/>
                <a:gd name="connsiteX324" fmla="*/ 822786 w 1441654"/>
                <a:gd name="connsiteY324" fmla="*/ 1709062 h 2311974"/>
                <a:gd name="connsiteX325" fmla="*/ 782477 w 1441654"/>
                <a:gd name="connsiteY325" fmla="*/ 1701769 h 2311974"/>
                <a:gd name="connsiteX326" fmla="*/ 780106 w 1441654"/>
                <a:gd name="connsiteY326" fmla="*/ 1709062 h 2311974"/>
                <a:gd name="connsiteX327" fmla="*/ 761136 w 1441654"/>
                <a:gd name="connsiteY327" fmla="*/ 1713924 h 2311974"/>
                <a:gd name="connsiteX328" fmla="*/ 754023 w 1441654"/>
                <a:gd name="connsiteY328" fmla="*/ 1733373 h 2311974"/>
                <a:gd name="connsiteX329" fmla="*/ 758765 w 1441654"/>
                <a:gd name="connsiteY329" fmla="*/ 1750391 h 2311974"/>
                <a:gd name="connsiteX330" fmla="*/ 739796 w 1441654"/>
                <a:gd name="connsiteY330" fmla="*/ 1750391 h 2311974"/>
                <a:gd name="connsiteX331" fmla="*/ 735054 w 1441654"/>
                <a:gd name="connsiteY331" fmla="*/ 1769840 h 2311974"/>
                <a:gd name="connsiteX332" fmla="*/ 742167 w 1441654"/>
                <a:gd name="connsiteY332" fmla="*/ 1784426 h 2311974"/>
                <a:gd name="connsiteX333" fmla="*/ 739796 w 1441654"/>
                <a:gd name="connsiteY333" fmla="*/ 1806306 h 2311974"/>
                <a:gd name="connsiteX334" fmla="*/ 727940 w 1441654"/>
                <a:gd name="connsiteY334" fmla="*/ 1813599 h 2311974"/>
                <a:gd name="connsiteX335" fmla="*/ 727940 w 1441654"/>
                <a:gd name="connsiteY335" fmla="*/ 1847635 h 2311974"/>
                <a:gd name="connsiteX336" fmla="*/ 713714 w 1441654"/>
                <a:gd name="connsiteY336" fmla="*/ 1852497 h 2311974"/>
                <a:gd name="connsiteX337" fmla="*/ 711342 w 1441654"/>
                <a:gd name="connsiteY337" fmla="*/ 1837910 h 2311974"/>
                <a:gd name="connsiteX338" fmla="*/ 678146 w 1441654"/>
                <a:gd name="connsiteY338" fmla="*/ 1837910 h 2311974"/>
                <a:gd name="connsiteX339" fmla="*/ 678146 w 1441654"/>
                <a:gd name="connsiteY339" fmla="*/ 1859790 h 2311974"/>
                <a:gd name="connsiteX340" fmla="*/ 659177 w 1441654"/>
                <a:gd name="connsiteY340" fmla="*/ 1859790 h 2311974"/>
                <a:gd name="connsiteX341" fmla="*/ 659177 w 1441654"/>
                <a:gd name="connsiteY341" fmla="*/ 1869515 h 2311974"/>
                <a:gd name="connsiteX342" fmla="*/ 656806 w 1441654"/>
                <a:gd name="connsiteY342" fmla="*/ 1876808 h 2311974"/>
                <a:gd name="connsiteX343" fmla="*/ 576188 w 1441654"/>
                <a:gd name="connsiteY343" fmla="*/ 1876808 h 2311974"/>
                <a:gd name="connsiteX344" fmla="*/ 576188 w 1441654"/>
                <a:gd name="connsiteY344" fmla="*/ 1896257 h 2311974"/>
                <a:gd name="connsiteX345" fmla="*/ 524022 w 1441654"/>
                <a:gd name="connsiteY345" fmla="*/ 1901119 h 2311974"/>
                <a:gd name="connsiteX346" fmla="*/ 524022 w 1441654"/>
                <a:gd name="connsiteY346" fmla="*/ 1930292 h 2311974"/>
                <a:gd name="connsiteX347" fmla="*/ 502682 w 1441654"/>
                <a:gd name="connsiteY347" fmla="*/ 1930292 h 2311974"/>
                <a:gd name="connsiteX348" fmla="*/ 500311 w 1441654"/>
                <a:gd name="connsiteY348" fmla="*/ 1952172 h 2311974"/>
                <a:gd name="connsiteX349" fmla="*/ 488455 w 1441654"/>
                <a:gd name="connsiteY349" fmla="*/ 1952172 h 2311974"/>
                <a:gd name="connsiteX350" fmla="*/ 488455 w 1441654"/>
                <a:gd name="connsiteY350" fmla="*/ 1978914 h 2311974"/>
                <a:gd name="connsiteX351" fmla="*/ 495569 w 1441654"/>
                <a:gd name="connsiteY351" fmla="*/ 1983776 h 2311974"/>
                <a:gd name="connsiteX352" fmla="*/ 493198 w 1441654"/>
                <a:gd name="connsiteY352" fmla="*/ 2000794 h 2311974"/>
                <a:gd name="connsiteX353" fmla="*/ 500311 w 1441654"/>
                <a:gd name="connsiteY353" fmla="*/ 2005656 h 2311974"/>
                <a:gd name="connsiteX354" fmla="*/ 500311 w 1441654"/>
                <a:gd name="connsiteY354" fmla="*/ 2068865 h 2311974"/>
                <a:gd name="connsiteX355" fmla="*/ 493198 w 1441654"/>
                <a:gd name="connsiteY355" fmla="*/ 2068865 h 2311974"/>
                <a:gd name="connsiteX356" fmla="*/ 493198 w 1441654"/>
                <a:gd name="connsiteY356" fmla="*/ 2081020 h 2311974"/>
                <a:gd name="connsiteX357" fmla="*/ 474228 w 1441654"/>
                <a:gd name="connsiteY357" fmla="*/ 2083451 h 2311974"/>
                <a:gd name="connsiteX358" fmla="*/ 460002 w 1441654"/>
                <a:gd name="connsiteY358" fmla="*/ 2117487 h 2311974"/>
                <a:gd name="connsiteX359" fmla="*/ 460002 w 1441654"/>
                <a:gd name="connsiteY359" fmla="*/ 2129642 h 2311974"/>
                <a:gd name="connsiteX360" fmla="*/ 516909 w 1441654"/>
                <a:gd name="connsiteY360" fmla="*/ 2132073 h 2311974"/>
                <a:gd name="connsiteX361" fmla="*/ 509796 w 1441654"/>
                <a:gd name="connsiteY361" fmla="*/ 2151522 h 2311974"/>
                <a:gd name="connsiteX362" fmla="*/ 514538 w 1441654"/>
                <a:gd name="connsiteY362" fmla="*/ 2161246 h 2311974"/>
                <a:gd name="connsiteX363" fmla="*/ 509796 w 1441654"/>
                <a:gd name="connsiteY363" fmla="*/ 2168540 h 2311974"/>
                <a:gd name="connsiteX364" fmla="*/ 493198 w 1441654"/>
                <a:gd name="connsiteY364" fmla="*/ 2168540 h 2311974"/>
                <a:gd name="connsiteX365" fmla="*/ 493198 w 1441654"/>
                <a:gd name="connsiteY365" fmla="*/ 2180695 h 2311974"/>
                <a:gd name="connsiteX366" fmla="*/ 462373 w 1441654"/>
                <a:gd name="connsiteY366" fmla="*/ 2187988 h 2311974"/>
                <a:gd name="connsiteX367" fmla="*/ 469486 w 1441654"/>
                <a:gd name="connsiteY367" fmla="*/ 2200144 h 2311974"/>
                <a:gd name="connsiteX368" fmla="*/ 467115 w 1441654"/>
                <a:gd name="connsiteY368" fmla="*/ 2256059 h 2311974"/>
                <a:gd name="connsiteX369" fmla="*/ 455259 w 1441654"/>
                <a:gd name="connsiteY369" fmla="*/ 2277939 h 2311974"/>
                <a:gd name="connsiteX370" fmla="*/ 429177 w 1441654"/>
                <a:gd name="connsiteY370" fmla="*/ 2307112 h 2311974"/>
                <a:gd name="connsiteX371" fmla="*/ 414950 w 1441654"/>
                <a:gd name="connsiteY371" fmla="*/ 2311974 h 2311974"/>
                <a:gd name="connsiteX372" fmla="*/ 398352 w 1441654"/>
                <a:gd name="connsiteY372" fmla="*/ 2282801 h 2311974"/>
                <a:gd name="connsiteX373" fmla="*/ 379383 w 1441654"/>
                <a:gd name="connsiteY373" fmla="*/ 2275508 h 2311974"/>
                <a:gd name="connsiteX374" fmla="*/ 365156 w 1441654"/>
                <a:gd name="connsiteY374" fmla="*/ 2292526 h 2311974"/>
                <a:gd name="connsiteX375" fmla="*/ 346187 w 1441654"/>
                <a:gd name="connsiteY375" fmla="*/ 2285232 h 2311974"/>
                <a:gd name="connsiteX376" fmla="*/ 331960 w 1441654"/>
                <a:gd name="connsiteY376" fmla="*/ 2290094 h 2311974"/>
                <a:gd name="connsiteX377" fmla="*/ 296393 w 1441654"/>
                <a:gd name="connsiteY377" fmla="*/ 2275508 h 2311974"/>
                <a:gd name="connsiteX378" fmla="*/ 255658 w 1441654"/>
                <a:gd name="connsiteY378" fmla="*/ 2254426 h 2311974"/>
                <a:gd name="connsiteX379" fmla="*/ 263963 w 1441654"/>
                <a:gd name="connsiteY379" fmla="*/ 2090384 h 2311974"/>
                <a:gd name="connsiteX380" fmla="*/ 293247 w 1441654"/>
                <a:gd name="connsiteY380" fmla="*/ 1879782 h 2311974"/>
                <a:gd name="connsiteX381" fmla="*/ 288330 w 1441654"/>
                <a:gd name="connsiteY381" fmla="*/ 1766434 h 2311974"/>
                <a:gd name="connsiteX382" fmla="*/ 260051 w 1441654"/>
                <a:gd name="connsiteY382" fmla="*/ 1684276 h 2311974"/>
                <a:gd name="connsiteX383" fmla="*/ 196698 w 1441654"/>
                <a:gd name="connsiteY383" fmla="*/ 1605539 h 2311974"/>
                <a:gd name="connsiteX384" fmla="*/ 146823 w 1441654"/>
                <a:gd name="connsiteY384" fmla="*/ 1566641 h 2311974"/>
                <a:gd name="connsiteX385" fmla="*/ 148467 w 1441654"/>
                <a:gd name="connsiteY385" fmla="*/ 1519182 h 2311974"/>
                <a:gd name="connsiteX386" fmla="*/ 144231 w 1441654"/>
                <a:gd name="connsiteY386" fmla="*/ 1442151 h 2311974"/>
                <a:gd name="connsiteX387" fmla="*/ 199538 w 1441654"/>
                <a:gd name="connsiteY387" fmla="*/ 1327822 h 2311974"/>
                <a:gd name="connsiteX388" fmla="*/ 311984 w 1441654"/>
                <a:gd name="connsiteY388" fmla="*/ 1228318 h 2311974"/>
                <a:gd name="connsiteX389" fmla="*/ 18969 w 1441654"/>
                <a:gd name="connsiteY389" fmla="*/ 909231 h 2311974"/>
                <a:gd name="connsiteX390" fmla="*/ 0 w 1441654"/>
                <a:gd name="connsiteY390" fmla="*/ 872764 h 2311974"/>
                <a:gd name="connsiteX391" fmla="*/ 7114 w 1441654"/>
                <a:gd name="connsiteY391" fmla="*/ 865471 h 2311974"/>
                <a:gd name="connsiteX392" fmla="*/ 11856 w 1441654"/>
                <a:gd name="connsiteY392" fmla="*/ 867902 h 2311974"/>
                <a:gd name="connsiteX393" fmla="*/ 168351 w 1441654"/>
                <a:gd name="connsiteY393" fmla="*/ 741485 h 2311974"/>
                <a:gd name="connsiteX394" fmla="*/ 156496 w 1441654"/>
                <a:gd name="connsiteY394" fmla="*/ 726899 h 2311974"/>
                <a:gd name="connsiteX395" fmla="*/ 101959 w 1441654"/>
                <a:gd name="connsiteY395" fmla="*/ 705019 h 2311974"/>
                <a:gd name="connsiteX396" fmla="*/ 125671 w 1441654"/>
                <a:gd name="connsiteY396" fmla="*/ 680708 h 2311974"/>
                <a:gd name="connsiteX397" fmla="*/ 132784 w 1441654"/>
                <a:gd name="connsiteY397" fmla="*/ 673414 h 2311974"/>
                <a:gd name="connsiteX398" fmla="*/ 161238 w 1441654"/>
                <a:gd name="connsiteY398" fmla="*/ 670983 h 2311974"/>
                <a:gd name="connsiteX399" fmla="*/ 248970 w 1441654"/>
                <a:gd name="connsiteY399" fmla="*/ 692863 h 2311974"/>
                <a:gd name="connsiteX400" fmla="*/ 263197 w 1441654"/>
                <a:gd name="connsiteY400" fmla="*/ 688001 h 2311974"/>
                <a:gd name="connsiteX401" fmla="*/ 263197 w 1441654"/>
                <a:gd name="connsiteY401" fmla="*/ 695294 h 2311974"/>
                <a:gd name="connsiteX402" fmla="*/ 272681 w 1441654"/>
                <a:gd name="connsiteY402" fmla="*/ 695294 h 2311974"/>
                <a:gd name="connsiteX403" fmla="*/ 277424 w 1441654"/>
                <a:gd name="connsiteY403" fmla="*/ 678277 h 2311974"/>
                <a:gd name="connsiteX404" fmla="*/ 284537 w 1441654"/>
                <a:gd name="connsiteY404" fmla="*/ 666121 h 2311974"/>
                <a:gd name="connsiteX405" fmla="*/ 296393 w 1441654"/>
                <a:gd name="connsiteY405" fmla="*/ 688001 h 2311974"/>
                <a:gd name="connsiteX406" fmla="*/ 303506 w 1441654"/>
                <a:gd name="connsiteY406" fmla="*/ 685570 h 2311974"/>
                <a:gd name="connsiteX407" fmla="*/ 317733 w 1441654"/>
                <a:gd name="connsiteY407" fmla="*/ 700156 h 2311974"/>
                <a:gd name="connsiteX408" fmla="*/ 317733 w 1441654"/>
                <a:gd name="connsiteY408" fmla="*/ 700156 h 2311974"/>
                <a:gd name="connsiteX409" fmla="*/ 303506 w 1441654"/>
                <a:gd name="connsiteY409" fmla="*/ 685570 h 2311974"/>
                <a:gd name="connsiteX410" fmla="*/ 296393 w 1441654"/>
                <a:gd name="connsiteY410" fmla="*/ 688001 h 2311974"/>
                <a:gd name="connsiteX411" fmla="*/ 284537 w 1441654"/>
                <a:gd name="connsiteY411" fmla="*/ 666121 h 2311974"/>
                <a:gd name="connsiteX412" fmla="*/ 284537 w 1441654"/>
                <a:gd name="connsiteY412" fmla="*/ 658827 h 2311974"/>
                <a:gd name="connsiteX413" fmla="*/ 305877 w 1441654"/>
                <a:gd name="connsiteY413" fmla="*/ 646672 h 2311974"/>
                <a:gd name="connsiteX414" fmla="*/ 298764 w 1441654"/>
                <a:gd name="connsiteY414" fmla="*/ 639379 h 2311974"/>
                <a:gd name="connsiteX415" fmla="*/ 329589 w 1441654"/>
                <a:gd name="connsiteY415" fmla="*/ 629654 h 2311974"/>
                <a:gd name="connsiteX416" fmla="*/ 324847 w 1441654"/>
                <a:gd name="connsiteY416" fmla="*/ 615068 h 2311974"/>
                <a:gd name="connsiteX417" fmla="*/ 291651 w 1441654"/>
                <a:gd name="connsiteY417" fmla="*/ 610205 h 2311974"/>
                <a:gd name="connsiteX418" fmla="*/ 289279 w 1441654"/>
                <a:gd name="connsiteY418" fmla="*/ 595619 h 2311974"/>
                <a:gd name="connsiteX419" fmla="*/ 298764 w 1441654"/>
                <a:gd name="connsiteY419" fmla="*/ 534841 h 2311974"/>
                <a:gd name="connsiteX420" fmla="*/ 289279 w 1441654"/>
                <a:gd name="connsiteY420" fmla="*/ 525117 h 2311974"/>
                <a:gd name="connsiteX421" fmla="*/ 289279 w 1441654"/>
                <a:gd name="connsiteY421" fmla="*/ 503237 h 2311974"/>
                <a:gd name="connsiteX422" fmla="*/ 272681 w 1441654"/>
                <a:gd name="connsiteY422" fmla="*/ 503237 h 2311974"/>
                <a:gd name="connsiteX423" fmla="*/ 277424 w 1441654"/>
                <a:gd name="connsiteY423" fmla="*/ 471633 h 2311974"/>
                <a:gd name="connsiteX424" fmla="*/ 270310 w 1441654"/>
                <a:gd name="connsiteY424" fmla="*/ 464340 h 2311974"/>
                <a:gd name="connsiteX425" fmla="*/ 272681 w 1441654"/>
                <a:gd name="connsiteY425" fmla="*/ 444891 h 2311974"/>
                <a:gd name="connsiteX426" fmla="*/ 291651 w 1441654"/>
                <a:gd name="connsiteY426" fmla="*/ 444891 h 2311974"/>
                <a:gd name="connsiteX427" fmla="*/ 310620 w 1441654"/>
                <a:gd name="connsiteY427" fmla="*/ 430304 h 2311974"/>
                <a:gd name="connsiteX428" fmla="*/ 312991 w 1441654"/>
                <a:gd name="connsiteY428" fmla="*/ 427873 h 2311974"/>
                <a:gd name="connsiteX429" fmla="*/ 291651 w 1441654"/>
                <a:gd name="connsiteY429" fmla="*/ 423011 h 2311974"/>
                <a:gd name="connsiteX430" fmla="*/ 298764 w 1441654"/>
                <a:gd name="connsiteY430" fmla="*/ 405993 h 2311974"/>
                <a:gd name="connsiteX431" fmla="*/ 324847 w 1441654"/>
                <a:gd name="connsiteY431" fmla="*/ 408424 h 2311974"/>
                <a:gd name="connsiteX432" fmla="*/ 320104 w 1441654"/>
                <a:gd name="connsiteY432" fmla="*/ 388975 h 2311974"/>
                <a:gd name="connsiteX433" fmla="*/ 320104 w 1441654"/>
                <a:gd name="connsiteY433" fmla="*/ 374389 h 2311974"/>
                <a:gd name="connsiteX434" fmla="*/ 336702 w 1441654"/>
                <a:gd name="connsiteY434" fmla="*/ 374389 h 2311974"/>
                <a:gd name="connsiteX435" fmla="*/ 339073 w 1441654"/>
                <a:gd name="connsiteY435" fmla="*/ 367096 h 2311974"/>
                <a:gd name="connsiteX436" fmla="*/ 346187 w 1441654"/>
                <a:gd name="connsiteY436" fmla="*/ 364665 h 2311974"/>
                <a:gd name="connsiteX437" fmla="*/ 343816 w 1441654"/>
                <a:gd name="connsiteY437" fmla="*/ 347647 h 2311974"/>
                <a:gd name="connsiteX438" fmla="*/ 372269 w 1441654"/>
                <a:gd name="connsiteY438" fmla="*/ 337922 h 2311974"/>
                <a:gd name="connsiteX439" fmla="*/ 360414 w 1441654"/>
                <a:gd name="connsiteY439" fmla="*/ 333060 h 2311974"/>
                <a:gd name="connsiteX440" fmla="*/ 358042 w 1441654"/>
                <a:gd name="connsiteY440" fmla="*/ 311180 h 2311974"/>
                <a:gd name="connsiteX441" fmla="*/ 350929 w 1441654"/>
                <a:gd name="connsiteY441" fmla="*/ 308749 h 2311974"/>
                <a:gd name="connsiteX442" fmla="*/ 358042 w 1441654"/>
                <a:gd name="connsiteY442" fmla="*/ 299025 h 2311974"/>
                <a:gd name="connsiteX443" fmla="*/ 358042 w 1441654"/>
                <a:gd name="connsiteY443" fmla="*/ 296594 h 2311974"/>
                <a:gd name="connsiteX444" fmla="*/ 346187 w 1441654"/>
                <a:gd name="connsiteY444" fmla="*/ 291732 h 2311974"/>
                <a:gd name="connsiteX445" fmla="*/ 336702 w 1441654"/>
                <a:gd name="connsiteY445" fmla="*/ 299025 h 2311974"/>
                <a:gd name="connsiteX446" fmla="*/ 324847 w 1441654"/>
                <a:gd name="connsiteY446" fmla="*/ 282007 h 2311974"/>
                <a:gd name="connsiteX447" fmla="*/ 339073 w 1441654"/>
                <a:gd name="connsiteY447" fmla="*/ 255265 h 2311974"/>
                <a:gd name="connsiteX448" fmla="*/ 346187 w 1441654"/>
                <a:gd name="connsiteY448" fmla="*/ 267421 h 2311974"/>
                <a:gd name="connsiteX449" fmla="*/ 365156 w 1441654"/>
                <a:gd name="connsiteY449" fmla="*/ 240679 h 2311974"/>
                <a:gd name="connsiteX450" fmla="*/ 374640 w 1441654"/>
                <a:gd name="connsiteY450" fmla="*/ 240679 h 2311974"/>
                <a:gd name="connsiteX451" fmla="*/ 374640 w 1441654"/>
                <a:gd name="connsiteY451" fmla="*/ 233385 h 2311974"/>
                <a:gd name="connsiteX452" fmla="*/ 353300 w 1441654"/>
                <a:gd name="connsiteY452" fmla="*/ 218799 h 2311974"/>
                <a:gd name="connsiteX453" fmla="*/ 360414 w 1441654"/>
                <a:gd name="connsiteY453" fmla="*/ 199350 h 2311974"/>
                <a:gd name="connsiteX454" fmla="*/ 386496 w 1441654"/>
                <a:gd name="connsiteY454" fmla="*/ 199350 h 2311974"/>
                <a:gd name="connsiteX455" fmla="*/ 393610 w 1441654"/>
                <a:gd name="connsiteY455" fmla="*/ 192057 h 2311974"/>
                <a:gd name="connsiteX456" fmla="*/ 365156 w 1441654"/>
                <a:gd name="connsiteY456" fmla="*/ 150728 h 2311974"/>
                <a:gd name="connsiteX457" fmla="*/ 374640 w 1441654"/>
                <a:gd name="connsiteY457" fmla="*/ 131279 h 2311974"/>
                <a:gd name="connsiteX458" fmla="*/ 407836 w 1441654"/>
                <a:gd name="connsiteY458" fmla="*/ 116693 h 2311974"/>
                <a:gd name="connsiteX459" fmla="*/ 412579 w 1441654"/>
                <a:gd name="connsiteY459" fmla="*/ 131279 h 2311974"/>
                <a:gd name="connsiteX460" fmla="*/ 433919 w 1441654"/>
                <a:gd name="connsiteY460" fmla="*/ 116693 h 2311974"/>
                <a:gd name="connsiteX461" fmla="*/ 429177 w 1441654"/>
                <a:gd name="connsiteY461" fmla="*/ 109399 h 2311974"/>
                <a:gd name="connsiteX462" fmla="*/ 445775 w 1441654"/>
                <a:gd name="connsiteY462" fmla="*/ 102106 h 2311974"/>
                <a:gd name="connsiteX463" fmla="*/ 445775 w 1441654"/>
                <a:gd name="connsiteY463" fmla="*/ 94813 h 2311974"/>
                <a:gd name="connsiteX464" fmla="*/ 455259 w 1441654"/>
                <a:gd name="connsiteY464" fmla="*/ 87519 h 2311974"/>
                <a:gd name="connsiteX465" fmla="*/ 441032 w 1441654"/>
                <a:gd name="connsiteY465" fmla="*/ 53484 h 2311974"/>
                <a:gd name="connsiteX466" fmla="*/ 438661 w 1441654"/>
                <a:gd name="connsiteY466" fmla="*/ 7293 h 2311974"/>
                <a:gd name="connsiteX467" fmla="*/ 481342 w 1441654"/>
                <a:gd name="connsiteY467" fmla="*/ 17018 h 2311974"/>
                <a:gd name="connsiteX468" fmla="*/ 502682 w 1441654"/>
                <a:gd name="connsiteY468" fmla="*/ 0 h 2311974"/>
                <a:gd name="connsiteX0" fmla="*/ 652064 w 1441654"/>
                <a:gd name="connsiteY0" fmla="*/ 1456228 h 2311974"/>
                <a:gd name="connsiteX1" fmla="*/ 640208 w 1441654"/>
                <a:gd name="connsiteY1" fmla="*/ 1436779 h 2311974"/>
                <a:gd name="connsiteX2" fmla="*/ 652064 w 1441654"/>
                <a:gd name="connsiteY2" fmla="*/ 1456228 h 2311974"/>
                <a:gd name="connsiteX3" fmla="*/ 557218 w 1441654"/>
                <a:gd name="connsiteY3" fmla="*/ 1395450 h 2311974"/>
                <a:gd name="connsiteX4" fmla="*/ 557218 w 1441654"/>
                <a:gd name="connsiteY4" fmla="*/ 1395450 h 2311974"/>
                <a:gd name="connsiteX5" fmla="*/ 578559 w 1441654"/>
                <a:gd name="connsiteY5" fmla="*/ 1407606 h 2311974"/>
                <a:gd name="connsiteX6" fmla="*/ 623610 w 1441654"/>
                <a:gd name="connsiteY6" fmla="*/ 1400313 h 2311974"/>
                <a:gd name="connsiteX7" fmla="*/ 640208 w 1441654"/>
                <a:gd name="connsiteY7" fmla="*/ 1417330 h 2311974"/>
                <a:gd name="connsiteX8" fmla="*/ 640208 w 1441654"/>
                <a:gd name="connsiteY8" fmla="*/ 1417330 h 2311974"/>
                <a:gd name="connsiteX9" fmla="*/ 623610 w 1441654"/>
                <a:gd name="connsiteY9" fmla="*/ 1400312 h 2311974"/>
                <a:gd name="connsiteX10" fmla="*/ 578559 w 1441654"/>
                <a:gd name="connsiteY10" fmla="*/ 1407606 h 2311974"/>
                <a:gd name="connsiteX11" fmla="*/ 557218 w 1441654"/>
                <a:gd name="connsiteY11" fmla="*/ 1395450 h 2311974"/>
                <a:gd name="connsiteX12" fmla="*/ 561961 w 1441654"/>
                <a:gd name="connsiteY12" fmla="*/ 1271464 h 2311974"/>
                <a:gd name="connsiteX13" fmla="*/ 535878 w 1441654"/>
                <a:gd name="connsiteY13" fmla="*/ 1283620 h 2311974"/>
                <a:gd name="connsiteX14" fmla="*/ 531136 w 1441654"/>
                <a:gd name="connsiteY14" fmla="*/ 1276326 h 2311974"/>
                <a:gd name="connsiteX15" fmla="*/ 516909 w 1441654"/>
                <a:gd name="connsiteY15" fmla="*/ 1278758 h 2311974"/>
                <a:gd name="connsiteX16" fmla="*/ 516909 w 1441654"/>
                <a:gd name="connsiteY16" fmla="*/ 1278758 h 2311974"/>
                <a:gd name="connsiteX17" fmla="*/ 531136 w 1441654"/>
                <a:gd name="connsiteY17" fmla="*/ 1276327 h 2311974"/>
                <a:gd name="connsiteX18" fmla="*/ 535878 w 1441654"/>
                <a:gd name="connsiteY18" fmla="*/ 1283620 h 2311974"/>
                <a:gd name="connsiteX19" fmla="*/ 561961 w 1441654"/>
                <a:gd name="connsiteY19" fmla="*/ 1271464 h 2311974"/>
                <a:gd name="connsiteX20" fmla="*/ 569074 w 1441654"/>
                <a:gd name="connsiteY20" fmla="*/ 1324949 h 2311974"/>
                <a:gd name="connsiteX21" fmla="*/ 578559 w 1441654"/>
                <a:gd name="connsiteY21" fmla="*/ 1324949 h 2311974"/>
                <a:gd name="connsiteX22" fmla="*/ 590414 w 1441654"/>
                <a:gd name="connsiteY22" fmla="*/ 1334673 h 2311974"/>
                <a:gd name="connsiteX23" fmla="*/ 590414 w 1441654"/>
                <a:gd name="connsiteY23" fmla="*/ 1334673 h 2311974"/>
                <a:gd name="connsiteX24" fmla="*/ 578559 w 1441654"/>
                <a:gd name="connsiteY24" fmla="*/ 1324948 h 2311974"/>
                <a:gd name="connsiteX25" fmla="*/ 569074 w 1441654"/>
                <a:gd name="connsiteY25" fmla="*/ 1324948 h 2311974"/>
                <a:gd name="connsiteX26" fmla="*/ 561961 w 1441654"/>
                <a:gd name="connsiteY26" fmla="*/ 1271464 h 2311974"/>
                <a:gd name="connsiteX27" fmla="*/ 502682 w 1441654"/>
                <a:gd name="connsiteY27" fmla="*/ 1264171 h 2311974"/>
                <a:gd name="connsiteX28" fmla="*/ 502682 w 1441654"/>
                <a:gd name="connsiteY28" fmla="*/ 1264171 h 2311974"/>
                <a:gd name="connsiteX29" fmla="*/ 507520 w 1441654"/>
                <a:gd name="connsiteY29" fmla="*/ 1269131 h 2311974"/>
                <a:gd name="connsiteX30" fmla="*/ 502682 w 1441654"/>
                <a:gd name="connsiteY30" fmla="*/ 1264171 h 2311974"/>
                <a:gd name="connsiteX31" fmla="*/ 493198 w 1441654"/>
                <a:gd name="connsiteY31" fmla="*/ 1249585 h 2311974"/>
                <a:gd name="connsiteX32" fmla="*/ 507424 w 1441654"/>
                <a:gd name="connsiteY32" fmla="*/ 1256878 h 2311974"/>
                <a:gd name="connsiteX33" fmla="*/ 507424 w 1441654"/>
                <a:gd name="connsiteY33" fmla="*/ 1256878 h 2311974"/>
                <a:gd name="connsiteX34" fmla="*/ 493199 w 1441654"/>
                <a:gd name="connsiteY34" fmla="*/ 1249585 h 2311974"/>
                <a:gd name="connsiteX35" fmla="*/ 493198 w 1441654"/>
                <a:gd name="connsiteY35" fmla="*/ 1249585 h 2311974"/>
                <a:gd name="connsiteX36" fmla="*/ 495569 w 1441654"/>
                <a:gd name="connsiteY36" fmla="*/ 1234998 h 2311974"/>
                <a:gd name="connsiteX37" fmla="*/ 495569 w 1441654"/>
                <a:gd name="connsiteY37" fmla="*/ 1234998 h 2311974"/>
                <a:gd name="connsiteX38" fmla="*/ 500311 w 1441654"/>
                <a:gd name="connsiteY38" fmla="*/ 1249584 h 2311974"/>
                <a:gd name="connsiteX39" fmla="*/ 500311 w 1441654"/>
                <a:gd name="connsiteY39" fmla="*/ 1249584 h 2311974"/>
                <a:gd name="connsiteX40" fmla="*/ 495569 w 1441654"/>
                <a:gd name="connsiteY40" fmla="*/ 1234998 h 2311974"/>
                <a:gd name="connsiteX41" fmla="*/ 483713 w 1441654"/>
                <a:gd name="connsiteY41" fmla="*/ 1198531 h 2311974"/>
                <a:gd name="connsiteX42" fmla="*/ 483713 w 1441654"/>
                <a:gd name="connsiteY42" fmla="*/ 1198532 h 2311974"/>
                <a:gd name="connsiteX43" fmla="*/ 507424 w 1441654"/>
                <a:gd name="connsiteY43" fmla="*/ 1222842 h 2311974"/>
                <a:gd name="connsiteX44" fmla="*/ 507424 w 1441654"/>
                <a:gd name="connsiteY44" fmla="*/ 1222842 h 2311974"/>
                <a:gd name="connsiteX45" fmla="*/ 483713 w 1441654"/>
                <a:gd name="connsiteY45" fmla="*/ 1198531 h 2311974"/>
                <a:gd name="connsiteX46" fmla="*/ 500311 w 1441654"/>
                <a:gd name="connsiteY46" fmla="*/ 1067252 h 2311974"/>
                <a:gd name="connsiteX47" fmla="*/ 502682 w 1441654"/>
                <a:gd name="connsiteY47" fmla="*/ 1074546 h 2311974"/>
                <a:gd name="connsiteX48" fmla="*/ 502682 w 1441654"/>
                <a:gd name="connsiteY48" fmla="*/ 1074545 h 2311974"/>
                <a:gd name="connsiteX49" fmla="*/ 500311 w 1441654"/>
                <a:gd name="connsiteY49" fmla="*/ 1067252 h 2311974"/>
                <a:gd name="connsiteX50" fmla="*/ 488455 w 1441654"/>
                <a:gd name="connsiteY50" fmla="*/ 1052665 h 2311974"/>
                <a:gd name="connsiteX51" fmla="*/ 476600 w 1441654"/>
                <a:gd name="connsiteY51" fmla="*/ 1040510 h 2311974"/>
                <a:gd name="connsiteX52" fmla="*/ 488455 w 1441654"/>
                <a:gd name="connsiteY52" fmla="*/ 1052666 h 2311974"/>
                <a:gd name="connsiteX53" fmla="*/ 507424 w 1441654"/>
                <a:gd name="connsiteY53" fmla="*/ 1052666 h 2311974"/>
                <a:gd name="connsiteX54" fmla="*/ 509796 w 1441654"/>
                <a:gd name="connsiteY54" fmla="*/ 1062390 h 2311974"/>
                <a:gd name="connsiteX55" fmla="*/ 509796 w 1441654"/>
                <a:gd name="connsiteY55" fmla="*/ 1062390 h 2311974"/>
                <a:gd name="connsiteX56" fmla="*/ 507424 w 1441654"/>
                <a:gd name="connsiteY56" fmla="*/ 1052665 h 2311974"/>
                <a:gd name="connsiteX57" fmla="*/ 488455 w 1441654"/>
                <a:gd name="connsiteY57" fmla="*/ 1052665 h 2311974"/>
                <a:gd name="connsiteX58" fmla="*/ 483713 w 1441654"/>
                <a:gd name="connsiteY58" fmla="*/ 999182 h 2311974"/>
                <a:gd name="connsiteX59" fmla="*/ 483713 w 1441654"/>
                <a:gd name="connsiteY59" fmla="*/ 999182 h 2311974"/>
                <a:gd name="connsiteX60" fmla="*/ 488455 w 1441654"/>
                <a:gd name="connsiteY60" fmla="*/ 1021061 h 2311974"/>
                <a:gd name="connsiteX61" fmla="*/ 488455 w 1441654"/>
                <a:gd name="connsiteY61" fmla="*/ 1021061 h 2311974"/>
                <a:gd name="connsiteX62" fmla="*/ 483713 w 1441654"/>
                <a:gd name="connsiteY62" fmla="*/ 999182 h 2311974"/>
                <a:gd name="connsiteX63" fmla="*/ 474228 w 1441654"/>
                <a:gd name="connsiteY63" fmla="*/ 970008 h 2311974"/>
                <a:gd name="connsiteX64" fmla="*/ 460002 w 1441654"/>
                <a:gd name="connsiteY64" fmla="*/ 972439 h 2311974"/>
                <a:gd name="connsiteX65" fmla="*/ 460002 w 1441654"/>
                <a:gd name="connsiteY65" fmla="*/ 972439 h 2311974"/>
                <a:gd name="connsiteX66" fmla="*/ 474228 w 1441654"/>
                <a:gd name="connsiteY66" fmla="*/ 970008 h 2311974"/>
                <a:gd name="connsiteX67" fmla="*/ 483713 w 1441654"/>
                <a:gd name="connsiteY67" fmla="*/ 984595 h 2311974"/>
                <a:gd name="connsiteX68" fmla="*/ 502682 w 1441654"/>
                <a:gd name="connsiteY68" fmla="*/ 979733 h 2311974"/>
                <a:gd name="connsiteX69" fmla="*/ 483713 w 1441654"/>
                <a:gd name="connsiteY69" fmla="*/ 984595 h 2311974"/>
                <a:gd name="connsiteX70" fmla="*/ 474228 w 1441654"/>
                <a:gd name="connsiteY70" fmla="*/ 970008 h 2311974"/>
                <a:gd name="connsiteX71" fmla="*/ 460002 w 1441654"/>
                <a:gd name="connsiteY71" fmla="*/ 901937 h 2311974"/>
                <a:gd name="connsiteX72" fmla="*/ 449800 w 1441654"/>
                <a:gd name="connsiteY72" fmla="*/ 906121 h 2311974"/>
                <a:gd name="connsiteX73" fmla="*/ 452888 w 1441654"/>
                <a:gd name="connsiteY73" fmla="*/ 906800 h 2311974"/>
                <a:gd name="connsiteX74" fmla="*/ 460002 w 1441654"/>
                <a:gd name="connsiteY74" fmla="*/ 901938 h 2311974"/>
                <a:gd name="connsiteX75" fmla="*/ 460002 w 1441654"/>
                <a:gd name="connsiteY75" fmla="*/ 901937 h 2311974"/>
                <a:gd name="connsiteX76" fmla="*/ 367527 w 1441654"/>
                <a:gd name="connsiteY76" fmla="*/ 899506 h 2311974"/>
                <a:gd name="connsiteX77" fmla="*/ 367527 w 1441654"/>
                <a:gd name="connsiteY77" fmla="*/ 899507 h 2311974"/>
                <a:gd name="connsiteX78" fmla="*/ 391239 w 1441654"/>
                <a:gd name="connsiteY78" fmla="*/ 899507 h 2311974"/>
                <a:gd name="connsiteX79" fmla="*/ 405465 w 1441654"/>
                <a:gd name="connsiteY79" fmla="*/ 906800 h 2311974"/>
                <a:gd name="connsiteX80" fmla="*/ 414950 w 1441654"/>
                <a:gd name="connsiteY80" fmla="*/ 906800 h 2311974"/>
                <a:gd name="connsiteX81" fmla="*/ 419692 w 1441654"/>
                <a:gd name="connsiteY81" fmla="*/ 899507 h 2311974"/>
                <a:gd name="connsiteX82" fmla="*/ 419705 w 1441654"/>
                <a:gd name="connsiteY82" fmla="*/ 899510 h 2311974"/>
                <a:gd name="connsiteX83" fmla="*/ 419692 w 1441654"/>
                <a:gd name="connsiteY83" fmla="*/ 899506 h 2311974"/>
                <a:gd name="connsiteX84" fmla="*/ 414950 w 1441654"/>
                <a:gd name="connsiteY84" fmla="*/ 906800 h 2311974"/>
                <a:gd name="connsiteX85" fmla="*/ 405465 w 1441654"/>
                <a:gd name="connsiteY85" fmla="*/ 906800 h 2311974"/>
                <a:gd name="connsiteX86" fmla="*/ 391238 w 1441654"/>
                <a:gd name="connsiteY86" fmla="*/ 899506 h 2311974"/>
                <a:gd name="connsiteX87" fmla="*/ 367527 w 1441654"/>
                <a:gd name="connsiteY87" fmla="*/ 899506 h 2311974"/>
                <a:gd name="connsiteX88" fmla="*/ 350929 w 1441654"/>
                <a:gd name="connsiteY88" fmla="*/ 889782 h 2311974"/>
                <a:gd name="connsiteX89" fmla="*/ 350929 w 1441654"/>
                <a:gd name="connsiteY89" fmla="*/ 889782 h 2311974"/>
                <a:gd name="connsiteX90" fmla="*/ 367527 w 1441654"/>
                <a:gd name="connsiteY90" fmla="*/ 889782 h 2311974"/>
                <a:gd name="connsiteX91" fmla="*/ 367527 w 1441654"/>
                <a:gd name="connsiteY91" fmla="*/ 889782 h 2311974"/>
                <a:gd name="connsiteX92" fmla="*/ 350929 w 1441654"/>
                <a:gd name="connsiteY92" fmla="*/ 889782 h 2311974"/>
                <a:gd name="connsiteX93" fmla="*/ 365156 w 1441654"/>
                <a:gd name="connsiteY93" fmla="*/ 867902 h 2311974"/>
                <a:gd name="connsiteX94" fmla="*/ 365156 w 1441654"/>
                <a:gd name="connsiteY94" fmla="*/ 867902 h 2311974"/>
                <a:gd name="connsiteX95" fmla="*/ 372349 w 1441654"/>
                <a:gd name="connsiteY95" fmla="*/ 873433 h 2311974"/>
                <a:gd name="connsiteX96" fmla="*/ 365156 w 1441654"/>
                <a:gd name="connsiteY96" fmla="*/ 867902 h 2311974"/>
                <a:gd name="connsiteX97" fmla="*/ 393212 w 1441654"/>
                <a:gd name="connsiteY97" fmla="*/ 842776 h 2311974"/>
                <a:gd name="connsiteX98" fmla="*/ 398352 w 1441654"/>
                <a:gd name="connsiteY98" fmla="*/ 853315 h 2311974"/>
                <a:gd name="connsiteX99" fmla="*/ 398352 w 1441654"/>
                <a:gd name="connsiteY99" fmla="*/ 853315 h 2311974"/>
                <a:gd name="connsiteX100" fmla="*/ 393212 w 1441654"/>
                <a:gd name="connsiteY100" fmla="*/ 842776 h 2311974"/>
                <a:gd name="connsiteX101" fmla="*/ 296393 w 1441654"/>
                <a:gd name="connsiteY101" fmla="*/ 726899 h 2311974"/>
                <a:gd name="connsiteX102" fmla="*/ 296393 w 1441654"/>
                <a:gd name="connsiteY102" fmla="*/ 726899 h 2311974"/>
                <a:gd name="connsiteX103" fmla="*/ 303506 w 1441654"/>
                <a:gd name="connsiteY103" fmla="*/ 734192 h 2311974"/>
                <a:gd name="connsiteX104" fmla="*/ 339073 w 1441654"/>
                <a:gd name="connsiteY104" fmla="*/ 748778 h 2311974"/>
                <a:gd name="connsiteX105" fmla="*/ 367527 w 1441654"/>
                <a:gd name="connsiteY105" fmla="*/ 753641 h 2311974"/>
                <a:gd name="connsiteX106" fmla="*/ 372269 w 1441654"/>
                <a:gd name="connsiteY106" fmla="*/ 734192 h 2311974"/>
                <a:gd name="connsiteX107" fmla="*/ 386496 w 1441654"/>
                <a:gd name="connsiteY107" fmla="*/ 736623 h 2311974"/>
                <a:gd name="connsiteX108" fmla="*/ 386496 w 1441654"/>
                <a:gd name="connsiteY108" fmla="*/ 736623 h 2311974"/>
                <a:gd name="connsiteX109" fmla="*/ 372269 w 1441654"/>
                <a:gd name="connsiteY109" fmla="*/ 734192 h 2311974"/>
                <a:gd name="connsiteX110" fmla="*/ 367527 w 1441654"/>
                <a:gd name="connsiteY110" fmla="*/ 753640 h 2311974"/>
                <a:gd name="connsiteX111" fmla="*/ 339073 w 1441654"/>
                <a:gd name="connsiteY111" fmla="*/ 748778 h 2311974"/>
                <a:gd name="connsiteX112" fmla="*/ 303506 w 1441654"/>
                <a:gd name="connsiteY112" fmla="*/ 734192 h 2311974"/>
                <a:gd name="connsiteX113" fmla="*/ 296393 w 1441654"/>
                <a:gd name="connsiteY113" fmla="*/ 726899 h 2311974"/>
                <a:gd name="connsiteX114" fmla="*/ 296393 w 1441654"/>
                <a:gd name="connsiteY114" fmla="*/ 714743 h 2311974"/>
                <a:gd name="connsiteX115" fmla="*/ 296393 w 1441654"/>
                <a:gd name="connsiteY115" fmla="*/ 714743 h 2311974"/>
                <a:gd name="connsiteX116" fmla="*/ 303506 w 1441654"/>
                <a:gd name="connsiteY116" fmla="*/ 722036 h 2311974"/>
                <a:gd name="connsiteX117" fmla="*/ 303506 w 1441654"/>
                <a:gd name="connsiteY117" fmla="*/ 722036 h 2311974"/>
                <a:gd name="connsiteX118" fmla="*/ 296393 w 1441654"/>
                <a:gd name="connsiteY118" fmla="*/ 714743 h 2311974"/>
                <a:gd name="connsiteX119" fmla="*/ 502682 w 1441654"/>
                <a:gd name="connsiteY119" fmla="*/ 0 h 2311974"/>
                <a:gd name="connsiteX120" fmla="*/ 509796 w 1441654"/>
                <a:gd name="connsiteY120" fmla="*/ 4862 h 2311974"/>
                <a:gd name="connsiteX121" fmla="*/ 514538 w 1441654"/>
                <a:gd name="connsiteY121" fmla="*/ 17018 h 2311974"/>
                <a:gd name="connsiteX122" fmla="*/ 524022 w 1441654"/>
                <a:gd name="connsiteY122" fmla="*/ 53484 h 2311974"/>
                <a:gd name="connsiteX123" fmla="*/ 521651 w 1441654"/>
                <a:gd name="connsiteY123" fmla="*/ 68071 h 2311974"/>
                <a:gd name="connsiteX124" fmla="*/ 554847 w 1441654"/>
                <a:gd name="connsiteY124" fmla="*/ 82657 h 2311974"/>
                <a:gd name="connsiteX125" fmla="*/ 561961 w 1441654"/>
                <a:gd name="connsiteY125" fmla="*/ 72933 h 2311974"/>
                <a:gd name="connsiteX126" fmla="*/ 578559 w 1441654"/>
                <a:gd name="connsiteY126" fmla="*/ 75364 h 2311974"/>
                <a:gd name="connsiteX127" fmla="*/ 578559 w 1441654"/>
                <a:gd name="connsiteY127" fmla="*/ 82657 h 2311974"/>
                <a:gd name="connsiteX128" fmla="*/ 585672 w 1441654"/>
                <a:gd name="connsiteY128" fmla="*/ 82657 h 2311974"/>
                <a:gd name="connsiteX129" fmla="*/ 590414 w 1441654"/>
                <a:gd name="connsiteY129" fmla="*/ 97244 h 2311974"/>
                <a:gd name="connsiteX130" fmla="*/ 609383 w 1441654"/>
                <a:gd name="connsiteY130" fmla="*/ 104537 h 2311974"/>
                <a:gd name="connsiteX131" fmla="*/ 637837 w 1441654"/>
                <a:gd name="connsiteY131" fmla="*/ 89950 h 2311974"/>
                <a:gd name="connsiteX132" fmla="*/ 652064 w 1441654"/>
                <a:gd name="connsiteY132" fmla="*/ 94813 h 2311974"/>
                <a:gd name="connsiteX133" fmla="*/ 666291 w 1441654"/>
                <a:gd name="connsiteY133" fmla="*/ 104537 h 2311974"/>
                <a:gd name="connsiteX134" fmla="*/ 685260 w 1441654"/>
                <a:gd name="connsiteY134" fmla="*/ 94813 h 2311974"/>
                <a:gd name="connsiteX135" fmla="*/ 685260 w 1441654"/>
                <a:gd name="connsiteY135" fmla="*/ 72933 h 2311974"/>
                <a:gd name="connsiteX136" fmla="*/ 687631 w 1441654"/>
                <a:gd name="connsiteY136" fmla="*/ 72933 h 2311974"/>
                <a:gd name="connsiteX137" fmla="*/ 699487 w 1441654"/>
                <a:gd name="connsiteY137" fmla="*/ 87519 h 2311974"/>
                <a:gd name="connsiteX138" fmla="*/ 687631 w 1441654"/>
                <a:gd name="connsiteY138" fmla="*/ 102106 h 2311974"/>
                <a:gd name="connsiteX139" fmla="*/ 692373 w 1441654"/>
                <a:gd name="connsiteY139" fmla="*/ 123986 h 2311974"/>
                <a:gd name="connsiteX140" fmla="*/ 706600 w 1441654"/>
                <a:gd name="connsiteY140" fmla="*/ 128848 h 2311974"/>
                <a:gd name="connsiteX141" fmla="*/ 718456 w 1441654"/>
                <a:gd name="connsiteY141" fmla="*/ 150728 h 2311974"/>
                <a:gd name="connsiteX142" fmla="*/ 727940 w 1441654"/>
                <a:gd name="connsiteY142" fmla="*/ 153159 h 2311974"/>
                <a:gd name="connsiteX143" fmla="*/ 735054 w 1441654"/>
                <a:gd name="connsiteY143" fmla="*/ 165315 h 2311974"/>
                <a:gd name="connsiteX144" fmla="*/ 754023 w 1441654"/>
                <a:gd name="connsiteY144" fmla="*/ 165315 h 2311974"/>
                <a:gd name="connsiteX145" fmla="*/ 768250 w 1441654"/>
                <a:gd name="connsiteY145" fmla="*/ 177470 h 2311974"/>
                <a:gd name="connsiteX146" fmla="*/ 794332 w 1441654"/>
                <a:gd name="connsiteY146" fmla="*/ 172608 h 2311974"/>
                <a:gd name="connsiteX147" fmla="*/ 801446 w 1441654"/>
                <a:gd name="connsiteY147" fmla="*/ 184763 h 2311974"/>
                <a:gd name="connsiteX148" fmla="*/ 794332 w 1441654"/>
                <a:gd name="connsiteY148" fmla="*/ 192057 h 2311974"/>
                <a:gd name="connsiteX149" fmla="*/ 801446 w 1441654"/>
                <a:gd name="connsiteY149" fmla="*/ 201781 h 2311974"/>
                <a:gd name="connsiteX150" fmla="*/ 796703 w 1441654"/>
                <a:gd name="connsiteY150" fmla="*/ 206643 h 2311974"/>
                <a:gd name="connsiteX151" fmla="*/ 808559 w 1441654"/>
                <a:gd name="connsiteY151" fmla="*/ 233385 h 2311974"/>
                <a:gd name="connsiteX152" fmla="*/ 815673 w 1441654"/>
                <a:gd name="connsiteY152" fmla="*/ 233385 h 2311974"/>
                <a:gd name="connsiteX153" fmla="*/ 851240 w 1441654"/>
                <a:gd name="connsiteY153" fmla="*/ 211505 h 2311974"/>
                <a:gd name="connsiteX154" fmla="*/ 874951 w 1441654"/>
                <a:gd name="connsiteY154" fmla="*/ 213936 h 2311974"/>
                <a:gd name="connsiteX155" fmla="*/ 896291 w 1441654"/>
                <a:gd name="connsiteY155" fmla="*/ 199350 h 2311974"/>
                <a:gd name="connsiteX156" fmla="*/ 905776 w 1441654"/>
                <a:gd name="connsiteY156" fmla="*/ 177470 h 2311974"/>
                <a:gd name="connsiteX157" fmla="*/ 931859 w 1441654"/>
                <a:gd name="connsiteY157" fmla="*/ 158021 h 2311974"/>
                <a:gd name="connsiteX158" fmla="*/ 953199 w 1441654"/>
                <a:gd name="connsiteY158" fmla="*/ 194488 h 2311974"/>
                <a:gd name="connsiteX159" fmla="*/ 953199 w 1441654"/>
                <a:gd name="connsiteY159" fmla="*/ 221230 h 2311974"/>
                <a:gd name="connsiteX160" fmla="*/ 965054 w 1441654"/>
                <a:gd name="connsiteY160" fmla="*/ 243110 h 2311974"/>
                <a:gd name="connsiteX161" fmla="*/ 984024 w 1441654"/>
                <a:gd name="connsiteY161" fmla="*/ 262558 h 2311974"/>
                <a:gd name="connsiteX162" fmla="*/ 1026704 w 1441654"/>
                <a:gd name="connsiteY162" fmla="*/ 274714 h 2311974"/>
                <a:gd name="connsiteX163" fmla="*/ 1059900 w 1441654"/>
                <a:gd name="connsiteY163" fmla="*/ 260127 h 2311974"/>
                <a:gd name="connsiteX164" fmla="*/ 1081240 w 1441654"/>
                <a:gd name="connsiteY164" fmla="*/ 262558 h 2311974"/>
                <a:gd name="connsiteX165" fmla="*/ 1107323 w 1441654"/>
                <a:gd name="connsiteY165" fmla="*/ 277145 h 2311974"/>
                <a:gd name="connsiteX166" fmla="*/ 1140519 w 1441654"/>
                <a:gd name="connsiteY166" fmla="*/ 282007 h 2311974"/>
                <a:gd name="connsiteX167" fmla="*/ 1135777 w 1441654"/>
                <a:gd name="connsiteY167" fmla="*/ 299025 h 2311974"/>
                <a:gd name="connsiteX168" fmla="*/ 1164230 w 1441654"/>
                <a:gd name="connsiteY168" fmla="*/ 371958 h 2311974"/>
                <a:gd name="connsiteX169" fmla="*/ 1209282 w 1441654"/>
                <a:gd name="connsiteY169" fmla="*/ 386544 h 2311974"/>
                <a:gd name="connsiteX170" fmla="*/ 1237736 w 1441654"/>
                <a:gd name="connsiteY170" fmla="*/ 415718 h 2311974"/>
                <a:gd name="connsiteX171" fmla="*/ 1280416 w 1441654"/>
                <a:gd name="connsiteY171" fmla="*/ 415718 h 2311974"/>
                <a:gd name="connsiteX172" fmla="*/ 1297014 w 1441654"/>
                <a:gd name="connsiteY172" fmla="*/ 408424 h 2311974"/>
                <a:gd name="connsiteX173" fmla="*/ 1313612 w 1441654"/>
                <a:gd name="connsiteY173" fmla="*/ 386544 h 2311974"/>
                <a:gd name="connsiteX174" fmla="*/ 1358664 w 1441654"/>
                <a:gd name="connsiteY174" fmla="*/ 381682 h 2311974"/>
                <a:gd name="connsiteX175" fmla="*/ 1365778 w 1441654"/>
                <a:gd name="connsiteY175" fmla="*/ 386544 h 2311974"/>
                <a:gd name="connsiteX176" fmla="*/ 1401345 w 1441654"/>
                <a:gd name="connsiteY176" fmla="*/ 371958 h 2311974"/>
                <a:gd name="connsiteX177" fmla="*/ 1401345 w 1441654"/>
                <a:gd name="connsiteY177" fmla="*/ 388975 h 2311974"/>
                <a:gd name="connsiteX178" fmla="*/ 1415572 w 1441654"/>
                <a:gd name="connsiteY178" fmla="*/ 408424 h 2311974"/>
                <a:gd name="connsiteX179" fmla="*/ 1353922 w 1441654"/>
                <a:gd name="connsiteY179" fmla="*/ 444891 h 2311974"/>
                <a:gd name="connsiteX180" fmla="*/ 1351551 w 1441654"/>
                <a:gd name="connsiteY180" fmla="*/ 491082 h 2311974"/>
                <a:gd name="connsiteX181" fmla="*/ 1372891 w 1441654"/>
                <a:gd name="connsiteY181" fmla="*/ 532410 h 2311974"/>
                <a:gd name="connsiteX182" fmla="*/ 1406087 w 1441654"/>
                <a:gd name="connsiteY182" fmla="*/ 554290 h 2311974"/>
                <a:gd name="connsiteX183" fmla="*/ 1427427 w 1441654"/>
                <a:gd name="connsiteY183" fmla="*/ 581032 h 2311974"/>
                <a:gd name="connsiteX184" fmla="*/ 1420314 w 1441654"/>
                <a:gd name="connsiteY184" fmla="*/ 622361 h 2311974"/>
                <a:gd name="connsiteX185" fmla="*/ 1441654 w 1441654"/>
                <a:gd name="connsiteY185" fmla="*/ 644241 h 2311974"/>
                <a:gd name="connsiteX186" fmla="*/ 1436912 w 1441654"/>
                <a:gd name="connsiteY186" fmla="*/ 658827 h 2311974"/>
                <a:gd name="connsiteX187" fmla="*/ 1429798 w 1441654"/>
                <a:gd name="connsiteY187" fmla="*/ 666121 h 2311974"/>
                <a:gd name="connsiteX188" fmla="*/ 1401345 w 1441654"/>
                <a:gd name="connsiteY188" fmla="*/ 663689 h 2311974"/>
                <a:gd name="connsiteX189" fmla="*/ 1372891 w 1441654"/>
                <a:gd name="connsiteY189" fmla="*/ 705018 h 2311974"/>
                <a:gd name="connsiteX190" fmla="*/ 1351551 w 1441654"/>
                <a:gd name="connsiteY190" fmla="*/ 712312 h 2311974"/>
                <a:gd name="connsiteX191" fmla="*/ 1304128 w 1441654"/>
                <a:gd name="connsiteY191" fmla="*/ 785245 h 2311974"/>
                <a:gd name="connsiteX192" fmla="*/ 1304128 w 1441654"/>
                <a:gd name="connsiteY192" fmla="*/ 804693 h 2311974"/>
                <a:gd name="connsiteX193" fmla="*/ 1273303 w 1441654"/>
                <a:gd name="connsiteY193" fmla="*/ 802262 h 2311974"/>
                <a:gd name="connsiteX194" fmla="*/ 1242478 w 1441654"/>
                <a:gd name="connsiteY194" fmla="*/ 802262 h 2311974"/>
                <a:gd name="connsiteX195" fmla="*/ 1218767 w 1441654"/>
                <a:gd name="connsiteY195" fmla="*/ 819280 h 2311974"/>
                <a:gd name="connsiteX196" fmla="*/ 1183200 w 1441654"/>
                <a:gd name="connsiteY196" fmla="*/ 809556 h 2311974"/>
                <a:gd name="connsiteX197" fmla="*/ 1171344 w 1441654"/>
                <a:gd name="connsiteY197" fmla="*/ 816849 h 2311974"/>
                <a:gd name="connsiteX198" fmla="*/ 1180828 w 1441654"/>
                <a:gd name="connsiteY198" fmla="*/ 824142 h 2311974"/>
                <a:gd name="connsiteX199" fmla="*/ 1168973 w 1441654"/>
                <a:gd name="connsiteY199" fmla="*/ 850884 h 2311974"/>
                <a:gd name="connsiteX200" fmla="*/ 1176086 w 1441654"/>
                <a:gd name="connsiteY200" fmla="*/ 858178 h 2311974"/>
                <a:gd name="connsiteX201" fmla="*/ 1183200 w 1441654"/>
                <a:gd name="connsiteY201" fmla="*/ 850884 h 2311974"/>
                <a:gd name="connsiteX202" fmla="*/ 1197426 w 1441654"/>
                <a:gd name="connsiteY202" fmla="*/ 858178 h 2311974"/>
                <a:gd name="connsiteX203" fmla="*/ 1211653 w 1441654"/>
                <a:gd name="connsiteY203" fmla="*/ 858178 h 2311974"/>
                <a:gd name="connsiteX204" fmla="*/ 1216396 w 1441654"/>
                <a:gd name="connsiteY204" fmla="*/ 875195 h 2311974"/>
                <a:gd name="connsiteX205" fmla="*/ 1230622 w 1441654"/>
                <a:gd name="connsiteY205" fmla="*/ 894644 h 2311974"/>
                <a:gd name="connsiteX206" fmla="*/ 1223509 w 1441654"/>
                <a:gd name="connsiteY206" fmla="*/ 906800 h 2311974"/>
                <a:gd name="connsiteX207" fmla="*/ 1230622 w 1441654"/>
                <a:gd name="connsiteY207" fmla="*/ 916524 h 2311974"/>
                <a:gd name="connsiteX208" fmla="*/ 1237736 w 1441654"/>
                <a:gd name="connsiteY208" fmla="*/ 914093 h 2311974"/>
                <a:gd name="connsiteX209" fmla="*/ 1244849 w 1441654"/>
                <a:gd name="connsiteY209" fmla="*/ 921386 h 2311974"/>
                <a:gd name="connsiteX210" fmla="*/ 1249592 w 1441654"/>
                <a:gd name="connsiteY210" fmla="*/ 935973 h 2311974"/>
                <a:gd name="connsiteX211" fmla="*/ 1259076 w 1441654"/>
                <a:gd name="connsiteY211" fmla="*/ 923817 h 2311974"/>
                <a:gd name="connsiteX212" fmla="*/ 1263818 w 1441654"/>
                <a:gd name="connsiteY212" fmla="*/ 931111 h 2311974"/>
                <a:gd name="connsiteX213" fmla="*/ 1297014 w 1441654"/>
                <a:gd name="connsiteY213" fmla="*/ 928679 h 2311974"/>
                <a:gd name="connsiteX214" fmla="*/ 1311241 w 1441654"/>
                <a:gd name="connsiteY214" fmla="*/ 948128 h 2311974"/>
                <a:gd name="connsiteX215" fmla="*/ 1332582 w 1441654"/>
                <a:gd name="connsiteY215" fmla="*/ 950559 h 2311974"/>
                <a:gd name="connsiteX216" fmla="*/ 1337324 w 1441654"/>
                <a:gd name="connsiteY216" fmla="*/ 923817 h 2311974"/>
                <a:gd name="connsiteX217" fmla="*/ 1351551 w 1441654"/>
                <a:gd name="connsiteY217" fmla="*/ 914093 h 2311974"/>
                <a:gd name="connsiteX218" fmla="*/ 1361035 w 1441654"/>
                <a:gd name="connsiteY218" fmla="*/ 921386 h 2311974"/>
                <a:gd name="connsiteX219" fmla="*/ 1372891 w 1441654"/>
                <a:gd name="connsiteY219" fmla="*/ 948128 h 2311974"/>
                <a:gd name="connsiteX220" fmla="*/ 1320726 w 1441654"/>
                <a:gd name="connsiteY220" fmla="*/ 1006475 h 2311974"/>
                <a:gd name="connsiteX221" fmla="*/ 1235365 w 1441654"/>
                <a:gd name="connsiteY221" fmla="*/ 970008 h 2311974"/>
                <a:gd name="connsiteX222" fmla="*/ 1230622 w 1441654"/>
                <a:gd name="connsiteY222" fmla="*/ 977301 h 2311974"/>
                <a:gd name="connsiteX223" fmla="*/ 1235365 w 1441654"/>
                <a:gd name="connsiteY223" fmla="*/ 984595 h 2311974"/>
                <a:gd name="connsiteX224" fmla="*/ 1230622 w 1441654"/>
                <a:gd name="connsiteY224" fmla="*/ 984595 h 2311974"/>
                <a:gd name="connsiteX225" fmla="*/ 1225880 w 1441654"/>
                <a:gd name="connsiteY225" fmla="*/ 991888 h 2311974"/>
                <a:gd name="connsiteX226" fmla="*/ 1225880 w 1441654"/>
                <a:gd name="connsiteY226" fmla="*/ 1006475 h 2311974"/>
                <a:gd name="connsiteX227" fmla="*/ 1218767 w 1441654"/>
                <a:gd name="connsiteY227" fmla="*/ 1018630 h 2311974"/>
                <a:gd name="connsiteX228" fmla="*/ 1218767 w 1441654"/>
                <a:gd name="connsiteY228" fmla="*/ 1028354 h 2311974"/>
                <a:gd name="connsiteX229" fmla="*/ 1204540 w 1441654"/>
                <a:gd name="connsiteY229" fmla="*/ 1028354 h 2311974"/>
                <a:gd name="connsiteX230" fmla="*/ 1204540 w 1441654"/>
                <a:gd name="connsiteY230" fmla="*/ 1045372 h 2311974"/>
                <a:gd name="connsiteX231" fmla="*/ 1197426 w 1441654"/>
                <a:gd name="connsiteY231" fmla="*/ 1047803 h 2311974"/>
                <a:gd name="connsiteX232" fmla="*/ 1197426 w 1441654"/>
                <a:gd name="connsiteY232" fmla="*/ 1059959 h 2311974"/>
                <a:gd name="connsiteX233" fmla="*/ 1190313 w 1441654"/>
                <a:gd name="connsiteY233" fmla="*/ 1062390 h 2311974"/>
                <a:gd name="connsiteX234" fmla="*/ 1195055 w 1441654"/>
                <a:gd name="connsiteY234" fmla="*/ 1069683 h 2311974"/>
                <a:gd name="connsiteX235" fmla="*/ 1187942 w 1441654"/>
                <a:gd name="connsiteY235" fmla="*/ 1074545 h 2311974"/>
                <a:gd name="connsiteX236" fmla="*/ 1195055 w 1441654"/>
                <a:gd name="connsiteY236" fmla="*/ 1076976 h 2311974"/>
                <a:gd name="connsiteX237" fmla="*/ 1197426 w 1441654"/>
                <a:gd name="connsiteY237" fmla="*/ 1093994 h 2311974"/>
                <a:gd name="connsiteX238" fmla="*/ 1187942 w 1441654"/>
                <a:gd name="connsiteY238" fmla="*/ 1103719 h 2311974"/>
                <a:gd name="connsiteX239" fmla="*/ 1190313 w 1441654"/>
                <a:gd name="connsiteY239" fmla="*/ 1103719 h 2311974"/>
                <a:gd name="connsiteX240" fmla="*/ 1190313 w 1441654"/>
                <a:gd name="connsiteY240" fmla="*/ 1111012 h 2311974"/>
                <a:gd name="connsiteX241" fmla="*/ 1183200 w 1441654"/>
                <a:gd name="connsiteY241" fmla="*/ 1118305 h 2311974"/>
                <a:gd name="connsiteX242" fmla="*/ 1183200 w 1441654"/>
                <a:gd name="connsiteY242" fmla="*/ 1125598 h 2311974"/>
                <a:gd name="connsiteX243" fmla="*/ 1168973 w 1441654"/>
                <a:gd name="connsiteY243" fmla="*/ 1149909 h 2311974"/>
                <a:gd name="connsiteX244" fmla="*/ 1180828 w 1441654"/>
                <a:gd name="connsiteY244" fmla="*/ 1164496 h 2311974"/>
                <a:gd name="connsiteX245" fmla="*/ 1209282 w 1441654"/>
                <a:gd name="connsiteY245" fmla="*/ 1164496 h 2311974"/>
                <a:gd name="connsiteX246" fmla="*/ 1211653 w 1441654"/>
                <a:gd name="connsiteY246" fmla="*/ 1166927 h 2311974"/>
                <a:gd name="connsiteX247" fmla="*/ 1230622 w 1441654"/>
                <a:gd name="connsiteY247" fmla="*/ 1159634 h 2311974"/>
                <a:gd name="connsiteX248" fmla="*/ 1242478 w 1441654"/>
                <a:gd name="connsiteY248" fmla="*/ 1166927 h 2311974"/>
                <a:gd name="connsiteX249" fmla="*/ 1249592 w 1441654"/>
                <a:gd name="connsiteY249" fmla="*/ 1166927 h 2311974"/>
                <a:gd name="connsiteX250" fmla="*/ 1244849 w 1441654"/>
                <a:gd name="connsiteY250" fmla="*/ 1171789 h 2311974"/>
                <a:gd name="connsiteX251" fmla="*/ 1259076 w 1441654"/>
                <a:gd name="connsiteY251" fmla="*/ 1179083 h 2311974"/>
                <a:gd name="connsiteX252" fmla="*/ 1266190 w 1441654"/>
                <a:gd name="connsiteY252" fmla="*/ 1222842 h 2311974"/>
                <a:gd name="connsiteX253" fmla="*/ 1259076 w 1441654"/>
                <a:gd name="connsiteY253" fmla="*/ 1230136 h 2311974"/>
                <a:gd name="connsiteX254" fmla="*/ 1259076 w 1441654"/>
                <a:gd name="connsiteY254" fmla="*/ 1254447 h 2311974"/>
                <a:gd name="connsiteX255" fmla="*/ 1285159 w 1441654"/>
                <a:gd name="connsiteY255" fmla="*/ 1271464 h 2311974"/>
                <a:gd name="connsiteX256" fmla="*/ 1280416 w 1441654"/>
                <a:gd name="connsiteY256" fmla="*/ 1278758 h 2311974"/>
                <a:gd name="connsiteX257" fmla="*/ 1289901 w 1441654"/>
                <a:gd name="connsiteY257" fmla="*/ 1290913 h 2311974"/>
                <a:gd name="connsiteX258" fmla="*/ 1289901 w 1441654"/>
                <a:gd name="connsiteY258" fmla="*/ 1303069 h 2311974"/>
                <a:gd name="connsiteX259" fmla="*/ 1292272 w 1441654"/>
                <a:gd name="connsiteY259" fmla="*/ 1305500 h 2311974"/>
                <a:gd name="connsiteX260" fmla="*/ 1289901 w 1441654"/>
                <a:gd name="connsiteY260" fmla="*/ 1312793 h 2311974"/>
                <a:gd name="connsiteX261" fmla="*/ 1297014 w 1441654"/>
                <a:gd name="connsiteY261" fmla="*/ 1324948 h 2311974"/>
                <a:gd name="connsiteX262" fmla="*/ 1304128 w 1441654"/>
                <a:gd name="connsiteY262" fmla="*/ 1317655 h 2311974"/>
                <a:gd name="connsiteX263" fmla="*/ 1304128 w 1441654"/>
                <a:gd name="connsiteY263" fmla="*/ 1327379 h 2311974"/>
                <a:gd name="connsiteX264" fmla="*/ 1306499 w 1441654"/>
                <a:gd name="connsiteY264" fmla="*/ 1344397 h 2311974"/>
                <a:gd name="connsiteX265" fmla="*/ 1280416 w 1441654"/>
                <a:gd name="connsiteY265" fmla="*/ 1358984 h 2311974"/>
                <a:gd name="connsiteX266" fmla="*/ 1259076 w 1441654"/>
                <a:gd name="connsiteY266" fmla="*/ 1358984 h 2311974"/>
                <a:gd name="connsiteX267" fmla="*/ 1256705 w 1441654"/>
                <a:gd name="connsiteY267" fmla="*/ 1376001 h 2311974"/>
                <a:gd name="connsiteX268" fmla="*/ 1278045 w 1441654"/>
                <a:gd name="connsiteY268" fmla="*/ 1376001 h 2311974"/>
                <a:gd name="connsiteX269" fmla="*/ 1280416 w 1441654"/>
                <a:gd name="connsiteY269" fmla="*/ 1383295 h 2311974"/>
                <a:gd name="connsiteX270" fmla="*/ 1285159 w 1441654"/>
                <a:gd name="connsiteY270" fmla="*/ 1380864 h 2311974"/>
                <a:gd name="connsiteX271" fmla="*/ 1292272 w 1441654"/>
                <a:gd name="connsiteY271" fmla="*/ 1393019 h 2311974"/>
                <a:gd name="connsiteX272" fmla="*/ 1289901 w 1441654"/>
                <a:gd name="connsiteY272" fmla="*/ 1400312 h 2311974"/>
                <a:gd name="connsiteX273" fmla="*/ 1292272 w 1441654"/>
                <a:gd name="connsiteY273" fmla="*/ 1402744 h 2311974"/>
                <a:gd name="connsiteX274" fmla="*/ 1311241 w 1441654"/>
                <a:gd name="connsiteY274" fmla="*/ 1380864 h 2311974"/>
                <a:gd name="connsiteX275" fmla="*/ 1318355 w 1441654"/>
                <a:gd name="connsiteY275" fmla="*/ 1383295 h 2311974"/>
                <a:gd name="connsiteX276" fmla="*/ 1313612 w 1441654"/>
                <a:gd name="connsiteY276" fmla="*/ 1380864 h 2311974"/>
                <a:gd name="connsiteX277" fmla="*/ 1320726 w 1441654"/>
                <a:gd name="connsiteY277" fmla="*/ 1373570 h 2311974"/>
                <a:gd name="connsiteX278" fmla="*/ 1327839 w 1441654"/>
                <a:gd name="connsiteY278" fmla="*/ 1368708 h 2311974"/>
                <a:gd name="connsiteX279" fmla="*/ 1344437 w 1441654"/>
                <a:gd name="connsiteY279" fmla="*/ 1417330 h 2311974"/>
                <a:gd name="connsiteX280" fmla="*/ 1339695 w 1441654"/>
                <a:gd name="connsiteY280" fmla="*/ 1424623 h 2311974"/>
                <a:gd name="connsiteX281" fmla="*/ 1339695 w 1441654"/>
                <a:gd name="connsiteY281" fmla="*/ 1441641 h 2311974"/>
                <a:gd name="connsiteX282" fmla="*/ 1306499 w 1441654"/>
                <a:gd name="connsiteY282" fmla="*/ 1436779 h 2311974"/>
                <a:gd name="connsiteX283" fmla="*/ 1304128 w 1441654"/>
                <a:gd name="connsiteY283" fmla="*/ 1473245 h 2311974"/>
                <a:gd name="connsiteX284" fmla="*/ 1289901 w 1441654"/>
                <a:gd name="connsiteY284" fmla="*/ 1473245 h 2311974"/>
                <a:gd name="connsiteX285" fmla="*/ 1285159 w 1441654"/>
                <a:gd name="connsiteY285" fmla="*/ 1504850 h 2311974"/>
                <a:gd name="connsiteX286" fmla="*/ 1270932 w 1441654"/>
                <a:gd name="connsiteY286" fmla="*/ 1521867 h 2311974"/>
                <a:gd name="connsiteX287" fmla="*/ 1270932 w 1441654"/>
                <a:gd name="connsiteY287" fmla="*/ 1548609 h 2311974"/>
                <a:gd name="connsiteX288" fmla="*/ 1251963 w 1441654"/>
                <a:gd name="connsiteY288" fmla="*/ 1560765 h 2311974"/>
                <a:gd name="connsiteX289" fmla="*/ 1278045 w 1441654"/>
                <a:gd name="connsiteY289" fmla="*/ 1570489 h 2311974"/>
                <a:gd name="connsiteX290" fmla="*/ 1278045 w 1441654"/>
                <a:gd name="connsiteY290" fmla="*/ 1577783 h 2311974"/>
                <a:gd name="connsiteX291" fmla="*/ 1223509 w 1441654"/>
                <a:gd name="connsiteY291" fmla="*/ 1577783 h 2311974"/>
                <a:gd name="connsiteX292" fmla="*/ 1235365 w 1441654"/>
                <a:gd name="connsiteY292" fmla="*/ 1602094 h 2311974"/>
                <a:gd name="connsiteX293" fmla="*/ 1244849 w 1441654"/>
                <a:gd name="connsiteY293" fmla="*/ 1609387 h 2311974"/>
                <a:gd name="connsiteX294" fmla="*/ 1242478 w 1441654"/>
                <a:gd name="connsiteY294" fmla="*/ 1619111 h 2311974"/>
                <a:gd name="connsiteX295" fmla="*/ 1244849 w 1441654"/>
                <a:gd name="connsiteY295" fmla="*/ 1623973 h 2311974"/>
                <a:gd name="connsiteX296" fmla="*/ 1244849 w 1441654"/>
                <a:gd name="connsiteY296" fmla="*/ 1645853 h 2311974"/>
                <a:gd name="connsiteX297" fmla="*/ 1237736 w 1441654"/>
                <a:gd name="connsiteY297" fmla="*/ 1645853 h 2311974"/>
                <a:gd name="connsiteX298" fmla="*/ 1230622 w 1441654"/>
                <a:gd name="connsiteY298" fmla="*/ 1667733 h 2311974"/>
                <a:gd name="connsiteX299" fmla="*/ 1230622 w 1441654"/>
                <a:gd name="connsiteY299" fmla="*/ 1706631 h 2311974"/>
                <a:gd name="connsiteX300" fmla="*/ 1216396 w 1441654"/>
                <a:gd name="connsiteY300" fmla="*/ 1709062 h 2311974"/>
                <a:gd name="connsiteX301" fmla="*/ 1216396 w 1441654"/>
                <a:gd name="connsiteY301" fmla="*/ 1723648 h 2311974"/>
                <a:gd name="connsiteX302" fmla="*/ 1204540 w 1441654"/>
                <a:gd name="connsiteY302" fmla="*/ 1740666 h 2311974"/>
                <a:gd name="connsiteX303" fmla="*/ 1147632 w 1441654"/>
                <a:gd name="connsiteY303" fmla="*/ 1733373 h 2311974"/>
                <a:gd name="connsiteX304" fmla="*/ 1121550 w 1441654"/>
                <a:gd name="connsiteY304" fmla="*/ 1733373 h 2311974"/>
                <a:gd name="connsiteX305" fmla="*/ 1109694 w 1441654"/>
                <a:gd name="connsiteY305" fmla="*/ 1743097 h 2311974"/>
                <a:gd name="connsiteX306" fmla="*/ 1102581 w 1441654"/>
                <a:gd name="connsiteY306" fmla="*/ 1735804 h 2311974"/>
                <a:gd name="connsiteX307" fmla="*/ 1095467 w 1441654"/>
                <a:gd name="connsiteY307" fmla="*/ 1740666 h 2311974"/>
                <a:gd name="connsiteX308" fmla="*/ 1074127 w 1441654"/>
                <a:gd name="connsiteY308" fmla="*/ 1713924 h 2311974"/>
                <a:gd name="connsiteX309" fmla="*/ 1059900 w 1441654"/>
                <a:gd name="connsiteY309" fmla="*/ 1721217 h 2311974"/>
                <a:gd name="connsiteX310" fmla="*/ 1052787 w 1441654"/>
                <a:gd name="connsiteY310" fmla="*/ 1733373 h 2311974"/>
                <a:gd name="connsiteX311" fmla="*/ 1045673 w 1441654"/>
                <a:gd name="connsiteY311" fmla="*/ 1735804 h 2311974"/>
                <a:gd name="connsiteX312" fmla="*/ 1031446 w 1441654"/>
                <a:gd name="connsiteY312" fmla="*/ 1706631 h 2311974"/>
                <a:gd name="connsiteX313" fmla="*/ 960312 w 1441654"/>
                <a:gd name="connsiteY313" fmla="*/ 1709062 h 2311974"/>
                <a:gd name="connsiteX314" fmla="*/ 957941 w 1441654"/>
                <a:gd name="connsiteY314" fmla="*/ 1721217 h 2311974"/>
                <a:gd name="connsiteX315" fmla="*/ 915261 w 1441654"/>
                <a:gd name="connsiteY315" fmla="*/ 1721217 h 2311974"/>
                <a:gd name="connsiteX316" fmla="*/ 915261 w 1441654"/>
                <a:gd name="connsiteY316" fmla="*/ 1728511 h 2311974"/>
                <a:gd name="connsiteX317" fmla="*/ 884436 w 1441654"/>
                <a:gd name="connsiteY317" fmla="*/ 1721217 h 2311974"/>
                <a:gd name="connsiteX318" fmla="*/ 884436 w 1441654"/>
                <a:gd name="connsiteY318" fmla="*/ 1706631 h 2311974"/>
                <a:gd name="connsiteX319" fmla="*/ 877322 w 1441654"/>
                <a:gd name="connsiteY319" fmla="*/ 1706631 h 2311974"/>
                <a:gd name="connsiteX320" fmla="*/ 874951 w 1441654"/>
                <a:gd name="connsiteY320" fmla="*/ 1692044 h 2311974"/>
                <a:gd name="connsiteX321" fmla="*/ 874951 w 1441654"/>
                <a:gd name="connsiteY321" fmla="*/ 1692044 h 2311974"/>
                <a:gd name="connsiteX322" fmla="*/ 877322 w 1441654"/>
                <a:gd name="connsiteY322" fmla="*/ 1706631 h 2311974"/>
                <a:gd name="connsiteX323" fmla="*/ 822786 w 1441654"/>
                <a:gd name="connsiteY323" fmla="*/ 1709062 h 2311974"/>
                <a:gd name="connsiteX324" fmla="*/ 782477 w 1441654"/>
                <a:gd name="connsiteY324" fmla="*/ 1701769 h 2311974"/>
                <a:gd name="connsiteX325" fmla="*/ 780106 w 1441654"/>
                <a:gd name="connsiteY325" fmla="*/ 1709062 h 2311974"/>
                <a:gd name="connsiteX326" fmla="*/ 761136 w 1441654"/>
                <a:gd name="connsiteY326" fmla="*/ 1713924 h 2311974"/>
                <a:gd name="connsiteX327" fmla="*/ 754023 w 1441654"/>
                <a:gd name="connsiteY327" fmla="*/ 1733373 h 2311974"/>
                <a:gd name="connsiteX328" fmla="*/ 758765 w 1441654"/>
                <a:gd name="connsiteY328" fmla="*/ 1750391 h 2311974"/>
                <a:gd name="connsiteX329" fmla="*/ 739796 w 1441654"/>
                <a:gd name="connsiteY329" fmla="*/ 1750391 h 2311974"/>
                <a:gd name="connsiteX330" fmla="*/ 735054 w 1441654"/>
                <a:gd name="connsiteY330" fmla="*/ 1769840 h 2311974"/>
                <a:gd name="connsiteX331" fmla="*/ 742167 w 1441654"/>
                <a:gd name="connsiteY331" fmla="*/ 1784426 h 2311974"/>
                <a:gd name="connsiteX332" fmla="*/ 739796 w 1441654"/>
                <a:gd name="connsiteY332" fmla="*/ 1806306 h 2311974"/>
                <a:gd name="connsiteX333" fmla="*/ 727940 w 1441654"/>
                <a:gd name="connsiteY333" fmla="*/ 1813599 h 2311974"/>
                <a:gd name="connsiteX334" fmla="*/ 727940 w 1441654"/>
                <a:gd name="connsiteY334" fmla="*/ 1847635 h 2311974"/>
                <a:gd name="connsiteX335" fmla="*/ 713714 w 1441654"/>
                <a:gd name="connsiteY335" fmla="*/ 1852497 h 2311974"/>
                <a:gd name="connsiteX336" fmla="*/ 711342 w 1441654"/>
                <a:gd name="connsiteY336" fmla="*/ 1837910 h 2311974"/>
                <a:gd name="connsiteX337" fmla="*/ 678146 w 1441654"/>
                <a:gd name="connsiteY337" fmla="*/ 1837910 h 2311974"/>
                <a:gd name="connsiteX338" fmla="*/ 678146 w 1441654"/>
                <a:gd name="connsiteY338" fmla="*/ 1859790 h 2311974"/>
                <a:gd name="connsiteX339" fmla="*/ 659177 w 1441654"/>
                <a:gd name="connsiteY339" fmla="*/ 1859790 h 2311974"/>
                <a:gd name="connsiteX340" fmla="*/ 659177 w 1441654"/>
                <a:gd name="connsiteY340" fmla="*/ 1869515 h 2311974"/>
                <a:gd name="connsiteX341" fmla="*/ 656806 w 1441654"/>
                <a:gd name="connsiteY341" fmla="*/ 1876808 h 2311974"/>
                <a:gd name="connsiteX342" fmla="*/ 576188 w 1441654"/>
                <a:gd name="connsiteY342" fmla="*/ 1876808 h 2311974"/>
                <a:gd name="connsiteX343" fmla="*/ 576188 w 1441654"/>
                <a:gd name="connsiteY343" fmla="*/ 1896257 h 2311974"/>
                <a:gd name="connsiteX344" fmla="*/ 524022 w 1441654"/>
                <a:gd name="connsiteY344" fmla="*/ 1901119 h 2311974"/>
                <a:gd name="connsiteX345" fmla="*/ 524022 w 1441654"/>
                <a:gd name="connsiteY345" fmla="*/ 1930292 h 2311974"/>
                <a:gd name="connsiteX346" fmla="*/ 502682 w 1441654"/>
                <a:gd name="connsiteY346" fmla="*/ 1930292 h 2311974"/>
                <a:gd name="connsiteX347" fmla="*/ 500311 w 1441654"/>
                <a:gd name="connsiteY347" fmla="*/ 1952172 h 2311974"/>
                <a:gd name="connsiteX348" fmla="*/ 488455 w 1441654"/>
                <a:gd name="connsiteY348" fmla="*/ 1952172 h 2311974"/>
                <a:gd name="connsiteX349" fmla="*/ 488455 w 1441654"/>
                <a:gd name="connsiteY349" fmla="*/ 1978914 h 2311974"/>
                <a:gd name="connsiteX350" fmla="*/ 495569 w 1441654"/>
                <a:gd name="connsiteY350" fmla="*/ 1983776 h 2311974"/>
                <a:gd name="connsiteX351" fmla="*/ 493198 w 1441654"/>
                <a:gd name="connsiteY351" fmla="*/ 2000794 h 2311974"/>
                <a:gd name="connsiteX352" fmla="*/ 500311 w 1441654"/>
                <a:gd name="connsiteY352" fmla="*/ 2005656 h 2311974"/>
                <a:gd name="connsiteX353" fmla="*/ 500311 w 1441654"/>
                <a:gd name="connsiteY353" fmla="*/ 2068865 h 2311974"/>
                <a:gd name="connsiteX354" fmla="*/ 493198 w 1441654"/>
                <a:gd name="connsiteY354" fmla="*/ 2068865 h 2311974"/>
                <a:gd name="connsiteX355" fmla="*/ 493198 w 1441654"/>
                <a:gd name="connsiteY355" fmla="*/ 2081020 h 2311974"/>
                <a:gd name="connsiteX356" fmla="*/ 474228 w 1441654"/>
                <a:gd name="connsiteY356" fmla="*/ 2083451 h 2311974"/>
                <a:gd name="connsiteX357" fmla="*/ 460002 w 1441654"/>
                <a:gd name="connsiteY357" fmla="*/ 2117487 h 2311974"/>
                <a:gd name="connsiteX358" fmla="*/ 460002 w 1441654"/>
                <a:gd name="connsiteY358" fmla="*/ 2129642 h 2311974"/>
                <a:gd name="connsiteX359" fmla="*/ 516909 w 1441654"/>
                <a:gd name="connsiteY359" fmla="*/ 2132073 h 2311974"/>
                <a:gd name="connsiteX360" fmla="*/ 509796 w 1441654"/>
                <a:gd name="connsiteY360" fmla="*/ 2151522 h 2311974"/>
                <a:gd name="connsiteX361" fmla="*/ 514538 w 1441654"/>
                <a:gd name="connsiteY361" fmla="*/ 2161246 h 2311974"/>
                <a:gd name="connsiteX362" fmla="*/ 509796 w 1441654"/>
                <a:gd name="connsiteY362" fmla="*/ 2168540 h 2311974"/>
                <a:gd name="connsiteX363" fmla="*/ 493198 w 1441654"/>
                <a:gd name="connsiteY363" fmla="*/ 2168540 h 2311974"/>
                <a:gd name="connsiteX364" fmla="*/ 493198 w 1441654"/>
                <a:gd name="connsiteY364" fmla="*/ 2180695 h 2311974"/>
                <a:gd name="connsiteX365" fmla="*/ 462373 w 1441654"/>
                <a:gd name="connsiteY365" fmla="*/ 2187988 h 2311974"/>
                <a:gd name="connsiteX366" fmla="*/ 469486 w 1441654"/>
                <a:gd name="connsiteY366" fmla="*/ 2200144 h 2311974"/>
                <a:gd name="connsiteX367" fmla="*/ 467115 w 1441654"/>
                <a:gd name="connsiteY367" fmla="*/ 2256059 h 2311974"/>
                <a:gd name="connsiteX368" fmla="*/ 455259 w 1441654"/>
                <a:gd name="connsiteY368" fmla="*/ 2277939 h 2311974"/>
                <a:gd name="connsiteX369" fmla="*/ 429177 w 1441654"/>
                <a:gd name="connsiteY369" fmla="*/ 2307112 h 2311974"/>
                <a:gd name="connsiteX370" fmla="*/ 414950 w 1441654"/>
                <a:gd name="connsiteY370" fmla="*/ 2311974 h 2311974"/>
                <a:gd name="connsiteX371" fmla="*/ 398352 w 1441654"/>
                <a:gd name="connsiteY371" fmla="*/ 2282801 h 2311974"/>
                <a:gd name="connsiteX372" fmla="*/ 379383 w 1441654"/>
                <a:gd name="connsiteY372" fmla="*/ 2275508 h 2311974"/>
                <a:gd name="connsiteX373" fmla="*/ 365156 w 1441654"/>
                <a:gd name="connsiteY373" fmla="*/ 2292526 h 2311974"/>
                <a:gd name="connsiteX374" fmla="*/ 346187 w 1441654"/>
                <a:gd name="connsiteY374" fmla="*/ 2285232 h 2311974"/>
                <a:gd name="connsiteX375" fmla="*/ 331960 w 1441654"/>
                <a:gd name="connsiteY375" fmla="*/ 2290094 h 2311974"/>
                <a:gd name="connsiteX376" fmla="*/ 296393 w 1441654"/>
                <a:gd name="connsiteY376" fmla="*/ 2275508 h 2311974"/>
                <a:gd name="connsiteX377" fmla="*/ 255658 w 1441654"/>
                <a:gd name="connsiteY377" fmla="*/ 2254426 h 2311974"/>
                <a:gd name="connsiteX378" fmla="*/ 263963 w 1441654"/>
                <a:gd name="connsiteY378" fmla="*/ 2090384 h 2311974"/>
                <a:gd name="connsiteX379" fmla="*/ 293247 w 1441654"/>
                <a:gd name="connsiteY379" fmla="*/ 1879782 h 2311974"/>
                <a:gd name="connsiteX380" fmla="*/ 288330 w 1441654"/>
                <a:gd name="connsiteY380" fmla="*/ 1766434 h 2311974"/>
                <a:gd name="connsiteX381" fmla="*/ 260051 w 1441654"/>
                <a:gd name="connsiteY381" fmla="*/ 1684276 h 2311974"/>
                <a:gd name="connsiteX382" fmla="*/ 196698 w 1441654"/>
                <a:gd name="connsiteY382" fmla="*/ 1605539 h 2311974"/>
                <a:gd name="connsiteX383" fmla="*/ 146823 w 1441654"/>
                <a:gd name="connsiteY383" fmla="*/ 1566641 h 2311974"/>
                <a:gd name="connsiteX384" fmla="*/ 148467 w 1441654"/>
                <a:gd name="connsiteY384" fmla="*/ 1519182 h 2311974"/>
                <a:gd name="connsiteX385" fmla="*/ 144231 w 1441654"/>
                <a:gd name="connsiteY385" fmla="*/ 1442151 h 2311974"/>
                <a:gd name="connsiteX386" fmla="*/ 199538 w 1441654"/>
                <a:gd name="connsiteY386" fmla="*/ 1327822 h 2311974"/>
                <a:gd name="connsiteX387" fmla="*/ 311984 w 1441654"/>
                <a:gd name="connsiteY387" fmla="*/ 1228318 h 2311974"/>
                <a:gd name="connsiteX388" fmla="*/ 18969 w 1441654"/>
                <a:gd name="connsiteY388" fmla="*/ 909231 h 2311974"/>
                <a:gd name="connsiteX389" fmla="*/ 0 w 1441654"/>
                <a:gd name="connsiteY389" fmla="*/ 872764 h 2311974"/>
                <a:gd name="connsiteX390" fmla="*/ 7114 w 1441654"/>
                <a:gd name="connsiteY390" fmla="*/ 865471 h 2311974"/>
                <a:gd name="connsiteX391" fmla="*/ 11856 w 1441654"/>
                <a:gd name="connsiteY391" fmla="*/ 867902 h 2311974"/>
                <a:gd name="connsiteX392" fmla="*/ 168351 w 1441654"/>
                <a:gd name="connsiteY392" fmla="*/ 741485 h 2311974"/>
                <a:gd name="connsiteX393" fmla="*/ 156496 w 1441654"/>
                <a:gd name="connsiteY393" fmla="*/ 726899 h 2311974"/>
                <a:gd name="connsiteX394" fmla="*/ 101959 w 1441654"/>
                <a:gd name="connsiteY394" fmla="*/ 705019 h 2311974"/>
                <a:gd name="connsiteX395" fmla="*/ 125671 w 1441654"/>
                <a:gd name="connsiteY395" fmla="*/ 680708 h 2311974"/>
                <a:gd name="connsiteX396" fmla="*/ 132784 w 1441654"/>
                <a:gd name="connsiteY396" fmla="*/ 673414 h 2311974"/>
                <a:gd name="connsiteX397" fmla="*/ 161238 w 1441654"/>
                <a:gd name="connsiteY397" fmla="*/ 670983 h 2311974"/>
                <a:gd name="connsiteX398" fmla="*/ 248970 w 1441654"/>
                <a:gd name="connsiteY398" fmla="*/ 692863 h 2311974"/>
                <a:gd name="connsiteX399" fmla="*/ 263197 w 1441654"/>
                <a:gd name="connsiteY399" fmla="*/ 688001 h 2311974"/>
                <a:gd name="connsiteX400" fmla="*/ 263197 w 1441654"/>
                <a:gd name="connsiteY400" fmla="*/ 695294 h 2311974"/>
                <a:gd name="connsiteX401" fmla="*/ 272681 w 1441654"/>
                <a:gd name="connsiteY401" fmla="*/ 695294 h 2311974"/>
                <a:gd name="connsiteX402" fmla="*/ 277424 w 1441654"/>
                <a:gd name="connsiteY402" fmla="*/ 678277 h 2311974"/>
                <a:gd name="connsiteX403" fmla="*/ 284537 w 1441654"/>
                <a:gd name="connsiteY403" fmla="*/ 666121 h 2311974"/>
                <a:gd name="connsiteX404" fmla="*/ 296393 w 1441654"/>
                <a:gd name="connsiteY404" fmla="*/ 688001 h 2311974"/>
                <a:gd name="connsiteX405" fmla="*/ 303506 w 1441654"/>
                <a:gd name="connsiteY405" fmla="*/ 685570 h 2311974"/>
                <a:gd name="connsiteX406" fmla="*/ 317733 w 1441654"/>
                <a:gd name="connsiteY406" fmla="*/ 700156 h 2311974"/>
                <a:gd name="connsiteX407" fmla="*/ 317733 w 1441654"/>
                <a:gd name="connsiteY407" fmla="*/ 700156 h 2311974"/>
                <a:gd name="connsiteX408" fmla="*/ 303506 w 1441654"/>
                <a:gd name="connsiteY408" fmla="*/ 685570 h 2311974"/>
                <a:gd name="connsiteX409" fmla="*/ 296393 w 1441654"/>
                <a:gd name="connsiteY409" fmla="*/ 688001 h 2311974"/>
                <a:gd name="connsiteX410" fmla="*/ 284537 w 1441654"/>
                <a:gd name="connsiteY410" fmla="*/ 666121 h 2311974"/>
                <a:gd name="connsiteX411" fmla="*/ 284537 w 1441654"/>
                <a:gd name="connsiteY411" fmla="*/ 658827 h 2311974"/>
                <a:gd name="connsiteX412" fmla="*/ 305877 w 1441654"/>
                <a:gd name="connsiteY412" fmla="*/ 646672 h 2311974"/>
                <a:gd name="connsiteX413" fmla="*/ 298764 w 1441654"/>
                <a:gd name="connsiteY413" fmla="*/ 639379 h 2311974"/>
                <a:gd name="connsiteX414" fmla="*/ 329589 w 1441654"/>
                <a:gd name="connsiteY414" fmla="*/ 629654 h 2311974"/>
                <a:gd name="connsiteX415" fmla="*/ 324847 w 1441654"/>
                <a:gd name="connsiteY415" fmla="*/ 615068 h 2311974"/>
                <a:gd name="connsiteX416" fmla="*/ 291651 w 1441654"/>
                <a:gd name="connsiteY416" fmla="*/ 610205 h 2311974"/>
                <a:gd name="connsiteX417" fmla="*/ 289279 w 1441654"/>
                <a:gd name="connsiteY417" fmla="*/ 595619 h 2311974"/>
                <a:gd name="connsiteX418" fmla="*/ 298764 w 1441654"/>
                <a:gd name="connsiteY418" fmla="*/ 534841 h 2311974"/>
                <a:gd name="connsiteX419" fmla="*/ 289279 w 1441654"/>
                <a:gd name="connsiteY419" fmla="*/ 525117 h 2311974"/>
                <a:gd name="connsiteX420" fmla="*/ 289279 w 1441654"/>
                <a:gd name="connsiteY420" fmla="*/ 503237 h 2311974"/>
                <a:gd name="connsiteX421" fmla="*/ 272681 w 1441654"/>
                <a:gd name="connsiteY421" fmla="*/ 503237 h 2311974"/>
                <a:gd name="connsiteX422" fmla="*/ 277424 w 1441654"/>
                <a:gd name="connsiteY422" fmla="*/ 471633 h 2311974"/>
                <a:gd name="connsiteX423" fmla="*/ 270310 w 1441654"/>
                <a:gd name="connsiteY423" fmla="*/ 464340 h 2311974"/>
                <a:gd name="connsiteX424" fmla="*/ 272681 w 1441654"/>
                <a:gd name="connsiteY424" fmla="*/ 444891 h 2311974"/>
                <a:gd name="connsiteX425" fmla="*/ 291651 w 1441654"/>
                <a:gd name="connsiteY425" fmla="*/ 444891 h 2311974"/>
                <a:gd name="connsiteX426" fmla="*/ 310620 w 1441654"/>
                <a:gd name="connsiteY426" fmla="*/ 430304 h 2311974"/>
                <a:gd name="connsiteX427" fmla="*/ 312991 w 1441654"/>
                <a:gd name="connsiteY427" fmla="*/ 427873 h 2311974"/>
                <a:gd name="connsiteX428" fmla="*/ 291651 w 1441654"/>
                <a:gd name="connsiteY428" fmla="*/ 423011 h 2311974"/>
                <a:gd name="connsiteX429" fmla="*/ 298764 w 1441654"/>
                <a:gd name="connsiteY429" fmla="*/ 405993 h 2311974"/>
                <a:gd name="connsiteX430" fmla="*/ 324847 w 1441654"/>
                <a:gd name="connsiteY430" fmla="*/ 408424 h 2311974"/>
                <a:gd name="connsiteX431" fmla="*/ 320104 w 1441654"/>
                <a:gd name="connsiteY431" fmla="*/ 388975 h 2311974"/>
                <a:gd name="connsiteX432" fmla="*/ 320104 w 1441654"/>
                <a:gd name="connsiteY432" fmla="*/ 374389 h 2311974"/>
                <a:gd name="connsiteX433" fmla="*/ 336702 w 1441654"/>
                <a:gd name="connsiteY433" fmla="*/ 374389 h 2311974"/>
                <a:gd name="connsiteX434" fmla="*/ 339073 w 1441654"/>
                <a:gd name="connsiteY434" fmla="*/ 367096 h 2311974"/>
                <a:gd name="connsiteX435" fmla="*/ 346187 w 1441654"/>
                <a:gd name="connsiteY435" fmla="*/ 364665 h 2311974"/>
                <a:gd name="connsiteX436" fmla="*/ 343816 w 1441654"/>
                <a:gd name="connsiteY436" fmla="*/ 347647 h 2311974"/>
                <a:gd name="connsiteX437" fmla="*/ 372269 w 1441654"/>
                <a:gd name="connsiteY437" fmla="*/ 337922 h 2311974"/>
                <a:gd name="connsiteX438" fmla="*/ 360414 w 1441654"/>
                <a:gd name="connsiteY438" fmla="*/ 333060 h 2311974"/>
                <a:gd name="connsiteX439" fmla="*/ 358042 w 1441654"/>
                <a:gd name="connsiteY439" fmla="*/ 311180 h 2311974"/>
                <a:gd name="connsiteX440" fmla="*/ 350929 w 1441654"/>
                <a:gd name="connsiteY440" fmla="*/ 308749 h 2311974"/>
                <a:gd name="connsiteX441" fmla="*/ 358042 w 1441654"/>
                <a:gd name="connsiteY441" fmla="*/ 299025 h 2311974"/>
                <a:gd name="connsiteX442" fmla="*/ 358042 w 1441654"/>
                <a:gd name="connsiteY442" fmla="*/ 296594 h 2311974"/>
                <a:gd name="connsiteX443" fmla="*/ 346187 w 1441654"/>
                <a:gd name="connsiteY443" fmla="*/ 291732 h 2311974"/>
                <a:gd name="connsiteX444" fmla="*/ 336702 w 1441654"/>
                <a:gd name="connsiteY444" fmla="*/ 299025 h 2311974"/>
                <a:gd name="connsiteX445" fmla="*/ 324847 w 1441654"/>
                <a:gd name="connsiteY445" fmla="*/ 282007 h 2311974"/>
                <a:gd name="connsiteX446" fmla="*/ 339073 w 1441654"/>
                <a:gd name="connsiteY446" fmla="*/ 255265 h 2311974"/>
                <a:gd name="connsiteX447" fmla="*/ 346187 w 1441654"/>
                <a:gd name="connsiteY447" fmla="*/ 267421 h 2311974"/>
                <a:gd name="connsiteX448" fmla="*/ 365156 w 1441654"/>
                <a:gd name="connsiteY448" fmla="*/ 240679 h 2311974"/>
                <a:gd name="connsiteX449" fmla="*/ 374640 w 1441654"/>
                <a:gd name="connsiteY449" fmla="*/ 240679 h 2311974"/>
                <a:gd name="connsiteX450" fmla="*/ 374640 w 1441654"/>
                <a:gd name="connsiteY450" fmla="*/ 233385 h 2311974"/>
                <a:gd name="connsiteX451" fmla="*/ 353300 w 1441654"/>
                <a:gd name="connsiteY451" fmla="*/ 218799 h 2311974"/>
                <a:gd name="connsiteX452" fmla="*/ 360414 w 1441654"/>
                <a:gd name="connsiteY452" fmla="*/ 199350 h 2311974"/>
                <a:gd name="connsiteX453" fmla="*/ 386496 w 1441654"/>
                <a:gd name="connsiteY453" fmla="*/ 199350 h 2311974"/>
                <a:gd name="connsiteX454" fmla="*/ 393610 w 1441654"/>
                <a:gd name="connsiteY454" fmla="*/ 192057 h 2311974"/>
                <a:gd name="connsiteX455" fmla="*/ 365156 w 1441654"/>
                <a:gd name="connsiteY455" fmla="*/ 150728 h 2311974"/>
                <a:gd name="connsiteX456" fmla="*/ 374640 w 1441654"/>
                <a:gd name="connsiteY456" fmla="*/ 131279 h 2311974"/>
                <a:gd name="connsiteX457" fmla="*/ 407836 w 1441654"/>
                <a:gd name="connsiteY457" fmla="*/ 116693 h 2311974"/>
                <a:gd name="connsiteX458" fmla="*/ 412579 w 1441654"/>
                <a:gd name="connsiteY458" fmla="*/ 131279 h 2311974"/>
                <a:gd name="connsiteX459" fmla="*/ 433919 w 1441654"/>
                <a:gd name="connsiteY459" fmla="*/ 116693 h 2311974"/>
                <a:gd name="connsiteX460" fmla="*/ 429177 w 1441654"/>
                <a:gd name="connsiteY460" fmla="*/ 109399 h 2311974"/>
                <a:gd name="connsiteX461" fmla="*/ 445775 w 1441654"/>
                <a:gd name="connsiteY461" fmla="*/ 102106 h 2311974"/>
                <a:gd name="connsiteX462" fmla="*/ 445775 w 1441654"/>
                <a:gd name="connsiteY462" fmla="*/ 94813 h 2311974"/>
                <a:gd name="connsiteX463" fmla="*/ 455259 w 1441654"/>
                <a:gd name="connsiteY463" fmla="*/ 87519 h 2311974"/>
                <a:gd name="connsiteX464" fmla="*/ 441032 w 1441654"/>
                <a:gd name="connsiteY464" fmla="*/ 53484 h 2311974"/>
                <a:gd name="connsiteX465" fmla="*/ 438661 w 1441654"/>
                <a:gd name="connsiteY465" fmla="*/ 7293 h 2311974"/>
                <a:gd name="connsiteX466" fmla="*/ 481342 w 1441654"/>
                <a:gd name="connsiteY466" fmla="*/ 17018 h 2311974"/>
                <a:gd name="connsiteX467" fmla="*/ 502682 w 1441654"/>
                <a:gd name="connsiteY467" fmla="*/ 0 h 2311974"/>
                <a:gd name="connsiteX0" fmla="*/ 652064 w 1441654"/>
                <a:gd name="connsiteY0" fmla="*/ 1456228 h 2311974"/>
                <a:gd name="connsiteX1" fmla="*/ 640208 w 1441654"/>
                <a:gd name="connsiteY1" fmla="*/ 1436779 h 2311974"/>
                <a:gd name="connsiteX2" fmla="*/ 652064 w 1441654"/>
                <a:gd name="connsiteY2" fmla="*/ 1456228 h 2311974"/>
                <a:gd name="connsiteX3" fmla="*/ 557218 w 1441654"/>
                <a:gd name="connsiteY3" fmla="*/ 1395450 h 2311974"/>
                <a:gd name="connsiteX4" fmla="*/ 557218 w 1441654"/>
                <a:gd name="connsiteY4" fmla="*/ 1395450 h 2311974"/>
                <a:gd name="connsiteX5" fmla="*/ 578559 w 1441654"/>
                <a:gd name="connsiteY5" fmla="*/ 1407606 h 2311974"/>
                <a:gd name="connsiteX6" fmla="*/ 623610 w 1441654"/>
                <a:gd name="connsiteY6" fmla="*/ 1400313 h 2311974"/>
                <a:gd name="connsiteX7" fmla="*/ 640208 w 1441654"/>
                <a:gd name="connsiteY7" fmla="*/ 1417330 h 2311974"/>
                <a:gd name="connsiteX8" fmla="*/ 640208 w 1441654"/>
                <a:gd name="connsiteY8" fmla="*/ 1417330 h 2311974"/>
                <a:gd name="connsiteX9" fmla="*/ 623610 w 1441654"/>
                <a:gd name="connsiteY9" fmla="*/ 1400312 h 2311974"/>
                <a:gd name="connsiteX10" fmla="*/ 578559 w 1441654"/>
                <a:gd name="connsiteY10" fmla="*/ 1407606 h 2311974"/>
                <a:gd name="connsiteX11" fmla="*/ 557218 w 1441654"/>
                <a:gd name="connsiteY11" fmla="*/ 1395450 h 2311974"/>
                <a:gd name="connsiteX12" fmla="*/ 561961 w 1441654"/>
                <a:gd name="connsiteY12" fmla="*/ 1271464 h 2311974"/>
                <a:gd name="connsiteX13" fmla="*/ 535878 w 1441654"/>
                <a:gd name="connsiteY13" fmla="*/ 1283620 h 2311974"/>
                <a:gd name="connsiteX14" fmla="*/ 531136 w 1441654"/>
                <a:gd name="connsiteY14" fmla="*/ 1276326 h 2311974"/>
                <a:gd name="connsiteX15" fmla="*/ 516909 w 1441654"/>
                <a:gd name="connsiteY15" fmla="*/ 1278758 h 2311974"/>
                <a:gd name="connsiteX16" fmla="*/ 516909 w 1441654"/>
                <a:gd name="connsiteY16" fmla="*/ 1278758 h 2311974"/>
                <a:gd name="connsiteX17" fmla="*/ 531136 w 1441654"/>
                <a:gd name="connsiteY17" fmla="*/ 1276327 h 2311974"/>
                <a:gd name="connsiteX18" fmla="*/ 535878 w 1441654"/>
                <a:gd name="connsiteY18" fmla="*/ 1283620 h 2311974"/>
                <a:gd name="connsiteX19" fmla="*/ 561961 w 1441654"/>
                <a:gd name="connsiteY19" fmla="*/ 1271464 h 2311974"/>
                <a:gd name="connsiteX20" fmla="*/ 569074 w 1441654"/>
                <a:gd name="connsiteY20" fmla="*/ 1324949 h 2311974"/>
                <a:gd name="connsiteX21" fmla="*/ 578559 w 1441654"/>
                <a:gd name="connsiteY21" fmla="*/ 1324949 h 2311974"/>
                <a:gd name="connsiteX22" fmla="*/ 590414 w 1441654"/>
                <a:gd name="connsiteY22" fmla="*/ 1334673 h 2311974"/>
                <a:gd name="connsiteX23" fmla="*/ 590414 w 1441654"/>
                <a:gd name="connsiteY23" fmla="*/ 1334673 h 2311974"/>
                <a:gd name="connsiteX24" fmla="*/ 578559 w 1441654"/>
                <a:gd name="connsiteY24" fmla="*/ 1324948 h 2311974"/>
                <a:gd name="connsiteX25" fmla="*/ 569074 w 1441654"/>
                <a:gd name="connsiteY25" fmla="*/ 1324948 h 2311974"/>
                <a:gd name="connsiteX26" fmla="*/ 561961 w 1441654"/>
                <a:gd name="connsiteY26" fmla="*/ 1271464 h 2311974"/>
                <a:gd name="connsiteX27" fmla="*/ 502682 w 1441654"/>
                <a:gd name="connsiteY27" fmla="*/ 1264171 h 2311974"/>
                <a:gd name="connsiteX28" fmla="*/ 502682 w 1441654"/>
                <a:gd name="connsiteY28" fmla="*/ 1264171 h 2311974"/>
                <a:gd name="connsiteX29" fmla="*/ 507520 w 1441654"/>
                <a:gd name="connsiteY29" fmla="*/ 1269131 h 2311974"/>
                <a:gd name="connsiteX30" fmla="*/ 502682 w 1441654"/>
                <a:gd name="connsiteY30" fmla="*/ 1264171 h 2311974"/>
                <a:gd name="connsiteX31" fmla="*/ 493198 w 1441654"/>
                <a:gd name="connsiteY31" fmla="*/ 1249585 h 2311974"/>
                <a:gd name="connsiteX32" fmla="*/ 507424 w 1441654"/>
                <a:gd name="connsiteY32" fmla="*/ 1256878 h 2311974"/>
                <a:gd name="connsiteX33" fmla="*/ 507424 w 1441654"/>
                <a:gd name="connsiteY33" fmla="*/ 1256878 h 2311974"/>
                <a:gd name="connsiteX34" fmla="*/ 493199 w 1441654"/>
                <a:gd name="connsiteY34" fmla="*/ 1249585 h 2311974"/>
                <a:gd name="connsiteX35" fmla="*/ 493198 w 1441654"/>
                <a:gd name="connsiteY35" fmla="*/ 1249585 h 2311974"/>
                <a:gd name="connsiteX36" fmla="*/ 495569 w 1441654"/>
                <a:gd name="connsiteY36" fmla="*/ 1234998 h 2311974"/>
                <a:gd name="connsiteX37" fmla="*/ 495569 w 1441654"/>
                <a:gd name="connsiteY37" fmla="*/ 1234998 h 2311974"/>
                <a:gd name="connsiteX38" fmla="*/ 500311 w 1441654"/>
                <a:gd name="connsiteY38" fmla="*/ 1249584 h 2311974"/>
                <a:gd name="connsiteX39" fmla="*/ 500311 w 1441654"/>
                <a:gd name="connsiteY39" fmla="*/ 1249584 h 2311974"/>
                <a:gd name="connsiteX40" fmla="*/ 495569 w 1441654"/>
                <a:gd name="connsiteY40" fmla="*/ 1234998 h 2311974"/>
                <a:gd name="connsiteX41" fmla="*/ 483713 w 1441654"/>
                <a:gd name="connsiteY41" fmla="*/ 1198531 h 2311974"/>
                <a:gd name="connsiteX42" fmla="*/ 483713 w 1441654"/>
                <a:gd name="connsiteY42" fmla="*/ 1198532 h 2311974"/>
                <a:gd name="connsiteX43" fmla="*/ 507424 w 1441654"/>
                <a:gd name="connsiteY43" fmla="*/ 1222842 h 2311974"/>
                <a:gd name="connsiteX44" fmla="*/ 507424 w 1441654"/>
                <a:gd name="connsiteY44" fmla="*/ 1222842 h 2311974"/>
                <a:gd name="connsiteX45" fmla="*/ 483713 w 1441654"/>
                <a:gd name="connsiteY45" fmla="*/ 1198531 h 2311974"/>
                <a:gd name="connsiteX46" fmla="*/ 500311 w 1441654"/>
                <a:gd name="connsiteY46" fmla="*/ 1067252 h 2311974"/>
                <a:gd name="connsiteX47" fmla="*/ 502682 w 1441654"/>
                <a:gd name="connsiteY47" fmla="*/ 1074546 h 2311974"/>
                <a:gd name="connsiteX48" fmla="*/ 502682 w 1441654"/>
                <a:gd name="connsiteY48" fmla="*/ 1074545 h 2311974"/>
                <a:gd name="connsiteX49" fmla="*/ 500311 w 1441654"/>
                <a:gd name="connsiteY49" fmla="*/ 1067252 h 2311974"/>
                <a:gd name="connsiteX50" fmla="*/ 488455 w 1441654"/>
                <a:gd name="connsiteY50" fmla="*/ 1052665 h 2311974"/>
                <a:gd name="connsiteX51" fmla="*/ 476600 w 1441654"/>
                <a:gd name="connsiteY51" fmla="*/ 1040510 h 2311974"/>
                <a:gd name="connsiteX52" fmla="*/ 488455 w 1441654"/>
                <a:gd name="connsiteY52" fmla="*/ 1052666 h 2311974"/>
                <a:gd name="connsiteX53" fmla="*/ 507424 w 1441654"/>
                <a:gd name="connsiteY53" fmla="*/ 1052666 h 2311974"/>
                <a:gd name="connsiteX54" fmla="*/ 509796 w 1441654"/>
                <a:gd name="connsiteY54" fmla="*/ 1062390 h 2311974"/>
                <a:gd name="connsiteX55" fmla="*/ 509796 w 1441654"/>
                <a:gd name="connsiteY55" fmla="*/ 1062390 h 2311974"/>
                <a:gd name="connsiteX56" fmla="*/ 507424 w 1441654"/>
                <a:gd name="connsiteY56" fmla="*/ 1052665 h 2311974"/>
                <a:gd name="connsiteX57" fmla="*/ 488455 w 1441654"/>
                <a:gd name="connsiteY57" fmla="*/ 1052665 h 2311974"/>
                <a:gd name="connsiteX58" fmla="*/ 488455 w 1441654"/>
                <a:gd name="connsiteY58" fmla="*/ 1021061 h 2311974"/>
                <a:gd name="connsiteX59" fmla="*/ 483713 w 1441654"/>
                <a:gd name="connsiteY59" fmla="*/ 999182 h 2311974"/>
                <a:gd name="connsiteX60" fmla="*/ 488455 w 1441654"/>
                <a:gd name="connsiteY60" fmla="*/ 1021061 h 2311974"/>
                <a:gd name="connsiteX61" fmla="*/ 488455 w 1441654"/>
                <a:gd name="connsiteY61" fmla="*/ 1021061 h 2311974"/>
                <a:gd name="connsiteX62" fmla="*/ 474228 w 1441654"/>
                <a:gd name="connsiteY62" fmla="*/ 970008 h 2311974"/>
                <a:gd name="connsiteX63" fmla="*/ 460002 w 1441654"/>
                <a:gd name="connsiteY63" fmla="*/ 972439 h 2311974"/>
                <a:gd name="connsiteX64" fmla="*/ 460002 w 1441654"/>
                <a:gd name="connsiteY64" fmla="*/ 972439 h 2311974"/>
                <a:gd name="connsiteX65" fmla="*/ 474228 w 1441654"/>
                <a:gd name="connsiteY65" fmla="*/ 970008 h 2311974"/>
                <a:gd name="connsiteX66" fmla="*/ 483713 w 1441654"/>
                <a:gd name="connsiteY66" fmla="*/ 984595 h 2311974"/>
                <a:gd name="connsiteX67" fmla="*/ 502682 w 1441654"/>
                <a:gd name="connsiteY67" fmla="*/ 979733 h 2311974"/>
                <a:gd name="connsiteX68" fmla="*/ 483713 w 1441654"/>
                <a:gd name="connsiteY68" fmla="*/ 984595 h 2311974"/>
                <a:gd name="connsiteX69" fmla="*/ 474228 w 1441654"/>
                <a:gd name="connsiteY69" fmla="*/ 970008 h 2311974"/>
                <a:gd name="connsiteX70" fmla="*/ 460002 w 1441654"/>
                <a:gd name="connsiteY70" fmla="*/ 901937 h 2311974"/>
                <a:gd name="connsiteX71" fmla="*/ 449800 w 1441654"/>
                <a:gd name="connsiteY71" fmla="*/ 906121 h 2311974"/>
                <a:gd name="connsiteX72" fmla="*/ 452888 w 1441654"/>
                <a:gd name="connsiteY72" fmla="*/ 906800 h 2311974"/>
                <a:gd name="connsiteX73" fmla="*/ 460002 w 1441654"/>
                <a:gd name="connsiteY73" fmla="*/ 901938 h 2311974"/>
                <a:gd name="connsiteX74" fmla="*/ 460002 w 1441654"/>
                <a:gd name="connsiteY74" fmla="*/ 901937 h 2311974"/>
                <a:gd name="connsiteX75" fmla="*/ 367527 w 1441654"/>
                <a:gd name="connsiteY75" fmla="*/ 899506 h 2311974"/>
                <a:gd name="connsiteX76" fmla="*/ 367527 w 1441654"/>
                <a:gd name="connsiteY76" fmla="*/ 899507 h 2311974"/>
                <a:gd name="connsiteX77" fmla="*/ 391239 w 1441654"/>
                <a:gd name="connsiteY77" fmla="*/ 899507 h 2311974"/>
                <a:gd name="connsiteX78" fmla="*/ 405465 w 1441654"/>
                <a:gd name="connsiteY78" fmla="*/ 906800 h 2311974"/>
                <a:gd name="connsiteX79" fmla="*/ 414950 w 1441654"/>
                <a:gd name="connsiteY79" fmla="*/ 906800 h 2311974"/>
                <a:gd name="connsiteX80" fmla="*/ 419692 w 1441654"/>
                <a:gd name="connsiteY80" fmla="*/ 899507 h 2311974"/>
                <a:gd name="connsiteX81" fmla="*/ 419705 w 1441654"/>
                <a:gd name="connsiteY81" fmla="*/ 899510 h 2311974"/>
                <a:gd name="connsiteX82" fmla="*/ 419692 w 1441654"/>
                <a:gd name="connsiteY82" fmla="*/ 899506 h 2311974"/>
                <a:gd name="connsiteX83" fmla="*/ 414950 w 1441654"/>
                <a:gd name="connsiteY83" fmla="*/ 906800 h 2311974"/>
                <a:gd name="connsiteX84" fmla="*/ 405465 w 1441654"/>
                <a:gd name="connsiteY84" fmla="*/ 906800 h 2311974"/>
                <a:gd name="connsiteX85" fmla="*/ 391238 w 1441654"/>
                <a:gd name="connsiteY85" fmla="*/ 899506 h 2311974"/>
                <a:gd name="connsiteX86" fmla="*/ 367527 w 1441654"/>
                <a:gd name="connsiteY86" fmla="*/ 899506 h 2311974"/>
                <a:gd name="connsiteX87" fmla="*/ 350929 w 1441654"/>
                <a:gd name="connsiteY87" fmla="*/ 889782 h 2311974"/>
                <a:gd name="connsiteX88" fmla="*/ 350929 w 1441654"/>
                <a:gd name="connsiteY88" fmla="*/ 889782 h 2311974"/>
                <a:gd name="connsiteX89" fmla="*/ 367527 w 1441654"/>
                <a:gd name="connsiteY89" fmla="*/ 889782 h 2311974"/>
                <a:gd name="connsiteX90" fmla="*/ 367527 w 1441654"/>
                <a:gd name="connsiteY90" fmla="*/ 889782 h 2311974"/>
                <a:gd name="connsiteX91" fmla="*/ 350929 w 1441654"/>
                <a:gd name="connsiteY91" fmla="*/ 889782 h 2311974"/>
                <a:gd name="connsiteX92" fmla="*/ 365156 w 1441654"/>
                <a:gd name="connsiteY92" fmla="*/ 867902 h 2311974"/>
                <a:gd name="connsiteX93" fmla="*/ 365156 w 1441654"/>
                <a:gd name="connsiteY93" fmla="*/ 867902 h 2311974"/>
                <a:gd name="connsiteX94" fmla="*/ 372349 w 1441654"/>
                <a:gd name="connsiteY94" fmla="*/ 873433 h 2311974"/>
                <a:gd name="connsiteX95" fmla="*/ 365156 w 1441654"/>
                <a:gd name="connsiteY95" fmla="*/ 867902 h 2311974"/>
                <a:gd name="connsiteX96" fmla="*/ 393212 w 1441654"/>
                <a:gd name="connsiteY96" fmla="*/ 842776 h 2311974"/>
                <a:gd name="connsiteX97" fmla="*/ 398352 w 1441654"/>
                <a:gd name="connsiteY97" fmla="*/ 853315 h 2311974"/>
                <a:gd name="connsiteX98" fmla="*/ 398352 w 1441654"/>
                <a:gd name="connsiteY98" fmla="*/ 853315 h 2311974"/>
                <a:gd name="connsiteX99" fmla="*/ 393212 w 1441654"/>
                <a:gd name="connsiteY99" fmla="*/ 842776 h 2311974"/>
                <a:gd name="connsiteX100" fmla="*/ 296393 w 1441654"/>
                <a:gd name="connsiteY100" fmla="*/ 726899 h 2311974"/>
                <a:gd name="connsiteX101" fmla="*/ 296393 w 1441654"/>
                <a:gd name="connsiteY101" fmla="*/ 726899 h 2311974"/>
                <a:gd name="connsiteX102" fmla="*/ 303506 w 1441654"/>
                <a:gd name="connsiteY102" fmla="*/ 734192 h 2311974"/>
                <a:gd name="connsiteX103" fmla="*/ 339073 w 1441654"/>
                <a:gd name="connsiteY103" fmla="*/ 748778 h 2311974"/>
                <a:gd name="connsiteX104" fmla="*/ 367527 w 1441654"/>
                <a:gd name="connsiteY104" fmla="*/ 753641 h 2311974"/>
                <a:gd name="connsiteX105" fmla="*/ 372269 w 1441654"/>
                <a:gd name="connsiteY105" fmla="*/ 734192 h 2311974"/>
                <a:gd name="connsiteX106" fmla="*/ 386496 w 1441654"/>
                <a:gd name="connsiteY106" fmla="*/ 736623 h 2311974"/>
                <a:gd name="connsiteX107" fmla="*/ 386496 w 1441654"/>
                <a:gd name="connsiteY107" fmla="*/ 736623 h 2311974"/>
                <a:gd name="connsiteX108" fmla="*/ 372269 w 1441654"/>
                <a:gd name="connsiteY108" fmla="*/ 734192 h 2311974"/>
                <a:gd name="connsiteX109" fmla="*/ 367527 w 1441654"/>
                <a:gd name="connsiteY109" fmla="*/ 753640 h 2311974"/>
                <a:gd name="connsiteX110" fmla="*/ 339073 w 1441654"/>
                <a:gd name="connsiteY110" fmla="*/ 748778 h 2311974"/>
                <a:gd name="connsiteX111" fmla="*/ 303506 w 1441654"/>
                <a:gd name="connsiteY111" fmla="*/ 734192 h 2311974"/>
                <a:gd name="connsiteX112" fmla="*/ 296393 w 1441654"/>
                <a:gd name="connsiteY112" fmla="*/ 726899 h 2311974"/>
                <a:gd name="connsiteX113" fmla="*/ 296393 w 1441654"/>
                <a:gd name="connsiteY113" fmla="*/ 714743 h 2311974"/>
                <a:gd name="connsiteX114" fmla="*/ 296393 w 1441654"/>
                <a:gd name="connsiteY114" fmla="*/ 714743 h 2311974"/>
                <a:gd name="connsiteX115" fmla="*/ 303506 w 1441654"/>
                <a:gd name="connsiteY115" fmla="*/ 722036 h 2311974"/>
                <a:gd name="connsiteX116" fmla="*/ 303506 w 1441654"/>
                <a:gd name="connsiteY116" fmla="*/ 722036 h 2311974"/>
                <a:gd name="connsiteX117" fmla="*/ 296393 w 1441654"/>
                <a:gd name="connsiteY117" fmla="*/ 714743 h 2311974"/>
                <a:gd name="connsiteX118" fmla="*/ 502682 w 1441654"/>
                <a:gd name="connsiteY118" fmla="*/ 0 h 2311974"/>
                <a:gd name="connsiteX119" fmla="*/ 509796 w 1441654"/>
                <a:gd name="connsiteY119" fmla="*/ 4862 h 2311974"/>
                <a:gd name="connsiteX120" fmla="*/ 514538 w 1441654"/>
                <a:gd name="connsiteY120" fmla="*/ 17018 h 2311974"/>
                <a:gd name="connsiteX121" fmla="*/ 524022 w 1441654"/>
                <a:gd name="connsiteY121" fmla="*/ 53484 h 2311974"/>
                <a:gd name="connsiteX122" fmla="*/ 521651 w 1441654"/>
                <a:gd name="connsiteY122" fmla="*/ 68071 h 2311974"/>
                <a:gd name="connsiteX123" fmla="*/ 554847 w 1441654"/>
                <a:gd name="connsiteY123" fmla="*/ 82657 h 2311974"/>
                <a:gd name="connsiteX124" fmla="*/ 561961 w 1441654"/>
                <a:gd name="connsiteY124" fmla="*/ 72933 h 2311974"/>
                <a:gd name="connsiteX125" fmla="*/ 578559 w 1441654"/>
                <a:gd name="connsiteY125" fmla="*/ 75364 h 2311974"/>
                <a:gd name="connsiteX126" fmla="*/ 578559 w 1441654"/>
                <a:gd name="connsiteY126" fmla="*/ 82657 h 2311974"/>
                <a:gd name="connsiteX127" fmla="*/ 585672 w 1441654"/>
                <a:gd name="connsiteY127" fmla="*/ 82657 h 2311974"/>
                <a:gd name="connsiteX128" fmla="*/ 590414 w 1441654"/>
                <a:gd name="connsiteY128" fmla="*/ 97244 h 2311974"/>
                <a:gd name="connsiteX129" fmla="*/ 609383 w 1441654"/>
                <a:gd name="connsiteY129" fmla="*/ 104537 h 2311974"/>
                <a:gd name="connsiteX130" fmla="*/ 637837 w 1441654"/>
                <a:gd name="connsiteY130" fmla="*/ 89950 h 2311974"/>
                <a:gd name="connsiteX131" fmla="*/ 652064 w 1441654"/>
                <a:gd name="connsiteY131" fmla="*/ 94813 h 2311974"/>
                <a:gd name="connsiteX132" fmla="*/ 666291 w 1441654"/>
                <a:gd name="connsiteY132" fmla="*/ 104537 h 2311974"/>
                <a:gd name="connsiteX133" fmla="*/ 685260 w 1441654"/>
                <a:gd name="connsiteY133" fmla="*/ 94813 h 2311974"/>
                <a:gd name="connsiteX134" fmla="*/ 685260 w 1441654"/>
                <a:gd name="connsiteY134" fmla="*/ 72933 h 2311974"/>
                <a:gd name="connsiteX135" fmla="*/ 687631 w 1441654"/>
                <a:gd name="connsiteY135" fmla="*/ 72933 h 2311974"/>
                <a:gd name="connsiteX136" fmla="*/ 699487 w 1441654"/>
                <a:gd name="connsiteY136" fmla="*/ 87519 h 2311974"/>
                <a:gd name="connsiteX137" fmla="*/ 687631 w 1441654"/>
                <a:gd name="connsiteY137" fmla="*/ 102106 h 2311974"/>
                <a:gd name="connsiteX138" fmla="*/ 692373 w 1441654"/>
                <a:gd name="connsiteY138" fmla="*/ 123986 h 2311974"/>
                <a:gd name="connsiteX139" fmla="*/ 706600 w 1441654"/>
                <a:gd name="connsiteY139" fmla="*/ 128848 h 2311974"/>
                <a:gd name="connsiteX140" fmla="*/ 718456 w 1441654"/>
                <a:gd name="connsiteY140" fmla="*/ 150728 h 2311974"/>
                <a:gd name="connsiteX141" fmla="*/ 727940 w 1441654"/>
                <a:gd name="connsiteY141" fmla="*/ 153159 h 2311974"/>
                <a:gd name="connsiteX142" fmla="*/ 735054 w 1441654"/>
                <a:gd name="connsiteY142" fmla="*/ 165315 h 2311974"/>
                <a:gd name="connsiteX143" fmla="*/ 754023 w 1441654"/>
                <a:gd name="connsiteY143" fmla="*/ 165315 h 2311974"/>
                <a:gd name="connsiteX144" fmla="*/ 768250 w 1441654"/>
                <a:gd name="connsiteY144" fmla="*/ 177470 h 2311974"/>
                <a:gd name="connsiteX145" fmla="*/ 794332 w 1441654"/>
                <a:gd name="connsiteY145" fmla="*/ 172608 h 2311974"/>
                <a:gd name="connsiteX146" fmla="*/ 801446 w 1441654"/>
                <a:gd name="connsiteY146" fmla="*/ 184763 h 2311974"/>
                <a:gd name="connsiteX147" fmla="*/ 794332 w 1441654"/>
                <a:gd name="connsiteY147" fmla="*/ 192057 h 2311974"/>
                <a:gd name="connsiteX148" fmla="*/ 801446 w 1441654"/>
                <a:gd name="connsiteY148" fmla="*/ 201781 h 2311974"/>
                <a:gd name="connsiteX149" fmla="*/ 796703 w 1441654"/>
                <a:gd name="connsiteY149" fmla="*/ 206643 h 2311974"/>
                <a:gd name="connsiteX150" fmla="*/ 808559 w 1441654"/>
                <a:gd name="connsiteY150" fmla="*/ 233385 h 2311974"/>
                <a:gd name="connsiteX151" fmla="*/ 815673 w 1441654"/>
                <a:gd name="connsiteY151" fmla="*/ 233385 h 2311974"/>
                <a:gd name="connsiteX152" fmla="*/ 851240 w 1441654"/>
                <a:gd name="connsiteY152" fmla="*/ 211505 h 2311974"/>
                <a:gd name="connsiteX153" fmla="*/ 874951 w 1441654"/>
                <a:gd name="connsiteY153" fmla="*/ 213936 h 2311974"/>
                <a:gd name="connsiteX154" fmla="*/ 896291 w 1441654"/>
                <a:gd name="connsiteY154" fmla="*/ 199350 h 2311974"/>
                <a:gd name="connsiteX155" fmla="*/ 905776 w 1441654"/>
                <a:gd name="connsiteY155" fmla="*/ 177470 h 2311974"/>
                <a:gd name="connsiteX156" fmla="*/ 931859 w 1441654"/>
                <a:gd name="connsiteY156" fmla="*/ 158021 h 2311974"/>
                <a:gd name="connsiteX157" fmla="*/ 953199 w 1441654"/>
                <a:gd name="connsiteY157" fmla="*/ 194488 h 2311974"/>
                <a:gd name="connsiteX158" fmla="*/ 953199 w 1441654"/>
                <a:gd name="connsiteY158" fmla="*/ 221230 h 2311974"/>
                <a:gd name="connsiteX159" fmla="*/ 965054 w 1441654"/>
                <a:gd name="connsiteY159" fmla="*/ 243110 h 2311974"/>
                <a:gd name="connsiteX160" fmla="*/ 984024 w 1441654"/>
                <a:gd name="connsiteY160" fmla="*/ 262558 h 2311974"/>
                <a:gd name="connsiteX161" fmla="*/ 1026704 w 1441654"/>
                <a:gd name="connsiteY161" fmla="*/ 274714 h 2311974"/>
                <a:gd name="connsiteX162" fmla="*/ 1059900 w 1441654"/>
                <a:gd name="connsiteY162" fmla="*/ 260127 h 2311974"/>
                <a:gd name="connsiteX163" fmla="*/ 1081240 w 1441654"/>
                <a:gd name="connsiteY163" fmla="*/ 262558 h 2311974"/>
                <a:gd name="connsiteX164" fmla="*/ 1107323 w 1441654"/>
                <a:gd name="connsiteY164" fmla="*/ 277145 h 2311974"/>
                <a:gd name="connsiteX165" fmla="*/ 1140519 w 1441654"/>
                <a:gd name="connsiteY165" fmla="*/ 282007 h 2311974"/>
                <a:gd name="connsiteX166" fmla="*/ 1135777 w 1441654"/>
                <a:gd name="connsiteY166" fmla="*/ 299025 h 2311974"/>
                <a:gd name="connsiteX167" fmla="*/ 1164230 w 1441654"/>
                <a:gd name="connsiteY167" fmla="*/ 371958 h 2311974"/>
                <a:gd name="connsiteX168" fmla="*/ 1209282 w 1441654"/>
                <a:gd name="connsiteY168" fmla="*/ 386544 h 2311974"/>
                <a:gd name="connsiteX169" fmla="*/ 1237736 w 1441654"/>
                <a:gd name="connsiteY169" fmla="*/ 415718 h 2311974"/>
                <a:gd name="connsiteX170" fmla="*/ 1280416 w 1441654"/>
                <a:gd name="connsiteY170" fmla="*/ 415718 h 2311974"/>
                <a:gd name="connsiteX171" fmla="*/ 1297014 w 1441654"/>
                <a:gd name="connsiteY171" fmla="*/ 408424 h 2311974"/>
                <a:gd name="connsiteX172" fmla="*/ 1313612 w 1441654"/>
                <a:gd name="connsiteY172" fmla="*/ 386544 h 2311974"/>
                <a:gd name="connsiteX173" fmla="*/ 1358664 w 1441654"/>
                <a:gd name="connsiteY173" fmla="*/ 381682 h 2311974"/>
                <a:gd name="connsiteX174" fmla="*/ 1365778 w 1441654"/>
                <a:gd name="connsiteY174" fmla="*/ 386544 h 2311974"/>
                <a:gd name="connsiteX175" fmla="*/ 1401345 w 1441654"/>
                <a:gd name="connsiteY175" fmla="*/ 371958 h 2311974"/>
                <a:gd name="connsiteX176" fmla="*/ 1401345 w 1441654"/>
                <a:gd name="connsiteY176" fmla="*/ 388975 h 2311974"/>
                <a:gd name="connsiteX177" fmla="*/ 1415572 w 1441654"/>
                <a:gd name="connsiteY177" fmla="*/ 408424 h 2311974"/>
                <a:gd name="connsiteX178" fmla="*/ 1353922 w 1441654"/>
                <a:gd name="connsiteY178" fmla="*/ 444891 h 2311974"/>
                <a:gd name="connsiteX179" fmla="*/ 1351551 w 1441654"/>
                <a:gd name="connsiteY179" fmla="*/ 491082 h 2311974"/>
                <a:gd name="connsiteX180" fmla="*/ 1372891 w 1441654"/>
                <a:gd name="connsiteY180" fmla="*/ 532410 h 2311974"/>
                <a:gd name="connsiteX181" fmla="*/ 1406087 w 1441654"/>
                <a:gd name="connsiteY181" fmla="*/ 554290 h 2311974"/>
                <a:gd name="connsiteX182" fmla="*/ 1427427 w 1441654"/>
                <a:gd name="connsiteY182" fmla="*/ 581032 h 2311974"/>
                <a:gd name="connsiteX183" fmla="*/ 1420314 w 1441654"/>
                <a:gd name="connsiteY183" fmla="*/ 622361 h 2311974"/>
                <a:gd name="connsiteX184" fmla="*/ 1441654 w 1441654"/>
                <a:gd name="connsiteY184" fmla="*/ 644241 h 2311974"/>
                <a:gd name="connsiteX185" fmla="*/ 1436912 w 1441654"/>
                <a:gd name="connsiteY185" fmla="*/ 658827 h 2311974"/>
                <a:gd name="connsiteX186" fmla="*/ 1429798 w 1441654"/>
                <a:gd name="connsiteY186" fmla="*/ 666121 h 2311974"/>
                <a:gd name="connsiteX187" fmla="*/ 1401345 w 1441654"/>
                <a:gd name="connsiteY187" fmla="*/ 663689 h 2311974"/>
                <a:gd name="connsiteX188" fmla="*/ 1372891 w 1441654"/>
                <a:gd name="connsiteY188" fmla="*/ 705018 h 2311974"/>
                <a:gd name="connsiteX189" fmla="*/ 1351551 w 1441654"/>
                <a:gd name="connsiteY189" fmla="*/ 712312 h 2311974"/>
                <a:gd name="connsiteX190" fmla="*/ 1304128 w 1441654"/>
                <a:gd name="connsiteY190" fmla="*/ 785245 h 2311974"/>
                <a:gd name="connsiteX191" fmla="*/ 1304128 w 1441654"/>
                <a:gd name="connsiteY191" fmla="*/ 804693 h 2311974"/>
                <a:gd name="connsiteX192" fmla="*/ 1273303 w 1441654"/>
                <a:gd name="connsiteY192" fmla="*/ 802262 h 2311974"/>
                <a:gd name="connsiteX193" fmla="*/ 1242478 w 1441654"/>
                <a:gd name="connsiteY193" fmla="*/ 802262 h 2311974"/>
                <a:gd name="connsiteX194" fmla="*/ 1218767 w 1441654"/>
                <a:gd name="connsiteY194" fmla="*/ 819280 h 2311974"/>
                <a:gd name="connsiteX195" fmla="*/ 1183200 w 1441654"/>
                <a:gd name="connsiteY195" fmla="*/ 809556 h 2311974"/>
                <a:gd name="connsiteX196" fmla="*/ 1171344 w 1441654"/>
                <a:gd name="connsiteY196" fmla="*/ 816849 h 2311974"/>
                <a:gd name="connsiteX197" fmla="*/ 1180828 w 1441654"/>
                <a:gd name="connsiteY197" fmla="*/ 824142 h 2311974"/>
                <a:gd name="connsiteX198" fmla="*/ 1168973 w 1441654"/>
                <a:gd name="connsiteY198" fmla="*/ 850884 h 2311974"/>
                <a:gd name="connsiteX199" fmla="*/ 1176086 w 1441654"/>
                <a:gd name="connsiteY199" fmla="*/ 858178 h 2311974"/>
                <a:gd name="connsiteX200" fmla="*/ 1183200 w 1441654"/>
                <a:gd name="connsiteY200" fmla="*/ 850884 h 2311974"/>
                <a:gd name="connsiteX201" fmla="*/ 1197426 w 1441654"/>
                <a:gd name="connsiteY201" fmla="*/ 858178 h 2311974"/>
                <a:gd name="connsiteX202" fmla="*/ 1211653 w 1441654"/>
                <a:gd name="connsiteY202" fmla="*/ 858178 h 2311974"/>
                <a:gd name="connsiteX203" fmla="*/ 1216396 w 1441654"/>
                <a:gd name="connsiteY203" fmla="*/ 875195 h 2311974"/>
                <a:gd name="connsiteX204" fmla="*/ 1230622 w 1441654"/>
                <a:gd name="connsiteY204" fmla="*/ 894644 h 2311974"/>
                <a:gd name="connsiteX205" fmla="*/ 1223509 w 1441654"/>
                <a:gd name="connsiteY205" fmla="*/ 906800 h 2311974"/>
                <a:gd name="connsiteX206" fmla="*/ 1230622 w 1441654"/>
                <a:gd name="connsiteY206" fmla="*/ 916524 h 2311974"/>
                <a:gd name="connsiteX207" fmla="*/ 1237736 w 1441654"/>
                <a:gd name="connsiteY207" fmla="*/ 914093 h 2311974"/>
                <a:gd name="connsiteX208" fmla="*/ 1244849 w 1441654"/>
                <a:gd name="connsiteY208" fmla="*/ 921386 h 2311974"/>
                <a:gd name="connsiteX209" fmla="*/ 1249592 w 1441654"/>
                <a:gd name="connsiteY209" fmla="*/ 935973 h 2311974"/>
                <a:gd name="connsiteX210" fmla="*/ 1259076 w 1441654"/>
                <a:gd name="connsiteY210" fmla="*/ 923817 h 2311974"/>
                <a:gd name="connsiteX211" fmla="*/ 1263818 w 1441654"/>
                <a:gd name="connsiteY211" fmla="*/ 931111 h 2311974"/>
                <a:gd name="connsiteX212" fmla="*/ 1297014 w 1441654"/>
                <a:gd name="connsiteY212" fmla="*/ 928679 h 2311974"/>
                <a:gd name="connsiteX213" fmla="*/ 1311241 w 1441654"/>
                <a:gd name="connsiteY213" fmla="*/ 948128 h 2311974"/>
                <a:gd name="connsiteX214" fmla="*/ 1332582 w 1441654"/>
                <a:gd name="connsiteY214" fmla="*/ 950559 h 2311974"/>
                <a:gd name="connsiteX215" fmla="*/ 1337324 w 1441654"/>
                <a:gd name="connsiteY215" fmla="*/ 923817 h 2311974"/>
                <a:gd name="connsiteX216" fmla="*/ 1351551 w 1441654"/>
                <a:gd name="connsiteY216" fmla="*/ 914093 h 2311974"/>
                <a:gd name="connsiteX217" fmla="*/ 1361035 w 1441654"/>
                <a:gd name="connsiteY217" fmla="*/ 921386 h 2311974"/>
                <a:gd name="connsiteX218" fmla="*/ 1372891 w 1441654"/>
                <a:gd name="connsiteY218" fmla="*/ 948128 h 2311974"/>
                <a:gd name="connsiteX219" fmla="*/ 1320726 w 1441654"/>
                <a:gd name="connsiteY219" fmla="*/ 1006475 h 2311974"/>
                <a:gd name="connsiteX220" fmla="*/ 1235365 w 1441654"/>
                <a:gd name="connsiteY220" fmla="*/ 970008 h 2311974"/>
                <a:gd name="connsiteX221" fmla="*/ 1230622 w 1441654"/>
                <a:gd name="connsiteY221" fmla="*/ 977301 h 2311974"/>
                <a:gd name="connsiteX222" fmla="*/ 1235365 w 1441654"/>
                <a:gd name="connsiteY222" fmla="*/ 984595 h 2311974"/>
                <a:gd name="connsiteX223" fmla="*/ 1230622 w 1441654"/>
                <a:gd name="connsiteY223" fmla="*/ 984595 h 2311974"/>
                <a:gd name="connsiteX224" fmla="*/ 1225880 w 1441654"/>
                <a:gd name="connsiteY224" fmla="*/ 991888 h 2311974"/>
                <a:gd name="connsiteX225" fmla="*/ 1225880 w 1441654"/>
                <a:gd name="connsiteY225" fmla="*/ 1006475 h 2311974"/>
                <a:gd name="connsiteX226" fmla="*/ 1218767 w 1441654"/>
                <a:gd name="connsiteY226" fmla="*/ 1018630 h 2311974"/>
                <a:gd name="connsiteX227" fmla="*/ 1218767 w 1441654"/>
                <a:gd name="connsiteY227" fmla="*/ 1028354 h 2311974"/>
                <a:gd name="connsiteX228" fmla="*/ 1204540 w 1441654"/>
                <a:gd name="connsiteY228" fmla="*/ 1028354 h 2311974"/>
                <a:gd name="connsiteX229" fmla="*/ 1204540 w 1441654"/>
                <a:gd name="connsiteY229" fmla="*/ 1045372 h 2311974"/>
                <a:gd name="connsiteX230" fmla="*/ 1197426 w 1441654"/>
                <a:gd name="connsiteY230" fmla="*/ 1047803 h 2311974"/>
                <a:gd name="connsiteX231" fmla="*/ 1197426 w 1441654"/>
                <a:gd name="connsiteY231" fmla="*/ 1059959 h 2311974"/>
                <a:gd name="connsiteX232" fmla="*/ 1190313 w 1441654"/>
                <a:gd name="connsiteY232" fmla="*/ 1062390 h 2311974"/>
                <a:gd name="connsiteX233" fmla="*/ 1195055 w 1441654"/>
                <a:gd name="connsiteY233" fmla="*/ 1069683 h 2311974"/>
                <a:gd name="connsiteX234" fmla="*/ 1187942 w 1441654"/>
                <a:gd name="connsiteY234" fmla="*/ 1074545 h 2311974"/>
                <a:gd name="connsiteX235" fmla="*/ 1195055 w 1441654"/>
                <a:gd name="connsiteY235" fmla="*/ 1076976 h 2311974"/>
                <a:gd name="connsiteX236" fmla="*/ 1197426 w 1441654"/>
                <a:gd name="connsiteY236" fmla="*/ 1093994 h 2311974"/>
                <a:gd name="connsiteX237" fmla="*/ 1187942 w 1441654"/>
                <a:gd name="connsiteY237" fmla="*/ 1103719 h 2311974"/>
                <a:gd name="connsiteX238" fmla="*/ 1190313 w 1441654"/>
                <a:gd name="connsiteY238" fmla="*/ 1103719 h 2311974"/>
                <a:gd name="connsiteX239" fmla="*/ 1190313 w 1441654"/>
                <a:gd name="connsiteY239" fmla="*/ 1111012 h 2311974"/>
                <a:gd name="connsiteX240" fmla="*/ 1183200 w 1441654"/>
                <a:gd name="connsiteY240" fmla="*/ 1118305 h 2311974"/>
                <a:gd name="connsiteX241" fmla="*/ 1183200 w 1441654"/>
                <a:gd name="connsiteY241" fmla="*/ 1125598 h 2311974"/>
                <a:gd name="connsiteX242" fmla="*/ 1168973 w 1441654"/>
                <a:gd name="connsiteY242" fmla="*/ 1149909 h 2311974"/>
                <a:gd name="connsiteX243" fmla="*/ 1180828 w 1441654"/>
                <a:gd name="connsiteY243" fmla="*/ 1164496 h 2311974"/>
                <a:gd name="connsiteX244" fmla="*/ 1209282 w 1441654"/>
                <a:gd name="connsiteY244" fmla="*/ 1164496 h 2311974"/>
                <a:gd name="connsiteX245" fmla="*/ 1211653 w 1441654"/>
                <a:gd name="connsiteY245" fmla="*/ 1166927 h 2311974"/>
                <a:gd name="connsiteX246" fmla="*/ 1230622 w 1441654"/>
                <a:gd name="connsiteY246" fmla="*/ 1159634 h 2311974"/>
                <a:gd name="connsiteX247" fmla="*/ 1242478 w 1441654"/>
                <a:gd name="connsiteY247" fmla="*/ 1166927 h 2311974"/>
                <a:gd name="connsiteX248" fmla="*/ 1249592 w 1441654"/>
                <a:gd name="connsiteY248" fmla="*/ 1166927 h 2311974"/>
                <a:gd name="connsiteX249" fmla="*/ 1244849 w 1441654"/>
                <a:gd name="connsiteY249" fmla="*/ 1171789 h 2311974"/>
                <a:gd name="connsiteX250" fmla="*/ 1259076 w 1441654"/>
                <a:gd name="connsiteY250" fmla="*/ 1179083 h 2311974"/>
                <a:gd name="connsiteX251" fmla="*/ 1266190 w 1441654"/>
                <a:gd name="connsiteY251" fmla="*/ 1222842 h 2311974"/>
                <a:gd name="connsiteX252" fmla="*/ 1259076 w 1441654"/>
                <a:gd name="connsiteY252" fmla="*/ 1230136 h 2311974"/>
                <a:gd name="connsiteX253" fmla="*/ 1259076 w 1441654"/>
                <a:gd name="connsiteY253" fmla="*/ 1254447 h 2311974"/>
                <a:gd name="connsiteX254" fmla="*/ 1285159 w 1441654"/>
                <a:gd name="connsiteY254" fmla="*/ 1271464 h 2311974"/>
                <a:gd name="connsiteX255" fmla="*/ 1280416 w 1441654"/>
                <a:gd name="connsiteY255" fmla="*/ 1278758 h 2311974"/>
                <a:gd name="connsiteX256" fmla="*/ 1289901 w 1441654"/>
                <a:gd name="connsiteY256" fmla="*/ 1290913 h 2311974"/>
                <a:gd name="connsiteX257" fmla="*/ 1289901 w 1441654"/>
                <a:gd name="connsiteY257" fmla="*/ 1303069 h 2311974"/>
                <a:gd name="connsiteX258" fmla="*/ 1292272 w 1441654"/>
                <a:gd name="connsiteY258" fmla="*/ 1305500 h 2311974"/>
                <a:gd name="connsiteX259" fmla="*/ 1289901 w 1441654"/>
                <a:gd name="connsiteY259" fmla="*/ 1312793 h 2311974"/>
                <a:gd name="connsiteX260" fmla="*/ 1297014 w 1441654"/>
                <a:gd name="connsiteY260" fmla="*/ 1324948 h 2311974"/>
                <a:gd name="connsiteX261" fmla="*/ 1304128 w 1441654"/>
                <a:gd name="connsiteY261" fmla="*/ 1317655 h 2311974"/>
                <a:gd name="connsiteX262" fmla="*/ 1304128 w 1441654"/>
                <a:gd name="connsiteY262" fmla="*/ 1327379 h 2311974"/>
                <a:gd name="connsiteX263" fmla="*/ 1306499 w 1441654"/>
                <a:gd name="connsiteY263" fmla="*/ 1344397 h 2311974"/>
                <a:gd name="connsiteX264" fmla="*/ 1280416 w 1441654"/>
                <a:gd name="connsiteY264" fmla="*/ 1358984 h 2311974"/>
                <a:gd name="connsiteX265" fmla="*/ 1259076 w 1441654"/>
                <a:gd name="connsiteY265" fmla="*/ 1358984 h 2311974"/>
                <a:gd name="connsiteX266" fmla="*/ 1256705 w 1441654"/>
                <a:gd name="connsiteY266" fmla="*/ 1376001 h 2311974"/>
                <a:gd name="connsiteX267" fmla="*/ 1278045 w 1441654"/>
                <a:gd name="connsiteY267" fmla="*/ 1376001 h 2311974"/>
                <a:gd name="connsiteX268" fmla="*/ 1280416 w 1441654"/>
                <a:gd name="connsiteY268" fmla="*/ 1383295 h 2311974"/>
                <a:gd name="connsiteX269" fmla="*/ 1285159 w 1441654"/>
                <a:gd name="connsiteY269" fmla="*/ 1380864 h 2311974"/>
                <a:gd name="connsiteX270" fmla="*/ 1292272 w 1441654"/>
                <a:gd name="connsiteY270" fmla="*/ 1393019 h 2311974"/>
                <a:gd name="connsiteX271" fmla="*/ 1289901 w 1441654"/>
                <a:gd name="connsiteY271" fmla="*/ 1400312 h 2311974"/>
                <a:gd name="connsiteX272" fmla="*/ 1292272 w 1441654"/>
                <a:gd name="connsiteY272" fmla="*/ 1402744 h 2311974"/>
                <a:gd name="connsiteX273" fmla="*/ 1311241 w 1441654"/>
                <a:gd name="connsiteY273" fmla="*/ 1380864 h 2311974"/>
                <a:gd name="connsiteX274" fmla="*/ 1318355 w 1441654"/>
                <a:gd name="connsiteY274" fmla="*/ 1383295 h 2311974"/>
                <a:gd name="connsiteX275" fmla="*/ 1313612 w 1441654"/>
                <a:gd name="connsiteY275" fmla="*/ 1380864 h 2311974"/>
                <a:gd name="connsiteX276" fmla="*/ 1320726 w 1441654"/>
                <a:gd name="connsiteY276" fmla="*/ 1373570 h 2311974"/>
                <a:gd name="connsiteX277" fmla="*/ 1327839 w 1441654"/>
                <a:gd name="connsiteY277" fmla="*/ 1368708 h 2311974"/>
                <a:gd name="connsiteX278" fmla="*/ 1344437 w 1441654"/>
                <a:gd name="connsiteY278" fmla="*/ 1417330 h 2311974"/>
                <a:gd name="connsiteX279" fmla="*/ 1339695 w 1441654"/>
                <a:gd name="connsiteY279" fmla="*/ 1424623 h 2311974"/>
                <a:gd name="connsiteX280" fmla="*/ 1339695 w 1441654"/>
                <a:gd name="connsiteY280" fmla="*/ 1441641 h 2311974"/>
                <a:gd name="connsiteX281" fmla="*/ 1306499 w 1441654"/>
                <a:gd name="connsiteY281" fmla="*/ 1436779 h 2311974"/>
                <a:gd name="connsiteX282" fmla="*/ 1304128 w 1441654"/>
                <a:gd name="connsiteY282" fmla="*/ 1473245 h 2311974"/>
                <a:gd name="connsiteX283" fmla="*/ 1289901 w 1441654"/>
                <a:gd name="connsiteY283" fmla="*/ 1473245 h 2311974"/>
                <a:gd name="connsiteX284" fmla="*/ 1285159 w 1441654"/>
                <a:gd name="connsiteY284" fmla="*/ 1504850 h 2311974"/>
                <a:gd name="connsiteX285" fmla="*/ 1270932 w 1441654"/>
                <a:gd name="connsiteY285" fmla="*/ 1521867 h 2311974"/>
                <a:gd name="connsiteX286" fmla="*/ 1270932 w 1441654"/>
                <a:gd name="connsiteY286" fmla="*/ 1548609 h 2311974"/>
                <a:gd name="connsiteX287" fmla="*/ 1251963 w 1441654"/>
                <a:gd name="connsiteY287" fmla="*/ 1560765 h 2311974"/>
                <a:gd name="connsiteX288" fmla="*/ 1278045 w 1441654"/>
                <a:gd name="connsiteY288" fmla="*/ 1570489 h 2311974"/>
                <a:gd name="connsiteX289" fmla="*/ 1278045 w 1441654"/>
                <a:gd name="connsiteY289" fmla="*/ 1577783 h 2311974"/>
                <a:gd name="connsiteX290" fmla="*/ 1223509 w 1441654"/>
                <a:gd name="connsiteY290" fmla="*/ 1577783 h 2311974"/>
                <a:gd name="connsiteX291" fmla="*/ 1235365 w 1441654"/>
                <a:gd name="connsiteY291" fmla="*/ 1602094 h 2311974"/>
                <a:gd name="connsiteX292" fmla="*/ 1244849 w 1441654"/>
                <a:gd name="connsiteY292" fmla="*/ 1609387 h 2311974"/>
                <a:gd name="connsiteX293" fmla="*/ 1242478 w 1441654"/>
                <a:gd name="connsiteY293" fmla="*/ 1619111 h 2311974"/>
                <a:gd name="connsiteX294" fmla="*/ 1244849 w 1441654"/>
                <a:gd name="connsiteY294" fmla="*/ 1623973 h 2311974"/>
                <a:gd name="connsiteX295" fmla="*/ 1244849 w 1441654"/>
                <a:gd name="connsiteY295" fmla="*/ 1645853 h 2311974"/>
                <a:gd name="connsiteX296" fmla="*/ 1237736 w 1441654"/>
                <a:gd name="connsiteY296" fmla="*/ 1645853 h 2311974"/>
                <a:gd name="connsiteX297" fmla="*/ 1230622 w 1441654"/>
                <a:gd name="connsiteY297" fmla="*/ 1667733 h 2311974"/>
                <a:gd name="connsiteX298" fmla="*/ 1230622 w 1441654"/>
                <a:gd name="connsiteY298" fmla="*/ 1706631 h 2311974"/>
                <a:gd name="connsiteX299" fmla="*/ 1216396 w 1441654"/>
                <a:gd name="connsiteY299" fmla="*/ 1709062 h 2311974"/>
                <a:gd name="connsiteX300" fmla="*/ 1216396 w 1441654"/>
                <a:gd name="connsiteY300" fmla="*/ 1723648 h 2311974"/>
                <a:gd name="connsiteX301" fmla="*/ 1204540 w 1441654"/>
                <a:gd name="connsiteY301" fmla="*/ 1740666 h 2311974"/>
                <a:gd name="connsiteX302" fmla="*/ 1147632 w 1441654"/>
                <a:gd name="connsiteY302" fmla="*/ 1733373 h 2311974"/>
                <a:gd name="connsiteX303" fmla="*/ 1121550 w 1441654"/>
                <a:gd name="connsiteY303" fmla="*/ 1733373 h 2311974"/>
                <a:gd name="connsiteX304" fmla="*/ 1109694 w 1441654"/>
                <a:gd name="connsiteY304" fmla="*/ 1743097 h 2311974"/>
                <a:gd name="connsiteX305" fmla="*/ 1102581 w 1441654"/>
                <a:gd name="connsiteY305" fmla="*/ 1735804 h 2311974"/>
                <a:gd name="connsiteX306" fmla="*/ 1095467 w 1441654"/>
                <a:gd name="connsiteY306" fmla="*/ 1740666 h 2311974"/>
                <a:gd name="connsiteX307" fmla="*/ 1074127 w 1441654"/>
                <a:gd name="connsiteY307" fmla="*/ 1713924 h 2311974"/>
                <a:gd name="connsiteX308" fmla="*/ 1059900 w 1441654"/>
                <a:gd name="connsiteY308" fmla="*/ 1721217 h 2311974"/>
                <a:gd name="connsiteX309" fmla="*/ 1052787 w 1441654"/>
                <a:gd name="connsiteY309" fmla="*/ 1733373 h 2311974"/>
                <a:gd name="connsiteX310" fmla="*/ 1045673 w 1441654"/>
                <a:gd name="connsiteY310" fmla="*/ 1735804 h 2311974"/>
                <a:gd name="connsiteX311" fmla="*/ 1031446 w 1441654"/>
                <a:gd name="connsiteY311" fmla="*/ 1706631 h 2311974"/>
                <a:gd name="connsiteX312" fmla="*/ 960312 w 1441654"/>
                <a:gd name="connsiteY312" fmla="*/ 1709062 h 2311974"/>
                <a:gd name="connsiteX313" fmla="*/ 957941 w 1441654"/>
                <a:gd name="connsiteY313" fmla="*/ 1721217 h 2311974"/>
                <a:gd name="connsiteX314" fmla="*/ 915261 w 1441654"/>
                <a:gd name="connsiteY314" fmla="*/ 1721217 h 2311974"/>
                <a:gd name="connsiteX315" fmla="*/ 915261 w 1441654"/>
                <a:gd name="connsiteY315" fmla="*/ 1728511 h 2311974"/>
                <a:gd name="connsiteX316" fmla="*/ 884436 w 1441654"/>
                <a:gd name="connsiteY316" fmla="*/ 1721217 h 2311974"/>
                <a:gd name="connsiteX317" fmla="*/ 884436 w 1441654"/>
                <a:gd name="connsiteY317" fmla="*/ 1706631 h 2311974"/>
                <a:gd name="connsiteX318" fmla="*/ 877322 w 1441654"/>
                <a:gd name="connsiteY318" fmla="*/ 1706631 h 2311974"/>
                <a:gd name="connsiteX319" fmla="*/ 874951 w 1441654"/>
                <a:gd name="connsiteY319" fmla="*/ 1692044 h 2311974"/>
                <a:gd name="connsiteX320" fmla="*/ 874951 w 1441654"/>
                <a:gd name="connsiteY320" fmla="*/ 1692044 h 2311974"/>
                <a:gd name="connsiteX321" fmla="*/ 877322 w 1441654"/>
                <a:gd name="connsiteY321" fmla="*/ 1706631 h 2311974"/>
                <a:gd name="connsiteX322" fmla="*/ 822786 w 1441654"/>
                <a:gd name="connsiteY322" fmla="*/ 1709062 h 2311974"/>
                <a:gd name="connsiteX323" fmla="*/ 782477 w 1441654"/>
                <a:gd name="connsiteY323" fmla="*/ 1701769 h 2311974"/>
                <a:gd name="connsiteX324" fmla="*/ 780106 w 1441654"/>
                <a:gd name="connsiteY324" fmla="*/ 1709062 h 2311974"/>
                <a:gd name="connsiteX325" fmla="*/ 761136 w 1441654"/>
                <a:gd name="connsiteY325" fmla="*/ 1713924 h 2311974"/>
                <a:gd name="connsiteX326" fmla="*/ 754023 w 1441654"/>
                <a:gd name="connsiteY326" fmla="*/ 1733373 h 2311974"/>
                <a:gd name="connsiteX327" fmla="*/ 758765 w 1441654"/>
                <a:gd name="connsiteY327" fmla="*/ 1750391 h 2311974"/>
                <a:gd name="connsiteX328" fmla="*/ 739796 w 1441654"/>
                <a:gd name="connsiteY328" fmla="*/ 1750391 h 2311974"/>
                <a:gd name="connsiteX329" fmla="*/ 735054 w 1441654"/>
                <a:gd name="connsiteY329" fmla="*/ 1769840 h 2311974"/>
                <a:gd name="connsiteX330" fmla="*/ 742167 w 1441654"/>
                <a:gd name="connsiteY330" fmla="*/ 1784426 h 2311974"/>
                <a:gd name="connsiteX331" fmla="*/ 739796 w 1441654"/>
                <a:gd name="connsiteY331" fmla="*/ 1806306 h 2311974"/>
                <a:gd name="connsiteX332" fmla="*/ 727940 w 1441654"/>
                <a:gd name="connsiteY332" fmla="*/ 1813599 h 2311974"/>
                <a:gd name="connsiteX333" fmla="*/ 727940 w 1441654"/>
                <a:gd name="connsiteY333" fmla="*/ 1847635 h 2311974"/>
                <a:gd name="connsiteX334" fmla="*/ 713714 w 1441654"/>
                <a:gd name="connsiteY334" fmla="*/ 1852497 h 2311974"/>
                <a:gd name="connsiteX335" fmla="*/ 711342 w 1441654"/>
                <a:gd name="connsiteY335" fmla="*/ 1837910 h 2311974"/>
                <a:gd name="connsiteX336" fmla="*/ 678146 w 1441654"/>
                <a:gd name="connsiteY336" fmla="*/ 1837910 h 2311974"/>
                <a:gd name="connsiteX337" fmla="*/ 678146 w 1441654"/>
                <a:gd name="connsiteY337" fmla="*/ 1859790 h 2311974"/>
                <a:gd name="connsiteX338" fmla="*/ 659177 w 1441654"/>
                <a:gd name="connsiteY338" fmla="*/ 1859790 h 2311974"/>
                <a:gd name="connsiteX339" fmla="*/ 659177 w 1441654"/>
                <a:gd name="connsiteY339" fmla="*/ 1869515 h 2311974"/>
                <a:gd name="connsiteX340" fmla="*/ 656806 w 1441654"/>
                <a:gd name="connsiteY340" fmla="*/ 1876808 h 2311974"/>
                <a:gd name="connsiteX341" fmla="*/ 576188 w 1441654"/>
                <a:gd name="connsiteY341" fmla="*/ 1876808 h 2311974"/>
                <a:gd name="connsiteX342" fmla="*/ 576188 w 1441654"/>
                <a:gd name="connsiteY342" fmla="*/ 1896257 h 2311974"/>
                <a:gd name="connsiteX343" fmla="*/ 524022 w 1441654"/>
                <a:gd name="connsiteY343" fmla="*/ 1901119 h 2311974"/>
                <a:gd name="connsiteX344" fmla="*/ 524022 w 1441654"/>
                <a:gd name="connsiteY344" fmla="*/ 1930292 h 2311974"/>
                <a:gd name="connsiteX345" fmla="*/ 502682 w 1441654"/>
                <a:gd name="connsiteY345" fmla="*/ 1930292 h 2311974"/>
                <a:gd name="connsiteX346" fmla="*/ 500311 w 1441654"/>
                <a:gd name="connsiteY346" fmla="*/ 1952172 h 2311974"/>
                <a:gd name="connsiteX347" fmla="*/ 488455 w 1441654"/>
                <a:gd name="connsiteY347" fmla="*/ 1952172 h 2311974"/>
                <a:gd name="connsiteX348" fmla="*/ 488455 w 1441654"/>
                <a:gd name="connsiteY348" fmla="*/ 1978914 h 2311974"/>
                <a:gd name="connsiteX349" fmla="*/ 495569 w 1441654"/>
                <a:gd name="connsiteY349" fmla="*/ 1983776 h 2311974"/>
                <a:gd name="connsiteX350" fmla="*/ 493198 w 1441654"/>
                <a:gd name="connsiteY350" fmla="*/ 2000794 h 2311974"/>
                <a:gd name="connsiteX351" fmla="*/ 500311 w 1441654"/>
                <a:gd name="connsiteY351" fmla="*/ 2005656 h 2311974"/>
                <a:gd name="connsiteX352" fmla="*/ 500311 w 1441654"/>
                <a:gd name="connsiteY352" fmla="*/ 2068865 h 2311974"/>
                <a:gd name="connsiteX353" fmla="*/ 493198 w 1441654"/>
                <a:gd name="connsiteY353" fmla="*/ 2068865 h 2311974"/>
                <a:gd name="connsiteX354" fmla="*/ 493198 w 1441654"/>
                <a:gd name="connsiteY354" fmla="*/ 2081020 h 2311974"/>
                <a:gd name="connsiteX355" fmla="*/ 474228 w 1441654"/>
                <a:gd name="connsiteY355" fmla="*/ 2083451 h 2311974"/>
                <a:gd name="connsiteX356" fmla="*/ 460002 w 1441654"/>
                <a:gd name="connsiteY356" fmla="*/ 2117487 h 2311974"/>
                <a:gd name="connsiteX357" fmla="*/ 460002 w 1441654"/>
                <a:gd name="connsiteY357" fmla="*/ 2129642 h 2311974"/>
                <a:gd name="connsiteX358" fmla="*/ 516909 w 1441654"/>
                <a:gd name="connsiteY358" fmla="*/ 2132073 h 2311974"/>
                <a:gd name="connsiteX359" fmla="*/ 509796 w 1441654"/>
                <a:gd name="connsiteY359" fmla="*/ 2151522 h 2311974"/>
                <a:gd name="connsiteX360" fmla="*/ 514538 w 1441654"/>
                <a:gd name="connsiteY360" fmla="*/ 2161246 h 2311974"/>
                <a:gd name="connsiteX361" fmla="*/ 509796 w 1441654"/>
                <a:gd name="connsiteY361" fmla="*/ 2168540 h 2311974"/>
                <a:gd name="connsiteX362" fmla="*/ 493198 w 1441654"/>
                <a:gd name="connsiteY362" fmla="*/ 2168540 h 2311974"/>
                <a:gd name="connsiteX363" fmla="*/ 493198 w 1441654"/>
                <a:gd name="connsiteY363" fmla="*/ 2180695 h 2311974"/>
                <a:gd name="connsiteX364" fmla="*/ 462373 w 1441654"/>
                <a:gd name="connsiteY364" fmla="*/ 2187988 h 2311974"/>
                <a:gd name="connsiteX365" fmla="*/ 469486 w 1441654"/>
                <a:gd name="connsiteY365" fmla="*/ 2200144 h 2311974"/>
                <a:gd name="connsiteX366" fmla="*/ 467115 w 1441654"/>
                <a:gd name="connsiteY366" fmla="*/ 2256059 h 2311974"/>
                <a:gd name="connsiteX367" fmla="*/ 455259 w 1441654"/>
                <a:gd name="connsiteY367" fmla="*/ 2277939 h 2311974"/>
                <a:gd name="connsiteX368" fmla="*/ 429177 w 1441654"/>
                <a:gd name="connsiteY368" fmla="*/ 2307112 h 2311974"/>
                <a:gd name="connsiteX369" fmla="*/ 414950 w 1441654"/>
                <a:gd name="connsiteY369" fmla="*/ 2311974 h 2311974"/>
                <a:gd name="connsiteX370" fmla="*/ 398352 w 1441654"/>
                <a:gd name="connsiteY370" fmla="*/ 2282801 h 2311974"/>
                <a:gd name="connsiteX371" fmla="*/ 379383 w 1441654"/>
                <a:gd name="connsiteY371" fmla="*/ 2275508 h 2311974"/>
                <a:gd name="connsiteX372" fmla="*/ 365156 w 1441654"/>
                <a:gd name="connsiteY372" fmla="*/ 2292526 h 2311974"/>
                <a:gd name="connsiteX373" fmla="*/ 346187 w 1441654"/>
                <a:gd name="connsiteY373" fmla="*/ 2285232 h 2311974"/>
                <a:gd name="connsiteX374" fmla="*/ 331960 w 1441654"/>
                <a:gd name="connsiteY374" fmla="*/ 2290094 h 2311974"/>
                <a:gd name="connsiteX375" fmla="*/ 296393 w 1441654"/>
                <a:gd name="connsiteY375" fmla="*/ 2275508 h 2311974"/>
                <a:gd name="connsiteX376" fmla="*/ 255658 w 1441654"/>
                <a:gd name="connsiteY376" fmla="*/ 2254426 h 2311974"/>
                <a:gd name="connsiteX377" fmla="*/ 263963 w 1441654"/>
                <a:gd name="connsiteY377" fmla="*/ 2090384 h 2311974"/>
                <a:gd name="connsiteX378" fmla="*/ 293247 w 1441654"/>
                <a:gd name="connsiteY378" fmla="*/ 1879782 h 2311974"/>
                <a:gd name="connsiteX379" fmla="*/ 288330 w 1441654"/>
                <a:gd name="connsiteY379" fmla="*/ 1766434 h 2311974"/>
                <a:gd name="connsiteX380" fmla="*/ 260051 w 1441654"/>
                <a:gd name="connsiteY380" fmla="*/ 1684276 h 2311974"/>
                <a:gd name="connsiteX381" fmla="*/ 196698 w 1441654"/>
                <a:gd name="connsiteY381" fmla="*/ 1605539 h 2311974"/>
                <a:gd name="connsiteX382" fmla="*/ 146823 w 1441654"/>
                <a:gd name="connsiteY382" fmla="*/ 1566641 h 2311974"/>
                <a:gd name="connsiteX383" fmla="*/ 148467 w 1441654"/>
                <a:gd name="connsiteY383" fmla="*/ 1519182 h 2311974"/>
                <a:gd name="connsiteX384" fmla="*/ 144231 w 1441654"/>
                <a:gd name="connsiteY384" fmla="*/ 1442151 h 2311974"/>
                <a:gd name="connsiteX385" fmla="*/ 199538 w 1441654"/>
                <a:gd name="connsiteY385" fmla="*/ 1327822 h 2311974"/>
                <a:gd name="connsiteX386" fmla="*/ 311984 w 1441654"/>
                <a:gd name="connsiteY386" fmla="*/ 1228318 h 2311974"/>
                <a:gd name="connsiteX387" fmla="*/ 18969 w 1441654"/>
                <a:gd name="connsiteY387" fmla="*/ 909231 h 2311974"/>
                <a:gd name="connsiteX388" fmla="*/ 0 w 1441654"/>
                <a:gd name="connsiteY388" fmla="*/ 872764 h 2311974"/>
                <a:gd name="connsiteX389" fmla="*/ 7114 w 1441654"/>
                <a:gd name="connsiteY389" fmla="*/ 865471 h 2311974"/>
                <a:gd name="connsiteX390" fmla="*/ 11856 w 1441654"/>
                <a:gd name="connsiteY390" fmla="*/ 867902 h 2311974"/>
                <a:gd name="connsiteX391" fmla="*/ 168351 w 1441654"/>
                <a:gd name="connsiteY391" fmla="*/ 741485 h 2311974"/>
                <a:gd name="connsiteX392" fmla="*/ 156496 w 1441654"/>
                <a:gd name="connsiteY392" fmla="*/ 726899 h 2311974"/>
                <a:gd name="connsiteX393" fmla="*/ 101959 w 1441654"/>
                <a:gd name="connsiteY393" fmla="*/ 705019 h 2311974"/>
                <a:gd name="connsiteX394" fmla="*/ 125671 w 1441654"/>
                <a:gd name="connsiteY394" fmla="*/ 680708 h 2311974"/>
                <a:gd name="connsiteX395" fmla="*/ 132784 w 1441654"/>
                <a:gd name="connsiteY395" fmla="*/ 673414 h 2311974"/>
                <a:gd name="connsiteX396" fmla="*/ 161238 w 1441654"/>
                <a:gd name="connsiteY396" fmla="*/ 670983 h 2311974"/>
                <a:gd name="connsiteX397" fmla="*/ 248970 w 1441654"/>
                <a:gd name="connsiteY397" fmla="*/ 692863 h 2311974"/>
                <a:gd name="connsiteX398" fmla="*/ 263197 w 1441654"/>
                <a:gd name="connsiteY398" fmla="*/ 688001 h 2311974"/>
                <a:gd name="connsiteX399" fmla="*/ 263197 w 1441654"/>
                <a:gd name="connsiteY399" fmla="*/ 695294 h 2311974"/>
                <a:gd name="connsiteX400" fmla="*/ 272681 w 1441654"/>
                <a:gd name="connsiteY400" fmla="*/ 695294 h 2311974"/>
                <a:gd name="connsiteX401" fmla="*/ 277424 w 1441654"/>
                <a:gd name="connsiteY401" fmla="*/ 678277 h 2311974"/>
                <a:gd name="connsiteX402" fmla="*/ 284537 w 1441654"/>
                <a:gd name="connsiteY402" fmla="*/ 666121 h 2311974"/>
                <a:gd name="connsiteX403" fmla="*/ 296393 w 1441654"/>
                <a:gd name="connsiteY403" fmla="*/ 688001 h 2311974"/>
                <a:gd name="connsiteX404" fmla="*/ 303506 w 1441654"/>
                <a:gd name="connsiteY404" fmla="*/ 685570 h 2311974"/>
                <a:gd name="connsiteX405" fmla="*/ 317733 w 1441654"/>
                <a:gd name="connsiteY405" fmla="*/ 700156 h 2311974"/>
                <a:gd name="connsiteX406" fmla="*/ 317733 w 1441654"/>
                <a:gd name="connsiteY406" fmla="*/ 700156 h 2311974"/>
                <a:gd name="connsiteX407" fmla="*/ 303506 w 1441654"/>
                <a:gd name="connsiteY407" fmla="*/ 685570 h 2311974"/>
                <a:gd name="connsiteX408" fmla="*/ 296393 w 1441654"/>
                <a:gd name="connsiteY408" fmla="*/ 688001 h 2311974"/>
                <a:gd name="connsiteX409" fmla="*/ 284537 w 1441654"/>
                <a:gd name="connsiteY409" fmla="*/ 666121 h 2311974"/>
                <a:gd name="connsiteX410" fmla="*/ 284537 w 1441654"/>
                <a:gd name="connsiteY410" fmla="*/ 658827 h 2311974"/>
                <a:gd name="connsiteX411" fmla="*/ 305877 w 1441654"/>
                <a:gd name="connsiteY411" fmla="*/ 646672 h 2311974"/>
                <a:gd name="connsiteX412" fmla="*/ 298764 w 1441654"/>
                <a:gd name="connsiteY412" fmla="*/ 639379 h 2311974"/>
                <a:gd name="connsiteX413" fmla="*/ 329589 w 1441654"/>
                <a:gd name="connsiteY413" fmla="*/ 629654 h 2311974"/>
                <a:gd name="connsiteX414" fmla="*/ 324847 w 1441654"/>
                <a:gd name="connsiteY414" fmla="*/ 615068 h 2311974"/>
                <a:gd name="connsiteX415" fmla="*/ 291651 w 1441654"/>
                <a:gd name="connsiteY415" fmla="*/ 610205 h 2311974"/>
                <a:gd name="connsiteX416" fmla="*/ 289279 w 1441654"/>
                <a:gd name="connsiteY416" fmla="*/ 595619 h 2311974"/>
                <a:gd name="connsiteX417" fmla="*/ 298764 w 1441654"/>
                <a:gd name="connsiteY417" fmla="*/ 534841 h 2311974"/>
                <a:gd name="connsiteX418" fmla="*/ 289279 w 1441654"/>
                <a:gd name="connsiteY418" fmla="*/ 525117 h 2311974"/>
                <a:gd name="connsiteX419" fmla="*/ 289279 w 1441654"/>
                <a:gd name="connsiteY419" fmla="*/ 503237 h 2311974"/>
                <a:gd name="connsiteX420" fmla="*/ 272681 w 1441654"/>
                <a:gd name="connsiteY420" fmla="*/ 503237 h 2311974"/>
                <a:gd name="connsiteX421" fmla="*/ 277424 w 1441654"/>
                <a:gd name="connsiteY421" fmla="*/ 471633 h 2311974"/>
                <a:gd name="connsiteX422" fmla="*/ 270310 w 1441654"/>
                <a:gd name="connsiteY422" fmla="*/ 464340 h 2311974"/>
                <a:gd name="connsiteX423" fmla="*/ 272681 w 1441654"/>
                <a:gd name="connsiteY423" fmla="*/ 444891 h 2311974"/>
                <a:gd name="connsiteX424" fmla="*/ 291651 w 1441654"/>
                <a:gd name="connsiteY424" fmla="*/ 444891 h 2311974"/>
                <a:gd name="connsiteX425" fmla="*/ 310620 w 1441654"/>
                <a:gd name="connsiteY425" fmla="*/ 430304 h 2311974"/>
                <a:gd name="connsiteX426" fmla="*/ 312991 w 1441654"/>
                <a:gd name="connsiteY426" fmla="*/ 427873 h 2311974"/>
                <a:gd name="connsiteX427" fmla="*/ 291651 w 1441654"/>
                <a:gd name="connsiteY427" fmla="*/ 423011 h 2311974"/>
                <a:gd name="connsiteX428" fmla="*/ 298764 w 1441654"/>
                <a:gd name="connsiteY428" fmla="*/ 405993 h 2311974"/>
                <a:gd name="connsiteX429" fmla="*/ 324847 w 1441654"/>
                <a:gd name="connsiteY429" fmla="*/ 408424 h 2311974"/>
                <a:gd name="connsiteX430" fmla="*/ 320104 w 1441654"/>
                <a:gd name="connsiteY430" fmla="*/ 388975 h 2311974"/>
                <a:gd name="connsiteX431" fmla="*/ 320104 w 1441654"/>
                <a:gd name="connsiteY431" fmla="*/ 374389 h 2311974"/>
                <a:gd name="connsiteX432" fmla="*/ 336702 w 1441654"/>
                <a:gd name="connsiteY432" fmla="*/ 374389 h 2311974"/>
                <a:gd name="connsiteX433" fmla="*/ 339073 w 1441654"/>
                <a:gd name="connsiteY433" fmla="*/ 367096 h 2311974"/>
                <a:gd name="connsiteX434" fmla="*/ 346187 w 1441654"/>
                <a:gd name="connsiteY434" fmla="*/ 364665 h 2311974"/>
                <a:gd name="connsiteX435" fmla="*/ 343816 w 1441654"/>
                <a:gd name="connsiteY435" fmla="*/ 347647 h 2311974"/>
                <a:gd name="connsiteX436" fmla="*/ 372269 w 1441654"/>
                <a:gd name="connsiteY436" fmla="*/ 337922 h 2311974"/>
                <a:gd name="connsiteX437" fmla="*/ 360414 w 1441654"/>
                <a:gd name="connsiteY437" fmla="*/ 333060 h 2311974"/>
                <a:gd name="connsiteX438" fmla="*/ 358042 w 1441654"/>
                <a:gd name="connsiteY438" fmla="*/ 311180 h 2311974"/>
                <a:gd name="connsiteX439" fmla="*/ 350929 w 1441654"/>
                <a:gd name="connsiteY439" fmla="*/ 308749 h 2311974"/>
                <a:gd name="connsiteX440" fmla="*/ 358042 w 1441654"/>
                <a:gd name="connsiteY440" fmla="*/ 299025 h 2311974"/>
                <a:gd name="connsiteX441" fmla="*/ 358042 w 1441654"/>
                <a:gd name="connsiteY441" fmla="*/ 296594 h 2311974"/>
                <a:gd name="connsiteX442" fmla="*/ 346187 w 1441654"/>
                <a:gd name="connsiteY442" fmla="*/ 291732 h 2311974"/>
                <a:gd name="connsiteX443" fmla="*/ 336702 w 1441654"/>
                <a:gd name="connsiteY443" fmla="*/ 299025 h 2311974"/>
                <a:gd name="connsiteX444" fmla="*/ 324847 w 1441654"/>
                <a:gd name="connsiteY444" fmla="*/ 282007 h 2311974"/>
                <a:gd name="connsiteX445" fmla="*/ 339073 w 1441654"/>
                <a:gd name="connsiteY445" fmla="*/ 255265 h 2311974"/>
                <a:gd name="connsiteX446" fmla="*/ 346187 w 1441654"/>
                <a:gd name="connsiteY446" fmla="*/ 267421 h 2311974"/>
                <a:gd name="connsiteX447" fmla="*/ 365156 w 1441654"/>
                <a:gd name="connsiteY447" fmla="*/ 240679 h 2311974"/>
                <a:gd name="connsiteX448" fmla="*/ 374640 w 1441654"/>
                <a:gd name="connsiteY448" fmla="*/ 240679 h 2311974"/>
                <a:gd name="connsiteX449" fmla="*/ 374640 w 1441654"/>
                <a:gd name="connsiteY449" fmla="*/ 233385 h 2311974"/>
                <a:gd name="connsiteX450" fmla="*/ 353300 w 1441654"/>
                <a:gd name="connsiteY450" fmla="*/ 218799 h 2311974"/>
                <a:gd name="connsiteX451" fmla="*/ 360414 w 1441654"/>
                <a:gd name="connsiteY451" fmla="*/ 199350 h 2311974"/>
                <a:gd name="connsiteX452" fmla="*/ 386496 w 1441654"/>
                <a:gd name="connsiteY452" fmla="*/ 199350 h 2311974"/>
                <a:gd name="connsiteX453" fmla="*/ 393610 w 1441654"/>
                <a:gd name="connsiteY453" fmla="*/ 192057 h 2311974"/>
                <a:gd name="connsiteX454" fmla="*/ 365156 w 1441654"/>
                <a:gd name="connsiteY454" fmla="*/ 150728 h 2311974"/>
                <a:gd name="connsiteX455" fmla="*/ 374640 w 1441654"/>
                <a:gd name="connsiteY455" fmla="*/ 131279 h 2311974"/>
                <a:gd name="connsiteX456" fmla="*/ 407836 w 1441654"/>
                <a:gd name="connsiteY456" fmla="*/ 116693 h 2311974"/>
                <a:gd name="connsiteX457" fmla="*/ 412579 w 1441654"/>
                <a:gd name="connsiteY457" fmla="*/ 131279 h 2311974"/>
                <a:gd name="connsiteX458" fmla="*/ 433919 w 1441654"/>
                <a:gd name="connsiteY458" fmla="*/ 116693 h 2311974"/>
                <a:gd name="connsiteX459" fmla="*/ 429177 w 1441654"/>
                <a:gd name="connsiteY459" fmla="*/ 109399 h 2311974"/>
                <a:gd name="connsiteX460" fmla="*/ 445775 w 1441654"/>
                <a:gd name="connsiteY460" fmla="*/ 102106 h 2311974"/>
                <a:gd name="connsiteX461" fmla="*/ 445775 w 1441654"/>
                <a:gd name="connsiteY461" fmla="*/ 94813 h 2311974"/>
                <a:gd name="connsiteX462" fmla="*/ 455259 w 1441654"/>
                <a:gd name="connsiteY462" fmla="*/ 87519 h 2311974"/>
                <a:gd name="connsiteX463" fmla="*/ 441032 w 1441654"/>
                <a:gd name="connsiteY463" fmla="*/ 53484 h 2311974"/>
                <a:gd name="connsiteX464" fmla="*/ 438661 w 1441654"/>
                <a:gd name="connsiteY464" fmla="*/ 7293 h 2311974"/>
                <a:gd name="connsiteX465" fmla="*/ 481342 w 1441654"/>
                <a:gd name="connsiteY465" fmla="*/ 17018 h 2311974"/>
                <a:gd name="connsiteX466" fmla="*/ 502682 w 1441654"/>
                <a:gd name="connsiteY466" fmla="*/ 0 h 2311974"/>
                <a:gd name="connsiteX0" fmla="*/ 557218 w 1441654"/>
                <a:gd name="connsiteY0" fmla="*/ 1395450 h 2311974"/>
                <a:gd name="connsiteX1" fmla="*/ 557218 w 1441654"/>
                <a:gd name="connsiteY1" fmla="*/ 1395450 h 2311974"/>
                <a:gd name="connsiteX2" fmla="*/ 578559 w 1441654"/>
                <a:gd name="connsiteY2" fmla="*/ 1407606 h 2311974"/>
                <a:gd name="connsiteX3" fmla="*/ 623610 w 1441654"/>
                <a:gd name="connsiteY3" fmla="*/ 1400313 h 2311974"/>
                <a:gd name="connsiteX4" fmla="*/ 640208 w 1441654"/>
                <a:gd name="connsiteY4" fmla="*/ 1417330 h 2311974"/>
                <a:gd name="connsiteX5" fmla="*/ 640208 w 1441654"/>
                <a:gd name="connsiteY5" fmla="*/ 1417330 h 2311974"/>
                <a:gd name="connsiteX6" fmla="*/ 623610 w 1441654"/>
                <a:gd name="connsiteY6" fmla="*/ 1400312 h 2311974"/>
                <a:gd name="connsiteX7" fmla="*/ 578559 w 1441654"/>
                <a:gd name="connsiteY7" fmla="*/ 1407606 h 2311974"/>
                <a:gd name="connsiteX8" fmla="*/ 557218 w 1441654"/>
                <a:gd name="connsiteY8" fmla="*/ 1395450 h 2311974"/>
                <a:gd name="connsiteX9" fmla="*/ 561961 w 1441654"/>
                <a:gd name="connsiteY9" fmla="*/ 1271464 h 2311974"/>
                <a:gd name="connsiteX10" fmla="*/ 535878 w 1441654"/>
                <a:gd name="connsiteY10" fmla="*/ 1283620 h 2311974"/>
                <a:gd name="connsiteX11" fmla="*/ 531136 w 1441654"/>
                <a:gd name="connsiteY11" fmla="*/ 1276326 h 2311974"/>
                <a:gd name="connsiteX12" fmla="*/ 516909 w 1441654"/>
                <a:gd name="connsiteY12" fmla="*/ 1278758 h 2311974"/>
                <a:gd name="connsiteX13" fmla="*/ 516909 w 1441654"/>
                <a:gd name="connsiteY13" fmla="*/ 1278758 h 2311974"/>
                <a:gd name="connsiteX14" fmla="*/ 531136 w 1441654"/>
                <a:gd name="connsiteY14" fmla="*/ 1276327 h 2311974"/>
                <a:gd name="connsiteX15" fmla="*/ 535878 w 1441654"/>
                <a:gd name="connsiteY15" fmla="*/ 1283620 h 2311974"/>
                <a:gd name="connsiteX16" fmla="*/ 561961 w 1441654"/>
                <a:gd name="connsiteY16" fmla="*/ 1271464 h 2311974"/>
                <a:gd name="connsiteX17" fmla="*/ 569074 w 1441654"/>
                <a:gd name="connsiteY17" fmla="*/ 1324949 h 2311974"/>
                <a:gd name="connsiteX18" fmla="*/ 578559 w 1441654"/>
                <a:gd name="connsiteY18" fmla="*/ 1324949 h 2311974"/>
                <a:gd name="connsiteX19" fmla="*/ 590414 w 1441654"/>
                <a:gd name="connsiteY19" fmla="*/ 1334673 h 2311974"/>
                <a:gd name="connsiteX20" fmla="*/ 590414 w 1441654"/>
                <a:gd name="connsiteY20" fmla="*/ 1334673 h 2311974"/>
                <a:gd name="connsiteX21" fmla="*/ 578559 w 1441654"/>
                <a:gd name="connsiteY21" fmla="*/ 1324948 h 2311974"/>
                <a:gd name="connsiteX22" fmla="*/ 569074 w 1441654"/>
                <a:gd name="connsiteY22" fmla="*/ 1324948 h 2311974"/>
                <a:gd name="connsiteX23" fmla="*/ 561961 w 1441654"/>
                <a:gd name="connsiteY23" fmla="*/ 1271464 h 2311974"/>
                <a:gd name="connsiteX24" fmla="*/ 502682 w 1441654"/>
                <a:gd name="connsiteY24" fmla="*/ 1264171 h 2311974"/>
                <a:gd name="connsiteX25" fmla="*/ 502682 w 1441654"/>
                <a:gd name="connsiteY25" fmla="*/ 1264171 h 2311974"/>
                <a:gd name="connsiteX26" fmla="*/ 507520 w 1441654"/>
                <a:gd name="connsiteY26" fmla="*/ 1269131 h 2311974"/>
                <a:gd name="connsiteX27" fmla="*/ 502682 w 1441654"/>
                <a:gd name="connsiteY27" fmla="*/ 1264171 h 2311974"/>
                <a:gd name="connsiteX28" fmla="*/ 493198 w 1441654"/>
                <a:gd name="connsiteY28" fmla="*/ 1249585 h 2311974"/>
                <a:gd name="connsiteX29" fmla="*/ 507424 w 1441654"/>
                <a:gd name="connsiteY29" fmla="*/ 1256878 h 2311974"/>
                <a:gd name="connsiteX30" fmla="*/ 507424 w 1441654"/>
                <a:gd name="connsiteY30" fmla="*/ 1256878 h 2311974"/>
                <a:gd name="connsiteX31" fmla="*/ 493199 w 1441654"/>
                <a:gd name="connsiteY31" fmla="*/ 1249585 h 2311974"/>
                <a:gd name="connsiteX32" fmla="*/ 493198 w 1441654"/>
                <a:gd name="connsiteY32" fmla="*/ 1249585 h 2311974"/>
                <a:gd name="connsiteX33" fmla="*/ 495569 w 1441654"/>
                <a:gd name="connsiteY33" fmla="*/ 1234998 h 2311974"/>
                <a:gd name="connsiteX34" fmla="*/ 495569 w 1441654"/>
                <a:gd name="connsiteY34" fmla="*/ 1234998 h 2311974"/>
                <a:gd name="connsiteX35" fmla="*/ 500311 w 1441654"/>
                <a:gd name="connsiteY35" fmla="*/ 1249584 h 2311974"/>
                <a:gd name="connsiteX36" fmla="*/ 500311 w 1441654"/>
                <a:gd name="connsiteY36" fmla="*/ 1249584 h 2311974"/>
                <a:gd name="connsiteX37" fmla="*/ 495569 w 1441654"/>
                <a:gd name="connsiteY37" fmla="*/ 1234998 h 2311974"/>
                <a:gd name="connsiteX38" fmla="*/ 483713 w 1441654"/>
                <a:gd name="connsiteY38" fmla="*/ 1198531 h 2311974"/>
                <a:gd name="connsiteX39" fmla="*/ 483713 w 1441654"/>
                <a:gd name="connsiteY39" fmla="*/ 1198532 h 2311974"/>
                <a:gd name="connsiteX40" fmla="*/ 507424 w 1441654"/>
                <a:gd name="connsiteY40" fmla="*/ 1222842 h 2311974"/>
                <a:gd name="connsiteX41" fmla="*/ 507424 w 1441654"/>
                <a:gd name="connsiteY41" fmla="*/ 1222842 h 2311974"/>
                <a:gd name="connsiteX42" fmla="*/ 483713 w 1441654"/>
                <a:gd name="connsiteY42" fmla="*/ 1198531 h 2311974"/>
                <a:gd name="connsiteX43" fmla="*/ 500311 w 1441654"/>
                <a:gd name="connsiteY43" fmla="*/ 1067252 h 2311974"/>
                <a:gd name="connsiteX44" fmla="*/ 502682 w 1441654"/>
                <a:gd name="connsiteY44" fmla="*/ 1074546 h 2311974"/>
                <a:gd name="connsiteX45" fmla="*/ 502682 w 1441654"/>
                <a:gd name="connsiteY45" fmla="*/ 1074545 h 2311974"/>
                <a:gd name="connsiteX46" fmla="*/ 500311 w 1441654"/>
                <a:gd name="connsiteY46" fmla="*/ 1067252 h 2311974"/>
                <a:gd name="connsiteX47" fmla="*/ 488455 w 1441654"/>
                <a:gd name="connsiteY47" fmla="*/ 1052665 h 2311974"/>
                <a:gd name="connsiteX48" fmla="*/ 476600 w 1441654"/>
                <a:gd name="connsiteY48" fmla="*/ 1040510 h 2311974"/>
                <a:gd name="connsiteX49" fmla="*/ 488455 w 1441654"/>
                <a:gd name="connsiteY49" fmla="*/ 1052666 h 2311974"/>
                <a:gd name="connsiteX50" fmla="*/ 507424 w 1441654"/>
                <a:gd name="connsiteY50" fmla="*/ 1052666 h 2311974"/>
                <a:gd name="connsiteX51" fmla="*/ 509796 w 1441654"/>
                <a:gd name="connsiteY51" fmla="*/ 1062390 h 2311974"/>
                <a:gd name="connsiteX52" fmla="*/ 509796 w 1441654"/>
                <a:gd name="connsiteY52" fmla="*/ 1062390 h 2311974"/>
                <a:gd name="connsiteX53" fmla="*/ 507424 w 1441654"/>
                <a:gd name="connsiteY53" fmla="*/ 1052665 h 2311974"/>
                <a:gd name="connsiteX54" fmla="*/ 488455 w 1441654"/>
                <a:gd name="connsiteY54" fmla="*/ 1052665 h 2311974"/>
                <a:gd name="connsiteX55" fmla="*/ 488455 w 1441654"/>
                <a:gd name="connsiteY55" fmla="*/ 1021061 h 2311974"/>
                <a:gd name="connsiteX56" fmla="*/ 483713 w 1441654"/>
                <a:gd name="connsiteY56" fmla="*/ 999182 h 2311974"/>
                <a:gd name="connsiteX57" fmla="*/ 488455 w 1441654"/>
                <a:gd name="connsiteY57" fmla="*/ 1021061 h 2311974"/>
                <a:gd name="connsiteX58" fmla="*/ 488455 w 1441654"/>
                <a:gd name="connsiteY58" fmla="*/ 1021061 h 2311974"/>
                <a:gd name="connsiteX59" fmla="*/ 474228 w 1441654"/>
                <a:gd name="connsiteY59" fmla="*/ 970008 h 2311974"/>
                <a:gd name="connsiteX60" fmla="*/ 460002 w 1441654"/>
                <a:gd name="connsiteY60" fmla="*/ 972439 h 2311974"/>
                <a:gd name="connsiteX61" fmla="*/ 460002 w 1441654"/>
                <a:gd name="connsiteY61" fmla="*/ 972439 h 2311974"/>
                <a:gd name="connsiteX62" fmla="*/ 474228 w 1441654"/>
                <a:gd name="connsiteY62" fmla="*/ 970008 h 2311974"/>
                <a:gd name="connsiteX63" fmla="*/ 483713 w 1441654"/>
                <a:gd name="connsiteY63" fmla="*/ 984595 h 2311974"/>
                <a:gd name="connsiteX64" fmla="*/ 502682 w 1441654"/>
                <a:gd name="connsiteY64" fmla="*/ 979733 h 2311974"/>
                <a:gd name="connsiteX65" fmla="*/ 483713 w 1441654"/>
                <a:gd name="connsiteY65" fmla="*/ 984595 h 2311974"/>
                <a:gd name="connsiteX66" fmla="*/ 474228 w 1441654"/>
                <a:gd name="connsiteY66" fmla="*/ 970008 h 2311974"/>
                <a:gd name="connsiteX67" fmla="*/ 460002 w 1441654"/>
                <a:gd name="connsiteY67" fmla="*/ 901937 h 2311974"/>
                <a:gd name="connsiteX68" fmla="*/ 449800 w 1441654"/>
                <a:gd name="connsiteY68" fmla="*/ 906121 h 2311974"/>
                <a:gd name="connsiteX69" fmla="*/ 452888 w 1441654"/>
                <a:gd name="connsiteY69" fmla="*/ 906800 h 2311974"/>
                <a:gd name="connsiteX70" fmla="*/ 460002 w 1441654"/>
                <a:gd name="connsiteY70" fmla="*/ 901938 h 2311974"/>
                <a:gd name="connsiteX71" fmla="*/ 460002 w 1441654"/>
                <a:gd name="connsiteY71" fmla="*/ 901937 h 2311974"/>
                <a:gd name="connsiteX72" fmla="*/ 367527 w 1441654"/>
                <a:gd name="connsiteY72" fmla="*/ 899506 h 2311974"/>
                <a:gd name="connsiteX73" fmla="*/ 367527 w 1441654"/>
                <a:gd name="connsiteY73" fmla="*/ 899507 h 2311974"/>
                <a:gd name="connsiteX74" fmla="*/ 391239 w 1441654"/>
                <a:gd name="connsiteY74" fmla="*/ 899507 h 2311974"/>
                <a:gd name="connsiteX75" fmla="*/ 405465 w 1441654"/>
                <a:gd name="connsiteY75" fmla="*/ 906800 h 2311974"/>
                <a:gd name="connsiteX76" fmla="*/ 414950 w 1441654"/>
                <a:gd name="connsiteY76" fmla="*/ 906800 h 2311974"/>
                <a:gd name="connsiteX77" fmla="*/ 419692 w 1441654"/>
                <a:gd name="connsiteY77" fmla="*/ 899507 h 2311974"/>
                <a:gd name="connsiteX78" fmla="*/ 419705 w 1441654"/>
                <a:gd name="connsiteY78" fmla="*/ 899510 h 2311974"/>
                <a:gd name="connsiteX79" fmla="*/ 419692 w 1441654"/>
                <a:gd name="connsiteY79" fmla="*/ 899506 h 2311974"/>
                <a:gd name="connsiteX80" fmla="*/ 414950 w 1441654"/>
                <a:gd name="connsiteY80" fmla="*/ 906800 h 2311974"/>
                <a:gd name="connsiteX81" fmla="*/ 405465 w 1441654"/>
                <a:gd name="connsiteY81" fmla="*/ 906800 h 2311974"/>
                <a:gd name="connsiteX82" fmla="*/ 391238 w 1441654"/>
                <a:gd name="connsiteY82" fmla="*/ 899506 h 2311974"/>
                <a:gd name="connsiteX83" fmla="*/ 367527 w 1441654"/>
                <a:gd name="connsiteY83" fmla="*/ 899506 h 2311974"/>
                <a:gd name="connsiteX84" fmla="*/ 350929 w 1441654"/>
                <a:gd name="connsiteY84" fmla="*/ 889782 h 2311974"/>
                <a:gd name="connsiteX85" fmla="*/ 350929 w 1441654"/>
                <a:gd name="connsiteY85" fmla="*/ 889782 h 2311974"/>
                <a:gd name="connsiteX86" fmla="*/ 367527 w 1441654"/>
                <a:gd name="connsiteY86" fmla="*/ 889782 h 2311974"/>
                <a:gd name="connsiteX87" fmla="*/ 367527 w 1441654"/>
                <a:gd name="connsiteY87" fmla="*/ 889782 h 2311974"/>
                <a:gd name="connsiteX88" fmla="*/ 350929 w 1441654"/>
                <a:gd name="connsiteY88" fmla="*/ 889782 h 2311974"/>
                <a:gd name="connsiteX89" fmla="*/ 365156 w 1441654"/>
                <a:gd name="connsiteY89" fmla="*/ 867902 h 2311974"/>
                <a:gd name="connsiteX90" fmla="*/ 365156 w 1441654"/>
                <a:gd name="connsiteY90" fmla="*/ 867902 h 2311974"/>
                <a:gd name="connsiteX91" fmla="*/ 372349 w 1441654"/>
                <a:gd name="connsiteY91" fmla="*/ 873433 h 2311974"/>
                <a:gd name="connsiteX92" fmla="*/ 365156 w 1441654"/>
                <a:gd name="connsiteY92" fmla="*/ 867902 h 2311974"/>
                <a:gd name="connsiteX93" fmla="*/ 393212 w 1441654"/>
                <a:gd name="connsiteY93" fmla="*/ 842776 h 2311974"/>
                <a:gd name="connsiteX94" fmla="*/ 398352 w 1441654"/>
                <a:gd name="connsiteY94" fmla="*/ 853315 h 2311974"/>
                <a:gd name="connsiteX95" fmla="*/ 398352 w 1441654"/>
                <a:gd name="connsiteY95" fmla="*/ 853315 h 2311974"/>
                <a:gd name="connsiteX96" fmla="*/ 393212 w 1441654"/>
                <a:gd name="connsiteY96" fmla="*/ 842776 h 2311974"/>
                <a:gd name="connsiteX97" fmla="*/ 296393 w 1441654"/>
                <a:gd name="connsiteY97" fmla="*/ 726899 h 2311974"/>
                <a:gd name="connsiteX98" fmla="*/ 296393 w 1441654"/>
                <a:gd name="connsiteY98" fmla="*/ 726899 h 2311974"/>
                <a:gd name="connsiteX99" fmla="*/ 303506 w 1441654"/>
                <a:gd name="connsiteY99" fmla="*/ 734192 h 2311974"/>
                <a:gd name="connsiteX100" fmla="*/ 339073 w 1441654"/>
                <a:gd name="connsiteY100" fmla="*/ 748778 h 2311974"/>
                <a:gd name="connsiteX101" fmla="*/ 367527 w 1441654"/>
                <a:gd name="connsiteY101" fmla="*/ 753641 h 2311974"/>
                <a:gd name="connsiteX102" fmla="*/ 372269 w 1441654"/>
                <a:gd name="connsiteY102" fmla="*/ 734192 h 2311974"/>
                <a:gd name="connsiteX103" fmla="*/ 386496 w 1441654"/>
                <a:gd name="connsiteY103" fmla="*/ 736623 h 2311974"/>
                <a:gd name="connsiteX104" fmla="*/ 386496 w 1441654"/>
                <a:gd name="connsiteY104" fmla="*/ 736623 h 2311974"/>
                <a:gd name="connsiteX105" fmla="*/ 372269 w 1441654"/>
                <a:gd name="connsiteY105" fmla="*/ 734192 h 2311974"/>
                <a:gd name="connsiteX106" fmla="*/ 367527 w 1441654"/>
                <a:gd name="connsiteY106" fmla="*/ 753640 h 2311974"/>
                <a:gd name="connsiteX107" fmla="*/ 339073 w 1441654"/>
                <a:gd name="connsiteY107" fmla="*/ 748778 h 2311974"/>
                <a:gd name="connsiteX108" fmla="*/ 303506 w 1441654"/>
                <a:gd name="connsiteY108" fmla="*/ 734192 h 2311974"/>
                <a:gd name="connsiteX109" fmla="*/ 296393 w 1441654"/>
                <a:gd name="connsiteY109" fmla="*/ 726899 h 2311974"/>
                <a:gd name="connsiteX110" fmla="*/ 296393 w 1441654"/>
                <a:gd name="connsiteY110" fmla="*/ 714743 h 2311974"/>
                <a:gd name="connsiteX111" fmla="*/ 296393 w 1441654"/>
                <a:gd name="connsiteY111" fmla="*/ 714743 h 2311974"/>
                <a:gd name="connsiteX112" fmla="*/ 303506 w 1441654"/>
                <a:gd name="connsiteY112" fmla="*/ 722036 h 2311974"/>
                <a:gd name="connsiteX113" fmla="*/ 303506 w 1441654"/>
                <a:gd name="connsiteY113" fmla="*/ 722036 h 2311974"/>
                <a:gd name="connsiteX114" fmla="*/ 296393 w 1441654"/>
                <a:gd name="connsiteY114" fmla="*/ 714743 h 2311974"/>
                <a:gd name="connsiteX115" fmla="*/ 502682 w 1441654"/>
                <a:gd name="connsiteY115" fmla="*/ 0 h 2311974"/>
                <a:gd name="connsiteX116" fmla="*/ 509796 w 1441654"/>
                <a:gd name="connsiteY116" fmla="*/ 4862 h 2311974"/>
                <a:gd name="connsiteX117" fmla="*/ 514538 w 1441654"/>
                <a:gd name="connsiteY117" fmla="*/ 17018 h 2311974"/>
                <a:gd name="connsiteX118" fmla="*/ 524022 w 1441654"/>
                <a:gd name="connsiteY118" fmla="*/ 53484 h 2311974"/>
                <a:gd name="connsiteX119" fmla="*/ 521651 w 1441654"/>
                <a:gd name="connsiteY119" fmla="*/ 68071 h 2311974"/>
                <a:gd name="connsiteX120" fmla="*/ 554847 w 1441654"/>
                <a:gd name="connsiteY120" fmla="*/ 82657 h 2311974"/>
                <a:gd name="connsiteX121" fmla="*/ 561961 w 1441654"/>
                <a:gd name="connsiteY121" fmla="*/ 72933 h 2311974"/>
                <a:gd name="connsiteX122" fmla="*/ 578559 w 1441654"/>
                <a:gd name="connsiteY122" fmla="*/ 75364 h 2311974"/>
                <a:gd name="connsiteX123" fmla="*/ 578559 w 1441654"/>
                <a:gd name="connsiteY123" fmla="*/ 82657 h 2311974"/>
                <a:gd name="connsiteX124" fmla="*/ 585672 w 1441654"/>
                <a:gd name="connsiteY124" fmla="*/ 82657 h 2311974"/>
                <a:gd name="connsiteX125" fmla="*/ 590414 w 1441654"/>
                <a:gd name="connsiteY125" fmla="*/ 97244 h 2311974"/>
                <a:gd name="connsiteX126" fmla="*/ 609383 w 1441654"/>
                <a:gd name="connsiteY126" fmla="*/ 104537 h 2311974"/>
                <a:gd name="connsiteX127" fmla="*/ 637837 w 1441654"/>
                <a:gd name="connsiteY127" fmla="*/ 89950 h 2311974"/>
                <a:gd name="connsiteX128" fmla="*/ 652064 w 1441654"/>
                <a:gd name="connsiteY128" fmla="*/ 94813 h 2311974"/>
                <a:gd name="connsiteX129" fmla="*/ 666291 w 1441654"/>
                <a:gd name="connsiteY129" fmla="*/ 104537 h 2311974"/>
                <a:gd name="connsiteX130" fmla="*/ 685260 w 1441654"/>
                <a:gd name="connsiteY130" fmla="*/ 94813 h 2311974"/>
                <a:gd name="connsiteX131" fmla="*/ 685260 w 1441654"/>
                <a:gd name="connsiteY131" fmla="*/ 72933 h 2311974"/>
                <a:gd name="connsiteX132" fmla="*/ 687631 w 1441654"/>
                <a:gd name="connsiteY132" fmla="*/ 72933 h 2311974"/>
                <a:gd name="connsiteX133" fmla="*/ 699487 w 1441654"/>
                <a:gd name="connsiteY133" fmla="*/ 87519 h 2311974"/>
                <a:gd name="connsiteX134" fmla="*/ 687631 w 1441654"/>
                <a:gd name="connsiteY134" fmla="*/ 102106 h 2311974"/>
                <a:gd name="connsiteX135" fmla="*/ 692373 w 1441654"/>
                <a:gd name="connsiteY135" fmla="*/ 123986 h 2311974"/>
                <a:gd name="connsiteX136" fmla="*/ 706600 w 1441654"/>
                <a:gd name="connsiteY136" fmla="*/ 128848 h 2311974"/>
                <a:gd name="connsiteX137" fmla="*/ 718456 w 1441654"/>
                <a:gd name="connsiteY137" fmla="*/ 150728 h 2311974"/>
                <a:gd name="connsiteX138" fmla="*/ 727940 w 1441654"/>
                <a:gd name="connsiteY138" fmla="*/ 153159 h 2311974"/>
                <a:gd name="connsiteX139" fmla="*/ 735054 w 1441654"/>
                <a:gd name="connsiteY139" fmla="*/ 165315 h 2311974"/>
                <a:gd name="connsiteX140" fmla="*/ 754023 w 1441654"/>
                <a:gd name="connsiteY140" fmla="*/ 165315 h 2311974"/>
                <a:gd name="connsiteX141" fmla="*/ 768250 w 1441654"/>
                <a:gd name="connsiteY141" fmla="*/ 177470 h 2311974"/>
                <a:gd name="connsiteX142" fmla="*/ 794332 w 1441654"/>
                <a:gd name="connsiteY142" fmla="*/ 172608 h 2311974"/>
                <a:gd name="connsiteX143" fmla="*/ 801446 w 1441654"/>
                <a:gd name="connsiteY143" fmla="*/ 184763 h 2311974"/>
                <a:gd name="connsiteX144" fmla="*/ 794332 w 1441654"/>
                <a:gd name="connsiteY144" fmla="*/ 192057 h 2311974"/>
                <a:gd name="connsiteX145" fmla="*/ 801446 w 1441654"/>
                <a:gd name="connsiteY145" fmla="*/ 201781 h 2311974"/>
                <a:gd name="connsiteX146" fmla="*/ 796703 w 1441654"/>
                <a:gd name="connsiteY146" fmla="*/ 206643 h 2311974"/>
                <a:gd name="connsiteX147" fmla="*/ 808559 w 1441654"/>
                <a:gd name="connsiteY147" fmla="*/ 233385 h 2311974"/>
                <a:gd name="connsiteX148" fmla="*/ 815673 w 1441654"/>
                <a:gd name="connsiteY148" fmla="*/ 233385 h 2311974"/>
                <a:gd name="connsiteX149" fmla="*/ 851240 w 1441654"/>
                <a:gd name="connsiteY149" fmla="*/ 211505 h 2311974"/>
                <a:gd name="connsiteX150" fmla="*/ 874951 w 1441654"/>
                <a:gd name="connsiteY150" fmla="*/ 213936 h 2311974"/>
                <a:gd name="connsiteX151" fmla="*/ 896291 w 1441654"/>
                <a:gd name="connsiteY151" fmla="*/ 199350 h 2311974"/>
                <a:gd name="connsiteX152" fmla="*/ 905776 w 1441654"/>
                <a:gd name="connsiteY152" fmla="*/ 177470 h 2311974"/>
                <a:gd name="connsiteX153" fmla="*/ 931859 w 1441654"/>
                <a:gd name="connsiteY153" fmla="*/ 158021 h 2311974"/>
                <a:gd name="connsiteX154" fmla="*/ 953199 w 1441654"/>
                <a:gd name="connsiteY154" fmla="*/ 194488 h 2311974"/>
                <a:gd name="connsiteX155" fmla="*/ 953199 w 1441654"/>
                <a:gd name="connsiteY155" fmla="*/ 221230 h 2311974"/>
                <a:gd name="connsiteX156" fmla="*/ 965054 w 1441654"/>
                <a:gd name="connsiteY156" fmla="*/ 243110 h 2311974"/>
                <a:gd name="connsiteX157" fmla="*/ 984024 w 1441654"/>
                <a:gd name="connsiteY157" fmla="*/ 262558 h 2311974"/>
                <a:gd name="connsiteX158" fmla="*/ 1026704 w 1441654"/>
                <a:gd name="connsiteY158" fmla="*/ 274714 h 2311974"/>
                <a:gd name="connsiteX159" fmla="*/ 1059900 w 1441654"/>
                <a:gd name="connsiteY159" fmla="*/ 260127 h 2311974"/>
                <a:gd name="connsiteX160" fmla="*/ 1081240 w 1441654"/>
                <a:gd name="connsiteY160" fmla="*/ 262558 h 2311974"/>
                <a:gd name="connsiteX161" fmla="*/ 1107323 w 1441654"/>
                <a:gd name="connsiteY161" fmla="*/ 277145 h 2311974"/>
                <a:gd name="connsiteX162" fmla="*/ 1140519 w 1441654"/>
                <a:gd name="connsiteY162" fmla="*/ 282007 h 2311974"/>
                <a:gd name="connsiteX163" fmla="*/ 1135777 w 1441654"/>
                <a:gd name="connsiteY163" fmla="*/ 299025 h 2311974"/>
                <a:gd name="connsiteX164" fmla="*/ 1164230 w 1441654"/>
                <a:gd name="connsiteY164" fmla="*/ 371958 h 2311974"/>
                <a:gd name="connsiteX165" fmla="*/ 1209282 w 1441654"/>
                <a:gd name="connsiteY165" fmla="*/ 386544 h 2311974"/>
                <a:gd name="connsiteX166" fmla="*/ 1237736 w 1441654"/>
                <a:gd name="connsiteY166" fmla="*/ 415718 h 2311974"/>
                <a:gd name="connsiteX167" fmla="*/ 1280416 w 1441654"/>
                <a:gd name="connsiteY167" fmla="*/ 415718 h 2311974"/>
                <a:gd name="connsiteX168" fmla="*/ 1297014 w 1441654"/>
                <a:gd name="connsiteY168" fmla="*/ 408424 h 2311974"/>
                <a:gd name="connsiteX169" fmla="*/ 1313612 w 1441654"/>
                <a:gd name="connsiteY169" fmla="*/ 386544 h 2311974"/>
                <a:gd name="connsiteX170" fmla="*/ 1358664 w 1441654"/>
                <a:gd name="connsiteY170" fmla="*/ 381682 h 2311974"/>
                <a:gd name="connsiteX171" fmla="*/ 1365778 w 1441654"/>
                <a:gd name="connsiteY171" fmla="*/ 386544 h 2311974"/>
                <a:gd name="connsiteX172" fmla="*/ 1401345 w 1441654"/>
                <a:gd name="connsiteY172" fmla="*/ 371958 h 2311974"/>
                <a:gd name="connsiteX173" fmla="*/ 1401345 w 1441654"/>
                <a:gd name="connsiteY173" fmla="*/ 388975 h 2311974"/>
                <a:gd name="connsiteX174" fmla="*/ 1415572 w 1441654"/>
                <a:gd name="connsiteY174" fmla="*/ 408424 h 2311974"/>
                <a:gd name="connsiteX175" fmla="*/ 1353922 w 1441654"/>
                <a:gd name="connsiteY175" fmla="*/ 444891 h 2311974"/>
                <a:gd name="connsiteX176" fmla="*/ 1351551 w 1441654"/>
                <a:gd name="connsiteY176" fmla="*/ 491082 h 2311974"/>
                <a:gd name="connsiteX177" fmla="*/ 1372891 w 1441654"/>
                <a:gd name="connsiteY177" fmla="*/ 532410 h 2311974"/>
                <a:gd name="connsiteX178" fmla="*/ 1406087 w 1441654"/>
                <a:gd name="connsiteY178" fmla="*/ 554290 h 2311974"/>
                <a:gd name="connsiteX179" fmla="*/ 1427427 w 1441654"/>
                <a:gd name="connsiteY179" fmla="*/ 581032 h 2311974"/>
                <a:gd name="connsiteX180" fmla="*/ 1420314 w 1441654"/>
                <a:gd name="connsiteY180" fmla="*/ 622361 h 2311974"/>
                <a:gd name="connsiteX181" fmla="*/ 1441654 w 1441654"/>
                <a:gd name="connsiteY181" fmla="*/ 644241 h 2311974"/>
                <a:gd name="connsiteX182" fmla="*/ 1436912 w 1441654"/>
                <a:gd name="connsiteY182" fmla="*/ 658827 h 2311974"/>
                <a:gd name="connsiteX183" fmla="*/ 1429798 w 1441654"/>
                <a:gd name="connsiteY183" fmla="*/ 666121 h 2311974"/>
                <a:gd name="connsiteX184" fmla="*/ 1401345 w 1441654"/>
                <a:gd name="connsiteY184" fmla="*/ 663689 h 2311974"/>
                <a:gd name="connsiteX185" fmla="*/ 1372891 w 1441654"/>
                <a:gd name="connsiteY185" fmla="*/ 705018 h 2311974"/>
                <a:gd name="connsiteX186" fmla="*/ 1351551 w 1441654"/>
                <a:gd name="connsiteY186" fmla="*/ 712312 h 2311974"/>
                <a:gd name="connsiteX187" fmla="*/ 1304128 w 1441654"/>
                <a:gd name="connsiteY187" fmla="*/ 785245 h 2311974"/>
                <a:gd name="connsiteX188" fmla="*/ 1304128 w 1441654"/>
                <a:gd name="connsiteY188" fmla="*/ 804693 h 2311974"/>
                <a:gd name="connsiteX189" fmla="*/ 1273303 w 1441654"/>
                <a:gd name="connsiteY189" fmla="*/ 802262 h 2311974"/>
                <a:gd name="connsiteX190" fmla="*/ 1242478 w 1441654"/>
                <a:gd name="connsiteY190" fmla="*/ 802262 h 2311974"/>
                <a:gd name="connsiteX191" fmla="*/ 1218767 w 1441654"/>
                <a:gd name="connsiteY191" fmla="*/ 819280 h 2311974"/>
                <a:gd name="connsiteX192" fmla="*/ 1183200 w 1441654"/>
                <a:gd name="connsiteY192" fmla="*/ 809556 h 2311974"/>
                <a:gd name="connsiteX193" fmla="*/ 1171344 w 1441654"/>
                <a:gd name="connsiteY193" fmla="*/ 816849 h 2311974"/>
                <a:gd name="connsiteX194" fmla="*/ 1180828 w 1441654"/>
                <a:gd name="connsiteY194" fmla="*/ 824142 h 2311974"/>
                <a:gd name="connsiteX195" fmla="*/ 1168973 w 1441654"/>
                <a:gd name="connsiteY195" fmla="*/ 850884 h 2311974"/>
                <a:gd name="connsiteX196" fmla="*/ 1176086 w 1441654"/>
                <a:gd name="connsiteY196" fmla="*/ 858178 h 2311974"/>
                <a:gd name="connsiteX197" fmla="*/ 1183200 w 1441654"/>
                <a:gd name="connsiteY197" fmla="*/ 850884 h 2311974"/>
                <a:gd name="connsiteX198" fmla="*/ 1197426 w 1441654"/>
                <a:gd name="connsiteY198" fmla="*/ 858178 h 2311974"/>
                <a:gd name="connsiteX199" fmla="*/ 1211653 w 1441654"/>
                <a:gd name="connsiteY199" fmla="*/ 858178 h 2311974"/>
                <a:gd name="connsiteX200" fmla="*/ 1216396 w 1441654"/>
                <a:gd name="connsiteY200" fmla="*/ 875195 h 2311974"/>
                <a:gd name="connsiteX201" fmla="*/ 1230622 w 1441654"/>
                <a:gd name="connsiteY201" fmla="*/ 894644 h 2311974"/>
                <a:gd name="connsiteX202" fmla="*/ 1223509 w 1441654"/>
                <a:gd name="connsiteY202" fmla="*/ 906800 h 2311974"/>
                <a:gd name="connsiteX203" fmla="*/ 1230622 w 1441654"/>
                <a:gd name="connsiteY203" fmla="*/ 916524 h 2311974"/>
                <a:gd name="connsiteX204" fmla="*/ 1237736 w 1441654"/>
                <a:gd name="connsiteY204" fmla="*/ 914093 h 2311974"/>
                <a:gd name="connsiteX205" fmla="*/ 1244849 w 1441654"/>
                <a:gd name="connsiteY205" fmla="*/ 921386 h 2311974"/>
                <a:gd name="connsiteX206" fmla="*/ 1249592 w 1441654"/>
                <a:gd name="connsiteY206" fmla="*/ 935973 h 2311974"/>
                <a:gd name="connsiteX207" fmla="*/ 1259076 w 1441654"/>
                <a:gd name="connsiteY207" fmla="*/ 923817 h 2311974"/>
                <a:gd name="connsiteX208" fmla="*/ 1263818 w 1441654"/>
                <a:gd name="connsiteY208" fmla="*/ 931111 h 2311974"/>
                <a:gd name="connsiteX209" fmla="*/ 1297014 w 1441654"/>
                <a:gd name="connsiteY209" fmla="*/ 928679 h 2311974"/>
                <a:gd name="connsiteX210" fmla="*/ 1311241 w 1441654"/>
                <a:gd name="connsiteY210" fmla="*/ 948128 h 2311974"/>
                <a:gd name="connsiteX211" fmla="*/ 1332582 w 1441654"/>
                <a:gd name="connsiteY211" fmla="*/ 950559 h 2311974"/>
                <a:gd name="connsiteX212" fmla="*/ 1337324 w 1441654"/>
                <a:gd name="connsiteY212" fmla="*/ 923817 h 2311974"/>
                <a:gd name="connsiteX213" fmla="*/ 1351551 w 1441654"/>
                <a:gd name="connsiteY213" fmla="*/ 914093 h 2311974"/>
                <a:gd name="connsiteX214" fmla="*/ 1361035 w 1441654"/>
                <a:gd name="connsiteY214" fmla="*/ 921386 h 2311974"/>
                <a:gd name="connsiteX215" fmla="*/ 1372891 w 1441654"/>
                <a:gd name="connsiteY215" fmla="*/ 948128 h 2311974"/>
                <a:gd name="connsiteX216" fmla="*/ 1320726 w 1441654"/>
                <a:gd name="connsiteY216" fmla="*/ 1006475 h 2311974"/>
                <a:gd name="connsiteX217" fmla="*/ 1235365 w 1441654"/>
                <a:gd name="connsiteY217" fmla="*/ 970008 h 2311974"/>
                <a:gd name="connsiteX218" fmla="*/ 1230622 w 1441654"/>
                <a:gd name="connsiteY218" fmla="*/ 977301 h 2311974"/>
                <a:gd name="connsiteX219" fmla="*/ 1235365 w 1441654"/>
                <a:gd name="connsiteY219" fmla="*/ 984595 h 2311974"/>
                <a:gd name="connsiteX220" fmla="*/ 1230622 w 1441654"/>
                <a:gd name="connsiteY220" fmla="*/ 984595 h 2311974"/>
                <a:gd name="connsiteX221" fmla="*/ 1225880 w 1441654"/>
                <a:gd name="connsiteY221" fmla="*/ 991888 h 2311974"/>
                <a:gd name="connsiteX222" fmla="*/ 1225880 w 1441654"/>
                <a:gd name="connsiteY222" fmla="*/ 1006475 h 2311974"/>
                <a:gd name="connsiteX223" fmla="*/ 1218767 w 1441654"/>
                <a:gd name="connsiteY223" fmla="*/ 1018630 h 2311974"/>
                <a:gd name="connsiteX224" fmla="*/ 1218767 w 1441654"/>
                <a:gd name="connsiteY224" fmla="*/ 1028354 h 2311974"/>
                <a:gd name="connsiteX225" fmla="*/ 1204540 w 1441654"/>
                <a:gd name="connsiteY225" fmla="*/ 1028354 h 2311974"/>
                <a:gd name="connsiteX226" fmla="*/ 1204540 w 1441654"/>
                <a:gd name="connsiteY226" fmla="*/ 1045372 h 2311974"/>
                <a:gd name="connsiteX227" fmla="*/ 1197426 w 1441654"/>
                <a:gd name="connsiteY227" fmla="*/ 1047803 h 2311974"/>
                <a:gd name="connsiteX228" fmla="*/ 1197426 w 1441654"/>
                <a:gd name="connsiteY228" fmla="*/ 1059959 h 2311974"/>
                <a:gd name="connsiteX229" fmla="*/ 1190313 w 1441654"/>
                <a:gd name="connsiteY229" fmla="*/ 1062390 h 2311974"/>
                <a:gd name="connsiteX230" fmla="*/ 1195055 w 1441654"/>
                <a:gd name="connsiteY230" fmla="*/ 1069683 h 2311974"/>
                <a:gd name="connsiteX231" fmla="*/ 1187942 w 1441654"/>
                <a:gd name="connsiteY231" fmla="*/ 1074545 h 2311974"/>
                <a:gd name="connsiteX232" fmla="*/ 1195055 w 1441654"/>
                <a:gd name="connsiteY232" fmla="*/ 1076976 h 2311974"/>
                <a:gd name="connsiteX233" fmla="*/ 1197426 w 1441654"/>
                <a:gd name="connsiteY233" fmla="*/ 1093994 h 2311974"/>
                <a:gd name="connsiteX234" fmla="*/ 1187942 w 1441654"/>
                <a:gd name="connsiteY234" fmla="*/ 1103719 h 2311974"/>
                <a:gd name="connsiteX235" fmla="*/ 1190313 w 1441654"/>
                <a:gd name="connsiteY235" fmla="*/ 1103719 h 2311974"/>
                <a:gd name="connsiteX236" fmla="*/ 1190313 w 1441654"/>
                <a:gd name="connsiteY236" fmla="*/ 1111012 h 2311974"/>
                <a:gd name="connsiteX237" fmla="*/ 1183200 w 1441654"/>
                <a:gd name="connsiteY237" fmla="*/ 1118305 h 2311974"/>
                <a:gd name="connsiteX238" fmla="*/ 1183200 w 1441654"/>
                <a:gd name="connsiteY238" fmla="*/ 1125598 h 2311974"/>
                <a:gd name="connsiteX239" fmla="*/ 1168973 w 1441654"/>
                <a:gd name="connsiteY239" fmla="*/ 1149909 h 2311974"/>
                <a:gd name="connsiteX240" fmla="*/ 1180828 w 1441654"/>
                <a:gd name="connsiteY240" fmla="*/ 1164496 h 2311974"/>
                <a:gd name="connsiteX241" fmla="*/ 1209282 w 1441654"/>
                <a:gd name="connsiteY241" fmla="*/ 1164496 h 2311974"/>
                <a:gd name="connsiteX242" fmla="*/ 1211653 w 1441654"/>
                <a:gd name="connsiteY242" fmla="*/ 1166927 h 2311974"/>
                <a:gd name="connsiteX243" fmla="*/ 1230622 w 1441654"/>
                <a:gd name="connsiteY243" fmla="*/ 1159634 h 2311974"/>
                <a:gd name="connsiteX244" fmla="*/ 1242478 w 1441654"/>
                <a:gd name="connsiteY244" fmla="*/ 1166927 h 2311974"/>
                <a:gd name="connsiteX245" fmla="*/ 1249592 w 1441654"/>
                <a:gd name="connsiteY245" fmla="*/ 1166927 h 2311974"/>
                <a:gd name="connsiteX246" fmla="*/ 1244849 w 1441654"/>
                <a:gd name="connsiteY246" fmla="*/ 1171789 h 2311974"/>
                <a:gd name="connsiteX247" fmla="*/ 1259076 w 1441654"/>
                <a:gd name="connsiteY247" fmla="*/ 1179083 h 2311974"/>
                <a:gd name="connsiteX248" fmla="*/ 1266190 w 1441654"/>
                <a:gd name="connsiteY248" fmla="*/ 1222842 h 2311974"/>
                <a:gd name="connsiteX249" fmla="*/ 1259076 w 1441654"/>
                <a:gd name="connsiteY249" fmla="*/ 1230136 h 2311974"/>
                <a:gd name="connsiteX250" fmla="*/ 1259076 w 1441654"/>
                <a:gd name="connsiteY250" fmla="*/ 1254447 h 2311974"/>
                <a:gd name="connsiteX251" fmla="*/ 1285159 w 1441654"/>
                <a:gd name="connsiteY251" fmla="*/ 1271464 h 2311974"/>
                <a:gd name="connsiteX252" fmla="*/ 1280416 w 1441654"/>
                <a:gd name="connsiteY252" fmla="*/ 1278758 h 2311974"/>
                <a:gd name="connsiteX253" fmla="*/ 1289901 w 1441654"/>
                <a:gd name="connsiteY253" fmla="*/ 1290913 h 2311974"/>
                <a:gd name="connsiteX254" fmla="*/ 1289901 w 1441654"/>
                <a:gd name="connsiteY254" fmla="*/ 1303069 h 2311974"/>
                <a:gd name="connsiteX255" fmla="*/ 1292272 w 1441654"/>
                <a:gd name="connsiteY255" fmla="*/ 1305500 h 2311974"/>
                <a:gd name="connsiteX256" fmla="*/ 1289901 w 1441654"/>
                <a:gd name="connsiteY256" fmla="*/ 1312793 h 2311974"/>
                <a:gd name="connsiteX257" fmla="*/ 1297014 w 1441654"/>
                <a:gd name="connsiteY257" fmla="*/ 1324948 h 2311974"/>
                <a:gd name="connsiteX258" fmla="*/ 1304128 w 1441654"/>
                <a:gd name="connsiteY258" fmla="*/ 1317655 h 2311974"/>
                <a:gd name="connsiteX259" fmla="*/ 1304128 w 1441654"/>
                <a:gd name="connsiteY259" fmla="*/ 1327379 h 2311974"/>
                <a:gd name="connsiteX260" fmla="*/ 1306499 w 1441654"/>
                <a:gd name="connsiteY260" fmla="*/ 1344397 h 2311974"/>
                <a:gd name="connsiteX261" fmla="*/ 1280416 w 1441654"/>
                <a:gd name="connsiteY261" fmla="*/ 1358984 h 2311974"/>
                <a:gd name="connsiteX262" fmla="*/ 1259076 w 1441654"/>
                <a:gd name="connsiteY262" fmla="*/ 1358984 h 2311974"/>
                <a:gd name="connsiteX263" fmla="*/ 1256705 w 1441654"/>
                <a:gd name="connsiteY263" fmla="*/ 1376001 h 2311974"/>
                <a:gd name="connsiteX264" fmla="*/ 1278045 w 1441654"/>
                <a:gd name="connsiteY264" fmla="*/ 1376001 h 2311974"/>
                <a:gd name="connsiteX265" fmla="*/ 1280416 w 1441654"/>
                <a:gd name="connsiteY265" fmla="*/ 1383295 h 2311974"/>
                <a:gd name="connsiteX266" fmla="*/ 1285159 w 1441654"/>
                <a:gd name="connsiteY266" fmla="*/ 1380864 h 2311974"/>
                <a:gd name="connsiteX267" fmla="*/ 1292272 w 1441654"/>
                <a:gd name="connsiteY267" fmla="*/ 1393019 h 2311974"/>
                <a:gd name="connsiteX268" fmla="*/ 1289901 w 1441654"/>
                <a:gd name="connsiteY268" fmla="*/ 1400312 h 2311974"/>
                <a:gd name="connsiteX269" fmla="*/ 1292272 w 1441654"/>
                <a:gd name="connsiteY269" fmla="*/ 1402744 h 2311974"/>
                <a:gd name="connsiteX270" fmla="*/ 1311241 w 1441654"/>
                <a:gd name="connsiteY270" fmla="*/ 1380864 h 2311974"/>
                <a:gd name="connsiteX271" fmla="*/ 1318355 w 1441654"/>
                <a:gd name="connsiteY271" fmla="*/ 1383295 h 2311974"/>
                <a:gd name="connsiteX272" fmla="*/ 1313612 w 1441654"/>
                <a:gd name="connsiteY272" fmla="*/ 1380864 h 2311974"/>
                <a:gd name="connsiteX273" fmla="*/ 1320726 w 1441654"/>
                <a:gd name="connsiteY273" fmla="*/ 1373570 h 2311974"/>
                <a:gd name="connsiteX274" fmla="*/ 1327839 w 1441654"/>
                <a:gd name="connsiteY274" fmla="*/ 1368708 h 2311974"/>
                <a:gd name="connsiteX275" fmla="*/ 1344437 w 1441654"/>
                <a:gd name="connsiteY275" fmla="*/ 1417330 h 2311974"/>
                <a:gd name="connsiteX276" fmla="*/ 1339695 w 1441654"/>
                <a:gd name="connsiteY276" fmla="*/ 1424623 h 2311974"/>
                <a:gd name="connsiteX277" fmla="*/ 1339695 w 1441654"/>
                <a:gd name="connsiteY277" fmla="*/ 1441641 h 2311974"/>
                <a:gd name="connsiteX278" fmla="*/ 1306499 w 1441654"/>
                <a:gd name="connsiteY278" fmla="*/ 1436779 h 2311974"/>
                <a:gd name="connsiteX279" fmla="*/ 1304128 w 1441654"/>
                <a:gd name="connsiteY279" fmla="*/ 1473245 h 2311974"/>
                <a:gd name="connsiteX280" fmla="*/ 1289901 w 1441654"/>
                <a:gd name="connsiteY280" fmla="*/ 1473245 h 2311974"/>
                <a:gd name="connsiteX281" fmla="*/ 1285159 w 1441654"/>
                <a:gd name="connsiteY281" fmla="*/ 1504850 h 2311974"/>
                <a:gd name="connsiteX282" fmla="*/ 1270932 w 1441654"/>
                <a:gd name="connsiteY282" fmla="*/ 1521867 h 2311974"/>
                <a:gd name="connsiteX283" fmla="*/ 1270932 w 1441654"/>
                <a:gd name="connsiteY283" fmla="*/ 1548609 h 2311974"/>
                <a:gd name="connsiteX284" fmla="*/ 1251963 w 1441654"/>
                <a:gd name="connsiteY284" fmla="*/ 1560765 h 2311974"/>
                <a:gd name="connsiteX285" fmla="*/ 1278045 w 1441654"/>
                <a:gd name="connsiteY285" fmla="*/ 1570489 h 2311974"/>
                <a:gd name="connsiteX286" fmla="*/ 1278045 w 1441654"/>
                <a:gd name="connsiteY286" fmla="*/ 1577783 h 2311974"/>
                <a:gd name="connsiteX287" fmla="*/ 1223509 w 1441654"/>
                <a:gd name="connsiteY287" fmla="*/ 1577783 h 2311974"/>
                <a:gd name="connsiteX288" fmla="*/ 1235365 w 1441654"/>
                <a:gd name="connsiteY288" fmla="*/ 1602094 h 2311974"/>
                <a:gd name="connsiteX289" fmla="*/ 1244849 w 1441654"/>
                <a:gd name="connsiteY289" fmla="*/ 1609387 h 2311974"/>
                <a:gd name="connsiteX290" fmla="*/ 1242478 w 1441654"/>
                <a:gd name="connsiteY290" fmla="*/ 1619111 h 2311974"/>
                <a:gd name="connsiteX291" fmla="*/ 1244849 w 1441654"/>
                <a:gd name="connsiteY291" fmla="*/ 1623973 h 2311974"/>
                <a:gd name="connsiteX292" fmla="*/ 1244849 w 1441654"/>
                <a:gd name="connsiteY292" fmla="*/ 1645853 h 2311974"/>
                <a:gd name="connsiteX293" fmla="*/ 1237736 w 1441654"/>
                <a:gd name="connsiteY293" fmla="*/ 1645853 h 2311974"/>
                <a:gd name="connsiteX294" fmla="*/ 1230622 w 1441654"/>
                <a:gd name="connsiteY294" fmla="*/ 1667733 h 2311974"/>
                <a:gd name="connsiteX295" fmla="*/ 1230622 w 1441654"/>
                <a:gd name="connsiteY295" fmla="*/ 1706631 h 2311974"/>
                <a:gd name="connsiteX296" fmla="*/ 1216396 w 1441654"/>
                <a:gd name="connsiteY296" fmla="*/ 1709062 h 2311974"/>
                <a:gd name="connsiteX297" fmla="*/ 1216396 w 1441654"/>
                <a:gd name="connsiteY297" fmla="*/ 1723648 h 2311974"/>
                <a:gd name="connsiteX298" fmla="*/ 1204540 w 1441654"/>
                <a:gd name="connsiteY298" fmla="*/ 1740666 h 2311974"/>
                <a:gd name="connsiteX299" fmla="*/ 1147632 w 1441654"/>
                <a:gd name="connsiteY299" fmla="*/ 1733373 h 2311974"/>
                <a:gd name="connsiteX300" fmla="*/ 1121550 w 1441654"/>
                <a:gd name="connsiteY300" fmla="*/ 1733373 h 2311974"/>
                <a:gd name="connsiteX301" fmla="*/ 1109694 w 1441654"/>
                <a:gd name="connsiteY301" fmla="*/ 1743097 h 2311974"/>
                <a:gd name="connsiteX302" fmla="*/ 1102581 w 1441654"/>
                <a:gd name="connsiteY302" fmla="*/ 1735804 h 2311974"/>
                <a:gd name="connsiteX303" fmla="*/ 1095467 w 1441654"/>
                <a:gd name="connsiteY303" fmla="*/ 1740666 h 2311974"/>
                <a:gd name="connsiteX304" fmla="*/ 1074127 w 1441654"/>
                <a:gd name="connsiteY304" fmla="*/ 1713924 h 2311974"/>
                <a:gd name="connsiteX305" fmla="*/ 1059900 w 1441654"/>
                <a:gd name="connsiteY305" fmla="*/ 1721217 h 2311974"/>
                <a:gd name="connsiteX306" fmla="*/ 1052787 w 1441654"/>
                <a:gd name="connsiteY306" fmla="*/ 1733373 h 2311974"/>
                <a:gd name="connsiteX307" fmla="*/ 1045673 w 1441654"/>
                <a:gd name="connsiteY307" fmla="*/ 1735804 h 2311974"/>
                <a:gd name="connsiteX308" fmla="*/ 1031446 w 1441654"/>
                <a:gd name="connsiteY308" fmla="*/ 1706631 h 2311974"/>
                <a:gd name="connsiteX309" fmla="*/ 960312 w 1441654"/>
                <a:gd name="connsiteY309" fmla="*/ 1709062 h 2311974"/>
                <a:gd name="connsiteX310" fmla="*/ 957941 w 1441654"/>
                <a:gd name="connsiteY310" fmla="*/ 1721217 h 2311974"/>
                <a:gd name="connsiteX311" fmla="*/ 915261 w 1441654"/>
                <a:gd name="connsiteY311" fmla="*/ 1721217 h 2311974"/>
                <a:gd name="connsiteX312" fmla="*/ 915261 w 1441654"/>
                <a:gd name="connsiteY312" fmla="*/ 1728511 h 2311974"/>
                <a:gd name="connsiteX313" fmla="*/ 884436 w 1441654"/>
                <a:gd name="connsiteY313" fmla="*/ 1721217 h 2311974"/>
                <a:gd name="connsiteX314" fmla="*/ 884436 w 1441654"/>
                <a:gd name="connsiteY314" fmla="*/ 1706631 h 2311974"/>
                <a:gd name="connsiteX315" fmla="*/ 877322 w 1441654"/>
                <a:gd name="connsiteY315" fmla="*/ 1706631 h 2311974"/>
                <a:gd name="connsiteX316" fmla="*/ 874951 w 1441654"/>
                <a:gd name="connsiteY316" fmla="*/ 1692044 h 2311974"/>
                <a:gd name="connsiteX317" fmla="*/ 874951 w 1441654"/>
                <a:gd name="connsiteY317" fmla="*/ 1692044 h 2311974"/>
                <a:gd name="connsiteX318" fmla="*/ 877322 w 1441654"/>
                <a:gd name="connsiteY318" fmla="*/ 1706631 h 2311974"/>
                <a:gd name="connsiteX319" fmla="*/ 822786 w 1441654"/>
                <a:gd name="connsiteY319" fmla="*/ 1709062 h 2311974"/>
                <a:gd name="connsiteX320" fmla="*/ 782477 w 1441654"/>
                <a:gd name="connsiteY320" fmla="*/ 1701769 h 2311974"/>
                <a:gd name="connsiteX321" fmla="*/ 780106 w 1441654"/>
                <a:gd name="connsiteY321" fmla="*/ 1709062 h 2311974"/>
                <a:gd name="connsiteX322" fmla="*/ 761136 w 1441654"/>
                <a:gd name="connsiteY322" fmla="*/ 1713924 h 2311974"/>
                <a:gd name="connsiteX323" fmla="*/ 754023 w 1441654"/>
                <a:gd name="connsiteY323" fmla="*/ 1733373 h 2311974"/>
                <a:gd name="connsiteX324" fmla="*/ 758765 w 1441654"/>
                <a:gd name="connsiteY324" fmla="*/ 1750391 h 2311974"/>
                <a:gd name="connsiteX325" fmla="*/ 739796 w 1441654"/>
                <a:gd name="connsiteY325" fmla="*/ 1750391 h 2311974"/>
                <a:gd name="connsiteX326" fmla="*/ 735054 w 1441654"/>
                <a:gd name="connsiteY326" fmla="*/ 1769840 h 2311974"/>
                <a:gd name="connsiteX327" fmla="*/ 742167 w 1441654"/>
                <a:gd name="connsiteY327" fmla="*/ 1784426 h 2311974"/>
                <a:gd name="connsiteX328" fmla="*/ 739796 w 1441654"/>
                <a:gd name="connsiteY328" fmla="*/ 1806306 h 2311974"/>
                <a:gd name="connsiteX329" fmla="*/ 727940 w 1441654"/>
                <a:gd name="connsiteY329" fmla="*/ 1813599 h 2311974"/>
                <a:gd name="connsiteX330" fmla="*/ 727940 w 1441654"/>
                <a:gd name="connsiteY330" fmla="*/ 1847635 h 2311974"/>
                <a:gd name="connsiteX331" fmla="*/ 713714 w 1441654"/>
                <a:gd name="connsiteY331" fmla="*/ 1852497 h 2311974"/>
                <a:gd name="connsiteX332" fmla="*/ 711342 w 1441654"/>
                <a:gd name="connsiteY332" fmla="*/ 1837910 h 2311974"/>
                <a:gd name="connsiteX333" fmla="*/ 678146 w 1441654"/>
                <a:gd name="connsiteY333" fmla="*/ 1837910 h 2311974"/>
                <a:gd name="connsiteX334" fmla="*/ 678146 w 1441654"/>
                <a:gd name="connsiteY334" fmla="*/ 1859790 h 2311974"/>
                <a:gd name="connsiteX335" fmla="*/ 659177 w 1441654"/>
                <a:gd name="connsiteY335" fmla="*/ 1859790 h 2311974"/>
                <a:gd name="connsiteX336" fmla="*/ 659177 w 1441654"/>
                <a:gd name="connsiteY336" fmla="*/ 1869515 h 2311974"/>
                <a:gd name="connsiteX337" fmla="*/ 656806 w 1441654"/>
                <a:gd name="connsiteY337" fmla="*/ 1876808 h 2311974"/>
                <a:gd name="connsiteX338" fmla="*/ 576188 w 1441654"/>
                <a:gd name="connsiteY338" fmla="*/ 1876808 h 2311974"/>
                <a:gd name="connsiteX339" fmla="*/ 576188 w 1441654"/>
                <a:gd name="connsiteY339" fmla="*/ 1896257 h 2311974"/>
                <a:gd name="connsiteX340" fmla="*/ 524022 w 1441654"/>
                <a:gd name="connsiteY340" fmla="*/ 1901119 h 2311974"/>
                <a:gd name="connsiteX341" fmla="*/ 524022 w 1441654"/>
                <a:gd name="connsiteY341" fmla="*/ 1930292 h 2311974"/>
                <a:gd name="connsiteX342" fmla="*/ 502682 w 1441654"/>
                <a:gd name="connsiteY342" fmla="*/ 1930292 h 2311974"/>
                <a:gd name="connsiteX343" fmla="*/ 500311 w 1441654"/>
                <a:gd name="connsiteY343" fmla="*/ 1952172 h 2311974"/>
                <a:gd name="connsiteX344" fmla="*/ 488455 w 1441654"/>
                <a:gd name="connsiteY344" fmla="*/ 1952172 h 2311974"/>
                <a:gd name="connsiteX345" fmla="*/ 488455 w 1441654"/>
                <a:gd name="connsiteY345" fmla="*/ 1978914 h 2311974"/>
                <a:gd name="connsiteX346" fmla="*/ 495569 w 1441654"/>
                <a:gd name="connsiteY346" fmla="*/ 1983776 h 2311974"/>
                <a:gd name="connsiteX347" fmla="*/ 493198 w 1441654"/>
                <a:gd name="connsiteY347" fmla="*/ 2000794 h 2311974"/>
                <a:gd name="connsiteX348" fmla="*/ 500311 w 1441654"/>
                <a:gd name="connsiteY348" fmla="*/ 2005656 h 2311974"/>
                <a:gd name="connsiteX349" fmla="*/ 500311 w 1441654"/>
                <a:gd name="connsiteY349" fmla="*/ 2068865 h 2311974"/>
                <a:gd name="connsiteX350" fmla="*/ 493198 w 1441654"/>
                <a:gd name="connsiteY350" fmla="*/ 2068865 h 2311974"/>
                <a:gd name="connsiteX351" fmla="*/ 493198 w 1441654"/>
                <a:gd name="connsiteY351" fmla="*/ 2081020 h 2311974"/>
                <a:gd name="connsiteX352" fmla="*/ 474228 w 1441654"/>
                <a:gd name="connsiteY352" fmla="*/ 2083451 h 2311974"/>
                <a:gd name="connsiteX353" fmla="*/ 460002 w 1441654"/>
                <a:gd name="connsiteY353" fmla="*/ 2117487 h 2311974"/>
                <a:gd name="connsiteX354" fmla="*/ 460002 w 1441654"/>
                <a:gd name="connsiteY354" fmla="*/ 2129642 h 2311974"/>
                <a:gd name="connsiteX355" fmla="*/ 516909 w 1441654"/>
                <a:gd name="connsiteY355" fmla="*/ 2132073 h 2311974"/>
                <a:gd name="connsiteX356" fmla="*/ 509796 w 1441654"/>
                <a:gd name="connsiteY356" fmla="*/ 2151522 h 2311974"/>
                <a:gd name="connsiteX357" fmla="*/ 514538 w 1441654"/>
                <a:gd name="connsiteY357" fmla="*/ 2161246 h 2311974"/>
                <a:gd name="connsiteX358" fmla="*/ 509796 w 1441654"/>
                <a:gd name="connsiteY358" fmla="*/ 2168540 h 2311974"/>
                <a:gd name="connsiteX359" fmla="*/ 493198 w 1441654"/>
                <a:gd name="connsiteY359" fmla="*/ 2168540 h 2311974"/>
                <a:gd name="connsiteX360" fmla="*/ 493198 w 1441654"/>
                <a:gd name="connsiteY360" fmla="*/ 2180695 h 2311974"/>
                <a:gd name="connsiteX361" fmla="*/ 462373 w 1441654"/>
                <a:gd name="connsiteY361" fmla="*/ 2187988 h 2311974"/>
                <a:gd name="connsiteX362" fmla="*/ 469486 w 1441654"/>
                <a:gd name="connsiteY362" fmla="*/ 2200144 h 2311974"/>
                <a:gd name="connsiteX363" fmla="*/ 467115 w 1441654"/>
                <a:gd name="connsiteY363" fmla="*/ 2256059 h 2311974"/>
                <a:gd name="connsiteX364" fmla="*/ 455259 w 1441654"/>
                <a:gd name="connsiteY364" fmla="*/ 2277939 h 2311974"/>
                <a:gd name="connsiteX365" fmla="*/ 429177 w 1441654"/>
                <a:gd name="connsiteY365" fmla="*/ 2307112 h 2311974"/>
                <a:gd name="connsiteX366" fmla="*/ 414950 w 1441654"/>
                <a:gd name="connsiteY366" fmla="*/ 2311974 h 2311974"/>
                <a:gd name="connsiteX367" fmla="*/ 398352 w 1441654"/>
                <a:gd name="connsiteY367" fmla="*/ 2282801 h 2311974"/>
                <a:gd name="connsiteX368" fmla="*/ 379383 w 1441654"/>
                <a:gd name="connsiteY368" fmla="*/ 2275508 h 2311974"/>
                <a:gd name="connsiteX369" fmla="*/ 365156 w 1441654"/>
                <a:gd name="connsiteY369" fmla="*/ 2292526 h 2311974"/>
                <a:gd name="connsiteX370" fmla="*/ 346187 w 1441654"/>
                <a:gd name="connsiteY370" fmla="*/ 2285232 h 2311974"/>
                <a:gd name="connsiteX371" fmla="*/ 331960 w 1441654"/>
                <a:gd name="connsiteY371" fmla="*/ 2290094 h 2311974"/>
                <a:gd name="connsiteX372" fmla="*/ 296393 w 1441654"/>
                <a:gd name="connsiteY372" fmla="*/ 2275508 h 2311974"/>
                <a:gd name="connsiteX373" fmla="*/ 255658 w 1441654"/>
                <a:gd name="connsiteY373" fmla="*/ 2254426 h 2311974"/>
                <a:gd name="connsiteX374" fmla="*/ 263963 w 1441654"/>
                <a:gd name="connsiteY374" fmla="*/ 2090384 h 2311974"/>
                <a:gd name="connsiteX375" fmla="*/ 293247 w 1441654"/>
                <a:gd name="connsiteY375" fmla="*/ 1879782 h 2311974"/>
                <a:gd name="connsiteX376" fmla="*/ 288330 w 1441654"/>
                <a:gd name="connsiteY376" fmla="*/ 1766434 h 2311974"/>
                <a:gd name="connsiteX377" fmla="*/ 260051 w 1441654"/>
                <a:gd name="connsiteY377" fmla="*/ 1684276 h 2311974"/>
                <a:gd name="connsiteX378" fmla="*/ 196698 w 1441654"/>
                <a:gd name="connsiteY378" fmla="*/ 1605539 h 2311974"/>
                <a:gd name="connsiteX379" fmla="*/ 146823 w 1441654"/>
                <a:gd name="connsiteY379" fmla="*/ 1566641 h 2311974"/>
                <a:gd name="connsiteX380" fmla="*/ 148467 w 1441654"/>
                <a:gd name="connsiteY380" fmla="*/ 1519182 h 2311974"/>
                <a:gd name="connsiteX381" fmla="*/ 144231 w 1441654"/>
                <a:gd name="connsiteY381" fmla="*/ 1442151 h 2311974"/>
                <a:gd name="connsiteX382" fmla="*/ 199538 w 1441654"/>
                <a:gd name="connsiteY382" fmla="*/ 1327822 h 2311974"/>
                <a:gd name="connsiteX383" fmla="*/ 311984 w 1441654"/>
                <a:gd name="connsiteY383" fmla="*/ 1228318 h 2311974"/>
                <a:gd name="connsiteX384" fmla="*/ 18969 w 1441654"/>
                <a:gd name="connsiteY384" fmla="*/ 909231 h 2311974"/>
                <a:gd name="connsiteX385" fmla="*/ 0 w 1441654"/>
                <a:gd name="connsiteY385" fmla="*/ 872764 h 2311974"/>
                <a:gd name="connsiteX386" fmla="*/ 7114 w 1441654"/>
                <a:gd name="connsiteY386" fmla="*/ 865471 h 2311974"/>
                <a:gd name="connsiteX387" fmla="*/ 11856 w 1441654"/>
                <a:gd name="connsiteY387" fmla="*/ 867902 h 2311974"/>
                <a:gd name="connsiteX388" fmla="*/ 168351 w 1441654"/>
                <a:gd name="connsiteY388" fmla="*/ 741485 h 2311974"/>
                <a:gd name="connsiteX389" fmla="*/ 156496 w 1441654"/>
                <a:gd name="connsiteY389" fmla="*/ 726899 h 2311974"/>
                <a:gd name="connsiteX390" fmla="*/ 101959 w 1441654"/>
                <a:gd name="connsiteY390" fmla="*/ 705019 h 2311974"/>
                <a:gd name="connsiteX391" fmla="*/ 125671 w 1441654"/>
                <a:gd name="connsiteY391" fmla="*/ 680708 h 2311974"/>
                <a:gd name="connsiteX392" fmla="*/ 132784 w 1441654"/>
                <a:gd name="connsiteY392" fmla="*/ 673414 h 2311974"/>
                <a:gd name="connsiteX393" fmla="*/ 161238 w 1441654"/>
                <a:gd name="connsiteY393" fmla="*/ 670983 h 2311974"/>
                <a:gd name="connsiteX394" fmla="*/ 248970 w 1441654"/>
                <a:gd name="connsiteY394" fmla="*/ 692863 h 2311974"/>
                <a:gd name="connsiteX395" fmla="*/ 263197 w 1441654"/>
                <a:gd name="connsiteY395" fmla="*/ 688001 h 2311974"/>
                <a:gd name="connsiteX396" fmla="*/ 263197 w 1441654"/>
                <a:gd name="connsiteY396" fmla="*/ 695294 h 2311974"/>
                <a:gd name="connsiteX397" fmla="*/ 272681 w 1441654"/>
                <a:gd name="connsiteY397" fmla="*/ 695294 h 2311974"/>
                <a:gd name="connsiteX398" fmla="*/ 277424 w 1441654"/>
                <a:gd name="connsiteY398" fmla="*/ 678277 h 2311974"/>
                <a:gd name="connsiteX399" fmla="*/ 284537 w 1441654"/>
                <a:gd name="connsiteY399" fmla="*/ 666121 h 2311974"/>
                <a:gd name="connsiteX400" fmla="*/ 296393 w 1441654"/>
                <a:gd name="connsiteY400" fmla="*/ 688001 h 2311974"/>
                <a:gd name="connsiteX401" fmla="*/ 303506 w 1441654"/>
                <a:gd name="connsiteY401" fmla="*/ 685570 h 2311974"/>
                <a:gd name="connsiteX402" fmla="*/ 317733 w 1441654"/>
                <a:gd name="connsiteY402" fmla="*/ 700156 h 2311974"/>
                <a:gd name="connsiteX403" fmla="*/ 317733 w 1441654"/>
                <a:gd name="connsiteY403" fmla="*/ 700156 h 2311974"/>
                <a:gd name="connsiteX404" fmla="*/ 303506 w 1441654"/>
                <a:gd name="connsiteY404" fmla="*/ 685570 h 2311974"/>
                <a:gd name="connsiteX405" fmla="*/ 296393 w 1441654"/>
                <a:gd name="connsiteY405" fmla="*/ 688001 h 2311974"/>
                <a:gd name="connsiteX406" fmla="*/ 284537 w 1441654"/>
                <a:gd name="connsiteY406" fmla="*/ 666121 h 2311974"/>
                <a:gd name="connsiteX407" fmla="*/ 284537 w 1441654"/>
                <a:gd name="connsiteY407" fmla="*/ 658827 h 2311974"/>
                <a:gd name="connsiteX408" fmla="*/ 305877 w 1441654"/>
                <a:gd name="connsiteY408" fmla="*/ 646672 h 2311974"/>
                <a:gd name="connsiteX409" fmla="*/ 298764 w 1441654"/>
                <a:gd name="connsiteY409" fmla="*/ 639379 h 2311974"/>
                <a:gd name="connsiteX410" fmla="*/ 329589 w 1441654"/>
                <a:gd name="connsiteY410" fmla="*/ 629654 h 2311974"/>
                <a:gd name="connsiteX411" fmla="*/ 324847 w 1441654"/>
                <a:gd name="connsiteY411" fmla="*/ 615068 h 2311974"/>
                <a:gd name="connsiteX412" fmla="*/ 291651 w 1441654"/>
                <a:gd name="connsiteY412" fmla="*/ 610205 h 2311974"/>
                <a:gd name="connsiteX413" fmla="*/ 289279 w 1441654"/>
                <a:gd name="connsiteY413" fmla="*/ 595619 h 2311974"/>
                <a:gd name="connsiteX414" fmla="*/ 298764 w 1441654"/>
                <a:gd name="connsiteY414" fmla="*/ 534841 h 2311974"/>
                <a:gd name="connsiteX415" fmla="*/ 289279 w 1441654"/>
                <a:gd name="connsiteY415" fmla="*/ 525117 h 2311974"/>
                <a:gd name="connsiteX416" fmla="*/ 289279 w 1441654"/>
                <a:gd name="connsiteY416" fmla="*/ 503237 h 2311974"/>
                <a:gd name="connsiteX417" fmla="*/ 272681 w 1441654"/>
                <a:gd name="connsiteY417" fmla="*/ 503237 h 2311974"/>
                <a:gd name="connsiteX418" fmla="*/ 277424 w 1441654"/>
                <a:gd name="connsiteY418" fmla="*/ 471633 h 2311974"/>
                <a:gd name="connsiteX419" fmla="*/ 270310 w 1441654"/>
                <a:gd name="connsiteY419" fmla="*/ 464340 h 2311974"/>
                <a:gd name="connsiteX420" fmla="*/ 272681 w 1441654"/>
                <a:gd name="connsiteY420" fmla="*/ 444891 h 2311974"/>
                <a:gd name="connsiteX421" fmla="*/ 291651 w 1441654"/>
                <a:gd name="connsiteY421" fmla="*/ 444891 h 2311974"/>
                <a:gd name="connsiteX422" fmla="*/ 310620 w 1441654"/>
                <a:gd name="connsiteY422" fmla="*/ 430304 h 2311974"/>
                <a:gd name="connsiteX423" fmla="*/ 312991 w 1441654"/>
                <a:gd name="connsiteY423" fmla="*/ 427873 h 2311974"/>
                <a:gd name="connsiteX424" fmla="*/ 291651 w 1441654"/>
                <a:gd name="connsiteY424" fmla="*/ 423011 h 2311974"/>
                <a:gd name="connsiteX425" fmla="*/ 298764 w 1441654"/>
                <a:gd name="connsiteY425" fmla="*/ 405993 h 2311974"/>
                <a:gd name="connsiteX426" fmla="*/ 324847 w 1441654"/>
                <a:gd name="connsiteY426" fmla="*/ 408424 h 2311974"/>
                <a:gd name="connsiteX427" fmla="*/ 320104 w 1441654"/>
                <a:gd name="connsiteY427" fmla="*/ 388975 h 2311974"/>
                <a:gd name="connsiteX428" fmla="*/ 320104 w 1441654"/>
                <a:gd name="connsiteY428" fmla="*/ 374389 h 2311974"/>
                <a:gd name="connsiteX429" fmla="*/ 336702 w 1441654"/>
                <a:gd name="connsiteY429" fmla="*/ 374389 h 2311974"/>
                <a:gd name="connsiteX430" fmla="*/ 339073 w 1441654"/>
                <a:gd name="connsiteY430" fmla="*/ 367096 h 2311974"/>
                <a:gd name="connsiteX431" fmla="*/ 346187 w 1441654"/>
                <a:gd name="connsiteY431" fmla="*/ 364665 h 2311974"/>
                <a:gd name="connsiteX432" fmla="*/ 343816 w 1441654"/>
                <a:gd name="connsiteY432" fmla="*/ 347647 h 2311974"/>
                <a:gd name="connsiteX433" fmla="*/ 372269 w 1441654"/>
                <a:gd name="connsiteY433" fmla="*/ 337922 h 2311974"/>
                <a:gd name="connsiteX434" fmla="*/ 360414 w 1441654"/>
                <a:gd name="connsiteY434" fmla="*/ 333060 h 2311974"/>
                <a:gd name="connsiteX435" fmla="*/ 358042 w 1441654"/>
                <a:gd name="connsiteY435" fmla="*/ 311180 h 2311974"/>
                <a:gd name="connsiteX436" fmla="*/ 350929 w 1441654"/>
                <a:gd name="connsiteY436" fmla="*/ 308749 h 2311974"/>
                <a:gd name="connsiteX437" fmla="*/ 358042 w 1441654"/>
                <a:gd name="connsiteY437" fmla="*/ 299025 h 2311974"/>
                <a:gd name="connsiteX438" fmla="*/ 358042 w 1441654"/>
                <a:gd name="connsiteY438" fmla="*/ 296594 h 2311974"/>
                <a:gd name="connsiteX439" fmla="*/ 346187 w 1441654"/>
                <a:gd name="connsiteY439" fmla="*/ 291732 h 2311974"/>
                <a:gd name="connsiteX440" fmla="*/ 336702 w 1441654"/>
                <a:gd name="connsiteY440" fmla="*/ 299025 h 2311974"/>
                <a:gd name="connsiteX441" fmla="*/ 324847 w 1441654"/>
                <a:gd name="connsiteY441" fmla="*/ 282007 h 2311974"/>
                <a:gd name="connsiteX442" fmla="*/ 339073 w 1441654"/>
                <a:gd name="connsiteY442" fmla="*/ 255265 h 2311974"/>
                <a:gd name="connsiteX443" fmla="*/ 346187 w 1441654"/>
                <a:gd name="connsiteY443" fmla="*/ 267421 h 2311974"/>
                <a:gd name="connsiteX444" fmla="*/ 365156 w 1441654"/>
                <a:gd name="connsiteY444" fmla="*/ 240679 h 2311974"/>
                <a:gd name="connsiteX445" fmla="*/ 374640 w 1441654"/>
                <a:gd name="connsiteY445" fmla="*/ 240679 h 2311974"/>
                <a:gd name="connsiteX446" fmla="*/ 374640 w 1441654"/>
                <a:gd name="connsiteY446" fmla="*/ 233385 h 2311974"/>
                <a:gd name="connsiteX447" fmla="*/ 353300 w 1441654"/>
                <a:gd name="connsiteY447" fmla="*/ 218799 h 2311974"/>
                <a:gd name="connsiteX448" fmla="*/ 360414 w 1441654"/>
                <a:gd name="connsiteY448" fmla="*/ 199350 h 2311974"/>
                <a:gd name="connsiteX449" fmla="*/ 386496 w 1441654"/>
                <a:gd name="connsiteY449" fmla="*/ 199350 h 2311974"/>
                <a:gd name="connsiteX450" fmla="*/ 393610 w 1441654"/>
                <a:gd name="connsiteY450" fmla="*/ 192057 h 2311974"/>
                <a:gd name="connsiteX451" fmla="*/ 365156 w 1441654"/>
                <a:gd name="connsiteY451" fmla="*/ 150728 h 2311974"/>
                <a:gd name="connsiteX452" fmla="*/ 374640 w 1441654"/>
                <a:gd name="connsiteY452" fmla="*/ 131279 h 2311974"/>
                <a:gd name="connsiteX453" fmla="*/ 407836 w 1441654"/>
                <a:gd name="connsiteY453" fmla="*/ 116693 h 2311974"/>
                <a:gd name="connsiteX454" fmla="*/ 412579 w 1441654"/>
                <a:gd name="connsiteY454" fmla="*/ 131279 h 2311974"/>
                <a:gd name="connsiteX455" fmla="*/ 433919 w 1441654"/>
                <a:gd name="connsiteY455" fmla="*/ 116693 h 2311974"/>
                <a:gd name="connsiteX456" fmla="*/ 429177 w 1441654"/>
                <a:gd name="connsiteY456" fmla="*/ 109399 h 2311974"/>
                <a:gd name="connsiteX457" fmla="*/ 445775 w 1441654"/>
                <a:gd name="connsiteY457" fmla="*/ 102106 h 2311974"/>
                <a:gd name="connsiteX458" fmla="*/ 445775 w 1441654"/>
                <a:gd name="connsiteY458" fmla="*/ 94813 h 2311974"/>
                <a:gd name="connsiteX459" fmla="*/ 455259 w 1441654"/>
                <a:gd name="connsiteY459" fmla="*/ 87519 h 2311974"/>
                <a:gd name="connsiteX460" fmla="*/ 441032 w 1441654"/>
                <a:gd name="connsiteY460" fmla="*/ 53484 h 2311974"/>
                <a:gd name="connsiteX461" fmla="*/ 438661 w 1441654"/>
                <a:gd name="connsiteY461" fmla="*/ 7293 h 2311974"/>
                <a:gd name="connsiteX462" fmla="*/ 481342 w 1441654"/>
                <a:gd name="connsiteY462" fmla="*/ 17018 h 2311974"/>
                <a:gd name="connsiteX463" fmla="*/ 502682 w 1441654"/>
                <a:gd name="connsiteY463" fmla="*/ 0 h 2311974"/>
                <a:gd name="connsiteX0" fmla="*/ 557218 w 1441654"/>
                <a:gd name="connsiteY0" fmla="*/ 1395450 h 2311974"/>
                <a:gd name="connsiteX1" fmla="*/ 557218 w 1441654"/>
                <a:gd name="connsiteY1" fmla="*/ 1395450 h 2311974"/>
                <a:gd name="connsiteX2" fmla="*/ 578559 w 1441654"/>
                <a:gd name="connsiteY2" fmla="*/ 1407606 h 2311974"/>
                <a:gd name="connsiteX3" fmla="*/ 623610 w 1441654"/>
                <a:gd name="connsiteY3" fmla="*/ 1400313 h 2311974"/>
                <a:gd name="connsiteX4" fmla="*/ 640208 w 1441654"/>
                <a:gd name="connsiteY4" fmla="*/ 1417330 h 2311974"/>
                <a:gd name="connsiteX5" fmla="*/ 623610 w 1441654"/>
                <a:gd name="connsiteY5" fmla="*/ 1400312 h 2311974"/>
                <a:gd name="connsiteX6" fmla="*/ 578559 w 1441654"/>
                <a:gd name="connsiteY6" fmla="*/ 1407606 h 2311974"/>
                <a:gd name="connsiteX7" fmla="*/ 557218 w 1441654"/>
                <a:gd name="connsiteY7" fmla="*/ 1395450 h 2311974"/>
                <a:gd name="connsiteX8" fmla="*/ 561961 w 1441654"/>
                <a:gd name="connsiteY8" fmla="*/ 1271464 h 2311974"/>
                <a:gd name="connsiteX9" fmla="*/ 535878 w 1441654"/>
                <a:gd name="connsiteY9" fmla="*/ 1283620 h 2311974"/>
                <a:gd name="connsiteX10" fmla="*/ 531136 w 1441654"/>
                <a:gd name="connsiteY10" fmla="*/ 1276326 h 2311974"/>
                <a:gd name="connsiteX11" fmla="*/ 516909 w 1441654"/>
                <a:gd name="connsiteY11" fmla="*/ 1278758 h 2311974"/>
                <a:gd name="connsiteX12" fmla="*/ 516909 w 1441654"/>
                <a:gd name="connsiteY12" fmla="*/ 1278758 h 2311974"/>
                <a:gd name="connsiteX13" fmla="*/ 531136 w 1441654"/>
                <a:gd name="connsiteY13" fmla="*/ 1276327 h 2311974"/>
                <a:gd name="connsiteX14" fmla="*/ 535878 w 1441654"/>
                <a:gd name="connsiteY14" fmla="*/ 1283620 h 2311974"/>
                <a:gd name="connsiteX15" fmla="*/ 561961 w 1441654"/>
                <a:gd name="connsiteY15" fmla="*/ 1271464 h 2311974"/>
                <a:gd name="connsiteX16" fmla="*/ 569074 w 1441654"/>
                <a:gd name="connsiteY16" fmla="*/ 1324949 h 2311974"/>
                <a:gd name="connsiteX17" fmla="*/ 578559 w 1441654"/>
                <a:gd name="connsiteY17" fmla="*/ 1324949 h 2311974"/>
                <a:gd name="connsiteX18" fmla="*/ 590414 w 1441654"/>
                <a:gd name="connsiteY18" fmla="*/ 1334673 h 2311974"/>
                <a:gd name="connsiteX19" fmla="*/ 590414 w 1441654"/>
                <a:gd name="connsiteY19" fmla="*/ 1334673 h 2311974"/>
                <a:gd name="connsiteX20" fmla="*/ 578559 w 1441654"/>
                <a:gd name="connsiteY20" fmla="*/ 1324948 h 2311974"/>
                <a:gd name="connsiteX21" fmla="*/ 569074 w 1441654"/>
                <a:gd name="connsiteY21" fmla="*/ 1324948 h 2311974"/>
                <a:gd name="connsiteX22" fmla="*/ 561961 w 1441654"/>
                <a:gd name="connsiteY22" fmla="*/ 1271464 h 2311974"/>
                <a:gd name="connsiteX23" fmla="*/ 502682 w 1441654"/>
                <a:gd name="connsiteY23" fmla="*/ 1264171 h 2311974"/>
                <a:gd name="connsiteX24" fmla="*/ 502682 w 1441654"/>
                <a:gd name="connsiteY24" fmla="*/ 1264171 h 2311974"/>
                <a:gd name="connsiteX25" fmla="*/ 507520 w 1441654"/>
                <a:gd name="connsiteY25" fmla="*/ 1269131 h 2311974"/>
                <a:gd name="connsiteX26" fmla="*/ 502682 w 1441654"/>
                <a:gd name="connsiteY26" fmla="*/ 1264171 h 2311974"/>
                <a:gd name="connsiteX27" fmla="*/ 493198 w 1441654"/>
                <a:gd name="connsiteY27" fmla="*/ 1249585 h 2311974"/>
                <a:gd name="connsiteX28" fmla="*/ 507424 w 1441654"/>
                <a:gd name="connsiteY28" fmla="*/ 1256878 h 2311974"/>
                <a:gd name="connsiteX29" fmla="*/ 507424 w 1441654"/>
                <a:gd name="connsiteY29" fmla="*/ 1256878 h 2311974"/>
                <a:gd name="connsiteX30" fmla="*/ 493199 w 1441654"/>
                <a:gd name="connsiteY30" fmla="*/ 1249585 h 2311974"/>
                <a:gd name="connsiteX31" fmla="*/ 493198 w 1441654"/>
                <a:gd name="connsiteY31" fmla="*/ 1249585 h 2311974"/>
                <a:gd name="connsiteX32" fmla="*/ 495569 w 1441654"/>
                <a:gd name="connsiteY32" fmla="*/ 1234998 h 2311974"/>
                <a:gd name="connsiteX33" fmla="*/ 495569 w 1441654"/>
                <a:gd name="connsiteY33" fmla="*/ 1234998 h 2311974"/>
                <a:gd name="connsiteX34" fmla="*/ 500311 w 1441654"/>
                <a:gd name="connsiteY34" fmla="*/ 1249584 h 2311974"/>
                <a:gd name="connsiteX35" fmla="*/ 500311 w 1441654"/>
                <a:gd name="connsiteY35" fmla="*/ 1249584 h 2311974"/>
                <a:gd name="connsiteX36" fmla="*/ 495569 w 1441654"/>
                <a:gd name="connsiteY36" fmla="*/ 1234998 h 2311974"/>
                <a:gd name="connsiteX37" fmla="*/ 483713 w 1441654"/>
                <a:gd name="connsiteY37" fmla="*/ 1198531 h 2311974"/>
                <a:gd name="connsiteX38" fmla="*/ 483713 w 1441654"/>
                <a:gd name="connsiteY38" fmla="*/ 1198532 h 2311974"/>
                <a:gd name="connsiteX39" fmla="*/ 507424 w 1441654"/>
                <a:gd name="connsiteY39" fmla="*/ 1222842 h 2311974"/>
                <a:gd name="connsiteX40" fmla="*/ 507424 w 1441654"/>
                <a:gd name="connsiteY40" fmla="*/ 1222842 h 2311974"/>
                <a:gd name="connsiteX41" fmla="*/ 483713 w 1441654"/>
                <a:gd name="connsiteY41" fmla="*/ 1198531 h 2311974"/>
                <a:gd name="connsiteX42" fmla="*/ 500311 w 1441654"/>
                <a:gd name="connsiteY42" fmla="*/ 1067252 h 2311974"/>
                <a:gd name="connsiteX43" fmla="*/ 502682 w 1441654"/>
                <a:gd name="connsiteY43" fmla="*/ 1074546 h 2311974"/>
                <a:gd name="connsiteX44" fmla="*/ 502682 w 1441654"/>
                <a:gd name="connsiteY44" fmla="*/ 1074545 h 2311974"/>
                <a:gd name="connsiteX45" fmla="*/ 500311 w 1441654"/>
                <a:gd name="connsiteY45" fmla="*/ 1067252 h 2311974"/>
                <a:gd name="connsiteX46" fmla="*/ 488455 w 1441654"/>
                <a:gd name="connsiteY46" fmla="*/ 1052665 h 2311974"/>
                <a:gd name="connsiteX47" fmla="*/ 476600 w 1441654"/>
                <a:gd name="connsiteY47" fmla="*/ 1040510 h 2311974"/>
                <a:gd name="connsiteX48" fmla="*/ 488455 w 1441654"/>
                <a:gd name="connsiteY48" fmla="*/ 1052666 h 2311974"/>
                <a:gd name="connsiteX49" fmla="*/ 507424 w 1441654"/>
                <a:gd name="connsiteY49" fmla="*/ 1052666 h 2311974"/>
                <a:gd name="connsiteX50" fmla="*/ 509796 w 1441654"/>
                <a:gd name="connsiteY50" fmla="*/ 1062390 h 2311974"/>
                <a:gd name="connsiteX51" fmla="*/ 509796 w 1441654"/>
                <a:gd name="connsiteY51" fmla="*/ 1062390 h 2311974"/>
                <a:gd name="connsiteX52" fmla="*/ 507424 w 1441654"/>
                <a:gd name="connsiteY52" fmla="*/ 1052665 h 2311974"/>
                <a:gd name="connsiteX53" fmla="*/ 488455 w 1441654"/>
                <a:gd name="connsiteY53" fmla="*/ 1052665 h 2311974"/>
                <a:gd name="connsiteX54" fmla="*/ 488455 w 1441654"/>
                <a:gd name="connsiteY54" fmla="*/ 1021061 h 2311974"/>
                <a:gd name="connsiteX55" fmla="*/ 483713 w 1441654"/>
                <a:gd name="connsiteY55" fmla="*/ 999182 h 2311974"/>
                <a:gd name="connsiteX56" fmla="*/ 488455 w 1441654"/>
                <a:gd name="connsiteY56" fmla="*/ 1021061 h 2311974"/>
                <a:gd name="connsiteX57" fmla="*/ 488455 w 1441654"/>
                <a:gd name="connsiteY57" fmla="*/ 1021061 h 2311974"/>
                <a:gd name="connsiteX58" fmla="*/ 474228 w 1441654"/>
                <a:gd name="connsiteY58" fmla="*/ 970008 h 2311974"/>
                <a:gd name="connsiteX59" fmla="*/ 460002 w 1441654"/>
                <a:gd name="connsiteY59" fmla="*/ 972439 h 2311974"/>
                <a:gd name="connsiteX60" fmla="*/ 460002 w 1441654"/>
                <a:gd name="connsiteY60" fmla="*/ 972439 h 2311974"/>
                <a:gd name="connsiteX61" fmla="*/ 474228 w 1441654"/>
                <a:gd name="connsiteY61" fmla="*/ 970008 h 2311974"/>
                <a:gd name="connsiteX62" fmla="*/ 483713 w 1441654"/>
                <a:gd name="connsiteY62" fmla="*/ 984595 h 2311974"/>
                <a:gd name="connsiteX63" fmla="*/ 502682 w 1441654"/>
                <a:gd name="connsiteY63" fmla="*/ 979733 h 2311974"/>
                <a:gd name="connsiteX64" fmla="*/ 483713 w 1441654"/>
                <a:gd name="connsiteY64" fmla="*/ 984595 h 2311974"/>
                <a:gd name="connsiteX65" fmla="*/ 474228 w 1441654"/>
                <a:gd name="connsiteY65" fmla="*/ 970008 h 2311974"/>
                <a:gd name="connsiteX66" fmla="*/ 460002 w 1441654"/>
                <a:gd name="connsiteY66" fmla="*/ 901937 h 2311974"/>
                <a:gd name="connsiteX67" fmla="*/ 449800 w 1441654"/>
                <a:gd name="connsiteY67" fmla="*/ 906121 h 2311974"/>
                <a:gd name="connsiteX68" fmla="*/ 452888 w 1441654"/>
                <a:gd name="connsiteY68" fmla="*/ 906800 h 2311974"/>
                <a:gd name="connsiteX69" fmla="*/ 460002 w 1441654"/>
                <a:gd name="connsiteY69" fmla="*/ 901938 h 2311974"/>
                <a:gd name="connsiteX70" fmla="*/ 460002 w 1441654"/>
                <a:gd name="connsiteY70" fmla="*/ 901937 h 2311974"/>
                <a:gd name="connsiteX71" fmla="*/ 367527 w 1441654"/>
                <a:gd name="connsiteY71" fmla="*/ 899506 h 2311974"/>
                <a:gd name="connsiteX72" fmla="*/ 367527 w 1441654"/>
                <a:gd name="connsiteY72" fmla="*/ 899507 h 2311974"/>
                <a:gd name="connsiteX73" fmla="*/ 391239 w 1441654"/>
                <a:gd name="connsiteY73" fmla="*/ 899507 h 2311974"/>
                <a:gd name="connsiteX74" fmla="*/ 405465 w 1441654"/>
                <a:gd name="connsiteY74" fmla="*/ 906800 h 2311974"/>
                <a:gd name="connsiteX75" fmla="*/ 414950 w 1441654"/>
                <a:gd name="connsiteY75" fmla="*/ 906800 h 2311974"/>
                <a:gd name="connsiteX76" fmla="*/ 419692 w 1441654"/>
                <a:gd name="connsiteY76" fmla="*/ 899507 h 2311974"/>
                <a:gd name="connsiteX77" fmla="*/ 419705 w 1441654"/>
                <a:gd name="connsiteY77" fmla="*/ 899510 h 2311974"/>
                <a:gd name="connsiteX78" fmla="*/ 419692 w 1441654"/>
                <a:gd name="connsiteY78" fmla="*/ 899506 h 2311974"/>
                <a:gd name="connsiteX79" fmla="*/ 414950 w 1441654"/>
                <a:gd name="connsiteY79" fmla="*/ 906800 h 2311974"/>
                <a:gd name="connsiteX80" fmla="*/ 405465 w 1441654"/>
                <a:gd name="connsiteY80" fmla="*/ 906800 h 2311974"/>
                <a:gd name="connsiteX81" fmla="*/ 391238 w 1441654"/>
                <a:gd name="connsiteY81" fmla="*/ 899506 h 2311974"/>
                <a:gd name="connsiteX82" fmla="*/ 367527 w 1441654"/>
                <a:gd name="connsiteY82" fmla="*/ 899506 h 2311974"/>
                <a:gd name="connsiteX83" fmla="*/ 350929 w 1441654"/>
                <a:gd name="connsiteY83" fmla="*/ 889782 h 2311974"/>
                <a:gd name="connsiteX84" fmla="*/ 350929 w 1441654"/>
                <a:gd name="connsiteY84" fmla="*/ 889782 h 2311974"/>
                <a:gd name="connsiteX85" fmla="*/ 367527 w 1441654"/>
                <a:gd name="connsiteY85" fmla="*/ 889782 h 2311974"/>
                <a:gd name="connsiteX86" fmla="*/ 367527 w 1441654"/>
                <a:gd name="connsiteY86" fmla="*/ 889782 h 2311974"/>
                <a:gd name="connsiteX87" fmla="*/ 350929 w 1441654"/>
                <a:gd name="connsiteY87" fmla="*/ 889782 h 2311974"/>
                <a:gd name="connsiteX88" fmla="*/ 365156 w 1441654"/>
                <a:gd name="connsiteY88" fmla="*/ 867902 h 2311974"/>
                <a:gd name="connsiteX89" fmla="*/ 365156 w 1441654"/>
                <a:gd name="connsiteY89" fmla="*/ 867902 h 2311974"/>
                <a:gd name="connsiteX90" fmla="*/ 372349 w 1441654"/>
                <a:gd name="connsiteY90" fmla="*/ 873433 h 2311974"/>
                <a:gd name="connsiteX91" fmla="*/ 365156 w 1441654"/>
                <a:gd name="connsiteY91" fmla="*/ 867902 h 2311974"/>
                <a:gd name="connsiteX92" fmla="*/ 393212 w 1441654"/>
                <a:gd name="connsiteY92" fmla="*/ 842776 h 2311974"/>
                <a:gd name="connsiteX93" fmla="*/ 398352 w 1441654"/>
                <a:gd name="connsiteY93" fmla="*/ 853315 h 2311974"/>
                <a:gd name="connsiteX94" fmla="*/ 398352 w 1441654"/>
                <a:gd name="connsiteY94" fmla="*/ 853315 h 2311974"/>
                <a:gd name="connsiteX95" fmla="*/ 393212 w 1441654"/>
                <a:gd name="connsiteY95" fmla="*/ 842776 h 2311974"/>
                <a:gd name="connsiteX96" fmla="*/ 296393 w 1441654"/>
                <a:gd name="connsiteY96" fmla="*/ 726899 h 2311974"/>
                <a:gd name="connsiteX97" fmla="*/ 296393 w 1441654"/>
                <a:gd name="connsiteY97" fmla="*/ 726899 h 2311974"/>
                <a:gd name="connsiteX98" fmla="*/ 303506 w 1441654"/>
                <a:gd name="connsiteY98" fmla="*/ 734192 h 2311974"/>
                <a:gd name="connsiteX99" fmla="*/ 339073 w 1441654"/>
                <a:gd name="connsiteY99" fmla="*/ 748778 h 2311974"/>
                <a:gd name="connsiteX100" fmla="*/ 367527 w 1441654"/>
                <a:gd name="connsiteY100" fmla="*/ 753641 h 2311974"/>
                <a:gd name="connsiteX101" fmla="*/ 372269 w 1441654"/>
                <a:gd name="connsiteY101" fmla="*/ 734192 h 2311974"/>
                <a:gd name="connsiteX102" fmla="*/ 386496 w 1441654"/>
                <a:gd name="connsiteY102" fmla="*/ 736623 h 2311974"/>
                <a:gd name="connsiteX103" fmla="*/ 386496 w 1441654"/>
                <a:gd name="connsiteY103" fmla="*/ 736623 h 2311974"/>
                <a:gd name="connsiteX104" fmla="*/ 372269 w 1441654"/>
                <a:gd name="connsiteY104" fmla="*/ 734192 h 2311974"/>
                <a:gd name="connsiteX105" fmla="*/ 367527 w 1441654"/>
                <a:gd name="connsiteY105" fmla="*/ 753640 h 2311974"/>
                <a:gd name="connsiteX106" fmla="*/ 339073 w 1441654"/>
                <a:gd name="connsiteY106" fmla="*/ 748778 h 2311974"/>
                <a:gd name="connsiteX107" fmla="*/ 303506 w 1441654"/>
                <a:gd name="connsiteY107" fmla="*/ 734192 h 2311974"/>
                <a:gd name="connsiteX108" fmla="*/ 296393 w 1441654"/>
                <a:gd name="connsiteY108" fmla="*/ 726899 h 2311974"/>
                <a:gd name="connsiteX109" fmla="*/ 296393 w 1441654"/>
                <a:gd name="connsiteY109" fmla="*/ 714743 h 2311974"/>
                <a:gd name="connsiteX110" fmla="*/ 296393 w 1441654"/>
                <a:gd name="connsiteY110" fmla="*/ 714743 h 2311974"/>
                <a:gd name="connsiteX111" fmla="*/ 303506 w 1441654"/>
                <a:gd name="connsiteY111" fmla="*/ 722036 h 2311974"/>
                <a:gd name="connsiteX112" fmla="*/ 303506 w 1441654"/>
                <a:gd name="connsiteY112" fmla="*/ 722036 h 2311974"/>
                <a:gd name="connsiteX113" fmla="*/ 296393 w 1441654"/>
                <a:gd name="connsiteY113" fmla="*/ 714743 h 2311974"/>
                <a:gd name="connsiteX114" fmla="*/ 502682 w 1441654"/>
                <a:gd name="connsiteY114" fmla="*/ 0 h 2311974"/>
                <a:gd name="connsiteX115" fmla="*/ 509796 w 1441654"/>
                <a:gd name="connsiteY115" fmla="*/ 4862 h 2311974"/>
                <a:gd name="connsiteX116" fmla="*/ 514538 w 1441654"/>
                <a:gd name="connsiteY116" fmla="*/ 17018 h 2311974"/>
                <a:gd name="connsiteX117" fmla="*/ 524022 w 1441654"/>
                <a:gd name="connsiteY117" fmla="*/ 53484 h 2311974"/>
                <a:gd name="connsiteX118" fmla="*/ 521651 w 1441654"/>
                <a:gd name="connsiteY118" fmla="*/ 68071 h 2311974"/>
                <a:gd name="connsiteX119" fmla="*/ 554847 w 1441654"/>
                <a:gd name="connsiteY119" fmla="*/ 82657 h 2311974"/>
                <a:gd name="connsiteX120" fmla="*/ 561961 w 1441654"/>
                <a:gd name="connsiteY120" fmla="*/ 72933 h 2311974"/>
                <a:gd name="connsiteX121" fmla="*/ 578559 w 1441654"/>
                <a:gd name="connsiteY121" fmla="*/ 75364 h 2311974"/>
                <a:gd name="connsiteX122" fmla="*/ 578559 w 1441654"/>
                <a:gd name="connsiteY122" fmla="*/ 82657 h 2311974"/>
                <a:gd name="connsiteX123" fmla="*/ 585672 w 1441654"/>
                <a:gd name="connsiteY123" fmla="*/ 82657 h 2311974"/>
                <a:gd name="connsiteX124" fmla="*/ 590414 w 1441654"/>
                <a:gd name="connsiteY124" fmla="*/ 97244 h 2311974"/>
                <a:gd name="connsiteX125" fmla="*/ 609383 w 1441654"/>
                <a:gd name="connsiteY125" fmla="*/ 104537 h 2311974"/>
                <a:gd name="connsiteX126" fmla="*/ 637837 w 1441654"/>
                <a:gd name="connsiteY126" fmla="*/ 89950 h 2311974"/>
                <a:gd name="connsiteX127" fmla="*/ 652064 w 1441654"/>
                <a:gd name="connsiteY127" fmla="*/ 94813 h 2311974"/>
                <a:gd name="connsiteX128" fmla="*/ 666291 w 1441654"/>
                <a:gd name="connsiteY128" fmla="*/ 104537 h 2311974"/>
                <a:gd name="connsiteX129" fmla="*/ 685260 w 1441654"/>
                <a:gd name="connsiteY129" fmla="*/ 94813 h 2311974"/>
                <a:gd name="connsiteX130" fmla="*/ 685260 w 1441654"/>
                <a:gd name="connsiteY130" fmla="*/ 72933 h 2311974"/>
                <a:gd name="connsiteX131" fmla="*/ 687631 w 1441654"/>
                <a:gd name="connsiteY131" fmla="*/ 72933 h 2311974"/>
                <a:gd name="connsiteX132" fmla="*/ 699487 w 1441654"/>
                <a:gd name="connsiteY132" fmla="*/ 87519 h 2311974"/>
                <a:gd name="connsiteX133" fmla="*/ 687631 w 1441654"/>
                <a:gd name="connsiteY133" fmla="*/ 102106 h 2311974"/>
                <a:gd name="connsiteX134" fmla="*/ 692373 w 1441654"/>
                <a:gd name="connsiteY134" fmla="*/ 123986 h 2311974"/>
                <a:gd name="connsiteX135" fmla="*/ 706600 w 1441654"/>
                <a:gd name="connsiteY135" fmla="*/ 128848 h 2311974"/>
                <a:gd name="connsiteX136" fmla="*/ 718456 w 1441654"/>
                <a:gd name="connsiteY136" fmla="*/ 150728 h 2311974"/>
                <a:gd name="connsiteX137" fmla="*/ 727940 w 1441654"/>
                <a:gd name="connsiteY137" fmla="*/ 153159 h 2311974"/>
                <a:gd name="connsiteX138" fmla="*/ 735054 w 1441654"/>
                <a:gd name="connsiteY138" fmla="*/ 165315 h 2311974"/>
                <a:gd name="connsiteX139" fmla="*/ 754023 w 1441654"/>
                <a:gd name="connsiteY139" fmla="*/ 165315 h 2311974"/>
                <a:gd name="connsiteX140" fmla="*/ 768250 w 1441654"/>
                <a:gd name="connsiteY140" fmla="*/ 177470 h 2311974"/>
                <a:gd name="connsiteX141" fmla="*/ 794332 w 1441654"/>
                <a:gd name="connsiteY141" fmla="*/ 172608 h 2311974"/>
                <a:gd name="connsiteX142" fmla="*/ 801446 w 1441654"/>
                <a:gd name="connsiteY142" fmla="*/ 184763 h 2311974"/>
                <a:gd name="connsiteX143" fmla="*/ 794332 w 1441654"/>
                <a:gd name="connsiteY143" fmla="*/ 192057 h 2311974"/>
                <a:gd name="connsiteX144" fmla="*/ 801446 w 1441654"/>
                <a:gd name="connsiteY144" fmla="*/ 201781 h 2311974"/>
                <a:gd name="connsiteX145" fmla="*/ 796703 w 1441654"/>
                <a:gd name="connsiteY145" fmla="*/ 206643 h 2311974"/>
                <a:gd name="connsiteX146" fmla="*/ 808559 w 1441654"/>
                <a:gd name="connsiteY146" fmla="*/ 233385 h 2311974"/>
                <a:gd name="connsiteX147" fmla="*/ 815673 w 1441654"/>
                <a:gd name="connsiteY147" fmla="*/ 233385 h 2311974"/>
                <a:gd name="connsiteX148" fmla="*/ 851240 w 1441654"/>
                <a:gd name="connsiteY148" fmla="*/ 211505 h 2311974"/>
                <a:gd name="connsiteX149" fmla="*/ 874951 w 1441654"/>
                <a:gd name="connsiteY149" fmla="*/ 213936 h 2311974"/>
                <a:gd name="connsiteX150" fmla="*/ 896291 w 1441654"/>
                <a:gd name="connsiteY150" fmla="*/ 199350 h 2311974"/>
                <a:gd name="connsiteX151" fmla="*/ 905776 w 1441654"/>
                <a:gd name="connsiteY151" fmla="*/ 177470 h 2311974"/>
                <a:gd name="connsiteX152" fmla="*/ 931859 w 1441654"/>
                <a:gd name="connsiteY152" fmla="*/ 158021 h 2311974"/>
                <a:gd name="connsiteX153" fmla="*/ 953199 w 1441654"/>
                <a:gd name="connsiteY153" fmla="*/ 194488 h 2311974"/>
                <a:gd name="connsiteX154" fmla="*/ 953199 w 1441654"/>
                <a:gd name="connsiteY154" fmla="*/ 221230 h 2311974"/>
                <a:gd name="connsiteX155" fmla="*/ 965054 w 1441654"/>
                <a:gd name="connsiteY155" fmla="*/ 243110 h 2311974"/>
                <a:gd name="connsiteX156" fmla="*/ 984024 w 1441654"/>
                <a:gd name="connsiteY156" fmla="*/ 262558 h 2311974"/>
                <a:gd name="connsiteX157" fmla="*/ 1026704 w 1441654"/>
                <a:gd name="connsiteY157" fmla="*/ 274714 h 2311974"/>
                <a:gd name="connsiteX158" fmla="*/ 1059900 w 1441654"/>
                <a:gd name="connsiteY158" fmla="*/ 260127 h 2311974"/>
                <a:gd name="connsiteX159" fmla="*/ 1081240 w 1441654"/>
                <a:gd name="connsiteY159" fmla="*/ 262558 h 2311974"/>
                <a:gd name="connsiteX160" fmla="*/ 1107323 w 1441654"/>
                <a:gd name="connsiteY160" fmla="*/ 277145 h 2311974"/>
                <a:gd name="connsiteX161" fmla="*/ 1140519 w 1441654"/>
                <a:gd name="connsiteY161" fmla="*/ 282007 h 2311974"/>
                <a:gd name="connsiteX162" fmla="*/ 1135777 w 1441654"/>
                <a:gd name="connsiteY162" fmla="*/ 299025 h 2311974"/>
                <a:gd name="connsiteX163" fmla="*/ 1164230 w 1441654"/>
                <a:gd name="connsiteY163" fmla="*/ 371958 h 2311974"/>
                <a:gd name="connsiteX164" fmla="*/ 1209282 w 1441654"/>
                <a:gd name="connsiteY164" fmla="*/ 386544 h 2311974"/>
                <a:gd name="connsiteX165" fmla="*/ 1237736 w 1441654"/>
                <a:gd name="connsiteY165" fmla="*/ 415718 h 2311974"/>
                <a:gd name="connsiteX166" fmla="*/ 1280416 w 1441654"/>
                <a:gd name="connsiteY166" fmla="*/ 415718 h 2311974"/>
                <a:gd name="connsiteX167" fmla="*/ 1297014 w 1441654"/>
                <a:gd name="connsiteY167" fmla="*/ 408424 h 2311974"/>
                <a:gd name="connsiteX168" fmla="*/ 1313612 w 1441654"/>
                <a:gd name="connsiteY168" fmla="*/ 386544 h 2311974"/>
                <a:gd name="connsiteX169" fmla="*/ 1358664 w 1441654"/>
                <a:gd name="connsiteY169" fmla="*/ 381682 h 2311974"/>
                <a:gd name="connsiteX170" fmla="*/ 1365778 w 1441654"/>
                <a:gd name="connsiteY170" fmla="*/ 386544 h 2311974"/>
                <a:gd name="connsiteX171" fmla="*/ 1401345 w 1441654"/>
                <a:gd name="connsiteY171" fmla="*/ 371958 h 2311974"/>
                <a:gd name="connsiteX172" fmla="*/ 1401345 w 1441654"/>
                <a:gd name="connsiteY172" fmla="*/ 388975 h 2311974"/>
                <a:gd name="connsiteX173" fmla="*/ 1415572 w 1441654"/>
                <a:gd name="connsiteY173" fmla="*/ 408424 h 2311974"/>
                <a:gd name="connsiteX174" fmla="*/ 1353922 w 1441654"/>
                <a:gd name="connsiteY174" fmla="*/ 444891 h 2311974"/>
                <a:gd name="connsiteX175" fmla="*/ 1351551 w 1441654"/>
                <a:gd name="connsiteY175" fmla="*/ 491082 h 2311974"/>
                <a:gd name="connsiteX176" fmla="*/ 1372891 w 1441654"/>
                <a:gd name="connsiteY176" fmla="*/ 532410 h 2311974"/>
                <a:gd name="connsiteX177" fmla="*/ 1406087 w 1441654"/>
                <a:gd name="connsiteY177" fmla="*/ 554290 h 2311974"/>
                <a:gd name="connsiteX178" fmla="*/ 1427427 w 1441654"/>
                <a:gd name="connsiteY178" fmla="*/ 581032 h 2311974"/>
                <a:gd name="connsiteX179" fmla="*/ 1420314 w 1441654"/>
                <a:gd name="connsiteY179" fmla="*/ 622361 h 2311974"/>
                <a:gd name="connsiteX180" fmla="*/ 1441654 w 1441654"/>
                <a:gd name="connsiteY180" fmla="*/ 644241 h 2311974"/>
                <a:gd name="connsiteX181" fmla="*/ 1436912 w 1441654"/>
                <a:gd name="connsiteY181" fmla="*/ 658827 h 2311974"/>
                <a:gd name="connsiteX182" fmla="*/ 1429798 w 1441654"/>
                <a:gd name="connsiteY182" fmla="*/ 666121 h 2311974"/>
                <a:gd name="connsiteX183" fmla="*/ 1401345 w 1441654"/>
                <a:gd name="connsiteY183" fmla="*/ 663689 h 2311974"/>
                <a:gd name="connsiteX184" fmla="*/ 1372891 w 1441654"/>
                <a:gd name="connsiteY184" fmla="*/ 705018 h 2311974"/>
                <a:gd name="connsiteX185" fmla="*/ 1351551 w 1441654"/>
                <a:gd name="connsiteY185" fmla="*/ 712312 h 2311974"/>
                <a:gd name="connsiteX186" fmla="*/ 1304128 w 1441654"/>
                <a:gd name="connsiteY186" fmla="*/ 785245 h 2311974"/>
                <a:gd name="connsiteX187" fmla="*/ 1304128 w 1441654"/>
                <a:gd name="connsiteY187" fmla="*/ 804693 h 2311974"/>
                <a:gd name="connsiteX188" fmla="*/ 1273303 w 1441654"/>
                <a:gd name="connsiteY188" fmla="*/ 802262 h 2311974"/>
                <a:gd name="connsiteX189" fmla="*/ 1242478 w 1441654"/>
                <a:gd name="connsiteY189" fmla="*/ 802262 h 2311974"/>
                <a:gd name="connsiteX190" fmla="*/ 1218767 w 1441654"/>
                <a:gd name="connsiteY190" fmla="*/ 819280 h 2311974"/>
                <a:gd name="connsiteX191" fmla="*/ 1183200 w 1441654"/>
                <a:gd name="connsiteY191" fmla="*/ 809556 h 2311974"/>
                <a:gd name="connsiteX192" fmla="*/ 1171344 w 1441654"/>
                <a:gd name="connsiteY192" fmla="*/ 816849 h 2311974"/>
                <a:gd name="connsiteX193" fmla="*/ 1180828 w 1441654"/>
                <a:gd name="connsiteY193" fmla="*/ 824142 h 2311974"/>
                <a:gd name="connsiteX194" fmla="*/ 1168973 w 1441654"/>
                <a:gd name="connsiteY194" fmla="*/ 850884 h 2311974"/>
                <a:gd name="connsiteX195" fmla="*/ 1176086 w 1441654"/>
                <a:gd name="connsiteY195" fmla="*/ 858178 h 2311974"/>
                <a:gd name="connsiteX196" fmla="*/ 1183200 w 1441654"/>
                <a:gd name="connsiteY196" fmla="*/ 850884 h 2311974"/>
                <a:gd name="connsiteX197" fmla="*/ 1197426 w 1441654"/>
                <a:gd name="connsiteY197" fmla="*/ 858178 h 2311974"/>
                <a:gd name="connsiteX198" fmla="*/ 1211653 w 1441654"/>
                <a:gd name="connsiteY198" fmla="*/ 858178 h 2311974"/>
                <a:gd name="connsiteX199" fmla="*/ 1216396 w 1441654"/>
                <a:gd name="connsiteY199" fmla="*/ 875195 h 2311974"/>
                <a:gd name="connsiteX200" fmla="*/ 1230622 w 1441654"/>
                <a:gd name="connsiteY200" fmla="*/ 894644 h 2311974"/>
                <a:gd name="connsiteX201" fmla="*/ 1223509 w 1441654"/>
                <a:gd name="connsiteY201" fmla="*/ 906800 h 2311974"/>
                <a:gd name="connsiteX202" fmla="*/ 1230622 w 1441654"/>
                <a:gd name="connsiteY202" fmla="*/ 916524 h 2311974"/>
                <a:gd name="connsiteX203" fmla="*/ 1237736 w 1441654"/>
                <a:gd name="connsiteY203" fmla="*/ 914093 h 2311974"/>
                <a:gd name="connsiteX204" fmla="*/ 1244849 w 1441654"/>
                <a:gd name="connsiteY204" fmla="*/ 921386 h 2311974"/>
                <a:gd name="connsiteX205" fmla="*/ 1249592 w 1441654"/>
                <a:gd name="connsiteY205" fmla="*/ 935973 h 2311974"/>
                <a:gd name="connsiteX206" fmla="*/ 1259076 w 1441654"/>
                <a:gd name="connsiteY206" fmla="*/ 923817 h 2311974"/>
                <a:gd name="connsiteX207" fmla="*/ 1263818 w 1441654"/>
                <a:gd name="connsiteY207" fmla="*/ 931111 h 2311974"/>
                <a:gd name="connsiteX208" fmla="*/ 1297014 w 1441654"/>
                <a:gd name="connsiteY208" fmla="*/ 928679 h 2311974"/>
                <a:gd name="connsiteX209" fmla="*/ 1311241 w 1441654"/>
                <a:gd name="connsiteY209" fmla="*/ 948128 h 2311974"/>
                <a:gd name="connsiteX210" fmla="*/ 1332582 w 1441654"/>
                <a:gd name="connsiteY210" fmla="*/ 950559 h 2311974"/>
                <a:gd name="connsiteX211" fmla="*/ 1337324 w 1441654"/>
                <a:gd name="connsiteY211" fmla="*/ 923817 h 2311974"/>
                <a:gd name="connsiteX212" fmla="*/ 1351551 w 1441654"/>
                <a:gd name="connsiteY212" fmla="*/ 914093 h 2311974"/>
                <a:gd name="connsiteX213" fmla="*/ 1361035 w 1441654"/>
                <a:gd name="connsiteY213" fmla="*/ 921386 h 2311974"/>
                <a:gd name="connsiteX214" fmla="*/ 1372891 w 1441654"/>
                <a:gd name="connsiteY214" fmla="*/ 948128 h 2311974"/>
                <a:gd name="connsiteX215" fmla="*/ 1320726 w 1441654"/>
                <a:gd name="connsiteY215" fmla="*/ 1006475 h 2311974"/>
                <a:gd name="connsiteX216" fmla="*/ 1235365 w 1441654"/>
                <a:gd name="connsiteY216" fmla="*/ 970008 h 2311974"/>
                <a:gd name="connsiteX217" fmla="*/ 1230622 w 1441654"/>
                <a:gd name="connsiteY217" fmla="*/ 977301 h 2311974"/>
                <a:gd name="connsiteX218" fmla="*/ 1235365 w 1441654"/>
                <a:gd name="connsiteY218" fmla="*/ 984595 h 2311974"/>
                <a:gd name="connsiteX219" fmla="*/ 1230622 w 1441654"/>
                <a:gd name="connsiteY219" fmla="*/ 984595 h 2311974"/>
                <a:gd name="connsiteX220" fmla="*/ 1225880 w 1441654"/>
                <a:gd name="connsiteY220" fmla="*/ 991888 h 2311974"/>
                <a:gd name="connsiteX221" fmla="*/ 1225880 w 1441654"/>
                <a:gd name="connsiteY221" fmla="*/ 1006475 h 2311974"/>
                <a:gd name="connsiteX222" fmla="*/ 1218767 w 1441654"/>
                <a:gd name="connsiteY222" fmla="*/ 1018630 h 2311974"/>
                <a:gd name="connsiteX223" fmla="*/ 1218767 w 1441654"/>
                <a:gd name="connsiteY223" fmla="*/ 1028354 h 2311974"/>
                <a:gd name="connsiteX224" fmla="*/ 1204540 w 1441654"/>
                <a:gd name="connsiteY224" fmla="*/ 1028354 h 2311974"/>
                <a:gd name="connsiteX225" fmla="*/ 1204540 w 1441654"/>
                <a:gd name="connsiteY225" fmla="*/ 1045372 h 2311974"/>
                <a:gd name="connsiteX226" fmla="*/ 1197426 w 1441654"/>
                <a:gd name="connsiteY226" fmla="*/ 1047803 h 2311974"/>
                <a:gd name="connsiteX227" fmla="*/ 1197426 w 1441654"/>
                <a:gd name="connsiteY227" fmla="*/ 1059959 h 2311974"/>
                <a:gd name="connsiteX228" fmla="*/ 1190313 w 1441654"/>
                <a:gd name="connsiteY228" fmla="*/ 1062390 h 2311974"/>
                <a:gd name="connsiteX229" fmla="*/ 1195055 w 1441654"/>
                <a:gd name="connsiteY229" fmla="*/ 1069683 h 2311974"/>
                <a:gd name="connsiteX230" fmla="*/ 1187942 w 1441654"/>
                <a:gd name="connsiteY230" fmla="*/ 1074545 h 2311974"/>
                <a:gd name="connsiteX231" fmla="*/ 1195055 w 1441654"/>
                <a:gd name="connsiteY231" fmla="*/ 1076976 h 2311974"/>
                <a:gd name="connsiteX232" fmla="*/ 1197426 w 1441654"/>
                <a:gd name="connsiteY232" fmla="*/ 1093994 h 2311974"/>
                <a:gd name="connsiteX233" fmla="*/ 1187942 w 1441654"/>
                <a:gd name="connsiteY233" fmla="*/ 1103719 h 2311974"/>
                <a:gd name="connsiteX234" fmla="*/ 1190313 w 1441654"/>
                <a:gd name="connsiteY234" fmla="*/ 1103719 h 2311974"/>
                <a:gd name="connsiteX235" fmla="*/ 1190313 w 1441654"/>
                <a:gd name="connsiteY235" fmla="*/ 1111012 h 2311974"/>
                <a:gd name="connsiteX236" fmla="*/ 1183200 w 1441654"/>
                <a:gd name="connsiteY236" fmla="*/ 1118305 h 2311974"/>
                <a:gd name="connsiteX237" fmla="*/ 1183200 w 1441654"/>
                <a:gd name="connsiteY237" fmla="*/ 1125598 h 2311974"/>
                <a:gd name="connsiteX238" fmla="*/ 1168973 w 1441654"/>
                <a:gd name="connsiteY238" fmla="*/ 1149909 h 2311974"/>
                <a:gd name="connsiteX239" fmla="*/ 1180828 w 1441654"/>
                <a:gd name="connsiteY239" fmla="*/ 1164496 h 2311974"/>
                <a:gd name="connsiteX240" fmla="*/ 1209282 w 1441654"/>
                <a:gd name="connsiteY240" fmla="*/ 1164496 h 2311974"/>
                <a:gd name="connsiteX241" fmla="*/ 1211653 w 1441654"/>
                <a:gd name="connsiteY241" fmla="*/ 1166927 h 2311974"/>
                <a:gd name="connsiteX242" fmla="*/ 1230622 w 1441654"/>
                <a:gd name="connsiteY242" fmla="*/ 1159634 h 2311974"/>
                <a:gd name="connsiteX243" fmla="*/ 1242478 w 1441654"/>
                <a:gd name="connsiteY243" fmla="*/ 1166927 h 2311974"/>
                <a:gd name="connsiteX244" fmla="*/ 1249592 w 1441654"/>
                <a:gd name="connsiteY244" fmla="*/ 1166927 h 2311974"/>
                <a:gd name="connsiteX245" fmla="*/ 1244849 w 1441654"/>
                <a:gd name="connsiteY245" fmla="*/ 1171789 h 2311974"/>
                <a:gd name="connsiteX246" fmla="*/ 1259076 w 1441654"/>
                <a:gd name="connsiteY246" fmla="*/ 1179083 h 2311974"/>
                <a:gd name="connsiteX247" fmla="*/ 1266190 w 1441654"/>
                <a:gd name="connsiteY247" fmla="*/ 1222842 h 2311974"/>
                <a:gd name="connsiteX248" fmla="*/ 1259076 w 1441654"/>
                <a:gd name="connsiteY248" fmla="*/ 1230136 h 2311974"/>
                <a:gd name="connsiteX249" fmla="*/ 1259076 w 1441654"/>
                <a:gd name="connsiteY249" fmla="*/ 1254447 h 2311974"/>
                <a:gd name="connsiteX250" fmla="*/ 1285159 w 1441654"/>
                <a:gd name="connsiteY250" fmla="*/ 1271464 h 2311974"/>
                <a:gd name="connsiteX251" fmla="*/ 1280416 w 1441654"/>
                <a:gd name="connsiteY251" fmla="*/ 1278758 h 2311974"/>
                <a:gd name="connsiteX252" fmla="*/ 1289901 w 1441654"/>
                <a:gd name="connsiteY252" fmla="*/ 1290913 h 2311974"/>
                <a:gd name="connsiteX253" fmla="*/ 1289901 w 1441654"/>
                <a:gd name="connsiteY253" fmla="*/ 1303069 h 2311974"/>
                <a:gd name="connsiteX254" fmla="*/ 1292272 w 1441654"/>
                <a:gd name="connsiteY254" fmla="*/ 1305500 h 2311974"/>
                <a:gd name="connsiteX255" fmla="*/ 1289901 w 1441654"/>
                <a:gd name="connsiteY255" fmla="*/ 1312793 h 2311974"/>
                <a:gd name="connsiteX256" fmla="*/ 1297014 w 1441654"/>
                <a:gd name="connsiteY256" fmla="*/ 1324948 h 2311974"/>
                <a:gd name="connsiteX257" fmla="*/ 1304128 w 1441654"/>
                <a:gd name="connsiteY257" fmla="*/ 1317655 h 2311974"/>
                <a:gd name="connsiteX258" fmla="*/ 1304128 w 1441654"/>
                <a:gd name="connsiteY258" fmla="*/ 1327379 h 2311974"/>
                <a:gd name="connsiteX259" fmla="*/ 1306499 w 1441654"/>
                <a:gd name="connsiteY259" fmla="*/ 1344397 h 2311974"/>
                <a:gd name="connsiteX260" fmla="*/ 1280416 w 1441654"/>
                <a:gd name="connsiteY260" fmla="*/ 1358984 h 2311974"/>
                <a:gd name="connsiteX261" fmla="*/ 1259076 w 1441654"/>
                <a:gd name="connsiteY261" fmla="*/ 1358984 h 2311974"/>
                <a:gd name="connsiteX262" fmla="*/ 1256705 w 1441654"/>
                <a:gd name="connsiteY262" fmla="*/ 1376001 h 2311974"/>
                <a:gd name="connsiteX263" fmla="*/ 1278045 w 1441654"/>
                <a:gd name="connsiteY263" fmla="*/ 1376001 h 2311974"/>
                <a:gd name="connsiteX264" fmla="*/ 1280416 w 1441654"/>
                <a:gd name="connsiteY264" fmla="*/ 1383295 h 2311974"/>
                <a:gd name="connsiteX265" fmla="*/ 1285159 w 1441654"/>
                <a:gd name="connsiteY265" fmla="*/ 1380864 h 2311974"/>
                <a:gd name="connsiteX266" fmla="*/ 1292272 w 1441654"/>
                <a:gd name="connsiteY266" fmla="*/ 1393019 h 2311974"/>
                <a:gd name="connsiteX267" fmla="*/ 1289901 w 1441654"/>
                <a:gd name="connsiteY267" fmla="*/ 1400312 h 2311974"/>
                <a:gd name="connsiteX268" fmla="*/ 1292272 w 1441654"/>
                <a:gd name="connsiteY268" fmla="*/ 1402744 h 2311974"/>
                <a:gd name="connsiteX269" fmla="*/ 1311241 w 1441654"/>
                <a:gd name="connsiteY269" fmla="*/ 1380864 h 2311974"/>
                <a:gd name="connsiteX270" fmla="*/ 1318355 w 1441654"/>
                <a:gd name="connsiteY270" fmla="*/ 1383295 h 2311974"/>
                <a:gd name="connsiteX271" fmla="*/ 1313612 w 1441654"/>
                <a:gd name="connsiteY271" fmla="*/ 1380864 h 2311974"/>
                <a:gd name="connsiteX272" fmla="*/ 1320726 w 1441654"/>
                <a:gd name="connsiteY272" fmla="*/ 1373570 h 2311974"/>
                <a:gd name="connsiteX273" fmla="*/ 1327839 w 1441654"/>
                <a:gd name="connsiteY273" fmla="*/ 1368708 h 2311974"/>
                <a:gd name="connsiteX274" fmla="*/ 1344437 w 1441654"/>
                <a:gd name="connsiteY274" fmla="*/ 1417330 h 2311974"/>
                <a:gd name="connsiteX275" fmla="*/ 1339695 w 1441654"/>
                <a:gd name="connsiteY275" fmla="*/ 1424623 h 2311974"/>
                <a:gd name="connsiteX276" fmla="*/ 1339695 w 1441654"/>
                <a:gd name="connsiteY276" fmla="*/ 1441641 h 2311974"/>
                <a:gd name="connsiteX277" fmla="*/ 1306499 w 1441654"/>
                <a:gd name="connsiteY277" fmla="*/ 1436779 h 2311974"/>
                <a:gd name="connsiteX278" fmla="*/ 1304128 w 1441654"/>
                <a:gd name="connsiteY278" fmla="*/ 1473245 h 2311974"/>
                <a:gd name="connsiteX279" fmla="*/ 1289901 w 1441654"/>
                <a:gd name="connsiteY279" fmla="*/ 1473245 h 2311974"/>
                <a:gd name="connsiteX280" fmla="*/ 1285159 w 1441654"/>
                <a:gd name="connsiteY280" fmla="*/ 1504850 h 2311974"/>
                <a:gd name="connsiteX281" fmla="*/ 1270932 w 1441654"/>
                <a:gd name="connsiteY281" fmla="*/ 1521867 h 2311974"/>
                <a:gd name="connsiteX282" fmla="*/ 1270932 w 1441654"/>
                <a:gd name="connsiteY282" fmla="*/ 1548609 h 2311974"/>
                <a:gd name="connsiteX283" fmla="*/ 1251963 w 1441654"/>
                <a:gd name="connsiteY283" fmla="*/ 1560765 h 2311974"/>
                <a:gd name="connsiteX284" fmla="*/ 1278045 w 1441654"/>
                <a:gd name="connsiteY284" fmla="*/ 1570489 h 2311974"/>
                <a:gd name="connsiteX285" fmla="*/ 1278045 w 1441654"/>
                <a:gd name="connsiteY285" fmla="*/ 1577783 h 2311974"/>
                <a:gd name="connsiteX286" fmla="*/ 1223509 w 1441654"/>
                <a:gd name="connsiteY286" fmla="*/ 1577783 h 2311974"/>
                <a:gd name="connsiteX287" fmla="*/ 1235365 w 1441654"/>
                <a:gd name="connsiteY287" fmla="*/ 1602094 h 2311974"/>
                <a:gd name="connsiteX288" fmla="*/ 1244849 w 1441654"/>
                <a:gd name="connsiteY288" fmla="*/ 1609387 h 2311974"/>
                <a:gd name="connsiteX289" fmla="*/ 1242478 w 1441654"/>
                <a:gd name="connsiteY289" fmla="*/ 1619111 h 2311974"/>
                <a:gd name="connsiteX290" fmla="*/ 1244849 w 1441654"/>
                <a:gd name="connsiteY290" fmla="*/ 1623973 h 2311974"/>
                <a:gd name="connsiteX291" fmla="*/ 1244849 w 1441654"/>
                <a:gd name="connsiteY291" fmla="*/ 1645853 h 2311974"/>
                <a:gd name="connsiteX292" fmla="*/ 1237736 w 1441654"/>
                <a:gd name="connsiteY292" fmla="*/ 1645853 h 2311974"/>
                <a:gd name="connsiteX293" fmla="*/ 1230622 w 1441654"/>
                <a:gd name="connsiteY293" fmla="*/ 1667733 h 2311974"/>
                <a:gd name="connsiteX294" fmla="*/ 1230622 w 1441654"/>
                <a:gd name="connsiteY294" fmla="*/ 1706631 h 2311974"/>
                <a:gd name="connsiteX295" fmla="*/ 1216396 w 1441654"/>
                <a:gd name="connsiteY295" fmla="*/ 1709062 h 2311974"/>
                <a:gd name="connsiteX296" fmla="*/ 1216396 w 1441654"/>
                <a:gd name="connsiteY296" fmla="*/ 1723648 h 2311974"/>
                <a:gd name="connsiteX297" fmla="*/ 1204540 w 1441654"/>
                <a:gd name="connsiteY297" fmla="*/ 1740666 h 2311974"/>
                <a:gd name="connsiteX298" fmla="*/ 1147632 w 1441654"/>
                <a:gd name="connsiteY298" fmla="*/ 1733373 h 2311974"/>
                <a:gd name="connsiteX299" fmla="*/ 1121550 w 1441654"/>
                <a:gd name="connsiteY299" fmla="*/ 1733373 h 2311974"/>
                <a:gd name="connsiteX300" fmla="*/ 1109694 w 1441654"/>
                <a:gd name="connsiteY300" fmla="*/ 1743097 h 2311974"/>
                <a:gd name="connsiteX301" fmla="*/ 1102581 w 1441654"/>
                <a:gd name="connsiteY301" fmla="*/ 1735804 h 2311974"/>
                <a:gd name="connsiteX302" fmla="*/ 1095467 w 1441654"/>
                <a:gd name="connsiteY302" fmla="*/ 1740666 h 2311974"/>
                <a:gd name="connsiteX303" fmla="*/ 1074127 w 1441654"/>
                <a:gd name="connsiteY303" fmla="*/ 1713924 h 2311974"/>
                <a:gd name="connsiteX304" fmla="*/ 1059900 w 1441654"/>
                <a:gd name="connsiteY304" fmla="*/ 1721217 h 2311974"/>
                <a:gd name="connsiteX305" fmla="*/ 1052787 w 1441654"/>
                <a:gd name="connsiteY305" fmla="*/ 1733373 h 2311974"/>
                <a:gd name="connsiteX306" fmla="*/ 1045673 w 1441654"/>
                <a:gd name="connsiteY306" fmla="*/ 1735804 h 2311974"/>
                <a:gd name="connsiteX307" fmla="*/ 1031446 w 1441654"/>
                <a:gd name="connsiteY307" fmla="*/ 1706631 h 2311974"/>
                <a:gd name="connsiteX308" fmla="*/ 960312 w 1441654"/>
                <a:gd name="connsiteY308" fmla="*/ 1709062 h 2311974"/>
                <a:gd name="connsiteX309" fmla="*/ 957941 w 1441654"/>
                <a:gd name="connsiteY309" fmla="*/ 1721217 h 2311974"/>
                <a:gd name="connsiteX310" fmla="*/ 915261 w 1441654"/>
                <a:gd name="connsiteY310" fmla="*/ 1721217 h 2311974"/>
                <a:gd name="connsiteX311" fmla="*/ 915261 w 1441654"/>
                <a:gd name="connsiteY311" fmla="*/ 1728511 h 2311974"/>
                <a:gd name="connsiteX312" fmla="*/ 884436 w 1441654"/>
                <a:gd name="connsiteY312" fmla="*/ 1721217 h 2311974"/>
                <a:gd name="connsiteX313" fmla="*/ 884436 w 1441654"/>
                <a:gd name="connsiteY313" fmla="*/ 1706631 h 2311974"/>
                <a:gd name="connsiteX314" fmla="*/ 877322 w 1441654"/>
                <a:gd name="connsiteY314" fmla="*/ 1706631 h 2311974"/>
                <a:gd name="connsiteX315" fmla="*/ 874951 w 1441654"/>
                <a:gd name="connsiteY315" fmla="*/ 1692044 h 2311974"/>
                <a:gd name="connsiteX316" fmla="*/ 874951 w 1441654"/>
                <a:gd name="connsiteY316" fmla="*/ 1692044 h 2311974"/>
                <a:gd name="connsiteX317" fmla="*/ 877322 w 1441654"/>
                <a:gd name="connsiteY317" fmla="*/ 1706631 h 2311974"/>
                <a:gd name="connsiteX318" fmla="*/ 822786 w 1441654"/>
                <a:gd name="connsiteY318" fmla="*/ 1709062 h 2311974"/>
                <a:gd name="connsiteX319" fmla="*/ 782477 w 1441654"/>
                <a:gd name="connsiteY319" fmla="*/ 1701769 h 2311974"/>
                <a:gd name="connsiteX320" fmla="*/ 780106 w 1441654"/>
                <a:gd name="connsiteY320" fmla="*/ 1709062 h 2311974"/>
                <a:gd name="connsiteX321" fmla="*/ 761136 w 1441654"/>
                <a:gd name="connsiteY321" fmla="*/ 1713924 h 2311974"/>
                <a:gd name="connsiteX322" fmla="*/ 754023 w 1441654"/>
                <a:gd name="connsiteY322" fmla="*/ 1733373 h 2311974"/>
                <a:gd name="connsiteX323" fmla="*/ 758765 w 1441654"/>
                <a:gd name="connsiteY323" fmla="*/ 1750391 h 2311974"/>
                <a:gd name="connsiteX324" fmla="*/ 739796 w 1441654"/>
                <a:gd name="connsiteY324" fmla="*/ 1750391 h 2311974"/>
                <a:gd name="connsiteX325" fmla="*/ 735054 w 1441654"/>
                <a:gd name="connsiteY325" fmla="*/ 1769840 h 2311974"/>
                <a:gd name="connsiteX326" fmla="*/ 742167 w 1441654"/>
                <a:gd name="connsiteY326" fmla="*/ 1784426 h 2311974"/>
                <a:gd name="connsiteX327" fmla="*/ 739796 w 1441654"/>
                <a:gd name="connsiteY327" fmla="*/ 1806306 h 2311974"/>
                <a:gd name="connsiteX328" fmla="*/ 727940 w 1441654"/>
                <a:gd name="connsiteY328" fmla="*/ 1813599 h 2311974"/>
                <a:gd name="connsiteX329" fmla="*/ 727940 w 1441654"/>
                <a:gd name="connsiteY329" fmla="*/ 1847635 h 2311974"/>
                <a:gd name="connsiteX330" fmla="*/ 713714 w 1441654"/>
                <a:gd name="connsiteY330" fmla="*/ 1852497 h 2311974"/>
                <a:gd name="connsiteX331" fmla="*/ 711342 w 1441654"/>
                <a:gd name="connsiteY331" fmla="*/ 1837910 h 2311974"/>
                <a:gd name="connsiteX332" fmla="*/ 678146 w 1441654"/>
                <a:gd name="connsiteY332" fmla="*/ 1837910 h 2311974"/>
                <a:gd name="connsiteX333" fmla="*/ 678146 w 1441654"/>
                <a:gd name="connsiteY333" fmla="*/ 1859790 h 2311974"/>
                <a:gd name="connsiteX334" fmla="*/ 659177 w 1441654"/>
                <a:gd name="connsiteY334" fmla="*/ 1859790 h 2311974"/>
                <a:gd name="connsiteX335" fmla="*/ 659177 w 1441654"/>
                <a:gd name="connsiteY335" fmla="*/ 1869515 h 2311974"/>
                <a:gd name="connsiteX336" fmla="*/ 656806 w 1441654"/>
                <a:gd name="connsiteY336" fmla="*/ 1876808 h 2311974"/>
                <a:gd name="connsiteX337" fmla="*/ 576188 w 1441654"/>
                <a:gd name="connsiteY337" fmla="*/ 1876808 h 2311974"/>
                <a:gd name="connsiteX338" fmla="*/ 576188 w 1441654"/>
                <a:gd name="connsiteY338" fmla="*/ 1896257 h 2311974"/>
                <a:gd name="connsiteX339" fmla="*/ 524022 w 1441654"/>
                <a:gd name="connsiteY339" fmla="*/ 1901119 h 2311974"/>
                <a:gd name="connsiteX340" fmla="*/ 524022 w 1441654"/>
                <a:gd name="connsiteY340" fmla="*/ 1930292 h 2311974"/>
                <a:gd name="connsiteX341" fmla="*/ 502682 w 1441654"/>
                <a:gd name="connsiteY341" fmla="*/ 1930292 h 2311974"/>
                <a:gd name="connsiteX342" fmla="*/ 500311 w 1441654"/>
                <a:gd name="connsiteY342" fmla="*/ 1952172 h 2311974"/>
                <a:gd name="connsiteX343" fmla="*/ 488455 w 1441654"/>
                <a:gd name="connsiteY343" fmla="*/ 1952172 h 2311974"/>
                <a:gd name="connsiteX344" fmla="*/ 488455 w 1441654"/>
                <a:gd name="connsiteY344" fmla="*/ 1978914 h 2311974"/>
                <a:gd name="connsiteX345" fmla="*/ 495569 w 1441654"/>
                <a:gd name="connsiteY345" fmla="*/ 1983776 h 2311974"/>
                <a:gd name="connsiteX346" fmla="*/ 493198 w 1441654"/>
                <a:gd name="connsiteY346" fmla="*/ 2000794 h 2311974"/>
                <a:gd name="connsiteX347" fmla="*/ 500311 w 1441654"/>
                <a:gd name="connsiteY347" fmla="*/ 2005656 h 2311974"/>
                <a:gd name="connsiteX348" fmla="*/ 500311 w 1441654"/>
                <a:gd name="connsiteY348" fmla="*/ 2068865 h 2311974"/>
                <a:gd name="connsiteX349" fmla="*/ 493198 w 1441654"/>
                <a:gd name="connsiteY349" fmla="*/ 2068865 h 2311974"/>
                <a:gd name="connsiteX350" fmla="*/ 493198 w 1441654"/>
                <a:gd name="connsiteY350" fmla="*/ 2081020 h 2311974"/>
                <a:gd name="connsiteX351" fmla="*/ 474228 w 1441654"/>
                <a:gd name="connsiteY351" fmla="*/ 2083451 h 2311974"/>
                <a:gd name="connsiteX352" fmla="*/ 460002 w 1441654"/>
                <a:gd name="connsiteY352" fmla="*/ 2117487 h 2311974"/>
                <a:gd name="connsiteX353" fmla="*/ 460002 w 1441654"/>
                <a:gd name="connsiteY353" fmla="*/ 2129642 h 2311974"/>
                <a:gd name="connsiteX354" fmla="*/ 516909 w 1441654"/>
                <a:gd name="connsiteY354" fmla="*/ 2132073 h 2311974"/>
                <a:gd name="connsiteX355" fmla="*/ 509796 w 1441654"/>
                <a:gd name="connsiteY355" fmla="*/ 2151522 h 2311974"/>
                <a:gd name="connsiteX356" fmla="*/ 514538 w 1441654"/>
                <a:gd name="connsiteY356" fmla="*/ 2161246 h 2311974"/>
                <a:gd name="connsiteX357" fmla="*/ 509796 w 1441654"/>
                <a:gd name="connsiteY357" fmla="*/ 2168540 h 2311974"/>
                <a:gd name="connsiteX358" fmla="*/ 493198 w 1441654"/>
                <a:gd name="connsiteY358" fmla="*/ 2168540 h 2311974"/>
                <a:gd name="connsiteX359" fmla="*/ 493198 w 1441654"/>
                <a:gd name="connsiteY359" fmla="*/ 2180695 h 2311974"/>
                <a:gd name="connsiteX360" fmla="*/ 462373 w 1441654"/>
                <a:gd name="connsiteY360" fmla="*/ 2187988 h 2311974"/>
                <a:gd name="connsiteX361" fmla="*/ 469486 w 1441654"/>
                <a:gd name="connsiteY361" fmla="*/ 2200144 h 2311974"/>
                <a:gd name="connsiteX362" fmla="*/ 467115 w 1441654"/>
                <a:gd name="connsiteY362" fmla="*/ 2256059 h 2311974"/>
                <a:gd name="connsiteX363" fmla="*/ 455259 w 1441654"/>
                <a:gd name="connsiteY363" fmla="*/ 2277939 h 2311974"/>
                <a:gd name="connsiteX364" fmla="*/ 429177 w 1441654"/>
                <a:gd name="connsiteY364" fmla="*/ 2307112 h 2311974"/>
                <a:gd name="connsiteX365" fmla="*/ 414950 w 1441654"/>
                <a:gd name="connsiteY365" fmla="*/ 2311974 h 2311974"/>
                <a:gd name="connsiteX366" fmla="*/ 398352 w 1441654"/>
                <a:gd name="connsiteY366" fmla="*/ 2282801 h 2311974"/>
                <a:gd name="connsiteX367" fmla="*/ 379383 w 1441654"/>
                <a:gd name="connsiteY367" fmla="*/ 2275508 h 2311974"/>
                <a:gd name="connsiteX368" fmla="*/ 365156 w 1441654"/>
                <a:gd name="connsiteY368" fmla="*/ 2292526 h 2311974"/>
                <a:gd name="connsiteX369" fmla="*/ 346187 w 1441654"/>
                <a:gd name="connsiteY369" fmla="*/ 2285232 h 2311974"/>
                <a:gd name="connsiteX370" fmla="*/ 331960 w 1441654"/>
                <a:gd name="connsiteY370" fmla="*/ 2290094 h 2311974"/>
                <a:gd name="connsiteX371" fmla="*/ 296393 w 1441654"/>
                <a:gd name="connsiteY371" fmla="*/ 2275508 h 2311974"/>
                <a:gd name="connsiteX372" fmla="*/ 255658 w 1441654"/>
                <a:gd name="connsiteY372" fmla="*/ 2254426 h 2311974"/>
                <a:gd name="connsiteX373" fmla="*/ 263963 w 1441654"/>
                <a:gd name="connsiteY373" fmla="*/ 2090384 h 2311974"/>
                <a:gd name="connsiteX374" fmla="*/ 293247 w 1441654"/>
                <a:gd name="connsiteY374" fmla="*/ 1879782 h 2311974"/>
                <a:gd name="connsiteX375" fmla="*/ 288330 w 1441654"/>
                <a:gd name="connsiteY375" fmla="*/ 1766434 h 2311974"/>
                <a:gd name="connsiteX376" fmla="*/ 260051 w 1441654"/>
                <a:gd name="connsiteY376" fmla="*/ 1684276 h 2311974"/>
                <a:gd name="connsiteX377" fmla="*/ 196698 w 1441654"/>
                <a:gd name="connsiteY377" fmla="*/ 1605539 h 2311974"/>
                <a:gd name="connsiteX378" fmla="*/ 146823 w 1441654"/>
                <a:gd name="connsiteY378" fmla="*/ 1566641 h 2311974"/>
                <a:gd name="connsiteX379" fmla="*/ 148467 w 1441654"/>
                <a:gd name="connsiteY379" fmla="*/ 1519182 h 2311974"/>
                <a:gd name="connsiteX380" fmla="*/ 144231 w 1441654"/>
                <a:gd name="connsiteY380" fmla="*/ 1442151 h 2311974"/>
                <a:gd name="connsiteX381" fmla="*/ 199538 w 1441654"/>
                <a:gd name="connsiteY381" fmla="*/ 1327822 h 2311974"/>
                <a:gd name="connsiteX382" fmla="*/ 311984 w 1441654"/>
                <a:gd name="connsiteY382" fmla="*/ 1228318 h 2311974"/>
                <a:gd name="connsiteX383" fmla="*/ 18969 w 1441654"/>
                <a:gd name="connsiteY383" fmla="*/ 909231 h 2311974"/>
                <a:gd name="connsiteX384" fmla="*/ 0 w 1441654"/>
                <a:gd name="connsiteY384" fmla="*/ 872764 h 2311974"/>
                <a:gd name="connsiteX385" fmla="*/ 7114 w 1441654"/>
                <a:gd name="connsiteY385" fmla="*/ 865471 h 2311974"/>
                <a:gd name="connsiteX386" fmla="*/ 11856 w 1441654"/>
                <a:gd name="connsiteY386" fmla="*/ 867902 h 2311974"/>
                <a:gd name="connsiteX387" fmla="*/ 168351 w 1441654"/>
                <a:gd name="connsiteY387" fmla="*/ 741485 h 2311974"/>
                <a:gd name="connsiteX388" fmla="*/ 156496 w 1441654"/>
                <a:gd name="connsiteY388" fmla="*/ 726899 h 2311974"/>
                <a:gd name="connsiteX389" fmla="*/ 101959 w 1441654"/>
                <a:gd name="connsiteY389" fmla="*/ 705019 h 2311974"/>
                <a:gd name="connsiteX390" fmla="*/ 125671 w 1441654"/>
                <a:gd name="connsiteY390" fmla="*/ 680708 h 2311974"/>
                <a:gd name="connsiteX391" fmla="*/ 132784 w 1441654"/>
                <a:gd name="connsiteY391" fmla="*/ 673414 h 2311974"/>
                <a:gd name="connsiteX392" fmla="*/ 161238 w 1441654"/>
                <a:gd name="connsiteY392" fmla="*/ 670983 h 2311974"/>
                <a:gd name="connsiteX393" fmla="*/ 248970 w 1441654"/>
                <a:gd name="connsiteY393" fmla="*/ 692863 h 2311974"/>
                <a:gd name="connsiteX394" fmla="*/ 263197 w 1441654"/>
                <a:gd name="connsiteY394" fmla="*/ 688001 h 2311974"/>
                <a:gd name="connsiteX395" fmla="*/ 263197 w 1441654"/>
                <a:gd name="connsiteY395" fmla="*/ 695294 h 2311974"/>
                <a:gd name="connsiteX396" fmla="*/ 272681 w 1441654"/>
                <a:gd name="connsiteY396" fmla="*/ 695294 h 2311974"/>
                <a:gd name="connsiteX397" fmla="*/ 277424 w 1441654"/>
                <a:gd name="connsiteY397" fmla="*/ 678277 h 2311974"/>
                <a:gd name="connsiteX398" fmla="*/ 284537 w 1441654"/>
                <a:gd name="connsiteY398" fmla="*/ 666121 h 2311974"/>
                <a:gd name="connsiteX399" fmla="*/ 296393 w 1441654"/>
                <a:gd name="connsiteY399" fmla="*/ 688001 h 2311974"/>
                <a:gd name="connsiteX400" fmla="*/ 303506 w 1441654"/>
                <a:gd name="connsiteY400" fmla="*/ 685570 h 2311974"/>
                <a:gd name="connsiteX401" fmla="*/ 317733 w 1441654"/>
                <a:gd name="connsiteY401" fmla="*/ 700156 h 2311974"/>
                <a:gd name="connsiteX402" fmla="*/ 317733 w 1441654"/>
                <a:gd name="connsiteY402" fmla="*/ 700156 h 2311974"/>
                <a:gd name="connsiteX403" fmla="*/ 303506 w 1441654"/>
                <a:gd name="connsiteY403" fmla="*/ 685570 h 2311974"/>
                <a:gd name="connsiteX404" fmla="*/ 296393 w 1441654"/>
                <a:gd name="connsiteY404" fmla="*/ 688001 h 2311974"/>
                <a:gd name="connsiteX405" fmla="*/ 284537 w 1441654"/>
                <a:gd name="connsiteY405" fmla="*/ 666121 h 2311974"/>
                <a:gd name="connsiteX406" fmla="*/ 284537 w 1441654"/>
                <a:gd name="connsiteY406" fmla="*/ 658827 h 2311974"/>
                <a:gd name="connsiteX407" fmla="*/ 305877 w 1441654"/>
                <a:gd name="connsiteY407" fmla="*/ 646672 h 2311974"/>
                <a:gd name="connsiteX408" fmla="*/ 298764 w 1441654"/>
                <a:gd name="connsiteY408" fmla="*/ 639379 h 2311974"/>
                <a:gd name="connsiteX409" fmla="*/ 329589 w 1441654"/>
                <a:gd name="connsiteY409" fmla="*/ 629654 h 2311974"/>
                <a:gd name="connsiteX410" fmla="*/ 324847 w 1441654"/>
                <a:gd name="connsiteY410" fmla="*/ 615068 h 2311974"/>
                <a:gd name="connsiteX411" fmla="*/ 291651 w 1441654"/>
                <a:gd name="connsiteY411" fmla="*/ 610205 h 2311974"/>
                <a:gd name="connsiteX412" fmla="*/ 289279 w 1441654"/>
                <a:gd name="connsiteY412" fmla="*/ 595619 h 2311974"/>
                <a:gd name="connsiteX413" fmla="*/ 298764 w 1441654"/>
                <a:gd name="connsiteY413" fmla="*/ 534841 h 2311974"/>
                <a:gd name="connsiteX414" fmla="*/ 289279 w 1441654"/>
                <a:gd name="connsiteY414" fmla="*/ 525117 h 2311974"/>
                <a:gd name="connsiteX415" fmla="*/ 289279 w 1441654"/>
                <a:gd name="connsiteY415" fmla="*/ 503237 h 2311974"/>
                <a:gd name="connsiteX416" fmla="*/ 272681 w 1441654"/>
                <a:gd name="connsiteY416" fmla="*/ 503237 h 2311974"/>
                <a:gd name="connsiteX417" fmla="*/ 277424 w 1441654"/>
                <a:gd name="connsiteY417" fmla="*/ 471633 h 2311974"/>
                <a:gd name="connsiteX418" fmla="*/ 270310 w 1441654"/>
                <a:gd name="connsiteY418" fmla="*/ 464340 h 2311974"/>
                <a:gd name="connsiteX419" fmla="*/ 272681 w 1441654"/>
                <a:gd name="connsiteY419" fmla="*/ 444891 h 2311974"/>
                <a:gd name="connsiteX420" fmla="*/ 291651 w 1441654"/>
                <a:gd name="connsiteY420" fmla="*/ 444891 h 2311974"/>
                <a:gd name="connsiteX421" fmla="*/ 310620 w 1441654"/>
                <a:gd name="connsiteY421" fmla="*/ 430304 h 2311974"/>
                <a:gd name="connsiteX422" fmla="*/ 312991 w 1441654"/>
                <a:gd name="connsiteY422" fmla="*/ 427873 h 2311974"/>
                <a:gd name="connsiteX423" fmla="*/ 291651 w 1441654"/>
                <a:gd name="connsiteY423" fmla="*/ 423011 h 2311974"/>
                <a:gd name="connsiteX424" fmla="*/ 298764 w 1441654"/>
                <a:gd name="connsiteY424" fmla="*/ 405993 h 2311974"/>
                <a:gd name="connsiteX425" fmla="*/ 324847 w 1441654"/>
                <a:gd name="connsiteY425" fmla="*/ 408424 h 2311974"/>
                <a:gd name="connsiteX426" fmla="*/ 320104 w 1441654"/>
                <a:gd name="connsiteY426" fmla="*/ 388975 h 2311974"/>
                <a:gd name="connsiteX427" fmla="*/ 320104 w 1441654"/>
                <a:gd name="connsiteY427" fmla="*/ 374389 h 2311974"/>
                <a:gd name="connsiteX428" fmla="*/ 336702 w 1441654"/>
                <a:gd name="connsiteY428" fmla="*/ 374389 h 2311974"/>
                <a:gd name="connsiteX429" fmla="*/ 339073 w 1441654"/>
                <a:gd name="connsiteY429" fmla="*/ 367096 h 2311974"/>
                <a:gd name="connsiteX430" fmla="*/ 346187 w 1441654"/>
                <a:gd name="connsiteY430" fmla="*/ 364665 h 2311974"/>
                <a:gd name="connsiteX431" fmla="*/ 343816 w 1441654"/>
                <a:gd name="connsiteY431" fmla="*/ 347647 h 2311974"/>
                <a:gd name="connsiteX432" fmla="*/ 372269 w 1441654"/>
                <a:gd name="connsiteY432" fmla="*/ 337922 h 2311974"/>
                <a:gd name="connsiteX433" fmla="*/ 360414 w 1441654"/>
                <a:gd name="connsiteY433" fmla="*/ 333060 h 2311974"/>
                <a:gd name="connsiteX434" fmla="*/ 358042 w 1441654"/>
                <a:gd name="connsiteY434" fmla="*/ 311180 h 2311974"/>
                <a:gd name="connsiteX435" fmla="*/ 350929 w 1441654"/>
                <a:gd name="connsiteY435" fmla="*/ 308749 h 2311974"/>
                <a:gd name="connsiteX436" fmla="*/ 358042 w 1441654"/>
                <a:gd name="connsiteY436" fmla="*/ 299025 h 2311974"/>
                <a:gd name="connsiteX437" fmla="*/ 358042 w 1441654"/>
                <a:gd name="connsiteY437" fmla="*/ 296594 h 2311974"/>
                <a:gd name="connsiteX438" fmla="*/ 346187 w 1441654"/>
                <a:gd name="connsiteY438" fmla="*/ 291732 h 2311974"/>
                <a:gd name="connsiteX439" fmla="*/ 336702 w 1441654"/>
                <a:gd name="connsiteY439" fmla="*/ 299025 h 2311974"/>
                <a:gd name="connsiteX440" fmla="*/ 324847 w 1441654"/>
                <a:gd name="connsiteY440" fmla="*/ 282007 h 2311974"/>
                <a:gd name="connsiteX441" fmla="*/ 339073 w 1441654"/>
                <a:gd name="connsiteY441" fmla="*/ 255265 h 2311974"/>
                <a:gd name="connsiteX442" fmla="*/ 346187 w 1441654"/>
                <a:gd name="connsiteY442" fmla="*/ 267421 h 2311974"/>
                <a:gd name="connsiteX443" fmla="*/ 365156 w 1441654"/>
                <a:gd name="connsiteY443" fmla="*/ 240679 h 2311974"/>
                <a:gd name="connsiteX444" fmla="*/ 374640 w 1441654"/>
                <a:gd name="connsiteY444" fmla="*/ 240679 h 2311974"/>
                <a:gd name="connsiteX445" fmla="*/ 374640 w 1441654"/>
                <a:gd name="connsiteY445" fmla="*/ 233385 h 2311974"/>
                <a:gd name="connsiteX446" fmla="*/ 353300 w 1441654"/>
                <a:gd name="connsiteY446" fmla="*/ 218799 h 2311974"/>
                <a:gd name="connsiteX447" fmla="*/ 360414 w 1441654"/>
                <a:gd name="connsiteY447" fmla="*/ 199350 h 2311974"/>
                <a:gd name="connsiteX448" fmla="*/ 386496 w 1441654"/>
                <a:gd name="connsiteY448" fmla="*/ 199350 h 2311974"/>
                <a:gd name="connsiteX449" fmla="*/ 393610 w 1441654"/>
                <a:gd name="connsiteY449" fmla="*/ 192057 h 2311974"/>
                <a:gd name="connsiteX450" fmla="*/ 365156 w 1441654"/>
                <a:gd name="connsiteY450" fmla="*/ 150728 h 2311974"/>
                <a:gd name="connsiteX451" fmla="*/ 374640 w 1441654"/>
                <a:gd name="connsiteY451" fmla="*/ 131279 h 2311974"/>
                <a:gd name="connsiteX452" fmla="*/ 407836 w 1441654"/>
                <a:gd name="connsiteY452" fmla="*/ 116693 h 2311974"/>
                <a:gd name="connsiteX453" fmla="*/ 412579 w 1441654"/>
                <a:gd name="connsiteY453" fmla="*/ 131279 h 2311974"/>
                <a:gd name="connsiteX454" fmla="*/ 433919 w 1441654"/>
                <a:gd name="connsiteY454" fmla="*/ 116693 h 2311974"/>
                <a:gd name="connsiteX455" fmla="*/ 429177 w 1441654"/>
                <a:gd name="connsiteY455" fmla="*/ 109399 h 2311974"/>
                <a:gd name="connsiteX456" fmla="*/ 445775 w 1441654"/>
                <a:gd name="connsiteY456" fmla="*/ 102106 h 2311974"/>
                <a:gd name="connsiteX457" fmla="*/ 445775 w 1441654"/>
                <a:gd name="connsiteY457" fmla="*/ 94813 h 2311974"/>
                <a:gd name="connsiteX458" fmla="*/ 455259 w 1441654"/>
                <a:gd name="connsiteY458" fmla="*/ 87519 h 2311974"/>
                <a:gd name="connsiteX459" fmla="*/ 441032 w 1441654"/>
                <a:gd name="connsiteY459" fmla="*/ 53484 h 2311974"/>
                <a:gd name="connsiteX460" fmla="*/ 438661 w 1441654"/>
                <a:gd name="connsiteY460" fmla="*/ 7293 h 2311974"/>
                <a:gd name="connsiteX461" fmla="*/ 481342 w 1441654"/>
                <a:gd name="connsiteY461" fmla="*/ 17018 h 2311974"/>
                <a:gd name="connsiteX462" fmla="*/ 502682 w 1441654"/>
                <a:gd name="connsiteY462" fmla="*/ 0 h 2311974"/>
                <a:gd name="connsiteX0" fmla="*/ 557218 w 1441654"/>
                <a:gd name="connsiteY0" fmla="*/ 1395450 h 2311974"/>
                <a:gd name="connsiteX1" fmla="*/ 557218 w 1441654"/>
                <a:gd name="connsiteY1" fmla="*/ 1395450 h 2311974"/>
                <a:gd name="connsiteX2" fmla="*/ 578559 w 1441654"/>
                <a:gd name="connsiteY2" fmla="*/ 1407606 h 2311974"/>
                <a:gd name="connsiteX3" fmla="*/ 623610 w 1441654"/>
                <a:gd name="connsiteY3" fmla="*/ 1400313 h 2311974"/>
                <a:gd name="connsiteX4" fmla="*/ 640208 w 1441654"/>
                <a:gd name="connsiteY4" fmla="*/ 1417330 h 2311974"/>
                <a:gd name="connsiteX5" fmla="*/ 623610 w 1441654"/>
                <a:gd name="connsiteY5" fmla="*/ 1400312 h 2311974"/>
                <a:gd name="connsiteX6" fmla="*/ 557218 w 1441654"/>
                <a:gd name="connsiteY6" fmla="*/ 1395450 h 2311974"/>
                <a:gd name="connsiteX7" fmla="*/ 561961 w 1441654"/>
                <a:gd name="connsiteY7" fmla="*/ 1271464 h 2311974"/>
                <a:gd name="connsiteX8" fmla="*/ 535878 w 1441654"/>
                <a:gd name="connsiteY8" fmla="*/ 1283620 h 2311974"/>
                <a:gd name="connsiteX9" fmla="*/ 531136 w 1441654"/>
                <a:gd name="connsiteY9" fmla="*/ 1276326 h 2311974"/>
                <a:gd name="connsiteX10" fmla="*/ 516909 w 1441654"/>
                <a:gd name="connsiteY10" fmla="*/ 1278758 h 2311974"/>
                <a:gd name="connsiteX11" fmla="*/ 516909 w 1441654"/>
                <a:gd name="connsiteY11" fmla="*/ 1278758 h 2311974"/>
                <a:gd name="connsiteX12" fmla="*/ 531136 w 1441654"/>
                <a:gd name="connsiteY12" fmla="*/ 1276327 h 2311974"/>
                <a:gd name="connsiteX13" fmla="*/ 535878 w 1441654"/>
                <a:gd name="connsiteY13" fmla="*/ 1283620 h 2311974"/>
                <a:gd name="connsiteX14" fmla="*/ 561961 w 1441654"/>
                <a:gd name="connsiteY14" fmla="*/ 1271464 h 2311974"/>
                <a:gd name="connsiteX15" fmla="*/ 569074 w 1441654"/>
                <a:gd name="connsiteY15" fmla="*/ 1324949 h 2311974"/>
                <a:gd name="connsiteX16" fmla="*/ 578559 w 1441654"/>
                <a:gd name="connsiteY16" fmla="*/ 1324949 h 2311974"/>
                <a:gd name="connsiteX17" fmla="*/ 590414 w 1441654"/>
                <a:gd name="connsiteY17" fmla="*/ 1334673 h 2311974"/>
                <a:gd name="connsiteX18" fmla="*/ 590414 w 1441654"/>
                <a:gd name="connsiteY18" fmla="*/ 1334673 h 2311974"/>
                <a:gd name="connsiteX19" fmla="*/ 578559 w 1441654"/>
                <a:gd name="connsiteY19" fmla="*/ 1324948 h 2311974"/>
                <a:gd name="connsiteX20" fmla="*/ 569074 w 1441654"/>
                <a:gd name="connsiteY20" fmla="*/ 1324948 h 2311974"/>
                <a:gd name="connsiteX21" fmla="*/ 561961 w 1441654"/>
                <a:gd name="connsiteY21" fmla="*/ 1271464 h 2311974"/>
                <a:gd name="connsiteX22" fmla="*/ 502682 w 1441654"/>
                <a:gd name="connsiteY22" fmla="*/ 1264171 h 2311974"/>
                <a:gd name="connsiteX23" fmla="*/ 502682 w 1441654"/>
                <a:gd name="connsiteY23" fmla="*/ 1264171 h 2311974"/>
                <a:gd name="connsiteX24" fmla="*/ 507520 w 1441654"/>
                <a:gd name="connsiteY24" fmla="*/ 1269131 h 2311974"/>
                <a:gd name="connsiteX25" fmla="*/ 502682 w 1441654"/>
                <a:gd name="connsiteY25" fmla="*/ 1264171 h 2311974"/>
                <a:gd name="connsiteX26" fmla="*/ 493198 w 1441654"/>
                <a:gd name="connsiteY26" fmla="*/ 1249585 h 2311974"/>
                <a:gd name="connsiteX27" fmla="*/ 507424 w 1441654"/>
                <a:gd name="connsiteY27" fmla="*/ 1256878 h 2311974"/>
                <a:gd name="connsiteX28" fmla="*/ 507424 w 1441654"/>
                <a:gd name="connsiteY28" fmla="*/ 1256878 h 2311974"/>
                <a:gd name="connsiteX29" fmla="*/ 493199 w 1441654"/>
                <a:gd name="connsiteY29" fmla="*/ 1249585 h 2311974"/>
                <a:gd name="connsiteX30" fmla="*/ 493198 w 1441654"/>
                <a:gd name="connsiteY30" fmla="*/ 1249585 h 2311974"/>
                <a:gd name="connsiteX31" fmla="*/ 495569 w 1441654"/>
                <a:gd name="connsiteY31" fmla="*/ 1234998 h 2311974"/>
                <a:gd name="connsiteX32" fmla="*/ 495569 w 1441654"/>
                <a:gd name="connsiteY32" fmla="*/ 1234998 h 2311974"/>
                <a:gd name="connsiteX33" fmla="*/ 500311 w 1441654"/>
                <a:gd name="connsiteY33" fmla="*/ 1249584 h 2311974"/>
                <a:gd name="connsiteX34" fmla="*/ 500311 w 1441654"/>
                <a:gd name="connsiteY34" fmla="*/ 1249584 h 2311974"/>
                <a:gd name="connsiteX35" fmla="*/ 495569 w 1441654"/>
                <a:gd name="connsiteY35" fmla="*/ 1234998 h 2311974"/>
                <a:gd name="connsiteX36" fmla="*/ 483713 w 1441654"/>
                <a:gd name="connsiteY36" fmla="*/ 1198531 h 2311974"/>
                <a:gd name="connsiteX37" fmla="*/ 483713 w 1441654"/>
                <a:gd name="connsiteY37" fmla="*/ 1198532 h 2311974"/>
                <a:gd name="connsiteX38" fmla="*/ 507424 w 1441654"/>
                <a:gd name="connsiteY38" fmla="*/ 1222842 h 2311974"/>
                <a:gd name="connsiteX39" fmla="*/ 507424 w 1441654"/>
                <a:gd name="connsiteY39" fmla="*/ 1222842 h 2311974"/>
                <a:gd name="connsiteX40" fmla="*/ 483713 w 1441654"/>
                <a:gd name="connsiteY40" fmla="*/ 1198531 h 2311974"/>
                <a:gd name="connsiteX41" fmla="*/ 500311 w 1441654"/>
                <a:gd name="connsiteY41" fmla="*/ 1067252 h 2311974"/>
                <a:gd name="connsiteX42" fmla="*/ 502682 w 1441654"/>
                <a:gd name="connsiteY42" fmla="*/ 1074546 h 2311974"/>
                <a:gd name="connsiteX43" fmla="*/ 502682 w 1441654"/>
                <a:gd name="connsiteY43" fmla="*/ 1074545 h 2311974"/>
                <a:gd name="connsiteX44" fmla="*/ 500311 w 1441654"/>
                <a:gd name="connsiteY44" fmla="*/ 1067252 h 2311974"/>
                <a:gd name="connsiteX45" fmla="*/ 488455 w 1441654"/>
                <a:gd name="connsiteY45" fmla="*/ 1052665 h 2311974"/>
                <a:gd name="connsiteX46" fmla="*/ 476600 w 1441654"/>
                <a:gd name="connsiteY46" fmla="*/ 1040510 h 2311974"/>
                <a:gd name="connsiteX47" fmla="*/ 488455 w 1441654"/>
                <a:gd name="connsiteY47" fmla="*/ 1052666 h 2311974"/>
                <a:gd name="connsiteX48" fmla="*/ 507424 w 1441654"/>
                <a:gd name="connsiteY48" fmla="*/ 1052666 h 2311974"/>
                <a:gd name="connsiteX49" fmla="*/ 509796 w 1441654"/>
                <a:gd name="connsiteY49" fmla="*/ 1062390 h 2311974"/>
                <a:gd name="connsiteX50" fmla="*/ 509796 w 1441654"/>
                <a:gd name="connsiteY50" fmla="*/ 1062390 h 2311974"/>
                <a:gd name="connsiteX51" fmla="*/ 507424 w 1441654"/>
                <a:gd name="connsiteY51" fmla="*/ 1052665 h 2311974"/>
                <a:gd name="connsiteX52" fmla="*/ 488455 w 1441654"/>
                <a:gd name="connsiteY52" fmla="*/ 1052665 h 2311974"/>
                <a:gd name="connsiteX53" fmla="*/ 488455 w 1441654"/>
                <a:gd name="connsiteY53" fmla="*/ 1021061 h 2311974"/>
                <a:gd name="connsiteX54" fmla="*/ 483713 w 1441654"/>
                <a:gd name="connsiteY54" fmla="*/ 999182 h 2311974"/>
                <a:gd name="connsiteX55" fmla="*/ 488455 w 1441654"/>
                <a:gd name="connsiteY55" fmla="*/ 1021061 h 2311974"/>
                <a:gd name="connsiteX56" fmla="*/ 488455 w 1441654"/>
                <a:gd name="connsiteY56" fmla="*/ 1021061 h 2311974"/>
                <a:gd name="connsiteX57" fmla="*/ 474228 w 1441654"/>
                <a:gd name="connsiteY57" fmla="*/ 970008 h 2311974"/>
                <a:gd name="connsiteX58" fmla="*/ 460002 w 1441654"/>
                <a:gd name="connsiteY58" fmla="*/ 972439 h 2311974"/>
                <a:gd name="connsiteX59" fmla="*/ 460002 w 1441654"/>
                <a:gd name="connsiteY59" fmla="*/ 972439 h 2311974"/>
                <a:gd name="connsiteX60" fmla="*/ 474228 w 1441654"/>
                <a:gd name="connsiteY60" fmla="*/ 970008 h 2311974"/>
                <a:gd name="connsiteX61" fmla="*/ 483713 w 1441654"/>
                <a:gd name="connsiteY61" fmla="*/ 984595 h 2311974"/>
                <a:gd name="connsiteX62" fmla="*/ 502682 w 1441654"/>
                <a:gd name="connsiteY62" fmla="*/ 979733 h 2311974"/>
                <a:gd name="connsiteX63" fmla="*/ 483713 w 1441654"/>
                <a:gd name="connsiteY63" fmla="*/ 984595 h 2311974"/>
                <a:gd name="connsiteX64" fmla="*/ 474228 w 1441654"/>
                <a:gd name="connsiteY64" fmla="*/ 970008 h 2311974"/>
                <a:gd name="connsiteX65" fmla="*/ 460002 w 1441654"/>
                <a:gd name="connsiteY65" fmla="*/ 901937 h 2311974"/>
                <a:gd name="connsiteX66" fmla="*/ 449800 w 1441654"/>
                <a:gd name="connsiteY66" fmla="*/ 906121 h 2311974"/>
                <a:gd name="connsiteX67" fmla="*/ 452888 w 1441654"/>
                <a:gd name="connsiteY67" fmla="*/ 906800 h 2311974"/>
                <a:gd name="connsiteX68" fmla="*/ 460002 w 1441654"/>
                <a:gd name="connsiteY68" fmla="*/ 901938 h 2311974"/>
                <a:gd name="connsiteX69" fmla="*/ 460002 w 1441654"/>
                <a:gd name="connsiteY69" fmla="*/ 901937 h 2311974"/>
                <a:gd name="connsiteX70" fmla="*/ 367527 w 1441654"/>
                <a:gd name="connsiteY70" fmla="*/ 899506 h 2311974"/>
                <a:gd name="connsiteX71" fmla="*/ 367527 w 1441654"/>
                <a:gd name="connsiteY71" fmla="*/ 899507 h 2311974"/>
                <a:gd name="connsiteX72" fmla="*/ 391239 w 1441654"/>
                <a:gd name="connsiteY72" fmla="*/ 899507 h 2311974"/>
                <a:gd name="connsiteX73" fmla="*/ 405465 w 1441654"/>
                <a:gd name="connsiteY73" fmla="*/ 906800 h 2311974"/>
                <a:gd name="connsiteX74" fmla="*/ 414950 w 1441654"/>
                <a:gd name="connsiteY74" fmla="*/ 906800 h 2311974"/>
                <a:gd name="connsiteX75" fmla="*/ 419692 w 1441654"/>
                <a:gd name="connsiteY75" fmla="*/ 899507 h 2311974"/>
                <a:gd name="connsiteX76" fmla="*/ 419705 w 1441654"/>
                <a:gd name="connsiteY76" fmla="*/ 899510 h 2311974"/>
                <a:gd name="connsiteX77" fmla="*/ 419692 w 1441654"/>
                <a:gd name="connsiteY77" fmla="*/ 899506 h 2311974"/>
                <a:gd name="connsiteX78" fmla="*/ 414950 w 1441654"/>
                <a:gd name="connsiteY78" fmla="*/ 906800 h 2311974"/>
                <a:gd name="connsiteX79" fmla="*/ 405465 w 1441654"/>
                <a:gd name="connsiteY79" fmla="*/ 906800 h 2311974"/>
                <a:gd name="connsiteX80" fmla="*/ 391238 w 1441654"/>
                <a:gd name="connsiteY80" fmla="*/ 899506 h 2311974"/>
                <a:gd name="connsiteX81" fmla="*/ 367527 w 1441654"/>
                <a:gd name="connsiteY81" fmla="*/ 899506 h 2311974"/>
                <a:gd name="connsiteX82" fmla="*/ 350929 w 1441654"/>
                <a:gd name="connsiteY82" fmla="*/ 889782 h 2311974"/>
                <a:gd name="connsiteX83" fmla="*/ 350929 w 1441654"/>
                <a:gd name="connsiteY83" fmla="*/ 889782 h 2311974"/>
                <a:gd name="connsiteX84" fmla="*/ 367527 w 1441654"/>
                <a:gd name="connsiteY84" fmla="*/ 889782 h 2311974"/>
                <a:gd name="connsiteX85" fmla="*/ 367527 w 1441654"/>
                <a:gd name="connsiteY85" fmla="*/ 889782 h 2311974"/>
                <a:gd name="connsiteX86" fmla="*/ 350929 w 1441654"/>
                <a:gd name="connsiteY86" fmla="*/ 889782 h 2311974"/>
                <a:gd name="connsiteX87" fmla="*/ 365156 w 1441654"/>
                <a:gd name="connsiteY87" fmla="*/ 867902 h 2311974"/>
                <a:gd name="connsiteX88" fmla="*/ 365156 w 1441654"/>
                <a:gd name="connsiteY88" fmla="*/ 867902 h 2311974"/>
                <a:gd name="connsiteX89" fmla="*/ 372349 w 1441654"/>
                <a:gd name="connsiteY89" fmla="*/ 873433 h 2311974"/>
                <a:gd name="connsiteX90" fmla="*/ 365156 w 1441654"/>
                <a:gd name="connsiteY90" fmla="*/ 867902 h 2311974"/>
                <a:gd name="connsiteX91" fmla="*/ 393212 w 1441654"/>
                <a:gd name="connsiteY91" fmla="*/ 842776 h 2311974"/>
                <a:gd name="connsiteX92" fmla="*/ 398352 w 1441654"/>
                <a:gd name="connsiteY92" fmla="*/ 853315 h 2311974"/>
                <a:gd name="connsiteX93" fmla="*/ 398352 w 1441654"/>
                <a:gd name="connsiteY93" fmla="*/ 853315 h 2311974"/>
                <a:gd name="connsiteX94" fmla="*/ 393212 w 1441654"/>
                <a:gd name="connsiteY94" fmla="*/ 842776 h 2311974"/>
                <a:gd name="connsiteX95" fmla="*/ 296393 w 1441654"/>
                <a:gd name="connsiteY95" fmla="*/ 726899 h 2311974"/>
                <a:gd name="connsiteX96" fmla="*/ 296393 w 1441654"/>
                <a:gd name="connsiteY96" fmla="*/ 726899 h 2311974"/>
                <a:gd name="connsiteX97" fmla="*/ 303506 w 1441654"/>
                <a:gd name="connsiteY97" fmla="*/ 734192 h 2311974"/>
                <a:gd name="connsiteX98" fmla="*/ 339073 w 1441654"/>
                <a:gd name="connsiteY98" fmla="*/ 748778 h 2311974"/>
                <a:gd name="connsiteX99" fmla="*/ 367527 w 1441654"/>
                <a:gd name="connsiteY99" fmla="*/ 753641 h 2311974"/>
                <a:gd name="connsiteX100" fmla="*/ 372269 w 1441654"/>
                <a:gd name="connsiteY100" fmla="*/ 734192 h 2311974"/>
                <a:gd name="connsiteX101" fmla="*/ 386496 w 1441654"/>
                <a:gd name="connsiteY101" fmla="*/ 736623 h 2311974"/>
                <a:gd name="connsiteX102" fmla="*/ 386496 w 1441654"/>
                <a:gd name="connsiteY102" fmla="*/ 736623 h 2311974"/>
                <a:gd name="connsiteX103" fmla="*/ 372269 w 1441654"/>
                <a:gd name="connsiteY103" fmla="*/ 734192 h 2311974"/>
                <a:gd name="connsiteX104" fmla="*/ 367527 w 1441654"/>
                <a:gd name="connsiteY104" fmla="*/ 753640 h 2311974"/>
                <a:gd name="connsiteX105" fmla="*/ 339073 w 1441654"/>
                <a:gd name="connsiteY105" fmla="*/ 748778 h 2311974"/>
                <a:gd name="connsiteX106" fmla="*/ 303506 w 1441654"/>
                <a:gd name="connsiteY106" fmla="*/ 734192 h 2311974"/>
                <a:gd name="connsiteX107" fmla="*/ 296393 w 1441654"/>
                <a:gd name="connsiteY107" fmla="*/ 726899 h 2311974"/>
                <a:gd name="connsiteX108" fmla="*/ 296393 w 1441654"/>
                <a:gd name="connsiteY108" fmla="*/ 714743 h 2311974"/>
                <a:gd name="connsiteX109" fmla="*/ 296393 w 1441654"/>
                <a:gd name="connsiteY109" fmla="*/ 714743 h 2311974"/>
                <a:gd name="connsiteX110" fmla="*/ 303506 w 1441654"/>
                <a:gd name="connsiteY110" fmla="*/ 722036 h 2311974"/>
                <a:gd name="connsiteX111" fmla="*/ 303506 w 1441654"/>
                <a:gd name="connsiteY111" fmla="*/ 722036 h 2311974"/>
                <a:gd name="connsiteX112" fmla="*/ 296393 w 1441654"/>
                <a:gd name="connsiteY112" fmla="*/ 714743 h 2311974"/>
                <a:gd name="connsiteX113" fmla="*/ 502682 w 1441654"/>
                <a:gd name="connsiteY113" fmla="*/ 0 h 2311974"/>
                <a:gd name="connsiteX114" fmla="*/ 509796 w 1441654"/>
                <a:gd name="connsiteY114" fmla="*/ 4862 h 2311974"/>
                <a:gd name="connsiteX115" fmla="*/ 514538 w 1441654"/>
                <a:gd name="connsiteY115" fmla="*/ 17018 h 2311974"/>
                <a:gd name="connsiteX116" fmla="*/ 524022 w 1441654"/>
                <a:gd name="connsiteY116" fmla="*/ 53484 h 2311974"/>
                <a:gd name="connsiteX117" fmla="*/ 521651 w 1441654"/>
                <a:gd name="connsiteY117" fmla="*/ 68071 h 2311974"/>
                <a:gd name="connsiteX118" fmla="*/ 554847 w 1441654"/>
                <a:gd name="connsiteY118" fmla="*/ 82657 h 2311974"/>
                <a:gd name="connsiteX119" fmla="*/ 561961 w 1441654"/>
                <a:gd name="connsiteY119" fmla="*/ 72933 h 2311974"/>
                <a:gd name="connsiteX120" fmla="*/ 578559 w 1441654"/>
                <a:gd name="connsiteY120" fmla="*/ 75364 h 2311974"/>
                <a:gd name="connsiteX121" fmla="*/ 578559 w 1441654"/>
                <a:gd name="connsiteY121" fmla="*/ 82657 h 2311974"/>
                <a:gd name="connsiteX122" fmla="*/ 585672 w 1441654"/>
                <a:gd name="connsiteY122" fmla="*/ 82657 h 2311974"/>
                <a:gd name="connsiteX123" fmla="*/ 590414 w 1441654"/>
                <a:gd name="connsiteY123" fmla="*/ 97244 h 2311974"/>
                <a:gd name="connsiteX124" fmla="*/ 609383 w 1441654"/>
                <a:gd name="connsiteY124" fmla="*/ 104537 h 2311974"/>
                <a:gd name="connsiteX125" fmla="*/ 637837 w 1441654"/>
                <a:gd name="connsiteY125" fmla="*/ 89950 h 2311974"/>
                <a:gd name="connsiteX126" fmla="*/ 652064 w 1441654"/>
                <a:gd name="connsiteY126" fmla="*/ 94813 h 2311974"/>
                <a:gd name="connsiteX127" fmla="*/ 666291 w 1441654"/>
                <a:gd name="connsiteY127" fmla="*/ 104537 h 2311974"/>
                <a:gd name="connsiteX128" fmla="*/ 685260 w 1441654"/>
                <a:gd name="connsiteY128" fmla="*/ 94813 h 2311974"/>
                <a:gd name="connsiteX129" fmla="*/ 685260 w 1441654"/>
                <a:gd name="connsiteY129" fmla="*/ 72933 h 2311974"/>
                <a:gd name="connsiteX130" fmla="*/ 687631 w 1441654"/>
                <a:gd name="connsiteY130" fmla="*/ 72933 h 2311974"/>
                <a:gd name="connsiteX131" fmla="*/ 699487 w 1441654"/>
                <a:gd name="connsiteY131" fmla="*/ 87519 h 2311974"/>
                <a:gd name="connsiteX132" fmla="*/ 687631 w 1441654"/>
                <a:gd name="connsiteY132" fmla="*/ 102106 h 2311974"/>
                <a:gd name="connsiteX133" fmla="*/ 692373 w 1441654"/>
                <a:gd name="connsiteY133" fmla="*/ 123986 h 2311974"/>
                <a:gd name="connsiteX134" fmla="*/ 706600 w 1441654"/>
                <a:gd name="connsiteY134" fmla="*/ 128848 h 2311974"/>
                <a:gd name="connsiteX135" fmla="*/ 718456 w 1441654"/>
                <a:gd name="connsiteY135" fmla="*/ 150728 h 2311974"/>
                <a:gd name="connsiteX136" fmla="*/ 727940 w 1441654"/>
                <a:gd name="connsiteY136" fmla="*/ 153159 h 2311974"/>
                <a:gd name="connsiteX137" fmla="*/ 735054 w 1441654"/>
                <a:gd name="connsiteY137" fmla="*/ 165315 h 2311974"/>
                <a:gd name="connsiteX138" fmla="*/ 754023 w 1441654"/>
                <a:gd name="connsiteY138" fmla="*/ 165315 h 2311974"/>
                <a:gd name="connsiteX139" fmla="*/ 768250 w 1441654"/>
                <a:gd name="connsiteY139" fmla="*/ 177470 h 2311974"/>
                <a:gd name="connsiteX140" fmla="*/ 794332 w 1441654"/>
                <a:gd name="connsiteY140" fmla="*/ 172608 h 2311974"/>
                <a:gd name="connsiteX141" fmla="*/ 801446 w 1441654"/>
                <a:gd name="connsiteY141" fmla="*/ 184763 h 2311974"/>
                <a:gd name="connsiteX142" fmla="*/ 794332 w 1441654"/>
                <a:gd name="connsiteY142" fmla="*/ 192057 h 2311974"/>
                <a:gd name="connsiteX143" fmla="*/ 801446 w 1441654"/>
                <a:gd name="connsiteY143" fmla="*/ 201781 h 2311974"/>
                <a:gd name="connsiteX144" fmla="*/ 796703 w 1441654"/>
                <a:gd name="connsiteY144" fmla="*/ 206643 h 2311974"/>
                <a:gd name="connsiteX145" fmla="*/ 808559 w 1441654"/>
                <a:gd name="connsiteY145" fmla="*/ 233385 h 2311974"/>
                <a:gd name="connsiteX146" fmla="*/ 815673 w 1441654"/>
                <a:gd name="connsiteY146" fmla="*/ 233385 h 2311974"/>
                <a:gd name="connsiteX147" fmla="*/ 851240 w 1441654"/>
                <a:gd name="connsiteY147" fmla="*/ 211505 h 2311974"/>
                <a:gd name="connsiteX148" fmla="*/ 874951 w 1441654"/>
                <a:gd name="connsiteY148" fmla="*/ 213936 h 2311974"/>
                <a:gd name="connsiteX149" fmla="*/ 896291 w 1441654"/>
                <a:gd name="connsiteY149" fmla="*/ 199350 h 2311974"/>
                <a:gd name="connsiteX150" fmla="*/ 905776 w 1441654"/>
                <a:gd name="connsiteY150" fmla="*/ 177470 h 2311974"/>
                <a:gd name="connsiteX151" fmla="*/ 931859 w 1441654"/>
                <a:gd name="connsiteY151" fmla="*/ 158021 h 2311974"/>
                <a:gd name="connsiteX152" fmla="*/ 953199 w 1441654"/>
                <a:gd name="connsiteY152" fmla="*/ 194488 h 2311974"/>
                <a:gd name="connsiteX153" fmla="*/ 953199 w 1441654"/>
                <a:gd name="connsiteY153" fmla="*/ 221230 h 2311974"/>
                <a:gd name="connsiteX154" fmla="*/ 965054 w 1441654"/>
                <a:gd name="connsiteY154" fmla="*/ 243110 h 2311974"/>
                <a:gd name="connsiteX155" fmla="*/ 984024 w 1441654"/>
                <a:gd name="connsiteY155" fmla="*/ 262558 h 2311974"/>
                <a:gd name="connsiteX156" fmla="*/ 1026704 w 1441654"/>
                <a:gd name="connsiteY156" fmla="*/ 274714 h 2311974"/>
                <a:gd name="connsiteX157" fmla="*/ 1059900 w 1441654"/>
                <a:gd name="connsiteY157" fmla="*/ 260127 h 2311974"/>
                <a:gd name="connsiteX158" fmla="*/ 1081240 w 1441654"/>
                <a:gd name="connsiteY158" fmla="*/ 262558 h 2311974"/>
                <a:gd name="connsiteX159" fmla="*/ 1107323 w 1441654"/>
                <a:gd name="connsiteY159" fmla="*/ 277145 h 2311974"/>
                <a:gd name="connsiteX160" fmla="*/ 1140519 w 1441654"/>
                <a:gd name="connsiteY160" fmla="*/ 282007 h 2311974"/>
                <a:gd name="connsiteX161" fmla="*/ 1135777 w 1441654"/>
                <a:gd name="connsiteY161" fmla="*/ 299025 h 2311974"/>
                <a:gd name="connsiteX162" fmla="*/ 1164230 w 1441654"/>
                <a:gd name="connsiteY162" fmla="*/ 371958 h 2311974"/>
                <a:gd name="connsiteX163" fmla="*/ 1209282 w 1441654"/>
                <a:gd name="connsiteY163" fmla="*/ 386544 h 2311974"/>
                <a:gd name="connsiteX164" fmla="*/ 1237736 w 1441654"/>
                <a:gd name="connsiteY164" fmla="*/ 415718 h 2311974"/>
                <a:gd name="connsiteX165" fmla="*/ 1280416 w 1441654"/>
                <a:gd name="connsiteY165" fmla="*/ 415718 h 2311974"/>
                <a:gd name="connsiteX166" fmla="*/ 1297014 w 1441654"/>
                <a:gd name="connsiteY166" fmla="*/ 408424 h 2311974"/>
                <a:gd name="connsiteX167" fmla="*/ 1313612 w 1441654"/>
                <a:gd name="connsiteY167" fmla="*/ 386544 h 2311974"/>
                <a:gd name="connsiteX168" fmla="*/ 1358664 w 1441654"/>
                <a:gd name="connsiteY168" fmla="*/ 381682 h 2311974"/>
                <a:gd name="connsiteX169" fmla="*/ 1365778 w 1441654"/>
                <a:gd name="connsiteY169" fmla="*/ 386544 h 2311974"/>
                <a:gd name="connsiteX170" fmla="*/ 1401345 w 1441654"/>
                <a:gd name="connsiteY170" fmla="*/ 371958 h 2311974"/>
                <a:gd name="connsiteX171" fmla="*/ 1401345 w 1441654"/>
                <a:gd name="connsiteY171" fmla="*/ 388975 h 2311974"/>
                <a:gd name="connsiteX172" fmla="*/ 1415572 w 1441654"/>
                <a:gd name="connsiteY172" fmla="*/ 408424 h 2311974"/>
                <a:gd name="connsiteX173" fmla="*/ 1353922 w 1441654"/>
                <a:gd name="connsiteY173" fmla="*/ 444891 h 2311974"/>
                <a:gd name="connsiteX174" fmla="*/ 1351551 w 1441654"/>
                <a:gd name="connsiteY174" fmla="*/ 491082 h 2311974"/>
                <a:gd name="connsiteX175" fmla="*/ 1372891 w 1441654"/>
                <a:gd name="connsiteY175" fmla="*/ 532410 h 2311974"/>
                <a:gd name="connsiteX176" fmla="*/ 1406087 w 1441654"/>
                <a:gd name="connsiteY176" fmla="*/ 554290 h 2311974"/>
                <a:gd name="connsiteX177" fmla="*/ 1427427 w 1441654"/>
                <a:gd name="connsiteY177" fmla="*/ 581032 h 2311974"/>
                <a:gd name="connsiteX178" fmla="*/ 1420314 w 1441654"/>
                <a:gd name="connsiteY178" fmla="*/ 622361 h 2311974"/>
                <a:gd name="connsiteX179" fmla="*/ 1441654 w 1441654"/>
                <a:gd name="connsiteY179" fmla="*/ 644241 h 2311974"/>
                <a:gd name="connsiteX180" fmla="*/ 1436912 w 1441654"/>
                <a:gd name="connsiteY180" fmla="*/ 658827 h 2311974"/>
                <a:gd name="connsiteX181" fmla="*/ 1429798 w 1441654"/>
                <a:gd name="connsiteY181" fmla="*/ 666121 h 2311974"/>
                <a:gd name="connsiteX182" fmla="*/ 1401345 w 1441654"/>
                <a:gd name="connsiteY182" fmla="*/ 663689 h 2311974"/>
                <a:gd name="connsiteX183" fmla="*/ 1372891 w 1441654"/>
                <a:gd name="connsiteY183" fmla="*/ 705018 h 2311974"/>
                <a:gd name="connsiteX184" fmla="*/ 1351551 w 1441654"/>
                <a:gd name="connsiteY184" fmla="*/ 712312 h 2311974"/>
                <a:gd name="connsiteX185" fmla="*/ 1304128 w 1441654"/>
                <a:gd name="connsiteY185" fmla="*/ 785245 h 2311974"/>
                <a:gd name="connsiteX186" fmla="*/ 1304128 w 1441654"/>
                <a:gd name="connsiteY186" fmla="*/ 804693 h 2311974"/>
                <a:gd name="connsiteX187" fmla="*/ 1273303 w 1441654"/>
                <a:gd name="connsiteY187" fmla="*/ 802262 h 2311974"/>
                <a:gd name="connsiteX188" fmla="*/ 1242478 w 1441654"/>
                <a:gd name="connsiteY188" fmla="*/ 802262 h 2311974"/>
                <a:gd name="connsiteX189" fmla="*/ 1218767 w 1441654"/>
                <a:gd name="connsiteY189" fmla="*/ 819280 h 2311974"/>
                <a:gd name="connsiteX190" fmla="*/ 1183200 w 1441654"/>
                <a:gd name="connsiteY190" fmla="*/ 809556 h 2311974"/>
                <a:gd name="connsiteX191" fmla="*/ 1171344 w 1441654"/>
                <a:gd name="connsiteY191" fmla="*/ 816849 h 2311974"/>
                <a:gd name="connsiteX192" fmla="*/ 1180828 w 1441654"/>
                <a:gd name="connsiteY192" fmla="*/ 824142 h 2311974"/>
                <a:gd name="connsiteX193" fmla="*/ 1168973 w 1441654"/>
                <a:gd name="connsiteY193" fmla="*/ 850884 h 2311974"/>
                <a:gd name="connsiteX194" fmla="*/ 1176086 w 1441654"/>
                <a:gd name="connsiteY194" fmla="*/ 858178 h 2311974"/>
                <a:gd name="connsiteX195" fmla="*/ 1183200 w 1441654"/>
                <a:gd name="connsiteY195" fmla="*/ 850884 h 2311974"/>
                <a:gd name="connsiteX196" fmla="*/ 1197426 w 1441654"/>
                <a:gd name="connsiteY196" fmla="*/ 858178 h 2311974"/>
                <a:gd name="connsiteX197" fmla="*/ 1211653 w 1441654"/>
                <a:gd name="connsiteY197" fmla="*/ 858178 h 2311974"/>
                <a:gd name="connsiteX198" fmla="*/ 1216396 w 1441654"/>
                <a:gd name="connsiteY198" fmla="*/ 875195 h 2311974"/>
                <a:gd name="connsiteX199" fmla="*/ 1230622 w 1441654"/>
                <a:gd name="connsiteY199" fmla="*/ 894644 h 2311974"/>
                <a:gd name="connsiteX200" fmla="*/ 1223509 w 1441654"/>
                <a:gd name="connsiteY200" fmla="*/ 906800 h 2311974"/>
                <a:gd name="connsiteX201" fmla="*/ 1230622 w 1441654"/>
                <a:gd name="connsiteY201" fmla="*/ 916524 h 2311974"/>
                <a:gd name="connsiteX202" fmla="*/ 1237736 w 1441654"/>
                <a:gd name="connsiteY202" fmla="*/ 914093 h 2311974"/>
                <a:gd name="connsiteX203" fmla="*/ 1244849 w 1441654"/>
                <a:gd name="connsiteY203" fmla="*/ 921386 h 2311974"/>
                <a:gd name="connsiteX204" fmla="*/ 1249592 w 1441654"/>
                <a:gd name="connsiteY204" fmla="*/ 935973 h 2311974"/>
                <a:gd name="connsiteX205" fmla="*/ 1259076 w 1441654"/>
                <a:gd name="connsiteY205" fmla="*/ 923817 h 2311974"/>
                <a:gd name="connsiteX206" fmla="*/ 1263818 w 1441654"/>
                <a:gd name="connsiteY206" fmla="*/ 931111 h 2311974"/>
                <a:gd name="connsiteX207" fmla="*/ 1297014 w 1441654"/>
                <a:gd name="connsiteY207" fmla="*/ 928679 h 2311974"/>
                <a:gd name="connsiteX208" fmla="*/ 1311241 w 1441654"/>
                <a:gd name="connsiteY208" fmla="*/ 948128 h 2311974"/>
                <a:gd name="connsiteX209" fmla="*/ 1332582 w 1441654"/>
                <a:gd name="connsiteY209" fmla="*/ 950559 h 2311974"/>
                <a:gd name="connsiteX210" fmla="*/ 1337324 w 1441654"/>
                <a:gd name="connsiteY210" fmla="*/ 923817 h 2311974"/>
                <a:gd name="connsiteX211" fmla="*/ 1351551 w 1441654"/>
                <a:gd name="connsiteY211" fmla="*/ 914093 h 2311974"/>
                <a:gd name="connsiteX212" fmla="*/ 1361035 w 1441654"/>
                <a:gd name="connsiteY212" fmla="*/ 921386 h 2311974"/>
                <a:gd name="connsiteX213" fmla="*/ 1372891 w 1441654"/>
                <a:gd name="connsiteY213" fmla="*/ 948128 h 2311974"/>
                <a:gd name="connsiteX214" fmla="*/ 1320726 w 1441654"/>
                <a:gd name="connsiteY214" fmla="*/ 1006475 h 2311974"/>
                <a:gd name="connsiteX215" fmla="*/ 1235365 w 1441654"/>
                <a:gd name="connsiteY215" fmla="*/ 970008 h 2311974"/>
                <a:gd name="connsiteX216" fmla="*/ 1230622 w 1441654"/>
                <a:gd name="connsiteY216" fmla="*/ 977301 h 2311974"/>
                <a:gd name="connsiteX217" fmla="*/ 1235365 w 1441654"/>
                <a:gd name="connsiteY217" fmla="*/ 984595 h 2311974"/>
                <a:gd name="connsiteX218" fmla="*/ 1230622 w 1441654"/>
                <a:gd name="connsiteY218" fmla="*/ 984595 h 2311974"/>
                <a:gd name="connsiteX219" fmla="*/ 1225880 w 1441654"/>
                <a:gd name="connsiteY219" fmla="*/ 991888 h 2311974"/>
                <a:gd name="connsiteX220" fmla="*/ 1225880 w 1441654"/>
                <a:gd name="connsiteY220" fmla="*/ 1006475 h 2311974"/>
                <a:gd name="connsiteX221" fmla="*/ 1218767 w 1441654"/>
                <a:gd name="connsiteY221" fmla="*/ 1018630 h 2311974"/>
                <a:gd name="connsiteX222" fmla="*/ 1218767 w 1441654"/>
                <a:gd name="connsiteY222" fmla="*/ 1028354 h 2311974"/>
                <a:gd name="connsiteX223" fmla="*/ 1204540 w 1441654"/>
                <a:gd name="connsiteY223" fmla="*/ 1028354 h 2311974"/>
                <a:gd name="connsiteX224" fmla="*/ 1204540 w 1441654"/>
                <a:gd name="connsiteY224" fmla="*/ 1045372 h 2311974"/>
                <a:gd name="connsiteX225" fmla="*/ 1197426 w 1441654"/>
                <a:gd name="connsiteY225" fmla="*/ 1047803 h 2311974"/>
                <a:gd name="connsiteX226" fmla="*/ 1197426 w 1441654"/>
                <a:gd name="connsiteY226" fmla="*/ 1059959 h 2311974"/>
                <a:gd name="connsiteX227" fmla="*/ 1190313 w 1441654"/>
                <a:gd name="connsiteY227" fmla="*/ 1062390 h 2311974"/>
                <a:gd name="connsiteX228" fmla="*/ 1195055 w 1441654"/>
                <a:gd name="connsiteY228" fmla="*/ 1069683 h 2311974"/>
                <a:gd name="connsiteX229" fmla="*/ 1187942 w 1441654"/>
                <a:gd name="connsiteY229" fmla="*/ 1074545 h 2311974"/>
                <a:gd name="connsiteX230" fmla="*/ 1195055 w 1441654"/>
                <a:gd name="connsiteY230" fmla="*/ 1076976 h 2311974"/>
                <a:gd name="connsiteX231" fmla="*/ 1197426 w 1441654"/>
                <a:gd name="connsiteY231" fmla="*/ 1093994 h 2311974"/>
                <a:gd name="connsiteX232" fmla="*/ 1187942 w 1441654"/>
                <a:gd name="connsiteY232" fmla="*/ 1103719 h 2311974"/>
                <a:gd name="connsiteX233" fmla="*/ 1190313 w 1441654"/>
                <a:gd name="connsiteY233" fmla="*/ 1103719 h 2311974"/>
                <a:gd name="connsiteX234" fmla="*/ 1190313 w 1441654"/>
                <a:gd name="connsiteY234" fmla="*/ 1111012 h 2311974"/>
                <a:gd name="connsiteX235" fmla="*/ 1183200 w 1441654"/>
                <a:gd name="connsiteY235" fmla="*/ 1118305 h 2311974"/>
                <a:gd name="connsiteX236" fmla="*/ 1183200 w 1441654"/>
                <a:gd name="connsiteY236" fmla="*/ 1125598 h 2311974"/>
                <a:gd name="connsiteX237" fmla="*/ 1168973 w 1441654"/>
                <a:gd name="connsiteY237" fmla="*/ 1149909 h 2311974"/>
                <a:gd name="connsiteX238" fmla="*/ 1180828 w 1441654"/>
                <a:gd name="connsiteY238" fmla="*/ 1164496 h 2311974"/>
                <a:gd name="connsiteX239" fmla="*/ 1209282 w 1441654"/>
                <a:gd name="connsiteY239" fmla="*/ 1164496 h 2311974"/>
                <a:gd name="connsiteX240" fmla="*/ 1211653 w 1441654"/>
                <a:gd name="connsiteY240" fmla="*/ 1166927 h 2311974"/>
                <a:gd name="connsiteX241" fmla="*/ 1230622 w 1441654"/>
                <a:gd name="connsiteY241" fmla="*/ 1159634 h 2311974"/>
                <a:gd name="connsiteX242" fmla="*/ 1242478 w 1441654"/>
                <a:gd name="connsiteY242" fmla="*/ 1166927 h 2311974"/>
                <a:gd name="connsiteX243" fmla="*/ 1249592 w 1441654"/>
                <a:gd name="connsiteY243" fmla="*/ 1166927 h 2311974"/>
                <a:gd name="connsiteX244" fmla="*/ 1244849 w 1441654"/>
                <a:gd name="connsiteY244" fmla="*/ 1171789 h 2311974"/>
                <a:gd name="connsiteX245" fmla="*/ 1259076 w 1441654"/>
                <a:gd name="connsiteY245" fmla="*/ 1179083 h 2311974"/>
                <a:gd name="connsiteX246" fmla="*/ 1266190 w 1441654"/>
                <a:gd name="connsiteY246" fmla="*/ 1222842 h 2311974"/>
                <a:gd name="connsiteX247" fmla="*/ 1259076 w 1441654"/>
                <a:gd name="connsiteY247" fmla="*/ 1230136 h 2311974"/>
                <a:gd name="connsiteX248" fmla="*/ 1259076 w 1441654"/>
                <a:gd name="connsiteY248" fmla="*/ 1254447 h 2311974"/>
                <a:gd name="connsiteX249" fmla="*/ 1285159 w 1441654"/>
                <a:gd name="connsiteY249" fmla="*/ 1271464 h 2311974"/>
                <a:gd name="connsiteX250" fmla="*/ 1280416 w 1441654"/>
                <a:gd name="connsiteY250" fmla="*/ 1278758 h 2311974"/>
                <a:gd name="connsiteX251" fmla="*/ 1289901 w 1441654"/>
                <a:gd name="connsiteY251" fmla="*/ 1290913 h 2311974"/>
                <a:gd name="connsiteX252" fmla="*/ 1289901 w 1441654"/>
                <a:gd name="connsiteY252" fmla="*/ 1303069 h 2311974"/>
                <a:gd name="connsiteX253" fmla="*/ 1292272 w 1441654"/>
                <a:gd name="connsiteY253" fmla="*/ 1305500 h 2311974"/>
                <a:gd name="connsiteX254" fmla="*/ 1289901 w 1441654"/>
                <a:gd name="connsiteY254" fmla="*/ 1312793 h 2311974"/>
                <a:gd name="connsiteX255" fmla="*/ 1297014 w 1441654"/>
                <a:gd name="connsiteY255" fmla="*/ 1324948 h 2311974"/>
                <a:gd name="connsiteX256" fmla="*/ 1304128 w 1441654"/>
                <a:gd name="connsiteY256" fmla="*/ 1317655 h 2311974"/>
                <a:gd name="connsiteX257" fmla="*/ 1304128 w 1441654"/>
                <a:gd name="connsiteY257" fmla="*/ 1327379 h 2311974"/>
                <a:gd name="connsiteX258" fmla="*/ 1306499 w 1441654"/>
                <a:gd name="connsiteY258" fmla="*/ 1344397 h 2311974"/>
                <a:gd name="connsiteX259" fmla="*/ 1280416 w 1441654"/>
                <a:gd name="connsiteY259" fmla="*/ 1358984 h 2311974"/>
                <a:gd name="connsiteX260" fmla="*/ 1259076 w 1441654"/>
                <a:gd name="connsiteY260" fmla="*/ 1358984 h 2311974"/>
                <a:gd name="connsiteX261" fmla="*/ 1256705 w 1441654"/>
                <a:gd name="connsiteY261" fmla="*/ 1376001 h 2311974"/>
                <a:gd name="connsiteX262" fmla="*/ 1278045 w 1441654"/>
                <a:gd name="connsiteY262" fmla="*/ 1376001 h 2311974"/>
                <a:gd name="connsiteX263" fmla="*/ 1280416 w 1441654"/>
                <a:gd name="connsiteY263" fmla="*/ 1383295 h 2311974"/>
                <a:gd name="connsiteX264" fmla="*/ 1285159 w 1441654"/>
                <a:gd name="connsiteY264" fmla="*/ 1380864 h 2311974"/>
                <a:gd name="connsiteX265" fmla="*/ 1292272 w 1441654"/>
                <a:gd name="connsiteY265" fmla="*/ 1393019 h 2311974"/>
                <a:gd name="connsiteX266" fmla="*/ 1289901 w 1441654"/>
                <a:gd name="connsiteY266" fmla="*/ 1400312 h 2311974"/>
                <a:gd name="connsiteX267" fmla="*/ 1292272 w 1441654"/>
                <a:gd name="connsiteY267" fmla="*/ 1402744 h 2311974"/>
                <a:gd name="connsiteX268" fmla="*/ 1311241 w 1441654"/>
                <a:gd name="connsiteY268" fmla="*/ 1380864 h 2311974"/>
                <a:gd name="connsiteX269" fmla="*/ 1318355 w 1441654"/>
                <a:gd name="connsiteY269" fmla="*/ 1383295 h 2311974"/>
                <a:gd name="connsiteX270" fmla="*/ 1313612 w 1441654"/>
                <a:gd name="connsiteY270" fmla="*/ 1380864 h 2311974"/>
                <a:gd name="connsiteX271" fmla="*/ 1320726 w 1441654"/>
                <a:gd name="connsiteY271" fmla="*/ 1373570 h 2311974"/>
                <a:gd name="connsiteX272" fmla="*/ 1327839 w 1441654"/>
                <a:gd name="connsiteY272" fmla="*/ 1368708 h 2311974"/>
                <a:gd name="connsiteX273" fmla="*/ 1344437 w 1441654"/>
                <a:gd name="connsiteY273" fmla="*/ 1417330 h 2311974"/>
                <a:gd name="connsiteX274" fmla="*/ 1339695 w 1441654"/>
                <a:gd name="connsiteY274" fmla="*/ 1424623 h 2311974"/>
                <a:gd name="connsiteX275" fmla="*/ 1339695 w 1441654"/>
                <a:gd name="connsiteY275" fmla="*/ 1441641 h 2311974"/>
                <a:gd name="connsiteX276" fmla="*/ 1306499 w 1441654"/>
                <a:gd name="connsiteY276" fmla="*/ 1436779 h 2311974"/>
                <a:gd name="connsiteX277" fmla="*/ 1304128 w 1441654"/>
                <a:gd name="connsiteY277" fmla="*/ 1473245 h 2311974"/>
                <a:gd name="connsiteX278" fmla="*/ 1289901 w 1441654"/>
                <a:gd name="connsiteY278" fmla="*/ 1473245 h 2311974"/>
                <a:gd name="connsiteX279" fmla="*/ 1285159 w 1441654"/>
                <a:gd name="connsiteY279" fmla="*/ 1504850 h 2311974"/>
                <a:gd name="connsiteX280" fmla="*/ 1270932 w 1441654"/>
                <a:gd name="connsiteY280" fmla="*/ 1521867 h 2311974"/>
                <a:gd name="connsiteX281" fmla="*/ 1270932 w 1441654"/>
                <a:gd name="connsiteY281" fmla="*/ 1548609 h 2311974"/>
                <a:gd name="connsiteX282" fmla="*/ 1251963 w 1441654"/>
                <a:gd name="connsiteY282" fmla="*/ 1560765 h 2311974"/>
                <a:gd name="connsiteX283" fmla="*/ 1278045 w 1441654"/>
                <a:gd name="connsiteY283" fmla="*/ 1570489 h 2311974"/>
                <a:gd name="connsiteX284" fmla="*/ 1278045 w 1441654"/>
                <a:gd name="connsiteY284" fmla="*/ 1577783 h 2311974"/>
                <a:gd name="connsiteX285" fmla="*/ 1223509 w 1441654"/>
                <a:gd name="connsiteY285" fmla="*/ 1577783 h 2311974"/>
                <a:gd name="connsiteX286" fmla="*/ 1235365 w 1441654"/>
                <a:gd name="connsiteY286" fmla="*/ 1602094 h 2311974"/>
                <a:gd name="connsiteX287" fmla="*/ 1244849 w 1441654"/>
                <a:gd name="connsiteY287" fmla="*/ 1609387 h 2311974"/>
                <a:gd name="connsiteX288" fmla="*/ 1242478 w 1441654"/>
                <a:gd name="connsiteY288" fmla="*/ 1619111 h 2311974"/>
                <a:gd name="connsiteX289" fmla="*/ 1244849 w 1441654"/>
                <a:gd name="connsiteY289" fmla="*/ 1623973 h 2311974"/>
                <a:gd name="connsiteX290" fmla="*/ 1244849 w 1441654"/>
                <a:gd name="connsiteY290" fmla="*/ 1645853 h 2311974"/>
                <a:gd name="connsiteX291" fmla="*/ 1237736 w 1441654"/>
                <a:gd name="connsiteY291" fmla="*/ 1645853 h 2311974"/>
                <a:gd name="connsiteX292" fmla="*/ 1230622 w 1441654"/>
                <a:gd name="connsiteY292" fmla="*/ 1667733 h 2311974"/>
                <a:gd name="connsiteX293" fmla="*/ 1230622 w 1441654"/>
                <a:gd name="connsiteY293" fmla="*/ 1706631 h 2311974"/>
                <a:gd name="connsiteX294" fmla="*/ 1216396 w 1441654"/>
                <a:gd name="connsiteY294" fmla="*/ 1709062 h 2311974"/>
                <a:gd name="connsiteX295" fmla="*/ 1216396 w 1441654"/>
                <a:gd name="connsiteY295" fmla="*/ 1723648 h 2311974"/>
                <a:gd name="connsiteX296" fmla="*/ 1204540 w 1441654"/>
                <a:gd name="connsiteY296" fmla="*/ 1740666 h 2311974"/>
                <a:gd name="connsiteX297" fmla="*/ 1147632 w 1441654"/>
                <a:gd name="connsiteY297" fmla="*/ 1733373 h 2311974"/>
                <a:gd name="connsiteX298" fmla="*/ 1121550 w 1441654"/>
                <a:gd name="connsiteY298" fmla="*/ 1733373 h 2311974"/>
                <a:gd name="connsiteX299" fmla="*/ 1109694 w 1441654"/>
                <a:gd name="connsiteY299" fmla="*/ 1743097 h 2311974"/>
                <a:gd name="connsiteX300" fmla="*/ 1102581 w 1441654"/>
                <a:gd name="connsiteY300" fmla="*/ 1735804 h 2311974"/>
                <a:gd name="connsiteX301" fmla="*/ 1095467 w 1441654"/>
                <a:gd name="connsiteY301" fmla="*/ 1740666 h 2311974"/>
                <a:gd name="connsiteX302" fmla="*/ 1074127 w 1441654"/>
                <a:gd name="connsiteY302" fmla="*/ 1713924 h 2311974"/>
                <a:gd name="connsiteX303" fmla="*/ 1059900 w 1441654"/>
                <a:gd name="connsiteY303" fmla="*/ 1721217 h 2311974"/>
                <a:gd name="connsiteX304" fmla="*/ 1052787 w 1441654"/>
                <a:gd name="connsiteY304" fmla="*/ 1733373 h 2311974"/>
                <a:gd name="connsiteX305" fmla="*/ 1045673 w 1441654"/>
                <a:gd name="connsiteY305" fmla="*/ 1735804 h 2311974"/>
                <a:gd name="connsiteX306" fmla="*/ 1031446 w 1441654"/>
                <a:gd name="connsiteY306" fmla="*/ 1706631 h 2311974"/>
                <a:gd name="connsiteX307" fmla="*/ 960312 w 1441654"/>
                <a:gd name="connsiteY307" fmla="*/ 1709062 h 2311974"/>
                <a:gd name="connsiteX308" fmla="*/ 957941 w 1441654"/>
                <a:gd name="connsiteY308" fmla="*/ 1721217 h 2311974"/>
                <a:gd name="connsiteX309" fmla="*/ 915261 w 1441654"/>
                <a:gd name="connsiteY309" fmla="*/ 1721217 h 2311974"/>
                <a:gd name="connsiteX310" fmla="*/ 915261 w 1441654"/>
                <a:gd name="connsiteY310" fmla="*/ 1728511 h 2311974"/>
                <a:gd name="connsiteX311" fmla="*/ 884436 w 1441654"/>
                <a:gd name="connsiteY311" fmla="*/ 1721217 h 2311974"/>
                <a:gd name="connsiteX312" fmla="*/ 884436 w 1441654"/>
                <a:gd name="connsiteY312" fmla="*/ 1706631 h 2311974"/>
                <a:gd name="connsiteX313" fmla="*/ 877322 w 1441654"/>
                <a:gd name="connsiteY313" fmla="*/ 1706631 h 2311974"/>
                <a:gd name="connsiteX314" fmla="*/ 874951 w 1441654"/>
                <a:gd name="connsiteY314" fmla="*/ 1692044 h 2311974"/>
                <a:gd name="connsiteX315" fmla="*/ 874951 w 1441654"/>
                <a:gd name="connsiteY315" fmla="*/ 1692044 h 2311974"/>
                <a:gd name="connsiteX316" fmla="*/ 877322 w 1441654"/>
                <a:gd name="connsiteY316" fmla="*/ 1706631 h 2311974"/>
                <a:gd name="connsiteX317" fmla="*/ 822786 w 1441654"/>
                <a:gd name="connsiteY317" fmla="*/ 1709062 h 2311974"/>
                <a:gd name="connsiteX318" fmla="*/ 782477 w 1441654"/>
                <a:gd name="connsiteY318" fmla="*/ 1701769 h 2311974"/>
                <a:gd name="connsiteX319" fmla="*/ 780106 w 1441654"/>
                <a:gd name="connsiteY319" fmla="*/ 1709062 h 2311974"/>
                <a:gd name="connsiteX320" fmla="*/ 761136 w 1441654"/>
                <a:gd name="connsiteY320" fmla="*/ 1713924 h 2311974"/>
                <a:gd name="connsiteX321" fmla="*/ 754023 w 1441654"/>
                <a:gd name="connsiteY321" fmla="*/ 1733373 h 2311974"/>
                <a:gd name="connsiteX322" fmla="*/ 758765 w 1441654"/>
                <a:gd name="connsiteY322" fmla="*/ 1750391 h 2311974"/>
                <a:gd name="connsiteX323" fmla="*/ 739796 w 1441654"/>
                <a:gd name="connsiteY323" fmla="*/ 1750391 h 2311974"/>
                <a:gd name="connsiteX324" fmla="*/ 735054 w 1441654"/>
                <a:gd name="connsiteY324" fmla="*/ 1769840 h 2311974"/>
                <a:gd name="connsiteX325" fmla="*/ 742167 w 1441654"/>
                <a:gd name="connsiteY325" fmla="*/ 1784426 h 2311974"/>
                <a:gd name="connsiteX326" fmla="*/ 739796 w 1441654"/>
                <a:gd name="connsiteY326" fmla="*/ 1806306 h 2311974"/>
                <a:gd name="connsiteX327" fmla="*/ 727940 w 1441654"/>
                <a:gd name="connsiteY327" fmla="*/ 1813599 h 2311974"/>
                <a:gd name="connsiteX328" fmla="*/ 727940 w 1441654"/>
                <a:gd name="connsiteY328" fmla="*/ 1847635 h 2311974"/>
                <a:gd name="connsiteX329" fmla="*/ 713714 w 1441654"/>
                <a:gd name="connsiteY329" fmla="*/ 1852497 h 2311974"/>
                <a:gd name="connsiteX330" fmla="*/ 711342 w 1441654"/>
                <a:gd name="connsiteY330" fmla="*/ 1837910 h 2311974"/>
                <a:gd name="connsiteX331" fmla="*/ 678146 w 1441654"/>
                <a:gd name="connsiteY331" fmla="*/ 1837910 h 2311974"/>
                <a:gd name="connsiteX332" fmla="*/ 678146 w 1441654"/>
                <a:gd name="connsiteY332" fmla="*/ 1859790 h 2311974"/>
                <a:gd name="connsiteX333" fmla="*/ 659177 w 1441654"/>
                <a:gd name="connsiteY333" fmla="*/ 1859790 h 2311974"/>
                <a:gd name="connsiteX334" fmla="*/ 659177 w 1441654"/>
                <a:gd name="connsiteY334" fmla="*/ 1869515 h 2311974"/>
                <a:gd name="connsiteX335" fmla="*/ 656806 w 1441654"/>
                <a:gd name="connsiteY335" fmla="*/ 1876808 h 2311974"/>
                <a:gd name="connsiteX336" fmla="*/ 576188 w 1441654"/>
                <a:gd name="connsiteY336" fmla="*/ 1876808 h 2311974"/>
                <a:gd name="connsiteX337" fmla="*/ 576188 w 1441654"/>
                <a:gd name="connsiteY337" fmla="*/ 1896257 h 2311974"/>
                <a:gd name="connsiteX338" fmla="*/ 524022 w 1441654"/>
                <a:gd name="connsiteY338" fmla="*/ 1901119 h 2311974"/>
                <a:gd name="connsiteX339" fmla="*/ 524022 w 1441654"/>
                <a:gd name="connsiteY339" fmla="*/ 1930292 h 2311974"/>
                <a:gd name="connsiteX340" fmla="*/ 502682 w 1441654"/>
                <a:gd name="connsiteY340" fmla="*/ 1930292 h 2311974"/>
                <a:gd name="connsiteX341" fmla="*/ 500311 w 1441654"/>
                <a:gd name="connsiteY341" fmla="*/ 1952172 h 2311974"/>
                <a:gd name="connsiteX342" fmla="*/ 488455 w 1441654"/>
                <a:gd name="connsiteY342" fmla="*/ 1952172 h 2311974"/>
                <a:gd name="connsiteX343" fmla="*/ 488455 w 1441654"/>
                <a:gd name="connsiteY343" fmla="*/ 1978914 h 2311974"/>
                <a:gd name="connsiteX344" fmla="*/ 495569 w 1441654"/>
                <a:gd name="connsiteY344" fmla="*/ 1983776 h 2311974"/>
                <a:gd name="connsiteX345" fmla="*/ 493198 w 1441654"/>
                <a:gd name="connsiteY345" fmla="*/ 2000794 h 2311974"/>
                <a:gd name="connsiteX346" fmla="*/ 500311 w 1441654"/>
                <a:gd name="connsiteY346" fmla="*/ 2005656 h 2311974"/>
                <a:gd name="connsiteX347" fmla="*/ 500311 w 1441654"/>
                <a:gd name="connsiteY347" fmla="*/ 2068865 h 2311974"/>
                <a:gd name="connsiteX348" fmla="*/ 493198 w 1441654"/>
                <a:gd name="connsiteY348" fmla="*/ 2068865 h 2311974"/>
                <a:gd name="connsiteX349" fmla="*/ 493198 w 1441654"/>
                <a:gd name="connsiteY349" fmla="*/ 2081020 h 2311974"/>
                <a:gd name="connsiteX350" fmla="*/ 474228 w 1441654"/>
                <a:gd name="connsiteY350" fmla="*/ 2083451 h 2311974"/>
                <a:gd name="connsiteX351" fmla="*/ 460002 w 1441654"/>
                <a:gd name="connsiteY351" fmla="*/ 2117487 h 2311974"/>
                <a:gd name="connsiteX352" fmla="*/ 460002 w 1441654"/>
                <a:gd name="connsiteY352" fmla="*/ 2129642 h 2311974"/>
                <a:gd name="connsiteX353" fmla="*/ 516909 w 1441654"/>
                <a:gd name="connsiteY353" fmla="*/ 2132073 h 2311974"/>
                <a:gd name="connsiteX354" fmla="*/ 509796 w 1441654"/>
                <a:gd name="connsiteY354" fmla="*/ 2151522 h 2311974"/>
                <a:gd name="connsiteX355" fmla="*/ 514538 w 1441654"/>
                <a:gd name="connsiteY355" fmla="*/ 2161246 h 2311974"/>
                <a:gd name="connsiteX356" fmla="*/ 509796 w 1441654"/>
                <a:gd name="connsiteY356" fmla="*/ 2168540 h 2311974"/>
                <a:gd name="connsiteX357" fmla="*/ 493198 w 1441654"/>
                <a:gd name="connsiteY357" fmla="*/ 2168540 h 2311974"/>
                <a:gd name="connsiteX358" fmla="*/ 493198 w 1441654"/>
                <a:gd name="connsiteY358" fmla="*/ 2180695 h 2311974"/>
                <a:gd name="connsiteX359" fmla="*/ 462373 w 1441654"/>
                <a:gd name="connsiteY359" fmla="*/ 2187988 h 2311974"/>
                <a:gd name="connsiteX360" fmla="*/ 469486 w 1441654"/>
                <a:gd name="connsiteY360" fmla="*/ 2200144 h 2311974"/>
                <a:gd name="connsiteX361" fmla="*/ 467115 w 1441654"/>
                <a:gd name="connsiteY361" fmla="*/ 2256059 h 2311974"/>
                <a:gd name="connsiteX362" fmla="*/ 455259 w 1441654"/>
                <a:gd name="connsiteY362" fmla="*/ 2277939 h 2311974"/>
                <a:gd name="connsiteX363" fmla="*/ 429177 w 1441654"/>
                <a:gd name="connsiteY363" fmla="*/ 2307112 h 2311974"/>
                <a:gd name="connsiteX364" fmla="*/ 414950 w 1441654"/>
                <a:gd name="connsiteY364" fmla="*/ 2311974 h 2311974"/>
                <a:gd name="connsiteX365" fmla="*/ 398352 w 1441654"/>
                <a:gd name="connsiteY365" fmla="*/ 2282801 h 2311974"/>
                <a:gd name="connsiteX366" fmla="*/ 379383 w 1441654"/>
                <a:gd name="connsiteY366" fmla="*/ 2275508 h 2311974"/>
                <a:gd name="connsiteX367" fmla="*/ 365156 w 1441654"/>
                <a:gd name="connsiteY367" fmla="*/ 2292526 h 2311974"/>
                <a:gd name="connsiteX368" fmla="*/ 346187 w 1441654"/>
                <a:gd name="connsiteY368" fmla="*/ 2285232 h 2311974"/>
                <a:gd name="connsiteX369" fmla="*/ 331960 w 1441654"/>
                <a:gd name="connsiteY369" fmla="*/ 2290094 h 2311974"/>
                <a:gd name="connsiteX370" fmla="*/ 296393 w 1441654"/>
                <a:gd name="connsiteY370" fmla="*/ 2275508 h 2311974"/>
                <a:gd name="connsiteX371" fmla="*/ 255658 w 1441654"/>
                <a:gd name="connsiteY371" fmla="*/ 2254426 h 2311974"/>
                <a:gd name="connsiteX372" fmla="*/ 263963 w 1441654"/>
                <a:gd name="connsiteY372" fmla="*/ 2090384 h 2311974"/>
                <a:gd name="connsiteX373" fmla="*/ 293247 w 1441654"/>
                <a:gd name="connsiteY373" fmla="*/ 1879782 h 2311974"/>
                <a:gd name="connsiteX374" fmla="*/ 288330 w 1441654"/>
                <a:gd name="connsiteY374" fmla="*/ 1766434 h 2311974"/>
                <a:gd name="connsiteX375" fmla="*/ 260051 w 1441654"/>
                <a:gd name="connsiteY375" fmla="*/ 1684276 h 2311974"/>
                <a:gd name="connsiteX376" fmla="*/ 196698 w 1441654"/>
                <a:gd name="connsiteY376" fmla="*/ 1605539 h 2311974"/>
                <a:gd name="connsiteX377" fmla="*/ 146823 w 1441654"/>
                <a:gd name="connsiteY377" fmla="*/ 1566641 h 2311974"/>
                <a:gd name="connsiteX378" fmla="*/ 148467 w 1441654"/>
                <a:gd name="connsiteY378" fmla="*/ 1519182 h 2311974"/>
                <a:gd name="connsiteX379" fmla="*/ 144231 w 1441654"/>
                <a:gd name="connsiteY379" fmla="*/ 1442151 h 2311974"/>
                <a:gd name="connsiteX380" fmla="*/ 199538 w 1441654"/>
                <a:gd name="connsiteY380" fmla="*/ 1327822 h 2311974"/>
                <a:gd name="connsiteX381" fmla="*/ 311984 w 1441654"/>
                <a:gd name="connsiteY381" fmla="*/ 1228318 h 2311974"/>
                <a:gd name="connsiteX382" fmla="*/ 18969 w 1441654"/>
                <a:gd name="connsiteY382" fmla="*/ 909231 h 2311974"/>
                <a:gd name="connsiteX383" fmla="*/ 0 w 1441654"/>
                <a:gd name="connsiteY383" fmla="*/ 872764 h 2311974"/>
                <a:gd name="connsiteX384" fmla="*/ 7114 w 1441654"/>
                <a:gd name="connsiteY384" fmla="*/ 865471 h 2311974"/>
                <a:gd name="connsiteX385" fmla="*/ 11856 w 1441654"/>
                <a:gd name="connsiteY385" fmla="*/ 867902 h 2311974"/>
                <a:gd name="connsiteX386" fmla="*/ 168351 w 1441654"/>
                <a:gd name="connsiteY386" fmla="*/ 741485 h 2311974"/>
                <a:gd name="connsiteX387" fmla="*/ 156496 w 1441654"/>
                <a:gd name="connsiteY387" fmla="*/ 726899 h 2311974"/>
                <a:gd name="connsiteX388" fmla="*/ 101959 w 1441654"/>
                <a:gd name="connsiteY388" fmla="*/ 705019 h 2311974"/>
                <a:gd name="connsiteX389" fmla="*/ 125671 w 1441654"/>
                <a:gd name="connsiteY389" fmla="*/ 680708 h 2311974"/>
                <a:gd name="connsiteX390" fmla="*/ 132784 w 1441654"/>
                <a:gd name="connsiteY390" fmla="*/ 673414 h 2311974"/>
                <a:gd name="connsiteX391" fmla="*/ 161238 w 1441654"/>
                <a:gd name="connsiteY391" fmla="*/ 670983 h 2311974"/>
                <a:gd name="connsiteX392" fmla="*/ 248970 w 1441654"/>
                <a:gd name="connsiteY392" fmla="*/ 692863 h 2311974"/>
                <a:gd name="connsiteX393" fmla="*/ 263197 w 1441654"/>
                <a:gd name="connsiteY393" fmla="*/ 688001 h 2311974"/>
                <a:gd name="connsiteX394" fmla="*/ 263197 w 1441654"/>
                <a:gd name="connsiteY394" fmla="*/ 695294 h 2311974"/>
                <a:gd name="connsiteX395" fmla="*/ 272681 w 1441654"/>
                <a:gd name="connsiteY395" fmla="*/ 695294 h 2311974"/>
                <a:gd name="connsiteX396" fmla="*/ 277424 w 1441654"/>
                <a:gd name="connsiteY396" fmla="*/ 678277 h 2311974"/>
                <a:gd name="connsiteX397" fmla="*/ 284537 w 1441654"/>
                <a:gd name="connsiteY397" fmla="*/ 666121 h 2311974"/>
                <a:gd name="connsiteX398" fmla="*/ 296393 w 1441654"/>
                <a:gd name="connsiteY398" fmla="*/ 688001 h 2311974"/>
                <a:gd name="connsiteX399" fmla="*/ 303506 w 1441654"/>
                <a:gd name="connsiteY399" fmla="*/ 685570 h 2311974"/>
                <a:gd name="connsiteX400" fmla="*/ 317733 w 1441654"/>
                <a:gd name="connsiteY400" fmla="*/ 700156 h 2311974"/>
                <a:gd name="connsiteX401" fmla="*/ 317733 w 1441654"/>
                <a:gd name="connsiteY401" fmla="*/ 700156 h 2311974"/>
                <a:gd name="connsiteX402" fmla="*/ 303506 w 1441654"/>
                <a:gd name="connsiteY402" fmla="*/ 685570 h 2311974"/>
                <a:gd name="connsiteX403" fmla="*/ 296393 w 1441654"/>
                <a:gd name="connsiteY403" fmla="*/ 688001 h 2311974"/>
                <a:gd name="connsiteX404" fmla="*/ 284537 w 1441654"/>
                <a:gd name="connsiteY404" fmla="*/ 666121 h 2311974"/>
                <a:gd name="connsiteX405" fmla="*/ 284537 w 1441654"/>
                <a:gd name="connsiteY405" fmla="*/ 658827 h 2311974"/>
                <a:gd name="connsiteX406" fmla="*/ 305877 w 1441654"/>
                <a:gd name="connsiteY406" fmla="*/ 646672 h 2311974"/>
                <a:gd name="connsiteX407" fmla="*/ 298764 w 1441654"/>
                <a:gd name="connsiteY407" fmla="*/ 639379 h 2311974"/>
                <a:gd name="connsiteX408" fmla="*/ 329589 w 1441654"/>
                <a:gd name="connsiteY408" fmla="*/ 629654 h 2311974"/>
                <a:gd name="connsiteX409" fmla="*/ 324847 w 1441654"/>
                <a:gd name="connsiteY409" fmla="*/ 615068 h 2311974"/>
                <a:gd name="connsiteX410" fmla="*/ 291651 w 1441654"/>
                <a:gd name="connsiteY410" fmla="*/ 610205 h 2311974"/>
                <a:gd name="connsiteX411" fmla="*/ 289279 w 1441654"/>
                <a:gd name="connsiteY411" fmla="*/ 595619 h 2311974"/>
                <a:gd name="connsiteX412" fmla="*/ 298764 w 1441654"/>
                <a:gd name="connsiteY412" fmla="*/ 534841 h 2311974"/>
                <a:gd name="connsiteX413" fmla="*/ 289279 w 1441654"/>
                <a:gd name="connsiteY413" fmla="*/ 525117 h 2311974"/>
                <a:gd name="connsiteX414" fmla="*/ 289279 w 1441654"/>
                <a:gd name="connsiteY414" fmla="*/ 503237 h 2311974"/>
                <a:gd name="connsiteX415" fmla="*/ 272681 w 1441654"/>
                <a:gd name="connsiteY415" fmla="*/ 503237 h 2311974"/>
                <a:gd name="connsiteX416" fmla="*/ 277424 w 1441654"/>
                <a:gd name="connsiteY416" fmla="*/ 471633 h 2311974"/>
                <a:gd name="connsiteX417" fmla="*/ 270310 w 1441654"/>
                <a:gd name="connsiteY417" fmla="*/ 464340 h 2311974"/>
                <a:gd name="connsiteX418" fmla="*/ 272681 w 1441654"/>
                <a:gd name="connsiteY418" fmla="*/ 444891 h 2311974"/>
                <a:gd name="connsiteX419" fmla="*/ 291651 w 1441654"/>
                <a:gd name="connsiteY419" fmla="*/ 444891 h 2311974"/>
                <a:gd name="connsiteX420" fmla="*/ 310620 w 1441654"/>
                <a:gd name="connsiteY420" fmla="*/ 430304 h 2311974"/>
                <a:gd name="connsiteX421" fmla="*/ 312991 w 1441654"/>
                <a:gd name="connsiteY421" fmla="*/ 427873 h 2311974"/>
                <a:gd name="connsiteX422" fmla="*/ 291651 w 1441654"/>
                <a:gd name="connsiteY422" fmla="*/ 423011 h 2311974"/>
                <a:gd name="connsiteX423" fmla="*/ 298764 w 1441654"/>
                <a:gd name="connsiteY423" fmla="*/ 405993 h 2311974"/>
                <a:gd name="connsiteX424" fmla="*/ 324847 w 1441654"/>
                <a:gd name="connsiteY424" fmla="*/ 408424 h 2311974"/>
                <a:gd name="connsiteX425" fmla="*/ 320104 w 1441654"/>
                <a:gd name="connsiteY425" fmla="*/ 388975 h 2311974"/>
                <a:gd name="connsiteX426" fmla="*/ 320104 w 1441654"/>
                <a:gd name="connsiteY426" fmla="*/ 374389 h 2311974"/>
                <a:gd name="connsiteX427" fmla="*/ 336702 w 1441654"/>
                <a:gd name="connsiteY427" fmla="*/ 374389 h 2311974"/>
                <a:gd name="connsiteX428" fmla="*/ 339073 w 1441654"/>
                <a:gd name="connsiteY428" fmla="*/ 367096 h 2311974"/>
                <a:gd name="connsiteX429" fmla="*/ 346187 w 1441654"/>
                <a:gd name="connsiteY429" fmla="*/ 364665 h 2311974"/>
                <a:gd name="connsiteX430" fmla="*/ 343816 w 1441654"/>
                <a:gd name="connsiteY430" fmla="*/ 347647 h 2311974"/>
                <a:gd name="connsiteX431" fmla="*/ 372269 w 1441654"/>
                <a:gd name="connsiteY431" fmla="*/ 337922 h 2311974"/>
                <a:gd name="connsiteX432" fmla="*/ 360414 w 1441654"/>
                <a:gd name="connsiteY432" fmla="*/ 333060 h 2311974"/>
                <a:gd name="connsiteX433" fmla="*/ 358042 w 1441654"/>
                <a:gd name="connsiteY433" fmla="*/ 311180 h 2311974"/>
                <a:gd name="connsiteX434" fmla="*/ 350929 w 1441654"/>
                <a:gd name="connsiteY434" fmla="*/ 308749 h 2311974"/>
                <a:gd name="connsiteX435" fmla="*/ 358042 w 1441654"/>
                <a:gd name="connsiteY435" fmla="*/ 299025 h 2311974"/>
                <a:gd name="connsiteX436" fmla="*/ 358042 w 1441654"/>
                <a:gd name="connsiteY436" fmla="*/ 296594 h 2311974"/>
                <a:gd name="connsiteX437" fmla="*/ 346187 w 1441654"/>
                <a:gd name="connsiteY437" fmla="*/ 291732 h 2311974"/>
                <a:gd name="connsiteX438" fmla="*/ 336702 w 1441654"/>
                <a:gd name="connsiteY438" fmla="*/ 299025 h 2311974"/>
                <a:gd name="connsiteX439" fmla="*/ 324847 w 1441654"/>
                <a:gd name="connsiteY439" fmla="*/ 282007 h 2311974"/>
                <a:gd name="connsiteX440" fmla="*/ 339073 w 1441654"/>
                <a:gd name="connsiteY440" fmla="*/ 255265 h 2311974"/>
                <a:gd name="connsiteX441" fmla="*/ 346187 w 1441654"/>
                <a:gd name="connsiteY441" fmla="*/ 267421 h 2311974"/>
                <a:gd name="connsiteX442" fmla="*/ 365156 w 1441654"/>
                <a:gd name="connsiteY442" fmla="*/ 240679 h 2311974"/>
                <a:gd name="connsiteX443" fmla="*/ 374640 w 1441654"/>
                <a:gd name="connsiteY443" fmla="*/ 240679 h 2311974"/>
                <a:gd name="connsiteX444" fmla="*/ 374640 w 1441654"/>
                <a:gd name="connsiteY444" fmla="*/ 233385 h 2311974"/>
                <a:gd name="connsiteX445" fmla="*/ 353300 w 1441654"/>
                <a:gd name="connsiteY445" fmla="*/ 218799 h 2311974"/>
                <a:gd name="connsiteX446" fmla="*/ 360414 w 1441654"/>
                <a:gd name="connsiteY446" fmla="*/ 199350 h 2311974"/>
                <a:gd name="connsiteX447" fmla="*/ 386496 w 1441654"/>
                <a:gd name="connsiteY447" fmla="*/ 199350 h 2311974"/>
                <a:gd name="connsiteX448" fmla="*/ 393610 w 1441654"/>
                <a:gd name="connsiteY448" fmla="*/ 192057 h 2311974"/>
                <a:gd name="connsiteX449" fmla="*/ 365156 w 1441654"/>
                <a:gd name="connsiteY449" fmla="*/ 150728 h 2311974"/>
                <a:gd name="connsiteX450" fmla="*/ 374640 w 1441654"/>
                <a:gd name="connsiteY450" fmla="*/ 131279 h 2311974"/>
                <a:gd name="connsiteX451" fmla="*/ 407836 w 1441654"/>
                <a:gd name="connsiteY451" fmla="*/ 116693 h 2311974"/>
                <a:gd name="connsiteX452" fmla="*/ 412579 w 1441654"/>
                <a:gd name="connsiteY452" fmla="*/ 131279 h 2311974"/>
                <a:gd name="connsiteX453" fmla="*/ 433919 w 1441654"/>
                <a:gd name="connsiteY453" fmla="*/ 116693 h 2311974"/>
                <a:gd name="connsiteX454" fmla="*/ 429177 w 1441654"/>
                <a:gd name="connsiteY454" fmla="*/ 109399 h 2311974"/>
                <a:gd name="connsiteX455" fmla="*/ 445775 w 1441654"/>
                <a:gd name="connsiteY455" fmla="*/ 102106 h 2311974"/>
                <a:gd name="connsiteX456" fmla="*/ 445775 w 1441654"/>
                <a:gd name="connsiteY456" fmla="*/ 94813 h 2311974"/>
                <a:gd name="connsiteX457" fmla="*/ 455259 w 1441654"/>
                <a:gd name="connsiteY457" fmla="*/ 87519 h 2311974"/>
                <a:gd name="connsiteX458" fmla="*/ 441032 w 1441654"/>
                <a:gd name="connsiteY458" fmla="*/ 53484 h 2311974"/>
                <a:gd name="connsiteX459" fmla="*/ 438661 w 1441654"/>
                <a:gd name="connsiteY459" fmla="*/ 7293 h 2311974"/>
                <a:gd name="connsiteX460" fmla="*/ 481342 w 1441654"/>
                <a:gd name="connsiteY460" fmla="*/ 17018 h 2311974"/>
                <a:gd name="connsiteX461" fmla="*/ 502682 w 1441654"/>
                <a:gd name="connsiteY461" fmla="*/ 0 h 2311974"/>
                <a:gd name="connsiteX0" fmla="*/ 623610 w 1441654"/>
                <a:gd name="connsiteY0" fmla="*/ 1400312 h 2311974"/>
                <a:gd name="connsiteX1" fmla="*/ 557218 w 1441654"/>
                <a:gd name="connsiteY1" fmla="*/ 1395450 h 2311974"/>
                <a:gd name="connsiteX2" fmla="*/ 578559 w 1441654"/>
                <a:gd name="connsiteY2" fmla="*/ 1407606 h 2311974"/>
                <a:gd name="connsiteX3" fmla="*/ 623610 w 1441654"/>
                <a:gd name="connsiteY3" fmla="*/ 1400313 h 2311974"/>
                <a:gd name="connsiteX4" fmla="*/ 640208 w 1441654"/>
                <a:gd name="connsiteY4" fmla="*/ 1417330 h 2311974"/>
                <a:gd name="connsiteX5" fmla="*/ 623610 w 1441654"/>
                <a:gd name="connsiteY5" fmla="*/ 1400312 h 2311974"/>
                <a:gd name="connsiteX6" fmla="*/ 561961 w 1441654"/>
                <a:gd name="connsiteY6" fmla="*/ 1271464 h 2311974"/>
                <a:gd name="connsiteX7" fmla="*/ 535878 w 1441654"/>
                <a:gd name="connsiteY7" fmla="*/ 1283620 h 2311974"/>
                <a:gd name="connsiteX8" fmla="*/ 531136 w 1441654"/>
                <a:gd name="connsiteY8" fmla="*/ 1276326 h 2311974"/>
                <a:gd name="connsiteX9" fmla="*/ 516909 w 1441654"/>
                <a:gd name="connsiteY9" fmla="*/ 1278758 h 2311974"/>
                <a:gd name="connsiteX10" fmla="*/ 516909 w 1441654"/>
                <a:gd name="connsiteY10" fmla="*/ 1278758 h 2311974"/>
                <a:gd name="connsiteX11" fmla="*/ 531136 w 1441654"/>
                <a:gd name="connsiteY11" fmla="*/ 1276327 h 2311974"/>
                <a:gd name="connsiteX12" fmla="*/ 535878 w 1441654"/>
                <a:gd name="connsiteY12" fmla="*/ 1283620 h 2311974"/>
                <a:gd name="connsiteX13" fmla="*/ 561961 w 1441654"/>
                <a:gd name="connsiteY13" fmla="*/ 1271464 h 2311974"/>
                <a:gd name="connsiteX14" fmla="*/ 569074 w 1441654"/>
                <a:gd name="connsiteY14" fmla="*/ 1324949 h 2311974"/>
                <a:gd name="connsiteX15" fmla="*/ 578559 w 1441654"/>
                <a:gd name="connsiteY15" fmla="*/ 1324949 h 2311974"/>
                <a:gd name="connsiteX16" fmla="*/ 590414 w 1441654"/>
                <a:gd name="connsiteY16" fmla="*/ 1334673 h 2311974"/>
                <a:gd name="connsiteX17" fmla="*/ 590414 w 1441654"/>
                <a:gd name="connsiteY17" fmla="*/ 1334673 h 2311974"/>
                <a:gd name="connsiteX18" fmla="*/ 578559 w 1441654"/>
                <a:gd name="connsiteY18" fmla="*/ 1324948 h 2311974"/>
                <a:gd name="connsiteX19" fmla="*/ 569074 w 1441654"/>
                <a:gd name="connsiteY19" fmla="*/ 1324948 h 2311974"/>
                <a:gd name="connsiteX20" fmla="*/ 561961 w 1441654"/>
                <a:gd name="connsiteY20" fmla="*/ 1271464 h 2311974"/>
                <a:gd name="connsiteX21" fmla="*/ 502682 w 1441654"/>
                <a:gd name="connsiteY21" fmla="*/ 1264171 h 2311974"/>
                <a:gd name="connsiteX22" fmla="*/ 502682 w 1441654"/>
                <a:gd name="connsiteY22" fmla="*/ 1264171 h 2311974"/>
                <a:gd name="connsiteX23" fmla="*/ 507520 w 1441654"/>
                <a:gd name="connsiteY23" fmla="*/ 1269131 h 2311974"/>
                <a:gd name="connsiteX24" fmla="*/ 502682 w 1441654"/>
                <a:gd name="connsiteY24" fmla="*/ 1264171 h 2311974"/>
                <a:gd name="connsiteX25" fmla="*/ 493198 w 1441654"/>
                <a:gd name="connsiteY25" fmla="*/ 1249585 h 2311974"/>
                <a:gd name="connsiteX26" fmla="*/ 507424 w 1441654"/>
                <a:gd name="connsiteY26" fmla="*/ 1256878 h 2311974"/>
                <a:gd name="connsiteX27" fmla="*/ 507424 w 1441654"/>
                <a:gd name="connsiteY27" fmla="*/ 1256878 h 2311974"/>
                <a:gd name="connsiteX28" fmla="*/ 493199 w 1441654"/>
                <a:gd name="connsiteY28" fmla="*/ 1249585 h 2311974"/>
                <a:gd name="connsiteX29" fmla="*/ 493198 w 1441654"/>
                <a:gd name="connsiteY29" fmla="*/ 1249585 h 2311974"/>
                <a:gd name="connsiteX30" fmla="*/ 495569 w 1441654"/>
                <a:gd name="connsiteY30" fmla="*/ 1234998 h 2311974"/>
                <a:gd name="connsiteX31" fmla="*/ 495569 w 1441654"/>
                <a:gd name="connsiteY31" fmla="*/ 1234998 h 2311974"/>
                <a:gd name="connsiteX32" fmla="*/ 500311 w 1441654"/>
                <a:gd name="connsiteY32" fmla="*/ 1249584 h 2311974"/>
                <a:gd name="connsiteX33" fmla="*/ 500311 w 1441654"/>
                <a:gd name="connsiteY33" fmla="*/ 1249584 h 2311974"/>
                <a:gd name="connsiteX34" fmla="*/ 495569 w 1441654"/>
                <a:gd name="connsiteY34" fmla="*/ 1234998 h 2311974"/>
                <a:gd name="connsiteX35" fmla="*/ 483713 w 1441654"/>
                <a:gd name="connsiteY35" fmla="*/ 1198531 h 2311974"/>
                <a:gd name="connsiteX36" fmla="*/ 483713 w 1441654"/>
                <a:gd name="connsiteY36" fmla="*/ 1198532 h 2311974"/>
                <a:gd name="connsiteX37" fmla="*/ 507424 w 1441654"/>
                <a:gd name="connsiteY37" fmla="*/ 1222842 h 2311974"/>
                <a:gd name="connsiteX38" fmla="*/ 507424 w 1441654"/>
                <a:gd name="connsiteY38" fmla="*/ 1222842 h 2311974"/>
                <a:gd name="connsiteX39" fmla="*/ 483713 w 1441654"/>
                <a:gd name="connsiteY39" fmla="*/ 1198531 h 2311974"/>
                <a:gd name="connsiteX40" fmla="*/ 500311 w 1441654"/>
                <a:gd name="connsiteY40" fmla="*/ 1067252 h 2311974"/>
                <a:gd name="connsiteX41" fmla="*/ 502682 w 1441654"/>
                <a:gd name="connsiteY41" fmla="*/ 1074546 h 2311974"/>
                <a:gd name="connsiteX42" fmla="*/ 502682 w 1441654"/>
                <a:gd name="connsiteY42" fmla="*/ 1074545 h 2311974"/>
                <a:gd name="connsiteX43" fmla="*/ 500311 w 1441654"/>
                <a:gd name="connsiteY43" fmla="*/ 1067252 h 2311974"/>
                <a:gd name="connsiteX44" fmla="*/ 488455 w 1441654"/>
                <a:gd name="connsiteY44" fmla="*/ 1052665 h 2311974"/>
                <a:gd name="connsiteX45" fmla="*/ 476600 w 1441654"/>
                <a:gd name="connsiteY45" fmla="*/ 1040510 h 2311974"/>
                <a:gd name="connsiteX46" fmla="*/ 488455 w 1441654"/>
                <a:gd name="connsiteY46" fmla="*/ 1052666 h 2311974"/>
                <a:gd name="connsiteX47" fmla="*/ 507424 w 1441654"/>
                <a:gd name="connsiteY47" fmla="*/ 1052666 h 2311974"/>
                <a:gd name="connsiteX48" fmla="*/ 509796 w 1441654"/>
                <a:gd name="connsiteY48" fmla="*/ 1062390 h 2311974"/>
                <a:gd name="connsiteX49" fmla="*/ 509796 w 1441654"/>
                <a:gd name="connsiteY49" fmla="*/ 1062390 h 2311974"/>
                <a:gd name="connsiteX50" fmla="*/ 507424 w 1441654"/>
                <a:gd name="connsiteY50" fmla="*/ 1052665 h 2311974"/>
                <a:gd name="connsiteX51" fmla="*/ 488455 w 1441654"/>
                <a:gd name="connsiteY51" fmla="*/ 1052665 h 2311974"/>
                <a:gd name="connsiteX52" fmla="*/ 488455 w 1441654"/>
                <a:gd name="connsiteY52" fmla="*/ 1021061 h 2311974"/>
                <a:gd name="connsiteX53" fmla="*/ 483713 w 1441654"/>
                <a:gd name="connsiteY53" fmla="*/ 999182 h 2311974"/>
                <a:gd name="connsiteX54" fmla="*/ 488455 w 1441654"/>
                <a:gd name="connsiteY54" fmla="*/ 1021061 h 2311974"/>
                <a:gd name="connsiteX55" fmla="*/ 488455 w 1441654"/>
                <a:gd name="connsiteY55" fmla="*/ 1021061 h 2311974"/>
                <a:gd name="connsiteX56" fmla="*/ 474228 w 1441654"/>
                <a:gd name="connsiteY56" fmla="*/ 970008 h 2311974"/>
                <a:gd name="connsiteX57" fmla="*/ 460002 w 1441654"/>
                <a:gd name="connsiteY57" fmla="*/ 972439 h 2311974"/>
                <a:gd name="connsiteX58" fmla="*/ 460002 w 1441654"/>
                <a:gd name="connsiteY58" fmla="*/ 972439 h 2311974"/>
                <a:gd name="connsiteX59" fmla="*/ 474228 w 1441654"/>
                <a:gd name="connsiteY59" fmla="*/ 970008 h 2311974"/>
                <a:gd name="connsiteX60" fmla="*/ 483713 w 1441654"/>
                <a:gd name="connsiteY60" fmla="*/ 984595 h 2311974"/>
                <a:gd name="connsiteX61" fmla="*/ 502682 w 1441654"/>
                <a:gd name="connsiteY61" fmla="*/ 979733 h 2311974"/>
                <a:gd name="connsiteX62" fmla="*/ 483713 w 1441654"/>
                <a:gd name="connsiteY62" fmla="*/ 984595 h 2311974"/>
                <a:gd name="connsiteX63" fmla="*/ 474228 w 1441654"/>
                <a:gd name="connsiteY63" fmla="*/ 970008 h 2311974"/>
                <a:gd name="connsiteX64" fmla="*/ 460002 w 1441654"/>
                <a:gd name="connsiteY64" fmla="*/ 901937 h 2311974"/>
                <a:gd name="connsiteX65" fmla="*/ 449800 w 1441654"/>
                <a:gd name="connsiteY65" fmla="*/ 906121 h 2311974"/>
                <a:gd name="connsiteX66" fmla="*/ 452888 w 1441654"/>
                <a:gd name="connsiteY66" fmla="*/ 906800 h 2311974"/>
                <a:gd name="connsiteX67" fmla="*/ 460002 w 1441654"/>
                <a:gd name="connsiteY67" fmla="*/ 901938 h 2311974"/>
                <a:gd name="connsiteX68" fmla="*/ 460002 w 1441654"/>
                <a:gd name="connsiteY68" fmla="*/ 901937 h 2311974"/>
                <a:gd name="connsiteX69" fmla="*/ 367527 w 1441654"/>
                <a:gd name="connsiteY69" fmla="*/ 899506 h 2311974"/>
                <a:gd name="connsiteX70" fmla="*/ 367527 w 1441654"/>
                <a:gd name="connsiteY70" fmla="*/ 899507 h 2311974"/>
                <a:gd name="connsiteX71" fmla="*/ 391239 w 1441654"/>
                <a:gd name="connsiteY71" fmla="*/ 899507 h 2311974"/>
                <a:gd name="connsiteX72" fmla="*/ 405465 w 1441654"/>
                <a:gd name="connsiteY72" fmla="*/ 906800 h 2311974"/>
                <a:gd name="connsiteX73" fmla="*/ 414950 w 1441654"/>
                <a:gd name="connsiteY73" fmla="*/ 906800 h 2311974"/>
                <a:gd name="connsiteX74" fmla="*/ 419692 w 1441654"/>
                <a:gd name="connsiteY74" fmla="*/ 899507 h 2311974"/>
                <a:gd name="connsiteX75" fmla="*/ 419705 w 1441654"/>
                <a:gd name="connsiteY75" fmla="*/ 899510 h 2311974"/>
                <a:gd name="connsiteX76" fmla="*/ 419692 w 1441654"/>
                <a:gd name="connsiteY76" fmla="*/ 899506 h 2311974"/>
                <a:gd name="connsiteX77" fmla="*/ 414950 w 1441654"/>
                <a:gd name="connsiteY77" fmla="*/ 906800 h 2311974"/>
                <a:gd name="connsiteX78" fmla="*/ 405465 w 1441654"/>
                <a:gd name="connsiteY78" fmla="*/ 906800 h 2311974"/>
                <a:gd name="connsiteX79" fmla="*/ 391238 w 1441654"/>
                <a:gd name="connsiteY79" fmla="*/ 899506 h 2311974"/>
                <a:gd name="connsiteX80" fmla="*/ 367527 w 1441654"/>
                <a:gd name="connsiteY80" fmla="*/ 899506 h 2311974"/>
                <a:gd name="connsiteX81" fmla="*/ 350929 w 1441654"/>
                <a:gd name="connsiteY81" fmla="*/ 889782 h 2311974"/>
                <a:gd name="connsiteX82" fmla="*/ 350929 w 1441654"/>
                <a:gd name="connsiteY82" fmla="*/ 889782 h 2311974"/>
                <a:gd name="connsiteX83" fmla="*/ 367527 w 1441654"/>
                <a:gd name="connsiteY83" fmla="*/ 889782 h 2311974"/>
                <a:gd name="connsiteX84" fmla="*/ 367527 w 1441654"/>
                <a:gd name="connsiteY84" fmla="*/ 889782 h 2311974"/>
                <a:gd name="connsiteX85" fmla="*/ 350929 w 1441654"/>
                <a:gd name="connsiteY85" fmla="*/ 889782 h 2311974"/>
                <a:gd name="connsiteX86" fmla="*/ 365156 w 1441654"/>
                <a:gd name="connsiteY86" fmla="*/ 867902 h 2311974"/>
                <a:gd name="connsiteX87" fmla="*/ 365156 w 1441654"/>
                <a:gd name="connsiteY87" fmla="*/ 867902 h 2311974"/>
                <a:gd name="connsiteX88" fmla="*/ 372349 w 1441654"/>
                <a:gd name="connsiteY88" fmla="*/ 873433 h 2311974"/>
                <a:gd name="connsiteX89" fmla="*/ 365156 w 1441654"/>
                <a:gd name="connsiteY89" fmla="*/ 867902 h 2311974"/>
                <a:gd name="connsiteX90" fmla="*/ 393212 w 1441654"/>
                <a:gd name="connsiteY90" fmla="*/ 842776 h 2311974"/>
                <a:gd name="connsiteX91" fmla="*/ 398352 w 1441654"/>
                <a:gd name="connsiteY91" fmla="*/ 853315 h 2311974"/>
                <a:gd name="connsiteX92" fmla="*/ 398352 w 1441654"/>
                <a:gd name="connsiteY92" fmla="*/ 853315 h 2311974"/>
                <a:gd name="connsiteX93" fmla="*/ 393212 w 1441654"/>
                <a:gd name="connsiteY93" fmla="*/ 842776 h 2311974"/>
                <a:gd name="connsiteX94" fmla="*/ 296393 w 1441654"/>
                <a:gd name="connsiteY94" fmla="*/ 726899 h 2311974"/>
                <a:gd name="connsiteX95" fmla="*/ 296393 w 1441654"/>
                <a:gd name="connsiteY95" fmla="*/ 726899 h 2311974"/>
                <a:gd name="connsiteX96" fmla="*/ 303506 w 1441654"/>
                <a:gd name="connsiteY96" fmla="*/ 734192 h 2311974"/>
                <a:gd name="connsiteX97" fmla="*/ 339073 w 1441654"/>
                <a:gd name="connsiteY97" fmla="*/ 748778 h 2311974"/>
                <a:gd name="connsiteX98" fmla="*/ 367527 w 1441654"/>
                <a:gd name="connsiteY98" fmla="*/ 753641 h 2311974"/>
                <a:gd name="connsiteX99" fmla="*/ 372269 w 1441654"/>
                <a:gd name="connsiteY99" fmla="*/ 734192 h 2311974"/>
                <a:gd name="connsiteX100" fmla="*/ 386496 w 1441654"/>
                <a:gd name="connsiteY100" fmla="*/ 736623 h 2311974"/>
                <a:gd name="connsiteX101" fmla="*/ 386496 w 1441654"/>
                <a:gd name="connsiteY101" fmla="*/ 736623 h 2311974"/>
                <a:gd name="connsiteX102" fmla="*/ 372269 w 1441654"/>
                <a:gd name="connsiteY102" fmla="*/ 734192 h 2311974"/>
                <a:gd name="connsiteX103" fmla="*/ 367527 w 1441654"/>
                <a:gd name="connsiteY103" fmla="*/ 753640 h 2311974"/>
                <a:gd name="connsiteX104" fmla="*/ 339073 w 1441654"/>
                <a:gd name="connsiteY104" fmla="*/ 748778 h 2311974"/>
                <a:gd name="connsiteX105" fmla="*/ 303506 w 1441654"/>
                <a:gd name="connsiteY105" fmla="*/ 734192 h 2311974"/>
                <a:gd name="connsiteX106" fmla="*/ 296393 w 1441654"/>
                <a:gd name="connsiteY106" fmla="*/ 726899 h 2311974"/>
                <a:gd name="connsiteX107" fmla="*/ 296393 w 1441654"/>
                <a:gd name="connsiteY107" fmla="*/ 714743 h 2311974"/>
                <a:gd name="connsiteX108" fmla="*/ 296393 w 1441654"/>
                <a:gd name="connsiteY108" fmla="*/ 714743 h 2311974"/>
                <a:gd name="connsiteX109" fmla="*/ 303506 w 1441654"/>
                <a:gd name="connsiteY109" fmla="*/ 722036 h 2311974"/>
                <a:gd name="connsiteX110" fmla="*/ 303506 w 1441654"/>
                <a:gd name="connsiteY110" fmla="*/ 722036 h 2311974"/>
                <a:gd name="connsiteX111" fmla="*/ 296393 w 1441654"/>
                <a:gd name="connsiteY111" fmla="*/ 714743 h 2311974"/>
                <a:gd name="connsiteX112" fmla="*/ 502682 w 1441654"/>
                <a:gd name="connsiteY112" fmla="*/ 0 h 2311974"/>
                <a:gd name="connsiteX113" fmla="*/ 509796 w 1441654"/>
                <a:gd name="connsiteY113" fmla="*/ 4862 h 2311974"/>
                <a:gd name="connsiteX114" fmla="*/ 514538 w 1441654"/>
                <a:gd name="connsiteY114" fmla="*/ 17018 h 2311974"/>
                <a:gd name="connsiteX115" fmla="*/ 524022 w 1441654"/>
                <a:gd name="connsiteY115" fmla="*/ 53484 h 2311974"/>
                <a:gd name="connsiteX116" fmla="*/ 521651 w 1441654"/>
                <a:gd name="connsiteY116" fmla="*/ 68071 h 2311974"/>
                <a:gd name="connsiteX117" fmla="*/ 554847 w 1441654"/>
                <a:gd name="connsiteY117" fmla="*/ 82657 h 2311974"/>
                <a:gd name="connsiteX118" fmla="*/ 561961 w 1441654"/>
                <a:gd name="connsiteY118" fmla="*/ 72933 h 2311974"/>
                <a:gd name="connsiteX119" fmla="*/ 578559 w 1441654"/>
                <a:gd name="connsiteY119" fmla="*/ 75364 h 2311974"/>
                <a:gd name="connsiteX120" fmla="*/ 578559 w 1441654"/>
                <a:gd name="connsiteY120" fmla="*/ 82657 h 2311974"/>
                <a:gd name="connsiteX121" fmla="*/ 585672 w 1441654"/>
                <a:gd name="connsiteY121" fmla="*/ 82657 h 2311974"/>
                <a:gd name="connsiteX122" fmla="*/ 590414 w 1441654"/>
                <a:gd name="connsiteY122" fmla="*/ 97244 h 2311974"/>
                <a:gd name="connsiteX123" fmla="*/ 609383 w 1441654"/>
                <a:gd name="connsiteY123" fmla="*/ 104537 h 2311974"/>
                <a:gd name="connsiteX124" fmla="*/ 637837 w 1441654"/>
                <a:gd name="connsiteY124" fmla="*/ 89950 h 2311974"/>
                <a:gd name="connsiteX125" fmla="*/ 652064 w 1441654"/>
                <a:gd name="connsiteY125" fmla="*/ 94813 h 2311974"/>
                <a:gd name="connsiteX126" fmla="*/ 666291 w 1441654"/>
                <a:gd name="connsiteY126" fmla="*/ 104537 h 2311974"/>
                <a:gd name="connsiteX127" fmla="*/ 685260 w 1441654"/>
                <a:gd name="connsiteY127" fmla="*/ 94813 h 2311974"/>
                <a:gd name="connsiteX128" fmla="*/ 685260 w 1441654"/>
                <a:gd name="connsiteY128" fmla="*/ 72933 h 2311974"/>
                <a:gd name="connsiteX129" fmla="*/ 687631 w 1441654"/>
                <a:gd name="connsiteY129" fmla="*/ 72933 h 2311974"/>
                <a:gd name="connsiteX130" fmla="*/ 699487 w 1441654"/>
                <a:gd name="connsiteY130" fmla="*/ 87519 h 2311974"/>
                <a:gd name="connsiteX131" fmla="*/ 687631 w 1441654"/>
                <a:gd name="connsiteY131" fmla="*/ 102106 h 2311974"/>
                <a:gd name="connsiteX132" fmla="*/ 692373 w 1441654"/>
                <a:gd name="connsiteY132" fmla="*/ 123986 h 2311974"/>
                <a:gd name="connsiteX133" fmla="*/ 706600 w 1441654"/>
                <a:gd name="connsiteY133" fmla="*/ 128848 h 2311974"/>
                <a:gd name="connsiteX134" fmla="*/ 718456 w 1441654"/>
                <a:gd name="connsiteY134" fmla="*/ 150728 h 2311974"/>
                <a:gd name="connsiteX135" fmla="*/ 727940 w 1441654"/>
                <a:gd name="connsiteY135" fmla="*/ 153159 h 2311974"/>
                <a:gd name="connsiteX136" fmla="*/ 735054 w 1441654"/>
                <a:gd name="connsiteY136" fmla="*/ 165315 h 2311974"/>
                <a:gd name="connsiteX137" fmla="*/ 754023 w 1441654"/>
                <a:gd name="connsiteY137" fmla="*/ 165315 h 2311974"/>
                <a:gd name="connsiteX138" fmla="*/ 768250 w 1441654"/>
                <a:gd name="connsiteY138" fmla="*/ 177470 h 2311974"/>
                <a:gd name="connsiteX139" fmla="*/ 794332 w 1441654"/>
                <a:gd name="connsiteY139" fmla="*/ 172608 h 2311974"/>
                <a:gd name="connsiteX140" fmla="*/ 801446 w 1441654"/>
                <a:gd name="connsiteY140" fmla="*/ 184763 h 2311974"/>
                <a:gd name="connsiteX141" fmla="*/ 794332 w 1441654"/>
                <a:gd name="connsiteY141" fmla="*/ 192057 h 2311974"/>
                <a:gd name="connsiteX142" fmla="*/ 801446 w 1441654"/>
                <a:gd name="connsiteY142" fmla="*/ 201781 h 2311974"/>
                <a:gd name="connsiteX143" fmla="*/ 796703 w 1441654"/>
                <a:gd name="connsiteY143" fmla="*/ 206643 h 2311974"/>
                <a:gd name="connsiteX144" fmla="*/ 808559 w 1441654"/>
                <a:gd name="connsiteY144" fmla="*/ 233385 h 2311974"/>
                <a:gd name="connsiteX145" fmla="*/ 815673 w 1441654"/>
                <a:gd name="connsiteY145" fmla="*/ 233385 h 2311974"/>
                <a:gd name="connsiteX146" fmla="*/ 851240 w 1441654"/>
                <a:gd name="connsiteY146" fmla="*/ 211505 h 2311974"/>
                <a:gd name="connsiteX147" fmla="*/ 874951 w 1441654"/>
                <a:gd name="connsiteY147" fmla="*/ 213936 h 2311974"/>
                <a:gd name="connsiteX148" fmla="*/ 896291 w 1441654"/>
                <a:gd name="connsiteY148" fmla="*/ 199350 h 2311974"/>
                <a:gd name="connsiteX149" fmla="*/ 905776 w 1441654"/>
                <a:gd name="connsiteY149" fmla="*/ 177470 h 2311974"/>
                <a:gd name="connsiteX150" fmla="*/ 931859 w 1441654"/>
                <a:gd name="connsiteY150" fmla="*/ 158021 h 2311974"/>
                <a:gd name="connsiteX151" fmla="*/ 953199 w 1441654"/>
                <a:gd name="connsiteY151" fmla="*/ 194488 h 2311974"/>
                <a:gd name="connsiteX152" fmla="*/ 953199 w 1441654"/>
                <a:gd name="connsiteY152" fmla="*/ 221230 h 2311974"/>
                <a:gd name="connsiteX153" fmla="*/ 965054 w 1441654"/>
                <a:gd name="connsiteY153" fmla="*/ 243110 h 2311974"/>
                <a:gd name="connsiteX154" fmla="*/ 984024 w 1441654"/>
                <a:gd name="connsiteY154" fmla="*/ 262558 h 2311974"/>
                <a:gd name="connsiteX155" fmla="*/ 1026704 w 1441654"/>
                <a:gd name="connsiteY155" fmla="*/ 274714 h 2311974"/>
                <a:gd name="connsiteX156" fmla="*/ 1059900 w 1441654"/>
                <a:gd name="connsiteY156" fmla="*/ 260127 h 2311974"/>
                <a:gd name="connsiteX157" fmla="*/ 1081240 w 1441654"/>
                <a:gd name="connsiteY157" fmla="*/ 262558 h 2311974"/>
                <a:gd name="connsiteX158" fmla="*/ 1107323 w 1441654"/>
                <a:gd name="connsiteY158" fmla="*/ 277145 h 2311974"/>
                <a:gd name="connsiteX159" fmla="*/ 1140519 w 1441654"/>
                <a:gd name="connsiteY159" fmla="*/ 282007 h 2311974"/>
                <a:gd name="connsiteX160" fmla="*/ 1135777 w 1441654"/>
                <a:gd name="connsiteY160" fmla="*/ 299025 h 2311974"/>
                <a:gd name="connsiteX161" fmla="*/ 1164230 w 1441654"/>
                <a:gd name="connsiteY161" fmla="*/ 371958 h 2311974"/>
                <a:gd name="connsiteX162" fmla="*/ 1209282 w 1441654"/>
                <a:gd name="connsiteY162" fmla="*/ 386544 h 2311974"/>
                <a:gd name="connsiteX163" fmla="*/ 1237736 w 1441654"/>
                <a:gd name="connsiteY163" fmla="*/ 415718 h 2311974"/>
                <a:gd name="connsiteX164" fmla="*/ 1280416 w 1441654"/>
                <a:gd name="connsiteY164" fmla="*/ 415718 h 2311974"/>
                <a:gd name="connsiteX165" fmla="*/ 1297014 w 1441654"/>
                <a:gd name="connsiteY165" fmla="*/ 408424 h 2311974"/>
                <a:gd name="connsiteX166" fmla="*/ 1313612 w 1441654"/>
                <a:gd name="connsiteY166" fmla="*/ 386544 h 2311974"/>
                <a:gd name="connsiteX167" fmla="*/ 1358664 w 1441654"/>
                <a:gd name="connsiteY167" fmla="*/ 381682 h 2311974"/>
                <a:gd name="connsiteX168" fmla="*/ 1365778 w 1441654"/>
                <a:gd name="connsiteY168" fmla="*/ 386544 h 2311974"/>
                <a:gd name="connsiteX169" fmla="*/ 1401345 w 1441654"/>
                <a:gd name="connsiteY169" fmla="*/ 371958 h 2311974"/>
                <a:gd name="connsiteX170" fmla="*/ 1401345 w 1441654"/>
                <a:gd name="connsiteY170" fmla="*/ 388975 h 2311974"/>
                <a:gd name="connsiteX171" fmla="*/ 1415572 w 1441654"/>
                <a:gd name="connsiteY171" fmla="*/ 408424 h 2311974"/>
                <a:gd name="connsiteX172" fmla="*/ 1353922 w 1441654"/>
                <a:gd name="connsiteY172" fmla="*/ 444891 h 2311974"/>
                <a:gd name="connsiteX173" fmla="*/ 1351551 w 1441654"/>
                <a:gd name="connsiteY173" fmla="*/ 491082 h 2311974"/>
                <a:gd name="connsiteX174" fmla="*/ 1372891 w 1441654"/>
                <a:gd name="connsiteY174" fmla="*/ 532410 h 2311974"/>
                <a:gd name="connsiteX175" fmla="*/ 1406087 w 1441654"/>
                <a:gd name="connsiteY175" fmla="*/ 554290 h 2311974"/>
                <a:gd name="connsiteX176" fmla="*/ 1427427 w 1441654"/>
                <a:gd name="connsiteY176" fmla="*/ 581032 h 2311974"/>
                <a:gd name="connsiteX177" fmla="*/ 1420314 w 1441654"/>
                <a:gd name="connsiteY177" fmla="*/ 622361 h 2311974"/>
                <a:gd name="connsiteX178" fmla="*/ 1441654 w 1441654"/>
                <a:gd name="connsiteY178" fmla="*/ 644241 h 2311974"/>
                <a:gd name="connsiteX179" fmla="*/ 1436912 w 1441654"/>
                <a:gd name="connsiteY179" fmla="*/ 658827 h 2311974"/>
                <a:gd name="connsiteX180" fmla="*/ 1429798 w 1441654"/>
                <a:gd name="connsiteY180" fmla="*/ 666121 h 2311974"/>
                <a:gd name="connsiteX181" fmla="*/ 1401345 w 1441654"/>
                <a:gd name="connsiteY181" fmla="*/ 663689 h 2311974"/>
                <a:gd name="connsiteX182" fmla="*/ 1372891 w 1441654"/>
                <a:gd name="connsiteY182" fmla="*/ 705018 h 2311974"/>
                <a:gd name="connsiteX183" fmla="*/ 1351551 w 1441654"/>
                <a:gd name="connsiteY183" fmla="*/ 712312 h 2311974"/>
                <a:gd name="connsiteX184" fmla="*/ 1304128 w 1441654"/>
                <a:gd name="connsiteY184" fmla="*/ 785245 h 2311974"/>
                <a:gd name="connsiteX185" fmla="*/ 1304128 w 1441654"/>
                <a:gd name="connsiteY185" fmla="*/ 804693 h 2311974"/>
                <a:gd name="connsiteX186" fmla="*/ 1273303 w 1441654"/>
                <a:gd name="connsiteY186" fmla="*/ 802262 h 2311974"/>
                <a:gd name="connsiteX187" fmla="*/ 1242478 w 1441654"/>
                <a:gd name="connsiteY187" fmla="*/ 802262 h 2311974"/>
                <a:gd name="connsiteX188" fmla="*/ 1218767 w 1441654"/>
                <a:gd name="connsiteY188" fmla="*/ 819280 h 2311974"/>
                <a:gd name="connsiteX189" fmla="*/ 1183200 w 1441654"/>
                <a:gd name="connsiteY189" fmla="*/ 809556 h 2311974"/>
                <a:gd name="connsiteX190" fmla="*/ 1171344 w 1441654"/>
                <a:gd name="connsiteY190" fmla="*/ 816849 h 2311974"/>
                <a:gd name="connsiteX191" fmla="*/ 1180828 w 1441654"/>
                <a:gd name="connsiteY191" fmla="*/ 824142 h 2311974"/>
                <a:gd name="connsiteX192" fmla="*/ 1168973 w 1441654"/>
                <a:gd name="connsiteY192" fmla="*/ 850884 h 2311974"/>
                <a:gd name="connsiteX193" fmla="*/ 1176086 w 1441654"/>
                <a:gd name="connsiteY193" fmla="*/ 858178 h 2311974"/>
                <a:gd name="connsiteX194" fmla="*/ 1183200 w 1441654"/>
                <a:gd name="connsiteY194" fmla="*/ 850884 h 2311974"/>
                <a:gd name="connsiteX195" fmla="*/ 1197426 w 1441654"/>
                <a:gd name="connsiteY195" fmla="*/ 858178 h 2311974"/>
                <a:gd name="connsiteX196" fmla="*/ 1211653 w 1441654"/>
                <a:gd name="connsiteY196" fmla="*/ 858178 h 2311974"/>
                <a:gd name="connsiteX197" fmla="*/ 1216396 w 1441654"/>
                <a:gd name="connsiteY197" fmla="*/ 875195 h 2311974"/>
                <a:gd name="connsiteX198" fmla="*/ 1230622 w 1441654"/>
                <a:gd name="connsiteY198" fmla="*/ 894644 h 2311974"/>
                <a:gd name="connsiteX199" fmla="*/ 1223509 w 1441654"/>
                <a:gd name="connsiteY199" fmla="*/ 906800 h 2311974"/>
                <a:gd name="connsiteX200" fmla="*/ 1230622 w 1441654"/>
                <a:gd name="connsiteY200" fmla="*/ 916524 h 2311974"/>
                <a:gd name="connsiteX201" fmla="*/ 1237736 w 1441654"/>
                <a:gd name="connsiteY201" fmla="*/ 914093 h 2311974"/>
                <a:gd name="connsiteX202" fmla="*/ 1244849 w 1441654"/>
                <a:gd name="connsiteY202" fmla="*/ 921386 h 2311974"/>
                <a:gd name="connsiteX203" fmla="*/ 1249592 w 1441654"/>
                <a:gd name="connsiteY203" fmla="*/ 935973 h 2311974"/>
                <a:gd name="connsiteX204" fmla="*/ 1259076 w 1441654"/>
                <a:gd name="connsiteY204" fmla="*/ 923817 h 2311974"/>
                <a:gd name="connsiteX205" fmla="*/ 1263818 w 1441654"/>
                <a:gd name="connsiteY205" fmla="*/ 931111 h 2311974"/>
                <a:gd name="connsiteX206" fmla="*/ 1297014 w 1441654"/>
                <a:gd name="connsiteY206" fmla="*/ 928679 h 2311974"/>
                <a:gd name="connsiteX207" fmla="*/ 1311241 w 1441654"/>
                <a:gd name="connsiteY207" fmla="*/ 948128 h 2311974"/>
                <a:gd name="connsiteX208" fmla="*/ 1332582 w 1441654"/>
                <a:gd name="connsiteY208" fmla="*/ 950559 h 2311974"/>
                <a:gd name="connsiteX209" fmla="*/ 1337324 w 1441654"/>
                <a:gd name="connsiteY209" fmla="*/ 923817 h 2311974"/>
                <a:gd name="connsiteX210" fmla="*/ 1351551 w 1441654"/>
                <a:gd name="connsiteY210" fmla="*/ 914093 h 2311974"/>
                <a:gd name="connsiteX211" fmla="*/ 1361035 w 1441654"/>
                <a:gd name="connsiteY211" fmla="*/ 921386 h 2311974"/>
                <a:gd name="connsiteX212" fmla="*/ 1372891 w 1441654"/>
                <a:gd name="connsiteY212" fmla="*/ 948128 h 2311974"/>
                <a:gd name="connsiteX213" fmla="*/ 1320726 w 1441654"/>
                <a:gd name="connsiteY213" fmla="*/ 1006475 h 2311974"/>
                <a:gd name="connsiteX214" fmla="*/ 1235365 w 1441654"/>
                <a:gd name="connsiteY214" fmla="*/ 970008 h 2311974"/>
                <a:gd name="connsiteX215" fmla="*/ 1230622 w 1441654"/>
                <a:gd name="connsiteY215" fmla="*/ 977301 h 2311974"/>
                <a:gd name="connsiteX216" fmla="*/ 1235365 w 1441654"/>
                <a:gd name="connsiteY216" fmla="*/ 984595 h 2311974"/>
                <a:gd name="connsiteX217" fmla="*/ 1230622 w 1441654"/>
                <a:gd name="connsiteY217" fmla="*/ 984595 h 2311974"/>
                <a:gd name="connsiteX218" fmla="*/ 1225880 w 1441654"/>
                <a:gd name="connsiteY218" fmla="*/ 991888 h 2311974"/>
                <a:gd name="connsiteX219" fmla="*/ 1225880 w 1441654"/>
                <a:gd name="connsiteY219" fmla="*/ 1006475 h 2311974"/>
                <a:gd name="connsiteX220" fmla="*/ 1218767 w 1441654"/>
                <a:gd name="connsiteY220" fmla="*/ 1018630 h 2311974"/>
                <a:gd name="connsiteX221" fmla="*/ 1218767 w 1441654"/>
                <a:gd name="connsiteY221" fmla="*/ 1028354 h 2311974"/>
                <a:gd name="connsiteX222" fmla="*/ 1204540 w 1441654"/>
                <a:gd name="connsiteY222" fmla="*/ 1028354 h 2311974"/>
                <a:gd name="connsiteX223" fmla="*/ 1204540 w 1441654"/>
                <a:gd name="connsiteY223" fmla="*/ 1045372 h 2311974"/>
                <a:gd name="connsiteX224" fmla="*/ 1197426 w 1441654"/>
                <a:gd name="connsiteY224" fmla="*/ 1047803 h 2311974"/>
                <a:gd name="connsiteX225" fmla="*/ 1197426 w 1441654"/>
                <a:gd name="connsiteY225" fmla="*/ 1059959 h 2311974"/>
                <a:gd name="connsiteX226" fmla="*/ 1190313 w 1441654"/>
                <a:gd name="connsiteY226" fmla="*/ 1062390 h 2311974"/>
                <a:gd name="connsiteX227" fmla="*/ 1195055 w 1441654"/>
                <a:gd name="connsiteY227" fmla="*/ 1069683 h 2311974"/>
                <a:gd name="connsiteX228" fmla="*/ 1187942 w 1441654"/>
                <a:gd name="connsiteY228" fmla="*/ 1074545 h 2311974"/>
                <a:gd name="connsiteX229" fmla="*/ 1195055 w 1441654"/>
                <a:gd name="connsiteY229" fmla="*/ 1076976 h 2311974"/>
                <a:gd name="connsiteX230" fmla="*/ 1197426 w 1441654"/>
                <a:gd name="connsiteY230" fmla="*/ 1093994 h 2311974"/>
                <a:gd name="connsiteX231" fmla="*/ 1187942 w 1441654"/>
                <a:gd name="connsiteY231" fmla="*/ 1103719 h 2311974"/>
                <a:gd name="connsiteX232" fmla="*/ 1190313 w 1441654"/>
                <a:gd name="connsiteY232" fmla="*/ 1103719 h 2311974"/>
                <a:gd name="connsiteX233" fmla="*/ 1190313 w 1441654"/>
                <a:gd name="connsiteY233" fmla="*/ 1111012 h 2311974"/>
                <a:gd name="connsiteX234" fmla="*/ 1183200 w 1441654"/>
                <a:gd name="connsiteY234" fmla="*/ 1118305 h 2311974"/>
                <a:gd name="connsiteX235" fmla="*/ 1183200 w 1441654"/>
                <a:gd name="connsiteY235" fmla="*/ 1125598 h 2311974"/>
                <a:gd name="connsiteX236" fmla="*/ 1168973 w 1441654"/>
                <a:gd name="connsiteY236" fmla="*/ 1149909 h 2311974"/>
                <a:gd name="connsiteX237" fmla="*/ 1180828 w 1441654"/>
                <a:gd name="connsiteY237" fmla="*/ 1164496 h 2311974"/>
                <a:gd name="connsiteX238" fmla="*/ 1209282 w 1441654"/>
                <a:gd name="connsiteY238" fmla="*/ 1164496 h 2311974"/>
                <a:gd name="connsiteX239" fmla="*/ 1211653 w 1441654"/>
                <a:gd name="connsiteY239" fmla="*/ 1166927 h 2311974"/>
                <a:gd name="connsiteX240" fmla="*/ 1230622 w 1441654"/>
                <a:gd name="connsiteY240" fmla="*/ 1159634 h 2311974"/>
                <a:gd name="connsiteX241" fmla="*/ 1242478 w 1441654"/>
                <a:gd name="connsiteY241" fmla="*/ 1166927 h 2311974"/>
                <a:gd name="connsiteX242" fmla="*/ 1249592 w 1441654"/>
                <a:gd name="connsiteY242" fmla="*/ 1166927 h 2311974"/>
                <a:gd name="connsiteX243" fmla="*/ 1244849 w 1441654"/>
                <a:gd name="connsiteY243" fmla="*/ 1171789 h 2311974"/>
                <a:gd name="connsiteX244" fmla="*/ 1259076 w 1441654"/>
                <a:gd name="connsiteY244" fmla="*/ 1179083 h 2311974"/>
                <a:gd name="connsiteX245" fmla="*/ 1266190 w 1441654"/>
                <a:gd name="connsiteY245" fmla="*/ 1222842 h 2311974"/>
                <a:gd name="connsiteX246" fmla="*/ 1259076 w 1441654"/>
                <a:gd name="connsiteY246" fmla="*/ 1230136 h 2311974"/>
                <a:gd name="connsiteX247" fmla="*/ 1259076 w 1441654"/>
                <a:gd name="connsiteY247" fmla="*/ 1254447 h 2311974"/>
                <a:gd name="connsiteX248" fmla="*/ 1285159 w 1441654"/>
                <a:gd name="connsiteY248" fmla="*/ 1271464 h 2311974"/>
                <a:gd name="connsiteX249" fmla="*/ 1280416 w 1441654"/>
                <a:gd name="connsiteY249" fmla="*/ 1278758 h 2311974"/>
                <a:gd name="connsiteX250" fmla="*/ 1289901 w 1441654"/>
                <a:gd name="connsiteY250" fmla="*/ 1290913 h 2311974"/>
                <a:gd name="connsiteX251" fmla="*/ 1289901 w 1441654"/>
                <a:gd name="connsiteY251" fmla="*/ 1303069 h 2311974"/>
                <a:gd name="connsiteX252" fmla="*/ 1292272 w 1441654"/>
                <a:gd name="connsiteY252" fmla="*/ 1305500 h 2311974"/>
                <a:gd name="connsiteX253" fmla="*/ 1289901 w 1441654"/>
                <a:gd name="connsiteY253" fmla="*/ 1312793 h 2311974"/>
                <a:gd name="connsiteX254" fmla="*/ 1297014 w 1441654"/>
                <a:gd name="connsiteY254" fmla="*/ 1324948 h 2311974"/>
                <a:gd name="connsiteX255" fmla="*/ 1304128 w 1441654"/>
                <a:gd name="connsiteY255" fmla="*/ 1317655 h 2311974"/>
                <a:gd name="connsiteX256" fmla="*/ 1304128 w 1441654"/>
                <a:gd name="connsiteY256" fmla="*/ 1327379 h 2311974"/>
                <a:gd name="connsiteX257" fmla="*/ 1306499 w 1441654"/>
                <a:gd name="connsiteY257" fmla="*/ 1344397 h 2311974"/>
                <a:gd name="connsiteX258" fmla="*/ 1280416 w 1441654"/>
                <a:gd name="connsiteY258" fmla="*/ 1358984 h 2311974"/>
                <a:gd name="connsiteX259" fmla="*/ 1259076 w 1441654"/>
                <a:gd name="connsiteY259" fmla="*/ 1358984 h 2311974"/>
                <a:gd name="connsiteX260" fmla="*/ 1256705 w 1441654"/>
                <a:gd name="connsiteY260" fmla="*/ 1376001 h 2311974"/>
                <a:gd name="connsiteX261" fmla="*/ 1278045 w 1441654"/>
                <a:gd name="connsiteY261" fmla="*/ 1376001 h 2311974"/>
                <a:gd name="connsiteX262" fmla="*/ 1280416 w 1441654"/>
                <a:gd name="connsiteY262" fmla="*/ 1383295 h 2311974"/>
                <a:gd name="connsiteX263" fmla="*/ 1285159 w 1441654"/>
                <a:gd name="connsiteY263" fmla="*/ 1380864 h 2311974"/>
                <a:gd name="connsiteX264" fmla="*/ 1292272 w 1441654"/>
                <a:gd name="connsiteY264" fmla="*/ 1393019 h 2311974"/>
                <a:gd name="connsiteX265" fmla="*/ 1289901 w 1441654"/>
                <a:gd name="connsiteY265" fmla="*/ 1400312 h 2311974"/>
                <a:gd name="connsiteX266" fmla="*/ 1292272 w 1441654"/>
                <a:gd name="connsiteY266" fmla="*/ 1402744 h 2311974"/>
                <a:gd name="connsiteX267" fmla="*/ 1311241 w 1441654"/>
                <a:gd name="connsiteY267" fmla="*/ 1380864 h 2311974"/>
                <a:gd name="connsiteX268" fmla="*/ 1318355 w 1441654"/>
                <a:gd name="connsiteY268" fmla="*/ 1383295 h 2311974"/>
                <a:gd name="connsiteX269" fmla="*/ 1313612 w 1441654"/>
                <a:gd name="connsiteY269" fmla="*/ 1380864 h 2311974"/>
                <a:gd name="connsiteX270" fmla="*/ 1320726 w 1441654"/>
                <a:gd name="connsiteY270" fmla="*/ 1373570 h 2311974"/>
                <a:gd name="connsiteX271" fmla="*/ 1327839 w 1441654"/>
                <a:gd name="connsiteY271" fmla="*/ 1368708 h 2311974"/>
                <a:gd name="connsiteX272" fmla="*/ 1344437 w 1441654"/>
                <a:gd name="connsiteY272" fmla="*/ 1417330 h 2311974"/>
                <a:gd name="connsiteX273" fmla="*/ 1339695 w 1441654"/>
                <a:gd name="connsiteY273" fmla="*/ 1424623 h 2311974"/>
                <a:gd name="connsiteX274" fmla="*/ 1339695 w 1441654"/>
                <a:gd name="connsiteY274" fmla="*/ 1441641 h 2311974"/>
                <a:gd name="connsiteX275" fmla="*/ 1306499 w 1441654"/>
                <a:gd name="connsiteY275" fmla="*/ 1436779 h 2311974"/>
                <a:gd name="connsiteX276" fmla="*/ 1304128 w 1441654"/>
                <a:gd name="connsiteY276" fmla="*/ 1473245 h 2311974"/>
                <a:gd name="connsiteX277" fmla="*/ 1289901 w 1441654"/>
                <a:gd name="connsiteY277" fmla="*/ 1473245 h 2311974"/>
                <a:gd name="connsiteX278" fmla="*/ 1285159 w 1441654"/>
                <a:gd name="connsiteY278" fmla="*/ 1504850 h 2311974"/>
                <a:gd name="connsiteX279" fmla="*/ 1270932 w 1441654"/>
                <a:gd name="connsiteY279" fmla="*/ 1521867 h 2311974"/>
                <a:gd name="connsiteX280" fmla="*/ 1270932 w 1441654"/>
                <a:gd name="connsiteY280" fmla="*/ 1548609 h 2311974"/>
                <a:gd name="connsiteX281" fmla="*/ 1251963 w 1441654"/>
                <a:gd name="connsiteY281" fmla="*/ 1560765 h 2311974"/>
                <a:gd name="connsiteX282" fmla="*/ 1278045 w 1441654"/>
                <a:gd name="connsiteY282" fmla="*/ 1570489 h 2311974"/>
                <a:gd name="connsiteX283" fmla="*/ 1278045 w 1441654"/>
                <a:gd name="connsiteY283" fmla="*/ 1577783 h 2311974"/>
                <a:gd name="connsiteX284" fmla="*/ 1223509 w 1441654"/>
                <a:gd name="connsiteY284" fmla="*/ 1577783 h 2311974"/>
                <a:gd name="connsiteX285" fmla="*/ 1235365 w 1441654"/>
                <a:gd name="connsiteY285" fmla="*/ 1602094 h 2311974"/>
                <a:gd name="connsiteX286" fmla="*/ 1244849 w 1441654"/>
                <a:gd name="connsiteY286" fmla="*/ 1609387 h 2311974"/>
                <a:gd name="connsiteX287" fmla="*/ 1242478 w 1441654"/>
                <a:gd name="connsiteY287" fmla="*/ 1619111 h 2311974"/>
                <a:gd name="connsiteX288" fmla="*/ 1244849 w 1441654"/>
                <a:gd name="connsiteY288" fmla="*/ 1623973 h 2311974"/>
                <a:gd name="connsiteX289" fmla="*/ 1244849 w 1441654"/>
                <a:gd name="connsiteY289" fmla="*/ 1645853 h 2311974"/>
                <a:gd name="connsiteX290" fmla="*/ 1237736 w 1441654"/>
                <a:gd name="connsiteY290" fmla="*/ 1645853 h 2311974"/>
                <a:gd name="connsiteX291" fmla="*/ 1230622 w 1441654"/>
                <a:gd name="connsiteY291" fmla="*/ 1667733 h 2311974"/>
                <a:gd name="connsiteX292" fmla="*/ 1230622 w 1441654"/>
                <a:gd name="connsiteY292" fmla="*/ 1706631 h 2311974"/>
                <a:gd name="connsiteX293" fmla="*/ 1216396 w 1441654"/>
                <a:gd name="connsiteY293" fmla="*/ 1709062 h 2311974"/>
                <a:gd name="connsiteX294" fmla="*/ 1216396 w 1441654"/>
                <a:gd name="connsiteY294" fmla="*/ 1723648 h 2311974"/>
                <a:gd name="connsiteX295" fmla="*/ 1204540 w 1441654"/>
                <a:gd name="connsiteY295" fmla="*/ 1740666 h 2311974"/>
                <a:gd name="connsiteX296" fmla="*/ 1147632 w 1441654"/>
                <a:gd name="connsiteY296" fmla="*/ 1733373 h 2311974"/>
                <a:gd name="connsiteX297" fmla="*/ 1121550 w 1441654"/>
                <a:gd name="connsiteY297" fmla="*/ 1733373 h 2311974"/>
                <a:gd name="connsiteX298" fmla="*/ 1109694 w 1441654"/>
                <a:gd name="connsiteY298" fmla="*/ 1743097 h 2311974"/>
                <a:gd name="connsiteX299" fmla="*/ 1102581 w 1441654"/>
                <a:gd name="connsiteY299" fmla="*/ 1735804 h 2311974"/>
                <a:gd name="connsiteX300" fmla="*/ 1095467 w 1441654"/>
                <a:gd name="connsiteY300" fmla="*/ 1740666 h 2311974"/>
                <a:gd name="connsiteX301" fmla="*/ 1074127 w 1441654"/>
                <a:gd name="connsiteY301" fmla="*/ 1713924 h 2311974"/>
                <a:gd name="connsiteX302" fmla="*/ 1059900 w 1441654"/>
                <a:gd name="connsiteY302" fmla="*/ 1721217 h 2311974"/>
                <a:gd name="connsiteX303" fmla="*/ 1052787 w 1441654"/>
                <a:gd name="connsiteY303" fmla="*/ 1733373 h 2311974"/>
                <a:gd name="connsiteX304" fmla="*/ 1045673 w 1441654"/>
                <a:gd name="connsiteY304" fmla="*/ 1735804 h 2311974"/>
                <a:gd name="connsiteX305" fmla="*/ 1031446 w 1441654"/>
                <a:gd name="connsiteY305" fmla="*/ 1706631 h 2311974"/>
                <a:gd name="connsiteX306" fmla="*/ 960312 w 1441654"/>
                <a:gd name="connsiteY306" fmla="*/ 1709062 h 2311974"/>
                <a:gd name="connsiteX307" fmla="*/ 957941 w 1441654"/>
                <a:gd name="connsiteY307" fmla="*/ 1721217 h 2311974"/>
                <a:gd name="connsiteX308" fmla="*/ 915261 w 1441654"/>
                <a:gd name="connsiteY308" fmla="*/ 1721217 h 2311974"/>
                <a:gd name="connsiteX309" fmla="*/ 915261 w 1441654"/>
                <a:gd name="connsiteY309" fmla="*/ 1728511 h 2311974"/>
                <a:gd name="connsiteX310" fmla="*/ 884436 w 1441654"/>
                <a:gd name="connsiteY310" fmla="*/ 1721217 h 2311974"/>
                <a:gd name="connsiteX311" fmla="*/ 884436 w 1441654"/>
                <a:gd name="connsiteY311" fmla="*/ 1706631 h 2311974"/>
                <a:gd name="connsiteX312" fmla="*/ 877322 w 1441654"/>
                <a:gd name="connsiteY312" fmla="*/ 1706631 h 2311974"/>
                <a:gd name="connsiteX313" fmla="*/ 874951 w 1441654"/>
                <a:gd name="connsiteY313" fmla="*/ 1692044 h 2311974"/>
                <a:gd name="connsiteX314" fmla="*/ 874951 w 1441654"/>
                <a:gd name="connsiteY314" fmla="*/ 1692044 h 2311974"/>
                <a:gd name="connsiteX315" fmla="*/ 877322 w 1441654"/>
                <a:gd name="connsiteY315" fmla="*/ 1706631 h 2311974"/>
                <a:gd name="connsiteX316" fmla="*/ 822786 w 1441654"/>
                <a:gd name="connsiteY316" fmla="*/ 1709062 h 2311974"/>
                <a:gd name="connsiteX317" fmla="*/ 782477 w 1441654"/>
                <a:gd name="connsiteY317" fmla="*/ 1701769 h 2311974"/>
                <a:gd name="connsiteX318" fmla="*/ 780106 w 1441654"/>
                <a:gd name="connsiteY318" fmla="*/ 1709062 h 2311974"/>
                <a:gd name="connsiteX319" fmla="*/ 761136 w 1441654"/>
                <a:gd name="connsiteY319" fmla="*/ 1713924 h 2311974"/>
                <a:gd name="connsiteX320" fmla="*/ 754023 w 1441654"/>
                <a:gd name="connsiteY320" fmla="*/ 1733373 h 2311974"/>
                <a:gd name="connsiteX321" fmla="*/ 758765 w 1441654"/>
                <a:gd name="connsiteY321" fmla="*/ 1750391 h 2311974"/>
                <a:gd name="connsiteX322" fmla="*/ 739796 w 1441654"/>
                <a:gd name="connsiteY322" fmla="*/ 1750391 h 2311974"/>
                <a:gd name="connsiteX323" fmla="*/ 735054 w 1441654"/>
                <a:gd name="connsiteY323" fmla="*/ 1769840 h 2311974"/>
                <a:gd name="connsiteX324" fmla="*/ 742167 w 1441654"/>
                <a:gd name="connsiteY324" fmla="*/ 1784426 h 2311974"/>
                <a:gd name="connsiteX325" fmla="*/ 739796 w 1441654"/>
                <a:gd name="connsiteY325" fmla="*/ 1806306 h 2311974"/>
                <a:gd name="connsiteX326" fmla="*/ 727940 w 1441654"/>
                <a:gd name="connsiteY326" fmla="*/ 1813599 h 2311974"/>
                <a:gd name="connsiteX327" fmla="*/ 727940 w 1441654"/>
                <a:gd name="connsiteY327" fmla="*/ 1847635 h 2311974"/>
                <a:gd name="connsiteX328" fmla="*/ 713714 w 1441654"/>
                <a:gd name="connsiteY328" fmla="*/ 1852497 h 2311974"/>
                <a:gd name="connsiteX329" fmla="*/ 711342 w 1441654"/>
                <a:gd name="connsiteY329" fmla="*/ 1837910 h 2311974"/>
                <a:gd name="connsiteX330" fmla="*/ 678146 w 1441654"/>
                <a:gd name="connsiteY330" fmla="*/ 1837910 h 2311974"/>
                <a:gd name="connsiteX331" fmla="*/ 678146 w 1441654"/>
                <a:gd name="connsiteY331" fmla="*/ 1859790 h 2311974"/>
                <a:gd name="connsiteX332" fmla="*/ 659177 w 1441654"/>
                <a:gd name="connsiteY332" fmla="*/ 1859790 h 2311974"/>
                <a:gd name="connsiteX333" fmla="*/ 659177 w 1441654"/>
                <a:gd name="connsiteY333" fmla="*/ 1869515 h 2311974"/>
                <a:gd name="connsiteX334" fmla="*/ 656806 w 1441654"/>
                <a:gd name="connsiteY334" fmla="*/ 1876808 h 2311974"/>
                <a:gd name="connsiteX335" fmla="*/ 576188 w 1441654"/>
                <a:gd name="connsiteY335" fmla="*/ 1876808 h 2311974"/>
                <a:gd name="connsiteX336" fmla="*/ 576188 w 1441654"/>
                <a:gd name="connsiteY336" fmla="*/ 1896257 h 2311974"/>
                <a:gd name="connsiteX337" fmla="*/ 524022 w 1441654"/>
                <a:gd name="connsiteY337" fmla="*/ 1901119 h 2311974"/>
                <a:gd name="connsiteX338" fmla="*/ 524022 w 1441654"/>
                <a:gd name="connsiteY338" fmla="*/ 1930292 h 2311974"/>
                <a:gd name="connsiteX339" fmla="*/ 502682 w 1441654"/>
                <a:gd name="connsiteY339" fmla="*/ 1930292 h 2311974"/>
                <a:gd name="connsiteX340" fmla="*/ 500311 w 1441654"/>
                <a:gd name="connsiteY340" fmla="*/ 1952172 h 2311974"/>
                <a:gd name="connsiteX341" fmla="*/ 488455 w 1441654"/>
                <a:gd name="connsiteY341" fmla="*/ 1952172 h 2311974"/>
                <a:gd name="connsiteX342" fmla="*/ 488455 w 1441654"/>
                <a:gd name="connsiteY342" fmla="*/ 1978914 h 2311974"/>
                <a:gd name="connsiteX343" fmla="*/ 495569 w 1441654"/>
                <a:gd name="connsiteY343" fmla="*/ 1983776 h 2311974"/>
                <a:gd name="connsiteX344" fmla="*/ 493198 w 1441654"/>
                <a:gd name="connsiteY344" fmla="*/ 2000794 h 2311974"/>
                <a:gd name="connsiteX345" fmla="*/ 500311 w 1441654"/>
                <a:gd name="connsiteY345" fmla="*/ 2005656 h 2311974"/>
                <a:gd name="connsiteX346" fmla="*/ 500311 w 1441654"/>
                <a:gd name="connsiteY346" fmla="*/ 2068865 h 2311974"/>
                <a:gd name="connsiteX347" fmla="*/ 493198 w 1441654"/>
                <a:gd name="connsiteY347" fmla="*/ 2068865 h 2311974"/>
                <a:gd name="connsiteX348" fmla="*/ 493198 w 1441654"/>
                <a:gd name="connsiteY348" fmla="*/ 2081020 h 2311974"/>
                <a:gd name="connsiteX349" fmla="*/ 474228 w 1441654"/>
                <a:gd name="connsiteY349" fmla="*/ 2083451 h 2311974"/>
                <a:gd name="connsiteX350" fmla="*/ 460002 w 1441654"/>
                <a:gd name="connsiteY350" fmla="*/ 2117487 h 2311974"/>
                <a:gd name="connsiteX351" fmla="*/ 460002 w 1441654"/>
                <a:gd name="connsiteY351" fmla="*/ 2129642 h 2311974"/>
                <a:gd name="connsiteX352" fmla="*/ 516909 w 1441654"/>
                <a:gd name="connsiteY352" fmla="*/ 2132073 h 2311974"/>
                <a:gd name="connsiteX353" fmla="*/ 509796 w 1441654"/>
                <a:gd name="connsiteY353" fmla="*/ 2151522 h 2311974"/>
                <a:gd name="connsiteX354" fmla="*/ 514538 w 1441654"/>
                <a:gd name="connsiteY354" fmla="*/ 2161246 h 2311974"/>
                <a:gd name="connsiteX355" fmla="*/ 509796 w 1441654"/>
                <a:gd name="connsiteY355" fmla="*/ 2168540 h 2311974"/>
                <a:gd name="connsiteX356" fmla="*/ 493198 w 1441654"/>
                <a:gd name="connsiteY356" fmla="*/ 2168540 h 2311974"/>
                <a:gd name="connsiteX357" fmla="*/ 493198 w 1441654"/>
                <a:gd name="connsiteY357" fmla="*/ 2180695 h 2311974"/>
                <a:gd name="connsiteX358" fmla="*/ 462373 w 1441654"/>
                <a:gd name="connsiteY358" fmla="*/ 2187988 h 2311974"/>
                <a:gd name="connsiteX359" fmla="*/ 469486 w 1441654"/>
                <a:gd name="connsiteY359" fmla="*/ 2200144 h 2311974"/>
                <a:gd name="connsiteX360" fmla="*/ 467115 w 1441654"/>
                <a:gd name="connsiteY360" fmla="*/ 2256059 h 2311974"/>
                <a:gd name="connsiteX361" fmla="*/ 455259 w 1441654"/>
                <a:gd name="connsiteY361" fmla="*/ 2277939 h 2311974"/>
                <a:gd name="connsiteX362" fmla="*/ 429177 w 1441654"/>
                <a:gd name="connsiteY362" fmla="*/ 2307112 h 2311974"/>
                <a:gd name="connsiteX363" fmla="*/ 414950 w 1441654"/>
                <a:gd name="connsiteY363" fmla="*/ 2311974 h 2311974"/>
                <a:gd name="connsiteX364" fmla="*/ 398352 w 1441654"/>
                <a:gd name="connsiteY364" fmla="*/ 2282801 h 2311974"/>
                <a:gd name="connsiteX365" fmla="*/ 379383 w 1441654"/>
                <a:gd name="connsiteY365" fmla="*/ 2275508 h 2311974"/>
                <a:gd name="connsiteX366" fmla="*/ 365156 w 1441654"/>
                <a:gd name="connsiteY366" fmla="*/ 2292526 h 2311974"/>
                <a:gd name="connsiteX367" fmla="*/ 346187 w 1441654"/>
                <a:gd name="connsiteY367" fmla="*/ 2285232 h 2311974"/>
                <a:gd name="connsiteX368" fmla="*/ 331960 w 1441654"/>
                <a:gd name="connsiteY368" fmla="*/ 2290094 h 2311974"/>
                <a:gd name="connsiteX369" fmla="*/ 296393 w 1441654"/>
                <a:gd name="connsiteY369" fmla="*/ 2275508 h 2311974"/>
                <a:gd name="connsiteX370" fmla="*/ 255658 w 1441654"/>
                <a:gd name="connsiteY370" fmla="*/ 2254426 h 2311974"/>
                <a:gd name="connsiteX371" fmla="*/ 263963 w 1441654"/>
                <a:gd name="connsiteY371" fmla="*/ 2090384 h 2311974"/>
                <a:gd name="connsiteX372" fmla="*/ 293247 w 1441654"/>
                <a:gd name="connsiteY372" fmla="*/ 1879782 h 2311974"/>
                <a:gd name="connsiteX373" fmla="*/ 288330 w 1441654"/>
                <a:gd name="connsiteY373" fmla="*/ 1766434 h 2311974"/>
                <a:gd name="connsiteX374" fmla="*/ 260051 w 1441654"/>
                <a:gd name="connsiteY374" fmla="*/ 1684276 h 2311974"/>
                <a:gd name="connsiteX375" fmla="*/ 196698 w 1441654"/>
                <a:gd name="connsiteY375" fmla="*/ 1605539 h 2311974"/>
                <a:gd name="connsiteX376" fmla="*/ 146823 w 1441654"/>
                <a:gd name="connsiteY376" fmla="*/ 1566641 h 2311974"/>
                <a:gd name="connsiteX377" fmla="*/ 148467 w 1441654"/>
                <a:gd name="connsiteY377" fmla="*/ 1519182 h 2311974"/>
                <a:gd name="connsiteX378" fmla="*/ 144231 w 1441654"/>
                <a:gd name="connsiteY378" fmla="*/ 1442151 h 2311974"/>
                <a:gd name="connsiteX379" fmla="*/ 199538 w 1441654"/>
                <a:gd name="connsiteY379" fmla="*/ 1327822 h 2311974"/>
                <a:gd name="connsiteX380" fmla="*/ 311984 w 1441654"/>
                <a:gd name="connsiteY380" fmla="*/ 1228318 h 2311974"/>
                <a:gd name="connsiteX381" fmla="*/ 18969 w 1441654"/>
                <a:gd name="connsiteY381" fmla="*/ 909231 h 2311974"/>
                <a:gd name="connsiteX382" fmla="*/ 0 w 1441654"/>
                <a:gd name="connsiteY382" fmla="*/ 872764 h 2311974"/>
                <a:gd name="connsiteX383" fmla="*/ 7114 w 1441654"/>
                <a:gd name="connsiteY383" fmla="*/ 865471 h 2311974"/>
                <a:gd name="connsiteX384" fmla="*/ 11856 w 1441654"/>
                <a:gd name="connsiteY384" fmla="*/ 867902 h 2311974"/>
                <a:gd name="connsiteX385" fmla="*/ 168351 w 1441654"/>
                <a:gd name="connsiteY385" fmla="*/ 741485 h 2311974"/>
                <a:gd name="connsiteX386" fmla="*/ 156496 w 1441654"/>
                <a:gd name="connsiteY386" fmla="*/ 726899 h 2311974"/>
                <a:gd name="connsiteX387" fmla="*/ 101959 w 1441654"/>
                <a:gd name="connsiteY387" fmla="*/ 705019 h 2311974"/>
                <a:gd name="connsiteX388" fmla="*/ 125671 w 1441654"/>
                <a:gd name="connsiteY388" fmla="*/ 680708 h 2311974"/>
                <a:gd name="connsiteX389" fmla="*/ 132784 w 1441654"/>
                <a:gd name="connsiteY389" fmla="*/ 673414 h 2311974"/>
                <a:gd name="connsiteX390" fmla="*/ 161238 w 1441654"/>
                <a:gd name="connsiteY390" fmla="*/ 670983 h 2311974"/>
                <a:gd name="connsiteX391" fmla="*/ 248970 w 1441654"/>
                <a:gd name="connsiteY391" fmla="*/ 692863 h 2311974"/>
                <a:gd name="connsiteX392" fmla="*/ 263197 w 1441654"/>
                <a:gd name="connsiteY392" fmla="*/ 688001 h 2311974"/>
                <a:gd name="connsiteX393" fmla="*/ 263197 w 1441654"/>
                <a:gd name="connsiteY393" fmla="*/ 695294 h 2311974"/>
                <a:gd name="connsiteX394" fmla="*/ 272681 w 1441654"/>
                <a:gd name="connsiteY394" fmla="*/ 695294 h 2311974"/>
                <a:gd name="connsiteX395" fmla="*/ 277424 w 1441654"/>
                <a:gd name="connsiteY395" fmla="*/ 678277 h 2311974"/>
                <a:gd name="connsiteX396" fmla="*/ 284537 w 1441654"/>
                <a:gd name="connsiteY396" fmla="*/ 666121 h 2311974"/>
                <a:gd name="connsiteX397" fmla="*/ 296393 w 1441654"/>
                <a:gd name="connsiteY397" fmla="*/ 688001 h 2311974"/>
                <a:gd name="connsiteX398" fmla="*/ 303506 w 1441654"/>
                <a:gd name="connsiteY398" fmla="*/ 685570 h 2311974"/>
                <a:gd name="connsiteX399" fmla="*/ 317733 w 1441654"/>
                <a:gd name="connsiteY399" fmla="*/ 700156 h 2311974"/>
                <a:gd name="connsiteX400" fmla="*/ 317733 w 1441654"/>
                <a:gd name="connsiteY400" fmla="*/ 700156 h 2311974"/>
                <a:gd name="connsiteX401" fmla="*/ 303506 w 1441654"/>
                <a:gd name="connsiteY401" fmla="*/ 685570 h 2311974"/>
                <a:gd name="connsiteX402" fmla="*/ 296393 w 1441654"/>
                <a:gd name="connsiteY402" fmla="*/ 688001 h 2311974"/>
                <a:gd name="connsiteX403" fmla="*/ 284537 w 1441654"/>
                <a:gd name="connsiteY403" fmla="*/ 666121 h 2311974"/>
                <a:gd name="connsiteX404" fmla="*/ 284537 w 1441654"/>
                <a:gd name="connsiteY404" fmla="*/ 658827 h 2311974"/>
                <a:gd name="connsiteX405" fmla="*/ 305877 w 1441654"/>
                <a:gd name="connsiteY405" fmla="*/ 646672 h 2311974"/>
                <a:gd name="connsiteX406" fmla="*/ 298764 w 1441654"/>
                <a:gd name="connsiteY406" fmla="*/ 639379 h 2311974"/>
                <a:gd name="connsiteX407" fmla="*/ 329589 w 1441654"/>
                <a:gd name="connsiteY407" fmla="*/ 629654 h 2311974"/>
                <a:gd name="connsiteX408" fmla="*/ 324847 w 1441654"/>
                <a:gd name="connsiteY408" fmla="*/ 615068 h 2311974"/>
                <a:gd name="connsiteX409" fmla="*/ 291651 w 1441654"/>
                <a:gd name="connsiteY409" fmla="*/ 610205 h 2311974"/>
                <a:gd name="connsiteX410" fmla="*/ 289279 w 1441654"/>
                <a:gd name="connsiteY410" fmla="*/ 595619 h 2311974"/>
                <a:gd name="connsiteX411" fmla="*/ 298764 w 1441654"/>
                <a:gd name="connsiteY411" fmla="*/ 534841 h 2311974"/>
                <a:gd name="connsiteX412" fmla="*/ 289279 w 1441654"/>
                <a:gd name="connsiteY412" fmla="*/ 525117 h 2311974"/>
                <a:gd name="connsiteX413" fmla="*/ 289279 w 1441654"/>
                <a:gd name="connsiteY413" fmla="*/ 503237 h 2311974"/>
                <a:gd name="connsiteX414" fmla="*/ 272681 w 1441654"/>
                <a:gd name="connsiteY414" fmla="*/ 503237 h 2311974"/>
                <a:gd name="connsiteX415" fmla="*/ 277424 w 1441654"/>
                <a:gd name="connsiteY415" fmla="*/ 471633 h 2311974"/>
                <a:gd name="connsiteX416" fmla="*/ 270310 w 1441654"/>
                <a:gd name="connsiteY416" fmla="*/ 464340 h 2311974"/>
                <a:gd name="connsiteX417" fmla="*/ 272681 w 1441654"/>
                <a:gd name="connsiteY417" fmla="*/ 444891 h 2311974"/>
                <a:gd name="connsiteX418" fmla="*/ 291651 w 1441654"/>
                <a:gd name="connsiteY418" fmla="*/ 444891 h 2311974"/>
                <a:gd name="connsiteX419" fmla="*/ 310620 w 1441654"/>
                <a:gd name="connsiteY419" fmla="*/ 430304 h 2311974"/>
                <a:gd name="connsiteX420" fmla="*/ 312991 w 1441654"/>
                <a:gd name="connsiteY420" fmla="*/ 427873 h 2311974"/>
                <a:gd name="connsiteX421" fmla="*/ 291651 w 1441654"/>
                <a:gd name="connsiteY421" fmla="*/ 423011 h 2311974"/>
                <a:gd name="connsiteX422" fmla="*/ 298764 w 1441654"/>
                <a:gd name="connsiteY422" fmla="*/ 405993 h 2311974"/>
                <a:gd name="connsiteX423" fmla="*/ 324847 w 1441654"/>
                <a:gd name="connsiteY423" fmla="*/ 408424 h 2311974"/>
                <a:gd name="connsiteX424" fmla="*/ 320104 w 1441654"/>
                <a:gd name="connsiteY424" fmla="*/ 388975 h 2311974"/>
                <a:gd name="connsiteX425" fmla="*/ 320104 w 1441654"/>
                <a:gd name="connsiteY425" fmla="*/ 374389 h 2311974"/>
                <a:gd name="connsiteX426" fmla="*/ 336702 w 1441654"/>
                <a:gd name="connsiteY426" fmla="*/ 374389 h 2311974"/>
                <a:gd name="connsiteX427" fmla="*/ 339073 w 1441654"/>
                <a:gd name="connsiteY427" fmla="*/ 367096 h 2311974"/>
                <a:gd name="connsiteX428" fmla="*/ 346187 w 1441654"/>
                <a:gd name="connsiteY428" fmla="*/ 364665 h 2311974"/>
                <a:gd name="connsiteX429" fmla="*/ 343816 w 1441654"/>
                <a:gd name="connsiteY429" fmla="*/ 347647 h 2311974"/>
                <a:gd name="connsiteX430" fmla="*/ 372269 w 1441654"/>
                <a:gd name="connsiteY430" fmla="*/ 337922 h 2311974"/>
                <a:gd name="connsiteX431" fmla="*/ 360414 w 1441654"/>
                <a:gd name="connsiteY431" fmla="*/ 333060 h 2311974"/>
                <a:gd name="connsiteX432" fmla="*/ 358042 w 1441654"/>
                <a:gd name="connsiteY432" fmla="*/ 311180 h 2311974"/>
                <a:gd name="connsiteX433" fmla="*/ 350929 w 1441654"/>
                <a:gd name="connsiteY433" fmla="*/ 308749 h 2311974"/>
                <a:gd name="connsiteX434" fmla="*/ 358042 w 1441654"/>
                <a:gd name="connsiteY434" fmla="*/ 299025 h 2311974"/>
                <a:gd name="connsiteX435" fmla="*/ 358042 w 1441654"/>
                <a:gd name="connsiteY435" fmla="*/ 296594 h 2311974"/>
                <a:gd name="connsiteX436" fmla="*/ 346187 w 1441654"/>
                <a:gd name="connsiteY436" fmla="*/ 291732 h 2311974"/>
                <a:gd name="connsiteX437" fmla="*/ 336702 w 1441654"/>
                <a:gd name="connsiteY437" fmla="*/ 299025 h 2311974"/>
                <a:gd name="connsiteX438" fmla="*/ 324847 w 1441654"/>
                <a:gd name="connsiteY438" fmla="*/ 282007 h 2311974"/>
                <a:gd name="connsiteX439" fmla="*/ 339073 w 1441654"/>
                <a:gd name="connsiteY439" fmla="*/ 255265 h 2311974"/>
                <a:gd name="connsiteX440" fmla="*/ 346187 w 1441654"/>
                <a:gd name="connsiteY440" fmla="*/ 267421 h 2311974"/>
                <a:gd name="connsiteX441" fmla="*/ 365156 w 1441654"/>
                <a:gd name="connsiteY441" fmla="*/ 240679 h 2311974"/>
                <a:gd name="connsiteX442" fmla="*/ 374640 w 1441654"/>
                <a:gd name="connsiteY442" fmla="*/ 240679 h 2311974"/>
                <a:gd name="connsiteX443" fmla="*/ 374640 w 1441654"/>
                <a:gd name="connsiteY443" fmla="*/ 233385 h 2311974"/>
                <a:gd name="connsiteX444" fmla="*/ 353300 w 1441654"/>
                <a:gd name="connsiteY444" fmla="*/ 218799 h 2311974"/>
                <a:gd name="connsiteX445" fmla="*/ 360414 w 1441654"/>
                <a:gd name="connsiteY445" fmla="*/ 199350 h 2311974"/>
                <a:gd name="connsiteX446" fmla="*/ 386496 w 1441654"/>
                <a:gd name="connsiteY446" fmla="*/ 199350 h 2311974"/>
                <a:gd name="connsiteX447" fmla="*/ 393610 w 1441654"/>
                <a:gd name="connsiteY447" fmla="*/ 192057 h 2311974"/>
                <a:gd name="connsiteX448" fmla="*/ 365156 w 1441654"/>
                <a:gd name="connsiteY448" fmla="*/ 150728 h 2311974"/>
                <a:gd name="connsiteX449" fmla="*/ 374640 w 1441654"/>
                <a:gd name="connsiteY449" fmla="*/ 131279 h 2311974"/>
                <a:gd name="connsiteX450" fmla="*/ 407836 w 1441654"/>
                <a:gd name="connsiteY450" fmla="*/ 116693 h 2311974"/>
                <a:gd name="connsiteX451" fmla="*/ 412579 w 1441654"/>
                <a:gd name="connsiteY451" fmla="*/ 131279 h 2311974"/>
                <a:gd name="connsiteX452" fmla="*/ 433919 w 1441654"/>
                <a:gd name="connsiteY452" fmla="*/ 116693 h 2311974"/>
                <a:gd name="connsiteX453" fmla="*/ 429177 w 1441654"/>
                <a:gd name="connsiteY453" fmla="*/ 109399 h 2311974"/>
                <a:gd name="connsiteX454" fmla="*/ 445775 w 1441654"/>
                <a:gd name="connsiteY454" fmla="*/ 102106 h 2311974"/>
                <a:gd name="connsiteX455" fmla="*/ 445775 w 1441654"/>
                <a:gd name="connsiteY455" fmla="*/ 94813 h 2311974"/>
                <a:gd name="connsiteX456" fmla="*/ 455259 w 1441654"/>
                <a:gd name="connsiteY456" fmla="*/ 87519 h 2311974"/>
                <a:gd name="connsiteX457" fmla="*/ 441032 w 1441654"/>
                <a:gd name="connsiteY457" fmla="*/ 53484 h 2311974"/>
                <a:gd name="connsiteX458" fmla="*/ 438661 w 1441654"/>
                <a:gd name="connsiteY458" fmla="*/ 7293 h 2311974"/>
                <a:gd name="connsiteX459" fmla="*/ 481342 w 1441654"/>
                <a:gd name="connsiteY459" fmla="*/ 17018 h 2311974"/>
                <a:gd name="connsiteX460" fmla="*/ 502682 w 1441654"/>
                <a:gd name="connsiteY460" fmla="*/ 0 h 2311974"/>
                <a:gd name="connsiteX0" fmla="*/ 623610 w 1441654"/>
                <a:gd name="connsiteY0" fmla="*/ 1400312 h 2311974"/>
                <a:gd name="connsiteX1" fmla="*/ 557218 w 1441654"/>
                <a:gd name="connsiteY1" fmla="*/ 1395450 h 2311974"/>
                <a:gd name="connsiteX2" fmla="*/ 578559 w 1441654"/>
                <a:gd name="connsiteY2" fmla="*/ 1407606 h 2311974"/>
                <a:gd name="connsiteX3" fmla="*/ 623610 w 1441654"/>
                <a:gd name="connsiteY3" fmla="*/ 1400313 h 2311974"/>
                <a:gd name="connsiteX4" fmla="*/ 623610 w 1441654"/>
                <a:gd name="connsiteY4" fmla="*/ 1400312 h 2311974"/>
                <a:gd name="connsiteX5" fmla="*/ 561961 w 1441654"/>
                <a:gd name="connsiteY5" fmla="*/ 1271464 h 2311974"/>
                <a:gd name="connsiteX6" fmla="*/ 535878 w 1441654"/>
                <a:gd name="connsiteY6" fmla="*/ 1283620 h 2311974"/>
                <a:gd name="connsiteX7" fmla="*/ 531136 w 1441654"/>
                <a:gd name="connsiteY7" fmla="*/ 1276326 h 2311974"/>
                <a:gd name="connsiteX8" fmla="*/ 516909 w 1441654"/>
                <a:gd name="connsiteY8" fmla="*/ 1278758 h 2311974"/>
                <a:gd name="connsiteX9" fmla="*/ 516909 w 1441654"/>
                <a:gd name="connsiteY9" fmla="*/ 1278758 h 2311974"/>
                <a:gd name="connsiteX10" fmla="*/ 531136 w 1441654"/>
                <a:gd name="connsiteY10" fmla="*/ 1276327 h 2311974"/>
                <a:gd name="connsiteX11" fmla="*/ 535878 w 1441654"/>
                <a:gd name="connsiteY11" fmla="*/ 1283620 h 2311974"/>
                <a:gd name="connsiteX12" fmla="*/ 561961 w 1441654"/>
                <a:gd name="connsiteY12" fmla="*/ 1271464 h 2311974"/>
                <a:gd name="connsiteX13" fmla="*/ 569074 w 1441654"/>
                <a:gd name="connsiteY13" fmla="*/ 1324949 h 2311974"/>
                <a:gd name="connsiteX14" fmla="*/ 578559 w 1441654"/>
                <a:gd name="connsiteY14" fmla="*/ 1324949 h 2311974"/>
                <a:gd name="connsiteX15" fmla="*/ 590414 w 1441654"/>
                <a:gd name="connsiteY15" fmla="*/ 1334673 h 2311974"/>
                <a:gd name="connsiteX16" fmla="*/ 590414 w 1441654"/>
                <a:gd name="connsiteY16" fmla="*/ 1334673 h 2311974"/>
                <a:gd name="connsiteX17" fmla="*/ 578559 w 1441654"/>
                <a:gd name="connsiteY17" fmla="*/ 1324948 h 2311974"/>
                <a:gd name="connsiteX18" fmla="*/ 569074 w 1441654"/>
                <a:gd name="connsiteY18" fmla="*/ 1324948 h 2311974"/>
                <a:gd name="connsiteX19" fmla="*/ 561961 w 1441654"/>
                <a:gd name="connsiteY19" fmla="*/ 1271464 h 2311974"/>
                <a:gd name="connsiteX20" fmla="*/ 502682 w 1441654"/>
                <a:gd name="connsiteY20" fmla="*/ 1264171 h 2311974"/>
                <a:gd name="connsiteX21" fmla="*/ 502682 w 1441654"/>
                <a:gd name="connsiteY21" fmla="*/ 1264171 h 2311974"/>
                <a:gd name="connsiteX22" fmla="*/ 507520 w 1441654"/>
                <a:gd name="connsiteY22" fmla="*/ 1269131 h 2311974"/>
                <a:gd name="connsiteX23" fmla="*/ 502682 w 1441654"/>
                <a:gd name="connsiteY23" fmla="*/ 1264171 h 2311974"/>
                <a:gd name="connsiteX24" fmla="*/ 493198 w 1441654"/>
                <a:gd name="connsiteY24" fmla="*/ 1249585 h 2311974"/>
                <a:gd name="connsiteX25" fmla="*/ 507424 w 1441654"/>
                <a:gd name="connsiteY25" fmla="*/ 1256878 h 2311974"/>
                <a:gd name="connsiteX26" fmla="*/ 507424 w 1441654"/>
                <a:gd name="connsiteY26" fmla="*/ 1256878 h 2311974"/>
                <a:gd name="connsiteX27" fmla="*/ 493199 w 1441654"/>
                <a:gd name="connsiteY27" fmla="*/ 1249585 h 2311974"/>
                <a:gd name="connsiteX28" fmla="*/ 493198 w 1441654"/>
                <a:gd name="connsiteY28" fmla="*/ 1249585 h 2311974"/>
                <a:gd name="connsiteX29" fmla="*/ 495569 w 1441654"/>
                <a:gd name="connsiteY29" fmla="*/ 1234998 h 2311974"/>
                <a:gd name="connsiteX30" fmla="*/ 495569 w 1441654"/>
                <a:gd name="connsiteY30" fmla="*/ 1234998 h 2311974"/>
                <a:gd name="connsiteX31" fmla="*/ 500311 w 1441654"/>
                <a:gd name="connsiteY31" fmla="*/ 1249584 h 2311974"/>
                <a:gd name="connsiteX32" fmla="*/ 500311 w 1441654"/>
                <a:gd name="connsiteY32" fmla="*/ 1249584 h 2311974"/>
                <a:gd name="connsiteX33" fmla="*/ 495569 w 1441654"/>
                <a:gd name="connsiteY33" fmla="*/ 1234998 h 2311974"/>
                <a:gd name="connsiteX34" fmla="*/ 483713 w 1441654"/>
                <a:gd name="connsiteY34" fmla="*/ 1198531 h 2311974"/>
                <a:gd name="connsiteX35" fmla="*/ 483713 w 1441654"/>
                <a:gd name="connsiteY35" fmla="*/ 1198532 h 2311974"/>
                <a:gd name="connsiteX36" fmla="*/ 507424 w 1441654"/>
                <a:gd name="connsiteY36" fmla="*/ 1222842 h 2311974"/>
                <a:gd name="connsiteX37" fmla="*/ 507424 w 1441654"/>
                <a:gd name="connsiteY37" fmla="*/ 1222842 h 2311974"/>
                <a:gd name="connsiteX38" fmla="*/ 483713 w 1441654"/>
                <a:gd name="connsiteY38" fmla="*/ 1198531 h 2311974"/>
                <a:gd name="connsiteX39" fmla="*/ 500311 w 1441654"/>
                <a:gd name="connsiteY39" fmla="*/ 1067252 h 2311974"/>
                <a:gd name="connsiteX40" fmla="*/ 502682 w 1441654"/>
                <a:gd name="connsiteY40" fmla="*/ 1074546 h 2311974"/>
                <a:gd name="connsiteX41" fmla="*/ 502682 w 1441654"/>
                <a:gd name="connsiteY41" fmla="*/ 1074545 h 2311974"/>
                <a:gd name="connsiteX42" fmla="*/ 500311 w 1441654"/>
                <a:gd name="connsiteY42" fmla="*/ 1067252 h 2311974"/>
                <a:gd name="connsiteX43" fmla="*/ 488455 w 1441654"/>
                <a:gd name="connsiteY43" fmla="*/ 1052665 h 2311974"/>
                <a:gd name="connsiteX44" fmla="*/ 476600 w 1441654"/>
                <a:gd name="connsiteY44" fmla="*/ 1040510 h 2311974"/>
                <a:gd name="connsiteX45" fmla="*/ 488455 w 1441654"/>
                <a:gd name="connsiteY45" fmla="*/ 1052666 h 2311974"/>
                <a:gd name="connsiteX46" fmla="*/ 507424 w 1441654"/>
                <a:gd name="connsiteY46" fmla="*/ 1052666 h 2311974"/>
                <a:gd name="connsiteX47" fmla="*/ 509796 w 1441654"/>
                <a:gd name="connsiteY47" fmla="*/ 1062390 h 2311974"/>
                <a:gd name="connsiteX48" fmla="*/ 509796 w 1441654"/>
                <a:gd name="connsiteY48" fmla="*/ 1062390 h 2311974"/>
                <a:gd name="connsiteX49" fmla="*/ 507424 w 1441654"/>
                <a:gd name="connsiteY49" fmla="*/ 1052665 h 2311974"/>
                <a:gd name="connsiteX50" fmla="*/ 488455 w 1441654"/>
                <a:gd name="connsiteY50" fmla="*/ 1052665 h 2311974"/>
                <a:gd name="connsiteX51" fmla="*/ 488455 w 1441654"/>
                <a:gd name="connsiteY51" fmla="*/ 1021061 h 2311974"/>
                <a:gd name="connsiteX52" fmla="*/ 483713 w 1441654"/>
                <a:gd name="connsiteY52" fmla="*/ 999182 h 2311974"/>
                <a:gd name="connsiteX53" fmla="*/ 488455 w 1441654"/>
                <a:gd name="connsiteY53" fmla="*/ 1021061 h 2311974"/>
                <a:gd name="connsiteX54" fmla="*/ 488455 w 1441654"/>
                <a:gd name="connsiteY54" fmla="*/ 1021061 h 2311974"/>
                <a:gd name="connsiteX55" fmla="*/ 474228 w 1441654"/>
                <a:gd name="connsiteY55" fmla="*/ 970008 h 2311974"/>
                <a:gd name="connsiteX56" fmla="*/ 460002 w 1441654"/>
                <a:gd name="connsiteY56" fmla="*/ 972439 h 2311974"/>
                <a:gd name="connsiteX57" fmla="*/ 460002 w 1441654"/>
                <a:gd name="connsiteY57" fmla="*/ 972439 h 2311974"/>
                <a:gd name="connsiteX58" fmla="*/ 474228 w 1441654"/>
                <a:gd name="connsiteY58" fmla="*/ 970008 h 2311974"/>
                <a:gd name="connsiteX59" fmla="*/ 483713 w 1441654"/>
                <a:gd name="connsiteY59" fmla="*/ 984595 h 2311974"/>
                <a:gd name="connsiteX60" fmla="*/ 502682 w 1441654"/>
                <a:gd name="connsiteY60" fmla="*/ 979733 h 2311974"/>
                <a:gd name="connsiteX61" fmla="*/ 483713 w 1441654"/>
                <a:gd name="connsiteY61" fmla="*/ 984595 h 2311974"/>
                <a:gd name="connsiteX62" fmla="*/ 474228 w 1441654"/>
                <a:gd name="connsiteY62" fmla="*/ 970008 h 2311974"/>
                <a:gd name="connsiteX63" fmla="*/ 460002 w 1441654"/>
                <a:gd name="connsiteY63" fmla="*/ 901937 h 2311974"/>
                <a:gd name="connsiteX64" fmla="*/ 449800 w 1441654"/>
                <a:gd name="connsiteY64" fmla="*/ 906121 h 2311974"/>
                <a:gd name="connsiteX65" fmla="*/ 452888 w 1441654"/>
                <a:gd name="connsiteY65" fmla="*/ 906800 h 2311974"/>
                <a:gd name="connsiteX66" fmla="*/ 460002 w 1441654"/>
                <a:gd name="connsiteY66" fmla="*/ 901938 h 2311974"/>
                <a:gd name="connsiteX67" fmla="*/ 460002 w 1441654"/>
                <a:gd name="connsiteY67" fmla="*/ 901937 h 2311974"/>
                <a:gd name="connsiteX68" fmla="*/ 367527 w 1441654"/>
                <a:gd name="connsiteY68" fmla="*/ 899506 h 2311974"/>
                <a:gd name="connsiteX69" fmla="*/ 367527 w 1441654"/>
                <a:gd name="connsiteY69" fmla="*/ 899507 h 2311974"/>
                <a:gd name="connsiteX70" fmla="*/ 391239 w 1441654"/>
                <a:gd name="connsiteY70" fmla="*/ 899507 h 2311974"/>
                <a:gd name="connsiteX71" fmla="*/ 405465 w 1441654"/>
                <a:gd name="connsiteY71" fmla="*/ 906800 h 2311974"/>
                <a:gd name="connsiteX72" fmla="*/ 414950 w 1441654"/>
                <a:gd name="connsiteY72" fmla="*/ 906800 h 2311974"/>
                <a:gd name="connsiteX73" fmla="*/ 419692 w 1441654"/>
                <a:gd name="connsiteY73" fmla="*/ 899507 h 2311974"/>
                <a:gd name="connsiteX74" fmla="*/ 419705 w 1441654"/>
                <a:gd name="connsiteY74" fmla="*/ 899510 h 2311974"/>
                <a:gd name="connsiteX75" fmla="*/ 419692 w 1441654"/>
                <a:gd name="connsiteY75" fmla="*/ 899506 h 2311974"/>
                <a:gd name="connsiteX76" fmla="*/ 414950 w 1441654"/>
                <a:gd name="connsiteY76" fmla="*/ 906800 h 2311974"/>
                <a:gd name="connsiteX77" fmla="*/ 405465 w 1441654"/>
                <a:gd name="connsiteY77" fmla="*/ 906800 h 2311974"/>
                <a:gd name="connsiteX78" fmla="*/ 391238 w 1441654"/>
                <a:gd name="connsiteY78" fmla="*/ 899506 h 2311974"/>
                <a:gd name="connsiteX79" fmla="*/ 367527 w 1441654"/>
                <a:gd name="connsiteY79" fmla="*/ 899506 h 2311974"/>
                <a:gd name="connsiteX80" fmla="*/ 350929 w 1441654"/>
                <a:gd name="connsiteY80" fmla="*/ 889782 h 2311974"/>
                <a:gd name="connsiteX81" fmla="*/ 350929 w 1441654"/>
                <a:gd name="connsiteY81" fmla="*/ 889782 h 2311974"/>
                <a:gd name="connsiteX82" fmla="*/ 367527 w 1441654"/>
                <a:gd name="connsiteY82" fmla="*/ 889782 h 2311974"/>
                <a:gd name="connsiteX83" fmla="*/ 367527 w 1441654"/>
                <a:gd name="connsiteY83" fmla="*/ 889782 h 2311974"/>
                <a:gd name="connsiteX84" fmla="*/ 350929 w 1441654"/>
                <a:gd name="connsiteY84" fmla="*/ 889782 h 2311974"/>
                <a:gd name="connsiteX85" fmla="*/ 365156 w 1441654"/>
                <a:gd name="connsiteY85" fmla="*/ 867902 h 2311974"/>
                <a:gd name="connsiteX86" fmla="*/ 365156 w 1441654"/>
                <a:gd name="connsiteY86" fmla="*/ 867902 h 2311974"/>
                <a:gd name="connsiteX87" fmla="*/ 372349 w 1441654"/>
                <a:gd name="connsiteY87" fmla="*/ 873433 h 2311974"/>
                <a:gd name="connsiteX88" fmla="*/ 365156 w 1441654"/>
                <a:gd name="connsiteY88" fmla="*/ 867902 h 2311974"/>
                <a:gd name="connsiteX89" fmla="*/ 393212 w 1441654"/>
                <a:gd name="connsiteY89" fmla="*/ 842776 h 2311974"/>
                <a:gd name="connsiteX90" fmla="*/ 398352 w 1441654"/>
                <a:gd name="connsiteY90" fmla="*/ 853315 h 2311974"/>
                <a:gd name="connsiteX91" fmla="*/ 398352 w 1441654"/>
                <a:gd name="connsiteY91" fmla="*/ 853315 h 2311974"/>
                <a:gd name="connsiteX92" fmla="*/ 393212 w 1441654"/>
                <a:gd name="connsiteY92" fmla="*/ 842776 h 2311974"/>
                <a:gd name="connsiteX93" fmla="*/ 296393 w 1441654"/>
                <a:gd name="connsiteY93" fmla="*/ 726899 h 2311974"/>
                <a:gd name="connsiteX94" fmla="*/ 296393 w 1441654"/>
                <a:gd name="connsiteY94" fmla="*/ 726899 h 2311974"/>
                <a:gd name="connsiteX95" fmla="*/ 303506 w 1441654"/>
                <a:gd name="connsiteY95" fmla="*/ 734192 h 2311974"/>
                <a:gd name="connsiteX96" fmla="*/ 339073 w 1441654"/>
                <a:gd name="connsiteY96" fmla="*/ 748778 h 2311974"/>
                <a:gd name="connsiteX97" fmla="*/ 367527 w 1441654"/>
                <a:gd name="connsiteY97" fmla="*/ 753641 h 2311974"/>
                <a:gd name="connsiteX98" fmla="*/ 372269 w 1441654"/>
                <a:gd name="connsiteY98" fmla="*/ 734192 h 2311974"/>
                <a:gd name="connsiteX99" fmla="*/ 386496 w 1441654"/>
                <a:gd name="connsiteY99" fmla="*/ 736623 h 2311974"/>
                <a:gd name="connsiteX100" fmla="*/ 386496 w 1441654"/>
                <a:gd name="connsiteY100" fmla="*/ 736623 h 2311974"/>
                <a:gd name="connsiteX101" fmla="*/ 372269 w 1441654"/>
                <a:gd name="connsiteY101" fmla="*/ 734192 h 2311974"/>
                <a:gd name="connsiteX102" fmla="*/ 367527 w 1441654"/>
                <a:gd name="connsiteY102" fmla="*/ 753640 h 2311974"/>
                <a:gd name="connsiteX103" fmla="*/ 339073 w 1441654"/>
                <a:gd name="connsiteY103" fmla="*/ 748778 h 2311974"/>
                <a:gd name="connsiteX104" fmla="*/ 303506 w 1441654"/>
                <a:gd name="connsiteY104" fmla="*/ 734192 h 2311974"/>
                <a:gd name="connsiteX105" fmla="*/ 296393 w 1441654"/>
                <a:gd name="connsiteY105" fmla="*/ 726899 h 2311974"/>
                <a:gd name="connsiteX106" fmla="*/ 296393 w 1441654"/>
                <a:gd name="connsiteY106" fmla="*/ 714743 h 2311974"/>
                <a:gd name="connsiteX107" fmla="*/ 296393 w 1441654"/>
                <a:gd name="connsiteY107" fmla="*/ 714743 h 2311974"/>
                <a:gd name="connsiteX108" fmla="*/ 303506 w 1441654"/>
                <a:gd name="connsiteY108" fmla="*/ 722036 h 2311974"/>
                <a:gd name="connsiteX109" fmla="*/ 303506 w 1441654"/>
                <a:gd name="connsiteY109" fmla="*/ 722036 h 2311974"/>
                <a:gd name="connsiteX110" fmla="*/ 296393 w 1441654"/>
                <a:gd name="connsiteY110" fmla="*/ 714743 h 2311974"/>
                <a:gd name="connsiteX111" fmla="*/ 502682 w 1441654"/>
                <a:gd name="connsiteY111" fmla="*/ 0 h 2311974"/>
                <a:gd name="connsiteX112" fmla="*/ 509796 w 1441654"/>
                <a:gd name="connsiteY112" fmla="*/ 4862 h 2311974"/>
                <a:gd name="connsiteX113" fmla="*/ 514538 w 1441654"/>
                <a:gd name="connsiteY113" fmla="*/ 17018 h 2311974"/>
                <a:gd name="connsiteX114" fmla="*/ 524022 w 1441654"/>
                <a:gd name="connsiteY114" fmla="*/ 53484 h 2311974"/>
                <a:gd name="connsiteX115" fmla="*/ 521651 w 1441654"/>
                <a:gd name="connsiteY115" fmla="*/ 68071 h 2311974"/>
                <a:gd name="connsiteX116" fmla="*/ 554847 w 1441654"/>
                <a:gd name="connsiteY116" fmla="*/ 82657 h 2311974"/>
                <a:gd name="connsiteX117" fmla="*/ 561961 w 1441654"/>
                <a:gd name="connsiteY117" fmla="*/ 72933 h 2311974"/>
                <a:gd name="connsiteX118" fmla="*/ 578559 w 1441654"/>
                <a:gd name="connsiteY118" fmla="*/ 75364 h 2311974"/>
                <a:gd name="connsiteX119" fmla="*/ 578559 w 1441654"/>
                <a:gd name="connsiteY119" fmla="*/ 82657 h 2311974"/>
                <a:gd name="connsiteX120" fmla="*/ 585672 w 1441654"/>
                <a:gd name="connsiteY120" fmla="*/ 82657 h 2311974"/>
                <a:gd name="connsiteX121" fmla="*/ 590414 w 1441654"/>
                <a:gd name="connsiteY121" fmla="*/ 97244 h 2311974"/>
                <a:gd name="connsiteX122" fmla="*/ 609383 w 1441654"/>
                <a:gd name="connsiteY122" fmla="*/ 104537 h 2311974"/>
                <a:gd name="connsiteX123" fmla="*/ 637837 w 1441654"/>
                <a:gd name="connsiteY123" fmla="*/ 89950 h 2311974"/>
                <a:gd name="connsiteX124" fmla="*/ 652064 w 1441654"/>
                <a:gd name="connsiteY124" fmla="*/ 94813 h 2311974"/>
                <a:gd name="connsiteX125" fmla="*/ 666291 w 1441654"/>
                <a:gd name="connsiteY125" fmla="*/ 104537 h 2311974"/>
                <a:gd name="connsiteX126" fmla="*/ 685260 w 1441654"/>
                <a:gd name="connsiteY126" fmla="*/ 94813 h 2311974"/>
                <a:gd name="connsiteX127" fmla="*/ 685260 w 1441654"/>
                <a:gd name="connsiteY127" fmla="*/ 72933 h 2311974"/>
                <a:gd name="connsiteX128" fmla="*/ 687631 w 1441654"/>
                <a:gd name="connsiteY128" fmla="*/ 72933 h 2311974"/>
                <a:gd name="connsiteX129" fmla="*/ 699487 w 1441654"/>
                <a:gd name="connsiteY129" fmla="*/ 87519 h 2311974"/>
                <a:gd name="connsiteX130" fmla="*/ 687631 w 1441654"/>
                <a:gd name="connsiteY130" fmla="*/ 102106 h 2311974"/>
                <a:gd name="connsiteX131" fmla="*/ 692373 w 1441654"/>
                <a:gd name="connsiteY131" fmla="*/ 123986 h 2311974"/>
                <a:gd name="connsiteX132" fmla="*/ 706600 w 1441654"/>
                <a:gd name="connsiteY132" fmla="*/ 128848 h 2311974"/>
                <a:gd name="connsiteX133" fmla="*/ 718456 w 1441654"/>
                <a:gd name="connsiteY133" fmla="*/ 150728 h 2311974"/>
                <a:gd name="connsiteX134" fmla="*/ 727940 w 1441654"/>
                <a:gd name="connsiteY134" fmla="*/ 153159 h 2311974"/>
                <a:gd name="connsiteX135" fmla="*/ 735054 w 1441654"/>
                <a:gd name="connsiteY135" fmla="*/ 165315 h 2311974"/>
                <a:gd name="connsiteX136" fmla="*/ 754023 w 1441654"/>
                <a:gd name="connsiteY136" fmla="*/ 165315 h 2311974"/>
                <a:gd name="connsiteX137" fmla="*/ 768250 w 1441654"/>
                <a:gd name="connsiteY137" fmla="*/ 177470 h 2311974"/>
                <a:gd name="connsiteX138" fmla="*/ 794332 w 1441654"/>
                <a:gd name="connsiteY138" fmla="*/ 172608 h 2311974"/>
                <a:gd name="connsiteX139" fmla="*/ 801446 w 1441654"/>
                <a:gd name="connsiteY139" fmla="*/ 184763 h 2311974"/>
                <a:gd name="connsiteX140" fmla="*/ 794332 w 1441654"/>
                <a:gd name="connsiteY140" fmla="*/ 192057 h 2311974"/>
                <a:gd name="connsiteX141" fmla="*/ 801446 w 1441654"/>
                <a:gd name="connsiteY141" fmla="*/ 201781 h 2311974"/>
                <a:gd name="connsiteX142" fmla="*/ 796703 w 1441654"/>
                <a:gd name="connsiteY142" fmla="*/ 206643 h 2311974"/>
                <a:gd name="connsiteX143" fmla="*/ 808559 w 1441654"/>
                <a:gd name="connsiteY143" fmla="*/ 233385 h 2311974"/>
                <a:gd name="connsiteX144" fmla="*/ 815673 w 1441654"/>
                <a:gd name="connsiteY144" fmla="*/ 233385 h 2311974"/>
                <a:gd name="connsiteX145" fmla="*/ 851240 w 1441654"/>
                <a:gd name="connsiteY145" fmla="*/ 211505 h 2311974"/>
                <a:gd name="connsiteX146" fmla="*/ 874951 w 1441654"/>
                <a:gd name="connsiteY146" fmla="*/ 213936 h 2311974"/>
                <a:gd name="connsiteX147" fmla="*/ 896291 w 1441654"/>
                <a:gd name="connsiteY147" fmla="*/ 199350 h 2311974"/>
                <a:gd name="connsiteX148" fmla="*/ 905776 w 1441654"/>
                <a:gd name="connsiteY148" fmla="*/ 177470 h 2311974"/>
                <a:gd name="connsiteX149" fmla="*/ 931859 w 1441654"/>
                <a:gd name="connsiteY149" fmla="*/ 158021 h 2311974"/>
                <a:gd name="connsiteX150" fmla="*/ 953199 w 1441654"/>
                <a:gd name="connsiteY150" fmla="*/ 194488 h 2311974"/>
                <a:gd name="connsiteX151" fmla="*/ 953199 w 1441654"/>
                <a:gd name="connsiteY151" fmla="*/ 221230 h 2311974"/>
                <a:gd name="connsiteX152" fmla="*/ 965054 w 1441654"/>
                <a:gd name="connsiteY152" fmla="*/ 243110 h 2311974"/>
                <a:gd name="connsiteX153" fmla="*/ 984024 w 1441654"/>
                <a:gd name="connsiteY153" fmla="*/ 262558 h 2311974"/>
                <a:gd name="connsiteX154" fmla="*/ 1026704 w 1441654"/>
                <a:gd name="connsiteY154" fmla="*/ 274714 h 2311974"/>
                <a:gd name="connsiteX155" fmla="*/ 1059900 w 1441654"/>
                <a:gd name="connsiteY155" fmla="*/ 260127 h 2311974"/>
                <a:gd name="connsiteX156" fmla="*/ 1081240 w 1441654"/>
                <a:gd name="connsiteY156" fmla="*/ 262558 h 2311974"/>
                <a:gd name="connsiteX157" fmla="*/ 1107323 w 1441654"/>
                <a:gd name="connsiteY157" fmla="*/ 277145 h 2311974"/>
                <a:gd name="connsiteX158" fmla="*/ 1140519 w 1441654"/>
                <a:gd name="connsiteY158" fmla="*/ 282007 h 2311974"/>
                <a:gd name="connsiteX159" fmla="*/ 1135777 w 1441654"/>
                <a:gd name="connsiteY159" fmla="*/ 299025 h 2311974"/>
                <a:gd name="connsiteX160" fmla="*/ 1164230 w 1441654"/>
                <a:gd name="connsiteY160" fmla="*/ 371958 h 2311974"/>
                <a:gd name="connsiteX161" fmla="*/ 1209282 w 1441654"/>
                <a:gd name="connsiteY161" fmla="*/ 386544 h 2311974"/>
                <a:gd name="connsiteX162" fmla="*/ 1237736 w 1441654"/>
                <a:gd name="connsiteY162" fmla="*/ 415718 h 2311974"/>
                <a:gd name="connsiteX163" fmla="*/ 1280416 w 1441654"/>
                <a:gd name="connsiteY163" fmla="*/ 415718 h 2311974"/>
                <a:gd name="connsiteX164" fmla="*/ 1297014 w 1441654"/>
                <a:gd name="connsiteY164" fmla="*/ 408424 h 2311974"/>
                <a:gd name="connsiteX165" fmla="*/ 1313612 w 1441654"/>
                <a:gd name="connsiteY165" fmla="*/ 386544 h 2311974"/>
                <a:gd name="connsiteX166" fmla="*/ 1358664 w 1441654"/>
                <a:gd name="connsiteY166" fmla="*/ 381682 h 2311974"/>
                <a:gd name="connsiteX167" fmla="*/ 1365778 w 1441654"/>
                <a:gd name="connsiteY167" fmla="*/ 386544 h 2311974"/>
                <a:gd name="connsiteX168" fmla="*/ 1401345 w 1441654"/>
                <a:gd name="connsiteY168" fmla="*/ 371958 h 2311974"/>
                <a:gd name="connsiteX169" fmla="*/ 1401345 w 1441654"/>
                <a:gd name="connsiteY169" fmla="*/ 388975 h 2311974"/>
                <a:gd name="connsiteX170" fmla="*/ 1415572 w 1441654"/>
                <a:gd name="connsiteY170" fmla="*/ 408424 h 2311974"/>
                <a:gd name="connsiteX171" fmla="*/ 1353922 w 1441654"/>
                <a:gd name="connsiteY171" fmla="*/ 444891 h 2311974"/>
                <a:gd name="connsiteX172" fmla="*/ 1351551 w 1441654"/>
                <a:gd name="connsiteY172" fmla="*/ 491082 h 2311974"/>
                <a:gd name="connsiteX173" fmla="*/ 1372891 w 1441654"/>
                <a:gd name="connsiteY173" fmla="*/ 532410 h 2311974"/>
                <a:gd name="connsiteX174" fmla="*/ 1406087 w 1441654"/>
                <a:gd name="connsiteY174" fmla="*/ 554290 h 2311974"/>
                <a:gd name="connsiteX175" fmla="*/ 1427427 w 1441654"/>
                <a:gd name="connsiteY175" fmla="*/ 581032 h 2311974"/>
                <a:gd name="connsiteX176" fmla="*/ 1420314 w 1441654"/>
                <a:gd name="connsiteY176" fmla="*/ 622361 h 2311974"/>
                <a:gd name="connsiteX177" fmla="*/ 1441654 w 1441654"/>
                <a:gd name="connsiteY177" fmla="*/ 644241 h 2311974"/>
                <a:gd name="connsiteX178" fmla="*/ 1436912 w 1441654"/>
                <a:gd name="connsiteY178" fmla="*/ 658827 h 2311974"/>
                <a:gd name="connsiteX179" fmla="*/ 1429798 w 1441654"/>
                <a:gd name="connsiteY179" fmla="*/ 666121 h 2311974"/>
                <a:gd name="connsiteX180" fmla="*/ 1401345 w 1441654"/>
                <a:gd name="connsiteY180" fmla="*/ 663689 h 2311974"/>
                <a:gd name="connsiteX181" fmla="*/ 1372891 w 1441654"/>
                <a:gd name="connsiteY181" fmla="*/ 705018 h 2311974"/>
                <a:gd name="connsiteX182" fmla="*/ 1351551 w 1441654"/>
                <a:gd name="connsiteY182" fmla="*/ 712312 h 2311974"/>
                <a:gd name="connsiteX183" fmla="*/ 1304128 w 1441654"/>
                <a:gd name="connsiteY183" fmla="*/ 785245 h 2311974"/>
                <a:gd name="connsiteX184" fmla="*/ 1304128 w 1441654"/>
                <a:gd name="connsiteY184" fmla="*/ 804693 h 2311974"/>
                <a:gd name="connsiteX185" fmla="*/ 1273303 w 1441654"/>
                <a:gd name="connsiteY185" fmla="*/ 802262 h 2311974"/>
                <a:gd name="connsiteX186" fmla="*/ 1242478 w 1441654"/>
                <a:gd name="connsiteY186" fmla="*/ 802262 h 2311974"/>
                <a:gd name="connsiteX187" fmla="*/ 1218767 w 1441654"/>
                <a:gd name="connsiteY187" fmla="*/ 819280 h 2311974"/>
                <a:gd name="connsiteX188" fmla="*/ 1183200 w 1441654"/>
                <a:gd name="connsiteY188" fmla="*/ 809556 h 2311974"/>
                <a:gd name="connsiteX189" fmla="*/ 1171344 w 1441654"/>
                <a:gd name="connsiteY189" fmla="*/ 816849 h 2311974"/>
                <a:gd name="connsiteX190" fmla="*/ 1180828 w 1441654"/>
                <a:gd name="connsiteY190" fmla="*/ 824142 h 2311974"/>
                <a:gd name="connsiteX191" fmla="*/ 1168973 w 1441654"/>
                <a:gd name="connsiteY191" fmla="*/ 850884 h 2311974"/>
                <a:gd name="connsiteX192" fmla="*/ 1176086 w 1441654"/>
                <a:gd name="connsiteY192" fmla="*/ 858178 h 2311974"/>
                <a:gd name="connsiteX193" fmla="*/ 1183200 w 1441654"/>
                <a:gd name="connsiteY193" fmla="*/ 850884 h 2311974"/>
                <a:gd name="connsiteX194" fmla="*/ 1197426 w 1441654"/>
                <a:gd name="connsiteY194" fmla="*/ 858178 h 2311974"/>
                <a:gd name="connsiteX195" fmla="*/ 1211653 w 1441654"/>
                <a:gd name="connsiteY195" fmla="*/ 858178 h 2311974"/>
                <a:gd name="connsiteX196" fmla="*/ 1216396 w 1441654"/>
                <a:gd name="connsiteY196" fmla="*/ 875195 h 2311974"/>
                <a:gd name="connsiteX197" fmla="*/ 1230622 w 1441654"/>
                <a:gd name="connsiteY197" fmla="*/ 894644 h 2311974"/>
                <a:gd name="connsiteX198" fmla="*/ 1223509 w 1441654"/>
                <a:gd name="connsiteY198" fmla="*/ 906800 h 2311974"/>
                <a:gd name="connsiteX199" fmla="*/ 1230622 w 1441654"/>
                <a:gd name="connsiteY199" fmla="*/ 916524 h 2311974"/>
                <a:gd name="connsiteX200" fmla="*/ 1237736 w 1441654"/>
                <a:gd name="connsiteY200" fmla="*/ 914093 h 2311974"/>
                <a:gd name="connsiteX201" fmla="*/ 1244849 w 1441654"/>
                <a:gd name="connsiteY201" fmla="*/ 921386 h 2311974"/>
                <a:gd name="connsiteX202" fmla="*/ 1249592 w 1441654"/>
                <a:gd name="connsiteY202" fmla="*/ 935973 h 2311974"/>
                <a:gd name="connsiteX203" fmla="*/ 1259076 w 1441654"/>
                <a:gd name="connsiteY203" fmla="*/ 923817 h 2311974"/>
                <a:gd name="connsiteX204" fmla="*/ 1263818 w 1441654"/>
                <a:gd name="connsiteY204" fmla="*/ 931111 h 2311974"/>
                <a:gd name="connsiteX205" fmla="*/ 1297014 w 1441654"/>
                <a:gd name="connsiteY205" fmla="*/ 928679 h 2311974"/>
                <a:gd name="connsiteX206" fmla="*/ 1311241 w 1441654"/>
                <a:gd name="connsiteY206" fmla="*/ 948128 h 2311974"/>
                <a:gd name="connsiteX207" fmla="*/ 1332582 w 1441654"/>
                <a:gd name="connsiteY207" fmla="*/ 950559 h 2311974"/>
                <a:gd name="connsiteX208" fmla="*/ 1337324 w 1441654"/>
                <a:gd name="connsiteY208" fmla="*/ 923817 h 2311974"/>
                <a:gd name="connsiteX209" fmla="*/ 1351551 w 1441654"/>
                <a:gd name="connsiteY209" fmla="*/ 914093 h 2311974"/>
                <a:gd name="connsiteX210" fmla="*/ 1361035 w 1441654"/>
                <a:gd name="connsiteY210" fmla="*/ 921386 h 2311974"/>
                <a:gd name="connsiteX211" fmla="*/ 1372891 w 1441654"/>
                <a:gd name="connsiteY211" fmla="*/ 948128 h 2311974"/>
                <a:gd name="connsiteX212" fmla="*/ 1320726 w 1441654"/>
                <a:gd name="connsiteY212" fmla="*/ 1006475 h 2311974"/>
                <a:gd name="connsiteX213" fmla="*/ 1235365 w 1441654"/>
                <a:gd name="connsiteY213" fmla="*/ 970008 h 2311974"/>
                <a:gd name="connsiteX214" fmla="*/ 1230622 w 1441654"/>
                <a:gd name="connsiteY214" fmla="*/ 977301 h 2311974"/>
                <a:gd name="connsiteX215" fmla="*/ 1235365 w 1441654"/>
                <a:gd name="connsiteY215" fmla="*/ 984595 h 2311974"/>
                <a:gd name="connsiteX216" fmla="*/ 1230622 w 1441654"/>
                <a:gd name="connsiteY216" fmla="*/ 984595 h 2311974"/>
                <a:gd name="connsiteX217" fmla="*/ 1225880 w 1441654"/>
                <a:gd name="connsiteY217" fmla="*/ 991888 h 2311974"/>
                <a:gd name="connsiteX218" fmla="*/ 1225880 w 1441654"/>
                <a:gd name="connsiteY218" fmla="*/ 1006475 h 2311974"/>
                <a:gd name="connsiteX219" fmla="*/ 1218767 w 1441654"/>
                <a:gd name="connsiteY219" fmla="*/ 1018630 h 2311974"/>
                <a:gd name="connsiteX220" fmla="*/ 1218767 w 1441654"/>
                <a:gd name="connsiteY220" fmla="*/ 1028354 h 2311974"/>
                <a:gd name="connsiteX221" fmla="*/ 1204540 w 1441654"/>
                <a:gd name="connsiteY221" fmla="*/ 1028354 h 2311974"/>
                <a:gd name="connsiteX222" fmla="*/ 1204540 w 1441654"/>
                <a:gd name="connsiteY222" fmla="*/ 1045372 h 2311974"/>
                <a:gd name="connsiteX223" fmla="*/ 1197426 w 1441654"/>
                <a:gd name="connsiteY223" fmla="*/ 1047803 h 2311974"/>
                <a:gd name="connsiteX224" fmla="*/ 1197426 w 1441654"/>
                <a:gd name="connsiteY224" fmla="*/ 1059959 h 2311974"/>
                <a:gd name="connsiteX225" fmla="*/ 1190313 w 1441654"/>
                <a:gd name="connsiteY225" fmla="*/ 1062390 h 2311974"/>
                <a:gd name="connsiteX226" fmla="*/ 1195055 w 1441654"/>
                <a:gd name="connsiteY226" fmla="*/ 1069683 h 2311974"/>
                <a:gd name="connsiteX227" fmla="*/ 1187942 w 1441654"/>
                <a:gd name="connsiteY227" fmla="*/ 1074545 h 2311974"/>
                <a:gd name="connsiteX228" fmla="*/ 1195055 w 1441654"/>
                <a:gd name="connsiteY228" fmla="*/ 1076976 h 2311974"/>
                <a:gd name="connsiteX229" fmla="*/ 1197426 w 1441654"/>
                <a:gd name="connsiteY229" fmla="*/ 1093994 h 2311974"/>
                <a:gd name="connsiteX230" fmla="*/ 1187942 w 1441654"/>
                <a:gd name="connsiteY230" fmla="*/ 1103719 h 2311974"/>
                <a:gd name="connsiteX231" fmla="*/ 1190313 w 1441654"/>
                <a:gd name="connsiteY231" fmla="*/ 1103719 h 2311974"/>
                <a:gd name="connsiteX232" fmla="*/ 1190313 w 1441654"/>
                <a:gd name="connsiteY232" fmla="*/ 1111012 h 2311974"/>
                <a:gd name="connsiteX233" fmla="*/ 1183200 w 1441654"/>
                <a:gd name="connsiteY233" fmla="*/ 1118305 h 2311974"/>
                <a:gd name="connsiteX234" fmla="*/ 1183200 w 1441654"/>
                <a:gd name="connsiteY234" fmla="*/ 1125598 h 2311974"/>
                <a:gd name="connsiteX235" fmla="*/ 1168973 w 1441654"/>
                <a:gd name="connsiteY235" fmla="*/ 1149909 h 2311974"/>
                <a:gd name="connsiteX236" fmla="*/ 1180828 w 1441654"/>
                <a:gd name="connsiteY236" fmla="*/ 1164496 h 2311974"/>
                <a:gd name="connsiteX237" fmla="*/ 1209282 w 1441654"/>
                <a:gd name="connsiteY237" fmla="*/ 1164496 h 2311974"/>
                <a:gd name="connsiteX238" fmla="*/ 1211653 w 1441654"/>
                <a:gd name="connsiteY238" fmla="*/ 1166927 h 2311974"/>
                <a:gd name="connsiteX239" fmla="*/ 1230622 w 1441654"/>
                <a:gd name="connsiteY239" fmla="*/ 1159634 h 2311974"/>
                <a:gd name="connsiteX240" fmla="*/ 1242478 w 1441654"/>
                <a:gd name="connsiteY240" fmla="*/ 1166927 h 2311974"/>
                <a:gd name="connsiteX241" fmla="*/ 1249592 w 1441654"/>
                <a:gd name="connsiteY241" fmla="*/ 1166927 h 2311974"/>
                <a:gd name="connsiteX242" fmla="*/ 1244849 w 1441654"/>
                <a:gd name="connsiteY242" fmla="*/ 1171789 h 2311974"/>
                <a:gd name="connsiteX243" fmla="*/ 1259076 w 1441654"/>
                <a:gd name="connsiteY243" fmla="*/ 1179083 h 2311974"/>
                <a:gd name="connsiteX244" fmla="*/ 1266190 w 1441654"/>
                <a:gd name="connsiteY244" fmla="*/ 1222842 h 2311974"/>
                <a:gd name="connsiteX245" fmla="*/ 1259076 w 1441654"/>
                <a:gd name="connsiteY245" fmla="*/ 1230136 h 2311974"/>
                <a:gd name="connsiteX246" fmla="*/ 1259076 w 1441654"/>
                <a:gd name="connsiteY246" fmla="*/ 1254447 h 2311974"/>
                <a:gd name="connsiteX247" fmla="*/ 1285159 w 1441654"/>
                <a:gd name="connsiteY247" fmla="*/ 1271464 h 2311974"/>
                <a:gd name="connsiteX248" fmla="*/ 1280416 w 1441654"/>
                <a:gd name="connsiteY248" fmla="*/ 1278758 h 2311974"/>
                <a:gd name="connsiteX249" fmla="*/ 1289901 w 1441654"/>
                <a:gd name="connsiteY249" fmla="*/ 1290913 h 2311974"/>
                <a:gd name="connsiteX250" fmla="*/ 1289901 w 1441654"/>
                <a:gd name="connsiteY250" fmla="*/ 1303069 h 2311974"/>
                <a:gd name="connsiteX251" fmla="*/ 1292272 w 1441654"/>
                <a:gd name="connsiteY251" fmla="*/ 1305500 h 2311974"/>
                <a:gd name="connsiteX252" fmla="*/ 1289901 w 1441654"/>
                <a:gd name="connsiteY252" fmla="*/ 1312793 h 2311974"/>
                <a:gd name="connsiteX253" fmla="*/ 1297014 w 1441654"/>
                <a:gd name="connsiteY253" fmla="*/ 1324948 h 2311974"/>
                <a:gd name="connsiteX254" fmla="*/ 1304128 w 1441654"/>
                <a:gd name="connsiteY254" fmla="*/ 1317655 h 2311974"/>
                <a:gd name="connsiteX255" fmla="*/ 1304128 w 1441654"/>
                <a:gd name="connsiteY255" fmla="*/ 1327379 h 2311974"/>
                <a:gd name="connsiteX256" fmla="*/ 1306499 w 1441654"/>
                <a:gd name="connsiteY256" fmla="*/ 1344397 h 2311974"/>
                <a:gd name="connsiteX257" fmla="*/ 1280416 w 1441654"/>
                <a:gd name="connsiteY257" fmla="*/ 1358984 h 2311974"/>
                <a:gd name="connsiteX258" fmla="*/ 1259076 w 1441654"/>
                <a:gd name="connsiteY258" fmla="*/ 1358984 h 2311974"/>
                <a:gd name="connsiteX259" fmla="*/ 1256705 w 1441654"/>
                <a:gd name="connsiteY259" fmla="*/ 1376001 h 2311974"/>
                <a:gd name="connsiteX260" fmla="*/ 1278045 w 1441654"/>
                <a:gd name="connsiteY260" fmla="*/ 1376001 h 2311974"/>
                <a:gd name="connsiteX261" fmla="*/ 1280416 w 1441654"/>
                <a:gd name="connsiteY261" fmla="*/ 1383295 h 2311974"/>
                <a:gd name="connsiteX262" fmla="*/ 1285159 w 1441654"/>
                <a:gd name="connsiteY262" fmla="*/ 1380864 h 2311974"/>
                <a:gd name="connsiteX263" fmla="*/ 1292272 w 1441654"/>
                <a:gd name="connsiteY263" fmla="*/ 1393019 h 2311974"/>
                <a:gd name="connsiteX264" fmla="*/ 1289901 w 1441654"/>
                <a:gd name="connsiteY264" fmla="*/ 1400312 h 2311974"/>
                <a:gd name="connsiteX265" fmla="*/ 1292272 w 1441654"/>
                <a:gd name="connsiteY265" fmla="*/ 1402744 h 2311974"/>
                <a:gd name="connsiteX266" fmla="*/ 1311241 w 1441654"/>
                <a:gd name="connsiteY266" fmla="*/ 1380864 h 2311974"/>
                <a:gd name="connsiteX267" fmla="*/ 1318355 w 1441654"/>
                <a:gd name="connsiteY267" fmla="*/ 1383295 h 2311974"/>
                <a:gd name="connsiteX268" fmla="*/ 1313612 w 1441654"/>
                <a:gd name="connsiteY268" fmla="*/ 1380864 h 2311974"/>
                <a:gd name="connsiteX269" fmla="*/ 1320726 w 1441654"/>
                <a:gd name="connsiteY269" fmla="*/ 1373570 h 2311974"/>
                <a:gd name="connsiteX270" fmla="*/ 1327839 w 1441654"/>
                <a:gd name="connsiteY270" fmla="*/ 1368708 h 2311974"/>
                <a:gd name="connsiteX271" fmla="*/ 1344437 w 1441654"/>
                <a:gd name="connsiteY271" fmla="*/ 1417330 h 2311974"/>
                <a:gd name="connsiteX272" fmla="*/ 1339695 w 1441654"/>
                <a:gd name="connsiteY272" fmla="*/ 1424623 h 2311974"/>
                <a:gd name="connsiteX273" fmla="*/ 1339695 w 1441654"/>
                <a:gd name="connsiteY273" fmla="*/ 1441641 h 2311974"/>
                <a:gd name="connsiteX274" fmla="*/ 1306499 w 1441654"/>
                <a:gd name="connsiteY274" fmla="*/ 1436779 h 2311974"/>
                <a:gd name="connsiteX275" fmla="*/ 1304128 w 1441654"/>
                <a:gd name="connsiteY275" fmla="*/ 1473245 h 2311974"/>
                <a:gd name="connsiteX276" fmla="*/ 1289901 w 1441654"/>
                <a:gd name="connsiteY276" fmla="*/ 1473245 h 2311974"/>
                <a:gd name="connsiteX277" fmla="*/ 1285159 w 1441654"/>
                <a:gd name="connsiteY277" fmla="*/ 1504850 h 2311974"/>
                <a:gd name="connsiteX278" fmla="*/ 1270932 w 1441654"/>
                <a:gd name="connsiteY278" fmla="*/ 1521867 h 2311974"/>
                <a:gd name="connsiteX279" fmla="*/ 1270932 w 1441654"/>
                <a:gd name="connsiteY279" fmla="*/ 1548609 h 2311974"/>
                <a:gd name="connsiteX280" fmla="*/ 1251963 w 1441654"/>
                <a:gd name="connsiteY280" fmla="*/ 1560765 h 2311974"/>
                <a:gd name="connsiteX281" fmla="*/ 1278045 w 1441654"/>
                <a:gd name="connsiteY281" fmla="*/ 1570489 h 2311974"/>
                <a:gd name="connsiteX282" fmla="*/ 1278045 w 1441654"/>
                <a:gd name="connsiteY282" fmla="*/ 1577783 h 2311974"/>
                <a:gd name="connsiteX283" fmla="*/ 1223509 w 1441654"/>
                <a:gd name="connsiteY283" fmla="*/ 1577783 h 2311974"/>
                <a:gd name="connsiteX284" fmla="*/ 1235365 w 1441654"/>
                <a:gd name="connsiteY284" fmla="*/ 1602094 h 2311974"/>
                <a:gd name="connsiteX285" fmla="*/ 1244849 w 1441654"/>
                <a:gd name="connsiteY285" fmla="*/ 1609387 h 2311974"/>
                <a:gd name="connsiteX286" fmla="*/ 1242478 w 1441654"/>
                <a:gd name="connsiteY286" fmla="*/ 1619111 h 2311974"/>
                <a:gd name="connsiteX287" fmla="*/ 1244849 w 1441654"/>
                <a:gd name="connsiteY287" fmla="*/ 1623973 h 2311974"/>
                <a:gd name="connsiteX288" fmla="*/ 1244849 w 1441654"/>
                <a:gd name="connsiteY288" fmla="*/ 1645853 h 2311974"/>
                <a:gd name="connsiteX289" fmla="*/ 1237736 w 1441654"/>
                <a:gd name="connsiteY289" fmla="*/ 1645853 h 2311974"/>
                <a:gd name="connsiteX290" fmla="*/ 1230622 w 1441654"/>
                <a:gd name="connsiteY290" fmla="*/ 1667733 h 2311974"/>
                <a:gd name="connsiteX291" fmla="*/ 1230622 w 1441654"/>
                <a:gd name="connsiteY291" fmla="*/ 1706631 h 2311974"/>
                <a:gd name="connsiteX292" fmla="*/ 1216396 w 1441654"/>
                <a:gd name="connsiteY292" fmla="*/ 1709062 h 2311974"/>
                <a:gd name="connsiteX293" fmla="*/ 1216396 w 1441654"/>
                <a:gd name="connsiteY293" fmla="*/ 1723648 h 2311974"/>
                <a:gd name="connsiteX294" fmla="*/ 1204540 w 1441654"/>
                <a:gd name="connsiteY294" fmla="*/ 1740666 h 2311974"/>
                <a:gd name="connsiteX295" fmla="*/ 1147632 w 1441654"/>
                <a:gd name="connsiteY295" fmla="*/ 1733373 h 2311974"/>
                <a:gd name="connsiteX296" fmla="*/ 1121550 w 1441654"/>
                <a:gd name="connsiteY296" fmla="*/ 1733373 h 2311974"/>
                <a:gd name="connsiteX297" fmla="*/ 1109694 w 1441654"/>
                <a:gd name="connsiteY297" fmla="*/ 1743097 h 2311974"/>
                <a:gd name="connsiteX298" fmla="*/ 1102581 w 1441654"/>
                <a:gd name="connsiteY298" fmla="*/ 1735804 h 2311974"/>
                <a:gd name="connsiteX299" fmla="*/ 1095467 w 1441654"/>
                <a:gd name="connsiteY299" fmla="*/ 1740666 h 2311974"/>
                <a:gd name="connsiteX300" fmla="*/ 1074127 w 1441654"/>
                <a:gd name="connsiteY300" fmla="*/ 1713924 h 2311974"/>
                <a:gd name="connsiteX301" fmla="*/ 1059900 w 1441654"/>
                <a:gd name="connsiteY301" fmla="*/ 1721217 h 2311974"/>
                <a:gd name="connsiteX302" fmla="*/ 1052787 w 1441654"/>
                <a:gd name="connsiteY302" fmla="*/ 1733373 h 2311974"/>
                <a:gd name="connsiteX303" fmla="*/ 1045673 w 1441654"/>
                <a:gd name="connsiteY303" fmla="*/ 1735804 h 2311974"/>
                <a:gd name="connsiteX304" fmla="*/ 1031446 w 1441654"/>
                <a:gd name="connsiteY304" fmla="*/ 1706631 h 2311974"/>
                <a:gd name="connsiteX305" fmla="*/ 960312 w 1441654"/>
                <a:gd name="connsiteY305" fmla="*/ 1709062 h 2311974"/>
                <a:gd name="connsiteX306" fmla="*/ 957941 w 1441654"/>
                <a:gd name="connsiteY306" fmla="*/ 1721217 h 2311974"/>
                <a:gd name="connsiteX307" fmla="*/ 915261 w 1441654"/>
                <a:gd name="connsiteY307" fmla="*/ 1721217 h 2311974"/>
                <a:gd name="connsiteX308" fmla="*/ 915261 w 1441654"/>
                <a:gd name="connsiteY308" fmla="*/ 1728511 h 2311974"/>
                <a:gd name="connsiteX309" fmla="*/ 884436 w 1441654"/>
                <a:gd name="connsiteY309" fmla="*/ 1721217 h 2311974"/>
                <a:gd name="connsiteX310" fmla="*/ 884436 w 1441654"/>
                <a:gd name="connsiteY310" fmla="*/ 1706631 h 2311974"/>
                <a:gd name="connsiteX311" fmla="*/ 877322 w 1441654"/>
                <a:gd name="connsiteY311" fmla="*/ 1706631 h 2311974"/>
                <a:gd name="connsiteX312" fmla="*/ 874951 w 1441654"/>
                <a:gd name="connsiteY312" fmla="*/ 1692044 h 2311974"/>
                <a:gd name="connsiteX313" fmla="*/ 874951 w 1441654"/>
                <a:gd name="connsiteY313" fmla="*/ 1692044 h 2311974"/>
                <a:gd name="connsiteX314" fmla="*/ 877322 w 1441654"/>
                <a:gd name="connsiteY314" fmla="*/ 1706631 h 2311974"/>
                <a:gd name="connsiteX315" fmla="*/ 822786 w 1441654"/>
                <a:gd name="connsiteY315" fmla="*/ 1709062 h 2311974"/>
                <a:gd name="connsiteX316" fmla="*/ 782477 w 1441654"/>
                <a:gd name="connsiteY316" fmla="*/ 1701769 h 2311974"/>
                <a:gd name="connsiteX317" fmla="*/ 780106 w 1441654"/>
                <a:gd name="connsiteY317" fmla="*/ 1709062 h 2311974"/>
                <a:gd name="connsiteX318" fmla="*/ 761136 w 1441654"/>
                <a:gd name="connsiteY318" fmla="*/ 1713924 h 2311974"/>
                <a:gd name="connsiteX319" fmla="*/ 754023 w 1441654"/>
                <a:gd name="connsiteY319" fmla="*/ 1733373 h 2311974"/>
                <a:gd name="connsiteX320" fmla="*/ 758765 w 1441654"/>
                <a:gd name="connsiteY320" fmla="*/ 1750391 h 2311974"/>
                <a:gd name="connsiteX321" fmla="*/ 739796 w 1441654"/>
                <a:gd name="connsiteY321" fmla="*/ 1750391 h 2311974"/>
                <a:gd name="connsiteX322" fmla="*/ 735054 w 1441654"/>
                <a:gd name="connsiteY322" fmla="*/ 1769840 h 2311974"/>
                <a:gd name="connsiteX323" fmla="*/ 742167 w 1441654"/>
                <a:gd name="connsiteY323" fmla="*/ 1784426 h 2311974"/>
                <a:gd name="connsiteX324" fmla="*/ 739796 w 1441654"/>
                <a:gd name="connsiteY324" fmla="*/ 1806306 h 2311974"/>
                <a:gd name="connsiteX325" fmla="*/ 727940 w 1441654"/>
                <a:gd name="connsiteY325" fmla="*/ 1813599 h 2311974"/>
                <a:gd name="connsiteX326" fmla="*/ 727940 w 1441654"/>
                <a:gd name="connsiteY326" fmla="*/ 1847635 h 2311974"/>
                <a:gd name="connsiteX327" fmla="*/ 713714 w 1441654"/>
                <a:gd name="connsiteY327" fmla="*/ 1852497 h 2311974"/>
                <a:gd name="connsiteX328" fmla="*/ 711342 w 1441654"/>
                <a:gd name="connsiteY328" fmla="*/ 1837910 h 2311974"/>
                <a:gd name="connsiteX329" fmla="*/ 678146 w 1441654"/>
                <a:gd name="connsiteY329" fmla="*/ 1837910 h 2311974"/>
                <a:gd name="connsiteX330" fmla="*/ 678146 w 1441654"/>
                <a:gd name="connsiteY330" fmla="*/ 1859790 h 2311974"/>
                <a:gd name="connsiteX331" fmla="*/ 659177 w 1441654"/>
                <a:gd name="connsiteY331" fmla="*/ 1859790 h 2311974"/>
                <a:gd name="connsiteX332" fmla="*/ 659177 w 1441654"/>
                <a:gd name="connsiteY332" fmla="*/ 1869515 h 2311974"/>
                <a:gd name="connsiteX333" fmla="*/ 656806 w 1441654"/>
                <a:gd name="connsiteY333" fmla="*/ 1876808 h 2311974"/>
                <a:gd name="connsiteX334" fmla="*/ 576188 w 1441654"/>
                <a:gd name="connsiteY334" fmla="*/ 1876808 h 2311974"/>
                <a:gd name="connsiteX335" fmla="*/ 576188 w 1441654"/>
                <a:gd name="connsiteY335" fmla="*/ 1896257 h 2311974"/>
                <a:gd name="connsiteX336" fmla="*/ 524022 w 1441654"/>
                <a:gd name="connsiteY336" fmla="*/ 1901119 h 2311974"/>
                <a:gd name="connsiteX337" fmla="*/ 524022 w 1441654"/>
                <a:gd name="connsiteY337" fmla="*/ 1930292 h 2311974"/>
                <a:gd name="connsiteX338" fmla="*/ 502682 w 1441654"/>
                <a:gd name="connsiteY338" fmla="*/ 1930292 h 2311974"/>
                <a:gd name="connsiteX339" fmla="*/ 500311 w 1441654"/>
                <a:gd name="connsiteY339" fmla="*/ 1952172 h 2311974"/>
                <a:gd name="connsiteX340" fmla="*/ 488455 w 1441654"/>
                <a:gd name="connsiteY340" fmla="*/ 1952172 h 2311974"/>
                <a:gd name="connsiteX341" fmla="*/ 488455 w 1441654"/>
                <a:gd name="connsiteY341" fmla="*/ 1978914 h 2311974"/>
                <a:gd name="connsiteX342" fmla="*/ 495569 w 1441654"/>
                <a:gd name="connsiteY342" fmla="*/ 1983776 h 2311974"/>
                <a:gd name="connsiteX343" fmla="*/ 493198 w 1441654"/>
                <a:gd name="connsiteY343" fmla="*/ 2000794 h 2311974"/>
                <a:gd name="connsiteX344" fmla="*/ 500311 w 1441654"/>
                <a:gd name="connsiteY344" fmla="*/ 2005656 h 2311974"/>
                <a:gd name="connsiteX345" fmla="*/ 500311 w 1441654"/>
                <a:gd name="connsiteY345" fmla="*/ 2068865 h 2311974"/>
                <a:gd name="connsiteX346" fmla="*/ 493198 w 1441654"/>
                <a:gd name="connsiteY346" fmla="*/ 2068865 h 2311974"/>
                <a:gd name="connsiteX347" fmla="*/ 493198 w 1441654"/>
                <a:gd name="connsiteY347" fmla="*/ 2081020 h 2311974"/>
                <a:gd name="connsiteX348" fmla="*/ 474228 w 1441654"/>
                <a:gd name="connsiteY348" fmla="*/ 2083451 h 2311974"/>
                <a:gd name="connsiteX349" fmla="*/ 460002 w 1441654"/>
                <a:gd name="connsiteY349" fmla="*/ 2117487 h 2311974"/>
                <a:gd name="connsiteX350" fmla="*/ 460002 w 1441654"/>
                <a:gd name="connsiteY350" fmla="*/ 2129642 h 2311974"/>
                <a:gd name="connsiteX351" fmla="*/ 516909 w 1441654"/>
                <a:gd name="connsiteY351" fmla="*/ 2132073 h 2311974"/>
                <a:gd name="connsiteX352" fmla="*/ 509796 w 1441654"/>
                <a:gd name="connsiteY352" fmla="*/ 2151522 h 2311974"/>
                <a:gd name="connsiteX353" fmla="*/ 514538 w 1441654"/>
                <a:gd name="connsiteY353" fmla="*/ 2161246 h 2311974"/>
                <a:gd name="connsiteX354" fmla="*/ 509796 w 1441654"/>
                <a:gd name="connsiteY354" fmla="*/ 2168540 h 2311974"/>
                <a:gd name="connsiteX355" fmla="*/ 493198 w 1441654"/>
                <a:gd name="connsiteY355" fmla="*/ 2168540 h 2311974"/>
                <a:gd name="connsiteX356" fmla="*/ 493198 w 1441654"/>
                <a:gd name="connsiteY356" fmla="*/ 2180695 h 2311974"/>
                <a:gd name="connsiteX357" fmla="*/ 462373 w 1441654"/>
                <a:gd name="connsiteY357" fmla="*/ 2187988 h 2311974"/>
                <a:gd name="connsiteX358" fmla="*/ 469486 w 1441654"/>
                <a:gd name="connsiteY358" fmla="*/ 2200144 h 2311974"/>
                <a:gd name="connsiteX359" fmla="*/ 467115 w 1441654"/>
                <a:gd name="connsiteY359" fmla="*/ 2256059 h 2311974"/>
                <a:gd name="connsiteX360" fmla="*/ 455259 w 1441654"/>
                <a:gd name="connsiteY360" fmla="*/ 2277939 h 2311974"/>
                <a:gd name="connsiteX361" fmla="*/ 429177 w 1441654"/>
                <a:gd name="connsiteY361" fmla="*/ 2307112 h 2311974"/>
                <a:gd name="connsiteX362" fmla="*/ 414950 w 1441654"/>
                <a:gd name="connsiteY362" fmla="*/ 2311974 h 2311974"/>
                <a:gd name="connsiteX363" fmla="*/ 398352 w 1441654"/>
                <a:gd name="connsiteY363" fmla="*/ 2282801 h 2311974"/>
                <a:gd name="connsiteX364" fmla="*/ 379383 w 1441654"/>
                <a:gd name="connsiteY364" fmla="*/ 2275508 h 2311974"/>
                <a:gd name="connsiteX365" fmla="*/ 365156 w 1441654"/>
                <a:gd name="connsiteY365" fmla="*/ 2292526 h 2311974"/>
                <a:gd name="connsiteX366" fmla="*/ 346187 w 1441654"/>
                <a:gd name="connsiteY366" fmla="*/ 2285232 h 2311974"/>
                <a:gd name="connsiteX367" fmla="*/ 331960 w 1441654"/>
                <a:gd name="connsiteY367" fmla="*/ 2290094 h 2311974"/>
                <a:gd name="connsiteX368" fmla="*/ 296393 w 1441654"/>
                <a:gd name="connsiteY368" fmla="*/ 2275508 h 2311974"/>
                <a:gd name="connsiteX369" fmla="*/ 255658 w 1441654"/>
                <a:gd name="connsiteY369" fmla="*/ 2254426 h 2311974"/>
                <a:gd name="connsiteX370" fmla="*/ 263963 w 1441654"/>
                <a:gd name="connsiteY370" fmla="*/ 2090384 h 2311974"/>
                <a:gd name="connsiteX371" fmla="*/ 293247 w 1441654"/>
                <a:gd name="connsiteY371" fmla="*/ 1879782 h 2311974"/>
                <a:gd name="connsiteX372" fmla="*/ 288330 w 1441654"/>
                <a:gd name="connsiteY372" fmla="*/ 1766434 h 2311974"/>
                <a:gd name="connsiteX373" fmla="*/ 260051 w 1441654"/>
                <a:gd name="connsiteY373" fmla="*/ 1684276 h 2311974"/>
                <a:gd name="connsiteX374" fmla="*/ 196698 w 1441654"/>
                <a:gd name="connsiteY374" fmla="*/ 1605539 h 2311974"/>
                <a:gd name="connsiteX375" fmla="*/ 146823 w 1441654"/>
                <a:gd name="connsiteY375" fmla="*/ 1566641 h 2311974"/>
                <a:gd name="connsiteX376" fmla="*/ 148467 w 1441654"/>
                <a:gd name="connsiteY376" fmla="*/ 1519182 h 2311974"/>
                <a:gd name="connsiteX377" fmla="*/ 144231 w 1441654"/>
                <a:gd name="connsiteY377" fmla="*/ 1442151 h 2311974"/>
                <a:gd name="connsiteX378" fmla="*/ 199538 w 1441654"/>
                <a:gd name="connsiteY378" fmla="*/ 1327822 h 2311974"/>
                <a:gd name="connsiteX379" fmla="*/ 311984 w 1441654"/>
                <a:gd name="connsiteY379" fmla="*/ 1228318 h 2311974"/>
                <a:gd name="connsiteX380" fmla="*/ 18969 w 1441654"/>
                <a:gd name="connsiteY380" fmla="*/ 909231 h 2311974"/>
                <a:gd name="connsiteX381" fmla="*/ 0 w 1441654"/>
                <a:gd name="connsiteY381" fmla="*/ 872764 h 2311974"/>
                <a:gd name="connsiteX382" fmla="*/ 7114 w 1441654"/>
                <a:gd name="connsiteY382" fmla="*/ 865471 h 2311974"/>
                <a:gd name="connsiteX383" fmla="*/ 11856 w 1441654"/>
                <a:gd name="connsiteY383" fmla="*/ 867902 h 2311974"/>
                <a:gd name="connsiteX384" fmla="*/ 168351 w 1441654"/>
                <a:gd name="connsiteY384" fmla="*/ 741485 h 2311974"/>
                <a:gd name="connsiteX385" fmla="*/ 156496 w 1441654"/>
                <a:gd name="connsiteY385" fmla="*/ 726899 h 2311974"/>
                <a:gd name="connsiteX386" fmla="*/ 101959 w 1441654"/>
                <a:gd name="connsiteY386" fmla="*/ 705019 h 2311974"/>
                <a:gd name="connsiteX387" fmla="*/ 125671 w 1441654"/>
                <a:gd name="connsiteY387" fmla="*/ 680708 h 2311974"/>
                <a:gd name="connsiteX388" fmla="*/ 132784 w 1441654"/>
                <a:gd name="connsiteY388" fmla="*/ 673414 h 2311974"/>
                <a:gd name="connsiteX389" fmla="*/ 161238 w 1441654"/>
                <a:gd name="connsiteY389" fmla="*/ 670983 h 2311974"/>
                <a:gd name="connsiteX390" fmla="*/ 248970 w 1441654"/>
                <a:gd name="connsiteY390" fmla="*/ 692863 h 2311974"/>
                <a:gd name="connsiteX391" fmla="*/ 263197 w 1441654"/>
                <a:gd name="connsiteY391" fmla="*/ 688001 h 2311974"/>
                <a:gd name="connsiteX392" fmla="*/ 263197 w 1441654"/>
                <a:gd name="connsiteY392" fmla="*/ 695294 h 2311974"/>
                <a:gd name="connsiteX393" fmla="*/ 272681 w 1441654"/>
                <a:gd name="connsiteY393" fmla="*/ 695294 h 2311974"/>
                <a:gd name="connsiteX394" fmla="*/ 277424 w 1441654"/>
                <a:gd name="connsiteY394" fmla="*/ 678277 h 2311974"/>
                <a:gd name="connsiteX395" fmla="*/ 284537 w 1441654"/>
                <a:gd name="connsiteY395" fmla="*/ 666121 h 2311974"/>
                <a:gd name="connsiteX396" fmla="*/ 296393 w 1441654"/>
                <a:gd name="connsiteY396" fmla="*/ 688001 h 2311974"/>
                <a:gd name="connsiteX397" fmla="*/ 303506 w 1441654"/>
                <a:gd name="connsiteY397" fmla="*/ 685570 h 2311974"/>
                <a:gd name="connsiteX398" fmla="*/ 317733 w 1441654"/>
                <a:gd name="connsiteY398" fmla="*/ 700156 h 2311974"/>
                <a:gd name="connsiteX399" fmla="*/ 317733 w 1441654"/>
                <a:gd name="connsiteY399" fmla="*/ 700156 h 2311974"/>
                <a:gd name="connsiteX400" fmla="*/ 303506 w 1441654"/>
                <a:gd name="connsiteY400" fmla="*/ 685570 h 2311974"/>
                <a:gd name="connsiteX401" fmla="*/ 296393 w 1441654"/>
                <a:gd name="connsiteY401" fmla="*/ 688001 h 2311974"/>
                <a:gd name="connsiteX402" fmla="*/ 284537 w 1441654"/>
                <a:gd name="connsiteY402" fmla="*/ 666121 h 2311974"/>
                <a:gd name="connsiteX403" fmla="*/ 284537 w 1441654"/>
                <a:gd name="connsiteY403" fmla="*/ 658827 h 2311974"/>
                <a:gd name="connsiteX404" fmla="*/ 305877 w 1441654"/>
                <a:gd name="connsiteY404" fmla="*/ 646672 h 2311974"/>
                <a:gd name="connsiteX405" fmla="*/ 298764 w 1441654"/>
                <a:gd name="connsiteY405" fmla="*/ 639379 h 2311974"/>
                <a:gd name="connsiteX406" fmla="*/ 329589 w 1441654"/>
                <a:gd name="connsiteY406" fmla="*/ 629654 h 2311974"/>
                <a:gd name="connsiteX407" fmla="*/ 324847 w 1441654"/>
                <a:gd name="connsiteY407" fmla="*/ 615068 h 2311974"/>
                <a:gd name="connsiteX408" fmla="*/ 291651 w 1441654"/>
                <a:gd name="connsiteY408" fmla="*/ 610205 h 2311974"/>
                <a:gd name="connsiteX409" fmla="*/ 289279 w 1441654"/>
                <a:gd name="connsiteY409" fmla="*/ 595619 h 2311974"/>
                <a:gd name="connsiteX410" fmla="*/ 298764 w 1441654"/>
                <a:gd name="connsiteY410" fmla="*/ 534841 h 2311974"/>
                <a:gd name="connsiteX411" fmla="*/ 289279 w 1441654"/>
                <a:gd name="connsiteY411" fmla="*/ 525117 h 2311974"/>
                <a:gd name="connsiteX412" fmla="*/ 289279 w 1441654"/>
                <a:gd name="connsiteY412" fmla="*/ 503237 h 2311974"/>
                <a:gd name="connsiteX413" fmla="*/ 272681 w 1441654"/>
                <a:gd name="connsiteY413" fmla="*/ 503237 h 2311974"/>
                <a:gd name="connsiteX414" fmla="*/ 277424 w 1441654"/>
                <a:gd name="connsiteY414" fmla="*/ 471633 h 2311974"/>
                <a:gd name="connsiteX415" fmla="*/ 270310 w 1441654"/>
                <a:gd name="connsiteY415" fmla="*/ 464340 h 2311974"/>
                <a:gd name="connsiteX416" fmla="*/ 272681 w 1441654"/>
                <a:gd name="connsiteY416" fmla="*/ 444891 h 2311974"/>
                <a:gd name="connsiteX417" fmla="*/ 291651 w 1441654"/>
                <a:gd name="connsiteY417" fmla="*/ 444891 h 2311974"/>
                <a:gd name="connsiteX418" fmla="*/ 310620 w 1441654"/>
                <a:gd name="connsiteY418" fmla="*/ 430304 h 2311974"/>
                <a:gd name="connsiteX419" fmla="*/ 312991 w 1441654"/>
                <a:gd name="connsiteY419" fmla="*/ 427873 h 2311974"/>
                <a:gd name="connsiteX420" fmla="*/ 291651 w 1441654"/>
                <a:gd name="connsiteY420" fmla="*/ 423011 h 2311974"/>
                <a:gd name="connsiteX421" fmla="*/ 298764 w 1441654"/>
                <a:gd name="connsiteY421" fmla="*/ 405993 h 2311974"/>
                <a:gd name="connsiteX422" fmla="*/ 324847 w 1441654"/>
                <a:gd name="connsiteY422" fmla="*/ 408424 h 2311974"/>
                <a:gd name="connsiteX423" fmla="*/ 320104 w 1441654"/>
                <a:gd name="connsiteY423" fmla="*/ 388975 h 2311974"/>
                <a:gd name="connsiteX424" fmla="*/ 320104 w 1441654"/>
                <a:gd name="connsiteY424" fmla="*/ 374389 h 2311974"/>
                <a:gd name="connsiteX425" fmla="*/ 336702 w 1441654"/>
                <a:gd name="connsiteY425" fmla="*/ 374389 h 2311974"/>
                <a:gd name="connsiteX426" fmla="*/ 339073 w 1441654"/>
                <a:gd name="connsiteY426" fmla="*/ 367096 h 2311974"/>
                <a:gd name="connsiteX427" fmla="*/ 346187 w 1441654"/>
                <a:gd name="connsiteY427" fmla="*/ 364665 h 2311974"/>
                <a:gd name="connsiteX428" fmla="*/ 343816 w 1441654"/>
                <a:gd name="connsiteY428" fmla="*/ 347647 h 2311974"/>
                <a:gd name="connsiteX429" fmla="*/ 372269 w 1441654"/>
                <a:gd name="connsiteY429" fmla="*/ 337922 h 2311974"/>
                <a:gd name="connsiteX430" fmla="*/ 360414 w 1441654"/>
                <a:gd name="connsiteY430" fmla="*/ 333060 h 2311974"/>
                <a:gd name="connsiteX431" fmla="*/ 358042 w 1441654"/>
                <a:gd name="connsiteY431" fmla="*/ 311180 h 2311974"/>
                <a:gd name="connsiteX432" fmla="*/ 350929 w 1441654"/>
                <a:gd name="connsiteY432" fmla="*/ 308749 h 2311974"/>
                <a:gd name="connsiteX433" fmla="*/ 358042 w 1441654"/>
                <a:gd name="connsiteY433" fmla="*/ 299025 h 2311974"/>
                <a:gd name="connsiteX434" fmla="*/ 358042 w 1441654"/>
                <a:gd name="connsiteY434" fmla="*/ 296594 h 2311974"/>
                <a:gd name="connsiteX435" fmla="*/ 346187 w 1441654"/>
                <a:gd name="connsiteY435" fmla="*/ 291732 h 2311974"/>
                <a:gd name="connsiteX436" fmla="*/ 336702 w 1441654"/>
                <a:gd name="connsiteY436" fmla="*/ 299025 h 2311974"/>
                <a:gd name="connsiteX437" fmla="*/ 324847 w 1441654"/>
                <a:gd name="connsiteY437" fmla="*/ 282007 h 2311974"/>
                <a:gd name="connsiteX438" fmla="*/ 339073 w 1441654"/>
                <a:gd name="connsiteY438" fmla="*/ 255265 h 2311974"/>
                <a:gd name="connsiteX439" fmla="*/ 346187 w 1441654"/>
                <a:gd name="connsiteY439" fmla="*/ 267421 h 2311974"/>
                <a:gd name="connsiteX440" fmla="*/ 365156 w 1441654"/>
                <a:gd name="connsiteY440" fmla="*/ 240679 h 2311974"/>
                <a:gd name="connsiteX441" fmla="*/ 374640 w 1441654"/>
                <a:gd name="connsiteY441" fmla="*/ 240679 h 2311974"/>
                <a:gd name="connsiteX442" fmla="*/ 374640 w 1441654"/>
                <a:gd name="connsiteY442" fmla="*/ 233385 h 2311974"/>
                <a:gd name="connsiteX443" fmla="*/ 353300 w 1441654"/>
                <a:gd name="connsiteY443" fmla="*/ 218799 h 2311974"/>
                <a:gd name="connsiteX444" fmla="*/ 360414 w 1441654"/>
                <a:gd name="connsiteY444" fmla="*/ 199350 h 2311974"/>
                <a:gd name="connsiteX445" fmla="*/ 386496 w 1441654"/>
                <a:gd name="connsiteY445" fmla="*/ 199350 h 2311974"/>
                <a:gd name="connsiteX446" fmla="*/ 393610 w 1441654"/>
                <a:gd name="connsiteY446" fmla="*/ 192057 h 2311974"/>
                <a:gd name="connsiteX447" fmla="*/ 365156 w 1441654"/>
                <a:gd name="connsiteY447" fmla="*/ 150728 h 2311974"/>
                <a:gd name="connsiteX448" fmla="*/ 374640 w 1441654"/>
                <a:gd name="connsiteY448" fmla="*/ 131279 h 2311974"/>
                <a:gd name="connsiteX449" fmla="*/ 407836 w 1441654"/>
                <a:gd name="connsiteY449" fmla="*/ 116693 h 2311974"/>
                <a:gd name="connsiteX450" fmla="*/ 412579 w 1441654"/>
                <a:gd name="connsiteY450" fmla="*/ 131279 h 2311974"/>
                <a:gd name="connsiteX451" fmla="*/ 433919 w 1441654"/>
                <a:gd name="connsiteY451" fmla="*/ 116693 h 2311974"/>
                <a:gd name="connsiteX452" fmla="*/ 429177 w 1441654"/>
                <a:gd name="connsiteY452" fmla="*/ 109399 h 2311974"/>
                <a:gd name="connsiteX453" fmla="*/ 445775 w 1441654"/>
                <a:gd name="connsiteY453" fmla="*/ 102106 h 2311974"/>
                <a:gd name="connsiteX454" fmla="*/ 445775 w 1441654"/>
                <a:gd name="connsiteY454" fmla="*/ 94813 h 2311974"/>
                <a:gd name="connsiteX455" fmla="*/ 455259 w 1441654"/>
                <a:gd name="connsiteY455" fmla="*/ 87519 h 2311974"/>
                <a:gd name="connsiteX456" fmla="*/ 441032 w 1441654"/>
                <a:gd name="connsiteY456" fmla="*/ 53484 h 2311974"/>
                <a:gd name="connsiteX457" fmla="*/ 438661 w 1441654"/>
                <a:gd name="connsiteY457" fmla="*/ 7293 h 2311974"/>
                <a:gd name="connsiteX458" fmla="*/ 481342 w 1441654"/>
                <a:gd name="connsiteY458" fmla="*/ 17018 h 2311974"/>
                <a:gd name="connsiteX459" fmla="*/ 502682 w 1441654"/>
                <a:gd name="connsiteY459" fmla="*/ 0 h 2311974"/>
                <a:gd name="connsiteX0" fmla="*/ 623610 w 1441654"/>
                <a:gd name="connsiteY0" fmla="*/ 1400313 h 2311974"/>
                <a:gd name="connsiteX1" fmla="*/ 557218 w 1441654"/>
                <a:gd name="connsiteY1" fmla="*/ 1395450 h 2311974"/>
                <a:gd name="connsiteX2" fmla="*/ 578559 w 1441654"/>
                <a:gd name="connsiteY2" fmla="*/ 1407606 h 2311974"/>
                <a:gd name="connsiteX3" fmla="*/ 623610 w 1441654"/>
                <a:gd name="connsiteY3" fmla="*/ 1400313 h 2311974"/>
                <a:gd name="connsiteX4" fmla="*/ 561961 w 1441654"/>
                <a:gd name="connsiteY4" fmla="*/ 1271464 h 2311974"/>
                <a:gd name="connsiteX5" fmla="*/ 535878 w 1441654"/>
                <a:gd name="connsiteY5" fmla="*/ 1283620 h 2311974"/>
                <a:gd name="connsiteX6" fmla="*/ 531136 w 1441654"/>
                <a:gd name="connsiteY6" fmla="*/ 1276326 h 2311974"/>
                <a:gd name="connsiteX7" fmla="*/ 516909 w 1441654"/>
                <a:gd name="connsiteY7" fmla="*/ 1278758 h 2311974"/>
                <a:gd name="connsiteX8" fmla="*/ 516909 w 1441654"/>
                <a:gd name="connsiteY8" fmla="*/ 1278758 h 2311974"/>
                <a:gd name="connsiteX9" fmla="*/ 531136 w 1441654"/>
                <a:gd name="connsiteY9" fmla="*/ 1276327 h 2311974"/>
                <a:gd name="connsiteX10" fmla="*/ 535878 w 1441654"/>
                <a:gd name="connsiteY10" fmla="*/ 1283620 h 2311974"/>
                <a:gd name="connsiteX11" fmla="*/ 561961 w 1441654"/>
                <a:gd name="connsiteY11" fmla="*/ 1271464 h 2311974"/>
                <a:gd name="connsiteX12" fmla="*/ 569074 w 1441654"/>
                <a:gd name="connsiteY12" fmla="*/ 1324949 h 2311974"/>
                <a:gd name="connsiteX13" fmla="*/ 578559 w 1441654"/>
                <a:gd name="connsiteY13" fmla="*/ 1324949 h 2311974"/>
                <a:gd name="connsiteX14" fmla="*/ 590414 w 1441654"/>
                <a:gd name="connsiteY14" fmla="*/ 1334673 h 2311974"/>
                <a:gd name="connsiteX15" fmla="*/ 590414 w 1441654"/>
                <a:gd name="connsiteY15" fmla="*/ 1334673 h 2311974"/>
                <a:gd name="connsiteX16" fmla="*/ 578559 w 1441654"/>
                <a:gd name="connsiteY16" fmla="*/ 1324948 h 2311974"/>
                <a:gd name="connsiteX17" fmla="*/ 569074 w 1441654"/>
                <a:gd name="connsiteY17" fmla="*/ 1324948 h 2311974"/>
                <a:gd name="connsiteX18" fmla="*/ 561961 w 1441654"/>
                <a:gd name="connsiteY18" fmla="*/ 1271464 h 2311974"/>
                <a:gd name="connsiteX19" fmla="*/ 502682 w 1441654"/>
                <a:gd name="connsiteY19" fmla="*/ 1264171 h 2311974"/>
                <a:gd name="connsiteX20" fmla="*/ 502682 w 1441654"/>
                <a:gd name="connsiteY20" fmla="*/ 1264171 h 2311974"/>
                <a:gd name="connsiteX21" fmla="*/ 507520 w 1441654"/>
                <a:gd name="connsiteY21" fmla="*/ 1269131 h 2311974"/>
                <a:gd name="connsiteX22" fmla="*/ 502682 w 1441654"/>
                <a:gd name="connsiteY22" fmla="*/ 1264171 h 2311974"/>
                <a:gd name="connsiteX23" fmla="*/ 493198 w 1441654"/>
                <a:gd name="connsiteY23" fmla="*/ 1249585 h 2311974"/>
                <a:gd name="connsiteX24" fmla="*/ 507424 w 1441654"/>
                <a:gd name="connsiteY24" fmla="*/ 1256878 h 2311974"/>
                <a:gd name="connsiteX25" fmla="*/ 507424 w 1441654"/>
                <a:gd name="connsiteY25" fmla="*/ 1256878 h 2311974"/>
                <a:gd name="connsiteX26" fmla="*/ 493199 w 1441654"/>
                <a:gd name="connsiteY26" fmla="*/ 1249585 h 2311974"/>
                <a:gd name="connsiteX27" fmla="*/ 493198 w 1441654"/>
                <a:gd name="connsiteY27" fmla="*/ 1249585 h 2311974"/>
                <a:gd name="connsiteX28" fmla="*/ 495569 w 1441654"/>
                <a:gd name="connsiteY28" fmla="*/ 1234998 h 2311974"/>
                <a:gd name="connsiteX29" fmla="*/ 495569 w 1441654"/>
                <a:gd name="connsiteY29" fmla="*/ 1234998 h 2311974"/>
                <a:gd name="connsiteX30" fmla="*/ 500311 w 1441654"/>
                <a:gd name="connsiteY30" fmla="*/ 1249584 h 2311974"/>
                <a:gd name="connsiteX31" fmla="*/ 500311 w 1441654"/>
                <a:gd name="connsiteY31" fmla="*/ 1249584 h 2311974"/>
                <a:gd name="connsiteX32" fmla="*/ 495569 w 1441654"/>
                <a:gd name="connsiteY32" fmla="*/ 1234998 h 2311974"/>
                <a:gd name="connsiteX33" fmla="*/ 483713 w 1441654"/>
                <a:gd name="connsiteY33" fmla="*/ 1198531 h 2311974"/>
                <a:gd name="connsiteX34" fmla="*/ 483713 w 1441654"/>
                <a:gd name="connsiteY34" fmla="*/ 1198532 h 2311974"/>
                <a:gd name="connsiteX35" fmla="*/ 507424 w 1441654"/>
                <a:gd name="connsiteY35" fmla="*/ 1222842 h 2311974"/>
                <a:gd name="connsiteX36" fmla="*/ 507424 w 1441654"/>
                <a:gd name="connsiteY36" fmla="*/ 1222842 h 2311974"/>
                <a:gd name="connsiteX37" fmla="*/ 483713 w 1441654"/>
                <a:gd name="connsiteY37" fmla="*/ 1198531 h 2311974"/>
                <a:gd name="connsiteX38" fmla="*/ 500311 w 1441654"/>
                <a:gd name="connsiteY38" fmla="*/ 1067252 h 2311974"/>
                <a:gd name="connsiteX39" fmla="*/ 502682 w 1441654"/>
                <a:gd name="connsiteY39" fmla="*/ 1074546 h 2311974"/>
                <a:gd name="connsiteX40" fmla="*/ 502682 w 1441654"/>
                <a:gd name="connsiteY40" fmla="*/ 1074545 h 2311974"/>
                <a:gd name="connsiteX41" fmla="*/ 500311 w 1441654"/>
                <a:gd name="connsiteY41" fmla="*/ 1067252 h 2311974"/>
                <a:gd name="connsiteX42" fmla="*/ 488455 w 1441654"/>
                <a:gd name="connsiteY42" fmla="*/ 1052665 h 2311974"/>
                <a:gd name="connsiteX43" fmla="*/ 476600 w 1441654"/>
                <a:gd name="connsiteY43" fmla="*/ 1040510 h 2311974"/>
                <a:gd name="connsiteX44" fmla="*/ 488455 w 1441654"/>
                <a:gd name="connsiteY44" fmla="*/ 1052666 h 2311974"/>
                <a:gd name="connsiteX45" fmla="*/ 507424 w 1441654"/>
                <a:gd name="connsiteY45" fmla="*/ 1052666 h 2311974"/>
                <a:gd name="connsiteX46" fmla="*/ 509796 w 1441654"/>
                <a:gd name="connsiteY46" fmla="*/ 1062390 h 2311974"/>
                <a:gd name="connsiteX47" fmla="*/ 509796 w 1441654"/>
                <a:gd name="connsiteY47" fmla="*/ 1062390 h 2311974"/>
                <a:gd name="connsiteX48" fmla="*/ 507424 w 1441654"/>
                <a:gd name="connsiteY48" fmla="*/ 1052665 h 2311974"/>
                <a:gd name="connsiteX49" fmla="*/ 488455 w 1441654"/>
                <a:gd name="connsiteY49" fmla="*/ 1052665 h 2311974"/>
                <a:gd name="connsiteX50" fmla="*/ 488455 w 1441654"/>
                <a:gd name="connsiteY50" fmla="*/ 1021061 h 2311974"/>
                <a:gd name="connsiteX51" fmla="*/ 483713 w 1441654"/>
                <a:gd name="connsiteY51" fmla="*/ 999182 h 2311974"/>
                <a:gd name="connsiteX52" fmla="*/ 488455 w 1441654"/>
                <a:gd name="connsiteY52" fmla="*/ 1021061 h 2311974"/>
                <a:gd name="connsiteX53" fmla="*/ 488455 w 1441654"/>
                <a:gd name="connsiteY53" fmla="*/ 1021061 h 2311974"/>
                <a:gd name="connsiteX54" fmla="*/ 474228 w 1441654"/>
                <a:gd name="connsiteY54" fmla="*/ 970008 h 2311974"/>
                <a:gd name="connsiteX55" fmla="*/ 460002 w 1441654"/>
                <a:gd name="connsiteY55" fmla="*/ 972439 h 2311974"/>
                <a:gd name="connsiteX56" fmla="*/ 460002 w 1441654"/>
                <a:gd name="connsiteY56" fmla="*/ 972439 h 2311974"/>
                <a:gd name="connsiteX57" fmla="*/ 474228 w 1441654"/>
                <a:gd name="connsiteY57" fmla="*/ 970008 h 2311974"/>
                <a:gd name="connsiteX58" fmla="*/ 483713 w 1441654"/>
                <a:gd name="connsiteY58" fmla="*/ 984595 h 2311974"/>
                <a:gd name="connsiteX59" fmla="*/ 502682 w 1441654"/>
                <a:gd name="connsiteY59" fmla="*/ 979733 h 2311974"/>
                <a:gd name="connsiteX60" fmla="*/ 483713 w 1441654"/>
                <a:gd name="connsiteY60" fmla="*/ 984595 h 2311974"/>
                <a:gd name="connsiteX61" fmla="*/ 474228 w 1441654"/>
                <a:gd name="connsiteY61" fmla="*/ 970008 h 2311974"/>
                <a:gd name="connsiteX62" fmla="*/ 460002 w 1441654"/>
                <a:gd name="connsiteY62" fmla="*/ 901937 h 2311974"/>
                <a:gd name="connsiteX63" fmla="*/ 449800 w 1441654"/>
                <a:gd name="connsiteY63" fmla="*/ 906121 h 2311974"/>
                <a:gd name="connsiteX64" fmla="*/ 452888 w 1441654"/>
                <a:gd name="connsiteY64" fmla="*/ 906800 h 2311974"/>
                <a:gd name="connsiteX65" fmla="*/ 460002 w 1441654"/>
                <a:gd name="connsiteY65" fmla="*/ 901938 h 2311974"/>
                <a:gd name="connsiteX66" fmla="*/ 460002 w 1441654"/>
                <a:gd name="connsiteY66" fmla="*/ 901937 h 2311974"/>
                <a:gd name="connsiteX67" fmla="*/ 367527 w 1441654"/>
                <a:gd name="connsiteY67" fmla="*/ 899506 h 2311974"/>
                <a:gd name="connsiteX68" fmla="*/ 367527 w 1441654"/>
                <a:gd name="connsiteY68" fmla="*/ 899507 h 2311974"/>
                <a:gd name="connsiteX69" fmla="*/ 391239 w 1441654"/>
                <a:gd name="connsiteY69" fmla="*/ 899507 h 2311974"/>
                <a:gd name="connsiteX70" fmla="*/ 405465 w 1441654"/>
                <a:gd name="connsiteY70" fmla="*/ 906800 h 2311974"/>
                <a:gd name="connsiteX71" fmla="*/ 414950 w 1441654"/>
                <a:gd name="connsiteY71" fmla="*/ 906800 h 2311974"/>
                <a:gd name="connsiteX72" fmla="*/ 419692 w 1441654"/>
                <a:gd name="connsiteY72" fmla="*/ 899507 h 2311974"/>
                <a:gd name="connsiteX73" fmla="*/ 419705 w 1441654"/>
                <a:gd name="connsiteY73" fmla="*/ 899510 h 2311974"/>
                <a:gd name="connsiteX74" fmla="*/ 419692 w 1441654"/>
                <a:gd name="connsiteY74" fmla="*/ 899506 h 2311974"/>
                <a:gd name="connsiteX75" fmla="*/ 414950 w 1441654"/>
                <a:gd name="connsiteY75" fmla="*/ 906800 h 2311974"/>
                <a:gd name="connsiteX76" fmla="*/ 405465 w 1441654"/>
                <a:gd name="connsiteY76" fmla="*/ 906800 h 2311974"/>
                <a:gd name="connsiteX77" fmla="*/ 391238 w 1441654"/>
                <a:gd name="connsiteY77" fmla="*/ 899506 h 2311974"/>
                <a:gd name="connsiteX78" fmla="*/ 367527 w 1441654"/>
                <a:gd name="connsiteY78" fmla="*/ 899506 h 2311974"/>
                <a:gd name="connsiteX79" fmla="*/ 350929 w 1441654"/>
                <a:gd name="connsiteY79" fmla="*/ 889782 h 2311974"/>
                <a:gd name="connsiteX80" fmla="*/ 350929 w 1441654"/>
                <a:gd name="connsiteY80" fmla="*/ 889782 h 2311974"/>
                <a:gd name="connsiteX81" fmla="*/ 367527 w 1441654"/>
                <a:gd name="connsiteY81" fmla="*/ 889782 h 2311974"/>
                <a:gd name="connsiteX82" fmla="*/ 367527 w 1441654"/>
                <a:gd name="connsiteY82" fmla="*/ 889782 h 2311974"/>
                <a:gd name="connsiteX83" fmla="*/ 350929 w 1441654"/>
                <a:gd name="connsiteY83" fmla="*/ 889782 h 2311974"/>
                <a:gd name="connsiteX84" fmla="*/ 365156 w 1441654"/>
                <a:gd name="connsiteY84" fmla="*/ 867902 h 2311974"/>
                <a:gd name="connsiteX85" fmla="*/ 365156 w 1441654"/>
                <a:gd name="connsiteY85" fmla="*/ 867902 h 2311974"/>
                <a:gd name="connsiteX86" fmla="*/ 372349 w 1441654"/>
                <a:gd name="connsiteY86" fmla="*/ 873433 h 2311974"/>
                <a:gd name="connsiteX87" fmla="*/ 365156 w 1441654"/>
                <a:gd name="connsiteY87" fmla="*/ 867902 h 2311974"/>
                <a:gd name="connsiteX88" fmla="*/ 393212 w 1441654"/>
                <a:gd name="connsiteY88" fmla="*/ 842776 h 2311974"/>
                <a:gd name="connsiteX89" fmla="*/ 398352 w 1441654"/>
                <a:gd name="connsiteY89" fmla="*/ 853315 h 2311974"/>
                <a:gd name="connsiteX90" fmla="*/ 398352 w 1441654"/>
                <a:gd name="connsiteY90" fmla="*/ 853315 h 2311974"/>
                <a:gd name="connsiteX91" fmla="*/ 393212 w 1441654"/>
                <a:gd name="connsiteY91" fmla="*/ 842776 h 2311974"/>
                <a:gd name="connsiteX92" fmla="*/ 296393 w 1441654"/>
                <a:gd name="connsiteY92" fmla="*/ 726899 h 2311974"/>
                <a:gd name="connsiteX93" fmla="*/ 296393 w 1441654"/>
                <a:gd name="connsiteY93" fmla="*/ 726899 h 2311974"/>
                <a:gd name="connsiteX94" fmla="*/ 303506 w 1441654"/>
                <a:gd name="connsiteY94" fmla="*/ 734192 h 2311974"/>
                <a:gd name="connsiteX95" fmla="*/ 339073 w 1441654"/>
                <a:gd name="connsiteY95" fmla="*/ 748778 h 2311974"/>
                <a:gd name="connsiteX96" fmla="*/ 367527 w 1441654"/>
                <a:gd name="connsiteY96" fmla="*/ 753641 h 2311974"/>
                <a:gd name="connsiteX97" fmla="*/ 372269 w 1441654"/>
                <a:gd name="connsiteY97" fmla="*/ 734192 h 2311974"/>
                <a:gd name="connsiteX98" fmla="*/ 386496 w 1441654"/>
                <a:gd name="connsiteY98" fmla="*/ 736623 h 2311974"/>
                <a:gd name="connsiteX99" fmla="*/ 386496 w 1441654"/>
                <a:gd name="connsiteY99" fmla="*/ 736623 h 2311974"/>
                <a:gd name="connsiteX100" fmla="*/ 372269 w 1441654"/>
                <a:gd name="connsiteY100" fmla="*/ 734192 h 2311974"/>
                <a:gd name="connsiteX101" fmla="*/ 367527 w 1441654"/>
                <a:gd name="connsiteY101" fmla="*/ 753640 h 2311974"/>
                <a:gd name="connsiteX102" fmla="*/ 339073 w 1441654"/>
                <a:gd name="connsiteY102" fmla="*/ 748778 h 2311974"/>
                <a:gd name="connsiteX103" fmla="*/ 303506 w 1441654"/>
                <a:gd name="connsiteY103" fmla="*/ 734192 h 2311974"/>
                <a:gd name="connsiteX104" fmla="*/ 296393 w 1441654"/>
                <a:gd name="connsiteY104" fmla="*/ 726899 h 2311974"/>
                <a:gd name="connsiteX105" fmla="*/ 296393 w 1441654"/>
                <a:gd name="connsiteY105" fmla="*/ 714743 h 2311974"/>
                <a:gd name="connsiteX106" fmla="*/ 296393 w 1441654"/>
                <a:gd name="connsiteY106" fmla="*/ 714743 h 2311974"/>
                <a:gd name="connsiteX107" fmla="*/ 303506 w 1441654"/>
                <a:gd name="connsiteY107" fmla="*/ 722036 h 2311974"/>
                <a:gd name="connsiteX108" fmla="*/ 303506 w 1441654"/>
                <a:gd name="connsiteY108" fmla="*/ 722036 h 2311974"/>
                <a:gd name="connsiteX109" fmla="*/ 296393 w 1441654"/>
                <a:gd name="connsiteY109" fmla="*/ 714743 h 2311974"/>
                <a:gd name="connsiteX110" fmla="*/ 502682 w 1441654"/>
                <a:gd name="connsiteY110" fmla="*/ 0 h 2311974"/>
                <a:gd name="connsiteX111" fmla="*/ 509796 w 1441654"/>
                <a:gd name="connsiteY111" fmla="*/ 4862 h 2311974"/>
                <a:gd name="connsiteX112" fmla="*/ 514538 w 1441654"/>
                <a:gd name="connsiteY112" fmla="*/ 17018 h 2311974"/>
                <a:gd name="connsiteX113" fmla="*/ 524022 w 1441654"/>
                <a:gd name="connsiteY113" fmla="*/ 53484 h 2311974"/>
                <a:gd name="connsiteX114" fmla="*/ 521651 w 1441654"/>
                <a:gd name="connsiteY114" fmla="*/ 68071 h 2311974"/>
                <a:gd name="connsiteX115" fmla="*/ 554847 w 1441654"/>
                <a:gd name="connsiteY115" fmla="*/ 82657 h 2311974"/>
                <a:gd name="connsiteX116" fmla="*/ 561961 w 1441654"/>
                <a:gd name="connsiteY116" fmla="*/ 72933 h 2311974"/>
                <a:gd name="connsiteX117" fmla="*/ 578559 w 1441654"/>
                <a:gd name="connsiteY117" fmla="*/ 75364 h 2311974"/>
                <a:gd name="connsiteX118" fmla="*/ 578559 w 1441654"/>
                <a:gd name="connsiteY118" fmla="*/ 82657 h 2311974"/>
                <a:gd name="connsiteX119" fmla="*/ 585672 w 1441654"/>
                <a:gd name="connsiteY119" fmla="*/ 82657 h 2311974"/>
                <a:gd name="connsiteX120" fmla="*/ 590414 w 1441654"/>
                <a:gd name="connsiteY120" fmla="*/ 97244 h 2311974"/>
                <a:gd name="connsiteX121" fmla="*/ 609383 w 1441654"/>
                <a:gd name="connsiteY121" fmla="*/ 104537 h 2311974"/>
                <a:gd name="connsiteX122" fmla="*/ 637837 w 1441654"/>
                <a:gd name="connsiteY122" fmla="*/ 89950 h 2311974"/>
                <a:gd name="connsiteX123" fmla="*/ 652064 w 1441654"/>
                <a:gd name="connsiteY123" fmla="*/ 94813 h 2311974"/>
                <a:gd name="connsiteX124" fmla="*/ 666291 w 1441654"/>
                <a:gd name="connsiteY124" fmla="*/ 104537 h 2311974"/>
                <a:gd name="connsiteX125" fmla="*/ 685260 w 1441654"/>
                <a:gd name="connsiteY125" fmla="*/ 94813 h 2311974"/>
                <a:gd name="connsiteX126" fmla="*/ 685260 w 1441654"/>
                <a:gd name="connsiteY126" fmla="*/ 72933 h 2311974"/>
                <a:gd name="connsiteX127" fmla="*/ 687631 w 1441654"/>
                <a:gd name="connsiteY127" fmla="*/ 72933 h 2311974"/>
                <a:gd name="connsiteX128" fmla="*/ 699487 w 1441654"/>
                <a:gd name="connsiteY128" fmla="*/ 87519 h 2311974"/>
                <a:gd name="connsiteX129" fmla="*/ 687631 w 1441654"/>
                <a:gd name="connsiteY129" fmla="*/ 102106 h 2311974"/>
                <a:gd name="connsiteX130" fmla="*/ 692373 w 1441654"/>
                <a:gd name="connsiteY130" fmla="*/ 123986 h 2311974"/>
                <a:gd name="connsiteX131" fmla="*/ 706600 w 1441654"/>
                <a:gd name="connsiteY131" fmla="*/ 128848 h 2311974"/>
                <a:gd name="connsiteX132" fmla="*/ 718456 w 1441654"/>
                <a:gd name="connsiteY132" fmla="*/ 150728 h 2311974"/>
                <a:gd name="connsiteX133" fmla="*/ 727940 w 1441654"/>
                <a:gd name="connsiteY133" fmla="*/ 153159 h 2311974"/>
                <a:gd name="connsiteX134" fmla="*/ 735054 w 1441654"/>
                <a:gd name="connsiteY134" fmla="*/ 165315 h 2311974"/>
                <a:gd name="connsiteX135" fmla="*/ 754023 w 1441654"/>
                <a:gd name="connsiteY135" fmla="*/ 165315 h 2311974"/>
                <a:gd name="connsiteX136" fmla="*/ 768250 w 1441654"/>
                <a:gd name="connsiteY136" fmla="*/ 177470 h 2311974"/>
                <a:gd name="connsiteX137" fmla="*/ 794332 w 1441654"/>
                <a:gd name="connsiteY137" fmla="*/ 172608 h 2311974"/>
                <a:gd name="connsiteX138" fmla="*/ 801446 w 1441654"/>
                <a:gd name="connsiteY138" fmla="*/ 184763 h 2311974"/>
                <a:gd name="connsiteX139" fmla="*/ 794332 w 1441654"/>
                <a:gd name="connsiteY139" fmla="*/ 192057 h 2311974"/>
                <a:gd name="connsiteX140" fmla="*/ 801446 w 1441654"/>
                <a:gd name="connsiteY140" fmla="*/ 201781 h 2311974"/>
                <a:gd name="connsiteX141" fmla="*/ 796703 w 1441654"/>
                <a:gd name="connsiteY141" fmla="*/ 206643 h 2311974"/>
                <a:gd name="connsiteX142" fmla="*/ 808559 w 1441654"/>
                <a:gd name="connsiteY142" fmla="*/ 233385 h 2311974"/>
                <a:gd name="connsiteX143" fmla="*/ 815673 w 1441654"/>
                <a:gd name="connsiteY143" fmla="*/ 233385 h 2311974"/>
                <a:gd name="connsiteX144" fmla="*/ 851240 w 1441654"/>
                <a:gd name="connsiteY144" fmla="*/ 211505 h 2311974"/>
                <a:gd name="connsiteX145" fmla="*/ 874951 w 1441654"/>
                <a:gd name="connsiteY145" fmla="*/ 213936 h 2311974"/>
                <a:gd name="connsiteX146" fmla="*/ 896291 w 1441654"/>
                <a:gd name="connsiteY146" fmla="*/ 199350 h 2311974"/>
                <a:gd name="connsiteX147" fmla="*/ 905776 w 1441654"/>
                <a:gd name="connsiteY147" fmla="*/ 177470 h 2311974"/>
                <a:gd name="connsiteX148" fmla="*/ 931859 w 1441654"/>
                <a:gd name="connsiteY148" fmla="*/ 158021 h 2311974"/>
                <a:gd name="connsiteX149" fmla="*/ 953199 w 1441654"/>
                <a:gd name="connsiteY149" fmla="*/ 194488 h 2311974"/>
                <a:gd name="connsiteX150" fmla="*/ 953199 w 1441654"/>
                <a:gd name="connsiteY150" fmla="*/ 221230 h 2311974"/>
                <a:gd name="connsiteX151" fmla="*/ 965054 w 1441654"/>
                <a:gd name="connsiteY151" fmla="*/ 243110 h 2311974"/>
                <a:gd name="connsiteX152" fmla="*/ 984024 w 1441654"/>
                <a:gd name="connsiteY152" fmla="*/ 262558 h 2311974"/>
                <a:gd name="connsiteX153" fmla="*/ 1026704 w 1441654"/>
                <a:gd name="connsiteY153" fmla="*/ 274714 h 2311974"/>
                <a:gd name="connsiteX154" fmla="*/ 1059900 w 1441654"/>
                <a:gd name="connsiteY154" fmla="*/ 260127 h 2311974"/>
                <a:gd name="connsiteX155" fmla="*/ 1081240 w 1441654"/>
                <a:gd name="connsiteY155" fmla="*/ 262558 h 2311974"/>
                <a:gd name="connsiteX156" fmla="*/ 1107323 w 1441654"/>
                <a:gd name="connsiteY156" fmla="*/ 277145 h 2311974"/>
                <a:gd name="connsiteX157" fmla="*/ 1140519 w 1441654"/>
                <a:gd name="connsiteY157" fmla="*/ 282007 h 2311974"/>
                <a:gd name="connsiteX158" fmla="*/ 1135777 w 1441654"/>
                <a:gd name="connsiteY158" fmla="*/ 299025 h 2311974"/>
                <a:gd name="connsiteX159" fmla="*/ 1164230 w 1441654"/>
                <a:gd name="connsiteY159" fmla="*/ 371958 h 2311974"/>
                <a:gd name="connsiteX160" fmla="*/ 1209282 w 1441654"/>
                <a:gd name="connsiteY160" fmla="*/ 386544 h 2311974"/>
                <a:gd name="connsiteX161" fmla="*/ 1237736 w 1441654"/>
                <a:gd name="connsiteY161" fmla="*/ 415718 h 2311974"/>
                <a:gd name="connsiteX162" fmla="*/ 1280416 w 1441654"/>
                <a:gd name="connsiteY162" fmla="*/ 415718 h 2311974"/>
                <a:gd name="connsiteX163" fmla="*/ 1297014 w 1441654"/>
                <a:gd name="connsiteY163" fmla="*/ 408424 h 2311974"/>
                <a:gd name="connsiteX164" fmla="*/ 1313612 w 1441654"/>
                <a:gd name="connsiteY164" fmla="*/ 386544 h 2311974"/>
                <a:gd name="connsiteX165" fmla="*/ 1358664 w 1441654"/>
                <a:gd name="connsiteY165" fmla="*/ 381682 h 2311974"/>
                <a:gd name="connsiteX166" fmla="*/ 1365778 w 1441654"/>
                <a:gd name="connsiteY166" fmla="*/ 386544 h 2311974"/>
                <a:gd name="connsiteX167" fmla="*/ 1401345 w 1441654"/>
                <a:gd name="connsiteY167" fmla="*/ 371958 h 2311974"/>
                <a:gd name="connsiteX168" fmla="*/ 1401345 w 1441654"/>
                <a:gd name="connsiteY168" fmla="*/ 388975 h 2311974"/>
                <a:gd name="connsiteX169" fmla="*/ 1415572 w 1441654"/>
                <a:gd name="connsiteY169" fmla="*/ 408424 h 2311974"/>
                <a:gd name="connsiteX170" fmla="*/ 1353922 w 1441654"/>
                <a:gd name="connsiteY170" fmla="*/ 444891 h 2311974"/>
                <a:gd name="connsiteX171" fmla="*/ 1351551 w 1441654"/>
                <a:gd name="connsiteY171" fmla="*/ 491082 h 2311974"/>
                <a:gd name="connsiteX172" fmla="*/ 1372891 w 1441654"/>
                <a:gd name="connsiteY172" fmla="*/ 532410 h 2311974"/>
                <a:gd name="connsiteX173" fmla="*/ 1406087 w 1441654"/>
                <a:gd name="connsiteY173" fmla="*/ 554290 h 2311974"/>
                <a:gd name="connsiteX174" fmla="*/ 1427427 w 1441654"/>
                <a:gd name="connsiteY174" fmla="*/ 581032 h 2311974"/>
                <a:gd name="connsiteX175" fmla="*/ 1420314 w 1441654"/>
                <a:gd name="connsiteY175" fmla="*/ 622361 h 2311974"/>
                <a:gd name="connsiteX176" fmla="*/ 1441654 w 1441654"/>
                <a:gd name="connsiteY176" fmla="*/ 644241 h 2311974"/>
                <a:gd name="connsiteX177" fmla="*/ 1436912 w 1441654"/>
                <a:gd name="connsiteY177" fmla="*/ 658827 h 2311974"/>
                <a:gd name="connsiteX178" fmla="*/ 1429798 w 1441654"/>
                <a:gd name="connsiteY178" fmla="*/ 666121 h 2311974"/>
                <a:gd name="connsiteX179" fmla="*/ 1401345 w 1441654"/>
                <a:gd name="connsiteY179" fmla="*/ 663689 h 2311974"/>
                <a:gd name="connsiteX180" fmla="*/ 1372891 w 1441654"/>
                <a:gd name="connsiteY180" fmla="*/ 705018 h 2311974"/>
                <a:gd name="connsiteX181" fmla="*/ 1351551 w 1441654"/>
                <a:gd name="connsiteY181" fmla="*/ 712312 h 2311974"/>
                <a:gd name="connsiteX182" fmla="*/ 1304128 w 1441654"/>
                <a:gd name="connsiteY182" fmla="*/ 785245 h 2311974"/>
                <a:gd name="connsiteX183" fmla="*/ 1304128 w 1441654"/>
                <a:gd name="connsiteY183" fmla="*/ 804693 h 2311974"/>
                <a:gd name="connsiteX184" fmla="*/ 1273303 w 1441654"/>
                <a:gd name="connsiteY184" fmla="*/ 802262 h 2311974"/>
                <a:gd name="connsiteX185" fmla="*/ 1242478 w 1441654"/>
                <a:gd name="connsiteY185" fmla="*/ 802262 h 2311974"/>
                <a:gd name="connsiteX186" fmla="*/ 1218767 w 1441654"/>
                <a:gd name="connsiteY186" fmla="*/ 819280 h 2311974"/>
                <a:gd name="connsiteX187" fmla="*/ 1183200 w 1441654"/>
                <a:gd name="connsiteY187" fmla="*/ 809556 h 2311974"/>
                <a:gd name="connsiteX188" fmla="*/ 1171344 w 1441654"/>
                <a:gd name="connsiteY188" fmla="*/ 816849 h 2311974"/>
                <a:gd name="connsiteX189" fmla="*/ 1180828 w 1441654"/>
                <a:gd name="connsiteY189" fmla="*/ 824142 h 2311974"/>
                <a:gd name="connsiteX190" fmla="*/ 1168973 w 1441654"/>
                <a:gd name="connsiteY190" fmla="*/ 850884 h 2311974"/>
                <a:gd name="connsiteX191" fmla="*/ 1176086 w 1441654"/>
                <a:gd name="connsiteY191" fmla="*/ 858178 h 2311974"/>
                <a:gd name="connsiteX192" fmla="*/ 1183200 w 1441654"/>
                <a:gd name="connsiteY192" fmla="*/ 850884 h 2311974"/>
                <a:gd name="connsiteX193" fmla="*/ 1197426 w 1441654"/>
                <a:gd name="connsiteY193" fmla="*/ 858178 h 2311974"/>
                <a:gd name="connsiteX194" fmla="*/ 1211653 w 1441654"/>
                <a:gd name="connsiteY194" fmla="*/ 858178 h 2311974"/>
                <a:gd name="connsiteX195" fmla="*/ 1216396 w 1441654"/>
                <a:gd name="connsiteY195" fmla="*/ 875195 h 2311974"/>
                <a:gd name="connsiteX196" fmla="*/ 1230622 w 1441654"/>
                <a:gd name="connsiteY196" fmla="*/ 894644 h 2311974"/>
                <a:gd name="connsiteX197" fmla="*/ 1223509 w 1441654"/>
                <a:gd name="connsiteY197" fmla="*/ 906800 h 2311974"/>
                <a:gd name="connsiteX198" fmla="*/ 1230622 w 1441654"/>
                <a:gd name="connsiteY198" fmla="*/ 916524 h 2311974"/>
                <a:gd name="connsiteX199" fmla="*/ 1237736 w 1441654"/>
                <a:gd name="connsiteY199" fmla="*/ 914093 h 2311974"/>
                <a:gd name="connsiteX200" fmla="*/ 1244849 w 1441654"/>
                <a:gd name="connsiteY200" fmla="*/ 921386 h 2311974"/>
                <a:gd name="connsiteX201" fmla="*/ 1249592 w 1441654"/>
                <a:gd name="connsiteY201" fmla="*/ 935973 h 2311974"/>
                <a:gd name="connsiteX202" fmla="*/ 1259076 w 1441654"/>
                <a:gd name="connsiteY202" fmla="*/ 923817 h 2311974"/>
                <a:gd name="connsiteX203" fmla="*/ 1263818 w 1441654"/>
                <a:gd name="connsiteY203" fmla="*/ 931111 h 2311974"/>
                <a:gd name="connsiteX204" fmla="*/ 1297014 w 1441654"/>
                <a:gd name="connsiteY204" fmla="*/ 928679 h 2311974"/>
                <a:gd name="connsiteX205" fmla="*/ 1311241 w 1441654"/>
                <a:gd name="connsiteY205" fmla="*/ 948128 h 2311974"/>
                <a:gd name="connsiteX206" fmla="*/ 1332582 w 1441654"/>
                <a:gd name="connsiteY206" fmla="*/ 950559 h 2311974"/>
                <a:gd name="connsiteX207" fmla="*/ 1337324 w 1441654"/>
                <a:gd name="connsiteY207" fmla="*/ 923817 h 2311974"/>
                <a:gd name="connsiteX208" fmla="*/ 1351551 w 1441654"/>
                <a:gd name="connsiteY208" fmla="*/ 914093 h 2311974"/>
                <a:gd name="connsiteX209" fmla="*/ 1361035 w 1441654"/>
                <a:gd name="connsiteY209" fmla="*/ 921386 h 2311974"/>
                <a:gd name="connsiteX210" fmla="*/ 1372891 w 1441654"/>
                <a:gd name="connsiteY210" fmla="*/ 948128 h 2311974"/>
                <a:gd name="connsiteX211" fmla="*/ 1320726 w 1441654"/>
                <a:gd name="connsiteY211" fmla="*/ 1006475 h 2311974"/>
                <a:gd name="connsiteX212" fmla="*/ 1235365 w 1441654"/>
                <a:gd name="connsiteY212" fmla="*/ 970008 h 2311974"/>
                <a:gd name="connsiteX213" fmla="*/ 1230622 w 1441654"/>
                <a:gd name="connsiteY213" fmla="*/ 977301 h 2311974"/>
                <a:gd name="connsiteX214" fmla="*/ 1235365 w 1441654"/>
                <a:gd name="connsiteY214" fmla="*/ 984595 h 2311974"/>
                <a:gd name="connsiteX215" fmla="*/ 1230622 w 1441654"/>
                <a:gd name="connsiteY215" fmla="*/ 984595 h 2311974"/>
                <a:gd name="connsiteX216" fmla="*/ 1225880 w 1441654"/>
                <a:gd name="connsiteY216" fmla="*/ 991888 h 2311974"/>
                <a:gd name="connsiteX217" fmla="*/ 1225880 w 1441654"/>
                <a:gd name="connsiteY217" fmla="*/ 1006475 h 2311974"/>
                <a:gd name="connsiteX218" fmla="*/ 1218767 w 1441654"/>
                <a:gd name="connsiteY218" fmla="*/ 1018630 h 2311974"/>
                <a:gd name="connsiteX219" fmla="*/ 1218767 w 1441654"/>
                <a:gd name="connsiteY219" fmla="*/ 1028354 h 2311974"/>
                <a:gd name="connsiteX220" fmla="*/ 1204540 w 1441654"/>
                <a:gd name="connsiteY220" fmla="*/ 1028354 h 2311974"/>
                <a:gd name="connsiteX221" fmla="*/ 1204540 w 1441654"/>
                <a:gd name="connsiteY221" fmla="*/ 1045372 h 2311974"/>
                <a:gd name="connsiteX222" fmla="*/ 1197426 w 1441654"/>
                <a:gd name="connsiteY222" fmla="*/ 1047803 h 2311974"/>
                <a:gd name="connsiteX223" fmla="*/ 1197426 w 1441654"/>
                <a:gd name="connsiteY223" fmla="*/ 1059959 h 2311974"/>
                <a:gd name="connsiteX224" fmla="*/ 1190313 w 1441654"/>
                <a:gd name="connsiteY224" fmla="*/ 1062390 h 2311974"/>
                <a:gd name="connsiteX225" fmla="*/ 1195055 w 1441654"/>
                <a:gd name="connsiteY225" fmla="*/ 1069683 h 2311974"/>
                <a:gd name="connsiteX226" fmla="*/ 1187942 w 1441654"/>
                <a:gd name="connsiteY226" fmla="*/ 1074545 h 2311974"/>
                <a:gd name="connsiteX227" fmla="*/ 1195055 w 1441654"/>
                <a:gd name="connsiteY227" fmla="*/ 1076976 h 2311974"/>
                <a:gd name="connsiteX228" fmla="*/ 1197426 w 1441654"/>
                <a:gd name="connsiteY228" fmla="*/ 1093994 h 2311974"/>
                <a:gd name="connsiteX229" fmla="*/ 1187942 w 1441654"/>
                <a:gd name="connsiteY229" fmla="*/ 1103719 h 2311974"/>
                <a:gd name="connsiteX230" fmla="*/ 1190313 w 1441654"/>
                <a:gd name="connsiteY230" fmla="*/ 1103719 h 2311974"/>
                <a:gd name="connsiteX231" fmla="*/ 1190313 w 1441654"/>
                <a:gd name="connsiteY231" fmla="*/ 1111012 h 2311974"/>
                <a:gd name="connsiteX232" fmla="*/ 1183200 w 1441654"/>
                <a:gd name="connsiteY232" fmla="*/ 1118305 h 2311974"/>
                <a:gd name="connsiteX233" fmla="*/ 1183200 w 1441654"/>
                <a:gd name="connsiteY233" fmla="*/ 1125598 h 2311974"/>
                <a:gd name="connsiteX234" fmla="*/ 1168973 w 1441654"/>
                <a:gd name="connsiteY234" fmla="*/ 1149909 h 2311974"/>
                <a:gd name="connsiteX235" fmla="*/ 1180828 w 1441654"/>
                <a:gd name="connsiteY235" fmla="*/ 1164496 h 2311974"/>
                <a:gd name="connsiteX236" fmla="*/ 1209282 w 1441654"/>
                <a:gd name="connsiteY236" fmla="*/ 1164496 h 2311974"/>
                <a:gd name="connsiteX237" fmla="*/ 1211653 w 1441654"/>
                <a:gd name="connsiteY237" fmla="*/ 1166927 h 2311974"/>
                <a:gd name="connsiteX238" fmla="*/ 1230622 w 1441654"/>
                <a:gd name="connsiteY238" fmla="*/ 1159634 h 2311974"/>
                <a:gd name="connsiteX239" fmla="*/ 1242478 w 1441654"/>
                <a:gd name="connsiteY239" fmla="*/ 1166927 h 2311974"/>
                <a:gd name="connsiteX240" fmla="*/ 1249592 w 1441654"/>
                <a:gd name="connsiteY240" fmla="*/ 1166927 h 2311974"/>
                <a:gd name="connsiteX241" fmla="*/ 1244849 w 1441654"/>
                <a:gd name="connsiteY241" fmla="*/ 1171789 h 2311974"/>
                <a:gd name="connsiteX242" fmla="*/ 1259076 w 1441654"/>
                <a:gd name="connsiteY242" fmla="*/ 1179083 h 2311974"/>
                <a:gd name="connsiteX243" fmla="*/ 1266190 w 1441654"/>
                <a:gd name="connsiteY243" fmla="*/ 1222842 h 2311974"/>
                <a:gd name="connsiteX244" fmla="*/ 1259076 w 1441654"/>
                <a:gd name="connsiteY244" fmla="*/ 1230136 h 2311974"/>
                <a:gd name="connsiteX245" fmla="*/ 1259076 w 1441654"/>
                <a:gd name="connsiteY245" fmla="*/ 1254447 h 2311974"/>
                <a:gd name="connsiteX246" fmla="*/ 1285159 w 1441654"/>
                <a:gd name="connsiteY246" fmla="*/ 1271464 h 2311974"/>
                <a:gd name="connsiteX247" fmla="*/ 1280416 w 1441654"/>
                <a:gd name="connsiteY247" fmla="*/ 1278758 h 2311974"/>
                <a:gd name="connsiteX248" fmla="*/ 1289901 w 1441654"/>
                <a:gd name="connsiteY248" fmla="*/ 1290913 h 2311974"/>
                <a:gd name="connsiteX249" fmla="*/ 1289901 w 1441654"/>
                <a:gd name="connsiteY249" fmla="*/ 1303069 h 2311974"/>
                <a:gd name="connsiteX250" fmla="*/ 1292272 w 1441654"/>
                <a:gd name="connsiteY250" fmla="*/ 1305500 h 2311974"/>
                <a:gd name="connsiteX251" fmla="*/ 1289901 w 1441654"/>
                <a:gd name="connsiteY251" fmla="*/ 1312793 h 2311974"/>
                <a:gd name="connsiteX252" fmla="*/ 1297014 w 1441654"/>
                <a:gd name="connsiteY252" fmla="*/ 1324948 h 2311974"/>
                <a:gd name="connsiteX253" fmla="*/ 1304128 w 1441654"/>
                <a:gd name="connsiteY253" fmla="*/ 1317655 h 2311974"/>
                <a:gd name="connsiteX254" fmla="*/ 1304128 w 1441654"/>
                <a:gd name="connsiteY254" fmla="*/ 1327379 h 2311974"/>
                <a:gd name="connsiteX255" fmla="*/ 1306499 w 1441654"/>
                <a:gd name="connsiteY255" fmla="*/ 1344397 h 2311974"/>
                <a:gd name="connsiteX256" fmla="*/ 1280416 w 1441654"/>
                <a:gd name="connsiteY256" fmla="*/ 1358984 h 2311974"/>
                <a:gd name="connsiteX257" fmla="*/ 1259076 w 1441654"/>
                <a:gd name="connsiteY257" fmla="*/ 1358984 h 2311974"/>
                <a:gd name="connsiteX258" fmla="*/ 1256705 w 1441654"/>
                <a:gd name="connsiteY258" fmla="*/ 1376001 h 2311974"/>
                <a:gd name="connsiteX259" fmla="*/ 1278045 w 1441654"/>
                <a:gd name="connsiteY259" fmla="*/ 1376001 h 2311974"/>
                <a:gd name="connsiteX260" fmla="*/ 1280416 w 1441654"/>
                <a:gd name="connsiteY260" fmla="*/ 1383295 h 2311974"/>
                <a:gd name="connsiteX261" fmla="*/ 1285159 w 1441654"/>
                <a:gd name="connsiteY261" fmla="*/ 1380864 h 2311974"/>
                <a:gd name="connsiteX262" fmla="*/ 1292272 w 1441654"/>
                <a:gd name="connsiteY262" fmla="*/ 1393019 h 2311974"/>
                <a:gd name="connsiteX263" fmla="*/ 1289901 w 1441654"/>
                <a:gd name="connsiteY263" fmla="*/ 1400312 h 2311974"/>
                <a:gd name="connsiteX264" fmla="*/ 1292272 w 1441654"/>
                <a:gd name="connsiteY264" fmla="*/ 1402744 h 2311974"/>
                <a:gd name="connsiteX265" fmla="*/ 1311241 w 1441654"/>
                <a:gd name="connsiteY265" fmla="*/ 1380864 h 2311974"/>
                <a:gd name="connsiteX266" fmla="*/ 1318355 w 1441654"/>
                <a:gd name="connsiteY266" fmla="*/ 1383295 h 2311974"/>
                <a:gd name="connsiteX267" fmla="*/ 1313612 w 1441654"/>
                <a:gd name="connsiteY267" fmla="*/ 1380864 h 2311974"/>
                <a:gd name="connsiteX268" fmla="*/ 1320726 w 1441654"/>
                <a:gd name="connsiteY268" fmla="*/ 1373570 h 2311974"/>
                <a:gd name="connsiteX269" fmla="*/ 1327839 w 1441654"/>
                <a:gd name="connsiteY269" fmla="*/ 1368708 h 2311974"/>
                <a:gd name="connsiteX270" fmla="*/ 1344437 w 1441654"/>
                <a:gd name="connsiteY270" fmla="*/ 1417330 h 2311974"/>
                <a:gd name="connsiteX271" fmla="*/ 1339695 w 1441654"/>
                <a:gd name="connsiteY271" fmla="*/ 1424623 h 2311974"/>
                <a:gd name="connsiteX272" fmla="*/ 1339695 w 1441654"/>
                <a:gd name="connsiteY272" fmla="*/ 1441641 h 2311974"/>
                <a:gd name="connsiteX273" fmla="*/ 1306499 w 1441654"/>
                <a:gd name="connsiteY273" fmla="*/ 1436779 h 2311974"/>
                <a:gd name="connsiteX274" fmla="*/ 1304128 w 1441654"/>
                <a:gd name="connsiteY274" fmla="*/ 1473245 h 2311974"/>
                <a:gd name="connsiteX275" fmla="*/ 1289901 w 1441654"/>
                <a:gd name="connsiteY275" fmla="*/ 1473245 h 2311974"/>
                <a:gd name="connsiteX276" fmla="*/ 1285159 w 1441654"/>
                <a:gd name="connsiteY276" fmla="*/ 1504850 h 2311974"/>
                <a:gd name="connsiteX277" fmla="*/ 1270932 w 1441654"/>
                <a:gd name="connsiteY277" fmla="*/ 1521867 h 2311974"/>
                <a:gd name="connsiteX278" fmla="*/ 1270932 w 1441654"/>
                <a:gd name="connsiteY278" fmla="*/ 1548609 h 2311974"/>
                <a:gd name="connsiteX279" fmla="*/ 1251963 w 1441654"/>
                <a:gd name="connsiteY279" fmla="*/ 1560765 h 2311974"/>
                <a:gd name="connsiteX280" fmla="*/ 1278045 w 1441654"/>
                <a:gd name="connsiteY280" fmla="*/ 1570489 h 2311974"/>
                <a:gd name="connsiteX281" fmla="*/ 1278045 w 1441654"/>
                <a:gd name="connsiteY281" fmla="*/ 1577783 h 2311974"/>
                <a:gd name="connsiteX282" fmla="*/ 1223509 w 1441654"/>
                <a:gd name="connsiteY282" fmla="*/ 1577783 h 2311974"/>
                <a:gd name="connsiteX283" fmla="*/ 1235365 w 1441654"/>
                <a:gd name="connsiteY283" fmla="*/ 1602094 h 2311974"/>
                <a:gd name="connsiteX284" fmla="*/ 1244849 w 1441654"/>
                <a:gd name="connsiteY284" fmla="*/ 1609387 h 2311974"/>
                <a:gd name="connsiteX285" fmla="*/ 1242478 w 1441654"/>
                <a:gd name="connsiteY285" fmla="*/ 1619111 h 2311974"/>
                <a:gd name="connsiteX286" fmla="*/ 1244849 w 1441654"/>
                <a:gd name="connsiteY286" fmla="*/ 1623973 h 2311974"/>
                <a:gd name="connsiteX287" fmla="*/ 1244849 w 1441654"/>
                <a:gd name="connsiteY287" fmla="*/ 1645853 h 2311974"/>
                <a:gd name="connsiteX288" fmla="*/ 1237736 w 1441654"/>
                <a:gd name="connsiteY288" fmla="*/ 1645853 h 2311974"/>
                <a:gd name="connsiteX289" fmla="*/ 1230622 w 1441654"/>
                <a:gd name="connsiteY289" fmla="*/ 1667733 h 2311974"/>
                <a:gd name="connsiteX290" fmla="*/ 1230622 w 1441654"/>
                <a:gd name="connsiteY290" fmla="*/ 1706631 h 2311974"/>
                <a:gd name="connsiteX291" fmla="*/ 1216396 w 1441654"/>
                <a:gd name="connsiteY291" fmla="*/ 1709062 h 2311974"/>
                <a:gd name="connsiteX292" fmla="*/ 1216396 w 1441654"/>
                <a:gd name="connsiteY292" fmla="*/ 1723648 h 2311974"/>
                <a:gd name="connsiteX293" fmla="*/ 1204540 w 1441654"/>
                <a:gd name="connsiteY293" fmla="*/ 1740666 h 2311974"/>
                <a:gd name="connsiteX294" fmla="*/ 1147632 w 1441654"/>
                <a:gd name="connsiteY294" fmla="*/ 1733373 h 2311974"/>
                <a:gd name="connsiteX295" fmla="*/ 1121550 w 1441654"/>
                <a:gd name="connsiteY295" fmla="*/ 1733373 h 2311974"/>
                <a:gd name="connsiteX296" fmla="*/ 1109694 w 1441654"/>
                <a:gd name="connsiteY296" fmla="*/ 1743097 h 2311974"/>
                <a:gd name="connsiteX297" fmla="*/ 1102581 w 1441654"/>
                <a:gd name="connsiteY297" fmla="*/ 1735804 h 2311974"/>
                <a:gd name="connsiteX298" fmla="*/ 1095467 w 1441654"/>
                <a:gd name="connsiteY298" fmla="*/ 1740666 h 2311974"/>
                <a:gd name="connsiteX299" fmla="*/ 1074127 w 1441654"/>
                <a:gd name="connsiteY299" fmla="*/ 1713924 h 2311974"/>
                <a:gd name="connsiteX300" fmla="*/ 1059900 w 1441654"/>
                <a:gd name="connsiteY300" fmla="*/ 1721217 h 2311974"/>
                <a:gd name="connsiteX301" fmla="*/ 1052787 w 1441654"/>
                <a:gd name="connsiteY301" fmla="*/ 1733373 h 2311974"/>
                <a:gd name="connsiteX302" fmla="*/ 1045673 w 1441654"/>
                <a:gd name="connsiteY302" fmla="*/ 1735804 h 2311974"/>
                <a:gd name="connsiteX303" fmla="*/ 1031446 w 1441654"/>
                <a:gd name="connsiteY303" fmla="*/ 1706631 h 2311974"/>
                <a:gd name="connsiteX304" fmla="*/ 960312 w 1441654"/>
                <a:gd name="connsiteY304" fmla="*/ 1709062 h 2311974"/>
                <a:gd name="connsiteX305" fmla="*/ 957941 w 1441654"/>
                <a:gd name="connsiteY305" fmla="*/ 1721217 h 2311974"/>
                <a:gd name="connsiteX306" fmla="*/ 915261 w 1441654"/>
                <a:gd name="connsiteY306" fmla="*/ 1721217 h 2311974"/>
                <a:gd name="connsiteX307" fmla="*/ 915261 w 1441654"/>
                <a:gd name="connsiteY307" fmla="*/ 1728511 h 2311974"/>
                <a:gd name="connsiteX308" fmla="*/ 884436 w 1441654"/>
                <a:gd name="connsiteY308" fmla="*/ 1721217 h 2311974"/>
                <a:gd name="connsiteX309" fmla="*/ 884436 w 1441654"/>
                <a:gd name="connsiteY309" fmla="*/ 1706631 h 2311974"/>
                <a:gd name="connsiteX310" fmla="*/ 877322 w 1441654"/>
                <a:gd name="connsiteY310" fmla="*/ 1706631 h 2311974"/>
                <a:gd name="connsiteX311" fmla="*/ 874951 w 1441654"/>
                <a:gd name="connsiteY311" fmla="*/ 1692044 h 2311974"/>
                <a:gd name="connsiteX312" fmla="*/ 874951 w 1441654"/>
                <a:gd name="connsiteY312" fmla="*/ 1692044 h 2311974"/>
                <a:gd name="connsiteX313" fmla="*/ 877322 w 1441654"/>
                <a:gd name="connsiteY313" fmla="*/ 1706631 h 2311974"/>
                <a:gd name="connsiteX314" fmla="*/ 822786 w 1441654"/>
                <a:gd name="connsiteY314" fmla="*/ 1709062 h 2311974"/>
                <a:gd name="connsiteX315" fmla="*/ 782477 w 1441654"/>
                <a:gd name="connsiteY315" fmla="*/ 1701769 h 2311974"/>
                <a:gd name="connsiteX316" fmla="*/ 780106 w 1441654"/>
                <a:gd name="connsiteY316" fmla="*/ 1709062 h 2311974"/>
                <a:gd name="connsiteX317" fmla="*/ 761136 w 1441654"/>
                <a:gd name="connsiteY317" fmla="*/ 1713924 h 2311974"/>
                <a:gd name="connsiteX318" fmla="*/ 754023 w 1441654"/>
                <a:gd name="connsiteY318" fmla="*/ 1733373 h 2311974"/>
                <a:gd name="connsiteX319" fmla="*/ 758765 w 1441654"/>
                <a:gd name="connsiteY319" fmla="*/ 1750391 h 2311974"/>
                <a:gd name="connsiteX320" fmla="*/ 739796 w 1441654"/>
                <a:gd name="connsiteY320" fmla="*/ 1750391 h 2311974"/>
                <a:gd name="connsiteX321" fmla="*/ 735054 w 1441654"/>
                <a:gd name="connsiteY321" fmla="*/ 1769840 h 2311974"/>
                <a:gd name="connsiteX322" fmla="*/ 742167 w 1441654"/>
                <a:gd name="connsiteY322" fmla="*/ 1784426 h 2311974"/>
                <a:gd name="connsiteX323" fmla="*/ 739796 w 1441654"/>
                <a:gd name="connsiteY323" fmla="*/ 1806306 h 2311974"/>
                <a:gd name="connsiteX324" fmla="*/ 727940 w 1441654"/>
                <a:gd name="connsiteY324" fmla="*/ 1813599 h 2311974"/>
                <a:gd name="connsiteX325" fmla="*/ 727940 w 1441654"/>
                <a:gd name="connsiteY325" fmla="*/ 1847635 h 2311974"/>
                <a:gd name="connsiteX326" fmla="*/ 713714 w 1441654"/>
                <a:gd name="connsiteY326" fmla="*/ 1852497 h 2311974"/>
                <a:gd name="connsiteX327" fmla="*/ 711342 w 1441654"/>
                <a:gd name="connsiteY327" fmla="*/ 1837910 h 2311974"/>
                <a:gd name="connsiteX328" fmla="*/ 678146 w 1441654"/>
                <a:gd name="connsiteY328" fmla="*/ 1837910 h 2311974"/>
                <a:gd name="connsiteX329" fmla="*/ 678146 w 1441654"/>
                <a:gd name="connsiteY329" fmla="*/ 1859790 h 2311974"/>
                <a:gd name="connsiteX330" fmla="*/ 659177 w 1441654"/>
                <a:gd name="connsiteY330" fmla="*/ 1859790 h 2311974"/>
                <a:gd name="connsiteX331" fmla="*/ 659177 w 1441654"/>
                <a:gd name="connsiteY331" fmla="*/ 1869515 h 2311974"/>
                <a:gd name="connsiteX332" fmla="*/ 656806 w 1441654"/>
                <a:gd name="connsiteY332" fmla="*/ 1876808 h 2311974"/>
                <a:gd name="connsiteX333" fmla="*/ 576188 w 1441654"/>
                <a:gd name="connsiteY333" fmla="*/ 1876808 h 2311974"/>
                <a:gd name="connsiteX334" fmla="*/ 576188 w 1441654"/>
                <a:gd name="connsiteY334" fmla="*/ 1896257 h 2311974"/>
                <a:gd name="connsiteX335" fmla="*/ 524022 w 1441654"/>
                <a:gd name="connsiteY335" fmla="*/ 1901119 h 2311974"/>
                <a:gd name="connsiteX336" fmla="*/ 524022 w 1441654"/>
                <a:gd name="connsiteY336" fmla="*/ 1930292 h 2311974"/>
                <a:gd name="connsiteX337" fmla="*/ 502682 w 1441654"/>
                <a:gd name="connsiteY337" fmla="*/ 1930292 h 2311974"/>
                <a:gd name="connsiteX338" fmla="*/ 500311 w 1441654"/>
                <a:gd name="connsiteY338" fmla="*/ 1952172 h 2311974"/>
                <a:gd name="connsiteX339" fmla="*/ 488455 w 1441654"/>
                <a:gd name="connsiteY339" fmla="*/ 1952172 h 2311974"/>
                <a:gd name="connsiteX340" fmla="*/ 488455 w 1441654"/>
                <a:gd name="connsiteY340" fmla="*/ 1978914 h 2311974"/>
                <a:gd name="connsiteX341" fmla="*/ 495569 w 1441654"/>
                <a:gd name="connsiteY341" fmla="*/ 1983776 h 2311974"/>
                <a:gd name="connsiteX342" fmla="*/ 493198 w 1441654"/>
                <a:gd name="connsiteY342" fmla="*/ 2000794 h 2311974"/>
                <a:gd name="connsiteX343" fmla="*/ 500311 w 1441654"/>
                <a:gd name="connsiteY343" fmla="*/ 2005656 h 2311974"/>
                <a:gd name="connsiteX344" fmla="*/ 500311 w 1441654"/>
                <a:gd name="connsiteY344" fmla="*/ 2068865 h 2311974"/>
                <a:gd name="connsiteX345" fmla="*/ 493198 w 1441654"/>
                <a:gd name="connsiteY345" fmla="*/ 2068865 h 2311974"/>
                <a:gd name="connsiteX346" fmla="*/ 493198 w 1441654"/>
                <a:gd name="connsiteY346" fmla="*/ 2081020 h 2311974"/>
                <a:gd name="connsiteX347" fmla="*/ 474228 w 1441654"/>
                <a:gd name="connsiteY347" fmla="*/ 2083451 h 2311974"/>
                <a:gd name="connsiteX348" fmla="*/ 460002 w 1441654"/>
                <a:gd name="connsiteY348" fmla="*/ 2117487 h 2311974"/>
                <a:gd name="connsiteX349" fmla="*/ 460002 w 1441654"/>
                <a:gd name="connsiteY349" fmla="*/ 2129642 h 2311974"/>
                <a:gd name="connsiteX350" fmla="*/ 516909 w 1441654"/>
                <a:gd name="connsiteY350" fmla="*/ 2132073 h 2311974"/>
                <a:gd name="connsiteX351" fmla="*/ 509796 w 1441654"/>
                <a:gd name="connsiteY351" fmla="*/ 2151522 h 2311974"/>
                <a:gd name="connsiteX352" fmla="*/ 514538 w 1441654"/>
                <a:gd name="connsiteY352" fmla="*/ 2161246 h 2311974"/>
                <a:gd name="connsiteX353" fmla="*/ 509796 w 1441654"/>
                <a:gd name="connsiteY353" fmla="*/ 2168540 h 2311974"/>
                <a:gd name="connsiteX354" fmla="*/ 493198 w 1441654"/>
                <a:gd name="connsiteY354" fmla="*/ 2168540 h 2311974"/>
                <a:gd name="connsiteX355" fmla="*/ 493198 w 1441654"/>
                <a:gd name="connsiteY355" fmla="*/ 2180695 h 2311974"/>
                <a:gd name="connsiteX356" fmla="*/ 462373 w 1441654"/>
                <a:gd name="connsiteY356" fmla="*/ 2187988 h 2311974"/>
                <a:gd name="connsiteX357" fmla="*/ 469486 w 1441654"/>
                <a:gd name="connsiteY357" fmla="*/ 2200144 h 2311974"/>
                <a:gd name="connsiteX358" fmla="*/ 467115 w 1441654"/>
                <a:gd name="connsiteY358" fmla="*/ 2256059 h 2311974"/>
                <a:gd name="connsiteX359" fmla="*/ 455259 w 1441654"/>
                <a:gd name="connsiteY359" fmla="*/ 2277939 h 2311974"/>
                <a:gd name="connsiteX360" fmla="*/ 429177 w 1441654"/>
                <a:gd name="connsiteY360" fmla="*/ 2307112 h 2311974"/>
                <a:gd name="connsiteX361" fmla="*/ 414950 w 1441654"/>
                <a:gd name="connsiteY361" fmla="*/ 2311974 h 2311974"/>
                <a:gd name="connsiteX362" fmla="*/ 398352 w 1441654"/>
                <a:gd name="connsiteY362" fmla="*/ 2282801 h 2311974"/>
                <a:gd name="connsiteX363" fmla="*/ 379383 w 1441654"/>
                <a:gd name="connsiteY363" fmla="*/ 2275508 h 2311974"/>
                <a:gd name="connsiteX364" fmla="*/ 365156 w 1441654"/>
                <a:gd name="connsiteY364" fmla="*/ 2292526 h 2311974"/>
                <a:gd name="connsiteX365" fmla="*/ 346187 w 1441654"/>
                <a:gd name="connsiteY365" fmla="*/ 2285232 h 2311974"/>
                <a:gd name="connsiteX366" fmla="*/ 331960 w 1441654"/>
                <a:gd name="connsiteY366" fmla="*/ 2290094 h 2311974"/>
                <a:gd name="connsiteX367" fmla="*/ 296393 w 1441654"/>
                <a:gd name="connsiteY367" fmla="*/ 2275508 h 2311974"/>
                <a:gd name="connsiteX368" fmla="*/ 255658 w 1441654"/>
                <a:gd name="connsiteY368" fmla="*/ 2254426 h 2311974"/>
                <a:gd name="connsiteX369" fmla="*/ 263963 w 1441654"/>
                <a:gd name="connsiteY369" fmla="*/ 2090384 h 2311974"/>
                <a:gd name="connsiteX370" fmla="*/ 293247 w 1441654"/>
                <a:gd name="connsiteY370" fmla="*/ 1879782 h 2311974"/>
                <a:gd name="connsiteX371" fmla="*/ 288330 w 1441654"/>
                <a:gd name="connsiteY371" fmla="*/ 1766434 h 2311974"/>
                <a:gd name="connsiteX372" fmla="*/ 260051 w 1441654"/>
                <a:gd name="connsiteY372" fmla="*/ 1684276 h 2311974"/>
                <a:gd name="connsiteX373" fmla="*/ 196698 w 1441654"/>
                <a:gd name="connsiteY373" fmla="*/ 1605539 h 2311974"/>
                <a:gd name="connsiteX374" fmla="*/ 146823 w 1441654"/>
                <a:gd name="connsiteY374" fmla="*/ 1566641 h 2311974"/>
                <a:gd name="connsiteX375" fmla="*/ 148467 w 1441654"/>
                <a:gd name="connsiteY375" fmla="*/ 1519182 h 2311974"/>
                <a:gd name="connsiteX376" fmla="*/ 144231 w 1441654"/>
                <a:gd name="connsiteY376" fmla="*/ 1442151 h 2311974"/>
                <a:gd name="connsiteX377" fmla="*/ 199538 w 1441654"/>
                <a:gd name="connsiteY377" fmla="*/ 1327822 h 2311974"/>
                <a:gd name="connsiteX378" fmla="*/ 311984 w 1441654"/>
                <a:gd name="connsiteY378" fmla="*/ 1228318 h 2311974"/>
                <a:gd name="connsiteX379" fmla="*/ 18969 w 1441654"/>
                <a:gd name="connsiteY379" fmla="*/ 909231 h 2311974"/>
                <a:gd name="connsiteX380" fmla="*/ 0 w 1441654"/>
                <a:gd name="connsiteY380" fmla="*/ 872764 h 2311974"/>
                <a:gd name="connsiteX381" fmla="*/ 7114 w 1441654"/>
                <a:gd name="connsiteY381" fmla="*/ 865471 h 2311974"/>
                <a:gd name="connsiteX382" fmla="*/ 11856 w 1441654"/>
                <a:gd name="connsiteY382" fmla="*/ 867902 h 2311974"/>
                <a:gd name="connsiteX383" fmla="*/ 168351 w 1441654"/>
                <a:gd name="connsiteY383" fmla="*/ 741485 h 2311974"/>
                <a:gd name="connsiteX384" fmla="*/ 156496 w 1441654"/>
                <a:gd name="connsiteY384" fmla="*/ 726899 h 2311974"/>
                <a:gd name="connsiteX385" fmla="*/ 101959 w 1441654"/>
                <a:gd name="connsiteY385" fmla="*/ 705019 h 2311974"/>
                <a:gd name="connsiteX386" fmla="*/ 125671 w 1441654"/>
                <a:gd name="connsiteY386" fmla="*/ 680708 h 2311974"/>
                <a:gd name="connsiteX387" fmla="*/ 132784 w 1441654"/>
                <a:gd name="connsiteY387" fmla="*/ 673414 h 2311974"/>
                <a:gd name="connsiteX388" fmla="*/ 161238 w 1441654"/>
                <a:gd name="connsiteY388" fmla="*/ 670983 h 2311974"/>
                <a:gd name="connsiteX389" fmla="*/ 248970 w 1441654"/>
                <a:gd name="connsiteY389" fmla="*/ 692863 h 2311974"/>
                <a:gd name="connsiteX390" fmla="*/ 263197 w 1441654"/>
                <a:gd name="connsiteY390" fmla="*/ 688001 h 2311974"/>
                <a:gd name="connsiteX391" fmla="*/ 263197 w 1441654"/>
                <a:gd name="connsiteY391" fmla="*/ 695294 h 2311974"/>
                <a:gd name="connsiteX392" fmla="*/ 272681 w 1441654"/>
                <a:gd name="connsiteY392" fmla="*/ 695294 h 2311974"/>
                <a:gd name="connsiteX393" fmla="*/ 277424 w 1441654"/>
                <a:gd name="connsiteY393" fmla="*/ 678277 h 2311974"/>
                <a:gd name="connsiteX394" fmla="*/ 284537 w 1441654"/>
                <a:gd name="connsiteY394" fmla="*/ 666121 h 2311974"/>
                <a:gd name="connsiteX395" fmla="*/ 296393 w 1441654"/>
                <a:gd name="connsiteY395" fmla="*/ 688001 h 2311974"/>
                <a:gd name="connsiteX396" fmla="*/ 303506 w 1441654"/>
                <a:gd name="connsiteY396" fmla="*/ 685570 h 2311974"/>
                <a:gd name="connsiteX397" fmla="*/ 317733 w 1441654"/>
                <a:gd name="connsiteY397" fmla="*/ 700156 h 2311974"/>
                <a:gd name="connsiteX398" fmla="*/ 317733 w 1441654"/>
                <a:gd name="connsiteY398" fmla="*/ 700156 h 2311974"/>
                <a:gd name="connsiteX399" fmla="*/ 303506 w 1441654"/>
                <a:gd name="connsiteY399" fmla="*/ 685570 h 2311974"/>
                <a:gd name="connsiteX400" fmla="*/ 296393 w 1441654"/>
                <a:gd name="connsiteY400" fmla="*/ 688001 h 2311974"/>
                <a:gd name="connsiteX401" fmla="*/ 284537 w 1441654"/>
                <a:gd name="connsiteY401" fmla="*/ 666121 h 2311974"/>
                <a:gd name="connsiteX402" fmla="*/ 284537 w 1441654"/>
                <a:gd name="connsiteY402" fmla="*/ 658827 h 2311974"/>
                <a:gd name="connsiteX403" fmla="*/ 305877 w 1441654"/>
                <a:gd name="connsiteY403" fmla="*/ 646672 h 2311974"/>
                <a:gd name="connsiteX404" fmla="*/ 298764 w 1441654"/>
                <a:gd name="connsiteY404" fmla="*/ 639379 h 2311974"/>
                <a:gd name="connsiteX405" fmla="*/ 329589 w 1441654"/>
                <a:gd name="connsiteY405" fmla="*/ 629654 h 2311974"/>
                <a:gd name="connsiteX406" fmla="*/ 324847 w 1441654"/>
                <a:gd name="connsiteY406" fmla="*/ 615068 h 2311974"/>
                <a:gd name="connsiteX407" fmla="*/ 291651 w 1441654"/>
                <a:gd name="connsiteY407" fmla="*/ 610205 h 2311974"/>
                <a:gd name="connsiteX408" fmla="*/ 289279 w 1441654"/>
                <a:gd name="connsiteY408" fmla="*/ 595619 h 2311974"/>
                <a:gd name="connsiteX409" fmla="*/ 298764 w 1441654"/>
                <a:gd name="connsiteY409" fmla="*/ 534841 h 2311974"/>
                <a:gd name="connsiteX410" fmla="*/ 289279 w 1441654"/>
                <a:gd name="connsiteY410" fmla="*/ 525117 h 2311974"/>
                <a:gd name="connsiteX411" fmla="*/ 289279 w 1441654"/>
                <a:gd name="connsiteY411" fmla="*/ 503237 h 2311974"/>
                <a:gd name="connsiteX412" fmla="*/ 272681 w 1441654"/>
                <a:gd name="connsiteY412" fmla="*/ 503237 h 2311974"/>
                <a:gd name="connsiteX413" fmla="*/ 277424 w 1441654"/>
                <a:gd name="connsiteY413" fmla="*/ 471633 h 2311974"/>
                <a:gd name="connsiteX414" fmla="*/ 270310 w 1441654"/>
                <a:gd name="connsiteY414" fmla="*/ 464340 h 2311974"/>
                <a:gd name="connsiteX415" fmla="*/ 272681 w 1441654"/>
                <a:gd name="connsiteY415" fmla="*/ 444891 h 2311974"/>
                <a:gd name="connsiteX416" fmla="*/ 291651 w 1441654"/>
                <a:gd name="connsiteY416" fmla="*/ 444891 h 2311974"/>
                <a:gd name="connsiteX417" fmla="*/ 310620 w 1441654"/>
                <a:gd name="connsiteY417" fmla="*/ 430304 h 2311974"/>
                <a:gd name="connsiteX418" fmla="*/ 312991 w 1441654"/>
                <a:gd name="connsiteY418" fmla="*/ 427873 h 2311974"/>
                <a:gd name="connsiteX419" fmla="*/ 291651 w 1441654"/>
                <a:gd name="connsiteY419" fmla="*/ 423011 h 2311974"/>
                <a:gd name="connsiteX420" fmla="*/ 298764 w 1441654"/>
                <a:gd name="connsiteY420" fmla="*/ 405993 h 2311974"/>
                <a:gd name="connsiteX421" fmla="*/ 324847 w 1441654"/>
                <a:gd name="connsiteY421" fmla="*/ 408424 h 2311974"/>
                <a:gd name="connsiteX422" fmla="*/ 320104 w 1441654"/>
                <a:gd name="connsiteY422" fmla="*/ 388975 h 2311974"/>
                <a:gd name="connsiteX423" fmla="*/ 320104 w 1441654"/>
                <a:gd name="connsiteY423" fmla="*/ 374389 h 2311974"/>
                <a:gd name="connsiteX424" fmla="*/ 336702 w 1441654"/>
                <a:gd name="connsiteY424" fmla="*/ 374389 h 2311974"/>
                <a:gd name="connsiteX425" fmla="*/ 339073 w 1441654"/>
                <a:gd name="connsiteY425" fmla="*/ 367096 h 2311974"/>
                <a:gd name="connsiteX426" fmla="*/ 346187 w 1441654"/>
                <a:gd name="connsiteY426" fmla="*/ 364665 h 2311974"/>
                <a:gd name="connsiteX427" fmla="*/ 343816 w 1441654"/>
                <a:gd name="connsiteY427" fmla="*/ 347647 h 2311974"/>
                <a:gd name="connsiteX428" fmla="*/ 372269 w 1441654"/>
                <a:gd name="connsiteY428" fmla="*/ 337922 h 2311974"/>
                <a:gd name="connsiteX429" fmla="*/ 360414 w 1441654"/>
                <a:gd name="connsiteY429" fmla="*/ 333060 h 2311974"/>
                <a:gd name="connsiteX430" fmla="*/ 358042 w 1441654"/>
                <a:gd name="connsiteY430" fmla="*/ 311180 h 2311974"/>
                <a:gd name="connsiteX431" fmla="*/ 350929 w 1441654"/>
                <a:gd name="connsiteY431" fmla="*/ 308749 h 2311974"/>
                <a:gd name="connsiteX432" fmla="*/ 358042 w 1441654"/>
                <a:gd name="connsiteY432" fmla="*/ 299025 h 2311974"/>
                <a:gd name="connsiteX433" fmla="*/ 358042 w 1441654"/>
                <a:gd name="connsiteY433" fmla="*/ 296594 h 2311974"/>
                <a:gd name="connsiteX434" fmla="*/ 346187 w 1441654"/>
                <a:gd name="connsiteY434" fmla="*/ 291732 h 2311974"/>
                <a:gd name="connsiteX435" fmla="*/ 336702 w 1441654"/>
                <a:gd name="connsiteY435" fmla="*/ 299025 h 2311974"/>
                <a:gd name="connsiteX436" fmla="*/ 324847 w 1441654"/>
                <a:gd name="connsiteY436" fmla="*/ 282007 h 2311974"/>
                <a:gd name="connsiteX437" fmla="*/ 339073 w 1441654"/>
                <a:gd name="connsiteY437" fmla="*/ 255265 h 2311974"/>
                <a:gd name="connsiteX438" fmla="*/ 346187 w 1441654"/>
                <a:gd name="connsiteY438" fmla="*/ 267421 h 2311974"/>
                <a:gd name="connsiteX439" fmla="*/ 365156 w 1441654"/>
                <a:gd name="connsiteY439" fmla="*/ 240679 h 2311974"/>
                <a:gd name="connsiteX440" fmla="*/ 374640 w 1441654"/>
                <a:gd name="connsiteY440" fmla="*/ 240679 h 2311974"/>
                <a:gd name="connsiteX441" fmla="*/ 374640 w 1441654"/>
                <a:gd name="connsiteY441" fmla="*/ 233385 h 2311974"/>
                <a:gd name="connsiteX442" fmla="*/ 353300 w 1441654"/>
                <a:gd name="connsiteY442" fmla="*/ 218799 h 2311974"/>
                <a:gd name="connsiteX443" fmla="*/ 360414 w 1441654"/>
                <a:gd name="connsiteY443" fmla="*/ 199350 h 2311974"/>
                <a:gd name="connsiteX444" fmla="*/ 386496 w 1441654"/>
                <a:gd name="connsiteY444" fmla="*/ 199350 h 2311974"/>
                <a:gd name="connsiteX445" fmla="*/ 393610 w 1441654"/>
                <a:gd name="connsiteY445" fmla="*/ 192057 h 2311974"/>
                <a:gd name="connsiteX446" fmla="*/ 365156 w 1441654"/>
                <a:gd name="connsiteY446" fmla="*/ 150728 h 2311974"/>
                <a:gd name="connsiteX447" fmla="*/ 374640 w 1441654"/>
                <a:gd name="connsiteY447" fmla="*/ 131279 h 2311974"/>
                <a:gd name="connsiteX448" fmla="*/ 407836 w 1441654"/>
                <a:gd name="connsiteY448" fmla="*/ 116693 h 2311974"/>
                <a:gd name="connsiteX449" fmla="*/ 412579 w 1441654"/>
                <a:gd name="connsiteY449" fmla="*/ 131279 h 2311974"/>
                <a:gd name="connsiteX450" fmla="*/ 433919 w 1441654"/>
                <a:gd name="connsiteY450" fmla="*/ 116693 h 2311974"/>
                <a:gd name="connsiteX451" fmla="*/ 429177 w 1441654"/>
                <a:gd name="connsiteY451" fmla="*/ 109399 h 2311974"/>
                <a:gd name="connsiteX452" fmla="*/ 445775 w 1441654"/>
                <a:gd name="connsiteY452" fmla="*/ 102106 h 2311974"/>
                <a:gd name="connsiteX453" fmla="*/ 445775 w 1441654"/>
                <a:gd name="connsiteY453" fmla="*/ 94813 h 2311974"/>
                <a:gd name="connsiteX454" fmla="*/ 455259 w 1441654"/>
                <a:gd name="connsiteY454" fmla="*/ 87519 h 2311974"/>
                <a:gd name="connsiteX455" fmla="*/ 441032 w 1441654"/>
                <a:gd name="connsiteY455" fmla="*/ 53484 h 2311974"/>
                <a:gd name="connsiteX456" fmla="*/ 438661 w 1441654"/>
                <a:gd name="connsiteY456" fmla="*/ 7293 h 2311974"/>
                <a:gd name="connsiteX457" fmla="*/ 481342 w 1441654"/>
                <a:gd name="connsiteY457" fmla="*/ 17018 h 2311974"/>
                <a:gd name="connsiteX458" fmla="*/ 502682 w 1441654"/>
                <a:gd name="connsiteY458" fmla="*/ 0 h 2311974"/>
                <a:gd name="connsiteX0" fmla="*/ 623610 w 1441654"/>
                <a:gd name="connsiteY0" fmla="*/ 1400313 h 2311974"/>
                <a:gd name="connsiteX1" fmla="*/ 557218 w 1441654"/>
                <a:gd name="connsiteY1" fmla="*/ 1395450 h 2311974"/>
                <a:gd name="connsiteX2" fmla="*/ 578559 w 1441654"/>
                <a:gd name="connsiteY2" fmla="*/ 1407606 h 2311974"/>
                <a:gd name="connsiteX3" fmla="*/ 623610 w 1441654"/>
                <a:gd name="connsiteY3" fmla="*/ 1400313 h 2311974"/>
                <a:gd name="connsiteX4" fmla="*/ 561961 w 1441654"/>
                <a:gd name="connsiteY4" fmla="*/ 1271464 h 2311974"/>
                <a:gd name="connsiteX5" fmla="*/ 535878 w 1441654"/>
                <a:gd name="connsiteY5" fmla="*/ 1283620 h 2311974"/>
                <a:gd name="connsiteX6" fmla="*/ 531136 w 1441654"/>
                <a:gd name="connsiteY6" fmla="*/ 1276326 h 2311974"/>
                <a:gd name="connsiteX7" fmla="*/ 516909 w 1441654"/>
                <a:gd name="connsiteY7" fmla="*/ 1278758 h 2311974"/>
                <a:gd name="connsiteX8" fmla="*/ 516909 w 1441654"/>
                <a:gd name="connsiteY8" fmla="*/ 1278758 h 2311974"/>
                <a:gd name="connsiteX9" fmla="*/ 531136 w 1441654"/>
                <a:gd name="connsiteY9" fmla="*/ 1276327 h 2311974"/>
                <a:gd name="connsiteX10" fmla="*/ 535878 w 1441654"/>
                <a:gd name="connsiteY10" fmla="*/ 1283620 h 2311974"/>
                <a:gd name="connsiteX11" fmla="*/ 561961 w 1441654"/>
                <a:gd name="connsiteY11" fmla="*/ 1271464 h 2311974"/>
                <a:gd name="connsiteX12" fmla="*/ 569074 w 1441654"/>
                <a:gd name="connsiteY12" fmla="*/ 1324949 h 2311974"/>
                <a:gd name="connsiteX13" fmla="*/ 578559 w 1441654"/>
                <a:gd name="connsiteY13" fmla="*/ 1324949 h 2311974"/>
                <a:gd name="connsiteX14" fmla="*/ 590414 w 1441654"/>
                <a:gd name="connsiteY14" fmla="*/ 1334673 h 2311974"/>
                <a:gd name="connsiteX15" fmla="*/ 590414 w 1441654"/>
                <a:gd name="connsiteY15" fmla="*/ 1334673 h 2311974"/>
                <a:gd name="connsiteX16" fmla="*/ 578559 w 1441654"/>
                <a:gd name="connsiteY16" fmla="*/ 1324948 h 2311974"/>
                <a:gd name="connsiteX17" fmla="*/ 569074 w 1441654"/>
                <a:gd name="connsiteY17" fmla="*/ 1324948 h 2311974"/>
                <a:gd name="connsiteX18" fmla="*/ 561961 w 1441654"/>
                <a:gd name="connsiteY18" fmla="*/ 1271464 h 2311974"/>
                <a:gd name="connsiteX19" fmla="*/ 502682 w 1441654"/>
                <a:gd name="connsiteY19" fmla="*/ 1264171 h 2311974"/>
                <a:gd name="connsiteX20" fmla="*/ 502682 w 1441654"/>
                <a:gd name="connsiteY20" fmla="*/ 1264171 h 2311974"/>
                <a:gd name="connsiteX21" fmla="*/ 507520 w 1441654"/>
                <a:gd name="connsiteY21" fmla="*/ 1269131 h 2311974"/>
                <a:gd name="connsiteX22" fmla="*/ 502682 w 1441654"/>
                <a:gd name="connsiteY22" fmla="*/ 1264171 h 2311974"/>
                <a:gd name="connsiteX23" fmla="*/ 493198 w 1441654"/>
                <a:gd name="connsiteY23" fmla="*/ 1249585 h 2311974"/>
                <a:gd name="connsiteX24" fmla="*/ 507424 w 1441654"/>
                <a:gd name="connsiteY24" fmla="*/ 1256878 h 2311974"/>
                <a:gd name="connsiteX25" fmla="*/ 493199 w 1441654"/>
                <a:gd name="connsiteY25" fmla="*/ 1249585 h 2311974"/>
                <a:gd name="connsiteX26" fmla="*/ 493198 w 1441654"/>
                <a:gd name="connsiteY26" fmla="*/ 1249585 h 2311974"/>
                <a:gd name="connsiteX27" fmla="*/ 495569 w 1441654"/>
                <a:gd name="connsiteY27" fmla="*/ 1234998 h 2311974"/>
                <a:gd name="connsiteX28" fmla="*/ 495569 w 1441654"/>
                <a:gd name="connsiteY28" fmla="*/ 1234998 h 2311974"/>
                <a:gd name="connsiteX29" fmla="*/ 500311 w 1441654"/>
                <a:gd name="connsiteY29" fmla="*/ 1249584 h 2311974"/>
                <a:gd name="connsiteX30" fmla="*/ 500311 w 1441654"/>
                <a:gd name="connsiteY30" fmla="*/ 1249584 h 2311974"/>
                <a:gd name="connsiteX31" fmla="*/ 495569 w 1441654"/>
                <a:gd name="connsiteY31" fmla="*/ 1234998 h 2311974"/>
                <a:gd name="connsiteX32" fmla="*/ 483713 w 1441654"/>
                <a:gd name="connsiteY32" fmla="*/ 1198531 h 2311974"/>
                <a:gd name="connsiteX33" fmla="*/ 483713 w 1441654"/>
                <a:gd name="connsiteY33" fmla="*/ 1198532 h 2311974"/>
                <a:gd name="connsiteX34" fmla="*/ 507424 w 1441654"/>
                <a:gd name="connsiteY34" fmla="*/ 1222842 h 2311974"/>
                <a:gd name="connsiteX35" fmla="*/ 507424 w 1441654"/>
                <a:gd name="connsiteY35" fmla="*/ 1222842 h 2311974"/>
                <a:gd name="connsiteX36" fmla="*/ 483713 w 1441654"/>
                <a:gd name="connsiteY36" fmla="*/ 1198531 h 2311974"/>
                <a:gd name="connsiteX37" fmla="*/ 500311 w 1441654"/>
                <a:gd name="connsiteY37" fmla="*/ 1067252 h 2311974"/>
                <a:gd name="connsiteX38" fmla="*/ 502682 w 1441654"/>
                <a:gd name="connsiteY38" fmla="*/ 1074546 h 2311974"/>
                <a:gd name="connsiteX39" fmla="*/ 502682 w 1441654"/>
                <a:gd name="connsiteY39" fmla="*/ 1074545 h 2311974"/>
                <a:gd name="connsiteX40" fmla="*/ 500311 w 1441654"/>
                <a:gd name="connsiteY40" fmla="*/ 1067252 h 2311974"/>
                <a:gd name="connsiteX41" fmla="*/ 488455 w 1441654"/>
                <a:gd name="connsiteY41" fmla="*/ 1052665 h 2311974"/>
                <a:gd name="connsiteX42" fmla="*/ 476600 w 1441654"/>
                <a:gd name="connsiteY42" fmla="*/ 1040510 h 2311974"/>
                <a:gd name="connsiteX43" fmla="*/ 488455 w 1441654"/>
                <a:gd name="connsiteY43" fmla="*/ 1052666 h 2311974"/>
                <a:gd name="connsiteX44" fmla="*/ 507424 w 1441654"/>
                <a:gd name="connsiteY44" fmla="*/ 1052666 h 2311974"/>
                <a:gd name="connsiteX45" fmla="*/ 509796 w 1441654"/>
                <a:gd name="connsiteY45" fmla="*/ 1062390 h 2311974"/>
                <a:gd name="connsiteX46" fmla="*/ 509796 w 1441654"/>
                <a:gd name="connsiteY46" fmla="*/ 1062390 h 2311974"/>
                <a:gd name="connsiteX47" fmla="*/ 507424 w 1441654"/>
                <a:gd name="connsiteY47" fmla="*/ 1052665 h 2311974"/>
                <a:gd name="connsiteX48" fmla="*/ 488455 w 1441654"/>
                <a:gd name="connsiteY48" fmla="*/ 1052665 h 2311974"/>
                <a:gd name="connsiteX49" fmla="*/ 488455 w 1441654"/>
                <a:gd name="connsiteY49" fmla="*/ 1021061 h 2311974"/>
                <a:gd name="connsiteX50" fmla="*/ 483713 w 1441654"/>
                <a:gd name="connsiteY50" fmla="*/ 999182 h 2311974"/>
                <a:gd name="connsiteX51" fmla="*/ 488455 w 1441654"/>
                <a:gd name="connsiteY51" fmla="*/ 1021061 h 2311974"/>
                <a:gd name="connsiteX52" fmla="*/ 488455 w 1441654"/>
                <a:gd name="connsiteY52" fmla="*/ 1021061 h 2311974"/>
                <a:gd name="connsiteX53" fmla="*/ 474228 w 1441654"/>
                <a:gd name="connsiteY53" fmla="*/ 970008 h 2311974"/>
                <a:gd name="connsiteX54" fmla="*/ 460002 w 1441654"/>
                <a:gd name="connsiteY54" fmla="*/ 972439 h 2311974"/>
                <a:gd name="connsiteX55" fmla="*/ 460002 w 1441654"/>
                <a:gd name="connsiteY55" fmla="*/ 972439 h 2311974"/>
                <a:gd name="connsiteX56" fmla="*/ 474228 w 1441654"/>
                <a:gd name="connsiteY56" fmla="*/ 970008 h 2311974"/>
                <a:gd name="connsiteX57" fmla="*/ 483713 w 1441654"/>
                <a:gd name="connsiteY57" fmla="*/ 984595 h 2311974"/>
                <a:gd name="connsiteX58" fmla="*/ 502682 w 1441654"/>
                <a:gd name="connsiteY58" fmla="*/ 979733 h 2311974"/>
                <a:gd name="connsiteX59" fmla="*/ 483713 w 1441654"/>
                <a:gd name="connsiteY59" fmla="*/ 984595 h 2311974"/>
                <a:gd name="connsiteX60" fmla="*/ 474228 w 1441654"/>
                <a:gd name="connsiteY60" fmla="*/ 970008 h 2311974"/>
                <a:gd name="connsiteX61" fmla="*/ 460002 w 1441654"/>
                <a:gd name="connsiteY61" fmla="*/ 901937 h 2311974"/>
                <a:gd name="connsiteX62" fmla="*/ 449800 w 1441654"/>
                <a:gd name="connsiteY62" fmla="*/ 906121 h 2311974"/>
                <a:gd name="connsiteX63" fmla="*/ 452888 w 1441654"/>
                <a:gd name="connsiteY63" fmla="*/ 906800 h 2311974"/>
                <a:gd name="connsiteX64" fmla="*/ 460002 w 1441654"/>
                <a:gd name="connsiteY64" fmla="*/ 901938 h 2311974"/>
                <a:gd name="connsiteX65" fmla="*/ 460002 w 1441654"/>
                <a:gd name="connsiteY65" fmla="*/ 901937 h 2311974"/>
                <a:gd name="connsiteX66" fmla="*/ 367527 w 1441654"/>
                <a:gd name="connsiteY66" fmla="*/ 899506 h 2311974"/>
                <a:gd name="connsiteX67" fmla="*/ 367527 w 1441654"/>
                <a:gd name="connsiteY67" fmla="*/ 899507 h 2311974"/>
                <a:gd name="connsiteX68" fmla="*/ 391239 w 1441654"/>
                <a:gd name="connsiteY68" fmla="*/ 899507 h 2311974"/>
                <a:gd name="connsiteX69" fmla="*/ 405465 w 1441654"/>
                <a:gd name="connsiteY69" fmla="*/ 906800 h 2311974"/>
                <a:gd name="connsiteX70" fmla="*/ 414950 w 1441654"/>
                <a:gd name="connsiteY70" fmla="*/ 906800 h 2311974"/>
                <a:gd name="connsiteX71" fmla="*/ 419692 w 1441654"/>
                <a:gd name="connsiteY71" fmla="*/ 899507 h 2311974"/>
                <a:gd name="connsiteX72" fmla="*/ 419705 w 1441654"/>
                <a:gd name="connsiteY72" fmla="*/ 899510 h 2311974"/>
                <a:gd name="connsiteX73" fmla="*/ 419692 w 1441654"/>
                <a:gd name="connsiteY73" fmla="*/ 899506 h 2311974"/>
                <a:gd name="connsiteX74" fmla="*/ 414950 w 1441654"/>
                <a:gd name="connsiteY74" fmla="*/ 906800 h 2311974"/>
                <a:gd name="connsiteX75" fmla="*/ 405465 w 1441654"/>
                <a:gd name="connsiteY75" fmla="*/ 906800 h 2311974"/>
                <a:gd name="connsiteX76" fmla="*/ 391238 w 1441654"/>
                <a:gd name="connsiteY76" fmla="*/ 899506 h 2311974"/>
                <a:gd name="connsiteX77" fmla="*/ 367527 w 1441654"/>
                <a:gd name="connsiteY77" fmla="*/ 899506 h 2311974"/>
                <a:gd name="connsiteX78" fmla="*/ 350929 w 1441654"/>
                <a:gd name="connsiteY78" fmla="*/ 889782 h 2311974"/>
                <a:gd name="connsiteX79" fmla="*/ 350929 w 1441654"/>
                <a:gd name="connsiteY79" fmla="*/ 889782 h 2311974"/>
                <a:gd name="connsiteX80" fmla="*/ 367527 w 1441654"/>
                <a:gd name="connsiteY80" fmla="*/ 889782 h 2311974"/>
                <a:gd name="connsiteX81" fmla="*/ 367527 w 1441654"/>
                <a:gd name="connsiteY81" fmla="*/ 889782 h 2311974"/>
                <a:gd name="connsiteX82" fmla="*/ 350929 w 1441654"/>
                <a:gd name="connsiteY82" fmla="*/ 889782 h 2311974"/>
                <a:gd name="connsiteX83" fmla="*/ 365156 w 1441654"/>
                <a:gd name="connsiteY83" fmla="*/ 867902 h 2311974"/>
                <a:gd name="connsiteX84" fmla="*/ 365156 w 1441654"/>
                <a:gd name="connsiteY84" fmla="*/ 867902 h 2311974"/>
                <a:gd name="connsiteX85" fmla="*/ 372349 w 1441654"/>
                <a:gd name="connsiteY85" fmla="*/ 873433 h 2311974"/>
                <a:gd name="connsiteX86" fmla="*/ 365156 w 1441654"/>
                <a:gd name="connsiteY86" fmla="*/ 867902 h 2311974"/>
                <a:gd name="connsiteX87" fmla="*/ 393212 w 1441654"/>
                <a:gd name="connsiteY87" fmla="*/ 842776 h 2311974"/>
                <a:gd name="connsiteX88" fmla="*/ 398352 w 1441654"/>
                <a:gd name="connsiteY88" fmla="*/ 853315 h 2311974"/>
                <a:gd name="connsiteX89" fmla="*/ 398352 w 1441654"/>
                <a:gd name="connsiteY89" fmla="*/ 853315 h 2311974"/>
                <a:gd name="connsiteX90" fmla="*/ 393212 w 1441654"/>
                <a:gd name="connsiteY90" fmla="*/ 842776 h 2311974"/>
                <a:gd name="connsiteX91" fmla="*/ 296393 w 1441654"/>
                <a:gd name="connsiteY91" fmla="*/ 726899 h 2311974"/>
                <a:gd name="connsiteX92" fmla="*/ 296393 w 1441654"/>
                <a:gd name="connsiteY92" fmla="*/ 726899 h 2311974"/>
                <a:gd name="connsiteX93" fmla="*/ 303506 w 1441654"/>
                <a:gd name="connsiteY93" fmla="*/ 734192 h 2311974"/>
                <a:gd name="connsiteX94" fmla="*/ 339073 w 1441654"/>
                <a:gd name="connsiteY94" fmla="*/ 748778 h 2311974"/>
                <a:gd name="connsiteX95" fmla="*/ 367527 w 1441654"/>
                <a:gd name="connsiteY95" fmla="*/ 753641 h 2311974"/>
                <a:gd name="connsiteX96" fmla="*/ 372269 w 1441654"/>
                <a:gd name="connsiteY96" fmla="*/ 734192 h 2311974"/>
                <a:gd name="connsiteX97" fmla="*/ 386496 w 1441654"/>
                <a:gd name="connsiteY97" fmla="*/ 736623 h 2311974"/>
                <a:gd name="connsiteX98" fmla="*/ 386496 w 1441654"/>
                <a:gd name="connsiteY98" fmla="*/ 736623 h 2311974"/>
                <a:gd name="connsiteX99" fmla="*/ 372269 w 1441654"/>
                <a:gd name="connsiteY99" fmla="*/ 734192 h 2311974"/>
                <a:gd name="connsiteX100" fmla="*/ 367527 w 1441654"/>
                <a:gd name="connsiteY100" fmla="*/ 753640 h 2311974"/>
                <a:gd name="connsiteX101" fmla="*/ 339073 w 1441654"/>
                <a:gd name="connsiteY101" fmla="*/ 748778 h 2311974"/>
                <a:gd name="connsiteX102" fmla="*/ 303506 w 1441654"/>
                <a:gd name="connsiteY102" fmla="*/ 734192 h 2311974"/>
                <a:gd name="connsiteX103" fmla="*/ 296393 w 1441654"/>
                <a:gd name="connsiteY103" fmla="*/ 726899 h 2311974"/>
                <a:gd name="connsiteX104" fmla="*/ 296393 w 1441654"/>
                <a:gd name="connsiteY104" fmla="*/ 714743 h 2311974"/>
                <a:gd name="connsiteX105" fmla="*/ 296393 w 1441654"/>
                <a:gd name="connsiteY105" fmla="*/ 714743 h 2311974"/>
                <a:gd name="connsiteX106" fmla="*/ 303506 w 1441654"/>
                <a:gd name="connsiteY106" fmla="*/ 722036 h 2311974"/>
                <a:gd name="connsiteX107" fmla="*/ 303506 w 1441654"/>
                <a:gd name="connsiteY107" fmla="*/ 722036 h 2311974"/>
                <a:gd name="connsiteX108" fmla="*/ 296393 w 1441654"/>
                <a:gd name="connsiteY108" fmla="*/ 714743 h 2311974"/>
                <a:gd name="connsiteX109" fmla="*/ 502682 w 1441654"/>
                <a:gd name="connsiteY109" fmla="*/ 0 h 2311974"/>
                <a:gd name="connsiteX110" fmla="*/ 509796 w 1441654"/>
                <a:gd name="connsiteY110" fmla="*/ 4862 h 2311974"/>
                <a:gd name="connsiteX111" fmla="*/ 514538 w 1441654"/>
                <a:gd name="connsiteY111" fmla="*/ 17018 h 2311974"/>
                <a:gd name="connsiteX112" fmla="*/ 524022 w 1441654"/>
                <a:gd name="connsiteY112" fmla="*/ 53484 h 2311974"/>
                <a:gd name="connsiteX113" fmla="*/ 521651 w 1441654"/>
                <a:gd name="connsiteY113" fmla="*/ 68071 h 2311974"/>
                <a:gd name="connsiteX114" fmla="*/ 554847 w 1441654"/>
                <a:gd name="connsiteY114" fmla="*/ 82657 h 2311974"/>
                <a:gd name="connsiteX115" fmla="*/ 561961 w 1441654"/>
                <a:gd name="connsiteY115" fmla="*/ 72933 h 2311974"/>
                <a:gd name="connsiteX116" fmla="*/ 578559 w 1441654"/>
                <a:gd name="connsiteY116" fmla="*/ 75364 h 2311974"/>
                <a:gd name="connsiteX117" fmla="*/ 578559 w 1441654"/>
                <a:gd name="connsiteY117" fmla="*/ 82657 h 2311974"/>
                <a:gd name="connsiteX118" fmla="*/ 585672 w 1441654"/>
                <a:gd name="connsiteY118" fmla="*/ 82657 h 2311974"/>
                <a:gd name="connsiteX119" fmla="*/ 590414 w 1441654"/>
                <a:gd name="connsiteY119" fmla="*/ 97244 h 2311974"/>
                <a:gd name="connsiteX120" fmla="*/ 609383 w 1441654"/>
                <a:gd name="connsiteY120" fmla="*/ 104537 h 2311974"/>
                <a:gd name="connsiteX121" fmla="*/ 637837 w 1441654"/>
                <a:gd name="connsiteY121" fmla="*/ 89950 h 2311974"/>
                <a:gd name="connsiteX122" fmla="*/ 652064 w 1441654"/>
                <a:gd name="connsiteY122" fmla="*/ 94813 h 2311974"/>
                <a:gd name="connsiteX123" fmla="*/ 666291 w 1441654"/>
                <a:gd name="connsiteY123" fmla="*/ 104537 h 2311974"/>
                <a:gd name="connsiteX124" fmla="*/ 685260 w 1441654"/>
                <a:gd name="connsiteY124" fmla="*/ 94813 h 2311974"/>
                <a:gd name="connsiteX125" fmla="*/ 685260 w 1441654"/>
                <a:gd name="connsiteY125" fmla="*/ 72933 h 2311974"/>
                <a:gd name="connsiteX126" fmla="*/ 687631 w 1441654"/>
                <a:gd name="connsiteY126" fmla="*/ 72933 h 2311974"/>
                <a:gd name="connsiteX127" fmla="*/ 699487 w 1441654"/>
                <a:gd name="connsiteY127" fmla="*/ 87519 h 2311974"/>
                <a:gd name="connsiteX128" fmla="*/ 687631 w 1441654"/>
                <a:gd name="connsiteY128" fmla="*/ 102106 h 2311974"/>
                <a:gd name="connsiteX129" fmla="*/ 692373 w 1441654"/>
                <a:gd name="connsiteY129" fmla="*/ 123986 h 2311974"/>
                <a:gd name="connsiteX130" fmla="*/ 706600 w 1441654"/>
                <a:gd name="connsiteY130" fmla="*/ 128848 h 2311974"/>
                <a:gd name="connsiteX131" fmla="*/ 718456 w 1441654"/>
                <a:gd name="connsiteY131" fmla="*/ 150728 h 2311974"/>
                <a:gd name="connsiteX132" fmla="*/ 727940 w 1441654"/>
                <a:gd name="connsiteY132" fmla="*/ 153159 h 2311974"/>
                <a:gd name="connsiteX133" fmla="*/ 735054 w 1441654"/>
                <a:gd name="connsiteY133" fmla="*/ 165315 h 2311974"/>
                <a:gd name="connsiteX134" fmla="*/ 754023 w 1441654"/>
                <a:gd name="connsiteY134" fmla="*/ 165315 h 2311974"/>
                <a:gd name="connsiteX135" fmla="*/ 768250 w 1441654"/>
                <a:gd name="connsiteY135" fmla="*/ 177470 h 2311974"/>
                <a:gd name="connsiteX136" fmla="*/ 794332 w 1441654"/>
                <a:gd name="connsiteY136" fmla="*/ 172608 h 2311974"/>
                <a:gd name="connsiteX137" fmla="*/ 801446 w 1441654"/>
                <a:gd name="connsiteY137" fmla="*/ 184763 h 2311974"/>
                <a:gd name="connsiteX138" fmla="*/ 794332 w 1441654"/>
                <a:gd name="connsiteY138" fmla="*/ 192057 h 2311974"/>
                <a:gd name="connsiteX139" fmla="*/ 801446 w 1441654"/>
                <a:gd name="connsiteY139" fmla="*/ 201781 h 2311974"/>
                <a:gd name="connsiteX140" fmla="*/ 796703 w 1441654"/>
                <a:gd name="connsiteY140" fmla="*/ 206643 h 2311974"/>
                <a:gd name="connsiteX141" fmla="*/ 808559 w 1441654"/>
                <a:gd name="connsiteY141" fmla="*/ 233385 h 2311974"/>
                <a:gd name="connsiteX142" fmla="*/ 815673 w 1441654"/>
                <a:gd name="connsiteY142" fmla="*/ 233385 h 2311974"/>
                <a:gd name="connsiteX143" fmla="*/ 851240 w 1441654"/>
                <a:gd name="connsiteY143" fmla="*/ 211505 h 2311974"/>
                <a:gd name="connsiteX144" fmla="*/ 874951 w 1441654"/>
                <a:gd name="connsiteY144" fmla="*/ 213936 h 2311974"/>
                <a:gd name="connsiteX145" fmla="*/ 896291 w 1441654"/>
                <a:gd name="connsiteY145" fmla="*/ 199350 h 2311974"/>
                <a:gd name="connsiteX146" fmla="*/ 905776 w 1441654"/>
                <a:gd name="connsiteY146" fmla="*/ 177470 h 2311974"/>
                <a:gd name="connsiteX147" fmla="*/ 931859 w 1441654"/>
                <a:gd name="connsiteY147" fmla="*/ 158021 h 2311974"/>
                <a:gd name="connsiteX148" fmla="*/ 953199 w 1441654"/>
                <a:gd name="connsiteY148" fmla="*/ 194488 h 2311974"/>
                <a:gd name="connsiteX149" fmla="*/ 953199 w 1441654"/>
                <a:gd name="connsiteY149" fmla="*/ 221230 h 2311974"/>
                <a:gd name="connsiteX150" fmla="*/ 965054 w 1441654"/>
                <a:gd name="connsiteY150" fmla="*/ 243110 h 2311974"/>
                <a:gd name="connsiteX151" fmla="*/ 984024 w 1441654"/>
                <a:gd name="connsiteY151" fmla="*/ 262558 h 2311974"/>
                <a:gd name="connsiteX152" fmla="*/ 1026704 w 1441654"/>
                <a:gd name="connsiteY152" fmla="*/ 274714 h 2311974"/>
                <a:gd name="connsiteX153" fmla="*/ 1059900 w 1441654"/>
                <a:gd name="connsiteY153" fmla="*/ 260127 h 2311974"/>
                <a:gd name="connsiteX154" fmla="*/ 1081240 w 1441654"/>
                <a:gd name="connsiteY154" fmla="*/ 262558 h 2311974"/>
                <a:gd name="connsiteX155" fmla="*/ 1107323 w 1441654"/>
                <a:gd name="connsiteY155" fmla="*/ 277145 h 2311974"/>
                <a:gd name="connsiteX156" fmla="*/ 1140519 w 1441654"/>
                <a:gd name="connsiteY156" fmla="*/ 282007 h 2311974"/>
                <a:gd name="connsiteX157" fmla="*/ 1135777 w 1441654"/>
                <a:gd name="connsiteY157" fmla="*/ 299025 h 2311974"/>
                <a:gd name="connsiteX158" fmla="*/ 1164230 w 1441654"/>
                <a:gd name="connsiteY158" fmla="*/ 371958 h 2311974"/>
                <a:gd name="connsiteX159" fmla="*/ 1209282 w 1441654"/>
                <a:gd name="connsiteY159" fmla="*/ 386544 h 2311974"/>
                <a:gd name="connsiteX160" fmla="*/ 1237736 w 1441654"/>
                <a:gd name="connsiteY160" fmla="*/ 415718 h 2311974"/>
                <a:gd name="connsiteX161" fmla="*/ 1280416 w 1441654"/>
                <a:gd name="connsiteY161" fmla="*/ 415718 h 2311974"/>
                <a:gd name="connsiteX162" fmla="*/ 1297014 w 1441654"/>
                <a:gd name="connsiteY162" fmla="*/ 408424 h 2311974"/>
                <a:gd name="connsiteX163" fmla="*/ 1313612 w 1441654"/>
                <a:gd name="connsiteY163" fmla="*/ 386544 h 2311974"/>
                <a:gd name="connsiteX164" fmla="*/ 1358664 w 1441654"/>
                <a:gd name="connsiteY164" fmla="*/ 381682 h 2311974"/>
                <a:gd name="connsiteX165" fmla="*/ 1365778 w 1441654"/>
                <a:gd name="connsiteY165" fmla="*/ 386544 h 2311974"/>
                <a:gd name="connsiteX166" fmla="*/ 1401345 w 1441654"/>
                <a:gd name="connsiteY166" fmla="*/ 371958 h 2311974"/>
                <a:gd name="connsiteX167" fmla="*/ 1401345 w 1441654"/>
                <a:gd name="connsiteY167" fmla="*/ 388975 h 2311974"/>
                <a:gd name="connsiteX168" fmla="*/ 1415572 w 1441654"/>
                <a:gd name="connsiteY168" fmla="*/ 408424 h 2311974"/>
                <a:gd name="connsiteX169" fmla="*/ 1353922 w 1441654"/>
                <a:gd name="connsiteY169" fmla="*/ 444891 h 2311974"/>
                <a:gd name="connsiteX170" fmla="*/ 1351551 w 1441654"/>
                <a:gd name="connsiteY170" fmla="*/ 491082 h 2311974"/>
                <a:gd name="connsiteX171" fmla="*/ 1372891 w 1441654"/>
                <a:gd name="connsiteY171" fmla="*/ 532410 h 2311974"/>
                <a:gd name="connsiteX172" fmla="*/ 1406087 w 1441654"/>
                <a:gd name="connsiteY172" fmla="*/ 554290 h 2311974"/>
                <a:gd name="connsiteX173" fmla="*/ 1427427 w 1441654"/>
                <a:gd name="connsiteY173" fmla="*/ 581032 h 2311974"/>
                <a:gd name="connsiteX174" fmla="*/ 1420314 w 1441654"/>
                <a:gd name="connsiteY174" fmla="*/ 622361 h 2311974"/>
                <a:gd name="connsiteX175" fmla="*/ 1441654 w 1441654"/>
                <a:gd name="connsiteY175" fmla="*/ 644241 h 2311974"/>
                <a:gd name="connsiteX176" fmla="*/ 1436912 w 1441654"/>
                <a:gd name="connsiteY176" fmla="*/ 658827 h 2311974"/>
                <a:gd name="connsiteX177" fmla="*/ 1429798 w 1441654"/>
                <a:gd name="connsiteY177" fmla="*/ 666121 h 2311974"/>
                <a:gd name="connsiteX178" fmla="*/ 1401345 w 1441654"/>
                <a:gd name="connsiteY178" fmla="*/ 663689 h 2311974"/>
                <a:gd name="connsiteX179" fmla="*/ 1372891 w 1441654"/>
                <a:gd name="connsiteY179" fmla="*/ 705018 h 2311974"/>
                <a:gd name="connsiteX180" fmla="*/ 1351551 w 1441654"/>
                <a:gd name="connsiteY180" fmla="*/ 712312 h 2311974"/>
                <a:gd name="connsiteX181" fmla="*/ 1304128 w 1441654"/>
                <a:gd name="connsiteY181" fmla="*/ 785245 h 2311974"/>
                <a:gd name="connsiteX182" fmla="*/ 1304128 w 1441654"/>
                <a:gd name="connsiteY182" fmla="*/ 804693 h 2311974"/>
                <a:gd name="connsiteX183" fmla="*/ 1273303 w 1441654"/>
                <a:gd name="connsiteY183" fmla="*/ 802262 h 2311974"/>
                <a:gd name="connsiteX184" fmla="*/ 1242478 w 1441654"/>
                <a:gd name="connsiteY184" fmla="*/ 802262 h 2311974"/>
                <a:gd name="connsiteX185" fmla="*/ 1218767 w 1441654"/>
                <a:gd name="connsiteY185" fmla="*/ 819280 h 2311974"/>
                <a:gd name="connsiteX186" fmla="*/ 1183200 w 1441654"/>
                <a:gd name="connsiteY186" fmla="*/ 809556 h 2311974"/>
                <a:gd name="connsiteX187" fmla="*/ 1171344 w 1441654"/>
                <a:gd name="connsiteY187" fmla="*/ 816849 h 2311974"/>
                <a:gd name="connsiteX188" fmla="*/ 1180828 w 1441654"/>
                <a:gd name="connsiteY188" fmla="*/ 824142 h 2311974"/>
                <a:gd name="connsiteX189" fmla="*/ 1168973 w 1441654"/>
                <a:gd name="connsiteY189" fmla="*/ 850884 h 2311974"/>
                <a:gd name="connsiteX190" fmla="*/ 1176086 w 1441654"/>
                <a:gd name="connsiteY190" fmla="*/ 858178 h 2311974"/>
                <a:gd name="connsiteX191" fmla="*/ 1183200 w 1441654"/>
                <a:gd name="connsiteY191" fmla="*/ 850884 h 2311974"/>
                <a:gd name="connsiteX192" fmla="*/ 1197426 w 1441654"/>
                <a:gd name="connsiteY192" fmla="*/ 858178 h 2311974"/>
                <a:gd name="connsiteX193" fmla="*/ 1211653 w 1441654"/>
                <a:gd name="connsiteY193" fmla="*/ 858178 h 2311974"/>
                <a:gd name="connsiteX194" fmla="*/ 1216396 w 1441654"/>
                <a:gd name="connsiteY194" fmla="*/ 875195 h 2311974"/>
                <a:gd name="connsiteX195" fmla="*/ 1230622 w 1441654"/>
                <a:gd name="connsiteY195" fmla="*/ 894644 h 2311974"/>
                <a:gd name="connsiteX196" fmla="*/ 1223509 w 1441654"/>
                <a:gd name="connsiteY196" fmla="*/ 906800 h 2311974"/>
                <a:gd name="connsiteX197" fmla="*/ 1230622 w 1441654"/>
                <a:gd name="connsiteY197" fmla="*/ 916524 h 2311974"/>
                <a:gd name="connsiteX198" fmla="*/ 1237736 w 1441654"/>
                <a:gd name="connsiteY198" fmla="*/ 914093 h 2311974"/>
                <a:gd name="connsiteX199" fmla="*/ 1244849 w 1441654"/>
                <a:gd name="connsiteY199" fmla="*/ 921386 h 2311974"/>
                <a:gd name="connsiteX200" fmla="*/ 1249592 w 1441654"/>
                <a:gd name="connsiteY200" fmla="*/ 935973 h 2311974"/>
                <a:gd name="connsiteX201" fmla="*/ 1259076 w 1441654"/>
                <a:gd name="connsiteY201" fmla="*/ 923817 h 2311974"/>
                <a:gd name="connsiteX202" fmla="*/ 1263818 w 1441654"/>
                <a:gd name="connsiteY202" fmla="*/ 931111 h 2311974"/>
                <a:gd name="connsiteX203" fmla="*/ 1297014 w 1441654"/>
                <a:gd name="connsiteY203" fmla="*/ 928679 h 2311974"/>
                <a:gd name="connsiteX204" fmla="*/ 1311241 w 1441654"/>
                <a:gd name="connsiteY204" fmla="*/ 948128 h 2311974"/>
                <a:gd name="connsiteX205" fmla="*/ 1332582 w 1441654"/>
                <a:gd name="connsiteY205" fmla="*/ 950559 h 2311974"/>
                <a:gd name="connsiteX206" fmla="*/ 1337324 w 1441654"/>
                <a:gd name="connsiteY206" fmla="*/ 923817 h 2311974"/>
                <a:gd name="connsiteX207" fmla="*/ 1351551 w 1441654"/>
                <a:gd name="connsiteY207" fmla="*/ 914093 h 2311974"/>
                <a:gd name="connsiteX208" fmla="*/ 1361035 w 1441654"/>
                <a:gd name="connsiteY208" fmla="*/ 921386 h 2311974"/>
                <a:gd name="connsiteX209" fmla="*/ 1372891 w 1441654"/>
                <a:gd name="connsiteY209" fmla="*/ 948128 h 2311974"/>
                <a:gd name="connsiteX210" fmla="*/ 1320726 w 1441654"/>
                <a:gd name="connsiteY210" fmla="*/ 1006475 h 2311974"/>
                <a:gd name="connsiteX211" fmla="*/ 1235365 w 1441654"/>
                <a:gd name="connsiteY211" fmla="*/ 970008 h 2311974"/>
                <a:gd name="connsiteX212" fmla="*/ 1230622 w 1441654"/>
                <a:gd name="connsiteY212" fmla="*/ 977301 h 2311974"/>
                <a:gd name="connsiteX213" fmla="*/ 1235365 w 1441654"/>
                <a:gd name="connsiteY213" fmla="*/ 984595 h 2311974"/>
                <a:gd name="connsiteX214" fmla="*/ 1230622 w 1441654"/>
                <a:gd name="connsiteY214" fmla="*/ 984595 h 2311974"/>
                <a:gd name="connsiteX215" fmla="*/ 1225880 w 1441654"/>
                <a:gd name="connsiteY215" fmla="*/ 991888 h 2311974"/>
                <a:gd name="connsiteX216" fmla="*/ 1225880 w 1441654"/>
                <a:gd name="connsiteY216" fmla="*/ 1006475 h 2311974"/>
                <a:gd name="connsiteX217" fmla="*/ 1218767 w 1441654"/>
                <a:gd name="connsiteY217" fmla="*/ 1018630 h 2311974"/>
                <a:gd name="connsiteX218" fmla="*/ 1218767 w 1441654"/>
                <a:gd name="connsiteY218" fmla="*/ 1028354 h 2311974"/>
                <a:gd name="connsiteX219" fmla="*/ 1204540 w 1441654"/>
                <a:gd name="connsiteY219" fmla="*/ 1028354 h 2311974"/>
                <a:gd name="connsiteX220" fmla="*/ 1204540 w 1441654"/>
                <a:gd name="connsiteY220" fmla="*/ 1045372 h 2311974"/>
                <a:gd name="connsiteX221" fmla="*/ 1197426 w 1441654"/>
                <a:gd name="connsiteY221" fmla="*/ 1047803 h 2311974"/>
                <a:gd name="connsiteX222" fmla="*/ 1197426 w 1441654"/>
                <a:gd name="connsiteY222" fmla="*/ 1059959 h 2311974"/>
                <a:gd name="connsiteX223" fmla="*/ 1190313 w 1441654"/>
                <a:gd name="connsiteY223" fmla="*/ 1062390 h 2311974"/>
                <a:gd name="connsiteX224" fmla="*/ 1195055 w 1441654"/>
                <a:gd name="connsiteY224" fmla="*/ 1069683 h 2311974"/>
                <a:gd name="connsiteX225" fmla="*/ 1187942 w 1441654"/>
                <a:gd name="connsiteY225" fmla="*/ 1074545 h 2311974"/>
                <a:gd name="connsiteX226" fmla="*/ 1195055 w 1441654"/>
                <a:gd name="connsiteY226" fmla="*/ 1076976 h 2311974"/>
                <a:gd name="connsiteX227" fmla="*/ 1197426 w 1441654"/>
                <a:gd name="connsiteY227" fmla="*/ 1093994 h 2311974"/>
                <a:gd name="connsiteX228" fmla="*/ 1187942 w 1441654"/>
                <a:gd name="connsiteY228" fmla="*/ 1103719 h 2311974"/>
                <a:gd name="connsiteX229" fmla="*/ 1190313 w 1441654"/>
                <a:gd name="connsiteY229" fmla="*/ 1103719 h 2311974"/>
                <a:gd name="connsiteX230" fmla="*/ 1190313 w 1441654"/>
                <a:gd name="connsiteY230" fmla="*/ 1111012 h 2311974"/>
                <a:gd name="connsiteX231" fmla="*/ 1183200 w 1441654"/>
                <a:gd name="connsiteY231" fmla="*/ 1118305 h 2311974"/>
                <a:gd name="connsiteX232" fmla="*/ 1183200 w 1441654"/>
                <a:gd name="connsiteY232" fmla="*/ 1125598 h 2311974"/>
                <a:gd name="connsiteX233" fmla="*/ 1168973 w 1441654"/>
                <a:gd name="connsiteY233" fmla="*/ 1149909 h 2311974"/>
                <a:gd name="connsiteX234" fmla="*/ 1180828 w 1441654"/>
                <a:gd name="connsiteY234" fmla="*/ 1164496 h 2311974"/>
                <a:gd name="connsiteX235" fmla="*/ 1209282 w 1441654"/>
                <a:gd name="connsiteY235" fmla="*/ 1164496 h 2311974"/>
                <a:gd name="connsiteX236" fmla="*/ 1211653 w 1441654"/>
                <a:gd name="connsiteY236" fmla="*/ 1166927 h 2311974"/>
                <a:gd name="connsiteX237" fmla="*/ 1230622 w 1441654"/>
                <a:gd name="connsiteY237" fmla="*/ 1159634 h 2311974"/>
                <a:gd name="connsiteX238" fmla="*/ 1242478 w 1441654"/>
                <a:gd name="connsiteY238" fmla="*/ 1166927 h 2311974"/>
                <a:gd name="connsiteX239" fmla="*/ 1249592 w 1441654"/>
                <a:gd name="connsiteY239" fmla="*/ 1166927 h 2311974"/>
                <a:gd name="connsiteX240" fmla="*/ 1244849 w 1441654"/>
                <a:gd name="connsiteY240" fmla="*/ 1171789 h 2311974"/>
                <a:gd name="connsiteX241" fmla="*/ 1259076 w 1441654"/>
                <a:gd name="connsiteY241" fmla="*/ 1179083 h 2311974"/>
                <a:gd name="connsiteX242" fmla="*/ 1266190 w 1441654"/>
                <a:gd name="connsiteY242" fmla="*/ 1222842 h 2311974"/>
                <a:gd name="connsiteX243" fmla="*/ 1259076 w 1441654"/>
                <a:gd name="connsiteY243" fmla="*/ 1230136 h 2311974"/>
                <a:gd name="connsiteX244" fmla="*/ 1259076 w 1441654"/>
                <a:gd name="connsiteY244" fmla="*/ 1254447 h 2311974"/>
                <a:gd name="connsiteX245" fmla="*/ 1285159 w 1441654"/>
                <a:gd name="connsiteY245" fmla="*/ 1271464 h 2311974"/>
                <a:gd name="connsiteX246" fmla="*/ 1280416 w 1441654"/>
                <a:gd name="connsiteY246" fmla="*/ 1278758 h 2311974"/>
                <a:gd name="connsiteX247" fmla="*/ 1289901 w 1441654"/>
                <a:gd name="connsiteY247" fmla="*/ 1290913 h 2311974"/>
                <a:gd name="connsiteX248" fmla="*/ 1289901 w 1441654"/>
                <a:gd name="connsiteY248" fmla="*/ 1303069 h 2311974"/>
                <a:gd name="connsiteX249" fmla="*/ 1292272 w 1441654"/>
                <a:gd name="connsiteY249" fmla="*/ 1305500 h 2311974"/>
                <a:gd name="connsiteX250" fmla="*/ 1289901 w 1441654"/>
                <a:gd name="connsiteY250" fmla="*/ 1312793 h 2311974"/>
                <a:gd name="connsiteX251" fmla="*/ 1297014 w 1441654"/>
                <a:gd name="connsiteY251" fmla="*/ 1324948 h 2311974"/>
                <a:gd name="connsiteX252" fmla="*/ 1304128 w 1441654"/>
                <a:gd name="connsiteY252" fmla="*/ 1317655 h 2311974"/>
                <a:gd name="connsiteX253" fmla="*/ 1304128 w 1441654"/>
                <a:gd name="connsiteY253" fmla="*/ 1327379 h 2311974"/>
                <a:gd name="connsiteX254" fmla="*/ 1306499 w 1441654"/>
                <a:gd name="connsiteY254" fmla="*/ 1344397 h 2311974"/>
                <a:gd name="connsiteX255" fmla="*/ 1280416 w 1441654"/>
                <a:gd name="connsiteY255" fmla="*/ 1358984 h 2311974"/>
                <a:gd name="connsiteX256" fmla="*/ 1259076 w 1441654"/>
                <a:gd name="connsiteY256" fmla="*/ 1358984 h 2311974"/>
                <a:gd name="connsiteX257" fmla="*/ 1256705 w 1441654"/>
                <a:gd name="connsiteY257" fmla="*/ 1376001 h 2311974"/>
                <a:gd name="connsiteX258" fmla="*/ 1278045 w 1441654"/>
                <a:gd name="connsiteY258" fmla="*/ 1376001 h 2311974"/>
                <a:gd name="connsiteX259" fmla="*/ 1280416 w 1441654"/>
                <a:gd name="connsiteY259" fmla="*/ 1383295 h 2311974"/>
                <a:gd name="connsiteX260" fmla="*/ 1285159 w 1441654"/>
                <a:gd name="connsiteY260" fmla="*/ 1380864 h 2311974"/>
                <a:gd name="connsiteX261" fmla="*/ 1292272 w 1441654"/>
                <a:gd name="connsiteY261" fmla="*/ 1393019 h 2311974"/>
                <a:gd name="connsiteX262" fmla="*/ 1289901 w 1441654"/>
                <a:gd name="connsiteY262" fmla="*/ 1400312 h 2311974"/>
                <a:gd name="connsiteX263" fmla="*/ 1292272 w 1441654"/>
                <a:gd name="connsiteY263" fmla="*/ 1402744 h 2311974"/>
                <a:gd name="connsiteX264" fmla="*/ 1311241 w 1441654"/>
                <a:gd name="connsiteY264" fmla="*/ 1380864 h 2311974"/>
                <a:gd name="connsiteX265" fmla="*/ 1318355 w 1441654"/>
                <a:gd name="connsiteY265" fmla="*/ 1383295 h 2311974"/>
                <a:gd name="connsiteX266" fmla="*/ 1313612 w 1441654"/>
                <a:gd name="connsiteY266" fmla="*/ 1380864 h 2311974"/>
                <a:gd name="connsiteX267" fmla="*/ 1320726 w 1441654"/>
                <a:gd name="connsiteY267" fmla="*/ 1373570 h 2311974"/>
                <a:gd name="connsiteX268" fmla="*/ 1327839 w 1441654"/>
                <a:gd name="connsiteY268" fmla="*/ 1368708 h 2311974"/>
                <a:gd name="connsiteX269" fmla="*/ 1344437 w 1441654"/>
                <a:gd name="connsiteY269" fmla="*/ 1417330 h 2311974"/>
                <a:gd name="connsiteX270" fmla="*/ 1339695 w 1441654"/>
                <a:gd name="connsiteY270" fmla="*/ 1424623 h 2311974"/>
                <a:gd name="connsiteX271" fmla="*/ 1339695 w 1441654"/>
                <a:gd name="connsiteY271" fmla="*/ 1441641 h 2311974"/>
                <a:gd name="connsiteX272" fmla="*/ 1306499 w 1441654"/>
                <a:gd name="connsiteY272" fmla="*/ 1436779 h 2311974"/>
                <a:gd name="connsiteX273" fmla="*/ 1304128 w 1441654"/>
                <a:gd name="connsiteY273" fmla="*/ 1473245 h 2311974"/>
                <a:gd name="connsiteX274" fmla="*/ 1289901 w 1441654"/>
                <a:gd name="connsiteY274" fmla="*/ 1473245 h 2311974"/>
                <a:gd name="connsiteX275" fmla="*/ 1285159 w 1441654"/>
                <a:gd name="connsiteY275" fmla="*/ 1504850 h 2311974"/>
                <a:gd name="connsiteX276" fmla="*/ 1270932 w 1441654"/>
                <a:gd name="connsiteY276" fmla="*/ 1521867 h 2311974"/>
                <a:gd name="connsiteX277" fmla="*/ 1270932 w 1441654"/>
                <a:gd name="connsiteY277" fmla="*/ 1548609 h 2311974"/>
                <a:gd name="connsiteX278" fmla="*/ 1251963 w 1441654"/>
                <a:gd name="connsiteY278" fmla="*/ 1560765 h 2311974"/>
                <a:gd name="connsiteX279" fmla="*/ 1278045 w 1441654"/>
                <a:gd name="connsiteY279" fmla="*/ 1570489 h 2311974"/>
                <a:gd name="connsiteX280" fmla="*/ 1278045 w 1441654"/>
                <a:gd name="connsiteY280" fmla="*/ 1577783 h 2311974"/>
                <a:gd name="connsiteX281" fmla="*/ 1223509 w 1441654"/>
                <a:gd name="connsiteY281" fmla="*/ 1577783 h 2311974"/>
                <a:gd name="connsiteX282" fmla="*/ 1235365 w 1441654"/>
                <a:gd name="connsiteY282" fmla="*/ 1602094 h 2311974"/>
                <a:gd name="connsiteX283" fmla="*/ 1244849 w 1441654"/>
                <a:gd name="connsiteY283" fmla="*/ 1609387 h 2311974"/>
                <a:gd name="connsiteX284" fmla="*/ 1242478 w 1441654"/>
                <a:gd name="connsiteY284" fmla="*/ 1619111 h 2311974"/>
                <a:gd name="connsiteX285" fmla="*/ 1244849 w 1441654"/>
                <a:gd name="connsiteY285" fmla="*/ 1623973 h 2311974"/>
                <a:gd name="connsiteX286" fmla="*/ 1244849 w 1441654"/>
                <a:gd name="connsiteY286" fmla="*/ 1645853 h 2311974"/>
                <a:gd name="connsiteX287" fmla="*/ 1237736 w 1441654"/>
                <a:gd name="connsiteY287" fmla="*/ 1645853 h 2311974"/>
                <a:gd name="connsiteX288" fmla="*/ 1230622 w 1441654"/>
                <a:gd name="connsiteY288" fmla="*/ 1667733 h 2311974"/>
                <a:gd name="connsiteX289" fmla="*/ 1230622 w 1441654"/>
                <a:gd name="connsiteY289" fmla="*/ 1706631 h 2311974"/>
                <a:gd name="connsiteX290" fmla="*/ 1216396 w 1441654"/>
                <a:gd name="connsiteY290" fmla="*/ 1709062 h 2311974"/>
                <a:gd name="connsiteX291" fmla="*/ 1216396 w 1441654"/>
                <a:gd name="connsiteY291" fmla="*/ 1723648 h 2311974"/>
                <a:gd name="connsiteX292" fmla="*/ 1204540 w 1441654"/>
                <a:gd name="connsiteY292" fmla="*/ 1740666 h 2311974"/>
                <a:gd name="connsiteX293" fmla="*/ 1147632 w 1441654"/>
                <a:gd name="connsiteY293" fmla="*/ 1733373 h 2311974"/>
                <a:gd name="connsiteX294" fmla="*/ 1121550 w 1441654"/>
                <a:gd name="connsiteY294" fmla="*/ 1733373 h 2311974"/>
                <a:gd name="connsiteX295" fmla="*/ 1109694 w 1441654"/>
                <a:gd name="connsiteY295" fmla="*/ 1743097 h 2311974"/>
                <a:gd name="connsiteX296" fmla="*/ 1102581 w 1441654"/>
                <a:gd name="connsiteY296" fmla="*/ 1735804 h 2311974"/>
                <a:gd name="connsiteX297" fmla="*/ 1095467 w 1441654"/>
                <a:gd name="connsiteY297" fmla="*/ 1740666 h 2311974"/>
                <a:gd name="connsiteX298" fmla="*/ 1074127 w 1441654"/>
                <a:gd name="connsiteY298" fmla="*/ 1713924 h 2311974"/>
                <a:gd name="connsiteX299" fmla="*/ 1059900 w 1441654"/>
                <a:gd name="connsiteY299" fmla="*/ 1721217 h 2311974"/>
                <a:gd name="connsiteX300" fmla="*/ 1052787 w 1441654"/>
                <a:gd name="connsiteY300" fmla="*/ 1733373 h 2311974"/>
                <a:gd name="connsiteX301" fmla="*/ 1045673 w 1441654"/>
                <a:gd name="connsiteY301" fmla="*/ 1735804 h 2311974"/>
                <a:gd name="connsiteX302" fmla="*/ 1031446 w 1441654"/>
                <a:gd name="connsiteY302" fmla="*/ 1706631 h 2311974"/>
                <a:gd name="connsiteX303" fmla="*/ 960312 w 1441654"/>
                <a:gd name="connsiteY303" fmla="*/ 1709062 h 2311974"/>
                <a:gd name="connsiteX304" fmla="*/ 957941 w 1441654"/>
                <a:gd name="connsiteY304" fmla="*/ 1721217 h 2311974"/>
                <a:gd name="connsiteX305" fmla="*/ 915261 w 1441654"/>
                <a:gd name="connsiteY305" fmla="*/ 1721217 h 2311974"/>
                <a:gd name="connsiteX306" fmla="*/ 915261 w 1441654"/>
                <a:gd name="connsiteY306" fmla="*/ 1728511 h 2311974"/>
                <a:gd name="connsiteX307" fmla="*/ 884436 w 1441654"/>
                <a:gd name="connsiteY307" fmla="*/ 1721217 h 2311974"/>
                <a:gd name="connsiteX308" fmla="*/ 884436 w 1441654"/>
                <a:gd name="connsiteY308" fmla="*/ 1706631 h 2311974"/>
                <a:gd name="connsiteX309" fmla="*/ 877322 w 1441654"/>
                <a:gd name="connsiteY309" fmla="*/ 1706631 h 2311974"/>
                <a:gd name="connsiteX310" fmla="*/ 874951 w 1441654"/>
                <a:gd name="connsiteY310" fmla="*/ 1692044 h 2311974"/>
                <a:gd name="connsiteX311" fmla="*/ 874951 w 1441654"/>
                <a:gd name="connsiteY311" fmla="*/ 1692044 h 2311974"/>
                <a:gd name="connsiteX312" fmla="*/ 877322 w 1441654"/>
                <a:gd name="connsiteY312" fmla="*/ 1706631 h 2311974"/>
                <a:gd name="connsiteX313" fmla="*/ 822786 w 1441654"/>
                <a:gd name="connsiteY313" fmla="*/ 1709062 h 2311974"/>
                <a:gd name="connsiteX314" fmla="*/ 782477 w 1441654"/>
                <a:gd name="connsiteY314" fmla="*/ 1701769 h 2311974"/>
                <a:gd name="connsiteX315" fmla="*/ 780106 w 1441654"/>
                <a:gd name="connsiteY315" fmla="*/ 1709062 h 2311974"/>
                <a:gd name="connsiteX316" fmla="*/ 761136 w 1441654"/>
                <a:gd name="connsiteY316" fmla="*/ 1713924 h 2311974"/>
                <a:gd name="connsiteX317" fmla="*/ 754023 w 1441654"/>
                <a:gd name="connsiteY317" fmla="*/ 1733373 h 2311974"/>
                <a:gd name="connsiteX318" fmla="*/ 758765 w 1441654"/>
                <a:gd name="connsiteY318" fmla="*/ 1750391 h 2311974"/>
                <a:gd name="connsiteX319" fmla="*/ 739796 w 1441654"/>
                <a:gd name="connsiteY319" fmla="*/ 1750391 h 2311974"/>
                <a:gd name="connsiteX320" fmla="*/ 735054 w 1441654"/>
                <a:gd name="connsiteY320" fmla="*/ 1769840 h 2311974"/>
                <a:gd name="connsiteX321" fmla="*/ 742167 w 1441654"/>
                <a:gd name="connsiteY321" fmla="*/ 1784426 h 2311974"/>
                <a:gd name="connsiteX322" fmla="*/ 739796 w 1441654"/>
                <a:gd name="connsiteY322" fmla="*/ 1806306 h 2311974"/>
                <a:gd name="connsiteX323" fmla="*/ 727940 w 1441654"/>
                <a:gd name="connsiteY323" fmla="*/ 1813599 h 2311974"/>
                <a:gd name="connsiteX324" fmla="*/ 727940 w 1441654"/>
                <a:gd name="connsiteY324" fmla="*/ 1847635 h 2311974"/>
                <a:gd name="connsiteX325" fmla="*/ 713714 w 1441654"/>
                <a:gd name="connsiteY325" fmla="*/ 1852497 h 2311974"/>
                <a:gd name="connsiteX326" fmla="*/ 711342 w 1441654"/>
                <a:gd name="connsiteY326" fmla="*/ 1837910 h 2311974"/>
                <a:gd name="connsiteX327" fmla="*/ 678146 w 1441654"/>
                <a:gd name="connsiteY327" fmla="*/ 1837910 h 2311974"/>
                <a:gd name="connsiteX328" fmla="*/ 678146 w 1441654"/>
                <a:gd name="connsiteY328" fmla="*/ 1859790 h 2311974"/>
                <a:gd name="connsiteX329" fmla="*/ 659177 w 1441654"/>
                <a:gd name="connsiteY329" fmla="*/ 1859790 h 2311974"/>
                <a:gd name="connsiteX330" fmla="*/ 659177 w 1441654"/>
                <a:gd name="connsiteY330" fmla="*/ 1869515 h 2311974"/>
                <a:gd name="connsiteX331" fmla="*/ 656806 w 1441654"/>
                <a:gd name="connsiteY331" fmla="*/ 1876808 h 2311974"/>
                <a:gd name="connsiteX332" fmla="*/ 576188 w 1441654"/>
                <a:gd name="connsiteY332" fmla="*/ 1876808 h 2311974"/>
                <a:gd name="connsiteX333" fmla="*/ 576188 w 1441654"/>
                <a:gd name="connsiteY333" fmla="*/ 1896257 h 2311974"/>
                <a:gd name="connsiteX334" fmla="*/ 524022 w 1441654"/>
                <a:gd name="connsiteY334" fmla="*/ 1901119 h 2311974"/>
                <a:gd name="connsiteX335" fmla="*/ 524022 w 1441654"/>
                <a:gd name="connsiteY335" fmla="*/ 1930292 h 2311974"/>
                <a:gd name="connsiteX336" fmla="*/ 502682 w 1441654"/>
                <a:gd name="connsiteY336" fmla="*/ 1930292 h 2311974"/>
                <a:gd name="connsiteX337" fmla="*/ 500311 w 1441654"/>
                <a:gd name="connsiteY337" fmla="*/ 1952172 h 2311974"/>
                <a:gd name="connsiteX338" fmla="*/ 488455 w 1441654"/>
                <a:gd name="connsiteY338" fmla="*/ 1952172 h 2311974"/>
                <a:gd name="connsiteX339" fmla="*/ 488455 w 1441654"/>
                <a:gd name="connsiteY339" fmla="*/ 1978914 h 2311974"/>
                <a:gd name="connsiteX340" fmla="*/ 495569 w 1441654"/>
                <a:gd name="connsiteY340" fmla="*/ 1983776 h 2311974"/>
                <a:gd name="connsiteX341" fmla="*/ 493198 w 1441654"/>
                <a:gd name="connsiteY341" fmla="*/ 2000794 h 2311974"/>
                <a:gd name="connsiteX342" fmla="*/ 500311 w 1441654"/>
                <a:gd name="connsiteY342" fmla="*/ 2005656 h 2311974"/>
                <a:gd name="connsiteX343" fmla="*/ 500311 w 1441654"/>
                <a:gd name="connsiteY343" fmla="*/ 2068865 h 2311974"/>
                <a:gd name="connsiteX344" fmla="*/ 493198 w 1441654"/>
                <a:gd name="connsiteY344" fmla="*/ 2068865 h 2311974"/>
                <a:gd name="connsiteX345" fmla="*/ 493198 w 1441654"/>
                <a:gd name="connsiteY345" fmla="*/ 2081020 h 2311974"/>
                <a:gd name="connsiteX346" fmla="*/ 474228 w 1441654"/>
                <a:gd name="connsiteY346" fmla="*/ 2083451 h 2311974"/>
                <a:gd name="connsiteX347" fmla="*/ 460002 w 1441654"/>
                <a:gd name="connsiteY347" fmla="*/ 2117487 h 2311974"/>
                <a:gd name="connsiteX348" fmla="*/ 460002 w 1441654"/>
                <a:gd name="connsiteY348" fmla="*/ 2129642 h 2311974"/>
                <a:gd name="connsiteX349" fmla="*/ 516909 w 1441654"/>
                <a:gd name="connsiteY349" fmla="*/ 2132073 h 2311974"/>
                <a:gd name="connsiteX350" fmla="*/ 509796 w 1441654"/>
                <a:gd name="connsiteY350" fmla="*/ 2151522 h 2311974"/>
                <a:gd name="connsiteX351" fmla="*/ 514538 w 1441654"/>
                <a:gd name="connsiteY351" fmla="*/ 2161246 h 2311974"/>
                <a:gd name="connsiteX352" fmla="*/ 509796 w 1441654"/>
                <a:gd name="connsiteY352" fmla="*/ 2168540 h 2311974"/>
                <a:gd name="connsiteX353" fmla="*/ 493198 w 1441654"/>
                <a:gd name="connsiteY353" fmla="*/ 2168540 h 2311974"/>
                <a:gd name="connsiteX354" fmla="*/ 493198 w 1441654"/>
                <a:gd name="connsiteY354" fmla="*/ 2180695 h 2311974"/>
                <a:gd name="connsiteX355" fmla="*/ 462373 w 1441654"/>
                <a:gd name="connsiteY355" fmla="*/ 2187988 h 2311974"/>
                <a:gd name="connsiteX356" fmla="*/ 469486 w 1441654"/>
                <a:gd name="connsiteY356" fmla="*/ 2200144 h 2311974"/>
                <a:gd name="connsiteX357" fmla="*/ 467115 w 1441654"/>
                <a:gd name="connsiteY357" fmla="*/ 2256059 h 2311974"/>
                <a:gd name="connsiteX358" fmla="*/ 455259 w 1441654"/>
                <a:gd name="connsiteY358" fmla="*/ 2277939 h 2311974"/>
                <a:gd name="connsiteX359" fmla="*/ 429177 w 1441654"/>
                <a:gd name="connsiteY359" fmla="*/ 2307112 h 2311974"/>
                <a:gd name="connsiteX360" fmla="*/ 414950 w 1441654"/>
                <a:gd name="connsiteY360" fmla="*/ 2311974 h 2311974"/>
                <a:gd name="connsiteX361" fmla="*/ 398352 w 1441654"/>
                <a:gd name="connsiteY361" fmla="*/ 2282801 h 2311974"/>
                <a:gd name="connsiteX362" fmla="*/ 379383 w 1441654"/>
                <a:gd name="connsiteY362" fmla="*/ 2275508 h 2311974"/>
                <a:gd name="connsiteX363" fmla="*/ 365156 w 1441654"/>
                <a:gd name="connsiteY363" fmla="*/ 2292526 h 2311974"/>
                <a:gd name="connsiteX364" fmla="*/ 346187 w 1441654"/>
                <a:gd name="connsiteY364" fmla="*/ 2285232 h 2311974"/>
                <a:gd name="connsiteX365" fmla="*/ 331960 w 1441654"/>
                <a:gd name="connsiteY365" fmla="*/ 2290094 h 2311974"/>
                <a:gd name="connsiteX366" fmla="*/ 296393 w 1441654"/>
                <a:gd name="connsiteY366" fmla="*/ 2275508 h 2311974"/>
                <a:gd name="connsiteX367" fmla="*/ 255658 w 1441654"/>
                <a:gd name="connsiteY367" fmla="*/ 2254426 h 2311974"/>
                <a:gd name="connsiteX368" fmla="*/ 263963 w 1441654"/>
                <a:gd name="connsiteY368" fmla="*/ 2090384 h 2311974"/>
                <a:gd name="connsiteX369" fmla="*/ 293247 w 1441654"/>
                <a:gd name="connsiteY369" fmla="*/ 1879782 h 2311974"/>
                <a:gd name="connsiteX370" fmla="*/ 288330 w 1441654"/>
                <a:gd name="connsiteY370" fmla="*/ 1766434 h 2311974"/>
                <a:gd name="connsiteX371" fmla="*/ 260051 w 1441654"/>
                <a:gd name="connsiteY371" fmla="*/ 1684276 h 2311974"/>
                <a:gd name="connsiteX372" fmla="*/ 196698 w 1441654"/>
                <a:gd name="connsiteY372" fmla="*/ 1605539 h 2311974"/>
                <a:gd name="connsiteX373" fmla="*/ 146823 w 1441654"/>
                <a:gd name="connsiteY373" fmla="*/ 1566641 h 2311974"/>
                <a:gd name="connsiteX374" fmla="*/ 148467 w 1441654"/>
                <a:gd name="connsiteY374" fmla="*/ 1519182 h 2311974"/>
                <a:gd name="connsiteX375" fmla="*/ 144231 w 1441654"/>
                <a:gd name="connsiteY375" fmla="*/ 1442151 h 2311974"/>
                <a:gd name="connsiteX376" fmla="*/ 199538 w 1441654"/>
                <a:gd name="connsiteY376" fmla="*/ 1327822 h 2311974"/>
                <a:gd name="connsiteX377" fmla="*/ 311984 w 1441654"/>
                <a:gd name="connsiteY377" fmla="*/ 1228318 h 2311974"/>
                <a:gd name="connsiteX378" fmla="*/ 18969 w 1441654"/>
                <a:gd name="connsiteY378" fmla="*/ 909231 h 2311974"/>
                <a:gd name="connsiteX379" fmla="*/ 0 w 1441654"/>
                <a:gd name="connsiteY379" fmla="*/ 872764 h 2311974"/>
                <a:gd name="connsiteX380" fmla="*/ 7114 w 1441654"/>
                <a:gd name="connsiteY380" fmla="*/ 865471 h 2311974"/>
                <a:gd name="connsiteX381" fmla="*/ 11856 w 1441654"/>
                <a:gd name="connsiteY381" fmla="*/ 867902 h 2311974"/>
                <a:gd name="connsiteX382" fmla="*/ 168351 w 1441654"/>
                <a:gd name="connsiteY382" fmla="*/ 741485 h 2311974"/>
                <a:gd name="connsiteX383" fmla="*/ 156496 w 1441654"/>
                <a:gd name="connsiteY383" fmla="*/ 726899 h 2311974"/>
                <a:gd name="connsiteX384" fmla="*/ 101959 w 1441654"/>
                <a:gd name="connsiteY384" fmla="*/ 705019 h 2311974"/>
                <a:gd name="connsiteX385" fmla="*/ 125671 w 1441654"/>
                <a:gd name="connsiteY385" fmla="*/ 680708 h 2311974"/>
                <a:gd name="connsiteX386" fmla="*/ 132784 w 1441654"/>
                <a:gd name="connsiteY386" fmla="*/ 673414 h 2311974"/>
                <a:gd name="connsiteX387" fmla="*/ 161238 w 1441654"/>
                <a:gd name="connsiteY387" fmla="*/ 670983 h 2311974"/>
                <a:gd name="connsiteX388" fmla="*/ 248970 w 1441654"/>
                <a:gd name="connsiteY388" fmla="*/ 692863 h 2311974"/>
                <a:gd name="connsiteX389" fmla="*/ 263197 w 1441654"/>
                <a:gd name="connsiteY389" fmla="*/ 688001 h 2311974"/>
                <a:gd name="connsiteX390" fmla="*/ 263197 w 1441654"/>
                <a:gd name="connsiteY390" fmla="*/ 695294 h 2311974"/>
                <a:gd name="connsiteX391" fmla="*/ 272681 w 1441654"/>
                <a:gd name="connsiteY391" fmla="*/ 695294 h 2311974"/>
                <a:gd name="connsiteX392" fmla="*/ 277424 w 1441654"/>
                <a:gd name="connsiteY392" fmla="*/ 678277 h 2311974"/>
                <a:gd name="connsiteX393" fmla="*/ 284537 w 1441654"/>
                <a:gd name="connsiteY393" fmla="*/ 666121 h 2311974"/>
                <a:gd name="connsiteX394" fmla="*/ 296393 w 1441654"/>
                <a:gd name="connsiteY394" fmla="*/ 688001 h 2311974"/>
                <a:gd name="connsiteX395" fmla="*/ 303506 w 1441654"/>
                <a:gd name="connsiteY395" fmla="*/ 685570 h 2311974"/>
                <a:gd name="connsiteX396" fmla="*/ 317733 w 1441654"/>
                <a:gd name="connsiteY396" fmla="*/ 700156 h 2311974"/>
                <a:gd name="connsiteX397" fmla="*/ 317733 w 1441654"/>
                <a:gd name="connsiteY397" fmla="*/ 700156 h 2311974"/>
                <a:gd name="connsiteX398" fmla="*/ 303506 w 1441654"/>
                <a:gd name="connsiteY398" fmla="*/ 685570 h 2311974"/>
                <a:gd name="connsiteX399" fmla="*/ 296393 w 1441654"/>
                <a:gd name="connsiteY399" fmla="*/ 688001 h 2311974"/>
                <a:gd name="connsiteX400" fmla="*/ 284537 w 1441654"/>
                <a:gd name="connsiteY400" fmla="*/ 666121 h 2311974"/>
                <a:gd name="connsiteX401" fmla="*/ 284537 w 1441654"/>
                <a:gd name="connsiteY401" fmla="*/ 658827 h 2311974"/>
                <a:gd name="connsiteX402" fmla="*/ 305877 w 1441654"/>
                <a:gd name="connsiteY402" fmla="*/ 646672 h 2311974"/>
                <a:gd name="connsiteX403" fmla="*/ 298764 w 1441654"/>
                <a:gd name="connsiteY403" fmla="*/ 639379 h 2311974"/>
                <a:gd name="connsiteX404" fmla="*/ 329589 w 1441654"/>
                <a:gd name="connsiteY404" fmla="*/ 629654 h 2311974"/>
                <a:gd name="connsiteX405" fmla="*/ 324847 w 1441654"/>
                <a:gd name="connsiteY405" fmla="*/ 615068 h 2311974"/>
                <a:gd name="connsiteX406" fmla="*/ 291651 w 1441654"/>
                <a:gd name="connsiteY406" fmla="*/ 610205 h 2311974"/>
                <a:gd name="connsiteX407" fmla="*/ 289279 w 1441654"/>
                <a:gd name="connsiteY407" fmla="*/ 595619 h 2311974"/>
                <a:gd name="connsiteX408" fmla="*/ 298764 w 1441654"/>
                <a:gd name="connsiteY408" fmla="*/ 534841 h 2311974"/>
                <a:gd name="connsiteX409" fmla="*/ 289279 w 1441654"/>
                <a:gd name="connsiteY409" fmla="*/ 525117 h 2311974"/>
                <a:gd name="connsiteX410" fmla="*/ 289279 w 1441654"/>
                <a:gd name="connsiteY410" fmla="*/ 503237 h 2311974"/>
                <a:gd name="connsiteX411" fmla="*/ 272681 w 1441654"/>
                <a:gd name="connsiteY411" fmla="*/ 503237 h 2311974"/>
                <a:gd name="connsiteX412" fmla="*/ 277424 w 1441654"/>
                <a:gd name="connsiteY412" fmla="*/ 471633 h 2311974"/>
                <a:gd name="connsiteX413" fmla="*/ 270310 w 1441654"/>
                <a:gd name="connsiteY413" fmla="*/ 464340 h 2311974"/>
                <a:gd name="connsiteX414" fmla="*/ 272681 w 1441654"/>
                <a:gd name="connsiteY414" fmla="*/ 444891 h 2311974"/>
                <a:gd name="connsiteX415" fmla="*/ 291651 w 1441654"/>
                <a:gd name="connsiteY415" fmla="*/ 444891 h 2311974"/>
                <a:gd name="connsiteX416" fmla="*/ 310620 w 1441654"/>
                <a:gd name="connsiteY416" fmla="*/ 430304 h 2311974"/>
                <a:gd name="connsiteX417" fmla="*/ 312991 w 1441654"/>
                <a:gd name="connsiteY417" fmla="*/ 427873 h 2311974"/>
                <a:gd name="connsiteX418" fmla="*/ 291651 w 1441654"/>
                <a:gd name="connsiteY418" fmla="*/ 423011 h 2311974"/>
                <a:gd name="connsiteX419" fmla="*/ 298764 w 1441654"/>
                <a:gd name="connsiteY419" fmla="*/ 405993 h 2311974"/>
                <a:gd name="connsiteX420" fmla="*/ 324847 w 1441654"/>
                <a:gd name="connsiteY420" fmla="*/ 408424 h 2311974"/>
                <a:gd name="connsiteX421" fmla="*/ 320104 w 1441654"/>
                <a:gd name="connsiteY421" fmla="*/ 388975 h 2311974"/>
                <a:gd name="connsiteX422" fmla="*/ 320104 w 1441654"/>
                <a:gd name="connsiteY422" fmla="*/ 374389 h 2311974"/>
                <a:gd name="connsiteX423" fmla="*/ 336702 w 1441654"/>
                <a:gd name="connsiteY423" fmla="*/ 374389 h 2311974"/>
                <a:gd name="connsiteX424" fmla="*/ 339073 w 1441654"/>
                <a:gd name="connsiteY424" fmla="*/ 367096 h 2311974"/>
                <a:gd name="connsiteX425" fmla="*/ 346187 w 1441654"/>
                <a:gd name="connsiteY425" fmla="*/ 364665 h 2311974"/>
                <a:gd name="connsiteX426" fmla="*/ 343816 w 1441654"/>
                <a:gd name="connsiteY426" fmla="*/ 347647 h 2311974"/>
                <a:gd name="connsiteX427" fmla="*/ 372269 w 1441654"/>
                <a:gd name="connsiteY427" fmla="*/ 337922 h 2311974"/>
                <a:gd name="connsiteX428" fmla="*/ 360414 w 1441654"/>
                <a:gd name="connsiteY428" fmla="*/ 333060 h 2311974"/>
                <a:gd name="connsiteX429" fmla="*/ 358042 w 1441654"/>
                <a:gd name="connsiteY429" fmla="*/ 311180 h 2311974"/>
                <a:gd name="connsiteX430" fmla="*/ 350929 w 1441654"/>
                <a:gd name="connsiteY430" fmla="*/ 308749 h 2311974"/>
                <a:gd name="connsiteX431" fmla="*/ 358042 w 1441654"/>
                <a:gd name="connsiteY431" fmla="*/ 299025 h 2311974"/>
                <a:gd name="connsiteX432" fmla="*/ 358042 w 1441654"/>
                <a:gd name="connsiteY432" fmla="*/ 296594 h 2311974"/>
                <a:gd name="connsiteX433" fmla="*/ 346187 w 1441654"/>
                <a:gd name="connsiteY433" fmla="*/ 291732 h 2311974"/>
                <a:gd name="connsiteX434" fmla="*/ 336702 w 1441654"/>
                <a:gd name="connsiteY434" fmla="*/ 299025 h 2311974"/>
                <a:gd name="connsiteX435" fmla="*/ 324847 w 1441654"/>
                <a:gd name="connsiteY435" fmla="*/ 282007 h 2311974"/>
                <a:gd name="connsiteX436" fmla="*/ 339073 w 1441654"/>
                <a:gd name="connsiteY436" fmla="*/ 255265 h 2311974"/>
                <a:gd name="connsiteX437" fmla="*/ 346187 w 1441654"/>
                <a:gd name="connsiteY437" fmla="*/ 267421 h 2311974"/>
                <a:gd name="connsiteX438" fmla="*/ 365156 w 1441654"/>
                <a:gd name="connsiteY438" fmla="*/ 240679 h 2311974"/>
                <a:gd name="connsiteX439" fmla="*/ 374640 w 1441654"/>
                <a:gd name="connsiteY439" fmla="*/ 240679 h 2311974"/>
                <a:gd name="connsiteX440" fmla="*/ 374640 w 1441654"/>
                <a:gd name="connsiteY440" fmla="*/ 233385 h 2311974"/>
                <a:gd name="connsiteX441" fmla="*/ 353300 w 1441654"/>
                <a:gd name="connsiteY441" fmla="*/ 218799 h 2311974"/>
                <a:gd name="connsiteX442" fmla="*/ 360414 w 1441654"/>
                <a:gd name="connsiteY442" fmla="*/ 199350 h 2311974"/>
                <a:gd name="connsiteX443" fmla="*/ 386496 w 1441654"/>
                <a:gd name="connsiteY443" fmla="*/ 199350 h 2311974"/>
                <a:gd name="connsiteX444" fmla="*/ 393610 w 1441654"/>
                <a:gd name="connsiteY444" fmla="*/ 192057 h 2311974"/>
                <a:gd name="connsiteX445" fmla="*/ 365156 w 1441654"/>
                <a:gd name="connsiteY445" fmla="*/ 150728 h 2311974"/>
                <a:gd name="connsiteX446" fmla="*/ 374640 w 1441654"/>
                <a:gd name="connsiteY446" fmla="*/ 131279 h 2311974"/>
                <a:gd name="connsiteX447" fmla="*/ 407836 w 1441654"/>
                <a:gd name="connsiteY447" fmla="*/ 116693 h 2311974"/>
                <a:gd name="connsiteX448" fmla="*/ 412579 w 1441654"/>
                <a:gd name="connsiteY448" fmla="*/ 131279 h 2311974"/>
                <a:gd name="connsiteX449" fmla="*/ 433919 w 1441654"/>
                <a:gd name="connsiteY449" fmla="*/ 116693 h 2311974"/>
                <a:gd name="connsiteX450" fmla="*/ 429177 w 1441654"/>
                <a:gd name="connsiteY450" fmla="*/ 109399 h 2311974"/>
                <a:gd name="connsiteX451" fmla="*/ 445775 w 1441654"/>
                <a:gd name="connsiteY451" fmla="*/ 102106 h 2311974"/>
                <a:gd name="connsiteX452" fmla="*/ 445775 w 1441654"/>
                <a:gd name="connsiteY452" fmla="*/ 94813 h 2311974"/>
                <a:gd name="connsiteX453" fmla="*/ 455259 w 1441654"/>
                <a:gd name="connsiteY453" fmla="*/ 87519 h 2311974"/>
                <a:gd name="connsiteX454" fmla="*/ 441032 w 1441654"/>
                <a:gd name="connsiteY454" fmla="*/ 53484 h 2311974"/>
                <a:gd name="connsiteX455" fmla="*/ 438661 w 1441654"/>
                <a:gd name="connsiteY455" fmla="*/ 7293 h 2311974"/>
                <a:gd name="connsiteX456" fmla="*/ 481342 w 1441654"/>
                <a:gd name="connsiteY456" fmla="*/ 17018 h 2311974"/>
                <a:gd name="connsiteX457" fmla="*/ 502682 w 1441654"/>
                <a:gd name="connsiteY457" fmla="*/ 0 h 2311974"/>
                <a:gd name="connsiteX0" fmla="*/ 623610 w 1441654"/>
                <a:gd name="connsiteY0" fmla="*/ 1400313 h 2311974"/>
                <a:gd name="connsiteX1" fmla="*/ 557218 w 1441654"/>
                <a:gd name="connsiteY1" fmla="*/ 1395450 h 2311974"/>
                <a:gd name="connsiteX2" fmla="*/ 578559 w 1441654"/>
                <a:gd name="connsiteY2" fmla="*/ 1407606 h 2311974"/>
                <a:gd name="connsiteX3" fmla="*/ 623610 w 1441654"/>
                <a:gd name="connsiteY3" fmla="*/ 1400313 h 2311974"/>
                <a:gd name="connsiteX4" fmla="*/ 561961 w 1441654"/>
                <a:gd name="connsiteY4" fmla="*/ 1271464 h 2311974"/>
                <a:gd name="connsiteX5" fmla="*/ 535878 w 1441654"/>
                <a:gd name="connsiteY5" fmla="*/ 1283620 h 2311974"/>
                <a:gd name="connsiteX6" fmla="*/ 531136 w 1441654"/>
                <a:gd name="connsiteY6" fmla="*/ 1276326 h 2311974"/>
                <a:gd name="connsiteX7" fmla="*/ 516909 w 1441654"/>
                <a:gd name="connsiteY7" fmla="*/ 1278758 h 2311974"/>
                <a:gd name="connsiteX8" fmla="*/ 516909 w 1441654"/>
                <a:gd name="connsiteY8" fmla="*/ 1278758 h 2311974"/>
                <a:gd name="connsiteX9" fmla="*/ 531136 w 1441654"/>
                <a:gd name="connsiteY9" fmla="*/ 1276327 h 2311974"/>
                <a:gd name="connsiteX10" fmla="*/ 535878 w 1441654"/>
                <a:gd name="connsiteY10" fmla="*/ 1283620 h 2311974"/>
                <a:gd name="connsiteX11" fmla="*/ 561961 w 1441654"/>
                <a:gd name="connsiteY11" fmla="*/ 1271464 h 2311974"/>
                <a:gd name="connsiteX12" fmla="*/ 569074 w 1441654"/>
                <a:gd name="connsiteY12" fmla="*/ 1324949 h 2311974"/>
                <a:gd name="connsiteX13" fmla="*/ 578559 w 1441654"/>
                <a:gd name="connsiteY13" fmla="*/ 1324949 h 2311974"/>
                <a:gd name="connsiteX14" fmla="*/ 590414 w 1441654"/>
                <a:gd name="connsiteY14" fmla="*/ 1334673 h 2311974"/>
                <a:gd name="connsiteX15" fmla="*/ 590414 w 1441654"/>
                <a:gd name="connsiteY15" fmla="*/ 1334673 h 2311974"/>
                <a:gd name="connsiteX16" fmla="*/ 578559 w 1441654"/>
                <a:gd name="connsiteY16" fmla="*/ 1324948 h 2311974"/>
                <a:gd name="connsiteX17" fmla="*/ 569074 w 1441654"/>
                <a:gd name="connsiteY17" fmla="*/ 1324948 h 2311974"/>
                <a:gd name="connsiteX18" fmla="*/ 561961 w 1441654"/>
                <a:gd name="connsiteY18" fmla="*/ 1271464 h 2311974"/>
                <a:gd name="connsiteX19" fmla="*/ 502682 w 1441654"/>
                <a:gd name="connsiteY19" fmla="*/ 1264171 h 2311974"/>
                <a:gd name="connsiteX20" fmla="*/ 502682 w 1441654"/>
                <a:gd name="connsiteY20" fmla="*/ 1264171 h 2311974"/>
                <a:gd name="connsiteX21" fmla="*/ 507520 w 1441654"/>
                <a:gd name="connsiteY21" fmla="*/ 1269131 h 2311974"/>
                <a:gd name="connsiteX22" fmla="*/ 502682 w 1441654"/>
                <a:gd name="connsiteY22" fmla="*/ 1264171 h 2311974"/>
                <a:gd name="connsiteX23" fmla="*/ 493198 w 1441654"/>
                <a:gd name="connsiteY23" fmla="*/ 1249585 h 2311974"/>
                <a:gd name="connsiteX24" fmla="*/ 493199 w 1441654"/>
                <a:gd name="connsiteY24" fmla="*/ 1249585 h 2311974"/>
                <a:gd name="connsiteX25" fmla="*/ 493198 w 1441654"/>
                <a:gd name="connsiteY25" fmla="*/ 1249585 h 2311974"/>
                <a:gd name="connsiteX26" fmla="*/ 495569 w 1441654"/>
                <a:gd name="connsiteY26" fmla="*/ 1234998 h 2311974"/>
                <a:gd name="connsiteX27" fmla="*/ 495569 w 1441654"/>
                <a:gd name="connsiteY27" fmla="*/ 1234998 h 2311974"/>
                <a:gd name="connsiteX28" fmla="*/ 500311 w 1441654"/>
                <a:gd name="connsiteY28" fmla="*/ 1249584 h 2311974"/>
                <a:gd name="connsiteX29" fmla="*/ 500311 w 1441654"/>
                <a:gd name="connsiteY29" fmla="*/ 1249584 h 2311974"/>
                <a:gd name="connsiteX30" fmla="*/ 495569 w 1441654"/>
                <a:gd name="connsiteY30" fmla="*/ 1234998 h 2311974"/>
                <a:gd name="connsiteX31" fmla="*/ 483713 w 1441654"/>
                <a:gd name="connsiteY31" fmla="*/ 1198531 h 2311974"/>
                <a:gd name="connsiteX32" fmla="*/ 483713 w 1441654"/>
                <a:gd name="connsiteY32" fmla="*/ 1198532 h 2311974"/>
                <a:gd name="connsiteX33" fmla="*/ 507424 w 1441654"/>
                <a:gd name="connsiteY33" fmla="*/ 1222842 h 2311974"/>
                <a:gd name="connsiteX34" fmla="*/ 507424 w 1441654"/>
                <a:gd name="connsiteY34" fmla="*/ 1222842 h 2311974"/>
                <a:gd name="connsiteX35" fmla="*/ 483713 w 1441654"/>
                <a:gd name="connsiteY35" fmla="*/ 1198531 h 2311974"/>
                <a:gd name="connsiteX36" fmla="*/ 500311 w 1441654"/>
                <a:gd name="connsiteY36" fmla="*/ 1067252 h 2311974"/>
                <a:gd name="connsiteX37" fmla="*/ 502682 w 1441654"/>
                <a:gd name="connsiteY37" fmla="*/ 1074546 h 2311974"/>
                <a:gd name="connsiteX38" fmla="*/ 502682 w 1441654"/>
                <a:gd name="connsiteY38" fmla="*/ 1074545 h 2311974"/>
                <a:gd name="connsiteX39" fmla="*/ 500311 w 1441654"/>
                <a:gd name="connsiteY39" fmla="*/ 1067252 h 2311974"/>
                <a:gd name="connsiteX40" fmla="*/ 488455 w 1441654"/>
                <a:gd name="connsiteY40" fmla="*/ 1052665 h 2311974"/>
                <a:gd name="connsiteX41" fmla="*/ 476600 w 1441654"/>
                <a:gd name="connsiteY41" fmla="*/ 1040510 h 2311974"/>
                <a:gd name="connsiteX42" fmla="*/ 488455 w 1441654"/>
                <a:gd name="connsiteY42" fmla="*/ 1052666 h 2311974"/>
                <a:gd name="connsiteX43" fmla="*/ 507424 w 1441654"/>
                <a:gd name="connsiteY43" fmla="*/ 1052666 h 2311974"/>
                <a:gd name="connsiteX44" fmla="*/ 509796 w 1441654"/>
                <a:gd name="connsiteY44" fmla="*/ 1062390 h 2311974"/>
                <a:gd name="connsiteX45" fmla="*/ 509796 w 1441654"/>
                <a:gd name="connsiteY45" fmla="*/ 1062390 h 2311974"/>
                <a:gd name="connsiteX46" fmla="*/ 507424 w 1441654"/>
                <a:gd name="connsiteY46" fmla="*/ 1052665 h 2311974"/>
                <a:gd name="connsiteX47" fmla="*/ 488455 w 1441654"/>
                <a:gd name="connsiteY47" fmla="*/ 1052665 h 2311974"/>
                <a:gd name="connsiteX48" fmla="*/ 488455 w 1441654"/>
                <a:gd name="connsiteY48" fmla="*/ 1021061 h 2311974"/>
                <a:gd name="connsiteX49" fmla="*/ 483713 w 1441654"/>
                <a:gd name="connsiteY49" fmla="*/ 999182 h 2311974"/>
                <a:gd name="connsiteX50" fmla="*/ 488455 w 1441654"/>
                <a:gd name="connsiteY50" fmla="*/ 1021061 h 2311974"/>
                <a:gd name="connsiteX51" fmla="*/ 488455 w 1441654"/>
                <a:gd name="connsiteY51" fmla="*/ 1021061 h 2311974"/>
                <a:gd name="connsiteX52" fmla="*/ 474228 w 1441654"/>
                <a:gd name="connsiteY52" fmla="*/ 970008 h 2311974"/>
                <a:gd name="connsiteX53" fmla="*/ 460002 w 1441654"/>
                <a:gd name="connsiteY53" fmla="*/ 972439 h 2311974"/>
                <a:gd name="connsiteX54" fmla="*/ 460002 w 1441654"/>
                <a:gd name="connsiteY54" fmla="*/ 972439 h 2311974"/>
                <a:gd name="connsiteX55" fmla="*/ 474228 w 1441654"/>
                <a:gd name="connsiteY55" fmla="*/ 970008 h 2311974"/>
                <a:gd name="connsiteX56" fmla="*/ 483713 w 1441654"/>
                <a:gd name="connsiteY56" fmla="*/ 984595 h 2311974"/>
                <a:gd name="connsiteX57" fmla="*/ 502682 w 1441654"/>
                <a:gd name="connsiteY57" fmla="*/ 979733 h 2311974"/>
                <a:gd name="connsiteX58" fmla="*/ 483713 w 1441654"/>
                <a:gd name="connsiteY58" fmla="*/ 984595 h 2311974"/>
                <a:gd name="connsiteX59" fmla="*/ 474228 w 1441654"/>
                <a:gd name="connsiteY59" fmla="*/ 970008 h 2311974"/>
                <a:gd name="connsiteX60" fmla="*/ 460002 w 1441654"/>
                <a:gd name="connsiteY60" fmla="*/ 901937 h 2311974"/>
                <a:gd name="connsiteX61" fmla="*/ 449800 w 1441654"/>
                <a:gd name="connsiteY61" fmla="*/ 906121 h 2311974"/>
                <a:gd name="connsiteX62" fmla="*/ 452888 w 1441654"/>
                <a:gd name="connsiteY62" fmla="*/ 906800 h 2311974"/>
                <a:gd name="connsiteX63" fmla="*/ 460002 w 1441654"/>
                <a:gd name="connsiteY63" fmla="*/ 901938 h 2311974"/>
                <a:gd name="connsiteX64" fmla="*/ 460002 w 1441654"/>
                <a:gd name="connsiteY64" fmla="*/ 901937 h 2311974"/>
                <a:gd name="connsiteX65" fmla="*/ 367527 w 1441654"/>
                <a:gd name="connsiteY65" fmla="*/ 899506 h 2311974"/>
                <a:gd name="connsiteX66" fmla="*/ 367527 w 1441654"/>
                <a:gd name="connsiteY66" fmla="*/ 899507 h 2311974"/>
                <a:gd name="connsiteX67" fmla="*/ 391239 w 1441654"/>
                <a:gd name="connsiteY67" fmla="*/ 899507 h 2311974"/>
                <a:gd name="connsiteX68" fmla="*/ 405465 w 1441654"/>
                <a:gd name="connsiteY68" fmla="*/ 906800 h 2311974"/>
                <a:gd name="connsiteX69" fmla="*/ 414950 w 1441654"/>
                <a:gd name="connsiteY69" fmla="*/ 906800 h 2311974"/>
                <a:gd name="connsiteX70" fmla="*/ 419692 w 1441654"/>
                <a:gd name="connsiteY70" fmla="*/ 899507 h 2311974"/>
                <a:gd name="connsiteX71" fmla="*/ 419705 w 1441654"/>
                <a:gd name="connsiteY71" fmla="*/ 899510 h 2311974"/>
                <a:gd name="connsiteX72" fmla="*/ 419692 w 1441654"/>
                <a:gd name="connsiteY72" fmla="*/ 899506 h 2311974"/>
                <a:gd name="connsiteX73" fmla="*/ 414950 w 1441654"/>
                <a:gd name="connsiteY73" fmla="*/ 906800 h 2311974"/>
                <a:gd name="connsiteX74" fmla="*/ 405465 w 1441654"/>
                <a:gd name="connsiteY74" fmla="*/ 906800 h 2311974"/>
                <a:gd name="connsiteX75" fmla="*/ 391238 w 1441654"/>
                <a:gd name="connsiteY75" fmla="*/ 899506 h 2311974"/>
                <a:gd name="connsiteX76" fmla="*/ 367527 w 1441654"/>
                <a:gd name="connsiteY76" fmla="*/ 899506 h 2311974"/>
                <a:gd name="connsiteX77" fmla="*/ 350929 w 1441654"/>
                <a:gd name="connsiteY77" fmla="*/ 889782 h 2311974"/>
                <a:gd name="connsiteX78" fmla="*/ 350929 w 1441654"/>
                <a:gd name="connsiteY78" fmla="*/ 889782 h 2311974"/>
                <a:gd name="connsiteX79" fmla="*/ 367527 w 1441654"/>
                <a:gd name="connsiteY79" fmla="*/ 889782 h 2311974"/>
                <a:gd name="connsiteX80" fmla="*/ 367527 w 1441654"/>
                <a:gd name="connsiteY80" fmla="*/ 889782 h 2311974"/>
                <a:gd name="connsiteX81" fmla="*/ 350929 w 1441654"/>
                <a:gd name="connsiteY81" fmla="*/ 889782 h 2311974"/>
                <a:gd name="connsiteX82" fmla="*/ 365156 w 1441654"/>
                <a:gd name="connsiteY82" fmla="*/ 867902 h 2311974"/>
                <a:gd name="connsiteX83" fmla="*/ 365156 w 1441654"/>
                <a:gd name="connsiteY83" fmla="*/ 867902 h 2311974"/>
                <a:gd name="connsiteX84" fmla="*/ 372349 w 1441654"/>
                <a:gd name="connsiteY84" fmla="*/ 873433 h 2311974"/>
                <a:gd name="connsiteX85" fmla="*/ 365156 w 1441654"/>
                <a:gd name="connsiteY85" fmla="*/ 867902 h 2311974"/>
                <a:gd name="connsiteX86" fmla="*/ 393212 w 1441654"/>
                <a:gd name="connsiteY86" fmla="*/ 842776 h 2311974"/>
                <a:gd name="connsiteX87" fmla="*/ 398352 w 1441654"/>
                <a:gd name="connsiteY87" fmla="*/ 853315 h 2311974"/>
                <a:gd name="connsiteX88" fmla="*/ 398352 w 1441654"/>
                <a:gd name="connsiteY88" fmla="*/ 853315 h 2311974"/>
                <a:gd name="connsiteX89" fmla="*/ 393212 w 1441654"/>
                <a:gd name="connsiteY89" fmla="*/ 842776 h 2311974"/>
                <a:gd name="connsiteX90" fmla="*/ 296393 w 1441654"/>
                <a:gd name="connsiteY90" fmla="*/ 726899 h 2311974"/>
                <a:gd name="connsiteX91" fmla="*/ 296393 w 1441654"/>
                <a:gd name="connsiteY91" fmla="*/ 726899 h 2311974"/>
                <a:gd name="connsiteX92" fmla="*/ 303506 w 1441654"/>
                <a:gd name="connsiteY92" fmla="*/ 734192 h 2311974"/>
                <a:gd name="connsiteX93" fmla="*/ 339073 w 1441654"/>
                <a:gd name="connsiteY93" fmla="*/ 748778 h 2311974"/>
                <a:gd name="connsiteX94" fmla="*/ 367527 w 1441654"/>
                <a:gd name="connsiteY94" fmla="*/ 753641 h 2311974"/>
                <a:gd name="connsiteX95" fmla="*/ 372269 w 1441654"/>
                <a:gd name="connsiteY95" fmla="*/ 734192 h 2311974"/>
                <a:gd name="connsiteX96" fmla="*/ 386496 w 1441654"/>
                <a:gd name="connsiteY96" fmla="*/ 736623 h 2311974"/>
                <a:gd name="connsiteX97" fmla="*/ 386496 w 1441654"/>
                <a:gd name="connsiteY97" fmla="*/ 736623 h 2311974"/>
                <a:gd name="connsiteX98" fmla="*/ 372269 w 1441654"/>
                <a:gd name="connsiteY98" fmla="*/ 734192 h 2311974"/>
                <a:gd name="connsiteX99" fmla="*/ 367527 w 1441654"/>
                <a:gd name="connsiteY99" fmla="*/ 753640 h 2311974"/>
                <a:gd name="connsiteX100" fmla="*/ 339073 w 1441654"/>
                <a:gd name="connsiteY100" fmla="*/ 748778 h 2311974"/>
                <a:gd name="connsiteX101" fmla="*/ 303506 w 1441654"/>
                <a:gd name="connsiteY101" fmla="*/ 734192 h 2311974"/>
                <a:gd name="connsiteX102" fmla="*/ 296393 w 1441654"/>
                <a:gd name="connsiteY102" fmla="*/ 726899 h 2311974"/>
                <a:gd name="connsiteX103" fmla="*/ 296393 w 1441654"/>
                <a:gd name="connsiteY103" fmla="*/ 714743 h 2311974"/>
                <a:gd name="connsiteX104" fmla="*/ 296393 w 1441654"/>
                <a:gd name="connsiteY104" fmla="*/ 714743 h 2311974"/>
                <a:gd name="connsiteX105" fmla="*/ 303506 w 1441654"/>
                <a:gd name="connsiteY105" fmla="*/ 722036 h 2311974"/>
                <a:gd name="connsiteX106" fmla="*/ 303506 w 1441654"/>
                <a:gd name="connsiteY106" fmla="*/ 722036 h 2311974"/>
                <a:gd name="connsiteX107" fmla="*/ 296393 w 1441654"/>
                <a:gd name="connsiteY107" fmla="*/ 714743 h 2311974"/>
                <a:gd name="connsiteX108" fmla="*/ 502682 w 1441654"/>
                <a:gd name="connsiteY108" fmla="*/ 0 h 2311974"/>
                <a:gd name="connsiteX109" fmla="*/ 509796 w 1441654"/>
                <a:gd name="connsiteY109" fmla="*/ 4862 h 2311974"/>
                <a:gd name="connsiteX110" fmla="*/ 514538 w 1441654"/>
                <a:gd name="connsiteY110" fmla="*/ 17018 h 2311974"/>
                <a:gd name="connsiteX111" fmla="*/ 524022 w 1441654"/>
                <a:gd name="connsiteY111" fmla="*/ 53484 h 2311974"/>
                <a:gd name="connsiteX112" fmla="*/ 521651 w 1441654"/>
                <a:gd name="connsiteY112" fmla="*/ 68071 h 2311974"/>
                <a:gd name="connsiteX113" fmla="*/ 554847 w 1441654"/>
                <a:gd name="connsiteY113" fmla="*/ 82657 h 2311974"/>
                <a:gd name="connsiteX114" fmla="*/ 561961 w 1441654"/>
                <a:gd name="connsiteY114" fmla="*/ 72933 h 2311974"/>
                <a:gd name="connsiteX115" fmla="*/ 578559 w 1441654"/>
                <a:gd name="connsiteY115" fmla="*/ 75364 h 2311974"/>
                <a:gd name="connsiteX116" fmla="*/ 578559 w 1441654"/>
                <a:gd name="connsiteY116" fmla="*/ 82657 h 2311974"/>
                <a:gd name="connsiteX117" fmla="*/ 585672 w 1441654"/>
                <a:gd name="connsiteY117" fmla="*/ 82657 h 2311974"/>
                <a:gd name="connsiteX118" fmla="*/ 590414 w 1441654"/>
                <a:gd name="connsiteY118" fmla="*/ 97244 h 2311974"/>
                <a:gd name="connsiteX119" fmla="*/ 609383 w 1441654"/>
                <a:gd name="connsiteY119" fmla="*/ 104537 h 2311974"/>
                <a:gd name="connsiteX120" fmla="*/ 637837 w 1441654"/>
                <a:gd name="connsiteY120" fmla="*/ 89950 h 2311974"/>
                <a:gd name="connsiteX121" fmla="*/ 652064 w 1441654"/>
                <a:gd name="connsiteY121" fmla="*/ 94813 h 2311974"/>
                <a:gd name="connsiteX122" fmla="*/ 666291 w 1441654"/>
                <a:gd name="connsiteY122" fmla="*/ 104537 h 2311974"/>
                <a:gd name="connsiteX123" fmla="*/ 685260 w 1441654"/>
                <a:gd name="connsiteY123" fmla="*/ 94813 h 2311974"/>
                <a:gd name="connsiteX124" fmla="*/ 685260 w 1441654"/>
                <a:gd name="connsiteY124" fmla="*/ 72933 h 2311974"/>
                <a:gd name="connsiteX125" fmla="*/ 687631 w 1441654"/>
                <a:gd name="connsiteY125" fmla="*/ 72933 h 2311974"/>
                <a:gd name="connsiteX126" fmla="*/ 699487 w 1441654"/>
                <a:gd name="connsiteY126" fmla="*/ 87519 h 2311974"/>
                <a:gd name="connsiteX127" fmla="*/ 687631 w 1441654"/>
                <a:gd name="connsiteY127" fmla="*/ 102106 h 2311974"/>
                <a:gd name="connsiteX128" fmla="*/ 692373 w 1441654"/>
                <a:gd name="connsiteY128" fmla="*/ 123986 h 2311974"/>
                <a:gd name="connsiteX129" fmla="*/ 706600 w 1441654"/>
                <a:gd name="connsiteY129" fmla="*/ 128848 h 2311974"/>
                <a:gd name="connsiteX130" fmla="*/ 718456 w 1441654"/>
                <a:gd name="connsiteY130" fmla="*/ 150728 h 2311974"/>
                <a:gd name="connsiteX131" fmla="*/ 727940 w 1441654"/>
                <a:gd name="connsiteY131" fmla="*/ 153159 h 2311974"/>
                <a:gd name="connsiteX132" fmla="*/ 735054 w 1441654"/>
                <a:gd name="connsiteY132" fmla="*/ 165315 h 2311974"/>
                <a:gd name="connsiteX133" fmla="*/ 754023 w 1441654"/>
                <a:gd name="connsiteY133" fmla="*/ 165315 h 2311974"/>
                <a:gd name="connsiteX134" fmla="*/ 768250 w 1441654"/>
                <a:gd name="connsiteY134" fmla="*/ 177470 h 2311974"/>
                <a:gd name="connsiteX135" fmla="*/ 794332 w 1441654"/>
                <a:gd name="connsiteY135" fmla="*/ 172608 h 2311974"/>
                <a:gd name="connsiteX136" fmla="*/ 801446 w 1441654"/>
                <a:gd name="connsiteY136" fmla="*/ 184763 h 2311974"/>
                <a:gd name="connsiteX137" fmla="*/ 794332 w 1441654"/>
                <a:gd name="connsiteY137" fmla="*/ 192057 h 2311974"/>
                <a:gd name="connsiteX138" fmla="*/ 801446 w 1441654"/>
                <a:gd name="connsiteY138" fmla="*/ 201781 h 2311974"/>
                <a:gd name="connsiteX139" fmla="*/ 796703 w 1441654"/>
                <a:gd name="connsiteY139" fmla="*/ 206643 h 2311974"/>
                <a:gd name="connsiteX140" fmla="*/ 808559 w 1441654"/>
                <a:gd name="connsiteY140" fmla="*/ 233385 h 2311974"/>
                <a:gd name="connsiteX141" fmla="*/ 815673 w 1441654"/>
                <a:gd name="connsiteY141" fmla="*/ 233385 h 2311974"/>
                <a:gd name="connsiteX142" fmla="*/ 851240 w 1441654"/>
                <a:gd name="connsiteY142" fmla="*/ 211505 h 2311974"/>
                <a:gd name="connsiteX143" fmla="*/ 874951 w 1441654"/>
                <a:gd name="connsiteY143" fmla="*/ 213936 h 2311974"/>
                <a:gd name="connsiteX144" fmla="*/ 896291 w 1441654"/>
                <a:gd name="connsiteY144" fmla="*/ 199350 h 2311974"/>
                <a:gd name="connsiteX145" fmla="*/ 905776 w 1441654"/>
                <a:gd name="connsiteY145" fmla="*/ 177470 h 2311974"/>
                <a:gd name="connsiteX146" fmla="*/ 931859 w 1441654"/>
                <a:gd name="connsiteY146" fmla="*/ 158021 h 2311974"/>
                <a:gd name="connsiteX147" fmla="*/ 953199 w 1441654"/>
                <a:gd name="connsiteY147" fmla="*/ 194488 h 2311974"/>
                <a:gd name="connsiteX148" fmla="*/ 953199 w 1441654"/>
                <a:gd name="connsiteY148" fmla="*/ 221230 h 2311974"/>
                <a:gd name="connsiteX149" fmla="*/ 965054 w 1441654"/>
                <a:gd name="connsiteY149" fmla="*/ 243110 h 2311974"/>
                <a:gd name="connsiteX150" fmla="*/ 984024 w 1441654"/>
                <a:gd name="connsiteY150" fmla="*/ 262558 h 2311974"/>
                <a:gd name="connsiteX151" fmla="*/ 1026704 w 1441654"/>
                <a:gd name="connsiteY151" fmla="*/ 274714 h 2311974"/>
                <a:gd name="connsiteX152" fmla="*/ 1059900 w 1441654"/>
                <a:gd name="connsiteY152" fmla="*/ 260127 h 2311974"/>
                <a:gd name="connsiteX153" fmla="*/ 1081240 w 1441654"/>
                <a:gd name="connsiteY153" fmla="*/ 262558 h 2311974"/>
                <a:gd name="connsiteX154" fmla="*/ 1107323 w 1441654"/>
                <a:gd name="connsiteY154" fmla="*/ 277145 h 2311974"/>
                <a:gd name="connsiteX155" fmla="*/ 1140519 w 1441654"/>
                <a:gd name="connsiteY155" fmla="*/ 282007 h 2311974"/>
                <a:gd name="connsiteX156" fmla="*/ 1135777 w 1441654"/>
                <a:gd name="connsiteY156" fmla="*/ 299025 h 2311974"/>
                <a:gd name="connsiteX157" fmla="*/ 1164230 w 1441654"/>
                <a:gd name="connsiteY157" fmla="*/ 371958 h 2311974"/>
                <a:gd name="connsiteX158" fmla="*/ 1209282 w 1441654"/>
                <a:gd name="connsiteY158" fmla="*/ 386544 h 2311974"/>
                <a:gd name="connsiteX159" fmla="*/ 1237736 w 1441654"/>
                <a:gd name="connsiteY159" fmla="*/ 415718 h 2311974"/>
                <a:gd name="connsiteX160" fmla="*/ 1280416 w 1441654"/>
                <a:gd name="connsiteY160" fmla="*/ 415718 h 2311974"/>
                <a:gd name="connsiteX161" fmla="*/ 1297014 w 1441654"/>
                <a:gd name="connsiteY161" fmla="*/ 408424 h 2311974"/>
                <a:gd name="connsiteX162" fmla="*/ 1313612 w 1441654"/>
                <a:gd name="connsiteY162" fmla="*/ 386544 h 2311974"/>
                <a:gd name="connsiteX163" fmla="*/ 1358664 w 1441654"/>
                <a:gd name="connsiteY163" fmla="*/ 381682 h 2311974"/>
                <a:gd name="connsiteX164" fmla="*/ 1365778 w 1441654"/>
                <a:gd name="connsiteY164" fmla="*/ 386544 h 2311974"/>
                <a:gd name="connsiteX165" fmla="*/ 1401345 w 1441654"/>
                <a:gd name="connsiteY165" fmla="*/ 371958 h 2311974"/>
                <a:gd name="connsiteX166" fmla="*/ 1401345 w 1441654"/>
                <a:gd name="connsiteY166" fmla="*/ 388975 h 2311974"/>
                <a:gd name="connsiteX167" fmla="*/ 1415572 w 1441654"/>
                <a:gd name="connsiteY167" fmla="*/ 408424 h 2311974"/>
                <a:gd name="connsiteX168" fmla="*/ 1353922 w 1441654"/>
                <a:gd name="connsiteY168" fmla="*/ 444891 h 2311974"/>
                <a:gd name="connsiteX169" fmla="*/ 1351551 w 1441654"/>
                <a:gd name="connsiteY169" fmla="*/ 491082 h 2311974"/>
                <a:gd name="connsiteX170" fmla="*/ 1372891 w 1441654"/>
                <a:gd name="connsiteY170" fmla="*/ 532410 h 2311974"/>
                <a:gd name="connsiteX171" fmla="*/ 1406087 w 1441654"/>
                <a:gd name="connsiteY171" fmla="*/ 554290 h 2311974"/>
                <a:gd name="connsiteX172" fmla="*/ 1427427 w 1441654"/>
                <a:gd name="connsiteY172" fmla="*/ 581032 h 2311974"/>
                <a:gd name="connsiteX173" fmla="*/ 1420314 w 1441654"/>
                <a:gd name="connsiteY173" fmla="*/ 622361 h 2311974"/>
                <a:gd name="connsiteX174" fmla="*/ 1441654 w 1441654"/>
                <a:gd name="connsiteY174" fmla="*/ 644241 h 2311974"/>
                <a:gd name="connsiteX175" fmla="*/ 1436912 w 1441654"/>
                <a:gd name="connsiteY175" fmla="*/ 658827 h 2311974"/>
                <a:gd name="connsiteX176" fmla="*/ 1429798 w 1441654"/>
                <a:gd name="connsiteY176" fmla="*/ 666121 h 2311974"/>
                <a:gd name="connsiteX177" fmla="*/ 1401345 w 1441654"/>
                <a:gd name="connsiteY177" fmla="*/ 663689 h 2311974"/>
                <a:gd name="connsiteX178" fmla="*/ 1372891 w 1441654"/>
                <a:gd name="connsiteY178" fmla="*/ 705018 h 2311974"/>
                <a:gd name="connsiteX179" fmla="*/ 1351551 w 1441654"/>
                <a:gd name="connsiteY179" fmla="*/ 712312 h 2311974"/>
                <a:gd name="connsiteX180" fmla="*/ 1304128 w 1441654"/>
                <a:gd name="connsiteY180" fmla="*/ 785245 h 2311974"/>
                <a:gd name="connsiteX181" fmla="*/ 1304128 w 1441654"/>
                <a:gd name="connsiteY181" fmla="*/ 804693 h 2311974"/>
                <a:gd name="connsiteX182" fmla="*/ 1273303 w 1441654"/>
                <a:gd name="connsiteY182" fmla="*/ 802262 h 2311974"/>
                <a:gd name="connsiteX183" fmla="*/ 1242478 w 1441654"/>
                <a:gd name="connsiteY183" fmla="*/ 802262 h 2311974"/>
                <a:gd name="connsiteX184" fmla="*/ 1218767 w 1441654"/>
                <a:gd name="connsiteY184" fmla="*/ 819280 h 2311974"/>
                <a:gd name="connsiteX185" fmla="*/ 1183200 w 1441654"/>
                <a:gd name="connsiteY185" fmla="*/ 809556 h 2311974"/>
                <a:gd name="connsiteX186" fmla="*/ 1171344 w 1441654"/>
                <a:gd name="connsiteY186" fmla="*/ 816849 h 2311974"/>
                <a:gd name="connsiteX187" fmla="*/ 1180828 w 1441654"/>
                <a:gd name="connsiteY187" fmla="*/ 824142 h 2311974"/>
                <a:gd name="connsiteX188" fmla="*/ 1168973 w 1441654"/>
                <a:gd name="connsiteY188" fmla="*/ 850884 h 2311974"/>
                <a:gd name="connsiteX189" fmla="*/ 1176086 w 1441654"/>
                <a:gd name="connsiteY189" fmla="*/ 858178 h 2311974"/>
                <a:gd name="connsiteX190" fmla="*/ 1183200 w 1441654"/>
                <a:gd name="connsiteY190" fmla="*/ 850884 h 2311974"/>
                <a:gd name="connsiteX191" fmla="*/ 1197426 w 1441654"/>
                <a:gd name="connsiteY191" fmla="*/ 858178 h 2311974"/>
                <a:gd name="connsiteX192" fmla="*/ 1211653 w 1441654"/>
                <a:gd name="connsiteY192" fmla="*/ 858178 h 2311974"/>
                <a:gd name="connsiteX193" fmla="*/ 1216396 w 1441654"/>
                <a:gd name="connsiteY193" fmla="*/ 875195 h 2311974"/>
                <a:gd name="connsiteX194" fmla="*/ 1230622 w 1441654"/>
                <a:gd name="connsiteY194" fmla="*/ 894644 h 2311974"/>
                <a:gd name="connsiteX195" fmla="*/ 1223509 w 1441654"/>
                <a:gd name="connsiteY195" fmla="*/ 906800 h 2311974"/>
                <a:gd name="connsiteX196" fmla="*/ 1230622 w 1441654"/>
                <a:gd name="connsiteY196" fmla="*/ 916524 h 2311974"/>
                <a:gd name="connsiteX197" fmla="*/ 1237736 w 1441654"/>
                <a:gd name="connsiteY197" fmla="*/ 914093 h 2311974"/>
                <a:gd name="connsiteX198" fmla="*/ 1244849 w 1441654"/>
                <a:gd name="connsiteY198" fmla="*/ 921386 h 2311974"/>
                <a:gd name="connsiteX199" fmla="*/ 1249592 w 1441654"/>
                <a:gd name="connsiteY199" fmla="*/ 935973 h 2311974"/>
                <a:gd name="connsiteX200" fmla="*/ 1259076 w 1441654"/>
                <a:gd name="connsiteY200" fmla="*/ 923817 h 2311974"/>
                <a:gd name="connsiteX201" fmla="*/ 1263818 w 1441654"/>
                <a:gd name="connsiteY201" fmla="*/ 931111 h 2311974"/>
                <a:gd name="connsiteX202" fmla="*/ 1297014 w 1441654"/>
                <a:gd name="connsiteY202" fmla="*/ 928679 h 2311974"/>
                <a:gd name="connsiteX203" fmla="*/ 1311241 w 1441654"/>
                <a:gd name="connsiteY203" fmla="*/ 948128 h 2311974"/>
                <a:gd name="connsiteX204" fmla="*/ 1332582 w 1441654"/>
                <a:gd name="connsiteY204" fmla="*/ 950559 h 2311974"/>
                <a:gd name="connsiteX205" fmla="*/ 1337324 w 1441654"/>
                <a:gd name="connsiteY205" fmla="*/ 923817 h 2311974"/>
                <a:gd name="connsiteX206" fmla="*/ 1351551 w 1441654"/>
                <a:gd name="connsiteY206" fmla="*/ 914093 h 2311974"/>
                <a:gd name="connsiteX207" fmla="*/ 1361035 w 1441654"/>
                <a:gd name="connsiteY207" fmla="*/ 921386 h 2311974"/>
                <a:gd name="connsiteX208" fmla="*/ 1372891 w 1441654"/>
                <a:gd name="connsiteY208" fmla="*/ 948128 h 2311974"/>
                <a:gd name="connsiteX209" fmla="*/ 1320726 w 1441654"/>
                <a:gd name="connsiteY209" fmla="*/ 1006475 h 2311974"/>
                <a:gd name="connsiteX210" fmla="*/ 1235365 w 1441654"/>
                <a:gd name="connsiteY210" fmla="*/ 970008 h 2311974"/>
                <a:gd name="connsiteX211" fmla="*/ 1230622 w 1441654"/>
                <a:gd name="connsiteY211" fmla="*/ 977301 h 2311974"/>
                <a:gd name="connsiteX212" fmla="*/ 1235365 w 1441654"/>
                <a:gd name="connsiteY212" fmla="*/ 984595 h 2311974"/>
                <a:gd name="connsiteX213" fmla="*/ 1230622 w 1441654"/>
                <a:gd name="connsiteY213" fmla="*/ 984595 h 2311974"/>
                <a:gd name="connsiteX214" fmla="*/ 1225880 w 1441654"/>
                <a:gd name="connsiteY214" fmla="*/ 991888 h 2311974"/>
                <a:gd name="connsiteX215" fmla="*/ 1225880 w 1441654"/>
                <a:gd name="connsiteY215" fmla="*/ 1006475 h 2311974"/>
                <a:gd name="connsiteX216" fmla="*/ 1218767 w 1441654"/>
                <a:gd name="connsiteY216" fmla="*/ 1018630 h 2311974"/>
                <a:gd name="connsiteX217" fmla="*/ 1218767 w 1441654"/>
                <a:gd name="connsiteY217" fmla="*/ 1028354 h 2311974"/>
                <a:gd name="connsiteX218" fmla="*/ 1204540 w 1441654"/>
                <a:gd name="connsiteY218" fmla="*/ 1028354 h 2311974"/>
                <a:gd name="connsiteX219" fmla="*/ 1204540 w 1441654"/>
                <a:gd name="connsiteY219" fmla="*/ 1045372 h 2311974"/>
                <a:gd name="connsiteX220" fmla="*/ 1197426 w 1441654"/>
                <a:gd name="connsiteY220" fmla="*/ 1047803 h 2311974"/>
                <a:gd name="connsiteX221" fmla="*/ 1197426 w 1441654"/>
                <a:gd name="connsiteY221" fmla="*/ 1059959 h 2311974"/>
                <a:gd name="connsiteX222" fmla="*/ 1190313 w 1441654"/>
                <a:gd name="connsiteY222" fmla="*/ 1062390 h 2311974"/>
                <a:gd name="connsiteX223" fmla="*/ 1195055 w 1441654"/>
                <a:gd name="connsiteY223" fmla="*/ 1069683 h 2311974"/>
                <a:gd name="connsiteX224" fmla="*/ 1187942 w 1441654"/>
                <a:gd name="connsiteY224" fmla="*/ 1074545 h 2311974"/>
                <a:gd name="connsiteX225" fmla="*/ 1195055 w 1441654"/>
                <a:gd name="connsiteY225" fmla="*/ 1076976 h 2311974"/>
                <a:gd name="connsiteX226" fmla="*/ 1197426 w 1441654"/>
                <a:gd name="connsiteY226" fmla="*/ 1093994 h 2311974"/>
                <a:gd name="connsiteX227" fmla="*/ 1187942 w 1441654"/>
                <a:gd name="connsiteY227" fmla="*/ 1103719 h 2311974"/>
                <a:gd name="connsiteX228" fmla="*/ 1190313 w 1441654"/>
                <a:gd name="connsiteY228" fmla="*/ 1103719 h 2311974"/>
                <a:gd name="connsiteX229" fmla="*/ 1190313 w 1441654"/>
                <a:gd name="connsiteY229" fmla="*/ 1111012 h 2311974"/>
                <a:gd name="connsiteX230" fmla="*/ 1183200 w 1441654"/>
                <a:gd name="connsiteY230" fmla="*/ 1118305 h 2311974"/>
                <a:gd name="connsiteX231" fmla="*/ 1183200 w 1441654"/>
                <a:gd name="connsiteY231" fmla="*/ 1125598 h 2311974"/>
                <a:gd name="connsiteX232" fmla="*/ 1168973 w 1441654"/>
                <a:gd name="connsiteY232" fmla="*/ 1149909 h 2311974"/>
                <a:gd name="connsiteX233" fmla="*/ 1180828 w 1441654"/>
                <a:gd name="connsiteY233" fmla="*/ 1164496 h 2311974"/>
                <a:gd name="connsiteX234" fmla="*/ 1209282 w 1441654"/>
                <a:gd name="connsiteY234" fmla="*/ 1164496 h 2311974"/>
                <a:gd name="connsiteX235" fmla="*/ 1211653 w 1441654"/>
                <a:gd name="connsiteY235" fmla="*/ 1166927 h 2311974"/>
                <a:gd name="connsiteX236" fmla="*/ 1230622 w 1441654"/>
                <a:gd name="connsiteY236" fmla="*/ 1159634 h 2311974"/>
                <a:gd name="connsiteX237" fmla="*/ 1242478 w 1441654"/>
                <a:gd name="connsiteY237" fmla="*/ 1166927 h 2311974"/>
                <a:gd name="connsiteX238" fmla="*/ 1249592 w 1441654"/>
                <a:gd name="connsiteY238" fmla="*/ 1166927 h 2311974"/>
                <a:gd name="connsiteX239" fmla="*/ 1244849 w 1441654"/>
                <a:gd name="connsiteY239" fmla="*/ 1171789 h 2311974"/>
                <a:gd name="connsiteX240" fmla="*/ 1259076 w 1441654"/>
                <a:gd name="connsiteY240" fmla="*/ 1179083 h 2311974"/>
                <a:gd name="connsiteX241" fmla="*/ 1266190 w 1441654"/>
                <a:gd name="connsiteY241" fmla="*/ 1222842 h 2311974"/>
                <a:gd name="connsiteX242" fmla="*/ 1259076 w 1441654"/>
                <a:gd name="connsiteY242" fmla="*/ 1230136 h 2311974"/>
                <a:gd name="connsiteX243" fmla="*/ 1259076 w 1441654"/>
                <a:gd name="connsiteY243" fmla="*/ 1254447 h 2311974"/>
                <a:gd name="connsiteX244" fmla="*/ 1285159 w 1441654"/>
                <a:gd name="connsiteY244" fmla="*/ 1271464 h 2311974"/>
                <a:gd name="connsiteX245" fmla="*/ 1280416 w 1441654"/>
                <a:gd name="connsiteY245" fmla="*/ 1278758 h 2311974"/>
                <a:gd name="connsiteX246" fmla="*/ 1289901 w 1441654"/>
                <a:gd name="connsiteY246" fmla="*/ 1290913 h 2311974"/>
                <a:gd name="connsiteX247" fmla="*/ 1289901 w 1441654"/>
                <a:gd name="connsiteY247" fmla="*/ 1303069 h 2311974"/>
                <a:gd name="connsiteX248" fmla="*/ 1292272 w 1441654"/>
                <a:gd name="connsiteY248" fmla="*/ 1305500 h 2311974"/>
                <a:gd name="connsiteX249" fmla="*/ 1289901 w 1441654"/>
                <a:gd name="connsiteY249" fmla="*/ 1312793 h 2311974"/>
                <a:gd name="connsiteX250" fmla="*/ 1297014 w 1441654"/>
                <a:gd name="connsiteY250" fmla="*/ 1324948 h 2311974"/>
                <a:gd name="connsiteX251" fmla="*/ 1304128 w 1441654"/>
                <a:gd name="connsiteY251" fmla="*/ 1317655 h 2311974"/>
                <a:gd name="connsiteX252" fmla="*/ 1304128 w 1441654"/>
                <a:gd name="connsiteY252" fmla="*/ 1327379 h 2311974"/>
                <a:gd name="connsiteX253" fmla="*/ 1306499 w 1441654"/>
                <a:gd name="connsiteY253" fmla="*/ 1344397 h 2311974"/>
                <a:gd name="connsiteX254" fmla="*/ 1280416 w 1441654"/>
                <a:gd name="connsiteY254" fmla="*/ 1358984 h 2311974"/>
                <a:gd name="connsiteX255" fmla="*/ 1259076 w 1441654"/>
                <a:gd name="connsiteY255" fmla="*/ 1358984 h 2311974"/>
                <a:gd name="connsiteX256" fmla="*/ 1256705 w 1441654"/>
                <a:gd name="connsiteY256" fmla="*/ 1376001 h 2311974"/>
                <a:gd name="connsiteX257" fmla="*/ 1278045 w 1441654"/>
                <a:gd name="connsiteY257" fmla="*/ 1376001 h 2311974"/>
                <a:gd name="connsiteX258" fmla="*/ 1280416 w 1441654"/>
                <a:gd name="connsiteY258" fmla="*/ 1383295 h 2311974"/>
                <a:gd name="connsiteX259" fmla="*/ 1285159 w 1441654"/>
                <a:gd name="connsiteY259" fmla="*/ 1380864 h 2311974"/>
                <a:gd name="connsiteX260" fmla="*/ 1292272 w 1441654"/>
                <a:gd name="connsiteY260" fmla="*/ 1393019 h 2311974"/>
                <a:gd name="connsiteX261" fmla="*/ 1289901 w 1441654"/>
                <a:gd name="connsiteY261" fmla="*/ 1400312 h 2311974"/>
                <a:gd name="connsiteX262" fmla="*/ 1292272 w 1441654"/>
                <a:gd name="connsiteY262" fmla="*/ 1402744 h 2311974"/>
                <a:gd name="connsiteX263" fmla="*/ 1311241 w 1441654"/>
                <a:gd name="connsiteY263" fmla="*/ 1380864 h 2311974"/>
                <a:gd name="connsiteX264" fmla="*/ 1318355 w 1441654"/>
                <a:gd name="connsiteY264" fmla="*/ 1383295 h 2311974"/>
                <a:gd name="connsiteX265" fmla="*/ 1313612 w 1441654"/>
                <a:gd name="connsiteY265" fmla="*/ 1380864 h 2311974"/>
                <a:gd name="connsiteX266" fmla="*/ 1320726 w 1441654"/>
                <a:gd name="connsiteY266" fmla="*/ 1373570 h 2311974"/>
                <a:gd name="connsiteX267" fmla="*/ 1327839 w 1441654"/>
                <a:gd name="connsiteY267" fmla="*/ 1368708 h 2311974"/>
                <a:gd name="connsiteX268" fmla="*/ 1344437 w 1441654"/>
                <a:gd name="connsiteY268" fmla="*/ 1417330 h 2311974"/>
                <a:gd name="connsiteX269" fmla="*/ 1339695 w 1441654"/>
                <a:gd name="connsiteY269" fmla="*/ 1424623 h 2311974"/>
                <a:gd name="connsiteX270" fmla="*/ 1339695 w 1441654"/>
                <a:gd name="connsiteY270" fmla="*/ 1441641 h 2311974"/>
                <a:gd name="connsiteX271" fmla="*/ 1306499 w 1441654"/>
                <a:gd name="connsiteY271" fmla="*/ 1436779 h 2311974"/>
                <a:gd name="connsiteX272" fmla="*/ 1304128 w 1441654"/>
                <a:gd name="connsiteY272" fmla="*/ 1473245 h 2311974"/>
                <a:gd name="connsiteX273" fmla="*/ 1289901 w 1441654"/>
                <a:gd name="connsiteY273" fmla="*/ 1473245 h 2311974"/>
                <a:gd name="connsiteX274" fmla="*/ 1285159 w 1441654"/>
                <a:gd name="connsiteY274" fmla="*/ 1504850 h 2311974"/>
                <a:gd name="connsiteX275" fmla="*/ 1270932 w 1441654"/>
                <a:gd name="connsiteY275" fmla="*/ 1521867 h 2311974"/>
                <a:gd name="connsiteX276" fmla="*/ 1270932 w 1441654"/>
                <a:gd name="connsiteY276" fmla="*/ 1548609 h 2311974"/>
                <a:gd name="connsiteX277" fmla="*/ 1251963 w 1441654"/>
                <a:gd name="connsiteY277" fmla="*/ 1560765 h 2311974"/>
                <a:gd name="connsiteX278" fmla="*/ 1278045 w 1441654"/>
                <a:gd name="connsiteY278" fmla="*/ 1570489 h 2311974"/>
                <a:gd name="connsiteX279" fmla="*/ 1278045 w 1441654"/>
                <a:gd name="connsiteY279" fmla="*/ 1577783 h 2311974"/>
                <a:gd name="connsiteX280" fmla="*/ 1223509 w 1441654"/>
                <a:gd name="connsiteY280" fmla="*/ 1577783 h 2311974"/>
                <a:gd name="connsiteX281" fmla="*/ 1235365 w 1441654"/>
                <a:gd name="connsiteY281" fmla="*/ 1602094 h 2311974"/>
                <a:gd name="connsiteX282" fmla="*/ 1244849 w 1441654"/>
                <a:gd name="connsiteY282" fmla="*/ 1609387 h 2311974"/>
                <a:gd name="connsiteX283" fmla="*/ 1242478 w 1441654"/>
                <a:gd name="connsiteY283" fmla="*/ 1619111 h 2311974"/>
                <a:gd name="connsiteX284" fmla="*/ 1244849 w 1441654"/>
                <a:gd name="connsiteY284" fmla="*/ 1623973 h 2311974"/>
                <a:gd name="connsiteX285" fmla="*/ 1244849 w 1441654"/>
                <a:gd name="connsiteY285" fmla="*/ 1645853 h 2311974"/>
                <a:gd name="connsiteX286" fmla="*/ 1237736 w 1441654"/>
                <a:gd name="connsiteY286" fmla="*/ 1645853 h 2311974"/>
                <a:gd name="connsiteX287" fmla="*/ 1230622 w 1441654"/>
                <a:gd name="connsiteY287" fmla="*/ 1667733 h 2311974"/>
                <a:gd name="connsiteX288" fmla="*/ 1230622 w 1441654"/>
                <a:gd name="connsiteY288" fmla="*/ 1706631 h 2311974"/>
                <a:gd name="connsiteX289" fmla="*/ 1216396 w 1441654"/>
                <a:gd name="connsiteY289" fmla="*/ 1709062 h 2311974"/>
                <a:gd name="connsiteX290" fmla="*/ 1216396 w 1441654"/>
                <a:gd name="connsiteY290" fmla="*/ 1723648 h 2311974"/>
                <a:gd name="connsiteX291" fmla="*/ 1204540 w 1441654"/>
                <a:gd name="connsiteY291" fmla="*/ 1740666 h 2311974"/>
                <a:gd name="connsiteX292" fmla="*/ 1147632 w 1441654"/>
                <a:gd name="connsiteY292" fmla="*/ 1733373 h 2311974"/>
                <a:gd name="connsiteX293" fmla="*/ 1121550 w 1441654"/>
                <a:gd name="connsiteY293" fmla="*/ 1733373 h 2311974"/>
                <a:gd name="connsiteX294" fmla="*/ 1109694 w 1441654"/>
                <a:gd name="connsiteY294" fmla="*/ 1743097 h 2311974"/>
                <a:gd name="connsiteX295" fmla="*/ 1102581 w 1441654"/>
                <a:gd name="connsiteY295" fmla="*/ 1735804 h 2311974"/>
                <a:gd name="connsiteX296" fmla="*/ 1095467 w 1441654"/>
                <a:gd name="connsiteY296" fmla="*/ 1740666 h 2311974"/>
                <a:gd name="connsiteX297" fmla="*/ 1074127 w 1441654"/>
                <a:gd name="connsiteY297" fmla="*/ 1713924 h 2311974"/>
                <a:gd name="connsiteX298" fmla="*/ 1059900 w 1441654"/>
                <a:gd name="connsiteY298" fmla="*/ 1721217 h 2311974"/>
                <a:gd name="connsiteX299" fmla="*/ 1052787 w 1441654"/>
                <a:gd name="connsiteY299" fmla="*/ 1733373 h 2311974"/>
                <a:gd name="connsiteX300" fmla="*/ 1045673 w 1441654"/>
                <a:gd name="connsiteY300" fmla="*/ 1735804 h 2311974"/>
                <a:gd name="connsiteX301" fmla="*/ 1031446 w 1441654"/>
                <a:gd name="connsiteY301" fmla="*/ 1706631 h 2311974"/>
                <a:gd name="connsiteX302" fmla="*/ 960312 w 1441654"/>
                <a:gd name="connsiteY302" fmla="*/ 1709062 h 2311974"/>
                <a:gd name="connsiteX303" fmla="*/ 957941 w 1441654"/>
                <a:gd name="connsiteY303" fmla="*/ 1721217 h 2311974"/>
                <a:gd name="connsiteX304" fmla="*/ 915261 w 1441654"/>
                <a:gd name="connsiteY304" fmla="*/ 1721217 h 2311974"/>
                <a:gd name="connsiteX305" fmla="*/ 915261 w 1441654"/>
                <a:gd name="connsiteY305" fmla="*/ 1728511 h 2311974"/>
                <a:gd name="connsiteX306" fmla="*/ 884436 w 1441654"/>
                <a:gd name="connsiteY306" fmla="*/ 1721217 h 2311974"/>
                <a:gd name="connsiteX307" fmla="*/ 884436 w 1441654"/>
                <a:gd name="connsiteY307" fmla="*/ 1706631 h 2311974"/>
                <a:gd name="connsiteX308" fmla="*/ 877322 w 1441654"/>
                <a:gd name="connsiteY308" fmla="*/ 1706631 h 2311974"/>
                <a:gd name="connsiteX309" fmla="*/ 874951 w 1441654"/>
                <a:gd name="connsiteY309" fmla="*/ 1692044 h 2311974"/>
                <a:gd name="connsiteX310" fmla="*/ 874951 w 1441654"/>
                <a:gd name="connsiteY310" fmla="*/ 1692044 h 2311974"/>
                <a:gd name="connsiteX311" fmla="*/ 877322 w 1441654"/>
                <a:gd name="connsiteY311" fmla="*/ 1706631 h 2311974"/>
                <a:gd name="connsiteX312" fmla="*/ 822786 w 1441654"/>
                <a:gd name="connsiteY312" fmla="*/ 1709062 h 2311974"/>
                <a:gd name="connsiteX313" fmla="*/ 782477 w 1441654"/>
                <a:gd name="connsiteY313" fmla="*/ 1701769 h 2311974"/>
                <a:gd name="connsiteX314" fmla="*/ 780106 w 1441654"/>
                <a:gd name="connsiteY314" fmla="*/ 1709062 h 2311974"/>
                <a:gd name="connsiteX315" fmla="*/ 761136 w 1441654"/>
                <a:gd name="connsiteY315" fmla="*/ 1713924 h 2311974"/>
                <a:gd name="connsiteX316" fmla="*/ 754023 w 1441654"/>
                <a:gd name="connsiteY316" fmla="*/ 1733373 h 2311974"/>
                <a:gd name="connsiteX317" fmla="*/ 758765 w 1441654"/>
                <a:gd name="connsiteY317" fmla="*/ 1750391 h 2311974"/>
                <a:gd name="connsiteX318" fmla="*/ 739796 w 1441654"/>
                <a:gd name="connsiteY318" fmla="*/ 1750391 h 2311974"/>
                <a:gd name="connsiteX319" fmla="*/ 735054 w 1441654"/>
                <a:gd name="connsiteY319" fmla="*/ 1769840 h 2311974"/>
                <a:gd name="connsiteX320" fmla="*/ 742167 w 1441654"/>
                <a:gd name="connsiteY320" fmla="*/ 1784426 h 2311974"/>
                <a:gd name="connsiteX321" fmla="*/ 739796 w 1441654"/>
                <a:gd name="connsiteY321" fmla="*/ 1806306 h 2311974"/>
                <a:gd name="connsiteX322" fmla="*/ 727940 w 1441654"/>
                <a:gd name="connsiteY322" fmla="*/ 1813599 h 2311974"/>
                <a:gd name="connsiteX323" fmla="*/ 727940 w 1441654"/>
                <a:gd name="connsiteY323" fmla="*/ 1847635 h 2311974"/>
                <a:gd name="connsiteX324" fmla="*/ 713714 w 1441654"/>
                <a:gd name="connsiteY324" fmla="*/ 1852497 h 2311974"/>
                <a:gd name="connsiteX325" fmla="*/ 711342 w 1441654"/>
                <a:gd name="connsiteY325" fmla="*/ 1837910 h 2311974"/>
                <a:gd name="connsiteX326" fmla="*/ 678146 w 1441654"/>
                <a:gd name="connsiteY326" fmla="*/ 1837910 h 2311974"/>
                <a:gd name="connsiteX327" fmla="*/ 678146 w 1441654"/>
                <a:gd name="connsiteY327" fmla="*/ 1859790 h 2311974"/>
                <a:gd name="connsiteX328" fmla="*/ 659177 w 1441654"/>
                <a:gd name="connsiteY328" fmla="*/ 1859790 h 2311974"/>
                <a:gd name="connsiteX329" fmla="*/ 659177 w 1441654"/>
                <a:gd name="connsiteY329" fmla="*/ 1869515 h 2311974"/>
                <a:gd name="connsiteX330" fmla="*/ 656806 w 1441654"/>
                <a:gd name="connsiteY330" fmla="*/ 1876808 h 2311974"/>
                <a:gd name="connsiteX331" fmla="*/ 576188 w 1441654"/>
                <a:gd name="connsiteY331" fmla="*/ 1876808 h 2311974"/>
                <a:gd name="connsiteX332" fmla="*/ 576188 w 1441654"/>
                <a:gd name="connsiteY332" fmla="*/ 1896257 h 2311974"/>
                <a:gd name="connsiteX333" fmla="*/ 524022 w 1441654"/>
                <a:gd name="connsiteY333" fmla="*/ 1901119 h 2311974"/>
                <a:gd name="connsiteX334" fmla="*/ 524022 w 1441654"/>
                <a:gd name="connsiteY334" fmla="*/ 1930292 h 2311974"/>
                <a:gd name="connsiteX335" fmla="*/ 502682 w 1441654"/>
                <a:gd name="connsiteY335" fmla="*/ 1930292 h 2311974"/>
                <a:gd name="connsiteX336" fmla="*/ 500311 w 1441654"/>
                <a:gd name="connsiteY336" fmla="*/ 1952172 h 2311974"/>
                <a:gd name="connsiteX337" fmla="*/ 488455 w 1441654"/>
                <a:gd name="connsiteY337" fmla="*/ 1952172 h 2311974"/>
                <a:gd name="connsiteX338" fmla="*/ 488455 w 1441654"/>
                <a:gd name="connsiteY338" fmla="*/ 1978914 h 2311974"/>
                <a:gd name="connsiteX339" fmla="*/ 495569 w 1441654"/>
                <a:gd name="connsiteY339" fmla="*/ 1983776 h 2311974"/>
                <a:gd name="connsiteX340" fmla="*/ 493198 w 1441654"/>
                <a:gd name="connsiteY340" fmla="*/ 2000794 h 2311974"/>
                <a:gd name="connsiteX341" fmla="*/ 500311 w 1441654"/>
                <a:gd name="connsiteY341" fmla="*/ 2005656 h 2311974"/>
                <a:gd name="connsiteX342" fmla="*/ 500311 w 1441654"/>
                <a:gd name="connsiteY342" fmla="*/ 2068865 h 2311974"/>
                <a:gd name="connsiteX343" fmla="*/ 493198 w 1441654"/>
                <a:gd name="connsiteY343" fmla="*/ 2068865 h 2311974"/>
                <a:gd name="connsiteX344" fmla="*/ 493198 w 1441654"/>
                <a:gd name="connsiteY344" fmla="*/ 2081020 h 2311974"/>
                <a:gd name="connsiteX345" fmla="*/ 474228 w 1441654"/>
                <a:gd name="connsiteY345" fmla="*/ 2083451 h 2311974"/>
                <a:gd name="connsiteX346" fmla="*/ 460002 w 1441654"/>
                <a:gd name="connsiteY346" fmla="*/ 2117487 h 2311974"/>
                <a:gd name="connsiteX347" fmla="*/ 460002 w 1441654"/>
                <a:gd name="connsiteY347" fmla="*/ 2129642 h 2311974"/>
                <a:gd name="connsiteX348" fmla="*/ 516909 w 1441654"/>
                <a:gd name="connsiteY348" fmla="*/ 2132073 h 2311974"/>
                <a:gd name="connsiteX349" fmla="*/ 509796 w 1441654"/>
                <a:gd name="connsiteY349" fmla="*/ 2151522 h 2311974"/>
                <a:gd name="connsiteX350" fmla="*/ 514538 w 1441654"/>
                <a:gd name="connsiteY350" fmla="*/ 2161246 h 2311974"/>
                <a:gd name="connsiteX351" fmla="*/ 509796 w 1441654"/>
                <a:gd name="connsiteY351" fmla="*/ 2168540 h 2311974"/>
                <a:gd name="connsiteX352" fmla="*/ 493198 w 1441654"/>
                <a:gd name="connsiteY352" fmla="*/ 2168540 h 2311974"/>
                <a:gd name="connsiteX353" fmla="*/ 493198 w 1441654"/>
                <a:gd name="connsiteY353" fmla="*/ 2180695 h 2311974"/>
                <a:gd name="connsiteX354" fmla="*/ 462373 w 1441654"/>
                <a:gd name="connsiteY354" fmla="*/ 2187988 h 2311974"/>
                <a:gd name="connsiteX355" fmla="*/ 469486 w 1441654"/>
                <a:gd name="connsiteY355" fmla="*/ 2200144 h 2311974"/>
                <a:gd name="connsiteX356" fmla="*/ 467115 w 1441654"/>
                <a:gd name="connsiteY356" fmla="*/ 2256059 h 2311974"/>
                <a:gd name="connsiteX357" fmla="*/ 455259 w 1441654"/>
                <a:gd name="connsiteY357" fmla="*/ 2277939 h 2311974"/>
                <a:gd name="connsiteX358" fmla="*/ 429177 w 1441654"/>
                <a:gd name="connsiteY358" fmla="*/ 2307112 h 2311974"/>
                <a:gd name="connsiteX359" fmla="*/ 414950 w 1441654"/>
                <a:gd name="connsiteY359" fmla="*/ 2311974 h 2311974"/>
                <a:gd name="connsiteX360" fmla="*/ 398352 w 1441654"/>
                <a:gd name="connsiteY360" fmla="*/ 2282801 h 2311974"/>
                <a:gd name="connsiteX361" fmla="*/ 379383 w 1441654"/>
                <a:gd name="connsiteY361" fmla="*/ 2275508 h 2311974"/>
                <a:gd name="connsiteX362" fmla="*/ 365156 w 1441654"/>
                <a:gd name="connsiteY362" fmla="*/ 2292526 h 2311974"/>
                <a:gd name="connsiteX363" fmla="*/ 346187 w 1441654"/>
                <a:gd name="connsiteY363" fmla="*/ 2285232 h 2311974"/>
                <a:gd name="connsiteX364" fmla="*/ 331960 w 1441654"/>
                <a:gd name="connsiteY364" fmla="*/ 2290094 h 2311974"/>
                <a:gd name="connsiteX365" fmla="*/ 296393 w 1441654"/>
                <a:gd name="connsiteY365" fmla="*/ 2275508 h 2311974"/>
                <a:gd name="connsiteX366" fmla="*/ 255658 w 1441654"/>
                <a:gd name="connsiteY366" fmla="*/ 2254426 h 2311974"/>
                <a:gd name="connsiteX367" fmla="*/ 263963 w 1441654"/>
                <a:gd name="connsiteY367" fmla="*/ 2090384 h 2311974"/>
                <a:gd name="connsiteX368" fmla="*/ 293247 w 1441654"/>
                <a:gd name="connsiteY368" fmla="*/ 1879782 h 2311974"/>
                <a:gd name="connsiteX369" fmla="*/ 288330 w 1441654"/>
                <a:gd name="connsiteY369" fmla="*/ 1766434 h 2311974"/>
                <a:gd name="connsiteX370" fmla="*/ 260051 w 1441654"/>
                <a:gd name="connsiteY370" fmla="*/ 1684276 h 2311974"/>
                <a:gd name="connsiteX371" fmla="*/ 196698 w 1441654"/>
                <a:gd name="connsiteY371" fmla="*/ 1605539 h 2311974"/>
                <a:gd name="connsiteX372" fmla="*/ 146823 w 1441654"/>
                <a:gd name="connsiteY372" fmla="*/ 1566641 h 2311974"/>
                <a:gd name="connsiteX373" fmla="*/ 148467 w 1441654"/>
                <a:gd name="connsiteY373" fmla="*/ 1519182 h 2311974"/>
                <a:gd name="connsiteX374" fmla="*/ 144231 w 1441654"/>
                <a:gd name="connsiteY374" fmla="*/ 1442151 h 2311974"/>
                <a:gd name="connsiteX375" fmla="*/ 199538 w 1441654"/>
                <a:gd name="connsiteY375" fmla="*/ 1327822 h 2311974"/>
                <a:gd name="connsiteX376" fmla="*/ 311984 w 1441654"/>
                <a:gd name="connsiteY376" fmla="*/ 1228318 h 2311974"/>
                <a:gd name="connsiteX377" fmla="*/ 18969 w 1441654"/>
                <a:gd name="connsiteY377" fmla="*/ 909231 h 2311974"/>
                <a:gd name="connsiteX378" fmla="*/ 0 w 1441654"/>
                <a:gd name="connsiteY378" fmla="*/ 872764 h 2311974"/>
                <a:gd name="connsiteX379" fmla="*/ 7114 w 1441654"/>
                <a:gd name="connsiteY379" fmla="*/ 865471 h 2311974"/>
                <a:gd name="connsiteX380" fmla="*/ 11856 w 1441654"/>
                <a:gd name="connsiteY380" fmla="*/ 867902 h 2311974"/>
                <a:gd name="connsiteX381" fmla="*/ 168351 w 1441654"/>
                <a:gd name="connsiteY381" fmla="*/ 741485 h 2311974"/>
                <a:gd name="connsiteX382" fmla="*/ 156496 w 1441654"/>
                <a:gd name="connsiteY382" fmla="*/ 726899 h 2311974"/>
                <a:gd name="connsiteX383" fmla="*/ 101959 w 1441654"/>
                <a:gd name="connsiteY383" fmla="*/ 705019 h 2311974"/>
                <a:gd name="connsiteX384" fmla="*/ 125671 w 1441654"/>
                <a:gd name="connsiteY384" fmla="*/ 680708 h 2311974"/>
                <a:gd name="connsiteX385" fmla="*/ 132784 w 1441654"/>
                <a:gd name="connsiteY385" fmla="*/ 673414 h 2311974"/>
                <a:gd name="connsiteX386" fmla="*/ 161238 w 1441654"/>
                <a:gd name="connsiteY386" fmla="*/ 670983 h 2311974"/>
                <a:gd name="connsiteX387" fmla="*/ 248970 w 1441654"/>
                <a:gd name="connsiteY387" fmla="*/ 692863 h 2311974"/>
                <a:gd name="connsiteX388" fmla="*/ 263197 w 1441654"/>
                <a:gd name="connsiteY388" fmla="*/ 688001 h 2311974"/>
                <a:gd name="connsiteX389" fmla="*/ 263197 w 1441654"/>
                <a:gd name="connsiteY389" fmla="*/ 695294 h 2311974"/>
                <a:gd name="connsiteX390" fmla="*/ 272681 w 1441654"/>
                <a:gd name="connsiteY390" fmla="*/ 695294 h 2311974"/>
                <a:gd name="connsiteX391" fmla="*/ 277424 w 1441654"/>
                <a:gd name="connsiteY391" fmla="*/ 678277 h 2311974"/>
                <a:gd name="connsiteX392" fmla="*/ 284537 w 1441654"/>
                <a:gd name="connsiteY392" fmla="*/ 666121 h 2311974"/>
                <a:gd name="connsiteX393" fmla="*/ 296393 w 1441654"/>
                <a:gd name="connsiteY393" fmla="*/ 688001 h 2311974"/>
                <a:gd name="connsiteX394" fmla="*/ 303506 w 1441654"/>
                <a:gd name="connsiteY394" fmla="*/ 685570 h 2311974"/>
                <a:gd name="connsiteX395" fmla="*/ 317733 w 1441654"/>
                <a:gd name="connsiteY395" fmla="*/ 700156 h 2311974"/>
                <a:gd name="connsiteX396" fmla="*/ 317733 w 1441654"/>
                <a:gd name="connsiteY396" fmla="*/ 700156 h 2311974"/>
                <a:gd name="connsiteX397" fmla="*/ 303506 w 1441654"/>
                <a:gd name="connsiteY397" fmla="*/ 685570 h 2311974"/>
                <a:gd name="connsiteX398" fmla="*/ 296393 w 1441654"/>
                <a:gd name="connsiteY398" fmla="*/ 688001 h 2311974"/>
                <a:gd name="connsiteX399" fmla="*/ 284537 w 1441654"/>
                <a:gd name="connsiteY399" fmla="*/ 666121 h 2311974"/>
                <a:gd name="connsiteX400" fmla="*/ 284537 w 1441654"/>
                <a:gd name="connsiteY400" fmla="*/ 658827 h 2311974"/>
                <a:gd name="connsiteX401" fmla="*/ 305877 w 1441654"/>
                <a:gd name="connsiteY401" fmla="*/ 646672 h 2311974"/>
                <a:gd name="connsiteX402" fmla="*/ 298764 w 1441654"/>
                <a:gd name="connsiteY402" fmla="*/ 639379 h 2311974"/>
                <a:gd name="connsiteX403" fmla="*/ 329589 w 1441654"/>
                <a:gd name="connsiteY403" fmla="*/ 629654 h 2311974"/>
                <a:gd name="connsiteX404" fmla="*/ 324847 w 1441654"/>
                <a:gd name="connsiteY404" fmla="*/ 615068 h 2311974"/>
                <a:gd name="connsiteX405" fmla="*/ 291651 w 1441654"/>
                <a:gd name="connsiteY405" fmla="*/ 610205 h 2311974"/>
                <a:gd name="connsiteX406" fmla="*/ 289279 w 1441654"/>
                <a:gd name="connsiteY406" fmla="*/ 595619 h 2311974"/>
                <a:gd name="connsiteX407" fmla="*/ 298764 w 1441654"/>
                <a:gd name="connsiteY407" fmla="*/ 534841 h 2311974"/>
                <a:gd name="connsiteX408" fmla="*/ 289279 w 1441654"/>
                <a:gd name="connsiteY408" fmla="*/ 525117 h 2311974"/>
                <a:gd name="connsiteX409" fmla="*/ 289279 w 1441654"/>
                <a:gd name="connsiteY409" fmla="*/ 503237 h 2311974"/>
                <a:gd name="connsiteX410" fmla="*/ 272681 w 1441654"/>
                <a:gd name="connsiteY410" fmla="*/ 503237 h 2311974"/>
                <a:gd name="connsiteX411" fmla="*/ 277424 w 1441654"/>
                <a:gd name="connsiteY411" fmla="*/ 471633 h 2311974"/>
                <a:gd name="connsiteX412" fmla="*/ 270310 w 1441654"/>
                <a:gd name="connsiteY412" fmla="*/ 464340 h 2311974"/>
                <a:gd name="connsiteX413" fmla="*/ 272681 w 1441654"/>
                <a:gd name="connsiteY413" fmla="*/ 444891 h 2311974"/>
                <a:gd name="connsiteX414" fmla="*/ 291651 w 1441654"/>
                <a:gd name="connsiteY414" fmla="*/ 444891 h 2311974"/>
                <a:gd name="connsiteX415" fmla="*/ 310620 w 1441654"/>
                <a:gd name="connsiteY415" fmla="*/ 430304 h 2311974"/>
                <a:gd name="connsiteX416" fmla="*/ 312991 w 1441654"/>
                <a:gd name="connsiteY416" fmla="*/ 427873 h 2311974"/>
                <a:gd name="connsiteX417" fmla="*/ 291651 w 1441654"/>
                <a:gd name="connsiteY417" fmla="*/ 423011 h 2311974"/>
                <a:gd name="connsiteX418" fmla="*/ 298764 w 1441654"/>
                <a:gd name="connsiteY418" fmla="*/ 405993 h 2311974"/>
                <a:gd name="connsiteX419" fmla="*/ 324847 w 1441654"/>
                <a:gd name="connsiteY419" fmla="*/ 408424 h 2311974"/>
                <a:gd name="connsiteX420" fmla="*/ 320104 w 1441654"/>
                <a:gd name="connsiteY420" fmla="*/ 388975 h 2311974"/>
                <a:gd name="connsiteX421" fmla="*/ 320104 w 1441654"/>
                <a:gd name="connsiteY421" fmla="*/ 374389 h 2311974"/>
                <a:gd name="connsiteX422" fmla="*/ 336702 w 1441654"/>
                <a:gd name="connsiteY422" fmla="*/ 374389 h 2311974"/>
                <a:gd name="connsiteX423" fmla="*/ 339073 w 1441654"/>
                <a:gd name="connsiteY423" fmla="*/ 367096 h 2311974"/>
                <a:gd name="connsiteX424" fmla="*/ 346187 w 1441654"/>
                <a:gd name="connsiteY424" fmla="*/ 364665 h 2311974"/>
                <a:gd name="connsiteX425" fmla="*/ 343816 w 1441654"/>
                <a:gd name="connsiteY425" fmla="*/ 347647 h 2311974"/>
                <a:gd name="connsiteX426" fmla="*/ 372269 w 1441654"/>
                <a:gd name="connsiteY426" fmla="*/ 337922 h 2311974"/>
                <a:gd name="connsiteX427" fmla="*/ 360414 w 1441654"/>
                <a:gd name="connsiteY427" fmla="*/ 333060 h 2311974"/>
                <a:gd name="connsiteX428" fmla="*/ 358042 w 1441654"/>
                <a:gd name="connsiteY428" fmla="*/ 311180 h 2311974"/>
                <a:gd name="connsiteX429" fmla="*/ 350929 w 1441654"/>
                <a:gd name="connsiteY429" fmla="*/ 308749 h 2311974"/>
                <a:gd name="connsiteX430" fmla="*/ 358042 w 1441654"/>
                <a:gd name="connsiteY430" fmla="*/ 299025 h 2311974"/>
                <a:gd name="connsiteX431" fmla="*/ 358042 w 1441654"/>
                <a:gd name="connsiteY431" fmla="*/ 296594 h 2311974"/>
                <a:gd name="connsiteX432" fmla="*/ 346187 w 1441654"/>
                <a:gd name="connsiteY432" fmla="*/ 291732 h 2311974"/>
                <a:gd name="connsiteX433" fmla="*/ 336702 w 1441654"/>
                <a:gd name="connsiteY433" fmla="*/ 299025 h 2311974"/>
                <a:gd name="connsiteX434" fmla="*/ 324847 w 1441654"/>
                <a:gd name="connsiteY434" fmla="*/ 282007 h 2311974"/>
                <a:gd name="connsiteX435" fmla="*/ 339073 w 1441654"/>
                <a:gd name="connsiteY435" fmla="*/ 255265 h 2311974"/>
                <a:gd name="connsiteX436" fmla="*/ 346187 w 1441654"/>
                <a:gd name="connsiteY436" fmla="*/ 267421 h 2311974"/>
                <a:gd name="connsiteX437" fmla="*/ 365156 w 1441654"/>
                <a:gd name="connsiteY437" fmla="*/ 240679 h 2311974"/>
                <a:gd name="connsiteX438" fmla="*/ 374640 w 1441654"/>
                <a:gd name="connsiteY438" fmla="*/ 240679 h 2311974"/>
                <a:gd name="connsiteX439" fmla="*/ 374640 w 1441654"/>
                <a:gd name="connsiteY439" fmla="*/ 233385 h 2311974"/>
                <a:gd name="connsiteX440" fmla="*/ 353300 w 1441654"/>
                <a:gd name="connsiteY440" fmla="*/ 218799 h 2311974"/>
                <a:gd name="connsiteX441" fmla="*/ 360414 w 1441654"/>
                <a:gd name="connsiteY441" fmla="*/ 199350 h 2311974"/>
                <a:gd name="connsiteX442" fmla="*/ 386496 w 1441654"/>
                <a:gd name="connsiteY442" fmla="*/ 199350 h 2311974"/>
                <a:gd name="connsiteX443" fmla="*/ 393610 w 1441654"/>
                <a:gd name="connsiteY443" fmla="*/ 192057 h 2311974"/>
                <a:gd name="connsiteX444" fmla="*/ 365156 w 1441654"/>
                <a:gd name="connsiteY444" fmla="*/ 150728 h 2311974"/>
                <a:gd name="connsiteX445" fmla="*/ 374640 w 1441654"/>
                <a:gd name="connsiteY445" fmla="*/ 131279 h 2311974"/>
                <a:gd name="connsiteX446" fmla="*/ 407836 w 1441654"/>
                <a:gd name="connsiteY446" fmla="*/ 116693 h 2311974"/>
                <a:gd name="connsiteX447" fmla="*/ 412579 w 1441654"/>
                <a:gd name="connsiteY447" fmla="*/ 131279 h 2311974"/>
                <a:gd name="connsiteX448" fmla="*/ 433919 w 1441654"/>
                <a:gd name="connsiteY448" fmla="*/ 116693 h 2311974"/>
                <a:gd name="connsiteX449" fmla="*/ 429177 w 1441654"/>
                <a:gd name="connsiteY449" fmla="*/ 109399 h 2311974"/>
                <a:gd name="connsiteX450" fmla="*/ 445775 w 1441654"/>
                <a:gd name="connsiteY450" fmla="*/ 102106 h 2311974"/>
                <a:gd name="connsiteX451" fmla="*/ 445775 w 1441654"/>
                <a:gd name="connsiteY451" fmla="*/ 94813 h 2311974"/>
                <a:gd name="connsiteX452" fmla="*/ 455259 w 1441654"/>
                <a:gd name="connsiteY452" fmla="*/ 87519 h 2311974"/>
                <a:gd name="connsiteX453" fmla="*/ 441032 w 1441654"/>
                <a:gd name="connsiteY453" fmla="*/ 53484 h 2311974"/>
                <a:gd name="connsiteX454" fmla="*/ 438661 w 1441654"/>
                <a:gd name="connsiteY454" fmla="*/ 7293 h 2311974"/>
                <a:gd name="connsiteX455" fmla="*/ 481342 w 1441654"/>
                <a:gd name="connsiteY455" fmla="*/ 17018 h 2311974"/>
                <a:gd name="connsiteX456" fmla="*/ 502682 w 1441654"/>
                <a:gd name="connsiteY456" fmla="*/ 0 h 2311974"/>
                <a:gd name="connsiteX0" fmla="*/ 623610 w 1441654"/>
                <a:gd name="connsiteY0" fmla="*/ 1400313 h 2311974"/>
                <a:gd name="connsiteX1" fmla="*/ 557218 w 1441654"/>
                <a:gd name="connsiteY1" fmla="*/ 1395450 h 2311974"/>
                <a:gd name="connsiteX2" fmla="*/ 623610 w 1441654"/>
                <a:gd name="connsiteY2" fmla="*/ 1400313 h 2311974"/>
                <a:gd name="connsiteX3" fmla="*/ 561961 w 1441654"/>
                <a:gd name="connsiteY3" fmla="*/ 1271464 h 2311974"/>
                <a:gd name="connsiteX4" fmla="*/ 535878 w 1441654"/>
                <a:gd name="connsiteY4" fmla="*/ 1283620 h 2311974"/>
                <a:gd name="connsiteX5" fmla="*/ 531136 w 1441654"/>
                <a:gd name="connsiteY5" fmla="*/ 1276326 h 2311974"/>
                <a:gd name="connsiteX6" fmla="*/ 516909 w 1441654"/>
                <a:gd name="connsiteY6" fmla="*/ 1278758 h 2311974"/>
                <a:gd name="connsiteX7" fmla="*/ 516909 w 1441654"/>
                <a:gd name="connsiteY7" fmla="*/ 1278758 h 2311974"/>
                <a:gd name="connsiteX8" fmla="*/ 531136 w 1441654"/>
                <a:gd name="connsiteY8" fmla="*/ 1276327 h 2311974"/>
                <a:gd name="connsiteX9" fmla="*/ 535878 w 1441654"/>
                <a:gd name="connsiteY9" fmla="*/ 1283620 h 2311974"/>
                <a:gd name="connsiteX10" fmla="*/ 561961 w 1441654"/>
                <a:gd name="connsiteY10" fmla="*/ 1271464 h 2311974"/>
                <a:gd name="connsiteX11" fmla="*/ 569074 w 1441654"/>
                <a:gd name="connsiteY11" fmla="*/ 1324949 h 2311974"/>
                <a:gd name="connsiteX12" fmla="*/ 578559 w 1441654"/>
                <a:gd name="connsiteY12" fmla="*/ 1324949 h 2311974"/>
                <a:gd name="connsiteX13" fmla="*/ 590414 w 1441654"/>
                <a:gd name="connsiteY13" fmla="*/ 1334673 h 2311974"/>
                <a:gd name="connsiteX14" fmla="*/ 590414 w 1441654"/>
                <a:gd name="connsiteY14" fmla="*/ 1334673 h 2311974"/>
                <a:gd name="connsiteX15" fmla="*/ 578559 w 1441654"/>
                <a:gd name="connsiteY15" fmla="*/ 1324948 h 2311974"/>
                <a:gd name="connsiteX16" fmla="*/ 569074 w 1441654"/>
                <a:gd name="connsiteY16" fmla="*/ 1324948 h 2311974"/>
                <a:gd name="connsiteX17" fmla="*/ 561961 w 1441654"/>
                <a:gd name="connsiteY17" fmla="*/ 1271464 h 2311974"/>
                <a:gd name="connsiteX18" fmla="*/ 502682 w 1441654"/>
                <a:gd name="connsiteY18" fmla="*/ 1264171 h 2311974"/>
                <a:gd name="connsiteX19" fmla="*/ 502682 w 1441654"/>
                <a:gd name="connsiteY19" fmla="*/ 1264171 h 2311974"/>
                <a:gd name="connsiteX20" fmla="*/ 507520 w 1441654"/>
                <a:gd name="connsiteY20" fmla="*/ 1269131 h 2311974"/>
                <a:gd name="connsiteX21" fmla="*/ 502682 w 1441654"/>
                <a:gd name="connsiteY21" fmla="*/ 1264171 h 2311974"/>
                <a:gd name="connsiteX22" fmla="*/ 493198 w 1441654"/>
                <a:gd name="connsiteY22" fmla="*/ 1249585 h 2311974"/>
                <a:gd name="connsiteX23" fmla="*/ 493199 w 1441654"/>
                <a:gd name="connsiteY23" fmla="*/ 1249585 h 2311974"/>
                <a:gd name="connsiteX24" fmla="*/ 493198 w 1441654"/>
                <a:gd name="connsiteY24" fmla="*/ 1249585 h 2311974"/>
                <a:gd name="connsiteX25" fmla="*/ 495569 w 1441654"/>
                <a:gd name="connsiteY25" fmla="*/ 1234998 h 2311974"/>
                <a:gd name="connsiteX26" fmla="*/ 495569 w 1441654"/>
                <a:gd name="connsiteY26" fmla="*/ 1234998 h 2311974"/>
                <a:gd name="connsiteX27" fmla="*/ 500311 w 1441654"/>
                <a:gd name="connsiteY27" fmla="*/ 1249584 h 2311974"/>
                <a:gd name="connsiteX28" fmla="*/ 500311 w 1441654"/>
                <a:gd name="connsiteY28" fmla="*/ 1249584 h 2311974"/>
                <a:gd name="connsiteX29" fmla="*/ 495569 w 1441654"/>
                <a:gd name="connsiteY29" fmla="*/ 1234998 h 2311974"/>
                <a:gd name="connsiteX30" fmla="*/ 483713 w 1441654"/>
                <a:gd name="connsiteY30" fmla="*/ 1198531 h 2311974"/>
                <a:gd name="connsiteX31" fmla="*/ 483713 w 1441654"/>
                <a:gd name="connsiteY31" fmla="*/ 1198532 h 2311974"/>
                <a:gd name="connsiteX32" fmla="*/ 507424 w 1441654"/>
                <a:gd name="connsiteY32" fmla="*/ 1222842 h 2311974"/>
                <a:gd name="connsiteX33" fmla="*/ 507424 w 1441654"/>
                <a:gd name="connsiteY33" fmla="*/ 1222842 h 2311974"/>
                <a:gd name="connsiteX34" fmla="*/ 483713 w 1441654"/>
                <a:gd name="connsiteY34" fmla="*/ 1198531 h 2311974"/>
                <a:gd name="connsiteX35" fmla="*/ 500311 w 1441654"/>
                <a:gd name="connsiteY35" fmla="*/ 1067252 h 2311974"/>
                <a:gd name="connsiteX36" fmla="*/ 502682 w 1441654"/>
                <a:gd name="connsiteY36" fmla="*/ 1074546 h 2311974"/>
                <a:gd name="connsiteX37" fmla="*/ 502682 w 1441654"/>
                <a:gd name="connsiteY37" fmla="*/ 1074545 h 2311974"/>
                <a:gd name="connsiteX38" fmla="*/ 500311 w 1441654"/>
                <a:gd name="connsiteY38" fmla="*/ 1067252 h 2311974"/>
                <a:gd name="connsiteX39" fmla="*/ 488455 w 1441654"/>
                <a:gd name="connsiteY39" fmla="*/ 1052665 h 2311974"/>
                <a:gd name="connsiteX40" fmla="*/ 476600 w 1441654"/>
                <a:gd name="connsiteY40" fmla="*/ 1040510 h 2311974"/>
                <a:gd name="connsiteX41" fmla="*/ 488455 w 1441654"/>
                <a:gd name="connsiteY41" fmla="*/ 1052666 h 2311974"/>
                <a:gd name="connsiteX42" fmla="*/ 507424 w 1441654"/>
                <a:gd name="connsiteY42" fmla="*/ 1052666 h 2311974"/>
                <a:gd name="connsiteX43" fmla="*/ 509796 w 1441654"/>
                <a:gd name="connsiteY43" fmla="*/ 1062390 h 2311974"/>
                <a:gd name="connsiteX44" fmla="*/ 509796 w 1441654"/>
                <a:gd name="connsiteY44" fmla="*/ 1062390 h 2311974"/>
                <a:gd name="connsiteX45" fmla="*/ 507424 w 1441654"/>
                <a:gd name="connsiteY45" fmla="*/ 1052665 h 2311974"/>
                <a:gd name="connsiteX46" fmla="*/ 488455 w 1441654"/>
                <a:gd name="connsiteY46" fmla="*/ 1052665 h 2311974"/>
                <a:gd name="connsiteX47" fmla="*/ 488455 w 1441654"/>
                <a:gd name="connsiteY47" fmla="*/ 1021061 h 2311974"/>
                <a:gd name="connsiteX48" fmla="*/ 483713 w 1441654"/>
                <a:gd name="connsiteY48" fmla="*/ 999182 h 2311974"/>
                <a:gd name="connsiteX49" fmla="*/ 488455 w 1441654"/>
                <a:gd name="connsiteY49" fmla="*/ 1021061 h 2311974"/>
                <a:gd name="connsiteX50" fmla="*/ 488455 w 1441654"/>
                <a:gd name="connsiteY50" fmla="*/ 1021061 h 2311974"/>
                <a:gd name="connsiteX51" fmla="*/ 474228 w 1441654"/>
                <a:gd name="connsiteY51" fmla="*/ 970008 h 2311974"/>
                <a:gd name="connsiteX52" fmla="*/ 460002 w 1441654"/>
                <a:gd name="connsiteY52" fmla="*/ 972439 h 2311974"/>
                <a:gd name="connsiteX53" fmla="*/ 460002 w 1441654"/>
                <a:gd name="connsiteY53" fmla="*/ 972439 h 2311974"/>
                <a:gd name="connsiteX54" fmla="*/ 474228 w 1441654"/>
                <a:gd name="connsiteY54" fmla="*/ 970008 h 2311974"/>
                <a:gd name="connsiteX55" fmla="*/ 483713 w 1441654"/>
                <a:gd name="connsiteY55" fmla="*/ 984595 h 2311974"/>
                <a:gd name="connsiteX56" fmla="*/ 502682 w 1441654"/>
                <a:gd name="connsiteY56" fmla="*/ 979733 h 2311974"/>
                <a:gd name="connsiteX57" fmla="*/ 483713 w 1441654"/>
                <a:gd name="connsiteY57" fmla="*/ 984595 h 2311974"/>
                <a:gd name="connsiteX58" fmla="*/ 474228 w 1441654"/>
                <a:gd name="connsiteY58" fmla="*/ 970008 h 2311974"/>
                <a:gd name="connsiteX59" fmla="*/ 460002 w 1441654"/>
                <a:gd name="connsiteY59" fmla="*/ 901937 h 2311974"/>
                <a:gd name="connsiteX60" fmla="*/ 449800 w 1441654"/>
                <a:gd name="connsiteY60" fmla="*/ 906121 h 2311974"/>
                <a:gd name="connsiteX61" fmla="*/ 452888 w 1441654"/>
                <a:gd name="connsiteY61" fmla="*/ 906800 h 2311974"/>
                <a:gd name="connsiteX62" fmla="*/ 460002 w 1441654"/>
                <a:gd name="connsiteY62" fmla="*/ 901938 h 2311974"/>
                <a:gd name="connsiteX63" fmla="*/ 460002 w 1441654"/>
                <a:gd name="connsiteY63" fmla="*/ 901937 h 2311974"/>
                <a:gd name="connsiteX64" fmla="*/ 367527 w 1441654"/>
                <a:gd name="connsiteY64" fmla="*/ 899506 h 2311974"/>
                <a:gd name="connsiteX65" fmla="*/ 367527 w 1441654"/>
                <a:gd name="connsiteY65" fmla="*/ 899507 h 2311974"/>
                <a:gd name="connsiteX66" fmla="*/ 391239 w 1441654"/>
                <a:gd name="connsiteY66" fmla="*/ 899507 h 2311974"/>
                <a:gd name="connsiteX67" fmla="*/ 405465 w 1441654"/>
                <a:gd name="connsiteY67" fmla="*/ 906800 h 2311974"/>
                <a:gd name="connsiteX68" fmla="*/ 414950 w 1441654"/>
                <a:gd name="connsiteY68" fmla="*/ 906800 h 2311974"/>
                <a:gd name="connsiteX69" fmla="*/ 419692 w 1441654"/>
                <a:gd name="connsiteY69" fmla="*/ 899507 h 2311974"/>
                <a:gd name="connsiteX70" fmla="*/ 419705 w 1441654"/>
                <a:gd name="connsiteY70" fmla="*/ 899510 h 2311974"/>
                <a:gd name="connsiteX71" fmla="*/ 419692 w 1441654"/>
                <a:gd name="connsiteY71" fmla="*/ 899506 h 2311974"/>
                <a:gd name="connsiteX72" fmla="*/ 414950 w 1441654"/>
                <a:gd name="connsiteY72" fmla="*/ 906800 h 2311974"/>
                <a:gd name="connsiteX73" fmla="*/ 405465 w 1441654"/>
                <a:gd name="connsiteY73" fmla="*/ 906800 h 2311974"/>
                <a:gd name="connsiteX74" fmla="*/ 391238 w 1441654"/>
                <a:gd name="connsiteY74" fmla="*/ 899506 h 2311974"/>
                <a:gd name="connsiteX75" fmla="*/ 367527 w 1441654"/>
                <a:gd name="connsiteY75" fmla="*/ 899506 h 2311974"/>
                <a:gd name="connsiteX76" fmla="*/ 350929 w 1441654"/>
                <a:gd name="connsiteY76" fmla="*/ 889782 h 2311974"/>
                <a:gd name="connsiteX77" fmla="*/ 350929 w 1441654"/>
                <a:gd name="connsiteY77" fmla="*/ 889782 h 2311974"/>
                <a:gd name="connsiteX78" fmla="*/ 367527 w 1441654"/>
                <a:gd name="connsiteY78" fmla="*/ 889782 h 2311974"/>
                <a:gd name="connsiteX79" fmla="*/ 367527 w 1441654"/>
                <a:gd name="connsiteY79" fmla="*/ 889782 h 2311974"/>
                <a:gd name="connsiteX80" fmla="*/ 350929 w 1441654"/>
                <a:gd name="connsiteY80" fmla="*/ 889782 h 2311974"/>
                <a:gd name="connsiteX81" fmla="*/ 365156 w 1441654"/>
                <a:gd name="connsiteY81" fmla="*/ 867902 h 2311974"/>
                <a:gd name="connsiteX82" fmla="*/ 365156 w 1441654"/>
                <a:gd name="connsiteY82" fmla="*/ 867902 h 2311974"/>
                <a:gd name="connsiteX83" fmla="*/ 372349 w 1441654"/>
                <a:gd name="connsiteY83" fmla="*/ 873433 h 2311974"/>
                <a:gd name="connsiteX84" fmla="*/ 365156 w 1441654"/>
                <a:gd name="connsiteY84" fmla="*/ 867902 h 2311974"/>
                <a:gd name="connsiteX85" fmla="*/ 393212 w 1441654"/>
                <a:gd name="connsiteY85" fmla="*/ 842776 h 2311974"/>
                <a:gd name="connsiteX86" fmla="*/ 398352 w 1441654"/>
                <a:gd name="connsiteY86" fmla="*/ 853315 h 2311974"/>
                <a:gd name="connsiteX87" fmla="*/ 398352 w 1441654"/>
                <a:gd name="connsiteY87" fmla="*/ 853315 h 2311974"/>
                <a:gd name="connsiteX88" fmla="*/ 393212 w 1441654"/>
                <a:gd name="connsiteY88" fmla="*/ 842776 h 2311974"/>
                <a:gd name="connsiteX89" fmla="*/ 296393 w 1441654"/>
                <a:gd name="connsiteY89" fmla="*/ 726899 h 2311974"/>
                <a:gd name="connsiteX90" fmla="*/ 296393 w 1441654"/>
                <a:gd name="connsiteY90" fmla="*/ 726899 h 2311974"/>
                <a:gd name="connsiteX91" fmla="*/ 303506 w 1441654"/>
                <a:gd name="connsiteY91" fmla="*/ 734192 h 2311974"/>
                <a:gd name="connsiteX92" fmla="*/ 339073 w 1441654"/>
                <a:gd name="connsiteY92" fmla="*/ 748778 h 2311974"/>
                <a:gd name="connsiteX93" fmla="*/ 367527 w 1441654"/>
                <a:gd name="connsiteY93" fmla="*/ 753641 h 2311974"/>
                <a:gd name="connsiteX94" fmla="*/ 372269 w 1441654"/>
                <a:gd name="connsiteY94" fmla="*/ 734192 h 2311974"/>
                <a:gd name="connsiteX95" fmla="*/ 386496 w 1441654"/>
                <a:gd name="connsiteY95" fmla="*/ 736623 h 2311974"/>
                <a:gd name="connsiteX96" fmla="*/ 386496 w 1441654"/>
                <a:gd name="connsiteY96" fmla="*/ 736623 h 2311974"/>
                <a:gd name="connsiteX97" fmla="*/ 372269 w 1441654"/>
                <a:gd name="connsiteY97" fmla="*/ 734192 h 2311974"/>
                <a:gd name="connsiteX98" fmla="*/ 367527 w 1441654"/>
                <a:gd name="connsiteY98" fmla="*/ 753640 h 2311974"/>
                <a:gd name="connsiteX99" fmla="*/ 339073 w 1441654"/>
                <a:gd name="connsiteY99" fmla="*/ 748778 h 2311974"/>
                <a:gd name="connsiteX100" fmla="*/ 303506 w 1441654"/>
                <a:gd name="connsiteY100" fmla="*/ 734192 h 2311974"/>
                <a:gd name="connsiteX101" fmla="*/ 296393 w 1441654"/>
                <a:gd name="connsiteY101" fmla="*/ 726899 h 2311974"/>
                <a:gd name="connsiteX102" fmla="*/ 296393 w 1441654"/>
                <a:gd name="connsiteY102" fmla="*/ 714743 h 2311974"/>
                <a:gd name="connsiteX103" fmla="*/ 296393 w 1441654"/>
                <a:gd name="connsiteY103" fmla="*/ 714743 h 2311974"/>
                <a:gd name="connsiteX104" fmla="*/ 303506 w 1441654"/>
                <a:gd name="connsiteY104" fmla="*/ 722036 h 2311974"/>
                <a:gd name="connsiteX105" fmla="*/ 303506 w 1441654"/>
                <a:gd name="connsiteY105" fmla="*/ 722036 h 2311974"/>
                <a:gd name="connsiteX106" fmla="*/ 296393 w 1441654"/>
                <a:gd name="connsiteY106" fmla="*/ 714743 h 2311974"/>
                <a:gd name="connsiteX107" fmla="*/ 502682 w 1441654"/>
                <a:gd name="connsiteY107" fmla="*/ 0 h 2311974"/>
                <a:gd name="connsiteX108" fmla="*/ 509796 w 1441654"/>
                <a:gd name="connsiteY108" fmla="*/ 4862 h 2311974"/>
                <a:gd name="connsiteX109" fmla="*/ 514538 w 1441654"/>
                <a:gd name="connsiteY109" fmla="*/ 17018 h 2311974"/>
                <a:gd name="connsiteX110" fmla="*/ 524022 w 1441654"/>
                <a:gd name="connsiteY110" fmla="*/ 53484 h 2311974"/>
                <a:gd name="connsiteX111" fmla="*/ 521651 w 1441654"/>
                <a:gd name="connsiteY111" fmla="*/ 68071 h 2311974"/>
                <a:gd name="connsiteX112" fmla="*/ 554847 w 1441654"/>
                <a:gd name="connsiteY112" fmla="*/ 82657 h 2311974"/>
                <a:gd name="connsiteX113" fmla="*/ 561961 w 1441654"/>
                <a:gd name="connsiteY113" fmla="*/ 72933 h 2311974"/>
                <a:gd name="connsiteX114" fmla="*/ 578559 w 1441654"/>
                <a:gd name="connsiteY114" fmla="*/ 75364 h 2311974"/>
                <a:gd name="connsiteX115" fmla="*/ 578559 w 1441654"/>
                <a:gd name="connsiteY115" fmla="*/ 82657 h 2311974"/>
                <a:gd name="connsiteX116" fmla="*/ 585672 w 1441654"/>
                <a:gd name="connsiteY116" fmla="*/ 82657 h 2311974"/>
                <a:gd name="connsiteX117" fmla="*/ 590414 w 1441654"/>
                <a:gd name="connsiteY117" fmla="*/ 97244 h 2311974"/>
                <a:gd name="connsiteX118" fmla="*/ 609383 w 1441654"/>
                <a:gd name="connsiteY118" fmla="*/ 104537 h 2311974"/>
                <a:gd name="connsiteX119" fmla="*/ 637837 w 1441654"/>
                <a:gd name="connsiteY119" fmla="*/ 89950 h 2311974"/>
                <a:gd name="connsiteX120" fmla="*/ 652064 w 1441654"/>
                <a:gd name="connsiteY120" fmla="*/ 94813 h 2311974"/>
                <a:gd name="connsiteX121" fmla="*/ 666291 w 1441654"/>
                <a:gd name="connsiteY121" fmla="*/ 104537 h 2311974"/>
                <a:gd name="connsiteX122" fmla="*/ 685260 w 1441654"/>
                <a:gd name="connsiteY122" fmla="*/ 94813 h 2311974"/>
                <a:gd name="connsiteX123" fmla="*/ 685260 w 1441654"/>
                <a:gd name="connsiteY123" fmla="*/ 72933 h 2311974"/>
                <a:gd name="connsiteX124" fmla="*/ 687631 w 1441654"/>
                <a:gd name="connsiteY124" fmla="*/ 72933 h 2311974"/>
                <a:gd name="connsiteX125" fmla="*/ 699487 w 1441654"/>
                <a:gd name="connsiteY125" fmla="*/ 87519 h 2311974"/>
                <a:gd name="connsiteX126" fmla="*/ 687631 w 1441654"/>
                <a:gd name="connsiteY126" fmla="*/ 102106 h 2311974"/>
                <a:gd name="connsiteX127" fmla="*/ 692373 w 1441654"/>
                <a:gd name="connsiteY127" fmla="*/ 123986 h 2311974"/>
                <a:gd name="connsiteX128" fmla="*/ 706600 w 1441654"/>
                <a:gd name="connsiteY128" fmla="*/ 128848 h 2311974"/>
                <a:gd name="connsiteX129" fmla="*/ 718456 w 1441654"/>
                <a:gd name="connsiteY129" fmla="*/ 150728 h 2311974"/>
                <a:gd name="connsiteX130" fmla="*/ 727940 w 1441654"/>
                <a:gd name="connsiteY130" fmla="*/ 153159 h 2311974"/>
                <a:gd name="connsiteX131" fmla="*/ 735054 w 1441654"/>
                <a:gd name="connsiteY131" fmla="*/ 165315 h 2311974"/>
                <a:gd name="connsiteX132" fmla="*/ 754023 w 1441654"/>
                <a:gd name="connsiteY132" fmla="*/ 165315 h 2311974"/>
                <a:gd name="connsiteX133" fmla="*/ 768250 w 1441654"/>
                <a:gd name="connsiteY133" fmla="*/ 177470 h 2311974"/>
                <a:gd name="connsiteX134" fmla="*/ 794332 w 1441654"/>
                <a:gd name="connsiteY134" fmla="*/ 172608 h 2311974"/>
                <a:gd name="connsiteX135" fmla="*/ 801446 w 1441654"/>
                <a:gd name="connsiteY135" fmla="*/ 184763 h 2311974"/>
                <a:gd name="connsiteX136" fmla="*/ 794332 w 1441654"/>
                <a:gd name="connsiteY136" fmla="*/ 192057 h 2311974"/>
                <a:gd name="connsiteX137" fmla="*/ 801446 w 1441654"/>
                <a:gd name="connsiteY137" fmla="*/ 201781 h 2311974"/>
                <a:gd name="connsiteX138" fmla="*/ 796703 w 1441654"/>
                <a:gd name="connsiteY138" fmla="*/ 206643 h 2311974"/>
                <a:gd name="connsiteX139" fmla="*/ 808559 w 1441654"/>
                <a:gd name="connsiteY139" fmla="*/ 233385 h 2311974"/>
                <a:gd name="connsiteX140" fmla="*/ 815673 w 1441654"/>
                <a:gd name="connsiteY140" fmla="*/ 233385 h 2311974"/>
                <a:gd name="connsiteX141" fmla="*/ 851240 w 1441654"/>
                <a:gd name="connsiteY141" fmla="*/ 211505 h 2311974"/>
                <a:gd name="connsiteX142" fmla="*/ 874951 w 1441654"/>
                <a:gd name="connsiteY142" fmla="*/ 213936 h 2311974"/>
                <a:gd name="connsiteX143" fmla="*/ 896291 w 1441654"/>
                <a:gd name="connsiteY143" fmla="*/ 199350 h 2311974"/>
                <a:gd name="connsiteX144" fmla="*/ 905776 w 1441654"/>
                <a:gd name="connsiteY144" fmla="*/ 177470 h 2311974"/>
                <a:gd name="connsiteX145" fmla="*/ 931859 w 1441654"/>
                <a:gd name="connsiteY145" fmla="*/ 158021 h 2311974"/>
                <a:gd name="connsiteX146" fmla="*/ 953199 w 1441654"/>
                <a:gd name="connsiteY146" fmla="*/ 194488 h 2311974"/>
                <a:gd name="connsiteX147" fmla="*/ 953199 w 1441654"/>
                <a:gd name="connsiteY147" fmla="*/ 221230 h 2311974"/>
                <a:gd name="connsiteX148" fmla="*/ 965054 w 1441654"/>
                <a:gd name="connsiteY148" fmla="*/ 243110 h 2311974"/>
                <a:gd name="connsiteX149" fmla="*/ 984024 w 1441654"/>
                <a:gd name="connsiteY149" fmla="*/ 262558 h 2311974"/>
                <a:gd name="connsiteX150" fmla="*/ 1026704 w 1441654"/>
                <a:gd name="connsiteY150" fmla="*/ 274714 h 2311974"/>
                <a:gd name="connsiteX151" fmla="*/ 1059900 w 1441654"/>
                <a:gd name="connsiteY151" fmla="*/ 260127 h 2311974"/>
                <a:gd name="connsiteX152" fmla="*/ 1081240 w 1441654"/>
                <a:gd name="connsiteY152" fmla="*/ 262558 h 2311974"/>
                <a:gd name="connsiteX153" fmla="*/ 1107323 w 1441654"/>
                <a:gd name="connsiteY153" fmla="*/ 277145 h 2311974"/>
                <a:gd name="connsiteX154" fmla="*/ 1140519 w 1441654"/>
                <a:gd name="connsiteY154" fmla="*/ 282007 h 2311974"/>
                <a:gd name="connsiteX155" fmla="*/ 1135777 w 1441654"/>
                <a:gd name="connsiteY155" fmla="*/ 299025 h 2311974"/>
                <a:gd name="connsiteX156" fmla="*/ 1164230 w 1441654"/>
                <a:gd name="connsiteY156" fmla="*/ 371958 h 2311974"/>
                <a:gd name="connsiteX157" fmla="*/ 1209282 w 1441654"/>
                <a:gd name="connsiteY157" fmla="*/ 386544 h 2311974"/>
                <a:gd name="connsiteX158" fmla="*/ 1237736 w 1441654"/>
                <a:gd name="connsiteY158" fmla="*/ 415718 h 2311974"/>
                <a:gd name="connsiteX159" fmla="*/ 1280416 w 1441654"/>
                <a:gd name="connsiteY159" fmla="*/ 415718 h 2311974"/>
                <a:gd name="connsiteX160" fmla="*/ 1297014 w 1441654"/>
                <a:gd name="connsiteY160" fmla="*/ 408424 h 2311974"/>
                <a:gd name="connsiteX161" fmla="*/ 1313612 w 1441654"/>
                <a:gd name="connsiteY161" fmla="*/ 386544 h 2311974"/>
                <a:gd name="connsiteX162" fmla="*/ 1358664 w 1441654"/>
                <a:gd name="connsiteY162" fmla="*/ 381682 h 2311974"/>
                <a:gd name="connsiteX163" fmla="*/ 1365778 w 1441654"/>
                <a:gd name="connsiteY163" fmla="*/ 386544 h 2311974"/>
                <a:gd name="connsiteX164" fmla="*/ 1401345 w 1441654"/>
                <a:gd name="connsiteY164" fmla="*/ 371958 h 2311974"/>
                <a:gd name="connsiteX165" fmla="*/ 1401345 w 1441654"/>
                <a:gd name="connsiteY165" fmla="*/ 388975 h 2311974"/>
                <a:gd name="connsiteX166" fmla="*/ 1415572 w 1441654"/>
                <a:gd name="connsiteY166" fmla="*/ 408424 h 2311974"/>
                <a:gd name="connsiteX167" fmla="*/ 1353922 w 1441654"/>
                <a:gd name="connsiteY167" fmla="*/ 444891 h 2311974"/>
                <a:gd name="connsiteX168" fmla="*/ 1351551 w 1441654"/>
                <a:gd name="connsiteY168" fmla="*/ 491082 h 2311974"/>
                <a:gd name="connsiteX169" fmla="*/ 1372891 w 1441654"/>
                <a:gd name="connsiteY169" fmla="*/ 532410 h 2311974"/>
                <a:gd name="connsiteX170" fmla="*/ 1406087 w 1441654"/>
                <a:gd name="connsiteY170" fmla="*/ 554290 h 2311974"/>
                <a:gd name="connsiteX171" fmla="*/ 1427427 w 1441654"/>
                <a:gd name="connsiteY171" fmla="*/ 581032 h 2311974"/>
                <a:gd name="connsiteX172" fmla="*/ 1420314 w 1441654"/>
                <a:gd name="connsiteY172" fmla="*/ 622361 h 2311974"/>
                <a:gd name="connsiteX173" fmla="*/ 1441654 w 1441654"/>
                <a:gd name="connsiteY173" fmla="*/ 644241 h 2311974"/>
                <a:gd name="connsiteX174" fmla="*/ 1436912 w 1441654"/>
                <a:gd name="connsiteY174" fmla="*/ 658827 h 2311974"/>
                <a:gd name="connsiteX175" fmla="*/ 1429798 w 1441654"/>
                <a:gd name="connsiteY175" fmla="*/ 666121 h 2311974"/>
                <a:gd name="connsiteX176" fmla="*/ 1401345 w 1441654"/>
                <a:gd name="connsiteY176" fmla="*/ 663689 h 2311974"/>
                <a:gd name="connsiteX177" fmla="*/ 1372891 w 1441654"/>
                <a:gd name="connsiteY177" fmla="*/ 705018 h 2311974"/>
                <a:gd name="connsiteX178" fmla="*/ 1351551 w 1441654"/>
                <a:gd name="connsiteY178" fmla="*/ 712312 h 2311974"/>
                <a:gd name="connsiteX179" fmla="*/ 1304128 w 1441654"/>
                <a:gd name="connsiteY179" fmla="*/ 785245 h 2311974"/>
                <a:gd name="connsiteX180" fmla="*/ 1304128 w 1441654"/>
                <a:gd name="connsiteY180" fmla="*/ 804693 h 2311974"/>
                <a:gd name="connsiteX181" fmla="*/ 1273303 w 1441654"/>
                <a:gd name="connsiteY181" fmla="*/ 802262 h 2311974"/>
                <a:gd name="connsiteX182" fmla="*/ 1242478 w 1441654"/>
                <a:gd name="connsiteY182" fmla="*/ 802262 h 2311974"/>
                <a:gd name="connsiteX183" fmla="*/ 1218767 w 1441654"/>
                <a:gd name="connsiteY183" fmla="*/ 819280 h 2311974"/>
                <a:gd name="connsiteX184" fmla="*/ 1183200 w 1441654"/>
                <a:gd name="connsiteY184" fmla="*/ 809556 h 2311974"/>
                <a:gd name="connsiteX185" fmla="*/ 1171344 w 1441654"/>
                <a:gd name="connsiteY185" fmla="*/ 816849 h 2311974"/>
                <a:gd name="connsiteX186" fmla="*/ 1180828 w 1441654"/>
                <a:gd name="connsiteY186" fmla="*/ 824142 h 2311974"/>
                <a:gd name="connsiteX187" fmla="*/ 1168973 w 1441654"/>
                <a:gd name="connsiteY187" fmla="*/ 850884 h 2311974"/>
                <a:gd name="connsiteX188" fmla="*/ 1176086 w 1441654"/>
                <a:gd name="connsiteY188" fmla="*/ 858178 h 2311974"/>
                <a:gd name="connsiteX189" fmla="*/ 1183200 w 1441654"/>
                <a:gd name="connsiteY189" fmla="*/ 850884 h 2311974"/>
                <a:gd name="connsiteX190" fmla="*/ 1197426 w 1441654"/>
                <a:gd name="connsiteY190" fmla="*/ 858178 h 2311974"/>
                <a:gd name="connsiteX191" fmla="*/ 1211653 w 1441654"/>
                <a:gd name="connsiteY191" fmla="*/ 858178 h 2311974"/>
                <a:gd name="connsiteX192" fmla="*/ 1216396 w 1441654"/>
                <a:gd name="connsiteY192" fmla="*/ 875195 h 2311974"/>
                <a:gd name="connsiteX193" fmla="*/ 1230622 w 1441654"/>
                <a:gd name="connsiteY193" fmla="*/ 894644 h 2311974"/>
                <a:gd name="connsiteX194" fmla="*/ 1223509 w 1441654"/>
                <a:gd name="connsiteY194" fmla="*/ 906800 h 2311974"/>
                <a:gd name="connsiteX195" fmla="*/ 1230622 w 1441654"/>
                <a:gd name="connsiteY195" fmla="*/ 916524 h 2311974"/>
                <a:gd name="connsiteX196" fmla="*/ 1237736 w 1441654"/>
                <a:gd name="connsiteY196" fmla="*/ 914093 h 2311974"/>
                <a:gd name="connsiteX197" fmla="*/ 1244849 w 1441654"/>
                <a:gd name="connsiteY197" fmla="*/ 921386 h 2311974"/>
                <a:gd name="connsiteX198" fmla="*/ 1249592 w 1441654"/>
                <a:gd name="connsiteY198" fmla="*/ 935973 h 2311974"/>
                <a:gd name="connsiteX199" fmla="*/ 1259076 w 1441654"/>
                <a:gd name="connsiteY199" fmla="*/ 923817 h 2311974"/>
                <a:gd name="connsiteX200" fmla="*/ 1263818 w 1441654"/>
                <a:gd name="connsiteY200" fmla="*/ 931111 h 2311974"/>
                <a:gd name="connsiteX201" fmla="*/ 1297014 w 1441654"/>
                <a:gd name="connsiteY201" fmla="*/ 928679 h 2311974"/>
                <a:gd name="connsiteX202" fmla="*/ 1311241 w 1441654"/>
                <a:gd name="connsiteY202" fmla="*/ 948128 h 2311974"/>
                <a:gd name="connsiteX203" fmla="*/ 1332582 w 1441654"/>
                <a:gd name="connsiteY203" fmla="*/ 950559 h 2311974"/>
                <a:gd name="connsiteX204" fmla="*/ 1337324 w 1441654"/>
                <a:gd name="connsiteY204" fmla="*/ 923817 h 2311974"/>
                <a:gd name="connsiteX205" fmla="*/ 1351551 w 1441654"/>
                <a:gd name="connsiteY205" fmla="*/ 914093 h 2311974"/>
                <a:gd name="connsiteX206" fmla="*/ 1361035 w 1441654"/>
                <a:gd name="connsiteY206" fmla="*/ 921386 h 2311974"/>
                <a:gd name="connsiteX207" fmla="*/ 1372891 w 1441654"/>
                <a:gd name="connsiteY207" fmla="*/ 948128 h 2311974"/>
                <a:gd name="connsiteX208" fmla="*/ 1320726 w 1441654"/>
                <a:gd name="connsiteY208" fmla="*/ 1006475 h 2311974"/>
                <a:gd name="connsiteX209" fmla="*/ 1235365 w 1441654"/>
                <a:gd name="connsiteY209" fmla="*/ 970008 h 2311974"/>
                <a:gd name="connsiteX210" fmla="*/ 1230622 w 1441654"/>
                <a:gd name="connsiteY210" fmla="*/ 977301 h 2311974"/>
                <a:gd name="connsiteX211" fmla="*/ 1235365 w 1441654"/>
                <a:gd name="connsiteY211" fmla="*/ 984595 h 2311974"/>
                <a:gd name="connsiteX212" fmla="*/ 1230622 w 1441654"/>
                <a:gd name="connsiteY212" fmla="*/ 984595 h 2311974"/>
                <a:gd name="connsiteX213" fmla="*/ 1225880 w 1441654"/>
                <a:gd name="connsiteY213" fmla="*/ 991888 h 2311974"/>
                <a:gd name="connsiteX214" fmla="*/ 1225880 w 1441654"/>
                <a:gd name="connsiteY214" fmla="*/ 1006475 h 2311974"/>
                <a:gd name="connsiteX215" fmla="*/ 1218767 w 1441654"/>
                <a:gd name="connsiteY215" fmla="*/ 1018630 h 2311974"/>
                <a:gd name="connsiteX216" fmla="*/ 1218767 w 1441654"/>
                <a:gd name="connsiteY216" fmla="*/ 1028354 h 2311974"/>
                <a:gd name="connsiteX217" fmla="*/ 1204540 w 1441654"/>
                <a:gd name="connsiteY217" fmla="*/ 1028354 h 2311974"/>
                <a:gd name="connsiteX218" fmla="*/ 1204540 w 1441654"/>
                <a:gd name="connsiteY218" fmla="*/ 1045372 h 2311974"/>
                <a:gd name="connsiteX219" fmla="*/ 1197426 w 1441654"/>
                <a:gd name="connsiteY219" fmla="*/ 1047803 h 2311974"/>
                <a:gd name="connsiteX220" fmla="*/ 1197426 w 1441654"/>
                <a:gd name="connsiteY220" fmla="*/ 1059959 h 2311974"/>
                <a:gd name="connsiteX221" fmla="*/ 1190313 w 1441654"/>
                <a:gd name="connsiteY221" fmla="*/ 1062390 h 2311974"/>
                <a:gd name="connsiteX222" fmla="*/ 1195055 w 1441654"/>
                <a:gd name="connsiteY222" fmla="*/ 1069683 h 2311974"/>
                <a:gd name="connsiteX223" fmla="*/ 1187942 w 1441654"/>
                <a:gd name="connsiteY223" fmla="*/ 1074545 h 2311974"/>
                <a:gd name="connsiteX224" fmla="*/ 1195055 w 1441654"/>
                <a:gd name="connsiteY224" fmla="*/ 1076976 h 2311974"/>
                <a:gd name="connsiteX225" fmla="*/ 1197426 w 1441654"/>
                <a:gd name="connsiteY225" fmla="*/ 1093994 h 2311974"/>
                <a:gd name="connsiteX226" fmla="*/ 1187942 w 1441654"/>
                <a:gd name="connsiteY226" fmla="*/ 1103719 h 2311974"/>
                <a:gd name="connsiteX227" fmla="*/ 1190313 w 1441654"/>
                <a:gd name="connsiteY227" fmla="*/ 1103719 h 2311974"/>
                <a:gd name="connsiteX228" fmla="*/ 1190313 w 1441654"/>
                <a:gd name="connsiteY228" fmla="*/ 1111012 h 2311974"/>
                <a:gd name="connsiteX229" fmla="*/ 1183200 w 1441654"/>
                <a:gd name="connsiteY229" fmla="*/ 1118305 h 2311974"/>
                <a:gd name="connsiteX230" fmla="*/ 1183200 w 1441654"/>
                <a:gd name="connsiteY230" fmla="*/ 1125598 h 2311974"/>
                <a:gd name="connsiteX231" fmla="*/ 1168973 w 1441654"/>
                <a:gd name="connsiteY231" fmla="*/ 1149909 h 2311974"/>
                <a:gd name="connsiteX232" fmla="*/ 1180828 w 1441654"/>
                <a:gd name="connsiteY232" fmla="*/ 1164496 h 2311974"/>
                <a:gd name="connsiteX233" fmla="*/ 1209282 w 1441654"/>
                <a:gd name="connsiteY233" fmla="*/ 1164496 h 2311974"/>
                <a:gd name="connsiteX234" fmla="*/ 1211653 w 1441654"/>
                <a:gd name="connsiteY234" fmla="*/ 1166927 h 2311974"/>
                <a:gd name="connsiteX235" fmla="*/ 1230622 w 1441654"/>
                <a:gd name="connsiteY235" fmla="*/ 1159634 h 2311974"/>
                <a:gd name="connsiteX236" fmla="*/ 1242478 w 1441654"/>
                <a:gd name="connsiteY236" fmla="*/ 1166927 h 2311974"/>
                <a:gd name="connsiteX237" fmla="*/ 1249592 w 1441654"/>
                <a:gd name="connsiteY237" fmla="*/ 1166927 h 2311974"/>
                <a:gd name="connsiteX238" fmla="*/ 1244849 w 1441654"/>
                <a:gd name="connsiteY238" fmla="*/ 1171789 h 2311974"/>
                <a:gd name="connsiteX239" fmla="*/ 1259076 w 1441654"/>
                <a:gd name="connsiteY239" fmla="*/ 1179083 h 2311974"/>
                <a:gd name="connsiteX240" fmla="*/ 1266190 w 1441654"/>
                <a:gd name="connsiteY240" fmla="*/ 1222842 h 2311974"/>
                <a:gd name="connsiteX241" fmla="*/ 1259076 w 1441654"/>
                <a:gd name="connsiteY241" fmla="*/ 1230136 h 2311974"/>
                <a:gd name="connsiteX242" fmla="*/ 1259076 w 1441654"/>
                <a:gd name="connsiteY242" fmla="*/ 1254447 h 2311974"/>
                <a:gd name="connsiteX243" fmla="*/ 1285159 w 1441654"/>
                <a:gd name="connsiteY243" fmla="*/ 1271464 h 2311974"/>
                <a:gd name="connsiteX244" fmla="*/ 1280416 w 1441654"/>
                <a:gd name="connsiteY244" fmla="*/ 1278758 h 2311974"/>
                <a:gd name="connsiteX245" fmla="*/ 1289901 w 1441654"/>
                <a:gd name="connsiteY245" fmla="*/ 1290913 h 2311974"/>
                <a:gd name="connsiteX246" fmla="*/ 1289901 w 1441654"/>
                <a:gd name="connsiteY246" fmla="*/ 1303069 h 2311974"/>
                <a:gd name="connsiteX247" fmla="*/ 1292272 w 1441654"/>
                <a:gd name="connsiteY247" fmla="*/ 1305500 h 2311974"/>
                <a:gd name="connsiteX248" fmla="*/ 1289901 w 1441654"/>
                <a:gd name="connsiteY248" fmla="*/ 1312793 h 2311974"/>
                <a:gd name="connsiteX249" fmla="*/ 1297014 w 1441654"/>
                <a:gd name="connsiteY249" fmla="*/ 1324948 h 2311974"/>
                <a:gd name="connsiteX250" fmla="*/ 1304128 w 1441654"/>
                <a:gd name="connsiteY250" fmla="*/ 1317655 h 2311974"/>
                <a:gd name="connsiteX251" fmla="*/ 1304128 w 1441654"/>
                <a:gd name="connsiteY251" fmla="*/ 1327379 h 2311974"/>
                <a:gd name="connsiteX252" fmla="*/ 1306499 w 1441654"/>
                <a:gd name="connsiteY252" fmla="*/ 1344397 h 2311974"/>
                <a:gd name="connsiteX253" fmla="*/ 1280416 w 1441654"/>
                <a:gd name="connsiteY253" fmla="*/ 1358984 h 2311974"/>
                <a:gd name="connsiteX254" fmla="*/ 1259076 w 1441654"/>
                <a:gd name="connsiteY254" fmla="*/ 1358984 h 2311974"/>
                <a:gd name="connsiteX255" fmla="*/ 1256705 w 1441654"/>
                <a:gd name="connsiteY255" fmla="*/ 1376001 h 2311974"/>
                <a:gd name="connsiteX256" fmla="*/ 1278045 w 1441654"/>
                <a:gd name="connsiteY256" fmla="*/ 1376001 h 2311974"/>
                <a:gd name="connsiteX257" fmla="*/ 1280416 w 1441654"/>
                <a:gd name="connsiteY257" fmla="*/ 1383295 h 2311974"/>
                <a:gd name="connsiteX258" fmla="*/ 1285159 w 1441654"/>
                <a:gd name="connsiteY258" fmla="*/ 1380864 h 2311974"/>
                <a:gd name="connsiteX259" fmla="*/ 1292272 w 1441654"/>
                <a:gd name="connsiteY259" fmla="*/ 1393019 h 2311974"/>
                <a:gd name="connsiteX260" fmla="*/ 1289901 w 1441654"/>
                <a:gd name="connsiteY260" fmla="*/ 1400312 h 2311974"/>
                <a:gd name="connsiteX261" fmla="*/ 1292272 w 1441654"/>
                <a:gd name="connsiteY261" fmla="*/ 1402744 h 2311974"/>
                <a:gd name="connsiteX262" fmla="*/ 1311241 w 1441654"/>
                <a:gd name="connsiteY262" fmla="*/ 1380864 h 2311974"/>
                <a:gd name="connsiteX263" fmla="*/ 1318355 w 1441654"/>
                <a:gd name="connsiteY263" fmla="*/ 1383295 h 2311974"/>
                <a:gd name="connsiteX264" fmla="*/ 1313612 w 1441654"/>
                <a:gd name="connsiteY264" fmla="*/ 1380864 h 2311974"/>
                <a:gd name="connsiteX265" fmla="*/ 1320726 w 1441654"/>
                <a:gd name="connsiteY265" fmla="*/ 1373570 h 2311974"/>
                <a:gd name="connsiteX266" fmla="*/ 1327839 w 1441654"/>
                <a:gd name="connsiteY266" fmla="*/ 1368708 h 2311974"/>
                <a:gd name="connsiteX267" fmla="*/ 1344437 w 1441654"/>
                <a:gd name="connsiteY267" fmla="*/ 1417330 h 2311974"/>
                <a:gd name="connsiteX268" fmla="*/ 1339695 w 1441654"/>
                <a:gd name="connsiteY268" fmla="*/ 1424623 h 2311974"/>
                <a:gd name="connsiteX269" fmla="*/ 1339695 w 1441654"/>
                <a:gd name="connsiteY269" fmla="*/ 1441641 h 2311974"/>
                <a:gd name="connsiteX270" fmla="*/ 1306499 w 1441654"/>
                <a:gd name="connsiteY270" fmla="*/ 1436779 h 2311974"/>
                <a:gd name="connsiteX271" fmla="*/ 1304128 w 1441654"/>
                <a:gd name="connsiteY271" fmla="*/ 1473245 h 2311974"/>
                <a:gd name="connsiteX272" fmla="*/ 1289901 w 1441654"/>
                <a:gd name="connsiteY272" fmla="*/ 1473245 h 2311974"/>
                <a:gd name="connsiteX273" fmla="*/ 1285159 w 1441654"/>
                <a:gd name="connsiteY273" fmla="*/ 1504850 h 2311974"/>
                <a:gd name="connsiteX274" fmla="*/ 1270932 w 1441654"/>
                <a:gd name="connsiteY274" fmla="*/ 1521867 h 2311974"/>
                <a:gd name="connsiteX275" fmla="*/ 1270932 w 1441654"/>
                <a:gd name="connsiteY275" fmla="*/ 1548609 h 2311974"/>
                <a:gd name="connsiteX276" fmla="*/ 1251963 w 1441654"/>
                <a:gd name="connsiteY276" fmla="*/ 1560765 h 2311974"/>
                <a:gd name="connsiteX277" fmla="*/ 1278045 w 1441654"/>
                <a:gd name="connsiteY277" fmla="*/ 1570489 h 2311974"/>
                <a:gd name="connsiteX278" fmla="*/ 1278045 w 1441654"/>
                <a:gd name="connsiteY278" fmla="*/ 1577783 h 2311974"/>
                <a:gd name="connsiteX279" fmla="*/ 1223509 w 1441654"/>
                <a:gd name="connsiteY279" fmla="*/ 1577783 h 2311974"/>
                <a:gd name="connsiteX280" fmla="*/ 1235365 w 1441654"/>
                <a:gd name="connsiteY280" fmla="*/ 1602094 h 2311974"/>
                <a:gd name="connsiteX281" fmla="*/ 1244849 w 1441654"/>
                <a:gd name="connsiteY281" fmla="*/ 1609387 h 2311974"/>
                <a:gd name="connsiteX282" fmla="*/ 1242478 w 1441654"/>
                <a:gd name="connsiteY282" fmla="*/ 1619111 h 2311974"/>
                <a:gd name="connsiteX283" fmla="*/ 1244849 w 1441654"/>
                <a:gd name="connsiteY283" fmla="*/ 1623973 h 2311974"/>
                <a:gd name="connsiteX284" fmla="*/ 1244849 w 1441654"/>
                <a:gd name="connsiteY284" fmla="*/ 1645853 h 2311974"/>
                <a:gd name="connsiteX285" fmla="*/ 1237736 w 1441654"/>
                <a:gd name="connsiteY285" fmla="*/ 1645853 h 2311974"/>
                <a:gd name="connsiteX286" fmla="*/ 1230622 w 1441654"/>
                <a:gd name="connsiteY286" fmla="*/ 1667733 h 2311974"/>
                <a:gd name="connsiteX287" fmla="*/ 1230622 w 1441654"/>
                <a:gd name="connsiteY287" fmla="*/ 1706631 h 2311974"/>
                <a:gd name="connsiteX288" fmla="*/ 1216396 w 1441654"/>
                <a:gd name="connsiteY288" fmla="*/ 1709062 h 2311974"/>
                <a:gd name="connsiteX289" fmla="*/ 1216396 w 1441654"/>
                <a:gd name="connsiteY289" fmla="*/ 1723648 h 2311974"/>
                <a:gd name="connsiteX290" fmla="*/ 1204540 w 1441654"/>
                <a:gd name="connsiteY290" fmla="*/ 1740666 h 2311974"/>
                <a:gd name="connsiteX291" fmla="*/ 1147632 w 1441654"/>
                <a:gd name="connsiteY291" fmla="*/ 1733373 h 2311974"/>
                <a:gd name="connsiteX292" fmla="*/ 1121550 w 1441654"/>
                <a:gd name="connsiteY292" fmla="*/ 1733373 h 2311974"/>
                <a:gd name="connsiteX293" fmla="*/ 1109694 w 1441654"/>
                <a:gd name="connsiteY293" fmla="*/ 1743097 h 2311974"/>
                <a:gd name="connsiteX294" fmla="*/ 1102581 w 1441654"/>
                <a:gd name="connsiteY294" fmla="*/ 1735804 h 2311974"/>
                <a:gd name="connsiteX295" fmla="*/ 1095467 w 1441654"/>
                <a:gd name="connsiteY295" fmla="*/ 1740666 h 2311974"/>
                <a:gd name="connsiteX296" fmla="*/ 1074127 w 1441654"/>
                <a:gd name="connsiteY296" fmla="*/ 1713924 h 2311974"/>
                <a:gd name="connsiteX297" fmla="*/ 1059900 w 1441654"/>
                <a:gd name="connsiteY297" fmla="*/ 1721217 h 2311974"/>
                <a:gd name="connsiteX298" fmla="*/ 1052787 w 1441654"/>
                <a:gd name="connsiteY298" fmla="*/ 1733373 h 2311974"/>
                <a:gd name="connsiteX299" fmla="*/ 1045673 w 1441654"/>
                <a:gd name="connsiteY299" fmla="*/ 1735804 h 2311974"/>
                <a:gd name="connsiteX300" fmla="*/ 1031446 w 1441654"/>
                <a:gd name="connsiteY300" fmla="*/ 1706631 h 2311974"/>
                <a:gd name="connsiteX301" fmla="*/ 960312 w 1441654"/>
                <a:gd name="connsiteY301" fmla="*/ 1709062 h 2311974"/>
                <a:gd name="connsiteX302" fmla="*/ 957941 w 1441654"/>
                <a:gd name="connsiteY302" fmla="*/ 1721217 h 2311974"/>
                <a:gd name="connsiteX303" fmla="*/ 915261 w 1441654"/>
                <a:gd name="connsiteY303" fmla="*/ 1721217 h 2311974"/>
                <a:gd name="connsiteX304" fmla="*/ 915261 w 1441654"/>
                <a:gd name="connsiteY304" fmla="*/ 1728511 h 2311974"/>
                <a:gd name="connsiteX305" fmla="*/ 884436 w 1441654"/>
                <a:gd name="connsiteY305" fmla="*/ 1721217 h 2311974"/>
                <a:gd name="connsiteX306" fmla="*/ 884436 w 1441654"/>
                <a:gd name="connsiteY306" fmla="*/ 1706631 h 2311974"/>
                <a:gd name="connsiteX307" fmla="*/ 877322 w 1441654"/>
                <a:gd name="connsiteY307" fmla="*/ 1706631 h 2311974"/>
                <a:gd name="connsiteX308" fmla="*/ 874951 w 1441654"/>
                <a:gd name="connsiteY308" fmla="*/ 1692044 h 2311974"/>
                <a:gd name="connsiteX309" fmla="*/ 874951 w 1441654"/>
                <a:gd name="connsiteY309" fmla="*/ 1692044 h 2311974"/>
                <a:gd name="connsiteX310" fmla="*/ 877322 w 1441654"/>
                <a:gd name="connsiteY310" fmla="*/ 1706631 h 2311974"/>
                <a:gd name="connsiteX311" fmla="*/ 822786 w 1441654"/>
                <a:gd name="connsiteY311" fmla="*/ 1709062 h 2311974"/>
                <a:gd name="connsiteX312" fmla="*/ 782477 w 1441654"/>
                <a:gd name="connsiteY312" fmla="*/ 1701769 h 2311974"/>
                <a:gd name="connsiteX313" fmla="*/ 780106 w 1441654"/>
                <a:gd name="connsiteY313" fmla="*/ 1709062 h 2311974"/>
                <a:gd name="connsiteX314" fmla="*/ 761136 w 1441654"/>
                <a:gd name="connsiteY314" fmla="*/ 1713924 h 2311974"/>
                <a:gd name="connsiteX315" fmla="*/ 754023 w 1441654"/>
                <a:gd name="connsiteY315" fmla="*/ 1733373 h 2311974"/>
                <a:gd name="connsiteX316" fmla="*/ 758765 w 1441654"/>
                <a:gd name="connsiteY316" fmla="*/ 1750391 h 2311974"/>
                <a:gd name="connsiteX317" fmla="*/ 739796 w 1441654"/>
                <a:gd name="connsiteY317" fmla="*/ 1750391 h 2311974"/>
                <a:gd name="connsiteX318" fmla="*/ 735054 w 1441654"/>
                <a:gd name="connsiteY318" fmla="*/ 1769840 h 2311974"/>
                <a:gd name="connsiteX319" fmla="*/ 742167 w 1441654"/>
                <a:gd name="connsiteY319" fmla="*/ 1784426 h 2311974"/>
                <a:gd name="connsiteX320" fmla="*/ 739796 w 1441654"/>
                <a:gd name="connsiteY320" fmla="*/ 1806306 h 2311974"/>
                <a:gd name="connsiteX321" fmla="*/ 727940 w 1441654"/>
                <a:gd name="connsiteY321" fmla="*/ 1813599 h 2311974"/>
                <a:gd name="connsiteX322" fmla="*/ 727940 w 1441654"/>
                <a:gd name="connsiteY322" fmla="*/ 1847635 h 2311974"/>
                <a:gd name="connsiteX323" fmla="*/ 713714 w 1441654"/>
                <a:gd name="connsiteY323" fmla="*/ 1852497 h 2311974"/>
                <a:gd name="connsiteX324" fmla="*/ 711342 w 1441654"/>
                <a:gd name="connsiteY324" fmla="*/ 1837910 h 2311974"/>
                <a:gd name="connsiteX325" fmla="*/ 678146 w 1441654"/>
                <a:gd name="connsiteY325" fmla="*/ 1837910 h 2311974"/>
                <a:gd name="connsiteX326" fmla="*/ 678146 w 1441654"/>
                <a:gd name="connsiteY326" fmla="*/ 1859790 h 2311974"/>
                <a:gd name="connsiteX327" fmla="*/ 659177 w 1441654"/>
                <a:gd name="connsiteY327" fmla="*/ 1859790 h 2311974"/>
                <a:gd name="connsiteX328" fmla="*/ 659177 w 1441654"/>
                <a:gd name="connsiteY328" fmla="*/ 1869515 h 2311974"/>
                <a:gd name="connsiteX329" fmla="*/ 656806 w 1441654"/>
                <a:gd name="connsiteY329" fmla="*/ 1876808 h 2311974"/>
                <a:gd name="connsiteX330" fmla="*/ 576188 w 1441654"/>
                <a:gd name="connsiteY330" fmla="*/ 1876808 h 2311974"/>
                <a:gd name="connsiteX331" fmla="*/ 576188 w 1441654"/>
                <a:gd name="connsiteY331" fmla="*/ 1896257 h 2311974"/>
                <a:gd name="connsiteX332" fmla="*/ 524022 w 1441654"/>
                <a:gd name="connsiteY332" fmla="*/ 1901119 h 2311974"/>
                <a:gd name="connsiteX333" fmla="*/ 524022 w 1441654"/>
                <a:gd name="connsiteY333" fmla="*/ 1930292 h 2311974"/>
                <a:gd name="connsiteX334" fmla="*/ 502682 w 1441654"/>
                <a:gd name="connsiteY334" fmla="*/ 1930292 h 2311974"/>
                <a:gd name="connsiteX335" fmla="*/ 500311 w 1441654"/>
                <a:gd name="connsiteY335" fmla="*/ 1952172 h 2311974"/>
                <a:gd name="connsiteX336" fmla="*/ 488455 w 1441654"/>
                <a:gd name="connsiteY336" fmla="*/ 1952172 h 2311974"/>
                <a:gd name="connsiteX337" fmla="*/ 488455 w 1441654"/>
                <a:gd name="connsiteY337" fmla="*/ 1978914 h 2311974"/>
                <a:gd name="connsiteX338" fmla="*/ 495569 w 1441654"/>
                <a:gd name="connsiteY338" fmla="*/ 1983776 h 2311974"/>
                <a:gd name="connsiteX339" fmla="*/ 493198 w 1441654"/>
                <a:gd name="connsiteY339" fmla="*/ 2000794 h 2311974"/>
                <a:gd name="connsiteX340" fmla="*/ 500311 w 1441654"/>
                <a:gd name="connsiteY340" fmla="*/ 2005656 h 2311974"/>
                <a:gd name="connsiteX341" fmla="*/ 500311 w 1441654"/>
                <a:gd name="connsiteY341" fmla="*/ 2068865 h 2311974"/>
                <a:gd name="connsiteX342" fmla="*/ 493198 w 1441654"/>
                <a:gd name="connsiteY342" fmla="*/ 2068865 h 2311974"/>
                <a:gd name="connsiteX343" fmla="*/ 493198 w 1441654"/>
                <a:gd name="connsiteY343" fmla="*/ 2081020 h 2311974"/>
                <a:gd name="connsiteX344" fmla="*/ 474228 w 1441654"/>
                <a:gd name="connsiteY344" fmla="*/ 2083451 h 2311974"/>
                <a:gd name="connsiteX345" fmla="*/ 460002 w 1441654"/>
                <a:gd name="connsiteY345" fmla="*/ 2117487 h 2311974"/>
                <a:gd name="connsiteX346" fmla="*/ 460002 w 1441654"/>
                <a:gd name="connsiteY346" fmla="*/ 2129642 h 2311974"/>
                <a:gd name="connsiteX347" fmla="*/ 516909 w 1441654"/>
                <a:gd name="connsiteY347" fmla="*/ 2132073 h 2311974"/>
                <a:gd name="connsiteX348" fmla="*/ 509796 w 1441654"/>
                <a:gd name="connsiteY348" fmla="*/ 2151522 h 2311974"/>
                <a:gd name="connsiteX349" fmla="*/ 514538 w 1441654"/>
                <a:gd name="connsiteY349" fmla="*/ 2161246 h 2311974"/>
                <a:gd name="connsiteX350" fmla="*/ 509796 w 1441654"/>
                <a:gd name="connsiteY350" fmla="*/ 2168540 h 2311974"/>
                <a:gd name="connsiteX351" fmla="*/ 493198 w 1441654"/>
                <a:gd name="connsiteY351" fmla="*/ 2168540 h 2311974"/>
                <a:gd name="connsiteX352" fmla="*/ 493198 w 1441654"/>
                <a:gd name="connsiteY352" fmla="*/ 2180695 h 2311974"/>
                <a:gd name="connsiteX353" fmla="*/ 462373 w 1441654"/>
                <a:gd name="connsiteY353" fmla="*/ 2187988 h 2311974"/>
                <a:gd name="connsiteX354" fmla="*/ 469486 w 1441654"/>
                <a:gd name="connsiteY354" fmla="*/ 2200144 h 2311974"/>
                <a:gd name="connsiteX355" fmla="*/ 467115 w 1441654"/>
                <a:gd name="connsiteY355" fmla="*/ 2256059 h 2311974"/>
                <a:gd name="connsiteX356" fmla="*/ 455259 w 1441654"/>
                <a:gd name="connsiteY356" fmla="*/ 2277939 h 2311974"/>
                <a:gd name="connsiteX357" fmla="*/ 429177 w 1441654"/>
                <a:gd name="connsiteY357" fmla="*/ 2307112 h 2311974"/>
                <a:gd name="connsiteX358" fmla="*/ 414950 w 1441654"/>
                <a:gd name="connsiteY358" fmla="*/ 2311974 h 2311974"/>
                <a:gd name="connsiteX359" fmla="*/ 398352 w 1441654"/>
                <a:gd name="connsiteY359" fmla="*/ 2282801 h 2311974"/>
                <a:gd name="connsiteX360" fmla="*/ 379383 w 1441654"/>
                <a:gd name="connsiteY360" fmla="*/ 2275508 h 2311974"/>
                <a:gd name="connsiteX361" fmla="*/ 365156 w 1441654"/>
                <a:gd name="connsiteY361" fmla="*/ 2292526 h 2311974"/>
                <a:gd name="connsiteX362" fmla="*/ 346187 w 1441654"/>
                <a:gd name="connsiteY362" fmla="*/ 2285232 h 2311974"/>
                <a:gd name="connsiteX363" fmla="*/ 331960 w 1441654"/>
                <a:gd name="connsiteY363" fmla="*/ 2290094 h 2311974"/>
                <a:gd name="connsiteX364" fmla="*/ 296393 w 1441654"/>
                <a:gd name="connsiteY364" fmla="*/ 2275508 h 2311974"/>
                <a:gd name="connsiteX365" fmla="*/ 255658 w 1441654"/>
                <a:gd name="connsiteY365" fmla="*/ 2254426 h 2311974"/>
                <a:gd name="connsiteX366" fmla="*/ 263963 w 1441654"/>
                <a:gd name="connsiteY366" fmla="*/ 2090384 h 2311974"/>
                <a:gd name="connsiteX367" fmla="*/ 293247 w 1441654"/>
                <a:gd name="connsiteY367" fmla="*/ 1879782 h 2311974"/>
                <a:gd name="connsiteX368" fmla="*/ 288330 w 1441654"/>
                <a:gd name="connsiteY368" fmla="*/ 1766434 h 2311974"/>
                <a:gd name="connsiteX369" fmla="*/ 260051 w 1441654"/>
                <a:gd name="connsiteY369" fmla="*/ 1684276 h 2311974"/>
                <a:gd name="connsiteX370" fmla="*/ 196698 w 1441654"/>
                <a:gd name="connsiteY370" fmla="*/ 1605539 h 2311974"/>
                <a:gd name="connsiteX371" fmla="*/ 146823 w 1441654"/>
                <a:gd name="connsiteY371" fmla="*/ 1566641 h 2311974"/>
                <a:gd name="connsiteX372" fmla="*/ 148467 w 1441654"/>
                <a:gd name="connsiteY372" fmla="*/ 1519182 h 2311974"/>
                <a:gd name="connsiteX373" fmla="*/ 144231 w 1441654"/>
                <a:gd name="connsiteY373" fmla="*/ 1442151 h 2311974"/>
                <a:gd name="connsiteX374" fmla="*/ 199538 w 1441654"/>
                <a:gd name="connsiteY374" fmla="*/ 1327822 h 2311974"/>
                <a:gd name="connsiteX375" fmla="*/ 311984 w 1441654"/>
                <a:gd name="connsiteY375" fmla="*/ 1228318 h 2311974"/>
                <a:gd name="connsiteX376" fmla="*/ 18969 w 1441654"/>
                <a:gd name="connsiteY376" fmla="*/ 909231 h 2311974"/>
                <a:gd name="connsiteX377" fmla="*/ 0 w 1441654"/>
                <a:gd name="connsiteY377" fmla="*/ 872764 h 2311974"/>
                <a:gd name="connsiteX378" fmla="*/ 7114 w 1441654"/>
                <a:gd name="connsiteY378" fmla="*/ 865471 h 2311974"/>
                <a:gd name="connsiteX379" fmla="*/ 11856 w 1441654"/>
                <a:gd name="connsiteY379" fmla="*/ 867902 h 2311974"/>
                <a:gd name="connsiteX380" fmla="*/ 168351 w 1441654"/>
                <a:gd name="connsiteY380" fmla="*/ 741485 h 2311974"/>
                <a:gd name="connsiteX381" fmla="*/ 156496 w 1441654"/>
                <a:gd name="connsiteY381" fmla="*/ 726899 h 2311974"/>
                <a:gd name="connsiteX382" fmla="*/ 101959 w 1441654"/>
                <a:gd name="connsiteY382" fmla="*/ 705019 h 2311974"/>
                <a:gd name="connsiteX383" fmla="*/ 125671 w 1441654"/>
                <a:gd name="connsiteY383" fmla="*/ 680708 h 2311974"/>
                <a:gd name="connsiteX384" fmla="*/ 132784 w 1441654"/>
                <a:gd name="connsiteY384" fmla="*/ 673414 h 2311974"/>
                <a:gd name="connsiteX385" fmla="*/ 161238 w 1441654"/>
                <a:gd name="connsiteY385" fmla="*/ 670983 h 2311974"/>
                <a:gd name="connsiteX386" fmla="*/ 248970 w 1441654"/>
                <a:gd name="connsiteY386" fmla="*/ 692863 h 2311974"/>
                <a:gd name="connsiteX387" fmla="*/ 263197 w 1441654"/>
                <a:gd name="connsiteY387" fmla="*/ 688001 h 2311974"/>
                <a:gd name="connsiteX388" fmla="*/ 263197 w 1441654"/>
                <a:gd name="connsiteY388" fmla="*/ 695294 h 2311974"/>
                <a:gd name="connsiteX389" fmla="*/ 272681 w 1441654"/>
                <a:gd name="connsiteY389" fmla="*/ 695294 h 2311974"/>
                <a:gd name="connsiteX390" fmla="*/ 277424 w 1441654"/>
                <a:gd name="connsiteY390" fmla="*/ 678277 h 2311974"/>
                <a:gd name="connsiteX391" fmla="*/ 284537 w 1441654"/>
                <a:gd name="connsiteY391" fmla="*/ 666121 h 2311974"/>
                <a:gd name="connsiteX392" fmla="*/ 296393 w 1441654"/>
                <a:gd name="connsiteY392" fmla="*/ 688001 h 2311974"/>
                <a:gd name="connsiteX393" fmla="*/ 303506 w 1441654"/>
                <a:gd name="connsiteY393" fmla="*/ 685570 h 2311974"/>
                <a:gd name="connsiteX394" fmla="*/ 317733 w 1441654"/>
                <a:gd name="connsiteY394" fmla="*/ 700156 h 2311974"/>
                <a:gd name="connsiteX395" fmla="*/ 317733 w 1441654"/>
                <a:gd name="connsiteY395" fmla="*/ 700156 h 2311974"/>
                <a:gd name="connsiteX396" fmla="*/ 303506 w 1441654"/>
                <a:gd name="connsiteY396" fmla="*/ 685570 h 2311974"/>
                <a:gd name="connsiteX397" fmla="*/ 296393 w 1441654"/>
                <a:gd name="connsiteY397" fmla="*/ 688001 h 2311974"/>
                <a:gd name="connsiteX398" fmla="*/ 284537 w 1441654"/>
                <a:gd name="connsiteY398" fmla="*/ 666121 h 2311974"/>
                <a:gd name="connsiteX399" fmla="*/ 284537 w 1441654"/>
                <a:gd name="connsiteY399" fmla="*/ 658827 h 2311974"/>
                <a:gd name="connsiteX400" fmla="*/ 305877 w 1441654"/>
                <a:gd name="connsiteY400" fmla="*/ 646672 h 2311974"/>
                <a:gd name="connsiteX401" fmla="*/ 298764 w 1441654"/>
                <a:gd name="connsiteY401" fmla="*/ 639379 h 2311974"/>
                <a:gd name="connsiteX402" fmla="*/ 329589 w 1441654"/>
                <a:gd name="connsiteY402" fmla="*/ 629654 h 2311974"/>
                <a:gd name="connsiteX403" fmla="*/ 324847 w 1441654"/>
                <a:gd name="connsiteY403" fmla="*/ 615068 h 2311974"/>
                <a:gd name="connsiteX404" fmla="*/ 291651 w 1441654"/>
                <a:gd name="connsiteY404" fmla="*/ 610205 h 2311974"/>
                <a:gd name="connsiteX405" fmla="*/ 289279 w 1441654"/>
                <a:gd name="connsiteY405" fmla="*/ 595619 h 2311974"/>
                <a:gd name="connsiteX406" fmla="*/ 298764 w 1441654"/>
                <a:gd name="connsiteY406" fmla="*/ 534841 h 2311974"/>
                <a:gd name="connsiteX407" fmla="*/ 289279 w 1441654"/>
                <a:gd name="connsiteY407" fmla="*/ 525117 h 2311974"/>
                <a:gd name="connsiteX408" fmla="*/ 289279 w 1441654"/>
                <a:gd name="connsiteY408" fmla="*/ 503237 h 2311974"/>
                <a:gd name="connsiteX409" fmla="*/ 272681 w 1441654"/>
                <a:gd name="connsiteY409" fmla="*/ 503237 h 2311974"/>
                <a:gd name="connsiteX410" fmla="*/ 277424 w 1441654"/>
                <a:gd name="connsiteY410" fmla="*/ 471633 h 2311974"/>
                <a:gd name="connsiteX411" fmla="*/ 270310 w 1441654"/>
                <a:gd name="connsiteY411" fmla="*/ 464340 h 2311974"/>
                <a:gd name="connsiteX412" fmla="*/ 272681 w 1441654"/>
                <a:gd name="connsiteY412" fmla="*/ 444891 h 2311974"/>
                <a:gd name="connsiteX413" fmla="*/ 291651 w 1441654"/>
                <a:gd name="connsiteY413" fmla="*/ 444891 h 2311974"/>
                <a:gd name="connsiteX414" fmla="*/ 310620 w 1441654"/>
                <a:gd name="connsiteY414" fmla="*/ 430304 h 2311974"/>
                <a:gd name="connsiteX415" fmla="*/ 312991 w 1441654"/>
                <a:gd name="connsiteY415" fmla="*/ 427873 h 2311974"/>
                <a:gd name="connsiteX416" fmla="*/ 291651 w 1441654"/>
                <a:gd name="connsiteY416" fmla="*/ 423011 h 2311974"/>
                <a:gd name="connsiteX417" fmla="*/ 298764 w 1441654"/>
                <a:gd name="connsiteY417" fmla="*/ 405993 h 2311974"/>
                <a:gd name="connsiteX418" fmla="*/ 324847 w 1441654"/>
                <a:gd name="connsiteY418" fmla="*/ 408424 h 2311974"/>
                <a:gd name="connsiteX419" fmla="*/ 320104 w 1441654"/>
                <a:gd name="connsiteY419" fmla="*/ 388975 h 2311974"/>
                <a:gd name="connsiteX420" fmla="*/ 320104 w 1441654"/>
                <a:gd name="connsiteY420" fmla="*/ 374389 h 2311974"/>
                <a:gd name="connsiteX421" fmla="*/ 336702 w 1441654"/>
                <a:gd name="connsiteY421" fmla="*/ 374389 h 2311974"/>
                <a:gd name="connsiteX422" fmla="*/ 339073 w 1441654"/>
                <a:gd name="connsiteY422" fmla="*/ 367096 h 2311974"/>
                <a:gd name="connsiteX423" fmla="*/ 346187 w 1441654"/>
                <a:gd name="connsiteY423" fmla="*/ 364665 h 2311974"/>
                <a:gd name="connsiteX424" fmla="*/ 343816 w 1441654"/>
                <a:gd name="connsiteY424" fmla="*/ 347647 h 2311974"/>
                <a:gd name="connsiteX425" fmla="*/ 372269 w 1441654"/>
                <a:gd name="connsiteY425" fmla="*/ 337922 h 2311974"/>
                <a:gd name="connsiteX426" fmla="*/ 360414 w 1441654"/>
                <a:gd name="connsiteY426" fmla="*/ 333060 h 2311974"/>
                <a:gd name="connsiteX427" fmla="*/ 358042 w 1441654"/>
                <a:gd name="connsiteY427" fmla="*/ 311180 h 2311974"/>
                <a:gd name="connsiteX428" fmla="*/ 350929 w 1441654"/>
                <a:gd name="connsiteY428" fmla="*/ 308749 h 2311974"/>
                <a:gd name="connsiteX429" fmla="*/ 358042 w 1441654"/>
                <a:gd name="connsiteY429" fmla="*/ 299025 h 2311974"/>
                <a:gd name="connsiteX430" fmla="*/ 358042 w 1441654"/>
                <a:gd name="connsiteY430" fmla="*/ 296594 h 2311974"/>
                <a:gd name="connsiteX431" fmla="*/ 346187 w 1441654"/>
                <a:gd name="connsiteY431" fmla="*/ 291732 h 2311974"/>
                <a:gd name="connsiteX432" fmla="*/ 336702 w 1441654"/>
                <a:gd name="connsiteY432" fmla="*/ 299025 h 2311974"/>
                <a:gd name="connsiteX433" fmla="*/ 324847 w 1441654"/>
                <a:gd name="connsiteY433" fmla="*/ 282007 h 2311974"/>
                <a:gd name="connsiteX434" fmla="*/ 339073 w 1441654"/>
                <a:gd name="connsiteY434" fmla="*/ 255265 h 2311974"/>
                <a:gd name="connsiteX435" fmla="*/ 346187 w 1441654"/>
                <a:gd name="connsiteY435" fmla="*/ 267421 h 2311974"/>
                <a:gd name="connsiteX436" fmla="*/ 365156 w 1441654"/>
                <a:gd name="connsiteY436" fmla="*/ 240679 h 2311974"/>
                <a:gd name="connsiteX437" fmla="*/ 374640 w 1441654"/>
                <a:gd name="connsiteY437" fmla="*/ 240679 h 2311974"/>
                <a:gd name="connsiteX438" fmla="*/ 374640 w 1441654"/>
                <a:gd name="connsiteY438" fmla="*/ 233385 h 2311974"/>
                <a:gd name="connsiteX439" fmla="*/ 353300 w 1441654"/>
                <a:gd name="connsiteY439" fmla="*/ 218799 h 2311974"/>
                <a:gd name="connsiteX440" fmla="*/ 360414 w 1441654"/>
                <a:gd name="connsiteY440" fmla="*/ 199350 h 2311974"/>
                <a:gd name="connsiteX441" fmla="*/ 386496 w 1441654"/>
                <a:gd name="connsiteY441" fmla="*/ 199350 h 2311974"/>
                <a:gd name="connsiteX442" fmla="*/ 393610 w 1441654"/>
                <a:gd name="connsiteY442" fmla="*/ 192057 h 2311974"/>
                <a:gd name="connsiteX443" fmla="*/ 365156 w 1441654"/>
                <a:gd name="connsiteY443" fmla="*/ 150728 h 2311974"/>
                <a:gd name="connsiteX444" fmla="*/ 374640 w 1441654"/>
                <a:gd name="connsiteY444" fmla="*/ 131279 h 2311974"/>
                <a:gd name="connsiteX445" fmla="*/ 407836 w 1441654"/>
                <a:gd name="connsiteY445" fmla="*/ 116693 h 2311974"/>
                <a:gd name="connsiteX446" fmla="*/ 412579 w 1441654"/>
                <a:gd name="connsiteY446" fmla="*/ 131279 h 2311974"/>
                <a:gd name="connsiteX447" fmla="*/ 433919 w 1441654"/>
                <a:gd name="connsiteY447" fmla="*/ 116693 h 2311974"/>
                <a:gd name="connsiteX448" fmla="*/ 429177 w 1441654"/>
                <a:gd name="connsiteY448" fmla="*/ 109399 h 2311974"/>
                <a:gd name="connsiteX449" fmla="*/ 445775 w 1441654"/>
                <a:gd name="connsiteY449" fmla="*/ 102106 h 2311974"/>
                <a:gd name="connsiteX450" fmla="*/ 445775 w 1441654"/>
                <a:gd name="connsiteY450" fmla="*/ 94813 h 2311974"/>
                <a:gd name="connsiteX451" fmla="*/ 455259 w 1441654"/>
                <a:gd name="connsiteY451" fmla="*/ 87519 h 2311974"/>
                <a:gd name="connsiteX452" fmla="*/ 441032 w 1441654"/>
                <a:gd name="connsiteY452" fmla="*/ 53484 h 2311974"/>
                <a:gd name="connsiteX453" fmla="*/ 438661 w 1441654"/>
                <a:gd name="connsiteY453" fmla="*/ 7293 h 2311974"/>
                <a:gd name="connsiteX454" fmla="*/ 481342 w 1441654"/>
                <a:gd name="connsiteY454" fmla="*/ 17018 h 2311974"/>
                <a:gd name="connsiteX455" fmla="*/ 502682 w 1441654"/>
                <a:gd name="connsiteY455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35878 w 1441654"/>
                <a:gd name="connsiteY6" fmla="*/ 1283620 h 2311974"/>
                <a:gd name="connsiteX7" fmla="*/ 561961 w 1441654"/>
                <a:gd name="connsiteY7" fmla="*/ 1271464 h 2311974"/>
                <a:gd name="connsiteX8" fmla="*/ 569074 w 1441654"/>
                <a:gd name="connsiteY8" fmla="*/ 1324949 h 2311974"/>
                <a:gd name="connsiteX9" fmla="*/ 578559 w 1441654"/>
                <a:gd name="connsiteY9" fmla="*/ 1324949 h 2311974"/>
                <a:gd name="connsiteX10" fmla="*/ 590414 w 1441654"/>
                <a:gd name="connsiteY10" fmla="*/ 1334673 h 2311974"/>
                <a:gd name="connsiteX11" fmla="*/ 590414 w 1441654"/>
                <a:gd name="connsiteY11" fmla="*/ 1334673 h 2311974"/>
                <a:gd name="connsiteX12" fmla="*/ 578559 w 1441654"/>
                <a:gd name="connsiteY12" fmla="*/ 1324948 h 2311974"/>
                <a:gd name="connsiteX13" fmla="*/ 569074 w 1441654"/>
                <a:gd name="connsiteY13" fmla="*/ 1324948 h 2311974"/>
                <a:gd name="connsiteX14" fmla="*/ 561961 w 1441654"/>
                <a:gd name="connsiteY14" fmla="*/ 1271464 h 2311974"/>
                <a:gd name="connsiteX15" fmla="*/ 502682 w 1441654"/>
                <a:gd name="connsiteY15" fmla="*/ 1264171 h 2311974"/>
                <a:gd name="connsiteX16" fmla="*/ 502682 w 1441654"/>
                <a:gd name="connsiteY16" fmla="*/ 1264171 h 2311974"/>
                <a:gd name="connsiteX17" fmla="*/ 507520 w 1441654"/>
                <a:gd name="connsiteY17" fmla="*/ 1269131 h 2311974"/>
                <a:gd name="connsiteX18" fmla="*/ 502682 w 1441654"/>
                <a:gd name="connsiteY18" fmla="*/ 1264171 h 2311974"/>
                <a:gd name="connsiteX19" fmla="*/ 493198 w 1441654"/>
                <a:gd name="connsiteY19" fmla="*/ 1249585 h 2311974"/>
                <a:gd name="connsiteX20" fmla="*/ 493199 w 1441654"/>
                <a:gd name="connsiteY20" fmla="*/ 1249585 h 2311974"/>
                <a:gd name="connsiteX21" fmla="*/ 493198 w 1441654"/>
                <a:gd name="connsiteY21" fmla="*/ 1249585 h 2311974"/>
                <a:gd name="connsiteX22" fmla="*/ 495569 w 1441654"/>
                <a:gd name="connsiteY22" fmla="*/ 1234998 h 2311974"/>
                <a:gd name="connsiteX23" fmla="*/ 495569 w 1441654"/>
                <a:gd name="connsiteY23" fmla="*/ 1234998 h 2311974"/>
                <a:gd name="connsiteX24" fmla="*/ 500311 w 1441654"/>
                <a:gd name="connsiteY24" fmla="*/ 1249584 h 2311974"/>
                <a:gd name="connsiteX25" fmla="*/ 500311 w 1441654"/>
                <a:gd name="connsiteY25" fmla="*/ 1249584 h 2311974"/>
                <a:gd name="connsiteX26" fmla="*/ 495569 w 1441654"/>
                <a:gd name="connsiteY26" fmla="*/ 1234998 h 2311974"/>
                <a:gd name="connsiteX27" fmla="*/ 483713 w 1441654"/>
                <a:gd name="connsiteY27" fmla="*/ 1198531 h 2311974"/>
                <a:gd name="connsiteX28" fmla="*/ 483713 w 1441654"/>
                <a:gd name="connsiteY28" fmla="*/ 1198532 h 2311974"/>
                <a:gd name="connsiteX29" fmla="*/ 507424 w 1441654"/>
                <a:gd name="connsiteY29" fmla="*/ 1222842 h 2311974"/>
                <a:gd name="connsiteX30" fmla="*/ 507424 w 1441654"/>
                <a:gd name="connsiteY30" fmla="*/ 1222842 h 2311974"/>
                <a:gd name="connsiteX31" fmla="*/ 483713 w 1441654"/>
                <a:gd name="connsiteY31" fmla="*/ 1198531 h 2311974"/>
                <a:gd name="connsiteX32" fmla="*/ 500311 w 1441654"/>
                <a:gd name="connsiteY32" fmla="*/ 1067252 h 2311974"/>
                <a:gd name="connsiteX33" fmla="*/ 502682 w 1441654"/>
                <a:gd name="connsiteY33" fmla="*/ 1074546 h 2311974"/>
                <a:gd name="connsiteX34" fmla="*/ 502682 w 1441654"/>
                <a:gd name="connsiteY34" fmla="*/ 1074545 h 2311974"/>
                <a:gd name="connsiteX35" fmla="*/ 500311 w 1441654"/>
                <a:gd name="connsiteY35" fmla="*/ 1067252 h 2311974"/>
                <a:gd name="connsiteX36" fmla="*/ 488455 w 1441654"/>
                <a:gd name="connsiteY36" fmla="*/ 1052665 h 2311974"/>
                <a:gd name="connsiteX37" fmla="*/ 476600 w 1441654"/>
                <a:gd name="connsiteY37" fmla="*/ 1040510 h 2311974"/>
                <a:gd name="connsiteX38" fmla="*/ 488455 w 1441654"/>
                <a:gd name="connsiteY38" fmla="*/ 1052666 h 2311974"/>
                <a:gd name="connsiteX39" fmla="*/ 507424 w 1441654"/>
                <a:gd name="connsiteY39" fmla="*/ 1052666 h 2311974"/>
                <a:gd name="connsiteX40" fmla="*/ 509796 w 1441654"/>
                <a:gd name="connsiteY40" fmla="*/ 1062390 h 2311974"/>
                <a:gd name="connsiteX41" fmla="*/ 509796 w 1441654"/>
                <a:gd name="connsiteY41" fmla="*/ 1062390 h 2311974"/>
                <a:gd name="connsiteX42" fmla="*/ 507424 w 1441654"/>
                <a:gd name="connsiteY42" fmla="*/ 1052665 h 2311974"/>
                <a:gd name="connsiteX43" fmla="*/ 488455 w 1441654"/>
                <a:gd name="connsiteY43" fmla="*/ 1052665 h 2311974"/>
                <a:gd name="connsiteX44" fmla="*/ 488455 w 1441654"/>
                <a:gd name="connsiteY44" fmla="*/ 1021061 h 2311974"/>
                <a:gd name="connsiteX45" fmla="*/ 483713 w 1441654"/>
                <a:gd name="connsiteY45" fmla="*/ 999182 h 2311974"/>
                <a:gd name="connsiteX46" fmla="*/ 488455 w 1441654"/>
                <a:gd name="connsiteY46" fmla="*/ 1021061 h 2311974"/>
                <a:gd name="connsiteX47" fmla="*/ 488455 w 1441654"/>
                <a:gd name="connsiteY47" fmla="*/ 1021061 h 2311974"/>
                <a:gd name="connsiteX48" fmla="*/ 474228 w 1441654"/>
                <a:gd name="connsiteY48" fmla="*/ 970008 h 2311974"/>
                <a:gd name="connsiteX49" fmla="*/ 460002 w 1441654"/>
                <a:gd name="connsiteY49" fmla="*/ 972439 h 2311974"/>
                <a:gd name="connsiteX50" fmla="*/ 460002 w 1441654"/>
                <a:gd name="connsiteY50" fmla="*/ 972439 h 2311974"/>
                <a:gd name="connsiteX51" fmla="*/ 474228 w 1441654"/>
                <a:gd name="connsiteY51" fmla="*/ 970008 h 2311974"/>
                <a:gd name="connsiteX52" fmla="*/ 483713 w 1441654"/>
                <a:gd name="connsiteY52" fmla="*/ 984595 h 2311974"/>
                <a:gd name="connsiteX53" fmla="*/ 502682 w 1441654"/>
                <a:gd name="connsiteY53" fmla="*/ 979733 h 2311974"/>
                <a:gd name="connsiteX54" fmla="*/ 483713 w 1441654"/>
                <a:gd name="connsiteY54" fmla="*/ 984595 h 2311974"/>
                <a:gd name="connsiteX55" fmla="*/ 474228 w 1441654"/>
                <a:gd name="connsiteY55" fmla="*/ 970008 h 2311974"/>
                <a:gd name="connsiteX56" fmla="*/ 460002 w 1441654"/>
                <a:gd name="connsiteY56" fmla="*/ 901937 h 2311974"/>
                <a:gd name="connsiteX57" fmla="*/ 449800 w 1441654"/>
                <a:gd name="connsiteY57" fmla="*/ 906121 h 2311974"/>
                <a:gd name="connsiteX58" fmla="*/ 452888 w 1441654"/>
                <a:gd name="connsiteY58" fmla="*/ 906800 h 2311974"/>
                <a:gd name="connsiteX59" fmla="*/ 460002 w 1441654"/>
                <a:gd name="connsiteY59" fmla="*/ 901938 h 2311974"/>
                <a:gd name="connsiteX60" fmla="*/ 460002 w 1441654"/>
                <a:gd name="connsiteY60" fmla="*/ 901937 h 2311974"/>
                <a:gd name="connsiteX61" fmla="*/ 367527 w 1441654"/>
                <a:gd name="connsiteY61" fmla="*/ 899506 h 2311974"/>
                <a:gd name="connsiteX62" fmla="*/ 367527 w 1441654"/>
                <a:gd name="connsiteY62" fmla="*/ 899507 h 2311974"/>
                <a:gd name="connsiteX63" fmla="*/ 391239 w 1441654"/>
                <a:gd name="connsiteY63" fmla="*/ 899507 h 2311974"/>
                <a:gd name="connsiteX64" fmla="*/ 405465 w 1441654"/>
                <a:gd name="connsiteY64" fmla="*/ 906800 h 2311974"/>
                <a:gd name="connsiteX65" fmla="*/ 414950 w 1441654"/>
                <a:gd name="connsiteY65" fmla="*/ 906800 h 2311974"/>
                <a:gd name="connsiteX66" fmla="*/ 419692 w 1441654"/>
                <a:gd name="connsiteY66" fmla="*/ 899507 h 2311974"/>
                <a:gd name="connsiteX67" fmla="*/ 419705 w 1441654"/>
                <a:gd name="connsiteY67" fmla="*/ 899510 h 2311974"/>
                <a:gd name="connsiteX68" fmla="*/ 419692 w 1441654"/>
                <a:gd name="connsiteY68" fmla="*/ 899506 h 2311974"/>
                <a:gd name="connsiteX69" fmla="*/ 414950 w 1441654"/>
                <a:gd name="connsiteY69" fmla="*/ 906800 h 2311974"/>
                <a:gd name="connsiteX70" fmla="*/ 405465 w 1441654"/>
                <a:gd name="connsiteY70" fmla="*/ 906800 h 2311974"/>
                <a:gd name="connsiteX71" fmla="*/ 391238 w 1441654"/>
                <a:gd name="connsiteY71" fmla="*/ 899506 h 2311974"/>
                <a:gd name="connsiteX72" fmla="*/ 367527 w 1441654"/>
                <a:gd name="connsiteY72" fmla="*/ 899506 h 2311974"/>
                <a:gd name="connsiteX73" fmla="*/ 350929 w 1441654"/>
                <a:gd name="connsiteY73" fmla="*/ 889782 h 2311974"/>
                <a:gd name="connsiteX74" fmla="*/ 350929 w 1441654"/>
                <a:gd name="connsiteY74" fmla="*/ 889782 h 2311974"/>
                <a:gd name="connsiteX75" fmla="*/ 367527 w 1441654"/>
                <a:gd name="connsiteY75" fmla="*/ 889782 h 2311974"/>
                <a:gd name="connsiteX76" fmla="*/ 367527 w 1441654"/>
                <a:gd name="connsiteY76" fmla="*/ 889782 h 2311974"/>
                <a:gd name="connsiteX77" fmla="*/ 350929 w 1441654"/>
                <a:gd name="connsiteY77" fmla="*/ 889782 h 2311974"/>
                <a:gd name="connsiteX78" fmla="*/ 365156 w 1441654"/>
                <a:gd name="connsiteY78" fmla="*/ 867902 h 2311974"/>
                <a:gd name="connsiteX79" fmla="*/ 365156 w 1441654"/>
                <a:gd name="connsiteY79" fmla="*/ 867902 h 2311974"/>
                <a:gd name="connsiteX80" fmla="*/ 372349 w 1441654"/>
                <a:gd name="connsiteY80" fmla="*/ 873433 h 2311974"/>
                <a:gd name="connsiteX81" fmla="*/ 365156 w 1441654"/>
                <a:gd name="connsiteY81" fmla="*/ 867902 h 2311974"/>
                <a:gd name="connsiteX82" fmla="*/ 393212 w 1441654"/>
                <a:gd name="connsiteY82" fmla="*/ 842776 h 2311974"/>
                <a:gd name="connsiteX83" fmla="*/ 398352 w 1441654"/>
                <a:gd name="connsiteY83" fmla="*/ 853315 h 2311974"/>
                <a:gd name="connsiteX84" fmla="*/ 398352 w 1441654"/>
                <a:gd name="connsiteY84" fmla="*/ 853315 h 2311974"/>
                <a:gd name="connsiteX85" fmla="*/ 393212 w 1441654"/>
                <a:gd name="connsiteY85" fmla="*/ 842776 h 2311974"/>
                <a:gd name="connsiteX86" fmla="*/ 296393 w 1441654"/>
                <a:gd name="connsiteY86" fmla="*/ 726899 h 2311974"/>
                <a:gd name="connsiteX87" fmla="*/ 296393 w 1441654"/>
                <a:gd name="connsiteY87" fmla="*/ 726899 h 2311974"/>
                <a:gd name="connsiteX88" fmla="*/ 303506 w 1441654"/>
                <a:gd name="connsiteY88" fmla="*/ 734192 h 2311974"/>
                <a:gd name="connsiteX89" fmla="*/ 339073 w 1441654"/>
                <a:gd name="connsiteY89" fmla="*/ 748778 h 2311974"/>
                <a:gd name="connsiteX90" fmla="*/ 367527 w 1441654"/>
                <a:gd name="connsiteY90" fmla="*/ 753641 h 2311974"/>
                <a:gd name="connsiteX91" fmla="*/ 372269 w 1441654"/>
                <a:gd name="connsiteY91" fmla="*/ 734192 h 2311974"/>
                <a:gd name="connsiteX92" fmla="*/ 386496 w 1441654"/>
                <a:gd name="connsiteY92" fmla="*/ 736623 h 2311974"/>
                <a:gd name="connsiteX93" fmla="*/ 386496 w 1441654"/>
                <a:gd name="connsiteY93" fmla="*/ 736623 h 2311974"/>
                <a:gd name="connsiteX94" fmla="*/ 372269 w 1441654"/>
                <a:gd name="connsiteY94" fmla="*/ 734192 h 2311974"/>
                <a:gd name="connsiteX95" fmla="*/ 367527 w 1441654"/>
                <a:gd name="connsiteY95" fmla="*/ 753640 h 2311974"/>
                <a:gd name="connsiteX96" fmla="*/ 339073 w 1441654"/>
                <a:gd name="connsiteY96" fmla="*/ 748778 h 2311974"/>
                <a:gd name="connsiteX97" fmla="*/ 303506 w 1441654"/>
                <a:gd name="connsiteY97" fmla="*/ 734192 h 2311974"/>
                <a:gd name="connsiteX98" fmla="*/ 296393 w 1441654"/>
                <a:gd name="connsiteY98" fmla="*/ 726899 h 2311974"/>
                <a:gd name="connsiteX99" fmla="*/ 296393 w 1441654"/>
                <a:gd name="connsiteY99" fmla="*/ 714743 h 2311974"/>
                <a:gd name="connsiteX100" fmla="*/ 296393 w 1441654"/>
                <a:gd name="connsiteY100" fmla="*/ 714743 h 2311974"/>
                <a:gd name="connsiteX101" fmla="*/ 303506 w 1441654"/>
                <a:gd name="connsiteY101" fmla="*/ 722036 h 2311974"/>
                <a:gd name="connsiteX102" fmla="*/ 303506 w 1441654"/>
                <a:gd name="connsiteY102" fmla="*/ 722036 h 2311974"/>
                <a:gd name="connsiteX103" fmla="*/ 296393 w 1441654"/>
                <a:gd name="connsiteY103" fmla="*/ 714743 h 2311974"/>
                <a:gd name="connsiteX104" fmla="*/ 502682 w 1441654"/>
                <a:gd name="connsiteY104" fmla="*/ 0 h 2311974"/>
                <a:gd name="connsiteX105" fmla="*/ 509796 w 1441654"/>
                <a:gd name="connsiteY105" fmla="*/ 4862 h 2311974"/>
                <a:gd name="connsiteX106" fmla="*/ 514538 w 1441654"/>
                <a:gd name="connsiteY106" fmla="*/ 17018 h 2311974"/>
                <a:gd name="connsiteX107" fmla="*/ 524022 w 1441654"/>
                <a:gd name="connsiteY107" fmla="*/ 53484 h 2311974"/>
                <a:gd name="connsiteX108" fmla="*/ 521651 w 1441654"/>
                <a:gd name="connsiteY108" fmla="*/ 68071 h 2311974"/>
                <a:gd name="connsiteX109" fmla="*/ 554847 w 1441654"/>
                <a:gd name="connsiteY109" fmla="*/ 82657 h 2311974"/>
                <a:gd name="connsiteX110" fmla="*/ 561961 w 1441654"/>
                <a:gd name="connsiteY110" fmla="*/ 72933 h 2311974"/>
                <a:gd name="connsiteX111" fmla="*/ 578559 w 1441654"/>
                <a:gd name="connsiteY111" fmla="*/ 75364 h 2311974"/>
                <a:gd name="connsiteX112" fmla="*/ 578559 w 1441654"/>
                <a:gd name="connsiteY112" fmla="*/ 82657 h 2311974"/>
                <a:gd name="connsiteX113" fmla="*/ 585672 w 1441654"/>
                <a:gd name="connsiteY113" fmla="*/ 82657 h 2311974"/>
                <a:gd name="connsiteX114" fmla="*/ 590414 w 1441654"/>
                <a:gd name="connsiteY114" fmla="*/ 97244 h 2311974"/>
                <a:gd name="connsiteX115" fmla="*/ 609383 w 1441654"/>
                <a:gd name="connsiteY115" fmla="*/ 104537 h 2311974"/>
                <a:gd name="connsiteX116" fmla="*/ 637837 w 1441654"/>
                <a:gd name="connsiteY116" fmla="*/ 89950 h 2311974"/>
                <a:gd name="connsiteX117" fmla="*/ 652064 w 1441654"/>
                <a:gd name="connsiteY117" fmla="*/ 94813 h 2311974"/>
                <a:gd name="connsiteX118" fmla="*/ 666291 w 1441654"/>
                <a:gd name="connsiteY118" fmla="*/ 104537 h 2311974"/>
                <a:gd name="connsiteX119" fmla="*/ 685260 w 1441654"/>
                <a:gd name="connsiteY119" fmla="*/ 94813 h 2311974"/>
                <a:gd name="connsiteX120" fmla="*/ 685260 w 1441654"/>
                <a:gd name="connsiteY120" fmla="*/ 72933 h 2311974"/>
                <a:gd name="connsiteX121" fmla="*/ 687631 w 1441654"/>
                <a:gd name="connsiteY121" fmla="*/ 72933 h 2311974"/>
                <a:gd name="connsiteX122" fmla="*/ 699487 w 1441654"/>
                <a:gd name="connsiteY122" fmla="*/ 87519 h 2311974"/>
                <a:gd name="connsiteX123" fmla="*/ 687631 w 1441654"/>
                <a:gd name="connsiteY123" fmla="*/ 102106 h 2311974"/>
                <a:gd name="connsiteX124" fmla="*/ 692373 w 1441654"/>
                <a:gd name="connsiteY124" fmla="*/ 123986 h 2311974"/>
                <a:gd name="connsiteX125" fmla="*/ 706600 w 1441654"/>
                <a:gd name="connsiteY125" fmla="*/ 128848 h 2311974"/>
                <a:gd name="connsiteX126" fmla="*/ 718456 w 1441654"/>
                <a:gd name="connsiteY126" fmla="*/ 150728 h 2311974"/>
                <a:gd name="connsiteX127" fmla="*/ 727940 w 1441654"/>
                <a:gd name="connsiteY127" fmla="*/ 153159 h 2311974"/>
                <a:gd name="connsiteX128" fmla="*/ 735054 w 1441654"/>
                <a:gd name="connsiteY128" fmla="*/ 165315 h 2311974"/>
                <a:gd name="connsiteX129" fmla="*/ 754023 w 1441654"/>
                <a:gd name="connsiteY129" fmla="*/ 165315 h 2311974"/>
                <a:gd name="connsiteX130" fmla="*/ 768250 w 1441654"/>
                <a:gd name="connsiteY130" fmla="*/ 177470 h 2311974"/>
                <a:gd name="connsiteX131" fmla="*/ 794332 w 1441654"/>
                <a:gd name="connsiteY131" fmla="*/ 172608 h 2311974"/>
                <a:gd name="connsiteX132" fmla="*/ 801446 w 1441654"/>
                <a:gd name="connsiteY132" fmla="*/ 184763 h 2311974"/>
                <a:gd name="connsiteX133" fmla="*/ 794332 w 1441654"/>
                <a:gd name="connsiteY133" fmla="*/ 192057 h 2311974"/>
                <a:gd name="connsiteX134" fmla="*/ 801446 w 1441654"/>
                <a:gd name="connsiteY134" fmla="*/ 201781 h 2311974"/>
                <a:gd name="connsiteX135" fmla="*/ 796703 w 1441654"/>
                <a:gd name="connsiteY135" fmla="*/ 206643 h 2311974"/>
                <a:gd name="connsiteX136" fmla="*/ 808559 w 1441654"/>
                <a:gd name="connsiteY136" fmla="*/ 233385 h 2311974"/>
                <a:gd name="connsiteX137" fmla="*/ 815673 w 1441654"/>
                <a:gd name="connsiteY137" fmla="*/ 233385 h 2311974"/>
                <a:gd name="connsiteX138" fmla="*/ 851240 w 1441654"/>
                <a:gd name="connsiteY138" fmla="*/ 211505 h 2311974"/>
                <a:gd name="connsiteX139" fmla="*/ 874951 w 1441654"/>
                <a:gd name="connsiteY139" fmla="*/ 213936 h 2311974"/>
                <a:gd name="connsiteX140" fmla="*/ 896291 w 1441654"/>
                <a:gd name="connsiteY140" fmla="*/ 199350 h 2311974"/>
                <a:gd name="connsiteX141" fmla="*/ 905776 w 1441654"/>
                <a:gd name="connsiteY141" fmla="*/ 177470 h 2311974"/>
                <a:gd name="connsiteX142" fmla="*/ 931859 w 1441654"/>
                <a:gd name="connsiteY142" fmla="*/ 158021 h 2311974"/>
                <a:gd name="connsiteX143" fmla="*/ 953199 w 1441654"/>
                <a:gd name="connsiteY143" fmla="*/ 194488 h 2311974"/>
                <a:gd name="connsiteX144" fmla="*/ 953199 w 1441654"/>
                <a:gd name="connsiteY144" fmla="*/ 221230 h 2311974"/>
                <a:gd name="connsiteX145" fmla="*/ 965054 w 1441654"/>
                <a:gd name="connsiteY145" fmla="*/ 243110 h 2311974"/>
                <a:gd name="connsiteX146" fmla="*/ 984024 w 1441654"/>
                <a:gd name="connsiteY146" fmla="*/ 262558 h 2311974"/>
                <a:gd name="connsiteX147" fmla="*/ 1026704 w 1441654"/>
                <a:gd name="connsiteY147" fmla="*/ 274714 h 2311974"/>
                <a:gd name="connsiteX148" fmla="*/ 1059900 w 1441654"/>
                <a:gd name="connsiteY148" fmla="*/ 260127 h 2311974"/>
                <a:gd name="connsiteX149" fmla="*/ 1081240 w 1441654"/>
                <a:gd name="connsiteY149" fmla="*/ 262558 h 2311974"/>
                <a:gd name="connsiteX150" fmla="*/ 1107323 w 1441654"/>
                <a:gd name="connsiteY150" fmla="*/ 277145 h 2311974"/>
                <a:gd name="connsiteX151" fmla="*/ 1140519 w 1441654"/>
                <a:gd name="connsiteY151" fmla="*/ 282007 h 2311974"/>
                <a:gd name="connsiteX152" fmla="*/ 1135777 w 1441654"/>
                <a:gd name="connsiteY152" fmla="*/ 299025 h 2311974"/>
                <a:gd name="connsiteX153" fmla="*/ 1164230 w 1441654"/>
                <a:gd name="connsiteY153" fmla="*/ 371958 h 2311974"/>
                <a:gd name="connsiteX154" fmla="*/ 1209282 w 1441654"/>
                <a:gd name="connsiteY154" fmla="*/ 386544 h 2311974"/>
                <a:gd name="connsiteX155" fmla="*/ 1237736 w 1441654"/>
                <a:gd name="connsiteY155" fmla="*/ 415718 h 2311974"/>
                <a:gd name="connsiteX156" fmla="*/ 1280416 w 1441654"/>
                <a:gd name="connsiteY156" fmla="*/ 415718 h 2311974"/>
                <a:gd name="connsiteX157" fmla="*/ 1297014 w 1441654"/>
                <a:gd name="connsiteY157" fmla="*/ 408424 h 2311974"/>
                <a:gd name="connsiteX158" fmla="*/ 1313612 w 1441654"/>
                <a:gd name="connsiteY158" fmla="*/ 386544 h 2311974"/>
                <a:gd name="connsiteX159" fmla="*/ 1358664 w 1441654"/>
                <a:gd name="connsiteY159" fmla="*/ 381682 h 2311974"/>
                <a:gd name="connsiteX160" fmla="*/ 1365778 w 1441654"/>
                <a:gd name="connsiteY160" fmla="*/ 386544 h 2311974"/>
                <a:gd name="connsiteX161" fmla="*/ 1401345 w 1441654"/>
                <a:gd name="connsiteY161" fmla="*/ 371958 h 2311974"/>
                <a:gd name="connsiteX162" fmla="*/ 1401345 w 1441654"/>
                <a:gd name="connsiteY162" fmla="*/ 388975 h 2311974"/>
                <a:gd name="connsiteX163" fmla="*/ 1415572 w 1441654"/>
                <a:gd name="connsiteY163" fmla="*/ 408424 h 2311974"/>
                <a:gd name="connsiteX164" fmla="*/ 1353922 w 1441654"/>
                <a:gd name="connsiteY164" fmla="*/ 444891 h 2311974"/>
                <a:gd name="connsiteX165" fmla="*/ 1351551 w 1441654"/>
                <a:gd name="connsiteY165" fmla="*/ 491082 h 2311974"/>
                <a:gd name="connsiteX166" fmla="*/ 1372891 w 1441654"/>
                <a:gd name="connsiteY166" fmla="*/ 532410 h 2311974"/>
                <a:gd name="connsiteX167" fmla="*/ 1406087 w 1441654"/>
                <a:gd name="connsiteY167" fmla="*/ 554290 h 2311974"/>
                <a:gd name="connsiteX168" fmla="*/ 1427427 w 1441654"/>
                <a:gd name="connsiteY168" fmla="*/ 581032 h 2311974"/>
                <a:gd name="connsiteX169" fmla="*/ 1420314 w 1441654"/>
                <a:gd name="connsiteY169" fmla="*/ 622361 h 2311974"/>
                <a:gd name="connsiteX170" fmla="*/ 1441654 w 1441654"/>
                <a:gd name="connsiteY170" fmla="*/ 644241 h 2311974"/>
                <a:gd name="connsiteX171" fmla="*/ 1436912 w 1441654"/>
                <a:gd name="connsiteY171" fmla="*/ 658827 h 2311974"/>
                <a:gd name="connsiteX172" fmla="*/ 1429798 w 1441654"/>
                <a:gd name="connsiteY172" fmla="*/ 666121 h 2311974"/>
                <a:gd name="connsiteX173" fmla="*/ 1401345 w 1441654"/>
                <a:gd name="connsiteY173" fmla="*/ 663689 h 2311974"/>
                <a:gd name="connsiteX174" fmla="*/ 1372891 w 1441654"/>
                <a:gd name="connsiteY174" fmla="*/ 705018 h 2311974"/>
                <a:gd name="connsiteX175" fmla="*/ 1351551 w 1441654"/>
                <a:gd name="connsiteY175" fmla="*/ 712312 h 2311974"/>
                <a:gd name="connsiteX176" fmla="*/ 1304128 w 1441654"/>
                <a:gd name="connsiteY176" fmla="*/ 785245 h 2311974"/>
                <a:gd name="connsiteX177" fmla="*/ 1304128 w 1441654"/>
                <a:gd name="connsiteY177" fmla="*/ 804693 h 2311974"/>
                <a:gd name="connsiteX178" fmla="*/ 1273303 w 1441654"/>
                <a:gd name="connsiteY178" fmla="*/ 802262 h 2311974"/>
                <a:gd name="connsiteX179" fmla="*/ 1242478 w 1441654"/>
                <a:gd name="connsiteY179" fmla="*/ 802262 h 2311974"/>
                <a:gd name="connsiteX180" fmla="*/ 1218767 w 1441654"/>
                <a:gd name="connsiteY180" fmla="*/ 819280 h 2311974"/>
                <a:gd name="connsiteX181" fmla="*/ 1183200 w 1441654"/>
                <a:gd name="connsiteY181" fmla="*/ 809556 h 2311974"/>
                <a:gd name="connsiteX182" fmla="*/ 1171344 w 1441654"/>
                <a:gd name="connsiteY182" fmla="*/ 816849 h 2311974"/>
                <a:gd name="connsiteX183" fmla="*/ 1180828 w 1441654"/>
                <a:gd name="connsiteY183" fmla="*/ 824142 h 2311974"/>
                <a:gd name="connsiteX184" fmla="*/ 1168973 w 1441654"/>
                <a:gd name="connsiteY184" fmla="*/ 850884 h 2311974"/>
                <a:gd name="connsiteX185" fmla="*/ 1176086 w 1441654"/>
                <a:gd name="connsiteY185" fmla="*/ 858178 h 2311974"/>
                <a:gd name="connsiteX186" fmla="*/ 1183200 w 1441654"/>
                <a:gd name="connsiteY186" fmla="*/ 850884 h 2311974"/>
                <a:gd name="connsiteX187" fmla="*/ 1197426 w 1441654"/>
                <a:gd name="connsiteY187" fmla="*/ 858178 h 2311974"/>
                <a:gd name="connsiteX188" fmla="*/ 1211653 w 1441654"/>
                <a:gd name="connsiteY188" fmla="*/ 858178 h 2311974"/>
                <a:gd name="connsiteX189" fmla="*/ 1216396 w 1441654"/>
                <a:gd name="connsiteY189" fmla="*/ 875195 h 2311974"/>
                <a:gd name="connsiteX190" fmla="*/ 1230622 w 1441654"/>
                <a:gd name="connsiteY190" fmla="*/ 894644 h 2311974"/>
                <a:gd name="connsiteX191" fmla="*/ 1223509 w 1441654"/>
                <a:gd name="connsiteY191" fmla="*/ 906800 h 2311974"/>
                <a:gd name="connsiteX192" fmla="*/ 1230622 w 1441654"/>
                <a:gd name="connsiteY192" fmla="*/ 916524 h 2311974"/>
                <a:gd name="connsiteX193" fmla="*/ 1237736 w 1441654"/>
                <a:gd name="connsiteY193" fmla="*/ 914093 h 2311974"/>
                <a:gd name="connsiteX194" fmla="*/ 1244849 w 1441654"/>
                <a:gd name="connsiteY194" fmla="*/ 921386 h 2311974"/>
                <a:gd name="connsiteX195" fmla="*/ 1249592 w 1441654"/>
                <a:gd name="connsiteY195" fmla="*/ 935973 h 2311974"/>
                <a:gd name="connsiteX196" fmla="*/ 1259076 w 1441654"/>
                <a:gd name="connsiteY196" fmla="*/ 923817 h 2311974"/>
                <a:gd name="connsiteX197" fmla="*/ 1263818 w 1441654"/>
                <a:gd name="connsiteY197" fmla="*/ 931111 h 2311974"/>
                <a:gd name="connsiteX198" fmla="*/ 1297014 w 1441654"/>
                <a:gd name="connsiteY198" fmla="*/ 928679 h 2311974"/>
                <a:gd name="connsiteX199" fmla="*/ 1311241 w 1441654"/>
                <a:gd name="connsiteY199" fmla="*/ 948128 h 2311974"/>
                <a:gd name="connsiteX200" fmla="*/ 1332582 w 1441654"/>
                <a:gd name="connsiteY200" fmla="*/ 950559 h 2311974"/>
                <a:gd name="connsiteX201" fmla="*/ 1337324 w 1441654"/>
                <a:gd name="connsiteY201" fmla="*/ 923817 h 2311974"/>
                <a:gd name="connsiteX202" fmla="*/ 1351551 w 1441654"/>
                <a:gd name="connsiteY202" fmla="*/ 914093 h 2311974"/>
                <a:gd name="connsiteX203" fmla="*/ 1361035 w 1441654"/>
                <a:gd name="connsiteY203" fmla="*/ 921386 h 2311974"/>
                <a:gd name="connsiteX204" fmla="*/ 1372891 w 1441654"/>
                <a:gd name="connsiteY204" fmla="*/ 948128 h 2311974"/>
                <a:gd name="connsiteX205" fmla="*/ 1320726 w 1441654"/>
                <a:gd name="connsiteY205" fmla="*/ 1006475 h 2311974"/>
                <a:gd name="connsiteX206" fmla="*/ 1235365 w 1441654"/>
                <a:gd name="connsiteY206" fmla="*/ 970008 h 2311974"/>
                <a:gd name="connsiteX207" fmla="*/ 1230622 w 1441654"/>
                <a:gd name="connsiteY207" fmla="*/ 977301 h 2311974"/>
                <a:gd name="connsiteX208" fmla="*/ 1235365 w 1441654"/>
                <a:gd name="connsiteY208" fmla="*/ 984595 h 2311974"/>
                <a:gd name="connsiteX209" fmla="*/ 1230622 w 1441654"/>
                <a:gd name="connsiteY209" fmla="*/ 984595 h 2311974"/>
                <a:gd name="connsiteX210" fmla="*/ 1225880 w 1441654"/>
                <a:gd name="connsiteY210" fmla="*/ 991888 h 2311974"/>
                <a:gd name="connsiteX211" fmla="*/ 1225880 w 1441654"/>
                <a:gd name="connsiteY211" fmla="*/ 1006475 h 2311974"/>
                <a:gd name="connsiteX212" fmla="*/ 1218767 w 1441654"/>
                <a:gd name="connsiteY212" fmla="*/ 1018630 h 2311974"/>
                <a:gd name="connsiteX213" fmla="*/ 1218767 w 1441654"/>
                <a:gd name="connsiteY213" fmla="*/ 1028354 h 2311974"/>
                <a:gd name="connsiteX214" fmla="*/ 1204540 w 1441654"/>
                <a:gd name="connsiteY214" fmla="*/ 1028354 h 2311974"/>
                <a:gd name="connsiteX215" fmla="*/ 1204540 w 1441654"/>
                <a:gd name="connsiteY215" fmla="*/ 1045372 h 2311974"/>
                <a:gd name="connsiteX216" fmla="*/ 1197426 w 1441654"/>
                <a:gd name="connsiteY216" fmla="*/ 1047803 h 2311974"/>
                <a:gd name="connsiteX217" fmla="*/ 1197426 w 1441654"/>
                <a:gd name="connsiteY217" fmla="*/ 1059959 h 2311974"/>
                <a:gd name="connsiteX218" fmla="*/ 1190313 w 1441654"/>
                <a:gd name="connsiteY218" fmla="*/ 1062390 h 2311974"/>
                <a:gd name="connsiteX219" fmla="*/ 1195055 w 1441654"/>
                <a:gd name="connsiteY219" fmla="*/ 1069683 h 2311974"/>
                <a:gd name="connsiteX220" fmla="*/ 1187942 w 1441654"/>
                <a:gd name="connsiteY220" fmla="*/ 1074545 h 2311974"/>
                <a:gd name="connsiteX221" fmla="*/ 1195055 w 1441654"/>
                <a:gd name="connsiteY221" fmla="*/ 1076976 h 2311974"/>
                <a:gd name="connsiteX222" fmla="*/ 1197426 w 1441654"/>
                <a:gd name="connsiteY222" fmla="*/ 1093994 h 2311974"/>
                <a:gd name="connsiteX223" fmla="*/ 1187942 w 1441654"/>
                <a:gd name="connsiteY223" fmla="*/ 1103719 h 2311974"/>
                <a:gd name="connsiteX224" fmla="*/ 1190313 w 1441654"/>
                <a:gd name="connsiteY224" fmla="*/ 1103719 h 2311974"/>
                <a:gd name="connsiteX225" fmla="*/ 1190313 w 1441654"/>
                <a:gd name="connsiteY225" fmla="*/ 1111012 h 2311974"/>
                <a:gd name="connsiteX226" fmla="*/ 1183200 w 1441654"/>
                <a:gd name="connsiteY226" fmla="*/ 1118305 h 2311974"/>
                <a:gd name="connsiteX227" fmla="*/ 1183200 w 1441654"/>
                <a:gd name="connsiteY227" fmla="*/ 1125598 h 2311974"/>
                <a:gd name="connsiteX228" fmla="*/ 1168973 w 1441654"/>
                <a:gd name="connsiteY228" fmla="*/ 1149909 h 2311974"/>
                <a:gd name="connsiteX229" fmla="*/ 1180828 w 1441654"/>
                <a:gd name="connsiteY229" fmla="*/ 1164496 h 2311974"/>
                <a:gd name="connsiteX230" fmla="*/ 1209282 w 1441654"/>
                <a:gd name="connsiteY230" fmla="*/ 1164496 h 2311974"/>
                <a:gd name="connsiteX231" fmla="*/ 1211653 w 1441654"/>
                <a:gd name="connsiteY231" fmla="*/ 1166927 h 2311974"/>
                <a:gd name="connsiteX232" fmla="*/ 1230622 w 1441654"/>
                <a:gd name="connsiteY232" fmla="*/ 1159634 h 2311974"/>
                <a:gd name="connsiteX233" fmla="*/ 1242478 w 1441654"/>
                <a:gd name="connsiteY233" fmla="*/ 1166927 h 2311974"/>
                <a:gd name="connsiteX234" fmla="*/ 1249592 w 1441654"/>
                <a:gd name="connsiteY234" fmla="*/ 1166927 h 2311974"/>
                <a:gd name="connsiteX235" fmla="*/ 1244849 w 1441654"/>
                <a:gd name="connsiteY235" fmla="*/ 1171789 h 2311974"/>
                <a:gd name="connsiteX236" fmla="*/ 1259076 w 1441654"/>
                <a:gd name="connsiteY236" fmla="*/ 1179083 h 2311974"/>
                <a:gd name="connsiteX237" fmla="*/ 1266190 w 1441654"/>
                <a:gd name="connsiteY237" fmla="*/ 1222842 h 2311974"/>
                <a:gd name="connsiteX238" fmla="*/ 1259076 w 1441654"/>
                <a:gd name="connsiteY238" fmla="*/ 1230136 h 2311974"/>
                <a:gd name="connsiteX239" fmla="*/ 1259076 w 1441654"/>
                <a:gd name="connsiteY239" fmla="*/ 1254447 h 2311974"/>
                <a:gd name="connsiteX240" fmla="*/ 1285159 w 1441654"/>
                <a:gd name="connsiteY240" fmla="*/ 1271464 h 2311974"/>
                <a:gd name="connsiteX241" fmla="*/ 1280416 w 1441654"/>
                <a:gd name="connsiteY241" fmla="*/ 1278758 h 2311974"/>
                <a:gd name="connsiteX242" fmla="*/ 1289901 w 1441654"/>
                <a:gd name="connsiteY242" fmla="*/ 1290913 h 2311974"/>
                <a:gd name="connsiteX243" fmla="*/ 1289901 w 1441654"/>
                <a:gd name="connsiteY243" fmla="*/ 1303069 h 2311974"/>
                <a:gd name="connsiteX244" fmla="*/ 1292272 w 1441654"/>
                <a:gd name="connsiteY244" fmla="*/ 1305500 h 2311974"/>
                <a:gd name="connsiteX245" fmla="*/ 1289901 w 1441654"/>
                <a:gd name="connsiteY245" fmla="*/ 1312793 h 2311974"/>
                <a:gd name="connsiteX246" fmla="*/ 1297014 w 1441654"/>
                <a:gd name="connsiteY246" fmla="*/ 1324948 h 2311974"/>
                <a:gd name="connsiteX247" fmla="*/ 1304128 w 1441654"/>
                <a:gd name="connsiteY247" fmla="*/ 1317655 h 2311974"/>
                <a:gd name="connsiteX248" fmla="*/ 1304128 w 1441654"/>
                <a:gd name="connsiteY248" fmla="*/ 1327379 h 2311974"/>
                <a:gd name="connsiteX249" fmla="*/ 1306499 w 1441654"/>
                <a:gd name="connsiteY249" fmla="*/ 1344397 h 2311974"/>
                <a:gd name="connsiteX250" fmla="*/ 1280416 w 1441654"/>
                <a:gd name="connsiteY250" fmla="*/ 1358984 h 2311974"/>
                <a:gd name="connsiteX251" fmla="*/ 1259076 w 1441654"/>
                <a:gd name="connsiteY251" fmla="*/ 1358984 h 2311974"/>
                <a:gd name="connsiteX252" fmla="*/ 1256705 w 1441654"/>
                <a:gd name="connsiteY252" fmla="*/ 1376001 h 2311974"/>
                <a:gd name="connsiteX253" fmla="*/ 1278045 w 1441654"/>
                <a:gd name="connsiteY253" fmla="*/ 1376001 h 2311974"/>
                <a:gd name="connsiteX254" fmla="*/ 1280416 w 1441654"/>
                <a:gd name="connsiteY254" fmla="*/ 1383295 h 2311974"/>
                <a:gd name="connsiteX255" fmla="*/ 1285159 w 1441654"/>
                <a:gd name="connsiteY255" fmla="*/ 1380864 h 2311974"/>
                <a:gd name="connsiteX256" fmla="*/ 1292272 w 1441654"/>
                <a:gd name="connsiteY256" fmla="*/ 1393019 h 2311974"/>
                <a:gd name="connsiteX257" fmla="*/ 1289901 w 1441654"/>
                <a:gd name="connsiteY257" fmla="*/ 1400312 h 2311974"/>
                <a:gd name="connsiteX258" fmla="*/ 1292272 w 1441654"/>
                <a:gd name="connsiteY258" fmla="*/ 1402744 h 2311974"/>
                <a:gd name="connsiteX259" fmla="*/ 1311241 w 1441654"/>
                <a:gd name="connsiteY259" fmla="*/ 1380864 h 2311974"/>
                <a:gd name="connsiteX260" fmla="*/ 1318355 w 1441654"/>
                <a:gd name="connsiteY260" fmla="*/ 1383295 h 2311974"/>
                <a:gd name="connsiteX261" fmla="*/ 1313612 w 1441654"/>
                <a:gd name="connsiteY261" fmla="*/ 1380864 h 2311974"/>
                <a:gd name="connsiteX262" fmla="*/ 1320726 w 1441654"/>
                <a:gd name="connsiteY262" fmla="*/ 1373570 h 2311974"/>
                <a:gd name="connsiteX263" fmla="*/ 1327839 w 1441654"/>
                <a:gd name="connsiteY263" fmla="*/ 1368708 h 2311974"/>
                <a:gd name="connsiteX264" fmla="*/ 1344437 w 1441654"/>
                <a:gd name="connsiteY264" fmla="*/ 1417330 h 2311974"/>
                <a:gd name="connsiteX265" fmla="*/ 1339695 w 1441654"/>
                <a:gd name="connsiteY265" fmla="*/ 1424623 h 2311974"/>
                <a:gd name="connsiteX266" fmla="*/ 1339695 w 1441654"/>
                <a:gd name="connsiteY266" fmla="*/ 1441641 h 2311974"/>
                <a:gd name="connsiteX267" fmla="*/ 1306499 w 1441654"/>
                <a:gd name="connsiteY267" fmla="*/ 1436779 h 2311974"/>
                <a:gd name="connsiteX268" fmla="*/ 1304128 w 1441654"/>
                <a:gd name="connsiteY268" fmla="*/ 1473245 h 2311974"/>
                <a:gd name="connsiteX269" fmla="*/ 1289901 w 1441654"/>
                <a:gd name="connsiteY269" fmla="*/ 1473245 h 2311974"/>
                <a:gd name="connsiteX270" fmla="*/ 1285159 w 1441654"/>
                <a:gd name="connsiteY270" fmla="*/ 1504850 h 2311974"/>
                <a:gd name="connsiteX271" fmla="*/ 1270932 w 1441654"/>
                <a:gd name="connsiteY271" fmla="*/ 1521867 h 2311974"/>
                <a:gd name="connsiteX272" fmla="*/ 1270932 w 1441654"/>
                <a:gd name="connsiteY272" fmla="*/ 1548609 h 2311974"/>
                <a:gd name="connsiteX273" fmla="*/ 1251963 w 1441654"/>
                <a:gd name="connsiteY273" fmla="*/ 1560765 h 2311974"/>
                <a:gd name="connsiteX274" fmla="*/ 1278045 w 1441654"/>
                <a:gd name="connsiteY274" fmla="*/ 1570489 h 2311974"/>
                <a:gd name="connsiteX275" fmla="*/ 1278045 w 1441654"/>
                <a:gd name="connsiteY275" fmla="*/ 1577783 h 2311974"/>
                <a:gd name="connsiteX276" fmla="*/ 1223509 w 1441654"/>
                <a:gd name="connsiteY276" fmla="*/ 1577783 h 2311974"/>
                <a:gd name="connsiteX277" fmla="*/ 1235365 w 1441654"/>
                <a:gd name="connsiteY277" fmla="*/ 1602094 h 2311974"/>
                <a:gd name="connsiteX278" fmla="*/ 1244849 w 1441654"/>
                <a:gd name="connsiteY278" fmla="*/ 1609387 h 2311974"/>
                <a:gd name="connsiteX279" fmla="*/ 1242478 w 1441654"/>
                <a:gd name="connsiteY279" fmla="*/ 1619111 h 2311974"/>
                <a:gd name="connsiteX280" fmla="*/ 1244849 w 1441654"/>
                <a:gd name="connsiteY280" fmla="*/ 1623973 h 2311974"/>
                <a:gd name="connsiteX281" fmla="*/ 1244849 w 1441654"/>
                <a:gd name="connsiteY281" fmla="*/ 1645853 h 2311974"/>
                <a:gd name="connsiteX282" fmla="*/ 1237736 w 1441654"/>
                <a:gd name="connsiteY282" fmla="*/ 1645853 h 2311974"/>
                <a:gd name="connsiteX283" fmla="*/ 1230622 w 1441654"/>
                <a:gd name="connsiteY283" fmla="*/ 1667733 h 2311974"/>
                <a:gd name="connsiteX284" fmla="*/ 1230622 w 1441654"/>
                <a:gd name="connsiteY284" fmla="*/ 1706631 h 2311974"/>
                <a:gd name="connsiteX285" fmla="*/ 1216396 w 1441654"/>
                <a:gd name="connsiteY285" fmla="*/ 1709062 h 2311974"/>
                <a:gd name="connsiteX286" fmla="*/ 1216396 w 1441654"/>
                <a:gd name="connsiteY286" fmla="*/ 1723648 h 2311974"/>
                <a:gd name="connsiteX287" fmla="*/ 1204540 w 1441654"/>
                <a:gd name="connsiteY287" fmla="*/ 1740666 h 2311974"/>
                <a:gd name="connsiteX288" fmla="*/ 1147632 w 1441654"/>
                <a:gd name="connsiteY288" fmla="*/ 1733373 h 2311974"/>
                <a:gd name="connsiteX289" fmla="*/ 1121550 w 1441654"/>
                <a:gd name="connsiteY289" fmla="*/ 1733373 h 2311974"/>
                <a:gd name="connsiteX290" fmla="*/ 1109694 w 1441654"/>
                <a:gd name="connsiteY290" fmla="*/ 1743097 h 2311974"/>
                <a:gd name="connsiteX291" fmla="*/ 1102581 w 1441654"/>
                <a:gd name="connsiteY291" fmla="*/ 1735804 h 2311974"/>
                <a:gd name="connsiteX292" fmla="*/ 1095467 w 1441654"/>
                <a:gd name="connsiteY292" fmla="*/ 1740666 h 2311974"/>
                <a:gd name="connsiteX293" fmla="*/ 1074127 w 1441654"/>
                <a:gd name="connsiteY293" fmla="*/ 1713924 h 2311974"/>
                <a:gd name="connsiteX294" fmla="*/ 1059900 w 1441654"/>
                <a:gd name="connsiteY294" fmla="*/ 1721217 h 2311974"/>
                <a:gd name="connsiteX295" fmla="*/ 1052787 w 1441654"/>
                <a:gd name="connsiteY295" fmla="*/ 1733373 h 2311974"/>
                <a:gd name="connsiteX296" fmla="*/ 1045673 w 1441654"/>
                <a:gd name="connsiteY296" fmla="*/ 1735804 h 2311974"/>
                <a:gd name="connsiteX297" fmla="*/ 1031446 w 1441654"/>
                <a:gd name="connsiteY297" fmla="*/ 1706631 h 2311974"/>
                <a:gd name="connsiteX298" fmla="*/ 960312 w 1441654"/>
                <a:gd name="connsiteY298" fmla="*/ 1709062 h 2311974"/>
                <a:gd name="connsiteX299" fmla="*/ 957941 w 1441654"/>
                <a:gd name="connsiteY299" fmla="*/ 1721217 h 2311974"/>
                <a:gd name="connsiteX300" fmla="*/ 915261 w 1441654"/>
                <a:gd name="connsiteY300" fmla="*/ 1721217 h 2311974"/>
                <a:gd name="connsiteX301" fmla="*/ 915261 w 1441654"/>
                <a:gd name="connsiteY301" fmla="*/ 1728511 h 2311974"/>
                <a:gd name="connsiteX302" fmla="*/ 884436 w 1441654"/>
                <a:gd name="connsiteY302" fmla="*/ 1721217 h 2311974"/>
                <a:gd name="connsiteX303" fmla="*/ 884436 w 1441654"/>
                <a:gd name="connsiteY303" fmla="*/ 1706631 h 2311974"/>
                <a:gd name="connsiteX304" fmla="*/ 877322 w 1441654"/>
                <a:gd name="connsiteY304" fmla="*/ 1706631 h 2311974"/>
                <a:gd name="connsiteX305" fmla="*/ 874951 w 1441654"/>
                <a:gd name="connsiteY305" fmla="*/ 1692044 h 2311974"/>
                <a:gd name="connsiteX306" fmla="*/ 874951 w 1441654"/>
                <a:gd name="connsiteY306" fmla="*/ 1692044 h 2311974"/>
                <a:gd name="connsiteX307" fmla="*/ 877322 w 1441654"/>
                <a:gd name="connsiteY307" fmla="*/ 1706631 h 2311974"/>
                <a:gd name="connsiteX308" fmla="*/ 822786 w 1441654"/>
                <a:gd name="connsiteY308" fmla="*/ 1709062 h 2311974"/>
                <a:gd name="connsiteX309" fmla="*/ 782477 w 1441654"/>
                <a:gd name="connsiteY309" fmla="*/ 1701769 h 2311974"/>
                <a:gd name="connsiteX310" fmla="*/ 780106 w 1441654"/>
                <a:gd name="connsiteY310" fmla="*/ 1709062 h 2311974"/>
                <a:gd name="connsiteX311" fmla="*/ 761136 w 1441654"/>
                <a:gd name="connsiteY311" fmla="*/ 1713924 h 2311974"/>
                <a:gd name="connsiteX312" fmla="*/ 754023 w 1441654"/>
                <a:gd name="connsiteY312" fmla="*/ 1733373 h 2311974"/>
                <a:gd name="connsiteX313" fmla="*/ 758765 w 1441654"/>
                <a:gd name="connsiteY313" fmla="*/ 1750391 h 2311974"/>
                <a:gd name="connsiteX314" fmla="*/ 739796 w 1441654"/>
                <a:gd name="connsiteY314" fmla="*/ 1750391 h 2311974"/>
                <a:gd name="connsiteX315" fmla="*/ 735054 w 1441654"/>
                <a:gd name="connsiteY315" fmla="*/ 1769840 h 2311974"/>
                <a:gd name="connsiteX316" fmla="*/ 742167 w 1441654"/>
                <a:gd name="connsiteY316" fmla="*/ 1784426 h 2311974"/>
                <a:gd name="connsiteX317" fmla="*/ 739796 w 1441654"/>
                <a:gd name="connsiteY317" fmla="*/ 1806306 h 2311974"/>
                <a:gd name="connsiteX318" fmla="*/ 727940 w 1441654"/>
                <a:gd name="connsiteY318" fmla="*/ 1813599 h 2311974"/>
                <a:gd name="connsiteX319" fmla="*/ 727940 w 1441654"/>
                <a:gd name="connsiteY319" fmla="*/ 1847635 h 2311974"/>
                <a:gd name="connsiteX320" fmla="*/ 713714 w 1441654"/>
                <a:gd name="connsiteY320" fmla="*/ 1852497 h 2311974"/>
                <a:gd name="connsiteX321" fmla="*/ 711342 w 1441654"/>
                <a:gd name="connsiteY321" fmla="*/ 1837910 h 2311974"/>
                <a:gd name="connsiteX322" fmla="*/ 678146 w 1441654"/>
                <a:gd name="connsiteY322" fmla="*/ 1837910 h 2311974"/>
                <a:gd name="connsiteX323" fmla="*/ 678146 w 1441654"/>
                <a:gd name="connsiteY323" fmla="*/ 1859790 h 2311974"/>
                <a:gd name="connsiteX324" fmla="*/ 659177 w 1441654"/>
                <a:gd name="connsiteY324" fmla="*/ 1859790 h 2311974"/>
                <a:gd name="connsiteX325" fmla="*/ 659177 w 1441654"/>
                <a:gd name="connsiteY325" fmla="*/ 1869515 h 2311974"/>
                <a:gd name="connsiteX326" fmla="*/ 656806 w 1441654"/>
                <a:gd name="connsiteY326" fmla="*/ 1876808 h 2311974"/>
                <a:gd name="connsiteX327" fmla="*/ 576188 w 1441654"/>
                <a:gd name="connsiteY327" fmla="*/ 1876808 h 2311974"/>
                <a:gd name="connsiteX328" fmla="*/ 576188 w 1441654"/>
                <a:gd name="connsiteY328" fmla="*/ 1896257 h 2311974"/>
                <a:gd name="connsiteX329" fmla="*/ 524022 w 1441654"/>
                <a:gd name="connsiteY329" fmla="*/ 1901119 h 2311974"/>
                <a:gd name="connsiteX330" fmla="*/ 524022 w 1441654"/>
                <a:gd name="connsiteY330" fmla="*/ 1930292 h 2311974"/>
                <a:gd name="connsiteX331" fmla="*/ 502682 w 1441654"/>
                <a:gd name="connsiteY331" fmla="*/ 1930292 h 2311974"/>
                <a:gd name="connsiteX332" fmla="*/ 500311 w 1441654"/>
                <a:gd name="connsiteY332" fmla="*/ 1952172 h 2311974"/>
                <a:gd name="connsiteX333" fmla="*/ 488455 w 1441654"/>
                <a:gd name="connsiteY333" fmla="*/ 1952172 h 2311974"/>
                <a:gd name="connsiteX334" fmla="*/ 488455 w 1441654"/>
                <a:gd name="connsiteY334" fmla="*/ 1978914 h 2311974"/>
                <a:gd name="connsiteX335" fmla="*/ 495569 w 1441654"/>
                <a:gd name="connsiteY335" fmla="*/ 1983776 h 2311974"/>
                <a:gd name="connsiteX336" fmla="*/ 493198 w 1441654"/>
                <a:gd name="connsiteY336" fmla="*/ 2000794 h 2311974"/>
                <a:gd name="connsiteX337" fmla="*/ 500311 w 1441654"/>
                <a:gd name="connsiteY337" fmla="*/ 2005656 h 2311974"/>
                <a:gd name="connsiteX338" fmla="*/ 500311 w 1441654"/>
                <a:gd name="connsiteY338" fmla="*/ 2068865 h 2311974"/>
                <a:gd name="connsiteX339" fmla="*/ 493198 w 1441654"/>
                <a:gd name="connsiteY339" fmla="*/ 2068865 h 2311974"/>
                <a:gd name="connsiteX340" fmla="*/ 493198 w 1441654"/>
                <a:gd name="connsiteY340" fmla="*/ 2081020 h 2311974"/>
                <a:gd name="connsiteX341" fmla="*/ 474228 w 1441654"/>
                <a:gd name="connsiteY341" fmla="*/ 2083451 h 2311974"/>
                <a:gd name="connsiteX342" fmla="*/ 460002 w 1441654"/>
                <a:gd name="connsiteY342" fmla="*/ 2117487 h 2311974"/>
                <a:gd name="connsiteX343" fmla="*/ 460002 w 1441654"/>
                <a:gd name="connsiteY343" fmla="*/ 2129642 h 2311974"/>
                <a:gd name="connsiteX344" fmla="*/ 516909 w 1441654"/>
                <a:gd name="connsiteY344" fmla="*/ 2132073 h 2311974"/>
                <a:gd name="connsiteX345" fmla="*/ 509796 w 1441654"/>
                <a:gd name="connsiteY345" fmla="*/ 2151522 h 2311974"/>
                <a:gd name="connsiteX346" fmla="*/ 514538 w 1441654"/>
                <a:gd name="connsiteY346" fmla="*/ 2161246 h 2311974"/>
                <a:gd name="connsiteX347" fmla="*/ 509796 w 1441654"/>
                <a:gd name="connsiteY347" fmla="*/ 2168540 h 2311974"/>
                <a:gd name="connsiteX348" fmla="*/ 493198 w 1441654"/>
                <a:gd name="connsiteY348" fmla="*/ 2168540 h 2311974"/>
                <a:gd name="connsiteX349" fmla="*/ 493198 w 1441654"/>
                <a:gd name="connsiteY349" fmla="*/ 2180695 h 2311974"/>
                <a:gd name="connsiteX350" fmla="*/ 462373 w 1441654"/>
                <a:gd name="connsiteY350" fmla="*/ 2187988 h 2311974"/>
                <a:gd name="connsiteX351" fmla="*/ 469486 w 1441654"/>
                <a:gd name="connsiteY351" fmla="*/ 2200144 h 2311974"/>
                <a:gd name="connsiteX352" fmla="*/ 467115 w 1441654"/>
                <a:gd name="connsiteY352" fmla="*/ 2256059 h 2311974"/>
                <a:gd name="connsiteX353" fmla="*/ 455259 w 1441654"/>
                <a:gd name="connsiteY353" fmla="*/ 2277939 h 2311974"/>
                <a:gd name="connsiteX354" fmla="*/ 429177 w 1441654"/>
                <a:gd name="connsiteY354" fmla="*/ 2307112 h 2311974"/>
                <a:gd name="connsiteX355" fmla="*/ 414950 w 1441654"/>
                <a:gd name="connsiteY355" fmla="*/ 2311974 h 2311974"/>
                <a:gd name="connsiteX356" fmla="*/ 398352 w 1441654"/>
                <a:gd name="connsiteY356" fmla="*/ 2282801 h 2311974"/>
                <a:gd name="connsiteX357" fmla="*/ 379383 w 1441654"/>
                <a:gd name="connsiteY357" fmla="*/ 2275508 h 2311974"/>
                <a:gd name="connsiteX358" fmla="*/ 365156 w 1441654"/>
                <a:gd name="connsiteY358" fmla="*/ 2292526 h 2311974"/>
                <a:gd name="connsiteX359" fmla="*/ 346187 w 1441654"/>
                <a:gd name="connsiteY359" fmla="*/ 2285232 h 2311974"/>
                <a:gd name="connsiteX360" fmla="*/ 331960 w 1441654"/>
                <a:gd name="connsiteY360" fmla="*/ 2290094 h 2311974"/>
                <a:gd name="connsiteX361" fmla="*/ 296393 w 1441654"/>
                <a:gd name="connsiteY361" fmla="*/ 2275508 h 2311974"/>
                <a:gd name="connsiteX362" fmla="*/ 255658 w 1441654"/>
                <a:gd name="connsiteY362" fmla="*/ 2254426 h 2311974"/>
                <a:gd name="connsiteX363" fmla="*/ 263963 w 1441654"/>
                <a:gd name="connsiteY363" fmla="*/ 2090384 h 2311974"/>
                <a:gd name="connsiteX364" fmla="*/ 293247 w 1441654"/>
                <a:gd name="connsiteY364" fmla="*/ 1879782 h 2311974"/>
                <a:gd name="connsiteX365" fmla="*/ 288330 w 1441654"/>
                <a:gd name="connsiteY365" fmla="*/ 1766434 h 2311974"/>
                <a:gd name="connsiteX366" fmla="*/ 260051 w 1441654"/>
                <a:gd name="connsiteY366" fmla="*/ 1684276 h 2311974"/>
                <a:gd name="connsiteX367" fmla="*/ 196698 w 1441654"/>
                <a:gd name="connsiteY367" fmla="*/ 1605539 h 2311974"/>
                <a:gd name="connsiteX368" fmla="*/ 146823 w 1441654"/>
                <a:gd name="connsiteY368" fmla="*/ 1566641 h 2311974"/>
                <a:gd name="connsiteX369" fmla="*/ 148467 w 1441654"/>
                <a:gd name="connsiteY369" fmla="*/ 1519182 h 2311974"/>
                <a:gd name="connsiteX370" fmla="*/ 144231 w 1441654"/>
                <a:gd name="connsiteY370" fmla="*/ 1442151 h 2311974"/>
                <a:gd name="connsiteX371" fmla="*/ 199538 w 1441654"/>
                <a:gd name="connsiteY371" fmla="*/ 1327822 h 2311974"/>
                <a:gd name="connsiteX372" fmla="*/ 311984 w 1441654"/>
                <a:gd name="connsiteY372" fmla="*/ 1228318 h 2311974"/>
                <a:gd name="connsiteX373" fmla="*/ 18969 w 1441654"/>
                <a:gd name="connsiteY373" fmla="*/ 909231 h 2311974"/>
                <a:gd name="connsiteX374" fmla="*/ 0 w 1441654"/>
                <a:gd name="connsiteY374" fmla="*/ 872764 h 2311974"/>
                <a:gd name="connsiteX375" fmla="*/ 7114 w 1441654"/>
                <a:gd name="connsiteY375" fmla="*/ 865471 h 2311974"/>
                <a:gd name="connsiteX376" fmla="*/ 11856 w 1441654"/>
                <a:gd name="connsiteY376" fmla="*/ 867902 h 2311974"/>
                <a:gd name="connsiteX377" fmla="*/ 168351 w 1441654"/>
                <a:gd name="connsiteY377" fmla="*/ 741485 h 2311974"/>
                <a:gd name="connsiteX378" fmla="*/ 156496 w 1441654"/>
                <a:gd name="connsiteY378" fmla="*/ 726899 h 2311974"/>
                <a:gd name="connsiteX379" fmla="*/ 101959 w 1441654"/>
                <a:gd name="connsiteY379" fmla="*/ 705019 h 2311974"/>
                <a:gd name="connsiteX380" fmla="*/ 125671 w 1441654"/>
                <a:gd name="connsiteY380" fmla="*/ 680708 h 2311974"/>
                <a:gd name="connsiteX381" fmla="*/ 132784 w 1441654"/>
                <a:gd name="connsiteY381" fmla="*/ 673414 h 2311974"/>
                <a:gd name="connsiteX382" fmla="*/ 161238 w 1441654"/>
                <a:gd name="connsiteY382" fmla="*/ 670983 h 2311974"/>
                <a:gd name="connsiteX383" fmla="*/ 248970 w 1441654"/>
                <a:gd name="connsiteY383" fmla="*/ 692863 h 2311974"/>
                <a:gd name="connsiteX384" fmla="*/ 263197 w 1441654"/>
                <a:gd name="connsiteY384" fmla="*/ 688001 h 2311974"/>
                <a:gd name="connsiteX385" fmla="*/ 263197 w 1441654"/>
                <a:gd name="connsiteY385" fmla="*/ 695294 h 2311974"/>
                <a:gd name="connsiteX386" fmla="*/ 272681 w 1441654"/>
                <a:gd name="connsiteY386" fmla="*/ 695294 h 2311974"/>
                <a:gd name="connsiteX387" fmla="*/ 277424 w 1441654"/>
                <a:gd name="connsiteY387" fmla="*/ 678277 h 2311974"/>
                <a:gd name="connsiteX388" fmla="*/ 284537 w 1441654"/>
                <a:gd name="connsiteY388" fmla="*/ 666121 h 2311974"/>
                <a:gd name="connsiteX389" fmla="*/ 296393 w 1441654"/>
                <a:gd name="connsiteY389" fmla="*/ 688001 h 2311974"/>
                <a:gd name="connsiteX390" fmla="*/ 303506 w 1441654"/>
                <a:gd name="connsiteY390" fmla="*/ 685570 h 2311974"/>
                <a:gd name="connsiteX391" fmla="*/ 317733 w 1441654"/>
                <a:gd name="connsiteY391" fmla="*/ 700156 h 2311974"/>
                <a:gd name="connsiteX392" fmla="*/ 317733 w 1441654"/>
                <a:gd name="connsiteY392" fmla="*/ 700156 h 2311974"/>
                <a:gd name="connsiteX393" fmla="*/ 303506 w 1441654"/>
                <a:gd name="connsiteY393" fmla="*/ 685570 h 2311974"/>
                <a:gd name="connsiteX394" fmla="*/ 296393 w 1441654"/>
                <a:gd name="connsiteY394" fmla="*/ 688001 h 2311974"/>
                <a:gd name="connsiteX395" fmla="*/ 284537 w 1441654"/>
                <a:gd name="connsiteY395" fmla="*/ 666121 h 2311974"/>
                <a:gd name="connsiteX396" fmla="*/ 284537 w 1441654"/>
                <a:gd name="connsiteY396" fmla="*/ 658827 h 2311974"/>
                <a:gd name="connsiteX397" fmla="*/ 305877 w 1441654"/>
                <a:gd name="connsiteY397" fmla="*/ 646672 h 2311974"/>
                <a:gd name="connsiteX398" fmla="*/ 298764 w 1441654"/>
                <a:gd name="connsiteY398" fmla="*/ 639379 h 2311974"/>
                <a:gd name="connsiteX399" fmla="*/ 329589 w 1441654"/>
                <a:gd name="connsiteY399" fmla="*/ 629654 h 2311974"/>
                <a:gd name="connsiteX400" fmla="*/ 324847 w 1441654"/>
                <a:gd name="connsiteY400" fmla="*/ 615068 h 2311974"/>
                <a:gd name="connsiteX401" fmla="*/ 291651 w 1441654"/>
                <a:gd name="connsiteY401" fmla="*/ 610205 h 2311974"/>
                <a:gd name="connsiteX402" fmla="*/ 289279 w 1441654"/>
                <a:gd name="connsiteY402" fmla="*/ 595619 h 2311974"/>
                <a:gd name="connsiteX403" fmla="*/ 298764 w 1441654"/>
                <a:gd name="connsiteY403" fmla="*/ 534841 h 2311974"/>
                <a:gd name="connsiteX404" fmla="*/ 289279 w 1441654"/>
                <a:gd name="connsiteY404" fmla="*/ 525117 h 2311974"/>
                <a:gd name="connsiteX405" fmla="*/ 289279 w 1441654"/>
                <a:gd name="connsiteY405" fmla="*/ 503237 h 2311974"/>
                <a:gd name="connsiteX406" fmla="*/ 272681 w 1441654"/>
                <a:gd name="connsiteY406" fmla="*/ 503237 h 2311974"/>
                <a:gd name="connsiteX407" fmla="*/ 277424 w 1441654"/>
                <a:gd name="connsiteY407" fmla="*/ 471633 h 2311974"/>
                <a:gd name="connsiteX408" fmla="*/ 270310 w 1441654"/>
                <a:gd name="connsiteY408" fmla="*/ 464340 h 2311974"/>
                <a:gd name="connsiteX409" fmla="*/ 272681 w 1441654"/>
                <a:gd name="connsiteY409" fmla="*/ 444891 h 2311974"/>
                <a:gd name="connsiteX410" fmla="*/ 291651 w 1441654"/>
                <a:gd name="connsiteY410" fmla="*/ 444891 h 2311974"/>
                <a:gd name="connsiteX411" fmla="*/ 310620 w 1441654"/>
                <a:gd name="connsiteY411" fmla="*/ 430304 h 2311974"/>
                <a:gd name="connsiteX412" fmla="*/ 312991 w 1441654"/>
                <a:gd name="connsiteY412" fmla="*/ 427873 h 2311974"/>
                <a:gd name="connsiteX413" fmla="*/ 291651 w 1441654"/>
                <a:gd name="connsiteY413" fmla="*/ 423011 h 2311974"/>
                <a:gd name="connsiteX414" fmla="*/ 298764 w 1441654"/>
                <a:gd name="connsiteY414" fmla="*/ 405993 h 2311974"/>
                <a:gd name="connsiteX415" fmla="*/ 324847 w 1441654"/>
                <a:gd name="connsiteY415" fmla="*/ 408424 h 2311974"/>
                <a:gd name="connsiteX416" fmla="*/ 320104 w 1441654"/>
                <a:gd name="connsiteY416" fmla="*/ 388975 h 2311974"/>
                <a:gd name="connsiteX417" fmla="*/ 320104 w 1441654"/>
                <a:gd name="connsiteY417" fmla="*/ 374389 h 2311974"/>
                <a:gd name="connsiteX418" fmla="*/ 336702 w 1441654"/>
                <a:gd name="connsiteY418" fmla="*/ 374389 h 2311974"/>
                <a:gd name="connsiteX419" fmla="*/ 339073 w 1441654"/>
                <a:gd name="connsiteY419" fmla="*/ 367096 h 2311974"/>
                <a:gd name="connsiteX420" fmla="*/ 346187 w 1441654"/>
                <a:gd name="connsiteY420" fmla="*/ 364665 h 2311974"/>
                <a:gd name="connsiteX421" fmla="*/ 343816 w 1441654"/>
                <a:gd name="connsiteY421" fmla="*/ 347647 h 2311974"/>
                <a:gd name="connsiteX422" fmla="*/ 372269 w 1441654"/>
                <a:gd name="connsiteY422" fmla="*/ 337922 h 2311974"/>
                <a:gd name="connsiteX423" fmla="*/ 360414 w 1441654"/>
                <a:gd name="connsiteY423" fmla="*/ 333060 h 2311974"/>
                <a:gd name="connsiteX424" fmla="*/ 358042 w 1441654"/>
                <a:gd name="connsiteY424" fmla="*/ 311180 h 2311974"/>
                <a:gd name="connsiteX425" fmla="*/ 350929 w 1441654"/>
                <a:gd name="connsiteY425" fmla="*/ 308749 h 2311974"/>
                <a:gd name="connsiteX426" fmla="*/ 358042 w 1441654"/>
                <a:gd name="connsiteY426" fmla="*/ 299025 h 2311974"/>
                <a:gd name="connsiteX427" fmla="*/ 358042 w 1441654"/>
                <a:gd name="connsiteY427" fmla="*/ 296594 h 2311974"/>
                <a:gd name="connsiteX428" fmla="*/ 346187 w 1441654"/>
                <a:gd name="connsiteY428" fmla="*/ 291732 h 2311974"/>
                <a:gd name="connsiteX429" fmla="*/ 336702 w 1441654"/>
                <a:gd name="connsiteY429" fmla="*/ 299025 h 2311974"/>
                <a:gd name="connsiteX430" fmla="*/ 324847 w 1441654"/>
                <a:gd name="connsiteY430" fmla="*/ 282007 h 2311974"/>
                <a:gd name="connsiteX431" fmla="*/ 339073 w 1441654"/>
                <a:gd name="connsiteY431" fmla="*/ 255265 h 2311974"/>
                <a:gd name="connsiteX432" fmla="*/ 346187 w 1441654"/>
                <a:gd name="connsiteY432" fmla="*/ 267421 h 2311974"/>
                <a:gd name="connsiteX433" fmla="*/ 365156 w 1441654"/>
                <a:gd name="connsiteY433" fmla="*/ 240679 h 2311974"/>
                <a:gd name="connsiteX434" fmla="*/ 374640 w 1441654"/>
                <a:gd name="connsiteY434" fmla="*/ 240679 h 2311974"/>
                <a:gd name="connsiteX435" fmla="*/ 374640 w 1441654"/>
                <a:gd name="connsiteY435" fmla="*/ 233385 h 2311974"/>
                <a:gd name="connsiteX436" fmla="*/ 353300 w 1441654"/>
                <a:gd name="connsiteY436" fmla="*/ 218799 h 2311974"/>
                <a:gd name="connsiteX437" fmla="*/ 360414 w 1441654"/>
                <a:gd name="connsiteY437" fmla="*/ 199350 h 2311974"/>
                <a:gd name="connsiteX438" fmla="*/ 386496 w 1441654"/>
                <a:gd name="connsiteY438" fmla="*/ 199350 h 2311974"/>
                <a:gd name="connsiteX439" fmla="*/ 393610 w 1441654"/>
                <a:gd name="connsiteY439" fmla="*/ 192057 h 2311974"/>
                <a:gd name="connsiteX440" fmla="*/ 365156 w 1441654"/>
                <a:gd name="connsiteY440" fmla="*/ 150728 h 2311974"/>
                <a:gd name="connsiteX441" fmla="*/ 374640 w 1441654"/>
                <a:gd name="connsiteY441" fmla="*/ 131279 h 2311974"/>
                <a:gd name="connsiteX442" fmla="*/ 407836 w 1441654"/>
                <a:gd name="connsiteY442" fmla="*/ 116693 h 2311974"/>
                <a:gd name="connsiteX443" fmla="*/ 412579 w 1441654"/>
                <a:gd name="connsiteY443" fmla="*/ 131279 h 2311974"/>
                <a:gd name="connsiteX444" fmla="*/ 433919 w 1441654"/>
                <a:gd name="connsiteY444" fmla="*/ 116693 h 2311974"/>
                <a:gd name="connsiteX445" fmla="*/ 429177 w 1441654"/>
                <a:gd name="connsiteY445" fmla="*/ 109399 h 2311974"/>
                <a:gd name="connsiteX446" fmla="*/ 445775 w 1441654"/>
                <a:gd name="connsiteY446" fmla="*/ 102106 h 2311974"/>
                <a:gd name="connsiteX447" fmla="*/ 445775 w 1441654"/>
                <a:gd name="connsiteY447" fmla="*/ 94813 h 2311974"/>
                <a:gd name="connsiteX448" fmla="*/ 455259 w 1441654"/>
                <a:gd name="connsiteY448" fmla="*/ 87519 h 2311974"/>
                <a:gd name="connsiteX449" fmla="*/ 441032 w 1441654"/>
                <a:gd name="connsiteY449" fmla="*/ 53484 h 2311974"/>
                <a:gd name="connsiteX450" fmla="*/ 438661 w 1441654"/>
                <a:gd name="connsiteY450" fmla="*/ 7293 h 2311974"/>
                <a:gd name="connsiteX451" fmla="*/ 481342 w 1441654"/>
                <a:gd name="connsiteY451" fmla="*/ 17018 h 2311974"/>
                <a:gd name="connsiteX452" fmla="*/ 502682 w 1441654"/>
                <a:gd name="connsiteY452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35878 w 1441654"/>
                <a:gd name="connsiteY6" fmla="*/ 1283620 h 2311974"/>
                <a:gd name="connsiteX7" fmla="*/ 561961 w 1441654"/>
                <a:gd name="connsiteY7" fmla="*/ 1271464 h 2311974"/>
                <a:gd name="connsiteX8" fmla="*/ 569074 w 1441654"/>
                <a:gd name="connsiteY8" fmla="*/ 1324949 h 2311974"/>
                <a:gd name="connsiteX9" fmla="*/ 578559 w 1441654"/>
                <a:gd name="connsiteY9" fmla="*/ 1324949 h 2311974"/>
                <a:gd name="connsiteX10" fmla="*/ 590414 w 1441654"/>
                <a:gd name="connsiteY10" fmla="*/ 1334673 h 2311974"/>
                <a:gd name="connsiteX11" fmla="*/ 590414 w 1441654"/>
                <a:gd name="connsiteY11" fmla="*/ 1334673 h 2311974"/>
                <a:gd name="connsiteX12" fmla="*/ 578559 w 1441654"/>
                <a:gd name="connsiteY12" fmla="*/ 1324948 h 2311974"/>
                <a:gd name="connsiteX13" fmla="*/ 561961 w 1441654"/>
                <a:gd name="connsiteY13" fmla="*/ 1271464 h 2311974"/>
                <a:gd name="connsiteX14" fmla="*/ 502682 w 1441654"/>
                <a:gd name="connsiteY14" fmla="*/ 1264171 h 2311974"/>
                <a:gd name="connsiteX15" fmla="*/ 502682 w 1441654"/>
                <a:gd name="connsiteY15" fmla="*/ 1264171 h 2311974"/>
                <a:gd name="connsiteX16" fmla="*/ 507520 w 1441654"/>
                <a:gd name="connsiteY16" fmla="*/ 1269131 h 2311974"/>
                <a:gd name="connsiteX17" fmla="*/ 502682 w 1441654"/>
                <a:gd name="connsiteY17" fmla="*/ 1264171 h 2311974"/>
                <a:gd name="connsiteX18" fmla="*/ 493198 w 1441654"/>
                <a:gd name="connsiteY18" fmla="*/ 1249585 h 2311974"/>
                <a:gd name="connsiteX19" fmla="*/ 493199 w 1441654"/>
                <a:gd name="connsiteY19" fmla="*/ 1249585 h 2311974"/>
                <a:gd name="connsiteX20" fmla="*/ 493198 w 1441654"/>
                <a:gd name="connsiteY20" fmla="*/ 1249585 h 2311974"/>
                <a:gd name="connsiteX21" fmla="*/ 495569 w 1441654"/>
                <a:gd name="connsiteY21" fmla="*/ 1234998 h 2311974"/>
                <a:gd name="connsiteX22" fmla="*/ 495569 w 1441654"/>
                <a:gd name="connsiteY22" fmla="*/ 1234998 h 2311974"/>
                <a:gd name="connsiteX23" fmla="*/ 500311 w 1441654"/>
                <a:gd name="connsiteY23" fmla="*/ 1249584 h 2311974"/>
                <a:gd name="connsiteX24" fmla="*/ 500311 w 1441654"/>
                <a:gd name="connsiteY24" fmla="*/ 1249584 h 2311974"/>
                <a:gd name="connsiteX25" fmla="*/ 495569 w 1441654"/>
                <a:gd name="connsiteY25" fmla="*/ 1234998 h 2311974"/>
                <a:gd name="connsiteX26" fmla="*/ 483713 w 1441654"/>
                <a:gd name="connsiteY26" fmla="*/ 1198531 h 2311974"/>
                <a:gd name="connsiteX27" fmla="*/ 483713 w 1441654"/>
                <a:gd name="connsiteY27" fmla="*/ 1198532 h 2311974"/>
                <a:gd name="connsiteX28" fmla="*/ 507424 w 1441654"/>
                <a:gd name="connsiteY28" fmla="*/ 1222842 h 2311974"/>
                <a:gd name="connsiteX29" fmla="*/ 507424 w 1441654"/>
                <a:gd name="connsiteY29" fmla="*/ 1222842 h 2311974"/>
                <a:gd name="connsiteX30" fmla="*/ 483713 w 1441654"/>
                <a:gd name="connsiteY30" fmla="*/ 1198531 h 2311974"/>
                <a:gd name="connsiteX31" fmla="*/ 500311 w 1441654"/>
                <a:gd name="connsiteY31" fmla="*/ 1067252 h 2311974"/>
                <a:gd name="connsiteX32" fmla="*/ 502682 w 1441654"/>
                <a:gd name="connsiteY32" fmla="*/ 1074546 h 2311974"/>
                <a:gd name="connsiteX33" fmla="*/ 502682 w 1441654"/>
                <a:gd name="connsiteY33" fmla="*/ 1074545 h 2311974"/>
                <a:gd name="connsiteX34" fmla="*/ 500311 w 1441654"/>
                <a:gd name="connsiteY34" fmla="*/ 1067252 h 2311974"/>
                <a:gd name="connsiteX35" fmla="*/ 488455 w 1441654"/>
                <a:gd name="connsiteY35" fmla="*/ 1052665 h 2311974"/>
                <a:gd name="connsiteX36" fmla="*/ 476600 w 1441654"/>
                <a:gd name="connsiteY36" fmla="*/ 1040510 h 2311974"/>
                <a:gd name="connsiteX37" fmla="*/ 488455 w 1441654"/>
                <a:gd name="connsiteY37" fmla="*/ 1052666 h 2311974"/>
                <a:gd name="connsiteX38" fmla="*/ 507424 w 1441654"/>
                <a:gd name="connsiteY38" fmla="*/ 1052666 h 2311974"/>
                <a:gd name="connsiteX39" fmla="*/ 509796 w 1441654"/>
                <a:gd name="connsiteY39" fmla="*/ 1062390 h 2311974"/>
                <a:gd name="connsiteX40" fmla="*/ 509796 w 1441654"/>
                <a:gd name="connsiteY40" fmla="*/ 1062390 h 2311974"/>
                <a:gd name="connsiteX41" fmla="*/ 507424 w 1441654"/>
                <a:gd name="connsiteY41" fmla="*/ 1052665 h 2311974"/>
                <a:gd name="connsiteX42" fmla="*/ 488455 w 1441654"/>
                <a:gd name="connsiteY42" fmla="*/ 1052665 h 2311974"/>
                <a:gd name="connsiteX43" fmla="*/ 488455 w 1441654"/>
                <a:gd name="connsiteY43" fmla="*/ 1021061 h 2311974"/>
                <a:gd name="connsiteX44" fmla="*/ 483713 w 1441654"/>
                <a:gd name="connsiteY44" fmla="*/ 999182 h 2311974"/>
                <a:gd name="connsiteX45" fmla="*/ 488455 w 1441654"/>
                <a:gd name="connsiteY45" fmla="*/ 1021061 h 2311974"/>
                <a:gd name="connsiteX46" fmla="*/ 488455 w 1441654"/>
                <a:gd name="connsiteY46" fmla="*/ 1021061 h 2311974"/>
                <a:gd name="connsiteX47" fmla="*/ 474228 w 1441654"/>
                <a:gd name="connsiteY47" fmla="*/ 970008 h 2311974"/>
                <a:gd name="connsiteX48" fmla="*/ 460002 w 1441654"/>
                <a:gd name="connsiteY48" fmla="*/ 972439 h 2311974"/>
                <a:gd name="connsiteX49" fmla="*/ 460002 w 1441654"/>
                <a:gd name="connsiteY49" fmla="*/ 972439 h 2311974"/>
                <a:gd name="connsiteX50" fmla="*/ 474228 w 1441654"/>
                <a:gd name="connsiteY50" fmla="*/ 970008 h 2311974"/>
                <a:gd name="connsiteX51" fmla="*/ 483713 w 1441654"/>
                <a:gd name="connsiteY51" fmla="*/ 984595 h 2311974"/>
                <a:gd name="connsiteX52" fmla="*/ 502682 w 1441654"/>
                <a:gd name="connsiteY52" fmla="*/ 979733 h 2311974"/>
                <a:gd name="connsiteX53" fmla="*/ 483713 w 1441654"/>
                <a:gd name="connsiteY53" fmla="*/ 984595 h 2311974"/>
                <a:gd name="connsiteX54" fmla="*/ 474228 w 1441654"/>
                <a:gd name="connsiteY54" fmla="*/ 970008 h 2311974"/>
                <a:gd name="connsiteX55" fmla="*/ 460002 w 1441654"/>
                <a:gd name="connsiteY55" fmla="*/ 901937 h 2311974"/>
                <a:gd name="connsiteX56" fmla="*/ 449800 w 1441654"/>
                <a:gd name="connsiteY56" fmla="*/ 906121 h 2311974"/>
                <a:gd name="connsiteX57" fmla="*/ 452888 w 1441654"/>
                <a:gd name="connsiteY57" fmla="*/ 906800 h 2311974"/>
                <a:gd name="connsiteX58" fmla="*/ 460002 w 1441654"/>
                <a:gd name="connsiteY58" fmla="*/ 901938 h 2311974"/>
                <a:gd name="connsiteX59" fmla="*/ 460002 w 1441654"/>
                <a:gd name="connsiteY59" fmla="*/ 901937 h 2311974"/>
                <a:gd name="connsiteX60" fmla="*/ 367527 w 1441654"/>
                <a:gd name="connsiteY60" fmla="*/ 899506 h 2311974"/>
                <a:gd name="connsiteX61" fmla="*/ 367527 w 1441654"/>
                <a:gd name="connsiteY61" fmla="*/ 899507 h 2311974"/>
                <a:gd name="connsiteX62" fmla="*/ 391239 w 1441654"/>
                <a:gd name="connsiteY62" fmla="*/ 899507 h 2311974"/>
                <a:gd name="connsiteX63" fmla="*/ 405465 w 1441654"/>
                <a:gd name="connsiteY63" fmla="*/ 906800 h 2311974"/>
                <a:gd name="connsiteX64" fmla="*/ 414950 w 1441654"/>
                <a:gd name="connsiteY64" fmla="*/ 906800 h 2311974"/>
                <a:gd name="connsiteX65" fmla="*/ 419692 w 1441654"/>
                <a:gd name="connsiteY65" fmla="*/ 899507 h 2311974"/>
                <a:gd name="connsiteX66" fmla="*/ 419705 w 1441654"/>
                <a:gd name="connsiteY66" fmla="*/ 899510 h 2311974"/>
                <a:gd name="connsiteX67" fmla="*/ 419692 w 1441654"/>
                <a:gd name="connsiteY67" fmla="*/ 899506 h 2311974"/>
                <a:gd name="connsiteX68" fmla="*/ 414950 w 1441654"/>
                <a:gd name="connsiteY68" fmla="*/ 906800 h 2311974"/>
                <a:gd name="connsiteX69" fmla="*/ 405465 w 1441654"/>
                <a:gd name="connsiteY69" fmla="*/ 906800 h 2311974"/>
                <a:gd name="connsiteX70" fmla="*/ 391238 w 1441654"/>
                <a:gd name="connsiteY70" fmla="*/ 899506 h 2311974"/>
                <a:gd name="connsiteX71" fmla="*/ 367527 w 1441654"/>
                <a:gd name="connsiteY71" fmla="*/ 899506 h 2311974"/>
                <a:gd name="connsiteX72" fmla="*/ 350929 w 1441654"/>
                <a:gd name="connsiteY72" fmla="*/ 889782 h 2311974"/>
                <a:gd name="connsiteX73" fmla="*/ 350929 w 1441654"/>
                <a:gd name="connsiteY73" fmla="*/ 889782 h 2311974"/>
                <a:gd name="connsiteX74" fmla="*/ 367527 w 1441654"/>
                <a:gd name="connsiteY74" fmla="*/ 889782 h 2311974"/>
                <a:gd name="connsiteX75" fmla="*/ 367527 w 1441654"/>
                <a:gd name="connsiteY75" fmla="*/ 889782 h 2311974"/>
                <a:gd name="connsiteX76" fmla="*/ 350929 w 1441654"/>
                <a:gd name="connsiteY76" fmla="*/ 889782 h 2311974"/>
                <a:gd name="connsiteX77" fmla="*/ 365156 w 1441654"/>
                <a:gd name="connsiteY77" fmla="*/ 867902 h 2311974"/>
                <a:gd name="connsiteX78" fmla="*/ 365156 w 1441654"/>
                <a:gd name="connsiteY78" fmla="*/ 867902 h 2311974"/>
                <a:gd name="connsiteX79" fmla="*/ 372349 w 1441654"/>
                <a:gd name="connsiteY79" fmla="*/ 873433 h 2311974"/>
                <a:gd name="connsiteX80" fmla="*/ 365156 w 1441654"/>
                <a:gd name="connsiteY80" fmla="*/ 867902 h 2311974"/>
                <a:gd name="connsiteX81" fmla="*/ 393212 w 1441654"/>
                <a:gd name="connsiteY81" fmla="*/ 842776 h 2311974"/>
                <a:gd name="connsiteX82" fmla="*/ 398352 w 1441654"/>
                <a:gd name="connsiteY82" fmla="*/ 853315 h 2311974"/>
                <a:gd name="connsiteX83" fmla="*/ 398352 w 1441654"/>
                <a:gd name="connsiteY83" fmla="*/ 853315 h 2311974"/>
                <a:gd name="connsiteX84" fmla="*/ 393212 w 1441654"/>
                <a:gd name="connsiteY84" fmla="*/ 842776 h 2311974"/>
                <a:gd name="connsiteX85" fmla="*/ 296393 w 1441654"/>
                <a:gd name="connsiteY85" fmla="*/ 726899 h 2311974"/>
                <a:gd name="connsiteX86" fmla="*/ 296393 w 1441654"/>
                <a:gd name="connsiteY86" fmla="*/ 726899 h 2311974"/>
                <a:gd name="connsiteX87" fmla="*/ 303506 w 1441654"/>
                <a:gd name="connsiteY87" fmla="*/ 734192 h 2311974"/>
                <a:gd name="connsiteX88" fmla="*/ 339073 w 1441654"/>
                <a:gd name="connsiteY88" fmla="*/ 748778 h 2311974"/>
                <a:gd name="connsiteX89" fmla="*/ 367527 w 1441654"/>
                <a:gd name="connsiteY89" fmla="*/ 753641 h 2311974"/>
                <a:gd name="connsiteX90" fmla="*/ 372269 w 1441654"/>
                <a:gd name="connsiteY90" fmla="*/ 734192 h 2311974"/>
                <a:gd name="connsiteX91" fmla="*/ 386496 w 1441654"/>
                <a:gd name="connsiteY91" fmla="*/ 736623 h 2311974"/>
                <a:gd name="connsiteX92" fmla="*/ 386496 w 1441654"/>
                <a:gd name="connsiteY92" fmla="*/ 736623 h 2311974"/>
                <a:gd name="connsiteX93" fmla="*/ 372269 w 1441654"/>
                <a:gd name="connsiteY93" fmla="*/ 734192 h 2311974"/>
                <a:gd name="connsiteX94" fmla="*/ 367527 w 1441654"/>
                <a:gd name="connsiteY94" fmla="*/ 753640 h 2311974"/>
                <a:gd name="connsiteX95" fmla="*/ 339073 w 1441654"/>
                <a:gd name="connsiteY95" fmla="*/ 748778 h 2311974"/>
                <a:gd name="connsiteX96" fmla="*/ 303506 w 1441654"/>
                <a:gd name="connsiteY96" fmla="*/ 734192 h 2311974"/>
                <a:gd name="connsiteX97" fmla="*/ 296393 w 1441654"/>
                <a:gd name="connsiteY97" fmla="*/ 726899 h 2311974"/>
                <a:gd name="connsiteX98" fmla="*/ 296393 w 1441654"/>
                <a:gd name="connsiteY98" fmla="*/ 714743 h 2311974"/>
                <a:gd name="connsiteX99" fmla="*/ 296393 w 1441654"/>
                <a:gd name="connsiteY99" fmla="*/ 714743 h 2311974"/>
                <a:gd name="connsiteX100" fmla="*/ 303506 w 1441654"/>
                <a:gd name="connsiteY100" fmla="*/ 722036 h 2311974"/>
                <a:gd name="connsiteX101" fmla="*/ 303506 w 1441654"/>
                <a:gd name="connsiteY101" fmla="*/ 722036 h 2311974"/>
                <a:gd name="connsiteX102" fmla="*/ 296393 w 1441654"/>
                <a:gd name="connsiteY102" fmla="*/ 714743 h 2311974"/>
                <a:gd name="connsiteX103" fmla="*/ 502682 w 1441654"/>
                <a:gd name="connsiteY103" fmla="*/ 0 h 2311974"/>
                <a:gd name="connsiteX104" fmla="*/ 509796 w 1441654"/>
                <a:gd name="connsiteY104" fmla="*/ 4862 h 2311974"/>
                <a:gd name="connsiteX105" fmla="*/ 514538 w 1441654"/>
                <a:gd name="connsiteY105" fmla="*/ 17018 h 2311974"/>
                <a:gd name="connsiteX106" fmla="*/ 524022 w 1441654"/>
                <a:gd name="connsiteY106" fmla="*/ 53484 h 2311974"/>
                <a:gd name="connsiteX107" fmla="*/ 521651 w 1441654"/>
                <a:gd name="connsiteY107" fmla="*/ 68071 h 2311974"/>
                <a:gd name="connsiteX108" fmla="*/ 554847 w 1441654"/>
                <a:gd name="connsiteY108" fmla="*/ 82657 h 2311974"/>
                <a:gd name="connsiteX109" fmla="*/ 561961 w 1441654"/>
                <a:gd name="connsiteY109" fmla="*/ 72933 h 2311974"/>
                <a:gd name="connsiteX110" fmla="*/ 578559 w 1441654"/>
                <a:gd name="connsiteY110" fmla="*/ 75364 h 2311974"/>
                <a:gd name="connsiteX111" fmla="*/ 578559 w 1441654"/>
                <a:gd name="connsiteY111" fmla="*/ 82657 h 2311974"/>
                <a:gd name="connsiteX112" fmla="*/ 585672 w 1441654"/>
                <a:gd name="connsiteY112" fmla="*/ 82657 h 2311974"/>
                <a:gd name="connsiteX113" fmla="*/ 590414 w 1441654"/>
                <a:gd name="connsiteY113" fmla="*/ 97244 h 2311974"/>
                <a:gd name="connsiteX114" fmla="*/ 609383 w 1441654"/>
                <a:gd name="connsiteY114" fmla="*/ 104537 h 2311974"/>
                <a:gd name="connsiteX115" fmla="*/ 637837 w 1441654"/>
                <a:gd name="connsiteY115" fmla="*/ 89950 h 2311974"/>
                <a:gd name="connsiteX116" fmla="*/ 652064 w 1441654"/>
                <a:gd name="connsiteY116" fmla="*/ 94813 h 2311974"/>
                <a:gd name="connsiteX117" fmla="*/ 666291 w 1441654"/>
                <a:gd name="connsiteY117" fmla="*/ 104537 h 2311974"/>
                <a:gd name="connsiteX118" fmla="*/ 685260 w 1441654"/>
                <a:gd name="connsiteY118" fmla="*/ 94813 h 2311974"/>
                <a:gd name="connsiteX119" fmla="*/ 685260 w 1441654"/>
                <a:gd name="connsiteY119" fmla="*/ 72933 h 2311974"/>
                <a:gd name="connsiteX120" fmla="*/ 687631 w 1441654"/>
                <a:gd name="connsiteY120" fmla="*/ 72933 h 2311974"/>
                <a:gd name="connsiteX121" fmla="*/ 699487 w 1441654"/>
                <a:gd name="connsiteY121" fmla="*/ 87519 h 2311974"/>
                <a:gd name="connsiteX122" fmla="*/ 687631 w 1441654"/>
                <a:gd name="connsiteY122" fmla="*/ 102106 h 2311974"/>
                <a:gd name="connsiteX123" fmla="*/ 692373 w 1441654"/>
                <a:gd name="connsiteY123" fmla="*/ 123986 h 2311974"/>
                <a:gd name="connsiteX124" fmla="*/ 706600 w 1441654"/>
                <a:gd name="connsiteY124" fmla="*/ 128848 h 2311974"/>
                <a:gd name="connsiteX125" fmla="*/ 718456 w 1441654"/>
                <a:gd name="connsiteY125" fmla="*/ 150728 h 2311974"/>
                <a:gd name="connsiteX126" fmla="*/ 727940 w 1441654"/>
                <a:gd name="connsiteY126" fmla="*/ 153159 h 2311974"/>
                <a:gd name="connsiteX127" fmla="*/ 735054 w 1441654"/>
                <a:gd name="connsiteY127" fmla="*/ 165315 h 2311974"/>
                <a:gd name="connsiteX128" fmla="*/ 754023 w 1441654"/>
                <a:gd name="connsiteY128" fmla="*/ 165315 h 2311974"/>
                <a:gd name="connsiteX129" fmla="*/ 768250 w 1441654"/>
                <a:gd name="connsiteY129" fmla="*/ 177470 h 2311974"/>
                <a:gd name="connsiteX130" fmla="*/ 794332 w 1441654"/>
                <a:gd name="connsiteY130" fmla="*/ 172608 h 2311974"/>
                <a:gd name="connsiteX131" fmla="*/ 801446 w 1441654"/>
                <a:gd name="connsiteY131" fmla="*/ 184763 h 2311974"/>
                <a:gd name="connsiteX132" fmla="*/ 794332 w 1441654"/>
                <a:gd name="connsiteY132" fmla="*/ 192057 h 2311974"/>
                <a:gd name="connsiteX133" fmla="*/ 801446 w 1441654"/>
                <a:gd name="connsiteY133" fmla="*/ 201781 h 2311974"/>
                <a:gd name="connsiteX134" fmla="*/ 796703 w 1441654"/>
                <a:gd name="connsiteY134" fmla="*/ 206643 h 2311974"/>
                <a:gd name="connsiteX135" fmla="*/ 808559 w 1441654"/>
                <a:gd name="connsiteY135" fmla="*/ 233385 h 2311974"/>
                <a:gd name="connsiteX136" fmla="*/ 815673 w 1441654"/>
                <a:gd name="connsiteY136" fmla="*/ 233385 h 2311974"/>
                <a:gd name="connsiteX137" fmla="*/ 851240 w 1441654"/>
                <a:gd name="connsiteY137" fmla="*/ 211505 h 2311974"/>
                <a:gd name="connsiteX138" fmla="*/ 874951 w 1441654"/>
                <a:gd name="connsiteY138" fmla="*/ 213936 h 2311974"/>
                <a:gd name="connsiteX139" fmla="*/ 896291 w 1441654"/>
                <a:gd name="connsiteY139" fmla="*/ 199350 h 2311974"/>
                <a:gd name="connsiteX140" fmla="*/ 905776 w 1441654"/>
                <a:gd name="connsiteY140" fmla="*/ 177470 h 2311974"/>
                <a:gd name="connsiteX141" fmla="*/ 931859 w 1441654"/>
                <a:gd name="connsiteY141" fmla="*/ 158021 h 2311974"/>
                <a:gd name="connsiteX142" fmla="*/ 953199 w 1441654"/>
                <a:gd name="connsiteY142" fmla="*/ 194488 h 2311974"/>
                <a:gd name="connsiteX143" fmla="*/ 953199 w 1441654"/>
                <a:gd name="connsiteY143" fmla="*/ 221230 h 2311974"/>
                <a:gd name="connsiteX144" fmla="*/ 965054 w 1441654"/>
                <a:gd name="connsiteY144" fmla="*/ 243110 h 2311974"/>
                <a:gd name="connsiteX145" fmla="*/ 984024 w 1441654"/>
                <a:gd name="connsiteY145" fmla="*/ 262558 h 2311974"/>
                <a:gd name="connsiteX146" fmla="*/ 1026704 w 1441654"/>
                <a:gd name="connsiteY146" fmla="*/ 274714 h 2311974"/>
                <a:gd name="connsiteX147" fmla="*/ 1059900 w 1441654"/>
                <a:gd name="connsiteY147" fmla="*/ 260127 h 2311974"/>
                <a:gd name="connsiteX148" fmla="*/ 1081240 w 1441654"/>
                <a:gd name="connsiteY148" fmla="*/ 262558 h 2311974"/>
                <a:gd name="connsiteX149" fmla="*/ 1107323 w 1441654"/>
                <a:gd name="connsiteY149" fmla="*/ 277145 h 2311974"/>
                <a:gd name="connsiteX150" fmla="*/ 1140519 w 1441654"/>
                <a:gd name="connsiteY150" fmla="*/ 282007 h 2311974"/>
                <a:gd name="connsiteX151" fmla="*/ 1135777 w 1441654"/>
                <a:gd name="connsiteY151" fmla="*/ 299025 h 2311974"/>
                <a:gd name="connsiteX152" fmla="*/ 1164230 w 1441654"/>
                <a:gd name="connsiteY152" fmla="*/ 371958 h 2311974"/>
                <a:gd name="connsiteX153" fmla="*/ 1209282 w 1441654"/>
                <a:gd name="connsiteY153" fmla="*/ 386544 h 2311974"/>
                <a:gd name="connsiteX154" fmla="*/ 1237736 w 1441654"/>
                <a:gd name="connsiteY154" fmla="*/ 415718 h 2311974"/>
                <a:gd name="connsiteX155" fmla="*/ 1280416 w 1441654"/>
                <a:gd name="connsiteY155" fmla="*/ 415718 h 2311974"/>
                <a:gd name="connsiteX156" fmla="*/ 1297014 w 1441654"/>
                <a:gd name="connsiteY156" fmla="*/ 408424 h 2311974"/>
                <a:gd name="connsiteX157" fmla="*/ 1313612 w 1441654"/>
                <a:gd name="connsiteY157" fmla="*/ 386544 h 2311974"/>
                <a:gd name="connsiteX158" fmla="*/ 1358664 w 1441654"/>
                <a:gd name="connsiteY158" fmla="*/ 381682 h 2311974"/>
                <a:gd name="connsiteX159" fmla="*/ 1365778 w 1441654"/>
                <a:gd name="connsiteY159" fmla="*/ 386544 h 2311974"/>
                <a:gd name="connsiteX160" fmla="*/ 1401345 w 1441654"/>
                <a:gd name="connsiteY160" fmla="*/ 371958 h 2311974"/>
                <a:gd name="connsiteX161" fmla="*/ 1401345 w 1441654"/>
                <a:gd name="connsiteY161" fmla="*/ 388975 h 2311974"/>
                <a:gd name="connsiteX162" fmla="*/ 1415572 w 1441654"/>
                <a:gd name="connsiteY162" fmla="*/ 408424 h 2311974"/>
                <a:gd name="connsiteX163" fmla="*/ 1353922 w 1441654"/>
                <a:gd name="connsiteY163" fmla="*/ 444891 h 2311974"/>
                <a:gd name="connsiteX164" fmla="*/ 1351551 w 1441654"/>
                <a:gd name="connsiteY164" fmla="*/ 491082 h 2311974"/>
                <a:gd name="connsiteX165" fmla="*/ 1372891 w 1441654"/>
                <a:gd name="connsiteY165" fmla="*/ 532410 h 2311974"/>
                <a:gd name="connsiteX166" fmla="*/ 1406087 w 1441654"/>
                <a:gd name="connsiteY166" fmla="*/ 554290 h 2311974"/>
                <a:gd name="connsiteX167" fmla="*/ 1427427 w 1441654"/>
                <a:gd name="connsiteY167" fmla="*/ 581032 h 2311974"/>
                <a:gd name="connsiteX168" fmla="*/ 1420314 w 1441654"/>
                <a:gd name="connsiteY168" fmla="*/ 622361 h 2311974"/>
                <a:gd name="connsiteX169" fmla="*/ 1441654 w 1441654"/>
                <a:gd name="connsiteY169" fmla="*/ 644241 h 2311974"/>
                <a:gd name="connsiteX170" fmla="*/ 1436912 w 1441654"/>
                <a:gd name="connsiteY170" fmla="*/ 658827 h 2311974"/>
                <a:gd name="connsiteX171" fmla="*/ 1429798 w 1441654"/>
                <a:gd name="connsiteY171" fmla="*/ 666121 h 2311974"/>
                <a:gd name="connsiteX172" fmla="*/ 1401345 w 1441654"/>
                <a:gd name="connsiteY172" fmla="*/ 663689 h 2311974"/>
                <a:gd name="connsiteX173" fmla="*/ 1372891 w 1441654"/>
                <a:gd name="connsiteY173" fmla="*/ 705018 h 2311974"/>
                <a:gd name="connsiteX174" fmla="*/ 1351551 w 1441654"/>
                <a:gd name="connsiteY174" fmla="*/ 712312 h 2311974"/>
                <a:gd name="connsiteX175" fmla="*/ 1304128 w 1441654"/>
                <a:gd name="connsiteY175" fmla="*/ 785245 h 2311974"/>
                <a:gd name="connsiteX176" fmla="*/ 1304128 w 1441654"/>
                <a:gd name="connsiteY176" fmla="*/ 804693 h 2311974"/>
                <a:gd name="connsiteX177" fmla="*/ 1273303 w 1441654"/>
                <a:gd name="connsiteY177" fmla="*/ 802262 h 2311974"/>
                <a:gd name="connsiteX178" fmla="*/ 1242478 w 1441654"/>
                <a:gd name="connsiteY178" fmla="*/ 802262 h 2311974"/>
                <a:gd name="connsiteX179" fmla="*/ 1218767 w 1441654"/>
                <a:gd name="connsiteY179" fmla="*/ 819280 h 2311974"/>
                <a:gd name="connsiteX180" fmla="*/ 1183200 w 1441654"/>
                <a:gd name="connsiteY180" fmla="*/ 809556 h 2311974"/>
                <a:gd name="connsiteX181" fmla="*/ 1171344 w 1441654"/>
                <a:gd name="connsiteY181" fmla="*/ 816849 h 2311974"/>
                <a:gd name="connsiteX182" fmla="*/ 1180828 w 1441654"/>
                <a:gd name="connsiteY182" fmla="*/ 824142 h 2311974"/>
                <a:gd name="connsiteX183" fmla="*/ 1168973 w 1441654"/>
                <a:gd name="connsiteY183" fmla="*/ 850884 h 2311974"/>
                <a:gd name="connsiteX184" fmla="*/ 1176086 w 1441654"/>
                <a:gd name="connsiteY184" fmla="*/ 858178 h 2311974"/>
                <a:gd name="connsiteX185" fmla="*/ 1183200 w 1441654"/>
                <a:gd name="connsiteY185" fmla="*/ 850884 h 2311974"/>
                <a:gd name="connsiteX186" fmla="*/ 1197426 w 1441654"/>
                <a:gd name="connsiteY186" fmla="*/ 858178 h 2311974"/>
                <a:gd name="connsiteX187" fmla="*/ 1211653 w 1441654"/>
                <a:gd name="connsiteY187" fmla="*/ 858178 h 2311974"/>
                <a:gd name="connsiteX188" fmla="*/ 1216396 w 1441654"/>
                <a:gd name="connsiteY188" fmla="*/ 875195 h 2311974"/>
                <a:gd name="connsiteX189" fmla="*/ 1230622 w 1441654"/>
                <a:gd name="connsiteY189" fmla="*/ 894644 h 2311974"/>
                <a:gd name="connsiteX190" fmla="*/ 1223509 w 1441654"/>
                <a:gd name="connsiteY190" fmla="*/ 906800 h 2311974"/>
                <a:gd name="connsiteX191" fmla="*/ 1230622 w 1441654"/>
                <a:gd name="connsiteY191" fmla="*/ 916524 h 2311974"/>
                <a:gd name="connsiteX192" fmla="*/ 1237736 w 1441654"/>
                <a:gd name="connsiteY192" fmla="*/ 914093 h 2311974"/>
                <a:gd name="connsiteX193" fmla="*/ 1244849 w 1441654"/>
                <a:gd name="connsiteY193" fmla="*/ 921386 h 2311974"/>
                <a:gd name="connsiteX194" fmla="*/ 1249592 w 1441654"/>
                <a:gd name="connsiteY194" fmla="*/ 935973 h 2311974"/>
                <a:gd name="connsiteX195" fmla="*/ 1259076 w 1441654"/>
                <a:gd name="connsiteY195" fmla="*/ 923817 h 2311974"/>
                <a:gd name="connsiteX196" fmla="*/ 1263818 w 1441654"/>
                <a:gd name="connsiteY196" fmla="*/ 931111 h 2311974"/>
                <a:gd name="connsiteX197" fmla="*/ 1297014 w 1441654"/>
                <a:gd name="connsiteY197" fmla="*/ 928679 h 2311974"/>
                <a:gd name="connsiteX198" fmla="*/ 1311241 w 1441654"/>
                <a:gd name="connsiteY198" fmla="*/ 948128 h 2311974"/>
                <a:gd name="connsiteX199" fmla="*/ 1332582 w 1441654"/>
                <a:gd name="connsiteY199" fmla="*/ 950559 h 2311974"/>
                <a:gd name="connsiteX200" fmla="*/ 1337324 w 1441654"/>
                <a:gd name="connsiteY200" fmla="*/ 923817 h 2311974"/>
                <a:gd name="connsiteX201" fmla="*/ 1351551 w 1441654"/>
                <a:gd name="connsiteY201" fmla="*/ 914093 h 2311974"/>
                <a:gd name="connsiteX202" fmla="*/ 1361035 w 1441654"/>
                <a:gd name="connsiteY202" fmla="*/ 921386 h 2311974"/>
                <a:gd name="connsiteX203" fmla="*/ 1372891 w 1441654"/>
                <a:gd name="connsiteY203" fmla="*/ 948128 h 2311974"/>
                <a:gd name="connsiteX204" fmla="*/ 1320726 w 1441654"/>
                <a:gd name="connsiteY204" fmla="*/ 1006475 h 2311974"/>
                <a:gd name="connsiteX205" fmla="*/ 1235365 w 1441654"/>
                <a:gd name="connsiteY205" fmla="*/ 970008 h 2311974"/>
                <a:gd name="connsiteX206" fmla="*/ 1230622 w 1441654"/>
                <a:gd name="connsiteY206" fmla="*/ 977301 h 2311974"/>
                <a:gd name="connsiteX207" fmla="*/ 1235365 w 1441654"/>
                <a:gd name="connsiteY207" fmla="*/ 984595 h 2311974"/>
                <a:gd name="connsiteX208" fmla="*/ 1230622 w 1441654"/>
                <a:gd name="connsiteY208" fmla="*/ 984595 h 2311974"/>
                <a:gd name="connsiteX209" fmla="*/ 1225880 w 1441654"/>
                <a:gd name="connsiteY209" fmla="*/ 991888 h 2311974"/>
                <a:gd name="connsiteX210" fmla="*/ 1225880 w 1441654"/>
                <a:gd name="connsiteY210" fmla="*/ 1006475 h 2311974"/>
                <a:gd name="connsiteX211" fmla="*/ 1218767 w 1441654"/>
                <a:gd name="connsiteY211" fmla="*/ 1018630 h 2311974"/>
                <a:gd name="connsiteX212" fmla="*/ 1218767 w 1441654"/>
                <a:gd name="connsiteY212" fmla="*/ 1028354 h 2311974"/>
                <a:gd name="connsiteX213" fmla="*/ 1204540 w 1441654"/>
                <a:gd name="connsiteY213" fmla="*/ 1028354 h 2311974"/>
                <a:gd name="connsiteX214" fmla="*/ 1204540 w 1441654"/>
                <a:gd name="connsiteY214" fmla="*/ 1045372 h 2311974"/>
                <a:gd name="connsiteX215" fmla="*/ 1197426 w 1441654"/>
                <a:gd name="connsiteY215" fmla="*/ 1047803 h 2311974"/>
                <a:gd name="connsiteX216" fmla="*/ 1197426 w 1441654"/>
                <a:gd name="connsiteY216" fmla="*/ 1059959 h 2311974"/>
                <a:gd name="connsiteX217" fmla="*/ 1190313 w 1441654"/>
                <a:gd name="connsiteY217" fmla="*/ 1062390 h 2311974"/>
                <a:gd name="connsiteX218" fmla="*/ 1195055 w 1441654"/>
                <a:gd name="connsiteY218" fmla="*/ 1069683 h 2311974"/>
                <a:gd name="connsiteX219" fmla="*/ 1187942 w 1441654"/>
                <a:gd name="connsiteY219" fmla="*/ 1074545 h 2311974"/>
                <a:gd name="connsiteX220" fmla="*/ 1195055 w 1441654"/>
                <a:gd name="connsiteY220" fmla="*/ 1076976 h 2311974"/>
                <a:gd name="connsiteX221" fmla="*/ 1197426 w 1441654"/>
                <a:gd name="connsiteY221" fmla="*/ 1093994 h 2311974"/>
                <a:gd name="connsiteX222" fmla="*/ 1187942 w 1441654"/>
                <a:gd name="connsiteY222" fmla="*/ 1103719 h 2311974"/>
                <a:gd name="connsiteX223" fmla="*/ 1190313 w 1441654"/>
                <a:gd name="connsiteY223" fmla="*/ 1103719 h 2311974"/>
                <a:gd name="connsiteX224" fmla="*/ 1190313 w 1441654"/>
                <a:gd name="connsiteY224" fmla="*/ 1111012 h 2311974"/>
                <a:gd name="connsiteX225" fmla="*/ 1183200 w 1441654"/>
                <a:gd name="connsiteY225" fmla="*/ 1118305 h 2311974"/>
                <a:gd name="connsiteX226" fmla="*/ 1183200 w 1441654"/>
                <a:gd name="connsiteY226" fmla="*/ 1125598 h 2311974"/>
                <a:gd name="connsiteX227" fmla="*/ 1168973 w 1441654"/>
                <a:gd name="connsiteY227" fmla="*/ 1149909 h 2311974"/>
                <a:gd name="connsiteX228" fmla="*/ 1180828 w 1441654"/>
                <a:gd name="connsiteY228" fmla="*/ 1164496 h 2311974"/>
                <a:gd name="connsiteX229" fmla="*/ 1209282 w 1441654"/>
                <a:gd name="connsiteY229" fmla="*/ 1164496 h 2311974"/>
                <a:gd name="connsiteX230" fmla="*/ 1211653 w 1441654"/>
                <a:gd name="connsiteY230" fmla="*/ 1166927 h 2311974"/>
                <a:gd name="connsiteX231" fmla="*/ 1230622 w 1441654"/>
                <a:gd name="connsiteY231" fmla="*/ 1159634 h 2311974"/>
                <a:gd name="connsiteX232" fmla="*/ 1242478 w 1441654"/>
                <a:gd name="connsiteY232" fmla="*/ 1166927 h 2311974"/>
                <a:gd name="connsiteX233" fmla="*/ 1249592 w 1441654"/>
                <a:gd name="connsiteY233" fmla="*/ 1166927 h 2311974"/>
                <a:gd name="connsiteX234" fmla="*/ 1244849 w 1441654"/>
                <a:gd name="connsiteY234" fmla="*/ 1171789 h 2311974"/>
                <a:gd name="connsiteX235" fmla="*/ 1259076 w 1441654"/>
                <a:gd name="connsiteY235" fmla="*/ 1179083 h 2311974"/>
                <a:gd name="connsiteX236" fmla="*/ 1266190 w 1441654"/>
                <a:gd name="connsiteY236" fmla="*/ 1222842 h 2311974"/>
                <a:gd name="connsiteX237" fmla="*/ 1259076 w 1441654"/>
                <a:gd name="connsiteY237" fmla="*/ 1230136 h 2311974"/>
                <a:gd name="connsiteX238" fmla="*/ 1259076 w 1441654"/>
                <a:gd name="connsiteY238" fmla="*/ 1254447 h 2311974"/>
                <a:gd name="connsiteX239" fmla="*/ 1285159 w 1441654"/>
                <a:gd name="connsiteY239" fmla="*/ 1271464 h 2311974"/>
                <a:gd name="connsiteX240" fmla="*/ 1280416 w 1441654"/>
                <a:gd name="connsiteY240" fmla="*/ 1278758 h 2311974"/>
                <a:gd name="connsiteX241" fmla="*/ 1289901 w 1441654"/>
                <a:gd name="connsiteY241" fmla="*/ 1290913 h 2311974"/>
                <a:gd name="connsiteX242" fmla="*/ 1289901 w 1441654"/>
                <a:gd name="connsiteY242" fmla="*/ 1303069 h 2311974"/>
                <a:gd name="connsiteX243" fmla="*/ 1292272 w 1441654"/>
                <a:gd name="connsiteY243" fmla="*/ 1305500 h 2311974"/>
                <a:gd name="connsiteX244" fmla="*/ 1289901 w 1441654"/>
                <a:gd name="connsiteY244" fmla="*/ 1312793 h 2311974"/>
                <a:gd name="connsiteX245" fmla="*/ 1297014 w 1441654"/>
                <a:gd name="connsiteY245" fmla="*/ 1324948 h 2311974"/>
                <a:gd name="connsiteX246" fmla="*/ 1304128 w 1441654"/>
                <a:gd name="connsiteY246" fmla="*/ 1317655 h 2311974"/>
                <a:gd name="connsiteX247" fmla="*/ 1304128 w 1441654"/>
                <a:gd name="connsiteY247" fmla="*/ 1327379 h 2311974"/>
                <a:gd name="connsiteX248" fmla="*/ 1306499 w 1441654"/>
                <a:gd name="connsiteY248" fmla="*/ 1344397 h 2311974"/>
                <a:gd name="connsiteX249" fmla="*/ 1280416 w 1441654"/>
                <a:gd name="connsiteY249" fmla="*/ 1358984 h 2311974"/>
                <a:gd name="connsiteX250" fmla="*/ 1259076 w 1441654"/>
                <a:gd name="connsiteY250" fmla="*/ 1358984 h 2311974"/>
                <a:gd name="connsiteX251" fmla="*/ 1256705 w 1441654"/>
                <a:gd name="connsiteY251" fmla="*/ 1376001 h 2311974"/>
                <a:gd name="connsiteX252" fmla="*/ 1278045 w 1441654"/>
                <a:gd name="connsiteY252" fmla="*/ 1376001 h 2311974"/>
                <a:gd name="connsiteX253" fmla="*/ 1280416 w 1441654"/>
                <a:gd name="connsiteY253" fmla="*/ 1383295 h 2311974"/>
                <a:gd name="connsiteX254" fmla="*/ 1285159 w 1441654"/>
                <a:gd name="connsiteY254" fmla="*/ 1380864 h 2311974"/>
                <a:gd name="connsiteX255" fmla="*/ 1292272 w 1441654"/>
                <a:gd name="connsiteY255" fmla="*/ 1393019 h 2311974"/>
                <a:gd name="connsiteX256" fmla="*/ 1289901 w 1441654"/>
                <a:gd name="connsiteY256" fmla="*/ 1400312 h 2311974"/>
                <a:gd name="connsiteX257" fmla="*/ 1292272 w 1441654"/>
                <a:gd name="connsiteY257" fmla="*/ 1402744 h 2311974"/>
                <a:gd name="connsiteX258" fmla="*/ 1311241 w 1441654"/>
                <a:gd name="connsiteY258" fmla="*/ 1380864 h 2311974"/>
                <a:gd name="connsiteX259" fmla="*/ 1318355 w 1441654"/>
                <a:gd name="connsiteY259" fmla="*/ 1383295 h 2311974"/>
                <a:gd name="connsiteX260" fmla="*/ 1313612 w 1441654"/>
                <a:gd name="connsiteY260" fmla="*/ 1380864 h 2311974"/>
                <a:gd name="connsiteX261" fmla="*/ 1320726 w 1441654"/>
                <a:gd name="connsiteY261" fmla="*/ 1373570 h 2311974"/>
                <a:gd name="connsiteX262" fmla="*/ 1327839 w 1441654"/>
                <a:gd name="connsiteY262" fmla="*/ 1368708 h 2311974"/>
                <a:gd name="connsiteX263" fmla="*/ 1344437 w 1441654"/>
                <a:gd name="connsiteY263" fmla="*/ 1417330 h 2311974"/>
                <a:gd name="connsiteX264" fmla="*/ 1339695 w 1441654"/>
                <a:gd name="connsiteY264" fmla="*/ 1424623 h 2311974"/>
                <a:gd name="connsiteX265" fmla="*/ 1339695 w 1441654"/>
                <a:gd name="connsiteY265" fmla="*/ 1441641 h 2311974"/>
                <a:gd name="connsiteX266" fmla="*/ 1306499 w 1441654"/>
                <a:gd name="connsiteY266" fmla="*/ 1436779 h 2311974"/>
                <a:gd name="connsiteX267" fmla="*/ 1304128 w 1441654"/>
                <a:gd name="connsiteY267" fmla="*/ 1473245 h 2311974"/>
                <a:gd name="connsiteX268" fmla="*/ 1289901 w 1441654"/>
                <a:gd name="connsiteY268" fmla="*/ 1473245 h 2311974"/>
                <a:gd name="connsiteX269" fmla="*/ 1285159 w 1441654"/>
                <a:gd name="connsiteY269" fmla="*/ 1504850 h 2311974"/>
                <a:gd name="connsiteX270" fmla="*/ 1270932 w 1441654"/>
                <a:gd name="connsiteY270" fmla="*/ 1521867 h 2311974"/>
                <a:gd name="connsiteX271" fmla="*/ 1270932 w 1441654"/>
                <a:gd name="connsiteY271" fmla="*/ 1548609 h 2311974"/>
                <a:gd name="connsiteX272" fmla="*/ 1251963 w 1441654"/>
                <a:gd name="connsiteY272" fmla="*/ 1560765 h 2311974"/>
                <a:gd name="connsiteX273" fmla="*/ 1278045 w 1441654"/>
                <a:gd name="connsiteY273" fmla="*/ 1570489 h 2311974"/>
                <a:gd name="connsiteX274" fmla="*/ 1278045 w 1441654"/>
                <a:gd name="connsiteY274" fmla="*/ 1577783 h 2311974"/>
                <a:gd name="connsiteX275" fmla="*/ 1223509 w 1441654"/>
                <a:gd name="connsiteY275" fmla="*/ 1577783 h 2311974"/>
                <a:gd name="connsiteX276" fmla="*/ 1235365 w 1441654"/>
                <a:gd name="connsiteY276" fmla="*/ 1602094 h 2311974"/>
                <a:gd name="connsiteX277" fmla="*/ 1244849 w 1441654"/>
                <a:gd name="connsiteY277" fmla="*/ 1609387 h 2311974"/>
                <a:gd name="connsiteX278" fmla="*/ 1242478 w 1441654"/>
                <a:gd name="connsiteY278" fmla="*/ 1619111 h 2311974"/>
                <a:gd name="connsiteX279" fmla="*/ 1244849 w 1441654"/>
                <a:gd name="connsiteY279" fmla="*/ 1623973 h 2311974"/>
                <a:gd name="connsiteX280" fmla="*/ 1244849 w 1441654"/>
                <a:gd name="connsiteY280" fmla="*/ 1645853 h 2311974"/>
                <a:gd name="connsiteX281" fmla="*/ 1237736 w 1441654"/>
                <a:gd name="connsiteY281" fmla="*/ 1645853 h 2311974"/>
                <a:gd name="connsiteX282" fmla="*/ 1230622 w 1441654"/>
                <a:gd name="connsiteY282" fmla="*/ 1667733 h 2311974"/>
                <a:gd name="connsiteX283" fmla="*/ 1230622 w 1441654"/>
                <a:gd name="connsiteY283" fmla="*/ 1706631 h 2311974"/>
                <a:gd name="connsiteX284" fmla="*/ 1216396 w 1441654"/>
                <a:gd name="connsiteY284" fmla="*/ 1709062 h 2311974"/>
                <a:gd name="connsiteX285" fmla="*/ 1216396 w 1441654"/>
                <a:gd name="connsiteY285" fmla="*/ 1723648 h 2311974"/>
                <a:gd name="connsiteX286" fmla="*/ 1204540 w 1441654"/>
                <a:gd name="connsiteY286" fmla="*/ 1740666 h 2311974"/>
                <a:gd name="connsiteX287" fmla="*/ 1147632 w 1441654"/>
                <a:gd name="connsiteY287" fmla="*/ 1733373 h 2311974"/>
                <a:gd name="connsiteX288" fmla="*/ 1121550 w 1441654"/>
                <a:gd name="connsiteY288" fmla="*/ 1733373 h 2311974"/>
                <a:gd name="connsiteX289" fmla="*/ 1109694 w 1441654"/>
                <a:gd name="connsiteY289" fmla="*/ 1743097 h 2311974"/>
                <a:gd name="connsiteX290" fmla="*/ 1102581 w 1441654"/>
                <a:gd name="connsiteY290" fmla="*/ 1735804 h 2311974"/>
                <a:gd name="connsiteX291" fmla="*/ 1095467 w 1441654"/>
                <a:gd name="connsiteY291" fmla="*/ 1740666 h 2311974"/>
                <a:gd name="connsiteX292" fmla="*/ 1074127 w 1441654"/>
                <a:gd name="connsiteY292" fmla="*/ 1713924 h 2311974"/>
                <a:gd name="connsiteX293" fmla="*/ 1059900 w 1441654"/>
                <a:gd name="connsiteY293" fmla="*/ 1721217 h 2311974"/>
                <a:gd name="connsiteX294" fmla="*/ 1052787 w 1441654"/>
                <a:gd name="connsiteY294" fmla="*/ 1733373 h 2311974"/>
                <a:gd name="connsiteX295" fmla="*/ 1045673 w 1441654"/>
                <a:gd name="connsiteY295" fmla="*/ 1735804 h 2311974"/>
                <a:gd name="connsiteX296" fmla="*/ 1031446 w 1441654"/>
                <a:gd name="connsiteY296" fmla="*/ 1706631 h 2311974"/>
                <a:gd name="connsiteX297" fmla="*/ 960312 w 1441654"/>
                <a:gd name="connsiteY297" fmla="*/ 1709062 h 2311974"/>
                <a:gd name="connsiteX298" fmla="*/ 957941 w 1441654"/>
                <a:gd name="connsiteY298" fmla="*/ 1721217 h 2311974"/>
                <a:gd name="connsiteX299" fmla="*/ 915261 w 1441654"/>
                <a:gd name="connsiteY299" fmla="*/ 1721217 h 2311974"/>
                <a:gd name="connsiteX300" fmla="*/ 915261 w 1441654"/>
                <a:gd name="connsiteY300" fmla="*/ 1728511 h 2311974"/>
                <a:gd name="connsiteX301" fmla="*/ 884436 w 1441654"/>
                <a:gd name="connsiteY301" fmla="*/ 1721217 h 2311974"/>
                <a:gd name="connsiteX302" fmla="*/ 884436 w 1441654"/>
                <a:gd name="connsiteY302" fmla="*/ 1706631 h 2311974"/>
                <a:gd name="connsiteX303" fmla="*/ 877322 w 1441654"/>
                <a:gd name="connsiteY303" fmla="*/ 1706631 h 2311974"/>
                <a:gd name="connsiteX304" fmla="*/ 874951 w 1441654"/>
                <a:gd name="connsiteY304" fmla="*/ 1692044 h 2311974"/>
                <a:gd name="connsiteX305" fmla="*/ 874951 w 1441654"/>
                <a:gd name="connsiteY305" fmla="*/ 1692044 h 2311974"/>
                <a:gd name="connsiteX306" fmla="*/ 877322 w 1441654"/>
                <a:gd name="connsiteY306" fmla="*/ 1706631 h 2311974"/>
                <a:gd name="connsiteX307" fmla="*/ 822786 w 1441654"/>
                <a:gd name="connsiteY307" fmla="*/ 1709062 h 2311974"/>
                <a:gd name="connsiteX308" fmla="*/ 782477 w 1441654"/>
                <a:gd name="connsiteY308" fmla="*/ 1701769 h 2311974"/>
                <a:gd name="connsiteX309" fmla="*/ 780106 w 1441654"/>
                <a:gd name="connsiteY309" fmla="*/ 1709062 h 2311974"/>
                <a:gd name="connsiteX310" fmla="*/ 761136 w 1441654"/>
                <a:gd name="connsiteY310" fmla="*/ 1713924 h 2311974"/>
                <a:gd name="connsiteX311" fmla="*/ 754023 w 1441654"/>
                <a:gd name="connsiteY311" fmla="*/ 1733373 h 2311974"/>
                <a:gd name="connsiteX312" fmla="*/ 758765 w 1441654"/>
                <a:gd name="connsiteY312" fmla="*/ 1750391 h 2311974"/>
                <a:gd name="connsiteX313" fmla="*/ 739796 w 1441654"/>
                <a:gd name="connsiteY313" fmla="*/ 1750391 h 2311974"/>
                <a:gd name="connsiteX314" fmla="*/ 735054 w 1441654"/>
                <a:gd name="connsiteY314" fmla="*/ 1769840 h 2311974"/>
                <a:gd name="connsiteX315" fmla="*/ 742167 w 1441654"/>
                <a:gd name="connsiteY315" fmla="*/ 1784426 h 2311974"/>
                <a:gd name="connsiteX316" fmla="*/ 739796 w 1441654"/>
                <a:gd name="connsiteY316" fmla="*/ 1806306 h 2311974"/>
                <a:gd name="connsiteX317" fmla="*/ 727940 w 1441654"/>
                <a:gd name="connsiteY317" fmla="*/ 1813599 h 2311974"/>
                <a:gd name="connsiteX318" fmla="*/ 727940 w 1441654"/>
                <a:gd name="connsiteY318" fmla="*/ 1847635 h 2311974"/>
                <a:gd name="connsiteX319" fmla="*/ 713714 w 1441654"/>
                <a:gd name="connsiteY319" fmla="*/ 1852497 h 2311974"/>
                <a:gd name="connsiteX320" fmla="*/ 711342 w 1441654"/>
                <a:gd name="connsiteY320" fmla="*/ 1837910 h 2311974"/>
                <a:gd name="connsiteX321" fmla="*/ 678146 w 1441654"/>
                <a:gd name="connsiteY321" fmla="*/ 1837910 h 2311974"/>
                <a:gd name="connsiteX322" fmla="*/ 678146 w 1441654"/>
                <a:gd name="connsiteY322" fmla="*/ 1859790 h 2311974"/>
                <a:gd name="connsiteX323" fmla="*/ 659177 w 1441654"/>
                <a:gd name="connsiteY323" fmla="*/ 1859790 h 2311974"/>
                <a:gd name="connsiteX324" fmla="*/ 659177 w 1441654"/>
                <a:gd name="connsiteY324" fmla="*/ 1869515 h 2311974"/>
                <a:gd name="connsiteX325" fmla="*/ 656806 w 1441654"/>
                <a:gd name="connsiteY325" fmla="*/ 1876808 h 2311974"/>
                <a:gd name="connsiteX326" fmla="*/ 576188 w 1441654"/>
                <a:gd name="connsiteY326" fmla="*/ 1876808 h 2311974"/>
                <a:gd name="connsiteX327" fmla="*/ 576188 w 1441654"/>
                <a:gd name="connsiteY327" fmla="*/ 1896257 h 2311974"/>
                <a:gd name="connsiteX328" fmla="*/ 524022 w 1441654"/>
                <a:gd name="connsiteY328" fmla="*/ 1901119 h 2311974"/>
                <a:gd name="connsiteX329" fmla="*/ 524022 w 1441654"/>
                <a:gd name="connsiteY329" fmla="*/ 1930292 h 2311974"/>
                <a:gd name="connsiteX330" fmla="*/ 502682 w 1441654"/>
                <a:gd name="connsiteY330" fmla="*/ 1930292 h 2311974"/>
                <a:gd name="connsiteX331" fmla="*/ 500311 w 1441654"/>
                <a:gd name="connsiteY331" fmla="*/ 1952172 h 2311974"/>
                <a:gd name="connsiteX332" fmla="*/ 488455 w 1441654"/>
                <a:gd name="connsiteY332" fmla="*/ 1952172 h 2311974"/>
                <a:gd name="connsiteX333" fmla="*/ 488455 w 1441654"/>
                <a:gd name="connsiteY333" fmla="*/ 1978914 h 2311974"/>
                <a:gd name="connsiteX334" fmla="*/ 495569 w 1441654"/>
                <a:gd name="connsiteY334" fmla="*/ 1983776 h 2311974"/>
                <a:gd name="connsiteX335" fmla="*/ 493198 w 1441654"/>
                <a:gd name="connsiteY335" fmla="*/ 2000794 h 2311974"/>
                <a:gd name="connsiteX336" fmla="*/ 500311 w 1441654"/>
                <a:gd name="connsiteY336" fmla="*/ 2005656 h 2311974"/>
                <a:gd name="connsiteX337" fmla="*/ 500311 w 1441654"/>
                <a:gd name="connsiteY337" fmla="*/ 2068865 h 2311974"/>
                <a:gd name="connsiteX338" fmla="*/ 493198 w 1441654"/>
                <a:gd name="connsiteY338" fmla="*/ 2068865 h 2311974"/>
                <a:gd name="connsiteX339" fmla="*/ 493198 w 1441654"/>
                <a:gd name="connsiteY339" fmla="*/ 2081020 h 2311974"/>
                <a:gd name="connsiteX340" fmla="*/ 474228 w 1441654"/>
                <a:gd name="connsiteY340" fmla="*/ 2083451 h 2311974"/>
                <a:gd name="connsiteX341" fmla="*/ 460002 w 1441654"/>
                <a:gd name="connsiteY341" fmla="*/ 2117487 h 2311974"/>
                <a:gd name="connsiteX342" fmla="*/ 460002 w 1441654"/>
                <a:gd name="connsiteY342" fmla="*/ 2129642 h 2311974"/>
                <a:gd name="connsiteX343" fmla="*/ 516909 w 1441654"/>
                <a:gd name="connsiteY343" fmla="*/ 2132073 h 2311974"/>
                <a:gd name="connsiteX344" fmla="*/ 509796 w 1441654"/>
                <a:gd name="connsiteY344" fmla="*/ 2151522 h 2311974"/>
                <a:gd name="connsiteX345" fmla="*/ 514538 w 1441654"/>
                <a:gd name="connsiteY345" fmla="*/ 2161246 h 2311974"/>
                <a:gd name="connsiteX346" fmla="*/ 509796 w 1441654"/>
                <a:gd name="connsiteY346" fmla="*/ 2168540 h 2311974"/>
                <a:gd name="connsiteX347" fmla="*/ 493198 w 1441654"/>
                <a:gd name="connsiteY347" fmla="*/ 2168540 h 2311974"/>
                <a:gd name="connsiteX348" fmla="*/ 493198 w 1441654"/>
                <a:gd name="connsiteY348" fmla="*/ 2180695 h 2311974"/>
                <a:gd name="connsiteX349" fmla="*/ 462373 w 1441654"/>
                <a:gd name="connsiteY349" fmla="*/ 2187988 h 2311974"/>
                <a:gd name="connsiteX350" fmla="*/ 469486 w 1441654"/>
                <a:gd name="connsiteY350" fmla="*/ 2200144 h 2311974"/>
                <a:gd name="connsiteX351" fmla="*/ 467115 w 1441654"/>
                <a:gd name="connsiteY351" fmla="*/ 2256059 h 2311974"/>
                <a:gd name="connsiteX352" fmla="*/ 455259 w 1441654"/>
                <a:gd name="connsiteY352" fmla="*/ 2277939 h 2311974"/>
                <a:gd name="connsiteX353" fmla="*/ 429177 w 1441654"/>
                <a:gd name="connsiteY353" fmla="*/ 2307112 h 2311974"/>
                <a:gd name="connsiteX354" fmla="*/ 414950 w 1441654"/>
                <a:gd name="connsiteY354" fmla="*/ 2311974 h 2311974"/>
                <a:gd name="connsiteX355" fmla="*/ 398352 w 1441654"/>
                <a:gd name="connsiteY355" fmla="*/ 2282801 h 2311974"/>
                <a:gd name="connsiteX356" fmla="*/ 379383 w 1441654"/>
                <a:gd name="connsiteY356" fmla="*/ 2275508 h 2311974"/>
                <a:gd name="connsiteX357" fmla="*/ 365156 w 1441654"/>
                <a:gd name="connsiteY357" fmla="*/ 2292526 h 2311974"/>
                <a:gd name="connsiteX358" fmla="*/ 346187 w 1441654"/>
                <a:gd name="connsiteY358" fmla="*/ 2285232 h 2311974"/>
                <a:gd name="connsiteX359" fmla="*/ 331960 w 1441654"/>
                <a:gd name="connsiteY359" fmla="*/ 2290094 h 2311974"/>
                <a:gd name="connsiteX360" fmla="*/ 296393 w 1441654"/>
                <a:gd name="connsiteY360" fmla="*/ 2275508 h 2311974"/>
                <a:gd name="connsiteX361" fmla="*/ 255658 w 1441654"/>
                <a:gd name="connsiteY361" fmla="*/ 2254426 h 2311974"/>
                <a:gd name="connsiteX362" fmla="*/ 263963 w 1441654"/>
                <a:gd name="connsiteY362" fmla="*/ 2090384 h 2311974"/>
                <a:gd name="connsiteX363" fmla="*/ 293247 w 1441654"/>
                <a:gd name="connsiteY363" fmla="*/ 1879782 h 2311974"/>
                <a:gd name="connsiteX364" fmla="*/ 288330 w 1441654"/>
                <a:gd name="connsiteY364" fmla="*/ 1766434 h 2311974"/>
                <a:gd name="connsiteX365" fmla="*/ 260051 w 1441654"/>
                <a:gd name="connsiteY365" fmla="*/ 1684276 h 2311974"/>
                <a:gd name="connsiteX366" fmla="*/ 196698 w 1441654"/>
                <a:gd name="connsiteY366" fmla="*/ 1605539 h 2311974"/>
                <a:gd name="connsiteX367" fmla="*/ 146823 w 1441654"/>
                <a:gd name="connsiteY367" fmla="*/ 1566641 h 2311974"/>
                <a:gd name="connsiteX368" fmla="*/ 148467 w 1441654"/>
                <a:gd name="connsiteY368" fmla="*/ 1519182 h 2311974"/>
                <a:gd name="connsiteX369" fmla="*/ 144231 w 1441654"/>
                <a:gd name="connsiteY369" fmla="*/ 1442151 h 2311974"/>
                <a:gd name="connsiteX370" fmla="*/ 199538 w 1441654"/>
                <a:gd name="connsiteY370" fmla="*/ 1327822 h 2311974"/>
                <a:gd name="connsiteX371" fmla="*/ 311984 w 1441654"/>
                <a:gd name="connsiteY371" fmla="*/ 1228318 h 2311974"/>
                <a:gd name="connsiteX372" fmla="*/ 18969 w 1441654"/>
                <a:gd name="connsiteY372" fmla="*/ 909231 h 2311974"/>
                <a:gd name="connsiteX373" fmla="*/ 0 w 1441654"/>
                <a:gd name="connsiteY373" fmla="*/ 872764 h 2311974"/>
                <a:gd name="connsiteX374" fmla="*/ 7114 w 1441654"/>
                <a:gd name="connsiteY374" fmla="*/ 865471 h 2311974"/>
                <a:gd name="connsiteX375" fmla="*/ 11856 w 1441654"/>
                <a:gd name="connsiteY375" fmla="*/ 867902 h 2311974"/>
                <a:gd name="connsiteX376" fmla="*/ 168351 w 1441654"/>
                <a:gd name="connsiteY376" fmla="*/ 741485 h 2311974"/>
                <a:gd name="connsiteX377" fmla="*/ 156496 w 1441654"/>
                <a:gd name="connsiteY377" fmla="*/ 726899 h 2311974"/>
                <a:gd name="connsiteX378" fmla="*/ 101959 w 1441654"/>
                <a:gd name="connsiteY378" fmla="*/ 705019 h 2311974"/>
                <a:gd name="connsiteX379" fmla="*/ 125671 w 1441654"/>
                <a:gd name="connsiteY379" fmla="*/ 680708 h 2311974"/>
                <a:gd name="connsiteX380" fmla="*/ 132784 w 1441654"/>
                <a:gd name="connsiteY380" fmla="*/ 673414 h 2311974"/>
                <a:gd name="connsiteX381" fmla="*/ 161238 w 1441654"/>
                <a:gd name="connsiteY381" fmla="*/ 670983 h 2311974"/>
                <a:gd name="connsiteX382" fmla="*/ 248970 w 1441654"/>
                <a:gd name="connsiteY382" fmla="*/ 692863 h 2311974"/>
                <a:gd name="connsiteX383" fmla="*/ 263197 w 1441654"/>
                <a:gd name="connsiteY383" fmla="*/ 688001 h 2311974"/>
                <a:gd name="connsiteX384" fmla="*/ 263197 w 1441654"/>
                <a:gd name="connsiteY384" fmla="*/ 695294 h 2311974"/>
                <a:gd name="connsiteX385" fmla="*/ 272681 w 1441654"/>
                <a:gd name="connsiteY385" fmla="*/ 695294 h 2311974"/>
                <a:gd name="connsiteX386" fmla="*/ 277424 w 1441654"/>
                <a:gd name="connsiteY386" fmla="*/ 678277 h 2311974"/>
                <a:gd name="connsiteX387" fmla="*/ 284537 w 1441654"/>
                <a:gd name="connsiteY387" fmla="*/ 666121 h 2311974"/>
                <a:gd name="connsiteX388" fmla="*/ 296393 w 1441654"/>
                <a:gd name="connsiteY388" fmla="*/ 688001 h 2311974"/>
                <a:gd name="connsiteX389" fmla="*/ 303506 w 1441654"/>
                <a:gd name="connsiteY389" fmla="*/ 685570 h 2311974"/>
                <a:gd name="connsiteX390" fmla="*/ 317733 w 1441654"/>
                <a:gd name="connsiteY390" fmla="*/ 700156 h 2311974"/>
                <a:gd name="connsiteX391" fmla="*/ 317733 w 1441654"/>
                <a:gd name="connsiteY391" fmla="*/ 700156 h 2311974"/>
                <a:gd name="connsiteX392" fmla="*/ 303506 w 1441654"/>
                <a:gd name="connsiteY392" fmla="*/ 685570 h 2311974"/>
                <a:gd name="connsiteX393" fmla="*/ 296393 w 1441654"/>
                <a:gd name="connsiteY393" fmla="*/ 688001 h 2311974"/>
                <a:gd name="connsiteX394" fmla="*/ 284537 w 1441654"/>
                <a:gd name="connsiteY394" fmla="*/ 666121 h 2311974"/>
                <a:gd name="connsiteX395" fmla="*/ 284537 w 1441654"/>
                <a:gd name="connsiteY395" fmla="*/ 658827 h 2311974"/>
                <a:gd name="connsiteX396" fmla="*/ 305877 w 1441654"/>
                <a:gd name="connsiteY396" fmla="*/ 646672 h 2311974"/>
                <a:gd name="connsiteX397" fmla="*/ 298764 w 1441654"/>
                <a:gd name="connsiteY397" fmla="*/ 639379 h 2311974"/>
                <a:gd name="connsiteX398" fmla="*/ 329589 w 1441654"/>
                <a:gd name="connsiteY398" fmla="*/ 629654 h 2311974"/>
                <a:gd name="connsiteX399" fmla="*/ 324847 w 1441654"/>
                <a:gd name="connsiteY399" fmla="*/ 615068 h 2311974"/>
                <a:gd name="connsiteX400" fmla="*/ 291651 w 1441654"/>
                <a:gd name="connsiteY400" fmla="*/ 610205 h 2311974"/>
                <a:gd name="connsiteX401" fmla="*/ 289279 w 1441654"/>
                <a:gd name="connsiteY401" fmla="*/ 595619 h 2311974"/>
                <a:gd name="connsiteX402" fmla="*/ 298764 w 1441654"/>
                <a:gd name="connsiteY402" fmla="*/ 534841 h 2311974"/>
                <a:gd name="connsiteX403" fmla="*/ 289279 w 1441654"/>
                <a:gd name="connsiteY403" fmla="*/ 525117 h 2311974"/>
                <a:gd name="connsiteX404" fmla="*/ 289279 w 1441654"/>
                <a:gd name="connsiteY404" fmla="*/ 503237 h 2311974"/>
                <a:gd name="connsiteX405" fmla="*/ 272681 w 1441654"/>
                <a:gd name="connsiteY405" fmla="*/ 503237 h 2311974"/>
                <a:gd name="connsiteX406" fmla="*/ 277424 w 1441654"/>
                <a:gd name="connsiteY406" fmla="*/ 471633 h 2311974"/>
                <a:gd name="connsiteX407" fmla="*/ 270310 w 1441654"/>
                <a:gd name="connsiteY407" fmla="*/ 464340 h 2311974"/>
                <a:gd name="connsiteX408" fmla="*/ 272681 w 1441654"/>
                <a:gd name="connsiteY408" fmla="*/ 444891 h 2311974"/>
                <a:gd name="connsiteX409" fmla="*/ 291651 w 1441654"/>
                <a:gd name="connsiteY409" fmla="*/ 444891 h 2311974"/>
                <a:gd name="connsiteX410" fmla="*/ 310620 w 1441654"/>
                <a:gd name="connsiteY410" fmla="*/ 430304 h 2311974"/>
                <a:gd name="connsiteX411" fmla="*/ 312991 w 1441654"/>
                <a:gd name="connsiteY411" fmla="*/ 427873 h 2311974"/>
                <a:gd name="connsiteX412" fmla="*/ 291651 w 1441654"/>
                <a:gd name="connsiteY412" fmla="*/ 423011 h 2311974"/>
                <a:gd name="connsiteX413" fmla="*/ 298764 w 1441654"/>
                <a:gd name="connsiteY413" fmla="*/ 405993 h 2311974"/>
                <a:gd name="connsiteX414" fmla="*/ 324847 w 1441654"/>
                <a:gd name="connsiteY414" fmla="*/ 408424 h 2311974"/>
                <a:gd name="connsiteX415" fmla="*/ 320104 w 1441654"/>
                <a:gd name="connsiteY415" fmla="*/ 388975 h 2311974"/>
                <a:gd name="connsiteX416" fmla="*/ 320104 w 1441654"/>
                <a:gd name="connsiteY416" fmla="*/ 374389 h 2311974"/>
                <a:gd name="connsiteX417" fmla="*/ 336702 w 1441654"/>
                <a:gd name="connsiteY417" fmla="*/ 374389 h 2311974"/>
                <a:gd name="connsiteX418" fmla="*/ 339073 w 1441654"/>
                <a:gd name="connsiteY418" fmla="*/ 367096 h 2311974"/>
                <a:gd name="connsiteX419" fmla="*/ 346187 w 1441654"/>
                <a:gd name="connsiteY419" fmla="*/ 364665 h 2311974"/>
                <a:gd name="connsiteX420" fmla="*/ 343816 w 1441654"/>
                <a:gd name="connsiteY420" fmla="*/ 347647 h 2311974"/>
                <a:gd name="connsiteX421" fmla="*/ 372269 w 1441654"/>
                <a:gd name="connsiteY421" fmla="*/ 337922 h 2311974"/>
                <a:gd name="connsiteX422" fmla="*/ 360414 w 1441654"/>
                <a:gd name="connsiteY422" fmla="*/ 333060 h 2311974"/>
                <a:gd name="connsiteX423" fmla="*/ 358042 w 1441654"/>
                <a:gd name="connsiteY423" fmla="*/ 311180 h 2311974"/>
                <a:gd name="connsiteX424" fmla="*/ 350929 w 1441654"/>
                <a:gd name="connsiteY424" fmla="*/ 308749 h 2311974"/>
                <a:gd name="connsiteX425" fmla="*/ 358042 w 1441654"/>
                <a:gd name="connsiteY425" fmla="*/ 299025 h 2311974"/>
                <a:gd name="connsiteX426" fmla="*/ 358042 w 1441654"/>
                <a:gd name="connsiteY426" fmla="*/ 296594 h 2311974"/>
                <a:gd name="connsiteX427" fmla="*/ 346187 w 1441654"/>
                <a:gd name="connsiteY427" fmla="*/ 291732 h 2311974"/>
                <a:gd name="connsiteX428" fmla="*/ 336702 w 1441654"/>
                <a:gd name="connsiteY428" fmla="*/ 299025 h 2311974"/>
                <a:gd name="connsiteX429" fmla="*/ 324847 w 1441654"/>
                <a:gd name="connsiteY429" fmla="*/ 282007 h 2311974"/>
                <a:gd name="connsiteX430" fmla="*/ 339073 w 1441654"/>
                <a:gd name="connsiteY430" fmla="*/ 255265 h 2311974"/>
                <a:gd name="connsiteX431" fmla="*/ 346187 w 1441654"/>
                <a:gd name="connsiteY431" fmla="*/ 267421 h 2311974"/>
                <a:gd name="connsiteX432" fmla="*/ 365156 w 1441654"/>
                <a:gd name="connsiteY432" fmla="*/ 240679 h 2311974"/>
                <a:gd name="connsiteX433" fmla="*/ 374640 w 1441654"/>
                <a:gd name="connsiteY433" fmla="*/ 240679 h 2311974"/>
                <a:gd name="connsiteX434" fmla="*/ 374640 w 1441654"/>
                <a:gd name="connsiteY434" fmla="*/ 233385 h 2311974"/>
                <a:gd name="connsiteX435" fmla="*/ 353300 w 1441654"/>
                <a:gd name="connsiteY435" fmla="*/ 218799 h 2311974"/>
                <a:gd name="connsiteX436" fmla="*/ 360414 w 1441654"/>
                <a:gd name="connsiteY436" fmla="*/ 199350 h 2311974"/>
                <a:gd name="connsiteX437" fmla="*/ 386496 w 1441654"/>
                <a:gd name="connsiteY437" fmla="*/ 199350 h 2311974"/>
                <a:gd name="connsiteX438" fmla="*/ 393610 w 1441654"/>
                <a:gd name="connsiteY438" fmla="*/ 192057 h 2311974"/>
                <a:gd name="connsiteX439" fmla="*/ 365156 w 1441654"/>
                <a:gd name="connsiteY439" fmla="*/ 150728 h 2311974"/>
                <a:gd name="connsiteX440" fmla="*/ 374640 w 1441654"/>
                <a:gd name="connsiteY440" fmla="*/ 131279 h 2311974"/>
                <a:gd name="connsiteX441" fmla="*/ 407836 w 1441654"/>
                <a:gd name="connsiteY441" fmla="*/ 116693 h 2311974"/>
                <a:gd name="connsiteX442" fmla="*/ 412579 w 1441654"/>
                <a:gd name="connsiteY442" fmla="*/ 131279 h 2311974"/>
                <a:gd name="connsiteX443" fmla="*/ 433919 w 1441654"/>
                <a:gd name="connsiteY443" fmla="*/ 116693 h 2311974"/>
                <a:gd name="connsiteX444" fmla="*/ 429177 w 1441654"/>
                <a:gd name="connsiteY444" fmla="*/ 109399 h 2311974"/>
                <a:gd name="connsiteX445" fmla="*/ 445775 w 1441654"/>
                <a:gd name="connsiteY445" fmla="*/ 102106 h 2311974"/>
                <a:gd name="connsiteX446" fmla="*/ 445775 w 1441654"/>
                <a:gd name="connsiteY446" fmla="*/ 94813 h 2311974"/>
                <a:gd name="connsiteX447" fmla="*/ 455259 w 1441654"/>
                <a:gd name="connsiteY447" fmla="*/ 87519 h 2311974"/>
                <a:gd name="connsiteX448" fmla="*/ 441032 w 1441654"/>
                <a:gd name="connsiteY448" fmla="*/ 53484 h 2311974"/>
                <a:gd name="connsiteX449" fmla="*/ 438661 w 1441654"/>
                <a:gd name="connsiteY449" fmla="*/ 7293 h 2311974"/>
                <a:gd name="connsiteX450" fmla="*/ 481342 w 1441654"/>
                <a:gd name="connsiteY450" fmla="*/ 17018 h 2311974"/>
                <a:gd name="connsiteX451" fmla="*/ 502682 w 1441654"/>
                <a:gd name="connsiteY451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35878 w 1441654"/>
                <a:gd name="connsiteY6" fmla="*/ 1283620 h 2311974"/>
                <a:gd name="connsiteX7" fmla="*/ 561961 w 1441654"/>
                <a:gd name="connsiteY7" fmla="*/ 1271464 h 2311974"/>
                <a:gd name="connsiteX8" fmla="*/ 569074 w 1441654"/>
                <a:gd name="connsiteY8" fmla="*/ 1324949 h 2311974"/>
                <a:gd name="connsiteX9" fmla="*/ 578559 w 1441654"/>
                <a:gd name="connsiteY9" fmla="*/ 1324949 h 2311974"/>
                <a:gd name="connsiteX10" fmla="*/ 590414 w 1441654"/>
                <a:gd name="connsiteY10" fmla="*/ 1334673 h 2311974"/>
                <a:gd name="connsiteX11" fmla="*/ 590414 w 1441654"/>
                <a:gd name="connsiteY11" fmla="*/ 1334673 h 2311974"/>
                <a:gd name="connsiteX12" fmla="*/ 561961 w 1441654"/>
                <a:gd name="connsiteY12" fmla="*/ 1271464 h 2311974"/>
                <a:gd name="connsiteX13" fmla="*/ 502682 w 1441654"/>
                <a:gd name="connsiteY13" fmla="*/ 1264171 h 2311974"/>
                <a:gd name="connsiteX14" fmla="*/ 502682 w 1441654"/>
                <a:gd name="connsiteY14" fmla="*/ 1264171 h 2311974"/>
                <a:gd name="connsiteX15" fmla="*/ 507520 w 1441654"/>
                <a:gd name="connsiteY15" fmla="*/ 1269131 h 2311974"/>
                <a:gd name="connsiteX16" fmla="*/ 502682 w 1441654"/>
                <a:gd name="connsiteY16" fmla="*/ 1264171 h 2311974"/>
                <a:gd name="connsiteX17" fmla="*/ 493198 w 1441654"/>
                <a:gd name="connsiteY17" fmla="*/ 1249585 h 2311974"/>
                <a:gd name="connsiteX18" fmla="*/ 493199 w 1441654"/>
                <a:gd name="connsiteY18" fmla="*/ 1249585 h 2311974"/>
                <a:gd name="connsiteX19" fmla="*/ 493198 w 1441654"/>
                <a:gd name="connsiteY19" fmla="*/ 1249585 h 2311974"/>
                <a:gd name="connsiteX20" fmla="*/ 495569 w 1441654"/>
                <a:gd name="connsiteY20" fmla="*/ 1234998 h 2311974"/>
                <a:gd name="connsiteX21" fmla="*/ 495569 w 1441654"/>
                <a:gd name="connsiteY21" fmla="*/ 1234998 h 2311974"/>
                <a:gd name="connsiteX22" fmla="*/ 500311 w 1441654"/>
                <a:gd name="connsiteY22" fmla="*/ 1249584 h 2311974"/>
                <a:gd name="connsiteX23" fmla="*/ 500311 w 1441654"/>
                <a:gd name="connsiteY23" fmla="*/ 1249584 h 2311974"/>
                <a:gd name="connsiteX24" fmla="*/ 495569 w 1441654"/>
                <a:gd name="connsiteY24" fmla="*/ 1234998 h 2311974"/>
                <a:gd name="connsiteX25" fmla="*/ 483713 w 1441654"/>
                <a:gd name="connsiteY25" fmla="*/ 1198531 h 2311974"/>
                <a:gd name="connsiteX26" fmla="*/ 483713 w 1441654"/>
                <a:gd name="connsiteY26" fmla="*/ 1198532 h 2311974"/>
                <a:gd name="connsiteX27" fmla="*/ 507424 w 1441654"/>
                <a:gd name="connsiteY27" fmla="*/ 1222842 h 2311974"/>
                <a:gd name="connsiteX28" fmla="*/ 507424 w 1441654"/>
                <a:gd name="connsiteY28" fmla="*/ 1222842 h 2311974"/>
                <a:gd name="connsiteX29" fmla="*/ 483713 w 1441654"/>
                <a:gd name="connsiteY29" fmla="*/ 1198531 h 2311974"/>
                <a:gd name="connsiteX30" fmla="*/ 500311 w 1441654"/>
                <a:gd name="connsiteY30" fmla="*/ 1067252 h 2311974"/>
                <a:gd name="connsiteX31" fmla="*/ 502682 w 1441654"/>
                <a:gd name="connsiteY31" fmla="*/ 1074546 h 2311974"/>
                <a:gd name="connsiteX32" fmla="*/ 502682 w 1441654"/>
                <a:gd name="connsiteY32" fmla="*/ 1074545 h 2311974"/>
                <a:gd name="connsiteX33" fmla="*/ 500311 w 1441654"/>
                <a:gd name="connsiteY33" fmla="*/ 1067252 h 2311974"/>
                <a:gd name="connsiteX34" fmla="*/ 488455 w 1441654"/>
                <a:gd name="connsiteY34" fmla="*/ 1052665 h 2311974"/>
                <a:gd name="connsiteX35" fmla="*/ 476600 w 1441654"/>
                <a:gd name="connsiteY35" fmla="*/ 1040510 h 2311974"/>
                <a:gd name="connsiteX36" fmla="*/ 488455 w 1441654"/>
                <a:gd name="connsiteY36" fmla="*/ 1052666 h 2311974"/>
                <a:gd name="connsiteX37" fmla="*/ 507424 w 1441654"/>
                <a:gd name="connsiteY37" fmla="*/ 1052666 h 2311974"/>
                <a:gd name="connsiteX38" fmla="*/ 509796 w 1441654"/>
                <a:gd name="connsiteY38" fmla="*/ 1062390 h 2311974"/>
                <a:gd name="connsiteX39" fmla="*/ 509796 w 1441654"/>
                <a:gd name="connsiteY39" fmla="*/ 1062390 h 2311974"/>
                <a:gd name="connsiteX40" fmla="*/ 507424 w 1441654"/>
                <a:gd name="connsiteY40" fmla="*/ 1052665 h 2311974"/>
                <a:gd name="connsiteX41" fmla="*/ 488455 w 1441654"/>
                <a:gd name="connsiteY41" fmla="*/ 1052665 h 2311974"/>
                <a:gd name="connsiteX42" fmla="*/ 488455 w 1441654"/>
                <a:gd name="connsiteY42" fmla="*/ 1021061 h 2311974"/>
                <a:gd name="connsiteX43" fmla="*/ 483713 w 1441654"/>
                <a:gd name="connsiteY43" fmla="*/ 999182 h 2311974"/>
                <a:gd name="connsiteX44" fmla="*/ 488455 w 1441654"/>
                <a:gd name="connsiteY44" fmla="*/ 1021061 h 2311974"/>
                <a:gd name="connsiteX45" fmla="*/ 488455 w 1441654"/>
                <a:gd name="connsiteY45" fmla="*/ 1021061 h 2311974"/>
                <a:gd name="connsiteX46" fmla="*/ 474228 w 1441654"/>
                <a:gd name="connsiteY46" fmla="*/ 970008 h 2311974"/>
                <a:gd name="connsiteX47" fmla="*/ 460002 w 1441654"/>
                <a:gd name="connsiteY47" fmla="*/ 972439 h 2311974"/>
                <a:gd name="connsiteX48" fmla="*/ 460002 w 1441654"/>
                <a:gd name="connsiteY48" fmla="*/ 972439 h 2311974"/>
                <a:gd name="connsiteX49" fmla="*/ 474228 w 1441654"/>
                <a:gd name="connsiteY49" fmla="*/ 970008 h 2311974"/>
                <a:gd name="connsiteX50" fmla="*/ 483713 w 1441654"/>
                <a:gd name="connsiteY50" fmla="*/ 984595 h 2311974"/>
                <a:gd name="connsiteX51" fmla="*/ 502682 w 1441654"/>
                <a:gd name="connsiteY51" fmla="*/ 979733 h 2311974"/>
                <a:gd name="connsiteX52" fmla="*/ 483713 w 1441654"/>
                <a:gd name="connsiteY52" fmla="*/ 984595 h 2311974"/>
                <a:gd name="connsiteX53" fmla="*/ 474228 w 1441654"/>
                <a:gd name="connsiteY53" fmla="*/ 970008 h 2311974"/>
                <a:gd name="connsiteX54" fmla="*/ 460002 w 1441654"/>
                <a:gd name="connsiteY54" fmla="*/ 901937 h 2311974"/>
                <a:gd name="connsiteX55" fmla="*/ 449800 w 1441654"/>
                <a:gd name="connsiteY55" fmla="*/ 906121 h 2311974"/>
                <a:gd name="connsiteX56" fmla="*/ 452888 w 1441654"/>
                <a:gd name="connsiteY56" fmla="*/ 906800 h 2311974"/>
                <a:gd name="connsiteX57" fmla="*/ 460002 w 1441654"/>
                <a:gd name="connsiteY57" fmla="*/ 901938 h 2311974"/>
                <a:gd name="connsiteX58" fmla="*/ 460002 w 1441654"/>
                <a:gd name="connsiteY58" fmla="*/ 901937 h 2311974"/>
                <a:gd name="connsiteX59" fmla="*/ 367527 w 1441654"/>
                <a:gd name="connsiteY59" fmla="*/ 899506 h 2311974"/>
                <a:gd name="connsiteX60" fmla="*/ 367527 w 1441654"/>
                <a:gd name="connsiteY60" fmla="*/ 899507 h 2311974"/>
                <a:gd name="connsiteX61" fmla="*/ 391239 w 1441654"/>
                <a:gd name="connsiteY61" fmla="*/ 899507 h 2311974"/>
                <a:gd name="connsiteX62" fmla="*/ 405465 w 1441654"/>
                <a:gd name="connsiteY62" fmla="*/ 906800 h 2311974"/>
                <a:gd name="connsiteX63" fmla="*/ 414950 w 1441654"/>
                <a:gd name="connsiteY63" fmla="*/ 906800 h 2311974"/>
                <a:gd name="connsiteX64" fmla="*/ 419692 w 1441654"/>
                <a:gd name="connsiteY64" fmla="*/ 899507 h 2311974"/>
                <a:gd name="connsiteX65" fmla="*/ 419705 w 1441654"/>
                <a:gd name="connsiteY65" fmla="*/ 899510 h 2311974"/>
                <a:gd name="connsiteX66" fmla="*/ 419692 w 1441654"/>
                <a:gd name="connsiteY66" fmla="*/ 899506 h 2311974"/>
                <a:gd name="connsiteX67" fmla="*/ 414950 w 1441654"/>
                <a:gd name="connsiteY67" fmla="*/ 906800 h 2311974"/>
                <a:gd name="connsiteX68" fmla="*/ 405465 w 1441654"/>
                <a:gd name="connsiteY68" fmla="*/ 906800 h 2311974"/>
                <a:gd name="connsiteX69" fmla="*/ 391238 w 1441654"/>
                <a:gd name="connsiteY69" fmla="*/ 899506 h 2311974"/>
                <a:gd name="connsiteX70" fmla="*/ 367527 w 1441654"/>
                <a:gd name="connsiteY70" fmla="*/ 899506 h 2311974"/>
                <a:gd name="connsiteX71" fmla="*/ 350929 w 1441654"/>
                <a:gd name="connsiteY71" fmla="*/ 889782 h 2311974"/>
                <a:gd name="connsiteX72" fmla="*/ 350929 w 1441654"/>
                <a:gd name="connsiteY72" fmla="*/ 889782 h 2311974"/>
                <a:gd name="connsiteX73" fmla="*/ 367527 w 1441654"/>
                <a:gd name="connsiteY73" fmla="*/ 889782 h 2311974"/>
                <a:gd name="connsiteX74" fmla="*/ 367527 w 1441654"/>
                <a:gd name="connsiteY74" fmla="*/ 889782 h 2311974"/>
                <a:gd name="connsiteX75" fmla="*/ 350929 w 1441654"/>
                <a:gd name="connsiteY75" fmla="*/ 889782 h 2311974"/>
                <a:gd name="connsiteX76" fmla="*/ 365156 w 1441654"/>
                <a:gd name="connsiteY76" fmla="*/ 867902 h 2311974"/>
                <a:gd name="connsiteX77" fmla="*/ 365156 w 1441654"/>
                <a:gd name="connsiteY77" fmla="*/ 867902 h 2311974"/>
                <a:gd name="connsiteX78" fmla="*/ 372349 w 1441654"/>
                <a:gd name="connsiteY78" fmla="*/ 873433 h 2311974"/>
                <a:gd name="connsiteX79" fmla="*/ 365156 w 1441654"/>
                <a:gd name="connsiteY79" fmla="*/ 867902 h 2311974"/>
                <a:gd name="connsiteX80" fmla="*/ 393212 w 1441654"/>
                <a:gd name="connsiteY80" fmla="*/ 842776 h 2311974"/>
                <a:gd name="connsiteX81" fmla="*/ 398352 w 1441654"/>
                <a:gd name="connsiteY81" fmla="*/ 853315 h 2311974"/>
                <a:gd name="connsiteX82" fmla="*/ 398352 w 1441654"/>
                <a:gd name="connsiteY82" fmla="*/ 853315 h 2311974"/>
                <a:gd name="connsiteX83" fmla="*/ 393212 w 1441654"/>
                <a:gd name="connsiteY83" fmla="*/ 842776 h 2311974"/>
                <a:gd name="connsiteX84" fmla="*/ 296393 w 1441654"/>
                <a:gd name="connsiteY84" fmla="*/ 726899 h 2311974"/>
                <a:gd name="connsiteX85" fmla="*/ 296393 w 1441654"/>
                <a:gd name="connsiteY85" fmla="*/ 726899 h 2311974"/>
                <a:gd name="connsiteX86" fmla="*/ 303506 w 1441654"/>
                <a:gd name="connsiteY86" fmla="*/ 734192 h 2311974"/>
                <a:gd name="connsiteX87" fmla="*/ 339073 w 1441654"/>
                <a:gd name="connsiteY87" fmla="*/ 748778 h 2311974"/>
                <a:gd name="connsiteX88" fmla="*/ 367527 w 1441654"/>
                <a:gd name="connsiteY88" fmla="*/ 753641 h 2311974"/>
                <a:gd name="connsiteX89" fmla="*/ 372269 w 1441654"/>
                <a:gd name="connsiteY89" fmla="*/ 734192 h 2311974"/>
                <a:gd name="connsiteX90" fmla="*/ 386496 w 1441654"/>
                <a:gd name="connsiteY90" fmla="*/ 736623 h 2311974"/>
                <a:gd name="connsiteX91" fmla="*/ 386496 w 1441654"/>
                <a:gd name="connsiteY91" fmla="*/ 736623 h 2311974"/>
                <a:gd name="connsiteX92" fmla="*/ 372269 w 1441654"/>
                <a:gd name="connsiteY92" fmla="*/ 734192 h 2311974"/>
                <a:gd name="connsiteX93" fmla="*/ 367527 w 1441654"/>
                <a:gd name="connsiteY93" fmla="*/ 753640 h 2311974"/>
                <a:gd name="connsiteX94" fmla="*/ 339073 w 1441654"/>
                <a:gd name="connsiteY94" fmla="*/ 748778 h 2311974"/>
                <a:gd name="connsiteX95" fmla="*/ 303506 w 1441654"/>
                <a:gd name="connsiteY95" fmla="*/ 734192 h 2311974"/>
                <a:gd name="connsiteX96" fmla="*/ 296393 w 1441654"/>
                <a:gd name="connsiteY96" fmla="*/ 726899 h 2311974"/>
                <a:gd name="connsiteX97" fmla="*/ 296393 w 1441654"/>
                <a:gd name="connsiteY97" fmla="*/ 714743 h 2311974"/>
                <a:gd name="connsiteX98" fmla="*/ 296393 w 1441654"/>
                <a:gd name="connsiteY98" fmla="*/ 714743 h 2311974"/>
                <a:gd name="connsiteX99" fmla="*/ 303506 w 1441654"/>
                <a:gd name="connsiteY99" fmla="*/ 722036 h 2311974"/>
                <a:gd name="connsiteX100" fmla="*/ 303506 w 1441654"/>
                <a:gd name="connsiteY100" fmla="*/ 722036 h 2311974"/>
                <a:gd name="connsiteX101" fmla="*/ 296393 w 1441654"/>
                <a:gd name="connsiteY101" fmla="*/ 714743 h 2311974"/>
                <a:gd name="connsiteX102" fmla="*/ 502682 w 1441654"/>
                <a:gd name="connsiteY102" fmla="*/ 0 h 2311974"/>
                <a:gd name="connsiteX103" fmla="*/ 509796 w 1441654"/>
                <a:gd name="connsiteY103" fmla="*/ 4862 h 2311974"/>
                <a:gd name="connsiteX104" fmla="*/ 514538 w 1441654"/>
                <a:gd name="connsiteY104" fmla="*/ 17018 h 2311974"/>
                <a:gd name="connsiteX105" fmla="*/ 524022 w 1441654"/>
                <a:gd name="connsiteY105" fmla="*/ 53484 h 2311974"/>
                <a:gd name="connsiteX106" fmla="*/ 521651 w 1441654"/>
                <a:gd name="connsiteY106" fmla="*/ 68071 h 2311974"/>
                <a:gd name="connsiteX107" fmla="*/ 554847 w 1441654"/>
                <a:gd name="connsiteY107" fmla="*/ 82657 h 2311974"/>
                <a:gd name="connsiteX108" fmla="*/ 561961 w 1441654"/>
                <a:gd name="connsiteY108" fmla="*/ 72933 h 2311974"/>
                <a:gd name="connsiteX109" fmla="*/ 578559 w 1441654"/>
                <a:gd name="connsiteY109" fmla="*/ 75364 h 2311974"/>
                <a:gd name="connsiteX110" fmla="*/ 578559 w 1441654"/>
                <a:gd name="connsiteY110" fmla="*/ 82657 h 2311974"/>
                <a:gd name="connsiteX111" fmla="*/ 585672 w 1441654"/>
                <a:gd name="connsiteY111" fmla="*/ 82657 h 2311974"/>
                <a:gd name="connsiteX112" fmla="*/ 590414 w 1441654"/>
                <a:gd name="connsiteY112" fmla="*/ 97244 h 2311974"/>
                <a:gd name="connsiteX113" fmla="*/ 609383 w 1441654"/>
                <a:gd name="connsiteY113" fmla="*/ 104537 h 2311974"/>
                <a:gd name="connsiteX114" fmla="*/ 637837 w 1441654"/>
                <a:gd name="connsiteY114" fmla="*/ 89950 h 2311974"/>
                <a:gd name="connsiteX115" fmla="*/ 652064 w 1441654"/>
                <a:gd name="connsiteY115" fmla="*/ 94813 h 2311974"/>
                <a:gd name="connsiteX116" fmla="*/ 666291 w 1441654"/>
                <a:gd name="connsiteY116" fmla="*/ 104537 h 2311974"/>
                <a:gd name="connsiteX117" fmla="*/ 685260 w 1441654"/>
                <a:gd name="connsiteY117" fmla="*/ 94813 h 2311974"/>
                <a:gd name="connsiteX118" fmla="*/ 685260 w 1441654"/>
                <a:gd name="connsiteY118" fmla="*/ 72933 h 2311974"/>
                <a:gd name="connsiteX119" fmla="*/ 687631 w 1441654"/>
                <a:gd name="connsiteY119" fmla="*/ 72933 h 2311974"/>
                <a:gd name="connsiteX120" fmla="*/ 699487 w 1441654"/>
                <a:gd name="connsiteY120" fmla="*/ 87519 h 2311974"/>
                <a:gd name="connsiteX121" fmla="*/ 687631 w 1441654"/>
                <a:gd name="connsiteY121" fmla="*/ 102106 h 2311974"/>
                <a:gd name="connsiteX122" fmla="*/ 692373 w 1441654"/>
                <a:gd name="connsiteY122" fmla="*/ 123986 h 2311974"/>
                <a:gd name="connsiteX123" fmla="*/ 706600 w 1441654"/>
                <a:gd name="connsiteY123" fmla="*/ 128848 h 2311974"/>
                <a:gd name="connsiteX124" fmla="*/ 718456 w 1441654"/>
                <a:gd name="connsiteY124" fmla="*/ 150728 h 2311974"/>
                <a:gd name="connsiteX125" fmla="*/ 727940 w 1441654"/>
                <a:gd name="connsiteY125" fmla="*/ 153159 h 2311974"/>
                <a:gd name="connsiteX126" fmla="*/ 735054 w 1441654"/>
                <a:gd name="connsiteY126" fmla="*/ 165315 h 2311974"/>
                <a:gd name="connsiteX127" fmla="*/ 754023 w 1441654"/>
                <a:gd name="connsiteY127" fmla="*/ 165315 h 2311974"/>
                <a:gd name="connsiteX128" fmla="*/ 768250 w 1441654"/>
                <a:gd name="connsiteY128" fmla="*/ 177470 h 2311974"/>
                <a:gd name="connsiteX129" fmla="*/ 794332 w 1441654"/>
                <a:gd name="connsiteY129" fmla="*/ 172608 h 2311974"/>
                <a:gd name="connsiteX130" fmla="*/ 801446 w 1441654"/>
                <a:gd name="connsiteY130" fmla="*/ 184763 h 2311974"/>
                <a:gd name="connsiteX131" fmla="*/ 794332 w 1441654"/>
                <a:gd name="connsiteY131" fmla="*/ 192057 h 2311974"/>
                <a:gd name="connsiteX132" fmla="*/ 801446 w 1441654"/>
                <a:gd name="connsiteY132" fmla="*/ 201781 h 2311974"/>
                <a:gd name="connsiteX133" fmla="*/ 796703 w 1441654"/>
                <a:gd name="connsiteY133" fmla="*/ 206643 h 2311974"/>
                <a:gd name="connsiteX134" fmla="*/ 808559 w 1441654"/>
                <a:gd name="connsiteY134" fmla="*/ 233385 h 2311974"/>
                <a:gd name="connsiteX135" fmla="*/ 815673 w 1441654"/>
                <a:gd name="connsiteY135" fmla="*/ 233385 h 2311974"/>
                <a:gd name="connsiteX136" fmla="*/ 851240 w 1441654"/>
                <a:gd name="connsiteY136" fmla="*/ 211505 h 2311974"/>
                <a:gd name="connsiteX137" fmla="*/ 874951 w 1441654"/>
                <a:gd name="connsiteY137" fmla="*/ 213936 h 2311974"/>
                <a:gd name="connsiteX138" fmla="*/ 896291 w 1441654"/>
                <a:gd name="connsiteY138" fmla="*/ 199350 h 2311974"/>
                <a:gd name="connsiteX139" fmla="*/ 905776 w 1441654"/>
                <a:gd name="connsiteY139" fmla="*/ 177470 h 2311974"/>
                <a:gd name="connsiteX140" fmla="*/ 931859 w 1441654"/>
                <a:gd name="connsiteY140" fmla="*/ 158021 h 2311974"/>
                <a:gd name="connsiteX141" fmla="*/ 953199 w 1441654"/>
                <a:gd name="connsiteY141" fmla="*/ 194488 h 2311974"/>
                <a:gd name="connsiteX142" fmla="*/ 953199 w 1441654"/>
                <a:gd name="connsiteY142" fmla="*/ 221230 h 2311974"/>
                <a:gd name="connsiteX143" fmla="*/ 965054 w 1441654"/>
                <a:gd name="connsiteY143" fmla="*/ 243110 h 2311974"/>
                <a:gd name="connsiteX144" fmla="*/ 984024 w 1441654"/>
                <a:gd name="connsiteY144" fmla="*/ 262558 h 2311974"/>
                <a:gd name="connsiteX145" fmla="*/ 1026704 w 1441654"/>
                <a:gd name="connsiteY145" fmla="*/ 274714 h 2311974"/>
                <a:gd name="connsiteX146" fmla="*/ 1059900 w 1441654"/>
                <a:gd name="connsiteY146" fmla="*/ 260127 h 2311974"/>
                <a:gd name="connsiteX147" fmla="*/ 1081240 w 1441654"/>
                <a:gd name="connsiteY147" fmla="*/ 262558 h 2311974"/>
                <a:gd name="connsiteX148" fmla="*/ 1107323 w 1441654"/>
                <a:gd name="connsiteY148" fmla="*/ 277145 h 2311974"/>
                <a:gd name="connsiteX149" fmla="*/ 1140519 w 1441654"/>
                <a:gd name="connsiteY149" fmla="*/ 282007 h 2311974"/>
                <a:gd name="connsiteX150" fmla="*/ 1135777 w 1441654"/>
                <a:gd name="connsiteY150" fmla="*/ 299025 h 2311974"/>
                <a:gd name="connsiteX151" fmla="*/ 1164230 w 1441654"/>
                <a:gd name="connsiteY151" fmla="*/ 371958 h 2311974"/>
                <a:gd name="connsiteX152" fmla="*/ 1209282 w 1441654"/>
                <a:gd name="connsiteY152" fmla="*/ 386544 h 2311974"/>
                <a:gd name="connsiteX153" fmla="*/ 1237736 w 1441654"/>
                <a:gd name="connsiteY153" fmla="*/ 415718 h 2311974"/>
                <a:gd name="connsiteX154" fmla="*/ 1280416 w 1441654"/>
                <a:gd name="connsiteY154" fmla="*/ 415718 h 2311974"/>
                <a:gd name="connsiteX155" fmla="*/ 1297014 w 1441654"/>
                <a:gd name="connsiteY155" fmla="*/ 408424 h 2311974"/>
                <a:gd name="connsiteX156" fmla="*/ 1313612 w 1441654"/>
                <a:gd name="connsiteY156" fmla="*/ 386544 h 2311974"/>
                <a:gd name="connsiteX157" fmla="*/ 1358664 w 1441654"/>
                <a:gd name="connsiteY157" fmla="*/ 381682 h 2311974"/>
                <a:gd name="connsiteX158" fmla="*/ 1365778 w 1441654"/>
                <a:gd name="connsiteY158" fmla="*/ 386544 h 2311974"/>
                <a:gd name="connsiteX159" fmla="*/ 1401345 w 1441654"/>
                <a:gd name="connsiteY159" fmla="*/ 371958 h 2311974"/>
                <a:gd name="connsiteX160" fmla="*/ 1401345 w 1441654"/>
                <a:gd name="connsiteY160" fmla="*/ 388975 h 2311974"/>
                <a:gd name="connsiteX161" fmla="*/ 1415572 w 1441654"/>
                <a:gd name="connsiteY161" fmla="*/ 408424 h 2311974"/>
                <a:gd name="connsiteX162" fmla="*/ 1353922 w 1441654"/>
                <a:gd name="connsiteY162" fmla="*/ 444891 h 2311974"/>
                <a:gd name="connsiteX163" fmla="*/ 1351551 w 1441654"/>
                <a:gd name="connsiteY163" fmla="*/ 491082 h 2311974"/>
                <a:gd name="connsiteX164" fmla="*/ 1372891 w 1441654"/>
                <a:gd name="connsiteY164" fmla="*/ 532410 h 2311974"/>
                <a:gd name="connsiteX165" fmla="*/ 1406087 w 1441654"/>
                <a:gd name="connsiteY165" fmla="*/ 554290 h 2311974"/>
                <a:gd name="connsiteX166" fmla="*/ 1427427 w 1441654"/>
                <a:gd name="connsiteY166" fmla="*/ 581032 h 2311974"/>
                <a:gd name="connsiteX167" fmla="*/ 1420314 w 1441654"/>
                <a:gd name="connsiteY167" fmla="*/ 622361 h 2311974"/>
                <a:gd name="connsiteX168" fmla="*/ 1441654 w 1441654"/>
                <a:gd name="connsiteY168" fmla="*/ 644241 h 2311974"/>
                <a:gd name="connsiteX169" fmla="*/ 1436912 w 1441654"/>
                <a:gd name="connsiteY169" fmla="*/ 658827 h 2311974"/>
                <a:gd name="connsiteX170" fmla="*/ 1429798 w 1441654"/>
                <a:gd name="connsiteY170" fmla="*/ 666121 h 2311974"/>
                <a:gd name="connsiteX171" fmla="*/ 1401345 w 1441654"/>
                <a:gd name="connsiteY171" fmla="*/ 663689 h 2311974"/>
                <a:gd name="connsiteX172" fmla="*/ 1372891 w 1441654"/>
                <a:gd name="connsiteY172" fmla="*/ 705018 h 2311974"/>
                <a:gd name="connsiteX173" fmla="*/ 1351551 w 1441654"/>
                <a:gd name="connsiteY173" fmla="*/ 712312 h 2311974"/>
                <a:gd name="connsiteX174" fmla="*/ 1304128 w 1441654"/>
                <a:gd name="connsiteY174" fmla="*/ 785245 h 2311974"/>
                <a:gd name="connsiteX175" fmla="*/ 1304128 w 1441654"/>
                <a:gd name="connsiteY175" fmla="*/ 804693 h 2311974"/>
                <a:gd name="connsiteX176" fmla="*/ 1273303 w 1441654"/>
                <a:gd name="connsiteY176" fmla="*/ 802262 h 2311974"/>
                <a:gd name="connsiteX177" fmla="*/ 1242478 w 1441654"/>
                <a:gd name="connsiteY177" fmla="*/ 802262 h 2311974"/>
                <a:gd name="connsiteX178" fmla="*/ 1218767 w 1441654"/>
                <a:gd name="connsiteY178" fmla="*/ 819280 h 2311974"/>
                <a:gd name="connsiteX179" fmla="*/ 1183200 w 1441654"/>
                <a:gd name="connsiteY179" fmla="*/ 809556 h 2311974"/>
                <a:gd name="connsiteX180" fmla="*/ 1171344 w 1441654"/>
                <a:gd name="connsiteY180" fmla="*/ 816849 h 2311974"/>
                <a:gd name="connsiteX181" fmla="*/ 1180828 w 1441654"/>
                <a:gd name="connsiteY181" fmla="*/ 824142 h 2311974"/>
                <a:gd name="connsiteX182" fmla="*/ 1168973 w 1441654"/>
                <a:gd name="connsiteY182" fmla="*/ 850884 h 2311974"/>
                <a:gd name="connsiteX183" fmla="*/ 1176086 w 1441654"/>
                <a:gd name="connsiteY183" fmla="*/ 858178 h 2311974"/>
                <a:gd name="connsiteX184" fmla="*/ 1183200 w 1441654"/>
                <a:gd name="connsiteY184" fmla="*/ 850884 h 2311974"/>
                <a:gd name="connsiteX185" fmla="*/ 1197426 w 1441654"/>
                <a:gd name="connsiteY185" fmla="*/ 858178 h 2311974"/>
                <a:gd name="connsiteX186" fmla="*/ 1211653 w 1441654"/>
                <a:gd name="connsiteY186" fmla="*/ 858178 h 2311974"/>
                <a:gd name="connsiteX187" fmla="*/ 1216396 w 1441654"/>
                <a:gd name="connsiteY187" fmla="*/ 875195 h 2311974"/>
                <a:gd name="connsiteX188" fmla="*/ 1230622 w 1441654"/>
                <a:gd name="connsiteY188" fmla="*/ 894644 h 2311974"/>
                <a:gd name="connsiteX189" fmla="*/ 1223509 w 1441654"/>
                <a:gd name="connsiteY189" fmla="*/ 906800 h 2311974"/>
                <a:gd name="connsiteX190" fmla="*/ 1230622 w 1441654"/>
                <a:gd name="connsiteY190" fmla="*/ 916524 h 2311974"/>
                <a:gd name="connsiteX191" fmla="*/ 1237736 w 1441654"/>
                <a:gd name="connsiteY191" fmla="*/ 914093 h 2311974"/>
                <a:gd name="connsiteX192" fmla="*/ 1244849 w 1441654"/>
                <a:gd name="connsiteY192" fmla="*/ 921386 h 2311974"/>
                <a:gd name="connsiteX193" fmla="*/ 1249592 w 1441654"/>
                <a:gd name="connsiteY193" fmla="*/ 935973 h 2311974"/>
                <a:gd name="connsiteX194" fmla="*/ 1259076 w 1441654"/>
                <a:gd name="connsiteY194" fmla="*/ 923817 h 2311974"/>
                <a:gd name="connsiteX195" fmla="*/ 1263818 w 1441654"/>
                <a:gd name="connsiteY195" fmla="*/ 931111 h 2311974"/>
                <a:gd name="connsiteX196" fmla="*/ 1297014 w 1441654"/>
                <a:gd name="connsiteY196" fmla="*/ 928679 h 2311974"/>
                <a:gd name="connsiteX197" fmla="*/ 1311241 w 1441654"/>
                <a:gd name="connsiteY197" fmla="*/ 948128 h 2311974"/>
                <a:gd name="connsiteX198" fmla="*/ 1332582 w 1441654"/>
                <a:gd name="connsiteY198" fmla="*/ 950559 h 2311974"/>
                <a:gd name="connsiteX199" fmla="*/ 1337324 w 1441654"/>
                <a:gd name="connsiteY199" fmla="*/ 923817 h 2311974"/>
                <a:gd name="connsiteX200" fmla="*/ 1351551 w 1441654"/>
                <a:gd name="connsiteY200" fmla="*/ 914093 h 2311974"/>
                <a:gd name="connsiteX201" fmla="*/ 1361035 w 1441654"/>
                <a:gd name="connsiteY201" fmla="*/ 921386 h 2311974"/>
                <a:gd name="connsiteX202" fmla="*/ 1372891 w 1441654"/>
                <a:gd name="connsiteY202" fmla="*/ 948128 h 2311974"/>
                <a:gd name="connsiteX203" fmla="*/ 1320726 w 1441654"/>
                <a:gd name="connsiteY203" fmla="*/ 1006475 h 2311974"/>
                <a:gd name="connsiteX204" fmla="*/ 1235365 w 1441654"/>
                <a:gd name="connsiteY204" fmla="*/ 970008 h 2311974"/>
                <a:gd name="connsiteX205" fmla="*/ 1230622 w 1441654"/>
                <a:gd name="connsiteY205" fmla="*/ 977301 h 2311974"/>
                <a:gd name="connsiteX206" fmla="*/ 1235365 w 1441654"/>
                <a:gd name="connsiteY206" fmla="*/ 984595 h 2311974"/>
                <a:gd name="connsiteX207" fmla="*/ 1230622 w 1441654"/>
                <a:gd name="connsiteY207" fmla="*/ 984595 h 2311974"/>
                <a:gd name="connsiteX208" fmla="*/ 1225880 w 1441654"/>
                <a:gd name="connsiteY208" fmla="*/ 991888 h 2311974"/>
                <a:gd name="connsiteX209" fmla="*/ 1225880 w 1441654"/>
                <a:gd name="connsiteY209" fmla="*/ 1006475 h 2311974"/>
                <a:gd name="connsiteX210" fmla="*/ 1218767 w 1441654"/>
                <a:gd name="connsiteY210" fmla="*/ 1018630 h 2311974"/>
                <a:gd name="connsiteX211" fmla="*/ 1218767 w 1441654"/>
                <a:gd name="connsiteY211" fmla="*/ 1028354 h 2311974"/>
                <a:gd name="connsiteX212" fmla="*/ 1204540 w 1441654"/>
                <a:gd name="connsiteY212" fmla="*/ 1028354 h 2311974"/>
                <a:gd name="connsiteX213" fmla="*/ 1204540 w 1441654"/>
                <a:gd name="connsiteY213" fmla="*/ 1045372 h 2311974"/>
                <a:gd name="connsiteX214" fmla="*/ 1197426 w 1441654"/>
                <a:gd name="connsiteY214" fmla="*/ 1047803 h 2311974"/>
                <a:gd name="connsiteX215" fmla="*/ 1197426 w 1441654"/>
                <a:gd name="connsiteY215" fmla="*/ 1059959 h 2311974"/>
                <a:gd name="connsiteX216" fmla="*/ 1190313 w 1441654"/>
                <a:gd name="connsiteY216" fmla="*/ 1062390 h 2311974"/>
                <a:gd name="connsiteX217" fmla="*/ 1195055 w 1441654"/>
                <a:gd name="connsiteY217" fmla="*/ 1069683 h 2311974"/>
                <a:gd name="connsiteX218" fmla="*/ 1187942 w 1441654"/>
                <a:gd name="connsiteY218" fmla="*/ 1074545 h 2311974"/>
                <a:gd name="connsiteX219" fmla="*/ 1195055 w 1441654"/>
                <a:gd name="connsiteY219" fmla="*/ 1076976 h 2311974"/>
                <a:gd name="connsiteX220" fmla="*/ 1197426 w 1441654"/>
                <a:gd name="connsiteY220" fmla="*/ 1093994 h 2311974"/>
                <a:gd name="connsiteX221" fmla="*/ 1187942 w 1441654"/>
                <a:gd name="connsiteY221" fmla="*/ 1103719 h 2311974"/>
                <a:gd name="connsiteX222" fmla="*/ 1190313 w 1441654"/>
                <a:gd name="connsiteY222" fmla="*/ 1103719 h 2311974"/>
                <a:gd name="connsiteX223" fmla="*/ 1190313 w 1441654"/>
                <a:gd name="connsiteY223" fmla="*/ 1111012 h 2311974"/>
                <a:gd name="connsiteX224" fmla="*/ 1183200 w 1441654"/>
                <a:gd name="connsiteY224" fmla="*/ 1118305 h 2311974"/>
                <a:gd name="connsiteX225" fmla="*/ 1183200 w 1441654"/>
                <a:gd name="connsiteY225" fmla="*/ 1125598 h 2311974"/>
                <a:gd name="connsiteX226" fmla="*/ 1168973 w 1441654"/>
                <a:gd name="connsiteY226" fmla="*/ 1149909 h 2311974"/>
                <a:gd name="connsiteX227" fmla="*/ 1180828 w 1441654"/>
                <a:gd name="connsiteY227" fmla="*/ 1164496 h 2311974"/>
                <a:gd name="connsiteX228" fmla="*/ 1209282 w 1441654"/>
                <a:gd name="connsiteY228" fmla="*/ 1164496 h 2311974"/>
                <a:gd name="connsiteX229" fmla="*/ 1211653 w 1441654"/>
                <a:gd name="connsiteY229" fmla="*/ 1166927 h 2311974"/>
                <a:gd name="connsiteX230" fmla="*/ 1230622 w 1441654"/>
                <a:gd name="connsiteY230" fmla="*/ 1159634 h 2311974"/>
                <a:gd name="connsiteX231" fmla="*/ 1242478 w 1441654"/>
                <a:gd name="connsiteY231" fmla="*/ 1166927 h 2311974"/>
                <a:gd name="connsiteX232" fmla="*/ 1249592 w 1441654"/>
                <a:gd name="connsiteY232" fmla="*/ 1166927 h 2311974"/>
                <a:gd name="connsiteX233" fmla="*/ 1244849 w 1441654"/>
                <a:gd name="connsiteY233" fmla="*/ 1171789 h 2311974"/>
                <a:gd name="connsiteX234" fmla="*/ 1259076 w 1441654"/>
                <a:gd name="connsiteY234" fmla="*/ 1179083 h 2311974"/>
                <a:gd name="connsiteX235" fmla="*/ 1266190 w 1441654"/>
                <a:gd name="connsiteY235" fmla="*/ 1222842 h 2311974"/>
                <a:gd name="connsiteX236" fmla="*/ 1259076 w 1441654"/>
                <a:gd name="connsiteY236" fmla="*/ 1230136 h 2311974"/>
                <a:gd name="connsiteX237" fmla="*/ 1259076 w 1441654"/>
                <a:gd name="connsiteY237" fmla="*/ 1254447 h 2311974"/>
                <a:gd name="connsiteX238" fmla="*/ 1285159 w 1441654"/>
                <a:gd name="connsiteY238" fmla="*/ 1271464 h 2311974"/>
                <a:gd name="connsiteX239" fmla="*/ 1280416 w 1441654"/>
                <a:gd name="connsiteY239" fmla="*/ 1278758 h 2311974"/>
                <a:gd name="connsiteX240" fmla="*/ 1289901 w 1441654"/>
                <a:gd name="connsiteY240" fmla="*/ 1290913 h 2311974"/>
                <a:gd name="connsiteX241" fmla="*/ 1289901 w 1441654"/>
                <a:gd name="connsiteY241" fmla="*/ 1303069 h 2311974"/>
                <a:gd name="connsiteX242" fmla="*/ 1292272 w 1441654"/>
                <a:gd name="connsiteY242" fmla="*/ 1305500 h 2311974"/>
                <a:gd name="connsiteX243" fmla="*/ 1289901 w 1441654"/>
                <a:gd name="connsiteY243" fmla="*/ 1312793 h 2311974"/>
                <a:gd name="connsiteX244" fmla="*/ 1297014 w 1441654"/>
                <a:gd name="connsiteY244" fmla="*/ 1324948 h 2311974"/>
                <a:gd name="connsiteX245" fmla="*/ 1304128 w 1441654"/>
                <a:gd name="connsiteY245" fmla="*/ 1317655 h 2311974"/>
                <a:gd name="connsiteX246" fmla="*/ 1304128 w 1441654"/>
                <a:gd name="connsiteY246" fmla="*/ 1327379 h 2311974"/>
                <a:gd name="connsiteX247" fmla="*/ 1306499 w 1441654"/>
                <a:gd name="connsiteY247" fmla="*/ 1344397 h 2311974"/>
                <a:gd name="connsiteX248" fmla="*/ 1280416 w 1441654"/>
                <a:gd name="connsiteY248" fmla="*/ 1358984 h 2311974"/>
                <a:gd name="connsiteX249" fmla="*/ 1259076 w 1441654"/>
                <a:gd name="connsiteY249" fmla="*/ 1358984 h 2311974"/>
                <a:gd name="connsiteX250" fmla="*/ 1256705 w 1441654"/>
                <a:gd name="connsiteY250" fmla="*/ 1376001 h 2311974"/>
                <a:gd name="connsiteX251" fmla="*/ 1278045 w 1441654"/>
                <a:gd name="connsiteY251" fmla="*/ 1376001 h 2311974"/>
                <a:gd name="connsiteX252" fmla="*/ 1280416 w 1441654"/>
                <a:gd name="connsiteY252" fmla="*/ 1383295 h 2311974"/>
                <a:gd name="connsiteX253" fmla="*/ 1285159 w 1441654"/>
                <a:gd name="connsiteY253" fmla="*/ 1380864 h 2311974"/>
                <a:gd name="connsiteX254" fmla="*/ 1292272 w 1441654"/>
                <a:gd name="connsiteY254" fmla="*/ 1393019 h 2311974"/>
                <a:gd name="connsiteX255" fmla="*/ 1289901 w 1441654"/>
                <a:gd name="connsiteY255" fmla="*/ 1400312 h 2311974"/>
                <a:gd name="connsiteX256" fmla="*/ 1292272 w 1441654"/>
                <a:gd name="connsiteY256" fmla="*/ 1402744 h 2311974"/>
                <a:gd name="connsiteX257" fmla="*/ 1311241 w 1441654"/>
                <a:gd name="connsiteY257" fmla="*/ 1380864 h 2311974"/>
                <a:gd name="connsiteX258" fmla="*/ 1318355 w 1441654"/>
                <a:gd name="connsiteY258" fmla="*/ 1383295 h 2311974"/>
                <a:gd name="connsiteX259" fmla="*/ 1313612 w 1441654"/>
                <a:gd name="connsiteY259" fmla="*/ 1380864 h 2311974"/>
                <a:gd name="connsiteX260" fmla="*/ 1320726 w 1441654"/>
                <a:gd name="connsiteY260" fmla="*/ 1373570 h 2311974"/>
                <a:gd name="connsiteX261" fmla="*/ 1327839 w 1441654"/>
                <a:gd name="connsiteY261" fmla="*/ 1368708 h 2311974"/>
                <a:gd name="connsiteX262" fmla="*/ 1344437 w 1441654"/>
                <a:gd name="connsiteY262" fmla="*/ 1417330 h 2311974"/>
                <a:gd name="connsiteX263" fmla="*/ 1339695 w 1441654"/>
                <a:gd name="connsiteY263" fmla="*/ 1424623 h 2311974"/>
                <a:gd name="connsiteX264" fmla="*/ 1339695 w 1441654"/>
                <a:gd name="connsiteY264" fmla="*/ 1441641 h 2311974"/>
                <a:gd name="connsiteX265" fmla="*/ 1306499 w 1441654"/>
                <a:gd name="connsiteY265" fmla="*/ 1436779 h 2311974"/>
                <a:gd name="connsiteX266" fmla="*/ 1304128 w 1441654"/>
                <a:gd name="connsiteY266" fmla="*/ 1473245 h 2311974"/>
                <a:gd name="connsiteX267" fmla="*/ 1289901 w 1441654"/>
                <a:gd name="connsiteY267" fmla="*/ 1473245 h 2311974"/>
                <a:gd name="connsiteX268" fmla="*/ 1285159 w 1441654"/>
                <a:gd name="connsiteY268" fmla="*/ 1504850 h 2311974"/>
                <a:gd name="connsiteX269" fmla="*/ 1270932 w 1441654"/>
                <a:gd name="connsiteY269" fmla="*/ 1521867 h 2311974"/>
                <a:gd name="connsiteX270" fmla="*/ 1270932 w 1441654"/>
                <a:gd name="connsiteY270" fmla="*/ 1548609 h 2311974"/>
                <a:gd name="connsiteX271" fmla="*/ 1251963 w 1441654"/>
                <a:gd name="connsiteY271" fmla="*/ 1560765 h 2311974"/>
                <a:gd name="connsiteX272" fmla="*/ 1278045 w 1441654"/>
                <a:gd name="connsiteY272" fmla="*/ 1570489 h 2311974"/>
                <a:gd name="connsiteX273" fmla="*/ 1278045 w 1441654"/>
                <a:gd name="connsiteY273" fmla="*/ 1577783 h 2311974"/>
                <a:gd name="connsiteX274" fmla="*/ 1223509 w 1441654"/>
                <a:gd name="connsiteY274" fmla="*/ 1577783 h 2311974"/>
                <a:gd name="connsiteX275" fmla="*/ 1235365 w 1441654"/>
                <a:gd name="connsiteY275" fmla="*/ 1602094 h 2311974"/>
                <a:gd name="connsiteX276" fmla="*/ 1244849 w 1441654"/>
                <a:gd name="connsiteY276" fmla="*/ 1609387 h 2311974"/>
                <a:gd name="connsiteX277" fmla="*/ 1242478 w 1441654"/>
                <a:gd name="connsiteY277" fmla="*/ 1619111 h 2311974"/>
                <a:gd name="connsiteX278" fmla="*/ 1244849 w 1441654"/>
                <a:gd name="connsiteY278" fmla="*/ 1623973 h 2311974"/>
                <a:gd name="connsiteX279" fmla="*/ 1244849 w 1441654"/>
                <a:gd name="connsiteY279" fmla="*/ 1645853 h 2311974"/>
                <a:gd name="connsiteX280" fmla="*/ 1237736 w 1441654"/>
                <a:gd name="connsiteY280" fmla="*/ 1645853 h 2311974"/>
                <a:gd name="connsiteX281" fmla="*/ 1230622 w 1441654"/>
                <a:gd name="connsiteY281" fmla="*/ 1667733 h 2311974"/>
                <a:gd name="connsiteX282" fmla="*/ 1230622 w 1441654"/>
                <a:gd name="connsiteY282" fmla="*/ 1706631 h 2311974"/>
                <a:gd name="connsiteX283" fmla="*/ 1216396 w 1441654"/>
                <a:gd name="connsiteY283" fmla="*/ 1709062 h 2311974"/>
                <a:gd name="connsiteX284" fmla="*/ 1216396 w 1441654"/>
                <a:gd name="connsiteY284" fmla="*/ 1723648 h 2311974"/>
                <a:gd name="connsiteX285" fmla="*/ 1204540 w 1441654"/>
                <a:gd name="connsiteY285" fmla="*/ 1740666 h 2311974"/>
                <a:gd name="connsiteX286" fmla="*/ 1147632 w 1441654"/>
                <a:gd name="connsiteY286" fmla="*/ 1733373 h 2311974"/>
                <a:gd name="connsiteX287" fmla="*/ 1121550 w 1441654"/>
                <a:gd name="connsiteY287" fmla="*/ 1733373 h 2311974"/>
                <a:gd name="connsiteX288" fmla="*/ 1109694 w 1441654"/>
                <a:gd name="connsiteY288" fmla="*/ 1743097 h 2311974"/>
                <a:gd name="connsiteX289" fmla="*/ 1102581 w 1441654"/>
                <a:gd name="connsiteY289" fmla="*/ 1735804 h 2311974"/>
                <a:gd name="connsiteX290" fmla="*/ 1095467 w 1441654"/>
                <a:gd name="connsiteY290" fmla="*/ 1740666 h 2311974"/>
                <a:gd name="connsiteX291" fmla="*/ 1074127 w 1441654"/>
                <a:gd name="connsiteY291" fmla="*/ 1713924 h 2311974"/>
                <a:gd name="connsiteX292" fmla="*/ 1059900 w 1441654"/>
                <a:gd name="connsiteY292" fmla="*/ 1721217 h 2311974"/>
                <a:gd name="connsiteX293" fmla="*/ 1052787 w 1441654"/>
                <a:gd name="connsiteY293" fmla="*/ 1733373 h 2311974"/>
                <a:gd name="connsiteX294" fmla="*/ 1045673 w 1441654"/>
                <a:gd name="connsiteY294" fmla="*/ 1735804 h 2311974"/>
                <a:gd name="connsiteX295" fmla="*/ 1031446 w 1441654"/>
                <a:gd name="connsiteY295" fmla="*/ 1706631 h 2311974"/>
                <a:gd name="connsiteX296" fmla="*/ 960312 w 1441654"/>
                <a:gd name="connsiteY296" fmla="*/ 1709062 h 2311974"/>
                <a:gd name="connsiteX297" fmla="*/ 957941 w 1441654"/>
                <a:gd name="connsiteY297" fmla="*/ 1721217 h 2311974"/>
                <a:gd name="connsiteX298" fmla="*/ 915261 w 1441654"/>
                <a:gd name="connsiteY298" fmla="*/ 1721217 h 2311974"/>
                <a:gd name="connsiteX299" fmla="*/ 915261 w 1441654"/>
                <a:gd name="connsiteY299" fmla="*/ 1728511 h 2311974"/>
                <a:gd name="connsiteX300" fmla="*/ 884436 w 1441654"/>
                <a:gd name="connsiteY300" fmla="*/ 1721217 h 2311974"/>
                <a:gd name="connsiteX301" fmla="*/ 884436 w 1441654"/>
                <a:gd name="connsiteY301" fmla="*/ 1706631 h 2311974"/>
                <a:gd name="connsiteX302" fmla="*/ 877322 w 1441654"/>
                <a:gd name="connsiteY302" fmla="*/ 1706631 h 2311974"/>
                <a:gd name="connsiteX303" fmla="*/ 874951 w 1441654"/>
                <a:gd name="connsiteY303" fmla="*/ 1692044 h 2311974"/>
                <a:gd name="connsiteX304" fmla="*/ 874951 w 1441654"/>
                <a:gd name="connsiteY304" fmla="*/ 1692044 h 2311974"/>
                <a:gd name="connsiteX305" fmla="*/ 877322 w 1441654"/>
                <a:gd name="connsiteY305" fmla="*/ 1706631 h 2311974"/>
                <a:gd name="connsiteX306" fmla="*/ 822786 w 1441654"/>
                <a:gd name="connsiteY306" fmla="*/ 1709062 h 2311974"/>
                <a:gd name="connsiteX307" fmla="*/ 782477 w 1441654"/>
                <a:gd name="connsiteY307" fmla="*/ 1701769 h 2311974"/>
                <a:gd name="connsiteX308" fmla="*/ 780106 w 1441654"/>
                <a:gd name="connsiteY308" fmla="*/ 1709062 h 2311974"/>
                <a:gd name="connsiteX309" fmla="*/ 761136 w 1441654"/>
                <a:gd name="connsiteY309" fmla="*/ 1713924 h 2311974"/>
                <a:gd name="connsiteX310" fmla="*/ 754023 w 1441654"/>
                <a:gd name="connsiteY310" fmla="*/ 1733373 h 2311974"/>
                <a:gd name="connsiteX311" fmla="*/ 758765 w 1441654"/>
                <a:gd name="connsiteY311" fmla="*/ 1750391 h 2311974"/>
                <a:gd name="connsiteX312" fmla="*/ 739796 w 1441654"/>
                <a:gd name="connsiteY312" fmla="*/ 1750391 h 2311974"/>
                <a:gd name="connsiteX313" fmla="*/ 735054 w 1441654"/>
                <a:gd name="connsiteY313" fmla="*/ 1769840 h 2311974"/>
                <a:gd name="connsiteX314" fmla="*/ 742167 w 1441654"/>
                <a:gd name="connsiteY314" fmla="*/ 1784426 h 2311974"/>
                <a:gd name="connsiteX315" fmla="*/ 739796 w 1441654"/>
                <a:gd name="connsiteY315" fmla="*/ 1806306 h 2311974"/>
                <a:gd name="connsiteX316" fmla="*/ 727940 w 1441654"/>
                <a:gd name="connsiteY316" fmla="*/ 1813599 h 2311974"/>
                <a:gd name="connsiteX317" fmla="*/ 727940 w 1441654"/>
                <a:gd name="connsiteY317" fmla="*/ 1847635 h 2311974"/>
                <a:gd name="connsiteX318" fmla="*/ 713714 w 1441654"/>
                <a:gd name="connsiteY318" fmla="*/ 1852497 h 2311974"/>
                <a:gd name="connsiteX319" fmla="*/ 711342 w 1441654"/>
                <a:gd name="connsiteY319" fmla="*/ 1837910 h 2311974"/>
                <a:gd name="connsiteX320" fmla="*/ 678146 w 1441654"/>
                <a:gd name="connsiteY320" fmla="*/ 1837910 h 2311974"/>
                <a:gd name="connsiteX321" fmla="*/ 678146 w 1441654"/>
                <a:gd name="connsiteY321" fmla="*/ 1859790 h 2311974"/>
                <a:gd name="connsiteX322" fmla="*/ 659177 w 1441654"/>
                <a:gd name="connsiteY322" fmla="*/ 1859790 h 2311974"/>
                <a:gd name="connsiteX323" fmla="*/ 659177 w 1441654"/>
                <a:gd name="connsiteY323" fmla="*/ 1869515 h 2311974"/>
                <a:gd name="connsiteX324" fmla="*/ 656806 w 1441654"/>
                <a:gd name="connsiteY324" fmla="*/ 1876808 h 2311974"/>
                <a:gd name="connsiteX325" fmla="*/ 576188 w 1441654"/>
                <a:gd name="connsiteY325" fmla="*/ 1876808 h 2311974"/>
                <a:gd name="connsiteX326" fmla="*/ 576188 w 1441654"/>
                <a:gd name="connsiteY326" fmla="*/ 1896257 h 2311974"/>
                <a:gd name="connsiteX327" fmla="*/ 524022 w 1441654"/>
                <a:gd name="connsiteY327" fmla="*/ 1901119 h 2311974"/>
                <a:gd name="connsiteX328" fmla="*/ 524022 w 1441654"/>
                <a:gd name="connsiteY328" fmla="*/ 1930292 h 2311974"/>
                <a:gd name="connsiteX329" fmla="*/ 502682 w 1441654"/>
                <a:gd name="connsiteY329" fmla="*/ 1930292 h 2311974"/>
                <a:gd name="connsiteX330" fmla="*/ 500311 w 1441654"/>
                <a:gd name="connsiteY330" fmla="*/ 1952172 h 2311974"/>
                <a:gd name="connsiteX331" fmla="*/ 488455 w 1441654"/>
                <a:gd name="connsiteY331" fmla="*/ 1952172 h 2311974"/>
                <a:gd name="connsiteX332" fmla="*/ 488455 w 1441654"/>
                <a:gd name="connsiteY332" fmla="*/ 1978914 h 2311974"/>
                <a:gd name="connsiteX333" fmla="*/ 495569 w 1441654"/>
                <a:gd name="connsiteY333" fmla="*/ 1983776 h 2311974"/>
                <a:gd name="connsiteX334" fmla="*/ 493198 w 1441654"/>
                <a:gd name="connsiteY334" fmla="*/ 2000794 h 2311974"/>
                <a:gd name="connsiteX335" fmla="*/ 500311 w 1441654"/>
                <a:gd name="connsiteY335" fmla="*/ 2005656 h 2311974"/>
                <a:gd name="connsiteX336" fmla="*/ 500311 w 1441654"/>
                <a:gd name="connsiteY336" fmla="*/ 2068865 h 2311974"/>
                <a:gd name="connsiteX337" fmla="*/ 493198 w 1441654"/>
                <a:gd name="connsiteY337" fmla="*/ 2068865 h 2311974"/>
                <a:gd name="connsiteX338" fmla="*/ 493198 w 1441654"/>
                <a:gd name="connsiteY338" fmla="*/ 2081020 h 2311974"/>
                <a:gd name="connsiteX339" fmla="*/ 474228 w 1441654"/>
                <a:gd name="connsiteY339" fmla="*/ 2083451 h 2311974"/>
                <a:gd name="connsiteX340" fmla="*/ 460002 w 1441654"/>
                <a:gd name="connsiteY340" fmla="*/ 2117487 h 2311974"/>
                <a:gd name="connsiteX341" fmla="*/ 460002 w 1441654"/>
                <a:gd name="connsiteY341" fmla="*/ 2129642 h 2311974"/>
                <a:gd name="connsiteX342" fmla="*/ 516909 w 1441654"/>
                <a:gd name="connsiteY342" fmla="*/ 2132073 h 2311974"/>
                <a:gd name="connsiteX343" fmla="*/ 509796 w 1441654"/>
                <a:gd name="connsiteY343" fmla="*/ 2151522 h 2311974"/>
                <a:gd name="connsiteX344" fmla="*/ 514538 w 1441654"/>
                <a:gd name="connsiteY344" fmla="*/ 2161246 h 2311974"/>
                <a:gd name="connsiteX345" fmla="*/ 509796 w 1441654"/>
                <a:gd name="connsiteY345" fmla="*/ 2168540 h 2311974"/>
                <a:gd name="connsiteX346" fmla="*/ 493198 w 1441654"/>
                <a:gd name="connsiteY346" fmla="*/ 2168540 h 2311974"/>
                <a:gd name="connsiteX347" fmla="*/ 493198 w 1441654"/>
                <a:gd name="connsiteY347" fmla="*/ 2180695 h 2311974"/>
                <a:gd name="connsiteX348" fmla="*/ 462373 w 1441654"/>
                <a:gd name="connsiteY348" fmla="*/ 2187988 h 2311974"/>
                <a:gd name="connsiteX349" fmla="*/ 469486 w 1441654"/>
                <a:gd name="connsiteY349" fmla="*/ 2200144 h 2311974"/>
                <a:gd name="connsiteX350" fmla="*/ 467115 w 1441654"/>
                <a:gd name="connsiteY350" fmla="*/ 2256059 h 2311974"/>
                <a:gd name="connsiteX351" fmla="*/ 455259 w 1441654"/>
                <a:gd name="connsiteY351" fmla="*/ 2277939 h 2311974"/>
                <a:gd name="connsiteX352" fmla="*/ 429177 w 1441654"/>
                <a:gd name="connsiteY352" fmla="*/ 2307112 h 2311974"/>
                <a:gd name="connsiteX353" fmla="*/ 414950 w 1441654"/>
                <a:gd name="connsiteY353" fmla="*/ 2311974 h 2311974"/>
                <a:gd name="connsiteX354" fmla="*/ 398352 w 1441654"/>
                <a:gd name="connsiteY354" fmla="*/ 2282801 h 2311974"/>
                <a:gd name="connsiteX355" fmla="*/ 379383 w 1441654"/>
                <a:gd name="connsiteY355" fmla="*/ 2275508 h 2311974"/>
                <a:gd name="connsiteX356" fmla="*/ 365156 w 1441654"/>
                <a:gd name="connsiteY356" fmla="*/ 2292526 h 2311974"/>
                <a:gd name="connsiteX357" fmla="*/ 346187 w 1441654"/>
                <a:gd name="connsiteY357" fmla="*/ 2285232 h 2311974"/>
                <a:gd name="connsiteX358" fmla="*/ 331960 w 1441654"/>
                <a:gd name="connsiteY358" fmla="*/ 2290094 h 2311974"/>
                <a:gd name="connsiteX359" fmla="*/ 296393 w 1441654"/>
                <a:gd name="connsiteY359" fmla="*/ 2275508 h 2311974"/>
                <a:gd name="connsiteX360" fmla="*/ 255658 w 1441654"/>
                <a:gd name="connsiteY360" fmla="*/ 2254426 h 2311974"/>
                <a:gd name="connsiteX361" fmla="*/ 263963 w 1441654"/>
                <a:gd name="connsiteY361" fmla="*/ 2090384 h 2311974"/>
                <a:gd name="connsiteX362" fmla="*/ 293247 w 1441654"/>
                <a:gd name="connsiteY362" fmla="*/ 1879782 h 2311974"/>
                <a:gd name="connsiteX363" fmla="*/ 288330 w 1441654"/>
                <a:gd name="connsiteY363" fmla="*/ 1766434 h 2311974"/>
                <a:gd name="connsiteX364" fmla="*/ 260051 w 1441654"/>
                <a:gd name="connsiteY364" fmla="*/ 1684276 h 2311974"/>
                <a:gd name="connsiteX365" fmla="*/ 196698 w 1441654"/>
                <a:gd name="connsiteY365" fmla="*/ 1605539 h 2311974"/>
                <a:gd name="connsiteX366" fmla="*/ 146823 w 1441654"/>
                <a:gd name="connsiteY366" fmla="*/ 1566641 h 2311974"/>
                <a:gd name="connsiteX367" fmla="*/ 148467 w 1441654"/>
                <a:gd name="connsiteY367" fmla="*/ 1519182 h 2311974"/>
                <a:gd name="connsiteX368" fmla="*/ 144231 w 1441654"/>
                <a:gd name="connsiteY368" fmla="*/ 1442151 h 2311974"/>
                <a:gd name="connsiteX369" fmla="*/ 199538 w 1441654"/>
                <a:gd name="connsiteY369" fmla="*/ 1327822 h 2311974"/>
                <a:gd name="connsiteX370" fmla="*/ 311984 w 1441654"/>
                <a:gd name="connsiteY370" fmla="*/ 1228318 h 2311974"/>
                <a:gd name="connsiteX371" fmla="*/ 18969 w 1441654"/>
                <a:gd name="connsiteY371" fmla="*/ 909231 h 2311974"/>
                <a:gd name="connsiteX372" fmla="*/ 0 w 1441654"/>
                <a:gd name="connsiteY372" fmla="*/ 872764 h 2311974"/>
                <a:gd name="connsiteX373" fmla="*/ 7114 w 1441654"/>
                <a:gd name="connsiteY373" fmla="*/ 865471 h 2311974"/>
                <a:gd name="connsiteX374" fmla="*/ 11856 w 1441654"/>
                <a:gd name="connsiteY374" fmla="*/ 867902 h 2311974"/>
                <a:gd name="connsiteX375" fmla="*/ 168351 w 1441654"/>
                <a:gd name="connsiteY375" fmla="*/ 741485 h 2311974"/>
                <a:gd name="connsiteX376" fmla="*/ 156496 w 1441654"/>
                <a:gd name="connsiteY376" fmla="*/ 726899 h 2311974"/>
                <a:gd name="connsiteX377" fmla="*/ 101959 w 1441654"/>
                <a:gd name="connsiteY377" fmla="*/ 705019 h 2311974"/>
                <a:gd name="connsiteX378" fmla="*/ 125671 w 1441654"/>
                <a:gd name="connsiteY378" fmla="*/ 680708 h 2311974"/>
                <a:gd name="connsiteX379" fmla="*/ 132784 w 1441654"/>
                <a:gd name="connsiteY379" fmla="*/ 673414 h 2311974"/>
                <a:gd name="connsiteX380" fmla="*/ 161238 w 1441654"/>
                <a:gd name="connsiteY380" fmla="*/ 670983 h 2311974"/>
                <a:gd name="connsiteX381" fmla="*/ 248970 w 1441654"/>
                <a:gd name="connsiteY381" fmla="*/ 692863 h 2311974"/>
                <a:gd name="connsiteX382" fmla="*/ 263197 w 1441654"/>
                <a:gd name="connsiteY382" fmla="*/ 688001 h 2311974"/>
                <a:gd name="connsiteX383" fmla="*/ 263197 w 1441654"/>
                <a:gd name="connsiteY383" fmla="*/ 695294 h 2311974"/>
                <a:gd name="connsiteX384" fmla="*/ 272681 w 1441654"/>
                <a:gd name="connsiteY384" fmla="*/ 695294 h 2311974"/>
                <a:gd name="connsiteX385" fmla="*/ 277424 w 1441654"/>
                <a:gd name="connsiteY385" fmla="*/ 678277 h 2311974"/>
                <a:gd name="connsiteX386" fmla="*/ 284537 w 1441654"/>
                <a:gd name="connsiteY386" fmla="*/ 666121 h 2311974"/>
                <a:gd name="connsiteX387" fmla="*/ 296393 w 1441654"/>
                <a:gd name="connsiteY387" fmla="*/ 688001 h 2311974"/>
                <a:gd name="connsiteX388" fmla="*/ 303506 w 1441654"/>
                <a:gd name="connsiteY388" fmla="*/ 685570 h 2311974"/>
                <a:gd name="connsiteX389" fmla="*/ 317733 w 1441654"/>
                <a:gd name="connsiteY389" fmla="*/ 700156 h 2311974"/>
                <a:gd name="connsiteX390" fmla="*/ 317733 w 1441654"/>
                <a:gd name="connsiteY390" fmla="*/ 700156 h 2311974"/>
                <a:gd name="connsiteX391" fmla="*/ 303506 w 1441654"/>
                <a:gd name="connsiteY391" fmla="*/ 685570 h 2311974"/>
                <a:gd name="connsiteX392" fmla="*/ 296393 w 1441654"/>
                <a:gd name="connsiteY392" fmla="*/ 688001 h 2311974"/>
                <a:gd name="connsiteX393" fmla="*/ 284537 w 1441654"/>
                <a:gd name="connsiteY393" fmla="*/ 666121 h 2311974"/>
                <a:gd name="connsiteX394" fmla="*/ 284537 w 1441654"/>
                <a:gd name="connsiteY394" fmla="*/ 658827 h 2311974"/>
                <a:gd name="connsiteX395" fmla="*/ 305877 w 1441654"/>
                <a:gd name="connsiteY395" fmla="*/ 646672 h 2311974"/>
                <a:gd name="connsiteX396" fmla="*/ 298764 w 1441654"/>
                <a:gd name="connsiteY396" fmla="*/ 639379 h 2311974"/>
                <a:gd name="connsiteX397" fmla="*/ 329589 w 1441654"/>
                <a:gd name="connsiteY397" fmla="*/ 629654 h 2311974"/>
                <a:gd name="connsiteX398" fmla="*/ 324847 w 1441654"/>
                <a:gd name="connsiteY398" fmla="*/ 615068 h 2311974"/>
                <a:gd name="connsiteX399" fmla="*/ 291651 w 1441654"/>
                <a:gd name="connsiteY399" fmla="*/ 610205 h 2311974"/>
                <a:gd name="connsiteX400" fmla="*/ 289279 w 1441654"/>
                <a:gd name="connsiteY400" fmla="*/ 595619 h 2311974"/>
                <a:gd name="connsiteX401" fmla="*/ 298764 w 1441654"/>
                <a:gd name="connsiteY401" fmla="*/ 534841 h 2311974"/>
                <a:gd name="connsiteX402" fmla="*/ 289279 w 1441654"/>
                <a:gd name="connsiteY402" fmla="*/ 525117 h 2311974"/>
                <a:gd name="connsiteX403" fmla="*/ 289279 w 1441654"/>
                <a:gd name="connsiteY403" fmla="*/ 503237 h 2311974"/>
                <a:gd name="connsiteX404" fmla="*/ 272681 w 1441654"/>
                <a:gd name="connsiteY404" fmla="*/ 503237 h 2311974"/>
                <a:gd name="connsiteX405" fmla="*/ 277424 w 1441654"/>
                <a:gd name="connsiteY405" fmla="*/ 471633 h 2311974"/>
                <a:gd name="connsiteX406" fmla="*/ 270310 w 1441654"/>
                <a:gd name="connsiteY406" fmla="*/ 464340 h 2311974"/>
                <a:gd name="connsiteX407" fmla="*/ 272681 w 1441654"/>
                <a:gd name="connsiteY407" fmla="*/ 444891 h 2311974"/>
                <a:gd name="connsiteX408" fmla="*/ 291651 w 1441654"/>
                <a:gd name="connsiteY408" fmla="*/ 444891 h 2311974"/>
                <a:gd name="connsiteX409" fmla="*/ 310620 w 1441654"/>
                <a:gd name="connsiteY409" fmla="*/ 430304 h 2311974"/>
                <a:gd name="connsiteX410" fmla="*/ 312991 w 1441654"/>
                <a:gd name="connsiteY410" fmla="*/ 427873 h 2311974"/>
                <a:gd name="connsiteX411" fmla="*/ 291651 w 1441654"/>
                <a:gd name="connsiteY411" fmla="*/ 423011 h 2311974"/>
                <a:gd name="connsiteX412" fmla="*/ 298764 w 1441654"/>
                <a:gd name="connsiteY412" fmla="*/ 405993 h 2311974"/>
                <a:gd name="connsiteX413" fmla="*/ 324847 w 1441654"/>
                <a:gd name="connsiteY413" fmla="*/ 408424 h 2311974"/>
                <a:gd name="connsiteX414" fmla="*/ 320104 w 1441654"/>
                <a:gd name="connsiteY414" fmla="*/ 388975 h 2311974"/>
                <a:gd name="connsiteX415" fmla="*/ 320104 w 1441654"/>
                <a:gd name="connsiteY415" fmla="*/ 374389 h 2311974"/>
                <a:gd name="connsiteX416" fmla="*/ 336702 w 1441654"/>
                <a:gd name="connsiteY416" fmla="*/ 374389 h 2311974"/>
                <a:gd name="connsiteX417" fmla="*/ 339073 w 1441654"/>
                <a:gd name="connsiteY417" fmla="*/ 367096 h 2311974"/>
                <a:gd name="connsiteX418" fmla="*/ 346187 w 1441654"/>
                <a:gd name="connsiteY418" fmla="*/ 364665 h 2311974"/>
                <a:gd name="connsiteX419" fmla="*/ 343816 w 1441654"/>
                <a:gd name="connsiteY419" fmla="*/ 347647 h 2311974"/>
                <a:gd name="connsiteX420" fmla="*/ 372269 w 1441654"/>
                <a:gd name="connsiteY420" fmla="*/ 337922 h 2311974"/>
                <a:gd name="connsiteX421" fmla="*/ 360414 w 1441654"/>
                <a:gd name="connsiteY421" fmla="*/ 333060 h 2311974"/>
                <a:gd name="connsiteX422" fmla="*/ 358042 w 1441654"/>
                <a:gd name="connsiteY422" fmla="*/ 311180 h 2311974"/>
                <a:gd name="connsiteX423" fmla="*/ 350929 w 1441654"/>
                <a:gd name="connsiteY423" fmla="*/ 308749 h 2311974"/>
                <a:gd name="connsiteX424" fmla="*/ 358042 w 1441654"/>
                <a:gd name="connsiteY424" fmla="*/ 299025 h 2311974"/>
                <a:gd name="connsiteX425" fmla="*/ 358042 w 1441654"/>
                <a:gd name="connsiteY425" fmla="*/ 296594 h 2311974"/>
                <a:gd name="connsiteX426" fmla="*/ 346187 w 1441654"/>
                <a:gd name="connsiteY426" fmla="*/ 291732 h 2311974"/>
                <a:gd name="connsiteX427" fmla="*/ 336702 w 1441654"/>
                <a:gd name="connsiteY427" fmla="*/ 299025 h 2311974"/>
                <a:gd name="connsiteX428" fmla="*/ 324847 w 1441654"/>
                <a:gd name="connsiteY428" fmla="*/ 282007 h 2311974"/>
                <a:gd name="connsiteX429" fmla="*/ 339073 w 1441654"/>
                <a:gd name="connsiteY429" fmla="*/ 255265 h 2311974"/>
                <a:gd name="connsiteX430" fmla="*/ 346187 w 1441654"/>
                <a:gd name="connsiteY430" fmla="*/ 267421 h 2311974"/>
                <a:gd name="connsiteX431" fmla="*/ 365156 w 1441654"/>
                <a:gd name="connsiteY431" fmla="*/ 240679 h 2311974"/>
                <a:gd name="connsiteX432" fmla="*/ 374640 w 1441654"/>
                <a:gd name="connsiteY432" fmla="*/ 240679 h 2311974"/>
                <a:gd name="connsiteX433" fmla="*/ 374640 w 1441654"/>
                <a:gd name="connsiteY433" fmla="*/ 233385 h 2311974"/>
                <a:gd name="connsiteX434" fmla="*/ 353300 w 1441654"/>
                <a:gd name="connsiteY434" fmla="*/ 218799 h 2311974"/>
                <a:gd name="connsiteX435" fmla="*/ 360414 w 1441654"/>
                <a:gd name="connsiteY435" fmla="*/ 199350 h 2311974"/>
                <a:gd name="connsiteX436" fmla="*/ 386496 w 1441654"/>
                <a:gd name="connsiteY436" fmla="*/ 199350 h 2311974"/>
                <a:gd name="connsiteX437" fmla="*/ 393610 w 1441654"/>
                <a:gd name="connsiteY437" fmla="*/ 192057 h 2311974"/>
                <a:gd name="connsiteX438" fmla="*/ 365156 w 1441654"/>
                <a:gd name="connsiteY438" fmla="*/ 150728 h 2311974"/>
                <a:gd name="connsiteX439" fmla="*/ 374640 w 1441654"/>
                <a:gd name="connsiteY439" fmla="*/ 131279 h 2311974"/>
                <a:gd name="connsiteX440" fmla="*/ 407836 w 1441654"/>
                <a:gd name="connsiteY440" fmla="*/ 116693 h 2311974"/>
                <a:gd name="connsiteX441" fmla="*/ 412579 w 1441654"/>
                <a:gd name="connsiteY441" fmla="*/ 131279 h 2311974"/>
                <a:gd name="connsiteX442" fmla="*/ 433919 w 1441654"/>
                <a:gd name="connsiteY442" fmla="*/ 116693 h 2311974"/>
                <a:gd name="connsiteX443" fmla="*/ 429177 w 1441654"/>
                <a:gd name="connsiteY443" fmla="*/ 109399 h 2311974"/>
                <a:gd name="connsiteX444" fmla="*/ 445775 w 1441654"/>
                <a:gd name="connsiteY444" fmla="*/ 102106 h 2311974"/>
                <a:gd name="connsiteX445" fmla="*/ 445775 w 1441654"/>
                <a:gd name="connsiteY445" fmla="*/ 94813 h 2311974"/>
                <a:gd name="connsiteX446" fmla="*/ 455259 w 1441654"/>
                <a:gd name="connsiteY446" fmla="*/ 87519 h 2311974"/>
                <a:gd name="connsiteX447" fmla="*/ 441032 w 1441654"/>
                <a:gd name="connsiteY447" fmla="*/ 53484 h 2311974"/>
                <a:gd name="connsiteX448" fmla="*/ 438661 w 1441654"/>
                <a:gd name="connsiteY448" fmla="*/ 7293 h 2311974"/>
                <a:gd name="connsiteX449" fmla="*/ 481342 w 1441654"/>
                <a:gd name="connsiteY449" fmla="*/ 17018 h 2311974"/>
                <a:gd name="connsiteX450" fmla="*/ 502682 w 1441654"/>
                <a:gd name="connsiteY450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35878 w 1441654"/>
                <a:gd name="connsiteY6" fmla="*/ 1283620 h 2311974"/>
                <a:gd name="connsiteX7" fmla="*/ 561961 w 1441654"/>
                <a:gd name="connsiteY7" fmla="*/ 1271464 h 2311974"/>
                <a:gd name="connsiteX8" fmla="*/ 569074 w 1441654"/>
                <a:gd name="connsiteY8" fmla="*/ 1324949 h 2311974"/>
                <a:gd name="connsiteX9" fmla="*/ 578559 w 1441654"/>
                <a:gd name="connsiteY9" fmla="*/ 1324949 h 2311974"/>
                <a:gd name="connsiteX10" fmla="*/ 590414 w 1441654"/>
                <a:gd name="connsiteY10" fmla="*/ 1334673 h 2311974"/>
                <a:gd name="connsiteX11" fmla="*/ 561961 w 1441654"/>
                <a:gd name="connsiteY11" fmla="*/ 1271464 h 2311974"/>
                <a:gd name="connsiteX12" fmla="*/ 502682 w 1441654"/>
                <a:gd name="connsiteY12" fmla="*/ 1264171 h 2311974"/>
                <a:gd name="connsiteX13" fmla="*/ 502682 w 1441654"/>
                <a:gd name="connsiteY13" fmla="*/ 1264171 h 2311974"/>
                <a:gd name="connsiteX14" fmla="*/ 507520 w 1441654"/>
                <a:gd name="connsiteY14" fmla="*/ 1269131 h 2311974"/>
                <a:gd name="connsiteX15" fmla="*/ 502682 w 1441654"/>
                <a:gd name="connsiteY15" fmla="*/ 1264171 h 2311974"/>
                <a:gd name="connsiteX16" fmla="*/ 493198 w 1441654"/>
                <a:gd name="connsiteY16" fmla="*/ 1249585 h 2311974"/>
                <a:gd name="connsiteX17" fmla="*/ 493199 w 1441654"/>
                <a:gd name="connsiteY17" fmla="*/ 1249585 h 2311974"/>
                <a:gd name="connsiteX18" fmla="*/ 493198 w 1441654"/>
                <a:gd name="connsiteY18" fmla="*/ 1249585 h 2311974"/>
                <a:gd name="connsiteX19" fmla="*/ 495569 w 1441654"/>
                <a:gd name="connsiteY19" fmla="*/ 1234998 h 2311974"/>
                <a:gd name="connsiteX20" fmla="*/ 495569 w 1441654"/>
                <a:gd name="connsiteY20" fmla="*/ 1234998 h 2311974"/>
                <a:gd name="connsiteX21" fmla="*/ 500311 w 1441654"/>
                <a:gd name="connsiteY21" fmla="*/ 1249584 h 2311974"/>
                <a:gd name="connsiteX22" fmla="*/ 500311 w 1441654"/>
                <a:gd name="connsiteY22" fmla="*/ 1249584 h 2311974"/>
                <a:gd name="connsiteX23" fmla="*/ 495569 w 1441654"/>
                <a:gd name="connsiteY23" fmla="*/ 1234998 h 2311974"/>
                <a:gd name="connsiteX24" fmla="*/ 483713 w 1441654"/>
                <a:gd name="connsiteY24" fmla="*/ 1198531 h 2311974"/>
                <a:gd name="connsiteX25" fmla="*/ 483713 w 1441654"/>
                <a:gd name="connsiteY25" fmla="*/ 1198532 h 2311974"/>
                <a:gd name="connsiteX26" fmla="*/ 507424 w 1441654"/>
                <a:gd name="connsiteY26" fmla="*/ 1222842 h 2311974"/>
                <a:gd name="connsiteX27" fmla="*/ 507424 w 1441654"/>
                <a:gd name="connsiteY27" fmla="*/ 1222842 h 2311974"/>
                <a:gd name="connsiteX28" fmla="*/ 483713 w 1441654"/>
                <a:gd name="connsiteY28" fmla="*/ 1198531 h 2311974"/>
                <a:gd name="connsiteX29" fmla="*/ 500311 w 1441654"/>
                <a:gd name="connsiteY29" fmla="*/ 1067252 h 2311974"/>
                <a:gd name="connsiteX30" fmla="*/ 502682 w 1441654"/>
                <a:gd name="connsiteY30" fmla="*/ 1074546 h 2311974"/>
                <a:gd name="connsiteX31" fmla="*/ 502682 w 1441654"/>
                <a:gd name="connsiteY31" fmla="*/ 1074545 h 2311974"/>
                <a:gd name="connsiteX32" fmla="*/ 500311 w 1441654"/>
                <a:gd name="connsiteY32" fmla="*/ 1067252 h 2311974"/>
                <a:gd name="connsiteX33" fmla="*/ 488455 w 1441654"/>
                <a:gd name="connsiteY33" fmla="*/ 1052665 h 2311974"/>
                <a:gd name="connsiteX34" fmla="*/ 476600 w 1441654"/>
                <a:gd name="connsiteY34" fmla="*/ 1040510 h 2311974"/>
                <a:gd name="connsiteX35" fmla="*/ 488455 w 1441654"/>
                <a:gd name="connsiteY35" fmla="*/ 1052666 h 2311974"/>
                <a:gd name="connsiteX36" fmla="*/ 507424 w 1441654"/>
                <a:gd name="connsiteY36" fmla="*/ 1052666 h 2311974"/>
                <a:gd name="connsiteX37" fmla="*/ 509796 w 1441654"/>
                <a:gd name="connsiteY37" fmla="*/ 1062390 h 2311974"/>
                <a:gd name="connsiteX38" fmla="*/ 509796 w 1441654"/>
                <a:gd name="connsiteY38" fmla="*/ 1062390 h 2311974"/>
                <a:gd name="connsiteX39" fmla="*/ 507424 w 1441654"/>
                <a:gd name="connsiteY39" fmla="*/ 1052665 h 2311974"/>
                <a:gd name="connsiteX40" fmla="*/ 488455 w 1441654"/>
                <a:gd name="connsiteY40" fmla="*/ 1052665 h 2311974"/>
                <a:gd name="connsiteX41" fmla="*/ 488455 w 1441654"/>
                <a:gd name="connsiteY41" fmla="*/ 1021061 h 2311974"/>
                <a:gd name="connsiteX42" fmla="*/ 483713 w 1441654"/>
                <a:gd name="connsiteY42" fmla="*/ 999182 h 2311974"/>
                <a:gd name="connsiteX43" fmla="*/ 488455 w 1441654"/>
                <a:gd name="connsiteY43" fmla="*/ 1021061 h 2311974"/>
                <a:gd name="connsiteX44" fmla="*/ 488455 w 1441654"/>
                <a:gd name="connsiteY44" fmla="*/ 1021061 h 2311974"/>
                <a:gd name="connsiteX45" fmla="*/ 474228 w 1441654"/>
                <a:gd name="connsiteY45" fmla="*/ 970008 h 2311974"/>
                <a:gd name="connsiteX46" fmla="*/ 460002 w 1441654"/>
                <a:gd name="connsiteY46" fmla="*/ 972439 h 2311974"/>
                <a:gd name="connsiteX47" fmla="*/ 460002 w 1441654"/>
                <a:gd name="connsiteY47" fmla="*/ 972439 h 2311974"/>
                <a:gd name="connsiteX48" fmla="*/ 474228 w 1441654"/>
                <a:gd name="connsiteY48" fmla="*/ 970008 h 2311974"/>
                <a:gd name="connsiteX49" fmla="*/ 483713 w 1441654"/>
                <a:gd name="connsiteY49" fmla="*/ 984595 h 2311974"/>
                <a:gd name="connsiteX50" fmla="*/ 502682 w 1441654"/>
                <a:gd name="connsiteY50" fmla="*/ 979733 h 2311974"/>
                <a:gd name="connsiteX51" fmla="*/ 483713 w 1441654"/>
                <a:gd name="connsiteY51" fmla="*/ 984595 h 2311974"/>
                <a:gd name="connsiteX52" fmla="*/ 474228 w 1441654"/>
                <a:gd name="connsiteY52" fmla="*/ 970008 h 2311974"/>
                <a:gd name="connsiteX53" fmla="*/ 460002 w 1441654"/>
                <a:gd name="connsiteY53" fmla="*/ 901937 h 2311974"/>
                <a:gd name="connsiteX54" fmla="*/ 449800 w 1441654"/>
                <a:gd name="connsiteY54" fmla="*/ 906121 h 2311974"/>
                <a:gd name="connsiteX55" fmla="*/ 452888 w 1441654"/>
                <a:gd name="connsiteY55" fmla="*/ 906800 h 2311974"/>
                <a:gd name="connsiteX56" fmla="*/ 460002 w 1441654"/>
                <a:gd name="connsiteY56" fmla="*/ 901938 h 2311974"/>
                <a:gd name="connsiteX57" fmla="*/ 460002 w 1441654"/>
                <a:gd name="connsiteY57" fmla="*/ 901937 h 2311974"/>
                <a:gd name="connsiteX58" fmla="*/ 367527 w 1441654"/>
                <a:gd name="connsiteY58" fmla="*/ 899506 h 2311974"/>
                <a:gd name="connsiteX59" fmla="*/ 367527 w 1441654"/>
                <a:gd name="connsiteY59" fmla="*/ 899507 h 2311974"/>
                <a:gd name="connsiteX60" fmla="*/ 391239 w 1441654"/>
                <a:gd name="connsiteY60" fmla="*/ 899507 h 2311974"/>
                <a:gd name="connsiteX61" fmla="*/ 405465 w 1441654"/>
                <a:gd name="connsiteY61" fmla="*/ 906800 h 2311974"/>
                <a:gd name="connsiteX62" fmla="*/ 414950 w 1441654"/>
                <a:gd name="connsiteY62" fmla="*/ 906800 h 2311974"/>
                <a:gd name="connsiteX63" fmla="*/ 419692 w 1441654"/>
                <a:gd name="connsiteY63" fmla="*/ 899507 h 2311974"/>
                <a:gd name="connsiteX64" fmla="*/ 419705 w 1441654"/>
                <a:gd name="connsiteY64" fmla="*/ 899510 h 2311974"/>
                <a:gd name="connsiteX65" fmla="*/ 419692 w 1441654"/>
                <a:gd name="connsiteY65" fmla="*/ 899506 h 2311974"/>
                <a:gd name="connsiteX66" fmla="*/ 414950 w 1441654"/>
                <a:gd name="connsiteY66" fmla="*/ 906800 h 2311974"/>
                <a:gd name="connsiteX67" fmla="*/ 405465 w 1441654"/>
                <a:gd name="connsiteY67" fmla="*/ 906800 h 2311974"/>
                <a:gd name="connsiteX68" fmla="*/ 391238 w 1441654"/>
                <a:gd name="connsiteY68" fmla="*/ 899506 h 2311974"/>
                <a:gd name="connsiteX69" fmla="*/ 367527 w 1441654"/>
                <a:gd name="connsiteY69" fmla="*/ 899506 h 2311974"/>
                <a:gd name="connsiteX70" fmla="*/ 350929 w 1441654"/>
                <a:gd name="connsiteY70" fmla="*/ 889782 h 2311974"/>
                <a:gd name="connsiteX71" fmla="*/ 350929 w 1441654"/>
                <a:gd name="connsiteY71" fmla="*/ 889782 h 2311974"/>
                <a:gd name="connsiteX72" fmla="*/ 367527 w 1441654"/>
                <a:gd name="connsiteY72" fmla="*/ 889782 h 2311974"/>
                <a:gd name="connsiteX73" fmla="*/ 367527 w 1441654"/>
                <a:gd name="connsiteY73" fmla="*/ 889782 h 2311974"/>
                <a:gd name="connsiteX74" fmla="*/ 350929 w 1441654"/>
                <a:gd name="connsiteY74" fmla="*/ 889782 h 2311974"/>
                <a:gd name="connsiteX75" fmla="*/ 365156 w 1441654"/>
                <a:gd name="connsiteY75" fmla="*/ 867902 h 2311974"/>
                <a:gd name="connsiteX76" fmla="*/ 365156 w 1441654"/>
                <a:gd name="connsiteY76" fmla="*/ 867902 h 2311974"/>
                <a:gd name="connsiteX77" fmla="*/ 372349 w 1441654"/>
                <a:gd name="connsiteY77" fmla="*/ 873433 h 2311974"/>
                <a:gd name="connsiteX78" fmla="*/ 365156 w 1441654"/>
                <a:gd name="connsiteY78" fmla="*/ 867902 h 2311974"/>
                <a:gd name="connsiteX79" fmla="*/ 393212 w 1441654"/>
                <a:gd name="connsiteY79" fmla="*/ 842776 h 2311974"/>
                <a:gd name="connsiteX80" fmla="*/ 398352 w 1441654"/>
                <a:gd name="connsiteY80" fmla="*/ 853315 h 2311974"/>
                <a:gd name="connsiteX81" fmla="*/ 398352 w 1441654"/>
                <a:gd name="connsiteY81" fmla="*/ 853315 h 2311974"/>
                <a:gd name="connsiteX82" fmla="*/ 393212 w 1441654"/>
                <a:gd name="connsiteY82" fmla="*/ 842776 h 2311974"/>
                <a:gd name="connsiteX83" fmla="*/ 296393 w 1441654"/>
                <a:gd name="connsiteY83" fmla="*/ 726899 h 2311974"/>
                <a:gd name="connsiteX84" fmla="*/ 296393 w 1441654"/>
                <a:gd name="connsiteY84" fmla="*/ 726899 h 2311974"/>
                <a:gd name="connsiteX85" fmla="*/ 303506 w 1441654"/>
                <a:gd name="connsiteY85" fmla="*/ 734192 h 2311974"/>
                <a:gd name="connsiteX86" fmla="*/ 339073 w 1441654"/>
                <a:gd name="connsiteY86" fmla="*/ 748778 h 2311974"/>
                <a:gd name="connsiteX87" fmla="*/ 367527 w 1441654"/>
                <a:gd name="connsiteY87" fmla="*/ 753641 h 2311974"/>
                <a:gd name="connsiteX88" fmla="*/ 372269 w 1441654"/>
                <a:gd name="connsiteY88" fmla="*/ 734192 h 2311974"/>
                <a:gd name="connsiteX89" fmla="*/ 386496 w 1441654"/>
                <a:gd name="connsiteY89" fmla="*/ 736623 h 2311974"/>
                <a:gd name="connsiteX90" fmla="*/ 386496 w 1441654"/>
                <a:gd name="connsiteY90" fmla="*/ 736623 h 2311974"/>
                <a:gd name="connsiteX91" fmla="*/ 372269 w 1441654"/>
                <a:gd name="connsiteY91" fmla="*/ 734192 h 2311974"/>
                <a:gd name="connsiteX92" fmla="*/ 367527 w 1441654"/>
                <a:gd name="connsiteY92" fmla="*/ 753640 h 2311974"/>
                <a:gd name="connsiteX93" fmla="*/ 339073 w 1441654"/>
                <a:gd name="connsiteY93" fmla="*/ 748778 h 2311974"/>
                <a:gd name="connsiteX94" fmla="*/ 303506 w 1441654"/>
                <a:gd name="connsiteY94" fmla="*/ 734192 h 2311974"/>
                <a:gd name="connsiteX95" fmla="*/ 296393 w 1441654"/>
                <a:gd name="connsiteY95" fmla="*/ 726899 h 2311974"/>
                <a:gd name="connsiteX96" fmla="*/ 296393 w 1441654"/>
                <a:gd name="connsiteY96" fmla="*/ 714743 h 2311974"/>
                <a:gd name="connsiteX97" fmla="*/ 296393 w 1441654"/>
                <a:gd name="connsiteY97" fmla="*/ 714743 h 2311974"/>
                <a:gd name="connsiteX98" fmla="*/ 303506 w 1441654"/>
                <a:gd name="connsiteY98" fmla="*/ 722036 h 2311974"/>
                <a:gd name="connsiteX99" fmla="*/ 303506 w 1441654"/>
                <a:gd name="connsiteY99" fmla="*/ 722036 h 2311974"/>
                <a:gd name="connsiteX100" fmla="*/ 296393 w 1441654"/>
                <a:gd name="connsiteY100" fmla="*/ 714743 h 2311974"/>
                <a:gd name="connsiteX101" fmla="*/ 502682 w 1441654"/>
                <a:gd name="connsiteY101" fmla="*/ 0 h 2311974"/>
                <a:gd name="connsiteX102" fmla="*/ 509796 w 1441654"/>
                <a:gd name="connsiteY102" fmla="*/ 4862 h 2311974"/>
                <a:gd name="connsiteX103" fmla="*/ 514538 w 1441654"/>
                <a:gd name="connsiteY103" fmla="*/ 17018 h 2311974"/>
                <a:gd name="connsiteX104" fmla="*/ 524022 w 1441654"/>
                <a:gd name="connsiteY104" fmla="*/ 53484 h 2311974"/>
                <a:gd name="connsiteX105" fmla="*/ 521651 w 1441654"/>
                <a:gd name="connsiteY105" fmla="*/ 68071 h 2311974"/>
                <a:gd name="connsiteX106" fmla="*/ 554847 w 1441654"/>
                <a:gd name="connsiteY106" fmla="*/ 82657 h 2311974"/>
                <a:gd name="connsiteX107" fmla="*/ 561961 w 1441654"/>
                <a:gd name="connsiteY107" fmla="*/ 72933 h 2311974"/>
                <a:gd name="connsiteX108" fmla="*/ 578559 w 1441654"/>
                <a:gd name="connsiteY108" fmla="*/ 75364 h 2311974"/>
                <a:gd name="connsiteX109" fmla="*/ 578559 w 1441654"/>
                <a:gd name="connsiteY109" fmla="*/ 82657 h 2311974"/>
                <a:gd name="connsiteX110" fmla="*/ 585672 w 1441654"/>
                <a:gd name="connsiteY110" fmla="*/ 82657 h 2311974"/>
                <a:gd name="connsiteX111" fmla="*/ 590414 w 1441654"/>
                <a:gd name="connsiteY111" fmla="*/ 97244 h 2311974"/>
                <a:gd name="connsiteX112" fmla="*/ 609383 w 1441654"/>
                <a:gd name="connsiteY112" fmla="*/ 104537 h 2311974"/>
                <a:gd name="connsiteX113" fmla="*/ 637837 w 1441654"/>
                <a:gd name="connsiteY113" fmla="*/ 89950 h 2311974"/>
                <a:gd name="connsiteX114" fmla="*/ 652064 w 1441654"/>
                <a:gd name="connsiteY114" fmla="*/ 94813 h 2311974"/>
                <a:gd name="connsiteX115" fmla="*/ 666291 w 1441654"/>
                <a:gd name="connsiteY115" fmla="*/ 104537 h 2311974"/>
                <a:gd name="connsiteX116" fmla="*/ 685260 w 1441654"/>
                <a:gd name="connsiteY116" fmla="*/ 94813 h 2311974"/>
                <a:gd name="connsiteX117" fmla="*/ 685260 w 1441654"/>
                <a:gd name="connsiteY117" fmla="*/ 72933 h 2311974"/>
                <a:gd name="connsiteX118" fmla="*/ 687631 w 1441654"/>
                <a:gd name="connsiteY118" fmla="*/ 72933 h 2311974"/>
                <a:gd name="connsiteX119" fmla="*/ 699487 w 1441654"/>
                <a:gd name="connsiteY119" fmla="*/ 87519 h 2311974"/>
                <a:gd name="connsiteX120" fmla="*/ 687631 w 1441654"/>
                <a:gd name="connsiteY120" fmla="*/ 102106 h 2311974"/>
                <a:gd name="connsiteX121" fmla="*/ 692373 w 1441654"/>
                <a:gd name="connsiteY121" fmla="*/ 123986 h 2311974"/>
                <a:gd name="connsiteX122" fmla="*/ 706600 w 1441654"/>
                <a:gd name="connsiteY122" fmla="*/ 128848 h 2311974"/>
                <a:gd name="connsiteX123" fmla="*/ 718456 w 1441654"/>
                <a:gd name="connsiteY123" fmla="*/ 150728 h 2311974"/>
                <a:gd name="connsiteX124" fmla="*/ 727940 w 1441654"/>
                <a:gd name="connsiteY124" fmla="*/ 153159 h 2311974"/>
                <a:gd name="connsiteX125" fmla="*/ 735054 w 1441654"/>
                <a:gd name="connsiteY125" fmla="*/ 165315 h 2311974"/>
                <a:gd name="connsiteX126" fmla="*/ 754023 w 1441654"/>
                <a:gd name="connsiteY126" fmla="*/ 165315 h 2311974"/>
                <a:gd name="connsiteX127" fmla="*/ 768250 w 1441654"/>
                <a:gd name="connsiteY127" fmla="*/ 177470 h 2311974"/>
                <a:gd name="connsiteX128" fmla="*/ 794332 w 1441654"/>
                <a:gd name="connsiteY128" fmla="*/ 172608 h 2311974"/>
                <a:gd name="connsiteX129" fmla="*/ 801446 w 1441654"/>
                <a:gd name="connsiteY129" fmla="*/ 184763 h 2311974"/>
                <a:gd name="connsiteX130" fmla="*/ 794332 w 1441654"/>
                <a:gd name="connsiteY130" fmla="*/ 192057 h 2311974"/>
                <a:gd name="connsiteX131" fmla="*/ 801446 w 1441654"/>
                <a:gd name="connsiteY131" fmla="*/ 201781 h 2311974"/>
                <a:gd name="connsiteX132" fmla="*/ 796703 w 1441654"/>
                <a:gd name="connsiteY132" fmla="*/ 206643 h 2311974"/>
                <a:gd name="connsiteX133" fmla="*/ 808559 w 1441654"/>
                <a:gd name="connsiteY133" fmla="*/ 233385 h 2311974"/>
                <a:gd name="connsiteX134" fmla="*/ 815673 w 1441654"/>
                <a:gd name="connsiteY134" fmla="*/ 233385 h 2311974"/>
                <a:gd name="connsiteX135" fmla="*/ 851240 w 1441654"/>
                <a:gd name="connsiteY135" fmla="*/ 211505 h 2311974"/>
                <a:gd name="connsiteX136" fmla="*/ 874951 w 1441654"/>
                <a:gd name="connsiteY136" fmla="*/ 213936 h 2311974"/>
                <a:gd name="connsiteX137" fmla="*/ 896291 w 1441654"/>
                <a:gd name="connsiteY137" fmla="*/ 199350 h 2311974"/>
                <a:gd name="connsiteX138" fmla="*/ 905776 w 1441654"/>
                <a:gd name="connsiteY138" fmla="*/ 177470 h 2311974"/>
                <a:gd name="connsiteX139" fmla="*/ 931859 w 1441654"/>
                <a:gd name="connsiteY139" fmla="*/ 158021 h 2311974"/>
                <a:gd name="connsiteX140" fmla="*/ 953199 w 1441654"/>
                <a:gd name="connsiteY140" fmla="*/ 194488 h 2311974"/>
                <a:gd name="connsiteX141" fmla="*/ 953199 w 1441654"/>
                <a:gd name="connsiteY141" fmla="*/ 221230 h 2311974"/>
                <a:gd name="connsiteX142" fmla="*/ 965054 w 1441654"/>
                <a:gd name="connsiteY142" fmla="*/ 243110 h 2311974"/>
                <a:gd name="connsiteX143" fmla="*/ 984024 w 1441654"/>
                <a:gd name="connsiteY143" fmla="*/ 262558 h 2311974"/>
                <a:gd name="connsiteX144" fmla="*/ 1026704 w 1441654"/>
                <a:gd name="connsiteY144" fmla="*/ 274714 h 2311974"/>
                <a:gd name="connsiteX145" fmla="*/ 1059900 w 1441654"/>
                <a:gd name="connsiteY145" fmla="*/ 260127 h 2311974"/>
                <a:gd name="connsiteX146" fmla="*/ 1081240 w 1441654"/>
                <a:gd name="connsiteY146" fmla="*/ 262558 h 2311974"/>
                <a:gd name="connsiteX147" fmla="*/ 1107323 w 1441654"/>
                <a:gd name="connsiteY147" fmla="*/ 277145 h 2311974"/>
                <a:gd name="connsiteX148" fmla="*/ 1140519 w 1441654"/>
                <a:gd name="connsiteY148" fmla="*/ 282007 h 2311974"/>
                <a:gd name="connsiteX149" fmla="*/ 1135777 w 1441654"/>
                <a:gd name="connsiteY149" fmla="*/ 299025 h 2311974"/>
                <a:gd name="connsiteX150" fmla="*/ 1164230 w 1441654"/>
                <a:gd name="connsiteY150" fmla="*/ 371958 h 2311974"/>
                <a:gd name="connsiteX151" fmla="*/ 1209282 w 1441654"/>
                <a:gd name="connsiteY151" fmla="*/ 386544 h 2311974"/>
                <a:gd name="connsiteX152" fmla="*/ 1237736 w 1441654"/>
                <a:gd name="connsiteY152" fmla="*/ 415718 h 2311974"/>
                <a:gd name="connsiteX153" fmla="*/ 1280416 w 1441654"/>
                <a:gd name="connsiteY153" fmla="*/ 415718 h 2311974"/>
                <a:gd name="connsiteX154" fmla="*/ 1297014 w 1441654"/>
                <a:gd name="connsiteY154" fmla="*/ 408424 h 2311974"/>
                <a:gd name="connsiteX155" fmla="*/ 1313612 w 1441654"/>
                <a:gd name="connsiteY155" fmla="*/ 386544 h 2311974"/>
                <a:gd name="connsiteX156" fmla="*/ 1358664 w 1441654"/>
                <a:gd name="connsiteY156" fmla="*/ 381682 h 2311974"/>
                <a:gd name="connsiteX157" fmla="*/ 1365778 w 1441654"/>
                <a:gd name="connsiteY157" fmla="*/ 386544 h 2311974"/>
                <a:gd name="connsiteX158" fmla="*/ 1401345 w 1441654"/>
                <a:gd name="connsiteY158" fmla="*/ 371958 h 2311974"/>
                <a:gd name="connsiteX159" fmla="*/ 1401345 w 1441654"/>
                <a:gd name="connsiteY159" fmla="*/ 388975 h 2311974"/>
                <a:gd name="connsiteX160" fmla="*/ 1415572 w 1441654"/>
                <a:gd name="connsiteY160" fmla="*/ 408424 h 2311974"/>
                <a:gd name="connsiteX161" fmla="*/ 1353922 w 1441654"/>
                <a:gd name="connsiteY161" fmla="*/ 444891 h 2311974"/>
                <a:gd name="connsiteX162" fmla="*/ 1351551 w 1441654"/>
                <a:gd name="connsiteY162" fmla="*/ 491082 h 2311974"/>
                <a:gd name="connsiteX163" fmla="*/ 1372891 w 1441654"/>
                <a:gd name="connsiteY163" fmla="*/ 532410 h 2311974"/>
                <a:gd name="connsiteX164" fmla="*/ 1406087 w 1441654"/>
                <a:gd name="connsiteY164" fmla="*/ 554290 h 2311974"/>
                <a:gd name="connsiteX165" fmla="*/ 1427427 w 1441654"/>
                <a:gd name="connsiteY165" fmla="*/ 581032 h 2311974"/>
                <a:gd name="connsiteX166" fmla="*/ 1420314 w 1441654"/>
                <a:gd name="connsiteY166" fmla="*/ 622361 h 2311974"/>
                <a:gd name="connsiteX167" fmla="*/ 1441654 w 1441654"/>
                <a:gd name="connsiteY167" fmla="*/ 644241 h 2311974"/>
                <a:gd name="connsiteX168" fmla="*/ 1436912 w 1441654"/>
                <a:gd name="connsiteY168" fmla="*/ 658827 h 2311974"/>
                <a:gd name="connsiteX169" fmla="*/ 1429798 w 1441654"/>
                <a:gd name="connsiteY169" fmla="*/ 666121 h 2311974"/>
                <a:gd name="connsiteX170" fmla="*/ 1401345 w 1441654"/>
                <a:gd name="connsiteY170" fmla="*/ 663689 h 2311974"/>
                <a:gd name="connsiteX171" fmla="*/ 1372891 w 1441654"/>
                <a:gd name="connsiteY171" fmla="*/ 705018 h 2311974"/>
                <a:gd name="connsiteX172" fmla="*/ 1351551 w 1441654"/>
                <a:gd name="connsiteY172" fmla="*/ 712312 h 2311974"/>
                <a:gd name="connsiteX173" fmla="*/ 1304128 w 1441654"/>
                <a:gd name="connsiteY173" fmla="*/ 785245 h 2311974"/>
                <a:gd name="connsiteX174" fmla="*/ 1304128 w 1441654"/>
                <a:gd name="connsiteY174" fmla="*/ 804693 h 2311974"/>
                <a:gd name="connsiteX175" fmla="*/ 1273303 w 1441654"/>
                <a:gd name="connsiteY175" fmla="*/ 802262 h 2311974"/>
                <a:gd name="connsiteX176" fmla="*/ 1242478 w 1441654"/>
                <a:gd name="connsiteY176" fmla="*/ 802262 h 2311974"/>
                <a:gd name="connsiteX177" fmla="*/ 1218767 w 1441654"/>
                <a:gd name="connsiteY177" fmla="*/ 819280 h 2311974"/>
                <a:gd name="connsiteX178" fmla="*/ 1183200 w 1441654"/>
                <a:gd name="connsiteY178" fmla="*/ 809556 h 2311974"/>
                <a:gd name="connsiteX179" fmla="*/ 1171344 w 1441654"/>
                <a:gd name="connsiteY179" fmla="*/ 816849 h 2311974"/>
                <a:gd name="connsiteX180" fmla="*/ 1180828 w 1441654"/>
                <a:gd name="connsiteY180" fmla="*/ 824142 h 2311974"/>
                <a:gd name="connsiteX181" fmla="*/ 1168973 w 1441654"/>
                <a:gd name="connsiteY181" fmla="*/ 850884 h 2311974"/>
                <a:gd name="connsiteX182" fmla="*/ 1176086 w 1441654"/>
                <a:gd name="connsiteY182" fmla="*/ 858178 h 2311974"/>
                <a:gd name="connsiteX183" fmla="*/ 1183200 w 1441654"/>
                <a:gd name="connsiteY183" fmla="*/ 850884 h 2311974"/>
                <a:gd name="connsiteX184" fmla="*/ 1197426 w 1441654"/>
                <a:gd name="connsiteY184" fmla="*/ 858178 h 2311974"/>
                <a:gd name="connsiteX185" fmla="*/ 1211653 w 1441654"/>
                <a:gd name="connsiteY185" fmla="*/ 858178 h 2311974"/>
                <a:gd name="connsiteX186" fmla="*/ 1216396 w 1441654"/>
                <a:gd name="connsiteY186" fmla="*/ 875195 h 2311974"/>
                <a:gd name="connsiteX187" fmla="*/ 1230622 w 1441654"/>
                <a:gd name="connsiteY187" fmla="*/ 894644 h 2311974"/>
                <a:gd name="connsiteX188" fmla="*/ 1223509 w 1441654"/>
                <a:gd name="connsiteY188" fmla="*/ 906800 h 2311974"/>
                <a:gd name="connsiteX189" fmla="*/ 1230622 w 1441654"/>
                <a:gd name="connsiteY189" fmla="*/ 916524 h 2311974"/>
                <a:gd name="connsiteX190" fmla="*/ 1237736 w 1441654"/>
                <a:gd name="connsiteY190" fmla="*/ 914093 h 2311974"/>
                <a:gd name="connsiteX191" fmla="*/ 1244849 w 1441654"/>
                <a:gd name="connsiteY191" fmla="*/ 921386 h 2311974"/>
                <a:gd name="connsiteX192" fmla="*/ 1249592 w 1441654"/>
                <a:gd name="connsiteY192" fmla="*/ 935973 h 2311974"/>
                <a:gd name="connsiteX193" fmla="*/ 1259076 w 1441654"/>
                <a:gd name="connsiteY193" fmla="*/ 923817 h 2311974"/>
                <a:gd name="connsiteX194" fmla="*/ 1263818 w 1441654"/>
                <a:gd name="connsiteY194" fmla="*/ 931111 h 2311974"/>
                <a:gd name="connsiteX195" fmla="*/ 1297014 w 1441654"/>
                <a:gd name="connsiteY195" fmla="*/ 928679 h 2311974"/>
                <a:gd name="connsiteX196" fmla="*/ 1311241 w 1441654"/>
                <a:gd name="connsiteY196" fmla="*/ 948128 h 2311974"/>
                <a:gd name="connsiteX197" fmla="*/ 1332582 w 1441654"/>
                <a:gd name="connsiteY197" fmla="*/ 950559 h 2311974"/>
                <a:gd name="connsiteX198" fmla="*/ 1337324 w 1441654"/>
                <a:gd name="connsiteY198" fmla="*/ 923817 h 2311974"/>
                <a:gd name="connsiteX199" fmla="*/ 1351551 w 1441654"/>
                <a:gd name="connsiteY199" fmla="*/ 914093 h 2311974"/>
                <a:gd name="connsiteX200" fmla="*/ 1361035 w 1441654"/>
                <a:gd name="connsiteY200" fmla="*/ 921386 h 2311974"/>
                <a:gd name="connsiteX201" fmla="*/ 1372891 w 1441654"/>
                <a:gd name="connsiteY201" fmla="*/ 948128 h 2311974"/>
                <a:gd name="connsiteX202" fmla="*/ 1320726 w 1441654"/>
                <a:gd name="connsiteY202" fmla="*/ 1006475 h 2311974"/>
                <a:gd name="connsiteX203" fmla="*/ 1235365 w 1441654"/>
                <a:gd name="connsiteY203" fmla="*/ 970008 h 2311974"/>
                <a:gd name="connsiteX204" fmla="*/ 1230622 w 1441654"/>
                <a:gd name="connsiteY204" fmla="*/ 977301 h 2311974"/>
                <a:gd name="connsiteX205" fmla="*/ 1235365 w 1441654"/>
                <a:gd name="connsiteY205" fmla="*/ 984595 h 2311974"/>
                <a:gd name="connsiteX206" fmla="*/ 1230622 w 1441654"/>
                <a:gd name="connsiteY206" fmla="*/ 984595 h 2311974"/>
                <a:gd name="connsiteX207" fmla="*/ 1225880 w 1441654"/>
                <a:gd name="connsiteY207" fmla="*/ 991888 h 2311974"/>
                <a:gd name="connsiteX208" fmla="*/ 1225880 w 1441654"/>
                <a:gd name="connsiteY208" fmla="*/ 1006475 h 2311974"/>
                <a:gd name="connsiteX209" fmla="*/ 1218767 w 1441654"/>
                <a:gd name="connsiteY209" fmla="*/ 1018630 h 2311974"/>
                <a:gd name="connsiteX210" fmla="*/ 1218767 w 1441654"/>
                <a:gd name="connsiteY210" fmla="*/ 1028354 h 2311974"/>
                <a:gd name="connsiteX211" fmla="*/ 1204540 w 1441654"/>
                <a:gd name="connsiteY211" fmla="*/ 1028354 h 2311974"/>
                <a:gd name="connsiteX212" fmla="*/ 1204540 w 1441654"/>
                <a:gd name="connsiteY212" fmla="*/ 1045372 h 2311974"/>
                <a:gd name="connsiteX213" fmla="*/ 1197426 w 1441654"/>
                <a:gd name="connsiteY213" fmla="*/ 1047803 h 2311974"/>
                <a:gd name="connsiteX214" fmla="*/ 1197426 w 1441654"/>
                <a:gd name="connsiteY214" fmla="*/ 1059959 h 2311974"/>
                <a:gd name="connsiteX215" fmla="*/ 1190313 w 1441654"/>
                <a:gd name="connsiteY215" fmla="*/ 1062390 h 2311974"/>
                <a:gd name="connsiteX216" fmla="*/ 1195055 w 1441654"/>
                <a:gd name="connsiteY216" fmla="*/ 1069683 h 2311974"/>
                <a:gd name="connsiteX217" fmla="*/ 1187942 w 1441654"/>
                <a:gd name="connsiteY217" fmla="*/ 1074545 h 2311974"/>
                <a:gd name="connsiteX218" fmla="*/ 1195055 w 1441654"/>
                <a:gd name="connsiteY218" fmla="*/ 1076976 h 2311974"/>
                <a:gd name="connsiteX219" fmla="*/ 1197426 w 1441654"/>
                <a:gd name="connsiteY219" fmla="*/ 1093994 h 2311974"/>
                <a:gd name="connsiteX220" fmla="*/ 1187942 w 1441654"/>
                <a:gd name="connsiteY220" fmla="*/ 1103719 h 2311974"/>
                <a:gd name="connsiteX221" fmla="*/ 1190313 w 1441654"/>
                <a:gd name="connsiteY221" fmla="*/ 1103719 h 2311974"/>
                <a:gd name="connsiteX222" fmla="*/ 1190313 w 1441654"/>
                <a:gd name="connsiteY222" fmla="*/ 1111012 h 2311974"/>
                <a:gd name="connsiteX223" fmla="*/ 1183200 w 1441654"/>
                <a:gd name="connsiteY223" fmla="*/ 1118305 h 2311974"/>
                <a:gd name="connsiteX224" fmla="*/ 1183200 w 1441654"/>
                <a:gd name="connsiteY224" fmla="*/ 1125598 h 2311974"/>
                <a:gd name="connsiteX225" fmla="*/ 1168973 w 1441654"/>
                <a:gd name="connsiteY225" fmla="*/ 1149909 h 2311974"/>
                <a:gd name="connsiteX226" fmla="*/ 1180828 w 1441654"/>
                <a:gd name="connsiteY226" fmla="*/ 1164496 h 2311974"/>
                <a:gd name="connsiteX227" fmla="*/ 1209282 w 1441654"/>
                <a:gd name="connsiteY227" fmla="*/ 1164496 h 2311974"/>
                <a:gd name="connsiteX228" fmla="*/ 1211653 w 1441654"/>
                <a:gd name="connsiteY228" fmla="*/ 1166927 h 2311974"/>
                <a:gd name="connsiteX229" fmla="*/ 1230622 w 1441654"/>
                <a:gd name="connsiteY229" fmla="*/ 1159634 h 2311974"/>
                <a:gd name="connsiteX230" fmla="*/ 1242478 w 1441654"/>
                <a:gd name="connsiteY230" fmla="*/ 1166927 h 2311974"/>
                <a:gd name="connsiteX231" fmla="*/ 1249592 w 1441654"/>
                <a:gd name="connsiteY231" fmla="*/ 1166927 h 2311974"/>
                <a:gd name="connsiteX232" fmla="*/ 1244849 w 1441654"/>
                <a:gd name="connsiteY232" fmla="*/ 1171789 h 2311974"/>
                <a:gd name="connsiteX233" fmla="*/ 1259076 w 1441654"/>
                <a:gd name="connsiteY233" fmla="*/ 1179083 h 2311974"/>
                <a:gd name="connsiteX234" fmla="*/ 1266190 w 1441654"/>
                <a:gd name="connsiteY234" fmla="*/ 1222842 h 2311974"/>
                <a:gd name="connsiteX235" fmla="*/ 1259076 w 1441654"/>
                <a:gd name="connsiteY235" fmla="*/ 1230136 h 2311974"/>
                <a:gd name="connsiteX236" fmla="*/ 1259076 w 1441654"/>
                <a:gd name="connsiteY236" fmla="*/ 1254447 h 2311974"/>
                <a:gd name="connsiteX237" fmla="*/ 1285159 w 1441654"/>
                <a:gd name="connsiteY237" fmla="*/ 1271464 h 2311974"/>
                <a:gd name="connsiteX238" fmla="*/ 1280416 w 1441654"/>
                <a:gd name="connsiteY238" fmla="*/ 1278758 h 2311974"/>
                <a:gd name="connsiteX239" fmla="*/ 1289901 w 1441654"/>
                <a:gd name="connsiteY239" fmla="*/ 1290913 h 2311974"/>
                <a:gd name="connsiteX240" fmla="*/ 1289901 w 1441654"/>
                <a:gd name="connsiteY240" fmla="*/ 1303069 h 2311974"/>
                <a:gd name="connsiteX241" fmla="*/ 1292272 w 1441654"/>
                <a:gd name="connsiteY241" fmla="*/ 1305500 h 2311974"/>
                <a:gd name="connsiteX242" fmla="*/ 1289901 w 1441654"/>
                <a:gd name="connsiteY242" fmla="*/ 1312793 h 2311974"/>
                <a:gd name="connsiteX243" fmla="*/ 1297014 w 1441654"/>
                <a:gd name="connsiteY243" fmla="*/ 1324948 h 2311974"/>
                <a:gd name="connsiteX244" fmla="*/ 1304128 w 1441654"/>
                <a:gd name="connsiteY244" fmla="*/ 1317655 h 2311974"/>
                <a:gd name="connsiteX245" fmla="*/ 1304128 w 1441654"/>
                <a:gd name="connsiteY245" fmla="*/ 1327379 h 2311974"/>
                <a:gd name="connsiteX246" fmla="*/ 1306499 w 1441654"/>
                <a:gd name="connsiteY246" fmla="*/ 1344397 h 2311974"/>
                <a:gd name="connsiteX247" fmla="*/ 1280416 w 1441654"/>
                <a:gd name="connsiteY247" fmla="*/ 1358984 h 2311974"/>
                <a:gd name="connsiteX248" fmla="*/ 1259076 w 1441654"/>
                <a:gd name="connsiteY248" fmla="*/ 1358984 h 2311974"/>
                <a:gd name="connsiteX249" fmla="*/ 1256705 w 1441654"/>
                <a:gd name="connsiteY249" fmla="*/ 1376001 h 2311974"/>
                <a:gd name="connsiteX250" fmla="*/ 1278045 w 1441654"/>
                <a:gd name="connsiteY250" fmla="*/ 1376001 h 2311974"/>
                <a:gd name="connsiteX251" fmla="*/ 1280416 w 1441654"/>
                <a:gd name="connsiteY251" fmla="*/ 1383295 h 2311974"/>
                <a:gd name="connsiteX252" fmla="*/ 1285159 w 1441654"/>
                <a:gd name="connsiteY252" fmla="*/ 1380864 h 2311974"/>
                <a:gd name="connsiteX253" fmla="*/ 1292272 w 1441654"/>
                <a:gd name="connsiteY253" fmla="*/ 1393019 h 2311974"/>
                <a:gd name="connsiteX254" fmla="*/ 1289901 w 1441654"/>
                <a:gd name="connsiteY254" fmla="*/ 1400312 h 2311974"/>
                <a:gd name="connsiteX255" fmla="*/ 1292272 w 1441654"/>
                <a:gd name="connsiteY255" fmla="*/ 1402744 h 2311974"/>
                <a:gd name="connsiteX256" fmla="*/ 1311241 w 1441654"/>
                <a:gd name="connsiteY256" fmla="*/ 1380864 h 2311974"/>
                <a:gd name="connsiteX257" fmla="*/ 1318355 w 1441654"/>
                <a:gd name="connsiteY257" fmla="*/ 1383295 h 2311974"/>
                <a:gd name="connsiteX258" fmla="*/ 1313612 w 1441654"/>
                <a:gd name="connsiteY258" fmla="*/ 1380864 h 2311974"/>
                <a:gd name="connsiteX259" fmla="*/ 1320726 w 1441654"/>
                <a:gd name="connsiteY259" fmla="*/ 1373570 h 2311974"/>
                <a:gd name="connsiteX260" fmla="*/ 1327839 w 1441654"/>
                <a:gd name="connsiteY260" fmla="*/ 1368708 h 2311974"/>
                <a:gd name="connsiteX261" fmla="*/ 1344437 w 1441654"/>
                <a:gd name="connsiteY261" fmla="*/ 1417330 h 2311974"/>
                <a:gd name="connsiteX262" fmla="*/ 1339695 w 1441654"/>
                <a:gd name="connsiteY262" fmla="*/ 1424623 h 2311974"/>
                <a:gd name="connsiteX263" fmla="*/ 1339695 w 1441654"/>
                <a:gd name="connsiteY263" fmla="*/ 1441641 h 2311974"/>
                <a:gd name="connsiteX264" fmla="*/ 1306499 w 1441654"/>
                <a:gd name="connsiteY264" fmla="*/ 1436779 h 2311974"/>
                <a:gd name="connsiteX265" fmla="*/ 1304128 w 1441654"/>
                <a:gd name="connsiteY265" fmla="*/ 1473245 h 2311974"/>
                <a:gd name="connsiteX266" fmla="*/ 1289901 w 1441654"/>
                <a:gd name="connsiteY266" fmla="*/ 1473245 h 2311974"/>
                <a:gd name="connsiteX267" fmla="*/ 1285159 w 1441654"/>
                <a:gd name="connsiteY267" fmla="*/ 1504850 h 2311974"/>
                <a:gd name="connsiteX268" fmla="*/ 1270932 w 1441654"/>
                <a:gd name="connsiteY268" fmla="*/ 1521867 h 2311974"/>
                <a:gd name="connsiteX269" fmla="*/ 1270932 w 1441654"/>
                <a:gd name="connsiteY269" fmla="*/ 1548609 h 2311974"/>
                <a:gd name="connsiteX270" fmla="*/ 1251963 w 1441654"/>
                <a:gd name="connsiteY270" fmla="*/ 1560765 h 2311974"/>
                <a:gd name="connsiteX271" fmla="*/ 1278045 w 1441654"/>
                <a:gd name="connsiteY271" fmla="*/ 1570489 h 2311974"/>
                <a:gd name="connsiteX272" fmla="*/ 1278045 w 1441654"/>
                <a:gd name="connsiteY272" fmla="*/ 1577783 h 2311974"/>
                <a:gd name="connsiteX273" fmla="*/ 1223509 w 1441654"/>
                <a:gd name="connsiteY273" fmla="*/ 1577783 h 2311974"/>
                <a:gd name="connsiteX274" fmla="*/ 1235365 w 1441654"/>
                <a:gd name="connsiteY274" fmla="*/ 1602094 h 2311974"/>
                <a:gd name="connsiteX275" fmla="*/ 1244849 w 1441654"/>
                <a:gd name="connsiteY275" fmla="*/ 1609387 h 2311974"/>
                <a:gd name="connsiteX276" fmla="*/ 1242478 w 1441654"/>
                <a:gd name="connsiteY276" fmla="*/ 1619111 h 2311974"/>
                <a:gd name="connsiteX277" fmla="*/ 1244849 w 1441654"/>
                <a:gd name="connsiteY277" fmla="*/ 1623973 h 2311974"/>
                <a:gd name="connsiteX278" fmla="*/ 1244849 w 1441654"/>
                <a:gd name="connsiteY278" fmla="*/ 1645853 h 2311974"/>
                <a:gd name="connsiteX279" fmla="*/ 1237736 w 1441654"/>
                <a:gd name="connsiteY279" fmla="*/ 1645853 h 2311974"/>
                <a:gd name="connsiteX280" fmla="*/ 1230622 w 1441654"/>
                <a:gd name="connsiteY280" fmla="*/ 1667733 h 2311974"/>
                <a:gd name="connsiteX281" fmla="*/ 1230622 w 1441654"/>
                <a:gd name="connsiteY281" fmla="*/ 1706631 h 2311974"/>
                <a:gd name="connsiteX282" fmla="*/ 1216396 w 1441654"/>
                <a:gd name="connsiteY282" fmla="*/ 1709062 h 2311974"/>
                <a:gd name="connsiteX283" fmla="*/ 1216396 w 1441654"/>
                <a:gd name="connsiteY283" fmla="*/ 1723648 h 2311974"/>
                <a:gd name="connsiteX284" fmla="*/ 1204540 w 1441654"/>
                <a:gd name="connsiteY284" fmla="*/ 1740666 h 2311974"/>
                <a:gd name="connsiteX285" fmla="*/ 1147632 w 1441654"/>
                <a:gd name="connsiteY285" fmla="*/ 1733373 h 2311974"/>
                <a:gd name="connsiteX286" fmla="*/ 1121550 w 1441654"/>
                <a:gd name="connsiteY286" fmla="*/ 1733373 h 2311974"/>
                <a:gd name="connsiteX287" fmla="*/ 1109694 w 1441654"/>
                <a:gd name="connsiteY287" fmla="*/ 1743097 h 2311974"/>
                <a:gd name="connsiteX288" fmla="*/ 1102581 w 1441654"/>
                <a:gd name="connsiteY288" fmla="*/ 1735804 h 2311974"/>
                <a:gd name="connsiteX289" fmla="*/ 1095467 w 1441654"/>
                <a:gd name="connsiteY289" fmla="*/ 1740666 h 2311974"/>
                <a:gd name="connsiteX290" fmla="*/ 1074127 w 1441654"/>
                <a:gd name="connsiteY290" fmla="*/ 1713924 h 2311974"/>
                <a:gd name="connsiteX291" fmla="*/ 1059900 w 1441654"/>
                <a:gd name="connsiteY291" fmla="*/ 1721217 h 2311974"/>
                <a:gd name="connsiteX292" fmla="*/ 1052787 w 1441654"/>
                <a:gd name="connsiteY292" fmla="*/ 1733373 h 2311974"/>
                <a:gd name="connsiteX293" fmla="*/ 1045673 w 1441654"/>
                <a:gd name="connsiteY293" fmla="*/ 1735804 h 2311974"/>
                <a:gd name="connsiteX294" fmla="*/ 1031446 w 1441654"/>
                <a:gd name="connsiteY294" fmla="*/ 1706631 h 2311974"/>
                <a:gd name="connsiteX295" fmla="*/ 960312 w 1441654"/>
                <a:gd name="connsiteY295" fmla="*/ 1709062 h 2311974"/>
                <a:gd name="connsiteX296" fmla="*/ 957941 w 1441654"/>
                <a:gd name="connsiteY296" fmla="*/ 1721217 h 2311974"/>
                <a:gd name="connsiteX297" fmla="*/ 915261 w 1441654"/>
                <a:gd name="connsiteY297" fmla="*/ 1721217 h 2311974"/>
                <a:gd name="connsiteX298" fmla="*/ 915261 w 1441654"/>
                <a:gd name="connsiteY298" fmla="*/ 1728511 h 2311974"/>
                <a:gd name="connsiteX299" fmla="*/ 884436 w 1441654"/>
                <a:gd name="connsiteY299" fmla="*/ 1721217 h 2311974"/>
                <a:gd name="connsiteX300" fmla="*/ 884436 w 1441654"/>
                <a:gd name="connsiteY300" fmla="*/ 1706631 h 2311974"/>
                <a:gd name="connsiteX301" fmla="*/ 877322 w 1441654"/>
                <a:gd name="connsiteY301" fmla="*/ 1706631 h 2311974"/>
                <a:gd name="connsiteX302" fmla="*/ 874951 w 1441654"/>
                <a:gd name="connsiteY302" fmla="*/ 1692044 h 2311974"/>
                <a:gd name="connsiteX303" fmla="*/ 874951 w 1441654"/>
                <a:gd name="connsiteY303" fmla="*/ 1692044 h 2311974"/>
                <a:gd name="connsiteX304" fmla="*/ 877322 w 1441654"/>
                <a:gd name="connsiteY304" fmla="*/ 1706631 h 2311974"/>
                <a:gd name="connsiteX305" fmla="*/ 822786 w 1441654"/>
                <a:gd name="connsiteY305" fmla="*/ 1709062 h 2311974"/>
                <a:gd name="connsiteX306" fmla="*/ 782477 w 1441654"/>
                <a:gd name="connsiteY306" fmla="*/ 1701769 h 2311974"/>
                <a:gd name="connsiteX307" fmla="*/ 780106 w 1441654"/>
                <a:gd name="connsiteY307" fmla="*/ 1709062 h 2311974"/>
                <a:gd name="connsiteX308" fmla="*/ 761136 w 1441654"/>
                <a:gd name="connsiteY308" fmla="*/ 1713924 h 2311974"/>
                <a:gd name="connsiteX309" fmla="*/ 754023 w 1441654"/>
                <a:gd name="connsiteY309" fmla="*/ 1733373 h 2311974"/>
                <a:gd name="connsiteX310" fmla="*/ 758765 w 1441654"/>
                <a:gd name="connsiteY310" fmla="*/ 1750391 h 2311974"/>
                <a:gd name="connsiteX311" fmla="*/ 739796 w 1441654"/>
                <a:gd name="connsiteY311" fmla="*/ 1750391 h 2311974"/>
                <a:gd name="connsiteX312" fmla="*/ 735054 w 1441654"/>
                <a:gd name="connsiteY312" fmla="*/ 1769840 h 2311974"/>
                <a:gd name="connsiteX313" fmla="*/ 742167 w 1441654"/>
                <a:gd name="connsiteY313" fmla="*/ 1784426 h 2311974"/>
                <a:gd name="connsiteX314" fmla="*/ 739796 w 1441654"/>
                <a:gd name="connsiteY314" fmla="*/ 1806306 h 2311974"/>
                <a:gd name="connsiteX315" fmla="*/ 727940 w 1441654"/>
                <a:gd name="connsiteY315" fmla="*/ 1813599 h 2311974"/>
                <a:gd name="connsiteX316" fmla="*/ 727940 w 1441654"/>
                <a:gd name="connsiteY316" fmla="*/ 1847635 h 2311974"/>
                <a:gd name="connsiteX317" fmla="*/ 713714 w 1441654"/>
                <a:gd name="connsiteY317" fmla="*/ 1852497 h 2311974"/>
                <a:gd name="connsiteX318" fmla="*/ 711342 w 1441654"/>
                <a:gd name="connsiteY318" fmla="*/ 1837910 h 2311974"/>
                <a:gd name="connsiteX319" fmla="*/ 678146 w 1441654"/>
                <a:gd name="connsiteY319" fmla="*/ 1837910 h 2311974"/>
                <a:gd name="connsiteX320" fmla="*/ 678146 w 1441654"/>
                <a:gd name="connsiteY320" fmla="*/ 1859790 h 2311974"/>
                <a:gd name="connsiteX321" fmla="*/ 659177 w 1441654"/>
                <a:gd name="connsiteY321" fmla="*/ 1859790 h 2311974"/>
                <a:gd name="connsiteX322" fmla="*/ 659177 w 1441654"/>
                <a:gd name="connsiteY322" fmla="*/ 1869515 h 2311974"/>
                <a:gd name="connsiteX323" fmla="*/ 656806 w 1441654"/>
                <a:gd name="connsiteY323" fmla="*/ 1876808 h 2311974"/>
                <a:gd name="connsiteX324" fmla="*/ 576188 w 1441654"/>
                <a:gd name="connsiteY324" fmla="*/ 1876808 h 2311974"/>
                <a:gd name="connsiteX325" fmla="*/ 576188 w 1441654"/>
                <a:gd name="connsiteY325" fmla="*/ 1896257 h 2311974"/>
                <a:gd name="connsiteX326" fmla="*/ 524022 w 1441654"/>
                <a:gd name="connsiteY326" fmla="*/ 1901119 h 2311974"/>
                <a:gd name="connsiteX327" fmla="*/ 524022 w 1441654"/>
                <a:gd name="connsiteY327" fmla="*/ 1930292 h 2311974"/>
                <a:gd name="connsiteX328" fmla="*/ 502682 w 1441654"/>
                <a:gd name="connsiteY328" fmla="*/ 1930292 h 2311974"/>
                <a:gd name="connsiteX329" fmla="*/ 500311 w 1441654"/>
                <a:gd name="connsiteY329" fmla="*/ 1952172 h 2311974"/>
                <a:gd name="connsiteX330" fmla="*/ 488455 w 1441654"/>
                <a:gd name="connsiteY330" fmla="*/ 1952172 h 2311974"/>
                <a:gd name="connsiteX331" fmla="*/ 488455 w 1441654"/>
                <a:gd name="connsiteY331" fmla="*/ 1978914 h 2311974"/>
                <a:gd name="connsiteX332" fmla="*/ 495569 w 1441654"/>
                <a:gd name="connsiteY332" fmla="*/ 1983776 h 2311974"/>
                <a:gd name="connsiteX333" fmla="*/ 493198 w 1441654"/>
                <a:gd name="connsiteY333" fmla="*/ 2000794 h 2311974"/>
                <a:gd name="connsiteX334" fmla="*/ 500311 w 1441654"/>
                <a:gd name="connsiteY334" fmla="*/ 2005656 h 2311974"/>
                <a:gd name="connsiteX335" fmla="*/ 500311 w 1441654"/>
                <a:gd name="connsiteY335" fmla="*/ 2068865 h 2311974"/>
                <a:gd name="connsiteX336" fmla="*/ 493198 w 1441654"/>
                <a:gd name="connsiteY336" fmla="*/ 2068865 h 2311974"/>
                <a:gd name="connsiteX337" fmla="*/ 493198 w 1441654"/>
                <a:gd name="connsiteY337" fmla="*/ 2081020 h 2311974"/>
                <a:gd name="connsiteX338" fmla="*/ 474228 w 1441654"/>
                <a:gd name="connsiteY338" fmla="*/ 2083451 h 2311974"/>
                <a:gd name="connsiteX339" fmla="*/ 460002 w 1441654"/>
                <a:gd name="connsiteY339" fmla="*/ 2117487 h 2311974"/>
                <a:gd name="connsiteX340" fmla="*/ 460002 w 1441654"/>
                <a:gd name="connsiteY340" fmla="*/ 2129642 h 2311974"/>
                <a:gd name="connsiteX341" fmla="*/ 516909 w 1441654"/>
                <a:gd name="connsiteY341" fmla="*/ 2132073 h 2311974"/>
                <a:gd name="connsiteX342" fmla="*/ 509796 w 1441654"/>
                <a:gd name="connsiteY342" fmla="*/ 2151522 h 2311974"/>
                <a:gd name="connsiteX343" fmla="*/ 514538 w 1441654"/>
                <a:gd name="connsiteY343" fmla="*/ 2161246 h 2311974"/>
                <a:gd name="connsiteX344" fmla="*/ 509796 w 1441654"/>
                <a:gd name="connsiteY344" fmla="*/ 2168540 h 2311974"/>
                <a:gd name="connsiteX345" fmla="*/ 493198 w 1441654"/>
                <a:gd name="connsiteY345" fmla="*/ 2168540 h 2311974"/>
                <a:gd name="connsiteX346" fmla="*/ 493198 w 1441654"/>
                <a:gd name="connsiteY346" fmla="*/ 2180695 h 2311974"/>
                <a:gd name="connsiteX347" fmla="*/ 462373 w 1441654"/>
                <a:gd name="connsiteY347" fmla="*/ 2187988 h 2311974"/>
                <a:gd name="connsiteX348" fmla="*/ 469486 w 1441654"/>
                <a:gd name="connsiteY348" fmla="*/ 2200144 h 2311974"/>
                <a:gd name="connsiteX349" fmla="*/ 467115 w 1441654"/>
                <a:gd name="connsiteY349" fmla="*/ 2256059 h 2311974"/>
                <a:gd name="connsiteX350" fmla="*/ 455259 w 1441654"/>
                <a:gd name="connsiteY350" fmla="*/ 2277939 h 2311974"/>
                <a:gd name="connsiteX351" fmla="*/ 429177 w 1441654"/>
                <a:gd name="connsiteY351" fmla="*/ 2307112 h 2311974"/>
                <a:gd name="connsiteX352" fmla="*/ 414950 w 1441654"/>
                <a:gd name="connsiteY352" fmla="*/ 2311974 h 2311974"/>
                <a:gd name="connsiteX353" fmla="*/ 398352 w 1441654"/>
                <a:gd name="connsiteY353" fmla="*/ 2282801 h 2311974"/>
                <a:gd name="connsiteX354" fmla="*/ 379383 w 1441654"/>
                <a:gd name="connsiteY354" fmla="*/ 2275508 h 2311974"/>
                <a:gd name="connsiteX355" fmla="*/ 365156 w 1441654"/>
                <a:gd name="connsiteY355" fmla="*/ 2292526 h 2311974"/>
                <a:gd name="connsiteX356" fmla="*/ 346187 w 1441654"/>
                <a:gd name="connsiteY356" fmla="*/ 2285232 h 2311974"/>
                <a:gd name="connsiteX357" fmla="*/ 331960 w 1441654"/>
                <a:gd name="connsiteY357" fmla="*/ 2290094 h 2311974"/>
                <a:gd name="connsiteX358" fmla="*/ 296393 w 1441654"/>
                <a:gd name="connsiteY358" fmla="*/ 2275508 h 2311974"/>
                <a:gd name="connsiteX359" fmla="*/ 255658 w 1441654"/>
                <a:gd name="connsiteY359" fmla="*/ 2254426 h 2311974"/>
                <a:gd name="connsiteX360" fmla="*/ 263963 w 1441654"/>
                <a:gd name="connsiteY360" fmla="*/ 2090384 h 2311974"/>
                <a:gd name="connsiteX361" fmla="*/ 293247 w 1441654"/>
                <a:gd name="connsiteY361" fmla="*/ 1879782 h 2311974"/>
                <a:gd name="connsiteX362" fmla="*/ 288330 w 1441654"/>
                <a:gd name="connsiteY362" fmla="*/ 1766434 h 2311974"/>
                <a:gd name="connsiteX363" fmla="*/ 260051 w 1441654"/>
                <a:gd name="connsiteY363" fmla="*/ 1684276 h 2311974"/>
                <a:gd name="connsiteX364" fmla="*/ 196698 w 1441654"/>
                <a:gd name="connsiteY364" fmla="*/ 1605539 h 2311974"/>
                <a:gd name="connsiteX365" fmla="*/ 146823 w 1441654"/>
                <a:gd name="connsiteY365" fmla="*/ 1566641 h 2311974"/>
                <a:gd name="connsiteX366" fmla="*/ 148467 w 1441654"/>
                <a:gd name="connsiteY366" fmla="*/ 1519182 h 2311974"/>
                <a:gd name="connsiteX367" fmla="*/ 144231 w 1441654"/>
                <a:gd name="connsiteY367" fmla="*/ 1442151 h 2311974"/>
                <a:gd name="connsiteX368" fmla="*/ 199538 w 1441654"/>
                <a:gd name="connsiteY368" fmla="*/ 1327822 h 2311974"/>
                <a:gd name="connsiteX369" fmla="*/ 311984 w 1441654"/>
                <a:gd name="connsiteY369" fmla="*/ 1228318 h 2311974"/>
                <a:gd name="connsiteX370" fmla="*/ 18969 w 1441654"/>
                <a:gd name="connsiteY370" fmla="*/ 909231 h 2311974"/>
                <a:gd name="connsiteX371" fmla="*/ 0 w 1441654"/>
                <a:gd name="connsiteY371" fmla="*/ 872764 h 2311974"/>
                <a:gd name="connsiteX372" fmla="*/ 7114 w 1441654"/>
                <a:gd name="connsiteY372" fmla="*/ 865471 h 2311974"/>
                <a:gd name="connsiteX373" fmla="*/ 11856 w 1441654"/>
                <a:gd name="connsiteY373" fmla="*/ 867902 h 2311974"/>
                <a:gd name="connsiteX374" fmla="*/ 168351 w 1441654"/>
                <a:gd name="connsiteY374" fmla="*/ 741485 h 2311974"/>
                <a:gd name="connsiteX375" fmla="*/ 156496 w 1441654"/>
                <a:gd name="connsiteY375" fmla="*/ 726899 h 2311974"/>
                <a:gd name="connsiteX376" fmla="*/ 101959 w 1441654"/>
                <a:gd name="connsiteY376" fmla="*/ 705019 h 2311974"/>
                <a:gd name="connsiteX377" fmla="*/ 125671 w 1441654"/>
                <a:gd name="connsiteY377" fmla="*/ 680708 h 2311974"/>
                <a:gd name="connsiteX378" fmla="*/ 132784 w 1441654"/>
                <a:gd name="connsiteY378" fmla="*/ 673414 h 2311974"/>
                <a:gd name="connsiteX379" fmla="*/ 161238 w 1441654"/>
                <a:gd name="connsiteY379" fmla="*/ 670983 h 2311974"/>
                <a:gd name="connsiteX380" fmla="*/ 248970 w 1441654"/>
                <a:gd name="connsiteY380" fmla="*/ 692863 h 2311974"/>
                <a:gd name="connsiteX381" fmla="*/ 263197 w 1441654"/>
                <a:gd name="connsiteY381" fmla="*/ 688001 h 2311974"/>
                <a:gd name="connsiteX382" fmla="*/ 263197 w 1441654"/>
                <a:gd name="connsiteY382" fmla="*/ 695294 h 2311974"/>
                <a:gd name="connsiteX383" fmla="*/ 272681 w 1441654"/>
                <a:gd name="connsiteY383" fmla="*/ 695294 h 2311974"/>
                <a:gd name="connsiteX384" fmla="*/ 277424 w 1441654"/>
                <a:gd name="connsiteY384" fmla="*/ 678277 h 2311974"/>
                <a:gd name="connsiteX385" fmla="*/ 284537 w 1441654"/>
                <a:gd name="connsiteY385" fmla="*/ 666121 h 2311974"/>
                <a:gd name="connsiteX386" fmla="*/ 296393 w 1441654"/>
                <a:gd name="connsiteY386" fmla="*/ 688001 h 2311974"/>
                <a:gd name="connsiteX387" fmla="*/ 303506 w 1441654"/>
                <a:gd name="connsiteY387" fmla="*/ 685570 h 2311974"/>
                <a:gd name="connsiteX388" fmla="*/ 317733 w 1441654"/>
                <a:gd name="connsiteY388" fmla="*/ 700156 h 2311974"/>
                <a:gd name="connsiteX389" fmla="*/ 317733 w 1441654"/>
                <a:gd name="connsiteY389" fmla="*/ 700156 h 2311974"/>
                <a:gd name="connsiteX390" fmla="*/ 303506 w 1441654"/>
                <a:gd name="connsiteY390" fmla="*/ 685570 h 2311974"/>
                <a:gd name="connsiteX391" fmla="*/ 296393 w 1441654"/>
                <a:gd name="connsiteY391" fmla="*/ 688001 h 2311974"/>
                <a:gd name="connsiteX392" fmla="*/ 284537 w 1441654"/>
                <a:gd name="connsiteY392" fmla="*/ 666121 h 2311974"/>
                <a:gd name="connsiteX393" fmla="*/ 284537 w 1441654"/>
                <a:gd name="connsiteY393" fmla="*/ 658827 h 2311974"/>
                <a:gd name="connsiteX394" fmla="*/ 305877 w 1441654"/>
                <a:gd name="connsiteY394" fmla="*/ 646672 h 2311974"/>
                <a:gd name="connsiteX395" fmla="*/ 298764 w 1441654"/>
                <a:gd name="connsiteY395" fmla="*/ 639379 h 2311974"/>
                <a:gd name="connsiteX396" fmla="*/ 329589 w 1441654"/>
                <a:gd name="connsiteY396" fmla="*/ 629654 h 2311974"/>
                <a:gd name="connsiteX397" fmla="*/ 324847 w 1441654"/>
                <a:gd name="connsiteY397" fmla="*/ 615068 h 2311974"/>
                <a:gd name="connsiteX398" fmla="*/ 291651 w 1441654"/>
                <a:gd name="connsiteY398" fmla="*/ 610205 h 2311974"/>
                <a:gd name="connsiteX399" fmla="*/ 289279 w 1441654"/>
                <a:gd name="connsiteY399" fmla="*/ 595619 h 2311974"/>
                <a:gd name="connsiteX400" fmla="*/ 298764 w 1441654"/>
                <a:gd name="connsiteY400" fmla="*/ 534841 h 2311974"/>
                <a:gd name="connsiteX401" fmla="*/ 289279 w 1441654"/>
                <a:gd name="connsiteY401" fmla="*/ 525117 h 2311974"/>
                <a:gd name="connsiteX402" fmla="*/ 289279 w 1441654"/>
                <a:gd name="connsiteY402" fmla="*/ 503237 h 2311974"/>
                <a:gd name="connsiteX403" fmla="*/ 272681 w 1441654"/>
                <a:gd name="connsiteY403" fmla="*/ 503237 h 2311974"/>
                <a:gd name="connsiteX404" fmla="*/ 277424 w 1441654"/>
                <a:gd name="connsiteY404" fmla="*/ 471633 h 2311974"/>
                <a:gd name="connsiteX405" fmla="*/ 270310 w 1441654"/>
                <a:gd name="connsiteY405" fmla="*/ 464340 h 2311974"/>
                <a:gd name="connsiteX406" fmla="*/ 272681 w 1441654"/>
                <a:gd name="connsiteY406" fmla="*/ 444891 h 2311974"/>
                <a:gd name="connsiteX407" fmla="*/ 291651 w 1441654"/>
                <a:gd name="connsiteY407" fmla="*/ 444891 h 2311974"/>
                <a:gd name="connsiteX408" fmla="*/ 310620 w 1441654"/>
                <a:gd name="connsiteY408" fmla="*/ 430304 h 2311974"/>
                <a:gd name="connsiteX409" fmla="*/ 312991 w 1441654"/>
                <a:gd name="connsiteY409" fmla="*/ 427873 h 2311974"/>
                <a:gd name="connsiteX410" fmla="*/ 291651 w 1441654"/>
                <a:gd name="connsiteY410" fmla="*/ 423011 h 2311974"/>
                <a:gd name="connsiteX411" fmla="*/ 298764 w 1441654"/>
                <a:gd name="connsiteY411" fmla="*/ 405993 h 2311974"/>
                <a:gd name="connsiteX412" fmla="*/ 324847 w 1441654"/>
                <a:gd name="connsiteY412" fmla="*/ 408424 h 2311974"/>
                <a:gd name="connsiteX413" fmla="*/ 320104 w 1441654"/>
                <a:gd name="connsiteY413" fmla="*/ 388975 h 2311974"/>
                <a:gd name="connsiteX414" fmla="*/ 320104 w 1441654"/>
                <a:gd name="connsiteY414" fmla="*/ 374389 h 2311974"/>
                <a:gd name="connsiteX415" fmla="*/ 336702 w 1441654"/>
                <a:gd name="connsiteY415" fmla="*/ 374389 h 2311974"/>
                <a:gd name="connsiteX416" fmla="*/ 339073 w 1441654"/>
                <a:gd name="connsiteY416" fmla="*/ 367096 h 2311974"/>
                <a:gd name="connsiteX417" fmla="*/ 346187 w 1441654"/>
                <a:gd name="connsiteY417" fmla="*/ 364665 h 2311974"/>
                <a:gd name="connsiteX418" fmla="*/ 343816 w 1441654"/>
                <a:gd name="connsiteY418" fmla="*/ 347647 h 2311974"/>
                <a:gd name="connsiteX419" fmla="*/ 372269 w 1441654"/>
                <a:gd name="connsiteY419" fmla="*/ 337922 h 2311974"/>
                <a:gd name="connsiteX420" fmla="*/ 360414 w 1441654"/>
                <a:gd name="connsiteY420" fmla="*/ 333060 h 2311974"/>
                <a:gd name="connsiteX421" fmla="*/ 358042 w 1441654"/>
                <a:gd name="connsiteY421" fmla="*/ 311180 h 2311974"/>
                <a:gd name="connsiteX422" fmla="*/ 350929 w 1441654"/>
                <a:gd name="connsiteY422" fmla="*/ 308749 h 2311974"/>
                <a:gd name="connsiteX423" fmla="*/ 358042 w 1441654"/>
                <a:gd name="connsiteY423" fmla="*/ 299025 h 2311974"/>
                <a:gd name="connsiteX424" fmla="*/ 358042 w 1441654"/>
                <a:gd name="connsiteY424" fmla="*/ 296594 h 2311974"/>
                <a:gd name="connsiteX425" fmla="*/ 346187 w 1441654"/>
                <a:gd name="connsiteY425" fmla="*/ 291732 h 2311974"/>
                <a:gd name="connsiteX426" fmla="*/ 336702 w 1441654"/>
                <a:gd name="connsiteY426" fmla="*/ 299025 h 2311974"/>
                <a:gd name="connsiteX427" fmla="*/ 324847 w 1441654"/>
                <a:gd name="connsiteY427" fmla="*/ 282007 h 2311974"/>
                <a:gd name="connsiteX428" fmla="*/ 339073 w 1441654"/>
                <a:gd name="connsiteY428" fmla="*/ 255265 h 2311974"/>
                <a:gd name="connsiteX429" fmla="*/ 346187 w 1441654"/>
                <a:gd name="connsiteY429" fmla="*/ 267421 h 2311974"/>
                <a:gd name="connsiteX430" fmla="*/ 365156 w 1441654"/>
                <a:gd name="connsiteY430" fmla="*/ 240679 h 2311974"/>
                <a:gd name="connsiteX431" fmla="*/ 374640 w 1441654"/>
                <a:gd name="connsiteY431" fmla="*/ 240679 h 2311974"/>
                <a:gd name="connsiteX432" fmla="*/ 374640 w 1441654"/>
                <a:gd name="connsiteY432" fmla="*/ 233385 h 2311974"/>
                <a:gd name="connsiteX433" fmla="*/ 353300 w 1441654"/>
                <a:gd name="connsiteY433" fmla="*/ 218799 h 2311974"/>
                <a:gd name="connsiteX434" fmla="*/ 360414 w 1441654"/>
                <a:gd name="connsiteY434" fmla="*/ 199350 h 2311974"/>
                <a:gd name="connsiteX435" fmla="*/ 386496 w 1441654"/>
                <a:gd name="connsiteY435" fmla="*/ 199350 h 2311974"/>
                <a:gd name="connsiteX436" fmla="*/ 393610 w 1441654"/>
                <a:gd name="connsiteY436" fmla="*/ 192057 h 2311974"/>
                <a:gd name="connsiteX437" fmla="*/ 365156 w 1441654"/>
                <a:gd name="connsiteY437" fmla="*/ 150728 h 2311974"/>
                <a:gd name="connsiteX438" fmla="*/ 374640 w 1441654"/>
                <a:gd name="connsiteY438" fmla="*/ 131279 h 2311974"/>
                <a:gd name="connsiteX439" fmla="*/ 407836 w 1441654"/>
                <a:gd name="connsiteY439" fmla="*/ 116693 h 2311974"/>
                <a:gd name="connsiteX440" fmla="*/ 412579 w 1441654"/>
                <a:gd name="connsiteY440" fmla="*/ 131279 h 2311974"/>
                <a:gd name="connsiteX441" fmla="*/ 433919 w 1441654"/>
                <a:gd name="connsiteY441" fmla="*/ 116693 h 2311974"/>
                <a:gd name="connsiteX442" fmla="*/ 429177 w 1441654"/>
                <a:gd name="connsiteY442" fmla="*/ 109399 h 2311974"/>
                <a:gd name="connsiteX443" fmla="*/ 445775 w 1441654"/>
                <a:gd name="connsiteY443" fmla="*/ 102106 h 2311974"/>
                <a:gd name="connsiteX444" fmla="*/ 445775 w 1441654"/>
                <a:gd name="connsiteY444" fmla="*/ 94813 h 2311974"/>
                <a:gd name="connsiteX445" fmla="*/ 455259 w 1441654"/>
                <a:gd name="connsiteY445" fmla="*/ 87519 h 2311974"/>
                <a:gd name="connsiteX446" fmla="*/ 441032 w 1441654"/>
                <a:gd name="connsiteY446" fmla="*/ 53484 h 2311974"/>
                <a:gd name="connsiteX447" fmla="*/ 438661 w 1441654"/>
                <a:gd name="connsiteY447" fmla="*/ 7293 h 2311974"/>
                <a:gd name="connsiteX448" fmla="*/ 481342 w 1441654"/>
                <a:gd name="connsiteY448" fmla="*/ 17018 h 2311974"/>
                <a:gd name="connsiteX449" fmla="*/ 502682 w 1441654"/>
                <a:gd name="connsiteY449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35878 w 1441654"/>
                <a:gd name="connsiteY6" fmla="*/ 1283620 h 2311974"/>
                <a:gd name="connsiteX7" fmla="*/ 561961 w 1441654"/>
                <a:gd name="connsiteY7" fmla="*/ 1271464 h 2311974"/>
                <a:gd name="connsiteX8" fmla="*/ 569074 w 1441654"/>
                <a:gd name="connsiteY8" fmla="*/ 1324949 h 2311974"/>
                <a:gd name="connsiteX9" fmla="*/ 578559 w 1441654"/>
                <a:gd name="connsiteY9" fmla="*/ 1324949 h 2311974"/>
                <a:gd name="connsiteX10" fmla="*/ 561961 w 1441654"/>
                <a:gd name="connsiteY10" fmla="*/ 1271464 h 2311974"/>
                <a:gd name="connsiteX11" fmla="*/ 502682 w 1441654"/>
                <a:gd name="connsiteY11" fmla="*/ 1264171 h 2311974"/>
                <a:gd name="connsiteX12" fmla="*/ 502682 w 1441654"/>
                <a:gd name="connsiteY12" fmla="*/ 1264171 h 2311974"/>
                <a:gd name="connsiteX13" fmla="*/ 507520 w 1441654"/>
                <a:gd name="connsiteY13" fmla="*/ 1269131 h 2311974"/>
                <a:gd name="connsiteX14" fmla="*/ 502682 w 1441654"/>
                <a:gd name="connsiteY14" fmla="*/ 1264171 h 2311974"/>
                <a:gd name="connsiteX15" fmla="*/ 493198 w 1441654"/>
                <a:gd name="connsiteY15" fmla="*/ 1249585 h 2311974"/>
                <a:gd name="connsiteX16" fmla="*/ 493199 w 1441654"/>
                <a:gd name="connsiteY16" fmla="*/ 1249585 h 2311974"/>
                <a:gd name="connsiteX17" fmla="*/ 493198 w 1441654"/>
                <a:gd name="connsiteY17" fmla="*/ 1249585 h 2311974"/>
                <a:gd name="connsiteX18" fmla="*/ 495569 w 1441654"/>
                <a:gd name="connsiteY18" fmla="*/ 1234998 h 2311974"/>
                <a:gd name="connsiteX19" fmla="*/ 495569 w 1441654"/>
                <a:gd name="connsiteY19" fmla="*/ 1234998 h 2311974"/>
                <a:gd name="connsiteX20" fmla="*/ 500311 w 1441654"/>
                <a:gd name="connsiteY20" fmla="*/ 1249584 h 2311974"/>
                <a:gd name="connsiteX21" fmla="*/ 500311 w 1441654"/>
                <a:gd name="connsiteY21" fmla="*/ 1249584 h 2311974"/>
                <a:gd name="connsiteX22" fmla="*/ 495569 w 1441654"/>
                <a:gd name="connsiteY22" fmla="*/ 1234998 h 2311974"/>
                <a:gd name="connsiteX23" fmla="*/ 483713 w 1441654"/>
                <a:gd name="connsiteY23" fmla="*/ 1198531 h 2311974"/>
                <a:gd name="connsiteX24" fmla="*/ 483713 w 1441654"/>
                <a:gd name="connsiteY24" fmla="*/ 1198532 h 2311974"/>
                <a:gd name="connsiteX25" fmla="*/ 507424 w 1441654"/>
                <a:gd name="connsiteY25" fmla="*/ 1222842 h 2311974"/>
                <a:gd name="connsiteX26" fmla="*/ 507424 w 1441654"/>
                <a:gd name="connsiteY26" fmla="*/ 1222842 h 2311974"/>
                <a:gd name="connsiteX27" fmla="*/ 483713 w 1441654"/>
                <a:gd name="connsiteY27" fmla="*/ 1198531 h 2311974"/>
                <a:gd name="connsiteX28" fmla="*/ 500311 w 1441654"/>
                <a:gd name="connsiteY28" fmla="*/ 1067252 h 2311974"/>
                <a:gd name="connsiteX29" fmla="*/ 502682 w 1441654"/>
                <a:gd name="connsiteY29" fmla="*/ 1074546 h 2311974"/>
                <a:gd name="connsiteX30" fmla="*/ 502682 w 1441654"/>
                <a:gd name="connsiteY30" fmla="*/ 1074545 h 2311974"/>
                <a:gd name="connsiteX31" fmla="*/ 500311 w 1441654"/>
                <a:gd name="connsiteY31" fmla="*/ 1067252 h 2311974"/>
                <a:gd name="connsiteX32" fmla="*/ 488455 w 1441654"/>
                <a:gd name="connsiteY32" fmla="*/ 1052665 h 2311974"/>
                <a:gd name="connsiteX33" fmla="*/ 476600 w 1441654"/>
                <a:gd name="connsiteY33" fmla="*/ 1040510 h 2311974"/>
                <a:gd name="connsiteX34" fmla="*/ 488455 w 1441654"/>
                <a:gd name="connsiteY34" fmla="*/ 1052666 h 2311974"/>
                <a:gd name="connsiteX35" fmla="*/ 507424 w 1441654"/>
                <a:gd name="connsiteY35" fmla="*/ 1052666 h 2311974"/>
                <a:gd name="connsiteX36" fmla="*/ 509796 w 1441654"/>
                <a:gd name="connsiteY36" fmla="*/ 1062390 h 2311974"/>
                <a:gd name="connsiteX37" fmla="*/ 509796 w 1441654"/>
                <a:gd name="connsiteY37" fmla="*/ 1062390 h 2311974"/>
                <a:gd name="connsiteX38" fmla="*/ 507424 w 1441654"/>
                <a:gd name="connsiteY38" fmla="*/ 1052665 h 2311974"/>
                <a:gd name="connsiteX39" fmla="*/ 488455 w 1441654"/>
                <a:gd name="connsiteY39" fmla="*/ 1052665 h 2311974"/>
                <a:gd name="connsiteX40" fmla="*/ 488455 w 1441654"/>
                <a:gd name="connsiteY40" fmla="*/ 1021061 h 2311974"/>
                <a:gd name="connsiteX41" fmla="*/ 483713 w 1441654"/>
                <a:gd name="connsiteY41" fmla="*/ 999182 h 2311974"/>
                <a:gd name="connsiteX42" fmla="*/ 488455 w 1441654"/>
                <a:gd name="connsiteY42" fmla="*/ 1021061 h 2311974"/>
                <a:gd name="connsiteX43" fmla="*/ 488455 w 1441654"/>
                <a:gd name="connsiteY43" fmla="*/ 1021061 h 2311974"/>
                <a:gd name="connsiteX44" fmla="*/ 474228 w 1441654"/>
                <a:gd name="connsiteY44" fmla="*/ 970008 h 2311974"/>
                <a:gd name="connsiteX45" fmla="*/ 460002 w 1441654"/>
                <a:gd name="connsiteY45" fmla="*/ 972439 h 2311974"/>
                <a:gd name="connsiteX46" fmla="*/ 460002 w 1441654"/>
                <a:gd name="connsiteY46" fmla="*/ 972439 h 2311974"/>
                <a:gd name="connsiteX47" fmla="*/ 474228 w 1441654"/>
                <a:gd name="connsiteY47" fmla="*/ 970008 h 2311974"/>
                <a:gd name="connsiteX48" fmla="*/ 483713 w 1441654"/>
                <a:gd name="connsiteY48" fmla="*/ 984595 h 2311974"/>
                <a:gd name="connsiteX49" fmla="*/ 502682 w 1441654"/>
                <a:gd name="connsiteY49" fmla="*/ 979733 h 2311974"/>
                <a:gd name="connsiteX50" fmla="*/ 483713 w 1441654"/>
                <a:gd name="connsiteY50" fmla="*/ 984595 h 2311974"/>
                <a:gd name="connsiteX51" fmla="*/ 474228 w 1441654"/>
                <a:gd name="connsiteY51" fmla="*/ 970008 h 2311974"/>
                <a:gd name="connsiteX52" fmla="*/ 460002 w 1441654"/>
                <a:gd name="connsiteY52" fmla="*/ 901937 h 2311974"/>
                <a:gd name="connsiteX53" fmla="*/ 449800 w 1441654"/>
                <a:gd name="connsiteY53" fmla="*/ 906121 h 2311974"/>
                <a:gd name="connsiteX54" fmla="*/ 452888 w 1441654"/>
                <a:gd name="connsiteY54" fmla="*/ 906800 h 2311974"/>
                <a:gd name="connsiteX55" fmla="*/ 460002 w 1441654"/>
                <a:gd name="connsiteY55" fmla="*/ 901938 h 2311974"/>
                <a:gd name="connsiteX56" fmla="*/ 460002 w 1441654"/>
                <a:gd name="connsiteY56" fmla="*/ 901937 h 2311974"/>
                <a:gd name="connsiteX57" fmla="*/ 367527 w 1441654"/>
                <a:gd name="connsiteY57" fmla="*/ 899506 h 2311974"/>
                <a:gd name="connsiteX58" fmla="*/ 367527 w 1441654"/>
                <a:gd name="connsiteY58" fmla="*/ 899507 h 2311974"/>
                <a:gd name="connsiteX59" fmla="*/ 391239 w 1441654"/>
                <a:gd name="connsiteY59" fmla="*/ 899507 h 2311974"/>
                <a:gd name="connsiteX60" fmla="*/ 405465 w 1441654"/>
                <a:gd name="connsiteY60" fmla="*/ 906800 h 2311974"/>
                <a:gd name="connsiteX61" fmla="*/ 414950 w 1441654"/>
                <a:gd name="connsiteY61" fmla="*/ 906800 h 2311974"/>
                <a:gd name="connsiteX62" fmla="*/ 419692 w 1441654"/>
                <a:gd name="connsiteY62" fmla="*/ 899507 h 2311974"/>
                <a:gd name="connsiteX63" fmla="*/ 419705 w 1441654"/>
                <a:gd name="connsiteY63" fmla="*/ 899510 h 2311974"/>
                <a:gd name="connsiteX64" fmla="*/ 419692 w 1441654"/>
                <a:gd name="connsiteY64" fmla="*/ 899506 h 2311974"/>
                <a:gd name="connsiteX65" fmla="*/ 414950 w 1441654"/>
                <a:gd name="connsiteY65" fmla="*/ 906800 h 2311974"/>
                <a:gd name="connsiteX66" fmla="*/ 405465 w 1441654"/>
                <a:gd name="connsiteY66" fmla="*/ 906800 h 2311974"/>
                <a:gd name="connsiteX67" fmla="*/ 391238 w 1441654"/>
                <a:gd name="connsiteY67" fmla="*/ 899506 h 2311974"/>
                <a:gd name="connsiteX68" fmla="*/ 367527 w 1441654"/>
                <a:gd name="connsiteY68" fmla="*/ 899506 h 2311974"/>
                <a:gd name="connsiteX69" fmla="*/ 350929 w 1441654"/>
                <a:gd name="connsiteY69" fmla="*/ 889782 h 2311974"/>
                <a:gd name="connsiteX70" fmla="*/ 350929 w 1441654"/>
                <a:gd name="connsiteY70" fmla="*/ 889782 h 2311974"/>
                <a:gd name="connsiteX71" fmla="*/ 367527 w 1441654"/>
                <a:gd name="connsiteY71" fmla="*/ 889782 h 2311974"/>
                <a:gd name="connsiteX72" fmla="*/ 367527 w 1441654"/>
                <a:gd name="connsiteY72" fmla="*/ 889782 h 2311974"/>
                <a:gd name="connsiteX73" fmla="*/ 350929 w 1441654"/>
                <a:gd name="connsiteY73" fmla="*/ 889782 h 2311974"/>
                <a:gd name="connsiteX74" fmla="*/ 365156 w 1441654"/>
                <a:gd name="connsiteY74" fmla="*/ 867902 h 2311974"/>
                <a:gd name="connsiteX75" fmla="*/ 365156 w 1441654"/>
                <a:gd name="connsiteY75" fmla="*/ 867902 h 2311974"/>
                <a:gd name="connsiteX76" fmla="*/ 372349 w 1441654"/>
                <a:gd name="connsiteY76" fmla="*/ 873433 h 2311974"/>
                <a:gd name="connsiteX77" fmla="*/ 365156 w 1441654"/>
                <a:gd name="connsiteY77" fmla="*/ 867902 h 2311974"/>
                <a:gd name="connsiteX78" fmla="*/ 393212 w 1441654"/>
                <a:gd name="connsiteY78" fmla="*/ 842776 h 2311974"/>
                <a:gd name="connsiteX79" fmla="*/ 398352 w 1441654"/>
                <a:gd name="connsiteY79" fmla="*/ 853315 h 2311974"/>
                <a:gd name="connsiteX80" fmla="*/ 398352 w 1441654"/>
                <a:gd name="connsiteY80" fmla="*/ 853315 h 2311974"/>
                <a:gd name="connsiteX81" fmla="*/ 393212 w 1441654"/>
                <a:gd name="connsiteY81" fmla="*/ 842776 h 2311974"/>
                <a:gd name="connsiteX82" fmla="*/ 296393 w 1441654"/>
                <a:gd name="connsiteY82" fmla="*/ 726899 h 2311974"/>
                <a:gd name="connsiteX83" fmla="*/ 296393 w 1441654"/>
                <a:gd name="connsiteY83" fmla="*/ 726899 h 2311974"/>
                <a:gd name="connsiteX84" fmla="*/ 303506 w 1441654"/>
                <a:gd name="connsiteY84" fmla="*/ 734192 h 2311974"/>
                <a:gd name="connsiteX85" fmla="*/ 339073 w 1441654"/>
                <a:gd name="connsiteY85" fmla="*/ 748778 h 2311974"/>
                <a:gd name="connsiteX86" fmla="*/ 367527 w 1441654"/>
                <a:gd name="connsiteY86" fmla="*/ 753641 h 2311974"/>
                <a:gd name="connsiteX87" fmla="*/ 372269 w 1441654"/>
                <a:gd name="connsiteY87" fmla="*/ 734192 h 2311974"/>
                <a:gd name="connsiteX88" fmla="*/ 386496 w 1441654"/>
                <a:gd name="connsiteY88" fmla="*/ 736623 h 2311974"/>
                <a:gd name="connsiteX89" fmla="*/ 386496 w 1441654"/>
                <a:gd name="connsiteY89" fmla="*/ 736623 h 2311974"/>
                <a:gd name="connsiteX90" fmla="*/ 372269 w 1441654"/>
                <a:gd name="connsiteY90" fmla="*/ 734192 h 2311974"/>
                <a:gd name="connsiteX91" fmla="*/ 367527 w 1441654"/>
                <a:gd name="connsiteY91" fmla="*/ 753640 h 2311974"/>
                <a:gd name="connsiteX92" fmla="*/ 339073 w 1441654"/>
                <a:gd name="connsiteY92" fmla="*/ 748778 h 2311974"/>
                <a:gd name="connsiteX93" fmla="*/ 303506 w 1441654"/>
                <a:gd name="connsiteY93" fmla="*/ 734192 h 2311974"/>
                <a:gd name="connsiteX94" fmla="*/ 296393 w 1441654"/>
                <a:gd name="connsiteY94" fmla="*/ 726899 h 2311974"/>
                <a:gd name="connsiteX95" fmla="*/ 296393 w 1441654"/>
                <a:gd name="connsiteY95" fmla="*/ 714743 h 2311974"/>
                <a:gd name="connsiteX96" fmla="*/ 296393 w 1441654"/>
                <a:gd name="connsiteY96" fmla="*/ 714743 h 2311974"/>
                <a:gd name="connsiteX97" fmla="*/ 303506 w 1441654"/>
                <a:gd name="connsiteY97" fmla="*/ 722036 h 2311974"/>
                <a:gd name="connsiteX98" fmla="*/ 303506 w 1441654"/>
                <a:gd name="connsiteY98" fmla="*/ 722036 h 2311974"/>
                <a:gd name="connsiteX99" fmla="*/ 296393 w 1441654"/>
                <a:gd name="connsiteY99" fmla="*/ 714743 h 2311974"/>
                <a:gd name="connsiteX100" fmla="*/ 502682 w 1441654"/>
                <a:gd name="connsiteY100" fmla="*/ 0 h 2311974"/>
                <a:gd name="connsiteX101" fmla="*/ 509796 w 1441654"/>
                <a:gd name="connsiteY101" fmla="*/ 4862 h 2311974"/>
                <a:gd name="connsiteX102" fmla="*/ 514538 w 1441654"/>
                <a:gd name="connsiteY102" fmla="*/ 17018 h 2311974"/>
                <a:gd name="connsiteX103" fmla="*/ 524022 w 1441654"/>
                <a:gd name="connsiteY103" fmla="*/ 53484 h 2311974"/>
                <a:gd name="connsiteX104" fmla="*/ 521651 w 1441654"/>
                <a:gd name="connsiteY104" fmla="*/ 68071 h 2311974"/>
                <a:gd name="connsiteX105" fmla="*/ 554847 w 1441654"/>
                <a:gd name="connsiteY105" fmla="*/ 82657 h 2311974"/>
                <a:gd name="connsiteX106" fmla="*/ 561961 w 1441654"/>
                <a:gd name="connsiteY106" fmla="*/ 72933 h 2311974"/>
                <a:gd name="connsiteX107" fmla="*/ 578559 w 1441654"/>
                <a:gd name="connsiteY107" fmla="*/ 75364 h 2311974"/>
                <a:gd name="connsiteX108" fmla="*/ 578559 w 1441654"/>
                <a:gd name="connsiteY108" fmla="*/ 82657 h 2311974"/>
                <a:gd name="connsiteX109" fmla="*/ 585672 w 1441654"/>
                <a:gd name="connsiteY109" fmla="*/ 82657 h 2311974"/>
                <a:gd name="connsiteX110" fmla="*/ 590414 w 1441654"/>
                <a:gd name="connsiteY110" fmla="*/ 97244 h 2311974"/>
                <a:gd name="connsiteX111" fmla="*/ 609383 w 1441654"/>
                <a:gd name="connsiteY111" fmla="*/ 104537 h 2311974"/>
                <a:gd name="connsiteX112" fmla="*/ 637837 w 1441654"/>
                <a:gd name="connsiteY112" fmla="*/ 89950 h 2311974"/>
                <a:gd name="connsiteX113" fmla="*/ 652064 w 1441654"/>
                <a:gd name="connsiteY113" fmla="*/ 94813 h 2311974"/>
                <a:gd name="connsiteX114" fmla="*/ 666291 w 1441654"/>
                <a:gd name="connsiteY114" fmla="*/ 104537 h 2311974"/>
                <a:gd name="connsiteX115" fmla="*/ 685260 w 1441654"/>
                <a:gd name="connsiteY115" fmla="*/ 94813 h 2311974"/>
                <a:gd name="connsiteX116" fmla="*/ 685260 w 1441654"/>
                <a:gd name="connsiteY116" fmla="*/ 72933 h 2311974"/>
                <a:gd name="connsiteX117" fmla="*/ 687631 w 1441654"/>
                <a:gd name="connsiteY117" fmla="*/ 72933 h 2311974"/>
                <a:gd name="connsiteX118" fmla="*/ 699487 w 1441654"/>
                <a:gd name="connsiteY118" fmla="*/ 87519 h 2311974"/>
                <a:gd name="connsiteX119" fmla="*/ 687631 w 1441654"/>
                <a:gd name="connsiteY119" fmla="*/ 102106 h 2311974"/>
                <a:gd name="connsiteX120" fmla="*/ 692373 w 1441654"/>
                <a:gd name="connsiteY120" fmla="*/ 123986 h 2311974"/>
                <a:gd name="connsiteX121" fmla="*/ 706600 w 1441654"/>
                <a:gd name="connsiteY121" fmla="*/ 128848 h 2311974"/>
                <a:gd name="connsiteX122" fmla="*/ 718456 w 1441654"/>
                <a:gd name="connsiteY122" fmla="*/ 150728 h 2311974"/>
                <a:gd name="connsiteX123" fmla="*/ 727940 w 1441654"/>
                <a:gd name="connsiteY123" fmla="*/ 153159 h 2311974"/>
                <a:gd name="connsiteX124" fmla="*/ 735054 w 1441654"/>
                <a:gd name="connsiteY124" fmla="*/ 165315 h 2311974"/>
                <a:gd name="connsiteX125" fmla="*/ 754023 w 1441654"/>
                <a:gd name="connsiteY125" fmla="*/ 165315 h 2311974"/>
                <a:gd name="connsiteX126" fmla="*/ 768250 w 1441654"/>
                <a:gd name="connsiteY126" fmla="*/ 177470 h 2311974"/>
                <a:gd name="connsiteX127" fmla="*/ 794332 w 1441654"/>
                <a:gd name="connsiteY127" fmla="*/ 172608 h 2311974"/>
                <a:gd name="connsiteX128" fmla="*/ 801446 w 1441654"/>
                <a:gd name="connsiteY128" fmla="*/ 184763 h 2311974"/>
                <a:gd name="connsiteX129" fmla="*/ 794332 w 1441654"/>
                <a:gd name="connsiteY129" fmla="*/ 192057 h 2311974"/>
                <a:gd name="connsiteX130" fmla="*/ 801446 w 1441654"/>
                <a:gd name="connsiteY130" fmla="*/ 201781 h 2311974"/>
                <a:gd name="connsiteX131" fmla="*/ 796703 w 1441654"/>
                <a:gd name="connsiteY131" fmla="*/ 206643 h 2311974"/>
                <a:gd name="connsiteX132" fmla="*/ 808559 w 1441654"/>
                <a:gd name="connsiteY132" fmla="*/ 233385 h 2311974"/>
                <a:gd name="connsiteX133" fmla="*/ 815673 w 1441654"/>
                <a:gd name="connsiteY133" fmla="*/ 233385 h 2311974"/>
                <a:gd name="connsiteX134" fmla="*/ 851240 w 1441654"/>
                <a:gd name="connsiteY134" fmla="*/ 211505 h 2311974"/>
                <a:gd name="connsiteX135" fmla="*/ 874951 w 1441654"/>
                <a:gd name="connsiteY135" fmla="*/ 213936 h 2311974"/>
                <a:gd name="connsiteX136" fmla="*/ 896291 w 1441654"/>
                <a:gd name="connsiteY136" fmla="*/ 199350 h 2311974"/>
                <a:gd name="connsiteX137" fmla="*/ 905776 w 1441654"/>
                <a:gd name="connsiteY137" fmla="*/ 177470 h 2311974"/>
                <a:gd name="connsiteX138" fmla="*/ 931859 w 1441654"/>
                <a:gd name="connsiteY138" fmla="*/ 158021 h 2311974"/>
                <a:gd name="connsiteX139" fmla="*/ 953199 w 1441654"/>
                <a:gd name="connsiteY139" fmla="*/ 194488 h 2311974"/>
                <a:gd name="connsiteX140" fmla="*/ 953199 w 1441654"/>
                <a:gd name="connsiteY140" fmla="*/ 221230 h 2311974"/>
                <a:gd name="connsiteX141" fmla="*/ 965054 w 1441654"/>
                <a:gd name="connsiteY141" fmla="*/ 243110 h 2311974"/>
                <a:gd name="connsiteX142" fmla="*/ 984024 w 1441654"/>
                <a:gd name="connsiteY142" fmla="*/ 262558 h 2311974"/>
                <a:gd name="connsiteX143" fmla="*/ 1026704 w 1441654"/>
                <a:gd name="connsiteY143" fmla="*/ 274714 h 2311974"/>
                <a:gd name="connsiteX144" fmla="*/ 1059900 w 1441654"/>
                <a:gd name="connsiteY144" fmla="*/ 260127 h 2311974"/>
                <a:gd name="connsiteX145" fmla="*/ 1081240 w 1441654"/>
                <a:gd name="connsiteY145" fmla="*/ 262558 h 2311974"/>
                <a:gd name="connsiteX146" fmla="*/ 1107323 w 1441654"/>
                <a:gd name="connsiteY146" fmla="*/ 277145 h 2311974"/>
                <a:gd name="connsiteX147" fmla="*/ 1140519 w 1441654"/>
                <a:gd name="connsiteY147" fmla="*/ 282007 h 2311974"/>
                <a:gd name="connsiteX148" fmla="*/ 1135777 w 1441654"/>
                <a:gd name="connsiteY148" fmla="*/ 299025 h 2311974"/>
                <a:gd name="connsiteX149" fmla="*/ 1164230 w 1441654"/>
                <a:gd name="connsiteY149" fmla="*/ 371958 h 2311974"/>
                <a:gd name="connsiteX150" fmla="*/ 1209282 w 1441654"/>
                <a:gd name="connsiteY150" fmla="*/ 386544 h 2311974"/>
                <a:gd name="connsiteX151" fmla="*/ 1237736 w 1441654"/>
                <a:gd name="connsiteY151" fmla="*/ 415718 h 2311974"/>
                <a:gd name="connsiteX152" fmla="*/ 1280416 w 1441654"/>
                <a:gd name="connsiteY152" fmla="*/ 415718 h 2311974"/>
                <a:gd name="connsiteX153" fmla="*/ 1297014 w 1441654"/>
                <a:gd name="connsiteY153" fmla="*/ 408424 h 2311974"/>
                <a:gd name="connsiteX154" fmla="*/ 1313612 w 1441654"/>
                <a:gd name="connsiteY154" fmla="*/ 386544 h 2311974"/>
                <a:gd name="connsiteX155" fmla="*/ 1358664 w 1441654"/>
                <a:gd name="connsiteY155" fmla="*/ 381682 h 2311974"/>
                <a:gd name="connsiteX156" fmla="*/ 1365778 w 1441654"/>
                <a:gd name="connsiteY156" fmla="*/ 386544 h 2311974"/>
                <a:gd name="connsiteX157" fmla="*/ 1401345 w 1441654"/>
                <a:gd name="connsiteY157" fmla="*/ 371958 h 2311974"/>
                <a:gd name="connsiteX158" fmla="*/ 1401345 w 1441654"/>
                <a:gd name="connsiteY158" fmla="*/ 388975 h 2311974"/>
                <a:gd name="connsiteX159" fmla="*/ 1415572 w 1441654"/>
                <a:gd name="connsiteY159" fmla="*/ 408424 h 2311974"/>
                <a:gd name="connsiteX160" fmla="*/ 1353922 w 1441654"/>
                <a:gd name="connsiteY160" fmla="*/ 444891 h 2311974"/>
                <a:gd name="connsiteX161" fmla="*/ 1351551 w 1441654"/>
                <a:gd name="connsiteY161" fmla="*/ 491082 h 2311974"/>
                <a:gd name="connsiteX162" fmla="*/ 1372891 w 1441654"/>
                <a:gd name="connsiteY162" fmla="*/ 532410 h 2311974"/>
                <a:gd name="connsiteX163" fmla="*/ 1406087 w 1441654"/>
                <a:gd name="connsiteY163" fmla="*/ 554290 h 2311974"/>
                <a:gd name="connsiteX164" fmla="*/ 1427427 w 1441654"/>
                <a:gd name="connsiteY164" fmla="*/ 581032 h 2311974"/>
                <a:gd name="connsiteX165" fmla="*/ 1420314 w 1441654"/>
                <a:gd name="connsiteY165" fmla="*/ 622361 h 2311974"/>
                <a:gd name="connsiteX166" fmla="*/ 1441654 w 1441654"/>
                <a:gd name="connsiteY166" fmla="*/ 644241 h 2311974"/>
                <a:gd name="connsiteX167" fmla="*/ 1436912 w 1441654"/>
                <a:gd name="connsiteY167" fmla="*/ 658827 h 2311974"/>
                <a:gd name="connsiteX168" fmla="*/ 1429798 w 1441654"/>
                <a:gd name="connsiteY168" fmla="*/ 666121 h 2311974"/>
                <a:gd name="connsiteX169" fmla="*/ 1401345 w 1441654"/>
                <a:gd name="connsiteY169" fmla="*/ 663689 h 2311974"/>
                <a:gd name="connsiteX170" fmla="*/ 1372891 w 1441654"/>
                <a:gd name="connsiteY170" fmla="*/ 705018 h 2311974"/>
                <a:gd name="connsiteX171" fmla="*/ 1351551 w 1441654"/>
                <a:gd name="connsiteY171" fmla="*/ 712312 h 2311974"/>
                <a:gd name="connsiteX172" fmla="*/ 1304128 w 1441654"/>
                <a:gd name="connsiteY172" fmla="*/ 785245 h 2311974"/>
                <a:gd name="connsiteX173" fmla="*/ 1304128 w 1441654"/>
                <a:gd name="connsiteY173" fmla="*/ 804693 h 2311974"/>
                <a:gd name="connsiteX174" fmla="*/ 1273303 w 1441654"/>
                <a:gd name="connsiteY174" fmla="*/ 802262 h 2311974"/>
                <a:gd name="connsiteX175" fmla="*/ 1242478 w 1441654"/>
                <a:gd name="connsiteY175" fmla="*/ 802262 h 2311974"/>
                <a:gd name="connsiteX176" fmla="*/ 1218767 w 1441654"/>
                <a:gd name="connsiteY176" fmla="*/ 819280 h 2311974"/>
                <a:gd name="connsiteX177" fmla="*/ 1183200 w 1441654"/>
                <a:gd name="connsiteY177" fmla="*/ 809556 h 2311974"/>
                <a:gd name="connsiteX178" fmla="*/ 1171344 w 1441654"/>
                <a:gd name="connsiteY178" fmla="*/ 816849 h 2311974"/>
                <a:gd name="connsiteX179" fmla="*/ 1180828 w 1441654"/>
                <a:gd name="connsiteY179" fmla="*/ 824142 h 2311974"/>
                <a:gd name="connsiteX180" fmla="*/ 1168973 w 1441654"/>
                <a:gd name="connsiteY180" fmla="*/ 850884 h 2311974"/>
                <a:gd name="connsiteX181" fmla="*/ 1176086 w 1441654"/>
                <a:gd name="connsiteY181" fmla="*/ 858178 h 2311974"/>
                <a:gd name="connsiteX182" fmla="*/ 1183200 w 1441654"/>
                <a:gd name="connsiteY182" fmla="*/ 850884 h 2311974"/>
                <a:gd name="connsiteX183" fmla="*/ 1197426 w 1441654"/>
                <a:gd name="connsiteY183" fmla="*/ 858178 h 2311974"/>
                <a:gd name="connsiteX184" fmla="*/ 1211653 w 1441654"/>
                <a:gd name="connsiteY184" fmla="*/ 858178 h 2311974"/>
                <a:gd name="connsiteX185" fmla="*/ 1216396 w 1441654"/>
                <a:gd name="connsiteY185" fmla="*/ 875195 h 2311974"/>
                <a:gd name="connsiteX186" fmla="*/ 1230622 w 1441654"/>
                <a:gd name="connsiteY186" fmla="*/ 894644 h 2311974"/>
                <a:gd name="connsiteX187" fmla="*/ 1223509 w 1441654"/>
                <a:gd name="connsiteY187" fmla="*/ 906800 h 2311974"/>
                <a:gd name="connsiteX188" fmla="*/ 1230622 w 1441654"/>
                <a:gd name="connsiteY188" fmla="*/ 916524 h 2311974"/>
                <a:gd name="connsiteX189" fmla="*/ 1237736 w 1441654"/>
                <a:gd name="connsiteY189" fmla="*/ 914093 h 2311974"/>
                <a:gd name="connsiteX190" fmla="*/ 1244849 w 1441654"/>
                <a:gd name="connsiteY190" fmla="*/ 921386 h 2311974"/>
                <a:gd name="connsiteX191" fmla="*/ 1249592 w 1441654"/>
                <a:gd name="connsiteY191" fmla="*/ 935973 h 2311974"/>
                <a:gd name="connsiteX192" fmla="*/ 1259076 w 1441654"/>
                <a:gd name="connsiteY192" fmla="*/ 923817 h 2311974"/>
                <a:gd name="connsiteX193" fmla="*/ 1263818 w 1441654"/>
                <a:gd name="connsiteY193" fmla="*/ 931111 h 2311974"/>
                <a:gd name="connsiteX194" fmla="*/ 1297014 w 1441654"/>
                <a:gd name="connsiteY194" fmla="*/ 928679 h 2311974"/>
                <a:gd name="connsiteX195" fmla="*/ 1311241 w 1441654"/>
                <a:gd name="connsiteY195" fmla="*/ 948128 h 2311974"/>
                <a:gd name="connsiteX196" fmla="*/ 1332582 w 1441654"/>
                <a:gd name="connsiteY196" fmla="*/ 950559 h 2311974"/>
                <a:gd name="connsiteX197" fmla="*/ 1337324 w 1441654"/>
                <a:gd name="connsiteY197" fmla="*/ 923817 h 2311974"/>
                <a:gd name="connsiteX198" fmla="*/ 1351551 w 1441654"/>
                <a:gd name="connsiteY198" fmla="*/ 914093 h 2311974"/>
                <a:gd name="connsiteX199" fmla="*/ 1361035 w 1441654"/>
                <a:gd name="connsiteY199" fmla="*/ 921386 h 2311974"/>
                <a:gd name="connsiteX200" fmla="*/ 1372891 w 1441654"/>
                <a:gd name="connsiteY200" fmla="*/ 948128 h 2311974"/>
                <a:gd name="connsiteX201" fmla="*/ 1320726 w 1441654"/>
                <a:gd name="connsiteY201" fmla="*/ 1006475 h 2311974"/>
                <a:gd name="connsiteX202" fmla="*/ 1235365 w 1441654"/>
                <a:gd name="connsiteY202" fmla="*/ 970008 h 2311974"/>
                <a:gd name="connsiteX203" fmla="*/ 1230622 w 1441654"/>
                <a:gd name="connsiteY203" fmla="*/ 977301 h 2311974"/>
                <a:gd name="connsiteX204" fmla="*/ 1235365 w 1441654"/>
                <a:gd name="connsiteY204" fmla="*/ 984595 h 2311974"/>
                <a:gd name="connsiteX205" fmla="*/ 1230622 w 1441654"/>
                <a:gd name="connsiteY205" fmla="*/ 984595 h 2311974"/>
                <a:gd name="connsiteX206" fmla="*/ 1225880 w 1441654"/>
                <a:gd name="connsiteY206" fmla="*/ 991888 h 2311974"/>
                <a:gd name="connsiteX207" fmla="*/ 1225880 w 1441654"/>
                <a:gd name="connsiteY207" fmla="*/ 1006475 h 2311974"/>
                <a:gd name="connsiteX208" fmla="*/ 1218767 w 1441654"/>
                <a:gd name="connsiteY208" fmla="*/ 1018630 h 2311974"/>
                <a:gd name="connsiteX209" fmla="*/ 1218767 w 1441654"/>
                <a:gd name="connsiteY209" fmla="*/ 1028354 h 2311974"/>
                <a:gd name="connsiteX210" fmla="*/ 1204540 w 1441654"/>
                <a:gd name="connsiteY210" fmla="*/ 1028354 h 2311974"/>
                <a:gd name="connsiteX211" fmla="*/ 1204540 w 1441654"/>
                <a:gd name="connsiteY211" fmla="*/ 1045372 h 2311974"/>
                <a:gd name="connsiteX212" fmla="*/ 1197426 w 1441654"/>
                <a:gd name="connsiteY212" fmla="*/ 1047803 h 2311974"/>
                <a:gd name="connsiteX213" fmla="*/ 1197426 w 1441654"/>
                <a:gd name="connsiteY213" fmla="*/ 1059959 h 2311974"/>
                <a:gd name="connsiteX214" fmla="*/ 1190313 w 1441654"/>
                <a:gd name="connsiteY214" fmla="*/ 1062390 h 2311974"/>
                <a:gd name="connsiteX215" fmla="*/ 1195055 w 1441654"/>
                <a:gd name="connsiteY215" fmla="*/ 1069683 h 2311974"/>
                <a:gd name="connsiteX216" fmla="*/ 1187942 w 1441654"/>
                <a:gd name="connsiteY216" fmla="*/ 1074545 h 2311974"/>
                <a:gd name="connsiteX217" fmla="*/ 1195055 w 1441654"/>
                <a:gd name="connsiteY217" fmla="*/ 1076976 h 2311974"/>
                <a:gd name="connsiteX218" fmla="*/ 1197426 w 1441654"/>
                <a:gd name="connsiteY218" fmla="*/ 1093994 h 2311974"/>
                <a:gd name="connsiteX219" fmla="*/ 1187942 w 1441654"/>
                <a:gd name="connsiteY219" fmla="*/ 1103719 h 2311974"/>
                <a:gd name="connsiteX220" fmla="*/ 1190313 w 1441654"/>
                <a:gd name="connsiteY220" fmla="*/ 1103719 h 2311974"/>
                <a:gd name="connsiteX221" fmla="*/ 1190313 w 1441654"/>
                <a:gd name="connsiteY221" fmla="*/ 1111012 h 2311974"/>
                <a:gd name="connsiteX222" fmla="*/ 1183200 w 1441654"/>
                <a:gd name="connsiteY222" fmla="*/ 1118305 h 2311974"/>
                <a:gd name="connsiteX223" fmla="*/ 1183200 w 1441654"/>
                <a:gd name="connsiteY223" fmla="*/ 1125598 h 2311974"/>
                <a:gd name="connsiteX224" fmla="*/ 1168973 w 1441654"/>
                <a:gd name="connsiteY224" fmla="*/ 1149909 h 2311974"/>
                <a:gd name="connsiteX225" fmla="*/ 1180828 w 1441654"/>
                <a:gd name="connsiteY225" fmla="*/ 1164496 h 2311974"/>
                <a:gd name="connsiteX226" fmla="*/ 1209282 w 1441654"/>
                <a:gd name="connsiteY226" fmla="*/ 1164496 h 2311974"/>
                <a:gd name="connsiteX227" fmla="*/ 1211653 w 1441654"/>
                <a:gd name="connsiteY227" fmla="*/ 1166927 h 2311974"/>
                <a:gd name="connsiteX228" fmla="*/ 1230622 w 1441654"/>
                <a:gd name="connsiteY228" fmla="*/ 1159634 h 2311974"/>
                <a:gd name="connsiteX229" fmla="*/ 1242478 w 1441654"/>
                <a:gd name="connsiteY229" fmla="*/ 1166927 h 2311974"/>
                <a:gd name="connsiteX230" fmla="*/ 1249592 w 1441654"/>
                <a:gd name="connsiteY230" fmla="*/ 1166927 h 2311974"/>
                <a:gd name="connsiteX231" fmla="*/ 1244849 w 1441654"/>
                <a:gd name="connsiteY231" fmla="*/ 1171789 h 2311974"/>
                <a:gd name="connsiteX232" fmla="*/ 1259076 w 1441654"/>
                <a:gd name="connsiteY232" fmla="*/ 1179083 h 2311974"/>
                <a:gd name="connsiteX233" fmla="*/ 1266190 w 1441654"/>
                <a:gd name="connsiteY233" fmla="*/ 1222842 h 2311974"/>
                <a:gd name="connsiteX234" fmla="*/ 1259076 w 1441654"/>
                <a:gd name="connsiteY234" fmla="*/ 1230136 h 2311974"/>
                <a:gd name="connsiteX235" fmla="*/ 1259076 w 1441654"/>
                <a:gd name="connsiteY235" fmla="*/ 1254447 h 2311974"/>
                <a:gd name="connsiteX236" fmla="*/ 1285159 w 1441654"/>
                <a:gd name="connsiteY236" fmla="*/ 1271464 h 2311974"/>
                <a:gd name="connsiteX237" fmla="*/ 1280416 w 1441654"/>
                <a:gd name="connsiteY237" fmla="*/ 1278758 h 2311974"/>
                <a:gd name="connsiteX238" fmla="*/ 1289901 w 1441654"/>
                <a:gd name="connsiteY238" fmla="*/ 1290913 h 2311974"/>
                <a:gd name="connsiteX239" fmla="*/ 1289901 w 1441654"/>
                <a:gd name="connsiteY239" fmla="*/ 1303069 h 2311974"/>
                <a:gd name="connsiteX240" fmla="*/ 1292272 w 1441654"/>
                <a:gd name="connsiteY240" fmla="*/ 1305500 h 2311974"/>
                <a:gd name="connsiteX241" fmla="*/ 1289901 w 1441654"/>
                <a:gd name="connsiteY241" fmla="*/ 1312793 h 2311974"/>
                <a:gd name="connsiteX242" fmla="*/ 1297014 w 1441654"/>
                <a:gd name="connsiteY242" fmla="*/ 1324948 h 2311974"/>
                <a:gd name="connsiteX243" fmla="*/ 1304128 w 1441654"/>
                <a:gd name="connsiteY243" fmla="*/ 1317655 h 2311974"/>
                <a:gd name="connsiteX244" fmla="*/ 1304128 w 1441654"/>
                <a:gd name="connsiteY244" fmla="*/ 1327379 h 2311974"/>
                <a:gd name="connsiteX245" fmla="*/ 1306499 w 1441654"/>
                <a:gd name="connsiteY245" fmla="*/ 1344397 h 2311974"/>
                <a:gd name="connsiteX246" fmla="*/ 1280416 w 1441654"/>
                <a:gd name="connsiteY246" fmla="*/ 1358984 h 2311974"/>
                <a:gd name="connsiteX247" fmla="*/ 1259076 w 1441654"/>
                <a:gd name="connsiteY247" fmla="*/ 1358984 h 2311974"/>
                <a:gd name="connsiteX248" fmla="*/ 1256705 w 1441654"/>
                <a:gd name="connsiteY248" fmla="*/ 1376001 h 2311974"/>
                <a:gd name="connsiteX249" fmla="*/ 1278045 w 1441654"/>
                <a:gd name="connsiteY249" fmla="*/ 1376001 h 2311974"/>
                <a:gd name="connsiteX250" fmla="*/ 1280416 w 1441654"/>
                <a:gd name="connsiteY250" fmla="*/ 1383295 h 2311974"/>
                <a:gd name="connsiteX251" fmla="*/ 1285159 w 1441654"/>
                <a:gd name="connsiteY251" fmla="*/ 1380864 h 2311974"/>
                <a:gd name="connsiteX252" fmla="*/ 1292272 w 1441654"/>
                <a:gd name="connsiteY252" fmla="*/ 1393019 h 2311974"/>
                <a:gd name="connsiteX253" fmla="*/ 1289901 w 1441654"/>
                <a:gd name="connsiteY253" fmla="*/ 1400312 h 2311974"/>
                <a:gd name="connsiteX254" fmla="*/ 1292272 w 1441654"/>
                <a:gd name="connsiteY254" fmla="*/ 1402744 h 2311974"/>
                <a:gd name="connsiteX255" fmla="*/ 1311241 w 1441654"/>
                <a:gd name="connsiteY255" fmla="*/ 1380864 h 2311974"/>
                <a:gd name="connsiteX256" fmla="*/ 1318355 w 1441654"/>
                <a:gd name="connsiteY256" fmla="*/ 1383295 h 2311974"/>
                <a:gd name="connsiteX257" fmla="*/ 1313612 w 1441654"/>
                <a:gd name="connsiteY257" fmla="*/ 1380864 h 2311974"/>
                <a:gd name="connsiteX258" fmla="*/ 1320726 w 1441654"/>
                <a:gd name="connsiteY258" fmla="*/ 1373570 h 2311974"/>
                <a:gd name="connsiteX259" fmla="*/ 1327839 w 1441654"/>
                <a:gd name="connsiteY259" fmla="*/ 1368708 h 2311974"/>
                <a:gd name="connsiteX260" fmla="*/ 1344437 w 1441654"/>
                <a:gd name="connsiteY260" fmla="*/ 1417330 h 2311974"/>
                <a:gd name="connsiteX261" fmla="*/ 1339695 w 1441654"/>
                <a:gd name="connsiteY261" fmla="*/ 1424623 h 2311974"/>
                <a:gd name="connsiteX262" fmla="*/ 1339695 w 1441654"/>
                <a:gd name="connsiteY262" fmla="*/ 1441641 h 2311974"/>
                <a:gd name="connsiteX263" fmla="*/ 1306499 w 1441654"/>
                <a:gd name="connsiteY263" fmla="*/ 1436779 h 2311974"/>
                <a:gd name="connsiteX264" fmla="*/ 1304128 w 1441654"/>
                <a:gd name="connsiteY264" fmla="*/ 1473245 h 2311974"/>
                <a:gd name="connsiteX265" fmla="*/ 1289901 w 1441654"/>
                <a:gd name="connsiteY265" fmla="*/ 1473245 h 2311974"/>
                <a:gd name="connsiteX266" fmla="*/ 1285159 w 1441654"/>
                <a:gd name="connsiteY266" fmla="*/ 1504850 h 2311974"/>
                <a:gd name="connsiteX267" fmla="*/ 1270932 w 1441654"/>
                <a:gd name="connsiteY267" fmla="*/ 1521867 h 2311974"/>
                <a:gd name="connsiteX268" fmla="*/ 1270932 w 1441654"/>
                <a:gd name="connsiteY268" fmla="*/ 1548609 h 2311974"/>
                <a:gd name="connsiteX269" fmla="*/ 1251963 w 1441654"/>
                <a:gd name="connsiteY269" fmla="*/ 1560765 h 2311974"/>
                <a:gd name="connsiteX270" fmla="*/ 1278045 w 1441654"/>
                <a:gd name="connsiteY270" fmla="*/ 1570489 h 2311974"/>
                <a:gd name="connsiteX271" fmla="*/ 1278045 w 1441654"/>
                <a:gd name="connsiteY271" fmla="*/ 1577783 h 2311974"/>
                <a:gd name="connsiteX272" fmla="*/ 1223509 w 1441654"/>
                <a:gd name="connsiteY272" fmla="*/ 1577783 h 2311974"/>
                <a:gd name="connsiteX273" fmla="*/ 1235365 w 1441654"/>
                <a:gd name="connsiteY273" fmla="*/ 1602094 h 2311974"/>
                <a:gd name="connsiteX274" fmla="*/ 1244849 w 1441654"/>
                <a:gd name="connsiteY274" fmla="*/ 1609387 h 2311974"/>
                <a:gd name="connsiteX275" fmla="*/ 1242478 w 1441654"/>
                <a:gd name="connsiteY275" fmla="*/ 1619111 h 2311974"/>
                <a:gd name="connsiteX276" fmla="*/ 1244849 w 1441654"/>
                <a:gd name="connsiteY276" fmla="*/ 1623973 h 2311974"/>
                <a:gd name="connsiteX277" fmla="*/ 1244849 w 1441654"/>
                <a:gd name="connsiteY277" fmla="*/ 1645853 h 2311974"/>
                <a:gd name="connsiteX278" fmla="*/ 1237736 w 1441654"/>
                <a:gd name="connsiteY278" fmla="*/ 1645853 h 2311974"/>
                <a:gd name="connsiteX279" fmla="*/ 1230622 w 1441654"/>
                <a:gd name="connsiteY279" fmla="*/ 1667733 h 2311974"/>
                <a:gd name="connsiteX280" fmla="*/ 1230622 w 1441654"/>
                <a:gd name="connsiteY280" fmla="*/ 1706631 h 2311974"/>
                <a:gd name="connsiteX281" fmla="*/ 1216396 w 1441654"/>
                <a:gd name="connsiteY281" fmla="*/ 1709062 h 2311974"/>
                <a:gd name="connsiteX282" fmla="*/ 1216396 w 1441654"/>
                <a:gd name="connsiteY282" fmla="*/ 1723648 h 2311974"/>
                <a:gd name="connsiteX283" fmla="*/ 1204540 w 1441654"/>
                <a:gd name="connsiteY283" fmla="*/ 1740666 h 2311974"/>
                <a:gd name="connsiteX284" fmla="*/ 1147632 w 1441654"/>
                <a:gd name="connsiteY284" fmla="*/ 1733373 h 2311974"/>
                <a:gd name="connsiteX285" fmla="*/ 1121550 w 1441654"/>
                <a:gd name="connsiteY285" fmla="*/ 1733373 h 2311974"/>
                <a:gd name="connsiteX286" fmla="*/ 1109694 w 1441654"/>
                <a:gd name="connsiteY286" fmla="*/ 1743097 h 2311974"/>
                <a:gd name="connsiteX287" fmla="*/ 1102581 w 1441654"/>
                <a:gd name="connsiteY287" fmla="*/ 1735804 h 2311974"/>
                <a:gd name="connsiteX288" fmla="*/ 1095467 w 1441654"/>
                <a:gd name="connsiteY288" fmla="*/ 1740666 h 2311974"/>
                <a:gd name="connsiteX289" fmla="*/ 1074127 w 1441654"/>
                <a:gd name="connsiteY289" fmla="*/ 1713924 h 2311974"/>
                <a:gd name="connsiteX290" fmla="*/ 1059900 w 1441654"/>
                <a:gd name="connsiteY290" fmla="*/ 1721217 h 2311974"/>
                <a:gd name="connsiteX291" fmla="*/ 1052787 w 1441654"/>
                <a:gd name="connsiteY291" fmla="*/ 1733373 h 2311974"/>
                <a:gd name="connsiteX292" fmla="*/ 1045673 w 1441654"/>
                <a:gd name="connsiteY292" fmla="*/ 1735804 h 2311974"/>
                <a:gd name="connsiteX293" fmla="*/ 1031446 w 1441654"/>
                <a:gd name="connsiteY293" fmla="*/ 1706631 h 2311974"/>
                <a:gd name="connsiteX294" fmla="*/ 960312 w 1441654"/>
                <a:gd name="connsiteY294" fmla="*/ 1709062 h 2311974"/>
                <a:gd name="connsiteX295" fmla="*/ 957941 w 1441654"/>
                <a:gd name="connsiteY295" fmla="*/ 1721217 h 2311974"/>
                <a:gd name="connsiteX296" fmla="*/ 915261 w 1441654"/>
                <a:gd name="connsiteY296" fmla="*/ 1721217 h 2311974"/>
                <a:gd name="connsiteX297" fmla="*/ 915261 w 1441654"/>
                <a:gd name="connsiteY297" fmla="*/ 1728511 h 2311974"/>
                <a:gd name="connsiteX298" fmla="*/ 884436 w 1441654"/>
                <a:gd name="connsiteY298" fmla="*/ 1721217 h 2311974"/>
                <a:gd name="connsiteX299" fmla="*/ 884436 w 1441654"/>
                <a:gd name="connsiteY299" fmla="*/ 1706631 h 2311974"/>
                <a:gd name="connsiteX300" fmla="*/ 877322 w 1441654"/>
                <a:gd name="connsiteY300" fmla="*/ 1706631 h 2311974"/>
                <a:gd name="connsiteX301" fmla="*/ 874951 w 1441654"/>
                <a:gd name="connsiteY301" fmla="*/ 1692044 h 2311974"/>
                <a:gd name="connsiteX302" fmla="*/ 874951 w 1441654"/>
                <a:gd name="connsiteY302" fmla="*/ 1692044 h 2311974"/>
                <a:gd name="connsiteX303" fmla="*/ 877322 w 1441654"/>
                <a:gd name="connsiteY303" fmla="*/ 1706631 h 2311974"/>
                <a:gd name="connsiteX304" fmla="*/ 822786 w 1441654"/>
                <a:gd name="connsiteY304" fmla="*/ 1709062 h 2311974"/>
                <a:gd name="connsiteX305" fmla="*/ 782477 w 1441654"/>
                <a:gd name="connsiteY305" fmla="*/ 1701769 h 2311974"/>
                <a:gd name="connsiteX306" fmla="*/ 780106 w 1441654"/>
                <a:gd name="connsiteY306" fmla="*/ 1709062 h 2311974"/>
                <a:gd name="connsiteX307" fmla="*/ 761136 w 1441654"/>
                <a:gd name="connsiteY307" fmla="*/ 1713924 h 2311974"/>
                <a:gd name="connsiteX308" fmla="*/ 754023 w 1441654"/>
                <a:gd name="connsiteY308" fmla="*/ 1733373 h 2311974"/>
                <a:gd name="connsiteX309" fmla="*/ 758765 w 1441654"/>
                <a:gd name="connsiteY309" fmla="*/ 1750391 h 2311974"/>
                <a:gd name="connsiteX310" fmla="*/ 739796 w 1441654"/>
                <a:gd name="connsiteY310" fmla="*/ 1750391 h 2311974"/>
                <a:gd name="connsiteX311" fmla="*/ 735054 w 1441654"/>
                <a:gd name="connsiteY311" fmla="*/ 1769840 h 2311974"/>
                <a:gd name="connsiteX312" fmla="*/ 742167 w 1441654"/>
                <a:gd name="connsiteY312" fmla="*/ 1784426 h 2311974"/>
                <a:gd name="connsiteX313" fmla="*/ 739796 w 1441654"/>
                <a:gd name="connsiteY313" fmla="*/ 1806306 h 2311974"/>
                <a:gd name="connsiteX314" fmla="*/ 727940 w 1441654"/>
                <a:gd name="connsiteY314" fmla="*/ 1813599 h 2311974"/>
                <a:gd name="connsiteX315" fmla="*/ 727940 w 1441654"/>
                <a:gd name="connsiteY315" fmla="*/ 1847635 h 2311974"/>
                <a:gd name="connsiteX316" fmla="*/ 713714 w 1441654"/>
                <a:gd name="connsiteY316" fmla="*/ 1852497 h 2311974"/>
                <a:gd name="connsiteX317" fmla="*/ 711342 w 1441654"/>
                <a:gd name="connsiteY317" fmla="*/ 1837910 h 2311974"/>
                <a:gd name="connsiteX318" fmla="*/ 678146 w 1441654"/>
                <a:gd name="connsiteY318" fmla="*/ 1837910 h 2311974"/>
                <a:gd name="connsiteX319" fmla="*/ 678146 w 1441654"/>
                <a:gd name="connsiteY319" fmla="*/ 1859790 h 2311974"/>
                <a:gd name="connsiteX320" fmla="*/ 659177 w 1441654"/>
                <a:gd name="connsiteY320" fmla="*/ 1859790 h 2311974"/>
                <a:gd name="connsiteX321" fmla="*/ 659177 w 1441654"/>
                <a:gd name="connsiteY321" fmla="*/ 1869515 h 2311974"/>
                <a:gd name="connsiteX322" fmla="*/ 656806 w 1441654"/>
                <a:gd name="connsiteY322" fmla="*/ 1876808 h 2311974"/>
                <a:gd name="connsiteX323" fmla="*/ 576188 w 1441654"/>
                <a:gd name="connsiteY323" fmla="*/ 1876808 h 2311974"/>
                <a:gd name="connsiteX324" fmla="*/ 576188 w 1441654"/>
                <a:gd name="connsiteY324" fmla="*/ 1896257 h 2311974"/>
                <a:gd name="connsiteX325" fmla="*/ 524022 w 1441654"/>
                <a:gd name="connsiteY325" fmla="*/ 1901119 h 2311974"/>
                <a:gd name="connsiteX326" fmla="*/ 524022 w 1441654"/>
                <a:gd name="connsiteY326" fmla="*/ 1930292 h 2311974"/>
                <a:gd name="connsiteX327" fmla="*/ 502682 w 1441654"/>
                <a:gd name="connsiteY327" fmla="*/ 1930292 h 2311974"/>
                <a:gd name="connsiteX328" fmla="*/ 500311 w 1441654"/>
                <a:gd name="connsiteY328" fmla="*/ 1952172 h 2311974"/>
                <a:gd name="connsiteX329" fmla="*/ 488455 w 1441654"/>
                <a:gd name="connsiteY329" fmla="*/ 1952172 h 2311974"/>
                <a:gd name="connsiteX330" fmla="*/ 488455 w 1441654"/>
                <a:gd name="connsiteY330" fmla="*/ 1978914 h 2311974"/>
                <a:gd name="connsiteX331" fmla="*/ 495569 w 1441654"/>
                <a:gd name="connsiteY331" fmla="*/ 1983776 h 2311974"/>
                <a:gd name="connsiteX332" fmla="*/ 493198 w 1441654"/>
                <a:gd name="connsiteY332" fmla="*/ 2000794 h 2311974"/>
                <a:gd name="connsiteX333" fmla="*/ 500311 w 1441654"/>
                <a:gd name="connsiteY333" fmla="*/ 2005656 h 2311974"/>
                <a:gd name="connsiteX334" fmla="*/ 500311 w 1441654"/>
                <a:gd name="connsiteY334" fmla="*/ 2068865 h 2311974"/>
                <a:gd name="connsiteX335" fmla="*/ 493198 w 1441654"/>
                <a:gd name="connsiteY335" fmla="*/ 2068865 h 2311974"/>
                <a:gd name="connsiteX336" fmla="*/ 493198 w 1441654"/>
                <a:gd name="connsiteY336" fmla="*/ 2081020 h 2311974"/>
                <a:gd name="connsiteX337" fmla="*/ 474228 w 1441654"/>
                <a:gd name="connsiteY337" fmla="*/ 2083451 h 2311974"/>
                <a:gd name="connsiteX338" fmla="*/ 460002 w 1441654"/>
                <a:gd name="connsiteY338" fmla="*/ 2117487 h 2311974"/>
                <a:gd name="connsiteX339" fmla="*/ 460002 w 1441654"/>
                <a:gd name="connsiteY339" fmla="*/ 2129642 h 2311974"/>
                <a:gd name="connsiteX340" fmla="*/ 516909 w 1441654"/>
                <a:gd name="connsiteY340" fmla="*/ 2132073 h 2311974"/>
                <a:gd name="connsiteX341" fmla="*/ 509796 w 1441654"/>
                <a:gd name="connsiteY341" fmla="*/ 2151522 h 2311974"/>
                <a:gd name="connsiteX342" fmla="*/ 514538 w 1441654"/>
                <a:gd name="connsiteY342" fmla="*/ 2161246 h 2311974"/>
                <a:gd name="connsiteX343" fmla="*/ 509796 w 1441654"/>
                <a:gd name="connsiteY343" fmla="*/ 2168540 h 2311974"/>
                <a:gd name="connsiteX344" fmla="*/ 493198 w 1441654"/>
                <a:gd name="connsiteY344" fmla="*/ 2168540 h 2311974"/>
                <a:gd name="connsiteX345" fmla="*/ 493198 w 1441654"/>
                <a:gd name="connsiteY345" fmla="*/ 2180695 h 2311974"/>
                <a:gd name="connsiteX346" fmla="*/ 462373 w 1441654"/>
                <a:gd name="connsiteY346" fmla="*/ 2187988 h 2311974"/>
                <a:gd name="connsiteX347" fmla="*/ 469486 w 1441654"/>
                <a:gd name="connsiteY347" fmla="*/ 2200144 h 2311974"/>
                <a:gd name="connsiteX348" fmla="*/ 467115 w 1441654"/>
                <a:gd name="connsiteY348" fmla="*/ 2256059 h 2311974"/>
                <a:gd name="connsiteX349" fmla="*/ 455259 w 1441654"/>
                <a:gd name="connsiteY349" fmla="*/ 2277939 h 2311974"/>
                <a:gd name="connsiteX350" fmla="*/ 429177 w 1441654"/>
                <a:gd name="connsiteY350" fmla="*/ 2307112 h 2311974"/>
                <a:gd name="connsiteX351" fmla="*/ 414950 w 1441654"/>
                <a:gd name="connsiteY351" fmla="*/ 2311974 h 2311974"/>
                <a:gd name="connsiteX352" fmla="*/ 398352 w 1441654"/>
                <a:gd name="connsiteY352" fmla="*/ 2282801 h 2311974"/>
                <a:gd name="connsiteX353" fmla="*/ 379383 w 1441654"/>
                <a:gd name="connsiteY353" fmla="*/ 2275508 h 2311974"/>
                <a:gd name="connsiteX354" fmla="*/ 365156 w 1441654"/>
                <a:gd name="connsiteY354" fmla="*/ 2292526 h 2311974"/>
                <a:gd name="connsiteX355" fmla="*/ 346187 w 1441654"/>
                <a:gd name="connsiteY355" fmla="*/ 2285232 h 2311974"/>
                <a:gd name="connsiteX356" fmla="*/ 331960 w 1441654"/>
                <a:gd name="connsiteY356" fmla="*/ 2290094 h 2311974"/>
                <a:gd name="connsiteX357" fmla="*/ 296393 w 1441654"/>
                <a:gd name="connsiteY357" fmla="*/ 2275508 h 2311974"/>
                <a:gd name="connsiteX358" fmla="*/ 255658 w 1441654"/>
                <a:gd name="connsiteY358" fmla="*/ 2254426 h 2311974"/>
                <a:gd name="connsiteX359" fmla="*/ 263963 w 1441654"/>
                <a:gd name="connsiteY359" fmla="*/ 2090384 h 2311974"/>
                <a:gd name="connsiteX360" fmla="*/ 293247 w 1441654"/>
                <a:gd name="connsiteY360" fmla="*/ 1879782 h 2311974"/>
                <a:gd name="connsiteX361" fmla="*/ 288330 w 1441654"/>
                <a:gd name="connsiteY361" fmla="*/ 1766434 h 2311974"/>
                <a:gd name="connsiteX362" fmla="*/ 260051 w 1441654"/>
                <a:gd name="connsiteY362" fmla="*/ 1684276 h 2311974"/>
                <a:gd name="connsiteX363" fmla="*/ 196698 w 1441654"/>
                <a:gd name="connsiteY363" fmla="*/ 1605539 h 2311974"/>
                <a:gd name="connsiteX364" fmla="*/ 146823 w 1441654"/>
                <a:gd name="connsiteY364" fmla="*/ 1566641 h 2311974"/>
                <a:gd name="connsiteX365" fmla="*/ 148467 w 1441654"/>
                <a:gd name="connsiteY365" fmla="*/ 1519182 h 2311974"/>
                <a:gd name="connsiteX366" fmla="*/ 144231 w 1441654"/>
                <a:gd name="connsiteY366" fmla="*/ 1442151 h 2311974"/>
                <a:gd name="connsiteX367" fmla="*/ 199538 w 1441654"/>
                <a:gd name="connsiteY367" fmla="*/ 1327822 h 2311974"/>
                <a:gd name="connsiteX368" fmla="*/ 311984 w 1441654"/>
                <a:gd name="connsiteY368" fmla="*/ 1228318 h 2311974"/>
                <a:gd name="connsiteX369" fmla="*/ 18969 w 1441654"/>
                <a:gd name="connsiteY369" fmla="*/ 909231 h 2311974"/>
                <a:gd name="connsiteX370" fmla="*/ 0 w 1441654"/>
                <a:gd name="connsiteY370" fmla="*/ 872764 h 2311974"/>
                <a:gd name="connsiteX371" fmla="*/ 7114 w 1441654"/>
                <a:gd name="connsiteY371" fmla="*/ 865471 h 2311974"/>
                <a:gd name="connsiteX372" fmla="*/ 11856 w 1441654"/>
                <a:gd name="connsiteY372" fmla="*/ 867902 h 2311974"/>
                <a:gd name="connsiteX373" fmla="*/ 168351 w 1441654"/>
                <a:gd name="connsiteY373" fmla="*/ 741485 h 2311974"/>
                <a:gd name="connsiteX374" fmla="*/ 156496 w 1441654"/>
                <a:gd name="connsiteY374" fmla="*/ 726899 h 2311974"/>
                <a:gd name="connsiteX375" fmla="*/ 101959 w 1441654"/>
                <a:gd name="connsiteY375" fmla="*/ 705019 h 2311974"/>
                <a:gd name="connsiteX376" fmla="*/ 125671 w 1441654"/>
                <a:gd name="connsiteY376" fmla="*/ 680708 h 2311974"/>
                <a:gd name="connsiteX377" fmla="*/ 132784 w 1441654"/>
                <a:gd name="connsiteY377" fmla="*/ 673414 h 2311974"/>
                <a:gd name="connsiteX378" fmla="*/ 161238 w 1441654"/>
                <a:gd name="connsiteY378" fmla="*/ 670983 h 2311974"/>
                <a:gd name="connsiteX379" fmla="*/ 248970 w 1441654"/>
                <a:gd name="connsiteY379" fmla="*/ 692863 h 2311974"/>
                <a:gd name="connsiteX380" fmla="*/ 263197 w 1441654"/>
                <a:gd name="connsiteY380" fmla="*/ 688001 h 2311974"/>
                <a:gd name="connsiteX381" fmla="*/ 263197 w 1441654"/>
                <a:gd name="connsiteY381" fmla="*/ 695294 h 2311974"/>
                <a:gd name="connsiteX382" fmla="*/ 272681 w 1441654"/>
                <a:gd name="connsiteY382" fmla="*/ 695294 h 2311974"/>
                <a:gd name="connsiteX383" fmla="*/ 277424 w 1441654"/>
                <a:gd name="connsiteY383" fmla="*/ 678277 h 2311974"/>
                <a:gd name="connsiteX384" fmla="*/ 284537 w 1441654"/>
                <a:gd name="connsiteY384" fmla="*/ 666121 h 2311974"/>
                <a:gd name="connsiteX385" fmla="*/ 296393 w 1441654"/>
                <a:gd name="connsiteY385" fmla="*/ 688001 h 2311974"/>
                <a:gd name="connsiteX386" fmla="*/ 303506 w 1441654"/>
                <a:gd name="connsiteY386" fmla="*/ 685570 h 2311974"/>
                <a:gd name="connsiteX387" fmla="*/ 317733 w 1441654"/>
                <a:gd name="connsiteY387" fmla="*/ 700156 h 2311974"/>
                <a:gd name="connsiteX388" fmla="*/ 317733 w 1441654"/>
                <a:gd name="connsiteY388" fmla="*/ 700156 h 2311974"/>
                <a:gd name="connsiteX389" fmla="*/ 303506 w 1441654"/>
                <a:gd name="connsiteY389" fmla="*/ 685570 h 2311974"/>
                <a:gd name="connsiteX390" fmla="*/ 296393 w 1441654"/>
                <a:gd name="connsiteY390" fmla="*/ 688001 h 2311974"/>
                <a:gd name="connsiteX391" fmla="*/ 284537 w 1441654"/>
                <a:gd name="connsiteY391" fmla="*/ 666121 h 2311974"/>
                <a:gd name="connsiteX392" fmla="*/ 284537 w 1441654"/>
                <a:gd name="connsiteY392" fmla="*/ 658827 h 2311974"/>
                <a:gd name="connsiteX393" fmla="*/ 305877 w 1441654"/>
                <a:gd name="connsiteY393" fmla="*/ 646672 h 2311974"/>
                <a:gd name="connsiteX394" fmla="*/ 298764 w 1441654"/>
                <a:gd name="connsiteY394" fmla="*/ 639379 h 2311974"/>
                <a:gd name="connsiteX395" fmla="*/ 329589 w 1441654"/>
                <a:gd name="connsiteY395" fmla="*/ 629654 h 2311974"/>
                <a:gd name="connsiteX396" fmla="*/ 324847 w 1441654"/>
                <a:gd name="connsiteY396" fmla="*/ 615068 h 2311974"/>
                <a:gd name="connsiteX397" fmla="*/ 291651 w 1441654"/>
                <a:gd name="connsiteY397" fmla="*/ 610205 h 2311974"/>
                <a:gd name="connsiteX398" fmla="*/ 289279 w 1441654"/>
                <a:gd name="connsiteY398" fmla="*/ 595619 h 2311974"/>
                <a:gd name="connsiteX399" fmla="*/ 298764 w 1441654"/>
                <a:gd name="connsiteY399" fmla="*/ 534841 h 2311974"/>
                <a:gd name="connsiteX400" fmla="*/ 289279 w 1441654"/>
                <a:gd name="connsiteY400" fmla="*/ 525117 h 2311974"/>
                <a:gd name="connsiteX401" fmla="*/ 289279 w 1441654"/>
                <a:gd name="connsiteY401" fmla="*/ 503237 h 2311974"/>
                <a:gd name="connsiteX402" fmla="*/ 272681 w 1441654"/>
                <a:gd name="connsiteY402" fmla="*/ 503237 h 2311974"/>
                <a:gd name="connsiteX403" fmla="*/ 277424 w 1441654"/>
                <a:gd name="connsiteY403" fmla="*/ 471633 h 2311974"/>
                <a:gd name="connsiteX404" fmla="*/ 270310 w 1441654"/>
                <a:gd name="connsiteY404" fmla="*/ 464340 h 2311974"/>
                <a:gd name="connsiteX405" fmla="*/ 272681 w 1441654"/>
                <a:gd name="connsiteY405" fmla="*/ 444891 h 2311974"/>
                <a:gd name="connsiteX406" fmla="*/ 291651 w 1441654"/>
                <a:gd name="connsiteY406" fmla="*/ 444891 h 2311974"/>
                <a:gd name="connsiteX407" fmla="*/ 310620 w 1441654"/>
                <a:gd name="connsiteY407" fmla="*/ 430304 h 2311974"/>
                <a:gd name="connsiteX408" fmla="*/ 312991 w 1441654"/>
                <a:gd name="connsiteY408" fmla="*/ 427873 h 2311974"/>
                <a:gd name="connsiteX409" fmla="*/ 291651 w 1441654"/>
                <a:gd name="connsiteY409" fmla="*/ 423011 h 2311974"/>
                <a:gd name="connsiteX410" fmla="*/ 298764 w 1441654"/>
                <a:gd name="connsiteY410" fmla="*/ 405993 h 2311974"/>
                <a:gd name="connsiteX411" fmla="*/ 324847 w 1441654"/>
                <a:gd name="connsiteY411" fmla="*/ 408424 h 2311974"/>
                <a:gd name="connsiteX412" fmla="*/ 320104 w 1441654"/>
                <a:gd name="connsiteY412" fmla="*/ 388975 h 2311974"/>
                <a:gd name="connsiteX413" fmla="*/ 320104 w 1441654"/>
                <a:gd name="connsiteY413" fmla="*/ 374389 h 2311974"/>
                <a:gd name="connsiteX414" fmla="*/ 336702 w 1441654"/>
                <a:gd name="connsiteY414" fmla="*/ 374389 h 2311974"/>
                <a:gd name="connsiteX415" fmla="*/ 339073 w 1441654"/>
                <a:gd name="connsiteY415" fmla="*/ 367096 h 2311974"/>
                <a:gd name="connsiteX416" fmla="*/ 346187 w 1441654"/>
                <a:gd name="connsiteY416" fmla="*/ 364665 h 2311974"/>
                <a:gd name="connsiteX417" fmla="*/ 343816 w 1441654"/>
                <a:gd name="connsiteY417" fmla="*/ 347647 h 2311974"/>
                <a:gd name="connsiteX418" fmla="*/ 372269 w 1441654"/>
                <a:gd name="connsiteY418" fmla="*/ 337922 h 2311974"/>
                <a:gd name="connsiteX419" fmla="*/ 360414 w 1441654"/>
                <a:gd name="connsiteY419" fmla="*/ 333060 h 2311974"/>
                <a:gd name="connsiteX420" fmla="*/ 358042 w 1441654"/>
                <a:gd name="connsiteY420" fmla="*/ 311180 h 2311974"/>
                <a:gd name="connsiteX421" fmla="*/ 350929 w 1441654"/>
                <a:gd name="connsiteY421" fmla="*/ 308749 h 2311974"/>
                <a:gd name="connsiteX422" fmla="*/ 358042 w 1441654"/>
                <a:gd name="connsiteY422" fmla="*/ 299025 h 2311974"/>
                <a:gd name="connsiteX423" fmla="*/ 358042 w 1441654"/>
                <a:gd name="connsiteY423" fmla="*/ 296594 h 2311974"/>
                <a:gd name="connsiteX424" fmla="*/ 346187 w 1441654"/>
                <a:gd name="connsiteY424" fmla="*/ 291732 h 2311974"/>
                <a:gd name="connsiteX425" fmla="*/ 336702 w 1441654"/>
                <a:gd name="connsiteY425" fmla="*/ 299025 h 2311974"/>
                <a:gd name="connsiteX426" fmla="*/ 324847 w 1441654"/>
                <a:gd name="connsiteY426" fmla="*/ 282007 h 2311974"/>
                <a:gd name="connsiteX427" fmla="*/ 339073 w 1441654"/>
                <a:gd name="connsiteY427" fmla="*/ 255265 h 2311974"/>
                <a:gd name="connsiteX428" fmla="*/ 346187 w 1441654"/>
                <a:gd name="connsiteY428" fmla="*/ 267421 h 2311974"/>
                <a:gd name="connsiteX429" fmla="*/ 365156 w 1441654"/>
                <a:gd name="connsiteY429" fmla="*/ 240679 h 2311974"/>
                <a:gd name="connsiteX430" fmla="*/ 374640 w 1441654"/>
                <a:gd name="connsiteY430" fmla="*/ 240679 h 2311974"/>
                <a:gd name="connsiteX431" fmla="*/ 374640 w 1441654"/>
                <a:gd name="connsiteY431" fmla="*/ 233385 h 2311974"/>
                <a:gd name="connsiteX432" fmla="*/ 353300 w 1441654"/>
                <a:gd name="connsiteY432" fmla="*/ 218799 h 2311974"/>
                <a:gd name="connsiteX433" fmla="*/ 360414 w 1441654"/>
                <a:gd name="connsiteY433" fmla="*/ 199350 h 2311974"/>
                <a:gd name="connsiteX434" fmla="*/ 386496 w 1441654"/>
                <a:gd name="connsiteY434" fmla="*/ 199350 h 2311974"/>
                <a:gd name="connsiteX435" fmla="*/ 393610 w 1441654"/>
                <a:gd name="connsiteY435" fmla="*/ 192057 h 2311974"/>
                <a:gd name="connsiteX436" fmla="*/ 365156 w 1441654"/>
                <a:gd name="connsiteY436" fmla="*/ 150728 h 2311974"/>
                <a:gd name="connsiteX437" fmla="*/ 374640 w 1441654"/>
                <a:gd name="connsiteY437" fmla="*/ 131279 h 2311974"/>
                <a:gd name="connsiteX438" fmla="*/ 407836 w 1441654"/>
                <a:gd name="connsiteY438" fmla="*/ 116693 h 2311974"/>
                <a:gd name="connsiteX439" fmla="*/ 412579 w 1441654"/>
                <a:gd name="connsiteY439" fmla="*/ 131279 h 2311974"/>
                <a:gd name="connsiteX440" fmla="*/ 433919 w 1441654"/>
                <a:gd name="connsiteY440" fmla="*/ 116693 h 2311974"/>
                <a:gd name="connsiteX441" fmla="*/ 429177 w 1441654"/>
                <a:gd name="connsiteY441" fmla="*/ 109399 h 2311974"/>
                <a:gd name="connsiteX442" fmla="*/ 445775 w 1441654"/>
                <a:gd name="connsiteY442" fmla="*/ 102106 h 2311974"/>
                <a:gd name="connsiteX443" fmla="*/ 445775 w 1441654"/>
                <a:gd name="connsiteY443" fmla="*/ 94813 h 2311974"/>
                <a:gd name="connsiteX444" fmla="*/ 455259 w 1441654"/>
                <a:gd name="connsiteY444" fmla="*/ 87519 h 2311974"/>
                <a:gd name="connsiteX445" fmla="*/ 441032 w 1441654"/>
                <a:gd name="connsiteY445" fmla="*/ 53484 h 2311974"/>
                <a:gd name="connsiteX446" fmla="*/ 438661 w 1441654"/>
                <a:gd name="connsiteY446" fmla="*/ 7293 h 2311974"/>
                <a:gd name="connsiteX447" fmla="*/ 481342 w 1441654"/>
                <a:gd name="connsiteY447" fmla="*/ 17018 h 2311974"/>
                <a:gd name="connsiteX448" fmla="*/ 502682 w 1441654"/>
                <a:gd name="connsiteY448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35878 w 1441654"/>
                <a:gd name="connsiteY6" fmla="*/ 1283620 h 2311974"/>
                <a:gd name="connsiteX7" fmla="*/ 561961 w 1441654"/>
                <a:gd name="connsiteY7" fmla="*/ 1271464 h 2311974"/>
                <a:gd name="connsiteX8" fmla="*/ 569074 w 1441654"/>
                <a:gd name="connsiteY8" fmla="*/ 1324949 h 2311974"/>
                <a:gd name="connsiteX9" fmla="*/ 561961 w 1441654"/>
                <a:gd name="connsiteY9" fmla="*/ 1271464 h 2311974"/>
                <a:gd name="connsiteX10" fmla="*/ 502682 w 1441654"/>
                <a:gd name="connsiteY10" fmla="*/ 1264171 h 2311974"/>
                <a:gd name="connsiteX11" fmla="*/ 502682 w 1441654"/>
                <a:gd name="connsiteY11" fmla="*/ 1264171 h 2311974"/>
                <a:gd name="connsiteX12" fmla="*/ 507520 w 1441654"/>
                <a:gd name="connsiteY12" fmla="*/ 1269131 h 2311974"/>
                <a:gd name="connsiteX13" fmla="*/ 502682 w 1441654"/>
                <a:gd name="connsiteY13" fmla="*/ 1264171 h 2311974"/>
                <a:gd name="connsiteX14" fmla="*/ 493198 w 1441654"/>
                <a:gd name="connsiteY14" fmla="*/ 1249585 h 2311974"/>
                <a:gd name="connsiteX15" fmla="*/ 493199 w 1441654"/>
                <a:gd name="connsiteY15" fmla="*/ 1249585 h 2311974"/>
                <a:gd name="connsiteX16" fmla="*/ 493198 w 1441654"/>
                <a:gd name="connsiteY16" fmla="*/ 1249585 h 2311974"/>
                <a:gd name="connsiteX17" fmla="*/ 495569 w 1441654"/>
                <a:gd name="connsiteY17" fmla="*/ 1234998 h 2311974"/>
                <a:gd name="connsiteX18" fmla="*/ 495569 w 1441654"/>
                <a:gd name="connsiteY18" fmla="*/ 1234998 h 2311974"/>
                <a:gd name="connsiteX19" fmla="*/ 500311 w 1441654"/>
                <a:gd name="connsiteY19" fmla="*/ 1249584 h 2311974"/>
                <a:gd name="connsiteX20" fmla="*/ 500311 w 1441654"/>
                <a:gd name="connsiteY20" fmla="*/ 1249584 h 2311974"/>
                <a:gd name="connsiteX21" fmla="*/ 495569 w 1441654"/>
                <a:gd name="connsiteY21" fmla="*/ 1234998 h 2311974"/>
                <a:gd name="connsiteX22" fmla="*/ 483713 w 1441654"/>
                <a:gd name="connsiteY22" fmla="*/ 1198531 h 2311974"/>
                <a:gd name="connsiteX23" fmla="*/ 483713 w 1441654"/>
                <a:gd name="connsiteY23" fmla="*/ 1198532 h 2311974"/>
                <a:gd name="connsiteX24" fmla="*/ 507424 w 1441654"/>
                <a:gd name="connsiteY24" fmla="*/ 1222842 h 2311974"/>
                <a:gd name="connsiteX25" fmla="*/ 507424 w 1441654"/>
                <a:gd name="connsiteY25" fmla="*/ 1222842 h 2311974"/>
                <a:gd name="connsiteX26" fmla="*/ 483713 w 1441654"/>
                <a:gd name="connsiteY26" fmla="*/ 1198531 h 2311974"/>
                <a:gd name="connsiteX27" fmla="*/ 500311 w 1441654"/>
                <a:gd name="connsiteY27" fmla="*/ 1067252 h 2311974"/>
                <a:gd name="connsiteX28" fmla="*/ 502682 w 1441654"/>
                <a:gd name="connsiteY28" fmla="*/ 1074546 h 2311974"/>
                <a:gd name="connsiteX29" fmla="*/ 502682 w 1441654"/>
                <a:gd name="connsiteY29" fmla="*/ 1074545 h 2311974"/>
                <a:gd name="connsiteX30" fmla="*/ 500311 w 1441654"/>
                <a:gd name="connsiteY30" fmla="*/ 1067252 h 2311974"/>
                <a:gd name="connsiteX31" fmla="*/ 488455 w 1441654"/>
                <a:gd name="connsiteY31" fmla="*/ 1052665 h 2311974"/>
                <a:gd name="connsiteX32" fmla="*/ 476600 w 1441654"/>
                <a:gd name="connsiteY32" fmla="*/ 1040510 h 2311974"/>
                <a:gd name="connsiteX33" fmla="*/ 488455 w 1441654"/>
                <a:gd name="connsiteY33" fmla="*/ 1052666 h 2311974"/>
                <a:gd name="connsiteX34" fmla="*/ 507424 w 1441654"/>
                <a:gd name="connsiteY34" fmla="*/ 1052666 h 2311974"/>
                <a:gd name="connsiteX35" fmla="*/ 509796 w 1441654"/>
                <a:gd name="connsiteY35" fmla="*/ 1062390 h 2311974"/>
                <a:gd name="connsiteX36" fmla="*/ 509796 w 1441654"/>
                <a:gd name="connsiteY36" fmla="*/ 1062390 h 2311974"/>
                <a:gd name="connsiteX37" fmla="*/ 507424 w 1441654"/>
                <a:gd name="connsiteY37" fmla="*/ 1052665 h 2311974"/>
                <a:gd name="connsiteX38" fmla="*/ 488455 w 1441654"/>
                <a:gd name="connsiteY38" fmla="*/ 1052665 h 2311974"/>
                <a:gd name="connsiteX39" fmla="*/ 488455 w 1441654"/>
                <a:gd name="connsiteY39" fmla="*/ 1021061 h 2311974"/>
                <a:gd name="connsiteX40" fmla="*/ 483713 w 1441654"/>
                <a:gd name="connsiteY40" fmla="*/ 999182 h 2311974"/>
                <a:gd name="connsiteX41" fmla="*/ 488455 w 1441654"/>
                <a:gd name="connsiteY41" fmla="*/ 1021061 h 2311974"/>
                <a:gd name="connsiteX42" fmla="*/ 488455 w 1441654"/>
                <a:gd name="connsiteY42" fmla="*/ 1021061 h 2311974"/>
                <a:gd name="connsiteX43" fmla="*/ 474228 w 1441654"/>
                <a:gd name="connsiteY43" fmla="*/ 970008 h 2311974"/>
                <a:gd name="connsiteX44" fmla="*/ 460002 w 1441654"/>
                <a:gd name="connsiteY44" fmla="*/ 972439 h 2311974"/>
                <a:gd name="connsiteX45" fmla="*/ 460002 w 1441654"/>
                <a:gd name="connsiteY45" fmla="*/ 972439 h 2311974"/>
                <a:gd name="connsiteX46" fmla="*/ 474228 w 1441654"/>
                <a:gd name="connsiteY46" fmla="*/ 970008 h 2311974"/>
                <a:gd name="connsiteX47" fmla="*/ 483713 w 1441654"/>
                <a:gd name="connsiteY47" fmla="*/ 984595 h 2311974"/>
                <a:gd name="connsiteX48" fmla="*/ 502682 w 1441654"/>
                <a:gd name="connsiteY48" fmla="*/ 979733 h 2311974"/>
                <a:gd name="connsiteX49" fmla="*/ 483713 w 1441654"/>
                <a:gd name="connsiteY49" fmla="*/ 984595 h 2311974"/>
                <a:gd name="connsiteX50" fmla="*/ 474228 w 1441654"/>
                <a:gd name="connsiteY50" fmla="*/ 970008 h 2311974"/>
                <a:gd name="connsiteX51" fmla="*/ 460002 w 1441654"/>
                <a:gd name="connsiteY51" fmla="*/ 901937 h 2311974"/>
                <a:gd name="connsiteX52" fmla="*/ 449800 w 1441654"/>
                <a:gd name="connsiteY52" fmla="*/ 906121 h 2311974"/>
                <a:gd name="connsiteX53" fmla="*/ 452888 w 1441654"/>
                <a:gd name="connsiteY53" fmla="*/ 906800 h 2311974"/>
                <a:gd name="connsiteX54" fmla="*/ 460002 w 1441654"/>
                <a:gd name="connsiteY54" fmla="*/ 901938 h 2311974"/>
                <a:gd name="connsiteX55" fmla="*/ 460002 w 1441654"/>
                <a:gd name="connsiteY55" fmla="*/ 901937 h 2311974"/>
                <a:gd name="connsiteX56" fmla="*/ 367527 w 1441654"/>
                <a:gd name="connsiteY56" fmla="*/ 899506 h 2311974"/>
                <a:gd name="connsiteX57" fmla="*/ 367527 w 1441654"/>
                <a:gd name="connsiteY57" fmla="*/ 899507 h 2311974"/>
                <a:gd name="connsiteX58" fmla="*/ 391239 w 1441654"/>
                <a:gd name="connsiteY58" fmla="*/ 899507 h 2311974"/>
                <a:gd name="connsiteX59" fmla="*/ 405465 w 1441654"/>
                <a:gd name="connsiteY59" fmla="*/ 906800 h 2311974"/>
                <a:gd name="connsiteX60" fmla="*/ 414950 w 1441654"/>
                <a:gd name="connsiteY60" fmla="*/ 906800 h 2311974"/>
                <a:gd name="connsiteX61" fmla="*/ 419692 w 1441654"/>
                <a:gd name="connsiteY61" fmla="*/ 899507 h 2311974"/>
                <a:gd name="connsiteX62" fmla="*/ 419705 w 1441654"/>
                <a:gd name="connsiteY62" fmla="*/ 899510 h 2311974"/>
                <a:gd name="connsiteX63" fmla="*/ 419692 w 1441654"/>
                <a:gd name="connsiteY63" fmla="*/ 899506 h 2311974"/>
                <a:gd name="connsiteX64" fmla="*/ 414950 w 1441654"/>
                <a:gd name="connsiteY64" fmla="*/ 906800 h 2311974"/>
                <a:gd name="connsiteX65" fmla="*/ 405465 w 1441654"/>
                <a:gd name="connsiteY65" fmla="*/ 906800 h 2311974"/>
                <a:gd name="connsiteX66" fmla="*/ 391238 w 1441654"/>
                <a:gd name="connsiteY66" fmla="*/ 899506 h 2311974"/>
                <a:gd name="connsiteX67" fmla="*/ 367527 w 1441654"/>
                <a:gd name="connsiteY67" fmla="*/ 899506 h 2311974"/>
                <a:gd name="connsiteX68" fmla="*/ 350929 w 1441654"/>
                <a:gd name="connsiteY68" fmla="*/ 889782 h 2311974"/>
                <a:gd name="connsiteX69" fmla="*/ 350929 w 1441654"/>
                <a:gd name="connsiteY69" fmla="*/ 889782 h 2311974"/>
                <a:gd name="connsiteX70" fmla="*/ 367527 w 1441654"/>
                <a:gd name="connsiteY70" fmla="*/ 889782 h 2311974"/>
                <a:gd name="connsiteX71" fmla="*/ 367527 w 1441654"/>
                <a:gd name="connsiteY71" fmla="*/ 889782 h 2311974"/>
                <a:gd name="connsiteX72" fmla="*/ 350929 w 1441654"/>
                <a:gd name="connsiteY72" fmla="*/ 889782 h 2311974"/>
                <a:gd name="connsiteX73" fmla="*/ 365156 w 1441654"/>
                <a:gd name="connsiteY73" fmla="*/ 867902 h 2311974"/>
                <a:gd name="connsiteX74" fmla="*/ 365156 w 1441654"/>
                <a:gd name="connsiteY74" fmla="*/ 867902 h 2311974"/>
                <a:gd name="connsiteX75" fmla="*/ 372349 w 1441654"/>
                <a:gd name="connsiteY75" fmla="*/ 873433 h 2311974"/>
                <a:gd name="connsiteX76" fmla="*/ 365156 w 1441654"/>
                <a:gd name="connsiteY76" fmla="*/ 867902 h 2311974"/>
                <a:gd name="connsiteX77" fmla="*/ 393212 w 1441654"/>
                <a:gd name="connsiteY77" fmla="*/ 842776 h 2311974"/>
                <a:gd name="connsiteX78" fmla="*/ 398352 w 1441654"/>
                <a:gd name="connsiteY78" fmla="*/ 853315 h 2311974"/>
                <a:gd name="connsiteX79" fmla="*/ 398352 w 1441654"/>
                <a:gd name="connsiteY79" fmla="*/ 853315 h 2311974"/>
                <a:gd name="connsiteX80" fmla="*/ 393212 w 1441654"/>
                <a:gd name="connsiteY80" fmla="*/ 842776 h 2311974"/>
                <a:gd name="connsiteX81" fmla="*/ 296393 w 1441654"/>
                <a:gd name="connsiteY81" fmla="*/ 726899 h 2311974"/>
                <a:gd name="connsiteX82" fmla="*/ 296393 w 1441654"/>
                <a:gd name="connsiteY82" fmla="*/ 726899 h 2311974"/>
                <a:gd name="connsiteX83" fmla="*/ 303506 w 1441654"/>
                <a:gd name="connsiteY83" fmla="*/ 734192 h 2311974"/>
                <a:gd name="connsiteX84" fmla="*/ 339073 w 1441654"/>
                <a:gd name="connsiteY84" fmla="*/ 748778 h 2311974"/>
                <a:gd name="connsiteX85" fmla="*/ 367527 w 1441654"/>
                <a:gd name="connsiteY85" fmla="*/ 753641 h 2311974"/>
                <a:gd name="connsiteX86" fmla="*/ 372269 w 1441654"/>
                <a:gd name="connsiteY86" fmla="*/ 734192 h 2311974"/>
                <a:gd name="connsiteX87" fmla="*/ 386496 w 1441654"/>
                <a:gd name="connsiteY87" fmla="*/ 736623 h 2311974"/>
                <a:gd name="connsiteX88" fmla="*/ 386496 w 1441654"/>
                <a:gd name="connsiteY88" fmla="*/ 736623 h 2311974"/>
                <a:gd name="connsiteX89" fmla="*/ 372269 w 1441654"/>
                <a:gd name="connsiteY89" fmla="*/ 734192 h 2311974"/>
                <a:gd name="connsiteX90" fmla="*/ 367527 w 1441654"/>
                <a:gd name="connsiteY90" fmla="*/ 753640 h 2311974"/>
                <a:gd name="connsiteX91" fmla="*/ 339073 w 1441654"/>
                <a:gd name="connsiteY91" fmla="*/ 748778 h 2311974"/>
                <a:gd name="connsiteX92" fmla="*/ 303506 w 1441654"/>
                <a:gd name="connsiteY92" fmla="*/ 734192 h 2311974"/>
                <a:gd name="connsiteX93" fmla="*/ 296393 w 1441654"/>
                <a:gd name="connsiteY93" fmla="*/ 726899 h 2311974"/>
                <a:gd name="connsiteX94" fmla="*/ 296393 w 1441654"/>
                <a:gd name="connsiteY94" fmla="*/ 714743 h 2311974"/>
                <a:gd name="connsiteX95" fmla="*/ 296393 w 1441654"/>
                <a:gd name="connsiteY95" fmla="*/ 714743 h 2311974"/>
                <a:gd name="connsiteX96" fmla="*/ 303506 w 1441654"/>
                <a:gd name="connsiteY96" fmla="*/ 722036 h 2311974"/>
                <a:gd name="connsiteX97" fmla="*/ 303506 w 1441654"/>
                <a:gd name="connsiteY97" fmla="*/ 722036 h 2311974"/>
                <a:gd name="connsiteX98" fmla="*/ 296393 w 1441654"/>
                <a:gd name="connsiteY98" fmla="*/ 714743 h 2311974"/>
                <a:gd name="connsiteX99" fmla="*/ 502682 w 1441654"/>
                <a:gd name="connsiteY99" fmla="*/ 0 h 2311974"/>
                <a:gd name="connsiteX100" fmla="*/ 509796 w 1441654"/>
                <a:gd name="connsiteY100" fmla="*/ 4862 h 2311974"/>
                <a:gd name="connsiteX101" fmla="*/ 514538 w 1441654"/>
                <a:gd name="connsiteY101" fmla="*/ 17018 h 2311974"/>
                <a:gd name="connsiteX102" fmla="*/ 524022 w 1441654"/>
                <a:gd name="connsiteY102" fmla="*/ 53484 h 2311974"/>
                <a:gd name="connsiteX103" fmla="*/ 521651 w 1441654"/>
                <a:gd name="connsiteY103" fmla="*/ 68071 h 2311974"/>
                <a:gd name="connsiteX104" fmla="*/ 554847 w 1441654"/>
                <a:gd name="connsiteY104" fmla="*/ 82657 h 2311974"/>
                <a:gd name="connsiteX105" fmla="*/ 561961 w 1441654"/>
                <a:gd name="connsiteY105" fmla="*/ 72933 h 2311974"/>
                <a:gd name="connsiteX106" fmla="*/ 578559 w 1441654"/>
                <a:gd name="connsiteY106" fmla="*/ 75364 h 2311974"/>
                <a:gd name="connsiteX107" fmla="*/ 578559 w 1441654"/>
                <a:gd name="connsiteY107" fmla="*/ 82657 h 2311974"/>
                <a:gd name="connsiteX108" fmla="*/ 585672 w 1441654"/>
                <a:gd name="connsiteY108" fmla="*/ 82657 h 2311974"/>
                <a:gd name="connsiteX109" fmla="*/ 590414 w 1441654"/>
                <a:gd name="connsiteY109" fmla="*/ 97244 h 2311974"/>
                <a:gd name="connsiteX110" fmla="*/ 609383 w 1441654"/>
                <a:gd name="connsiteY110" fmla="*/ 104537 h 2311974"/>
                <a:gd name="connsiteX111" fmla="*/ 637837 w 1441654"/>
                <a:gd name="connsiteY111" fmla="*/ 89950 h 2311974"/>
                <a:gd name="connsiteX112" fmla="*/ 652064 w 1441654"/>
                <a:gd name="connsiteY112" fmla="*/ 94813 h 2311974"/>
                <a:gd name="connsiteX113" fmla="*/ 666291 w 1441654"/>
                <a:gd name="connsiteY113" fmla="*/ 104537 h 2311974"/>
                <a:gd name="connsiteX114" fmla="*/ 685260 w 1441654"/>
                <a:gd name="connsiteY114" fmla="*/ 94813 h 2311974"/>
                <a:gd name="connsiteX115" fmla="*/ 685260 w 1441654"/>
                <a:gd name="connsiteY115" fmla="*/ 72933 h 2311974"/>
                <a:gd name="connsiteX116" fmla="*/ 687631 w 1441654"/>
                <a:gd name="connsiteY116" fmla="*/ 72933 h 2311974"/>
                <a:gd name="connsiteX117" fmla="*/ 699487 w 1441654"/>
                <a:gd name="connsiteY117" fmla="*/ 87519 h 2311974"/>
                <a:gd name="connsiteX118" fmla="*/ 687631 w 1441654"/>
                <a:gd name="connsiteY118" fmla="*/ 102106 h 2311974"/>
                <a:gd name="connsiteX119" fmla="*/ 692373 w 1441654"/>
                <a:gd name="connsiteY119" fmla="*/ 123986 h 2311974"/>
                <a:gd name="connsiteX120" fmla="*/ 706600 w 1441654"/>
                <a:gd name="connsiteY120" fmla="*/ 128848 h 2311974"/>
                <a:gd name="connsiteX121" fmla="*/ 718456 w 1441654"/>
                <a:gd name="connsiteY121" fmla="*/ 150728 h 2311974"/>
                <a:gd name="connsiteX122" fmla="*/ 727940 w 1441654"/>
                <a:gd name="connsiteY122" fmla="*/ 153159 h 2311974"/>
                <a:gd name="connsiteX123" fmla="*/ 735054 w 1441654"/>
                <a:gd name="connsiteY123" fmla="*/ 165315 h 2311974"/>
                <a:gd name="connsiteX124" fmla="*/ 754023 w 1441654"/>
                <a:gd name="connsiteY124" fmla="*/ 165315 h 2311974"/>
                <a:gd name="connsiteX125" fmla="*/ 768250 w 1441654"/>
                <a:gd name="connsiteY125" fmla="*/ 177470 h 2311974"/>
                <a:gd name="connsiteX126" fmla="*/ 794332 w 1441654"/>
                <a:gd name="connsiteY126" fmla="*/ 172608 h 2311974"/>
                <a:gd name="connsiteX127" fmla="*/ 801446 w 1441654"/>
                <a:gd name="connsiteY127" fmla="*/ 184763 h 2311974"/>
                <a:gd name="connsiteX128" fmla="*/ 794332 w 1441654"/>
                <a:gd name="connsiteY128" fmla="*/ 192057 h 2311974"/>
                <a:gd name="connsiteX129" fmla="*/ 801446 w 1441654"/>
                <a:gd name="connsiteY129" fmla="*/ 201781 h 2311974"/>
                <a:gd name="connsiteX130" fmla="*/ 796703 w 1441654"/>
                <a:gd name="connsiteY130" fmla="*/ 206643 h 2311974"/>
                <a:gd name="connsiteX131" fmla="*/ 808559 w 1441654"/>
                <a:gd name="connsiteY131" fmla="*/ 233385 h 2311974"/>
                <a:gd name="connsiteX132" fmla="*/ 815673 w 1441654"/>
                <a:gd name="connsiteY132" fmla="*/ 233385 h 2311974"/>
                <a:gd name="connsiteX133" fmla="*/ 851240 w 1441654"/>
                <a:gd name="connsiteY133" fmla="*/ 211505 h 2311974"/>
                <a:gd name="connsiteX134" fmla="*/ 874951 w 1441654"/>
                <a:gd name="connsiteY134" fmla="*/ 213936 h 2311974"/>
                <a:gd name="connsiteX135" fmla="*/ 896291 w 1441654"/>
                <a:gd name="connsiteY135" fmla="*/ 199350 h 2311974"/>
                <a:gd name="connsiteX136" fmla="*/ 905776 w 1441654"/>
                <a:gd name="connsiteY136" fmla="*/ 177470 h 2311974"/>
                <a:gd name="connsiteX137" fmla="*/ 931859 w 1441654"/>
                <a:gd name="connsiteY137" fmla="*/ 158021 h 2311974"/>
                <a:gd name="connsiteX138" fmla="*/ 953199 w 1441654"/>
                <a:gd name="connsiteY138" fmla="*/ 194488 h 2311974"/>
                <a:gd name="connsiteX139" fmla="*/ 953199 w 1441654"/>
                <a:gd name="connsiteY139" fmla="*/ 221230 h 2311974"/>
                <a:gd name="connsiteX140" fmla="*/ 965054 w 1441654"/>
                <a:gd name="connsiteY140" fmla="*/ 243110 h 2311974"/>
                <a:gd name="connsiteX141" fmla="*/ 984024 w 1441654"/>
                <a:gd name="connsiteY141" fmla="*/ 262558 h 2311974"/>
                <a:gd name="connsiteX142" fmla="*/ 1026704 w 1441654"/>
                <a:gd name="connsiteY142" fmla="*/ 274714 h 2311974"/>
                <a:gd name="connsiteX143" fmla="*/ 1059900 w 1441654"/>
                <a:gd name="connsiteY143" fmla="*/ 260127 h 2311974"/>
                <a:gd name="connsiteX144" fmla="*/ 1081240 w 1441654"/>
                <a:gd name="connsiteY144" fmla="*/ 262558 h 2311974"/>
                <a:gd name="connsiteX145" fmla="*/ 1107323 w 1441654"/>
                <a:gd name="connsiteY145" fmla="*/ 277145 h 2311974"/>
                <a:gd name="connsiteX146" fmla="*/ 1140519 w 1441654"/>
                <a:gd name="connsiteY146" fmla="*/ 282007 h 2311974"/>
                <a:gd name="connsiteX147" fmla="*/ 1135777 w 1441654"/>
                <a:gd name="connsiteY147" fmla="*/ 299025 h 2311974"/>
                <a:gd name="connsiteX148" fmla="*/ 1164230 w 1441654"/>
                <a:gd name="connsiteY148" fmla="*/ 371958 h 2311974"/>
                <a:gd name="connsiteX149" fmla="*/ 1209282 w 1441654"/>
                <a:gd name="connsiteY149" fmla="*/ 386544 h 2311974"/>
                <a:gd name="connsiteX150" fmla="*/ 1237736 w 1441654"/>
                <a:gd name="connsiteY150" fmla="*/ 415718 h 2311974"/>
                <a:gd name="connsiteX151" fmla="*/ 1280416 w 1441654"/>
                <a:gd name="connsiteY151" fmla="*/ 415718 h 2311974"/>
                <a:gd name="connsiteX152" fmla="*/ 1297014 w 1441654"/>
                <a:gd name="connsiteY152" fmla="*/ 408424 h 2311974"/>
                <a:gd name="connsiteX153" fmla="*/ 1313612 w 1441654"/>
                <a:gd name="connsiteY153" fmla="*/ 386544 h 2311974"/>
                <a:gd name="connsiteX154" fmla="*/ 1358664 w 1441654"/>
                <a:gd name="connsiteY154" fmla="*/ 381682 h 2311974"/>
                <a:gd name="connsiteX155" fmla="*/ 1365778 w 1441654"/>
                <a:gd name="connsiteY155" fmla="*/ 386544 h 2311974"/>
                <a:gd name="connsiteX156" fmla="*/ 1401345 w 1441654"/>
                <a:gd name="connsiteY156" fmla="*/ 371958 h 2311974"/>
                <a:gd name="connsiteX157" fmla="*/ 1401345 w 1441654"/>
                <a:gd name="connsiteY157" fmla="*/ 388975 h 2311974"/>
                <a:gd name="connsiteX158" fmla="*/ 1415572 w 1441654"/>
                <a:gd name="connsiteY158" fmla="*/ 408424 h 2311974"/>
                <a:gd name="connsiteX159" fmla="*/ 1353922 w 1441654"/>
                <a:gd name="connsiteY159" fmla="*/ 444891 h 2311974"/>
                <a:gd name="connsiteX160" fmla="*/ 1351551 w 1441654"/>
                <a:gd name="connsiteY160" fmla="*/ 491082 h 2311974"/>
                <a:gd name="connsiteX161" fmla="*/ 1372891 w 1441654"/>
                <a:gd name="connsiteY161" fmla="*/ 532410 h 2311974"/>
                <a:gd name="connsiteX162" fmla="*/ 1406087 w 1441654"/>
                <a:gd name="connsiteY162" fmla="*/ 554290 h 2311974"/>
                <a:gd name="connsiteX163" fmla="*/ 1427427 w 1441654"/>
                <a:gd name="connsiteY163" fmla="*/ 581032 h 2311974"/>
                <a:gd name="connsiteX164" fmla="*/ 1420314 w 1441654"/>
                <a:gd name="connsiteY164" fmla="*/ 622361 h 2311974"/>
                <a:gd name="connsiteX165" fmla="*/ 1441654 w 1441654"/>
                <a:gd name="connsiteY165" fmla="*/ 644241 h 2311974"/>
                <a:gd name="connsiteX166" fmla="*/ 1436912 w 1441654"/>
                <a:gd name="connsiteY166" fmla="*/ 658827 h 2311974"/>
                <a:gd name="connsiteX167" fmla="*/ 1429798 w 1441654"/>
                <a:gd name="connsiteY167" fmla="*/ 666121 h 2311974"/>
                <a:gd name="connsiteX168" fmla="*/ 1401345 w 1441654"/>
                <a:gd name="connsiteY168" fmla="*/ 663689 h 2311974"/>
                <a:gd name="connsiteX169" fmla="*/ 1372891 w 1441654"/>
                <a:gd name="connsiteY169" fmla="*/ 705018 h 2311974"/>
                <a:gd name="connsiteX170" fmla="*/ 1351551 w 1441654"/>
                <a:gd name="connsiteY170" fmla="*/ 712312 h 2311974"/>
                <a:gd name="connsiteX171" fmla="*/ 1304128 w 1441654"/>
                <a:gd name="connsiteY171" fmla="*/ 785245 h 2311974"/>
                <a:gd name="connsiteX172" fmla="*/ 1304128 w 1441654"/>
                <a:gd name="connsiteY172" fmla="*/ 804693 h 2311974"/>
                <a:gd name="connsiteX173" fmla="*/ 1273303 w 1441654"/>
                <a:gd name="connsiteY173" fmla="*/ 802262 h 2311974"/>
                <a:gd name="connsiteX174" fmla="*/ 1242478 w 1441654"/>
                <a:gd name="connsiteY174" fmla="*/ 802262 h 2311974"/>
                <a:gd name="connsiteX175" fmla="*/ 1218767 w 1441654"/>
                <a:gd name="connsiteY175" fmla="*/ 819280 h 2311974"/>
                <a:gd name="connsiteX176" fmla="*/ 1183200 w 1441654"/>
                <a:gd name="connsiteY176" fmla="*/ 809556 h 2311974"/>
                <a:gd name="connsiteX177" fmla="*/ 1171344 w 1441654"/>
                <a:gd name="connsiteY177" fmla="*/ 816849 h 2311974"/>
                <a:gd name="connsiteX178" fmla="*/ 1180828 w 1441654"/>
                <a:gd name="connsiteY178" fmla="*/ 824142 h 2311974"/>
                <a:gd name="connsiteX179" fmla="*/ 1168973 w 1441654"/>
                <a:gd name="connsiteY179" fmla="*/ 850884 h 2311974"/>
                <a:gd name="connsiteX180" fmla="*/ 1176086 w 1441654"/>
                <a:gd name="connsiteY180" fmla="*/ 858178 h 2311974"/>
                <a:gd name="connsiteX181" fmla="*/ 1183200 w 1441654"/>
                <a:gd name="connsiteY181" fmla="*/ 850884 h 2311974"/>
                <a:gd name="connsiteX182" fmla="*/ 1197426 w 1441654"/>
                <a:gd name="connsiteY182" fmla="*/ 858178 h 2311974"/>
                <a:gd name="connsiteX183" fmla="*/ 1211653 w 1441654"/>
                <a:gd name="connsiteY183" fmla="*/ 858178 h 2311974"/>
                <a:gd name="connsiteX184" fmla="*/ 1216396 w 1441654"/>
                <a:gd name="connsiteY184" fmla="*/ 875195 h 2311974"/>
                <a:gd name="connsiteX185" fmla="*/ 1230622 w 1441654"/>
                <a:gd name="connsiteY185" fmla="*/ 894644 h 2311974"/>
                <a:gd name="connsiteX186" fmla="*/ 1223509 w 1441654"/>
                <a:gd name="connsiteY186" fmla="*/ 906800 h 2311974"/>
                <a:gd name="connsiteX187" fmla="*/ 1230622 w 1441654"/>
                <a:gd name="connsiteY187" fmla="*/ 916524 h 2311974"/>
                <a:gd name="connsiteX188" fmla="*/ 1237736 w 1441654"/>
                <a:gd name="connsiteY188" fmla="*/ 914093 h 2311974"/>
                <a:gd name="connsiteX189" fmla="*/ 1244849 w 1441654"/>
                <a:gd name="connsiteY189" fmla="*/ 921386 h 2311974"/>
                <a:gd name="connsiteX190" fmla="*/ 1249592 w 1441654"/>
                <a:gd name="connsiteY190" fmla="*/ 935973 h 2311974"/>
                <a:gd name="connsiteX191" fmla="*/ 1259076 w 1441654"/>
                <a:gd name="connsiteY191" fmla="*/ 923817 h 2311974"/>
                <a:gd name="connsiteX192" fmla="*/ 1263818 w 1441654"/>
                <a:gd name="connsiteY192" fmla="*/ 931111 h 2311974"/>
                <a:gd name="connsiteX193" fmla="*/ 1297014 w 1441654"/>
                <a:gd name="connsiteY193" fmla="*/ 928679 h 2311974"/>
                <a:gd name="connsiteX194" fmla="*/ 1311241 w 1441654"/>
                <a:gd name="connsiteY194" fmla="*/ 948128 h 2311974"/>
                <a:gd name="connsiteX195" fmla="*/ 1332582 w 1441654"/>
                <a:gd name="connsiteY195" fmla="*/ 950559 h 2311974"/>
                <a:gd name="connsiteX196" fmla="*/ 1337324 w 1441654"/>
                <a:gd name="connsiteY196" fmla="*/ 923817 h 2311974"/>
                <a:gd name="connsiteX197" fmla="*/ 1351551 w 1441654"/>
                <a:gd name="connsiteY197" fmla="*/ 914093 h 2311974"/>
                <a:gd name="connsiteX198" fmla="*/ 1361035 w 1441654"/>
                <a:gd name="connsiteY198" fmla="*/ 921386 h 2311974"/>
                <a:gd name="connsiteX199" fmla="*/ 1372891 w 1441654"/>
                <a:gd name="connsiteY199" fmla="*/ 948128 h 2311974"/>
                <a:gd name="connsiteX200" fmla="*/ 1320726 w 1441654"/>
                <a:gd name="connsiteY200" fmla="*/ 1006475 h 2311974"/>
                <a:gd name="connsiteX201" fmla="*/ 1235365 w 1441654"/>
                <a:gd name="connsiteY201" fmla="*/ 970008 h 2311974"/>
                <a:gd name="connsiteX202" fmla="*/ 1230622 w 1441654"/>
                <a:gd name="connsiteY202" fmla="*/ 977301 h 2311974"/>
                <a:gd name="connsiteX203" fmla="*/ 1235365 w 1441654"/>
                <a:gd name="connsiteY203" fmla="*/ 984595 h 2311974"/>
                <a:gd name="connsiteX204" fmla="*/ 1230622 w 1441654"/>
                <a:gd name="connsiteY204" fmla="*/ 984595 h 2311974"/>
                <a:gd name="connsiteX205" fmla="*/ 1225880 w 1441654"/>
                <a:gd name="connsiteY205" fmla="*/ 991888 h 2311974"/>
                <a:gd name="connsiteX206" fmla="*/ 1225880 w 1441654"/>
                <a:gd name="connsiteY206" fmla="*/ 1006475 h 2311974"/>
                <a:gd name="connsiteX207" fmla="*/ 1218767 w 1441654"/>
                <a:gd name="connsiteY207" fmla="*/ 1018630 h 2311974"/>
                <a:gd name="connsiteX208" fmla="*/ 1218767 w 1441654"/>
                <a:gd name="connsiteY208" fmla="*/ 1028354 h 2311974"/>
                <a:gd name="connsiteX209" fmla="*/ 1204540 w 1441654"/>
                <a:gd name="connsiteY209" fmla="*/ 1028354 h 2311974"/>
                <a:gd name="connsiteX210" fmla="*/ 1204540 w 1441654"/>
                <a:gd name="connsiteY210" fmla="*/ 1045372 h 2311974"/>
                <a:gd name="connsiteX211" fmla="*/ 1197426 w 1441654"/>
                <a:gd name="connsiteY211" fmla="*/ 1047803 h 2311974"/>
                <a:gd name="connsiteX212" fmla="*/ 1197426 w 1441654"/>
                <a:gd name="connsiteY212" fmla="*/ 1059959 h 2311974"/>
                <a:gd name="connsiteX213" fmla="*/ 1190313 w 1441654"/>
                <a:gd name="connsiteY213" fmla="*/ 1062390 h 2311974"/>
                <a:gd name="connsiteX214" fmla="*/ 1195055 w 1441654"/>
                <a:gd name="connsiteY214" fmla="*/ 1069683 h 2311974"/>
                <a:gd name="connsiteX215" fmla="*/ 1187942 w 1441654"/>
                <a:gd name="connsiteY215" fmla="*/ 1074545 h 2311974"/>
                <a:gd name="connsiteX216" fmla="*/ 1195055 w 1441654"/>
                <a:gd name="connsiteY216" fmla="*/ 1076976 h 2311974"/>
                <a:gd name="connsiteX217" fmla="*/ 1197426 w 1441654"/>
                <a:gd name="connsiteY217" fmla="*/ 1093994 h 2311974"/>
                <a:gd name="connsiteX218" fmla="*/ 1187942 w 1441654"/>
                <a:gd name="connsiteY218" fmla="*/ 1103719 h 2311974"/>
                <a:gd name="connsiteX219" fmla="*/ 1190313 w 1441654"/>
                <a:gd name="connsiteY219" fmla="*/ 1103719 h 2311974"/>
                <a:gd name="connsiteX220" fmla="*/ 1190313 w 1441654"/>
                <a:gd name="connsiteY220" fmla="*/ 1111012 h 2311974"/>
                <a:gd name="connsiteX221" fmla="*/ 1183200 w 1441654"/>
                <a:gd name="connsiteY221" fmla="*/ 1118305 h 2311974"/>
                <a:gd name="connsiteX222" fmla="*/ 1183200 w 1441654"/>
                <a:gd name="connsiteY222" fmla="*/ 1125598 h 2311974"/>
                <a:gd name="connsiteX223" fmla="*/ 1168973 w 1441654"/>
                <a:gd name="connsiteY223" fmla="*/ 1149909 h 2311974"/>
                <a:gd name="connsiteX224" fmla="*/ 1180828 w 1441654"/>
                <a:gd name="connsiteY224" fmla="*/ 1164496 h 2311974"/>
                <a:gd name="connsiteX225" fmla="*/ 1209282 w 1441654"/>
                <a:gd name="connsiteY225" fmla="*/ 1164496 h 2311974"/>
                <a:gd name="connsiteX226" fmla="*/ 1211653 w 1441654"/>
                <a:gd name="connsiteY226" fmla="*/ 1166927 h 2311974"/>
                <a:gd name="connsiteX227" fmla="*/ 1230622 w 1441654"/>
                <a:gd name="connsiteY227" fmla="*/ 1159634 h 2311974"/>
                <a:gd name="connsiteX228" fmla="*/ 1242478 w 1441654"/>
                <a:gd name="connsiteY228" fmla="*/ 1166927 h 2311974"/>
                <a:gd name="connsiteX229" fmla="*/ 1249592 w 1441654"/>
                <a:gd name="connsiteY229" fmla="*/ 1166927 h 2311974"/>
                <a:gd name="connsiteX230" fmla="*/ 1244849 w 1441654"/>
                <a:gd name="connsiteY230" fmla="*/ 1171789 h 2311974"/>
                <a:gd name="connsiteX231" fmla="*/ 1259076 w 1441654"/>
                <a:gd name="connsiteY231" fmla="*/ 1179083 h 2311974"/>
                <a:gd name="connsiteX232" fmla="*/ 1266190 w 1441654"/>
                <a:gd name="connsiteY232" fmla="*/ 1222842 h 2311974"/>
                <a:gd name="connsiteX233" fmla="*/ 1259076 w 1441654"/>
                <a:gd name="connsiteY233" fmla="*/ 1230136 h 2311974"/>
                <a:gd name="connsiteX234" fmla="*/ 1259076 w 1441654"/>
                <a:gd name="connsiteY234" fmla="*/ 1254447 h 2311974"/>
                <a:gd name="connsiteX235" fmla="*/ 1285159 w 1441654"/>
                <a:gd name="connsiteY235" fmla="*/ 1271464 h 2311974"/>
                <a:gd name="connsiteX236" fmla="*/ 1280416 w 1441654"/>
                <a:gd name="connsiteY236" fmla="*/ 1278758 h 2311974"/>
                <a:gd name="connsiteX237" fmla="*/ 1289901 w 1441654"/>
                <a:gd name="connsiteY237" fmla="*/ 1290913 h 2311974"/>
                <a:gd name="connsiteX238" fmla="*/ 1289901 w 1441654"/>
                <a:gd name="connsiteY238" fmla="*/ 1303069 h 2311974"/>
                <a:gd name="connsiteX239" fmla="*/ 1292272 w 1441654"/>
                <a:gd name="connsiteY239" fmla="*/ 1305500 h 2311974"/>
                <a:gd name="connsiteX240" fmla="*/ 1289901 w 1441654"/>
                <a:gd name="connsiteY240" fmla="*/ 1312793 h 2311974"/>
                <a:gd name="connsiteX241" fmla="*/ 1297014 w 1441654"/>
                <a:gd name="connsiteY241" fmla="*/ 1324948 h 2311974"/>
                <a:gd name="connsiteX242" fmla="*/ 1304128 w 1441654"/>
                <a:gd name="connsiteY242" fmla="*/ 1317655 h 2311974"/>
                <a:gd name="connsiteX243" fmla="*/ 1304128 w 1441654"/>
                <a:gd name="connsiteY243" fmla="*/ 1327379 h 2311974"/>
                <a:gd name="connsiteX244" fmla="*/ 1306499 w 1441654"/>
                <a:gd name="connsiteY244" fmla="*/ 1344397 h 2311974"/>
                <a:gd name="connsiteX245" fmla="*/ 1280416 w 1441654"/>
                <a:gd name="connsiteY245" fmla="*/ 1358984 h 2311974"/>
                <a:gd name="connsiteX246" fmla="*/ 1259076 w 1441654"/>
                <a:gd name="connsiteY246" fmla="*/ 1358984 h 2311974"/>
                <a:gd name="connsiteX247" fmla="*/ 1256705 w 1441654"/>
                <a:gd name="connsiteY247" fmla="*/ 1376001 h 2311974"/>
                <a:gd name="connsiteX248" fmla="*/ 1278045 w 1441654"/>
                <a:gd name="connsiteY248" fmla="*/ 1376001 h 2311974"/>
                <a:gd name="connsiteX249" fmla="*/ 1280416 w 1441654"/>
                <a:gd name="connsiteY249" fmla="*/ 1383295 h 2311974"/>
                <a:gd name="connsiteX250" fmla="*/ 1285159 w 1441654"/>
                <a:gd name="connsiteY250" fmla="*/ 1380864 h 2311974"/>
                <a:gd name="connsiteX251" fmla="*/ 1292272 w 1441654"/>
                <a:gd name="connsiteY251" fmla="*/ 1393019 h 2311974"/>
                <a:gd name="connsiteX252" fmla="*/ 1289901 w 1441654"/>
                <a:gd name="connsiteY252" fmla="*/ 1400312 h 2311974"/>
                <a:gd name="connsiteX253" fmla="*/ 1292272 w 1441654"/>
                <a:gd name="connsiteY253" fmla="*/ 1402744 h 2311974"/>
                <a:gd name="connsiteX254" fmla="*/ 1311241 w 1441654"/>
                <a:gd name="connsiteY254" fmla="*/ 1380864 h 2311974"/>
                <a:gd name="connsiteX255" fmla="*/ 1318355 w 1441654"/>
                <a:gd name="connsiteY255" fmla="*/ 1383295 h 2311974"/>
                <a:gd name="connsiteX256" fmla="*/ 1313612 w 1441654"/>
                <a:gd name="connsiteY256" fmla="*/ 1380864 h 2311974"/>
                <a:gd name="connsiteX257" fmla="*/ 1320726 w 1441654"/>
                <a:gd name="connsiteY257" fmla="*/ 1373570 h 2311974"/>
                <a:gd name="connsiteX258" fmla="*/ 1327839 w 1441654"/>
                <a:gd name="connsiteY258" fmla="*/ 1368708 h 2311974"/>
                <a:gd name="connsiteX259" fmla="*/ 1344437 w 1441654"/>
                <a:gd name="connsiteY259" fmla="*/ 1417330 h 2311974"/>
                <a:gd name="connsiteX260" fmla="*/ 1339695 w 1441654"/>
                <a:gd name="connsiteY260" fmla="*/ 1424623 h 2311974"/>
                <a:gd name="connsiteX261" fmla="*/ 1339695 w 1441654"/>
                <a:gd name="connsiteY261" fmla="*/ 1441641 h 2311974"/>
                <a:gd name="connsiteX262" fmla="*/ 1306499 w 1441654"/>
                <a:gd name="connsiteY262" fmla="*/ 1436779 h 2311974"/>
                <a:gd name="connsiteX263" fmla="*/ 1304128 w 1441654"/>
                <a:gd name="connsiteY263" fmla="*/ 1473245 h 2311974"/>
                <a:gd name="connsiteX264" fmla="*/ 1289901 w 1441654"/>
                <a:gd name="connsiteY264" fmla="*/ 1473245 h 2311974"/>
                <a:gd name="connsiteX265" fmla="*/ 1285159 w 1441654"/>
                <a:gd name="connsiteY265" fmla="*/ 1504850 h 2311974"/>
                <a:gd name="connsiteX266" fmla="*/ 1270932 w 1441654"/>
                <a:gd name="connsiteY266" fmla="*/ 1521867 h 2311974"/>
                <a:gd name="connsiteX267" fmla="*/ 1270932 w 1441654"/>
                <a:gd name="connsiteY267" fmla="*/ 1548609 h 2311974"/>
                <a:gd name="connsiteX268" fmla="*/ 1251963 w 1441654"/>
                <a:gd name="connsiteY268" fmla="*/ 1560765 h 2311974"/>
                <a:gd name="connsiteX269" fmla="*/ 1278045 w 1441654"/>
                <a:gd name="connsiteY269" fmla="*/ 1570489 h 2311974"/>
                <a:gd name="connsiteX270" fmla="*/ 1278045 w 1441654"/>
                <a:gd name="connsiteY270" fmla="*/ 1577783 h 2311974"/>
                <a:gd name="connsiteX271" fmla="*/ 1223509 w 1441654"/>
                <a:gd name="connsiteY271" fmla="*/ 1577783 h 2311974"/>
                <a:gd name="connsiteX272" fmla="*/ 1235365 w 1441654"/>
                <a:gd name="connsiteY272" fmla="*/ 1602094 h 2311974"/>
                <a:gd name="connsiteX273" fmla="*/ 1244849 w 1441654"/>
                <a:gd name="connsiteY273" fmla="*/ 1609387 h 2311974"/>
                <a:gd name="connsiteX274" fmla="*/ 1242478 w 1441654"/>
                <a:gd name="connsiteY274" fmla="*/ 1619111 h 2311974"/>
                <a:gd name="connsiteX275" fmla="*/ 1244849 w 1441654"/>
                <a:gd name="connsiteY275" fmla="*/ 1623973 h 2311974"/>
                <a:gd name="connsiteX276" fmla="*/ 1244849 w 1441654"/>
                <a:gd name="connsiteY276" fmla="*/ 1645853 h 2311974"/>
                <a:gd name="connsiteX277" fmla="*/ 1237736 w 1441654"/>
                <a:gd name="connsiteY277" fmla="*/ 1645853 h 2311974"/>
                <a:gd name="connsiteX278" fmla="*/ 1230622 w 1441654"/>
                <a:gd name="connsiteY278" fmla="*/ 1667733 h 2311974"/>
                <a:gd name="connsiteX279" fmla="*/ 1230622 w 1441654"/>
                <a:gd name="connsiteY279" fmla="*/ 1706631 h 2311974"/>
                <a:gd name="connsiteX280" fmla="*/ 1216396 w 1441654"/>
                <a:gd name="connsiteY280" fmla="*/ 1709062 h 2311974"/>
                <a:gd name="connsiteX281" fmla="*/ 1216396 w 1441654"/>
                <a:gd name="connsiteY281" fmla="*/ 1723648 h 2311974"/>
                <a:gd name="connsiteX282" fmla="*/ 1204540 w 1441654"/>
                <a:gd name="connsiteY282" fmla="*/ 1740666 h 2311974"/>
                <a:gd name="connsiteX283" fmla="*/ 1147632 w 1441654"/>
                <a:gd name="connsiteY283" fmla="*/ 1733373 h 2311974"/>
                <a:gd name="connsiteX284" fmla="*/ 1121550 w 1441654"/>
                <a:gd name="connsiteY284" fmla="*/ 1733373 h 2311974"/>
                <a:gd name="connsiteX285" fmla="*/ 1109694 w 1441654"/>
                <a:gd name="connsiteY285" fmla="*/ 1743097 h 2311974"/>
                <a:gd name="connsiteX286" fmla="*/ 1102581 w 1441654"/>
                <a:gd name="connsiteY286" fmla="*/ 1735804 h 2311974"/>
                <a:gd name="connsiteX287" fmla="*/ 1095467 w 1441654"/>
                <a:gd name="connsiteY287" fmla="*/ 1740666 h 2311974"/>
                <a:gd name="connsiteX288" fmla="*/ 1074127 w 1441654"/>
                <a:gd name="connsiteY288" fmla="*/ 1713924 h 2311974"/>
                <a:gd name="connsiteX289" fmla="*/ 1059900 w 1441654"/>
                <a:gd name="connsiteY289" fmla="*/ 1721217 h 2311974"/>
                <a:gd name="connsiteX290" fmla="*/ 1052787 w 1441654"/>
                <a:gd name="connsiteY290" fmla="*/ 1733373 h 2311974"/>
                <a:gd name="connsiteX291" fmla="*/ 1045673 w 1441654"/>
                <a:gd name="connsiteY291" fmla="*/ 1735804 h 2311974"/>
                <a:gd name="connsiteX292" fmla="*/ 1031446 w 1441654"/>
                <a:gd name="connsiteY292" fmla="*/ 1706631 h 2311974"/>
                <a:gd name="connsiteX293" fmla="*/ 960312 w 1441654"/>
                <a:gd name="connsiteY293" fmla="*/ 1709062 h 2311974"/>
                <a:gd name="connsiteX294" fmla="*/ 957941 w 1441654"/>
                <a:gd name="connsiteY294" fmla="*/ 1721217 h 2311974"/>
                <a:gd name="connsiteX295" fmla="*/ 915261 w 1441654"/>
                <a:gd name="connsiteY295" fmla="*/ 1721217 h 2311974"/>
                <a:gd name="connsiteX296" fmla="*/ 915261 w 1441654"/>
                <a:gd name="connsiteY296" fmla="*/ 1728511 h 2311974"/>
                <a:gd name="connsiteX297" fmla="*/ 884436 w 1441654"/>
                <a:gd name="connsiteY297" fmla="*/ 1721217 h 2311974"/>
                <a:gd name="connsiteX298" fmla="*/ 884436 w 1441654"/>
                <a:gd name="connsiteY298" fmla="*/ 1706631 h 2311974"/>
                <a:gd name="connsiteX299" fmla="*/ 877322 w 1441654"/>
                <a:gd name="connsiteY299" fmla="*/ 1706631 h 2311974"/>
                <a:gd name="connsiteX300" fmla="*/ 874951 w 1441654"/>
                <a:gd name="connsiteY300" fmla="*/ 1692044 h 2311974"/>
                <a:gd name="connsiteX301" fmla="*/ 874951 w 1441654"/>
                <a:gd name="connsiteY301" fmla="*/ 1692044 h 2311974"/>
                <a:gd name="connsiteX302" fmla="*/ 877322 w 1441654"/>
                <a:gd name="connsiteY302" fmla="*/ 1706631 h 2311974"/>
                <a:gd name="connsiteX303" fmla="*/ 822786 w 1441654"/>
                <a:gd name="connsiteY303" fmla="*/ 1709062 h 2311974"/>
                <a:gd name="connsiteX304" fmla="*/ 782477 w 1441654"/>
                <a:gd name="connsiteY304" fmla="*/ 1701769 h 2311974"/>
                <a:gd name="connsiteX305" fmla="*/ 780106 w 1441654"/>
                <a:gd name="connsiteY305" fmla="*/ 1709062 h 2311974"/>
                <a:gd name="connsiteX306" fmla="*/ 761136 w 1441654"/>
                <a:gd name="connsiteY306" fmla="*/ 1713924 h 2311974"/>
                <a:gd name="connsiteX307" fmla="*/ 754023 w 1441654"/>
                <a:gd name="connsiteY307" fmla="*/ 1733373 h 2311974"/>
                <a:gd name="connsiteX308" fmla="*/ 758765 w 1441654"/>
                <a:gd name="connsiteY308" fmla="*/ 1750391 h 2311974"/>
                <a:gd name="connsiteX309" fmla="*/ 739796 w 1441654"/>
                <a:gd name="connsiteY309" fmla="*/ 1750391 h 2311974"/>
                <a:gd name="connsiteX310" fmla="*/ 735054 w 1441654"/>
                <a:gd name="connsiteY310" fmla="*/ 1769840 h 2311974"/>
                <a:gd name="connsiteX311" fmla="*/ 742167 w 1441654"/>
                <a:gd name="connsiteY311" fmla="*/ 1784426 h 2311974"/>
                <a:gd name="connsiteX312" fmla="*/ 739796 w 1441654"/>
                <a:gd name="connsiteY312" fmla="*/ 1806306 h 2311974"/>
                <a:gd name="connsiteX313" fmla="*/ 727940 w 1441654"/>
                <a:gd name="connsiteY313" fmla="*/ 1813599 h 2311974"/>
                <a:gd name="connsiteX314" fmla="*/ 727940 w 1441654"/>
                <a:gd name="connsiteY314" fmla="*/ 1847635 h 2311974"/>
                <a:gd name="connsiteX315" fmla="*/ 713714 w 1441654"/>
                <a:gd name="connsiteY315" fmla="*/ 1852497 h 2311974"/>
                <a:gd name="connsiteX316" fmla="*/ 711342 w 1441654"/>
                <a:gd name="connsiteY316" fmla="*/ 1837910 h 2311974"/>
                <a:gd name="connsiteX317" fmla="*/ 678146 w 1441654"/>
                <a:gd name="connsiteY317" fmla="*/ 1837910 h 2311974"/>
                <a:gd name="connsiteX318" fmla="*/ 678146 w 1441654"/>
                <a:gd name="connsiteY318" fmla="*/ 1859790 h 2311974"/>
                <a:gd name="connsiteX319" fmla="*/ 659177 w 1441654"/>
                <a:gd name="connsiteY319" fmla="*/ 1859790 h 2311974"/>
                <a:gd name="connsiteX320" fmla="*/ 659177 w 1441654"/>
                <a:gd name="connsiteY320" fmla="*/ 1869515 h 2311974"/>
                <a:gd name="connsiteX321" fmla="*/ 656806 w 1441654"/>
                <a:gd name="connsiteY321" fmla="*/ 1876808 h 2311974"/>
                <a:gd name="connsiteX322" fmla="*/ 576188 w 1441654"/>
                <a:gd name="connsiteY322" fmla="*/ 1876808 h 2311974"/>
                <a:gd name="connsiteX323" fmla="*/ 576188 w 1441654"/>
                <a:gd name="connsiteY323" fmla="*/ 1896257 h 2311974"/>
                <a:gd name="connsiteX324" fmla="*/ 524022 w 1441654"/>
                <a:gd name="connsiteY324" fmla="*/ 1901119 h 2311974"/>
                <a:gd name="connsiteX325" fmla="*/ 524022 w 1441654"/>
                <a:gd name="connsiteY325" fmla="*/ 1930292 h 2311974"/>
                <a:gd name="connsiteX326" fmla="*/ 502682 w 1441654"/>
                <a:gd name="connsiteY326" fmla="*/ 1930292 h 2311974"/>
                <a:gd name="connsiteX327" fmla="*/ 500311 w 1441654"/>
                <a:gd name="connsiteY327" fmla="*/ 1952172 h 2311974"/>
                <a:gd name="connsiteX328" fmla="*/ 488455 w 1441654"/>
                <a:gd name="connsiteY328" fmla="*/ 1952172 h 2311974"/>
                <a:gd name="connsiteX329" fmla="*/ 488455 w 1441654"/>
                <a:gd name="connsiteY329" fmla="*/ 1978914 h 2311974"/>
                <a:gd name="connsiteX330" fmla="*/ 495569 w 1441654"/>
                <a:gd name="connsiteY330" fmla="*/ 1983776 h 2311974"/>
                <a:gd name="connsiteX331" fmla="*/ 493198 w 1441654"/>
                <a:gd name="connsiteY331" fmla="*/ 2000794 h 2311974"/>
                <a:gd name="connsiteX332" fmla="*/ 500311 w 1441654"/>
                <a:gd name="connsiteY332" fmla="*/ 2005656 h 2311974"/>
                <a:gd name="connsiteX333" fmla="*/ 500311 w 1441654"/>
                <a:gd name="connsiteY333" fmla="*/ 2068865 h 2311974"/>
                <a:gd name="connsiteX334" fmla="*/ 493198 w 1441654"/>
                <a:gd name="connsiteY334" fmla="*/ 2068865 h 2311974"/>
                <a:gd name="connsiteX335" fmla="*/ 493198 w 1441654"/>
                <a:gd name="connsiteY335" fmla="*/ 2081020 h 2311974"/>
                <a:gd name="connsiteX336" fmla="*/ 474228 w 1441654"/>
                <a:gd name="connsiteY336" fmla="*/ 2083451 h 2311974"/>
                <a:gd name="connsiteX337" fmla="*/ 460002 w 1441654"/>
                <a:gd name="connsiteY337" fmla="*/ 2117487 h 2311974"/>
                <a:gd name="connsiteX338" fmla="*/ 460002 w 1441654"/>
                <a:gd name="connsiteY338" fmla="*/ 2129642 h 2311974"/>
                <a:gd name="connsiteX339" fmla="*/ 516909 w 1441654"/>
                <a:gd name="connsiteY339" fmla="*/ 2132073 h 2311974"/>
                <a:gd name="connsiteX340" fmla="*/ 509796 w 1441654"/>
                <a:gd name="connsiteY340" fmla="*/ 2151522 h 2311974"/>
                <a:gd name="connsiteX341" fmla="*/ 514538 w 1441654"/>
                <a:gd name="connsiteY341" fmla="*/ 2161246 h 2311974"/>
                <a:gd name="connsiteX342" fmla="*/ 509796 w 1441654"/>
                <a:gd name="connsiteY342" fmla="*/ 2168540 h 2311974"/>
                <a:gd name="connsiteX343" fmla="*/ 493198 w 1441654"/>
                <a:gd name="connsiteY343" fmla="*/ 2168540 h 2311974"/>
                <a:gd name="connsiteX344" fmla="*/ 493198 w 1441654"/>
                <a:gd name="connsiteY344" fmla="*/ 2180695 h 2311974"/>
                <a:gd name="connsiteX345" fmla="*/ 462373 w 1441654"/>
                <a:gd name="connsiteY345" fmla="*/ 2187988 h 2311974"/>
                <a:gd name="connsiteX346" fmla="*/ 469486 w 1441654"/>
                <a:gd name="connsiteY346" fmla="*/ 2200144 h 2311974"/>
                <a:gd name="connsiteX347" fmla="*/ 467115 w 1441654"/>
                <a:gd name="connsiteY347" fmla="*/ 2256059 h 2311974"/>
                <a:gd name="connsiteX348" fmla="*/ 455259 w 1441654"/>
                <a:gd name="connsiteY348" fmla="*/ 2277939 h 2311974"/>
                <a:gd name="connsiteX349" fmla="*/ 429177 w 1441654"/>
                <a:gd name="connsiteY349" fmla="*/ 2307112 h 2311974"/>
                <a:gd name="connsiteX350" fmla="*/ 414950 w 1441654"/>
                <a:gd name="connsiteY350" fmla="*/ 2311974 h 2311974"/>
                <a:gd name="connsiteX351" fmla="*/ 398352 w 1441654"/>
                <a:gd name="connsiteY351" fmla="*/ 2282801 h 2311974"/>
                <a:gd name="connsiteX352" fmla="*/ 379383 w 1441654"/>
                <a:gd name="connsiteY352" fmla="*/ 2275508 h 2311974"/>
                <a:gd name="connsiteX353" fmla="*/ 365156 w 1441654"/>
                <a:gd name="connsiteY353" fmla="*/ 2292526 h 2311974"/>
                <a:gd name="connsiteX354" fmla="*/ 346187 w 1441654"/>
                <a:gd name="connsiteY354" fmla="*/ 2285232 h 2311974"/>
                <a:gd name="connsiteX355" fmla="*/ 331960 w 1441654"/>
                <a:gd name="connsiteY355" fmla="*/ 2290094 h 2311974"/>
                <a:gd name="connsiteX356" fmla="*/ 296393 w 1441654"/>
                <a:gd name="connsiteY356" fmla="*/ 2275508 h 2311974"/>
                <a:gd name="connsiteX357" fmla="*/ 255658 w 1441654"/>
                <a:gd name="connsiteY357" fmla="*/ 2254426 h 2311974"/>
                <a:gd name="connsiteX358" fmla="*/ 263963 w 1441654"/>
                <a:gd name="connsiteY358" fmla="*/ 2090384 h 2311974"/>
                <a:gd name="connsiteX359" fmla="*/ 293247 w 1441654"/>
                <a:gd name="connsiteY359" fmla="*/ 1879782 h 2311974"/>
                <a:gd name="connsiteX360" fmla="*/ 288330 w 1441654"/>
                <a:gd name="connsiteY360" fmla="*/ 1766434 h 2311974"/>
                <a:gd name="connsiteX361" fmla="*/ 260051 w 1441654"/>
                <a:gd name="connsiteY361" fmla="*/ 1684276 h 2311974"/>
                <a:gd name="connsiteX362" fmla="*/ 196698 w 1441654"/>
                <a:gd name="connsiteY362" fmla="*/ 1605539 h 2311974"/>
                <a:gd name="connsiteX363" fmla="*/ 146823 w 1441654"/>
                <a:gd name="connsiteY363" fmla="*/ 1566641 h 2311974"/>
                <a:gd name="connsiteX364" fmla="*/ 148467 w 1441654"/>
                <a:gd name="connsiteY364" fmla="*/ 1519182 h 2311974"/>
                <a:gd name="connsiteX365" fmla="*/ 144231 w 1441654"/>
                <a:gd name="connsiteY365" fmla="*/ 1442151 h 2311974"/>
                <a:gd name="connsiteX366" fmla="*/ 199538 w 1441654"/>
                <a:gd name="connsiteY366" fmla="*/ 1327822 h 2311974"/>
                <a:gd name="connsiteX367" fmla="*/ 311984 w 1441654"/>
                <a:gd name="connsiteY367" fmla="*/ 1228318 h 2311974"/>
                <a:gd name="connsiteX368" fmla="*/ 18969 w 1441654"/>
                <a:gd name="connsiteY368" fmla="*/ 909231 h 2311974"/>
                <a:gd name="connsiteX369" fmla="*/ 0 w 1441654"/>
                <a:gd name="connsiteY369" fmla="*/ 872764 h 2311974"/>
                <a:gd name="connsiteX370" fmla="*/ 7114 w 1441654"/>
                <a:gd name="connsiteY370" fmla="*/ 865471 h 2311974"/>
                <a:gd name="connsiteX371" fmla="*/ 11856 w 1441654"/>
                <a:gd name="connsiteY371" fmla="*/ 867902 h 2311974"/>
                <a:gd name="connsiteX372" fmla="*/ 168351 w 1441654"/>
                <a:gd name="connsiteY372" fmla="*/ 741485 h 2311974"/>
                <a:gd name="connsiteX373" fmla="*/ 156496 w 1441654"/>
                <a:gd name="connsiteY373" fmla="*/ 726899 h 2311974"/>
                <a:gd name="connsiteX374" fmla="*/ 101959 w 1441654"/>
                <a:gd name="connsiteY374" fmla="*/ 705019 h 2311974"/>
                <a:gd name="connsiteX375" fmla="*/ 125671 w 1441654"/>
                <a:gd name="connsiteY375" fmla="*/ 680708 h 2311974"/>
                <a:gd name="connsiteX376" fmla="*/ 132784 w 1441654"/>
                <a:gd name="connsiteY376" fmla="*/ 673414 h 2311974"/>
                <a:gd name="connsiteX377" fmla="*/ 161238 w 1441654"/>
                <a:gd name="connsiteY377" fmla="*/ 670983 h 2311974"/>
                <a:gd name="connsiteX378" fmla="*/ 248970 w 1441654"/>
                <a:gd name="connsiteY378" fmla="*/ 692863 h 2311974"/>
                <a:gd name="connsiteX379" fmla="*/ 263197 w 1441654"/>
                <a:gd name="connsiteY379" fmla="*/ 688001 h 2311974"/>
                <a:gd name="connsiteX380" fmla="*/ 263197 w 1441654"/>
                <a:gd name="connsiteY380" fmla="*/ 695294 h 2311974"/>
                <a:gd name="connsiteX381" fmla="*/ 272681 w 1441654"/>
                <a:gd name="connsiteY381" fmla="*/ 695294 h 2311974"/>
                <a:gd name="connsiteX382" fmla="*/ 277424 w 1441654"/>
                <a:gd name="connsiteY382" fmla="*/ 678277 h 2311974"/>
                <a:gd name="connsiteX383" fmla="*/ 284537 w 1441654"/>
                <a:gd name="connsiteY383" fmla="*/ 666121 h 2311974"/>
                <a:gd name="connsiteX384" fmla="*/ 296393 w 1441654"/>
                <a:gd name="connsiteY384" fmla="*/ 688001 h 2311974"/>
                <a:gd name="connsiteX385" fmla="*/ 303506 w 1441654"/>
                <a:gd name="connsiteY385" fmla="*/ 685570 h 2311974"/>
                <a:gd name="connsiteX386" fmla="*/ 317733 w 1441654"/>
                <a:gd name="connsiteY386" fmla="*/ 700156 h 2311974"/>
                <a:gd name="connsiteX387" fmla="*/ 317733 w 1441654"/>
                <a:gd name="connsiteY387" fmla="*/ 700156 h 2311974"/>
                <a:gd name="connsiteX388" fmla="*/ 303506 w 1441654"/>
                <a:gd name="connsiteY388" fmla="*/ 685570 h 2311974"/>
                <a:gd name="connsiteX389" fmla="*/ 296393 w 1441654"/>
                <a:gd name="connsiteY389" fmla="*/ 688001 h 2311974"/>
                <a:gd name="connsiteX390" fmla="*/ 284537 w 1441654"/>
                <a:gd name="connsiteY390" fmla="*/ 666121 h 2311974"/>
                <a:gd name="connsiteX391" fmla="*/ 284537 w 1441654"/>
                <a:gd name="connsiteY391" fmla="*/ 658827 h 2311974"/>
                <a:gd name="connsiteX392" fmla="*/ 305877 w 1441654"/>
                <a:gd name="connsiteY392" fmla="*/ 646672 h 2311974"/>
                <a:gd name="connsiteX393" fmla="*/ 298764 w 1441654"/>
                <a:gd name="connsiteY393" fmla="*/ 639379 h 2311974"/>
                <a:gd name="connsiteX394" fmla="*/ 329589 w 1441654"/>
                <a:gd name="connsiteY394" fmla="*/ 629654 h 2311974"/>
                <a:gd name="connsiteX395" fmla="*/ 324847 w 1441654"/>
                <a:gd name="connsiteY395" fmla="*/ 615068 h 2311974"/>
                <a:gd name="connsiteX396" fmla="*/ 291651 w 1441654"/>
                <a:gd name="connsiteY396" fmla="*/ 610205 h 2311974"/>
                <a:gd name="connsiteX397" fmla="*/ 289279 w 1441654"/>
                <a:gd name="connsiteY397" fmla="*/ 595619 h 2311974"/>
                <a:gd name="connsiteX398" fmla="*/ 298764 w 1441654"/>
                <a:gd name="connsiteY398" fmla="*/ 534841 h 2311974"/>
                <a:gd name="connsiteX399" fmla="*/ 289279 w 1441654"/>
                <a:gd name="connsiteY399" fmla="*/ 525117 h 2311974"/>
                <a:gd name="connsiteX400" fmla="*/ 289279 w 1441654"/>
                <a:gd name="connsiteY400" fmla="*/ 503237 h 2311974"/>
                <a:gd name="connsiteX401" fmla="*/ 272681 w 1441654"/>
                <a:gd name="connsiteY401" fmla="*/ 503237 h 2311974"/>
                <a:gd name="connsiteX402" fmla="*/ 277424 w 1441654"/>
                <a:gd name="connsiteY402" fmla="*/ 471633 h 2311974"/>
                <a:gd name="connsiteX403" fmla="*/ 270310 w 1441654"/>
                <a:gd name="connsiteY403" fmla="*/ 464340 h 2311974"/>
                <a:gd name="connsiteX404" fmla="*/ 272681 w 1441654"/>
                <a:gd name="connsiteY404" fmla="*/ 444891 h 2311974"/>
                <a:gd name="connsiteX405" fmla="*/ 291651 w 1441654"/>
                <a:gd name="connsiteY405" fmla="*/ 444891 h 2311974"/>
                <a:gd name="connsiteX406" fmla="*/ 310620 w 1441654"/>
                <a:gd name="connsiteY406" fmla="*/ 430304 h 2311974"/>
                <a:gd name="connsiteX407" fmla="*/ 312991 w 1441654"/>
                <a:gd name="connsiteY407" fmla="*/ 427873 h 2311974"/>
                <a:gd name="connsiteX408" fmla="*/ 291651 w 1441654"/>
                <a:gd name="connsiteY408" fmla="*/ 423011 h 2311974"/>
                <a:gd name="connsiteX409" fmla="*/ 298764 w 1441654"/>
                <a:gd name="connsiteY409" fmla="*/ 405993 h 2311974"/>
                <a:gd name="connsiteX410" fmla="*/ 324847 w 1441654"/>
                <a:gd name="connsiteY410" fmla="*/ 408424 h 2311974"/>
                <a:gd name="connsiteX411" fmla="*/ 320104 w 1441654"/>
                <a:gd name="connsiteY411" fmla="*/ 388975 h 2311974"/>
                <a:gd name="connsiteX412" fmla="*/ 320104 w 1441654"/>
                <a:gd name="connsiteY412" fmla="*/ 374389 h 2311974"/>
                <a:gd name="connsiteX413" fmla="*/ 336702 w 1441654"/>
                <a:gd name="connsiteY413" fmla="*/ 374389 h 2311974"/>
                <a:gd name="connsiteX414" fmla="*/ 339073 w 1441654"/>
                <a:gd name="connsiteY414" fmla="*/ 367096 h 2311974"/>
                <a:gd name="connsiteX415" fmla="*/ 346187 w 1441654"/>
                <a:gd name="connsiteY415" fmla="*/ 364665 h 2311974"/>
                <a:gd name="connsiteX416" fmla="*/ 343816 w 1441654"/>
                <a:gd name="connsiteY416" fmla="*/ 347647 h 2311974"/>
                <a:gd name="connsiteX417" fmla="*/ 372269 w 1441654"/>
                <a:gd name="connsiteY417" fmla="*/ 337922 h 2311974"/>
                <a:gd name="connsiteX418" fmla="*/ 360414 w 1441654"/>
                <a:gd name="connsiteY418" fmla="*/ 333060 h 2311974"/>
                <a:gd name="connsiteX419" fmla="*/ 358042 w 1441654"/>
                <a:gd name="connsiteY419" fmla="*/ 311180 h 2311974"/>
                <a:gd name="connsiteX420" fmla="*/ 350929 w 1441654"/>
                <a:gd name="connsiteY420" fmla="*/ 308749 h 2311974"/>
                <a:gd name="connsiteX421" fmla="*/ 358042 w 1441654"/>
                <a:gd name="connsiteY421" fmla="*/ 299025 h 2311974"/>
                <a:gd name="connsiteX422" fmla="*/ 358042 w 1441654"/>
                <a:gd name="connsiteY422" fmla="*/ 296594 h 2311974"/>
                <a:gd name="connsiteX423" fmla="*/ 346187 w 1441654"/>
                <a:gd name="connsiteY423" fmla="*/ 291732 h 2311974"/>
                <a:gd name="connsiteX424" fmla="*/ 336702 w 1441654"/>
                <a:gd name="connsiteY424" fmla="*/ 299025 h 2311974"/>
                <a:gd name="connsiteX425" fmla="*/ 324847 w 1441654"/>
                <a:gd name="connsiteY425" fmla="*/ 282007 h 2311974"/>
                <a:gd name="connsiteX426" fmla="*/ 339073 w 1441654"/>
                <a:gd name="connsiteY426" fmla="*/ 255265 h 2311974"/>
                <a:gd name="connsiteX427" fmla="*/ 346187 w 1441654"/>
                <a:gd name="connsiteY427" fmla="*/ 267421 h 2311974"/>
                <a:gd name="connsiteX428" fmla="*/ 365156 w 1441654"/>
                <a:gd name="connsiteY428" fmla="*/ 240679 h 2311974"/>
                <a:gd name="connsiteX429" fmla="*/ 374640 w 1441654"/>
                <a:gd name="connsiteY429" fmla="*/ 240679 h 2311974"/>
                <a:gd name="connsiteX430" fmla="*/ 374640 w 1441654"/>
                <a:gd name="connsiteY430" fmla="*/ 233385 h 2311974"/>
                <a:gd name="connsiteX431" fmla="*/ 353300 w 1441654"/>
                <a:gd name="connsiteY431" fmla="*/ 218799 h 2311974"/>
                <a:gd name="connsiteX432" fmla="*/ 360414 w 1441654"/>
                <a:gd name="connsiteY432" fmla="*/ 199350 h 2311974"/>
                <a:gd name="connsiteX433" fmla="*/ 386496 w 1441654"/>
                <a:gd name="connsiteY433" fmla="*/ 199350 h 2311974"/>
                <a:gd name="connsiteX434" fmla="*/ 393610 w 1441654"/>
                <a:gd name="connsiteY434" fmla="*/ 192057 h 2311974"/>
                <a:gd name="connsiteX435" fmla="*/ 365156 w 1441654"/>
                <a:gd name="connsiteY435" fmla="*/ 150728 h 2311974"/>
                <a:gd name="connsiteX436" fmla="*/ 374640 w 1441654"/>
                <a:gd name="connsiteY436" fmla="*/ 131279 h 2311974"/>
                <a:gd name="connsiteX437" fmla="*/ 407836 w 1441654"/>
                <a:gd name="connsiteY437" fmla="*/ 116693 h 2311974"/>
                <a:gd name="connsiteX438" fmla="*/ 412579 w 1441654"/>
                <a:gd name="connsiteY438" fmla="*/ 131279 h 2311974"/>
                <a:gd name="connsiteX439" fmla="*/ 433919 w 1441654"/>
                <a:gd name="connsiteY439" fmla="*/ 116693 h 2311974"/>
                <a:gd name="connsiteX440" fmla="*/ 429177 w 1441654"/>
                <a:gd name="connsiteY440" fmla="*/ 109399 h 2311974"/>
                <a:gd name="connsiteX441" fmla="*/ 445775 w 1441654"/>
                <a:gd name="connsiteY441" fmla="*/ 102106 h 2311974"/>
                <a:gd name="connsiteX442" fmla="*/ 445775 w 1441654"/>
                <a:gd name="connsiteY442" fmla="*/ 94813 h 2311974"/>
                <a:gd name="connsiteX443" fmla="*/ 455259 w 1441654"/>
                <a:gd name="connsiteY443" fmla="*/ 87519 h 2311974"/>
                <a:gd name="connsiteX444" fmla="*/ 441032 w 1441654"/>
                <a:gd name="connsiteY444" fmla="*/ 53484 h 2311974"/>
                <a:gd name="connsiteX445" fmla="*/ 438661 w 1441654"/>
                <a:gd name="connsiteY445" fmla="*/ 7293 h 2311974"/>
                <a:gd name="connsiteX446" fmla="*/ 481342 w 1441654"/>
                <a:gd name="connsiteY446" fmla="*/ 17018 h 2311974"/>
                <a:gd name="connsiteX447" fmla="*/ 502682 w 1441654"/>
                <a:gd name="connsiteY447" fmla="*/ 0 h 2311974"/>
                <a:gd name="connsiteX0" fmla="*/ 569074 w 1441654"/>
                <a:gd name="connsiteY0" fmla="*/ 1324949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35878 w 1441654"/>
                <a:gd name="connsiteY6" fmla="*/ 1283620 h 2311974"/>
                <a:gd name="connsiteX7" fmla="*/ 561961 w 1441654"/>
                <a:gd name="connsiteY7" fmla="*/ 1271464 h 2311974"/>
                <a:gd name="connsiteX8" fmla="*/ 569074 w 1441654"/>
                <a:gd name="connsiteY8" fmla="*/ 1324949 h 2311974"/>
                <a:gd name="connsiteX9" fmla="*/ 502682 w 1441654"/>
                <a:gd name="connsiteY9" fmla="*/ 1264171 h 2311974"/>
                <a:gd name="connsiteX10" fmla="*/ 502682 w 1441654"/>
                <a:gd name="connsiteY10" fmla="*/ 1264171 h 2311974"/>
                <a:gd name="connsiteX11" fmla="*/ 507520 w 1441654"/>
                <a:gd name="connsiteY11" fmla="*/ 1269131 h 2311974"/>
                <a:gd name="connsiteX12" fmla="*/ 502682 w 1441654"/>
                <a:gd name="connsiteY12" fmla="*/ 1264171 h 2311974"/>
                <a:gd name="connsiteX13" fmla="*/ 493198 w 1441654"/>
                <a:gd name="connsiteY13" fmla="*/ 1249585 h 2311974"/>
                <a:gd name="connsiteX14" fmla="*/ 493199 w 1441654"/>
                <a:gd name="connsiteY14" fmla="*/ 1249585 h 2311974"/>
                <a:gd name="connsiteX15" fmla="*/ 493198 w 1441654"/>
                <a:gd name="connsiteY15" fmla="*/ 1249585 h 2311974"/>
                <a:gd name="connsiteX16" fmla="*/ 495569 w 1441654"/>
                <a:gd name="connsiteY16" fmla="*/ 1234998 h 2311974"/>
                <a:gd name="connsiteX17" fmla="*/ 495569 w 1441654"/>
                <a:gd name="connsiteY17" fmla="*/ 1234998 h 2311974"/>
                <a:gd name="connsiteX18" fmla="*/ 500311 w 1441654"/>
                <a:gd name="connsiteY18" fmla="*/ 1249584 h 2311974"/>
                <a:gd name="connsiteX19" fmla="*/ 500311 w 1441654"/>
                <a:gd name="connsiteY19" fmla="*/ 1249584 h 2311974"/>
                <a:gd name="connsiteX20" fmla="*/ 495569 w 1441654"/>
                <a:gd name="connsiteY20" fmla="*/ 1234998 h 2311974"/>
                <a:gd name="connsiteX21" fmla="*/ 483713 w 1441654"/>
                <a:gd name="connsiteY21" fmla="*/ 1198531 h 2311974"/>
                <a:gd name="connsiteX22" fmla="*/ 483713 w 1441654"/>
                <a:gd name="connsiteY22" fmla="*/ 1198532 h 2311974"/>
                <a:gd name="connsiteX23" fmla="*/ 507424 w 1441654"/>
                <a:gd name="connsiteY23" fmla="*/ 1222842 h 2311974"/>
                <a:gd name="connsiteX24" fmla="*/ 507424 w 1441654"/>
                <a:gd name="connsiteY24" fmla="*/ 1222842 h 2311974"/>
                <a:gd name="connsiteX25" fmla="*/ 483713 w 1441654"/>
                <a:gd name="connsiteY25" fmla="*/ 1198531 h 2311974"/>
                <a:gd name="connsiteX26" fmla="*/ 500311 w 1441654"/>
                <a:gd name="connsiteY26" fmla="*/ 1067252 h 2311974"/>
                <a:gd name="connsiteX27" fmla="*/ 502682 w 1441654"/>
                <a:gd name="connsiteY27" fmla="*/ 1074546 h 2311974"/>
                <a:gd name="connsiteX28" fmla="*/ 502682 w 1441654"/>
                <a:gd name="connsiteY28" fmla="*/ 1074545 h 2311974"/>
                <a:gd name="connsiteX29" fmla="*/ 500311 w 1441654"/>
                <a:gd name="connsiteY29" fmla="*/ 1067252 h 2311974"/>
                <a:gd name="connsiteX30" fmla="*/ 488455 w 1441654"/>
                <a:gd name="connsiteY30" fmla="*/ 1052665 h 2311974"/>
                <a:gd name="connsiteX31" fmla="*/ 476600 w 1441654"/>
                <a:gd name="connsiteY31" fmla="*/ 1040510 h 2311974"/>
                <a:gd name="connsiteX32" fmla="*/ 488455 w 1441654"/>
                <a:gd name="connsiteY32" fmla="*/ 1052666 h 2311974"/>
                <a:gd name="connsiteX33" fmla="*/ 507424 w 1441654"/>
                <a:gd name="connsiteY33" fmla="*/ 1052666 h 2311974"/>
                <a:gd name="connsiteX34" fmla="*/ 509796 w 1441654"/>
                <a:gd name="connsiteY34" fmla="*/ 1062390 h 2311974"/>
                <a:gd name="connsiteX35" fmla="*/ 509796 w 1441654"/>
                <a:gd name="connsiteY35" fmla="*/ 1062390 h 2311974"/>
                <a:gd name="connsiteX36" fmla="*/ 507424 w 1441654"/>
                <a:gd name="connsiteY36" fmla="*/ 1052665 h 2311974"/>
                <a:gd name="connsiteX37" fmla="*/ 488455 w 1441654"/>
                <a:gd name="connsiteY37" fmla="*/ 1052665 h 2311974"/>
                <a:gd name="connsiteX38" fmla="*/ 488455 w 1441654"/>
                <a:gd name="connsiteY38" fmla="*/ 1021061 h 2311974"/>
                <a:gd name="connsiteX39" fmla="*/ 483713 w 1441654"/>
                <a:gd name="connsiteY39" fmla="*/ 999182 h 2311974"/>
                <a:gd name="connsiteX40" fmla="*/ 488455 w 1441654"/>
                <a:gd name="connsiteY40" fmla="*/ 1021061 h 2311974"/>
                <a:gd name="connsiteX41" fmla="*/ 488455 w 1441654"/>
                <a:gd name="connsiteY41" fmla="*/ 1021061 h 2311974"/>
                <a:gd name="connsiteX42" fmla="*/ 474228 w 1441654"/>
                <a:gd name="connsiteY42" fmla="*/ 970008 h 2311974"/>
                <a:gd name="connsiteX43" fmla="*/ 460002 w 1441654"/>
                <a:gd name="connsiteY43" fmla="*/ 972439 h 2311974"/>
                <a:gd name="connsiteX44" fmla="*/ 460002 w 1441654"/>
                <a:gd name="connsiteY44" fmla="*/ 972439 h 2311974"/>
                <a:gd name="connsiteX45" fmla="*/ 474228 w 1441654"/>
                <a:gd name="connsiteY45" fmla="*/ 970008 h 2311974"/>
                <a:gd name="connsiteX46" fmla="*/ 483713 w 1441654"/>
                <a:gd name="connsiteY46" fmla="*/ 984595 h 2311974"/>
                <a:gd name="connsiteX47" fmla="*/ 502682 w 1441654"/>
                <a:gd name="connsiteY47" fmla="*/ 979733 h 2311974"/>
                <a:gd name="connsiteX48" fmla="*/ 483713 w 1441654"/>
                <a:gd name="connsiteY48" fmla="*/ 984595 h 2311974"/>
                <a:gd name="connsiteX49" fmla="*/ 474228 w 1441654"/>
                <a:gd name="connsiteY49" fmla="*/ 970008 h 2311974"/>
                <a:gd name="connsiteX50" fmla="*/ 460002 w 1441654"/>
                <a:gd name="connsiteY50" fmla="*/ 901937 h 2311974"/>
                <a:gd name="connsiteX51" fmla="*/ 449800 w 1441654"/>
                <a:gd name="connsiteY51" fmla="*/ 906121 h 2311974"/>
                <a:gd name="connsiteX52" fmla="*/ 452888 w 1441654"/>
                <a:gd name="connsiteY52" fmla="*/ 906800 h 2311974"/>
                <a:gd name="connsiteX53" fmla="*/ 460002 w 1441654"/>
                <a:gd name="connsiteY53" fmla="*/ 901938 h 2311974"/>
                <a:gd name="connsiteX54" fmla="*/ 460002 w 1441654"/>
                <a:gd name="connsiteY54" fmla="*/ 901937 h 2311974"/>
                <a:gd name="connsiteX55" fmla="*/ 367527 w 1441654"/>
                <a:gd name="connsiteY55" fmla="*/ 899506 h 2311974"/>
                <a:gd name="connsiteX56" fmla="*/ 367527 w 1441654"/>
                <a:gd name="connsiteY56" fmla="*/ 899507 h 2311974"/>
                <a:gd name="connsiteX57" fmla="*/ 391239 w 1441654"/>
                <a:gd name="connsiteY57" fmla="*/ 899507 h 2311974"/>
                <a:gd name="connsiteX58" fmla="*/ 405465 w 1441654"/>
                <a:gd name="connsiteY58" fmla="*/ 906800 h 2311974"/>
                <a:gd name="connsiteX59" fmla="*/ 414950 w 1441654"/>
                <a:gd name="connsiteY59" fmla="*/ 906800 h 2311974"/>
                <a:gd name="connsiteX60" fmla="*/ 419692 w 1441654"/>
                <a:gd name="connsiteY60" fmla="*/ 899507 h 2311974"/>
                <a:gd name="connsiteX61" fmla="*/ 419705 w 1441654"/>
                <a:gd name="connsiteY61" fmla="*/ 899510 h 2311974"/>
                <a:gd name="connsiteX62" fmla="*/ 419692 w 1441654"/>
                <a:gd name="connsiteY62" fmla="*/ 899506 h 2311974"/>
                <a:gd name="connsiteX63" fmla="*/ 414950 w 1441654"/>
                <a:gd name="connsiteY63" fmla="*/ 906800 h 2311974"/>
                <a:gd name="connsiteX64" fmla="*/ 405465 w 1441654"/>
                <a:gd name="connsiteY64" fmla="*/ 906800 h 2311974"/>
                <a:gd name="connsiteX65" fmla="*/ 391238 w 1441654"/>
                <a:gd name="connsiteY65" fmla="*/ 899506 h 2311974"/>
                <a:gd name="connsiteX66" fmla="*/ 367527 w 1441654"/>
                <a:gd name="connsiteY66" fmla="*/ 899506 h 2311974"/>
                <a:gd name="connsiteX67" fmla="*/ 350929 w 1441654"/>
                <a:gd name="connsiteY67" fmla="*/ 889782 h 2311974"/>
                <a:gd name="connsiteX68" fmla="*/ 350929 w 1441654"/>
                <a:gd name="connsiteY68" fmla="*/ 889782 h 2311974"/>
                <a:gd name="connsiteX69" fmla="*/ 367527 w 1441654"/>
                <a:gd name="connsiteY69" fmla="*/ 889782 h 2311974"/>
                <a:gd name="connsiteX70" fmla="*/ 367527 w 1441654"/>
                <a:gd name="connsiteY70" fmla="*/ 889782 h 2311974"/>
                <a:gd name="connsiteX71" fmla="*/ 350929 w 1441654"/>
                <a:gd name="connsiteY71" fmla="*/ 889782 h 2311974"/>
                <a:gd name="connsiteX72" fmla="*/ 365156 w 1441654"/>
                <a:gd name="connsiteY72" fmla="*/ 867902 h 2311974"/>
                <a:gd name="connsiteX73" fmla="*/ 365156 w 1441654"/>
                <a:gd name="connsiteY73" fmla="*/ 867902 h 2311974"/>
                <a:gd name="connsiteX74" fmla="*/ 372349 w 1441654"/>
                <a:gd name="connsiteY74" fmla="*/ 873433 h 2311974"/>
                <a:gd name="connsiteX75" fmla="*/ 365156 w 1441654"/>
                <a:gd name="connsiteY75" fmla="*/ 867902 h 2311974"/>
                <a:gd name="connsiteX76" fmla="*/ 393212 w 1441654"/>
                <a:gd name="connsiteY76" fmla="*/ 842776 h 2311974"/>
                <a:gd name="connsiteX77" fmla="*/ 398352 w 1441654"/>
                <a:gd name="connsiteY77" fmla="*/ 853315 h 2311974"/>
                <a:gd name="connsiteX78" fmla="*/ 398352 w 1441654"/>
                <a:gd name="connsiteY78" fmla="*/ 853315 h 2311974"/>
                <a:gd name="connsiteX79" fmla="*/ 393212 w 1441654"/>
                <a:gd name="connsiteY79" fmla="*/ 842776 h 2311974"/>
                <a:gd name="connsiteX80" fmla="*/ 296393 w 1441654"/>
                <a:gd name="connsiteY80" fmla="*/ 726899 h 2311974"/>
                <a:gd name="connsiteX81" fmla="*/ 296393 w 1441654"/>
                <a:gd name="connsiteY81" fmla="*/ 726899 h 2311974"/>
                <a:gd name="connsiteX82" fmla="*/ 303506 w 1441654"/>
                <a:gd name="connsiteY82" fmla="*/ 734192 h 2311974"/>
                <a:gd name="connsiteX83" fmla="*/ 339073 w 1441654"/>
                <a:gd name="connsiteY83" fmla="*/ 748778 h 2311974"/>
                <a:gd name="connsiteX84" fmla="*/ 367527 w 1441654"/>
                <a:gd name="connsiteY84" fmla="*/ 753641 h 2311974"/>
                <a:gd name="connsiteX85" fmla="*/ 372269 w 1441654"/>
                <a:gd name="connsiteY85" fmla="*/ 734192 h 2311974"/>
                <a:gd name="connsiteX86" fmla="*/ 386496 w 1441654"/>
                <a:gd name="connsiteY86" fmla="*/ 736623 h 2311974"/>
                <a:gd name="connsiteX87" fmla="*/ 386496 w 1441654"/>
                <a:gd name="connsiteY87" fmla="*/ 736623 h 2311974"/>
                <a:gd name="connsiteX88" fmla="*/ 372269 w 1441654"/>
                <a:gd name="connsiteY88" fmla="*/ 734192 h 2311974"/>
                <a:gd name="connsiteX89" fmla="*/ 367527 w 1441654"/>
                <a:gd name="connsiteY89" fmla="*/ 753640 h 2311974"/>
                <a:gd name="connsiteX90" fmla="*/ 339073 w 1441654"/>
                <a:gd name="connsiteY90" fmla="*/ 748778 h 2311974"/>
                <a:gd name="connsiteX91" fmla="*/ 303506 w 1441654"/>
                <a:gd name="connsiteY91" fmla="*/ 734192 h 2311974"/>
                <a:gd name="connsiteX92" fmla="*/ 296393 w 1441654"/>
                <a:gd name="connsiteY92" fmla="*/ 726899 h 2311974"/>
                <a:gd name="connsiteX93" fmla="*/ 296393 w 1441654"/>
                <a:gd name="connsiteY93" fmla="*/ 714743 h 2311974"/>
                <a:gd name="connsiteX94" fmla="*/ 296393 w 1441654"/>
                <a:gd name="connsiteY94" fmla="*/ 714743 h 2311974"/>
                <a:gd name="connsiteX95" fmla="*/ 303506 w 1441654"/>
                <a:gd name="connsiteY95" fmla="*/ 722036 h 2311974"/>
                <a:gd name="connsiteX96" fmla="*/ 303506 w 1441654"/>
                <a:gd name="connsiteY96" fmla="*/ 722036 h 2311974"/>
                <a:gd name="connsiteX97" fmla="*/ 296393 w 1441654"/>
                <a:gd name="connsiteY97" fmla="*/ 714743 h 2311974"/>
                <a:gd name="connsiteX98" fmla="*/ 502682 w 1441654"/>
                <a:gd name="connsiteY98" fmla="*/ 0 h 2311974"/>
                <a:gd name="connsiteX99" fmla="*/ 509796 w 1441654"/>
                <a:gd name="connsiteY99" fmla="*/ 4862 h 2311974"/>
                <a:gd name="connsiteX100" fmla="*/ 514538 w 1441654"/>
                <a:gd name="connsiteY100" fmla="*/ 17018 h 2311974"/>
                <a:gd name="connsiteX101" fmla="*/ 524022 w 1441654"/>
                <a:gd name="connsiteY101" fmla="*/ 53484 h 2311974"/>
                <a:gd name="connsiteX102" fmla="*/ 521651 w 1441654"/>
                <a:gd name="connsiteY102" fmla="*/ 68071 h 2311974"/>
                <a:gd name="connsiteX103" fmla="*/ 554847 w 1441654"/>
                <a:gd name="connsiteY103" fmla="*/ 82657 h 2311974"/>
                <a:gd name="connsiteX104" fmla="*/ 561961 w 1441654"/>
                <a:gd name="connsiteY104" fmla="*/ 72933 h 2311974"/>
                <a:gd name="connsiteX105" fmla="*/ 578559 w 1441654"/>
                <a:gd name="connsiteY105" fmla="*/ 75364 h 2311974"/>
                <a:gd name="connsiteX106" fmla="*/ 578559 w 1441654"/>
                <a:gd name="connsiteY106" fmla="*/ 82657 h 2311974"/>
                <a:gd name="connsiteX107" fmla="*/ 585672 w 1441654"/>
                <a:gd name="connsiteY107" fmla="*/ 82657 h 2311974"/>
                <a:gd name="connsiteX108" fmla="*/ 590414 w 1441654"/>
                <a:gd name="connsiteY108" fmla="*/ 97244 h 2311974"/>
                <a:gd name="connsiteX109" fmla="*/ 609383 w 1441654"/>
                <a:gd name="connsiteY109" fmla="*/ 104537 h 2311974"/>
                <a:gd name="connsiteX110" fmla="*/ 637837 w 1441654"/>
                <a:gd name="connsiteY110" fmla="*/ 89950 h 2311974"/>
                <a:gd name="connsiteX111" fmla="*/ 652064 w 1441654"/>
                <a:gd name="connsiteY111" fmla="*/ 94813 h 2311974"/>
                <a:gd name="connsiteX112" fmla="*/ 666291 w 1441654"/>
                <a:gd name="connsiteY112" fmla="*/ 104537 h 2311974"/>
                <a:gd name="connsiteX113" fmla="*/ 685260 w 1441654"/>
                <a:gd name="connsiteY113" fmla="*/ 94813 h 2311974"/>
                <a:gd name="connsiteX114" fmla="*/ 685260 w 1441654"/>
                <a:gd name="connsiteY114" fmla="*/ 72933 h 2311974"/>
                <a:gd name="connsiteX115" fmla="*/ 687631 w 1441654"/>
                <a:gd name="connsiteY115" fmla="*/ 72933 h 2311974"/>
                <a:gd name="connsiteX116" fmla="*/ 699487 w 1441654"/>
                <a:gd name="connsiteY116" fmla="*/ 87519 h 2311974"/>
                <a:gd name="connsiteX117" fmla="*/ 687631 w 1441654"/>
                <a:gd name="connsiteY117" fmla="*/ 102106 h 2311974"/>
                <a:gd name="connsiteX118" fmla="*/ 692373 w 1441654"/>
                <a:gd name="connsiteY118" fmla="*/ 123986 h 2311974"/>
                <a:gd name="connsiteX119" fmla="*/ 706600 w 1441654"/>
                <a:gd name="connsiteY119" fmla="*/ 128848 h 2311974"/>
                <a:gd name="connsiteX120" fmla="*/ 718456 w 1441654"/>
                <a:gd name="connsiteY120" fmla="*/ 150728 h 2311974"/>
                <a:gd name="connsiteX121" fmla="*/ 727940 w 1441654"/>
                <a:gd name="connsiteY121" fmla="*/ 153159 h 2311974"/>
                <a:gd name="connsiteX122" fmla="*/ 735054 w 1441654"/>
                <a:gd name="connsiteY122" fmla="*/ 165315 h 2311974"/>
                <a:gd name="connsiteX123" fmla="*/ 754023 w 1441654"/>
                <a:gd name="connsiteY123" fmla="*/ 165315 h 2311974"/>
                <a:gd name="connsiteX124" fmla="*/ 768250 w 1441654"/>
                <a:gd name="connsiteY124" fmla="*/ 177470 h 2311974"/>
                <a:gd name="connsiteX125" fmla="*/ 794332 w 1441654"/>
                <a:gd name="connsiteY125" fmla="*/ 172608 h 2311974"/>
                <a:gd name="connsiteX126" fmla="*/ 801446 w 1441654"/>
                <a:gd name="connsiteY126" fmla="*/ 184763 h 2311974"/>
                <a:gd name="connsiteX127" fmla="*/ 794332 w 1441654"/>
                <a:gd name="connsiteY127" fmla="*/ 192057 h 2311974"/>
                <a:gd name="connsiteX128" fmla="*/ 801446 w 1441654"/>
                <a:gd name="connsiteY128" fmla="*/ 201781 h 2311974"/>
                <a:gd name="connsiteX129" fmla="*/ 796703 w 1441654"/>
                <a:gd name="connsiteY129" fmla="*/ 206643 h 2311974"/>
                <a:gd name="connsiteX130" fmla="*/ 808559 w 1441654"/>
                <a:gd name="connsiteY130" fmla="*/ 233385 h 2311974"/>
                <a:gd name="connsiteX131" fmla="*/ 815673 w 1441654"/>
                <a:gd name="connsiteY131" fmla="*/ 233385 h 2311974"/>
                <a:gd name="connsiteX132" fmla="*/ 851240 w 1441654"/>
                <a:gd name="connsiteY132" fmla="*/ 211505 h 2311974"/>
                <a:gd name="connsiteX133" fmla="*/ 874951 w 1441654"/>
                <a:gd name="connsiteY133" fmla="*/ 213936 h 2311974"/>
                <a:gd name="connsiteX134" fmla="*/ 896291 w 1441654"/>
                <a:gd name="connsiteY134" fmla="*/ 199350 h 2311974"/>
                <a:gd name="connsiteX135" fmla="*/ 905776 w 1441654"/>
                <a:gd name="connsiteY135" fmla="*/ 177470 h 2311974"/>
                <a:gd name="connsiteX136" fmla="*/ 931859 w 1441654"/>
                <a:gd name="connsiteY136" fmla="*/ 158021 h 2311974"/>
                <a:gd name="connsiteX137" fmla="*/ 953199 w 1441654"/>
                <a:gd name="connsiteY137" fmla="*/ 194488 h 2311974"/>
                <a:gd name="connsiteX138" fmla="*/ 953199 w 1441654"/>
                <a:gd name="connsiteY138" fmla="*/ 221230 h 2311974"/>
                <a:gd name="connsiteX139" fmla="*/ 965054 w 1441654"/>
                <a:gd name="connsiteY139" fmla="*/ 243110 h 2311974"/>
                <a:gd name="connsiteX140" fmla="*/ 984024 w 1441654"/>
                <a:gd name="connsiteY140" fmla="*/ 262558 h 2311974"/>
                <a:gd name="connsiteX141" fmla="*/ 1026704 w 1441654"/>
                <a:gd name="connsiteY141" fmla="*/ 274714 h 2311974"/>
                <a:gd name="connsiteX142" fmla="*/ 1059900 w 1441654"/>
                <a:gd name="connsiteY142" fmla="*/ 260127 h 2311974"/>
                <a:gd name="connsiteX143" fmla="*/ 1081240 w 1441654"/>
                <a:gd name="connsiteY143" fmla="*/ 262558 h 2311974"/>
                <a:gd name="connsiteX144" fmla="*/ 1107323 w 1441654"/>
                <a:gd name="connsiteY144" fmla="*/ 277145 h 2311974"/>
                <a:gd name="connsiteX145" fmla="*/ 1140519 w 1441654"/>
                <a:gd name="connsiteY145" fmla="*/ 282007 h 2311974"/>
                <a:gd name="connsiteX146" fmla="*/ 1135777 w 1441654"/>
                <a:gd name="connsiteY146" fmla="*/ 299025 h 2311974"/>
                <a:gd name="connsiteX147" fmla="*/ 1164230 w 1441654"/>
                <a:gd name="connsiteY147" fmla="*/ 371958 h 2311974"/>
                <a:gd name="connsiteX148" fmla="*/ 1209282 w 1441654"/>
                <a:gd name="connsiteY148" fmla="*/ 386544 h 2311974"/>
                <a:gd name="connsiteX149" fmla="*/ 1237736 w 1441654"/>
                <a:gd name="connsiteY149" fmla="*/ 415718 h 2311974"/>
                <a:gd name="connsiteX150" fmla="*/ 1280416 w 1441654"/>
                <a:gd name="connsiteY150" fmla="*/ 415718 h 2311974"/>
                <a:gd name="connsiteX151" fmla="*/ 1297014 w 1441654"/>
                <a:gd name="connsiteY151" fmla="*/ 408424 h 2311974"/>
                <a:gd name="connsiteX152" fmla="*/ 1313612 w 1441654"/>
                <a:gd name="connsiteY152" fmla="*/ 386544 h 2311974"/>
                <a:gd name="connsiteX153" fmla="*/ 1358664 w 1441654"/>
                <a:gd name="connsiteY153" fmla="*/ 381682 h 2311974"/>
                <a:gd name="connsiteX154" fmla="*/ 1365778 w 1441654"/>
                <a:gd name="connsiteY154" fmla="*/ 386544 h 2311974"/>
                <a:gd name="connsiteX155" fmla="*/ 1401345 w 1441654"/>
                <a:gd name="connsiteY155" fmla="*/ 371958 h 2311974"/>
                <a:gd name="connsiteX156" fmla="*/ 1401345 w 1441654"/>
                <a:gd name="connsiteY156" fmla="*/ 388975 h 2311974"/>
                <a:gd name="connsiteX157" fmla="*/ 1415572 w 1441654"/>
                <a:gd name="connsiteY157" fmla="*/ 408424 h 2311974"/>
                <a:gd name="connsiteX158" fmla="*/ 1353922 w 1441654"/>
                <a:gd name="connsiteY158" fmla="*/ 444891 h 2311974"/>
                <a:gd name="connsiteX159" fmla="*/ 1351551 w 1441654"/>
                <a:gd name="connsiteY159" fmla="*/ 491082 h 2311974"/>
                <a:gd name="connsiteX160" fmla="*/ 1372891 w 1441654"/>
                <a:gd name="connsiteY160" fmla="*/ 532410 h 2311974"/>
                <a:gd name="connsiteX161" fmla="*/ 1406087 w 1441654"/>
                <a:gd name="connsiteY161" fmla="*/ 554290 h 2311974"/>
                <a:gd name="connsiteX162" fmla="*/ 1427427 w 1441654"/>
                <a:gd name="connsiteY162" fmla="*/ 581032 h 2311974"/>
                <a:gd name="connsiteX163" fmla="*/ 1420314 w 1441654"/>
                <a:gd name="connsiteY163" fmla="*/ 622361 h 2311974"/>
                <a:gd name="connsiteX164" fmla="*/ 1441654 w 1441654"/>
                <a:gd name="connsiteY164" fmla="*/ 644241 h 2311974"/>
                <a:gd name="connsiteX165" fmla="*/ 1436912 w 1441654"/>
                <a:gd name="connsiteY165" fmla="*/ 658827 h 2311974"/>
                <a:gd name="connsiteX166" fmla="*/ 1429798 w 1441654"/>
                <a:gd name="connsiteY166" fmla="*/ 666121 h 2311974"/>
                <a:gd name="connsiteX167" fmla="*/ 1401345 w 1441654"/>
                <a:gd name="connsiteY167" fmla="*/ 663689 h 2311974"/>
                <a:gd name="connsiteX168" fmla="*/ 1372891 w 1441654"/>
                <a:gd name="connsiteY168" fmla="*/ 705018 h 2311974"/>
                <a:gd name="connsiteX169" fmla="*/ 1351551 w 1441654"/>
                <a:gd name="connsiteY169" fmla="*/ 712312 h 2311974"/>
                <a:gd name="connsiteX170" fmla="*/ 1304128 w 1441654"/>
                <a:gd name="connsiteY170" fmla="*/ 785245 h 2311974"/>
                <a:gd name="connsiteX171" fmla="*/ 1304128 w 1441654"/>
                <a:gd name="connsiteY171" fmla="*/ 804693 h 2311974"/>
                <a:gd name="connsiteX172" fmla="*/ 1273303 w 1441654"/>
                <a:gd name="connsiteY172" fmla="*/ 802262 h 2311974"/>
                <a:gd name="connsiteX173" fmla="*/ 1242478 w 1441654"/>
                <a:gd name="connsiteY173" fmla="*/ 802262 h 2311974"/>
                <a:gd name="connsiteX174" fmla="*/ 1218767 w 1441654"/>
                <a:gd name="connsiteY174" fmla="*/ 819280 h 2311974"/>
                <a:gd name="connsiteX175" fmla="*/ 1183200 w 1441654"/>
                <a:gd name="connsiteY175" fmla="*/ 809556 h 2311974"/>
                <a:gd name="connsiteX176" fmla="*/ 1171344 w 1441654"/>
                <a:gd name="connsiteY176" fmla="*/ 816849 h 2311974"/>
                <a:gd name="connsiteX177" fmla="*/ 1180828 w 1441654"/>
                <a:gd name="connsiteY177" fmla="*/ 824142 h 2311974"/>
                <a:gd name="connsiteX178" fmla="*/ 1168973 w 1441654"/>
                <a:gd name="connsiteY178" fmla="*/ 850884 h 2311974"/>
                <a:gd name="connsiteX179" fmla="*/ 1176086 w 1441654"/>
                <a:gd name="connsiteY179" fmla="*/ 858178 h 2311974"/>
                <a:gd name="connsiteX180" fmla="*/ 1183200 w 1441654"/>
                <a:gd name="connsiteY180" fmla="*/ 850884 h 2311974"/>
                <a:gd name="connsiteX181" fmla="*/ 1197426 w 1441654"/>
                <a:gd name="connsiteY181" fmla="*/ 858178 h 2311974"/>
                <a:gd name="connsiteX182" fmla="*/ 1211653 w 1441654"/>
                <a:gd name="connsiteY182" fmla="*/ 858178 h 2311974"/>
                <a:gd name="connsiteX183" fmla="*/ 1216396 w 1441654"/>
                <a:gd name="connsiteY183" fmla="*/ 875195 h 2311974"/>
                <a:gd name="connsiteX184" fmla="*/ 1230622 w 1441654"/>
                <a:gd name="connsiteY184" fmla="*/ 894644 h 2311974"/>
                <a:gd name="connsiteX185" fmla="*/ 1223509 w 1441654"/>
                <a:gd name="connsiteY185" fmla="*/ 906800 h 2311974"/>
                <a:gd name="connsiteX186" fmla="*/ 1230622 w 1441654"/>
                <a:gd name="connsiteY186" fmla="*/ 916524 h 2311974"/>
                <a:gd name="connsiteX187" fmla="*/ 1237736 w 1441654"/>
                <a:gd name="connsiteY187" fmla="*/ 914093 h 2311974"/>
                <a:gd name="connsiteX188" fmla="*/ 1244849 w 1441654"/>
                <a:gd name="connsiteY188" fmla="*/ 921386 h 2311974"/>
                <a:gd name="connsiteX189" fmla="*/ 1249592 w 1441654"/>
                <a:gd name="connsiteY189" fmla="*/ 935973 h 2311974"/>
                <a:gd name="connsiteX190" fmla="*/ 1259076 w 1441654"/>
                <a:gd name="connsiteY190" fmla="*/ 923817 h 2311974"/>
                <a:gd name="connsiteX191" fmla="*/ 1263818 w 1441654"/>
                <a:gd name="connsiteY191" fmla="*/ 931111 h 2311974"/>
                <a:gd name="connsiteX192" fmla="*/ 1297014 w 1441654"/>
                <a:gd name="connsiteY192" fmla="*/ 928679 h 2311974"/>
                <a:gd name="connsiteX193" fmla="*/ 1311241 w 1441654"/>
                <a:gd name="connsiteY193" fmla="*/ 948128 h 2311974"/>
                <a:gd name="connsiteX194" fmla="*/ 1332582 w 1441654"/>
                <a:gd name="connsiteY194" fmla="*/ 950559 h 2311974"/>
                <a:gd name="connsiteX195" fmla="*/ 1337324 w 1441654"/>
                <a:gd name="connsiteY195" fmla="*/ 923817 h 2311974"/>
                <a:gd name="connsiteX196" fmla="*/ 1351551 w 1441654"/>
                <a:gd name="connsiteY196" fmla="*/ 914093 h 2311974"/>
                <a:gd name="connsiteX197" fmla="*/ 1361035 w 1441654"/>
                <a:gd name="connsiteY197" fmla="*/ 921386 h 2311974"/>
                <a:gd name="connsiteX198" fmla="*/ 1372891 w 1441654"/>
                <a:gd name="connsiteY198" fmla="*/ 948128 h 2311974"/>
                <a:gd name="connsiteX199" fmla="*/ 1320726 w 1441654"/>
                <a:gd name="connsiteY199" fmla="*/ 1006475 h 2311974"/>
                <a:gd name="connsiteX200" fmla="*/ 1235365 w 1441654"/>
                <a:gd name="connsiteY200" fmla="*/ 970008 h 2311974"/>
                <a:gd name="connsiteX201" fmla="*/ 1230622 w 1441654"/>
                <a:gd name="connsiteY201" fmla="*/ 977301 h 2311974"/>
                <a:gd name="connsiteX202" fmla="*/ 1235365 w 1441654"/>
                <a:gd name="connsiteY202" fmla="*/ 984595 h 2311974"/>
                <a:gd name="connsiteX203" fmla="*/ 1230622 w 1441654"/>
                <a:gd name="connsiteY203" fmla="*/ 984595 h 2311974"/>
                <a:gd name="connsiteX204" fmla="*/ 1225880 w 1441654"/>
                <a:gd name="connsiteY204" fmla="*/ 991888 h 2311974"/>
                <a:gd name="connsiteX205" fmla="*/ 1225880 w 1441654"/>
                <a:gd name="connsiteY205" fmla="*/ 1006475 h 2311974"/>
                <a:gd name="connsiteX206" fmla="*/ 1218767 w 1441654"/>
                <a:gd name="connsiteY206" fmla="*/ 1018630 h 2311974"/>
                <a:gd name="connsiteX207" fmla="*/ 1218767 w 1441654"/>
                <a:gd name="connsiteY207" fmla="*/ 1028354 h 2311974"/>
                <a:gd name="connsiteX208" fmla="*/ 1204540 w 1441654"/>
                <a:gd name="connsiteY208" fmla="*/ 1028354 h 2311974"/>
                <a:gd name="connsiteX209" fmla="*/ 1204540 w 1441654"/>
                <a:gd name="connsiteY209" fmla="*/ 1045372 h 2311974"/>
                <a:gd name="connsiteX210" fmla="*/ 1197426 w 1441654"/>
                <a:gd name="connsiteY210" fmla="*/ 1047803 h 2311974"/>
                <a:gd name="connsiteX211" fmla="*/ 1197426 w 1441654"/>
                <a:gd name="connsiteY211" fmla="*/ 1059959 h 2311974"/>
                <a:gd name="connsiteX212" fmla="*/ 1190313 w 1441654"/>
                <a:gd name="connsiteY212" fmla="*/ 1062390 h 2311974"/>
                <a:gd name="connsiteX213" fmla="*/ 1195055 w 1441654"/>
                <a:gd name="connsiteY213" fmla="*/ 1069683 h 2311974"/>
                <a:gd name="connsiteX214" fmla="*/ 1187942 w 1441654"/>
                <a:gd name="connsiteY214" fmla="*/ 1074545 h 2311974"/>
                <a:gd name="connsiteX215" fmla="*/ 1195055 w 1441654"/>
                <a:gd name="connsiteY215" fmla="*/ 1076976 h 2311974"/>
                <a:gd name="connsiteX216" fmla="*/ 1197426 w 1441654"/>
                <a:gd name="connsiteY216" fmla="*/ 1093994 h 2311974"/>
                <a:gd name="connsiteX217" fmla="*/ 1187942 w 1441654"/>
                <a:gd name="connsiteY217" fmla="*/ 1103719 h 2311974"/>
                <a:gd name="connsiteX218" fmla="*/ 1190313 w 1441654"/>
                <a:gd name="connsiteY218" fmla="*/ 1103719 h 2311974"/>
                <a:gd name="connsiteX219" fmla="*/ 1190313 w 1441654"/>
                <a:gd name="connsiteY219" fmla="*/ 1111012 h 2311974"/>
                <a:gd name="connsiteX220" fmla="*/ 1183200 w 1441654"/>
                <a:gd name="connsiteY220" fmla="*/ 1118305 h 2311974"/>
                <a:gd name="connsiteX221" fmla="*/ 1183200 w 1441654"/>
                <a:gd name="connsiteY221" fmla="*/ 1125598 h 2311974"/>
                <a:gd name="connsiteX222" fmla="*/ 1168973 w 1441654"/>
                <a:gd name="connsiteY222" fmla="*/ 1149909 h 2311974"/>
                <a:gd name="connsiteX223" fmla="*/ 1180828 w 1441654"/>
                <a:gd name="connsiteY223" fmla="*/ 1164496 h 2311974"/>
                <a:gd name="connsiteX224" fmla="*/ 1209282 w 1441654"/>
                <a:gd name="connsiteY224" fmla="*/ 1164496 h 2311974"/>
                <a:gd name="connsiteX225" fmla="*/ 1211653 w 1441654"/>
                <a:gd name="connsiteY225" fmla="*/ 1166927 h 2311974"/>
                <a:gd name="connsiteX226" fmla="*/ 1230622 w 1441654"/>
                <a:gd name="connsiteY226" fmla="*/ 1159634 h 2311974"/>
                <a:gd name="connsiteX227" fmla="*/ 1242478 w 1441654"/>
                <a:gd name="connsiteY227" fmla="*/ 1166927 h 2311974"/>
                <a:gd name="connsiteX228" fmla="*/ 1249592 w 1441654"/>
                <a:gd name="connsiteY228" fmla="*/ 1166927 h 2311974"/>
                <a:gd name="connsiteX229" fmla="*/ 1244849 w 1441654"/>
                <a:gd name="connsiteY229" fmla="*/ 1171789 h 2311974"/>
                <a:gd name="connsiteX230" fmla="*/ 1259076 w 1441654"/>
                <a:gd name="connsiteY230" fmla="*/ 1179083 h 2311974"/>
                <a:gd name="connsiteX231" fmla="*/ 1266190 w 1441654"/>
                <a:gd name="connsiteY231" fmla="*/ 1222842 h 2311974"/>
                <a:gd name="connsiteX232" fmla="*/ 1259076 w 1441654"/>
                <a:gd name="connsiteY232" fmla="*/ 1230136 h 2311974"/>
                <a:gd name="connsiteX233" fmla="*/ 1259076 w 1441654"/>
                <a:gd name="connsiteY233" fmla="*/ 1254447 h 2311974"/>
                <a:gd name="connsiteX234" fmla="*/ 1285159 w 1441654"/>
                <a:gd name="connsiteY234" fmla="*/ 1271464 h 2311974"/>
                <a:gd name="connsiteX235" fmla="*/ 1280416 w 1441654"/>
                <a:gd name="connsiteY235" fmla="*/ 1278758 h 2311974"/>
                <a:gd name="connsiteX236" fmla="*/ 1289901 w 1441654"/>
                <a:gd name="connsiteY236" fmla="*/ 1290913 h 2311974"/>
                <a:gd name="connsiteX237" fmla="*/ 1289901 w 1441654"/>
                <a:gd name="connsiteY237" fmla="*/ 1303069 h 2311974"/>
                <a:gd name="connsiteX238" fmla="*/ 1292272 w 1441654"/>
                <a:gd name="connsiteY238" fmla="*/ 1305500 h 2311974"/>
                <a:gd name="connsiteX239" fmla="*/ 1289901 w 1441654"/>
                <a:gd name="connsiteY239" fmla="*/ 1312793 h 2311974"/>
                <a:gd name="connsiteX240" fmla="*/ 1297014 w 1441654"/>
                <a:gd name="connsiteY240" fmla="*/ 1324948 h 2311974"/>
                <a:gd name="connsiteX241" fmla="*/ 1304128 w 1441654"/>
                <a:gd name="connsiteY241" fmla="*/ 1317655 h 2311974"/>
                <a:gd name="connsiteX242" fmla="*/ 1304128 w 1441654"/>
                <a:gd name="connsiteY242" fmla="*/ 1327379 h 2311974"/>
                <a:gd name="connsiteX243" fmla="*/ 1306499 w 1441654"/>
                <a:gd name="connsiteY243" fmla="*/ 1344397 h 2311974"/>
                <a:gd name="connsiteX244" fmla="*/ 1280416 w 1441654"/>
                <a:gd name="connsiteY244" fmla="*/ 1358984 h 2311974"/>
                <a:gd name="connsiteX245" fmla="*/ 1259076 w 1441654"/>
                <a:gd name="connsiteY245" fmla="*/ 1358984 h 2311974"/>
                <a:gd name="connsiteX246" fmla="*/ 1256705 w 1441654"/>
                <a:gd name="connsiteY246" fmla="*/ 1376001 h 2311974"/>
                <a:gd name="connsiteX247" fmla="*/ 1278045 w 1441654"/>
                <a:gd name="connsiteY247" fmla="*/ 1376001 h 2311974"/>
                <a:gd name="connsiteX248" fmla="*/ 1280416 w 1441654"/>
                <a:gd name="connsiteY248" fmla="*/ 1383295 h 2311974"/>
                <a:gd name="connsiteX249" fmla="*/ 1285159 w 1441654"/>
                <a:gd name="connsiteY249" fmla="*/ 1380864 h 2311974"/>
                <a:gd name="connsiteX250" fmla="*/ 1292272 w 1441654"/>
                <a:gd name="connsiteY250" fmla="*/ 1393019 h 2311974"/>
                <a:gd name="connsiteX251" fmla="*/ 1289901 w 1441654"/>
                <a:gd name="connsiteY251" fmla="*/ 1400312 h 2311974"/>
                <a:gd name="connsiteX252" fmla="*/ 1292272 w 1441654"/>
                <a:gd name="connsiteY252" fmla="*/ 1402744 h 2311974"/>
                <a:gd name="connsiteX253" fmla="*/ 1311241 w 1441654"/>
                <a:gd name="connsiteY253" fmla="*/ 1380864 h 2311974"/>
                <a:gd name="connsiteX254" fmla="*/ 1318355 w 1441654"/>
                <a:gd name="connsiteY254" fmla="*/ 1383295 h 2311974"/>
                <a:gd name="connsiteX255" fmla="*/ 1313612 w 1441654"/>
                <a:gd name="connsiteY255" fmla="*/ 1380864 h 2311974"/>
                <a:gd name="connsiteX256" fmla="*/ 1320726 w 1441654"/>
                <a:gd name="connsiteY256" fmla="*/ 1373570 h 2311974"/>
                <a:gd name="connsiteX257" fmla="*/ 1327839 w 1441654"/>
                <a:gd name="connsiteY257" fmla="*/ 1368708 h 2311974"/>
                <a:gd name="connsiteX258" fmla="*/ 1344437 w 1441654"/>
                <a:gd name="connsiteY258" fmla="*/ 1417330 h 2311974"/>
                <a:gd name="connsiteX259" fmla="*/ 1339695 w 1441654"/>
                <a:gd name="connsiteY259" fmla="*/ 1424623 h 2311974"/>
                <a:gd name="connsiteX260" fmla="*/ 1339695 w 1441654"/>
                <a:gd name="connsiteY260" fmla="*/ 1441641 h 2311974"/>
                <a:gd name="connsiteX261" fmla="*/ 1306499 w 1441654"/>
                <a:gd name="connsiteY261" fmla="*/ 1436779 h 2311974"/>
                <a:gd name="connsiteX262" fmla="*/ 1304128 w 1441654"/>
                <a:gd name="connsiteY262" fmla="*/ 1473245 h 2311974"/>
                <a:gd name="connsiteX263" fmla="*/ 1289901 w 1441654"/>
                <a:gd name="connsiteY263" fmla="*/ 1473245 h 2311974"/>
                <a:gd name="connsiteX264" fmla="*/ 1285159 w 1441654"/>
                <a:gd name="connsiteY264" fmla="*/ 1504850 h 2311974"/>
                <a:gd name="connsiteX265" fmla="*/ 1270932 w 1441654"/>
                <a:gd name="connsiteY265" fmla="*/ 1521867 h 2311974"/>
                <a:gd name="connsiteX266" fmla="*/ 1270932 w 1441654"/>
                <a:gd name="connsiteY266" fmla="*/ 1548609 h 2311974"/>
                <a:gd name="connsiteX267" fmla="*/ 1251963 w 1441654"/>
                <a:gd name="connsiteY267" fmla="*/ 1560765 h 2311974"/>
                <a:gd name="connsiteX268" fmla="*/ 1278045 w 1441654"/>
                <a:gd name="connsiteY268" fmla="*/ 1570489 h 2311974"/>
                <a:gd name="connsiteX269" fmla="*/ 1278045 w 1441654"/>
                <a:gd name="connsiteY269" fmla="*/ 1577783 h 2311974"/>
                <a:gd name="connsiteX270" fmla="*/ 1223509 w 1441654"/>
                <a:gd name="connsiteY270" fmla="*/ 1577783 h 2311974"/>
                <a:gd name="connsiteX271" fmla="*/ 1235365 w 1441654"/>
                <a:gd name="connsiteY271" fmla="*/ 1602094 h 2311974"/>
                <a:gd name="connsiteX272" fmla="*/ 1244849 w 1441654"/>
                <a:gd name="connsiteY272" fmla="*/ 1609387 h 2311974"/>
                <a:gd name="connsiteX273" fmla="*/ 1242478 w 1441654"/>
                <a:gd name="connsiteY273" fmla="*/ 1619111 h 2311974"/>
                <a:gd name="connsiteX274" fmla="*/ 1244849 w 1441654"/>
                <a:gd name="connsiteY274" fmla="*/ 1623973 h 2311974"/>
                <a:gd name="connsiteX275" fmla="*/ 1244849 w 1441654"/>
                <a:gd name="connsiteY275" fmla="*/ 1645853 h 2311974"/>
                <a:gd name="connsiteX276" fmla="*/ 1237736 w 1441654"/>
                <a:gd name="connsiteY276" fmla="*/ 1645853 h 2311974"/>
                <a:gd name="connsiteX277" fmla="*/ 1230622 w 1441654"/>
                <a:gd name="connsiteY277" fmla="*/ 1667733 h 2311974"/>
                <a:gd name="connsiteX278" fmla="*/ 1230622 w 1441654"/>
                <a:gd name="connsiteY278" fmla="*/ 1706631 h 2311974"/>
                <a:gd name="connsiteX279" fmla="*/ 1216396 w 1441654"/>
                <a:gd name="connsiteY279" fmla="*/ 1709062 h 2311974"/>
                <a:gd name="connsiteX280" fmla="*/ 1216396 w 1441654"/>
                <a:gd name="connsiteY280" fmla="*/ 1723648 h 2311974"/>
                <a:gd name="connsiteX281" fmla="*/ 1204540 w 1441654"/>
                <a:gd name="connsiteY281" fmla="*/ 1740666 h 2311974"/>
                <a:gd name="connsiteX282" fmla="*/ 1147632 w 1441654"/>
                <a:gd name="connsiteY282" fmla="*/ 1733373 h 2311974"/>
                <a:gd name="connsiteX283" fmla="*/ 1121550 w 1441654"/>
                <a:gd name="connsiteY283" fmla="*/ 1733373 h 2311974"/>
                <a:gd name="connsiteX284" fmla="*/ 1109694 w 1441654"/>
                <a:gd name="connsiteY284" fmla="*/ 1743097 h 2311974"/>
                <a:gd name="connsiteX285" fmla="*/ 1102581 w 1441654"/>
                <a:gd name="connsiteY285" fmla="*/ 1735804 h 2311974"/>
                <a:gd name="connsiteX286" fmla="*/ 1095467 w 1441654"/>
                <a:gd name="connsiteY286" fmla="*/ 1740666 h 2311974"/>
                <a:gd name="connsiteX287" fmla="*/ 1074127 w 1441654"/>
                <a:gd name="connsiteY287" fmla="*/ 1713924 h 2311974"/>
                <a:gd name="connsiteX288" fmla="*/ 1059900 w 1441654"/>
                <a:gd name="connsiteY288" fmla="*/ 1721217 h 2311974"/>
                <a:gd name="connsiteX289" fmla="*/ 1052787 w 1441654"/>
                <a:gd name="connsiteY289" fmla="*/ 1733373 h 2311974"/>
                <a:gd name="connsiteX290" fmla="*/ 1045673 w 1441654"/>
                <a:gd name="connsiteY290" fmla="*/ 1735804 h 2311974"/>
                <a:gd name="connsiteX291" fmla="*/ 1031446 w 1441654"/>
                <a:gd name="connsiteY291" fmla="*/ 1706631 h 2311974"/>
                <a:gd name="connsiteX292" fmla="*/ 960312 w 1441654"/>
                <a:gd name="connsiteY292" fmla="*/ 1709062 h 2311974"/>
                <a:gd name="connsiteX293" fmla="*/ 957941 w 1441654"/>
                <a:gd name="connsiteY293" fmla="*/ 1721217 h 2311974"/>
                <a:gd name="connsiteX294" fmla="*/ 915261 w 1441654"/>
                <a:gd name="connsiteY294" fmla="*/ 1721217 h 2311974"/>
                <a:gd name="connsiteX295" fmla="*/ 915261 w 1441654"/>
                <a:gd name="connsiteY295" fmla="*/ 1728511 h 2311974"/>
                <a:gd name="connsiteX296" fmla="*/ 884436 w 1441654"/>
                <a:gd name="connsiteY296" fmla="*/ 1721217 h 2311974"/>
                <a:gd name="connsiteX297" fmla="*/ 884436 w 1441654"/>
                <a:gd name="connsiteY297" fmla="*/ 1706631 h 2311974"/>
                <a:gd name="connsiteX298" fmla="*/ 877322 w 1441654"/>
                <a:gd name="connsiteY298" fmla="*/ 1706631 h 2311974"/>
                <a:gd name="connsiteX299" fmla="*/ 874951 w 1441654"/>
                <a:gd name="connsiteY299" fmla="*/ 1692044 h 2311974"/>
                <a:gd name="connsiteX300" fmla="*/ 874951 w 1441654"/>
                <a:gd name="connsiteY300" fmla="*/ 1692044 h 2311974"/>
                <a:gd name="connsiteX301" fmla="*/ 877322 w 1441654"/>
                <a:gd name="connsiteY301" fmla="*/ 1706631 h 2311974"/>
                <a:gd name="connsiteX302" fmla="*/ 822786 w 1441654"/>
                <a:gd name="connsiteY302" fmla="*/ 1709062 h 2311974"/>
                <a:gd name="connsiteX303" fmla="*/ 782477 w 1441654"/>
                <a:gd name="connsiteY303" fmla="*/ 1701769 h 2311974"/>
                <a:gd name="connsiteX304" fmla="*/ 780106 w 1441654"/>
                <a:gd name="connsiteY304" fmla="*/ 1709062 h 2311974"/>
                <a:gd name="connsiteX305" fmla="*/ 761136 w 1441654"/>
                <a:gd name="connsiteY305" fmla="*/ 1713924 h 2311974"/>
                <a:gd name="connsiteX306" fmla="*/ 754023 w 1441654"/>
                <a:gd name="connsiteY306" fmla="*/ 1733373 h 2311974"/>
                <a:gd name="connsiteX307" fmla="*/ 758765 w 1441654"/>
                <a:gd name="connsiteY307" fmla="*/ 1750391 h 2311974"/>
                <a:gd name="connsiteX308" fmla="*/ 739796 w 1441654"/>
                <a:gd name="connsiteY308" fmla="*/ 1750391 h 2311974"/>
                <a:gd name="connsiteX309" fmla="*/ 735054 w 1441654"/>
                <a:gd name="connsiteY309" fmla="*/ 1769840 h 2311974"/>
                <a:gd name="connsiteX310" fmla="*/ 742167 w 1441654"/>
                <a:gd name="connsiteY310" fmla="*/ 1784426 h 2311974"/>
                <a:gd name="connsiteX311" fmla="*/ 739796 w 1441654"/>
                <a:gd name="connsiteY311" fmla="*/ 1806306 h 2311974"/>
                <a:gd name="connsiteX312" fmla="*/ 727940 w 1441654"/>
                <a:gd name="connsiteY312" fmla="*/ 1813599 h 2311974"/>
                <a:gd name="connsiteX313" fmla="*/ 727940 w 1441654"/>
                <a:gd name="connsiteY313" fmla="*/ 1847635 h 2311974"/>
                <a:gd name="connsiteX314" fmla="*/ 713714 w 1441654"/>
                <a:gd name="connsiteY314" fmla="*/ 1852497 h 2311974"/>
                <a:gd name="connsiteX315" fmla="*/ 711342 w 1441654"/>
                <a:gd name="connsiteY315" fmla="*/ 1837910 h 2311974"/>
                <a:gd name="connsiteX316" fmla="*/ 678146 w 1441654"/>
                <a:gd name="connsiteY316" fmla="*/ 1837910 h 2311974"/>
                <a:gd name="connsiteX317" fmla="*/ 678146 w 1441654"/>
                <a:gd name="connsiteY317" fmla="*/ 1859790 h 2311974"/>
                <a:gd name="connsiteX318" fmla="*/ 659177 w 1441654"/>
                <a:gd name="connsiteY318" fmla="*/ 1859790 h 2311974"/>
                <a:gd name="connsiteX319" fmla="*/ 659177 w 1441654"/>
                <a:gd name="connsiteY319" fmla="*/ 1869515 h 2311974"/>
                <a:gd name="connsiteX320" fmla="*/ 656806 w 1441654"/>
                <a:gd name="connsiteY320" fmla="*/ 1876808 h 2311974"/>
                <a:gd name="connsiteX321" fmla="*/ 576188 w 1441654"/>
                <a:gd name="connsiteY321" fmla="*/ 1876808 h 2311974"/>
                <a:gd name="connsiteX322" fmla="*/ 576188 w 1441654"/>
                <a:gd name="connsiteY322" fmla="*/ 1896257 h 2311974"/>
                <a:gd name="connsiteX323" fmla="*/ 524022 w 1441654"/>
                <a:gd name="connsiteY323" fmla="*/ 1901119 h 2311974"/>
                <a:gd name="connsiteX324" fmla="*/ 524022 w 1441654"/>
                <a:gd name="connsiteY324" fmla="*/ 1930292 h 2311974"/>
                <a:gd name="connsiteX325" fmla="*/ 502682 w 1441654"/>
                <a:gd name="connsiteY325" fmla="*/ 1930292 h 2311974"/>
                <a:gd name="connsiteX326" fmla="*/ 500311 w 1441654"/>
                <a:gd name="connsiteY326" fmla="*/ 1952172 h 2311974"/>
                <a:gd name="connsiteX327" fmla="*/ 488455 w 1441654"/>
                <a:gd name="connsiteY327" fmla="*/ 1952172 h 2311974"/>
                <a:gd name="connsiteX328" fmla="*/ 488455 w 1441654"/>
                <a:gd name="connsiteY328" fmla="*/ 1978914 h 2311974"/>
                <a:gd name="connsiteX329" fmla="*/ 495569 w 1441654"/>
                <a:gd name="connsiteY329" fmla="*/ 1983776 h 2311974"/>
                <a:gd name="connsiteX330" fmla="*/ 493198 w 1441654"/>
                <a:gd name="connsiteY330" fmla="*/ 2000794 h 2311974"/>
                <a:gd name="connsiteX331" fmla="*/ 500311 w 1441654"/>
                <a:gd name="connsiteY331" fmla="*/ 2005656 h 2311974"/>
                <a:gd name="connsiteX332" fmla="*/ 500311 w 1441654"/>
                <a:gd name="connsiteY332" fmla="*/ 2068865 h 2311974"/>
                <a:gd name="connsiteX333" fmla="*/ 493198 w 1441654"/>
                <a:gd name="connsiteY333" fmla="*/ 2068865 h 2311974"/>
                <a:gd name="connsiteX334" fmla="*/ 493198 w 1441654"/>
                <a:gd name="connsiteY334" fmla="*/ 2081020 h 2311974"/>
                <a:gd name="connsiteX335" fmla="*/ 474228 w 1441654"/>
                <a:gd name="connsiteY335" fmla="*/ 2083451 h 2311974"/>
                <a:gd name="connsiteX336" fmla="*/ 460002 w 1441654"/>
                <a:gd name="connsiteY336" fmla="*/ 2117487 h 2311974"/>
                <a:gd name="connsiteX337" fmla="*/ 460002 w 1441654"/>
                <a:gd name="connsiteY337" fmla="*/ 2129642 h 2311974"/>
                <a:gd name="connsiteX338" fmla="*/ 516909 w 1441654"/>
                <a:gd name="connsiteY338" fmla="*/ 2132073 h 2311974"/>
                <a:gd name="connsiteX339" fmla="*/ 509796 w 1441654"/>
                <a:gd name="connsiteY339" fmla="*/ 2151522 h 2311974"/>
                <a:gd name="connsiteX340" fmla="*/ 514538 w 1441654"/>
                <a:gd name="connsiteY340" fmla="*/ 2161246 h 2311974"/>
                <a:gd name="connsiteX341" fmla="*/ 509796 w 1441654"/>
                <a:gd name="connsiteY341" fmla="*/ 2168540 h 2311974"/>
                <a:gd name="connsiteX342" fmla="*/ 493198 w 1441654"/>
                <a:gd name="connsiteY342" fmla="*/ 2168540 h 2311974"/>
                <a:gd name="connsiteX343" fmla="*/ 493198 w 1441654"/>
                <a:gd name="connsiteY343" fmla="*/ 2180695 h 2311974"/>
                <a:gd name="connsiteX344" fmla="*/ 462373 w 1441654"/>
                <a:gd name="connsiteY344" fmla="*/ 2187988 h 2311974"/>
                <a:gd name="connsiteX345" fmla="*/ 469486 w 1441654"/>
                <a:gd name="connsiteY345" fmla="*/ 2200144 h 2311974"/>
                <a:gd name="connsiteX346" fmla="*/ 467115 w 1441654"/>
                <a:gd name="connsiteY346" fmla="*/ 2256059 h 2311974"/>
                <a:gd name="connsiteX347" fmla="*/ 455259 w 1441654"/>
                <a:gd name="connsiteY347" fmla="*/ 2277939 h 2311974"/>
                <a:gd name="connsiteX348" fmla="*/ 429177 w 1441654"/>
                <a:gd name="connsiteY348" fmla="*/ 2307112 h 2311974"/>
                <a:gd name="connsiteX349" fmla="*/ 414950 w 1441654"/>
                <a:gd name="connsiteY349" fmla="*/ 2311974 h 2311974"/>
                <a:gd name="connsiteX350" fmla="*/ 398352 w 1441654"/>
                <a:gd name="connsiteY350" fmla="*/ 2282801 h 2311974"/>
                <a:gd name="connsiteX351" fmla="*/ 379383 w 1441654"/>
                <a:gd name="connsiteY351" fmla="*/ 2275508 h 2311974"/>
                <a:gd name="connsiteX352" fmla="*/ 365156 w 1441654"/>
                <a:gd name="connsiteY352" fmla="*/ 2292526 h 2311974"/>
                <a:gd name="connsiteX353" fmla="*/ 346187 w 1441654"/>
                <a:gd name="connsiteY353" fmla="*/ 2285232 h 2311974"/>
                <a:gd name="connsiteX354" fmla="*/ 331960 w 1441654"/>
                <a:gd name="connsiteY354" fmla="*/ 2290094 h 2311974"/>
                <a:gd name="connsiteX355" fmla="*/ 296393 w 1441654"/>
                <a:gd name="connsiteY355" fmla="*/ 2275508 h 2311974"/>
                <a:gd name="connsiteX356" fmla="*/ 255658 w 1441654"/>
                <a:gd name="connsiteY356" fmla="*/ 2254426 h 2311974"/>
                <a:gd name="connsiteX357" fmla="*/ 263963 w 1441654"/>
                <a:gd name="connsiteY357" fmla="*/ 2090384 h 2311974"/>
                <a:gd name="connsiteX358" fmla="*/ 293247 w 1441654"/>
                <a:gd name="connsiteY358" fmla="*/ 1879782 h 2311974"/>
                <a:gd name="connsiteX359" fmla="*/ 288330 w 1441654"/>
                <a:gd name="connsiteY359" fmla="*/ 1766434 h 2311974"/>
                <a:gd name="connsiteX360" fmla="*/ 260051 w 1441654"/>
                <a:gd name="connsiteY360" fmla="*/ 1684276 h 2311974"/>
                <a:gd name="connsiteX361" fmla="*/ 196698 w 1441654"/>
                <a:gd name="connsiteY361" fmla="*/ 1605539 h 2311974"/>
                <a:gd name="connsiteX362" fmla="*/ 146823 w 1441654"/>
                <a:gd name="connsiteY362" fmla="*/ 1566641 h 2311974"/>
                <a:gd name="connsiteX363" fmla="*/ 148467 w 1441654"/>
                <a:gd name="connsiteY363" fmla="*/ 1519182 h 2311974"/>
                <a:gd name="connsiteX364" fmla="*/ 144231 w 1441654"/>
                <a:gd name="connsiteY364" fmla="*/ 1442151 h 2311974"/>
                <a:gd name="connsiteX365" fmla="*/ 199538 w 1441654"/>
                <a:gd name="connsiteY365" fmla="*/ 1327822 h 2311974"/>
                <a:gd name="connsiteX366" fmla="*/ 311984 w 1441654"/>
                <a:gd name="connsiteY366" fmla="*/ 1228318 h 2311974"/>
                <a:gd name="connsiteX367" fmla="*/ 18969 w 1441654"/>
                <a:gd name="connsiteY367" fmla="*/ 909231 h 2311974"/>
                <a:gd name="connsiteX368" fmla="*/ 0 w 1441654"/>
                <a:gd name="connsiteY368" fmla="*/ 872764 h 2311974"/>
                <a:gd name="connsiteX369" fmla="*/ 7114 w 1441654"/>
                <a:gd name="connsiteY369" fmla="*/ 865471 h 2311974"/>
                <a:gd name="connsiteX370" fmla="*/ 11856 w 1441654"/>
                <a:gd name="connsiteY370" fmla="*/ 867902 h 2311974"/>
                <a:gd name="connsiteX371" fmla="*/ 168351 w 1441654"/>
                <a:gd name="connsiteY371" fmla="*/ 741485 h 2311974"/>
                <a:gd name="connsiteX372" fmla="*/ 156496 w 1441654"/>
                <a:gd name="connsiteY372" fmla="*/ 726899 h 2311974"/>
                <a:gd name="connsiteX373" fmla="*/ 101959 w 1441654"/>
                <a:gd name="connsiteY373" fmla="*/ 705019 h 2311974"/>
                <a:gd name="connsiteX374" fmla="*/ 125671 w 1441654"/>
                <a:gd name="connsiteY374" fmla="*/ 680708 h 2311974"/>
                <a:gd name="connsiteX375" fmla="*/ 132784 w 1441654"/>
                <a:gd name="connsiteY375" fmla="*/ 673414 h 2311974"/>
                <a:gd name="connsiteX376" fmla="*/ 161238 w 1441654"/>
                <a:gd name="connsiteY376" fmla="*/ 670983 h 2311974"/>
                <a:gd name="connsiteX377" fmla="*/ 248970 w 1441654"/>
                <a:gd name="connsiteY377" fmla="*/ 692863 h 2311974"/>
                <a:gd name="connsiteX378" fmla="*/ 263197 w 1441654"/>
                <a:gd name="connsiteY378" fmla="*/ 688001 h 2311974"/>
                <a:gd name="connsiteX379" fmla="*/ 263197 w 1441654"/>
                <a:gd name="connsiteY379" fmla="*/ 695294 h 2311974"/>
                <a:gd name="connsiteX380" fmla="*/ 272681 w 1441654"/>
                <a:gd name="connsiteY380" fmla="*/ 695294 h 2311974"/>
                <a:gd name="connsiteX381" fmla="*/ 277424 w 1441654"/>
                <a:gd name="connsiteY381" fmla="*/ 678277 h 2311974"/>
                <a:gd name="connsiteX382" fmla="*/ 284537 w 1441654"/>
                <a:gd name="connsiteY382" fmla="*/ 666121 h 2311974"/>
                <a:gd name="connsiteX383" fmla="*/ 296393 w 1441654"/>
                <a:gd name="connsiteY383" fmla="*/ 688001 h 2311974"/>
                <a:gd name="connsiteX384" fmla="*/ 303506 w 1441654"/>
                <a:gd name="connsiteY384" fmla="*/ 685570 h 2311974"/>
                <a:gd name="connsiteX385" fmla="*/ 317733 w 1441654"/>
                <a:gd name="connsiteY385" fmla="*/ 700156 h 2311974"/>
                <a:gd name="connsiteX386" fmla="*/ 317733 w 1441654"/>
                <a:gd name="connsiteY386" fmla="*/ 700156 h 2311974"/>
                <a:gd name="connsiteX387" fmla="*/ 303506 w 1441654"/>
                <a:gd name="connsiteY387" fmla="*/ 685570 h 2311974"/>
                <a:gd name="connsiteX388" fmla="*/ 296393 w 1441654"/>
                <a:gd name="connsiteY388" fmla="*/ 688001 h 2311974"/>
                <a:gd name="connsiteX389" fmla="*/ 284537 w 1441654"/>
                <a:gd name="connsiteY389" fmla="*/ 666121 h 2311974"/>
                <a:gd name="connsiteX390" fmla="*/ 284537 w 1441654"/>
                <a:gd name="connsiteY390" fmla="*/ 658827 h 2311974"/>
                <a:gd name="connsiteX391" fmla="*/ 305877 w 1441654"/>
                <a:gd name="connsiteY391" fmla="*/ 646672 h 2311974"/>
                <a:gd name="connsiteX392" fmla="*/ 298764 w 1441654"/>
                <a:gd name="connsiteY392" fmla="*/ 639379 h 2311974"/>
                <a:gd name="connsiteX393" fmla="*/ 329589 w 1441654"/>
                <a:gd name="connsiteY393" fmla="*/ 629654 h 2311974"/>
                <a:gd name="connsiteX394" fmla="*/ 324847 w 1441654"/>
                <a:gd name="connsiteY394" fmla="*/ 615068 h 2311974"/>
                <a:gd name="connsiteX395" fmla="*/ 291651 w 1441654"/>
                <a:gd name="connsiteY395" fmla="*/ 610205 h 2311974"/>
                <a:gd name="connsiteX396" fmla="*/ 289279 w 1441654"/>
                <a:gd name="connsiteY396" fmla="*/ 595619 h 2311974"/>
                <a:gd name="connsiteX397" fmla="*/ 298764 w 1441654"/>
                <a:gd name="connsiteY397" fmla="*/ 534841 h 2311974"/>
                <a:gd name="connsiteX398" fmla="*/ 289279 w 1441654"/>
                <a:gd name="connsiteY398" fmla="*/ 525117 h 2311974"/>
                <a:gd name="connsiteX399" fmla="*/ 289279 w 1441654"/>
                <a:gd name="connsiteY399" fmla="*/ 503237 h 2311974"/>
                <a:gd name="connsiteX400" fmla="*/ 272681 w 1441654"/>
                <a:gd name="connsiteY400" fmla="*/ 503237 h 2311974"/>
                <a:gd name="connsiteX401" fmla="*/ 277424 w 1441654"/>
                <a:gd name="connsiteY401" fmla="*/ 471633 h 2311974"/>
                <a:gd name="connsiteX402" fmla="*/ 270310 w 1441654"/>
                <a:gd name="connsiteY402" fmla="*/ 464340 h 2311974"/>
                <a:gd name="connsiteX403" fmla="*/ 272681 w 1441654"/>
                <a:gd name="connsiteY403" fmla="*/ 444891 h 2311974"/>
                <a:gd name="connsiteX404" fmla="*/ 291651 w 1441654"/>
                <a:gd name="connsiteY404" fmla="*/ 444891 h 2311974"/>
                <a:gd name="connsiteX405" fmla="*/ 310620 w 1441654"/>
                <a:gd name="connsiteY405" fmla="*/ 430304 h 2311974"/>
                <a:gd name="connsiteX406" fmla="*/ 312991 w 1441654"/>
                <a:gd name="connsiteY406" fmla="*/ 427873 h 2311974"/>
                <a:gd name="connsiteX407" fmla="*/ 291651 w 1441654"/>
                <a:gd name="connsiteY407" fmla="*/ 423011 h 2311974"/>
                <a:gd name="connsiteX408" fmla="*/ 298764 w 1441654"/>
                <a:gd name="connsiteY408" fmla="*/ 405993 h 2311974"/>
                <a:gd name="connsiteX409" fmla="*/ 324847 w 1441654"/>
                <a:gd name="connsiteY409" fmla="*/ 408424 h 2311974"/>
                <a:gd name="connsiteX410" fmla="*/ 320104 w 1441654"/>
                <a:gd name="connsiteY410" fmla="*/ 388975 h 2311974"/>
                <a:gd name="connsiteX411" fmla="*/ 320104 w 1441654"/>
                <a:gd name="connsiteY411" fmla="*/ 374389 h 2311974"/>
                <a:gd name="connsiteX412" fmla="*/ 336702 w 1441654"/>
                <a:gd name="connsiteY412" fmla="*/ 374389 h 2311974"/>
                <a:gd name="connsiteX413" fmla="*/ 339073 w 1441654"/>
                <a:gd name="connsiteY413" fmla="*/ 367096 h 2311974"/>
                <a:gd name="connsiteX414" fmla="*/ 346187 w 1441654"/>
                <a:gd name="connsiteY414" fmla="*/ 364665 h 2311974"/>
                <a:gd name="connsiteX415" fmla="*/ 343816 w 1441654"/>
                <a:gd name="connsiteY415" fmla="*/ 347647 h 2311974"/>
                <a:gd name="connsiteX416" fmla="*/ 372269 w 1441654"/>
                <a:gd name="connsiteY416" fmla="*/ 337922 h 2311974"/>
                <a:gd name="connsiteX417" fmla="*/ 360414 w 1441654"/>
                <a:gd name="connsiteY417" fmla="*/ 333060 h 2311974"/>
                <a:gd name="connsiteX418" fmla="*/ 358042 w 1441654"/>
                <a:gd name="connsiteY418" fmla="*/ 311180 h 2311974"/>
                <a:gd name="connsiteX419" fmla="*/ 350929 w 1441654"/>
                <a:gd name="connsiteY419" fmla="*/ 308749 h 2311974"/>
                <a:gd name="connsiteX420" fmla="*/ 358042 w 1441654"/>
                <a:gd name="connsiteY420" fmla="*/ 299025 h 2311974"/>
                <a:gd name="connsiteX421" fmla="*/ 358042 w 1441654"/>
                <a:gd name="connsiteY421" fmla="*/ 296594 h 2311974"/>
                <a:gd name="connsiteX422" fmla="*/ 346187 w 1441654"/>
                <a:gd name="connsiteY422" fmla="*/ 291732 h 2311974"/>
                <a:gd name="connsiteX423" fmla="*/ 336702 w 1441654"/>
                <a:gd name="connsiteY423" fmla="*/ 299025 h 2311974"/>
                <a:gd name="connsiteX424" fmla="*/ 324847 w 1441654"/>
                <a:gd name="connsiteY424" fmla="*/ 282007 h 2311974"/>
                <a:gd name="connsiteX425" fmla="*/ 339073 w 1441654"/>
                <a:gd name="connsiteY425" fmla="*/ 255265 h 2311974"/>
                <a:gd name="connsiteX426" fmla="*/ 346187 w 1441654"/>
                <a:gd name="connsiteY426" fmla="*/ 267421 h 2311974"/>
                <a:gd name="connsiteX427" fmla="*/ 365156 w 1441654"/>
                <a:gd name="connsiteY427" fmla="*/ 240679 h 2311974"/>
                <a:gd name="connsiteX428" fmla="*/ 374640 w 1441654"/>
                <a:gd name="connsiteY428" fmla="*/ 240679 h 2311974"/>
                <a:gd name="connsiteX429" fmla="*/ 374640 w 1441654"/>
                <a:gd name="connsiteY429" fmla="*/ 233385 h 2311974"/>
                <a:gd name="connsiteX430" fmla="*/ 353300 w 1441654"/>
                <a:gd name="connsiteY430" fmla="*/ 218799 h 2311974"/>
                <a:gd name="connsiteX431" fmla="*/ 360414 w 1441654"/>
                <a:gd name="connsiteY431" fmla="*/ 199350 h 2311974"/>
                <a:gd name="connsiteX432" fmla="*/ 386496 w 1441654"/>
                <a:gd name="connsiteY432" fmla="*/ 199350 h 2311974"/>
                <a:gd name="connsiteX433" fmla="*/ 393610 w 1441654"/>
                <a:gd name="connsiteY433" fmla="*/ 192057 h 2311974"/>
                <a:gd name="connsiteX434" fmla="*/ 365156 w 1441654"/>
                <a:gd name="connsiteY434" fmla="*/ 150728 h 2311974"/>
                <a:gd name="connsiteX435" fmla="*/ 374640 w 1441654"/>
                <a:gd name="connsiteY435" fmla="*/ 131279 h 2311974"/>
                <a:gd name="connsiteX436" fmla="*/ 407836 w 1441654"/>
                <a:gd name="connsiteY436" fmla="*/ 116693 h 2311974"/>
                <a:gd name="connsiteX437" fmla="*/ 412579 w 1441654"/>
                <a:gd name="connsiteY437" fmla="*/ 131279 h 2311974"/>
                <a:gd name="connsiteX438" fmla="*/ 433919 w 1441654"/>
                <a:gd name="connsiteY438" fmla="*/ 116693 h 2311974"/>
                <a:gd name="connsiteX439" fmla="*/ 429177 w 1441654"/>
                <a:gd name="connsiteY439" fmla="*/ 109399 h 2311974"/>
                <a:gd name="connsiteX440" fmla="*/ 445775 w 1441654"/>
                <a:gd name="connsiteY440" fmla="*/ 102106 h 2311974"/>
                <a:gd name="connsiteX441" fmla="*/ 445775 w 1441654"/>
                <a:gd name="connsiteY441" fmla="*/ 94813 h 2311974"/>
                <a:gd name="connsiteX442" fmla="*/ 455259 w 1441654"/>
                <a:gd name="connsiteY442" fmla="*/ 87519 h 2311974"/>
                <a:gd name="connsiteX443" fmla="*/ 441032 w 1441654"/>
                <a:gd name="connsiteY443" fmla="*/ 53484 h 2311974"/>
                <a:gd name="connsiteX444" fmla="*/ 438661 w 1441654"/>
                <a:gd name="connsiteY444" fmla="*/ 7293 h 2311974"/>
                <a:gd name="connsiteX445" fmla="*/ 481342 w 1441654"/>
                <a:gd name="connsiteY445" fmla="*/ 17018 h 2311974"/>
                <a:gd name="connsiteX446" fmla="*/ 502682 w 1441654"/>
                <a:gd name="connsiteY446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35878 w 1441654"/>
                <a:gd name="connsiteY6" fmla="*/ 1283620 h 2311974"/>
                <a:gd name="connsiteX7" fmla="*/ 561961 w 1441654"/>
                <a:gd name="connsiteY7" fmla="*/ 1271464 h 2311974"/>
                <a:gd name="connsiteX8" fmla="*/ 502682 w 1441654"/>
                <a:gd name="connsiteY8" fmla="*/ 1264171 h 2311974"/>
                <a:gd name="connsiteX9" fmla="*/ 502682 w 1441654"/>
                <a:gd name="connsiteY9" fmla="*/ 1264171 h 2311974"/>
                <a:gd name="connsiteX10" fmla="*/ 507520 w 1441654"/>
                <a:gd name="connsiteY10" fmla="*/ 1269131 h 2311974"/>
                <a:gd name="connsiteX11" fmla="*/ 502682 w 1441654"/>
                <a:gd name="connsiteY11" fmla="*/ 1264171 h 2311974"/>
                <a:gd name="connsiteX12" fmla="*/ 493198 w 1441654"/>
                <a:gd name="connsiteY12" fmla="*/ 1249585 h 2311974"/>
                <a:gd name="connsiteX13" fmla="*/ 493199 w 1441654"/>
                <a:gd name="connsiteY13" fmla="*/ 1249585 h 2311974"/>
                <a:gd name="connsiteX14" fmla="*/ 493198 w 1441654"/>
                <a:gd name="connsiteY14" fmla="*/ 1249585 h 2311974"/>
                <a:gd name="connsiteX15" fmla="*/ 495569 w 1441654"/>
                <a:gd name="connsiteY15" fmla="*/ 1234998 h 2311974"/>
                <a:gd name="connsiteX16" fmla="*/ 495569 w 1441654"/>
                <a:gd name="connsiteY16" fmla="*/ 1234998 h 2311974"/>
                <a:gd name="connsiteX17" fmla="*/ 500311 w 1441654"/>
                <a:gd name="connsiteY17" fmla="*/ 1249584 h 2311974"/>
                <a:gd name="connsiteX18" fmla="*/ 500311 w 1441654"/>
                <a:gd name="connsiteY18" fmla="*/ 1249584 h 2311974"/>
                <a:gd name="connsiteX19" fmla="*/ 495569 w 1441654"/>
                <a:gd name="connsiteY19" fmla="*/ 1234998 h 2311974"/>
                <a:gd name="connsiteX20" fmla="*/ 483713 w 1441654"/>
                <a:gd name="connsiteY20" fmla="*/ 1198531 h 2311974"/>
                <a:gd name="connsiteX21" fmla="*/ 483713 w 1441654"/>
                <a:gd name="connsiteY21" fmla="*/ 1198532 h 2311974"/>
                <a:gd name="connsiteX22" fmla="*/ 507424 w 1441654"/>
                <a:gd name="connsiteY22" fmla="*/ 1222842 h 2311974"/>
                <a:gd name="connsiteX23" fmla="*/ 507424 w 1441654"/>
                <a:gd name="connsiteY23" fmla="*/ 1222842 h 2311974"/>
                <a:gd name="connsiteX24" fmla="*/ 483713 w 1441654"/>
                <a:gd name="connsiteY24" fmla="*/ 1198531 h 2311974"/>
                <a:gd name="connsiteX25" fmla="*/ 500311 w 1441654"/>
                <a:gd name="connsiteY25" fmla="*/ 1067252 h 2311974"/>
                <a:gd name="connsiteX26" fmla="*/ 502682 w 1441654"/>
                <a:gd name="connsiteY26" fmla="*/ 1074546 h 2311974"/>
                <a:gd name="connsiteX27" fmla="*/ 502682 w 1441654"/>
                <a:gd name="connsiteY27" fmla="*/ 1074545 h 2311974"/>
                <a:gd name="connsiteX28" fmla="*/ 500311 w 1441654"/>
                <a:gd name="connsiteY28" fmla="*/ 1067252 h 2311974"/>
                <a:gd name="connsiteX29" fmla="*/ 488455 w 1441654"/>
                <a:gd name="connsiteY29" fmla="*/ 1052665 h 2311974"/>
                <a:gd name="connsiteX30" fmla="*/ 476600 w 1441654"/>
                <a:gd name="connsiteY30" fmla="*/ 1040510 h 2311974"/>
                <a:gd name="connsiteX31" fmla="*/ 488455 w 1441654"/>
                <a:gd name="connsiteY31" fmla="*/ 1052666 h 2311974"/>
                <a:gd name="connsiteX32" fmla="*/ 507424 w 1441654"/>
                <a:gd name="connsiteY32" fmla="*/ 1052666 h 2311974"/>
                <a:gd name="connsiteX33" fmla="*/ 509796 w 1441654"/>
                <a:gd name="connsiteY33" fmla="*/ 1062390 h 2311974"/>
                <a:gd name="connsiteX34" fmla="*/ 509796 w 1441654"/>
                <a:gd name="connsiteY34" fmla="*/ 1062390 h 2311974"/>
                <a:gd name="connsiteX35" fmla="*/ 507424 w 1441654"/>
                <a:gd name="connsiteY35" fmla="*/ 1052665 h 2311974"/>
                <a:gd name="connsiteX36" fmla="*/ 488455 w 1441654"/>
                <a:gd name="connsiteY36" fmla="*/ 1052665 h 2311974"/>
                <a:gd name="connsiteX37" fmla="*/ 488455 w 1441654"/>
                <a:gd name="connsiteY37" fmla="*/ 1021061 h 2311974"/>
                <a:gd name="connsiteX38" fmla="*/ 483713 w 1441654"/>
                <a:gd name="connsiteY38" fmla="*/ 999182 h 2311974"/>
                <a:gd name="connsiteX39" fmla="*/ 488455 w 1441654"/>
                <a:gd name="connsiteY39" fmla="*/ 1021061 h 2311974"/>
                <a:gd name="connsiteX40" fmla="*/ 488455 w 1441654"/>
                <a:gd name="connsiteY40" fmla="*/ 1021061 h 2311974"/>
                <a:gd name="connsiteX41" fmla="*/ 474228 w 1441654"/>
                <a:gd name="connsiteY41" fmla="*/ 970008 h 2311974"/>
                <a:gd name="connsiteX42" fmla="*/ 460002 w 1441654"/>
                <a:gd name="connsiteY42" fmla="*/ 972439 h 2311974"/>
                <a:gd name="connsiteX43" fmla="*/ 460002 w 1441654"/>
                <a:gd name="connsiteY43" fmla="*/ 972439 h 2311974"/>
                <a:gd name="connsiteX44" fmla="*/ 474228 w 1441654"/>
                <a:gd name="connsiteY44" fmla="*/ 970008 h 2311974"/>
                <a:gd name="connsiteX45" fmla="*/ 483713 w 1441654"/>
                <a:gd name="connsiteY45" fmla="*/ 984595 h 2311974"/>
                <a:gd name="connsiteX46" fmla="*/ 502682 w 1441654"/>
                <a:gd name="connsiteY46" fmla="*/ 979733 h 2311974"/>
                <a:gd name="connsiteX47" fmla="*/ 483713 w 1441654"/>
                <a:gd name="connsiteY47" fmla="*/ 984595 h 2311974"/>
                <a:gd name="connsiteX48" fmla="*/ 474228 w 1441654"/>
                <a:gd name="connsiteY48" fmla="*/ 970008 h 2311974"/>
                <a:gd name="connsiteX49" fmla="*/ 460002 w 1441654"/>
                <a:gd name="connsiteY49" fmla="*/ 901937 h 2311974"/>
                <a:gd name="connsiteX50" fmla="*/ 449800 w 1441654"/>
                <a:gd name="connsiteY50" fmla="*/ 906121 h 2311974"/>
                <a:gd name="connsiteX51" fmla="*/ 452888 w 1441654"/>
                <a:gd name="connsiteY51" fmla="*/ 906800 h 2311974"/>
                <a:gd name="connsiteX52" fmla="*/ 460002 w 1441654"/>
                <a:gd name="connsiteY52" fmla="*/ 901938 h 2311974"/>
                <a:gd name="connsiteX53" fmla="*/ 460002 w 1441654"/>
                <a:gd name="connsiteY53" fmla="*/ 901937 h 2311974"/>
                <a:gd name="connsiteX54" fmla="*/ 367527 w 1441654"/>
                <a:gd name="connsiteY54" fmla="*/ 899506 h 2311974"/>
                <a:gd name="connsiteX55" fmla="*/ 367527 w 1441654"/>
                <a:gd name="connsiteY55" fmla="*/ 899507 h 2311974"/>
                <a:gd name="connsiteX56" fmla="*/ 391239 w 1441654"/>
                <a:gd name="connsiteY56" fmla="*/ 899507 h 2311974"/>
                <a:gd name="connsiteX57" fmla="*/ 405465 w 1441654"/>
                <a:gd name="connsiteY57" fmla="*/ 906800 h 2311974"/>
                <a:gd name="connsiteX58" fmla="*/ 414950 w 1441654"/>
                <a:gd name="connsiteY58" fmla="*/ 906800 h 2311974"/>
                <a:gd name="connsiteX59" fmla="*/ 419692 w 1441654"/>
                <a:gd name="connsiteY59" fmla="*/ 899507 h 2311974"/>
                <a:gd name="connsiteX60" fmla="*/ 419705 w 1441654"/>
                <a:gd name="connsiteY60" fmla="*/ 899510 h 2311974"/>
                <a:gd name="connsiteX61" fmla="*/ 419692 w 1441654"/>
                <a:gd name="connsiteY61" fmla="*/ 899506 h 2311974"/>
                <a:gd name="connsiteX62" fmla="*/ 414950 w 1441654"/>
                <a:gd name="connsiteY62" fmla="*/ 906800 h 2311974"/>
                <a:gd name="connsiteX63" fmla="*/ 405465 w 1441654"/>
                <a:gd name="connsiteY63" fmla="*/ 906800 h 2311974"/>
                <a:gd name="connsiteX64" fmla="*/ 391238 w 1441654"/>
                <a:gd name="connsiteY64" fmla="*/ 899506 h 2311974"/>
                <a:gd name="connsiteX65" fmla="*/ 367527 w 1441654"/>
                <a:gd name="connsiteY65" fmla="*/ 899506 h 2311974"/>
                <a:gd name="connsiteX66" fmla="*/ 350929 w 1441654"/>
                <a:gd name="connsiteY66" fmla="*/ 889782 h 2311974"/>
                <a:gd name="connsiteX67" fmla="*/ 350929 w 1441654"/>
                <a:gd name="connsiteY67" fmla="*/ 889782 h 2311974"/>
                <a:gd name="connsiteX68" fmla="*/ 367527 w 1441654"/>
                <a:gd name="connsiteY68" fmla="*/ 889782 h 2311974"/>
                <a:gd name="connsiteX69" fmla="*/ 367527 w 1441654"/>
                <a:gd name="connsiteY69" fmla="*/ 889782 h 2311974"/>
                <a:gd name="connsiteX70" fmla="*/ 350929 w 1441654"/>
                <a:gd name="connsiteY70" fmla="*/ 889782 h 2311974"/>
                <a:gd name="connsiteX71" fmla="*/ 365156 w 1441654"/>
                <a:gd name="connsiteY71" fmla="*/ 867902 h 2311974"/>
                <a:gd name="connsiteX72" fmla="*/ 365156 w 1441654"/>
                <a:gd name="connsiteY72" fmla="*/ 867902 h 2311974"/>
                <a:gd name="connsiteX73" fmla="*/ 372349 w 1441654"/>
                <a:gd name="connsiteY73" fmla="*/ 873433 h 2311974"/>
                <a:gd name="connsiteX74" fmla="*/ 365156 w 1441654"/>
                <a:gd name="connsiteY74" fmla="*/ 867902 h 2311974"/>
                <a:gd name="connsiteX75" fmla="*/ 393212 w 1441654"/>
                <a:gd name="connsiteY75" fmla="*/ 842776 h 2311974"/>
                <a:gd name="connsiteX76" fmla="*/ 398352 w 1441654"/>
                <a:gd name="connsiteY76" fmla="*/ 853315 h 2311974"/>
                <a:gd name="connsiteX77" fmla="*/ 398352 w 1441654"/>
                <a:gd name="connsiteY77" fmla="*/ 853315 h 2311974"/>
                <a:gd name="connsiteX78" fmla="*/ 393212 w 1441654"/>
                <a:gd name="connsiteY78" fmla="*/ 842776 h 2311974"/>
                <a:gd name="connsiteX79" fmla="*/ 296393 w 1441654"/>
                <a:gd name="connsiteY79" fmla="*/ 726899 h 2311974"/>
                <a:gd name="connsiteX80" fmla="*/ 296393 w 1441654"/>
                <a:gd name="connsiteY80" fmla="*/ 726899 h 2311974"/>
                <a:gd name="connsiteX81" fmla="*/ 303506 w 1441654"/>
                <a:gd name="connsiteY81" fmla="*/ 734192 h 2311974"/>
                <a:gd name="connsiteX82" fmla="*/ 339073 w 1441654"/>
                <a:gd name="connsiteY82" fmla="*/ 748778 h 2311974"/>
                <a:gd name="connsiteX83" fmla="*/ 367527 w 1441654"/>
                <a:gd name="connsiteY83" fmla="*/ 753641 h 2311974"/>
                <a:gd name="connsiteX84" fmla="*/ 372269 w 1441654"/>
                <a:gd name="connsiteY84" fmla="*/ 734192 h 2311974"/>
                <a:gd name="connsiteX85" fmla="*/ 386496 w 1441654"/>
                <a:gd name="connsiteY85" fmla="*/ 736623 h 2311974"/>
                <a:gd name="connsiteX86" fmla="*/ 386496 w 1441654"/>
                <a:gd name="connsiteY86" fmla="*/ 736623 h 2311974"/>
                <a:gd name="connsiteX87" fmla="*/ 372269 w 1441654"/>
                <a:gd name="connsiteY87" fmla="*/ 734192 h 2311974"/>
                <a:gd name="connsiteX88" fmla="*/ 367527 w 1441654"/>
                <a:gd name="connsiteY88" fmla="*/ 753640 h 2311974"/>
                <a:gd name="connsiteX89" fmla="*/ 339073 w 1441654"/>
                <a:gd name="connsiteY89" fmla="*/ 748778 h 2311974"/>
                <a:gd name="connsiteX90" fmla="*/ 303506 w 1441654"/>
                <a:gd name="connsiteY90" fmla="*/ 734192 h 2311974"/>
                <a:gd name="connsiteX91" fmla="*/ 296393 w 1441654"/>
                <a:gd name="connsiteY91" fmla="*/ 726899 h 2311974"/>
                <a:gd name="connsiteX92" fmla="*/ 296393 w 1441654"/>
                <a:gd name="connsiteY92" fmla="*/ 714743 h 2311974"/>
                <a:gd name="connsiteX93" fmla="*/ 296393 w 1441654"/>
                <a:gd name="connsiteY93" fmla="*/ 714743 h 2311974"/>
                <a:gd name="connsiteX94" fmla="*/ 303506 w 1441654"/>
                <a:gd name="connsiteY94" fmla="*/ 722036 h 2311974"/>
                <a:gd name="connsiteX95" fmla="*/ 303506 w 1441654"/>
                <a:gd name="connsiteY95" fmla="*/ 722036 h 2311974"/>
                <a:gd name="connsiteX96" fmla="*/ 296393 w 1441654"/>
                <a:gd name="connsiteY96" fmla="*/ 714743 h 2311974"/>
                <a:gd name="connsiteX97" fmla="*/ 502682 w 1441654"/>
                <a:gd name="connsiteY97" fmla="*/ 0 h 2311974"/>
                <a:gd name="connsiteX98" fmla="*/ 509796 w 1441654"/>
                <a:gd name="connsiteY98" fmla="*/ 4862 h 2311974"/>
                <a:gd name="connsiteX99" fmla="*/ 514538 w 1441654"/>
                <a:gd name="connsiteY99" fmla="*/ 17018 h 2311974"/>
                <a:gd name="connsiteX100" fmla="*/ 524022 w 1441654"/>
                <a:gd name="connsiteY100" fmla="*/ 53484 h 2311974"/>
                <a:gd name="connsiteX101" fmla="*/ 521651 w 1441654"/>
                <a:gd name="connsiteY101" fmla="*/ 68071 h 2311974"/>
                <a:gd name="connsiteX102" fmla="*/ 554847 w 1441654"/>
                <a:gd name="connsiteY102" fmla="*/ 82657 h 2311974"/>
                <a:gd name="connsiteX103" fmla="*/ 561961 w 1441654"/>
                <a:gd name="connsiteY103" fmla="*/ 72933 h 2311974"/>
                <a:gd name="connsiteX104" fmla="*/ 578559 w 1441654"/>
                <a:gd name="connsiteY104" fmla="*/ 75364 h 2311974"/>
                <a:gd name="connsiteX105" fmla="*/ 578559 w 1441654"/>
                <a:gd name="connsiteY105" fmla="*/ 82657 h 2311974"/>
                <a:gd name="connsiteX106" fmla="*/ 585672 w 1441654"/>
                <a:gd name="connsiteY106" fmla="*/ 82657 h 2311974"/>
                <a:gd name="connsiteX107" fmla="*/ 590414 w 1441654"/>
                <a:gd name="connsiteY107" fmla="*/ 97244 h 2311974"/>
                <a:gd name="connsiteX108" fmla="*/ 609383 w 1441654"/>
                <a:gd name="connsiteY108" fmla="*/ 104537 h 2311974"/>
                <a:gd name="connsiteX109" fmla="*/ 637837 w 1441654"/>
                <a:gd name="connsiteY109" fmla="*/ 89950 h 2311974"/>
                <a:gd name="connsiteX110" fmla="*/ 652064 w 1441654"/>
                <a:gd name="connsiteY110" fmla="*/ 94813 h 2311974"/>
                <a:gd name="connsiteX111" fmla="*/ 666291 w 1441654"/>
                <a:gd name="connsiteY111" fmla="*/ 104537 h 2311974"/>
                <a:gd name="connsiteX112" fmla="*/ 685260 w 1441654"/>
                <a:gd name="connsiteY112" fmla="*/ 94813 h 2311974"/>
                <a:gd name="connsiteX113" fmla="*/ 685260 w 1441654"/>
                <a:gd name="connsiteY113" fmla="*/ 72933 h 2311974"/>
                <a:gd name="connsiteX114" fmla="*/ 687631 w 1441654"/>
                <a:gd name="connsiteY114" fmla="*/ 72933 h 2311974"/>
                <a:gd name="connsiteX115" fmla="*/ 699487 w 1441654"/>
                <a:gd name="connsiteY115" fmla="*/ 87519 h 2311974"/>
                <a:gd name="connsiteX116" fmla="*/ 687631 w 1441654"/>
                <a:gd name="connsiteY116" fmla="*/ 102106 h 2311974"/>
                <a:gd name="connsiteX117" fmla="*/ 692373 w 1441654"/>
                <a:gd name="connsiteY117" fmla="*/ 123986 h 2311974"/>
                <a:gd name="connsiteX118" fmla="*/ 706600 w 1441654"/>
                <a:gd name="connsiteY118" fmla="*/ 128848 h 2311974"/>
                <a:gd name="connsiteX119" fmla="*/ 718456 w 1441654"/>
                <a:gd name="connsiteY119" fmla="*/ 150728 h 2311974"/>
                <a:gd name="connsiteX120" fmla="*/ 727940 w 1441654"/>
                <a:gd name="connsiteY120" fmla="*/ 153159 h 2311974"/>
                <a:gd name="connsiteX121" fmla="*/ 735054 w 1441654"/>
                <a:gd name="connsiteY121" fmla="*/ 165315 h 2311974"/>
                <a:gd name="connsiteX122" fmla="*/ 754023 w 1441654"/>
                <a:gd name="connsiteY122" fmla="*/ 165315 h 2311974"/>
                <a:gd name="connsiteX123" fmla="*/ 768250 w 1441654"/>
                <a:gd name="connsiteY123" fmla="*/ 177470 h 2311974"/>
                <a:gd name="connsiteX124" fmla="*/ 794332 w 1441654"/>
                <a:gd name="connsiteY124" fmla="*/ 172608 h 2311974"/>
                <a:gd name="connsiteX125" fmla="*/ 801446 w 1441654"/>
                <a:gd name="connsiteY125" fmla="*/ 184763 h 2311974"/>
                <a:gd name="connsiteX126" fmla="*/ 794332 w 1441654"/>
                <a:gd name="connsiteY126" fmla="*/ 192057 h 2311974"/>
                <a:gd name="connsiteX127" fmla="*/ 801446 w 1441654"/>
                <a:gd name="connsiteY127" fmla="*/ 201781 h 2311974"/>
                <a:gd name="connsiteX128" fmla="*/ 796703 w 1441654"/>
                <a:gd name="connsiteY128" fmla="*/ 206643 h 2311974"/>
                <a:gd name="connsiteX129" fmla="*/ 808559 w 1441654"/>
                <a:gd name="connsiteY129" fmla="*/ 233385 h 2311974"/>
                <a:gd name="connsiteX130" fmla="*/ 815673 w 1441654"/>
                <a:gd name="connsiteY130" fmla="*/ 233385 h 2311974"/>
                <a:gd name="connsiteX131" fmla="*/ 851240 w 1441654"/>
                <a:gd name="connsiteY131" fmla="*/ 211505 h 2311974"/>
                <a:gd name="connsiteX132" fmla="*/ 874951 w 1441654"/>
                <a:gd name="connsiteY132" fmla="*/ 213936 h 2311974"/>
                <a:gd name="connsiteX133" fmla="*/ 896291 w 1441654"/>
                <a:gd name="connsiteY133" fmla="*/ 199350 h 2311974"/>
                <a:gd name="connsiteX134" fmla="*/ 905776 w 1441654"/>
                <a:gd name="connsiteY134" fmla="*/ 177470 h 2311974"/>
                <a:gd name="connsiteX135" fmla="*/ 931859 w 1441654"/>
                <a:gd name="connsiteY135" fmla="*/ 158021 h 2311974"/>
                <a:gd name="connsiteX136" fmla="*/ 953199 w 1441654"/>
                <a:gd name="connsiteY136" fmla="*/ 194488 h 2311974"/>
                <a:gd name="connsiteX137" fmla="*/ 953199 w 1441654"/>
                <a:gd name="connsiteY137" fmla="*/ 221230 h 2311974"/>
                <a:gd name="connsiteX138" fmla="*/ 965054 w 1441654"/>
                <a:gd name="connsiteY138" fmla="*/ 243110 h 2311974"/>
                <a:gd name="connsiteX139" fmla="*/ 984024 w 1441654"/>
                <a:gd name="connsiteY139" fmla="*/ 262558 h 2311974"/>
                <a:gd name="connsiteX140" fmla="*/ 1026704 w 1441654"/>
                <a:gd name="connsiteY140" fmla="*/ 274714 h 2311974"/>
                <a:gd name="connsiteX141" fmla="*/ 1059900 w 1441654"/>
                <a:gd name="connsiteY141" fmla="*/ 260127 h 2311974"/>
                <a:gd name="connsiteX142" fmla="*/ 1081240 w 1441654"/>
                <a:gd name="connsiteY142" fmla="*/ 262558 h 2311974"/>
                <a:gd name="connsiteX143" fmla="*/ 1107323 w 1441654"/>
                <a:gd name="connsiteY143" fmla="*/ 277145 h 2311974"/>
                <a:gd name="connsiteX144" fmla="*/ 1140519 w 1441654"/>
                <a:gd name="connsiteY144" fmla="*/ 282007 h 2311974"/>
                <a:gd name="connsiteX145" fmla="*/ 1135777 w 1441654"/>
                <a:gd name="connsiteY145" fmla="*/ 299025 h 2311974"/>
                <a:gd name="connsiteX146" fmla="*/ 1164230 w 1441654"/>
                <a:gd name="connsiteY146" fmla="*/ 371958 h 2311974"/>
                <a:gd name="connsiteX147" fmla="*/ 1209282 w 1441654"/>
                <a:gd name="connsiteY147" fmla="*/ 386544 h 2311974"/>
                <a:gd name="connsiteX148" fmla="*/ 1237736 w 1441654"/>
                <a:gd name="connsiteY148" fmla="*/ 415718 h 2311974"/>
                <a:gd name="connsiteX149" fmla="*/ 1280416 w 1441654"/>
                <a:gd name="connsiteY149" fmla="*/ 415718 h 2311974"/>
                <a:gd name="connsiteX150" fmla="*/ 1297014 w 1441654"/>
                <a:gd name="connsiteY150" fmla="*/ 408424 h 2311974"/>
                <a:gd name="connsiteX151" fmla="*/ 1313612 w 1441654"/>
                <a:gd name="connsiteY151" fmla="*/ 386544 h 2311974"/>
                <a:gd name="connsiteX152" fmla="*/ 1358664 w 1441654"/>
                <a:gd name="connsiteY152" fmla="*/ 381682 h 2311974"/>
                <a:gd name="connsiteX153" fmla="*/ 1365778 w 1441654"/>
                <a:gd name="connsiteY153" fmla="*/ 386544 h 2311974"/>
                <a:gd name="connsiteX154" fmla="*/ 1401345 w 1441654"/>
                <a:gd name="connsiteY154" fmla="*/ 371958 h 2311974"/>
                <a:gd name="connsiteX155" fmla="*/ 1401345 w 1441654"/>
                <a:gd name="connsiteY155" fmla="*/ 388975 h 2311974"/>
                <a:gd name="connsiteX156" fmla="*/ 1415572 w 1441654"/>
                <a:gd name="connsiteY156" fmla="*/ 408424 h 2311974"/>
                <a:gd name="connsiteX157" fmla="*/ 1353922 w 1441654"/>
                <a:gd name="connsiteY157" fmla="*/ 444891 h 2311974"/>
                <a:gd name="connsiteX158" fmla="*/ 1351551 w 1441654"/>
                <a:gd name="connsiteY158" fmla="*/ 491082 h 2311974"/>
                <a:gd name="connsiteX159" fmla="*/ 1372891 w 1441654"/>
                <a:gd name="connsiteY159" fmla="*/ 532410 h 2311974"/>
                <a:gd name="connsiteX160" fmla="*/ 1406087 w 1441654"/>
                <a:gd name="connsiteY160" fmla="*/ 554290 h 2311974"/>
                <a:gd name="connsiteX161" fmla="*/ 1427427 w 1441654"/>
                <a:gd name="connsiteY161" fmla="*/ 581032 h 2311974"/>
                <a:gd name="connsiteX162" fmla="*/ 1420314 w 1441654"/>
                <a:gd name="connsiteY162" fmla="*/ 622361 h 2311974"/>
                <a:gd name="connsiteX163" fmla="*/ 1441654 w 1441654"/>
                <a:gd name="connsiteY163" fmla="*/ 644241 h 2311974"/>
                <a:gd name="connsiteX164" fmla="*/ 1436912 w 1441654"/>
                <a:gd name="connsiteY164" fmla="*/ 658827 h 2311974"/>
                <a:gd name="connsiteX165" fmla="*/ 1429798 w 1441654"/>
                <a:gd name="connsiteY165" fmla="*/ 666121 h 2311974"/>
                <a:gd name="connsiteX166" fmla="*/ 1401345 w 1441654"/>
                <a:gd name="connsiteY166" fmla="*/ 663689 h 2311974"/>
                <a:gd name="connsiteX167" fmla="*/ 1372891 w 1441654"/>
                <a:gd name="connsiteY167" fmla="*/ 705018 h 2311974"/>
                <a:gd name="connsiteX168" fmla="*/ 1351551 w 1441654"/>
                <a:gd name="connsiteY168" fmla="*/ 712312 h 2311974"/>
                <a:gd name="connsiteX169" fmla="*/ 1304128 w 1441654"/>
                <a:gd name="connsiteY169" fmla="*/ 785245 h 2311974"/>
                <a:gd name="connsiteX170" fmla="*/ 1304128 w 1441654"/>
                <a:gd name="connsiteY170" fmla="*/ 804693 h 2311974"/>
                <a:gd name="connsiteX171" fmla="*/ 1273303 w 1441654"/>
                <a:gd name="connsiteY171" fmla="*/ 802262 h 2311974"/>
                <a:gd name="connsiteX172" fmla="*/ 1242478 w 1441654"/>
                <a:gd name="connsiteY172" fmla="*/ 802262 h 2311974"/>
                <a:gd name="connsiteX173" fmla="*/ 1218767 w 1441654"/>
                <a:gd name="connsiteY173" fmla="*/ 819280 h 2311974"/>
                <a:gd name="connsiteX174" fmla="*/ 1183200 w 1441654"/>
                <a:gd name="connsiteY174" fmla="*/ 809556 h 2311974"/>
                <a:gd name="connsiteX175" fmla="*/ 1171344 w 1441654"/>
                <a:gd name="connsiteY175" fmla="*/ 816849 h 2311974"/>
                <a:gd name="connsiteX176" fmla="*/ 1180828 w 1441654"/>
                <a:gd name="connsiteY176" fmla="*/ 824142 h 2311974"/>
                <a:gd name="connsiteX177" fmla="*/ 1168973 w 1441654"/>
                <a:gd name="connsiteY177" fmla="*/ 850884 h 2311974"/>
                <a:gd name="connsiteX178" fmla="*/ 1176086 w 1441654"/>
                <a:gd name="connsiteY178" fmla="*/ 858178 h 2311974"/>
                <a:gd name="connsiteX179" fmla="*/ 1183200 w 1441654"/>
                <a:gd name="connsiteY179" fmla="*/ 850884 h 2311974"/>
                <a:gd name="connsiteX180" fmla="*/ 1197426 w 1441654"/>
                <a:gd name="connsiteY180" fmla="*/ 858178 h 2311974"/>
                <a:gd name="connsiteX181" fmla="*/ 1211653 w 1441654"/>
                <a:gd name="connsiteY181" fmla="*/ 858178 h 2311974"/>
                <a:gd name="connsiteX182" fmla="*/ 1216396 w 1441654"/>
                <a:gd name="connsiteY182" fmla="*/ 875195 h 2311974"/>
                <a:gd name="connsiteX183" fmla="*/ 1230622 w 1441654"/>
                <a:gd name="connsiteY183" fmla="*/ 894644 h 2311974"/>
                <a:gd name="connsiteX184" fmla="*/ 1223509 w 1441654"/>
                <a:gd name="connsiteY184" fmla="*/ 906800 h 2311974"/>
                <a:gd name="connsiteX185" fmla="*/ 1230622 w 1441654"/>
                <a:gd name="connsiteY185" fmla="*/ 916524 h 2311974"/>
                <a:gd name="connsiteX186" fmla="*/ 1237736 w 1441654"/>
                <a:gd name="connsiteY186" fmla="*/ 914093 h 2311974"/>
                <a:gd name="connsiteX187" fmla="*/ 1244849 w 1441654"/>
                <a:gd name="connsiteY187" fmla="*/ 921386 h 2311974"/>
                <a:gd name="connsiteX188" fmla="*/ 1249592 w 1441654"/>
                <a:gd name="connsiteY188" fmla="*/ 935973 h 2311974"/>
                <a:gd name="connsiteX189" fmla="*/ 1259076 w 1441654"/>
                <a:gd name="connsiteY189" fmla="*/ 923817 h 2311974"/>
                <a:gd name="connsiteX190" fmla="*/ 1263818 w 1441654"/>
                <a:gd name="connsiteY190" fmla="*/ 931111 h 2311974"/>
                <a:gd name="connsiteX191" fmla="*/ 1297014 w 1441654"/>
                <a:gd name="connsiteY191" fmla="*/ 928679 h 2311974"/>
                <a:gd name="connsiteX192" fmla="*/ 1311241 w 1441654"/>
                <a:gd name="connsiteY192" fmla="*/ 948128 h 2311974"/>
                <a:gd name="connsiteX193" fmla="*/ 1332582 w 1441654"/>
                <a:gd name="connsiteY193" fmla="*/ 950559 h 2311974"/>
                <a:gd name="connsiteX194" fmla="*/ 1337324 w 1441654"/>
                <a:gd name="connsiteY194" fmla="*/ 923817 h 2311974"/>
                <a:gd name="connsiteX195" fmla="*/ 1351551 w 1441654"/>
                <a:gd name="connsiteY195" fmla="*/ 914093 h 2311974"/>
                <a:gd name="connsiteX196" fmla="*/ 1361035 w 1441654"/>
                <a:gd name="connsiteY196" fmla="*/ 921386 h 2311974"/>
                <a:gd name="connsiteX197" fmla="*/ 1372891 w 1441654"/>
                <a:gd name="connsiteY197" fmla="*/ 948128 h 2311974"/>
                <a:gd name="connsiteX198" fmla="*/ 1320726 w 1441654"/>
                <a:gd name="connsiteY198" fmla="*/ 1006475 h 2311974"/>
                <a:gd name="connsiteX199" fmla="*/ 1235365 w 1441654"/>
                <a:gd name="connsiteY199" fmla="*/ 970008 h 2311974"/>
                <a:gd name="connsiteX200" fmla="*/ 1230622 w 1441654"/>
                <a:gd name="connsiteY200" fmla="*/ 977301 h 2311974"/>
                <a:gd name="connsiteX201" fmla="*/ 1235365 w 1441654"/>
                <a:gd name="connsiteY201" fmla="*/ 984595 h 2311974"/>
                <a:gd name="connsiteX202" fmla="*/ 1230622 w 1441654"/>
                <a:gd name="connsiteY202" fmla="*/ 984595 h 2311974"/>
                <a:gd name="connsiteX203" fmla="*/ 1225880 w 1441654"/>
                <a:gd name="connsiteY203" fmla="*/ 991888 h 2311974"/>
                <a:gd name="connsiteX204" fmla="*/ 1225880 w 1441654"/>
                <a:gd name="connsiteY204" fmla="*/ 1006475 h 2311974"/>
                <a:gd name="connsiteX205" fmla="*/ 1218767 w 1441654"/>
                <a:gd name="connsiteY205" fmla="*/ 1018630 h 2311974"/>
                <a:gd name="connsiteX206" fmla="*/ 1218767 w 1441654"/>
                <a:gd name="connsiteY206" fmla="*/ 1028354 h 2311974"/>
                <a:gd name="connsiteX207" fmla="*/ 1204540 w 1441654"/>
                <a:gd name="connsiteY207" fmla="*/ 1028354 h 2311974"/>
                <a:gd name="connsiteX208" fmla="*/ 1204540 w 1441654"/>
                <a:gd name="connsiteY208" fmla="*/ 1045372 h 2311974"/>
                <a:gd name="connsiteX209" fmla="*/ 1197426 w 1441654"/>
                <a:gd name="connsiteY209" fmla="*/ 1047803 h 2311974"/>
                <a:gd name="connsiteX210" fmla="*/ 1197426 w 1441654"/>
                <a:gd name="connsiteY210" fmla="*/ 1059959 h 2311974"/>
                <a:gd name="connsiteX211" fmla="*/ 1190313 w 1441654"/>
                <a:gd name="connsiteY211" fmla="*/ 1062390 h 2311974"/>
                <a:gd name="connsiteX212" fmla="*/ 1195055 w 1441654"/>
                <a:gd name="connsiteY212" fmla="*/ 1069683 h 2311974"/>
                <a:gd name="connsiteX213" fmla="*/ 1187942 w 1441654"/>
                <a:gd name="connsiteY213" fmla="*/ 1074545 h 2311974"/>
                <a:gd name="connsiteX214" fmla="*/ 1195055 w 1441654"/>
                <a:gd name="connsiteY214" fmla="*/ 1076976 h 2311974"/>
                <a:gd name="connsiteX215" fmla="*/ 1197426 w 1441654"/>
                <a:gd name="connsiteY215" fmla="*/ 1093994 h 2311974"/>
                <a:gd name="connsiteX216" fmla="*/ 1187942 w 1441654"/>
                <a:gd name="connsiteY216" fmla="*/ 1103719 h 2311974"/>
                <a:gd name="connsiteX217" fmla="*/ 1190313 w 1441654"/>
                <a:gd name="connsiteY217" fmla="*/ 1103719 h 2311974"/>
                <a:gd name="connsiteX218" fmla="*/ 1190313 w 1441654"/>
                <a:gd name="connsiteY218" fmla="*/ 1111012 h 2311974"/>
                <a:gd name="connsiteX219" fmla="*/ 1183200 w 1441654"/>
                <a:gd name="connsiteY219" fmla="*/ 1118305 h 2311974"/>
                <a:gd name="connsiteX220" fmla="*/ 1183200 w 1441654"/>
                <a:gd name="connsiteY220" fmla="*/ 1125598 h 2311974"/>
                <a:gd name="connsiteX221" fmla="*/ 1168973 w 1441654"/>
                <a:gd name="connsiteY221" fmla="*/ 1149909 h 2311974"/>
                <a:gd name="connsiteX222" fmla="*/ 1180828 w 1441654"/>
                <a:gd name="connsiteY222" fmla="*/ 1164496 h 2311974"/>
                <a:gd name="connsiteX223" fmla="*/ 1209282 w 1441654"/>
                <a:gd name="connsiteY223" fmla="*/ 1164496 h 2311974"/>
                <a:gd name="connsiteX224" fmla="*/ 1211653 w 1441654"/>
                <a:gd name="connsiteY224" fmla="*/ 1166927 h 2311974"/>
                <a:gd name="connsiteX225" fmla="*/ 1230622 w 1441654"/>
                <a:gd name="connsiteY225" fmla="*/ 1159634 h 2311974"/>
                <a:gd name="connsiteX226" fmla="*/ 1242478 w 1441654"/>
                <a:gd name="connsiteY226" fmla="*/ 1166927 h 2311974"/>
                <a:gd name="connsiteX227" fmla="*/ 1249592 w 1441654"/>
                <a:gd name="connsiteY227" fmla="*/ 1166927 h 2311974"/>
                <a:gd name="connsiteX228" fmla="*/ 1244849 w 1441654"/>
                <a:gd name="connsiteY228" fmla="*/ 1171789 h 2311974"/>
                <a:gd name="connsiteX229" fmla="*/ 1259076 w 1441654"/>
                <a:gd name="connsiteY229" fmla="*/ 1179083 h 2311974"/>
                <a:gd name="connsiteX230" fmla="*/ 1266190 w 1441654"/>
                <a:gd name="connsiteY230" fmla="*/ 1222842 h 2311974"/>
                <a:gd name="connsiteX231" fmla="*/ 1259076 w 1441654"/>
                <a:gd name="connsiteY231" fmla="*/ 1230136 h 2311974"/>
                <a:gd name="connsiteX232" fmla="*/ 1259076 w 1441654"/>
                <a:gd name="connsiteY232" fmla="*/ 1254447 h 2311974"/>
                <a:gd name="connsiteX233" fmla="*/ 1285159 w 1441654"/>
                <a:gd name="connsiteY233" fmla="*/ 1271464 h 2311974"/>
                <a:gd name="connsiteX234" fmla="*/ 1280416 w 1441654"/>
                <a:gd name="connsiteY234" fmla="*/ 1278758 h 2311974"/>
                <a:gd name="connsiteX235" fmla="*/ 1289901 w 1441654"/>
                <a:gd name="connsiteY235" fmla="*/ 1290913 h 2311974"/>
                <a:gd name="connsiteX236" fmla="*/ 1289901 w 1441654"/>
                <a:gd name="connsiteY236" fmla="*/ 1303069 h 2311974"/>
                <a:gd name="connsiteX237" fmla="*/ 1292272 w 1441654"/>
                <a:gd name="connsiteY237" fmla="*/ 1305500 h 2311974"/>
                <a:gd name="connsiteX238" fmla="*/ 1289901 w 1441654"/>
                <a:gd name="connsiteY238" fmla="*/ 1312793 h 2311974"/>
                <a:gd name="connsiteX239" fmla="*/ 1297014 w 1441654"/>
                <a:gd name="connsiteY239" fmla="*/ 1324948 h 2311974"/>
                <a:gd name="connsiteX240" fmla="*/ 1304128 w 1441654"/>
                <a:gd name="connsiteY240" fmla="*/ 1317655 h 2311974"/>
                <a:gd name="connsiteX241" fmla="*/ 1304128 w 1441654"/>
                <a:gd name="connsiteY241" fmla="*/ 1327379 h 2311974"/>
                <a:gd name="connsiteX242" fmla="*/ 1306499 w 1441654"/>
                <a:gd name="connsiteY242" fmla="*/ 1344397 h 2311974"/>
                <a:gd name="connsiteX243" fmla="*/ 1280416 w 1441654"/>
                <a:gd name="connsiteY243" fmla="*/ 1358984 h 2311974"/>
                <a:gd name="connsiteX244" fmla="*/ 1259076 w 1441654"/>
                <a:gd name="connsiteY244" fmla="*/ 1358984 h 2311974"/>
                <a:gd name="connsiteX245" fmla="*/ 1256705 w 1441654"/>
                <a:gd name="connsiteY245" fmla="*/ 1376001 h 2311974"/>
                <a:gd name="connsiteX246" fmla="*/ 1278045 w 1441654"/>
                <a:gd name="connsiteY246" fmla="*/ 1376001 h 2311974"/>
                <a:gd name="connsiteX247" fmla="*/ 1280416 w 1441654"/>
                <a:gd name="connsiteY247" fmla="*/ 1383295 h 2311974"/>
                <a:gd name="connsiteX248" fmla="*/ 1285159 w 1441654"/>
                <a:gd name="connsiteY248" fmla="*/ 1380864 h 2311974"/>
                <a:gd name="connsiteX249" fmla="*/ 1292272 w 1441654"/>
                <a:gd name="connsiteY249" fmla="*/ 1393019 h 2311974"/>
                <a:gd name="connsiteX250" fmla="*/ 1289901 w 1441654"/>
                <a:gd name="connsiteY250" fmla="*/ 1400312 h 2311974"/>
                <a:gd name="connsiteX251" fmla="*/ 1292272 w 1441654"/>
                <a:gd name="connsiteY251" fmla="*/ 1402744 h 2311974"/>
                <a:gd name="connsiteX252" fmla="*/ 1311241 w 1441654"/>
                <a:gd name="connsiteY252" fmla="*/ 1380864 h 2311974"/>
                <a:gd name="connsiteX253" fmla="*/ 1318355 w 1441654"/>
                <a:gd name="connsiteY253" fmla="*/ 1383295 h 2311974"/>
                <a:gd name="connsiteX254" fmla="*/ 1313612 w 1441654"/>
                <a:gd name="connsiteY254" fmla="*/ 1380864 h 2311974"/>
                <a:gd name="connsiteX255" fmla="*/ 1320726 w 1441654"/>
                <a:gd name="connsiteY255" fmla="*/ 1373570 h 2311974"/>
                <a:gd name="connsiteX256" fmla="*/ 1327839 w 1441654"/>
                <a:gd name="connsiteY256" fmla="*/ 1368708 h 2311974"/>
                <a:gd name="connsiteX257" fmla="*/ 1344437 w 1441654"/>
                <a:gd name="connsiteY257" fmla="*/ 1417330 h 2311974"/>
                <a:gd name="connsiteX258" fmla="*/ 1339695 w 1441654"/>
                <a:gd name="connsiteY258" fmla="*/ 1424623 h 2311974"/>
                <a:gd name="connsiteX259" fmla="*/ 1339695 w 1441654"/>
                <a:gd name="connsiteY259" fmla="*/ 1441641 h 2311974"/>
                <a:gd name="connsiteX260" fmla="*/ 1306499 w 1441654"/>
                <a:gd name="connsiteY260" fmla="*/ 1436779 h 2311974"/>
                <a:gd name="connsiteX261" fmla="*/ 1304128 w 1441654"/>
                <a:gd name="connsiteY261" fmla="*/ 1473245 h 2311974"/>
                <a:gd name="connsiteX262" fmla="*/ 1289901 w 1441654"/>
                <a:gd name="connsiteY262" fmla="*/ 1473245 h 2311974"/>
                <a:gd name="connsiteX263" fmla="*/ 1285159 w 1441654"/>
                <a:gd name="connsiteY263" fmla="*/ 1504850 h 2311974"/>
                <a:gd name="connsiteX264" fmla="*/ 1270932 w 1441654"/>
                <a:gd name="connsiteY264" fmla="*/ 1521867 h 2311974"/>
                <a:gd name="connsiteX265" fmla="*/ 1270932 w 1441654"/>
                <a:gd name="connsiteY265" fmla="*/ 1548609 h 2311974"/>
                <a:gd name="connsiteX266" fmla="*/ 1251963 w 1441654"/>
                <a:gd name="connsiteY266" fmla="*/ 1560765 h 2311974"/>
                <a:gd name="connsiteX267" fmla="*/ 1278045 w 1441654"/>
                <a:gd name="connsiteY267" fmla="*/ 1570489 h 2311974"/>
                <a:gd name="connsiteX268" fmla="*/ 1278045 w 1441654"/>
                <a:gd name="connsiteY268" fmla="*/ 1577783 h 2311974"/>
                <a:gd name="connsiteX269" fmla="*/ 1223509 w 1441654"/>
                <a:gd name="connsiteY269" fmla="*/ 1577783 h 2311974"/>
                <a:gd name="connsiteX270" fmla="*/ 1235365 w 1441654"/>
                <a:gd name="connsiteY270" fmla="*/ 1602094 h 2311974"/>
                <a:gd name="connsiteX271" fmla="*/ 1244849 w 1441654"/>
                <a:gd name="connsiteY271" fmla="*/ 1609387 h 2311974"/>
                <a:gd name="connsiteX272" fmla="*/ 1242478 w 1441654"/>
                <a:gd name="connsiteY272" fmla="*/ 1619111 h 2311974"/>
                <a:gd name="connsiteX273" fmla="*/ 1244849 w 1441654"/>
                <a:gd name="connsiteY273" fmla="*/ 1623973 h 2311974"/>
                <a:gd name="connsiteX274" fmla="*/ 1244849 w 1441654"/>
                <a:gd name="connsiteY274" fmla="*/ 1645853 h 2311974"/>
                <a:gd name="connsiteX275" fmla="*/ 1237736 w 1441654"/>
                <a:gd name="connsiteY275" fmla="*/ 1645853 h 2311974"/>
                <a:gd name="connsiteX276" fmla="*/ 1230622 w 1441654"/>
                <a:gd name="connsiteY276" fmla="*/ 1667733 h 2311974"/>
                <a:gd name="connsiteX277" fmla="*/ 1230622 w 1441654"/>
                <a:gd name="connsiteY277" fmla="*/ 1706631 h 2311974"/>
                <a:gd name="connsiteX278" fmla="*/ 1216396 w 1441654"/>
                <a:gd name="connsiteY278" fmla="*/ 1709062 h 2311974"/>
                <a:gd name="connsiteX279" fmla="*/ 1216396 w 1441654"/>
                <a:gd name="connsiteY279" fmla="*/ 1723648 h 2311974"/>
                <a:gd name="connsiteX280" fmla="*/ 1204540 w 1441654"/>
                <a:gd name="connsiteY280" fmla="*/ 1740666 h 2311974"/>
                <a:gd name="connsiteX281" fmla="*/ 1147632 w 1441654"/>
                <a:gd name="connsiteY281" fmla="*/ 1733373 h 2311974"/>
                <a:gd name="connsiteX282" fmla="*/ 1121550 w 1441654"/>
                <a:gd name="connsiteY282" fmla="*/ 1733373 h 2311974"/>
                <a:gd name="connsiteX283" fmla="*/ 1109694 w 1441654"/>
                <a:gd name="connsiteY283" fmla="*/ 1743097 h 2311974"/>
                <a:gd name="connsiteX284" fmla="*/ 1102581 w 1441654"/>
                <a:gd name="connsiteY284" fmla="*/ 1735804 h 2311974"/>
                <a:gd name="connsiteX285" fmla="*/ 1095467 w 1441654"/>
                <a:gd name="connsiteY285" fmla="*/ 1740666 h 2311974"/>
                <a:gd name="connsiteX286" fmla="*/ 1074127 w 1441654"/>
                <a:gd name="connsiteY286" fmla="*/ 1713924 h 2311974"/>
                <a:gd name="connsiteX287" fmla="*/ 1059900 w 1441654"/>
                <a:gd name="connsiteY287" fmla="*/ 1721217 h 2311974"/>
                <a:gd name="connsiteX288" fmla="*/ 1052787 w 1441654"/>
                <a:gd name="connsiteY288" fmla="*/ 1733373 h 2311974"/>
                <a:gd name="connsiteX289" fmla="*/ 1045673 w 1441654"/>
                <a:gd name="connsiteY289" fmla="*/ 1735804 h 2311974"/>
                <a:gd name="connsiteX290" fmla="*/ 1031446 w 1441654"/>
                <a:gd name="connsiteY290" fmla="*/ 1706631 h 2311974"/>
                <a:gd name="connsiteX291" fmla="*/ 960312 w 1441654"/>
                <a:gd name="connsiteY291" fmla="*/ 1709062 h 2311974"/>
                <a:gd name="connsiteX292" fmla="*/ 957941 w 1441654"/>
                <a:gd name="connsiteY292" fmla="*/ 1721217 h 2311974"/>
                <a:gd name="connsiteX293" fmla="*/ 915261 w 1441654"/>
                <a:gd name="connsiteY293" fmla="*/ 1721217 h 2311974"/>
                <a:gd name="connsiteX294" fmla="*/ 915261 w 1441654"/>
                <a:gd name="connsiteY294" fmla="*/ 1728511 h 2311974"/>
                <a:gd name="connsiteX295" fmla="*/ 884436 w 1441654"/>
                <a:gd name="connsiteY295" fmla="*/ 1721217 h 2311974"/>
                <a:gd name="connsiteX296" fmla="*/ 884436 w 1441654"/>
                <a:gd name="connsiteY296" fmla="*/ 1706631 h 2311974"/>
                <a:gd name="connsiteX297" fmla="*/ 877322 w 1441654"/>
                <a:gd name="connsiteY297" fmla="*/ 1706631 h 2311974"/>
                <a:gd name="connsiteX298" fmla="*/ 874951 w 1441654"/>
                <a:gd name="connsiteY298" fmla="*/ 1692044 h 2311974"/>
                <a:gd name="connsiteX299" fmla="*/ 874951 w 1441654"/>
                <a:gd name="connsiteY299" fmla="*/ 1692044 h 2311974"/>
                <a:gd name="connsiteX300" fmla="*/ 877322 w 1441654"/>
                <a:gd name="connsiteY300" fmla="*/ 1706631 h 2311974"/>
                <a:gd name="connsiteX301" fmla="*/ 822786 w 1441654"/>
                <a:gd name="connsiteY301" fmla="*/ 1709062 h 2311974"/>
                <a:gd name="connsiteX302" fmla="*/ 782477 w 1441654"/>
                <a:gd name="connsiteY302" fmla="*/ 1701769 h 2311974"/>
                <a:gd name="connsiteX303" fmla="*/ 780106 w 1441654"/>
                <a:gd name="connsiteY303" fmla="*/ 1709062 h 2311974"/>
                <a:gd name="connsiteX304" fmla="*/ 761136 w 1441654"/>
                <a:gd name="connsiteY304" fmla="*/ 1713924 h 2311974"/>
                <a:gd name="connsiteX305" fmla="*/ 754023 w 1441654"/>
                <a:gd name="connsiteY305" fmla="*/ 1733373 h 2311974"/>
                <a:gd name="connsiteX306" fmla="*/ 758765 w 1441654"/>
                <a:gd name="connsiteY306" fmla="*/ 1750391 h 2311974"/>
                <a:gd name="connsiteX307" fmla="*/ 739796 w 1441654"/>
                <a:gd name="connsiteY307" fmla="*/ 1750391 h 2311974"/>
                <a:gd name="connsiteX308" fmla="*/ 735054 w 1441654"/>
                <a:gd name="connsiteY308" fmla="*/ 1769840 h 2311974"/>
                <a:gd name="connsiteX309" fmla="*/ 742167 w 1441654"/>
                <a:gd name="connsiteY309" fmla="*/ 1784426 h 2311974"/>
                <a:gd name="connsiteX310" fmla="*/ 739796 w 1441654"/>
                <a:gd name="connsiteY310" fmla="*/ 1806306 h 2311974"/>
                <a:gd name="connsiteX311" fmla="*/ 727940 w 1441654"/>
                <a:gd name="connsiteY311" fmla="*/ 1813599 h 2311974"/>
                <a:gd name="connsiteX312" fmla="*/ 727940 w 1441654"/>
                <a:gd name="connsiteY312" fmla="*/ 1847635 h 2311974"/>
                <a:gd name="connsiteX313" fmla="*/ 713714 w 1441654"/>
                <a:gd name="connsiteY313" fmla="*/ 1852497 h 2311974"/>
                <a:gd name="connsiteX314" fmla="*/ 711342 w 1441654"/>
                <a:gd name="connsiteY314" fmla="*/ 1837910 h 2311974"/>
                <a:gd name="connsiteX315" fmla="*/ 678146 w 1441654"/>
                <a:gd name="connsiteY315" fmla="*/ 1837910 h 2311974"/>
                <a:gd name="connsiteX316" fmla="*/ 678146 w 1441654"/>
                <a:gd name="connsiteY316" fmla="*/ 1859790 h 2311974"/>
                <a:gd name="connsiteX317" fmla="*/ 659177 w 1441654"/>
                <a:gd name="connsiteY317" fmla="*/ 1859790 h 2311974"/>
                <a:gd name="connsiteX318" fmla="*/ 659177 w 1441654"/>
                <a:gd name="connsiteY318" fmla="*/ 1869515 h 2311974"/>
                <a:gd name="connsiteX319" fmla="*/ 656806 w 1441654"/>
                <a:gd name="connsiteY319" fmla="*/ 1876808 h 2311974"/>
                <a:gd name="connsiteX320" fmla="*/ 576188 w 1441654"/>
                <a:gd name="connsiteY320" fmla="*/ 1876808 h 2311974"/>
                <a:gd name="connsiteX321" fmla="*/ 576188 w 1441654"/>
                <a:gd name="connsiteY321" fmla="*/ 1896257 h 2311974"/>
                <a:gd name="connsiteX322" fmla="*/ 524022 w 1441654"/>
                <a:gd name="connsiteY322" fmla="*/ 1901119 h 2311974"/>
                <a:gd name="connsiteX323" fmla="*/ 524022 w 1441654"/>
                <a:gd name="connsiteY323" fmla="*/ 1930292 h 2311974"/>
                <a:gd name="connsiteX324" fmla="*/ 502682 w 1441654"/>
                <a:gd name="connsiteY324" fmla="*/ 1930292 h 2311974"/>
                <a:gd name="connsiteX325" fmla="*/ 500311 w 1441654"/>
                <a:gd name="connsiteY325" fmla="*/ 1952172 h 2311974"/>
                <a:gd name="connsiteX326" fmla="*/ 488455 w 1441654"/>
                <a:gd name="connsiteY326" fmla="*/ 1952172 h 2311974"/>
                <a:gd name="connsiteX327" fmla="*/ 488455 w 1441654"/>
                <a:gd name="connsiteY327" fmla="*/ 1978914 h 2311974"/>
                <a:gd name="connsiteX328" fmla="*/ 495569 w 1441654"/>
                <a:gd name="connsiteY328" fmla="*/ 1983776 h 2311974"/>
                <a:gd name="connsiteX329" fmla="*/ 493198 w 1441654"/>
                <a:gd name="connsiteY329" fmla="*/ 2000794 h 2311974"/>
                <a:gd name="connsiteX330" fmla="*/ 500311 w 1441654"/>
                <a:gd name="connsiteY330" fmla="*/ 2005656 h 2311974"/>
                <a:gd name="connsiteX331" fmla="*/ 500311 w 1441654"/>
                <a:gd name="connsiteY331" fmla="*/ 2068865 h 2311974"/>
                <a:gd name="connsiteX332" fmla="*/ 493198 w 1441654"/>
                <a:gd name="connsiteY332" fmla="*/ 2068865 h 2311974"/>
                <a:gd name="connsiteX333" fmla="*/ 493198 w 1441654"/>
                <a:gd name="connsiteY333" fmla="*/ 2081020 h 2311974"/>
                <a:gd name="connsiteX334" fmla="*/ 474228 w 1441654"/>
                <a:gd name="connsiteY334" fmla="*/ 2083451 h 2311974"/>
                <a:gd name="connsiteX335" fmla="*/ 460002 w 1441654"/>
                <a:gd name="connsiteY335" fmla="*/ 2117487 h 2311974"/>
                <a:gd name="connsiteX336" fmla="*/ 460002 w 1441654"/>
                <a:gd name="connsiteY336" fmla="*/ 2129642 h 2311974"/>
                <a:gd name="connsiteX337" fmla="*/ 516909 w 1441654"/>
                <a:gd name="connsiteY337" fmla="*/ 2132073 h 2311974"/>
                <a:gd name="connsiteX338" fmla="*/ 509796 w 1441654"/>
                <a:gd name="connsiteY338" fmla="*/ 2151522 h 2311974"/>
                <a:gd name="connsiteX339" fmla="*/ 514538 w 1441654"/>
                <a:gd name="connsiteY339" fmla="*/ 2161246 h 2311974"/>
                <a:gd name="connsiteX340" fmla="*/ 509796 w 1441654"/>
                <a:gd name="connsiteY340" fmla="*/ 2168540 h 2311974"/>
                <a:gd name="connsiteX341" fmla="*/ 493198 w 1441654"/>
                <a:gd name="connsiteY341" fmla="*/ 2168540 h 2311974"/>
                <a:gd name="connsiteX342" fmla="*/ 493198 w 1441654"/>
                <a:gd name="connsiteY342" fmla="*/ 2180695 h 2311974"/>
                <a:gd name="connsiteX343" fmla="*/ 462373 w 1441654"/>
                <a:gd name="connsiteY343" fmla="*/ 2187988 h 2311974"/>
                <a:gd name="connsiteX344" fmla="*/ 469486 w 1441654"/>
                <a:gd name="connsiteY344" fmla="*/ 2200144 h 2311974"/>
                <a:gd name="connsiteX345" fmla="*/ 467115 w 1441654"/>
                <a:gd name="connsiteY345" fmla="*/ 2256059 h 2311974"/>
                <a:gd name="connsiteX346" fmla="*/ 455259 w 1441654"/>
                <a:gd name="connsiteY346" fmla="*/ 2277939 h 2311974"/>
                <a:gd name="connsiteX347" fmla="*/ 429177 w 1441654"/>
                <a:gd name="connsiteY347" fmla="*/ 2307112 h 2311974"/>
                <a:gd name="connsiteX348" fmla="*/ 414950 w 1441654"/>
                <a:gd name="connsiteY348" fmla="*/ 2311974 h 2311974"/>
                <a:gd name="connsiteX349" fmla="*/ 398352 w 1441654"/>
                <a:gd name="connsiteY349" fmla="*/ 2282801 h 2311974"/>
                <a:gd name="connsiteX350" fmla="*/ 379383 w 1441654"/>
                <a:gd name="connsiteY350" fmla="*/ 2275508 h 2311974"/>
                <a:gd name="connsiteX351" fmla="*/ 365156 w 1441654"/>
                <a:gd name="connsiteY351" fmla="*/ 2292526 h 2311974"/>
                <a:gd name="connsiteX352" fmla="*/ 346187 w 1441654"/>
                <a:gd name="connsiteY352" fmla="*/ 2285232 h 2311974"/>
                <a:gd name="connsiteX353" fmla="*/ 331960 w 1441654"/>
                <a:gd name="connsiteY353" fmla="*/ 2290094 h 2311974"/>
                <a:gd name="connsiteX354" fmla="*/ 296393 w 1441654"/>
                <a:gd name="connsiteY354" fmla="*/ 2275508 h 2311974"/>
                <a:gd name="connsiteX355" fmla="*/ 255658 w 1441654"/>
                <a:gd name="connsiteY355" fmla="*/ 2254426 h 2311974"/>
                <a:gd name="connsiteX356" fmla="*/ 263963 w 1441654"/>
                <a:gd name="connsiteY356" fmla="*/ 2090384 h 2311974"/>
                <a:gd name="connsiteX357" fmla="*/ 293247 w 1441654"/>
                <a:gd name="connsiteY357" fmla="*/ 1879782 h 2311974"/>
                <a:gd name="connsiteX358" fmla="*/ 288330 w 1441654"/>
                <a:gd name="connsiteY358" fmla="*/ 1766434 h 2311974"/>
                <a:gd name="connsiteX359" fmla="*/ 260051 w 1441654"/>
                <a:gd name="connsiteY359" fmla="*/ 1684276 h 2311974"/>
                <a:gd name="connsiteX360" fmla="*/ 196698 w 1441654"/>
                <a:gd name="connsiteY360" fmla="*/ 1605539 h 2311974"/>
                <a:gd name="connsiteX361" fmla="*/ 146823 w 1441654"/>
                <a:gd name="connsiteY361" fmla="*/ 1566641 h 2311974"/>
                <a:gd name="connsiteX362" fmla="*/ 148467 w 1441654"/>
                <a:gd name="connsiteY362" fmla="*/ 1519182 h 2311974"/>
                <a:gd name="connsiteX363" fmla="*/ 144231 w 1441654"/>
                <a:gd name="connsiteY363" fmla="*/ 1442151 h 2311974"/>
                <a:gd name="connsiteX364" fmla="*/ 199538 w 1441654"/>
                <a:gd name="connsiteY364" fmla="*/ 1327822 h 2311974"/>
                <a:gd name="connsiteX365" fmla="*/ 311984 w 1441654"/>
                <a:gd name="connsiteY365" fmla="*/ 1228318 h 2311974"/>
                <a:gd name="connsiteX366" fmla="*/ 18969 w 1441654"/>
                <a:gd name="connsiteY366" fmla="*/ 909231 h 2311974"/>
                <a:gd name="connsiteX367" fmla="*/ 0 w 1441654"/>
                <a:gd name="connsiteY367" fmla="*/ 872764 h 2311974"/>
                <a:gd name="connsiteX368" fmla="*/ 7114 w 1441654"/>
                <a:gd name="connsiteY368" fmla="*/ 865471 h 2311974"/>
                <a:gd name="connsiteX369" fmla="*/ 11856 w 1441654"/>
                <a:gd name="connsiteY369" fmla="*/ 867902 h 2311974"/>
                <a:gd name="connsiteX370" fmla="*/ 168351 w 1441654"/>
                <a:gd name="connsiteY370" fmla="*/ 741485 h 2311974"/>
                <a:gd name="connsiteX371" fmla="*/ 156496 w 1441654"/>
                <a:gd name="connsiteY371" fmla="*/ 726899 h 2311974"/>
                <a:gd name="connsiteX372" fmla="*/ 101959 w 1441654"/>
                <a:gd name="connsiteY372" fmla="*/ 705019 h 2311974"/>
                <a:gd name="connsiteX373" fmla="*/ 125671 w 1441654"/>
                <a:gd name="connsiteY373" fmla="*/ 680708 h 2311974"/>
                <a:gd name="connsiteX374" fmla="*/ 132784 w 1441654"/>
                <a:gd name="connsiteY374" fmla="*/ 673414 h 2311974"/>
                <a:gd name="connsiteX375" fmla="*/ 161238 w 1441654"/>
                <a:gd name="connsiteY375" fmla="*/ 670983 h 2311974"/>
                <a:gd name="connsiteX376" fmla="*/ 248970 w 1441654"/>
                <a:gd name="connsiteY376" fmla="*/ 692863 h 2311974"/>
                <a:gd name="connsiteX377" fmla="*/ 263197 w 1441654"/>
                <a:gd name="connsiteY377" fmla="*/ 688001 h 2311974"/>
                <a:gd name="connsiteX378" fmla="*/ 263197 w 1441654"/>
                <a:gd name="connsiteY378" fmla="*/ 695294 h 2311974"/>
                <a:gd name="connsiteX379" fmla="*/ 272681 w 1441654"/>
                <a:gd name="connsiteY379" fmla="*/ 695294 h 2311974"/>
                <a:gd name="connsiteX380" fmla="*/ 277424 w 1441654"/>
                <a:gd name="connsiteY380" fmla="*/ 678277 h 2311974"/>
                <a:gd name="connsiteX381" fmla="*/ 284537 w 1441654"/>
                <a:gd name="connsiteY381" fmla="*/ 666121 h 2311974"/>
                <a:gd name="connsiteX382" fmla="*/ 296393 w 1441654"/>
                <a:gd name="connsiteY382" fmla="*/ 688001 h 2311974"/>
                <a:gd name="connsiteX383" fmla="*/ 303506 w 1441654"/>
                <a:gd name="connsiteY383" fmla="*/ 685570 h 2311974"/>
                <a:gd name="connsiteX384" fmla="*/ 317733 w 1441654"/>
                <a:gd name="connsiteY384" fmla="*/ 700156 h 2311974"/>
                <a:gd name="connsiteX385" fmla="*/ 317733 w 1441654"/>
                <a:gd name="connsiteY385" fmla="*/ 700156 h 2311974"/>
                <a:gd name="connsiteX386" fmla="*/ 303506 w 1441654"/>
                <a:gd name="connsiteY386" fmla="*/ 685570 h 2311974"/>
                <a:gd name="connsiteX387" fmla="*/ 296393 w 1441654"/>
                <a:gd name="connsiteY387" fmla="*/ 688001 h 2311974"/>
                <a:gd name="connsiteX388" fmla="*/ 284537 w 1441654"/>
                <a:gd name="connsiteY388" fmla="*/ 666121 h 2311974"/>
                <a:gd name="connsiteX389" fmla="*/ 284537 w 1441654"/>
                <a:gd name="connsiteY389" fmla="*/ 658827 h 2311974"/>
                <a:gd name="connsiteX390" fmla="*/ 305877 w 1441654"/>
                <a:gd name="connsiteY390" fmla="*/ 646672 h 2311974"/>
                <a:gd name="connsiteX391" fmla="*/ 298764 w 1441654"/>
                <a:gd name="connsiteY391" fmla="*/ 639379 h 2311974"/>
                <a:gd name="connsiteX392" fmla="*/ 329589 w 1441654"/>
                <a:gd name="connsiteY392" fmla="*/ 629654 h 2311974"/>
                <a:gd name="connsiteX393" fmla="*/ 324847 w 1441654"/>
                <a:gd name="connsiteY393" fmla="*/ 615068 h 2311974"/>
                <a:gd name="connsiteX394" fmla="*/ 291651 w 1441654"/>
                <a:gd name="connsiteY394" fmla="*/ 610205 h 2311974"/>
                <a:gd name="connsiteX395" fmla="*/ 289279 w 1441654"/>
                <a:gd name="connsiteY395" fmla="*/ 595619 h 2311974"/>
                <a:gd name="connsiteX396" fmla="*/ 298764 w 1441654"/>
                <a:gd name="connsiteY396" fmla="*/ 534841 h 2311974"/>
                <a:gd name="connsiteX397" fmla="*/ 289279 w 1441654"/>
                <a:gd name="connsiteY397" fmla="*/ 525117 h 2311974"/>
                <a:gd name="connsiteX398" fmla="*/ 289279 w 1441654"/>
                <a:gd name="connsiteY398" fmla="*/ 503237 h 2311974"/>
                <a:gd name="connsiteX399" fmla="*/ 272681 w 1441654"/>
                <a:gd name="connsiteY399" fmla="*/ 503237 h 2311974"/>
                <a:gd name="connsiteX400" fmla="*/ 277424 w 1441654"/>
                <a:gd name="connsiteY400" fmla="*/ 471633 h 2311974"/>
                <a:gd name="connsiteX401" fmla="*/ 270310 w 1441654"/>
                <a:gd name="connsiteY401" fmla="*/ 464340 h 2311974"/>
                <a:gd name="connsiteX402" fmla="*/ 272681 w 1441654"/>
                <a:gd name="connsiteY402" fmla="*/ 444891 h 2311974"/>
                <a:gd name="connsiteX403" fmla="*/ 291651 w 1441654"/>
                <a:gd name="connsiteY403" fmla="*/ 444891 h 2311974"/>
                <a:gd name="connsiteX404" fmla="*/ 310620 w 1441654"/>
                <a:gd name="connsiteY404" fmla="*/ 430304 h 2311974"/>
                <a:gd name="connsiteX405" fmla="*/ 312991 w 1441654"/>
                <a:gd name="connsiteY405" fmla="*/ 427873 h 2311974"/>
                <a:gd name="connsiteX406" fmla="*/ 291651 w 1441654"/>
                <a:gd name="connsiteY406" fmla="*/ 423011 h 2311974"/>
                <a:gd name="connsiteX407" fmla="*/ 298764 w 1441654"/>
                <a:gd name="connsiteY407" fmla="*/ 405993 h 2311974"/>
                <a:gd name="connsiteX408" fmla="*/ 324847 w 1441654"/>
                <a:gd name="connsiteY408" fmla="*/ 408424 h 2311974"/>
                <a:gd name="connsiteX409" fmla="*/ 320104 w 1441654"/>
                <a:gd name="connsiteY409" fmla="*/ 388975 h 2311974"/>
                <a:gd name="connsiteX410" fmla="*/ 320104 w 1441654"/>
                <a:gd name="connsiteY410" fmla="*/ 374389 h 2311974"/>
                <a:gd name="connsiteX411" fmla="*/ 336702 w 1441654"/>
                <a:gd name="connsiteY411" fmla="*/ 374389 h 2311974"/>
                <a:gd name="connsiteX412" fmla="*/ 339073 w 1441654"/>
                <a:gd name="connsiteY412" fmla="*/ 367096 h 2311974"/>
                <a:gd name="connsiteX413" fmla="*/ 346187 w 1441654"/>
                <a:gd name="connsiteY413" fmla="*/ 364665 h 2311974"/>
                <a:gd name="connsiteX414" fmla="*/ 343816 w 1441654"/>
                <a:gd name="connsiteY414" fmla="*/ 347647 h 2311974"/>
                <a:gd name="connsiteX415" fmla="*/ 372269 w 1441654"/>
                <a:gd name="connsiteY415" fmla="*/ 337922 h 2311974"/>
                <a:gd name="connsiteX416" fmla="*/ 360414 w 1441654"/>
                <a:gd name="connsiteY416" fmla="*/ 333060 h 2311974"/>
                <a:gd name="connsiteX417" fmla="*/ 358042 w 1441654"/>
                <a:gd name="connsiteY417" fmla="*/ 311180 h 2311974"/>
                <a:gd name="connsiteX418" fmla="*/ 350929 w 1441654"/>
                <a:gd name="connsiteY418" fmla="*/ 308749 h 2311974"/>
                <a:gd name="connsiteX419" fmla="*/ 358042 w 1441654"/>
                <a:gd name="connsiteY419" fmla="*/ 299025 h 2311974"/>
                <a:gd name="connsiteX420" fmla="*/ 358042 w 1441654"/>
                <a:gd name="connsiteY420" fmla="*/ 296594 h 2311974"/>
                <a:gd name="connsiteX421" fmla="*/ 346187 w 1441654"/>
                <a:gd name="connsiteY421" fmla="*/ 291732 h 2311974"/>
                <a:gd name="connsiteX422" fmla="*/ 336702 w 1441654"/>
                <a:gd name="connsiteY422" fmla="*/ 299025 h 2311974"/>
                <a:gd name="connsiteX423" fmla="*/ 324847 w 1441654"/>
                <a:gd name="connsiteY423" fmla="*/ 282007 h 2311974"/>
                <a:gd name="connsiteX424" fmla="*/ 339073 w 1441654"/>
                <a:gd name="connsiteY424" fmla="*/ 255265 h 2311974"/>
                <a:gd name="connsiteX425" fmla="*/ 346187 w 1441654"/>
                <a:gd name="connsiteY425" fmla="*/ 267421 h 2311974"/>
                <a:gd name="connsiteX426" fmla="*/ 365156 w 1441654"/>
                <a:gd name="connsiteY426" fmla="*/ 240679 h 2311974"/>
                <a:gd name="connsiteX427" fmla="*/ 374640 w 1441654"/>
                <a:gd name="connsiteY427" fmla="*/ 240679 h 2311974"/>
                <a:gd name="connsiteX428" fmla="*/ 374640 w 1441654"/>
                <a:gd name="connsiteY428" fmla="*/ 233385 h 2311974"/>
                <a:gd name="connsiteX429" fmla="*/ 353300 w 1441654"/>
                <a:gd name="connsiteY429" fmla="*/ 218799 h 2311974"/>
                <a:gd name="connsiteX430" fmla="*/ 360414 w 1441654"/>
                <a:gd name="connsiteY430" fmla="*/ 199350 h 2311974"/>
                <a:gd name="connsiteX431" fmla="*/ 386496 w 1441654"/>
                <a:gd name="connsiteY431" fmla="*/ 199350 h 2311974"/>
                <a:gd name="connsiteX432" fmla="*/ 393610 w 1441654"/>
                <a:gd name="connsiteY432" fmla="*/ 192057 h 2311974"/>
                <a:gd name="connsiteX433" fmla="*/ 365156 w 1441654"/>
                <a:gd name="connsiteY433" fmla="*/ 150728 h 2311974"/>
                <a:gd name="connsiteX434" fmla="*/ 374640 w 1441654"/>
                <a:gd name="connsiteY434" fmla="*/ 131279 h 2311974"/>
                <a:gd name="connsiteX435" fmla="*/ 407836 w 1441654"/>
                <a:gd name="connsiteY435" fmla="*/ 116693 h 2311974"/>
                <a:gd name="connsiteX436" fmla="*/ 412579 w 1441654"/>
                <a:gd name="connsiteY436" fmla="*/ 131279 h 2311974"/>
                <a:gd name="connsiteX437" fmla="*/ 433919 w 1441654"/>
                <a:gd name="connsiteY437" fmla="*/ 116693 h 2311974"/>
                <a:gd name="connsiteX438" fmla="*/ 429177 w 1441654"/>
                <a:gd name="connsiteY438" fmla="*/ 109399 h 2311974"/>
                <a:gd name="connsiteX439" fmla="*/ 445775 w 1441654"/>
                <a:gd name="connsiteY439" fmla="*/ 102106 h 2311974"/>
                <a:gd name="connsiteX440" fmla="*/ 445775 w 1441654"/>
                <a:gd name="connsiteY440" fmla="*/ 94813 h 2311974"/>
                <a:gd name="connsiteX441" fmla="*/ 455259 w 1441654"/>
                <a:gd name="connsiteY441" fmla="*/ 87519 h 2311974"/>
                <a:gd name="connsiteX442" fmla="*/ 441032 w 1441654"/>
                <a:gd name="connsiteY442" fmla="*/ 53484 h 2311974"/>
                <a:gd name="connsiteX443" fmla="*/ 438661 w 1441654"/>
                <a:gd name="connsiteY443" fmla="*/ 7293 h 2311974"/>
                <a:gd name="connsiteX444" fmla="*/ 481342 w 1441654"/>
                <a:gd name="connsiteY444" fmla="*/ 17018 h 2311974"/>
                <a:gd name="connsiteX445" fmla="*/ 502682 w 1441654"/>
                <a:gd name="connsiteY445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35878 w 1441654"/>
                <a:gd name="connsiteY6" fmla="*/ 1283620 h 2311974"/>
                <a:gd name="connsiteX7" fmla="*/ 561961 w 1441654"/>
                <a:gd name="connsiteY7" fmla="*/ 1271464 h 2311974"/>
                <a:gd name="connsiteX8" fmla="*/ 502682 w 1441654"/>
                <a:gd name="connsiteY8" fmla="*/ 1264171 h 2311974"/>
                <a:gd name="connsiteX9" fmla="*/ 502682 w 1441654"/>
                <a:gd name="connsiteY9" fmla="*/ 1264171 h 2311974"/>
                <a:gd name="connsiteX10" fmla="*/ 507520 w 1441654"/>
                <a:gd name="connsiteY10" fmla="*/ 1269131 h 2311974"/>
                <a:gd name="connsiteX11" fmla="*/ 502682 w 1441654"/>
                <a:gd name="connsiteY11" fmla="*/ 1264171 h 2311974"/>
                <a:gd name="connsiteX12" fmla="*/ 493198 w 1441654"/>
                <a:gd name="connsiteY12" fmla="*/ 1249585 h 2311974"/>
                <a:gd name="connsiteX13" fmla="*/ 493199 w 1441654"/>
                <a:gd name="connsiteY13" fmla="*/ 1249585 h 2311974"/>
                <a:gd name="connsiteX14" fmla="*/ 493198 w 1441654"/>
                <a:gd name="connsiteY14" fmla="*/ 1249585 h 2311974"/>
                <a:gd name="connsiteX15" fmla="*/ 495569 w 1441654"/>
                <a:gd name="connsiteY15" fmla="*/ 1234998 h 2311974"/>
                <a:gd name="connsiteX16" fmla="*/ 495569 w 1441654"/>
                <a:gd name="connsiteY16" fmla="*/ 1234998 h 2311974"/>
                <a:gd name="connsiteX17" fmla="*/ 500311 w 1441654"/>
                <a:gd name="connsiteY17" fmla="*/ 1249584 h 2311974"/>
                <a:gd name="connsiteX18" fmla="*/ 495569 w 1441654"/>
                <a:gd name="connsiteY18" fmla="*/ 1234998 h 2311974"/>
                <a:gd name="connsiteX19" fmla="*/ 483713 w 1441654"/>
                <a:gd name="connsiteY19" fmla="*/ 1198531 h 2311974"/>
                <a:gd name="connsiteX20" fmla="*/ 483713 w 1441654"/>
                <a:gd name="connsiteY20" fmla="*/ 1198532 h 2311974"/>
                <a:gd name="connsiteX21" fmla="*/ 507424 w 1441654"/>
                <a:gd name="connsiteY21" fmla="*/ 1222842 h 2311974"/>
                <a:gd name="connsiteX22" fmla="*/ 507424 w 1441654"/>
                <a:gd name="connsiteY22" fmla="*/ 1222842 h 2311974"/>
                <a:gd name="connsiteX23" fmla="*/ 483713 w 1441654"/>
                <a:gd name="connsiteY23" fmla="*/ 1198531 h 2311974"/>
                <a:gd name="connsiteX24" fmla="*/ 500311 w 1441654"/>
                <a:gd name="connsiteY24" fmla="*/ 1067252 h 2311974"/>
                <a:gd name="connsiteX25" fmla="*/ 502682 w 1441654"/>
                <a:gd name="connsiteY25" fmla="*/ 1074546 h 2311974"/>
                <a:gd name="connsiteX26" fmla="*/ 502682 w 1441654"/>
                <a:gd name="connsiteY26" fmla="*/ 1074545 h 2311974"/>
                <a:gd name="connsiteX27" fmla="*/ 500311 w 1441654"/>
                <a:gd name="connsiteY27" fmla="*/ 1067252 h 2311974"/>
                <a:gd name="connsiteX28" fmla="*/ 488455 w 1441654"/>
                <a:gd name="connsiteY28" fmla="*/ 1052665 h 2311974"/>
                <a:gd name="connsiteX29" fmla="*/ 476600 w 1441654"/>
                <a:gd name="connsiteY29" fmla="*/ 1040510 h 2311974"/>
                <a:gd name="connsiteX30" fmla="*/ 488455 w 1441654"/>
                <a:gd name="connsiteY30" fmla="*/ 1052666 h 2311974"/>
                <a:gd name="connsiteX31" fmla="*/ 507424 w 1441654"/>
                <a:gd name="connsiteY31" fmla="*/ 1052666 h 2311974"/>
                <a:gd name="connsiteX32" fmla="*/ 509796 w 1441654"/>
                <a:gd name="connsiteY32" fmla="*/ 1062390 h 2311974"/>
                <a:gd name="connsiteX33" fmla="*/ 509796 w 1441654"/>
                <a:gd name="connsiteY33" fmla="*/ 1062390 h 2311974"/>
                <a:gd name="connsiteX34" fmla="*/ 507424 w 1441654"/>
                <a:gd name="connsiteY34" fmla="*/ 1052665 h 2311974"/>
                <a:gd name="connsiteX35" fmla="*/ 488455 w 1441654"/>
                <a:gd name="connsiteY35" fmla="*/ 1052665 h 2311974"/>
                <a:gd name="connsiteX36" fmla="*/ 488455 w 1441654"/>
                <a:gd name="connsiteY36" fmla="*/ 1021061 h 2311974"/>
                <a:gd name="connsiteX37" fmla="*/ 483713 w 1441654"/>
                <a:gd name="connsiteY37" fmla="*/ 999182 h 2311974"/>
                <a:gd name="connsiteX38" fmla="*/ 488455 w 1441654"/>
                <a:gd name="connsiteY38" fmla="*/ 1021061 h 2311974"/>
                <a:gd name="connsiteX39" fmla="*/ 488455 w 1441654"/>
                <a:gd name="connsiteY39" fmla="*/ 1021061 h 2311974"/>
                <a:gd name="connsiteX40" fmla="*/ 474228 w 1441654"/>
                <a:gd name="connsiteY40" fmla="*/ 970008 h 2311974"/>
                <a:gd name="connsiteX41" fmla="*/ 460002 w 1441654"/>
                <a:gd name="connsiteY41" fmla="*/ 972439 h 2311974"/>
                <a:gd name="connsiteX42" fmla="*/ 460002 w 1441654"/>
                <a:gd name="connsiteY42" fmla="*/ 972439 h 2311974"/>
                <a:gd name="connsiteX43" fmla="*/ 474228 w 1441654"/>
                <a:gd name="connsiteY43" fmla="*/ 970008 h 2311974"/>
                <a:gd name="connsiteX44" fmla="*/ 483713 w 1441654"/>
                <a:gd name="connsiteY44" fmla="*/ 984595 h 2311974"/>
                <a:gd name="connsiteX45" fmla="*/ 502682 w 1441654"/>
                <a:gd name="connsiteY45" fmla="*/ 979733 h 2311974"/>
                <a:gd name="connsiteX46" fmla="*/ 483713 w 1441654"/>
                <a:gd name="connsiteY46" fmla="*/ 984595 h 2311974"/>
                <a:gd name="connsiteX47" fmla="*/ 474228 w 1441654"/>
                <a:gd name="connsiteY47" fmla="*/ 970008 h 2311974"/>
                <a:gd name="connsiteX48" fmla="*/ 460002 w 1441654"/>
                <a:gd name="connsiteY48" fmla="*/ 901937 h 2311974"/>
                <a:gd name="connsiteX49" fmla="*/ 449800 w 1441654"/>
                <a:gd name="connsiteY49" fmla="*/ 906121 h 2311974"/>
                <a:gd name="connsiteX50" fmla="*/ 452888 w 1441654"/>
                <a:gd name="connsiteY50" fmla="*/ 906800 h 2311974"/>
                <a:gd name="connsiteX51" fmla="*/ 460002 w 1441654"/>
                <a:gd name="connsiteY51" fmla="*/ 901938 h 2311974"/>
                <a:gd name="connsiteX52" fmla="*/ 460002 w 1441654"/>
                <a:gd name="connsiteY52" fmla="*/ 901937 h 2311974"/>
                <a:gd name="connsiteX53" fmla="*/ 367527 w 1441654"/>
                <a:gd name="connsiteY53" fmla="*/ 899506 h 2311974"/>
                <a:gd name="connsiteX54" fmla="*/ 367527 w 1441654"/>
                <a:gd name="connsiteY54" fmla="*/ 899507 h 2311974"/>
                <a:gd name="connsiteX55" fmla="*/ 391239 w 1441654"/>
                <a:gd name="connsiteY55" fmla="*/ 899507 h 2311974"/>
                <a:gd name="connsiteX56" fmla="*/ 405465 w 1441654"/>
                <a:gd name="connsiteY56" fmla="*/ 906800 h 2311974"/>
                <a:gd name="connsiteX57" fmla="*/ 414950 w 1441654"/>
                <a:gd name="connsiteY57" fmla="*/ 906800 h 2311974"/>
                <a:gd name="connsiteX58" fmla="*/ 419692 w 1441654"/>
                <a:gd name="connsiteY58" fmla="*/ 899507 h 2311974"/>
                <a:gd name="connsiteX59" fmla="*/ 419705 w 1441654"/>
                <a:gd name="connsiteY59" fmla="*/ 899510 h 2311974"/>
                <a:gd name="connsiteX60" fmla="*/ 419692 w 1441654"/>
                <a:gd name="connsiteY60" fmla="*/ 899506 h 2311974"/>
                <a:gd name="connsiteX61" fmla="*/ 414950 w 1441654"/>
                <a:gd name="connsiteY61" fmla="*/ 906800 h 2311974"/>
                <a:gd name="connsiteX62" fmla="*/ 405465 w 1441654"/>
                <a:gd name="connsiteY62" fmla="*/ 906800 h 2311974"/>
                <a:gd name="connsiteX63" fmla="*/ 391238 w 1441654"/>
                <a:gd name="connsiteY63" fmla="*/ 899506 h 2311974"/>
                <a:gd name="connsiteX64" fmla="*/ 367527 w 1441654"/>
                <a:gd name="connsiteY64" fmla="*/ 899506 h 2311974"/>
                <a:gd name="connsiteX65" fmla="*/ 350929 w 1441654"/>
                <a:gd name="connsiteY65" fmla="*/ 889782 h 2311974"/>
                <a:gd name="connsiteX66" fmla="*/ 350929 w 1441654"/>
                <a:gd name="connsiteY66" fmla="*/ 889782 h 2311974"/>
                <a:gd name="connsiteX67" fmla="*/ 367527 w 1441654"/>
                <a:gd name="connsiteY67" fmla="*/ 889782 h 2311974"/>
                <a:gd name="connsiteX68" fmla="*/ 367527 w 1441654"/>
                <a:gd name="connsiteY68" fmla="*/ 889782 h 2311974"/>
                <a:gd name="connsiteX69" fmla="*/ 350929 w 1441654"/>
                <a:gd name="connsiteY69" fmla="*/ 889782 h 2311974"/>
                <a:gd name="connsiteX70" fmla="*/ 365156 w 1441654"/>
                <a:gd name="connsiteY70" fmla="*/ 867902 h 2311974"/>
                <a:gd name="connsiteX71" fmla="*/ 365156 w 1441654"/>
                <a:gd name="connsiteY71" fmla="*/ 867902 h 2311974"/>
                <a:gd name="connsiteX72" fmla="*/ 372349 w 1441654"/>
                <a:gd name="connsiteY72" fmla="*/ 873433 h 2311974"/>
                <a:gd name="connsiteX73" fmla="*/ 365156 w 1441654"/>
                <a:gd name="connsiteY73" fmla="*/ 867902 h 2311974"/>
                <a:gd name="connsiteX74" fmla="*/ 393212 w 1441654"/>
                <a:gd name="connsiteY74" fmla="*/ 842776 h 2311974"/>
                <a:gd name="connsiteX75" fmla="*/ 398352 w 1441654"/>
                <a:gd name="connsiteY75" fmla="*/ 853315 h 2311974"/>
                <a:gd name="connsiteX76" fmla="*/ 398352 w 1441654"/>
                <a:gd name="connsiteY76" fmla="*/ 853315 h 2311974"/>
                <a:gd name="connsiteX77" fmla="*/ 393212 w 1441654"/>
                <a:gd name="connsiteY77" fmla="*/ 842776 h 2311974"/>
                <a:gd name="connsiteX78" fmla="*/ 296393 w 1441654"/>
                <a:gd name="connsiteY78" fmla="*/ 726899 h 2311974"/>
                <a:gd name="connsiteX79" fmla="*/ 296393 w 1441654"/>
                <a:gd name="connsiteY79" fmla="*/ 726899 h 2311974"/>
                <a:gd name="connsiteX80" fmla="*/ 303506 w 1441654"/>
                <a:gd name="connsiteY80" fmla="*/ 734192 h 2311974"/>
                <a:gd name="connsiteX81" fmla="*/ 339073 w 1441654"/>
                <a:gd name="connsiteY81" fmla="*/ 748778 h 2311974"/>
                <a:gd name="connsiteX82" fmla="*/ 367527 w 1441654"/>
                <a:gd name="connsiteY82" fmla="*/ 753641 h 2311974"/>
                <a:gd name="connsiteX83" fmla="*/ 372269 w 1441654"/>
                <a:gd name="connsiteY83" fmla="*/ 734192 h 2311974"/>
                <a:gd name="connsiteX84" fmla="*/ 386496 w 1441654"/>
                <a:gd name="connsiteY84" fmla="*/ 736623 h 2311974"/>
                <a:gd name="connsiteX85" fmla="*/ 386496 w 1441654"/>
                <a:gd name="connsiteY85" fmla="*/ 736623 h 2311974"/>
                <a:gd name="connsiteX86" fmla="*/ 372269 w 1441654"/>
                <a:gd name="connsiteY86" fmla="*/ 734192 h 2311974"/>
                <a:gd name="connsiteX87" fmla="*/ 367527 w 1441654"/>
                <a:gd name="connsiteY87" fmla="*/ 753640 h 2311974"/>
                <a:gd name="connsiteX88" fmla="*/ 339073 w 1441654"/>
                <a:gd name="connsiteY88" fmla="*/ 748778 h 2311974"/>
                <a:gd name="connsiteX89" fmla="*/ 303506 w 1441654"/>
                <a:gd name="connsiteY89" fmla="*/ 734192 h 2311974"/>
                <a:gd name="connsiteX90" fmla="*/ 296393 w 1441654"/>
                <a:gd name="connsiteY90" fmla="*/ 726899 h 2311974"/>
                <a:gd name="connsiteX91" fmla="*/ 296393 w 1441654"/>
                <a:gd name="connsiteY91" fmla="*/ 714743 h 2311974"/>
                <a:gd name="connsiteX92" fmla="*/ 296393 w 1441654"/>
                <a:gd name="connsiteY92" fmla="*/ 714743 h 2311974"/>
                <a:gd name="connsiteX93" fmla="*/ 303506 w 1441654"/>
                <a:gd name="connsiteY93" fmla="*/ 722036 h 2311974"/>
                <a:gd name="connsiteX94" fmla="*/ 303506 w 1441654"/>
                <a:gd name="connsiteY94" fmla="*/ 722036 h 2311974"/>
                <a:gd name="connsiteX95" fmla="*/ 296393 w 1441654"/>
                <a:gd name="connsiteY95" fmla="*/ 714743 h 2311974"/>
                <a:gd name="connsiteX96" fmla="*/ 502682 w 1441654"/>
                <a:gd name="connsiteY96" fmla="*/ 0 h 2311974"/>
                <a:gd name="connsiteX97" fmla="*/ 509796 w 1441654"/>
                <a:gd name="connsiteY97" fmla="*/ 4862 h 2311974"/>
                <a:gd name="connsiteX98" fmla="*/ 514538 w 1441654"/>
                <a:gd name="connsiteY98" fmla="*/ 17018 h 2311974"/>
                <a:gd name="connsiteX99" fmla="*/ 524022 w 1441654"/>
                <a:gd name="connsiteY99" fmla="*/ 53484 h 2311974"/>
                <a:gd name="connsiteX100" fmla="*/ 521651 w 1441654"/>
                <a:gd name="connsiteY100" fmla="*/ 68071 h 2311974"/>
                <a:gd name="connsiteX101" fmla="*/ 554847 w 1441654"/>
                <a:gd name="connsiteY101" fmla="*/ 82657 h 2311974"/>
                <a:gd name="connsiteX102" fmla="*/ 561961 w 1441654"/>
                <a:gd name="connsiteY102" fmla="*/ 72933 h 2311974"/>
                <a:gd name="connsiteX103" fmla="*/ 578559 w 1441654"/>
                <a:gd name="connsiteY103" fmla="*/ 75364 h 2311974"/>
                <a:gd name="connsiteX104" fmla="*/ 578559 w 1441654"/>
                <a:gd name="connsiteY104" fmla="*/ 82657 h 2311974"/>
                <a:gd name="connsiteX105" fmla="*/ 585672 w 1441654"/>
                <a:gd name="connsiteY105" fmla="*/ 82657 h 2311974"/>
                <a:gd name="connsiteX106" fmla="*/ 590414 w 1441654"/>
                <a:gd name="connsiteY106" fmla="*/ 97244 h 2311974"/>
                <a:gd name="connsiteX107" fmla="*/ 609383 w 1441654"/>
                <a:gd name="connsiteY107" fmla="*/ 104537 h 2311974"/>
                <a:gd name="connsiteX108" fmla="*/ 637837 w 1441654"/>
                <a:gd name="connsiteY108" fmla="*/ 89950 h 2311974"/>
                <a:gd name="connsiteX109" fmla="*/ 652064 w 1441654"/>
                <a:gd name="connsiteY109" fmla="*/ 94813 h 2311974"/>
                <a:gd name="connsiteX110" fmla="*/ 666291 w 1441654"/>
                <a:gd name="connsiteY110" fmla="*/ 104537 h 2311974"/>
                <a:gd name="connsiteX111" fmla="*/ 685260 w 1441654"/>
                <a:gd name="connsiteY111" fmla="*/ 94813 h 2311974"/>
                <a:gd name="connsiteX112" fmla="*/ 685260 w 1441654"/>
                <a:gd name="connsiteY112" fmla="*/ 72933 h 2311974"/>
                <a:gd name="connsiteX113" fmla="*/ 687631 w 1441654"/>
                <a:gd name="connsiteY113" fmla="*/ 72933 h 2311974"/>
                <a:gd name="connsiteX114" fmla="*/ 699487 w 1441654"/>
                <a:gd name="connsiteY114" fmla="*/ 87519 h 2311974"/>
                <a:gd name="connsiteX115" fmla="*/ 687631 w 1441654"/>
                <a:gd name="connsiteY115" fmla="*/ 102106 h 2311974"/>
                <a:gd name="connsiteX116" fmla="*/ 692373 w 1441654"/>
                <a:gd name="connsiteY116" fmla="*/ 123986 h 2311974"/>
                <a:gd name="connsiteX117" fmla="*/ 706600 w 1441654"/>
                <a:gd name="connsiteY117" fmla="*/ 128848 h 2311974"/>
                <a:gd name="connsiteX118" fmla="*/ 718456 w 1441654"/>
                <a:gd name="connsiteY118" fmla="*/ 150728 h 2311974"/>
                <a:gd name="connsiteX119" fmla="*/ 727940 w 1441654"/>
                <a:gd name="connsiteY119" fmla="*/ 153159 h 2311974"/>
                <a:gd name="connsiteX120" fmla="*/ 735054 w 1441654"/>
                <a:gd name="connsiteY120" fmla="*/ 165315 h 2311974"/>
                <a:gd name="connsiteX121" fmla="*/ 754023 w 1441654"/>
                <a:gd name="connsiteY121" fmla="*/ 165315 h 2311974"/>
                <a:gd name="connsiteX122" fmla="*/ 768250 w 1441654"/>
                <a:gd name="connsiteY122" fmla="*/ 177470 h 2311974"/>
                <a:gd name="connsiteX123" fmla="*/ 794332 w 1441654"/>
                <a:gd name="connsiteY123" fmla="*/ 172608 h 2311974"/>
                <a:gd name="connsiteX124" fmla="*/ 801446 w 1441654"/>
                <a:gd name="connsiteY124" fmla="*/ 184763 h 2311974"/>
                <a:gd name="connsiteX125" fmla="*/ 794332 w 1441654"/>
                <a:gd name="connsiteY125" fmla="*/ 192057 h 2311974"/>
                <a:gd name="connsiteX126" fmla="*/ 801446 w 1441654"/>
                <a:gd name="connsiteY126" fmla="*/ 201781 h 2311974"/>
                <a:gd name="connsiteX127" fmla="*/ 796703 w 1441654"/>
                <a:gd name="connsiteY127" fmla="*/ 206643 h 2311974"/>
                <a:gd name="connsiteX128" fmla="*/ 808559 w 1441654"/>
                <a:gd name="connsiteY128" fmla="*/ 233385 h 2311974"/>
                <a:gd name="connsiteX129" fmla="*/ 815673 w 1441654"/>
                <a:gd name="connsiteY129" fmla="*/ 233385 h 2311974"/>
                <a:gd name="connsiteX130" fmla="*/ 851240 w 1441654"/>
                <a:gd name="connsiteY130" fmla="*/ 211505 h 2311974"/>
                <a:gd name="connsiteX131" fmla="*/ 874951 w 1441654"/>
                <a:gd name="connsiteY131" fmla="*/ 213936 h 2311974"/>
                <a:gd name="connsiteX132" fmla="*/ 896291 w 1441654"/>
                <a:gd name="connsiteY132" fmla="*/ 199350 h 2311974"/>
                <a:gd name="connsiteX133" fmla="*/ 905776 w 1441654"/>
                <a:gd name="connsiteY133" fmla="*/ 177470 h 2311974"/>
                <a:gd name="connsiteX134" fmla="*/ 931859 w 1441654"/>
                <a:gd name="connsiteY134" fmla="*/ 158021 h 2311974"/>
                <a:gd name="connsiteX135" fmla="*/ 953199 w 1441654"/>
                <a:gd name="connsiteY135" fmla="*/ 194488 h 2311974"/>
                <a:gd name="connsiteX136" fmla="*/ 953199 w 1441654"/>
                <a:gd name="connsiteY136" fmla="*/ 221230 h 2311974"/>
                <a:gd name="connsiteX137" fmla="*/ 965054 w 1441654"/>
                <a:gd name="connsiteY137" fmla="*/ 243110 h 2311974"/>
                <a:gd name="connsiteX138" fmla="*/ 984024 w 1441654"/>
                <a:gd name="connsiteY138" fmla="*/ 262558 h 2311974"/>
                <a:gd name="connsiteX139" fmla="*/ 1026704 w 1441654"/>
                <a:gd name="connsiteY139" fmla="*/ 274714 h 2311974"/>
                <a:gd name="connsiteX140" fmla="*/ 1059900 w 1441654"/>
                <a:gd name="connsiteY140" fmla="*/ 260127 h 2311974"/>
                <a:gd name="connsiteX141" fmla="*/ 1081240 w 1441654"/>
                <a:gd name="connsiteY141" fmla="*/ 262558 h 2311974"/>
                <a:gd name="connsiteX142" fmla="*/ 1107323 w 1441654"/>
                <a:gd name="connsiteY142" fmla="*/ 277145 h 2311974"/>
                <a:gd name="connsiteX143" fmla="*/ 1140519 w 1441654"/>
                <a:gd name="connsiteY143" fmla="*/ 282007 h 2311974"/>
                <a:gd name="connsiteX144" fmla="*/ 1135777 w 1441654"/>
                <a:gd name="connsiteY144" fmla="*/ 299025 h 2311974"/>
                <a:gd name="connsiteX145" fmla="*/ 1164230 w 1441654"/>
                <a:gd name="connsiteY145" fmla="*/ 371958 h 2311974"/>
                <a:gd name="connsiteX146" fmla="*/ 1209282 w 1441654"/>
                <a:gd name="connsiteY146" fmla="*/ 386544 h 2311974"/>
                <a:gd name="connsiteX147" fmla="*/ 1237736 w 1441654"/>
                <a:gd name="connsiteY147" fmla="*/ 415718 h 2311974"/>
                <a:gd name="connsiteX148" fmla="*/ 1280416 w 1441654"/>
                <a:gd name="connsiteY148" fmla="*/ 415718 h 2311974"/>
                <a:gd name="connsiteX149" fmla="*/ 1297014 w 1441654"/>
                <a:gd name="connsiteY149" fmla="*/ 408424 h 2311974"/>
                <a:gd name="connsiteX150" fmla="*/ 1313612 w 1441654"/>
                <a:gd name="connsiteY150" fmla="*/ 386544 h 2311974"/>
                <a:gd name="connsiteX151" fmla="*/ 1358664 w 1441654"/>
                <a:gd name="connsiteY151" fmla="*/ 381682 h 2311974"/>
                <a:gd name="connsiteX152" fmla="*/ 1365778 w 1441654"/>
                <a:gd name="connsiteY152" fmla="*/ 386544 h 2311974"/>
                <a:gd name="connsiteX153" fmla="*/ 1401345 w 1441654"/>
                <a:gd name="connsiteY153" fmla="*/ 371958 h 2311974"/>
                <a:gd name="connsiteX154" fmla="*/ 1401345 w 1441654"/>
                <a:gd name="connsiteY154" fmla="*/ 388975 h 2311974"/>
                <a:gd name="connsiteX155" fmla="*/ 1415572 w 1441654"/>
                <a:gd name="connsiteY155" fmla="*/ 408424 h 2311974"/>
                <a:gd name="connsiteX156" fmla="*/ 1353922 w 1441654"/>
                <a:gd name="connsiteY156" fmla="*/ 444891 h 2311974"/>
                <a:gd name="connsiteX157" fmla="*/ 1351551 w 1441654"/>
                <a:gd name="connsiteY157" fmla="*/ 491082 h 2311974"/>
                <a:gd name="connsiteX158" fmla="*/ 1372891 w 1441654"/>
                <a:gd name="connsiteY158" fmla="*/ 532410 h 2311974"/>
                <a:gd name="connsiteX159" fmla="*/ 1406087 w 1441654"/>
                <a:gd name="connsiteY159" fmla="*/ 554290 h 2311974"/>
                <a:gd name="connsiteX160" fmla="*/ 1427427 w 1441654"/>
                <a:gd name="connsiteY160" fmla="*/ 581032 h 2311974"/>
                <a:gd name="connsiteX161" fmla="*/ 1420314 w 1441654"/>
                <a:gd name="connsiteY161" fmla="*/ 622361 h 2311974"/>
                <a:gd name="connsiteX162" fmla="*/ 1441654 w 1441654"/>
                <a:gd name="connsiteY162" fmla="*/ 644241 h 2311974"/>
                <a:gd name="connsiteX163" fmla="*/ 1436912 w 1441654"/>
                <a:gd name="connsiteY163" fmla="*/ 658827 h 2311974"/>
                <a:gd name="connsiteX164" fmla="*/ 1429798 w 1441654"/>
                <a:gd name="connsiteY164" fmla="*/ 666121 h 2311974"/>
                <a:gd name="connsiteX165" fmla="*/ 1401345 w 1441654"/>
                <a:gd name="connsiteY165" fmla="*/ 663689 h 2311974"/>
                <a:gd name="connsiteX166" fmla="*/ 1372891 w 1441654"/>
                <a:gd name="connsiteY166" fmla="*/ 705018 h 2311974"/>
                <a:gd name="connsiteX167" fmla="*/ 1351551 w 1441654"/>
                <a:gd name="connsiteY167" fmla="*/ 712312 h 2311974"/>
                <a:gd name="connsiteX168" fmla="*/ 1304128 w 1441654"/>
                <a:gd name="connsiteY168" fmla="*/ 785245 h 2311974"/>
                <a:gd name="connsiteX169" fmla="*/ 1304128 w 1441654"/>
                <a:gd name="connsiteY169" fmla="*/ 804693 h 2311974"/>
                <a:gd name="connsiteX170" fmla="*/ 1273303 w 1441654"/>
                <a:gd name="connsiteY170" fmla="*/ 802262 h 2311974"/>
                <a:gd name="connsiteX171" fmla="*/ 1242478 w 1441654"/>
                <a:gd name="connsiteY171" fmla="*/ 802262 h 2311974"/>
                <a:gd name="connsiteX172" fmla="*/ 1218767 w 1441654"/>
                <a:gd name="connsiteY172" fmla="*/ 819280 h 2311974"/>
                <a:gd name="connsiteX173" fmla="*/ 1183200 w 1441654"/>
                <a:gd name="connsiteY173" fmla="*/ 809556 h 2311974"/>
                <a:gd name="connsiteX174" fmla="*/ 1171344 w 1441654"/>
                <a:gd name="connsiteY174" fmla="*/ 816849 h 2311974"/>
                <a:gd name="connsiteX175" fmla="*/ 1180828 w 1441654"/>
                <a:gd name="connsiteY175" fmla="*/ 824142 h 2311974"/>
                <a:gd name="connsiteX176" fmla="*/ 1168973 w 1441654"/>
                <a:gd name="connsiteY176" fmla="*/ 850884 h 2311974"/>
                <a:gd name="connsiteX177" fmla="*/ 1176086 w 1441654"/>
                <a:gd name="connsiteY177" fmla="*/ 858178 h 2311974"/>
                <a:gd name="connsiteX178" fmla="*/ 1183200 w 1441654"/>
                <a:gd name="connsiteY178" fmla="*/ 850884 h 2311974"/>
                <a:gd name="connsiteX179" fmla="*/ 1197426 w 1441654"/>
                <a:gd name="connsiteY179" fmla="*/ 858178 h 2311974"/>
                <a:gd name="connsiteX180" fmla="*/ 1211653 w 1441654"/>
                <a:gd name="connsiteY180" fmla="*/ 858178 h 2311974"/>
                <a:gd name="connsiteX181" fmla="*/ 1216396 w 1441654"/>
                <a:gd name="connsiteY181" fmla="*/ 875195 h 2311974"/>
                <a:gd name="connsiteX182" fmla="*/ 1230622 w 1441654"/>
                <a:gd name="connsiteY182" fmla="*/ 894644 h 2311974"/>
                <a:gd name="connsiteX183" fmla="*/ 1223509 w 1441654"/>
                <a:gd name="connsiteY183" fmla="*/ 906800 h 2311974"/>
                <a:gd name="connsiteX184" fmla="*/ 1230622 w 1441654"/>
                <a:gd name="connsiteY184" fmla="*/ 916524 h 2311974"/>
                <a:gd name="connsiteX185" fmla="*/ 1237736 w 1441654"/>
                <a:gd name="connsiteY185" fmla="*/ 914093 h 2311974"/>
                <a:gd name="connsiteX186" fmla="*/ 1244849 w 1441654"/>
                <a:gd name="connsiteY186" fmla="*/ 921386 h 2311974"/>
                <a:gd name="connsiteX187" fmla="*/ 1249592 w 1441654"/>
                <a:gd name="connsiteY187" fmla="*/ 935973 h 2311974"/>
                <a:gd name="connsiteX188" fmla="*/ 1259076 w 1441654"/>
                <a:gd name="connsiteY188" fmla="*/ 923817 h 2311974"/>
                <a:gd name="connsiteX189" fmla="*/ 1263818 w 1441654"/>
                <a:gd name="connsiteY189" fmla="*/ 931111 h 2311974"/>
                <a:gd name="connsiteX190" fmla="*/ 1297014 w 1441654"/>
                <a:gd name="connsiteY190" fmla="*/ 928679 h 2311974"/>
                <a:gd name="connsiteX191" fmla="*/ 1311241 w 1441654"/>
                <a:gd name="connsiteY191" fmla="*/ 948128 h 2311974"/>
                <a:gd name="connsiteX192" fmla="*/ 1332582 w 1441654"/>
                <a:gd name="connsiteY192" fmla="*/ 950559 h 2311974"/>
                <a:gd name="connsiteX193" fmla="*/ 1337324 w 1441654"/>
                <a:gd name="connsiteY193" fmla="*/ 923817 h 2311974"/>
                <a:gd name="connsiteX194" fmla="*/ 1351551 w 1441654"/>
                <a:gd name="connsiteY194" fmla="*/ 914093 h 2311974"/>
                <a:gd name="connsiteX195" fmla="*/ 1361035 w 1441654"/>
                <a:gd name="connsiteY195" fmla="*/ 921386 h 2311974"/>
                <a:gd name="connsiteX196" fmla="*/ 1372891 w 1441654"/>
                <a:gd name="connsiteY196" fmla="*/ 948128 h 2311974"/>
                <a:gd name="connsiteX197" fmla="*/ 1320726 w 1441654"/>
                <a:gd name="connsiteY197" fmla="*/ 1006475 h 2311974"/>
                <a:gd name="connsiteX198" fmla="*/ 1235365 w 1441654"/>
                <a:gd name="connsiteY198" fmla="*/ 970008 h 2311974"/>
                <a:gd name="connsiteX199" fmla="*/ 1230622 w 1441654"/>
                <a:gd name="connsiteY199" fmla="*/ 977301 h 2311974"/>
                <a:gd name="connsiteX200" fmla="*/ 1235365 w 1441654"/>
                <a:gd name="connsiteY200" fmla="*/ 984595 h 2311974"/>
                <a:gd name="connsiteX201" fmla="*/ 1230622 w 1441654"/>
                <a:gd name="connsiteY201" fmla="*/ 984595 h 2311974"/>
                <a:gd name="connsiteX202" fmla="*/ 1225880 w 1441654"/>
                <a:gd name="connsiteY202" fmla="*/ 991888 h 2311974"/>
                <a:gd name="connsiteX203" fmla="*/ 1225880 w 1441654"/>
                <a:gd name="connsiteY203" fmla="*/ 1006475 h 2311974"/>
                <a:gd name="connsiteX204" fmla="*/ 1218767 w 1441654"/>
                <a:gd name="connsiteY204" fmla="*/ 1018630 h 2311974"/>
                <a:gd name="connsiteX205" fmla="*/ 1218767 w 1441654"/>
                <a:gd name="connsiteY205" fmla="*/ 1028354 h 2311974"/>
                <a:gd name="connsiteX206" fmla="*/ 1204540 w 1441654"/>
                <a:gd name="connsiteY206" fmla="*/ 1028354 h 2311974"/>
                <a:gd name="connsiteX207" fmla="*/ 1204540 w 1441654"/>
                <a:gd name="connsiteY207" fmla="*/ 1045372 h 2311974"/>
                <a:gd name="connsiteX208" fmla="*/ 1197426 w 1441654"/>
                <a:gd name="connsiteY208" fmla="*/ 1047803 h 2311974"/>
                <a:gd name="connsiteX209" fmla="*/ 1197426 w 1441654"/>
                <a:gd name="connsiteY209" fmla="*/ 1059959 h 2311974"/>
                <a:gd name="connsiteX210" fmla="*/ 1190313 w 1441654"/>
                <a:gd name="connsiteY210" fmla="*/ 1062390 h 2311974"/>
                <a:gd name="connsiteX211" fmla="*/ 1195055 w 1441654"/>
                <a:gd name="connsiteY211" fmla="*/ 1069683 h 2311974"/>
                <a:gd name="connsiteX212" fmla="*/ 1187942 w 1441654"/>
                <a:gd name="connsiteY212" fmla="*/ 1074545 h 2311974"/>
                <a:gd name="connsiteX213" fmla="*/ 1195055 w 1441654"/>
                <a:gd name="connsiteY213" fmla="*/ 1076976 h 2311974"/>
                <a:gd name="connsiteX214" fmla="*/ 1197426 w 1441654"/>
                <a:gd name="connsiteY214" fmla="*/ 1093994 h 2311974"/>
                <a:gd name="connsiteX215" fmla="*/ 1187942 w 1441654"/>
                <a:gd name="connsiteY215" fmla="*/ 1103719 h 2311974"/>
                <a:gd name="connsiteX216" fmla="*/ 1190313 w 1441654"/>
                <a:gd name="connsiteY216" fmla="*/ 1103719 h 2311974"/>
                <a:gd name="connsiteX217" fmla="*/ 1190313 w 1441654"/>
                <a:gd name="connsiteY217" fmla="*/ 1111012 h 2311974"/>
                <a:gd name="connsiteX218" fmla="*/ 1183200 w 1441654"/>
                <a:gd name="connsiteY218" fmla="*/ 1118305 h 2311974"/>
                <a:gd name="connsiteX219" fmla="*/ 1183200 w 1441654"/>
                <a:gd name="connsiteY219" fmla="*/ 1125598 h 2311974"/>
                <a:gd name="connsiteX220" fmla="*/ 1168973 w 1441654"/>
                <a:gd name="connsiteY220" fmla="*/ 1149909 h 2311974"/>
                <a:gd name="connsiteX221" fmla="*/ 1180828 w 1441654"/>
                <a:gd name="connsiteY221" fmla="*/ 1164496 h 2311974"/>
                <a:gd name="connsiteX222" fmla="*/ 1209282 w 1441654"/>
                <a:gd name="connsiteY222" fmla="*/ 1164496 h 2311974"/>
                <a:gd name="connsiteX223" fmla="*/ 1211653 w 1441654"/>
                <a:gd name="connsiteY223" fmla="*/ 1166927 h 2311974"/>
                <a:gd name="connsiteX224" fmla="*/ 1230622 w 1441654"/>
                <a:gd name="connsiteY224" fmla="*/ 1159634 h 2311974"/>
                <a:gd name="connsiteX225" fmla="*/ 1242478 w 1441654"/>
                <a:gd name="connsiteY225" fmla="*/ 1166927 h 2311974"/>
                <a:gd name="connsiteX226" fmla="*/ 1249592 w 1441654"/>
                <a:gd name="connsiteY226" fmla="*/ 1166927 h 2311974"/>
                <a:gd name="connsiteX227" fmla="*/ 1244849 w 1441654"/>
                <a:gd name="connsiteY227" fmla="*/ 1171789 h 2311974"/>
                <a:gd name="connsiteX228" fmla="*/ 1259076 w 1441654"/>
                <a:gd name="connsiteY228" fmla="*/ 1179083 h 2311974"/>
                <a:gd name="connsiteX229" fmla="*/ 1266190 w 1441654"/>
                <a:gd name="connsiteY229" fmla="*/ 1222842 h 2311974"/>
                <a:gd name="connsiteX230" fmla="*/ 1259076 w 1441654"/>
                <a:gd name="connsiteY230" fmla="*/ 1230136 h 2311974"/>
                <a:gd name="connsiteX231" fmla="*/ 1259076 w 1441654"/>
                <a:gd name="connsiteY231" fmla="*/ 1254447 h 2311974"/>
                <a:gd name="connsiteX232" fmla="*/ 1285159 w 1441654"/>
                <a:gd name="connsiteY232" fmla="*/ 1271464 h 2311974"/>
                <a:gd name="connsiteX233" fmla="*/ 1280416 w 1441654"/>
                <a:gd name="connsiteY233" fmla="*/ 1278758 h 2311974"/>
                <a:gd name="connsiteX234" fmla="*/ 1289901 w 1441654"/>
                <a:gd name="connsiteY234" fmla="*/ 1290913 h 2311974"/>
                <a:gd name="connsiteX235" fmla="*/ 1289901 w 1441654"/>
                <a:gd name="connsiteY235" fmla="*/ 1303069 h 2311974"/>
                <a:gd name="connsiteX236" fmla="*/ 1292272 w 1441654"/>
                <a:gd name="connsiteY236" fmla="*/ 1305500 h 2311974"/>
                <a:gd name="connsiteX237" fmla="*/ 1289901 w 1441654"/>
                <a:gd name="connsiteY237" fmla="*/ 1312793 h 2311974"/>
                <a:gd name="connsiteX238" fmla="*/ 1297014 w 1441654"/>
                <a:gd name="connsiteY238" fmla="*/ 1324948 h 2311974"/>
                <a:gd name="connsiteX239" fmla="*/ 1304128 w 1441654"/>
                <a:gd name="connsiteY239" fmla="*/ 1317655 h 2311974"/>
                <a:gd name="connsiteX240" fmla="*/ 1304128 w 1441654"/>
                <a:gd name="connsiteY240" fmla="*/ 1327379 h 2311974"/>
                <a:gd name="connsiteX241" fmla="*/ 1306499 w 1441654"/>
                <a:gd name="connsiteY241" fmla="*/ 1344397 h 2311974"/>
                <a:gd name="connsiteX242" fmla="*/ 1280416 w 1441654"/>
                <a:gd name="connsiteY242" fmla="*/ 1358984 h 2311974"/>
                <a:gd name="connsiteX243" fmla="*/ 1259076 w 1441654"/>
                <a:gd name="connsiteY243" fmla="*/ 1358984 h 2311974"/>
                <a:gd name="connsiteX244" fmla="*/ 1256705 w 1441654"/>
                <a:gd name="connsiteY244" fmla="*/ 1376001 h 2311974"/>
                <a:gd name="connsiteX245" fmla="*/ 1278045 w 1441654"/>
                <a:gd name="connsiteY245" fmla="*/ 1376001 h 2311974"/>
                <a:gd name="connsiteX246" fmla="*/ 1280416 w 1441654"/>
                <a:gd name="connsiteY246" fmla="*/ 1383295 h 2311974"/>
                <a:gd name="connsiteX247" fmla="*/ 1285159 w 1441654"/>
                <a:gd name="connsiteY247" fmla="*/ 1380864 h 2311974"/>
                <a:gd name="connsiteX248" fmla="*/ 1292272 w 1441654"/>
                <a:gd name="connsiteY248" fmla="*/ 1393019 h 2311974"/>
                <a:gd name="connsiteX249" fmla="*/ 1289901 w 1441654"/>
                <a:gd name="connsiteY249" fmla="*/ 1400312 h 2311974"/>
                <a:gd name="connsiteX250" fmla="*/ 1292272 w 1441654"/>
                <a:gd name="connsiteY250" fmla="*/ 1402744 h 2311974"/>
                <a:gd name="connsiteX251" fmla="*/ 1311241 w 1441654"/>
                <a:gd name="connsiteY251" fmla="*/ 1380864 h 2311974"/>
                <a:gd name="connsiteX252" fmla="*/ 1318355 w 1441654"/>
                <a:gd name="connsiteY252" fmla="*/ 1383295 h 2311974"/>
                <a:gd name="connsiteX253" fmla="*/ 1313612 w 1441654"/>
                <a:gd name="connsiteY253" fmla="*/ 1380864 h 2311974"/>
                <a:gd name="connsiteX254" fmla="*/ 1320726 w 1441654"/>
                <a:gd name="connsiteY254" fmla="*/ 1373570 h 2311974"/>
                <a:gd name="connsiteX255" fmla="*/ 1327839 w 1441654"/>
                <a:gd name="connsiteY255" fmla="*/ 1368708 h 2311974"/>
                <a:gd name="connsiteX256" fmla="*/ 1344437 w 1441654"/>
                <a:gd name="connsiteY256" fmla="*/ 1417330 h 2311974"/>
                <a:gd name="connsiteX257" fmla="*/ 1339695 w 1441654"/>
                <a:gd name="connsiteY257" fmla="*/ 1424623 h 2311974"/>
                <a:gd name="connsiteX258" fmla="*/ 1339695 w 1441654"/>
                <a:gd name="connsiteY258" fmla="*/ 1441641 h 2311974"/>
                <a:gd name="connsiteX259" fmla="*/ 1306499 w 1441654"/>
                <a:gd name="connsiteY259" fmla="*/ 1436779 h 2311974"/>
                <a:gd name="connsiteX260" fmla="*/ 1304128 w 1441654"/>
                <a:gd name="connsiteY260" fmla="*/ 1473245 h 2311974"/>
                <a:gd name="connsiteX261" fmla="*/ 1289901 w 1441654"/>
                <a:gd name="connsiteY261" fmla="*/ 1473245 h 2311974"/>
                <a:gd name="connsiteX262" fmla="*/ 1285159 w 1441654"/>
                <a:gd name="connsiteY262" fmla="*/ 1504850 h 2311974"/>
                <a:gd name="connsiteX263" fmla="*/ 1270932 w 1441654"/>
                <a:gd name="connsiteY263" fmla="*/ 1521867 h 2311974"/>
                <a:gd name="connsiteX264" fmla="*/ 1270932 w 1441654"/>
                <a:gd name="connsiteY264" fmla="*/ 1548609 h 2311974"/>
                <a:gd name="connsiteX265" fmla="*/ 1251963 w 1441654"/>
                <a:gd name="connsiteY265" fmla="*/ 1560765 h 2311974"/>
                <a:gd name="connsiteX266" fmla="*/ 1278045 w 1441654"/>
                <a:gd name="connsiteY266" fmla="*/ 1570489 h 2311974"/>
                <a:gd name="connsiteX267" fmla="*/ 1278045 w 1441654"/>
                <a:gd name="connsiteY267" fmla="*/ 1577783 h 2311974"/>
                <a:gd name="connsiteX268" fmla="*/ 1223509 w 1441654"/>
                <a:gd name="connsiteY268" fmla="*/ 1577783 h 2311974"/>
                <a:gd name="connsiteX269" fmla="*/ 1235365 w 1441654"/>
                <a:gd name="connsiteY269" fmla="*/ 1602094 h 2311974"/>
                <a:gd name="connsiteX270" fmla="*/ 1244849 w 1441654"/>
                <a:gd name="connsiteY270" fmla="*/ 1609387 h 2311974"/>
                <a:gd name="connsiteX271" fmla="*/ 1242478 w 1441654"/>
                <a:gd name="connsiteY271" fmla="*/ 1619111 h 2311974"/>
                <a:gd name="connsiteX272" fmla="*/ 1244849 w 1441654"/>
                <a:gd name="connsiteY272" fmla="*/ 1623973 h 2311974"/>
                <a:gd name="connsiteX273" fmla="*/ 1244849 w 1441654"/>
                <a:gd name="connsiteY273" fmla="*/ 1645853 h 2311974"/>
                <a:gd name="connsiteX274" fmla="*/ 1237736 w 1441654"/>
                <a:gd name="connsiteY274" fmla="*/ 1645853 h 2311974"/>
                <a:gd name="connsiteX275" fmla="*/ 1230622 w 1441654"/>
                <a:gd name="connsiteY275" fmla="*/ 1667733 h 2311974"/>
                <a:gd name="connsiteX276" fmla="*/ 1230622 w 1441654"/>
                <a:gd name="connsiteY276" fmla="*/ 1706631 h 2311974"/>
                <a:gd name="connsiteX277" fmla="*/ 1216396 w 1441654"/>
                <a:gd name="connsiteY277" fmla="*/ 1709062 h 2311974"/>
                <a:gd name="connsiteX278" fmla="*/ 1216396 w 1441654"/>
                <a:gd name="connsiteY278" fmla="*/ 1723648 h 2311974"/>
                <a:gd name="connsiteX279" fmla="*/ 1204540 w 1441654"/>
                <a:gd name="connsiteY279" fmla="*/ 1740666 h 2311974"/>
                <a:gd name="connsiteX280" fmla="*/ 1147632 w 1441654"/>
                <a:gd name="connsiteY280" fmla="*/ 1733373 h 2311974"/>
                <a:gd name="connsiteX281" fmla="*/ 1121550 w 1441654"/>
                <a:gd name="connsiteY281" fmla="*/ 1733373 h 2311974"/>
                <a:gd name="connsiteX282" fmla="*/ 1109694 w 1441654"/>
                <a:gd name="connsiteY282" fmla="*/ 1743097 h 2311974"/>
                <a:gd name="connsiteX283" fmla="*/ 1102581 w 1441654"/>
                <a:gd name="connsiteY283" fmla="*/ 1735804 h 2311974"/>
                <a:gd name="connsiteX284" fmla="*/ 1095467 w 1441654"/>
                <a:gd name="connsiteY284" fmla="*/ 1740666 h 2311974"/>
                <a:gd name="connsiteX285" fmla="*/ 1074127 w 1441654"/>
                <a:gd name="connsiteY285" fmla="*/ 1713924 h 2311974"/>
                <a:gd name="connsiteX286" fmla="*/ 1059900 w 1441654"/>
                <a:gd name="connsiteY286" fmla="*/ 1721217 h 2311974"/>
                <a:gd name="connsiteX287" fmla="*/ 1052787 w 1441654"/>
                <a:gd name="connsiteY287" fmla="*/ 1733373 h 2311974"/>
                <a:gd name="connsiteX288" fmla="*/ 1045673 w 1441654"/>
                <a:gd name="connsiteY288" fmla="*/ 1735804 h 2311974"/>
                <a:gd name="connsiteX289" fmla="*/ 1031446 w 1441654"/>
                <a:gd name="connsiteY289" fmla="*/ 1706631 h 2311974"/>
                <a:gd name="connsiteX290" fmla="*/ 960312 w 1441654"/>
                <a:gd name="connsiteY290" fmla="*/ 1709062 h 2311974"/>
                <a:gd name="connsiteX291" fmla="*/ 957941 w 1441654"/>
                <a:gd name="connsiteY291" fmla="*/ 1721217 h 2311974"/>
                <a:gd name="connsiteX292" fmla="*/ 915261 w 1441654"/>
                <a:gd name="connsiteY292" fmla="*/ 1721217 h 2311974"/>
                <a:gd name="connsiteX293" fmla="*/ 915261 w 1441654"/>
                <a:gd name="connsiteY293" fmla="*/ 1728511 h 2311974"/>
                <a:gd name="connsiteX294" fmla="*/ 884436 w 1441654"/>
                <a:gd name="connsiteY294" fmla="*/ 1721217 h 2311974"/>
                <a:gd name="connsiteX295" fmla="*/ 884436 w 1441654"/>
                <a:gd name="connsiteY295" fmla="*/ 1706631 h 2311974"/>
                <a:gd name="connsiteX296" fmla="*/ 877322 w 1441654"/>
                <a:gd name="connsiteY296" fmla="*/ 1706631 h 2311974"/>
                <a:gd name="connsiteX297" fmla="*/ 874951 w 1441654"/>
                <a:gd name="connsiteY297" fmla="*/ 1692044 h 2311974"/>
                <a:gd name="connsiteX298" fmla="*/ 874951 w 1441654"/>
                <a:gd name="connsiteY298" fmla="*/ 1692044 h 2311974"/>
                <a:gd name="connsiteX299" fmla="*/ 877322 w 1441654"/>
                <a:gd name="connsiteY299" fmla="*/ 1706631 h 2311974"/>
                <a:gd name="connsiteX300" fmla="*/ 822786 w 1441654"/>
                <a:gd name="connsiteY300" fmla="*/ 1709062 h 2311974"/>
                <a:gd name="connsiteX301" fmla="*/ 782477 w 1441654"/>
                <a:gd name="connsiteY301" fmla="*/ 1701769 h 2311974"/>
                <a:gd name="connsiteX302" fmla="*/ 780106 w 1441654"/>
                <a:gd name="connsiteY302" fmla="*/ 1709062 h 2311974"/>
                <a:gd name="connsiteX303" fmla="*/ 761136 w 1441654"/>
                <a:gd name="connsiteY303" fmla="*/ 1713924 h 2311974"/>
                <a:gd name="connsiteX304" fmla="*/ 754023 w 1441654"/>
                <a:gd name="connsiteY304" fmla="*/ 1733373 h 2311974"/>
                <a:gd name="connsiteX305" fmla="*/ 758765 w 1441654"/>
                <a:gd name="connsiteY305" fmla="*/ 1750391 h 2311974"/>
                <a:gd name="connsiteX306" fmla="*/ 739796 w 1441654"/>
                <a:gd name="connsiteY306" fmla="*/ 1750391 h 2311974"/>
                <a:gd name="connsiteX307" fmla="*/ 735054 w 1441654"/>
                <a:gd name="connsiteY307" fmla="*/ 1769840 h 2311974"/>
                <a:gd name="connsiteX308" fmla="*/ 742167 w 1441654"/>
                <a:gd name="connsiteY308" fmla="*/ 1784426 h 2311974"/>
                <a:gd name="connsiteX309" fmla="*/ 739796 w 1441654"/>
                <a:gd name="connsiteY309" fmla="*/ 1806306 h 2311974"/>
                <a:gd name="connsiteX310" fmla="*/ 727940 w 1441654"/>
                <a:gd name="connsiteY310" fmla="*/ 1813599 h 2311974"/>
                <a:gd name="connsiteX311" fmla="*/ 727940 w 1441654"/>
                <a:gd name="connsiteY311" fmla="*/ 1847635 h 2311974"/>
                <a:gd name="connsiteX312" fmla="*/ 713714 w 1441654"/>
                <a:gd name="connsiteY312" fmla="*/ 1852497 h 2311974"/>
                <a:gd name="connsiteX313" fmla="*/ 711342 w 1441654"/>
                <a:gd name="connsiteY313" fmla="*/ 1837910 h 2311974"/>
                <a:gd name="connsiteX314" fmla="*/ 678146 w 1441654"/>
                <a:gd name="connsiteY314" fmla="*/ 1837910 h 2311974"/>
                <a:gd name="connsiteX315" fmla="*/ 678146 w 1441654"/>
                <a:gd name="connsiteY315" fmla="*/ 1859790 h 2311974"/>
                <a:gd name="connsiteX316" fmla="*/ 659177 w 1441654"/>
                <a:gd name="connsiteY316" fmla="*/ 1859790 h 2311974"/>
                <a:gd name="connsiteX317" fmla="*/ 659177 w 1441654"/>
                <a:gd name="connsiteY317" fmla="*/ 1869515 h 2311974"/>
                <a:gd name="connsiteX318" fmla="*/ 656806 w 1441654"/>
                <a:gd name="connsiteY318" fmla="*/ 1876808 h 2311974"/>
                <a:gd name="connsiteX319" fmla="*/ 576188 w 1441654"/>
                <a:gd name="connsiteY319" fmla="*/ 1876808 h 2311974"/>
                <a:gd name="connsiteX320" fmla="*/ 576188 w 1441654"/>
                <a:gd name="connsiteY320" fmla="*/ 1896257 h 2311974"/>
                <a:gd name="connsiteX321" fmla="*/ 524022 w 1441654"/>
                <a:gd name="connsiteY321" fmla="*/ 1901119 h 2311974"/>
                <a:gd name="connsiteX322" fmla="*/ 524022 w 1441654"/>
                <a:gd name="connsiteY322" fmla="*/ 1930292 h 2311974"/>
                <a:gd name="connsiteX323" fmla="*/ 502682 w 1441654"/>
                <a:gd name="connsiteY323" fmla="*/ 1930292 h 2311974"/>
                <a:gd name="connsiteX324" fmla="*/ 500311 w 1441654"/>
                <a:gd name="connsiteY324" fmla="*/ 1952172 h 2311974"/>
                <a:gd name="connsiteX325" fmla="*/ 488455 w 1441654"/>
                <a:gd name="connsiteY325" fmla="*/ 1952172 h 2311974"/>
                <a:gd name="connsiteX326" fmla="*/ 488455 w 1441654"/>
                <a:gd name="connsiteY326" fmla="*/ 1978914 h 2311974"/>
                <a:gd name="connsiteX327" fmla="*/ 495569 w 1441654"/>
                <a:gd name="connsiteY327" fmla="*/ 1983776 h 2311974"/>
                <a:gd name="connsiteX328" fmla="*/ 493198 w 1441654"/>
                <a:gd name="connsiteY328" fmla="*/ 2000794 h 2311974"/>
                <a:gd name="connsiteX329" fmla="*/ 500311 w 1441654"/>
                <a:gd name="connsiteY329" fmla="*/ 2005656 h 2311974"/>
                <a:gd name="connsiteX330" fmla="*/ 500311 w 1441654"/>
                <a:gd name="connsiteY330" fmla="*/ 2068865 h 2311974"/>
                <a:gd name="connsiteX331" fmla="*/ 493198 w 1441654"/>
                <a:gd name="connsiteY331" fmla="*/ 2068865 h 2311974"/>
                <a:gd name="connsiteX332" fmla="*/ 493198 w 1441654"/>
                <a:gd name="connsiteY332" fmla="*/ 2081020 h 2311974"/>
                <a:gd name="connsiteX333" fmla="*/ 474228 w 1441654"/>
                <a:gd name="connsiteY333" fmla="*/ 2083451 h 2311974"/>
                <a:gd name="connsiteX334" fmla="*/ 460002 w 1441654"/>
                <a:gd name="connsiteY334" fmla="*/ 2117487 h 2311974"/>
                <a:gd name="connsiteX335" fmla="*/ 460002 w 1441654"/>
                <a:gd name="connsiteY335" fmla="*/ 2129642 h 2311974"/>
                <a:gd name="connsiteX336" fmla="*/ 516909 w 1441654"/>
                <a:gd name="connsiteY336" fmla="*/ 2132073 h 2311974"/>
                <a:gd name="connsiteX337" fmla="*/ 509796 w 1441654"/>
                <a:gd name="connsiteY337" fmla="*/ 2151522 h 2311974"/>
                <a:gd name="connsiteX338" fmla="*/ 514538 w 1441654"/>
                <a:gd name="connsiteY338" fmla="*/ 2161246 h 2311974"/>
                <a:gd name="connsiteX339" fmla="*/ 509796 w 1441654"/>
                <a:gd name="connsiteY339" fmla="*/ 2168540 h 2311974"/>
                <a:gd name="connsiteX340" fmla="*/ 493198 w 1441654"/>
                <a:gd name="connsiteY340" fmla="*/ 2168540 h 2311974"/>
                <a:gd name="connsiteX341" fmla="*/ 493198 w 1441654"/>
                <a:gd name="connsiteY341" fmla="*/ 2180695 h 2311974"/>
                <a:gd name="connsiteX342" fmla="*/ 462373 w 1441654"/>
                <a:gd name="connsiteY342" fmla="*/ 2187988 h 2311974"/>
                <a:gd name="connsiteX343" fmla="*/ 469486 w 1441654"/>
                <a:gd name="connsiteY343" fmla="*/ 2200144 h 2311974"/>
                <a:gd name="connsiteX344" fmla="*/ 467115 w 1441654"/>
                <a:gd name="connsiteY344" fmla="*/ 2256059 h 2311974"/>
                <a:gd name="connsiteX345" fmla="*/ 455259 w 1441654"/>
                <a:gd name="connsiteY345" fmla="*/ 2277939 h 2311974"/>
                <a:gd name="connsiteX346" fmla="*/ 429177 w 1441654"/>
                <a:gd name="connsiteY346" fmla="*/ 2307112 h 2311974"/>
                <a:gd name="connsiteX347" fmla="*/ 414950 w 1441654"/>
                <a:gd name="connsiteY347" fmla="*/ 2311974 h 2311974"/>
                <a:gd name="connsiteX348" fmla="*/ 398352 w 1441654"/>
                <a:gd name="connsiteY348" fmla="*/ 2282801 h 2311974"/>
                <a:gd name="connsiteX349" fmla="*/ 379383 w 1441654"/>
                <a:gd name="connsiteY349" fmla="*/ 2275508 h 2311974"/>
                <a:gd name="connsiteX350" fmla="*/ 365156 w 1441654"/>
                <a:gd name="connsiteY350" fmla="*/ 2292526 h 2311974"/>
                <a:gd name="connsiteX351" fmla="*/ 346187 w 1441654"/>
                <a:gd name="connsiteY351" fmla="*/ 2285232 h 2311974"/>
                <a:gd name="connsiteX352" fmla="*/ 331960 w 1441654"/>
                <a:gd name="connsiteY352" fmla="*/ 2290094 h 2311974"/>
                <a:gd name="connsiteX353" fmla="*/ 296393 w 1441654"/>
                <a:gd name="connsiteY353" fmla="*/ 2275508 h 2311974"/>
                <a:gd name="connsiteX354" fmla="*/ 255658 w 1441654"/>
                <a:gd name="connsiteY354" fmla="*/ 2254426 h 2311974"/>
                <a:gd name="connsiteX355" fmla="*/ 263963 w 1441654"/>
                <a:gd name="connsiteY355" fmla="*/ 2090384 h 2311974"/>
                <a:gd name="connsiteX356" fmla="*/ 293247 w 1441654"/>
                <a:gd name="connsiteY356" fmla="*/ 1879782 h 2311974"/>
                <a:gd name="connsiteX357" fmla="*/ 288330 w 1441654"/>
                <a:gd name="connsiteY357" fmla="*/ 1766434 h 2311974"/>
                <a:gd name="connsiteX358" fmla="*/ 260051 w 1441654"/>
                <a:gd name="connsiteY358" fmla="*/ 1684276 h 2311974"/>
                <a:gd name="connsiteX359" fmla="*/ 196698 w 1441654"/>
                <a:gd name="connsiteY359" fmla="*/ 1605539 h 2311974"/>
                <a:gd name="connsiteX360" fmla="*/ 146823 w 1441654"/>
                <a:gd name="connsiteY360" fmla="*/ 1566641 h 2311974"/>
                <a:gd name="connsiteX361" fmla="*/ 148467 w 1441654"/>
                <a:gd name="connsiteY361" fmla="*/ 1519182 h 2311974"/>
                <a:gd name="connsiteX362" fmla="*/ 144231 w 1441654"/>
                <a:gd name="connsiteY362" fmla="*/ 1442151 h 2311974"/>
                <a:gd name="connsiteX363" fmla="*/ 199538 w 1441654"/>
                <a:gd name="connsiteY363" fmla="*/ 1327822 h 2311974"/>
                <a:gd name="connsiteX364" fmla="*/ 311984 w 1441654"/>
                <a:gd name="connsiteY364" fmla="*/ 1228318 h 2311974"/>
                <a:gd name="connsiteX365" fmla="*/ 18969 w 1441654"/>
                <a:gd name="connsiteY365" fmla="*/ 909231 h 2311974"/>
                <a:gd name="connsiteX366" fmla="*/ 0 w 1441654"/>
                <a:gd name="connsiteY366" fmla="*/ 872764 h 2311974"/>
                <a:gd name="connsiteX367" fmla="*/ 7114 w 1441654"/>
                <a:gd name="connsiteY367" fmla="*/ 865471 h 2311974"/>
                <a:gd name="connsiteX368" fmla="*/ 11856 w 1441654"/>
                <a:gd name="connsiteY368" fmla="*/ 867902 h 2311974"/>
                <a:gd name="connsiteX369" fmla="*/ 168351 w 1441654"/>
                <a:gd name="connsiteY369" fmla="*/ 741485 h 2311974"/>
                <a:gd name="connsiteX370" fmla="*/ 156496 w 1441654"/>
                <a:gd name="connsiteY370" fmla="*/ 726899 h 2311974"/>
                <a:gd name="connsiteX371" fmla="*/ 101959 w 1441654"/>
                <a:gd name="connsiteY371" fmla="*/ 705019 h 2311974"/>
                <a:gd name="connsiteX372" fmla="*/ 125671 w 1441654"/>
                <a:gd name="connsiteY372" fmla="*/ 680708 h 2311974"/>
                <a:gd name="connsiteX373" fmla="*/ 132784 w 1441654"/>
                <a:gd name="connsiteY373" fmla="*/ 673414 h 2311974"/>
                <a:gd name="connsiteX374" fmla="*/ 161238 w 1441654"/>
                <a:gd name="connsiteY374" fmla="*/ 670983 h 2311974"/>
                <a:gd name="connsiteX375" fmla="*/ 248970 w 1441654"/>
                <a:gd name="connsiteY375" fmla="*/ 692863 h 2311974"/>
                <a:gd name="connsiteX376" fmla="*/ 263197 w 1441654"/>
                <a:gd name="connsiteY376" fmla="*/ 688001 h 2311974"/>
                <a:gd name="connsiteX377" fmla="*/ 263197 w 1441654"/>
                <a:gd name="connsiteY377" fmla="*/ 695294 h 2311974"/>
                <a:gd name="connsiteX378" fmla="*/ 272681 w 1441654"/>
                <a:gd name="connsiteY378" fmla="*/ 695294 h 2311974"/>
                <a:gd name="connsiteX379" fmla="*/ 277424 w 1441654"/>
                <a:gd name="connsiteY379" fmla="*/ 678277 h 2311974"/>
                <a:gd name="connsiteX380" fmla="*/ 284537 w 1441654"/>
                <a:gd name="connsiteY380" fmla="*/ 666121 h 2311974"/>
                <a:gd name="connsiteX381" fmla="*/ 296393 w 1441654"/>
                <a:gd name="connsiteY381" fmla="*/ 688001 h 2311974"/>
                <a:gd name="connsiteX382" fmla="*/ 303506 w 1441654"/>
                <a:gd name="connsiteY382" fmla="*/ 685570 h 2311974"/>
                <a:gd name="connsiteX383" fmla="*/ 317733 w 1441654"/>
                <a:gd name="connsiteY383" fmla="*/ 700156 h 2311974"/>
                <a:gd name="connsiteX384" fmla="*/ 317733 w 1441654"/>
                <a:gd name="connsiteY384" fmla="*/ 700156 h 2311974"/>
                <a:gd name="connsiteX385" fmla="*/ 303506 w 1441654"/>
                <a:gd name="connsiteY385" fmla="*/ 685570 h 2311974"/>
                <a:gd name="connsiteX386" fmla="*/ 296393 w 1441654"/>
                <a:gd name="connsiteY386" fmla="*/ 688001 h 2311974"/>
                <a:gd name="connsiteX387" fmla="*/ 284537 w 1441654"/>
                <a:gd name="connsiteY387" fmla="*/ 666121 h 2311974"/>
                <a:gd name="connsiteX388" fmla="*/ 284537 w 1441654"/>
                <a:gd name="connsiteY388" fmla="*/ 658827 h 2311974"/>
                <a:gd name="connsiteX389" fmla="*/ 305877 w 1441654"/>
                <a:gd name="connsiteY389" fmla="*/ 646672 h 2311974"/>
                <a:gd name="connsiteX390" fmla="*/ 298764 w 1441654"/>
                <a:gd name="connsiteY390" fmla="*/ 639379 h 2311974"/>
                <a:gd name="connsiteX391" fmla="*/ 329589 w 1441654"/>
                <a:gd name="connsiteY391" fmla="*/ 629654 h 2311974"/>
                <a:gd name="connsiteX392" fmla="*/ 324847 w 1441654"/>
                <a:gd name="connsiteY392" fmla="*/ 615068 h 2311974"/>
                <a:gd name="connsiteX393" fmla="*/ 291651 w 1441654"/>
                <a:gd name="connsiteY393" fmla="*/ 610205 h 2311974"/>
                <a:gd name="connsiteX394" fmla="*/ 289279 w 1441654"/>
                <a:gd name="connsiteY394" fmla="*/ 595619 h 2311974"/>
                <a:gd name="connsiteX395" fmla="*/ 298764 w 1441654"/>
                <a:gd name="connsiteY395" fmla="*/ 534841 h 2311974"/>
                <a:gd name="connsiteX396" fmla="*/ 289279 w 1441654"/>
                <a:gd name="connsiteY396" fmla="*/ 525117 h 2311974"/>
                <a:gd name="connsiteX397" fmla="*/ 289279 w 1441654"/>
                <a:gd name="connsiteY397" fmla="*/ 503237 h 2311974"/>
                <a:gd name="connsiteX398" fmla="*/ 272681 w 1441654"/>
                <a:gd name="connsiteY398" fmla="*/ 503237 h 2311974"/>
                <a:gd name="connsiteX399" fmla="*/ 277424 w 1441654"/>
                <a:gd name="connsiteY399" fmla="*/ 471633 h 2311974"/>
                <a:gd name="connsiteX400" fmla="*/ 270310 w 1441654"/>
                <a:gd name="connsiteY400" fmla="*/ 464340 h 2311974"/>
                <a:gd name="connsiteX401" fmla="*/ 272681 w 1441654"/>
                <a:gd name="connsiteY401" fmla="*/ 444891 h 2311974"/>
                <a:gd name="connsiteX402" fmla="*/ 291651 w 1441654"/>
                <a:gd name="connsiteY402" fmla="*/ 444891 h 2311974"/>
                <a:gd name="connsiteX403" fmla="*/ 310620 w 1441654"/>
                <a:gd name="connsiteY403" fmla="*/ 430304 h 2311974"/>
                <a:gd name="connsiteX404" fmla="*/ 312991 w 1441654"/>
                <a:gd name="connsiteY404" fmla="*/ 427873 h 2311974"/>
                <a:gd name="connsiteX405" fmla="*/ 291651 w 1441654"/>
                <a:gd name="connsiteY405" fmla="*/ 423011 h 2311974"/>
                <a:gd name="connsiteX406" fmla="*/ 298764 w 1441654"/>
                <a:gd name="connsiteY406" fmla="*/ 405993 h 2311974"/>
                <a:gd name="connsiteX407" fmla="*/ 324847 w 1441654"/>
                <a:gd name="connsiteY407" fmla="*/ 408424 h 2311974"/>
                <a:gd name="connsiteX408" fmla="*/ 320104 w 1441654"/>
                <a:gd name="connsiteY408" fmla="*/ 388975 h 2311974"/>
                <a:gd name="connsiteX409" fmla="*/ 320104 w 1441654"/>
                <a:gd name="connsiteY409" fmla="*/ 374389 h 2311974"/>
                <a:gd name="connsiteX410" fmla="*/ 336702 w 1441654"/>
                <a:gd name="connsiteY410" fmla="*/ 374389 h 2311974"/>
                <a:gd name="connsiteX411" fmla="*/ 339073 w 1441654"/>
                <a:gd name="connsiteY411" fmla="*/ 367096 h 2311974"/>
                <a:gd name="connsiteX412" fmla="*/ 346187 w 1441654"/>
                <a:gd name="connsiteY412" fmla="*/ 364665 h 2311974"/>
                <a:gd name="connsiteX413" fmla="*/ 343816 w 1441654"/>
                <a:gd name="connsiteY413" fmla="*/ 347647 h 2311974"/>
                <a:gd name="connsiteX414" fmla="*/ 372269 w 1441654"/>
                <a:gd name="connsiteY414" fmla="*/ 337922 h 2311974"/>
                <a:gd name="connsiteX415" fmla="*/ 360414 w 1441654"/>
                <a:gd name="connsiteY415" fmla="*/ 333060 h 2311974"/>
                <a:gd name="connsiteX416" fmla="*/ 358042 w 1441654"/>
                <a:gd name="connsiteY416" fmla="*/ 311180 h 2311974"/>
                <a:gd name="connsiteX417" fmla="*/ 350929 w 1441654"/>
                <a:gd name="connsiteY417" fmla="*/ 308749 h 2311974"/>
                <a:gd name="connsiteX418" fmla="*/ 358042 w 1441654"/>
                <a:gd name="connsiteY418" fmla="*/ 299025 h 2311974"/>
                <a:gd name="connsiteX419" fmla="*/ 358042 w 1441654"/>
                <a:gd name="connsiteY419" fmla="*/ 296594 h 2311974"/>
                <a:gd name="connsiteX420" fmla="*/ 346187 w 1441654"/>
                <a:gd name="connsiteY420" fmla="*/ 291732 h 2311974"/>
                <a:gd name="connsiteX421" fmla="*/ 336702 w 1441654"/>
                <a:gd name="connsiteY421" fmla="*/ 299025 h 2311974"/>
                <a:gd name="connsiteX422" fmla="*/ 324847 w 1441654"/>
                <a:gd name="connsiteY422" fmla="*/ 282007 h 2311974"/>
                <a:gd name="connsiteX423" fmla="*/ 339073 w 1441654"/>
                <a:gd name="connsiteY423" fmla="*/ 255265 h 2311974"/>
                <a:gd name="connsiteX424" fmla="*/ 346187 w 1441654"/>
                <a:gd name="connsiteY424" fmla="*/ 267421 h 2311974"/>
                <a:gd name="connsiteX425" fmla="*/ 365156 w 1441654"/>
                <a:gd name="connsiteY425" fmla="*/ 240679 h 2311974"/>
                <a:gd name="connsiteX426" fmla="*/ 374640 w 1441654"/>
                <a:gd name="connsiteY426" fmla="*/ 240679 h 2311974"/>
                <a:gd name="connsiteX427" fmla="*/ 374640 w 1441654"/>
                <a:gd name="connsiteY427" fmla="*/ 233385 h 2311974"/>
                <a:gd name="connsiteX428" fmla="*/ 353300 w 1441654"/>
                <a:gd name="connsiteY428" fmla="*/ 218799 h 2311974"/>
                <a:gd name="connsiteX429" fmla="*/ 360414 w 1441654"/>
                <a:gd name="connsiteY429" fmla="*/ 199350 h 2311974"/>
                <a:gd name="connsiteX430" fmla="*/ 386496 w 1441654"/>
                <a:gd name="connsiteY430" fmla="*/ 199350 h 2311974"/>
                <a:gd name="connsiteX431" fmla="*/ 393610 w 1441654"/>
                <a:gd name="connsiteY431" fmla="*/ 192057 h 2311974"/>
                <a:gd name="connsiteX432" fmla="*/ 365156 w 1441654"/>
                <a:gd name="connsiteY432" fmla="*/ 150728 h 2311974"/>
                <a:gd name="connsiteX433" fmla="*/ 374640 w 1441654"/>
                <a:gd name="connsiteY433" fmla="*/ 131279 h 2311974"/>
                <a:gd name="connsiteX434" fmla="*/ 407836 w 1441654"/>
                <a:gd name="connsiteY434" fmla="*/ 116693 h 2311974"/>
                <a:gd name="connsiteX435" fmla="*/ 412579 w 1441654"/>
                <a:gd name="connsiteY435" fmla="*/ 131279 h 2311974"/>
                <a:gd name="connsiteX436" fmla="*/ 433919 w 1441654"/>
                <a:gd name="connsiteY436" fmla="*/ 116693 h 2311974"/>
                <a:gd name="connsiteX437" fmla="*/ 429177 w 1441654"/>
                <a:gd name="connsiteY437" fmla="*/ 109399 h 2311974"/>
                <a:gd name="connsiteX438" fmla="*/ 445775 w 1441654"/>
                <a:gd name="connsiteY438" fmla="*/ 102106 h 2311974"/>
                <a:gd name="connsiteX439" fmla="*/ 445775 w 1441654"/>
                <a:gd name="connsiteY439" fmla="*/ 94813 h 2311974"/>
                <a:gd name="connsiteX440" fmla="*/ 455259 w 1441654"/>
                <a:gd name="connsiteY440" fmla="*/ 87519 h 2311974"/>
                <a:gd name="connsiteX441" fmla="*/ 441032 w 1441654"/>
                <a:gd name="connsiteY441" fmla="*/ 53484 h 2311974"/>
                <a:gd name="connsiteX442" fmla="*/ 438661 w 1441654"/>
                <a:gd name="connsiteY442" fmla="*/ 7293 h 2311974"/>
                <a:gd name="connsiteX443" fmla="*/ 481342 w 1441654"/>
                <a:gd name="connsiteY443" fmla="*/ 17018 h 2311974"/>
                <a:gd name="connsiteX444" fmla="*/ 502682 w 1441654"/>
                <a:gd name="connsiteY444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35878 w 1441654"/>
                <a:gd name="connsiteY6" fmla="*/ 1283620 h 2311974"/>
                <a:gd name="connsiteX7" fmla="*/ 561961 w 1441654"/>
                <a:gd name="connsiteY7" fmla="*/ 1271464 h 2311974"/>
                <a:gd name="connsiteX8" fmla="*/ 502682 w 1441654"/>
                <a:gd name="connsiteY8" fmla="*/ 1264171 h 2311974"/>
                <a:gd name="connsiteX9" fmla="*/ 502682 w 1441654"/>
                <a:gd name="connsiteY9" fmla="*/ 1264171 h 2311974"/>
                <a:gd name="connsiteX10" fmla="*/ 507520 w 1441654"/>
                <a:gd name="connsiteY10" fmla="*/ 1269131 h 2311974"/>
                <a:gd name="connsiteX11" fmla="*/ 502682 w 1441654"/>
                <a:gd name="connsiteY11" fmla="*/ 1264171 h 2311974"/>
                <a:gd name="connsiteX12" fmla="*/ 493198 w 1441654"/>
                <a:gd name="connsiteY12" fmla="*/ 1249585 h 2311974"/>
                <a:gd name="connsiteX13" fmla="*/ 493199 w 1441654"/>
                <a:gd name="connsiteY13" fmla="*/ 1249585 h 2311974"/>
                <a:gd name="connsiteX14" fmla="*/ 493198 w 1441654"/>
                <a:gd name="connsiteY14" fmla="*/ 1249585 h 2311974"/>
                <a:gd name="connsiteX15" fmla="*/ 495569 w 1441654"/>
                <a:gd name="connsiteY15" fmla="*/ 1234998 h 2311974"/>
                <a:gd name="connsiteX16" fmla="*/ 495569 w 1441654"/>
                <a:gd name="connsiteY16" fmla="*/ 1234998 h 2311974"/>
                <a:gd name="connsiteX17" fmla="*/ 495569 w 1441654"/>
                <a:gd name="connsiteY17" fmla="*/ 1234998 h 2311974"/>
                <a:gd name="connsiteX18" fmla="*/ 483713 w 1441654"/>
                <a:gd name="connsiteY18" fmla="*/ 1198531 h 2311974"/>
                <a:gd name="connsiteX19" fmla="*/ 483713 w 1441654"/>
                <a:gd name="connsiteY19" fmla="*/ 1198532 h 2311974"/>
                <a:gd name="connsiteX20" fmla="*/ 507424 w 1441654"/>
                <a:gd name="connsiteY20" fmla="*/ 1222842 h 2311974"/>
                <a:gd name="connsiteX21" fmla="*/ 507424 w 1441654"/>
                <a:gd name="connsiteY21" fmla="*/ 1222842 h 2311974"/>
                <a:gd name="connsiteX22" fmla="*/ 483713 w 1441654"/>
                <a:gd name="connsiteY22" fmla="*/ 1198531 h 2311974"/>
                <a:gd name="connsiteX23" fmla="*/ 500311 w 1441654"/>
                <a:gd name="connsiteY23" fmla="*/ 1067252 h 2311974"/>
                <a:gd name="connsiteX24" fmla="*/ 502682 w 1441654"/>
                <a:gd name="connsiteY24" fmla="*/ 1074546 h 2311974"/>
                <a:gd name="connsiteX25" fmla="*/ 502682 w 1441654"/>
                <a:gd name="connsiteY25" fmla="*/ 1074545 h 2311974"/>
                <a:gd name="connsiteX26" fmla="*/ 500311 w 1441654"/>
                <a:gd name="connsiteY26" fmla="*/ 1067252 h 2311974"/>
                <a:gd name="connsiteX27" fmla="*/ 488455 w 1441654"/>
                <a:gd name="connsiteY27" fmla="*/ 1052665 h 2311974"/>
                <a:gd name="connsiteX28" fmla="*/ 476600 w 1441654"/>
                <a:gd name="connsiteY28" fmla="*/ 1040510 h 2311974"/>
                <a:gd name="connsiteX29" fmla="*/ 488455 w 1441654"/>
                <a:gd name="connsiteY29" fmla="*/ 1052666 h 2311974"/>
                <a:gd name="connsiteX30" fmla="*/ 507424 w 1441654"/>
                <a:gd name="connsiteY30" fmla="*/ 1052666 h 2311974"/>
                <a:gd name="connsiteX31" fmla="*/ 509796 w 1441654"/>
                <a:gd name="connsiteY31" fmla="*/ 1062390 h 2311974"/>
                <a:gd name="connsiteX32" fmla="*/ 509796 w 1441654"/>
                <a:gd name="connsiteY32" fmla="*/ 1062390 h 2311974"/>
                <a:gd name="connsiteX33" fmla="*/ 507424 w 1441654"/>
                <a:gd name="connsiteY33" fmla="*/ 1052665 h 2311974"/>
                <a:gd name="connsiteX34" fmla="*/ 488455 w 1441654"/>
                <a:gd name="connsiteY34" fmla="*/ 1052665 h 2311974"/>
                <a:gd name="connsiteX35" fmla="*/ 488455 w 1441654"/>
                <a:gd name="connsiteY35" fmla="*/ 1021061 h 2311974"/>
                <a:gd name="connsiteX36" fmla="*/ 483713 w 1441654"/>
                <a:gd name="connsiteY36" fmla="*/ 999182 h 2311974"/>
                <a:gd name="connsiteX37" fmla="*/ 488455 w 1441654"/>
                <a:gd name="connsiteY37" fmla="*/ 1021061 h 2311974"/>
                <a:gd name="connsiteX38" fmla="*/ 488455 w 1441654"/>
                <a:gd name="connsiteY38" fmla="*/ 1021061 h 2311974"/>
                <a:gd name="connsiteX39" fmla="*/ 474228 w 1441654"/>
                <a:gd name="connsiteY39" fmla="*/ 970008 h 2311974"/>
                <a:gd name="connsiteX40" fmla="*/ 460002 w 1441654"/>
                <a:gd name="connsiteY40" fmla="*/ 972439 h 2311974"/>
                <a:gd name="connsiteX41" fmla="*/ 460002 w 1441654"/>
                <a:gd name="connsiteY41" fmla="*/ 972439 h 2311974"/>
                <a:gd name="connsiteX42" fmla="*/ 474228 w 1441654"/>
                <a:gd name="connsiteY42" fmla="*/ 970008 h 2311974"/>
                <a:gd name="connsiteX43" fmla="*/ 483713 w 1441654"/>
                <a:gd name="connsiteY43" fmla="*/ 984595 h 2311974"/>
                <a:gd name="connsiteX44" fmla="*/ 502682 w 1441654"/>
                <a:gd name="connsiteY44" fmla="*/ 979733 h 2311974"/>
                <a:gd name="connsiteX45" fmla="*/ 483713 w 1441654"/>
                <a:gd name="connsiteY45" fmla="*/ 984595 h 2311974"/>
                <a:gd name="connsiteX46" fmla="*/ 474228 w 1441654"/>
                <a:gd name="connsiteY46" fmla="*/ 970008 h 2311974"/>
                <a:gd name="connsiteX47" fmla="*/ 460002 w 1441654"/>
                <a:gd name="connsiteY47" fmla="*/ 901937 h 2311974"/>
                <a:gd name="connsiteX48" fmla="*/ 449800 w 1441654"/>
                <a:gd name="connsiteY48" fmla="*/ 906121 h 2311974"/>
                <a:gd name="connsiteX49" fmla="*/ 452888 w 1441654"/>
                <a:gd name="connsiteY49" fmla="*/ 906800 h 2311974"/>
                <a:gd name="connsiteX50" fmla="*/ 460002 w 1441654"/>
                <a:gd name="connsiteY50" fmla="*/ 901938 h 2311974"/>
                <a:gd name="connsiteX51" fmla="*/ 460002 w 1441654"/>
                <a:gd name="connsiteY51" fmla="*/ 901937 h 2311974"/>
                <a:gd name="connsiteX52" fmla="*/ 367527 w 1441654"/>
                <a:gd name="connsiteY52" fmla="*/ 899506 h 2311974"/>
                <a:gd name="connsiteX53" fmla="*/ 367527 w 1441654"/>
                <a:gd name="connsiteY53" fmla="*/ 899507 h 2311974"/>
                <a:gd name="connsiteX54" fmla="*/ 391239 w 1441654"/>
                <a:gd name="connsiteY54" fmla="*/ 899507 h 2311974"/>
                <a:gd name="connsiteX55" fmla="*/ 405465 w 1441654"/>
                <a:gd name="connsiteY55" fmla="*/ 906800 h 2311974"/>
                <a:gd name="connsiteX56" fmla="*/ 414950 w 1441654"/>
                <a:gd name="connsiteY56" fmla="*/ 906800 h 2311974"/>
                <a:gd name="connsiteX57" fmla="*/ 419692 w 1441654"/>
                <a:gd name="connsiteY57" fmla="*/ 899507 h 2311974"/>
                <a:gd name="connsiteX58" fmla="*/ 419705 w 1441654"/>
                <a:gd name="connsiteY58" fmla="*/ 899510 h 2311974"/>
                <a:gd name="connsiteX59" fmla="*/ 419692 w 1441654"/>
                <a:gd name="connsiteY59" fmla="*/ 899506 h 2311974"/>
                <a:gd name="connsiteX60" fmla="*/ 414950 w 1441654"/>
                <a:gd name="connsiteY60" fmla="*/ 906800 h 2311974"/>
                <a:gd name="connsiteX61" fmla="*/ 405465 w 1441654"/>
                <a:gd name="connsiteY61" fmla="*/ 906800 h 2311974"/>
                <a:gd name="connsiteX62" fmla="*/ 391238 w 1441654"/>
                <a:gd name="connsiteY62" fmla="*/ 899506 h 2311974"/>
                <a:gd name="connsiteX63" fmla="*/ 367527 w 1441654"/>
                <a:gd name="connsiteY63" fmla="*/ 899506 h 2311974"/>
                <a:gd name="connsiteX64" fmla="*/ 350929 w 1441654"/>
                <a:gd name="connsiteY64" fmla="*/ 889782 h 2311974"/>
                <a:gd name="connsiteX65" fmla="*/ 350929 w 1441654"/>
                <a:gd name="connsiteY65" fmla="*/ 889782 h 2311974"/>
                <a:gd name="connsiteX66" fmla="*/ 367527 w 1441654"/>
                <a:gd name="connsiteY66" fmla="*/ 889782 h 2311974"/>
                <a:gd name="connsiteX67" fmla="*/ 367527 w 1441654"/>
                <a:gd name="connsiteY67" fmla="*/ 889782 h 2311974"/>
                <a:gd name="connsiteX68" fmla="*/ 350929 w 1441654"/>
                <a:gd name="connsiteY68" fmla="*/ 889782 h 2311974"/>
                <a:gd name="connsiteX69" fmla="*/ 365156 w 1441654"/>
                <a:gd name="connsiteY69" fmla="*/ 867902 h 2311974"/>
                <a:gd name="connsiteX70" fmla="*/ 365156 w 1441654"/>
                <a:gd name="connsiteY70" fmla="*/ 867902 h 2311974"/>
                <a:gd name="connsiteX71" fmla="*/ 372349 w 1441654"/>
                <a:gd name="connsiteY71" fmla="*/ 873433 h 2311974"/>
                <a:gd name="connsiteX72" fmla="*/ 365156 w 1441654"/>
                <a:gd name="connsiteY72" fmla="*/ 867902 h 2311974"/>
                <a:gd name="connsiteX73" fmla="*/ 393212 w 1441654"/>
                <a:gd name="connsiteY73" fmla="*/ 842776 h 2311974"/>
                <a:gd name="connsiteX74" fmla="*/ 398352 w 1441654"/>
                <a:gd name="connsiteY74" fmla="*/ 853315 h 2311974"/>
                <a:gd name="connsiteX75" fmla="*/ 398352 w 1441654"/>
                <a:gd name="connsiteY75" fmla="*/ 853315 h 2311974"/>
                <a:gd name="connsiteX76" fmla="*/ 393212 w 1441654"/>
                <a:gd name="connsiteY76" fmla="*/ 842776 h 2311974"/>
                <a:gd name="connsiteX77" fmla="*/ 296393 w 1441654"/>
                <a:gd name="connsiteY77" fmla="*/ 726899 h 2311974"/>
                <a:gd name="connsiteX78" fmla="*/ 296393 w 1441654"/>
                <a:gd name="connsiteY78" fmla="*/ 726899 h 2311974"/>
                <a:gd name="connsiteX79" fmla="*/ 303506 w 1441654"/>
                <a:gd name="connsiteY79" fmla="*/ 734192 h 2311974"/>
                <a:gd name="connsiteX80" fmla="*/ 339073 w 1441654"/>
                <a:gd name="connsiteY80" fmla="*/ 748778 h 2311974"/>
                <a:gd name="connsiteX81" fmla="*/ 367527 w 1441654"/>
                <a:gd name="connsiteY81" fmla="*/ 753641 h 2311974"/>
                <a:gd name="connsiteX82" fmla="*/ 372269 w 1441654"/>
                <a:gd name="connsiteY82" fmla="*/ 734192 h 2311974"/>
                <a:gd name="connsiteX83" fmla="*/ 386496 w 1441654"/>
                <a:gd name="connsiteY83" fmla="*/ 736623 h 2311974"/>
                <a:gd name="connsiteX84" fmla="*/ 386496 w 1441654"/>
                <a:gd name="connsiteY84" fmla="*/ 736623 h 2311974"/>
                <a:gd name="connsiteX85" fmla="*/ 372269 w 1441654"/>
                <a:gd name="connsiteY85" fmla="*/ 734192 h 2311974"/>
                <a:gd name="connsiteX86" fmla="*/ 367527 w 1441654"/>
                <a:gd name="connsiteY86" fmla="*/ 753640 h 2311974"/>
                <a:gd name="connsiteX87" fmla="*/ 339073 w 1441654"/>
                <a:gd name="connsiteY87" fmla="*/ 748778 h 2311974"/>
                <a:gd name="connsiteX88" fmla="*/ 303506 w 1441654"/>
                <a:gd name="connsiteY88" fmla="*/ 734192 h 2311974"/>
                <a:gd name="connsiteX89" fmla="*/ 296393 w 1441654"/>
                <a:gd name="connsiteY89" fmla="*/ 726899 h 2311974"/>
                <a:gd name="connsiteX90" fmla="*/ 296393 w 1441654"/>
                <a:gd name="connsiteY90" fmla="*/ 714743 h 2311974"/>
                <a:gd name="connsiteX91" fmla="*/ 296393 w 1441654"/>
                <a:gd name="connsiteY91" fmla="*/ 714743 h 2311974"/>
                <a:gd name="connsiteX92" fmla="*/ 303506 w 1441654"/>
                <a:gd name="connsiteY92" fmla="*/ 722036 h 2311974"/>
                <a:gd name="connsiteX93" fmla="*/ 303506 w 1441654"/>
                <a:gd name="connsiteY93" fmla="*/ 722036 h 2311974"/>
                <a:gd name="connsiteX94" fmla="*/ 296393 w 1441654"/>
                <a:gd name="connsiteY94" fmla="*/ 714743 h 2311974"/>
                <a:gd name="connsiteX95" fmla="*/ 502682 w 1441654"/>
                <a:gd name="connsiteY95" fmla="*/ 0 h 2311974"/>
                <a:gd name="connsiteX96" fmla="*/ 509796 w 1441654"/>
                <a:gd name="connsiteY96" fmla="*/ 4862 h 2311974"/>
                <a:gd name="connsiteX97" fmla="*/ 514538 w 1441654"/>
                <a:gd name="connsiteY97" fmla="*/ 17018 h 2311974"/>
                <a:gd name="connsiteX98" fmla="*/ 524022 w 1441654"/>
                <a:gd name="connsiteY98" fmla="*/ 53484 h 2311974"/>
                <a:gd name="connsiteX99" fmla="*/ 521651 w 1441654"/>
                <a:gd name="connsiteY99" fmla="*/ 68071 h 2311974"/>
                <a:gd name="connsiteX100" fmla="*/ 554847 w 1441654"/>
                <a:gd name="connsiteY100" fmla="*/ 82657 h 2311974"/>
                <a:gd name="connsiteX101" fmla="*/ 561961 w 1441654"/>
                <a:gd name="connsiteY101" fmla="*/ 72933 h 2311974"/>
                <a:gd name="connsiteX102" fmla="*/ 578559 w 1441654"/>
                <a:gd name="connsiteY102" fmla="*/ 75364 h 2311974"/>
                <a:gd name="connsiteX103" fmla="*/ 578559 w 1441654"/>
                <a:gd name="connsiteY103" fmla="*/ 82657 h 2311974"/>
                <a:gd name="connsiteX104" fmla="*/ 585672 w 1441654"/>
                <a:gd name="connsiteY104" fmla="*/ 82657 h 2311974"/>
                <a:gd name="connsiteX105" fmla="*/ 590414 w 1441654"/>
                <a:gd name="connsiteY105" fmla="*/ 97244 h 2311974"/>
                <a:gd name="connsiteX106" fmla="*/ 609383 w 1441654"/>
                <a:gd name="connsiteY106" fmla="*/ 104537 h 2311974"/>
                <a:gd name="connsiteX107" fmla="*/ 637837 w 1441654"/>
                <a:gd name="connsiteY107" fmla="*/ 89950 h 2311974"/>
                <a:gd name="connsiteX108" fmla="*/ 652064 w 1441654"/>
                <a:gd name="connsiteY108" fmla="*/ 94813 h 2311974"/>
                <a:gd name="connsiteX109" fmla="*/ 666291 w 1441654"/>
                <a:gd name="connsiteY109" fmla="*/ 104537 h 2311974"/>
                <a:gd name="connsiteX110" fmla="*/ 685260 w 1441654"/>
                <a:gd name="connsiteY110" fmla="*/ 94813 h 2311974"/>
                <a:gd name="connsiteX111" fmla="*/ 685260 w 1441654"/>
                <a:gd name="connsiteY111" fmla="*/ 72933 h 2311974"/>
                <a:gd name="connsiteX112" fmla="*/ 687631 w 1441654"/>
                <a:gd name="connsiteY112" fmla="*/ 72933 h 2311974"/>
                <a:gd name="connsiteX113" fmla="*/ 699487 w 1441654"/>
                <a:gd name="connsiteY113" fmla="*/ 87519 h 2311974"/>
                <a:gd name="connsiteX114" fmla="*/ 687631 w 1441654"/>
                <a:gd name="connsiteY114" fmla="*/ 102106 h 2311974"/>
                <a:gd name="connsiteX115" fmla="*/ 692373 w 1441654"/>
                <a:gd name="connsiteY115" fmla="*/ 123986 h 2311974"/>
                <a:gd name="connsiteX116" fmla="*/ 706600 w 1441654"/>
                <a:gd name="connsiteY116" fmla="*/ 128848 h 2311974"/>
                <a:gd name="connsiteX117" fmla="*/ 718456 w 1441654"/>
                <a:gd name="connsiteY117" fmla="*/ 150728 h 2311974"/>
                <a:gd name="connsiteX118" fmla="*/ 727940 w 1441654"/>
                <a:gd name="connsiteY118" fmla="*/ 153159 h 2311974"/>
                <a:gd name="connsiteX119" fmla="*/ 735054 w 1441654"/>
                <a:gd name="connsiteY119" fmla="*/ 165315 h 2311974"/>
                <a:gd name="connsiteX120" fmla="*/ 754023 w 1441654"/>
                <a:gd name="connsiteY120" fmla="*/ 165315 h 2311974"/>
                <a:gd name="connsiteX121" fmla="*/ 768250 w 1441654"/>
                <a:gd name="connsiteY121" fmla="*/ 177470 h 2311974"/>
                <a:gd name="connsiteX122" fmla="*/ 794332 w 1441654"/>
                <a:gd name="connsiteY122" fmla="*/ 172608 h 2311974"/>
                <a:gd name="connsiteX123" fmla="*/ 801446 w 1441654"/>
                <a:gd name="connsiteY123" fmla="*/ 184763 h 2311974"/>
                <a:gd name="connsiteX124" fmla="*/ 794332 w 1441654"/>
                <a:gd name="connsiteY124" fmla="*/ 192057 h 2311974"/>
                <a:gd name="connsiteX125" fmla="*/ 801446 w 1441654"/>
                <a:gd name="connsiteY125" fmla="*/ 201781 h 2311974"/>
                <a:gd name="connsiteX126" fmla="*/ 796703 w 1441654"/>
                <a:gd name="connsiteY126" fmla="*/ 206643 h 2311974"/>
                <a:gd name="connsiteX127" fmla="*/ 808559 w 1441654"/>
                <a:gd name="connsiteY127" fmla="*/ 233385 h 2311974"/>
                <a:gd name="connsiteX128" fmla="*/ 815673 w 1441654"/>
                <a:gd name="connsiteY128" fmla="*/ 233385 h 2311974"/>
                <a:gd name="connsiteX129" fmla="*/ 851240 w 1441654"/>
                <a:gd name="connsiteY129" fmla="*/ 211505 h 2311974"/>
                <a:gd name="connsiteX130" fmla="*/ 874951 w 1441654"/>
                <a:gd name="connsiteY130" fmla="*/ 213936 h 2311974"/>
                <a:gd name="connsiteX131" fmla="*/ 896291 w 1441654"/>
                <a:gd name="connsiteY131" fmla="*/ 199350 h 2311974"/>
                <a:gd name="connsiteX132" fmla="*/ 905776 w 1441654"/>
                <a:gd name="connsiteY132" fmla="*/ 177470 h 2311974"/>
                <a:gd name="connsiteX133" fmla="*/ 931859 w 1441654"/>
                <a:gd name="connsiteY133" fmla="*/ 158021 h 2311974"/>
                <a:gd name="connsiteX134" fmla="*/ 953199 w 1441654"/>
                <a:gd name="connsiteY134" fmla="*/ 194488 h 2311974"/>
                <a:gd name="connsiteX135" fmla="*/ 953199 w 1441654"/>
                <a:gd name="connsiteY135" fmla="*/ 221230 h 2311974"/>
                <a:gd name="connsiteX136" fmla="*/ 965054 w 1441654"/>
                <a:gd name="connsiteY136" fmla="*/ 243110 h 2311974"/>
                <a:gd name="connsiteX137" fmla="*/ 984024 w 1441654"/>
                <a:gd name="connsiteY137" fmla="*/ 262558 h 2311974"/>
                <a:gd name="connsiteX138" fmla="*/ 1026704 w 1441654"/>
                <a:gd name="connsiteY138" fmla="*/ 274714 h 2311974"/>
                <a:gd name="connsiteX139" fmla="*/ 1059900 w 1441654"/>
                <a:gd name="connsiteY139" fmla="*/ 260127 h 2311974"/>
                <a:gd name="connsiteX140" fmla="*/ 1081240 w 1441654"/>
                <a:gd name="connsiteY140" fmla="*/ 262558 h 2311974"/>
                <a:gd name="connsiteX141" fmla="*/ 1107323 w 1441654"/>
                <a:gd name="connsiteY141" fmla="*/ 277145 h 2311974"/>
                <a:gd name="connsiteX142" fmla="*/ 1140519 w 1441654"/>
                <a:gd name="connsiteY142" fmla="*/ 282007 h 2311974"/>
                <a:gd name="connsiteX143" fmla="*/ 1135777 w 1441654"/>
                <a:gd name="connsiteY143" fmla="*/ 299025 h 2311974"/>
                <a:gd name="connsiteX144" fmla="*/ 1164230 w 1441654"/>
                <a:gd name="connsiteY144" fmla="*/ 371958 h 2311974"/>
                <a:gd name="connsiteX145" fmla="*/ 1209282 w 1441654"/>
                <a:gd name="connsiteY145" fmla="*/ 386544 h 2311974"/>
                <a:gd name="connsiteX146" fmla="*/ 1237736 w 1441654"/>
                <a:gd name="connsiteY146" fmla="*/ 415718 h 2311974"/>
                <a:gd name="connsiteX147" fmla="*/ 1280416 w 1441654"/>
                <a:gd name="connsiteY147" fmla="*/ 415718 h 2311974"/>
                <a:gd name="connsiteX148" fmla="*/ 1297014 w 1441654"/>
                <a:gd name="connsiteY148" fmla="*/ 408424 h 2311974"/>
                <a:gd name="connsiteX149" fmla="*/ 1313612 w 1441654"/>
                <a:gd name="connsiteY149" fmla="*/ 386544 h 2311974"/>
                <a:gd name="connsiteX150" fmla="*/ 1358664 w 1441654"/>
                <a:gd name="connsiteY150" fmla="*/ 381682 h 2311974"/>
                <a:gd name="connsiteX151" fmla="*/ 1365778 w 1441654"/>
                <a:gd name="connsiteY151" fmla="*/ 386544 h 2311974"/>
                <a:gd name="connsiteX152" fmla="*/ 1401345 w 1441654"/>
                <a:gd name="connsiteY152" fmla="*/ 371958 h 2311974"/>
                <a:gd name="connsiteX153" fmla="*/ 1401345 w 1441654"/>
                <a:gd name="connsiteY153" fmla="*/ 388975 h 2311974"/>
                <a:gd name="connsiteX154" fmla="*/ 1415572 w 1441654"/>
                <a:gd name="connsiteY154" fmla="*/ 408424 h 2311974"/>
                <a:gd name="connsiteX155" fmla="*/ 1353922 w 1441654"/>
                <a:gd name="connsiteY155" fmla="*/ 444891 h 2311974"/>
                <a:gd name="connsiteX156" fmla="*/ 1351551 w 1441654"/>
                <a:gd name="connsiteY156" fmla="*/ 491082 h 2311974"/>
                <a:gd name="connsiteX157" fmla="*/ 1372891 w 1441654"/>
                <a:gd name="connsiteY157" fmla="*/ 532410 h 2311974"/>
                <a:gd name="connsiteX158" fmla="*/ 1406087 w 1441654"/>
                <a:gd name="connsiteY158" fmla="*/ 554290 h 2311974"/>
                <a:gd name="connsiteX159" fmla="*/ 1427427 w 1441654"/>
                <a:gd name="connsiteY159" fmla="*/ 581032 h 2311974"/>
                <a:gd name="connsiteX160" fmla="*/ 1420314 w 1441654"/>
                <a:gd name="connsiteY160" fmla="*/ 622361 h 2311974"/>
                <a:gd name="connsiteX161" fmla="*/ 1441654 w 1441654"/>
                <a:gd name="connsiteY161" fmla="*/ 644241 h 2311974"/>
                <a:gd name="connsiteX162" fmla="*/ 1436912 w 1441654"/>
                <a:gd name="connsiteY162" fmla="*/ 658827 h 2311974"/>
                <a:gd name="connsiteX163" fmla="*/ 1429798 w 1441654"/>
                <a:gd name="connsiteY163" fmla="*/ 666121 h 2311974"/>
                <a:gd name="connsiteX164" fmla="*/ 1401345 w 1441654"/>
                <a:gd name="connsiteY164" fmla="*/ 663689 h 2311974"/>
                <a:gd name="connsiteX165" fmla="*/ 1372891 w 1441654"/>
                <a:gd name="connsiteY165" fmla="*/ 705018 h 2311974"/>
                <a:gd name="connsiteX166" fmla="*/ 1351551 w 1441654"/>
                <a:gd name="connsiteY166" fmla="*/ 712312 h 2311974"/>
                <a:gd name="connsiteX167" fmla="*/ 1304128 w 1441654"/>
                <a:gd name="connsiteY167" fmla="*/ 785245 h 2311974"/>
                <a:gd name="connsiteX168" fmla="*/ 1304128 w 1441654"/>
                <a:gd name="connsiteY168" fmla="*/ 804693 h 2311974"/>
                <a:gd name="connsiteX169" fmla="*/ 1273303 w 1441654"/>
                <a:gd name="connsiteY169" fmla="*/ 802262 h 2311974"/>
                <a:gd name="connsiteX170" fmla="*/ 1242478 w 1441654"/>
                <a:gd name="connsiteY170" fmla="*/ 802262 h 2311974"/>
                <a:gd name="connsiteX171" fmla="*/ 1218767 w 1441654"/>
                <a:gd name="connsiteY171" fmla="*/ 819280 h 2311974"/>
                <a:gd name="connsiteX172" fmla="*/ 1183200 w 1441654"/>
                <a:gd name="connsiteY172" fmla="*/ 809556 h 2311974"/>
                <a:gd name="connsiteX173" fmla="*/ 1171344 w 1441654"/>
                <a:gd name="connsiteY173" fmla="*/ 816849 h 2311974"/>
                <a:gd name="connsiteX174" fmla="*/ 1180828 w 1441654"/>
                <a:gd name="connsiteY174" fmla="*/ 824142 h 2311974"/>
                <a:gd name="connsiteX175" fmla="*/ 1168973 w 1441654"/>
                <a:gd name="connsiteY175" fmla="*/ 850884 h 2311974"/>
                <a:gd name="connsiteX176" fmla="*/ 1176086 w 1441654"/>
                <a:gd name="connsiteY176" fmla="*/ 858178 h 2311974"/>
                <a:gd name="connsiteX177" fmla="*/ 1183200 w 1441654"/>
                <a:gd name="connsiteY177" fmla="*/ 850884 h 2311974"/>
                <a:gd name="connsiteX178" fmla="*/ 1197426 w 1441654"/>
                <a:gd name="connsiteY178" fmla="*/ 858178 h 2311974"/>
                <a:gd name="connsiteX179" fmla="*/ 1211653 w 1441654"/>
                <a:gd name="connsiteY179" fmla="*/ 858178 h 2311974"/>
                <a:gd name="connsiteX180" fmla="*/ 1216396 w 1441654"/>
                <a:gd name="connsiteY180" fmla="*/ 875195 h 2311974"/>
                <a:gd name="connsiteX181" fmla="*/ 1230622 w 1441654"/>
                <a:gd name="connsiteY181" fmla="*/ 894644 h 2311974"/>
                <a:gd name="connsiteX182" fmla="*/ 1223509 w 1441654"/>
                <a:gd name="connsiteY182" fmla="*/ 906800 h 2311974"/>
                <a:gd name="connsiteX183" fmla="*/ 1230622 w 1441654"/>
                <a:gd name="connsiteY183" fmla="*/ 916524 h 2311974"/>
                <a:gd name="connsiteX184" fmla="*/ 1237736 w 1441654"/>
                <a:gd name="connsiteY184" fmla="*/ 914093 h 2311974"/>
                <a:gd name="connsiteX185" fmla="*/ 1244849 w 1441654"/>
                <a:gd name="connsiteY185" fmla="*/ 921386 h 2311974"/>
                <a:gd name="connsiteX186" fmla="*/ 1249592 w 1441654"/>
                <a:gd name="connsiteY186" fmla="*/ 935973 h 2311974"/>
                <a:gd name="connsiteX187" fmla="*/ 1259076 w 1441654"/>
                <a:gd name="connsiteY187" fmla="*/ 923817 h 2311974"/>
                <a:gd name="connsiteX188" fmla="*/ 1263818 w 1441654"/>
                <a:gd name="connsiteY188" fmla="*/ 931111 h 2311974"/>
                <a:gd name="connsiteX189" fmla="*/ 1297014 w 1441654"/>
                <a:gd name="connsiteY189" fmla="*/ 928679 h 2311974"/>
                <a:gd name="connsiteX190" fmla="*/ 1311241 w 1441654"/>
                <a:gd name="connsiteY190" fmla="*/ 948128 h 2311974"/>
                <a:gd name="connsiteX191" fmla="*/ 1332582 w 1441654"/>
                <a:gd name="connsiteY191" fmla="*/ 950559 h 2311974"/>
                <a:gd name="connsiteX192" fmla="*/ 1337324 w 1441654"/>
                <a:gd name="connsiteY192" fmla="*/ 923817 h 2311974"/>
                <a:gd name="connsiteX193" fmla="*/ 1351551 w 1441654"/>
                <a:gd name="connsiteY193" fmla="*/ 914093 h 2311974"/>
                <a:gd name="connsiteX194" fmla="*/ 1361035 w 1441654"/>
                <a:gd name="connsiteY194" fmla="*/ 921386 h 2311974"/>
                <a:gd name="connsiteX195" fmla="*/ 1372891 w 1441654"/>
                <a:gd name="connsiteY195" fmla="*/ 948128 h 2311974"/>
                <a:gd name="connsiteX196" fmla="*/ 1320726 w 1441654"/>
                <a:gd name="connsiteY196" fmla="*/ 1006475 h 2311974"/>
                <a:gd name="connsiteX197" fmla="*/ 1235365 w 1441654"/>
                <a:gd name="connsiteY197" fmla="*/ 970008 h 2311974"/>
                <a:gd name="connsiteX198" fmla="*/ 1230622 w 1441654"/>
                <a:gd name="connsiteY198" fmla="*/ 977301 h 2311974"/>
                <a:gd name="connsiteX199" fmla="*/ 1235365 w 1441654"/>
                <a:gd name="connsiteY199" fmla="*/ 984595 h 2311974"/>
                <a:gd name="connsiteX200" fmla="*/ 1230622 w 1441654"/>
                <a:gd name="connsiteY200" fmla="*/ 984595 h 2311974"/>
                <a:gd name="connsiteX201" fmla="*/ 1225880 w 1441654"/>
                <a:gd name="connsiteY201" fmla="*/ 991888 h 2311974"/>
                <a:gd name="connsiteX202" fmla="*/ 1225880 w 1441654"/>
                <a:gd name="connsiteY202" fmla="*/ 1006475 h 2311974"/>
                <a:gd name="connsiteX203" fmla="*/ 1218767 w 1441654"/>
                <a:gd name="connsiteY203" fmla="*/ 1018630 h 2311974"/>
                <a:gd name="connsiteX204" fmla="*/ 1218767 w 1441654"/>
                <a:gd name="connsiteY204" fmla="*/ 1028354 h 2311974"/>
                <a:gd name="connsiteX205" fmla="*/ 1204540 w 1441654"/>
                <a:gd name="connsiteY205" fmla="*/ 1028354 h 2311974"/>
                <a:gd name="connsiteX206" fmla="*/ 1204540 w 1441654"/>
                <a:gd name="connsiteY206" fmla="*/ 1045372 h 2311974"/>
                <a:gd name="connsiteX207" fmla="*/ 1197426 w 1441654"/>
                <a:gd name="connsiteY207" fmla="*/ 1047803 h 2311974"/>
                <a:gd name="connsiteX208" fmla="*/ 1197426 w 1441654"/>
                <a:gd name="connsiteY208" fmla="*/ 1059959 h 2311974"/>
                <a:gd name="connsiteX209" fmla="*/ 1190313 w 1441654"/>
                <a:gd name="connsiteY209" fmla="*/ 1062390 h 2311974"/>
                <a:gd name="connsiteX210" fmla="*/ 1195055 w 1441654"/>
                <a:gd name="connsiteY210" fmla="*/ 1069683 h 2311974"/>
                <a:gd name="connsiteX211" fmla="*/ 1187942 w 1441654"/>
                <a:gd name="connsiteY211" fmla="*/ 1074545 h 2311974"/>
                <a:gd name="connsiteX212" fmla="*/ 1195055 w 1441654"/>
                <a:gd name="connsiteY212" fmla="*/ 1076976 h 2311974"/>
                <a:gd name="connsiteX213" fmla="*/ 1197426 w 1441654"/>
                <a:gd name="connsiteY213" fmla="*/ 1093994 h 2311974"/>
                <a:gd name="connsiteX214" fmla="*/ 1187942 w 1441654"/>
                <a:gd name="connsiteY214" fmla="*/ 1103719 h 2311974"/>
                <a:gd name="connsiteX215" fmla="*/ 1190313 w 1441654"/>
                <a:gd name="connsiteY215" fmla="*/ 1103719 h 2311974"/>
                <a:gd name="connsiteX216" fmla="*/ 1190313 w 1441654"/>
                <a:gd name="connsiteY216" fmla="*/ 1111012 h 2311974"/>
                <a:gd name="connsiteX217" fmla="*/ 1183200 w 1441654"/>
                <a:gd name="connsiteY217" fmla="*/ 1118305 h 2311974"/>
                <a:gd name="connsiteX218" fmla="*/ 1183200 w 1441654"/>
                <a:gd name="connsiteY218" fmla="*/ 1125598 h 2311974"/>
                <a:gd name="connsiteX219" fmla="*/ 1168973 w 1441654"/>
                <a:gd name="connsiteY219" fmla="*/ 1149909 h 2311974"/>
                <a:gd name="connsiteX220" fmla="*/ 1180828 w 1441654"/>
                <a:gd name="connsiteY220" fmla="*/ 1164496 h 2311974"/>
                <a:gd name="connsiteX221" fmla="*/ 1209282 w 1441654"/>
                <a:gd name="connsiteY221" fmla="*/ 1164496 h 2311974"/>
                <a:gd name="connsiteX222" fmla="*/ 1211653 w 1441654"/>
                <a:gd name="connsiteY222" fmla="*/ 1166927 h 2311974"/>
                <a:gd name="connsiteX223" fmla="*/ 1230622 w 1441654"/>
                <a:gd name="connsiteY223" fmla="*/ 1159634 h 2311974"/>
                <a:gd name="connsiteX224" fmla="*/ 1242478 w 1441654"/>
                <a:gd name="connsiteY224" fmla="*/ 1166927 h 2311974"/>
                <a:gd name="connsiteX225" fmla="*/ 1249592 w 1441654"/>
                <a:gd name="connsiteY225" fmla="*/ 1166927 h 2311974"/>
                <a:gd name="connsiteX226" fmla="*/ 1244849 w 1441654"/>
                <a:gd name="connsiteY226" fmla="*/ 1171789 h 2311974"/>
                <a:gd name="connsiteX227" fmla="*/ 1259076 w 1441654"/>
                <a:gd name="connsiteY227" fmla="*/ 1179083 h 2311974"/>
                <a:gd name="connsiteX228" fmla="*/ 1266190 w 1441654"/>
                <a:gd name="connsiteY228" fmla="*/ 1222842 h 2311974"/>
                <a:gd name="connsiteX229" fmla="*/ 1259076 w 1441654"/>
                <a:gd name="connsiteY229" fmla="*/ 1230136 h 2311974"/>
                <a:gd name="connsiteX230" fmla="*/ 1259076 w 1441654"/>
                <a:gd name="connsiteY230" fmla="*/ 1254447 h 2311974"/>
                <a:gd name="connsiteX231" fmla="*/ 1285159 w 1441654"/>
                <a:gd name="connsiteY231" fmla="*/ 1271464 h 2311974"/>
                <a:gd name="connsiteX232" fmla="*/ 1280416 w 1441654"/>
                <a:gd name="connsiteY232" fmla="*/ 1278758 h 2311974"/>
                <a:gd name="connsiteX233" fmla="*/ 1289901 w 1441654"/>
                <a:gd name="connsiteY233" fmla="*/ 1290913 h 2311974"/>
                <a:gd name="connsiteX234" fmla="*/ 1289901 w 1441654"/>
                <a:gd name="connsiteY234" fmla="*/ 1303069 h 2311974"/>
                <a:gd name="connsiteX235" fmla="*/ 1292272 w 1441654"/>
                <a:gd name="connsiteY235" fmla="*/ 1305500 h 2311974"/>
                <a:gd name="connsiteX236" fmla="*/ 1289901 w 1441654"/>
                <a:gd name="connsiteY236" fmla="*/ 1312793 h 2311974"/>
                <a:gd name="connsiteX237" fmla="*/ 1297014 w 1441654"/>
                <a:gd name="connsiteY237" fmla="*/ 1324948 h 2311974"/>
                <a:gd name="connsiteX238" fmla="*/ 1304128 w 1441654"/>
                <a:gd name="connsiteY238" fmla="*/ 1317655 h 2311974"/>
                <a:gd name="connsiteX239" fmla="*/ 1304128 w 1441654"/>
                <a:gd name="connsiteY239" fmla="*/ 1327379 h 2311974"/>
                <a:gd name="connsiteX240" fmla="*/ 1306499 w 1441654"/>
                <a:gd name="connsiteY240" fmla="*/ 1344397 h 2311974"/>
                <a:gd name="connsiteX241" fmla="*/ 1280416 w 1441654"/>
                <a:gd name="connsiteY241" fmla="*/ 1358984 h 2311974"/>
                <a:gd name="connsiteX242" fmla="*/ 1259076 w 1441654"/>
                <a:gd name="connsiteY242" fmla="*/ 1358984 h 2311974"/>
                <a:gd name="connsiteX243" fmla="*/ 1256705 w 1441654"/>
                <a:gd name="connsiteY243" fmla="*/ 1376001 h 2311974"/>
                <a:gd name="connsiteX244" fmla="*/ 1278045 w 1441654"/>
                <a:gd name="connsiteY244" fmla="*/ 1376001 h 2311974"/>
                <a:gd name="connsiteX245" fmla="*/ 1280416 w 1441654"/>
                <a:gd name="connsiteY245" fmla="*/ 1383295 h 2311974"/>
                <a:gd name="connsiteX246" fmla="*/ 1285159 w 1441654"/>
                <a:gd name="connsiteY246" fmla="*/ 1380864 h 2311974"/>
                <a:gd name="connsiteX247" fmla="*/ 1292272 w 1441654"/>
                <a:gd name="connsiteY247" fmla="*/ 1393019 h 2311974"/>
                <a:gd name="connsiteX248" fmla="*/ 1289901 w 1441654"/>
                <a:gd name="connsiteY248" fmla="*/ 1400312 h 2311974"/>
                <a:gd name="connsiteX249" fmla="*/ 1292272 w 1441654"/>
                <a:gd name="connsiteY249" fmla="*/ 1402744 h 2311974"/>
                <a:gd name="connsiteX250" fmla="*/ 1311241 w 1441654"/>
                <a:gd name="connsiteY250" fmla="*/ 1380864 h 2311974"/>
                <a:gd name="connsiteX251" fmla="*/ 1318355 w 1441654"/>
                <a:gd name="connsiteY251" fmla="*/ 1383295 h 2311974"/>
                <a:gd name="connsiteX252" fmla="*/ 1313612 w 1441654"/>
                <a:gd name="connsiteY252" fmla="*/ 1380864 h 2311974"/>
                <a:gd name="connsiteX253" fmla="*/ 1320726 w 1441654"/>
                <a:gd name="connsiteY253" fmla="*/ 1373570 h 2311974"/>
                <a:gd name="connsiteX254" fmla="*/ 1327839 w 1441654"/>
                <a:gd name="connsiteY254" fmla="*/ 1368708 h 2311974"/>
                <a:gd name="connsiteX255" fmla="*/ 1344437 w 1441654"/>
                <a:gd name="connsiteY255" fmla="*/ 1417330 h 2311974"/>
                <a:gd name="connsiteX256" fmla="*/ 1339695 w 1441654"/>
                <a:gd name="connsiteY256" fmla="*/ 1424623 h 2311974"/>
                <a:gd name="connsiteX257" fmla="*/ 1339695 w 1441654"/>
                <a:gd name="connsiteY257" fmla="*/ 1441641 h 2311974"/>
                <a:gd name="connsiteX258" fmla="*/ 1306499 w 1441654"/>
                <a:gd name="connsiteY258" fmla="*/ 1436779 h 2311974"/>
                <a:gd name="connsiteX259" fmla="*/ 1304128 w 1441654"/>
                <a:gd name="connsiteY259" fmla="*/ 1473245 h 2311974"/>
                <a:gd name="connsiteX260" fmla="*/ 1289901 w 1441654"/>
                <a:gd name="connsiteY260" fmla="*/ 1473245 h 2311974"/>
                <a:gd name="connsiteX261" fmla="*/ 1285159 w 1441654"/>
                <a:gd name="connsiteY261" fmla="*/ 1504850 h 2311974"/>
                <a:gd name="connsiteX262" fmla="*/ 1270932 w 1441654"/>
                <a:gd name="connsiteY262" fmla="*/ 1521867 h 2311974"/>
                <a:gd name="connsiteX263" fmla="*/ 1270932 w 1441654"/>
                <a:gd name="connsiteY263" fmla="*/ 1548609 h 2311974"/>
                <a:gd name="connsiteX264" fmla="*/ 1251963 w 1441654"/>
                <a:gd name="connsiteY264" fmla="*/ 1560765 h 2311974"/>
                <a:gd name="connsiteX265" fmla="*/ 1278045 w 1441654"/>
                <a:gd name="connsiteY265" fmla="*/ 1570489 h 2311974"/>
                <a:gd name="connsiteX266" fmla="*/ 1278045 w 1441654"/>
                <a:gd name="connsiteY266" fmla="*/ 1577783 h 2311974"/>
                <a:gd name="connsiteX267" fmla="*/ 1223509 w 1441654"/>
                <a:gd name="connsiteY267" fmla="*/ 1577783 h 2311974"/>
                <a:gd name="connsiteX268" fmla="*/ 1235365 w 1441654"/>
                <a:gd name="connsiteY268" fmla="*/ 1602094 h 2311974"/>
                <a:gd name="connsiteX269" fmla="*/ 1244849 w 1441654"/>
                <a:gd name="connsiteY269" fmla="*/ 1609387 h 2311974"/>
                <a:gd name="connsiteX270" fmla="*/ 1242478 w 1441654"/>
                <a:gd name="connsiteY270" fmla="*/ 1619111 h 2311974"/>
                <a:gd name="connsiteX271" fmla="*/ 1244849 w 1441654"/>
                <a:gd name="connsiteY271" fmla="*/ 1623973 h 2311974"/>
                <a:gd name="connsiteX272" fmla="*/ 1244849 w 1441654"/>
                <a:gd name="connsiteY272" fmla="*/ 1645853 h 2311974"/>
                <a:gd name="connsiteX273" fmla="*/ 1237736 w 1441654"/>
                <a:gd name="connsiteY273" fmla="*/ 1645853 h 2311974"/>
                <a:gd name="connsiteX274" fmla="*/ 1230622 w 1441654"/>
                <a:gd name="connsiteY274" fmla="*/ 1667733 h 2311974"/>
                <a:gd name="connsiteX275" fmla="*/ 1230622 w 1441654"/>
                <a:gd name="connsiteY275" fmla="*/ 1706631 h 2311974"/>
                <a:gd name="connsiteX276" fmla="*/ 1216396 w 1441654"/>
                <a:gd name="connsiteY276" fmla="*/ 1709062 h 2311974"/>
                <a:gd name="connsiteX277" fmla="*/ 1216396 w 1441654"/>
                <a:gd name="connsiteY277" fmla="*/ 1723648 h 2311974"/>
                <a:gd name="connsiteX278" fmla="*/ 1204540 w 1441654"/>
                <a:gd name="connsiteY278" fmla="*/ 1740666 h 2311974"/>
                <a:gd name="connsiteX279" fmla="*/ 1147632 w 1441654"/>
                <a:gd name="connsiteY279" fmla="*/ 1733373 h 2311974"/>
                <a:gd name="connsiteX280" fmla="*/ 1121550 w 1441654"/>
                <a:gd name="connsiteY280" fmla="*/ 1733373 h 2311974"/>
                <a:gd name="connsiteX281" fmla="*/ 1109694 w 1441654"/>
                <a:gd name="connsiteY281" fmla="*/ 1743097 h 2311974"/>
                <a:gd name="connsiteX282" fmla="*/ 1102581 w 1441654"/>
                <a:gd name="connsiteY282" fmla="*/ 1735804 h 2311974"/>
                <a:gd name="connsiteX283" fmla="*/ 1095467 w 1441654"/>
                <a:gd name="connsiteY283" fmla="*/ 1740666 h 2311974"/>
                <a:gd name="connsiteX284" fmla="*/ 1074127 w 1441654"/>
                <a:gd name="connsiteY284" fmla="*/ 1713924 h 2311974"/>
                <a:gd name="connsiteX285" fmla="*/ 1059900 w 1441654"/>
                <a:gd name="connsiteY285" fmla="*/ 1721217 h 2311974"/>
                <a:gd name="connsiteX286" fmla="*/ 1052787 w 1441654"/>
                <a:gd name="connsiteY286" fmla="*/ 1733373 h 2311974"/>
                <a:gd name="connsiteX287" fmla="*/ 1045673 w 1441654"/>
                <a:gd name="connsiteY287" fmla="*/ 1735804 h 2311974"/>
                <a:gd name="connsiteX288" fmla="*/ 1031446 w 1441654"/>
                <a:gd name="connsiteY288" fmla="*/ 1706631 h 2311974"/>
                <a:gd name="connsiteX289" fmla="*/ 960312 w 1441654"/>
                <a:gd name="connsiteY289" fmla="*/ 1709062 h 2311974"/>
                <a:gd name="connsiteX290" fmla="*/ 957941 w 1441654"/>
                <a:gd name="connsiteY290" fmla="*/ 1721217 h 2311974"/>
                <a:gd name="connsiteX291" fmla="*/ 915261 w 1441654"/>
                <a:gd name="connsiteY291" fmla="*/ 1721217 h 2311974"/>
                <a:gd name="connsiteX292" fmla="*/ 915261 w 1441654"/>
                <a:gd name="connsiteY292" fmla="*/ 1728511 h 2311974"/>
                <a:gd name="connsiteX293" fmla="*/ 884436 w 1441654"/>
                <a:gd name="connsiteY293" fmla="*/ 1721217 h 2311974"/>
                <a:gd name="connsiteX294" fmla="*/ 884436 w 1441654"/>
                <a:gd name="connsiteY294" fmla="*/ 1706631 h 2311974"/>
                <a:gd name="connsiteX295" fmla="*/ 877322 w 1441654"/>
                <a:gd name="connsiteY295" fmla="*/ 1706631 h 2311974"/>
                <a:gd name="connsiteX296" fmla="*/ 874951 w 1441654"/>
                <a:gd name="connsiteY296" fmla="*/ 1692044 h 2311974"/>
                <a:gd name="connsiteX297" fmla="*/ 874951 w 1441654"/>
                <a:gd name="connsiteY297" fmla="*/ 1692044 h 2311974"/>
                <a:gd name="connsiteX298" fmla="*/ 877322 w 1441654"/>
                <a:gd name="connsiteY298" fmla="*/ 1706631 h 2311974"/>
                <a:gd name="connsiteX299" fmla="*/ 822786 w 1441654"/>
                <a:gd name="connsiteY299" fmla="*/ 1709062 h 2311974"/>
                <a:gd name="connsiteX300" fmla="*/ 782477 w 1441654"/>
                <a:gd name="connsiteY300" fmla="*/ 1701769 h 2311974"/>
                <a:gd name="connsiteX301" fmla="*/ 780106 w 1441654"/>
                <a:gd name="connsiteY301" fmla="*/ 1709062 h 2311974"/>
                <a:gd name="connsiteX302" fmla="*/ 761136 w 1441654"/>
                <a:gd name="connsiteY302" fmla="*/ 1713924 h 2311974"/>
                <a:gd name="connsiteX303" fmla="*/ 754023 w 1441654"/>
                <a:gd name="connsiteY303" fmla="*/ 1733373 h 2311974"/>
                <a:gd name="connsiteX304" fmla="*/ 758765 w 1441654"/>
                <a:gd name="connsiteY304" fmla="*/ 1750391 h 2311974"/>
                <a:gd name="connsiteX305" fmla="*/ 739796 w 1441654"/>
                <a:gd name="connsiteY305" fmla="*/ 1750391 h 2311974"/>
                <a:gd name="connsiteX306" fmla="*/ 735054 w 1441654"/>
                <a:gd name="connsiteY306" fmla="*/ 1769840 h 2311974"/>
                <a:gd name="connsiteX307" fmla="*/ 742167 w 1441654"/>
                <a:gd name="connsiteY307" fmla="*/ 1784426 h 2311974"/>
                <a:gd name="connsiteX308" fmla="*/ 739796 w 1441654"/>
                <a:gd name="connsiteY308" fmla="*/ 1806306 h 2311974"/>
                <a:gd name="connsiteX309" fmla="*/ 727940 w 1441654"/>
                <a:gd name="connsiteY309" fmla="*/ 1813599 h 2311974"/>
                <a:gd name="connsiteX310" fmla="*/ 727940 w 1441654"/>
                <a:gd name="connsiteY310" fmla="*/ 1847635 h 2311974"/>
                <a:gd name="connsiteX311" fmla="*/ 713714 w 1441654"/>
                <a:gd name="connsiteY311" fmla="*/ 1852497 h 2311974"/>
                <a:gd name="connsiteX312" fmla="*/ 711342 w 1441654"/>
                <a:gd name="connsiteY312" fmla="*/ 1837910 h 2311974"/>
                <a:gd name="connsiteX313" fmla="*/ 678146 w 1441654"/>
                <a:gd name="connsiteY313" fmla="*/ 1837910 h 2311974"/>
                <a:gd name="connsiteX314" fmla="*/ 678146 w 1441654"/>
                <a:gd name="connsiteY314" fmla="*/ 1859790 h 2311974"/>
                <a:gd name="connsiteX315" fmla="*/ 659177 w 1441654"/>
                <a:gd name="connsiteY315" fmla="*/ 1859790 h 2311974"/>
                <a:gd name="connsiteX316" fmla="*/ 659177 w 1441654"/>
                <a:gd name="connsiteY316" fmla="*/ 1869515 h 2311974"/>
                <a:gd name="connsiteX317" fmla="*/ 656806 w 1441654"/>
                <a:gd name="connsiteY317" fmla="*/ 1876808 h 2311974"/>
                <a:gd name="connsiteX318" fmla="*/ 576188 w 1441654"/>
                <a:gd name="connsiteY318" fmla="*/ 1876808 h 2311974"/>
                <a:gd name="connsiteX319" fmla="*/ 576188 w 1441654"/>
                <a:gd name="connsiteY319" fmla="*/ 1896257 h 2311974"/>
                <a:gd name="connsiteX320" fmla="*/ 524022 w 1441654"/>
                <a:gd name="connsiteY320" fmla="*/ 1901119 h 2311974"/>
                <a:gd name="connsiteX321" fmla="*/ 524022 w 1441654"/>
                <a:gd name="connsiteY321" fmla="*/ 1930292 h 2311974"/>
                <a:gd name="connsiteX322" fmla="*/ 502682 w 1441654"/>
                <a:gd name="connsiteY322" fmla="*/ 1930292 h 2311974"/>
                <a:gd name="connsiteX323" fmla="*/ 500311 w 1441654"/>
                <a:gd name="connsiteY323" fmla="*/ 1952172 h 2311974"/>
                <a:gd name="connsiteX324" fmla="*/ 488455 w 1441654"/>
                <a:gd name="connsiteY324" fmla="*/ 1952172 h 2311974"/>
                <a:gd name="connsiteX325" fmla="*/ 488455 w 1441654"/>
                <a:gd name="connsiteY325" fmla="*/ 1978914 h 2311974"/>
                <a:gd name="connsiteX326" fmla="*/ 495569 w 1441654"/>
                <a:gd name="connsiteY326" fmla="*/ 1983776 h 2311974"/>
                <a:gd name="connsiteX327" fmla="*/ 493198 w 1441654"/>
                <a:gd name="connsiteY327" fmla="*/ 2000794 h 2311974"/>
                <a:gd name="connsiteX328" fmla="*/ 500311 w 1441654"/>
                <a:gd name="connsiteY328" fmla="*/ 2005656 h 2311974"/>
                <a:gd name="connsiteX329" fmla="*/ 500311 w 1441654"/>
                <a:gd name="connsiteY329" fmla="*/ 2068865 h 2311974"/>
                <a:gd name="connsiteX330" fmla="*/ 493198 w 1441654"/>
                <a:gd name="connsiteY330" fmla="*/ 2068865 h 2311974"/>
                <a:gd name="connsiteX331" fmla="*/ 493198 w 1441654"/>
                <a:gd name="connsiteY331" fmla="*/ 2081020 h 2311974"/>
                <a:gd name="connsiteX332" fmla="*/ 474228 w 1441654"/>
                <a:gd name="connsiteY332" fmla="*/ 2083451 h 2311974"/>
                <a:gd name="connsiteX333" fmla="*/ 460002 w 1441654"/>
                <a:gd name="connsiteY333" fmla="*/ 2117487 h 2311974"/>
                <a:gd name="connsiteX334" fmla="*/ 460002 w 1441654"/>
                <a:gd name="connsiteY334" fmla="*/ 2129642 h 2311974"/>
                <a:gd name="connsiteX335" fmla="*/ 516909 w 1441654"/>
                <a:gd name="connsiteY335" fmla="*/ 2132073 h 2311974"/>
                <a:gd name="connsiteX336" fmla="*/ 509796 w 1441654"/>
                <a:gd name="connsiteY336" fmla="*/ 2151522 h 2311974"/>
                <a:gd name="connsiteX337" fmla="*/ 514538 w 1441654"/>
                <a:gd name="connsiteY337" fmla="*/ 2161246 h 2311974"/>
                <a:gd name="connsiteX338" fmla="*/ 509796 w 1441654"/>
                <a:gd name="connsiteY338" fmla="*/ 2168540 h 2311974"/>
                <a:gd name="connsiteX339" fmla="*/ 493198 w 1441654"/>
                <a:gd name="connsiteY339" fmla="*/ 2168540 h 2311974"/>
                <a:gd name="connsiteX340" fmla="*/ 493198 w 1441654"/>
                <a:gd name="connsiteY340" fmla="*/ 2180695 h 2311974"/>
                <a:gd name="connsiteX341" fmla="*/ 462373 w 1441654"/>
                <a:gd name="connsiteY341" fmla="*/ 2187988 h 2311974"/>
                <a:gd name="connsiteX342" fmla="*/ 469486 w 1441654"/>
                <a:gd name="connsiteY342" fmla="*/ 2200144 h 2311974"/>
                <a:gd name="connsiteX343" fmla="*/ 467115 w 1441654"/>
                <a:gd name="connsiteY343" fmla="*/ 2256059 h 2311974"/>
                <a:gd name="connsiteX344" fmla="*/ 455259 w 1441654"/>
                <a:gd name="connsiteY344" fmla="*/ 2277939 h 2311974"/>
                <a:gd name="connsiteX345" fmla="*/ 429177 w 1441654"/>
                <a:gd name="connsiteY345" fmla="*/ 2307112 h 2311974"/>
                <a:gd name="connsiteX346" fmla="*/ 414950 w 1441654"/>
                <a:gd name="connsiteY346" fmla="*/ 2311974 h 2311974"/>
                <a:gd name="connsiteX347" fmla="*/ 398352 w 1441654"/>
                <a:gd name="connsiteY347" fmla="*/ 2282801 h 2311974"/>
                <a:gd name="connsiteX348" fmla="*/ 379383 w 1441654"/>
                <a:gd name="connsiteY348" fmla="*/ 2275508 h 2311974"/>
                <a:gd name="connsiteX349" fmla="*/ 365156 w 1441654"/>
                <a:gd name="connsiteY349" fmla="*/ 2292526 h 2311974"/>
                <a:gd name="connsiteX350" fmla="*/ 346187 w 1441654"/>
                <a:gd name="connsiteY350" fmla="*/ 2285232 h 2311974"/>
                <a:gd name="connsiteX351" fmla="*/ 331960 w 1441654"/>
                <a:gd name="connsiteY351" fmla="*/ 2290094 h 2311974"/>
                <a:gd name="connsiteX352" fmla="*/ 296393 w 1441654"/>
                <a:gd name="connsiteY352" fmla="*/ 2275508 h 2311974"/>
                <a:gd name="connsiteX353" fmla="*/ 255658 w 1441654"/>
                <a:gd name="connsiteY353" fmla="*/ 2254426 h 2311974"/>
                <a:gd name="connsiteX354" fmla="*/ 263963 w 1441654"/>
                <a:gd name="connsiteY354" fmla="*/ 2090384 h 2311974"/>
                <a:gd name="connsiteX355" fmla="*/ 293247 w 1441654"/>
                <a:gd name="connsiteY355" fmla="*/ 1879782 h 2311974"/>
                <a:gd name="connsiteX356" fmla="*/ 288330 w 1441654"/>
                <a:gd name="connsiteY356" fmla="*/ 1766434 h 2311974"/>
                <a:gd name="connsiteX357" fmla="*/ 260051 w 1441654"/>
                <a:gd name="connsiteY357" fmla="*/ 1684276 h 2311974"/>
                <a:gd name="connsiteX358" fmla="*/ 196698 w 1441654"/>
                <a:gd name="connsiteY358" fmla="*/ 1605539 h 2311974"/>
                <a:gd name="connsiteX359" fmla="*/ 146823 w 1441654"/>
                <a:gd name="connsiteY359" fmla="*/ 1566641 h 2311974"/>
                <a:gd name="connsiteX360" fmla="*/ 148467 w 1441654"/>
                <a:gd name="connsiteY360" fmla="*/ 1519182 h 2311974"/>
                <a:gd name="connsiteX361" fmla="*/ 144231 w 1441654"/>
                <a:gd name="connsiteY361" fmla="*/ 1442151 h 2311974"/>
                <a:gd name="connsiteX362" fmla="*/ 199538 w 1441654"/>
                <a:gd name="connsiteY362" fmla="*/ 1327822 h 2311974"/>
                <a:gd name="connsiteX363" fmla="*/ 311984 w 1441654"/>
                <a:gd name="connsiteY363" fmla="*/ 1228318 h 2311974"/>
                <a:gd name="connsiteX364" fmla="*/ 18969 w 1441654"/>
                <a:gd name="connsiteY364" fmla="*/ 909231 h 2311974"/>
                <a:gd name="connsiteX365" fmla="*/ 0 w 1441654"/>
                <a:gd name="connsiteY365" fmla="*/ 872764 h 2311974"/>
                <a:gd name="connsiteX366" fmla="*/ 7114 w 1441654"/>
                <a:gd name="connsiteY366" fmla="*/ 865471 h 2311974"/>
                <a:gd name="connsiteX367" fmla="*/ 11856 w 1441654"/>
                <a:gd name="connsiteY367" fmla="*/ 867902 h 2311974"/>
                <a:gd name="connsiteX368" fmla="*/ 168351 w 1441654"/>
                <a:gd name="connsiteY368" fmla="*/ 741485 h 2311974"/>
                <a:gd name="connsiteX369" fmla="*/ 156496 w 1441654"/>
                <a:gd name="connsiteY369" fmla="*/ 726899 h 2311974"/>
                <a:gd name="connsiteX370" fmla="*/ 101959 w 1441654"/>
                <a:gd name="connsiteY370" fmla="*/ 705019 h 2311974"/>
                <a:gd name="connsiteX371" fmla="*/ 125671 w 1441654"/>
                <a:gd name="connsiteY371" fmla="*/ 680708 h 2311974"/>
                <a:gd name="connsiteX372" fmla="*/ 132784 w 1441654"/>
                <a:gd name="connsiteY372" fmla="*/ 673414 h 2311974"/>
                <a:gd name="connsiteX373" fmla="*/ 161238 w 1441654"/>
                <a:gd name="connsiteY373" fmla="*/ 670983 h 2311974"/>
                <a:gd name="connsiteX374" fmla="*/ 248970 w 1441654"/>
                <a:gd name="connsiteY374" fmla="*/ 692863 h 2311974"/>
                <a:gd name="connsiteX375" fmla="*/ 263197 w 1441654"/>
                <a:gd name="connsiteY375" fmla="*/ 688001 h 2311974"/>
                <a:gd name="connsiteX376" fmla="*/ 263197 w 1441654"/>
                <a:gd name="connsiteY376" fmla="*/ 695294 h 2311974"/>
                <a:gd name="connsiteX377" fmla="*/ 272681 w 1441654"/>
                <a:gd name="connsiteY377" fmla="*/ 695294 h 2311974"/>
                <a:gd name="connsiteX378" fmla="*/ 277424 w 1441654"/>
                <a:gd name="connsiteY378" fmla="*/ 678277 h 2311974"/>
                <a:gd name="connsiteX379" fmla="*/ 284537 w 1441654"/>
                <a:gd name="connsiteY379" fmla="*/ 666121 h 2311974"/>
                <a:gd name="connsiteX380" fmla="*/ 296393 w 1441654"/>
                <a:gd name="connsiteY380" fmla="*/ 688001 h 2311974"/>
                <a:gd name="connsiteX381" fmla="*/ 303506 w 1441654"/>
                <a:gd name="connsiteY381" fmla="*/ 685570 h 2311974"/>
                <a:gd name="connsiteX382" fmla="*/ 317733 w 1441654"/>
                <a:gd name="connsiteY382" fmla="*/ 700156 h 2311974"/>
                <a:gd name="connsiteX383" fmla="*/ 317733 w 1441654"/>
                <a:gd name="connsiteY383" fmla="*/ 700156 h 2311974"/>
                <a:gd name="connsiteX384" fmla="*/ 303506 w 1441654"/>
                <a:gd name="connsiteY384" fmla="*/ 685570 h 2311974"/>
                <a:gd name="connsiteX385" fmla="*/ 296393 w 1441654"/>
                <a:gd name="connsiteY385" fmla="*/ 688001 h 2311974"/>
                <a:gd name="connsiteX386" fmla="*/ 284537 w 1441654"/>
                <a:gd name="connsiteY386" fmla="*/ 666121 h 2311974"/>
                <a:gd name="connsiteX387" fmla="*/ 284537 w 1441654"/>
                <a:gd name="connsiteY387" fmla="*/ 658827 h 2311974"/>
                <a:gd name="connsiteX388" fmla="*/ 305877 w 1441654"/>
                <a:gd name="connsiteY388" fmla="*/ 646672 h 2311974"/>
                <a:gd name="connsiteX389" fmla="*/ 298764 w 1441654"/>
                <a:gd name="connsiteY389" fmla="*/ 639379 h 2311974"/>
                <a:gd name="connsiteX390" fmla="*/ 329589 w 1441654"/>
                <a:gd name="connsiteY390" fmla="*/ 629654 h 2311974"/>
                <a:gd name="connsiteX391" fmla="*/ 324847 w 1441654"/>
                <a:gd name="connsiteY391" fmla="*/ 615068 h 2311974"/>
                <a:gd name="connsiteX392" fmla="*/ 291651 w 1441654"/>
                <a:gd name="connsiteY392" fmla="*/ 610205 h 2311974"/>
                <a:gd name="connsiteX393" fmla="*/ 289279 w 1441654"/>
                <a:gd name="connsiteY393" fmla="*/ 595619 h 2311974"/>
                <a:gd name="connsiteX394" fmla="*/ 298764 w 1441654"/>
                <a:gd name="connsiteY394" fmla="*/ 534841 h 2311974"/>
                <a:gd name="connsiteX395" fmla="*/ 289279 w 1441654"/>
                <a:gd name="connsiteY395" fmla="*/ 525117 h 2311974"/>
                <a:gd name="connsiteX396" fmla="*/ 289279 w 1441654"/>
                <a:gd name="connsiteY396" fmla="*/ 503237 h 2311974"/>
                <a:gd name="connsiteX397" fmla="*/ 272681 w 1441654"/>
                <a:gd name="connsiteY397" fmla="*/ 503237 h 2311974"/>
                <a:gd name="connsiteX398" fmla="*/ 277424 w 1441654"/>
                <a:gd name="connsiteY398" fmla="*/ 471633 h 2311974"/>
                <a:gd name="connsiteX399" fmla="*/ 270310 w 1441654"/>
                <a:gd name="connsiteY399" fmla="*/ 464340 h 2311974"/>
                <a:gd name="connsiteX400" fmla="*/ 272681 w 1441654"/>
                <a:gd name="connsiteY400" fmla="*/ 444891 h 2311974"/>
                <a:gd name="connsiteX401" fmla="*/ 291651 w 1441654"/>
                <a:gd name="connsiteY401" fmla="*/ 444891 h 2311974"/>
                <a:gd name="connsiteX402" fmla="*/ 310620 w 1441654"/>
                <a:gd name="connsiteY402" fmla="*/ 430304 h 2311974"/>
                <a:gd name="connsiteX403" fmla="*/ 312991 w 1441654"/>
                <a:gd name="connsiteY403" fmla="*/ 427873 h 2311974"/>
                <a:gd name="connsiteX404" fmla="*/ 291651 w 1441654"/>
                <a:gd name="connsiteY404" fmla="*/ 423011 h 2311974"/>
                <a:gd name="connsiteX405" fmla="*/ 298764 w 1441654"/>
                <a:gd name="connsiteY405" fmla="*/ 405993 h 2311974"/>
                <a:gd name="connsiteX406" fmla="*/ 324847 w 1441654"/>
                <a:gd name="connsiteY406" fmla="*/ 408424 h 2311974"/>
                <a:gd name="connsiteX407" fmla="*/ 320104 w 1441654"/>
                <a:gd name="connsiteY407" fmla="*/ 388975 h 2311974"/>
                <a:gd name="connsiteX408" fmla="*/ 320104 w 1441654"/>
                <a:gd name="connsiteY408" fmla="*/ 374389 h 2311974"/>
                <a:gd name="connsiteX409" fmla="*/ 336702 w 1441654"/>
                <a:gd name="connsiteY409" fmla="*/ 374389 h 2311974"/>
                <a:gd name="connsiteX410" fmla="*/ 339073 w 1441654"/>
                <a:gd name="connsiteY410" fmla="*/ 367096 h 2311974"/>
                <a:gd name="connsiteX411" fmla="*/ 346187 w 1441654"/>
                <a:gd name="connsiteY411" fmla="*/ 364665 h 2311974"/>
                <a:gd name="connsiteX412" fmla="*/ 343816 w 1441654"/>
                <a:gd name="connsiteY412" fmla="*/ 347647 h 2311974"/>
                <a:gd name="connsiteX413" fmla="*/ 372269 w 1441654"/>
                <a:gd name="connsiteY413" fmla="*/ 337922 h 2311974"/>
                <a:gd name="connsiteX414" fmla="*/ 360414 w 1441654"/>
                <a:gd name="connsiteY414" fmla="*/ 333060 h 2311974"/>
                <a:gd name="connsiteX415" fmla="*/ 358042 w 1441654"/>
                <a:gd name="connsiteY415" fmla="*/ 311180 h 2311974"/>
                <a:gd name="connsiteX416" fmla="*/ 350929 w 1441654"/>
                <a:gd name="connsiteY416" fmla="*/ 308749 h 2311974"/>
                <a:gd name="connsiteX417" fmla="*/ 358042 w 1441654"/>
                <a:gd name="connsiteY417" fmla="*/ 299025 h 2311974"/>
                <a:gd name="connsiteX418" fmla="*/ 358042 w 1441654"/>
                <a:gd name="connsiteY418" fmla="*/ 296594 h 2311974"/>
                <a:gd name="connsiteX419" fmla="*/ 346187 w 1441654"/>
                <a:gd name="connsiteY419" fmla="*/ 291732 h 2311974"/>
                <a:gd name="connsiteX420" fmla="*/ 336702 w 1441654"/>
                <a:gd name="connsiteY420" fmla="*/ 299025 h 2311974"/>
                <a:gd name="connsiteX421" fmla="*/ 324847 w 1441654"/>
                <a:gd name="connsiteY421" fmla="*/ 282007 h 2311974"/>
                <a:gd name="connsiteX422" fmla="*/ 339073 w 1441654"/>
                <a:gd name="connsiteY422" fmla="*/ 255265 h 2311974"/>
                <a:gd name="connsiteX423" fmla="*/ 346187 w 1441654"/>
                <a:gd name="connsiteY423" fmla="*/ 267421 h 2311974"/>
                <a:gd name="connsiteX424" fmla="*/ 365156 w 1441654"/>
                <a:gd name="connsiteY424" fmla="*/ 240679 h 2311974"/>
                <a:gd name="connsiteX425" fmla="*/ 374640 w 1441654"/>
                <a:gd name="connsiteY425" fmla="*/ 240679 h 2311974"/>
                <a:gd name="connsiteX426" fmla="*/ 374640 w 1441654"/>
                <a:gd name="connsiteY426" fmla="*/ 233385 h 2311974"/>
                <a:gd name="connsiteX427" fmla="*/ 353300 w 1441654"/>
                <a:gd name="connsiteY427" fmla="*/ 218799 h 2311974"/>
                <a:gd name="connsiteX428" fmla="*/ 360414 w 1441654"/>
                <a:gd name="connsiteY428" fmla="*/ 199350 h 2311974"/>
                <a:gd name="connsiteX429" fmla="*/ 386496 w 1441654"/>
                <a:gd name="connsiteY429" fmla="*/ 199350 h 2311974"/>
                <a:gd name="connsiteX430" fmla="*/ 393610 w 1441654"/>
                <a:gd name="connsiteY430" fmla="*/ 192057 h 2311974"/>
                <a:gd name="connsiteX431" fmla="*/ 365156 w 1441654"/>
                <a:gd name="connsiteY431" fmla="*/ 150728 h 2311974"/>
                <a:gd name="connsiteX432" fmla="*/ 374640 w 1441654"/>
                <a:gd name="connsiteY432" fmla="*/ 131279 h 2311974"/>
                <a:gd name="connsiteX433" fmla="*/ 407836 w 1441654"/>
                <a:gd name="connsiteY433" fmla="*/ 116693 h 2311974"/>
                <a:gd name="connsiteX434" fmla="*/ 412579 w 1441654"/>
                <a:gd name="connsiteY434" fmla="*/ 131279 h 2311974"/>
                <a:gd name="connsiteX435" fmla="*/ 433919 w 1441654"/>
                <a:gd name="connsiteY435" fmla="*/ 116693 h 2311974"/>
                <a:gd name="connsiteX436" fmla="*/ 429177 w 1441654"/>
                <a:gd name="connsiteY436" fmla="*/ 109399 h 2311974"/>
                <a:gd name="connsiteX437" fmla="*/ 445775 w 1441654"/>
                <a:gd name="connsiteY437" fmla="*/ 102106 h 2311974"/>
                <a:gd name="connsiteX438" fmla="*/ 445775 w 1441654"/>
                <a:gd name="connsiteY438" fmla="*/ 94813 h 2311974"/>
                <a:gd name="connsiteX439" fmla="*/ 455259 w 1441654"/>
                <a:gd name="connsiteY439" fmla="*/ 87519 h 2311974"/>
                <a:gd name="connsiteX440" fmla="*/ 441032 w 1441654"/>
                <a:gd name="connsiteY440" fmla="*/ 53484 h 2311974"/>
                <a:gd name="connsiteX441" fmla="*/ 438661 w 1441654"/>
                <a:gd name="connsiteY441" fmla="*/ 7293 h 2311974"/>
                <a:gd name="connsiteX442" fmla="*/ 481342 w 1441654"/>
                <a:gd name="connsiteY442" fmla="*/ 17018 h 2311974"/>
                <a:gd name="connsiteX443" fmla="*/ 502682 w 1441654"/>
                <a:gd name="connsiteY443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35878 w 1441654"/>
                <a:gd name="connsiteY6" fmla="*/ 1283620 h 2311974"/>
                <a:gd name="connsiteX7" fmla="*/ 561961 w 1441654"/>
                <a:gd name="connsiteY7" fmla="*/ 1271464 h 2311974"/>
                <a:gd name="connsiteX8" fmla="*/ 502682 w 1441654"/>
                <a:gd name="connsiteY8" fmla="*/ 1264171 h 2311974"/>
                <a:gd name="connsiteX9" fmla="*/ 502682 w 1441654"/>
                <a:gd name="connsiteY9" fmla="*/ 1264171 h 2311974"/>
                <a:gd name="connsiteX10" fmla="*/ 507520 w 1441654"/>
                <a:gd name="connsiteY10" fmla="*/ 1269131 h 2311974"/>
                <a:gd name="connsiteX11" fmla="*/ 502682 w 1441654"/>
                <a:gd name="connsiteY11" fmla="*/ 1264171 h 2311974"/>
                <a:gd name="connsiteX12" fmla="*/ 493198 w 1441654"/>
                <a:gd name="connsiteY12" fmla="*/ 1249585 h 2311974"/>
                <a:gd name="connsiteX13" fmla="*/ 493199 w 1441654"/>
                <a:gd name="connsiteY13" fmla="*/ 1249585 h 2311974"/>
                <a:gd name="connsiteX14" fmla="*/ 493198 w 1441654"/>
                <a:gd name="connsiteY14" fmla="*/ 1249585 h 2311974"/>
                <a:gd name="connsiteX15" fmla="*/ 483713 w 1441654"/>
                <a:gd name="connsiteY15" fmla="*/ 1198531 h 2311974"/>
                <a:gd name="connsiteX16" fmla="*/ 483713 w 1441654"/>
                <a:gd name="connsiteY16" fmla="*/ 1198532 h 2311974"/>
                <a:gd name="connsiteX17" fmla="*/ 507424 w 1441654"/>
                <a:gd name="connsiteY17" fmla="*/ 1222842 h 2311974"/>
                <a:gd name="connsiteX18" fmla="*/ 507424 w 1441654"/>
                <a:gd name="connsiteY18" fmla="*/ 1222842 h 2311974"/>
                <a:gd name="connsiteX19" fmla="*/ 483713 w 1441654"/>
                <a:gd name="connsiteY19" fmla="*/ 1198531 h 2311974"/>
                <a:gd name="connsiteX20" fmla="*/ 500311 w 1441654"/>
                <a:gd name="connsiteY20" fmla="*/ 1067252 h 2311974"/>
                <a:gd name="connsiteX21" fmla="*/ 502682 w 1441654"/>
                <a:gd name="connsiteY21" fmla="*/ 1074546 h 2311974"/>
                <a:gd name="connsiteX22" fmla="*/ 502682 w 1441654"/>
                <a:gd name="connsiteY22" fmla="*/ 1074545 h 2311974"/>
                <a:gd name="connsiteX23" fmla="*/ 500311 w 1441654"/>
                <a:gd name="connsiteY23" fmla="*/ 1067252 h 2311974"/>
                <a:gd name="connsiteX24" fmla="*/ 488455 w 1441654"/>
                <a:gd name="connsiteY24" fmla="*/ 1052665 h 2311974"/>
                <a:gd name="connsiteX25" fmla="*/ 476600 w 1441654"/>
                <a:gd name="connsiteY25" fmla="*/ 1040510 h 2311974"/>
                <a:gd name="connsiteX26" fmla="*/ 488455 w 1441654"/>
                <a:gd name="connsiteY26" fmla="*/ 1052666 h 2311974"/>
                <a:gd name="connsiteX27" fmla="*/ 507424 w 1441654"/>
                <a:gd name="connsiteY27" fmla="*/ 1052666 h 2311974"/>
                <a:gd name="connsiteX28" fmla="*/ 509796 w 1441654"/>
                <a:gd name="connsiteY28" fmla="*/ 1062390 h 2311974"/>
                <a:gd name="connsiteX29" fmla="*/ 509796 w 1441654"/>
                <a:gd name="connsiteY29" fmla="*/ 1062390 h 2311974"/>
                <a:gd name="connsiteX30" fmla="*/ 507424 w 1441654"/>
                <a:gd name="connsiteY30" fmla="*/ 1052665 h 2311974"/>
                <a:gd name="connsiteX31" fmla="*/ 488455 w 1441654"/>
                <a:gd name="connsiteY31" fmla="*/ 1052665 h 2311974"/>
                <a:gd name="connsiteX32" fmla="*/ 488455 w 1441654"/>
                <a:gd name="connsiteY32" fmla="*/ 1021061 h 2311974"/>
                <a:gd name="connsiteX33" fmla="*/ 483713 w 1441654"/>
                <a:gd name="connsiteY33" fmla="*/ 999182 h 2311974"/>
                <a:gd name="connsiteX34" fmla="*/ 488455 w 1441654"/>
                <a:gd name="connsiteY34" fmla="*/ 1021061 h 2311974"/>
                <a:gd name="connsiteX35" fmla="*/ 488455 w 1441654"/>
                <a:gd name="connsiteY35" fmla="*/ 1021061 h 2311974"/>
                <a:gd name="connsiteX36" fmla="*/ 474228 w 1441654"/>
                <a:gd name="connsiteY36" fmla="*/ 970008 h 2311974"/>
                <a:gd name="connsiteX37" fmla="*/ 460002 w 1441654"/>
                <a:gd name="connsiteY37" fmla="*/ 972439 h 2311974"/>
                <a:gd name="connsiteX38" fmla="*/ 460002 w 1441654"/>
                <a:gd name="connsiteY38" fmla="*/ 972439 h 2311974"/>
                <a:gd name="connsiteX39" fmla="*/ 474228 w 1441654"/>
                <a:gd name="connsiteY39" fmla="*/ 970008 h 2311974"/>
                <a:gd name="connsiteX40" fmla="*/ 483713 w 1441654"/>
                <a:gd name="connsiteY40" fmla="*/ 984595 h 2311974"/>
                <a:gd name="connsiteX41" fmla="*/ 502682 w 1441654"/>
                <a:gd name="connsiteY41" fmla="*/ 979733 h 2311974"/>
                <a:gd name="connsiteX42" fmla="*/ 483713 w 1441654"/>
                <a:gd name="connsiteY42" fmla="*/ 984595 h 2311974"/>
                <a:gd name="connsiteX43" fmla="*/ 474228 w 1441654"/>
                <a:gd name="connsiteY43" fmla="*/ 970008 h 2311974"/>
                <a:gd name="connsiteX44" fmla="*/ 460002 w 1441654"/>
                <a:gd name="connsiteY44" fmla="*/ 901937 h 2311974"/>
                <a:gd name="connsiteX45" fmla="*/ 449800 w 1441654"/>
                <a:gd name="connsiteY45" fmla="*/ 906121 h 2311974"/>
                <a:gd name="connsiteX46" fmla="*/ 452888 w 1441654"/>
                <a:gd name="connsiteY46" fmla="*/ 906800 h 2311974"/>
                <a:gd name="connsiteX47" fmla="*/ 460002 w 1441654"/>
                <a:gd name="connsiteY47" fmla="*/ 901938 h 2311974"/>
                <a:gd name="connsiteX48" fmla="*/ 460002 w 1441654"/>
                <a:gd name="connsiteY48" fmla="*/ 901937 h 2311974"/>
                <a:gd name="connsiteX49" fmla="*/ 367527 w 1441654"/>
                <a:gd name="connsiteY49" fmla="*/ 899506 h 2311974"/>
                <a:gd name="connsiteX50" fmla="*/ 367527 w 1441654"/>
                <a:gd name="connsiteY50" fmla="*/ 899507 h 2311974"/>
                <a:gd name="connsiteX51" fmla="*/ 391239 w 1441654"/>
                <a:gd name="connsiteY51" fmla="*/ 899507 h 2311974"/>
                <a:gd name="connsiteX52" fmla="*/ 405465 w 1441654"/>
                <a:gd name="connsiteY52" fmla="*/ 906800 h 2311974"/>
                <a:gd name="connsiteX53" fmla="*/ 414950 w 1441654"/>
                <a:gd name="connsiteY53" fmla="*/ 906800 h 2311974"/>
                <a:gd name="connsiteX54" fmla="*/ 419692 w 1441654"/>
                <a:gd name="connsiteY54" fmla="*/ 899507 h 2311974"/>
                <a:gd name="connsiteX55" fmla="*/ 419705 w 1441654"/>
                <a:gd name="connsiteY55" fmla="*/ 899510 h 2311974"/>
                <a:gd name="connsiteX56" fmla="*/ 419692 w 1441654"/>
                <a:gd name="connsiteY56" fmla="*/ 899506 h 2311974"/>
                <a:gd name="connsiteX57" fmla="*/ 414950 w 1441654"/>
                <a:gd name="connsiteY57" fmla="*/ 906800 h 2311974"/>
                <a:gd name="connsiteX58" fmla="*/ 405465 w 1441654"/>
                <a:gd name="connsiteY58" fmla="*/ 906800 h 2311974"/>
                <a:gd name="connsiteX59" fmla="*/ 391238 w 1441654"/>
                <a:gd name="connsiteY59" fmla="*/ 899506 h 2311974"/>
                <a:gd name="connsiteX60" fmla="*/ 367527 w 1441654"/>
                <a:gd name="connsiteY60" fmla="*/ 899506 h 2311974"/>
                <a:gd name="connsiteX61" fmla="*/ 350929 w 1441654"/>
                <a:gd name="connsiteY61" fmla="*/ 889782 h 2311974"/>
                <a:gd name="connsiteX62" fmla="*/ 350929 w 1441654"/>
                <a:gd name="connsiteY62" fmla="*/ 889782 h 2311974"/>
                <a:gd name="connsiteX63" fmla="*/ 367527 w 1441654"/>
                <a:gd name="connsiteY63" fmla="*/ 889782 h 2311974"/>
                <a:gd name="connsiteX64" fmla="*/ 367527 w 1441654"/>
                <a:gd name="connsiteY64" fmla="*/ 889782 h 2311974"/>
                <a:gd name="connsiteX65" fmla="*/ 350929 w 1441654"/>
                <a:gd name="connsiteY65" fmla="*/ 889782 h 2311974"/>
                <a:gd name="connsiteX66" fmla="*/ 365156 w 1441654"/>
                <a:gd name="connsiteY66" fmla="*/ 867902 h 2311974"/>
                <a:gd name="connsiteX67" fmla="*/ 365156 w 1441654"/>
                <a:gd name="connsiteY67" fmla="*/ 867902 h 2311974"/>
                <a:gd name="connsiteX68" fmla="*/ 372349 w 1441654"/>
                <a:gd name="connsiteY68" fmla="*/ 873433 h 2311974"/>
                <a:gd name="connsiteX69" fmla="*/ 365156 w 1441654"/>
                <a:gd name="connsiteY69" fmla="*/ 867902 h 2311974"/>
                <a:gd name="connsiteX70" fmla="*/ 393212 w 1441654"/>
                <a:gd name="connsiteY70" fmla="*/ 842776 h 2311974"/>
                <a:gd name="connsiteX71" fmla="*/ 398352 w 1441654"/>
                <a:gd name="connsiteY71" fmla="*/ 853315 h 2311974"/>
                <a:gd name="connsiteX72" fmla="*/ 398352 w 1441654"/>
                <a:gd name="connsiteY72" fmla="*/ 853315 h 2311974"/>
                <a:gd name="connsiteX73" fmla="*/ 393212 w 1441654"/>
                <a:gd name="connsiteY73" fmla="*/ 842776 h 2311974"/>
                <a:gd name="connsiteX74" fmla="*/ 296393 w 1441654"/>
                <a:gd name="connsiteY74" fmla="*/ 726899 h 2311974"/>
                <a:gd name="connsiteX75" fmla="*/ 296393 w 1441654"/>
                <a:gd name="connsiteY75" fmla="*/ 726899 h 2311974"/>
                <a:gd name="connsiteX76" fmla="*/ 303506 w 1441654"/>
                <a:gd name="connsiteY76" fmla="*/ 734192 h 2311974"/>
                <a:gd name="connsiteX77" fmla="*/ 339073 w 1441654"/>
                <a:gd name="connsiteY77" fmla="*/ 748778 h 2311974"/>
                <a:gd name="connsiteX78" fmla="*/ 367527 w 1441654"/>
                <a:gd name="connsiteY78" fmla="*/ 753641 h 2311974"/>
                <a:gd name="connsiteX79" fmla="*/ 372269 w 1441654"/>
                <a:gd name="connsiteY79" fmla="*/ 734192 h 2311974"/>
                <a:gd name="connsiteX80" fmla="*/ 386496 w 1441654"/>
                <a:gd name="connsiteY80" fmla="*/ 736623 h 2311974"/>
                <a:gd name="connsiteX81" fmla="*/ 386496 w 1441654"/>
                <a:gd name="connsiteY81" fmla="*/ 736623 h 2311974"/>
                <a:gd name="connsiteX82" fmla="*/ 372269 w 1441654"/>
                <a:gd name="connsiteY82" fmla="*/ 734192 h 2311974"/>
                <a:gd name="connsiteX83" fmla="*/ 367527 w 1441654"/>
                <a:gd name="connsiteY83" fmla="*/ 753640 h 2311974"/>
                <a:gd name="connsiteX84" fmla="*/ 339073 w 1441654"/>
                <a:gd name="connsiteY84" fmla="*/ 748778 h 2311974"/>
                <a:gd name="connsiteX85" fmla="*/ 303506 w 1441654"/>
                <a:gd name="connsiteY85" fmla="*/ 734192 h 2311974"/>
                <a:gd name="connsiteX86" fmla="*/ 296393 w 1441654"/>
                <a:gd name="connsiteY86" fmla="*/ 726899 h 2311974"/>
                <a:gd name="connsiteX87" fmla="*/ 296393 w 1441654"/>
                <a:gd name="connsiteY87" fmla="*/ 714743 h 2311974"/>
                <a:gd name="connsiteX88" fmla="*/ 296393 w 1441654"/>
                <a:gd name="connsiteY88" fmla="*/ 714743 h 2311974"/>
                <a:gd name="connsiteX89" fmla="*/ 303506 w 1441654"/>
                <a:gd name="connsiteY89" fmla="*/ 722036 h 2311974"/>
                <a:gd name="connsiteX90" fmla="*/ 303506 w 1441654"/>
                <a:gd name="connsiteY90" fmla="*/ 722036 h 2311974"/>
                <a:gd name="connsiteX91" fmla="*/ 296393 w 1441654"/>
                <a:gd name="connsiteY91" fmla="*/ 714743 h 2311974"/>
                <a:gd name="connsiteX92" fmla="*/ 502682 w 1441654"/>
                <a:gd name="connsiteY92" fmla="*/ 0 h 2311974"/>
                <a:gd name="connsiteX93" fmla="*/ 509796 w 1441654"/>
                <a:gd name="connsiteY93" fmla="*/ 4862 h 2311974"/>
                <a:gd name="connsiteX94" fmla="*/ 514538 w 1441654"/>
                <a:gd name="connsiteY94" fmla="*/ 17018 h 2311974"/>
                <a:gd name="connsiteX95" fmla="*/ 524022 w 1441654"/>
                <a:gd name="connsiteY95" fmla="*/ 53484 h 2311974"/>
                <a:gd name="connsiteX96" fmla="*/ 521651 w 1441654"/>
                <a:gd name="connsiteY96" fmla="*/ 68071 h 2311974"/>
                <a:gd name="connsiteX97" fmla="*/ 554847 w 1441654"/>
                <a:gd name="connsiteY97" fmla="*/ 82657 h 2311974"/>
                <a:gd name="connsiteX98" fmla="*/ 561961 w 1441654"/>
                <a:gd name="connsiteY98" fmla="*/ 72933 h 2311974"/>
                <a:gd name="connsiteX99" fmla="*/ 578559 w 1441654"/>
                <a:gd name="connsiteY99" fmla="*/ 75364 h 2311974"/>
                <a:gd name="connsiteX100" fmla="*/ 578559 w 1441654"/>
                <a:gd name="connsiteY100" fmla="*/ 82657 h 2311974"/>
                <a:gd name="connsiteX101" fmla="*/ 585672 w 1441654"/>
                <a:gd name="connsiteY101" fmla="*/ 82657 h 2311974"/>
                <a:gd name="connsiteX102" fmla="*/ 590414 w 1441654"/>
                <a:gd name="connsiteY102" fmla="*/ 97244 h 2311974"/>
                <a:gd name="connsiteX103" fmla="*/ 609383 w 1441654"/>
                <a:gd name="connsiteY103" fmla="*/ 104537 h 2311974"/>
                <a:gd name="connsiteX104" fmla="*/ 637837 w 1441654"/>
                <a:gd name="connsiteY104" fmla="*/ 89950 h 2311974"/>
                <a:gd name="connsiteX105" fmla="*/ 652064 w 1441654"/>
                <a:gd name="connsiteY105" fmla="*/ 94813 h 2311974"/>
                <a:gd name="connsiteX106" fmla="*/ 666291 w 1441654"/>
                <a:gd name="connsiteY106" fmla="*/ 104537 h 2311974"/>
                <a:gd name="connsiteX107" fmla="*/ 685260 w 1441654"/>
                <a:gd name="connsiteY107" fmla="*/ 94813 h 2311974"/>
                <a:gd name="connsiteX108" fmla="*/ 685260 w 1441654"/>
                <a:gd name="connsiteY108" fmla="*/ 72933 h 2311974"/>
                <a:gd name="connsiteX109" fmla="*/ 687631 w 1441654"/>
                <a:gd name="connsiteY109" fmla="*/ 72933 h 2311974"/>
                <a:gd name="connsiteX110" fmla="*/ 699487 w 1441654"/>
                <a:gd name="connsiteY110" fmla="*/ 87519 h 2311974"/>
                <a:gd name="connsiteX111" fmla="*/ 687631 w 1441654"/>
                <a:gd name="connsiteY111" fmla="*/ 102106 h 2311974"/>
                <a:gd name="connsiteX112" fmla="*/ 692373 w 1441654"/>
                <a:gd name="connsiteY112" fmla="*/ 123986 h 2311974"/>
                <a:gd name="connsiteX113" fmla="*/ 706600 w 1441654"/>
                <a:gd name="connsiteY113" fmla="*/ 128848 h 2311974"/>
                <a:gd name="connsiteX114" fmla="*/ 718456 w 1441654"/>
                <a:gd name="connsiteY114" fmla="*/ 150728 h 2311974"/>
                <a:gd name="connsiteX115" fmla="*/ 727940 w 1441654"/>
                <a:gd name="connsiteY115" fmla="*/ 153159 h 2311974"/>
                <a:gd name="connsiteX116" fmla="*/ 735054 w 1441654"/>
                <a:gd name="connsiteY116" fmla="*/ 165315 h 2311974"/>
                <a:gd name="connsiteX117" fmla="*/ 754023 w 1441654"/>
                <a:gd name="connsiteY117" fmla="*/ 165315 h 2311974"/>
                <a:gd name="connsiteX118" fmla="*/ 768250 w 1441654"/>
                <a:gd name="connsiteY118" fmla="*/ 177470 h 2311974"/>
                <a:gd name="connsiteX119" fmla="*/ 794332 w 1441654"/>
                <a:gd name="connsiteY119" fmla="*/ 172608 h 2311974"/>
                <a:gd name="connsiteX120" fmla="*/ 801446 w 1441654"/>
                <a:gd name="connsiteY120" fmla="*/ 184763 h 2311974"/>
                <a:gd name="connsiteX121" fmla="*/ 794332 w 1441654"/>
                <a:gd name="connsiteY121" fmla="*/ 192057 h 2311974"/>
                <a:gd name="connsiteX122" fmla="*/ 801446 w 1441654"/>
                <a:gd name="connsiteY122" fmla="*/ 201781 h 2311974"/>
                <a:gd name="connsiteX123" fmla="*/ 796703 w 1441654"/>
                <a:gd name="connsiteY123" fmla="*/ 206643 h 2311974"/>
                <a:gd name="connsiteX124" fmla="*/ 808559 w 1441654"/>
                <a:gd name="connsiteY124" fmla="*/ 233385 h 2311974"/>
                <a:gd name="connsiteX125" fmla="*/ 815673 w 1441654"/>
                <a:gd name="connsiteY125" fmla="*/ 233385 h 2311974"/>
                <a:gd name="connsiteX126" fmla="*/ 851240 w 1441654"/>
                <a:gd name="connsiteY126" fmla="*/ 211505 h 2311974"/>
                <a:gd name="connsiteX127" fmla="*/ 874951 w 1441654"/>
                <a:gd name="connsiteY127" fmla="*/ 213936 h 2311974"/>
                <a:gd name="connsiteX128" fmla="*/ 896291 w 1441654"/>
                <a:gd name="connsiteY128" fmla="*/ 199350 h 2311974"/>
                <a:gd name="connsiteX129" fmla="*/ 905776 w 1441654"/>
                <a:gd name="connsiteY129" fmla="*/ 177470 h 2311974"/>
                <a:gd name="connsiteX130" fmla="*/ 931859 w 1441654"/>
                <a:gd name="connsiteY130" fmla="*/ 158021 h 2311974"/>
                <a:gd name="connsiteX131" fmla="*/ 953199 w 1441654"/>
                <a:gd name="connsiteY131" fmla="*/ 194488 h 2311974"/>
                <a:gd name="connsiteX132" fmla="*/ 953199 w 1441654"/>
                <a:gd name="connsiteY132" fmla="*/ 221230 h 2311974"/>
                <a:gd name="connsiteX133" fmla="*/ 965054 w 1441654"/>
                <a:gd name="connsiteY133" fmla="*/ 243110 h 2311974"/>
                <a:gd name="connsiteX134" fmla="*/ 984024 w 1441654"/>
                <a:gd name="connsiteY134" fmla="*/ 262558 h 2311974"/>
                <a:gd name="connsiteX135" fmla="*/ 1026704 w 1441654"/>
                <a:gd name="connsiteY135" fmla="*/ 274714 h 2311974"/>
                <a:gd name="connsiteX136" fmla="*/ 1059900 w 1441654"/>
                <a:gd name="connsiteY136" fmla="*/ 260127 h 2311974"/>
                <a:gd name="connsiteX137" fmla="*/ 1081240 w 1441654"/>
                <a:gd name="connsiteY137" fmla="*/ 262558 h 2311974"/>
                <a:gd name="connsiteX138" fmla="*/ 1107323 w 1441654"/>
                <a:gd name="connsiteY138" fmla="*/ 277145 h 2311974"/>
                <a:gd name="connsiteX139" fmla="*/ 1140519 w 1441654"/>
                <a:gd name="connsiteY139" fmla="*/ 282007 h 2311974"/>
                <a:gd name="connsiteX140" fmla="*/ 1135777 w 1441654"/>
                <a:gd name="connsiteY140" fmla="*/ 299025 h 2311974"/>
                <a:gd name="connsiteX141" fmla="*/ 1164230 w 1441654"/>
                <a:gd name="connsiteY141" fmla="*/ 371958 h 2311974"/>
                <a:gd name="connsiteX142" fmla="*/ 1209282 w 1441654"/>
                <a:gd name="connsiteY142" fmla="*/ 386544 h 2311974"/>
                <a:gd name="connsiteX143" fmla="*/ 1237736 w 1441654"/>
                <a:gd name="connsiteY143" fmla="*/ 415718 h 2311974"/>
                <a:gd name="connsiteX144" fmla="*/ 1280416 w 1441654"/>
                <a:gd name="connsiteY144" fmla="*/ 415718 h 2311974"/>
                <a:gd name="connsiteX145" fmla="*/ 1297014 w 1441654"/>
                <a:gd name="connsiteY145" fmla="*/ 408424 h 2311974"/>
                <a:gd name="connsiteX146" fmla="*/ 1313612 w 1441654"/>
                <a:gd name="connsiteY146" fmla="*/ 386544 h 2311974"/>
                <a:gd name="connsiteX147" fmla="*/ 1358664 w 1441654"/>
                <a:gd name="connsiteY147" fmla="*/ 381682 h 2311974"/>
                <a:gd name="connsiteX148" fmla="*/ 1365778 w 1441654"/>
                <a:gd name="connsiteY148" fmla="*/ 386544 h 2311974"/>
                <a:gd name="connsiteX149" fmla="*/ 1401345 w 1441654"/>
                <a:gd name="connsiteY149" fmla="*/ 371958 h 2311974"/>
                <a:gd name="connsiteX150" fmla="*/ 1401345 w 1441654"/>
                <a:gd name="connsiteY150" fmla="*/ 388975 h 2311974"/>
                <a:gd name="connsiteX151" fmla="*/ 1415572 w 1441654"/>
                <a:gd name="connsiteY151" fmla="*/ 408424 h 2311974"/>
                <a:gd name="connsiteX152" fmla="*/ 1353922 w 1441654"/>
                <a:gd name="connsiteY152" fmla="*/ 444891 h 2311974"/>
                <a:gd name="connsiteX153" fmla="*/ 1351551 w 1441654"/>
                <a:gd name="connsiteY153" fmla="*/ 491082 h 2311974"/>
                <a:gd name="connsiteX154" fmla="*/ 1372891 w 1441654"/>
                <a:gd name="connsiteY154" fmla="*/ 532410 h 2311974"/>
                <a:gd name="connsiteX155" fmla="*/ 1406087 w 1441654"/>
                <a:gd name="connsiteY155" fmla="*/ 554290 h 2311974"/>
                <a:gd name="connsiteX156" fmla="*/ 1427427 w 1441654"/>
                <a:gd name="connsiteY156" fmla="*/ 581032 h 2311974"/>
                <a:gd name="connsiteX157" fmla="*/ 1420314 w 1441654"/>
                <a:gd name="connsiteY157" fmla="*/ 622361 h 2311974"/>
                <a:gd name="connsiteX158" fmla="*/ 1441654 w 1441654"/>
                <a:gd name="connsiteY158" fmla="*/ 644241 h 2311974"/>
                <a:gd name="connsiteX159" fmla="*/ 1436912 w 1441654"/>
                <a:gd name="connsiteY159" fmla="*/ 658827 h 2311974"/>
                <a:gd name="connsiteX160" fmla="*/ 1429798 w 1441654"/>
                <a:gd name="connsiteY160" fmla="*/ 666121 h 2311974"/>
                <a:gd name="connsiteX161" fmla="*/ 1401345 w 1441654"/>
                <a:gd name="connsiteY161" fmla="*/ 663689 h 2311974"/>
                <a:gd name="connsiteX162" fmla="*/ 1372891 w 1441654"/>
                <a:gd name="connsiteY162" fmla="*/ 705018 h 2311974"/>
                <a:gd name="connsiteX163" fmla="*/ 1351551 w 1441654"/>
                <a:gd name="connsiteY163" fmla="*/ 712312 h 2311974"/>
                <a:gd name="connsiteX164" fmla="*/ 1304128 w 1441654"/>
                <a:gd name="connsiteY164" fmla="*/ 785245 h 2311974"/>
                <a:gd name="connsiteX165" fmla="*/ 1304128 w 1441654"/>
                <a:gd name="connsiteY165" fmla="*/ 804693 h 2311974"/>
                <a:gd name="connsiteX166" fmla="*/ 1273303 w 1441654"/>
                <a:gd name="connsiteY166" fmla="*/ 802262 h 2311974"/>
                <a:gd name="connsiteX167" fmla="*/ 1242478 w 1441654"/>
                <a:gd name="connsiteY167" fmla="*/ 802262 h 2311974"/>
                <a:gd name="connsiteX168" fmla="*/ 1218767 w 1441654"/>
                <a:gd name="connsiteY168" fmla="*/ 819280 h 2311974"/>
                <a:gd name="connsiteX169" fmla="*/ 1183200 w 1441654"/>
                <a:gd name="connsiteY169" fmla="*/ 809556 h 2311974"/>
                <a:gd name="connsiteX170" fmla="*/ 1171344 w 1441654"/>
                <a:gd name="connsiteY170" fmla="*/ 816849 h 2311974"/>
                <a:gd name="connsiteX171" fmla="*/ 1180828 w 1441654"/>
                <a:gd name="connsiteY171" fmla="*/ 824142 h 2311974"/>
                <a:gd name="connsiteX172" fmla="*/ 1168973 w 1441654"/>
                <a:gd name="connsiteY172" fmla="*/ 850884 h 2311974"/>
                <a:gd name="connsiteX173" fmla="*/ 1176086 w 1441654"/>
                <a:gd name="connsiteY173" fmla="*/ 858178 h 2311974"/>
                <a:gd name="connsiteX174" fmla="*/ 1183200 w 1441654"/>
                <a:gd name="connsiteY174" fmla="*/ 850884 h 2311974"/>
                <a:gd name="connsiteX175" fmla="*/ 1197426 w 1441654"/>
                <a:gd name="connsiteY175" fmla="*/ 858178 h 2311974"/>
                <a:gd name="connsiteX176" fmla="*/ 1211653 w 1441654"/>
                <a:gd name="connsiteY176" fmla="*/ 858178 h 2311974"/>
                <a:gd name="connsiteX177" fmla="*/ 1216396 w 1441654"/>
                <a:gd name="connsiteY177" fmla="*/ 875195 h 2311974"/>
                <a:gd name="connsiteX178" fmla="*/ 1230622 w 1441654"/>
                <a:gd name="connsiteY178" fmla="*/ 894644 h 2311974"/>
                <a:gd name="connsiteX179" fmla="*/ 1223509 w 1441654"/>
                <a:gd name="connsiteY179" fmla="*/ 906800 h 2311974"/>
                <a:gd name="connsiteX180" fmla="*/ 1230622 w 1441654"/>
                <a:gd name="connsiteY180" fmla="*/ 916524 h 2311974"/>
                <a:gd name="connsiteX181" fmla="*/ 1237736 w 1441654"/>
                <a:gd name="connsiteY181" fmla="*/ 914093 h 2311974"/>
                <a:gd name="connsiteX182" fmla="*/ 1244849 w 1441654"/>
                <a:gd name="connsiteY182" fmla="*/ 921386 h 2311974"/>
                <a:gd name="connsiteX183" fmla="*/ 1249592 w 1441654"/>
                <a:gd name="connsiteY183" fmla="*/ 935973 h 2311974"/>
                <a:gd name="connsiteX184" fmla="*/ 1259076 w 1441654"/>
                <a:gd name="connsiteY184" fmla="*/ 923817 h 2311974"/>
                <a:gd name="connsiteX185" fmla="*/ 1263818 w 1441654"/>
                <a:gd name="connsiteY185" fmla="*/ 931111 h 2311974"/>
                <a:gd name="connsiteX186" fmla="*/ 1297014 w 1441654"/>
                <a:gd name="connsiteY186" fmla="*/ 928679 h 2311974"/>
                <a:gd name="connsiteX187" fmla="*/ 1311241 w 1441654"/>
                <a:gd name="connsiteY187" fmla="*/ 948128 h 2311974"/>
                <a:gd name="connsiteX188" fmla="*/ 1332582 w 1441654"/>
                <a:gd name="connsiteY188" fmla="*/ 950559 h 2311974"/>
                <a:gd name="connsiteX189" fmla="*/ 1337324 w 1441654"/>
                <a:gd name="connsiteY189" fmla="*/ 923817 h 2311974"/>
                <a:gd name="connsiteX190" fmla="*/ 1351551 w 1441654"/>
                <a:gd name="connsiteY190" fmla="*/ 914093 h 2311974"/>
                <a:gd name="connsiteX191" fmla="*/ 1361035 w 1441654"/>
                <a:gd name="connsiteY191" fmla="*/ 921386 h 2311974"/>
                <a:gd name="connsiteX192" fmla="*/ 1372891 w 1441654"/>
                <a:gd name="connsiteY192" fmla="*/ 948128 h 2311974"/>
                <a:gd name="connsiteX193" fmla="*/ 1320726 w 1441654"/>
                <a:gd name="connsiteY193" fmla="*/ 1006475 h 2311974"/>
                <a:gd name="connsiteX194" fmla="*/ 1235365 w 1441654"/>
                <a:gd name="connsiteY194" fmla="*/ 970008 h 2311974"/>
                <a:gd name="connsiteX195" fmla="*/ 1230622 w 1441654"/>
                <a:gd name="connsiteY195" fmla="*/ 977301 h 2311974"/>
                <a:gd name="connsiteX196" fmla="*/ 1235365 w 1441654"/>
                <a:gd name="connsiteY196" fmla="*/ 984595 h 2311974"/>
                <a:gd name="connsiteX197" fmla="*/ 1230622 w 1441654"/>
                <a:gd name="connsiteY197" fmla="*/ 984595 h 2311974"/>
                <a:gd name="connsiteX198" fmla="*/ 1225880 w 1441654"/>
                <a:gd name="connsiteY198" fmla="*/ 991888 h 2311974"/>
                <a:gd name="connsiteX199" fmla="*/ 1225880 w 1441654"/>
                <a:gd name="connsiteY199" fmla="*/ 1006475 h 2311974"/>
                <a:gd name="connsiteX200" fmla="*/ 1218767 w 1441654"/>
                <a:gd name="connsiteY200" fmla="*/ 1018630 h 2311974"/>
                <a:gd name="connsiteX201" fmla="*/ 1218767 w 1441654"/>
                <a:gd name="connsiteY201" fmla="*/ 1028354 h 2311974"/>
                <a:gd name="connsiteX202" fmla="*/ 1204540 w 1441654"/>
                <a:gd name="connsiteY202" fmla="*/ 1028354 h 2311974"/>
                <a:gd name="connsiteX203" fmla="*/ 1204540 w 1441654"/>
                <a:gd name="connsiteY203" fmla="*/ 1045372 h 2311974"/>
                <a:gd name="connsiteX204" fmla="*/ 1197426 w 1441654"/>
                <a:gd name="connsiteY204" fmla="*/ 1047803 h 2311974"/>
                <a:gd name="connsiteX205" fmla="*/ 1197426 w 1441654"/>
                <a:gd name="connsiteY205" fmla="*/ 1059959 h 2311974"/>
                <a:gd name="connsiteX206" fmla="*/ 1190313 w 1441654"/>
                <a:gd name="connsiteY206" fmla="*/ 1062390 h 2311974"/>
                <a:gd name="connsiteX207" fmla="*/ 1195055 w 1441654"/>
                <a:gd name="connsiteY207" fmla="*/ 1069683 h 2311974"/>
                <a:gd name="connsiteX208" fmla="*/ 1187942 w 1441654"/>
                <a:gd name="connsiteY208" fmla="*/ 1074545 h 2311974"/>
                <a:gd name="connsiteX209" fmla="*/ 1195055 w 1441654"/>
                <a:gd name="connsiteY209" fmla="*/ 1076976 h 2311974"/>
                <a:gd name="connsiteX210" fmla="*/ 1197426 w 1441654"/>
                <a:gd name="connsiteY210" fmla="*/ 1093994 h 2311974"/>
                <a:gd name="connsiteX211" fmla="*/ 1187942 w 1441654"/>
                <a:gd name="connsiteY211" fmla="*/ 1103719 h 2311974"/>
                <a:gd name="connsiteX212" fmla="*/ 1190313 w 1441654"/>
                <a:gd name="connsiteY212" fmla="*/ 1103719 h 2311974"/>
                <a:gd name="connsiteX213" fmla="*/ 1190313 w 1441654"/>
                <a:gd name="connsiteY213" fmla="*/ 1111012 h 2311974"/>
                <a:gd name="connsiteX214" fmla="*/ 1183200 w 1441654"/>
                <a:gd name="connsiteY214" fmla="*/ 1118305 h 2311974"/>
                <a:gd name="connsiteX215" fmla="*/ 1183200 w 1441654"/>
                <a:gd name="connsiteY215" fmla="*/ 1125598 h 2311974"/>
                <a:gd name="connsiteX216" fmla="*/ 1168973 w 1441654"/>
                <a:gd name="connsiteY216" fmla="*/ 1149909 h 2311974"/>
                <a:gd name="connsiteX217" fmla="*/ 1180828 w 1441654"/>
                <a:gd name="connsiteY217" fmla="*/ 1164496 h 2311974"/>
                <a:gd name="connsiteX218" fmla="*/ 1209282 w 1441654"/>
                <a:gd name="connsiteY218" fmla="*/ 1164496 h 2311974"/>
                <a:gd name="connsiteX219" fmla="*/ 1211653 w 1441654"/>
                <a:gd name="connsiteY219" fmla="*/ 1166927 h 2311974"/>
                <a:gd name="connsiteX220" fmla="*/ 1230622 w 1441654"/>
                <a:gd name="connsiteY220" fmla="*/ 1159634 h 2311974"/>
                <a:gd name="connsiteX221" fmla="*/ 1242478 w 1441654"/>
                <a:gd name="connsiteY221" fmla="*/ 1166927 h 2311974"/>
                <a:gd name="connsiteX222" fmla="*/ 1249592 w 1441654"/>
                <a:gd name="connsiteY222" fmla="*/ 1166927 h 2311974"/>
                <a:gd name="connsiteX223" fmla="*/ 1244849 w 1441654"/>
                <a:gd name="connsiteY223" fmla="*/ 1171789 h 2311974"/>
                <a:gd name="connsiteX224" fmla="*/ 1259076 w 1441654"/>
                <a:gd name="connsiteY224" fmla="*/ 1179083 h 2311974"/>
                <a:gd name="connsiteX225" fmla="*/ 1266190 w 1441654"/>
                <a:gd name="connsiteY225" fmla="*/ 1222842 h 2311974"/>
                <a:gd name="connsiteX226" fmla="*/ 1259076 w 1441654"/>
                <a:gd name="connsiteY226" fmla="*/ 1230136 h 2311974"/>
                <a:gd name="connsiteX227" fmla="*/ 1259076 w 1441654"/>
                <a:gd name="connsiteY227" fmla="*/ 1254447 h 2311974"/>
                <a:gd name="connsiteX228" fmla="*/ 1285159 w 1441654"/>
                <a:gd name="connsiteY228" fmla="*/ 1271464 h 2311974"/>
                <a:gd name="connsiteX229" fmla="*/ 1280416 w 1441654"/>
                <a:gd name="connsiteY229" fmla="*/ 1278758 h 2311974"/>
                <a:gd name="connsiteX230" fmla="*/ 1289901 w 1441654"/>
                <a:gd name="connsiteY230" fmla="*/ 1290913 h 2311974"/>
                <a:gd name="connsiteX231" fmla="*/ 1289901 w 1441654"/>
                <a:gd name="connsiteY231" fmla="*/ 1303069 h 2311974"/>
                <a:gd name="connsiteX232" fmla="*/ 1292272 w 1441654"/>
                <a:gd name="connsiteY232" fmla="*/ 1305500 h 2311974"/>
                <a:gd name="connsiteX233" fmla="*/ 1289901 w 1441654"/>
                <a:gd name="connsiteY233" fmla="*/ 1312793 h 2311974"/>
                <a:gd name="connsiteX234" fmla="*/ 1297014 w 1441654"/>
                <a:gd name="connsiteY234" fmla="*/ 1324948 h 2311974"/>
                <a:gd name="connsiteX235" fmla="*/ 1304128 w 1441654"/>
                <a:gd name="connsiteY235" fmla="*/ 1317655 h 2311974"/>
                <a:gd name="connsiteX236" fmla="*/ 1304128 w 1441654"/>
                <a:gd name="connsiteY236" fmla="*/ 1327379 h 2311974"/>
                <a:gd name="connsiteX237" fmla="*/ 1306499 w 1441654"/>
                <a:gd name="connsiteY237" fmla="*/ 1344397 h 2311974"/>
                <a:gd name="connsiteX238" fmla="*/ 1280416 w 1441654"/>
                <a:gd name="connsiteY238" fmla="*/ 1358984 h 2311974"/>
                <a:gd name="connsiteX239" fmla="*/ 1259076 w 1441654"/>
                <a:gd name="connsiteY239" fmla="*/ 1358984 h 2311974"/>
                <a:gd name="connsiteX240" fmla="*/ 1256705 w 1441654"/>
                <a:gd name="connsiteY240" fmla="*/ 1376001 h 2311974"/>
                <a:gd name="connsiteX241" fmla="*/ 1278045 w 1441654"/>
                <a:gd name="connsiteY241" fmla="*/ 1376001 h 2311974"/>
                <a:gd name="connsiteX242" fmla="*/ 1280416 w 1441654"/>
                <a:gd name="connsiteY242" fmla="*/ 1383295 h 2311974"/>
                <a:gd name="connsiteX243" fmla="*/ 1285159 w 1441654"/>
                <a:gd name="connsiteY243" fmla="*/ 1380864 h 2311974"/>
                <a:gd name="connsiteX244" fmla="*/ 1292272 w 1441654"/>
                <a:gd name="connsiteY244" fmla="*/ 1393019 h 2311974"/>
                <a:gd name="connsiteX245" fmla="*/ 1289901 w 1441654"/>
                <a:gd name="connsiteY245" fmla="*/ 1400312 h 2311974"/>
                <a:gd name="connsiteX246" fmla="*/ 1292272 w 1441654"/>
                <a:gd name="connsiteY246" fmla="*/ 1402744 h 2311974"/>
                <a:gd name="connsiteX247" fmla="*/ 1311241 w 1441654"/>
                <a:gd name="connsiteY247" fmla="*/ 1380864 h 2311974"/>
                <a:gd name="connsiteX248" fmla="*/ 1318355 w 1441654"/>
                <a:gd name="connsiteY248" fmla="*/ 1383295 h 2311974"/>
                <a:gd name="connsiteX249" fmla="*/ 1313612 w 1441654"/>
                <a:gd name="connsiteY249" fmla="*/ 1380864 h 2311974"/>
                <a:gd name="connsiteX250" fmla="*/ 1320726 w 1441654"/>
                <a:gd name="connsiteY250" fmla="*/ 1373570 h 2311974"/>
                <a:gd name="connsiteX251" fmla="*/ 1327839 w 1441654"/>
                <a:gd name="connsiteY251" fmla="*/ 1368708 h 2311974"/>
                <a:gd name="connsiteX252" fmla="*/ 1344437 w 1441654"/>
                <a:gd name="connsiteY252" fmla="*/ 1417330 h 2311974"/>
                <a:gd name="connsiteX253" fmla="*/ 1339695 w 1441654"/>
                <a:gd name="connsiteY253" fmla="*/ 1424623 h 2311974"/>
                <a:gd name="connsiteX254" fmla="*/ 1339695 w 1441654"/>
                <a:gd name="connsiteY254" fmla="*/ 1441641 h 2311974"/>
                <a:gd name="connsiteX255" fmla="*/ 1306499 w 1441654"/>
                <a:gd name="connsiteY255" fmla="*/ 1436779 h 2311974"/>
                <a:gd name="connsiteX256" fmla="*/ 1304128 w 1441654"/>
                <a:gd name="connsiteY256" fmla="*/ 1473245 h 2311974"/>
                <a:gd name="connsiteX257" fmla="*/ 1289901 w 1441654"/>
                <a:gd name="connsiteY257" fmla="*/ 1473245 h 2311974"/>
                <a:gd name="connsiteX258" fmla="*/ 1285159 w 1441654"/>
                <a:gd name="connsiteY258" fmla="*/ 1504850 h 2311974"/>
                <a:gd name="connsiteX259" fmla="*/ 1270932 w 1441654"/>
                <a:gd name="connsiteY259" fmla="*/ 1521867 h 2311974"/>
                <a:gd name="connsiteX260" fmla="*/ 1270932 w 1441654"/>
                <a:gd name="connsiteY260" fmla="*/ 1548609 h 2311974"/>
                <a:gd name="connsiteX261" fmla="*/ 1251963 w 1441654"/>
                <a:gd name="connsiteY261" fmla="*/ 1560765 h 2311974"/>
                <a:gd name="connsiteX262" fmla="*/ 1278045 w 1441654"/>
                <a:gd name="connsiteY262" fmla="*/ 1570489 h 2311974"/>
                <a:gd name="connsiteX263" fmla="*/ 1278045 w 1441654"/>
                <a:gd name="connsiteY263" fmla="*/ 1577783 h 2311974"/>
                <a:gd name="connsiteX264" fmla="*/ 1223509 w 1441654"/>
                <a:gd name="connsiteY264" fmla="*/ 1577783 h 2311974"/>
                <a:gd name="connsiteX265" fmla="*/ 1235365 w 1441654"/>
                <a:gd name="connsiteY265" fmla="*/ 1602094 h 2311974"/>
                <a:gd name="connsiteX266" fmla="*/ 1244849 w 1441654"/>
                <a:gd name="connsiteY266" fmla="*/ 1609387 h 2311974"/>
                <a:gd name="connsiteX267" fmla="*/ 1242478 w 1441654"/>
                <a:gd name="connsiteY267" fmla="*/ 1619111 h 2311974"/>
                <a:gd name="connsiteX268" fmla="*/ 1244849 w 1441654"/>
                <a:gd name="connsiteY268" fmla="*/ 1623973 h 2311974"/>
                <a:gd name="connsiteX269" fmla="*/ 1244849 w 1441654"/>
                <a:gd name="connsiteY269" fmla="*/ 1645853 h 2311974"/>
                <a:gd name="connsiteX270" fmla="*/ 1237736 w 1441654"/>
                <a:gd name="connsiteY270" fmla="*/ 1645853 h 2311974"/>
                <a:gd name="connsiteX271" fmla="*/ 1230622 w 1441654"/>
                <a:gd name="connsiteY271" fmla="*/ 1667733 h 2311974"/>
                <a:gd name="connsiteX272" fmla="*/ 1230622 w 1441654"/>
                <a:gd name="connsiteY272" fmla="*/ 1706631 h 2311974"/>
                <a:gd name="connsiteX273" fmla="*/ 1216396 w 1441654"/>
                <a:gd name="connsiteY273" fmla="*/ 1709062 h 2311974"/>
                <a:gd name="connsiteX274" fmla="*/ 1216396 w 1441654"/>
                <a:gd name="connsiteY274" fmla="*/ 1723648 h 2311974"/>
                <a:gd name="connsiteX275" fmla="*/ 1204540 w 1441654"/>
                <a:gd name="connsiteY275" fmla="*/ 1740666 h 2311974"/>
                <a:gd name="connsiteX276" fmla="*/ 1147632 w 1441654"/>
                <a:gd name="connsiteY276" fmla="*/ 1733373 h 2311974"/>
                <a:gd name="connsiteX277" fmla="*/ 1121550 w 1441654"/>
                <a:gd name="connsiteY277" fmla="*/ 1733373 h 2311974"/>
                <a:gd name="connsiteX278" fmla="*/ 1109694 w 1441654"/>
                <a:gd name="connsiteY278" fmla="*/ 1743097 h 2311974"/>
                <a:gd name="connsiteX279" fmla="*/ 1102581 w 1441654"/>
                <a:gd name="connsiteY279" fmla="*/ 1735804 h 2311974"/>
                <a:gd name="connsiteX280" fmla="*/ 1095467 w 1441654"/>
                <a:gd name="connsiteY280" fmla="*/ 1740666 h 2311974"/>
                <a:gd name="connsiteX281" fmla="*/ 1074127 w 1441654"/>
                <a:gd name="connsiteY281" fmla="*/ 1713924 h 2311974"/>
                <a:gd name="connsiteX282" fmla="*/ 1059900 w 1441654"/>
                <a:gd name="connsiteY282" fmla="*/ 1721217 h 2311974"/>
                <a:gd name="connsiteX283" fmla="*/ 1052787 w 1441654"/>
                <a:gd name="connsiteY283" fmla="*/ 1733373 h 2311974"/>
                <a:gd name="connsiteX284" fmla="*/ 1045673 w 1441654"/>
                <a:gd name="connsiteY284" fmla="*/ 1735804 h 2311974"/>
                <a:gd name="connsiteX285" fmla="*/ 1031446 w 1441654"/>
                <a:gd name="connsiteY285" fmla="*/ 1706631 h 2311974"/>
                <a:gd name="connsiteX286" fmla="*/ 960312 w 1441654"/>
                <a:gd name="connsiteY286" fmla="*/ 1709062 h 2311974"/>
                <a:gd name="connsiteX287" fmla="*/ 957941 w 1441654"/>
                <a:gd name="connsiteY287" fmla="*/ 1721217 h 2311974"/>
                <a:gd name="connsiteX288" fmla="*/ 915261 w 1441654"/>
                <a:gd name="connsiteY288" fmla="*/ 1721217 h 2311974"/>
                <a:gd name="connsiteX289" fmla="*/ 915261 w 1441654"/>
                <a:gd name="connsiteY289" fmla="*/ 1728511 h 2311974"/>
                <a:gd name="connsiteX290" fmla="*/ 884436 w 1441654"/>
                <a:gd name="connsiteY290" fmla="*/ 1721217 h 2311974"/>
                <a:gd name="connsiteX291" fmla="*/ 884436 w 1441654"/>
                <a:gd name="connsiteY291" fmla="*/ 1706631 h 2311974"/>
                <a:gd name="connsiteX292" fmla="*/ 877322 w 1441654"/>
                <a:gd name="connsiteY292" fmla="*/ 1706631 h 2311974"/>
                <a:gd name="connsiteX293" fmla="*/ 874951 w 1441654"/>
                <a:gd name="connsiteY293" fmla="*/ 1692044 h 2311974"/>
                <a:gd name="connsiteX294" fmla="*/ 874951 w 1441654"/>
                <a:gd name="connsiteY294" fmla="*/ 1692044 h 2311974"/>
                <a:gd name="connsiteX295" fmla="*/ 877322 w 1441654"/>
                <a:gd name="connsiteY295" fmla="*/ 1706631 h 2311974"/>
                <a:gd name="connsiteX296" fmla="*/ 822786 w 1441654"/>
                <a:gd name="connsiteY296" fmla="*/ 1709062 h 2311974"/>
                <a:gd name="connsiteX297" fmla="*/ 782477 w 1441654"/>
                <a:gd name="connsiteY297" fmla="*/ 1701769 h 2311974"/>
                <a:gd name="connsiteX298" fmla="*/ 780106 w 1441654"/>
                <a:gd name="connsiteY298" fmla="*/ 1709062 h 2311974"/>
                <a:gd name="connsiteX299" fmla="*/ 761136 w 1441654"/>
                <a:gd name="connsiteY299" fmla="*/ 1713924 h 2311974"/>
                <a:gd name="connsiteX300" fmla="*/ 754023 w 1441654"/>
                <a:gd name="connsiteY300" fmla="*/ 1733373 h 2311974"/>
                <a:gd name="connsiteX301" fmla="*/ 758765 w 1441654"/>
                <a:gd name="connsiteY301" fmla="*/ 1750391 h 2311974"/>
                <a:gd name="connsiteX302" fmla="*/ 739796 w 1441654"/>
                <a:gd name="connsiteY302" fmla="*/ 1750391 h 2311974"/>
                <a:gd name="connsiteX303" fmla="*/ 735054 w 1441654"/>
                <a:gd name="connsiteY303" fmla="*/ 1769840 h 2311974"/>
                <a:gd name="connsiteX304" fmla="*/ 742167 w 1441654"/>
                <a:gd name="connsiteY304" fmla="*/ 1784426 h 2311974"/>
                <a:gd name="connsiteX305" fmla="*/ 739796 w 1441654"/>
                <a:gd name="connsiteY305" fmla="*/ 1806306 h 2311974"/>
                <a:gd name="connsiteX306" fmla="*/ 727940 w 1441654"/>
                <a:gd name="connsiteY306" fmla="*/ 1813599 h 2311974"/>
                <a:gd name="connsiteX307" fmla="*/ 727940 w 1441654"/>
                <a:gd name="connsiteY307" fmla="*/ 1847635 h 2311974"/>
                <a:gd name="connsiteX308" fmla="*/ 713714 w 1441654"/>
                <a:gd name="connsiteY308" fmla="*/ 1852497 h 2311974"/>
                <a:gd name="connsiteX309" fmla="*/ 711342 w 1441654"/>
                <a:gd name="connsiteY309" fmla="*/ 1837910 h 2311974"/>
                <a:gd name="connsiteX310" fmla="*/ 678146 w 1441654"/>
                <a:gd name="connsiteY310" fmla="*/ 1837910 h 2311974"/>
                <a:gd name="connsiteX311" fmla="*/ 678146 w 1441654"/>
                <a:gd name="connsiteY311" fmla="*/ 1859790 h 2311974"/>
                <a:gd name="connsiteX312" fmla="*/ 659177 w 1441654"/>
                <a:gd name="connsiteY312" fmla="*/ 1859790 h 2311974"/>
                <a:gd name="connsiteX313" fmla="*/ 659177 w 1441654"/>
                <a:gd name="connsiteY313" fmla="*/ 1869515 h 2311974"/>
                <a:gd name="connsiteX314" fmla="*/ 656806 w 1441654"/>
                <a:gd name="connsiteY314" fmla="*/ 1876808 h 2311974"/>
                <a:gd name="connsiteX315" fmla="*/ 576188 w 1441654"/>
                <a:gd name="connsiteY315" fmla="*/ 1876808 h 2311974"/>
                <a:gd name="connsiteX316" fmla="*/ 576188 w 1441654"/>
                <a:gd name="connsiteY316" fmla="*/ 1896257 h 2311974"/>
                <a:gd name="connsiteX317" fmla="*/ 524022 w 1441654"/>
                <a:gd name="connsiteY317" fmla="*/ 1901119 h 2311974"/>
                <a:gd name="connsiteX318" fmla="*/ 524022 w 1441654"/>
                <a:gd name="connsiteY318" fmla="*/ 1930292 h 2311974"/>
                <a:gd name="connsiteX319" fmla="*/ 502682 w 1441654"/>
                <a:gd name="connsiteY319" fmla="*/ 1930292 h 2311974"/>
                <a:gd name="connsiteX320" fmla="*/ 500311 w 1441654"/>
                <a:gd name="connsiteY320" fmla="*/ 1952172 h 2311974"/>
                <a:gd name="connsiteX321" fmla="*/ 488455 w 1441654"/>
                <a:gd name="connsiteY321" fmla="*/ 1952172 h 2311974"/>
                <a:gd name="connsiteX322" fmla="*/ 488455 w 1441654"/>
                <a:gd name="connsiteY322" fmla="*/ 1978914 h 2311974"/>
                <a:gd name="connsiteX323" fmla="*/ 495569 w 1441654"/>
                <a:gd name="connsiteY323" fmla="*/ 1983776 h 2311974"/>
                <a:gd name="connsiteX324" fmla="*/ 493198 w 1441654"/>
                <a:gd name="connsiteY324" fmla="*/ 2000794 h 2311974"/>
                <a:gd name="connsiteX325" fmla="*/ 500311 w 1441654"/>
                <a:gd name="connsiteY325" fmla="*/ 2005656 h 2311974"/>
                <a:gd name="connsiteX326" fmla="*/ 500311 w 1441654"/>
                <a:gd name="connsiteY326" fmla="*/ 2068865 h 2311974"/>
                <a:gd name="connsiteX327" fmla="*/ 493198 w 1441654"/>
                <a:gd name="connsiteY327" fmla="*/ 2068865 h 2311974"/>
                <a:gd name="connsiteX328" fmla="*/ 493198 w 1441654"/>
                <a:gd name="connsiteY328" fmla="*/ 2081020 h 2311974"/>
                <a:gd name="connsiteX329" fmla="*/ 474228 w 1441654"/>
                <a:gd name="connsiteY329" fmla="*/ 2083451 h 2311974"/>
                <a:gd name="connsiteX330" fmla="*/ 460002 w 1441654"/>
                <a:gd name="connsiteY330" fmla="*/ 2117487 h 2311974"/>
                <a:gd name="connsiteX331" fmla="*/ 460002 w 1441654"/>
                <a:gd name="connsiteY331" fmla="*/ 2129642 h 2311974"/>
                <a:gd name="connsiteX332" fmla="*/ 516909 w 1441654"/>
                <a:gd name="connsiteY332" fmla="*/ 2132073 h 2311974"/>
                <a:gd name="connsiteX333" fmla="*/ 509796 w 1441654"/>
                <a:gd name="connsiteY333" fmla="*/ 2151522 h 2311974"/>
                <a:gd name="connsiteX334" fmla="*/ 514538 w 1441654"/>
                <a:gd name="connsiteY334" fmla="*/ 2161246 h 2311974"/>
                <a:gd name="connsiteX335" fmla="*/ 509796 w 1441654"/>
                <a:gd name="connsiteY335" fmla="*/ 2168540 h 2311974"/>
                <a:gd name="connsiteX336" fmla="*/ 493198 w 1441654"/>
                <a:gd name="connsiteY336" fmla="*/ 2168540 h 2311974"/>
                <a:gd name="connsiteX337" fmla="*/ 493198 w 1441654"/>
                <a:gd name="connsiteY337" fmla="*/ 2180695 h 2311974"/>
                <a:gd name="connsiteX338" fmla="*/ 462373 w 1441654"/>
                <a:gd name="connsiteY338" fmla="*/ 2187988 h 2311974"/>
                <a:gd name="connsiteX339" fmla="*/ 469486 w 1441654"/>
                <a:gd name="connsiteY339" fmla="*/ 2200144 h 2311974"/>
                <a:gd name="connsiteX340" fmla="*/ 467115 w 1441654"/>
                <a:gd name="connsiteY340" fmla="*/ 2256059 h 2311974"/>
                <a:gd name="connsiteX341" fmla="*/ 455259 w 1441654"/>
                <a:gd name="connsiteY341" fmla="*/ 2277939 h 2311974"/>
                <a:gd name="connsiteX342" fmla="*/ 429177 w 1441654"/>
                <a:gd name="connsiteY342" fmla="*/ 2307112 h 2311974"/>
                <a:gd name="connsiteX343" fmla="*/ 414950 w 1441654"/>
                <a:gd name="connsiteY343" fmla="*/ 2311974 h 2311974"/>
                <a:gd name="connsiteX344" fmla="*/ 398352 w 1441654"/>
                <a:gd name="connsiteY344" fmla="*/ 2282801 h 2311974"/>
                <a:gd name="connsiteX345" fmla="*/ 379383 w 1441654"/>
                <a:gd name="connsiteY345" fmla="*/ 2275508 h 2311974"/>
                <a:gd name="connsiteX346" fmla="*/ 365156 w 1441654"/>
                <a:gd name="connsiteY346" fmla="*/ 2292526 h 2311974"/>
                <a:gd name="connsiteX347" fmla="*/ 346187 w 1441654"/>
                <a:gd name="connsiteY347" fmla="*/ 2285232 h 2311974"/>
                <a:gd name="connsiteX348" fmla="*/ 331960 w 1441654"/>
                <a:gd name="connsiteY348" fmla="*/ 2290094 h 2311974"/>
                <a:gd name="connsiteX349" fmla="*/ 296393 w 1441654"/>
                <a:gd name="connsiteY349" fmla="*/ 2275508 h 2311974"/>
                <a:gd name="connsiteX350" fmla="*/ 255658 w 1441654"/>
                <a:gd name="connsiteY350" fmla="*/ 2254426 h 2311974"/>
                <a:gd name="connsiteX351" fmla="*/ 263963 w 1441654"/>
                <a:gd name="connsiteY351" fmla="*/ 2090384 h 2311974"/>
                <a:gd name="connsiteX352" fmla="*/ 293247 w 1441654"/>
                <a:gd name="connsiteY352" fmla="*/ 1879782 h 2311974"/>
                <a:gd name="connsiteX353" fmla="*/ 288330 w 1441654"/>
                <a:gd name="connsiteY353" fmla="*/ 1766434 h 2311974"/>
                <a:gd name="connsiteX354" fmla="*/ 260051 w 1441654"/>
                <a:gd name="connsiteY354" fmla="*/ 1684276 h 2311974"/>
                <a:gd name="connsiteX355" fmla="*/ 196698 w 1441654"/>
                <a:gd name="connsiteY355" fmla="*/ 1605539 h 2311974"/>
                <a:gd name="connsiteX356" fmla="*/ 146823 w 1441654"/>
                <a:gd name="connsiteY356" fmla="*/ 1566641 h 2311974"/>
                <a:gd name="connsiteX357" fmla="*/ 148467 w 1441654"/>
                <a:gd name="connsiteY357" fmla="*/ 1519182 h 2311974"/>
                <a:gd name="connsiteX358" fmla="*/ 144231 w 1441654"/>
                <a:gd name="connsiteY358" fmla="*/ 1442151 h 2311974"/>
                <a:gd name="connsiteX359" fmla="*/ 199538 w 1441654"/>
                <a:gd name="connsiteY359" fmla="*/ 1327822 h 2311974"/>
                <a:gd name="connsiteX360" fmla="*/ 311984 w 1441654"/>
                <a:gd name="connsiteY360" fmla="*/ 1228318 h 2311974"/>
                <a:gd name="connsiteX361" fmla="*/ 18969 w 1441654"/>
                <a:gd name="connsiteY361" fmla="*/ 909231 h 2311974"/>
                <a:gd name="connsiteX362" fmla="*/ 0 w 1441654"/>
                <a:gd name="connsiteY362" fmla="*/ 872764 h 2311974"/>
                <a:gd name="connsiteX363" fmla="*/ 7114 w 1441654"/>
                <a:gd name="connsiteY363" fmla="*/ 865471 h 2311974"/>
                <a:gd name="connsiteX364" fmla="*/ 11856 w 1441654"/>
                <a:gd name="connsiteY364" fmla="*/ 867902 h 2311974"/>
                <a:gd name="connsiteX365" fmla="*/ 168351 w 1441654"/>
                <a:gd name="connsiteY365" fmla="*/ 741485 h 2311974"/>
                <a:gd name="connsiteX366" fmla="*/ 156496 w 1441654"/>
                <a:gd name="connsiteY366" fmla="*/ 726899 h 2311974"/>
                <a:gd name="connsiteX367" fmla="*/ 101959 w 1441654"/>
                <a:gd name="connsiteY367" fmla="*/ 705019 h 2311974"/>
                <a:gd name="connsiteX368" fmla="*/ 125671 w 1441654"/>
                <a:gd name="connsiteY368" fmla="*/ 680708 h 2311974"/>
                <a:gd name="connsiteX369" fmla="*/ 132784 w 1441654"/>
                <a:gd name="connsiteY369" fmla="*/ 673414 h 2311974"/>
                <a:gd name="connsiteX370" fmla="*/ 161238 w 1441654"/>
                <a:gd name="connsiteY370" fmla="*/ 670983 h 2311974"/>
                <a:gd name="connsiteX371" fmla="*/ 248970 w 1441654"/>
                <a:gd name="connsiteY371" fmla="*/ 692863 h 2311974"/>
                <a:gd name="connsiteX372" fmla="*/ 263197 w 1441654"/>
                <a:gd name="connsiteY372" fmla="*/ 688001 h 2311974"/>
                <a:gd name="connsiteX373" fmla="*/ 263197 w 1441654"/>
                <a:gd name="connsiteY373" fmla="*/ 695294 h 2311974"/>
                <a:gd name="connsiteX374" fmla="*/ 272681 w 1441654"/>
                <a:gd name="connsiteY374" fmla="*/ 695294 h 2311974"/>
                <a:gd name="connsiteX375" fmla="*/ 277424 w 1441654"/>
                <a:gd name="connsiteY375" fmla="*/ 678277 h 2311974"/>
                <a:gd name="connsiteX376" fmla="*/ 284537 w 1441654"/>
                <a:gd name="connsiteY376" fmla="*/ 666121 h 2311974"/>
                <a:gd name="connsiteX377" fmla="*/ 296393 w 1441654"/>
                <a:gd name="connsiteY377" fmla="*/ 688001 h 2311974"/>
                <a:gd name="connsiteX378" fmla="*/ 303506 w 1441654"/>
                <a:gd name="connsiteY378" fmla="*/ 685570 h 2311974"/>
                <a:gd name="connsiteX379" fmla="*/ 317733 w 1441654"/>
                <a:gd name="connsiteY379" fmla="*/ 700156 h 2311974"/>
                <a:gd name="connsiteX380" fmla="*/ 317733 w 1441654"/>
                <a:gd name="connsiteY380" fmla="*/ 700156 h 2311974"/>
                <a:gd name="connsiteX381" fmla="*/ 303506 w 1441654"/>
                <a:gd name="connsiteY381" fmla="*/ 685570 h 2311974"/>
                <a:gd name="connsiteX382" fmla="*/ 296393 w 1441654"/>
                <a:gd name="connsiteY382" fmla="*/ 688001 h 2311974"/>
                <a:gd name="connsiteX383" fmla="*/ 284537 w 1441654"/>
                <a:gd name="connsiteY383" fmla="*/ 666121 h 2311974"/>
                <a:gd name="connsiteX384" fmla="*/ 284537 w 1441654"/>
                <a:gd name="connsiteY384" fmla="*/ 658827 h 2311974"/>
                <a:gd name="connsiteX385" fmla="*/ 305877 w 1441654"/>
                <a:gd name="connsiteY385" fmla="*/ 646672 h 2311974"/>
                <a:gd name="connsiteX386" fmla="*/ 298764 w 1441654"/>
                <a:gd name="connsiteY386" fmla="*/ 639379 h 2311974"/>
                <a:gd name="connsiteX387" fmla="*/ 329589 w 1441654"/>
                <a:gd name="connsiteY387" fmla="*/ 629654 h 2311974"/>
                <a:gd name="connsiteX388" fmla="*/ 324847 w 1441654"/>
                <a:gd name="connsiteY388" fmla="*/ 615068 h 2311974"/>
                <a:gd name="connsiteX389" fmla="*/ 291651 w 1441654"/>
                <a:gd name="connsiteY389" fmla="*/ 610205 h 2311974"/>
                <a:gd name="connsiteX390" fmla="*/ 289279 w 1441654"/>
                <a:gd name="connsiteY390" fmla="*/ 595619 h 2311974"/>
                <a:gd name="connsiteX391" fmla="*/ 298764 w 1441654"/>
                <a:gd name="connsiteY391" fmla="*/ 534841 h 2311974"/>
                <a:gd name="connsiteX392" fmla="*/ 289279 w 1441654"/>
                <a:gd name="connsiteY392" fmla="*/ 525117 h 2311974"/>
                <a:gd name="connsiteX393" fmla="*/ 289279 w 1441654"/>
                <a:gd name="connsiteY393" fmla="*/ 503237 h 2311974"/>
                <a:gd name="connsiteX394" fmla="*/ 272681 w 1441654"/>
                <a:gd name="connsiteY394" fmla="*/ 503237 h 2311974"/>
                <a:gd name="connsiteX395" fmla="*/ 277424 w 1441654"/>
                <a:gd name="connsiteY395" fmla="*/ 471633 h 2311974"/>
                <a:gd name="connsiteX396" fmla="*/ 270310 w 1441654"/>
                <a:gd name="connsiteY396" fmla="*/ 464340 h 2311974"/>
                <a:gd name="connsiteX397" fmla="*/ 272681 w 1441654"/>
                <a:gd name="connsiteY397" fmla="*/ 444891 h 2311974"/>
                <a:gd name="connsiteX398" fmla="*/ 291651 w 1441654"/>
                <a:gd name="connsiteY398" fmla="*/ 444891 h 2311974"/>
                <a:gd name="connsiteX399" fmla="*/ 310620 w 1441654"/>
                <a:gd name="connsiteY399" fmla="*/ 430304 h 2311974"/>
                <a:gd name="connsiteX400" fmla="*/ 312991 w 1441654"/>
                <a:gd name="connsiteY400" fmla="*/ 427873 h 2311974"/>
                <a:gd name="connsiteX401" fmla="*/ 291651 w 1441654"/>
                <a:gd name="connsiteY401" fmla="*/ 423011 h 2311974"/>
                <a:gd name="connsiteX402" fmla="*/ 298764 w 1441654"/>
                <a:gd name="connsiteY402" fmla="*/ 405993 h 2311974"/>
                <a:gd name="connsiteX403" fmla="*/ 324847 w 1441654"/>
                <a:gd name="connsiteY403" fmla="*/ 408424 h 2311974"/>
                <a:gd name="connsiteX404" fmla="*/ 320104 w 1441654"/>
                <a:gd name="connsiteY404" fmla="*/ 388975 h 2311974"/>
                <a:gd name="connsiteX405" fmla="*/ 320104 w 1441654"/>
                <a:gd name="connsiteY405" fmla="*/ 374389 h 2311974"/>
                <a:gd name="connsiteX406" fmla="*/ 336702 w 1441654"/>
                <a:gd name="connsiteY406" fmla="*/ 374389 h 2311974"/>
                <a:gd name="connsiteX407" fmla="*/ 339073 w 1441654"/>
                <a:gd name="connsiteY407" fmla="*/ 367096 h 2311974"/>
                <a:gd name="connsiteX408" fmla="*/ 346187 w 1441654"/>
                <a:gd name="connsiteY408" fmla="*/ 364665 h 2311974"/>
                <a:gd name="connsiteX409" fmla="*/ 343816 w 1441654"/>
                <a:gd name="connsiteY409" fmla="*/ 347647 h 2311974"/>
                <a:gd name="connsiteX410" fmla="*/ 372269 w 1441654"/>
                <a:gd name="connsiteY410" fmla="*/ 337922 h 2311974"/>
                <a:gd name="connsiteX411" fmla="*/ 360414 w 1441654"/>
                <a:gd name="connsiteY411" fmla="*/ 333060 h 2311974"/>
                <a:gd name="connsiteX412" fmla="*/ 358042 w 1441654"/>
                <a:gd name="connsiteY412" fmla="*/ 311180 h 2311974"/>
                <a:gd name="connsiteX413" fmla="*/ 350929 w 1441654"/>
                <a:gd name="connsiteY413" fmla="*/ 308749 h 2311974"/>
                <a:gd name="connsiteX414" fmla="*/ 358042 w 1441654"/>
                <a:gd name="connsiteY414" fmla="*/ 299025 h 2311974"/>
                <a:gd name="connsiteX415" fmla="*/ 358042 w 1441654"/>
                <a:gd name="connsiteY415" fmla="*/ 296594 h 2311974"/>
                <a:gd name="connsiteX416" fmla="*/ 346187 w 1441654"/>
                <a:gd name="connsiteY416" fmla="*/ 291732 h 2311974"/>
                <a:gd name="connsiteX417" fmla="*/ 336702 w 1441654"/>
                <a:gd name="connsiteY417" fmla="*/ 299025 h 2311974"/>
                <a:gd name="connsiteX418" fmla="*/ 324847 w 1441654"/>
                <a:gd name="connsiteY418" fmla="*/ 282007 h 2311974"/>
                <a:gd name="connsiteX419" fmla="*/ 339073 w 1441654"/>
                <a:gd name="connsiteY419" fmla="*/ 255265 h 2311974"/>
                <a:gd name="connsiteX420" fmla="*/ 346187 w 1441654"/>
                <a:gd name="connsiteY420" fmla="*/ 267421 h 2311974"/>
                <a:gd name="connsiteX421" fmla="*/ 365156 w 1441654"/>
                <a:gd name="connsiteY421" fmla="*/ 240679 h 2311974"/>
                <a:gd name="connsiteX422" fmla="*/ 374640 w 1441654"/>
                <a:gd name="connsiteY422" fmla="*/ 240679 h 2311974"/>
                <a:gd name="connsiteX423" fmla="*/ 374640 w 1441654"/>
                <a:gd name="connsiteY423" fmla="*/ 233385 h 2311974"/>
                <a:gd name="connsiteX424" fmla="*/ 353300 w 1441654"/>
                <a:gd name="connsiteY424" fmla="*/ 218799 h 2311974"/>
                <a:gd name="connsiteX425" fmla="*/ 360414 w 1441654"/>
                <a:gd name="connsiteY425" fmla="*/ 199350 h 2311974"/>
                <a:gd name="connsiteX426" fmla="*/ 386496 w 1441654"/>
                <a:gd name="connsiteY426" fmla="*/ 199350 h 2311974"/>
                <a:gd name="connsiteX427" fmla="*/ 393610 w 1441654"/>
                <a:gd name="connsiteY427" fmla="*/ 192057 h 2311974"/>
                <a:gd name="connsiteX428" fmla="*/ 365156 w 1441654"/>
                <a:gd name="connsiteY428" fmla="*/ 150728 h 2311974"/>
                <a:gd name="connsiteX429" fmla="*/ 374640 w 1441654"/>
                <a:gd name="connsiteY429" fmla="*/ 131279 h 2311974"/>
                <a:gd name="connsiteX430" fmla="*/ 407836 w 1441654"/>
                <a:gd name="connsiteY430" fmla="*/ 116693 h 2311974"/>
                <a:gd name="connsiteX431" fmla="*/ 412579 w 1441654"/>
                <a:gd name="connsiteY431" fmla="*/ 131279 h 2311974"/>
                <a:gd name="connsiteX432" fmla="*/ 433919 w 1441654"/>
                <a:gd name="connsiteY432" fmla="*/ 116693 h 2311974"/>
                <a:gd name="connsiteX433" fmla="*/ 429177 w 1441654"/>
                <a:gd name="connsiteY433" fmla="*/ 109399 h 2311974"/>
                <a:gd name="connsiteX434" fmla="*/ 445775 w 1441654"/>
                <a:gd name="connsiteY434" fmla="*/ 102106 h 2311974"/>
                <a:gd name="connsiteX435" fmla="*/ 445775 w 1441654"/>
                <a:gd name="connsiteY435" fmla="*/ 94813 h 2311974"/>
                <a:gd name="connsiteX436" fmla="*/ 455259 w 1441654"/>
                <a:gd name="connsiteY436" fmla="*/ 87519 h 2311974"/>
                <a:gd name="connsiteX437" fmla="*/ 441032 w 1441654"/>
                <a:gd name="connsiteY437" fmla="*/ 53484 h 2311974"/>
                <a:gd name="connsiteX438" fmla="*/ 438661 w 1441654"/>
                <a:gd name="connsiteY438" fmla="*/ 7293 h 2311974"/>
                <a:gd name="connsiteX439" fmla="*/ 481342 w 1441654"/>
                <a:gd name="connsiteY439" fmla="*/ 17018 h 2311974"/>
                <a:gd name="connsiteX440" fmla="*/ 502682 w 1441654"/>
                <a:gd name="connsiteY440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31136 w 1441654"/>
                <a:gd name="connsiteY5" fmla="*/ 1276327 h 2311974"/>
                <a:gd name="connsiteX6" fmla="*/ 561961 w 1441654"/>
                <a:gd name="connsiteY6" fmla="*/ 1271464 h 2311974"/>
                <a:gd name="connsiteX7" fmla="*/ 502682 w 1441654"/>
                <a:gd name="connsiteY7" fmla="*/ 1264171 h 2311974"/>
                <a:gd name="connsiteX8" fmla="*/ 502682 w 1441654"/>
                <a:gd name="connsiteY8" fmla="*/ 1264171 h 2311974"/>
                <a:gd name="connsiteX9" fmla="*/ 507520 w 1441654"/>
                <a:gd name="connsiteY9" fmla="*/ 1269131 h 2311974"/>
                <a:gd name="connsiteX10" fmla="*/ 502682 w 1441654"/>
                <a:gd name="connsiteY10" fmla="*/ 1264171 h 2311974"/>
                <a:gd name="connsiteX11" fmla="*/ 493198 w 1441654"/>
                <a:gd name="connsiteY11" fmla="*/ 1249585 h 2311974"/>
                <a:gd name="connsiteX12" fmla="*/ 493199 w 1441654"/>
                <a:gd name="connsiteY12" fmla="*/ 1249585 h 2311974"/>
                <a:gd name="connsiteX13" fmla="*/ 493198 w 1441654"/>
                <a:gd name="connsiteY13" fmla="*/ 1249585 h 2311974"/>
                <a:gd name="connsiteX14" fmla="*/ 483713 w 1441654"/>
                <a:gd name="connsiteY14" fmla="*/ 1198531 h 2311974"/>
                <a:gd name="connsiteX15" fmla="*/ 483713 w 1441654"/>
                <a:gd name="connsiteY15" fmla="*/ 1198532 h 2311974"/>
                <a:gd name="connsiteX16" fmla="*/ 507424 w 1441654"/>
                <a:gd name="connsiteY16" fmla="*/ 1222842 h 2311974"/>
                <a:gd name="connsiteX17" fmla="*/ 507424 w 1441654"/>
                <a:gd name="connsiteY17" fmla="*/ 1222842 h 2311974"/>
                <a:gd name="connsiteX18" fmla="*/ 483713 w 1441654"/>
                <a:gd name="connsiteY18" fmla="*/ 1198531 h 2311974"/>
                <a:gd name="connsiteX19" fmla="*/ 500311 w 1441654"/>
                <a:gd name="connsiteY19" fmla="*/ 1067252 h 2311974"/>
                <a:gd name="connsiteX20" fmla="*/ 502682 w 1441654"/>
                <a:gd name="connsiteY20" fmla="*/ 1074546 h 2311974"/>
                <a:gd name="connsiteX21" fmla="*/ 502682 w 1441654"/>
                <a:gd name="connsiteY21" fmla="*/ 1074545 h 2311974"/>
                <a:gd name="connsiteX22" fmla="*/ 500311 w 1441654"/>
                <a:gd name="connsiteY22" fmla="*/ 1067252 h 2311974"/>
                <a:gd name="connsiteX23" fmla="*/ 488455 w 1441654"/>
                <a:gd name="connsiteY23" fmla="*/ 1052665 h 2311974"/>
                <a:gd name="connsiteX24" fmla="*/ 476600 w 1441654"/>
                <a:gd name="connsiteY24" fmla="*/ 1040510 h 2311974"/>
                <a:gd name="connsiteX25" fmla="*/ 488455 w 1441654"/>
                <a:gd name="connsiteY25" fmla="*/ 1052666 h 2311974"/>
                <a:gd name="connsiteX26" fmla="*/ 507424 w 1441654"/>
                <a:gd name="connsiteY26" fmla="*/ 1052666 h 2311974"/>
                <a:gd name="connsiteX27" fmla="*/ 509796 w 1441654"/>
                <a:gd name="connsiteY27" fmla="*/ 1062390 h 2311974"/>
                <a:gd name="connsiteX28" fmla="*/ 509796 w 1441654"/>
                <a:gd name="connsiteY28" fmla="*/ 1062390 h 2311974"/>
                <a:gd name="connsiteX29" fmla="*/ 507424 w 1441654"/>
                <a:gd name="connsiteY29" fmla="*/ 1052665 h 2311974"/>
                <a:gd name="connsiteX30" fmla="*/ 488455 w 1441654"/>
                <a:gd name="connsiteY30" fmla="*/ 1052665 h 2311974"/>
                <a:gd name="connsiteX31" fmla="*/ 488455 w 1441654"/>
                <a:gd name="connsiteY31" fmla="*/ 1021061 h 2311974"/>
                <a:gd name="connsiteX32" fmla="*/ 483713 w 1441654"/>
                <a:gd name="connsiteY32" fmla="*/ 999182 h 2311974"/>
                <a:gd name="connsiteX33" fmla="*/ 488455 w 1441654"/>
                <a:gd name="connsiteY33" fmla="*/ 1021061 h 2311974"/>
                <a:gd name="connsiteX34" fmla="*/ 488455 w 1441654"/>
                <a:gd name="connsiteY34" fmla="*/ 1021061 h 2311974"/>
                <a:gd name="connsiteX35" fmla="*/ 474228 w 1441654"/>
                <a:gd name="connsiteY35" fmla="*/ 970008 h 2311974"/>
                <a:gd name="connsiteX36" fmla="*/ 460002 w 1441654"/>
                <a:gd name="connsiteY36" fmla="*/ 972439 h 2311974"/>
                <a:gd name="connsiteX37" fmla="*/ 460002 w 1441654"/>
                <a:gd name="connsiteY37" fmla="*/ 972439 h 2311974"/>
                <a:gd name="connsiteX38" fmla="*/ 474228 w 1441654"/>
                <a:gd name="connsiteY38" fmla="*/ 970008 h 2311974"/>
                <a:gd name="connsiteX39" fmla="*/ 483713 w 1441654"/>
                <a:gd name="connsiteY39" fmla="*/ 984595 h 2311974"/>
                <a:gd name="connsiteX40" fmla="*/ 502682 w 1441654"/>
                <a:gd name="connsiteY40" fmla="*/ 979733 h 2311974"/>
                <a:gd name="connsiteX41" fmla="*/ 483713 w 1441654"/>
                <a:gd name="connsiteY41" fmla="*/ 984595 h 2311974"/>
                <a:gd name="connsiteX42" fmla="*/ 474228 w 1441654"/>
                <a:gd name="connsiteY42" fmla="*/ 970008 h 2311974"/>
                <a:gd name="connsiteX43" fmla="*/ 460002 w 1441654"/>
                <a:gd name="connsiteY43" fmla="*/ 901937 h 2311974"/>
                <a:gd name="connsiteX44" fmla="*/ 449800 w 1441654"/>
                <a:gd name="connsiteY44" fmla="*/ 906121 h 2311974"/>
                <a:gd name="connsiteX45" fmla="*/ 452888 w 1441654"/>
                <a:gd name="connsiteY45" fmla="*/ 906800 h 2311974"/>
                <a:gd name="connsiteX46" fmla="*/ 460002 w 1441654"/>
                <a:gd name="connsiteY46" fmla="*/ 901938 h 2311974"/>
                <a:gd name="connsiteX47" fmla="*/ 460002 w 1441654"/>
                <a:gd name="connsiteY47" fmla="*/ 901937 h 2311974"/>
                <a:gd name="connsiteX48" fmla="*/ 367527 w 1441654"/>
                <a:gd name="connsiteY48" fmla="*/ 899506 h 2311974"/>
                <a:gd name="connsiteX49" fmla="*/ 367527 w 1441654"/>
                <a:gd name="connsiteY49" fmla="*/ 899507 h 2311974"/>
                <a:gd name="connsiteX50" fmla="*/ 391239 w 1441654"/>
                <a:gd name="connsiteY50" fmla="*/ 899507 h 2311974"/>
                <a:gd name="connsiteX51" fmla="*/ 405465 w 1441654"/>
                <a:gd name="connsiteY51" fmla="*/ 906800 h 2311974"/>
                <a:gd name="connsiteX52" fmla="*/ 414950 w 1441654"/>
                <a:gd name="connsiteY52" fmla="*/ 906800 h 2311974"/>
                <a:gd name="connsiteX53" fmla="*/ 419692 w 1441654"/>
                <a:gd name="connsiteY53" fmla="*/ 899507 h 2311974"/>
                <a:gd name="connsiteX54" fmla="*/ 419705 w 1441654"/>
                <a:gd name="connsiteY54" fmla="*/ 899510 h 2311974"/>
                <a:gd name="connsiteX55" fmla="*/ 419692 w 1441654"/>
                <a:gd name="connsiteY55" fmla="*/ 899506 h 2311974"/>
                <a:gd name="connsiteX56" fmla="*/ 414950 w 1441654"/>
                <a:gd name="connsiteY56" fmla="*/ 906800 h 2311974"/>
                <a:gd name="connsiteX57" fmla="*/ 405465 w 1441654"/>
                <a:gd name="connsiteY57" fmla="*/ 906800 h 2311974"/>
                <a:gd name="connsiteX58" fmla="*/ 391238 w 1441654"/>
                <a:gd name="connsiteY58" fmla="*/ 899506 h 2311974"/>
                <a:gd name="connsiteX59" fmla="*/ 367527 w 1441654"/>
                <a:gd name="connsiteY59" fmla="*/ 899506 h 2311974"/>
                <a:gd name="connsiteX60" fmla="*/ 350929 w 1441654"/>
                <a:gd name="connsiteY60" fmla="*/ 889782 h 2311974"/>
                <a:gd name="connsiteX61" fmla="*/ 350929 w 1441654"/>
                <a:gd name="connsiteY61" fmla="*/ 889782 h 2311974"/>
                <a:gd name="connsiteX62" fmla="*/ 367527 w 1441654"/>
                <a:gd name="connsiteY62" fmla="*/ 889782 h 2311974"/>
                <a:gd name="connsiteX63" fmla="*/ 367527 w 1441654"/>
                <a:gd name="connsiteY63" fmla="*/ 889782 h 2311974"/>
                <a:gd name="connsiteX64" fmla="*/ 350929 w 1441654"/>
                <a:gd name="connsiteY64" fmla="*/ 889782 h 2311974"/>
                <a:gd name="connsiteX65" fmla="*/ 365156 w 1441654"/>
                <a:gd name="connsiteY65" fmla="*/ 867902 h 2311974"/>
                <a:gd name="connsiteX66" fmla="*/ 365156 w 1441654"/>
                <a:gd name="connsiteY66" fmla="*/ 867902 h 2311974"/>
                <a:gd name="connsiteX67" fmla="*/ 372349 w 1441654"/>
                <a:gd name="connsiteY67" fmla="*/ 873433 h 2311974"/>
                <a:gd name="connsiteX68" fmla="*/ 365156 w 1441654"/>
                <a:gd name="connsiteY68" fmla="*/ 867902 h 2311974"/>
                <a:gd name="connsiteX69" fmla="*/ 393212 w 1441654"/>
                <a:gd name="connsiteY69" fmla="*/ 842776 h 2311974"/>
                <a:gd name="connsiteX70" fmla="*/ 398352 w 1441654"/>
                <a:gd name="connsiteY70" fmla="*/ 853315 h 2311974"/>
                <a:gd name="connsiteX71" fmla="*/ 398352 w 1441654"/>
                <a:gd name="connsiteY71" fmla="*/ 853315 h 2311974"/>
                <a:gd name="connsiteX72" fmla="*/ 393212 w 1441654"/>
                <a:gd name="connsiteY72" fmla="*/ 842776 h 2311974"/>
                <a:gd name="connsiteX73" fmla="*/ 296393 w 1441654"/>
                <a:gd name="connsiteY73" fmla="*/ 726899 h 2311974"/>
                <a:gd name="connsiteX74" fmla="*/ 296393 w 1441654"/>
                <a:gd name="connsiteY74" fmla="*/ 726899 h 2311974"/>
                <a:gd name="connsiteX75" fmla="*/ 303506 w 1441654"/>
                <a:gd name="connsiteY75" fmla="*/ 734192 h 2311974"/>
                <a:gd name="connsiteX76" fmla="*/ 339073 w 1441654"/>
                <a:gd name="connsiteY76" fmla="*/ 748778 h 2311974"/>
                <a:gd name="connsiteX77" fmla="*/ 367527 w 1441654"/>
                <a:gd name="connsiteY77" fmla="*/ 753641 h 2311974"/>
                <a:gd name="connsiteX78" fmla="*/ 372269 w 1441654"/>
                <a:gd name="connsiteY78" fmla="*/ 734192 h 2311974"/>
                <a:gd name="connsiteX79" fmla="*/ 386496 w 1441654"/>
                <a:gd name="connsiteY79" fmla="*/ 736623 h 2311974"/>
                <a:gd name="connsiteX80" fmla="*/ 386496 w 1441654"/>
                <a:gd name="connsiteY80" fmla="*/ 736623 h 2311974"/>
                <a:gd name="connsiteX81" fmla="*/ 372269 w 1441654"/>
                <a:gd name="connsiteY81" fmla="*/ 734192 h 2311974"/>
                <a:gd name="connsiteX82" fmla="*/ 367527 w 1441654"/>
                <a:gd name="connsiteY82" fmla="*/ 753640 h 2311974"/>
                <a:gd name="connsiteX83" fmla="*/ 339073 w 1441654"/>
                <a:gd name="connsiteY83" fmla="*/ 748778 h 2311974"/>
                <a:gd name="connsiteX84" fmla="*/ 303506 w 1441654"/>
                <a:gd name="connsiteY84" fmla="*/ 734192 h 2311974"/>
                <a:gd name="connsiteX85" fmla="*/ 296393 w 1441654"/>
                <a:gd name="connsiteY85" fmla="*/ 726899 h 2311974"/>
                <a:gd name="connsiteX86" fmla="*/ 296393 w 1441654"/>
                <a:gd name="connsiteY86" fmla="*/ 714743 h 2311974"/>
                <a:gd name="connsiteX87" fmla="*/ 296393 w 1441654"/>
                <a:gd name="connsiteY87" fmla="*/ 714743 h 2311974"/>
                <a:gd name="connsiteX88" fmla="*/ 303506 w 1441654"/>
                <a:gd name="connsiteY88" fmla="*/ 722036 h 2311974"/>
                <a:gd name="connsiteX89" fmla="*/ 303506 w 1441654"/>
                <a:gd name="connsiteY89" fmla="*/ 722036 h 2311974"/>
                <a:gd name="connsiteX90" fmla="*/ 296393 w 1441654"/>
                <a:gd name="connsiteY90" fmla="*/ 714743 h 2311974"/>
                <a:gd name="connsiteX91" fmla="*/ 502682 w 1441654"/>
                <a:gd name="connsiteY91" fmla="*/ 0 h 2311974"/>
                <a:gd name="connsiteX92" fmla="*/ 509796 w 1441654"/>
                <a:gd name="connsiteY92" fmla="*/ 4862 h 2311974"/>
                <a:gd name="connsiteX93" fmla="*/ 514538 w 1441654"/>
                <a:gd name="connsiteY93" fmla="*/ 17018 h 2311974"/>
                <a:gd name="connsiteX94" fmla="*/ 524022 w 1441654"/>
                <a:gd name="connsiteY94" fmla="*/ 53484 h 2311974"/>
                <a:gd name="connsiteX95" fmla="*/ 521651 w 1441654"/>
                <a:gd name="connsiteY95" fmla="*/ 68071 h 2311974"/>
                <a:gd name="connsiteX96" fmla="*/ 554847 w 1441654"/>
                <a:gd name="connsiteY96" fmla="*/ 82657 h 2311974"/>
                <a:gd name="connsiteX97" fmla="*/ 561961 w 1441654"/>
                <a:gd name="connsiteY97" fmla="*/ 72933 h 2311974"/>
                <a:gd name="connsiteX98" fmla="*/ 578559 w 1441654"/>
                <a:gd name="connsiteY98" fmla="*/ 75364 h 2311974"/>
                <a:gd name="connsiteX99" fmla="*/ 578559 w 1441654"/>
                <a:gd name="connsiteY99" fmla="*/ 82657 h 2311974"/>
                <a:gd name="connsiteX100" fmla="*/ 585672 w 1441654"/>
                <a:gd name="connsiteY100" fmla="*/ 82657 h 2311974"/>
                <a:gd name="connsiteX101" fmla="*/ 590414 w 1441654"/>
                <a:gd name="connsiteY101" fmla="*/ 97244 h 2311974"/>
                <a:gd name="connsiteX102" fmla="*/ 609383 w 1441654"/>
                <a:gd name="connsiteY102" fmla="*/ 104537 h 2311974"/>
                <a:gd name="connsiteX103" fmla="*/ 637837 w 1441654"/>
                <a:gd name="connsiteY103" fmla="*/ 89950 h 2311974"/>
                <a:gd name="connsiteX104" fmla="*/ 652064 w 1441654"/>
                <a:gd name="connsiteY104" fmla="*/ 94813 h 2311974"/>
                <a:gd name="connsiteX105" fmla="*/ 666291 w 1441654"/>
                <a:gd name="connsiteY105" fmla="*/ 104537 h 2311974"/>
                <a:gd name="connsiteX106" fmla="*/ 685260 w 1441654"/>
                <a:gd name="connsiteY106" fmla="*/ 94813 h 2311974"/>
                <a:gd name="connsiteX107" fmla="*/ 685260 w 1441654"/>
                <a:gd name="connsiteY107" fmla="*/ 72933 h 2311974"/>
                <a:gd name="connsiteX108" fmla="*/ 687631 w 1441654"/>
                <a:gd name="connsiteY108" fmla="*/ 72933 h 2311974"/>
                <a:gd name="connsiteX109" fmla="*/ 699487 w 1441654"/>
                <a:gd name="connsiteY109" fmla="*/ 87519 h 2311974"/>
                <a:gd name="connsiteX110" fmla="*/ 687631 w 1441654"/>
                <a:gd name="connsiteY110" fmla="*/ 102106 h 2311974"/>
                <a:gd name="connsiteX111" fmla="*/ 692373 w 1441654"/>
                <a:gd name="connsiteY111" fmla="*/ 123986 h 2311974"/>
                <a:gd name="connsiteX112" fmla="*/ 706600 w 1441654"/>
                <a:gd name="connsiteY112" fmla="*/ 128848 h 2311974"/>
                <a:gd name="connsiteX113" fmla="*/ 718456 w 1441654"/>
                <a:gd name="connsiteY113" fmla="*/ 150728 h 2311974"/>
                <a:gd name="connsiteX114" fmla="*/ 727940 w 1441654"/>
                <a:gd name="connsiteY114" fmla="*/ 153159 h 2311974"/>
                <a:gd name="connsiteX115" fmla="*/ 735054 w 1441654"/>
                <a:gd name="connsiteY115" fmla="*/ 165315 h 2311974"/>
                <a:gd name="connsiteX116" fmla="*/ 754023 w 1441654"/>
                <a:gd name="connsiteY116" fmla="*/ 165315 h 2311974"/>
                <a:gd name="connsiteX117" fmla="*/ 768250 w 1441654"/>
                <a:gd name="connsiteY117" fmla="*/ 177470 h 2311974"/>
                <a:gd name="connsiteX118" fmla="*/ 794332 w 1441654"/>
                <a:gd name="connsiteY118" fmla="*/ 172608 h 2311974"/>
                <a:gd name="connsiteX119" fmla="*/ 801446 w 1441654"/>
                <a:gd name="connsiteY119" fmla="*/ 184763 h 2311974"/>
                <a:gd name="connsiteX120" fmla="*/ 794332 w 1441654"/>
                <a:gd name="connsiteY120" fmla="*/ 192057 h 2311974"/>
                <a:gd name="connsiteX121" fmla="*/ 801446 w 1441654"/>
                <a:gd name="connsiteY121" fmla="*/ 201781 h 2311974"/>
                <a:gd name="connsiteX122" fmla="*/ 796703 w 1441654"/>
                <a:gd name="connsiteY122" fmla="*/ 206643 h 2311974"/>
                <a:gd name="connsiteX123" fmla="*/ 808559 w 1441654"/>
                <a:gd name="connsiteY123" fmla="*/ 233385 h 2311974"/>
                <a:gd name="connsiteX124" fmla="*/ 815673 w 1441654"/>
                <a:gd name="connsiteY124" fmla="*/ 233385 h 2311974"/>
                <a:gd name="connsiteX125" fmla="*/ 851240 w 1441654"/>
                <a:gd name="connsiteY125" fmla="*/ 211505 h 2311974"/>
                <a:gd name="connsiteX126" fmla="*/ 874951 w 1441654"/>
                <a:gd name="connsiteY126" fmla="*/ 213936 h 2311974"/>
                <a:gd name="connsiteX127" fmla="*/ 896291 w 1441654"/>
                <a:gd name="connsiteY127" fmla="*/ 199350 h 2311974"/>
                <a:gd name="connsiteX128" fmla="*/ 905776 w 1441654"/>
                <a:gd name="connsiteY128" fmla="*/ 177470 h 2311974"/>
                <a:gd name="connsiteX129" fmla="*/ 931859 w 1441654"/>
                <a:gd name="connsiteY129" fmla="*/ 158021 h 2311974"/>
                <a:gd name="connsiteX130" fmla="*/ 953199 w 1441654"/>
                <a:gd name="connsiteY130" fmla="*/ 194488 h 2311974"/>
                <a:gd name="connsiteX131" fmla="*/ 953199 w 1441654"/>
                <a:gd name="connsiteY131" fmla="*/ 221230 h 2311974"/>
                <a:gd name="connsiteX132" fmla="*/ 965054 w 1441654"/>
                <a:gd name="connsiteY132" fmla="*/ 243110 h 2311974"/>
                <a:gd name="connsiteX133" fmla="*/ 984024 w 1441654"/>
                <a:gd name="connsiteY133" fmla="*/ 262558 h 2311974"/>
                <a:gd name="connsiteX134" fmla="*/ 1026704 w 1441654"/>
                <a:gd name="connsiteY134" fmla="*/ 274714 h 2311974"/>
                <a:gd name="connsiteX135" fmla="*/ 1059900 w 1441654"/>
                <a:gd name="connsiteY135" fmla="*/ 260127 h 2311974"/>
                <a:gd name="connsiteX136" fmla="*/ 1081240 w 1441654"/>
                <a:gd name="connsiteY136" fmla="*/ 262558 h 2311974"/>
                <a:gd name="connsiteX137" fmla="*/ 1107323 w 1441654"/>
                <a:gd name="connsiteY137" fmla="*/ 277145 h 2311974"/>
                <a:gd name="connsiteX138" fmla="*/ 1140519 w 1441654"/>
                <a:gd name="connsiteY138" fmla="*/ 282007 h 2311974"/>
                <a:gd name="connsiteX139" fmla="*/ 1135777 w 1441654"/>
                <a:gd name="connsiteY139" fmla="*/ 299025 h 2311974"/>
                <a:gd name="connsiteX140" fmla="*/ 1164230 w 1441654"/>
                <a:gd name="connsiteY140" fmla="*/ 371958 h 2311974"/>
                <a:gd name="connsiteX141" fmla="*/ 1209282 w 1441654"/>
                <a:gd name="connsiteY141" fmla="*/ 386544 h 2311974"/>
                <a:gd name="connsiteX142" fmla="*/ 1237736 w 1441654"/>
                <a:gd name="connsiteY142" fmla="*/ 415718 h 2311974"/>
                <a:gd name="connsiteX143" fmla="*/ 1280416 w 1441654"/>
                <a:gd name="connsiteY143" fmla="*/ 415718 h 2311974"/>
                <a:gd name="connsiteX144" fmla="*/ 1297014 w 1441654"/>
                <a:gd name="connsiteY144" fmla="*/ 408424 h 2311974"/>
                <a:gd name="connsiteX145" fmla="*/ 1313612 w 1441654"/>
                <a:gd name="connsiteY145" fmla="*/ 386544 h 2311974"/>
                <a:gd name="connsiteX146" fmla="*/ 1358664 w 1441654"/>
                <a:gd name="connsiteY146" fmla="*/ 381682 h 2311974"/>
                <a:gd name="connsiteX147" fmla="*/ 1365778 w 1441654"/>
                <a:gd name="connsiteY147" fmla="*/ 386544 h 2311974"/>
                <a:gd name="connsiteX148" fmla="*/ 1401345 w 1441654"/>
                <a:gd name="connsiteY148" fmla="*/ 371958 h 2311974"/>
                <a:gd name="connsiteX149" fmla="*/ 1401345 w 1441654"/>
                <a:gd name="connsiteY149" fmla="*/ 388975 h 2311974"/>
                <a:gd name="connsiteX150" fmla="*/ 1415572 w 1441654"/>
                <a:gd name="connsiteY150" fmla="*/ 408424 h 2311974"/>
                <a:gd name="connsiteX151" fmla="*/ 1353922 w 1441654"/>
                <a:gd name="connsiteY151" fmla="*/ 444891 h 2311974"/>
                <a:gd name="connsiteX152" fmla="*/ 1351551 w 1441654"/>
                <a:gd name="connsiteY152" fmla="*/ 491082 h 2311974"/>
                <a:gd name="connsiteX153" fmla="*/ 1372891 w 1441654"/>
                <a:gd name="connsiteY153" fmla="*/ 532410 h 2311974"/>
                <a:gd name="connsiteX154" fmla="*/ 1406087 w 1441654"/>
                <a:gd name="connsiteY154" fmla="*/ 554290 h 2311974"/>
                <a:gd name="connsiteX155" fmla="*/ 1427427 w 1441654"/>
                <a:gd name="connsiteY155" fmla="*/ 581032 h 2311974"/>
                <a:gd name="connsiteX156" fmla="*/ 1420314 w 1441654"/>
                <a:gd name="connsiteY156" fmla="*/ 622361 h 2311974"/>
                <a:gd name="connsiteX157" fmla="*/ 1441654 w 1441654"/>
                <a:gd name="connsiteY157" fmla="*/ 644241 h 2311974"/>
                <a:gd name="connsiteX158" fmla="*/ 1436912 w 1441654"/>
                <a:gd name="connsiteY158" fmla="*/ 658827 h 2311974"/>
                <a:gd name="connsiteX159" fmla="*/ 1429798 w 1441654"/>
                <a:gd name="connsiteY159" fmla="*/ 666121 h 2311974"/>
                <a:gd name="connsiteX160" fmla="*/ 1401345 w 1441654"/>
                <a:gd name="connsiteY160" fmla="*/ 663689 h 2311974"/>
                <a:gd name="connsiteX161" fmla="*/ 1372891 w 1441654"/>
                <a:gd name="connsiteY161" fmla="*/ 705018 h 2311974"/>
                <a:gd name="connsiteX162" fmla="*/ 1351551 w 1441654"/>
                <a:gd name="connsiteY162" fmla="*/ 712312 h 2311974"/>
                <a:gd name="connsiteX163" fmla="*/ 1304128 w 1441654"/>
                <a:gd name="connsiteY163" fmla="*/ 785245 h 2311974"/>
                <a:gd name="connsiteX164" fmla="*/ 1304128 w 1441654"/>
                <a:gd name="connsiteY164" fmla="*/ 804693 h 2311974"/>
                <a:gd name="connsiteX165" fmla="*/ 1273303 w 1441654"/>
                <a:gd name="connsiteY165" fmla="*/ 802262 h 2311974"/>
                <a:gd name="connsiteX166" fmla="*/ 1242478 w 1441654"/>
                <a:gd name="connsiteY166" fmla="*/ 802262 h 2311974"/>
                <a:gd name="connsiteX167" fmla="*/ 1218767 w 1441654"/>
                <a:gd name="connsiteY167" fmla="*/ 819280 h 2311974"/>
                <a:gd name="connsiteX168" fmla="*/ 1183200 w 1441654"/>
                <a:gd name="connsiteY168" fmla="*/ 809556 h 2311974"/>
                <a:gd name="connsiteX169" fmla="*/ 1171344 w 1441654"/>
                <a:gd name="connsiteY169" fmla="*/ 816849 h 2311974"/>
                <a:gd name="connsiteX170" fmla="*/ 1180828 w 1441654"/>
                <a:gd name="connsiteY170" fmla="*/ 824142 h 2311974"/>
                <a:gd name="connsiteX171" fmla="*/ 1168973 w 1441654"/>
                <a:gd name="connsiteY171" fmla="*/ 850884 h 2311974"/>
                <a:gd name="connsiteX172" fmla="*/ 1176086 w 1441654"/>
                <a:gd name="connsiteY172" fmla="*/ 858178 h 2311974"/>
                <a:gd name="connsiteX173" fmla="*/ 1183200 w 1441654"/>
                <a:gd name="connsiteY173" fmla="*/ 850884 h 2311974"/>
                <a:gd name="connsiteX174" fmla="*/ 1197426 w 1441654"/>
                <a:gd name="connsiteY174" fmla="*/ 858178 h 2311974"/>
                <a:gd name="connsiteX175" fmla="*/ 1211653 w 1441654"/>
                <a:gd name="connsiteY175" fmla="*/ 858178 h 2311974"/>
                <a:gd name="connsiteX176" fmla="*/ 1216396 w 1441654"/>
                <a:gd name="connsiteY176" fmla="*/ 875195 h 2311974"/>
                <a:gd name="connsiteX177" fmla="*/ 1230622 w 1441654"/>
                <a:gd name="connsiteY177" fmla="*/ 894644 h 2311974"/>
                <a:gd name="connsiteX178" fmla="*/ 1223509 w 1441654"/>
                <a:gd name="connsiteY178" fmla="*/ 906800 h 2311974"/>
                <a:gd name="connsiteX179" fmla="*/ 1230622 w 1441654"/>
                <a:gd name="connsiteY179" fmla="*/ 916524 h 2311974"/>
                <a:gd name="connsiteX180" fmla="*/ 1237736 w 1441654"/>
                <a:gd name="connsiteY180" fmla="*/ 914093 h 2311974"/>
                <a:gd name="connsiteX181" fmla="*/ 1244849 w 1441654"/>
                <a:gd name="connsiteY181" fmla="*/ 921386 h 2311974"/>
                <a:gd name="connsiteX182" fmla="*/ 1249592 w 1441654"/>
                <a:gd name="connsiteY182" fmla="*/ 935973 h 2311974"/>
                <a:gd name="connsiteX183" fmla="*/ 1259076 w 1441654"/>
                <a:gd name="connsiteY183" fmla="*/ 923817 h 2311974"/>
                <a:gd name="connsiteX184" fmla="*/ 1263818 w 1441654"/>
                <a:gd name="connsiteY184" fmla="*/ 931111 h 2311974"/>
                <a:gd name="connsiteX185" fmla="*/ 1297014 w 1441654"/>
                <a:gd name="connsiteY185" fmla="*/ 928679 h 2311974"/>
                <a:gd name="connsiteX186" fmla="*/ 1311241 w 1441654"/>
                <a:gd name="connsiteY186" fmla="*/ 948128 h 2311974"/>
                <a:gd name="connsiteX187" fmla="*/ 1332582 w 1441654"/>
                <a:gd name="connsiteY187" fmla="*/ 950559 h 2311974"/>
                <a:gd name="connsiteX188" fmla="*/ 1337324 w 1441654"/>
                <a:gd name="connsiteY188" fmla="*/ 923817 h 2311974"/>
                <a:gd name="connsiteX189" fmla="*/ 1351551 w 1441654"/>
                <a:gd name="connsiteY189" fmla="*/ 914093 h 2311974"/>
                <a:gd name="connsiteX190" fmla="*/ 1361035 w 1441654"/>
                <a:gd name="connsiteY190" fmla="*/ 921386 h 2311974"/>
                <a:gd name="connsiteX191" fmla="*/ 1372891 w 1441654"/>
                <a:gd name="connsiteY191" fmla="*/ 948128 h 2311974"/>
                <a:gd name="connsiteX192" fmla="*/ 1320726 w 1441654"/>
                <a:gd name="connsiteY192" fmla="*/ 1006475 h 2311974"/>
                <a:gd name="connsiteX193" fmla="*/ 1235365 w 1441654"/>
                <a:gd name="connsiteY193" fmla="*/ 970008 h 2311974"/>
                <a:gd name="connsiteX194" fmla="*/ 1230622 w 1441654"/>
                <a:gd name="connsiteY194" fmla="*/ 977301 h 2311974"/>
                <a:gd name="connsiteX195" fmla="*/ 1235365 w 1441654"/>
                <a:gd name="connsiteY195" fmla="*/ 984595 h 2311974"/>
                <a:gd name="connsiteX196" fmla="*/ 1230622 w 1441654"/>
                <a:gd name="connsiteY196" fmla="*/ 984595 h 2311974"/>
                <a:gd name="connsiteX197" fmla="*/ 1225880 w 1441654"/>
                <a:gd name="connsiteY197" fmla="*/ 991888 h 2311974"/>
                <a:gd name="connsiteX198" fmla="*/ 1225880 w 1441654"/>
                <a:gd name="connsiteY198" fmla="*/ 1006475 h 2311974"/>
                <a:gd name="connsiteX199" fmla="*/ 1218767 w 1441654"/>
                <a:gd name="connsiteY199" fmla="*/ 1018630 h 2311974"/>
                <a:gd name="connsiteX200" fmla="*/ 1218767 w 1441654"/>
                <a:gd name="connsiteY200" fmla="*/ 1028354 h 2311974"/>
                <a:gd name="connsiteX201" fmla="*/ 1204540 w 1441654"/>
                <a:gd name="connsiteY201" fmla="*/ 1028354 h 2311974"/>
                <a:gd name="connsiteX202" fmla="*/ 1204540 w 1441654"/>
                <a:gd name="connsiteY202" fmla="*/ 1045372 h 2311974"/>
                <a:gd name="connsiteX203" fmla="*/ 1197426 w 1441654"/>
                <a:gd name="connsiteY203" fmla="*/ 1047803 h 2311974"/>
                <a:gd name="connsiteX204" fmla="*/ 1197426 w 1441654"/>
                <a:gd name="connsiteY204" fmla="*/ 1059959 h 2311974"/>
                <a:gd name="connsiteX205" fmla="*/ 1190313 w 1441654"/>
                <a:gd name="connsiteY205" fmla="*/ 1062390 h 2311974"/>
                <a:gd name="connsiteX206" fmla="*/ 1195055 w 1441654"/>
                <a:gd name="connsiteY206" fmla="*/ 1069683 h 2311974"/>
                <a:gd name="connsiteX207" fmla="*/ 1187942 w 1441654"/>
                <a:gd name="connsiteY207" fmla="*/ 1074545 h 2311974"/>
                <a:gd name="connsiteX208" fmla="*/ 1195055 w 1441654"/>
                <a:gd name="connsiteY208" fmla="*/ 1076976 h 2311974"/>
                <a:gd name="connsiteX209" fmla="*/ 1197426 w 1441654"/>
                <a:gd name="connsiteY209" fmla="*/ 1093994 h 2311974"/>
                <a:gd name="connsiteX210" fmla="*/ 1187942 w 1441654"/>
                <a:gd name="connsiteY210" fmla="*/ 1103719 h 2311974"/>
                <a:gd name="connsiteX211" fmla="*/ 1190313 w 1441654"/>
                <a:gd name="connsiteY211" fmla="*/ 1103719 h 2311974"/>
                <a:gd name="connsiteX212" fmla="*/ 1190313 w 1441654"/>
                <a:gd name="connsiteY212" fmla="*/ 1111012 h 2311974"/>
                <a:gd name="connsiteX213" fmla="*/ 1183200 w 1441654"/>
                <a:gd name="connsiteY213" fmla="*/ 1118305 h 2311974"/>
                <a:gd name="connsiteX214" fmla="*/ 1183200 w 1441654"/>
                <a:gd name="connsiteY214" fmla="*/ 1125598 h 2311974"/>
                <a:gd name="connsiteX215" fmla="*/ 1168973 w 1441654"/>
                <a:gd name="connsiteY215" fmla="*/ 1149909 h 2311974"/>
                <a:gd name="connsiteX216" fmla="*/ 1180828 w 1441654"/>
                <a:gd name="connsiteY216" fmla="*/ 1164496 h 2311974"/>
                <a:gd name="connsiteX217" fmla="*/ 1209282 w 1441654"/>
                <a:gd name="connsiteY217" fmla="*/ 1164496 h 2311974"/>
                <a:gd name="connsiteX218" fmla="*/ 1211653 w 1441654"/>
                <a:gd name="connsiteY218" fmla="*/ 1166927 h 2311974"/>
                <a:gd name="connsiteX219" fmla="*/ 1230622 w 1441654"/>
                <a:gd name="connsiteY219" fmla="*/ 1159634 h 2311974"/>
                <a:gd name="connsiteX220" fmla="*/ 1242478 w 1441654"/>
                <a:gd name="connsiteY220" fmla="*/ 1166927 h 2311974"/>
                <a:gd name="connsiteX221" fmla="*/ 1249592 w 1441654"/>
                <a:gd name="connsiteY221" fmla="*/ 1166927 h 2311974"/>
                <a:gd name="connsiteX222" fmla="*/ 1244849 w 1441654"/>
                <a:gd name="connsiteY222" fmla="*/ 1171789 h 2311974"/>
                <a:gd name="connsiteX223" fmla="*/ 1259076 w 1441654"/>
                <a:gd name="connsiteY223" fmla="*/ 1179083 h 2311974"/>
                <a:gd name="connsiteX224" fmla="*/ 1266190 w 1441654"/>
                <a:gd name="connsiteY224" fmla="*/ 1222842 h 2311974"/>
                <a:gd name="connsiteX225" fmla="*/ 1259076 w 1441654"/>
                <a:gd name="connsiteY225" fmla="*/ 1230136 h 2311974"/>
                <a:gd name="connsiteX226" fmla="*/ 1259076 w 1441654"/>
                <a:gd name="connsiteY226" fmla="*/ 1254447 h 2311974"/>
                <a:gd name="connsiteX227" fmla="*/ 1285159 w 1441654"/>
                <a:gd name="connsiteY227" fmla="*/ 1271464 h 2311974"/>
                <a:gd name="connsiteX228" fmla="*/ 1280416 w 1441654"/>
                <a:gd name="connsiteY228" fmla="*/ 1278758 h 2311974"/>
                <a:gd name="connsiteX229" fmla="*/ 1289901 w 1441654"/>
                <a:gd name="connsiteY229" fmla="*/ 1290913 h 2311974"/>
                <a:gd name="connsiteX230" fmla="*/ 1289901 w 1441654"/>
                <a:gd name="connsiteY230" fmla="*/ 1303069 h 2311974"/>
                <a:gd name="connsiteX231" fmla="*/ 1292272 w 1441654"/>
                <a:gd name="connsiteY231" fmla="*/ 1305500 h 2311974"/>
                <a:gd name="connsiteX232" fmla="*/ 1289901 w 1441654"/>
                <a:gd name="connsiteY232" fmla="*/ 1312793 h 2311974"/>
                <a:gd name="connsiteX233" fmla="*/ 1297014 w 1441654"/>
                <a:gd name="connsiteY233" fmla="*/ 1324948 h 2311974"/>
                <a:gd name="connsiteX234" fmla="*/ 1304128 w 1441654"/>
                <a:gd name="connsiteY234" fmla="*/ 1317655 h 2311974"/>
                <a:gd name="connsiteX235" fmla="*/ 1304128 w 1441654"/>
                <a:gd name="connsiteY235" fmla="*/ 1327379 h 2311974"/>
                <a:gd name="connsiteX236" fmla="*/ 1306499 w 1441654"/>
                <a:gd name="connsiteY236" fmla="*/ 1344397 h 2311974"/>
                <a:gd name="connsiteX237" fmla="*/ 1280416 w 1441654"/>
                <a:gd name="connsiteY237" fmla="*/ 1358984 h 2311974"/>
                <a:gd name="connsiteX238" fmla="*/ 1259076 w 1441654"/>
                <a:gd name="connsiteY238" fmla="*/ 1358984 h 2311974"/>
                <a:gd name="connsiteX239" fmla="*/ 1256705 w 1441654"/>
                <a:gd name="connsiteY239" fmla="*/ 1376001 h 2311974"/>
                <a:gd name="connsiteX240" fmla="*/ 1278045 w 1441654"/>
                <a:gd name="connsiteY240" fmla="*/ 1376001 h 2311974"/>
                <a:gd name="connsiteX241" fmla="*/ 1280416 w 1441654"/>
                <a:gd name="connsiteY241" fmla="*/ 1383295 h 2311974"/>
                <a:gd name="connsiteX242" fmla="*/ 1285159 w 1441654"/>
                <a:gd name="connsiteY242" fmla="*/ 1380864 h 2311974"/>
                <a:gd name="connsiteX243" fmla="*/ 1292272 w 1441654"/>
                <a:gd name="connsiteY243" fmla="*/ 1393019 h 2311974"/>
                <a:gd name="connsiteX244" fmla="*/ 1289901 w 1441654"/>
                <a:gd name="connsiteY244" fmla="*/ 1400312 h 2311974"/>
                <a:gd name="connsiteX245" fmla="*/ 1292272 w 1441654"/>
                <a:gd name="connsiteY245" fmla="*/ 1402744 h 2311974"/>
                <a:gd name="connsiteX246" fmla="*/ 1311241 w 1441654"/>
                <a:gd name="connsiteY246" fmla="*/ 1380864 h 2311974"/>
                <a:gd name="connsiteX247" fmla="*/ 1318355 w 1441654"/>
                <a:gd name="connsiteY247" fmla="*/ 1383295 h 2311974"/>
                <a:gd name="connsiteX248" fmla="*/ 1313612 w 1441654"/>
                <a:gd name="connsiteY248" fmla="*/ 1380864 h 2311974"/>
                <a:gd name="connsiteX249" fmla="*/ 1320726 w 1441654"/>
                <a:gd name="connsiteY249" fmla="*/ 1373570 h 2311974"/>
                <a:gd name="connsiteX250" fmla="*/ 1327839 w 1441654"/>
                <a:gd name="connsiteY250" fmla="*/ 1368708 h 2311974"/>
                <a:gd name="connsiteX251" fmla="*/ 1344437 w 1441654"/>
                <a:gd name="connsiteY251" fmla="*/ 1417330 h 2311974"/>
                <a:gd name="connsiteX252" fmla="*/ 1339695 w 1441654"/>
                <a:gd name="connsiteY252" fmla="*/ 1424623 h 2311974"/>
                <a:gd name="connsiteX253" fmla="*/ 1339695 w 1441654"/>
                <a:gd name="connsiteY253" fmla="*/ 1441641 h 2311974"/>
                <a:gd name="connsiteX254" fmla="*/ 1306499 w 1441654"/>
                <a:gd name="connsiteY254" fmla="*/ 1436779 h 2311974"/>
                <a:gd name="connsiteX255" fmla="*/ 1304128 w 1441654"/>
                <a:gd name="connsiteY255" fmla="*/ 1473245 h 2311974"/>
                <a:gd name="connsiteX256" fmla="*/ 1289901 w 1441654"/>
                <a:gd name="connsiteY256" fmla="*/ 1473245 h 2311974"/>
                <a:gd name="connsiteX257" fmla="*/ 1285159 w 1441654"/>
                <a:gd name="connsiteY257" fmla="*/ 1504850 h 2311974"/>
                <a:gd name="connsiteX258" fmla="*/ 1270932 w 1441654"/>
                <a:gd name="connsiteY258" fmla="*/ 1521867 h 2311974"/>
                <a:gd name="connsiteX259" fmla="*/ 1270932 w 1441654"/>
                <a:gd name="connsiteY259" fmla="*/ 1548609 h 2311974"/>
                <a:gd name="connsiteX260" fmla="*/ 1251963 w 1441654"/>
                <a:gd name="connsiteY260" fmla="*/ 1560765 h 2311974"/>
                <a:gd name="connsiteX261" fmla="*/ 1278045 w 1441654"/>
                <a:gd name="connsiteY261" fmla="*/ 1570489 h 2311974"/>
                <a:gd name="connsiteX262" fmla="*/ 1278045 w 1441654"/>
                <a:gd name="connsiteY262" fmla="*/ 1577783 h 2311974"/>
                <a:gd name="connsiteX263" fmla="*/ 1223509 w 1441654"/>
                <a:gd name="connsiteY263" fmla="*/ 1577783 h 2311974"/>
                <a:gd name="connsiteX264" fmla="*/ 1235365 w 1441654"/>
                <a:gd name="connsiteY264" fmla="*/ 1602094 h 2311974"/>
                <a:gd name="connsiteX265" fmla="*/ 1244849 w 1441654"/>
                <a:gd name="connsiteY265" fmla="*/ 1609387 h 2311974"/>
                <a:gd name="connsiteX266" fmla="*/ 1242478 w 1441654"/>
                <a:gd name="connsiteY266" fmla="*/ 1619111 h 2311974"/>
                <a:gd name="connsiteX267" fmla="*/ 1244849 w 1441654"/>
                <a:gd name="connsiteY267" fmla="*/ 1623973 h 2311974"/>
                <a:gd name="connsiteX268" fmla="*/ 1244849 w 1441654"/>
                <a:gd name="connsiteY268" fmla="*/ 1645853 h 2311974"/>
                <a:gd name="connsiteX269" fmla="*/ 1237736 w 1441654"/>
                <a:gd name="connsiteY269" fmla="*/ 1645853 h 2311974"/>
                <a:gd name="connsiteX270" fmla="*/ 1230622 w 1441654"/>
                <a:gd name="connsiteY270" fmla="*/ 1667733 h 2311974"/>
                <a:gd name="connsiteX271" fmla="*/ 1230622 w 1441654"/>
                <a:gd name="connsiteY271" fmla="*/ 1706631 h 2311974"/>
                <a:gd name="connsiteX272" fmla="*/ 1216396 w 1441654"/>
                <a:gd name="connsiteY272" fmla="*/ 1709062 h 2311974"/>
                <a:gd name="connsiteX273" fmla="*/ 1216396 w 1441654"/>
                <a:gd name="connsiteY273" fmla="*/ 1723648 h 2311974"/>
                <a:gd name="connsiteX274" fmla="*/ 1204540 w 1441654"/>
                <a:gd name="connsiteY274" fmla="*/ 1740666 h 2311974"/>
                <a:gd name="connsiteX275" fmla="*/ 1147632 w 1441654"/>
                <a:gd name="connsiteY275" fmla="*/ 1733373 h 2311974"/>
                <a:gd name="connsiteX276" fmla="*/ 1121550 w 1441654"/>
                <a:gd name="connsiteY276" fmla="*/ 1733373 h 2311974"/>
                <a:gd name="connsiteX277" fmla="*/ 1109694 w 1441654"/>
                <a:gd name="connsiteY277" fmla="*/ 1743097 h 2311974"/>
                <a:gd name="connsiteX278" fmla="*/ 1102581 w 1441654"/>
                <a:gd name="connsiteY278" fmla="*/ 1735804 h 2311974"/>
                <a:gd name="connsiteX279" fmla="*/ 1095467 w 1441654"/>
                <a:gd name="connsiteY279" fmla="*/ 1740666 h 2311974"/>
                <a:gd name="connsiteX280" fmla="*/ 1074127 w 1441654"/>
                <a:gd name="connsiteY280" fmla="*/ 1713924 h 2311974"/>
                <a:gd name="connsiteX281" fmla="*/ 1059900 w 1441654"/>
                <a:gd name="connsiteY281" fmla="*/ 1721217 h 2311974"/>
                <a:gd name="connsiteX282" fmla="*/ 1052787 w 1441654"/>
                <a:gd name="connsiteY282" fmla="*/ 1733373 h 2311974"/>
                <a:gd name="connsiteX283" fmla="*/ 1045673 w 1441654"/>
                <a:gd name="connsiteY283" fmla="*/ 1735804 h 2311974"/>
                <a:gd name="connsiteX284" fmla="*/ 1031446 w 1441654"/>
                <a:gd name="connsiteY284" fmla="*/ 1706631 h 2311974"/>
                <a:gd name="connsiteX285" fmla="*/ 960312 w 1441654"/>
                <a:gd name="connsiteY285" fmla="*/ 1709062 h 2311974"/>
                <a:gd name="connsiteX286" fmla="*/ 957941 w 1441654"/>
                <a:gd name="connsiteY286" fmla="*/ 1721217 h 2311974"/>
                <a:gd name="connsiteX287" fmla="*/ 915261 w 1441654"/>
                <a:gd name="connsiteY287" fmla="*/ 1721217 h 2311974"/>
                <a:gd name="connsiteX288" fmla="*/ 915261 w 1441654"/>
                <a:gd name="connsiteY288" fmla="*/ 1728511 h 2311974"/>
                <a:gd name="connsiteX289" fmla="*/ 884436 w 1441654"/>
                <a:gd name="connsiteY289" fmla="*/ 1721217 h 2311974"/>
                <a:gd name="connsiteX290" fmla="*/ 884436 w 1441654"/>
                <a:gd name="connsiteY290" fmla="*/ 1706631 h 2311974"/>
                <a:gd name="connsiteX291" fmla="*/ 877322 w 1441654"/>
                <a:gd name="connsiteY291" fmla="*/ 1706631 h 2311974"/>
                <a:gd name="connsiteX292" fmla="*/ 874951 w 1441654"/>
                <a:gd name="connsiteY292" fmla="*/ 1692044 h 2311974"/>
                <a:gd name="connsiteX293" fmla="*/ 874951 w 1441654"/>
                <a:gd name="connsiteY293" fmla="*/ 1692044 h 2311974"/>
                <a:gd name="connsiteX294" fmla="*/ 877322 w 1441654"/>
                <a:gd name="connsiteY294" fmla="*/ 1706631 h 2311974"/>
                <a:gd name="connsiteX295" fmla="*/ 822786 w 1441654"/>
                <a:gd name="connsiteY295" fmla="*/ 1709062 h 2311974"/>
                <a:gd name="connsiteX296" fmla="*/ 782477 w 1441654"/>
                <a:gd name="connsiteY296" fmla="*/ 1701769 h 2311974"/>
                <a:gd name="connsiteX297" fmla="*/ 780106 w 1441654"/>
                <a:gd name="connsiteY297" fmla="*/ 1709062 h 2311974"/>
                <a:gd name="connsiteX298" fmla="*/ 761136 w 1441654"/>
                <a:gd name="connsiteY298" fmla="*/ 1713924 h 2311974"/>
                <a:gd name="connsiteX299" fmla="*/ 754023 w 1441654"/>
                <a:gd name="connsiteY299" fmla="*/ 1733373 h 2311974"/>
                <a:gd name="connsiteX300" fmla="*/ 758765 w 1441654"/>
                <a:gd name="connsiteY300" fmla="*/ 1750391 h 2311974"/>
                <a:gd name="connsiteX301" fmla="*/ 739796 w 1441654"/>
                <a:gd name="connsiteY301" fmla="*/ 1750391 h 2311974"/>
                <a:gd name="connsiteX302" fmla="*/ 735054 w 1441654"/>
                <a:gd name="connsiteY302" fmla="*/ 1769840 h 2311974"/>
                <a:gd name="connsiteX303" fmla="*/ 742167 w 1441654"/>
                <a:gd name="connsiteY303" fmla="*/ 1784426 h 2311974"/>
                <a:gd name="connsiteX304" fmla="*/ 739796 w 1441654"/>
                <a:gd name="connsiteY304" fmla="*/ 1806306 h 2311974"/>
                <a:gd name="connsiteX305" fmla="*/ 727940 w 1441654"/>
                <a:gd name="connsiteY305" fmla="*/ 1813599 h 2311974"/>
                <a:gd name="connsiteX306" fmla="*/ 727940 w 1441654"/>
                <a:gd name="connsiteY306" fmla="*/ 1847635 h 2311974"/>
                <a:gd name="connsiteX307" fmla="*/ 713714 w 1441654"/>
                <a:gd name="connsiteY307" fmla="*/ 1852497 h 2311974"/>
                <a:gd name="connsiteX308" fmla="*/ 711342 w 1441654"/>
                <a:gd name="connsiteY308" fmla="*/ 1837910 h 2311974"/>
                <a:gd name="connsiteX309" fmla="*/ 678146 w 1441654"/>
                <a:gd name="connsiteY309" fmla="*/ 1837910 h 2311974"/>
                <a:gd name="connsiteX310" fmla="*/ 678146 w 1441654"/>
                <a:gd name="connsiteY310" fmla="*/ 1859790 h 2311974"/>
                <a:gd name="connsiteX311" fmla="*/ 659177 w 1441654"/>
                <a:gd name="connsiteY311" fmla="*/ 1859790 h 2311974"/>
                <a:gd name="connsiteX312" fmla="*/ 659177 w 1441654"/>
                <a:gd name="connsiteY312" fmla="*/ 1869515 h 2311974"/>
                <a:gd name="connsiteX313" fmla="*/ 656806 w 1441654"/>
                <a:gd name="connsiteY313" fmla="*/ 1876808 h 2311974"/>
                <a:gd name="connsiteX314" fmla="*/ 576188 w 1441654"/>
                <a:gd name="connsiteY314" fmla="*/ 1876808 h 2311974"/>
                <a:gd name="connsiteX315" fmla="*/ 576188 w 1441654"/>
                <a:gd name="connsiteY315" fmla="*/ 1896257 h 2311974"/>
                <a:gd name="connsiteX316" fmla="*/ 524022 w 1441654"/>
                <a:gd name="connsiteY316" fmla="*/ 1901119 h 2311974"/>
                <a:gd name="connsiteX317" fmla="*/ 524022 w 1441654"/>
                <a:gd name="connsiteY317" fmla="*/ 1930292 h 2311974"/>
                <a:gd name="connsiteX318" fmla="*/ 502682 w 1441654"/>
                <a:gd name="connsiteY318" fmla="*/ 1930292 h 2311974"/>
                <a:gd name="connsiteX319" fmla="*/ 500311 w 1441654"/>
                <a:gd name="connsiteY319" fmla="*/ 1952172 h 2311974"/>
                <a:gd name="connsiteX320" fmla="*/ 488455 w 1441654"/>
                <a:gd name="connsiteY320" fmla="*/ 1952172 h 2311974"/>
                <a:gd name="connsiteX321" fmla="*/ 488455 w 1441654"/>
                <a:gd name="connsiteY321" fmla="*/ 1978914 h 2311974"/>
                <a:gd name="connsiteX322" fmla="*/ 495569 w 1441654"/>
                <a:gd name="connsiteY322" fmla="*/ 1983776 h 2311974"/>
                <a:gd name="connsiteX323" fmla="*/ 493198 w 1441654"/>
                <a:gd name="connsiteY323" fmla="*/ 2000794 h 2311974"/>
                <a:gd name="connsiteX324" fmla="*/ 500311 w 1441654"/>
                <a:gd name="connsiteY324" fmla="*/ 2005656 h 2311974"/>
                <a:gd name="connsiteX325" fmla="*/ 500311 w 1441654"/>
                <a:gd name="connsiteY325" fmla="*/ 2068865 h 2311974"/>
                <a:gd name="connsiteX326" fmla="*/ 493198 w 1441654"/>
                <a:gd name="connsiteY326" fmla="*/ 2068865 h 2311974"/>
                <a:gd name="connsiteX327" fmla="*/ 493198 w 1441654"/>
                <a:gd name="connsiteY327" fmla="*/ 2081020 h 2311974"/>
                <a:gd name="connsiteX328" fmla="*/ 474228 w 1441654"/>
                <a:gd name="connsiteY328" fmla="*/ 2083451 h 2311974"/>
                <a:gd name="connsiteX329" fmla="*/ 460002 w 1441654"/>
                <a:gd name="connsiteY329" fmla="*/ 2117487 h 2311974"/>
                <a:gd name="connsiteX330" fmla="*/ 460002 w 1441654"/>
                <a:gd name="connsiteY330" fmla="*/ 2129642 h 2311974"/>
                <a:gd name="connsiteX331" fmla="*/ 516909 w 1441654"/>
                <a:gd name="connsiteY331" fmla="*/ 2132073 h 2311974"/>
                <a:gd name="connsiteX332" fmla="*/ 509796 w 1441654"/>
                <a:gd name="connsiteY332" fmla="*/ 2151522 h 2311974"/>
                <a:gd name="connsiteX333" fmla="*/ 514538 w 1441654"/>
                <a:gd name="connsiteY333" fmla="*/ 2161246 h 2311974"/>
                <a:gd name="connsiteX334" fmla="*/ 509796 w 1441654"/>
                <a:gd name="connsiteY334" fmla="*/ 2168540 h 2311974"/>
                <a:gd name="connsiteX335" fmla="*/ 493198 w 1441654"/>
                <a:gd name="connsiteY335" fmla="*/ 2168540 h 2311974"/>
                <a:gd name="connsiteX336" fmla="*/ 493198 w 1441654"/>
                <a:gd name="connsiteY336" fmla="*/ 2180695 h 2311974"/>
                <a:gd name="connsiteX337" fmla="*/ 462373 w 1441654"/>
                <a:gd name="connsiteY337" fmla="*/ 2187988 h 2311974"/>
                <a:gd name="connsiteX338" fmla="*/ 469486 w 1441654"/>
                <a:gd name="connsiteY338" fmla="*/ 2200144 h 2311974"/>
                <a:gd name="connsiteX339" fmla="*/ 467115 w 1441654"/>
                <a:gd name="connsiteY339" fmla="*/ 2256059 h 2311974"/>
                <a:gd name="connsiteX340" fmla="*/ 455259 w 1441654"/>
                <a:gd name="connsiteY340" fmla="*/ 2277939 h 2311974"/>
                <a:gd name="connsiteX341" fmla="*/ 429177 w 1441654"/>
                <a:gd name="connsiteY341" fmla="*/ 2307112 h 2311974"/>
                <a:gd name="connsiteX342" fmla="*/ 414950 w 1441654"/>
                <a:gd name="connsiteY342" fmla="*/ 2311974 h 2311974"/>
                <a:gd name="connsiteX343" fmla="*/ 398352 w 1441654"/>
                <a:gd name="connsiteY343" fmla="*/ 2282801 h 2311974"/>
                <a:gd name="connsiteX344" fmla="*/ 379383 w 1441654"/>
                <a:gd name="connsiteY344" fmla="*/ 2275508 h 2311974"/>
                <a:gd name="connsiteX345" fmla="*/ 365156 w 1441654"/>
                <a:gd name="connsiteY345" fmla="*/ 2292526 h 2311974"/>
                <a:gd name="connsiteX346" fmla="*/ 346187 w 1441654"/>
                <a:gd name="connsiteY346" fmla="*/ 2285232 h 2311974"/>
                <a:gd name="connsiteX347" fmla="*/ 331960 w 1441654"/>
                <a:gd name="connsiteY347" fmla="*/ 2290094 h 2311974"/>
                <a:gd name="connsiteX348" fmla="*/ 296393 w 1441654"/>
                <a:gd name="connsiteY348" fmla="*/ 2275508 h 2311974"/>
                <a:gd name="connsiteX349" fmla="*/ 255658 w 1441654"/>
                <a:gd name="connsiteY349" fmla="*/ 2254426 h 2311974"/>
                <a:gd name="connsiteX350" fmla="*/ 263963 w 1441654"/>
                <a:gd name="connsiteY350" fmla="*/ 2090384 h 2311974"/>
                <a:gd name="connsiteX351" fmla="*/ 293247 w 1441654"/>
                <a:gd name="connsiteY351" fmla="*/ 1879782 h 2311974"/>
                <a:gd name="connsiteX352" fmla="*/ 288330 w 1441654"/>
                <a:gd name="connsiteY352" fmla="*/ 1766434 h 2311974"/>
                <a:gd name="connsiteX353" fmla="*/ 260051 w 1441654"/>
                <a:gd name="connsiteY353" fmla="*/ 1684276 h 2311974"/>
                <a:gd name="connsiteX354" fmla="*/ 196698 w 1441654"/>
                <a:gd name="connsiteY354" fmla="*/ 1605539 h 2311974"/>
                <a:gd name="connsiteX355" fmla="*/ 146823 w 1441654"/>
                <a:gd name="connsiteY355" fmla="*/ 1566641 h 2311974"/>
                <a:gd name="connsiteX356" fmla="*/ 148467 w 1441654"/>
                <a:gd name="connsiteY356" fmla="*/ 1519182 h 2311974"/>
                <a:gd name="connsiteX357" fmla="*/ 144231 w 1441654"/>
                <a:gd name="connsiteY357" fmla="*/ 1442151 h 2311974"/>
                <a:gd name="connsiteX358" fmla="*/ 199538 w 1441654"/>
                <a:gd name="connsiteY358" fmla="*/ 1327822 h 2311974"/>
                <a:gd name="connsiteX359" fmla="*/ 311984 w 1441654"/>
                <a:gd name="connsiteY359" fmla="*/ 1228318 h 2311974"/>
                <a:gd name="connsiteX360" fmla="*/ 18969 w 1441654"/>
                <a:gd name="connsiteY360" fmla="*/ 909231 h 2311974"/>
                <a:gd name="connsiteX361" fmla="*/ 0 w 1441654"/>
                <a:gd name="connsiteY361" fmla="*/ 872764 h 2311974"/>
                <a:gd name="connsiteX362" fmla="*/ 7114 w 1441654"/>
                <a:gd name="connsiteY362" fmla="*/ 865471 h 2311974"/>
                <a:gd name="connsiteX363" fmla="*/ 11856 w 1441654"/>
                <a:gd name="connsiteY363" fmla="*/ 867902 h 2311974"/>
                <a:gd name="connsiteX364" fmla="*/ 168351 w 1441654"/>
                <a:gd name="connsiteY364" fmla="*/ 741485 h 2311974"/>
                <a:gd name="connsiteX365" fmla="*/ 156496 w 1441654"/>
                <a:gd name="connsiteY365" fmla="*/ 726899 h 2311974"/>
                <a:gd name="connsiteX366" fmla="*/ 101959 w 1441654"/>
                <a:gd name="connsiteY366" fmla="*/ 705019 h 2311974"/>
                <a:gd name="connsiteX367" fmla="*/ 125671 w 1441654"/>
                <a:gd name="connsiteY367" fmla="*/ 680708 h 2311974"/>
                <a:gd name="connsiteX368" fmla="*/ 132784 w 1441654"/>
                <a:gd name="connsiteY368" fmla="*/ 673414 h 2311974"/>
                <a:gd name="connsiteX369" fmla="*/ 161238 w 1441654"/>
                <a:gd name="connsiteY369" fmla="*/ 670983 h 2311974"/>
                <a:gd name="connsiteX370" fmla="*/ 248970 w 1441654"/>
                <a:gd name="connsiteY370" fmla="*/ 692863 h 2311974"/>
                <a:gd name="connsiteX371" fmla="*/ 263197 w 1441654"/>
                <a:gd name="connsiteY371" fmla="*/ 688001 h 2311974"/>
                <a:gd name="connsiteX372" fmla="*/ 263197 w 1441654"/>
                <a:gd name="connsiteY372" fmla="*/ 695294 h 2311974"/>
                <a:gd name="connsiteX373" fmla="*/ 272681 w 1441654"/>
                <a:gd name="connsiteY373" fmla="*/ 695294 h 2311974"/>
                <a:gd name="connsiteX374" fmla="*/ 277424 w 1441654"/>
                <a:gd name="connsiteY374" fmla="*/ 678277 h 2311974"/>
                <a:gd name="connsiteX375" fmla="*/ 284537 w 1441654"/>
                <a:gd name="connsiteY375" fmla="*/ 666121 h 2311974"/>
                <a:gd name="connsiteX376" fmla="*/ 296393 w 1441654"/>
                <a:gd name="connsiteY376" fmla="*/ 688001 h 2311974"/>
                <a:gd name="connsiteX377" fmla="*/ 303506 w 1441654"/>
                <a:gd name="connsiteY377" fmla="*/ 685570 h 2311974"/>
                <a:gd name="connsiteX378" fmla="*/ 317733 w 1441654"/>
                <a:gd name="connsiteY378" fmla="*/ 700156 h 2311974"/>
                <a:gd name="connsiteX379" fmla="*/ 317733 w 1441654"/>
                <a:gd name="connsiteY379" fmla="*/ 700156 h 2311974"/>
                <a:gd name="connsiteX380" fmla="*/ 303506 w 1441654"/>
                <a:gd name="connsiteY380" fmla="*/ 685570 h 2311974"/>
                <a:gd name="connsiteX381" fmla="*/ 296393 w 1441654"/>
                <a:gd name="connsiteY381" fmla="*/ 688001 h 2311974"/>
                <a:gd name="connsiteX382" fmla="*/ 284537 w 1441654"/>
                <a:gd name="connsiteY382" fmla="*/ 666121 h 2311974"/>
                <a:gd name="connsiteX383" fmla="*/ 284537 w 1441654"/>
                <a:gd name="connsiteY383" fmla="*/ 658827 h 2311974"/>
                <a:gd name="connsiteX384" fmla="*/ 305877 w 1441654"/>
                <a:gd name="connsiteY384" fmla="*/ 646672 h 2311974"/>
                <a:gd name="connsiteX385" fmla="*/ 298764 w 1441654"/>
                <a:gd name="connsiteY385" fmla="*/ 639379 h 2311974"/>
                <a:gd name="connsiteX386" fmla="*/ 329589 w 1441654"/>
                <a:gd name="connsiteY386" fmla="*/ 629654 h 2311974"/>
                <a:gd name="connsiteX387" fmla="*/ 324847 w 1441654"/>
                <a:gd name="connsiteY387" fmla="*/ 615068 h 2311974"/>
                <a:gd name="connsiteX388" fmla="*/ 291651 w 1441654"/>
                <a:gd name="connsiteY388" fmla="*/ 610205 h 2311974"/>
                <a:gd name="connsiteX389" fmla="*/ 289279 w 1441654"/>
                <a:gd name="connsiteY389" fmla="*/ 595619 h 2311974"/>
                <a:gd name="connsiteX390" fmla="*/ 298764 w 1441654"/>
                <a:gd name="connsiteY390" fmla="*/ 534841 h 2311974"/>
                <a:gd name="connsiteX391" fmla="*/ 289279 w 1441654"/>
                <a:gd name="connsiteY391" fmla="*/ 525117 h 2311974"/>
                <a:gd name="connsiteX392" fmla="*/ 289279 w 1441654"/>
                <a:gd name="connsiteY392" fmla="*/ 503237 h 2311974"/>
                <a:gd name="connsiteX393" fmla="*/ 272681 w 1441654"/>
                <a:gd name="connsiteY393" fmla="*/ 503237 h 2311974"/>
                <a:gd name="connsiteX394" fmla="*/ 277424 w 1441654"/>
                <a:gd name="connsiteY394" fmla="*/ 471633 h 2311974"/>
                <a:gd name="connsiteX395" fmla="*/ 270310 w 1441654"/>
                <a:gd name="connsiteY395" fmla="*/ 464340 h 2311974"/>
                <a:gd name="connsiteX396" fmla="*/ 272681 w 1441654"/>
                <a:gd name="connsiteY396" fmla="*/ 444891 h 2311974"/>
                <a:gd name="connsiteX397" fmla="*/ 291651 w 1441654"/>
                <a:gd name="connsiteY397" fmla="*/ 444891 h 2311974"/>
                <a:gd name="connsiteX398" fmla="*/ 310620 w 1441654"/>
                <a:gd name="connsiteY398" fmla="*/ 430304 h 2311974"/>
                <a:gd name="connsiteX399" fmla="*/ 312991 w 1441654"/>
                <a:gd name="connsiteY399" fmla="*/ 427873 h 2311974"/>
                <a:gd name="connsiteX400" fmla="*/ 291651 w 1441654"/>
                <a:gd name="connsiteY400" fmla="*/ 423011 h 2311974"/>
                <a:gd name="connsiteX401" fmla="*/ 298764 w 1441654"/>
                <a:gd name="connsiteY401" fmla="*/ 405993 h 2311974"/>
                <a:gd name="connsiteX402" fmla="*/ 324847 w 1441654"/>
                <a:gd name="connsiteY402" fmla="*/ 408424 h 2311974"/>
                <a:gd name="connsiteX403" fmla="*/ 320104 w 1441654"/>
                <a:gd name="connsiteY403" fmla="*/ 388975 h 2311974"/>
                <a:gd name="connsiteX404" fmla="*/ 320104 w 1441654"/>
                <a:gd name="connsiteY404" fmla="*/ 374389 h 2311974"/>
                <a:gd name="connsiteX405" fmla="*/ 336702 w 1441654"/>
                <a:gd name="connsiteY405" fmla="*/ 374389 h 2311974"/>
                <a:gd name="connsiteX406" fmla="*/ 339073 w 1441654"/>
                <a:gd name="connsiteY406" fmla="*/ 367096 h 2311974"/>
                <a:gd name="connsiteX407" fmla="*/ 346187 w 1441654"/>
                <a:gd name="connsiteY407" fmla="*/ 364665 h 2311974"/>
                <a:gd name="connsiteX408" fmla="*/ 343816 w 1441654"/>
                <a:gd name="connsiteY408" fmla="*/ 347647 h 2311974"/>
                <a:gd name="connsiteX409" fmla="*/ 372269 w 1441654"/>
                <a:gd name="connsiteY409" fmla="*/ 337922 h 2311974"/>
                <a:gd name="connsiteX410" fmla="*/ 360414 w 1441654"/>
                <a:gd name="connsiteY410" fmla="*/ 333060 h 2311974"/>
                <a:gd name="connsiteX411" fmla="*/ 358042 w 1441654"/>
                <a:gd name="connsiteY411" fmla="*/ 311180 h 2311974"/>
                <a:gd name="connsiteX412" fmla="*/ 350929 w 1441654"/>
                <a:gd name="connsiteY412" fmla="*/ 308749 h 2311974"/>
                <a:gd name="connsiteX413" fmla="*/ 358042 w 1441654"/>
                <a:gd name="connsiteY413" fmla="*/ 299025 h 2311974"/>
                <a:gd name="connsiteX414" fmla="*/ 358042 w 1441654"/>
                <a:gd name="connsiteY414" fmla="*/ 296594 h 2311974"/>
                <a:gd name="connsiteX415" fmla="*/ 346187 w 1441654"/>
                <a:gd name="connsiteY415" fmla="*/ 291732 h 2311974"/>
                <a:gd name="connsiteX416" fmla="*/ 336702 w 1441654"/>
                <a:gd name="connsiteY416" fmla="*/ 299025 h 2311974"/>
                <a:gd name="connsiteX417" fmla="*/ 324847 w 1441654"/>
                <a:gd name="connsiteY417" fmla="*/ 282007 h 2311974"/>
                <a:gd name="connsiteX418" fmla="*/ 339073 w 1441654"/>
                <a:gd name="connsiteY418" fmla="*/ 255265 h 2311974"/>
                <a:gd name="connsiteX419" fmla="*/ 346187 w 1441654"/>
                <a:gd name="connsiteY419" fmla="*/ 267421 h 2311974"/>
                <a:gd name="connsiteX420" fmla="*/ 365156 w 1441654"/>
                <a:gd name="connsiteY420" fmla="*/ 240679 h 2311974"/>
                <a:gd name="connsiteX421" fmla="*/ 374640 w 1441654"/>
                <a:gd name="connsiteY421" fmla="*/ 240679 h 2311974"/>
                <a:gd name="connsiteX422" fmla="*/ 374640 w 1441654"/>
                <a:gd name="connsiteY422" fmla="*/ 233385 h 2311974"/>
                <a:gd name="connsiteX423" fmla="*/ 353300 w 1441654"/>
                <a:gd name="connsiteY423" fmla="*/ 218799 h 2311974"/>
                <a:gd name="connsiteX424" fmla="*/ 360414 w 1441654"/>
                <a:gd name="connsiteY424" fmla="*/ 199350 h 2311974"/>
                <a:gd name="connsiteX425" fmla="*/ 386496 w 1441654"/>
                <a:gd name="connsiteY425" fmla="*/ 199350 h 2311974"/>
                <a:gd name="connsiteX426" fmla="*/ 393610 w 1441654"/>
                <a:gd name="connsiteY426" fmla="*/ 192057 h 2311974"/>
                <a:gd name="connsiteX427" fmla="*/ 365156 w 1441654"/>
                <a:gd name="connsiteY427" fmla="*/ 150728 h 2311974"/>
                <a:gd name="connsiteX428" fmla="*/ 374640 w 1441654"/>
                <a:gd name="connsiteY428" fmla="*/ 131279 h 2311974"/>
                <a:gd name="connsiteX429" fmla="*/ 407836 w 1441654"/>
                <a:gd name="connsiteY429" fmla="*/ 116693 h 2311974"/>
                <a:gd name="connsiteX430" fmla="*/ 412579 w 1441654"/>
                <a:gd name="connsiteY430" fmla="*/ 131279 h 2311974"/>
                <a:gd name="connsiteX431" fmla="*/ 433919 w 1441654"/>
                <a:gd name="connsiteY431" fmla="*/ 116693 h 2311974"/>
                <a:gd name="connsiteX432" fmla="*/ 429177 w 1441654"/>
                <a:gd name="connsiteY432" fmla="*/ 109399 h 2311974"/>
                <a:gd name="connsiteX433" fmla="*/ 445775 w 1441654"/>
                <a:gd name="connsiteY433" fmla="*/ 102106 h 2311974"/>
                <a:gd name="connsiteX434" fmla="*/ 445775 w 1441654"/>
                <a:gd name="connsiteY434" fmla="*/ 94813 h 2311974"/>
                <a:gd name="connsiteX435" fmla="*/ 455259 w 1441654"/>
                <a:gd name="connsiteY435" fmla="*/ 87519 h 2311974"/>
                <a:gd name="connsiteX436" fmla="*/ 441032 w 1441654"/>
                <a:gd name="connsiteY436" fmla="*/ 53484 h 2311974"/>
                <a:gd name="connsiteX437" fmla="*/ 438661 w 1441654"/>
                <a:gd name="connsiteY437" fmla="*/ 7293 h 2311974"/>
                <a:gd name="connsiteX438" fmla="*/ 481342 w 1441654"/>
                <a:gd name="connsiteY438" fmla="*/ 17018 h 2311974"/>
                <a:gd name="connsiteX439" fmla="*/ 502682 w 1441654"/>
                <a:gd name="connsiteY439" fmla="*/ 0 h 2311974"/>
                <a:gd name="connsiteX0" fmla="*/ 561961 w 1441654"/>
                <a:gd name="connsiteY0" fmla="*/ 1271464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61961 w 1441654"/>
                <a:gd name="connsiteY5" fmla="*/ 1271464 h 2311974"/>
                <a:gd name="connsiteX6" fmla="*/ 502682 w 1441654"/>
                <a:gd name="connsiteY6" fmla="*/ 1264171 h 2311974"/>
                <a:gd name="connsiteX7" fmla="*/ 502682 w 1441654"/>
                <a:gd name="connsiteY7" fmla="*/ 1264171 h 2311974"/>
                <a:gd name="connsiteX8" fmla="*/ 507520 w 1441654"/>
                <a:gd name="connsiteY8" fmla="*/ 1269131 h 2311974"/>
                <a:gd name="connsiteX9" fmla="*/ 502682 w 1441654"/>
                <a:gd name="connsiteY9" fmla="*/ 1264171 h 2311974"/>
                <a:gd name="connsiteX10" fmla="*/ 493198 w 1441654"/>
                <a:gd name="connsiteY10" fmla="*/ 1249585 h 2311974"/>
                <a:gd name="connsiteX11" fmla="*/ 493199 w 1441654"/>
                <a:gd name="connsiteY11" fmla="*/ 1249585 h 2311974"/>
                <a:gd name="connsiteX12" fmla="*/ 493198 w 1441654"/>
                <a:gd name="connsiteY12" fmla="*/ 1249585 h 2311974"/>
                <a:gd name="connsiteX13" fmla="*/ 483713 w 1441654"/>
                <a:gd name="connsiteY13" fmla="*/ 1198531 h 2311974"/>
                <a:gd name="connsiteX14" fmla="*/ 483713 w 1441654"/>
                <a:gd name="connsiteY14" fmla="*/ 1198532 h 2311974"/>
                <a:gd name="connsiteX15" fmla="*/ 507424 w 1441654"/>
                <a:gd name="connsiteY15" fmla="*/ 1222842 h 2311974"/>
                <a:gd name="connsiteX16" fmla="*/ 507424 w 1441654"/>
                <a:gd name="connsiteY16" fmla="*/ 1222842 h 2311974"/>
                <a:gd name="connsiteX17" fmla="*/ 483713 w 1441654"/>
                <a:gd name="connsiteY17" fmla="*/ 1198531 h 2311974"/>
                <a:gd name="connsiteX18" fmla="*/ 500311 w 1441654"/>
                <a:gd name="connsiteY18" fmla="*/ 1067252 h 2311974"/>
                <a:gd name="connsiteX19" fmla="*/ 502682 w 1441654"/>
                <a:gd name="connsiteY19" fmla="*/ 1074546 h 2311974"/>
                <a:gd name="connsiteX20" fmla="*/ 502682 w 1441654"/>
                <a:gd name="connsiteY20" fmla="*/ 1074545 h 2311974"/>
                <a:gd name="connsiteX21" fmla="*/ 500311 w 1441654"/>
                <a:gd name="connsiteY21" fmla="*/ 1067252 h 2311974"/>
                <a:gd name="connsiteX22" fmla="*/ 488455 w 1441654"/>
                <a:gd name="connsiteY22" fmla="*/ 1052665 h 2311974"/>
                <a:gd name="connsiteX23" fmla="*/ 476600 w 1441654"/>
                <a:gd name="connsiteY23" fmla="*/ 1040510 h 2311974"/>
                <a:gd name="connsiteX24" fmla="*/ 488455 w 1441654"/>
                <a:gd name="connsiteY24" fmla="*/ 1052666 h 2311974"/>
                <a:gd name="connsiteX25" fmla="*/ 507424 w 1441654"/>
                <a:gd name="connsiteY25" fmla="*/ 1052666 h 2311974"/>
                <a:gd name="connsiteX26" fmla="*/ 509796 w 1441654"/>
                <a:gd name="connsiteY26" fmla="*/ 1062390 h 2311974"/>
                <a:gd name="connsiteX27" fmla="*/ 509796 w 1441654"/>
                <a:gd name="connsiteY27" fmla="*/ 1062390 h 2311974"/>
                <a:gd name="connsiteX28" fmla="*/ 507424 w 1441654"/>
                <a:gd name="connsiteY28" fmla="*/ 1052665 h 2311974"/>
                <a:gd name="connsiteX29" fmla="*/ 488455 w 1441654"/>
                <a:gd name="connsiteY29" fmla="*/ 1052665 h 2311974"/>
                <a:gd name="connsiteX30" fmla="*/ 488455 w 1441654"/>
                <a:gd name="connsiteY30" fmla="*/ 1021061 h 2311974"/>
                <a:gd name="connsiteX31" fmla="*/ 483713 w 1441654"/>
                <a:gd name="connsiteY31" fmla="*/ 999182 h 2311974"/>
                <a:gd name="connsiteX32" fmla="*/ 488455 w 1441654"/>
                <a:gd name="connsiteY32" fmla="*/ 1021061 h 2311974"/>
                <a:gd name="connsiteX33" fmla="*/ 488455 w 1441654"/>
                <a:gd name="connsiteY33" fmla="*/ 1021061 h 2311974"/>
                <a:gd name="connsiteX34" fmla="*/ 474228 w 1441654"/>
                <a:gd name="connsiteY34" fmla="*/ 970008 h 2311974"/>
                <a:gd name="connsiteX35" fmla="*/ 460002 w 1441654"/>
                <a:gd name="connsiteY35" fmla="*/ 972439 h 2311974"/>
                <a:gd name="connsiteX36" fmla="*/ 460002 w 1441654"/>
                <a:gd name="connsiteY36" fmla="*/ 972439 h 2311974"/>
                <a:gd name="connsiteX37" fmla="*/ 474228 w 1441654"/>
                <a:gd name="connsiteY37" fmla="*/ 970008 h 2311974"/>
                <a:gd name="connsiteX38" fmla="*/ 483713 w 1441654"/>
                <a:gd name="connsiteY38" fmla="*/ 984595 h 2311974"/>
                <a:gd name="connsiteX39" fmla="*/ 502682 w 1441654"/>
                <a:gd name="connsiteY39" fmla="*/ 979733 h 2311974"/>
                <a:gd name="connsiteX40" fmla="*/ 483713 w 1441654"/>
                <a:gd name="connsiteY40" fmla="*/ 984595 h 2311974"/>
                <a:gd name="connsiteX41" fmla="*/ 474228 w 1441654"/>
                <a:gd name="connsiteY41" fmla="*/ 970008 h 2311974"/>
                <a:gd name="connsiteX42" fmla="*/ 460002 w 1441654"/>
                <a:gd name="connsiteY42" fmla="*/ 901937 h 2311974"/>
                <a:gd name="connsiteX43" fmla="*/ 449800 w 1441654"/>
                <a:gd name="connsiteY43" fmla="*/ 906121 h 2311974"/>
                <a:gd name="connsiteX44" fmla="*/ 452888 w 1441654"/>
                <a:gd name="connsiteY44" fmla="*/ 906800 h 2311974"/>
                <a:gd name="connsiteX45" fmla="*/ 460002 w 1441654"/>
                <a:gd name="connsiteY45" fmla="*/ 901938 h 2311974"/>
                <a:gd name="connsiteX46" fmla="*/ 460002 w 1441654"/>
                <a:gd name="connsiteY46" fmla="*/ 901937 h 2311974"/>
                <a:gd name="connsiteX47" fmla="*/ 367527 w 1441654"/>
                <a:gd name="connsiteY47" fmla="*/ 899506 h 2311974"/>
                <a:gd name="connsiteX48" fmla="*/ 367527 w 1441654"/>
                <a:gd name="connsiteY48" fmla="*/ 899507 h 2311974"/>
                <a:gd name="connsiteX49" fmla="*/ 391239 w 1441654"/>
                <a:gd name="connsiteY49" fmla="*/ 899507 h 2311974"/>
                <a:gd name="connsiteX50" fmla="*/ 405465 w 1441654"/>
                <a:gd name="connsiteY50" fmla="*/ 906800 h 2311974"/>
                <a:gd name="connsiteX51" fmla="*/ 414950 w 1441654"/>
                <a:gd name="connsiteY51" fmla="*/ 906800 h 2311974"/>
                <a:gd name="connsiteX52" fmla="*/ 419692 w 1441654"/>
                <a:gd name="connsiteY52" fmla="*/ 899507 h 2311974"/>
                <a:gd name="connsiteX53" fmla="*/ 419705 w 1441654"/>
                <a:gd name="connsiteY53" fmla="*/ 899510 h 2311974"/>
                <a:gd name="connsiteX54" fmla="*/ 419692 w 1441654"/>
                <a:gd name="connsiteY54" fmla="*/ 899506 h 2311974"/>
                <a:gd name="connsiteX55" fmla="*/ 414950 w 1441654"/>
                <a:gd name="connsiteY55" fmla="*/ 906800 h 2311974"/>
                <a:gd name="connsiteX56" fmla="*/ 405465 w 1441654"/>
                <a:gd name="connsiteY56" fmla="*/ 906800 h 2311974"/>
                <a:gd name="connsiteX57" fmla="*/ 391238 w 1441654"/>
                <a:gd name="connsiteY57" fmla="*/ 899506 h 2311974"/>
                <a:gd name="connsiteX58" fmla="*/ 367527 w 1441654"/>
                <a:gd name="connsiteY58" fmla="*/ 899506 h 2311974"/>
                <a:gd name="connsiteX59" fmla="*/ 350929 w 1441654"/>
                <a:gd name="connsiteY59" fmla="*/ 889782 h 2311974"/>
                <a:gd name="connsiteX60" fmla="*/ 350929 w 1441654"/>
                <a:gd name="connsiteY60" fmla="*/ 889782 h 2311974"/>
                <a:gd name="connsiteX61" fmla="*/ 367527 w 1441654"/>
                <a:gd name="connsiteY61" fmla="*/ 889782 h 2311974"/>
                <a:gd name="connsiteX62" fmla="*/ 367527 w 1441654"/>
                <a:gd name="connsiteY62" fmla="*/ 889782 h 2311974"/>
                <a:gd name="connsiteX63" fmla="*/ 350929 w 1441654"/>
                <a:gd name="connsiteY63" fmla="*/ 889782 h 2311974"/>
                <a:gd name="connsiteX64" fmla="*/ 365156 w 1441654"/>
                <a:gd name="connsiteY64" fmla="*/ 867902 h 2311974"/>
                <a:gd name="connsiteX65" fmla="*/ 365156 w 1441654"/>
                <a:gd name="connsiteY65" fmla="*/ 867902 h 2311974"/>
                <a:gd name="connsiteX66" fmla="*/ 372349 w 1441654"/>
                <a:gd name="connsiteY66" fmla="*/ 873433 h 2311974"/>
                <a:gd name="connsiteX67" fmla="*/ 365156 w 1441654"/>
                <a:gd name="connsiteY67" fmla="*/ 867902 h 2311974"/>
                <a:gd name="connsiteX68" fmla="*/ 393212 w 1441654"/>
                <a:gd name="connsiteY68" fmla="*/ 842776 h 2311974"/>
                <a:gd name="connsiteX69" fmla="*/ 398352 w 1441654"/>
                <a:gd name="connsiteY69" fmla="*/ 853315 h 2311974"/>
                <a:gd name="connsiteX70" fmla="*/ 398352 w 1441654"/>
                <a:gd name="connsiteY70" fmla="*/ 853315 h 2311974"/>
                <a:gd name="connsiteX71" fmla="*/ 393212 w 1441654"/>
                <a:gd name="connsiteY71" fmla="*/ 842776 h 2311974"/>
                <a:gd name="connsiteX72" fmla="*/ 296393 w 1441654"/>
                <a:gd name="connsiteY72" fmla="*/ 726899 h 2311974"/>
                <a:gd name="connsiteX73" fmla="*/ 296393 w 1441654"/>
                <a:gd name="connsiteY73" fmla="*/ 726899 h 2311974"/>
                <a:gd name="connsiteX74" fmla="*/ 303506 w 1441654"/>
                <a:gd name="connsiteY74" fmla="*/ 734192 h 2311974"/>
                <a:gd name="connsiteX75" fmla="*/ 339073 w 1441654"/>
                <a:gd name="connsiteY75" fmla="*/ 748778 h 2311974"/>
                <a:gd name="connsiteX76" fmla="*/ 367527 w 1441654"/>
                <a:gd name="connsiteY76" fmla="*/ 753641 h 2311974"/>
                <a:gd name="connsiteX77" fmla="*/ 372269 w 1441654"/>
                <a:gd name="connsiteY77" fmla="*/ 734192 h 2311974"/>
                <a:gd name="connsiteX78" fmla="*/ 386496 w 1441654"/>
                <a:gd name="connsiteY78" fmla="*/ 736623 h 2311974"/>
                <a:gd name="connsiteX79" fmla="*/ 386496 w 1441654"/>
                <a:gd name="connsiteY79" fmla="*/ 736623 h 2311974"/>
                <a:gd name="connsiteX80" fmla="*/ 372269 w 1441654"/>
                <a:gd name="connsiteY80" fmla="*/ 734192 h 2311974"/>
                <a:gd name="connsiteX81" fmla="*/ 367527 w 1441654"/>
                <a:gd name="connsiteY81" fmla="*/ 753640 h 2311974"/>
                <a:gd name="connsiteX82" fmla="*/ 339073 w 1441654"/>
                <a:gd name="connsiteY82" fmla="*/ 748778 h 2311974"/>
                <a:gd name="connsiteX83" fmla="*/ 303506 w 1441654"/>
                <a:gd name="connsiteY83" fmla="*/ 734192 h 2311974"/>
                <a:gd name="connsiteX84" fmla="*/ 296393 w 1441654"/>
                <a:gd name="connsiteY84" fmla="*/ 726899 h 2311974"/>
                <a:gd name="connsiteX85" fmla="*/ 296393 w 1441654"/>
                <a:gd name="connsiteY85" fmla="*/ 714743 h 2311974"/>
                <a:gd name="connsiteX86" fmla="*/ 296393 w 1441654"/>
                <a:gd name="connsiteY86" fmla="*/ 714743 h 2311974"/>
                <a:gd name="connsiteX87" fmla="*/ 303506 w 1441654"/>
                <a:gd name="connsiteY87" fmla="*/ 722036 h 2311974"/>
                <a:gd name="connsiteX88" fmla="*/ 303506 w 1441654"/>
                <a:gd name="connsiteY88" fmla="*/ 722036 h 2311974"/>
                <a:gd name="connsiteX89" fmla="*/ 296393 w 1441654"/>
                <a:gd name="connsiteY89" fmla="*/ 714743 h 2311974"/>
                <a:gd name="connsiteX90" fmla="*/ 502682 w 1441654"/>
                <a:gd name="connsiteY90" fmla="*/ 0 h 2311974"/>
                <a:gd name="connsiteX91" fmla="*/ 509796 w 1441654"/>
                <a:gd name="connsiteY91" fmla="*/ 4862 h 2311974"/>
                <a:gd name="connsiteX92" fmla="*/ 514538 w 1441654"/>
                <a:gd name="connsiteY92" fmla="*/ 17018 h 2311974"/>
                <a:gd name="connsiteX93" fmla="*/ 524022 w 1441654"/>
                <a:gd name="connsiteY93" fmla="*/ 53484 h 2311974"/>
                <a:gd name="connsiteX94" fmla="*/ 521651 w 1441654"/>
                <a:gd name="connsiteY94" fmla="*/ 68071 h 2311974"/>
                <a:gd name="connsiteX95" fmla="*/ 554847 w 1441654"/>
                <a:gd name="connsiteY95" fmla="*/ 82657 h 2311974"/>
                <a:gd name="connsiteX96" fmla="*/ 561961 w 1441654"/>
                <a:gd name="connsiteY96" fmla="*/ 72933 h 2311974"/>
                <a:gd name="connsiteX97" fmla="*/ 578559 w 1441654"/>
                <a:gd name="connsiteY97" fmla="*/ 75364 h 2311974"/>
                <a:gd name="connsiteX98" fmla="*/ 578559 w 1441654"/>
                <a:gd name="connsiteY98" fmla="*/ 82657 h 2311974"/>
                <a:gd name="connsiteX99" fmla="*/ 585672 w 1441654"/>
                <a:gd name="connsiteY99" fmla="*/ 82657 h 2311974"/>
                <a:gd name="connsiteX100" fmla="*/ 590414 w 1441654"/>
                <a:gd name="connsiteY100" fmla="*/ 97244 h 2311974"/>
                <a:gd name="connsiteX101" fmla="*/ 609383 w 1441654"/>
                <a:gd name="connsiteY101" fmla="*/ 104537 h 2311974"/>
                <a:gd name="connsiteX102" fmla="*/ 637837 w 1441654"/>
                <a:gd name="connsiteY102" fmla="*/ 89950 h 2311974"/>
                <a:gd name="connsiteX103" fmla="*/ 652064 w 1441654"/>
                <a:gd name="connsiteY103" fmla="*/ 94813 h 2311974"/>
                <a:gd name="connsiteX104" fmla="*/ 666291 w 1441654"/>
                <a:gd name="connsiteY104" fmla="*/ 104537 h 2311974"/>
                <a:gd name="connsiteX105" fmla="*/ 685260 w 1441654"/>
                <a:gd name="connsiteY105" fmla="*/ 94813 h 2311974"/>
                <a:gd name="connsiteX106" fmla="*/ 685260 w 1441654"/>
                <a:gd name="connsiteY106" fmla="*/ 72933 h 2311974"/>
                <a:gd name="connsiteX107" fmla="*/ 687631 w 1441654"/>
                <a:gd name="connsiteY107" fmla="*/ 72933 h 2311974"/>
                <a:gd name="connsiteX108" fmla="*/ 699487 w 1441654"/>
                <a:gd name="connsiteY108" fmla="*/ 87519 h 2311974"/>
                <a:gd name="connsiteX109" fmla="*/ 687631 w 1441654"/>
                <a:gd name="connsiteY109" fmla="*/ 102106 h 2311974"/>
                <a:gd name="connsiteX110" fmla="*/ 692373 w 1441654"/>
                <a:gd name="connsiteY110" fmla="*/ 123986 h 2311974"/>
                <a:gd name="connsiteX111" fmla="*/ 706600 w 1441654"/>
                <a:gd name="connsiteY111" fmla="*/ 128848 h 2311974"/>
                <a:gd name="connsiteX112" fmla="*/ 718456 w 1441654"/>
                <a:gd name="connsiteY112" fmla="*/ 150728 h 2311974"/>
                <a:gd name="connsiteX113" fmla="*/ 727940 w 1441654"/>
                <a:gd name="connsiteY113" fmla="*/ 153159 h 2311974"/>
                <a:gd name="connsiteX114" fmla="*/ 735054 w 1441654"/>
                <a:gd name="connsiteY114" fmla="*/ 165315 h 2311974"/>
                <a:gd name="connsiteX115" fmla="*/ 754023 w 1441654"/>
                <a:gd name="connsiteY115" fmla="*/ 165315 h 2311974"/>
                <a:gd name="connsiteX116" fmla="*/ 768250 w 1441654"/>
                <a:gd name="connsiteY116" fmla="*/ 177470 h 2311974"/>
                <a:gd name="connsiteX117" fmla="*/ 794332 w 1441654"/>
                <a:gd name="connsiteY117" fmla="*/ 172608 h 2311974"/>
                <a:gd name="connsiteX118" fmla="*/ 801446 w 1441654"/>
                <a:gd name="connsiteY118" fmla="*/ 184763 h 2311974"/>
                <a:gd name="connsiteX119" fmla="*/ 794332 w 1441654"/>
                <a:gd name="connsiteY119" fmla="*/ 192057 h 2311974"/>
                <a:gd name="connsiteX120" fmla="*/ 801446 w 1441654"/>
                <a:gd name="connsiteY120" fmla="*/ 201781 h 2311974"/>
                <a:gd name="connsiteX121" fmla="*/ 796703 w 1441654"/>
                <a:gd name="connsiteY121" fmla="*/ 206643 h 2311974"/>
                <a:gd name="connsiteX122" fmla="*/ 808559 w 1441654"/>
                <a:gd name="connsiteY122" fmla="*/ 233385 h 2311974"/>
                <a:gd name="connsiteX123" fmla="*/ 815673 w 1441654"/>
                <a:gd name="connsiteY123" fmla="*/ 233385 h 2311974"/>
                <a:gd name="connsiteX124" fmla="*/ 851240 w 1441654"/>
                <a:gd name="connsiteY124" fmla="*/ 211505 h 2311974"/>
                <a:gd name="connsiteX125" fmla="*/ 874951 w 1441654"/>
                <a:gd name="connsiteY125" fmla="*/ 213936 h 2311974"/>
                <a:gd name="connsiteX126" fmla="*/ 896291 w 1441654"/>
                <a:gd name="connsiteY126" fmla="*/ 199350 h 2311974"/>
                <a:gd name="connsiteX127" fmla="*/ 905776 w 1441654"/>
                <a:gd name="connsiteY127" fmla="*/ 177470 h 2311974"/>
                <a:gd name="connsiteX128" fmla="*/ 931859 w 1441654"/>
                <a:gd name="connsiteY128" fmla="*/ 158021 h 2311974"/>
                <a:gd name="connsiteX129" fmla="*/ 953199 w 1441654"/>
                <a:gd name="connsiteY129" fmla="*/ 194488 h 2311974"/>
                <a:gd name="connsiteX130" fmla="*/ 953199 w 1441654"/>
                <a:gd name="connsiteY130" fmla="*/ 221230 h 2311974"/>
                <a:gd name="connsiteX131" fmla="*/ 965054 w 1441654"/>
                <a:gd name="connsiteY131" fmla="*/ 243110 h 2311974"/>
                <a:gd name="connsiteX132" fmla="*/ 984024 w 1441654"/>
                <a:gd name="connsiteY132" fmla="*/ 262558 h 2311974"/>
                <a:gd name="connsiteX133" fmla="*/ 1026704 w 1441654"/>
                <a:gd name="connsiteY133" fmla="*/ 274714 h 2311974"/>
                <a:gd name="connsiteX134" fmla="*/ 1059900 w 1441654"/>
                <a:gd name="connsiteY134" fmla="*/ 260127 h 2311974"/>
                <a:gd name="connsiteX135" fmla="*/ 1081240 w 1441654"/>
                <a:gd name="connsiteY135" fmla="*/ 262558 h 2311974"/>
                <a:gd name="connsiteX136" fmla="*/ 1107323 w 1441654"/>
                <a:gd name="connsiteY136" fmla="*/ 277145 h 2311974"/>
                <a:gd name="connsiteX137" fmla="*/ 1140519 w 1441654"/>
                <a:gd name="connsiteY137" fmla="*/ 282007 h 2311974"/>
                <a:gd name="connsiteX138" fmla="*/ 1135777 w 1441654"/>
                <a:gd name="connsiteY138" fmla="*/ 299025 h 2311974"/>
                <a:gd name="connsiteX139" fmla="*/ 1164230 w 1441654"/>
                <a:gd name="connsiteY139" fmla="*/ 371958 h 2311974"/>
                <a:gd name="connsiteX140" fmla="*/ 1209282 w 1441654"/>
                <a:gd name="connsiteY140" fmla="*/ 386544 h 2311974"/>
                <a:gd name="connsiteX141" fmla="*/ 1237736 w 1441654"/>
                <a:gd name="connsiteY141" fmla="*/ 415718 h 2311974"/>
                <a:gd name="connsiteX142" fmla="*/ 1280416 w 1441654"/>
                <a:gd name="connsiteY142" fmla="*/ 415718 h 2311974"/>
                <a:gd name="connsiteX143" fmla="*/ 1297014 w 1441654"/>
                <a:gd name="connsiteY143" fmla="*/ 408424 h 2311974"/>
                <a:gd name="connsiteX144" fmla="*/ 1313612 w 1441654"/>
                <a:gd name="connsiteY144" fmla="*/ 386544 h 2311974"/>
                <a:gd name="connsiteX145" fmla="*/ 1358664 w 1441654"/>
                <a:gd name="connsiteY145" fmla="*/ 381682 h 2311974"/>
                <a:gd name="connsiteX146" fmla="*/ 1365778 w 1441654"/>
                <a:gd name="connsiteY146" fmla="*/ 386544 h 2311974"/>
                <a:gd name="connsiteX147" fmla="*/ 1401345 w 1441654"/>
                <a:gd name="connsiteY147" fmla="*/ 371958 h 2311974"/>
                <a:gd name="connsiteX148" fmla="*/ 1401345 w 1441654"/>
                <a:gd name="connsiteY148" fmla="*/ 388975 h 2311974"/>
                <a:gd name="connsiteX149" fmla="*/ 1415572 w 1441654"/>
                <a:gd name="connsiteY149" fmla="*/ 408424 h 2311974"/>
                <a:gd name="connsiteX150" fmla="*/ 1353922 w 1441654"/>
                <a:gd name="connsiteY150" fmla="*/ 444891 h 2311974"/>
                <a:gd name="connsiteX151" fmla="*/ 1351551 w 1441654"/>
                <a:gd name="connsiteY151" fmla="*/ 491082 h 2311974"/>
                <a:gd name="connsiteX152" fmla="*/ 1372891 w 1441654"/>
                <a:gd name="connsiteY152" fmla="*/ 532410 h 2311974"/>
                <a:gd name="connsiteX153" fmla="*/ 1406087 w 1441654"/>
                <a:gd name="connsiteY153" fmla="*/ 554290 h 2311974"/>
                <a:gd name="connsiteX154" fmla="*/ 1427427 w 1441654"/>
                <a:gd name="connsiteY154" fmla="*/ 581032 h 2311974"/>
                <a:gd name="connsiteX155" fmla="*/ 1420314 w 1441654"/>
                <a:gd name="connsiteY155" fmla="*/ 622361 h 2311974"/>
                <a:gd name="connsiteX156" fmla="*/ 1441654 w 1441654"/>
                <a:gd name="connsiteY156" fmla="*/ 644241 h 2311974"/>
                <a:gd name="connsiteX157" fmla="*/ 1436912 w 1441654"/>
                <a:gd name="connsiteY157" fmla="*/ 658827 h 2311974"/>
                <a:gd name="connsiteX158" fmla="*/ 1429798 w 1441654"/>
                <a:gd name="connsiteY158" fmla="*/ 666121 h 2311974"/>
                <a:gd name="connsiteX159" fmla="*/ 1401345 w 1441654"/>
                <a:gd name="connsiteY159" fmla="*/ 663689 h 2311974"/>
                <a:gd name="connsiteX160" fmla="*/ 1372891 w 1441654"/>
                <a:gd name="connsiteY160" fmla="*/ 705018 h 2311974"/>
                <a:gd name="connsiteX161" fmla="*/ 1351551 w 1441654"/>
                <a:gd name="connsiteY161" fmla="*/ 712312 h 2311974"/>
                <a:gd name="connsiteX162" fmla="*/ 1304128 w 1441654"/>
                <a:gd name="connsiteY162" fmla="*/ 785245 h 2311974"/>
                <a:gd name="connsiteX163" fmla="*/ 1304128 w 1441654"/>
                <a:gd name="connsiteY163" fmla="*/ 804693 h 2311974"/>
                <a:gd name="connsiteX164" fmla="*/ 1273303 w 1441654"/>
                <a:gd name="connsiteY164" fmla="*/ 802262 h 2311974"/>
                <a:gd name="connsiteX165" fmla="*/ 1242478 w 1441654"/>
                <a:gd name="connsiteY165" fmla="*/ 802262 h 2311974"/>
                <a:gd name="connsiteX166" fmla="*/ 1218767 w 1441654"/>
                <a:gd name="connsiteY166" fmla="*/ 819280 h 2311974"/>
                <a:gd name="connsiteX167" fmla="*/ 1183200 w 1441654"/>
                <a:gd name="connsiteY167" fmla="*/ 809556 h 2311974"/>
                <a:gd name="connsiteX168" fmla="*/ 1171344 w 1441654"/>
                <a:gd name="connsiteY168" fmla="*/ 816849 h 2311974"/>
                <a:gd name="connsiteX169" fmla="*/ 1180828 w 1441654"/>
                <a:gd name="connsiteY169" fmla="*/ 824142 h 2311974"/>
                <a:gd name="connsiteX170" fmla="*/ 1168973 w 1441654"/>
                <a:gd name="connsiteY170" fmla="*/ 850884 h 2311974"/>
                <a:gd name="connsiteX171" fmla="*/ 1176086 w 1441654"/>
                <a:gd name="connsiteY171" fmla="*/ 858178 h 2311974"/>
                <a:gd name="connsiteX172" fmla="*/ 1183200 w 1441654"/>
                <a:gd name="connsiteY172" fmla="*/ 850884 h 2311974"/>
                <a:gd name="connsiteX173" fmla="*/ 1197426 w 1441654"/>
                <a:gd name="connsiteY173" fmla="*/ 858178 h 2311974"/>
                <a:gd name="connsiteX174" fmla="*/ 1211653 w 1441654"/>
                <a:gd name="connsiteY174" fmla="*/ 858178 h 2311974"/>
                <a:gd name="connsiteX175" fmla="*/ 1216396 w 1441654"/>
                <a:gd name="connsiteY175" fmla="*/ 875195 h 2311974"/>
                <a:gd name="connsiteX176" fmla="*/ 1230622 w 1441654"/>
                <a:gd name="connsiteY176" fmla="*/ 894644 h 2311974"/>
                <a:gd name="connsiteX177" fmla="*/ 1223509 w 1441654"/>
                <a:gd name="connsiteY177" fmla="*/ 906800 h 2311974"/>
                <a:gd name="connsiteX178" fmla="*/ 1230622 w 1441654"/>
                <a:gd name="connsiteY178" fmla="*/ 916524 h 2311974"/>
                <a:gd name="connsiteX179" fmla="*/ 1237736 w 1441654"/>
                <a:gd name="connsiteY179" fmla="*/ 914093 h 2311974"/>
                <a:gd name="connsiteX180" fmla="*/ 1244849 w 1441654"/>
                <a:gd name="connsiteY180" fmla="*/ 921386 h 2311974"/>
                <a:gd name="connsiteX181" fmla="*/ 1249592 w 1441654"/>
                <a:gd name="connsiteY181" fmla="*/ 935973 h 2311974"/>
                <a:gd name="connsiteX182" fmla="*/ 1259076 w 1441654"/>
                <a:gd name="connsiteY182" fmla="*/ 923817 h 2311974"/>
                <a:gd name="connsiteX183" fmla="*/ 1263818 w 1441654"/>
                <a:gd name="connsiteY183" fmla="*/ 931111 h 2311974"/>
                <a:gd name="connsiteX184" fmla="*/ 1297014 w 1441654"/>
                <a:gd name="connsiteY184" fmla="*/ 928679 h 2311974"/>
                <a:gd name="connsiteX185" fmla="*/ 1311241 w 1441654"/>
                <a:gd name="connsiteY185" fmla="*/ 948128 h 2311974"/>
                <a:gd name="connsiteX186" fmla="*/ 1332582 w 1441654"/>
                <a:gd name="connsiteY186" fmla="*/ 950559 h 2311974"/>
                <a:gd name="connsiteX187" fmla="*/ 1337324 w 1441654"/>
                <a:gd name="connsiteY187" fmla="*/ 923817 h 2311974"/>
                <a:gd name="connsiteX188" fmla="*/ 1351551 w 1441654"/>
                <a:gd name="connsiteY188" fmla="*/ 914093 h 2311974"/>
                <a:gd name="connsiteX189" fmla="*/ 1361035 w 1441654"/>
                <a:gd name="connsiteY189" fmla="*/ 921386 h 2311974"/>
                <a:gd name="connsiteX190" fmla="*/ 1372891 w 1441654"/>
                <a:gd name="connsiteY190" fmla="*/ 948128 h 2311974"/>
                <a:gd name="connsiteX191" fmla="*/ 1320726 w 1441654"/>
                <a:gd name="connsiteY191" fmla="*/ 1006475 h 2311974"/>
                <a:gd name="connsiteX192" fmla="*/ 1235365 w 1441654"/>
                <a:gd name="connsiteY192" fmla="*/ 970008 h 2311974"/>
                <a:gd name="connsiteX193" fmla="*/ 1230622 w 1441654"/>
                <a:gd name="connsiteY193" fmla="*/ 977301 h 2311974"/>
                <a:gd name="connsiteX194" fmla="*/ 1235365 w 1441654"/>
                <a:gd name="connsiteY194" fmla="*/ 984595 h 2311974"/>
                <a:gd name="connsiteX195" fmla="*/ 1230622 w 1441654"/>
                <a:gd name="connsiteY195" fmla="*/ 984595 h 2311974"/>
                <a:gd name="connsiteX196" fmla="*/ 1225880 w 1441654"/>
                <a:gd name="connsiteY196" fmla="*/ 991888 h 2311974"/>
                <a:gd name="connsiteX197" fmla="*/ 1225880 w 1441654"/>
                <a:gd name="connsiteY197" fmla="*/ 1006475 h 2311974"/>
                <a:gd name="connsiteX198" fmla="*/ 1218767 w 1441654"/>
                <a:gd name="connsiteY198" fmla="*/ 1018630 h 2311974"/>
                <a:gd name="connsiteX199" fmla="*/ 1218767 w 1441654"/>
                <a:gd name="connsiteY199" fmla="*/ 1028354 h 2311974"/>
                <a:gd name="connsiteX200" fmla="*/ 1204540 w 1441654"/>
                <a:gd name="connsiteY200" fmla="*/ 1028354 h 2311974"/>
                <a:gd name="connsiteX201" fmla="*/ 1204540 w 1441654"/>
                <a:gd name="connsiteY201" fmla="*/ 1045372 h 2311974"/>
                <a:gd name="connsiteX202" fmla="*/ 1197426 w 1441654"/>
                <a:gd name="connsiteY202" fmla="*/ 1047803 h 2311974"/>
                <a:gd name="connsiteX203" fmla="*/ 1197426 w 1441654"/>
                <a:gd name="connsiteY203" fmla="*/ 1059959 h 2311974"/>
                <a:gd name="connsiteX204" fmla="*/ 1190313 w 1441654"/>
                <a:gd name="connsiteY204" fmla="*/ 1062390 h 2311974"/>
                <a:gd name="connsiteX205" fmla="*/ 1195055 w 1441654"/>
                <a:gd name="connsiteY205" fmla="*/ 1069683 h 2311974"/>
                <a:gd name="connsiteX206" fmla="*/ 1187942 w 1441654"/>
                <a:gd name="connsiteY206" fmla="*/ 1074545 h 2311974"/>
                <a:gd name="connsiteX207" fmla="*/ 1195055 w 1441654"/>
                <a:gd name="connsiteY207" fmla="*/ 1076976 h 2311974"/>
                <a:gd name="connsiteX208" fmla="*/ 1197426 w 1441654"/>
                <a:gd name="connsiteY208" fmla="*/ 1093994 h 2311974"/>
                <a:gd name="connsiteX209" fmla="*/ 1187942 w 1441654"/>
                <a:gd name="connsiteY209" fmla="*/ 1103719 h 2311974"/>
                <a:gd name="connsiteX210" fmla="*/ 1190313 w 1441654"/>
                <a:gd name="connsiteY210" fmla="*/ 1103719 h 2311974"/>
                <a:gd name="connsiteX211" fmla="*/ 1190313 w 1441654"/>
                <a:gd name="connsiteY211" fmla="*/ 1111012 h 2311974"/>
                <a:gd name="connsiteX212" fmla="*/ 1183200 w 1441654"/>
                <a:gd name="connsiteY212" fmla="*/ 1118305 h 2311974"/>
                <a:gd name="connsiteX213" fmla="*/ 1183200 w 1441654"/>
                <a:gd name="connsiteY213" fmla="*/ 1125598 h 2311974"/>
                <a:gd name="connsiteX214" fmla="*/ 1168973 w 1441654"/>
                <a:gd name="connsiteY214" fmla="*/ 1149909 h 2311974"/>
                <a:gd name="connsiteX215" fmla="*/ 1180828 w 1441654"/>
                <a:gd name="connsiteY215" fmla="*/ 1164496 h 2311974"/>
                <a:gd name="connsiteX216" fmla="*/ 1209282 w 1441654"/>
                <a:gd name="connsiteY216" fmla="*/ 1164496 h 2311974"/>
                <a:gd name="connsiteX217" fmla="*/ 1211653 w 1441654"/>
                <a:gd name="connsiteY217" fmla="*/ 1166927 h 2311974"/>
                <a:gd name="connsiteX218" fmla="*/ 1230622 w 1441654"/>
                <a:gd name="connsiteY218" fmla="*/ 1159634 h 2311974"/>
                <a:gd name="connsiteX219" fmla="*/ 1242478 w 1441654"/>
                <a:gd name="connsiteY219" fmla="*/ 1166927 h 2311974"/>
                <a:gd name="connsiteX220" fmla="*/ 1249592 w 1441654"/>
                <a:gd name="connsiteY220" fmla="*/ 1166927 h 2311974"/>
                <a:gd name="connsiteX221" fmla="*/ 1244849 w 1441654"/>
                <a:gd name="connsiteY221" fmla="*/ 1171789 h 2311974"/>
                <a:gd name="connsiteX222" fmla="*/ 1259076 w 1441654"/>
                <a:gd name="connsiteY222" fmla="*/ 1179083 h 2311974"/>
                <a:gd name="connsiteX223" fmla="*/ 1266190 w 1441654"/>
                <a:gd name="connsiteY223" fmla="*/ 1222842 h 2311974"/>
                <a:gd name="connsiteX224" fmla="*/ 1259076 w 1441654"/>
                <a:gd name="connsiteY224" fmla="*/ 1230136 h 2311974"/>
                <a:gd name="connsiteX225" fmla="*/ 1259076 w 1441654"/>
                <a:gd name="connsiteY225" fmla="*/ 1254447 h 2311974"/>
                <a:gd name="connsiteX226" fmla="*/ 1285159 w 1441654"/>
                <a:gd name="connsiteY226" fmla="*/ 1271464 h 2311974"/>
                <a:gd name="connsiteX227" fmla="*/ 1280416 w 1441654"/>
                <a:gd name="connsiteY227" fmla="*/ 1278758 h 2311974"/>
                <a:gd name="connsiteX228" fmla="*/ 1289901 w 1441654"/>
                <a:gd name="connsiteY228" fmla="*/ 1290913 h 2311974"/>
                <a:gd name="connsiteX229" fmla="*/ 1289901 w 1441654"/>
                <a:gd name="connsiteY229" fmla="*/ 1303069 h 2311974"/>
                <a:gd name="connsiteX230" fmla="*/ 1292272 w 1441654"/>
                <a:gd name="connsiteY230" fmla="*/ 1305500 h 2311974"/>
                <a:gd name="connsiteX231" fmla="*/ 1289901 w 1441654"/>
                <a:gd name="connsiteY231" fmla="*/ 1312793 h 2311974"/>
                <a:gd name="connsiteX232" fmla="*/ 1297014 w 1441654"/>
                <a:gd name="connsiteY232" fmla="*/ 1324948 h 2311974"/>
                <a:gd name="connsiteX233" fmla="*/ 1304128 w 1441654"/>
                <a:gd name="connsiteY233" fmla="*/ 1317655 h 2311974"/>
                <a:gd name="connsiteX234" fmla="*/ 1304128 w 1441654"/>
                <a:gd name="connsiteY234" fmla="*/ 1327379 h 2311974"/>
                <a:gd name="connsiteX235" fmla="*/ 1306499 w 1441654"/>
                <a:gd name="connsiteY235" fmla="*/ 1344397 h 2311974"/>
                <a:gd name="connsiteX236" fmla="*/ 1280416 w 1441654"/>
                <a:gd name="connsiteY236" fmla="*/ 1358984 h 2311974"/>
                <a:gd name="connsiteX237" fmla="*/ 1259076 w 1441654"/>
                <a:gd name="connsiteY237" fmla="*/ 1358984 h 2311974"/>
                <a:gd name="connsiteX238" fmla="*/ 1256705 w 1441654"/>
                <a:gd name="connsiteY238" fmla="*/ 1376001 h 2311974"/>
                <a:gd name="connsiteX239" fmla="*/ 1278045 w 1441654"/>
                <a:gd name="connsiteY239" fmla="*/ 1376001 h 2311974"/>
                <a:gd name="connsiteX240" fmla="*/ 1280416 w 1441654"/>
                <a:gd name="connsiteY240" fmla="*/ 1383295 h 2311974"/>
                <a:gd name="connsiteX241" fmla="*/ 1285159 w 1441654"/>
                <a:gd name="connsiteY241" fmla="*/ 1380864 h 2311974"/>
                <a:gd name="connsiteX242" fmla="*/ 1292272 w 1441654"/>
                <a:gd name="connsiteY242" fmla="*/ 1393019 h 2311974"/>
                <a:gd name="connsiteX243" fmla="*/ 1289901 w 1441654"/>
                <a:gd name="connsiteY243" fmla="*/ 1400312 h 2311974"/>
                <a:gd name="connsiteX244" fmla="*/ 1292272 w 1441654"/>
                <a:gd name="connsiteY244" fmla="*/ 1402744 h 2311974"/>
                <a:gd name="connsiteX245" fmla="*/ 1311241 w 1441654"/>
                <a:gd name="connsiteY245" fmla="*/ 1380864 h 2311974"/>
                <a:gd name="connsiteX246" fmla="*/ 1318355 w 1441654"/>
                <a:gd name="connsiteY246" fmla="*/ 1383295 h 2311974"/>
                <a:gd name="connsiteX247" fmla="*/ 1313612 w 1441654"/>
                <a:gd name="connsiteY247" fmla="*/ 1380864 h 2311974"/>
                <a:gd name="connsiteX248" fmla="*/ 1320726 w 1441654"/>
                <a:gd name="connsiteY248" fmla="*/ 1373570 h 2311974"/>
                <a:gd name="connsiteX249" fmla="*/ 1327839 w 1441654"/>
                <a:gd name="connsiteY249" fmla="*/ 1368708 h 2311974"/>
                <a:gd name="connsiteX250" fmla="*/ 1344437 w 1441654"/>
                <a:gd name="connsiteY250" fmla="*/ 1417330 h 2311974"/>
                <a:gd name="connsiteX251" fmla="*/ 1339695 w 1441654"/>
                <a:gd name="connsiteY251" fmla="*/ 1424623 h 2311974"/>
                <a:gd name="connsiteX252" fmla="*/ 1339695 w 1441654"/>
                <a:gd name="connsiteY252" fmla="*/ 1441641 h 2311974"/>
                <a:gd name="connsiteX253" fmla="*/ 1306499 w 1441654"/>
                <a:gd name="connsiteY253" fmla="*/ 1436779 h 2311974"/>
                <a:gd name="connsiteX254" fmla="*/ 1304128 w 1441654"/>
                <a:gd name="connsiteY254" fmla="*/ 1473245 h 2311974"/>
                <a:gd name="connsiteX255" fmla="*/ 1289901 w 1441654"/>
                <a:gd name="connsiteY255" fmla="*/ 1473245 h 2311974"/>
                <a:gd name="connsiteX256" fmla="*/ 1285159 w 1441654"/>
                <a:gd name="connsiteY256" fmla="*/ 1504850 h 2311974"/>
                <a:gd name="connsiteX257" fmla="*/ 1270932 w 1441654"/>
                <a:gd name="connsiteY257" fmla="*/ 1521867 h 2311974"/>
                <a:gd name="connsiteX258" fmla="*/ 1270932 w 1441654"/>
                <a:gd name="connsiteY258" fmla="*/ 1548609 h 2311974"/>
                <a:gd name="connsiteX259" fmla="*/ 1251963 w 1441654"/>
                <a:gd name="connsiteY259" fmla="*/ 1560765 h 2311974"/>
                <a:gd name="connsiteX260" fmla="*/ 1278045 w 1441654"/>
                <a:gd name="connsiteY260" fmla="*/ 1570489 h 2311974"/>
                <a:gd name="connsiteX261" fmla="*/ 1278045 w 1441654"/>
                <a:gd name="connsiteY261" fmla="*/ 1577783 h 2311974"/>
                <a:gd name="connsiteX262" fmla="*/ 1223509 w 1441654"/>
                <a:gd name="connsiteY262" fmla="*/ 1577783 h 2311974"/>
                <a:gd name="connsiteX263" fmla="*/ 1235365 w 1441654"/>
                <a:gd name="connsiteY263" fmla="*/ 1602094 h 2311974"/>
                <a:gd name="connsiteX264" fmla="*/ 1244849 w 1441654"/>
                <a:gd name="connsiteY264" fmla="*/ 1609387 h 2311974"/>
                <a:gd name="connsiteX265" fmla="*/ 1242478 w 1441654"/>
                <a:gd name="connsiteY265" fmla="*/ 1619111 h 2311974"/>
                <a:gd name="connsiteX266" fmla="*/ 1244849 w 1441654"/>
                <a:gd name="connsiteY266" fmla="*/ 1623973 h 2311974"/>
                <a:gd name="connsiteX267" fmla="*/ 1244849 w 1441654"/>
                <a:gd name="connsiteY267" fmla="*/ 1645853 h 2311974"/>
                <a:gd name="connsiteX268" fmla="*/ 1237736 w 1441654"/>
                <a:gd name="connsiteY268" fmla="*/ 1645853 h 2311974"/>
                <a:gd name="connsiteX269" fmla="*/ 1230622 w 1441654"/>
                <a:gd name="connsiteY269" fmla="*/ 1667733 h 2311974"/>
                <a:gd name="connsiteX270" fmla="*/ 1230622 w 1441654"/>
                <a:gd name="connsiteY270" fmla="*/ 1706631 h 2311974"/>
                <a:gd name="connsiteX271" fmla="*/ 1216396 w 1441654"/>
                <a:gd name="connsiteY271" fmla="*/ 1709062 h 2311974"/>
                <a:gd name="connsiteX272" fmla="*/ 1216396 w 1441654"/>
                <a:gd name="connsiteY272" fmla="*/ 1723648 h 2311974"/>
                <a:gd name="connsiteX273" fmla="*/ 1204540 w 1441654"/>
                <a:gd name="connsiteY273" fmla="*/ 1740666 h 2311974"/>
                <a:gd name="connsiteX274" fmla="*/ 1147632 w 1441654"/>
                <a:gd name="connsiteY274" fmla="*/ 1733373 h 2311974"/>
                <a:gd name="connsiteX275" fmla="*/ 1121550 w 1441654"/>
                <a:gd name="connsiteY275" fmla="*/ 1733373 h 2311974"/>
                <a:gd name="connsiteX276" fmla="*/ 1109694 w 1441654"/>
                <a:gd name="connsiteY276" fmla="*/ 1743097 h 2311974"/>
                <a:gd name="connsiteX277" fmla="*/ 1102581 w 1441654"/>
                <a:gd name="connsiteY277" fmla="*/ 1735804 h 2311974"/>
                <a:gd name="connsiteX278" fmla="*/ 1095467 w 1441654"/>
                <a:gd name="connsiteY278" fmla="*/ 1740666 h 2311974"/>
                <a:gd name="connsiteX279" fmla="*/ 1074127 w 1441654"/>
                <a:gd name="connsiteY279" fmla="*/ 1713924 h 2311974"/>
                <a:gd name="connsiteX280" fmla="*/ 1059900 w 1441654"/>
                <a:gd name="connsiteY280" fmla="*/ 1721217 h 2311974"/>
                <a:gd name="connsiteX281" fmla="*/ 1052787 w 1441654"/>
                <a:gd name="connsiteY281" fmla="*/ 1733373 h 2311974"/>
                <a:gd name="connsiteX282" fmla="*/ 1045673 w 1441654"/>
                <a:gd name="connsiteY282" fmla="*/ 1735804 h 2311974"/>
                <a:gd name="connsiteX283" fmla="*/ 1031446 w 1441654"/>
                <a:gd name="connsiteY283" fmla="*/ 1706631 h 2311974"/>
                <a:gd name="connsiteX284" fmla="*/ 960312 w 1441654"/>
                <a:gd name="connsiteY284" fmla="*/ 1709062 h 2311974"/>
                <a:gd name="connsiteX285" fmla="*/ 957941 w 1441654"/>
                <a:gd name="connsiteY285" fmla="*/ 1721217 h 2311974"/>
                <a:gd name="connsiteX286" fmla="*/ 915261 w 1441654"/>
                <a:gd name="connsiteY286" fmla="*/ 1721217 h 2311974"/>
                <a:gd name="connsiteX287" fmla="*/ 915261 w 1441654"/>
                <a:gd name="connsiteY287" fmla="*/ 1728511 h 2311974"/>
                <a:gd name="connsiteX288" fmla="*/ 884436 w 1441654"/>
                <a:gd name="connsiteY288" fmla="*/ 1721217 h 2311974"/>
                <a:gd name="connsiteX289" fmla="*/ 884436 w 1441654"/>
                <a:gd name="connsiteY289" fmla="*/ 1706631 h 2311974"/>
                <a:gd name="connsiteX290" fmla="*/ 877322 w 1441654"/>
                <a:gd name="connsiteY290" fmla="*/ 1706631 h 2311974"/>
                <a:gd name="connsiteX291" fmla="*/ 874951 w 1441654"/>
                <a:gd name="connsiteY291" fmla="*/ 1692044 h 2311974"/>
                <a:gd name="connsiteX292" fmla="*/ 874951 w 1441654"/>
                <a:gd name="connsiteY292" fmla="*/ 1692044 h 2311974"/>
                <a:gd name="connsiteX293" fmla="*/ 877322 w 1441654"/>
                <a:gd name="connsiteY293" fmla="*/ 1706631 h 2311974"/>
                <a:gd name="connsiteX294" fmla="*/ 822786 w 1441654"/>
                <a:gd name="connsiteY294" fmla="*/ 1709062 h 2311974"/>
                <a:gd name="connsiteX295" fmla="*/ 782477 w 1441654"/>
                <a:gd name="connsiteY295" fmla="*/ 1701769 h 2311974"/>
                <a:gd name="connsiteX296" fmla="*/ 780106 w 1441654"/>
                <a:gd name="connsiteY296" fmla="*/ 1709062 h 2311974"/>
                <a:gd name="connsiteX297" fmla="*/ 761136 w 1441654"/>
                <a:gd name="connsiteY297" fmla="*/ 1713924 h 2311974"/>
                <a:gd name="connsiteX298" fmla="*/ 754023 w 1441654"/>
                <a:gd name="connsiteY298" fmla="*/ 1733373 h 2311974"/>
                <a:gd name="connsiteX299" fmla="*/ 758765 w 1441654"/>
                <a:gd name="connsiteY299" fmla="*/ 1750391 h 2311974"/>
                <a:gd name="connsiteX300" fmla="*/ 739796 w 1441654"/>
                <a:gd name="connsiteY300" fmla="*/ 1750391 h 2311974"/>
                <a:gd name="connsiteX301" fmla="*/ 735054 w 1441654"/>
                <a:gd name="connsiteY301" fmla="*/ 1769840 h 2311974"/>
                <a:gd name="connsiteX302" fmla="*/ 742167 w 1441654"/>
                <a:gd name="connsiteY302" fmla="*/ 1784426 h 2311974"/>
                <a:gd name="connsiteX303" fmla="*/ 739796 w 1441654"/>
                <a:gd name="connsiteY303" fmla="*/ 1806306 h 2311974"/>
                <a:gd name="connsiteX304" fmla="*/ 727940 w 1441654"/>
                <a:gd name="connsiteY304" fmla="*/ 1813599 h 2311974"/>
                <a:gd name="connsiteX305" fmla="*/ 727940 w 1441654"/>
                <a:gd name="connsiteY305" fmla="*/ 1847635 h 2311974"/>
                <a:gd name="connsiteX306" fmla="*/ 713714 w 1441654"/>
                <a:gd name="connsiteY306" fmla="*/ 1852497 h 2311974"/>
                <a:gd name="connsiteX307" fmla="*/ 711342 w 1441654"/>
                <a:gd name="connsiteY307" fmla="*/ 1837910 h 2311974"/>
                <a:gd name="connsiteX308" fmla="*/ 678146 w 1441654"/>
                <a:gd name="connsiteY308" fmla="*/ 1837910 h 2311974"/>
                <a:gd name="connsiteX309" fmla="*/ 678146 w 1441654"/>
                <a:gd name="connsiteY309" fmla="*/ 1859790 h 2311974"/>
                <a:gd name="connsiteX310" fmla="*/ 659177 w 1441654"/>
                <a:gd name="connsiteY310" fmla="*/ 1859790 h 2311974"/>
                <a:gd name="connsiteX311" fmla="*/ 659177 w 1441654"/>
                <a:gd name="connsiteY311" fmla="*/ 1869515 h 2311974"/>
                <a:gd name="connsiteX312" fmla="*/ 656806 w 1441654"/>
                <a:gd name="connsiteY312" fmla="*/ 1876808 h 2311974"/>
                <a:gd name="connsiteX313" fmla="*/ 576188 w 1441654"/>
                <a:gd name="connsiteY313" fmla="*/ 1876808 h 2311974"/>
                <a:gd name="connsiteX314" fmla="*/ 576188 w 1441654"/>
                <a:gd name="connsiteY314" fmla="*/ 1896257 h 2311974"/>
                <a:gd name="connsiteX315" fmla="*/ 524022 w 1441654"/>
                <a:gd name="connsiteY315" fmla="*/ 1901119 h 2311974"/>
                <a:gd name="connsiteX316" fmla="*/ 524022 w 1441654"/>
                <a:gd name="connsiteY316" fmla="*/ 1930292 h 2311974"/>
                <a:gd name="connsiteX317" fmla="*/ 502682 w 1441654"/>
                <a:gd name="connsiteY317" fmla="*/ 1930292 h 2311974"/>
                <a:gd name="connsiteX318" fmla="*/ 500311 w 1441654"/>
                <a:gd name="connsiteY318" fmla="*/ 1952172 h 2311974"/>
                <a:gd name="connsiteX319" fmla="*/ 488455 w 1441654"/>
                <a:gd name="connsiteY319" fmla="*/ 1952172 h 2311974"/>
                <a:gd name="connsiteX320" fmla="*/ 488455 w 1441654"/>
                <a:gd name="connsiteY320" fmla="*/ 1978914 h 2311974"/>
                <a:gd name="connsiteX321" fmla="*/ 495569 w 1441654"/>
                <a:gd name="connsiteY321" fmla="*/ 1983776 h 2311974"/>
                <a:gd name="connsiteX322" fmla="*/ 493198 w 1441654"/>
                <a:gd name="connsiteY322" fmla="*/ 2000794 h 2311974"/>
                <a:gd name="connsiteX323" fmla="*/ 500311 w 1441654"/>
                <a:gd name="connsiteY323" fmla="*/ 2005656 h 2311974"/>
                <a:gd name="connsiteX324" fmla="*/ 500311 w 1441654"/>
                <a:gd name="connsiteY324" fmla="*/ 2068865 h 2311974"/>
                <a:gd name="connsiteX325" fmla="*/ 493198 w 1441654"/>
                <a:gd name="connsiteY325" fmla="*/ 2068865 h 2311974"/>
                <a:gd name="connsiteX326" fmla="*/ 493198 w 1441654"/>
                <a:gd name="connsiteY326" fmla="*/ 2081020 h 2311974"/>
                <a:gd name="connsiteX327" fmla="*/ 474228 w 1441654"/>
                <a:gd name="connsiteY327" fmla="*/ 2083451 h 2311974"/>
                <a:gd name="connsiteX328" fmla="*/ 460002 w 1441654"/>
                <a:gd name="connsiteY328" fmla="*/ 2117487 h 2311974"/>
                <a:gd name="connsiteX329" fmla="*/ 460002 w 1441654"/>
                <a:gd name="connsiteY329" fmla="*/ 2129642 h 2311974"/>
                <a:gd name="connsiteX330" fmla="*/ 516909 w 1441654"/>
                <a:gd name="connsiteY330" fmla="*/ 2132073 h 2311974"/>
                <a:gd name="connsiteX331" fmla="*/ 509796 w 1441654"/>
                <a:gd name="connsiteY331" fmla="*/ 2151522 h 2311974"/>
                <a:gd name="connsiteX332" fmla="*/ 514538 w 1441654"/>
                <a:gd name="connsiteY332" fmla="*/ 2161246 h 2311974"/>
                <a:gd name="connsiteX333" fmla="*/ 509796 w 1441654"/>
                <a:gd name="connsiteY333" fmla="*/ 2168540 h 2311974"/>
                <a:gd name="connsiteX334" fmla="*/ 493198 w 1441654"/>
                <a:gd name="connsiteY334" fmla="*/ 2168540 h 2311974"/>
                <a:gd name="connsiteX335" fmla="*/ 493198 w 1441654"/>
                <a:gd name="connsiteY335" fmla="*/ 2180695 h 2311974"/>
                <a:gd name="connsiteX336" fmla="*/ 462373 w 1441654"/>
                <a:gd name="connsiteY336" fmla="*/ 2187988 h 2311974"/>
                <a:gd name="connsiteX337" fmla="*/ 469486 w 1441654"/>
                <a:gd name="connsiteY337" fmla="*/ 2200144 h 2311974"/>
                <a:gd name="connsiteX338" fmla="*/ 467115 w 1441654"/>
                <a:gd name="connsiteY338" fmla="*/ 2256059 h 2311974"/>
                <a:gd name="connsiteX339" fmla="*/ 455259 w 1441654"/>
                <a:gd name="connsiteY339" fmla="*/ 2277939 h 2311974"/>
                <a:gd name="connsiteX340" fmla="*/ 429177 w 1441654"/>
                <a:gd name="connsiteY340" fmla="*/ 2307112 h 2311974"/>
                <a:gd name="connsiteX341" fmla="*/ 414950 w 1441654"/>
                <a:gd name="connsiteY341" fmla="*/ 2311974 h 2311974"/>
                <a:gd name="connsiteX342" fmla="*/ 398352 w 1441654"/>
                <a:gd name="connsiteY342" fmla="*/ 2282801 h 2311974"/>
                <a:gd name="connsiteX343" fmla="*/ 379383 w 1441654"/>
                <a:gd name="connsiteY343" fmla="*/ 2275508 h 2311974"/>
                <a:gd name="connsiteX344" fmla="*/ 365156 w 1441654"/>
                <a:gd name="connsiteY344" fmla="*/ 2292526 h 2311974"/>
                <a:gd name="connsiteX345" fmla="*/ 346187 w 1441654"/>
                <a:gd name="connsiteY345" fmla="*/ 2285232 h 2311974"/>
                <a:gd name="connsiteX346" fmla="*/ 331960 w 1441654"/>
                <a:gd name="connsiteY346" fmla="*/ 2290094 h 2311974"/>
                <a:gd name="connsiteX347" fmla="*/ 296393 w 1441654"/>
                <a:gd name="connsiteY347" fmla="*/ 2275508 h 2311974"/>
                <a:gd name="connsiteX348" fmla="*/ 255658 w 1441654"/>
                <a:gd name="connsiteY348" fmla="*/ 2254426 h 2311974"/>
                <a:gd name="connsiteX349" fmla="*/ 263963 w 1441654"/>
                <a:gd name="connsiteY349" fmla="*/ 2090384 h 2311974"/>
                <a:gd name="connsiteX350" fmla="*/ 293247 w 1441654"/>
                <a:gd name="connsiteY350" fmla="*/ 1879782 h 2311974"/>
                <a:gd name="connsiteX351" fmla="*/ 288330 w 1441654"/>
                <a:gd name="connsiteY351" fmla="*/ 1766434 h 2311974"/>
                <a:gd name="connsiteX352" fmla="*/ 260051 w 1441654"/>
                <a:gd name="connsiteY352" fmla="*/ 1684276 h 2311974"/>
                <a:gd name="connsiteX353" fmla="*/ 196698 w 1441654"/>
                <a:gd name="connsiteY353" fmla="*/ 1605539 h 2311974"/>
                <a:gd name="connsiteX354" fmla="*/ 146823 w 1441654"/>
                <a:gd name="connsiteY354" fmla="*/ 1566641 h 2311974"/>
                <a:gd name="connsiteX355" fmla="*/ 148467 w 1441654"/>
                <a:gd name="connsiteY355" fmla="*/ 1519182 h 2311974"/>
                <a:gd name="connsiteX356" fmla="*/ 144231 w 1441654"/>
                <a:gd name="connsiteY356" fmla="*/ 1442151 h 2311974"/>
                <a:gd name="connsiteX357" fmla="*/ 199538 w 1441654"/>
                <a:gd name="connsiteY357" fmla="*/ 1327822 h 2311974"/>
                <a:gd name="connsiteX358" fmla="*/ 311984 w 1441654"/>
                <a:gd name="connsiteY358" fmla="*/ 1228318 h 2311974"/>
                <a:gd name="connsiteX359" fmla="*/ 18969 w 1441654"/>
                <a:gd name="connsiteY359" fmla="*/ 909231 h 2311974"/>
                <a:gd name="connsiteX360" fmla="*/ 0 w 1441654"/>
                <a:gd name="connsiteY360" fmla="*/ 872764 h 2311974"/>
                <a:gd name="connsiteX361" fmla="*/ 7114 w 1441654"/>
                <a:gd name="connsiteY361" fmla="*/ 865471 h 2311974"/>
                <a:gd name="connsiteX362" fmla="*/ 11856 w 1441654"/>
                <a:gd name="connsiteY362" fmla="*/ 867902 h 2311974"/>
                <a:gd name="connsiteX363" fmla="*/ 168351 w 1441654"/>
                <a:gd name="connsiteY363" fmla="*/ 741485 h 2311974"/>
                <a:gd name="connsiteX364" fmla="*/ 156496 w 1441654"/>
                <a:gd name="connsiteY364" fmla="*/ 726899 h 2311974"/>
                <a:gd name="connsiteX365" fmla="*/ 101959 w 1441654"/>
                <a:gd name="connsiteY365" fmla="*/ 705019 h 2311974"/>
                <a:gd name="connsiteX366" fmla="*/ 125671 w 1441654"/>
                <a:gd name="connsiteY366" fmla="*/ 680708 h 2311974"/>
                <a:gd name="connsiteX367" fmla="*/ 132784 w 1441654"/>
                <a:gd name="connsiteY367" fmla="*/ 673414 h 2311974"/>
                <a:gd name="connsiteX368" fmla="*/ 161238 w 1441654"/>
                <a:gd name="connsiteY368" fmla="*/ 670983 h 2311974"/>
                <a:gd name="connsiteX369" fmla="*/ 248970 w 1441654"/>
                <a:gd name="connsiteY369" fmla="*/ 692863 h 2311974"/>
                <a:gd name="connsiteX370" fmla="*/ 263197 w 1441654"/>
                <a:gd name="connsiteY370" fmla="*/ 688001 h 2311974"/>
                <a:gd name="connsiteX371" fmla="*/ 263197 w 1441654"/>
                <a:gd name="connsiteY371" fmla="*/ 695294 h 2311974"/>
                <a:gd name="connsiteX372" fmla="*/ 272681 w 1441654"/>
                <a:gd name="connsiteY372" fmla="*/ 695294 h 2311974"/>
                <a:gd name="connsiteX373" fmla="*/ 277424 w 1441654"/>
                <a:gd name="connsiteY373" fmla="*/ 678277 h 2311974"/>
                <a:gd name="connsiteX374" fmla="*/ 284537 w 1441654"/>
                <a:gd name="connsiteY374" fmla="*/ 666121 h 2311974"/>
                <a:gd name="connsiteX375" fmla="*/ 296393 w 1441654"/>
                <a:gd name="connsiteY375" fmla="*/ 688001 h 2311974"/>
                <a:gd name="connsiteX376" fmla="*/ 303506 w 1441654"/>
                <a:gd name="connsiteY376" fmla="*/ 685570 h 2311974"/>
                <a:gd name="connsiteX377" fmla="*/ 317733 w 1441654"/>
                <a:gd name="connsiteY377" fmla="*/ 700156 h 2311974"/>
                <a:gd name="connsiteX378" fmla="*/ 317733 w 1441654"/>
                <a:gd name="connsiteY378" fmla="*/ 700156 h 2311974"/>
                <a:gd name="connsiteX379" fmla="*/ 303506 w 1441654"/>
                <a:gd name="connsiteY379" fmla="*/ 685570 h 2311974"/>
                <a:gd name="connsiteX380" fmla="*/ 296393 w 1441654"/>
                <a:gd name="connsiteY380" fmla="*/ 688001 h 2311974"/>
                <a:gd name="connsiteX381" fmla="*/ 284537 w 1441654"/>
                <a:gd name="connsiteY381" fmla="*/ 666121 h 2311974"/>
                <a:gd name="connsiteX382" fmla="*/ 284537 w 1441654"/>
                <a:gd name="connsiteY382" fmla="*/ 658827 h 2311974"/>
                <a:gd name="connsiteX383" fmla="*/ 305877 w 1441654"/>
                <a:gd name="connsiteY383" fmla="*/ 646672 h 2311974"/>
                <a:gd name="connsiteX384" fmla="*/ 298764 w 1441654"/>
                <a:gd name="connsiteY384" fmla="*/ 639379 h 2311974"/>
                <a:gd name="connsiteX385" fmla="*/ 329589 w 1441654"/>
                <a:gd name="connsiteY385" fmla="*/ 629654 h 2311974"/>
                <a:gd name="connsiteX386" fmla="*/ 324847 w 1441654"/>
                <a:gd name="connsiteY386" fmla="*/ 615068 h 2311974"/>
                <a:gd name="connsiteX387" fmla="*/ 291651 w 1441654"/>
                <a:gd name="connsiteY387" fmla="*/ 610205 h 2311974"/>
                <a:gd name="connsiteX388" fmla="*/ 289279 w 1441654"/>
                <a:gd name="connsiteY388" fmla="*/ 595619 h 2311974"/>
                <a:gd name="connsiteX389" fmla="*/ 298764 w 1441654"/>
                <a:gd name="connsiteY389" fmla="*/ 534841 h 2311974"/>
                <a:gd name="connsiteX390" fmla="*/ 289279 w 1441654"/>
                <a:gd name="connsiteY390" fmla="*/ 525117 h 2311974"/>
                <a:gd name="connsiteX391" fmla="*/ 289279 w 1441654"/>
                <a:gd name="connsiteY391" fmla="*/ 503237 h 2311974"/>
                <a:gd name="connsiteX392" fmla="*/ 272681 w 1441654"/>
                <a:gd name="connsiteY392" fmla="*/ 503237 h 2311974"/>
                <a:gd name="connsiteX393" fmla="*/ 277424 w 1441654"/>
                <a:gd name="connsiteY393" fmla="*/ 471633 h 2311974"/>
                <a:gd name="connsiteX394" fmla="*/ 270310 w 1441654"/>
                <a:gd name="connsiteY394" fmla="*/ 464340 h 2311974"/>
                <a:gd name="connsiteX395" fmla="*/ 272681 w 1441654"/>
                <a:gd name="connsiteY395" fmla="*/ 444891 h 2311974"/>
                <a:gd name="connsiteX396" fmla="*/ 291651 w 1441654"/>
                <a:gd name="connsiteY396" fmla="*/ 444891 h 2311974"/>
                <a:gd name="connsiteX397" fmla="*/ 310620 w 1441654"/>
                <a:gd name="connsiteY397" fmla="*/ 430304 h 2311974"/>
                <a:gd name="connsiteX398" fmla="*/ 312991 w 1441654"/>
                <a:gd name="connsiteY398" fmla="*/ 427873 h 2311974"/>
                <a:gd name="connsiteX399" fmla="*/ 291651 w 1441654"/>
                <a:gd name="connsiteY399" fmla="*/ 423011 h 2311974"/>
                <a:gd name="connsiteX400" fmla="*/ 298764 w 1441654"/>
                <a:gd name="connsiteY400" fmla="*/ 405993 h 2311974"/>
                <a:gd name="connsiteX401" fmla="*/ 324847 w 1441654"/>
                <a:gd name="connsiteY401" fmla="*/ 408424 h 2311974"/>
                <a:gd name="connsiteX402" fmla="*/ 320104 w 1441654"/>
                <a:gd name="connsiteY402" fmla="*/ 388975 h 2311974"/>
                <a:gd name="connsiteX403" fmla="*/ 320104 w 1441654"/>
                <a:gd name="connsiteY403" fmla="*/ 374389 h 2311974"/>
                <a:gd name="connsiteX404" fmla="*/ 336702 w 1441654"/>
                <a:gd name="connsiteY404" fmla="*/ 374389 h 2311974"/>
                <a:gd name="connsiteX405" fmla="*/ 339073 w 1441654"/>
                <a:gd name="connsiteY405" fmla="*/ 367096 h 2311974"/>
                <a:gd name="connsiteX406" fmla="*/ 346187 w 1441654"/>
                <a:gd name="connsiteY406" fmla="*/ 364665 h 2311974"/>
                <a:gd name="connsiteX407" fmla="*/ 343816 w 1441654"/>
                <a:gd name="connsiteY407" fmla="*/ 347647 h 2311974"/>
                <a:gd name="connsiteX408" fmla="*/ 372269 w 1441654"/>
                <a:gd name="connsiteY408" fmla="*/ 337922 h 2311974"/>
                <a:gd name="connsiteX409" fmla="*/ 360414 w 1441654"/>
                <a:gd name="connsiteY409" fmla="*/ 333060 h 2311974"/>
                <a:gd name="connsiteX410" fmla="*/ 358042 w 1441654"/>
                <a:gd name="connsiteY410" fmla="*/ 311180 h 2311974"/>
                <a:gd name="connsiteX411" fmla="*/ 350929 w 1441654"/>
                <a:gd name="connsiteY411" fmla="*/ 308749 h 2311974"/>
                <a:gd name="connsiteX412" fmla="*/ 358042 w 1441654"/>
                <a:gd name="connsiteY412" fmla="*/ 299025 h 2311974"/>
                <a:gd name="connsiteX413" fmla="*/ 358042 w 1441654"/>
                <a:gd name="connsiteY413" fmla="*/ 296594 h 2311974"/>
                <a:gd name="connsiteX414" fmla="*/ 346187 w 1441654"/>
                <a:gd name="connsiteY414" fmla="*/ 291732 h 2311974"/>
                <a:gd name="connsiteX415" fmla="*/ 336702 w 1441654"/>
                <a:gd name="connsiteY415" fmla="*/ 299025 h 2311974"/>
                <a:gd name="connsiteX416" fmla="*/ 324847 w 1441654"/>
                <a:gd name="connsiteY416" fmla="*/ 282007 h 2311974"/>
                <a:gd name="connsiteX417" fmla="*/ 339073 w 1441654"/>
                <a:gd name="connsiteY417" fmla="*/ 255265 h 2311974"/>
                <a:gd name="connsiteX418" fmla="*/ 346187 w 1441654"/>
                <a:gd name="connsiteY418" fmla="*/ 267421 h 2311974"/>
                <a:gd name="connsiteX419" fmla="*/ 365156 w 1441654"/>
                <a:gd name="connsiteY419" fmla="*/ 240679 h 2311974"/>
                <a:gd name="connsiteX420" fmla="*/ 374640 w 1441654"/>
                <a:gd name="connsiteY420" fmla="*/ 240679 h 2311974"/>
                <a:gd name="connsiteX421" fmla="*/ 374640 w 1441654"/>
                <a:gd name="connsiteY421" fmla="*/ 233385 h 2311974"/>
                <a:gd name="connsiteX422" fmla="*/ 353300 w 1441654"/>
                <a:gd name="connsiteY422" fmla="*/ 218799 h 2311974"/>
                <a:gd name="connsiteX423" fmla="*/ 360414 w 1441654"/>
                <a:gd name="connsiteY423" fmla="*/ 199350 h 2311974"/>
                <a:gd name="connsiteX424" fmla="*/ 386496 w 1441654"/>
                <a:gd name="connsiteY424" fmla="*/ 199350 h 2311974"/>
                <a:gd name="connsiteX425" fmla="*/ 393610 w 1441654"/>
                <a:gd name="connsiteY425" fmla="*/ 192057 h 2311974"/>
                <a:gd name="connsiteX426" fmla="*/ 365156 w 1441654"/>
                <a:gd name="connsiteY426" fmla="*/ 150728 h 2311974"/>
                <a:gd name="connsiteX427" fmla="*/ 374640 w 1441654"/>
                <a:gd name="connsiteY427" fmla="*/ 131279 h 2311974"/>
                <a:gd name="connsiteX428" fmla="*/ 407836 w 1441654"/>
                <a:gd name="connsiteY428" fmla="*/ 116693 h 2311974"/>
                <a:gd name="connsiteX429" fmla="*/ 412579 w 1441654"/>
                <a:gd name="connsiteY429" fmla="*/ 131279 h 2311974"/>
                <a:gd name="connsiteX430" fmla="*/ 433919 w 1441654"/>
                <a:gd name="connsiteY430" fmla="*/ 116693 h 2311974"/>
                <a:gd name="connsiteX431" fmla="*/ 429177 w 1441654"/>
                <a:gd name="connsiteY431" fmla="*/ 109399 h 2311974"/>
                <a:gd name="connsiteX432" fmla="*/ 445775 w 1441654"/>
                <a:gd name="connsiteY432" fmla="*/ 102106 h 2311974"/>
                <a:gd name="connsiteX433" fmla="*/ 445775 w 1441654"/>
                <a:gd name="connsiteY433" fmla="*/ 94813 h 2311974"/>
                <a:gd name="connsiteX434" fmla="*/ 455259 w 1441654"/>
                <a:gd name="connsiteY434" fmla="*/ 87519 h 2311974"/>
                <a:gd name="connsiteX435" fmla="*/ 441032 w 1441654"/>
                <a:gd name="connsiteY435" fmla="*/ 53484 h 2311974"/>
                <a:gd name="connsiteX436" fmla="*/ 438661 w 1441654"/>
                <a:gd name="connsiteY436" fmla="*/ 7293 h 2311974"/>
                <a:gd name="connsiteX437" fmla="*/ 481342 w 1441654"/>
                <a:gd name="connsiteY437" fmla="*/ 17018 h 2311974"/>
                <a:gd name="connsiteX438" fmla="*/ 502682 w 1441654"/>
                <a:gd name="connsiteY438" fmla="*/ 0 h 2311974"/>
                <a:gd name="connsiteX0" fmla="*/ 516909 w 1441654"/>
                <a:gd name="connsiteY0" fmla="*/ 1278758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16909 w 1441654"/>
                <a:gd name="connsiteY4" fmla="*/ 1278758 h 2311974"/>
                <a:gd name="connsiteX5" fmla="*/ 502682 w 1441654"/>
                <a:gd name="connsiteY5" fmla="*/ 1264171 h 2311974"/>
                <a:gd name="connsiteX6" fmla="*/ 502682 w 1441654"/>
                <a:gd name="connsiteY6" fmla="*/ 1264171 h 2311974"/>
                <a:gd name="connsiteX7" fmla="*/ 507520 w 1441654"/>
                <a:gd name="connsiteY7" fmla="*/ 1269131 h 2311974"/>
                <a:gd name="connsiteX8" fmla="*/ 502682 w 1441654"/>
                <a:gd name="connsiteY8" fmla="*/ 1264171 h 2311974"/>
                <a:gd name="connsiteX9" fmla="*/ 493198 w 1441654"/>
                <a:gd name="connsiteY9" fmla="*/ 1249585 h 2311974"/>
                <a:gd name="connsiteX10" fmla="*/ 493199 w 1441654"/>
                <a:gd name="connsiteY10" fmla="*/ 1249585 h 2311974"/>
                <a:gd name="connsiteX11" fmla="*/ 493198 w 1441654"/>
                <a:gd name="connsiteY11" fmla="*/ 1249585 h 2311974"/>
                <a:gd name="connsiteX12" fmla="*/ 483713 w 1441654"/>
                <a:gd name="connsiteY12" fmla="*/ 1198531 h 2311974"/>
                <a:gd name="connsiteX13" fmla="*/ 483713 w 1441654"/>
                <a:gd name="connsiteY13" fmla="*/ 1198532 h 2311974"/>
                <a:gd name="connsiteX14" fmla="*/ 507424 w 1441654"/>
                <a:gd name="connsiteY14" fmla="*/ 1222842 h 2311974"/>
                <a:gd name="connsiteX15" fmla="*/ 507424 w 1441654"/>
                <a:gd name="connsiteY15" fmla="*/ 1222842 h 2311974"/>
                <a:gd name="connsiteX16" fmla="*/ 483713 w 1441654"/>
                <a:gd name="connsiteY16" fmla="*/ 1198531 h 2311974"/>
                <a:gd name="connsiteX17" fmla="*/ 500311 w 1441654"/>
                <a:gd name="connsiteY17" fmla="*/ 1067252 h 2311974"/>
                <a:gd name="connsiteX18" fmla="*/ 502682 w 1441654"/>
                <a:gd name="connsiteY18" fmla="*/ 1074546 h 2311974"/>
                <a:gd name="connsiteX19" fmla="*/ 502682 w 1441654"/>
                <a:gd name="connsiteY19" fmla="*/ 1074545 h 2311974"/>
                <a:gd name="connsiteX20" fmla="*/ 500311 w 1441654"/>
                <a:gd name="connsiteY20" fmla="*/ 1067252 h 2311974"/>
                <a:gd name="connsiteX21" fmla="*/ 488455 w 1441654"/>
                <a:gd name="connsiteY21" fmla="*/ 1052665 h 2311974"/>
                <a:gd name="connsiteX22" fmla="*/ 476600 w 1441654"/>
                <a:gd name="connsiteY22" fmla="*/ 1040510 h 2311974"/>
                <a:gd name="connsiteX23" fmla="*/ 488455 w 1441654"/>
                <a:gd name="connsiteY23" fmla="*/ 1052666 h 2311974"/>
                <a:gd name="connsiteX24" fmla="*/ 507424 w 1441654"/>
                <a:gd name="connsiteY24" fmla="*/ 1052666 h 2311974"/>
                <a:gd name="connsiteX25" fmla="*/ 509796 w 1441654"/>
                <a:gd name="connsiteY25" fmla="*/ 1062390 h 2311974"/>
                <a:gd name="connsiteX26" fmla="*/ 509796 w 1441654"/>
                <a:gd name="connsiteY26" fmla="*/ 1062390 h 2311974"/>
                <a:gd name="connsiteX27" fmla="*/ 507424 w 1441654"/>
                <a:gd name="connsiteY27" fmla="*/ 1052665 h 2311974"/>
                <a:gd name="connsiteX28" fmla="*/ 488455 w 1441654"/>
                <a:gd name="connsiteY28" fmla="*/ 1052665 h 2311974"/>
                <a:gd name="connsiteX29" fmla="*/ 488455 w 1441654"/>
                <a:gd name="connsiteY29" fmla="*/ 1021061 h 2311974"/>
                <a:gd name="connsiteX30" fmla="*/ 483713 w 1441654"/>
                <a:gd name="connsiteY30" fmla="*/ 999182 h 2311974"/>
                <a:gd name="connsiteX31" fmla="*/ 488455 w 1441654"/>
                <a:gd name="connsiteY31" fmla="*/ 1021061 h 2311974"/>
                <a:gd name="connsiteX32" fmla="*/ 488455 w 1441654"/>
                <a:gd name="connsiteY32" fmla="*/ 1021061 h 2311974"/>
                <a:gd name="connsiteX33" fmla="*/ 474228 w 1441654"/>
                <a:gd name="connsiteY33" fmla="*/ 970008 h 2311974"/>
                <a:gd name="connsiteX34" fmla="*/ 460002 w 1441654"/>
                <a:gd name="connsiteY34" fmla="*/ 972439 h 2311974"/>
                <a:gd name="connsiteX35" fmla="*/ 460002 w 1441654"/>
                <a:gd name="connsiteY35" fmla="*/ 972439 h 2311974"/>
                <a:gd name="connsiteX36" fmla="*/ 474228 w 1441654"/>
                <a:gd name="connsiteY36" fmla="*/ 970008 h 2311974"/>
                <a:gd name="connsiteX37" fmla="*/ 483713 w 1441654"/>
                <a:gd name="connsiteY37" fmla="*/ 984595 h 2311974"/>
                <a:gd name="connsiteX38" fmla="*/ 502682 w 1441654"/>
                <a:gd name="connsiteY38" fmla="*/ 979733 h 2311974"/>
                <a:gd name="connsiteX39" fmla="*/ 483713 w 1441654"/>
                <a:gd name="connsiteY39" fmla="*/ 984595 h 2311974"/>
                <a:gd name="connsiteX40" fmla="*/ 474228 w 1441654"/>
                <a:gd name="connsiteY40" fmla="*/ 970008 h 2311974"/>
                <a:gd name="connsiteX41" fmla="*/ 460002 w 1441654"/>
                <a:gd name="connsiteY41" fmla="*/ 901937 h 2311974"/>
                <a:gd name="connsiteX42" fmla="*/ 449800 w 1441654"/>
                <a:gd name="connsiteY42" fmla="*/ 906121 h 2311974"/>
                <a:gd name="connsiteX43" fmla="*/ 452888 w 1441654"/>
                <a:gd name="connsiteY43" fmla="*/ 906800 h 2311974"/>
                <a:gd name="connsiteX44" fmla="*/ 460002 w 1441654"/>
                <a:gd name="connsiteY44" fmla="*/ 901938 h 2311974"/>
                <a:gd name="connsiteX45" fmla="*/ 460002 w 1441654"/>
                <a:gd name="connsiteY45" fmla="*/ 901937 h 2311974"/>
                <a:gd name="connsiteX46" fmla="*/ 367527 w 1441654"/>
                <a:gd name="connsiteY46" fmla="*/ 899506 h 2311974"/>
                <a:gd name="connsiteX47" fmla="*/ 367527 w 1441654"/>
                <a:gd name="connsiteY47" fmla="*/ 899507 h 2311974"/>
                <a:gd name="connsiteX48" fmla="*/ 391239 w 1441654"/>
                <a:gd name="connsiteY48" fmla="*/ 899507 h 2311974"/>
                <a:gd name="connsiteX49" fmla="*/ 405465 w 1441654"/>
                <a:gd name="connsiteY49" fmla="*/ 906800 h 2311974"/>
                <a:gd name="connsiteX50" fmla="*/ 414950 w 1441654"/>
                <a:gd name="connsiteY50" fmla="*/ 906800 h 2311974"/>
                <a:gd name="connsiteX51" fmla="*/ 419692 w 1441654"/>
                <a:gd name="connsiteY51" fmla="*/ 899507 h 2311974"/>
                <a:gd name="connsiteX52" fmla="*/ 419705 w 1441654"/>
                <a:gd name="connsiteY52" fmla="*/ 899510 h 2311974"/>
                <a:gd name="connsiteX53" fmla="*/ 419692 w 1441654"/>
                <a:gd name="connsiteY53" fmla="*/ 899506 h 2311974"/>
                <a:gd name="connsiteX54" fmla="*/ 414950 w 1441654"/>
                <a:gd name="connsiteY54" fmla="*/ 906800 h 2311974"/>
                <a:gd name="connsiteX55" fmla="*/ 405465 w 1441654"/>
                <a:gd name="connsiteY55" fmla="*/ 906800 h 2311974"/>
                <a:gd name="connsiteX56" fmla="*/ 391238 w 1441654"/>
                <a:gd name="connsiteY56" fmla="*/ 899506 h 2311974"/>
                <a:gd name="connsiteX57" fmla="*/ 367527 w 1441654"/>
                <a:gd name="connsiteY57" fmla="*/ 899506 h 2311974"/>
                <a:gd name="connsiteX58" fmla="*/ 350929 w 1441654"/>
                <a:gd name="connsiteY58" fmla="*/ 889782 h 2311974"/>
                <a:gd name="connsiteX59" fmla="*/ 350929 w 1441654"/>
                <a:gd name="connsiteY59" fmla="*/ 889782 h 2311974"/>
                <a:gd name="connsiteX60" fmla="*/ 367527 w 1441654"/>
                <a:gd name="connsiteY60" fmla="*/ 889782 h 2311974"/>
                <a:gd name="connsiteX61" fmla="*/ 367527 w 1441654"/>
                <a:gd name="connsiteY61" fmla="*/ 889782 h 2311974"/>
                <a:gd name="connsiteX62" fmla="*/ 350929 w 1441654"/>
                <a:gd name="connsiteY62" fmla="*/ 889782 h 2311974"/>
                <a:gd name="connsiteX63" fmla="*/ 365156 w 1441654"/>
                <a:gd name="connsiteY63" fmla="*/ 867902 h 2311974"/>
                <a:gd name="connsiteX64" fmla="*/ 365156 w 1441654"/>
                <a:gd name="connsiteY64" fmla="*/ 867902 h 2311974"/>
                <a:gd name="connsiteX65" fmla="*/ 372349 w 1441654"/>
                <a:gd name="connsiteY65" fmla="*/ 873433 h 2311974"/>
                <a:gd name="connsiteX66" fmla="*/ 365156 w 1441654"/>
                <a:gd name="connsiteY66" fmla="*/ 867902 h 2311974"/>
                <a:gd name="connsiteX67" fmla="*/ 393212 w 1441654"/>
                <a:gd name="connsiteY67" fmla="*/ 842776 h 2311974"/>
                <a:gd name="connsiteX68" fmla="*/ 398352 w 1441654"/>
                <a:gd name="connsiteY68" fmla="*/ 853315 h 2311974"/>
                <a:gd name="connsiteX69" fmla="*/ 398352 w 1441654"/>
                <a:gd name="connsiteY69" fmla="*/ 853315 h 2311974"/>
                <a:gd name="connsiteX70" fmla="*/ 393212 w 1441654"/>
                <a:gd name="connsiteY70" fmla="*/ 842776 h 2311974"/>
                <a:gd name="connsiteX71" fmla="*/ 296393 w 1441654"/>
                <a:gd name="connsiteY71" fmla="*/ 726899 h 2311974"/>
                <a:gd name="connsiteX72" fmla="*/ 296393 w 1441654"/>
                <a:gd name="connsiteY72" fmla="*/ 726899 h 2311974"/>
                <a:gd name="connsiteX73" fmla="*/ 303506 w 1441654"/>
                <a:gd name="connsiteY73" fmla="*/ 734192 h 2311974"/>
                <a:gd name="connsiteX74" fmla="*/ 339073 w 1441654"/>
                <a:gd name="connsiteY74" fmla="*/ 748778 h 2311974"/>
                <a:gd name="connsiteX75" fmla="*/ 367527 w 1441654"/>
                <a:gd name="connsiteY75" fmla="*/ 753641 h 2311974"/>
                <a:gd name="connsiteX76" fmla="*/ 372269 w 1441654"/>
                <a:gd name="connsiteY76" fmla="*/ 734192 h 2311974"/>
                <a:gd name="connsiteX77" fmla="*/ 386496 w 1441654"/>
                <a:gd name="connsiteY77" fmla="*/ 736623 h 2311974"/>
                <a:gd name="connsiteX78" fmla="*/ 386496 w 1441654"/>
                <a:gd name="connsiteY78" fmla="*/ 736623 h 2311974"/>
                <a:gd name="connsiteX79" fmla="*/ 372269 w 1441654"/>
                <a:gd name="connsiteY79" fmla="*/ 734192 h 2311974"/>
                <a:gd name="connsiteX80" fmla="*/ 367527 w 1441654"/>
                <a:gd name="connsiteY80" fmla="*/ 753640 h 2311974"/>
                <a:gd name="connsiteX81" fmla="*/ 339073 w 1441654"/>
                <a:gd name="connsiteY81" fmla="*/ 748778 h 2311974"/>
                <a:gd name="connsiteX82" fmla="*/ 303506 w 1441654"/>
                <a:gd name="connsiteY82" fmla="*/ 734192 h 2311974"/>
                <a:gd name="connsiteX83" fmla="*/ 296393 w 1441654"/>
                <a:gd name="connsiteY83" fmla="*/ 726899 h 2311974"/>
                <a:gd name="connsiteX84" fmla="*/ 296393 w 1441654"/>
                <a:gd name="connsiteY84" fmla="*/ 714743 h 2311974"/>
                <a:gd name="connsiteX85" fmla="*/ 296393 w 1441654"/>
                <a:gd name="connsiteY85" fmla="*/ 714743 h 2311974"/>
                <a:gd name="connsiteX86" fmla="*/ 303506 w 1441654"/>
                <a:gd name="connsiteY86" fmla="*/ 722036 h 2311974"/>
                <a:gd name="connsiteX87" fmla="*/ 303506 w 1441654"/>
                <a:gd name="connsiteY87" fmla="*/ 722036 h 2311974"/>
                <a:gd name="connsiteX88" fmla="*/ 296393 w 1441654"/>
                <a:gd name="connsiteY88" fmla="*/ 714743 h 2311974"/>
                <a:gd name="connsiteX89" fmla="*/ 502682 w 1441654"/>
                <a:gd name="connsiteY89" fmla="*/ 0 h 2311974"/>
                <a:gd name="connsiteX90" fmla="*/ 509796 w 1441654"/>
                <a:gd name="connsiteY90" fmla="*/ 4862 h 2311974"/>
                <a:gd name="connsiteX91" fmla="*/ 514538 w 1441654"/>
                <a:gd name="connsiteY91" fmla="*/ 17018 h 2311974"/>
                <a:gd name="connsiteX92" fmla="*/ 524022 w 1441654"/>
                <a:gd name="connsiteY92" fmla="*/ 53484 h 2311974"/>
                <a:gd name="connsiteX93" fmla="*/ 521651 w 1441654"/>
                <a:gd name="connsiteY93" fmla="*/ 68071 h 2311974"/>
                <a:gd name="connsiteX94" fmla="*/ 554847 w 1441654"/>
                <a:gd name="connsiteY94" fmla="*/ 82657 h 2311974"/>
                <a:gd name="connsiteX95" fmla="*/ 561961 w 1441654"/>
                <a:gd name="connsiteY95" fmla="*/ 72933 h 2311974"/>
                <a:gd name="connsiteX96" fmla="*/ 578559 w 1441654"/>
                <a:gd name="connsiteY96" fmla="*/ 75364 h 2311974"/>
                <a:gd name="connsiteX97" fmla="*/ 578559 w 1441654"/>
                <a:gd name="connsiteY97" fmla="*/ 82657 h 2311974"/>
                <a:gd name="connsiteX98" fmla="*/ 585672 w 1441654"/>
                <a:gd name="connsiteY98" fmla="*/ 82657 h 2311974"/>
                <a:gd name="connsiteX99" fmla="*/ 590414 w 1441654"/>
                <a:gd name="connsiteY99" fmla="*/ 97244 h 2311974"/>
                <a:gd name="connsiteX100" fmla="*/ 609383 w 1441654"/>
                <a:gd name="connsiteY100" fmla="*/ 104537 h 2311974"/>
                <a:gd name="connsiteX101" fmla="*/ 637837 w 1441654"/>
                <a:gd name="connsiteY101" fmla="*/ 89950 h 2311974"/>
                <a:gd name="connsiteX102" fmla="*/ 652064 w 1441654"/>
                <a:gd name="connsiteY102" fmla="*/ 94813 h 2311974"/>
                <a:gd name="connsiteX103" fmla="*/ 666291 w 1441654"/>
                <a:gd name="connsiteY103" fmla="*/ 104537 h 2311974"/>
                <a:gd name="connsiteX104" fmla="*/ 685260 w 1441654"/>
                <a:gd name="connsiteY104" fmla="*/ 94813 h 2311974"/>
                <a:gd name="connsiteX105" fmla="*/ 685260 w 1441654"/>
                <a:gd name="connsiteY105" fmla="*/ 72933 h 2311974"/>
                <a:gd name="connsiteX106" fmla="*/ 687631 w 1441654"/>
                <a:gd name="connsiteY106" fmla="*/ 72933 h 2311974"/>
                <a:gd name="connsiteX107" fmla="*/ 699487 w 1441654"/>
                <a:gd name="connsiteY107" fmla="*/ 87519 h 2311974"/>
                <a:gd name="connsiteX108" fmla="*/ 687631 w 1441654"/>
                <a:gd name="connsiteY108" fmla="*/ 102106 h 2311974"/>
                <a:gd name="connsiteX109" fmla="*/ 692373 w 1441654"/>
                <a:gd name="connsiteY109" fmla="*/ 123986 h 2311974"/>
                <a:gd name="connsiteX110" fmla="*/ 706600 w 1441654"/>
                <a:gd name="connsiteY110" fmla="*/ 128848 h 2311974"/>
                <a:gd name="connsiteX111" fmla="*/ 718456 w 1441654"/>
                <a:gd name="connsiteY111" fmla="*/ 150728 h 2311974"/>
                <a:gd name="connsiteX112" fmla="*/ 727940 w 1441654"/>
                <a:gd name="connsiteY112" fmla="*/ 153159 h 2311974"/>
                <a:gd name="connsiteX113" fmla="*/ 735054 w 1441654"/>
                <a:gd name="connsiteY113" fmla="*/ 165315 h 2311974"/>
                <a:gd name="connsiteX114" fmla="*/ 754023 w 1441654"/>
                <a:gd name="connsiteY114" fmla="*/ 165315 h 2311974"/>
                <a:gd name="connsiteX115" fmla="*/ 768250 w 1441654"/>
                <a:gd name="connsiteY115" fmla="*/ 177470 h 2311974"/>
                <a:gd name="connsiteX116" fmla="*/ 794332 w 1441654"/>
                <a:gd name="connsiteY116" fmla="*/ 172608 h 2311974"/>
                <a:gd name="connsiteX117" fmla="*/ 801446 w 1441654"/>
                <a:gd name="connsiteY117" fmla="*/ 184763 h 2311974"/>
                <a:gd name="connsiteX118" fmla="*/ 794332 w 1441654"/>
                <a:gd name="connsiteY118" fmla="*/ 192057 h 2311974"/>
                <a:gd name="connsiteX119" fmla="*/ 801446 w 1441654"/>
                <a:gd name="connsiteY119" fmla="*/ 201781 h 2311974"/>
                <a:gd name="connsiteX120" fmla="*/ 796703 w 1441654"/>
                <a:gd name="connsiteY120" fmla="*/ 206643 h 2311974"/>
                <a:gd name="connsiteX121" fmla="*/ 808559 w 1441654"/>
                <a:gd name="connsiteY121" fmla="*/ 233385 h 2311974"/>
                <a:gd name="connsiteX122" fmla="*/ 815673 w 1441654"/>
                <a:gd name="connsiteY122" fmla="*/ 233385 h 2311974"/>
                <a:gd name="connsiteX123" fmla="*/ 851240 w 1441654"/>
                <a:gd name="connsiteY123" fmla="*/ 211505 h 2311974"/>
                <a:gd name="connsiteX124" fmla="*/ 874951 w 1441654"/>
                <a:gd name="connsiteY124" fmla="*/ 213936 h 2311974"/>
                <a:gd name="connsiteX125" fmla="*/ 896291 w 1441654"/>
                <a:gd name="connsiteY125" fmla="*/ 199350 h 2311974"/>
                <a:gd name="connsiteX126" fmla="*/ 905776 w 1441654"/>
                <a:gd name="connsiteY126" fmla="*/ 177470 h 2311974"/>
                <a:gd name="connsiteX127" fmla="*/ 931859 w 1441654"/>
                <a:gd name="connsiteY127" fmla="*/ 158021 h 2311974"/>
                <a:gd name="connsiteX128" fmla="*/ 953199 w 1441654"/>
                <a:gd name="connsiteY128" fmla="*/ 194488 h 2311974"/>
                <a:gd name="connsiteX129" fmla="*/ 953199 w 1441654"/>
                <a:gd name="connsiteY129" fmla="*/ 221230 h 2311974"/>
                <a:gd name="connsiteX130" fmla="*/ 965054 w 1441654"/>
                <a:gd name="connsiteY130" fmla="*/ 243110 h 2311974"/>
                <a:gd name="connsiteX131" fmla="*/ 984024 w 1441654"/>
                <a:gd name="connsiteY131" fmla="*/ 262558 h 2311974"/>
                <a:gd name="connsiteX132" fmla="*/ 1026704 w 1441654"/>
                <a:gd name="connsiteY132" fmla="*/ 274714 h 2311974"/>
                <a:gd name="connsiteX133" fmla="*/ 1059900 w 1441654"/>
                <a:gd name="connsiteY133" fmla="*/ 260127 h 2311974"/>
                <a:gd name="connsiteX134" fmla="*/ 1081240 w 1441654"/>
                <a:gd name="connsiteY134" fmla="*/ 262558 h 2311974"/>
                <a:gd name="connsiteX135" fmla="*/ 1107323 w 1441654"/>
                <a:gd name="connsiteY135" fmla="*/ 277145 h 2311974"/>
                <a:gd name="connsiteX136" fmla="*/ 1140519 w 1441654"/>
                <a:gd name="connsiteY136" fmla="*/ 282007 h 2311974"/>
                <a:gd name="connsiteX137" fmla="*/ 1135777 w 1441654"/>
                <a:gd name="connsiteY137" fmla="*/ 299025 h 2311974"/>
                <a:gd name="connsiteX138" fmla="*/ 1164230 w 1441654"/>
                <a:gd name="connsiteY138" fmla="*/ 371958 h 2311974"/>
                <a:gd name="connsiteX139" fmla="*/ 1209282 w 1441654"/>
                <a:gd name="connsiteY139" fmla="*/ 386544 h 2311974"/>
                <a:gd name="connsiteX140" fmla="*/ 1237736 w 1441654"/>
                <a:gd name="connsiteY140" fmla="*/ 415718 h 2311974"/>
                <a:gd name="connsiteX141" fmla="*/ 1280416 w 1441654"/>
                <a:gd name="connsiteY141" fmla="*/ 415718 h 2311974"/>
                <a:gd name="connsiteX142" fmla="*/ 1297014 w 1441654"/>
                <a:gd name="connsiteY142" fmla="*/ 408424 h 2311974"/>
                <a:gd name="connsiteX143" fmla="*/ 1313612 w 1441654"/>
                <a:gd name="connsiteY143" fmla="*/ 386544 h 2311974"/>
                <a:gd name="connsiteX144" fmla="*/ 1358664 w 1441654"/>
                <a:gd name="connsiteY144" fmla="*/ 381682 h 2311974"/>
                <a:gd name="connsiteX145" fmla="*/ 1365778 w 1441654"/>
                <a:gd name="connsiteY145" fmla="*/ 386544 h 2311974"/>
                <a:gd name="connsiteX146" fmla="*/ 1401345 w 1441654"/>
                <a:gd name="connsiteY146" fmla="*/ 371958 h 2311974"/>
                <a:gd name="connsiteX147" fmla="*/ 1401345 w 1441654"/>
                <a:gd name="connsiteY147" fmla="*/ 388975 h 2311974"/>
                <a:gd name="connsiteX148" fmla="*/ 1415572 w 1441654"/>
                <a:gd name="connsiteY148" fmla="*/ 408424 h 2311974"/>
                <a:gd name="connsiteX149" fmla="*/ 1353922 w 1441654"/>
                <a:gd name="connsiteY149" fmla="*/ 444891 h 2311974"/>
                <a:gd name="connsiteX150" fmla="*/ 1351551 w 1441654"/>
                <a:gd name="connsiteY150" fmla="*/ 491082 h 2311974"/>
                <a:gd name="connsiteX151" fmla="*/ 1372891 w 1441654"/>
                <a:gd name="connsiteY151" fmla="*/ 532410 h 2311974"/>
                <a:gd name="connsiteX152" fmla="*/ 1406087 w 1441654"/>
                <a:gd name="connsiteY152" fmla="*/ 554290 h 2311974"/>
                <a:gd name="connsiteX153" fmla="*/ 1427427 w 1441654"/>
                <a:gd name="connsiteY153" fmla="*/ 581032 h 2311974"/>
                <a:gd name="connsiteX154" fmla="*/ 1420314 w 1441654"/>
                <a:gd name="connsiteY154" fmla="*/ 622361 h 2311974"/>
                <a:gd name="connsiteX155" fmla="*/ 1441654 w 1441654"/>
                <a:gd name="connsiteY155" fmla="*/ 644241 h 2311974"/>
                <a:gd name="connsiteX156" fmla="*/ 1436912 w 1441654"/>
                <a:gd name="connsiteY156" fmla="*/ 658827 h 2311974"/>
                <a:gd name="connsiteX157" fmla="*/ 1429798 w 1441654"/>
                <a:gd name="connsiteY157" fmla="*/ 666121 h 2311974"/>
                <a:gd name="connsiteX158" fmla="*/ 1401345 w 1441654"/>
                <a:gd name="connsiteY158" fmla="*/ 663689 h 2311974"/>
                <a:gd name="connsiteX159" fmla="*/ 1372891 w 1441654"/>
                <a:gd name="connsiteY159" fmla="*/ 705018 h 2311974"/>
                <a:gd name="connsiteX160" fmla="*/ 1351551 w 1441654"/>
                <a:gd name="connsiteY160" fmla="*/ 712312 h 2311974"/>
                <a:gd name="connsiteX161" fmla="*/ 1304128 w 1441654"/>
                <a:gd name="connsiteY161" fmla="*/ 785245 h 2311974"/>
                <a:gd name="connsiteX162" fmla="*/ 1304128 w 1441654"/>
                <a:gd name="connsiteY162" fmla="*/ 804693 h 2311974"/>
                <a:gd name="connsiteX163" fmla="*/ 1273303 w 1441654"/>
                <a:gd name="connsiteY163" fmla="*/ 802262 h 2311974"/>
                <a:gd name="connsiteX164" fmla="*/ 1242478 w 1441654"/>
                <a:gd name="connsiteY164" fmla="*/ 802262 h 2311974"/>
                <a:gd name="connsiteX165" fmla="*/ 1218767 w 1441654"/>
                <a:gd name="connsiteY165" fmla="*/ 819280 h 2311974"/>
                <a:gd name="connsiteX166" fmla="*/ 1183200 w 1441654"/>
                <a:gd name="connsiteY166" fmla="*/ 809556 h 2311974"/>
                <a:gd name="connsiteX167" fmla="*/ 1171344 w 1441654"/>
                <a:gd name="connsiteY167" fmla="*/ 816849 h 2311974"/>
                <a:gd name="connsiteX168" fmla="*/ 1180828 w 1441654"/>
                <a:gd name="connsiteY168" fmla="*/ 824142 h 2311974"/>
                <a:gd name="connsiteX169" fmla="*/ 1168973 w 1441654"/>
                <a:gd name="connsiteY169" fmla="*/ 850884 h 2311974"/>
                <a:gd name="connsiteX170" fmla="*/ 1176086 w 1441654"/>
                <a:gd name="connsiteY170" fmla="*/ 858178 h 2311974"/>
                <a:gd name="connsiteX171" fmla="*/ 1183200 w 1441654"/>
                <a:gd name="connsiteY171" fmla="*/ 850884 h 2311974"/>
                <a:gd name="connsiteX172" fmla="*/ 1197426 w 1441654"/>
                <a:gd name="connsiteY172" fmla="*/ 858178 h 2311974"/>
                <a:gd name="connsiteX173" fmla="*/ 1211653 w 1441654"/>
                <a:gd name="connsiteY173" fmla="*/ 858178 h 2311974"/>
                <a:gd name="connsiteX174" fmla="*/ 1216396 w 1441654"/>
                <a:gd name="connsiteY174" fmla="*/ 875195 h 2311974"/>
                <a:gd name="connsiteX175" fmla="*/ 1230622 w 1441654"/>
                <a:gd name="connsiteY175" fmla="*/ 894644 h 2311974"/>
                <a:gd name="connsiteX176" fmla="*/ 1223509 w 1441654"/>
                <a:gd name="connsiteY176" fmla="*/ 906800 h 2311974"/>
                <a:gd name="connsiteX177" fmla="*/ 1230622 w 1441654"/>
                <a:gd name="connsiteY177" fmla="*/ 916524 h 2311974"/>
                <a:gd name="connsiteX178" fmla="*/ 1237736 w 1441654"/>
                <a:gd name="connsiteY178" fmla="*/ 914093 h 2311974"/>
                <a:gd name="connsiteX179" fmla="*/ 1244849 w 1441654"/>
                <a:gd name="connsiteY179" fmla="*/ 921386 h 2311974"/>
                <a:gd name="connsiteX180" fmla="*/ 1249592 w 1441654"/>
                <a:gd name="connsiteY180" fmla="*/ 935973 h 2311974"/>
                <a:gd name="connsiteX181" fmla="*/ 1259076 w 1441654"/>
                <a:gd name="connsiteY181" fmla="*/ 923817 h 2311974"/>
                <a:gd name="connsiteX182" fmla="*/ 1263818 w 1441654"/>
                <a:gd name="connsiteY182" fmla="*/ 931111 h 2311974"/>
                <a:gd name="connsiteX183" fmla="*/ 1297014 w 1441654"/>
                <a:gd name="connsiteY183" fmla="*/ 928679 h 2311974"/>
                <a:gd name="connsiteX184" fmla="*/ 1311241 w 1441654"/>
                <a:gd name="connsiteY184" fmla="*/ 948128 h 2311974"/>
                <a:gd name="connsiteX185" fmla="*/ 1332582 w 1441654"/>
                <a:gd name="connsiteY185" fmla="*/ 950559 h 2311974"/>
                <a:gd name="connsiteX186" fmla="*/ 1337324 w 1441654"/>
                <a:gd name="connsiteY186" fmla="*/ 923817 h 2311974"/>
                <a:gd name="connsiteX187" fmla="*/ 1351551 w 1441654"/>
                <a:gd name="connsiteY187" fmla="*/ 914093 h 2311974"/>
                <a:gd name="connsiteX188" fmla="*/ 1361035 w 1441654"/>
                <a:gd name="connsiteY188" fmla="*/ 921386 h 2311974"/>
                <a:gd name="connsiteX189" fmla="*/ 1372891 w 1441654"/>
                <a:gd name="connsiteY189" fmla="*/ 948128 h 2311974"/>
                <a:gd name="connsiteX190" fmla="*/ 1320726 w 1441654"/>
                <a:gd name="connsiteY190" fmla="*/ 1006475 h 2311974"/>
                <a:gd name="connsiteX191" fmla="*/ 1235365 w 1441654"/>
                <a:gd name="connsiteY191" fmla="*/ 970008 h 2311974"/>
                <a:gd name="connsiteX192" fmla="*/ 1230622 w 1441654"/>
                <a:gd name="connsiteY192" fmla="*/ 977301 h 2311974"/>
                <a:gd name="connsiteX193" fmla="*/ 1235365 w 1441654"/>
                <a:gd name="connsiteY193" fmla="*/ 984595 h 2311974"/>
                <a:gd name="connsiteX194" fmla="*/ 1230622 w 1441654"/>
                <a:gd name="connsiteY194" fmla="*/ 984595 h 2311974"/>
                <a:gd name="connsiteX195" fmla="*/ 1225880 w 1441654"/>
                <a:gd name="connsiteY195" fmla="*/ 991888 h 2311974"/>
                <a:gd name="connsiteX196" fmla="*/ 1225880 w 1441654"/>
                <a:gd name="connsiteY196" fmla="*/ 1006475 h 2311974"/>
                <a:gd name="connsiteX197" fmla="*/ 1218767 w 1441654"/>
                <a:gd name="connsiteY197" fmla="*/ 1018630 h 2311974"/>
                <a:gd name="connsiteX198" fmla="*/ 1218767 w 1441654"/>
                <a:gd name="connsiteY198" fmla="*/ 1028354 h 2311974"/>
                <a:gd name="connsiteX199" fmla="*/ 1204540 w 1441654"/>
                <a:gd name="connsiteY199" fmla="*/ 1028354 h 2311974"/>
                <a:gd name="connsiteX200" fmla="*/ 1204540 w 1441654"/>
                <a:gd name="connsiteY200" fmla="*/ 1045372 h 2311974"/>
                <a:gd name="connsiteX201" fmla="*/ 1197426 w 1441654"/>
                <a:gd name="connsiteY201" fmla="*/ 1047803 h 2311974"/>
                <a:gd name="connsiteX202" fmla="*/ 1197426 w 1441654"/>
                <a:gd name="connsiteY202" fmla="*/ 1059959 h 2311974"/>
                <a:gd name="connsiteX203" fmla="*/ 1190313 w 1441654"/>
                <a:gd name="connsiteY203" fmla="*/ 1062390 h 2311974"/>
                <a:gd name="connsiteX204" fmla="*/ 1195055 w 1441654"/>
                <a:gd name="connsiteY204" fmla="*/ 1069683 h 2311974"/>
                <a:gd name="connsiteX205" fmla="*/ 1187942 w 1441654"/>
                <a:gd name="connsiteY205" fmla="*/ 1074545 h 2311974"/>
                <a:gd name="connsiteX206" fmla="*/ 1195055 w 1441654"/>
                <a:gd name="connsiteY206" fmla="*/ 1076976 h 2311974"/>
                <a:gd name="connsiteX207" fmla="*/ 1197426 w 1441654"/>
                <a:gd name="connsiteY207" fmla="*/ 1093994 h 2311974"/>
                <a:gd name="connsiteX208" fmla="*/ 1187942 w 1441654"/>
                <a:gd name="connsiteY208" fmla="*/ 1103719 h 2311974"/>
                <a:gd name="connsiteX209" fmla="*/ 1190313 w 1441654"/>
                <a:gd name="connsiteY209" fmla="*/ 1103719 h 2311974"/>
                <a:gd name="connsiteX210" fmla="*/ 1190313 w 1441654"/>
                <a:gd name="connsiteY210" fmla="*/ 1111012 h 2311974"/>
                <a:gd name="connsiteX211" fmla="*/ 1183200 w 1441654"/>
                <a:gd name="connsiteY211" fmla="*/ 1118305 h 2311974"/>
                <a:gd name="connsiteX212" fmla="*/ 1183200 w 1441654"/>
                <a:gd name="connsiteY212" fmla="*/ 1125598 h 2311974"/>
                <a:gd name="connsiteX213" fmla="*/ 1168973 w 1441654"/>
                <a:gd name="connsiteY213" fmla="*/ 1149909 h 2311974"/>
                <a:gd name="connsiteX214" fmla="*/ 1180828 w 1441654"/>
                <a:gd name="connsiteY214" fmla="*/ 1164496 h 2311974"/>
                <a:gd name="connsiteX215" fmla="*/ 1209282 w 1441654"/>
                <a:gd name="connsiteY215" fmla="*/ 1164496 h 2311974"/>
                <a:gd name="connsiteX216" fmla="*/ 1211653 w 1441654"/>
                <a:gd name="connsiteY216" fmla="*/ 1166927 h 2311974"/>
                <a:gd name="connsiteX217" fmla="*/ 1230622 w 1441654"/>
                <a:gd name="connsiteY217" fmla="*/ 1159634 h 2311974"/>
                <a:gd name="connsiteX218" fmla="*/ 1242478 w 1441654"/>
                <a:gd name="connsiteY218" fmla="*/ 1166927 h 2311974"/>
                <a:gd name="connsiteX219" fmla="*/ 1249592 w 1441654"/>
                <a:gd name="connsiteY219" fmla="*/ 1166927 h 2311974"/>
                <a:gd name="connsiteX220" fmla="*/ 1244849 w 1441654"/>
                <a:gd name="connsiteY220" fmla="*/ 1171789 h 2311974"/>
                <a:gd name="connsiteX221" fmla="*/ 1259076 w 1441654"/>
                <a:gd name="connsiteY221" fmla="*/ 1179083 h 2311974"/>
                <a:gd name="connsiteX222" fmla="*/ 1266190 w 1441654"/>
                <a:gd name="connsiteY222" fmla="*/ 1222842 h 2311974"/>
                <a:gd name="connsiteX223" fmla="*/ 1259076 w 1441654"/>
                <a:gd name="connsiteY223" fmla="*/ 1230136 h 2311974"/>
                <a:gd name="connsiteX224" fmla="*/ 1259076 w 1441654"/>
                <a:gd name="connsiteY224" fmla="*/ 1254447 h 2311974"/>
                <a:gd name="connsiteX225" fmla="*/ 1285159 w 1441654"/>
                <a:gd name="connsiteY225" fmla="*/ 1271464 h 2311974"/>
                <a:gd name="connsiteX226" fmla="*/ 1280416 w 1441654"/>
                <a:gd name="connsiteY226" fmla="*/ 1278758 h 2311974"/>
                <a:gd name="connsiteX227" fmla="*/ 1289901 w 1441654"/>
                <a:gd name="connsiteY227" fmla="*/ 1290913 h 2311974"/>
                <a:gd name="connsiteX228" fmla="*/ 1289901 w 1441654"/>
                <a:gd name="connsiteY228" fmla="*/ 1303069 h 2311974"/>
                <a:gd name="connsiteX229" fmla="*/ 1292272 w 1441654"/>
                <a:gd name="connsiteY229" fmla="*/ 1305500 h 2311974"/>
                <a:gd name="connsiteX230" fmla="*/ 1289901 w 1441654"/>
                <a:gd name="connsiteY230" fmla="*/ 1312793 h 2311974"/>
                <a:gd name="connsiteX231" fmla="*/ 1297014 w 1441654"/>
                <a:gd name="connsiteY231" fmla="*/ 1324948 h 2311974"/>
                <a:gd name="connsiteX232" fmla="*/ 1304128 w 1441654"/>
                <a:gd name="connsiteY232" fmla="*/ 1317655 h 2311974"/>
                <a:gd name="connsiteX233" fmla="*/ 1304128 w 1441654"/>
                <a:gd name="connsiteY233" fmla="*/ 1327379 h 2311974"/>
                <a:gd name="connsiteX234" fmla="*/ 1306499 w 1441654"/>
                <a:gd name="connsiteY234" fmla="*/ 1344397 h 2311974"/>
                <a:gd name="connsiteX235" fmla="*/ 1280416 w 1441654"/>
                <a:gd name="connsiteY235" fmla="*/ 1358984 h 2311974"/>
                <a:gd name="connsiteX236" fmla="*/ 1259076 w 1441654"/>
                <a:gd name="connsiteY236" fmla="*/ 1358984 h 2311974"/>
                <a:gd name="connsiteX237" fmla="*/ 1256705 w 1441654"/>
                <a:gd name="connsiteY237" fmla="*/ 1376001 h 2311974"/>
                <a:gd name="connsiteX238" fmla="*/ 1278045 w 1441654"/>
                <a:gd name="connsiteY238" fmla="*/ 1376001 h 2311974"/>
                <a:gd name="connsiteX239" fmla="*/ 1280416 w 1441654"/>
                <a:gd name="connsiteY239" fmla="*/ 1383295 h 2311974"/>
                <a:gd name="connsiteX240" fmla="*/ 1285159 w 1441654"/>
                <a:gd name="connsiteY240" fmla="*/ 1380864 h 2311974"/>
                <a:gd name="connsiteX241" fmla="*/ 1292272 w 1441654"/>
                <a:gd name="connsiteY241" fmla="*/ 1393019 h 2311974"/>
                <a:gd name="connsiteX242" fmla="*/ 1289901 w 1441654"/>
                <a:gd name="connsiteY242" fmla="*/ 1400312 h 2311974"/>
                <a:gd name="connsiteX243" fmla="*/ 1292272 w 1441654"/>
                <a:gd name="connsiteY243" fmla="*/ 1402744 h 2311974"/>
                <a:gd name="connsiteX244" fmla="*/ 1311241 w 1441654"/>
                <a:gd name="connsiteY244" fmla="*/ 1380864 h 2311974"/>
                <a:gd name="connsiteX245" fmla="*/ 1318355 w 1441654"/>
                <a:gd name="connsiteY245" fmla="*/ 1383295 h 2311974"/>
                <a:gd name="connsiteX246" fmla="*/ 1313612 w 1441654"/>
                <a:gd name="connsiteY246" fmla="*/ 1380864 h 2311974"/>
                <a:gd name="connsiteX247" fmla="*/ 1320726 w 1441654"/>
                <a:gd name="connsiteY247" fmla="*/ 1373570 h 2311974"/>
                <a:gd name="connsiteX248" fmla="*/ 1327839 w 1441654"/>
                <a:gd name="connsiteY248" fmla="*/ 1368708 h 2311974"/>
                <a:gd name="connsiteX249" fmla="*/ 1344437 w 1441654"/>
                <a:gd name="connsiteY249" fmla="*/ 1417330 h 2311974"/>
                <a:gd name="connsiteX250" fmla="*/ 1339695 w 1441654"/>
                <a:gd name="connsiteY250" fmla="*/ 1424623 h 2311974"/>
                <a:gd name="connsiteX251" fmla="*/ 1339695 w 1441654"/>
                <a:gd name="connsiteY251" fmla="*/ 1441641 h 2311974"/>
                <a:gd name="connsiteX252" fmla="*/ 1306499 w 1441654"/>
                <a:gd name="connsiteY252" fmla="*/ 1436779 h 2311974"/>
                <a:gd name="connsiteX253" fmla="*/ 1304128 w 1441654"/>
                <a:gd name="connsiteY253" fmla="*/ 1473245 h 2311974"/>
                <a:gd name="connsiteX254" fmla="*/ 1289901 w 1441654"/>
                <a:gd name="connsiteY254" fmla="*/ 1473245 h 2311974"/>
                <a:gd name="connsiteX255" fmla="*/ 1285159 w 1441654"/>
                <a:gd name="connsiteY255" fmla="*/ 1504850 h 2311974"/>
                <a:gd name="connsiteX256" fmla="*/ 1270932 w 1441654"/>
                <a:gd name="connsiteY256" fmla="*/ 1521867 h 2311974"/>
                <a:gd name="connsiteX257" fmla="*/ 1270932 w 1441654"/>
                <a:gd name="connsiteY257" fmla="*/ 1548609 h 2311974"/>
                <a:gd name="connsiteX258" fmla="*/ 1251963 w 1441654"/>
                <a:gd name="connsiteY258" fmla="*/ 1560765 h 2311974"/>
                <a:gd name="connsiteX259" fmla="*/ 1278045 w 1441654"/>
                <a:gd name="connsiteY259" fmla="*/ 1570489 h 2311974"/>
                <a:gd name="connsiteX260" fmla="*/ 1278045 w 1441654"/>
                <a:gd name="connsiteY260" fmla="*/ 1577783 h 2311974"/>
                <a:gd name="connsiteX261" fmla="*/ 1223509 w 1441654"/>
                <a:gd name="connsiteY261" fmla="*/ 1577783 h 2311974"/>
                <a:gd name="connsiteX262" fmla="*/ 1235365 w 1441654"/>
                <a:gd name="connsiteY262" fmla="*/ 1602094 h 2311974"/>
                <a:gd name="connsiteX263" fmla="*/ 1244849 w 1441654"/>
                <a:gd name="connsiteY263" fmla="*/ 1609387 h 2311974"/>
                <a:gd name="connsiteX264" fmla="*/ 1242478 w 1441654"/>
                <a:gd name="connsiteY264" fmla="*/ 1619111 h 2311974"/>
                <a:gd name="connsiteX265" fmla="*/ 1244849 w 1441654"/>
                <a:gd name="connsiteY265" fmla="*/ 1623973 h 2311974"/>
                <a:gd name="connsiteX266" fmla="*/ 1244849 w 1441654"/>
                <a:gd name="connsiteY266" fmla="*/ 1645853 h 2311974"/>
                <a:gd name="connsiteX267" fmla="*/ 1237736 w 1441654"/>
                <a:gd name="connsiteY267" fmla="*/ 1645853 h 2311974"/>
                <a:gd name="connsiteX268" fmla="*/ 1230622 w 1441654"/>
                <a:gd name="connsiteY268" fmla="*/ 1667733 h 2311974"/>
                <a:gd name="connsiteX269" fmla="*/ 1230622 w 1441654"/>
                <a:gd name="connsiteY269" fmla="*/ 1706631 h 2311974"/>
                <a:gd name="connsiteX270" fmla="*/ 1216396 w 1441654"/>
                <a:gd name="connsiteY270" fmla="*/ 1709062 h 2311974"/>
                <a:gd name="connsiteX271" fmla="*/ 1216396 w 1441654"/>
                <a:gd name="connsiteY271" fmla="*/ 1723648 h 2311974"/>
                <a:gd name="connsiteX272" fmla="*/ 1204540 w 1441654"/>
                <a:gd name="connsiteY272" fmla="*/ 1740666 h 2311974"/>
                <a:gd name="connsiteX273" fmla="*/ 1147632 w 1441654"/>
                <a:gd name="connsiteY273" fmla="*/ 1733373 h 2311974"/>
                <a:gd name="connsiteX274" fmla="*/ 1121550 w 1441654"/>
                <a:gd name="connsiteY274" fmla="*/ 1733373 h 2311974"/>
                <a:gd name="connsiteX275" fmla="*/ 1109694 w 1441654"/>
                <a:gd name="connsiteY275" fmla="*/ 1743097 h 2311974"/>
                <a:gd name="connsiteX276" fmla="*/ 1102581 w 1441654"/>
                <a:gd name="connsiteY276" fmla="*/ 1735804 h 2311974"/>
                <a:gd name="connsiteX277" fmla="*/ 1095467 w 1441654"/>
                <a:gd name="connsiteY277" fmla="*/ 1740666 h 2311974"/>
                <a:gd name="connsiteX278" fmla="*/ 1074127 w 1441654"/>
                <a:gd name="connsiteY278" fmla="*/ 1713924 h 2311974"/>
                <a:gd name="connsiteX279" fmla="*/ 1059900 w 1441654"/>
                <a:gd name="connsiteY279" fmla="*/ 1721217 h 2311974"/>
                <a:gd name="connsiteX280" fmla="*/ 1052787 w 1441654"/>
                <a:gd name="connsiteY280" fmla="*/ 1733373 h 2311974"/>
                <a:gd name="connsiteX281" fmla="*/ 1045673 w 1441654"/>
                <a:gd name="connsiteY281" fmla="*/ 1735804 h 2311974"/>
                <a:gd name="connsiteX282" fmla="*/ 1031446 w 1441654"/>
                <a:gd name="connsiteY282" fmla="*/ 1706631 h 2311974"/>
                <a:gd name="connsiteX283" fmla="*/ 960312 w 1441654"/>
                <a:gd name="connsiteY283" fmla="*/ 1709062 h 2311974"/>
                <a:gd name="connsiteX284" fmla="*/ 957941 w 1441654"/>
                <a:gd name="connsiteY284" fmla="*/ 1721217 h 2311974"/>
                <a:gd name="connsiteX285" fmla="*/ 915261 w 1441654"/>
                <a:gd name="connsiteY285" fmla="*/ 1721217 h 2311974"/>
                <a:gd name="connsiteX286" fmla="*/ 915261 w 1441654"/>
                <a:gd name="connsiteY286" fmla="*/ 1728511 h 2311974"/>
                <a:gd name="connsiteX287" fmla="*/ 884436 w 1441654"/>
                <a:gd name="connsiteY287" fmla="*/ 1721217 h 2311974"/>
                <a:gd name="connsiteX288" fmla="*/ 884436 w 1441654"/>
                <a:gd name="connsiteY288" fmla="*/ 1706631 h 2311974"/>
                <a:gd name="connsiteX289" fmla="*/ 877322 w 1441654"/>
                <a:gd name="connsiteY289" fmla="*/ 1706631 h 2311974"/>
                <a:gd name="connsiteX290" fmla="*/ 874951 w 1441654"/>
                <a:gd name="connsiteY290" fmla="*/ 1692044 h 2311974"/>
                <a:gd name="connsiteX291" fmla="*/ 874951 w 1441654"/>
                <a:gd name="connsiteY291" fmla="*/ 1692044 h 2311974"/>
                <a:gd name="connsiteX292" fmla="*/ 877322 w 1441654"/>
                <a:gd name="connsiteY292" fmla="*/ 1706631 h 2311974"/>
                <a:gd name="connsiteX293" fmla="*/ 822786 w 1441654"/>
                <a:gd name="connsiteY293" fmla="*/ 1709062 h 2311974"/>
                <a:gd name="connsiteX294" fmla="*/ 782477 w 1441654"/>
                <a:gd name="connsiteY294" fmla="*/ 1701769 h 2311974"/>
                <a:gd name="connsiteX295" fmla="*/ 780106 w 1441654"/>
                <a:gd name="connsiteY295" fmla="*/ 1709062 h 2311974"/>
                <a:gd name="connsiteX296" fmla="*/ 761136 w 1441654"/>
                <a:gd name="connsiteY296" fmla="*/ 1713924 h 2311974"/>
                <a:gd name="connsiteX297" fmla="*/ 754023 w 1441654"/>
                <a:gd name="connsiteY297" fmla="*/ 1733373 h 2311974"/>
                <a:gd name="connsiteX298" fmla="*/ 758765 w 1441654"/>
                <a:gd name="connsiteY298" fmla="*/ 1750391 h 2311974"/>
                <a:gd name="connsiteX299" fmla="*/ 739796 w 1441654"/>
                <a:gd name="connsiteY299" fmla="*/ 1750391 h 2311974"/>
                <a:gd name="connsiteX300" fmla="*/ 735054 w 1441654"/>
                <a:gd name="connsiteY300" fmla="*/ 1769840 h 2311974"/>
                <a:gd name="connsiteX301" fmla="*/ 742167 w 1441654"/>
                <a:gd name="connsiteY301" fmla="*/ 1784426 h 2311974"/>
                <a:gd name="connsiteX302" fmla="*/ 739796 w 1441654"/>
                <a:gd name="connsiteY302" fmla="*/ 1806306 h 2311974"/>
                <a:gd name="connsiteX303" fmla="*/ 727940 w 1441654"/>
                <a:gd name="connsiteY303" fmla="*/ 1813599 h 2311974"/>
                <a:gd name="connsiteX304" fmla="*/ 727940 w 1441654"/>
                <a:gd name="connsiteY304" fmla="*/ 1847635 h 2311974"/>
                <a:gd name="connsiteX305" fmla="*/ 713714 w 1441654"/>
                <a:gd name="connsiteY305" fmla="*/ 1852497 h 2311974"/>
                <a:gd name="connsiteX306" fmla="*/ 711342 w 1441654"/>
                <a:gd name="connsiteY306" fmla="*/ 1837910 h 2311974"/>
                <a:gd name="connsiteX307" fmla="*/ 678146 w 1441654"/>
                <a:gd name="connsiteY307" fmla="*/ 1837910 h 2311974"/>
                <a:gd name="connsiteX308" fmla="*/ 678146 w 1441654"/>
                <a:gd name="connsiteY308" fmla="*/ 1859790 h 2311974"/>
                <a:gd name="connsiteX309" fmla="*/ 659177 w 1441654"/>
                <a:gd name="connsiteY309" fmla="*/ 1859790 h 2311974"/>
                <a:gd name="connsiteX310" fmla="*/ 659177 w 1441654"/>
                <a:gd name="connsiteY310" fmla="*/ 1869515 h 2311974"/>
                <a:gd name="connsiteX311" fmla="*/ 656806 w 1441654"/>
                <a:gd name="connsiteY311" fmla="*/ 1876808 h 2311974"/>
                <a:gd name="connsiteX312" fmla="*/ 576188 w 1441654"/>
                <a:gd name="connsiteY312" fmla="*/ 1876808 h 2311974"/>
                <a:gd name="connsiteX313" fmla="*/ 576188 w 1441654"/>
                <a:gd name="connsiteY313" fmla="*/ 1896257 h 2311974"/>
                <a:gd name="connsiteX314" fmla="*/ 524022 w 1441654"/>
                <a:gd name="connsiteY314" fmla="*/ 1901119 h 2311974"/>
                <a:gd name="connsiteX315" fmla="*/ 524022 w 1441654"/>
                <a:gd name="connsiteY315" fmla="*/ 1930292 h 2311974"/>
                <a:gd name="connsiteX316" fmla="*/ 502682 w 1441654"/>
                <a:gd name="connsiteY316" fmla="*/ 1930292 h 2311974"/>
                <a:gd name="connsiteX317" fmla="*/ 500311 w 1441654"/>
                <a:gd name="connsiteY317" fmla="*/ 1952172 h 2311974"/>
                <a:gd name="connsiteX318" fmla="*/ 488455 w 1441654"/>
                <a:gd name="connsiteY318" fmla="*/ 1952172 h 2311974"/>
                <a:gd name="connsiteX319" fmla="*/ 488455 w 1441654"/>
                <a:gd name="connsiteY319" fmla="*/ 1978914 h 2311974"/>
                <a:gd name="connsiteX320" fmla="*/ 495569 w 1441654"/>
                <a:gd name="connsiteY320" fmla="*/ 1983776 h 2311974"/>
                <a:gd name="connsiteX321" fmla="*/ 493198 w 1441654"/>
                <a:gd name="connsiteY321" fmla="*/ 2000794 h 2311974"/>
                <a:gd name="connsiteX322" fmla="*/ 500311 w 1441654"/>
                <a:gd name="connsiteY322" fmla="*/ 2005656 h 2311974"/>
                <a:gd name="connsiteX323" fmla="*/ 500311 w 1441654"/>
                <a:gd name="connsiteY323" fmla="*/ 2068865 h 2311974"/>
                <a:gd name="connsiteX324" fmla="*/ 493198 w 1441654"/>
                <a:gd name="connsiteY324" fmla="*/ 2068865 h 2311974"/>
                <a:gd name="connsiteX325" fmla="*/ 493198 w 1441654"/>
                <a:gd name="connsiteY325" fmla="*/ 2081020 h 2311974"/>
                <a:gd name="connsiteX326" fmla="*/ 474228 w 1441654"/>
                <a:gd name="connsiteY326" fmla="*/ 2083451 h 2311974"/>
                <a:gd name="connsiteX327" fmla="*/ 460002 w 1441654"/>
                <a:gd name="connsiteY327" fmla="*/ 2117487 h 2311974"/>
                <a:gd name="connsiteX328" fmla="*/ 460002 w 1441654"/>
                <a:gd name="connsiteY328" fmla="*/ 2129642 h 2311974"/>
                <a:gd name="connsiteX329" fmla="*/ 516909 w 1441654"/>
                <a:gd name="connsiteY329" fmla="*/ 2132073 h 2311974"/>
                <a:gd name="connsiteX330" fmla="*/ 509796 w 1441654"/>
                <a:gd name="connsiteY330" fmla="*/ 2151522 h 2311974"/>
                <a:gd name="connsiteX331" fmla="*/ 514538 w 1441654"/>
                <a:gd name="connsiteY331" fmla="*/ 2161246 h 2311974"/>
                <a:gd name="connsiteX332" fmla="*/ 509796 w 1441654"/>
                <a:gd name="connsiteY332" fmla="*/ 2168540 h 2311974"/>
                <a:gd name="connsiteX333" fmla="*/ 493198 w 1441654"/>
                <a:gd name="connsiteY333" fmla="*/ 2168540 h 2311974"/>
                <a:gd name="connsiteX334" fmla="*/ 493198 w 1441654"/>
                <a:gd name="connsiteY334" fmla="*/ 2180695 h 2311974"/>
                <a:gd name="connsiteX335" fmla="*/ 462373 w 1441654"/>
                <a:gd name="connsiteY335" fmla="*/ 2187988 h 2311974"/>
                <a:gd name="connsiteX336" fmla="*/ 469486 w 1441654"/>
                <a:gd name="connsiteY336" fmla="*/ 2200144 h 2311974"/>
                <a:gd name="connsiteX337" fmla="*/ 467115 w 1441654"/>
                <a:gd name="connsiteY337" fmla="*/ 2256059 h 2311974"/>
                <a:gd name="connsiteX338" fmla="*/ 455259 w 1441654"/>
                <a:gd name="connsiteY338" fmla="*/ 2277939 h 2311974"/>
                <a:gd name="connsiteX339" fmla="*/ 429177 w 1441654"/>
                <a:gd name="connsiteY339" fmla="*/ 2307112 h 2311974"/>
                <a:gd name="connsiteX340" fmla="*/ 414950 w 1441654"/>
                <a:gd name="connsiteY340" fmla="*/ 2311974 h 2311974"/>
                <a:gd name="connsiteX341" fmla="*/ 398352 w 1441654"/>
                <a:gd name="connsiteY341" fmla="*/ 2282801 h 2311974"/>
                <a:gd name="connsiteX342" fmla="*/ 379383 w 1441654"/>
                <a:gd name="connsiteY342" fmla="*/ 2275508 h 2311974"/>
                <a:gd name="connsiteX343" fmla="*/ 365156 w 1441654"/>
                <a:gd name="connsiteY343" fmla="*/ 2292526 h 2311974"/>
                <a:gd name="connsiteX344" fmla="*/ 346187 w 1441654"/>
                <a:gd name="connsiteY344" fmla="*/ 2285232 h 2311974"/>
                <a:gd name="connsiteX345" fmla="*/ 331960 w 1441654"/>
                <a:gd name="connsiteY345" fmla="*/ 2290094 h 2311974"/>
                <a:gd name="connsiteX346" fmla="*/ 296393 w 1441654"/>
                <a:gd name="connsiteY346" fmla="*/ 2275508 h 2311974"/>
                <a:gd name="connsiteX347" fmla="*/ 255658 w 1441654"/>
                <a:gd name="connsiteY347" fmla="*/ 2254426 h 2311974"/>
                <a:gd name="connsiteX348" fmla="*/ 263963 w 1441654"/>
                <a:gd name="connsiteY348" fmla="*/ 2090384 h 2311974"/>
                <a:gd name="connsiteX349" fmla="*/ 293247 w 1441654"/>
                <a:gd name="connsiteY349" fmla="*/ 1879782 h 2311974"/>
                <a:gd name="connsiteX350" fmla="*/ 288330 w 1441654"/>
                <a:gd name="connsiteY350" fmla="*/ 1766434 h 2311974"/>
                <a:gd name="connsiteX351" fmla="*/ 260051 w 1441654"/>
                <a:gd name="connsiteY351" fmla="*/ 1684276 h 2311974"/>
                <a:gd name="connsiteX352" fmla="*/ 196698 w 1441654"/>
                <a:gd name="connsiteY352" fmla="*/ 1605539 h 2311974"/>
                <a:gd name="connsiteX353" fmla="*/ 146823 w 1441654"/>
                <a:gd name="connsiteY353" fmla="*/ 1566641 h 2311974"/>
                <a:gd name="connsiteX354" fmla="*/ 148467 w 1441654"/>
                <a:gd name="connsiteY354" fmla="*/ 1519182 h 2311974"/>
                <a:gd name="connsiteX355" fmla="*/ 144231 w 1441654"/>
                <a:gd name="connsiteY355" fmla="*/ 1442151 h 2311974"/>
                <a:gd name="connsiteX356" fmla="*/ 199538 w 1441654"/>
                <a:gd name="connsiteY356" fmla="*/ 1327822 h 2311974"/>
                <a:gd name="connsiteX357" fmla="*/ 311984 w 1441654"/>
                <a:gd name="connsiteY357" fmla="*/ 1228318 h 2311974"/>
                <a:gd name="connsiteX358" fmla="*/ 18969 w 1441654"/>
                <a:gd name="connsiteY358" fmla="*/ 909231 h 2311974"/>
                <a:gd name="connsiteX359" fmla="*/ 0 w 1441654"/>
                <a:gd name="connsiteY359" fmla="*/ 872764 h 2311974"/>
                <a:gd name="connsiteX360" fmla="*/ 7114 w 1441654"/>
                <a:gd name="connsiteY360" fmla="*/ 865471 h 2311974"/>
                <a:gd name="connsiteX361" fmla="*/ 11856 w 1441654"/>
                <a:gd name="connsiteY361" fmla="*/ 867902 h 2311974"/>
                <a:gd name="connsiteX362" fmla="*/ 168351 w 1441654"/>
                <a:gd name="connsiteY362" fmla="*/ 741485 h 2311974"/>
                <a:gd name="connsiteX363" fmla="*/ 156496 w 1441654"/>
                <a:gd name="connsiteY363" fmla="*/ 726899 h 2311974"/>
                <a:gd name="connsiteX364" fmla="*/ 101959 w 1441654"/>
                <a:gd name="connsiteY364" fmla="*/ 705019 h 2311974"/>
                <a:gd name="connsiteX365" fmla="*/ 125671 w 1441654"/>
                <a:gd name="connsiteY365" fmla="*/ 680708 h 2311974"/>
                <a:gd name="connsiteX366" fmla="*/ 132784 w 1441654"/>
                <a:gd name="connsiteY366" fmla="*/ 673414 h 2311974"/>
                <a:gd name="connsiteX367" fmla="*/ 161238 w 1441654"/>
                <a:gd name="connsiteY367" fmla="*/ 670983 h 2311974"/>
                <a:gd name="connsiteX368" fmla="*/ 248970 w 1441654"/>
                <a:gd name="connsiteY368" fmla="*/ 692863 h 2311974"/>
                <a:gd name="connsiteX369" fmla="*/ 263197 w 1441654"/>
                <a:gd name="connsiteY369" fmla="*/ 688001 h 2311974"/>
                <a:gd name="connsiteX370" fmla="*/ 263197 w 1441654"/>
                <a:gd name="connsiteY370" fmla="*/ 695294 h 2311974"/>
                <a:gd name="connsiteX371" fmla="*/ 272681 w 1441654"/>
                <a:gd name="connsiteY371" fmla="*/ 695294 h 2311974"/>
                <a:gd name="connsiteX372" fmla="*/ 277424 w 1441654"/>
                <a:gd name="connsiteY372" fmla="*/ 678277 h 2311974"/>
                <a:gd name="connsiteX373" fmla="*/ 284537 w 1441654"/>
                <a:gd name="connsiteY373" fmla="*/ 666121 h 2311974"/>
                <a:gd name="connsiteX374" fmla="*/ 296393 w 1441654"/>
                <a:gd name="connsiteY374" fmla="*/ 688001 h 2311974"/>
                <a:gd name="connsiteX375" fmla="*/ 303506 w 1441654"/>
                <a:gd name="connsiteY375" fmla="*/ 685570 h 2311974"/>
                <a:gd name="connsiteX376" fmla="*/ 317733 w 1441654"/>
                <a:gd name="connsiteY376" fmla="*/ 700156 h 2311974"/>
                <a:gd name="connsiteX377" fmla="*/ 317733 w 1441654"/>
                <a:gd name="connsiteY377" fmla="*/ 700156 h 2311974"/>
                <a:gd name="connsiteX378" fmla="*/ 303506 w 1441654"/>
                <a:gd name="connsiteY378" fmla="*/ 685570 h 2311974"/>
                <a:gd name="connsiteX379" fmla="*/ 296393 w 1441654"/>
                <a:gd name="connsiteY379" fmla="*/ 688001 h 2311974"/>
                <a:gd name="connsiteX380" fmla="*/ 284537 w 1441654"/>
                <a:gd name="connsiteY380" fmla="*/ 666121 h 2311974"/>
                <a:gd name="connsiteX381" fmla="*/ 284537 w 1441654"/>
                <a:gd name="connsiteY381" fmla="*/ 658827 h 2311974"/>
                <a:gd name="connsiteX382" fmla="*/ 305877 w 1441654"/>
                <a:gd name="connsiteY382" fmla="*/ 646672 h 2311974"/>
                <a:gd name="connsiteX383" fmla="*/ 298764 w 1441654"/>
                <a:gd name="connsiteY383" fmla="*/ 639379 h 2311974"/>
                <a:gd name="connsiteX384" fmla="*/ 329589 w 1441654"/>
                <a:gd name="connsiteY384" fmla="*/ 629654 h 2311974"/>
                <a:gd name="connsiteX385" fmla="*/ 324847 w 1441654"/>
                <a:gd name="connsiteY385" fmla="*/ 615068 h 2311974"/>
                <a:gd name="connsiteX386" fmla="*/ 291651 w 1441654"/>
                <a:gd name="connsiteY386" fmla="*/ 610205 h 2311974"/>
                <a:gd name="connsiteX387" fmla="*/ 289279 w 1441654"/>
                <a:gd name="connsiteY387" fmla="*/ 595619 h 2311974"/>
                <a:gd name="connsiteX388" fmla="*/ 298764 w 1441654"/>
                <a:gd name="connsiteY388" fmla="*/ 534841 h 2311974"/>
                <a:gd name="connsiteX389" fmla="*/ 289279 w 1441654"/>
                <a:gd name="connsiteY389" fmla="*/ 525117 h 2311974"/>
                <a:gd name="connsiteX390" fmla="*/ 289279 w 1441654"/>
                <a:gd name="connsiteY390" fmla="*/ 503237 h 2311974"/>
                <a:gd name="connsiteX391" fmla="*/ 272681 w 1441654"/>
                <a:gd name="connsiteY391" fmla="*/ 503237 h 2311974"/>
                <a:gd name="connsiteX392" fmla="*/ 277424 w 1441654"/>
                <a:gd name="connsiteY392" fmla="*/ 471633 h 2311974"/>
                <a:gd name="connsiteX393" fmla="*/ 270310 w 1441654"/>
                <a:gd name="connsiteY393" fmla="*/ 464340 h 2311974"/>
                <a:gd name="connsiteX394" fmla="*/ 272681 w 1441654"/>
                <a:gd name="connsiteY394" fmla="*/ 444891 h 2311974"/>
                <a:gd name="connsiteX395" fmla="*/ 291651 w 1441654"/>
                <a:gd name="connsiteY395" fmla="*/ 444891 h 2311974"/>
                <a:gd name="connsiteX396" fmla="*/ 310620 w 1441654"/>
                <a:gd name="connsiteY396" fmla="*/ 430304 h 2311974"/>
                <a:gd name="connsiteX397" fmla="*/ 312991 w 1441654"/>
                <a:gd name="connsiteY397" fmla="*/ 427873 h 2311974"/>
                <a:gd name="connsiteX398" fmla="*/ 291651 w 1441654"/>
                <a:gd name="connsiteY398" fmla="*/ 423011 h 2311974"/>
                <a:gd name="connsiteX399" fmla="*/ 298764 w 1441654"/>
                <a:gd name="connsiteY399" fmla="*/ 405993 h 2311974"/>
                <a:gd name="connsiteX400" fmla="*/ 324847 w 1441654"/>
                <a:gd name="connsiteY400" fmla="*/ 408424 h 2311974"/>
                <a:gd name="connsiteX401" fmla="*/ 320104 w 1441654"/>
                <a:gd name="connsiteY401" fmla="*/ 388975 h 2311974"/>
                <a:gd name="connsiteX402" fmla="*/ 320104 w 1441654"/>
                <a:gd name="connsiteY402" fmla="*/ 374389 h 2311974"/>
                <a:gd name="connsiteX403" fmla="*/ 336702 w 1441654"/>
                <a:gd name="connsiteY403" fmla="*/ 374389 h 2311974"/>
                <a:gd name="connsiteX404" fmla="*/ 339073 w 1441654"/>
                <a:gd name="connsiteY404" fmla="*/ 367096 h 2311974"/>
                <a:gd name="connsiteX405" fmla="*/ 346187 w 1441654"/>
                <a:gd name="connsiteY405" fmla="*/ 364665 h 2311974"/>
                <a:gd name="connsiteX406" fmla="*/ 343816 w 1441654"/>
                <a:gd name="connsiteY406" fmla="*/ 347647 h 2311974"/>
                <a:gd name="connsiteX407" fmla="*/ 372269 w 1441654"/>
                <a:gd name="connsiteY407" fmla="*/ 337922 h 2311974"/>
                <a:gd name="connsiteX408" fmla="*/ 360414 w 1441654"/>
                <a:gd name="connsiteY408" fmla="*/ 333060 h 2311974"/>
                <a:gd name="connsiteX409" fmla="*/ 358042 w 1441654"/>
                <a:gd name="connsiteY409" fmla="*/ 311180 h 2311974"/>
                <a:gd name="connsiteX410" fmla="*/ 350929 w 1441654"/>
                <a:gd name="connsiteY410" fmla="*/ 308749 h 2311974"/>
                <a:gd name="connsiteX411" fmla="*/ 358042 w 1441654"/>
                <a:gd name="connsiteY411" fmla="*/ 299025 h 2311974"/>
                <a:gd name="connsiteX412" fmla="*/ 358042 w 1441654"/>
                <a:gd name="connsiteY412" fmla="*/ 296594 h 2311974"/>
                <a:gd name="connsiteX413" fmla="*/ 346187 w 1441654"/>
                <a:gd name="connsiteY413" fmla="*/ 291732 h 2311974"/>
                <a:gd name="connsiteX414" fmla="*/ 336702 w 1441654"/>
                <a:gd name="connsiteY414" fmla="*/ 299025 h 2311974"/>
                <a:gd name="connsiteX415" fmla="*/ 324847 w 1441654"/>
                <a:gd name="connsiteY415" fmla="*/ 282007 h 2311974"/>
                <a:gd name="connsiteX416" fmla="*/ 339073 w 1441654"/>
                <a:gd name="connsiteY416" fmla="*/ 255265 h 2311974"/>
                <a:gd name="connsiteX417" fmla="*/ 346187 w 1441654"/>
                <a:gd name="connsiteY417" fmla="*/ 267421 h 2311974"/>
                <a:gd name="connsiteX418" fmla="*/ 365156 w 1441654"/>
                <a:gd name="connsiteY418" fmla="*/ 240679 h 2311974"/>
                <a:gd name="connsiteX419" fmla="*/ 374640 w 1441654"/>
                <a:gd name="connsiteY419" fmla="*/ 240679 h 2311974"/>
                <a:gd name="connsiteX420" fmla="*/ 374640 w 1441654"/>
                <a:gd name="connsiteY420" fmla="*/ 233385 h 2311974"/>
                <a:gd name="connsiteX421" fmla="*/ 353300 w 1441654"/>
                <a:gd name="connsiteY421" fmla="*/ 218799 h 2311974"/>
                <a:gd name="connsiteX422" fmla="*/ 360414 w 1441654"/>
                <a:gd name="connsiteY422" fmla="*/ 199350 h 2311974"/>
                <a:gd name="connsiteX423" fmla="*/ 386496 w 1441654"/>
                <a:gd name="connsiteY423" fmla="*/ 199350 h 2311974"/>
                <a:gd name="connsiteX424" fmla="*/ 393610 w 1441654"/>
                <a:gd name="connsiteY424" fmla="*/ 192057 h 2311974"/>
                <a:gd name="connsiteX425" fmla="*/ 365156 w 1441654"/>
                <a:gd name="connsiteY425" fmla="*/ 150728 h 2311974"/>
                <a:gd name="connsiteX426" fmla="*/ 374640 w 1441654"/>
                <a:gd name="connsiteY426" fmla="*/ 131279 h 2311974"/>
                <a:gd name="connsiteX427" fmla="*/ 407836 w 1441654"/>
                <a:gd name="connsiteY427" fmla="*/ 116693 h 2311974"/>
                <a:gd name="connsiteX428" fmla="*/ 412579 w 1441654"/>
                <a:gd name="connsiteY428" fmla="*/ 131279 h 2311974"/>
                <a:gd name="connsiteX429" fmla="*/ 433919 w 1441654"/>
                <a:gd name="connsiteY429" fmla="*/ 116693 h 2311974"/>
                <a:gd name="connsiteX430" fmla="*/ 429177 w 1441654"/>
                <a:gd name="connsiteY430" fmla="*/ 109399 h 2311974"/>
                <a:gd name="connsiteX431" fmla="*/ 445775 w 1441654"/>
                <a:gd name="connsiteY431" fmla="*/ 102106 h 2311974"/>
                <a:gd name="connsiteX432" fmla="*/ 445775 w 1441654"/>
                <a:gd name="connsiteY432" fmla="*/ 94813 h 2311974"/>
                <a:gd name="connsiteX433" fmla="*/ 455259 w 1441654"/>
                <a:gd name="connsiteY433" fmla="*/ 87519 h 2311974"/>
                <a:gd name="connsiteX434" fmla="*/ 441032 w 1441654"/>
                <a:gd name="connsiteY434" fmla="*/ 53484 h 2311974"/>
                <a:gd name="connsiteX435" fmla="*/ 438661 w 1441654"/>
                <a:gd name="connsiteY435" fmla="*/ 7293 h 2311974"/>
                <a:gd name="connsiteX436" fmla="*/ 481342 w 1441654"/>
                <a:gd name="connsiteY436" fmla="*/ 17018 h 2311974"/>
                <a:gd name="connsiteX437" fmla="*/ 502682 w 1441654"/>
                <a:gd name="connsiteY437" fmla="*/ 0 h 2311974"/>
                <a:gd name="connsiteX0" fmla="*/ 516909 w 1441654"/>
                <a:gd name="connsiteY0" fmla="*/ 1278758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16909 w 1441654"/>
                <a:gd name="connsiteY3" fmla="*/ 1278758 h 2311974"/>
                <a:gd name="connsiteX4" fmla="*/ 502682 w 1441654"/>
                <a:gd name="connsiteY4" fmla="*/ 1264171 h 2311974"/>
                <a:gd name="connsiteX5" fmla="*/ 502682 w 1441654"/>
                <a:gd name="connsiteY5" fmla="*/ 1264171 h 2311974"/>
                <a:gd name="connsiteX6" fmla="*/ 507520 w 1441654"/>
                <a:gd name="connsiteY6" fmla="*/ 1269131 h 2311974"/>
                <a:gd name="connsiteX7" fmla="*/ 502682 w 1441654"/>
                <a:gd name="connsiteY7" fmla="*/ 1264171 h 2311974"/>
                <a:gd name="connsiteX8" fmla="*/ 493198 w 1441654"/>
                <a:gd name="connsiteY8" fmla="*/ 1249585 h 2311974"/>
                <a:gd name="connsiteX9" fmla="*/ 493199 w 1441654"/>
                <a:gd name="connsiteY9" fmla="*/ 1249585 h 2311974"/>
                <a:gd name="connsiteX10" fmla="*/ 493198 w 1441654"/>
                <a:gd name="connsiteY10" fmla="*/ 1249585 h 2311974"/>
                <a:gd name="connsiteX11" fmla="*/ 483713 w 1441654"/>
                <a:gd name="connsiteY11" fmla="*/ 1198531 h 2311974"/>
                <a:gd name="connsiteX12" fmla="*/ 483713 w 1441654"/>
                <a:gd name="connsiteY12" fmla="*/ 1198532 h 2311974"/>
                <a:gd name="connsiteX13" fmla="*/ 507424 w 1441654"/>
                <a:gd name="connsiteY13" fmla="*/ 1222842 h 2311974"/>
                <a:gd name="connsiteX14" fmla="*/ 507424 w 1441654"/>
                <a:gd name="connsiteY14" fmla="*/ 1222842 h 2311974"/>
                <a:gd name="connsiteX15" fmla="*/ 483713 w 1441654"/>
                <a:gd name="connsiteY15" fmla="*/ 1198531 h 2311974"/>
                <a:gd name="connsiteX16" fmla="*/ 500311 w 1441654"/>
                <a:gd name="connsiteY16" fmla="*/ 1067252 h 2311974"/>
                <a:gd name="connsiteX17" fmla="*/ 502682 w 1441654"/>
                <a:gd name="connsiteY17" fmla="*/ 1074546 h 2311974"/>
                <a:gd name="connsiteX18" fmla="*/ 502682 w 1441654"/>
                <a:gd name="connsiteY18" fmla="*/ 1074545 h 2311974"/>
                <a:gd name="connsiteX19" fmla="*/ 500311 w 1441654"/>
                <a:gd name="connsiteY19" fmla="*/ 1067252 h 2311974"/>
                <a:gd name="connsiteX20" fmla="*/ 488455 w 1441654"/>
                <a:gd name="connsiteY20" fmla="*/ 1052665 h 2311974"/>
                <a:gd name="connsiteX21" fmla="*/ 476600 w 1441654"/>
                <a:gd name="connsiteY21" fmla="*/ 1040510 h 2311974"/>
                <a:gd name="connsiteX22" fmla="*/ 488455 w 1441654"/>
                <a:gd name="connsiteY22" fmla="*/ 1052666 h 2311974"/>
                <a:gd name="connsiteX23" fmla="*/ 507424 w 1441654"/>
                <a:gd name="connsiteY23" fmla="*/ 1052666 h 2311974"/>
                <a:gd name="connsiteX24" fmla="*/ 509796 w 1441654"/>
                <a:gd name="connsiteY24" fmla="*/ 1062390 h 2311974"/>
                <a:gd name="connsiteX25" fmla="*/ 509796 w 1441654"/>
                <a:gd name="connsiteY25" fmla="*/ 1062390 h 2311974"/>
                <a:gd name="connsiteX26" fmla="*/ 507424 w 1441654"/>
                <a:gd name="connsiteY26" fmla="*/ 1052665 h 2311974"/>
                <a:gd name="connsiteX27" fmla="*/ 488455 w 1441654"/>
                <a:gd name="connsiteY27" fmla="*/ 1052665 h 2311974"/>
                <a:gd name="connsiteX28" fmla="*/ 488455 w 1441654"/>
                <a:gd name="connsiteY28" fmla="*/ 1021061 h 2311974"/>
                <a:gd name="connsiteX29" fmla="*/ 483713 w 1441654"/>
                <a:gd name="connsiteY29" fmla="*/ 999182 h 2311974"/>
                <a:gd name="connsiteX30" fmla="*/ 488455 w 1441654"/>
                <a:gd name="connsiteY30" fmla="*/ 1021061 h 2311974"/>
                <a:gd name="connsiteX31" fmla="*/ 488455 w 1441654"/>
                <a:gd name="connsiteY31" fmla="*/ 1021061 h 2311974"/>
                <a:gd name="connsiteX32" fmla="*/ 474228 w 1441654"/>
                <a:gd name="connsiteY32" fmla="*/ 970008 h 2311974"/>
                <a:gd name="connsiteX33" fmla="*/ 460002 w 1441654"/>
                <a:gd name="connsiteY33" fmla="*/ 972439 h 2311974"/>
                <a:gd name="connsiteX34" fmla="*/ 460002 w 1441654"/>
                <a:gd name="connsiteY34" fmla="*/ 972439 h 2311974"/>
                <a:gd name="connsiteX35" fmla="*/ 474228 w 1441654"/>
                <a:gd name="connsiteY35" fmla="*/ 970008 h 2311974"/>
                <a:gd name="connsiteX36" fmla="*/ 483713 w 1441654"/>
                <a:gd name="connsiteY36" fmla="*/ 984595 h 2311974"/>
                <a:gd name="connsiteX37" fmla="*/ 502682 w 1441654"/>
                <a:gd name="connsiteY37" fmla="*/ 979733 h 2311974"/>
                <a:gd name="connsiteX38" fmla="*/ 483713 w 1441654"/>
                <a:gd name="connsiteY38" fmla="*/ 984595 h 2311974"/>
                <a:gd name="connsiteX39" fmla="*/ 474228 w 1441654"/>
                <a:gd name="connsiteY39" fmla="*/ 970008 h 2311974"/>
                <a:gd name="connsiteX40" fmla="*/ 460002 w 1441654"/>
                <a:gd name="connsiteY40" fmla="*/ 901937 h 2311974"/>
                <a:gd name="connsiteX41" fmla="*/ 449800 w 1441654"/>
                <a:gd name="connsiteY41" fmla="*/ 906121 h 2311974"/>
                <a:gd name="connsiteX42" fmla="*/ 452888 w 1441654"/>
                <a:gd name="connsiteY42" fmla="*/ 906800 h 2311974"/>
                <a:gd name="connsiteX43" fmla="*/ 460002 w 1441654"/>
                <a:gd name="connsiteY43" fmla="*/ 901938 h 2311974"/>
                <a:gd name="connsiteX44" fmla="*/ 460002 w 1441654"/>
                <a:gd name="connsiteY44" fmla="*/ 901937 h 2311974"/>
                <a:gd name="connsiteX45" fmla="*/ 367527 w 1441654"/>
                <a:gd name="connsiteY45" fmla="*/ 899506 h 2311974"/>
                <a:gd name="connsiteX46" fmla="*/ 367527 w 1441654"/>
                <a:gd name="connsiteY46" fmla="*/ 899507 h 2311974"/>
                <a:gd name="connsiteX47" fmla="*/ 391239 w 1441654"/>
                <a:gd name="connsiteY47" fmla="*/ 899507 h 2311974"/>
                <a:gd name="connsiteX48" fmla="*/ 405465 w 1441654"/>
                <a:gd name="connsiteY48" fmla="*/ 906800 h 2311974"/>
                <a:gd name="connsiteX49" fmla="*/ 414950 w 1441654"/>
                <a:gd name="connsiteY49" fmla="*/ 906800 h 2311974"/>
                <a:gd name="connsiteX50" fmla="*/ 419692 w 1441654"/>
                <a:gd name="connsiteY50" fmla="*/ 899507 h 2311974"/>
                <a:gd name="connsiteX51" fmla="*/ 419705 w 1441654"/>
                <a:gd name="connsiteY51" fmla="*/ 899510 h 2311974"/>
                <a:gd name="connsiteX52" fmla="*/ 419692 w 1441654"/>
                <a:gd name="connsiteY52" fmla="*/ 899506 h 2311974"/>
                <a:gd name="connsiteX53" fmla="*/ 414950 w 1441654"/>
                <a:gd name="connsiteY53" fmla="*/ 906800 h 2311974"/>
                <a:gd name="connsiteX54" fmla="*/ 405465 w 1441654"/>
                <a:gd name="connsiteY54" fmla="*/ 906800 h 2311974"/>
                <a:gd name="connsiteX55" fmla="*/ 391238 w 1441654"/>
                <a:gd name="connsiteY55" fmla="*/ 899506 h 2311974"/>
                <a:gd name="connsiteX56" fmla="*/ 367527 w 1441654"/>
                <a:gd name="connsiteY56" fmla="*/ 899506 h 2311974"/>
                <a:gd name="connsiteX57" fmla="*/ 350929 w 1441654"/>
                <a:gd name="connsiteY57" fmla="*/ 889782 h 2311974"/>
                <a:gd name="connsiteX58" fmla="*/ 350929 w 1441654"/>
                <a:gd name="connsiteY58" fmla="*/ 889782 h 2311974"/>
                <a:gd name="connsiteX59" fmla="*/ 367527 w 1441654"/>
                <a:gd name="connsiteY59" fmla="*/ 889782 h 2311974"/>
                <a:gd name="connsiteX60" fmla="*/ 367527 w 1441654"/>
                <a:gd name="connsiteY60" fmla="*/ 889782 h 2311974"/>
                <a:gd name="connsiteX61" fmla="*/ 350929 w 1441654"/>
                <a:gd name="connsiteY61" fmla="*/ 889782 h 2311974"/>
                <a:gd name="connsiteX62" fmla="*/ 365156 w 1441654"/>
                <a:gd name="connsiteY62" fmla="*/ 867902 h 2311974"/>
                <a:gd name="connsiteX63" fmla="*/ 365156 w 1441654"/>
                <a:gd name="connsiteY63" fmla="*/ 867902 h 2311974"/>
                <a:gd name="connsiteX64" fmla="*/ 372349 w 1441654"/>
                <a:gd name="connsiteY64" fmla="*/ 873433 h 2311974"/>
                <a:gd name="connsiteX65" fmla="*/ 365156 w 1441654"/>
                <a:gd name="connsiteY65" fmla="*/ 867902 h 2311974"/>
                <a:gd name="connsiteX66" fmla="*/ 393212 w 1441654"/>
                <a:gd name="connsiteY66" fmla="*/ 842776 h 2311974"/>
                <a:gd name="connsiteX67" fmla="*/ 398352 w 1441654"/>
                <a:gd name="connsiteY67" fmla="*/ 853315 h 2311974"/>
                <a:gd name="connsiteX68" fmla="*/ 398352 w 1441654"/>
                <a:gd name="connsiteY68" fmla="*/ 853315 h 2311974"/>
                <a:gd name="connsiteX69" fmla="*/ 393212 w 1441654"/>
                <a:gd name="connsiteY69" fmla="*/ 842776 h 2311974"/>
                <a:gd name="connsiteX70" fmla="*/ 296393 w 1441654"/>
                <a:gd name="connsiteY70" fmla="*/ 726899 h 2311974"/>
                <a:gd name="connsiteX71" fmla="*/ 296393 w 1441654"/>
                <a:gd name="connsiteY71" fmla="*/ 726899 h 2311974"/>
                <a:gd name="connsiteX72" fmla="*/ 303506 w 1441654"/>
                <a:gd name="connsiteY72" fmla="*/ 734192 h 2311974"/>
                <a:gd name="connsiteX73" fmla="*/ 339073 w 1441654"/>
                <a:gd name="connsiteY73" fmla="*/ 748778 h 2311974"/>
                <a:gd name="connsiteX74" fmla="*/ 367527 w 1441654"/>
                <a:gd name="connsiteY74" fmla="*/ 753641 h 2311974"/>
                <a:gd name="connsiteX75" fmla="*/ 372269 w 1441654"/>
                <a:gd name="connsiteY75" fmla="*/ 734192 h 2311974"/>
                <a:gd name="connsiteX76" fmla="*/ 386496 w 1441654"/>
                <a:gd name="connsiteY76" fmla="*/ 736623 h 2311974"/>
                <a:gd name="connsiteX77" fmla="*/ 386496 w 1441654"/>
                <a:gd name="connsiteY77" fmla="*/ 736623 h 2311974"/>
                <a:gd name="connsiteX78" fmla="*/ 372269 w 1441654"/>
                <a:gd name="connsiteY78" fmla="*/ 734192 h 2311974"/>
                <a:gd name="connsiteX79" fmla="*/ 367527 w 1441654"/>
                <a:gd name="connsiteY79" fmla="*/ 753640 h 2311974"/>
                <a:gd name="connsiteX80" fmla="*/ 339073 w 1441654"/>
                <a:gd name="connsiteY80" fmla="*/ 748778 h 2311974"/>
                <a:gd name="connsiteX81" fmla="*/ 303506 w 1441654"/>
                <a:gd name="connsiteY81" fmla="*/ 734192 h 2311974"/>
                <a:gd name="connsiteX82" fmla="*/ 296393 w 1441654"/>
                <a:gd name="connsiteY82" fmla="*/ 726899 h 2311974"/>
                <a:gd name="connsiteX83" fmla="*/ 296393 w 1441654"/>
                <a:gd name="connsiteY83" fmla="*/ 714743 h 2311974"/>
                <a:gd name="connsiteX84" fmla="*/ 296393 w 1441654"/>
                <a:gd name="connsiteY84" fmla="*/ 714743 h 2311974"/>
                <a:gd name="connsiteX85" fmla="*/ 303506 w 1441654"/>
                <a:gd name="connsiteY85" fmla="*/ 722036 h 2311974"/>
                <a:gd name="connsiteX86" fmla="*/ 303506 w 1441654"/>
                <a:gd name="connsiteY86" fmla="*/ 722036 h 2311974"/>
                <a:gd name="connsiteX87" fmla="*/ 296393 w 1441654"/>
                <a:gd name="connsiteY87" fmla="*/ 714743 h 2311974"/>
                <a:gd name="connsiteX88" fmla="*/ 502682 w 1441654"/>
                <a:gd name="connsiteY88" fmla="*/ 0 h 2311974"/>
                <a:gd name="connsiteX89" fmla="*/ 509796 w 1441654"/>
                <a:gd name="connsiteY89" fmla="*/ 4862 h 2311974"/>
                <a:gd name="connsiteX90" fmla="*/ 514538 w 1441654"/>
                <a:gd name="connsiteY90" fmla="*/ 17018 h 2311974"/>
                <a:gd name="connsiteX91" fmla="*/ 524022 w 1441654"/>
                <a:gd name="connsiteY91" fmla="*/ 53484 h 2311974"/>
                <a:gd name="connsiteX92" fmla="*/ 521651 w 1441654"/>
                <a:gd name="connsiteY92" fmla="*/ 68071 h 2311974"/>
                <a:gd name="connsiteX93" fmla="*/ 554847 w 1441654"/>
                <a:gd name="connsiteY93" fmla="*/ 82657 h 2311974"/>
                <a:gd name="connsiteX94" fmla="*/ 561961 w 1441654"/>
                <a:gd name="connsiteY94" fmla="*/ 72933 h 2311974"/>
                <a:gd name="connsiteX95" fmla="*/ 578559 w 1441654"/>
                <a:gd name="connsiteY95" fmla="*/ 75364 h 2311974"/>
                <a:gd name="connsiteX96" fmla="*/ 578559 w 1441654"/>
                <a:gd name="connsiteY96" fmla="*/ 82657 h 2311974"/>
                <a:gd name="connsiteX97" fmla="*/ 585672 w 1441654"/>
                <a:gd name="connsiteY97" fmla="*/ 82657 h 2311974"/>
                <a:gd name="connsiteX98" fmla="*/ 590414 w 1441654"/>
                <a:gd name="connsiteY98" fmla="*/ 97244 h 2311974"/>
                <a:gd name="connsiteX99" fmla="*/ 609383 w 1441654"/>
                <a:gd name="connsiteY99" fmla="*/ 104537 h 2311974"/>
                <a:gd name="connsiteX100" fmla="*/ 637837 w 1441654"/>
                <a:gd name="connsiteY100" fmla="*/ 89950 h 2311974"/>
                <a:gd name="connsiteX101" fmla="*/ 652064 w 1441654"/>
                <a:gd name="connsiteY101" fmla="*/ 94813 h 2311974"/>
                <a:gd name="connsiteX102" fmla="*/ 666291 w 1441654"/>
                <a:gd name="connsiteY102" fmla="*/ 104537 h 2311974"/>
                <a:gd name="connsiteX103" fmla="*/ 685260 w 1441654"/>
                <a:gd name="connsiteY103" fmla="*/ 94813 h 2311974"/>
                <a:gd name="connsiteX104" fmla="*/ 685260 w 1441654"/>
                <a:gd name="connsiteY104" fmla="*/ 72933 h 2311974"/>
                <a:gd name="connsiteX105" fmla="*/ 687631 w 1441654"/>
                <a:gd name="connsiteY105" fmla="*/ 72933 h 2311974"/>
                <a:gd name="connsiteX106" fmla="*/ 699487 w 1441654"/>
                <a:gd name="connsiteY106" fmla="*/ 87519 h 2311974"/>
                <a:gd name="connsiteX107" fmla="*/ 687631 w 1441654"/>
                <a:gd name="connsiteY107" fmla="*/ 102106 h 2311974"/>
                <a:gd name="connsiteX108" fmla="*/ 692373 w 1441654"/>
                <a:gd name="connsiteY108" fmla="*/ 123986 h 2311974"/>
                <a:gd name="connsiteX109" fmla="*/ 706600 w 1441654"/>
                <a:gd name="connsiteY109" fmla="*/ 128848 h 2311974"/>
                <a:gd name="connsiteX110" fmla="*/ 718456 w 1441654"/>
                <a:gd name="connsiteY110" fmla="*/ 150728 h 2311974"/>
                <a:gd name="connsiteX111" fmla="*/ 727940 w 1441654"/>
                <a:gd name="connsiteY111" fmla="*/ 153159 h 2311974"/>
                <a:gd name="connsiteX112" fmla="*/ 735054 w 1441654"/>
                <a:gd name="connsiteY112" fmla="*/ 165315 h 2311974"/>
                <a:gd name="connsiteX113" fmla="*/ 754023 w 1441654"/>
                <a:gd name="connsiteY113" fmla="*/ 165315 h 2311974"/>
                <a:gd name="connsiteX114" fmla="*/ 768250 w 1441654"/>
                <a:gd name="connsiteY114" fmla="*/ 177470 h 2311974"/>
                <a:gd name="connsiteX115" fmla="*/ 794332 w 1441654"/>
                <a:gd name="connsiteY115" fmla="*/ 172608 h 2311974"/>
                <a:gd name="connsiteX116" fmla="*/ 801446 w 1441654"/>
                <a:gd name="connsiteY116" fmla="*/ 184763 h 2311974"/>
                <a:gd name="connsiteX117" fmla="*/ 794332 w 1441654"/>
                <a:gd name="connsiteY117" fmla="*/ 192057 h 2311974"/>
                <a:gd name="connsiteX118" fmla="*/ 801446 w 1441654"/>
                <a:gd name="connsiteY118" fmla="*/ 201781 h 2311974"/>
                <a:gd name="connsiteX119" fmla="*/ 796703 w 1441654"/>
                <a:gd name="connsiteY119" fmla="*/ 206643 h 2311974"/>
                <a:gd name="connsiteX120" fmla="*/ 808559 w 1441654"/>
                <a:gd name="connsiteY120" fmla="*/ 233385 h 2311974"/>
                <a:gd name="connsiteX121" fmla="*/ 815673 w 1441654"/>
                <a:gd name="connsiteY121" fmla="*/ 233385 h 2311974"/>
                <a:gd name="connsiteX122" fmla="*/ 851240 w 1441654"/>
                <a:gd name="connsiteY122" fmla="*/ 211505 h 2311974"/>
                <a:gd name="connsiteX123" fmla="*/ 874951 w 1441654"/>
                <a:gd name="connsiteY123" fmla="*/ 213936 h 2311974"/>
                <a:gd name="connsiteX124" fmla="*/ 896291 w 1441654"/>
                <a:gd name="connsiteY124" fmla="*/ 199350 h 2311974"/>
                <a:gd name="connsiteX125" fmla="*/ 905776 w 1441654"/>
                <a:gd name="connsiteY125" fmla="*/ 177470 h 2311974"/>
                <a:gd name="connsiteX126" fmla="*/ 931859 w 1441654"/>
                <a:gd name="connsiteY126" fmla="*/ 158021 h 2311974"/>
                <a:gd name="connsiteX127" fmla="*/ 953199 w 1441654"/>
                <a:gd name="connsiteY127" fmla="*/ 194488 h 2311974"/>
                <a:gd name="connsiteX128" fmla="*/ 953199 w 1441654"/>
                <a:gd name="connsiteY128" fmla="*/ 221230 h 2311974"/>
                <a:gd name="connsiteX129" fmla="*/ 965054 w 1441654"/>
                <a:gd name="connsiteY129" fmla="*/ 243110 h 2311974"/>
                <a:gd name="connsiteX130" fmla="*/ 984024 w 1441654"/>
                <a:gd name="connsiteY130" fmla="*/ 262558 h 2311974"/>
                <a:gd name="connsiteX131" fmla="*/ 1026704 w 1441654"/>
                <a:gd name="connsiteY131" fmla="*/ 274714 h 2311974"/>
                <a:gd name="connsiteX132" fmla="*/ 1059900 w 1441654"/>
                <a:gd name="connsiteY132" fmla="*/ 260127 h 2311974"/>
                <a:gd name="connsiteX133" fmla="*/ 1081240 w 1441654"/>
                <a:gd name="connsiteY133" fmla="*/ 262558 h 2311974"/>
                <a:gd name="connsiteX134" fmla="*/ 1107323 w 1441654"/>
                <a:gd name="connsiteY134" fmla="*/ 277145 h 2311974"/>
                <a:gd name="connsiteX135" fmla="*/ 1140519 w 1441654"/>
                <a:gd name="connsiteY135" fmla="*/ 282007 h 2311974"/>
                <a:gd name="connsiteX136" fmla="*/ 1135777 w 1441654"/>
                <a:gd name="connsiteY136" fmla="*/ 299025 h 2311974"/>
                <a:gd name="connsiteX137" fmla="*/ 1164230 w 1441654"/>
                <a:gd name="connsiteY137" fmla="*/ 371958 h 2311974"/>
                <a:gd name="connsiteX138" fmla="*/ 1209282 w 1441654"/>
                <a:gd name="connsiteY138" fmla="*/ 386544 h 2311974"/>
                <a:gd name="connsiteX139" fmla="*/ 1237736 w 1441654"/>
                <a:gd name="connsiteY139" fmla="*/ 415718 h 2311974"/>
                <a:gd name="connsiteX140" fmla="*/ 1280416 w 1441654"/>
                <a:gd name="connsiteY140" fmla="*/ 415718 h 2311974"/>
                <a:gd name="connsiteX141" fmla="*/ 1297014 w 1441654"/>
                <a:gd name="connsiteY141" fmla="*/ 408424 h 2311974"/>
                <a:gd name="connsiteX142" fmla="*/ 1313612 w 1441654"/>
                <a:gd name="connsiteY142" fmla="*/ 386544 h 2311974"/>
                <a:gd name="connsiteX143" fmla="*/ 1358664 w 1441654"/>
                <a:gd name="connsiteY143" fmla="*/ 381682 h 2311974"/>
                <a:gd name="connsiteX144" fmla="*/ 1365778 w 1441654"/>
                <a:gd name="connsiteY144" fmla="*/ 386544 h 2311974"/>
                <a:gd name="connsiteX145" fmla="*/ 1401345 w 1441654"/>
                <a:gd name="connsiteY145" fmla="*/ 371958 h 2311974"/>
                <a:gd name="connsiteX146" fmla="*/ 1401345 w 1441654"/>
                <a:gd name="connsiteY146" fmla="*/ 388975 h 2311974"/>
                <a:gd name="connsiteX147" fmla="*/ 1415572 w 1441654"/>
                <a:gd name="connsiteY147" fmla="*/ 408424 h 2311974"/>
                <a:gd name="connsiteX148" fmla="*/ 1353922 w 1441654"/>
                <a:gd name="connsiteY148" fmla="*/ 444891 h 2311974"/>
                <a:gd name="connsiteX149" fmla="*/ 1351551 w 1441654"/>
                <a:gd name="connsiteY149" fmla="*/ 491082 h 2311974"/>
                <a:gd name="connsiteX150" fmla="*/ 1372891 w 1441654"/>
                <a:gd name="connsiteY150" fmla="*/ 532410 h 2311974"/>
                <a:gd name="connsiteX151" fmla="*/ 1406087 w 1441654"/>
                <a:gd name="connsiteY151" fmla="*/ 554290 h 2311974"/>
                <a:gd name="connsiteX152" fmla="*/ 1427427 w 1441654"/>
                <a:gd name="connsiteY152" fmla="*/ 581032 h 2311974"/>
                <a:gd name="connsiteX153" fmla="*/ 1420314 w 1441654"/>
                <a:gd name="connsiteY153" fmla="*/ 622361 h 2311974"/>
                <a:gd name="connsiteX154" fmla="*/ 1441654 w 1441654"/>
                <a:gd name="connsiteY154" fmla="*/ 644241 h 2311974"/>
                <a:gd name="connsiteX155" fmla="*/ 1436912 w 1441654"/>
                <a:gd name="connsiteY155" fmla="*/ 658827 h 2311974"/>
                <a:gd name="connsiteX156" fmla="*/ 1429798 w 1441654"/>
                <a:gd name="connsiteY156" fmla="*/ 666121 h 2311974"/>
                <a:gd name="connsiteX157" fmla="*/ 1401345 w 1441654"/>
                <a:gd name="connsiteY157" fmla="*/ 663689 h 2311974"/>
                <a:gd name="connsiteX158" fmla="*/ 1372891 w 1441654"/>
                <a:gd name="connsiteY158" fmla="*/ 705018 h 2311974"/>
                <a:gd name="connsiteX159" fmla="*/ 1351551 w 1441654"/>
                <a:gd name="connsiteY159" fmla="*/ 712312 h 2311974"/>
                <a:gd name="connsiteX160" fmla="*/ 1304128 w 1441654"/>
                <a:gd name="connsiteY160" fmla="*/ 785245 h 2311974"/>
                <a:gd name="connsiteX161" fmla="*/ 1304128 w 1441654"/>
                <a:gd name="connsiteY161" fmla="*/ 804693 h 2311974"/>
                <a:gd name="connsiteX162" fmla="*/ 1273303 w 1441654"/>
                <a:gd name="connsiteY162" fmla="*/ 802262 h 2311974"/>
                <a:gd name="connsiteX163" fmla="*/ 1242478 w 1441654"/>
                <a:gd name="connsiteY163" fmla="*/ 802262 h 2311974"/>
                <a:gd name="connsiteX164" fmla="*/ 1218767 w 1441654"/>
                <a:gd name="connsiteY164" fmla="*/ 819280 h 2311974"/>
                <a:gd name="connsiteX165" fmla="*/ 1183200 w 1441654"/>
                <a:gd name="connsiteY165" fmla="*/ 809556 h 2311974"/>
                <a:gd name="connsiteX166" fmla="*/ 1171344 w 1441654"/>
                <a:gd name="connsiteY166" fmla="*/ 816849 h 2311974"/>
                <a:gd name="connsiteX167" fmla="*/ 1180828 w 1441654"/>
                <a:gd name="connsiteY167" fmla="*/ 824142 h 2311974"/>
                <a:gd name="connsiteX168" fmla="*/ 1168973 w 1441654"/>
                <a:gd name="connsiteY168" fmla="*/ 850884 h 2311974"/>
                <a:gd name="connsiteX169" fmla="*/ 1176086 w 1441654"/>
                <a:gd name="connsiteY169" fmla="*/ 858178 h 2311974"/>
                <a:gd name="connsiteX170" fmla="*/ 1183200 w 1441654"/>
                <a:gd name="connsiteY170" fmla="*/ 850884 h 2311974"/>
                <a:gd name="connsiteX171" fmla="*/ 1197426 w 1441654"/>
                <a:gd name="connsiteY171" fmla="*/ 858178 h 2311974"/>
                <a:gd name="connsiteX172" fmla="*/ 1211653 w 1441654"/>
                <a:gd name="connsiteY172" fmla="*/ 858178 h 2311974"/>
                <a:gd name="connsiteX173" fmla="*/ 1216396 w 1441654"/>
                <a:gd name="connsiteY173" fmla="*/ 875195 h 2311974"/>
                <a:gd name="connsiteX174" fmla="*/ 1230622 w 1441654"/>
                <a:gd name="connsiteY174" fmla="*/ 894644 h 2311974"/>
                <a:gd name="connsiteX175" fmla="*/ 1223509 w 1441654"/>
                <a:gd name="connsiteY175" fmla="*/ 906800 h 2311974"/>
                <a:gd name="connsiteX176" fmla="*/ 1230622 w 1441654"/>
                <a:gd name="connsiteY176" fmla="*/ 916524 h 2311974"/>
                <a:gd name="connsiteX177" fmla="*/ 1237736 w 1441654"/>
                <a:gd name="connsiteY177" fmla="*/ 914093 h 2311974"/>
                <a:gd name="connsiteX178" fmla="*/ 1244849 w 1441654"/>
                <a:gd name="connsiteY178" fmla="*/ 921386 h 2311974"/>
                <a:gd name="connsiteX179" fmla="*/ 1249592 w 1441654"/>
                <a:gd name="connsiteY179" fmla="*/ 935973 h 2311974"/>
                <a:gd name="connsiteX180" fmla="*/ 1259076 w 1441654"/>
                <a:gd name="connsiteY180" fmla="*/ 923817 h 2311974"/>
                <a:gd name="connsiteX181" fmla="*/ 1263818 w 1441654"/>
                <a:gd name="connsiteY181" fmla="*/ 931111 h 2311974"/>
                <a:gd name="connsiteX182" fmla="*/ 1297014 w 1441654"/>
                <a:gd name="connsiteY182" fmla="*/ 928679 h 2311974"/>
                <a:gd name="connsiteX183" fmla="*/ 1311241 w 1441654"/>
                <a:gd name="connsiteY183" fmla="*/ 948128 h 2311974"/>
                <a:gd name="connsiteX184" fmla="*/ 1332582 w 1441654"/>
                <a:gd name="connsiteY184" fmla="*/ 950559 h 2311974"/>
                <a:gd name="connsiteX185" fmla="*/ 1337324 w 1441654"/>
                <a:gd name="connsiteY185" fmla="*/ 923817 h 2311974"/>
                <a:gd name="connsiteX186" fmla="*/ 1351551 w 1441654"/>
                <a:gd name="connsiteY186" fmla="*/ 914093 h 2311974"/>
                <a:gd name="connsiteX187" fmla="*/ 1361035 w 1441654"/>
                <a:gd name="connsiteY187" fmla="*/ 921386 h 2311974"/>
                <a:gd name="connsiteX188" fmla="*/ 1372891 w 1441654"/>
                <a:gd name="connsiteY188" fmla="*/ 948128 h 2311974"/>
                <a:gd name="connsiteX189" fmla="*/ 1320726 w 1441654"/>
                <a:gd name="connsiteY189" fmla="*/ 1006475 h 2311974"/>
                <a:gd name="connsiteX190" fmla="*/ 1235365 w 1441654"/>
                <a:gd name="connsiteY190" fmla="*/ 970008 h 2311974"/>
                <a:gd name="connsiteX191" fmla="*/ 1230622 w 1441654"/>
                <a:gd name="connsiteY191" fmla="*/ 977301 h 2311974"/>
                <a:gd name="connsiteX192" fmla="*/ 1235365 w 1441654"/>
                <a:gd name="connsiteY192" fmla="*/ 984595 h 2311974"/>
                <a:gd name="connsiteX193" fmla="*/ 1230622 w 1441654"/>
                <a:gd name="connsiteY193" fmla="*/ 984595 h 2311974"/>
                <a:gd name="connsiteX194" fmla="*/ 1225880 w 1441654"/>
                <a:gd name="connsiteY194" fmla="*/ 991888 h 2311974"/>
                <a:gd name="connsiteX195" fmla="*/ 1225880 w 1441654"/>
                <a:gd name="connsiteY195" fmla="*/ 1006475 h 2311974"/>
                <a:gd name="connsiteX196" fmla="*/ 1218767 w 1441654"/>
                <a:gd name="connsiteY196" fmla="*/ 1018630 h 2311974"/>
                <a:gd name="connsiteX197" fmla="*/ 1218767 w 1441654"/>
                <a:gd name="connsiteY197" fmla="*/ 1028354 h 2311974"/>
                <a:gd name="connsiteX198" fmla="*/ 1204540 w 1441654"/>
                <a:gd name="connsiteY198" fmla="*/ 1028354 h 2311974"/>
                <a:gd name="connsiteX199" fmla="*/ 1204540 w 1441654"/>
                <a:gd name="connsiteY199" fmla="*/ 1045372 h 2311974"/>
                <a:gd name="connsiteX200" fmla="*/ 1197426 w 1441654"/>
                <a:gd name="connsiteY200" fmla="*/ 1047803 h 2311974"/>
                <a:gd name="connsiteX201" fmla="*/ 1197426 w 1441654"/>
                <a:gd name="connsiteY201" fmla="*/ 1059959 h 2311974"/>
                <a:gd name="connsiteX202" fmla="*/ 1190313 w 1441654"/>
                <a:gd name="connsiteY202" fmla="*/ 1062390 h 2311974"/>
                <a:gd name="connsiteX203" fmla="*/ 1195055 w 1441654"/>
                <a:gd name="connsiteY203" fmla="*/ 1069683 h 2311974"/>
                <a:gd name="connsiteX204" fmla="*/ 1187942 w 1441654"/>
                <a:gd name="connsiteY204" fmla="*/ 1074545 h 2311974"/>
                <a:gd name="connsiteX205" fmla="*/ 1195055 w 1441654"/>
                <a:gd name="connsiteY205" fmla="*/ 1076976 h 2311974"/>
                <a:gd name="connsiteX206" fmla="*/ 1197426 w 1441654"/>
                <a:gd name="connsiteY206" fmla="*/ 1093994 h 2311974"/>
                <a:gd name="connsiteX207" fmla="*/ 1187942 w 1441654"/>
                <a:gd name="connsiteY207" fmla="*/ 1103719 h 2311974"/>
                <a:gd name="connsiteX208" fmla="*/ 1190313 w 1441654"/>
                <a:gd name="connsiteY208" fmla="*/ 1103719 h 2311974"/>
                <a:gd name="connsiteX209" fmla="*/ 1190313 w 1441654"/>
                <a:gd name="connsiteY209" fmla="*/ 1111012 h 2311974"/>
                <a:gd name="connsiteX210" fmla="*/ 1183200 w 1441654"/>
                <a:gd name="connsiteY210" fmla="*/ 1118305 h 2311974"/>
                <a:gd name="connsiteX211" fmla="*/ 1183200 w 1441654"/>
                <a:gd name="connsiteY211" fmla="*/ 1125598 h 2311974"/>
                <a:gd name="connsiteX212" fmla="*/ 1168973 w 1441654"/>
                <a:gd name="connsiteY212" fmla="*/ 1149909 h 2311974"/>
                <a:gd name="connsiteX213" fmla="*/ 1180828 w 1441654"/>
                <a:gd name="connsiteY213" fmla="*/ 1164496 h 2311974"/>
                <a:gd name="connsiteX214" fmla="*/ 1209282 w 1441654"/>
                <a:gd name="connsiteY214" fmla="*/ 1164496 h 2311974"/>
                <a:gd name="connsiteX215" fmla="*/ 1211653 w 1441654"/>
                <a:gd name="connsiteY215" fmla="*/ 1166927 h 2311974"/>
                <a:gd name="connsiteX216" fmla="*/ 1230622 w 1441654"/>
                <a:gd name="connsiteY216" fmla="*/ 1159634 h 2311974"/>
                <a:gd name="connsiteX217" fmla="*/ 1242478 w 1441654"/>
                <a:gd name="connsiteY217" fmla="*/ 1166927 h 2311974"/>
                <a:gd name="connsiteX218" fmla="*/ 1249592 w 1441654"/>
                <a:gd name="connsiteY218" fmla="*/ 1166927 h 2311974"/>
                <a:gd name="connsiteX219" fmla="*/ 1244849 w 1441654"/>
                <a:gd name="connsiteY219" fmla="*/ 1171789 h 2311974"/>
                <a:gd name="connsiteX220" fmla="*/ 1259076 w 1441654"/>
                <a:gd name="connsiteY220" fmla="*/ 1179083 h 2311974"/>
                <a:gd name="connsiteX221" fmla="*/ 1266190 w 1441654"/>
                <a:gd name="connsiteY221" fmla="*/ 1222842 h 2311974"/>
                <a:gd name="connsiteX222" fmla="*/ 1259076 w 1441654"/>
                <a:gd name="connsiteY222" fmla="*/ 1230136 h 2311974"/>
                <a:gd name="connsiteX223" fmla="*/ 1259076 w 1441654"/>
                <a:gd name="connsiteY223" fmla="*/ 1254447 h 2311974"/>
                <a:gd name="connsiteX224" fmla="*/ 1285159 w 1441654"/>
                <a:gd name="connsiteY224" fmla="*/ 1271464 h 2311974"/>
                <a:gd name="connsiteX225" fmla="*/ 1280416 w 1441654"/>
                <a:gd name="connsiteY225" fmla="*/ 1278758 h 2311974"/>
                <a:gd name="connsiteX226" fmla="*/ 1289901 w 1441654"/>
                <a:gd name="connsiteY226" fmla="*/ 1290913 h 2311974"/>
                <a:gd name="connsiteX227" fmla="*/ 1289901 w 1441654"/>
                <a:gd name="connsiteY227" fmla="*/ 1303069 h 2311974"/>
                <a:gd name="connsiteX228" fmla="*/ 1292272 w 1441654"/>
                <a:gd name="connsiteY228" fmla="*/ 1305500 h 2311974"/>
                <a:gd name="connsiteX229" fmla="*/ 1289901 w 1441654"/>
                <a:gd name="connsiteY229" fmla="*/ 1312793 h 2311974"/>
                <a:gd name="connsiteX230" fmla="*/ 1297014 w 1441654"/>
                <a:gd name="connsiteY230" fmla="*/ 1324948 h 2311974"/>
                <a:gd name="connsiteX231" fmla="*/ 1304128 w 1441654"/>
                <a:gd name="connsiteY231" fmla="*/ 1317655 h 2311974"/>
                <a:gd name="connsiteX232" fmla="*/ 1304128 w 1441654"/>
                <a:gd name="connsiteY232" fmla="*/ 1327379 h 2311974"/>
                <a:gd name="connsiteX233" fmla="*/ 1306499 w 1441654"/>
                <a:gd name="connsiteY233" fmla="*/ 1344397 h 2311974"/>
                <a:gd name="connsiteX234" fmla="*/ 1280416 w 1441654"/>
                <a:gd name="connsiteY234" fmla="*/ 1358984 h 2311974"/>
                <a:gd name="connsiteX235" fmla="*/ 1259076 w 1441654"/>
                <a:gd name="connsiteY235" fmla="*/ 1358984 h 2311974"/>
                <a:gd name="connsiteX236" fmla="*/ 1256705 w 1441654"/>
                <a:gd name="connsiteY236" fmla="*/ 1376001 h 2311974"/>
                <a:gd name="connsiteX237" fmla="*/ 1278045 w 1441654"/>
                <a:gd name="connsiteY237" fmla="*/ 1376001 h 2311974"/>
                <a:gd name="connsiteX238" fmla="*/ 1280416 w 1441654"/>
                <a:gd name="connsiteY238" fmla="*/ 1383295 h 2311974"/>
                <a:gd name="connsiteX239" fmla="*/ 1285159 w 1441654"/>
                <a:gd name="connsiteY239" fmla="*/ 1380864 h 2311974"/>
                <a:gd name="connsiteX240" fmla="*/ 1292272 w 1441654"/>
                <a:gd name="connsiteY240" fmla="*/ 1393019 h 2311974"/>
                <a:gd name="connsiteX241" fmla="*/ 1289901 w 1441654"/>
                <a:gd name="connsiteY241" fmla="*/ 1400312 h 2311974"/>
                <a:gd name="connsiteX242" fmla="*/ 1292272 w 1441654"/>
                <a:gd name="connsiteY242" fmla="*/ 1402744 h 2311974"/>
                <a:gd name="connsiteX243" fmla="*/ 1311241 w 1441654"/>
                <a:gd name="connsiteY243" fmla="*/ 1380864 h 2311974"/>
                <a:gd name="connsiteX244" fmla="*/ 1318355 w 1441654"/>
                <a:gd name="connsiteY244" fmla="*/ 1383295 h 2311974"/>
                <a:gd name="connsiteX245" fmla="*/ 1313612 w 1441654"/>
                <a:gd name="connsiteY245" fmla="*/ 1380864 h 2311974"/>
                <a:gd name="connsiteX246" fmla="*/ 1320726 w 1441654"/>
                <a:gd name="connsiteY246" fmla="*/ 1373570 h 2311974"/>
                <a:gd name="connsiteX247" fmla="*/ 1327839 w 1441654"/>
                <a:gd name="connsiteY247" fmla="*/ 1368708 h 2311974"/>
                <a:gd name="connsiteX248" fmla="*/ 1344437 w 1441654"/>
                <a:gd name="connsiteY248" fmla="*/ 1417330 h 2311974"/>
                <a:gd name="connsiteX249" fmla="*/ 1339695 w 1441654"/>
                <a:gd name="connsiteY249" fmla="*/ 1424623 h 2311974"/>
                <a:gd name="connsiteX250" fmla="*/ 1339695 w 1441654"/>
                <a:gd name="connsiteY250" fmla="*/ 1441641 h 2311974"/>
                <a:gd name="connsiteX251" fmla="*/ 1306499 w 1441654"/>
                <a:gd name="connsiteY251" fmla="*/ 1436779 h 2311974"/>
                <a:gd name="connsiteX252" fmla="*/ 1304128 w 1441654"/>
                <a:gd name="connsiteY252" fmla="*/ 1473245 h 2311974"/>
                <a:gd name="connsiteX253" fmla="*/ 1289901 w 1441654"/>
                <a:gd name="connsiteY253" fmla="*/ 1473245 h 2311974"/>
                <a:gd name="connsiteX254" fmla="*/ 1285159 w 1441654"/>
                <a:gd name="connsiteY254" fmla="*/ 1504850 h 2311974"/>
                <a:gd name="connsiteX255" fmla="*/ 1270932 w 1441654"/>
                <a:gd name="connsiteY255" fmla="*/ 1521867 h 2311974"/>
                <a:gd name="connsiteX256" fmla="*/ 1270932 w 1441654"/>
                <a:gd name="connsiteY256" fmla="*/ 1548609 h 2311974"/>
                <a:gd name="connsiteX257" fmla="*/ 1251963 w 1441654"/>
                <a:gd name="connsiteY257" fmla="*/ 1560765 h 2311974"/>
                <a:gd name="connsiteX258" fmla="*/ 1278045 w 1441654"/>
                <a:gd name="connsiteY258" fmla="*/ 1570489 h 2311974"/>
                <a:gd name="connsiteX259" fmla="*/ 1278045 w 1441654"/>
                <a:gd name="connsiteY259" fmla="*/ 1577783 h 2311974"/>
                <a:gd name="connsiteX260" fmla="*/ 1223509 w 1441654"/>
                <a:gd name="connsiteY260" fmla="*/ 1577783 h 2311974"/>
                <a:gd name="connsiteX261" fmla="*/ 1235365 w 1441654"/>
                <a:gd name="connsiteY261" fmla="*/ 1602094 h 2311974"/>
                <a:gd name="connsiteX262" fmla="*/ 1244849 w 1441654"/>
                <a:gd name="connsiteY262" fmla="*/ 1609387 h 2311974"/>
                <a:gd name="connsiteX263" fmla="*/ 1242478 w 1441654"/>
                <a:gd name="connsiteY263" fmla="*/ 1619111 h 2311974"/>
                <a:gd name="connsiteX264" fmla="*/ 1244849 w 1441654"/>
                <a:gd name="connsiteY264" fmla="*/ 1623973 h 2311974"/>
                <a:gd name="connsiteX265" fmla="*/ 1244849 w 1441654"/>
                <a:gd name="connsiteY265" fmla="*/ 1645853 h 2311974"/>
                <a:gd name="connsiteX266" fmla="*/ 1237736 w 1441654"/>
                <a:gd name="connsiteY266" fmla="*/ 1645853 h 2311974"/>
                <a:gd name="connsiteX267" fmla="*/ 1230622 w 1441654"/>
                <a:gd name="connsiteY267" fmla="*/ 1667733 h 2311974"/>
                <a:gd name="connsiteX268" fmla="*/ 1230622 w 1441654"/>
                <a:gd name="connsiteY268" fmla="*/ 1706631 h 2311974"/>
                <a:gd name="connsiteX269" fmla="*/ 1216396 w 1441654"/>
                <a:gd name="connsiteY269" fmla="*/ 1709062 h 2311974"/>
                <a:gd name="connsiteX270" fmla="*/ 1216396 w 1441654"/>
                <a:gd name="connsiteY270" fmla="*/ 1723648 h 2311974"/>
                <a:gd name="connsiteX271" fmla="*/ 1204540 w 1441654"/>
                <a:gd name="connsiteY271" fmla="*/ 1740666 h 2311974"/>
                <a:gd name="connsiteX272" fmla="*/ 1147632 w 1441654"/>
                <a:gd name="connsiteY272" fmla="*/ 1733373 h 2311974"/>
                <a:gd name="connsiteX273" fmla="*/ 1121550 w 1441654"/>
                <a:gd name="connsiteY273" fmla="*/ 1733373 h 2311974"/>
                <a:gd name="connsiteX274" fmla="*/ 1109694 w 1441654"/>
                <a:gd name="connsiteY274" fmla="*/ 1743097 h 2311974"/>
                <a:gd name="connsiteX275" fmla="*/ 1102581 w 1441654"/>
                <a:gd name="connsiteY275" fmla="*/ 1735804 h 2311974"/>
                <a:gd name="connsiteX276" fmla="*/ 1095467 w 1441654"/>
                <a:gd name="connsiteY276" fmla="*/ 1740666 h 2311974"/>
                <a:gd name="connsiteX277" fmla="*/ 1074127 w 1441654"/>
                <a:gd name="connsiteY277" fmla="*/ 1713924 h 2311974"/>
                <a:gd name="connsiteX278" fmla="*/ 1059900 w 1441654"/>
                <a:gd name="connsiteY278" fmla="*/ 1721217 h 2311974"/>
                <a:gd name="connsiteX279" fmla="*/ 1052787 w 1441654"/>
                <a:gd name="connsiteY279" fmla="*/ 1733373 h 2311974"/>
                <a:gd name="connsiteX280" fmla="*/ 1045673 w 1441654"/>
                <a:gd name="connsiteY280" fmla="*/ 1735804 h 2311974"/>
                <a:gd name="connsiteX281" fmla="*/ 1031446 w 1441654"/>
                <a:gd name="connsiteY281" fmla="*/ 1706631 h 2311974"/>
                <a:gd name="connsiteX282" fmla="*/ 960312 w 1441654"/>
                <a:gd name="connsiteY282" fmla="*/ 1709062 h 2311974"/>
                <a:gd name="connsiteX283" fmla="*/ 957941 w 1441654"/>
                <a:gd name="connsiteY283" fmla="*/ 1721217 h 2311974"/>
                <a:gd name="connsiteX284" fmla="*/ 915261 w 1441654"/>
                <a:gd name="connsiteY284" fmla="*/ 1721217 h 2311974"/>
                <a:gd name="connsiteX285" fmla="*/ 915261 w 1441654"/>
                <a:gd name="connsiteY285" fmla="*/ 1728511 h 2311974"/>
                <a:gd name="connsiteX286" fmla="*/ 884436 w 1441654"/>
                <a:gd name="connsiteY286" fmla="*/ 1721217 h 2311974"/>
                <a:gd name="connsiteX287" fmla="*/ 884436 w 1441654"/>
                <a:gd name="connsiteY287" fmla="*/ 1706631 h 2311974"/>
                <a:gd name="connsiteX288" fmla="*/ 877322 w 1441654"/>
                <a:gd name="connsiteY288" fmla="*/ 1706631 h 2311974"/>
                <a:gd name="connsiteX289" fmla="*/ 874951 w 1441654"/>
                <a:gd name="connsiteY289" fmla="*/ 1692044 h 2311974"/>
                <a:gd name="connsiteX290" fmla="*/ 874951 w 1441654"/>
                <a:gd name="connsiteY290" fmla="*/ 1692044 h 2311974"/>
                <a:gd name="connsiteX291" fmla="*/ 877322 w 1441654"/>
                <a:gd name="connsiteY291" fmla="*/ 1706631 h 2311974"/>
                <a:gd name="connsiteX292" fmla="*/ 822786 w 1441654"/>
                <a:gd name="connsiteY292" fmla="*/ 1709062 h 2311974"/>
                <a:gd name="connsiteX293" fmla="*/ 782477 w 1441654"/>
                <a:gd name="connsiteY293" fmla="*/ 1701769 h 2311974"/>
                <a:gd name="connsiteX294" fmla="*/ 780106 w 1441654"/>
                <a:gd name="connsiteY294" fmla="*/ 1709062 h 2311974"/>
                <a:gd name="connsiteX295" fmla="*/ 761136 w 1441654"/>
                <a:gd name="connsiteY295" fmla="*/ 1713924 h 2311974"/>
                <a:gd name="connsiteX296" fmla="*/ 754023 w 1441654"/>
                <a:gd name="connsiteY296" fmla="*/ 1733373 h 2311974"/>
                <a:gd name="connsiteX297" fmla="*/ 758765 w 1441654"/>
                <a:gd name="connsiteY297" fmla="*/ 1750391 h 2311974"/>
                <a:gd name="connsiteX298" fmla="*/ 739796 w 1441654"/>
                <a:gd name="connsiteY298" fmla="*/ 1750391 h 2311974"/>
                <a:gd name="connsiteX299" fmla="*/ 735054 w 1441654"/>
                <a:gd name="connsiteY299" fmla="*/ 1769840 h 2311974"/>
                <a:gd name="connsiteX300" fmla="*/ 742167 w 1441654"/>
                <a:gd name="connsiteY300" fmla="*/ 1784426 h 2311974"/>
                <a:gd name="connsiteX301" fmla="*/ 739796 w 1441654"/>
                <a:gd name="connsiteY301" fmla="*/ 1806306 h 2311974"/>
                <a:gd name="connsiteX302" fmla="*/ 727940 w 1441654"/>
                <a:gd name="connsiteY302" fmla="*/ 1813599 h 2311974"/>
                <a:gd name="connsiteX303" fmla="*/ 727940 w 1441654"/>
                <a:gd name="connsiteY303" fmla="*/ 1847635 h 2311974"/>
                <a:gd name="connsiteX304" fmla="*/ 713714 w 1441654"/>
                <a:gd name="connsiteY304" fmla="*/ 1852497 h 2311974"/>
                <a:gd name="connsiteX305" fmla="*/ 711342 w 1441654"/>
                <a:gd name="connsiteY305" fmla="*/ 1837910 h 2311974"/>
                <a:gd name="connsiteX306" fmla="*/ 678146 w 1441654"/>
                <a:gd name="connsiteY306" fmla="*/ 1837910 h 2311974"/>
                <a:gd name="connsiteX307" fmla="*/ 678146 w 1441654"/>
                <a:gd name="connsiteY307" fmla="*/ 1859790 h 2311974"/>
                <a:gd name="connsiteX308" fmla="*/ 659177 w 1441654"/>
                <a:gd name="connsiteY308" fmla="*/ 1859790 h 2311974"/>
                <a:gd name="connsiteX309" fmla="*/ 659177 w 1441654"/>
                <a:gd name="connsiteY309" fmla="*/ 1869515 h 2311974"/>
                <a:gd name="connsiteX310" fmla="*/ 656806 w 1441654"/>
                <a:gd name="connsiteY310" fmla="*/ 1876808 h 2311974"/>
                <a:gd name="connsiteX311" fmla="*/ 576188 w 1441654"/>
                <a:gd name="connsiteY311" fmla="*/ 1876808 h 2311974"/>
                <a:gd name="connsiteX312" fmla="*/ 576188 w 1441654"/>
                <a:gd name="connsiteY312" fmla="*/ 1896257 h 2311974"/>
                <a:gd name="connsiteX313" fmla="*/ 524022 w 1441654"/>
                <a:gd name="connsiteY313" fmla="*/ 1901119 h 2311974"/>
                <a:gd name="connsiteX314" fmla="*/ 524022 w 1441654"/>
                <a:gd name="connsiteY314" fmla="*/ 1930292 h 2311974"/>
                <a:gd name="connsiteX315" fmla="*/ 502682 w 1441654"/>
                <a:gd name="connsiteY315" fmla="*/ 1930292 h 2311974"/>
                <a:gd name="connsiteX316" fmla="*/ 500311 w 1441654"/>
                <a:gd name="connsiteY316" fmla="*/ 1952172 h 2311974"/>
                <a:gd name="connsiteX317" fmla="*/ 488455 w 1441654"/>
                <a:gd name="connsiteY317" fmla="*/ 1952172 h 2311974"/>
                <a:gd name="connsiteX318" fmla="*/ 488455 w 1441654"/>
                <a:gd name="connsiteY318" fmla="*/ 1978914 h 2311974"/>
                <a:gd name="connsiteX319" fmla="*/ 495569 w 1441654"/>
                <a:gd name="connsiteY319" fmla="*/ 1983776 h 2311974"/>
                <a:gd name="connsiteX320" fmla="*/ 493198 w 1441654"/>
                <a:gd name="connsiteY320" fmla="*/ 2000794 h 2311974"/>
                <a:gd name="connsiteX321" fmla="*/ 500311 w 1441654"/>
                <a:gd name="connsiteY321" fmla="*/ 2005656 h 2311974"/>
                <a:gd name="connsiteX322" fmla="*/ 500311 w 1441654"/>
                <a:gd name="connsiteY322" fmla="*/ 2068865 h 2311974"/>
                <a:gd name="connsiteX323" fmla="*/ 493198 w 1441654"/>
                <a:gd name="connsiteY323" fmla="*/ 2068865 h 2311974"/>
                <a:gd name="connsiteX324" fmla="*/ 493198 w 1441654"/>
                <a:gd name="connsiteY324" fmla="*/ 2081020 h 2311974"/>
                <a:gd name="connsiteX325" fmla="*/ 474228 w 1441654"/>
                <a:gd name="connsiteY325" fmla="*/ 2083451 h 2311974"/>
                <a:gd name="connsiteX326" fmla="*/ 460002 w 1441654"/>
                <a:gd name="connsiteY326" fmla="*/ 2117487 h 2311974"/>
                <a:gd name="connsiteX327" fmla="*/ 460002 w 1441654"/>
                <a:gd name="connsiteY327" fmla="*/ 2129642 h 2311974"/>
                <a:gd name="connsiteX328" fmla="*/ 516909 w 1441654"/>
                <a:gd name="connsiteY328" fmla="*/ 2132073 h 2311974"/>
                <a:gd name="connsiteX329" fmla="*/ 509796 w 1441654"/>
                <a:gd name="connsiteY329" fmla="*/ 2151522 h 2311974"/>
                <a:gd name="connsiteX330" fmla="*/ 514538 w 1441654"/>
                <a:gd name="connsiteY330" fmla="*/ 2161246 h 2311974"/>
                <a:gd name="connsiteX331" fmla="*/ 509796 w 1441654"/>
                <a:gd name="connsiteY331" fmla="*/ 2168540 h 2311974"/>
                <a:gd name="connsiteX332" fmla="*/ 493198 w 1441654"/>
                <a:gd name="connsiteY332" fmla="*/ 2168540 h 2311974"/>
                <a:gd name="connsiteX333" fmla="*/ 493198 w 1441654"/>
                <a:gd name="connsiteY333" fmla="*/ 2180695 h 2311974"/>
                <a:gd name="connsiteX334" fmla="*/ 462373 w 1441654"/>
                <a:gd name="connsiteY334" fmla="*/ 2187988 h 2311974"/>
                <a:gd name="connsiteX335" fmla="*/ 469486 w 1441654"/>
                <a:gd name="connsiteY335" fmla="*/ 2200144 h 2311974"/>
                <a:gd name="connsiteX336" fmla="*/ 467115 w 1441654"/>
                <a:gd name="connsiteY336" fmla="*/ 2256059 h 2311974"/>
                <a:gd name="connsiteX337" fmla="*/ 455259 w 1441654"/>
                <a:gd name="connsiteY337" fmla="*/ 2277939 h 2311974"/>
                <a:gd name="connsiteX338" fmla="*/ 429177 w 1441654"/>
                <a:gd name="connsiteY338" fmla="*/ 2307112 h 2311974"/>
                <a:gd name="connsiteX339" fmla="*/ 414950 w 1441654"/>
                <a:gd name="connsiteY339" fmla="*/ 2311974 h 2311974"/>
                <a:gd name="connsiteX340" fmla="*/ 398352 w 1441654"/>
                <a:gd name="connsiteY340" fmla="*/ 2282801 h 2311974"/>
                <a:gd name="connsiteX341" fmla="*/ 379383 w 1441654"/>
                <a:gd name="connsiteY341" fmla="*/ 2275508 h 2311974"/>
                <a:gd name="connsiteX342" fmla="*/ 365156 w 1441654"/>
                <a:gd name="connsiteY342" fmla="*/ 2292526 h 2311974"/>
                <a:gd name="connsiteX343" fmla="*/ 346187 w 1441654"/>
                <a:gd name="connsiteY343" fmla="*/ 2285232 h 2311974"/>
                <a:gd name="connsiteX344" fmla="*/ 331960 w 1441654"/>
                <a:gd name="connsiteY344" fmla="*/ 2290094 h 2311974"/>
                <a:gd name="connsiteX345" fmla="*/ 296393 w 1441654"/>
                <a:gd name="connsiteY345" fmla="*/ 2275508 h 2311974"/>
                <a:gd name="connsiteX346" fmla="*/ 255658 w 1441654"/>
                <a:gd name="connsiteY346" fmla="*/ 2254426 h 2311974"/>
                <a:gd name="connsiteX347" fmla="*/ 263963 w 1441654"/>
                <a:gd name="connsiteY347" fmla="*/ 2090384 h 2311974"/>
                <a:gd name="connsiteX348" fmla="*/ 293247 w 1441654"/>
                <a:gd name="connsiteY348" fmla="*/ 1879782 h 2311974"/>
                <a:gd name="connsiteX349" fmla="*/ 288330 w 1441654"/>
                <a:gd name="connsiteY349" fmla="*/ 1766434 h 2311974"/>
                <a:gd name="connsiteX350" fmla="*/ 260051 w 1441654"/>
                <a:gd name="connsiteY350" fmla="*/ 1684276 h 2311974"/>
                <a:gd name="connsiteX351" fmla="*/ 196698 w 1441654"/>
                <a:gd name="connsiteY351" fmla="*/ 1605539 h 2311974"/>
                <a:gd name="connsiteX352" fmla="*/ 146823 w 1441654"/>
                <a:gd name="connsiteY352" fmla="*/ 1566641 h 2311974"/>
                <a:gd name="connsiteX353" fmla="*/ 148467 w 1441654"/>
                <a:gd name="connsiteY353" fmla="*/ 1519182 h 2311974"/>
                <a:gd name="connsiteX354" fmla="*/ 144231 w 1441654"/>
                <a:gd name="connsiteY354" fmla="*/ 1442151 h 2311974"/>
                <a:gd name="connsiteX355" fmla="*/ 199538 w 1441654"/>
                <a:gd name="connsiteY355" fmla="*/ 1327822 h 2311974"/>
                <a:gd name="connsiteX356" fmla="*/ 311984 w 1441654"/>
                <a:gd name="connsiteY356" fmla="*/ 1228318 h 2311974"/>
                <a:gd name="connsiteX357" fmla="*/ 18969 w 1441654"/>
                <a:gd name="connsiteY357" fmla="*/ 909231 h 2311974"/>
                <a:gd name="connsiteX358" fmla="*/ 0 w 1441654"/>
                <a:gd name="connsiteY358" fmla="*/ 872764 h 2311974"/>
                <a:gd name="connsiteX359" fmla="*/ 7114 w 1441654"/>
                <a:gd name="connsiteY359" fmla="*/ 865471 h 2311974"/>
                <a:gd name="connsiteX360" fmla="*/ 11856 w 1441654"/>
                <a:gd name="connsiteY360" fmla="*/ 867902 h 2311974"/>
                <a:gd name="connsiteX361" fmla="*/ 168351 w 1441654"/>
                <a:gd name="connsiteY361" fmla="*/ 741485 h 2311974"/>
                <a:gd name="connsiteX362" fmla="*/ 156496 w 1441654"/>
                <a:gd name="connsiteY362" fmla="*/ 726899 h 2311974"/>
                <a:gd name="connsiteX363" fmla="*/ 101959 w 1441654"/>
                <a:gd name="connsiteY363" fmla="*/ 705019 h 2311974"/>
                <a:gd name="connsiteX364" fmla="*/ 125671 w 1441654"/>
                <a:gd name="connsiteY364" fmla="*/ 680708 h 2311974"/>
                <a:gd name="connsiteX365" fmla="*/ 132784 w 1441654"/>
                <a:gd name="connsiteY365" fmla="*/ 673414 h 2311974"/>
                <a:gd name="connsiteX366" fmla="*/ 161238 w 1441654"/>
                <a:gd name="connsiteY366" fmla="*/ 670983 h 2311974"/>
                <a:gd name="connsiteX367" fmla="*/ 248970 w 1441654"/>
                <a:gd name="connsiteY367" fmla="*/ 692863 h 2311974"/>
                <a:gd name="connsiteX368" fmla="*/ 263197 w 1441654"/>
                <a:gd name="connsiteY368" fmla="*/ 688001 h 2311974"/>
                <a:gd name="connsiteX369" fmla="*/ 263197 w 1441654"/>
                <a:gd name="connsiteY369" fmla="*/ 695294 h 2311974"/>
                <a:gd name="connsiteX370" fmla="*/ 272681 w 1441654"/>
                <a:gd name="connsiteY370" fmla="*/ 695294 h 2311974"/>
                <a:gd name="connsiteX371" fmla="*/ 277424 w 1441654"/>
                <a:gd name="connsiteY371" fmla="*/ 678277 h 2311974"/>
                <a:gd name="connsiteX372" fmla="*/ 284537 w 1441654"/>
                <a:gd name="connsiteY372" fmla="*/ 666121 h 2311974"/>
                <a:gd name="connsiteX373" fmla="*/ 296393 w 1441654"/>
                <a:gd name="connsiteY373" fmla="*/ 688001 h 2311974"/>
                <a:gd name="connsiteX374" fmla="*/ 303506 w 1441654"/>
                <a:gd name="connsiteY374" fmla="*/ 685570 h 2311974"/>
                <a:gd name="connsiteX375" fmla="*/ 317733 w 1441654"/>
                <a:gd name="connsiteY375" fmla="*/ 700156 h 2311974"/>
                <a:gd name="connsiteX376" fmla="*/ 317733 w 1441654"/>
                <a:gd name="connsiteY376" fmla="*/ 700156 h 2311974"/>
                <a:gd name="connsiteX377" fmla="*/ 303506 w 1441654"/>
                <a:gd name="connsiteY377" fmla="*/ 685570 h 2311974"/>
                <a:gd name="connsiteX378" fmla="*/ 296393 w 1441654"/>
                <a:gd name="connsiteY378" fmla="*/ 688001 h 2311974"/>
                <a:gd name="connsiteX379" fmla="*/ 284537 w 1441654"/>
                <a:gd name="connsiteY379" fmla="*/ 666121 h 2311974"/>
                <a:gd name="connsiteX380" fmla="*/ 284537 w 1441654"/>
                <a:gd name="connsiteY380" fmla="*/ 658827 h 2311974"/>
                <a:gd name="connsiteX381" fmla="*/ 305877 w 1441654"/>
                <a:gd name="connsiteY381" fmla="*/ 646672 h 2311974"/>
                <a:gd name="connsiteX382" fmla="*/ 298764 w 1441654"/>
                <a:gd name="connsiteY382" fmla="*/ 639379 h 2311974"/>
                <a:gd name="connsiteX383" fmla="*/ 329589 w 1441654"/>
                <a:gd name="connsiteY383" fmla="*/ 629654 h 2311974"/>
                <a:gd name="connsiteX384" fmla="*/ 324847 w 1441654"/>
                <a:gd name="connsiteY384" fmla="*/ 615068 h 2311974"/>
                <a:gd name="connsiteX385" fmla="*/ 291651 w 1441654"/>
                <a:gd name="connsiteY385" fmla="*/ 610205 h 2311974"/>
                <a:gd name="connsiteX386" fmla="*/ 289279 w 1441654"/>
                <a:gd name="connsiteY386" fmla="*/ 595619 h 2311974"/>
                <a:gd name="connsiteX387" fmla="*/ 298764 w 1441654"/>
                <a:gd name="connsiteY387" fmla="*/ 534841 h 2311974"/>
                <a:gd name="connsiteX388" fmla="*/ 289279 w 1441654"/>
                <a:gd name="connsiteY388" fmla="*/ 525117 h 2311974"/>
                <a:gd name="connsiteX389" fmla="*/ 289279 w 1441654"/>
                <a:gd name="connsiteY389" fmla="*/ 503237 h 2311974"/>
                <a:gd name="connsiteX390" fmla="*/ 272681 w 1441654"/>
                <a:gd name="connsiteY390" fmla="*/ 503237 h 2311974"/>
                <a:gd name="connsiteX391" fmla="*/ 277424 w 1441654"/>
                <a:gd name="connsiteY391" fmla="*/ 471633 h 2311974"/>
                <a:gd name="connsiteX392" fmla="*/ 270310 w 1441654"/>
                <a:gd name="connsiteY392" fmla="*/ 464340 h 2311974"/>
                <a:gd name="connsiteX393" fmla="*/ 272681 w 1441654"/>
                <a:gd name="connsiteY393" fmla="*/ 444891 h 2311974"/>
                <a:gd name="connsiteX394" fmla="*/ 291651 w 1441654"/>
                <a:gd name="connsiteY394" fmla="*/ 444891 h 2311974"/>
                <a:gd name="connsiteX395" fmla="*/ 310620 w 1441654"/>
                <a:gd name="connsiteY395" fmla="*/ 430304 h 2311974"/>
                <a:gd name="connsiteX396" fmla="*/ 312991 w 1441654"/>
                <a:gd name="connsiteY396" fmla="*/ 427873 h 2311974"/>
                <a:gd name="connsiteX397" fmla="*/ 291651 w 1441654"/>
                <a:gd name="connsiteY397" fmla="*/ 423011 h 2311974"/>
                <a:gd name="connsiteX398" fmla="*/ 298764 w 1441654"/>
                <a:gd name="connsiteY398" fmla="*/ 405993 h 2311974"/>
                <a:gd name="connsiteX399" fmla="*/ 324847 w 1441654"/>
                <a:gd name="connsiteY399" fmla="*/ 408424 h 2311974"/>
                <a:gd name="connsiteX400" fmla="*/ 320104 w 1441654"/>
                <a:gd name="connsiteY400" fmla="*/ 388975 h 2311974"/>
                <a:gd name="connsiteX401" fmla="*/ 320104 w 1441654"/>
                <a:gd name="connsiteY401" fmla="*/ 374389 h 2311974"/>
                <a:gd name="connsiteX402" fmla="*/ 336702 w 1441654"/>
                <a:gd name="connsiteY402" fmla="*/ 374389 h 2311974"/>
                <a:gd name="connsiteX403" fmla="*/ 339073 w 1441654"/>
                <a:gd name="connsiteY403" fmla="*/ 367096 h 2311974"/>
                <a:gd name="connsiteX404" fmla="*/ 346187 w 1441654"/>
                <a:gd name="connsiteY404" fmla="*/ 364665 h 2311974"/>
                <a:gd name="connsiteX405" fmla="*/ 343816 w 1441654"/>
                <a:gd name="connsiteY405" fmla="*/ 347647 h 2311974"/>
                <a:gd name="connsiteX406" fmla="*/ 372269 w 1441654"/>
                <a:gd name="connsiteY406" fmla="*/ 337922 h 2311974"/>
                <a:gd name="connsiteX407" fmla="*/ 360414 w 1441654"/>
                <a:gd name="connsiteY407" fmla="*/ 333060 h 2311974"/>
                <a:gd name="connsiteX408" fmla="*/ 358042 w 1441654"/>
                <a:gd name="connsiteY408" fmla="*/ 311180 h 2311974"/>
                <a:gd name="connsiteX409" fmla="*/ 350929 w 1441654"/>
                <a:gd name="connsiteY409" fmla="*/ 308749 h 2311974"/>
                <a:gd name="connsiteX410" fmla="*/ 358042 w 1441654"/>
                <a:gd name="connsiteY410" fmla="*/ 299025 h 2311974"/>
                <a:gd name="connsiteX411" fmla="*/ 358042 w 1441654"/>
                <a:gd name="connsiteY411" fmla="*/ 296594 h 2311974"/>
                <a:gd name="connsiteX412" fmla="*/ 346187 w 1441654"/>
                <a:gd name="connsiteY412" fmla="*/ 291732 h 2311974"/>
                <a:gd name="connsiteX413" fmla="*/ 336702 w 1441654"/>
                <a:gd name="connsiteY413" fmla="*/ 299025 h 2311974"/>
                <a:gd name="connsiteX414" fmla="*/ 324847 w 1441654"/>
                <a:gd name="connsiteY414" fmla="*/ 282007 h 2311974"/>
                <a:gd name="connsiteX415" fmla="*/ 339073 w 1441654"/>
                <a:gd name="connsiteY415" fmla="*/ 255265 h 2311974"/>
                <a:gd name="connsiteX416" fmla="*/ 346187 w 1441654"/>
                <a:gd name="connsiteY416" fmla="*/ 267421 h 2311974"/>
                <a:gd name="connsiteX417" fmla="*/ 365156 w 1441654"/>
                <a:gd name="connsiteY417" fmla="*/ 240679 h 2311974"/>
                <a:gd name="connsiteX418" fmla="*/ 374640 w 1441654"/>
                <a:gd name="connsiteY418" fmla="*/ 240679 h 2311974"/>
                <a:gd name="connsiteX419" fmla="*/ 374640 w 1441654"/>
                <a:gd name="connsiteY419" fmla="*/ 233385 h 2311974"/>
                <a:gd name="connsiteX420" fmla="*/ 353300 w 1441654"/>
                <a:gd name="connsiteY420" fmla="*/ 218799 h 2311974"/>
                <a:gd name="connsiteX421" fmla="*/ 360414 w 1441654"/>
                <a:gd name="connsiteY421" fmla="*/ 199350 h 2311974"/>
                <a:gd name="connsiteX422" fmla="*/ 386496 w 1441654"/>
                <a:gd name="connsiteY422" fmla="*/ 199350 h 2311974"/>
                <a:gd name="connsiteX423" fmla="*/ 393610 w 1441654"/>
                <a:gd name="connsiteY423" fmla="*/ 192057 h 2311974"/>
                <a:gd name="connsiteX424" fmla="*/ 365156 w 1441654"/>
                <a:gd name="connsiteY424" fmla="*/ 150728 h 2311974"/>
                <a:gd name="connsiteX425" fmla="*/ 374640 w 1441654"/>
                <a:gd name="connsiteY425" fmla="*/ 131279 h 2311974"/>
                <a:gd name="connsiteX426" fmla="*/ 407836 w 1441654"/>
                <a:gd name="connsiteY426" fmla="*/ 116693 h 2311974"/>
                <a:gd name="connsiteX427" fmla="*/ 412579 w 1441654"/>
                <a:gd name="connsiteY427" fmla="*/ 131279 h 2311974"/>
                <a:gd name="connsiteX428" fmla="*/ 433919 w 1441654"/>
                <a:gd name="connsiteY428" fmla="*/ 116693 h 2311974"/>
                <a:gd name="connsiteX429" fmla="*/ 429177 w 1441654"/>
                <a:gd name="connsiteY429" fmla="*/ 109399 h 2311974"/>
                <a:gd name="connsiteX430" fmla="*/ 445775 w 1441654"/>
                <a:gd name="connsiteY430" fmla="*/ 102106 h 2311974"/>
                <a:gd name="connsiteX431" fmla="*/ 445775 w 1441654"/>
                <a:gd name="connsiteY431" fmla="*/ 94813 h 2311974"/>
                <a:gd name="connsiteX432" fmla="*/ 455259 w 1441654"/>
                <a:gd name="connsiteY432" fmla="*/ 87519 h 2311974"/>
                <a:gd name="connsiteX433" fmla="*/ 441032 w 1441654"/>
                <a:gd name="connsiteY433" fmla="*/ 53484 h 2311974"/>
                <a:gd name="connsiteX434" fmla="*/ 438661 w 1441654"/>
                <a:gd name="connsiteY434" fmla="*/ 7293 h 2311974"/>
                <a:gd name="connsiteX435" fmla="*/ 481342 w 1441654"/>
                <a:gd name="connsiteY435" fmla="*/ 17018 h 2311974"/>
                <a:gd name="connsiteX436" fmla="*/ 502682 w 1441654"/>
                <a:gd name="connsiteY436" fmla="*/ 0 h 2311974"/>
                <a:gd name="connsiteX0" fmla="*/ 531136 w 1441654"/>
                <a:gd name="connsiteY0" fmla="*/ 1276326 h 2311974"/>
                <a:gd name="connsiteX1" fmla="*/ 535878 w 1441654"/>
                <a:gd name="connsiteY1" fmla="*/ 1283620 h 2311974"/>
                <a:gd name="connsiteX2" fmla="*/ 531136 w 1441654"/>
                <a:gd name="connsiteY2" fmla="*/ 1276326 h 2311974"/>
                <a:gd name="connsiteX3" fmla="*/ 502682 w 1441654"/>
                <a:gd name="connsiteY3" fmla="*/ 1264171 h 2311974"/>
                <a:gd name="connsiteX4" fmla="*/ 502682 w 1441654"/>
                <a:gd name="connsiteY4" fmla="*/ 1264171 h 2311974"/>
                <a:gd name="connsiteX5" fmla="*/ 507520 w 1441654"/>
                <a:gd name="connsiteY5" fmla="*/ 1269131 h 2311974"/>
                <a:gd name="connsiteX6" fmla="*/ 502682 w 1441654"/>
                <a:gd name="connsiteY6" fmla="*/ 1264171 h 2311974"/>
                <a:gd name="connsiteX7" fmla="*/ 493198 w 1441654"/>
                <a:gd name="connsiteY7" fmla="*/ 1249585 h 2311974"/>
                <a:gd name="connsiteX8" fmla="*/ 493199 w 1441654"/>
                <a:gd name="connsiteY8" fmla="*/ 1249585 h 2311974"/>
                <a:gd name="connsiteX9" fmla="*/ 493198 w 1441654"/>
                <a:gd name="connsiteY9" fmla="*/ 1249585 h 2311974"/>
                <a:gd name="connsiteX10" fmla="*/ 483713 w 1441654"/>
                <a:gd name="connsiteY10" fmla="*/ 1198531 h 2311974"/>
                <a:gd name="connsiteX11" fmla="*/ 483713 w 1441654"/>
                <a:gd name="connsiteY11" fmla="*/ 1198532 h 2311974"/>
                <a:gd name="connsiteX12" fmla="*/ 507424 w 1441654"/>
                <a:gd name="connsiteY12" fmla="*/ 1222842 h 2311974"/>
                <a:gd name="connsiteX13" fmla="*/ 507424 w 1441654"/>
                <a:gd name="connsiteY13" fmla="*/ 1222842 h 2311974"/>
                <a:gd name="connsiteX14" fmla="*/ 483713 w 1441654"/>
                <a:gd name="connsiteY14" fmla="*/ 1198531 h 2311974"/>
                <a:gd name="connsiteX15" fmla="*/ 500311 w 1441654"/>
                <a:gd name="connsiteY15" fmla="*/ 1067252 h 2311974"/>
                <a:gd name="connsiteX16" fmla="*/ 502682 w 1441654"/>
                <a:gd name="connsiteY16" fmla="*/ 1074546 h 2311974"/>
                <a:gd name="connsiteX17" fmla="*/ 502682 w 1441654"/>
                <a:gd name="connsiteY17" fmla="*/ 1074545 h 2311974"/>
                <a:gd name="connsiteX18" fmla="*/ 500311 w 1441654"/>
                <a:gd name="connsiteY18" fmla="*/ 1067252 h 2311974"/>
                <a:gd name="connsiteX19" fmla="*/ 488455 w 1441654"/>
                <a:gd name="connsiteY19" fmla="*/ 1052665 h 2311974"/>
                <a:gd name="connsiteX20" fmla="*/ 476600 w 1441654"/>
                <a:gd name="connsiteY20" fmla="*/ 1040510 h 2311974"/>
                <a:gd name="connsiteX21" fmla="*/ 488455 w 1441654"/>
                <a:gd name="connsiteY21" fmla="*/ 1052666 h 2311974"/>
                <a:gd name="connsiteX22" fmla="*/ 507424 w 1441654"/>
                <a:gd name="connsiteY22" fmla="*/ 1052666 h 2311974"/>
                <a:gd name="connsiteX23" fmla="*/ 509796 w 1441654"/>
                <a:gd name="connsiteY23" fmla="*/ 1062390 h 2311974"/>
                <a:gd name="connsiteX24" fmla="*/ 509796 w 1441654"/>
                <a:gd name="connsiteY24" fmla="*/ 1062390 h 2311974"/>
                <a:gd name="connsiteX25" fmla="*/ 507424 w 1441654"/>
                <a:gd name="connsiteY25" fmla="*/ 1052665 h 2311974"/>
                <a:gd name="connsiteX26" fmla="*/ 488455 w 1441654"/>
                <a:gd name="connsiteY26" fmla="*/ 1052665 h 2311974"/>
                <a:gd name="connsiteX27" fmla="*/ 488455 w 1441654"/>
                <a:gd name="connsiteY27" fmla="*/ 1021061 h 2311974"/>
                <a:gd name="connsiteX28" fmla="*/ 483713 w 1441654"/>
                <a:gd name="connsiteY28" fmla="*/ 999182 h 2311974"/>
                <a:gd name="connsiteX29" fmla="*/ 488455 w 1441654"/>
                <a:gd name="connsiteY29" fmla="*/ 1021061 h 2311974"/>
                <a:gd name="connsiteX30" fmla="*/ 488455 w 1441654"/>
                <a:gd name="connsiteY30" fmla="*/ 1021061 h 2311974"/>
                <a:gd name="connsiteX31" fmla="*/ 474228 w 1441654"/>
                <a:gd name="connsiteY31" fmla="*/ 970008 h 2311974"/>
                <a:gd name="connsiteX32" fmla="*/ 460002 w 1441654"/>
                <a:gd name="connsiteY32" fmla="*/ 972439 h 2311974"/>
                <a:gd name="connsiteX33" fmla="*/ 460002 w 1441654"/>
                <a:gd name="connsiteY33" fmla="*/ 972439 h 2311974"/>
                <a:gd name="connsiteX34" fmla="*/ 474228 w 1441654"/>
                <a:gd name="connsiteY34" fmla="*/ 970008 h 2311974"/>
                <a:gd name="connsiteX35" fmla="*/ 483713 w 1441654"/>
                <a:gd name="connsiteY35" fmla="*/ 984595 h 2311974"/>
                <a:gd name="connsiteX36" fmla="*/ 502682 w 1441654"/>
                <a:gd name="connsiteY36" fmla="*/ 979733 h 2311974"/>
                <a:gd name="connsiteX37" fmla="*/ 483713 w 1441654"/>
                <a:gd name="connsiteY37" fmla="*/ 984595 h 2311974"/>
                <a:gd name="connsiteX38" fmla="*/ 474228 w 1441654"/>
                <a:gd name="connsiteY38" fmla="*/ 970008 h 2311974"/>
                <a:gd name="connsiteX39" fmla="*/ 460002 w 1441654"/>
                <a:gd name="connsiteY39" fmla="*/ 901937 h 2311974"/>
                <a:gd name="connsiteX40" fmla="*/ 449800 w 1441654"/>
                <a:gd name="connsiteY40" fmla="*/ 906121 h 2311974"/>
                <a:gd name="connsiteX41" fmla="*/ 452888 w 1441654"/>
                <a:gd name="connsiteY41" fmla="*/ 906800 h 2311974"/>
                <a:gd name="connsiteX42" fmla="*/ 460002 w 1441654"/>
                <a:gd name="connsiteY42" fmla="*/ 901938 h 2311974"/>
                <a:gd name="connsiteX43" fmla="*/ 460002 w 1441654"/>
                <a:gd name="connsiteY43" fmla="*/ 901937 h 2311974"/>
                <a:gd name="connsiteX44" fmla="*/ 367527 w 1441654"/>
                <a:gd name="connsiteY44" fmla="*/ 899506 h 2311974"/>
                <a:gd name="connsiteX45" fmla="*/ 367527 w 1441654"/>
                <a:gd name="connsiteY45" fmla="*/ 899507 h 2311974"/>
                <a:gd name="connsiteX46" fmla="*/ 391239 w 1441654"/>
                <a:gd name="connsiteY46" fmla="*/ 899507 h 2311974"/>
                <a:gd name="connsiteX47" fmla="*/ 405465 w 1441654"/>
                <a:gd name="connsiteY47" fmla="*/ 906800 h 2311974"/>
                <a:gd name="connsiteX48" fmla="*/ 414950 w 1441654"/>
                <a:gd name="connsiteY48" fmla="*/ 906800 h 2311974"/>
                <a:gd name="connsiteX49" fmla="*/ 419692 w 1441654"/>
                <a:gd name="connsiteY49" fmla="*/ 899507 h 2311974"/>
                <a:gd name="connsiteX50" fmla="*/ 419705 w 1441654"/>
                <a:gd name="connsiteY50" fmla="*/ 899510 h 2311974"/>
                <a:gd name="connsiteX51" fmla="*/ 419692 w 1441654"/>
                <a:gd name="connsiteY51" fmla="*/ 899506 h 2311974"/>
                <a:gd name="connsiteX52" fmla="*/ 414950 w 1441654"/>
                <a:gd name="connsiteY52" fmla="*/ 906800 h 2311974"/>
                <a:gd name="connsiteX53" fmla="*/ 405465 w 1441654"/>
                <a:gd name="connsiteY53" fmla="*/ 906800 h 2311974"/>
                <a:gd name="connsiteX54" fmla="*/ 391238 w 1441654"/>
                <a:gd name="connsiteY54" fmla="*/ 899506 h 2311974"/>
                <a:gd name="connsiteX55" fmla="*/ 367527 w 1441654"/>
                <a:gd name="connsiteY55" fmla="*/ 899506 h 2311974"/>
                <a:gd name="connsiteX56" fmla="*/ 350929 w 1441654"/>
                <a:gd name="connsiteY56" fmla="*/ 889782 h 2311974"/>
                <a:gd name="connsiteX57" fmla="*/ 350929 w 1441654"/>
                <a:gd name="connsiteY57" fmla="*/ 889782 h 2311974"/>
                <a:gd name="connsiteX58" fmla="*/ 367527 w 1441654"/>
                <a:gd name="connsiteY58" fmla="*/ 889782 h 2311974"/>
                <a:gd name="connsiteX59" fmla="*/ 367527 w 1441654"/>
                <a:gd name="connsiteY59" fmla="*/ 889782 h 2311974"/>
                <a:gd name="connsiteX60" fmla="*/ 350929 w 1441654"/>
                <a:gd name="connsiteY60" fmla="*/ 889782 h 2311974"/>
                <a:gd name="connsiteX61" fmla="*/ 365156 w 1441654"/>
                <a:gd name="connsiteY61" fmla="*/ 867902 h 2311974"/>
                <a:gd name="connsiteX62" fmla="*/ 365156 w 1441654"/>
                <a:gd name="connsiteY62" fmla="*/ 867902 h 2311974"/>
                <a:gd name="connsiteX63" fmla="*/ 372349 w 1441654"/>
                <a:gd name="connsiteY63" fmla="*/ 873433 h 2311974"/>
                <a:gd name="connsiteX64" fmla="*/ 365156 w 1441654"/>
                <a:gd name="connsiteY64" fmla="*/ 867902 h 2311974"/>
                <a:gd name="connsiteX65" fmla="*/ 393212 w 1441654"/>
                <a:gd name="connsiteY65" fmla="*/ 842776 h 2311974"/>
                <a:gd name="connsiteX66" fmla="*/ 398352 w 1441654"/>
                <a:gd name="connsiteY66" fmla="*/ 853315 h 2311974"/>
                <a:gd name="connsiteX67" fmla="*/ 398352 w 1441654"/>
                <a:gd name="connsiteY67" fmla="*/ 853315 h 2311974"/>
                <a:gd name="connsiteX68" fmla="*/ 393212 w 1441654"/>
                <a:gd name="connsiteY68" fmla="*/ 842776 h 2311974"/>
                <a:gd name="connsiteX69" fmla="*/ 296393 w 1441654"/>
                <a:gd name="connsiteY69" fmla="*/ 726899 h 2311974"/>
                <a:gd name="connsiteX70" fmla="*/ 296393 w 1441654"/>
                <a:gd name="connsiteY70" fmla="*/ 726899 h 2311974"/>
                <a:gd name="connsiteX71" fmla="*/ 303506 w 1441654"/>
                <a:gd name="connsiteY71" fmla="*/ 734192 h 2311974"/>
                <a:gd name="connsiteX72" fmla="*/ 339073 w 1441654"/>
                <a:gd name="connsiteY72" fmla="*/ 748778 h 2311974"/>
                <a:gd name="connsiteX73" fmla="*/ 367527 w 1441654"/>
                <a:gd name="connsiteY73" fmla="*/ 753641 h 2311974"/>
                <a:gd name="connsiteX74" fmla="*/ 372269 w 1441654"/>
                <a:gd name="connsiteY74" fmla="*/ 734192 h 2311974"/>
                <a:gd name="connsiteX75" fmla="*/ 386496 w 1441654"/>
                <a:gd name="connsiteY75" fmla="*/ 736623 h 2311974"/>
                <a:gd name="connsiteX76" fmla="*/ 386496 w 1441654"/>
                <a:gd name="connsiteY76" fmla="*/ 736623 h 2311974"/>
                <a:gd name="connsiteX77" fmla="*/ 372269 w 1441654"/>
                <a:gd name="connsiteY77" fmla="*/ 734192 h 2311974"/>
                <a:gd name="connsiteX78" fmla="*/ 367527 w 1441654"/>
                <a:gd name="connsiteY78" fmla="*/ 753640 h 2311974"/>
                <a:gd name="connsiteX79" fmla="*/ 339073 w 1441654"/>
                <a:gd name="connsiteY79" fmla="*/ 748778 h 2311974"/>
                <a:gd name="connsiteX80" fmla="*/ 303506 w 1441654"/>
                <a:gd name="connsiteY80" fmla="*/ 734192 h 2311974"/>
                <a:gd name="connsiteX81" fmla="*/ 296393 w 1441654"/>
                <a:gd name="connsiteY81" fmla="*/ 726899 h 2311974"/>
                <a:gd name="connsiteX82" fmla="*/ 296393 w 1441654"/>
                <a:gd name="connsiteY82" fmla="*/ 714743 h 2311974"/>
                <a:gd name="connsiteX83" fmla="*/ 296393 w 1441654"/>
                <a:gd name="connsiteY83" fmla="*/ 714743 h 2311974"/>
                <a:gd name="connsiteX84" fmla="*/ 303506 w 1441654"/>
                <a:gd name="connsiteY84" fmla="*/ 722036 h 2311974"/>
                <a:gd name="connsiteX85" fmla="*/ 303506 w 1441654"/>
                <a:gd name="connsiteY85" fmla="*/ 722036 h 2311974"/>
                <a:gd name="connsiteX86" fmla="*/ 296393 w 1441654"/>
                <a:gd name="connsiteY86" fmla="*/ 714743 h 2311974"/>
                <a:gd name="connsiteX87" fmla="*/ 502682 w 1441654"/>
                <a:gd name="connsiteY87" fmla="*/ 0 h 2311974"/>
                <a:gd name="connsiteX88" fmla="*/ 509796 w 1441654"/>
                <a:gd name="connsiteY88" fmla="*/ 4862 h 2311974"/>
                <a:gd name="connsiteX89" fmla="*/ 514538 w 1441654"/>
                <a:gd name="connsiteY89" fmla="*/ 17018 h 2311974"/>
                <a:gd name="connsiteX90" fmla="*/ 524022 w 1441654"/>
                <a:gd name="connsiteY90" fmla="*/ 53484 h 2311974"/>
                <a:gd name="connsiteX91" fmla="*/ 521651 w 1441654"/>
                <a:gd name="connsiteY91" fmla="*/ 68071 h 2311974"/>
                <a:gd name="connsiteX92" fmla="*/ 554847 w 1441654"/>
                <a:gd name="connsiteY92" fmla="*/ 82657 h 2311974"/>
                <a:gd name="connsiteX93" fmla="*/ 561961 w 1441654"/>
                <a:gd name="connsiteY93" fmla="*/ 72933 h 2311974"/>
                <a:gd name="connsiteX94" fmla="*/ 578559 w 1441654"/>
                <a:gd name="connsiteY94" fmla="*/ 75364 h 2311974"/>
                <a:gd name="connsiteX95" fmla="*/ 578559 w 1441654"/>
                <a:gd name="connsiteY95" fmla="*/ 82657 h 2311974"/>
                <a:gd name="connsiteX96" fmla="*/ 585672 w 1441654"/>
                <a:gd name="connsiteY96" fmla="*/ 82657 h 2311974"/>
                <a:gd name="connsiteX97" fmla="*/ 590414 w 1441654"/>
                <a:gd name="connsiteY97" fmla="*/ 97244 h 2311974"/>
                <a:gd name="connsiteX98" fmla="*/ 609383 w 1441654"/>
                <a:gd name="connsiteY98" fmla="*/ 104537 h 2311974"/>
                <a:gd name="connsiteX99" fmla="*/ 637837 w 1441654"/>
                <a:gd name="connsiteY99" fmla="*/ 89950 h 2311974"/>
                <a:gd name="connsiteX100" fmla="*/ 652064 w 1441654"/>
                <a:gd name="connsiteY100" fmla="*/ 94813 h 2311974"/>
                <a:gd name="connsiteX101" fmla="*/ 666291 w 1441654"/>
                <a:gd name="connsiteY101" fmla="*/ 104537 h 2311974"/>
                <a:gd name="connsiteX102" fmla="*/ 685260 w 1441654"/>
                <a:gd name="connsiteY102" fmla="*/ 94813 h 2311974"/>
                <a:gd name="connsiteX103" fmla="*/ 685260 w 1441654"/>
                <a:gd name="connsiteY103" fmla="*/ 72933 h 2311974"/>
                <a:gd name="connsiteX104" fmla="*/ 687631 w 1441654"/>
                <a:gd name="connsiteY104" fmla="*/ 72933 h 2311974"/>
                <a:gd name="connsiteX105" fmla="*/ 699487 w 1441654"/>
                <a:gd name="connsiteY105" fmla="*/ 87519 h 2311974"/>
                <a:gd name="connsiteX106" fmla="*/ 687631 w 1441654"/>
                <a:gd name="connsiteY106" fmla="*/ 102106 h 2311974"/>
                <a:gd name="connsiteX107" fmla="*/ 692373 w 1441654"/>
                <a:gd name="connsiteY107" fmla="*/ 123986 h 2311974"/>
                <a:gd name="connsiteX108" fmla="*/ 706600 w 1441654"/>
                <a:gd name="connsiteY108" fmla="*/ 128848 h 2311974"/>
                <a:gd name="connsiteX109" fmla="*/ 718456 w 1441654"/>
                <a:gd name="connsiteY109" fmla="*/ 150728 h 2311974"/>
                <a:gd name="connsiteX110" fmla="*/ 727940 w 1441654"/>
                <a:gd name="connsiteY110" fmla="*/ 153159 h 2311974"/>
                <a:gd name="connsiteX111" fmla="*/ 735054 w 1441654"/>
                <a:gd name="connsiteY111" fmla="*/ 165315 h 2311974"/>
                <a:gd name="connsiteX112" fmla="*/ 754023 w 1441654"/>
                <a:gd name="connsiteY112" fmla="*/ 165315 h 2311974"/>
                <a:gd name="connsiteX113" fmla="*/ 768250 w 1441654"/>
                <a:gd name="connsiteY113" fmla="*/ 177470 h 2311974"/>
                <a:gd name="connsiteX114" fmla="*/ 794332 w 1441654"/>
                <a:gd name="connsiteY114" fmla="*/ 172608 h 2311974"/>
                <a:gd name="connsiteX115" fmla="*/ 801446 w 1441654"/>
                <a:gd name="connsiteY115" fmla="*/ 184763 h 2311974"/>
                <a:gd name="connsiteX116" fmla="*/ 794332 w 1441654"/>
                <a:gd name="connsiteY116" fmla="*/ 192057 h 2311974"/>
                <a:gd name="connsiteX117" fmla="*/ 801446 w 1441654"/>
                <a:gd name="connsiteY117" fmla="*/ 201781 h 2311974"/>
                <a:gd name="connsiteX118" fmla="*/ 796703 w 1441654"/>
                <a:gd name="connsiteY118" fmla="*/ 206643 h 2311974"/>
                <a:gd name="connsiteX119" fmla="*/ 808559 w 1441654"/>
                <a:gd name="connsiteY119" fmla="*/ 233385 h 2311974"/>
                <a:gd name="connsiteX120" fmla="*/ 815673 w 1441654"/>
                <a:gd name="connsiteY120" fmla="*/ 233385 h 2311974"/>
                <a:gd name="connsiteX121" fmla="*/ 851240 w 1441654"/>
                <a:gd name="connsiteY121" fmla="*/ 211505 h 2311974"/>
                <a:gd name="connsiteX122" fmla="*/ 874951 w 1441654"/>
                <a:gd name="connsiteY122" fmla="*/ 213936 h 2311974"/>
                <a:gd name="connsiteX123" fmla="*/ 896291 w 1441654"/>
                <a:gd name="connsiteY123" fmla="*/ 199350 h 2311974"/>
                <a:gd name="connsiteX124" fmla="*/ 905776 w 1441654"/>
                <a:gd name="connsiteY124" fmla="*/ 177470 h 2311974"/>
                <a:gd name="connsiteX125" fmla="*/ 931859 w 1441654"/>
                <a:gd name="connsiteY125" fmla="*/ 158021 h 2311974"/>
                <a:gd name="connsiteX126" fmla="*/ 953199 w 1441654"/>
                <a:gd name="connsiteY126" fmla="*/ 194488 h 2311974"/>
                <a:gd name="connsiteX127" fmla="*/ 953199 w 1441654"/>
                <a:gd name="connsiteY127" fmla="*/ 221230 h 2311974"/>
                <a:gd name="connsiteX128" fmla="*/ 965054 w 1441654"/>
                <a:gd name="connsiteY128" fmla="*/ 243110 h 2311974"/>
                <a:gd name="connsiteX129" fmla="*/ 984024 w 1441654"/>
                <a:gd name="connsiteY129" fmla="*/ 262558 h 2311974"/>
                <a:gd name="connsiteX130" fmla="*/ 1026704 w 1441654"/>
                <a:gd name="connsiteY130" fmla="*/ 274714 h 2311974"/>
                <a:gd name="connsiteX131" fmla="*/ 1059900 w 1441654"/>
                <a:gd name="connsiteY131" fmla="*/ 260127 h 2311974"/>
                <a:gd name="connsiteX132" fmla="*/ 1081240 w 1441654"/>
                <a:gd name="connsiteY132" fmla="*/ 262558 h 2311974"/>
                <a:gd name="connsiteX133" fmla="*/ 1107323 w 1441654"/>
                <a:gd name="connsiteY133" fmla="*/ 277145 h 2311974"/>
                <a:gd name="connsiteX134" fmla="*/ 1140519 w 1441654"/>
                <a:gd name="connsiteY134" fmla="*/ 282007 h 2311974"/>
                <a:gd name="connsiteX135" fmla="*/ 1135777 w 1441654"/>
                <a:gd name="connsiteY135" fmla="*/ 299025 h 2311974"/>
                <a:gd name="connsiteX136" fmla="*/ 1164230 w 1441654"/>
                <a:gd name="connsiteY136" fmla="*/ 371958 h 2311974"/>
                <a:gd name="connsiteX137" fmla="*/ 1209282 w 1441654"/>
                <a:gd name="connsiteY137" fmla="*/ 386544 h 2311974"/>
                <a:gd name="connsiteX138" fmla="*/ 1237736 w 1441654"/>
                <a:gd name="connsiteY138" fmla="*/ 415718 h 2311974"/>
                <a:gd name="connsiteX139" fmla="*/ 1280416 w 1441654"/>
                <a:gd name="connsiteY139" fmla="*/ 415718 h 2311974"/>
                <a:gd name="connsiteX140" fmla="*/ 1297014 w 1441654"/>
                <a:gd name="connsiteY140" fmla="*/ 408424 h 2311974"/>
                <a:gd name="connsiteX141" fmla="*/ 1313612 w 1441654"/>
                <a:gd name="connsiteY141" fmla="*/ 386544 h 2311974"/>
                <a:gd name="connsiteX142" fmla="*/ 1358664 w 1441654"/>
                <a:gd name="connsiteY142" fmla="*/ 381682 h 2311974"/>
                <a:gd name="connsiteX143" fmla="*/ 1365778 w 1441654"/>
                <a:gd name="connsiteY143" fmla="*/ 386544 h 2311974"/>
                <a:gd name="connsiteX144" fmla="*/ 1401345 w 1441654"/>
                <a:gd name="connsiteY144" fmla="*/ 371958 h 2311974"/>
                <a:gd name="connsiteX145" fmla="*/ 1401345 w 1441654"/>
                <a:gd name="connsiteY145" fmla="*/ 388975 h 2311974"/>
                <a:gd name="connsiteX146" fmla="*/ 1415572 w 1441654"/>
                <a:gd name="connsiteY146" fmla="*/ 408424 h 2311974"/>
                <a:gd name="connsiteX147" fmla="*/ 1353922 w 1441654"/>
                <a:gd name="connsiteY147" fmla="*/ 444891 h 2311974"/>
                <a:gd name="connsiteX148" fmla="*/ 1351551 w 1441654"/>
                <a:gd name="connsiteY148" fmla="*/ 491082 h 2311974"/>
                <a:gd name="connsiteX149" fmla="*/ 1372891 w 1441654"/>
                <a:gd name="connsiteY149" fmla="*/ 532410 h 2311974"/>
                <a:gd name="connsiteX150" fmla="*/ 1406087 w 1441654"/>
                <a:gd name="connsiteY150" fmla="*/ 554290 h 2311974"/>
                <a:gd name="connsiteX151" fmla="*/ 1427427 w 1441654"/>
                <a:gd name="connsiteY151" fmla="*/ 581032 h 2311974"/>
                <a:gd name="connsiteX152" fmla="*/ 1420314 w 1441654"/>
                <a:gd name="connsiteY152" fmla="*/ 622361 h 2311974"/>
                <a:gd name="connsiteX153" fmla="*/ 1441654 w 1441654"/>
                <a:gd name="connsiteY153" fmla="*/ 644241 h 2311974"/>
                <a:gd name="connsiteX154" fmla="*/ 1436912 w 1441654"/>
                <a:gd name="connsiteY154" fmla="*/ 658827 h 2311974"/>
                <a:gd name="connsiteX155" fmla="*/ 1429798 w 1441654"/>
                <a:gd name="connsiteY155" fmla="*/ 666121 h 2311974"/>
                <a:gd name="connsiteX156" fmla="*/ 1401345 w 1441654"/>
                <a:gd name="connsiteY156" fmla="*/ 663689 h 2311974"/>
                <a:gd name="connsiteX157" fmla="*/ 1372891 w 1441654"/>
                <a:gd name="connsiteY157" fmla="*/ 705018 h 2311974"/>
                <a:gd name="connsiteX158" fmla="*/ 1351551 w 1441654"/>
                <a:gd name="connsiteY158" fmla="*/ 712312 h 2311974"/>
                <a:gd name="connsiteX159" fmla="*/ 1304128 w 1441654"/>
                <a:gd name="connsiteY159" fmla="*/ 785245 h 2311974"/>
                <a:gd name="connsiteX160" fmla="*/ 1304128 w 1441654"/>
                <a:gd name="connsiteY160" fmla="*/ 804693 h 2311974"/>
                <a:gd name="connsiteX161" fmla="*/ 1273303 w 1441654"/>
                <a:gd name="connsiteY161" fmla="*/ 802262 h 2311974"/>
                <a:gd name="connsiteX162" fmla="*/ 1242478 w 1441654"/>
                <a:gd name="connsiteY162" fmla="*/ 802262 h 2311974"/>
                <a:gd name="connsiteX163" fmla="*/ 1218767 w 1441654"/>
                <a:gd name="connsiteY163" fmla="*/ 819280 h 2311974"/>
                <a:gd name="connsiteX164" fmla="*/ 1183200 w 1441654"/>
                <a:gd name="connsiteY164" fmla="*/ 809556 h 2311974"/>
                <a:gd name="connsiteX165" fmla="*/ 1171344 w 1441654"/>
                <a:gd name="connsiteY165" fmla="*/ 816849 h 2311974"/>
                <a:gd name="connsiteX166" fmla="*/ 1180828 w 1441654"/>
                <a:gd name="connsiteY166" fmla="*/ 824142 h 2311974"/>
                <a:gd name="connsiteX167" fmla="*/ 1168973 w 1441654"/>
                <a:gd name="connsiteY167" fmla="*/ 850884 h 2311974"/>
                <a:gd name="connsiteX168" fmla="*/ 1176086 w 1441654"/>
                <a:gd name="connsiteY168" fmla="*/ 858178 h 2311974"/>
                <a:gd name="connsiteX169" fmla="*/ 1183200 w 1441654"/>
                <a:gd name="connsiteY169" fmla="*/ 850884 h 2311974"/>
                <a:gd name="connsiteX170" fmla="*/ 1197426 w 1441654"/>
                <a:gd name="connsiteY170" fmla="*/ 858178 h 2311974"/>
                <a:gd name="connsiteX171" fmla="*/ 1211653 w 1441654"/>
                <a:gd name="connsiteY171" fmla="*/ 858178 h 2311974"/>
                <a:gd name="connsiteX172" fmla="*/ 1216396 w 1441654"/>
                <a:gd name="connsiteY172" fmla="*/ 875195 h 2311974"/>
                <a:gd name="connsiteX173" fmla="*/ 1230622 w 1441654"/>
                <a:gd name="connsiteY173" fmla="*/ 894644 h 2311974"/>
                <a:gd name="connsiteX174" fmla="*/ 1223509 w 1441654"/>
                <a:gd name="connsiteY174" fmla="*/ 906800 h 2311974"/>
                <a:gd name="connsiteX175" fmla="*/ 1230622 w 1441654"/>
                <a:gd name="connsiteY175" fmla="*/ 916524 h 2311974"/>
                <a:gd name="connsiteX176" fmla="*/ 1237736 w 1441654"/>
                <a:gd name="connsiteY176" fmla="*/ 914093 h 2311974"/>
                <a:gd name="connsiteX177" fmla="*/ 1244849 w 1441654"/>
                <a:gd name="connsiteY177" fmla="*/ 921386 h 2311974"/>
                <a:gd name="connsiteX178" fmla="*/ 1249592 w 1441654"/>
                <a:gd name="connsiteY178" fmla="*/ 935973 h 2311974"/>
                <a:gd name="connsiteX179" fmla="*/ 1259076 w 1441654"/>
                <a:gd name="connsiteY179" fmla="*/ 923817 h 2311974"/>
                <a:gd name="connsiteX180" fmla="*/ 1263818 w 1441654"/>
                <a:gd name="connsiteY180" fmla="*/ 931111 h 2311974"/>
                <a:gd name="connsiteX181" fmla="*/ 1297014 w 1441654"/>
                <a:gd name="connsiteY181" fmla="*/ 928679 h 2311974"/>
                <a:gd name="connsiteX182" fmla="*/ 1311241 w 1441654"/>
                <a:gd name="connsiteY182" fmla="*/ 948128 h 2311974"/>
                <a:gd name="connsiteX183" fmla="*/ 1332582 w 1441654"/>
                <a:gd name="connsiteY183" fmla="*/ 950559 h 2311974"/>
                <a:gd name="connsiteX184" fmla="*/ 1337324 w 1441654"/>
                <a:gd name="connsiteY184" fmla="*/ 923817 h 2311974"/>
                <a:gd name="connsiteX185" fmla="*/ 1351551 w 1441654"/>
                <a:gd name="connsiteY185" fmla="*/ 914093 h 2311974"/>
                <a:gd name="connsiteX186" fmla="*/ 1361035 w 1441654"/>
                <a:gd name="connsiteY186" fmla="*/ 921386 h 2311974"/>
                <a:gd name="connsiteX187" fmla="*/ 1372891 w 1441654"/>
                <a:gd name="connsiteY187" fmla="*/ 948128 h 2311974"/>
                <a:gd name="connsiteX188" fmla="*/ 1320726 w 1441654"/>
                <a:gd name="connsiteY188" fmla="*/ 1006475 h 2311974"/>
                <a:gd name="connsiteX189" fmla="*/ 1235365 w 1441654"/>
                <a:gd name="connsiteY189" fmla="*/ 970008 h 2311974"/>
                <a:gd name="connsiteX190" fmla="*/ 1230622 w 1441654"/>
                <a:gd name="connsiteY190" fmla="*/ 977301 h 2311974"/>
                <a:gd name="connsiteX191" fmla="*/ 1235365 w 1441654"/>
                <a:gd name="connsiteY191" fmla="*/ 984595 h 2311974"/>
                <a:gd name="connsiteX192" fmla="*/ 1230622 w 1441654"/>
                <a:gd name="connsiteY192" fmla="*/ 984595 h 2311974"/>
                <a:gd name="connsiteX193" fmla="*/ 1225880 w 1441654"/>
                <a:gd name="connsiteY193" fmla="*/ 991888 h 2311974"/>
                <a:gd name="connsiteX194" fmla="*/ 1225880 w 1441654"/>
                <a:gd name="connsiteY194" fmla="*/ 1006475 h 2311974"/>
                <a:gd name="connsiteX195" fmla="*/ 1218767 w 1441654"/>
                <a:gd name="connsiteY195" fmla="*/ 1018630 h 2311974"/>
                <a:gd name="connsiteX196" fmla="*/ 1218767 w 1441654"/>
                <a:gd name="connsiteY196" fmla="*/ 1028354 h 2311974"/>
                <a:gd name="connsiteX197" fmla="*/ 1204540 w 1441654"/>
                <a:gd name="connsiteY197" fmla="*/ 1028354 h 2311974"/>
                <a:gd name="connsiteX198" fmla="*/ 1204540 w 1441654"/>
                <a:gd name="connsiteY198" fmla="*/ 1045372 h 2311974"/>
                <a:gd name="connsiteX199" fmla="*/ 1197426 w 1441654"/>
                <a:gd name="connsiteY199" fmla="*/ 1047803 h 2311974"/>
                <a:gd name="connsiteX200" fmla="*/ 1197426 w 1441654"/>
                <a:gd name="connsiteY200" fmla="*/ 1059959 h 2311974"/>
                <a:gd name="connsiteX201" fmla="*/ 1190313 w 1441654"/>
                <a:gd name="connsiteY201" fmla="*/ 1062390 h 2311974"/>
                <a:gd name="connsiteX202" fmla="*/ 1195055 w 1441654"/>
                <a:gd name="connsiteY202" fmla="*/ 1069683 h 2311974"/>
                <a:gd name="connsiteX203" fmla="*/ 1187942 w 1441654"/>
                <a:gd name="connsiteY203" fmla="*/ 1074545 h 2311974"/>
                <a:gd name="connsiteX204" fmla="*/ 1195055 w 1441654"/>
                <a:gd name="connsiteY204" fmla="*/ 1076976 h 2311974"/>
                <a:gd name="connsiteX205" fmla="*/ 1197426 w 1441654"/>
                <a:gd name="connsiteY205" fmla="*/ 1093994 h 2311974"/>
                <a:gd name="connsiteX206" fmla="*/ 1187942 w 1441654"/>
                <a:gd name="connsiteY206" fmla="*/ 1103719 h 2311974"/>
                <a:gd name="connsiteX207" fmla="*/ 1190313 w 1441654"/>
                <a:gd name="connsiteY207" fmla="*/ 1103719 h 2311974"/>
                <a:gd name="connsiteX208" fmla="*/ 1190313 w 1441654"/>
                <a:gd name="connsiteY208" fmla="*/ 1111012 h 2311974"/>
                <a:gd name="connsiteX209" fmla="*/ 1183200 w 1441654"/>
                <a:gd name="connsiteY209" fmla="*/ 1118305 h 2311974"/>
                <a:gd name="connsiteX210" fmla="*/ 1183200 w 1441654"/>
                <a:gd name="connsiteY210" fmla="*/ 1125598 h 2311974"/>
                <a:gd name="connsiteX211" fmla="*/ 1168973 w 1441654"/>
                <a:gd name="connsiteY211" fmla="*/ 1149909 h 2311974"/>
                <a:gd name="connsiteX212" fmla="*/ 1180828 w 1441654"/>
                <a:gd name="connsiteY212" fmla="*/ 1164496 h 2311974"/>
                <a:gd name="connsiteX213" fmla="*/ 1209282 w 1441654"/>
                <a:gd name="connsiteY213" fmla="*/ 1164496 h 2311974"/>
                <a:gd name="connsiteX214" fmla="*/ 1211653 w 1441654"/>
                <a:gd name="connsiteY214" fmla="*/ 1166927 h 2311974"/>
                <a:gd name="connsiteX215" fmla="*/ 1230622 w 1441654"/>
                <a:gd name="connsiteY215" fmla="*/ 1159634 h 2311974"/>
                <a:gd name="connsiteX216" fmla="*/ 1242478 w 1441654"/>
                <a:gd name="connsiteY216" fmla="*/ 1166927 h 2311974"/>
                <a:gd name="connsiteX217" fmla="*/ 1249592 w 1441654"/>
                <a:gd name="connsiteY217" fmla="*/ 1166927 h 2311974"/>
                <a:gd name="connsiteX218" fmla="*/ 1244849 w 1441654"/>
                <a:gd name="connsiteY218" fmla="*/ 1171789 h 2311974"/>
                <a:gd name="connsiteX219" fmla="*/ 1259076 w 1441654"/>
                <a:gd name="connsiteY219" fmla="*/ 1179083 h 2311974"/>
                <a:gd name="connsiteX220" fmla="*/ 1266190 w 1441654"/>
                <a:gd name="connsiteY220" fmla="*/ 1222842 h 2311974"/>
                <a:gd name="connsiteX221" fmla="*/ 1259076 w 1441654"/>
                <a:gd name="connsiteY221" fmla="*/ 1230136 h 2311974"/>
                <a:gd name="connsiteX222" fmla="*/ 1259076 w 1441654"/>
                <a:gd name="connsiteY222" fmla="*/ 1254447 h 2311974"/>
                <a:gd name="connsiteX223" fmla="*/ 1285159 w 1441654"/>
                <a:gd name="connsiteY223" fmla="*/ 1271464 h 2311974"/>
                <a:gd name="connsiteX224" fmla="*/ 1280416 w 1441654"/>
                <a:gd name="connsiteY224" fmla="*/ 1278758 h 2311974"/>
                <a:gd name="connsiteX225" fmla="*/ 1289901 w 1441654"/>
                <a:gd name="connsiteY225" fmla="*/ 1290913 h 2311974"/>
                <a:gd name="connsiteX226" fmla="*/ 1289901 w 1441654"/>
                <a:gd name="connsiteY226" fmla="*/ 1303069 h 2311974"/>
                <a:gd name="connsiteX227" fmla="*/ 1292272 w 1441654"/>
                <a:gd name="connsiteY227" fmla="*/ 1305500 h 2311974"/>
                <a:gd name="connsiteX228" fmla="*/ 1289901 w 1441654"/>
                <a:gd name="connsiteY228" fmla="*/ 1312793 h 2311974"/>
                <a:gd name="connsiteX229" fmla="*/ 1297014 w 1441654"/>
                <a:gd name="connsiteY229" fmla="*/ 1324948 h 2311974"/>
                <a:gd name="connsiteX230" fmla="*/ 1304128 w 1441654"/>
                <a:gd name="connsiteY230" fmla="*/ 1317655 h 2311974"/>
                <a:gd name="connsiteX231" fmla="*/ 1304128 w 1441654"/>
                <a:gd name="connsiteY231" fmla="*/ 1327379 h 2311974"/>
                <a:gd name="connsiteX232" fmla="*/ 1306499 w 1441654"/>
                <a:gd name="connsiteY232" fmla="*/ 1344397 h 2311974"/>
                <a:gd name="connsiteX233" fmla="*/ 1280416 w 1441654"/>
                <a:gd name="connsiteY233" fmla="*/ 1358984 h 2311974"/>
                <a:gd name="connsiteX234" fmla="*/ 1259076 w 1441654"/>
                <a:gd name="connsiteY234" fmla="*/ 1358984 h 2311974"/>
                <a:gd name="connsiteX235" fmla="*/ 1256705 w 1441654"/>
                <a:gd name="connsiteY235" fmla="*/ 1376001 h 2311974"/>
                <a:gd name="connsiteX236" fmla="*/ 1278045 w 1441654"/>
                <a:gd name="connsiteY236" fmla="*/ 1376001 h 2311974"/>
                <a:gd name="connsiteX237" fmla="*/ 1280416 w 1441654"/>
                <a:gd name="connsiteY237" fmla="*/ 1383295 h 2311974"/>
                <a:gd name="connsiteX238" fmla="*/ 1285159 w 1441654"/>
                <a:gd name="connsiteY238" fmla="*/ 1380864 h 2311974"/>
                <a:gd name="connsiteX239" fmla="*/ 1292272 w 1441654"/>
                <a:gd name="connsiteY239" fmla="*/ 1393019 h 2311974"/>
                <a:gd name="connsiteX240" fmla="*/ 1289901 w 1441654"/>
                <a:gd name="connsiteY240" fmla="*/ 1400312 h 2311974"/>
                <a:gd name="connsiteX241" fmla="*/ 1292272 w 1441654"/>
                <a:gd name="connsiteY241" fmla="*/ 1402744 h 2311974"/>
                <a:gd name="connsiteX242" fmla="*/ 1311241 w 1441654"/>
                <a:gd name="connsiteY242" fmla="*/ 1380864 h 2311974"/>
                <a:gd name="connsiteX243" fmla="*/ 1318355 w 1441654"/>
                <a:gd name="connsiteY243" fmla="*/ 1383295 h 2311974"/>
                <a:gd name="connsiteX244" fmla="*/ 1313612 w 1441654"/>
                <a:gd name="connsiteY244" fmla="*/ 1380864 h 2311974"/>
                <a:gd name="connsiteX245" fmla="*/ 1320726 w 1441654"/>
                <a:gd name="connsiteY245" fmla="*/ 1373570 h 2311974"/>
                <a:gd name="connsiteX246" fmla="*/ 1327839 w 1441654"/>
                <a:gd name="connsiteY246" fmla="*/ 1368708 h 2311974"/>
                <a:gd name="connsiteX247" fmla="*/ 1344437 w 1441654"/>
                <a:gd name="connsiteY247" fmla="*/ 1417330 h 2311974"/>
                <a:gd name="connsiteX248" fmla="*/ 1339695 w 1441654"/>
                <a:gd name="connsiteY248" fmla="*/ 1424623 h 2311974"/>
                <a:gd name="connsiteX249" fmla="*/ 1339695 w 1441654"/>
                <a:gd name="connsiteY249" fmla="*/ 1441641 h 2311974"/>
                <a:gd name="connsiteX250" fmla="*/ 1306499 w 1441654"/>
                <a:gd name="connsiteY250" fmla="*/ 1436779 h 2311974"/>
                <a:gd name="connsiteX251" fmla="*/ 1304128 w 1441654"/>
                <a:gd name="connsiteY251" fmla="*/ 1473245 h 2311974"/>
                <a:gd name="connsiteX252" fmla="*/ 1289901 w 1441654"/>
                <a:gd name="connsiteY252" fmla="*/ 1473245 h 2311974"/>
                <a:gd name="connsiteX253" fmla="*/ 1285159 w 1441654"/>
                <a:gd name="connsiteY253" fmla="*/ 1504850 h 2311974"/>
                <a:gd name="connsiteX254" fmla="*/ 1270932 w 1441654"/>
                <a:gd name="connsiteY254" fmla="*/ 1521867 h 2311974"/>
                <a:gd name="connsiteX255" fmla="*/ 1270932 w 1441654"/>
                <a:gd name="connsiteY255" fmla="*/ 1548609 h 2311974"/>
                <a:gd name="connsiteX256" fmla="*/ 1251963 w 1441654"/>
                <a:gd name="connsiteY256" fmla="*/ 1560765 h 2311974"/>
                <a:gd name="connsiteX257" fmla="*/ 1278045 w 1441654"/>
                <a:gd name="connsiteY257" fmla="*/ 1570489 h 2311974"/>
                <a:gd name="connsiteX258" fmla="*/ 1278045 w 1441654"/>
                <a:gd name="connsiteY258" fmla="*/ 1577783 h 2311974"/>
                <a:gd name="connsiteX259" fmla="*/ 1223509 w 1441654"/>
                <a:gd name="connsiteY259" fmla="*/ 1577783 h 2311974"/>
                <a:gd name="connsiteX260" fmla="*/ 1235365 w 1441654"/>
                <a:gd name="connsiteY260" fmla="*/ 1602094 h 2311974"/>
                <a:gd name="connsiteX261" fmla="*/ 1244849 w 1441654"/>
                <a:gd name="connsiteY261" fmla="*/ 1609387 h 2311974"/>
                <a:gd name="connsiteX262" fmla="*/ 1242478 w 1441654"/>
                <a:gd name="connsiteY262" fmla="*/ 1619111 h 2311974"/>
                <a:gd name="connsiteX263" fmla="*/ 1244849 w 1441654"/>
                <a:gd name="connsiteY263" fmla="*/ 1623973 h 2311974"/>
                <a:gd name="connsiteX264" fmla="*/ 1244849 w 1441654"/>
                <a:gd name="connsiteY264" fmla="*/ 1645853 h 2311974"/>
                <a:gd name="connsiteX265" fmla="*/ 1237736 w 1441654"/>
                <a:gd name="connsiteY265" fmla="*/ 1645853 h 2311974"/>
                <a:gd name="connsiteX266" fmla="*/ 1230622 w 1441654"/>
                <a:gd name="connsiteY266" fmla="*/ 1667733 h 2311974"/>
                <a:gd name="connsiteX267" fmla="*/ 1230622 w 1441654"/>
                <a:gd name="connsiteY267" fmla="*/ 1706631 h 2311974"/>
                <a:gd name="connsiteX268" fmla="*/ 1216396 w 1441654"/>
                <a:gd name="connsiteY268" fmla="*/ 1709062 h 2311974"/>
                <a:gd name="connsiteX269" fmla="*/ 1216396 w 1441654"/>
                <a:gd name="connsiteY269" fmla="*/ 1723648 h 2311974"/>
                <a:gd name="connsiteX270" fmla="*/ 1204540 w 1441654"/>
                <a:gd name="connsiteY270" fmla="*/ 1740666 h 2311974"/>
                <a:gd name="connsiteX271" fmla="*/ 1147632 w 1441654"/>
                <a:gd name="connsiteY271" fmla="*/ 1733373 h 2311974"/>
                <a:gd name="connsiteX272" fmla="*/ 1121550 w 1441654"/>
                <a:gd name="connsiteY272" fmla="*/ 1733373 h 2311974"/>
                <a:gd name="connsiteX273" fmla="*/ 1109694 w 1441654"/>
                <a:gd name="connsiteY273" fmla="*/ 1743097 h 2311974"/>
                <a:gd name="connsiteX274" fmla="*/ 1102581 w 1441654"/>
                <a:gd name="connsiteY274" fmla="*/ 1735804 h 2311974"/>
                <a:gd name="connsiteX275" fmla="*/ 1095467 w 1441654"/>
                <a:gd name="connsiteY275" fmla="*/ 1740666 h 2311974"/>
                <a:gd name="connsiteX276" fmla="*/ 1074127 w 1441654"/>
                <a:gd name="connsiteY276" fmla="*/ 1713924 h 2311974"/>
                <a:gd name="connsiteX277" fmla="*/ 1059900 w 1441654"/>
                <a:gd name="connsiteY277" fmla="*/ 1721217 h 2311974"/>
                <a:gd name="connsiteX278" fmla="*/ 1052787 w 1441654"/>
                <a:gd name="connsiteY278" fmla="*/ 1733373 h 2311974"/>
                <a:gd name="connsiteX279" fmla="*/ 1045673 w 1441654"/>
                <a:gd name="connsiteY279" fmla="*/ 1735804 h 2311974"/>
                <a:gd name="connsiteX280" fmla="*/ 1031446 w 1441654"/>
                <a:gd name="connsiteY280" fmla="*/ 1706631 h 2311974"/>
                <a:gd name="connsiteX281" fmla="*/ 960312 w 1441654"/>
                <a:gd name="connsiteY281" fmla="*/ 1709062 h 2311974"/>
                <a:gd name="connsiteX282" fmla="*/ 957941 w 1441654"/>
                <a:gd name="connsiteY282" fmla="*/ 1721217 h 2311974"/>
                <a:gd name="connsiteX283" fmla="*/ 915261 w 1441654"/>
                <a:gd name="connsiteY283" fmla="*/ 1721217 h 2311974"/>
                <a:gd name="connsiteX284" fmla="*/ 915261 w 1441654"/>
                <a:gd name="connsiteY284" fmla="*/ 1728511 h 2311974"/>
                <a:gd name="connsiteX285" fmla="*/ 884436 w 1441654"/>
                <a:gd name="connsiteY285" fmla="*/ 1721217 h 2311974"/>
                <a:gd name="connsiteX286" fmla="*/ 884436 w 1441654"/>
                <a:gd name="connsiteY286" fmla="*/ 1706631 h 2311974"/>
                <a:gd name="connsiteX287" fmla="*/ 877322 w 1441654"/>
                <a:gd name="connsiteY287" fmla="*/ 1706631 h 2311974"/>
                <a:gd name="connsiteX288" fmla="*/ 874951 w 1441654"/>
                <a:gd name="connsiteY288" fmla="*/ 1692044 h 2311974"/>
                <a:gd name="connsiteX289" fmla="*/ 874951 w 1441654"/>
                <a:gd name="connsiteY289" fmla="*/ 1692044 h 2311974"/>
                <a:gd name="connsiteX290" fmla="*/ 877322 w 1441654"/>
                <a:gd name="connsiteY290" fmla="*/ 1706631 h 2311974"/>
                <a:gd name="connsiteX291" fmla="*/ 822786 w 1441654"/>
                <a:gd name="connsiteY291" fmla="*/ 1709062 h 2311974"/>
                <a:gd name="connsiteX292" fmla="*/ 782477 w 1441654"/>
                <a:gd name="connsiteY292" fmla="*/ 1701769 h 2311974"/>
                <a:gd name="connsiteX293" fmla="*/ 780106 w 1441654"/>
                <a:gd name="connsiteY293" fmla="*/ 1709062 h 2311974"/>
                <a:gd name="connsiteX294" fmla="*/ 761136 w 1441654"/>
                <a:gd name="connsiteY294" fmla="*/ 1713924 h 2311974"/>
                <a:gd name="connsiteX295" fmla="*/ 754023 w 1441654"/>
                <a:gd name="connsiteY295" fmla="*/ 1733373 h 2311974"/>
                <a:gd name="connsiteX296" fmla="*/ 758765 w 1441654"/>
                <a:gd name="connsiteY296" fmla="*/ 1750391 h 2311974"/>
                <a:gd name="connsiteX297" fmla="*/ 739796 w 1441654"/>
                <a:gd name="connsiteY297" fmla="*/ 1750391 h 2311974"/>
                <a:gd name="connsiteX298" fmla="*/ 735054 w 1441654"/>
                <a:gd name="connsiteY298" fmla="*/ 1769840 h 2311974"/>
                <a:gd name="connsiteX299" fmla="*/ 742167 w 1441654"/>
                <a:gd name="connsiteY299" fmla="*/ 1784426 h 2311974"/>
                <a:gd name="connsiteX300" fmla="*/ 739796 w 1441654"/>
                <a:gd name="connsiteY300" fmla="*/ 1806306 h 2311974"/>
                <a:gd name="connsiteX301" fmla="*/ 727940 w 1441654"/>
                <a:gd name="connsiteY301" fmla="*/ 1813599 h 2311974"/>
                <a:gd name="connsiteX302" fmla="*/ 727940 w 1441654"/>
                <a:gd name="connsiteY302" fmla="*/ 1847635 h 2311974"/>
                <a:gd name="connsiteX303" fmla="*/ 713714 w 1441654"/>
                <a:gd name="connsiteY303" fmla="*/ 1852497 h 2311974"/>
                <a:gd name="connsiteX304" fmla="*/ 711342 w 1441654"/>
                <a:gd name="connsiteY304" fmla="*/ 1837910 h 2311974"/>
                <a:gd name="connsiteX305" fmla="*/ 678146 w 1441654"/>
                <a:gd name="connsiteY305" fmla="*/ 1837910 h 2311974"/>
                <a:gd name="connsiteX306" fmla="*/ 678146 w 1441654"/>
                <a:gd name="connsiteY306" fmla="*/ 1859790 h 2311974"/>
                <a:gd name="connsiteX307" fmla="*/ 659177 w 1441654"/>
                <a:gd name="connsiteY307" fmla="*/ 1859790 h 2311974"/>
                <a:gd name="connsiteX308" fmla="*/ 659177 w 1441654"/>
                <a:gd name="connsiteY308" fmla="*/ 1869515 h 2311974"/>
                <a:gd name="connsiteX309" fmla="*/ 656806 w 1441654"/>
                <a:gd name="connsiteY309" fmla="*/ 1876808 h 2311974"/>
                <a:gd name="connsiteX310" fmla="*/ 576188 w 1441654"/>
                <a:gd name="connsiteY310" fmla="*/ 1876808 h 2311974"/>
                <a:gd name="connsiteX311" fmla="*/ 576188 w 1441654"/>
                <a:gd name="connsiteY311" fmla="*/ 1896257 h 2311974"/>
                <a:gd name="connsiteX312" fmla="*/ 524022 w 1441654"/>
                <a:gd name="connsiteY312" fmla="*/ 1901119 h 2311974"/>
                <a:gd name="connsiteX313" fmla="*/ 524022 w 1441654"/>
                <a:gd name="connsiteY313" fmla="*/ 1930292 h 2311974"/>
                <a:gd name="connsiteX314" fmla="*/ 502682 w 1441654"/>
                <a:gd name="connsiteY314" fmla="*/ 1930292 h 2311974"/>
                <a:gd name="connsiteX315" fmla="*/ 500311 w 1441654"/>
                <a:gd name="connsiteY315" fmla="*/ 1952172 h 2311974"/>
                <a:gd name="connsiteX316" fmla="*/ 488455 w 1441654"/>
                <a:gd name="connsiteY316" fmla="*/ 1952172 h 2311974"/>
                <a:gd name="connsiteX317" fmla="*/ 488455 w 1441654"/>
                <a:gd name="connsiteY317" fmla="*/ 1978914 h 2311974"/>
                <a:gd name="connsiteX318" fmla="*/ 495569 w 1441654"/>
                <a:gd name="connsiteY318" fmla="*/ 1983776 h 2311974"/>
                <a:gd name="connsiteX319" fmla="*/ 493198 w 1441654"/>
                <a:gd name="connsiteY319" fmla="*/ 2000794 h 2311974"/>
                <a:gd name="connsiteX320" fmla="*/ 500311 w 1441654"/>
                <a:gd name="connsiteY320" fmla="*/ 2005656 h 2311974"/>
                <a:gd name="connsiteX321" fmla="*/ 500311 w 1441654"/>
                <a:gd name="connsiteY321" fmla="*/ 2068865 h 2311974"/>
                <a:gd name="connsiteX322" fmla="*/ 493198 w 1441654"/>
                <a:gd name="connsiteY322" fmla="*/ 2068865 h 2311974"/>
                <a:gd name="connsiteX323" fmla="*/ 493198 w 1441654"/>
                <a:gd name="connsiteY323" fmla="*/ 2081020 h 2311974"/>
                <a:gd name="connsiteX324" fmla="*/ 474228 w 1441654"/>
                <a:gd name="connsiteY324" fmla="*/ 2083451 h 2311974"/>
                <a:gd name="connsiteX325" fmla="*/ 460002 w 1441654"/>
                <a:gd name="connsiteY325" fmla="*/ 2117487 h 2311974"/>
                <a:gd name="connsiteX326" fmla="*/ 460002 w 1441654"/>
                <a:gd name="connsiteY326" fmla="*/ 2129642 h 2311974"/>
                <a:gd name="connsiteX327" fmla="*/ 516909 w 1441654"/>
                <a:gd name="connsiteY327" fmla="*/ 2132073 h 2311974"/>
                <a:gd name="connsiteX328" fmla="*/ 509796 w 1441654"/>
                <a:gd name="connsiteY328" fmla="*/ 2151522 h 2311974"/>
                <a:gd name="connsiteX329" fmla="*/ 514538 w 1441654"/>
                <a:gd name="connsiteY329" fmla="*/ 2161246 h 2311974"/>
                <a:gd name="connsiteX330" fmla="*/ 509796 w 1441654"/>
                <a:gd name="connsiteY330" fmla="*/ 2168540 h 2311974"/>
                <a:gd name="connsiteX331" fmla="*/ 493198 w 1441654"/>
                <a:gd name="connsiteY331" fmla="*/ 2168540 h 2311974"/>
                <a:gd name="connsiteX332" fmla="*/ 493198 w 1441654"/>
                <a:gd name="connsiteY332" fmla="*/ 2180695 h 2311974"/>
                <a:gd name="connsiteX333" fmla="*/ 462373 w 1441654"/>
                <a:gd name="connsiteY333" fmla="*/ 2187988 h 2311974"/>
                <a:gd name="connsiteX334" fmla="*/ 469486 w 1441654"/>
                <a:gd name="connsiteY334" fmla="*/ 2200144 h 2311974"/>
                <a:gd name="connsiteX335" fmla="*/ 467115 w 1441654"/>
                <a:gd name="connsiteY335" fmla="*/ 2256059 h 2311974"/>
                <a:gd name="connsiteX336" fmla="*/ 455259 w 1441654"/>
                <a:gd name="connsiteY336" fmla="*/ 2277939 h 2311974"/>
                <a:gd name="connsiteX337" fmla="*/ 429177 w 1441654"/>
                <a:gd name="connsiteY337" fmla="*/ 2307112 h 2311974"/>
                <a:gd name="connsiteX338" fmla="*/ 414950 w 1441654"/>
                <a:gd name="connsiteY338" fmla="*/ 2311974 h 2311974"/>
                <a:gd name="connsiteX339" fmla="*/ 398352 w 1441654"/>
                <a:gd name="connsiteY339" fmla="*/ 2282801 h 2311974"/>
                <a:gd name="connsiteX340" fmla="*/ 379383 w 1441654"/>
                <a:gd name="connsiteY340" fmla="*/ 2275508 h 2311974"/>
                <a:gd name="connsiteX341" fmla="*/ 365156 w 1441654"/>
                <a:gd name="connsiteY341" fmla="*/ 2292526 h 2311974"/>
                <a:gd name="connsiteX342" fmla="*/ 346187 w 1441654"/>
                <a:gd name="connsiteY342" fmla="*/ 2285232 h 2311974"/>
                <a:gd name="connsiteX343" fmla="*/ 331960 w 1441654"/>
                <a:gd name="connsiteY343" fmla="*/ 2290094 h 2311974"/>
                <a:gd name="connsiteX344" fmla="*/ 296393 w 1441654"/>
                <a:gd name="connsiteY344" fmla="*/ 2275508 h 2311974"/>
                <a:gd name="connsiteX345" fmla="*/ 255658 w 1441654"/>
                <a:gd name="connsiteY345" fmla="*/ 2254426 h 2311974"/>
                <a:gd name="connsiteX346" fmla="*/ 263963 w 1441654"/>
                <a:gd name="connsiteY346" fmla="*/ 2090384 h 2311974"/>
                <a:gd name="connsiteX347" fmla="*/ 293247 w 1441654"/>
                <a:gd name="connsiteY347" fmla="*/ 1879782 h 2311974"/>
                <a:gd name="connsiteX348" fmla="*/ 288330 w 1441654"/>
                <a:gd name="connsiteY348" fmla="*/ 1766434 h 2311974"/>
                <a:gd name="connsiteX349" fmla="*/ 260051 w 1441654"/>
                <a:gd name="connsiteY349" fmla="*/ 1684276 h 2311974"/>
                <a:gd name="connsiteX350" fmla="*/ 196698 w 1441654"/>
                <a:gd name="connsiteY350" fmla="*/ 1605539 h 2311974"/>
                <a:gd name="connsiteX351" fmla="*/ 146823 w 1441654"/>
                <a:gd name="connsiteY351" fmla="*/ 1566641 h 2311974"/>
                <a:gd name="connsiteX352" fmla="*/ 148467 w 1441654"/>
                <a:gd name="connsiteY352" fmla="*/ 1519182 h 2311974"/>
                <a:gd name="connsiteX353" fmla="*/ 144231 w 1441654"/>
                <a:gd name="connsiteY353" fmla="*/ 1442151 h 2311974"/>
                <a:gd name="connsiteX354" fmla="*/ 199538 w 1441654"/>
                <a:gd name="connsiteY354" fmla="*/ 1327822 h 2311974"/>
                <a:gd name="connsiteX355" fmla="*/ 311984 w 1441654"/>
                <a:gd name="connsiteY355" fmla="*/ 1228318 h 2311974"/>
                <a:gd name="connsiteX356" fmla="*/ 18969 w 1441654"/>
                <a:gd name="connsiteY356" fmla="*/ 909231 h 2311974"/>
                <a:gd name="connsiteX357" fmla="*/ 0 w 1441654"/>
                <a:gd name="connsiteY357" fmla="*/ 872764 h 2311974"/>
                <a:gd name="connsiteX358" fmla="*/ 7114 w 1441654"/>
                <a:gd name="connsiteY358" fmla="*/ 865471 h 2311974"/>
                <a:gd name="connsiteX359" fmla="*/ 11856 w 1441654"/>
                <a:gd name="connsiteY359" fmla="*/ 867902 h 2311974"/>
                <a:gd name="connsiteX360" fmla="*/ 168351 w 1441654"/>
                <a:gd name="connsiteY360" fmla="*/ 741485 h 2311974"/>
                <a:gd name="connsiteX361" fmla="*/ 156496 w 1441654"/>
                <a:gd name="connsiteY361" fmla="*/ 726899 h 2311974"/>
                <a:gd name="connsiteX362" fmla="*/ 101959 w 1441654"/>
                <a:gd name="connsiteY362" fmla="*/ 705019 h 2311974"/>
                <a:gd name="connsiteX363" fmla="*/ 125671 w 1441654"/>
                <a:gd name="connsiteY363" fmla="*/ 680708 h 2311974"/>
                <a:gd name="connsiteX364" fmla="*/ 132784 w 1441654"/>
                <a:gd name="connsiteY364" fmla="*/ 673414 h 2311974"/>
                <a:gd name="connsiteX365" fmla="*/ 161238 w 1441654"/>
                <a:gd name="connsiteY365" fmla="*/ 670983 h 2311974"/>
                <a:gd name="connsiteX366" fmla="*/ 248970 w 1441654"/>
                <a:gd name="connsiteY366" fmla="*/ 692863 h 2311974"/>
                <a:gd name="connsiteX367" fmla="*/ 263197 w 1441654"/>
                <a:gd name="connsiteY367" fmla="*/ 688001 h 2311974"/>
                <a:gd name="connsiteX368" fmla="*/ 263197 w 1441654"/>
                <a:gd name="connsiteY368" fmla="*/ 695294 h 2311974"/>
                <a:gd name="connsiteX369" fmla="*/ 272681 w 1441654"/>
                <a:gd name="connsiteY369" fmla="*/ 695294 h 2311974"/>
                <a:gd name="connsiteX370" fmla="*/ 277424 w 1441654"/>
                <a:gd name="connsiteY370" fmla="*/ 678277 h 2311974"/>
                <a:gd name="connsiteX371" fmla="*/ 284537 w 1441654"/>
                <a:gd name="connsiteY371" fmla="*/ 666121 h 2311974"/>
                <a:gd name="connsiteX372" fmla="*/ 296393 w 1441654"/>
                <a:gd name="connsiteY372" fmla="*/ 688001 h 2311974"/>
                <a:gd name="connsiteX373" fmla="*/ 303506 w 1441654"/>
                <a:gd name="connsiteY373" fmla="*/ 685570 h 2311974"/>
                <a:gd name="connsiteX374" fmla="*/ 317733 w 1441654"/>
                <a:gd name="connsiteY374" fmla="*/ 700156 h 2311974"/>
                <a:gd name="connsiteX375" fmla="*/ 317733 w 1441654"/>
                <a:gd name="connsiteY375" fmla="*/ 700156 h 2311974"/>
                <a:gd name="connsiteX376" fmla="*/ 303506 w 1441654"/>
                <a:gd name="connsiteY376" fmla="*/ 685570 h 2311974"/>
                <a:gd name="connsiteX377" fmla="*/ 296393 w 1441654"/>
                <a:gd name="connsiteY377" fmla="*/ 688001 h 2311974"/>
                <a:gd name="connsiteX378" fmla="*/ 284537 w 1441654"/>
                <a:gd name="connsiteY378" fmla="*/ 666121 h 2311974"/>
                <a:gd name="connsiteX379" fmla="*/ 284537 w 1441654"/>
                <a:gd name="connsiteY379" fmla="*/ 658827 h 2311974"/>
                <a:gd name="connsiteX380" fmla="*/ 305877 w 1441654"/>
                <a:gd name="connsiteY380" fmla="*/ 646672 h 2311974"/>
                <a:gd name="connsiteX381" fmla="*/ 298764 w 1441654"/>
                <a:gd name="connsiteY381" fmla="*/ 639379 h 2311974"/>
                <a:gd name="connsiteX382" fmla="*/ 329589 w 1441654"/>
                <a:gd name="connsiteY382" fmla="*/ 629654 h 2311974"/>
                <a:gd name="connsiteX383" fmla="*/ 324847 w 1441654"/>
                <a:gd name="connsiteY383" fmla="*/ 615068 h 2311974"/>
                <a:gd name="connsiteX384" fmla="*/ 291651 w 1441654"/>
                <a:gd name="connsiteY384" fmla="*/ 610205 h 2311974"/>
                <a:gd name="connsiteX385" fmla="*/ 289279 w 1441654"/>
                <a:gd name="connsiteY385" fmla="*/ 595619 h 2311974"/>
                <a:gd name="connsiteX386" fmla="*/ 298764 w 1441654"/>
                <a:gd name="connsiteY386" fmla="*/ 534841 h 2311974"/>
                <a:gd name="connsiteX387" fmla="*/ 289279 w 1441654"/>
                <a:gd name="connsiteY387" fmla="*/ 525117 h 2311974"/>
                <a:gd name="connsiteX388" fmla="*/ 289279 w 1441654"/>
                <a:gd name="connsiteY388" fmla="*/ 503237 h 2311974"/>
                <a:gd name="connsiteX389" fmla="*/ 272681 w 1441654"/>
                <a:gd name="connsiteY389" fmla="*/ 503237 h 2311974"/>
                <a:gd name="connsiteX390" fmla="*/ 277424 w 1441654"/>
                <a:gd name="connsiteY390" fmla="*/ 471633 h 2311974"/>
                <a:gd name="connsiteX391" fmla="*/ 270310 w 1441654"/>
                <a:gd name="connsiteY391" fmla="*/ 464340 h 2311974"/>
                <a:gd name="connsiteX392" fmla="*/ 272681 w 1441654"/>
                <a:gd name="connsiteY392" fmla="*/ 444891 h 2311974"/>
                <a:gd name="connsiteX393" fmla="*/ 291651 w 1441654"/>
                <a:gd name="connsiteY393" fmla="*/ 444891 h 2311974"/>
                <a:gd name="connsiteX394" fmla="*/ 310620 w 1441654"/>
                <a:gd name="connsiteY394" fmla="*/ 430304 h 2311974"/>
                <a:gd name="connsiteX395" fmla="*/ 312991 w 1441654"/>
                <a:gd name="connsiteY395" fmla="*/ 427873 h 2311974"/>
                <a:gd name="connsiteX396" fmla="*/ 291651 w 1441654"/>
                <a:gd name="connsiteY396" fmla="*/ 423011 h 2311974"/>
                <a:gd name="connsiteX397" fmla="*/ 298764 w 1441654"/>
                <a:gd name="connsiteY397" fmla="*/ 405993 h 2311974"/>
                <a:gd name="connsiteX398" fmla="*/ 324847 w 1441654"/>
                <a:gd name="connsiteY398" fmla="*/ 408424 h 2311974"/>
                <a:gd name="connsiteX399" fmla="*/ 320104 w 1441654"/>
                <a:gd name="connsiteY399" fmla="*/ 388975 h 2311974"/>
                <a:gd name="connsiteX400" fmla="*/ 320104 w 1441654"/>
                <a:gd name="connsiteY400" fmla="*/ 374389 h 2311974"/>
                <a:gd name="connsiteX401" fmla="*/ 336702 w 1441654"/>
                <a:gd name="connsiteY401" fmla="*/ 374389 h 2311974"/>
                <a:gd name="connsiteX402" fmla="*/ 339073 w 1441654"/>
                <a:gd name="connsiteY402" fmla="*/ 367096 h 2311974"/>
                <a:gd name="connsiteX403" fmla="*/ 346187 w 1441654"/>
                <a:gd name="connsiteY403" fmla="*/ 364665 h 2311974"/>
                <a:gd name="connsiteX404" fmla="*/ 343816 w 1441654"/>
                <a:gd name="connsiteY404" fmla="*/ 347647 h 2311974"/>
                <a:gd name="connsiteX405" fmla="*/ 372269 w 1441654"/>
                <a:gd name="connsiteY405" fmla="*/ 337922 h 2311974"/>
                <a:gd name="connsiteX406" fmla="*/ 360414 w 1441654"/>
                <a:gd name="connsiteY406" fmla="*/ 333060 h 2311974"/>
                <a:gd name="connsiteX407" fmla="*/ 358042 w 1441654"/>
                <a:gd name="connsiteY407" fmla="*/ 311180 h 2311974"/>
                <a:gd name="connsiteX408" fmla="*/ 350929 w 1441654"/>
                <a:gd name="connsiteY408" fmla="*/ 308749 h 2311974"/>
                <a:gd name="connsiteX409" fmla="*/ 358042 w 1441654"/>
                <a:gd name="connsiteY409" fmla="*/ 299025 h 2311974"/>
                <a:gd name="connsiteX410" fmla="*/ 358042 w 1441654"/>
                <a:gd name="connsiteY410" fmla="*/ 296594 h 2311974"/>
                <a:gd name="connsiteX411" fmla="*/ 346187 w 1441654"/>
                <a:gd name="connsiteY411" fmla="*/ 291732 h 2311974"/>
                <a:gd name="connsiteX412" fmla="*/ 336702 w 1441654"/>
                <a:gd name="connsiteY412" fmla="*/ 299025 h 2311974"/>
                <a:gd name="connsiteX413" fmla="*/ 324847 w 1441654"/>
                <a:gd name="connsiteY413" fmla="*/ 282007 h 2311974"/>
                <a:gd name="connsiteX414" fmla="*/ 339073 w 1441654"/>
                <a:gd name="connsiteY414" fmla="*/ 255265 h 2311974"/>
                <a:gd name="connsiteX415" fmla="*/ 346187 w 1441654"/>
                <a:gd name="connsiteY415" fmla="*/ 267421 h 2311974"/>
                <a:gd name="connsiteX416" fmla="*/ 365156 w 1441654"/>
                <a:gd name="connsiteY416" fmla="*/ 240679 h 2311974"/>
                <a:gd name="connsiteX417" fmla="*/ 374640 w 1441654"/>
                <a:gd name="connsiteY417" fmla="*/ 240679 h 2311974"/>
                <a:gd name="connsiteX418" fmla="*/ 374640 w 1441654"/>
                <a:gd name="connsiteY418" fmla="*/ 233385 h 2311974"/>
                <a:gd name="connsiteX419" fmla="*/ 353300 w 1441654"/>
                <a:gd name="connsiteY419" fmla="*/ 218799 h 2311974"/>
                <a:gd name="connsiteX420" fmla="*/ 360414 w 1441654"/>
                <a:gd name="connsiteY420" fmla="*/ 199350 h 2311974"/>
                <a:gd name="connsiteX421" fmla="*/ 386496 w 1441654"/>
                <a:gd name="connsiteY421" fmla="*/ 199350 h 2311974"/>
                <a:gd name="connsiteX422" fmla="*/ 393610 w 1441654"/>
                <a:gd name="connsiteY422" fmla="*/ 192057 h 2311974"/>
                <a:gd name="connsiteX423" fmla="*/ 365156 w 1441654"/>
                <a:gd name="connsiteY423" fmla="*/ 150728 h 2311974"/>
                <a:gd name="connsiteX424" fmla="*/ 374640 w 1441654"/>
                <a:gd name="connsiteY424" fmla="*/ 131279 h 2311974"/>
                <a:gd name="connsiteX425" fmla="*/ 407836 w 1441654"/>
                <a:gd name="connsiteY425" fmla="*/ 116693 h 2311974"/>
                <a:gd name="connsiteX426" fmla="*/ 412579 w 1441654"/>
                <a:gd name="connsiteY426" fmla="*/ 131279 h 2311974"/>
                <a:gd name="connsiteX427" fmla="*/ 433919 w 1441654"/>
                <a:gd name="connsiteY427" fmla="*/ 116693 h 2311974"/>
                <a:gd name="connsiteX428" fmla="*/ 429177 w 1441654"/>
                <a:gd name="connsiteY428" fmla="*/ 109399 h 2311974"/>
                <a:gd name="connsiteX429" fmla="*/ 445775 w 1441654"/>
                <a:gd name="connsiteY429" fmla="*/ 102106 h 2311974"/>
                <a:gd name="connsiteX430" fmla="*/ 445775 w 1441654"/>
                <a:gd name="connsiteY430" fmla="*/ 94813 h 2311974"/>
                <a:gd name="connsiteX431" fmla="*/ 455259 w 1441654"/>
                <a:gd name="connsiteY431" fmla="*/ 87519 h 2311974"/>
                <a:gd name="connsiteX432" fmla="*/ 441032 w 1441654"/>
                <a:gd name="connsiteY432" fmla="*/ 53484 h 2311974"/>
                <a:gd name="connsiteX433" fmla="*/ 438661 w 1441654"/>
                <a:gd name="connsiteY433" fmla="*/ 7293 h 2311974"/>
                <a:gd name="connsiteX434" fmla="*/ 481342 w 1441654"/>
                <a:gd name="connsiteY434" fmla="*/ 17018 h 2311974"/>
                <a:gd name="connsiteX435" fmla="*/ 502682 w 1441654"/>
                <a:gd name="connsiteY435" fmla="*/ 0 h 2311974"/>
                <a:gd name="connsiteX0" fmla="*/ 502682 w 1441654"/>
                <a:gd name="connsiteY0" fmla="*/ 1264171 h 2311974"/>
                <a:gd name="connsiteX1" fmla="*/ 502682 w 1441654"/>
                <a:gd name="connsiteY1" fmla="*/ 1264171 h 2311974"/>
                <a:gd name="connsiteX2" fmla="*/ 507520 w 1441654"/>
                <a:gd name="connsiteY2" fmla="*/ 1269131 h 2311974"/>
                <a:gd name="connsiteX3" fmla="*/ 502682 w 1441654"/>
                <a:gd name="connsiteY3" fmla="*/ 1264171 h 2311974"/>
                <a:gd name="connsiteX4" fmla="*/ 493198 w 1441654"/>
                <a:gd name="connsiteY4" fmla="*/ 1249585 h 2311974"/>
                <a:gd name="connsiteX5" fmla="*/ 493199 w 1441654"/>
                <a:gd name="connsiteY5" fmla="*/ 1249585 h 2311974"/>
                <a:gd name="connsiteX6" fmla="*/ 493198 w 1441654"/>
                <a:gd name="connsiteY6" fmla="*/ 1249585 h 2311974"/>
                <a:gd name="connsiteX7" fmla="*/ 483713 w 1441654"/>
                <a:gd name="connsiteY7" fmla="*/ 1198531 h 2311974"/>
                <a:gd name="connsiteX8" fmla="*/ 483713 w 1441654"/>
                <a:gd name="connsiteY8" fmla="*/ 1198532 h 2311974"/>
                <a:gd name="connsiteX9" fmla="*/ 507424 w 1441654"/>
                <a:gd name="connsiteY9" fmla="*/ 1222842 h 2311974"/>
                <a:gd name="connsiteX10" fmla="*/ 507424 w 1441654"/>
                <a:gd name="connsiteY10" fmla="*/ 1222842 h 2311974"/>
                <a:gd name="connsiteX11" fmla="*/ 483713 w 1441654"/>
                <a:gd name="connsiteY11" fmla="*/ 1198531 h 2311974"/>
                <a:gd name="connsiteX12" fmla="*/ 500311 w 1441654"/>
                <a:gd name="connsiteY12" fmla="*/ 1067252 h 2311974"/>
                <a:gd name="connsiteX13" fmla="*/ 502682 w 1441654"/>
                <a:gd name="connsiteY13" fmla="*/ 1074546 h 2311974"/>
                <a:gd name="connsiteX14" fmla="*/ 502682 w 1441654"/>
                <a:gd name="connsiteY14" fmla="*/ 1074545 h 2311974"/>
                <a:gd name="connsiteX15" fmla="*/ 500311 w 1441654"/>
                <a:gd name="connsiteY15" fmla="*/ 1067252 h 2311974"/>
                <a:gd name="connsiteX16" fmla="*/ 488455 w 1441654"/>
                <a:gd name="connsiteY16" fmla="*/ 1052665 h 2311974"/>
                <a:gd name="connsiteX17" fmla="*/ 476600 w 1441654"/>
                <a:gd name="connsiteY17" fmla="*/ 1040510 h 2311974"/>
                <a:gd name="connsiteX18" fmla="*/ 488455 w 1441654"/>
                <a:gd name="connsiteY18" fmla="*/ 1052666 h 2311974"/>
                <a:gd name="connsiteX19" fmla="*/ 507424 w 1441654"/>
                <a:gd name="connsiteY19" fmla="*/ 1052666 h 2311974"/>
                <a:gd name="connsiteX20" fmla="*/ 509796 w 1441654"/>
                <a:gd name="connsiteY20" fmla="*/ 1062390 h 2311974"/>
                <a:gd name="connsiteX21" fmla="*/ 509796 w 1441654"/>
                <a:gd name="connsiteY21" fmla="*/ 1062390 h 2311974"/>
                <a:gd name="connsiteX22" fmla="*/ 507424 w 1441654"/>
                <a:gd name="connsiteY22" fmla="*/ 1052665 h 2311974"/>
                <a:gd name="connsiteX23" fmla="*/ 488455 w 1441654"/>
                <a:gd name="connsiteY23" fmla="*/ 1052665 h 2311974"/>
                <a:gd name="connsiteX24" fmla="*/ 488455 w 1441654"/>
                <a:gd name="connsiteY24" fmla="*/ 1021061 h 2311974"/>
                <a:gd name="connsiteX25" fmla="*/ 483713 w 1441654"/>
                <a:gd name="connsiteY25" fmla="*/ 999182 h 2311974"/>
                <a:gd name="connsiteX26" fmla="*/ 488455 w 1441654"/>
                <a:gd name="connsiteY26" fmla="*/ 1021061 h 2311974"/>
                <a:gd name="connsiteX27" fmla="*/ 488455 w 1441654"/>
                <a:gd name="connsiteY27" fmla="*/ 1021061 h 2311974"/>
                <a:gd name="connsiteX28" fmla="*/ 474228 w 1441654"/>
                <a:gd name="connsiteY28" fmla="*/ 970008 h 2311974"/>
                <a:gd name="connsiteX29" fmla="*/ 460002 w 1441654"/>
                <a:gd name="connsiteY29" fmla="*/ 972439 h 2311974"/>
                <a:gd name="connsiteX30" fmla="*/ 460002 w 1441654"/>
                <a:gd name="connsiteY30" fmla="*/ 972439 h 2311974"/>
                <a:gd name="connsiteX31" fmla="*/ 474228 w 1441654"/>
                <a:gd name="connsiteY31" fmla="*/ 970008 h 2311974"/>
                <a:gd name="connsiteX32" fmla="*/ 483713 w 1441654"/>
                <a:gd name="connsiteY32" fmla="*/ 984595 h 2311974"/>
                <a:gd name="connsiteX33" fmla="*/ 502682 w 1441654"/>
                <a:gd name="connsiteY33" fmla="*/ 979733 h 2311974"/>
                <a:gd name="connsiteX34" fmla="*/ 483713 w 1441654"/>
                <a:gd name="connsiteY34" fmla="*/ 984595 h 2311974"/>
                <a:gd name="connsiteX35" fmla="*/ 474228 w 1441654"/>
                <a:gd name="connsiteY35" fmla="*/ 970008 h 2311974"/>
                <a:gd name="connsiteX36" fmla="*/ 460002 w 1441654"/>
                <a:gd name="connsiteY36" fmla="*/ 901937 h 2311974"/>
                <a:gd name="connsiteX37" fmla="*/ 449800 w 1441654"/>
                <a:gd name="connsiteY37" fmla="*/ 906121 h 2311974"/>
                <a:gd name="connsiteX38" fmla="*/ 452888 w 1441654"/>
                <a:gd name="connsiteY38" fmla="*/ 906800 h 2311974"/>
                <a:gd name="connsiteX39" fmla="*/ 460002 w 1441654"/>
                <a:gd name="connsiteY39" fmla="*/ 901938 h 2311974"/>
                <a:gd name="connsiteX40" fmla="*/ 460002 w 1441654"/>
                <a:gd name="connsiteY40" fmla="*/ 901937 h 2311974"/>
                <a:gd name="connsiteX41" fmla="*/ 367527 w 1441654"/>
                <a:gd name="connsiteY41" fmla="*/ 899506 h 2311974"/>
                <a:gd name="connsiteX42" fmla="*/ 367527 w 1441654"/>
                <a:gd name="connsiteY42" fmla="*/ 899507 h 2311974"/>
                <a:gd name="connsiteX43" fmla="*/ 391239 w 1441654"/>
                <a:gd name="connsiteY43" fmla="*/ 899507 h 2311974"/>
                <a:gd name="connsiteX44" fmla="*/ 405465 w 1441654"/>
                <a:gd name="connsiteY44" fmla="*/ 906800 h 2311974"/>
                <a:gd name="connsiteX45" fmla="*/ 414950 w 1441654"/>
                <a:gd name="connsiteY45" fmla="*/ 906800 h 2311974"/>
                <a:gd name="connsiteX46" fmla="*/ 419692 w 1441654"/>
                <a:gd name="connsiteY46" fmla="*/ 899507 h 2311974"/>
                <a:gd name="connsiteX47" fmla="*/ 419705 w 1441654"/>
                <a:gd name="connsiteY47" fmla="*/ 899510 h 2311974"/>
                <a:gd name="connsiteX48" fmla="*/ 419692 w 1441654"/>
                <a:gd name="connsiteY48" fmla="*/ 899506 h 2311974"/>
                <a:gd name="connsiteX49" fmla="*/ 414950 w 1441654"/>
                <a:gd name="connsiteY49" fmla="*/ 906800 h 2311974"/>
                <a:gd name="connsiteX50" fmla="*/ 405465 w 1441654"/>
                <a:gd name="connsiteY50" fmla="*/ 906800 h 2311974"/>
                <a:gd name="connsiteX51" fmla="*/ 391238 w 1441654"/>
                <a:gd name="connsiteY51" fmla="*/ 899506 h 2311974"/>
                <a:gd name="connsiteX52" fmla="*/ 367527 w 1441654"/>
                <a:gd name="connsiteY52" fmla="*/ 899506 h 2311974"/>
                <a:gd name="connsiteX53" fmla="*/ 350929 w 1441654"/>
                <a:gd name="connsiteY53" fmla="*/ 889782 h 2311974"/>
                <a:gd name="connsiteX54" fmla="*/ 350929 w 1441654"/>
                <a:gd name="connsiteY54" fmla="*/ 889782 h 2311974"/>
                <a:gd name="connsiteX55" fmla="*/ 367527 w 1441654"/>
                <a:gd name="connsiteY55" fmla="*/ 889782 h 2311974"/>
                <a:gd name="connsiteX56" fmla="*/ 367527 w 1441654"/>
                <a:gd name="connsiteY56" fmla="*/ 889782 h 2311974"/>
                <a:gd name="connsiteX57" fmla="*/ 350929 w 1441654"/>
                <a:gd name="connsiteY57" fmla="*/ 889782 h 2311974"/>
                <a:gd name="connsiteX58" fmla="*/ 365156 w 1441654"/>
                <a:gd name="connsiteY58" fmla="*/ 867902 h 2311974"/>
                <a:gd name="connsiteX59" fmla="*/ 365156 w 1441654"/>
                <a:gd name="connsiteY59" fmla="*/ 867902 h 2311974"/>
                <a:gd name="connsiteX60" fmla="*/ 372349 w 1441654"/>
                <a:gd name="connsiteY60" fmla="*/ 873433 h 2311974"/>
                <a:gd name="connsiteX61" fmla="*/ 365156 w 1441654"/>
                <a:gd name="connsiteY61" fmla="*/ 867902 h 2311974"/>
                <a:gd name="connsiteX62" fmla="*/ 393212 w 1441654"/>
                <a:gd name="connsiteY62" fmla="*/ 842776 h 2311974"/>
                <a:gd name="connsiteX63" fmla="*/ 398352 w 1441654"/>
                <a:gd name="connsiteY63" fmla="*/ 853315 h 2311974"/>
                <a:gd name="connsiteX64" fmla="*/ 398352 w 1441654"/>
                <a:gd name="connsiteY64" fmla="*/ 853315 h 2311974"/>
                <a:gd name="connsiteX65" fmla="*/ 393212 w 1441654"/>
                <a:gd name="connsiteY65" fmla="*/ 842776 h 2311974"/>
                <a:gd name="connsiteX66" fmla="*/ 296393 w 1441654"/>
                <a:gd name="connsiteY66" fmla="*/ 726899 h 2311974"/>
                <a:gd name="connsiteX67" fmla="*/ 296393 w 1441654"/>
                <a:gd name="connsiteY67" fmla="*/ 726899 h 2311974"/>
                <a:gd name="connsiteX68" fmla="*/ 303506 w 1441654"/>
                <a:gd name="connsiteY68" fmla="*/ 734192 h 2311974"/>
                <a:gd name="connsiteX69" fmla="*/ 339073 w 1441654"/>
                <a:gd name="connsiteY69" fmla="*/ 748778 h 2311974"/>
                <a:gd name="connsiteX70" fmla="*/ 367527 w 1441654"/>
                <a:gd name="connsiteY70" fmla="*/ 753641 h 2311974"/>
                <a:gd name="connsiteX71" fmla="*/ 372269 w 1441654"/>
                <a:gd name="connsiteY71" fmla="*/ 734192 h 2311974"/>
                <a:gd name="connsiteX72" fmla="*/ 386496 w 1441654"/>
                <a:gd name="connsiteY72" fmla="*/ 736623 h 2311974"/>
                <a:gd name="connsiteX73" fmla="*/ 386496 w 1441654"/>
                <a:gd name="connsiteY73" fmla="*/ 736623 h 2311974"/>
                <a:gd name="connsiteX74" fmla="*/ 372269 w 1441654"/>
                <a:gd name="connsiteY74" fmla="*/ 734192 h 2311974"/>
                <a:gd name="connsiteX75" fmla="*/ 367527 w 1441654"/>
                <a:gd name="connsiteY75" fmla="*/ 753640 h 2311974"/>
                <a:gd name="connsiteX76" fmla="*/ 339073 w 1441654"/>
                <a:gd name="connsiteY76" fmla="*/ 748778 h 2311974"/>
                <a:gd name="connsiteX77" fmla="*/ 303506 w 1441654"/>
                <a:gd name="connsiteY77" fmla="*/ 734192 h 2311974"/>
                <a:gd name="connsiteX78" fmla="*/ 296393 w 1441654"/>
                <a:gd name="connsiteY78" fmla="*/ 726899 h 2311974"/>
                <a:gd name="connsiteX79" fmla="*/ 296393 w 1441654"/>
                <a:gd name="connsiteY79" fmla="*/ 714743 h 2311974"/>
                <a:gd name="connsiteX80" fmla="*/ 296393 w 1441654"/>
                <a:gd name="connsiteY80" fmla="*/ 714743 h 2311974"/>
                <a:gd name="connsiteX81" fmla="*/ 303506 w 1441654"/>
                <a:gd name="connsiteY81" fmla="*/ 722036 h 2311974"/>
                <a:gd name="connsiteX82" fmla="*/ 303506 w 1441654"/>
                <a:gd name="connsiteY82" fmla="*/ 722036 h 2311974"/>
                <a:gd name="connsiteX83" fmla="*/ 296393 w 1441654"/>
                <a:gd name="connsiteY83" fmla="*/ 714743 h 2311974"/>
                <a:gd name="connsiteX84" fmla="*/ 502682 w 1441654"/>
                <a:gd name="connsiteY84" fmla="*/ 0 h 2311974"/>
                <a:gd name="connsiteX85" fmla="*/ 509796 w 1441654"/>
                <a:gd name="connsiteY85" fmla="*/ 4862 h 2311974"/>
                <a:gd name="connsiteX86" fmla="*/ 514538 w 1441654"/>
                <a:gd name="connsiteY86" fmla="*/ 17018 h 2311974"/>
                <a:gd name="connsiteX87" fmla="*/ 524022 w 1441654"/>
                <a:gd name="connsiteY87" fmla="*/ 53484 h 2311974"/>
                <a:gd name="connsiteX88" fmla="*/ 521651 w 1441654"/>
                <a:gd name="connsiteY88" fmla="*/ 68071 h 2311974"/>
                <a:gd name="connsiteX89" fmla="*/ 554847 w 1441654"/>
                <a:gd name="connsiteY89" fmla="*/ 82657 h 2311974"/>
                <a:gd name="connsiteX90" fmla="*/ 561961 w 1441654"/>
                <a:gd name="connsiteY90" fmla="*/ 72933 h 2311974"/>
                <a:gd name="connsiteX91" fmla="*/ 578559 w 1441654"/>
                <a:gd name="connsiteY91" fmla="*/ 75364 h 2311974"/>
                <a:gd name="connsiteX92" fmla="*/ 578559 w 1441654"/>
                <a:gd name="connsiteY92" fmla="*/ 82657 h 2311974"/>
                <a:gd name="connsiteX93" fmla="*/ 585672 w 1441654"/>
                <a:gd name="connsiteY93" fmla="*/ 82657 h 2311974"/>
                <a:gd name="connsiteX94" fmla="*/ 590414 w 1441654"/>
                <a:gd name="connsiteY94" fmla="*/ 97244 h 2311974"/>
                <a:gd name="connsiteX95" fmla="*/ 609383 w 1441654"/>
                <a:gd name="connsiteY95" fmla="*/ 104537 h 2311974"/>
                <a:gd name="connsiteX96" fmla="*/ 637837 w 1441654"/>
                <a:gd name="connsiteY96" fmla="*/ 89950 h 2311974"/>
                <a:gd name="connsiteX97" fmla="*/ 652064 w 1441654"/>
                <a:gd name="connsiteY97" fmla="*/ 94813 h 2311974"/>
                <a:gd name="connsiteX98" fmla="*/ 666291 w 1441654"/>
                <a:gd name="connsiteY98" fmla="*/ 104537 h 2311974"/>
                <a:gd name="connsiteX99" fmla="*/ 685260 w 1441654"/>
                <a:gd name="connsiteY99" fmla="*/ 94813 h 2311974"/>
                <a:gd name="connsiteX100" fmla="*/ 685260 w 1441654"/>
                <a:gd name="connsiteY100" fmla="*/ 72933 h 2311974"/>
                <a:gd name="connsiteX101" fmla="*/ 687631 w 1441654"/>
                <a:gd name="connsiteY101" fmla="*/ 72933 h 2311974"/>
                <a:gd name="connsiteX102" fmla="*/ 699487 w 1441654"/>
                <a:gd name="connsiteY102" fmla="*/ 87519 h 2311974"/>
                <a:gd name="connsiteX103" fmla="*/ 687631 w 1441654"/>
                <a:gd name="connsiteY103" fmla="*/ 102106 h 2311974"/>
                <a:gd name="connsiteX104" fmla="*/ 692373 w 1441654"/>
                <a:gd name="connsiteY104" fmla="*/ 123986 h 2311974"/>
                <a:gd name="connsiteX105" fmla="*/ 706600 w 1441654"/>
                <a:gd name="connsiteY105" fmla="*/ 128848 h 2311974"/>
                <a:gd name="connsiteX106" fmla="*/ 718456 w 1441654"/>
                <a:gd name="connsiteY106" fmla="*/ 150728 h 2311974"/>
                <a:gd name="connsiteX107" fmla="*/ 727940 w 1441654"/>
                <a:gd name="connsiteY107" fmla="*/ 153159 h 2311974"/>
                <a:gd name="connsiteX108" fmla="*/ 735054 w 1441654"/>
                <a:gd name="connsiteY108" fmla="*/ 165315 h 2311974"/>
                <a:gd name="connsiteX109" fmla="*/ 754023 w 1441654"/>
                <a:gd name="connsiteY109" fmla="*/ 165315 h 2311974"/>
                <a:gd name="connsiteX110" fmla="*/ 768250 w 1441654"/>
                <a:gd name="connsiteY110" fmla="*/ 177470 h 2311974"/>
                <a:gd name="connsiteX111" fmla="*/ 794332 w 1441654"/>
                <a:gd name="connsiteY111" fmla="*/ 172608 h 2311974"/>
                <a:gd name="connsiteX112" fmla="*/ 801446 w 1441654"/>
                <a:gd name="connsiteY112" fmla="*/ 184763 h 2311974"/>
                <a:gd name="connsiteX113" fmla="*/ 794332 w 1441654"/>
                <a:gd name="connsiteY113" fmla="*/ 192057 h 2311974"/>
                <a:gd name="connsiteX114" fmla="*/ 801446 w 1441654"/>
                <a:gd name="connsiteY114" fmla="*/ 201781 h 2311974"/>
                <a:gd name="connsiteX115" fmla="*/ 796703 w 1441654"/>
                <a:gd name="connsiteY115" fmla="*/ 206643 h 2311974"/>
                <a:gd name="connsiteX116" fmla="*/ 808559 w 1441654"/>
                <a:gd name="connsiteY116" fmla="*/ 233385 h 2311974"/>
                <a:gd name="connsiteX117" fmla="*/ 815673 w 1441654"/>
                <a:gd name="connsiteY117" fmla="*/ 233385 h 2311974"/>
                <a:gd name="connsiteX118" fmla="*/ 851240 w 1441654"/>
                <a:gd name="connsiteY118" fmla="*/ 211505 h 2311974"/>
                <a:gd name="connsiteX119" fmla="*/ 874951 w 1441654"/>
                <a:gd name="connsiteY119" fmla="*/ 213936 h 2311974"/>
                <a:gd name="connsiteX120" fmla="*/ 896291 w 1441654"/>
                <a:gd name="connsiteY120" fmla="*/ 199350 h 2311974"/>
                <a:gd name="connsiteX121" fmla="*/ 905776 w 1441654"/>
                <a:gd name="connsiteY121" fmla="*/ 177470 h 2311974"/>
                <a:gd name="connsiteX122" fmla="*/ 931859 w 1441654"/>
                <a:gd name="connsiteY122" fmla="*/ 158021 h 2311974"/>
                <a:gd name="connsiteX123" fmla="*/ 953199 w 1441654"/>
                <a:gd name="connsiteY123" fmla="*/ 194488 h 2311974"/>
                <a:gd name="connsiteX124" fmla="*/ 953199 w 1441654"/>
                <a:gd name="connsiteY124" fmla="*/ 221230 h 2311974"/>
                <a:gd name="connsiteX125" fmla="*/ 965054 w 1441654"/>
                <a:gd name="connsiteY125" fmla="*/ 243110 h 2311974"/>
                <a:gd name="connsiteX126" fmla="*/ 984024 w 1441654"/>
                <a:gd name="connsiteY126" fmla="*/ 262558 h 2311974"/>
                <a:gd name="connsiteX127" fmla="*/ 1026704 w 1441654"/>
                <a:gd name="connsiteY127" fmla="*/ 274714 h 2311974"/>
                <a:gd name="connsiteX128" fmla="*/ 1059900 w 1441654"/>
                <a:gd name="connsiteY128" fmla="*/ 260127 h 2311974"/>
                <a:gd name="connsiteX129" fmla="*/ 1081240 w 1441654"/>
                <a:gd name="connsiteY129" fmla="*/ 262558 h 2311974"/>
                <a:gd name="connsiteX130" fmla="*/ 1107323 w 1441654"/>
                <a:gd name="connsiteY130" fmla="*/ 277145 h 2311974"/>
                <a:gd name="connsiteX131" fmla="*/ 1140519 w 1441654"/>
                <a:gd name="connsiteY131" fmla="*/ 282007 h 2311974"/>
                <a:gd name="connsiteX132" fmla="*/ 1135777 w 1441654"/>
                <a:gd name="connsiteY132" fmla="*/ 299025 h 2311974"/>
                <a:gd name="connsiteX133" fmla="*/ 1164230 w 1441654"/>
                <a:gd name="connsiteY133" fmla="*/ 371958 h 2311974"/>
                <a:gd name="connsiteX134" fmla="*/ 1209282 w 1441654"/>
                <a:gd name="connsiteY134" fmla="*/ 386544 h 2311974"/>
                <a:gd name="connsiteX135" fmla="*/ 1237736 w 1441654"/>
                <a:gd name="connsiteY135" fmla="*/ 415718 h 2311974"/>
                <a:gd name="connsiteX136" fmla="*/ 1280416 w 1441654"/>
                <a:gd name="connsiteY136" fmla="*/ 415718 h 2311974"/>
                <a:gd name="connsiteX137" fmla="*/ 1297014 w 1441654"/>
                <a:gd name="connsiteY137" fmla="*/ 408424 h 2311974"/>
                <a:gd name="connsiteX138" fmla="*/ 1313612 w 1441654"/>
                <a:gd name="connsiteY138" fmla="*/ 386544 h 2311974"/>
                <a:gd name="connsiteX139" fmla="*/ 1358664 w 1441654"/>
                <a:gd name="connsiteY139" fmla="*/ 381682 h 2311974"/>
                <a:gd name="connsiteX140" fmla="*/ 1365778 w 1441654"/>
                <a:gd name="connsiteY140" fmla="*/ 386544 h 2311974"/>
                <a:gd name="connsiteX141" fmla="*/ 1401345 w 1441654"/>
                <a:gd name="connsiteY141" fmla="*/ 371958 h 2311974"/>
                <a:gd name="connsiteX142" fmla="*/ 1401345 w 1441654"/>
                <a:gd name="connsiteY142" fmla="*/ 388975 h 2311974"/>
                <a:gd name="connsiteX143" fmla="*/ 1415572 w 1441654"/>
                <a:gd name="connsiteY143" fmla="*/ 408424 h 2311974"/>
                <a:gd name="connsiteX144" fmla="*/ 1353922 w 1441654"/>
                <a:gd name="connsiteY144" fmla="*/ 444891 h 2311974"/>
                <a:gd name="connsiteX145" fmla="*/ 1351551 w 1441654"/>
                <a:gd name="connsiteY145" fmla="*/ 491082 h 2311974"/>
                <a:gd name="connsiteX146" fmla="*/ 1372891 w 1441654"/>
                <a:gd name="connsiteY146" fmla="*/ 532410 h 2311974"/>
                <a:gd name="connsiteX147" fmla="*/ 1406087 w 1441654"/>
                <a:gd name="connsiteY147" fmla="*/ 554290 h 2311974"/>
                <a:gd name="connsiteX148" fmla="*/ 1427427 w 1441654"/>
                <a:gd name="connsiteY148" fmla="*/ 581032 h 2311974"/>
                <a:gd name="connsiteX149" fmla="*/ 1420314 w 1441654"/>
                <a:gd name="connsiteY149" fmla="*/ 622361 h 2311974"/>
                <a:gd name="connsiteX150" fmla="*/ 1441654 w 1441654"/>
                <a:gd name="connsiteY150" fmla="*/ 644241 h 2311974"/>
                <a:gd name="connsiteX151" fmla="*/ 1436912 w 1441654"/>
                <a:gd name="connsiteY151" fmla="*/ 658827 h 2311974"/>
                <a:gd name="connsiteX152" fmla="*/ 1429798 w 1441654"/>
                <a:gd name="connsiteY152" fmla="*/ 666121 h 2311974"/>
                <a:gd name="connsiteX153" fmla="*/ 1401345 w 1441654"/>
                <a:gd name="connsiteY153" fmla="*/ 663689 h 2311974"/>
                <a:gd name="connsiteX154" fmla="*/ 1372891 w 1441654"/>
                <a:gd name="connsiteY154" fmla="*/ 705018 h 2311974"/>
                <a:gd name="connsiteX155" fmla="*/ 1351551 w 1441654"/>
                <a:gd name="connsiteY155" fmla="*/ 712312 h 2311974"/>
                <a:gd name="connsiteX156" fmla="*/ 1304128 w 1441654"/>
                <a:gd name="connsiteY156" fmla="*/ 785245 h 2311974"/>
                <a:gd name="connsiteX157" fmla="*/ 1304128 w 1441654"/>
                <a:gd name="connsiteY157" fmla="*/ 804693 h 2311974"/>
                <a:gd name="connsiteX158" fmla="*/ 1273303 w 1441654"/>
                <a:gd name="connsiteY158" fmla="*/ 802262 h 2311974"/>
                <a:gd name="connsiteX159" fmla="*/ 1242478 w 1441654"/>
                <a:gd name="connsiteY159" fmla="*/ 802262 h 2311974"/>
                <a:gd name="connsiteX160" fmla="*/ 1218767 w 1441654"/>
                <a:gd name="connsiteY160" fmla="*/ 819280 h 2311974"/>
                <a:gd name="connsiteX161" fmla="*/ 1183200 w 1441654"/>
                <a:gd name="connsiteY161" fmla="*/ 809556 h 2311974"/>
                <a:gd name="connsiteX162" fmla="*/ 1171344 w 1441654"/>
                <a:gd name="connsiteY162" fmla="*/ 816849 h 2311974"/>
                <a:gd name="connsiteX163" fmla="*/ 1180828 w 1441654"/>
                <a:gd name="connsiteY163" fmla="*/ 824142 h 2311974"/>
                <a:gd name="connsiteX164" fmla="*/ 1168973 w 1441654"/>
                <a:gd name="connsiteY164" fmla="*/ 850884 h 2311974"/>
                <a:gd name="connsiteX165" fmla="*/ 1176086 w 1441654"/>
                <a:gd name="connsiteY165" fmla="*/ 858178 h 2311974"/>
                <a:gd name="connsiteX166" fmla="*/ 1183200 w 1441654"/>
                <a:gd name="connsiteY166" fmla="*/ 850884 h 2311974"/>
                <a:gd name="connsiteX167" fmla="*/ 1197426 w 1441654"/>
                <a:gd name="connsiteY167" fmla="*/ 858178 h 2311974"/>
                <a:gd name="connsiteX168" fmla="*/ 1211653 w 1441654"/>
                <a:gd name="connsiteY168" fmla="*/ 858178 h 2311974"/>
                <a:gd name="connsiteX169" fmla="*/ 1216396 w 1441654"/>
                <a:gd name="connsiteY169" fmla="*/ 875195 h 2311974"/>
                <a:gd name="connsiteX170" fmla="*/ 1230622 w 1441654"/>
                <a:gd name="connsiteY170" fmla="*/ 894644 h 2311974"/>
                <a:gd name="connsiteX171" fmla="*/ 1223509 w 1441654"/>
                <a:gd name="connsiteY171" fmla="*/ 906800 h 2311974"/>
                <a:gd name="connsiteX172" fmla="*/ 1230622 w 1441654"/>
                <a:gd name="connsiteY172" fmla="*/ 916524 h 2311974"/>
                <a:gd name="connsiteX173" fmla="*/ 1237736 w 1441654"/>
                <a:gd name="connsiteY173" fmla="*/ 914093 h 2311974"/>
                <a:gd name="connsiteX174" fmla="*/ 1244849 w 1441654"/>
                <a:gd name="connsiteY174" fmla="*/ 921386 h 2311974"/>
                <a:gd name="connsiteX175" fmla="*/ 1249592 w 1441654"/>
                <a:gd name="connsiteY175" fmla="*/ 935973 h 2311974"/>
                <a:gd name="connsiteX176" fmla="*/ 1259076 w 1441654"/>
                <a:gd name="connsiteY176" fmla="*/ 923817 h 2311974"/>
                <a:gd name="connsiteX177" fmla="*/ 1263818 w 1441654"/>
                <a:gd name="connsiteY177" fmla="*/ 931111 h 2311974"/>
                <a:gd name="connsiteX178" fmla="*/ 1297014 w 1441654"/>
                <a:gd name="connsiteY178" fmla="*/ 928679 h 2311974"/>
                <a:gd name="connsiteX179" fmla="*/ 1311241 w 1441654"/>
                <a:gd name="connsiteY179" fmla="*/ 948128 h 2311974"/>
                <a:gd name="connsiteX180" fmla="*/ 1332582 w 1441654"/>
                <a:gd name="connsiteY180" fmla="*/ 950559 h 2311974"/>
                <a:gd name="connsiteX181" fmla="*/ 1337324 w 1441654"/>
                <a:gd name="connsiteY181" fmla="*/ 923817 h 2311974"/>
                <a:gd name="connsiteX182" fmla="*/ 1351551 w 1441654"/>
                <a:gd name="connsiteY182" fmla="*/ 914093 h 2311974"/>
                <a:gd name="connsiteX183" fmla="*/ 1361035 w 1441654"/>
                <a:gd name="connsiteY183" fmla="*/ 921386 h 2311974"/>
                <a:gd name="connsiteX184" fmla="*/ 1372891 w 1441654"/>
                <a:gd name="connsiteY184" fmla="*/ 948128 h 2311974"/>
                <a:gd name="connsiteX185" fmla="*/ 1320726 w 1441654"/>
                <a:gd name="connsiteY185" fmla="*/ 1006475 h 2311974"/>
                <a:gd name="connsiteX186" fmla="*/ 1235365 w 1441654"/>
                <a:gd name="connsiteY186" fmla="*/ 970008 h 2311974"/>
                <a:gd name="connsiteX187" fmla="*/ 1230622 w 1441654"/>
                <a:gd name="connsiteY187" fmla="*/ 977301 h 2311974"/>
                <a:gd name="connsiteX188" fmla="*/ 1235365 w 1441654"/>
                <a:gd name="connsiteY188" fmla="*/ 984595 h 2311974"/>
                <a:gd name="connsiteX189" fmla="*/ 1230622 w 1441654"/>
                <a:gd name="connsiteY189" fmla="*/ 984595 h 2311974"/>
                <a:gd name="connsiteX190" fmla="*/ 1225880 w 1441654"/>
                <a:gd name="connsiteY190" fmla="*/ 991888 h 2311974"/>
                <a:gd name="connsiteX191" fmla="*/ 1225880 w 1441654"/>
                <a:gd name="connsiteY191" fmla="*/ 1006475 h 2311974"/>
                <a:gd name="connsiteX192" fmla="*/ 1218767 w 1441654"/>
                <a:gd name="connsiteY192" fmla="*/ 1018630 h 2311974"/>
                <a:gd name="connsiteX193" fmla="*/ 1218767 w 1441654"/>
                <a:gd name="connsiteY193" fmla="*/ 1028354 h 2311974"/>
                <a:gd name="connsiteX194" fmla="*/ 1204540 w 1441654"/>
                <a:gd name="connsiteY194" fmla="*/ 1028354 h 2311974"/>
                <a:gd name="connsiteX195" fmla="*/ 1204540 w 1441654"/>
                <a:gd name="connsiteY195" fmla="*/ 1045372 h 2311974"/>
                <a:gd name="connsiteX196" fmla="*/ 1197426 w 1441654"/>
                <a:gd name="connsiteY196" fmla="*/ 1047803 h 2311974"/>
                <a:gd name="connsiteX197" fmla="*/ 1197426 w 1441654"/>
                <a:gd name="connsiteY197" fmla="*/ 1059959 h 2311974"/>
                <a:gd name="connsiteX198" fmla="*/ 1190313 w 1441654"/>
                <a:gd name="connsiteY198" fmla="*/ 1062390 h 2311974"/>
                <a:gd name="connsiteX199" fmla="*/ 1195055 w 1441654"/>
                <a:gd name="connsiteY199" fmla="*/ 1069683 h 2311974"/>
                <a:gd name="connsiteX200" fmla="*/ 1187942 w 1441654"/>
                <a:gd name="connsiteY200" fmla="*/ 1074545 h 2311974"/>
                <a:gd name="connsiteX201" fmla="*/ 1195055 w 1441654"/>
                <a:gd name="connsiteY201" fmla="*/ 1076976 h 2311974"/>
                <a:gd name="connsiteX202" fmla="*/ 1197426 w 1441654"/>
                <a:gd name="connsiteY202" fmla="*/ 1093994 h 2311974"/>
                <a:gd name="connsiteX203" fmla="*/ 1187942 w 1441654"/>
                <a:gd name="connsiteY203" fmla="*/ 1103719 h 2311974"/>
                <a:gd name="connsiteX204" fmla="*/ 1190313 w 1441654"/>
                <a:gd name="connsiteY204" fmla="*/ 1103719 h 2311974"/>
                <a:gd name="connsiteX205" fmla="*/ 1190313 w 1441654"/>
                <a:gd name="connsiteY205" fmla="*/ 1111012 h 2311974"/>
                <a:gd name="connsiteX206" fmla="*/ 1183200 w 1441654"/>
                <a:gd name="connsiteY206" fmla="*/ 1118305 h 2311974"/>
                <a:gd name="connsiteX207" fmla="*/ 1183200 w 1441654"/>
                <a:gd name="connsiteY207" fmla="*/ 1125598 h 2311974"/>
                <a:gd name="connsiteX208" fmla="*/ 1168973 w 1441654"/>
                <a:gd name="connsiteY208" fmla="*/ 1149909 h 2311974"/>
                <a:gd name="connsiteX209" fmla="*/ 1180828 w 1441654"/>
                <a:gd name="connsiteY209" fmla="*/ 1164496 h 2311974"/>
                <a:gd name="connsiteX210" fmla="*/ 1209282 w 1441654"/>
                <a:gd name="connsiteY210" fmla="*/ 1164496 h 2311974"/>
                <a:gd name="connsiteX211" fmla="*/ 1211653 w 1441654"/>
                <a:gd name="connsiteY211" fmla="*/ 1166927 h 2311974"/>
                <a:gd name="connsiteX212" fmla="*/ 1230622 w 1441654"/>
                <a:gd name="connsiteY212" fmla="*/ 1159634 h 2311974"/>
                <a:gd name="connsiteX213" fmla="*/ 1242478 w 1441654"/>
                <a:gd name="connsiteY213" fmla="*/ 1166927 h 2311974"/>
                <a:gd name="connsiteX214" fmla="*/ 1249592 w 1441654"/>
                <a:gd name="connsiteY214" fmla="*/ 1166927 h 2311974"/>
                <a:gd name="connsiteX215" fmla="*/ 1244849 w 1441654"/>
                <a:gd name="connsiteY215" fmla="*/ 1171789 h 2311974"/>
                <a:gd name="connsiteX216" fmla="*/ 1259076 w 1441654"/>
                <a:gd name="connsiteY216" fmla="*/ 1179083 h 2311974"/>
                <a:gd name="connsiteX217" fmla="*/ 1266190 w 1441654"/>
                <a:gd name="connsiteY217" fmla="*/ 1222842 h 2311974"/>
                <a:gd name="connsiteX218" fmla="*/ 1259076 w 1441654"/>
                <a:gd name="connsiteY218" fmla="*/ 1230136 h 2311974"/>
                <a:gd name="connsiteX219" fmla="*/ 1259076 w 1441654"/>
                <a:gd name="connsiteY219" fmla="*/ 1254447 h 2311974"/>
                <a:gd name="connsiteX220" fmla="*/ 1285159 w 1441654"/>
                <a:gd name="connsiteY220" fmla="*/ 1271464 h 2311974"/>
                <a:gd name="connsiteX221" fmla="*/ 1280416 w 1441654"/>
                <a:gd name="connsiteY221" fmla="*/ 1278758 h 2311974"/>
                <a:gd name="connsiteX222" fmla="*/ 1289901 w 1441654"/>
                <a:gd name="connsiteY222" fmla="*/ 1290913 h 2311974"/>
                <a:gd name="connsiteX223" fmla="*/ 1289901 w 1441654"/>
                <a:gd name="connsiteY223" fmla="*/ 1303069 h 2311974"/>
                <a:gd name="connsiteX224" fmla="*/ 1292272 w 1441654"/>
                <a:gd name="connsiteY224" fmla="*/ 1305500 h 2311974"/>
                <a:gd name="connsiteX225" fmla="*/ 1289901 w 1441654"/>
                <a:gd name="connsiteY225" fmla="*/ 1312793 h 2311974"/>
                <a:gd name="connsiteX226" fmla="*/ 1297014 w 1441654"/>
                <a:gd name="connsiteY226" fmla="*/ 1324948 h 2311974"/>
                <a:gd name="connsiteX227" fmla="*/ 1304128 w 1441654"/>
                <a:gd name="connsiteY227" fmla="*/ 1317655 h 2311974"/>
                <a:gd name="connsiteX228" fmla="*/ 1304128 w 1441654"/>
                <a:gd name="connsiteY228" fmla="*/ 1327379 h 2311974"/>
                <a:gd name="connsiteX229" fmla="*/ 1306499 w 1441654"/>
                <a:gd name="connsiteY229" fmla="*/ 1344397 h 2311974"/>
                <a:gd name="connsiteX230" fmla="*/ 1280416 w 1441654"/>
                <a:gd name="connsiteY230" fmla="*/ 1358984 h 2311974"/>
                <a:gd name="connsiteX231" fmla="*/ 1259076 w 1441654"/>
                <a:gd name="connsiteY231" fmla="*/ 1358984 h 2311974"/>
                <a:gd name="connsiteX232" fmla="*/ 1256705 w 1441654"/>
                <a:gd name="connsiteY232" fmla="*/ 1376001 h 2311974"/>
                <a:gd name="connsiteX233" fmla="*/ 1278045 w 1441654"/>
                <a:gd name="connsiteY233" fmla="*/ 1376001 h 2311974"/>
                <a:gd name="connsiteX234" fmla="*/ 1280416 w 1441654"/>
                <a:gd name="connsiteY234" fmla="*/ 1383295 h 2311974"/>
                <a:gd name="connsiteX235" fmla="*/ 1285159 w 1441654"/>
                <a:gd name="connsiteY235" fmla="*/ 1380864 h 2311974"/>
                <a:gd name="connsiteX236" fmla="*/ 1292272 w 1441654"/>
                <a:gd name="connsiteY236" fmla="*/ 1393019 h 2311974"/>
                <a:gd name="connsiteX237" fmla="*/ 1289901 w 1441654"/>
                <a:gd name="connsiteY237" fmla="*/ 1400312 h 2311974"/>
                <a:gd name="connsiteX238" fmla="*/ 1292272 w 1441654"/>
                <a:gd name="connsiteY238" fmla="*/ 1402744 h 2311974"/>
                <a:gd name="connsiteX239" fmla="*/ 1311241 w 1441654"/>
                <a:gd name="connsiteY239" fmla="*/ 1380864 h 2311974"/>
                <a:gd name="connsiteX240" fmla="*/ 1318355 w 1441654"/>
                <a:gd name="connsiteY240" fmla="*/ 1383295 h 2311974"/>
                <a:gd name="connsiteX241" fmla="*/ 1313612 w 1441654"/>
                <a:gd name="connsiteY241" fmla="*/ 1380864 h 2311974"/>
                <a:gd name="connsiteX242" fmla="*/ 1320726 w 1441654"/>
                <a:gd name="connsiteY242" fmla="*/ 1373570 h 2311974"/>
                <a:gd name="connsiteX243" fmla="*/ 1327839 w 1441654"/>
                <a:gd name="connsiteY243" fmla="*/ 1368708 h 2311974"/>
                <a:gd name="connsiteX244" fmla="*/ 1344437 w 1441654"/>
                <a:gd name="connsiteY244" fmla="*/ 1417330 h 2311974"/>
                <a:gd name="connsiteX245" fmla="*/ 1339695 w 1441654"/>
                <a:gd name="connsiteY245" fmla="*/ 1424623 h 2311974"/>
                <a:gd name="connsiteX246" fmla="*/ 1339695 w 1441654"/>
                <a:gd name="connsiteY246" fmla="*/ 1441641 h 2311974"/>
                <a:gd name="connsiteX247" fmla="*/ 1306499 w 1441654"/>
                <a:gd name="connsiteY247" fmla="*/ 1436779 h 2311974"/>
                <a:gd name="connsiteX248" fmla="*/ 1304128 w 1441654"/>
                <a:gd name="connsiteY248" fmla="*/ 1473245 h 2311974"/>
                <a:gd name="connsiteX249" fmla="*/ 1289901 w 1441654"/>
                <a:gd name="connsiteY249" fmla="*/ 1473245 h 2311974"/>
                <a:gd name="connsiteX250" fmla="*/ 1285159 w 1441654"/>
                <a:gd name="connsiteY250" fmla="*/ 1504850 h 2311974"/>
                <a:gd name="connsiteX251" fmla="*/ 1270932 w 1441654"/>
                <a:gd name="connsiteY251" fmla="*/ 1521867 h 2311974"/>
                <a:gd name="connsiteX252" fmla="*/ 1270932 w 1441654"/>
                <a:gd name="connsiteY252" fmla="*/ 1548609 h 2311974"/>
                <a:gd name="connsiteX253" fmla="*/ 1251963 w 1441654"/>
                <a:gd name="connsiteY253" fmla="*/ 1560765 h 2311974"/>
                <a:gd name="connsiteX254" fmla="*/ 1278045 w 1441654"/>
                <a:gd name="connsiteY254" fmla="*/ 1570489 h 2311974"/>
                <a:gd name="connsiteX255" fmla="*/ 1278045 w 1441654"/>
                <a:gd name="connsiteY255" fmla="*/ 1577783 h 2311974"/>
                <a:gd name="connsiteX256" fmla="*/ 1223509 w 1441654"/>
                <a:gd name="connsiteY256" fmla="*/ 1577783 h 2311974"/>
                <a:gd name="connsiteX257" fmla="*/ 1235365 w 1441654"/>
                <a:gd name="connsiteY257" fmla="*/ 1602094 h 2311974"/>
                <a:gd name="connsiteX258" fmla="*/ 1244849 w 1441654"/>
                <a:gd name="connsiteY258" fmla="*/ 1609387 h 2311974"/>
                <a:gd name="connsiteX259" fmla="*/ 1242478 w 1441654"/>
                <a:gd name="connsiteY259" fmla="*/ 1619111 h 2311974"/>
                <a:gd name="connsiteX260" fmla="*/ 1244849 w 1441654"/>
                <a:gd name="connsiteY260" fmla="*/ 1623973 h 2311974"/>
                <a:gd name="connsiteX261" fmla="*/ 1244849 w 1441654"/>
                <a:gd name="connsiteY261" fmla="*/ 1645853 h 2311974"/>
                <a:gd name="connsiteX262" fmla="*/ 1237736 w 1441654"/>
                <a:gd name="connsiteY262" fmla="*/ 1645853 h 2311974"/>
                <a:gd name="connsiteX263" fmla="*/ 1230622 w 1441654"/>
                <a:gd name="connsiteY263" fmla="*/ 1667733 h 2311974"/>
                <a:gd name="connsiteX264" fmla="*/ 1230622 w 1441654"/>
                <a:gd name="connsiteY264" fmla="*/ 1706631 h 2311974"/>
                <a:gd name="connsiteX265" fmla="*/ 1216396 w 1441654"/>
                <a:gd name="connsiteY265" fmla="*/ 1709062 h 2311974"/>
                <a:gd name="connsiteX266" fmla="*/ 1216396 w 1441654"/>
                <a:gd name="connsiteY266" fmla="*/ 1723648 h 2311974"/>
                <a:gd name="connsiteX267" fmla="*/ 1204540 w 1441654"/>
                <a:gd name="connsiteY267" fmla="*/ 1740666 h 2311974"/>
                <a:gd name="connsiteX268" fmla="*/ 1147632 w 1441654"/>
                <a:gd name="connsiteY268" fmla="*/ 1733373 h 2311974"/>
                <a:gd name="connsiteX269" fmla="*/ 1121550 w 1441654"/>
                <a:gd name="connsiteY269" fmla="*/ 1733373 h 2311974"/>
                <a:gd name="connsiteX270" fmla="*/ 1109694 w 1441654"/>
                <a:gd name="connsiteY270" fmla="*/ 1743097 h 2311974"/>
                <a:gd name="connsiteX271" fmla="*/ 1102581 w 1441654"/>
                <a:gd name="connsiteY271" fmla="*/ 1735804 h 2311974"/>
                <a:gd name="connsiteX272" fmla="*/ 1095467 w 1441654"/>
                <a:gd name="connsiteY272" fmla="*/ 1740666 h 2311974"/>
                <a:gd name="connsiteX273" fmla="*/ 1074127 w 1441654"/>
                <a:gd name="connsiteY273" fmla="*/ 1713924 h 2311974"/>
                <a:gd name="connsiteX274" fmla="*/ 1059900 w 1441654"/>
                <a:gd name="connsiteY274" fmla="*/ 1721217 h 2311974"/>
                <a:gd name="connsiteX275" fmla="*/ 1052787 w 1441654"/>
                <a:gd name="connsiteY275" fmla="*/ 1733373 h 2311974"/>
                <a:gd name="connsiteX276" fmla="*/ 1045673 w 1441654"/>
                <a:gd name="connsiteY276" fmla="*/ 1735804 h 2311974"/>
                <a:gd name="connsiteX277" fmla="*/ 1031446 w 1441654"/>
                <a:gd name="connsiteY277" fmla="*/ 1706631 h 2311974"/>
                <a:gd name="connsiteX278" fmla="*/ 960312 w 1441654"/>
                <a:gd name="connsiteY278" fmla="*/ 1709062 h 2311974"/>
                <a:gd name="connsiteX279" fmla="*/ 957941 w 1441654"/>
                <a:gd name="connsiteY279" fmla="*/ 1721217 h 2311974"/>
                <a:gd name="connsiteX280" fmla="*/ 915261 w 1441654"/>
                <a:gd name="connsiteY280" fmla="*/ 1721217 h 2311974"/>
                <a:gd name="connsiteX281" fmla="*/ 915261 w 1441654"/>
                <a:gd name="connsiteY281" fmla="*/ 1728511 h 2311974"/>
                <a:gd name="connsiteX282" fmla="*/ 884436 w 1441654"/>
                <a:gd name="connsiteY282" fmla="*/ 1721217 h 2311974"/>
                <a:gd name="connsiteX283" fmla="*/ 884436 w 1441654"/>
                <a:gd name="connsiteY283" fmla="*/ 1706631 h 2311974"/>
                <a:gd name="connsiteX284" fmla="*/ 877322 w 1441654"/>
                <a:gd name="connsiteY284" fmla="*/ 1706631 h 2311974"/>
                <a:gd name="connsiteX285" fmla="*/ 874951 w 1441654"/>
                <a:gd name="connsiteY285" fmla="*/ 1692044 h 2311974"/>
                <a:gd name="connsiteX286" fmla="*/ 874951 w 1441654"/>
                <a:gd name="connsiteY286" fmla="*/ 1692044 h 2311974"/>
                <a:gd name="connsiteX287" fmla="*/ 877322 w 1441654"/>
                <a:gd name="connsiteY287" fmla="*/ 1706631 h 2311974"/>
                <a:gd name="connsiteX288" fmla="*/ 822786 w 1441654"/>
                <a:gd name="connsiteY288" fmla="*/ 1709062 h 2311974"/>
                <a:gd name="connsiteX289" fmla="*/ 782477 w 1441654"/>
                <a:gd name="connsiteY289" fmla="*/ 1701769 h 2311974"/>
                <a:gd name="connsiteX290" fmla="*/ 780106 w 1441654"/>
                <a:gd name="connsiteY290" fmla="*/ 1709062 h 2311974"/>
                <a:gd name="connsiteX291" fmla="*/ 761136 w 1441654"/>
                <a:gd name="connsiteY291" fmla="*/ 1713924 h 2311974"/>
                <a:gd name="connsiteX292" fmla="*/ 754023 w 1441654"/>
                <a:gd name="connsiteY292" fmla="*/ 1733373 h 2311974"/>
                <a:gd name="connsiteX293" fmla="*/ 758765 w 1441654"/>
                <a:gd name="connsiteY293" fmla="*/ 1750391 h 2311974"/>
                <a:gd name="connsiteX294" fmla="*/ 739796 w 1441654"/>
                <a:gd name="connsiteY294" fmla="*/ 1750391 h 2311974"/>
                <a:gd name="connsiteX295" fmla="*/ 735054 w 1441654"/>
                <a:gd name="connsiteY295" fmla="*/ 1769840 h 2311974"/>
                <a:gd name="connsiteX296" fmla="*/ 742167 w 1441654"/>
                <a:gd name="connsiteY296" fmla="*/ 1784426 h 2311974"/>
                <a:gd name="connsiteX297" fmla="*/ 739796 w 1441654"/>
                <a:gd name="connsiteY297" fmla="*/ 1806306 h 2311974"/>
                <a:gd name="connsiteX298" fmla="*/ 727940 w 1441654"/>
                <a:gd name="connsiteY298" fmla="*/ 1813599 h 2311974"/>
                <a:gd name="connsiteX299" fmla="*/ 727940 w 1441654"/>
                <a:gd name="connsiteY299" fmla="*/ 1847635 h 2311974"/>
                <a:gd name="connsiteX300" fmla="*/ 713714 w 1441654"/>
                <a:gd name="connsiteY300" fmla="*/ 1852497 h 2311974"/>
                <a:gd name="connsiteX301" fmla="*/ 711342 w 1441654"/>
                <a:gd name="connsiteY301" fmla="*/ 1837910 h 2311974"/>
                <a:gd name="connsiteX302" fmla="*/ 678146 w 1441654"/>
                <a:gd name="connsiteY302" fmla="*/ 1837910 h 2311974"/>
                <a:gd name="connsiteX303" fmla="*/ 678146 w 1441654"/>
                <a:gd name="connsiteY303" fmla="*/ 1859790 h 2311974"/>
                <a:gd name="connsiteX304" fmla="*/ 659177 w 1441654"/>
                <a:gd name="connsiteY304" fmla="*/ 1859790 h 2311974"/>
                <a:gd name="connsiteX305" fmla="*/ 659177 w 1441654"/>
                <a:gd name="connsiteY305" fmla="*/ 1869515 h 2311974"/>
                <a:gd name="connsiteX306" fmla="*/ 656806 w 1441654"/>
                <a:gd name="connsiteY306" fmla="*/ 1876808 h 2311974"/>
                <a:gd name="connsiteX307" fmla="*/ 576188 w 1441654"/>
                <a:gd name="connsiteY307" fmla="*/ 1876808 h 2311974"/>
                <a:gd name="connsiteX308" fmla="*/ 576188 w 1441654"/>
                <a:gd name="connsiteY308" fmla="*/ 1896257 h 2311974"/>
                <a:gd name="connsiteX309" fmla="*/ 524022 w 1441654"/>
                <a:gd name="connsiteY309" fmla="*/ 1901119 h 2311974"/>
                <a:gd name="connsiteX310" fmla="*/ 524022 w 1441654"/>
                <a:gd name="connsiteY310" fmla="*/ 1930292 h 2311974"/>
                <a:gd name="connsiteX311" fmla="*/ 502682 w 1441654"/>
                <a:gd name="connsiteY311" fmla="*/ 1930292 h 2311974"/>
                <a:gd name="connsiteX312" fmla="*/ 500311 w 1441654"/>
                <a:gd name="connsiteY312" fmla="*/ 1952172 h 2311974"/>
                <a:gd name="connsiteX313" fmla="*/ 488455 w 1441654"/>
                <a:gd name="connsiteY313" fmla="*/ 1952172 h 2311974"/>
                <a:gd name="connsiteX314" fmla="*/ 488455 w 1441654"/>
                <a:gd name="connsiteY314" fmla="*/ 1978914 h 2311974"/>
                <a:gd name="connsiteX315" fmla="*/ 495569 w 1441654"/>
                <a:gd name="connsiteY315" fmla="*/ 1983776 h 2311974"/>
                <a:gd name="connsiteX316" fmla="*/ 493198 w 1441654"/>
                <a:gd name="connsiteY316" fmla="*/ 2000794 h 2311974"/>
                <a:gd name="connsiteX317" fmla="*/ 500311 w 1441654"/>
                <a:gd name="connsiteY317" fmla="*/ 2005656 h 2311974"/>
                <a:gd name="connsiteX318" fmla="*/ 500311 w 1441654"/>
                <a:gd name="connsiteY318" fmla="*/ 2068865 h 2311974"/>
                <a:gd name="connsiteX319" fmla="*/ 493198 w 1441654"/>
                <a:gd name="connsiteY319" fmla="*/ 2068865 h 2311974"/>
                <a:gd name="connsiteX320" fmla="*/ 493198 w 1441654"/>
                <a:gd name="connsiteY320" fmla="*/ 2081020 h 2311974"/>
                <a:gd name="connsiteX321" fmla="*/ 474228 w 1441654"/>
                <a:gd name="connsiteY321" fmla="*/ 2083451 h 2311974"/>
                <a:gd name="connsiteX322" fmla="*/ 460002 w 1441654"/>
                <a:gd name="connsiteY322" fmla="*/ 2117487 h 2311974"/>
                <a:gd name="connsiteX323" fmla="*/ 460002 w 1441654"/>
                <a:gd name="connsiteY323" fmla="*/ 2129642 h 2311974"/>
                <a:gd name="connsiteX324" fmla="*/ 516909 w 1441654"/>
                <a:gd name="connsiteY324" fmla="*/ 2132073 h 2311974"/>
                <a:gd name="connsiteX325" fmla="*/ 509796 w 1441654"/>
                <a:gd name="connsiteY325" fmla="*/ 2151522 h 2311974"/>
                <a:gd name="connsiteX326" fmla="*/ 514538 w 1441654"/>
                <a:gd name="connsiteY326" fmla="*/ 2161246 h 2311974"/>
                <a:gd name="connsiteX327" fmla="*/ 509796 w 1441654"/>
                <a:gd name="connsiteY327" fmla="*/ 2168540 h 2311974"/>
                <a:gd name="connsiteX328" fmla="*/ 493198 w 1441654"/>
                <a:gd name="connsiteY328" fmla="*/ 2168540 h 2311974"/>
                <a:gd name="connsiteX329" fmla="*/ 493198 w 1441654"/>
                <a:gd name="connsiteY329" fmla="*/ 2180695 h 2311974"/>
                <a:gd name="connsiteX330" fmla="*/ 462373 w 1441654"/>
                <a:gd name="connsiteY330" fmla="*/ 2187988 h 2311974"/>
                <a:gd name="connsiteX331" fmla="*/ 469486 w 1441654"/>
                <a:gd name="connsiteY331" fmla="*/ 2200144 h 2311974"/>
                <a:gd name="connsiteX332" fmla="*/ 467115 w 1441654"/>
                <a:gd name="connsiteY332" fmla="*/ 2256059 h 2311974"/>
                <a:gd name="connsiteX333" fmla="*/ 455259 w 1441654"/>
                <a:gd name="connsiteY333" fmla="*/ 2277939 h 2311974"/>
                <a:gd name="connsiteX334" fmla="*/ 429177 w 1441654"/>
                <a:gd name="connsiteY334" fmla="*/ 2307112 h 2311974"/>
                <a:gd name="connsiteX335" fmla="*/ 414950 w 1441654"/>
                <a:gd name="connsiteY335" fmla="*/ 2311974 h 2311974"/>
                <a:gd name="connsiteX336" fmla="*/ 398352 w 1441654"/>
                <a:gd name="connsiteY336" fmla="*/ 2282801 h 2311974"/>
                <a:gd name="connsiteX337" fmla="*/ 379383 w 1441654"/>
                <a:gd name="connsiteY337" fmla="*/ 2275508 h 2311974"/>
                <a:gd name="connsiteX338" fmla="*/ 365156 w 1441654"/>
                <a:gd name="connsiteY338" fmla="*/ 2292526 h 2311974"/>
                <a:gd name="connsiteX339" fmla="*/ 346187 w 1441654"/>
                <a:gd name="connsiteY339" fmla="*/ 2285232 h 2311974"/>
                <a:gd name="connsiteX340" fmla="*/ 331960 w 1441654"/>
                <a:gd name="connsiteY340" fmla="*/ 2290094 h 2311974"/>
                <a:gd name="connsiteX341" fmla="*/ 296393 w 1441654"/>
                <a:gd name="connsiteY341" fmla="*/ 2275508 h 2311974"/>
                <a:gd name="connsiteX342" fmla="*/ 255658 w 1441654"/>
                <a:gd name="connsiteY342" fmla="*/ 2254426 h 2311974"/>
                <a:gd name="connsiteX343" fmla="*/ 263963 w 1441654"/>
                <a:gd name="connsiteY343" fmla="*/ 2090384 h 2311974"/>
                <a:gd name="connsiteX344" fmla="*/ 293247 w 1441654"/>
                <a:gd name="connsiteY344" fmla="*/ 1879782 h 2311974"/>
                <a:gd name="connsiteX345" fmla="*/ 288330 w 1441654"/>
                <a:gd name="connsiteY345" fmla="*/ 1766434 h 2311974"/>
                <a:gd name="connsiteX346" fmla="*/ 260051 w 1441654"/>
                <a:gd name="connsiteY346" fmla="*/ 1684276 h 2311974"/>
                <a:gd name="connsiteX347" fmla="*/ 196698 w 1441654"/>
                <a:gd name="connsiteY347" fmla="*/ 1605539 h 2311974"/>
                <a:gd name="connsiteX348" fmla="*/ 146823 w 1441654"/>
                <a:gd name="connsiteY348" fmla="*/ 1566641 h 2311974"/>
                <a:gd name="connsiteX349" fmla="*/ 148467 w 1441654"/>
                <a:gd name="connsiteY349" fmla="*/ 1519182 h 2311974"/>
                <a:gd name="connsiteX350" fmla="*/ 144231 w 1441654"/>
                <a:gd name="connsiteY350" fmla="*/ 1442151 h 2311974"/>
                <a:gd name="connsiteX351" fmla="*/ 199538 w 1441654"/>
                <a:gd name="connsiteY351" fmla="*/ 1327822 h 2311974"/>
                <a:gd name="connsiteX352" fmla="*/ 311984 w 1441654"/>
                <a:gd name="connsiteY352" fmla="*/ 1228318 h 2311974"/>
                <a:gd name="connsiteX353" fmla="*/ 18969 w 1441654"/>
                <a:gd name="connsiteY353" fmla="*/ 909231 h 2311974"/>
                <a:gd name="connsiteX354" fmla="*/ 0 w 1441654"/>
                <a:gd name="connsiteY354" fmla="*/ 872764 h 2311974"/>
                <a:gd name="connsiteX355" fmla="*/ 7114 w 1441654"/>
                <a:gd name="connsiteY355" fmla="*/ 865471 h 2311974"/>
                <a:gd name="connsiteX356" fmla="*/ 11856 w 1441654"/>
                <a:gd name="connsiteY356" fmla="*/ 867902 h 2311974"/>
                <a:gd name="connsiteX357" fmla="*/ 168351 w 1441654"/>
                <a:gd name="connsiteY357" fmla="*/ 741485 h 2311974"/>
                <a:gd name="connsiteX358" fmla="*/ 156496 w 1441654"/>
                <a:gd name="connsiteY358" fmla="*/ 726899 h 2311974"/>
                <a:gd name="connsiteX359" fmla="*/ 101959 w 1441654"/>
                <a:gd name="connsiteY359" fmla="*/ 705019 h 2311974"/>
                <a:gd name="connsiteX360" fmla="*/ 125671 w 1441654"/>
                <a:gd name="connsiteY360" fmla="*/ 680708 h 2311974"/>
                <a:gd name="connsiteX361" fmla="*/ 132784 w 1441654"/>
                <a:gd name="connsiteY361" fmla="*/ 673414 h 2311974"/>
                <a:gd name="connsiteX362" fmla="*/ 161238 w 1441654"/>
                <a:gd name="connsiteY362" fmla="*/ 670983 h 2311974"/>
                <a:gd name="connsiteX363" fmla="*/ 248970 w 1441654"/>
                <a:gd name="connsiteY363" fmla="*/ 692863 h 2311974"/>
                <a:gd name="connsiteX364" fmla="*/ 263197 w 1441654"/>
                <a:gd name="connsiteY364" fmla="*/ 688001 h 2311974"/>
                <a:gd name="connsiteX365" fmla="*/ 263197 w 1441654"/>
                <a:gd name="connsiteY365" fmla="*/ 695294 h 2311974"/>
                <a:gd name="connsiteX366" fmla="*/ 272681 w 1441654"/>
                <a:gd name="connsiteY366" fmla="*/ 695294 h 2311974"/>
                <a:gd name="connsiteX367" fmla="*/ 277424 w 1441654"/>
                <a:gd name="connsiteY367" fmla="*/ 678277 h 2311974"/>
                <a:gd name="connsiteX368" fmla="*/ 284537 w 1441654"/>
                <a:gd name="connsiteY368" fmla="*/ 666121 h 2311974"/>
                <a:gd name="connsiteX369" fmla="*/ 296393 w 1441654"/>
                <a:gd name="connsiteY369" fmla="*/ 688001 h 2311974"/>
                <a:gd name="connsiteX370" fmla="*/ 303506 w 1441654"/>
                <a:gd name="connsiteY370" fmla="*/ 685570 h 2311974"/>
                <a:gd name="connsiteX371" fmla="*/ 317733 w 1441654"/>
                <a:gd name="connsiteY371" fmla="*/ 700156 h 2311974"/>
                <a:gd name="connsiteX372" fmla="*/ 317733 w 1441654"/>
                <a:gd name="connsiteY372" fmla="*/ 700156 h 2311974"/>
                <a:gd name="connsiteX373" fmla="*/ 303506 w 1441654"/>
                <a:gd name="connsiteY373" fmla="*/ 685570 h 2311974"/>
                <a:gd name="connsiteX374" fmla="*/ 296393 w 1441654"/>
                <a:gd name="connsiteY374" fmla="*/ 688001 h 2311974"/>
                <a:gd name="connsiteX375" fmla="*/ 284537 w 1441654"/>
                <a:gd name="connsiteY375" fmla="*/ 666121 h 2311974"/>
                <a:gd name="connsiteX376" fmla="*/ 284537 w 1441654"/>
                <a:gd name="connsiteY376" fmla="*/ 658827 h 2311974"/>
                <a:gd name="connsiteX377" fmla="*/ 305877 w 1441654"/>
                <a:gd name="connsiteY377" fmla="*/ 646672 h 2311974"/>
                <a:gd name="connsiteX378" fmla="*/ 298764 w 1441654"/>
                <a:gd name="connsiteY378" fmla="*/ 639379 h 2311974"/>
                <a:gd name="connsiteX379" fmla="*/ 329589 w 1441654"/>
                <a:gd name="connsiteY379" fmla="*/ 629654 h 2311974"/>
                <a:gd name="connsiteX380" fmla="*/ 324847 w 1441654"/>
                <a:gd name="connsiteY380" fmla="*/ 615068 h 2311974"/>
                <a:gd name="connsiteX381" fmla="*/ 291651 w 1441654"/>
                <a:gd name="connsiteY381" fmla="*/ 610205 h 2311974"/>
                <a:gd name="connsiteX382" fmla="*/ 289279 w 1441654"/>
                <a:gd name="connsiteY382" fmla="*/ 595619 h 2311974"/>
                <a:gd name="connsiteX383" fmla="*/ 298764 w 1441654"/>
                <a:gd name="connsiteY383" fmla="*/ 534841 h 2311974"/>
                <a:gd name="connsiteX384" fmla="*/ 289279 w 1441654"/>
                <a:gd name="connsiteY384" fmla="*/ 525117 h 2311974"/>
                <a:gd name="connsiteX385" fmla="*/ 289279 w 1441654"/>
                <a:gd name="connsiteY385" fmla="*/ 503237 h 2311974"/>
                <a:gd name="connsiteX386" fmla="*/ 272681 w 1441654"/>
                <a:gd name="connsiteY386" fmla="*/ 503237 h 2311974"/>
                <a:gd name="connsiteX387" fmla="*/ 277424 w 1441654"/>
                <a:gd name="connsiteY387" fmla="*/ 471633 h 2311974"/>
                <a:gd name="connsiteX388" fmla="*/ 270310 w 1441654"/>
                <a:gd name="connsiteY388" fmla="*/ 464340 h 2311974"/>
                <a:gd name="connsiteX389" fmla="*/ 272681 w 1441654"/>
                <a:gd name="connsiteY389" fmla="*/ 444891 h 2311974"/>
                <a:gd name="connsiteX390" fmla="*/ 291651 w 1441654"/>
                <a:gd name="connsiteY390" fmla="*/ 444891 h 2311974"/>
                <a:gd name="connsiteX391" fmla="*/ 310620 w 1441654"/>
                <a:gd name="connsiteY391" fmla="*/ 430304 h 2311974"/>
                <a:gd name="connsiteX392" fmla="*/ 312991 w 1441654"/>
                <a:gd name="connsiteY392" fmla="*/ 427873 h 2311974"/>
                <a:gd name="connsiteX393" fmla="*/ 291651 w 1441654"/>
                <a:gd name="connsiteY393" fmla="*/ 423011 h 2311974"/>
                <a:gd name="connsiteX394" fmla="*/ 298764 w 1441654"/>
                <a:gd name="connsiteY394" fmla="*/ 405993 h 2311974"/>
                <a:gd name="connsiteX395" fmla="*/ 324847 w 1441654"/>
                <a:gd name="connsiteY395" fmla="*/ 408424 h 2311974"/>
                <a:gd name="connsiteX396" fmla="*/ 320104 w 1441654"/>
                <a:gd name="connsiteY396" fmla="*/ 388975 h 2311974"/>
                <a:gd name="connsiteX397" fmla="*/ 320104 w 1441654"/>
                <a:gd name="connsiteY397" fmla="*/ 374389 h 2311974"/>
                <a:gd name="connsiteX398" fmla="*/ 336702 w 1441654"/>
                <a:gd name="connsiteY398" fmla="*/ 374389 h 2311974"/>
                <a:gd name="connsiteX399" fmla="*/ 339073 w 1441654"/>
                <a:gd name="connsiteY399" fmla="*/ 367096 h 2311974"/>
                <a:gd name="connsiteX400" fmla="*/ 346187 w 1441654"/>
                <a:gd name="connsiteY400" fmla="*/ 364665 h 2311974"/>
                <a:gd name="connsiteX401" fmla="*/ 343816 w 1441654"/>
                <a:gd name="connsiteY401" fmla="*/ 347647 h 2311974"/>
                <a:gd name="connsiteX402" fmla="*/ 372269 w 1441654"/>
                <a:gd name="connsiteY402" fmla="*/ 337922 h 2311974"/>
                <a:gd name="connsiteX403" fmla="*/ 360414 w 1441654"/>
                <a:gd name="connsiteY403" fmla="*/ 333060 h 2311974"/>
                <a:gd name="connsiteX404" fmla="*/ 358042 w 1441654"/>
                <a:gd name="connsiteY404" fmla="*/ 311180 h 2311974"/>
                <a:gd name="connsiteX405" fmla="*/ 350929 w 1441654"/>
                <a:gd name="connsiteY405" fmla="*/ 308749 h 2311974"/>
                <a:gd name="connsiteX406" fmla="*/ 358042 w 1441654"/>
                <a:gd name="connsiteY406" fmla="*/ 299025 h 2311974"/>
                <a:gd name="connsiteX407" fmla="*/ 358042 w 1441654"/>
                <a:gd name="connsiteY407" fmla="*/ 296594 h 2311974"/>
                <a:gd name="connsiteX408" fmla="*/ 346187 w 1441654"/>
                <a:gd name="connsiteY408" fmla="*/ 291732 h 2311974"/>
                <a:gd name="connsiteX409" fmla="*/ 336702 w 1441654"/>
                <a:gd name="connsiteY409" fmla="*/ 299025 h 2311974"/>
                <a:gd name="connsiteX410" fmla="*/ 324847 w 1441654"/>
                <a:gd name="connsiteY410" fmla="*/ 282007 h 2311974"/>
                <a:gd name="connsiteX411" fmla="*/ 339073 w 1441654"/>
                <a:gd name="connsiteY411" fmla="*/ 255265 h 2311974"/>
                <a:gd name="connsiteX412" fmla="*/ 346187 w 1441654"/>
                <a:gd name="connsiteY412" fmla="*/ 267421 h 2311974"/>
                <a:gd name="connsiteX413" fmla="*/ 365156 w 1441654"/>
                <a:gd name="connsiteY413" fmla="*/ 240679 h 2311974"/>
                <a:gd name="connsiteX414" fmla="*/ 374640 w 1441654"/>
                <a:gd name="connsiteY414" fmla="*/ 240679 h 2311974"/>
                <a:gd name="connsiteX415" fmla="*/ 374640 w 1441654"/>
                <a:gd name="connsiteY415" fmla="*/ 233385 h 2311974"/>
                <a:gd name="connsiteX416" fmla="*/ 353300 w 1441654"/>
                <a:gd name="connsiteY416" fmla="*/ 218799 h 2311974"/>
                <a:gd name="connsiteX417" fmla="*/ 360414 w 1441654"/>
                <a:gd name="connsiteY417" fmla="*/ 199350 h 2311974"/>
                <a:gd name="connsiteX418" fmla="*/ 386496 w 1441654"/>
                <a:gd name="connsiteY418" fmla="*/ 199350 h 2311974"/>
                <a:gd name="connsiteX419" fmla="*/ 393610 w 1441654"/>
                <a:gd name="connsiteY419" fmla="*/ 192057 h 2311974"/>
                <a:gd name="connsiteX420" fmla="*/ 365156 w 1441654"/>
                <a:gd name="connsiteY420" fmla="*/ 150728 h 2311974"/>
                <a:gd name="connsiteX421" fmla="*/ 374640 w 1441654"/>
                <a:gd name="connsiteY421" fmla="*/ 131279 h 2311974"/>
                <a:gd name="connsiteX422" fmla="*/ 407836 w 1441654"/>
                <a:gd name="connsiteY422" fmla="*/ 116693 h 2311974"/>
                <a:gd name="connsiteX423" fmla="*/ 412579 w 1441654"/>
                <a:gd name="connsiteY423" fmla="*/ 131279 h 2311974"/>
                <a:gd name="connsiteX424" fmla="*/ 433919 w 1441654"/>
                <a:gd name="connsiteY424" fmla="*/ 116693 h 2311974"/>
                <a:gd name="connsiteX425" fmla="*/ 429177 w 1441654"/>
                <a:gd name="connsiteY425" fmla="*/ 109399 h 2311974"/>
                <a:gd name="connsiteX426" fmla="*/ 445775 w 1441654"/>
                <a:gd name="connsiteY426" fmla="*/ 102106 h 2311974"/>
                <a:gd name="connsiteX427" fmla="*/ 445775 w 1441654"/>
                <a:gd name="connsiteY427" fmla="*/ 94813 h 2311974"/>
                <a:gd name="connsiteX428" fmla="*/ 455259 w 1441654"/>
                <a:gd name="connsiteY428" fmla="*/ 87519 h 2311974"/>
                <a:gd name="connsiteX429" fmla="*/ 441032 w 1441654"/>
                <a:gd name="connsiteY429" fmla="*/ 53484 h 2311974"/>
                <a:gd name="connsiteX430" fmla="*/ 438661 w 1441654"/>
                <a:gd name="connsiteY430" fmla="*/ 7293 h 2311974"/>
                <a:gd name="connsiteX431" fmla="*/ 481342 w 1441654"/>
                <a:gd name="connsiteY431" fmla="*/ 17018 h 2311974"/>
                <a:gd name="connsiteX432" fmla="*/ 502682 w 1441654"/>
                <a:gd name="connsiteY432" fmla="*/ 0 h 2311974"/>
                <a:gd name="connsiteX0" fmla="*/ 507520 w 1441654"/>
                <a:gd name="connsiteY0" fmla="*/ 1269131 h 2311974"/>
                <a:gd name="connsiteX1" fmla="*/ 502682 w 1441654"/>
                <a:gd name="connsiteY1" fmla="*/ 1264171 h 2311974"/>
                <a:gd name="connsiteX2" fmla="*/ 507520 w 1441654"/>
                <a:gd name="connsiteY2" fmla="*/ 1269131 h 2311974"/>
                <a:gd name="connsiteX3" fmla="*/ 493198 w 1441654"/>
                <a:gd name="connsiteY3" fmla="*/ 1249585 h 2311974"/>
                <a:gd name="connsiteX4" fmla="*/ 493199 w 1441654"/>
                <a:gd name="connsiteY4" fmla="*/ 1249585 h 2311974"/>
                <a:gd name="connsiteX5" fmla="*/ 493198 w 1441654"/>
                <a:gd name="connsiteY5" fmla="*/ 1249585 h 2311974"/>
                <a:gd name="connsiteX6" fmla="*/ 483713 w 1441654"/>
                <a:gd name="connsiteY6" fmla="*/ 1198531 h 2311974"/>
                <a:gd name="connsiteX7" fmla="*/ 483713 w 1441654"/>
                <a:gd name="connsiteY7" fmla="*/ 1198532 h 2311974"/>
                <a:gd name="connsiteX8" fmla="*/ 507424 w 1441654"/>
                <a:gd name="connsiteY8" fmla="*/ 1222842 h 2311974"/>
                <a:gd name="connsiteX9" fmla="*/ 507424 w 1441654"/>
                <a:gd name="connsiteY9" fmla="*/ 1222842 h 2311974"/>
                <a:gd name="connsiteX10" fmla="*/ 483713 w 1441654"/>
                <a:gd name="connsiteY10" fmla="*/ 1198531 h 2311974"/>
                <a:gd name="connsiteX11" fmla="*/ 500311 w 1441654"/>
                <a:gd name="connsiteY11" fmla="*/ 1067252 h 2311974"/>
                <a:gd name="connsiteX12" fmla="*/ 502682 w 1441654"/>
                <a:gd name="connsiteY12" fmla="*/ 1074546 h 2311974"/>
                <a:gd name="connsiteX13" fmla="*/ 502682 w 1441654"/>
                <a:gd name="connsiteY13" fmla="*/ 1074545 h 2311974"/>
                <a:gd name="connsiteX14" fmla="*/ 500311 w 1441654"/>
                <a:gd name="connsiteY14" fmla="*/ 1067252 h 2311974"/>
                <a:gd name="connsiteX15" fmla="*/ 488455 w 1441654"/>
                <a:gd name="connsiteY15" fmla="*/ 1052665 h 2311974"/>
                <a:gd name="connsiteX16" fmla="*/ 476600 w 1441654"/>
                <a:gd name="connsiteY16" fmla="*/ 1040510 h 2311974"/>
                <a:gd name="connsiteX17" fmla="*/ 488455 w 1441654"/>
                <a:gd name="connsiteY17" fmla="*/ 1052666 h 2311974"/>
                <a:gd name="connsiteX18" fmla="*/ 507424 w 1441654"/>
                <a:gd name="connsiteY18" fmla="*/ 1052666 h 2311974"/>
                <a:gd name="connsiteX19" fmla="*/ 509796 w 1441654"/>
                <a:gd name="connsiteY19" fmla="*/ 1062390 h 2311974"/>
                <a:gd name="connsiteX20" fmla="*/ 509796 w 1441654"/>
                <a:gd name="connsiteY20" fmla="*/ 1062390 h 2311974"/>
                <a:gd name="connsiteX21" fmla="*/ 507424 w 1441654"/>
                <a:gd name="connsiteY21" fmla="*/ 1052665 h 2311974"/>
                <a:gd name="connsiteX22" fmla="*/ 488455 w 1441654"/>
                <a:gd name="connsiteY22" fmla="*/ 1052665 h 2311974"/>
                <a:gd name="connsiteX23" fmla="*/ 488455 w 1441654"/>
                <a:gd name="connsiteY23" fmla="*/ 1021061 h 2311974"/>
                <a:gd name="connsiteX24" fmla="*/ 483713 w 1441654"/>
                <a:gd name="connsiteY24" fmla="*/ 999182 h 2311974"/>
                <a:gd name="connsiteX25" fmla="*/ 488455 w 1441654"/>
                <a:gd name="connsiteY25" fmla="*/ 1021061 h 2311974"/>
                <a:gd name="connsiteX26" fmla="*/ 488455 w 1441654"/>
                <a:gd name="connsiteY26" fmla="*/ 1021061 h 2311974"/>
                <a:gd name="connsiteX27" fmla="*/ 474228 w 1441654"/>
                <a:gd name="connsiteY27" fmla="*/ 970008 h 2311974"/>
                <a:gd name="connsiteX28" fmla="*/ 460002 w 1441654"/>
                <a:gd name="connsiteY28" fmla="*/ 972439 h 2311974"/>
                <a:gd name="connsiteX29" fmla="*/ 460002 w 1441654"/>
                <a:gd name="connsiteY29" fmla="*/ 972439 h 2311974"/>
                <a:gd name="connsiteX30" fmla="*/ 474228 w 1441654"/>
                <a:gd name="connsiteY30" fmla="*/ 970008 h 2311974"/>
                <a:gd name="connsiteX31" fmla="*/ 483713 w 1441654"/>
                <a:gd name="connsiteY31" fmla="*/ 984595 h 2311974"/>
                <a:gd name="connsiteX32" fmla="*/ 502682 w 1441654"/>
                <a:gd name="connsiteY32" fmla="*/ 979733 h 2311974"/>
                <a:gd name="connsiteX33" fmla="*/ 483713 w 1441654"/>
                <a:gd name="connsiteY33" fmla="*/ 984595 h 2311974"/>
                <a:gd name="connsiteX34" fmla="*/ 474228 w 1441654"/>
                <a:gd name="connsiteY34" fmla="*/ 970008 h 2311974"/>
                <a:gd name="connsiteX35" fmla="*/ 460002 w 1441654"/>
                <a:gd name="connsiteY35" fmla="*/ 901937 h 2311974"/>
                <a:gd name="connsiteX36" fmla="*/ 449800 w 1441654"/>
                <a:gd name="connsiteY36" fmla="*/ 906121 h 2311974"/>
                <a:gd name="connsiteX37" fmla="*/ 452888 w 1441654"/>
                <a:gd name="connsiteY37" fmla="*/ 906800 h 2311974"/>
                <a:gd name="connsiteX38" fmla="*/ 460002 w 1441654"/>
                <a:gd name="connsiteY38" fmla="*/ 901938 h 2311974"/>
                <a:gd name="connsiteX39" fmla="*/ 460002 w 1441654"/>
                <a:gd name="connsiteY39" fmla="*/ 901937 h 2311974"/>
                <a:gd name="connsiteX40" fmla="*/ 367527 w 1441654"/>
                <a:gd name="connsiteY40" fmla="*/ 899506 h 2311974"/>
                <a:gd name="connsiteX41" fmla="*/ 367527 w 1441654"/>
                <a:gd name="connsiteY41" fmla="*/ 899507 h 2311974"/>
                <a:gd name="connsiteX42" fmla="*/ 391239 w 1441654"/>
                <a:gd name="connsiteY42" fmla="*/ 899507 h 2311974"/>
                <a:gd name="connsiteX43" fmla="*/ 405465 w 1441654"/>
                <a:gd name="connsiteY43" fmla="*/ 906800 h 2311974"/>
                <a:gd name="connsiteX44" fmla="*/ 414950 w 1441654"/>
                <a:gd name="connsiteY44" fmla="*/ 906800 h 2311974"/>
                <a:gd name="connsiteX45" fmla="*/ 419692 w 1441654"/>
                <a:gd name="connsiteY45" fmla="*/ 899507 h 2311974"/>
                <a:gd name="connsiteX46" fmla="*/ 419705 w 1441654"/>
                <a:gd name="connsiteY46" fmla="*/ 899510 h 2311974"/>
                <a:gd name="connsiteX47" fmla="*/ 419692 w 1441654"/>
                <a:gd name="connsiteY47" fmla="*/ 899506 h 2311974"/>
                <a:gd name="connsiteX48" fmla="*/ 414950 w 1441654"/>
                <a:gd name="connsiteY48" fmla="*/ 906800 h 2311974"/>
                <a:gd name="connsiteX49" fmla="*/ 405465 w 1441654"/>
                <a:gd name="connsiteY49" fmla="*/ 906800 h 2311974"/>
                <a:gd name="connsiteX50" fmla="*/ 391238 w 1441654"/>
                <a:gd name="connsiteY50" fmla="*/ 899506 h 2311974"/>
                <a:gd name="connsiteX51" fmla="*/ 367527 w 1441654"/>
                <a:gd name="connsiteY51" fmla="*/ 899506 h 2311974"/>
                <a:gd name="connsiteX52" fmla="*/ 350929 w 1441654"/>
                <a:gd name="connsiteY52" fmla="*/ 889782 h 2311974"/>
                <a:gd name="connsiteX53" fmla="*/ 350929 w 1441654"/>
                <a:gd name="connsiteY53" fmla="*/ 889782 h 2311974"/>
                <a:gd name="connsiteX54" fmla="*/ 367527 w 1441654"/>
                <a:gd name="connsiteY54" fmla="*/ 889782 h 2311974"/>
                <a:gd name="connsiteX55" fmla="*/ 367527 w 1441654"/>
                <a:gd name="connsiteY55" fmla="*/ 889782 h 2311974"/>
                <a:gd name="connsiteX56" fmla="*/ 350929 w 1441654"/>
                <a:gd name="connsiteY56" fmla="*/ 889782 h 2311974"/>
                <a:gd name="connsiteX57" fmla="*/ 365156 w 1441654"/>
                <a:gd name="connsiteY57" fmla="*/ 867902 h 2311974"/>
                <a:gd name="connsiteX58" fmla="*/ 365156 w 1441654"/>
                <a:gd name="connsiteY58" fmla="*/ 867902 h 2311974"/>
                <a:gd name="connsiteX59" fmla="*/ 372349 w 1441654"/>
                <a:gd name="connsiteY59" fmla="*/ 873433 h 2311974"/>
                <a:gd name="connsiteX60" fmla="*/ 365156 w 1441654"/>
                <a:gd name="connsiteY60" fmla="*/ 867902 h 2311974"/>
                <a:gd name="connsiteX61" fmla="*/ 393212 w 1441654"/>
                <a:gd name="connsiteY61" fmla="*/ 842776 h 2311974"/>
                <a:gd name="connsiteX62" fmla="*/ 398352 w 1441654"/>
                <a:gd name="connsiteY62" fmla="*/ 853315 h 2311974"/>
                <a:gd name="connsiteX63" fmla="*/ 398352 w 1441654"/>
                <a:gd name="connsiteY63" fmla="*/ 853315 h 2311974"/>
                <a:gd name="connsiteX64" fmla="*/ 393212 w 1441654"/>
                <a:gd name="connsiteY64" fmla="*/ 842776 h 2311974"/>
                <a:gd name="connsiteX65" fmla="*/ 296393 w 1441654"/>
                <a:gd name="connsiteY65" fmla="*/ 726899 h 2311974"/>
                <a:gd name="connsiteX66" fmla="*/ 296393 w 1441654"/>
                <a:gd name="connsiteY66" fmla="*/ 726899 h 2311974"/>
                <a:gd name="connsiteX67" fmla="*/ 303506 w 1441654"/>
                <a:gd name="connsiteY67" fmla="*/ 734192 h 2311974"/>
                <a:gd name="connsiteX68" fmla="*/ 339073 w 1441654"/>
                <a:gd name="connsiteY68" fmla="*/ 748778 h 2311974"/>
                <a:gd name="connsiteX69" fmla="*/ 367527 w 1441654"/>
                <a:gd name="connsiteY69" fmla="*/ 753641 h 2311974"/>
                <a:gd name="connsiteX70" fmla="*/ 372269 w 1441654"/>
                <a:gd name="connsiteY70" fmla="*/ 734192 h 2311974"/>
                <a:gd name="connsiteX71" fmla="*/ 386496 w 1441654"/>
                <a:gd name="connsiteY71" fmla="*/ 736623 h 2311974"/>
                <a:gd name="connsiteX72" fmla="*/ 386496 w 1441654"/>
                <a:gd name="connsiteY72" fmla="*/ 736623 h 2311974"/>
                <a:gd name="connsiteX73" fmla="*/ 372269 w 1441654"/>
                <a:gd name="connsiteY73" fmla="*/ 734192 h 2311974"/>
                <a:gd name="connsiteX74" fmla="*/ 367527 w 1441654"/>
                <a:gd name="connsiteY74" fmla="*/ 753640 h 2311974"/>
                <a:gd name="connsiteX75" fmla="*/ 339073 w 1441654"/>
                <a:gd name="connsiteY75" fmla="*/ 748778 h 2311974"/>
                <a:gd name="connsiteX76" fmla="*/ 303506 w 1441654"/>
                <a:gd name="connsiteY76" fmla="*/ 734192 h 2311974"/>
                <a:gd name="connsiteX77" fmla="*/ 296393 w 1441654"/>
                <a:gd name="connsiteY77" fmla="*/ 726899 h 2311974"/>
                <a:gd name="connsiteX78" fmla="*/ 296393 w 1441654"/>
                <a:gd name="connsiteY78" fmla="*/ 714743 h 2311974"/>
                <a:gd name="connsiteX79" fmla="*/ 296393 w 1441654"/>
                <a:gd name="connsiteY79" fmla="*/ 714743 h 2311974"/>
                <a:gd name="connsiteX80" fmla="*/ 303506 w 1441654"/>
                <a:gd name="connsiteY80" fmla="*/ 722036 h 2311974"/>
                <a:gd name="connsiteX81" fmla="*/ 303506 w 1441654"/>
                <a:gd name="connsiteY81" fmla="*/ 722036 h 2311974"/>
                <a:gd name="connsiteX82" fmla="*/ 296393 w 1441654"/>
                <a:gd name="connsiteY82" fmla="*/ 714743 h 2311974"/>
                <a:gd name="connsiteX83" fmla="*/ 502682 w 1441654"/>
                <a:gd name="connsiteY83" fmla="*/ 0 h 2311974"/>
                <a:gd name="connsiteX84" fmla="*/ 509796 w 1441654"/>
                <a:gd name="connsiteY84" fmla="*/ 4862 h 2311974"/>
                <a:gd name="connsiteX85" fmla="*/ 514538 w 1441654"/>
                <a:gd name="connsiteY85" fmla="*/ 17018 h 2311974"/>
                <a:gd name="connsiteX86" fmla="*/ 524022 w 1441654"/>
                <a:gd name="connsiteY86" fmla="*/ 53484 h 2311974"/>
                <a:gd name="connsiteX87" fmla="*/ 521651 w 1441654"/>
                <a:gd name="connsiteY87" fmla="*/ 68071 h 2311974"/>
                <a:gd name="connsiteX88" fmla="*/ 554847 w 1441654"/>
                <a:gd name="connsiteY88" fmla="*/ 82657 h 2311974"/>
                <a:gd name="connsiteX89" fmla="*/ 561961 w 1441654"/>
                <a:gd name="connsiteY89" fmla="*/ 72933 h 2311974"/>
                <a:gd name="connsiteX90" fmla="*/ 578559 w 1441654"/>
                <a:gd name="connsiteY90" fmla="*/ 75364 h 2311974"/>
                <a:gd name="connsiteX91" fmla="*/ 578559 w 1441654"/>
                <a:gd name="connsiteY91" fmla="*/ 82657 h 2311974"/>
                <a:gd name="connsiteX92" fmla="*/ 585672 w 1441654"/>
                <a:gd name="connsiteY92" fmla="*/ 82657 h 2311974"/>
                <a:gd name="connsiteX93" fmla="*/ 590414 w 1441654"/>
                <a:gd name="connsiteY93" fmla="*/ 97244 h 2311974"/>
                <a:gd name="connsiteX94" fmla="*/ 609383 w 1441654"/>
                <a:gd name="connsiteY94" fmla="*/ 104537 h 2311974"/>
                <a:gd name="connsiteX95" fmla="*/ 637837 w 1441654"/>
                <a:gd name="connsiteY95" fmla="*/ 89950 h 2311974"/>
                <a:gd name="connsiteX96" fmla="*/ 652064 w 1441654"/>
                <a:gd name="connsiteY96" fmla="*/ 94813 h 2311974"/>
                <a:gd name="connsiteX97" fmla="*/ 666291 w 1441654"/>
                <a:gd name="connsiteY97" fmla="*/ 104537 h 2311974"/>
                <a:gd name="connsiteX98" fmla="*/ 685260 w 1441654"/>
                <a:gd name="connsiteY98" fmla="*/ 94813 h 2311974"/>
                <a:gd name="connsiteX99" fmla="*/ 685260 w 1441654"/>
                <a:gd name="connsiteY99" fmla="*/ 72933 h 2311974"/>
                <a:gd name="connsiteX100" fmla="*/ 687631 w 1441654"/>
                <a:gd name="connsiteY100" fmla="*/ 72933 h 2311974"/>
                <a:gd name="connsiteX101" fmla="*/ 699487 w 1441654"/>
                <a:gd name="connsiteY101" fmla="*/ 87519 h 2311974"/>
                <a:gd name="connsiteX102" fmla="*/ 687631 w 1441654"/>
                <a:gd name="connsiteY102" fmla="*/ 102106 h 2311974"/>
                <a:gd name="connsiteX103" fmla="*/ 692373 w 1441654"/>
                <a:gd name="connsiteY103" fmla="*/ 123986 h 2311974"/>
                <a:gd name="connsiteX104" fmla="*/ 706600 w 1441654"/>
                <a:gd name="connsiteY104" fmla="*/ 128848 h 2311974"/>
                <a:gd name="connsiteX105" fmla="*/ 718456 w 1441654"/>
                <a:gd name="connsiteY105" fmla="*/ 150728 h 2311974"/>
                <a:gd name="connsiteX106" fmla="*/ 727940 w 1441654"/>
                <a:gd name="connsiteY106" fmla="*/ 153159 h 2311974"/>
                <a:gd name="connsiteX107" fmla="*/ 735054 w 1441654"/>
                <a:gd name="connsiteY107" fmla="*/ 165315 h 2311974"/>
                <a:gd name="connsiteX108" fmla="*/ 754023 w 1441654"/>
                <a:gd name="connsiteY108" fmla="*/ 165315 h 2311974"/>
                <a:gd name="connsiteX109" fmla="*/ 768250 w 1441654"/>
                <a:gd name="connsiteY109" fmla="*/ 177470 h 2311974"/>
                <a:gd name="connsiteX110" fmla="*/ 794332 w 1441654"/>
                <a:gd name="connsiteY110" fmla="*/ 172608 h 2311974"/>
                <a:gd name="connsiteX111" fmla="*/ 801446 w 1441654"/>
                <a:gd name="connsiteY111" fmla="*/ 184763 h 2311974"/>
                <a:gd name="connsiteX112" fmla="*/ 794332 w 1441654"/>
                <a:gd name="connsiteY112" fmla="*/ 192057 h 2311974"/>
                <a:gd name="connsiteX113" fmla="*/ 801446 w 1441654"/>
                <a:gd name="connsiteY113" fmla="*/ 201781 h 2311974"/>
                <a:gd name="connsiteX114" fmla="*/ 796703 w 1441654"/>
                <a:gd name="connsiteY114" fmla="*/ 206643 h 2311974"/>
                <a:gd name="connsiteX115" fmla="*/ 808559 w 1441654"/>
                <a:gd name="connsiteY115" fmla="*/ 233385 h 2311974"/>
                <a:gd name="connsiteX116" fmla="*/ 815673 w 1441654"/>
                <a:gd name="connsiteY116" fmla="*/ 233385 h 2311974"/>
                <a:gd name="connsiteX117" fmla="*/ 851240 w 1441654"/>
                <a:gd name="connsiteY117" fmla="*/ 211505 h 2311974"/>
                <a:gd name="connsiteX118" fmla="*/ 874951 w 1441654"/>
                <a:gd name="connsiteY118" fmla="*/ 213936 h 2311974"/>
                <a:gd name="connsiteX119" fmla="*/ 896291 w 1441654"/>
                <a:gd name="connsiteY119" fmla="*/ 199350 h 2311974"/>
                <a:gd name="connsiteX120" fmla="*/ 905776 w 1441654"/>
                <a:gd name="connsiteY120" fmla="*/ 177470 h 2311974"/>
                <a:gd name="connsiteX121" fmla="*/ 931859 w 1441654"/>
                <a:gd name="connsiteY121" fmla="*/ 158021 h 2311974"/>
                <a:gd name="connsiteX122" fmla="*/ 953199 w 1441654"/>
                <a:gd name="connsiteY122" fmla="*/ 194488 h 2311974"/>
                <a:gd name="connsiteX123" fmla="*/ 953199 w 1441654"/>
                <a:gd name="connsiteY123" fmla="*/ 221230 h 2311974"/>
                <a:gd name="connsiteX124" fmla="*/ 965054 w 1441654"/>
                <a:gd name="connsiteY124" fmla="*/ 243110 h 2311974"/>
                <a:gd name="connsiteX125" fmla="*/ 984024 w 1441654"/>
                <a:gd name="connsiteY125" fmla="*/ 262558 h 2311974"/>
                <a:gd name="connsiteX126" fmla="*/ 1026704 w 1441654"/>
                <a:gd name="connsiteY126" fmla="*/ 274714 h 2311974"/>
                <a:gd name="connsiteX127" fmla="*/ 1059900 w 1441654"/>
                <a:gd name="connsiteY127" fmla="*/ 260127 h 2311974"/>
                <a:gd name="connsiteX128" fmla="*/ 1081240 w 1441654"/>
                <a:gd name="connsiteY128" fmla="*/ 262558 h 2311974"/>
                <a:gd name="connsiteX129" fmla="*/ 1107323 w 1441654"/>
                <a:gd name="connsiteY129" fmla="*/ 277145 h 2311974"/>
                <a:gd name="connsiteX130" fmla="*/ 1140519 w 1441654"/>
                <a:gd name="connsiteY130" fmla="*/ 282007 h 2311974"/>
                <a:gd name="connsiteX131" fmla="*/ 1135777 w 1441654"/>
                <a:gd name="connsiteY131" fmla="*/ 299025 h 2311974"/>
                <a:gd name="connsiteX132" fmla="*/ 1164230 w 1441654"/>
                <a:gd name="connsiteY132" fmla="*/ 371958 h 2311974"/>
                <a:gd name="connsiteX133" fmla="*/ 1209282 w 1441654"/>
                <a:gd name="connsiteY133" fmla="*/ 386544 h 2311974"/>
                <a:gd name="connsiteX134" fmla="*/ 1237736 w 1441654"/>
                <a:gd name="connsiteY134" fmla="*/ 415718 h 2311974"/>
                <a:gd name="connsiteX135" fmla="*/ 1280416 w 1441654"/>
                <a:gd name="connsiteY135" fmla="*/ 415718 h 2311974"/>
                <a:gd name="connsiteX136" fmla="*/ 1297014 w 1441654"/>
                <a:gd name="connsiteY136" fmla="*/ 408424 h 2311974"/>
                <a:gd name="connsiteX137" fmla="*/ 1313612 w 1441654"/>
                <a:gd name="connsiteY137" fmla="*/ 386544 h 2311974"/>
                <a:gd name="connsiteX138" fmla="*/ 1358664 w 1441654"/>
                <a:gd name="connsiteY138" fmla="*/ 381682 h 2311974"/>
                <a:gd name="connsiteX139" fmla="*/ 1365778 w 1441654"/>
                <a:gd name="connsiteY139" fmla="*/ 386544 h 2311974"/>
                <a:gd name="connsiteX140" fmla="*/ 1401345 w 1441654"/>
                <a:gd name="connsiteY140" fmla="*/ 371958 h 2311974"/>
                <a:gd name="connsiteX141" fmla="*/ 1401345 w 1441654"/>
                <a:gd name="connsiteY141" fmla="*/ 388975 h 2311974"/>
                <a:gd name="connsiteX142" fmla="*/ 1415572 w 1441654"/>
                <a:gd name="connsiteY142" fmla="*/ 408424 h 2311974"/>
                <a:gd name="connsiteX143" fmla="*/ 1353922 w 1441654"/>
                <a:gd name="connsiteY143" fmla="*/ 444891 h 2311974"/>
                <a:gd name="connsiteX144" fmla="*/ 1351551 w 1441654"/>
                <a:gd name="connsiteY144" fmla="*/ 491082 h 2311974"/>
                <a:gd name="connsiteX145" fmla="*/ 1372891 w 1441654"/>
                <a:gd name="connsiteY145" fmla="*/ 532410 h 2311974"/>
                <a:gd name="connsiteX146" fmla="*/ 1406087 w 1441654"/>
                <a:gd name="connsiteY146" fmla="*/ 554290 h 2311974"/>
                <a:gd name="connsiteX147" fmla="*/ 1427427 w 1441654"/>
                <a:gd name="connsiteY147" fmla="*/ 581032 h 2311974"/>
                <a:gd name="connsiteX148" fmla="*/ 1420314 w 1441654"/>
                <a:gd name="connsiteY148" fmla="*/ 622361 h 2311974"/>
                <a:gd name="connsiteX149" fmla="*/ 1441654 w 1441654"/>
                <a:gd name="connsiteY149" fmla="*/ 644241 h 2311974"/>
                <a:gd name="connsiteX150" fmla="*/ 1436912 w 1441654"/>
                <a:gd name="connsiteY150" fmla="*/ 658827 h 2311974"/>
                <a:gd name="connsiteX151" fmla="*/ 1429798 w 1441654"/>
                <a:gd name="connsiteY151" fmla="*/ 666121 h 2311974"/>
                <a:gd name="connsiteX152" fmla="*/ 1401345 w 1441654"/>
                <a:gd name="connsiteY152" fmla="*/ 663689 h 2311974"/>
                <a:gd name="connsiteX153" fmla="*/ 1372891 w 1441654"/>
                <a:gd name="connsiteY153" fmla="*/ 705018 h 2311974"/>
                <a:gd name="connsiteX154" fmla="*/ 1351551 w 1441654"/>
                <a:gd name="connsiteY154" fmla="*/ 712312 h 2311974"/>
                <a:gd name="connsiteX155" fmla="*/ 1304128 w 1441654"/>
                <a:gd name="connsiteY155" fmla="*/ 785245 h 2311974"/>
                <a:gd name="connsiteX156" fmla="*/ 1304128 w 1441654"/>
                <a:gd name="connsiteY156" fmla="*/ 804693 h 2311974"/>
                <a:gd name="connsiteX157" fmla="*/ 1273303 w 1441654"/>
                <a:gd name="connsiteY157" fmla="*/ 802262 h 2311974"/>
                <a:gd name="connsiteX158" fmla="*/ 1242478 w 1441654"/>
                <a:gd name="connsiteY158" fmla="*/ 802262 h 2311974"/>
                <a:gd name="connsiteX159" fmla="*/ 1218767 w 1441654"/>
                <a:gd name="connsiteY159" fmla="*/ 819280 h 2311974"/>
                <a:gd name="connsiteX160" fmla="*/ 1183200 w 1441654"/>
                <a:gd name="connsiteY160" fmla="*/ 809556 h 2311974"/>
                <a:gd name="connsiteX161" fmla="*/ 1171344 w 1441654"/>
                <a:gd name="connsiteY161" fmla="*/ 816849 h 2311974"/>
                <a:gd name="connsiteX162" fmla="*/ 1180828 w 1441654"/>
                <a:gd name="connsiteY162" fmla="*/ 824142 h 2311974"/>
                <a:gd name="connsiteX163" fmla="*/ 1168973 w 1441654"/>
                <a:gd name="connsiteY163" fmla="*/ 850884 h 2311974"/>
                <a:gd name="connsiteX164" fmla="*/ 1176086 w 1441654"/>
                <a:gd name="connsiteY164" fmla="*/ 858178 h 2311974"/>
                <a:gd name="connsiteX165" fmla="*/ 1183200 w 1441654"/>
                <a:gd name="connsiteY165" fmla="*/ 850884 h 2311974"/>
                <a:gd name="connsiteX166" fmla="*/ 1197426 w 1441654"/>
                <a:gd name="connsiteY166" fmla="*/ 858178 h 2311974"/>
                <a:gd name="connsiteX167" fmla="*/ 1211653 w 1441654"/>
                <a:gd name="connsiteY167" fmla="*/ 858178 h 2311974"/>
                <a:gd name="connsiteX168" fmla="*/ 1216396 w 1441654"/>
                <a:gd name="connsiteY168" fmla="*/ 875195 h 2311974"/>
                <a:gd name="connsiteX169" fmla="*/ 1230622 w 1441654"/>
                <a:gd name="connsiteY169" fmla="*/ 894644 h 2311974"/>
                <a:gd name="connsiteX170" fmla="*/ 1223509 w 1441654"/>
                <a:gd name="connsiteY170" fmla="*/ 906800 h 2311974"/>
                <a:gd name="connsiteX171" fmla="*/ 1230622 w 1441654"/>
                <a:gd name="connsiteY171" fmla="*/ 916524 h 2311974"/>
                <a:gd name="connsiteX172" fmla="*/ 1237736 w 1441654"/>
                <a:gd name="connsiteY172" fmla="*/ 914093 h 2311974"/>
                <a:gd name="connsiteX173" fmla="*/ 1244849 w 1441654"/>
                <a:gd name="connsiteY173" fmla="*/ 921386 h 2311974"/>
                <a:gd name="connsiteX174" fmla="*/ 1249592 w 1441654"/>
                <a:gd name="connsiteY174" fmla="*/ 935973 h 2311974"/>
                <a:gd name="connsiteX175" fmla="*/ 1259076 w 1441654"/>
                <a:gd name="connsiteY175" fmla="*/ 923817 h 2311974"/>
                <a:gd name="connsiteX176" fmla="*/ 1263818 w 1441654"/>
                <a:gd name="connsiteY176" fmla="*/ 931111 h 2311974"/>
                <a:gd name="connsiteX177" fmla="*/ 1297014 w 1441654"/>
                <a:gd name="connsiteY177" fmla="*/ 928679 h 2311974"/>
                <a:gd name="connsiteX178" fmla="*/ 1311241 w 1441654"/>
                <a:gd name="connsiteY178" fmla="*/ 948128 h 2311974"/>
                <a:gd name="connsiteX179" fmla="*/ 1332582 w 1441654"/>
                <a:gd name="connsiteY179" fmla="*/ 950559 h 2311974"/>
                <a:gd name="connsiteX180" fmla="*/ 1337324 w 1441654"/>
                <a:gd name="connsiteY180" fmla="*/ 923817 h 2311974"/>
                <a:gd name="connsiteX181" fmla="*/ 1351551 w 1441654"/>
                <a:gd name="connsiteY181" fmla="*/ 914093 h 2311974"/>
                <a:gd name="connsiteX182" fmla="*/ 1361035 w 1441654"/>
                <a:gd name="connsiteY182" fmla="*/ 921386 h 2311974"/>
                <a:gd name="connsiteX183" fmla="*/ 1372891 w 1441654"/>
                <a:gd name="connsiteY183" fmla="*/ 948128 h 2311974"/>
                <a:gd name="connsiteX184" fmla="*/ 1320726 w 1441654"/>
                <a:gd name="connsiteY184" fmla="*/ 1006475 h 2311974"/>
                <a:gd name="connsiteX185" fmla="*/ 1235365 w 1441654"/>
                <a:gd name="connsiteY185" fmla="*/ 970008 h 2311974"/>
                <a:gd name="connsiteX186" fmla="*/ 1230622 w 1441654"/>
                <a:gd name="connsiteY186" fmla="*/ 977301 h 2311974"/>
                <a:gd name="connsiteX187" fmla="*/ 1235365 w 1441654"/>
                <a:gd name="connsiteY187" fmla="*/ 984595 h 2311974"/>
                <a:gd name="connsiteX188" fmla="*/ 1230622 w 1441654"/>
                <a:gd name="connsiteY188" fmla="*/ 984595 h 2311974"/>
                <a:gd name="connsiteX189" fmla="*/ 1225880 w 1441654"/>
                <a:gd name="connsiteY189" fmla="*/ 991888 h 2311974"/>
                <a:gd name="connsiteX190" fmla="*/ 1225880 w 1441654"/>
                <a:gd name="connsiteY190" fmla="*/ 1006475 h 2311974"/>
                <a:gd name="connsiteX191" fmla="*/ 1218767 w 1441654"/>
                <a:gd name="connsiteY191" fmla="*/ 1018630 h 2311974"/>
                <a:gd name="connsiteX192" fmla="*/ 1218767 w 1441654"/>
                <a:gd name="connsiteY192" fmla="*/ 1028354 h 2311974"/>
                <a:gd name="connsiteX193" fmla="*/ 1204540 w 1441654"/>
                <a:gd name="connsiteY193" fmla="*/ 1028354 h 2311974"/>
                <a:gd name="connsiteX194" fmla="*/ 1204540 w 1441654"/>
                <a:gd name="connsiteY194" fmla="*/ 1045372 h 2311974"/>
                <a:gd name="connsiteX195" fmla="*/ 1197426 w 1441654"/>
                <a:gd name="connsiteY195" fmla="*/ 1047803 h 2311974"/>
                <a:gd name="connsiteX196" fmla="*/ 1197426 w 1441654"/>
                <a:gd name="connsiteY196" fmla="*/ 1059959 h 2311974"/>
                <a:gd name="connsiteX197" fmla="*/ 1190313 w 1441654"/>
                <a:gd name="connsiteY197" fmla="*/ 1062390 h 2311974"/>
                <a:gd name="connsiteX198" fmla="*/ 1195055 w 1441654"/>
                <a:gd name="connsiteY198" fmla="*/ 1069683 h 2311974"/>
                <a:gd name="connsiteX199" fmla="*/ 1187942 w 1441654"/>
                <a:gd name="connsiteY199" fmla="*/ 1074545 h 2311974"/>
                <a:gd name="connsiteX200" fmla="*/ 1195055 w 1441654"/>
                <a:gd name="connsiteY200" fmla="*/ 1076976 h 2311974"/>
                <a:gd name="connsiteX201" fmla="*/ 1197426 w 1441654"/>
                <a:gd name="connsiteY201" fmla="*/ 1093994 h 2311974"/>
                <a:gd name="connsiteX202" fmla="*/ 1187942 w 1441654"/>
                <a:gd name="connsiteY202" fmla="*/ 1103719 h 2311974"/>
                <a:gd name="connsiteX203" fmla="*/ 1190313 w 1441654"/>
                <a:gd name="connsiteY203" fmla="*/ 1103719 h 2311974"/>
                <a:gd name="connsiteX204" fmla="*/ 1190313 w 1441654"/>
                <a:gd name="connsiteY204" fmla="*/ 1111012 h 2311974"/>
                <a:gd name="connsiteX205" fmla="*/ 1183200 w 1441654"/>
                <a:gd name="connsiteY205" fmla="*/ 1118305 h 2311974"/>
                <a:gd name="connsiteX206" fmla="*/ 1183200 w 1441654"/>
                <a:gd name="connsiteY206" fmla="*/ 1125598 h 2311974"/>
                <a:gd name="connsiteX207" fmla="*/ 1168973 w 1441654"/>
                <a:gd name="connsiteY207" fmla="*/ 1149909 h 2311974"/>
                <a:gd name="connsiteX208" fmla="*/ 1180828 w 1441654"/>
                <a:gd name="connsiteY208" fmla="*/ 1164496 h 2311974"/>
                <a:gd name="connsiteX209" fmla="*/ 1209282 w 1441654"/>
                <a:gd name="connsiteY209" fmla="*/ 1164496 h 2311974"/>
                <a:gd name="connsiteX210" fmla="*/ 1211653 w 1441654"/>
                <a:gd name="connsiteY210" fmla="*/ 1166927 h 2311974"/>
                <a:gd name="connsiteX211" fmla="*/ 1230622 w 1441654"/>
                <a:gd name="connsiteY211" fmla="*/ 1159634 h 2311974"/>
                <a:gd name="connsiteX212" fmla="*/ 1242478 w 1441654"/>
                <a:gd name="connsiteY212" fmla="*/ 1166927 h 2311974"/>
                <a:gd name="connsiteX213" fmla="*/ 1249592 w 1441654"/>
                <a:gd name="connsiteY213" fmla="*/ 1166927 h 2311974"/>
                <a:gd name="connsiteX214" fmla="*/ 1244849 w 1441654"/>
                <a:gd name="connsiteY214" fmla="*/ 1171789 h 2311974"/>
                <a:gd name="connsiteX215" fmla="*/ 1259076 w 1441654"/>
                <a:gd name="connsiteY215" fmla="*/ 1179083 h 2311974"/>
                <a:gd name="connsiteX216" fmla="*/ 1266190 w 1441654"/>
                <a:gd name="connsiteY216" fmla="*/ 1222842 h 2311974"/>
                <a:gd name="connsiteX217" fmla="*/ 1259076 w 1441654"/>
                <a:gd name="connsiteY217" fmla="*/ 1230136 h 2311974"/>
                <a:gd name="connsiteX218" fmla="*/ 1259076 w 1441654"/>
                <a:gd name="connsiteY218" fmla="*/ 1254447 h 2311974"/>
                <a:gd name="connsiteX219" fmla="*/ 1285159 w 1441654"/>
                <a:gd name="connsiteY219" fmla="*/ 1271464 h 2311974"/>
                <a:gd name="connsiteX220" fmla="*/ 1280416 w 1441654"/>
                <a:gd name="connsiteY220" fmla="*/ 1278758 h 2311974"/>
                <a:gd name="connsiteX221" fmla="*/ 1289901 w 1441654"/>
                <a:gd name="connsiteY221" fmla="*/ 1290913 h 2311974"/>
                <a:gd name="connsiteX222" fmla="*/ 1289901 w 1441654"/>
                <a:gd name="connsiteY222" fmla="*/ 1303069 h 2311974"/>
                <a:gd name="connsiteX223" fmla="*/ 1292272 w 1441654"/>
                <a:gd name="connsiteY223" fmla="*/ 1305500 h 2311974"/>
                <a:gd name="connsiteX224" fmla="*/ 1289901 w 1441654"/>
                <a:gd name="connsiteY224" fmla="*/ 1312793 h 2311974"/>
                <a:gd name="connsiteX225" fmla="*/ 1297014 w 1441654"/>
                <a:gd name="connsiteY225" fmla="*/ 1324948 h 2311974"/>
                <a:gd name="connsiteX226" fmla="*/ 1304128 w 1441654"/>
                <a:gd name="connsiteY226" fmla="*/ 1317655 h 2311974"/>
                <a:gd name="connsiteX227" fmla="*/ 1304128 w 1441654"/>
                <a:gd name="connsiteY227" fmla="*/ 1327379 h 2311974"/>
                <a:gd name="connsiteX228" fmla="*/ 1306499 w 1441654"/>
                <a:gd name="connsiteY228" fmla="*/ 1344397 h 2311974"/>
                <a:gd name="connsiteX229" fmla="*/ 1280416 w 1441654"/>
                <a:gd name="connsiteY229" fmla="*/ 1358984 h 2311974"/>
                <a:gd name="connsiteX230" fmla="*/ 1259076 w 1441654"/>
                <a:gd name="connsiteY230" fmla="*/ 1358984 h 2311974"/>
                <a:gd name="connsiteX231" fmla="*/ 1256705 w 1441654"/>
                <a:gd name="connsiteY231" fmla="*/ 1376001 h 2311974"/>
                <a:gd name="connsiteX232" fmla="*/ 1278045 w 1441654"/>
                <a:gd name="connsiteY232" fmla="*/ 1376001 h 2311974"/>
                <a:gd name="connsiteX233" fmla="*/ 1280416 w 1441654"/>
                <a:gd name="connsiteY233" fmla="*/ 1383295 h 2311974"/>
                <a:gd name="connsiteX234" fmla="*/ 1285159 w 1441654"/>
                <a:gd name="connsiteY234" fmla="*/ 1380864 h 2311974"/>
                <a:gd name="connsiteX235" fmla="*/ 1292272 w 1441654"/>
                <a:gd name="connsiteY235" fmla="*/ 1393019 h 2311974"/>
                <a:gd name="connsiteX236" fmla="*/ 1289901 w 1441654"/>
                <a:gd name="connsiteY236" fmla="*/ 1400312 h 2311974"/>
                <a:gd name="connsiteX237" fmla="*/ 1292272 w 1441654"/>
                <a:gd name="connsiteY237" fmla="*/ 1402744 h 2311974"/>
                <a:gd name="connsiteX238" fmla="*/ 1311241 w 1441654"/>
                <a:gd name="connsiteY238" fmla="*/ 1380864 h 2311974"/>
                <a:gd name="connsiteX239" fmla="*/ 1318355 w 1441654"/>
                <a:gd name="connsiteY239" fmla="*/ 1383295 h 2311974"/>
                <a:gd name="connsiteX240" fmla="*/ 1313612 w 1441654"/>
                <a:gd name="connsiteY240" fmla="*/ 1380864 h 2311974"/>
                <a:gd name="connsiteX241" fmla="*/ 1320726 w 1441654"/>
                <a:gd name="connsiteY241" fmla="*/ 1373570 h 2311974"/>
                <a:gd name="connsiteX242" fmla="*/ 1327839 w 1441654"/>
                <a:gd name="connsiteY242" fmla="*/ 1368708 h 2311974"/>
                <a:gd name="connsiteX243" fmla="*/ 1344437 w 1441654"/>
                <a:gd name="connsiteY243" fmla="*/ 1417330 h 2311974"/>
                <a:gd name="connsiteX244" fmla="*/ 1339695 w 1441654"/>
                <a:gd name="connsiteY244" fmla="*/ 1424623 h 2311974"/>
                <a:gd name="connsiteX245" fmla="*/ 1339695 w 1441654"/>
                <a:gd name="connsiteY245" fmla="*/ 1441641 h 2311974"/>
                <a:gd name="connsiteX246" fmla="*/ 1306499 w 1441654"/>
                <a:gd name="connsiteY246" fmla="*/ 1436779 h 2311974"/>
                <a:gd name="connsiteX247" fmla="*/ 1304128 w 1441654"/>
                <a:gd name="connsiteY247" fmla="*/ 1473245 h 2311974"/>
                <a:gd name="connsiteX248" fmla="*/ 1289901 w 1441654"/>
                <a:gd name="connsiteY248" fmla="*/ 1473245 h 2311974"/>
                <a:gd name="connsiteX249" fmla="*/ 1285159 w 1441654"/>
                <a:gd name="connsiteY249" fmla="*/ 1504850 h 2311974"/>
                <a:gd name="connsiteX250" fmla="*/ 1270932 w 1441654"/>
                <a:gd name="connsiteY250" fmla="*/ 1521867 h 2311974"/>
                <a:gd name="connsiteX251" fmla="*/ 1270932 w 1441654"/>
                <a:gd name="connsiteY251" fmla="*/ 1548609 h 2311974"/>
                <a:gd name="connsiteX252" fmla="*/ 1251963 w 1441654"/>
                <a:gd name="connsiteY252" fmla="*/ 1560765 h 2311974"/>
                <a:gd name="connsiteX253" fmla="*/ 1278045 w 1441654"/>
                <a:gd name="connsiteY253" fmla="*/ 1570489 h 2311974"/>
                <a:gd name="connsiteX254" fmla="*/ 1278045 w 1441654"/>
                <a:gd name="connsiteY254" fmla="*/ 1577783 h 2311974"/>
                <a:gd name="connsiteX255" fmla="*/ 1223509 w 1441654"/>
                <a:gd name="connsiteY255" fmla="*/ 1577783 h 2311974"/>
                <a:gd name="connsiteX256" fmla="*/ 1235365 w 1441654"/>
                <a:gd name="connsiteY256" fmla="*/ 1602094 h 2311974"/>
                <a:gd name="connsiteX257" fmla="*/ 1244849 w 1441654"/>
                <a:gd name="connsiteY257" fmla="*/ 1609387 h 2311974"/>
                <a:gd name="connsiteX258" fmla="*/ 1242478 w 1441654"/>
                <a:gd name="connsiteY258" fmla="*/ 1619111 h 2311974"/>
                <a:gd name="connsiteX259" fmla="*/ 1244849 w 1441654"/>
                <a:gd name="connsiteY259" fmla="*/ 1623973 h 2311974"/>
                <a:gd name="connsiteX260" fmla="*/ 1244849 w 1441654"/>
                <a:gd name="connsiteY260" fmla="*/ 1645853 h 2311974"/>
                <a:gd name="connsiteX261" fmla="*/ 1237736 w 1441654"/>
                <a:gd name="connsiteY261" fmla="*/ 1645853 h 2311974"/>
                <a:gd name="connsiteX262" fmla="*/ 1230622 w 1441654"/>
                <a:gd name="connsiteY262" fmla="*/ 1667733 h 2311974"/>
                <a:gd name="connsiteX263" fmla="*/ 1230622 w 1441654"/>
                <a:gd name="connsiteY263" fmla="*/ 1706631 h 2311974"/>
                <a:gd name="connsiteX264" fmla="*/ 1216396 w 1441654"/>
                <a:gd name="connsiteY264" fmla="*/ 1709062 h 2311974"/>
                <a:gd name="connsiteX265" fmla="*/ 1216396 w 1441654"/>
                <a:gd name="connsiteY265" fmla="*/ 1723648 h 2311974"/>
                <a:gd name="connsiteX266" fmla="*/ 1204540 w 1441654"/>
                <a:gd name="connsiteY266" fmla="*/ 1740666 h 2311974"/>
                <a:gd name="connsiteX267" fmla="*/ 1147632 w 1441654"/>
                <a:gd name="connsiteY267" fmla="*/ 1733373 h 2311974"/>
                <a:gd name="connsiteX268" fmla="*/ 1121550 w 1441654"/>
                <a:gd name="connsiteY268" fmla="*/ 1733373 h 2311974"/>
                <a:gd name="connsiteX269" fmla="*/ 1109694 w 1441654"/>
                <a:gd name="connsiteY269" fmla="*/ 1743097 h 2311974"/>
                <a:gd name="connsiteX270" fmla="*/ 1102581 w 1441654"/>
                <a:gd name="connsiteY270" fmla="*/ 1735804 h 2311974"/>
                <a:gd name="connsiteX271" fmla="*/ 1095467 w 1441654"/>
                <a:gd name="connsiteY271" fmla="*/ 1740666 h 2311974"/>
                <a:gd name="connsiteX272" fmla="*/ 1074127 w 1441654"/>
                <a:gd name="connsiteY272" fmla="*/ 1713924 h 2311974"/>
                <a:gd name="connsiteX273" fmla="*/ 1059900 w 1441654"/>
                <a:gd name="connsiteY273" fmla="*/ 1721217 h 2311974"/>
                <a:gd name="connsiteX274" fmla="*/ 1052787 w 1441654"/>
                <a:gd name="connsiteY274" fmla="*/ 1733373 h 2311974"/>
                <a:gd name="connsiteX275" fmla="*/ 1045673 w 1441654"/>
                <a:gd name="connsiteY275" fmla="*/ 1735804 h 2311974"/>
                <a:gd name="connsiteX276" fmla="*/ 1031446 w 1441654"/>
                <a:gd name="connsiteY276" fmla="*/ 1706631 h 2311974"/>
                <a:gd name="connsiteX277" fmla="*/ 960312 w 1441654"/>
                <a:gd name="connsiteY277" fmla="*/ 1709062 h 2311974"/>
                <a:gd name="connsiteX278" fmla="*/ 957941 w 1441654"/>
                <a:gd name="connsiteY278" fmla="*/ 1721217 h 2311974"/>
                <a:gd name="connsiteX279" fmla="*/ 915261 w 1441654"/>
                <a:gd name="connsiteY279" fmla="*/ 1721217 h 2311974"/>
                <a:gd name="connsiteX280" fmla="*/ 915261 w 1441654"/>
                <a:gd name="connsiteY280" fmla="*/ 1728511 h 2311974"/>
                <a:gd name="connsiteX281" fmla="*/ 884436 w 1441654"/>
                <a:gd name="connsiteY281" fmla="*/ 1721217 h 2311974"/>
                <a:gd name="connsiteX282" fmla="*/ 884436 w 1441654"/>
                <a:gd name="connsiteY282" fmla="*/ 1706631 h 2311974"/>
                <a:gd name="connsiteX283" fmla="*/ 877322 w 1441654"/>
                <a:gd name="connsiteY283" fmla="*/ 1706631 h 2311974"/>
                <a:gd name="connsiteX284" fmla="*/ 874951 w 1441654"/>
                <a:gd name="connsiteY284" fmla="*/ 1692044 h 2311974"/>
                <a:gd name="connsiteX285" fmla="*/ 874951 w 1441654"/>
                <a:gd name="connsiteY285" fmla="*/ 1692044 h 2311974"/>
                <a:gd name="connsiteX286" fmla="*/ 877322 w 1441654"/>
                <a:gd name="connsiteY286" fmla="*/ 1706631 h 2311974"/>
                <a:gd name="connsiteX287" fmla="*/ 822786 w 1441654"/>
                <a:gd name="connsiteY287" fmla="*/ 1709062 h 2311974"/>
                <a:gd name="connsiteX288" fmla="*/ 782477 w 1441654"/>
                <a:gd name="connsiteY288" fmla="*/ 1701769 h 2311974"/>
                <a:gd name="connsiteX289" fmla="*/ 780106 w 1441654"/>
                <a:gd name="connsiteY289" fmla="*/ 1709062 h 2311974"/>
                <a:gd name="connsiteX290" fmla="*/ 761136 w 1441654"/>
                <a:gd name="connsiteY290" fmla="*/ 1713924 h 2311974"/>
                <a:gd name="connsiteX291" fmla="*/ 754023 w 1441654"/>
                <a:gd name="connsiteY291" fmla="*/ 1733373 h 2311974"/>
                <a:gd name="connsiteX292" fmla="*/ 758765 w 1441654"/>
                <a:gd name="connsiteY292" fmla="*/ 1750391 h 2311974"/>
                <a:gd name="connsiteX293" fmla="*/ 739796 w 1441654"/>
                <a:gd name="connsiteY293" fmla="*/ 1750391 h 2311974"/>
                <a:gd name="connsiteX294" fmla="*/ 735054 w 1441654"/>
                <a:gd name="connsiteY294" fmla="*/ 1769840 h 2311974"/>
                <a:gd name="connsiteX295" fmla="*/ 742167 w 1441654"/>
                <a:gd name="connsiteY295" fmla="*/ 1784426 h 2311974"/>
                <a:gd name="connsiteX296" fmla="*/ 739796 w 1441654"/>
                <a:gd name="connsiteY296" fmla="*/ 1806306 h 2311974"/>
                <a:gd name="connsiteX297" fmla="*/ 727940 w 1441654"/>
                <a:gd name="connsiteY297" fmla="*/ 1813599 h 2311974"/>
                <a:gd name="connsiteX298" fmla="*/ 727940 w 1441654"/>
                <a:gd name="connsiteY298" fmla="*/ 1847635 h 2311974"/>
                <a:gd name="connsiteX299" fmla="*/ 713714 w 1441654"/>
                <a:gd name="connsiteY299" fmla="*/ 1852497 h 2311974"/>
                <a:gd name="connsiteX300" fmla="*/ 711342 w 1441654"/>
                <a:gd name="connsiteY300" fmla="*/ 1837910 h 2311974"/>
                <a:gd name="connsiteX301" fmla="*/ 678146 w 1441654"/>
                <a:gd name="connsiteY301" fmla="*/ 1837910 h 2311974"/>
                <a:gd name="connsiteX302" fmla="*/ 678146 w 1441654"/>
                <a:gd name="connsiteY302" fmla="*/ 1859790 h 2311974"/>
                <a:gd name="connsiteX303" fmla="*/ 659177 w 1441654"/>
                <a:gd name="connsiteY303" fmla="*/ 1859790 h 2311974"/>
                <a:gd name="connsiteX304" fmla="*/ 659177 w 1441654"/>
                <a:gd name="connsiteY304" fmla="*/ 1869515 h 2311974"/>
                <a:gd name="connsiteX305" fmla="*/ 656806 w 1441654"/>
                <a:gd name="connsiteY305" fmla="*/ 1876808 h 2311974"/>
                <a:gd name="connsiteX306" fmla="*/ 576188 w 1441654"/>
                <a:gd name="connsiteY306" fmla="*/ 1876808 h 2311974"/>
                <a:gd name="connsiteX307" fmla="*/ 576188 w 1441654"/>
                <a:gd name="connsiteY307" fmla="*/ 1896257 h 2311974"/>
                <a:gd name="connsiteX308" fmla="*/ 524022 w 1441654"/>
                <a:gd name="connsiteY308" fmla="*/ 1901119 h 2311974"/>
                <a:gd name="connsiteX309" fmla="*/ 524022 w 1441654"/>
                <a:gd name="connsiteY309" fmla="*/ 1930292 h 2311974"/>
                <a:gd name="connsiteX310" fmla="*/ 502682 w 1441654"/>
                <a:gd name="connsiteY310" fmla="*/ 1930292 h 2311974"/>
                <a:gd name="connsiteX311" fmla="*/ 500311 w 1441654"/>
                <a:gd name="connsiteY311" fmla="*/ 1952172 h 2311974"/>
                <a:gd name="connsiteX312" fmla="*/ 488455 w 1441654"/>
                <a:gd name="connsiteY312" fmla="*/ 1952172 h 2311974"/>
                <a:gd name="connsiteX313" fmla="*/ 488455 w 1441654"/>
                <a:gd name="connsiteY313" fmla="*/ 1978914 h 2311974"/>
                <a:gd name="connsiteX314" fmla="*/ 495569 w 1441654"/>
                <a:gd name="connsiteY314" fmla="*/ 1983776 h 2311974"/>
                <a:gd name="connsiteX315" fmla="*/ 493198 w 1441654"/>
                <a:gd name="connsiteY315" fmla="*/ 2000794 h 2311974"/>
                <a:gd name="connsiteX316" fmla="*/ 500311 w 1441654"/>
                <a:gd name="connsiteY316" fmla="*/ 2005656 h 2311974"/>
                <a:gd name="connsiteX317" fmla="*/ 500311 w 1441654"/>
                <a:gd name="connsiteY317" fmla="*/ 2068865 h 2311974"/>
                <a:gd name="connsiteX318" fmla="*/ 493198 w 1441654"/>
                <a:gd name="connsiteY318" fmla="*/ 2068865 h 2311974"/>
                <a:gd name="connsiteX319" fmla="*/ 493198 w 1441654"/>
                <a:gd name="connsiteY319" fmla="*/ 2081020 h 2311974"/>
                <a:gd name="connsiteX320" fmla="*/ 474228 w 1441654"/>
                <a:gd name="connsiteY320" fmla="*/ 2083451 h 2311974"/>
                <a:gd name="connsiteX321" fmla="*/ 460002 w 1441654"/>
                <a:gd name="connsiteY321" fmla="*/ 2117487 h 2311974"/>
                <a:gd name="connsiteX322" fmla="*/ 460002 w 1441654"/>
                <a:gd name="connsiteY322" fmla="*/ 2129642 h 2311974"/>
                <a:gd name="connsiteX323" fmla="*/ 516909 w 1441654"/>
                <a:gd name="connsiteY323" fmla="*/ 2132073 h 2311974"/>
                <a:gd name="connsiteX324" fmla="*/ 509796 w 1441654"/>
                <a:gd name="connsiteY324" fmla="*/ 2151522 h 2311974"/>
                <a:gd name="connsiteX325" fmla="*/ 514538 w 1441654"/>
                <a:gd name="connsiteY325" fmla="*/ 2161246 h 2311974"/>
                <a:gd name="connsiteX326" fmla="*/ 509796 w 1441654"/>
                <a:gd name="connsiteY326" fmla="*/ 2168540 h 2311974"/>
                <a:gd name="connsiteX327" fmla="*/ 493198 w 1441654"/>
                <a:gd name="connsiteY327" fmla="*/ 2168540 h 2311974"/>
                <a:gd name="connsiteX328" fmla="*/ 493198 w 1441654"/>
                <a:gd name="connsiteY328" fmla="*/ 2180695 h 2311974"/>
                <a:gd name="connsiteX329" fmla="*/ 462373 w 1441654"/>
                <a:gd name="connsiteY329" fmla="*/ 2187988 h 2311974"/>
                <a:gd name="connsiteX330" fmla="*/ 469486 w 1441654"/>
                <a:gd name="connsiteY330" fmla="*/ 2200144 h 2311974"/>
                <a:gd name="connsiteX331" fmla="*/ 467115 w 1441654"/>
                <a:gd name="connsiteY331" fmla="*/ 2256059 h 2311974"/>
                <a:gd name="connsiteX332" fmla="*/ 455259 w 1441654"/>
                <a:gd name="connsiteY332" fmla="*/ 2277939 h 2311974"/>
                <a:gd name="connsiteX333" fmla="*/ 429177 w 1441654"/>
                <a:gd name="connsiteY333" fmla="*/ 2307112 h 2311974"/>
                <a:gd name="connsiteX334" fmla="*/ 414950 w 1441654"/>
                <a:gd name="connsiteY334" fmla="*/ 2311974 h 2311974"/>
                <a:gd name="connsiteX335" fmla="*/ 398352 w 1441654"/>
                <a:gd name="connsiteY335" fmla="*/ 2282801 h 2311974"/>
                <a:gd name="connsiteX336" fmla="*/ 379383 w 1441654"/>
                <a:gd name="connsiteY336" fmla="*/ 2275508 h 2311974"/>
                <a:gd name="connsiteX337" fmla="*/ 365156 w 1441654"/>
                <a:gd name="connsiteY337" fmla="*/ 2292526 h 2311974"/>
                <a:gd name="connsiteX338" fmla="*/ 346187 w 1441654"/>
                <a:gd name="connsiteY338" fmla="*/ 2285232 h 2311974"/>
                <a:gd name="connsiteX339" fmla="*/ 331960 w 1441654"/>
                <a:gd name="connsiteY339" fmla="*/ 2290094 h 2311974"/>
                <a:gd name="connsiteX340" fmla="*/ 296393 w 1441654"/>
                <a:gd name="connsiteY340" fmla="*/ 2275508 h 2311974"/>
                <a:gd name="connsiteX341" fmla="*/ 255658 w 1441654"/>
                <a:gd name="connsiteY341" fmla="*/ 2254426 h 2311974"/>
                <a:gd name="connsiteX342" fmla="*/ 263963 w 1441654"/>
                <a:gd name="connsiteY342" fmla="*/ 2090384 h 2311974"/>
                <a:gd name="connsiteX343" fmla="*/ 293247 w 1441654"/>
                <a:gd name="connsiteY343" fmla="*/ 1879782 h 2311974"/>
                <a:gd name="connsiteX344" fmla="*/ 288330 w 1441654"/>
                <a:gd name="connsiteY344" fmla="*/ 1766434 h 2311974"/>
                <a:gd name="connsiteX345" fmla="*/ 260051 w 1441654"/>
                <a:gd name="connsiteY345" fmla="*/ 1684276 h 2311974"/>
                <a:gd name="connsiteX346" fmla="*/ 196698 w 1441654"/>
                <a:gd name="connsiteY346" fmla="*/ 1605539 h 2311974"/>
                <a:gd name="connsiteX347" fmla="*/ 146823 w 1441654"/>
                <a:gd name="connsiteY347" fmla="*/ 1566641 h 2311974"/>
                <a:gd name="connsiteX348" fmla="*/ 148467 w 1441654"/>
                <a:gd name="connsiteY348" fmla="*/ 1519182 h 2311974"/>
                <a:gd name="connsiteX349" fmla="*/ 144231 w 1441654"/>
                <a:gd name="connsiteY349" fmla="*/ 1442151 h 2311974"/>
                <a:gd name="connsiteX350" fmla="*/ 199538 w 1441654"/>
                <a:gd name="connsiteY350" fmla="*/ 1327822 h 2311974"/>
                <a:gd name="connsiteX351" fmla="*/ 311984 w 1441654"/>
                <a:gd name="connsiteY351" fmla="*/ 1228318 h 2311974"/>
                <a:gd name="connsiteX352" fmla="*/ 18969 w 1441654"/>
                <a:gd name="connsiteY352" fmla="*/ 909231 h 2311974"/>
                <a:gd name="connsiteX353" fmla="*/ 0 w 1441654"/>
                <a:gd name="connsiteY353" fmla="*/ 872764 h 2311974"/>
                <a:gd name="connsiteX354" fmla="*/ 7114 w 1441654"/>
                <a:gd name="connsiteY354" fmla="*/ 865471 h 2311974"/>
                <a:gd name="connsiteX355" fmla="*/ 11856 w 1441654"/>
                <a:gd name="connsiteY355" fmla="*/ 867902 h 2311974"/>
                <a:gd name="connsiteX356" fmla="*/ 168351 w 1441654"/>
                <a:gd name="connsiteY356" fmla="*/ 741485 h 2311974"/>
                <a:gd name="connsiteX357" fmla="*/ 156496 w 1441654"/>
                <a:gd name="connsiteY357" fmla="*/ 726899 h 2311974"/>
                <a:gd name="connsiteX358" fmla="*/ 101959 w 1441654"/>
                <a:gd name="connsiteY358" fmla="*/ 705019 h 2311974"/>
                <a:gd name="connsiteX359" fmla="*/ 125671 w 1441654"/>
                <a:gd name="connsiteY359" fmla="*/ 680708 h 2311974"/>
                <a:gd name="connsiteX360" fmla="*/ 132784 w 1441654"/>
                <a:gd name="connsiteY360" fmla="*/ 673414 h 2311974"/>
                <a:gd name="connsiteX361" fmla="*/ 161238 w 1441654"/>
                <a:gd name="connsiteY361" fmla="*/ 670983 h 2311974"/>
                <a:gd name="connsiteX362" fmla="*/ 248970 w 1441654"/>
                <a:gd name="connsiteY362" fmla="*/ 692863 h 2311974"/>
                <a:gd name="connsiteX363" fmla="*/ 263197 w 1441654"/>
                <a:gd name="connsiteY363" fmla="*/ 688001 h 2311974"/>
                <a:gd name="connsiteX364" fmla="*/ 263197 w 1441654"/>
                <a:gd name="connsiteY364" fmla="*/ 695294 h 2311974"/>
                <a:gd name="connsiteX365" fmla="*/ 272681 w 1441654"/>
                <a:gd name="connsiteY365" fmla="*/ 695294 h 2311974"/>
                <a:gd name="connsiteX366" fmla="*/ 277424 w 1441654"/>
                <a:gd name="connsiteY366" fmla="*/ 678277 h 2311974"/>
                <a:gd name="connsiteX367" fmla="*/ 284537 w 1441654"/>
                <a:gd name="connsiteY367" fmla="*/ 666121 h 2311974"/>
                <a:gd name="connsiteX368" fmla="*/ 296393 w 1441654"/>
                <a:gd name="connsiteY368" fmla="*/ 688001 h 2311974"/>
                <a:gd name="connsiteX369" fmla="*/ 303506 w 1441654"/>
                <a:gd name="connsiteY369" fmla="*/ 685570 h 2311974"/>
                <a:gd name="connsiteX370" fmla="*/ 317733 w 1441654"/>
                <a:gd name="connsiteY370" fmla="*/ 700156 h 2311974"/>
                <a:gd name="connsiteX371" fmla="*/ 317733 w 1441654"/>
                <a:gd name="connsiteY371" fmla="*/ 700156 h 2311974"/>
                <a:gd name="connsiteX372" fmla="*/ 303506 w 1441654"/>
                <a:gd name="connsiteY372" fmla="*/ 685570 h 2311974"/>
                <a:gd name="connsiteX373" fmla="*/ 296393 w 1441654"/>
                <a:gd name="connsiteY373" fmla="*/ 688001 h 2311974"/>
                <a:gd name="connsiteX374" fmla="*/ 284537 w 1441654"/>
                <a:gd name="connsiteY374" fmla="*/ 666121 h 2311974"/>
                <a:gd name="connsiteX375" fmla="*/ 284537 w 1441654"/>
                <a:gd name="connsiteY375" fmla="*/ 658827 h 2311974"/>
                <a:gd name="connsiteX376" fmla="*/ 305877 w 1441654"/>
                <a:gd name="connsiteY376" fmla="*/ 646672 h 2311974"/>
                <a:gd name="connsiteX377" fmla="*/ 298764 w 1441654"/>
                <a:gd name="connsiteY377" fmla="*/ 639379 h 2311974"/>
                <a:gd name="connsiteX378" fmla="*/ 329589 w 1441654"/>
                <a:gd name="connsiteY378" fmla="*/ 629654 h 2311974"/>
                <a:gd name="connsiteX379" fmla="*/ 324847 w 1441654"/>
                <a:gd name="connsiteY379" fmla="*/ 615068 h 2311974"/>
                <a:gd name="connsiteX380" fmla="*/ 291651 w 1441654"/>
                <a:gd name="connsiteY380" fmla="*/ 610205 h 2311974"/>
                <a:gd name="connsiteX381" fmla="*/ 289279 w 1441654"/>
                <a:gd name="connsiteY381" fmla="*/ 595619 h 2311974"/>
                <a:gd name="connsiteX382" fmla="*/ 298764 w 1441654"/>
                <a:gd name="connsiteY382" fmla="*/ 534841 h 2311974"/>
                <a:gd name="connsiteX383" fmla="*/ 289279 w 1441654"/>
                <a:gd name="connsiteY383" fmla="*/ 525117 h 2311974"/>
                <a:gd name="connsiteX384" fmla="*/ 289279 w 1441654"/>
                <a:gd name="connsiteY384" fmla="*/ 503237 h 2311974"/>
                <a:gd name="connsiteX385" fmla="*/ 272681 w 1441654"/>
                <a:gd name="connsiteY385" fmla="*/ 503237 h 2311974"/>
                <a:gd name="connsiteX386" fmla="*/ 277424 w 1441654"/>
                <a:gd name="connsiteY386" fmla="*/ 471633 h 2311974"/>
                <a:gd name="connsiteX387" fmla="*/ 270310 w 1441654"/>
                <a:gd name="connsiteY387" fmla="*/ 464340 h 2311974"/>
                <a:gd name="connsiteX388" fmla="*/ 272681 w 1441654"/>
                <a:gd name="connsiteY388" fmla="*/ 444891 h 2311974"/>
                <a:gd name="connsiteX389" fmla="*/ 291651 w 1441654"/>
                <a:gd name="connsiteY389" fmla="*/ 444891 h 2311974"/>
                <a:gd name="connsiteX390" fmla="*/ 310620 w 1441654"/>
                <a:gd name="connsiteY390" fmla="*/ 430304 h 2311974"/>
                <a:gd name="connsiteX391" fmla="*/ 312991 w 1441654"/>
                <a:gd name="connsiteY391" fmla="*/ 427873 h 2311974"/>
                <a:gd name="connsiteX392" fmla="*/ 291651 w 1441654"/>
                <a:gd name="connsiteY392" fmla="*/ 423011 h 2311974"/>
                <a:gd name="connsiteX393" fmla="*/ 298764 w 1441654"/>
                <a:gd name="connsiteY393" fmla="*/ 405993 h 2311974"/>
                <a:gd name="connsiteX394" fmla="*/ 324847 w 1441654"/>
                <a:gd name="connsiteY394" fmla="*/ 408424 h 2311974"/>
                <a:gd name="connsiteX395" fmla="*/ 320104 w 1441654"/>
                <a:gd name="connsiteY395" fmla="*/ 388975 h 2311974"/>
                <a:gd name="connsiteX396" fmla="*/ 320104 w 1441654"/>
                <a:gd name="connsiteY396" fmla="*/ 374389 h 2311974"/>
                <a:gd name="connsiteX397" fmla="*/ 336702 w 1441654"/>
                <a:gd name="connsiteY397" fmla="*/ 374389 h 2311974"/>
                <a:gd name="connsiteX398" fmla="*/ 339073 w 1441654"/>
                <a:gd name="connsiteY398" fmla="*/ 367096 h 2311974"/>
                <a:gd name="connsiteX399" fmla="*/ 346187 w 1441654"/>
                <a:gd name="connsiteY399" fmla="*/ 364665 h 2311974"/>
                <a:gd name="connsiteX400" fmla="*/ 343816 w 1441654"/>
                <a:gd name="connsiteY400" fmla="*/ 347647 h 2311974"/>
                <a:gd name="connsiteX401" fmla="*/ 372269 w 1441654"/>
                <a:gd name="connsiteY401" fmla="*/ 337922 h 2311974"/>
                <a:gd name="connsiteX402" fmla="*/ 360414 w 1441654"/>
                <a:gd name="connsiteY402" fmla="*/ 333060 h 2311974"/>
                <a:gd name="connsiteX403" fmla="*/ 358042 w 1441654"/>
                <a:gd name="connsiteY403" fmla="*/ 311180 h 2311974"/>
                <a:gd name="connsiteX404" fmla="*/ 350929 w 1441654"/>
                <a:gd name="connsiteY404" fmla="*/ 308749 h 2311974"/>
                <a:gd name="connsiteX405" fmla="*/ 358042 w 1441654"/>
                <a:gd name="connsiteY405" fmla="*/ 299025 h 2311974"/>
                <a:gd name="connsiteX406" fmla="*/ 358042 w 1441654"/>
                <a:gd name="connsiteY406" fmla="*/ 296594 h 2311974"/>
                <a:gd name="connsiteX407" fmla="*/ 346187 w 1441654"/>
                <a:gd name="connsiteY407" fmla="*/ 291732 h 2311974"/>
                <a:gd name="connsiteX408" fmla="*/ 336702 w 1441654"/>
                <a:gd name="connsiteY408" fmla="*/ 299025 h 2311974"/>
                <a:gd name="connsiteX409" fmla="*/ 324847 w 1441654"/>
                <a:gd name="connsiteY409" fmla="*/ 282007 h 2311974"/>
                <a:gd name="connsiteX410" fmla="*/ 339073 w 1441654"/>
                <a:gd name="connsiteY410" fmla="*/ 255265 h 2311974"/>
                <a:gd name="connsiteX411" fmla="*/ 346187 w 1441654"/>
                <a:gd name="connsiteY411" fmla="*/ 267421 h 2311974"/>
                <a:gd name="connsiteX412" fmla="*/ 365156 w 1441654"/>
                <a:gd name="connsiteY412" fmla="*/ 240679 h 2311974"/>
                <a:gd name="connsiteX413" fmla="*/ 374640 w 1441654"/>
                <a:gd name="connsiteY413" fmla="*/ 240679 h 2311974"/>
                <a:gd name="connsiteX414" fmla="*/ 374640 w 1441654"/>
                <a:gd name="connsiteY414" fmla="*/ 233385 h 2311974"/>
                <a:gd name="connsiteX415" fmla="*/ 353300 w 1441654"/>
                <a:gd name="connsiteY415" fmla="*/ 218799 h 2311974"/>
                <a:gd name="connsiteX416" fmla="*/ 360414 w 1441654"/>
                <a:gd name="connsiteY416" fmla="*/ 199350 h 2311974"/>
                <a:gd name="connsiteX417" fmla="*/ 386496 w 1441654"/>
                <a:gd name="connsiteY417" fmla="*/ 199350 h 2311974"/>
                <a:gd name="connsiteX418" fmla="*/ 393610 w 1441654"/>
                <a:gd name="connsiteY418" fmla="*/ 192057 h 2311974"/>
                <a:gd name="connsiteX419" fmla="*/ 365156 w 1441654"/>
                <a:gd name="connsiteY419" fmla="*/ 150728 h 2311974"/>
                <a:gd name="connsiteX420" fmla="*/ 374640 w 1441654"/>
                <a:gd name="connsiteY420" fmla="*/ 131279 h 2311974"/>
                <a:gd name="connsiteX421" fmla="*/ 407836 w 1441654"/>
                <a:gd name="connsiteY421" fmla="*/ 116693 h 2311974"/>
                <a:gd name="connsiteX422" fmla="*/ 412579 w 1441654"/>
                <a:gd name="connsiteY422" fmla="*/ 131279 h 2311974"/>
                <a:gd name="connsiteX423" fmla="*/ 433919 w 1441654"/>
                <a:gd name="connsiteY423" fmla="*/ 116693 h 2311974"/>
                <a:gd name="connsiteX424" fmla="*/ 429177 w 1441654"/>
                <a:gd name="connsiteY424" fmla="*/ 109399 h 2311974"/>
                <a:gd name="connsiteX425" fmla="*/ 445775 w 1441654"/>
                <a:gd name="connsiteY425" fmla="*/ 102106 h 2311974"/>
                <a:gd name="connsiteX426" fmla="*/ 445775 w 1441654"/>
                <a:gd name="connsiteY426" fmla="*/ 94813 h 2311974"/>
                <a:gd name="connsiteX427" fmla="*/ 455259 w 1441654"/>
                <a:gd name="connsiteY427" fmla="*/ 87519 h 2311974"/>
                <a:gd name="connsiteX428" fmla="*/ 441032 w 1441654"/>
                <a:gd name="connsiteY428" fmla="*/ 53484 h 2311974"/>
                <a:gd name="connsiteX429" fmla="*/ 438661 w 1441654"/>
                <a:gd name="connsiteY429" fmla="*/ 7293 h 2311974"/>
                <a:gd name="connsiteX430" fmla="*/ 481342 w 1441654"/>
                <a:gd name="connsiteY430" fmla="*/ 17018 h 2311974"/>
                <a:gd name="connsiteX431" fmla="*/ 502682 w 1441654"/>
                <a:gd name="connsiteY431" fmla="*/ 0 h 2311974"/>
                <a:gd name="connsiteX0" fmla="*/ 493198 w 1441654"/>
                <a:gd name="connsiteY0" fmla="*/ 1249585 h 2311974"/>
                <a:gd name="connsiteX1" fmla="*/ 493199 w 1441654"/>
                <a:gd name="connsiteY1" fmla="*/ 1249585 h 2311974"/>
                <a:gd name="connsiteX2" fmla="*/ 493198 w 1441654"/>
                <a:gd name="connsiteY2" fmla="*/ 1249585 h 2311974"/>
                <a:gd name="connsiteX3" fmla="*/ 483713 w 1441654"/>
                <a:gd name="connsiteY3" fmla="*/ 1198531 h 2311974"/>
                <a:gd name="connsiteX4" fmla="*/ 483713 w 1441654"/>
                <a:gd name="connsiteY4" fmla="*/ 1198532 h 2311974"/>
                <a:gd name="connsiteX5" fmla="*/ 507424 w 1441654"/>
                <a:gd name="connsiteY5" fmla="*/ 1222842 h 2311974"/>
                <a:gd name="connsiteX6" fmla="*/ 507424 w 1441654"/>
                <a:gd name="connsiteY6" fmla="*/ 1222842 h 2311974"/>
                <a:gd name="connsiteX7" fmla="*/ 483713 w 1441654"/>
                <a:gd name="connsiteY7" fmla="*/ 1198531 h 2311974"/>
                <a:gd name="connsiteX8" fmla="*/ 500311 w 1441654"/>
                <a:gd name="connsiteY8" fmla="*/ 1067252 h 2311974"/>
                <a:gd name="connsiteX9" fmla="*/ 502682 w 1441654"/>
                <a:gd name="connsiteY9" fmla="*/ 1074546 h 2311974"/>
                <a:gd name="connsiteX10" fmla="*/ 502682 w 1441654"/>
                <a:gd name="connsiteY10" fmla="*/ 1074545 h 2311974"/>
                <a:gd name="connsiteX11" fmla="*/ 500311 w 1441654"/>
                <a:gd name="connsiteY11" fmla="*/ 1067252 h 2311974"/>
                <a:gd name="connsiteX12" fmla="*/ 488455 w 1441654"/>
                <a:gd name="connsiteY12" fmla="*/ 1052665 h 2311974"/>
                <a:gd name="connsiteX13" fmla="*/ 476600 w 1441654"/>
                <a:gd name="connsiteY13" fmla="*/ 1040510 h 2311974"/>
                <a:gd name="connsiteX14" fmla="*/ 488455 w 1441654"/>
                <a:gd name="connsiteY14" fmla="*/ 1052666 h 2311974"/>
                <a:gd name="connsiteX15" fmla="*/ 507424 w 1441654"/>
                <a:gd name="connsiteY15" fmla="*/ 1052666 h 2311974"/>
                <a:gd name="connsiteX16" fmla="*/ 509796 w 1441654"/>
                <a:gd name="connsiteY16" fmla="*/ 1062390 h 2311974"/>
                <a:gd name="connsiteX17" fmla="*/ 509796 w 1441654"/>
                <a:gd name="connsiteY17" fmla="*/ 1062390 h 2311974"/>
                <a:gd name="connsiteX18" fmla="*/ 507424 w 1441654"/>
                <a:gd name="connsiteY18" fmla="*/ 1052665 h 2311974"/>
                <a:gd name="connsiteX19" fmla="*/ 488455 w 1441654"/>
                <a:gd name="connsiteY19" fmla="*/ 1052665 h 2311974"/>
                <a:gd name="connsiteX20" fmla="*/ 488455 w 1441654"/>
                <a:gd name="connsiteY20" fmla="*/ 1021061 h 2311974"/>
                <a:gd name="connsiteX21" fmla="*/ 483713 w 1441654"/>
                <a:gd name="connsiteY21" fmla="*/ 999182 h 2311974"/>
                <a:gd name="connsiteX22" fmla="*/ 488455 w 1441654"/>
                <a:gd name="connsiteY22" fmla="*/ 1021061 h 2311974"/>
                <a:gd name="connsiteX23" fmla="*/ 488455 w 1441654"/>
                <a:gd name="connsiteY23" fmla="*/ 1021061 h 2311974"/>
                <a:gd name="connsiteX24" fmla="*/ 474228 w 1441654"/>
                <a:gd name="connsiteY24" fmla="*/ 970008 h 2311974"/>
                <a:gd name="connsiteX25" fmla="*/ 460002 w 1441654"/>
                <a:gd name="connsiteY25" fmla="*/ 972439 h 2311974"/>
                <a:gd name="connsiteX26" fmla="*/ 460002 w 1441654"/>
                <a:gd name="connsiteY26" fmla="*/ 972439 h 2311974"/>
                <a:gd name="connsiteX27" fmla="*/ 474228 w 1441654"/>
                <a:gd name="connsiteY27" fmla="*/ 970008 h 2311974"/>
                <a:gd name="connsiteX28" fmla="*/ 483713 w 1441654"/>
                <a:gd name="connsiteY28" fmla="*/ 984595 h 2311974"/>
                <a:gd name="connsiteX29" fmla="*/ 502682 w 1441654"/>
                <a:gd name="connsiteY29" fmla="*/ 979733 h 2311974"/>
                <a:gd name="connsiteX30" fmla="*/ 483713 w 1441654"/>
                <a:gd name="connsiteY30" fmla="*/ 984595 h 2311974"/>
                <a:gd name="connsiteX31" fmla="*/ 474228 w 1441654"/>
                <a:gd name="connsiteY31" fmla="*/ 970008 h 2311974"/>
                <a:gd name="connsiteX32" fmla="*/ 460002 w 1441654"/>
                <a:gd name="connsiteY32" fmla="*/ 901937 h 2311974"/>
                <a:gd name="connsiteX33" fmla="*/ 449800 w 1441654"/>
                <a:gd name="connsiteY33" fmla="*/ 906121 h 2311974"/>
                <a:gd name="connsiteX34" fmla="*/ 452888 w 1441654"/>
                <a:gd name="connsiteY34" fmla="*/ 906800 h 2311974"/>
                <a:gd name="connsiteX35" fmla="*/ 460002 w 1441654"/>
                <a:gd name="connsiteY35" fmla="*/ 901938 h 2311974"/>
                <a:gd name="connsiteX36" fmla="*/ 460002 w 1441654"/>
                <a:gd name="connsiteY36" fmla="*/ 901937 h 2311974"/>
                <a:gd name="connsiteX37" fmla="*/ 367527 w 1441654"/>
                <a:gd name="connsiteY37" fmla="*/ 899506 h 2311974"/>
                <a:gd name="connsiteX38" fmla="*/ 367527 w 1441654"/>
                <a:gd name="connsiteY38" fmla="*/ 899507 h 2311974"/>
                <a:gd name="connsiteX39" fmla="*/ 391239 w 1441654"/>
                <a:gd name="connsiteY39" fmla="*/ 899507 h 2311974"/>
                <a:gd name="connsiteX40" fmla="*/ 405465 w 1441654"/>
                <a:gd name="connsiteY40" fmla="*/ 906800 h 2311974"/>
                <a:gd name="connsiteX41" fmla="*/ 414950 w 1441654"/>
                <a:gd name="connsiteY41" fmla="*/ 906800 h 2311974"/>
                <a:gd name="connsiteX42" fmla="*/ 419692 w 1441654"/>
                <a:gd name="connsiteY42" fmla="*/ 899507 h 2311974"/>
                <a:gd name="connsiteX43" fmla="*/ 419705 w 1441654"/>
                <a:gd name="connsiteY43" fmla="*/ 899510 h 2311974"/>
                <a:gd name="connsiteX44" fmla="*/ 419692 w 1441654"/>
                <a:gd name="connsiteY44" fmla="*/ 899506 h 2311974"/>
                <a:gd name="connsiteX45" fmla="*/ 414950 w 1441654"/>
                <a:gd name="connsiteY45" fmla="*/ 906800 h 2311974"/>
                <a:gd name="connsiteX46" fmla="*/ 405465 w 1441654"/>
                <a:gd name="connsiteY46" fmla="*/ 906800 h 2311974"/>
                <a:gd name="connsiteX47" fmla="*/ 391238 w 1441654"/>
                <a:gd name="connsiteY47" fmla="*/ 899506 h 2311974"/>
                <a:gd name="connsiteX48" fmla="*/ 367527 w 1441654"/>
                <a:gd name="connsiteY48" fmla="*/ 899506 h 2311974"/>
                <a:gd name="connsiteX49" fmla="*/ 350929 w 1441654"/>
                <a:gd name="connsiteY49" fmla="*/ 889782 h 2311974"/>
                <a:gd name="connsiteX50" fmla="*/ 350929 w 1441654"/>
                <a:gd name="connsiteY50" fmla="*/ 889782 h 2311974"/>
                <a:gd name="connsiteX51" fmla="*/ 367527 w 1441654"/>
                <a:gd name="connsiteY51" fmla="*/ 889782 h 2311974"/>
                <a:gd name="connsiteX52" fmla="*/ 367527 w 1441654"/>
                <a:gd name="connsiteY52" fmla="*/ 889782 h 2311974"/>
                <a:gd name="connsiteX53" fmla="*/ 350929 w 1441654"/>
                <a:gd name="connsiteY53" fmla="*/ 889782 h 2311974"/>
                <a:gd name="connsiteX54" fmla="*/ 365156 w 1441654"/>
                <a:gd name="connsiteY54" fmla="*/ 867902 h 2311974"/>
                <a:gd name="connsiteX55" fmla="*/ 365156 w 1441654"/>
                <a:gd name="connsiteY55" fmla="*/ 867902 h 2311974"/>
                <a:gd name="connsiteX56" fmla="*/ 372349 w 1441654"/>
                <a:gd name="connsiteY56" fmla="*/ 873433 h 2311974"/>
                <a:gd name="connsiteX57" fmla="*/ 365156 w 1441654"/>
                <a:gd name="connsiteY57" fmla="*/ 867902 h 2311974"/>
                <a:gd name="connsiteX58" fmla="*/ 393212 w 1441654"/>
                <a:gd name="connsiteY58" fmla="*/ 842776 h 2311974"/>
                <a:gd name="connsiteX59" fmla="*/ 398352 w 1441654"/>
                <a:gd name="connsiteY59" fmla="*/ 853315 h 2311974"/>
                <a:gd name="connsiteX60" fmla="*/ 398352 w 1441654"/>
                <a:gd name="connsiteY60" fmla="*/ 853315 h 2311974"/>
                <a:gd name="connsiteX61" fmla="*/ 393212 w 1441654"/>
                <a:gd name="connsiteY61" fmla="*/ 842776 h 2311974"/>
                <a:gd name="connsiteX62" fmla="*/ 296393 w 1441654"/>
                <a:gd name="connsiteY62" fmla="*/ 726899 h 2311974"/>
                <a:gd name="connsiteX63" fmla="*/ 296393 w 1441654"/>
                <a:gd name="connsiteY63" fmla="*/ 726899 h 2311974"/>
                <a:gd name="connsiteX64" fmla="*/ 303506 w 1441654"/>
                <a:gd name="connsiteY64" fmla="*/ 734192 h 2311974"/>
                <a:gd name="connsiteX65" fmla="*/ 339073 w 1441654"/>
                <a:gd name="connsiteY65" fmla="*/ 748778 h 2311974"/>
                <a:gd name="connsiteX66" fmla="*/ 367527 w 1441654"/>
                <a:gd name="connsiteY66" fmla="*/ 753641 h 2311974"/>
                <a:gd name="connsiteX67" fmla="*/ 372269 w 1441654"/>
                <a:gd name="connsiteY67" fmla="*/ 734192 h 2311974"/>
                <a:gd name="connsiteX68" fmla="*/ 386496 w 1441654"/>
                <a:gd name="connsiteY68" fmla="*/ 736623 h 2311974"/>
                <a:gd name="connsiteX69" fmla="*/ 386496 w 1441654"/>
                <a:gd name="connsiteY69" fmla="*/ 736623 h 2311974"/>
                <a:gd name="connsiteX70" fmla="*/ 372269 w 1441654"/>
                <a:gd name="connsiteY70" fmla="*/ 734192 h 2311974"/>
                <a:gd name="connsiteX71" fmla="*/ 367527 w 1441654"/>
                <a:gd name="connsiteY71" fmla="*/ 753640 h 2311974"/>
                <a:gd name="connsiteX72" fmla="*/ 339073 w 1441654"/>
                <a:gd name="connsiteY72" fmla="*/ 748778 h 2311974"/>
                <a:gd name="connsiteX73" fmla="*/ 303506 w 1441654"/>
                <a:gd name="connsiteY73" fmla="*/ 734192 h 2311974"/>
                <a:gd name="connsiteX74" fmla="*/ 296393 w 1441654"/>
                <a:gd name="connsiteY74" fmla="*/ 726899 h 2311974"/>
                <a:gd name="connsiteX75" fmla="*/ 296393 w 1441654"/>
                <a:gd name="connsiteY75" fmla="*/ 714743 h 2311974"/>
                <a:gd name="connsiteX76" fmla="*/ 296393 w 1441654"/>
                <a:gd name="connsiteY76" fmla="*/ 714743 h 2311974"/>
                <a:gd name="connsiteX77" fmla="*/ 303506 w 1441654"/>
                <a:gd name="connsiteY77" fmla="*/ 722036 h 2311974"/>
                <a:gd name="connsiteX78" fmla="*/ 303506 w 1441654"/>
                <a:gd name="connsiteY78" fmla="*/ 722036 h 2311974"/>
                <a:gd name="connsiteX79" fmla="*/ 296393 w 1441654"/>
                <a:gd name="connsiteY79" fmla="*/ 714743 h 2311974"/>
                <a:gd name="connsiteX80" fmla="*/ 502682 w 1441654"/>
                <a:gd name="connsiteY80" fmla="*/ 0 h 2311974"/>
                <a:gd name="connsiteX81" fmla="*/ 509796 w 1441654"/>
                <a:gd name="connsiteY81" fmla="*/ 4862 h 2311974"/>
                <a:gd name="connsiteX82" fmla="*/ 514538 w 1441654"/>
                <a:gd name="connsiteY82" fmla="*/ 17018 h 2311974"/>
                <a:gd name="connsiteX83" fmla="*/ 524022 w 1441654"/>
                <a:gd name="connsiteY83" fmla="*/ 53484 h 2311974"/>
                <a:gd name="connsiteX84" fmla="*/ 521651 w 1441654"/>
                <a:gd name="connsiteY84" fmla="*/ 68071 h 2311974"/>
                <a:gd name="connsiteX85" fmla="*/ 554847 w 1441654"/>
                <a:gd name="connsiteY85" fmla="*/ 82657 h 2311974"/>
                <a:gd name="connsiteX86" fmla="*/ 561961 w 1441654"/>
                <a:gd name="connsiteY86" fmla="*/ 72933 h 2311974"/>
                <a:gd name="connsiteX87" fmla="*/ 578559 w 1441654"/>
                <a:gd name="connsiteY87" fmla="*/ 75364 h 2311974"/>
                <a:gd name="connsiteX88" fmla="*/ 578559 w 1441654"/>
                <a:gd name="connsiteY88" fmla="*/ 82657 h 2311974"/>
                <a:gd name="connsiteX89" fmla="*/ 585672 w 1441654"/>
                <a:gd name="connsiteY89" fmla="*/ 82657 h 2311974"/>
                <a:gd name="connsiteX90" fmla="*/ 590414 w 1441654"/>
                <a:gd name="connsiteY90" fmla="*/ 97244 h 2311974"/>
                <a:gd name="connsiteX91" fmla="*/ 609383 w 1441654"/>
                <a:gd name="connsiteY91" fmla="*/ 104537 h 2311974"/>
                <a:gd name="connsiteX92" fmla="*/ 637837 w 1441654"/>
                <a:gd name="connsiteY92" fmla="*/ 89950 h 2311974"/>
                <a:gd name="connsiteX93" fmla="*/ 652064 w 1441654"/>
                <a:gd name="connsiteY93" fmla="*/ 94813 h 2311974"/>
                <a:gd name="connsiteX94" fmla="*/ 666291 w 1441654"/>
                <a:gd name="connsiteY94" fmla="*/ 104537 h 2311974"/>
                <a:gd name="connsiteX95" fmla="*/ 685260 w 1441654"/>
                <a:gd name="connsiteY95" fmla="*/ 94813 h 2311974"/>
                <a:gd name="connsiteX96" fmla="*/ 685260 w 1441654"/>
                <a:gd name="connsiteY96" fmla="*/ 72933 h 2311974"/>
                <a:gd name="connsiteX97" fmla="*/ 687631 w 1441654"/>
                <a:gd name="connsiteY97" fmla="*/ 72933 h 2311974"/>
                <a:gd name="connsiteX98" fmla="*/ 699487 w 1441654"/>
                <a:gd name="connsiteY98" fmla="*/ 87519 h 2311974"/>
                <a:gd name="connsiteX99" fmla="*/ 687631 w 1441654"/>
                <a:gd name="connsiteY99" fmla="*/ 102106 h 2311974"/>
                <a:gd name="connsiteX100" fmla="*/ 692373 w 1441654"/>
                <a:gd name="connsiteY100" fmla="*/ 123986 h 2311974"/>
                <a:gd name="connsiteX101" fmla="*/ 706600 w 1441654"/>
                <a:gd name="connsiteY101" fmla="*/ 128848 h 2311974"/>
                <a:gd name="connsiteX102" fmla="*/ 718456 w 1441654"/>
                <a:gd name="connsiteY102" fmla="*/ 150728 h 2311974"/>
                <a:gd name="connsiteX103" fmla="*/ 727940 w 1441654"/>
                <a:gd name="connsiteY103" fmla="*/ 153159 h 2311974"/>
                <a:gd name="connsiteX104" fmla="*/ 735054 w 1441654"/>
                <a:gd name="connsiteY104" fmla="*/ 165315 h 2311974"/>
                <a:gd name="connsiteX105" fmla="*/ 754023 w 1441654"/>
                <a:gd name="connsiteY105" fmla="*/ 165315 h 2311974"/>
                <a:gd name="connsiteX106" fmla="*/ 768250 w 1441654"/>
                <a:gd name="connsiteY106" fmla="*/ 177470 h 2311974"/>
                <a:gd name="connsiteX107" fmla="*/ 794332 w 1441654"/>
                <a:gd name="connsiteY107" fmla="*/ 172608 h 2311974"/>
                <a:gd name="connsiteX108" fmla="*/ 801446 w 1441654"/>
                <a:gd name="connsiteY108" fmla="*/ 184763 h 2311974"/>
                <a:gd name="connsiteX109" fmla="*/ 794332 w 1441654"/>
                <a:gd name="connsiteY109" fmla="*/ 192057 h 2311974"/>
                <a:gd name="connsiteX110" fmla="*/ 801446 w 1441654"/>
                <a:gd name="connsiteY110" fmla="*/ 201781 h 2311974"/>
                <a:gd name="connsiteX111" fmla="*/ 796703 w 1441654"/>
                <a:gd name="connsiteY111" fmla="*/ 206643 h 2311974"/>
                <a:gd name="connsiteX112" fmla="*/ 808559 w 1441654"/>
                <a:gd name="connsiteY112" fmla="*/ 233385 h 2311974"/>
                <a:gd name="connsiteX113" fmla="*/ 815673 w 1441654"/>
                <a:gd name="connsiteY113" fmla="*/ 233385 h 2311974"/>
                <a:gd name="connsiteX114" fmla="*/ 851240 w 1441654"/>
                <a:gd name="connsiteY114" fmla="*/ 211505 h 2311974"/>
                <a:gd name="connsiteX115" fmla="*/ 874951 w 1441654"/>
                <a:gd name="connsiteY115" fmla="*/ 213936 h 2311974"/>
                <a:gd name="connsiteX116" fmla="*/ 896291 w 1441654"/>
                <a:gd name="connsiteY116" fmla="*/ 199350 h 2311974"/>
                <a:gd name="connsiteX117" fmla="*/ 905776 w 1441654"/>
                <a:gd name="connsiteY117" fmla="*/ 177470 h 2311974"/>
                <a:gd name="connsiteX118" fmla="*/ 931859 w 1441654"/>
                <a:gd name="connsiteY118" fmla="*/ 158021 h 2311974"/>
                <a:gd name="connsiteX119" fmla="*/ 953199 w 1441654"/>
                <a:gd name="connsiteY119" fmla="*/ 194488 h 2311974"/>
                <a:gd name="connsiteX120" fmla="*/ 953199 w 1441654"/>
                <a:gd name="connsiteY120" fmla="*/ 221230 h 2311974"/>
                <a:gd name="connsiteX121" fmla="*/ 965054 w 1441654"/>
                <a:gd name="connsiteY121" fmla="*/ 243110 h 2311974"/>
                <a:gd name="connsiteX122" fmla="*/ 984024 w 1441654"/>
                <a:gd name="connsiteY122" fmla="*/ 262558 h 2311974"/>
                <a:gd name="connsiteX123" fmla="*/ 1026704 w 1441654"/>
                <a:gd name="connsiteY123" fmla="*/ 274714 h 2311974"/>
                <a:gd name="connsiteX124" fmla="*/ 1059900 w 1441654"/>
                <a:gd name="connsiteY124" fmla="*/ 260127 h 2311974"/>
                <a:gd name="connsiteX125" fmla="*/ 1081240 w 1441654"/>
                <a:gd name="connsiteY125" fmla="*/ 262558 h 2311974"/>
                <a:gd name="connsiteX126" fmla="*/ 1107323 w 1441654"/>
                <a:gd name="connsiteY126" fmla="*/ 277145 h 2311974"/>
                <a:gd name="connsiteX127" fmla="*/ 1140519 w 1441654"/>
                <a:gd name="connsiteY127" fmla="*/ 282007 h 2311974"/>
                <a:gd name="connsiteX128" fmla="*/ 1135777 w 1441654"/>
                <a:gd name="connsiteY128" fmla="*/ 299025 h 2311974"/>
                <a:gd name="connsiteX129" fmla="*/ 1164230 w 1441654"/>
                <a:gd name="connsiteY129" fmla="*/ 371958 h 2311974"/>
                <a:gd name="connsiteX130" fmla="*/ 1209282 w 1441654"/>
                <a:gd name="connsiteY130" fmla="*/ 386544 h 2311974"/>
                <a:gd name="connsiteX131" fmla="*/ 1237736 w 1441654"/>
                <a:gd name="connsiteY131" fmla="*/ 415718 h 2311974"/>
                <a:gd name="connsiteX132" fmla="*/ 1280416 w 1441654"/>
                <a:gd name="connsiteY132" fmla="*/ 415718 h 2311974"/>
                <a:gd name="connsiteX133" fmla="*/ 1297014 w 1441654"/>
                <a:gd name="connsiteY133" fmla="*/ 408424 h 2311974"/>
                <a:gd name="connsiteX134" fmla="*/ 1313612 w 1441654"/>
                <a:gd name="connsiteY134" fmla="*/ 386544 h 2311974"/>
                <a:gd name="connsiteX135" fmla="*/ 1358664 w 1441654"/>
                <a:gd name="connsiteY135" fmla="*/ 381682 h 2311974"/>
                <a:gd name="connsiteX136" fmla="*/ 1365778 w 1441654"/>
                <a:gd name="connsiteY136" fmla="*/ 386544 h 2311974"/>
                <a:gd name="connsiteX137" fmla="*/ 1401345 w 1441654"/>
                <a:gd name="connsiteY137" fmla="*/ 371958 h 2311974"/>
                <a:gd name="connsiteX138" fmla="*/ 1401345 w 1441654"/>
                <a:gd name="connsiteY138" fmla="*/ 388975 h 2311974"/>
                <a:gd name="connsiteX139" fmla="*/ 1415572 w 1441654"/>
                <a:gd name="connsiteY139" fmla="*/ 408424 h 2311974"/>
                <a:gd name="connsiteX140" fmla="*/ 1353922 w 1441654"/>
                <a:gd name="connsiteY140" fmla="*/ 444891 h 2311974"/>
                <a:gd name="connsiteX141" fmla="*/ 1351551 w 1441654"/>
                <a:gd name="connsiteY141" fmla="*/ 491082 h 2311974"/>
                <a:gd name="connsiteX142" fmla="*/ 1372891 w 1441654"/>
                <a:gd name="connsiteY142" fmla="*/ 532410 h 2311974"/>
                <a:gd name="connsiteX143" fmla="*/ 1406087 w 1441654"/>
                <a:gd name="connsiteY143" fmla="*/ 554290 h 2311974"/>
                <a:gd name="connsiteX144" fmla="*/ 1427427 w 1441654"/>
                <a:gd name="connsiteY144" fmla="*/ 581032 h 2311974"/>
                <a:gd name="connsiteX145" fmla="*/ 1420314 w 1441654"/>
                <a:gd name="connsiteY145" fmla="*/ 622361 h 2311974"/>
                <a:gd name="connsiteX146" fmla="*/ 1441654 w 1441654"/>
                <a:gd name="connsiteY146" fmla="*/ 644241 h 2311974"/>
                <a:gd name="connsiteX147" fmla="*/ 1436912 w 1441654"/>
                <a:gd name="connsiteY147" fmla="*/ 658827 h 2311974"/>
                <a:gd name="connsiteX148" fmla="*/ 1429798 w 1441654"/>
                <a:gd name="connsiteY148" fmla="*/ 666121 h 2311974"/>
                <a:gd name="connsiteX149" fmla="*/ 1401345 w 1441654"/>
                <a:gd name="connsiteY149" fmla="*/ 663689 h 2311974"/>
                <a:gd name="connsiteX150" fmla="*/ 1372891 w 1441654"/>
                <a:gd name="connsiteY150" fmla="*/ 705018 h 2311974"/>
                <a:gd name="connsiteX151" fmla="*/ 1351551 w 1441654"/>
                <a:gd name="connsiteY151" fmla="*/ 712312 h 2311974"/>
                <a:gd name="connsiteX152" fmla="*/ 1304128 w 1441654"/>
                <a:gd name="connsiteY152" fmla="*/ 785245 h 2311974"/>
                <a:gd name="connsiteX153" fmla="*/ 1304128 w 1441654"/>
                <a:gd name="connsiteY153" fmla="*/ 804693 h 2311974"/>
                <a:gd name="connsiteX154" fmla="*/ 1273303 w 1441654"/>
                <a:gd name="connsiteY154" fmla="*/ 802262 h 2311974"/>
                <a:gd name="connsiteX155" fmla="*/ 1242478 w 1441654"/>
                <a:gd name="connsiteY155" fmla="*/ 802262 h 2311974"/>
                <a:gd name="connsiteX156" fmla="*/ 1218767 w 1441654"/>
                <a:gd name="connsiteY156" fmla="*/ 819280 h 2311974"/>
                <a:gd name="connsiteX157" fmla="*/ 1183200 w 1441654"/>
                <a:gd name="connsiteY157" fmla="*/ 809556 h 2311974"/>
                <a:gd name="connsiteX158" fmla="*/ 1171344 w 1441654"/>
                <a:gd name="connsiteY158" fmla="*/ 816849 h 2311974"/>
                <a:gd name="connsiteX159" fmla="*/ 1180828 w 1441654"/>
                <a:gd name="connsiteY159" fmla="*/ 824142 h 2311974"/>
                <a:gd name="connsiteX160" fmla="*/ 1168973 w 1441654"/>
                <a:gd name="connsiteY160" fmla="*/ 850884 h 2311974"/>
                <a:gd name="connsiteX161" fmla="*/ 1176086 w 1441654"/>
                <a:gd name="connsiteY161" fmla="*/ 858178 h 2311974"/>
                <a:gd name="connsiteX162" fmla="*/ 1183200 w 1441654"/>
                <a:gd name="connsiteY162" fmla="*/ 850884 h 2311974"/>
                <a:gd name="connsiteX163" fmla="*/ 1197426 w 1441654"/>
                <a:gd name="connsiteY163" fmla="*/ 858178 h 2311974"/>
                <a:gd name="connsiteX164" fmla="*/ 1211653 w 1441654"/>
                <a:gd name="connsiteY164" fmla="*/ 858178 h 2311974"/>
                <a:gd name="connsiteX165" fmla="*/ 1216396 w 1441654"/>
                <a:gd name="connsiteY165" fmla="*/ 875195 h 2311974"/>
                <a:gd name="connsiteX166" fmla="*/ 1230622 w 1441654"/>
                <a:gd name="connsiteY166" fmla="*/ 894644 h 2311974"/>
                <a:gd name="connsiteX167" fmla="*/ 1223509 w 1441654"/>
                <a:gd name="connsiteY167" fmla="*/ 906800 h 2311974"/>
                <a:gd name="connsiteX168" fmla="*/ 1230622 w 1441654"/>
                <a:gd name="connsiteY168" fmla="*/ 916524 h 2311974"/>
                <a:gd name="connsiteX169" fmla="*/ 1237736 w 1441654"/>
                <a:gd name="connsiteY169" fmla="*/ 914093 h 2311974"/>
                <a:gd name="connsiteX170" fmla="*/ 1244849 w 1441654"/>
                <a:gd name="connsiteY170" fmla="*/ 921386 h 2311974"/>
                <a:gd name="connsiteX171" fmla="*/ 1249592 w 1441654"/>
                <a:gd name="connsiteY171" fmla="*/ 935973 h 2311974"/>
                <a:gd name="connsiteX172" fmla="*/ 1259076 w 1441654"/>
                <a:gd name="connsiteY172" fmla="*/ 923817 h 2311974"/>
                <a:gd name="connsiteX173" fmla="*/ 1263818 w 1441654"/>
                <a:gd name="connsiteY173" fmla="*/ 931111 h 2311974"/>
                <a:gd name="connsiteX174" fmla="*/ 1297014 w 1441654"/>
                <a:gd name="connsiteY174" fmla="*/ 928679 h 2311974"/>
                <a:gd name="connsiteX175" fmla="*/ 1311241 w 1441654"/>
                <a:gd name="connsiteY175" fmla="*/ 948128 h 2311974"/>
                <a:gd name="connsiteX176" fmla="*/ 1332582 w 1441654"/>
                <a:gd name="connsiteY176" fmla="*/ 950559 h 2311974"/>
                <a:gd name="connsiteX177" fmla="*/ 1337324 w 1441654"/>
                <a:gd name="connsiteY177" fmla="*/ 923817 h 2311974"/>
                <a:gd name="connsiteX178" fmla="*/ 1351551 w 1441654"/>
                <a:gd name="connsiteY178" fmla="*/ 914093 h 2311974"/>
                <a:gd name="connsiteX179" fmla="*/ 1361035 w 1441654"/>
                <a:gd name="connsiteY179" fmla="*/ 921386 h 2311974"/>
                <a:gd name="connsiteX180" fmla="*/ 1372891 w 1441654"/>
                <a:gd name="connsiteY180" fmla="*/ 948128 h 2311974"/>
                <a:gd name="connsiteX181" fmla="*/ 1320726 w 1441654"/>
                <a:gd name="connsiteY181" fmla="*/ 1006475 h 2311974"/>
                <a:gd name="connsiteX182" fmla="*/ 1235365 w 1441654"/>
                <a:gd name="connsiteY182" fmla="*/ 970008 h 2311974"/>
                <a:gd name="connsiteX183" fmla="*/ 1230622 w 1441654"/>
                <a:gd name="connsiteY183" fmla="*/ 977301 h 2311974"/>
                <a:gd name="connsiteX184" fmla="*/ 1235365 w 1441654"/>
                <a:gd name="connsiteY184" fmla="*/ 984595 h 2311974"/>
                <a:gd name="connsiteX185" fmla="*/ 1230622 w 1441654"/>
                <a:gd name="connsiteY185" fmla="*/ 984595 h 2311974"/>
                <a:gd name="connsiteX186" fmla="*/ 1225880 w 1441654"/>
                <a:gd name="connsiteY186" fmla="*/ 991888 h 2311974"/>
                <a:gd name="connsiteX187" fmla="*/ 1225880 w 1441654"/>
                <a:gd name="connsiteY187" fmla="*/ 1006475 h 2311974"/>
                <a:gd name="connsiteX188" fmla="*/ 1218767 w 1441654"/>
                <a:gd name="connsiteY188" fmla="*/ 1018630 h 2311974"/>
                <a:gd name="connsiteX189" fmla="*/ 1218767 w 1441654"/>
                <a:gd name="connsiteY189" fmla="*/ 1028354 h 2311974"/>
                <a:gd name="connsiteX190" fmla="*/ 1204540 w 1441654"/>
                <a:gd name="connsiteY190" fmla="*/ 1028354 h 2311974"/>
                <a:gd name="connsiteX191" fmla="*/ 1204540 w 1441654"/>
                <a:gd name="connsiteY191" fmla="*/ 1045372 h 2311974"/>
                <a:gd name="connsiteX192" fmla="*/ 1197426 w 1441654"/>
                <a:gd name="connsiteY192" fmla="*/ 1047803 h 2311974"/>
                <a:gd name="connsiteX193" fmla="*/ 1197426 w 1441654"/>
                <a:gd name="connsiteY193" fmla="*/ 1059959 h 2311974"/>
                <a:gd name="connsiteX194" fmla="*/ 1190313 w 1441654"/>
                <a:gd name="connsiteY194" fmla="*/ 1062390 h 2311974"/>
                <a:gd name="connsiteX195" fmla="*/ 1195055 w 1441654"/>
                <a:gd name="connsiteY195" fmla="*/ 1069683 h 2311974"/>
                <a:gd name="connsiteX196" fmla="*/ 1187942 w 1441654"/>
                <a:gd name="connsiteY196" fmla="*/ 1074545 h 2311974"/>
                <a:gd name="connsiteX197" fmla="*/ 1195055 w 1441654"/>
                <a:gd name="connsiteY197" fmla="*/ 1076976 h 2311974"/>
                <a:gd name="connsiteX198" fmla="*/ 1197426 w 1441654"/>
                <a:gd name="connsiteY198" fmla="*/ 1093994 h 2311974"/>
                <a:gd name="connsiteX199" fmla="*/ 1187942 w 1441654"/>
                <a:gd name="connsiteY199" fmla="*/ 1103719 h 2311974"/>
                <a:gd name="connsiteX200" fmla="*/ 1190313 w 1441654"/>
                <a:gd name="connsiteY200" fmla="*/ 1103719 h 2311974"/>
                <a:gd name="connsiteX201" fmla="*/ 1190313 w 1441654"/>
                <a:gd name="connsiteY201" fmla="*/ 1111012 h 2311974"/>
                <a:gd name="connsiteX202" fmla="*/ 1183200 w 1441654"/>
                <a:gd name="connsiteY202" fmla="*/ 1118305 h 2311974"/>
                <a:gd name="connsiteX203" fmla="*/ 1183200 w 1441654"/>
                <a:gd name="connsiteY203" fmla="*/ 1125598 h 2311974"/>
                <a:gd name="connsiteX204" fmla="*/ 1168973 w 1441654"/>
                <a:gd name="connsiteY204" fmla="*/ 1149909 h 2311974"/>
                <a:gd name="connsiteX205" fmla="*/ 1180828 w 1441654"/>
                <a:gd name="connsiteY205" fmla="*/ 1164496 h 2311974"/>
                <a:gd name="connsiteX206" fmla="*/ 1209282 w 1441654"/>
                <a:gd name="connsiteY206" fmla="*/ 1164496 h 2311974"/>
                <a:gd name="connsiteX207" fmla="*/ 1211653 w 1441654"/>
                <a:gd name="connsiteY207" fmla="*/ 1166927 h 2311974"/>
                <a:gd name="connsiteX208" fmla="*/ 1230622 w 1441654"/>
                <a:gd name="connsiteY208" fmla="*/ 1159634 h 2311974"/>
                <a:gd name="connsiteX209" fmla="*/ 1242478 w 1441654"/>
                <a:gd name="connsiteY209" fmla="*/ 1166927 h 2311974"/>
                <a:gd name="connsiteX210" fmla="*/ 1249592 w 1441654"/>
                <a:gd name="connsiteY210" fmla="*/ 1166927 h 2311974"/>
                <a:gd name="connsiteX211" fmla="*/ 1244849 w 1441654"/>
                <a:gd name="connsiteY211" fmla="*/ 1171789 h 2311974"/>
                <a:gd name="connsiteX212" fmla="*/ 1259076 w 1441654"/>
                <a:gd name="connsiteY212" fmla="*/ 1179083 h 2311974"/>
                <a:gd name="connsiteX213" fmla="*/ 1266190 w 1441654"/>
                <a:gd name="connsiteY213" fmla="*/ 1222842 h 2311974"/>
                <a:gd name="connsiteX214" fmla="*/ 1259076 w 1441654"/>
                <a:gd name="connsiteY214" fmla="*/ 1230136 h 2311974"/>
                <a:gd name="connsiteX215" fmla="*/ 1259076 w 1441654"/>
                <a:gd name="connsiteY215" fmla="*/ 1254447 h 2311974"/>
                <a:gd name="connsiteX216" fmla="*/ 1285159 w 1441654"/>
                <a:gd name="connsiteY216" fmla="*/ 1271464 h 2311974"/>
                <a:gd name="connsiteX217" fmla="*/ 1280416 w 1441654"/>
                <a:gd name="connsiteY217" fmla="*/ 1278758 h 2311974"/>
                <a:gd name="connsiteX218" fmla="*/ 1289901 w 1441654"/>
                <a:gd name="connsiteY218" fmla="*/ 1290913 h 2311974"/>
                <a:gd name="connsiteX219" fmla="*/ 1289901 w 1441654"/>
                <a:gd name="connsiteY219" fmla="*/ 1303069 h 2311974"/>
                <a:gd name="connsiteX220" fmla="*/ 1292272 w 1441654"/>
                <a:gd name="connsiteY220" fmla="*/ 1305500 h 2311974"/>
                <a:gd name="connsiteX221" fmla="*/ 1289901 w 1441654"/>
                <a:gd name="connsiteY221" fmla="*/ 1312793 h 2311974"/>
                <a:gd name="connsiteX222" fmla="*/ 1297014 w 1441654"/>
                <a:gd name="connsiteY222" fmla="*/ 1324948 h 2311974"/>
                <a:gd name="connsiteX223" fmla="*/ 1304128 w 1441654"/>
                <a:gd name="connsiteY223" fmla="*/ 1317655 h 2311974"/>
                <a:gd name="connsiteX224" fmla="*/ 1304128 w 1441654"/>
                <a:gd name="connsiteY224" fmla="*/ 1327379 h 2311974"/>
                <a:gd name="connsiteX225" fmla="*/ 1306499 w 1441654"/>
                <a:gd name="connsiteY225" fmla="*/ 1344397 h 2311974"/>
                <a:gd name="connsiteX226" fmla="*/ 1280416 w 1441654"/>
                <a:gd name="connsiteY226" fmla="*/ 1358984 h 2311974"/>
                <a:gd name="connsiteX227" fmla="*/ 1259076 w 1441654"/>
                <a:gd name="connsiteY227" fmla="*/ 1358984 h 2311974"/>
                <a:gd name="connsiteX228" fmla="*/ 1256705 w 1441654"/>
                <a:gd name="connsiteY228" fmla="*/ 1376001 h 2311974"/>
                <a:gd name="connsiteX229" fmla="*/ 1278045 w 1441654"/>
                <a:gd name="connsiteY229" fmla="*/ 1376001 h 2311974"/>
                <a:gd name="connsiteX230" fmla="*/ 1280416 w 1441654"/>
                <a:gd name="connsiteY230" fmla="*/ 1383295 h 2311974"/>
                <a:gd name="connsiteX231" fmla="*/ 1285159 w 1441654"/>
                <a:gd name="connsiteY231" fmla="*/ 1380864 h 2311974"/>
                <a:gd name="connsiteX232" fmla="*/ 1292272 w 1441654"/>
                <a:gd name="connsiteY232" fmla="*/ 1393019 h 2311974"/>
                <a:gd name="connsiteX233" fmla="*/ 1289901 w 1441654"/>
                <a:gd name="connsiteY233" fmla="*/ 1400312 h 2311974"/>
                <a:gd name="connsiteX234" fmla="*/ 1292272 w 1441654"/>
                <a:gd name="connsiteY234" fmla="*/ 1402744 h 2311974"/>
                <a:gd name="connsiteX235" fmla="*/ 1311241 w 1441654"/>
                <a:gd name="connsiteY235" fmla="*/ 1380864 h 2311974"/>
                <a:gd name="connsiteX236" fmla="*/ 1318355 w 1441654"/>
                <a:gd name="connsiteY236" fmla="*/ 1383295 h 2311974"/>
                <a:gd name="connsiteX237" fmla="*/ 1313612 w 1441654"/>
                <a:gd name="connsiteY237" fmla="*/ 1380864 h 2311974"/>
                <a:gd name="connsiteX238" fmla="*/ 1320726 w 1441654"/>
                <a:gd name="connsiteY238" fmla="*/ 1373570 h 2311974"/>
                <a:gd name="connsiteX239" fmla="*/ 1327839 w 1441654"/>
                <a:gd name="connsiteY239" fmla="*/ 1368708 h 2311974"/>
                <a:gd name="connsiteX240" fmla="*/ 1344437 w 1441654"/>
                <a:gd name="connsiteY240" fmla="*/ 1417330 h 2311974"/>
                <a:gd name="connsiteX241" fmla="*/ 1339695 w 1441654"/>
                <a:gd name="connsiteY241" fmla="*/ 1424623 h 2311974"/>
                <a:gd name="connsiteX242" fmla="*/ 1339695 w 1441654"/>
                <a:gd name="connsiteY242" fmla="*/ 1441641 h 2311974"/>
                <a:gd name="connsiteX243" fmla="*/ 1306499 w 1441654"/>
                <a:gd name="connsiteY243" fmla="*/ 1436779 h 2311974"/>
                <a:gd name="connsiteX244" fmla="*/ 1304128 w 1441654"/>
                <a:gd name="connsiteY244" fmla="*/ 1473245 h 2311974"/>
                <a:gd name="connsiteX245" fmla="*/ 1289901 w 1441654"/>
                <a:gd name="connsiteY245" fmla="*/ 1473245 h 2311974"/>
                <a:gd name="connsiteX246" fmla="*/ 1285159 w 1441654"/>
                <a:gd name="connsiteY246" fmla="*/ 1504850 h 2311974"/>
                <a:gd name="connsiteX247" fmla="*/ 1270932 w 1441654"/>
                <a:gd name="connsiteY247" fmla="*/ 1521867 h 2311974"/>
                <a:gd name="connsiteX248" fmla="*/ 1270932 w 1441654"/>
                <a:gd name="connsiteY248" fmla="*/ 1548609 h 2311974"/>
                <a:gd name="connsiteX249" fmla="*/ 1251963 w 1441654"/>
                <a:gd name="connsiteY249" fmla="*/ 1560765 h 2311974"/>
                <a:gd name="connsiteX250" fmla="*/ 1278045 w 1441654"/>
                <a:gd name="connsiteY250" fmla="*/ 1570489 h 2311974"/>
                <a:gd name="connsiteX251" fmla="*/ 1278045 w 1441654"/>
                <a:gd name="connsiteY251" fmla="*/ 1577783 h 2311974"/>
                <a:gd name="connsiteX252" fmla="*/ 1223509 w 1441654"/>
                <a:gd name="connsiteY252" fmla="*/ 1577783 h 2311974"/>
                <a:gd name="connsiteX253" fmla="*/ 1235365 w 1441654"/>
                <a:gd name="connsiteY253" fmla="*/ 1602094 h 2311974"/>
                <a:gd name="connsiteX254" fmla="*/ 1244849 w 1441654"/>
                <a:gd name="connsiteY254" fmla="*/ 1609387 h 2311974"/>
                <a:gd name="connsiteX255" fmla="*/ 1242478 w 1441654"/>
                <a:gd name="connsiteY255" fmla="*/ 1619111 h 2311974"/>
                <a:gd name="connsiteX256" fmla="*/ 1244849 w 1441654"/>
                <a:gd name="connsiteY256" fmla="*/ 1623973 h 2311974"/>
                <a:gd name="connsiteX257" fmla="*/ 1244849 w 1441654"/>
                <a:gd name="connsiteY257" fmla="*/ 1645853 h 2311974"/>
                <a:gd name="connsiteX258" fmla="*/ 1237736 w 1441654"/>
                <a:gd name="connsiteY258" fmla="*/ 1645853 h 2311974"/>
                <a:gd name="connsiteX259" fmla="*/ 1230622 w 1441654"/>
                <a:gd name="connsiteY259" fmla="*/ 1667733 h 2311974"/>
                <a:gd name="connsiteX260" fmla="*/ 1230622 w 1441654"/>
                <a:gd name="connsiteY260" fmla="*/ 1706631 h 2311974"/>
                <a:gd name="connsiteX261" fmla="*/ 1216396 w 1441654"/>
                <a:gd name="connsiteY261" fmla="*/ 1709062 h 2311974"/>
                <a:gd name="connsiteX262" fmla="*/ 1216396 w 1441654"/>
                <a:gd name="connsiteY262" fmla="*/ 1723648 h 2311974"/>
                <a:gd name="connsiteX263" fmla="*/ 1204540 w 1441654"/>
                <a:gd name="connsiteY263" fmla="*/ 1740666 h 2311974"/>
                <a:gd name="connsiteX264" fmla="*/ 1147632 w 1441654"/>
                <a:gd name="connsiteY264" fmla="*/ 1733373 h 2311974"/>
                <a:gd name="connsiteX265" fmla="*/ 1121550 w 1441654"/>
                <a:gd name="connsiteY265" fmla="*/ 1733373 h 2311974"/>
                <a:gd name="connsiteX266" fmla="*/ 1109694 w 1441654"/>
                <a:gd name="connsiteY266" fmla="*/ 1743097 h 2311974"/>
                <a:gd name="connsiteX267" fmla="*/ 1102581 w 1441654"/>
                <a:gd name="connsiteY267" fmla="*/ 1735804 h 2311974"/>
                <a:gd name="connsiteX268" fmla="*/ 1095467 w 1441654"/>
                <a:gd name="connsiteY268" fmla="*/ 1740666 h 2311974"/>
                <a:gd name="connsiteX269" fmla="*/ 1074127 w 1441654"/>
                <a:gd name="connsiteY269" fmla="*/ 1713924 h 2311974"/>
                <a:gd name="connsiteX270" fmla="*/ 1059900 w 1441654"/>
                <a:gd name="connsiteY270" fmla="*/ 1721217 h 2311974"/>
                <a:gd name="connsiteX271" fmla="*/ 1052787 w 1441654"/>
                <a:gd name="connsiteY271" fmla="*/ 1733373 h 2311974"/>
                <a:gd name="connsiteX272" fmla="*/ 1045673 w 1441654"/>
                <a:gd name="connsiteY272" fmla="*/ 1735804 h 2311974"/>
                <a:gd name="connsiteX273" fmla="*/ 1031446 w 1441654"/>
                <a:gd name="connsiteY273" fmla="*/ 1706631 h 2311974"/>
                <a:gd name="connsiteX274" fmla="*/ 960312 w 1441654"/>
                <a:gd name="connsiteY274" fmla="*/ 1709062 h 2311974"/>
                <a:gd name="connsiteX275" fmla="*/ 957941 w 1441654"/>
                <a:gd name="connsiteY275" fmla="*/ 1721217 h 2311974"/>
                <a:gd name="connsiteX276" fmla="*/ 915261 w 1441654"/>
                <a:gd name="connsiteY276" fmla="*/ 1721217 h 2311974"/>
                <a:gd name="connsiteX277" fmla="*/ 915261 w 1441654"/>
                <a:gd name="connsiteY277" fmla="*/ 1728511 h 2311974"/>
                <a:gd name="connsiteX278" fmla="*/ 884436 w 1441654"/>
                <a:gd name="connsiteY278" fmla="*/ 1721217 h 2311974"/>
                <a:gd name="connsiteX279" fmla="*/ 884436 w 1441654"/>
                <a:gd name="connsiteY279" fmla="*/ 1706631 h 2311974"/>
                <a:gd name="connsiteX280" fmla="*/ 877322 w 1441654"/>
                <a:gd name="connsiteY280" fmla="*/ 1706631 h 2311974"/>
                <a:gd name="connsiteX281" fmla="*/ 874951 w 1441654"/>
                <a:gd name="connsiteY281" fmla="*/ 1692044 h 2311974"/>
                <a:gd name="connsiteX282" fmla="*/ 874951 w 1441654"/>
                <a:gd name="connsiteY282" fmla="*/ 1692044 h 2311974"/>
                <a:gd name="connsiteX283" fmla="*/ 877322 w 1441654"/>
                <a:gd name="connsiteY283" fmla="*/ 1706631 h 2311974"/>
                <a:gd name="connsiteX284" fmla="*/ 822786 w 1441654"/>
                <a:gd name="connsiteY284" fmla="*/ 1709062 h 2311974"/>
                <a:gd name="connsiteX285" fmla="*/ 782477 w 1441654"/>
                <a:gd name="connsiteY285" fmla="*/ 1701769 h 2311974"/>
                <a:gd name="connsiteX286" fmla="*/ 780106 w 1441654"/>
                <a:gd name="connsiteY286" fmla="*/ 1709062 h 2311974"/>
                <a:gd name="connsiteX287" fmla="*/ 761136 w 1441654"/>
                <a:gd name="connsiteY287" fmla="*/ 1713924 h 2311974"/>
                <a:gd name="connsiteX288" fmla="*/ 754023 w 1441654"/>
                <a:gd name="connsiteY288" fmla="*/ 1733373 h 2311974"/>
                <a:gd name="connsiteX289" fmla="*/ 758765 w 1441654"/>
                <a:gd name="connsiteY289" fmla="*/ 1750391 h 2311974"/>
                <a:gd name="connsiteX290" fmla="*/ 739796 w 1441654"/>
                <a:gd name="connsiteY290" fmla="*/ 1750391 h 2311974"/>
                <a:gd name="connsiteX291" fmla="*/ 735054 w 1441654"/>
                <a:gd name="connsiteY291" fmla="*/ 1769840 h 2311974"/>
                <a:gd name="connsiteX292" fmla="*/ 742167 w 1441654"/>
                <a:gd name="connsiteY292" fmla="*/ 1784426 h 2311974"/>
                <a:gd name="connsiteX293" fmla="*/ 739796 w 1441654"/>
                <a:gd name="connsiteY293" fmla="*/ 1806306 h 2311974"/>
                <a:gd name="connsiteX294" fmla="*/ 727940 w 1441654"/>
                <a:gd name="connsiteY294" fmla="*/ 1813599 h 2311974"/>
                <a:gd name="connsiteX295" fmla="*/ 727940 w 1441654"/>
                <a:gd name="connsiteY295" fmla="*/ 1847635 h 2311974"/>
                <a:gd name="connsiteX296" fmla="*/ 713714 w 1441654"/>
                <a:gd name="connsiteY296" fmla="*/ 1852497 h 2311974"/>
                <a:gd name="connsiteX297" fmla="*/ 711342 w 1441654"/>
                <a:gd name="connsiteY297" fmla="*/ 1837910 h 2311974"/>
                <a:gd name="connsiteX298" fmla="*/ 678146 w 1441654"/>
                <a:gd name="connsiteY298" fmla="*/ 1837910 h 2311974"/>
                <a:gd name="connsiteX299" fmla="*/ 678146 w 1441654"/>
                <a:gd name="connsiteY299" fmla="*/ 1859790 h 2311974"/>
                <a:gd name="connsiteX300" fmla="*/ 659177 w 1441654"/>
                <a:gd name="connsiteY300" fmla="*/ 1859790 h 2311974"/>
                <a:gd name="connsiteX301" fmla="*/ 659177 w 1441654"/>
                <a:gd name="connsiteY301" fmla="*/ 1869515 h 2311974"/>
                <a:gd name="connsiteX302" fmla="*/ 656806 w 1441654"/>
                <a:gd name="connsiteY302" fmla="*/ 1876808 h 2311974"/>
                <a:gd name="connsiteX303" fmla="*/ 576188 w 1441654"/>
                <a:gd name="connsiteY303" fmla="*/ 1876808 h 2311974"/>
                <a:gd name="connsiteX304" fmla="*/ 576188 w 1441654"/>
                <a:gd name="connsiteY304" fmla="*/ 1896257 h 2311974"/>
                <a:gd name="connsiteX305" fmla="*/ 524022 w 1441654"/>
                <a:gd name="connsiteY305" fmla="*/ 1901119 h 2311974"/>
                <a:gd name="connsiteX306" fmla="*/ 524022 w 1441654"/>
                <a:gd name="connsiteY306" fmla="*/ 1930292 h 2311974"/>
                <a:gd name="connsiteX307" fmla="*/ 502682 w 1441654"/>
                <a:gd name="connsiteY307" fmla="*/ 1930292 h 2311974"/>
                <a:gd name="connsiteX308" fmla="*/ 500311 w 1441654"/>
                <a:gd name="connsiteY308" fmla="*/ 1952172 h 2311974"/>
                <a:gd name="connsiteX309" fmla="*/ 488455 w 1441654"/>
                <a:gd name="connsiteY309" fmla="*/ 1952172 h 2311974"/>
                <a:gd name="connsiteX310" fmla="*/ 488455 w 1441654"/>
                <a:gd name="connsiteY310" fmla="*/ 1978914 h 2311974"/>
                <a:gd name="connsiteX311" fmla="*/ 495569 w 1441654"/>
                <a:gd name="connsiteY311" fmla="*/ 1983776 h 2311974"/>
                <a:gd name="connsiteX312" fmla="*/ 493198 w 1441654"/>
                <a:gd name="connsiteY312" fmla="*/ 2000794 h 2311974"/>
                <a:gd name="connsiteX313" fmla="*/ 500311 w 1441654"/>
                <a:gd name="connsiteY313" fmla="*/ 2005656 h 2311974"/>
                <a:gd name="connsiteX314" fmla="*/ 500311 w 1441654"/>
                <a:gd name="connsiteY314" fmla="*/ 2068865 h 2311974"/>
                <a:gd name="connsiteX315" fmla="*/ 493198 w 1441654"/>
                <a:gd name="connsiteY315" fmla="*/ 2068865 h 2311974"/>
                <a:gd name="connsiteX316" fmla="*/ 493198 w 1441654"/>
                <a:gd name="connsiteY316" fmla="*/ 2081020 h 2311974"/>
                <a:gd name="connsiteX317" fmla="*/ 474228 w 1441654"/>
                <a:gd name="connsiteY317" fmla="*/ 2083451 h 2311974"/>
                <a:gd name="connsiteX318" fmla="*/ 460002 w 1441654"/>
                <a:gd name="connsiteY318" fmla="*/ 2117487 h 2311974"/>
                <a:gd name="connsiteX319" fmla="*/ 460002 w 1441654"/>
                <a:gd name="connsiteY319" fmla="*/ 2129642 h 2311974"/>
                <a:gd name="connsiteX320" fmla="*/ 516909 w 1441654"/>
                <a:gd name="connsiteY320" fmla="*/ 2132073 h 2311974"/>
                <a:gd name="connsiteX321" fmla="*/ 509796 w 1441654"/>
                <a:gd name="connsiteY321" fmla="*/ 2151522 h 2311974"/>
                <a:gd name="connsiteX322" fmla="*/ 514538 w 1441654"/>
                <a:gd name="connsiteY322" fmla="*/ 2161246 h 2311974"/>
                <a:gd name="connsiteX323" fmla="*/ 509796 w 1441654"/>
                <a:gd name="connsiteY323" fmla="*/ 2168540 h 2311974"/>
                <a:gd name="connsiteX324" fmla="*/ 493198 w 1441654"/>
                <a:gd name="connsiteY324" fmla="*/ 2168540 h 2311974"/>
                <a:gd name="connsiteX325" fmla="*/ 493198 w 1441654"/>
                <a:gd name="connsiteY325" fmla="*/ 2180695 h 2311974"/>
                <a:gd name="connsiteX326" fmla="*/ 462373 w 1441654"/>
                <a:gd name="connsiteY326" fmla="*/ 2187988 h 2311974"/>
                <a:gd name="connsiteX327" fmla="*/ 469486 w 1441654"/>
                <a:gd name="connsiteY327" fmla="*/ 2200144 h 2311974"/>
                <a:gd name="connsiteX328" fmla="*/ 467115 w 1441654"/>
                <a:gd name="connsiteY328" fmla="*/ 2256059 h 2311974"/>
                <a:gd name="connsiteX329" fmla="*/ 455259 w 1441654"/>
                <a:gd name="connsiteY329" fmla="*/ 2277939 h 2311974"/>
                <a:gd name="connsiteX330" fmla="*/ 429177 w 1441654"/>
                <a:gd name="connsiteY330" fmla="*/ 2307112 h 2311974"/>
                <a:gd name="connsiteX331" fmla="*/ 414950 w 1441654"/>
                <a:gd name="connsiteY331" fmla="*/ 2311974 h 2311974"/>
                <a:gd name="connsiteX332" fmla="*/ 398352 w 1441654"/>
                <a:gd name="connsiteY332" fmla="*/ 2282801 h 2311974"/>
                <a:gd name="connsiteX333" fmla="*/ 379383 w 1441654"/>
                <a:gd name="connsiteY333" fmla="*/ 2275508 h 2311974"/>
                <a:gd name="connsiteX334" fmla="*/ 365156 w 1441654"/>
                <a:gd name="connsiteY334" fmla="*/ 2292526 h 2311974"/>
                <a:gd name="connsiteX335" fmla="*/ 346187 w 1441654"/>
                <a:gd name="connsiteY335" fmla="*/ 2285232 h 2311974"/>
                <a:gd name="connsiteX336" fmla="*/ 331960 w 1441654"/>
                <a:gd name="connsiteY336" fmla="*/ 2290094 h 2311974"/>
                <a:gd name="connsiteX337" fmla="*/ 296393 w 1441654"/>
                <a:gd name="connsiteY337" fmla="*/ 2275508 h 2311974"/>
                <a:gd name="connsiteX338" fmla="*/ 255658 w 1441654"/>
                <a:gd name="connsiteY338" fmla="*/ 2254426 h 2311974"/>
                <a:gd name="connsiteX339" fmla="*/ 263963 w 1441654"/>
                <a:gd name="connsiteY339" fmla="*/ 2090384 h 2311974"/>
                <a:gd name="connsiteX340" fmla="*/ 293247 w 1441654"/>
                <a:gd name="connsiteY340" fmla="*/ 1879782 h 2311974"/>
                <a:gd name="connsiteX341" fmla="*/ 288330 w 1441654"/>
                <a:gd name="connsiteY341" fmla="*/ 1766434 h 2311974"/>
                <a:gd name="connsiteX342" fmla="*/ 260051 w 1441654"/>
                <a:gd name="connsiteY342" fmla="*/ 1684276 h 2311974"/>
                <a:gd name="connsiteX343" fmla="*/ 196698 w 1441654"/>
                <a:gd name="connsiteY343" fmla="*/ 1605539 h 2311974"/>
                <a:gd name="connsiteX344" fmla="*/ 146823 w 1441654"/>
                <a:gd name="connsiteY344" fmla="*/ 1566641 h 2311974"/>
                <a:gd name="connsiteX345" fmla="*/ 148467 w 1441654"/>
                <a:gd name="connsiteY345" fmla="*/ 1519182 h 2311974"/>
                <a:gd name="connsiteX346" fmla="*/ 144231 w 1441654"/>
                <a:gd name="connsiteY346" fmla="*/ 1442151 h 2311974"/>
                <a:gd name="connsiteX347" fmla="*/ 199538 w 1441654"/>
                <a:gd name="connsiteY347" fmla="*/ 1327822 h 2311974"/>
                <a:gd name="connsiteX348" fmla="*/ 311984 w 1441654"/>
                <a:gd name="connsiteY348" fmla="*/ 1228318 h 2311974"/>
                <a:gd name="connsiteX349" fmla="*/ 18969 w 1441654"/>
                <a:gd name="connsiteY349" fmla="*/ 909231 h 2311974"/>
                <a:gd name="connsiteX350" fmla="*/ 0 w 1441654"/>
                <a:gd name="connsiteY350" fmla="*/ 872764 h 2311974"/>
                <a:gd name="connsiteX351" fmla="*/ 7114 w 1441654"/>
                <a:gd name="connsiteY351" fmla="*/ 865471 h 2311974"/>
                <a:gd name="connsiteX352" fmla="*/ 11856 w 1441654"/>
                <a:gd name="connsiteY352" fmla="*/ 867902 h 2311974"/>
                <a:gd name="connsiteX353" fmla="*/ 168351 w 1441654"/>
                <a:gd name="connsiteY353" fmla="*/ 741485 h 2311974"/>
                <a:gd name="connsiteX354" fmla="*/ 156496 w 1441654"/>
                <a:gd name="connsiteY354" fmla="*/ 726899 h 2311974"/>
                <a:gd name="connsiteX355" fmla="*/ 101959 w 1441654"/>
                <a:gd name="connsiteY355" fmla="*/ 705019 h 2311974"/>
                <a:gd name="connsiteX356" fmla="*/ 125671 w 1441654"/>
                <a:gd name="connsiteY356" fmla="*/ 680708 h 2311974"/>
                <a:gd name="connsiteX357" fmla="*/ 132784 w 1441654"/>
                <a:gd name="connsiteY357" fmla="*/ 673414 h 2311974"/>
                <a:gd name="connsiteX358" fmla="*/ 161238 w 1441654"/>
                <a:gd name="connsiteY358" fmla="*/ 670983 h 2311974"/>
                <a:gd name="connsiteX359" fmla="*/ 248970 w 1441654"/>
                <a:gd name="connsiteY359" fmla="*/ 692863 h 2311974"/>
                <a:gd name="connsiteX360" fmla="*/ 263197 w 1441654"/>
                <a:gd name="connsiteY360" fmla="*/ 688001 h 2311974"/>
                <a:gd name="connsiteX361" fmla="*/ 263197 w 1441654"/>
                <a:gd name="connsiteY361" fmla="*/ 695294 h 2311974"/>
                <a:gd name="connsiteX362" fmla="*/ 272681 w 1441654"/>
                <a:gd name="connsiteY362" fmla="*/ 695294 h 2311974"/>
                <a:gd name="connsiteX363" fmla="*/ 277424 w 1441654"/>
                <a:gd name="connsiteY363" fmla="*/ 678277 h 2311974"/>
                <a:gd name="connsiteX364" fmla="*/ 284537 w 1441654"/>
                <a:gd name="connsiteY364" fmla="*/ 666121 h 2311974"/>
                <a:gd name="connsiteX365" fmla="*/ 296393 w 1441654"/>
                <a:gd name="connsiteY365" fmla="*/ 688001 h 2311974"/>
                <a:gd name="connsiteX366" fmla="*/ 303506 w 1441654"/>
                <a:gd name="connsiteY366" fmla="*/ 685570 h 2311974"/>
                <a:gd name="connsiteX367" fmla="*/ 317733 w 1441654"/>
                <a:gd name="connsiteY367" fmla="*/ 700156 h 2311974"/>
                <a:gd name="connsiteX368" fmla="*/ 317733 w 1441654"/>
                <a:gd name="connsiteY368" fmla="*/ 700156 h 2311974"/>
                <a:gd name="connsiteX369" fmla="*/ 303506 w 1441654"/>
                <a:gd name="connsiteY369" fmla="*/ 685570 h 2311974"/>
                <a:gd name="connsiteX370" fmla="*/ 296393 w 1441654"/>
                <a:gd name="connsiteY370" fmla="*/ 688001 h 2311974"/>
                <a:gd name="connsiteX371" fmla="*/ 284537 w 1441654"/>
                <a:gd name="connsiteY371" fmla="*/ 666121 h 2311974"/>
                <a:gd name="connsiteX372" fmla="*/ 284537 w 1441654"/>
                <a:gd name="connsiteY372" fmla="*/ 658827 h 2311974"/>
                <a:gd name="connsiteX373" fmla="*/ 305877 w 1441654"/>
                <a:gd name="connsiteY373" fmla="*/ 646672 h 2311974"/>
                <a:gd name="connsiteX374" fmla="*/ 298764 w 1441654"/>
                <a:gd name="connsiteY374" fmla="*/ 639379 h 2311974"/>
                <a:gd name="connsiteX375" fmla="*/ 329589 w 1441654"/>
                <a:gd name="connsiteY375" fmla="*/ 629654 h 2311974"/>
                <a:gd name="connsiteX376" fmla="*/ 324847 w 1441654"/>
                <a:gd name="connsiteY376" fmla="*/ 615068 h 2311974"/>
                <a:gd name="connsiteX377" fmla="*/ 291651 w 1441654"/>
                <a:gd name="connsiteY377" fmla="*/ 610205 h 2311974"/>
                <a:gd name="connsiteX378" fmla="*/ 289279 w 1441654"/>
                <a:gd name="connsiteY378" fmla="*/ 595619 h 2311974"/>
                <a:gd name="connsiteX379" fmla="*/ 298764 w 1441654"/>
                <a:gd name="connsiteY379" fmla="*/ 534841 h 2311974"/>
                <a:gd name="connsiteX380" fmla="*/ 289279 w 1441654"/>
                <a:gd name="connsiteY380" fmla="*/ 525117 h 2311974"/>
                <a:gd name="connsiteX381" fmla="*/ 289279 w 1441654"/>
                <a:gd name="connsiteY381" fmla="*/ 503237 h 2311974"/>
                <a:gd name="connsiteX382" fmla="*/ 272681 w 1441654"/>
                <a:gd name="connsiteY382" fmla="*/ 503237 h 2311974"/>
                <a:gd name="connsiteX383" fmla="*/ 277424 w 1441654"/>
                <a:gd name="connsiteY383" fmla="*/ 471633 h 2311974"/>
                <a:gd name="connsiteX384" fmla="*/ 270310 w 1441654"/>
                <a:gd name="connsiteY384" fmla="*/ 464340 h 2311974"/>
                <a:gd name="connsiteX385" fmla="*/ 272681 w 1441654"/>
                <a:gd name="connsiteY385" fmla="*/ 444891 h 2311974"/>
                <a:gd name="connsiteX386" fmla="*/ 291651 w 1441654"/>
                <a:gd name="connsiteY386" fmla="*/ 444891 h 2311974"/>
                <a:gd name="connsiteX387" fmla="*/ 310620 w 1441654"/>
                <a:gd name="connsiteY387" fmla="*/ 430304 h 2311974"/>
                <a:gd name="connsiteX388" fmla="*/ 312991 w 1441654"/>
                <a:gd name="connsiteY388" fmla="*/ 427873 h 2311974"/>
                <a:gd name="connsiteX389" fmla="*/ 291651 w 1441654"/>
                <a:gd name="connsiteY389" fmla="*/ 423011 h 2311974"/>
                <a:gd name="connsiteX390" fmla="*/ 298764 w 1441654"/>
                <a:gd name="connsiteY390" fmla="*/ 405993 h 2311974"/>
                <a:gd name="connsiteX391" fmla="*/ 324847 w 1441654"/>
                <a:gd name="connsiteY391" fmla="*/ 408424 h 2311974"/>
                <a:gd name="connsiteX392" fmla="*/ 320104 w 1441654"/>
                <a:gd name="connsiteY392" fmla="*/ 388975 h 2311974"/>
                <a:gd name="connsiteX393" fmla="*/ 320104 w 1441654"/>
                <a:gd name="connsiteY393" fmla="*/ 374389 h 2311974"/>
                <a:gd name="connsiteX394" fmla="*/ 336702 w 1441654"/>
                <a:gd name="connsiteY394" fmla="*/ 374389 h 2311974"/>
                <a:gd name="connsiteX395" fmla="*/ 339073 w 1441654"/>
                <a:gd name="connsiteY395" fmla="*/ 367096 h 2311974"/>
                <a:gd name="connsiteX396" fmla="*/ 346187 w 1441654"/>
                <a:gd name="connsiteY396" fmla="*/ 364665 h 2311974"/>
                <a:gd name="connsiteX397" fmla="*/ 343816 w 1441654"/>
                <a:gd name="connsiteY397" fmla="*/ 347647 h 2311974"/>
                <a:gd name="connsiteX398" fmla="*/ 372269 w 1441654"/>
                <a:gd name="connsiteY398" fmla="*/ 337922 h 2311974"/>
                <a:gd name="connsiteX399" fmla="*/ 360414 w 1441654"/>
                <a:gd name="connsiteY399" fmla="*/ 333060 h 2311974"/>
                <a:gd name="connsiteX400" fmla="*/ 358042 w 1441654"/>
                <a:gd name="connsiteY400" fmla="*/ 311180 h 2311974"/>
                <a:gd name="connsiteX401" fmla="*/ 350929 w 1441654"/>
                <a:gd name="connsiteY401" fmla="*/ 308749 h 2311974"/>
                <a:gd name="connsiteX402" fmla="*/ 358042 w 1441654"/>
                <a:gd name="connsiteY402" fmla="*/ 299025 h 2311974"/>
                <a:gd name="connsiteX403" fmla="*/ 358042 w 1441654"/>
                <a:gd name="connsiteY403" fmla="*/ 296594 h 2311974"/>
                <a:gd name="connsiteX404" fmla="*/ 346187 w 1441654"/>
                <a:gd name="connsiteY404" fmla="*/ 291732 h 2311974"/>
                <a:gd name="connsiteX405" fmla="*/ 336702 w 1441654"/>
                <a:gd name="connsiteY405" fmla="*/ 299025 h 2311974"/>
                <a:gd name="connsiteX406" fmla="*/ 324847 w 1441654"/>
                <a:gd name="connsiteY406" fmla="*/ 282007 h 2311974"/>
                <a:gd name="connsiteX407" fmla="*/ 339073 w 1441654"/>
                <a:gd name="connsiteY407" fmla="*/ 255265 h 2311974"/>
                <a:gd name="connsiteX408" fmla="*/ 346187 w 1441654"/>
                <a:gd name="connsiteY408" fmla="*/ 267421 h 2311974"/>
                <a:gd name="connsiteX409" fmla="*/ 365156 w 1441654"/>
                <a:gd name="connsiteY409" fmla="*/ 240679 h 2311974"/>
                <a:gd name="connsiteX410" fmla="*/ 374640 w 1441654"/>
                <a:gd name="connsiteY410" fmla="*/ 240679 h 2311974"/>
                <a:gd name="connsiteX411" fmla="*/ 374640 w 1441654"/>
                <a:gd name="connsiteY411" fmla="*/ 233385 h 2311974"/>
                <a:gd name="connsiteX412" fmla="*/ 353300 w 1441654"/>
                <a:gd name="connsiteY412" fmla="*/ 218799 h 2311974"/>
                <a:gd name="connsiteX413" fmla="*/ 360414 w 1441654"/>
                <a:gd name="connsiteY413" fmla="*/ 199350 h 2311974"/>
                <a:gd name="connsiteX414" fmla="*/ 386496 w 1441654"/>
                <a:gd name="connsiteY414" fmla="*/ 199350 h 2311974"/>
                <a:gd name="connsiteX415" fmla="*/ 393610 w 1441654"/>
                <a:gd name="connsiteY415" fmla="*/ 192057 h 2311974"/>
                <a:gd name="connsiteX416" fmla="*/ 365156 w 1441654"/>
                <a:gd name="connsiteY416" fmla="*/ 150728 h 2311974"/>
                <a:gd name="connsiteX417" fmla="*/ 374640 w 1441654"/>
                <a:gd name="connsiteY417" fmla="*/ 131279 h 2311974"/>
                <a:gd name="connsiteX418" fmla="*/ 407836 w 1441654"/>
                <a:gd name="connsiteY418" fmla="*/ 116693 h 2311974"/>
                <a:gd name="connsiteX419" fmla="*/ 412579 w 1441654"/>
                <a:gd name="connsiteY419" fmla="*/ 131279 h 2311974"/>
                <a:gd name="connsiteX420" fmla="*/ 433919 w 1441654"/>
                <a:gd name="connsiteY420" fmla="*/ 116693 h 2311974"/>
                <a:gd name="connsiteX421" fmla="*/ 429177 w 1441654"/>
                <a:gd name="connsiteY421" fmla="*/ 109399 h 2311974"/>
                <a:gd name="connsiteX422" fmla="*/ 445775 w 1441654"/>
                <a:gd name="connsiteY422" fmla="*/ 102106 h 2311974"/>
                <a:gd name="connsiteX423" fmla="*/ 445775 w 1441654"/>
                <a:gd name="connsiteY423" fmla="*/ 94813 h 2311974"/>
                <a:gd name="connsiteX424" fmla="*/ 455259 w 1441654"/>
                <a:gd name="connsiteY424" fmla="*/ 87519 h 2311974"/>
                <a:gd name="connsiteX425" fmla="*/ 441032 w 1441654"/>
                <a:gd name="connsiteY425" fmla="*/ 53484 h 2311974"/>
                <a:gd name="connsiteX426" fmla="*/ 438661 w 1441654"/>
                <a:gd name="connsiteY426" fmla="*/ 7293 h 2311974"/>
                <a:gd name="connsiteX427" fmla="*/ 481342 w 1441654"/>
                <a:gd name="connsiteY427" fmla="*/ 17018 h 2311974"/>
                <a:gd name="connsiteX428" fmla="*/ 502682 w 1441654"/>
                <a:gd name="connsiteY428" fmla="*/ 0 h 2311974"/>
                <a:gd name="connsiteX0" fmla="*/ 483713 w 1441654"/>
                <a:gd name="connsiteY0" fmla="*/ 1198531 h 2311974"/>
                <a:gd name="connsiteX1" fmla="*/ 483713 w 1441654"/>
                <a:gd name="connsiteY1" fmla="*/ 1198532 h 2311974"/>
                <a:gd name="connsiteX2" fmla="*/ 507424 w 1441654"/>
                <a:gd name="connsiteY2" fmla="*/ 1222842 h 2311974"/>
                <a:gd name="connsiteX3" fmla="*/ 507424 w 1441654"/>
                <a:gd name="connsiteY3" fmla="*/ 1222842 h 2311974"/>
                <a:gd name="connsiteX4" fmla="*/ 483713 w 1441654"/>
                <a:gd name="connsiteY4" fmla="*/ 1198531 h 2311974"/>
                <a:gd name="connsiteX5" fmla="*/ 500311 w 1441654"/>
                <a:gd name="connsiteY5" fmla="*/ 1067252 h 2311974"/>
                <a:gd name="connsiteX6" fmla="*/ 502682 w 1441654"/>
                <a:gd name="connsiteY6" fmla="*/ 1074546 h 2311974"/>
                <a:gd name="connsiteX7" fmla="*/ 502682 w 1441654"/>
                <a:gd name="connsiteY7" fmla="*/ 1074545 h 2311974"/>
                <a:gd name="connsiteX8" fmla="*/ 500311 w 1441654"/>
                <a:gd name="connsiteY8" fmla="*/ 1067252 h 2311974"/>
                <a:gd name="connsiteX9" fmla="*/ 488455 w 1441654"/>
                <a:gd name="connsiteY9" fmla="*/ 1052665 h 2311974"/>
                <a:gd name="connsiteX10" fmla="*/ 476600 w 1441654"/>
                <a:gd name="connsiteY10" fmla="*/ 1040510 h 2311974"/>
                <a:gd name="connsiteX11" fmla="*/ 488455 w 1441654"/>
                <a:gd name="connsiteY11" fmla="*/ 1052666 h 2311974"/>
                <a:gd name="connsiteX12" fmla="*/ 507424 w 1441654"/>
                <a:gd name="connsiteY12" fmla="*/ 1052666 h 2311974"/>
                <a:gd name="connsiteX13" fmla="*/ 509796 w 1441654"/>
                <a:gd name="connsiteY13" fmla="*/ 1062390 h 2311974"/>
                <a:gd name="connsiteX14" fmla="*/ 509796 w 1441654"/>
                <a:gd name="connsiteY14" fmla="*/ 1062390 h 2311974"/>
                <a:gd name="connsiteX15" fmla="*/ 507424 w 1441654"/>
                <a:gd name="connsiteY15" fmla="*/ 1052665 h 2311974"/>
                <a:gd name="connsiteX16" fmla="*/ 488455 w 1441654"/>
                <a:gd name="connsiteY16" fmla="*/ 1052665 h 2311974"/>
                <a:gd name="connsiteX17" fmla="*/ 488455 w 1441654"/>
                <a:gd name="connsiteY17" fmla="*/ 1021061 h 2311974"/>
                <a:gd name="connsiteX18" fmla="*/ 483713 w 1441654"/>
                <a:gd name="connsiteY18" fmla="*/ 999182 h 2311974"/>
                <a:gd name="connsiteX19" fmla="*/ 488455 w 1441654"/>
                <a:gd name="connsiteY19" fmla="*/ 1021061 h 2311974"/>
                <a:gd name="connsiteX20" fmla="*/ 488455 w 1441654"/>
                <a:gd name="connsiteY20" fmla="*/ 1021061 h 2311974"/>
                <a:gd name="connsiteX21" fmla="*/ 474228 w 1441654"/>
                <a:gd name="connsiteY21" fmla="*/ 970008 h 2311974"/>
                <a:gd name="connsiteX22" fmla="*/ 460002 w 1441654"/>
                <a:gd name="connsiteY22" fmla="*/ 972439 h 2311974"/>
                <a:gd name="connsiteX23" fmla="*/ 460002 w 1441654"/>
                <a:gd name="connsiteY23" fmla="*/ 972439 h 2311974"/>
                <a:gd name="connsiteX24" fmla="*/ 474228 w 1441654"/>
                <a:gd name="connsiteY24" fmla="*/ 970008 h 2311974"/>
                <a:gd name="connsiteX25" fmla="*/ 483713 w 1441654"/>
                <a:gd name="connsiteY25" fmla="*/ 984595 h 2311974"/>
                <a:gd name="connsiteX26" fmla="*/ 502682 w 1441654"/>
                <a:gd name="connsiteY26" fmla="*/ 979733 h 2311974"/>
                <a:gd name="connsiteX27" fmla="*/ 483713 w 1441654"/>
                <a:gd name="connsiteY27" fmla="*/ 984595 h 2311974"/>
                <a:gd name="connsiteX28" fmla="*/ 474228 w 1441654"/>
                <a:gd name="connsiteY28" fmla="*/ 970008 h 2311974"/>
                <a:gd name="connsiteX29" fmla="*/ 460002 w 1441654"/>
                <a:gd name="connsiteY29" fmla="*/ 901937 h 2311974"/>
                <a:gd name="connsiteX30" fmla="*/ 449800 w 1441654"/>
                <a:gd name="connsiteY30" fmla="*/ 906121 h 2311974"/>
                <a:gd name="connsiteX31" fmla="*/ 452888 w 1441654"/>
                <a:gd name="connsiteY31" fmla="*/ 906800 h 2311974"/>
                <a:gd name="connsiteX32" fmla="*/ 460002 w 1441654"/>
                <a:gd name="connsiteY32" fmla="*/ 901938 h 2311974"/>
                <a:gd name="connsiteX33" fmla="*/ 460002 w 1441654"/>
                <a:gd name="connsiteY33" fmla="*/ 901937 h 2311974"/>
                <a:gd name="connsiteX34" fmla="*/ 367527 w 1441654"/>
                <a:gd name="connsiteY34" fmla="*/ 899506 h 2311974"/>
                <a:gd name="connsiteX35" fmla="*/ 367527 w 1441654"/>
                <a:gd name="connsiteY35" fmla="*/ 899507 h 2311974"/>
                <a:gd name="connsiteX36" fmla="*/ 391239 w 1441654"/>
                <a:gd name="connsiteY36" fmla="*/ 899507 h 2311974"/>
                <a:gd name="connsiteX37" fmla="*/ 405465 w 1441654"/>
                <a:gd name="connsiteY37" fmla="*/ 906800 h 2311974"/>
                <a:gd name="connsiteX38" fmla="*/ 414950 w 1441654"/>
                <a:gd name="connsiteY38" fmla="*/ 906800 h 2311974"/>
                <a:gd name="connsiteX39" fmla="*/ 419692 w 1441654"/>
                <a:gd name="connsiteY39" fmla="*/ 899507 h 2311974"/>
                <a:gd name="connsiteX40" fmla="*/ 419705 w 1441654"/>
                <a:gd name="connsiteY40" fmla="*/ 899510 h 2311974"/>
                <a:gd name="connsiteX41" fmla="*/ 419692 w 1441654"/>
                <a:gd name="connsiteY41" fmla="*/ 899506 h 2311974"/>
                <a:gd name="connsiteX42" fmla="*/ 414950 w 1441654"/>
                <a:gd name="connsiteY42" fmla="*/ 906800 h 2311974"/>
                <a:gd name="connsiteX43" fmla="*/ 405465 w 1441654"/>
                <a:gd name="connsiteY43" fmla="*/ 906800 h 2311974"/>
                <a:gd name="connsiteX44" fmla="*/ 391238 w 1441654"/>
                <a:gd name="connsiteY44" fmla="*/ 899506 h 2311974"/>
                <a:gd name="connsiteX45" fmla="*/ 367527 w 1441654"/>
                <a:gd name="connsiteY45" fmla="*/ 899506 h 2311974"/>
                <a:gd name="connsiteX46" fmla="*/ 350929 w 1441654"/>
                <a:gd name="connsiteY46" fmla="*/ 889782 h 2311974"/>
                <a:gd name="connsiteX47" fmla="*/ 350929 w 1441654"/>
                <a:gd name="connsiteY47" fmla="*/ 889782 h 2311974"/>
                <a:gd name="connsiteX48" fmla="*/ 367527 w 1441654"/>
                <a:gd name="connsiteY48" fmla="*/ 889782 h 2311974"/>
                <a:gd name="connsiteX49" fmla="*/ 367527 w 1441654"/>
                <a:gd name="connsiteY49" fmla="*/ 889782 h 2311974"/>
                <a:gd name="connsiteX50" fmla="*/ 350929 w 1441654"/>
                <a:gd name="connsiteY50" fmla="*/ 889782 h 2311974"/>
                <a:gd name="connsiteX51" fmla="*/ 365156 w 1441654"/>
                <a:gd name="connsiteY51" fmla="*/ 867902 h 2311974"/>
                <a:gd name="connsiteX52" fmla="*/ 365156 w 1441654"/>
                <a:gd name="connsiteY52" fmla="*/ 867902 h 2311974"/>
                <a:gd name="connsiteX53" fmla="*/ 372349 w 1441654"/>
                <a:gd name="connsiteY53" fmla="*/ 873433 h 2311974"/>
                <a:gd name="connsiteX54" fmla="*/ 365156 w 1441654"/>
                <a:gd name="connsiteY54" fmla="*/ 867902 h 2311974"/>
                <a:gd name="connsiteX55" fmla="*/ 393212 w 1441654"/>
                <a:gd name="connsiteY55" fmla="*/ 842776 h 2311974"/>
                <a:gd name="connsiteX56" fmla="*/ 398352 w 1441654"/>
                <a:gd name="connsiteY56" fmla="*/ 853315 h 2311974"/>
                <a:gd name="connsiteX57" fmla="*/ 398352 w 1441654"/>
                <a:gd name="connsiteY57" fmla="*/ 853315 h 2311974"/>
                <a:gd name="connsiteX58" fmla="*/ 393212 w 1441654"/>
                <a:gd name="connsiteY58" fmla="*/ 842776 h 2311974"/>
                <a:gd name="connsiteX59" fmla="*/ 296393 w 1441654"/>
                <a:gd name="connsiteY59" fmla="*/ 726899 h 2311974"/>
                <a:gd name="connsiteX60" fmla="*/ 296393 w 1441654"/>
                <a:gd name="connsiteY60" fmla="*/ 726899 h 2311974"/>
                <a:gd name="connsiteX61" fmla="*/ 303506 w 1441654"/>
                <a:gd name="connsiteY61" fmla="*/ 734192 h 2311974"/>
                <a:gd name="connsiteX62" fmla="*/ 339073 w 1441654"/>
                <a:gd name="connsiteY62" fmla="*/ 748778 h 2311974"/>
                <a:gd name="connsiteX63" fmla="*/ 367527 w 1441654"/>
                <a:gd name="connsiteY63" fmla="*/ 753641 h 2311974"/>
                <a:gd name="connsiteX64" fmla="*/ 372269 w 1441654"/>
                <a:gd name="connsiteY64" fmla="*/ 734192 h 2311974"/>
                <a:gd name="connsiteX65" fmla="*/ 386496 w 1441654"/>
                <a:gd name="connsiteY65" fmla="*/ 736623 h 2311974"/>
                <a:gd name="connsiteX66" fmla="*/ 386496 w 1441654"/>
                <a:gd name="connsiteY66" fmla="*/ 736623 h 2311974"/>
                <a:gd name="connsiteX67" fmla="*/ 372269 w 1441654"/>
                <a:gd name="connsiteY67" fmla="*/ 734192 h 2311974"/>
                <a:gd name="connsiteX68" fmla="*/ 367527 w 1441654"/>
                <a:gd name="connsiteY68" fmla="*/ 753640 h 2311974"/>
                <a:gd name="connsiteX69" fmla="*/ 339073 w 1441654"/>
                <a:gd name="connsiteY69" fmla="*/ 748778 h 2311974"/>
                <a:gd name="connsiteX70" fmla="*/ 303506 w 1441654"/>
                <a:gd name="connsiteY70" fmla="*/ 734192 h 2311974"/>
                <a:gd name="connsiteX71" fmla="*/ 296393 w 1441654"/>
                <a:gd name="connsiteY71" fmla="*/ 726899 h 2311974"/>
                <a:gd name="connsiteX72" fmla="*/ 296393 w 1441654"/>
                <a:gd name="connsiteY72" fmla="*/ 714743 h 2311974"/>
                <a:gd name="connsiteX73" fmla="*/ 296393 w 1441654"/>
                <a:gd name="connsiteY73" fmla="*/ 714743 h 2311974"/>
                <a:gd name="connsiteX74" fmla="*/ 303506 w 1441654"/>
                <a:gd name="connsiteY74" fmla="*/ 722036 h 2311974"/>
                <a:gd name="connsiteX75" fmla="*/ 303506 w 1441654"/>
                <a:gd name="connsiteY75" fmla="*/ 722036 h 2311974"/>
                <a:gd name="connsiteX76" fmla="*/ 296393 w 1441654"/>
                <a:gd name="connsiteY76" fmla="*/ 714743 h 2311974"/>
                <a:gd name="connsiteX77" fmla="*/ 502682 w 1441654"/>
                <a:gd name="connsiteY77" fmla="*/ 0 h 2311974"/>
                <a:gd name="connsiteX78" fmla="*/ 509796 w 1441654"/>
                <a:gd name="connsiteY78" fmla="*/ 4862 h 2311974"/>
                <a:gd name="connsiteX79" fmla="*/ 514538 w 1441654"/>
                <a:gd name="connsiteY79" fmla="*/ 17018 h 2311974"/>
                <a:gd name="connsiteX80" fmla="*/ 524022 w 1441654"/>
                <a:gd name="connsiteY80" fmla="*/ 53484 h 2311974"/>
                <a:gd name="connsiteX81" fmla="*/ 521651 w 1441654"/>
                <a:gd name="connsiteY81" fmla="*/ 68071 h 2311974"/>
                <a:gd name="connsiteX82" fmla="*/ 554847 w 1441654"/>
                <a:gd name="connsiteY82" fmla="*/ 82657 h 2311974"/>
                <a:gd name="connsiteX83" fmla="*/ 561961 w 1441654"/>
                <a:gd name="connsiteY83" fmla="*/ 72933 h 2311974"/>
                <a:gd name="connsiteX84" fmla="*/ 578559 w 1441654"/>
                <a:gd name="connsiteY84" fmla="*/ 75364 h 2311974"/>
                <a:gd name="connsiteX85" fmla="*/ 578559 w 1441654"/>
                <a:gd name="connsiteY85" fmla="*/ 82657 h 2311974"/>
                <a:gd name="connsiteX86" fmla="*/ 585672 w 1441654"/>
                <a:gd name="connsiteY86" fmla="*/ 82657 h 2311974"/>
                <a:gd name="connsiteX87" fmla="*/ 590414 w 1441654"/>
                <a:gd name="connsiteY87" fmla="*/ 97244 h 2311974"/>
                <a:gd name="connsiteX88" fmla="*/ 609383 w 1441654"/>
                <a:gd name="connsiteY88" fmla="*/ 104537 h 2311974"/>
                <a:gd name="connsiteX89" fmla="*/ 637837 w 1441654"/>
                <a:gd name="connsiteY89" fmla="*/ 89950 h 2311974"/>
                <a:gd name="connsiteX90" fmla="*/ 652064 w 1441654"/>
                <a:gd name="connsiteY90" fmla="*/ 94813 h 2311974"/>
                <a:gd name="connsiteX91" fmla="*/ 666291 w 1441654"/>
                <a:gd name="connsiteY91" fmla="*/ 104537 h 2311974"/>
                <a:gd name="connsiteX92" fmla="*/ 685260 w 1441654"/>
                <a:gd name="connsiteY92" fmla="*/ 94813 h 2311974"/>
                <a:gd name="connsiteX93" fmla="*/ 685260 w 1441654"/>
                <a:gd name="connsiteY93" fmla="*/ 72933 h 2311974"/>
                <a:gd name="connsiteX94" fmla="*/ 687631 w 1441654"/>
                <a:gd name="connsiteY94" fmla="*/ 72933 h 2311974"/>
                <a:gd name="connsiteX95" fmla="*/ 699487 w 1441654"/>
                <a:gd name="connsiteY95" fmla="*/ 87519 h 2311974"/>
                <a:gd name="connsiteX96" fmla="*/ 687631 w 1441654"/>
                <a:gd name="connsiteY96" fmla="*/ 102106 h 2311974"/>
                <a:gd name="connsiteX97" fmla="*/ 692373 w 1441654"/>
                <a:gd name="connsiteY97" fmla="*/ 123986 h 2311974"/>
                <a:gd name="connsiteX98" fmla="*/ 706600 w 1441654"/>
                <a:gd name="connsiteY98" fmla="*/ 128848 h 2311974"/>
                <a:gd name="connsiteX99" fmla="*/ 718456 w 1441654"/>
                <a:gd name="connsiteY99" fmla="*/ 150728 h 2311974"/>
                <a:gd name="connsiteX100" fmla="*/ 727940 w 1441654"/>
                <a:gd name="connsiteY100" fmla="*/ 153159 h 2311974"/>
                <a:gd name="connsiteX101" fmla="*/ 735054 w 1441654"/>
                <a:gd name="connsiteY101" fmla="*/ 165315 h 2311974"/>
                <a:gd name="connsiteX102" fmla="*/ 754023 w 1441654"/>
                <a:gd name="connsiteY102" fmla="*/ 165315 h 2311974"/>
                <a:gd name="connsiteX103" fmla="*/ 768250 w 1441654"/>
                <a:gd name="connsiteY103" fmla="*/ 177470 h 2311974"/>
                <a:gd name="connsiteX104" fmla="*/ 794332 w 1441654"/>
                <a:gd name="connsiteY104" fmla="*/ 172608 h 2311974"/>
                <a:gd name="connsiteX105" fmla="*/ 801446 w 1441654"/>
                <a:gd name="connsiteY105" fmla="*/ 184763 h 2311974"/>
                <a:gd name="connsiteX106" fmla="*/ 794332 w 1441654"/>
                <a:gd name="connsiteY106" fmla="*/ 192057 h 2311974"/>
                <a:gd name="connsiteX107" fmla="*/ 801446 w 1441654"/>
                <a:gd name="connsiteY107" fmla="*/ 201781 h 2311974"/>
                <a:gd name="connsiteX108" fmla="*/ 796703 w 1441654"/>
                <a:gd name="connsiteY108" fmla="*/ 206643 h 2311974"/>
                <a:gd name="connsiteX109" fmla="*/ 808559 w 1441654"/>
                <a:gd name="connsiteY109" fmla="*/ 233385 h 2311974"/>
                <a:gd name="connsiteX110" fmla="*/ 815673 w 1441654"/>
                <a:gd name="connsiteY110" fmla="*/ 233385 h 2311974"/>
                <a:gd name="connsiteX111" fmla="*/ 851240 w 1441654"/>
                <a:gd name="connsiteY111" fmla="*/ 211505 h 2311974"/>
                <a:gd name="connsiteX112" fmla="*/ 874951 w 1441654"/>
                <a:gd name="connsiteY112" fmla="*/ 213936 h 2311974"/>
                <a:gd name="connsiteX113" fmla="*/ 896291 w 1441654"/>
                <a:gd name="connsiteY113" fmla="*/ 199350 h 2311974"/>
                <a:gd name="connsiteX114" fmla="*/ 905776 w 1441654"/>
                <a:gd name="connsiteY114" fmla="*/ 177470 h 2311974"/>
                <a:gd name="connsiteX115" fmla="*/ 931859 w 1441654"/>
                <a:gd name="connsiteY115" fmla="*/ 158021 h 2311974"/>
                <a:gd name="connsiteX116" fmla="*/ 953199 w 1441654"/>
                <a:gd name="connsiteY116" fmla="*/ 194488 h 2311974"/>
                <a:gd name="connsiteX117" fmla="*/ 953199 w 1441654"/>
                <a:gd name="connsiteY117" fmla="*/ 221230 h 2311974"/>
                <a:gd name="connsiteX118" fmla="*/ 965054 w 1441654"/>
                <a:gd name="connsiteY118" fmla="*/ 243110 h 2311974"/>
                <a:gd name="connsiteX119" fmla="*/ 984024 w 1441654"/>
                <a:gd name="connsiteY119" fmla="*/ 262558 h 2311974"/>
                <a:gd name="connsiteX120" fmla="*/ 1026704 w 1441654"/>
                <a:gd name="connsiteY120" fmla="*/ 274714 h 2311974"/>
                <a:gd name="connsiteX121" fmla="*/ 1059900 w 1441654"/>
                <a:gd name="connsiteY121" fmla="*/ 260127 h 2311974"/>
                <a:gd name="connsiteX122" fmla="*/ 1081240 w 1441654"/>
                <a:gd name="connsiteY122" fmla="*/ 262558 h 2311974"/>
                <a:gd name="connsiteX123" fmla="*/ 1107323 w 1441654"/>
                <a:gd name="connsiteY123" fmla="*/ 277145 h 2311974"/>
                <a:gd name="connsiteX124" fmla="*/ 1140519 w 1441654"/>
                <a:gd name="connsiteY124" fmla="*/ 282007 h 2311974"/>
                <a:gd name="connsiteX125" fmla="*/ 1135777 w 1441654"/>
                <a:gd name="connsiteY125" fmla="*/ 299025 h 2311974"/>
                <a:gd name="connsiteX126" fmla="*/ 1164230 w 1441654"/>
                <a:gd name="connsiteY126" fmla="*/ 371958 h 2311974"/>
                <a:gd name="connsiteX127" fmla="*/ 1209282 w 1441654"/>
                <a:gd name="connsiteY127" fmla="*/ 386544 h 2311974"/>
                <a:gd name="connsiteX128" fmla="*/ 1237736 w 1441654"/>
                <a:gd name="connsiteY128" fmla="*/ 415718 h 2311974"/>
                <a:gd name="connsiteX129" fmla="*/ 1280416 w 1441654"/>
                <a:gd name="connsiteY129" fmla="*/ 415718 h 2311974"/>
                <a:gd name="connsiteX130" fmla="*/ 1297014 w 1441654"/>
                <a:gd name="connsiteY130" fmla="*/ 408424 h 2311974"/>
                <a:gd name="connsiteX131" fmla="*/ 1313612 w 1441654"/>
                <a:gd name="connsiteY131" fmla="*/ 386544 h 2311974"/>
                <a:gd name="connsiteX132" fmla="*/ 1358664 w 1441654"/>
                <a:gd name="connsiteY132" fmla="*/ 381682 h 2311974"/>
                <a:gd name="connsiteX133" fmla="*/ 1365778 w 1441654"/>
                <a:gd name="connsiteY133" fmla="*/ 386544 h 2311974"/>
                <a:gd name="connsiteX134" fmla="*/ 1401345 w 1441654"/>
                <a:gd name="connsiteY134" fmla="*/ 371958 h 2311974"/>
                <a:gd name="connsiteX135" fmla="*/ 1401345 w 1441654"/>
                <a:gd name="connsiteY135" fmla="*/ 388975 h 2311974"/>
                <a:gd name="connsiteX136" fmla="*/ 1415572 w 1441654"/>
                <a:gd name="connsiteY136" fmla="*/ 408424 h 2311974"/>
                <a:gd name="connsiteX137" fmla="*/ 1353922 w 1441654"/>
                <a:gd name="connsiteY137" fmla="*/ 444891 h 2311974"/>
                <a:gd name="connsiteX138" fmla="*/ 1351551 w 1441654"/>
                <a:gd name="connsiteY138" fmla="*/ 491082 h 2311974"/>
                <a:gd name="connsiteX139" fmla="*/ 1372891 w 1441654"/>
                <a:gd name="connsiteY139" fmla="*/ 532410 h 2311974"/>
                <a:gd name="connsiteX140" fmla="*/ 1406087 w 1441654"/>
                <a:gd name="connsiteY140" fmla="*/ 554290 h 2311974"/>
                <a:gd name="connsiteX141" fmla="*/ 1427427 w 1441654"/>
                <a:gd name="connsiteY141" fmla="*/ 581032 h 2311974"/>
                <a:gd name="connsiteX142" fmla="*/ 1420314 w 1441654"/>
                <a:gd name="connsiteY142" fmla="*/ 622361 h 2311974"/>
                <a:gd name="connsiteX143" fmla="*/ 1441654 w 1441654"/>
                <a:gd name="connsiteY143" fmla="*/ 644241 h 2311974"/>
                <a:gd name="connsiteX144" fmla="*/ 1436912 w 1441654"/>
                <a:gd name="connsiteY144" fmla="*/ 658827 h 2311974"/>
                <a:gd name="connsiteX145" fmla="*/ 1429798 w 1441654"/>
                <a:gd name="connsiteY145" fmla="*/ 666121 h 2311974"/>
                <a:gd name="connsiteX146" fmla="*/ 1401345 w 1441654"/>
                <a:gd name="connsiteY146" fmla="*/ 663689 h 2311974"/>
                <a:gd name="connsiteX147" fmla="*/ 1372891 w 1441654"/>
                <a:gd name="connsiteY147" fmla="*/ 705018 h 2311974"/>
                <a:gd name="connsiteX148" fmla="*/ 1351551 w 1441654"/>
                <a:gd name="connsiteY148" fmla="*/ 712312 h 2311974"/>
                <a:gd name="connsiteX149" fmla="*/ 1304128 w 1441654"/>
                <a:gd name="connsiteY149" fmla="*/ 785245 h 2311974"/>
                <a:gd name="connsiteX150" fmla="*/ 1304128 w 1441654"/>
                <a:gd name="connsiteY150" fmla="*/ 804693 h 2311974"/>
                <a:gd name="connsiteX151" fmla="*/ 1273303 w 1441654"/>
                <a:gd name="connsiteY151" fmla="*/ 802262 h 2311974"/>
                <a:gd name="connsiteX152" fmla="*/ 1242478 w 1441654"/>
                <a:gd name="connsiteY152" fmla="*/ 802262 h 2311974"/>
                <a:gd name="connsiteX153" fmla="*/ 1218767 w 1441654"/>
                <a:gd name="connsiteY153" fmla="*/ 819280 h 2311974"/>
                <a:gd name="connsiteX154" fmla="*/ 1183200 w 1441654"/>
                <a:gd name="connsiteY154" fmla="*/ 809556 h 2311974"/>
                <a:gd name="connsiteX155" fmla="*/ 1171344 w 1441654"/>
                <a:gd name="connsiteY155" fmla="*/ 816849 h 2311974"/>
                <a:gd name="connsiteX156" fmla="*/ 1180828 w 1441654"/>
                <a:gd name="connsiteY156" fmla="*/ 824142 h 2311974"/>
                <a:gd name="connsiteX157" fmla="*/ 1168973 w 1441654"/>
                <a:gd name="connsiteY157" fmla="*/ 850884 h 2311974"/>
                <a:gd name="connsiteX158" fmla="*/ 1176086 w 1441654"/>
                <a:gd name="connsiteY158" fmla="*/ 858178 h 2311974"/>
                <a:gd name="connsiteX159" fmla="*/ 1183200 w 1441654"/>
                <a:gd name="connsiteY159" fmla="*/ 850884 h 2311974"/>
                <a:gd name="connsiteX160" fmla="*/ 1197426 w 1441654"/>
                <a:gd name="connsiteY160" fmla="*/ 858178 h 2311974"/>
                <a:gd name="connsiteX161" fmla="*/ 1211653 w 1441654"/>
                <a:gd name="connsiteY161" fmla="*/ 858178 h 2311974"/>
                <a:gd name="connsiteX162" fmla="*/ 1216396 w 1441654"/>
                <a:gd name="connsiteY162" fmla="*/ 875195 h 2311974"/>
                <a:gd name="connsiteX163" fmla="*/ 1230622 w 1441654"/>
                <a:gd name="connsiteY163" fmla="*/ 894644 h 2311974"/>
                <a:gd name="connsiteX164" fmla="*/ 1223509 w 1441654"/>
                <a:gd name="connsiteY164" fmla="*/ 906800 h 2311974"/>
                <a:gd name="connsiteX165" fmla="*/ 1230622 w 1441654"/>
                <a:gd name="connsiteY165" fmla="*/ 916524 h 2311974"/>
                <a:gd name="connsiteX166" fmla="*/ 1237736 w 1441654"/>
                <a:gd name="connsiteY166" fmla="*/ 914093 h 2311974"/>
                <a:gd name="connsiteX167" fmla="*/ 1244849 w 1441654"/>
                <a:gd name="connsiteY167" fmla="*/ 921386 h 2311974"/>
                <a:gd name="connsiteX168" fmla="*/ 1249592 w 1441654"/>
                <a:gd name="connsiteY168" fmla="*/ 935973 h 2311974"/>
                <a:gd name="connsiteX169" fmla="*/ 1259076 w 1441654"/>
                <a:gd name="connsiteY169" fmla="*/ 923817 h 2311974"/>
                <a:gd name="connsiteX170" fmla="*/ 1263818 w 1441654"/>
                <a:gd name="connsiteY170" fmla="*/ 931111 h 2311974"/>
                <a:gd name="connsiteX171" fmla="*/ 1297014 w 1441654"/>
                <a:gd name="connsiteY171" fmla="*/ 928679 h 2311974"/>
                <a:gd name="connsiteX172" fmla="*/ 1311241 w 1441654"/>
                <a:gd name="connsiteY172" fmla="*/ 948128 h 2311974"/>
                <a:gd name="connsiteX173" fmla="*/ 1332582 w 1441654"/>
                <a:gd name="connsiteY173" fmla="*/ 950559 h 2311974"/>
                <a:gd name="connsiteX174" fmla="*/ 1337324 w 1441654"/>
                <a:gd name="connsiteY174" fmla="*/ 923817 h 2311974"/>
                <a:gd name="connsiteX175" fmla="*/ 1351551 w 1441654"/>
                <a:gd name="connsiteY175" fmla="*/ 914093 h 2311974"/>
                <a:gd name="connsiteX176" fmla="*/ 1361035 w 1441654"/>
                <a:gd name="connsiteY176" fmla="*/ 921386 h 2311974"/>
                <a:gd name="connsiteX177" fmla="*/ 1372891 w 1441654"/>
                <a:gd name="connsiteY177" fmla="*/ 948128 h 2311974"/>
                <a:gd name="connsiteX178" fmla="*/ 1320726 w 1441654"/>
                <a:gd name="connsiteY178" fmla="*/ 1006475 h 2311974"/>
                <a:gd name="connsiteX179" fmla="*/ 1235365 w 1441654"/>
                <a:gd name="connsiteY179" fmla="*/ 970008 h 2311974"/>
                <a:gd name="connsiteX180" fmla="*/ 1230622 w 1441654"/>
                <a:gd name="connsiteY180" fmla="*/ 977301 h 2311974"/>
                <a:gd name="connsiteX181" fmla="*/ 1235365 w 1441654"/>
                <a:gd name="connsiteY181" fmla="*/ 984595 h 2311974"/>
                <a:gd name="connsiteX182" fmla="*/ 1230622 w 1441654"/>
                <a:gd name="connsiteY182" fmla="*/ 984595 h 2311974"/>
                <a:gd name="connsiteX183" fmla="*/ 1225880 w 1441654"/>
                <a:gd name="connsiteY183" fmla="*/ 991888 h 2311974"/>
                <a:gd name="connsiteX184" fmla="*/ 1225880 w 1441654"/>
                <a:gd name="connsiteY184" fmla="*/ 1006475 h 2311974"/>
                <a:gd name="connsiteX185" fmla="*/ 1218767 w 1441654"/>
                <a:gd name="connsiteY185" fmla="*/ 1018630 h 2311974"/>
                <a:gd name="connsiteX186" fmla="*/ 1218767 w 1441654"/>
                <a:gd name="connsiteY186" fmla="*/ 1028354 h 2311974"/>
                <a:gd name="connsiteX187" fmla="*/ 1204540 w 1441654"/>
                <a:gd name="connsiteY187" fmla="*/ 1028354 h 2311974"/>
                <a:gd name="connsiteX188" fmla="*/ 1204540 w 1441654"/>
                <a:gd name="connsiteY188" fmla="*/ 1045372 h 2311974"/>
                <a:gd name="connsiteX189" fmla="*/ 1197426 w 1441654"/>
                <a:gd name="connsiteY189" fmla="*/ 1047803 h 2311974"/>
                <a:gd name="connsiteX190" fmla="*/ 1197426 w 1441654"/>
                <a:gd name="connsiteY190" fmla="*/ 1059959 h 2311974"/>
                <a:gd name="connsiteX191" fmla="*/ 1190313 w 1441654"/>
                <a:gd name="connsiteY191" fmla="*/ 1062390 h 2311974"/>
                <a:gd name="connsiteX192" fmla="*/ 1195055 w 1441654"/>
                <a:gd name="connsiteY192" fmla="*/ 1069683 h 2311974"/>
                <a:gd name="connsiteX193" fmla="*/ 1187942 w 1441654"/>
                <a:gd name="connsiteY193" fmla="*/ 1074545 h 2311974"/>
                <a:gd name="connsiteX194" fmla="*/ 1195055 w 1441654"/>
                <a:gd name="connsiteY194" fmla="*/ 1076976 h 2311974"/>
                <a:gd name="connsiteX195" fmla="*/ 1197426 w 1441654"/>
                <a:gd name="connsiteY195" fmla="*/ 1093994 h 2311974"/>
                <a:gd name="connsiteX196" fmla="*/ 1187942 w 1441654"/>
                <a:gd name="connsiteY196" fmla="*/ 1103719 h 2311974"/>
                <a:gd name="connsiteX197" fmla="*/ 1190313 w 1441654"/>
                <a:gd name="connsiteY197" fmla="*/ 1103719 h 2311974"/>
                <a:gd name="connsiteX198" fmla="*/ 1190313 w 1441654"/>
                <a:gd name="connsiteY198" fmla="*/ 1111012 h 2311974"/>
                <a:gd name="connsiteX199" fmla="*/ 1183200 w 1441654"/>
                <a:gd name="connsiteY199" fmla="*/ 1118305 h 2311974"/>
                <a:gd name="connsiteX200" fmla="*/ 1183200 w 1441654"/>
                <a:gd name="connsiteY200" fmla="*/ 1125598 h 2311974"/>
                <a:gd name="connsiteX201" fmla="*/ 1168973 w 1441654"/>
                <a:gd name="connsiteY201" fmla="*/ 1149909 h 2311974"/>
                <a:gd name="connsiteX202" fmla="*/ 1180828 w 1441654"/>
                <a:gd name="connsiteY202" fmla="*/ 1164496 h 2311974"/>
                <a:gd name="connsiteX203" fmla="*/ 1209282 w 1441654"/>
                <a:gd name="connsiteY203" fmla="*/ 1164496 h 2311974"/>
                <a:gd name="connsiteX204" fmla="*/ 1211653 w 1441654"/>
                <a:gd name="connsiteY204" fmla="*/ 1166927 h 2311974"/>
                <a:gd name="connsiteX205" fmla="*/ 1230622 w 1441654"/>
                <a:gd name="connsiteY205" fmla="*/ 1159634 h 2311974"/>
                <a:gd name="connsiteX206" fmla="*/ 1242478 w 1441654"/>
                <a:gd name="connsiteY206" fmla="*/ 1166927 h 2311974"/>
                <a:gd name="connsiteX207" fmla="*/ 1249592 w 1441654"/>
                <a:gd name="connsiteY207" fmla="*/ 1166927 h 2311974"/>
                <a:gd name="connsiteX208" fmla="*/ 1244849 w 1441654"/>
                <a:gd name="connsiteY208" fmla="*/ 1171789 h 2311974"/>
                <a:gd name="connsiteX209" fmla="*/ 1259076 w 1441654"/>
                <a:gd name="connsiteY209" fmla="*/ 1179083 h 2311974"/>
                <a:gd name="connsiteX210" fmla="*/ 1266190 w 1441654"/>
                <a:gd name="connsiteY210" fmla="*/ 1222842 h 2311974"/>
                <a:gd name="connsiteX211" fmla="*/ 1259076 w 1441654"/>
                <a:gd name="connsiteY211" fmla="*/ 1230136 h 2311974"/>
                <a:gd name="connsiteX212" fmla="*/ 1259076 w 1441654"/>
                <a:gd name="connsiteY212" fmla="*/ 1254447 h 2311974"/>
                <a:gd name="connsiteX213" fmla="*/ 1285159 w 1441654"/>
                <a:gd name="connsiteY213" fmla="*/ 1271464 h 2311974"/>
                <a:gd name="connsiteX214" fmla="*/ 1280416 w 1441654"/>
                <a:gd name="connsiteY214" fmla="*/ 1278758 h 2311974"/>
                <a:gd name="connsiteX215" fmla="*/ 1289901 w 1441654"/>
                <a:gd name="connsiteY215" fmla="*/ 1290913 h 2311974"/>
                <a:gd name="connsiteX216" fmla="*/ 1289901 w 1441654"/>
                <a:gd name="connsiteY216" fmla="*/ 1303069 h 2311974"/>
                <a:gd name="connsiteX217" fmla="*/ 1292272 w 1441654"/>
                <a:gd name="connsiteY217" fmla="*/ 1305500 h 2311974"/>
                <a:gd name="connsiteX218" fmla="*/ 1289901 w 1441654"/>
                <a:gd name="connsiteY218" fmla="*/ 1312793 h 2311974"/>
                <a:gd name="connsiteX219" fmla="*/ 1297014 w 1441654"/>
                <a:gd name="connsiteY219" fmla="*/ 1324948 h 2311974"/>
                <a:gd name="connsiteX220" fmla="*/ 1304128 w 1441654"/>
                <a:gd name="connsiteY220" fmla="*/ 1317655 h 2311974"/>
                <a:gd name="connsiteX221" fmla="*/ 1304128 w 1441654"/>
                <a:gd name="connsiteY221" fmla="*/ 1327379 h 2311974"/>
                <a:gd name="connsiteX222" fmla="*/ 1306499 w 1441654"/>
                <a:gd name="connsiteY222" fmla="*/ 1344397 h 2311974"/>
                <a:gd name="connsiteX223" fmla="*/ 1280416 w 1441654"/>
                <a:gd name="connsiteY223" fmla="*/ 1358984 h 2311974"/>
                <a:gd name="connsiteX224" fmla="*/ 1259076 w 1441654"/>
                <a:gd name="connsiteY224" fmla="*/ 1358984 h 2311974"/>
                <a:gd name="connsiteX225" fmla="*/ 1256705 w 1441654"/>
                <a:gd name="connsiteY225" fmla="*/ 1376001 h 2311974"/>
                <a:gd name="connsiteX226" fmla="*/ 1278045 w 1441654"/>
                <a:gd name="connsiteY226" fmla="*/ 1376001 h 2311974"/>
                <a:gd name="connsiteX227" fmla="*/ 1280416 w 1441654"/>
                <a:gd name="connsiteY227" fmla="*/ 1383295 h 2311974"/>
                <a:gd name="connsiteX228" fmla="*/ 1285159 w 1441654"/>
                <a:gd name="connsiteY228" fmla="*/ 1380864 h 2311974"/>
                <a:gd name="connsiteX229" fmla="*/ 1292272 w 1441654"/>
                <a:gd name="connsiteY229" fmla="*/ 1393019 h 2311974"/>
                <a:gd name="connsiteX230" fmla="*/ 1289901 w 1441654"/>
                <a:gd name="connsiteY230" fmla="*/ 1400312 h 2311974"/>
                <a:gd name="connsiteX231" fmla="*/ 1292272 w 1441654"/>
                <a:gd name="connsiteY231" fmla="*/ 1402744 h 2311974"/>
                <a:gd name="connsiteX232" fmla="*/ 1311241 w 1441654"/>
                <a:gd name="connsiteY232" fmla="*/ 1380864 h 2311974"/>
                <a:gd name="connsiteX233" fmla="*/ 1318355 w 1441654"/>
                <a:gd name="connsiteY233" fmla="*/ 1383295 h 2311974"/>
                <a:gd name="connsiteX234" fmla="*/ 1313612 w 1441654"/>
                <a:gd name="connsiteY234" fmla="*/ 1380864 h 2311974"/>
                <a:gd name="connsiteX235" fmla="*/ 1320726 w 1441654"/>
                <a:gd name="connsiteY235" fmla="*/ 1373570 h 2311974"/>
                <a:gd name="connsiteX236" fmla="*/ 1327839 w 1441654"/>
                <a:gd name="connsiteY236" fmla="*/ 1368708 h 2311974"/>
                <a:gd name="connsiteX237" fmla="*/ 1344437 w 1441654"/>
                <a:gd name="connsiteY237" fmla="*/ 1417330 h 2311974"/>
                <a:gd name="connsiteX238" fmla="*/ 1339695 w 1441654"/>
                <a:gd name="connsiteY238" fmla="*/ 1424623 h 2311974"/>
                <a:gd name="connsiteX239" fmla="*/ 1339695 w 1441654"/>
                <a:gd name="connsiteY239" fmla="*/ 1441641 h 2311974"/>
                <a:gd name="connsiteX240" fmla="*/ 1306499 w 1441654"/>
                <a:gd name="connsiteY240" fmla="*/ 1436779 h 2311974"/>
                <a:gd name="connsiteX241" fmla="*/ 1304128 w 1441654"/>
                <a:gd name="connsiteY241" fmla="*/ 1473245 h 2311974"/>
                <a:gd name="connsiteX242" fmla="*/ 1289901 w 1441654"/>
                <a:gd name="connsiteY242" fmla="*/ 1473245 h 2311974"/>
                <a:gd name="connsiteX243" fmla="*/ 1285159 w 1441654"/>
                <a:gd name="connsiteY243" fmla="*/ 1504850 h 2311974"/>
                <a:gd name="connsiteX244" fmla="*/ 1270932 w 1441654"/>
                <a:gd name="connsiteY244" fmla="*/ 1521867 h 2311974"/>
                <a:gd name="connsiteX245" fmla="*/ 1270932 w 1441654"/>
                <a:gd name="connsiteY245" fmla="*/ 1548609 h 2311974"/>
                <a:gd name="connsiteX246" fmla="*/ 1251963 w 1441654"/>
                <a:gd name="connsiteY246" fmla="*/ 1560765 h 2311974"/>
                <a:gd name="connsiteX247" fmla="*/ 1278045 w 1441654"/>
                <a:gd name="connsiteY247" fmla="*/ 1570489 h 2311974"/>
                <a:gd name="connsiteX248" fmla="*/ 1278045 w 1441654"/>
                <a:gd name="connsiteY248" fmla="*/ 1577783 h 2311974"/>
                <a:gd name="connsiteX249" fmla="*/ 1223509 w 1441654"/>
                <a:gd name="connsiteY249" fmla="*/ 1577783 h 2311974"/>
                <a:gd name="connsiteX250" fmla="*/ 1235365 w 1441654"/>
                <a:gd name="connsiteY250" fmla="*/ 1602094 h 2311974"/>
                <a:gd name="connsiteX251" fmla="*/ 1244849 w 1441654"/>
                <a:gd name="connsiteY251" fmla="*/ 1609387 h 2311974"/>
                <a:gd name="connsiteX252" fmla="*/ 1242478 w 1441654"/>
                <a:gd name="connsiteY252" fmla="*/ 1619111 h 2311974"/>
                <a:gd name="connsiteX253" fmla="*/ 1244849 w 1441654"/>
                <a:gd name="connsiteY253" fmla="*/ 1623973 h 2311974"/>
                <a:gd name="connsiteX254" fmla="*/ 1244849 w 1441654"/>
                <a:gd name="connsiteY254" fmla="*/ 1645853 h 2311974"/>
                <a:gd name="connsiteX255" fmla="*/ 1237736 w 1441654"/>
                <a:gd name="connsiteY255" fmla="*/ 1645853 h 2311974"/>
                <a:gd name="connsiteX256" fmla="*/ 1230622 w 1441654"/>
                <a:gd name="connsiteY256" fmla="*/ 1667733 h 2311974"/>
                <a:gd name="connsiteX257" fmla="*/ 1230622 w 1441654"/>
                <a:gd name="connsiteY257" fmla="*/ 1706631 h 2311974"/>
                <a:gd name="connsiteX258" fmla="*/ 1216396 w 1441654"/>
                <a:gd name="connsiteY258" fmla="*/ 1709062 h 2311974"/>
                <a:gd name="connsiteX259" fmla="*/ 1216396 w 1441654"/>
                <a:gd name="connsiteY259" fmla="*/ 1723648 h 2311974"/>
                <a:gd name="connsiteX260" fmla="*/ 1204540 w 1441654"/>
                <a:gd name="connsiteY260" fmla="*/ 1740666 h 2311974"/>
                <a:gd name="connsiteX261" fmla="*/ 1147632 w 1441654"/>
                <a:gd name="connsiteY261" fmla="*/ 1733373 h 2311974"/>
                <a:gd name="connsiteX262" fmla="*/ 1121550 w 1441654"/>
                <a:gd name="connsiteY262" fmla="*/ 1733373 h 2311974"/>
                <a:gd name="connsiteX263" fmla="*/ 1109694 w 1441654"/>
                <a:gd name="connsiteY263" fmla="*/ 1743097 h 2311974"/>
                <a:gd name="connsiteX264" fmla="*/ 1102581 w 1441654"/>
                <a:gd name="connsiteY264" fmla="*/ 1735804 h 2311974"/>
                <a:gd name="connsiteX265" fmla="*/ 1095467 w 1441654"/>
                <a:gd name="connsiteY265" fmla="*/ 1740666 h 2311974"/>
                <a:gd name="connsiteX266" fmla="*/ 1074127 w 1441654"/>
                <a:gd name="connsiteY266" fmla="*/ 1713924 h 2311974"/>
                <a:gd name="connsiteX267" fmla="*/ 1059900 w 1441654"/>
                <a:gd name="connsiteY267" fmla="*/ 1721217 h 2311974"/>
                <a:gd name="connsiteX268" fmla="*/ 1052787 w 1441654"/>
                <a:gd name="connsiteY268" fmla="*/ 1733373 h 2311974"/>
                <a:gd name="connsiteX269" fmla="*/ 1045673 w 1441654"/>
                <a:gd name="connsiteY269" fmla="*/ 1735804 h 2311974"/>
                <a:gd name="connsiteX270" fmla="*/ 1031446 w 1441654"/>
                <a:gd name="connsiteY270" fmla="*/ 1706631 h 2311974"/>
                <a:gd name="connsiteX271" fmla="*/ 960312 w 1441654"/>
                <a:gd name="connsiteY271" fmla="*/ 1709062 h 2311974"/>
                <a:gd name="connsiteX272" fmla="*/ 957941 w 1441654"/>
                <a:gd name="connsiteY272" fmla="*/ 1721217 h 2311974"/>
                <a:gd name="connsiteX273" fmla="*/ 915261 w 1441654"/>
                <a:gd name="connsiteY273" fmla="*/ 1721217 h 2311974"/>
                <a:gd name="connsiteX274" fmla="*/ 915261 w 1441654"/>
                <a:gd name="connsiteY274" fmla="*/ 1728511 h 2311974"/>
                <a:gd name="connsiteX275" fmla="*/ 884436 w 1441654"/>
                <a:gd name="connsiteY275" fmla="*/ 1721217 h 2311974"/>
                <a:gd name="connsiteX276" fmla="*/ 884436 w 1441654"/>
                <a:gd name="connsiteY276" fmla="*/ 1706631 h 2311974"/>
                <a:gd name="connsiteX277" fmla="*/ 877322 w 1441654"/>
                <a:gd name="connsiteY277" fmla="*/ 1706631 h 2311974"/>
                <a:gd name="connsiteX278" fmla="*/ 874951 w 1441654"/>
                <a:gd name="connsiteY278" fmla="*/ 1692044 h 2311974"/>
                <a:gd name="connsiteX279" fmla="*/ 874951 w 1441654"/>
                <a:gd name="connsiteY279" fmla="*/ 1692044 h 2311974"/>
                <a:gd name="connsiteX280" fmla="*/ 877322 w 1441654"/>
                <a:gd name="connsiteY280" fmla="*/ 1706631 h 2311974"/>
                <a:gd name="connsiteX281" fmla="*/ 822786 w 1441654"/>
                <a:gd name="connsiteY281" fmla="*/ 1709062 h 2311974"/>
                <a:gd name="connsiteX282" fmla="*/ 782477 w 1441654"/>
                <a:gd name="connsiteY282" fmla="*/ 1701769 h 2311974"/>
                <a:gd name="connsiteX283" fmla="*/ 780106 w 1441654"/>
                <a:gd name="connsiteY283" fmla="*/ 1709062 h 2311974"/>
                <a:gd name="connsiteX284" fmla="*/ 761136 w 1441654"/>
                <a:gd name="connsiteY284" fmla="*/ 1713924 h 2311974"/>
                <a:gd name="connsiteX285" fmla="*/ 754023 w 1441654"/>
                <a:gd name="connsiteY285" fmla="*/ 1733373 h 2311974"/>
                <a:gd name="connsiteX286" fmla="*/ 758765 w 1441654"/>
                <a:gd name="connsiteY286" fmla="*/ 1750391 h 2311974"/>
                <a:gd name="connsiteX287" fmla="*/ 739796 w 1441654"/>
                <a:gd name="connsiteY287" fmla="*/ 1750391 h 2311974"/>
                <a:gd name="connsiteX288" fmla="*/ 735054 w 1441654"/>
                <a:gd name="connsiteY288" fmla="*/ 1769840 h 2311974"/>
                <a:gd name="connsiteX289" fmla="*/ 742167 w 1441654"/>
                <a:gd name="connsiteY289" fmla="*/ 1784426 h 2311974"/>
                <a:gd name="connsiteX290" fmla="*/ 739796 w 1441654"/>
                <a:gd name="connsiteY290" fmla="*/ 1806306 h 2311974"/>
                <a:gd name="connsiteX291" fmla="*/ 727940 w 1441654"/>
                <a:gd name="connsiteY291" fmla="*/ 1813599 h 2311974"/>
                <a:gd name="connsiteX292" fmla="*/ 727940 w 1441654"/>
                <a:gd name="connsiteY292" fmla="*/ 1847635 h 2311974"/>
                <a:gd name="connsiteX293" fmla="*/ 713714 w 1441654"/>
                <a:gd name="connsiteY293" fmla="*/ 1852497 h 2311974"/>
                <a:gd name="connsiteX294" fmla="*/ 711342 w 1441654"/>
                <a:gd name="connsiteY294" fmla="*/ 1837910 h 2311974"/>
                <a:gd name="connsiteX295" fmla="*/ 678146 w 1441654"/>
                <a:gd name="connsiteY295" fmla="*/ 1837910 h 2311974"/>
                <a:gd name="connsiteX296" fmla="*/ 678146 w 1441654"/>
                <a:gd name="connsiteY296" fmla="*/ 1859790 h 2311974"/>
                <a:gd name="connsiteX297" fmla="*/ 659177 w 1441654"/>
                <a:gd name="connsiteY297" fmla="*/ 1859790 h 2311974"/>
                <a:gd name="connsiteX298" fmla="*/ 659177 w 1441654"/>
                <a:gd name="connsiteY298" fmla="*/ 1869515 h 2311974"/>
                <a:gd name="connsiteX299" fmla="*/ 656806 w 1441654"/>
                <a:gd name="connsiteY299" fmla="*/ 1876808 h 2311974"/>
                <a:gd name="connsiteX300" fmla="*/ 576188 w 1441654"/>
                <a:gd name="connsiteY300" fmla="*/ 1876808 h 2311974"/>
                <a:gd name="connsiteX301" fmla="*/ 576188 w 1441654"/>
                <a:gd name="connsiteY301" fmla="*/ 1896257 h 2311974"/>
                <a:gd name="connsiteX302" fmla="*/ 524022 w 1441654"/>
                <a:gd name="connsiteY302" fmla="*/ 1901119 h 2311974"/>
                <a:gd name="connsiteX303" fmla="*/ 524022 w 1441654"/>
                <a:gd name="connsiteY303" fmla="*/ 1930292 h 2311974"/>
                <a:gd name="connsiteX304" fmla="*/ 502682 w 1441654"/>
                <a:gd name="connsiteY304" fmla="*/ 1930292 h 2311974"/>
                <a:gd name="connsiteX305" fmla="*/ 500311 w 1441654"/>
                <a:gd name="connsiteY305" fmla="*/ 1952172 h 2311974"/>
                <a:gd name="connsiteX306" fmla="*/ 488455 w 1441654"/>
                <a:gd name="connsiteY306" fmla="*/ 1952172 h 2311974"/>
                <a:gd name="connsiteX307" fmla="*/ 488455 w 1441654"/>
                <a:gd name="connsiteY307" fmla="*/ 1978914 h 2311974"/>
                <a:gd name="connsiteX308" fmla="*/ 495569 w 1441654"/>
                <a:gd name="connsiteY308" fmla="*/ 1983776 h 2311974"/>
                <a:gd name="connsiteX309" fmla="*/ 493198 w 1441654"/>
                <a:gd name="connsiteY309" fmla="*/ 2000794 h 2311974"/>
                <a:gd name="connsiteX310" fmla="*/ 500311 w 1441654"/>
                <a:gd name="connsiteY310" fmla="*/ 2005656 h 2311974"/>
                <a:gd name="connsiteX311" fmla="*/ 500311 w 1441654"/>
                <a:gd name="connsiteY311" fmla="*/ 2068865 h 2311974"/>
                <a:gd name="connsiteX312" fmla="*/ 493198 w 1441654"/>
                <a:gd name="connsiteY312" fmla="*/ 2068865 h 2311974"/>
                <a:gd name="connsiteX313" fmla="*/ 493198 w 1441654"/>
                <a:gd name="connsiteY313" fmla="*/ 2081020 h 2311974"/>
                <a:gd name="connsiteX314" fmla="*/ 474228 w 1441654"/>
                <a:gd name="connsiteY314" fmla="*/ 2083451 h 2311974"/>
                <a:gd name="connsiteX315" fmla="*/ 460002 w 1441654"/>
                <a:gd name="connsiteY315" fmla="*/ 2117487 h 2311974"/>
                <a:gd name="connsiteX316" fmla="*/ 460002 w 1441654"/>
                <a:gd name="connsiteY316" fmla="*/ 2129642 h 2311974"/>
                <a:gd name="connsiteX317" fmla="*/ 516909 w 1441654"/>
                <a:gd name="connsiteY317" fmla="*/ 2132073 h 2311974"/>
                <a:gd name="connsiteX318" fmla="*/ 509796 w 1441654"/>
                <a:gd name="connsiteY318" fmla="*/ 2151522 h 2311974"/>
                <a:gd name="connsiteX319" fmla="*/ 514538 w 1441654"/>
                <a:gd name="connsiteY319" fmla="*/ 2161246 h 2311974"/>
                <a:gd name="connsiteX320" fmla="*/ 509796 w 1441654"/>
                <a:gd name="connsiteY320" fmla="*/ 2168540 h 2311974"/>
                <a:gd name="connsiteX321" fmla="*/ 493198 w 1441654"/>
                <a:gd name="connsiteY321" fmla="*/ 2168540 h 2311974"/>
                <a:gd name="connsiteX322" fmla="*/ 493198 w 1441654"/>
                <a:gd name="connsiteY322" fmla="*/ 2180695 h 2311974"/>
                <a:gd name="connsiteX323" fmla="*/ 462373 w 1441654"/>
                <a:gd name="connsiteY323" fmla="*/ 2187988 h 2311974"/>
                <a:gd name="connsiteX324" fmla="*/ 469486 w 1441654"/>
                <a:gd name="connsiteY324" fmla="*/ 2200144 h 2311974"/>
                <a:gd name="connsiteX325" fmla="*/ 467115 w 1441654"/>
                <a:gd name="connsiteY325" fmla="*/ 2256059 h 2311974"/>
                <a:gd name="connsiteX326" fmla="*/ 455259 w 1441654"/>
                <a:gd name="connsiteY326" fmla="*/ 2277939 h 2311974"/>
                <a:gd name="connsiteX327" fmla="*/ 429177 w 1441654"/>
                <a:gd name="connsiteY327" fmla="*/ 2307112 h 2311974"/>
                <a:gd name="connsiteX328" fmla="*/ 414950 w 1441654"/>
                <a:gd name="connsiteY328" fmla="*/ 2311974 h 2311974"/>
                <a:gd name="connsiteX329" fmla="*/ 398352 w 1441654"/>
                <a:gd name="connsiteY329" fmla="*/ 2282801 h 2311974"/>
                <a:gd name="connsiteX330" fmla="*/ 379383 w 1441654"/>
                <a:gd name="connsiteY330" fmla="*/ 2275508 h 2311974"/>
                <a:gd name="connsiteX331" fmla="*/ 365156 w 1441654"/>
                <a:gd name="connsiteY331" fmla="*/ 2292526 h 2311974"/>
                <a:gd name="connsiteX332" fmla="*/ 346187 w 1441654"/>
                <a:gd name="connsiteY332" fmla="*/ 2285232 h 2311974"/>
                <a:gd name="connsiteX333" fmla="*/ 331960 w 1441654"/>
                <a:gd name="connsiteY333" fmla="*/ 2290094 h 2311974"/>
                <a:gd name="connsiteX334" fmla="*/ 296393 w 1441654"/>
                <a:gd name="connsiteY334" fmla="*/ 2275508 h 2311974"/>
                <a:gd name="connsiteX335" fmla="*/ 255658 w 1441654"/>
                <a:gd name="connsiteY335" fmla="*/ 2254426 h 2311974"/>
                <a:gd name="connsiteX336" fmla="*/ 263963 w 1441654"/>
                <a:gd name="connsiteY336" fmla="*/ 2090384 h 2311974"/>
                <a:gd name="connsiteX337" fmla="*/ 293247 w 1441654"/>
                <a:gd name="connsiteY337" fmla="*/ 1879782 h 2311974"/>
                <a:gd name="connsiteX338" fmla="*/ 288330 w 1441654"/>
                <a:gd name="connsiteY338" fmla="*/ 1766434 h 2311974"/>
                <a:gd name="connsiteX339" fmla="*/ 260051 w 1441654"/>
                <a:gd name="connsiteY339" fmla="*/ 1684276 h 2311974"/>
                <a:gd name="connsiteX340" fmla="*/ 196698 w 1441654"/>
                <a:gd name="connsiteY340" fmla="*/ 1605539 h 2311974"/>
                <a:gd name="connsiteX341" fmla="*/ 146823 w 1441654"/>
                <a:gd name="connsiteY341" fmla="*/ 1566641 h 2311974"/>
                <a:gd name="connsiteX342" fmla="*/ 148467 w 1441654"/>
                <a:gd name="connsiteY342" fmla="*/ 1519182 h 2311974"/>
                <a:gd name="connsiteX343" fmla="*/ 144231 w 1441654"/>
                <a:gd name="connsiteY343" fmla="*/ 1442151 h 2311974"/>
                <a:gd name="connsiteX344" fmla="*/ 199538 w 1441654"/>
                <a:gd name="connsiteY344" fmla="*/ 1327822 h 2311974"/>
                <a:gd name="connsiteX345" fmla="*/ 311984 w 1441654"/>
                <a:gd name="connsiteY345" fmla="*/ 1228318 h 2311974"/>
                <a:gd name="connsiteX346" fmla="*/ 18969 w 1441654"/>
                <a:gd name="connsiteY346" fmla="*/ 909231 h 2311974"/>
                <a:gd name="connsiteX347" fmla="*/ 0 w 1441654"/>
                <a:gd name="connsiteY347" fmla="*/ 872764 h 2311974"/>
                <a:gd name="connsiteX348" fmla="*/ 7114 w 1441654"/>
                <a:gd name="connsiteY348" fmla="*/ 865471 h 2311974"/>
                <a:gd name="connsiteX349" fmla="*/ 11856 w 1441654"/>
                <a:gd name="connsiteY349" fmla="*/ 867902 h 2311974"/>
                <a:gd name="connsiteX350" fmla="*/ 168351 w 1441654"/>
                <a:gd name="connsiteY350" fmla="*/ 741485 h 2311974"/>
                <a:gd name="connsiteX351" fmla="*/ 156496 w 1441654"/>
                <a:gd name="connsiteY351" fmla="*/ 726899 h 2311974"/>
                <a:gd name="connsiteX352" fmla="*/ 101959 w 1441654"/>
                <a:gd name="connsiteY352" fmla="*/ 705019 h 2311974"/>
                <a:gd name="connsiteX353" fmla="*/ 125671 w 1441654"/>
                <a:gd name="connsiteY353" fmla="*/ 680708 h 2311974"/>
                <a:gd name="connsiteX354" fmla="*/ 132784 w 1441654"/>
                <a:gd name="connsiteY354" fmla="*/ 673414 h 2311974"/>
                <a:gd name="connsiteX355" fmla="*/ 161238 w 1441654"/>
                <a:gd name="connsiteY355" fmla="*/ 670983 h 2311974"/>
                <a:gd name="connsiteX356" fmla="*/ 248970 w 1441654"/>
                <a:gd name="connsiteY356" fmla="*/ 692863 h 2311974"/>
                <a:gd name="connsiteX357" fmla="*/ 263197 w 1441654"/>
                <a:gd name="connsiteY357" fmla="*/ 688001 h 2311974"/>
                <a:gd name="connsiteX358" fmla="*/ 263197 w 1441654"/>
                <a:gd name="connsiteY358" fmla="*/ 695294 h 2311974"/>
                <a:gd name="connsiteX359" fmla="*/ 272681 w 1441654"/>
                <a:gd name="connsiteY359" fmla="*/ 695294 h 2311974"/>
                <a:gd name="connsiteX360" fmla="*/ 277424 w 1441654"/>
                <a:gd name="connsiteY360" fmla="*/ 678277 h 2311974"/>
                <a:gd name="connsiteX361" fmla="*/ 284537 w 1441654"/>
                <a:gd name="connsiteY361" fmla="*/ 666121 h 2311974"/>
                <a:gd name="connsiteX362" fmla="*/ 296393 w 1441654"/>
                <a:gd name="connsiteY362" fmla="*/ 688001 h 2311974"/>
                <a:gd name="connsiteX363" fmla="*/ 303506 w 1441654"/>
                <a:gd name="connsiteY363" fmla="*/ 685570 h 2311974"/>
                <a:gd name="connsiteX364" fmla="*/ 317733 w 1441654"/>
                <a:gd name="connsiteY364" fmla="*/ 700156 h 2311974"/>
                <a:gd name="connsiteX365" fmla="*/ 317733 w 1441654"/>
                <a:gd name="connsiteY365" fmla="*/ 700156 h 2311974"/>
                <a:gd name="connsiteX366" fmla="*/ 303506 w 1441654"/>
                <a:gd name="connsiteY366" fmla="*/ 685570 h 2311974"/>
                <a:gd name="connsiteX367" fmla="*/ 296393 w 1441654"/>
                <a:gd name="connsiteY367" fmla="*/ 688001 h 2311974"/>
                <a:gd name="connsiteX368" fmla="*/ 284537 w 1441654"/>
                <a:gd name="connsiteY368" fmla="*/ 666121 h 2311974"/>
                <a:gd name="connsiteX369" fmla="*/ 284537 w 1441654"/>
                <a:gd name="connsiteY369" fmla="*/ 658827 h 2311974"/>
                <a:gd name="connsiteX370" fmla="*/ 305877 w 1441654"/>
                <a:gd name="connsiteY370" fmla="*/ 646672 h 2311974"/>
                <a:gd name="connsiteX371" fmla="*/ 298764 w 1441654"/>
                <a:gd name="connsiteY371" fmla="*/ 639379 h 2311974"/>
                <a:gd name="connsiteX372" fmla="*/ 329589 w 1441654"/>
                <a:gd name="connsiteY372" fmla="*/ 629654 h 2311974"/>
                <a:gd name="connsiteX373" fmla="*/ 324847 w 1441654"/>
                <a:gd name="connsiteY373" fmla="*/ 615068 h 2311974"/>
                <a:gd name="connsiteX374" fmla="*/ 291651 w 1441654"/>
                <a:gd name="connsiteY374" fmla="*/ 610205 h 2311974"/>
                <a:gd name="connsiteX375" fmla="*/ 289279 w 1441654"/>
                <a:gd name="connsiteY375" fmla="*/ 595619 h 2311974"/>
                <a:gd name="connsiteX376" fmla="*/ 298764 w 1441654"/>
                <a:gd name="connsiteY376" fmla="*/ 534841 h 2311974"/>
                <a:gd name="connsiteX377" fmla="*/ 289279 w 1441654"/>
                <a:gd name="connsiteY377" fmla="*/ 525117 h 2311974"/>
                <a:gd name="connsiteX378" fmla="*/ 289279 w 1441654"/>
                <a:gd name="connsiteY378" fmla="*/ 503237 h 2311974"/>
                <a:gd name="connsiteX379" fmla="*/ 272681 w 1441654"/>
                <a:gd name="connsiteY379" fmla="*/ 503237 h 2311974"/>
                <a:gd name="connsiteX380" fmla="*/ 277424 w 1441654"/>
                <a:gd name="connsiteY380" fmla="*/ 471633 h 2311974"/>
                <a:gd name="connsiteX381" fmla="*/ 270310 w 1441654"/>
                <a:gd name="connsiteY381" fmla="*/ 464340 h 2311974"/>
                <a:gd name="connsiteX382" fmla="*/ 272681 w 1441654"/>
                <a:gd name="connsiteY382" fmla="*/ 444891 h 2311974"/>
                <a:gd name="connsiteX383" fmla="*/ 291651 w 1441654"/>
                <a:gd name="connsiteY383" fmla="*/ 444891 h 2311974"/>
                <a:gd name="connsiteX384" fmla="*/ 310620 w 1441654"/>
                <a:gd name="connsiteY384" fmla="*/ 430304 h 2311974"/>
                <a:gd name="connsiteX385" fmla="*/ 312991 w 1441654"/>
                <a:gd name="connsiteY385" fmla="*/ 427873 h 2311974"/>
                <a:gd name="connsiteX386" fmla="*/ 291651 w 1441654"/>
                <a:gd name="connsiteY386" fmla="*/ 423011 h 2311974"/>
                <a:gd name="connsiteX387" fmla="*/ 298764 w 1441654"/>
                <a:gd name="connsiteY387" fmla="*/ 405993 h 2311974"/>
                <a:gd name="connsiteX388" fmla="*/ 324847 w 1441654"/>
                <a:gd name="connsiteY388" fmla="*/ 408424 h 2311974"/>
                <a:gd name="connsiteX389" fmla="*/ 320104 w 1441654"/>
                <a:gd name="connsiteY389" fmla="*/ 388975 h 2311974"/>
                <a:gd name="connsiteX390" fmla="*/ 320104 w 1441654"/>
                <a:gd name="connsiteY390" fmla="*/ 374389 h 2311974"/>
                <a:gd name="connsiteX391" fmla="*/ 336702 w 1441654"/>
                <a:gd name="connsiteY391" fmla="*/ 374389 h 2311974"/>
                <a:gd name="connsiteX392" fmla="*/ 339073 w 1441654"/>
                <a:gd name="connsiteY392" fmla="*/ 367096 h 2311974"/>
                <a:gd name="connsiteX393" fmla="*/ 346187 w 1441654"/>
                <a:gd name="connsiteY393" fmla="*/ 364665 h 2311974"/>
                <a:gd name="connsiteX394" fmla="*/ 343816 w 1441654"/>
                <a:gd name="connsiteY394" fmla="*/ 347647 h 2311974"/>
                <a:gd name="connsiteX395" fmla="*/ 372269 w 1441654"/>
                <a:gd name="connsiteY395" fmla="*/ 337922 h 2311974"/>
                <a:gd name="connsiteX396" fmla="*/ 360414 w 1441654"/>
                <a:gd name="connsiteY396" fmla="*/ 333060 h 2311974"/>
                <a:gd name="connsiteX397" fmla="*/ 358042 w 1441654"/>
                <a:gd name="connsiteY397" fmla="*/ 311180 h 2311974"/>
                <a:gd name="connsiteX398" fmla="*/ 350929 w 1441654"/>
                <a:gd name="connsiteY398" fmla="*/ 308749 h 2311974"/>
                <a:gd name="connsiteX399" fmla="*/ 358042 w 1441654"/>
                <a:gd name="connsiteY399" fmla="*/ 299025 h 2311974"/>
                <a:gd name="connsiteX400" fmla="*/ 358042 w 1441654"/>
                <a:gd name="connsiteY400" fmla="*/ 296594 h 2311974"/>
                <a:gd name="connsiteX401" fmla="*/ 346187 w 1441654"/>
                <a:gd name="connsiteY401" fmla="*/ 291732 h 2311974"/>
                <a:gd name="connsiteX402" fmla="*/ 336702 w 1441654"/>
                <a:gd name="connsiteY402" fmla="*/ 299025 h 2311974"/>
                <a:gd name="connsiteX403" fmla="*/ 324847 w 1441654"/>
                <a:gd name="connsiteY403" fmla="*/ 282007 h 2311974"/>
                <a:gd name="connsiteX404" fmla="*/ 339073 w 1441654"/>
                <a:gd name="connsiteY404" fmla="*/ 255265 h 2311974"/>
                <a:gd name="connsiteX405" fmla="*/ 346187 w 1441654"/>
                <a:gd name="connsiteY405" fmla="*/ 267421 h 2311974"/>
                <a:gd name="connsiteX406" fmla="*/ 365156 w 1441654"/>
                <a:gd name="connsiteY406" fmla="*/ 240679 h 2311974"/>
                <a:gd name="connsiteX407" fmla="*/ 374640 w 1441654"/>
                <a:gd name="connsiteY407" fmla="*/ 240679 h 2311974"/>
                <a:gd name="connsiteX408" fmla="*/ 374640 w 1441654"/>
                <a:gd name="connsiteY408" fmla="*/ 233385 h 2311974"/>
                <a:gd name="connsiteX409" fmla="*/ 353300 w 1441654"/>
                <a:gd name="connsiteY409" fmla="*/ 218799 h 2311974"/>
                <a:gd name="connsiteX410" fmla="*/ 360414 w 1441654"/>
                <a:gd name="connsiteY410" fmla="*/ 199350 h 2311974"/>
                <a:gd name="connsiteX411" fmla="*/ 386496 w 1441654"/>
                <a:gd name="connsiteY411" fmla="*/ 199350 h 2311974"/>
                <a:gd name="connsiteX412" fmla="*/ 393610 w 1441654"/>
                <a:gd name="connsiteY412" fmla="*/ 192057 h 2311974"/>
                <a:gd name="connsiteX413" fmla="*/ 365156 w 1441654"/>
                <a:gd name="connsiteY413" fmla="*/ 150728 h 2311974"/>
                <a:gd name="connsiteX414" fmla="*/ 374640 w 1441654"/>
                <a:gd name="connsiteY414" fmla="*/ 131279 h 2311974"/>
                <a:gd name="connsiteX415" fmla="*/ 407836 w 1441654"/>
                <a:gd name="connsiteY415" fmla="*/ 116693 h 2311974"/>
                <a:gd name="connsiteX416" fmla="*/ 412579 w 1441654"/>
                <a:gd name="connsiteY416" fmla="*/ 131279 h 2311974"/>
                <a:gd name="connsiteX417" fmla="*/ 433919 w 1441654"/>
                <a:gd name="connsiteY417" fmla="*/ 116693 h 2311974"/>
                <a:gd name="connsiteX418" fmla="*/ 429177 w 1441654"/>
                <a:gd name="connsiteY418" fmla="*/ 109399 h 2311974"/>
                <a:gd name="connsiteX419" fmla="*/ 445775 w 1441654"/>
                <a:gd name="connsiteY419" fmla="*/ 102106 h 2311974"/>
                <a:gd name="connsiteX420" fmla="*/ 445775 w 1441654"/>
                <a:gd name="connsiteY420" fmla="*/ 94813 h 2311974"/>
                <a:gd name="connsiteX421" fmla="*/ 455259 w 1441654"/>
                <a:gd name="connsiteY421" fmla="*/ 87519 h 2311974"/>
                <a:gd name="connsiteX422" fmla="*/ 441032 w 1441654"/>
                <a:gd name="connsiteY422" fmla="*/ 53484 h 2311974"/>
                <a:gd name="connsiteX423" fmla="*/ 438661 w 1441654"/>
                <a:gd name="connsiteY423" fmla="*/ 7293 h 2311974"/>
                <a:gd name="connsiteX424" fmla="*/ 481342 w 1441654"/>
                <a:gd name="connsiteY424" fmla="*/ 17018 h 2311974"/>
                <a:gd name="connsiteX425" fmla="*/ 502682 w 1441654"/>
                <a:gd name="connsiteY425" fmla="*/ 0 h 2311974"/>
                <a:gd name="connsiteX0" fmla="*/ 483713 w 1441654"/>
                <a:gd name="connsiteY0" fmla="*/ 1198531 h 2311974"/>
                <a:gd name="connsiteX1" fmla="*/ 483713 w 1441654"/>
                <a:gd name="connsiteY1" fmla="*/ 1198532 h 2311974"/>
                <a:gd name="connsiteX2" fmla="*/ 507424 w 1441654"/>
                <a:gd name="connsiteY2" fmla="*/ 1222842 h 2311974"/>
                <a:gd name="connsiteX3" fmla="*/ 483713 w 1441654"/>
                <a:gd name="connsiteY3" fmla="*/ 1198531 h 2311974"/>
                <a:gd name="connsiteX4" fmla="*/ 500311 w 1441654"/>
                <a:gd name="connsiteY4" fmla="*/ 1067252 h 2311974"/>
                <a:gd name="connsiteX5" fmla="*/ 502682 w 1441654"/>
                <a:gd name="connsiteY5" fmla="*/ 1074546 h 2311974"/>
                <a:gd name="connsiteX6" fmla="*/ 502682 w 1441654"/>
                <a:gd name="connsiteY6" fmla="*/ 1074545 h 2311974"/>
                <a:gd name="connsiteX7" fmla="*/ 500311 w 1441654"/>
                <a:gd name="connsiteY7" fmla="*/ 1067252 h 2311974"/>
                <a:gd name="connsiteX8" fmla="*/ 488455 w 1441654"/>
                <a:gd name="connsiteY8" fmla="*/ 1052665 h 2311974"/>
                <a:gd name="connsiteX9" fmla="*/ 476600 w 1441654"/>
                <a:gd name="connsiteY9" fmla="*/ 1040510 h 2311974"/>
                <a:gd name="connsiteX10" fmla="*/ 488455 w 1441654"/>
                <a:gd name="connsiteY10" fmla="*/ 1052666 h 2311974"/>
                <a:gd name="connsiteX11" fmla="*/ 507424 w 1441654"/>
                <a:gd name="connsiteY11" fmla="*/ 1052666 h 2311974"/>
                <a:gd name="connsiteX12" fmla="*/ 509796 w 1441654"/>
                <a:gd name="connsiteY12" fmla="*/ 1062390 h 2311974"/>
                <a:gd name="connsiteX13" fmla="*/ 509796 w 1441654"/>
                <a:gd name="connsiteY13" fmla="*/ 1062390 h 2311974"/>
                <a:gd name="connsiteX14" fmla="*/ 507424 w 1441654"/>
                <a:gd name="connsiteY14" fmla="*/ 1052665 h 2311974"/>
                <a:gd name="connsiteX15" fmla="*/ 488455 w 1441654"/>
                <a:gd name="connsiteY15" fmla="*/ 1052665 h 2311974"/>
                <a:gd name="connsiteX16" fmla="*/ 488455 w 1441654"/>
                <a:gd name="connsiteY16" fmla="*/ 1021061 h 2311974"/>
                <a:gd name="connsiteX17" fmla="*/ 483713 w 1441654"/>
                <a:gd name="connsiteY17" fmla="*/ 999182 h 2311974"/>
                <a:gd name="connsiteX18" fmla="*/ 488455 w 1441654"/>
                <a:gd name="connsiteY18" fmla="*/ 1021061 h 2311974"/>
                <a:gd name="connsiteX19" fmla="*/ 488455 w 1441654"/>
                <a:gd name="connsiteY19" fmla="*/ 1021061 h 2311974"/>
                <a:gd name="connsiteX20" fmla="*/ 474228 w 1441654"/>
                <a:gd name="connsiteY20" fmla="*/ 970008 h 2311974"/>
                <a:gd name="connsiteX21" fmla="*/ 460002 w 1441654"/>
                <a:gd name="connsiteY21" fmla="*/ 972439 h 2311974"/>
                <a:gd name="connsiteX22" fmla="*/ 460002 w 1441654"/>
                <a:gd name="connsiteY22" fmla="*/ 972439 h 2311974"/>
                <a:gd name="connsiteX23" fmla="*/ 474228 w 1441654"/>
                <a:gd name="connsiteY23" fmla="*/ 970008 h 2311974"/>
                <a:gd name="connsiteX24" fmla="*/ 483713 w 1441654"/>
                <a:gd name="connsiteY24" fmla="*/ 984595 h 2311974"/>
                <a:gd name="connsiteX25" fmla="*/ 502682 w 1441654"/>
                <a:gd name="connsiteY25" fmla="*/ 979733 h 2311974"/>
                <a:gd name="connsiteX26" fmla="*/ 483713 w 1441654"/>
                <a:gd name="connsiteY26" fmla="*/ 984595 h 2311974"/>
                <a:gd name="connsiteX27" fmla="*/ 474228 w 1441654"/>
                <a:gd name="connsiteY27" fmla="*/ 970008 h 2311974"/>
                <a:gd name="connsiteX28" fmla="*/ 460002 w 1441654"/>
                <a:gd name="connsiteY28" fmla="*/ 901937 h 2311974"/>
                <a:gd name="connsiteX29" fmla="*/ 449800 w 1441654"/>
                <a:gd name="connsiteY29" fmla="*/ 906121 h 2311974"/>
                <a:gd name="connsiteX30" fmla="*/ 452888 w 1441654"/>
                <a:gd name="connsiteY30" fmla="*/ 906800 h 2311974"/>
                <a:gd name="connsiteX31" fmla="*/ 460002 w 1441654"/>
                <a:gd name="connsiteY31" fmla="*/ 901938 h 2311974"/>
                <a:gd name="connsiteX32" fmla="*/ 460002 w 1441654"/>
                <a:gd name="connsiteY32" fmla="*/ 901937 h 2311974"/>
                <a:gd name="connsiteX33" fmla="*/ 367527 w 1441654"/>
                <a:gd name="connsiteY33" fmla="*/ 899506 h 2311974"/>
                <a:gd name="connsiteX34" fmla="*/ 367527 w 1441654"/>
                <a:gd name="connsiteY34" fmla="*/ 899507 h 2311974"/>
                <a:gd name="connsiteX35" fmla="*/ 391239 w 1441654"/>
                <a:gd name="connsiteY35" fmla="*/ 899507 h 2311974"/>
                <a:gd name="connsiteX36" fmla="*/ 405465 w 1441654"/>
                <a:gd name="connsiteY36" fmla="*/ 906800 h 2311974"/>
                <a:gd name="connsiteX37" fmla="*/ 414950 w 1441654"/>
                <a:gd name="connsiteY37" fmla="*/ 906800 h 2311974"/>
                <a:gd name="connsiteX38" fmla="*/ 419692 w 1441654"/>
                <a:gd name="connsiteY38" fmla="*/ 899507 h 2311974"/>
                <a:gd name="connsiteX39" fmla="*/ 419705 w 1441654"/>
                <a:gd name="connsiteY39" fmla="*/ 899510 h 2311974"/>
                <a:gd name="connsiteX40" fmla="*/ 419692 w 1441654"/>
                <a:gd name="connsiteY40" fmla="*/ 899506 h 2311974"/>
                <a:gd name="connsiteX41" fmla="*/ 414950 w 1441654"/>
                <a:gd name="connsiteY41" fmla="*/ 906800 h 2311974"/>
                <a:gd name="connsiteX42" fmla="*/ 405465 w 1441654"/>
                <a:gd name="connsiteY42" fmla="*/ 906800 h 2311974"/>
                <a:gd name="connsiteX43" fmla="*/ 391238 w 1441654"/>
                <a:gd name="connsiteY43" fmla="*/ 899506 h 2311974"/>
                <a:gd name="connsiteX44" fmla="*/ 367527 w 1441654"/>
                <a:gd name="connsiteY44" fmla="*/ 899506 h 2311974"/>
                <a:gd name="connsiteX45" fmla="*/ 350929 w 1441654"/>
                <a:gd name="connsiteY45" fmla="*/ 889782 h 2311974"/>
                <a:gd name="connsiteX46" fmla="*/ 350929 w 1441654"/>
                <a:gd name="connsiteY46" fmla="*/ 889782 h 2311974"/>
                <a:gd name="connsiteX47" fmla="*/ 367527 w 1441654"/>
                <a:gd name="connsiteY47" fmla="*/ 889782 h 2311974"/>
                <a:gd name="connsiteX48" fmla="*/ 367527 w 1441654"/>
                <a:gd name="connsiteY48" fmla="*/ 889782 h 2311974"/>
                <a:gd name="connsiteX49" fmla="*/ 350929 w 1441654"/>
                <a:gd name="connsiteY49" fmla="*/ 889782 h 2311974"/>
                <a:gd name="connsiteX50" fmla="*/ 365156 w 1441654"/>
                <a:gd name="connsiteY50" fmla="*/ 867902 h 2311974"/>
                <a:gd name="connsiteX51" fmla="*/ 365156 w 1441654"/>
                <a:gd name="connsiteY51" fmla="*/ 867902 h 2311974"/>
                <a:gd name="connsiteX52" fmla="*/ 372349 w 1441654"/>
                <a:gd name="connsiteY52" fmla="*/ 873433 h 2311974"/>
                <a:gd name="connsiteX53" fmla="*/ 365156 w 1441654"/>
                <a:gd name="connsiteY53" fmla="*/ 867902 h 2311974"/>
                <a:gd name="connsiteX54" fmla="*/ 393212 w 1441654"/>
                <a:gd name="connsiteY54" fmla="*/ 842776 h 2311974"/>
                <a:gd name="connsiteX55" fmla="*/ 398352 w 1441654"/>
                <a:gd name="connsiteY55" fmla="*/ 853315 h 2311974"/>
                <a:gd name="connsiteX56" fmla="*/ 398352 w 1441654"/>
                <a:gd name="connsiteY56" fmla="*/ 853315 h 2311974"/>
                <a:gd name="connsiteX57" fmla="*/ 393212 w 1441654"/>
                <a:gd name="connsiteY57" fmla="*/ 842776 h 2311974"/>
                <a:gd name="connsiteX58" fmla="*/ 296393 w 1441654"/>
                <a:gd name="connsiteY58" fmla="*/ 726899 h 2311974"/>
                <a:gd name="connsiteX59" fmla="*/ 296393 w 1441654"/>
                <a:gd name="connsiteY59" fmla="*/ 726899 h 2311974"/>
                <a:gd name="connsiteX60" fmla="*/ 303506 w 1441654"/>
                <a:gd name="connsiteY60" fmla="*/ 734192 h 2311974"/>
                <a:gd name="connsiteX61" fmla="*/ 339073 w 1441654"/>
                <a:gd name="connsiteY61" fmla="*/ 748778 h 2311974"/>
                <a:gd name="connsiteX62" fmla="*/ 367527 w 1441654"/>
                <a:gd name="connsiteY62" fmla="*/ 753641 h 2311974"/>
                <a:gd name="connsiteX63" fmla="*/ 372269 w 1441654"/>
                <a:gd name="connsiteY63" fmla="*/ 734192 h 2311974"/>
                <a:gd name="connsiteX64" fmla="*/ 386496 w 1441654"/>
                <a:gd name="connsiteY64" fmla="*/ 736623 h 2311974"/>
                <a:gd name="connsiteX65" fmla="*/ 386496 w 1441654"/>
                <a:gd name="connsiteY65" fmla="*/ 736623 h 2311974"/>
                <a:gd name="connsiteX66" fmla="*/ 372269 w 1441654"/>
                <a:gd name="connsiteY66" fmla="*/ 734192 h 2311974"/>
                <a:gd name="connsiteX67" fmla="*/ 367527 w 1441654"/>
                <a:gd name="connsiteY67" fmla="*/ 753640 h 2311974"/>
                <a:gd name="connsiteX68" fmla="*/ 339073 w 1441654"/>
                <a:gd name="connsiteY68" fmla="*/ 748778 h 2311974"/>
                <a:gd name="connsiteX69" fmla="*/ 303506 w 1441654"/>
                <a:gd name="connsiteY69" fmla="*/ 734192 h 2311974"/>
                <a:gd name="connsiteX70" fmla="*/ 296393 w 1441654"/>
                <a:gd name="connsiteY70" fmla="*/ 726899 h 2311974"/>
                <a:gd name="connsiteX71" fmla="*/ 296393 w 1441654"/>
                <a:gd name="connsiteY71" fmla="*/ 714743 h 2311974"/>
                <a:gd name="connsiteX72" fmla="*/ 296393 w 1441654"/>
                <a:gd name="connsiteY72" fmla="*/ 714743 h 2311974"/>
                <a:gd name="connsiteX73" fmla="*/ 303506 w 1441654"/>
                <a:gd name="connsiteY73" fmla="*/ 722036 h 2311974"/>
                <a:gd name="connsiteX74" fmla="*/ 303506 w 1441654"/>
                <a:gd name="connsiteY74" fmla="*/ 722036 h 2311974"/>
                <a:gd name="connsiteX75" fmla="*/ 296393 w 1441654"/>
                <a:gd name="connsiteY75" fmla="*/ 714743 h 2311974"/>
                <a:gd name="connsiteX76" fmla="*/ 502682 w 1441654"/>
                <a:gd name="connsiteY76" fmla="*/ 0 h 2311974"/>
                <a:gd name="connsiteX77" fmla="*/ 509796 w 1441654"/>
                <a:gd name="connsiteY77" fmla="*/ 4862 h 2311974"/>
                <a:gd name="connsiteX78" fmla="*/ 514538 w 1441654"/>
                <a:gd name="connsiteY78" fmla="*/ 17018 h 2311974"/>
                <a:gd name="connsiteX79" fmla="*/ 524022 w 1441654"/>
                <a:gd name="connsiteY79" fmla="*/ 53484 h 2311974"/>
                <a:gd name="connsiteX80" fmla="*/ 521651 w 1441654"/>
                <a:gd name="connsiteY80" fmla="*/ 68071 h 2311974"/>
                <a:gd name="connsiteX81" fmla="*/ 554847 w 1441654"/>
                <a:gd name="connsiteY81" fmla="*/ 82657 h 2311974"/>
                <a:gd name="connsiteX82" fmla="*/ 561961 w 1441654"/>
                <a:gd name="connsiteY82" fmla="*/ 72933 h 2311974"/>
                <a:gd name="connsiteX83" fmla="*/ 578559 w 1441654"/>
                <a:gd name="connsiteY83" fmla="*/ 75364 h 2311974"/>
                <a:gd name="connsiteX84" fmla="*/ 578559 w 1441654"/>
                <a:gd name="connsiteY84" fmla="*/ 82657 h 2311974"/>
                <a:gd name="connsiteX85" fmla="*/ 585672 w 1441654"/>
                <a:gd name="connsiteY85" fmla="*/ 82657 h 2311974"/>
                <a:gd name="connsiteX86" fmla="*/ 590414 w 1441654"/>
                <a:gd name="connsiteY86" fmla="*/ 97244 h 2311974"/>
                <a:gd name="connsiteX87" fmla="*/ 609383 w 1441654"/>
                <a:gd name="connsiteY87" fmla="*/ 104537 h 2311974"/>
                <a:gd name="connsiteX88" fmla="*/ 637837 w 1441654"/>
                <a:gd name="connsiteY88" fmla="*/ 89950 h 2311974"/>
                <a:gd name="connsiteX89" fmla="*/ 652064 w 1441654"/>
                <a:gd name="connsiteY89" fmla="*/ 94813 h 2311974"/>
                <a:gd name="connsiteX90" fmla="*/ 666291 w 1441654"/>
                <a:gd name="connsiteY90" fmla="*/ 104537 h 2311974"/>
                <a:gd name="connsiteX91" fmla="*/ 685260 w 1441654"/>
                <a:gd name="connsiteY91" fmla="*/ 94813 h 2311974"/>
                <a:gd name="connsiteX92" fmla="*/ 685260 w 1441654"/>
                <a:gd name="connsiteY92" fmla="*/ 72933 h 2311974"/>
                <a:gd name="connsiteX93" fmla="*/ 687631 w 1441654"/>
                <a:gd name="connsiteY93" fmla="*/ 72933 h 2311974"/>
                <a:gd name="connsiteX94" fmla="*/ 699487 w 1441654"/>
                <a:gd name="connsiteY94" fmla="*/ 87519 h 2311974"/>
                <a:gd name="connsiteX95" fmla="*/ 687631 w 1441654"/>
                <a:gd name="connsiteY95" fmla="*/ 102106 h 2311974"/>
                <a:gd name="connsiteX96" fmla="*/ 692373 w 1441654"/>
                <a:gd name="connsiteY96" fmla="*/ 123986 h 2311974"/>
                <a:gd name="connsiteX97" fmla="*/ 706600 w 1441654"/>
                <a:gd name="connsiteY97" fmla="*/ 128848 h 2311974"/>
                <a:gd name="connsiteX98" fmla="*/ 718456 w 1441654"/>
                <a:gd name="connsiteY98" fmla="*/ 150728 h 2311974"/>
                <a:gd name="connsiteX99" fmla="*/ 727940 w 1441654"/>
                <a:gd name="connsiteY99" fmla="*/ 153159 h 2311974"/>
                <a:gd name="connsiteX100" fmla="*/ 735054 w 1441654"/>
                <a:gd name="connsiteY100" fmla="*/ 165315 h 2311974"/>
                <a:gd name="connsiteX101" fmla="*/ 754023 w 1441654"/>
                <a:gd name="connsiteY101" fmla="*/ 165315 h 2311974"/>
                <a:gd name="connsiteX102" fmla="*/ 768250 w 1441654"/>
                <a:gd name="connsiteY102" fmla="*/ 177470 h 2311974"/>
                <a:gd name="connsiteX103" fmla="*/ 794332 w 1441654"/>
                <a:gd name="connsiteY103" fmla="*/ 172608 h 2311974"/>
                <a:gd name="connsiteX104" fmla="*/ 801446 w 1441654"/>
                <a:gd name="connsiteY104" fmla="*/ 184763 h 2311974"/>
                <a:gd name="connsiteX105" fmla="*/ 794332 w 1441654"/>
                <a:gd name="connsiteY105" fmla="*/ 192057 h 2311974"/>
                <a:gd name="connsiteX106" fmla="*/ 801446 w 1441654"/>
                <a:gd name="connsiteY106" fmla="*/ 201781 h 2311974"/>
                <a:gd name="connsiteX107" fmla="*/ 796703 w 1441654"/>
                <a:gd name="connsiteY107" fmla="*/ 206643 h 2311974"/>
                <a:gd name="connsiteX108" fmla="*/ 808559 w 1441654"/>
                <a:gd name="connsiteY108" fmla="*/ 233385 h 2311974"/>
                <a:gd name="connsiteX109" fmla="*/ 815673 w 1441654"/>
                <a:gd name="connsiteY109" fmla="*/ 233385 h 2311974"/>
                <a:gd name="connsiteX110" fmla="*/ 851240 w 1441654"/>
                <a:gd name="connsiteY110" fmla="*/ 211505 h 2311974"/>
                <a:gd name="connsiteX111" fmla="*/ 874951 w 1441654"/>
                <a:gd name="connsiteY111" fmla="*/ 213936 h 2311974"/>
                <a:gd name="connsiteX112" fmla="*/ 896291 w 1441654"/>
                <a:gd name="connsiteY112" fmla="*/ 199350 h 2311974"/>
                <a:gd name="connsiteX113" fmla="*/ 905776 w 1441654"/>
                <a:gd name="connsiteY113" fmla="*/ 177470 h 2311974"/>
                <a:gd name="connsiteX114" fmla="*/ 931859 w 1441654"/>
                <a:gd name="connsiteY114" fmla="*/ 158021 h 2311974"/>
                <a:gd name="connsiteX115" fmla="*/ 953199 w 1441654"/>
                <a:gd name="connsiteY115" fmla="*/ 194488 h 2311974"/>
                <a:gd name="connsiteX116" fmla="*/ 953199 w 1441654"/>
                <a:gd name="connsiteY116" fmla="*/ 221230 h 2311974"/>
                <a:gd name="connsiteX117" fmla="*/ 965054 w 1441654"/>
                <a:gd name="connsiteY117" fmla="*/ 243110 h 2311974"/>
                <a:gd name="connsiteX118" fmla="*/ 984024 w 1441654"/>
                <a:gd name="connsiteY118" fmla="*/ 262558 h 2311974"/>
                <a:gd name="connsiteX119" fmla="*/ 1026704 w 1441654"/>
                <a:gd name="connsiteY119" fmla="*/ 274714 h 2311974"/>
                <a:gd name="connsiteX120" fmla="*/ 1059900 w 1441654"/>
                <a:gd name="connsiteY120" fmla="*/ 260127 h 2311974"/>
                <a:gd name="connsiteX121" fmla="*/ 1081240 w 1441654"/>
                <a:gd name="connsiteY121" fmla="*/ 262558 h 2311974"/>
                <a:gd name="connsiteX122" fmla="*/ 1107323 w 1441654"/>
                <a:gd name="connsiteY122" fmla="*/ 277145 h 2311974"/>
                <a:gd name="connsiteX123" fmla="*/ 1140519 w 1441654"/>
                <a:gd name="connsiteY123" fmla="*/ 282007 h 2311974"/>
                <a:gd name="connsiteX124" fmla="*/ 1135777 w 1441654"/>
                <a:gd name="connsiteY124" fmla="*/ 299025 h 2311974"/>
                <a:gd name="connsiteX125" fmla="*/ 1164230 w 1441654"/>
                <a:gd name="connsiteY125" fmla="*/ 371958 h 2311974"/>
                <a:gd name="connsiteX126" fmla="*/ 1209282 w 1441654"/>
                <a:gd name="connsiteY126" fmla="*/ 386544 h 2311974"/>
                <a:gd name="connsiteX127" fmla="*/ 1237736 w 1441654"/>
                <a:gd name="connsiteY127" fmla="*/ 415718 h 2311974"/>
                <a:gd name="connsiteX128" fmla="*/ 1280416 w 1441654"/>
                <a:gd name="connsiteY128" fmla="*/ 415718 h 2311974"/>
                <a:gd name="connsiteX129" fmla="*/ 1297014 w 1441654"/>
                <a:gd name="connsiteY129" fmla="*/ 408424 h 2311974"/>
                <a:gd name="connsiteX130" fmla="*/ 1313612 w 1441654"/>
                <a:gd name="connsiteY130" fmla="*/ 386544 h 2311974"/>
                <a:gd name="connsiteX131" fmla="*/ 1358664 w 1441654"/>
                <a:gd name="connsiteY131" fmla="*/ 381682 h 2311974"/>
                <a:gd name="connsiteX132" fmla="*/ 1365778 w 1441654"/>
                <a:gd name="connsiteY132" fmla="*/ 386544 h 2311974"/>
                <a:gd name="connsiteX133" fmla="*/ 1401345 w 1441654"/>
                <a:gd name="connsiteY133" fmla="*/ 371958 h 2311974"/>
                <a:gd name="connsiteX134" fmla="*/ 1401345 w 1441654"/>
                <a:gd name="connsiteY134" fmla="*/ 388975 h 2311974"/>
                <a:gd name="connsiteX135" fmla="*/ 1415572 w 1441654"/>
                <a:gd name="connsiteY135" fmla="*/ 408424 h 2311974"/>
                <a:gd name="connsiteX136" fmla="*/ 1353922 w 1441654"/>
                <a:gd name="connsiteY136" fmla="*/ 444891 h 2311974"/>
                <a:gd name="connsiteX137" fmla="*/ 1351551 w 1441654"/>
                <a:gd name="connsiteY137" fmla="*/ 491082 h 2311974"/>
                <a:gd name="connsiteX138" fmla="*/ 1372891 w 1441654"/>
                <a:gd name="connsiteY138" fmla="*/ 532410 h 2311974"/>
                <a:gd name="connsiteX139" fmla="*/ 1406087 w 1441654"/>
                <a:gd name="connsiteY139" fmla="*/ 554290 h 2311974"/>
                <a:gd name="connsiteX140" fmla="*/ 1427427 w 1441654"/>
                <a:gd name="connsiteY140" fmla="*/ 581032 h 2311974"/>
                <a:gd name="connsiteX141" fmla="*/ 1420314 w 1441654"/>
                <a:gd name="connsiteY141" fmla="*/ 622361 h 2311974"/>
                <a:gd name="connsiteX142" fmla="*/ 1441654 w 1441654"/>
                <a:gd name="connsiteY142" fmla="*/ 644241 h 2311974"/>
                <a:gd name="connsiteX143" fmla="*/ 1436912 w 1441654"/>
                <a:gd name="connsiteY143" fmla="*/ 658827 h 2311974"/>
                <a:gd name="connsiteX144" fmla="*/ 1429798 w 1441654"/>
                <a:gd name="connsiteY144" fmla="*/ 666121 h 2311974"/>
                <a:gd name="connsiteX145" fmla="*/ 1401345 w 1441654"/>
                <a:gd name="connsiteY145" fmla="*/ 663689 h 2311974"/>
                <a:gd name="connsiteX146" fmla="*/ 1372891 w 1441654"/>
                <a:gd name="connsiteY146" fmla="*/ 705018 h 2311974"/>
                <a:gd name="connsiteX147" fmla="*/ 1351551 w 1441654"/>
                <a:gd name="connsiteY147" fmla="*/ 712312 h 2311974"/>
                <a:gd name="connsiteX148" fmla="*/ 1304128 w 1441654"/>
                <a:gd name="connsiteY148" fmla="*/ 785245 h 2311974"/>
                <a:gd name="connsiteX149" fmla="*/ 1304128 w 1441654"/>
                <a:gd name="connsiteY149" fmla="*/ 804693 h 2311974"/>
                <a:gd name="connsiteX150" fmla="*/ 1273303 w 1441654"/>
                <a:gd name="connsiteY150" fmla="*/ 802262 h 2311974"/>
                <a:gd name="connsiteX151" fmla="*/ 1242478 w 1441654"/>
                <a:gd name="connsiteY151" fmla="*/ 802262 h 2311974"/>
                <a:gd name="connsiteX152" fmla="*/ 1218767 w 1441654"/>
                <a:gd name="connsiteY152" fmla="*/ 819280 h 2311974"/>
                <a:gd name="connsiteX153" fmla="*/ 1183200 w 1441654"/>
                <a:gd name="connsiteY153" fmla="*/ 809556 h 2311974"/>
                <a:gd name="connsiteX154" fmla="*/ 1171344 w 1441654"/>
                <a:gd name="connsiteY154" fmla="*/ 816849 h 2311974"/>
                <a:gd name="connsiteX155" fmla="*/ 1180828 w 1441654"/>
                <a:gd name="connsiteY155" fmla="*/ 824142 h 2311974"/>
                <a:gd name="connsiteX156" fmla="*/ 1168973 w 1441654"/>
                <a:gd name="connsiteY156" fmla="*/ 850884 h 2311974"/>
                <a:gd name="connsiteX157" fmla="*/ 1176086 w 1441654"/>
                <a:gd name="connsiteY157" fmla="*/ 858178 h 2311974"/>
                <a:gd name="connsiteX158" fmla="*/ 1183200 w 1441654"/>
                <a:gd name="connsiteY158" fmla="*/ 850884 h 2311974"/>
                <a:gd name="connsiteX159" fmla="*/ 1197426 w 1441654"/>
                <a:gd name="connsiteY159" fmla="*/ 858178 h 2311974"/>
                <a:gd name="connsiteX160" fmla="*/ 1211653 w 1441654"/>
                <a:gd name="connsiteY160" fmla="*/ 858178 h 2311974"/>
                <a:gd name="connsiteX161" fmla="*/ 1216396 w 1441654"/>
                <a:gd name="connsiteY161" fmla="*/ 875195 h 2311974"/>
                <a:gd name="connsiteX162" fmla="*/ 1230622 w 1441654"/>
                <a:gd name="connsiteY162" fmla="*/ 894644 h 2311974"/>
                <a:gd name="connsiteX163" fmla="*/ 1223509 w 1441654"/>
                <a:gd name="connsiteY163" fmla="*/ 906800 h 2311974"/>
                <a:gd name="connsiteX164" fmla="*/ 1230622 w 1441654"/>
                <a:gd name="connsiteY164" fmla="*/ 916524 h 2311974"/>
                <a:gd name="connsiteX165" fmla="*/ 1237736 w 1441654"/>
                <a:gd name="connsiteY165" fmla="*/ 914093 h 2311974"/>
                <a:gd name="connsiteX166" fmla="*/ 1244849 w 1441654"/>
                <a:gd name="connsiteY166" fmla="*/ 921386 h 2311974"/>
                <a:gd name="connsiteX167" fmla="*/ 1249592 w 1441654"/>
                <a:gd name="connsiteY167" fmla="*/ 935973 h 2311974"/>
                <a:gd name="connsiteX168" fmla="*/ 1259076 w 1441654"/>
                <a:gd name="connsiteY168" fmla="*/ 923817 h 2311974"/>
                <a:gd name="connsiteX169" fmla="*/ 1263818 w 1441654"/>
                <a:gd name="connsiteY169" fmla="*/ 931111 h 2311974"/>
                <a:gd name="connsiteX170" fmla="*/ 1297014 w 1441654"/>
                <a:gd name="connsiteY170" fmla="*/ 928679 h 2311974"/>
                <a:gd name="connsiteX171" fmla="*/ 1311241 w 1441654"/>
                <a:gd name="connsiteY171" fmla="*/ 948128 h 2311974"/>
                <a:gd name="connsiteX172" fmla="*/ 1332582 w 1441654"/>
                <a:gd name="connsiteY172" fmla="*/ 950559 h 2311974"/>
                <a:gd name="connsiteX173" fmla="*/ 1337324 w 1441654"/>
                <a:gd name="connsiteY173" fmla="*/ 923817 h 2311974"/>
                <a:gd name="connsiteX174" fmla="*/ 1351551 w 1441654"/>
                <a:gd name="connsiteY174" fmla="*/ 914093 h 2311974"/>
                <a:gd name="connsiteX175" fmla="*/ 1361035 w 1441654"/>
                <a:gd name="connsiteY175" fmla="*/ 921386 h 2311974"/>
                <a:gd name="connsiteX176" fmla="*/ 1372891 w 1441654"/>
                <a:gd name="connsiteY176" fmla="*/ 948128 h 2311974"/>
                <a:gd name="connsiteX177" fmla="*/ 1320726 w 1441654"/>
                <a:gd name="connsiteY177" fmla="*/ 1006475 h 2311974"/>
                <a:gd name="connsiteX178" fmla="*/ 1235365 w 1441654"/>
                <a:gd name="connsiteY178" fmla="*/ 970008 h 2311974"/>
                <a:gd name="connsiteX179" fmla="*/ 1230622 w 1441654"/>
                <a:gd name="connsiteY179" fmla="*/ 977301 h 2311974"/>
                <a:gd name="connsiteX180" fmla="*/ 1235365 w 1441654"/>
                <a:gd name="connsiteY180" fmla="*/ 984595 h 2311974"/>
                <a:gd name="connsiteX181" fmla="*/ 1230622 w 1441654"/>
                <a:gd name="connsiteY181" fmla="*/ 984595 h 2311974"/>
                <a:gd name="connsiteX182" fmla="*/ 1225880 w 1441654"/>
                <a:gd name="connsiteY182" fmla="*/ 991888 h 2311974"/>
                <a:gd name="connsiteX183" fmla="*/ 1225880 w 1441654"/>
                <a:gd name="connsiteY183" fmla="*/ 1006475 h 2311974"/>
                <a:gd name="connsiteX184" fmla="*/ 1218767 w 1441654"/>
                <a:gd name="connsiteY184" fmla="*/ 1018630 h 2311974"/>
                <a:gd name="connsiteX185" fmla="*/ 1218767 w 1441654"/>
                <a:gd name="connsiteY185" fmla="*/ 1028354 h 2311974"/>
                <a:gd name="connsiteX186" fmla="*/ 1204540 w 1441654"/>
                <a:gd name="connsiteY186" fmla="*/ 1028354 h 2311974"/>
                <a:gd name="connsiteX187" fmla="*/ 1204540 w 1441654"/>
                <a:gd name="connsiteY187" fmla="*/ 1045372 h 2311974"/>
                <a:gd name="connsiteX188" fmla="*/ 1197426 w 1441654"/>
                <a:gd name="connsiteY188" fmla="*/ 1047803 h 2311974"/>
                <a:gd name="connsiteX189" fmla="*/ 1197426 w 1441654"/>
                <a:gd name="connsiteY189" fmla="*/ 1059959 h 2311974"/>
                <a:gd name="connsiteX190" fmla="*/ 1190313 w 1441654"/>
                <a:gd name="connsiteY190" fmla="*/ 1062390 h 2311974"/>
                <a:gd name="connsiteX191" fmla="*/ 1195055 w 1441654"/>
                <a:gd name="connsiteY191" fmla="*/ 1069683 h 2311974"/>
                <a:gd name="connsiteX192" fmla="*/ 1187942 w 1441654"/>
                <a:gd name="connsiteY192" fmla="*/ 1074545 h 2311974"/>
                <a:gd name="connsiteX193" fmla="*/ 1195055 w 1441654"/>
                <a:gd name="connsiteY193" fmla="*/ 1076976 h 2311974"/>
                <a:gd name="connsiteX194" fmla="*/ 1197426 w 1441654"/>
                <a:gd name="connsiteY194" fmla="*/ 1093994 h 2311974"/>
                <a:gd name="connsiteX195" fmla="*/ 1187942 w 1441654"/>
                <a:gd name="connsiteY195" fmla="*/ 1103719 h 2311974"/>
                <a:gd name="connsiteX196" fmla="*/ 1190313 w 1441654"/>
                <a:gd name="connsiteY196" fmla="*/ 1103719 h 2311974"/>
                <a:gd name="connsiteX197" fmla="*/ 1190313 w 1441654"/>
                <a:gd name="connsiteY197" fmla="*/ 1111012 h 2311974"/>
                <a:gd name="connsiteX198" fmla="*/ 1183200 w 1441654"/>
                <a:gd name="connsiteY198" fmla="*/ 1118305 h 2311974"/>
                <a:gd name="connsiteX199" fmla="*/ 1183200 w 1441654"/>
                <a:gd name="connsiteY199" fmla="*/ 1125598 h 2311974"/>
                <a:gd name="connsiteX200" fmla="*/ 1168973 w 1441654"/>
                <a:gd name="connsiteY200" fmla="*/ 1149909 h 2311974"/>
                <a:gd name="connsiteX201" fmla="*/ 1180828 w 1441654"/>
                <a:gd name="connsiteY201" fmla="*/ 1164496 h 2311974"/>
                <a:gd name="connsiteX202" fmla="*/ 1209282 w 1441654"/>
                <a:gd name="connsiteY202" fmla="*/ 1164496 h 2311974"/>
                <a:gd name="connsiteX203" fmla="*/ 1211653 w 1441654"/>
                <a:gd name="connsiteY203" fmla="*/ 1166927 h 2311974"/>
                <a:gd name="connsiteX204" fmla="*/ 1230622 w 1441654"/>
                <a:gd name="connsiteY204" fmla="*/ 1159634 h 2311974"/>
                <a:gd name="connsiteX205" fmla="*/ 1242478 w 1441654"/>
                <a:gd name="connsiteY205" fmla="*/ 1166927 h 2311974"/>
                <a:gd name="connsiteX206" fmla="*/ 1249592 w 1441654"/>
                <a:gd name="connsiteY206" fmla="*/ 1166927 h 2311974"/>
                <a:gd name="connsiteX207" fmla="*/ 1244849 w 1441654"/>
                <a:gd name="connsiteY207" fmla="*/ 1171789 h 2311974"/>
                <a:gd name="connsiteX208" fmla="*/ 1259076 w 1441654"/>
                <a:gd name="connsiteY208" fmla="*/ 1179083 h 2311974"/>
                <a:gd name="connsiteX209" fmla="*/ 1266190 w 1441654"/>
                <a:gd name="connsiteY209" fmla="*/ 1222842 h 2311974"/>
                <a:gd name="connsiteX210" fmla="*/ 1259076 w 1441654"/>
                <a:gd name="connsiteY210" fmla="*/ 1230136 h 2311974"/>
                <a:gd name="connsiteX211" fmla="*/ 1259076 w 1441654"/>
                <a:gd name="connsiteY211" fmla="*/ 1254447 h 2311974"/>
                <a:gd name="connsiteX212" fmla="*/ 1285159 w 1441654"/>
                <a:gd name="connsiteY212" fmla="*/ 1271464 h 2311974"/>
                <a:gd name="connsiteX213" fmla="*/ 1280416 w 1441654"/>
                <a:gd name="connsiteY213" fmla="*/ 1278758 h 2311974"/>
                <a:gd name="connsiteX214" fmla="*/ 1289901 w 1441654"/>
                <a:gd name="connsiteY214" fmla="*/ 1290913 h 2311974"/>
                <a:gd name="connsiteX215" fmla="*/ 1289901 w 1441654"/>
                <a:gd name="connsiteY215" fmla="*/ 1303069 h 2311974"/>
                <a:gd name="connsiteX216" fmla="*/ 1292272 w 1441654"/>
                <a:gd name="connsiteY216" fmla="*/ 1305500 h 2311974"/>
                <a:gd name="connsiteX217" fmla="*/ 1289901 w 1441654"/>
                <a:gd name="connsiteY217" fmla="*/ 1312793 h 2311974"/>
                <a:gd name="connsiteX218" fmla="*/ 1297014 w 1441654"/>
                <a:gd name="connsiteY218" fmla="*/ 1324948 h 2311974"/>
                <a:gd name="connsiteX219" fmla="*/ 1304128 w 1441654"/>
                <a:gd name="connsiteY219" fmla="*/ 1317655 h 2311974"/>
                <a:gd name="connsiteX220" fmla="*/ 1304128 w 1441654"/>
                <a:gd name="connsiteY220" fmla="*/ 1327379 h 2311974"/>
                <a:gd name="connsiteX221" fmla="*/ 1306499 w 1441654"/>
                <a:gd name="connsiteY221" fmla="*/ 1344397 h 2311974"/>
                <a:gd name="connsiteX222" fmla="*/ 1280416 w 1441654"/>
                <a:gd name="connsiteY222" fmla="*/ 1358984 h 2311974"/>
                <a:gd name="connsiteX223" fmla="*/ 1259076 w 1441654"/>
                <a:gd name="connsiteY223" fmla="*/ 1358984 h 2311974"/>
                <a:gd name="connsiteX224" fmla="*/ 1256705 w 1441654"/>
                <a:gd name="connsiteY224" fmla="*/ 1376001 h 2311974"/>
                <a:gd name="connsiteX225" fmla="*/ 1278045 w 1441654"/>
                <a:gd name="connsiteY225" fmla="*/ 1376001 h 2311974"/>
                <a:gd name="connsiteX226" fmla="*/ 1280416 w 1441654"/>
                <a:gd name="connsiteY226" fmla="*/ 1383295 h 2311974"/>
                <a:gd name="connsiteX227" fmla="*/ 1285159 w 1441654"/>
                <a:gd name="connsiteY227" fmla="*/ 1380864 h 2311974"/>
                <a:gd name="connsiteX228" fmla="*/ 1292272 w 1441654"/>
                <a:gd name="connsiteY228" fmla="*/ 1393019 h 2311974"/>
                <a:gd name="connsiteX229" fmla="*/ 1289901 w 1441654"/>
                <a:gd name="connsiteY229" fmla="*/ 1400312 h 2311974"/>
                <a:gd name="connsiteX230" fmla="*/ 1292272 w 1441654"/>
                <a:gd name="connsiteY230" fmla="*/ 1402744 h 2311974"/>
                <a:gd name="connsiteX231" fmla="*/ 1311241 w 1441654"/>
                <a:gd name="connsiteY231" fmla="*/ 1380864 h 2311974"/>
                <a:gd name="connsiteX232" fmla="*/ 1318355 w 1441654"/>
                <a:gd name="connsiteY232" fmla="*/ 1383295 h 2311974"/>
                <a:gd name="connsiteX233" fmla="*/ 1313612 w 1441654"/>
                <a:gd name="connsiteY233" fmla="*/ 1380864 h 2311974"/>
                <a:gd name="connsiteX234" fmla="*/ 1320726 w 1441654"/>
                <a:gd name="connsiteY234" fmla="*/ 1373570 h 2311974"/>
                <a:gd name="connsiteX235" fmla="*/ 1327839 w 1441654"/>
                <a:gd name="connsiteY235" fmla="*/ 1368708 h 2311974"/>
                <a:gd name="connsiteX236" fmla="*/ 1344437 w 1441654"/>
                <a:gd name="connsiteY236" fmla="*/ 1417330 h 2311974"/>
                <a:gd name="connsiteX237" fmla="*/ 1339695 w 1441654"/>
                <a:gd name="connsiteY237" fmla="*/ 1424623 h 2311974"/>
                <a:gd name="connsiteX238" fmla="*/ 1339695 w 1441654"/>
                <a:gd name="connsiteY238" fmla="*/ 1441641 h 2311974"/>
                <a:gd name="connsiteX239" fmla="*/ 1306499 w 1441654"/>
                <a:gd name="connsiteY239" fmla="*/ 1436779 h 2311974"/>
                <a:gd name="connsiteX240" fmla="*/ 1304128 w 1441654"/>
                <a:gd name="connsiteY240" fmla="*/ 1473245 h 2311974"/>
                <a:gd name="connsiteX241" fmla="*/ 1289901 w 1441654"/>
                <a:gd name="connsiteY241" fmla="*/ 1473245 h 2311974"/>
                <a:gd name="connsiteX242" fmla="*/ 1285159 w 1441654"/>
                <a:gd name="connsiteY242" fmla="*/ 1504850 h 2311974"/>
                <a:gd name="connsiteX243" fmla="*/ 1270932 w 1441654"/>
                <a:gd name="connsiteY243" fmla="*/ 1521867 h 2311974"/>
                <a:gd name="connsiteX244" fmla="*/ 1270932 w 1441654"/>
                <a:gd name="connsiteY244" fmla="*/ 1548609 h 2311974"/>
                <a:gd name="connsiteX245" fmla="*/ 1251963 w 1441654"/>
                <a:gd name="connsiteY245" fmla="*/ 1560765 h 2311974"/>
                <a:gd name="connsiteX246" fmla="*/ 1278045 w 1441654"/>
                <a:gd name="connsiteY246" fmla="*/ 1570489 h 2311974"/>
                <a:gd name="connsiteX247" fmla="*/ 1278045 w 1441654"/>
                <a:gd name="connsiteY247" fmla="*/ 1577783 h 2311974"/>
                <a:gd name="connsiteX248" fmla="*/ 1223509 w 1441654"/>
                <a:gd name="connsiteY248" fmla="*/ 1577783 h 2311974"/>
                <a:gd name="connsiteX249" fmla="*/ 1235365 w 1441654"/>
                <a:gd name="connsiteY249" fmla="*/ 1602094 h 2311974"/>
                <a:gd name="connsiteX250" fmla="*/ 1244849 w 1441654"/>
                <a:gd name="connsiteY250" fmla="*/ 1609387 h 2311974"/>
                <a:gd name="connsiteX251" fmla="*/ 1242478 w 1441654"/>
                <a:gd name="connsiteY251" fmla="*/ 1619111 h 2311974"/>
                <a:gd name="connsiteX252" fmla="*/ 1244849 w 1441654"/>
                <a:gd name="connsiteY252" fmla="*/ 1623973 h 2311974"/>
                <a:gd name="connsiteX253" fmla="*/ 1244849 w 1441654"/>
                <a:gd name="connsiteY253" fmla="*/ 1645853 h 2311974"/>
                <a:gd name="connsiteX254" fmla="*/ 1237736 w 1441654"/>
                <a:gd name="connsiteY254" fmla="*/ 1645853 h 2311974"/>
                <a:gd name="connsiteX255" fmla="*/ 1230622 w 1441654"/>
                <a:gd name="connsiteY255" fmla="*/ 1667733 h 2311974"/>
                <a:gd name="connsiteX256" fmla="*/ 1230622 w 1441654"/>
                <a:gd name="connsiteY256" fmla="*/ 1706631 h 2311974"/>
                <a:gd name="connsiteX257" fmla="*/ 1216396 w 1441654"/>
                <a:gd name="connsiteY257" fmla="*/ 1709062 h 2311974"/>
                <a:gd name="connsiteX258" fmla="*/ 1216396 w 1441654"/>
                <a:gd name="connsiteY258" fmla="*/ 1723648 h 2311974"/>
                <a:gd name="connsiteX259" fmla="*/ 1204540 w 1441654"/>
                <a:gd name="connsiteY259" fmla="*/ 1740666 h 2311974"/>
                <a:gd name="connsiteX260" fmla="*/ 1147632 w 1441654"/>
                <a:gd name="connsiteY260" fmla="*/ 1733373 h 2311974"/>
                <a:gd name="connsiteX261" fmla="*/ 1121550 w 1441654"/>
                <a:gd name="connsiteY261" fmla="*/ 1733373 h 2311974"/>
                <a:gd name="connsiteX262" fmla="*/ 1109694 w 1441654"/>
                <a:gd name="connsiteY262" fmla="*/ 1743097 h 2311974"/>
                <a:gd name="connsiteX263" fmla="*/ 1102581 w 1441654"/>
                <a:gd name="connsiteY263" fmla="*/ 1735804 h 2311974"/>
                <a:gd name="connsiteX264" fmla="*/ 1095467 w 1441654"/>
                <a:gd name="connsiteY264" fmla="*/ 1740666 h 2311974"/>
                <a:gd name="connsiteX265" fmla="*/ 1074127 w 1441654"/>
                <a:gd name="connsiteY265" fmla="*/ 1713924 h 2311974"/>
                <a:gd name="connsiteX266" fmla="*/ 1059900 w 1441654"/>
                <a:gd name="connsiteY266" fmla="*/ 1721217 h 2311974"/>
                <a:gd name="connsiteX267" fmla="*/ 1052787 w 1441654"/>
                <a:gd name="connsiteY267" fmla="*/ 1733373 h 2311974"/>
                <a:gd name="connsiteX268" fmla="*/ 1045673 w 1441654"/>
                <a:gd name="connsiteY268" fmla="*/ 1735804 h 2311974"/>
                <a:gd name="connsiteX269" fmla="*/ 1031446 w 1441654"/>
                <a:gd name="connsiteY269" fmla="*/ 1706631 h 2311974"/>
                <a:gd name="connsiteX270" fmla="*/ 960312 w 1441654"/>
                <a:gd name="connsiteY270" fmla="*/ 1709062 h 2311974"/>
                <a:gd name="connsiteX271" fmla="*/ 957941 w 1441654"/>
                <a:gd name="connsiteY271" fmla="*/ 1721217 h 2311974"/>
                <a:gd name="connsiteX272" fmla="*/ 915261 w 1441654"/>
                <a:gd name="connsiteY272" fmla="*/ 1721217 h 2311974"/>
                <a:gd name="connsiteX273" fmla="*/ 915261 w 1441654"/>
                <a:gd name="connsiteY273" fmla="*/ 1728511 h 2311974"/>
                <a:gd name="connsiteX274" fmla="*/ 884436 w 1441654"/>
                <a:gd name="connsiteY274" fmla="*/ 1721217 h 2311974"/>
                <a:gd name="connsiteX275" fmla="*/ 884436 w 1441654"/>
                <a:gd name="connsiteY275" fmla="*/ 1706631 h 2311974"/>
                <a:gd name="connsiteX276" fmla="*/ 877322 w 1441654"/>
                <a:gd name="connsiteY276" fmla="*/ 1706631 h 2311974"/>
                <a:gd name="connsiteX277" fmla="*/ 874951 w 1441654"/>
                <a:gd name="connsiteY277" fmla="*/ 1692044 h 2311974"/>
                <a:gd name="connsiteX278" fmla="*/ 874951 w 1441654"/>
                <a:gd name="connsiteY278" fmla="*/ 1692044 h 2311974"/>
                <a:gd name="connsiteX279" fmla="*/ 877322 w 1441654"/>
                <a:gd name="connsiteY279" fmla="*/ 1706631 h 2311974"/>
                <a:gd name="connsiteX280" fmla="*/ 822786 w 1441654"/>
                <a:gd name="connsiteY280" fmla="*/ 1709062 h 2311974"/>
                <a:gd name="connsiteX281" fmla="*/ 782477 w 1441654"/>
                <a:gd name="connsiteY281" fmla="*/ 1701769 h 2311974"/>
                <a:gd name="connsiteX282" fmla="*/ 780106 w 1441654"/>
                <a:gd name="connsiteY282" fmla="*/ 1709062 h 2311974"/>
                <a:gd name="connsiteX283" fmla="*/ 761136 w 1441654"/>
                <a:gd name="connsiteY283" fmla="*/ 1713924 h 2311974"/>
                <a:gd name="connsiteX284" fmla="*/ 754023 w 1441654"/>
                <a:gd name="connsiteY284" fmla="*/ 1733373 h 2311974"/>
                <a:gd name="connsiteX285" fmla="*/ 758765 w 1441654"/>
                <a:gd name="connsiteY285" fmla="*/ 1750391 h 2311974"/>
                <a:gd name="connsiteX286" fmla="*/ 739796 w 1441654"/>
                <a:gd name="connsiteY286" fmla="*/ 1750391 h 2311974"/>
                <a:gd name="connsiteX287" fmla="*/ 735054 w 1441654"/>
                <a:gd name="connsiteY287" fmla="*/ 1769840 h 2311974"/>
                <a:gd name="connsiteX288" fmla="*/ 742167 w 1441654"/>
                <a:gd name="connsiteY288" fmla="*/ 1784426 h 2311974"/>
                <a:gd name="connsiteX289" fmla="*/ 739796 w 1441654"/>
                <a:gd name="connsiteY289" fmla="*/ 1806306 h 2311974"/>
                <a:gd name="connsiteX290" fmla="*/ 727940 w 1441654"/>
                <a:gd name="connsiteY290" fmla="*/ 1813599 h 2311974"/>
                <a:gd name="connsiteX291" fmla="*/ 727940 w 1441654"/>
                <a:gd name="connsiteY291" fmla="*/ 1847635 h 2311974"/>
                <a:gd name="connsiteX292" fmla="*/ 713714 w 1441654"/>
                <a:gd name="connsiteY292" fmla="*/ 1852497 h 2311974"/>
                <a:gd name="connsiteX293" fmla="*/ 711342 w 1441654"/>
                <a:gd name="connsiteY293" fmla="*/ 1837910 h 2311974"/>
                <a:gd name="connsiteX294" fmla="*/ 678146 w 1441654"/>
                <a:gd name="connsiteY294" fmla="*/ 1837910 h 2311974"/>
                <a:gd name="connsiteX295" fmla="*/ 678146 w 1441654"/>
                <a:gd name="connsiteY295" fmla="*/ 1859790 h 2311974"/>
                <a:gd name="connsiteX296" fmla="*/ 659177 w 1441654"/>
                <a:gd name="connsiteY296" fmla="*/ 1859790 h 2311974"/>
                <a:gd name="connsiteX297" fmla="*/ 659177 w 1441654"/>
                <a:gd name="connsiteY297" fmla="*/ 1869515 h 2311974"/>
                <a:gd name="connsiteX298" fmla="*/ 656806 w 1441654"/>
                <a:gd name="connsiteY298" fmla="*/ 1876808 h 2311974"/>
                <a:gd name="connsiteX299" fmla="*/ 576188 w 1441654"/>
                <a:gd name="connsiteY299" fmla="*/ 1876808 h 2311974"/>
                <a:gd name="connsiteX300" fmla="*/ 576188 w 1441654"/>
                <a:gd name="connsiteY300" fmla="*/ 1896257 h 2311974"/>
                <a:gd name="connsiteX301" fmla="*/ 524022 w 1441654"/>
                <a:gd name="connsiteY301" fmla="*/ 1901119 h 2311974"/>
                <a:gd name="connsiteX302" fmla="*/ 524022 w 1441654"/>
                <a:gd name="connsiteY302" fmla="*/ 1930292 h 2311974"/>
                <a:gd name="connsiteX303" fmla="*/ 502682 w 1441654"/>
                <a:gd name="connsiteY303" fmla="*/ 1930292 h 2311974"/>
                <a:gd name="connsiteX304" fmla="*/ 500311 w 1441654"/>
                <a:gd name="connsiteY304" fmla="*/ 1952172 h 2311974"/>
                <a:gd name="connsiteX305" fmla="*/ 488455 w 1441654"/>
                <a:gd name="connsiteY305" fmla="*/ 1952172 h 2311974"/>
                <a:gd name="connsiteX306" fmla="*/ 488455 w 1441654"/>
                <a:gd name="connsiteY306" fmla="*/ 1978914 h 2311974"/>
                <a:gd name="connsiteX307" fmla="*/ 495569 w 1441654"/>
                <a:gd name="connsiteY307" fmla="*/ 1983776 h 2311974"/>
                <a:gd name="connsiteX308" fmla="*/ 493198 w 1441654"/>
                <a:gd name="connsiteY308" fmla="*/ 2000794 h 2311974"/>
                <a:gd name="connsiteX309" fmla="*/ 500311 w 1441654"/>
                <a:gd name="connsiteY309" fmla="*/ 2005656 h 2311974"/>
                <a:gd name="connsiteX310" fmla="*/ 500311 w 1441654"/>
                <a:gd name="connsiteY310" fmla="*/ 2068865 h 2311974"/>
                <a:gd name="connsiteX311" fmla="*/ 493198 w 1441654"/>
                <a:gd name="connsiteY311" fmla="*/ 2068865 h 2311974"/>
                <a:gd name="connsiteX312" fmla="*/ 493198 w 1441654"/>
                <a:gd name="connsiteY312" fmla="*/ 2081020 h 2311974"/>
                <a:gd name="connsiteX313" fmla="*/ 474228 w 1441654"/>
                <a:gd name="connsiteY313" fmla="*/ 2083451 h 2311974"/>
                <a:gd name="connsiteX314" fmla="*/ 460002 w 1441654"/>
                <a:gd name="connsiteY314" fmla="*/ 2117487 h 2311974"/>
                <a:gd name="connsiteX315" fmla="*/ 460002 w 1441654"/>
                <a:gd name="connsiteY315" fmla="*/ 2129642 h 2311974"/>
                <a:gd name="connsiteX316" fmla="*/ 516909 w 1441654"/>
                <a:gd name="connsiteY316" fmla="*/ 2132073 h 2311974"/>
                <a:gd name="connsiteX317" fmla="*/ 509796 w 1441654"/>
                <a:gd name="connsiteY317" fmla="*/ 2151522 h 2311974"/>
                <a:gd name="connsiteX318" fmla="*/ 514538 w 1441654"/>
                <a:gd name="connsiteY318" fmla="*/ 2161246 h 2311974"/>
                <a:gd name="connsiteX319" fmla="*/ 509796 w 1441654"/>
                <a:gd name="connsiteY319" fmla="*/ 2168540 h 2311974"/>
                <a:gd name="connsiteX320" fmla="*/ 493198 w 1441654"/>
                <a:gd name="connsiteY320" fmla="*/ 2168540 h 2311974"/>
                <a:gd name="connsiteX321" fmla="*/ 493198 w 1441654"/>
                <a:gd name="connsiteY321" fmla="*/ 2180695 h 2311974"/>
                <a:gd name="connsiteX322" fmla="*/ 462373 w 1441654"/>
                <a:gd name="connsiteY322" fmla="*/ 2187988 h 2311974"/>
                <a:gd name="connsiteX323" fmla="*/ 469486 w 1441654"/>
                <a:gd name="connsiteY323" fmla="*/ 2200144 h 2311974"/>
                <a:gd name="connsiteX324" fmla="*/ 467115 w 1441654"/>
                <a:gd name="connsiteY324" fmla="*/ 2256059 h 2311974"/>
                <a:gd name="connsiteX325" fmla="*/ 455259 w 1441654"/>
                <a:gd name="connsiteY325" fmla="*/ 2277939 h 2311974"/>
                <a:gd name="connsiteX326" fmla="*/ 429177 w 1441654"/>
                <a:gd name="connsiteY326" fmla="*/ 2307112 h 2311974"/>
                <a:gd name="connsiteX327" fmla="*/ 414950 w 1441654"/>
                <a:gd name="connsiteY327" fmla="*/ 2311974 h 2311974"/>
                <a:gd name="connsiteX328" fmla="*/ 398352 w 1441654"/>
                <a:gd name="connsiteY328" fmla="*/ 2282801 h 2311974"/>
                <a:gd name="connsiteX329" fmla="*/ 379383 w 1441654"/>
                <a:gd name="connsiteY329" fmla="*/ 2275508 h 2311974"/>
                <a:gd name="connsiteX330" fmla="*/ 365156 w 1441654"/>
                <a:gd name="connsiteY330" fmla="*/ 2292526 h 2311974"/>
                <a:gd name="connsiteX331" fmla="*/ 346187 w 1441654"/>
                <a:gd name="connsiteY331" fmla="*/ 2285232 h 2311974"/>
                <a:gd name="connsiteX332" fmla="*/ 331960 w 1441654"/>
                <a:gd name="connsiteY332" fmla="*/ 2290094 h 2311974"/>
                <a:gd name="connsiteX333" fmla="*/ 296393 w 1441654"/>
                <a:gd name="connsiteY333" fmla="*/ 2275508 h 2311974"/>
                <a:gd name="connsiteX334" fmla="*/ 255658 w 1441654"/>
                <a:gd name="connsiteY334" fmla="*/ 2254426 h 2311974"/>
                <a:gd name="connsiteX335" fmla="*/ 263963 w 1441654"/>
                <a:gd name="connsiteY335" fmla="*/ 2090384 h 2311974"/>
                <a:gd name="connsiteX336" fmla="*/ 293247 w 1441654"/>
                <a:gd name="connsiteY336" fmla="*/ 1879782 h 2311974"/>
                <a:gd name="connsiteX337" fmla="*/ 288330 w 1441654"/>
                <a:gd name="connsiteY337" fmla="*/ 1766434 h 2311974"/>
                <a:gd name="connsiteX338" fmla="*/ 260051 w 1441654"/>
                <a:gd name="connsiteY338" fmla="*/ 1684276 h 2311974"/>
                <a:gd name="connsiteX339" fmla="*/ 196698 w 1441654"/>
                <a:gd name="connsiteY339" fmla="*/ 1605539 h 2311974"/>
                <a:gd name="connsiteX340" fmla="*/ 146823 w 1441654"/>
                <a:gd name="connsiteY340" fmla="*/ 1566641 h 2311974"/>
                <a:gd name="connsiteX341" fmla="*/ 148467 w 1441654"/>
                <a:gd name="connsiteY341" fmla="*/ 1519182 h 2311974"/>
                <a:gd name="connsiteX342" fmla="*/ 144231 w 1441654"/>
                <a:gd name="connsiteY342" fmla="*/ 1442151 h 2311974"/>
                <a:gd name="connsiteX343" fmla="*/ 199538 w 1441654"/>
                <a:gd name="connsiteY343" fmla="*/ 1327822 h 2311974"/>
                <a:gd name="connsiteX344" fmla="*/ 311984 w 1441654"/>
                <a:gd name="connsiteY344" fmla="*/ 1228318 h 2311974"/>
                <a:gd name="connsiteX345" fmla="*/ 18969 w 1441654"/>
                <a:gd name="connsiteY345" fmla="*/ 909231 h 2311974"/>
                <a:gd name="connsiteX346" fmla="*/ 0 w 1441654"/>
                <a:gd name="connsiteY346" fmla="*/ 872764 h 2311974"/>
                <a:gd name="connsiteX347" fmla="*/ 7114 w 1441654"/>
                <a:gd name="connsiteY347" fmla="*/ 865471 h 2311974"/>
                <a:gd name="connsiteX348" fmla="*/ 11856 w 1441654"/>
                <a:gd name="connsiteY348" fmla="*/ 867902 h 2311974"/>
                <a:gd name="connsiteX349" fmla="*/ 168351 w 1441654"/>
                <a:gd name="connsiteY349" fmla="*/ 741485 h 2311974"/>
                <a:gd name="connsiteX350" fmla="*/ 156496 w 1441654"/>
                <a:gd name="connsiteY350" fmla="*/ 726899 h 2311974"/>
                <a:gd name="connsiteX351" fmla="*/ 101959 w 1441654"/>
                <a:gd name="connsiteY351" fmla="*/ 705019 h 2311974"/>
                <a:gd name="connsiteX352" fmla="*/ 125671 w 1441654"/>
                <a:gd name="connsiteY352" fmla="*/ 680708 h 2311974"/>
                <a:gd name="connsiteX353" fmla="*/ 132784 w 1441654"/>
                <a:gd name="connsiteY353" fmla="*/ 673414 h 2311974"/>
                <a:gd name="connsiteX354" fmla="*/ 161238 w 1441654"/>
                <a:gd name="connsiteY354" fmla="*/ 670983 h 2311974"/>
                <a:gd name="connsiteX355" fmla="*/ 248970 w 1441654"/>
                <a:gd name="connsiteY355" fmla="*/ 692863 h 2311974"/>
                <a:gd name="connsiteX356" fmla="*/ 263197 w 1441654"/>
                <a:gd name="connsiteY356" fmla="*/ 688001 h 2311974"/>
                <a:gd name="connsiteX357" fmla="*/ 263197 w 1441654"/>
                <a:gd name="connsiteY357" fmla="*/ 695294 h 2311974"/>
                <a:gd name="connsiteX358" fmla="*/ 272681 w 1441654"/>
                <a:gd name="connsiteY358" fmla="*/ 695294 h 2311974"/>
                <a:gd name="connsiteX359" fmla="*/ 277424 w 1441654"/>
                <a:gd name="connsiteY359" fmla="*/ 678277 h 2311974"/>
                <a:gd name="connsiteX360" fmla="*/ 284537 w 1441654"/>
                <a:gd name="connsiteY360" fmla="*/ 666121 h 2311974"/>
                <a:gd name="connsiteX361" fmla="*/ 296393 w 1441654"/>
                <a:gd name="connsiteY361" fmla="*/ 688001 h 2311974"/>
                <a:gd name="connsiteX362" fmla="*/ 303506 w 1441654"/>
                <a:gd name="connsiteY362" fmla="*/ 685570 h 2311974"/>
                <a:gd name="connsiteX363" fmla="*/ 317733 w 1441654"/>
                <a:gd name="connsiteY363" fmla="*/ 700156 h 2311974"/>
                <a:gd name="connsiteX364" fmla="*/ 317733 w 1441654"/>
                <a:gd name="connsiteY364" fmla="*/ 700156 h 2311974"/>
                <a:gd name="connsiteX365" fmla="*/ 303506 w 1441654"/>
                <a:gd name="connsiteY365" fmla="*/ 685570 h 2311974"/>
                <a:gd name="connsiteX366" fmla="*/ 296393 w 1441654"/>
                <a:gd name="connsiteY366" fmla="*/ 688001 h 2311974"/>
                <a:gd name="connsiteX367" fmla="*/ 284537 w 1441654"/>
                <a:gd name="connsiteY367" fmla="*/ 666121 h 2311974"/>
                <a:gd name="connsiteX368" fmla="*/ 284537 w 1441654"/>
                <a:gd name="connsiteY368" fmla="*/ 658827 h 2311974"/>
                <a:gd name="connsiteX369" fmla="*/ 305877 w 1441654"/>
                <a:gd name="connsiteY369" fmla="*/ 646672 h 2311974"/>
                <a:gd name="connsiteX370" fmla="*/ 298764 w 1441654"/>
                <a:gd name="connsiteY370" fmla="*/ 639379 h 2311974"/>
                <a:gd name="connsiteX371" fmla="*/ 329589 w 1441654"/>
                <a:gd name="connsiteY371" fmla="*/ 629654 h 2311974"/>
                <a:gd name="connsiteX372" fmla="*/ 324847 w 1441654"/>
                <a:gd name="connsiteY372" fmla="*/ 615068 h 2311974"/>
                <a:gd name="connsiteX373" fmla="*/ 291651 w 1441654"/>
                <a:gd name="connsiteY373" fmla="*/ 610205 h 2311974"/>
                <a:gd name="connsiteX374" fmla="*/ 289279 w 1441654"/>
                <a:gd name="connsiteY374" fmla="*/ 595619 h 2311974"/>
                <a:gd name="connsiteX375" fmla="*/ 298764 w 1441654"/>
                <a:gd name="connsiteY375" fmla="*/ 534841 h 2311974"/>
                <a:gd name="connsiteX376" fmla="*/ 289279 w 1441654"/>
                <a:gd name="connsiteY376" fmla="*/ 525117 h 2311974"/>
                <a:gd name="connsiteX377" fmla="*/ 289279 w 1441654"/>
                <a:gd name="connsiteY377" fmla="*/ 503237 h 2311974"/>
                <a:gd name="connsiteX378" fmla="*/ 272681 w 1441654"/>
                <a:gd name="connsiteY378" fmla="*/ 503237 h 2311974"/>
                <a:gd name="connsiteX379" fmla="*/ 277424 w 1441654"/>
                <a:gd name="connsiteY379" fmla="*/ 471633 h 2311974"/>
                <a:gd name="connsiteX380" fmla="*/ 270310 w 1441654"/>
                <a:gd name="connsiteY380" fmla="*/ 464340 h 2311974"/>
                <a:gd name="connsiteX381" fmla="*/ 272681 w 1441654"/>
                <a:gd name="connsiteY381" fmla="*/ 444891 h 2311974"/>
                <a:gd name="connsiteX382" fmla="*/ 291651 w 1441654"/>
                <a:gd name="connsiteY382" fmla="*/ 444891 h 2311974"/>
                <a:gd name="connsiteX383" fmla="*/ 310620 w 1441654"/>
                <a:gd name="connsiteY383" fmla="*/ 430304 h 2311974"/>
                <a:gd name="connsiteX384" fmla="*/ 312991 w 1441654"/>
                <a:gd name="connsiteY384" fmla="*/ 427873 h 2311974"/>
                <a:gd name="connsiteX385" fmla="*/ 291651 w 1441654"/>
                <a:gd name="connsiteY385" fmla="*/ 423011 h 2311974"/>
                <a:gd name="connsiteX386" fmla="*/ 298764 w 1441654"/>
                <a:gd name="connsiteY386" fmla="*/ 405993 h 2311974"/>
                <a:gd name="connsiteX387" fmla="*/ 324847 w 1441654"/>
                <a:gd name="connsiteY387" fmla="*/ 408424 h 2311974"/>
                <a:gd name="connsiteX388" fmla="*/ 320104 w 1441654"/>
                <a:gd name="connsiteY388" fmla="*/ 388975 h 2311974"/>
                <a:gd name="connsiteX389" fmla="*/ 320104 w 1441654"/>
                <a:gd name="connsiteY389" fmla="*/ 374389 h 2311974"/>
                <a:gd name="connsiteX390" fmla="*/ 336702 w 1441654"/>
                <a:gd name="connsiteY390" fmla="*/ 374389 h 2311974"/>
                <a:gd name="connsiteX391" fmla="*/ 339073 w 1441654"/>
                <a:gd name="connsiteY391" fmla="*/ 367096 h 2311974"/>
                <a:gd name="connsiteX392" fmla="*/ 346187 w 1441654"/>
                <a:gd name="connsiteY392" fmla="*/ 364665 h 2311974"/>
                <a:gd name="connsiteX393" fmla="*/ 343816 w 1441654"/>
                <a:gd name="connsiteY393" fmla="*/ 347647 h 2311974"/>
                <a:gd name="connsiteX394" fmla="*/ 372269 w 1441654"/>
                <a:gd name="connsiteY394" fmla="*/ 337922 h 2311974"/>
                <a:gd name="connsiteX395" fmla="*/ 360414 w 1441654"/>
                <a:gd name="connsiteY395" fmla="*/ 333060 h 2311974"/>
                <a:gd name="connsiteX396" fmla="*/ 358042 w 1441654"/>
                <a:gd name="connsiteY396" fmla="*/ 311180 h 2311974"/>
                <a:gd name="connsiteX397" fmla="*/ 350929 w 1441654"/>
                <a:gd name="connsiteY397" fmla="*/ 308749 h 2311974"/>
                <a:gd name="connsiteX398" fmla="*/ 358042 w 1441654"/>
                <a:gd name="connsiteY398" fmla="*/ 299025 h 2311974"/>
                <a:gd name="connsiteX399" fmla="*/ 358042 w 1441654"/>
                <a:gd name="connsiteY399" fmla="*/ 296594 h 2311974"/>
                <a:gd name="connsiteX400" fmla="*/ 346187 w 1441654"/>
                <a:gd name="connsiteY400" fmla="*/ 291732 h 2311974"/>
                <a:gd name="connsiteX401" fmla="*/ 336702 w 1441654"/>
                <a:gd name="connsiteY401" fmla="*/ 299025 h 2311974"/>
                <a:gd name="connsiteX402" fmla="*/ 324847 w 1441654"/>
                <a:gd name="connsiteY402" fmla="*/ 282007 h 2311974"/>
                <a:gd name="connsiteX403" fmla="*/ 339073 w 1441654"/>
                <a:gd name="connsiteY403" fmla="*/ 255265 h 2311974"/>
                <a:gd name="connsiteX404" fmla="*/ 346187 w 1441654"/>
                <a:gd name="connsiteY404" fmla="*/ 267421 h 2311974"/>
                <a:gd name="connsiteX405" fmla="*/ 365156 w 1441654"/>
                <a:gd name="connsiteY405" fmla="*/ 240679 h 2311974"/>
                <a:gd name="connsiteX406" fmla="*/ 374640 w 1441654"/>
                <a:gd name="connsiteY406" fmla="*/ 240679 h 2311974"/>
                <a:gd name="connsiteX407" fmla="*/ 374640 w 1441654"/>
                <a:gd name="connsiteY407" fmla="*/ 233385 h 2311974"/>
                <a:gd name="connsiteX408" fmla="*/ 353300 w 1441654"/>
                <a:gd name="connsiteY408" fmla="*/ 218799 h 2311974"/>
                <a:gd name="connsiteX409" fmla="*/ 360414 w 1441654"/>
                <a:gd name="connsiteY409" fmla="*/ 199350 h 2311974"/>
                <a:gd name="connsiteX410" fmla="*/ 386496 w 1441654"/>
                <a:gd name="connsiteY410" fmla="*/ 199350 h 2311974"/>
                <a:gd name="connsiteX411" fmla="*/ 393610 w 1441654"/>
                <a:gd name="connsiteY411" fmla="*/ 192057 h 2311974"/>
                <a:gd name="connsiteX412" fmla="*/ 365156 w 1441654"/>
                <a:gd name="connsiteY412" fmla="*/ 150728 h 2311974"/>
                <a:gd name="connsiteX413" fmla="*/ 374640 w 1441654"/>
                <a:gd name="connsiteY413" fmla="*/ 131279 h 2311974"/>
                <a:gd name="connsiteX414" fmla="*/ 407836 w 1441654"/>
                <a:gd name="connsiteY414" fmla="*/ 116693 h 2311974"/>
                <a:gd name="connsiteX415" fmla="*/ 412579 w 1441654"/>
                <a:gd name="connsiteY415" fmla="*/ 131279 h 2311974"/>
                <a:gd name="connsiteX416" fmla="*/ 433919 w 1441654"/>
                <a:gd name="connsiteY416" fmla="*/ 116693 h 2311974"/>
                <a:gd name="connsiteX417" fmla="*/ 429177 w 1441654"/>
                <a:gd name="connsiteY417" fmla="*/ 109399 h 2311974"/>
                <a:gd name="connsiteX418" fmla="*/ 445775 w 1441654"/>
                <a:gd name="connsiteY418" fmla="*/ 102106 h 2311974"/>
                <a:gd name="connsiteX419" fmla="*/ 445775 w 1441654"/>
                <a:gd name="connsiteY419" fmla="*/ 94813 h 2311974"/>
                <a:gd name="connsiteX420" fmla="*/ 455259 w 1441654"/>
                <a:gd name="connsiteY420" fmla="*/ 87519 h 2311974"/>
                <a:gd name="connsiteX421" fmla="*/ 441032 w 1441654"/>
                <a:gd name="connsiteY421" fmla="*/ 53484 h 2311974"/>
                <a:gd name="connsiteX422" fmla="*/ 438661 w 1441654"/>
                <a:gd name="connsiteY422" fmla="*/ 7293 h 2311974"/>
                <a:gd name="connsiteX423" fmla="*/ 481342 w 1441654"/>
                <a:gd name="connsiteY423" fmla="*/ 17018 h 2311974"/>
                <a:gd name="connsiteX424" fmla="*/ 502682 w 1441654"/>
                <a:gd name="connsiteY424" fmla="*/ 0 h 2311974"/>
                <a:gd name="connsiteX0" fmla="*/ 507424 w 1441654"/>
                <a:gd name="connsiteY0" fmla="*/ 1222842 h 2311974"/>
                <a:gd name="connsiteX1" fmla="*/ 483713 w 1441654"/>
                <a:gd name="connsiteY1" fmla="*/ 1198532 h 2311974"/>
                <a:gd name="connsiteX2" fmla="*/ 507424 w 1441654"/>
                <a:gd name="connsiteY2" fmla="*/ 1222842 h 2311974"/>
                <a:gd name="connsiteX3" fmla="*/ 500311 w 1441654"/>
                <a:gd name="connsiteY3" fmla="*/ 1067252 h 2311974"/>
                <a:gd name="connsiteX4" fmla="*/ 502682 w 1441654"/>
                <a:gd name="connsiteY4" fmla="*/ 1074546 h 2311974"/>
                <a:gd name="connsiteX5" fmla="*/ 502682 w 1441654"/>
                <a:gd name="connsiteY5" fmla="*/ 1074545 h 2311974"/>
                <a:gd name="connsiteX6" fmla="*/ 500311 w 1441654"/>
                <a:gd name="connsiteY6" fmla="*/ 1067252 h 2311974"/>
                <a:gd name="connsiteX7" fmla="*/ 488455 w 1441654"/>
                <a:gd name="connsiteY7" fmla="*/ 1052665 h 2311974"/>
                <a:gd name="connsiteX8" fmla="*/ 476600 w 1441654"/>
                <a:gd name="connsiteY8" fmla="*/ 1040510 h 2311974"/>
                <a:gd name="connsiteX9" fmla="*/ 488455 w 1441654"/>
                <a:gd name="connsiteY9" fmla="*/ 1052666 h 2311974"/>
                <a:gd name="connsiteX10" fmla="*/ 507424 w 1441654"/>
                <a:gd name="connsiteY10" fmla="*/ 1052666 h 2311974"/>
                <a:gd name="connsiteX11" fmla="*/ 509796 w 1441654"/>
                <a:gd name="connsiteY11" fmla="*/ 1062390 h 2311974"/>
                <a:gd name="connsiteX12" fmla="*/ 509796 w 1441654"/>
                <a:gd name="connsiteY12" fmla="*/ 1062390 h 2311974"/>
                <a:gd name="connsiteX13" fmla="*/ 507424 w 1441654"/>
                <a:gd name="connsiteY13" fmla="*/ 1052665 h 2311974"/>
                <a:gd name="connsiteX14" fmla="*/ 488455 w 1441654"/>
                <a:gd name="connsiteY14" fmla="*/ 1052665 h 2311974"/>
                <a:gd name="connsiteX15" fmla="*/ 488455 w 1441654"/>
                <a:gd name="connsiteY15" fmla="*/ 1021061 h 2311974"/>
                <a:gd name="connsiteX16" fmla="*/ 483713 w 1441654"/>
                <a:gd name="connsiteY16" fmla="*/ 999182 h 2311974"/>
                <a:gd name="connsiteX17" fmla="*/ 488455 w 1441654"/>
                <a:gd name="connsiteY17" fmla="*/ 1021061 h 2311974"/>
                <a:gd name="connsiteX18" fmla="*/ 488455 w 1441654"/>
                <a:gd name="connsiteY18" fmla="*/ 1021061 h 2311974"/>
                <a:gd name="connsiteX19" fmla="*/ 474228 w 1441654"/>
                <a:gd name="connsiteY19" fmla="*/ 970008 h 2311974"/>
                <a:gd name="connsiteX20" fmla="*/ 460002 w 1441654"/>
                <a:gd name="connsiteY20" fmla="*/ 972439 h 2311974"/>
                <a:gd name="connsiteX21" fmla="*/ 460002 w 1441654"/>
                <a:gd name="connsiteY21" fmla="*/ 972439 h 2311974"/>
                <a:gd name="connsiteX22" fmla="*/ 474228 w 1441654"/>
                <a:gd name="connsiteY22" fmla="*/ 970008 h 2311974"/>
                <a:gd name="connsiteX23" fmla="*/ 483713 w 1441654"/>
                <a:gd name="connsiteY23" fmla="*/ 984595 h 2311974"/>
                <a:gd name="connsiteX24" fmla="*/ 502682 w 1441654"/>
                <a:gd name="connsiteY24" fmla="*/ 979733 h 2311974"/>
                <a:gd name="connsiteX25" fmla="*/ 483713 w 1441654"/>
                <a:gd name="connsiteY25" fmla="*/ 984595 h 2311974"/>
                <a:gd name="connsiteX26" fmla="*/ 474228 w 1441654"/>
                <a:gd name="connsiteY26" fmla="*/ 970008 h 2311974"/>
                <a:gd name="connsiteX27" fmla="*/ 460002 w 1441654"/>
                <a:gd name="connsiteY27" fmla="*/ 901937 h 2311974"/>
                <a:gd name="connsiteX28" fmla="*/ 449800 w 1441654"/>
                <a:gd name="connsiteY28" fmla="*/ 906121 h 2311974"/>
                <a:gd name="connsiteX29" fmla="*/ 452888 w 1441654"/>
                <a:gd name="connsiteY29" fmla="*/ 906800 h 2311974"/>
                <a:gd name="connsiteX30" fmla="*/ 460002 w 1441654"/>
                <a:gd name="connsiteY30" fmla="*/ 901938 h 2311974"/>
                <a:gd name="connsiteX31" fmla="*/ 460002 w 1441654"/>
                <a:gd name="connsiteY31" fmla="*/ 901937 h 2311974"/>
                <a:gd name="connsiteX32" fmla="*/ 367527 w 1441654"/>
                <a:gd name="connsiteY32" fmla="*/ 899506 h 2311974"/>
                <a:gd name="connsiteX33" fmla="*/ 367527 w 1441654"/>
                <a:gd name="connsiteY33" fmla="*/ 899507 h 2311974"/>
                <a:gd name="connsiteX34" fmla="*/ 391239 w 1441654"/>
                <a:gd name="connsiteY34" fmla="*/ 899507 h 2311974"/>
                <a:gd name="connsiteX35" fmla="*/ 405465 w 1441654"/>
                <a:gd name="connsiteY35" fmla="*/ 906800 h 2311974"/>
                <a:gd name="connsiteX36" fmla="*/ 414950 w 1441654"/>
                <a:gd name="connsiteY36" fmla="*/ 906800 h 2311974"/>
                <a:gd name="connsiteX37" fmla="*/ 419692 w 1441654"/>
                <a:gd name="connsiteY37" fmla="*/ 899507 h 2311974"/>
                <a:gd name="connsiteX38" fmla="*/ 419705 w 1441654"/>
                <a:gd name="connsiteY38" fmla="*/ 899510 h 2311974"/>
                <a:gd name="connsiteX39" fmla="*/ 419692 w 1441654"/>
                <a:gd name="connsiteY39" fmla="*/ 899506 h 2311974"/>
                <a:gd name="connsiteX40" fmla="*/ 414950 w 1441654"/>
                <a:gd name="connsiteY40" fmla="*/ 906800 h 2311974"/>
                <a:gd name="connsiteX41" fmla="*/ 405465 w 1441654"/>
                <a:gd name="connsiteY41" fmla="*/ 906800 h 2311974"/>
                <a:gd name="connsiteX42" fmla="*/ 391238 w 1441654"/>
                <a:gd name="connsiteY42" fmla="*/ 899506 h 2311974"/>
                <a:gd name="connsiteX43" fmla="*/ 367527 w 1441654"/>
                <a:gd name="connsiteY43" fmla="*/ 899506 h 2311974"/>
                <a:gd name="connsiteX44" fmla="*/ 350929 w 1441654"/>
                <a:gd name="connsiteY44" fmla="*/ 889782 h 2311974"/>
                <a:gd name="connsiteX45" fmla="*/ 350929 w 1441654"/>
                <a:gd name="connsiteY45" fmla="*/ 889782 h 2311974"/>
                <a:gd name="connsiteX46" fmla="*/ 367527 w 1441654"/>
                <a:gd name="connsiteY46" fmla="*/ 889782 h 2311974"/>
                <a:gd name="connsiteX47" fmla="*/ 367527 w 1441654"/>
                <a:gd name="connsiteY47" fmla="*/ 889782 h 2311974"/>
                <a:gd name="connsiteX48" fmla="*/ 350929 w 1441654"/>
                <a:gd name="connsiteY48" fmla="*/ 889782 h 2311974"/>
                <a:gd name="connsiteX49" fmla="*/ 365156 w 1441654"/>
                <a:gd name="connsiteY49" fmla="*/ 867902 h 2311974"/>
                <a:gd name="connsiteX50" fmla="*/ 365156 w 1441654"/>
                <a:gd name="connsiteY50" fmla="*/ 867902 h 2311974"/>
                <a:gd name="connsiteX51" fmla="*/ 372349 w 1441654"/>
                <a:gd name="connsiteY51" fmla="*/ 873433 h 2311974"/>
                <a:gd name="connsiteX52" fmla="*/ 365156 w 1441654"/>
                <a:gd name="connsiteY52" fmla="*/ 867902 h 2311974"/>
                <a:gd name="connsiteX53" fmla="*/ 393212 w 1441654"/>
                <a:gd name="connsiteY53" fmla="*/ 842776 h 2311974"/>
                <a:gd name="connsiteX54" fmla="*/ 398352 w 1441654"/>
                <a:gd name="connsiteY54" fmla="*/ 853315 h 2311974"/>
                <a:gd name="connsiteX55" fmla="*/ 398352 w 1441654"/>
                <a:gd name="connsiteY55" fmla="*/ 853315 h 2311974"/>
                <a:gd name="connsiteX56" fmla="*/ 393212 w 1441654"/>
                <a:gd name="connsiteY56" fmla="*/ 842776 h 2311974"/>
                <a:gd name="connsiteX57" fmla="*/ 296393 w 1441654"/>
                <a:gd name="connsiteY57" fmla="*/ 726899 h 2311974"/>
                <a:gd name="connsiteX58" fmla="*/ 296393 w 1441654"/>
                <a:gd name="connsiteY58" fmla="*/ 726899 h 2311974"/>
                <a:gd name="connsiteX59" fmla="*/ 303506 w 1441654"/>
                <a:gd name="connsiteY59" fmla="*/ 734192 h 2311974"/>
                <a:gd name="connsiteX60" fmla="*/ 339073 w 1441654"/>
                <a:gd name="connsiteY60" fmla="*/ 748778 h 2311974"/>
                <a:gd name="connsiteX61" fmla="*/ 367527 w 1441654"/>
                <a:gd name="connsiteY61" fmla="*/ 753641 h 2311974"/>
                <a:gd name="connsiteX62" fmla="*/ 372269 w 1441654"/>
                <a:gd name="connsiteY62" fmla="*/ 734192 h 2311974"/>
                <a:gd name="connsiteX63" fmla="*/ 386496 w 1441654"/>
                <a:gd name="connsiteY63" fmla="*/ 736623 h 2311974"/>
                <a:gd name="connsiteX64" fmla="*/ 386496 w 1441654"/>
                <a:gd name="connsiteY64" fmla="*/ 736623 h 2311974"/>
                <a:gd name="connsiteX65" fmla="*/ 372269 w 1441654"/>
                <a:gd name="connsiteY65" fmla="*/ 734192 h 2311974"/>
                <a:gd name="connsiteX66" fmla="*/ 367527 w 1441654"/>
                <a:gd name="connsiteY66" fmla="*/ 753640 h 2311974"/>
                <a:gd name="connsiteX67" fmla="*/ 339073 w 1441654"/>
                <a:gd name="connsiteY67" fmla="*/ 748778 h 2311974"/>
                <a:gd name="connsiteX68" fmla="*/ 303506 w 1441654"/>
                <a:gd name="connsiteY68" fmla="*/ 734192 h 2311974"/>
                <a:gd name="connsiteX69" fmla="*/ 296393 w 1441654"/>
                <a:gd name="connsiteY69" fmla="*/ 726899 h 2311974"/>
                <a:gd name="connsiteX70" fmla="*/ 296393 w 1441654"/>
                <a:gd name="connsiteY70" fmla="*/ 714743 h 2311974"/>
                <a:gd name="connsiteX71" fmla="*/ 296393 w 1441654"/>
                <a:gd name="connsiteY71" fmla="*/ 714743 h 2311974"/>
                <a:gd name="connsiteX72" fmla="*/ 303506 w 1441654"/>
                <a:gd name="connsiteY72" fmla="*/ 722036 h 2311974"/>
                <a:gd name="connsiteX73" fmla="*/ 303506 w 1441654"/>
                <a:gd name="connsiteY73" fmla="*/ 722036 h 2311974"/>
                <a:gd name="connsiteX74" fmla="*/ 296393 w 1441654"/>
                <a:gd name="connsiteY74" fmla="*/ 714743 h 2311974"/>
                <a:gd name="connsiteX75" fmla="*/ 502682 w 1441654"/>
                <a:gd name="connsiteY75" fmla="*/ 0 h 2311974"/>
                <a:gd name="connsiteX76" fmla="*/ 509796 w 1441654"/>
                <a:gd name="connsiteY76" fmla="*/ 4862 h 2311974"/>
                <a:gd name="connsiteX77" fmla="*/ 514538 w 1441654"/>
                <a:gd name="connsiteY77" fmla="*/ 17018 h 2311974"/>
                <a:gd name="connsiteX78" fmla="*/ 524022 w 1441654"/>
                <a:gd name="connsiteY78" fmla="*/ 53484 h 2311974"/>
                <a:gd name="connsiteX79" fmla="*/ 521651 w 1441654"/>
                <a:gd name="connsiteY79" fmla="*/ 68071 h 2311974"/>
                <a:gd name="connsiteX80" fmla="*/ 554847 w 1441654"/>
                <a:gd name="connsiteY80" fmla="*/ 82657 h 2311974"/>
                <a:gd name="connsiteX81" fmla="*/ 561961 w 1441654"/>
                <a:gd name="connsiteY81" fmla="*/ 72933 h 2311974"/>
                <a:gd name="connsiteX82" fmla="*/ 578559 w 1441654"/>
                <a:gd name="connsiteY82" fmla="*/ 75364 h 2311974"/>
                <a:gd name="connsiteX83" fmla="*/ 578559 w 1441654"/>
                <a:gd name="connsiteY83" fmla="*/ 82657 h 2311974"/>
                <a:gd name="connsiteX84" fmla="*/ 585672 w 1441654"/>
                <a:gd name="connsiteY84" fmla="*/ 82657 h 2311974"/>
                <a:gd name="connsiteX85" fmla="*/ 590414 w 1441654"/>
                <a:gd name="connsiteY85" fmla="*/ 97244 h 2311974"/>
                <a:gd name="connsiteX86" fmla="*/ 609383 w 1441654"/>
                <a:gd name="connsiteY86" fmla="*/ 104537 h 2311974"/>
                <a:gd name="connsiteX87" fmla="*/ 637837 w 1441654"/>
                <a:gd name="connsiteY87" fmla="*/ 89950 h 2311974"/>
                <a:gd name="connsiteX88" fmla="*/ 652064 w 1441654"/>
                <a:gd name="connsiteY88" fmla="*/ 94813 h 2311974"/>
                <a:gd name="connsiteX89" fmla="*/ 666291 w 1441654"/>
                <a:gd name="connsiteY89" fmla="*/ 104537 h 2311974"/>
                <a:gd name="connsiteX90" fmla="*/ 685260 w 1441654"/>
                <a:gd name="connsiteY90" fmla="*/ 94813 h 2311974"/>
                <a:gd name="connsiteX91" fmla="*/ 685260 w 1441654"/>
                <a:gd name="connsiteY91" fmla="*/ 72933 h 2311974"/>
                <a:gd name="connsiteX92" fmla="*/ 687631 w 1441654"/>
                <a:gd name="connsiteY92" fmla="*/ 72933 h 2311974"/>
                <a:gd name="connsiteX93" fmla="*/ 699487 w 1441654"/>
                <a:gd name="connsiteY93" fmla="*/ 87519 h 2311974"/>
                <a:gd name="connsiteX94" fmla="*/ 687631 w 1441654"/>
                <a:gd name="connsiteY94" fmla="*/ 102106 h 2311974"/>
                <a:gd name="connsiteX95" fmla="*/ 692373 w 1441654"/>
                <a:gd name="connsiteY95" fmla="*/ 123986 h 2311974"/>
                <a:gd name="connsiteX96" fmla="*/ 706600 w 1441654"/>
                <a:gd name="connsiteY96" fmla="*/ 128848 h 2311974"/>
                <a:gd name="connsiteX97" fmla="*/ 718456 w 1441654"/>
                <a:gd name="connsiteY97" fmla="*/ 150728 h 2311974"/>
                <a:gd name="connsiteX98" fmla="*/ 727940 w 1441654"/>
                <a:gd name="connsiteY98" fmla="*/ 153159 h 2311974"/>
                <a:gd name="connsiteX99" fmla="*/ 735054 w 1441654"/>
                <a:gd name="connsiteY99" fmla="*/ 165315 h 2311974"/>
                <a:gd name="connsiteX100" fmla="*/ 754023 w 1441654"/>
                <a:gd name="connsiteY100" fmla="*/ 165315 h 2311974"/>
                <a:gd name="connsiteX101" fmla="*/ 768250 w 1441654"/>
                <a:gd name="connsiteY101" fmla="*/ 177470 h 2311974"/>
                <a:gd name="connsiteX102" fmla="*/ 794332 w 1441654"/>
                <a:gd name="connsiteY102" fmla="*/ 172608 h 2311974"/>
                <a:gd name="connsiteX103" fmla="*/ 801446 w 1441654"/>
                <a:gd name="connsiteY103" fmla="*/ 184763 h 2311974"/>
                <a:gd name="connsiteX104" fmla="*/ 794332 w 1441654"/>
                <a:gd name="connsiteY104" fmla="*/ 192057 h 2311974"/>
                <a:gd name="connsiteX105" fmla="*/ 801446 w 1441654"/>
                <a:gd name="connsiteY105" fmla="*/ 201781 h 2311974"/>
                <a:gd name="connsiteX106" fmla="*/ 796703 w 1441654"/>
                <a:gd name="connsiteY106" fmla="*/ 206643 h 2311974"/>
                <a:gd name="connsiteX107" fmla="*/ 808559 w 1441654"/>
                <a:gd name="connsiteY107" fmla="*/ 233385 h 2311974"/>
                <a:gd name="connsiteX108" fmla="*/ 815673 w 1441654"/>
                <a:gd name="connsiteY108" fmla="*/ 233385 h 2311974"/>
                <a:gd name="connsiteX109" fmla="*/ 851240 w 1441654"/>
                <a:gd name="connsiteY109" fmla="*/ 211505 h 2311974"/>
                <a:gd name="connsiteX110" fmla="*/ 874951 w 1441654"/>
                <a:gd name="connsiteY110" fmla="*/ 213936 h 2311974"/>
                <a:gd name="connsiteX111" fmla="*/ 896291 w 1441654"/>
                <a:gd name="connsiteY111" fmla="*/ 199350 h 2311974"/>
                <a:gd name="connsiteX112" fmla="*/ 905776 w 1441654"/>
                <a:gd name="connsiteY112" fmla="*/ 177470 h 2311974"/>
                <a:gd name="connsiteX113" fmla="*/ 931859 w 1441654"/>
                <a:gd name="connsiteY113" fmla="*/ 158021 h 2311974"/>
                <a:gd name="connsiteX114" fmla="*/ 953199 w 1441654"/>
                <a:gd name="connsiteY114" fmla="*/ 194488 h 2311974"/>
                <a:gd name="connsiteX115" fmla="*/ 953199 w 1441654"/>
                <a:gd name="connsiteY115" fmla="*/ 221230 h 2311974"/>
                <a:gd name="connsiteX116" fmla="*/ 965054 w 1441654"/>
                <a:gd name="connsiteY116" fmla="*/ 243110 h 2311974"/>
                <a:gd name="connsiteX117" fmla="*/ 984024 w 1441654"/>
                <a:gd name="connsiteY117" fmla="*/ 262558 h 2311974"/>
                <a:gd name="connsiteX118" fmla="*/ 1026704 w 1441654"/>
                <a:gd name="connsiteY118" fmla="*/ 274714 h 2311974"/>
                <a:gd name="connsiteX119" fmla="*/ 1059900 w 1441654"/>
                <a:gd name="connsiteY119" fmla="*/ 260127 h 2311974"/>
                <a:gd name="connsiteX120" fmla="*/ 1081240 w 1441654"/>
                <a:gd name="connsiteY120" fmla="*/ 262558 h 2311974"/>
                <a:gd name="connsiteX121" fmla="*/ 1107323 w 1441654"/>
                <a:gd name="connsiteY121" fmla="*/ 277145 h 2311974"/>
                <a:gd name="connsiteX122" fmla="*/ 1140519 w 1441654"/>
                <a:gd name="connsiteY122" fmla="*/ 282007 h 2311974"/>
                <a:gd name="connsiteX123" fmla="*/ 1135777 w 1441654"/>
                <a:gd name="connsiteY123" fmla="*/ 299025 h 2311974"/>
                <a:gd name="connsiteX124" fmla="*/ 1164230 w 1441654"/>
                <a:gd name="connsiteY124" fmla="*/ 371958 h 2311974"/>
                <a:gd name="connsiteX125" fmla="*/ 1209282 w 1441654"/>
                <a:gd name="connsiteY125" fmla="*/ 386544 h 2311974"/>
                <a:gd name="connsiteX126" fmla="*/ 1237736 w 1441654"/>
                <a:gd name="connsiteY126" fmla="*/ 415718 h 2311974"/>
                <a:gd name="connsiteX127" fmla="*/ 1280416 w 1441654"/>
                <a:gd name="connsiteY127" fmla="*/ 415718 h 2311974"/>
                <a:gd name="connsiteX128" fmla="*/ 1297014 w 1441654"/>
                <a:gd name="connsiteY128" fmla="*/ 408424 h 2311974"/>
                <a:gd name="connsiteX129" fmla="*/ 1313612 w 1441654"/>
                <a:gd name="connsiteY129" fmla="*/ 386544 h 2311974"/>
                <a:gd name="connsiteX130" fmla="*/ 1358664 w 1441654"/>
                <a:gd name="connsiteY130" fmla="*/ 381682 h 2311974"/>
                <a:gd name="connsiteX131" fmla="*/ 1365778 w 1441654"/>
                <a:gd name="connsiteY131" fmla="*/ 386544 h 2311974"/>
                <a:gd name="connsiteX132" fmla="*/ 1401345 w 1441654"/>
                <a:gd name="connsiteY132" fmla="*/ 371958 h 2311974"/>
                <a:gd name="connsiteX133" fmla="*/ 1401345 w 1441654"/>
                <a:gd name="connsiteY133" fmla="*/ 388975 h 2311974"/>
                <a:gd name="connsiteX134" fmla="*/ 1415572 w 1441654"/>
                <a:gd name="connsiteY134" fmla="*/ 408424 h 2311974"/>
                <a:gd name="connsiteX135" fmla="*/ 1353922 w 1441654"/>
                <a:gd name="connsiteY135" fmla="*/ 444891 h 2311974"/>
                <a:gd name="connsiteX136" fmla="*/ 1351551 w 1441654"/>
                <a:gd name="connsiteY136" fmla="*/ 491082 h 2311974"/>
                <a:gd name="connsiteX137" fmla="*/ 1372891 w 1441654"/>
                <a:gd name="connsiteY137" fmla="*/ 532410 h 2311974"/>
                <a:gd name="connsiteX138" fmla="*/ 1406087 w 1441654"/>
                <a:gd name="connsiteY138" fmla="*/ 554290 h 2311974"/>
                <a:gd name="connsiteX139" fmla="*/ 1427427 w 1441654"/>
                <a:gd name="connsiteY139" fmla="*/ 581032 h 2311974"/>
                <a:gd name="connsiteX140" fmla="*/ 1420314 w 1441654"/>
                <a:gd name="connsiteY140" fmla="*/ 622361 h 2311974"/>
                <a:gd name="connsiteX141" fmla="*/ 1441654 w 1441654"/>
                <a:gd name="connsiteY141" fmla="*/ 644241 h 2311974"/>
                <a:gd name="connsiteX142" fmla="*/ 1436912 w 1441654"/>
                <a:gd name="connsiteY142" fmla="*/ 658827 h 2311974"/>
                <a:gd name="connsiteX143" fmla="*/ 1429798 w 1441654"/>
                <a:gd name="connsiteY143" fmla="*/ 666121 h 2311974"/>
                <a:gd name="connsiteX144" fmla="*/ 1401345 w 1441654"/>
                <a:gd name="connsiteY144" fmla="*/ 663689 h 2311974"/>
                <a:gd name="connsiteX145" fmla="*/ 1372891 w 1441654"/>
                <a:gd name="connsiteY145" fmla="*/ 705018 h 2311974"/>
                <a:gd name="connsiteX146" fmla="*/ 1351551 w 1441654"/>
                <a:gd name="connsiteY146" fmla="*/ 712312 h 2311974"/>
                <a:gd name="connsiteX147" fmla="*/ 1304128 w 1441654"/>
                <a:gd name="connsiteY147" fmla="*/ 785245 h 2311974"/>
                <a:gd name="connsiteX148" fmla="*/ 1304128 w 1441654"/>
                <a:gd name="connsiteY148" fmla="*/ 804693 h 2311974"/>
                <a:gd name="connsiteX149" fmla="*/ 1273303 w 1441654"/>
                <a:gd name="connsiteY149" fmla="*/ 802262 h 2311974"/>
                <a:gd name="connsiteX150" fmla="*/ 1242478 w 1441654"/>
                <a:gd name="connsiteY150" fmla="*/ 802262 h 2311974"/>
                <a:gd name="connsiteX151" fmla="*/ 1218767 w 1441654"/>
                <a:gd name="connsiteY151" fmla="*/ 819280 h 2311974"/>
                <a:gd name="connsiteX152" fmla="*/ 1183200 w 1441654"/>
                <a:gd name="connsiteY152" fmla="*/ 809556 h 2311974"/>
                <a:gd name="connsiteX153" fmla="*/ 1171344 w 1441654"/>
                <a:gd name="connsiteY153" fmla="*/ 816849 h 2311974"/>
                <a:gd name="connsiteX154" fmla="*/ 1180828 w 1441654"/>
                <a:gd name="connsiteY154" fmla="*/ 824142 h 2311974"/>
                <a:gd name="connsiteX155" fmla="*/ 1168973 w 1441654"/>
                <a:gd name="connsiteY155" fmla="*/ 850884 h 2311974"/>
                <a:gd name="connsiteX156" fmla="*/ 1176086 w 1441654"/>
                <a:gd name="connsiteY156" fmla="*/ 858178 h 2311974"/>
                <a:gd name="connsiteX157" fmla="*/ 1183200 w 1441654"/>
                <a:gd name="connsiteY157" fmla="*/ 850884 h 2311974"/>
                <a:gd name="connsiteX158" fmla="*/ 1197426 w 1441654"/>
                <a:gd name="connsiteY158" fmla="*/ 858178 h 2311974"/>
                <a:gd name="connsiteX159" fmla="*/ 1211653 w 1441654"/>
                <a:gd name="connsiteY159" fmla="*/ 858178 h 2311974"/>
                <a:gd name="connsiteX160" fmla="*/ 1216396 w 1441654"/>
                <a:gd name="connsiteY160" fmla="*/ 875195 h 2311974"/>
                <a:gd name="connsiteX161" fmla="*/ 1230622 w 1441654"/>
                <a:gd name="connsiteY161" fmla="*/ 894644 h 2311974"/>
                <a:gd name="connsiteX162" fmla="*/ 1223509 w 1441654"/>
                <a:gd name="connsiteY162" fmla="*/ 906800 h 2311974"/>
                <a:gd name="connsiteX163" fmla="*/ 1230622 w 1441654"/>
                <a:gd name="connsiteY163" fmla="*/ 916524 h 2311974"/>
                <a:gd name="connsiteX164" fmla="*/ 1237736 w 1441654"/>
                <a:gd name="connsiteY164" fmla="*/ 914093 h 2311974"/>
                <a:gd name="connsiteX165" fmla="*/ 1244849 w 1441654"/>
                <a:gd name="connsiteY165" fmla="*/ 921386 h 2311974"/>
                <a:gd name="connsiteX166" fmla="*/ 1249592 w 1441654"/>
                <a:gd name="connsiteY166" fmla="*/ 935973 h 2311974"/>
                <a:gd name="connsiteX167" fmla="*/ 1259076 w 1441654"/>
                <a:gd name="connsiteY167" fmla="*/ 923817 h 2311974"/>
                <a:gd name="connsiteX168" fmla="*/ 1263818 w 1441654"/>
                <a:gd name="connsiteY168" fmla="*/ 931111 h 2311974"/>
                <a:gd name="connsiteX169" fmla="*/ 1297014 w 1441654"/>
                <a:gd name="connsiteY169" fmla="*/ 928679 h 2311974"/>
                <a:gd name="connsiteX170" fmla="*/ 1311241 w 1441654"/>
                <a:gd name="connsiteY170" fmla="*/ 948128 h 2311974"/>
                <a:gd name="connsiteX171" fmla="*/ 1332582 w 1441654"/>
                <a:gd name="connsiteY171" fmla="*/ 950559 h 2311974"/>
                <a:gd name="connsiteX172" fmla="*/ 1337324 w 1441654"/>
                <a:gd name="connsiteY172" fmla="*/ 923817 h 2311974"/>
                <a:gd name="connsiteX173" fmla="*/ 1351551 w 1441654"/>
                <a:gd name="connsiteY173" fmla="*/ 914093 h 2311974"/>
                <a:gd name="connsiteX174" fmla="*/ 1361035 w 1441654"/>
                <a:gd name="connsiteY174" fmla="*/ 921386 h 2311974"/>
                <a:gd name="connsiteX175" fmla="*/ 1372891 w 1441654"/>
                <a:gd name="connsiteY175" fmla="*/ 948128 h 2311974"/>
                <a:gd name="connsiteX176" fmla="*/ 1320726 w 1441654"/>
                <a:gd name="connsiteY176" fmla="*/ 1006475 h 2311974"/>
                <a:gd name="connsiteX177" fmla="*/ 1235365 w 1441654"/>
                <a:gd name="connsiteY177" fmla="*/ 970008 h 2311974"/>
                <a:gd name="connsiteX178" fmla="*/ 1230622 w 1441654"/>
                <a:gd name="connsiteY178" fmla="*/ 977301 h 2311974"/>
                <a:gd name="connsiteX179" fmla="*/ 1235365 w 1441654"/>
                <a:gd name="connsiteY179" fmla="*/ 984595 h 2311974"/>
                <a:gd name="connsiteX180" fmla="*/ 1230622 w 1441654"/>
                <a:gd name="connsiteY180" fmla="*/ 984595 h 2311974"/>
                <a:gd name="connsiteX181" fmla="*/ 1225880 w 1441654"/>
                <a:gd name="connsiteY181" fmla="*/ 991888 h 2311974"/>
                <a:gd name="connsiteX182" fmla="*/ 1225880 w 1441654"/>
                <a:gd name="connsiteY182" fmla="*/ 1006475 h 2311974"/>
                <a:gd name="connsiteX183" fmla="*/ 1218767 w 1441654"/>
                <a:gd name="connsiteY183" fmla="*/ 1018630 h 2311974"/>
                <a:gd name="connsiteX184" fmla="*/ 1218767 w 1441654"/>
                <a:gd name="connsiteY184" fmla="*/ 1028354 h 2311974"/>
                <a:gd name="connsiteX185" fmla="*/ 1204540 w 1441654"/>
                <a:gd name="connsiteY185" fmla="*/ 1028354 h 2311974"/>
                <a:gd name="connsiteX186" fmla="*/ 1204540 w 1441654"/>
                <a:gd name="connsiteY186" fmla="*/ 1045372 h 2311974"/>
                <a:gd name="connsiteX187" fmla="*/ 1197426 w 1441654"/>
                <a:gd name="connsiteY187" fmla="*/ 1047803 h 2311974"/>
                <a:gd name="connsiteX188" fmla="*/ 1197426 w 1441654"/>
                <a:gd name="connsiteY188" fmla="*/ 1059959 h 2311974"/>
                <a:gd name="connsiteX189" fmla="*/ 1190313 w 1441654"/>
                <a:gd name="connsiteY189" fmla="*/ 1062390 h 2311974"/>
                <a:gd name="connsiteX190" fmla="*/ 1195055 w 1441654"/>
                <a:gd name="connsiteY190" fmla="*/ 1069683 h 2311974"/>
                <a:gd name="connsiteX191" fmla="*/ 1187942 w 1441654"/>
                <a:gd name="connsiteY191" fmla="*/ 1074545 h 2311974"/>
                <a:gd name="connsiteX192" fmla="*/ 1195055 w 1441654"/>
                <a:gd name="connsiteY192" fmla="*/ 1076976 h 2311974"/>
                <a:gd name="connsiteX193" fmla="*/ 1197426 w 1441654"/>
                <a:gd name="connsiteY193" fmla="*/ 1093994 h 2311974"/>
                <a:gd name="connsiteX194" fmla="*/ 1187942 w 1441654"/>
                <a:gd name="connsiteY194" fmla="*/ 1103719 h 2311974"/>
                <a:gd name="connsiteX195" fmla="*/ 1190313 w 1441654"/>
                <a:gd name="connsiteY195" fmla="*/ 1103719 h 2311974"/>
                <a:gd name="connsiteX196" fmla="*/ 1190313 w 1441654"/>
                <a:gd name="connsiteY196" fmla="*/ 1111012 h 2311974"/>
                <a:gd name="connsiteX197" fmla="*/ 1183200 w 1441654"/>
                <a:gd name="connsiteY197" fmla="*/ 1118305 h 2311974"/>
                <a:gd name="connsiteX198" fmla="*/ 1183200 w 1441654"/>
                <a:gd name="connsiteY198" fmla="*/ 1125598 h 2311974"/>
                <a:gd name="connsiteX199" fmla="*/ 1168973 w 1441654"/>
                <a:gd name="connsiteY199" fmla="*/ 1149909 h 2311974"/>
                <a:gd name="connsiteX200" fmla="*/ 1180828 w 1441654"/>
                <a:gd name="connsiteY200" fmla="*/ 1164496 h 2311974"/>
                <a:gd name="connsiteX201" fmla="*/ 1209282 w 1441654"/>
                <a:gd name="connsiteY201" fmla="*/ 1164496 h 2311974"/>
                <a:gd name="connsiteX202" fmla="*/ 1211653 w 1441654"/>
                <a:gd name="connsiteY202" fmla="*/ 1166927 h 2311974"/>
                <a:gd name="connsiteX203" fmla="*/ 1230622 w 1441654"/>
                <a:gd name="connsiteY203" fmla="*/ 1159634 h 2311974"/>
                <a:gd name="connsiteX204" fmla="*/ 1242478 w 1441654"/>
                <a:gd name="connsiteY204" fmla="*/ 1166927 h 2311974"/>
                <a:gd name="connsiteX205" fmla="*/ 1249592 w 1441654"/>
                <a:gd name="connsiteY205" fmla="*/ 1166927 h 2311974"/>
                <a:gd name="connsiteX206" fmla="*/ 1244849 w 1441654"/>
                <a:gd name="connsiteY206" fmla="*/ 1171789 h 2311974"/>
                <a:gd name="connsiteX207" fmla="*/ 1259076 w 1441654"/>
                <a:gd name="connsiteY207" fmla="*/ 1179083 h 2311974"/>
                <a:gd name="connsiteX208" fmla="*/ 1266190 w 1441654"/>
                <a:gd name="connsiteY208" fmla="*/ 1222842 h 2311974"/>
                <a:gd name="connsiteX209" fmla="*/ 1259076 w 1441654"/>
                <a:gd name="connsiteY209" fmla="*/ 1230136 h 2311974"/>
                <a:gd name="connsiteX210" fmla="*/ 1259076 w 1441654"/>
                <a:gd name="connsiteY210" fmla="*/ 1254447 h 2311974"/>
                <a:gd name="connsiteX211" fmla="*/ 1285159 w 1441654"/>
                <a:gd name="connsiteY211" fmla="*/ 1271464 h 2311974"/>
                <a:gd name="connsiteX212" fmla="*/ 1280416 w 1441654"/>
                <a:gd name="connsiteY212" fmla="*/ 1278758 h 2311974"/>
                <a:gd name="connsiteX213" fmla="*/ 1289901 w 1441654"/>
                <a:gd name="connsiteY213" fmla="*/ 1290913 h 2311974"/>
                <a:gd name="connsiteX214" fmla="*/ 1289901 w 1441654"/>
                <a:gd name="connsiteY214" fmla="*/ 1303069 h 2311974"/>
                <a:gd name="connsiteX215" fmla="*/ 1292272 w 1441654"/>
                <a:gd name="connsiteY215" fmla="*/ 1305500 h 2311974"/>
                <a:gd name="connsiteX216" fmla="*/ 1289901 w 1441654"/>
                <a:gd name="connsiteY216" fmla="*/ 1312793 h 2311974"/>
                <a:gd name="connsiteX217" fmla="*/ 1297014 w 1441654"/>
                <a:gd name="connsiteY217" fmla="*/ 1324948 h 2311974"/>
                <a:gd name="connsiteX218" fmla="*/ 1304128 w 1441654"/>
                <a:gd name="connsiteY218" fmla="*/ 1317655 h 2311974"/>
                <a:gd name="connsiteX219" fmla="*/ 1304128 w 1441654"/>
                <a:gd name="connsiteY219" fmla="*/ 1327379 h 2311974"/>
                <a:gd name="connsiteX220" fmla="*/ 1306499 w 1441654"/>
                <a:gd name="connsiteY220" fmla="*/ 1344397 h 2311974"/>
                <a:gd name="connsiteX221" fmla="*/ 1280416 w 1441654"/>
                <a:gd name="connsiteY221" fmla="*/ 1358984 h 2311974"/>
                <a:gd name="connsiteX222" fmla="*/ 1259076 w 1441654"/>
                <a:gd name="connsiteY222" fmla="*/ 1358984 h 2311974"/>
                <a:gd name="connsiteX223" fmla="*/ 1256705 w 1441654"/>
                <a:gd name="connsiteY223" fmla="*/ 1376001 h 2311974"/>
                <a:gd name="connsiteX224" fmla="*/ 1278045 w 1441654"/>
                <a:gd name="connsiteY224" fmla="*/ 1376001 h 2311974"/>
                <a:gd name="connsiteX225" fmla="*/ 1280416 w 1441654"/>
                <a:gd name="connsiteY225" fmla="*/ 1383295 h 2311974"/>
                <a:gd name="connsiteX226" fmla="*/ 1285159 w 1441654"/>
                <a:gd name="connsiteY226" fmla="*/ 1380864 h 2311974"/>
                <a:gd name="connsiteX227" fmla="*/ 1292272 w 1441654"/>
                <a:gd name="connsiteY227" fmla="*/ 1393019 h 2311974"/>
                <a:gd name="connsiteX228" fmla="*/ 1289901 w 1441654"/>
                <a:gd name="connsiteY228" fmla="*/ 1400312 h 2311974"/>
                <a:gd name="connsiteX229" fmla="*/ 1292272 w 1441654"/>
                <a:gd name="connsiteY229" fmla="*/ 1402744 h 2311974"/>
                <a:gd name="connsiteX230" fmla="*/ 1311241 w 1441654"/>
                <a:gd name="connsiteY230" fmla="*/ 1380864 h 2311974"/>
                <a:gd name="connsiteX231" fmla="*/ 1318355 w 1441654"/>
                <a:gd name="connsiteY231" fmla="*/ 1383295 h 2311974"/>
                <a:gd name="connsiteX232" fmla="*/ 1313612 w 1441654"/>
                <a:gd name="connsiteY232" fmla="*/ 1380864 h 2311974"/>
                <a:gd name="connsiteX233" fmla="*/ 1320726 w 1441654"/>
                <a:gd name="connsiteY233" fmla="*/ 1373570 h 2311974"/>
                <a:gd name="connsiteX234" fmla="*/ 1327839 w 1441654"/>
                <a:gd name="connsiteY234" fmla="*/ 1368708 h 2311974"/>
                <a:gd name="connsiteX235" fmla="*/ 1344437 w 1441654"/>
                <a:gd name="connsiteY235" fmla="*/ 1417330 h 2311974"/>
                <a:gd name="connsiteX236" fmla="*/ 1339695 w 1441654"/>
                <a:gd name="connsiteY236" fmla="*/ 1424623 h 2311974"/>
                <a:gd name="connsiteX237" fmla="*/ 1339695 w 1441654"/>
                <a:gd name="connsiteY237" fmla="*/ 1441641 h 2311974"/>
                <a:gd name="connsiteX238" fmla="*/ 1306499 w 1441654"/>
                <a:gd name="connsiteY238" fmla="*/ 1436779 h 2311974"/>
                <a:gd name="connsiteX239" fmla="*/ 1304128 w 1441654"/>
                <a:gd name="connsiteY239" fmla="*/ 1473245 h 2311974"/>
                <a:gd name="connsiteX240" fmla="*/ 1289901 w 1441654"/>
                <a:gd name="connsiteY240" fmla="*/ 1473245 h 2311974"/>
                <a:gd name="connsiteX241" fmla="*/ 1285159 w 1441654"/>
                <a:gd name="connsiteY241" fmla="*/ 1504850 h 2311974"/>
                <a:gd name="connsiteX242" fmla="*/ 1270932 w 1441654"/>
                <a:gd name="connsiteY242" fmla="*/ 1521867 h 2311974"/>
                <a:gd name="connsiteX243" fmla="*/ 1270932 w 1441654"/>
                <a:gd name="connsiteY243" fmla="*/ 1548609 h 2311974"/>
                <a:gd name="connsiteX244" fmla="*/ 1251963 w 1441654"/>
                <a:gd name="connsiteY244" fmla="*/ 1560765 h 2311974"/>
                <a:gd name="connsiteX245" fmla="*/ 1278045 w 1441654"/>
                <a:gd name="connsiteY245" fmla="*/ 1570489 h 2311974"/>
                <a:gd name="connsiteX246" fmla="*/ 1278045 w 1441654"/>
                <a:gd name="connsiteY246" fmla="*/ 1577783 h 2311974"/>
                <a:gd name="connsiteX247" fmla="*/ 1223509 w 1441654"/>
                <a:gd name="connsiteY247" fmla="*/ 1577783 h 2311974"/>
                <a:gd name="connsiteX248" fmla="*/ 1235365 w 1441654"/>
                <a:gd name="connsiteY248" fmla="*/ 1602094 h 2311974"/>
                <a:gd name="connsiteX249" fmla="*/ 1244849 w 1441654"/>
                <a:gd name="connsiteY249" fmla="*/ 1609387 h 2311974"/>
                <a:gd name="connsiteX250" fmla="*/ 1242478 w 1441654"/>
                <a:gd name="connsiteY250" fmla="*/ 1619111 h 2311974"/>
                <a:gd name="connsiteX251" fmla="*/ 1244849 w 1441654"/>
                <a:gd name="connsiteY251" fmla="*/ 1623973 h 2311974"/>
                <a:gd name="connsiteX252" fmla="*/ 1244849 w 1441654"/>
                <a:gd name="connsiteY252" fmla="*/ 1645853 h 2311974"/>
                <a:gd name="connsiteX253" fmla="*/ 1237736 w 1441654"/>
                <a:gd name="connsiteY253" fmla="*/ 1645853 h 2311974"/>
                <a:gd name="connsiteX254" fmla="*/ 1230622 w 1441654"/>
                <a:gd name="connsiteY254" fmla="*/ 1667733 h 2311974"/>
                <a:gd name="connsiteX255" fmla="*/ 1230622 w 1441654"/>
                <a:gd name="connsiteY255" fmla="*/ 1706631 h 2311974"/>
                <a:gd name="connsiteX256" fmla="*/ 1216396 w 1441654"/>
                <a:gd name="connsiteY256" fmla="*/ 1709062 h 2311974"/>
                <a:gd name="connsiteX257" fmla="*/ 1216396 w 1441654"/>
                <a:gd name="connsiteY257" fmla="*/ 1723648 h 2311974"/>
                <a:gd name="connsiteX258" fmla="*/ 1204540 w 1441654"/>
                <a:gd name="connsiteY258" fmla="*/ 1740666 h 2311974"/>
                <a:gd name="connsiteX259" fmla="*/ 1147632 w 1441654"/>
                <a:gd name="connsiteY259" fmla="*/ 1733373 h 2311974"/>
                <a:gd name="connsiteX260" fmla="*/ 1121550 w 1441654"/>
                <a:gd name="connsiteY260" fmla="*/ 1733373 h 2311974"/>
                <a:gd name="connsiteX261" fmla="*/ 1109694 w 1441654"/>
                <a:gd name="connsiteY261" fmla="*/ 1743097 h 2311974"/>
                <a:gd name="connsiteX262" fmla="*/ 1102581 w 1441654"/>
                <a:gd name="connsiteY262" fmla="*/ 1735804 h 2311974"/>
                <a:gd name="connsiteX263" fmla="*/ 1095467 w 1441654"/>
                <a:gd name="connsiteY263" fmla="*/ 1740666 h 2311974"/>
                <a:gd name="connsiteX264" fmla="*/ 1074127 w 1441654"/>
                <a:gd name="connsiteY264" fmla="*/ 1713924 h 2311974"/>
                <a:gd name="connsiteX265" fmla="*/ 1059900 w 1441654"/>
                <a:gd name="connsiteY265" fmla="*/ 1721217 h 2311974"/>
                <a:gd name="connsiteX266" fmla="*/ 1052787 w 1441654"/>
                <a:gd name="connsiteY266" fmla="*/ 1733373 h 2311974"/>
                <a:gd name="connsiteX267" fmla="*/ 1045673 w 1441654"/>
                <a:gd name="connsiteY267" fmla="*/ 1735804 h 2311974"/>
                <a:gd name="connsiteX268" fmla="*/ 1031446 w 1441654"/>
                <a:gd name="connsiteY268" fmla="*/ 1706631 h 2311974"/>
                <a:gd name="connsiteX269" fmla="*/ 960312 w 1441654"/>
                <a:gd name="connsiteY269" fmla="*/ 1709062 h 2311974"/>
                <a:gd name="connsiteX270" fmla="*/ 957941 w 1441654"/>
                <a:gd name="connsiteY270" fmla="*/ 1721217 h 2311974"/>
                <a:gd name="connsiteX271" fmla="*/ 915261 w 1441654"/>
                <a:gd name="connsiteY271" fmla="*/ 1721217 h 2311974"/>
                <a:gd name="connsiteX272" fmla="*/ 915261 w 1441654"/>
                <a:gd name="connsiteY272" fmla="*/ 1728511 h 2311974"/>
                <a:gd name="connsiteX273" fmla="*/ 884436 w 1441654"/>
                <a:gd name="connsiteY273" fmla="*/ 1721217 h 2311974"/>
                <a:gd name="connsiteX274" fmla="*/ 884436 w 1441654"/>
                <a:gd name="connsiteY274" fmla="*/ 1706631 h 2311974"/>
                <a:gd name="connsiteX275" fmla="*/ 877322 w 1441654"/>
                <a:gd name="connsiteY275" fmla="*/ 1706631 h 2311974"/>
                <a:gd name="connsiteX276" fmla="*/ 874951 w 1441654"/>
                <a:gd name="connsiteY276" fmla="*/ 1692044 h 2311974"/>
                <a:gd name="connsiteX277" fmla="*/ 874951 w 1441654"/>
                <a:gd name="connsiteY277" fmla="*/ 1692044 h 2311974"/>
                <a:gd name="connsiteX278" fmla="*/ 877322 w 1441654"/>
                <a:gd name="connsiteY278" fmla="*/ 1706631 h 2311974"/>
                <a:gd name="connsiteX279" fmla="*/ 822786 w 1441654"/>
                <a:gd name="connsiteY279" fmla="*/ 1709062 h 2311974"/>
                <a:gd name="connsiteX280" fmla="*/ 782477 w 1441654"/>
                <a:gd name="connsiteY280" fmla="*/ 1701769 h 2311974"/>
                <a:gd name="connsiteX281" fmla="*/ 780106 w 1441654"/>
                <a:gd name="connsiteY281" fmla="*/ 1709062 h 2311974"/>
                <a:gd name="connsiteX282" fmla="*/ 761136 w 1441654"/>
                <a:gd name="connsiteY282" fmla="*/ 1713924 h 2311974"/>
                <a:gd name="connsiteX283" fmla="*/ 754023 w 1441654"/>
                <a:gd name="connsiteY283" fmla="*/ 1733373 h 2311974"/>
                <a:gd name="connsiteX284" fmla="*/ 758765 w 1441654"/>
                <a:gd name="connsiteY284" fmla="*/ 1750391 h 2311974"/>
                <a:gd name="connsiteX285" fmla="*/ 739796 w 1441654"/>
                <a:gd name="connsiteY285" fmla="*/ 1750391 h 2311974"/>
                <a:gd name="connsiteX286" fmla="*/ 735054 w 1441654"/>
                <a:gd name="connsiteY286" fmla="*/ 1769840 h 2311974"/>
                <a:gd name="connsiteX287" fmla="*/ 742167 w 1441654"/>
                <a:gd name="connsiteY287" fmla="*/ 1784426 h 2311974"/>
                <a:gd name="connsiteX288" fmla="*/ 739796 w 1441654"/>
                <a:gd name="connsiteY288" fmla="*/ 1806306 h 2311974"/>
                <a:gd name="connsiteX289" fmla="*/ 727940 w 1441654"/>
                <a:gd name="connsiteY289" fmla="*/ 1813599 h 2311974"/>
                <a:gd name="connsiteX290" fmla="*/ 727940 w 1441654"/>
                <a:gd name="connsiteY290" fmla="*/ 1847635 h 2311974"/>
                <a:gd name="connsiteX291" fmla="*/ 713714 w 1441654"/>
                <a:gd name="connsiteY291" fmla="*/ 1852497 h 2311974"/>
                <a:gd name="connsiteX292" fmla="*/ 711342 w 1441654"/>
                <a:gd name="connsiteY292" fmla="*/ 1837910 h 2311974"/>
                <a:gd name="connsiteX293" fmla="*/ 678146 w 1441654"/>
                <a:gd name="connsiteY293" fmla="*/ 1837910 h 2311974"/>
                <a:gd name="connsiteX294" fmla="*/ 678146 w 1441654"/>
                <a:gd name="connsiteY294" fmla="*/ 1859790 h 2311974"/>
                <a:gd name="connsiteX295" fmla="*/ 659177 w 1441654"/>
                <a:gd name="connsiteY295" fmla="*/ 1859790 h 2311974"/>
                <a:gd name="connsiteX296" fmla="*/ 659177 w 1441654"/>
                <a:gd name="connsiteY296" fmla="*/ 1869515 h 2311974"/>
                <a:gd name="connsiteX297" fmla="*/ 656806 w 1441654"/>
                <a:gd name="connsiteY297" fmla="*/ 1876808 h 2311974"/>
                <a:gd name="connsiteX298" fmla="*/ 576188 w 1441654"/>
                <a:gd name="connsiteY298" fmla="*/ 1876808 h 2311974"/>
                <a:gd name="connsiteX299" fmla="*/ 576188 w 1441654"/>
                <a:gd name="connsiteY299" fmla="*/ 1896257 h 2311974"/>
                <a:gd name="connsiteX300" fmla="*/ 524022 w 1441654"/>
                <a:gd name="connsiteY300" fmla="*/ 1901119 h 2311974"/>
                <a:gd name="connsiteX301" fmla="*/ 524022 w 1441654"/>
                <a:gd name="connsiteY301" fmla="*/ 1930292 h 2311974"/>
                <a:gd name="connsiteX302" fmla="*/ 502682 w 1441654"/>
                <a:gd name="connsiteY302" fmla="*/ 1930292 h 2311974"/>
                <a:gd name="connsiteX303" fmla="*/ 500311 w 1441654"/>
                <a:gd name="connsiteY303" fmla="*/ 1952172 h 2311974"/>
                <a:gd name="connsiteX304" fmla="*/ 488455 w 1441654"/>
                <a:gd name="connsiteY304" fmla="*/ 1952172 h 2311974"/>
                <a:gd name="connsiteX305" fmla="*/ 488455 w 1441654"/>
                <a:gd name="connsiteY305" fmla="*/ 1978914 h 2311974"/>
                <a:gd name="connsiteX306" fmla="*/ 495569 w 1441654"/>
                <a:gd name="connsiteY306" fmla="*/ 1983776 h 2311974"/>
                <a:gd name="connsiteX307" fmla="*/ 493198 w 1441654"/>
                <a:gd name="connsiteY307" fmla="*/ 2000794 h 2311974"/>
                <a:gd name="connsiteX308" fmla="*/ 500311 w 1441654"/>
                <a:gd name="connsiteY308" fmla="*/ 2005656 h 2311974"/>
                <a:gd name="connsiteX309" fmla="*/ 500311 w 1441654"/>
                <a:gd name="connsiteY309" fmla="*/ 2068865 h 2311974"/>
                <a:gd name="connsiteX310" fmla="*/ 493198 w 1441654"/>
                <a:gd name="connsiteY310" fmla="*/ 2068865 h 2311974"/>
                <a:gd name="connsiteX311" fmla="*/ 493198 w 1441654"/>
                <a:gd name="connsiteY311" fmla="*/ 2081020 h 2311974"/>
                <a:gd name="connsiteX312" fmla="*/ 474228 w 1441654"/>
                <a:gd name="connsiteY312" fmla="*/ 2083451 h 2311974"/>
                <a:gd name="connsiteX313" fmla="*/ 460002 w 1441654"/>
                <a:gd name="connsiteY313" fmla="*/ 2117487 h 2311974"/>
                <a:gd name="connsiteX314" fmla="*/ 460002 w 1441654"/>
                <a:gd name="connsiteY314" fmla="*/ 2129642 h 2311974"/>
                <a:gd name="connsiteX315" fmla="*/ 516909 w 1441654"/>
                <a:gd name="connsiteY315" fmla="*/ 2132073 h 2311974"/>
                <a:gd name="connsiteX316" fmla="*/ 509796 w 1441654"/>
                <a:gd name="connsiteY316" fmla="*/ 2151522 h 2311974"/>
                <a:gd name="connsiteX317" fmla="*/ 514538 w 1441654"/>
                <a:gd name="connsiteY317" fmla="*/ 2161246 h 2311974"/>
                <a:gd name="connsiteX318" fmla="*/ 509796 w 1441654"/>
                <a:gd name="connsiteY318" fmla="*/ 2168540 h 2311974"/>
                <a:gd name="connsiteX319" fmla="*/ 493198 w 1441654"/>
                <a:gd name="connsiteY319" fmla="*/ 2168540 h 2311974"/>
                <a:gd name="connsiteX320" fmla="*/ 493198 w 1441654"/>
                <a:gd name="connsiteY320" fmla="*/ 2180695 h 2311974"/>
                <a:gd name="connsiteX321" fmla="*/ 462373 w 1441654"/>
                <a:gd name="connsiteY321" fmla="*/ 2187988 h 2311974"/>
                <a:gd name="connsiteX322" fmla="*/ 469486 w 1441654"/>
                <a:gd name="connsiteY322" fmla="*/ 2200144 h 2311974"/>
                <a:gd name="connsiteX323" fmla="*/ 467115 w 1441654"/>
                <a:gd name="connsiteY323" fmla="*/ 2256059 h 2311974"/>
                <a:gd name="connsiteX324" fmla="*/ 455259 w 1441654"/>
                <a:gd name="connsiteY324" fmla="*/ 2277939 h 2311974"/>
                <a:gd name="connsiteX325" fmla="*/ 429177 w 1441654"/>
                <a:gd name="connsiteY325" fmla="*/ 2307112 h 2311974"/>
                <a:gd name="connsiteX326" fmla="*/ 414950 w 1441654"/>
                <a:gd name="connsiteY326" fmla="*/ 2311974 h 2311974"/>
                <a:gd name="connsiteX327" fmla="*/ 398352 w 1441654"/>
                <a:gd name="connsiteY327" fmla="*/ 2282801 h 2311974"/>
                <a:gd name="connsiteX328" fmla="*/ 379383 w 1441654"/>
                <a:gd name="connsiteY328" fmla="*/ 2275508 h 2311974"/>
                <a:gd name="connsiteX329" fmla="*/ 365156 w 1441654"/>
                <a:gd name="connsiteY329" fmla="*/ 2292526 h 2311974"/>
                <a:gd name="connsiteX330" fmla="*/ 346187 w 1441654"/>
                <a:gd name="connsiteY330" fmla="*/ 2285232 h 2311974"/>
                <a:gd name="connsiteX331" fmla="*/ 331960 w 1441654"/>
                <a:gd name="connsiteY331" fmla="*/ 2290094 h 2311974"/>
                <a:gd name="connsiteX332" fmla="*/ 296393 w 1441654"/>
                <a:gd name="connsiteY332" fmla="*/ 2275508 h 2311974"/>
                <a:gd name="connsiteX333" fmla="*/ 255658 w 1441654"/>
                <a:gd name="connsiteY333" fmla="*/ 2254426 h 2311974"/>
                <a:gd name="connsiteX334" fmla="*/ 263963 w 1441654"/>
                <a:gd name="connsiteY334" fmla="*/ 2090384 h 2311974"/>
                <a:gd name="connsiteX335" fmla="*/ 293247 w 1441654"/>
                <a:gd name="connsiteY335" fmla="*/ 1879782 h 2311974"/>
                <a:gd name="connsiteX336" fmla="*/ 288330 w 1441654"/>
                <a:gd name="connsiteY336" fmla="*/ 1766434 h 2311974"/>
                <a:gd name="connsiteX337" fmla="*/ 260051 w 1441654"/>
                <a:gd name="connsiteY337" fmla="*/ 1684276 h 2311974"/>
                <a:gd name="connsiteX338" fmla="*/ 196698 w 1441654"/>
                <a:gd name="connsiteY338" fmla="*/ 1605539 h 2311974"/>
                <a:gd name="connsiteX339" fmla="*/ 146823 w 1441654"/>
                <a:gd name="connsiteY339" fmla="*/ 1566641 h 2311974"/>
                <a:gd name="connsiteX340" fmla="*/ 148467 w 1441654"/>
                <a:gd name="connsiteY340" fmla="*/ 1519182 h 2311974"/>
                <a:gd name="connsiteX341" fmla="*/ 144231 w 1441654"/>
                <a:gd name="connsiteY341" fmla="*/ 1442151 h 2311974"/>
                <a:gd name="connsiteX342" fmla="*/ 199538 w 1441654"/>
                <a:gd name="connsiteY342" fmla="*/ 1327822 h 2311974"/>
                <a:gd name="connsiteX343" fmla="*/ 311984 w 1441654"/>
                <a:gd name="connsiteY343" fmla="*/ 1228318 h 2311974"/>
                <a:gd name="connsiteX344" fmla="*/ 18969 w 1441654"/>
                <a:gd name="connsiteY344" fmla="*/ 909231 h 2311974"/>
                <a:gd name="connsiteX345" fmla="*/ 0 w 1441654"/>
                <a:gd name="connsiteY345" fmla="*/ 872764 h 2311974"/>
                <a:gd name="connsiteX346" fmla="*/ 7114 w 1441654"/>
                <a:gd name="connsiteY346" fmla="*/ 865471 h 2311974"/>
                <a:gd name="connsiteX347" fmla="*/ 11856 w 1441654"/>
                <a:gd name="connsiteY347" fmla="*/ 867902 h 2311974"/>
                <a:gd name="connsiteX348" fmla="*/ 168351 w 1441654"/>
                <a:gd name="connsiteY348" fmla="*/ 741485 h 2311974"/>
                <a:gd name="connsiteX349" fmla="*/ 156496 w 1441654"/>
                <a:gd name="connsiteY349" fmla="*/ 726899 h 2311974"/>
                <a:gd name="connsiteX350" fmla="*/ 101959 w 1441654"/>
                <a:gd name="connsiteY350" fmla="*/ 705019 h 2311974"/>
                <a:gd name="connsiteX351" fmla="*/ 125671 w 1441654"/>
                <a:gd name="connsiteY351" fmla="*/ 680708 h 2311974"/>
                <a:gd name="connsiteX352" fmla="*/ 132784 w 1441654"/>
                <a:gd name="connsiteY352" fmla="*/ 673414 h 2311974"/>
                <a:gd name="connsiteX353" fmla="*/ 161238 w 1441654"/>
                <a:gd name="connsiteY353" fmla="*/ 670983 h 2311974"/>
                <a:gd name="connsiteX354" fmla="*/ 248970 w 1441654"/>
                <a:gd name="connsiteY354" fmla="*/ 692863 h 2311974"/>
                <a:gd name="connsiteX355" fmla="*/ 263197 w 1441654"/>
                <a:gd name="connsiteY355" fmla="*/ 688001 h 2311974"/>
                <a:gd name="connsiteX356" fmla="*/ 263197 w 1441654"/>
                <a:gd name="connsiteY356" fmla="*/ 695294 h 2311974"/>
                <a:gd name="connsiteX357" fmla="*/ 272681 w 1441654"/>
                <a:gd name="connsiteY357" fmla="*/ 695294 h 2311974"/>
                <a:gd name="connsiteX358" fmla="*/ 277424 w 1441654"/>
                <a:gd name="connsiteY358" fmla="*/ 678277 h 2311974"/>
                <a:gd name="connsiteX359" fmla="*/ 284537 w 1441654"/>
                <a:gd name="connsiteY359" fmla="*/ 666121 h 2311974"/>
                <a:gd name="connsiteX360" fmla="*/ 296393 w 1441654"/>
                <a:gd name="connsiteY360" fmla="*/ 688001 h 2311974"/>
                <a:gd name="connsiteX361" fmla="*/ 303506 w 1441654"/>
                <a:gd name="connsiteY361" fmla="*/ 685570 h 2311974"/>
                <a:gd name="connsiteX362" fmla="*/ 317733 w 1441654"/>
                <a:gd name="connsiteY362" fmla="*/ 700156 h 2311974"/>
                <a:gd name="connsiteX363" fmla="*/ 317733 w 1441654"/>
                <a:gd name="connsiteY363" fmla="*/ 700156 h 2311974"/>
                <a:gd name="connsiteX364" fmla="*/ 303506 w 1441654"/>
                <a:gd name="connsiteY364" fmla="*/ 685570 h 2311974"/>
                <a:gd name="connsiteX365" fmla="*/ 296393 w 1441654"/>
                <a:gd name="connsiteY365" fmla="*/ 688001 h 2311974"/>
                <a:gd name="connsiteX366" fmla="*/ 284537 w 1441654"/>
                <a:gd name="connsiteY366" fmla="*/ 666121 h 2311974"/>
                <a:gd name="connsiteX367" fmla="*/ 284537 w 1441654"/>
                <a:gd name="connsiteY367" fmla="*/ 658827 h 2311974"/>
                <a:gd name="connsiteX368" fmla="*/ 305877 w 1441654"/>
                <a:gd name="connsiteY368" fmla="*/ 646672 h 2311974"/>
                <a:gd name="connsiteX369" fmla="*/ 298764 w 1441654"/>
                <a:gd name="connsiteY369" fmla="*/ 639379 h 2311974"/>
                <a:gd name="connsiteX370" fmla="*/ 329589 w 1441654"/>
                <a:gd name="connsiteY370" fmla="*/ 629654 h 2311974"/>
                <a:gd name="connsiteX371" fmla="*/ 324847 w 1441654"/>
                <a:gd name="connsiteY371" fmla="*/ 615068 h 2311974"/>
                <a:gd name="connsiteX372" fmla="*/ 291651 w 1441654"/>
                <a:gd name="connsiteY372" fmla="*/ 610205 h 2311974"/>
                <a:gd name="connsiteX373" fmla="*/ 289279 w 1441654"/>
                <a:gd name="connsiteY373" fmla="*/ 595619 h 2311974"/>
                <a:gd name="connsiteX374" fmla="*/ 298764 w 1441654"/>
                <a:gd name="connsiteY374" fmla="*/ 534841 h 2311974"/>
                <a:gd name="connsiteX375" fmla="*/ 289279 w 1441654"/>
                <a:gd name="connsiteY375" fmla="*/ 525117 h 2311974"/>
                <a:gd name="connsiteX376" fmla="*/ 289279 w 1441654"/>
                <a:gd name="connsiteY376" fmla="*/ 503237 h 2311974"/>
                <a:gd name="connsiteX377" fmla="*/ 272681 w 1441654"/>
                <a:gd name="connsiteY377" fmla="*/ 503237 h 2311974"/>
                <a:gd name="connsiteX378" fmla="*/ 277424 w 1441654"/>
                <a:gd name="connsiteY378" fmla="*/ 471633 h 2311974"/>
                <a:gd name="connsiteX379" fmla="*/ 270310 w 1441654"/>
                <a:gd name="connsiteY379" fmla="*/ 464340 h 2311974"/>
                <a:gd name="connsiteX380" fmla="*/ 272681 w 1441654"/>
                <a:gd name="connsiteY380" fmla="*/ 444891 h 2311974"/>
                <a:gd name="connsiteX381" fmla="*/ 291651 w 1441654"/>
                <a:gd name="connsiteY381" fmla="*/ 444891 h 2311974"/>
                <a:gd name="connsiteX382" fmla="*/ 310620 w 1441654"/>
                <a:gd name="connsiteY382" fmla="*/ 430304 h 2311974"/>
                <a:gd name="connsiteX383" fmla="*/ 312991 w 1441654"/>
                <a:gd name="connsiteY383" fmla="*/ 427873 h 2311974"/>
                <a:gd name="connsiteX384" fmla="*/ 291651 w 1441654"/>
                <a:gd name="connsiteY384" fmla="*/ 423011 h 2311974"/>
                <a:gd name="connsiteX385" fmla="*/ 298764 w 1441654"/>
                <a:gd name="connsiteY385" fmla="*/ 405993 h 2311974"/>
                <a:gd name="connsiteX386" fmla="*/ 324847 w 1441654"/>
                <a:gd name="connsiteY386" fmla="*/ 408424 h 2311974"/>
                <a:gd name="connsiteX387" fmla="*/ 320104 w 1441654"/>
                <a:gd name="connsiteY387" fmla="*/ 388975 h 2311974"/>
                <a:gd name="connsiteX388" fmla="*/ 320104 w 1441654"/>
                <a:gd name="connsiteY388" fmla="*/ 374389 h 2311974"/>
                <a:gd name="connsiteX389" fmla="*/ 336702 w 1441654"/>
                <a:gd name="connsiteY389" fmla="*/ 374389 h 2311974"/>
                <a:gd name="connsiteX390" fmla="*/ 339073 w 1441654"/>
                <a:gd name="connsiteY390" fmla="*/ 367096 h 2311974"/>
                <a:gd name="connsiteX391" fmla="*/ 346187 w 1441654"/>
                <a:gd name="connsiteY391" fmla="*/ 364665 h 2311974"/>
                <a:gd name="connsiteX392" fmla="*/ 343816 w 1441654"/>
                <a:gd name="connsiteY392" fmla="*/ 347647 h 2311974"/>
                <a:gd name="connsiteX393" fmla="*/ 372269 w 1441654"/>
                <a:gd name="connsiteY393" fmla="*/ 337922 h 2311974"/>
                <a:gd name="connsiteX394" fmla="*/ 360414 w 1441654"/>
                <a:gd name="connsiteY394" fmla="*/ 333060 h 2311974"/>
                <a:gd name="connsiteX395" fmla="*/ 358042 w 1441654"/>
                <a:gd name="connsiteY395" fmla="*/ 311180 h 2311974"/>
                <a:gd name="connsiteX396" fmla="*/ 350929 w 1441654"/>
                <a:gd name="connsiteY396" fmla="*/ 308749 h 2311974"/>
                <a:gd name="connsiteX397" fmla="*/ 358042 w 1441654"/>
                <a:gd name="connsiteY397" fmla="*/ 299025 h 2311974"/>
                <a:gd name="connsiteX398" fmla="*/ 358042 w 1441654"/>
                <a:gd name="connsiteY398" fmla="*/ 296594 h 2311974"/>
                <a:gd name="connsiteX399" fmla="*/ 346187 w 1441654"/>
                <a:gd name="connsiteY399" fmla="*/ 291732 h 2311974"/>
                <a:gd name="connsiteX400" fmla="*/ 336702 w 1441654"/>
                <a:gd name="connsiteY400" fmla="*/ 299025 h 2311974"/>
                <a:gd name="connsiteX401" fmla="*/ 324847 w 1441654"/>
                <a:gd name="connsiteY401" fmla="*/ 282007 h 2311974"/>
                <a:gd name="connsiteX402" fmla="*/ 339073 w 1441654"/>
                <a:gd name="connsiteY402" fmla="*/ 255265 h 2311974"/>
                <a:gd name="connsiteX403" fmla="*/ 346187 w 1441654"/>
                <a:gd name="connsiteY403" fmla="*/ 267421 h 2311974"/>
                <a:gd name="connsiteX404" fmla="*/ 365156 w 1441654"/>
                <a:gd name="connsiteY404" fmla="*/ 240679 h 2311974"/>
                <a:gd name="connsiteX405" fmla="*/ 374640 w 1441654"/>
                <a:gd name="connsiteY405" fmla="*/ 240679 h 2311974"/>
                <a:gd name="connsiteX406" fmla="*/ 374640 w 1441654"/>
                <a:gd name="connsiteY406" fmla="*/ 233385 h 2311974"/>
                <a:gd name="connsiteX407" fmla="*/ 353300 w 1441654"/>
                <a:gd name="connsiteY407" fmla="*/ 218799 h 2311974"/>
                <a:gd name="connsiteX408" fmla="*/ 360414 w 1441654"/>
                <a:gd name="connsiteY408" fmla="*/ 199350 h 2311974"/>
                <a:gd name="connsiteX409" fmla="*/ 386496 w 1441654"/>
                <a:gd name="connsiteY409" fmla="*/ 199350 h 2311974"/>
                <a:gd name="connsiteX410" fmla="*/ 393610 w 1441654"/>
                <a:gd name="connsiteY410" fmla="*/ 192057 h 2311974"/>
                <a:gd name="connsiteX411" fmla="*/ 365156 w 1441654"/>
                <a:gd name="connsiteY411" fmla="*/ 150728 h 2311974"/>
                <a:gd name="connsiteX412" fmla="*/ 374640 w 1441654"/>
                <a:gd name="connsiteY412" fmla="*/ 131279 h 2311974"/>
                <a:gd name="connsiteX413" fmla="*/ 407836 w 1441654"/>
                <a:gd name="connsiteY413" fmla="*/ 116693 h 2311974"/>
                <a:gd name="connsiteX414" fmla="*/ 412579 w 1441654"/>
                <a:gd name="connsiteY414" fmla="*/ 131279 h 2311974"/>
                <a:gd name="connsiteX415" fmla="*/ 433919 w 1441654"/>
                <a:gd name="connsiteY415" fmla="*/ 116693 h 2311974"/>
                <a:gd name="connsiteX416" fmla="*/ 429177 w 1441654"/>
                <a:gd name="connsiteY416" fmla="*/ 109399 h 2311974"/>
                <a:gd name="connsiteX417" fmla="*/ 445775 w 1441654"/>
                <a:gd name="connsiteY417" fmla="*/ 102106 h 2311974"/>
                <a:gd name="connsiteX418" fmla="*/ 445775 w 1441654"/>
                <a:gd name="connsiteY418" fmla="*/ 94813 h 2311974"/>
                <a:gd name="connsiteX419" fmla="*/ 455259 w 1441654"/>
                <a:gd name="connsiteY419" fmla="*/ 87519 h 2311974"/>
                <a:gd name="connsiteX420" fmla="*/ 441032 w 1441654"/>
                <a:gd name="connsiteY420" fmla="*/ 53484 h 2311974"/>
                <a:gd name="connsiteX421" fmla="*/ 438661 w 1441654"/>
                <a:gd name="connsiteY421" fmla="*/ 7293 h 2311974"/>
                <a:gd name="connsiteX422" fmla="*/ 481342 w 1441654"/>
                <a:gd name="connsiteY422" fmla="*/ 17018 h 2311974"/>
                <a:gd name="connsiteX423" fmla="*/ 502682 w 1441654"/>
                <a:gd name="connsiteY423" fmla="*/ 0 h 2311974"/>
                <a:gd name="connsiteX0" fmla="*/ 500311 w 1441654"/>
                <a:gd name="connsiteY0" fmla="*/ 1067252 h 2311974"/>
                <a:gd name="connsiteX1" fmla="*/ 502682 w 1441654"/>
                <a:gd name="connsiteY1" fmla="*/ 1074546 h 2311974"/>
                <a:gd name="connsiteX2" fmla="*/ 502682 w 1441654"/>
                <a:gd name="connsiteY2" fmla="*/ 1074545 h 2311974"/>
                <a:gd name="connsiteX3" fmla="*/ 500311 w 1441654"/>
                <a:gd name="connsiteY3" fmla="*/ 1067252 h 2311974"/>
                <a:gd name="connsiteX4" fmla="*/ 488455 w 1441654"/>
                <a:gd name="connsiteY4" fmla="*/ 1052665 h 2311974"/>
                <a:gd name="connsiteX5" fmla="*/ 476600 w 1441654"/>
                <a:gd name="connsiteY5" fmla="*/ 1040510 h 2311974"/>
                <a:gd name="connsiteX6" fmla="*/ 488455 w 1441654"/>
                <a:gd name="connsiteY6" fmla="*/ 1052666 h 2311974"/>
                <a:gd name="connsiteX7" fmla="*/ 507424 w 1441654"/>
                <a:gd name="connsiteY7" fmla="*/ 1052666 h 2311974"/>
                <a:gd name="connsiteX8" fmla="*/ 509796 w 1441654"/>
                <a:gd name="connsiteY8" fmla="*/ 1062390 h 2311974"/>
                <a:gd name="connsiteX9" fmla="*/ 509796 w 1441654"/>
                <a:gd name="connsiteY9" fmla="*/ 1062390 h 2311974"/>
                <a:gd name="connsiteX10" fmla="*/ 507424 w 1441654"/>
                <a:gd name="connsiteY10" fmla="*/ 1052665 h 2311974"/>
                <a:gd name="connsiteX11" fmla="*/ 488455 w 1441654"/>
                <a:gd name="connsiteY11" fmla="*/ 1052665 h 2311974"/>
                <a:gd name="connsiteX12" fmla="*/ 488455 w 1441654"/>
                <a:gd name="connsiteY12" fmla="*/ 1021061 h 2311974"/>
                <a:gd name="connsiteX13" fmla="*/ 483713 w 1441654"/>
                <a:gd name="connsiteY13" fmla="*/ 999182 h 2311974"/>
                <a:gd name="connsiteX14" fmla="*/ 488455 w 1441654"/>
                <a:gd name="connsiteY14" fmla="*/ 1021061 h 2311974"/>
                <a:gd name="connsiteX15" fmla="*/ 488455 w 1441654"/>
                <a:gd name="connsiteY15" fmla="*/ 1021061 h 2311974"/>
                <a:gd name="connsiteX16" fmla="*/ 474228 w 1441654"/>
                <a:gd name="connsiteY16" fmla="*/ 970008 h 2311974"/>
                <a:gd name="connsiteX17" fmla="*/ 460002 w 1441654"/>
                <a:gd name="connsiteY17" fmla="*/ 972439 h 2311974"/>
                <a:gd name="connsiteX18" fmla="*/ 460002 w 1441654"/>
                <a:gd name="connsiteY18" fmla="*/ 972439 h 2311974"/>
                <a:gd name="connsiteX19" fmla="*/ 474228 w 1441654"/>
                <a:gd name="connsiteY19" fmla="*/ 970008 h 2311974"/>
                <a:gd name="connsiteX20" fmla="*/ 483713 w 1441654"/>
                <a:gd name="connsiteY20" fmla="*/ 984595 h 2311974"/>
                <a:gd name="connsiteX21" fmla="*/ 502682 w 1441654"/>
                <a:gd name="connsiteY21" fmla="*/ 979733 h 2311974"/>
                <a:gd name="connsiteX22" fmla="*/ 483713 w 1441654"/>
                <a:gd name="connsiteY22" fmla="*/ 984595 h 2311974"/>
                <a:gd name="connsiteX23" fmla="*/ 474228 w 1441654"/>
                <a:gd name="connsiteY23" fmla="*/ 970008 h 2311974"/>
                <a:gd name="connsiteX24" fmla="*/ 460002 w 1441654"/>
                <a:gd name="connsiteY24" fmla="*/ 901937 h 2311974"/>
                <a:gd name="connsiteX25" fmla="*/ 449800 w 1441654"/>
                <a:gd name="connsiteY25" fmla="*/ 906121 h 2311974"/>
                <a:gd name="connsiteX26" fmla="*/ 452888 w 1441654"/>
                <a:gd name="connsiteY26" fmla="*/ 906800 h 2311974"/>
                <a:gd name="connsiteX27" fmla="*/ 460002 w 1441654"/>
                <a:gd name="connsiteY27" fmla="*/ 901938 h 2311974"/>
                <a:gd name="connsiteX28" fmla="*/ 460002 w 1441654"/>
                <a:gd name="connsiteY28" fmla="*/ 901937 h 2311974"/>
                <a:gd name="connsiteX29" fmla="*/ 367527 w 1441654"/>
                <a:gd name="connsiteY29" fmla="*/ 899506 h 2311974"/>
                <a:gd name="connsiteX30" fmla="*/ 367527 w 1441654"/>
                <a:gd name="connsiteY30" fmla="*/ 899507 h 2311974"/>
                <a:gd name="connsiteX31" fmla="*/ 391239 w 1441654"/>
                <a:gd name="connsiteY31" fmla="*/ 899507 h 2311974"/>
                <a:gd name="connsiteX32" fmla="*/ 405465 w 1441654"/>
                <a:gd name="connsiteY32" fmla="*/ 906800 h 2311974"/>
                <a:gd name="connsiteX33" fmla="*/ 414950 w 1441654"/>
                <a:gd name="connsiteY33" fmla="*/ 906800 h 2311974"/>
                <a:gd name="connsiteX34" fmla="*/ 419692 w 1441654"/>
                <a:gd name="connsiteY34" fmla="*/ 899507 h 2311974"/>
                <a:gd name="connsiteX35" fmla="*/ 419705 w 1441654"/>
                <a:gd name="connsiteY35" fmla="*/ 899510 h 2311974"/>
                <a:gd name="connsiteX36" fmla="*/ 419692 w 1441654"/>
                <a:gd name="connsiteY36" fmla="*/ 899506 h 2311974"/>
                <a:gd name="connsiteX37" fmla="*/ 414950 w 1441654"/>
                <a:gd name="connsiteY37" fmla="*/ 906800 h 2311974"/>
                <a:gd name="connsiteX38" fmla="*/ 405465 w 1441654"/>
                <a:gd name="connsiteY38" fmla="*/ 906800 h 2311974"/>
                <a:gd name="connsiteX39" fmla="*/ 391238 w 1441654"/>
                <a:gd name="connsiteY39" fmla="*/ 899506 h 2311974"/>
                <a:gd name="connsiteX40" fmla="*/ 367527 w 1441654"/>
                <a:gd name="connsiteY40" fmla="*/ 899506 h 2311974"/>
                <a:gd name="connsiteX41" fmla="*/ 350929 w 1441654"/>
                <a:gd name="connsiteY41" fmla="*/ 889782 h 2311974"/>
                <a:gd name="connsiteX42" fmla="*/ 350929 w 1441654"/>
                <a:gd name="connsiteY42" fmla="*/ 889782 h 2311974"/>
                <a:gd name="connsiteX43" fmla="*/ 367527 w 1441654"/>
                <a:gd name="connsiteY43" fmla="*/ 889782 h 2311974"/>
                <a:gd name="connsiteX44" fmla="*/ 367527 w 1441654"/>
                <a:gd name="connsiteY44" fmla="*/ 889782 h 2311974"/>
                <a:gd name="connsiteX45" fmla="*/ 350929 w 1441654"/>
                <a:gd name="connsiteY45" fmla="*/ 889782 h 2311974"/>
                <a:gd name="connsiteX46" fmla="*/ 365156 w 1441654"/>
                <a:gd name="connsiteY46" fmla="*/ 867902 h 2311974"/>
                <a:gd name="connsiteX47" fmla="*/ 365156 w 1441654"/>
                <a:gd name="connsiteY47" fmla="*/ 867902 h 2311974"/>
                <a:gd name="connsiteX48" fmla="*/ 372349 w 1441654"/>
                <a:gd name="connsiteY48" fmla="*/ 873433 h 2311974"/>
                <a:gd name="connsiteX49" fmla="*/ 365156 w 1441654"/>
                <a:gd name="connsiteY49" fmla="*/ 867902 h 2311974"/>
                <a:gd name="connsiteX50" fmla="*/ 393212 w 1441654"/>
                <a:gd name="connsiteY50" fmla="*/ 842776 h 2311974"/>
                <a:gd name="connsiteX51" fmla="*/ 398352 w 1441654"/>
                <a:gd name="connsiteY51" fmla="*/ 853315 h 2311974"/>
                <a:gd name="connsiteX52" fmla="*/ 398352 w 1441654"/>
                <a:gd name="connsiteY52" fmla="*/ 853315 h 2311974"/>
                <a:gd name="connsiteX53" fmla="*/ 393212 w 1441654"/>
                <a:gd name="connsiteY53" fmla="*/ 842776 h 2311974"/>
                <a:gd name="connsiteX54" fmla="*/ 296393 w 1441654"/>
                <a:gd name="connsiteY54" fmla="*/ 726899 h 2311974"/>
                <a:gd name="connsiteX55" fmla="*/ 296393 w 1441654"/>
                <a:gd name="connsiteY55" fmla="*/ 726899 h 2311974"/>
                <a:gd name="connsiteX56" fmla="*/ 303506 w 1441654"/>
                <a:gd name="connsiteY56" fmla="*/ 734192 h 2311974"/>
                <a:gd name="connsiteX57" fmla="*/ 339073 w 1441654"/>
                <a:gd name="connsiteY57" fmla="*/ 748778 h 2311974"/>
                <a:gd name="connsiteX58" fmla="*/ 367527 w 1441654"/>
                <a:gd name="connsiteY58" fmla="*/ 753641 h 2311974"/>
                <a:gd name="connsiteX59" fmla="*/ 372269 w 1441654"/>
                <a:gd name="connsiteY59" fmla="*/ 734192 h 2311974"/>
                <a:gd name="connsiteX60" fmla="*/ 386496 w 1441654"/>
                <a:gd name="connsiteY60" fmla="*/ 736623 h 2311974"/>
                <a:gd name="connsiteX61" fmla="*/ 386496 w 1441654"/>
                <a:gd name="connsiteY61" fmla="*/ 736623 h 2311974"/>
                <a:gd name="connsiteX62" fmla="*/ 372269 w 1441654"/>
                <a:gd name="connsiteY62" fmla="*/ 734192 h 2311974"/>
                <a:gd name="connsiteX63" fmla="*/ 367527 w 1441654"/>
                <a:gd name="connsiteY63" fmla="*/ 753640 h 2311974"/>
                <a:gd name="connsiteX64" fmla="*/ 339073 w 1441654"/>
                <a:gd name="connsiteY64" fmla="*/ 748778 h 2311974"/>
                <a:gd name="connsiteX65" fmla="*/ 303506 w 1441654"/>
                <a:gd name="connsiteY65" fmla="*/ 734192 h 2311974"/>
                <a:gd name="connsiteX66" fmla="*/ 296393 w 1441654"/>
                <a:gd name="connsiteY66" fmla="*/ 726899 h 2311974"/>
                <a:gd name="connsiteX67" fmla="*/ 296393 w 1441654"/>
                <a:gd name="connsiteY67" fmla="*/ 714743 h 2311974"/>
                <a:gd name="connsiteX68" fmla="*/ 296393 w 1441654"/>
                <a:gd name="connsiteY68" fmla="*/ 714743 h 2311974"/>
                <a:gd name="connsiteX69" fmla="*/ 303506 w 1441654"/>
                <a:gd name="connsiteY69" fmla="*/ 722036 h 2311974"/>
                <a:gd name="connsiteX70" fmla="*/ 303506 w 1441654"/>
                <a:gd name="connsiteY70" fmla="*/ 722036 h 2311974"/>
                <a:gd name="connsiteX71" fmla="*/ 296393 w 1441654"/>
                <a:gd name="connsiteY71" fmla="*/ 714743 h 2311974"/>
                <a:gd name="connsiteX72" fmla="*/ 502682 w 1441654"/>
                <a:gd name="connsiteY72" fmla="*/ 0 h 2311974"/>
                <a:gd name="connsiteX73" fmla="*/ 509796 w 1441654"/>
                <a:gd name="connsiteY73" fmla="*/ 4862 h 2311974"/>
                <a:gd name="connsiteX74" fmla="*/ 514538 w 1441654"/>
                <a:gd name="connsiteY74" fmla="*/ 17018 h 2311974"/>
                <a:gd name="connsiteX75" fmla="*/ 524022 w 1441654"/>
                <a:gd name="connsiteY75" fmla="*/ 53484 h 2311974"/>
                <a:gd name="connsiteX76" fmla="*/ 521651 w 1441654"/>
                <a:gd name="connsiteY76" fmla="*/ 68071 h 2311974"/>
                <a:gd name="connsiteX77" fmla="*/ 554847 w 1441654"/>
                <a:gd name="connsiteY77" fmla="*/ 82657 h 2311974"/>
                <a:gd name="connsiteX78" fmla="*/ 561961 w 1441654"/>
                <a:gd name="connsiteY78" fmla="*/ 72933 h 2311974"/>
                <a:gd name="connsiteX79" fmla="*/ 578559 w 1441654"/>
                <a:gd name="connsiteY79" fmla="*/ 75364 h 2311974"/>
                <a:gd name="connsiteX80" fmla="*/ 578559 w 1441654"/>
                <a:gd name="connsiteY80" fmla="*/ 82657 h 2311974"/>
                <a:gd name="connsiteX81" fmla="*/ 585672 w 1441654"/>
                <a:gd name="connsiteY81" fmla="*/ 82657 h 2311974"/>
                <a:gd name="connsiteX82" fmla="*/ 590414 w 1441654"/>
                <a:gd name="connsiteY82" fmla="*/ 97244 h 2311974"/>
                <a:gd name="connsiteX83" fmla="*/ 609383 w 1441654"/>
                <a:gd name="connsiteY83" fmla="*/ 104537 h 2311974"/>
                <a:gd name="connsiteX84" fmla="*/ 637837 w 1441654"/>
                <a:gd name="connsiteY84" fmla="*/ 89950 h 2311974"/>
                <a:gd name="connsiteX85" fmla="*/ 652064 w 1441654"/>
                <a:gd name="connsiteY85" fmla="*/ 94813 h 2311974"/>
                <a:gd name="connsiteX86" fmla="*/ 666291 w 1441654"/>
                <a:gd name="connsiteY86" fmla="*/ 104537 h 2311974"/>
                <a:gd name="connsiteX87" fmla="*/ 685260 w 1441654"/>
                <a:gd name="connsiteY87" fmla="*/ 94813 h 2311974"/>
                <a:gd name="connsiteX88" fmla="*/ 685260 w 1441654"/>
                <a:gd name="connsiteY88" fmla="*/ 72933 h 2311974"/>
                <a:gd name="connsiteX89" fmla="*/ 687631 w 1441654"/>
                <a:gd name="connsiteY89" fmla="*/ 72933 h 2311974"/>
                <a:gd name="connsiteX90" fmla="*/ 699487 w 1441654"/>
                <a:gd name="connsiteY90" fmla="*/ 87519 h 2311974"/>
                <a:gd name="connsiteX91" fmla="*/ 687631 w 1441654"/>
                <a:gd name="connsiteY91" fmla="*/ 102106 h 2311974"/>
                <a:gd name="connsiteX92" fmla="*/ 692373 w 1441654"/>
                <a:gd name="connsiteY92" fmla="*/ 123986 h 2311974"/>
                <a:gd name="connsiteX93" fmla="*/ 706600 w 1441654"/>
                <a:gd name="connsiteY93" fmla="*/ 128848 h 2311974"/>
                <a:gd name="connsiteX94" fmla="*/ 718456 w 1441654"/>
                <a:gd name="connsiteY94" fmla="*/ 150728 h 2311974"/>
                <a:gd name="connsiteX95" fmla="*/ 727940 w 1441654"/>
                <a:gd name="connsiteY95" fmla="*/ 153159 h 2311974"/>
                <a:gd name="connsiteX96" fmla="*/ 735054 w 1441654"/>
                <a:gd name="connsiteY96" fmla="*/ 165315 h 2311974"/>
                <a:gd name="connsiteX97" fmla="*/ 754023 w 1441654"/>
                <a:gd name="connsiteY97" fmla="*/ 165315 h 2311974"/>
                <a:gd name="connsiteX98" fmla="*/ 768250 w 1441654"/>
                <a:gd name="connsiteY98" fmla="*/ 177470 h 2311974"/>
                <a:gd name="connsiteX99" fmla="*/ 794332 w 1441654"/>
                <a:gd name="connsiteY99" fmla="*/ 172608 h 2311974"/>
                <a:gd name="connsiteX100" fmla="*/ 801446 w 1441654"/>
                <a:gd name="connsiteY100" fmla="*/ 184763 h 2311974"/>
                <a:gd name="connsiteX101" fmla="*/ 794332 w 1441654"/>
                <a:gd name="connsiteY101" fmla="*/ 192057 h 2311974"/>
                <a:gd name="connsiteX102" fmla="*/ 801446 w 1441654"/>
                <a:gd name="connsiteY102" fmla="*/ 201781 h 2311974"/>
                <a:gd name="connsiteX103" fmla="*/ 796703 w 1441654"/>
                <a:gd name="connsiteY103" fmla="*/ 206643 h 2311974"/>
                <a:gd name="connsiteX104" fmla="*/ 808559 w 1441654"/>
                <a:gd name="connsiteY104" fmla="*/ 233385 h 2311974"/>
                <a:gd name="connsiteX105" fmla="*/ 815673 w 1441654"/>
                <a:gd name="connsiteY105" fmla="*/ 233385 h 2311974"/>
                <a:gd name="connsiteX106" fmla="*/ 851240 w 1441654"/>
                <a:gd name="connsiteY106" fmla="*/ 211505 h 2311974"/>
                <a:gd name="connsiteX107" fmla="*/ 874951 w 1441654"/>
                <a:gd name="connsiteY107" fmla="*/ 213936 h 2311974"/>
                <a:gd name="connsiteX108" fmla="*/ 896291 w 1441654"/>
                <a:gd name="connsiteY108" fmla="*/ 199350 h 2311974"/>
                <a:gd name="connsiteX109" fmla="*/ 905776 w 1441654"/>
                <a:gd name="connsiteY109" fmla="*/ 177470 h 2311974"/>
                <a:gd name="connsiteX110" fmla="*/ 931859 w 1441654"/>
                <a:gd name="connsiteY110" fmla="*/ 158021 h 2311974"/>
                <a:gd name="connsiteX111" fmla="*/ 953199 w 1441654"/>
                <a:gd name="connsiteY111" fmla="*/ 194488 h 2311974"/>
                <a:gd name="connsiteX112" fmla="*/ 953199 w 1441654"/>
                <a:gd name="connsiteY112" fmla="*/ 221230 h 2311974"/>
                <a:gd name="connsiteX113" fmla="*/ 965054 w 1441654"/>
                <a:gd name="connsiteY113" fmla="*/ 243110 h 2311974"/>
                <a:gd name="connsiteX114" fmla="*/ 984024 w 1441654"/>
                <a:gd name="connsiteY114" fmla="*/ 262558 h 2311974"/>
                <a:gd name="connsiteX115" fmla="*/ 1026704 w 1441654"/>
                <a:gd name="connsiteY115" fmla="*/ 274714 h 2311974"/>
                <a:gd name="connsiteX116" fmla="*/ 1059900 w 1441654"/>
                <a:gd name="connsiteY116" fmla="*/ 260127 h 2311974"/>
                <a:gd name="connsiteX117" fmla="*/ 1081240 w 1441654"/>
                <a:gd name="connsiteY117" fmla="*/ 262558 h 2311974"/>
                <a:gd name="connsiteX118" fmla="*/ 1107323 w 1441654"/>
                <a:gd name="connsiteY118" fmla="*/ 277145 h 2311974"/>
                <a:gd name="connsiteX119" fmla="*/ 1140519 w 1441654"/>
                <a:gd name="connsiteY119" fmla="*/ 282007 h 2311974"/>
                <a:gd name="connsiteX120" fmla="*/ 1135777 w 1441654"/>
                <a:gd name="connsiteY120" fmla="*/ 299025 h 2311974"/>
                <a:gd name="connsiteX121" fmla="*/ 1164230 w 1441654"/>
                <a:gd name="connsiteY121" fmla="*/ 371958 h 2311974"/>
                <a:gd name="connsiteX122" fmla="*/ 1209282 w 1441654"/>
                <a:gd name="connsiteY122" fmla="*/ 386544 h 2311974"/>
                <a:gd name="connsiteX123" fmla="*/ 1237736 w 1441654"/>
                <a:gd name="connsiteY123" fmla="*/ 415718 h 2311974"/>
                <a:gd name="connsiteX124" fmla="*/ 1280416 w 1441654"/>
                <a:gd name="connsiteY124" fmla="*/ 415718 h 2311974"/>
                <a:gd name="connsiteX125" fmla="*/ 1297014 w 1441654"/>
                <a:gd name="connsiteY125" fmla="*/ 408424 h 2311974"/>
                <a:gd name="connsiteX126" fmla="*/ 1313612 w 1441654"/>
                <a:gd name="connsiteY126" fmla="*/ 386544 h 2311974"/>
                <a:gd name="connsiteX127" fmla="*/ 1358664 w 1441654"/>
                <a:gd name="connsiteY127" fmla="*/ 381682 h 2311974"/>
                <a:gd name="connsiteX128" fmla="*/ 1365778 w 1441654"/>
                <a:gd name="connsiteY128" fmla="*/ 386544 h 2311974"/>
                <a:gd name="connsiteX129" fmla="*/ 1401345 w 1441654"/>
                <a:gd name="connsiteY129" fmla="*/ 371958 h 2311974"/>
                <a:gd name="connsiteX130" fmla="*/ 1401345 w 1441654"/>
                <a:gd name="connsiteY130" fmla="*/ 388975 h 2311974"/>
                <a:gd name="connsiteX131" fmla="*/ 1415572 w 1441654"/>
                <a:gd name="connsiteY131" fmla="*/ 408424 h 2311974"/>
                <a:gd name="connsiteX132" fmla="*/ 1353922 w 1441654"/>
                <a:gd name="connsiteY132" fmla="*/ 444891 h 2311974"/>
                <a:gd name="connsiteX133" fmla="*/ 1351551 w 1441654"/>
                <a:gd name="connsiteY133" fmla="*/ 491082 h 2311974"/>
                <a:gd name="connsiteX134" fmla="*/ 1372891 w 1441654"/>
                <a:gd name="connsiteY134" fmla="*/ 532410 h 2311974"/>
                <a:gd name="connsiteX135" fmla="*/ 1406087 w 1441654"/>
                <a:gd name="connsiteY135" fmla="*/ 554290 h 2311974"/>
                <a:gd name="connsiteX136" fmla="*/ 1427427 w 1441654"/>
                <a:gd name="connsiteY136" fmla="*/ 581032 h 2311974"/>
                <a:gd name="connsiteX137" fmla="*/ 1420314 w 1441654"/>
                <a:gd name="connsiteY137" fmla="*/ 622361 h 2311974"/>
                <a:gd name="connsiteX138" fmla="*/ 1441654 w 1441654"/>
                <a:gd name="connsiteY138" fmla="*/ 644241 h 2311974"/>
                <a:gd name="connsiteX139" fmla="*/ 1436912 w 1441654"/>
                <a:gd name="connsiteY139" fmla="*/ 658827 h 2311974"/>
                <a:gd name="connsiteX140" fmla="*/ 1429798 w 1441654"/>
                <a:gd name="connsiteY140" fmla="*/ 666121 h 2311974"/>
                <a:gd name="connsiteX141" fmla="*/ 1401345 w 1441654"/>
                <a:gd name="connsiteY141" fmla="*/ 663689 h 2311974"/>
                <a:gd name="connsiteX142" fmla="*/ 1372891 w 1441654"/>
                <a:gd name="connsiteY142" fmla="*/ 705018 h 2311974"/>
                <a:gd name="connsiteX143" fmla="*/ 1351551 w 1441654"/>
                <a:gd name="connsiteY143" fmla="*/ 712312 h 2311974"/>
                <a:gd name="connsiteX144" fmla="*/ 1304128 w 1441654"/>
                <a:gd name="connsiteY144" fmla="*/ 785245 h 2311974"/>
                <a:gd name="connsiteX145" fmla="*/ 1304128 w 1441654"/>
                <a:gd name="connsiteY145" fmla="*/ 804693 h 2311974"/>
                <a:gd name="connsiteX146" fmla="*/ 1273303 w 1441654"/>
                <a:gd name="connsiteY146" fmla="*/ 802262 h 2311974"/>
                <a:gd name="connsiteX147" fmla="*/ 1242478 w 1441654"/>
                <a:gd name="connsiteY147" fmla="*/ 802262 h 2311974"/>
                <a:gd name="connsiteX148" fmla="*/ 1218767 w 1441654"/>
                <a:gd name="connsiteY148" fmla="*/ 819280 h 2311974"/>
                <a:gd name="connsiteX149" fmla="*/ 1183200 w 1441654"/>
                <a:gd name="connsiteY149" fmla="*/ 809556 h 2311974"/>
                <a:gd name="connsiteX150" fmla="*/ 1171344 w 1441654"/>
                <a:gd name="connsiteY150" fmla="*/ 816849 h 2311974"/>
                <a:gd name="connsiteX151" fmla="*/ 1180828 w 1441654"/>
                <a:gd name="connsiteY151" fmla="*/ 824142 h 2311974"/>
                <a:gd name="connsiteX152" fmla="*/ 1168973 w 1441654"/>
                <a:gd name="connsiteY152" fmla="*/ 850884 h 2311974"/>
                <a:gd name="connsiteX153" fmla="*/ 1176086 w 1441654"/>
                <a:gd name="connsiteY153" fmla="*/ 858178 h 2311974"/>
                <a:gd name="connsiteX154" fmla="*/ 1183200 w 1441654"/>
                <a:gd name="connsiteY154" fmla="*/ 850884 h 2311974"/>
                <a:gd name="connsiteX155" fmla="*/ 1197426 w 1441654"/>
                <a:gd name="connsiteY155" fmla="*/ 858178 h 2311974"/>
                <a:gd name="connsiteX156" fmla="*/ 1211653 w 1441654"/>
                <a:gd name="connsiteY156" fmla="*/ 858178 h 2311974"/>
                <a:gd name="connsiteX157" fmla="*/ 1216396 w 1441654"/>
                <a:gd name="connsiteY157" fmla="*/ 875195 h 2311974"/>
                <a:gd name="connsiteX158" fmla="*/ 1230622 w 1441654"/>
                <a:gd name="connsiteY158" fmla="*/ 894644 h 2311974"/>
                <a:gd name="connsiteX159" fmla="*/ 1223509 w 1441654"/>
                <a:gd name="connsiteY159" fmla="*/ 906800 h 2311974"/>
                <a:gd name="connsiteX160" fmla="*/ 1230622 w 1441654"/>
                <a:gd name="connsiteY160" fmla="*/ 916524 h 2311974"/>
                <a:gd name="connsiteX161" fmla="*/ 1237736 w 1441654"/>
                <a:gd name="connsiteY161" fmla="*/ 914093 h 2311974"/>
                <a:gd name="connsiteX162" fmla="*/ 1244849 w 1441654"/>
                <a:gd name="connsiteY162" fmla="*/ 921386 h 2311974"/>
                <a:gd name="connsiteX163" fmla="*/ 1249592 w 1441654"/>
                <a:gd name="connsiteY163" fmla="*/ 935973 h 2311974"/>
                <a:gd name="connsiteX164" fmla="*/ 1259076 w 1441654"/>
                <a:gd name="connsiteY164" fmla="*/ 923817 h 2311974"/>
                <a:gd name="connsiteX165" fmla="*/ 1263818 w 1441654"/>
                <a:gd name="connsiteY165" fmla="*/ 931111 h 2311974"/>
                <a:gd name="connsiteX166" fmla="*/ 1297014 w 1441654"/>
                <a:gd name="connsiteY166" fmla="*/ 928679 h 2311974"/>
                <a:gd name="connsiteX167" fmla="*/ 1311241 w 1441654"/>
                <a:gd name="connsiteY167" fmla="*/ 948128 h 2311974"/>
                <a:gd name="connsiteX168" fmla="*/ 1332582 w 1441654"/>
                <a:gd name="connsiteY168" fmla="*/ 950559 h 2311974"/>
                <a:gd name="connsiteX169" fmla="*/ 1337324 w 1441654"/>
                <a:gd name="connsiteY169" fmla="*/ 923817 h 2311974"/>
                <a:gd name="connsiteX170" fmla="*/ 1351551 w 1441654"/>
                <a:gd name="connsiteY170" fmla="*/ 914093 h 2311974"/>
                <a:gd name="connsiteX171" fmla="*/ 1361035 w 1441654"/>
                <a:gd name="connsiteY171" fmla="*/ 921386 h 2311974"/>
                <a:gd name="connsiteX172" fmla="*/ 1372891 w 1441654"/>
                <a:gd name="connsiteY172" fmla="*/ 948128 h 2311974"/>
                <a:gd name="connsiteX173" fmla="*/ 1320726 w 1441654"/>
                <a:gd name="connsiteY173" fmla="*/ 1006475 h 2311974"/>
                <a:gd name="connsiteX174" fmla="*/ 1235365 w 1441654"/>
                <a:gd name="connsiteY174" fmla="*/ 970008 h 2311974"/>
                <a:gd name="connsiteX175" fmla="*/ 1230622 w 1441654"/>
                <a:gd name="connsiteY175" fmla="*/ 977301 h 2311974"/>
                <a:gd name="connsiteX176" fmla="*/ 1235365 w 1441654"/>
                <a:gd name="connsiteY176" fmla="*/ 984595 h 2311974"/>
                <a:gd name="connsiteX177" fmla="*/ 1230622 w 1441654"/>
                <a:gd name="connsiteY177" fmla="*/ 984595 h 2311974"/>
                <a:gd name="connsiteX178" fmla="*/ 1225880 w 1441654"/>
                <a:gd name="connsiteY178" fmla="*/ 991888 h 2311974"/>
                <a:gd name="connsiteX179" fmla="*/ 1225880 w 1441654"/>
                <a:gd name="connsiteY179" fmla="*/ 1006475 h 2311974"/>
                <a:gd name="connsiteX180" fmla="*/ 1218767 w 1441654"/>
                <a:gd name="connsiteY180" fmla="*/ 1018630 h 2311974"/>
                <a:gd name="connsiteX181" fmla="*/ 1218767 w 1441654"/>
                <a:gd name="connsiteY181" fmla="*/ 1028354 h 2311974"/>
                <a:gd name="connsiteX182" fmla="*/ 1204540 w 1441654"/>
                <a:gd name="connsiteY182" fmla="*/ 1028354 h 2311974"/>
                <a:gd name="connsiteX183" fmla="*/ 1204540 w 1441654"/>
                <a:gd name="connsiteY183" fmla="*/ 1045372 h 2311974"/>
                <a:gd name="connsiteX184" fmla="*/ 1197426 w 1441654"/>
                <a:gd name="connsiteY184" fmla="*/ 1047803 h 2311974"/>
                <a:gd name="connsiteX185" fmla="*/ 1197426 w 1441654"/>
                <a:gd name="connsiteY185" fmla="*/ 1059959 h 2311974"/>
                <a:gd name="connsiteX186" fmla="*/ 1190313 w 1441654"/>
                <a:gd name="connsiteY186" fmla="*/ 1062390 h 2311974"/>
                <a:gd name="connsiteX187" fmla="*/ 1195055 w 1441654"/>
                <a:gd name="connsiteY187" fmla="*/ 1069683 h 2311974"/>
                <a:gd name="connsiteX188" fmla="*/ 1187942 w 1441654"/>
                <a:gd name="connsiteY188" fmla="*/ 1074545 h 2311974"/>
                <a:gd name="connsiteX189" fmla="*/ 1195055 w 1441654"/>
                <a:gd name="connsiteY189" fmla="*/ 1076976 h 2311974"/>
                <a:gd name="connsiteX190" fmla="*/ 1197426 w 1441654"/>
                <a:gd name="connsiteY190" fmla="*/ 1093994 h 2311974"/>
                <a:gd name="connsiteX191" fmla="*/ 1187942 w 1441654"/>
                <a:gd name="connsiteY191" fmla="*/ 1103719 h 2311974"/>
                <a:gd name="connsiteX192" fmla="*/ 1190313 w 1441654"/>
                <a:gd name="connsiteY192" fmla="*/ 1103719 h 2311974"/>
                <a:gd name="connsiteX193" fmla="*/ 1190313 w 1441654"/>
                <a:gd name="connsiteY193" fmla="*/ 1111012 h 2311974"/>
                <a:gd name="connsiteX194" fmla="*/ 1183200 w 1441654"/>
                <a:gd name="connsiteY194" fmla="*/ 1118305 h 2311974"/>
                <a:gd name="connsiteX195" fmla="*/ 1183200 w 1441654"/>
                <a:gd name="connsiteY195" fmla="*/ 1125598 h 2311974"/>
                <a:gd name="connsiteX196" fmla="*/ 1168973 w 1441654"/>
                <a:gd name="connsiteY196" fmla="*/ 1149909 h 2311974"/>
                <a:gd name="connsiteX197" fmla="*/ 1180828 w 1441654"/>
                <a:gd name="connsiteY197" fmla="*/ 1164496 h 2311974"/>
                <a:gd name="connsiteX198" fmla="*/ 1209282 w 1441654"/>
                <a:gd name="connsiteY198" fmla="*/ 1164496 h 2311974"/>
                <a:gd name="connsiteX199" fmla="*/ 1211653 w 1441654"/>
                <a:gd name="connsiteY199" fmla="*/ 1166927 h 2311974"/>
                <a:gd name="connsiteX200" fmla="*/ 1230622 w 1441654"/>
                <a:gd name="connsiteY200" fmla="*/ 1159634 h 2311974"/>
                <a:gd name="connsiteX201" fmla="*/ 1242478 w 1441654"/>
                <a:gd name="connsiteY201" fmla="*/ 1166927 h 2311974"/>
                <a:gd name="connsiteX202" fmla="*/ 1249592 w 1441654"/>
                <a:gd name="connsiteY202" fmla="*/ 1166927 h 2311974"/>
                <a:gd name="connsiteX203" fmla="*/ 1244849 w 1441654"/>
                <a:gd name="connsiteY203" fmla="*/ 1171789 h 2311974"/>
                <a:gd name="connsiteX204" fmla="*/ 1259076 w 1441654"/>
                <a:gd name="connsiteY204" fmla="*/ 1179083 h 2311974"/>
                <a:gd name="connsiteX205" fmla="*/ 1266190 w 1441654"/>
                <a:gd name="connsiteY205" fmla="*/ 1222842 h 2311974"/>
                <a:gd name="connsiteX206" fmla="*/ 1259076 w 1441654"/>
                <a:gd name="connsiteY206" fmla="*/ 1230136 h 2311974"/>
                <a:gd name="connsiteX207" fmla="*/ 1259076 w 1441654"/>
                <a:gd name="connsiteY207" fmla="*/ 1254447 h 2311974"/>
                <a:gd name="connsiteX208" fmla="*/ 1285159 w 1441654"/>
                <a:gd name="connsiteY208" fmla="*/ 1271464 h 2311974"/>
                <a:gd name="connsiteX209" fmla="*/ 1280416 w 1441654"/>
                <a:gd name="connsiteY209" fmla="*/ 1278758 h 2311974"/>
                <a:gd name="connsiteX210" fmla="*/ 1289901 w 1441654"/>
                <a:gd name="connsiteY210" fmla="*/ 1290913 h 2311974"/>
                <a:gd name="connsiteX211" fmla="*/ 1289901 w 1441654"/>
                <a:gd name="connsiteY211" fmla="*/ 1303069 h 2311974"/>
                <a:gd name="connsiteX212" fmla="*/ 1292272 w 1441654"/>
                <a:gd name="connsiteY212" fmla="*/ 1305500 h 2311974"/>
                <a:gd name="connsiteX213" fmla="*/ 1289901 w 1441654"/>
                <a:gd name="connsiteY213" fmla="*/ 1312793 h 2311974"/>
                <a:gd name="connsiteX214" fmla="*/ 1297014 w 1441654"/>
                <a:gd name="connsiteY214" fmla="*/ 1324948 h 2311974"/>
                <a:gd name="connsiteX215" fmla="*/ 1304128 w 1441654"/>
                <a:gd name="connsiteY215" fmla="*/ 1317655 h 2311974"/>
                <a:gd name="connsiteX216" fmla="*/ 1304128 w 1441654"/>
                <a:gd name="connsiteY216" fmla="*/ 1327379 h 2311974"/>
                <a:gd name="connsiteX217" fmla="*/ 1306499 w 1441654"/>
                <a:gd name="connsiteY217" fmla="*/ 1344397 h 2311974"/>
                <a:gd name="connsiteX218" fmla="*/ 1280416 w 1441654"/>
                <a:gd name="connsiteY218" fmla="*/ 1358984 h 2311974"/>
                <a:gd name="connsiteX219" fmla="*/ 1259076 w 1441654"/>
                <a:gd name="connsiteY219" fmla="*/ 1358984 h 2311974"/>
                <a:gd name="connsiteX220" fmla="*/ 1256705 w 1441654"/>
                <a:gd name="connsiteY220" fmla="*/ 1376001 h 2311974"/>
                <a:gd name="connsiteX221" fmla="*/ 1278045 w 1441654"/>
                <a:gd name="connsiteY221" fmla="*/ 1376001 h 2311974"/>
                <a:gd name="connsiteX222" fmla="*/ 1280416 w 1441654"/>
                <a:gd name="connsiteY222" fmla="*/ 1383295 h 2311974"/>
                <a:gd name="connsiteX223" fmla="*/ 1285159 w 1441654"/>
                <a:gd name="connsiteY223" fmla="*/ 1380864 h 2311974"/>
                <a:gd name="connsiteX224" fmla="*/ 1292272 w 1441654"/>
                <a:gd name="connsiteY224" fmla="*/ 1393019 h 2311974"/>
                <a:gd name="connsiteX225" fmla="*/ 1289901 w 1441654"/>
                <a:gd name="connsiteY225" fmla="*/ 1400312 h 2311974"/>
                <a:gd name="connsiteX226" fmla="*/ 1292272 w 1441654"/>
                <a:gd name="connsiteY226" fmla="*/ 1402744 h 2311974"/>
                <a:gd name="connsiteX227" fmla="*/ 1311241 w 1441654"/>
                <a:gd name="connsiteY227" fmla="*/ 1380864 h 2311974"/>
                <a:gd name="connsiteX228" fmla="*/ 1318355 w 1441654"/>
                <a:gd name="connsiteY228" fmla="*/ 1383295 h 2311974"/>
                <a:gd name="connsiteX229" fmla="*/ 1313612 w 1441654"/>
                <a:gd name="connsiteY229" fmla="*/ 1380864 h 2311974"/>
                <a:gd name="connsiteX230" fmla="*/ 1320726 w 1441654"/>
                <a:gd name="connsiteY230" fmla="*/ 1373570 h 2311974"/>
                <a:gd name="connsiteX231" fmla="*/ 1327839 w 1441654"/>
                <a:gd name="connsiteY231" fmla="*/ 1368708 h 2311974"/>
                <a:gd name="connsiteX232" fmla="*/ 1344437 w 1441654"/>
                <a:gd name="connsiteY232" fmla="*/ 1417330 h 2311974"/>
                <a:gd name="connsiteX233" fmla="*/ 1339695 w 1441654"/>
                <a:gd name="connsiteY233" fmla="*/ 1424623 h 2311974"/>
                <a:gd name="connsiteX234" fmla="*/ 1339695 w 1441654"/>
                <a:gd name="connsiteY234" fmla="*/ 1441641 h 2311974"/>
                <a:gd name="connsiteX235" fmla="*/ 1306499 w 1441654"/>
                <a:gd name="connsiteY235" fmla="*/ 1436779 h 2311974"/>
                <a:gd name="connsiteX236" fmla="*/ 1304128 w 1441654"/>
                <a:gd name="connsiteY236" fmla="*/ 1473245 h 2311974"/>
                <a:gd name="connsiteX237" fmla="*/ 1289901 w 1441654"/>
                <a:gd name="connsiteY237" fmla="*/ 1473245 h 2311974"/>
                <a:gd name="connsiteX238" fmla="*/ 1285159 w 1441654"/>
                <a:gd name="connsiteY238" fmla="*/ 1504850 h 2311974"/>
                <a:gd name="connsiteX239" fmla="*/ 1270932 w 1441654"/>
                <a:gd name="connsiteY239" fmla="*/ 1521867 h 2311974"/>
                <a:gd name="connsiteX240" fmla="*/ 1270932 w 1441654"/>
                <a:gd name="connsiteY240" fmla="*/ 1548609 h 2311974"/>
                <a:gd name="connsiteX241" fmla="*/ 1251963 w 1441654"/>
                <a:gd name="connsiteY241" fmla="*/ 1560765 h 2311974"/>
                <a:gd name="connsiteX242" fmla="*/ 1278045 w 1441654"/>
                <a:gd name="connsiteY242" fmla="*/ 1570489 h 2311974"/>
                <a:gd name="connsiteX243" fmla="*/ 1278045 w 1441654"/>
                <a:gd name="connsiteY243" fmla="*/ 1577783 h 2311974"/>
                <a:gd name="connsiteX244" fmla="*/ 1223509 w 1441654"/>
                <a:gd name="connsiteY244" fmla="*/ 1577783 h 2311974"/>
                <a:gd name="connsiteX245" fmla="*/ 1235365 w 1441654"/>
                <a:gd name="connsiteY245" fmla="*/ 1602094 h 2311974"/>
                <a:gd name="connsiteX246" fmla="*/ 1244849 w 1441654"/>
                <a:gd name="connsiteY246" fmla="*/ 1609387 h 2311974"/>
                <a:gd name="connsiteX247" fmla="*/ 1242478 w 1441654"/>
                <a:gd name="connsiteY247" fmla="*/ 1619111 h 2311974"/>
                <a:gd name="connsiteX248" fmla="*/ 1244849 w 1441654"/>
                <a:gd name="connsiteY248" fmla="*/ 1623973 h 2311974"/>
                <a:gd name="connsiteX249" fmla="*/ 1244849 w 1441654"/>
                <a:gd name="connsiteY249" fmla="*/ 1645853 h 2311974"/>
                <a:gd name="connsiteX250" fmla="*/ 1237736 w 1441654"/>
                <a:gd name="connsiteY250" fmla="*/ 1645853 h 2311974"/>
                <a:gd name="connsiteX251" fmla="*/ 1230622 w 1441654"/>
                <a:gd name="connsiteY251" fmla="*/ 1667733 h 2311974"/>
                <a:gd name="connsiteX252" fmla="*/ 1230622 w 1441654"/>
                <a:gd name="connsiteY252" fmla="*/ 1706631 h 2311974"/>
                <a:gd name="connsiteX253" fmla="*/ 1216396 w 1441654"/>
                <a:gd name="connsiteY253" fmla="*/ 1709062 h 2311974"/>
                <a:gd name="connsiteX254" fmla="*/ 1216396 w 1441654"/>
                <a:gd name="connsiteY254" fmla="*/ 1723648 h 2311974"/>
                <a:gd name="connsiteX255" fmla="*/ 1204540 w 1441654"/>
                <a:gd name="connsiteY255" fmla="*/ 1740666 h 2311974"/>
                <a:gd name="connsiteX256" fmla="*/ 1147632 w 1441654"/>
                <a:gd name="connsiteY256" fmla="*/ 1733373 h 2311974"/>
                <a:gd name="connsiteX257" fmla="*/ 1121550 w 1441654"/>
                <a:gd name="connsiteY257" fmla="*/ 1733373 h 2311974"/>
                <a:gd name="connsiteX258" fmla="*/ 1109694 w 1441654"/>
                <a:gd name="connsiteY258" fmla="*/ 1743097 h 2311974"/>
                <a:gd name="connsiteX259" fmla="*/ 1102581 w 1441654"/>
                <a:gd name="connsiteY259" fmla="*/ 1735804 h 2311974"/>
                <a:gd name="connsiteX260" fmla="*/ 1095467 w 1441654"/>
                <a:gd name="connsiteY260" fmla="*/ 1740666 h 2311974"/>
                <a:gd name="connsiteX261" fmla="*/ 1074127 w 1441654"/>
                <a:gd name="connsiteY261" fmla="*/ 1713924 h 2311974"/>
                <a:gd name="connsiteX262" fmla="*/ 1059900 w 1441654"/>
                <a:gd name="connsiteY262" fmla="*/ 1721217 h 2311974"/>
                <a:gd name="connsiteX263" fmla="*/ 1052787 w 1441654"/>
                <a:gd name="connsiteY263" fmla="*/ 1733373 h 2311974"/>
                <a:gd name="connsiteX264" fmla="*/ 1045673 w 1441654"/>
                <a:gd name="connsiteY264" fmla="*/ 1735804 h 2311974"/>
                <a:gd name="connsiteX265" fmla="*/ 1031446 w 1441654"/>
                <a:gd name="connsiteY265" fmla="*/ 1706631 h 2311974"/>
                <a:gd name="connsiteX266" fmla="*/ 960312 w 1441654"/>
                <a:gd name="connsiteY266" fmla="*/ 1709062 h 2311974"/>
                <a:gd name="connsiteX267" fmla="*/ 957941 w 1441654"/>
                <a:gd name="connsiteY267" fmla="*/ 1721217 h 2311974"/>
                <a:gd name="connsiteX268" fmla="*/ 915261 w 1441654"/>
                <a:gd name="connsiteY268" fmla="*/ 1721217 h 2311974"/>
                <a:gd name="connsiteX269" fmla="*/ 915261 w 1441654"/>
                <a:gd name="connsiteY269" fmla="*/ 1728511 h 2311974"/>
                <a:gd name="connsiteX270" fmla="*/ 884436 w 1441654"/>
                <a:gd name="connsiteY270" fmla="*/ 1721217 h 2311974"/>
                <a:gd name="connsiteX271" fmla="*/ 884436 w 1441654"/>
                <a:gd name="connsiteY271" fmla="*/ 1706631 h 2311974"/>
                <a:gd name="connsiteX272" fmla="*/ 877322 w 1441654"/>
                <a:gd name="connsiteY272" fmla="*/ 1706631 h 2311974"/>
                <a:gd name="connsiteX273" fmla="*/ 874951 w 1441654"/>
                <a:gd name="connsiteY273" fmla="*/ 1692044 h 2311974"/>
                <a:gd name="connsiteX274" fmla="*/ 874951 w 1441654"/>
                <a:gd name="connsiteY274" fmla="*/ 1692044 h 2311974"/>
                <a:gd name="connsiteX275" fmla="*/ 877322 w 1441654"/>
                <a:gd name="connsiteY275" fmla="*/ 1706631 h 2311974"/>
                <a:gd name="connsiteX276" fmla="*/ 822786 w 1441654"/>
                <a:gd name="connsiteY276" fmla="*/ 1709062 h 2311974"/>
                <a:gd name="connsiteX277" fmla="*/ 782477 w 1441654"/>
                <a:gd name="connsiteY277" fmla="*/ 1701769 h 2311974"/>
                <a:gd name="connsiteX278" fmla="*/ 780106 w 1441654"/>
                <a:gd name="connsiteY278" fmla="*/ 1709062 h 2311974"/>
                <a:gd name="connsiteX279" fmla="*/ 761136 w 1441654"/>
                <a:gd name="connsiteY279" fmla="*/ 1713924 h 2311974"/>
                <a:gd name="connsiteX280" fmla="*/ 754023 w 1441654"/>
                <a:gd name="connsiteY280" fmla="*/ 1733373 h 2311974"/>
                <a:gd name="connsiteX281" fmla="*/ 758765 w 1441654"/>
                <a:gd name="connsiteY281" fmla="*/ 1750391 h 2311974"/>
                <a:gd name="connsiteX282" fmla="*/ 739796 w 1441654"/>
                <a:gd name="connsiteY282" fmla="*/ 1750391 h 2311974"/>
                <a:gd name="connsiteX283" fmla="*/ 735054 w 1441654"/>
                <a:gd name="connsiteY283" fmla="*/ 1769840 h 2311974"/>
                <a:gd name="connsiteX284" fmla="*/ 742167 w 1441654"/>
                <a:gd name="connsiteY284" fmla="*/ 1784426 h 2311974"/>
                <a:gd name="connsiteX285" fmla="*/ 739796 w 1441654"/>
                <a:gd name="connsiteY285" fmla="*/ 1806306 h 2311974"/>
                <a:gd name="connsiteX286" fmla="*/ 727940 w 1441654"/>
                <a:gd name="connsiteY286" fmla="*/ 1813599 h 2311974"/>
                <a:gd name="connsiteX287" fmla="*/ 727940 w 1441654"/>
                <a:gd name="connsiteY287" fmla="*/ 1847635 h 2311974"/>
                <a:gd name="connsiteX288" fmla="*/ 713714 w 1441654"/>
                <a:gd name="connsiteY288" fmla="*/ 1852497 h 2311974"/>
                <a:gd name="connsiteX289" fmla="*/ 711342 w 1441654"/>
                <a:gd name="connsiteY289" fmla="*/ 1837910 h 2311974"/>
                <a:gd name="connsiteX290" fmla="*/ 678146 w 1441654"/>
                <a:gd name="connsiteY290" fmla="*/ 1837910 h 2311974"/>
                <a:gd name="connsiteX291" fmla="*/ 678146 w 1441654"/>
                <a:gd name="connsiteY291" fmla="*/ 1859790 h 2311974"/>
                <a:gd name="connsiteX292" fmla="*/ 659177 w 1441654"/>
                <a:gd name="connsiteY292" fmla="*/ 1859790 h 2311974"/>
                <a:gd name="connsiteX293" fmla="*/ 659177 w 1441654"/>
                <a:gd name="connsiteY293" fmla="*/ 1869515 h 2311974"/>
                <a:gd name="connsiteX294" fmla="*/ 656806 w 1441654"/>
                <a:gd name="connsiteY294" fmla="*/ 1876808 h 2311974"/>
                <a:gd name="connsiteX295" fmla="*/ 576188 w 1441654"/>
                <a:gd name="connsiteY295" fmla="*/ 1876808 h 2311974"/>
                <a:gd name="connsiteX296" fmla="*/ 576188 w 1441654"/>
                <a:gd name="connsiteY296" fmla="*/ 1896257 h 2311974"/>
                <a:gd name="connsiteX297" fmla="*/ 524022 w 1441654"/>
                <a:gd name="connsiteY297" fmla="*/ 1901119 h 2311974"/>
                <a:gd name="connsiteX298" fmla="*/ 524022 w 1441654"/>
                <a:gd name="connsiteY298" fmla="*/ 1930292 h 2311974"/>
                <a:gd name="connsiteX299" fmla="*/ 502682 w 1441654"/>
                <a:gd name="connsiteY299" fmla="*/ 1930292 h 2311974"/>
                <a:gd name="connsiteX300" fmla="*/ 500311 w 1441654"/>
                <a:gd name="connsiteY300" fmla="*/ 1952172 h 2311974"/>
                <a:gd name="connsiteX301" fmla="*/ 488455 w 1441654"/>
                <a:gd name="connsiteY301" fmla="*/ 1952172 h 2311974"/>
                <a:gd name="connsiteX302" fmla="*/ 488455 w 1441654"/>
                <a:gd name="connsiteY302" fmla="*/ 1978914 h 2311974"/>
                <a:gd name="connsiteX303" fmla="*/ 495569 w 1441654"/>
                <a:gd name="connsiteY303" fmla="*/ 1983776 h 2311974"/>
                <a:gd name="connsiteX304" fmla="*/ 493198 w 1441654"/>
                <a:gd name="connsiteY304" fmla="*/ 2000794 h 2311974"/>
                <a:gd name="connsiteX305" fmla="*/ 500311 w 1441654"/>
                <a:gd name="connsiteY305" fmla="*/ 2005656 h 2311974"/>
                <a:gd name="connsiteX306" fmla="*/ 500311 w 1441654"/>
                <a:gd name="connsiteY306" fmla="*/ 2068865 h 2311974"/>
                <a:gd name="connsiteX307" fmla="*/ 493198 w 1441654"/>
                <a:gd name="connsiteY307" fmla="*/ 2068865 h 2311974"/>
                <a:gd name="connsiteX308" fmla="*/ 493198 w 1441654"/>
                <a:gd name="connsiteY308" fmla="*/ 2081020 h 2311974"/>
                <a:gd name="connsiteX309" fmla="*/ 474228 w 1441654"/>
                <a:gd name="connsiteY309" fmla="*/ 2083451 h 2311974"/>
                <a:gd name="connsiteX310" fmla="*/ 460002 w 1441654"/>
                <a:gd name="connsiteY310" fmla="*/ 2117487 h 2311974"/>
                <a:gd name="connsiteX311" fmla="*/ 460002 w 1441654"/>
                <a:gd name="connsiteY311" fmla="*/ 2129642 h 2311974"/>
                <a:gd name="connsiteX312" fmla="*/ 516909 w 1441654"/>
                <a:gd name="connsiteY312" fmla="*/ 2132073 h 2311974"/>
                <a:gd name="connsiteX313" fmla="*/ 509796 w 1441654"/>
                <a:gd name="connsiteY313" fmla="*/ 2151522 h 2311974"/>
                <a:gd name="connsiteX314" fmla="*/ 514538 w 1441654"/>
                <a:gd name="connsiteY314" fmla="*/ 2161246 h 2311974"/>
                <a:gd name="connsiteX315" fmla="*/ 509796 w 1441654"/>
                <a:gd name="connsiteY315" fmla="*/ 2168540 h 2311974"/>
                <a:gd name="connsiteX316" fmla="*/ 493198 w 1441654"/>
                <a:gd name="connsiteY316" fmla="*/ 2168540 h 2311974"/>
                <a:gd name="connsiteX317" fmla="*/ 493198 w 1441654"/>
                <a:gd name="connsiteY317" fmla="*/ 2180695 h 2311974"/>
                <a:gd name="connsiteX318" fmla="*/ 462373 w 1441654"/>
                <a:gd name="connsiteY318" fmla="*/ 2187988 h 2311974"/>
                <a:gd name="connsiteX319" fmla="*/ 469486 w 1441654"/>
                <a:gd name="connsiteY319" fmla="*/ 2200144 h 2311974"/>
                <a:gd name="connsiteX320" fmla="*/ 467115 w 1441654"/>
                <a:gd name="connsiteY320" fmla="*/ 2256059 h 2311974"/>
                <a:gd name="connsiteX321" fmla="*/ 455259 w 1441654"/>
                <a:gd name="connsiteY321" fmla="*/ 2277939 h 2311974"/>
                <a:gd name="connsiteX322" fmla="*/ 429177 w 1441654"/>
                <a:gd name="connsiteY322" fmla="*/ 2307112 h 2311974"/>
                <a:gd name="connsiteX323" fmla="*/ 414950 w 1441654"/>
                <a:gd name="connsiteY323" fmla="*/ 2311974 h 2311974"/>
                <a:gd name="connsiteX324" fmla="*/ 398352 w 1441654"/>
                <a:gd name="connsiteY324" fmla="*/ 2282801 h 2311974"/>
                <a:gd name="connsiteX325" fmla="*/ 379383 w 1441654"/>
                <a:gd name="connsiteY325" fmla="*/ 2275508 h 2311974"/>
                <a:gd name="connsiteX326" fmla="*/ 365156 w 1441654"/>
                <a:gd name="connsiteY326" fmla="*/ 2292526 h 2311974"/>
                <a:gd name="connsiteX327" fmla="*/ 346187 w 1441654"/>
                <a:gd name="connsiteY327" fmla="*/ 2285232 h 2311974"/>
                <a:gd name="connsiteX328" fmla="*/ 331960 w 1441654"/>
                <a:gd name="connsiteY328" fmla="*/ 2290094 h 2311974"/>
                <a:gd name="connsiteX329" fmla="*/ 296393 w 1441654"/>
                <a:gd name="connsiteY329" fmla="*/ 2275508 h 2311974"/>
                <a:gd name="connsiteX330" fmla="*/ 255658 w 1441654"/>
                <a:gd name="connsiteY330" fmla="*/ 2254426 h 2311974"/>
                <a:gd name="connsiteX331" fmla="*/ 263963 w 1441654"/>
                <a:gd name="connsiteY331" fmla="*/ 2090384 h 2311974"/>
                <a:gd name="connsiteX332" fmla="*/ 293247 w 1441654"/>
                <a:gd name="connsiteY332" fmla="*/ 1879782 h 2311974"/>
                <a:gd name="connsiteX333" fmla="*/ 288330 w 1441654"/>
                <a:gd name="connsiteY333" fmla="*/ 1766434 h 2311974"/>
                <a:gd name="connsiteX334" fmla="*/ 260051 w 1441654"/>
                <a:gd name="connsiteY334" fmla="*/ 1684276 h 2311974"/>
                <a:gd name="connsiteX335" fmla="*/ 196698 w 1441654"/>
                <a:gd name="connsiteY335" fmla="*/ 1605539 h 2311974"/>
                <a:gd name="connsiteX336" fmla="*/ 146823 w 1441654"/>
                <a:gd name="connsiteY336" fmla="*/ 1566641 h 2311974"/>
                <a:gd name="connsiteX337" fmla="*/ 148467 w 1441654"/>
                <a:gd name="connsiteY337" fmla="*/ 1519182 h 2311974"/>
                <a:gd name="connsiteX338" fmla="*/ 144231 w 1441654"/>
                <a:gd name="connsiteY338" fmla="*/ 1442151 h 2311974"/>
                <a:gd name="connsiteX339" fmla="*/ 199538 w 1441654"/>
                <a:gd name="connsiteY339" fmla="*/ 1327822 h 2311974"/>
                <a:gd name="connsiteX340" fmla="*/ 311984 w 1441654"/>
                <a:gd name="connsiteY340" fmla="*/ 1228318 h 2311974"/>
                <a:gd name="connsiteX341" fmla="*/ 18969 w 1441654"/>
                <a:gd name="connsiteY341" fmla="*/ 909231 h 2311974"/>
                <a:gd name="connsiteX342" fmla="*/ 0 w 1441654"/>
                <a:gd name="connsiteY342" fmla="*/ 872764 h 2311974"/>
                <a:gd name="connsiteX343" fmla="*/ 7114 w 1441654"/>
                <a:gd name="connsiteY343" fmla="*/ 865471 h 2311974"/>
                <a:gd name="connsiteX344" fmla="*/ 11856 w 1441654"/>
                <a:gd name="connsiteY344" fmla="*/ 867902 h 2311974"/>
                <a:gd name="connsiteX345" fmla="*/ 168351 w 1441654"/>
                <a:gd name="connsiteY345" fmla="*/ 741485 h 2311974"/>
                <a:gd name="connsiteX346" fmla="*/ 156496 w 1441654"/>
                <a:gd name="connsiteY346" fmla="*/ 726899 h 2311974"/>
                <a:gd name="connsiteX347" fmla="*/ 101959 w 1441654"/>
                <a:gd name="connsiteY347" fmla="*/ 705019 h 2311974"/>
                <a:gd name="connsiteX348" fmla="*/ 125671 w 1441654"/>
                <a:gd name="connsiteY348" fmla="*/ 680708 h 2311974"/>
                <a:gd name="connsiteX349" fmla="*/ 132784 w 1441654"/>
                <a:gd name="connsiteY349" fmla="*/ 673414 h 2311974"/>
                <a:gd name="connsiteX350" fmla="*/ 161238 w 1441654"/>
                <a:gd name="connsiteY350" fmla="*/ 670983 h 2311974"/>
                <a:gd name="connsiteX351" fmla="*/ 248970 w 1441654"/>
                <a:gd name="connsiteY351" fmla="*/ 692863 h 2311974"/>
                <a:gd name="connsiteX352" fmla="*/ 263197 w 1441654"/>
                <a:gd name="connsiteY352" fmla="*/ 688001 h 2311974"/>
                <a:gd name="connsiteX353" fmla="*/ 263197 w 1441654"/>
                <a:gd name="connsiteY353" fmla="*/ 695294 h 2311974"/>
                <a:gd name="connsiteX354" fmla="*/ 272681 w 1441654"/>
                <a:gd name="connsiteY354" fmla="*/ 695294 h 2311974"/>
                <a:gd name="connsiteX355" fmla="*/ 277424 w 1441654"/>
                <a:gd name="connsiteY355" fmla="*/ 678277 h 2311974"/>
                <a:gd name="connsiteX356" fmla="*/ 284537 w 1441654"/>
                <a:gd name="connsiteY356" fmla="*/ 666121 h 2311974"/>
                <a:gd name="connsiteX357" fmla="*/ 296393 w 1441654"/>
                <a:gd name="connsiteY357" fmla="*/ 688001 h 2311974"/>
                <a:gd name="connsiteX358" fmla="*/ 303506 w 1441654"/>
                <a:gd name="connsiteY358" fmla="*/ 685570 h 2311974"/>
                <a:gd name="connsiteX359" fmla="*/ 317733 w 1441654"/>
                <a:gd name="connsiteY359" fmla="*/ 700156 h 2311974"/>
                <a:gd name="connsiteX360" fmla="*/ 317733 w 1441654"/>
                <a:gd name="connsiteY360" fmla="*/ 700156 h 2311974"/>
                <a:gd name="connsiteX361" fmla="*/ 303506 w 1441654"/>
                <a:gd name="connsiteY361" fmla="*/ 685570 h 2311974"/>
                <a:gd name="connsiteX362" fmla="*/ 296393 w 1441654"/>
                <a:gd name="connsiteY362" fmla="*/ 688001 h 2311974"/>
                <a:gd name="connsiteX363" fmla="*/ 284537 w 1441654"/>
                <a:gd name="connsiteY363" fmla="*/ 666121 h 2311974"/>
                <a:gd name="connsiteX364" fmla="*/ 284537 w 1441654"/>
                <a:gd name="connsiteY364" fmla="*/ 658827 h 2311974"/>
                <a:gd name="connsiteX365" fmla="*/ 305877 w 1441654"/>
                <a:gd name="connsiteY365" fmla="*/ 646672 h 2311974"/>
                <a:gd name="connsiteX366" fmla="*/ 298764 w 1441654"/>
                <a:gd name="connsiteY366" fmla="*/ 639379 h 2311974"/>
                <a:gd name="connsiteX367" fmla="*/ 329589 w 1441654"/>
                <a:gd name="connsiteY367" fmla="*/ 629654 h 2311974"/>
                <a:gd name="connsiteX368" fmla="*/ 324847 w 1441654"/>
                <a:gd name="connsiteY368" fmla="*/ 615068 h 2311974"/>
                <a:gd name="connsiteX369" fmla="*/ 291651 w 1441654"/>
                <a:gd name="connsiteY369" fmla="*/ 610205 h 2311974"/>
                <a:gd name="connsiteX370" fmla="*/ 289279 w 1441654"/>
                <a:gd name="connsiteY370" fmla="*/ 595619 h 2311974"/>
                <a:gd name="connsiteX371" fmla="*/ 298764 w 1441654"/>
                <a:gd name="connsiteY371" fmla="*/ 534841 h 2311974"/>
                <a:gd name="connsiteX372" fmla="*/ 289279 w 1441654"/>
                <a:gd name="connsiteY372" fmla="*/ 525117 h 2311974"/>
                <a:gd name="connsiteX373" fmla="*/ 289279 w 1441654"/>
                <a:gd name="connsiteY373" fmla="*/ 503237 h 2311974"/>
                <a:gd name="connsiteX374" fmla="*/ 272681 w 1441654"/>
                <a:gd name="connsiteY374" fmla="*/ 503237 h 2311974"/>
                <a:gd name="connsiteX375" fmla="*/ 277424 w 1441654"/>
                <a:gd name="connsiteY375" fmla="*/ 471633 h 2311974"/>
                <a:gd name="connsiteX376" fmla="*/ 270310 w 1441654"/>
                <a:gd name="connsiteY376" fmla="*/ 464340 h 2311974"/>
                <a:gd name="connsiteX377" fmla="*/ 272681 w 1441654"/>
                <a:gd name="connsiteY377" fmla="*/ 444891 h 2311974"/>
                <a:gd name="connsiteX378" fmla="*/ 291651 w 1441654"/>
                <a:gd name="connsiteY378" fmla="*/ 444891 h 2311974"/>
                <a:gd name="connsiteX379" fmla="*/ 310620 w 1441654"/>
                <a:gd name="connsiteY379" fmla="*/ 430304 h 2311974"/>
                <a:gd name="connsiteX380" fmla="*/ 312991 w 1441654"/>
                <a:gd name="connsiteY380" fmla="*/ 427873 h 2311974"/>
                <a:gd name="connsiteX381" fmla="*/ 291651 w 1441654"/>
                <a:gd name="connsiteY381" fmla="*/ 423011 h 2311974"/>
                <a:gd name="connsiteX382" fmla="*/ 298764 w 1441654"/>
                <a:gd name="connsiteY382" fmla="*/ 405993 h 2311974"/>
                <a:gd name="connsiteX383" fmla="*/ 324847 w 1441654"/>
                <a:gd name="connsiteY383" fmla="*/ 408424 h 2311974"/>
                <a:gd name="connsiteX384" fmla="*/ 320104 w 1441654"/>
                <a:gd name="connsiteY384" fmla="*/ 388975 h 2311974"/>
                <a:gd name="connsiteX385" fmla="*/ 320104 w 1441654"/>
                <a:gd name="connsiteY385" fmla="*/ 374389 h 2311974"/>
                <a:gd name="connsiteX386" fmla="*/ 336702 w 1441654"/>
                <a:gd name="connsiteY386" fmla="*/ 374389 h 2311974"/>
                <a:gd name="connsiteX387" fmla="*/ 339073 w 1441654"/>
                <a:gd name="connsiteY387" fmla="*/ 367096 h 2311974"/>
                <a:gd name="connsiteX388" fmla="*/ 346187 w 1441654"/>
                <a:gd name="connsiteY388" fmla="*/ 364665 h 2311974"/>
                <a:gd name="connsiteX389" fmla="*/ 343816 w 1441654"/>
                <a:gd name="connsiteY389" fmla="*/ 347647 h 2311974"/>
                <a:gd name="connsiteX390" fmla="*/ 372269 w 1441654"/>
                <a:gd name="connsiteY390" fmla="*/ 337922 h 2311974"/>
                <a:gd name="connsiteX391" fmla="*/ 360414 w 1441654"/>
                <a:gd name="connsiteY391" fmla="*/ 333060 h 2311974"/>
                <a:gd name="connsiteX392" fmla="*/ 358042 w 1441654"/>
                <a:gd name="connsiteY392" fmla="*/ 311180 h 2311974"/>
                <a:gd name="connsiteX393" fmla="*/ 350929 w 1441654"/>
                <a:gd name="connsiteY393" fmla="*/ 308749 h 2311974"/>
                <a:gd name="connsiteX394" fmla="*/ 358042 w 1441654"/>
                <a:gd name="connsiteY394" fmla="*/ 299025 h 2311974"/>
                <a:gd name="connsiteX395" fmla="*/ 358042 w 1441654"/>
                <a:gd name="connsiteY395" fmla="*/ 296594 h 2311974"/>
                <a:gd name="connsiteX396" fmla="*/ 346187 w 1441654"/>
                <a:gd name="connsiteY396" fmla="*/ 291732 h 2311974"/>
                <a:gd name="connsiteX397" fmla="*/ 336702 w 1441654"/>
                <a:gd name="connsiteY397" fmla="*/ 299025 h 2311974"/>
                <a:gd name="connsiteX398" fmla="*/ 324847 w 1441654"/>
                <a:gd name="connsiteY398" fmla="*/ 282007 h 2311974"/>
                <a:gd name="connsiteX399" fmla="*/ 339073 w 1441654"/>
                <a:gd name="connsiteY399" fmla="*/ 255265 h 2311974"/>
                <a:gd name="connsiteX400" fmla="*/ 346187 w 1441654"/>
                <a:gd name="connsiteY400" fmla="*/ 267421 h 2311974"/>
                <a:gd name="connsiteX401" fmla="*/ 365156 w 1441654"/>
                <a:gd name="connsiteY401" fmla="*/ 240679 h 2311974"/>
                <a:gd name="connsiteX402" fmla="*/ 374640 w 1441654"/>
                <a:gd name="connsiteY402" fmla="*/ 240679 h 2311974"/>
                <a:gd name="connsiteX403" fmla="*/ 374640 w 1441654"/>
                <a:gd name="connsiteY403" fmla="*/ 233385 h 2311974"/>
                <a:gd name="connsiteX404" fmla="*/ 353300 w 1441654"/>
                <a:gd name="connsiteY404" fmla="*/ 218799 h 2311974"/>
                <a:gd name="connsiteX405" fmla="*/ 360414 w 1441654"/>
                <a:gd name="connsiteY405" fmla="*/ 199350 h 2311974"/>
                <a:gd name="connsiteX406" fmla="*/ 386496 w 1441654"/>
                <a:gd name="connsiteY406" fmla="*/ 199350 h 2311974"/>
                <a:gd name="connsiteX407" fmla="*/ 393610 w 1441654"/>
                <a:gd name="connsiteY407" fmla="*/ 192057 h 2311974"/>
                <a:gd name="connsiteX408" fmla="*/ 365156 w 1441654"/>
                <a:gd name="connsiteY408" fmla="*/ 150728 h 2311974"/>
                <a:gd name="connsiteX409" fmla="*/ 374640 w 1441654"/>
                <a:gd name="connsiteY409" fmla="*/ 131279 h 2311974"/>
                <a:gd name="connsiteX410" fmla="*/ 407836 w 1441654"/>
                <a:gd name="connsiteY410" fmla="*/ 116693 h 2311974"/>
                <a:gd name="connsiteX411" fmla="*/ 412579 w 1441654"/>
                <a:gd name="connsiteY411" fmla="*/ 131279 h 2311974"/>
                <a:gd name="connsiteX412" fmla="*/ 433919 w 1441654"/>
                <a:gd name="connsiteY412" fmla="*/ 116693 h 2311974"/>
                <a:gd name="connsiteX413" fmla="*/ 429177 w 1441654"/>
                <a:gd name="connsiteY413" fmla="*/ 109399 h 2311974"/>
                <a:gd name="connsiteX414" fmla="*/ 445775 w 1441654"/>
                <a:gd name="connsiteY414" fmla="*/ 102106 h 2311974"/>
                <a:gd name="connsiteX415" fmla="*/ 445775 w 1441654"/>
                <a:gd name="connsiteY415" fmla="*/ 94813 h 2311974"/>
                <a:gd name="connsiteX416" fmla="*/ 455259 w 1441654"/>
                <a:gd name="connsiteY416" fmla="*/ 87519 h 2311974"/>
                <a:gd name="connsiteX417" fmla="*/ 441032 w 1441654"/>
                <a:gd name="connsiteY417" fmla="*/ 53484 h 2311974"/>
                <a:gd name="connsiteX418" fmla="*/ 438661 w 1441654"/>
                <a:gd name="connsiteY418" fmla="*/ 7293 h 2311974"/>
                <a:gd name="connsiteX419" fmla="*/ 481342 w 1441654"/>
                <a:gd name="connsiteY419" fmla="*/ 17018 h 2311974"/>
                <a:gd name="connsiteX420" fmla="*/ 502682 w 1441654"/>
                <a:gd name="connsiteY420" fmla="*/ 0 h 2311974"/>
                <a:gd name="connsiteX0" fmla="*/ 500311 w 1441654"/>
                <a:gd name="connsiteY0" fmla="*/ 1067252 h 2311974"/>
                <a:gd name="connsiteX1" fmla="*/ 502682 w 1441654"/>
                <a:gd name="connsiteY1" fmla="*/ 1074546 h 2311974"/>
                <a:gd name="connsiteX2" fmla="*/ 502682 w 1441654"/>
                <a:gd name="connsiteY2" fmla="*/ 1074545 h 2311974"/>
                <a:gd name="connsiteX3" fmla="*/ 500311 w 1441654"/>
                <a:gd name="connsiteY3" fmla="*/ 1067252 h 2311974"/>
                <a:gd name="connsiteX4" fmla="*/ 488455 w 1441654"/>
                <a:gd name="connsiteY4" fmla="*/ 1052665 h 2311974"/>
                <a:gd name="connsiteX5" fmla="*/ 476600 w 1441654"/>
                <a:gd name="connsiteY5" fmla="*/ 1040510 h 2311974"/>
                <a:gd name="connsiteX6" fmla="*/ 488455 w 1441654"/>
                <a:gd name="connsiteY6" fmla="*/ 1052666 h 2311974"/>
                <a:gd name="connsiteX7" fmla="*/ 507424 w 1441654"/>
                <a:gd name="connsiteY7" fmla="*/ 1052666 h 2311974"/>
                <a:gd name="connsiteX8" fmla="*/ 509796 w 1441654"/>
                <a:gd name="connsiteY8" fmla="*/ 1062390 h 2311974"/>
                <a:gd name="connsiteX9" fmla="*/ 509796 w 1441654"/>
                <a:gd name="connsiteY9" fmla="*/ 1062390 h 2311974"/>
                <a:gd name="connsiteX10" fmla="*/ 507424 w 1441654"/>
                <a:gd name="connsiteY10" fmla="*/ 1052665 h 2311974"/>
                <a:gd name="connsiteX11" fmla="*/ 488455 w 1441654"/>
                <a:gd name="connsiteY11" fmla="*/ 1052665 h 2311974"/>
                <a:gd name="connsiteX12" fmla="*/ 488455 w 1441654"/>
                <a:gd name="connsiteY12" fmla="*/ 1021061 h 2311974"/>
                <a:gd name="connsiteX13" fmla="*/ 483713 w 1441654"/>
                <a:gd name="connsiteY13" fmla="*/ 999182 h 2311974"/>
                <a:gd name="connsiteX14" fmla="*/ 488455 w 1441654"/>
                <a:gd name="connsiteY14" fmla="*/ 1021061 h 2311974"/>
                <a:gd name="connsiteX15" fmla="*/ 488455 w 1441654"/>
                <a:gd name="connsiteY15" fmla="*/ 1021061 h 2311974"/>
                <a:gd name="connsiteX16" fmla="*/ 483713 w 1441654"/>
                <a:gd name="connsiteY16" fmla="*/ 984595 h 2311974"/>
                <a:gd name="connsiteX17" fmla="*/ 460002 w 1441654"/>
                <a:gd name="connsiteY17" fmla="*/ 972439 h 2311974"/>
                <a:gd name="connsiteX18" fmla="*/ 460002 w 1441654"/>
                <a:gd name="connsiteY18" fmla="*/ 972439 h 2311974"/>
                <a:gd name="connsiteX19" fmla="*/ 474228 w 1441654"/>
                <a:gd name="connsiteY19" fmla="*/ 970008 h 2311974"/>
                <a:gd name="connsiteX20" fmla="*/ 483713 w 1441654"/>
                <a:gd name="connsiteY20" fmla="*/ 984595 h 2311974"/>
                <a:gd name="connsiteX21" fmla="*/ 502682 w 1441654"/>
                <a:gd name="connsiteY21" fmla="*/ 979733 h 2311974"/>
                <a:gd name="connsiteX22" fmla="*/ 483713 w 1441654"/>
                <a:gd name="connsiteY22" fmla="*/ 984595 h 2311974"/>
                <a:gd name="connsiteX23" fmla="*/ 460002 w 1441654"/>
                <a:gd name="connsiteY23" fmla="*/ 901937 h 2311974"/>
                <a:gd name="connsiteX24" fmla="*/ 449800 w 1441654"/>
                <a:gd name="connsiteY24" fmla="*/ 906121 h 2311974"/>
                <a:gd name="connsiteX25" fmla="*/ 452888 w 1441654"/>
                <a:gd name="connsiteY25" fmla="*/ 906800 h 2311974"/>
                <a:gd name="connsiteX26" fmla="*/ 460002 w 1441654"/>
                <a:gd name="connsiteY26" fmla="*/ 901938 h 2311974"/>
                <a:gd name="connsiteX27" fmla="*/ 460002 w 1441654"/>
                <a:gd name="connsiteY27" fmla="*/ 901937 h 2311974"/>
                <a:gd name="connsiteX28" fmla="*/ 367527 w 1441654"/>
                <a:gd name="connsiteY28" fmla="*/ 899506 h 2311974"/>
                <a:gd name="connsiteX29" fmla="*/ 367527 w 1441654"/>
                <a:gd name="connsiteY29" fmla="*/ 899507 h 2311974"/>
                <a:gd name="connsiteX30" fmla="*/ 391239 w 1441654"/>
                <a:gd name="connsiteY30" fmla="*/ 899507 h 2311974"/>
                <a:gd name="connsiteX31" fmla="*/ 405465 w 1441654"/>
                <a:gd name="connsiteY31" fmla="*/ 906800 h 2311974"/>
                <a:gd name="connsiteX32" fmla="*/ 414950 w 1441654"/>
                <a:gd name="connsiteY32" fmla="*/ 906800 h 2311974"/>
                <a:gd name="connsiteX33" fmla="*/ 419692 w 1441654"/>
                <a:gd name="connsiteY33" fmla="*/ 899507 h 2311974"/>
                <a:gd name="connsiteX34" fmla="*/ 419705 w 1441654"/>
                <a:gd name="connsiteY34" fmla="*/ 899510 h 2311974"/>
                <a:gd name="connsiteX35" fmla="*/ 419692 w 1441654"/>
                <a:gd name="connsiteY35" fmla="*/ 899506 h 2311974"/>
                <a:gd name="connsiteX36" fmla="*/ 414950 w 1441654"/>
                <a:gd name="connsiteY36" fmla="*/ 906800 h 2311974"/>
                <a:gd name="connsiteX37" fmla="*/ 405465 w 1441654"/>
                <a:gd name="connsiteY37" fmla="*/ 906800 h 2311974"/>
                <a:gd name="connsiteX38" fmla="*/ 391238 w 1441654"/>
                <a:gd name="connsiteY38" fmla="*/ 899506 h 2311974"/>
                <a:gd name="connsiteX39" fmla="*/ 367527 w 1441654"/>
                <a:gd name="connsiteY39" fmla="*/ 899506 h 2311974"/>
                <a:gd name="connsiteX40" fmla="*/ 350929 w 1441654"/>
                <a:gd name="connsiteY40" fmla="*/ 889782 h 2311974"/>
                <a:gd name="connsiteX41" fmla="*/ 350929 w 1441654"/>
                <a:gd name="connsiteY41" fmla="*/ 889782 h 2311974"/>
                <a:gd name="connsiteX42" fmla="*/ 367527 w 1441654"/>
                <a:gd name="connsiteY42" fmla="*/ 889782 h 2311974"/>
                <a:gd name="connsiteX43" fmla="*/ 367527 w 1441654"/>
                <a:gd name="connsiteY43" fmla="*/ 889782 h 2311974"/>
                <a:gd name="connsiteX44" fmla="*/ 350929 w 1441654"/>
                <a:gd name="connsiteY44" fmla="*/ 889782 h 2311974"/>
                <a:gd name="connsiteX45" fmla="*/ 365156 w 1441654"/>
                <a:gd name="connsiteY45" fmla="*/ 867902 h 2311974"/>
                <a:gd name="connsiteX46" fmla="*/ 365156 w 1441654"/>
                <a:gd name="connsiteY46" fmla="*/ 867902 h 2311974"/>
                <a:gd name="connsiteX47" fmla="*/ 372349 w 1441654"/>
                <a:gd name="connsiteY47" fmla="*/ 873433 h 2311974"/>
                <a:gd name="connsiteX48" fmla="*/ 365156 w 1441654"/>
                <a:gd name="connsiteY48" fmla="*/ 867902 h 2311974"/>
                <a:gd name="connsiteX49" fmla="*/ 393212 w 1441654"/>
                <a:gd name="connsiteY49" fmla="*/ 842776 h 2311974"/>
                <a:gd name="connsiteX50" fmla="*/ 398352 w 1441654"/>
                <a:gd name="connsiteY50" fmla="*/ 853315 h 2311974"/>
                <a:gd name="connsiteX51" fmla="*/ 398352 w 1441654"/>
                <a:gd name="connsiteY51" fmla="*/ 853315 h 2311974"/>
                <a:gd name="connsiteX52" fmla="*/ 393212 w 1441654"/>
                <a:gd name="connsiteY52" fmla="*/ 842776 h 2311974"/>
                <a:gd name="connsiteX53" fmla="*/ 296393 w 1441654"/>
                <a:gd name="connsiteY53" fmla="*/ 726899 h 2311974"/>
                <a:gd name="connsiteX54" fmla="*/ 296393 w 1441654"/>
                <a:gd name="connsiteY54" fmla="*/ 726899 h 2311974"/>
                <a:gd name="connsiteX55" fmla="*/ 303506 w 1441654"/>
                <a:gd name="connsiteY55" fmla="*/ 734192 h 2311974"/>
                <a:gd name="connsiteX56" fmla="*/ 339073 w 1441654"/>
                <a:gd name="connsiteY56" fmla="*/ 748778 h 2311974"/>
                <a:gd name="connsiteX57" fmla="*/ 367527 w 1441654"/>
                <a:gd name="connsiteY57" fmla="*/ 753641 h 2311974"/>
                <a:gd name="connsiteX58" fmla="*/ 372269 w 1441654"/>
                <a:gd name="connsiteY58" fmla="*/ 734192 h 2311974"/>
                <a:gd name="connsiteX59" fmla="*/ 386496 w 1441654"/>
                <a:gd name="connsiteY59" fmla="*/ 736623 h 2311974"/>
                <a:gd name="connsiteX60" fmla="*/ 386496 w 1441654"/>
                <a:gd name="connsiteY60" fmla="*/ 736623 h 2311974"/>
                <a:gd name="connsiteX61" fmla="*/ 372269 w 1441654"/>
                <a:gd name="connsiteY61" fmla="*/ 734192 h 2311974"/>
                <a:gd name="connsiteX62" fmla="*/ 367527 w 1441654"/>
                <a:gd name="connsiteY62" fmla="*/ 753640 h 2311974"/>
                <a:gd name="connsiteX63" fmla="*/ 339073 w 1441654"/>
                <a:gd name="connsiteY63" fmla="*/ 748778 h 2311974"/>
                <a:gd name="connsiteX64" fmla="*/ 303506 w 1441654"/>
                <a:gd name="connsiteY64" fmla="*/ 734192 h 2311974"/>
                <a:gd name="connsiteX65" fmla="*/ 296393 w 1441654"/>
                <a:gd name="connsiteY65" fmla="*/ 726899 h 2311974"/>
                <a:gd name="connsiteX66" fmla="*/ 296393 w 1441654"/>
                <a:gd name="connsiteY66" fmla="*/ 714743 h 2311974"/>
                <a:gd name="connsiteX67" fmla="*/ 296393 w 1441654"/>
                <a:gd name="connsiteY67" fmla="*/ 714743 h 2311974"/>
                <a:gd name="connsiteX68" fmla="*/ 303506 w 1441654"/>
                <a:gd name="connsiteY68" fmla="*/ 722036 h 2311974"/>
                <a:gd name="connsiteX69" fmla="*/ 303506 w 1441654"/>
                <a:gd name="connsiteY69" fmla="*/ 722036 h 2311974"/>
                <a:gd name="connsiteX70" fmla="*/ 296393 w 1441654"/>
                <a:gd name="connsiteY70" fmla="*/ 714743 h 2311974"/>
                <a:gd name="connsiteX71" fmla="*/ 502682 w 1441654"/>
                <a:gd name="connsiteY71" fmla="*/ 0 h 2311974"/>
                <a:gd name="connsiteX72" fmla="*/ 509796 w 1441654"/>
                <a:gd name="connsiteY72" fmla="*/ 4862 h 2311974"/>
                <a:gd name="connsiteX73" fmla="*/ 514538 w 1441654"/>
                <a:gd name="connsiteY73" fmla="*/ 17018 h 2311974"/>
                <a:gd name="connsiteX74" fmla="*/ 524022 w 1441654"/>
                <a:gd name="connsiteY74" fmla="*/ 53484 h 2311974"/>
                <a:gd name="connsiteX75" fmla="*/ 521651 w 1441654"/>
                <a:gd name="connsiteY75" fmla="*/ 68071 h 2311974"/>
                <a:gd name="connsiteX76" fmla="*/ 554847 w 1441654"/>
                <a:gd name="connsiteY76" fmla="*/ 82657 h 2311974"/>
                <a:gd name="connsiteX77" fmla="*/ 561961 w 1441654"/>
                <a:gd name="connsiteY77" fmla="*/ 72933 h 2311974"/>
                <a:gd name="connsiteX78" fmla="*/ 578559 w 1441654"/>
                <a:gd name="connsiteY78" fmla="*/ 75364 h 2311974"/>
                <a:gd name="connsiteX79" fmla="*/ 578559 w 1441654"/>
                <a:gd name="connsiteY79" fmla="*/ 82657 h 2311974"/>
                <a:gd name="connsiteX80" fmla="*/ 585672 w 1441654"/>
                <a:gd name="connsiteY80" fmla="*/ 82657 h 2311974"/>
                <a:gd name="connsiteX81" fmla="*/ 590414 w 1441654"/>
                <a:gd name="connsiteY81" fmla="*/ 97244 h 2311974"/>
                <a:gd name="connsiteX82" fmla="*/ 609383 w 1441654"/>
                <a:gd name="connsiteY82" fmla="*/ 104537 h 2311974"/>
                <a:gd name="connsiteX83" fmla="*/ 637837 w 1441654"/>
                <a:gd name="connsiteY83" fmla="*/ 89950 h 2311974"/>
                <a:gd name="connsiteX84" fmla="*/ 652064 w 1441654"/>
                <a:gd name="connsiteY84" fmla="*/ 94813 h 2311974"/>
                <a:gd name="connsiteX85" fmla="*/ 666291 w 1441654"/>
                <a:gd name="connsiteY85" fmla="*/ 104537 h 2311974"/>
                <a:gd name="connsiteX86" fmla="*/ 685260 w 1441654"/>
                <a:gd name="connsiteY86" fmla="*/ 94813 h 2311974"/>
                <a:gd name="connsiteX87" fmla="*/ 685260 w 1441654"/>
                <a:gd name="connsiteY87" fmla="*/ 72933 h 2311974"/>
                <a:gd name="connsiteX88" fmla="*/ 687631 w 1441654"/>
                <a:gd name="connsiteY88" fmla="*/ 72933 h 2311974"/>
                <a:gd name="connsiteX89" fmla="*/ 699487 w 1441654"/>
                <a:gd name="connsiteY89" fmla="*/ 87519 h 2311974"/>
                <a:gd name="connsiteX90" fmla="*/ 687631 w 1441654"/>
                <a:gd name="connsiteY90" fmla="*/ 102106 h 2311974"/>
                <a:gd name="connsiteX91" fmla="*/ 692373 w 1441654"/>
                <a:gd name="connsiteY91" fmla="*/ 123986 h 2311974"/>
                <a:gd name="connsiteX92" fmla="*/ 706600 w 1441654"/>
                <a:gd name="connsiteY92" fmla="*/ 128848 h 2311974"/>
                <a:gd name="connsiteX93" fmla="*/ 718456 w 1441654"/>
                <a:gd name="connsiteY93" fmla="*/ 150728 h 2311974"/>
                <a:gd name="connsiteX94" fmla="*/ 727940 w 1441654"/>
                <a:gd name="connsiteY94" fmla="*/ 153159 h 2311974"/>
                <a:gd name="connsiteX95" fmla="*/ 735054 w 1441654"/>
                <a:gd name="connsiteY95" fmla="*/ 165315 h 2311974"/>
                <a:gd name="connsiteX96" fmla="*/ 754023 w 1441654"/>
                <a:gd name="connsiteY96" fmla="*/ 165315 h 2311974"/>
                <a:gd name="connsiteX97" fmla="*/ 768250 w 1441654"/>
                <a:gd name="connsiteY97" fmla="*/ 177470 h 2311974"/>
                <a:gd name="connsiteX98" fmla="*/ 794332 w 1441654"/>
                <a:gd name="connsiteY98" fmla="*/ 172608 h 2311974"/>
                <a:gd name="connsiteX99" fmla="*/ 801446 w 1441654"/>
                <a:gd name="connsiteY99" fmla="*/ 184763 h 2311974"/>
                <a:gd name="connsiteX100" fmla="*/ 794332 w 1441654"/>
                <a:gd name="connsiteY100" fmla="*/ 192057 h 2311974"/>
                <a:gd name="connsiteX101" fmla="*/ 801446 w 1441654"/>
                <a:gd name="connsiteY101" fmla="*/ 201781 h 2311974"/>
                <a:gd name="connsiteX102" fmla="*/ 796703 w 1441654"/>
                <a:gd name="connsiteY102" fmla="*/ 206643 h 2311974"/>
                <a:gd name="connsiteX103" fmla="*/ 808559 w 1441654"/>
                <a:gd name="connsiteY103" fmla="*/ 233385 h 2311974"/>
                <a:gd name="connsiteX104" fmla="*/ 815673 w 1441654"/>
                <a:gd name="connsiteY104" fmla="*/ 233385 h 2311974"/>
                <a:gd name="connsiteX105" fmla="*/ 851240 w 1441654"/>
                <a:gd name="connsiteY105" fmla="*/ 211505 h 2311974"/>
                <a:gd name="connsiteX106" fmla="*/ 874951 w 1441654"/>
                <a:gd name="connsiteY106" fmla="*/ 213936 h 2311974"/>
                <a:gd name="connsiteX107" fmla="*/ 896291 w 1441654"/>
                <a:gd name="connsiteY107" fmla="*/ 199350 h 2311974"/>
                <a:gd name="connsiteX108" fmla="*/ 905776 w 1441654"/>
                <a:gd name="connsiteY108" fmla="*/ 177470 h 2311974"/>
                <a:gd name="connsiteX109" fmla="*/ 931859 w 1441654"/>
                <a:gd name="connsiteY109" fmla="*/ 158021 h 2311974"/>
                <a:gd name="connsiteX110" fmla="*/ 953199 w 1441654"/>
                <a:gd name="connsiteY110" fmla="*/ 194488 h 2311974"/>
                <a:gd name="connsiteX111" fmla="*/ 953199 w 1441654"/>
                <a:gd name="connsiteY111" fmla="*/ 221230 h 2311974"/>
                <a:gd name="connsiteX112" fmla="*/ 965054 w 1441654"/>
                <a:gd name="connsiteY112" fmla="*/ 243110 h 2311974"/>
                <a:gd name="connsiteX113" fmla="*/ 984024 w 1441654"/>
                <a:gd name="connsiteY113" fmla="*/ 262558 h 2311974"/>
                <a:gd name="connsiteX114" fmla="*/ 1026704 w 1441654"/>
                <a:gd name="connsiteY114" fmla="*/ 274714 h 2311974"/>
                <a:gd name="connsiteX115" fmla="*/ 1059900 w 1441654"/>
                <a:gd name="connsiteY115" fmla="*/ 260127 h 2311974"/>
                <a:gd name="connsiteX116" fmla="*/ 1081240 w 1441654"/>
                <a:gd name="connsiteY116" fmla="*/ 262558 h 2311974"/>
                <a:gd name="connsiteX117" fmla="*/ 1107323 w 1441654"/>
                <a:gd name="connsiteY117" fmla="*/ 277145 h 2311974"/>
                <a:gd name="connsiteX118" fmla="*/ 1140519 w 1441654"/>
                <a:gd name="connsiteY118" fmla="*/ 282007 h 2311974"/>
                <a:gd name="connsiteX119" fmla="*/ 1135777 w 1441654"/>
                <a:gd name="connsiteY119" fmla="*/ 299025 h 2311974"/>
                <a:gd name="connsiteX120" fmla="*/ 1164230 w 1441654"/>
                <a:gd name="connsiteY120" fmla="*/ 371958 h 2311974"/>
                <a:gd name="connsiteX121" fmla="*/ 1209282 w 1441654"/>
                <a:gd name="connsiteY121" fmla="*/ 386544 h 2311974"/>
                <a:gd name="connsiteX122" fmla="*/ 1237736 w 1441654"/>
                <a:gd name="connsiteY122" fmla="*/ 415718 h 2311974"/>
                <a:gd name="connsiteX123" fmla="*/ 1280416 w 1441654"/>
                <a:gd name="connsiteY123" fmla="*/ 415718 h 2311974"/>
                <a:gd name="connsiteX124" fmla="*/ 1297014 w 1441654"/>
                <a:gd name="connsiteY124" fmla="*/ 408424 h 2311974"/>
                <a:gd name="connsiteX125" fmla="*/ 1313612 w 1441654"/>
                <a:gd name="connsiteY125" fmla="*/ 386544 h 2311974"/>
                <a:gd name="connsiteX126" fmla="*/ 1358664 w 1441654"/>
                <a:gd name="connsiteY126" fmla="*/ 381682 h 2311974"/>
                <a:gd name="connsiteX127" fmla="*/ 1365778 w 1441654"/>
                <a:gd name="connsiteY127" fmla="*/ 386544 h 2311974"/>
                <a:gd name="connsiteX128" fmla="*/ 1401345 w 1441654"/>
                <a:gd name="connsiteY128" fmla="*/ 371958 h 2311974"/>
                <a:gd name="connsiteX129" fmla="*/ 1401345 w 1441654"/>
                <a:gd name="connsiteY129" fmla="*/ 388975 h 2311974"/>
                <a:gd name="connsiteX130" fmla="*/ 1415572 w 1441654"/>
                <a:gd name="connsiteY130" fmla="*/ 408424 h 2311974"/>
                <a:gd name="connsiteX131" fmla="*/ 1353922 w 1441654"/>
                <a:gd name="connsiteY131" fmla="*/ 444891 h 2311974"/>
                <a:gd name="connsiteX132" fmla="*/ 1351551 w 1441654"/>
                <a:gd name="connsiteY132" fmla="*/ 491082 h 2311974"/>
                <a:gd name="connsiteX133" fmla="*/ 1372891 w 1441654"/>
                <a:gd name="connsiteY133" fmla="*/ 532410 h 2311974"/>
                <a:gd name="connsiteX134" fmla="*/ 1406087 w 1441654"/>
                <a:gd name="connsiteY134" fmla="*/ 554290 h 2311974"/>
                <a:gd name="connsiteX135" fmla="*/ 1427427 w 1441654"/>
                <a:gd name="connsiteY135" fmla="*/ 581032 h 2311974"/>
                <a:gd name="connsiteX136" fmla="*/ 1420314 w 1441654"/>
                <a:gd name="connsiteY136" fmla="*/ 622361 h 2311974"/>
                <a:gd name="connsiteX137" fmla="*/ 1441654 w 1441654"/>
                <a:gd name="connsiteY137" fmla="*/ 644241 h 2311974"/>
                <a:gd name="connsiteX138" fmla="*/ 1436912 w 1441654"/>
                <a:gd name="connsiteY138" fmla="*/ 658827 h 2311974"/>
                <a:gd name="connsiteX139" fmla="*/ 1429798 w 1441654"/>
                <a:gd name="connsiteY139" fmla="*/ 666121 h 2311974"/>
                <a:gd name="connsiteX140" fmla="*/ 1401345 w 1441654"/>
                <a:gd name="connsiteY140" fmla="*/ 663689 h 2311974"/>
                <a:gd name="connsiteX141" fmla="*/ 1372891 w 1441654"/>
                <a:gd name="connsiteY141" fmla="*/ 705018 h 2311974"/>
                <a:gd name="connsiteX142" fmla="*/ 1351551 w 1441654"/>
                <a:gd name="connsiteY142" fmla="*/ 712312 h 2311974"/>
                <a:gd name="connsiteX143" fmla="*/ 1304128 w 1441654"/>
                <a:gd name="connsiteY143" fmla="*/ 785245 h 2311974"/>
                <a:gd name="connsiteX144" fmla="*/ 1304128 w 1441654"/>
                <a:gd name="connsiteY144" fmla="*/ 804693 h 2311974"/>
                <a:gd name="connsiteX145" fmla="*/ 1273303 w 1441654"/>
                <a:gd name="connsiteY145" fmla="*/ 802262 h 2311974"/>
                <a:gd name="connsiteX146" fmla="*/ 1242478 w 1441654"/>
                <a:gd name="connsiteY146" fmla="*/ 802262 h 2311974"/>
                <a:gd name="connsiteX147" fmla="*/ 1218767 w 1441654"/>
                <a:gd name="connsiteY147" fmla="*/ 819280 h 2311974"/>
                <a:gd name="connsiteX148" fmla="*/ 1183200 w 1441654"/>
                <a:gd name="connsiteY148" fmla="*/ 809556 h 2311974"/>
                <a:gd name="connsiteX149" fmla="*/ 1171344 w 1441654"/>
                <a:gd name="connsiteY149" fmla="*/ 816849 h 2311974"/>
                <a:gd name="connsiteX150" fmla="*/ 1180828 w 1441654"/>
                <a:gd name="connsiteY150" fmla="*/ 824142 h 2311974"/>
                <a:gd name="connsiteX151" fmla="*/ 1168973 w 1441654"/>
                <a:gd name="connsiteY151" fmla="*/ 850884 h 2311974"/>
                <a:gd name="connsiteX152" fmla="*/ 1176086 w 1441654"/>
                <a:gd name="connsiteY152" fmla="*/ 858178 h 2311974"/>
                <a:gd name="connsiteX153" fmla="*/ 1183200 w 1441654"/>
                <a:gd name="connsiteY153" fmla="*/ 850884 h 2311974"/>
                <a:gd name="connsiteX154" fmla="*/ 1197426 w 1441654"/>
                <a:gd name="connsiteY154" fmla="*/ 858178 h 2311974"/>
                <a:gd name="connsiteX155" fmla="*/ 1211653 w 1441654"/>
                <a:gd name="connsiteY155" fmla="*/ 858178 h 2311974"/>
                <a:gd name="connsiteX156" fmla="*/ 1216396 w 1441654"/>
                <a:gd name="connsiteY156" fmla="*/ 875195 h 2311974"/>
                <a:gd name="connsiteX157" fmla="*/ 1230622 w 1441654"/>
                <a:gd name="connsiteY157" fmla="*/ 894644 h 2311974"/>
                <a:gd name="connsiteX158" fmla="*/ 1223509 w 1441654"/>
                <a:gd name="connsiteY158" fmla="*/ 906800 h 2311974"/>
                <a:gd name="connsiteX159" fmla="*/ 1230622 w 1441654"/>
                <a:gd name="connsiteY159" fmla="*/ 916524 h 2311974"/>
                <a:gd name="connsiteX160" fmla="*/ 1237736 w 1441654"/>
                <a:gd name="connsiteY160" fmla="*/ 914093 h 2311974"/>
                <a:gd name="connsiteX161" fmla="*/ 1244849 w 1441654"/>
                <a:gd name="connsiteY161" fmla="*/ 921386 h 2311974"/>
                <a:gd name="connsiteX162" fmla="*/ 1249592 w 1441654"/>
                <a:gd name="connsiteY162" fmla="*/ 935973 h 2311974"/>
                <a:gd name="connsiteX163" fmla="*/ 1259076 w 1441654"/>
                <a:gd name="connsiteY163" fmla="*/ 923817 h 2311974"/>
                <a:gd name="connsiteX164" fmla="*/ 1263818 w 1441654"/>
                <a:gd name="connsiteY164" fmla="*/ 931111 h 2311974"/>
                <a:gd name="connsiteX165" fmla="*/ 1297014 w 1441654"/>
                <a:gd name="connsiteY165" fmla="*/ 928679 h 2311974"/>
                <a:gd name="connsiteX166" fmla="*/ 1311241 w 1441654"/>
                <a:gd name="connsiteY166" fmla="*/ 948128 h 2311974"/>
                <a:gd name="connsiteX167" fmla="*/ 1332582 w 1441654"/>
                <a:gd name="connsiteY167" fmla="*/ 950559 h 2311974"/>
                <a:gd name="connsiteX168" fmla="*/ 1337324 w 1441654"/>
                <a:gd name="connsiteY168" fmla="*/ 923817 h 2311974"/>
                <a:gd name="connsiteX169" fmla="*/ 1351551 w 1441654"/>
                <a:gd name="connsiteY169" fmla="*/ 914093 h 2311974"/>
                <a:gd name="connsiteX170" fmla="*/ 1361035 w 1441654"/>
                <a:gd name="connsiteY170" fmla="*/ 921386 h 2311974"/>
                <a:gd name="connsiteX171" fmla="*/ 1372891 w 1441654"/>
                <a:gd name="connsiteY171" fmla="*/ 948128 h 2311974"/>
                <a:gd name="connsiteX172" fmla="*/ 1320726 w 1441654"/>
                <a:gd name="connsiteY172" fmla="*/ 1006475 h 2311974"/>
                <a:gd name="connsiteX173" fmla="*/ 1235365 w 1441654"/>
                <a:gd name="connsiteY173" fmla="*/ 970008 h 2311974"/>
                <a:gd name="connsiteX174" fmla="*/ 1230622 w 1441654"/>
                <a:gd name="connsiteY174" fmla="*/ 977301 h 2311974"/>
                <a:gd name="connsiteX175" fmla="*/ 1235365 w 1441654"/>
                <a:gd name="connsiteY175" fmla="*/ 984595 h 2311974"/>
                <a:gd name="connsiteX176" fmla="*/ 1230622 w 1441654"/>
                <a:gd name="connsiteY176" fmla="*/ 984595 h 2311974"/>
                <a:gd name="connsiteX177" fmla="*/ 1225880 w 1441654"/>
                <a:gd name="connsiteY177" fmla="*/ 991888 h 2311974"/>
                <a:gd name="connsiteX178" fmla="*/ 1225880 w 1441654"/>
                <a:gd name="connsiteY178" fmla="*/ 1006475 h 2311974"/>
                <a:gd name="connsiteX179" fmla="*/ 1218767 w 1441654"/>
                <a:gd name="connsiteY179" fmla="*/ 1018630 h 2311974"/>
                <a:gd name="connsiteX180" fmla="*/ 1218767 w 1441654"/>
                <a:gd name="connsiteY180" fmla="*/ 1028354 h 2311974"/>
                <a:gd name="connsiteX181" fmla="*/ 1204540 w 1441654"/>
                <a:gd name="connsiteY181" fmla="*/ 1028354 h 2311974"/>
                <a:gd name="connsiteX182" fmla="*/ 1204540 w 1441654"/>
                <a:gd name="connsiteY182" fmla="*/ 1045372 h 2311974"/>
                <a:gd name="connsiteX183" fmla="*/ 1197426 w 1441654"/>
                <a:gd name="connsiteY183" fmla="*/ 1047803 h 2311974"/>
                <a:gd name="connsiteX184" fmla="*/ 1197426 w 1441654"/>
                <a:gd name="connsiteY184" fmla="*/ 1059959 h 2311974"/>
                <a:gd name="connsiteX185" fmla="*/ 1190313 w 1441654"/>
                <a:gd name="connsiteY185" fmla="*/ 1062390 h 2311974"/>
                <a:gd name="connsiteX186" fmla="*/ 1195055 w 1441654"/>
                <a:gd name="connsiteY186" fmla="*/ 1069683 h 2311974"/>
                <a:gd name="connsiteX187" fmla="*/ 1187942 w 1441654"/>
                <a:gd name="connsiteY187" fmla="*/ 1074545 h 2311974"/>
                <a:gd name="connsiteX188" fmla="*/ 1195055 w 1441654"/>
                <a:gd name="connsiteY188" fmla="*/ 1076976 h 2311974"/>
                <a:gd name="connsiteX189" fmla="*/ 1197426 w 1441654"/>
                <a:gd name="connsiteY189" fmla="*/ 1093994 h 2311974"/>
                <a:gd name="connsiteX190" fmla="*/ 1187942 w 1441654"/>
                <a:gd name="connsiteY190" fmla="*/ 1103719 h 2311974"/>
                <a:gd name="connsiteX191" fmla="*/ 1190313 w 1441654"/>
                <a:gd name="connsiteY191" fmla="*/ 1103719 h 2311974"/>
                <a:gd name="connsiteX192" fmla="*/ 1190313 w 1441654"/>
                <a:gd name="connsiteY192" fmla="*/ 1111012 h 2311974"/>
                <a:gd name="connsiteX193" fmla="*/ 1183200 w 1441654"/>
                <a:gd name="connsiteY193" fmla="*/ 1118305 h 2311974"/>
                <a:gd name="connsiteX194" fmla="*/ 1183200 w 1441654"/>
                <a:gd name="connsiteY194" fmla="*/ 1125598 h 2311974"/>
                <a:gd name="connsiteX195" fmla="*/ 1168973 w 1441654"/>
                <a:gd name="connsiteY195" fmla="*/ 1149909 h 2311974"/>
                <a:gd name="connsiteX196" fmla="*/ 1180828 w 1441654"/>
                <a:gd name="connsiteY196" fmla="*/ 1164496 h 2311974"/>
                <a:gd name="connsiteX197" fmla="*/ 1209282 w 1441654"/>
                <a:gd name="connsiteY197" fmla="*/ 1164496 h 2311974"/>
                <a:gd name="connsiteX198" fmla="*/ 1211653 w 1441654"/>
                <a:gd name="connsiteY198" fmla="*/ 1166927 h 2311974"/>
                <a:gd name="connsiteX199" fmla="*/ 1230622 w 1441654"/>
                <a:gd name="connsiteY199" fmla="*/ 1159634 h 2311974"/>
                <a:gd name="connsiteX200" fmla="*/ 1242478 w 1441654"/>
                <a:gd name="connsiteY200" fmla="*/ 1166927 h 2311974"/>
                <a:gd name="connsiteX201" fmla="*/ 1249592 w 1441654"/>
                <a:gd name="connsiteY201" fmla="*/ 1166927 h 2311974"/>
                <a:gd name="connsiteX202" fmla="*/ 1244849 w 1441654"/>
                <a:gd name="connsiteY202" fmla="*/ 1171789 h 2311974"/>
                <a:gd name="connsiteX203" fmla="*/ 1259076 w 1441654"/>
                <a:gd name="connsiteY203" fmla="*/ 1179083 h 2311974"/>
                <a:gd name="connsiteX204" fmla="*/ 1266190 w 1441654"/>
                <a:gd name="connsiteY204" fmla="*/ 1222842 h 2311974"/>
                <a:gd name="connsiteX205" fmla="*/ 1259076 w 1441654"/>
                <a:gd name="connsiteY205" fmla="*/ 1230136 h 2311974"/>
                <a:gd name="connsiteX206" fmla="*/ 1259076 w 1441654"/>
                <a:gd name="connsiteY206" fmla="*/ 1254447 h 2311974"/>
                <a:gd name="connsiteX207" fmla="*/ 1285159 w 1441654"/>
                <a:gd name="connsiteY207" fmla="*/ 1271464 h 2311974"/>
                <a:gd name="connsiteX208" fmla="*/ 1280416 w 1441654"/>
                <a:gd name="connsiteY208" fmla="*/ 1278758 h 2311974"/>
                <a:gd name="connsiteX209" fmla="*/ 1289901 w 1441654"/>
                <a:gd name="connsiteY209" fmla="*/ 1290913 h 2311974"/>
                <a:gd name="connsiteX210" fmla="*/ 1289901 w 1441654"/>
                <a:gd name="connsiteY210" fmla="*/ 1303069 h 2311974"/>
                <a:gd name="connsiteX211" fmla="*/ 1292272 w 1441654"/>
                <a:gd name="connsiteY211" fmla="*/ 1305500 h 2311974"/>
                <a:gd name="connsiteX212" fmla="*/ 1289901 w 1441654"/>
                <a:gd name="connsiteY212" fmla="*/ 1312793 h 2311974"/>
                <a:gd name="connsiteX213" fmla="*/ 1297014 w 1441654"/>
                <a:gd name="connsiteY213" fmla="*/ 1324948 h 2311974"/>
                <a:gd name="connsiteX214" fmla="*/ 1304128 w 1441654"/>
                <a:gd name="connsiteY214" fmla="*/ 1317655 h 2311974"/>
                <a:gd name="connsiteX215" fmla="*/ 1304128 w 1441654"/>
                <a:gd name="connsiteY215" fmla="*/ 1327379 h 2311974"/>
                <a:gd name="connsiteX216" fmla="*/ 1306499 w 1441654"/>
                <a:gd name="connsiteY216" fmla="*/ 1344397 h 2311974"/>
                <a:gd name="connsiteX217" fmla="*/ 1280416 w 1441654"/>
                <a:gd name="connsiteY217" fmla="*/ 1358984 h 2311974"/>
                <a:gd name="connsiteX218" fmla="*/ 1259076 w 1441654"/>
                <a:gd name="connsiteY218" fmla="*/ 1358984 h 2311974"/>
                <a:gd name="connsiteX219" fmla="*/ 1256705 w 1441654"/>
                <a:gd name="connsiteY219" fmla="*/ 1376001 h 2311974"/>
                <a:gd name="connsiteX220" fmla="*/ 1278045 w 1441654"/>
                <a:gd name="connsiteY220" fmla="*/ 1376001 h 2311974"/>
                <a:gd name="connsiteX221" fmla="*/ 1280416 w 1441654"/>
                <a:gd name="connsiteY221" fmla="*/ 1383295 h 2311974"/>
                <a:gd name="connsiteX222" fmla="*/ 1285159 w 1441654"/>
                <a:gd name="connsiteY222" fmla="*/ 1380864 h 2311974"/>
                <a:gd name="connsiteX223" fmla="*/ 1292272 w 1441654"/>
                <a:gd name="connsiteY223" fmla="*/ 1393019 h 2311974"/>
                <a:gd name="connsiteX224" fmla="*/ 1289901 w 1441654"/>
                <a:gd name="connsiteY224" fmla="*/ 1400312 h 2311974"/>
                <a:gd name="connsiteX225" fmla="*/ 1292272 w 1441654"/>
                <a:gd name="connsiteY225" fmla="*/ 1402744 h 2311974"/>
                <a:gd name="connsiteX226" fmla="*/ 1311241 w 1441654"/>
                <a:gd name="connsiteY226" fmla="*/ 1380864 h 2311974"/>
                <a:gd name="connsiteX227" fmla="*/ 1318355 w 1441654"/>
                <a:gd name="connsiteY227" fmla="*/ 1383295 h 2311974"/>
                <a:gd name="connsiteX228" fmla="*/ 1313612 w 1441654"/>
                <a:gd name="connsiteY228" fmla="*/ 1380864 h 2311974"/>
                <a:gd name="connsiteX229" fmla="*/ 1320726 w 1441654"/>
                <a:gd name="connsiteY229" fmla="*/ 1373570 h 2311974"/>
                <a:gd name="connsiteX230" fmla="*/ 1327839 w 1441654"/>
                <a:gd name="connsiteY230" fmla="*/ 1368708 h 2311974"/>
                <a:gd name="connsiteX231" fmla="*/ 1344437 w 1441654"/>
                <a:gd name="connsiteY231" fmla="*/ 1417330 h 2311974"/>
                <a:gd name="connsiteX232" fmla="*/ 1339695 w 1441654"/>
                <a:gd name="connsiteY232" fmla="*/ 1424623 h 2311974"/>
                <a:gd name="connsiteX233" fmla="*/ 1339695 w 1441654"/>
                <a:gd name="connsiteY233" fmla="*/ 1441641 h 2311974"/>
                <a:gd name="connsiteX234" fmla="*/ 1306499 w 1441654"/>
                <a:gd name="connsiteY234" fmla="*/ 1436779 h 2311974"/>
                <a:gd name="connsiteX235" fmla="*/ 1304128 w 1441654"/>
                <a:gd name="connsiteY235" fmla="*/ 1473245 h 2311974"/>
                <a:gd name="connsiteX236" fmla="*/ 1289901 w 1441654"/>
                <a:gd name="connsiteY236" fmla="*/ 1473245 h 2311974"/>
                <a:gd name="connsiteX237" fmla="*/ 1285159 w 1441654"/>
                <a:gd name="connsiteY237" fmla="*/ 1504850 h 2311974"/>
                <a:gd name="connsiteX238" fmla="*/ 1270932 w 1441654"/>
                <a:gd name="connsiteY238" fmla="*/ 1521867 h 2311974"/>
                <a:gd name="connsiteX239" fmla="*/ 1270932 w 1441654"/>
                <a:gd name="connsiteY239" fmla="*/ 1548609 h 2311974"/>
                <a:gd name="connsiteX240" fmla="*/ 1251963 w 1441654"/>
                <a:gd name="connsiteY240" fmla="*/ 1560765 h 2311974"/>
                <a:gd name="connsiteX241" fmla="*/ 1278045 w 1441654"/>
                <a:gd name="connsiteY241" fmla="*/ 1570489 h 2311974"/>
                <a:gd name="connsiteX242" fmla="*/ 1278045 w 1441654"/>
                <a:gd name="connsiteY242" fmla="*/ 1577783 h 2311974"/>
                <a:gd name="connsiteX243" fmla="*/ 1223509 w 1441654"/>
                <a:gd name="connsiteY243" fmla="*/ 1577783 h 2311974"/>
                <a:gd name="connsiteX244" fmla="*/ 1235365 w 1441654"/>
                <a:gd name="connsiteY244" fmla="*/ 1602094 h 2311974"/>
                <a:gd name="connsiteX245" fmla="*/ 1244849 w 1441654"/>
                <a:gd name="connsiteY245" fmla="*/ 1609387 h 2311974"/>
                <a:gd name="connsiteX246" fmla="*/ 1242478 w 1441654"/>
                <a:gd name="connsiteY246" fmla="*/ 1619111 h 2311974"/>
                <a:gd name="connsiteX247" fmla="*/ 1244849 w 1441654"/>
                <a:gd name="connsiteY247" fmla="*/ 1623973 h 2311974"/>
                <a:gd name="connsiteX248" fmla="*/ 1244849 w 1441654"/>
                <a:gd name="connsiteY248" fmla="*/ 1645853 h 2311974"/>
                <a:gd name="connsiteX249" fmla="*/ 1237736 w 1441654"/>
                <a:gd name="connsiteY249" fmla="*/ 1645853 h 2311974"/>
                <a:gd name="connsiteX250" fmla="*/ 1230622 w 1441654"/>
                <a:gd name="connsiteY250" fmla="*/ 1667733 h 2311974"/>
                <a:gd name="connsiteX251" fmla="*/ 1230622 w 1441654"/>
                <a:gd name="connsiteY251" fmla="*/ 1706631 h 2311974"/>
                <a:gd name="connsiteX252" fmla="*/ 1216396 w 1441654"/>
                <a:gd name="connsiteY252" fmla="*/ 1709062 h 2311974"/>
                <a:gd name="connsiteX253" fmla="*/ 1216396 w 1441654"/>
                <a:gd name="connsiteY253" fmla="*/ 1723648 h 2311974"/>
                <a:gd name="connsiteX254" fmla="*/ 1204540 w 1441654"/>
                <a:gd name="connsiteY254" fmla="*/ 1740666 h 2311974"/>
                <a:gd name="connsiteX255" fmla="*/ 1147632 w 1441654"/>
                <a:gd name="connsiteY255" fmla="*/ 1733373 h 2311974"/>
                <a:gd name="connsiteX256" fmla="*/ 1121550 w 1441654"/>
                <a:gd name="connsiteY256" fmla="*/ 1733373 h 2311974"/>
                <a:gd name="connsiteX257" fmla="*/ 1109694 w 1441654"/>
                <a:gd name="connsiteY257" fmla="*/ 1743097 h 2311974"/>
                <a:gd name="connsiteX258" fmla="*/ 1102581 w 1441654"/>
                <a:gd name="connsiteY258" fmla="*/ 1735804 h 2311974"/>
                <a:gd name="connsiteX259" fmla="*/ 1095467 w 1441654"/>
                <a:gd name="connsiteY259" fmla="*/ 1740666 h 2311974"/>
                <a:gd name="connsiteX260" fmla="*/ 1074127 w 1441654"/>
                <a:gd name="connsiteY260" fmla="*/ 1713924 h 2311974"/>
                <a:gd name="connsiteX261" fmla="*/ 1059900 w 1441654"/>
                <a:gd name="connsiteY261" fmla="*/ 1721217 h 2311974"/>
                <a:gd name="connsiteX262" fmla="*/ 1052787 w 1441654"/>
                <a:gd name="connsiteY262" fmla="*/ 1733373 h 2311974"/>
                <a:gd name="connsiteX263" fmla="*/ 1045673 w 1441654"/>
                <a:gd name="connsiteY263" fmla="*/ 1735804 h 2311974"/>
                <a:gd name="connsiteX264" fmla="*/ 1031446 w 1441654"/>
                <a:gd name="connsiteY264" fmla="*/ 1706631 h 2311974"/>
                <a:gd name="connsiteX265" fmla="*/ 960312 w 1441654"/>
                <a:gd name="connsiteY265" fmla="*/ 1709062 h 2311974"/>
                <a:gd name="connsiteX266" fmla="*/ 957941 w 1441654"/>
                <a:gd name="connsiteY266" fmla="*/ 1721217 h 2311974"/>
                <a:gd name="connsiteX267" fmla="*/ 915261 w 1441654"/>
                <a:gd name="connsiteY267" fmla="*/ 1721217 h 2311974"/>
                <a:gd name="connsiteX268" fmla="*/ 915261 w 1441654"/>
                <a:gd name="connsiteY268" fmla="*/ 1728511 h 2311974"/>
                <a:gd name="connsiteX269" fmla="*/ 884436 w 1441654"/>
                <a:gd name="connsiteY269" fmla="*/ 1721217 h 2311974"/>
                <a:gd name="connsiteX270" fmla="*/ 884436 w 1441654"/>
                <a:gd name="connsiteY270" fmla="*/ 1706631 h 2311974"/>
                <a:gd name="connsiteX271" fmla="*/ 877322 w 1441654"/>
                <a:gd name="connsiteY271" fmla="*/ 1706631 h 2311974"/>
                <a:gd name="connsiteX272" fmla="*/ 874951 w 1441654"/>
                <a:gd name="connsiteY272" fmla="*/ 1692044 h 2311974"/>
                <a:gd name="connsiteX273" fmla="*/ 874951 w 1441654"/>
                <a:gd name="connsiteY273" fmla="*/ 1692044 h 2311974"/>
                <a:gd name="connsiteX274" fmla="*/ 877322 w 1441654"/>
                <a:gd name="connsiteY274" fmla="*/ 1706631 h 2311974"/>
                <a:gd name="connsiteX275" fmla="*/ 822786 w 1441654"/>
                <a:gd name="connsiteY275" fmla="*/ 1709062 h 2311974"/>
                <a:gd name="connsiteX276" fmla="*/ 782477 w 1441654"/>
                <a:gd name="connsiteY276" fmla="*/ 1701769 h 2311974"/>
                <a:gd name="connsiteX277" fmla="*/ 780106 w 1441654"/>
                <a:gd name="connsiteY277" fmla="*/ 1709062 h 2311974"/>
                <a:gd name="connsiteX278" fmla="*/ 761136 w 1441654"/>
                <a:gd name="connsiteY278" fmla="*/ 1713924 h 2311974"/>
                <a:gd name="connsiteX279" fmla="*/ 754023 w 1441654"/>
                <a:gd name="connsiteY279" fmla="*/ 1733373 h 2311974"/>
                <a:gd name="connsiteX280" fmla="*/ 758765 w 1441654"/>
                <a:gd name="connsiteY280" fmla="*/ 1750391 h 2311974"/>
                <a:gd name="connsiteX281" fmla="*/ 739796 w 1441654"/>
                <a:gd name="connsiteY281" fmla="*/ 1750391 h 2311974"/>
                <a:gd name="connsiteX282" fmla="*/ 735054 w 1441654"/>
                <a:gd name="connsiteY282" fmla="*/ 1769840 h 2311974"/>
                <a:gd name="connsiteX283" fmla="*/ 742167 w 1441654"/>
                <a:gd name="connsiteY283" fmla="*/ 1784426 h 2311974"/>
                <a:gd name="connsiteX284" fmla="*/ 739796 w 1441654"/>
                <a:gd name="connsiteY284" fmla="*/ 1806306 h 2311974"/>
                <a:gd name="connsiteX285" fmla="*/ 727940 w 1441654"/>
                <a:gd name="connsiteY285" fmla="*/ 1813599 h 2311974"/>
                <a:gd name="connsiteX286" fmla="*/ 727940 w 1441654"/>
                <a:gd name="connsiteY286" fmla="*/ 1847635 h 2311974"/>
                <a:gd name="connsiteX287" fmla="*/ 713714 w 1441654"/>
                <a:gd name="connsiteY287" fmla="*/ 1852497 h 2311974"/>
                <a:gd name="connsiteX288" fmla="*/ 711342 w 1441654"/>
                <a:gd name="connsiteY288" fmla="*/ 1837910 h 2311974"/>
                <a:gd name="connsiteX289" fmla="*/ 678146 w 1441654"/>
                <a:gd name="connsiteY289" fmla="*/ 1837910 h 2311974"/>
                <a:gd name="connsiteX290" fmla="*/ 678146 w 1441654"/>
                <a:gd name="connsiteY290" fmla="*/ 1859790 h 2311974"/>
                <a:gd name="connsiteX291" fmla="*/ 659177 w 1441654"/>
                <a:gd name="connsiteY291" fmla="*/ 1859790 h 2311974"/>
                <a:gd name="connsiteX292" fmla="*/ 659177 w 1441654"/>
                <a:gd name="connsiteY292" fmla="*/ 1869515 h 2311974"/>
                <a:gd name="connsiteX293" fmla="*/ 656806 w 1441654"/>
                <a:gd name="connsiteY293" fmla="*/ 1876808 h 2311974"/>
                <a:gd name="connsiteX294" fmla="*/ 576188 w 1441654"/>
                <a:gd name="connsiteY294" fmla="*/ 1876808 h 2311974"/>
                <a:gd name="connsiteX295" fmla="*/ 576188 w 1441654"/>
                <a:gd name="connsiteY295" fmla="*/ 1896257 h 2311974"/>
                <a:gd name="connsiteX296" fmla="*/ 524022 w 1441654"/>
                <a:gd name="connsiteY296" fmla="*/ 1901119 h 2311974"/>
                <a:gd name="connsiteX297" fmla="*/ 524022 w 1441654"/>
                <a:gd name="connsiteY297" fmla="*/ 1930292 h 2311974"/>
                <a:gd name="connsiteX298" fmla="*/ 502682 w 1441654"/>
                <a:gd name="connsiteY298" fmla="*/ 1930292 h 2311974"/>
                <a:gd name="connsiteX299" fmla="*/ 500311 w 1441654"/>
                <a:gd name="connsiteY299" fmla="*/ 1952172 h 2311974"/>
                <a:gd name="connsiteX300" fmla="*/ 488455 w 1441654"/>
                <a:gd name="connsiteY300" fmla="*/ 1952172 h 2311974"/>
                <a:gd name="connsiteX301" fmla="*/ 488455 w 1441654"/>
                <a:gd name="connsiteY301" fmla="*/ 1978914 h 2311974"/>
                <a:gd name="connsiteX302" fmla="*/ 495569 w 1441654"/>
                <a:gd name="connsiteY302" fmla="*/ 1983776 h 2311974"/>
                <a:gd name="connsiteX303" fmla="*/ 493198 w 1441654"/>
                <a:gd name="connsiteY303" fmla="*/ 2000794 h 2311974"/>
                <a:gd name="connsiteX304" fmla="*/ 500311 w 1441654"/>
                <a:gd name="connsiteY304" fmla="*/ 2005656 h 2311974"/>
                <a:gd name="connsiteX305" fmla="*/ 500311 w 1441654"/>
                <a:gd name="connsiteY305" fmla="*/ 2068865 h 2311974"/>
                <a:gd name="connsiteX306" fmla="*/ 493198 w 1441654"/>
                <a:gd name="connsiteY306" fmla="*/ 2068865 h 2311974"/>
                <a:gd name="connsiteX307" fmla="*/ 493198 w 1441654"/>
                <a:gd name="connsiteY307" fmla="*/ 2081020 h 2311974"/>
                <a:gd name="connsiteX308" fmla="*/ 474228 w 1441654"/>
                <a:gd name="connsiteY308" fmla="*/ 2083451 h 2311974"/>
                <a:gd name="connsiteX309" fmla="*/ 460002 w 1441654"/>
                <a:gd name="connsiteY309" fmla="*/ 2117487 h 2311974"/>
                <a:gd name="connsiteX310" fmla="*/ 460002 w 1441654"/>
                <a:gd name="connsiteY310" fmla="*/ 2129642 h 2311974"/>
                <a:gd name="connsiteX311" fmla="*/ 516909 w 1441654"/>
                <a:gd name="connsiteY311" fmla="*/ 2132073 h 2311974"/>
                <a:gd name="connsiteX312" fmla="*/ 509796 w 1441654"/>
                <a:gd name="connsiteY312" fmla="*/ 2151522 h 2311974"/>
                <a:gd name="connsiteX313" fmla="*/ 514538 w 1441654"/>
                <a:gd name="connsiteY313" fmla="*/ 2161246 h 2311974"/>
                <a:gd name="connsiteX314" fmla="*/ 509796 w 1441654"/>
                <a:gd name="connsiteY314" fmla="*/ 2168540 h 2311974"/>
                <a:gd name="connsiteX315" fmla="*/ 493198 w 1441654"/>
                <a:gd name="connsiteY315" fmla="*/ 2168540 h 2311974"/>
                <a:gd name="connsiteX316" fmla="*/ 493198 w 1441654"/>
                <a:gd name="connsiteY316" fmla="*/ 2180695 h 2311974"/>
                <a:gd name="connsiteX317" fmla="*/ 462373 w 1441654"/>
                <a:gd name="connsiteY317" fmla="*/ 2187988 h 2311974"/>
                <a:gd name="connsiteX318" fmla="*/ 469486 w 1441654"/>
                <a:gd name="connsiteY318" fmla="*/ 2200144 h 2311974"/>
                <a:gd name="connsiteX319" fmla="*/ 467115 w 1441654"/>
                <a:gd name="connsiteY319" fmla="*/ 2256059 h 2311974"/>
                <a:gd name="connsiteX320" fmla="*/ 455259 w 1441654"/>
                <a:gd name="connsiteY320" fmla="*/ 2277939 h 2311974"/>
                <a:gd name="connsiteX321" fmla="*/ 429177 w 1441654"/>
                <a:gd name="connsiteY321" fmla="*/ 2307112 h 2311974"/>
                <a:gd name="connsiteX322" fmla="*/ 414950 w 1441654"/>
                <a:gd name="connsiteY322" fmla="*/ 2311974 h 2311974"/>
                <a:gd name="connsiteX323" fmla="*/ 398352 w 1441654"/>
                <a:gd name="connsiteY323" fmla="*/ 2282801 h 2311974"/>
                <a:gd name="connsiteX324" fmla="*/ 379383 w 1441654"/>
                <a:gd name="connsiteY324" fmla="*/ 2275508 h 2311974"/>
                <a:gd name="connsiteX325" fmla="*/ 365156 w 1441654"/>
                <a:gd name="connsiteY325" fmla="*/ 2292526 h 2311974"/>
                <a:gd name="connsiteX326" fmla="*/ 346187 w 1441654"/>
                <a:gd name="connsiteY326" fmla="*/ 2285232 h 2311974"/>
                <a:gd name="connsiteX327" fmla="*/ 331960 w 1441654"/>
                <a:gd name="connsiteY327" fmla="*/ 2290094 h 2311974"/>
                <a:gd name="connsiteX328" fmla="*/ 296393 w 1441654"/>
                <a:gd name="connsiteY328" fmla="*/ 2275508 h 2311974"/>
                <a:gd name="connsiteX329" fmla="*/ 255658 w 1441654"/>
                <a:gd name="connsiteY329" fmla="*/ 2254426 h 2311974"/>
                <a:gd name="connsiteX330" fmla="*/ 263963 w 1441654"/>
                <a:gd name="connsiteY330" fmla="*/ 2090384 h 2311974"/>
                <a:gd name="connsiteX331" fmla="*/ 293247 w 1441654"/>
                <a:gd name="connsiteY331" fmla="*/ 1879782 h 2311974"/>
                <a:gd name="connsiteX332" fmla="*/ 288330 w 1441654"/>
                <a:gd name="connsiteY332" fmla="*/ 1766434 h 2311974"/>
                <a:gd name="connsiteX333" fmla="*/ 260051 w 1441654"/>
                <a:gd name="connsiteY333" fmla="*/ 1684276 h 2311974"/>
                <a:gd name="connsiteX334" fmla="*/ 196698 w 1441654"/>
                <a:gd name="connsiteY334" fmla="*/ 1605539 h 2311974"/>
                <a:gd name="connsiteX335" fmla="*/ 146823 w 1441654"/>
                <a:gd name="connsiteY335" fmla="*/ 1566641 h 2311974"/>
                <a:gd name="connsiteX336" fmla="*/ 148467 w 1441654"/>
                <a:gd name="connsiteY336" fmla="*/ 1519182 h 2311974"/>
                <a:gd name="connsiteX337" fmla="*/ 144231 w 1441654"/>
                <a:gd name="connsiteY337" fmla="*/ 1442151 h 2311974"/>
                <a:gd name="connsiteX338" fmla="*/ 199538 w 1441654"/>
                <a:gd name="connsiteY338" fmla="*/ 1327822 h 2311974"/>
                <a:gd name="connsiteX339" fmla="*/ 311984 w 1441654"/>
                <a:gd name="connsiteY339" fmla="*/ 1228318 h 2311974"/>
                <a:gd name="connsiteX340" fmla="*/ 18969 w 1441654"/>
                <a:gd name="connsiteY340" fmla="*/ 909231 h 2311974"/>
                <a:gd name="connsiteX341" fmla="*/ 0 w 1441654"/>
                <a:gd name="connsiteY341" fmla="*/ 872764 h 2311974"/>
                <a:gd name="connsiteX342" fmla="*/ 7114 w 1441654"/>
                <a:gd name="connsiteY342" fmla="*/ 865471 h 2311974"/>
                <a:gd name="connsiteX343" fmla="*/ 11856 w 1441654"/>
                <a:gd name="connsiteY343" fmla="*/ 867902 h 2311974"/>
                <a:gd name="connsiteX344" fmla="*/ 168351 w 1441654"/>
                <a:gd name="connsiteY344" fmla="*/ 741485 h 2311974"/>
                <a:gd name="connsiteX345" fmla="*/ 156496 w 1441654"/>
                <a:gd name="connsiteY345" fmla="*/ 726899 h 2311974"/>
                <a:gd name="connsiteX346" fmla="*/ 101959 w 1441654"/>
                <a:gd name="connsiteY346" fmla="*/ 705019 h 2311974"/>
                <a:gd name="connsiteX347" fmla="*/ 125671 w 1441654"/>
                <a:gd name="connsiteY347" fmla="*/ 680708 h 2311974"/>
                <a:gd name="connsiteX348" fmla="*/ 132784 w 1441654"/>
                <a:gd name="connsiteY348" fmla="*/ 673414 h 2311974"/>
                <a:gd name="connsiteX349" fmla="*/ 161238 w 1441654"/>
                <a:gd name="connsiteY349" fmla="*/ 670983 h 2311974"/>
                <a:gd name="connsiteX350" fmla="*/ 248970 w 1441654"/>
                <a:gd name="connsiteY350" fmla="*/ 692863 h 2311974"/>
                <a:gd name="connsiteX351" fmla="*/ 263197 w 1441654"/>
                <a:gd name="connsiteY351" fmla="*/ 688001 h 2311974"/>
                <a:gd name="connsiteX352" fmla="*/ 263197 w 1441654"/>
                <a:gd name="connsiteY352" fmla="*/ 695294 h 2311974"/>
                <a:gd name="connsiteX353" fmla="*/ 272681 w 1441654"/>
                <a:gd name="connsiteY353" fmla="*/ 695294 h 2311974"/>
                <a:gd name="connsiteX354" fmla="*/ 277424 w 1441654"/>
                <a:gd name="connsiteY354" fmla="*/ 678277 h 2311974"/>
                <a:gd name="connsiteX355" fmla="*/ 284537 w 1441654"/>
                <a:gd name="connsiteY355" fmla="*/ 666121 h 2311974"/>
                <a:gd name="connsiteX356" fmla="*/ 296393 w 1441654"/>
                <a:gd name="connsiteY356" fmla="*/ 688001 h 2311974"/>
                <a:gd name="connsiteX357" fmla="*/ 303506 w 1441654"/>
                <a:gd name="connsiteY357" fmla="*/ 685570 h 2311974"/>
                <a:gd name="connsiteX358" fmla="*/ 317733 w 1441654"/>
                <a:gd name="connsiteY358" fmla="*/ 700156 h 2311974"/>
                <a:gd name="connsiteX359" fmla="*/ 317733 w 1441654"/>
                <a:gd name="connsiteY359" fmla="*/ 700156 h 2311974"/>
                <a:gd name="connsiteX360" fmla="*/ 303506 w 1441654"/>
                <a:gd name="connsiteY360" fmla="*/ 685570 h 2311974"/>
                <a:gd name="connsiteX361" fmla="*/ 296393 w 1441654"/>
                <a:gd name="connsiteY361" fmla="*/ 688001 h 2311974"/>
                <a:gd name="connsiteX362" fmla="*/ 284537 w 1441654"/>
                <a:gd name="connsiteY362" fmla="*/ 666121 h 2311974"/>
                <a:gd name="connsiteX363" fmla="*/ 284537 w 1441654"/>
                <a:gd name="connsiteY363" fmla="*/ 658827 h 2311974"/>
                <a:gd name="connsiteX364" fmla="*/ 305877 w 1441654"/>
                <a:gd name="connsiteY364" fmla="*/ 646672 h 2311974"/>
                <a:gd name="connsiteX365" fmla="*/ 298764 w 1441654"/>
                <a:gd name="connsiteY365" fmla="*/ 639379 h 2311974"/>
                <a:gd name="connsiteX366" fmla="*/ 329589 w 1441654"/>
                <a:gd name="connsiteY366" fmla="*/ 629654 h 2311974"/>
                <a:gd name="connsiteX367" fmla="*/ 324847 w 1441654"/>
                <a:gd name="connsiteY367" fmla="*/ 615068 h 2311974"/>
                <a:gd name="connsiteX368" fmla="*/ 291651 w 1441654"/>
                <a:gd name="connsiteY368" fmla="*/ 610205 h 2311974"/>
                <a:gd name="connsiteX369" fmla="*/ 289279 w 1441654"/>
                <a:gd name="connsiteY369" fmla="*/ 595619 h 2311974"/>
                <a:gd name="connsiteX370" fmla="*/ 298764 w 1441654"/>
                <a:gd name="connsiteY370" fmla="*/ 534841 h 2311974"/>
                <a:gd name="connsiteX371" fmla="*/ 289279 w 1441654"/>
                <a:gd name="connsiteY371" fmla="*/ 525117 h 2311974"/>
                <a:gd name="connsiteX372" fmla="*/ 289279 w 1441654"/>
                <a:gd name="connsiteY372" fmla="*/ 503237 h 2311974"/>
                <a:gd name="connsiteX373" fmla="*/ 272681 w 1441654"/>
                <a:gd name="connsiteY373" fmla="*/ 503237 h 2311974"/>
                <a:gd name="connsiteX374" fmla="*/ 277424 w 1441654"/>
                <a:gd name="connsiteY374" fmla="*/ 471633 h 2311974"/>
                <a:gd name="connsiteX375" fmla="*/ 270310 w 1441654"/>
                <a:gd name="connsiteY375" fmla="*/ 464340 h 2311974"/>
                <a:gd name="connsiteX376" fmla="*/ 272681 w 1441654"/>
                <a:gd name="connsiteY376" fmla="*/ 444891 h 2311974"/>
                <a:gd name="connsiteX377" fmla="*/ 291651 w 1441654"/>
                <a:gd name="connsiteY377" fmla="*/ 444891 h 2311974"/>
                <a:gd name="connsiteX378" fmla="*/ 310620 w 1441654"/>
                <a:gd name="connsiteY378" fmla="*/ 430304 h 2311974"/>
                <a:gd name="connsiteX379" fmla="*/ 312991 w 1441654"/>
                <a:gd name="connsiteY379" fmla="*/ 427873 h 2311974"/>
                <a:gd name="connsiteX380" fmla="*/ 291651 w 1441654"/>
                <a:gd name="connsiteY380" fmla="*/ 423011 h 2311974"/>
                <a:gd name="connsiteX381" fmla="*/ 298764 w 1441654"/>
                <a:gd name="connsiteY381" fmla="*/ 405993 h 2311974"/>
                <a:gd name="connsiteX382" fmla="*/ 324847 w 1441654"/>
                <a:gd name="connsiteY382" fmla="*/ 408424 h 2311974"/>
                <a:gd name="connsiteX383" fmla="*/ 320104 w 1441654"/>
                <a:gd name="connsiteY383" fmla="*/ 388975 h 2311974"/>
                <a:gd name="connsiteX384" fmla="*/ 320104 w 1441654"/>
                <a:gd name="connsiteY384" fmla="*/ 374389 h 2311974"/>
                <a:gd name="connsiteX385" fmla="*/ 336702 w 1441654"/>
                <a:gd name="connsiteY385" fmla="*/ 374389 h 2311974"/>
                <a:gd name="connsiteX386" fmla="*/ 339073 w 1441654"/>
                <a:gd name="connsiteY386" fmla="*/ 367096 h 2311974"/>
                <a:gd name="connsiteX387" fmla="*/ 346187 w 1441654"/>
                <a:gd name="connsiteY387" fmla="*/ 364665 h 2311974"/>
                <a:gd name="connsiteX388" fmla="*/ 343816 w 1441654"/>
                <a:gd name="connsiteY388" fmla="*/ 347647 h 2311974"/>
                <a:gd name="connsiteX389" fmla="*/ 372269 w 1441654"/>
                <a:gd name="connsiteY389" fmla="*/ 337922 h 2311974"/>
                <a:gd name="connsiteX390" fmla="*/ 360414 w 1441654"/>
                <a:gd name="connsiteY390" fmla="*/ 333060 h 2311974"/>
                <a:gd name="connsiteX391" fmla="*/ 358042 w 1441654"/>
                <a:gd name="connsiteY391" fmla="*/ 311180 h 2311974"/>
                <a:gd name="connsiteX392" fmla="*/ 350929 w 1441654"/>
                <a:gd name="connsiteY392" fmla="*/ 308749 h 2311974"/>
                <a:gd name="connsiteX393" fmla="*/ 358042 w 1441654"/>
                <a:gd name="connsiteY393" fmla="*/ 299025 h 2311974"/>
                <a:gd name="connsiteX394" fmla="*/ 358042 w 1441654"/>
                <a:gd name="connsiteY394" fmla="*/ 296594 h 2311974"/>
                <a:gd name="connsiteX395" fmla="*/ 346187 w 1441654"/>
                <a:gd name="connsiteY395" fmla="*/ 291732 h 2311974"/>
                <a:gd name="connsiteX396" fmla="*/ 336702 w 1441654"/>
                <a:gd name="connsiteY396" fmla="*/ 299025 h 2311974"/>
                <a:gd name="connsiteX397" fmla="*/ 324847 w 1441654"/>
                <a:gd name="connsiteY397" fmla="*/ 282007 h 2311974"/>
                <a:gd name="connsiteX398" fmla="*/ 339073 w 1441654"/>
                <a:gd name="connsiteY398" fmla="*/ 255265 h 2311974"/>
                <a:gd name="connsiteX399" fmla="*/ 346187 w 1441654"/>
                <a:gd name="connsiteY399" fmla="*/ 267421 h 2311974"/>
                <a:gd name="connsiteX400" fmla="*/ 365156 w 1441654"/>
                <a:gd name="connsiteY400" fmla="*/ 240679 h 2311974"/>
                <a:gd name="connsiteX401" fmla="*/ 374640 w 1441654"/>
                <a:gd name="connsiteY401" fmla="*/ 240679 h 2311974"/>
                <a:gd name="connsiteX402" fmla="*/ 374640 w 1441654"/>
                <a:gd name="connsiteY402" fmla="*/ 233385 h 2311974"/>
                <a:gd name="connsiteX403" fmla="*/ 353300 w 1441654"/>
                <a:gd name="connsiteY403" fmla="*/ 218799 h 2311974"/>
                <a:gd name="connsiteX404" fmla="*/ 360414 w 1441654"/>
                <a:gd name="connsiteY404" fmla="*/ 199350 h 2311974"/>
                <a:gd name="connsiteX405" fmla="*/ 386496 w 1441654"/>
                <a:gd name="connsiteY405" fmla="*/ 199350 h 2311974"/>
                <a:gd name="connsiteX406" fmla="*/ 393610 w 1441654"/>
                <a:gd name="connsiteY406" fmla="*/ 192057 h 2311974"/>
                <a:gd name="connsiteX407" fmla="*/ 365156 w 1441654"/>
                <a:gd name="connsiteY407" fmla="*/ 150728 h 2311974"/>
                <a:gd name="connsiteX408" fmla="*/ 374640 w 1441654"/>
                <a:gd name="connsiteY408" fmla="*/ 131279 h 2311974"/>
                <a:gd name="connsiteX409" fmla="*/ 407836 w 1441654"/>
                <a:gd name="connsiteY409" fmla="*/ 116693 h 2311974"/>
                <a:gd name="connsiteX410" fmla="*/ 412579 w 1441654"/>
                <a:gd name="connsiteY410" fmla="*/ 131279 h 2311974"/>
                <a:gd name="connsiteX411" fmla="*/ 433919 w 1441654"/>
                <a:gd name="connsiteY411" fmla="*/ 116693 h 2311974"/>
                <a:gd name="connsiteX412" fmla="*/ 429177 w 1441654"/>
                <a:gd name="connsiteY412" fmla="*/ 109399 h 2311974"/>
                <a:gd name="connsiteX413" fmla="*/ 445775 w 1441654"/>
                <a:gd name="connsiteY413" fmla="*/ 102106 h 2311974"/>
                <a:gd name="connsiteX414" fmla="*/ 445775 w 1441654"/>
                <a:gd name="connsiteY414" fmla="*/ 94813 h 2311974"/>
                <a:gd name="connsiteX415" fmla="*/ 455259 w 1441654"/>
                <a:gd name="connsiteY415" fmla="*/ 87519 h 2311974"/>
                <a:gd name="connsiteX416" fmla="*/ 441032 w 1441654"/>
                <a:gd name="connsiteY416" fmla="*/ 53484 h 2311974"/>
                <a:gd name="connsiteX417" fmla="*/ 438661 w 1441654"/>
                <a:gd name="connsiteY417" fmla="*/ 7293 h 2311974"/>
                <a:gd name="connsiteX418" fmla="*/ 481342 w 1441654"/>
                <a:gd name="connsiteY418" fmla="*/ 17018 h 2311974"/>
                <a:gd name="connsiteX419" fmla="*/ 502682 w 1441654"/>
                <a:gd name="connsiteY419" fmla="*/ 0 h 2311974"/>
                <a:gd name="connsiteX0" fmla="*/ 500311 w 1441654"/>
                <a:gd name="connsiteY0" fmla="*/ 1067252 h 2311974"/>
                <a:gd name="connsiteX1" fmla="*/ 502682 w 1441654"/>
                <a:gd name="connsiteY1" fmla="*/ 1074546 h 2311974"/>
                <a:gd name="connsiteX2" fmla="*/ 502682 w 1441654"/>
                <a:gd name="connsiteY2" fmla="*/ 1074545 h 2311974"/>
                <a:gd name="connsiteX3" fmla="*/ 500311 w 1441654"/>
                <a:gd name="connsiteY3" fmla="*/ 1067252 h 2311974"/>
                <a:gd name="connsiteX4" fmla="*/ 488455 w 1441654"/>
                <a:gd name="connsiteY4" fmla="*/ 1052665 h 2311974"/>
                <a:gd name="connsiteX5" fmla="*/ 476600 w 1441654"/>
                <a:gd name="connsiteY5" fmla="*/ 1040510 h 2311974"/>
                <a:gd name="connsiteX6" fmla="*/ 488455 w 1441654"/>
                <a:gd name="connsiteY6" fmla="*/ 1052666 h 2311974"/>
                <a:gd name="connsiteX7" fmla="*/ 507424 w 1441654"/>
                <a:gd name="connsiteY7" fmla="*/ 1052666 h 2311974"/>
                <a:gd name="connsiteX8" fmla="*/ 509796 w 1441654"/>
                <a:gd name="connsiteY8" fmla="*/ 1062390 h 2311974"/>
                <a:gd name="connsiteX9" fmla="*/ 509796 w 1441654"/>
                <a:gd name="connsiteY9" fmla="*/ 1062390 h 2311974"/>
                <a:gd name="connsiteX10" fmla="*/ 507424 w 1441654"/>
                <a:gd name="connsiteY10" fmla="*/ 1052665 h 2311974"/>
                <a:gd name="connsiteX11" fmla="*/ 488455 w 1441654"/>
                <a:gd name="connsiteY11" fmla="*/ 1052665 h 2311974"/>
                <a:gd name="connsiteX12" fmla="*/ 488455 w 1441654"/>
                <a:gd name="connsiteY12" fmla="*/ 1021061 h 2311974"/>
                <a:gd name="connsiteX13" fmla="*/ 483713 w 1441654"/>
                <a:gd name="connsiteY13" fmla="*/ 999182 h 2311974"/>
                <a:gd name="connsiteX14" fmla="*/ 488455 w 1441654"/>
                <a:gd name="connsiteY14" fmla="*/ 1021061 h 2311974"/>
                <a:gd name="connsiteX15" fmla="*/ 488455 w 1441654"/>
                <a:gd name="connsiteY15" fmla="*/ 1021061 h 2311974"/>
                <a:gd name="connsiteX16" fmla="*/ 502682 w 1441654"/>
                <a:gd name="connsiteY16" fmla="*/ 979733 h 2311974"/>
                <a:gd name="connsiteX17" fmla="*/ 460002 w 1441654"/>
                <a:gd name="connsiteY17" fmla="*/ 972439 h 2311974"/>
                <a:gd name="connsiteX18" fmla="*/ 460002 w 1441654"/>
                <a:gd name="connsiteY18" fmla="*/ 972439 h 2311974"/>
                <a:gd name="connsiteX19" fmla="*/ 474228 w 1441654"/>
                <a:gd name="connsiteY19" fmla="*/ 970008 h 2311974"/>
                <a:gd name="connsiteX20" fmla="*/ 483713 w 1441654"/>
                <a:gd name="connsiteY20" fmla="*/ 984595 h 2311974"/>
                <a:gd name="connsiteX21" fmla="*/ 502682 w 1441654"/>
                <a:gd name="connsiteY21" fmla="*/ 979733 h 2311974"/>
                <a:gd name="connsiteX22" fmla="*/ 460002 w 1441654"/>
                <a:gd name="connsiteY22" fmla="*/ 901937 h 2311974"/>
                <a:gd name="connsiteX23" fmla="*/ 449800 w 1441654"/>
                <a:gd name="connsiteY23" fmla="*/ 906121 h 2311974"/>
                <a:gd name="connsiteX24" fmla="*/ 452888 w 1441654"/>
                <a:gd name="connsiteY24" fmla="*/ 906800 h 2311974"/>
                <a:gd name="connsiteX25" fmla="*/ 460002 w 1441654"/>
                <a:gd name="connsiteY25" fmla="*/ 901938 h 2311974"/>
                <a:gd name="connsiteX26" fmla="*/ 460002 w 1441654"/>
                <a:gd name="connsiteY26" fmla="*/ 901937 h 2311974"/>
                <a:gd name="connsiteX27" fmla="*/ 367527 w 1441654"/>
                <a:gd name="connsiteY27" fmla="*/ 899506 h 2311974"/>
                <a:gd name="connsiteX28" fmla="*/ 367527 w 1441654"/>
                <a:gd name="connsiteY28" fmla="*/ 899507 h 2311974"/>
                <a:gd name="connsiteX29" fmla="*/ 391239 w 1441654"/>
                <a:gd name="connsiteY29" fmla="*/ 899507 h 2311974"/>
                <a:gd name="connsiteX30" fmla="*/ 405465 w 1441654"/>
                <a:gd name="connsiteY30" fmla="*/ 906800 h 2311974"/>
                <a:gd name="connsiteX31" fmla="*/ 414950 w 1441654"/>
                <a:gd name="connsiteY31" fmla="*/ 906800 h 2311974"/>
                <a:gd name="connsiteX32" fmla="*/ 419692 w 1441654"/>
                <a:gd name="connsiteY32" fmla="*/ 899507 h 2311974"/>
                <a:gd name="connsiteX33" fmla="*/ 419705 w 1441654"/>
                <a:gd name="connsiteY33" fmla="*/ 899510 h 2311974"/>
                <a:gd name="connsiteX34" fmla="*/ 419692 w 1441654"/>
                <a:gd name="connsiteY34" fmla="*/ 899506 h 2311974"/>
                <a:gd name="connsiteX35" fmla="*/ 414950 w 1441654"/>
                <a:gd name="connsiteY35" fmla="*/ 906800 h 2311974"/>
                <a:gd name="connsiteX36" fmla="*/ 405465 w 1441654"/>
                <a:gd name="connsiteY36" fmla="*/ 906800 h 2311974"/>
                <a:gd name="connsiteX37" fmla="*/ 391238 w 1441654"/>
                <a:gd name="connsiteY37" fmla="*/ 899506 h 2311974"/>
                <a:gd name="connsiteX38" fmla="*/ 367527 w 1441654"/>
                <a:gd name="connsiteY38" fmla="*/ 899506 h 2311974"/>
                <a:gd name="connsiteX39" fmla="*/ 350929 w 1441654"/>
                <a:gd name="connsiteY39" fmla="*/ 889782 h 2311974"/>
                <a:gd name="connsiteX40" fmla="*/ 350929 w 1441654"/>
                <a:gd name="connsiteY40" fmla="*/ 889782 h 2311974"/>
                <a:gd name="connsiteX41" fmla="*/ 367527 w 1441654"/>
                <a:gd name="connsiteY41" fmla="*/ 889782 h 2311974"/>
                <a:gd name="connsiteX42" fmla="*/ 367527 w 1441654"/>
                <a:gd name="connsiteY42" fmla="*/ 889782 h 2311974"/>
                <a:gd name="connsiteX43" fmla="*/ 350929 w 1441654"/>
                <a:gd name="connsiteY43" fmla="*/ 889782 h 2311974"/>
                <a:gd name="connsiteX44" fmla="*/ 365156 w 1441654"/>
                <a:gd name="connsiteY44" fmla="*/ 867902 h 2311974"/>
                <a:gd name="connsiteX45" fmla="*/ 365156 w 1441654"/>
                <a:gd name="connsiteY45" fmla="*/ 867902 h 2311974"/>
                <a:gd name="connsiteX46" fmla="*/ 372349 w 1441654"/>
                <a:gd name="connsiteY46" fmla="*/ 873433 h 2311974"/>
                <a:gd name="connsiteX47" fmla="*/ 365156 w 1441654"/>
                <a:gd name="connsiteY47" fmla="*/ 867902 h 2311974"/>
                <a:gd name="connsiteX48" fmla="*/ 393212 w 1441654"/>
                <a:gd name="connsiteY48" fmla="*/ 842776 h 2311974"/>
                <a:gd name="connsiteX49" fmla="*/ 398352 w 1441654"/>
                <a:gd name="connsiteY49" fmla="*/ 853315 h 2311974"/>
                <a:gd name="connsiteX50" fmla="*/ 398352 w 1441654"/>
                <a:gd name="connsiteY50" fmla="*/ 853315 h 2311974"/>
                <a:gd name="connsiteX51" fmla="*/ 393212 w 1441654"/>
                <a:gd name="connsiteY51" fmla="*/ 842776 h 2311974"/>
                <a:gd name="connsiteX52" fmla="*/ 296393 w 1441654"/>
                <a:gd name="connsiteY52" fmla="*/ 726899 h 2311974"/>
                <a:gd name="connsiteX53" fmla="*/ 296393 w 1441654"/>
                <a:gd name="connsiteY53" fmla="*/ 726899 h 2311974"/>
                <a:gd name="connsiteX54" fmla="*/ 303506 w 1441654"/>
                <a:gd name="connsiteY54" fmla="*/ 734192 h 2311974"/>
                <a:gd name="connsiteX55" fmla="*/ 339073 w 1441654"/>
                <a:gd name="connsiteY55" fmla="*/ 748778 h 2311974"/>
                <a:gd name="connsiteX56" fmla="*/ 367527 w 1441654"/>
                <a:gd name="connsiteY56" fmla="*/ 753641 h 2311974"/>
                <a:gd name="connsiteX57" fmla="*/ 372269 w 1441654"/>
                <a:gd name="connsiteY57" fmla="*/ 734192 h 2311974"/>
                <a:gd name="connsiteX58" fmla="*/ 386496 w 1441654"/>
                <a:gd name="connsiteY58" fmla="*/ 736623 h 2311974"/>
                <a:gd name="connsiteX59" fmla="*/ 386496 w 1441654"/>
                <a:gd name="connsiteY59" fmla="*/ 736623 h 2311974"/>
                <a:gd name="connsiteX60" fmla="*/ 372269 w 1441654"/>
                <a:gd name="connsiteY60" fmla="*/ 734192 h 2311974"/>
                <a:gd name="connsiteX61" fmla="*/ 367527 w 1441654"/>
                <a:gd name="connsiteY61" fmla="*/ 753640 h 2311974"/>
                <a:gd name="connsiteX62" fmla="*/ 339073 w 1441654"/>
                <a:gd name="connsiteY62" fmla="*/ 748778 h 2311974"/>
                <a:gd name="connsiteX63" fmla="*/ 303506 w 1441654"/>
                <a:gd name="connsiteY63" fmla="*/ 734192 h 2311974"/>
                <a:gd name="connsiteX64" fmla="*/ 296393 w 1441654"/>
                <a:gd name="connsiteY64" fmla="*/ 726899 h 2311974"/>
                <a:gd name="connsiteX65" fmla="*/ 296393 w 1441654"/>
                <a:gd name="connsiteY65" fmla="*/ 714743 h 2311974"/>
                <a:gd name="connsiteX66" fmla="*/ 296393 w 1441654"/>
                <a:gd name="connsiteY66" fmla="*/ 714743 h 2311974"/>
                <a:gd name="connsiteX67" fmla="*/ 303506 w 1441654"/>
                <a:gd name="connsiteY67" fmla="*/ 722036 h 2311974"/>
                <a:gd name="connsiteX68" fmla="*/ 303506 w 1441654"/>
                <a:gd name="connsiteY68" fmla="*/ 722036 h 2311974"/>
                <a:gd name="connsiteX69" fmla="*/ 296393 w 1441654"/>
                <a:gd name="connsiteY69" fmla="*/ 714743 h 2311974"/>
                <a:gd name="connsiteX70" fmla="*/ 502682 w 1441654"/>
                <a:gd name="connsiteY70" fmla="*/ 0 h 2311974"/>
                <a:gd name="connsiteX71" fmla="*/ 509796 w 1441654"/>
                <a:gd name="connsiteY71" fmla="*/ 4862 h 2311974"/>
                <a:gd name="connsiteX72" fmla="*/ 514538 w 1441654"/>
                <a:gd name="connsiteY72" fmla="*/ 17018 h 2311974"/>
                <a:gd name="connsiteX73" fmla="*/ 524022 w 1441654"/>
                <a:gd name="connsiteY73" fmla="*/ 53484 h 2311974"/>
                <a:gd name="connsiteX74" fmla="*/ 521651 w 1441654"/>
                <a:gd name="connsiteY74" fmla="*/ 68071 h 2311974"/>
                <a:gd name="connsiteX75" fmla="*/ 554847 w 1441654"/>
                <a:gd name="connsiteY75" fmla="*/ 82657 h 2311974"/>
                <a:gd name="connsiteX76" fmla="*/ 561961 w 1441654"/>
                <a:gd name="connsiteY76" fmla="*/ 72933 h 2311974"/>
                <a:gd name="connsiteX77" fmla="*/ 578559 w 1441654"/>
                <a:gd name="connsiteY77" fmla="*/ 75364 h 2311974"/>
                <a:gd name="connsiteX78" fmla="*/ 578559 w 1441654"/>
                <a:gd name="connsiteY78" fmla="*/ 82657 h 2311974"/>
                <a:gd name="connsiteX79" fmla="*/ 585672 w 1441654"/>
                <a:gd name="connsiteY79" fmla="*/ 82657 h 2311974"/>
                <a:gd name="connsiteX80" fmla="*/ 590414 w 1441654"/>
                <a:gd name="connsiteY80" fmla="*/ 97244 h 2311974"/>
                <a:gd name="connsiteX81" fmla="*/ 609383 w 1441654"/>
                <a:gd name="connsiteY81" fmla="*/ 104537 h 2311974"/>
                <a:gd name="connsiteX82" fmla="*/ 637837 w 1441654"/>
                <a:gd name="connsiteY82" fmla="*/ 89950 h 2311974"/>
                <a:gd name="connsiteX83" fmla="*/ 652064 w 1441654"/>
                <a:gd name="connsiteY83" fmla="*/ 94813 h 2311974"/>
                <a:gd name="connsiteX84" fmla="*/ 666291 w 1441654"/>
                <a:gd name="connsiteY84" fmla="*/ 104537 h 2311974"/>
                <a:gd name="connsiteX85" fmla="*/ 685260 w 1441654"/>
                <a:gd name="connsiteY85" fmla="*/ 94813 h 2311974"/>
                <a:gd name="connsiteX86" fmla="*/ 685260 w 1441654"/>
                <a:gd name="connsiteY86" fmla="*/ 72933 h 2311974"/>
                <a:gd name="connsiteX87" fmla="*/ 687631 w 1441654"/>
                <a:gd name="connsiteY87" fmla="*/ 72933 h 2311974"/>
                <a:gd name="connsiteX88" fmla="*/ 699487 w 1441654"/>
                <a:gd name="connsiteY88" fmla="*/ 87519 h 2311974"/>
                <a:gd name="connsiteX89" fmla="*/ 687631 w 1441654"/>
                <a:gd name="connsiteY89" fmla="*/ 102106 h 2311974"/>
                <a:gd name="connsiteX90" fmla="*/ 692373 w 1441654"/>
                <a:gd name="connsiteY90" fmla="*/ 123986 h 2311974"/>
                <a:gd name="connsiteX91" fmla="*/ 706600 w 1441654"/>
                <a:gd name="connsiteY91" fmla="*/ 128848 h 2311974"/>
                <a:gd name="connsiteX92" fmla="*/ 718456 w 1441654"/>
                <a:gd name="connsiteY92" fmla="*/ 150728 h 2311974"/>
                <a:gd name="connsiteX93" fmla="*/ 727940 w 1441654"/>
                <a:gd name="connsiteY93" fmla="*/ 153159 h 2311974"/>
                <a:gd name="connsiteX94" fmla="*/ 735054 w 1441654"/>
                <a:gd name="connsiteY94" fmla="*/ 165315 h 2311974"/>
                <a:gd name="connsiteX95" fmla="*/ 754023 w 1441654"/>
                <a:gd name="connsiteY95" fmla="*/ 165315 h 2311974"/>
                <a:gd name="connsiteX96" fmla="*/ 768250 w 1441654"/>
                <a:gd name="connsiteY96" fmla="*/ 177470 h 2311974"/>
                <a:gd name="connsiteX97" fmla="*/ 794332 w 1441654"/>
                <a:gd name="connsiteY97" fmla="*/ 172608 h 2311974"/>
                <a:gd name="connsiteX98" fmla="*/ 801446 w 1441654"/>
                <a:gd name="connsiteY98" fmla="*/ 184763 h 2311974"/>
                <a:gd name="connsiteX99" fmla="*/ 794332 w 1441654"/>
                <a:gd name="connsiteY99" fmla="*/ 192057 h 2311974"/>
                <a:gd name="connsiteX100" fmla="*/ 801446 w 1441654"/>
                <a:gd name="connsiteY100" fmla="*/ 201781 h 2311974"/>
                <a:gd name="connsiteX101" fmla="*/ 796703 w 1441654"/>
                <a:gd name="connsiteY101" fmla="*/ 206643 h 2311974"/>
                <a:gd name="connsiteX102" fmla="*/ 808559 w 1441654"/>
                <a:gd name="connsiteY102" fmla="*/ 233385 h 2311974"/>
                <a:gd name="connsiteX103" fmla="*/ 815673 w 1441654"/>
                <a:gd name="connsiteY103" fmla="*/ 233385 h 2311974"/>
                <a:gd name="connsiteX104" fmla="*/ 851240 w 1441654"/>
                <a:gd name="connsiteY104" fmla="*/ 211505 h 2311974"/>
                <a:gd name="connsiteX105" fmla="*/ 874951 w 1441654"/>
                <a:gd name="connsiteY105" fmla="*/ 213936 h 2311974"/>
                <a:gd name="connsiteX106" fmla="*/ 896291 w 1441654"/>
                <a:gd name="connsiteY106" fmla="*/ 199350 h 2311974"/>
                <a:gd name="connsiteX107" fmla="*/ 905776 w 1441654"/>
                <a:gd name="connsiteY107" fmla="*/ 177470 h 2311974"/>
                <a:gd name="connsiteX108" fmla="*/ 931859 w 1441654"/>
                <a:gd name="connsiteY108" fmla="*/ 158021 h 2311974"/>
                <a:gd name="connsiteX109" fmla="*/ 953199 w 1441654"/>
                <a:gd name="connsiteY109" fmla="*/ 194488 h 2311974"/>
                <a:gd name="connsiteX110" fmla="*/ 953199 w 1441654"/>
                <a:gd name="connsiteY110" fmla="*/ 221230 h 2311974"/>
                <a:gd name="connsiteX111" fmla="*/ 965054 w 1441654"/>
                <a:gd name="connsiteY111" fmla="*/ 243110 h 2311974"/>
                <a:gd name="connsiteX112" fmla="*/ 984024 w 1441654"/>
                <a:gd name="connsiteY112" fmla="*/ 262558 h 2311974"/>
                <a:gd name="connsiteX113" fmla="*/ 1026704 w 1441654"/>
                <a:gd name="connsiteY113" fmla="*/ 274714 h 2311974"/>
                <a:gd name="connsiteX114" fmla="*/ 1059900 w 1441654"/>
                <a:gd name="connsiteY114" fmla="*/ 260127 h 2311974"/>
                <a:gd name="connsiteX115" fmla="*/ 1081240 w 1441654"/>
                <a:gd name="connsiteY115" fmla="*/ 262558 h 2311974"/>
                <a:gd name="connsiteX116" fmla="*/ 1107323 w 1441654"/>
                <a:gd name="connsiteY116" fmla="*/ 277145 h 2311974"/>
                <a:gd name="connsiteX117" fmla="*/ 1140519 w 1441654"/>
                <a:gd name="connsiteY117" fmla="*/ 282007 h 2311974"/>
                <a:gd name="connsiteX118" fmla="*/ 1135777 w 1441654"/>
                <a:gd name="connsiteY118" fmla="*/ 299025 h 2311974"/>
                <a:gd name="connsiteX119" fmla="*/ 1164230 w 1441654"/>
                <a:gd name="connsiteY119" fmla="*/ 371958 h 2311974"/>
                <a:gd name="connsiteX120" fmla="*/ 1209282 w 1441654"/>
                <a:gd name="connsiteY120" fmla="*/ 386544 h 2311974"/>
                <a:gd name="connsiteX121" fmla="*/ 1237736 w 1441654"/>
                <a:gd name="connsiteY121" fmla="*/ 415718 h 2311974"/>
                <a:gd name="connsiteX122" fmla="*/ 1280416 w 1441654"/>
                <a:gd name="connsiteY122" fmla="*/ 415718 h 2311974"/>
                <a:gd name="connsiteX123" fmla="*/ 1297014 w 1441654"/>
                <a:gd name="connsiteY123" fmla="*/ 408424 h 2311974"/>
                <a:gd name="connsiteX124" fmla="*/ 1313612 w 1441654"/>
                <a:gd name="connsiteY124" fmla="*/ 386544 h 2311974"/>
                <a:gd name="connsiteX125" fmla="*/ 1358664 w 1441654"/>
                <a:gd name="connsiteY125" fmla="*/ 381682 h 2311974"/>
                <a:gd name="connsiteX126" fmla="*/ 1365778 w 1441654"/>
                <a:gd name="connsiteY126" fmla="*/ 386544 h 2311974"/>
                <a:gd name="connsiteX127" fmla="*/ 1401345 w 1441654"/>
                <a:gd name="connsiteY127" fmla="*/ 371958 h 2311974"/>
                <a:gd name="connsiteX128" fmla="*/ 1401345 w 1441654"/>
                <a:gd name="connsiteY128" fmla="*/ 388975 h 2311974"/>
                <a:gd name="connsiteX129" fmla="*/ 1415572 w 1441654"/>
                <a:gd name="connsiteY129" fmla="*/ 408424 h 2311974"/>
                <a:gd name="connsiteX130" fmla="*/ 1353922 w 1441654"/>
                <a:gd name="connsiteY130" fmla="*/ 444891 h 2311974"/>
                <a:gd name="connsiteX131" fmla="*/ 1351551 w 1441654"/>
                <a:gd name="connsiteY131" fmla="*/ 491082 h 2311974"/>
                <a:gd name="connsiteX132" fmla="*/ 1372891 w 1441654"/>
                <a:gd name="connsiteY132" fmla="*/ 532410 h 2311974"/>
                <a:gd name="connsiteX133" fmla="*/ 1406087 w 1441654"/>
                <a:gd name="connsiteY133" fmla="*/ 554290 h 2311974"/>
                <a:gd name="connsiteX134" fmla="*/ 1427427 w 1441654"/>
                <a:gd name="connsiteY134" fmla="*/ 581032 h 2311974"/>
                <a:gd name="connsiteX135" fmla="*/ 1420314 w 1441654"/>
                <a:gd name="connsiteY135" fmla="*/ 622361 h 2311974"/>
                <a:gd name="connsiteX136" fmla="*/ 1441654 w 1441654"/>
                <a:gd name="connsiteY136" fmla="*/ 644241 h 2311974"/>
                <a:gd name="connsiteX137" fmla="*/ 1436912 w 1441654"/>
                <a:gd name="connsiteY137" fmla="*/ 658827 h 2311974"/>
                <a:gd name="connsiteX138" fmla="*/ 1429798 w 1441654"/>
                <a:gd name="connsiteY138" fmla="*/ 666121 h 2311974"/>
                <a:gd name="connsiteX139" fmla="*/ 1401345 w 1441654"/>
                <a:gd name="connsiteY139" fmla="*/ 663689 h 2311974"/>
                <a:gd name="connsiteX140" fmla="*/ 1372891 w 1441654"/>
                <a:gd name="connsiteY140" fmla="*/ 705018 h 2311974"/>
                <a:gd name="connsiteX141" fmla="*/ 1351551 w 1441654"/>
                <a:gd name="connsiteY141" fmla="*/ 712312 h 2311974"/>
                <a:gd name="connsiteX142" fmla="*/ 1304128 w 1441654"/>
                <a:gd name="connsiteY142" fmla="*/ 785245 h 2311974"/>
                <a:gd name="connsiteX143" fmla="*/ 1304128 w 1441654"/>
                <a:gd name="connsiteY143" fmla="*/ 804693 h 2311974"/>
                <a:gd name="connsiteX144" fmla="*/ 1273303 w 1441654"/>
                <a:gd name="connsiteY144" fmla="*/ 802262 h 2311974"/>
                <a:gd name="connsiteX145" fmla="*/ 1242478 w 1441654"/>
                <a:gd name="connsiteY145" fmla="*/ 802262 h 2311974"/>
                <a:gd name="connsiteX146" fmla="*/ 1218767 w 1441654"/>
                <a:gd name="connsiteY146" fmla="*/ 819280 h 2311974"/>
                <a:gd name="connsiteX147" fmla="*/ 1183200 w 1441654"/>
                <a:gd name="connsiteY147" fmla="*/ 809556 h 2311974"/>
                <a:gd name="connsiteX148" fmla="*/ 1171344 w 1441654"/>
                <a:gd name="connsiteY148" fmla="*/ 816849 h 2311974"/>
                <a:gd name="connsiteX149" fmla="*/ 1180828 w 1441654"/>
                <a:gd name="connsiteY149" fmla="*/ 824142 h 2311974"/>
                <a:gd name="connsiteX150" fmla="*/ 1168973 w 1441654"/>
                <a:gd name="connsiteY150" fmla="*/ 850884 h 2311974"/>
                <a:gd name="connsiteX151" fmla="*/ 1176086 w 1441654"/>
                <a:gd name="connsiteY151" fmla="*/ 858178 h 2311974"/>
                <a:gd name="connsiteX152" fmla="*/ 1183200 w 1441654"/>
                <a:gd name="connsiteY152" fmla="*/ 850884 h 2311974"/>
                <a:gd name="connsiteX153" fmla="*/ 1197426 w 1441654"/>
                <a:gd name="connsiteY153" fmla="*/ 858178 h 2311974"/>
                <a:gd name="connsiteX154" fmla="*/ 1211653 w 1441654"/>
                <a:gd name="connsiteY154" fmla="*/ 858178 h 2311974"/>
                <a:gd name="connsiteX155" fmla="*/ 1216396 w 1441654"/>
                <a:gd name="connsiteY155" fmla="*/ 875195 h 2311974"/>
                <a:gd name="connsiteX156" fmla="*/ 1230622 w 1441654"/>
                <a:gd name="connsiteY156" fmla="*/ 894644 h 2311974"/>
                <a:gd name="connsiteX157" fmla="*/ 1223509 w 1441654"/>
                <a:gd name="connsiteY157" fmla="*/ 906800 h 2311974"/>
                <a:gd name="connsiteX158" fmla="*/ 1230622 w 1441654"/>
                <a:gd name="connsiteY158" fmla="*/ 916524 h 2311974"/>
                <a:gd name="connsiteX159" fmla="*/ 1237736 w 1441654"/>
                <a:gd name="connsiteY159" fmla="*/ 914093 h 2311974"/>
                <a:gd name="connsiteX160" fmla="*/ 1244849 w 1441654"/>
                <a:gd name="connsiteY160" fmla="*/ 921386 h 2311974"/>
                <a:gd name="connsiteX161" fmla="*/ 1249592 w 1441654"/>
                <a:gd name="connsiteY161" fmla="*/ 935973 h 2311974"/>
                <a:gd name="connsiteX162" fmla="*/ 1259076 w 1441654"/>
                <a:gd name="connsiteY162" fmla="*/ 923817 h 2311974"/>
                <a:gd name="connsiteX163" fmla="*/ 1263818 w 1441654"/>
                <a:gd name="connsiteY163" fmla="*/ 931111 h 2311974"/>
                <a:gd name="connsiteX164" fmla="*/ 1297014 w 1441654"/>
                <a:gd name="connsiteY164" fmla="*/ 928679 h 2311974"/>
                <a:gd name="connsiteX165" fmla="*/ 1311241 w 1441654"/>
                <a:gd name="connsiteY165" fmla="*/ 948128 h 2311974"/>
                <a:gd name="connsiteX166" fmla="*/ 1332582 w 1441654"/>
                <a:gd name="connsiteY166" fmla="*/ 950559 h 2311974"/>
                <a:gd name="connsiteX167" fmla="*/ 1337324 w 1441654"/>
                <a:gd name="connsiteY167" fmla="*/ 923817 h 2311974"/>
                <a:gd name="connsiteX168" fmla="*/ 1351551 w 1441654"/>
                <a:gd name="connsiteY168" fmla="*/ 914093 h 2311974"/>
                <a:gd name="connsiteX169" fmla="*/ 1361035 w 1441654"/>
                <a:gd name="connsiteY169" fmla="*/ 921386 h 2311974"/>
                <a:gd name="connsiteX170" fmla="*/ 1372891 w 1441654"/>
                <a:gd name="connsiteY170" fmla="*/ 948128 h 2311974"/>
                <a:gd name="connsiteX171" fmla="*/ 1320726 w 1441654"/>
                <a:gd name="connsiteY171" fmla="*/ 1006475 h 2311974"/>
                <a:gd name="connsiteX172" fmla="*/ 1235365 w 1441654"/>
                <a:gd name="connsiteY172" fmla="*/ 970008 h 2311974"/>
                <a:gd name="connsiteX173" fmla="*/ 1230622 w 1441654"/>
                <a:gd name="connsiteY173" fmla="*/ 977301 h 2311974"/>
                <a:gd name="connsiteX174" fmla="*/ 1235365 w 1441654"/>
                <a:gd name="connsiteY174" fmla="*/ 984595 h 2311974"/>
                <a:gd name="connsiteX175" fmla="*/ 1230622 w 1441654"/>
                <a:gd name="connsiteY175" fmla="*/ 984595 h 2311974"/>
                <a:gd name="connsiteX176" fmla="*/ 1225880 w 1441654"/>
                <a:gd name="connsiteY176" fmla="*/ 991888 h 2311974"/>
                <a:gd name="connsiteX177" fmla="*/ 1225880 w 1441654"/>
                <a:gd name="connsiteY177" fmla="*/ 1006475 h 2311974"/>
                <a:gd name="connsiteX178" fmla="*/ 1218767 w 1441654"/>
                <a:gd name="connsiteY178" fmla="*/ 1018630 h 2311974"/>
                <a:gd name="connsiteX179" fmla="*/ 1218767 w 1441654"/>
                <a:gd name="connsiteY179" fmla="*/ 1028354 h 2311974"/>
                <a:gd name="connsiteX180" fmla="*/ 1204540 w 1441654"/>
                <a:gd name="connsiteY180" fmla="*/ 1028354 h 2311974"/>
                <a:gd name="connsiteX181" fmla="*/ 1204540 w 1441654"/>
                <a:gd name="connsiteY181" fmla="*/ 1045372 h 2311974"/>
                <a:gd name="connsiteX182" fmla="*/ 1197426 w 1441654"/>
                <a:gd name="connsiteY182" fmla="*/ 1047803 h 2311974"/>
                <a:gd name="connsiteX183" fmla="*/ 1197426 w 1441654"/>
                <a:gd name="connsiteY183" fmla="*/ 1059959 h 2311974"/>
                <a:gd name="connsiteX184" fmla="*/ 1190313 w 1441654"/>
                <a:gd name="connsiteY184" fmla="*/ 1062390 h 2311974"/>
                <a:gd name="connsiteX185" fmla="*/ 1195055 w 1441654"/>
                <a:gd name="connsiteY185" fmla="*/ 1069683 h 2311974"/>
                <a:gd name="connsiteX186" fmla="*/ 1187942 w 1441654"/>
                <a:gd name="connsiteY186" fmla="*/ 1074545 h 2311974"/>
                <a:gd name="connsiteX187" fmla="*/ 1195055 w 1441654"/>
                <a:gd name="connsiteY187" fmla="*/ 1076976 h 2311974"/>
                <a:gd name="connsiteX188" fmla="*/ 1197426 w 1441654"/>
                <a:gd name="connsiteY188" fmla="*/ 1093994 h 2311974"/>
                <a:gd name="connsiteX189" fmla="*/ 1187942 w 1441654"/>
                <a:gd name="connsiteY189" fmla="*/ 1103719 h 2311974"/>
                <a:gd name="connsiteX190" fmla="*/ 1190313 w 1441654"/>
                <a:gd name="connsiteY190" fmla="*/ 1103719 h 2311974"/>
                <a:gd name="connsiteX191" fmla="*/ 1190313 w 1441654"/>
                <a:gd name="connsiteY191" fmla="*/ 1111012 h 2311974"/>
                <a:gd name="connsiteX192" fmla="*/ 1183200 w 1441654"/>
                <a:gd name="connsiteY192" fmla="*/ 1118305 h 2311974"/>
                <a:gd name="connsiteX193" fmla="*/ 1183200 w 1441654"/>
                <a:gd name="connsiteY193" fmla="*/ 1125598 h 2311974"/>
                <a:gd name="connsiteX194" fmla="*/ 1168973 w 1441654"/>
                <a:gd name="connsiteY194" fmla="*/ 1149909 h 2311974"/>
                <a:gd name="connsiteX195" fmla="*/ 1180828 w 1441654"/>
                <a:gd name="connsiteY195" fmla="*/ 1164496 h 2311974"/>
                <a:gd name="connsiteX196" fmla="*/ 1209282 w 1441654"/>
                <a:gd name="connsiteY196" fmla="*/ 1164496 h 2311974"/>
                <a:gd name="connsiteX197" fmla="*/ 1211653 w 1441654"/>
                <a:gd name="connsiteY197" fmla="*/ 1166927 h 2311974"/>
                <a:gd name="connsiteX198" fmla="*/ 1230622 w 1441654"/>
                <a:gd name="connsiteY198" fmla="*/ 1159634 h 2311974"/>
                <a:gd name="connsiteX199" fmla="*/ 1242478 w 1441654"/>
                <a:gd name="connsiteY199" fmla="*/ 1166927 h 2311974"/>
                <a:gd name="connsiteX200" fmla="*/ 1249592 w 1441654"/>
                <a:gd name="connsiteY200" fmla="*/ 1166927 h 2311974"/>
                <a:gd name="connsiteX201" fmla="*/ 1244849 w 1441654"/>
                <a:gd name="connsiteY201" fmla="*/ 1171789 h 2311974"/>
                <a:gd name="connsiteX202" fmla="*/ 1259076 w 1441654"/>
                <a:gd name="connsiteY202" fmla="*/ 1179083 h 2311974"/>
                <a:gd name="connsiteX203" fmla="*/ 1266190 w 1441654"/>
                <a:gd name="connsiteY203" fmla="*/ 1222842 h 2311974"/>
                <a:gd name="connsiteX204" fmla="*/ 1259076 w 1441654"/>
                <a:gd name="connsiteY204" fmla="*/ 1230136 h 2311974"/>
                <a:gd name="connsiteX205" fmla="*/ 1259076 w 1441654"/>
                <a:gd name="connsiteY205" fmla="*/ 1254447 h 2311974"/>
                <a:gd name="connsiteX206" fmla="*/ 1285159 w 1441654"/>
                <a:gd name="connsiteY206" fmla="*/ 1271464 h 2311974"/>
                <a:gd name="connsiteX207" fmla="*/ 1280416 w 1441654"/>
                <a:gd name="connsiteY207" fmla="*/ 1278758 h 2311974"/>
                <a:gd name="connsiteX208" fmla="*/ 1289901 w 1441654"/>
                <a:gd name="connsiteY208" fmla="*/ 1290913 h 2311974"/>
                <a:gd name="connsiteX209" fmla="*/ 1289901 w 1441654"/>
                <a:gd name="connsiteY209" fmla="*/ 1303069 h 2311974"/>
                <a:gd name="connsiteX210" fmla="*/ 1292272 w 1441654"/>
                <a:gd name="connsiteY210" fmla="*/ 1305500 h 2311974"/>
                <a:gd name="connsiteX211" fmla="*/ 1289901 w 1441654"/>
                <a:gd name="connsiteY211" fmla="*/ 1312793 h 2311974"/>
                <a:gd name="connsiteX212" fmla="*/ 1297014 w 1441654"/>
                <a:gd name="connsiteY212" fmla="*/ 1324948 h 2311974"/>
                <a:gd name="connsiteX213" fmla="*/ 1304128 w 1441654"/>
                <a:gd name="connsiteY213" fmla="*/ 1317655 h 2311974"/>
                <a:gd name="connsiteX214" fmla="*/ 1304128 w 1441654"/>
                <a:gd name="connsiteY214" fmla="*/ 1327379 h 2311974"/>
                <a:gd name="connsiteX215" fmla="*/ 1306499 w 1441654"/>
                <a:gd name="connsiteY215" fmla="*/ 1344397 h 2311974"/>
                <a:gd name="connsiteX216" fmla="*/ 1280416 w 1441654"/>
                <a:gd name="connsiteY216" fmla="*/ 1358984 h 2311974"/>
                <a:gd name="connsiteX217" fmla="*/ 1259076 w 1441654"/>
                <a:gd name="connsiteY217" fmla="*/ 1358984 h 2311974"/>
                <a:gd name="connsiteX218" fmla="*/ 1256705 w 1441654"/>
                <a:gd name="connsiteY218" fmla="*/ 1376001 h 2311974"/>
                <a:gd name="connsiteX219" fmla="*/ 1278045 w 1441654"/>
                <a:gd name="connsiteY219" fmla="*/ 1376001 h 2311974"/>
                <a:gd name="connsiteX220" fmla="*/ 1280416 w 1441654"/>
                <a:gd name="connsiteY220" fmla="*/ 1383295 h 2311974"/>
                <a:gd name="connsiteX221" fmla="*/ 1285159 w 1441654"/>
                <a:gd name="connsiteY221" fmla="*/ 1380864 h 2311974"/>
                <a:gd name="connsiteX222" fmla="*/ 1292272 w 1441654"/>
                <a:gd name="connsiteY222" fmla="*/ 1393019 h 2311974"/>
                <a:gd name="connsiteX223" fmla="*/ 1289901 w 1441654"/>
                <a:gd name="connsiteY223" fmla="*/ 1400312 h 2311974"/>
                <a:gd name="connsiteX224" fmla="*/ 1292272 w 1441654"/>
                <a:gd name="connsiteY224" fmla="*/ 1402744 h 2311974"/>
                <a:gd name="connsiteX225" fmla="*/ 1311241 w 1441654"/>
                <a:gd name="connsiteY225" fmla="*/ 1380864 h 2311974"/>
                <a:gd name="connsiteX226" fmla="*/ 1318355 w 1441654"/>
                <a:gd name="connsiteY226" fmla="*/ 1383295 h 2311974"/>
                <a:gd name="connsiteX227" fmla="*/ 1313612 w 1441654"/>
                <a:gd name="connsiteY227" fmla="*/ 1380864 h 2311974"/>
                <a:gd name="connsiteX228" fmla="*/ 1320726 w 1441654"/>
                <a:gd name="connsiteY228" fmla="*/ 1373570 h 2311974"/>
                <a:gd name="connsiteX229" fmla="*/ 1327839 w 1441654"/>
                <a:gd name="connsiteY229" fmla="*/ 1368708 h 2311974"/>
                <a:gd name="connsiteX230" fmla="*/ 1344437 w 1441654"/>
                <a:gd name="connsiteY230" fmla="*/ 1417330 h 2311974"/>
                <a:gd name="connsiteX231" fmla="*/ 1339695 w 1441654"/>
                <a:gd name="connsiteY231" fmla="*/ 1424623 h 2311974"/>
                <a:gd name="connsiteX232" fmla="*/ 1339695 w 1441654"/>
                <a:gd name="connsiteY232" fmla="*/ 1441641 h 2311974"/>
                <a:gd name="connsiteX233" fmla="*/ 1306499 w 1441654"/>
                <a:gd name="connsiteY233" fmla="*/ 1436779 h 2311974"/>
                <a:gd name="connsiteX234" fmla="*/ 1304128 w 1441654"/>
                <a:gd name="connsiteY234" fmla="*/ 1473245 h 2311974"/>
                <a:gd name="connsiteX235" fmla="*/ 1289901 w 1441654"/>
                <a:gd name="connsiteY235" fmla="*/ 1473245 h 2311974"/>
                <a:gd name="connsiteX236" fmla="*/ 1285159 w 1441654"/>
                <a:gd name="connsiteY236" fmla="*/ 1504850 h 2311974"/>
                <a:gd name="connsiteX237" fmla="*/ 1270932 w 1441654"/>
                <a:gd name="connsiteY237" fmla="*/ 1521867 h 2311974"/>
                <a:gd name="connsiteX238" fmla="*/ 1270932 w 1441654"/>
                <a:gd name="connsiteY238" fmla="*/ 1548609 h 2311974"/>
                <a:gd name="connsiteX239" fmla="*/ 1251963 w 1441654"/>
                <a:gd name="connsiteY239" fmla="*/ 1560765 h 2311974"/>
                <a:gd name="connsiteX240" fmla="*/ 1278045 w 1441654"/>
                <a:gd name="connsiteY240" fmla="*/ 1570489 h 2311974"/>
                <a:gd name="connsiteX241" fmla="*/ 1278045 w 1441654"/>
                <a:gd name="connsiteY241" fmla="*/ 1577783 h 2311974"/>
                <a:gd name="connsiteX242" fmla="*/ 1223509 w 1441654"/>
                <a:gd name="connsiteY242" fmla="*/ 1577783 h 2311974"/>
                <a:gd name="connsiteX243" fmla="*/ 1235365 w 1441654"/>
                <a:gd name="connsiteY243" fmla="*/ 1602094 h 2311974"/>
                <a:gd name="connsiteX244" fmla="*/ 1244849 w 1441654"/>
                <a:gd name="connsiteY244" fmla="*/ 1609387 h 2311974"/>
                <a:gd name="connsiteX245" fmla="*/ 1242478 w 1441654"/>
                <a:gd name="connsiteY245" fmla="*/ 1619111 h 2311974"/>
                <a:gd name="connsiteX246" fmla="*/ 1244849 w 1441654"/>
                <a:gd name="connsiteY246" fmla="*/ 1623973 h 2311974"/>
                <a:gd name="connsiteX247" fmla="*/ 1244849 w 1441654"/>
                <a:gd name="connsiteY247" fmla="*/ 1645853 h 2311974"/>
                <a:gd name="connsiteX248" fmla="*/ 1237736 w 1441654"/>
                <a:gd name="connsiteY248" fmla="*/ 1645853 h 2311974"/>
                <a:gd name="connsiteX249" fmla="*/ 1230622 w 1441654"/>
                <a:gd name="connsiteY249" fmla="*/ 1667733 h 2311974"/>
                <a:gd name="connsiteX250" fmla="*/ 1230622 w 1441654"/>
                <a:gd name="connsiteY250" fmla="*/ 1706631 h 2311974"/>
                <a:gd name="connsiteX251" fmla="*/ 1216396 w 1441654"/>
                <a:gd name="connsiteY251" fmla="*/ 1709062 h 2311974"/>
                <a:gd name="connsiteX252" fmla="*/ 1216396 w 1441654"/>
                <a:gd name="connsiteY252" fmla="*/ 1723648 h 2311974"/>
                <a:gd name="connsiteX253" fmla="*/ 1204540 w 1441654"/>
                <a:gd name="connsiteY253" fmla="*/ 1740666 h 2311974"/>
                <a:gd name="connsiteX254" fmla="*/ 1147632 w 1441654"/>
                <a:gd name="connsiteY254" fmla="*/ 1733373 h 2311974"/>
                <a:gd name="connsiteX255" fmla="*/ 1121550 w 1441654"/>
                <a:gd name="connsiteY255" fmla="*/ 1733373 h 2311974"/>
                <a:gd name="connsiteX256" fmla="*/ 1109694 w 1441654"/>
                <a:gd name="connsiteY256" fmla="*/ 1743097 h 2311974"/>
                <a:gd name="connsiteX257" fmla="*/ 1102581 w 1441654"/>
                <a:gd name="connsiteY257" fmla="*/ 1735804 h 2311974"/>
                <a:gd name="connsiteX258" fmla="*/ 1095467 w 1441654"/>
                <a:gd name="connsiteY258" fmla="*/ 1740666 h 2311974"/>
                <a:gd name="connsiteX259" fmla="*/ 1074127 w 1441654"/>
                <a:gd name="connsiteY259" fmla="*/ 1713924 h 2311974"/>
                <a:gd name="connsiteX260" fmla="*/ 1059900 w 1441654"/>
                <a:gd name="connsiteY260" fmla="*/ 1721217 h 2311974"/>
                <a:gd name="connsiteX261" fmla="*/ 1052787 w 1441654"/>
                <a:gd name="connsiteY261" fmla="*/ 1733373 h 2311974"/>
                <a:gd name="connsiteX262" fmla="*/ 1045673 w 1441654"/>
                <a:gd name="connsiteY262" fmla="*/ 1735804 h 2311974"/>
                <a:gd name="connsiteX263" fmla="*/ 1031446 w 1441654"/>
                <a:gd name="connsiteY263" fmla="*/ 1706631 h 2311974"/>
                <a:gd name="connsiteX264" fmla="*/ 960312 w 1441654"/>
                <a:gd name="connsiteY264" fmla="*/ 1709062 h 2311974"/>
                <a:gd name="connsiteX265" fmla="*/ 957941 w 1441654"/>
                <a:gd name="connsiteY265" fmla="*/ 1721217 h 2311974"/>
                <a:gd name="connsiteX266" fmla="*/ 915261 w 1441654"/>
                <a:gd name="connsiteY266" fmla="*/ 1721217 h 2311974"/>
                <a:gd name="connsiteX267" fmla="*/ 915261 w 1441654"/>
                <a:gd name="connsiteY267" fmla="*/ 1728511 h 2311974"/>
                <a:gd name="connsiteX268" fmla="*/ 884436 w 1441654"/>
                <a:gd name="connsiteY268" fmla="*/ 1721217 h 2311974"/>
                <a:gd name="connsiteX269" fmla="*/ 884436 w 1441654"/>
                <a:gd name="connsiteY269" fmla="*/ 1706631 h 2311974"/>
                <a:gd name="connsiteX270" fmla="*/ 877322 w 1441654"/>
                <a:gd name="connsiteY270" fmla="*/ 1706631 h 2311974"/>
                <a:gd name="connsiteX271" fmla="*/ 874951 w 1441654"/>
                <a:gd name="connsiteY271" fmla="*/ 1692044 h 2311974"/>
                <a:gd name="connsiteX272" fmla="*/ 874951 w 1441654"/>
                <a:gd name="connsiteY272" fmla="*/ 1692044 h 2311974"/>
                <a:gd name="connsiteX273" fmla="*/ 877322 w 1441654"/>
                <a:gd name="connsiteY273" fmla="*/ 1706631 h 2311974"/>
                <a:gd name="connsiteX274" fmla="*/ 822786 w 1441654"/>
                <a:gd name="connsiteY274" fmla="*/ 1709062 h 2311974"/>
                <a:gd name="connsiteX275" fmla="*/ 782477 w 1441654"/>
                <a:gd name="connsiteY275" fmla="*/ 1701769 h 2311974"/>
                <a:gd name="connsiteX276" fmla="*/ 780106 w 1441654"/>
                <a:gd name="connsiteY276" fmla="*/ 1709062 h 2311974"/>
                <a:gd name="connsiteX277" fmla="*/ 761136 w 1441654"/>
                <a:gd name="connsiteY277" fmla="*/ 1713924 h 2311974"/>
                <a:gd name="connsiteX278" fmla="*/ 754023 w 1441654"/>
                <a:gd name="connsiteY278" fmla="*/ 1733373 h 2311974"/>
                <a:gd name="connsiteX279" fmla="*/ 758765 w 1441654"/>
                <a:gd name="connsiteY279" fmla="*/ 1750391 h 2311974"/>
                <a:gd name="connsiteX280" fmla="*/ 739796 w 1441654"/>
                <a:gd name="connsiteY280" fmla="*/ 1750391 h 2311974"/>
                <a:gd name="connsiteX281" fmla="*/ 735054 w 1441654"/>
                <a:gd name="connsiteY281" fmla="*/ 1769840 h 2311974"/>
                <a:gd name="connsiteX282" fmla="*/ 742167 w 1441654"/>
                <a:gd name="connsiteY282" fmla="*/ 1784426 h 2311974"/>
                <a:gd name="connsiteX283" fmla="*/ 739796 w 1441654"/>
                <a:gd name="connsiteY283" fmla="*/ 1806306 h 2311974"/>
                <a:gd name="connsiteX284" fmla="*/ 727940 w 1441654"/>
                <a:gd name="connsiteY284" fmla="*/ 1813599 h 2311974"/>
                <a:gd name="connsiteX285" fmla="*/ 727940 w 1441654"/>
                <a:gd name="connsiteY285" fmla="*/ 1847635 h 2311974"/>
                <a:gd name="connsiteX286" fmla="*/ 713714 w 1441654"/>
                <a:gd name="connsiteY286" fmla="*/ 1852497 h 2311974"/>
                <a:gd name="connsiteX287" fmla="*/ 711342 w 1441654"/>
                <a:gd name="connsiteY287" fmla="*/ 1837910 h 2311974"/>
                <a:gd name="connsiteX288" fmla="*/ 678146 w 1441654"/>
                <a:gd name="connsiteY288" fmla="*/ 1837910 h 2311974"/>
                <a:gd name="connsiteX289" fmla="*/ 678146 w 1441654"/>
                <a:gd name="connsiteY289" fmla="*/ 1859790 h 2311974"/>
                <a:gd name="connsiteX290" fmla="*/ 659177 w 1441654"/>
                <a:gd name="connsiteY290" fmla="*/ 1859790 h 2311974"/>
                <a:gd name="connsiteX291" fmla="*/ 659177 w 1441654"/>
                <a:gd name="connsiteY291" fmla="*/ 1869515 h 2311974"/>
                <a:gd name="connsiteX292" fmla="*/ 656806 w 1441654"/>
                <a:gd name="connsiteY292" fmla="*/ 1876808 h 2311974"/>
                <a:gd name="connsiteX293" fmla="*/ 576188 w 1441654"/>
                <a:gd name="connsiteY293" fmla="*/ 1876808 h 2311974"/>
                <a:gd name="connsiteX294" fmla="*/ 576188 w 1441654"/>
                <a:gd name="connsiteY294" fmla="*/ 1896257 h 2311974"/>
                <a:gd name="connsiteX295" fmla="*/ 524022 w 1441654"/>
                <a:gd name="connsiteY295" fmla="*/ 1901119 h 2311974"/>
                <a:gd name="connsiteX296" fmla="*/ 524022 w 1441654"/>
                <a:gd name="connsiteY296" fmla="*/ 1930292 h 2311974"/>
                <a:gd name="connsiteX297" fmla="*/ 502682 w 1441654"/>
                <a:gd name="connsiteY297" fmla="*/ 1930292 h 2311974"/>
                <a:gd name="connsiteX298" fmla="*/ 500311 w 1441654"/>
                <a:gd name="connsiteY298" fmla="*/ 1952172 h 2311974"/>
                <a:gd name="connsiteX299" fmla="*/ 488455 w 1441654"/>
                <a:gd name="connsiteY299" fmla="*/ 1952172 h 2311974"/>
                <a:gd name="connsiteX300" fmla="*/ 488455 w 1441654"/>
                <a:gd name="connsiteY300" fmla="*/ 1978914 h 2311974"/>
                <a:gd name="connsiteX301" fmla="*/ 495569 w 1441654"/>
                <a:gd name="connsiteY301" fmla="*/ 1983776 h 2311974"/>
                <a:gd name="connsiteX302" fmla="*/ 493198 w 1441654"/>
                <a:gd name="connsiteY302" fmla="*/ 2000794 h 2311974"/>
                <a:gd name="connsiteX303" fmla="*/ 500311 w 1441654"/>
                <a:gd name="connsiteY303" fmla="*/ 2005656 h 2311974"/>
                <a:gd name="connsiteX304" fmla="*/ 500311 w 1441654"/>
                <a:gd name="connsiteY304" fmla="*/ 2068865 h 2311974"/>
                <a:gd name="connsiteX305" fmla="*/ 493198 w 1441654"/>
                <a:gd name="connsiteY305" fmla="*/ 2068865 h 2311974"/>
                <a:gd name="connsiteX306" fmla="*/ 493198 w 1441654"/>
                <a:gd name="connsiteY306" fmla="*/ 2081020 h 2311974"/>
                <a:gd name="connsiteX307" fmla="*/ 474228 w 1441654"/>
                <a:gd name="connsiteY307" fmla="*/ 2083451 h 2311974"/>
                <a:gd name="connsiteX308" fmla="*/ 460002 w 1441654"/>
                <a:gd name="connsiteY308" fmla="*/ 2117487 h 2311974"/>
                <a:gd name="connsiteX309" fmla="*/ 460002 w 1441654"/>
                <a:gd name="connsiteY309" fmla="*/ 2129642 h 2311974"/>
                <a:gd name="connsiteX310" fmla="*/ 516909 w 1441654"/>
                <a:gd name="connsiteY310" fmla="*/ 2132073 h 2311974"/>
                <a:gd name="connsiteX311" fmla="*/ 509796 w 1441654"/>
                <a:gd name="connsiteY311" fmla="*/ 2151522 h 2311974"/>
                <a:gd name="connsiteX312" fmla="*/ 514538 w 1441654"/>
                <a:gd name="connsiteY312" fmla="*/ 2161246 h 2311974"/>
                <a:gd name="connsiteX313" fmla="*/ 509796 w 1441654"/>
                <a:gd name="connsiteY313" fmla="*/ 2168540 h 2311974"/>
                <a:gd name="connsiteX314" fmla="*/ 493198 w 1441654"/>
                <a:gd name="connsiteY314" fmla="*/ 2168540 h 2311974"/>
                <a:gd name="connsiteX315" fmla="*/ 493198 w 1441654"/>
                <a:gd name="connsiteY315" fmla="*/ 2180695 h 2311974"/>
                <a:gd name="connsiteX316" fmla="*/ 462373 w 1441654"/>
                <a:gd name="connsiteY316" fmla="*/ 2187988 h 2311974"/>
                <a:gd name="connsiteX317" fmla="*/ 469486 w 1441654"/>
                <a:gd name="connsiteY317" fmla="*/ 2200144 h 2311974"/>
                <a:gd name="connsiteX318" fmla="*/ 467115 w 1441654"/>
                <a:gd name="connsiteY318" fmla="*/ 2256059 h 2311974"/>
                <a:gd name="connsiteX319" fmla="*/ 455259 w 1441654"/>
                <a:gd name="connsiteY319" fmla="*/ 2277939 h 2311974"/>
                <a:gd name="connsiteX320" fmla="*/ 429177 w 1441654"/>
                <a:gd name="connsiteY320" fmla="*/ 2307112 h 2311974"/>
                <a:gd name="connsiteX321" fmla="*/ 414950 w 1441654"/>
                <a:gd name="connsiteY321" fmla="*/ 2311974 h 2311974"/>
                <a:gd name="connsiteX322" fmla="*/ 398352 w 1441654"/>
                <a:gd name="connsiteY322" fmla="*/ 2282801 h 2311974"/>
                <a:gd name="connsiteX323" fmla="*/ 379383 w 1441654"/>
                <a:gd name="connsiteY323" fmla="*/ 2275508 h 2311974"/>
                <a:gd name="connsiteX324" fmla="*/ 365156 w 1441654"/>
                <a:gd name="connsiteY324" fmla="*/ 2292526 h 2311974"/>
                <a:gd name="connsiteX325" fmla="*/ 346187 w 1441654"/>
                <a:gd name="connsiteY325" fmla="*/ 2285232 h 2311974"/>
                <a:gd name="connsiteX326" fmla="*/ 331960 w 1441654"/>
                <a:gd name="connsiteY326" fmla="*/ 2290094 h 2311974"/>
                <a:gd name="connsiteX327" fmla="*/ 296393 w 1441654"/>
                <a:gd name="connsiteY327" fmla="*/ 2275508 h 2311974"/>
                <a:gd name="connsiteX328" fmla="*/ 255658 w 1441654"/>
                <a:gd name="connsiteY328" fmla="*/ 2254426 h 2311974"/>
                <a:gd name="connsiteX329" fmla="*/ 263963 w 1441654"/>
                <a:gd name="connsiteY329" fmla="*/ 2090384 h 2311974"/>
                <a:gd name="connsiteX330" fmla="*/ 293247 w 1441654"/>
                <a:gd name="connsiteY330" fmla="*/ 1879782 h 2311974"/>
                <a:gd name="connsiteX331" fmla="*/ 288330 w 1441654"/>
                <a:gd name="connsiteY331" fmla="*/ 1766434 h 2311974"/>
                <a:gd name="connsiteX332" fmla="*/ 260051 w 1441654"/>
                <a:gd name="connsiteY332" fmla="*/ 1684276 h 2311974"/>
                <a:gd name="connsiteX333" fmla="*/ 196698 w 1441654"/>
                <a:gd name="connsiteY333" fmla="*/ 1605539 h 2311974"/>
                <a:gd name="connsiteX334" fmla="*/ 146823 w 1441654"/>
                <a:gd name="connsiteY334" fmla="*/ 1566641 h 2311974"/>
                <a:gd name="connsiteX335" fmla="*/ 148467 w 1441654"/>
                <a:gd name="connsiteY335" fmla="*/ 1519182 h 2311974"/>
                <a:gd name="connsiteX336" fmla="*/ 144231 w 1441654"/>
                <a:gd name="connsiteY336" fmla="*/ 1442151 h 2311974"/>
                <a:gd name="connsiteX337" fmla="*/ 199538 w 1441654"/>
                <a:gd name="connsiteY337" fmla="*/ 1327822 h 2311974"/>
                <a:gd name="connsiteX338" fmla="*/ 311984 w 1441654"/>
                <a:gd name="connsiteY338" fmla="*/ 1228318 h 2311974"/>
                <a:gd name="connsiteX339" fmla="*/ 18969 w 1441654"/>
                <a:gd name="connsiteY339" fmla="*/ 909231 h 2311974"/>
                <a:gd name="connsiteX340" fmla="*/ 0 w 1441654"/>
                <a:gd name="connsiteY340" fmla="*/ 872764 h 2311974"/>
                <a:gd name="connsiteX341" fmla="*/ 7114 w 1441654"/>
                <a:gd name="connsiteY341" fmla="*/ 865471 h 2311974"/>
                <a:gd name="connsiteX342" fmla="*/ 11856 w 1441654"/>
                <a:gd name="connsiteY342" fmla="*/ 867902 h 2311974"/>
                <a:gd name="connsiteX343" fmla="*/ 168351 w 1441654"/>
                <a:gd name="connsiteY343" fmla="*/ 741485 h 2311974"/>
                <a:gd name="connsiteX344" fmla="*/ 156496 w 1441654"/>
                <a:gd name="connsiteY344" fmla="*/ 726899 h 2311974"/>
                <a:gd name="connsiteX345" fmla="*/ 101959 w 1441654"/>
                <a:gd name="connsiteY345" fmla="*/ 705019 h 2311974"/>
                <a:gd name="connsiteX346" fmla="*/ 125671 w 1441654"/>
                <a:gd name="connsiteY346" fmla="*/ 680708 h 2311974"/>
                <a:gd name="connsiteX347" fmla="*/ 132784 w 1441654"/>
                <a:gd name="connsiteY347" fmla="*/ 673414 h 2311974"/>
                <a:gd name="connsiteX348" fmla="*/ 161238 w 1441654"/>
                <a:gd name="connsiteY348" fmla="*/ 670983 h 2311974"/>
                <a:gd name="connsiteX349" fmla="*/ 248970 w 1441654"/>
                <a:gd name="connsiteY349" fmla="*/ 692863 h 2311974"/>
                <a:gd name="connsiteX350" fmla="*/ 263197 w 1441654"/>
                <a:gd name="connsiteY350" fmla="*/ 688001 h 2311974"/>
                <a:gd name="connsiteX351" fmla="*/ 263197 w 1441654"/>
                <a:gd name="connsiteY351" fmla="*/ 695294 h 2311974"/>
                <a:gd name="connsiteX352" fmla="*/ 272681 w 1441654"/>
                <a:gd name="connsiteY352" fmla="*/ 695294 h 2311974"/>
                <a:gd name="connsiteX353" fmla="*/ 277424 w 1441654"/>
                <a:gd name="connsiteY353" fmla="*/ 678277 h 2311974"/>
                <a:gd name="connsiteX354" fmla="*/ 284537 w 1441654"/>
                <a:gd name="connsiteY354" fmla="*/ 666121 h 2311974"/>
                <a:gd name="connsiteX355" fmla="*/ 296393 w 1441654"/>
                <a:gd name="connsiteY355" fmla="*/ 688001 h 2311974"/>
                <a:gd name="connsiteX356" fmla="*/ 303506 w 1441654"/>
                <a:gd name="connsiteY356" fmla="*/ 685570 h 2311974"/>
                <a:gd name="connsiteX357" fmla="*/ 317733 w 1441654"/>
                <a:gd name="connsiteY357" fmla="*/ 700156 h 2311974"/>
                <a:gd name="connsiteX358" fmla="*/ 317733 w 1441654"/>
                <a:gd name="connsiteY358" fmla="*/ 700156 h 2311974"/>
                <a:gd name="connsiteX359" fmla="*/ 303506 w 1441654"/>
                <a:gd name="connsiteY359" fmla="*/ 685570 h 2311974"/>
                <a:gd name="connsiteX360" fmla="*/ 296393 w 1441654"/>
                <a:gd name="connsiteY360" fmla="*/ 688001 h 2311974"/>
                <a:gd name="connsiteX361" fmla="*/ 284537 w 1441654"/>
                <a:gd name="connsiteY361" fmla="*/ 666121 h 2311974"/>
                <a:gd name="connsiteX362" fmla="*/ 284537 w 1441654"/>
                <a:gd name="connsiteY362" fmla="*/ 658827 h 2311974"/>
                <a:gd name="connsiteX363" fmla="*/ 305877 w 1441654"/>
                <a:gd name="connsiteY363" fmla="*/ 646672 h 2311974"/>
                <a:gd name="connsiteX364" fmla="*/ 298764 w 1441654"/>
                <a:gd name="connsiteY364" fmla="*/ 639379 h 2311974"/>
                <a:gd name="connsiteX365" fmla="*/ 329589 w 1441654"/>
                <a:gd name="connsiteY365" fmla="*/ 629654 h 2311974"/>
                <a:gd name="connsiteX366" fmla="*/ 324847 w 1441654"/>
                <a:gd name="connsiteY366" fmla="*/ 615068 h 2311974"/>
                <a:gd name="connsiteX367" fmla="*/ 291651 w 1441654"/>
                <a:gd name="connsiteY367" fmla="*/ 610205 h 2311974"/>
                <a:gd name="connsiteX368" fmla="*/ 289279 w 1441654"/>
                <a:gd name="connsiteY368" fmla="*/ 595619 h 2311974"/>
                <a:gd name="connsiteX369" fmla="*/ 298764 w 1441654"/>
                <a:gd name="connsiteY369" fmla="*/ 534841 h 2311974"/>
                <a:gd name="connsiteX370" fmla="*/ 289279 w 1441654"/>
                <a:gd name="connsiteY370" fmla="*/ 525117 h 2311974"/>
                <a:gd name="connsiteX371" fmla="*/ 289279 w 1441654"/>
                <a:gd name="connsiteY371" fmla="*/ 503237 h 2311974"/>
                <a:gd name="connsiteX372" fmla="*/ 272681 w 1441654"/>
                <a:gd name="connsiteY372" fmla="*/ 503237 h 2311974"/>
                <a:gd name="connsiteX373" fmla="*/ 277424 w 1441654"/>
                <a:gd name="connsiteY373" fmla="*/ 471633 h 2311974"/>
                <a:gd name="connsiteX374" fmla="*/ 270310 w 1441654"/>
                <a:gd name="connsiteY374" fmla="*/ 464340 h 2311974"/>
                <a:gd name="connsiteX375" fmla="*/ 272681 w 1441654"/>
                <a:gd name="connsiteY375" fmla="*/ 444891 h 2311974"/>
                <a:gd name="connsiteX376" fmla="*/ 291651 w 1441654"/>
                <a:gd name="connsiteY376" fmla="*/ 444891 h 2311974"/>
                <a:gd name="connsiteX377" fmla="*/ 310620 w 1441654"/>
                <a:gd name="connsiteY377" fmla="*/ 430304 h 2311974"/>
                <a:gd name="connsiteX378" fmla="*/ 312991 w 1441654"/>
                <a:gd name="connsiteY378" fmla="*/ 427873 h 2311974"/>
                <a:gd name="connsiteX379" fmla="*/ 291651 w 1441654"/>
                <a:gd name="connsiteY379" fmla="*/ 423011 h 2311974"/>
                <a:gd name="connsiteX380" fmla="*/ 298764 w 1441654"/>
                <a:gd name="connsiteY380" fmla="*/ 405993 h 2311974"/>
                <a:gd name="connsiteX381" fmla="*/ 324847 w 1441654"/>
                <a:gd name="connsiteY381" fmla="*/ 408424 h 2311974"/>
                <a:gd name="connsiteX382" fmla="*/ 320104 w 1441654"/>
                <a:gd name="connsiteY382" fmla="*/ 388975 h 2311974"/>
                <a:gd name="connsiteX383" fmla="*/ 320104 w 1441654"/>
                <a:gd name="connsiteY383" fmla="*/ 374389 h 2311974"/>
                <a:gd name="connsiteX384" fmla="*/ 336702 w 1441654"/>
                <a:gd name="connsiteY384" fmla="*/ 374389 h 2311974"/>
                <a:gd name="connsiteX385" fmla="*/ 339073 w 1441654"/>
                <a:gd name="connsiteY385" fmla="*/ 367096 h 2311974"/>
                <a:gd name="connsiteX386" fmla="*/ 346187 w 1441654"/>
                <a:gd name="connsiteY386" fmla="*/ 364665 h 2311974"/>
                <a:gd name="connsiteX387" fmla="*/ 343816 w 1441654"/>
                <a:gd name="connsiteY387" fmla="*/ 347647 h 2311974"/>
                <a:gd name="connsiteX388" fmla="*/ 372269 w 1441654"/>
                <a:gd name="connsiteY388" fmla="*/ 337922 h 2311974"/>
                <a:gd name="connsiteX389" fmla="*/ 360414 w 1441654"/>
                <a:gd name="connsiteY389" fmla="*/ 333060 h 2311974"/>
                <a:gd name="connsiteX390" fmla="*/ 358042 w 1441654"/>
                <a:gd name="connsiteY390" fmla="*/ 311180 h 2311974"/>
                <a:gd name="connsiteX391" fmla="*/ 350929 w 1441654"/>
                <a:gd name="connsiteY391" fmla="*/ 308749 h 2311974"/>
                <a:gd name="connsiteX392" fmla="*/ 358042 w 1441654"/>
                <a:gd name="connsiteY392" fmla="*/ 299025 h 2311974"/>
                <a:gd name="connsiteX393" fmla="*/ 358042 w 1441654"/>
                <a:gd name="connsiteY393" fmla="*/ 296594 h 2311974"/>
                <a:gd name="connsiteX394" fmla="*/ 346187 w 1441654"/>
                <a:gd name="connsiteY394" fmla="*/ 291732 h 2311974"/>
                <a:gd name="connsiteX395" fmla="*/ 336702 w 1441654"/>
                <a:gd name="connsiteY395" fmla="*/ 299025 h 2311974"/>
                <a:gd name="connsiteX396" fmla="*/ 324847 w 1441654"/>
                <a:gd name="connsiteY396" fmla="*/ 282007 h 2311974"/>
                <a:gd name="connsiteX397" fmla="*/ 339073 w 1441654"/>
                <a:gd name="connsiteY397" fmla="*/ 255265 h 2311974"/>
                <a:gd name="connsiteX398" fmla="*/ 346187 w 1441654"/>
                <a:gd name="connsiteY398" fmla="*/ 267421 h 2311974"/>
                <a:gd name="connsiteX399" fmla="*/ 365156 w 1441654"/>
                <a:gd name="connsiteY399" fmla="*/ 240679 h 2311974"/>
                <a:gd name="connsiteX400" fmla="*/ 374640 w 1441654"/>
                <a:gd name="connsiteY400" fmla="*/ 240679 h 2311974"/>
                <a:gd name="connsiteX401" fmla="*/ 374640 w 1441654"/>
                <a:gd name="connsiteY401" fmla="*/ 233385 h 2311974"/>
                <a:gd name="connsiteX402" fmla="*/ 353300 w 1441654"/>
                <a:gd name="connsiteY402" fmla="*/ 218799 h 2311974"/>
                <a:gd name="connsiteX403" fmla="*/ 360414 w 1441654"/>
                <a:gd name="connsiteY403" fmla="*/ 199350 h 2311974"/>
                <a:gd name="connsiteX404" fmla="*/ 386496 w 1441654"/>
                <a:gd name="connsiteY404" fmla="*/ 199350 h 2311974"/>
                <a:gd name="connsiteX405" fmla="*/ 393610 w 1441654"/>
                <a:gd name="connsiteY405" fmla="*/ 192057 h 2311974"/>
                <a:gd name="connsiteX406" fmla="*/ 365156 w 1441654"/>
                <a:gd name="connsiteY406" fmla="*/ 150728 h 2311974"/>
                <a:gd name="connsiteX407" fmla="*/ 374640 w 1441654"/>
                <a:gd name="connsiteY407" fmla="*/ 131279 h 2311974"/>
                <a:gd name="connsiteX408" fmla="*/ 407836 w 1441654"/>
                <a:gd name="connsiteY408" fmla="*/ 116693 h 2311974"/>
                <a:gd name="connsiteX409" fmla="*/ 412579 w 1441654"/>
                <a:gd name="connsiteY409" fmla="*/ 131279 h 2311974"/>
                <a:gd name="connsiteX410" fmla="*/ 433919 w 1441654"/>
                <a:gd name="connsiteY410" fmla="*/ 116693 h 2311974"/>
                <a:gd name="connsiteX411" fmla="*/ 429177 w 1441654"/>
                <a:gd name="connsiteY411" fmla="*/ 109399 h 2311974"/>
                <a:gd name="connsiteX412" fmla="*/ 445775 w 1441654"/>
                <a:gd name="connsiteY412" fmla="*/ 102106 h 2311974"/>
                <a:gd name="connsiteX413" fmla="*/ 445775 w 1441654"/>
                <a:gd name="connsiteY413" fmla="*/ 94813 h 2311974"/>
                <a:gd name="connsiteX414" fmla="*/ 455259 w 1441654"/>
                <a:gd name="connsiteY414" fmla="*/ 87519 h 2311974"/>
                <a:gd name="connsiteX415" fmla="*/ 441032 w 1441654"/>
                <a:gd name="connsiteY415" fmla="*/ 53484 h 2311974"/>
                <a:gd name="connsiteX416" fmla="*/ 438661 w 1441654"/>
                <a:gd name="connsiteY416" fmla="*/ 7293 h 2311974"/>
                <a:gd name="connsiteX417" fmla="*/ 481342 w 1441654"/>
                <a:gd name="connsiteY417" fmla="*/ 17018 h 2311974"/>
                <a:gd name="connsiteX418" fmla="*/ 502682 w 1441654"/>
                <a:gd name="connsiteY418" fmla="*/ 0 h 2311974"/>
                <a:gd name="connsiteX0" fmla="*/ 500311 w 1441654"/>
                <a:gd name="connsiteY0" fmla="*/ 1067252 h 2311974"/>
                <a:gd name="connsiteX1" fmla="*/ 502682 w 1441654"/>
                <a:gd name="connsiteY1" fmla="*/ 1074546 h 2311974"/>
                <a:gd name="connsiteX2" fmla="*/ 502682 w 1441654"/>
                <a:gd name="connsiteY2" fmla="*/ 1074545 h 2311974"/>
                <a:gd name="connsiteX3" fmla="*/ 500311 w 1441654"/>
                <a:gd name="connsiteY3" fmla="*/ 1067252 h 2311974"/>
                <a:gd name="connsiteX4" fmla="*/ 488455 w 1441654"/>
                <a:gd name="connsiteY4" fmla="*/ 1052665 h 2311974"/>
                <a:gd name="connsiteX5" fmla="*/ 476600 w 1441654"/>
                <a:gd name="connsiteY5" fmla="*/ 1040510 h 2311974"/>
                <a:gd name="connsiteX6" fmla="*/ 488455 w 1441654"/>
                <a:gd name="connsiteY6" fmla="*/ 1052666 h 2311974"/>
                <a:gd name="connsiteX7" fmla="*/ 507424 w 1441654"/>
                <a:gd name="connsiteY7" fmla="*/ 1052666 h 2311974"/>
                <a:gd name="connsiteX8" fmla="*/ 509796 w 1441654"/>
                <a:gd name="connsiteY8" fmla="*/ 1062390 h 2311974"/>
                <a:gd name="connsiteX9" fmla="*/ 509796 w 1441654"/>
                <a:gd name="connsiteY9" fmla="*/ 1062390 h 2311974"/>
                <a:gd name="connsiteX10" fmla="*/ 507424 w 1441654"/>
                <a:gd name="connsiteY10" fmla="*/ 1052665 h 2311974"/>
                <a:gd name="connsiteX11" fmla="*/ 488455 w 1441654"/>
                <a:gd name="connsiteY11" fmla="*/ 1052665 h 2311974"/>
                <a:gd name="connsiteX12" fmla="*/ 488455 w 1441654"/>
                <a:gd name="connsiteY12" fmla="*/ 1021061 h 2311974"/>
                <a:gd name="connsiteX13" fmla="*/ 483713 w 1441654"/>
                <a:gd name="connsiteY13" fmla="*/ 999182 h 2311974"/>
                <a:gd name="connsiteX14" fmla="*/ 488455 w 1441654"/>
                <a:gd name="connsiteY14" fmla="*/ 1021061 h 2311974"/>
                <a:gd name="connsiteX15" fmla="*/ 488455 w 1441654"/>
                <a:gd name="connsiteY15" fmla="*/ 1021061 h 2311974"/>
                <a:gd name="connsiteX16" fmla="*/ 502682 w 1441654"/>
                <a:gd name="connsiteY16" fmla="*/ 979733 h 2311974"/>
                <a:gd name="connsiteX17" fmla="*/ 460002 w 1441654"/>
                <a:gd name="connsiteY17" fmla="*/ 972439 h 2311974"/>
                <a:gd name="connsiteX18" fmla="*/ 460002 w 1441654"/>
                <a:gd name="connsiteY18" fmla="*/ 972439 h 2311974"/>
                <a:gd name="connsiteX19" fmla="*/ 474228 w 1441654"/>
                <a:gd name="connsiteY19" fmla="*/ 970008 h 2311974"/>
                <a:gd name="connsiteX20" fmla="*/ 502682 w 1441654"/>
                <a:gd name="connsiteY20" fmla="*/ 979733 h 2311974"/>
                <a:gd name="connsiteX21" fmla="*/ 460002 w 1441654"/>
                <a:gd name="connsiteY21" fmla="*/ 901937 h 2311974"/>
                <a:gd name="connsiteX22" fmla="*/ 449800 w 1441654"/>
                <a:gd name="connsiteY22" fmla="*/ 906121 h 2311974"/>
                <a:gd name="connsiteX23" fmla="*/ 452888 w 1441654"/>
                <a:gd name="connsiteY23" fmla="*/ 906800 h 2311974"/>
                <a:gd name="connsiteX24" fmla="*/ 460002 w 1441654"/>
                <a:gd name="connsiteY24" fmla="*/ 901938 h 2311974"/>
                <a:gd name="connsiteX25" fmla="*/ 460002 w 1441654"/>
                <a:gd name="connsiteY25" fmla="*/ 901937 h 2311974"/>
                <a:gd name="connsiteX26" fmla="*/ 367527 w 1441654"/>
                <a:gd name="connsiteY26" fmla="*/ 899506 h 2311974"/>
                <a:gd name="connsiteX27" fmla="*/ 367527 w 1441654"/>
                <a:gd name="connsiteY27" fmla="*/ 899507 h 2311974"/>
                <a:gd name="connsiteX28" fmla="*/ 391239 w 1441654"/>
                <a:gd name="connsiteY28" fmla="*/ 899507 h 2311974"/>
                <a:gd name="connsiteX29" fmla="*/ 405465 w 1441654"/>
                <a:gd name="connsiteY29" fmla="*/ 906800 h 2311974"/>
                <a:gd name="connsiteX30" fmla="*/ 414950 w 1441654"/>
                <a:gd name="connsiteY30" fmla="*/ 906800 h 2311974"/>
                <a:gd name="connsiteX31" fmla="*/ 419692 w 1441654"/>
                <a:gd name="connsiteY31" fmla="*/ 899507 h 2311974"/>
                <a:gd name="connsiteX32" fmla="*/ 419705 w 1441654"/>
                <a:gd name="connsiteY32" fmla="*/ 899510 h 2311974"/>
                <a:gd name="connsiteX33" fmla="*/ 419692 w 1441654"/>
                <a:gd name="connsiteY33" fmla="*/ 899506 h 2311974"/>
                <a:gd name="connsiteX34" fmla="*/ 414950 w 1441654"/>
                <a:gd name="connsiteY34" fmla="*/ 906800 h 2311974"/>
                <a:gd name="connsiteX35" fmla="*/ 405465 w 1441654"/>
                <a:gd name="connsiteY35" fmla="*/ 906800 h 2311974"/>
                <a:gd name="connsiteX36" fmla="*/ 391238 w 1441654"/>
                <a:gd name="connsiteY36" fmla="*/ 899506 h 2311974"/>
                <a:gd name="connsiteX37" fmla="*/ 367527 w 1441654"/>
                <a:gd name="connsiteY37" fmla="*/ 899506 h 2311974"/>
                <a:gd name="connsiteX38" fmla="*/ 350929 w 1441654"/>
                <a:gd name="connsiteY38" fmla="*/ 889782 h 2311974"/>
                <a:gd name="connsiteX39" fmla="*/ 350929 w 1441654"/>
                <a:gd name="connsiteY39" fmla="*/ 889782 h 2311974"/>
                <a:gd name="connsiteX40" fmla="*/ 367527 w 1441654"/>
                <a:gd name="connsiteY40" fmla="*/ 889782 h 2311974"/>
                <a:gd name="connsiteX41" fmla="*/ 367527 w 1441654"/>
                <a:gd name="connsiteY41" fmla="*/ 889782 h 2311974"/>
                <a:gd name="connsiteX42" fmla="*/ 350929 w 1441654"/>
                <a:gd name="connsiteY42" fmla="*/ 889782 h 2311974"/>
                <a:gd name="connsiteX43" fmla="*/ 365156 w 1441654"/>
                <a:gd name="connsiteY43" fmla="*/ 867902 h 2311974"/>
                <a:gd name="connsiteX44" fmla="*/ 365156 w 1441654"/>
                <a:gd name="connsiteY44" fmla="*/ 867902 h 2311974"/>
                <a:gd name="connsiteX45" fmla="*/ 372349 w 1441654"/>
                <a:gd name="connsiteY45" fmla="*/ 873433 h 2311974"/>
                <a:gd name="connsiteX46" fmla="*/ 365156 w 1441654"/>
                <a:gd name="connsiteY46" fmla="*/ 867902 h 2311974"/>
                <a:gd name="connsiteX47" fmla="*/ 393212 w 1441654"/>
                <a:gd name="connsiteY47" fmla="*/ 842776 h 2311974"/>
                <a:gd name="connsiteX48" fmla="*/ 398352 w 1441654"/>
                <a:gd name="connsiteY48" fmla="*/ 853315 h 2311974"/>
                <a:gd name="connsiteX49" fmla="*/ 398352 w 1441654"/>
                <a:gd name="connsiteY49" fmla="*/ 853315 h 2311974"/>
                <a:gd name="connsiteX50" fmla="*/ 393212 w 1441654"/>
                <a:gd name="connsiteY50" fmla="*/ 842776 h 2311974"/>
                <a:gd name="connsiteX51" fmla="*/ 296393 w 1441654"/>
                <a:gd name="connsiteY51" fmla="*/ 726899 h 2311974"/>
                <a:gd name="connsiteX52" fmla="*/ 296393 w 1441654"/>
                <a:gd name="connsiteY52" fmla="*/ 726899 h 2311974"/>
                <a:gd name="connsiteX53" fmla="*/ 303506 w 1441654"/>
                <a:gd name="connsiteY53" fmla="*/ 734192 h 2311974"/>
                <a:gd name="connsiteX54" fmla="*/ 339073 w 1441654"/>
                <a:gd name="connsiteY54" fmla="*/ 748778 h 2311974"/>
                <a:gd name="connsiteX55" fmla="*/ 367527 w 1441654"/>
                <a:gd name="connsiteY55" fmla="*/ 753641 h 2311974"/>
                <a:gd name="connsiteX56" fmla="*/ 372269 w 1441654"/>
                <a:gd name="connsiteY56" fmla="*/ 734192 h 2311974"/>
                <a:gd name="connsiteX57" fmla="*/ 386496 w 1441654"/>
                <a:gd name="connsiteY57" fmla="*/ 736623 h 2311974"/>
                <a:gd name="connsiteX58" fmla="*/ 386496 w 1441654"/>
                <a:gd name="connsiteY58" fmla="*/ 736623 h 2311974"/>
                <a:gd name="connsiteX59" fmla="*/ 372269 w 1441654"/>
                <a:gd name="connsiteY59" fmla="*/ 734192 h 2311974"/>
                <a:gd name="connsiteX60" fmla="*/ 367527 w 1441654"/>
                <a:gd name="connsiteY60" fmla="*/ 753640 h 2311974"/>
                <a:gd name="connsiteX61" fmla="*/ 339073 w 1441654"/>
                <a:gd name="connsiteY61" fmla="*/ 748778 h 2311974"/>
                <a:gd name="connsiteX62" fmla="*/ 303506 w 1441654"/>
                <a:gd name="connsiteY62" fmla="*/ 734192 h 2311974"/>
                <a:gd name="connsiteX63" fmla="*/ 296393 w 1441654"/>
                <a:gd name="connsiteY63" fmla="*/ 726899 h 2311974"/>
                <a:gd name="connsiteX64" fmla="*/ 296393 w 1441654"/>
                <a:gd name="connsiteY64" fmla="*/ 714743 h 2311974"/>
                <a:gd name="connsiteX65" fmla="*/ 296393 w 1441654"/>
                <a:gd name="connsiteY65" fmla="*/ 714743 h 2311974"/>
                <a:gd name="connsiteX66" fmla="*/ 303506 w 1441654"/>
                <a:gd name="connsiteY66" fmla="*/ 722036 h 2311974"/>
                <a:gd name="connsiteX67" fmla="*/ 303506 w 1441654"/>
                <a:gd name="connsiteY67" fmla="*/ 722036 h 2311974"/>
                <a:gd name="connsiteX68" fmla="*/ 296393 w 1441654"/>
                <a:gd name="connsiteY68" fmla="*/ 714743 h 2311974"/>
                <a:gd name="connsiteX69" fmla="*/ 502682 w 1441654"/>
                <a:gd name="connsiteY69" fmla="*/ 0 h 2311974"/>
                <a:gd name="connsiteX70" fmla="*/ 509796 w 1441654"/>
                <a:gd name="connsiteY70" fmla="*/ 4862 h 2311974"/>
                <a:gd name="connsiteX71" fmla="*/ 514538 w 1441654"/>
                <a:gd name="connsiteY71" fmla="*/ 17018 h 2311974"/>
                <a:gd name="connsiteX72" fmla="*/ 524022 w 1441654"/>
                <a:gd name="connsiteY72" fmla="*/ 53484 h 2311974"/>
                <a:gd name="connsiteX73" fmla="*/ 521651 w 1441654"/>
                <a:gd name="connsiteY73" fmla="*/ 68071 h 2311974"/>
                <a:gd name="connsiteX74" fmla="*/ 554847 w 1441654"/>
                <a:gd name="connsiteY74" fmla="*/ 82657 h 2311974"/>
                <a:gd name="connsiteX75" fmla="*/ 561961 w 1441654"/>
                <a:gd name="connsiteY75" fmla="*/ 72933 h 2311974"/>
                <a:gd name="connsiteX76" fmla="*/ 578559 w 1441654"/>
                <a:gd name="connsiteY76" fmla="*/ 75364 h 2311974"/>
                <a:gd name="connsiteX77" fmla="*/ 578559 w 1441654"/>
                <a:gd name="connsiteY77" fmla="*/ 82657 h 2311974"/>
                <a:gd name="connsiteX78" fmla="*/ 585672 w 1441654"/>
                <a:gd name="connsiteY78" fmla="*/ 82657 h 2311974"/>
                <a:gd name="connsiteX79" fmla="*/ 590414 w 1441654"/>
                <a:gd name="connsiteY79" fmla="*/ 97244 h 2311974"/>
                <a:gd name="connsiteX80" fmla="*/ 609383 w 1441654"/>
                <a:gd name="connsiteY80" fmla="*/ 104537 h 2311974"/>
                <a:gd name="connsiteX81" fmla="*/ 637837 w 1441654"/>
                <a:gd name="connsiteY81" fmla="*/ 89950 h 2311974"/>
                <a:gd name="connsiteX82" fmla="*/ 652064 w 1441654"/>
                <a:gd name="connsiteY82" fmla="*/ 94813 h 2311974"/>
                <a:gd name="connsiteX83" fmla="*/ 666291 w 1441654"/>
                <a:gd name="connsiteY83" fmla="*/ 104537 h 2311974"/>
                <a:gd name="connsiteX84" fmla="*/ 685260 w 1441654"/>
                <a:gd name="connsiteY84" fmla="*/ 94813 h 2311974"/>
                <a:gd name="connsiteX85" fmla="*/ 685260 w 1441654"/>
                <a:gd name="connsiteY85" fmla="*/ 72933 h 2311974"/>
                <a:gd name="connsiteX86" fmla="*/ 687631 w 1441654"/>
                <a:gd name="connsiteY86" fmla="*/ 72933 h 2311974"/>
                <a:gd name="connsiteX87" fmla="*/ 699487 w 1441654"/>
                <a:gd name="connsiteY87" fmla="*/ 87519 h 2311974"/>
                <a:gd name="connsiteX88" fmla="*/ 687631 w 1441654"/>
                <a:gd name="connsiteY88" fmla="*/ 102106 h 2311974"/>
                <a:gd name="connsiteX89" fmla="*/ 692373 w 1441654"/>
                <a:gd name="connsiteY89" fmla="*/ 123986 h 2311974"/>
                <a:gd name="connsiteX90" fmla="*/ 706600 w 1441654"/>
                <a:gd name="connsiteY90" fmla="*/ 128848 h 2311974"/>
                <a:gd name="connsiteX91" fmla="*/ 718456 w 1441654"/>
                <a:gd name="connsiteY91" fmla="*/ 150728 h 2311974"/>
                <a:gd name="connsiteX92" fmla="*/ 727940 w 1441654"/>
                <a:gd name="connsiteY92" fmla="*/ 153159 h 2311974"/>
                <a:gd name="connsiteX93" fmla="*/ 735054 w 1441654"/>
                <a:gd name="connsiteY93" fmla="*/ 165315 h 2311974"/>
                <a:gd name="connsiteX94" fmla="*/ 754023 w 1441654"/>
                <a:gd name="connsiteY94" fmla="*/ 165315 h 2311974"/>
                <a:gd name="connsiteX95" fmla="*/ 768250 w 1441654"/>
                <a:gd name="connsiteY95" fmla="*/ 177470 h 2311974"/>
                <a:gd name="connsiteX96" fmla="*/ 794332 w 1441654"/>
                <a:gd name="connsiteY96" fmla="*/ 172608 h 2311974"/>
                <a:gd name="connsiteX97" fmla="*/ 801446 w 1441654"/>
                <a:gd name="connsiteY97" fmla="*/ 184763 h 2311974"/>
                <a:gd name="connsiteX98" fmla="*/ 794332 w 1441654"/>
                <a:gd name="connsiteY98" fmla="*/ 192057 h 2311974"/>
                <a:gd name="connsiteX99" fmla="*/ 801446 w 1441654"/>
                <a:gd name="connsiteY99" fmla="*/ 201781 h 2311974"/>
                <a:gd name="connsiteX100" fmla="*/ 796703 w 1441654"/>
                <a:gd name="connsiteY100" fmla="*/ 206643 h 2311974"/>
                <a:gd name="connsiteX101" fmla="*/ 808559 w 1441654"/>
                <a:gd name="connsiteY101" fmla="*/ 233385 h 2311974"/>
                <a:gd name="connsiteX102" fmla="*/ 815673 w 1441654"/>
                <a:gd name="connsiteY102" fmla="*/ 233385 h 2311974"/>
                <a:gd name="connsiteX103" fmla="*/ 851240 w 1441654"/>
                <a:gd name="connsiteY103" fmla="*/ 211505 h 2311974"/>
                <a:gd name="connsiteX104" fmla="*/ 874951 w 1441654"/>
                <a:gd name="connsiteY104" fmla="*/ 213936 h 2311974"/>
                <a:gd name="connsiteX105" fmla="*/ 896291 w 1441654"/>
                <a:gd name="connsiteY105" fmla="*/ 199350 h 2311974"/>
                <a:gd name="connsiteX106" fmla="*/ 905776 w 1441654"/>
                <a:gd name="connsiteY106" fmla="*/ 177470 h 2311974"/>
                <a:gd name="connsiteX107" fmla="*/ 931859 w 1441654"/>
                <a:gd name="connsiteY107" fmla="*/ 158021 h 2311974"/>
                <a:gd name="connsiteX108" fmla="*/ 953199 w 1441654"/>
                <a:gd name="connsiteY108" fmla="*/ 194488 h 2311974"/>
                <a:gd name="connsiteX109" fmla="*/ 953199 w 1441654"/>
                <a:gd name="connsiteY109" fmla="*/ 221230 h 2311974"/>
                <a:gd name="connsiteX110" fmla="*/ 965054 w 1441654"/>
                <a:gd name="connsiteY110" fmla="*/ 243110 h 2311974"/>
                <a:gd name="connsiteX111" fmla="*/ 984024 w 1441654"/>
                <a:gd name="connsiteY111" fmla="*/ 262558 h 2311974"/>
                <a:gd name="connsiteX112" fmla="*/ 1026704 w 1441654"/>
                <a:gd name="connsiteY112" fmla="*/ 274714 h 2311974"/>
                <a:gd name="connsiteX113" fmla="*/ 1059900 w 1441654"/>
                <a:gd name="connsiteY113" fmla="*/ 260127 h 2311974"/>
                <a:gd name="connsiteX114" fmla="*/ 1081240 w 1441654"/>
                <a:gd name="connsiteY114" fmla="*/ 262558 h 2311974"/>
                <a:gd name="connsiteX115" fmla="*/ 1107323 w 1441654"/>
                <a:gd name="connsiteY115" fmla="*/ 277145 h 2311974"/>
                <a:gd name="connsiteX116" fmla="*/ 1140519 w 1441654"/>
                <a:gd name="connsiteY116" fmla="*/ 282007 h 2311974"/>
                <a:gd name="connsiteX117" fmla="*/ 1135777 w 1441654"/>
                <a:gd name="connsiteY117" fmla="*/ 299025 h 2311974"/>
                <a:gd name="connsiteX118" fmla="*/ 1164230 w 1441654"/>
                <a:gd name="connsiteY118" fmla="*/ 371958 h 2311974"/>
                <a:gd name="connsiteX119" fmla="*/ 1209282 w 1441654"/>
                <a:gd name="connsiteY119" fmla="*/ 386544 h 2311974"/>
                <a:gd name="connsiteX120" fmla="*/ 1237736 w 1441654"/>
                <a:gd name="connsiteY120" fmla="*/ 415718 h 2311974"/>
                <a:gd name="connsiteX121" fmla="*/ 1280416 w 1441654"/>
                <a:gd name="connsiteY121" fmla="*/ 415718 h 2311974"/>
                <a:gd name="connsiteX122" fmla="*/ 1297014 w 1441654"/>
                <a:gd name="connsiteY122" fmla="*/ 408424 h 2311974"/>
                <a:gd name="connsiteX123" fmla="*/ 1313612 w 1441654"/>
                <a:gd name="connsiteY123" fmla="*/ 386544 h 2311974"/>
                <a:gd name="connsiteX124" fmla="*/ 1358664 w 1441654"/>
                <a:gd name="connsiteY124" fmla="*/ 381682 h 2311974"/>
                <a:gd name="connsiteX125" fmla="*/ 1365778 w 1441654"/>
                <a:gd name="connsiteY125" fmla="*/ 386544 h 2311974"/>
                <a:gd name="connsiteX126" fmla="*/ 1401345 w 1441654"/>
                <a:gd name="connsiteY126" fmla="*/ 371958 h 2311974"/>
                <a:gd name="connsiteX127" fmla="*/ 1401345 w 1441654"/>
                <a:gd name="connsiteY127" fmla="*/ 388975 h 2311974"/>
                <a:gd name="connsiteX128" fmla="*/ 1415572 w 1441654"/>
                <a:gd name="connsiteY128" fmla="*/ 408424 h 2311974"/>
                <a:gd name="connsiteX129" fmla="*/ 1353922 w 1441654"/>
                <a:gd name="connsiteY129" fmla="*/ 444891 h 2311974"/>
                <a:gd name="connsiteX130" fmla="*/ 1351551 w 1441654"/>
                <a:gd name="connsiteY130" fmla="*/ 491082 h 2311974"/>
                <a:gd name="connsiteX131" fmla="*/ 1372891 w 1441654"/>
                <a:gd name="connsiteY131" fmla="*/ 532410 h 2311974"/>
                <a:gd name="connsiteX132" fmla="*/ 1406087 w 1441654"/>
                <a:gd name="connsiteY132" fmla="*/ 554290 h 2311974"/>
                <a:gd name="connsiteX133" fmla="*/ 1427427 w 1441654"/>
                <a:gd name="connsiteY133" fmla="*/ 581032 h 2311974"/>
                <a:gd name="connsiteX134" fmla="*/ 1420314 w 1441654"/>
                <a:gd name="connsiteY134" fmla="*/ 622361 h 2311974"/>
                <a:gd name="connsiteX135" fmla="*/ 1441654 w 1441654"/>
                <a:gd name="connsiteY135" fmla="*/ 644241 h 2311974"/>
                <a:gd name="connsiteX136" fmla="*/ 1436912 w 1441654"/>
                <a:gd name="connsiteY136" fmla="*/ 658827 h 2311974"/>
                <a:gd name="connsiteX137" fmla="*/ 1429798 w 1441654"/>
                <a:gd name="connsiteY137" fmla="*/ 666121 h 2311974"/>
                <a:gd name="connsiteX138" fmla="*/ 1401345 w 1441654"/>
                <a:gd name="connsiteY138" fmla="*/ 663689 h 2311974"/>
                <a:gd name="connsiteX139" fmla="*/ 1372891 w 1441654"/>
                <a:gd name="connsiteY139" fmla="*/ 705018 h 2311974"/>
                <a:gd name="connsiteX140" fmla="*/ 1351551 w 1441654"/>
                <a:gd name="connsiteY140" fmla="*/ 712312 h 2311974"/>
                <a:gd name="connsiteX141" fmla="*/ 1304128 w 1441654"/>
                <a:gd name="connsiteY141" fmla="*/ 785245 h 2311974"/>
                <a:gd name="connsiteX142" fmla="*/ 1304128 w 1441654"/>
                <a:gd name="connsiteY142" fmla="*/ 804693 h 2311974"/>
                <a:gd name="connsiteX143" fmla="*/ 1273303 w 1441654"/>
                <a:gd name="connsiteY143" fmla="*/ 802262 h 2311974"/>
                <a:gd name="connsiteX144" fmla="*/ 1242478 w 1441654"/>
                <a:gd name="connsiteY144" fmla="*/ 802262 h 2311974"/>
                <a:gd name="connsiteX145" fmla="*/ 1218767 w 1441654"/>
                <a:gd name="connsiteY145" fmla="*/ 819280 h 2311974"/>
                <a:gd name="connsiteX146" fmla="*/ 1183200 w 1441654"/>
                <a:gd name="connsiteY146" fmla="*/ 809556 h 2311974"/>
                <a:gd name="connsiteX147" fmla="*/ 1171344 w 1441654"/>
                <a:gd name="connsiteY147" fmla="*/ 816849 h 2311974"/>
                <a:gd name="connsiteX148" fmla="*/ 1180828 w 1441654"/>
                <a:gd name="connsiteY148" fmla="*/ 824142 h 2311974"/>
                <a:gd name="connsiteX149" fmla="*/ 1168973 w 1441654"/>
                <a:gd name="connsiteY149" fmla="*/ 850884 h 2311974"/>
                <a:gd name="connsiteX150" fmla="*/ 1176086 w 1441654"/>
                <a:gd name="connsiteY150" fmla="*/ 858178 h 2311974"/>
                <a:gd name="connsiteX151" fmla="*/ 1183200 w 1441654"/>
                <a:gd name="connsiteY151" fmla="*/ 850884 h 2311974"/>
                <a:gd name="connsiteX152" fmla="*/ 1197426 w 1441654"/>
                <a:gd name="connsiteY152" fmla="*/ 858178 h 2311974"/>
                <a:gd name="connsiteX153" fmla="*/ 1211653 w 1441654"/>
                <a:gd name="connsiteY153" fmla="*/ 858178 h 2311974"/>
                <a:gd name="connsiteX154" fmla="*/ 1216396 w 1441654"/>
                <a:gd name="connsiteY154" fmla="*/ 875195 h 2311974"/>
                <a:gd name="connsiteX155" fmla="*/ 1230622 w 1441654"/>
                <a:gd name="connsiteY155" fmla="*/ 894644 h 2311974"/>
                <a:gd name="connsiteX156" fmla="*/ 1223509 w 1441654"/>
                <a:gd name="connsiteY156" fmla="*/ 906800 h 2311974"/>
                <a:gd name="connsiteX157" fmla="*/ 1230622 w 1441654"/>
                <a:gd name="connsiteY157" fmla="*/ 916524 h 2311974"/>
                <a:gd name="connsiteX158" fmla="*/ 1237736 w 1441654"/>
                <a:gd name="connsiteY158" fmla="*/ 914093 h 2311974"/>
                <a:gd name="connsiteX159" fmla="*/ 1244849 w 1441654"/>
                <a:gd name="connsiteY159" fmla="*/ 921386 h 2311974"/>
                <a:gd name="connsiteX160" fmla="*/ 1249592 w 1441654"/>
                <a:gd name="connsiteY160" fmla="*/ 935973 h 2311974"/>
                <a:gd name="connsiteX161" fmla="*/ 1259076 w 1441654"/>
                <a:gd name="connsiteY161" fmla="*/ 923817 h 2311974"/>
                <a:gd name="connsiteX162" fmla="*/ 1263818 w 1441654"/>
                <a:gd name="connsiteY162" fmla="*/ 931111 h 2311974"/>
                <a:gd name="connsiteX163" fmla="*/ 1297014 w 1441654"/>
                <a:gd name="connsiteY163" fmla="*/ 928679 h 2311974"/>
                <a:gd name="connsiteX164" fmla="*/ 1311241 w 1441654"/>
                <a:gd name="connsiteY164" fmla="*/ 948128 h 2311974"/>
                <a:gd name="connsiteX165" fmla="*/ 1332582 w 1441654"/>
                <a:gd name="connsiteY165" fmla="*/ 950559 h 2311974"/>
                <a:gd name="connsiteX166" fmla="*/ 1337324 w 1441654"/>
                <a:gd name="connsiteY166" fmla="*/ 923817 h 2311974"/>
                <a:gd name="connsiteX167" fmla="*/ 1351551 w 1441654"/>
                <a:gd name="connsiteY167" fmla="*/ 914093 h 2311974"/>
                <a:gd name="connsiteX168" fmla="*/ 1361035 w 1441654"/>
                <a:gd name="connsiteY168" fmla="*/ 921386 h 2311974"/>
                <a:gd name="connsiteX169" fmla="*/ 1372891 w 1441654"/>
                <a:gd name="connsiteY169" fmla="*/ 948128 h 2311974"/>
                <a:gd name="connsiteX170" fmla="*/ 1320726 w 1441654"/>
                <a:gd name="connsiteY170" fmla="*/ 1006475 h 2311974"/>
                <a:gd name="connsiteX171" fmla="*/ 1235365 w 1441654"/>
                <a:gd name="connsiteY171" fmla="*/ 970008 h 2311974"/>
                <a:gd name="connsiteX172" fmla="*/ 1230622 w 1441654"/>
                <a:gd name="connsiteY172" fmla="*/ 977301 h 2311974"/>
                <a:gd name="connsiteX173" fmla="*/ 1235365 w 1441654"/>
                <a:gd name="connsiteY173" fmla="*/ 984595 h 2311974"/>
                <a:gd name="connsiteX174" fmla="*/ 1230622 w 1441654"/>
                <a:gd name="connsiteY174" fmla="*/ 984595 h 2311974"/>
                <a:gd name="connsiteX175" fmla="*/ 1225880 w 1441654"/>
                <a:gd name="connsiteY175" fmla="*/ 991888 h 2311974"/>
                <a:gd name="connsiteX176" fmla="*/ 1225880 w 1441654"/>
                <a:gd name="connsiteY176" fmla="*/ 1006475 h 2311974"/>
                <a:gd name="connsiteX177" fmla="*/ 1218767 w 1441654"/>
                <a:gd name="connsiteY177" fmla="*/ 1018630 h 2311974"/>
                <a:gd name="connsiteX178" fmla="*/ 1218767 w 1441654"/>
                <a:gd name="connsiteY178" fmla="*/ 1028354 h 2311974"/>
                <a:gd name="connsiteX179" fmla="*/ 1204540 w 1441654"/>
                <a:gd name="connsiteY179" fmla="*/ 1028354 h 2311974"/>
                <a:gd name="connsiteX180" fmla="*/ 1204540 w 1441654"/>
                <a:gd name="connsiteY180" fmla="*/ 1045372 h 2311974"/>
                <a:gd name="connsiteX181" fmla="*/ 1197426 w 1441654"/>
                <a:gd name="connsiteY181" fmla="*/ 1047803 h 2311974"/>
                <a:gd name="connsiteX182" fmla="*/ 1197426 w 1441654"/>
                <a:gd name="connsiteY182" fmla="*/ 1059959 h 2311974"/>
                <a:gd name="connsiteX183" fmla="*/ 1190313 w 1441654"/>
                <a:gd name="connsiteY183" fmla="*/ 1062390 h 2311974"/>
                <a:gd name="connsiteX184" fmla="*/ 1195055 w 1441654"/>
                <a:gd name="connsiteY184" fmla="*/ 1069683 h 2311974"/>
                <a:gd name="connsiteX185" fmla="*/ 1187942 w 1441654"/>
                <a:gd name="connsiteY185" fmla="*/ 1074545 h 2311974"/>
                <a:gd name="connsiteX186" fmla="*/ 1195055 w 1441654"/>
                <a:gd name="connsiteY186" fmla="*/ 1076976 h 2311974"/>
                <a:gd name="connsiteX187" fmla="*/ 1197426 w 1441654"/>
                <a:gd name="connsiteY187" fmla="*/ 1093994 h 2311974"/>
                <a:gd name="connsiteX188" fmla="*/ 1187942 w 1441654"/>
                <a:gd name="connsiteY188" fmla="*/ 1103719 h 2311974"/>
                <a:gd name="connsiteX189" fmla="*/ 1190313 w 1441654"/>
                <a:gd name="connsiteY189" fmla="*/ 1103719 h 2311974"/>
                <a:gd name="connsiteX190" fmla="*/ 1190313 w 1441654"/>
                <a:gd name="connsiteY190" fmla="*/ 1111012 h 2311974"/>
                <a:gd name="connsiteX191" fmla="*/ 1183200 w 1441654"/>
                <a:gd name="connsiteY191" fmla="*/ 1118305 h 2311974"/>
                <a:gd name="connsiteX192" fmla="*/ 1183200 w 1441654"/>
                <a:gd name="connsiteY192" fmla="*/ 1125598 h 2311974"/>
                <a:gd name="connsiteX193" fmla="*/ 1168973 w 1441654"/>
                <a:gd name="connsiteY193" fmla="*/ 1149909 h 2311974"/>
                <a:gd name="connsiteX194" fmla="*/ 1180828 w 1441654"/>
                <a:gd name="connsiteY194" fmla="*/ 1164496 h 2311974"/>
                <a:gd name="connsiteX195" fmla="*/ 1209282 w 1441654"/>
                <a:gd name="connsiteY195" fmla="*/ 1164496 h 2311974"/>
                <a:gd name="connsiteX196" fmla="*/ 1211653 w 1441654"/>
                <a:gd name="connsiteY196" fmla="*/ 1166927 h 2311974"/>
                <a:gd name="connsiteX197" fmla="*/ 1230622 w 1441654"/>
                <a:gd name="connsiteY197" fmla="*/ 1159634 h 2311974"/>
                <a:gd name="connsiteX198" fmla="*/ 1242478 w 1441654"/>
                <a:gd name="connsiteY198" fmla="*/ 1166927 h 2311974"/>
                <a:gd name="connsiteX199" fmla="*/ 1249592 w 1441654"/>
                <a:gd name="connsiteY199" fmla="*/ 1166927 h 2311974"/>
                <a:gd name="connsiteX200" fmla="*/ 1244849 w 1441654"/>
                <a:gd name="connsiteY200" fmla="*/ 1171789 h 2311974"/>
                <a:gd name="connsiteX201" fmla="*/ 1259076 w 1441654"/>
                <a:gd name="connsiteY201" fmla="*/ 1179083 h 2311974"/>
                <a:gd name="connsiteX202" fmla="*/ 1266190 w 1441654"/>
                <a:gd name="connsiteY202" fmla="*/ 1222842 h 2311974"/>
                <a:gd name="connsiteX203" fmla="*/ 1259076 w 1441654"/>
                <a:gd name="connsiteY203" fmla="*/ 1230136 h 2311974"/>
                <a:gd name="connsiteX204" fmla="*/ 1259076 w 1441654"/>
                <a:gd name="connsiteY204" fmla="*/ 1254447 h 2311974"/>
                <a:gd name="connsiteX205" fmla="*/ 1285159 w 1441654"/>
                <a:gd name="connsiteY205" fmla="*/ 1271464 h 2311974"/>
                <a:gd name="connsiteX206" fmla="*/ 1280416 w 1441654"/>
                <a:gd name="connsiteY206" fmla="*/ 1278758 h 2311974"/>
                <a:gd name="connsiteX207" fmla="*/ 1289901 w 1441654"/>
                <a:gd name="connsiteY207" fmla="*/ 1290913 h 2311974"/>
                <a:gd name="connsiteX208" fmla="*/ 1289901 w 1441654"/>
                <a:gd name="connsiteY208" fmla="*/ 1303069 h 2311974"/>
                <a:gd name="connsiteX209" fmla="*/ 1292272 w 1441654"/>
                <a:gd name="connsiteY209" fmla="*/ 1305500 h 2311974"/>
                <a:gd name="connsiteX210" fmla="*/ 1289901 w 1441654"/>
                <a:gd name="connsiteY210" fmla="*/ 1312793 h 2311974"/>
                <a:gd name="connsiteX211" fmla="*/ 1297014 w 1441654"/>
                <a:gd name="connsiteY211" fmla="*/ 1324948 h 2311974"/>
                <a:gd name="connsiteX212" fmla="*/ 1304128 w 1441654"/>
                <a:gd name="connsiteY212" fmla="*/ 1317655 h 2311974"/>
                <a:gd name="connsiteX213" fmla="*/ 1304128 w 1441654"/>
                <a:gd name="connsiteY213" fmla="*/ 1327379 h 2311974"/>
                <a:gd name="connsiteX214" fmla="*/ 1306499 w 1441654"/>
                <a:gd name="connsiteY214" fmla="*/ 1344397 h 2311974"/>
                <a:gd name="connsiteX215" fmla="*/ 1280416 w 1441654"/>
                <a:gd name="connsiteY215" fmla="*/ 1358984 h 2311974"/>
                <a:gd name="connsiteX216" fmla="*/ 1259076 w 1441654"/>
                <a:gd name="connsiteY216" fmla="*/ 1358984 h 2311974"/>
                <a:gd name="connsiteX217" fmla="*/ 1256705 w 1441654"/>
                <a:gd name="connsiteY217" fmla="*/ 1376001 h 2311974"/>
                <a:gd name="connsiteX218" fmla="*/ 1278045 w 1441654"/>
                <a:gd name="connsiteY218" fmla="*/ 1376001 h 2311974"/>
                <a:gd name="connsiteX219" fmla="*/ 1280416 w 1441654"/>
                <a:gd name="connsiteY219" fmla="*/ 1383295 h 2311974"/>
                <a:gd name="connsiteX220" fmla="*/ 1285159 w 1441654"/>
                <a:gd name="connsiteY220" fmla="*/ 1380864 h 2311974"/>
                <a:gd name="connsiteX221" fmla="*/ 1292272 w 1441654"/>
                <a:gd name="connsiteY221" fmla="*/ 1393019 h 2311974"/>
                <a:gd name="connsiteX222" fmla="*/ 1289901 w 1441654"/>
                <a:gd name="connsiteY222" fmla="*/ 1400312 h 2311974"/>
                <a:gd name="connsiteX223" fmla="*/ 1292272 w 1441654"/>
                <a:gd name="connsiteY223" fmla="*/ 1402744 h 2311974"/>
                <a:gd name="connsiteX224" fmla="*/ 1311241 w 1441654"/>
                <a:gd name="connsiteY224" fmla="*/ 1380864 h 2311974"/>
                <a:gd name="connsiteX225" fmla="*/ 1318355 w 1441654"/>
                <a:gd name="connsiteY225" fmla="*/ 1383295 h 2311974"/>
                <a:gd name="connsiteX226" fmla="*/ 1313612 w 1441654"/>
                <a:gd name="connsiteY226" fmla="*/ 1380864 h 2311974"/>
                <a:gd name="connsiteX227" fmla="*/ 1320726 w 1441654"/>
                <a:gd name="connsiteY227" fmla="*/ 1373570 h 2311974"/>
                <a:gd name="connsiteX228" fmla="*/ 1327839 w 1441654"/>
                <a:gd name="connsiteY228" fmla="*/ 1368708 h 2311974"/>
                <a:gd name="connsiteX229" fmla="*/ 1344437 w 1441654"/>
                <a:gd name="connsiteY229" fmla="*/ 1417330 h 2311974"/>
                <a:gd name="connsiteX230" fmla="*/ 1339695 w 1441654"/>
                <a:gd name="connsiteY230" fmla="*/ 1424623 h 2311974"/>
                <a:gd name="connsiteX231" fmla="*/ 1339695 w 1441654"/>
                <a:gd name="connsiteY231" fmla="*/ 1441641 h 2311974"/>
                <a:gd name="connsiteX232" fmla="*/ 1306499 w 1441654"/>
                <a:gd name="connsiteY232" fmla="*/ 1436779 h 2311974"/>
                <a:gd name="connsiteX233" fmla="*/ 1304128 w 1441654"/>
                <a:gd name="connsiteY233" fmla="*/ 1473245 h 2311974"/>
                <a:gd name="connsiteX234" fmla="*/ 1289901 w 1441654"/>
                <a:gd name="connsiteY234" fmla="*/ 1473245 h 2311974"/>
                <a:gd name="connsiteX235" fmla="*/ 1285159 w 1441654"/>
                <a:gd name="connsiteY235" fmla="*/ 1504850 h 2311974"/>
                <a:gd name="connsiteX236" fmla="*/ 1270932 w 1441654"/>
                <a:gd name="connsiteY236" fmla="*/ 1521867 h 2311974"/>
                <a:gd name="connsiteX237" fmla="*/ 1270932 w 1441654"/>
                <a:gd name="connsiteY237" fmla="*/ 1548609 h 2311974"/>
                <a:gd name="connsiteX238" fmla="*/ 1251963 w 1441654"/>
                <a:gd name="connsiteY238" fmla="*/ 1560765 h 2311974"/>
                <a:gd name="connsiteX239" fmla="*/ 1278045 w 1441654"/>
                <a:gd name="connsiteY239" fmla="*/ 1570489 h 2311974"/>
                <a:gd name="connsiteX240" fmla="*/ 1278045 w 1441654"/>
                <a:gd name="connsiteY240" fmla="*/ 1577783 h 2311974"/>
                <a:gd name="connsiteX241" fmla="*/ 1223509 w 1441654"/>
                <a:gd name="connsiteY241" fmla="*/ 1577783 h 2311974"/>
                <a:gd name="connsiteX242" fmla="*/ 1235365 w 1441654"/>
                <a:gd name="connsiteY242" fmla="*/ 1602094 h 2311974"/>
                <a:gd name="connsiteX243" fmla="*/ 1244849 w 1441654"/>
                <a:gd name="connsiteY243" fmla="*/ 1609387 h 2311974"/>
                <a:gd name="connsiteX244" fmla="*/ 1242478 w 1441654"/>
                <a:gd name="connsiteY244" fmla="*/ 1619111 h 2311974"/>
                <a:gd name="connsiteX245" fmla="*/ 1244849 w 1441654"/>
                <a:gd name="connsiteY245" fmla="*/ 1623973 h 2311974"/>
                <a:gd name="connsiteX246" fmla="*/ 1244849 w 1441654"/>
                <a:gd name="connsiteY246" fmla="*/ 1645853 h 2311974"/>
                <a:gd name="connsiteX247" fmla="*/ 1237736 w 1441654"/>
                <a:gd name="connsiteY247" fmla="*/ 1645853 h 2311974"/>
                <a:gd name="connsiteX248" fmla="*/ 1230622 w 1441654"/>
                <a:gd name="connsiteY248" fmla="*/ 1667733 h 2311974"/>
                <a:gd name="connsiteX249" fmla="*/ 1230622 w 1441654"/>
                <a:gd name="connsiteY249" fmla="*/ 1706631 h 2311974"/>
                <a:gd name="connsiteX250" fmla="*/ 1216396 w 1441654"/>
                <a:gd name="connsiteY250" fmla="*/ 1709062 h 2311974"/>
                <a:gd name="connsiteX251" fmla="*/ 1216396 w 1441654"/>
                <a:gd name="connsiteY251" fmla="*/ 1723648 h 2311974"/>
                <a:gd name="connsiteX252" fmla="*/ 1204540 w 1441654"/>
                <a:gd name="connsiteY252" fmla="*/ 1740666 h 2311974"/>
                <a:gd name="connsiteX253" fmla="*/ 1147632 w 1441654"/>
                <a:gd name="connsiteY253" fmla="*/ 1733373 h 2311974"/>
                <a:gd name="connsiteX254" fmla="*/ 1121550 w 1441654"/>
                <a:gd name="connsiteY254" fmla="*/ 1733373 h 2311974"/>
                <a:gd name="connsiteX255" fmla="*/ 1109694 w 1441654"/>
                <a:gd name="connsiteY255" fmla="*/ 1743097 h 2311974"/>
                <a:gd name="connsiteX256" fmla="*/ 1102581 w 1441654"/>
                <a:gd name="connsiteY256" fmla="*/ 1735804 h 2311974"/>
                <a:gd name="connsiteX257" fmla="*/ 1095467 w 1441654"/>
                <a:gd name="connsiteY257" fmla="*/ 1740666 h 2311974"/>
                <a:gd name="connsiteX258" fmla="*/ 1074127 w 1441654"/>
                <a:gd name="connsiteY258" fmla="*/ 1713924 h 2311974"/>
                <a:gd name="connsiteX259" fmla="*/ 1059900 w 1441654"/>
                <a:gd name="connsiteY259" fmla="*/ 1721217 h 2311974"/>
                <a:gd name="connsiteX260" fmla="*/ 1052787 w 1441654"/>
                <a:gd name="connsiteY260" fmla="*/ 1733373 h 2311974"/>
                <a:gd name="connsiteX261" fmla="*/ 1045673 w 1441654"/>
                <a:gd name="connsiteY261" fmla="*/ 1735804 h 2311974"/>
                <a:gd name="connsiteX262" fmla="*/ 1031446 w 1441654"/>
                <a:gd name="connsiteY262" fmla="*/ 1706631 h 2311974"/>
                <a:gd name="connsiteX263" fmla="*/ 960312 w 1441654"/>
                <a:gd name="connsiteY263" fmla="*/ 1709062 h 2311974"/>
                <a:gd name="connsiteX264" fmla="*/ 957941 w 1441654"/>
                <a:gd name="connsiteY264" fmla="*/ 1721217 h 2311974"/>
                <a:gd name="connsiteX265" fmla="*/ 915261 w 1441654"/>
                <a:gd name="connsiteY265" fmla="*/ 1721217 h 2311974"/>
                <a:gd name="connsiteX266" fmla="*/ 915261 w 1441654"/>
                <a:gd name="connsiteY266" fmla="*/ 1728511 h 2311974"/>
                <a:gd name="connsiteX267" fmla="*/ 884436 w 1441654"/>
                <a:gd name="connsiteY267" fmla="*/ 1721217 h 2311974"/>
                <a:gd name="connsiteX268" fmla="*/ 884436 w 1441654"/>
                <a:gd name="connsiteY268" fmla="*/ 1706631 h 2311974"/>
                <a:gd name="connsiteX269" fmla="*/ 877322 w 1441654"/>
                <a:gd name="connsiteY269" fmla="*/ 1706631 h 2311974"/>
                <a:gd name="connsiteX270" fmla="*/ 874951 w 1441654"/>
                <a:gd name="connsiteY270" fmla="*/ 1692044 h 2311974"/>
                <a:gd name="connsiteX271" fmla="*/ 874951 w 1441654"/>
                <a:gd name="connsiteY271" fmla="*/ 1692044 h 2311974"/>
                <a:gd name="connsiteX272" fmla="*/ 877322 w 1441654"/>
                <a:gd name="connsiteY272" fmla="*/ 1706631 h 2311974"/>
                <a:gd name="connsiteX273" fmla="*/ 822786 w 1441654"/>
                <a:gd name="connsiteY273" fmla="*/ 1709062 h 2311974"/>
                <a:gd name="connsiteX274" fmla="*/ 782477 w 1441654"/>
                <a:gd name="connsiteY274" fmla="*/ 1701769 h 2311974"/>
                <a:gd name="connsiteX275" fmla="*/ 780106 w 1441654"/>
                <a:gd name="connsiteY275" fmla="*/ 1709062 h 2311974"/>
                <a:gd name="connsiteX276" fmla="*/ 761136 w 1441654"/>
                <a:gd name="connsiteY276" fmla="*/ 1713924 h 2311974"/>
                <a:gd name="connsiteX277" fmla="*/ 754023 w 1441654"/>
                <a:gd name="connsiteY277" fmla="*/ 1733373 h 2311974"/>
                <a:gd name="connsiteX278" fmla="*/ 758765 w 1441654"/>
                <a:gd name="connsiteY278" fmla="*/ 1750391 h 2311974"/>
                <a:gd name="connsiteX279" fmla="*/ 739796 w 1441654"/>
                <a:gd name="connsiteY279" fmla="*/ 1750391 h 2311974"/>
                <a:gd name="connsiteX280" fmla="*/ 735054 w 1441654"/>
                <a:gd name="connsiteY280" fmla="*/ 1769840 h 2311974"/>
                <a:gd name="connsiteX281" fmla="*/ 742167 w 1441654"/>
                <a:gd name="connsiteY281" fmla="*/ 1784426 h 2311974"/>
                <a:gd name="connsiteX282" fmla="*/ 739796 w 1441654"/>
                <a:gd name="connsiteY282" fmla="*/ 1806306 h 2311974"/>
                <a:gd name="connsiteX283" fmla="*/ 727940 w 1441654"/>
                <a:gd name="connsiteY283" fmla="*/ 1813599 h 2311974"/>
                <a:gd name="connsiteX284" fmla="*/ 727940 w 1441654"/>
                <a:gd name="connsiteY284" fmla="*/ 1847635 h 2311974"/>
                <a:gd name="connsiteX285" fmla="*/ 713714 w 1441654"/>
                <a:gd name="connsiteY285" fmla="*/ 1852497 h 2311974"/>
                <a:gd name="connsiteX286" fmla="*/ 711342 w 1441654"/>
                <a:gd name="connsiteY286" fmla="*/ 1837910 h 2311974"/>
                <a:gd name="connsiteX287" fmla="*/ 678146 w 1441654"/>
                <a:gd name="connsiteY287" fmla="*/ 1837910 h 2311974"/>
                <a:gd name="connsiteX288" fmla="*/ 678146 w 1441654"/>
                <a:gd name="connsiteY288" fmla="*/ 1859790 h 2311974"/>
                <a:gd name="connsiteX289" fmla="*/ 659177 w 1441654"/>
                <a:gd name="connsiteY289" fmla="*/ 1859790 h 2311974"/>
                <a:gd name="connsiteX290" fmla="*/ 659177 w 1441654"/>
                <a:gd name="connsiteY290" fmla="*/ 1869515 h 2311974"/>
                <a:gd name="connsiteX291" fmla="*/ 656806 w 1441654"/>
                <a:gd name="connsiteY291" fmla="*/ 1876808 h 2311974"/>
                <a:gd name="connsiteX292" fmla="*/ 576188 w 1441654"/>
                <a:gd name="connsiteY292" fmla="*/ 1876808 h 2311974"/>
                <a:gd name="connsiteX293" fmla="*/ 576188 w 1441654"/>
                <a:gd name="connsiteY293" fmla="*/ 1896257 h 2311974"/>
                <a:gd name="connsiteX294" fmla="*/ 524022 w 1441654"/>
                <a:gd name="connsiteY294" fmla="*/ 1901119 h 2311974"/>
                <a:gd name="connsiteX295" fmla="*/ 524022 w 1441654"/>
                <a:gd name="connsiteY295" fmla="*/ 1930292 h 2311974"/>
                <a:gd name="connsiteX296" fmla="*/ 502682 w 1441654"/>
                <a:gd name="connsiteY296" fmla="*/ 1930292 h 2311974"/>
                <a:gd name="connsiteX297" fmla="*/ 500311 w 1441654"/>
                <a:gd name="connsiteY297" fmla="*/ 1952172 h 2311974"/>
                <a:gd name="connsiteX298" fmla="*/ 488455 w 1441654"/>
                <a:gd name="connsiteY298" fmla="*/ 1952172 h 2311974"/>
                <a:gd name="connsiteX299" fmla="*/ 488455 w 1441654"/>
                <a:gd name="connsiteY299" fmla="*/ 1978914 h 2311974"/>
                <a:gd name="connsiteX300" fmla="*/ 495569 w 1441654"/>
                <a:gd name="connsiteY300" fmla="*/ 1983776 h 2311974"/>
                <a:gd name="connsiteX301" fmla="*/ 493198 w 1441654"/>
                <a:gd name="connsiteY301" fmla="*/ 2000794 h 2311974"/>
                <a:gd name="connsiteX302" fmla="*/ 500311 w 1441654"/>
                <a:gd name="connsiteY302" fmla="*/ 2005656 h 2311974"/>
                <a:gd name="connsiteX303" fmla="*/ 500311 w 1441654"/>
                <a:gd name="connsiteY303" fmla="*/ 2068865 h 2311974"/>
                <a:gd name="connsiteX304" fmla="*/ 493198 w 1441654"/>
                <a:gd name="connsiteY304" fmla="*/ 2068865 h 2311974"/>
                <a:gd name="connsiteX305" fmla="*/ 493198 w 1441654"/>
                <a:gd name="connsiteY305" fmla="*/ 2081020 h 2311974"/>
                <a:gd name="connsiteX306" fmla="*/ 474228 w 1441654"/>
                <a:gd name="connsiteY306" fmla="*/ 2083451 h 2311974"/>
                <a:gd name="connsiteX307" fmla="*/ 460002 w 1441654"/>
                <a:gd name="connsiteY307" fmla="*/ 2117487 h 2311974"/>
                <a:gd name="connsiteX308" fmla="*/ 460002 w 1441654"/>
                <a:gd name="connsiteY308" fmla="*/ 2129642 h 2311974"/>
                <a:gd name="connsiteX309" fmla="*/ 516909 w 1441654"/>
                <a:gd name="connsiteY309" fmla="*/ 2132073 h 2311974"/>
                <a:gd name="connsiteX310" fmla="*/ 509796 w 1441654"/>
                <a:gd name="connsiteY310" fmla="*/ 2151522 h 2311974"/>
                <a:gd name="connsiteX311" fmla="*/ 514538 w 1441654"/>
                <a:gd name="connsiteY311" fmla="*/ 2161246 h 2311974"/>
                <a:gd name="connsiteX312" fmla="*/ 509796 w 1441654"/>
                <a:gd name="connsiteY312" fmla="*/ 2168540 h 2311974"/>
                <a:gd name="connsiteX313" fmla="*/ 493198 w 1441654"/>
                <a:gd name="connsiteY313" fmla="*/ 2168540 h 2311974"/>
                <a:gd name="connsiteX314" fmla="*/ 493198 w 1441654"/>
                <a:gd name="connsiteY314" fmla="*/ 2180695 h 2311974"/>
                <a:gd name="connsiteX315" fmla="*/ 462373 w 1441654"/>
                <a:gd name="connsiteY315" fmla="*/ 2187988 h 2311974"/>
                <a:gd name="connsiteX316" fmla="*/ 469486 w 1441654"/>
                <a:gd name="connsiteY316" fmla="*/ 2200144 h 2311974"/>
                <a:gd name="connsiteX317" fmla="*/ 467115 w 1441654"/>
                <a:gd name="connsiteY317" fmla="*/ 2256059 h 2311974"/>
                <a:gd name="connsiteX318" fmla="*/ 455259 w 1441654"/>
                <a:gd name="connsiteY318" fmla="*/ 2277939 h 2311974"/>
                <a:gd name="connsiteX319" fmla="*/ 429177 w 1441654"/>
                <a:gd name="connsiteY319" fmla="*/ 2307112 h 2311974"/>
                <a:gd name="connsiteX320" fmla="*/ 414950 w 1441654"/>
                <a:gd name="connsiteY320" fmla="*/ 2311974 h 2311974"/>
                <a:gd name="connsiteX321" fmla="*/ 398352 w 1441654"/>
                <a:gd name="connsiteY321" fmla="*/ 2282801 h 2311974"/>
                <a:gd name="connsiteX322" fmla="*/ 379383 w 1441654"/>
                <a:gd name="connsiteY322" fmla="*/ 2275508 h 2311974"/>
                <a:gd name="connsiteX323" fmla="*/ 365156 w 1441654"/>
                <a:gd name="connsiteY323" fmla="*/ 2292526 h 2311974"/>
                <a:gd name="connsiteX324" fmla="*/ 346187 w 1441654"/>
                <a:gd name="connsiteY324" fmla="*/ 2285232 h 2311974"/>
                <a:gd name="connsiteX325" fmla="*/ 331960 w 1441654"/>
                <a:gd name="connsiteY325" fmla="*/ 2290094 h 2311974"/>
                <a:gd name="connsiteX326" fmla="*/ 296393 w 1441654"/>
                <a:gd name="connsiteY326" fmla="*/ 2275508 h 2311974"/>
                <a:gd name="connsiteX327" fmla="*/ 255658 w 1441654"/>
                <a:gd name="connsiteY327" fmla="*/ 2254426 h 2311974"/>
                <a:gd name="connsiteX328" fmla="*/ 263963 w 1441654"/>
                <a:gd name="connsiteY328" fmla="*/ 2090384 h 2311974"/>
                <a:gd name="connsiteX329" fmla="*/ 293247 w 1441654"/>
                <a:gd name="connsiteY329" fmla="*/ 1879782 h 2311974"/>
                <a:gd name="connsiteX330" fmla="*/ 288330 w 1441654"/>
                <a:gd name="connsiteY330" fmla="*/ 1766434 h 2311974"/>
                <a:gd name="connsiteX331" fmla="*/ 260051 w 1441654"/>
                <a:gd name="connsiteY331" fmla="*/ 1684276 h 2311974"/>
                <a:gd name="connsiteX332" fmla="*/ 196698 w 1441654"/>
                <a:gd name="connsiteY332" fmla="*/ 1605539 h 2311974"/>
                <a:gd name="connsiteX333" fmla="*/ 146823 w 1441654"/>
                <a:gd name="connsiteY333" fmla="*/ 1566641 h 2311974"/>
                <a:gd name="connsiteX334" fmla="*/ 148467 w 1441654"/>
                <a:gd name="connsiteY334" fmla="*/ 1519182 h 2311974"/>
                <a:gd name="connsiteX335" fmla="*/ 144231 w 1441654"/>
                <a:gd name="connsiteY335" fmla="*/ 1442151 h 2311974"/>
                <a:gd name="connsiteX336" fmla="*/ 199538 w 1441654"/>
                <a:gd name="connsiteY336" fmla="*/ 1327822 h 2311974"/>
                <a:gd name="connsiteX337" fmla="*/ 311984 w 1441654"/>
                <a:gd name="connsiteY337" fmla="*/ 1228318 h 2311974"/>
                <a:gd name="connsiteX338" fmla="*/ 18969 w 1441654"/>
                <a:gd name="connsiteY338" fmla="*/ 909231 h 2311974"/>
                <a:gd name="connsiteX339" fmla="*/ 0 w 1441654"/>
                <a:gd name="connsiteY339" fmla="*/ 872764 h 2311974"/>
                <a:gd name="connsiteX340" fmla="*/ 7114 w 1441654"/>
                <a:gd name="connsiteY340" fmla="*/ 865471 h 2311974"/>
                <a:gd name="connsiteX341" fmla="*/ 11856 w 1441654"/>
                <a:gd name="connsiteY341" fmla="*/ 867902 h 2311974"/>
                <a:gd name="connsiteX342" fmla="*/ 168351 w 1441654"/>
                <a:gd name="connsiteY342" fmla="*/ 741485 h 2311974"/>
                <a:gd name="connsiteX343" fmla="*/ 156496 w 1441654"/>
                <a:gd name="connsiteY343" fmla="*/ 726899 h 2311974"/>
                <a:gd name="connsiteX344" fmla="*/ 101959 w 1441654"/>
                <a:gd name="connsiteY344" fmla="*/ 705019 h 2311974"/>
                <a:gd name="connsiteX345" fmla="*/ 125671 w 1441654"/>
                <a:gd name="connsiteY345" fmla="*/ 680708 h 2311974"/>
                <a:gd name="connsiteX346" fmla="*/ 132784 w 1441654"/>
                <a:gd name="connsiteY346" fmla="*/ 673414 h 2311974"/>
                <a:gd name="connsiteX347" fmla="*/ 161238 w 1441654"/>
                <a:gd name="connsiteY347" fmla="*/ 670983 h 2311974"/>
                <a:gd name="connsiteX348" fmla="*/ 248970 w 1441654"/>
                <a:gd name="connsiteY348" fmla="*/ 692863 h 2311974"/>
                <a:gd name="connsiteX349" fmla="*/ 263197 w 1441654"/>
                <a:gd name="connsiteY349" fmla="*/ 688001 h 2311974"/>
                <a:gd name="connsiteX350" fmla="*/ 263197 w 1441654"/>
                <a:gd name="connsiteY350" fmla="*/ 695294 h 2311974"/>
                <a:gd name="connsiteX351" fmla="*/ 272681 w 1441654"/>
                <a:gd name="connsiteY351" fmla="*/ 695294 h 2311974"/>
                <a:gd name="connsiteX352" fmla="*/ 277424 w 1441654"/>
                <a:gd name="connsiteY352" fmla="*/ 678277 h 2311974"/>
                <a:gd name="connsiteX353" fmla="*/ 284537 w 1441654"/>
                <a:gd name="connsiteY353" fmla="*/ 666121 h 2311974"/>
                <a:gd name="connsiteX354" fmla="*/ 296393 w 1441654"/>
                <a:gd name="connsiteY354" fmla="*/ 688001 h 2311974"/>
                <a:gd name="connsiteX355" fmla="*/ 303506 w 1441654"/>
                <a:gd name="connsiteY355" fmla="*/ 685570 h 2311974"/>
                <a:gd name="connsiteX356" fmla="*/ 317733 w 1441654"/>
                <a:gd name="connsiteY356" fmla="*/ 700156 h 2311974"/>
                <a:gd name="connsiteX357" fmla="*/ 317733 w 1441654"/>
                <a:gd name="connsiteY357" fmla="*/ 700156 h 2311974"/>
                <a:gd name="connsiteX358" fmla="*/ 303506 w 1441654"/>
                <a:gd name="connsiteY358" fmla="*/ 685570 h 2311974"/>
                <a:gd name="connsiteX359" fmla="*/ 296393 w 1441654"/>
                <a:gd name="connsiteY359" fmla="*/ 688001 h 2311974"/>
                <a:gd name="connsiteX360" fmla="*/ 284537 w 1441654"/>
                <a:gd name="connsiteY360" fmla="*/ 666121 h 2311974"/>
                <a:gd name="connsiteX361" fmla="*/ 284537 w 1441654"/>
                <a:gd name="connsiteY361" fmla="*/ 658827 h 2311974"/>
                <a:gd name="connsiteX362" fmla="*/ 305877 w 1441654"/>
                <a:gd name="connsiteY362" fmla="*/ 646672 h 2311974"/>
                <a:gd name="connsiteX363" fmla="*/ 298764 w 1441654"/>
                <a:gd name="connsiteY363" fmla="*/ 639379 h 2311974"/>
                <a:gd name="connsiteX364" fmla="*/ 329589 w 1441654"/>
                <a:gd name="connsiteY364" fmla="*/ 629654 h 2311974"/>
                <a:gd name="connsiteX365" fmla="*/ 324847 w 1441654"/>
                <a:gd name="connsiteY365" fmla="*/ 615068 h 2311974"/>
                <a:gd name="connsiteX366" fmla="*/ 291651 w 1441654"/>
                <a:gd name="connsiteY366" fmla="*/ 610205 h 2311974"/>
                <a:gd name="connsiteX367" fmla="*/ 289279 w 1441654"/>
                <a:gd name="connsiteY367" fmla="*/ 595619 h 2311974"/>
                <a:gd name="connsiteX368" fmla="*/ 298764 w 1441654"/>
                <a:gd name="connsiteY368" fmla="*/ 534841 h 2311974"/>
                <a:gd name="connsiteX369" fmla="*/ 289279 w 1441654"/>
                <a:gd name="connsiteY369" fmla="*/ 525117 h 2311974"/>
                <a:gd name="connsiteX370" fmla="*/ 289279 w 1441654"/>
                <a:gd name="connsiteY370" fmla="*/ 503237 h 2311974"/>
                <a:gd name="connsiteX371" fmla="*/ 272681 w 1441654"/>
                <a:gd name="connsiteY371" fmla="*/ 503237 h 2311974"/>
                <a:gd name="connsiteX372" fmla="*/ 277424 w 1441654"/>
                <a:gd name="connsiteY372" fmla="*/ 471633 h 2311974"/>
                <a:gd name="connsiteX373" fmla="*/ 270310 w 1441654"/>
                <a:gd name="connsiteY373" fmla="*/ 464340 h 2311974"/>
                <a:gd name="connsiteX374" fmla="*/ 272681 w 1441654"/>
                <a:gd name="connsiteY374" fmla="*/ 444891 h 2311974"/>
                <a:gd name="connsiteX375" fmla="*/ 291651 w 1441654"/>
                <a:gd name="connsiteY375" fmla="*/ 444891 h 2311974"/>
                <a:gd name="connsiteX376" fmla="*/ 310620 w 1441654"/>
                <a:gd name="connsiteY376" fmla="*/ 430304 h 2311974"/>
                <a:gd name="connsiteX377" fmla="*/ 312991 w 1441654"/>
                <a:gd name="connsiteY377" fmla="*/ 427873 h 2311974"/>
                <a:gd name="connsiteX378" fmla="*/ 291651 w 1441654"/>
                <a:gd name="connsiteY378" fmla="*/ 423011 h 2311974"/>
                <a:gd name="connsiteX379" fmla="*/ 298764 w 1441654"/>
                <a:gd name="connsiteY379" fmla="*/ 405993 h 2311974"/>
                <a:gd name="connsiteX380" fmla="*/ 324847 w 1441654"/>
                <a:gd name="connsiteY380" fmla="*/ 408424 h 2311974"/>
                <a:gd name="connsiteX381" fmla="*/ 320104 w 1441654"/>
                <a:gd name="connsiteY381" fmla="*/ 388975 h 2311974"/>
                <a:gd name="connsiteX382" fmla="*/ 320104 w 1441654"/>
                <a:gd name="connsiteY382" fmla="*/ 374389 h 2311974"/>
                <a:gd name="connsiteX383" fmla="*/ 336702 w 1441654"/>
                <a:gd name="connsiteY383" fmla="*/ 374389 h 2311974"/>
                <a:gd name="connsiteX384" fmla="*/ 339073 w 1441654"/>
                <a:gd name="connsiteY384" fmla="*/ 367096 h 2311974"/>
                <a:gd name="connsiteX385" fmla="*/ 346187 w 1441654"/>
                <a:gd name="connsiteY385" fmla="*/ 364665 h 2311974"/>
                <a:gd name="connsiteX386" fmla="*/ 343816 w 1441654"/>
                <a:gd name="connsiteY386" fmla="*/ 347647 h 2311974"/>
                <a:gd name="connsiteX387" fmla="*/ 372269 w 1441654"/>
                <a:gd name="connsiteY387" fmla="*/ 337922 h 2311974"/>
                <a:gd name="connsiteX388" fmla="*/ 360414 w 1441654"/>
                <a:gd name="connsiteY388" fmla="*/ 333060 h 2311974"/>
                <a:gd name="connsiteX389" fmla="*/ 358042 w 1441654"/>
                <a:gd name="connsiteY389" fmla="*/ 311180 h 2311974"/>
                <a:gd name="connsiteX390" fmla="*/ 350929 w 1441654"/>
                <a:gd name="connsiteY390" fmla="*/ 308749 h 2311974"/>
                <a:gd name="connsiteX391" fmla="*/ 358042 w 1441654"/>
                <a:gd name="connsiteY391" fmla="*/ 299025 h 2311974"/>
                <a:gd name="connsiteX392" fmla="*/ 358042 w 1441654"/>
                <a:gd name="connsiteY392" fmla="*/ 296594 h 2311974"/>
                <a:gd name="connsiteX393" fmla="*/ 346187 w 1441654"/>
                <a:gd name="connsiteY393" fmla="*/ 291732 h 2311974"/>
                <a:gd name="connsiteX394" fmla="*/ 336702 w 1441654"/>
                <a:gd name="connsiteY394" fmla="*/ 299025 h 2311974"/>
                <a:gd name="connsiteX395" fmla="*/ 324847 w 1441654"/>
                <a:gd name="connsiteY395" fmla="*/ 282007 h 2311974"/>
                <a:gd name="connsiteX396" fmla="*/ 339073 w 1441654"/>
                <a:gd name="connsiteY396" fmla="*/ 255265 h 2311974"/>
                <a:gd name="connsiteX397" fmla="*/ 346187 w 1441654"/>
                <a:gd name="connsiteY397" fmla="*/ 267421 h 2311974"/>
                <a:gd name="connsiteX398" fmla="*/ 365156 w 1441654"/>
                <a:gd name="connsiteY398" fmla="*/ 240679 h 2311974"/>
                <a:gd name="connsiteX399" fmla="*/ 374640 w 1441654"/>
                <a:gd name="connsiteY399" fmla="*/ 240679 h 2311974"/>
                <a:gd name="connsiteX400" fmla="*/ 374640 w 1441654"/>
                <a:gd name="connsiteY400" fmla="*/ 233385 h 2311974"/>
                <a:gd name="connsiteX401" fmla="*/ 353300 w 1441654"/>
                <a:gd name="connsiteY401" fmla="*/ 218799 h 2311974"/>
                <a:gd name="connsiteX402" fmla="*/ 360414 w 1441654"/>
                <a:gd name="connsiteY402" fmla="*/ 199350 h 2311974"/>
                <a:gd name="connsiteX403" fmla="*/ 386496 w 1441654"/>
                <a:gd name="connsiteY403" fmla="*/ 199350 h 2311974"/>
                <a:gd name="connsiteX404" fmla="*/ 393610 w 1441654"/>
                <a:gd name="connsiteY404" fmla="*/ 192057 h 2311974"/>
                <a:gd name="connsiteX405" fmla="*/ 365156 w 1441654"/>
                <a:gd name="connsiteY405" fmla="*/ 150728 h 2311974"/>
                <a:gd name="connsiteX406" fmla="*/ 374640 w 1441654"/>
                <a:gd name="connsiteY406" fmla="*/ 131279 h 2311974"/>
                <a:gd name="connsiteX407" fmla="*/ 407836 w 1441654"/>
                <a:gd name="connsiteY407" fmla="*/ 116693 h 2311974"/>
                <a:gd name="connsiteX408" fmla="*/ 412579 w 1441654"/>
                <a:gd name="connsiteY408" fmla="*/ 131279 h 2311974"/>
                <a:gd name="connsiteX409" fmla="*/ 433919 w 1441654"/>
                <a:gd name="connsiteY409" fmla="*/ 116693 h 2311974"/>
                <a:gd name="connsiteX410" fmla="*/ 429177 w 1441654"/>
                <a:gd name="connsiteY410" fmla="*/ 109399 h 2311974"/>
                <a:gd name="connsiteX411" fmla="*/ 445775 w 1441654"/>
                <a:gd name="connsiteY411" fmla="*/ 102106 h 2311974"/>
                <a:gd name="connsiteX412" fmla="*/ 445775 w 1441654"/>
                <a:gd name="connsiteY412" fmla="*/ 94813 h 2311974"/>
                <a:gd name="connsiteX413" fmla="*/ 455259 w 1441654"/>
                <a:gd name="connsiteY413" fmla="*/ 87519 h 2311974"/>
                <a:gd name="connsiteX414" fmla="*/ 441032 w 1441654"/>
                <a:gd name="connsiteY414" fmla="*/ 53484 h 2311974"/>
                <a:gd name="connsiteX415" fmla="*/ 438661 w 1441654"/>
                <a:gd name="connsiteY415" fmla="*/ 7293 h 2311974"/>
                <a:gd name="connsiteX416" fmla="*/ 481342 w 1441654"/>
                <a:gd name="connsiteY416" fmla="*/ 17018 h 2311974"/>
                <a:gd name="connsiteX417" fmla="*/ 502682 w 1441654"/>
                <a:gd name="connsiteY417" fmla="*/ 0 h 2311974"/>
                <a:gd name="connsiteX0" fmla="*/ 500311 w 1441654"/>
                <a:gd name="connsiteY0" fmla="*/ 1067252 h 2311974"/>
                <a:gd name="connsiteX1" fmla="*/ 502682 w 1441654"/>
                <a:gd name="connsiteY1" fmla="*/ 1074546 h 2311974"/>
                <a:gd name="connsiteX2" fmla="*/ 502682 w 1441654"/>
                <a:gd name="connsiteY2" fmla="*/ 1074545 h 2311974"/>
                <a:gd name="connsiteX3" fmla="*/ 500311 w 1441654"/>
                <a:gd name="connsiteY3" fmla="*/ 1067252 h 2311974"/>
                <a:gd name="connsiteX4" fmla="*/ 488455 w 1441654"/>
                <a:gd name="connsiteY4" fmla="*/ 1052665 h 2311974"/>
                <a:gd name="connsiteX5" fmla="*/ 476600 w 1441654"/>
                <a:gd name="connsiteY5" fmla="*/ 1040510 h 2311974"/>
                <a:gd name="connsiteX6" fmla="*/ 488455 w 1441654"/>
                <a:gd name="connsiteY6" fmla="*/ 1052666 h 2311974"/>
                <a:gd name="connsiteX7" fmla="*/ 507424 w 1441654"/>
                <a:gd name="connsiteY7" fmla="*/ 1052666 h 2311974"/>
                <a:gd name="connsiteX8" fmla="*/ 509796 w 1441654"/>
                <a:gd name="connsiteY8" fmla="*/ 1062390 h 2311974"/>
                <a:gd name="connsiteX9" fmla="*/ 509796 w 1441654"/>
                <a:gd name="connsiteY9" fmla="*/ 1062390 h 2311974"/>
                <a:gd name="connsiteX10" fmla="*/ 507424 w 1441654"/>
                <a:gd name="connsiteY10" fmla="*/ 1052665 h 2311974"/>
                <a:gd name="connsiteX11" fmla="*/ 488455 w 1441654"/>
                <a:gd name="connsiteY11" fmla="*/ 1052665 h 2311974"/>
                <a:gd name="connsiteX12" fmla="*/ 488455 w 1441654"/>
                <a:gd name="connsiteY12" fmla="*/ 1021061 h 2311974"/>
                <a:gd name="connsiteX13" fmla="*/ 483713 w 1441654"/>
                <a:gd name="connsiteY13" fmla="*/ 999182 h 2311974"/>
                <a:gd name="connsiteX14" fmla="*/ 488455 w 1441654"/>
                <a:gd name="connsiteY14" fmla="*/ 1021061 h 2311974"/>
                <a:gd name="connsiteX15" fmla="*/ 488455 w 1441654"/>
                <a:gd name="connsiteY15" fmla="*/ 1021061 h 2311974"/>
                <a:gd name="connsiteX16" fmla="*/ 502682 w 1441654"/>
                <a:gd name="connsiteY16" fmla="*/ 979733 h 2311974"/>
                <a:gd name="connsiteX17" fmla="*/ 460002 w 1441654"/>
                <a:gd name="connsiteY17" fmla="*/ 972439 h 2311974"/>
                <a:gd name="connsiteX18" fmla="*/ 460002 w 1441654"/>
                <a:gd name="connsiteY18" fmla="*/ 972439 h 2311974"/>
                <a:gd name="connsiteX19" fmla="*/ 502682 w 1441654"/>
                <a:gd name="connsiteY19" fmla="*/ 979733 h 2311974"/>
                <a:gd name="connsiteX20" fmla="*/ 460002 w 1441654"/>
                <a:gd name="connsiteY20" fmla="*/ 901937 h 2311974"/>
                <a:gd name="connsiteX21" fmla="*/ 449800 w 1441654"/>
                <a:gd name="connsiteY21" fmla="*/ 906121 h 2311974"/>
                <a:gd name="connsiteX22" fmla="*/ 452888 w 1441654"/>
                <a:gd name="connsiteY22" fmla="*/ 906800 h 2311974"/>
                <a:gd name="connsiteX23" fmla="*/ 460002 w 1441654"/>
                <a:gd name="connsiteY23" fmla="*/ 901938 h 2311974"/>
                <a:gd name="connsiteX24" fmla="*/ 460002 w 1441654"/>
                <a:gd name="connsiteY24" fmla="*/ 901937 h 2311974"/>
                <a:gd name="connsiteX25" fmla="*/ 367527 w 1441654"/>
                <a:gd name="connsiteY25" fmla="*/ 899506 h 2311974"/>
                <a:gd name="connsiteX26" fmla="*/ 367527 w 1441654"/>
                <a:gd name="connsiteY26" fmla="*/ 899507 h 2311974"/>
                <a:gd name="connsiteX27" fmla="*/ 391239 w 1441654"/>
                <a:gd name="connsiteY27" fmla="*/ 899507 h 2311974"/>
                <a:gd name="connsiteX28" fmla="*/ 405465 w 1441654"/>
                <a:gd name="connsiteY28" fmla="*/ 906800 h 2311974"/>
                <a:gd name="connsiteX29" fmla="*/ 414950 w 1441654"/>
                <a:gd name="connsiteY29" fmla="*/ 906800 h 2311974"/>
                <a:gd name="connsiteX30" fmla="*/ 419692 w 1441654"/>
                <a:gd name="connsiteY30" fmla="*/ 899507 h 2311974"/>
                <a:gd name="connsiteX31" fmla="*/ 419705 w 1441654"/>
                <a:gd name="connsiteY31" fmla="*/ 899510 h 2311974"/>
                <a:gd name="connsiteX32" fmla="*/ 419692 w 1441654"/>
                <a:gd name="connsiteY32" fmla="*/ 899506 h 2311974"/>
                <a:gd name="connsiteX33" fmla="*/ 414950 w 1441654"/>
                <a:gd name="connsiteY33" fmla="*/ 906800 h 2311974"/>
                <a:gd name="connsiteX34" fmla="*/ 405465 w 1441654"/>
                <a:gd name="connsiteY34" fmla="*/ 906800 h 2311974"/>
                <a:gd name="connsiteX35" fmla="*/ 391238 w 1441654"/>
                <a:gd name="connsiteY35" fmla="*/ 899506 h 2311974"/>
                <a:gd name="connsiteX36" fmla="*/ 367527 w 1441654"/>
                <a:gd name="connsiteY36" fmla="*/ 899506 h 2311974"/>
                <a:gd name="connsiteX37" fmla="*/ 350929 w 1441654"/>
                <a:gd name="connsiteY37" fmla="*/ 889782 h 2311974"/>
                <a:gd name="connsiteX38" fmla="*/ 350929 w 1441654"/>
                <a:gd name="connsiteY38" fmla="*/ 889782 h 2311974"/>
                <a:gd name="connsiteX39" fmla="*/ 367527 w 1441654"/>
                <a:gd name="connsiteY39" fmla="*/ 889782 h 2311974"/>
                <a:gd name="connsiteX40" fmla="*/ 367527 w 1441654"/>
                <a:gd name="connsiteY40" fmla="*/ 889782 h 2311974"/>
                <a:gd name="connsiteX41" fmla="*/ 350929 w 1441654"/>
                <a:gd name="connsiteY41" fmla="*/ 889782 h 2311974"/>
                <a:gd name="connsiteX42" fmla="*/ 365156 w 1441654"/>
                <a:gd name="connsiteY42" fmla="*/ 867902 h 2311974"/>
                <a:gd name="connsiteX43" fmla="*/ 365156 w 1441654"/>
                <a:gd name="connsiteY43" fmla="*/ 867902 h 2311974"/>
                <a:gd name="connsiteX44" fmla="*/ 372349 w 1441654"/>
                <a:gd name="connsiteY44" fmla="*/ 873433 h 2311974"/>
                <a:gd name="connsiteX45" fmla="*/ 365156 w 1441654"/>
                <a:gd name="connsiteY45" fmla="*/ 867902 h 2311974"/>
                <a:gd name="connsiteX46" fmla="*/ 393212 w 1441654"/>
                <a:gd name="connsiteY46" fmla="*/ 842776 h 2311974"/>
                <a:gd name="connsiteX47" fmla="*/ 398352 w 1441654"/>
                <a:gd name="connsiteY47" fmla="*/ 853315 h 2311974"/>
                <a:gd name="connsiteX48" fmla="*/ 398352 w 1441654"/>
                <a:gd name="connsiteY48" fmla="*/ 853315 h 2311974"/>
                <a:gd name="connsiteX49" fmla="*/ 393212 w 1441654"/>
                <a:gd name="connsiteY49" fmla="*/ 842776 h 2311974"/>
                <a:gd name="connsiteX50" fmla="*/ 296393 w 1441654"/>
                <a:gd name="connsiteY50" fmla="*/ 726899 h 2311974"/>
                <a:gd name="connsiteX51" fmla="*/ 296393 w 1441654"/>
                <a:gd name="connsiteY51" fmla="*/ 726899 h 2311974"/>
                <a:gd name="connsiteX52" fmla="*/ 303506 w 1441654"/>
                <a:gd name="connsiteY52" fmla="*/ 734192 h 2311974"/>
                <a:gd name="connsiteX53" fmla="*/ 339073 w 1441654"/>
                <a:gd name="connsiteY53" fmla="*/ 748778 h 2311974"/>
                <a:gd name="connsiteX54" fmla="*/ 367527 w 1441654"/>
                <a:gd name="connsiteY54" fmla="*/ 753641 h 2311974"/>
                <a:gd name="connsiteX55" fmla="*/ 372269 w 1441654"/>
                <a:gd name="connsiteY55" fmla="*/ 734192 h 2311974"/>
                <a:gd name="connsiteX56" fmla="*/ 386496 w 1441654"/>
                <a:gd name="connsiteY56" fmla="*/ 736623 h 2311974"/>
                <a:gd name="connsiteX57" fmla="*/ 386496 w 1441654"/>
                <a:gd name="connsiteY57" fmla="*/ 736623 h 2311974"/>
                <a:gd name="connsiteX58" fmla="*/ 372269 w 1441654"/>
                <a:gd name="connsiteY58" fmla="*/ 734192 h 2311974"/>
                <a:gd name="connsiteX59" fmla="*/ 367527 w 1441654"/>
                <a:gd name="connsiteY59" fmla="*/ 753640 h 2311974"/>
                <a:gd name="connsiteX60" fmla="*/ 339073 w 1441654"/>
                <a:gd name="connsiteY60" fmla="*/ 748778 h 2311974"/>
                <a:gd name="connsiteX61" fmla="*/ 303506 w 1441654"/>
                <a:gd name="connsiteY61" fmla="*/ 734192 h 2311974"/>
                <a:gd name="connsiteX62" fmla="*/ 296393 w 1441654"/>
                <a:gd name="connsiteY62" fmla="*/ 726899 h 2311974"/>
                <a:gd name="connsiteX63" fmla="*/ 296393 w 1441654"/>
                <a:gd name="connsiteY63" fmla="*/ 714743 h 2311974"/>
                <a:gd name="connsiteX64" fmla="*/ 296393 w 1441654"/>
                <a:gd name="connsiteY64" fmla="*/ 714743 h 2311974"/>
                <a:gd name="connsiteX65" fmla="*/ 303506 w 1441654"/>
                <a:gd name="connsiteY65" fmla="*/ 722036 h 2311974"/>
                <a:gd name="connsiteX66" fmla="*/ 303506 w 1441654"/>
                <a:gd name="connsiteY66" fmla="*/ 722036 h 2311974"/>
                <a:gd name="connsiteX67" fmla="*/ 296393 w 1441654"/>
                <a:gd name="connsiteY67" fmla="*/ 714743 h 2311974"/>
                <a:gd name="connsiteX68" fmla="*/ 502682 w 1441654"/>
                <a:gd name="connsiteY68" fmla="*/ 0 h 2311974"/>
                <a:gd name="connsiteX69" fmla="*/ 509796 w 1441654"/>
                <a:gd name="connsiteY69" fmla="*/ 4862 h 2311974"/>
                <a:gd name="connsiteX70" fmla="*/ 514538 w 1441654"/>
                <a:gd name="connsiteY70" fmla="*/ 17018 h 2311974"/>
                <a:gd name="connsiteX71" fmla="*/ 524022 w 1441654"/>
                <a:gd name="connsiteY71" fmla="*/ 53484 h 2311974"/>
                <a:gd name="connsiteX72" fmla="*/ 521651 w 1441654"/>
                <a:gd name="connsiteY72" fmla="*/ 68071 h 2311974"/>
                <a:gd name="connsiteX73" fmla="*/ 554847 w 1441654"/>
                <a:gd name="connsiteY73" fmla="*/ 82657 h 2311974"/>
                <a:gd name="connsiteX74" fmla="*/ 561961 w 1441654"/>
                <a:gd name="connsiteY74" fmla="*/ 72933 h 2311974"/>
                <a:gd name="connsiteX75" fmla="*/ 578559 w 1441654"/>
                <a:gd name="connsiteY75" fmla="*/ 75364 h 2311974"/>
                <a:gd name="connsiteX76" fmla="*/ 578559 w 1441654"/>
                <a:gd name="connsiteY76" fmla="*/ 82657 h 2311974"/>
                <a:gd name="connsiteX77" fmla="*/ 585672 w 1441654"/>
                <a:gd name="connsiteY77" fmla="*/ 82657 h 2311974"/>
                <a:gd name="connsiteX78" fmla="*/ 590414 w 1441654"/>
                <a:gd name="connsiteY78" fmla="*/ 97244 h 2311974"/>
                <a:gd name="connsiteX79" fmla="*/ 609383 w 1441654"/>
                <a:gd name="connsiteY79" fmla="*/ 104537 h 2311974"/>
                <a:gd name="connsiteX80" fmla="*/ 637837 w 1441654"/>
                <a:gd name="connsiteY80" fmla="*/ 89950 h 2311974"/>
                <a:gd name="connsiteX81" fmla="*/ 652064 w 1441654"/>
                <a:gd name="connsiteY81" fmla="*/ 94813 h 2311974"/>
                <a:gd name="connsiteX82" fmla="*/ 666291 w 1441654"/>
                <a:gd name="connsiteY82" fmla="*/ 104537 h 2311974"/>
                <a:gd name="connsiteX83" fmla="*/ 685260 w 1441654"/>
                <a:gd name="connsiteY83" fmla="*/ 94813 h 2311974"/>
                <a:gd name="connsiteX84" fmla="*/ 685260 w 1441654"/>
                <a:gd name="connsiteY84" fmla="*/ 72933 h 2311974"/>
                <a:gd name="connsiteX85" fmla="*/ 687631 w 1441654"/>
                <a:gd name="connsiteY85" fmla="*/ 72933 h 2311974"/>
                <a:gd name="connsiteX86" fmla="*/ 699487 w 1441654"/>
                <a:gd name="connsiteY86" fmla="*/ 87519 h 2311974"/>
                <a:gd name="connsiteX87" fmla="*/ 687631 w 1441654"/>
                <a:gd name="connsiteY87" fmla="*/ 102106 h 2311974"/>
                <a:gd name="connsiteX88" fmla="*/ 692373 w 1441654"/>
                <a:gd name="connsiteY88" fmla="*/ 123986 h 2311974"/>
                <a:gd name="connsiteX89" fmla="*/ 706600 w 1441654"/>
                <a:gd name="connsiteY89" fmla="*/ 128848 h 2311974"/>
                <a:gd name="connsiteX90" fmla="*/ 718456 w 1441654"/>
                <a:gd name="connsiteY90" fmla="*/ 150728 h 2311974"/>
                <a:gd name="connsiteX91" fmla="*/ 727940 w 1441654"/>
                <a:gd name="connsiteY91" fmla="*/ 153159 h 2311974"/>
                <a:gd name="connsiteX92" fmla="*/ 735054 w 1441654"/>
                <a:gd name="connsiteY92" fmla="*/ 165315 h 2311974"/>
                <a:gd name="connsiteX93" fmla="*/ 754023 w 1441654"/>
                <a:gd name="connsiteY93" fmla="*/ 165315 h 2311974"/>
                <a:gd name="connsiteX94" fmla="*/ 768250 w 1441654"/>
                <a:gd name="connsiteY94" fmla="*/ 177470 h 2311974"/>
                <a:gd name="connsiteX95" fmla="*/ 794332 w 1441654"/>
                <a:gd name="connsiteY95" fmla="*/ 172608 h 2311974"/>
                <a:gd name="connsiteX96" fmla="*/ 801446 w 1441654"/>
                <a:gd name="connsiteY96" fmla="*/ 184763 h 2311974"/>
                <a:gd name="connsiteX97" fmla="*/ 794332 w 1441654"/>
                <a:gd name="connsiteY97" fmla="*/ 192057 h 2311974"/>
                <a:gd name="connsiteX98" fmla="*/ 801446 w 1441654"/>
                <a:gd name="connsiteY98" fmla="*/ 201781 h 2311974"/>
                <a:gd name="connsiteX99" fmla="*/ 796703 w 1441654"/>
                <a:gd name="connsiteY99" fmla="*/ 206643 h 2311974"/>
                <a:gd name="connsiteX100" fmla="*/ 808559 w 1441654"/>
                <a:gd name="connsiteY100" fmla="*/ 233385 h 2311974"/>
                <a:gd name="connsiteX101" fmla="*/ 815673 w 1441654"/>
                <a:gd name="connsiteY101" fmla="*/ 233385 h 2311974"/>
                <a:gd name="connsiteX102" fmla="*/ 851240 w 1441654"/>
                <a:gd name="connsiteY102" fmla="*/ 211505 h 2311974"/>
                <a:gd name="connsiteX103" fmla="*/ 874951 w 1441654"/>
                <a:gd name="connsiteY103" fmla="*/ 213936 h 2311974"/>
                <a:gd name="connsiteX104" fmla="*/ 896291 w 1441654"/>
                <a:gd name="connsiteY104" fmla="*/ 199350 h 2311974"/>
                <a:gd name="connsiteX105" fmla="*/ 905776 w 1441654"/>
                <a:gd name="connsiteY105" fmla="*/ 177470 h 2311974"/>
                <a:gd name="connsiteX106" fmla="*/ 931859 w 1441654"/>
                <a:gd name="connsiteY106" fmla="*/ 158021 h 2311974"/>
                <a:gd name="connsiteX107" fmla="*/ 953199 w 1441654"/>
                <a:gd name="connsiteY107" fmla="*/ 194488 h 2311974"/>
                <a:gd name="connsiteX108" fmla="*/ 953199 w 1441654"/>
                <a:gd name="connsiteY108" fmla="*/ 221230 h 2311974"/>
                <a:gd name="connsiteX109" fmla="*/ 965054 w 1441654"/>
                <a:gd name="connsiteY109" fmla="*/ 243110 h 2311974"/>
                <a:gd name="connsiteX110" fmla="*/ 984024 w 1441654"/>
                <a:gd name="connsiteY110" fmla="*/ 262558 h 2311974"/>
                <a:gd name="connsiteX111" fmla="*/ 1026704 w 1441654"/>
                <a:gd name="connsiteY111" fmla="*/ 274714 h 2311974"/>
                <a:gd name="connsiteX112" fmla="*/ 1059900 w 1441654"/>
                <a:gd name="connsiteY112" fmla="*/ 260127 h 2311974"/>
                <a:gd name="connsiteX113" fmla="*/ 1081240 w 1441654"/>
                <a:gd name="connsiteY113" fmla="*/ 262558 h 2311974"/>
                <a:gd name="connsiteX114" fmla="*/ 1107323 w 1441654"/>
                <a:gd name="connsiteY114" fmla="*/ 277145 h 2311974"/>
                <a:gd name="connsiteX115" fmla="*/ 1140519 w 1441654"/>
                <a:gd name="connsiteY115" fmla="*/ 282007 h 2311974"/>
                <a:gd name="connsiteX116" fmla="*/ 1135777 w 1441654"/>
                <a:gd name="connsiteY116" fmla="*/ 299025 h 2311974"/>
                <a:gd name="connsiteX117" fmla="*/ 1164230 w 1441654"/>
                <a:gd name="connsiteY117" fmla="*/ 371958 h 2311974"/>
                <a:gd name="connsiteX118" fmla="*/ 1209282 w 1441654"/>
                <a:gd name="connsiteY118" fmla="*/ 386544 h 2311974"/>
                <a:gd name="connsiteX119" fmla="*/ 1237736 w 1441654"/>
                <a:gd name="connsiteY119" fmla="*/ 415718 h 2311974"/>
                <a:gd name="connsiteX120" fmla="*/ 1280416 w 1441654"/>
                <a:gd name="connsiteY120" fmla="*/ 415718 h 2311974"/>
                <a:gd name="connsiteX121" fmla="*/ 1297014 w 1441654"/>
                <a:gd name="connsiteY121" fmla="*/ 408424 h 2311974"/>
                <a:gd name="connsiteX122" fmla="*/ 1313612 w 1441654"/>
                <a:gd name="connsiteY122" fmla="*/ 386544 h 2311974"/>
                <a:gd name="connsiteX123" fmla="*/ 1358664 w 1441654"/>
                <a:gd name="connsiteY123" fmla="*/ 381682 h 2311974"/>
                <a:gd name="connsiteX124" fmla="*/ 1365778 w 1441654"/>
                <a:gd name="connsiteY124" fmla="*/ 386544 h 2311974"/>
                <a:gd name="connsiteX125" fmla="*/ 1401345 w 1441654"/>
                <a:gd name="connsiteY125" fmla="*/ 371958 h 2311974"/>
                <a:gd name="connsiteX126" fmla="*/ 1401345 w 1441654"/>
                <a:gd name="connsiteY126" fmla="*/ 388975 h 2311974"/>
                <a:gd name="connsiteX127" fmla="*/ 1415572 w 1441654"/>
                <a:gd name="connsiteY127" fmla="*/ 408424 h 2311974"/>
                <a:gd name="connsiteX128" fmla="*/ 1353922 w 1441654"/>
                <a:gd name="connsiteY128" fmla="*/ 444891 h 2311974"/>
                <a:gd name="connsiteX129" fmla="*/ 1351551 w 1441654"/>
                <a:gd name="connsiteY129" fmla="*/ 491082 h 2311974"/>
                <a:gd name="connsiteX130" fmla="*/ 1372891 w 1441654"/>
                <a:gd name="connsiteY130" fmla="*/ 532410 h 2311974"/>
                <a:gd name="connsiteX131" fmla="*/ 1406087 w 1441654"/>
                <a:gd name="connsiteY131" fmla="*/ 554290 h 2311974"/>
                <a:gd name="connsiteX132" fmla="*/ 1427427 w 1441654"/>
                <a:gd name="connsiteY132" fmla="*/ 581032 h 2311974"/>
                <a:gd name="connsiteX133" fmla="*/ 1420314 w 1441654"/>
                <a:gd name="connsiteY133" fmla="*/ 622361 h 2311974"/>
                <a:gd name="connsiteX134" fmla="*/ 1441654 w 1441654"/>
                <a:gd name="connsiteY134" fmla="*/ 644241 h 2311974"/>
                <a:gd name="connsiteX135" fmla="*/ 1436912 w 1441654"/>
                <a:gd name="connsiteY135" fmla="*/ 658827 h 2311974"/>
                <a:gd name="connsiteX136" fmla="*/ 1429798 w 1441654"/>
                <a:gd name="connsiteY136" fmla="*/ 666121 h 2311974"/>
                <a:gd name="connsiteX137" fmla="*/ 1401345 w 1441654"/>
                <a:gd name="connsiteY137" fmla="*/ 663689 h 2311974"/>
                <a:gd name="connsiteX138" fmla="*/ 1372891 w 1441654"/>
                <a:gd name="connsiteY138" fmla="*/ 705018 h 2311974"/>
                <a:gd name="connsiteX139" fmla="*/ 1351551 w 1441654"/>
                <a:gd name="connsiteY139" fmla="*/ 712312 h 2311974"/>
                <a:gd name="connsiteX140" fmla="*/ 1304128 w 1441654"/>
                <a:gd name="connsiteY140" fmla="*/ 785245 h 2311974"/>
                <a:gd name="connsiteX141" fmla="*/ 1304128 w 1441654"/>
                <a:gd name="connsiteY141" fmla="*/ 804693 h 2311974"/>
                <a:gd name="connsiteX142" fmla="*/ 1273303 w 1441654"/>
                <a:gd name="connsiteY142" fmla="*/ 802262 h 2311974"/>
                <a:gd name="connsiteX143" fmla="*/ 1242478 w 1441654"/>
                <a:gd name="connsiteY143" fmla="*/ 802262 h 2311974"/>
                <a:gd name="connsiteX144" fmla="*/ 1218767 w 1441654"/>
                <a:gd name="connsiteY144" fmla="*/ 819280 h 2311974"/>
                <a:gd name="connsiteX145" fmla="*/ 1183200 w 1441654"/>
                <a:gd name="connsiteY145" fmla="*/ 809556 h 2311974"/>
                <a:gd name="connsiteX146" fmla="*/ 1171344 w 1441654"/>
                <a:gd name="connsiteY146" fmla="*/ 816849 h 2311974"/>
                <a:gd name="connsiteX147" fmla="*/ 1180828 w 1441654"/>
                <a:gd name="connsiteY147" fmla="*/ 824142 h 2311974"/>
                <a:gd name="connsiteX148" fmla="*/ 1168973 w 1441654"/>
                <a:gd name="connsiteY148" fmla="*/ 850884 h 2311974"/>
                <a:gd name="connsiteX149" fmla="*/ 1176086 w 1441654"/>
                <a:gd name="connsiteY149" fmla="*/ 858178 h 2311974"/>
                <a:gd name="connsiteX150" fmla="*/ 1183200 w 1441654"/>
                <a:gd name="connsiteY150" fmla="*/ 850884 h 2311974"/>
                <a:gd name="connsiteX151" fmla="*/ 1197426 w 1441654"/>
                <a:gd name="connsiteY151" fmla="*/ 858178 h 2311974"/>
                <a:gd name="connsiteX152" fmla="*/ 1211653 w 1441654"/>
                <a:gd name="connsiteY152" fmla="*/ 858178 h 2311974"/>
                <a:gd name="connsiteX153" fmla="*/ 1216396 w 1441654"/>
                <a:gd name="connsiteY153" fmla="*/ 875195 h 2311974"/>
                <a:gd name="connsiteX154" fmla="*/ 1230622 w 1441654"/>
                <a:gd name="connsiteY154" fmla="*/ 894644 h 2311974"/>
                <a:gd name="connsiteX155" fmla="*/ 1223509 w 1441654"/>
                <a:gd name="connsiteY155" fmla="*/ 906800 h 2311974"/>
                <a:gd name="connsiteX156" fmla="*/ 1230622 w 1441654"/>
                <a:gd name="connsiteY156" fmla="*/ 916524 h 2311974"/>
                <a:gd name="connsiteX157" fmla="*/ 1237736 w 1441654"/>
                <a:gd name="connsiteY157" fmla="*/ 914093 h 2311974"/>
                <a:gd name="connsiteX158" fmla="*/ 1244849 w 1441654"/>
                <a:gd name="connsiteY158" fmla="*/ 921386 h 2311974"/>
                <a:gd name="connsiteX159" fmla="*/ 1249592 w 1441654"/>
                <a:gd name="connsiteY159" fmla="*/ 935973 h 2311974"/>
                <a:gd name="connsiteX160" fmla="*/ 1259076 w 1441654"/>
                <a:gd name="connsiteY160" fmla="*/ 923817 h 2311974"/>
                <a:gd name="connsiteX161" fmla="*/ 1263818 w 1441654"/>
                <a:gd name="connsiteY161" fmla="*/ 931111 h 2311974"/>
                <a:gd name="connsiteX162" fmla="*/ 1297014 w 1441654"/>
                <a:gd name="connsiteY162" fmla="*/ 928679 h 2311974"/>
                <a:gd name="connsiteX163" fmla="*/ 1311241 w 1441654"/>
                <a:gd name="connsiteY163" fmla="*/ 948128 h 2311974"/>
                <a:gd name="connsiteX164" fmla="*/ 1332582 w 1441654"/>
                <a:gd name="connsiteY164" fmla="*/ 950559 h 2311974"/>
                <a:gd name="connsiteX165" fmla="*/ 1337324 w 1441654"/>
                <a:gd name="connsiteY165" fmla="*/ 923817 h 2311974"/>
                <a:gd name="connsiteX166" fmla="*/ 1351551 w 1441654"/>
                <a:gd name="connsiteY166" fmla="*/ 914093 h 2311974"/>
                <a:gd name="connsiteX167" fmla="*/ 1361035 w 1441654"/>
                <a:gd name="connsiteY167" fmla="*/ 921386 h 2311974"/>
                <a:gd name="connsiteX168" fmla="*/ 1372891 w 1441654"/>
                <a:gd name="connsiteY168" fmla="*/ 948128 h 2311974"/>
                <a:gd name="connsiteX169" fmla="*/ 1320726 w 1441654"/>
                <a:gd name="connsiteY169" fmla="*/ 1006475 h 2311974"/>
                <a:gd name="connsiteX170" fmla="*/ 1235365 w 1441654"/>
                <a:gd name="connsiteY170" fmla="*/ 970008 h 2311974"/>
                <a:gd name="connsiteX171" fmla="*/ 1230622 w 1441654"/>
                <a:gd name="connsiteY171" fmla="*/ 977301 h 2311974"/>
                <a:gd name="connsiteX172" fmla="*/ 1235365 w 1441654"/>
                <a:gd name="connsiteY172" fmla="*/ 984595 h 2311974"/>
                <a:gd name="connsiteX173" fmla="*/ 1230622 w 1441654"/>
                <a:gd name="connsiteY173" fmla="*/ 984595 h 2311974"/>
                <a:gd name="connsiteX174" fmla="*/ 1225880 w 1441654"/>
                <a:gd name="connsiteY174" fmla="*/ 991888 h 2311974"/>
                <a:gd name="connsiteX175" fmla="*/ 1225880 w 1441654"/>
                <a:gd name="connsiteY175" fmla="*/ 1006475 h 2311974"/>
                <a:gd name="connsiteX176" fmla="*/ 1218767 w 1441654"/>
                <a:gd name="connsiteY176" fmla="*/ 1018630 h 2311974"/>
                <a:gd name="connsiteX177" fmla="*/ 1218767 w 1441654"/>
                <a:gd name="connsiteY177" fmla="*/ 1028354 h 2311974"/>
                <a:gd name="connsiteX178" fmla="*/ 1204540 w 1441654"/>
                <a:gd name="connsiteY178" fmla="*/ 1028354 h 2311974"/>
                <a:gd name="connsiteX179" fmla="*/ 1204540 w 1441654"/>
                <a:gd name="connsiteY179" fmla="*/ 1045372 h 2311974"/>
                <a:gd name="connsiteX180" fmla="*/ 1197426 w 1441654"/>
                <a:gd name="connsiteY180" fmla="*/ 1047803 h 2311974"/>
                <a:gd name="connsiteX181" fmla="*/ 1197426 w 1441654"/>
                <a:gd name="connsiteY181" fmla="*/ 1059959 h 2311974"/>
                <a:gd name="connsiteX182" fmla="*/ 1190313 w 1441654"/>
                <a:gd name="connsiteY182" fmla="*/ 1062390 h 2311974"/>
                <a:gd name="connsiteX183" fmla="*/ 1195055 w 1441654"/>
                <a:gd name="connsiteY183" fmla="*/ 1069683 h 2311974"/>
                <a:gd name="connsiteX184" fmla="*/ 1187942 w 1441654"/>
                <a:gd name="connsiteY184" fmla="*/ 1074545 h 2311974"/>
                <a:gd name="connsiteX185" fmla="*/ 1195055 w 1441654"/>
                <a:gd name="connsiteY185" fmla="*/ 1076976 h 2311974"/>
                <a:gd name="connsiteX186" fmla="*/ 1197426 w 1441654"/>
                <a:gd name="connsiteY186" fmla="*/ 1093994 h 2311974"/>
                <a:gd name="connsiteX187" fmla="*/ 1187942 w 1441654"/>
                <a:gd name="connsiteY187" fmla="*/ 1103719 h 2311974"/>
                <a:gd name="connsiteX188" fmla="*/ 1190313 w 1441654"/>
                <a:gd name="connsiteY188" fmla="*/ 1103719 h 2311974"/>
                <a:gd name="connsiteX189" fmla="*/ 1190313 w 1441654"/>
                <a:gd name="connsiteY189" fmla="*/ 1111012 h 2311974"/>
                <a:gd name="connsiteX190" fmla="*/ 1183200 w 1441654"/>
                <a:gd name="connsiteY190" fmla="*/ 1118305 h 2311974"/>
                <a:gd name="connsiteX191" fmla="*/ 1183200 w 1441654"/>
                <a:gd name="connsiteY191" fmla="*/ 1125598 h 2311974"/>
                <a:gd name="connsiteX192" fmla="*/ 1168973 w 1441654"/>
                <a:gd name="connsiteY192" fmla="*/ 1149909 h 2311974"/>
                <a:gd name="connsiteX193" fmla="*/ 1180828 w 1441654"/>
                <a:gd name="connsiteY193" fmla="*/ 1164496 h 2311974"/>
                <a:gd name="connsiteX194" fmla="*/ 1209282 w 1441654"/>
                <a:gd name="connsiteY194" fmla="*/ 1164496 h 2311974"/>
                <a:gd name="connsiteX195" fmla="*/ 1211653 w 1441654"/>
                <a:gd name="connsiteY195" fmla="*/ 1166927 h 2311974"/>
                <a:gd name="connsiteX196" fmla="*/ 1230622 w 1441654"/>
                <a:gd name="connsiteY196" fmla="*/ 1159634 h 2311974"/>
                <a:gd name="connsiteX197" fmla="*/ 1242478 w 1441654"/>
                <a:gd name="connsiteY197" fmla="*/ 1166927 h 2311974"/>
                <a:gd name="connsiteX198" fmla="*/ 1249592 w 1441654"/>
                <a:gd name="connsiteY198" fmla="*/ 1166927 h 2311974"/>
                <a:gd name="connsiteX199" fmla="*/ 1244849 w 1441654"/>
                <a:gd name="connsiteY199" fmla="*/ 1171789 h 2311974"/>
                <a:gd name="connsiteX200" fmla="*/ 1259076 w 1441654"/>
                <a:gd name="connsiteY200" fmla="*/ 1179083 h 2311974"/>
                <a:gd name="connsiteX201" fmla="*/ 1266190 w 1441654"/>
                <a:gd name="connsiteY201" fmla="*/ 1222842 h 2311974"/>
                <a:gd name="connsiteX202" fmla="*/ 1259076 w 1441654"/>
                <a:gd name="connsiteY202" fmla="*/ 1230136 h 2311974"/>
                <a:gd name="connsiteX203" fmla="*/ 1259076 w 1441654"/>
                <a:gd name="connsiteY203" fmla="*/ 1254447 h 2311974"/>
                <a:gd name="connsiteX204" fmla="*/ 1285159 w 1441654"/>
                <a:gd name="connsiteY204" fmla="*/ 1271464 h 2311974"/>
                <a:gd name="connsiteX205" fmla="*/ 1280416 w 1441654"/>
                <a:gd name="connsiteY205" fmla="*/ 1278758 h 2311974"/>
                <a:gd name="connsiteX206" fmla="*/ 1289901 w 1441654"/>
                <a:gd name="connsiteY206" fmla="*/ 1290913 h 2311974"/>
                <a:gd name="connsiteX207" fmla="*/ 1289901 w 1441654"/>
                <a:gd name="connsiteY207" fmla="*/ 1303069 h 2311974"/>
                <a:gd name="connsiteX208" fmla="*/ 1292272 w 1441654"/>
                <a:gd name="connsiteY208" fmla="*/ 1305500 h 2311974"/>
                <a:gd name="connsiteX209" fmla="*/ 1289901 w 1441654"/>
                <a:gd name="connsiteY209" fmla="*/ 1312793 h 2311974"/>
                <a:gd name="connsiteX210" fmla="*/ 1297014 w 1441654"/>
                <a:gd name="connsiteY210" fmla="*/ 1324948 h 2311974"/>
                <a:gd name="connsiteX211" fmla="*/ 1304128 w 1441654"/>
                <a:gd name="connsiteY211" fmla="*/ 1317655 h 2311974"/>
                <a:gd name="connsiteX212" fmla="*/ 1304128 w 1441654"/>
                <a:gd name="connsiteY212" fmla="*/ 1327379 h 2311974"/>
                <a:gd name="connsiteX213" fmla="*/ 1306499 w 1441654"/>
                <a:gd name="connsiteY213" fmla="*/ 1344397 h 2311974"/>
                <a:gd name="connsiteX214" fmla="*/ 1280416 w 1441654"/>
                <a:gd name="connsiteY214" fmla="*/ 1358984 h 2311974"/>
                <a:gd name="connsiteX215" fmla="*/ 1259076 w 1441654"/>
                <a:gd name="connsiteY215" fmla="*/ 1358984 h 2311974"/>
                <a:gd name="connsiteX216" fmla="*/ 1256705 w 1441654"/>
                <a:gd name="connsiteY216" fmla="*/ 1376001 h 2311974"/>
                <a:gd name="connsiteX217" fmla="*/ 1278045 w 1441654"/>
                <a:gd name="connsiteY217" fmla="*/ 1376001 h 2311974"/>
                <a:gd name="connsiteX218" fmla="*/ 1280416 w 1441654"/>
                <a:gd name="connsiteY218" fmla="*/ 1383295 h 2311974"/>
                <a:gd name="connsiteX219" fmla="*/ 1285159 w 1441654"/>
                <a:gd name="connsiteY219" fmla="*/ 1380864 h 2311974"/>
                <a:gd name="connsiteX220" fmla="*/ 1292272 w 1441654"/>
                <a:gd name="connsiteY220" fmla="*/ 1393019 h 2311974"/>
                <a:gd name="connsiteX221" fmla="*/ 1289901 w 1441654"/>
                <a:gd name="connsiteY221" fmla="*/ 1400312 h 2311974"/>
                <a:gd name="connsiteX222" fmla="*/ 1292272 w 1441654"/>
                <a:gd name="connsiteY222" fmla="*/ 1402744 h 2311974"/>
                <a:gd name="connsiteX223" fmla="*/ 1311241 w 1441654"/>
                <a:gd name="connsiteY223" fmla="*/ 1380864 h 2311974"/>
                <a:gd name="connsiteX224" fmla="*/ 1318355 w 1441654"/>
                <a:gd name="connsiteY224" fmla="*/ 1383295 h 2311974"/>
                <a:gd name="connsiteX225" fmla="*/ 1313612 w 1441654"/>
                <a:gd name="connsiteY225" fmla="*/ 1380864 h 2311974"/>
                <a:gd name="connsiteX226" fmla="*/ 1320726 w 1441654"/>
                <a:gd name="connsiteY226" fmla="*/ 1373570 h 2311974"/>
                <a:gd name="connsiteX227" fmla="*/ 1327839 w 1441654"/>
                <a:gd name="connsiteY227" fmla="*/ 1368708 h 2311974"/>
                <a:gd name="connsiteX228" fmla="*/ 1344437 w 1441654"/>
                <a:gd name="connsiteY228" fmla="*/ 1417330 h 2311974"/>
                <a:gd name="connsiteX229" fmla="*/ 1339695 w 1441654"/>
                <a:gd name="connsiteY229" fmla="*/ 1424623 h 2311974"/>
                <a:gd name="connsiteX230" fmla="*/ 1339695 w 1441654"/>
                <a:gd name="connsiteY230" fmla="*/ 1441641 h 2311974"/>
                <a:gd name="connsiteX231" fmla="*/ 1306499 w 1441654"/>
                <a:gd name="connsiteY231" fmla="*/ 1436779 h 2311974"/>
                <a:gd name="connsiteX232" fmla="*/ 1304128 w 1441654"/>
                <a:gd name="connsiteY232" fmla="*/ 1473245 h 2311974"/>
                <a:gd name="connsiteX233" fmla="*/ 1289901 w 1441654"/>
                <a:gd name="connsiteY233" fmla="*/ 1473245 h 2311974"/>
                <a:gd name="connsiteX234" fmla="*/ 1285159 w 1441654"/>
                <a:gd name="connsiteY234" fmla="*/ 1504850 h 2311974"/>
                <a:gd name="connsiteX235" fmla="*/ 1270932 w 1441654"/>
                <a:gd name="connsiteY235" fmla="*/ 1521867 h 2311974"/>
                <a:gd name="connsiteX236" fmla="*/ 1270932 w 1441654"/>
                <a:gd name="connsiteY236" fmla="*/ 1548609 h 2311974"/>
                <a:gd name="connsiteX237" fmla="*/ 1251963 w 1441654"/>
                <a:gd name="connsiteY237" fmla="*/ 1560765 h 2311974"/>
                <a:gd name="connsiteX238" fmla="*/ 1278045 w 1441654"/>
                <a:gd name="connsiteY238" fmla="*/ 1570489 h 2311974"/>
                <a:gd name="connsiteX239" fmla="*/ 1278045 w 1441654"/>
                <a:gd name="connsiteY239" fmla="*/ 1577783 h 2311974"/>
                <a:gd name="connsiteX240" fmla="*/ 1223509 w 1441654"/>
                <a:gd name="connsiteY240" fmla="*/ 1577783 h 2311974"/>
                <a:gd name="connsiteX241" fmla="*/ 1235365 w 1441654"/>
                <a:gd name="connsiteY241" fmla="*/ 1602094 h 2311974"/>
                <a:gd name="connsiteX242" fmla="*/ 1244849 w 1441654"/>
                <a:gd name="connsiteY242" fmla="*/ 1609387 h 2311974"/>
                <a:gd name="connsiteX243" fmla="*/ 1242478 w 1441654"/>
                <a:gd name="connsiteY243" fmla="*/ 1619111 h 2311974"/>
                <a:gd name="connsiteX244" fmla="*/ 1244849 w 1441654"/>
                <a:gd name="connsiteY244" fmla="*/ 1623973 h 2311974"/>
                <a:gd name="connsiteX245" fmla="*/ 1244849 w 1441654"/>
                <a:gd name="connsiteY245" fmla="*/ 1645853 h 2311974"/>
                <a:gd name="connsiteX246" fmla="*/ 1237736 w 1441654"/>
                <a:gd name="connsiteY246" fmla="*/ 1645853 h 2311974"/>
                <a:gd name="connsiteX247" fmla="*/ 1230622 w 1441654"/>
                <a:gd name="connsiteY247" fmla="*/ 1667733 h 2311974"/>
                <a:gd name="connsiteX248" fmla="*/ 1230622 w 1441654"/>
                <a:gd name="connsiteY248" fmla="*/ 1706631 h 2311974"/>
                <a:gd name="connsiteX249" fmla="*/ 1216396 w 1441654"/>
                <a:gd name="connsiteY249" fmla="*/ 1709062 h 2311974"/>
                <a:gd name="connsiteX250" fmla="*/ 1216396 w 1441654"/>
                <a:gd name="connsiteY250" fmla="*/ 1723648 h 2311974"/>
                <a:gd name="connsiteX251" fmla="*/ 1204540 w 1441654"/>
                <a:gd name="connsiteY251" fmla="*/ 1740666 h 2311974"/>
                <a:gd name="connsiteX252" fmla="*/ 1147632 w 1441654"/>
                <a:gd name="connsiteY252" fmla="*/ 1733373 h 2311974"/>
                <a:gd name="connsiteX253" fmla="*/ 1121550 w 1441654"/>
                <a:gd name="connsiteY253" fmla="*/ 1733373 h 2311974"/>
                <a:gd name="connsiteX254" fmla="*/ 1109694 w 1441654"/>
                <a:gd name="connsiteY254" fmla="*/ 1743097 h 2311974"/>
                <a:gd name="connsiteX255" fmla="*/ 1102581 w 1441654"/>
                <a:gd name="connsiteY255" fmla="*/ 1735804 h 2311974"/>
                <a:gd name="connsiteX256" fmla="*/ 1095467 w 1441654"/>
                <a:gd name="connsiteY256" fmla="*/ 1740666 h 2311974"/>
                <a:gd name="connsiteX257" fmla="*/ 1074127 w 1441654"/>
                <a:gd name="connsiteY257" fmla="*/ 1713924 h 2311974"/>
                <a:gd name="connsiteX258" fmla="*/ 1059900 w 1441654"/>
                <a:gd name="connsiteY258" fmla="*/ 1721217 h 2311974"/>
                <a:gd name="connsiteX259" fmla="*/ 1052787 w 1441654"/>
                <a:gd name="connsiteY259" fmla="*/ 1733373 h 2311974"/>
                <a:gd name="connsiteX260" fmla="*/ 1045673 w 1441654"/>
                <a:gd name="connsiteY260" fmla="*/ 1735804 h 2311974"/>
                <a:gd name="connsiteX261" fmla="*/ 1031446 w 1441654"/>
                <a:gd name="connsiteY261" fmla="*/ 1706631 h 2311974"/>
                <a:gd name="connsiteX262" fmla="*/ 960312 w 1441654"/>
                <a:gd name="connsiteY262" fmla="*/ 1709062 h 2311974"/>
                <a:gd name="connsiteX263" fmla="*/ 957941 w 1441654"/>
                <a:gd name="connsiteY263" fmla="*/ 1721217 h 2311974"/>
                <a:gd name="connsiteX264" fmla="*/ 915261 w 1441654"/>
                <a:gd name="connsiteY264" fmla="*/ 1721217 h 2311974"/>
                <a:gd name="connsiteX265" fmla="*/ 915261 w 1441654"/>
                <a:gd name="connsiteY265" fmla="*/ 1728511 h 2311974"/>
                <a:gd name="connsiteX266" fmla="*/ 884436 w 1441654"/>
                <a:gd name="connsiteY266" fmla="*/ 1721217 h 2311974"/>
                <a:gd name="connsiteX267" fmla="*/ 884436 w 1441654"/>
                <a:gd name="connsiteY267" fmla="*/ 1706631 h 2311974"/>
                <a:gd name="connsiteX268" fmla="*/ 877322 w 1441654"/>
                <a:gd name="connsiteY268" fmla="*/ 1706631 h 2311974"/>
                <a:gd name="connsiteX269" fmla="*/ 874951 w 1441654"/>
                <a:gd name="connsiteY269" fmla="*/ 1692044 h 2311974"/>
                <a:gd name="connsiteX270" fmla="*/ 874951 w 1441654"/>
                <a:gd name="connsiteY270" fmla="*/ 1692044 h 2311974"/>
                <a:gd name="connsiteX271" fmla="*/ 877322 w 1441654"/>
                <a:gd name="connsiteY271" fmla="*/ 1706631 h 2311974"/>
                <a:gd name="connsiteX272" fmla="*/ 822786 w 1441654"/>
                <a:gd name="connsiteY272" fmla="*/ 1709062 h 2311974"/>
                <a:gd name="connsiteX273" fmla="*/ 782477 w 1441654"/>
                <a:gd name="connsiteY273" fmla="*/ 1701769 h 2311974"/>
                <a:gd name="connsiteX274" fmla="*/ 780106 w 1441654"/>
                <a:gd name="connsiteY274" fmla="*/ 1709062 h 2311974"/>
                <a:gd name="connsiteX275" fmla="*/ 761136 w 1441654"/>
                <a:gd name="connsiteY275" fmla="*/ 1713924 h 2311974"/>
                <a:gd name="connsiteX276" fmla="*/ 754023 w 1441654"/>
                <a:gd name="connsiteY276" fmla="*/ 1733373 h 2311974"/>
                <a:gd name="connsiteX277" fmla="*/ 758765 w 1441654"/>
                <a:gd name="connsiteY277" fmla="*/ 1750391 h 2311974"/>
                <a:gd name="connsiteX278" fmla="*/ 739796 w 1441654"/>
                <a:gd name="connsiteY278" fmla="*/ 1750391 h 2311974"/>
                <a:gd name="connsiteX279" fmla="*/ 735054 w 1441654"/>
                <a:gd name="connsiteY279" fmla="*/ 1769840 h 2311974"/>
                <a:gd name="connsiteX280" fmla="*/ 742167 w 1441654"/>
                <a:gd name="connsiteY280" fmla="*/ 1784426 h 2311974"/>
                <a:gd name="connsiteX281" fmla="*/ 739796 w 1441654"/>
                <a:gd name="connsiteY281" fmla="*/ 1806306 h 2311974"/>
                <a:gd name="connsiteX282" fmla="*/ 727940 w 1441654"/>
                <a:gd name="connsiteY282" fmla="*/ 1813599 h 2311974"/>
                <a:gd name="connsiteX283" fmla="*/ 727940 w 1441654"/>
                <a:gd name="connsiteY283" fmla="*/ 1847635 h 2311974"/>
                <a:gd name="connsiteX284" fmla="*/ 713714 w 1441654"/>
                <a:gd name="connsiteY284" fmla="*/ 1852497 h 2311974"/>
                <a:gd name="connsiteX285" fmla="*/ 711342 w 1441654"/>
                <a:gd name="connsiteY285" fmla="*/ 1837910 h 2311974"/>
                <a:gd name="connsiteX286" fmla="*/ 678146 w 1441654"/>
                <a:gd name="connsiteY286" fmla="*/ 1837910 h 2311974"/>
                <a:gd name="connsiteX287" fmla="*/ 678146 w 1441654"/>
                <a:gd name="connsiteY287" fmla="*/ 1859790 h 2311974"/>
                <a:gd name="connsiteX288" fmla="*/ 659177 w 1441654"/>
                <a:gd name="connsiteY288" fmla="*/ 1859790 h 2311974"/>
                <a:gd name="connsiteX289" fmla="*/ 659177 w 1441654"/>
                <a:gd name="connsiteY289" fmla="*/ 1869515 h 2311974"/>
                <a:gd name="connsiteX290" fmla="*/ 656806 w 1441654"/>
                <a:gd name="connsiteY290" fmla="*/ 1876808 h 2311974"/>
                <a:gd name="connsiteX291" fmla="*/ 576188 w 1441654"/>
                <a:gd name="connsiteY291" fmla="*/ 1876808 h 2311974"/>
                <a:gd name="connsiteX292" fmla="*/ 576188 w 1441654"/>
                <a:gd name="connsiteY292" fmla="*/ 1896257 h 2311974"/>
                <a:gd name="connsiteX293" fmla="*/ 524022 w 1441654"/>
                <a:gd name="connsiteY293" fmla="*/ 1901119 h 2311974"/>
                <a:gd name="connsiteX294" fmla="*/ 524022 w 1441654"/>
                <a:gd name="connsiteY294" fmla="*/ 1930292 h 2311974"/>
                <a:gd name="connsiteX295" fmla="*/ 502682 w 1441654"/>
                <a:gd name="connsiteY295" fmla="*/ 1930292 h 2311974"/>
                <a:gd name="connsiteX296" fmla="*/ 500311 w 1441654"/>
                <a:gd name="connsiteY296" fmla="*/ 1952172 h 2311974"/>
                <a:gd name="connsiteX297" fmla="*/ 488455 w 1441654"/>
                <a:gd name="connsiteY297" fmla="*/ 1952172 h 2311974"/>
                <a:gd name="connsiteX298" fmla="*/ 488455 w 1441654"/>
                <a:gd name="connsiteY298" fmla="*/ 1978914 h 2311974"/>
                <a:gd name="connsiteX299" fmla="*/ 495569 w 1441654"/>
                <a:gd name="connsiteY299" fmla="*/ 1983776 h 2311974"/>
                <a:gd name="connsiteX300" fmla="*/ 493198 w 1441654"/>
                <a:gd name="connsiteY300" fmla="*/ 2000794 h 2311974"/>
                <a:gd name="connsiteX301" fmla="*/ 500311 w 1441654"/>
                <a:gd name="connsiteY301" fmla="*/ 2005656 h 2311974"/>
                <a:gd name="connsiteX302" fmla="*/ 500311 w 1441654"/>
                <a:gd name="connsiteY302" fmla="*/ 2068865 h 2311974"/>
                <a:gd name="connsiteX303" fmla="*/ 493198 w 1441654"/>
                <a:gd name="connsiteY303" fmla="*/ 2068865 h 2311974"/>
                <a:gd name="connsiteX304" fmla="*/ 493198 w 1441654"/>
                <a:gd name="connsiteY304" fmla="*/ 2081020 h 2311974"/>
                <a:gd name="connsiteX305" fmla="*/ 474228 w 1441654"/>
                <a:gd name="connsiteY305" fmla="*/ 2083451 h 2311974"/>
                <a:gd name="connsiteX306" fmla="*/ 460002 w 1441654"/>
                <a:gd name="connsiteY306" fmla="*/ 2117487 h 2311974"/>
                <a:gd name="connsiteX307" fmla="*/ 460002 w 1441654"/>
                <a:gd name="connsiteY307" fmla="*/ 2129642 h 2311974"/>
                <a:gd name="connsiteX308" fmla="*/ 516909 w 1441654"/>
                <a:gd name="connsiteY308" fmla="*/ 2132073 h 2311974"/>
                <a:gd name="connsiteX309" fmla="*/ 509796 w 1441654"/>
                <a:gd name="connsiteY309" fmla="*/ 2151522 h 2311974"/>
                <a:gd name="connsiteX310" fmla="*/ 514538 w 1441654"/>
                <a:gd name="connsiteY310" fmla="*/ 2161246 h 2311974"/>
                <a:gd name="connsiteX311" fmla="*/ 509796 w 1441654"/>
                <a:gd name="connsiteY311" fmla="*/ 2168540 h 2311974"/>
                <a:gd name="connsiteX312" fmla="*/ 493198 w 1441654"/>
                <a:gd name="connsiteY312" fmla="*/ 2168540 h 2311974"/>
                <a:gd name="connsiteX313" fmla="*/ 493198 w 1441654"/>
                <a:gd name="connsiteY313" fmla="*/ 2180695 h 2311974"/>
                <a:gd name="connsiteX314" fmla="*/ 462373 w 1441654"/>
                <a:gd name="connsiteY314" fmla="*/ 2187988 h 2311974"/>
                <a:gd name="connsiteX315" fmla="*/ 469486 w 1441654"/>
                <a:gd name="connsiteY315" fmla="*/ 2200144 h 2311974"/>
                <a:gd name="connsiteX316" fmla="*/ 467115 w 1441654"/>
                <a:gd name="connsiteY316" fmla="*/ 2256059 h 2311974"/>
                <a:gd name="connsiteX317" fmla="*/ 455259 w 1441654"/>
                <a:gd name="connsiteY317" fmla="*/ 2277939 h 2311974"/>
                <a:gd name="connsiteX318" fmla="*/ 429177 w 1441654"/>
                <a:gd name="connsiteY318" fmla="*/ 2307112 h 2311974"/>
                <a:gd name="connsiteX319" fmla="*/ 414950 w 1441654"/>
                <a:gd name="connsiteY319" fmla="*/ 2311974 h 2311974"/>
                <a:gd name="connsiteX320" fmla="*/ 398352 w 1441654"/>
                <a:gd name="connsiteY320" fmla="*/ 2282801 h 2311974"/>
                <a:gd name="connsiteX321" fmla="*/ 379383 w 1441654"/>
                <a:gd name="connsiteY321" fmla="*/ 2275508 h 2311974"/>
                <a:gd name="connsiteX322" fmla="*/ 365156 w 1441654"/>
                <a:gd name="connsiteY322" fmla="*/ 2292526 h 2311974"/>
                <a:gd name="connsiteX323" fmla="*/ 346187 w 1441654"/>
                <a:gd name="connsiteY323" fmla="*/ 2285232 h 2311974"/>
                <a:gd name="connsiteX324" fmla="*/ 331960 w 1441654"/>
                <a:gd name="connsiteY324" fmla="*/ 2290094 h 2311974"/>
                <a:gd name="connsiteX325" fmla="*/ 296393 w 1441654"/>
                <a:gd name="connsiteY325" fmla="*/ 2275508 h 2311974"/>
                <a:gd name="connsiteX326" fmla="*/ 255658 w 1441654"/>
                <a:gd name="connsiteY326" fmla="*/ 2254426 h 2311974"/>
                <a:gd name="connsiteX327" fmla="*/ 263963 w 1441654"/>
                <a:gd name="connsiteY327" fmla="*/ 2090384 h 2311974"/>
                <a:gd name="connsiteX328" fmla="*/ 293247 w 1441654"/>
                <a:gd name="connsiteY328" fmla="*/ 1879782 h 2311974"/>
                <a:gd name="connsiteX329" fmla="*/ 288330 w 1441654"/>
                <a:gd name="connsiteY329" fmla="*/ 1766434 h 2311974"/>
                <a:gd name="connsiteX330" fmla="*/ 260051 w 1441654"/>
                <a:gd name="connsiteY330" fmla="*/ 1684276 h 2311974"/>
                <a:gd name="connsiteX331" fmla="*/ 196698 w 1441654"/>
                <a:gd name="connsiteY331" fmla="*/ 1605539 h 2311974"/>
                <a:gd name="connsiteX332" fmla="*/ 146823 w 1441654"/>
                <a:gd name="connsiteY332" fmla="*/ 1566641 h 2311974"/>
                <a:gd name="connsiteX333" fmla="*/ 148467 w 1441654"/>
                <a:gd name="connsiteY333" fmla="*/ 1519182 h 2311974"/>
                <a:gd name="connsiteX334" fmla="*/ 144231 w 1441654"/>
                <a:gd name="connsiteY334" fmla="*/ 1442151 h 2311974"/>
                <a:gd name="connsiteX335" fmla="*/ 199538 w 1441654"/>
                <a:gd name="connsiteY335" fmla="*/ 1327822 h 2311974"/>
                <a:gd name="connsiteX336" fmla="*/ 311984 w 1441654"/>
                <a:gd name="connsiteY336" fmla="*/ 1228318 h 2311974"/>
                <a:gd name="connsiteX337" fmla="*/ 18969 w 1441654"/>
                <a:gd name="connsiteY337" fmla="*/ 909231 h 2311974"/>
                <a:gd name="connsiteX338" fmla="*/ 0 w 1441654"/>
                <a:gd name="connsiteY338" fmla="*/ 872764 h 2311974"/>
                <a:gd name="connsiteX339" fmla="*/ 7114 w 1441654"/>
                <a:gd name="connsiteY339" fmla="*/ 865471 h 2311974"/>
                <a:gd name="connsiteX340" fmla="*/ 11856 w 1441654"/>
                <a:gd name="connsiteY340" fmla="*/ 867902 h 2311974"/>
                <a:gd name="connsiteX341" fmla="*/ 168351 w 1441654"/>
                <a:gd name="connsiteY341" fmla="*/ 741485 h 2311974"/>
                <a:gd name="connsiteX342" fmla="*/ 156496 w 1441654"/>
                <a:gd name="connsiteY342" fmla="*/ 726899 h 2311974"/>
                <a:gd name="connsiteX343" fmla="*/ 101959 w 1441654"/>
                <a:gd name="connsiteY343" fmla="*/ 705019 h 2311974"/>
                <a:gd name="connsiteX344" fmla="*/ 125671 w 1441654"/>
                <a:gd name="connsiteY344" fmla="*/ 680708 h 2311974"/>
                <a:gd name="connsiteX345" fmla="*/ 132784 w 1441654"/>
                <a:gd name="connsiteY345" fmla="*/ 673414 h 2311974"/>
                <a:gd name="connsiteX346" fmla="*/ 161238 w 1441654"/>
                <a:gd name="connsiteY346" fmla="*/ 670983 h 2311974"/>
                <a:gd name="connsiteX347" fmla="*/ 248970 w 1441654"/>
                <a:gd name="connsiteY347" fmla="*/ 692863 h 2311974"/>
                <a:gd name="connsiteX348" fmla="*/ 263197 w 1441654"/>
                <a:gd name="connsiteY348" fmla="*/ 688001 h 2311974"/>
                <a:gd name="connsiteX349" fmla="*/ 263197 w 1441654"/>
                <a:gd name="connsiteY349" fmla="*/ 695294 h 2311974"/>
                <a:gd name="connsiteX350" fmla="*/ 272681 w 1441654"/>
                <a:gd name="connsiteY350" fmla="*/ 695294 h 2311974"/>
                <a:gd name="connsiteX351" fmla="*/ 277424 w 1441654"/>
                <a:gd name="connsiteY351" fmla="*/ 678277 h 2311974"/>
                <a:gd name="connsiteX352" fmla="*/ 284537 w 1441654"/>
                <a:gd name="connsiteY352" fmla="*/ 666121 h 2311974"/>
                <a:gd name="connsiteX353" fmla="*/ 296393 w 1441654"/>
                <a:gd name="connsiteY353" fmla="*/ 688001 h 2311974"/>
                <a:gd name="connsiteX354" fmla="*/ 303506 w 1441654"/>
                <a:gd name="connsiteY354" fmla="*/ 685570 h 2311974"/>
                <a:gd name="connsiteX355" fmla="*/ 317733 w 1441654"/>
                <a:gd name="connsiteY355" fmla="*/ 700156 h 2311974"/>
                <a:gd name="connsiteX356" fmla="*/ 317733 w 1441654"/>
                <a:gd name="connsiteY356" fmla="*/ 700156 h 2311974"/>
                <a:gd name="connsiteX357" fmla="*/ 303506 w 1441654"/>
                <a:gd name="connsiteY357" fmla="*/ 685570 h 2311974"/>
                <a:gd name="connsiteX358" fmla="*/ 296393 w 1441654"/>
                <a:gd name="connsiteY358" fmla="*/ 688001 h 2311974"/>
                <a:gd name="connsiteX359" fmla="*/ 284537 w 1441654"/>
                <a:gd name="connsiteY359" fmla="*/ 666121 h 2311974"/>
                <a:gd name="connsiteX360" fmla="*/ 284537 w 1441654"/>
                <a:gd name="connsiteY360" fmla="*/ 658827 h 2311974"/>
                <a:gd name="connsiteX361" fmla="*/ 305877 w 1441654"/>
                <a:gd name="connsiteY361" fmla="*/ 646672 h 2311974"/>
                <a:gd name="connsiteX362" fmla="*/ 298764 w 1441654"/>
                <a:gd name="connsiteY362" fmla="*/ 639379 h 2311974"/>
                <a:gd name="connsiteX363" fmla="*/ 329589 w 1441654"/>
                <a:gd name="connsiteY363" fmla="*/ 629654 h 2311974"/>
                <a:gd name="connsiteX364" fmla="*/ 324847 w 1441654"/>
                <a:gd name="connsiteY364" fmla="*/ 615068 h 2311974"/>
                <a:gd name="connsiteX365" fmla="*/ 291651 w 1441654"/>
                <a:gd name="connsiteY365" fmla="*/ 610205 h 2311974"/>
                <a:gd name="connsiteX366" fmla="*/ 289279 w 1441654"/>
                <a:gd name="connsiteY366" fmla="*/ 595619 h 2311974"/>
                <a:gd name="connsiteX367" fmla="*/ 298764 w 1441654"/>
                <a:gd name="connsiteY367" fmla="*/ 534841 h 2311974"/>
                <a:gd name="connsiteX368" fmla="*/ 289279 w 1441654"/>
                <a:gd name="connsiteY368" fmla="*/ 525117 h 2311974"/>
                <a:gd name="connsiteX369" fmla="*/ 289279 w 1441654"/>
                <a:gd name="connsiteY369" fmla="*/ 503237 h 2311974"/>
                <a:gd name="connsiteX370" fmla="*/ 272681 w 1441654"/>
                <a:gd name="connsiteY370" fmla="*/ 503237 h 2311974"/>
                <a:gd name="connsiteX371" fmla="*/ 277424 w 1441654"/>
                <a:gd name="connsiteY371" fmla="*/ 471633 h 2311974"/>
                <a:gd name="connsiteX372" fmla="*/ 270310 w 1441654"/>
                <a:gd name="connsiteY372" fmla="*/ 464340 h 2311974"/>
                <a:gd name="connsiteX373" fmla="*/ 272681 w 1441654"/>
                <a:gd name="connsiteY373" fmla="*/ 444891 h 2311974"/>
                <a:gd name="connsiteX374" fmla="*/ 291651 w 1441654"/>
                <a:gd name="connsiteY374" fmla="*/ 444891 h 2311974"/>
                <a:gd name="connsiteX375" fmla="*/ 310620 w 1441654"/>
                <a:gd name="connsiteY375" fmla="*/ 430304 h 2311974"/>
                <a:gd name="connsiteX376" fmla="*/ 312991 w 1441654"/>
                <a:gd name="connsiteY376" fmla="*/ 427873 h 2311974"/>
                <a:gd name="connsiteX377" fmla="*/ 291651 w 1441654"/>
                <a:gd name="connsiteY377" fmla="*/ 423011 h 2311974"/>
                <a:gd name="connsiteX378" fmla="*/ 298764 w 1441654"/>
                <a:gd name="connsiteY378" fmla="*/ 405993 h 2311974"/>
                <a:gd name="connsiteX379" fmla="*/ 324847 w 1441654"/>
                <a:gd name="connsiteY379" fmla="*/ 408424 h 2311974"/>
                <a:gd name="connsiteX380" fmla="*/ 320104 w 1441654"/>
                <a:gd name="connsiteY380" fmla="*/ 388975 h 2311974"/>
                <a:gd name="connsiteX381" fmla="*/ 320104 w 1441654"/>
                <a:gd name="connsiteY381" fmla="*/ 374389 h 2311974"/>
                <a:gd name="connsiteX382" fmla="*/ 336702 w 1441654"/>
                <a:gd name="connsiteY382" fmla="*/ 374389 h 2311974"/>
                <a:gd name="connsiteX383" fmla="*/ 339073 w 1441654"/>
                <a:gd name="connsiteY383" fmla="*/ 367096 h 2311974"/>
                <a:gd name="connsiteX384" fmla="*/ 346187 w 1441654"/>
                <a:gd name="connsiteY384" fmla="*/ 364665 h 2311974"/>
                <a:gd name="connsiteX385" fmla="*/ 343816 w 1441654"/>
                <a:gd name="connsiteY385" fmla="*/ 347647 h 2311974"/>
                <a:gd name="connsiteX386" fmla="*/ 372269 w 1441654"/>
                <a:gd name="connsiteY386" fmla="*/ 337922 h 2311974"/>
                <a:gd name="connsiteX387" fmla="*/ 360414 w 1441654"/>
                <a:gd name="connsiteY387" fmla="*/ 333060 h 2311974"/>
                <a:gd name="connsiteX388" fmla="*/ 358042 w 1441654"/>
                <a:gd name="connsiteY388" fmla="*/ 311180 h 2311974"/>
                <a:gd name="connsiteX389" fmla="*/ 350929 w 1441654"/>
                <a:gd name="connsiteY389" fmla="*/ 308749 h 2311974"/>
                <a:gd name="connsiteX390" fmla="*/ 358042 w 1441654"/>
                <a:gd name="connsiteY390" fmla="*/ 299025 h 2311974"/>
                <a:gd name="connsiteX391" fmla="*/ 358042 w 1441654"/>
                <a:gd name="connsiteY391" fmla="*/ 296594 h 2311974"/>
                <a:gd name="connsiteX392" fmla="*/ 346187 w 1441654"/>
                <a:gd name="connsiteY392" fmla="*/ 291732 h 2311974"/>
                <a:gd name="connsiteX393" fmla="*/ 336702 w 1441654"/>
                <a:gd name="connsiteY393" fmla="*/ 299025 h 2311974"/>
                <a:gd name="connsiteX394" fmla="*/ 324847 w 1441654"/>
                <a:gd name="connsiteY394" fmla="*/ 282007 h 2311974"/>
                <a:gd name="connsiteX395" fmla="*/ 339073 w 1441654"/>
                <a:gd name="connsiteY395" fmla="*/ 255265 h 2311974"/>
                <a:gd name="connsiteX396" fmla="*/ 346187 w 1441654"/>
                <a:gd name="connsiteY396" fmla="*/ 267421 h 2311974"/>
                <a:gd name="connsiteX397" fmla="*/ 365156 w 1441654"/>
                <a:gd name="connsiteY397" fmla="*/ 240679 h 2311974"/>
                <a:gd name="connsiteX398" fmla="*/ 374640 w 1441654"/>
                <a:gd name="connsiteY398" fmla="*/ 240679 h 2311974"/>
                <a:gd name="connsiteX399" fmla="*/ 374640 w 1441654"/>
                <a:gd name="connsiteY399" fmla="*/ 233385 h 2311974"/>
                <a:gd name="connsiteX400" fmla="*/ 353300 w 1441654"/>
                <a:gd name="connsiteY400" fmla="*/ 218799 h 2311974"/>
                <a:gd name="connsiteX401" fmla="*/ 360414 w 1441654"/>
                <a:gd name="connsiteY401" fmla="*/ 199350 h 2311974"/>
                <a:gd name="connsiteX402" fmla="*/ 386496 w 1441654"/>
                <a:gd name="connsiteY402" fmla="*/ 199350 h 2311974"/>
                <a:gd name="connsiteX403" fmla="*/ 393610 w 1441654"/>
                <a:gd name="connsiteY403" fmla="*/ 192057 h 2311974"/>
                <a:gd name="connsiteX404" fmla="*/ 365156 w 1441654"/>
                <a:gd name="connsiteY404" fmla="*/ 150728 h 2311974"/>
                <a:gd name="connsiteX405" fmla="*/ 374640 w 1441654"/>
                <a:gd name="connsiteY405" fmla="*/ 131279 h 2311974"/>
                <a:gd name="connsiteX406" fmla="*/ 407836 w 1441654"/>
                <a:gd name="connsiteY406" fmla="*/ 116693 h 2311974"/>
                <a:gd name="connsiteX407" fmla="*/ 412579 w 1441654"/>
                <a:gd name="connsiteY407" fmla="*/ 131279 h 2311974"/>
                <a:gd name="connsiteX408" fmla="*/ 433919 w 1441654"/>
                <a:gd name="connsiteY408" fmla="*/ 116693 h 2311974"/>
                <a:gd name="connsiteX409" fmla="*/ 429177 w 1441654"/>
                <a:gd name="connsiteY409" fmla="*/ 109399 h 2311974"/>
                <a:gd name="connsiteX410" fmla="*/ 445775 w 1441654"/>
                <a:gd name="connsiteY410" fmla="*/ 102106 h 2311974"/>
                <a:gd name="connsiteX411" fmla="*/ 445775 w 1441654"/>
                <a:gd name="connsiteY411" fmla="*/ 94813 h 2311974"/>
                <a:gd name="connsiteX412" fmla="*/ 455259 w 1441654"/>
                <a:gd name="connsiteY412" fmla="*/ 87519 h 2311974"/>
                <a:gd name="connsiteX413" fmla="*/ 441032 w 1441654"/>
                <a:gd name="connsiteY413" fmla="*/ 53484 h 2311974"/>
                <a:gd name="connsiteX414" fmla="*/ 438661 w 1441654"/>
                <a:gd name="connsiteY414" fmla="*/ 7293 h 2311974"/>
                <a:gd name="connsiteX415" fmla="*/ 481342 w 1441654"/>
                <a:gd name="connsiteY415" fmla="*/ 17018 h 2311974"/>
                <a:gd name="connsiteX416" fmla="*/ 502682 w 1441654"/>
                <a:gd name="connsiteY416" fmla="*/ 0 h 2311974"/>
                <a:gd name="connsiteX0" fmla="*/ 500311 w 1441654"/>
                <a:gd name="connsiteY0" fmla="*/ 1067252 h 2311974"/>
                <a:gd name="connsiteX1" fmla="*/ 502682 w 1441654"/>
                <a:gd name="connsiteY1" fmla="*/ 1074546 h 2311974"/>
                <a:gd name="connsiteX2" fmla="*/ 500311 w 1441654"/>
                <a:gd name="connsiteY2" fmla="*/ 1067252 h 2311974"/>
                <a:gd name="connsiteX3" fmla="*/ 488455 w 1441654"/>
                <a:gd name="connsiteY3" fmla="*/ 1052665 h 2311974"/>
                <a:gd name="connsiteX4" fmla="*/ 476600 w 1441654"/>
                <a:gd name="connsiteY4" fmla="*/ 1040510 h 2311974"/>
                <a:gd name="connsiteX5" fmla="*/ 488455 w 1441654"/>
                <a:gd name="connsiteY5" fmla="*/ 1052666 h 2311974"/>
                <a:gd name="connsiteX6" fmla="*/ 507424 w 1441654"/>
                <a:gd name="connsiteY6" fmla="*/ 1052666 h 2311974"/>
                <a:gd name="connsiteX7" fmla="*/ 509796 w 1441654"/>
                <a:gd name="connsiteY7" fmla="*/ 1062390 h 2311974"/>
                <a:gd name="connsiteX8" fmla="*/ 509796 w 1441654"/>
                <a:gd name="connsiteY8" fmla="*/ 1062390 h 2311974"/>
                <a:gd name="connsiteX9" fmla="*/ 507424 w 1441654"/>
                <a:gd name="connsiteY9" fmla="*/ 1052665 h 2311974"/>
                <a:gd name="connsiteX10" fmla="*/ 488455 w 1441654"/>
                <a:gd name="connsiteY10" fmla="*/ 1052665 h 2311974"/>
                <a:gd name="connsiteX11" fmla="*/ 488455 w 1441654"/>
                <a:gd name="connsiteY11" fmla="*/ 1021061 h 2311974"/>
                <a:gd name="connsiteX12" fmla="*/ 483713 w 1441654"/>
                <a:gd name="connsiteY12" fmla="*/ 999182 h 2311974"/>
                <a:gd name="connsiteX13" fmla="*/ 488455 w 1441654"/>
                <a:gd name="connsiteY13" fmla="*/ 1021061 h 2311974"/>
                <a:gd name="connsiteX14" fmla="*/ 488455 w 1441654"/>
                <a:gd name="connsiteY14" fmla="*/ 1021061 h 2311974"/>
                <a:gd name="connsiteX15" fmla="*/ 502682 w 1441654"/>
                <a:gd name="connsiteY15" fmla="*/ 979733 h 2311974"/>
                <a:gd name="connsiteX16" fmla="*/ 460002 w 1441654"/>
                <a:gd name="connsiteY16" fmla="*/ 972439 h 2311974"/>
                <a:gd name="connsiteX17" fmla="*/ 460002 w 1441654"/>
                <a:gd name="connsiteY17" fmla="*/ 972439 h 2311974"/>
                <a:gd name="connsiteX18" fmla="*/ 502682 w 1441654"/>
                <a:gd name="connsiteY18" fmla="*/ 979733 h 2311974"/>
                <a:gd name="connsiteX19" fmla="*/ 460002 w 1441654"/>
                <a:gd name="connsiteY19" fmla="*/ 901937 h 2311974"/>
                <a:gd name="connsiteX20" fmla="*/ 449800 w 1441654"/>
                <a:gd name="connsiteY20" fmla="*/ 906121 h 2311974"/>
                <a:gd name="connsiteX21" fmla="*/ 452888 w 1441654"/>
                <a:gd name="connsiteY21" fmla="*/ 906800 h 2311974"/>
                <a:gd name="connsiteX22" fmla="*/ 460002 w 1441654"/>
                <a:gd name="connsiteY22" fmla="*/ 901938 h 2311974"/>
                <a:gd name="connsiteX23" fmla="*/ 460002 w 1441654"/>
                <a:gd name="connsiteY23" fmla="*/ 901937 h 2311974"/>
                <a:gd name="connsiteX24" fmla="*/ 367527 w 1441654"/>
                <a:gd name="connsiteY24" fmla="*/ 899506 h 2311974"/>
                <a:gd name="connsiteX25" fmla="*/ 367527 w 1441654"/>
                <a:gd name="connsiteY25" fmla="*/ 899507 h 2311974"/>
                <a:gd name="connsiteX26" fmla="*/ 391239 w 1441654"/>
                <a:gd name="connsiteY26" fmla="*/ 899507 h 2311974"/>
                <a:gd name="connsiteX27" fmla="*/ 405465 w 1441654"/>
                <a:gd name="connsiteY27" fmla="*/ 906800 h 2311974"/>
                <a:gd name="connsiteX28" fmla="*/ 414950 w 1441654"/>
                <a:gd name="connsiteY28" fmla="*/ 906800 h 2311974"/>
                <a:gd name="connsiteX29" fmla="*/ 419692 w 1441654"/>
                <a:gd name="connsiteY29" fmla="*/ 899507 h 2311974"/>
                <a:gd name="connsiteX30" fmla="*/ 419705 w 1441654"/>
                <a:gd name="connsiteY30" fmla="*/ 899510 h 2311974"/>
                <a:gd name="connsiteX31" fmla="*/ 419692 w 1441654"/>
                <a:gd name="connsiteY31" fmla="*/ 899506 h 2311974"/>
                <a:gd name="connsiteX32" fmla="*/ 414950 w 1441654"/>
                <a:gd name="connsiteY32" fmla="*/ 906800 h 2311974"/>
                <a:gd name="connsiteX33" fmla="*/ 405465 w 1441654"/>
                <a:gd name="connsiteY33" fmla="*/ 906800 h 2311974"/>
                <a:gd name="connsiteX34" fmla="*/ 391238 w 1441654"/>
                <a:gd name="connsiteY34" fmla="*/ 899506 h 2311974"/>
                <a:gd name="connsiteX35" fmla="*/ 367527 w 1441654"/>
                <a:gd name="connsiteY35" fmla="*/ 899506 h 2311974"/>
                <a:gd name="connsiteX36" fmla="*/ 350929 w 1441654"/>
                <a:gd name="connsiteY36" fmla="*/ 889782 h 2311974"/>
                <a:gd name="connsiteX37" fmla="*/ 350929 w 1441654"/>
                <a:gd name="connsiteY37" fmla="*/ 889782 h 2311974"/>
                <a:gd name="connsiteX38" fmla="*/ 367527 w 1441654"/>
                <a:gd name="connsiteY38" fmla="*/ 889782 h 2311974"/>
                <a:gd name="connsiteX39" fmla="*/ 367527 w 1441654"/>
                <a:gd name="connsiteY39" fmla="*/ 889782 h 2311974"/>
                <a:gd name="connsiteX40" fmla="*/ 350929 w 1441654"/>
                <a:gd name="connsiteY40" fmla="*/ 889782 h 2311974"/>
                <a:gd name="connsiteX41" fmla="*/ 365156 w 1441654"/>
                <a:gd name="connsiteY41" fmla="*/ 867902 h 2311974"/>
                <a:gd name="connsiteX42" fmla="*/ 365156 w 1441654"/>
                <a:gd name="connsiteY42" fmla="*/ 867902 h 2311974"/>
                <a:gd name="connsiteX43" fmla="*/ 372349 w 1441654"/>
                <a:gd name="connsiteY43" fmla="*/ 873433 h 2311974"/>
                <a:gd name="connsiteX44" fmla="*/ 365156 w 1441654"/>
                <a:gd name="connsiteY44" fmla="*/ 867902 h 2311974"/>
                <a:gd name="connsiteX45" fmla="*/ 393212 w 1441654"/>
                <a:gd name="connsiteY45" fmla="*/ 842776 h 2311974"/>
                <a:gd name="connsiteX46" fmla="*/ 398352 w 1441654"/>
                <a:gd name="connsiteY46" fmla="*/ 853315 h 2311974"/>
                <a:gd name="connsiteX47" fmla="*/ 398352 w 1441654"/>
                <a:gd name="connsiteY47" fmla="*/ 853315 h 2311974"/>
                <a:gd name="connsiteX48" fmla="*/ 393212 w 1441654"/>
                <a:gd name="connsiteY48" fmla="*/ 842776 h 2311974"/>
                <a:gd name="connsiteX49" fmla="*/ 296393 w 1441654"/>
                <a:gd name="connsiteY49" fmla="*/ 726899 h 2311974"/>
                <a:gd name="connsiteX50" fmla="*/ 296393 w 1441654"/>
                <a:gd name="connsiteY50" fmla="*/ 726899 h 2311974"/>
                <a:gd name="connsiteX51" fmla="*/ 303506 w 1441654"/>
                <a:gd name="connsiteY51" fmla="*/ 734192 h 2311974"/>
                <a:gd name="connsiteX52" fmla="*/ 339073 w 1441654"/>
                <a:gd name="connsiteY52" fmla="*/ 748778 h 2311974"/>
                <a:gd name="connsiteX53" fmla="*/ 367527 w 1441654"/>
                <a:gd name="connsiteY53" fmla="*/ 753641 h 2311974"/>
                <a:gd name="connsiteX54" fmla="*/ 372269 w 1441654"/>
                <a:gd name="connsiteY54" fmla="*/ 734192 h 2311974"/>
                <a:gd name="connsiteX55" fmla="*/ 386496 w 1441654"/>
                <a:gd name="connsiteY55" fmla="*/ 736623 h 2311974"/>
                <a:gd name="connsiteX56" fmla="*/ 386496 w 1441654"/>
                <a:gd name="connsiteY56" fmla="*/ 736623 h 2311974"/>
                <a:gd name="connsiteX57" fmla="*/ 372269 w 1441654"/>
                <a:gd name="connsiteY57" fmla="*/ 734192 h 2311974"/>
                <a:gd name="connsiteX58" fmla="*/ 367527 w 1441654"/>
                <a:gd name="connsiteY58" fmla="*/ 753640 h 2311974"/>
                <a:gd name="connsiteX59" fmla="*/ 339073 w 1441654"/>
                <a:gd name="connsiteY59" fmla="*/ 748778 h 2311974"/>
                <a:gd name="connsiteX60" fmla="*/ 303506 w 1441654"/>
                <a:gd name="connsiteY60" fmla="*/ 734192 h 2311974"/>
                <a:gd name="connsiteX61" fmla="*/ 296393 w 1441654"/>
                <a:gd name="connsiteY61" fmla="*/ 726899 h 2311974"/>
                <a:gd name="connsiteX62" fmla="*/ 296393 w 1441654"/>
                <a:gd name="connsiteY62" fmla="*/ 714743 h 2311974"/>
                <a:gd name="connsiteX63" fmla="*/ 296393 w 1441654"/>
                <a:gd name="connsiteY63" fmla="*/ 714743 h 2311974"/>
                <a:gd name="connsiteX64" fmla="*/ 303506 w 1441654"/>
                <a:gd name="connsiteY64" fmla="*/ 722036 h 2311974"/>
                <a:gd name="connsiteX65" fmla="*/ 303506 w 1441654"/>
                <a:gd name="connsiteY65" fmla="*/ 722036 h 2311974"/>
                <a:gd name="connsiteX66" fmla="*/ 296393 w 1441654"/>
                <a:gd name="connsiteY66" fmla="*/ 714743 h 2311974"/>
                <a:gd name="connsiteX67" fmla="*/ 502682 w 1441654"/>
                <a:gd name="connsiteY67" fmla="*/ 0 h 2311974"/>
                <a:gd name="connsiteX68" fmla="*/ 509796 w 1441654"/>
                <a:gd name="connsiteY68" fmla="*/ 4862 h 2311974"/>
                <a:gd name="connsiteX69" fmla="*/ 514538 w 1441654"/>
                <a:gd name="connsiteY69" fmla="*/ 17018 h 2311974"/>
                <a:gd name="connsiteX70" fmla="*/ 524022 w 1441654"/>
                <a:gd name="connsiteY70" fmla="*/ 53484 h 2311974"/>
                <a:gd name="connsiteX71" fmla="*/ 521651 w 1441654"/>
                <a:gd name="connsiteY71" fmla="*/ 68071 h 2311974"/>
                <a:gd name="connsiteX72" fmla="*/ 554847 w 1441654"/>
                <a:gd name="connsiteY72" fmla="*/ 82657 h 2311974"/>
                <a:gd name="connsiteX73" fmla="*/ 561961 w 1441654"/>
                <a:gd name="connsiteY73" fmla="*/ 72933 h 2311974"/>
                <a:gd name="connsiteX74" fmla="*/ 578559 w 1441654"/>
                <a:gd name="connsiteY74" fmla="*/ 75364 h 2311974"/>
                <a:gd name="connsiteX75" fmla="*/ 578559 w 1441654"/>
                <a:gd name="connsiteY75" fmla="*/ 82657 h 2311974"/>
                <a:gd name="connsiteX76" fmla="*/ 585672 w 1441654"/>
                <a:gd name="connsiteY76" fmla="*/ 82657 h 2311974"/>
                <a:gd name="connsiteX77" fmla="*/ 590414 w 1441654"/>
                <a:gd name="connsiteY77" fmla="*/ 97244 h 2311974"/>
                <a:gd name="connsiteX78" fmla="*/ 609383 w 1441654"/>
                <a:gd name="connsiteY78" fmla="*/ 104537 h 2311974"/>
                <a:gd name="connsiteX79" fmla="*/ 637837 w 1441654"/>
                <a:gd name="connsiteY79" fmla="*/ 89950 h 2311974"/>
                <a:gd name="connsiteX80" fmla="*/ 652064 w 1441654"/>
                <a:gd name="connsiteY80" fmla="*/ 94813 h 2311974"/>
                <a:gd name="connsiteX81" fmla="*/ 666291 w 1441654"/>
                <a:gd name="connsiteY81" fmla="*/ 104537 h 2311974"/>
                <a:gd name="connsiteX82" fmla="*/ 685260 w 1441654"/>
                <a:gd name="connsiteY82" fmla="*/ 94813 h 2311974"/>
                <a:gd name="connsiteX83" fmla="*/ 685260 w 1441654"/>
                <a:gd name="connsiteY83" fmla="*/ 72933 h 2311974"/>
                <a:gd name="connsiteX84" fmla="*/ 687631 w 1441654"/>
                <a:gd name="connsiteY84" fmla="*/ 72933 h 2311974"/>
                <a:gd name="connsiteX85" fmla="*/ 699487 w 1441654"/>
                <a:gd name="connsiteY85" fmla="*/ 87519 h 2311974"/>
                <a:gd name="connsiteX86" fmla="*/ 687631 w 1441654"/>
                <a:gd name="connsiteY86" fmla="*/ 102106 h 2311974"/>
                <a:gd name="connsiteX87" fmla="*/ 692373 w 1441654"/>
                <a:gd name="connsiteY87" fmla="*/ 123986 h 2311974"/>
                <a:gd name="connsiteX88" fmla="*/ 706600 w 1441654"/>
                <a:gd name="connsiteY88" fmla="*/ 128848 h 2311974"/>
                <a:gd name="connsiteX89" fmla="*/ 718456 w 1441654"/>
                <a:gd name="connsiteY89" fmla="*/ 150728 h 2311974"/>
                <a:gd name="connsiteX90" fmla="*/ 727940 w 1441654"/>
                <a:gd name="connsiteY90" fmla="*/ 153159 h 2311974"/>
                <a:gd name="connsiteX91" fmla="*/ 735054 w 1441654"/>
                <a:gd name="connsiteY91" fmla="*/ 165315 h 2311974"/>
                <a:gd name="connsiteX92" fmla="*/ 754023 w 1441654"/>
                <a:gd name="connsiteY92" fmla="*/ 165315 h 2311974"/>
                <a:gd name="connsiteX93" fmla="*/ 768250 w 1441654"/>
                <a:gd name="connsiteY93" fmla="*/ 177470 h 2311974"/>
                <a:gd name="connsiteX94" fmla="*/ 794332 w 1441654"/>
                <a:gd name="connsiteY94" fmla="*/ 172608 h 2311974"/>
                <a:gd name="connsiteX95" fmla="*/ 801446 w 1441654"/>
                <a:gd name="connsiteY95" fmla="*/ 184763 h 2311974"/>
                <a:gd name="connsiteX96" fmla="*/ 794332 w 1441654"/>
                <a:gd name="connsiteY96" fmla="*/ 192057 h 2311974"/>
                <a:gd name="connsiteX97" fmla="*/ 801446 w 1441654"/>
                <a:gd name="connsiteY97" fmla="*/ 201781 h 2311974"/>
                <a:gd name="connsiteX98" fmla="*/ 796703 w 1441654"/>
                <a:gd name="connsiteY98" fmla="*/ 206643 h 2311974"/>
                <a:gd name="connsiteX99" fmla="*/ 808559 w 1441654"/>
                <a:gd name="connsiteY99" fmla="*/ 233385 h 2311974"/>
                <a:gd name="connsiteX100" fmla="*/ 815673 w 1441654"/>
                <a:gd name="connsiteY100" fmla="*/ 233385 h 2311974"/>
                <a:gd name="connsiteX101" fmla="*/ 851240 w 1441654"/>
                <a:gd name="connsiteY101" fmla="*/ 211505 h 2311974"/>
                <a:gd name="connsiteX102" fmla="*/ 874951 w 1441654"/>
                <a:gd name="connsiteY102" fmla="*/ 213936 h 2311974"/>
                <a:gd name="connsiteX103" fmla="*/ 896291 w 1441654"/>
                <a:gd name="connsiteY103" fmla="*/ 199350 h 2311974"/>
                <a:gd name="connsiteX104" fmla="*/ 905776 w 1441654"/>
                <a:gd name="connsiteY104" fmla="*/ 177470 h 2311974"/>
                <a:gd name="connsiteX105" fmla="*/ 931859 w 1441654"/>
                <a:gd name="connsiteY105" fmla="*/ 158021 h 2311974"/>
                <a:gd name="connsiteX106" fmla="*/ 953199 w 1441654"/>
                <a:gd name="connsiteY106" fmla="*/ 194488 h 2311974"/>
                <a:gd name="connsiteX107" fmla="*/ 953199 w 1441654"/>
                <a:gd name="connsiteY107" fmla="*/ 221230 h 2311974"/>
                <a:gd name="connsiteX108" fmla="*/ 965054 w 1441654"/>
                <a:gd name="connsiteY108" fmla="*/ 243110 h 2311974"/>
                <a:gd name="connsiteX109" fmla="*/ 984024 w 1441654"/>
                <a:gd name="connsiteY109" fmla="*/ 262558 h 2311974"/>
                <a:gd name="connsiteX110" fmla="*/ 1026704 w 1441654"/>
                <a:gd name="connsiteY110" fmla="*/ 274714 h 2311974"/>
                <a:gd name="connsiteX111" fmla="*/ 1059900 w 1441654"/>
                <a:gd name="connsiteY111" fmla="*/ 260127 h 2311974"/>
                <a:gd name="connsiteX112" fmla="*/ 1081240 w 1441654"/>
                <a:gd name="connsiteY112" fmla="*/ 262558 h 2311974"/>
                <a:gd name="connsiteX113" fmla="*/ 1107323 w 1441654"/>
                <a:gd name="connsiteY113" fmla="*/ 277145 h 2311974"/>
                <a:gd name="connsiteX114" fmla="*/ 1140519 w 1441654"/>
                <a:gd name="connsiteY114" fmla="*/ 282007 h 2311974"/>
                <a:gd name="connsiteX115" fmla="*/ 1135777 w 1441654"/>
                <a:gd name="connsiteY115" fmla="*/ 299025 h 2311974"/>
                <a:gd name="connsiteX116" fmla="*/ 1164230 w 1441654"/>
                <a:gd name="connsiteY116" fmla="*/ 371958 h 2311974"/>
                <a:gd name="connsiteX117" fmla="*/ 1209282 w 1441654"/>
                <a:gd name="connsiteY117" fmla="*/ 386544 h 2311974"/>
                <a:gd name="connsiteX118" fmla="*/ 1237736 w 1441654"/>
                <a:gd name="connsiteY118" fmla="*/ 415718 h 2311974"/>
                <a:gd name="connsiteX119" fmla="*/ 1280416 w 1441654"/>
                <a:gd name="connsiteY119" fmla="*/ 415718 h 2311974"/>
                <a:gd name="connsiteX120" fmla="*/ 1297014 w 1441654"/>
                <a:gd name="connsiteY120" fmla="*/ 408424 h 2311974"/>
                <a:gd name="connsiteX121" fmla="*/ 1313612 w 1441654"/>
                <a:gd name="connsiteY121" fmla="*/ 386544 h 2311974"/>
                <a:gd name="connsiteX122" fmla="*/ 1358664 w 1441654"/>
                <a:gd name="connsiteY122" fmla="*/ 381682 h 2311974"/>
                <a:gd name="connsiteX123" fmla="*/ 1365778 w 1441654"/>
                <a:gd name="connsiteY123" fmla="*/ 386544 h 2311974"/>
                <a:gd name="connsiteX124" fmla="*/ 1401345 w 1441654"/>
                <a:gd name="connsiteY124" fmla="*/ 371958 h 2311974"/>
                <a:gd name="connsiteX125" fmla="*/ 1401345 w 1441654"/>
                <a:gd name="connsiteY125" fmla="*/ 388975 h 2311974"/>
                <a:gd name="connsiteX126" fmla="*/ 1415572 w 1441654"/>
                <a:gd name="connsiteY126" fmla="*/ 408424 h 2311974"/>
                <a:gd name="connsiteX127" fmla="*/ 1353922 w 1441654"/>
                <a:gd name="connsiteY127" fmla="*/ 444891 h 2311974"/>
                <a:gd name="connsiteX128" fmla="*/ 1351551 w 1441654"/>
                <a:gd name="connsiteY128" fmla="*/ 491082 h 2311974"/>
                <a:gd name="connsiteX129" fmla="*/ 1372891 w 1441654"/>
                <a:gd name="connsiteY129" fmla="*/ 532410 h 2311974"/>
                <a:gd name="connsiteX130" fmla="*/ 1406087 w 1441654"/>
                <a:gd name="connsiteY130" fmla="*/ 554290 h 2311974"/>
                <a:gd name="connsiteX131" fmla="*/ 1427427 w 1441654"/>
                <a:gd name="connsiteY131" fmla="*/ 581032 h 2311974"/>
                <a:gd name="connsiteX132" fmla="*/ 1420314 w 1441654"/>
                <a:gd name="connsiteY132" fmla="*/ 622361 h 2311974"/>
                <a:gd name="connsiteX133" fmla="*/ 1441654 w 1441654"/>
                <a:gd name="connsiteY133" fmla="*/ 644241 h 2311974"/>
                <a:gd name="connsiteX134" fmla="*/ 1436912 w 1441654"/>
                <a:gd name="connsiteY134" fmla="*/ 658827 h 2311974"/>
                <a:gd name="connsiteX135" fmla="*/ 1429798 w 1441654"/>
                <a:gd name="connsiteY135" fmla="*/ 666121 h 2311974"/>
                <a:gd name="connsiteX136" fmla="*/ 1401345 w 1441654"/>
                <a:gd name="connsiteY136" fmla="*/ 663689 h 2311974"/>
                <a:gd name="connsiteX137" fmla="*/ 1372891 w 1441654"/>
                <a:gd name="connsiteY137" fmla="*/ 705018 h 2311974"/>
                <a:gd name="connsiteX138" fmla="*/ 1351551 w 1441654"/>
                <a:gd name="connsiteY138" fmla="*/ 712312 h 2311974"/>
                <a:gd name="connsiteX139" fmla="*/ 1304128 w 1441654"/>
                <a:gd name="connsiteY139" fmla="*/ 785245 h 2311974"/>
                <a:gd name="connsiteX140" fmla="*/ 1304128 w 1441654"/>
                <a:gd name="connsiteY140" fmla="*/ 804693 h 2311974"/>
                <a:gd name="connsiteX141" fmla="*/ 1273303 w 1441654"/>
                <a:gd name="connsiteY141" fmla="*/ 802262 h 2311974"/>
                <a:gd name="connsiteX142" fmla="*/ 1242478 w 1441654"/>
                <a:gd name="connsiteY142" fmla="*/ 802262 h 2311974"/>
                <a:gd name="connsiteX143" fmla="*/ 1218767 w 1441654"/>
                <a:gd name="connsiteY143" fmla="*/ 819280 h 2311974"/>
                <a:gd name="connsiteX144" fmla="*/ 1183200 w 1441654"/>
                <a:gd name="connsiteY144" fmla="*/ 809556 h 2311974"/>
                <a:gd name="connsiteX145" fmla="*/ 1171344 w 1441654"/>
                <a:gd name="connsiteY145" fmla="*/ 816849 h 2311974"/>
                <a:gd name="connsiteX146" fmla="*/ 1180828 w 1441654"/>
                <a:gd name="connsiteY146" fmla="*/ 824142 h 2311974"/>
                <a:gd name="connsiteX147" fmla="*/ 1168973 w 1441654"/>
                <a:gd name="connsiteY147" fmla="*/ 850884 h 2311974"/>
                <a:gd name="connsiteX148" fmla="*/ 1176086 w 1441654"/>
                <a:gd name="connsiteY148" fmla="*/ 858178 h 2311974"/>
                <a:gd name="connsiteX149" fmla="*/ 1183200 w 1441654"/>
                <a:gd name="connsiteY149" fmla="*/ 850884 h 2311974"/>
                <a:gd name="connsiteX150" fmla="*/ 1197426 w 1441654"/>
                <a:gd name="connsiteY150" fmla="*/ 858178 h 2311974"/>
                <a:gd name="connsiteX151" fmla="*/ 1211653 w 1441654"/>
                <a:gd name="connsiteY151" fmla="*/ 858178 h 2311974"/>
                <a:gd name="connsiteX152" fmla="*/ 1216396 w 1441654"/>
                <a:gd name="connsiteY152" fmla="*/ 875195 h 2311974"/>
                <a:gd name="connsiteX153" fmla="*/ 1230622 w 1441654"/>
                <a:gd name="connsiteY153" fmla="*/ 894644 h 2311974"/>
                <a:gd name="connsiteX154" fmla="*/ 1223509 w 1441654"/>
                <a:gd name="connsiteY154" fmla="*/ 906800 h 2311974"/>
                <a:gd name="connsiteX155" fmla="*/ 1230622 w 1441654"/>
                <a:gd name="connsiteY155" fmla="*/ 916524 h 2311974"/>
                <a:gd name="connsiteX156" fmla="*/ 1237736 w 1441654"/>
                <a:gd name="connsiteY156" fmla="*/ 914093 h 2311974"/>
                <a:gd name="connsiteX157" fmla="*/ 1244849 w 1441654"/>
                <a:gd name="connsiteY157" fmla="*/ 921386 h 2311974"/>
                <a:gd name="connsiteX158" fmla="*/ 1249592 w 1441654"/>
                <a:gd name="connsiteY158" fmla="*/ 935973 h 2311974"/>
                <a:gd name="connsiteX159" fmla="*/ 1259076 w 1441654"/>
                <a:gd name="connsiteY159" fmla="*/ 923817 h 2311974"/>
                <a:gd name="connsiteX160" fmla="*/ 1263818 w 1441654"/>
                <a:gd name="connsiteY160" fmla="*/ 931111 h 2311974"/>
                <a:gd name="connsiteX161" fmla="*/ 1297014 w 1441654"/>
                <a:gd name="connsiteY161" fmla="*/ 928679 h 2311974"/>
                <a:gd name="connsiteX162" fmla="*/ 1311241 w 1441654"/>
                <a:gd name="connsiteY162" fmla="*/ 948128 h 2311974"/>
                <a:gd name="connsiteX163" fmla="*/ 1332582 w 1441654"/>
                <a:gd name="connsiteY163" fmla="*/ 950559 h 2311974"/>
                <a:gd name="connsiteX164" fmla="*/ 1337324 w 1441654"/>
                <a:gd name="connsiteY164" fmla="*/ 923817 h 2311974"/>
                <a:gd name="connsiteX165" fmla="*/ 1351551 w 1441654"/>
                <a:gd name="connsiteY165" fmla="*/ 914093 h 2311974"/>
                <a:gd name="connsiteX166" fmla="*/ 1361035 w 1441654"/>
                <a:gd name="connsiteY166" fmla="*/ 921386 h 2311974"/>
                <a:gd name="connsiteX167" fmla="*/ 1372891 w 1441654"/>
                <a:gd name="connsiteY167" fmla="*/ 948128 h 2311974"/>
                <a:gd name="connsiteX168" fmla="*/ 1320726 w 1441654"/>
                <a:gd name="connsiteY168" fmla="*/ 1006475 h 2311974"/>
                <a:gd name="connsiteX169" fmla="*/ 1235365 w 1441654"/>
                <a:gd name="connsiteY169" fmla="*/ 970008 h 2311974"/>
                <a:gd name="connsiteX170" fmla="*/ 1230622 w 1441654"/>
                <a:gd name="connsiteY170" fmla="*/ 977301 h 2311974"/>
                <a:gd name="connsiteX171" fmla="*/ 1235365 w 1441654"/>
                <a:gd name="connsiteY171" fmla="*/ 984595 h 2311974"/>
                <a:gd name="connsiteX172" fmla="*/ 1230622 w 1441654"/>
                <a:gd name="connsiteY172" fmla="*/ 984595 h 2311974"/>
                <a:gd name="connsiteX173" fmla="*/ 1225880 w 1441654"/>
                <a:gd name="connsiteY173" fmla="*/ 991888 h 2311974"/>
                <a:gd name="connsiteX174" fmla="*/ 1225880 w 1441654"/>
                <a:gd name="connsiteY174" fmla="*/ 1006475 h 2311974"/>
                <a:gd name="connsiteX175" fmla="*/ 1218767 w 1441654"/>
                <a:gd name="connsiteY175" fmla="*/ 1018630 h 2311974"/>
                <a:gd name="connsiteX176" fmla="*/ 1218767 w 1441654"/>
                <a:gd name="connsiteY176" fmla="*/ 1028354 h 2311974"/>
                <a:gd name="connsiteX177" fmla="*/ 1204540 w 1441654"/>
                <a:gd name="connsiteY177" fmla="*/ 1028354 h 2311974"/>
                <a:gd name="connsiteX178" fmla="*/ 1204540 w 1441654"/>
                <a:gd name="connsiteY178" fmla="*/ 1045372 h 2311974"/>
                <a:gd name="connsiteX179" fmla="*/ 1197426 w 1441654"/>
                <a:gd name="connsiteY179" fmla="*/ 1047803 h 2311974"/>
                <a:gd name="connsiteX180" fmla="*/ 1197426 w 1441654"/>
                <a:gd name="connsiteY180" fmla="*/ 1059959 h 2311974"/>
                <a:gd name="connsiteX181" fmla="*/ 1190313 w 1441654"/>
                <a:gd name="connsiteY181" fmla="*/ 1062390 h 2311974"/>
                <a:gd name="connsiteX182" fmla="*/ 1195055 w 1441654"/>
                <a:gd name="connsiteY182" fmla="*/ 1069683 h 2311974"/>
                <a:gd name="connsiteX183" fmla="*/ 1187942 w 1441654"/>
                <a:gd name="connsiteY183" fmla="*/ 1074545 h 2311974"/>
                <a:gd name="connsiteX184" fmla="*/ 1195055 w 1441654"/>
                <a:gd name="connsiteY184" fmla="*/ 1076976 h 2311974"/>
                <a:gd name="connsiteX185" fmla="*/ 1197426 w 1441654"/>
                <a:gd name="connsiteY185" fmla="*/ 1093994 h 2311974"/>
                <a:gd name="connsiteX186" fmla="*/ 1187942 w 1441654"/>
                <a:gd name="connsiteY186" fmla="*/ 1103719 h 2311974"/>
                <a:gd name="connsiteX187" fmla="*/ 1190313 w 1441654"/>
                <a:gd name="connsiteY187" fmla="*/ 1103719 h 2311974"/>
                <a:gd name="connsiteX188" fmla="*/ 1190313 w 1441654"/>
                <a:gd name="connsiteY188" fmla="*/ 1111012 h 2311974"/>
                <a:gd name="connsiteX189" fmla="*/ 1183200 w 1441654"/>
                <a:gd name="connsiteY189" fmla="*/ 1118305 h 2311974"/>
                <a:gd name="connsiteX190" fmla="*/ 1183200 w 1441654"/>
                <a:gd name="connsiteY190" fmla="*/ 1125598 h 2311974"/>
                <a:gd name="connsiteX191" fmla="*/ 1168973 w 1441654"/>
                <a:gd name="connsiteY191" fmla="*/ 1149909 h 2311974"/>
                <a:gd name="connsiteX192" fmla="*/ 1180828 w 1441654"/>
                <a:gd name="connsiteY192" fmla="*/ 1164496 h 2311974"/>
                <a:gd name="connsiteX193" fmla="*/ 1209282 w 1441654"/>
                <a:gd name="connsiteY193" fmla="*/ 1164496 h 2311974"/>
                <a:gd name="connsiteX194" fmla="*/ 1211653 w 1441654"/>
                <a:gd name="connsiteY194" fmla="*/ 1166927 h 2311974"/>
                <a:gd name="connsiteX195" fmla="*/ 1230622 w 1441654"/>
                <a:gd name="connsiteY195" fmla="*/ 1159634 h 2311974"/>
                <a:gd name="connsiteX196" fmla="*/ 1242478 w 1441654"/>
                <a:gd name="connsiteY196" fmla="*/ 1166927 h 2311974"/>
                <a:gd name="connsiteX197" fmla="*/ 1249592 w 1441654"/>
                <a:gd name="connsiteY197" fmla="*/ 1166927 h 2311974"/>
                <a:gd name="connsiteX198" fmla="*/ 1244849 w 1441654"/>
                <a:gd name="connsiteY198" fmla="*/ 1171789 h 2311974"/>
                <a:gd name="connsiteX199" fmla="*/ 1259076 w 1441654"/>
                <a:gd name="connsiteY199" fmla="*/ 1179083 h 2311974"/>
                <a:gd name="connsiteX200" fmla="*/ 1266190 w 1441654"/>
                <a:gd name="connsiteY200" fmla="*/ 1222842 h 2311974"/>
                <a:gd name="connsiteX201" fmla="*/ 1259076 w 1441654"/>
                <a:gd name="connsiteY201" fmla="*/ 1230136 h 2311974"/>
                <a:gd name="connsiteX202" fmla="*/ 1259076 w 1441654"/>
                <a:gd name="connsiteY202" fmla="*/ 1254447 h 2311974"/>
                <a:gd name="connsiteX203" fmla="*/ 1285159 w 1441654"/>
                <a:gd name="connsiteY203" fmla="*/ 1271464 h 2311974"/>
                <a:gd name="connsiteX204" fmla="*/ 1280416 w 1441654"/>
                <a:gd name="connsiteY204" fmla="*/ 1278758 h 2311974"/>
                <a:gd name="connsiteX205" fmla="*/ 1289901 w 1441654"/>
                <a:gd name="connsiteY205" fmla="*/ 1290913 h 2311974"/>
                <a:gd name="connsiteX206" fmla="*/ 1289901 w 1441654"/>
                <a:gd name="connsiteY206" fmla="*/ 1303069 h 2311974"/>
                <a:gd name="connsiteX207" fmla="*/ 1292272 w 1441654"/>
                <a:gd name="connsiteY207" fmla="*/ 1305500 h 2311974"/>
                <a:gd name="connsiteX208" fmla="*/ 1289901 w 1441654"/>
                <a:gd name="connsiteY208" fmla="*/ 1312793 h 2311974"/>
                <a:gd name="connsiteX209" fmla="*/ 1297014 w 1441654"/>
                <a:gd name="connsiteY209" fmla="*/ 1324948 h 2311974"/>
                <a:gd name="connsiteX210" fmla="*/ 1304128 w 1441654"/>
                <a:gd name="connsiteY210" fmla="*/ 1317655 h 2311974"/>
                <a:gd name="connsiteX211" fmla="*/ 1304128 w 1441654"/>
                <a:gd name="connsiteY211" fmla="*/ 1327379 h 2311974"/>
                <a:gd name="connsiteX212" fmla="*/ 1306499 w 1441654"/>
                <a:gd name="connsiteY212" fmla="*/ 1344397 h 2311974"/>
                <a:gd name="connsiteX213" fmla="*/ 1280416 w 1441654"/>
                <a:gd name="connsiteY213" fmla="*/ 1358984 h 2311974"/>
                <a:gd name="connsiteX214" fmla="*/ 1259076 w 1441654"/>
                <a:gd name="connsiteY214" fmla="*/ 1358984 h 2311974"/>
                <a:gd name="connsiteX215" fmla="*/ 1256705 w 1441654"/>
                <a:gd name="connsiteY215" fmla="*/ 1376001 h 2311974"/>
                <a:gd name="connsiteX216" fmla="*/ 1278045 w 1441654"/>
                <a:gd name="connsiteY216" fmla="*/ 1376001 h 2311974"/>
                <a:gd name="connsiteX217" fmla="*/ 1280416 w 1441654"/>
                <a:gd name="connsiteY217" fmla="*/ 1383295 h 2311974"/>
                <a:gd name="connsiteX218" fmla="*/ 1285159 w 1441654"/>
                <a:gd name="connsiteY218" fmla="*/ 1380864 h 2311974"/>
                <a:gd name="connsiteX219" fmla="*/ 1292272 w 1441654"/>
                <a:gd name="connsiteY219" fmla="*/ 1393019 h 2311974"/>
                <a:gd name="connsiteX220" fmla="*/ 1289901 w 1441654"/>
                <a:gd name="connsiteY220" fmla="*/ 1400312 h 2311974"/>
                <a:gd name="connsiteX221" fmla="*/ 1292272 w 1441654"/>
                <a:gd name="connsiteY221" fmla="*/ 1402744 h 2311974"/>
                <a:gd name="connsiteX222" fmla="*/ 1311241 w 1441654"/>
                <a:gd name="connsiteY222" fmla="*/ 1380864 h 2311974"/>
                <a:gd name="connsiteX223" fmla="*/ 1318355 w 1441654"/>
                <a:gd name="connsiteY223" fmla="*/ 1383295 h 2311974"/>
                <a:gd name="connsiteX224" fmla="*/ 1313612 w 1441654"/>
                <a:gd name="connsiteY224" fmla="*/ 1380864 h 2311974"/>
                <a:gd name="connsiteX225" fmla="*/ 1320726 w 1441654"/>
                <a:gd name="connsiteY225" fmla="*/ 1373570 h 2311974"/>
                <a:gd name="connsiteX226" fmla="*/ 1327839 w 1441654"/>
                <a:gd name="connsiteY226" fmla="*/ 1368708 h 2311974"/>
                <a:gd name="connsiteX227" fmla="*/ 1344437 w 1441654"/>
                <a:gd name="connsiteY227" fmla="*/ 1417330 h 2311974"/>
                <a:gd name="connsiteX228" fmla="*/ 1339695 w 1441654"/>
                <a:gd name="connsiteY228" fmla="*/ 1424623 h 2311974"/>
                <a:gd name="connsiteX229" fmla="*/ 1339695 w 1441654"/>
                <a:gd name="connsiteY229" fmla="*/ 1441641 h 2311974"/>
                <a:gd name="connsiteX230" fmla="*/ 1306499 w 1441654"/>
                <a:gd name="connsiteY230" fmla="*/ 1436779 h 2311974"/>
                <a:gd name="connsiteX231" fmla="*/ 1304128 w 1441654"/>
                <a:gd name="connsiteY231" fmla="*/ 1473245 h 2311974"/>
                <a:gd name="connsiteX232" fmla="*/ 1289901 w 1441654"/>
                <a:gd name="connsiteY232" fmla="*/ 1473245 h 2311974"/>
                <a:gd name="connsiteX233" fmla="*/ 1285159 w 1441654"/>
                <a:gd name="connsiteY233" fmla="*/ 1504850 h 2311974"/>
                <a:gd name="connsiteX234" fmla="*/ 1270932 w 1441654"/>
                <a:gd name="connsiteY234" fmla="*/ 1521867 h 2311974"/>
                <a:gd name="connsiteX235" fmla="*/ 1270932 w 1441654"/>
                <a:gd name="connsiteY235" fmla="*/ 1548609 h 2311974"/>
                <a:gd name="connsiteX236" fmla="*/ 1251963 w 1441654"/>
                <a:gd name="connsiteY236" fmla="*/ 1560765 h 2311974"/>
                <a:gd name="connsiteX237" fmla="*/ 1278045 w 1441654"/>
                <a:gd name="connsiteY237" fmla="*/ 1570489 h 2311974"/>
                <a:gd name="connsiteX238" fmla="*/ 1278045 w 1441654"/>
                <a:gd name="connsiteY238" fmla="*/ 1577783 h 2311974"/>
                <a:gd name="connsiteX239" fmla="*/ 1223509 w 1441654"/>
                <a:gd name="connsiteY239" fmla="*/ 1577783 h 2311974"/>
                <a:gd name="connsiteX240" fmla="*/ 1235365 w 1441654"/>
                <a:gd name="connsiteY240" fmla="*/ 1602094 h 2311974"/>
                <a:gd name="connsiteX241" fmla="*/ 1244849 w 1441654"/>
                <a:gd name="connsiteY241" fmla="*/ 1609387 h 2311974"/>
                <a:gd name="connsiteX242" fmla="*/ 1242478 w 1441654"/>
                <a:gd name="connsiteY242" fmla="*/ 1619111 h 2311974"/>
                <a:gd name="connsiteX243" fmla="*/ 1244849 w 1441654"/>
                <a:gd name="connsiteY243" fmla="*/ 1623973 h 2311974"/>
                <a:gd name="connsiteX244" fmla="*/ 1244849 w 1441654"/>
                <a:gd name="connsiteY244" fmla="*/ 1645853 h 2311974"/>
                <a:gd name="connsiteX245" fmla="*/ 1237736 w 1441654"/>
                <a:gd name="connsiteY245" fmla="*/ 1645853 h 2311974"/>
                <a:gd name="connsiteX246" fmla="*/ 1230622 w 1441654"/>
                <a:gd name="connsiteY246" fmla="*/ 1667733 h 2311974"/>
                <a:gd name="connsiteX247" fmla="*/ 1230622 w 1441654"/>
                <a:gd name="connsiteY247" fmla="*/ 1706631 h 2311974"/>
                <a:gd name="connsiteX248" fmla="*/ 1216396 w 1441654"/>
                <a:gd name="connsiteY248" fmla="*/ 1709062 h 2311974"/>
                <a:gd name="connsiteX249" fmla="*/ 1216396 w 1441654"/>
                <a:gd name="connsiteY249" fmla="*/ 1723648 h 2311974"/>
                <a:gd name="connsiteX250" fmla="*/ 1204540 w 1441654"/>
                <a:gd name="connsiteY250" fmla="*/ 1740666 h 2311974"/>
                <a:gd name="connsiteX251" fmla="*/ 1147632 w 1441654"/>
                <a:gd name="connsiteY251" fmla="*/ 1733373 h 2311974"/>
                <a:gd name="connsiteX252" fmla="*/ 1121550 w 1441654"/>
                <a:gd name="connsiteY252" fmla="*/ 1733373 h 2311974"/>
                <a:gd name="connsiteX253" fmla="*/ 1109694 w 1441654"/>
                <a:gd name="connsiteY253" fmla="*/ 1743097 h 2311974"/>
                <a:gd name="connsiteX254" fmla="*/ 1102581 w 1441654"/>
                <a:gd name="connsiteY254" fmla="*/ 1735804 h 2311974"/>
                <a:gd name="connsiteX255" fmla="*/ 1095467 w 1441654"/>
                <a:gd name="connsiteY255" fmla="*/ 1740666 h 2311974"/>
                <a:gd name="connsiteX256" fmla="*/ 1074127 w 1441654"/>
                <a:gd name="connsiteY256" fmla="*/ 1713924 h 2311974"/>
                <a:gd name="connsiteX257" fmla="*/ 1059900 w 1441654"/>
                <a:gd name="connsiteY257" fmla="*/ 1721217 h 2311974"/>
                <a:gd name="connsiteX258" fmla="*/ 1052787 w 1441654"/>
                <a:gd name="connsiteY258" fmla="*/ 1733373 h 2311974"/>
                <a:gd name="connsiteX259" fmla="*/ 1045673 w 1441654"/>
                <a:gd name="connsiteY259" fmla="*/ 1735804 h 2311974"/>
                <a:gd name="connsiteX260" fmla="*/ 1031446 w 1441654"/>
                <a:gd name="connsiteY260" fmla="*/ 1706631 h 2311974"/>
                <a:gd name="connsiteX261" fmla="*/ 960312 w 1441654"/>
                <a:gd name="connsiteY261" fmla="*/ 1709062 h 2311974"/>
                <a:gd name="connsiteX262" fmla="*/ 957941 w 1441654"/>
                <a:gd name="connsiteY262" fmla="*/ 1721217 h 2311974"/>
                <a:gd name="connsiteX263" fmla="*/ 915261 w 1441654"/>
                <a:gd name="connsiteY263" fmla="*/ 1721217 h 2311974"/>
                <a:gd name="connsiteX264" fmla="*/ 915261 w 1441654"/>
                <a:gd name="connsiteY264" fmla="*/ 1728511 h 2311974"/>
                <a:gd name="connsiteX265" fmla="*/ 884436 w 1441654"/>
                <a:gd name="connsiteY265" fmla="*/ 1721217 h 2311974"/>
                <a:gd name="connsiteX266" fmla="*/ 884436 w 1441654"/>
                <a:gd name="connsiteY266" fmla="*/ 1706631 h 2311974"/>
                <a:gd name="connsiteX267" fmla="*/ 877322 w 1441654"/>
                <a:gd name="connsiteY267" fmla="*/ 1706631 h 2311974"/>
                <a:gd name="connsiteX268" fmla="*/ 874951 w 1441654"/>
                <a:gd name="connsiteY268" fmla="*/ 1692044 h 2311974"/>
                <a:gd name="connsiteX269" fmla="*/ 874951 w 1441654"/>
                <a:gd name="connsiteY269" fmla="*/ 1692044 h 2311974"/>
                <a:gd name="connsiteX270" fmla="*/ 877322 w 1441654"/>
                <a:gd name="connsiteY270" fmla="*/ 1706631 h 2311974"/>
                <a:gd name="connsiteX271" fmla="*/ 822786 w 1441654"/>
                <a:gd name="connsiteY271" fmla="*/ 1709062 h 2311974"/>
                <a:gd name="connsiteX272" fmla="*/ 782477 w 1441654"/>
                <a:gd name="connsiteY272" fmla="*/ 1701769 h 2311974"/>
                <a:gd name="connsiteX273" fmla="*/ 780106 w 1441654"/>
                <a:gd name="connsiteY273" fmla="*/ 1709062 h 2311974"/>
                <a:gd name="connsiteX274" fmla="*/ 761136 w 1441654"/>
                <a:gd name="connsiteY274" fmla="*/ 1713924 h 2311974"/>
                <a:gd name="connsiteX275" fmla="*/ 754023 w 1441654"/>
                <a:gd name="connsiteY275" fmla="*/ 1733373 h 2311974"/>
                <a:gd name="connsiteX276" fmla="*/ 758765 w 1441654"/>
                <a:gd name="connsiteY276" fmla="*/ 1750391 h 2311974"/>
                <a:gd name="connsiteX277" fmla="*/ 739796 w 1441654"/>
                <a:gd name="connsiteY277" fmla="*/ 1750391 h 2311974"/>
                <a:gd name="connsiteX278" fmla="*/ 735054 w 1441654"/>
                <a:gd name="connsiteY278" fmla="*/ 1769840 h 2311974"/>
                <a:gd name="connsiteX279" fmla="*/ 742167 w 1441654"/>
                <a:gd name="connsiteY279" fmla="*/ 1784426 h 2311974"/>
                <a:gd name="connsiteX280" fmla="*/ 739796 w 1441654"/>
                <a:gd name="connsiteY280" fmla="*/ 1806306 h 2311974"/>
                <a:gd name="connsiteX281" fmla="*/ 727940 w 1441654"/>
                <a:gd name="connsiteY281" fmla="*/ 1813599 h 2311974"/>
                <a:gd name="connsiteX282" fmla="*/ 727940 w 1441654"/>
                <a:gd name="connsiteY282" fmla="*/ 1847635 h 2311974"/>
                <a:gd name="connsiteX283" fmla="*/ 713714 w 1441654"/>
                <a:gd name="connsiteY283" fmla="*/ 1852497 h 2311974"/>
                <a:gd name="connsiteX284" fmla="*/ 711342 w 1441654"/>
                <a:gd name="connsiteY284" fmla="*/ 1837910 h 2311974"/>
                <a:gd name="connsiteX285" fmla="*/ 678146 w 1441654"/>
                <a:gd name="connsiteY285" fmla="*/ 1837910 h 2311974"/>
                <a:gd name="connsiteX286" fmla="*/ 678146 w 1441654"/>
                <a:gd name="connsiteY286" fmla="*/ 1859790 h 2311974"/>
                <a:gd name="connsiteX287" fmla="*/ 659177 w 1441654"/>
                <a:gd name="connsiteY287" fmla="*/ 1859790 h 2311974"/>
                <a:gd name="connsiteX288" fmla="*/ 659177 w 1441654"/>
                <a:gd name="connsiteY288" fmla="*/ 1869515 h 2311974"/>
                <a:gd name="connsiteX289" fmla="*/ 656806 w 1441654"/>
                <a:gd name="connsiteY289" fmla="*/ 1876808 h 2311974"/>
                <a:gd name="connsiteX290" fmla="*/ 576188 w 1441654"/>
                <a:gd name="connsiteY290" fmla="*/ 1876808 h 2311974"/>
                <a:gd name="connsiteX291" fmla="*/ 576188 w 1441654"/>
                <a:gd name="connsiteY291" fmla="*/ 1896257 h 2311974"/>
                <a:gd name="connsiteX292" fmla="*/ 524022 w 1441654"/>
                <a:gd name="connsiteY292" fmla="*/ 1901119 h 2311974"/>
                <a:gd name="connsiteX293" fmla="*/ 524022 w 1441654"/>
                <a:gd name="connsiteY293" fmla="*/ 1930292 h 2311974"/>
                <a:gd name="connsiteX294" fmla="*/ 502682 w 1441654"/>
                <a:gd name="connsiteY294" fmla="*/ 1930292 h 2311974"/>
                <a:gd name="connsiteX295" fmla="*/ 500311 w 1441654"/>
                <a:gd name="connsiteY295" fmla="*/ 1952172 h 2311974"/>
                <a:gd name="connsiteX296" fmla="*/ 488455 w 1441654"/>
                <a:gd name="connsiteY296" fmla="*/ 1952172 h 2311974"/>
                <a:gd name="connsiteX297" fmla="*/ 488455 w 1441654"/>
                <a:gd name="connsiteY297" fmla="*/ 1978914 h 2311974"/>
                <a:gd name="connsiteX298" fmla="*/ 495569 w 1441654"/>
                <a:gd name="connsiteY298" fmla="*/ 1983776 h 2311974"/>
                <a:gd name="connsiteX299" fmla="*/ 493198 w 1441654"/>
                <a:gd name="connsiteY299" fmla="*/ 2000794 h 2311974"/>
                <a:gd name="connsiteX300" fmla="*/ 500311 w 1441654"/>
                <a:gd name="connsiteY300" fmla="*/ 2005656 h 2311974"/>
                <a:gd name="connsiteX301" fmla="*/ 500311 w 1441654"/>
                <a:gd name="connsiteY301" fmla="*/ 2068865 h 2311974"/>
                <a:gd name="connsiteX302" fmla="*/ 493198 w 1441654"/>
                <a:gd name="connsiteY302" fmla="*/ 2068865 h 2311974"/>
                <a:gd name="connsiteX303" fmla="*/ 493198 w 1441654"/>
                <a:gd name="connsiteY303" fmla="*/ 2081020 h 2311974"/>
                <a:gd name="connsiteX304" fmla="*/ 474228 w 1441654"/>
                <a:gd name="connsiteY304" fmla="*/ 2083451 h 2311974"/>
                <a:gd name="connsiteX305" fmla="*/ 460002 w 1441654"/>
                <a:gd name="connsiteY305" fmla="*/ 2117487 h 2311974"/>
                <a:gd name="connsiteX306" fmla="*/ 460002 w 1441654"/>
                <a:gd name="connsiteY306" fmla="*/ 2129642 h 2311974"/>
                <a:gd name="connsiteX307" fmla="*/ 516909 w 1441654"/>
                <a:gd name="connsiteY307" fmla="*/ 2132073 h 2311974"/>
                <a:gd name="connsiteX308" fmla="*/ 509796 w 1441654"/>
                <a:gd name="connsiteY308" fmla="*/ 2151522 h 2311974"/>
                <a:gd name="connsiteX309" fmla="*/ 514538 w 1441654"/>
                <a:gd name="connsiteY309" fmla="*/ 2161246 h 2311974"/>
                <a:gd name="connsiteX310" fmla="*/ 509796 w 1441654"/>
                <a:gd name="connsiteY310" fmla="*/ 2168540 h 2311974"/>
                <a:gd name="connsiteX311" fmla="*/ 493198 w 1441654"/>
                <a:gd name="connsiteY311" fmla="*/ 2168540 h 2311974"/>
                <a:gd name="connsiteX312" fmla="*/ 493198 w 1441654"/>
                <a:gd name="connsiteY312" fmla="*/ 2180695 h 2311974"/>
                <a:gd name="connsiteX313" fmla="*/ 462373 w 1441654"/>
                <a:gd name="connsiteY313" fmla="*/ 2187988 h 2311974"/>
                <a:gd name="connsiteX314" fmla="*/ 469486 w 1441654"/>
                <a:gd name="connsiteY314" fmla="*/ 2200144 h 2311974"/>
                <a:gd name="connsiteX315" fmla="*/ 467115 w 1441654"/>
                <a:gd name="connsiteY315" fmla="*/ 2256059 h 2311974"/>
                <a:gd name="connsiteX316" fmla="*/ 455259 w 1441654"/>
                <a:gd name="connsiteY316" fmla="*/ 2277939 h 2311974"/>
                <a:gd name="connsiteX317" fmla="*/ 429177 w 1441654"/>
                <a:gd name="connsiteY317" fmla="*/ 2307112 h 2311974"/>
                <a:gd name="connsiteX318" fmla="*/ 414950 w 1441654"/>
                <a:gd name="connsiteY318" fmla="*/ 2311974 h 2311974"/>
                <a:gd name="connsiteX319" fmla="*/ 398352 w 1441654"/>
                <a:gd name="connsiteY319" fmla="*/ 2282801 h 2311974"/>
                <a:gd name="connsiteX320" fmla="*/ 379383 w 1441654"/>
                <a:gd name="connsiteY320" fmla="*/ 2275508 h 2311974"/>
                <a:gd name="connsiteX321" fmla="*/ 365156 w 1441654"/>
                <a:gd name="connsiteY321" fmla="*/ 2292526 h 2311974"/>
                <a:gd name="connsiteX322" fmla="*/ 346187 w 1441654"/>
                <a:gd name="connsiteY322" fmla="*/ 2285232 h 2311974"/>
                <a:gd name="connsiteX323" fmla="*/ 331960 w 1441654"/>
                <a:gd name="connsiteY323" fmla="*/ 2290094 h 2311974"/>
                <a:gd name="connsiteX324" fmla="*/ 296393 w 1441654"/>
                <a:gd name="connsiteY324" fmla="*/ 2275508 h 2311974"/>
                <a:gd name="connsiteX325" fmla="*/ 255658 w 1441654"/>
                <a:gd name="connsiteY325" fmla="*/ 2254426 h 2311974"/>
                <a:gd name="connsiteX326" fmla="*/ 263963 w 1441654"/>
                <a:gd name="connsiteY326" fmla="*/ 2090384 h 2311974"/>
                <a:gd name="connsiteX327" fmla="*/ 293247 w 1441654"/>
                <a:gd name="connsiteY327" fmla="*/ 1879782 h 2311974"/>
                <a:gd name="connsiteX328" fmla="*/ 288330 w 1441654"/>
                <a:gd name="connsiteY328" fmla="*/ 1766434 h 2311974"/>
                <a:gd name="connsiteX329" fmla="*/ 260051 w 1441654"/>
                <a:gd name="connsiteY329" fmla="*/ 1684276 h 2311974"/>
                <a:gd name="connsiteX330" fmla="*/ 196698 w 1441654"/>
                <a:gd name="connsiteY330" fmla="*/ 1605539 h 2311974"/>
                <a:gd name="connsiteX331" fmla="*/ 146823 w 1441654"/>
                <a:gd name="connsiteY331" fmla="*/ 1566641 h 2311974"/>
                <a:gd name="connsiteX332" fmla="*/ 148467 w 1441654"/>
                <a:gd name="connsiteY332" fmla="*/ 1519182 h 2311974"/>
                <a:gd name="connsiteX333" fmla="*/ 144231 w 1441654"/>
                <a:gd name="connsiteY333" fmla="*/ 1442151 h 2311974"/>
                <a:gd name="connsiteX334" fmla="*/ 199538 w 1441654"/>
                <a:gd name="connsiteY334" fmla="*/ 1327822 h 2311974"/>
                <a:gd name="connsiteX335" fmla="*/ 311984 w 1441654"/>
                <a:gd name="connsiteY335" fmla="*/ 1228318 h 2311974"/>
                <a:gd name="connsiteX336" fmla="*/ 18969 w 1441654"/>
                <a:gd name="connsiteY336" fmla="*/ 909231 h 2311974"/>
                <a:gd name="connsiteX337" fmla="*/ 0 w 1441654"/>
                <a:gd name="connsiteY337" fmla="*/ 872764 h 2311974"/>
                <a:gd name="connsiteX338" fmla="*/ 7114 w 1441654"/>
                <a:gd name="connsiteY338" fmla="*/ 865471 h 2311974"/>
                <a:gd name="connsiteX339" fmla="*/ 11856 w 1441654"/>
                <a:gd name="connsiteY339" fmla="*/ 867902 h 2311974"/>
                <a:gd name="connsiteX340" fmla="*/ 168351 w 1441654"/>
                <a:gd name="connsiteY340" fmla="*/ 741485 h 2311974"/>
                <a:gd name="connsiteX341" fmla="*/ 156496 w 1441654"/>
                <a:gd name="connsiteY341" fmla="*/ 726899 h 2311974"/>
                <a:gd name="connsiteX342" fmla="*/ 101959 w 1441654"/>
                <a:gd name="connsiteY342" fmla="*/ 705019 h 2311974"/>
                <a:gd name="connsiteX343" fmla="*/ 125671 w 1441654"/>
                <a:gd name="connsiteY343" fmla="*/ 680708 h 2311974"/>
                <a:gd name="connsiteX344" fmla="*/ 132784 w 1441654"/>
                <a:gd name="connsiteY344" fmla="*/ 673414 h 2311974"/>
                <a:gd name="connsiteX345" fmla="*/ 161238 w 1441654"/>
                <a:gd name="connsiteY345" fmla="*/ 670983 h 2311974"/>
                <a:gd name="connsiteX346" fmla="*/ 248970 w 1441654"/>
                <a:gd name="connsiteY346" fmla="*/ 692863 h 2311974"/>
                <a:gd name="connsiteX347" fmla="*/ 263197 w 1441654"/>
                <a:gd name="connsiteY347" fmla="*/ 688001 h 2311974"/>
                <a:gd name="connsiteX348" fmla="*/ 263197 w 1441654"/>
                <a:gd name="connsiteY348" fmla="*/ 695294 h 2311974"/>
                <a:gd name="connsiteX349" fmla="*/ 272681 w 1441654"/>
                <a:gd name="connsiteY349" fmla="*/ 695294 h 2311974"/>
                <a:gd name="connsiteX350" fmla="*/ 277424 w 1441654"/>
                <a:gd name="connsiteY350" fmla="*/ 678277 h 2311974"/>
                <a:gd name="connsiteX351" fmla="*/ 284537 w 1441654"/>
                <a:gd name="connsiteY351" fmla="*/ 666121 h 2311974"/>
                <a:gd name="connsiteX352" fmla="*/ 296393 w 1441654"/>
                <a:gd name="connsiteY352" fmla="*/ 688001 h 2311974"/>
                <a:gd name="connsiteX353" fmla="*/ 303506 w 1441654"/>
                <a:gd name="connsiteY353" fmla="*/ 685570 h 2311974"/>
                <a:gd name="connsiteX354" fmla="*/ 317733 w 1441654"/>
                <a:gd name="connsiteY354" fmla="*/ 700156 h 2311974"/>
                <a:gd name="connsiteX355" fmla="*/ 317733 w 1441654"/>
                <a:gd name="connsiteY355" fmla="*/ 700156 h 2311974"/>
                <a:gd name="connsiteX356" fmla="*/ 303506 w 1441654"/>
                <a:gd name="connsiteY356" fmla="*/ 685570 h 2311974"/>
                <a:gd name="connsiteX357" fmla="*/ 296393 w 1441654"/>
                <a:gd name="connsiteY357" fmla="*/ 688001 h 2311974"/>
                <a:gd name="connsiteX358" fmla="*/ 284537 w 1441654"/>
                <a:gd name="connsiteY358" fmla="*/ 666121 h 2311974"/>
                <a:gd name="connsiteX359" fmla="*/ 284537 w 1441654"/>
                <a:gd name="connsiteY359" fmla="*/ 658827 h 2311974"/>
                <a:gd name="connsiteX360" fmla="*/ 305877 w 1441654"/>
                <a:gd name="connsiteY360" fmla="*/ 646672 h 2311974"/>
                <a:gd name="connsiteX361" fmla="*/ 298764 w 1441654"/>
                <a:gd name="connsiteY361" fmla="*/ 639379 h 2311974"/>
                <a:gd name="connsiteX362" fmla="*/ 329589 w 1441654"/>
                <a:gd name="connsiteY362" fmla="*/ 629654 h 2311974"/>
                <a:gd name="connsiteX363" fmla="*/ 324847 w 1441654"/>
                <a:gd name="connsiteY363" fmla="*/ 615068 h 2311974"/>
                <a:gd name="connsiteX364" fmla="*/ 291651 w 1441654"/>
                <a:gd name="connsiteY364" fmla="*/ 610205 h 2311974"/>
                <a:gd name="connsiteX365" fmla="*/ 289279 w 1441654"/>
                <a:gd name="connsiteY365" fmla="*/ 595619 h 2311974"/>
                <a:gd name="connsiteX366" fmla="*/ 298764 w 1441654"/>
                <a:gd name="connsiteY366" fmla="*/ 534841 h 2311974"/>
                <a:gd name="connsiteX367" fmla="*/ 289279 w 1441654"/>
                <a:gd name="connsiteY367" fmla="*/ 525117 h 2311974"/>
                <a:gd name="connsiteX368" fmla="*/ 289279 w 1441654"/>
                <a:gd name="connsiteY368" fmla="*/ 503237 h 2311974"/>
                <a:gd name="connsiteX369" fmla="*/ 272681 w 1441654"/>
                <a:gd name="connsiteY369" fmla="*/ 503237 h 2311974"/>
                <a:gd name="connsiteX370" fmla="*/ 277424 w 1441654"/>
                <a:gd name="connsiteY370" fmla="*/ 471633 h 2311974"/>
                <a:gd name="connsiteX371" fmla="*/ 270310 w 1441654"/>
                <a:gd name="connsiteY371" fmla="*/ 464340 h 2311974"/>
                <a:gd name="connsiteX372" fmla="*/ 272681 w 1441654"/>
                <a:gd name="connsiteY372" fmla="*/ 444891 h 2311974"/>
                <a:gd name="connsiteX373" fmla="*/ 291651 w 1441654"/>
                <a:gd name="connsiteY373" fmla="*/ 444891 h 2311974"/>
                <a:gd name="connsiteX374" fmla="*/ 310620 w 1441654"/>
                <a:gd name="connsiteY374" fmla="*/ 430304 h 2311974"/>
                <a:gd name="connsiteX375" fmla="*/ 312991 w 1441654"/>
                <a:gd name="connsiteY375" fmla="*/ 427873 h 2311974"/>
                <a:gd name="connsiteX376" fmla="*/ 291651 w 1441654"/>
                <a:gd name="connsiteY376" fmla="*/ 423011 h 2311974"/>
                <a:gd name="connsiteX377" fmla="*/ 298764 w 1441654"/>
                <a:gd name="connsiteY377" fmla="*/ 405993 h 2311974"/>
                <a:gd name="connsiteX378" fmla="*/ 324847 w 1441654"/>
                <a:gd name="connsiteY378" fmla="*/ 408424 h 2311974"/>
                <a:gd name="connsiteX379" fmla="*/ 320104 w 1441654"/>
                <a:gd name="connsiteY379" fmla="*/ 388975 h 2311974"/>
                <a:gd name="connsiteX380" fmla="*/ 320104 w 1441654"/>
                <a:gd name="connsiteY380" fmla="*/ 374389 h 2311974"/>
                <a:gd name="connsiteX381" fmla="*/ 336702 w 1441654"/>
                <a:gd name="connsiteY381" fmla="*/ 374389 h 2311974"/>
                <a:gd name="connsiteX382" fmla="*/ 339073 w 1441654"/>
                <a:gd name="connsiteY382" fmla="*/ 367096 h 2311974"/>
                <a:gd name="connsiteX383" fmla="*/ 346187 w 1441654"/>
                <a:gd name="connsiteY383" fmla="*/ 364665 h 2311974"/>
                <a:gd name="connsiteX384" fmla="*/ 343816 w 1441654"/>
                <a:gd name="connsiteY384" fmla="*/ 347647 h 2311974"/>
                <a:gd name="connsiteX385" fmla="*/ 372269 w 1441654"/>
                <a:gd name="connsiteY385" fmla="*/ 337922 h 2311974"/>
                <a:gd name="connsiteX386" fmla="*/ 360414 w 1441654"/>
                <a:gd name="connsiteY386" fmla="*/ 333060 h 2311974"/>
                <a:gd name="connsiteX387" fmla="*/ 358042 w 1441654"/>
                <a:gd name="connsiteY387" fmla="*/ 311180 h 2311974"/>
                <a:gd name="connsiteX388" fmla="*/ 350929 w 1441654"/>
                <a:gd name="connsiteY388" fmla="*/ 308749 h 2311974"/>
                <a:gd name="connsiteX389" fmla="*/ 358042 w 1441654"/>
                <a:gd name="connsiteY389" fmla="*/ 299025 h 2311974"/>
                <a:gd name="connsiteX390" fmla="*/ 358042 w 1441654"/>
                <a:gd name="connsiteY390" fmla="*/ 296594 h 2311974"/>
                <a:gd name="connsiteX391" fmla="*/ 346187 w 1441654"/>
                <a:gd name="connsiteY391" fmla="*/ 291732 h 2311974"/>
                <a:gd name="connsiteX392" fmla="*/ 336702 w 1441654"/>
                <a:gd name="connsiteY392" fmla="*/ 299025 h 2311974"/>
                <a:gd name="connsiteX393" fmla="*/ 324847 w 1441654"/>
                <a:gd name="connsiteY393" fmla="*/ 282007 h 2311974"/>
                <a:gd name="connsiteX394" fmla="*/ 339073 w 1441654"/>
                <a:gd name="connsiteY394" fmla="*/ 255265 h 2311974"/>
                <a:gd name="connsiteX395" fmla="*/ 346187 w 1441654"/>
                <a:gd name="connsiteY395" fmla="*/ 267421 h 2311974"/>
                <a:gd name="connsiteX396" fmla="*/ 365156 w 1441654"/>
                <a:gd name="connsiteY396" fmla="*/ 240679 h 2311974"/>
                <a:gd name="connsiteX397" fmla="*/ 374640 w 1441654"/>
                <a:gd name="connsiteY397" fmla="*/ 240679 h 2311974"/>
                <a:gd name="connsiteX398" fmla="*/ 374640 w 1441654"/>
                <a:gd name="connsiteY398" fmla="*/ 233385 h 2311974"/>
                <a:gd name="connsiteX399" fmla="*/ 353300 w 1441654"/>
                <a:gd name="connsiteY399" fmla="*/ 218799 h 2311974"/>
                <a:gd name="connsiteX400" fmla="*/ 360414 w 1441654"/>
                <a:gd name="connsiteY400" fmla="*/ 199350 h 2311974"/>
                <a:gd name="connsiteX401" fmla="*/ 386496 w 1441654"/>
                <a:gd name="connsiteY401" fmla="*/ 199350 h 2311974"/>
                <a:gd name="connsiteX402" fmla="*/ 393610 w 1441654"/>
                <a:gd name="connsiteY402" fmla="*/ 192057 h 2311974"/>
                <a:gd name="connsiteX403" fmla="*/ 365156 w 1441654"/>
                <a:gd name="connsiteY403" fmla="*/ 150728 h 2311974"/>
                <a:gd name="connsiteX404" fmla="*/ 374640 w 1441654"/>
                <a:gd name="connsiteY404" fmla="*/ 131279 h 2311974"/>
                <a:gd name="connsiteX405" fmla="*/ 407836 w 1441654"/>
                <a:gd name="connsiteY405" fmla="*/ 116693 h 2311974"/>
                <a:gd name="connsiteX406" fmla="*/ 412579 w 1441654"/>
                <a:gd name="connsiteY406" fmla="*/ 131279 h 2311974"/>
                <a:gd name="connsiteX407" fmla="*/ 433919 w 1441654"/>
                <a:gd name="connsiteY407" fmla="*/ 116693 h 2311974"/>
                <a:gd name="connsiteX408" fmla="*/ 429177 w 1441654"/>
                <a:gd name="connsiteY408" fmla="*/ 109399 h 2311974"/>
                <a:gd name="connsiteX409" fmla="*/ 445775 w 1441654"/>
                <a:gd name="connsiteY409" fmla="*/ 102106 h 2311974"/>
                <a:gd name="connsiteX410" fmla="*/ 445775 w 1441654"/>
                <a:gd name="connsiteY410" fmla="*/ 94813 h 2311974"/>
                <a:gd name="connsiteX411" fmla="*/ 455259 w 1441654"/>
                <a:gd name="connsiteY411" fmla="*/ 87519 h 2311974"/>
                <a:gd name="connsiteX412" fmla="*/ 441032 w 1441654"/>
                <a:gd name="connsiteY412" fmla="*/ 53484 h 2311974"/>
                <a:gd name="connsiteX413" fmla="*/ 438661 w 1441654"/>
                <a:gd name="connsiteY413" fmla="*/ 7293 h 2311974"/>
                <a:gd name="connsiteX414" fmla="*/ 481342 w 1441654"/>
                <a:gd name="connsiteY414" fmla="*/ 17018 h 2311974"/>
                <a:gd name="connsiteX415" fmla="*/ 502682 w 1441654"/>
                <a:gd name="connsiteY415" fmla="*/ 0 h 2311974"/>
                <a:gd name="connsiteX0" fmla="*/ 488455 w 1441654"/>
                <a:gd name="connsiteY0" fmla="*/ 1052665 h 2311974"/>
                <a:gd name="connsiteX1" fmla="*/ 476600 w 1441654"/>
                <a:gd name="connsiteY1" fmla="*/ 1040510 h 2311974"/>
                <a:gd name="connsiteX2" fmla="*/ 488455 w 1441654"/>
                <a:gd name="connsiteY2" fmla="*/ 1052666 h 2311974"/>
                <a:gd name="connsiteX3" fmla="*/ 507424 w 1441654"/>
                <a:gd name="connsiteY3" fmla="*/ 1052666 h 2311974"/>
                <a:gd name="connsiteX4" fmla="*/ 509796 w 1441654"/>
                <a:gd name="connsiteY4" fmla="*/ 1062390 h 2311974"/>
                <a:gd name="connsiteX5" fmla="*/ 509796 w 1441654"/>
                <a:gd name="connsiteY5" fmla="*/ 1062390 h 2311974"/>
                <a:gd name="connsiteX6" fmla="*/ 507424 w 1441654"/>
                <a:gd name="connsiteY6" fmla="*/ 1052665 h 2311974"/>
                <a:gd name="connsiteX7" fmla="*/ 488455 w 1441654"/>
                <a:gd name="connsiteY7" fmla="*/ 1052665 h 2311974"/>
                <a:gd name="connsiteX8" fmla="*/ 488455 w 1441654"/>
                <a:gd name="connsiteY8" fmla="*/ 1021061 h 2311974"/>
                <a:gd name="connsiteX9" fmla="*/ 483713 w 1441654"/>
                <a:gd name="connsiteY9" fmla="*/ 999182 h 2311974"/>
                <a:gd name="connsiteX10" fmla="*/ 488455 w 1441654"/>
                <a:gd name="connsiteY10" fmla="*/ 1021061 h 2311974"/>
                <a:gd name="connsiteX11" fmla="*/ 488455 w 1441654"/>
                <a:gd name="connsiteY11" fmla="*/ 1021061 h 2311974"/>
                <a:gd name="connsiteX12" fmla="*/ 502682 w 1441654"/>
                <a:gd name="connsiteY12" fmla="*/ 979733 h 2311974"/>
                <a:gd name="connsiteX13" fmla="*/ 460002 w 1441654"/>
                <a:gd name="connsiteY13" fmla="*/ 972439 h 2311974"/>
                <a:gd name="connsiteX14" fmla="*/ 460002 w 1441654"/>
                <a:gd name="connsiteY14" fmla="*/ 972439 h 2311974"/>
                <a:gd name="connsiteX15" fmla="*/ 502682 w 1441654"/>
                <a:gd name="connsiteY15" fmla="*/ 979733 h 2311974"/>
                <a:gd name="connsiteX16" fmla="*/ 460002 w 1441654"/>
                <a:gd name="connsiteY16" fmla="*/ 901937 h 2311974"/>
                <a:gd name="connsiteX17" fmla="*/ 449800 w 1441654"/>
                <a:gd name="connsiteY17" fmla="*/ 906121 h 2311974"/>
                <a:gd name="connsiteX18" fmla="*/ 452888 w 1441654"/>
                <a:gd name="connsiteY18" fmla="*/ 906800 h 2311974"/>
                <a:gd name="connsiteX19" fmla="*/ 460002 w 1441654"/>
                <a:gd name="connsiteY19" fmla="*/ 901938 h 2311974"/>
                <a:gd name="connsiteX20" fmla="*/ 460002 w 1441654"/>
                <a:gd name="connsiteY20" fmla="*/ 901937 h 2311974"/>
                <a:gd name="connsiteX21" fmla="*/ 367527 w 1441654"/>
                <a:gd name="connsiteY21" fmla="*/ 899506 h 2311974"/>
                <a:gd name="connsiteX22" fmla="*/ 367527 w 1441654"/>
                <a:gd name="connsiteY22" fmla="*/ 899507 h 2311974"/>
                <a:gd name="connsiteX23" fmla="*/ 391239 w 1441654"/>
                <a:gd name="connsiteY23" fmla="*/ 899507 h 2311974"/>
                <a:gd name="connsiteX24" fmla="*/ 405465 w 1441654"/>
                <a:gd name="connsiteY24" fmla="*/ 906800 h 2311974"/>
                <a:gd name="connsiteX25" fmla="*/ 414950 w 1441654"/>
                <a:gd name="connsiteY25" fmla="*/ 906800 h 2311974"/>
                <a:gd name="connsiteX26" fmla="*/ 419692 w 1441654"/>
                <a:gd name="connsiteY26" fmla="*/ 899507 h 2311974"/>
                <a:gd name="connsiteX27" fmla="*/ 419705 w 1441654"/>
                <a:gd name="connsiteY27" fmla="*/ 899510 h 2311974"/>
                <a:gd name="connsiteX28" fmla="*/ 419692 w 1441654"/>
                <a:gd name="connsiteY28" fmla="*/ 899506 h 2311974"/>
                <a:gd name="connsiteX29" fmla="*/ 414950 w 1441654"/>
                <a:gd name="connsiteY29" fmla="*/ 906800 h 2311974"/>
                <a:gd name="connsiteX30" fmla="*/ 405465 w 1441654"/>
                <a:gd name="connsiteY30" fmla="*/ 906800 h 2311974"/>
                <a:gd name="connsiteX31" fmla="*/ 391238 w 1441654"/>
                <a:gd name="connsiteY31" fmla="*/ 899506 h 2311974"/>
                <a:gd name="connsiteX32" fmla="*/ 367527 w 1441654"/>
                <a:gd name="connsiteY32" fmla="*/ 899506 h 2311974"/>
                <a:gd name="connsiteX33" fmla="*/ 350929 w 1441654"/>
                <a:gd name="connsiteY33" fmla="*/ 889782 h 2311974"/>
                <a:gd name="connsiteX34" fmla="*/ 350929 w 1441654"/>
                <a:gd name="connsiteY34" fmla="*/ 889782 h 2311974"/>
                <a:gd name="connsiteX35" fmla="*/ 367527 w 1441654"/>
                <a:gd name="connsiteY35" fmla="*/ 889782 h 2311974"/>
                <a:gd name="connsiteX36" fmla="*/ 367527 w 1441654"/>
                <a:gd name="connsiteY36" fmla="*/ 889782 h 2311974"/>
                <a:gd name="connsiteX37" fmla="*/ 350929 w 1441654"/>
                <a:gd name="connsiteY37" fmla="*/ 889782 h 2311974"/>
                <a:gd name="connsiteX38" fmla="*/ 365156 w 1441654"/>
                <a:gd name="connsiteY38" fmla="*/ 867902 h 2311974"/>
                <a:gd name="connsiteX39" fmla="*/ 365156 w 1441654"/>
                <a:gd name="connsiteY39" fmla="*/ 867902 h 2311974"/>
                <a:gd name="connsiteX40" fmla="*/ 372349 w 1441654"/>
                <a:gd name="connsiteY40" fmla="*/ 873433 h 2311974"/>
                <a:gd name="connsiteX41" fmla="*/ 365156 w 1441654"/>
                <a:gd name="connsiteY41" fmla="*/ 867902 h 2311974"/>
                <a:gd name="connsiteX42" fmla="*/ 393212 w 1441654"/>
                <a:gd name="connsiteY42" fmla="*/ 842776 h 2311974"/>
                <a:gd name="connsiteX43" fmla="*/ 398352 w 1441654"/>
                <a:gd name="connsiteY43" fmla="*/ 853315 h 2311974"/>
                <a:gd name="connsiteX44" fmla="*/ 398352 w 1441654"/>
                <a:gd name="connsiteY44" fmla="*/ 853315 h 2311974"/>
                <a:gd name="connsiteX45" fmla="*/ 393212 w 1441654"/>
                <a:gd name="connsiteY45" fmla="*/ 842776 h 2311974"/>
                <a:gd name="connsiteX46" fmla="*/ 296393 w 1441654"/>
                <a:gd name="connsiteY46" fmla="*/ 726899 h 2311974"/>
                <a:gd name="connsiteX47" fmla="*/ 296393 w 1441654"/>
                <a:gd name="connsiteY47" fmla="*/ 726899 h 2311974"/>
                <a:gd name="connsiteX48" fmla="*/ 303506 w 1441654"/>
                <a:gd name="connsiteY48" fmla="*/ 734192 h 2311974"/>
                <a:gd name="connsiteX49" fmla="*/ 339073 w 1441654"/>
                <a:gd name="connsiteY49" fmla="*/ 748778 h 2311974"/>
                <a:gd name="connsiteX50" fmla="*/ 367527 w 1441654"/>
                <a:gd name="connsiteY50" fmla="*/ 753641 h 2311974"/>
                <a:gd name="connsiteX51" fmla="*/ 372269 w 1441654"/>
                <a:gd name="connsiteY51" fmla="*/ 734192 h 2311974"/>
                <a:gd name="connsiteX52" fmla="*/ 386496 w 1441654"/>
                <a:gd name="connsiteY52" fmla="*/ 736623 h 2311974"/>
                <a:gd name="connsiteX53" fmla="*/ 386496 w 1441654"/>
                <a:gd name="connsiteY53" fmla="*/ 736623 h 2311974"/>
                <a:gd name="connsiteX54" fmla="*/ 372269 w 1441654"/>
                <a:gd name="connsiteY54" fmla="*/ 734192 h 2311974"/>
                <a:gd name="connsiteX55" fmla="*/ 367527 w 1441654"/>
                <a:gd name="connsiteY55" fmla="*/ 753640 h 2311974"/>
                <a:gd name="connsiteX56" fmla="*/ 339073 w 1441654"/>
                <a:gd name="connsiteY56" fmla="*/ 748778 h 2311974"/>
                <a:gd name="connsiteX57" fmla="*/ 303506 w 1441654"/>
                <a:gd name="connsiteY57" fmla="*/ 734192 h 2311974"/>
                <a:gd name="connsiteX58" fmla="*/ 296393 w 1441654"/>
                <a:gd name="connsiteY58" fmla="*/ 726899 h 2311974"/>
                <a:gd name="connsiteX59" fmla="*/ 296393 w 1441654"/>
                <a:gd name="connsiteY59" fmla="*/ 714743 h 2311974"/>
                <a:gd name="connsiteX60" fmla="*/ 296393 w 1441654"/>
                <a:gd name="connsiteY60" fmla="*/ 714743 h 2311974"/>
                <a:gd name="connsiteX61" fmla="*/ 303506 w 1441654"/>
                <a:gd name="connsiteY61" fmla="*/ 722036 h 2311974"/>
                <a:gd name="connsiteX62" fmla="*/ 303506 w 1441654"/>
                <a:gd name="connsiteY62" fmla="*/ 722036 h 2311974"/>
                <a:gd name="connsiteX63" fmla="*/ 296393 w 1441654"/>
                <a:gd name="connsiteY63" fmla="*/ 714743 h 2311974"/>
                <a:gd name="connsiteX64" fmla="*/ 502682 w 1441654"/>
                <a:gd name="connsiteY64" fmla="*/ 0 h 2311974"/>
                <a:gd name="connsiteX65" fmla="*/ 509796 w 1441654"/>
                <a:gd name="connsiteY65" fmla="*/ 4862 h 2311974"/>
                <a:gd name="connsiteX66" fmla="*/ 514538 w 1441654"/>
                <a:gd name="connsiteY66" fmla="*/ 17018 h 2311974"/>
                <a:gd name="connsiteX67" fmla="*/ 524022 w 1441654"/>
                <a:gd name="connsiteY67" fmla="*/ 53484 h 2311974"/>
                <a:gd name="connsiteX68" fmla="*/ 521651 w 1441654"/>
                <a:gd name="connsiteY68" fmla="*/ 68071 h 2311974"/>
                <a:gd name="connsiteX69" fmla="*/ 554847 w 1441654"/>
                <a:gd name="connsiteY69" fmla="*/ 82657 h 2311974"/>
                <a:gd name="connsiteX70" fmla="*/ 561961 w 1441654"/>
                <a:gd name="connsiteY70" fmla="*/ 72933 h 2311974"/>
                <a:gd name="connsiteX71" fmla="*/ 578559 w 1441654"/>
                <a:gd name="connsiteY71" fmla="*/ 75364 h 2311974"/>
                <a:gd name="connsiteX72" fmla="*/ 578559 w 1441654"/>
                <a:gd name="connsiteY72" fmla="*/ 82657 h 2311974"/>
                <a:gd name="connsiteX73" fmla="*/ 585672 w 1441654"/>
                <a:gd name="connsiteY73" fmla="*/ 82657 h 2311974"/>
                <a:gd name="connsiteX74" fmla="*/ 590414 w 1441654"/>
                <a:gd name="connsiteY74" fmla="*/ 97244 h 2311974"/>
                <a:gd name="connsiteX75" fmla="*/ 609383 w 1441654"/>
                <a:gd name="connsiteY75" fmla="*/ 104537 h 2311974"/>
                <a:gd name="connsiteX76" fmla="*/ 637837 w 1441654"/>
                <a:gd name="connsiteY76" fmla="*/ 89950 h 2311974"/>
                <a:gd name="connsiteX77" fmla="*/ 652064 w 1441654"/>
                <a:gd name="connsiteY77" fmla="*/ 94813 h 2311974"/>
                <a:gd name="connsiteX78" fmla="*/ 666291 w 1441654"/>
                <a:gd name="connsiteY78" fmla="*/ 104537 h 2311974"/>
                <a:gd name="connsiteX79" fmla="*/ 685260 w 1441654"/>
                <a:gd name="connsiteY79" fmla="*/ 94813 h 2311974"/>
                <a:gd name="connsiteX80" fmla="*/ 685260 w 1441654"/>
                <a:gd name="connsiteY80" fmla="*/ 72933 h 2311974"/>
                <a:gd name="connsiteX81" fmla="*/ 687631 w 1441654"/>
                <a:gd name="connsiteY81" fmla="*/ 72933 h 2311974"/>
                <a:gd name="connsiteX82" fmla="*/ 699487 w 1441654"/>
                <a:gd name="connsiteY82" fmla="*/ 87519 h 2311974"/>
                <a:gd name="connsiteX83" fmla="*/ 687631 w 1441654"/>
                <a:gd name="connsiteY83" fmla="*/ 102106 h 2311974"/>
                <a:gd name="connsiteX84" fmla="*/ 692373 w 1441654"/>
                <a:gd name="connsiteY84" fmla="*/ 123986 h 2311974"/>
                <a:gd name="connsiteX85" fmla="*/ 706600 w 1441654"/>
                <a:gd name="connsiteY85" fmla="*/ 128848 h 2311974"/>
                <a:gd name="connsiteX86" fmla="*/ 718456 w 1441654"/>
                <a:gd name="connsiteY86" fmla="*/ 150728 h 2311974"/>
                <a:gd name="connsiteX87" fmla="*/ 727940 w 1441654"/>
                <a:gd name="connsiteY87" fmla="*/ 153159 h 2311974"/>
                <a:gd name="connsiteX88" fmla="*/ 735054 w 1441654"/>
                <a:gd name="connsiteY88" fmla="*/ 165315 h 2311974"/>
                <a:gd name="connsiteX89" fmla="*/ 754023 w 1441654"/>
                <a:gd name="connsiteY89" fmla="*/ 165315 h 2311974"/>
                <a:gd name="connsiteX90" fmla="*/ 768250 w 1441654"/>
                <a:gd name="connsiteY90" fmla="*/ 177470 h 2311974"/>
                <a:gd name="connsiteX91" fmla="*/ 794332 w 1441654"/>
                <a:gd name="connsiteY91" fmla="*/ 172608 h 2311974"/>
                <a:gd name="connsiteX92" fmla="*/ 801446 w 1441654"/>
                <a:gd name="connsiteY92" fmla="*/ 184763 h 2311974"/>
                <a:gd name="connsiteX93" fmla="*/ 794332 w 1441654"/>
                <a:gd name="connsiteY93" fmla="*/ 192057 h 2311974"/>
                <a:gd name="connsiteX94" fmla="*/ 801446 w 1441654"/>
                <a:gd name="connsiteY94" fmla="*/ 201781 h 2311974"/>
                <a:gd name="connsiteX95" fmla="*/ 796703 w 1441654"/>
                <a:gd name="connsiteY95" fmla="*/ 206643 h 2311974"/>
                <a:gd name="connsiteX96" fmla="*/ 808559 w 1441654"/>
                <a:gd name="connsiteY96" fmla="*/ 233385 h 2311974"/>
                <a:gd name="connsiteX97" fmla="*/ 815673 w 1441654"/>
                <a:gd name="connsiteY97" fmla="*/ 233385 h 2311974"/>
                <a:gd name="connsiteX98" fmla="*/ 851240 w 1441654"/>
                <a:gd name="connsiteY98" fmla="*/ 211505 h 2311974"/>
                <a:gd name="connsiteX99" fmla="*/ 874951 w 1441654"/>
                <a:gd name="connsiteY99" fmla="*/ 213936 h 2311974"/>
                <a:gd name="connsiteX100" fmla="*/ 896291 w 1441654"/>
                <a:gd name="connsiteY100" fmla="*/ 199350 h 2311974"/>
                <a:gd name="connsiteX101" fmla="*/ 905776 w 1441654"/>
                <a:gd name="connsiteY101" fmla="*/ 177470 h 2311974"/>
                <a:gd name="connsiteX102" fmla="*/ 931859 w 1441654"/>
                <a:gd name="connsiteY102" fmla="*/ 158021 h 2311974"/>
                <a:gd name="connsiteX103" fmla="*/ 953199 w 1441654"/>
                <a:gd name="connsiteY103" fmla="*/ 194488 h 2311974"/>
                <a:gd name="connsiteX104" fmla="*/ 953199 w 1441654"/>
                <a:gd name="connsiteY104" fmla="*/ 221230 h 2311974"/>
                <a:gd name="connsiteX105" fmla="*/ 965054 w 1441654"/>
                <a:gd name="connsiteY105" fmla="*/ 243110 h 2311974"/>
                <a:gd name="connsiteX106" fmla="*/ 984024 w 1441654"/>
                <a:gd name="connsiteY106" fmla="*/ 262558 h 2311974"/>
                <a:gd name="connsiteX107" fmla="*/ 1026704 w 1441654"/>
                <a:gd name="connsiteY107" fmla="*/ 274714 h 2311974"/>
                <a:gd name="connsiteX108" fmla="*/ 1059900 w 1441654"/>
                <a:gd name="connsiteY108" fmla="*/ 260127 h 2311974"/>
                <a:gd name="connsiteX109" fmla="*/ 1081240 w 1441654"/>
                <a:gd name="connsiteY109" fmla="*/ 262558 h 2311974"/>
                <a:gd name="connsiteX110" fmla="*/ 1107323 w 1441654"/>
                <a:gd name="connsiteY110" fmla="*/ 277145 h 2311974"/>
                <a:gd name="connsiteX111" fmla="*/ 1140519 w 1441654"/>
                <a:gd name="connsiteY111" fmla="*/ 282007 h 2311974"/>
                <a:gd name="connsiteX112" fmla="*/ 1135777 w 1441654"/>
                <a:gd name="connsiteY112" fmla="*/ 299025 h 2311974"/>
                <a:gd name="connsiteX113" fmla="*/ 1164230 w 1441654"/>
                <a:gd name="connsiteY113" fmla="*/ 371958 h 2311974"/>
                <a:gd name="connsiteX114" fmla="*/ 1209282 w 1441654"/>
                <a:gd name="connsiteY114" fmla="*/ 386544 h 2311974"/>
                <a:gd name="connsiteX115" fmla="*/ 1237736 w 1441654"/>
                <a:gd name="connsiteY115" fmla="*/ 415718 h 2311974"/>
                <a:gd name="connsiteX116" fmla="*/ 1280416 w 1441654"/>
                <a:gd name="connsiteY116" fmla="*/ 415718 h 2311974"/>
                <a:gd name="connsiteX117" fmla="*/ 1297014 w 1441654"/>
                <a:gd name="connsiteY117" fmla="*/ 408424 h 2311974"/>
                <a:gd name="connsiteX118" fmla="*/ 1313612 w 1441654"/>
                <a:gd name="connsiteY118" fmla="*/ 386544 h 2311974"/>
                <a:gd name="connsiteX119" fmla="*/ 1358664 w 1441654"/>
                <a:gd name="connsiteY119" fmla="*/ 381682 h 2311974"/>
                <a:gd name="connsiteX120" fmla="*/ 1365778 w 1441654"/>
                <a:gd name="connsiteY120" fmla="*/ 386544 h 2311974"/>
                <a:gd name="connsiteX121" fmla="*/ 1401345 w 1441654"/>
                <a:gd name="connsiteY121" fmla="*/ 371958 h 2311974"/>
                <a:gd name="connsiteX122" fmla="*/ 1401345 w 1441654"/>
                <a:gd name="connsiteY122" fmla="*/ 388975 h 2311974"/>
                <a:gd name="connsiteX123" fmla="*/ 1415572 w 1441654"/>
                <a:gd name="connsiteY123" fmla="*/ 408424 h 2311974"/>
                <a:gd name="connsiteX124" fmla="*/ 1353922 w 1441654"/>
                <a:gd name="connsiteY124" fmla="*/ 444891 h 2311974"/>
                <a:gd name="connsiteX125" fmla="*/ 1351551 w 1441654"/>
                <a:gd name="connsiteY125" fmla="*/ 491082 h 2311974"/>
                <a:gd name="connsiteX126" fmla="*/ 1372891 w 1441654"/>
                <a:gd name="connsiteY126" fmla="*/ 532410 h 2311974"/>
                <a:gd name="connsiteX127" fmla="*/ 1406087 w 1441654"/>
                <a:gd name="connsiteY127" fmla="*/ 554290 h 2311974"/>
                <a:gd name="connsiteX128" fmla="*/ 1427427 w 1441654"/>
                <a:gd name="connsiteY128" fmla="*/ 581032 h 2311974"/>
                <a:gd name="connsiteX129" fmla="*/ 1420314 w 1441654"/>
                <a:gd name="connsiteY129" fmla="*/ 622361 h 2311974"/>
                <a:gd name="connsiteX130" fmla="*/ 1441654 w 1441654"/>
                <a:gd name="connsiteY130" fmla="*/ 644241 h 2311974"/>
                <a:gd name="connsiteX131" fmla="*/ 1436912 w 1441654"/>
                <a:gd name="connsiteY131" fmla="*/ 658827 h 2311974"/>
                <a:gd name="connsiteX132" fmla="*/ 1429798 w 1441654"/>
                <a:gd name="connsiteY132" fmla="*/ 666121 h 2311974"/>
                <a:gd name="connsiteX133" fmla="*/ 1401345 w 1441654"/>
                <a:gd name="connsiteY133" fmla="*/ 663689 h 2311974"/>
                <a:gd name="connsiteX134" fmla="*/ 1372891 w 1441654"/>
                <a:gd name="connsiteY134" fmla="*/ 705018 h 2311974"/>
                <a:gd name="connsiteX135" fmla="*/ 1351551 w 1441654"/>
                <a:gd name="connsiteY135" fmla="*/ 712312 h 2311974"/>
                <a:gd name="connsiteX136" fmla="*/ 1304128 w 1441654"/>
                <a:gd name="connsiteY136" fmla="*/ 785245 h 2311974"/>
                <a:gd name="connsiteX137" fmla="*/ 1304128 w 1441654"/>
                <a:gd name="connsiteY137" fmla="*/ 804693 h 2311974"/>
                <a:gd name="connsiteX138" fmla="*/ 1273303 w 1441654"/>
                <a:gd name="connsiteY138" fmla="*/ 802262 h 2311974"/>
                <a:gd name="connsiteX139" fmla="*/ 1242478 w 1441654"/>
                <a:gd name="connsiteY139" fmla="*/ 802262 h 2311974"/>
                <a:gd name="connsiteX140" fmla="*/ 1218767 w 1441654"/>
                <a:gd name="connsiteY140" fmla="*/ 819280 h 2311974"/>
                <a:gd name="connsiteX141" fmla="*/ 1183200 w 1441654"/>
                <a:gd name="connsiteY141" fmla="*/ 809556 h 2311974"/>
                <a:gd name="connsiteX142" fmla="*/ 1171344 w 1441654"/>
                <a:gd name="connsiteY142" fmla="*/ 816849 h 2311974"/>
                <a:gd name="connsiteX143" fmla="*/ 1180828 w 1441654"/>
                <a:gd name="connsiteY143" fmla="*/ 824142 h 2311974"/>
                <a:gd name="connsiteX144" fmla="*/ 1168973 w 1441654"/>
                <a:gd name="connsiteY144" fmla="*/ 850884 h 2311974"/>
                <a:gd name="connsiteX145" fmla="*/ 1176086 w 1441654"/>
                <a:gd name="connsiteY145" fmla="*/ 858178 h 2311974"/>
                <a:gd name="connsiteX146" fmla="*/ 1183200 w 1441654"/>
                <a:gd name="connsiteY146" fmla="*/ 850884 h 2311974"/>
                <a:gd name="connsiteX147" fmla="*/ 1197426 w 1441654"/>
                <a:gd name="connsiteY147" fmla="*/ 858178 h 2311974"/>
                <a:gd name="connsiteX148" fmla="*/ 1211653 w 1441654"/>
                <a:gd name="connsiteY148" fmla="*/ 858178 h 2311974"/>
                <a:gd name="connsiteX149" fmla="*/ 1216396 w 1441654"/>
                <a:gd name="connsiteY149" fmla="*/ 875195 h 2311974"/>
                <a:gd name="connsiteX150" fmla="*/ 1230622 w 1441654"/>
                <a:gd name="connsiteY150" fmla="*/ 894644 h 2311974"/>
                <a:gd name="connsiteX151" fmla="*/ 1223509 w 1441654"/>
                <a:gd name="connsiteY151" fmla="*/ 906800 h 2311974"/>
                <a:gd name="connsiteX152" fmla="*/ 1230622 w 1441654"/>
                <a:gd name="connsiteY152" fmla="*/ 916524 h 2311974"/>
                <a:gd name="connsiteX153" fmla="*/ 1237736 w 1441654"/>
                <a:gd name="connsiteY153" fmla="*/ 914093 h 2311974"/>
                <a:gd name="connsiteX154" fmla="*/ 1244849 w 1441654"/>
                <a:gd name="connsiteY154" fmla="*/ 921386 h 2311974"/>
                <a:gd name="connsiteX155" fmla="*/ 1249592 w 1441654"/>
                <a:gd name="connsiteY155" fmla="*/ 935973 h 2311974"/>
                <a:gd name="connsiteX156" fmla="*/ 1259076 w 1441654"/>
                <a:gd name="connsiteY156" fmla="*/ 923817 h 2311974"/>
                <a:gd name="connsiteX157" fmla="*/ 1263818 w 1441654"/>
                <a:gd name="connsiteY157" fmla="*/ 931111 h 2311974"/>
                <a:gd name="connsiteX158" fmla="*/ 1297014 w 1441654"/>
                <a:gd name="connsiteY158" fmla="*/ 928679 h 2311974"/>
                <a:gd name="connsiteX159" fmla="*/ 1311241 w 1441654"/>
                <a:gd name="connsiteY159" fmla="*/ 948128 h 2311974"/>
                <a:gd name="connsiteX160" fmla="*/ 1332582 w 1441654"/>
                <a:gd name="connsiteY160" fmla="*/ 950559 h 2311974"/>
                <a:gd name="connsiteX161" fmla="*/ 1337324 w 1441654"/>
                <a:gd name="connsiteY161" fmla="*/ 923817 h 2311974"/>
                <a:gd name="connsiteX162" fmla="*/ 1351551 w 1441654"/>
                <a:gd name="connsiteY162" fmla="*/ 914093 h 2311974"/>
                <a:gd name="connsiteX163" fmla="*/ 1361035 w 1441654"/>
                <a:gd name="connsiteY163" fmla="*/ 921386 h 2311974"/>
                <a:gd name="connsiteX164" fmla="*/ 1372891 w 1441654"/>
                <a:gd name="connsiteY164" fmla="*/ 948128 h 2311974"/>
                <a:gd name="connsiteX165" fmla="*/ 1320726 w 1441654"/>
                <a:gd name="connsiteY165" fmla="*/ 1006475 h 2311974"/>
                <a:gd name="connsiteX166" fmla="*/ 1235365 w 1441654"/>
                <a:gd name="connsiteY166" fmla="*/ 970008 h 2311974"/>
                <a:gd name="connsiteX167" fmla="*/ 1230622 w 1441654"/>
                <a:gd name="connsiteY167" fmla="*/ 977301 h 2311974"/>
                <a:gd name="connsiteX168" fmla="*/ 1235365 w 1441654"/>
                <a:gd name="connsiteY168" fmla="*/ 984595 h 2311974"/>
                <a:gd name="connsiteX169" fmla="*/ 1230622 w 1441654"/>
                <a:gd name="connsiteY169" fmla="*/ 984595 h 2311974"/>
                <a:gd name="connsiteX170" fmla="*/ 1225880 w 1441654"/>
                <a:gd name="connsiteY170" fmla="*/ 991888 h 2311974"/>
                <a:gd name="connsiteX171" fmla="*/ 1225880 w 1441654"/>
                <a:gd name="connsiteY171" fmla="*/ 1006475 h 2311974"/>
                <a:gd name="connsiteX172" fmla="*/ 1218767 w 1441654"/>
                <a:gd name="connsiteY172" fmla="*/ 1018630 h 2311974"/>
                <a:gd name="connsiteX173" fmla="*/ 1218767 w 1441654"/>
                <a:gd name="connsiteY173" fmla="*/ 1028354 h 2311974"/>
                <a:gd name="connsiteX174" fmla="*/ 1204540 w 1441654"/>
                <a:gd name="connsiteY174" fmla="*/ 1028354 h 2311974"/>
                <a:gd name="connsiteX175" fmla="*/ 1204540 w 1441654"/>
                <a:gd name="connsiteY175" fmla="*/ 1045372 h 2311974"/>
                <a:gd name="connsiteX176" fmla="*/ 1197426 w 1441654"/>
                <a:gd name="connsiteY176" fmla="*/ 1047803 h 2311974"/>
                <a:gd name="connsiteX177" fmla="*/ 1197426 w 1441654"/>
                <a:gd name="connsiteY177" fmla="*/ 1059959 h 2311974"/>
                <a:gd name="connsiteX178" fmla="*/ 1190313 w 1441654"/>
                <a:gd name="connsiteY178" fmla="*/ 1062390 h 2311974"/>
                <a:gd name="connsiteX179" fmla="*/ 1195055 w 1441654"/>
                <a:gd name="connsiteY179" fmla="*/ 1069683 h 2311974"/>
                <a:gd name="connsiteX180" fmla="*/ 1187942 w 1441654"/>
                <a:gd name="connsiteY180" fmla="*/ 1074545 h 2311974"/>
                <a:gd name="connsiteX181" fmla="*/ 1195055 w 1441654"/>
                <a:gd name="connsiteY181" fmla="*/ 1076976 h 2311974"/>
                <a:gd name="connsiteX182" fmla="*/ 1197426 w 1441654"/>
                <a:gd name="connsiteY182" fmla="*/ 1093994 h 2311974"/>
                <a:gd name="connsiteX183" fmla="*/ 1187942 w 1441654"/>
                <a:gd name="connsiteY183" fmla="*/ 1103719 h 2311974"/>
                <a:gd name="connsiteX184" fmla="*/ 1190313 w 1441654"/>
                <a:gd name="connsiteY184" fmla="*/ 1103719 h 2311974"/>
                <a:gd name="connsiteX185" fmla="*/ 1190313 w 1441654"/>
                <a:gd name="connsiteY185" fmla="*/ 1111012 h 2311974"/>
                <a:gd name="connsiteX186" fmla="*/ 1183200 w 1441654"/>
                <a:gd name="connsiteY186" fmla="*/ 1118305 h 2311974"/>
                <a:gd name="connsiteX187" fmla="*/ 1183200 w 1441654"/>
                <a:gd name="connsiteY187" fmla="*/ 1125598 h 2311974"/>
                <a:gd name="connsiteX188" fmla="*/ 1168973 w 1441654"/>
                <a:gd name="connsiteY188" fmla="*/ 1149909 h 2311974"/>
                <a:gd name="connsiteX189" fmla="*/ 1180828 w 1441654"/>
                <a:gd name="connsiteY189" fmla="*/ 1164496 h 2311974"/>
                <a:gd name="connsiteX190" fmla="*/ 1209282 w 1441654"/>
                <a:gd name="connsiteY190" fmla="*/ 1164496 h 2311974"/>
                <a:gd name="connsiteX191" fmla="*/ 1211653 w 1441654"/>
                <a:gd name="connsiteY191" fmla="*/ 1166927 h 2311974"/>
                <a:gd name="connsiteX192" fmla="*/ 1230622 w 1441654"/>
                <a:gd name="connsiteY192" fmla="*/ 1159634 h 2311974"/>
                <a:gd name="connsiteX193" fmla="*/ 1242478 w 1441654"/>
                <a:gd name="connsiteY193" fmla="*/ 1166927 h 2311974"/>
                <a:gd name="connsiteX194" fmla="*/ 1249592 w 1441654"/>
                <a:gd name="connsiteY194" fmla="*/ 1166927 h 2311974"/>
                <a:gd name="connsiteX195" fmla="*/ 1244849 w 1441654"/>
                <a:gd name="connsiteY195" fmla="*/ 1171789 h 2311974"/>
                <a:gd name="connsiteX196" fmla="*/ 1259076 w 1441654"/>
                <a:gd name="connsiteY196" fmla="*/ 1179083 h 2311974"/>
                <a:gd name="connsiteX197" fmla="*/ 1266190 w 1441654"/>
                <a:gd name="connsiteY197" fmla="*/ 1222842 h 2311974"/>
                <a:gd name="connsiteX198" fmla="*/ 1259076 w 1441654"/>
                <a:gd name="connsiteY198" fmla="*/ 1230136 h 2311974"/>
                <a:gd name="connsiteX199" fmla="*/ 1259076 w 1441654"/>
                <a:gd name="connsiteY199" fmla="*/ 1254447 h 2311974"/>
                <a:gd name="connsiteX200" fmla="*/ 1285159 w 1441654"/>
                <a:gd name="connsiteY200" fmla="*/ 1271464 h 2311974"/>
                <a:gd name="connsiteX201" fmla="*/ 1280416 w 1441654"/>
                <a:gd name="connsiteY201" fmla="*/ 1278758 h 2311974"/>
                <a:gd name="connsiteX202" fmla="*/ 1289901 w 1441654"/>
                <a:gd name="connsiteY202" fmla="*/ 1290913 h 2311974"/>
                <a:gd name="connsiteX203" fmla="*/ 1289901 w 1441654"/>
                <a:gd name="connsiteY203" fmla="*/ 1303069 h 2311974"/>
                <a:gd name="connsiteX204" fmla="*/ 1292272 w 1441654"/>
                <a:gd name="connsiteY204" fmla="*/ 1305500 h 2311974"/>
                <a:gd name="connsiteX205" fmla="*/ 1289901 w 1441654"/>
                <a:gd name="connsiteY205" fmla="*/ 1312793 h 2311974"/>
                <a:gd name="connsiteX206" fmla="*/ 1297014 w 1441654"/>
                <a:gd name="connsiteY206" fmla="*/ 1324948 h 2311974"/>
                <a:gd name="connsiteX207" fmla="*/ 1304128 w 1441654"/>
                <a:gd name="connsiteY207" fmla="*/ 1317655 h 2311974"/>
                <a:gd name="connsiteX208" fmla="*/ 1304128 w 1441654"/>
                <a:gd name="connsiteY208" fmla="*/ 1327379 h 2311974"/>
                <a:gd name="connsiteX209" fmla="*/ 1306499 w 1441654"/>
                <a:gd name="connsiteY209" fmla="*/ 1344397 h 2311974"/>
                <a:gd name="connsiteX210" fmla="*/ 1280416 w 1441654"/>
                <a:gd name="connsiteY210" fmla="*/ 1358984 h 2311974"/>
                <a:gd name="connsiteX211" fmla="*/ 1259076 w 1441654"/>
                <a:gd name="connsiteY211" fmla="*/ 1358984 h 2311974"/>
                <a:gd name="connsiteX212" fmla="*/ 1256705 w 1441654"/>
                <a:gd name="connsiteY212" fmla="*/ 1376001 h 2311974"/>
                <a:gd name="connsiteX213" fmla="*/ 1278045 w 1441654"/>
                <a:gd name="connsiteY213" fmla="*/ 1376001 h 2311974"/>
                <a:gd name="connsiteX214" fmla="*/ 1280416 w 1441654"/>
                <a:gd name="connsiteY214" fmla="*/ 1383295 h 2311974"/>
                <a:gd name="connsiteX215" fmla="*/ 1285159 w 1441654"/>
                <a:gd name="connsiteY215" fmla="*/ 1380864 h 2311974"/>
                <a:gd name="connsiteX216" fmla="*/ 1292272 w 1441654"/>
                <a:gd name="connsiteY216" fmla="*/ 1393019 h 2311974"/>
                <a:gd name="connsiteX217" fmla="*/ 1289901 w 1441654"/>
                <a:gd name="connsiteY217" fmla="*/ 1400312 h 2311974"/>
                <a:gd name="connsiteX218" fmla="*/ 1292272 w 1441654"/>
                <a:gd name="connsiteY218" fmla="*/ 1402744 h 2311974"/>
                <a:gd name="connsiteX219" fmla="*/ 1311241 w 1441654"/>
                <a:gd name="connsiteY219" fmla="*/ 1380864 h 2311974"/>
                <a:gd name="connsiteX220" fmla="*/ 1318355 w 1441654"/>
                <a:gd name="connsiteY220" fmla="*/ 1383295 h 2311974"/>
                <a:gd name="connsiteX221" fmla="*/ 1313612 w 1441654"/>
                <a:gd name="connsiteY221" fmla="*/ 1380864 h 2311974"/>
                <a:gd name="connsiteX222" fmla="*/ 1320726 w 1441654"/>
                <a:gd name="connsiteY222" fmla="*/ 1373570 h 2311974"/>
                <a:gd name="connsiteX223" fmla="*/ 1327839 w 1441654"/>
                <a:gd name="connsiteY223" fmla="*/ 1368708 h 2311974"/>
                <a:gd name="connsiteX224" fmla="*/ 1344437 w 1441654"/>
                <a:gd name="connsiteY224" fmla="*/ 1417330 h 2311974"/>
                <a:gd name="connsiteX225" fmla="*/ 1339695 w 1441654"/>
                <a:gd name="connsiteY225" fmla="*/ 1424623 h 2311974"/>
                <a:gd name="connsiteX226" fmla="*/ 1339695 w 1441654"/>
                <a:gd name="connsiteY226" fmla="*/ 1441641 h 2311974"/>
                <a:gd name="connsiteX227" fmla="*/ 1306499 w 1441654"/>
                <a:gd name="connsiteY227" fmla="*/ 1436779 h 2311974"/>
                <a:gd name="connsiteX228" fmla="*/ 1304128 w 1441654"/>
                <a:gd name="connsiteY228" fmla="*/ 1473245 h 2311974"/>
                <a:gd name="connsiteX229" fmla="*/ 1289901 w 1441654"/>
                <a:gd name="connsiteY229" fmla="*/ 1473245 h 2311974"/>
                <a:gd name="connsiteX230" fmla="*/ 1285159 w 1441654"/>
                <a:gd name="connsiteY230" fmla="*/ 1504850 h 2311974"/>
                <a:gd name="connsiteX231" fmla="*/ 1270932 w 1441654"/>
                <a:gd name="connsiteY231" fmla="*/ 1521867 h 2311974"/>
                <a:gd name="connsiteX232" fmla="*/ 1270932 w 1441654"/>
                <a:gd name="connsiteY232" fmla="*/ 1548609 h 2311974"/>
                <a:gd name="connsiteX233" fmla="*/ 1251963 w 1441654"/>
                <a:gd name="connsiteY233" fmla="*/ 1560765 h 2311974"/>
                <a:gd name="connsiteX234" fmla="*/ 1278045 w 1441654"/>
                <a:gd name="connsiteY234" fmla="*/ 1570489 h 2311974"/>
                <a:gd name="connsiteX235" fmla="*/ 1278045 w 1441654"/>
                <a:gd name="connsiteY235" fmla="*/ 1577783 h 2311974"/>
                <a:gd name="connsiteX236" fmla="*/ 1223509 w 1441654"/>
                <a:gd name="connsiteY236" fmla="*/ 1577783 h 2311974"/>
                <a:gd name="connsiteX237" fmla="*/ 1235365 w 1441654"/>
                <a:gd name="connsiteY237" fmla="*/ 1602094 h 2311974"/>
                <a:gd name="connsiteX238" fmla="*/ 1244849 w 1441654"/>
                <a:gd name="connsiteY238" fmla="*/ 1609387 h 2311974"/>
                <a:gd name="connsiteX239" fmla="*/ 1242478 w 1441654"/>
                <a:gd name="connsiteY239" fmla="*/ 1619111 h 2311974"/>
                <a:gd name="connsiteX240" fmla="*/ 1244849 w 1441654"/>
                <a:gd name="connsiteY240" fmla="*/ 1623973 h 2311974"/>
                <a:gd name="connsiteX241" fmla="*/ 1244849 w 1441654"/>
                <a:gd name="connsiteY241" fmla="*/ 1645853 h 2311974"/>
                <a:gd name="connsiteX242" fmla="*/ 1237736 w 1441654"/>
                <a:gd name="connsiteY242" fmla="*/ 1645853 h 2311974"/>
                <a:gd name="connsiteX243" fmla="*/ 1230622 w 1441654"/>
                <a:gd name="connsiteY243" fmla="*/ 1667733 h 2311974"/>
                <a:gd name="connsiteX244" fmla="*/ 1230622 w 1441654"/>
                <a:gd name="connsiteY244" fmla="*/ 1706631 h 2311974"/>
                <a:gd name="connsiteX245" fmla="*/ 1216396 w 1441654"/>
                <a:gd name="connsiteY245" fmla="*/ 1709062 h 2311974"/>
                <a:gd name="connsiteX246" fmla="*/ 1216396 w 1441654"/>
                <a:gd name="connsiteY246" fmla="*/ 1723648 h 2311974"/>
                <a:gd name="connsiteX247" fmla="*/ 1204540 w 1441654"/>
                <a:gd name="connsiteY247" fmla="*/ 1740666 h 2311974"/>
                <a:gd name="connsiteX248" fmla="*/ 1147632 w 1441654"/>
                <a:gd name="connsiteY248" fmla="*/ 1733373 h 2311974"/>
                <a:gd name="connsiteX249" fmla="*/ 1121550 w 1441654"/>
                <a:gd name="connsiteY249" fmla="*/ 1733373 h 2311974"/>
                <a:gd name="connsiteX250" fmla="*/ 1109694 w 1441654"/>
                <a:gd name="connsiteY250" fmla="*/ 1743097 h 2311974"/>
                <a:gd name="connsiteX251" fmla="*/ 1102581 w 1441654"/>
                <a:gd name="connsiteY251" fmla="*/ 1735804 h 2311974"/>
                <a:gd name="connsiteX252" fmla="*/ 1095467 w 1441654"/>
                <a:gd name="connsiteY252" fmla="*/ 1740666 h 2311974"/>
                <a:gd name="connsiteX253" fmla="*/ 1074127 w 1441654"/>
                <a:gd name="connsiteY253" fmla="*/ 1713924 h 2311974"/>
                <a:gd name="connsiteX254" fmla="*/ 1059900 w 1441654"/>
                <a:gd name="connsiteY254" fmla="*/ 1721217 h 2311974"/>
                <a:gd name="connsiteX255" fmla="*/ 1052787 w 1441654"/>
                <a:gd name="connsiteY255" fmla="*/ 1733373 h 2311974"/>
                <a:gd name="connsiteX256" fmla="*/ 1045673 w 1441654"/>
                <a:gd name="connsiteY256" fmla="*/ 1735804 h 2311974"/>
                <a:gd name="connsiteX257" fmla="*/ 1031446 w 1441654"/>
                <a:gd name="connsiteY257" fmla="*/ 1706631 h 2311974"/>
                <a:gd name="connsiteX258" fmla="*/ 960312 w 1441654"/>
                <a:gd name="connsiteY258" fmla="*/ 1709062 h 2311974"/>
                <a:gd name="connsiteX259" fmla="*/ 957941 w 1441654"/>
                <a:gd name="connsiteY259" fmla="*/ 1721217 h 2311974"/>
                <a:gd name="connsiteX260" fmla="*/ 915261 w 1441654"/>
                <a:gd name="connsiteY260" fmla="*/ 1721217 h 2311974"/>
                <a:gd name="connsiteX261" fmla="*/ 915261 w 1441654"/>
                <a:gd name="connsiteY261" fmla="*/ 1728511 h 2311974"/>
                <a:gd name="connsiteX262" fmla="*/ 884436 w 1441654"/>
                <a:gd name="connsiteY262" fmla="*/ 1721217 h 2311974"/>
                <a:gd name="connsiteX263" fmla="*/ 884436 w 1441654"/>
                <a:gd name="connsiteY263" fmla="*/ 1706631 h 2311974"/>
                <a:gd name="connsiteX264" fmla="*/ 877322 w 1441654"/>
                <a:gd name="connsiteY264" fmla="*/ 1706631 h 2311974"/>
                <a:gd name="connsiteX265" fmla="*/ 874951 w 1441654"/>
                <a:gd name="connsiteY265" fmla="*/ 1692044 h 2311974"/>
                <a:gd name="connsiteX266" fmla="*/ 874951 w 1441654"/>
                <a:gd name="connsiteY266" fmla="*/ 1692044 h 2311974"/>
                <a:gd name="connsiteX267" fmla="*/ 877322 w 1441654"/>
                <a:gd name="connsiteY267" fmla="*/ 1706631 h 2311974"/>
                <a:gd name="connsiteX268" fmla="*/ 822786 w 1441654"/>
                <a:gd name="connsiteY268" fmla="*/ 1709062 h 2311974"/>
                <a:gd name="connsiteX269" fmla="*/ 782477 w 1441654"/>
                <a:gd name="connsiteY269" fmla="*/ 1701769 h 2311974"/>
                <a:gd name="connsiteX270" fmla="*/ 780106 w 1441654"/>
                <a:gd name="connsiteY270" fmla="*/ 1709062 h 2311974"/>
                <a:gd name="connsiteX271" fmla="*/ 761136 w 1441654"/>
                <a:gd name="connsiteY271" fmla="*/ 1713924 h 2311974"/>
                <a:gd name="connsiteX272" fmla="*/ 754023 w 1441654"/>
                <a:gd name="connsiteY272" fmla="*/ 1733373 h 2311974"/>
                <a:gd name="connsiteX273" fmla="*/ 758765 w 1441654"/>
                <a:gd name="connsiteY273" fmla="*/ 1750391 h 2311974"/>
                <a:gd name="connsiteX274" fmla="*/ 739796 w 1441654"/>
                <a:gd name="connsiteY274" fmla="*/ 1750391 h 2311974"/>
                <a:gd name="connsiteX275" fmla="*/ 735054 w 1441654"/>
                <a:gd name="connsiteY275" fmla="*/ 1769840 h 2311974"/>
                <a:gd name="connsiteX276" fmla="*/ 742167 w 1441654"/>
                <a:gd name="connsiteY276" fmla="*/ 1784426 h 2311974"/>
                <a:gd name="connsiteX277" fmla="*/ 739796 w 1441654"/>
                <a:gd name="connsiteY277" fmla="*/ 1806306 h 2311974"/>
                <a:gd name="connsiteX278" fmla="*/ 727940 w 1441654"/>
                <a:gd name="connsiteY278" fmla="*/ 1813599 h 2311974"/>
                <a:gd name="connsiteX279" fmla="*/ 727940 w 1441654"/>
                <a:gd name="connsiteY279" fmla="*/ 1847635 h 2311974"/>
                <a:gd name="connsiteX280" fmla="*/ 713714 w 1441654"/>
                <a:gd name="connsiteY280" fmla="*/ 1852497 h 2311974"/>
                <a:gd name="connsiteX281" fmla="*/ 711342 w 1441654"/>
                <a:gd name="connsiteY281" fmla="*/ 1837910 h 2311974"/>
                <a:gd name="connsiteX282" fmla="*/ 678146 w 1441654"/>
                <a:gd name="connsiteY282" fmla="*/ 1837910 h 2311974"/>
                <a:gd name="connsiteX283" fmla="*/ 678146 w 1441654"/>
                <a:gd name="connsiteY283" fmla="*/ 1859790 h 2311974"/>
                <a:gd name="connsiteX284" fmla="*/ 659177 w 1441654"/>
                <a:gd name="connsiteY284" fmla="*/ 1859790 h 2311974"/>
                <a:gd name="connsiteX285" fmla="*/ 659177 w 1441654"/>
                <a:gd name="connsiteY285" fmla="*/ 1869515 h 2311974"/>
                <a:gd name="connsiteX286" fmla="*/ 656806 w 1441654"/>
                <a:gd name="connsiteY286" fmla="*/ 1876808 h 2311974"/>
                <a:gd name="connsiteX287" fmla="*/ 576188 w 1441654"/>
                <a:gd name="connsiteY287" fmla="*/ 1876808 h 2311974"/>
                <a:gd name="connsiteX288" fmla="*/ 576188 w 1441654"/>
                <a:gd name="connsiteY288" fmla="*/ 1896257 h 2311974"/>
                <a:gd name="connsiteX289" fmla="*/ 524022 w 1441654"/>
                <a:gd name="connsiteY289" fmla="*/ 1901119 h 2311974"/>
                <a:gd name="connsiteX290" fmla="*/ 524022 w 1441654"/>
                <a:gd name="connsiteY290" fmla="*/ 1930292 h 2311974"/>
                <a:gd name="connsiteX291" fmla="*/ 502682 w 1441654"/>
                <a:gd name="connsiteY291" fmla="*/ 1930292 h 2311974"/>
                <a:gd name="connsiteX292" fmla="*/ 500311 w 1441654"/>
                <a:gd name="connsiteY292" fmla="*/ 1952172 h 2311974"/>
                <a:gd name="connsiteX293" fmla="*/ 488455 w 1441654"/>
                <a:gd name="connsiteY293" fmla="*/ 1952172 h 2311974"/>
                <a:gd name="connsiteX294" fmla="*/ 488455 w 1441654"/>
                <a:gd name="connsiteY294" fmla="*/ 1978914 h 2311974"/>
                <a:gd name="connsiteX295" fmla="*/ 495569 w 1441654"/>
                <a:gd name="connsiteY295" fmla="*/ 1983776 h 2311974"/>
                <a:gd name="connsiteX296" fmla="*/ 493198 w 1441654"/>
                <a:gd name="connsiteY296" fmla="*/ 2000794 h 2311974"/>
                <a:gd name="connsiteX297" fmla="*/ 500311 w 1441654"/>
                <a:gd name="connsiteY297" fmla="*/ 2005656 h 2311974"/>
                <a:gd name="connsiteX298" fmla="*/ 500311 w 1441654"/>
                <a:gd name="connsiteY298" fmla="*/ 2068865 h 2311974"/>
                <a:gd name="connsiteX299" fmla="*/ 493198 w 1441654"/>
                <a:gd name="connsiteY299" fmla="*/ 2068865 h 2311974"/>
                <a:gd name="connsiteX300" fmla="*/ 493198 w 1441654"/>
                <a:gd name="connsiteY300" fmla="*/ 2081020 h 2311974"/>
                <a:gd name="connsiteX301" fmla="*/ 474228 w 1441654"/>
                <a:gd name="connsiteY301" fmla="*/ 2083451 h 2311974"/>
                <a:gd name="connsiteX302" fmla="*/ 460002 w 1441654"/>
                <a:gd name="connsiteY302" fmla="*/ 2117487 h 2311974"/>
                <a:gd name="connsiteX303" fmla="*/ 460002 w 1441654"/>
                <a:gd name="connsiteY303" fmla="*/ 2129642 h 2311974"/>
                <a:gd name="connsiteX304" fmla="*/ 516909 w 1441654"/>
                <a:gd name="connsiteY304" fmla="*/ 2132073 h 2311974"/>
                <a:gd name="connsiteX305" fmla="*/ 509796 w 1441654"/>
                <a:gd name="connsiteY305" fmla="*/ 2151522 h 2311974"/>
                <a:gd name="connsiteX306" fmla="*/ 514538 w 1441654"/>
                <a:gd name="connsiteY306" fmla="*/ 2161246 h 2311974"/>
                <a:gd name="connsiteX307" fmla="*/ 509796 w 1441654"/>
                <a:gd name="connsiteY307" fmla="*/ 2168540 h 2311974"/>
                <a:gd name="connsiteX308" fmla="*/ 493198 w 1441654"/>
                <a:gd name="connsiteY308" fmla="*/ 2168540 h 2311974"/>
                <a:gd name="connsiteX309" fmla="*/ 493198 w 1441654"/>
                <a:gd name="connsiteY309" fmla="*/ 2180695 h 2311974"/>
                <a:gd name="connsiteX310" fmla="*/ 462373 w 1441654"/>
                <a:gd name="connsiteY310" fmla="*/ 2187988 h 2311974"/>
                <a:gd name="connsiteX311" fmla="*/ 469486 w 1441654"/>
                <a:gd name="connsiteY311" fmla="*/ 2200144 h 2311974"/>
                <a:gd name="connsiteX312" fmla="*/ 467115 w 1441654"/>
                <a:gd name="connsiteY312" fmla="*/ 2256059 h 2311974"/>
                <a:gd name="connsiteX313" fmla="*/ 455259 w 1441654"/>
                <a:gd name="connsiteY313" fmla="*/ 2277939 h 2311974"/>
                <a:gd name="connsiteX314" fmla="*/ 429177 w 1441654"/>
                <a:gd name="connsiteY314" fmla="*/ 2307112 h 2311974"/>
                <a:gd name="connsiteX315" fmla="*/ 414950 w 1441654"/>
                <a:gd name="connsiteY315" fmla="*/ 2311974 h 2311974"/>
                <a:gd name="connsiteX316" fmla="*/ 398352 w 1441654"/>
                <a:gd name="connsiteY316" fmla="*/ 2282801 h 2311974"/>
                <a:gd name="connsiteX317" fmla="*/ 379383 w 1441654"/>
                <a:gd name="connsiteY317" fmla="*/ 2275508 h 2311974"/>
                <a:gd name="connsiteX318" fmla="*/ 365156 w 1441654"/>
                <a:gd name="connsiteY318" fmla="*/ 2292526 h 2311974"/>
                <a:gd name="connsiteX319" fmla="*/ 346187 w 1441654"/>
                <a:gd name="connsiteY319" fmla="*/ 2285232 h 2311974"/>
                <a:gd name="connsiteX320" fmla="*/ 331960 w 1441654"/>
                <a:gd name="connsiteY320" fmla="*/ 2290094 h 2311974"/>
                <a:gd name="connsiteX321" fmla="*/ 296393 w 1441654"/>
                <a:gd name="connsiteY321" fmla="*/ 2275508 h 2311974"/>
                <a:gd name="connsiteX322" fmla="*/ 255658 w 1441654"/>
                <a:gd name="connsiteY322" fmla="*/ 2254426 h 2311974"/>
                <a:gd name="connsiteX323" fmla="*/ 263963 w 1441654"/>
                <a:gd name="connsiteY323" fmla="*/ 2090384 h 2311974"/>
                <a:gd name="connsiteX324" fmla="*/ 293247 w 1441654"/>
                <a:gd name="connsiteY324" fmla="*/ 1879782 h 2311974"/>
                <a:gd name="connsiteX325" fmla="*/ 288330 w 1441654"/>
                <a:gd name="connsiteY325" fmla="*/ 1766434 h 2311974"/>
                <a:gd name="connsiteX326" fmla="*/ 260051 w 1441654"/>
                <a:gd name="connsiteY326" fmla="*/ 1684276 h 2311974"/>
                <a:gd name="connsiteX327" fmla="*/ 196698 w 1441654"/>
                <a:gd name="connsiteY327" fmla="*/ 1605539 h 2311974"/>
                <a:gd name="connsiteX328" fmla="*/ 146823 w 1441654"/>
                <a:gd name="connsiteY328" fmla="*/ 1566641 h 2311974"/>
                <a:gd name="connsiteX329" fmla="*/ 148467 w 1441654"/>
                <a:gd name="connsiteY329" fmla="*/ 1519182 h 2311974"/>
                <a:gd name="connsiteX330" fmla="*/ 144231 w 1441654"/>
                <a:gd name="connsiteY330" fmla="*/ 1442151 h 2311974"/>
                <a:gd name="connsiteX331" fmla="*/ 199538 w 1441654"/>
                <a:gd name="connsiteY331" fmla="*/ 1327822 h 2311974"/>
                <a:gd name="connsiteX332" fmla="*/ 311984 w 1441654"/>
                <a:gd name="connsiteY332" fmla="*/ 1228318 h 2311974"/>
                <a:gd name="connsiteX333" fmla="*/ 18969 w 1441654"/>
                <a:gd name="connsiteY333" fmla="*/ 909231 h 2311974"/>
                <a:gd name="connsiteX334" fmla="*/ 0 w 1441654"/>
                <a:gd name="connsiteY334" fmla="*/ 872764 h 2311974"/>
                <a:gd name="connsiteX335" fmla="*/ 7114 w 1441654"/>
                <a:gd name="connsiteY335" fmla="*/ 865471 h 2311974"/>
                <a:gd name="connsiteX336" fmla="*/ 11856 w 1441654"/>
                <a:gd name="connsiteY336" fmla="*/ 867902 h 2311974"/>
                <a:gd name="connsiteX337" fmla="*/ 168351 w 1441654"/>
                <a:gd name="connsiteY337" fmla="*/ 741485 h 2311974"/>
                <a:gd name="connsiteX338" fmla="*/ 156496 w 1441654"/>
                <a:gd name="connsiteY338" fmla="*/ 726899 h 2311974"/>
                <a:gd name="connsiteX339" fmla="*/ 101959 w 1441654"/>
                <a:gd name="connsiteY339" fmla="*/ 705019 h 2311974"/>
                <a:gd name="connsiteX340" fmla="*/ 125671 w 1441654"/>
                <a:gd name="connsiteY340" fmla="*/ 680708 h 2311974"/>
                <a:gd name="connsiteX341" fmla="*/ 132784 w 1441654"/>
                <a:gd name="connsiteY341" fmla="*/ 673414 h 2311974"/>
                <a:gd name="connsiteX342" fmla="*/ 161238 w 1441654"/>
                <a:gd name="connsiteY342" fmla="*/ 670983 h 2311974"/>
                <a:gd name="connsiteX343" fmla="*/ 248970 w 1441654"/>
                <a:gd name="connsiteY343" fmla="*/ 692863 h 2311974"/>
                <a:gd name="connsiteX344" fmla="*/ 263197 w 1441654"/>
                <a:gd name="connsiteY344" fmla="*/ 688001 h 2311974"/>
                <a:gd name="connsiteX345" fmla="*/ 263197 w 1441654"/>
                <a:gd name="connsiteY345" fmla="*/ 695294 h 2311974"/>
                <a:gd name="connsiteX346" fmla="*/ 272681 w 1441654"/>
                <a:gd name="connsiteY346" fmla="*/ 695294 h 2311974"/>
                <a:gd name="connsiteX347" fmla="*/ 277424 w 1441654"/>
                <a:gd name="connsiteY347" fmla="*/ 678277 h 2311974"/>
                <a:gd name="connsiteX348" fmla="*/ 284537 w 1441654"/>
                <a:gd name="connsiteY348" fmla="*/ 666121 h 2311974"/>
                <a:gd name="connsiteX349" fmla="*/ 296393 w 1441654"/>
                <a:gd name="connsiteY349" fmla="*/ 688001 h 2311974"/>
                <a:gd name="connsiteX350" fmla="*/ 303506 w 1441654"/>
                <a:gd name="connsiteY350" fmla="*/ 685570 h 2311974"/>
                <a:gd name="connsiteX351" fmla="*/ 317733 w 1441654"/>
                <a:gd name="connsiteY351" fmla="*/ 700156 h 2311974"/>
                <a:gd name="connsiteX352" fmla="*/ 317733 w 1441654"/>
                <a:gd name="connsiteY352" fmla="*/ 700156 h 2311974"/>
                <a:gd name="connsiteX353" fmla="*/ 303506 w 1441654"/>
                <a:gd name="connsiteY353" fmla="*/ 685570 h 2311974"/>
                <a:gd name="connsiteX354" fmla="*/ 296393 w 1441654"/>
                <a:gd name="connsiteY354" fmla="*/ 688001 h 2311974"/>
                <a:gd name="connsiteX355" fmla="*/ 284537 w 1441654"/>
                <a:gd name="connsiteY355" fmla="*/ 666121 h 2311974"/>
                <a:gd name="connsiteX356" fmla="*/ 284537 w 1441654"/>
                <a:gd name="connsiteY356" fmla="*/ 658827 h 2311974"/>
                <a:gd name="connsiteX357" fmla="*/ 305877 w 1441654"/>
                <a:gd name="connsiteY357" fmla="*/ 646672 h 2311974"/>
                <a:gd name="connsiteX358" fmla="*/ 298764 w 1441654"/>
                <a:gd name="connsiteY358" fmla="*/ 639379 h 2311974"/>
                <a:gd name="connsiteX359" fmla="*/ 329589 w 1441654"/>
                <a:gd name="connsiteY359" fmla="*/ 629654 h 2311974"/>
                <a:gd name="connsiteX360" fmla="*/ 324847 w 1441654"/>
                <a:gd name="connsiteY360" fmla="*/ 615068 h 2311974"/>
                <a:gd name="connsiteX361" fmla="*/ 291651 w 1441654"/>
                <a:gd name="connsiteY361" fmla="*/ 610205 h 2311974"/>
                <a:gd name="connsiteX362" fmla="*/ 289279 w 1441654"/>
                <a:gd name="connsiteY362" fmla="*/ 595619 h 2311974"/>
                <a:gd name="connsiteX363" fmla="*/ 298764 w 1441654"/>
                <a:gd name="connsiteY363" fmla="*/ 534841 h 2311974"/>
                <a:gd name="connsiteX364" fmla="*/ 289279 w 1441654"/>
                <a:gd name="connsiteY364" fmla="*/ 525117 h 2311974"/>
                <a:gd name="connsiteX365" fmla="*/ 289279 w 1441654"/>
                <a:gd name="connsiteY365" fmla="*/ 503237 h 2311974"/>
                <a:gd name="connsiteX366" fmla="*/ 272681 w 1441654"/>
                <a:gd name="connsiteY366" fmla="*/ 503237 h 2311974"/>
                <a:gd name="connsiteX367" fmla="*/ 277424 w 1441654"/>
                <a:gd name="connsiteY367" fmla="*/ 471633 h 2311974"/>
                <a:gd name="connsiteX368" fmla="*/ 270310 w 1441654"/>
                <a:gd name="connsiteY368" fmla="*/ 464340 h 2311974"/>
                <a:gd name="connsiteX369" fmla="*/ 272681 w 1441654"/>
                <a:gd name="connsiteY369" fmla="*/ 444891 h 2311974"/>
                <a:gd name="connsiteX370" fmla="*/ 291651 w 1441654"/>
                <a:gd name="connsiteY370" fmla="*/ 444891 h 2311974"/>
                <a:gd name="connsiteX371" fmla="*/ 310620 w 1441654"/>
                <a:gd name="connsiteY371" fmla="*/ 430304 h 2311974"/>
                <a:gd name="connsiteX372" fmla="*/ 312991 w 1441654"/>
                <a:gd name="connsiteY372" fmla="*/ 427873 h 2311974"/>
                <a:gd name="connsiteX373" fmla="*/ 291651 w 1441654"/>
                <a:gd name="connsiteY373" fmla="*/ 423011 h 2311974"/>
                <a:gd name="connsiteX374" fmla="*/ 298764 w 1441654"/>
                <a:gd name="connsiteY374" fmla="*/ 405993 h 2311974"/>
                <a:gd name="connsiteX375" fmla="*/ 324847 w 1441654"/>
                <a:gd name="connsiteY375" fmla="*/ 408424 h 2311974"/>
                <a:gd name="connsiteX376" fmla="*/ 320104 w 1441654"/>
                <a:gd name="connsiteY376" fmla="*/ 388975 h 2311974"/>
                <a:gd name="connsiteX377" fmla="*/ 320104 w 1441654"/>
                <a:gd name="connsiteY377" fmla="*/ 374389 h 2311974"/>
                <a:gd name="connsiteX378" fmla="*/ 336702 w 1441654"/>
                <a:gd name="connsiteY378" fmla="*/ 374389 h 2311974"/>
                <a:gd name="connsiteX379" fmla="*/ 339073 w 1441654"/>
                <a:gd name="connsiteY379" fmla="*/ 367096 h 2311974"/>
                <a:gd name="connsiteX380" fmla="*/ 346187 w 1441654"/>
                <a:gd name="connsiteY380" fmla="*/ 364665 h 2311974"/>
                <a:gd name="connsiteX381" fmla="*/ 343816 w 1441654"/>
                <a:gd name="connsiteY381" fmla="*/ 347647 h 2311974"/>
                <a:gd name="connsiteX382" fmla="*/ 372269 w 1441654"/>
                <a:gd name="connsiteY382" fmla="*/ 337922 h 2311974"/>
                <a:gd name="connsiteX383" fmla="*/ 360414 w 1441654"/>
                <a:gd name="connsiteY383" fmla="*/ 333060 h 2311974"/>
                <a:gd name="connsiteX384" fmla="*/ 358042 w 1441654"/>
                <a:gd name="connsiteY384" fmla="*/ 311180 h 2311974"/>
                <a:gd name="connsiteX385" fmla="*/ 350929 w 1441654"/>
                <a:gd name="connsiteY385" fmla="*/ 308749 h 2311974"/>
                <a:gd name="connsiteX386" fmla="*/ 358042 w 1441654"/>
                <a:gd name="connsiteY386" fmla="*/ 299025 h 2311974"/>
                <a:gd name="connsiteX387" fmla="*/ 358042 w 1441654"/>
                <a:gd name="connsiteY387" fmla="*/ 296594 h 2311974"/>
                <a:gd name="connsiteX388" fmla="*/ 346187 w 1441654"/>
                <a:gd name="connsiteY388" fmla="*/ 291732 h 2311974"/>
                <a:gd name="connsiteX389" fmla="*/ 336702 w 1441654"/>
                <a:gd name="connsiteY389" fmla="*/ 299025 h 2311974"/>
                <a:gd name="connsiteX390" fmla="*/ 324847 w 1441654"/>
                <a:gd name="connsiteY390" fmla="*/ 282007 h 2311974"/>
                <a:gd name="connsiteX391" fmla="*/ 339073 w 1441654"/>
                <a:gd name="connsiteY391" fmla="*/ 255265 h 2311974"/>
                <a:gd name="connsiteX392" fmla="*/ 346187 w 1441654"/>
                <a:gd name="connsiteY392" fmla="*/ 267421 h 2311974"/>
                <a:gd name="connsiteX393" fmla="*/ 365156 w 1441654"/>
                <a:gd name="connsiteY393" fmla="*/ 240679 h 2311974"/>
                <a:gd name="connsiteX394" fmla="*/ 374640 w 1441654"/>
                <a:gd name="connsiteY394" fmla="*/ 240679 h 2311974"/>
                <a:gd name="connsiteX395" fmla="*/ 374640 w 1441654"/>
                <a:gd name="connsiteY395" fmla="*/ 233385 h 2311974"/>
                <a:gd name="connsiteX396" fmla="*/ 353300 w 1441654"/>
                <a:gd name="connsiteY396" fmla="*/ 218799 h 2311974"/>
                <a:gd name="connsiteX397" fmla="*/ 360414 w 1441654"/>
                <a:gd name="connsiteY397" fmla="*/ 199350 h 2311974"/>
                <a:gd name="connsiteX398" fmla="*/ 386496 w 1441654"/>
                <a:gd name="connsiteY398" fmla="*/ 199350 h 2311974"/>
                <a:gd name="connsiteX399" fmla="*/ 393610 w 1441654"/>
                <a:gd name="connsiteY399" fmla="*/ 192057 h 2311974"/>
                <a:gd name="connsiteX400" fmla="*/ 365156 w 1441654"/>
                <a:gd name="connsiteY400" fmla="*/ 150728 h 2311974"/>
                <a:gd name="connsiteX401" fmla="*/ 374640 w 1441654"/>
                <a:gd name="connsiteY401" fmla="*/ 131279 h 2311974"/>
                <a:gd name="connsiteX402" fmla="*/ 407836 w 1441654"/>
                <a:gd name="connsiteY402" fmla="*/ 116693 h 2311974"/>
                <a:gd name="connsiteX403" fmla="*/ 412579 w 1441654"/>
                <a:gd name="connsiteY403" fmla="*/ 131279 h 2311974"/>
                <a:gd name="connsiteX404" fmla="*/ 433919 w 1441654"/>
                <a:gd name="connsiteY404" fmla="*/ 116693 h 2311974"/>
                <a:gd name="connsiteX405" fmla="*/ 429177 w 1441654"/>
                <a:gd name="connsiteY405" fmla="*/ 109399 h 2311974"/>
                <a:gd name="connsiteX406" fmla="*/ 445775 w 1441654"/>
                <a:gd name="connsiteY406" fmla="*/ 102106 h 2311974"/>
                <a:gd name="connsiteX407" fmla="*/ 445775 w 1441654"/>
                <a:gd name="connsiteY407" fmla="*/ 94813 h 2311974"/>
                <a:gd name="connsiteX408" fmla="*/ 455259 w 1441654"/>
                <a:gd name="connsiteY408" fmla="*/ 87519 h 2311974"/>
                <a:gd name="connsiteX409" fmla="*/ 441032 w 1441654"/>
                <a:gd name="connsiteY409" fmla="*/ 53484 h 2311974"/>
                <a:gd name="connsiteX410" fmla="*/ 438661 w 1441654"/>
                <a:gd name="connsiteY410" fmla="*/ 7293 h 2311974"/>
                <a:gd name="connsiteX411" fmla="*/ 481342 w 1441654"/>
                <a:gd name="connsiteY411" fmla="*/ 17018 h 2311974"/>
                <a:gd name="connsiteX412" fmla="*/ 502682 w 1441654"/>
                <a:gd name="connsiteY412" fmla="*/ 0 h 2311974"/>
                <a:gd name="connsiteX0" fmla="*/ 507424 w 1441654"/>
                <a:gd name="connsiteY0" fmla="*/ 1052665 h 2311974"/>
                <a:gd name="connsiteX1" fmla="*/ 476600 w 1441654"/>
                <a:gd name="connsiteY1" fmla="*/ 1040510 h 2311974"/>
                <a:gd name="connsiteX2" fmla="*/ 488455 w 1441654"/>
                <a:gd name="connsiteY2" fmla="*/ 1052666 h 2311974"/>
                <a:gd name="connsiteX3" fmla="*/ 507424 w 1441654"/>
                <a:gd name="connsiteY3" fmla="*/ 1052666 h 2311974"/>
                <a:gd name="connsiteX4" fmla="*/ 509796 w 1441654"/>
                <a:gd name="connsiteY4" fmla="*/ 1062390 h 2311974"/>
                <a:gd name="connsiteX5" fmla="*/ 509796 w 1441654"/>
                <a:gd name="connsiteY5" fmla="*/ 1062390 h 2311974"/>
                <a:gd name="connsiteX6" fmla="*/ 507424 w 1441654"/>
                <a:gd name="connsiteY6" fmla="*/ 1052665 h 2311974"/>
                <a:gd name="connsiteX7" fmla="*/ 488455 w 1441654"/>
                <a:gd name="connsiteY7" fmla="*/ 1021061 h 2311974"/>
                <a:gd name="connsiteX8" fmla="*/ 483713 w 1441654"/>
                <a:gd name="connsiteY8" fmla="*/ 999182 h 2311974"/>
                <a:gd name="connsiteX9" fmla="*/ 488455 w 1441654"/>
                <a:gd name="connsiteY9" fmla="*/ 1021061 h 2311974"/>
                <a:gd name="connsiteX10" fmla="*/ 488455 w 1441654"/>
                <a:gd name="connsiteY10" fmla="*/ 1021061 h 2311974"/>
                <a:gd name="connsiteX11" fmla="*/ 502682 w 1441654"/>
                <a:gd name="connsiteY11" fmla="*/ 979733 h 2311974"/>
                <a:gd name="connsiteX12" fmla="*/ 460002 w 1441654"/>
                <a:gd name="connsiteY12" fmla="*/ 972439 h 2311974"/>
                <a:gd name="connsiteX13" fmla="*/ 460002 w 1441654"/>
                <a:gd name="connsiteY13" fmla="*/ 972439 h 2311974"/>
                <a:gd name="connsiteX14" fmla="*/ 502682 w 1441654"/>
                <a:gd name="connsiteY14" fmla="*/ 979733 h 2311974"/>
                <a:gd name="connsiteX15" fmla="*/ 460002 w 1441654"/>
                <a:gd name="connsiteY15" fmla="*/ 901937 h 2311974"/>
                <a:gd name="connsiteX16" fmla="*/ 449800 w 1441654"/>
                <a:gd name="connsiteY16" fmla="*/ 906121 h 2311974"/>
                <a:gd name="connsiteX17" fmla="*/ 452888 w 1441654"/>
                <a:gd name="connsiteY17" fmla="*/ 906800 h 2311974"/>
                <a:gd name="connsiteX18" fmla="*/ 460002 w 1441654"/>
                <a:gd name="connsiteY18" fmla="*/ 901938 h 2311974"/>
                <a:gd name="connsiteX19" fmla="*/ 460002 w 1441654"/>
                <a:gd name="connsiteY19" fmla="*/ 901937 h 2311974"/>
                <a:gd name="connsiteX20" fmla="*/ 367527 w 1441654"/>
                <a:gd name="connsiteY20" fmla="*/ 899506 h 2311974"/>
                <a:gd name="connsiteX21" fmla="*/ 367527 w 1441654"/>
                <a:gd name="connsiteY21" fmla="*/ 899507 h 2311974"/>
                <a:gd name="connsiteX22" fmla="*/ 391239 w 1441654"/>
                <a:gd name="connsiteY22" fmla="*/ 899507 h 2311974"/>
                <a:gd name="connsiteX23" fmla="*/ 405465 w 1441654"/>
                <a:gd name="connsiteY23" fmla="*/ 906800 h 2311974"/>
                <a:gd name="connsiteX24" fmla="*/ 414950 w 1441654"/>
                <a:gd name="connsiteY24" fmla="*/ 906800 h 2311974"/>
                <a:gd name="connsiteX25" fmla="*/ 419692 w 1441654"/>
                <a:gd name="connsiteY25" fmla="*/ 899507 h 2311974"/>
                <a:gd name="connsiteX26" fmla="*/ 419705 w 1441654"/>
                <a:gd name="connsiteY26" fmla="*/ 899510 h 2311974"/>
                <a:gd name="connsiteX27" fmla="*/ 419692 w 1441654"/>
                <a:gd name="connsiteY27" fmla="*/ 899506 h 2311974"/>
                <a:gd name="connsiteX28" fmla="*/ 414950 w 1441654"/>
                <a:gd name="connsiteY28" fmla="*/ 906800 h 2311974"/>
                <a:gd name="connsiteX29" fmla="*/ 405465 w 1441654"/>
                <a:gd name="connsiteY29" fmla="*/ 906800 h 2311974"/>
                <a:gd name="connsiteX30" fmla="*/ 391238 w 1441654"/>
                <a:gd name="connsiteY30" fmla="*/ 899506 h 2311974"/>
                <a:gd name="connsiteX31" fmla="*/ 367527 w 1441654"/>
                <a:gd name="connsiteY31" fmla="*/ 899506 h 2311974"/>
                <a:gd name="connsiteX32" fmla="*/ 350929 w 1441654"/>
                <a:gd name="connsiteY32" fmla="*/ 889782 h 2311974"/>
                <a:gd name="connsiteX33" fmla="*/ 350929 w 1441654"/>
                <a:gd name="connsiteY33" fmla="*/ 889782 h 2311974"/>
                <a:gd name="connsiteX34" fmla="*/ 367527 w 1441654"/>
                <a:gd name="connsiteY34" fmla="*/ 889782 h 2311974"/>
                <a:gd name="connsiteX35" fmla="*/ 367527 w 1441654"/>
                <a:gd name="connsiteY35" fmla="*/ 889782 h 2311974"/>
                <a:gd name="connsiteX36" fmla="*/ 350929 w 1441654"/>
                <a:gd name="connsiteY36" fmla="*/ 889782 h 2311974"/>
                <a:gd name="connsiteX37" fmla="*/ 365156 w 1441654"/>
                <a:gd name="connsiteY37" fmla="*/ 867902 h 2311974"/>
                <a:gd name="connsiteX38" fmla="*/ 365156 w 1441654"/>
                <a:gd name="connsiteY38" fmla="*/ 867902 h 2311974"/>
                <a:gd name="connsiteX39" fmla="*/ 372349 w 1441654"/>
                <a:gd name="connsiteY39" fmla="*/ 873433 h 2311974"/>
                <a:gd name="connsiteX40" fmla="*/ 365156 w 1441654"/>
                <a:gd name="connsiteY40" fmla="*/ 867902 h 2311974"/>
                <a:gd name="connsiteX41" fmla="*/ 393212 w 1441654"/>
                <a:gd name="connsiteY41" fmla="*/ 842776 h 2311974"/>
                <a:gd name="connsiteX42" fmla="*/ 398352 w 1441654"/>
                <a:gd name="connsiteY42" fmla="*/ 853315 h 2311974"/>
                <a:gd name="connsiteX43" fmla="*/ 398352 w 1441654"/>
                <a:gd name="connsiteY43" fmla="*/ 853315 h 2311974"/>
                <a:gd name="connsiteX44" fmla="*/ 393212 w 1441654"/>
                <a:gd name="connsiteY44" fmla="*/ 842776 h 2311974"/>
                <a:gd name="connsiteX45" fmla="*/ 296393 w 1441654"/>
                <a:gd name="connsiteY45" fmla="*/ 726899 h 2311974"/>
                <a:gd name="connsiteX46" fmla="*/ 296393 w 1441654"/>
                <a:gd name="connsiteY46" fmla="*/ 726899 h 2311974"/>
                <a:gd name="connsiteX47" fmla="*/ 303506 w 1441654"/>
                <a:gd name="connsiteY47" fmla="*/ 734192 h 2311974"/>
                <a:gd name="connsiteX48" fmla="*/ 339073 w 1441654"/>
                <a:gd name="connsiteY48" fmla="*/ 748778 h 2311974"/>
                <a:gd name="connsiteX49" fmla="*/ 367527 w 1441654"/>
                <a:gd name="connsiteY49" fmla="*/ 753641 h 2311974"/>
                <a:gd name="connsiteX50" fmla="*/ 372269 w 1441654"/>
                <a:gd name="connsiteY50" fmla="*/ 734192 h 2311974"/>
                <a:gd name="connsiteX51" fmla="*/ 386496 w 1441654"/>
                <a:gd name="connsiteY51" fmla="*/ 736623 h 2311974"/>
                <a:gd name="connsiteX52" fmla="*/ 386496 w 1441654"/>
                <a:gd name="connsiteY52" fmla="*/ 736623 h 2311974"/>
                <a:gd name="connsiteX53" fmla="*/ 372269 w 1441654"/>
                <a:gd name="connsiteY53" fmla="*/ 734192 h 2311974"/>
                <a:gd name="connsiteX54" fmla="*/ 367527 w 1441654"/>
                <a:gd name="connsiteY54" fmla="*/ 753640 h 2311974"/>
                <a:gd name="connsiteX55" fmla="*/ 339073 w 1441654"/>
                <a:gd name="connsiteY55" fmla="*/ 748778 h 2311974"/>
                <a:gd name="connsiteX56" fmla="*/ 303506 w 1441654"/>
                <a:gd name="connsiteY56" fmla="*/ 734192 h 2311974"/>
                <a:gd name="connsiteX57" fmla="*/ 296393 w 1441654"/>
                <a:gd name="connsiteY57" fmla="*/ 726899 h 2311974"/>
                <a:gd name="connsiteX58" fmla="*/ 296393 w 1441654"/>
                <a:gd name="connsiteY58" fmla="*/ 714743 h 2311974"/>
                <a:gd name="connsiteX59" fmla="*/ 296393 w 1441654"/>
                <a:gd name="connsiteY59" fmla="*/ 714743 h 2311974"/>
                <a:gd name="connsiteX60" fmla="*/ 303506 w 1441654"/>
                <a:gd name="connsiteY60" fmla="*/ 722036 h 2311974"/>
                <a:gd name="connsiteX61" fmla="*/ 303506 w 1441654"/>
                <a:gd name="connsiteY61" fmla="*/ 722036 h 2311974"/>
                <a:gd name="connsiteX62" fmla="*/ 296393 w 1441654"/>
                <a:gd name="connsiteY62" fmla="*/ 714743 h 2311974"/>
                <a:gd name="connsiteX63" fmla="*/ 502682 w 1441654"/>
                <a:gd name="connsiteY63" fmla="*/ 0 h 2311974"/>
                <a:gd name="connsiteX64" fmla="*/ 509796 w 1441654"/>
                <a:gd name="connsiteY64" fmla="*/ 4862 h 2311974"/>
                <a:gd name="connsiteX65" fmla="*/ 514538 w 1441654"/>
                <a:gd name="connsiteY65" fmla="*/ 17018 h 2311974"/>
                <a:gd name="connsiteX66" fmla="*/ 524022 w 1441654"/>
                <a:gd name="connsiteY66" fmla="*/ 53484 h 2311974"/>
                <a:gd name="connsiteX67" fmla="*/ 521651 w 1441654"/>
                <a:gd name="connsiteY67" fmla="*/ 68071 h 2311974"/>
                <a:gd name="connsiteX68" fmla="*/ 554847 w 1441654"/>
                <a:gd name="connsiteY68" fmla="*/ 82657 h 2311974"/>
                <a:gd name="connsiteX69" fmla="*/ 561961 w 1441654"/>
                <a:gd name="connsiteY69" fmla="*/ 72933 h 2311974"/>
                <a:gd name="connsiteX70" fmla="*/ 578559 w 1441654"/>
                <a:gd name="connsiteY70" fmla="*/ 75364 h 2311974"/>
                <a:gd name="connsiteX71" fmla="*/ 578559 w 1441654"/>
                <a:gd name="connsiteY71" fmla="*/ 82657 h 2311974"/>
                <a:gd name="connsiteX72" fmla="*/ 585672 w 1441654"/>
                <a:gd name="connsiteY72" fmla="*/ 82657 h 2311974"/>
                <a:gd name="connsiteX73" fmla="*/ 590414 w 1441654"/>
                <a:gd name="connsiteY73" fmla="*/ 97244 h 2311974"/>
                <a:gd name="connsiteX74" fmla="*/ 609383 w 1441654"/>
                <a:gd name="connsiteY74" fmla="*/ 104537 h 2311974"/>
                <a:gd name="connsiteX75" fmla="*/ 637837 w 1441654"/>
                <a:gd name="connsiteY75" fmla="*/ 89950 h 2311974"/>
                <a:gd name="connsiteX76" fmla="*/ 652064 w 1441654"/>
                <a:gd name="connsiteY76" fmla="*/ 94813 h 2311974"/>
                <a:gd name="connsiteX77" fmla="*/ 666291 w 1441654"/>
                <a:gd name="connsiteY77" fmla="*/ 104537 h 2311974"/>
                <a:gd name="connsiteX78" fmla="*/ 685260 w 1441654"/>
                <a:gd name="connsiteY78" fmla="*/ 94813 h 2311974"/>
                <a:gd name="connsiteX79" fmla="*/ 685260 w 1441654"/>
                <a:gd name="connsiteY79" fmla="*/ 72933 h 2311974"/>
                <a:gd name="connsiteX80" fmla="*/ 687631 w 1441654"/>
                <a:gd name="connsiteY80" fmla="*/ 72933 h 2311974"/>
                <a:gd name="connsiteX81" fmla="*/ 699487 w 1441654"/>
                <a:gd name="connsiteY81" fmla="*/ 87519 h 2311974"/>
                <a:gd name="connsiteX82" fmla="*/ 687631 w 1441654"/>
                <a:gd name="connsiteY82" fmla="*/ 102106 h 2311974"/>
                <a:gd name="connsiteX83" fmla="*/ 692373 w 1441654"/>
                <a:gd name="connsiteY83" fmla="*/ 123986 h 2311974"/>
                <a:gd name="connsiteX84" fmla="*/ 706600 w 1441654"/>
                <a:gd name="connsiteY84" fmla="*/ 128848 h 2311974"/>
                <a:gd name="connsiteX85" fmla="*/ 718456 w 1441654"/>
                <a:gd name="connsiteY85" fmla="*/ 150728 h 2311974"/>
                <a:gd name="connsiteX86" fmla="*/ 727940 w 1441654"/>
                <a:gd name="connsiteY86" fmla="*/ 153159 h 2311974"/>
                <a:gd name="connsiteX87" fmla="*/ 735054 w 1441654"/>
                <a:gd name="connsiteY87" fmla="*/ 165315 h 2311974"/>
                <a:gd name="connsiteX88" fmla="*/ 754023 w 1441654"/>
                <a:gd name="connsiteY88" fmla="*/ 165315 h 2311974"/>
                <a:gd name="connsiteX89" fmla="*/ 768250 w 1441654"/>
                <a:gd name="connsiteY89" fmla="*/ 177470 h 2311974"/>
                <a:gd name="connsiteX90" fmla="*/ 794332 w 1441654"/>
                <a:gd name="connsiteY90" fmla="*/ 172608 h 2311974"/>
                <a:gd name="connsiteX91" fmla="*/ 801446 w 1441654"/>
                <a:gd name="connsiteY91" fmla="*/ 184763 h 2311974"/>
                <a:gd name="connsiteX92" fmla="*/ 794332 w 1441654"/>
                <a:gd name="connsiteY92" fmla="*/ 192057 h 2311974"/>
                <a:gd name="connsiteX93" fmla="*/ 801446 w 1441654"/>
                <a:gd name="connsiteY93" fmla="*/ 201781 h 2311974"/>
                <a:gd name="connsiteX94" fmla="*/ 796703 w 1441654"/>
                <a:gd name="connsiteY94" fmla="*/ 206643 h 2311974"/>
                <a:gd name="connsiteX95" fmla="*/ 808559 w 1441654"/>
                <a:gd name="connsiteY95" fmla="*/ 233385 h 2311974"/>
                <a:gd name="connsiteX96" fmla="*/ 815673 w 1441654"/>
                <a:gd name="connsiteY96" fmla="*/ 233385 h 2311974"/>
                <a:gd name="connsiteX97" fmla="*/ 851240 w 1441654"/>
                <a:gd name="connsiteY97" fmla="*/ 211505 h 2311974"/>
                <a:gd name="connsiteX98" fmla="*/ 874951 w 1441654"/>
                <a:gd name="connsiteY98" fmla="*/ 213936 h 2311974"/>
                <a:gd name="connsiteX99" fmla="*/ 896291 w 1441654"/>
                <a:gd name="connsiteY99" fmla="*/ 199350 h 2311974"/>
                <a:gd name="connsiteX100" fmla="*/ 905776 w 1441654"/>
                <a:gd name="connsiteY100" fmla="*/ 177470 h 2311974"/>
                <a:gd name="connsiteX101" fmla="*/ 931859 w 1441654"/>
                <a:gd name="connsiteY101" fmla="*/ 158021 h 2311974"/>
                <a:gd name="connsiteX102" fmla="*/ 953199 w 1441654"/>
                <a:gd name="connsiteY102" fmla="*/ 194488 h 2311974"/>
                <a:gd name="connsiteX103" fmla="*/ 953199 w 1441654"/>
                <a:gd name="connsiteY103" fmla="*/ 221230 h 2311974"/>
                <a:gd name="connsiteX104" fmla="*/ 965054 w 1441654"/>
                <a:gd name="connsiteY104" fmla="*/ 243110 h 2311974"/>
                <a:gd name="connsiteX105" fmla="*/ 984024 w 1441654"/>
                <a:gd name="connsiteY105" fmla="*/ 262558 h 2311974"/>
                <a:gd name="connsiteX106" fmla="*/ 1026704 w 1441654"/>
                <a:gd name="connsiteY106" fmla="*/ 274714 h 2311974"/>
                <a:gd name="connsiteX107" fmla="*/ 1059900 w 1441654"/>
                <a:gd name="connsiteY107" fmla="*/ 260127 h 2311974"/>
                <a:gd name="connsiteX108" fmla="*/ 1081240 w 1441654"/>
                <a:gd name="connsiteY108" fmla="*/ 262558 h 2311974"/>
                <a:gd name="connsiteX109" fmla="*/ 1107323 w 1441654"/>
                <a:gd name="connsiteY109" fmla="*/ 277145 h 2311974"/>
                <a:gd name="connsiteX110" fmla="*/ 1140519 w 1441654"/>
                <a:gd name="connsiteY110" fmla="*/ 282007 h 2311974"/>
                <a:gd name="connsiteX111" fmla="*/ 1135777 w 1441654"/>
                <a:gd name="connsiteY111" fmla="*/ 299025 h 2311974"/>
                <a:gd name="connsiteX112" fmla="*/ 1164230 w 1441654"/>
                <a:gd name="connsiteY112" fmla="*/ 371958 h 2311974"/>
                <a:gd name="connsiteX113" fmla="*/ 1209282 w 1441654"/>
                <a:gd name="connsiteY113" fmla="*/ 386544 h 2311974"/>
                <a:gd name="connsiteX114" fmla="*/ 1237736 w 1441654"/>
                <a:gd name="connsiteY114" fmla="*/ 415718 h 2311974"/>
                <a:gd name="connsiteX115" fmla="*/ 1280416 w 1441654"/>
                <a:gd name="connsiteY115" fmla="*/ 415718 h 2311974"/>
                <a:gd name="connsiteX116" fmla="*/ 1297014 w 1441654"/>
                <a:gd name="connsiteY116" fmla="*/ 408424 h 2311974"/>
                <a:gd name="connsiteX117" fmla="*/ 1313612 w 1441654"/>
                <a:gd name="connsiteY117" fmla="*/ 386544 h 2311974"/>
                <a:gd name="connsiteX118" fmla="*/ 1358664 w 1441654"/>
                <a:gd name="connsiteY118" fmla="*/ 381682 h 2311974"/>
                <a:gd name="connsiteX119" fmla="*/ 1365778 w 1441654"/>
                <a:gd name="connsiteY119" fmla="*/ 386544 h 2311974"/>
                <a:gd name="connsiteX120" fmla="*/ 1401345 w 1441654"/>
                <a:gd name="connsiteY120" fmla="*/ 371958 h 2311974"/>
                <a:gd name="connsiteX121" fmla="*/ 1401345 w 1441654"/>
                <a:gd name="connsiteY121" fmla="*/ 388975 h 2311974"/>
                <a:gd name="connsiteX122" fmla="*/ 1415572 w 1441654"/>
                <a:gd name="connsiteY122" fmla="*/ 408424 h 2311974"/>
                <a:gd name="connsiteX123" fmla="*/ 1353922 w 1441654"/>
                <a:gd name="connsiteY123" fmla="*/ 444891 h 2311974"/>
                <a:gd name="connsiteX124" fmla="*/ 1351551 w 1441654"/>
                <a:gd name="connsiteY124" fmla="*/ 491082 h 2311974"/>
                <a:gd name="connsiteX125" fmla="*/ 1372891 w 1441654"/>
                <a:gd name="connsiteY125" fmla="*/ 532410 h 2311974"/>
                <a:gd name="connsiteX126" fmla="*/ 1406087 w 1441654"/>
                <a:gd name="connsiteY126" fmla="*/ 554290 h 2311974"/>
                <a:gd name="connsiteX127" fmla="*/ 1427427 w 1441654"/>
                <a:gd name="connsiteY127" fmla="*/ 581032 h 2311974"/>
                <a:gd name="connsiteX128" fmla="*/ 1420314 w 1441654"/>
                <a:gd name="connsiteY128" fmla="*/ 622361 h 2311974"/>
                <a:gd name="connsiteX129" fmla="*/ 1441654 w 1441654"/>
                <a:gd name="connsiteY129" fmla="*/ 644241 h 2311974"/>
                <a:gd name="connsiteX130" fmla="*/ 1436912 w 1441654"/>
                <a:gd name="connsiteY130" fmla="*/ 658827 h 2311974"/>
                <a:gd name="connsiteX131" fmla="*/ 1429798 w 1441654"/>
                <a:gd name="connsiteY131" fmla="*/ 666121 h 2311974"/>
                <a:gd name="connsiteX132" fmla="*/ 1401345 w 1441654"/>
                <a:gd name="connsiteY132" fmla="*/ 663689 h 2311974"/>
                <a:gd name="connsiteX133" fmla="*/ 1372891 w 1441654"/>
                <a:gd name="connsiteY133" fmla="*/ 705018 h 2311974"/>
                <a:gd name="connsiteX134" fmla="*/ 1351551 w 1441654"/>
                <a:gd name="connsiteY134" fmla="*/ 712312 h 2311974"/>
                <a:gd name="connsiteX135" fmla="*/ 1304128 w 1441654"/>
                <a:gd name="connsiteY135" fmla="*/ 785245 h 2311974"/>
                <a:gd name="connsiteX136" fmla="*/ 1304128 w 1441654"/>
                <a:gd name="connsiteY136" fmla="*/ 804693 h 2311974"/>
                <a:gd name="connsiteX137" fmla="*/ 1273303 w 1441654"/>
                <a:gd name="connsiteY137" fmla="*/ 802262 h 2311974"/>
                <a:gd name="connsiteX138" fmla="*/ 1242478 w 1441654"/>
                <a:gd name="connsiteY138" fmla="*/ 802262 h 2311974"/>
                <a:gd name="connsiteX139" fmla="*/ 1218767 w 1441654"/>
                <a:gd name="connsiteY139" fmla="*/ 819280 h 2311974"/>
                <a:gd name="connsiteX140" fmla="*/ 1183200 w 1441654"/>
                <a:gd name="connsiteY140" fmla="*/ 809556 h 2311974"/>
                <a:gd name="connsiteX141" fmla="*/ 1171344 w 1441654"/>
                <a:gd name="connsiteY141" fmla="*/ 816849 h 2311974"/>
                <a:gd name="connsiteX142" fmla="*/ 1180828 w 1441654"/>
                <a:gd name="connsiteY142" fmla="*/ 824142 h 2311974"/>
                <a:gd name="connsiteX143" fmla="*/ 1168973 w 1441654"/>
                <a:gd name="connsiteY143" fmla="*/ 850884 h 2311974"/>
                <a:gd name="connsiteX144" fmla="*/ 1176086 w 1441654"/>
                <a:gd name="connsiteY144" fmla="*/ 858178 h 2311974"/>
                <a:gd name="connsiteX145" fmla="*/ 1183200 w 1441654"/>
                <a:gd name="connsiteY145" fmla="*/ 850884 h 2311974"/>
                <a:gd name="connsiteX146" fmla="*/ 1197426 w 1441654"/>
                <a:gd name="connsiteY146" fmla="*/ 858178 h 2311974"/>
                <a:gd name="connsiteX147" fmla="*/ 1211653 w 1441654"/>
                <a:gd name="connsiteY147" fmla="*/ 858178 h 2311974"/>
                <a:gd name="connsiteX148" fmla="*/ 1216396 w 1441654"/>
                <a:gd name="connsiteY148" fmla="*/ 875195 h 2311974"/>
                <a:gd name="connsiteX149" fmla="*/ 1230622 w 1441654"/>
                <a:gd name="connsiteY149" fmla="*/ 894644 h 2311974"/>
                <a:gd name="connsiteX150" fmla="*/ 1223509 w 1441654"/>
                <a:gd name="connsiteY150" fmla="*/ 906800 h 2311974"/>
                <a:gd name="connsiteX151" fmla="*/ 1230622 w 1441654"/>
                <a:gd name="connsiteY151" fmla="*/ 916524 h 2311974"/>
                <a:gd name="connsiteX152" fmla="*/ 1237736 w 1441654"/>
                <a:gd name="connsiteY152" fmla="*/ 914093 h 2311974"/>
                <a:gd name="connsiteX153" fmla="*/ 1244849 w 1441654"/>
                <a:gd name="connsiteY153" fmla="*/ 921386 h 2311974"/>
                <a:gd name="connsiteX154" fmla="*/ 1249592 w 1441654"/>
                <a:gd name="connsiteY154" fmla="*/ 935973 h 2311974"/>
                <a:gd name="connsiteX155" fmla="*/ 1259076 w 1441654"/>
                <a:gd name="connsiteY155" fmla="*/ 923817 h 2311974"/>
                <a:gd name="connsiteX156" fmla="*/ 1263818 w 1441654"/>
                <a:gd name="connsiteY156" fmla="*/ 931111 h 2311974"/>
                <a:gd name="connsiteX157" fmla="*/ 1297014 w 1441654"/>
                <a:gd name="connsiteY157" fmla="*/ 928679 h 2311974"/>
                <a:gd name="connsiteX158" fmla="*/ 1311241 w 1441654"/>
                <a:gd name="connsiteY158" fmla="*/ 948128 h 2311974"/>
                <a:gd name="connsiteX159" fmla="*/ 1332582 w 1441654"/>
                <a:gd name="connsiteY159" fmla="*/ 950559 h 2311974"/>
                <a:gd name="connsiteX160" fmla="*/ 1337324 w 1441654"/>
                <a:gd name="connsiteY160" fmla="*/ 923817 h 2311974"/>
                <a:gd name="connsiteX161" fmla="*/ 1351551 w 1441654"/>
                <a:gd name="connsiteY161" fmla="*/ 914093 h 2311974"/>
                <a:gd name="connsiteX162" fmla="*/ 1361035 w 1441654"/>
                <a:gd name="connsiteY162" fmla="*/ 921386 h 2311974"/>
                <a:gd name="connsiteX163" fmla="*/ 1372891 w 1441654"/>
                <a:gd name="connsiteY163" fmla="*/ 948128 h 2311974"/>
                <a:gd name="connsiteX164" fmla="*/ 1320726 w 1441654"/>
                <a:gd name="connsiteY164" fmla="*/ 1006475 h 2311974"/>
                <a:gd name="connsiteX165" fmla="*/ 1235365 w 1441654"/>
                <a:gd name="connsiteY165" fmla="*/ 970008 h 2311974"/>
                <a:gd name="connsiteX166" fmla="*/ 1230622 w 1441654"/>
                <a:gd name="connsiteY166" fmla="*/ 977301 h 2311974"/>
                <a:gd name="connsiteX167" fmla="*/ 1235365 w 1441654"/>
                <a:gd name="connsiteY167" fmla="*/ 984595 h 2311974"/>
                <a:gd name="connsiteX168" fmla="*/ 1230622 w 1441654"/>
                <a:gd name="connsiteY168" fmla="*/ 984595 h 2311974"/>
                <a:gd name="connsiteX169" fmla="*/ 1225880 w 1441654"/>
                <a:gd name="connsiteY169" fmla="*/ 991888 h 2311974"/>
                <a:gd name="connsiteX170" fmla="*/ 1225880 w 1441654"/>
                <a:gd name="connsiteY170" fmla="*/ 1006475 h 2311974"/>
                <a:gd name="connsiteX171" fmla="*/ 1218767 w 1441654"/>
                <a:gd name="connsiteY171" fmla="*/ 1018630 h 2311974"/>
                <a:gd name="connsiteX172" fmla="*/ 1218767 w 1441654"/>
                <a:gd name="connsiteY172" fmla="*/ 1028354 h 2311974"/>
                <a:gd name="connsiteX173" fmla="*/ 1204540 w 1441654"/>
                <a:gd name="connsiteY173" fmla="*/ 1028354 h 2311974"/>
                <a:gd name="connsiteX174" fmla="*/ 1204540 w 1441654"/>
                <a:gd name="connsiteY174" fmla="*/ 1045372 h 2311974"/>
                <a:gd name="connsiteX175" fmla="*/ 1197426 w 1441654"/>
                <a:gd name="connsiteY175" fmla="*/ 1047803 h 2311974"/>
                <a:gd name="connsiteX176" fmla="*/ 1197426 w 1441654"/>
                <a:gd name="connsiteY176" fmla="*/ 1059959 h 2311974"/>
                <a:gd name="connsiteX177" fmla="*/ 1190313 w 1441654"/>
                <a:gd name="connsiteY177" fmla="*/ 1062390 h 2311974"/>
                <a:gd name="connsiteX178" fmla="*/ 1195055 w 1441654"/>
                <a:gd name="connsiteY178" fmla="*/ 1069683 h 2311974"/>
                <a:gd name="connsiteX179" fmla="*/ 1187942 w 1441654"/>
                <a:gd name="connsiteY179" fmla="*/ 1074545 h 2311974"/>
                <a:gd name="connsiteX180" fmla="*/ 1195055 w 1441654"/>
                <a:gd name="connsiteY180" fmla="*/ 1076976 h 2311974"/>
                <a:gd name="connsiteX181" fmla="*/ 1197426 w 1441654"/>
                <a:gd name="connsiteY181" fmla="*/ 1093994 h 2311974"/>
                <a:gd name="connsiteX182" fmla="*/ 1187942 w 1441654"/>
                <a:gd name="connsiteY182" fmla="*/ 1103719 h 2311974"/>
                <a:gd name="connsiteX183" fmla="*/ 1190313 w 1441654"/>
                <a:gd name="connsiteY183" fmla="*/ 1103719 h 2311974"/>
                <a:gd name="connsiteX184" fmla="*/ 1190313 w 1441654"/>
                <a:gd name="connsiteY184" fmla="*/ 1111012 h 2311974"/>
                <a:gd name="connsiteX185" fmla="*/ 1183200 w 1441654"/>
                <a:gd name="connsiteY185" fmla="*/ 1118305 h 2311974"/>
                <a:gd name="connsiteX186" fmla="*/ 1183200 w 1441654"/>
                <a:gd name="connsiteY186" fmla="*/ 1125598 h 2311974"/>
                <a:gd name="connsiteX187" fmla="*/ 1168973 w 1441654"/>
                <a:gd name="connsiteY187" fmla="*/ 1149909 h 2311974"/>
                <a:gd name="connsiteX188" fmla="*/ 1180828 w 1441654"/>
                <a:gd name="connsiteY188" fmla="*/ 1164496 h 2311974"/>
                <a:gd name="connsiteX189" fmla="*/ 1209282 w 1441654"/>
                <a:gd name="connsiteY189" fmla="*/ 1164496 h 2311974"/>
                <a:gd name="connsiteX190" fmla="*/ 1211653 w 1441654"/>
                <a:gd name="connsiteY190" fmla="*/ 1166927 h 2311974"/>
                <a:gd name="connsiteX191" fmla="*/ 1230622 w 1441654"/>
                <a:gd name="connsiteY191" fmla="*/ 1159634 h 2311974"/>
                <a:gd name="connsiteX192" fmla="*/ 1242478 w 1441654"/>
                <a:gd name="connsiteY192" fmla="*/ 1166927 h 2311974"/>
                <a:gd name="connsiteX193" fmla="*/ 1249592 w 1441654"/>
                <a:gd name="connsiteY193" fmla="*/ 1166927 h 2311974"/>
                <a:gd name="connsiteX194" fmla="*/ 1244849 w 1441654"/>
                <a:gd name="connsiteY194" fmla="*/ 1171789 h 2311974"/>
                <a:gd name="connsiteX195" fmla="*/ 1259076 w 1441654"/>
                <a:gd name="connsiteY195" fmla="*/ 1179083 h 2311974"/>
                <a:gd name="connsiteX196" fmla="*/ 1266190 w 1441654"/>
                <a:gd name="connsiteY196" fmla="*/ 1222842 h 2311974"/>
                <a:gd name="connsiteX197" fmla="*/ 1259076 w 1441654"/>
                <a:gd name="connsiteY197" fmla="*/ 1230136 h 2311974"/>
                <a:gd name="connsiteX198" fmla="*/ 1259076 w 1441654"/>
                <a:gd name="connsiteY198" fmla="*/ 1254447 h 2311974"/>
                <a:gd name="connsiteX199" fmla="*/ 1285159 w 1441654"/>
                <a:gd name="connsiteY199" fmla="*/ 1271464 h 2311974"/>
                <a:gd name="connsiteX200" fmla="*/ 1280416 w 1441654"/>
                <a:gd name="connsiteY200" fmla="*/ 1278758 h 2311974"/>
                <a:gd name="connsiteX201" fmla="*/ 1289901 w 1441654"/>
                <a:gd name="connsiteY201" fmla="*/ 1290913 h 2311974"/>
                <a:gd name="connsiteX202" fmla="*/ 1289901 w 1441654"/>
                <a:gd name="connsiteY202" fmla="*/ 1303069 h 2311974"/>
                <a:gd name="connsiteX203" fmla="*/ 1292272 w 1441654"/>
                <a:gd name="connsiteY203" fmla="*/ 1305500 h 2311974"/>
                <a:gd name="connsiteX204" fmla="*/ 1289901 w 1441654"/>
                <a:gd name="connsiteY204" fmla="*/ 1312793 h 2311974"/>
                <a:gd name="connsiteX205" fmla="*/ 1297014 w 1441654"/>
                <a:gd name="connsiteY205" fmla="*/ 1324948 h 2311974"/>
                <a:gd name="connsiteX206" fmla="*/ 1304128 w 1441654"/>
                <a:gd name="connsiteY206" fmla="*/ 1317655 h 2311974"/>
                <a:gd name="connsiteX207" fmla="*/ 1304128 w 1441654"/>
                <a:gd name="connsiteY207" fmla="*/ 1327379 h 2311974"/>
                <a:gd name="connsiteX208" fmla="*/ 1306499 w 1441654"/>
                <a:gd name="connsiteY208" fmla="*/ 1344397 h 2311974"/>
                <a:gd name="connsiteX209" fmla="*/ 1280416 w 1441654"/>
                <a:gd name="connsiteY209" fmla="*/ 1358984 h 2311974"/>
                <a:gd name="connsiteX210" fmla="*/ 1259076 w 1441654"/>
                <a:gd name="connsiteY210" fmla="*/ 1358984 h 2311974"/>
                <a:gd name="connsiteX211" fmla="*/ 1256705 w 1441654"/>
                <a:gd name="connsiteY211" fmla="*/ 1376001 h 2311974"/>
                <a:gd name="connsiteX212" fmla="*/ 1278045 w 1441654"/>
                <a:gd name="connsiteY212" fmla="*/ 1376001 h 2311974"/>
                <a:gd name="connsiteX213" fmla="*/ 1280416 w 1441654"/>
                <a:gd name="connsiteY213" fmla="*/ 1383295 h 2311974"/>
                <a:gd name="connsiteX214" fmla="*/ 1285159 w 1441654"/>
                <a:gd name="connsiteY214" fmla="*/ 1380864 h 2311974"/>
                <a:gd name="connsiteX215" fmla="*/ 1292272 w 1441654"/>
                <a:gd name="connsiteY215" fmla="*/ 1393019 h 2311974"/>
                <a:gd name="connsiteX216" fmla="*/ 1289901 w 1441654"/>
                <a:gd name="connsiteY216" fmla="*/ 1400312 h 2311974"/>
                <a:gd name="connsiteX217" fmla="*/ 1292272 w 1441654"/>
                <a:gd name="connsiteY217" fmla="*/ 1402744 h 2311974"/>
                <a:gd name="connsiteX218" fmla="*/ 1311241 w 1441654"/>
                <a:gd name="connsiteY218" fmla="*/ 1380864 h 2311974"/>
                <a:gd name="connsiteX219" fmla="*/ 1318355 w 1441654"/>
                <a:gd name="connsiteY219" fmla="*/ 1383295 h 2311974"/>
                <a:gd name="connsiteX220" fmla="*/ 1313612 w 1441654"/>
                <a:gd name="connsiteY220" fmla="*/ 1380864 h 2311974"/>
                <a:gd name="connsiteX221" fmla="*/ 1320726 w 1441654"/>
                <a:gd name="connsiteY221" fmla="*/ 1373570 h 2311974"/>
                <a:gd name="connsiteX222" fmla="*/ 1327839 w 1441654"/>
                <a:gd name="connsiteY222" fmla="*/ 1368708 h 2311974"/>
                <a:gd name="connsiteX223" fmla="*/ 1344437 w 1441654"/>
                <a:gd name="connsiteY223" fmla="*/ 1417330 h 2311974"/>
                <a:gd name="connsiteX224" fmla="*/ 1339695 w 1441654"/>
                <a:gd name="connsiteY224" fmla="*/ 1424623 h 2311974"/>
                <a:gd name="connsiteX225" fmla="*/ 1339695 w 1441654"/>
                <a:gd name="connsiteY225" fmla="*/ 1441641 h 2311974"/>
                <a:gd name="connsiteX226" fmla="*/ 1306499 w 1441654"/>
                <a:gd name="connsiteY226" fmla="*/ 1436779 h 2311974"/>
                <a:gd name="connsiteX227" fmla="*/ 1304128 w 1441654"/>
                <a:gd name="connsiteY227" fmla="*/ 1473245 h 2311974"/>
                <a:gd name="connsiteX228" fmla="*/ 1289901 w 1441654"/>
                <a:gd name="connsiteY228" fmla="*/ 1473245 h 2311974"/>
                <a:gd name="connsiteX229" fmla="*/ 1285159 w 1441654"/>
                <a:gd name="connsiteY229" fmla="*/ 1504850 h 2311974"/>
                <a:gd name="connsiteX230" fmla="*/ 1270932 w 1441654"/>
                <a:gd name="connsiteY230" fmla="*/ 1521867 h 2311974"/>
                <a:gd name="connsiteX231" fmla="*/ 1270932 w 1441654"/>
                <a:gd name="connsiteY231" fmla="*/ 1548609 h 2311974"/>
                <a:gd name="connsiteX232" fmla="*/ 1251963 w 1441654"/>
                <a:gd name="connsiteY232" fmla="*/ 1560765 h 2311974"/>
                <a:gd name="connsiteX233" fmla="*/ 1278045 w 1441654"/>
                <a:gd name="connsiteY233" fmla="*/ 1570489 h 2311974"/>
                <a:gd name="connsiteX234" fmla="*/ 1278045 w 1441654"/>
                <a:gd name="connsiteY234" fmla="*/ 1577783 h 2311974"/>
                <a:gd name="connsiteX235" fmla="*/ 1223509 w 1441654"/>
                <a:gd name="connsiteY235" fmla="*/ 1577783 h 2311974"/>
                <a:gd name="connsiteX236" fmla="*/ 1235365 w 1441654"/>
                <a:gd name="connsiteY236" fmla="*/ 1602094 h 2311974"/>
                <a:gd name="connsiteX237" fmla="*/ 1244849 w 1441654"/>
                <a:gd name="connsiteY237" fmla="*/ 1609387 h 2311974"/>
                <a:gd name="connsiteX238" fmla="*/ 1242478 w 1441654"/>
                <a:gd name="connsiteY238" fmla="*/ 1619111 h 2311974"/>
                <a:gd name="connsiteX239" fmla="*/ 1244849 w 1441654"/>
                <a:gd name="connsiteY239" fmla="*/ 1623973 h 2311974"/>
                <a:gd name="connsiteX240" fmla="*/ 1244849 w 1441654"/>
                <a:gd name="connsiteY240" fmla="*/ 1645853 h 2311974"/>
                <a:gd name="connsiteX241" fmla="*/ 1237736 w 1441654"/>
                <a:gd name="connsiteY241" fmla="*/ 1645853 h 2311974"/>
                <a:gd name="connsiteX242" fmla="*/ 1230622 w 1441654"/>
                <a:gd name="connsiteY242" fmla="*/ 1667733 h 2311974"/>
                <a:gd name="connsiteX243" fmla="*/ 1230622 w 1441654"/>
                <a:gd name="connsiteY243" fmla="*/ 1706631 h 2311974"/>
                <a:gd name="connsiteX244" fmla="*/ 1216396 w 1441654"/>
                <a:gd name="connsiteY244" fmla="*/ 1709062 h 2311974"/>
                <a:gd name="connsiteX245" fmla="*/ 1216396 w 1441654"/>
                <a:gd name="connsiteY245" fmla="*/ 1723648 h 2311974"/>
                <a:gd name="connsiteX246" fmla="*/ 1204540 w 1441654"/>
                <a:gd name="connsiteY246" fmla="*/ 1740666 h 2311974"/>
                <a:gd name="connsiteX247" fmla="*/ 1147632 w 1441654"/>
                <a:gd name="connsiteY247" fmla="*/ 1733373 h 2311974"/>
                <a:gd name="connsiteX248" fmla="*/ 1121550 w 1441654"/>
                <a:gd name="connsiteY248" fmla="*/ 1733373 h 2311974"/>
                <a:gd name="connsiteX249" fmla="*/ 1109694 w 1441654"/>
                <a:gd name="connsiteY249" fmla="*/ 1743097 h 2311974"/>
                <a:gd name="connsiteX250" fmla="*/ 1102581 w 1441654"/>
                <a:gd name="connsiteY250" fmla="*/ 1735804 h 2311974"/>
                <a:gd name="connsiteX251" fmla="*/ 1095467 w 1441654"/>
                <a:gd name="connsiteY251" fmla="*/ 1740666 h 2311974"/>
                <a:gd name="connsiteX252" fmla="*/ 1074127 w 1441654"/>
                <a:gd name="connsiteY252" fmla="*/ 1713924 h 2311974"/>
                <a:gd name="connsiteX253" fmla="*/ 1059900 w 1441654"/>
                <a:gd name="connsiteY253" fmla="*/ 1721217 h 2311974"/>
                <a:gd name="connsiteX254" fmla="*/ 1052787 w 1441654"/>
                <a:gd name="connsiteY254" fmla="*/ 1733373 h 2311974"/>
                <a:gd name="connsiteX255" fmla="*/ 1045673 w 1441654"/>
                <a:gd name="connsiteY255" fmla="*/ 1735804 h 2311974"/>
                <a:gd name="connsiteX256" fmla="*/ 1031446 w 1441654"/>
                <a:gd name="connsiteY256" fmla="*/ 1706631 h 2311974"/>
                <a:gd name="connsiteX257" fmla="*/ 960312 w 1441654"/>
                <a:gd name="connsiteY257" fmla="*/ 1709062 h 2311974"/>
                <a:gd name="connsiteX258" fmla="*/ 957941 w 1441654"/>
                <a:gd name="connsiteY258" fmla="*/ 1721217 h 2311974"/>
                <a:gd name="connsiteX259" fmla="*/ 915261 w 1441654"/>
                <a:gd name="connsiteY259" fmla="*/ 1721217 h 2311974"/>
                <a:gd name="connsiteX260" fmla="*/ 915261 w 1441654"/>
                <a:gd name="connsiteY260" fmla="*/ 1728511 h 2311974"/>
                <a:gd name="connsiteX261" fmla="*/ 884436 w 1441654"/>
                <a:gd name="connsiteY261" fmla="*/ 1721217 h 2311974"/>
                <a:gd name="connsiteX262" fmla="*/ 884436 w 1441654"/>
                <a:gd name="connsiteY262" fmla="*/ 1706631 h 2311974"/>
                <a:gd name="connsiteX263" fmla="*/ 877322 w 1441654"/>
                <a:gd name="connsiteY263" fmla="*/ 1706631 h 2311974"/>
                <a:gd name="connsiteX264" fmla="*/ 874951 w 1441654"/>
                <a:gd name="connsiteY264" fmla="*/ 1692044 h 2311974"/>
                <a:gd name="connsiteX265" fmla="*/ 874951 w 1441654"/>
                <a:gd name="connsiteY265" fmla="*/ 1692044 h 2311974"/>
                <a:gd name="connsiteX266" fmla="*/ 877322 w 1441654"/>
                <a:gd name="connsiteY266" fmla="*/ 1706631 h 2311974"/>
                <a:gd name="connsiteX267" fmla="*/ 822786 w 1441654"/>
                <a:gd name="connsiteY267" fmla="*/ 1709062 h 2311974"/>
                <a:gd name="connsiteX268" fmla="*/ 782477 w 1441654"/>
                <a:gd name="connsiteY268" fmla="*/ 1701769 h 2311974"/>
                <a:gd name="connsiteX269" fmla="*/ 780106 w 1441654"/>
                <a:gd name="connsiteY269" fmla="*/ 1709062 h 2311974"/>
                <a:gd name="connsiteX270" fmla="*/ 761136 w 1441654"/>
                <a:gd name="connsiteY270" fmla="*/ 1713924 h 2311974"/>
                <a:gd name="connsiteX271" fmla="*/ 754023 w 1441654"/>
                <a:gd name="connsiteY271" fmla="*/ 1733373 h 2311974"/>
                <a:gd name="connsiteX272" fmla="*/ 758765 w 1441654"/>
                <a:gd name="connsiteY272" fmla="*/ 1750391 h 2311974"/>
                <a:gd name="connsiteX273" fmla="*/ 739796 w 1441654"/>
                <a:gd name="connsiteY273" fmla="*/ 1750391 h 2311974"/>
                <a:gd name="connsiteX274" fmla="*/ 735054 w 1441654"/>
                <a:gd name="connsiteY274" fmla="*/ 1769840 h 2311974"/>
                <a:gd name="connsiteX275" fmla="*/ 742167 w 1441654"/>
                <a:gd name="connsiteY275" fmla="*/ 1784426 h 2311974"/>
                <a:gd name="connsiteX276" fmla="*/ 739796 w 1441654"/>
                <a:gd name="connsiteY276" fmla="*/ 1806306 h 2311974"/>
                <a:gd name="connsiteX277" fmla="*/ 727940 w 1441654"/>
                <a:gd name="connsiteY277" fmla="*/ 1813599 h 2311974"/>
                <a:gd name="connsiteX278" fmla="*/ 727940 w 1441654"/>
                <a:gd name="connsiteY278" fmla="*/ 1847635 h 2311974"/>
                <a:gd name="connsiteX279" fmla="*/ 713714 w 1441654"/>
                <a:gd name="connsiteY279" fmla="*/ 1852497 h 2311974"/>
                <a:gd name="connsiteX280" fmla="*/ 711342 w 1441654"/>
                <a:gd name="connsiteY280" fmla="*/ 1837910 h 2311974"/>
                <a:gd name="connsiteX281" fmla="*/ 678146 w 1441654"/>
                <a:gd name="connsiteY281" fmla="*/ 1837910 h 2311974"/>
                <a:gd name="connsiteX282" fmla="*/ 678146 w 1441654"/>
                <a:gd name="connsiteY282" fmla="*/ 1859790 h 2311974"/>
                <a:gd name="connsiteX283" fmla="*/ 659177 w 1441654"/>
                <a:gd name="connsiteY283" fmla="*/ 1859790 h 2311974"/>
                <a:gd name="connsiteX284" fmla="*/ 659177 w 1441654"/>
                <a:gd name="connsiteY284" fmla="*/ 1869515 h 2311974"/>
                <a:gd name="connsiteX285" fmla="*/ 656806 w 1441654"/>
                <a:gd name="connsiteY285" fmla="*/ 1876808 h 2311974"/>
                <a:gd name="connsiteX286" fmla="*/ 576188 w 1441654"/>
                <a:gd name="connsiteY286" fmla="*/ 1876808 h 2311974"/>
                <a:gd name="connsiteX287" fmla="*/ 576188 w 1441654"/>
                <a:gd name="connsiteY287" fmla="*/ 1896257 h 2311974"/>
                <a:gd name="connsiteX288" fmla="*/ 524022 w 1441654"/>
                <a:gd name="connsiteY288" fmla="*/ 1901119 h 2311974"/>
                <a:gd name="connsiteX289" fmla="*/ 524022 w 1441654"/>
                <a:gd name="connsiteY289" fmla="*/ 1930292 h 2311974"/>
                <a:gd name="connsiteX290" fmla="*/ 502682 w 1441654"/>
                <a:gd name="connsiteY290" fmla="*/ 1930292 h 2311974"/>
                <a:gd name="connsiteX291" fmla="*/ 500311 w 1441654"/>
                <a:gd name="connsiteY291" fmla="*/ 1952172 h 2311974"/>
                <a:gd name="connsiteX292" fmla="*/ 488455 w 1441654"/>
                <a:gd name="connsiteY292" fmla="*/ 1952172 h 2311974"/>
                <a:gd name="connsiteX293" fmla="*/ 488455 w 1441654"/>
                <a:gd name="connsiteY293" fmla="*/ 1978914 h 2311974"/>
                <a:gd name="connsiteX294" fmla="*/ 495569 w 1441654"/>
                <a:gd name="connsiteY294" fmla="*/ 1983776 h 2311974"/>
                <a:gd name="connsiteX295" fmla="*/ 493198 w 1441654"/>
                <a:gd name="connsiteY295" fmla="*/ 2000794 h 2311974"/>
                <a:gd name="connsiteX296" fmla="*/ 500311 w 1441654"/>
                <a:gd name="connsiteY296" fmla="*/ 2005656 h 2311974"/>
                <a:gd name="connsiteX297" fmla="*/ 500311 w 1441654"/>
                <a:gd name="connsiteY297" fmla="*/ 2068865 h 2311974"/>
                <a:gd name="connsiteX298" fmla="*/ 493198 w 1441654"/>
                <a:gd name="connsiteY298" fmla="*/ 2068865 h 2311974"/>
                <a:gd name="connsiteX299" fmla="*/ 493198 w 1441654"/>
                <a:gd name="connsiteY299" fmla="*/ 2081020 h 2311974"/>
                <a:gd name="connsiteX300" fmla="*/ 474228 w 1441654"/>
                <a:gd name="connsiteY300" fmla="*/ 2083451 h 2311974"/>
                <a:gd name="connsiteX301" fmla="*/ 460002 w 1441654"/>
                <a:gd name="connsiteY301" fmla="*/ 2117487 h 2311974"/>
                <a:gd name="connsiteX302" fmla="*/ 460002 w 1441654"/>
                <a:gd name="connsiteY302" fmla="*/ 2129642 h 2311974"/>
                <a:gd name="connsiteX303" fmla="*/ 516909 w 1441654"/>
                <a:gd name="connsiteY303" fmla="*/ 2132073 h 2311974"/>
                <a:gd name="connsiteX304" fmla="*/ 509796 w 1441654"/>
                <a:gd name="connsiteY304" fmla="*/ 2151522 h 2311974"/>
                <a:gd name="connsiteX305" fmla="*/ 514538 w 1441654"/>
                <a:gd name="connsiteY305" fmla="*/ 2161246 h 2311974"/>
                <a:gd name="connsiteX306" fmla="*/ 509796 w 1441654"/>
                <a:gd name="connsiteY306" fmla="*/ 2168540 h 2311974"/>
                <a:gd name="connsiteX307" fmla="*/ 493198 w 1441654"/>
                <a:gd name="connsiteY307" fmla="*/ 2168540 h 2311974"/>
                <a:gd name="connsiteX308" fmla="*/ 493198 w 1441654"/>
                <a:gd name="connsiteY308" fmla="*/ 2180695 h 2311974"/>
                <a:gd name="connsiteX309" fmla="*/ 462373 w 1441654"/>
                <a:gd name="connsiteY309" fmla="*/ 2187988 h 2311974"/>
                <a:gd name="connsiteX310" fmla="*/ 469486 w 1441654"/>
                <a:gd name="connsiteY310" fmla="*/ 2200144 h 2311974"/>
                <a:gd name="connsiteX311" fmla="*/ 467115 w 1441654"/>
                <a:gd name="connsiteY311" fmla="*/ 2256059 h 2311974"/>
                <a:gd name="connsiteX312" fmla="*/ 455259 w 1441654"/>
                <a:gd name="connsiteY312" fmla="*/ 2277939 h 2311974"/>
                <a:gd name="connsiteX313" fmla="*/ 429177 w 1441654"/>
                <a:gd name="connsiteY313" fmla="*/ 2307112 h 2311974"/>
                <a:gd name="connsiteX314" fmla="*/ 414950 w 1441654"/>
                <a:gd name="connsiteY314" fmla="*/ 2311974 h 2311974"/>
                <a:gd name="connsiteX315" fmla="*/ 398352 w 1441654"/>
                <a:gd name="connsiteY315" fmla="*/ 2282801 h 2311974"/>
                <a:gd name="connsiteX316" fmla="*/ 379383 w 1441654"/>
                <a:gd name="connsiteY316" fmla="*/ 2275508 h 2311974"/>
                <a:gd name="connsiteX317" fmla="*/ 365156 w 1441654"/>
                <a:gd name="connsiteY317" fmla="*/ 2292526 h 2311974"/>
                <a:gd name="connsiteX318" fmla="*/ 346187 w 1441654"/>
                <a:gd name="connsiteY318" fmla="*/ 2285232 h 2311974"/>
                <a:gd name="connsiteX319" fmla="*/ 331960 w 1441654"/>
                <a:gd name="connsiteY319" fmla="*/ 2290094 h 2311974"/>
                <a:gd name="connsiteX320" fmla="*/ 296393 w 1441654"/>
                <a:gd name="connsiteY320" fmla="*/ 2275508 h 2311974"/>
                <a:gd name="connsiteX321" fmla="*/ 255658 w 1441654"/>
                <a:gd name="connsiteY321" fmla="*/ 2254426 h 2311974"/>
                <a:gd name="connsiteX322" fmla="*/ 263963 w 1441654"/>
                <a:gd name="connsiteY322" fmla="*/ 2090384 h 2311974"/>
                <a:gd name="connsiteX323" fmla="*/ 293247 w 1441654"/>
                <a:gd name="connsiteY323" fmla="*/ 1879782 h 2311974"/>
                <a:gd name="connsiteX324" fmla="*/ 288330 w 1441654"/>
                <a:gd name="connsiteY324" fmla="*/ 1766434 h 2311974"/>
                <a:gd name="connsiteX325" fmla="*/ 260051 w 1441654"/>
                <a:gd name="connsiteY325" fmla="*/ 1684276 h 2311974"/>
                <a:gd name="connsiteX326" fmla="*/ 196698 w 1441654"/>
                <a:gd name="connsiteY326" fmla="*/ 1605539 h 2311974"/>
                <a:gd name="connsiteX327" fmla="*/ 146823 w 1441654"/>
                <a:gd name="connsiteY327" fmla="*/ 1566641 h 2311974"/>
                <a:gd name="connsiteX328" fmla="*/ 148467 w 1441654"/>
                <a:gd name="connsiteY328" fmla="*/ 1519182 h 2311974"/>
                <a:gd name="connsiteX329" fmla="*/ 144231 w 1441654"/>
                <a:gd name="connsiteY329" fmla="*/ 1442151 h 2311974"/>
                <a:gd name="connsiteX330" fmla="*/ 199538 w 1441654"/>
                <a:gd name="connsiteY330" fmla="*/ 1327822 h 2311974"/>
                <a:gd name="connsiteX331" fmla="*/ 311984 w 1441654"/>
                <a:gd name="connsiteY331" fmla="*/ 1228318 h 2311974"/>
                <a:gd name="connsiteX332" fmla="*/ 18969 w 1441654"/>
                <a:gd name="connsiteY332" fmla="*/ 909231 h 2311974"/>
                <a:gd name="connsiteX333" fmla="*/ 0 w 1441654"/>
                <a:gd name="connsiteY333" fmla="*/ 872764 h 2311974"/>
                <a:gd name="connsiteX334" fmla="*/ 7114 w 1441654"/>
                <a:gd name="connsiteY334" fmla="*/ 865471 h 2311974"/>
                <a:gd name="connsiteX335" fmla="*/ 11856 w 1441654"/>
                <a:gd name="connsiteY335" fmla="*/ 867902 h 2311974"/>
                <a:gd name="connsiteX336" fmla="*/ 168351 w 1441654"/>
                <a:gd name="connsiteY336" fmla="*/ 741485 h 2311974"/>
                <a:gd name="connsiteX337" fmla="*/ 156496 w 1441654"/>
                <a:gd name="connsiteY337" fmla="*/ 726899 h 2311974"/>
                <a:gd name="connsiteX338" fmla="*/ 101959 w 1441654"/>
                <a:gd name="connsiteY338" fmla="*/ 705019 h 2311974"/>
                <a:gd name="connsiteX339" fmla="*/ 125671 w 1441654"/>
                <a:gd name="connsiteY339" fmla="*/ 680708 h 2311974"/>
                <a:gd name="connsiteX340" fmla="*/ 132784 w 1441654"/>
                <a:gd name="connsiteY340" fmla="*/ 673414 h 2311974"/>
                <a:gd name="connsiteX341" fmla="*/ 161238 w 1441654"/>
                <a:gd name="connsiteY341" fmla="*/ 670983 h 2311974"/>
                <a:gd name="connsiteX342" fmla="*/ 248970 w 1441654"/>
                <a:gd name="connsiteY342" fmla="*/ 692863 h 2311974"/>
                <a:gd name="connsiteX343" fmla="*/ 263197 w 1441654"/>
                <a:gd name="connsiteY343" fmla="*/ 688001 h 2311974"/>
                <a:gd name="connsiteX344" fmla="*/ 263197 w 1441654"/>
                <a:gd name="connsiteY344" fmla="*/ 695294 h 2311974"/>
                <a:gd name="connsiteX345" fmla="*/ 272681 w 1441654"/>
                <a:gd name="connsiteY345" fmla="*/ 695294 h 2311974"/>
                <a:gd name="connsiteX346" fmla="*/ 277424 w 1441654"/>
                <a:gd name="connsiteY346" fmla="*/ 678277 h 2311974"/>
                <a:gd name="connsiteX347" fmla="*/ 284537 w 1441654"/>
                <a:gd name="connsiteY347" fmla="*/ 666121 h 2311974"/>
                <a:gd name="connsiteX348" fmla="*/ 296393 w 1441654"/>
                <a:gd name="connsiteY348" fmla="*/ 688001 h 2311974"/>
                <a:gd name="connsiteX349" fmla="*/ 303506 w 1441654"/>
                <a:gd name="connsiteY349" fmla="*/ 685570 h 2311974"/>
                <a:gd name="connsiteX350" fmla="*/ 317733 w 1441654"/>
                <a:gd name="connsiteY350" fmla="*/ 700156 h 2311974"/>
                <a:gd name="connsiteX351" fmla="*/ 317733 w 1441654"/>
                <a:gd name="connsiteY351" fmla="*/ 700156 h 2311974"/>
                <a:gd name="connsiteX352" fmla="*/ 303506 w 1441654"/>
                <a:gd name="connsiteY352" fmla="*/ 685570 h 2311974"/>
                <a:gd name="connsiteX353" fmla="*/ 296393 w 1441654"/>
                <a:gd name="connsiteY353" fmla="*/ 688001 h 2311974"/>
                <a:gd name="connsiteX354" fmla="*/ 284537 w 1441654"/>
                <a:gd name="connsiteY354" fmla="*/ 666121 h 2311974"/>
                <a:gd name="connsiteX355" fmla="*/ 284537 w 1441654"/>
                <a:gd name="connsiteY355" fmla="*/ 658827 h 2311974"/>
                <a:gd name="connsiteX356" fmla="*/ 305877 w 1441654"/>
                <a:gd name="connsiteY356" fmla="*/ 646672 h 2311974"/>
                <a:gd name="connsiteX357" fmla="*/ 298764 w 1441654"/>
                <a:gd name="connsiteY357" fmla="*/ 639379 h 2311974"/>
                <a:gd name="connsiteX358" fmla="*/ 329589 w 1441654"/>
                <a:gd name="connsiteY358" fmla="*/ 629654 h 2311974"/>
                <a:gd name="connsiteX359" fmla="*/ 324847 w 1441654"/>
                <a:gd name="connsiteY359" fmla="*/ 615068 h 2311974"/>
                <a:gd name="connsiteX360" fmla="*/ 291651 w 1441654"/>
                <a:gd name="connsiteY360" fmla="*/ 610205 h 2311974"/>
                <a:gd name="connsiteX361" fmla="*/ 289279 w 1441654"/>
                <a:gd name="connsiteY361" fmla="*/ 595619 h 2311974"/>
                <a:gd name="connsiteX362" fmla="*/ 298764 w 1441654"/>
                <a:gd name="connsiteY362" fmla="*/ 534841 h 2311974"/>
                <a:gd name="connsiteX363" fmla="*/ 289279 w 1441654"/>
                <a:gd name="connsiteY363" fmla="*/ 525117 h 2311974"/>
                <a:gd name="connsiteX364" fmla="*/ 289279 w 1441654"/>
                <a:gd name="connsiteY364" fmla="*/ 503237 h 2311974"/>
                <a:gd name="connsiteX365" fmla="*/ 272681 w 1441654"/>
                <a:gd name="connsiteY365" fmla="*/ 503237 h 2311974"/>
                <a:gd name="connsiteX366" fmla="*/ 277424 w 1441654"/>
                <a:gd name="connsiteY366" fmla="*/ 471633 h 2311974"/>
                <a:gd name="connsiteX367" fmla="*/ 270310 w 1441654"/>
                <a:gd name="connsiteY367" fmla="*/ 464340 h 2311974"/>
                <a:gd name="connsiteX368" fmla="*/ 272681 w 1441654"/>
                <a:gd name="connsiteY368" fmla="*/ 444891 h 2311974"/>
                <a:gd name="connsiteX369" fmla="*/ 291651 w 1441654"/>
                <a:gd name="connsiteY369" fmla="*/ 444891 h 2311974"/>
                <a:gd name="connsiteX370" fmla="*/ 310620 w 1441654"/>
                <a:gd name="connsiteY370" fmla="*/ 430304 h 2311974"/>
                <a:gd name="connsiteX371" fmla="*/ 312991 w 1441654"/>
                <a:gd name="connsiteY371" fmla="*/ 427873 h 2311974"/>
                <a:gd name="connsiteX372" fmla="*/ 291651 w 1441654"/>
                <a:gd name="connsiteY372" fmla="*/ 423011 h 2311974"/>
                <a:gd name="connsiteX373" fmla="*/ 298764 w 1441654"/>
                <a:gd name="connsiteY373" fmla="*/ 405993 h 2311974"/>
                <a:gd name="connsiteX374" fmla="*/ 324847 w 1441654"/>
                <a:gd name="connsiteY374" fmla="*/ 408424 h 2311974"/>
                <a:gd name="connsiteX375" fmla="*/ 320104 w 1441654"/>
                <a:gd name="connsiteY375" fmla="*/ 388975 h 2311974"/>
                <a:gd name="connsiteX376" fmla="*/ 320104 w 1441654"/>
                <a:gd name="connsiteY376" fmla="*/ 374389 h 2311974"/>
                <a:gd name="connsiteX377" fmla="*/ 336702 w 1441654"/>
                <a:gd name="connsiteY377" fmla="*/ 374389 h 2311974"/>
                <a:gd name="connsiteX378" fmla="*/ 339073 w 1441654"/>
                <a:gd name="connsiteY378" fmla="*/ 367096 h 2311974"/>
                <a:gd name="connsiteX379" fmla="*/ 346187 w 1441654"/>
                <a:gd name="connsiteY379" fmla="*/ 364665 h 2311974"/>
                <a:gd name="connsiteX380" fmla="*/ 343816 w 1441654"/>
                <a:gd name="connsiteY380" fmla="*/ 347647 h 2311974"/>
                <a:gd name="connsiteX381" fmla="*/ 372269 w 1441654"/>
                <a:gd name="connsiteY381" fmla="*/ 337922 h 2311974"/>
                <a:gd name="connsiteX382" fmla="*/ 360414 w 1441654"/>
                <a:gd name="connsiteY382" fmla="*/ 333060 h 2311974"/>
                <a:gd name="connsiteX383" fmla="*/ 358042 w 1441654"/>
                <a:gd name="connsiteY383" fmla="*/ 311180 h 2311974"/>
                <a:gd name="connsiteX384" fmla="*/ 350929 w 1441654"/>
                <a:gd name="connsiteY384" fmla="*/ 308749 h 2311974"/>
                <a:gd name="connsiteX385" fmla="*/ 358042 w 1441654"/>
                <a:gd name="connsiteY385" fmla="*/ 299025 h 2311974"/>
                <a:gd name="connsiteX386" fmla="*/ 358042 w 1441654"/>
                <a:gd name="connsiteY386" fmla="*/ 296594 h 2311974"/>
                <a:gd name="connsiteX387" fmla="*/ 346187 w 1441654"/>
                <a:gd name="connsiteY387" fmla="*/ 291732 h 2311974"/>
                <a:gd name="connsiteX388" fmla="*/ 336702 w 1441654"/>
                <a:gd name="connsiteY388" fmla="*/ 299025 h 2311974"/>
                <a:gd name="connsiteX389" fmla="*/ 324847 w 1441654"/>
                <a:gd name="connsiteY389" fmla="*/ 282007 h 2311974"/>
                <a:gd name="connsiteX390" fmla="*/ 339073 w 1441654"/>
                <a:gd name="connsiteY390" fmla="*/ 255265 h 2311974"/>
                <a:gd name="connsiteX391" fmla="*/ 346187 w 1441654"/>
                <a:gd name="connsiteY391" fmla="*/ 267421 h 2311974"/>
                <a:gd name="connsiteX392" fmla="*/ 365156 w 1441654"/>
                <a:gd name="connsiteY392" fmla="*/ 240679 h 2311974"/>
                <a:gd name="connsiteX393" fmla="*/ 374640 w 1441654"/>
                <a:gd name="connsiteY393" fmla="*/ 240679 h 2311974"/>
                <a:gd name="connsiteX394" fmla="*/ 374640 w 1441654"/>
                <a:gd name="connsiteY394" fmla="*/ 233385 h 2311974"/>
                <a:gd name="connsiteX395" fmla="*/ 353300 w 1441654"/>
                <a:gd name="connsiteY395" fmla="*/ 218799 h 2311974"/>
                <a:gd name="connsiteX396" fmla="*/ 360414 w 1441654"/>
                <a:gd name="connsiteY396" fmla="*/ 199350 h 2311974"/>
                <a:gd name="connsiteX397" fmla="*/ 386496 w 1441654"/>
                <a:gd name="connsiteY397" fmla="*/ 199350 h 2311974"/>
                <a:gd name="connsiteX398" fmla="*/ 393610 w 1441654"/>
                <a:gd name="connsiteY398" fmla="*/ 192057 h 2311974"/>
                <a:gd name="connsiteX399" fmla="*/ 365156 w 1441654"/>
                <a:gd name="connsiteY399" fmla="*/ 150728 h 2311974"/>
                <a:gd name="connsiteX400" fmla="*/ 374640 w 1441654"/>
                <a:gd name="connsiteY400" fmla="*/ 131279 h 2311974"/>
                <a:gd name="connsiteX401" fmla="*/ 407836 w 1441654"/>
                <a:gd name="connsiteY401" fmla="*/ 116693 h 2311974"/>
                <a:gd name="connsiteX402" fmla="*/ 412579 w 1441654"/>
                <a:gd name="connsiteY402" fmla="*/ 131279 h 2311974"/>
                <a:gd name="connsiteX403" fmla="*/ 433919 w 1441654"/>
                <a:gd name="connsiteY403" fmla="*/ 116693 h 2311974"/>
                <a:gd name="connsiteX404" fmla="*/ 429177 w 1441654"/>
                <a:gd name="connsiteY404" fmla="*/ 109399 h 2311974"/>
                <a:gd name="connsiteX405" fmla="*/ 445775 w 1441654"/>
                <a:gd name="connsiteY405" fmla="*/ 102106 h 2311974"/>
                <a:gd name="connsiteX406" fmla="*/ 445775 w 1441654"/>
                <a:gd name="connsiteY406" fmla="*/ 94813 h 2311974"/>
                <a:gd name="connsiteX407" fmla="*/ 455259 w 1441654"/>
                <a:gd name="connsiteY407" fmla="*/ 87519 h 2311974"/>
                <a:gd name="connsiteX408" fmla="*/ 441032 w 1441654"/>
                <a:gd name="connsiteY408" fmla="*/ 53484 h 2311974"/>
                <a:gd name="connsiteX409" fmla="*/ 438661 w 1441654"/>
                <a:gd name="connsiteY409" fmla="*/ 7293 h 2311974"/>
                <a:gd name="connsiteX410" fmla="*/ 481342 w 1441654"/>
                <a:gd name="connsiteY410" fmla="*/ 17018 h 2311974"/>
                <a:gd name="connsiteX411" fmla="*/ 502682 w 1441654"/>
                <a:gd name="connsiteY411" fmla="*/ 0 h 2311974"/>
                <a:gd name="connsiteX0" fmla="*/ 507424 w 1441654"/>
                <a:gd name="connsiteY0" fmla="*/ 1052665 h 2311974"/>
                <a:gd name="connsiteX1" fmla="*/ 476600 w 1441654"/>
                <a:gd name="connsiteY1" fmla="*/ 1040510 h 2311974"/>
                <a:gd name="connsiteX2" fmla="*/ 507424 w 1441654"/>
                <a:gd name="connsiteY2" fmla="*/ 1052666 h 2311974"/>
                <a:gd name="connsiteX3" fmla="*/ 509796 w 1441654"/>
                <a:gd name="connsiteY3" fmla="*/ 1062390 h 2311974"/>
                <a:gd name="connsiteX4" fmla="*/ 509796 w 1441654"/>
                <a:gd name="connsiteY4" fmla="*/ 1062390 h 2311974"/>
                <a:gd name="connsiteX5" fmla="*/ 507424 w 1441654"/>
                <a:gd name="connsiteY5" fmla="*/ 1052665 h 2311974"/>
                <a:gd name="connsiteX6" fmla="*/ 488455 w 1441654"/>
                <a:gd name="connsiteY6" fmla="*/ 1021061 h 2311974"/>
                <a:gd name="connsiteX7" fmla="*/ 483713 w 1441654"/>
                <a:gd name="connsiteY7" fmla="*/ 999182 h 2311974"/>
                <a:gd name="connsiteX8" fmla="*/ 488455 w 1441654"/>
                <a:gd name="connsiteY8" fmla="*/ 1021061 h 2311974"/>
                <a:gd name="connsiteX9" fmla="*/ 488455 w 1441654"/>
                <a:gd name="connsiteY9" fmla="*/ 1021061 h 2311974"/>
                <a:gd name="connsiteX10" fmla="*/ 502682 w 1441654"/>
                <a:gd name="connsiteY10" fmla="*/ 979733 h 2311974"/>
                <a:gd name="connsiteX11" fmla="*/ 460002 w 1441654"/>
                <a:gd name="connsiteY11" fmla="*/ 972439 h 2311974"/>
                <a:gd name="connsiteX12" fmla="*/ 460002 w 1441654"/>
                <a:gd name="connsiteY12" fmla="*/ 972439 h 2311974"/>
                <a:gd name="connsiteX13" fmla="*/ 502682 w 1441654"/>
                <a:gd name="connsiteY13" fmla="*/ 979733 h 2311974"/>
                <a:gd name="connsiteX14" fmla="*/ 460002 w 1441654"/>
                <a:gd name="connsiteY14" fmla="*/ 901937 h 2311974"/>
                <a:gd name="connsiteX15" fmla="*/ 449800 w 1441654"/>
                <a:gd name="connsiteY15" fmla="*/ 906121 h 2311974"/>
                <a:gd name="connsiteX16" fmla="*/ 452888 w 1441654"/>
                <a:gd name="connsiteY16" fmla="*/ 906800 h 2311974"/>
                <a:gd name="connsiteX17" fmla="*/ 460002 w 1441654"/>
                <a:gd name="connsiteY17" fmla="*/ 901938 h 2311974"/>
                <a:gd name="connsiteX18" fmla="*/ 460002 w 1441654"/>
                <a:gd name="connsiteY18" fmla="*/ 901937 h 2311974"/>
                <a:gd name="connsiteX19" fmla="*/ 367527 w 1441654"/>
                <a:gd name="connsiteY19" fmla="*/ 899506 h 2311974"/>
                <a:gd name="connsiteX20" fmla="*/ 367527 w 1441654"/>
                <a:gd name="connsiteY20" fmla="*/ 899507 h 2311974"/>
                <a:gd name="connsiteX21" fmla="*/ 391239 w 1441654"/>
                <a:gd name="connsiteY21" fmla="*/ 899507 h 2311974"/>
                <a:gd name="connsiteX22" fmla="*/ 405465 w 1441654"/>
                <a:gd name="connsiteY22" fmla="*/ 906800 h 2311974"/>
                <a:gd name="connsiteX23" fmla="*/ 414950 w 1441654"/>
                <a:gd name="connsiteY23" fmla="*/ 906800 h 2311974"/>
                <a:gd name="connsiteX24" fmla="*/ 419692 w 1441654"/>
                <a:gd name="connsiteY24" fmla="*/ 899507 h 2311974"/>
                <a:gd name="connsiteX25" fmla="*/ 419705 w 1441654"/>
                <a:gd name="connsiteY25" fmla="*/ 899510 h 2311974"/>
                <a:gd name="connsiteX26" fmla="*/ 419692 w 1441654"/>
                <a:gd name="connsiteY26" fmla="*/ 899506 h 2311974"/>
                <a:gd name="connsiteX27" fmla="*/ 414950 w 1441654"/>
                <a:gd name="connsiteY27" fmla="*/ 906800 h 2311974"/>
                <a:gd name="connsiteX28" fmla="*/ 405465 w 1441654"/>
                <a:gd name="connsiteY28" fmla="*/ 906800 h 2311974"/>
                <a:gd name="connsiteX29" fmla="*/ 391238 w 1441654"/>
                <a:gd name="connsiteY29" fmla="*/ 899506 h 2311974"/>
                <a:gd name="connsiteX30" fmla="*/ 367527 w 1441654"/>
                <a:gd name="connsiteY30" fmla="*/ 899506 h 2311974"/>
                <a:gd name="connsiteX31" fmla="*/ 350929 w 1441654"/>
                <a:gd name="connsiteY31" fmla="*/ 889782 h 2311974"/>
                <a:gd name="connsiteX32" fmla="*/ 350929 w 1441654"/>
                <a:gd name="connsiteY32" fmla="*/ 889782 h 2311974"/>
                <a:gd name="connsiteX33" fmla="*/ 367527 w 1441654"/>
                <a:gd name="connsiteY33" fmla="*/ 889782 h 2311974"/>
                <a:gd name="connsiteX34" fmla="*/ 367527 w 1441654"/>
                <a:gd name="connsiteY34" fmla="*/ 889782 h 2311974"/>
                <a:gd name="connsiteX35" fmla="*/ 350929 w 1441654"/>
                <a:gd name="connsiteY35" fmla="*/ 889782 h 2311974"/>
                <a:gd name="connsiteX36" fmla="*/ 365156 w 1441654"/>
                <a:gd name="connsiteY36" fmla="*/ 867902 h 2311974"/>
                <a:gd name="connsiteX37" fmla="*/ 365156 w 1441654"/>
                <a:gd name="connsiteY37" fmla="*/ 867902 h 2311974"/>
                <a:gd name="connsiteX38" fmla="*/ 372349 w 1441654"/>
                <a:gd name="connsiteY38" fmla="*/ 873433 h 2311974"/>
                <a:gd name="connsiteX39" fmla="*/ 365156 w 1441654"/>
                <a:gd name="connsiteY39" fmla="*/ 867902 h 2311974"/>
                <a:gd name="connsiteX40" fmla="*/ 393212 w 1441654"/>
                <a:gd name="connsiteY40" fmla="*/ 842776 h 2311974"/>
                <a:gd name="connsiteX41" fmla="*/ 398352 w 1441654"/>
                <a:gd name="connsiteY41" fmla="*/ 853315 h 2311974"/>
                <a:gd name="connsiteX42" fmla="*/ 398352 w 1441654"/>
                <a:gd name="connsiteY42" fmla="*/ 853315 h 2311974"/>
                <a:gd name="connsiteX43" fmla="*/ 393212 w 1441654"/>
                <a:gd name="connsiteY43" fmla="*/ 842776 h 2311974"/>
                <a:gd name="connsiteX44" fmla="*/ 296393 w 1441654"/>
                <a:gd name="connsiteY44" fmla="*/ 726899 h 2311974"/>
                <a:gd name="connsiteX45" fmla="*/ 296393 w 1441654"/>
                <a:gd name="connsiteY45" fmla="*/ 726899 h 2311974"/>
                <a:gd name="connsiteX46" fmla="*/ 303506 w 1441654"/>
                <a:gd name="connsiteY46" fmla="*/ 734192 h 2311974"/>
                <a:gd name="connsiteX47" fmla="*/ 339073 w 1441654"/>
                <a:gd name="connsiteY47" fmla="*/ 748778 h 2311974"/>
                <a:gd name="connsiteX48" fmla="*/ 367527 w 1441654"/>
                <a:gd name="connsiteY48" fmla="*/ 753641 h 2311974"/>
                <a:gd name="connsiteX49" fmla="*/ 372269 w 1441654"/>
                <a:gd name="connsiteY49" fmla="*/ 734192 h 2311974"/>
                <a:gd name="connsiteX50" fmla="*/ 386496 w 1441654"/>
                <a:gd name="connsiteY50" fmla="*/ 736623 h 2311974"/>
                <a:gd name="connsiteX51" fmla="*/ 386496 w 1441654"/>
                <a:gd name="connsiteY51" fmla="*/ 736623 h 2311974"/>
                <a:gd name="connsiteX52" fmla="*/ 372269 w 1441654"/>
                <a:gd name="connsiteY52" fmla="*/ 734192 h 2311974"/>
                <a:gd name="connsiteX53" fmla="*/ 367527 w 1441654"/>
                <a:gd name="connsiteY53" fmla="*/ 753640 h 2311974"/>
                <a:gd name="connsiteX54" fmla="*/ 339073 w 1441654"/>
                <a:gd name="connsiteY54" fmla="*/ 748778 h 2311974"/>
                <a:gd name="connsiteX55" fmla="*/ 303506 w 1441654"/>
                <a:gd name="connsiteY55" fmla="*/ 734192 h 2311974"/>
                <a:gd name="connsiteX56" fmla="*/ 296393 w 1441654"/>
                <a:gd name="connsiteY56" fmla="*/ 726899 h 2311974"/>
                <a:gd name="connsiteX57" fmla="*/ 296393 w 1441654"/>
                <a:gd name="connsiteY57" fmla="*/ 714743 h 2311974"/>
                <a:gd name="connsiteX58" fmla="*/ 296393 w 1441654"/>
                <a:gd name="connsiteY58" fmla="*/ 714743 h 2311974"/>
                <a:gd name="connsiteX59" fmla="*/ 303506 w 1441654"/>
                <a:gd name="connsiteY59" fmla="*/ 722036 h 2311974"/>
                <a:gd name="connsiteX60" fmla="*/ 303506 w 1441654"/>
                <a:gd name="connsiteY60" fmla="*/ 722036 h 2311974"/>
                <a:gd name="connsiteX61" fmla="*/ 296393 w 1441654"/>
                <a:gd name="connsiteY61" fmla="*/ 714743 h 2311974"/>
                <a:gd name="connsiteX62" fmla="*/ 502682 w 1441654"/>
                <a:gd name="connsiteY62" fmla="*/ 0 h 2311974"/>
                <a:gd name="connsiteX63" fmla="*/ 509796 w 1441654"/>
                <a:gd name="connsiteY63" fmla="*/ 4862 h 2311974"/>
                <a:gd name="connsiteX64" fmla="*/ 514538 w 1441654"/>
                <a:gd name="connsiteY64" fmla="*/ 17018 h 2311974"/>
                <a:gd name="connsiteX65" fmla="*/ 524022 w 1441654"/>
                <a:gd name="connsiteY65" fmla="*/ 53484 h 2311974"/>
                <a:gd name="connsiteX66" fmla="*/ 521651 w 1441654"/>
                <a:gd name="connsiteY66" fmla="*/ 68071 h 2311974"/>
                <a:gd name="connsiteX67" fmla="*/ 554847 w 1441654"/>
                <a:gd name="connsiteY67" fmla="*/ 82657 h 2311974"/>
                <a:gd name="connsiteX68" fmla="*/ 561961 w 1441654"/>
                <a:gd name="connsiteY68" fmla="*/ 72933 h 2311974"/>
                <a:gd name="connsiteX69" fmla="*/ 578559 w 1441654"/>
                <a:gd name="connsiteY69" fmla="*/ 75364 h 2311974"/>
                <a:gd name="connsiteX70" fmla="*/ 578559 w 1441654"/>
                <a:gd name="connsiteY70" fmla="*/ 82657 h 2311974"/>
                <a:gd name="connsiteX71" fmla="*/ 585672 w 1441654"/>
                <a:gd name="connsiteY71" fmla="*/ 82657 h 2311974"/>
                <a:gd name="connsiteX72" fmla="*/ 590414 w 1441654"/>
                <a:gd name="connsiteY72" fmla="*/ 97244 h 2311974"/>
                <a:gd name="connsiteX73" fmla="*/ 609383 w 1441654"/>
                <a:gd name="connsiteY73" fmla="*/ 104537 h 2311974"/>
                <a:gd name="connsiteX74" fmla="*/ 637837 w 1441654"/>
                <a:gd name="connsiteY74" fmla="*/ 89950 h 2311974"/>
                <a:gd name="connsiteX75" fmla="*/ 652064 w 1441654"/>
                <a:gd name="connsiteY75" fmla="*/ 94813 h 2311974"/>
                <a:gd name="connsiteX76" fmla="*/ 666291 w 1441654"/>
                <a:gd name="connsiteY76" fmla="*/ 104537 h 2311974"/>
                <a:gd name="connsiteX77" fmla="*/ 685260 w 1441654"/>
                <a:gd name="connsiteY77" fmla="*/ 94813 h 2311974"/>
                <a:gd name="connsiteX78" fmla="*/ 685260 w 1441654"/>
                <a:gd name="connsiteY78" fmla="*/ 72933 h 2311974"/>
                <a:gd name="connsiteX79" fmla="*/ 687631 w 1441654"/>
                <a:gd name="connsiteY79" fmla="*/ 72933 h 2311974"/>
                <a:gd name="connsiteX80" fmla="*/ 699487 w 1441654"/>
                <a:gd name="connsiteY80" fmla="*/ 87519 h 2311974"/>
                <a:gd name="connsiteX81" fmla="*/ 687631 w 1441654"/>
                <a:gd name="connsiteY81" fmla="*/ 102106 h 2311974"/>
                <a:gd name="connsiteX82" fmla="*/ 692373 w 1441654"/>
                <a:gd name="connsiteY82" fmla="*/ 123986 h 2311974"/>
                <a:gd name="connsiteX83" fmla="*/ 706600 w 1441654"/>
                <a:gd name="connsiteY83" fmla="*/ 128848 h 2311974"/>
                <a:gd name="connsiteX84" fmla="*/ 718456 w 1441654"/>
                <a:gd name="connsiteY84" fmla="*/ 150728 h 2311974"/>
                <a:gd name="connsiteX85" fmla="*/ 727940 w 1441654"/>
                <a:gd name="connsiteY85" fmla="*/ 153159 h 2311974"/>
                <a:gd name="connsiteX86" fmla="*/ 735054 w 1441654"/>
                <a:gd name="connsiteY86" fmla="*/ 165315 h 2311974"/>
                <a:gd name="connsiteX87" fmla="*/ 754023 w 1441654"/>
                <a:gd name="connsiteY87" fmla="*/ 165315 h 2311974"/>
                <a:gd name="connsiteX88" fmla="*/ 768250 w 1441654"/>
                <a:gd name="connsiteY88" fmla="*/ 177470 h 2311974"/>
                <a:gd name="connsiteX89" fmla="*/ 794332 w 1441654"/>
                <a:gd name="connsiteY89" fmla="*/ 172608 h 2311974"/>
                <a:gd name="connsiteX90" fmla="*/ 801446 w 1441654"/>
                <a:gd name="connsiteY90" fmla="*/ 184763 h 2311974"/>
                <a:gd name="connsiteX91" fmla="*/ 794332 w 1441654"/>
                <a:gd name="connsiteY91" fmla="*/ 192057 h 2311974"/>
                <a:gd name="connsiteX92" fmla="*/ 801446 w 1441654"/>
                <a:gd name="connsiteY92" fmla="*/ 201781 h 2311974"/>
                <a:gd name="connsiteX93" fmla="*/ 796703 w 1441654"/>
                <a:gd name="connsiteY93" fmla="*/ 206643 h 2311974"/>
                <a:gd name="connsiteX94" fmla="*/ 808559 w 1441654"/>
                <a:gd name="connsiteY94" fmla="*/ 233385 h 2311974"/>
                <a:gd name="connsiteX95" fmla="*/ 815673 w 1441654"/>
                <a:gd name="connsiteY95" fmla="*/ 233385 h 2311974"/>
                <a:gd name="connsiteX96" fmla="*/ 851240 w 1441654"/>
                <a:gd name="connsiteY96" fmla="*/ 211505 h 2311974"/>
                <a:gd name="connsiteX97" fmla="*/ 874951 w 1441654"/>
                <a:gd name="connsiteY97" fmla="*/ 213936 h 2311974"/>
                <a:gd name="connsiteX98" fmla="*/ 896291 w 1441654"/>
                <a:gd name="connsiteY98" fmla="*/ 199350 h 2311974"/>
                <a:gd name="connsiteX99" fmla="*/ 905776 w 1441654"/>
                <a:gd name="connsiteY99" fmla="*/ 177470 h 2311974"/>
                <a:gd name="connsiteX100" fmla="*/ 931859 w 1441654"/>
                <a:gd name="connsiteY100" fmla="*/ 158021 h 2311974"/>
                <a:gd name="connsiteX101" fmla="*/ 953199 w 1441654"/>
                <a:gd name="connsiteY101" fmla="*/ 194488 h 2311974"/>
                <a:gd name="connsiteX102" fmla="*/ 953199 w 1441654"/>
                <a:gd name="connsiteY102" fmla="*/ 221230 h 2311974"/>
                <a:gd name="connsiteX103" fmla="*/ 965054 w 1441654"/>
                <a:gd name="connsiteY103" fmla="*/ 243110 h 2311974"/>
                <a:gd name="connsiteX104" fmla="*/ 984024 w 1441654"/>
                <a:gd name="connsiteY104" fmla="*/ 262558 h 2311974"/>
                <a:gd name="connsiteX105" fmla="*/ 1026704 w 1441654"/>
                <a:gd name="connsiteY105" fmla="*/ 274714 h 2311974"/>
                <a:gd name="connsiteX106" fmla="*/ 1059900 w 1441654"/>
                <a:gd name="connsiteY106" fmla="*/ 260127 h 2311974"/>
                <a:gd name="connsiteX107" fmla="*/ 1081240 w 1441654"/>
                <a:gd name="connsiteY107" fmla="*/ 262558 h 2311974"/>
                <a:gd name="connsiteX108" fmla="*/ 1107323 w 1441654"/>
                <a:gd name="connsiteY108" fmla="*/ 277145 h 2311974"/>
                <a:gd name="connsiteX109" fmla="*/ 1140519 w 1441654"/>
                <a:gd name="connsiteY109" fmla="*/ 282007 h 2311974"/>
                <a:gd name="connsiteX110" fmla="*/ 1135777 w 1441654"/>
                <a:gd name="connsiteY110" fmla="*/ 299025 h 2311974"/>
                <a:gd name="connsiteX111" fmla="*/ 1164230 w 1441654"/>
                <a:gd name="connsiteY111" fmla="*/ 371958 h 2311974"/>
                <a:gd name="connsiteX112" fmla="*/ 1209282 w 1441654"/>
                <a:gd name="connsiteY112" fmla="*/ 386544 h 2311974"/>
                <a:gd name="connsiteX113" fmla="*/ 1237736 w 1441654"/>
                <a:gd name="connsiteY113" fmla="*/ 415718 h 2311974"/>
                <a:gd name="connsiteX114" fmla="*/ 1280416 w 1441654"/>
                <a:gd name="connsiteY114" fmla="*/ 415718 h 2311974"/>
                <a:gd name="connsiteX115" fmla="*/ 1297014 w 1441654"/>
                <a:gd name="connsiteY115" fmla="*/ 408424 h 2311974"/>
                <a:gd name="connsiteX116" fmla="*/ 1313612 w 1441654"/>
                <a:gd name="connsiteY116" fmla="*/ 386544 h 2311974"/>
                <a:gd name="connsiteX117" fmla="*/ 1358664 w 1441654"/>
                <a:gd name="connsiteY117" fmla="*/ 381682 h 2311974"/>
                <a:gd name="connsiteX118" fmla="*/ 1365778 w 1441654"/>
                <a:gd name="connsiteY118" fmla="*/ 386544 h 2311974"/>
                <a:gd name="connsiteX119" fmla="*/ 1401345 w 1441654"/>
                <a:gd name="connsiteY119" fmla="*/ 371958 h 2311974"/>
                <a:gd name="connsiteX120" fmla="*/ 1401345 w 1441654"/>
                <a:gd name="connsiteY120" fmla="*/ 388975 h 2311974"/>
                <a:gd name="connsiteX121" fmla="*/ 1415572 w 1441654"/>
                <a:gd name="connsiteY121" fmla="*/ 408424 h 2311974"/>
                <a:gd name="connsiteX122" fmla="*/ 1353922 w 1441654"/>
                <a:gd name="connsiteY122" fmla="*/ 444891 h 2311974"/>
                <a:gd name="connsiteX123" fmla="*/ 1351551 w 1441654"/>
                <a:gd name="connsiteY123" fmla="*/ 491082 h 2311974"/>
                <a:gd name="connsiteX124" fmla="*/ 1372891 w 1441654"/>
                <a:gd name="connsiteY124" fmla="*/ 532410 h 2311974"/>
                <a:gd name="connsiteX125" fmla="*/ 1406087 w 1441654"/>
                <a:gd name="connsiteY125" fmla="*/ 554290 h 2311974"/>
                <a:gd name="connsiteX126" fmla="*/ 1427427 w 1441654"/>
                <a:gd name="connsiteY126" fmla="*/ 581032 h 2311974"/>
                <a:gd name="connsiteX127" fmla="*/ 1420314 w 1441654"/>
                <a:gd name="connsiteY127" fmla="*/ 622361 h 2311974"/>
                <a:gd name="connsiteX128" fmla="*/ 1441654 w 1441654"/>
                <a:gd name="connsiteY128" fmla="*/ 644241 h 2311974"/>
                <a:gd name="connsiteX129" fmla="*/ 1436912 w 1441654"/>
                <a:gd name="connsiteY129" fmla="*/ 658827 h 2311974"/>
                <a:gd name="connsiteX130" fmla="*/ 1429798 w 1441654"/>
                <a:gd name="connsiteY130" fmla="*/ 666121 h 2311974"/>
                <a:gd name="connsiteX131" fmla="*/ 1401345 w 1441654"/>
                <a:gd name="connsiteY131" fmla="*/ 663689 h 2311974"/>
                <a:gd name="connsiteX132" fmla="*/ 1372891 w 1441654"/>
                <a:gd name="connsiteY132" fmla="*/ 705018 h 2311974"/>
                <a:gd name="connsiteX133" fmla="*/ 1351551 w 1441654"/>
                <a:gd name="connsiteY133" fmla="*/ 712312 h 2311974"/>
                <a:gd name="connsiteX134" fmla="*/ 1304128 w 1441654"/>
                <a:gd name="connsiteY134" fmla="*/ 785245 h 2311974"/>
                <a:gd name="connsiteX135" fmla="*/ 1304128 w 1441654"/>
                <a:gd name="connsiteY135" fmla="*/ 804693 h 2311974"/>
                <a:gd name="connsiteX136" fmla="*/ 1273303 w 1441654"/>
                <a:gd name="connsiteY136" fmla="*/ 802262 h 2311974"/>
                <a:gd name="connsiteX137" fmla="*/ 1242478 w 1441654"/>
                <a:gd name="connsiteY137" fmla="*/ 802262 h 2311974"/>
                <a:gd name="connsiteX138" fmla="*/ 1218767 w 1441654"/>
                <a:gd name="connsiteY138" fmla="*/ 819280 h 2311974"/>
                <a:gd name="connsiteX139" fmla="*/ 1183200 w 1441654"/>
                <a:gd name="connsiteY139" fmla="*/ 809556 h 2311974"/>
                <a:gd name="connsiteX140" fmla="*/ 1171344 w 1441654"/>
                <a:gd name="connsiteY140" fmla="*/ 816849 h 2311974"/>
                <a:gd name="connsiteX141" fmla="*/ 1180828 w 1441654"/>
                <a:gd name="connsiteY141" fmla="*/ 824142 h 2311974"/>
                <a:gd name="connsiteX142" fmla="*/ 1168973 w 1441654"/>
                <a:gd name="connsiteY142" fmla="*/ 850884 h 2311974"/>
                <a:gd name="connsiteX143" fmla="*/ 1176086 w 1441654"/>
                <a:gd name="connsiteY143" fmla="*/ 858178 h 2311974"/>
                <a:gd name="connsiteX144" fmla="*/ 1183200 w 1441654"/>
                <a:gd name="connsiteY144" fmla="*/ 850884 h 2311974"/>
                <a:gd name="connsiteX145" fmla="*/ 1197426 w 1441654"/>
                <a:gd name="connsiteY145" fmla="*/ 858178 h 2311974"/>
                <a:gd name="connsiteX146" fmla="*/ 1211653 w 1441654"/>
                <a:gd name="connsiteY146" fmla="*/ 858178 h 2311974"/>
                <a:gd name="connsiteX147" fmla="*/ 1216396 w 1441654"/>
                <a:gd name="connsiteY147" fmla="*/ 875195 h 2311974"/>
                <a:gd name="connsiteX148" fmla="*/ 1230622 w 1441654"/>
                <a:gd name="connsiteY148" fmla="*/ 894644 h 2311974"/>
                <a:gd name="connsiteX149" fmla="*/ 1223509 w 1441654"/>
                <a:gd name="connsiteY149" fmla="*/ 906800 h 2311974"/>
                <a:gd name="connsiteX150" fmla="*/ 1230622 w 1441654"/>
                <a:gd name="connsiteY150" fmla="*/ 916524 h 2311974"/>
                <a:gd name="connsiteX151" fmla="*/ 1237736 w 1441654"/>
                <a:gd name="connsiteY151" fmla="*/ 914093 h 2311974"/>
                <a:gd name="connsiteX152" fmla="*/ 1244849 w 1441654"/>
                <a:gd name="connsiteY152" fmla="*/ 921386 h 2311974"/>
                <a:gd name="connsiteX153" fmla="*/ 1249592 w 1441654"/>
                <a:gd name="connsiteY153" fmla="*/ 935973 h 2311974"/>
                <a:gd name="connsiteX154" fmla="*/ 1259076 w 1441654"/>
                <a:gd name="connsiteY154" fmla="*/ 923817 h 2311974"/>
                <a:gd name="connsiteX155" fmla="*/ 1263818 w 1441654"/>
                <a:gd name="connsiteY155" fmla="*/ 931111 h 2311974"/>
                <a:gd name="connsiteX156" fmla="*/ 1297014 w 1441654"/>
                <a:gd name="connsiteY156" fmla="*/ 928679 h 2311974"/>
                <a:gd name="connsiteX157" fmla="*/ 1311241 w 1441654"/>
                <a:gd name="connsiteY157" fmla="*/ 948128 h 2311974"/>
                <a:gd name="connsiteX158" fmla="*/ 1332582 w 1441654"/>
                <a:gd name="connsiteY158" fmla="*/ 950559 h 2311974"/>
                <a:gd name="connsiteX159" fmla="*/ 1337324 w 1441654"/>
                <a:gd name="connsiteY159" fmla="*/ 923817 h 2311974"/>
                <a:gd name="connsiteX160" fmla="*/ 1351551 w 1441654"/>
                <a:gd name="connsiteY160" fmla="*/ 914093 h 2311974"/>
                <a:gd name="connsiteX161" fmla="*/ 1361035 w 1441654"/>
                <a:gd name="connsiteY161" fmla="*/ 921386 h 2311974"/>
                <a:gd name="connsiteX162" fmla="*/ 1372891 w 1441654"/>
                <a:gd name="connsiteY162" fmla="*/ 948128 h 2311974"/>
                <a:gd name="connsiteX163" fmla="*/ 1320726 w 1441654"/>
                <a:gd name="connsiteY163" fmla="*/ 1006475 h 2311974"/>
                <a:gd name="connsiteX164" fmla="*/ 1235365 w 1441654"/>
                <a:gd name="connsiteY164" fmla="*/ 970008 h 2311974"/>
                <a:gd name="connsiteX165" fmla="*/ 1230622 w 1441654"/>
                <a:gd name="connsiteY165" fmla="*/ 977301 h 2311974"/>
                <a:gd name="connsiteX166" fmla="*/ 1235365 w 1441654"/>
                <a:gd name="connsiteY166" fmla="*/ 984595 h 2311974"/>
                <a:gd name="connsiteX167" fmla="*/ 1230622 w 1441654"/>
                <a:gd name="connsiteY167" fmla="*/ 984595 h 2311974"/>
                <a:gd name="connsiteX168" fmla="*/ 1225880 w 1441654"/>
                <a:gd name="connsiteY168" fmla="*/ 991888 h 2311974"/>
                <a:gd name="connsiteX169" fmla="*/ 1225880 w 1441654"/>
                <a:gd name="connsiteY169" fmla="*/ 1006475 h 2311974"/>
                <a:gd name="connsiteX170" fmla="*/ 1218767 w 1441654"/>
                <a:gd name="connsiteY170" fmla="*/ 1018630 h 2311974"/>
                <a:gd name="connsiteX171" fmla="*/ 1218767 w 1441654"/>
                <a:gd name="connsiteY171" fmla="*/ 1028354 h 2311974"/>
                <a:gd name="connsiteX172" fmla="*/ 1204540 w 1441654"/>
                <a:gd name="connsiteY172" fmla="*/ 1028354 h 2311974"/>
                <a:gd name="connsiteX173" fmla="*/ 1204540 w 1441654"/>
                <a:gd name="connsiteY173" fmla="*/ 1045372 h 2311974"/>
                <a:gd name="connsiteX174" fmla="*/ 1197426 w 1441654"/>
                <a:gd name="connsiteY174" fmla="*/ 1047803 h 2311974"/>
                <a:gd name="connsiteX175" fmla="*/ 1197426 w 1441654"/>
                <a:gd name="connsiteY175" fmla="*/ 1059959 h 2311974"/>
                <a:gd name="connsiteX176" fmla="*/ 1190313 w 1441654"/>
                <a:gd name="connsiteY176" fmla="*/ 1062390 h 2311974"/>
                <a:gd name="connsiteX177" fmla="*/ 1195055 w 1441654"/>
                <a:gd name="connsiteY177" fmla="*/ 1069683 h 2311974"/>
                <a:gd name="connsiteX178" fmla="*/ 1187942 w 1441654"/>
                <a:gd name="connsiteY178" fmla="*/ 1074545 h 2311974"/>
                <a:gd name="connsiteX179" fmla="*/ 1195055 w 1441654"/>
                <a:gd name="connsiteY179" fmla="*/ 1076976 h 2311974"/>
                <a:gd name="connsiteX180" fmla="*/ 1197426 w 1441654"/>
                <a:gd name="connsiteY180" fmla="*/ 1093994 h 2311974"/>
                <a:gd name="connsiteX181" fmla="*/ 1187942 w 1441654"/>
                <a:gd name="connsiteY181" fmla="*/ 1103719 h 2311974"/>
                <a:gd name="connsiteX182" fmla="*/ 1190313 w 1441654"/>
                <a:gd name="connsiteY182" fmla="*/ 1103719 h 2311974"/>
                <a:gd name="connsiteX183" fmla="*/ 1190313 w 1441654"/>
                <a:gd name="connsiteY183" fmla="*/ 1111012 h 2311974"/>
                <a:gd name="connsiteX184" fmla="*/ 1183200 w 1441654"/>
                <a:gd name="connsiteY184" fmla="*/ 1118305 h 2311974"/>
                <a:gd name="connsiteX185" fmla="*/ 1183200 w 1441654"/>
                <a:gd name="connsiteY185" fmla="*/ 1125598 h 2311974"/>
                <a:gd name="connsiteX186" fmla="*/ 1168973 w 1441654"/>
                <a:gd name="connsiteY186" fmla="*/ 1149909 h 2311974"/>
                <a:gd name="connsiteX187" fmla="*/ 1180828 w 1441654"/>
                <a:gd name="connsiteY187" fmla="*/ 1164496 h 2311974"/>
                <a:gd name="connsiteX188" fmla="*/ 1209282 w 1441654"/>
                <a:gd name="connsiteY188" fmla="*/ 1164496 h 2311974"/>
                <a:gd name="connsiteX189" fmla="*/ 1211653 w 1441654"/>
                <a:gd name="connsiteY189" fmla="*/ 1166927 h 2311974"/>
                <a:gd name="connsiteX190" fmla="*/ 1230622 w 1441654"/>
                <a:gd name="connsiteY190" fmla="*/ 1159634 h 2311974"/>
                <a:gd name="connsiteX191" fmla="*/ 1242478 w 1441654"/>
                <a:gd name="connsiteY191" fmla="*/ 1166927 h 2311974"/>
                <a:gd name="connsiteX192" fmla="*/ 1249592 w 1441654"/>
                <a:gd name="connsiteY192" fmla="*/ 1166927 h 2311974"/>
                <a:gd name="connsiteX193" fmla="*/ 1244849 w 1441654"/>
                <a:gd name="connsiteY193" fmla="*/ 1171789 h 2311974"/>
                <a:gd name="connsiteX194" fmla="*/ 1259076 w 1441654"/>
                <a:gd name="connsiteY194" fmla="*/ 1179083 h 2311974"/>
                <a:gd name="connsiteX195" fmla="*/ 1266190 w 1441654"/>
                <a:gd name="connsiteY195" fmla="*/ 1222842 h 2311974"/>
                <a:gd name="connsiteX196" fmla="*/ 1259076 w 1441654"/>
                <a:gd name="connsiteY196" fmla="*/ 1230136 h 2311974"/>
                <a:gd name="connsiteX197" fmla="*/ 1259076 w 1441654"/>
                <a:gd name="connsiteY197" fmla="*/ 1254447 h 2311974"/>
                <a:gd name="connsiteX198" fmla="*/ 1285159 w 1441654"/>
                <a:gd name="connsiteY198" fmla="*/ 1271464 h 2311974"/>
                <a:gd name="connsiteX199" fmla="*/ 1280416 w 1441654"/>
                <a:gd name="connsiteY199" fmla="*/ 1278758 h 2311974"/>
                <a:gd name="connsiteX200" fmla="*/ 1289901 w 1441654"/>
                <a:gd name="connsiteY200" fmla="*/ 1290913 h 2311974"/>
                <a:gd name="connsiteX201" fmla="*/ 1289901 w 1441654"/>
                <a:gd name="connsiteY201" fmla="*/ 1303069 h 2311974"/>
                <a:gd name="connsiteX202" fmla="*/ 1292272 w 1441654"/>
                <a:gd name="connsiteY202" fmla="*/ 1305500 h 2311974"/>
                <a:gd name="connsiteX203" fmla="*/ 1289901 w 1441654"/>
                <a:gd name="connsiteY203" fmla="*/ 1312793 h 2311974"/>
                <a:gd name="connsiteX204" fmla="*/ 1297014 w 1441654"/>
                <a:gd name="connsiteY204" fmla="*/ 1324948 h 2311974"/>
                <a:gd name="connsiteX205" fmla="*/ 1304128 w 1441654"/>
                <a:gd name="connsiteY205" fmla="*/ 1317655 h 2311974"/>
                <a:gd name="connsiteX206" fmla="*/ 1304128 w 1441654"/>
                <a:gd name="connsiteY206" fmla="*/ 1327379 h 2311974"/>
                <a:gd name="connsiteX207" fmla="*/ 1306499 w 1441654"/>
                <a:gd name="connsiteY207" fmla="*/ 1344397 h 2311974"/>
                <a:gd name="connsiteX208" fmla="*/ 1280416 w 1441654"/>
                <a:gd name="connsiteY208" fmla="*/ 1358984 h 2311974"/>
                <a:gd name="connsiteX209" fmla="*/ 1259076 w 1441654"/>
                <a:gd name="connsiteY209" fmla="*/ 1358984 h 2311974"/>
                <a:gd name="connsiteX210" fmla="*/ 1256705 w 1441654"/>
                <a:gd name="connsiteY210" fmla="*/ 1376001 h 2311974"/>
                <a:gd name="connsiteX211" fmla="*/ 1278045 w 1441654"/>
                <a:gd name="connsiteY211" fmla="*/ 1376001 h 2311974"/>
                <a:gd name="connsiteX212" fmla="*/ 1280416 w 1441654"/>
                <a:gd name="connsiteY212" fmla="*/ 1383295 h 2311974"/>
                <a:gd name="connsiteX213" fmla="*/ 1285159 w 1441654"/>
                <a:gd name="connsiteY213" fmla="*/ 1380864 h 2311974"/>
                <a:gd name="connsiteX214" fmla="*/ 1292272 w 1441654"/>
                <a:gd name="connsiteY214" fmla="*/ 1393019 h 2311974"/>
                <a:gd name="connsiteX215" fmla="*/ 1289901 w 1441654"/>
                <a:gd name="connsiteY215" fmla="*/ 1400312 h 2311974"/>
                <a:gd name="connsiteX216" fmla="*/ 1292272 w 1441654"/>
                <a:gd name="connsiteY216" fmla="*/ 1402744 h 2311974"/>
                <a:gd name="connsiteX217" fmla="*/ 1311241 w 1441654"/>
                <a:gd name="connsiteY217" fmla="*/ 1380864 h 2311974"/>
                <a:gd name="connsiteX218" fmla="*/ 1318355 w 1441654"/>
                <a:gd name="connsiteY218" fmla="*/ 1383295 h 2311974"/>
                <a:gd name="connsiteX219" fmla="*/ 1313612 w 1441654"/>
                <a:gd name="connsiteY219" fmla="*/ 1380864 h 2311974"/>
                <a:gd name="connsiteX220" fmla="*/ 1320726 w 1441654"/>
                <a:gd name="connsiteY220" fmla="*/ 1373570 h 2311974"/>
                <a:gd name="connsiteX221" fmla="*/ 1327839 w 1441654"/>
                <a:gd name="connsiteY221" fmla="*/ 1368708 h 2311974"/>
                <a:gd name="connsiteX222" fmla="*/ 1344437 w 1441654"/>
                <a:gd name="connsiteY222" fmla="*/ 1417330 h 2311974"/>
                <a:gd name="connsiteX223" fmla="*/ 1339695 w 1441654"/>
                <a:gd name="connsiteY223" fmla="*/ 1424623 h 2311974"/>
                <a:gd name="connsiteX224" fmla="*/ 1339695 w 1441654"/>
                <a:gd name="connsiteY224" fmla="*/ 1441641 h 2311974"/>
                <a:gd name="connsiteX225" fmla="*/ 1306499 w 1441654"/>
                <a:gd name="connsiteY225" fmla="*/ 1436779 h 2311974"/>
                <a:gd name="connsiteX226" fmla="*/ 1304128 w 1441654"/>
                <a:gd name="connsiteY226" fmla="*/ 1473245 h 2311974"/>
                <a:gd name="connsiteX227" fmla="*/ 1289901 w 1441654"/>
                <a:gd name="connsiteY227" fmla="*/ 1473245 h 2311974"/>
                <a:gd name="connsiteX228" fmla="*/ 1285159 w 1441654"/>
                <a:gd name="connsiteY228" fmla="*/ 1504850 h 2311974"/>
                <a:gd name="connsiteX229" fmla="*/ 1270932 w 1441654"/>
                <a:gd name="connsiteY229" fmla="*/ 1521867 h 2311974"/>
                <a:gd name="connsiteX230" fmla="*/ 1270932 w 1441654"/>
                <a:gd name="connsiteY230" fmla="*/ 1548609 h 2311974"/>
                <a:gd name="connsiteX231" fmla="*/ 1251963 w 1441654"/>
                <a:gd name="connsiteY231" fmla="*/ 1560765 h 2311974"/>
                <a:gd name="connsiteX232" fmla="*/ 1278045 w 1441654"/>
                <a:gd name="connsiteY232" fmla="*/ 1570489 h 2311974"/>
                <a:gd name="connsiteX233" fmla="*/ 1278045 w 1441654"/>
                <a:gd name="connsiteY233" fmla="*/ 1577783 h 2311974"/>
                <a:gd name="connsiteX234" fmla="*/ 1223509 w 1441654"/>
                <a:gd name="connsiteY234" fmla="*/ 1577783 h 2311974"/>
                <a:gd name="connsiteX235" fmla="*/ 1235365 w 1441654"/>
                <a:gd name="connsiteY235" fmla="*/ 1602094 h 2311974"/>
                <a:gd name="connsiteX236" fmla="*/ 1244849 w 1441654"/>
                <a:gd name="connsiteY236" fmla="*/ 1609387 h 2311974"/>
                <a:gd name="connsiteX237" fmla="*/ 1242478 w 1441654"/>
                <a:gd name="connsiteY237" fmla="*/ 1619111 h 2311974"/>
                <a:gd name="connsiteX238" fmla="*/ 1244849 w 1441654"/>
                <a:gd name="connsiteY238" fmla="*/ 1623973 h 2311974"/>
                <a:gd name="connsiteX239" fmla="*/ 1244849 w 1441654"/>
                <a:gd name="connsiteY239" fmla="*/ 1645853 h 2311974"/>
                <a:gd name="connsiteX240" fmla="*/ 1237736 w 1441654"/>
                <a:gd name="connsiteY240" fmla="*/ 1645853 h 2311974"/>
                <a:gd name="connsiteX241" fmla="*/ 1230622 w 1441654"/>
                <a:gd name="connsiteY241" fmla="*/ 1667733 h 2311974"/>
                <a:gd name="connsiteX242" fmla="*/ 1230622 w 1441654"/>
                <a:gd name="connsiteY242" fmla="*/ 1706631 h 2311974"/>
                <a:gd name="connsiteX243" fmla="*/ 1216396 w 1441654"/>
                <a:gd name="connsiteY243" fmla="*/ 1709062 h 2311974"/>
                <a:gd name="connsiteX244" fmla="*/ 1216396 w 1441654"/>
                <a:gd name="connsiteY244" fmla="*/ 1723648 h 2311974"/>
                <a:gd name="connsiteX245" fmla="*/ 1204540 w 1441654"/>
                <a:gd name="connsiteY245" fmla="*/ 1740666 h 2311974"/>
                <a:gd name="connsiteX246" fmla="*/ 1147632 w 1441654"/>
                <a:gd name="connsiteY246" fmla="*/ 1733373 h 2311974"/>
                <a:gd name="connsiteX247" fmla="*/ 1121550 w 1441654"/>
                <a:gd name="connsiteY247" fmla="*/ 1733373 h 2311974"/>
                <a:gd name="connsiteX248" fmla="*/ 1109694 w 1441654"/>
                <a:gd name="connsiteY248" fmla="*/ 1743097 h 2311974"/>
                <a:gd name="connsiteX249" fmla="*/ 1102581 w 1441654"/>
                <a:gd name="connsiteY249" fmla="*/ 1735804 h 2311974"/>
                <a:gd name="connsiteX250" fmla="*/ 1095467 w 1441654"/>
                <a:gd name="connsiteY250" fmla="*/ 1740666 h 2311974"/>
                <a:gd name="connsiteX251" fmla="*/ 1074127 w 1441654"/>
                <a:gd name="connsiteY251" fmla="*/ 1713924 h 2311974"/>
                <a:gd name="connsiteX252" fmla="*/ 1059900 w 1441654"/>
                <a:gd name="connsiteY252" fmla="*/ 1721217 h 2311974"/>
                <a:gd name="connsiteX253" fmla="*/ 1052787 w 1441654"/>
                <a:gd name="connsiteY253" fmla="*/ 1733373 h 2311974"/>
                <a:gd name="connsiteX254" fmla="*/ 1045673 w 1441654"/>
                <a:gd name="connsiteY254" fmla="*/ 1735804 h 2311974"/>
                <a:gd name="connsiteX255" fmla="*/ 1031446 w 1441654"/>
                <a:gd name="connsiteY255" fmla="*/ 1706631 h 2311974"/>
                <a:gd name="connsiteX256" fmla="*/ 960312 w 1441654"/>
                <a:gd name="connsiteY256" fmla="*/ 1709062 h 2311974"/>
                <a:gd name="connsiteX257" fmla="*/ 957941 w 1441654"/>
                <a:gd name="connsiteY257" fmla="*/ 1721217 h 2311974"/>
                <a:gd name="connsiteX258" fmla="*/ 915261 w 1441654"/>
                <a:gd name="connsiteY258" fmla="*/ 1721217 h 2311974"/>
                <a:gd name="connsiteX259" fmla="*/ 915261 w 1441654"/>
                <a:gd name="connsiteY259" fmla="*/ 1728511 h 2311974"/>
                <a:gd name="connsiteX260" fmla="*/ 884436 w 1441654"/>
                <a:gd name="connsiteY260" fmla="*/ 1721217 h 2311974"/>
                <a:gd name="connsiteX261" fmla="*/ 884436 w 1441654"/>
                <a:gd name="connsiteY261" fmla="*/ 1706631 h 2311974"/>
                <a:gd name="connsiteX262" fmla="*/ 877322 w 1441654"/>
                <a:gd name="connsiteY262" fmla="*/ 1706631 h 2311974"/>
                <a:gd name="connsiteX263" fmla="*/ 874951 w 1441654"/>
                <a:gd name="connsiteY263" fmla="*/ 1692044 h 2311974"/>
                <a:gd name="connsiteX264" fmla="*/ 874951 w 1441654"/>
                <a:gd name="connsiteY264" fmla="*/ 1692044 h 2311974"/>
                <a:gd name="connsiteX265" fmla="*/ 877322 w 1441654"/>
                <a:gd name="connsiteY265" fmla="*/ 1706631 h 2311974"/>
                <a:gd name="connsiteX266" fmla="*/ 822786 w 1441654"/>
                <a:gd name="connsiteY266" fmla="*/ 1709062 h 2311974"/>
                <a:gd name="connsiteX267" fmla="*/ 782477 w 1441654"/>
                <a:gd name="connsiteY267" fmla="*/ 1701769 h 2311974"/>
                <a:gd name="connsiteX268" fmla="*/ 780106 w 1441654"/>
                <a:gd name="connsiteY268" fmla="*/ 1709062 h 2311974"/>
                <a:gd name="connsiteX269" fmla="*/ 761136 w 1441654"/>
                <a:gd name="connsiteY269" fmla="*/ 1713924 h 2311974"/>
                <a:gd name="connsiteX270" fmla="*/ 754023 w 1441654"/>
                <a:gd name="connsiteY270" fmla="*/ 1733373 h 2311974"/>
                <a:gd name="connsiteX271" fmla="*/ 758765 w 1441654"/>
                <a:gd name="connsiteY271" fmla="*/ 1750391 h 2311974"/>
                <a:gd name="connsiteX272" fmla="*/ 739796 w 1441654"/>
                <a:gd name="connsiteY272" fmla="*/ 1750391 h 2311974"/>
                <a:gd name="connsiteX273" fmla="*/ 735054 w 1441654"/>
                <a:gd name="connsiteY273" fmla="*/ 1769840 h 2311974"/>
                <a:gd name="connsiteX274" fmla="*/ 742167 w 1441654"/>
                <a:gd name="connsiteY274" fmla="*/ 1784426 h 2311974"/>
                <a:gd name="connsiteX275" fmla="*/ 739796 w 1441654"/>
                <a:gd name="connsiteY275" fmla="*/ 1806306 h 2311974"/>
                <a:gd name="connsiteX276" fmla="*/ 727940 w 1441654"/>
                <a:gd name="connsiteY276" fmla="*/ 1813599 h 2311974"/>
                <a:gd name="connsiteX277" fmla="*/ 727940 w 1441654"/>
                <a:gd name="connsiteY277" fmla="*/ 1847635 h 2311974"/>
                <a:gd name="connsiteX278" fmla="*/ 713714 w 1441654"/>
                <a:gd name="connsiteY278" fmla="*/ 1852497 h 2311974"/>
                <a:gd name="connsiteX279" fmla="*/ 711342 w 1441654"/>
                <a:gd name="connsiteY279" fmla="*/ 1837910 h 2311974"/>
                <a:gd name="connsiteX280" fmla="*/ 678146 w 1441654"/>
                <a:gd name="connsiteY280" fmla="*/ 1837910 h 2311974"/>
                <a:gd name="connsiteX281" fmla="*/ 678146 w 1441654"/>
                <a:gd name="connsiteY281" fmla="*/ 1859790 h 2311974"/>
                <a:gd name="connsiteX282" fmla="*/ 659177 w 1441654"/>
                <a:gd name="connsiteY282" fmla="*/ 1859790 h 2311974"/>
                <a:gd name="connsiteX283" fmla="*/ 659177 w 1441654"/>
                <a:gd name="connsiteY283" fmla="*/ 1869515 h 2311974"/>
                <a:gd name="connsiteX284" fmla="*/ 656806 w 1441654"/>
                <a:gd name="connsiteY284" fmla="*/ 1876808 h 2311974"/>
                <a:gd name="connsiteX285" fmla="*/ 576188 w 1441654"/>
                <a:gd name="connsiteY285" fmla="*/ 1876808 h 2311974"/>
                <a:gd name="connsiteX286" fmla="*/ 576188 w 1441654"/>
                <a:gd name="connsiteY286" fmla="*/ 1896257 h 2311974"/>
                <a:gd name="connsiteX287" fmla="*/ 524022 w 1441654"/>
                <a:gd name="connsiteY287" fmla="*/ 1901119 h 2311974"/>
                <a:gd name="connsiteX288" fmla="*/ 524022 w 1441654"/>
                <a:gd name="connsiteY288" fmla="*/ 1930292 h 2311974"/>
                <a:gd name="connsiteX289" fmla="*/ 502682 w 1441654"/>
                <a:gd name="connsiteY289" fmla="*/ 1930292 h 2311974"/>
                <a:gd name="connsiteX290" fmla="*/ 500311 w 1441654"/>
                <a:gd name="connsiteY290" fmla="*/ 1952172 h 2311974"/>
                <a:gd name="connsiteX291" fmla="*/ 488455 w 1441654"/>
                <a:gd name="connsiteY291" fmla="*/ 1952172 h 2311974"/>
                <a:gd name="connsiteX292" fmla="*/ 488455 w 1441654"/>
                <a:gd name="connsiteY292" fmla="*/ 1978914 h 2311974"/>
                <a:gd name="connsiteX293" fmla="*/ 495569 w 1441654"/>
                <a:gd name="connsiteY293" fmla="*/ 1983776 h 2311974"/>
                <a:gd name="connsiteX294" fmla="*/ 493198 w 1441654"/>
                <a:gd name="connsiteY294" fmla="*/ 2000794 h 2311974"/>
                <a:gd name="connsiteX295" fmla="*/ 500311 w 1441654"/>
                <a:gd name="connsiteY295" fmla="*/ 2005656 h 2311974"/>
                <a:gd name="connsiteX296" fmla="*/ 500311 w 1441654"/>
                <a:gd name="connsiteY296" fmla="*/ 2068865 h 2311974"/>
                <a:gd name="connsiteX297" fmla="*/ 493198 w 1441654"/>
                <a:gd name="connsiteY297" fmla="*/ 2068865 h 2311974"/>
                <a:gd name="connsiteX298" fmla="*/ 493198 w 1441654"/>
                <a:gd name="connsiteY298" fmla="*/ 2081020 h 2311974"/>
                <a:gd name="connsiteX299" fmla="*/ 474228 w 1441654"/>
                <a:gd name="connsiteY299" fmla="*/ 2083451 h 2311974"/>
                <a:gd name="connsiteX300" fmla="*/ 460002 w 1441654"/>
                <a:gd name="connsiteY300" fmla="*/ 2117487 h 2311974"/>
                <a:gd name="connsiteX301" fmla="*/ 460002 w 1441654"/>
                <a:gd name="connsiteY301" fmla="*/ 2129642 h 2311974"/>
                <a:gd name="connsiteX302" fmla="*/ 516909 w 1441654"/>
                <a:gd name="connsiteY302" fmla="*/ 2132073 h 2311974"/>
                <a:gd name="connsiteX303" fmla="*/ 509796 w 1441654"/>
                <a:gd name="connsiteY303" fmla="*/ 2151522 h 2311974"/>
                <a:gd name="connsiteX304" fmla="*/ 514538 w 1441654"/>
                <a:gd name="connsiteY304" fmla="*/ 2161246 h 2311974"/>
                <a:gd name="connsiteX305" fmla="*/ 509796 w 1441654"/>
                <a:gd name="connsiteY305" fmla="*/ 2168540 h 2311974"/>
                <a:gd name="connsiteX306" fmla="*/ 493198 w 1441654"/>
                <a:gd name="connsiteY306" fmla="*/ 2168540 h 2311974"/>
                <a:gd name="connsiteX307" fmla="*/ 493198 w 1441654"/>
                <a:gd name="connsiteY307" fmla="*/ 2180695 h 2311974"/>
                <a:gd name="connsiteX308" fmla="*/ 462373 w 1441654"/>
                <a:gd name="connsiteY308" fmla="*/ 2187988 h 2311974"/>
                <a:gd name="connsiteX309" fmla="*/ 469486 w 1441654"/>
                <a:gd name="connsiteY309" fmla="*/ 2200144 h 2311974"/>
                <a:gd name="connsiteX310" fmla="*/ 467115 w 1441654"/>
                <a:gd name="connsiteY310" fmla="*/ 2256059 h 2311974"/>
                <a:gd name="connsiteX311" fmla="*/ 455259 w 1441654"/>
                <a:gd name="connsiteY311" fmla="*/ 2277939 h 2311974"/>
                <a:gd name="connsiteX312" fmla="*/ 429177 w 1441654"/>
                <a:gd name="connsiteY312" fmla="*/ 2307112 h 2311974"/>
                <a:gd name="connsiteX313" fmla="*/ 414950 w 1441654"/>
                <a:gd name="connsiteY313" fmla="*/ 2311974 h 2311974"/>
                <a:gd name="connsiteX314" fmla="*/ 398352 w 1441654"/>
                <a:gd name="connsiteY314" fmla="*/ 2282801 h 2311974"/>
                <a:gd name="connsiteX315" fmla="*/ 379383 w 1441654"/>
                <a:gd name="connsiteY315" fmla="*/ 2275508 h 2311974"/>
                <a:gd name="connsiteX316" fmla="*/ 365156 w 1441654"/>
                <a:gd name="connsiteY316" fmla="*/ 2292526 h 2311974"/>
                <a:gd name="connsiteX317" fmla="*/ 346187 w 1441654"/>
                <a:gd name="connsiteY317" fmla="*/ 2285232 h 2311974"/>
                <a:gd name="connsiteX318" fmla="*/ 331960 w 1441654"/>
                <a:gd name="connsiteY318" fmla="*/ 2290094 h 2311974"/>
                <a:gd name="connsiteX319" fmla="*/ 296393 w 1441654"/>
                <a:gd name="connsiteY319" fmla="*/ 2275508 h 2311974"/>
                <a:gd name="connsiteX320" fmla="*/ 255658 w 1441654"/>
                <a:gd name="connsiteY320" fmla="*/ 2254426 h 2311974"/>
                <a:gd name="connsiteX321" fmla="*/ 263963 w 1441654"/>
                <a:gd name="connsiteY321" fmla="*/ 2090384 h 2311974"/>
                <a:gd name="connsiteX322" fmla="*/ 293247 w 1441654"/>
                <a:gd name="connsiteY322" fmla="*/ 1879782 h 2311974"/>
                <a:gd name="connsiteX323" fmla="*/ 288330 w 1441654"/>
                <a:gd name="connsiteY323" fmla="*/ 1766434 h 2311974"/>
                <a:gd name="connsiteX324" fmla="*/ 260051 w 1441654"/>
                <a:gd name="connsiteY324" fmla="*/ 1684276 h 2311974"/>
                <a:gd name="connsiteX325" fmla="*/ 196698 w 1441654"/>
                <a:gd name="connsiteY325" fmla="*/ 1605539 h 2311974"/>
                <a:gd name="connsiteX326" fmla="*/ 146823 w 1441654"/>
                <a:gd name="connsiteY326" fmla="*/ 1566641 h 2311974"/>
                <a:gd name="connsiteX327" fmla="*/ 148467 w 1441654"/>
                <a:gd name="connsiteY327" fmla="*/ 1519182 h 2311974"/>
                <a:gd name="connsiteX328" fmla="*/ 144231 w 1441654"/>
                <a:gd name="connsiteY328" fmla="*/ 1442151 h 2311974"/>
                <a:gd name="connsiteX329" fmla="*/ 199538 w 1441654"/>
                <a:gd name="connsiteY329" fmla="*/ 1327822 h 2311974"/>
                <a:gd name="connsiteX330" fmla="*/ 311984 w 1441654"/>
                <a:gd name="connsiteY330" fmla="*/ 1228318 h 2311974"/>
                <a:gd name="connsiteX331" fmla="*/ 18969 w 1441654"/>
                <a:gd name="connsiteY331" fmla="*/ 909231 h 2311974"/>
                <a:gd name="connsiteX332" fmla="*/ 0 w 1441654"/>
                <a:gd name="connsiteY332" fmla="*/ 872764 h 2311974"/>
                <a:gd name="connsiteX333" fmla="*/ 7114 w 1441654"/>
                <a:gd name="connsiteY333" fmla="*/ 865471 h 2311974"/>
                <a:gd name="connsiteX334" fmla="*/ 11856 w 1441654"/>
                <a:gd name="connsiteY334" fmla="*/ 867902 h 2311974"/>
                <a:gd name="connsiteX335" fmla="*/ 168351 w 1441654"/>
                <a:gd name="connsiteY335" fmla="*/ 741485 h 2311974"/>
                <a:gd name="connsiteX336" fmla="*/ 156496 w 1441654"/>
                <a:gd name="connsiteY336" fmla="*/ 726899 h 2311974"/>
                <a:gd name="connsiteX337" fmla="*/ 101959 w 1441654"/>
                <a:gd name="connsiteY337" fmla="*/ 705019 h 2311974"/>
                <a:gd name="connsiteX338" fmla="*/ 125671 w 1441654"/>
                <a:gd name="connsiteY338" fmla="*/ 680708 h 2311974"/>
                <a:gd name="connsiteX339" fmla="*/ 132784 w 1441654"/>
                <a:gd name="connsiteY339" fmla="*/ 673414 h 2311974"/>
                <a:gd name="connsiteX340" fmla="*/ 161238 w 1441654"/>
                <a:gd name="connsiteY340" fmla="*/ 670983 h 2311974"/>
                <a:gd name="connsiteX341" fmla="*/ 248970 w 1441654"/>
                <a:gd name="connsiteY341" fmla="*/ 692863 h 2311974"/>
                <a:gd name="connsiteX342" fmla="*/ 263197 w 1441654"/>
                <a:gd name="connsiteY342" fmla="*/ 688001 h 2311974"/>
                <a:gd name="connsiteX343" fmla="*/ 263197 w 1441654"/>
                <a:gd name="connsiteY343" fmla="*/ 695294 h 2311974"/>
                <a:gd name="connsiteX344" fmla="*/ 272681 w 1441654"/>
                <a:gd name="connsiteY344" fmla="*/ 695294 h 2311974"/>
                <a:gd name="connsiteX345" fmla="*/ 277424 w 1441654"/>
                <a:gd name="connsiteY345" fmla="*/ 678277 h 2311974"/>
                <a:gd name="connsiteX346" fmla="*/ 284537 w 1441654"/>
                <a:gd name="connsiteY346" fmla="*/ 666121 h 2311974"/>
                <a:gd name="connsiteX347" fmla="*/ 296393 w 1441654"/>
                <a:gd name="connsiteY347" fmla="*/ 688001 h 2311974"/>
                <a:gd name="connsiteX348" fmla="*/ 303506 w 1441654"/>
                <a:gd name="connsiteY348" fmla="*/ 685570 h 2311974"/>
                <a:gd name="connsiteX349" fmla="*/ 317733 w 1441654"/>
                <a:gd name="connsiteY349" fmla="*/ 700156 h 2311974"/>
                <a:gd name="connsiteX350" fmla="*/ 317733 w 1441654"/>
                <a:gd name="connsiteY350" fmla="*/ 700156 h 2311974"/>
                <a:gd name="connsiteX351" fmla="*/ 303506 w 1441654"/>
                <a:gd name="connsiteY351" fmla="*/ 685570 h 2311974"/>
                <a:gd name="connsiteX352" fmla="*/ 296393 w 1441654"/>
                <a:gd name="connsiteY352" fmla="*/ 688001 h 2311974"/>
                <a:gd name="connsiteX353" fmla="*/ 284537 w 1441654"/>
                <a:gd name="connsiteY353" fmla="*/ 666121 h 2311974"/>
                <a:gd name="connsiteX354" fmla="*/ 284537 w 1441654"/>
                <a:gd name="connsiteY354" fmla="*/ 658827 h 2311974"/>
                <a:gd name="connsiteX355" fmla="*/ 305877 w 1441654"/>
                <a:gd name="connsiteY355" fmla="*/ 646672 h 2311974"/>
                <a:gd name="connsiteX356" fmla="*/ 298764 w 1441654"/>
                <a:gd name="connsiteY356" fmla="*/ 639379 h 2311974"/>
                <a:gd name="connsiteX357" fmla="*/ 329589 w 1441654"/>
                <a:gd name="connsiteY357" fmla="*/ 629654 h 2311974"/>
                <a:gd name="connsiteX358" fmla="*/ 324847 w 1441654"/>
                <a:gd name="connsiteY358" fmla="*/ 615068 h 2311974"/>
                <a:gd name="connsiteX359" fmla="*/ 291651 w 1441654"/>
                <a:gd name="connsiteY359" fmla="*/ 610205 h 2311974"/>
                <a:gd name="connsiteX360" fmla="*/ 289279 w 1441654"/>
                <a:gd name="connsiteY360" fmla="*/ 595619 h 2311974"/>
                <a:gd name="connsiteX361" fmla="*/ 298764 w 1441654"/>
                <a:gd name="connsiteY361" fmla="*/ 534841 h 2311974"/>
                <a:gd name="connsiteX362" fmla="*/ 289279 w 1441654"/>
                <a:gd name="connsiteY362" fmla="*/ 525117 h 2311974"/>
                <a:gd name="connsiteX363" fmla="*/ 289279 w 1441654"/>
                <a:gd name="connsiteY363" fmla="*/ 503237 h 2311974"/>
                <a:gd name="connsiteX364" fmla="*/ 272681 w 1441654"/>
                <a:gd name="connsiteY364" fmla="*/ 503237 h 2311974"/>
                <a:gd name="connsiteX365" fmla="*/ 277424 w 1441654"/>
                <a:gd name="connsiteY365" fmla="*/ 471633 h 2311974"/>
                <a:gd name="connsiteX366" fmla="*/ 270310 w 1441654"/>
                <a:gd name="connsiteY366" fmla="*/ 464340 h 2311974"/>
                <a:gd name="connsiteX367" fmla="*/ 272681 w 1441654"/>
                <a:gd name="connsiteY367" fmla="*/ 444891 h 2311974"/>
                <a:gd name="connsiteX368" fmla="*/ 291651 w 1441654"/>
                <a:gd name="connsiteY368" fmla="*/ 444891 h 2311974"/>
                <a:gd name="connsiteX369" fmla="*/ 310620 w 1441654"/>
                <a:gd name="connsiteY369" fmla="*/ 430304 h 2311974"/>
                <a:gd name="connsiteX370" fmla="*/ 312991 w 1441654"/>
                <a:gd name="connsiteY370" fmla="*/ 427873 h 2311974"/>
                <a:gd name="connsiteX371" fmla="*/ 291651 w 1441654"/>
                <a:gd name="connsiteY371" fmla="*/ 423011 h 2311974"/>
                <a:gd name="connsiteX372" fmla="*/ 298764 w 1441654"/>
                <a:gd name="connsiteY372" fmla="*/ 405993 h 2311974"/>
                <a:gd name="connsiteX373" fmla="*/ 324847 w 1441654"/>
                <a:gd name="connsiteY373" fmla="*/ 408424 h 2311974"/>
                <a:gd name="connsiteX374" fmla="*/ 320104 w 1441654"/>
                <a:gd name="connsiteY374" fmla="*/ 388975 h 2311974"/>
                <a:gd name="connsiteX375" fmla="*/ 320104 w 1441654"/>
                <a:gd name="connsiteY375" fmla="*/ 374389 h 2311974"/>
                <a:gd name="connsiteX376" fmla="*/ 336702 w 1441654"/>
                <a:gd name="connsiteY376" fmla="*/ 374389 h 2311974"/>
                <a:gd name="connsiteX377" fmla="*/ 339073 w 1441654"/>
                <a:gd name="connsiteY377" fmla="*/ 367096 h 2311974"/>
                <a:gd name="connsiteX378" fmla="*/ 346187 w 1441654"/>
                <a:gd name="connsiteY378" fmla="*/ 364665 h 2311974"/>
                <a:gd name="connsiteX379" fmla="*/ 343816 w 1441654"/>
                <a:gd name="connsiteY379" fmla="*/ 347647 h 2311974"/>
                <a:gd name="connsiteX380" fmla="*/ 372269 w 1441654"/>
                <a:gd name="connsiteY380" fmla="*/ 337922 h 2311974"/>
                <a:gd name="connsiteX381" fmla="*/ 360414 w 1441654"/>
                <a:gd name="connsiteY381" fmla="*/ 333060 h 2311974"/>
                <a:gd name="connsiteX382" fmla="*/ 358042 w 1441654"/>
                <a:gd name="connsiteY382" fmla="*/ 311180 h 2311974"/>
                <a:gd name="connsiteX383" fmla="*/ 350929 w 1441654"/>
                <a:gd name="connsiteY383" fmla="*/ 308749 h 2311974"/>
                <a:gd name="connsiteX384" fmla="*/ 358042 w 1441654"/>
                <a:gd name="connsiteY384" fmla="*/ 299025 h 2311974"/>
                <a:gd name="connsiteX385" fmla="*/ 358042 w 1441654"/>
                <a:gd name="connsiteY385" fmla="*/ 296594 h 2311974"/>
                <a:gd name="connsiteX386" fmla="*/ 346187 w 1441654"/>
                <a:gd name="connsiteY386" fmla="*/ 291732 h 2311974"/>
                <a:gd name="connsiteX387" fmla="*/ 336702 w 1441654"/>
                <a:gd name="connsiteY387" fmla="*/ 299025 h 2311974"/>
                <a:gd name="connsiteX388" fmla="*/ 324847 w 1441654"/>
                <a:gd name="connsiteY388" fmla="*/ 282007 h 2311974"/>
                <a:gd name="connsiteX389" fmla="*/ 339073 w 1441654"/>
                <a:gd name="connsiteY389" fmla="*/ 255265 h 2311974"/>
                <a:gd name="connsiteX390" fmla="*/ 346187 w 1441654"/>
                <a:gd name="connsiteY390" fmla="*/ 267421 h 2311974"/>
                <a:gd name="connsiteX391" fmla="*/ 365156 w 1441654"/>
                <a:gd name="connsiteY391" fmla="*/ 240679 h 2311974"/>
                <a:gd name="connsiteX392" fmla="*/ 374640 w 1441654"/>
                <a:gd name="connsiteY392" fmla="*/ 240679 h 2311974"/>
                <a:gd name="connsiteX393" fmla="*/ 374640 w 1441654"/>
                <a:gd name="connsiteY393" fmla="*/ 233385 h 2311974"/>
                <a:gd name="connsiteX394" fmla="*/ 353300 w 1441654"/>
                <a:gd name="connsiteY394" fmla="*/ 218799 h 2311974"/>
                <a:gd name="connsiteX395" fmla="*/ 360414 w 1441654"/>
                <a:gd name="connsiteY395" fmla="*/ 199350 h 2311974"/>
                <a:gd name="connsiteX396" fmla="*/ 386496 w 1441654"/>
                <a:gd name="connsiteY396" fmla="*/ 199350 h 2311974"/>
                <a:gd name="connsiteX397" fmla="*/ 393610 w 1441654"/>
                <a:gd name="connsiteY397" fmla="*/ 192057 h 2311974"/>
                <a:gd name="connsiteX398" fmla="*/ 365156 w 1441654"/>
                <a:gd name="connsiteY398" fmla="*/ 150728 h 2311974"/>
                <a:gd name="connsiteX399" fmla="*/ 374640 w 1441654"/>
                <a:gd name="connsiteY399" fmla="*/ 131279 h 2311974"/>
                <a:gd name="connsiteX400" fmla="*/ 407836 w 1441654"/>
                <a:gd name="connsiteY400" fmla="*/ 116693 h 2311974"/>
                <a:gd name="connsiteX401" fmla="*/ 412579 w 1441654"/>
                <a:gd name="connsiteY401" fmla="*/ 131279 h 2311974"/>
                <a:gd name="connsiteX402" fmla="*/ 433919 w 1441654"/>
                <a:gd name="connsiteY402" fmla="*/ 116693 h 2311974"/>
                <a:gd name="connsiteX403" fmla="*/ 429177 w 1441654"/>
                <a:gd name="connsiteY403" fmla="*/ 109399 h 2311974"/>
                <a:gd name="connsiteX404" fmla="*/ 445775 w 1441654"/>
                <a:gd name="connsiteY404" fmla="*/ 102106 h 2311974"/>
                <a:gd name="connsiteX405" fmla="*/ 445775 w 1441654"/>
                <a:gd name="connsiteY405" fmla="*/ 94813 h 2311974"/>
                <a:gd name="connsiteX406" fmla="*/ 455259 w 1441654"/>
                <a:gd name="connsiteY406" fmla="*/ 87519 h 2311974"/>
                <a:gd name="connsiteX407" fmla="*/ 441032 w 1441654"/>
                <a:gd name="connsiteY407" fmla="*/ 53484 h 2311974"/>
                <a:gd name="connsiteX408" fmla="*/ 438661 w 1441654"/>
                <a:gd name="connsiteY408" fmla="*/ 7293 h 2311974"/>
                <a:gd name="connsiteX409" fmla="*/ 481342 w 1441654"/>
                <a:gd name="connsiteY409" fmla="*/ 17018 h 2311974"/>
                <a:gd name="connsiteX410" fmla="*/ 502682 w 1441654"/>
                <a:gd name="connsiteY410" fmla="*/ 0 h 2311974"/>
                <a:gd name="connsiteX0" fmla="*/ 507424 w 1441654"/>
                <a:gd name="connsiteY0" fmla="*/ 1052665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509796 w 1441654"/>
                <a:gd name="connsiteY3" fmla="*/ 1062390 h 2311974"/>
                <a:gd name="connsiteX4" fmla="*/ 507424 w 1441654"/>
                <a:gd name="connsiteY4" fmla="*/ 1052665 h 2311974"/>
                <a:gd name="connsiteX5" fmla="*/ 488455 w 1441654"/>
                <a:gd name="connsiteY5" fmla="*/ 1021061 h 2311974"/>
                <a:gd name="connsiteX6" fmla="*/ 483713 w 1441654"/>
                <a:gd name="connsiteY6" fmla="*/ 999182 h 2311974"/>
                <a:gd name="connsiteX7" fmla="*/ 488455 w 1441654"/>
                <a:gd name="connsiteY7" fmla="*/ 1021061 h 2311974"/>
                <a:gd name="connsiteX8" fmla="*/ 488455 w 1441654"/>
                <a:gd name="connsiteY8" fmla="*/ 1021061 h 2311974"/>
                <a:gd name="connsiteX9" fmla="*/ 502682 w 1441654"/>
                <a:gd name="connsiteY9" fmla="*/ 979733 h 2311974"/>
                <a:gd name="connsiteX10" fmla="*/ 460002 w 1441654"/>
                <a:gd name="connsiteY10" fmla="*/ 972439 h 2311974"/>
                <a:gd name="connsiteX11" fmla="*/ 460002 w 1441654"/>
                <a:gd name="connsiteY11" fmla="*/ 972439 h 2311974"/>
                <a:gd name="connsiteX12" fmla="*/ 502682 w 1441654"/>
                <a:gd name="connsiteY12" fmla="*/ 979733 h 2311974"/>
                <a:gd name="connsiteX13" fmla="*/ 460002 w 1441654"/>
                <a:gd name="connsiteY13" fmla="*/ 901937 h 2311974"/>
                <a:gd name="connsiteX14" fmla="*/ 449800 w 1441654"/>
                <a:gd name="connsiteY14" fmla="*/ 906121 h 2311974"/>
                <a:gd name="connsiteX15" fmla="*/ 452888 w 1441654"/>
                <a:gd name="connsiteY15" fmla="*/ 906800 h 2311974"/>
                <a:gd name="connsiteX16" fmla="*/ 460002 w 1441654"/>
                <a:gd name="connsiteY16" fmla="*/ 901938 h 2311974"/>
                <a:gd name="connsiteX17" fmla="*/ 460002 w 1441654"/>
                <a:gd name="connsiteY17" fmla="*/ 901937 h 2311974"/>
                <a:gd name="connsiteX18" fmla="*/ 367527 w 1441654"/>
                <a:gd name="connsiteY18" fmla="*/ 899506 h 2311974"/>
                <a:gd name="connsiteX19" fmla="*/ 367527 w 1441654"/>
                <a:gd name="connsiteY19" fmla="*/ 899507 h 2311974"/>
                <a:gd name="connsiteX20" fmla="*/ 391239 w 1441654"/>
                <a:gd name="connsiteY20" fmla="*/ 899507 h 2311974"/>
                <a:gd name="connsiteX21" fmla="*/ 405465 w 1441654"/>
                <a:gd name="connsiteY21" fmla="*/ 906800 h 2311974"/>
                <a:gd name="connsiteX22" fmla="*/ 414950 w 1441654"/>
                <a:gd name="connsiteY22" fmla="*/ 906800 h 2311974"/>
                <a:gd name="connsiteX23" fmla="*/ 419692 w 1441654"/>
                <a:gd name="connsiteY23" fmla="*/ 899507 h 2311974"/>
                <a:gd name="connsiteX24" fmla="*/ 419705 w 1441654"/>
                <a:gd name="connsiteY24" fmla="*/ 899510 h 2311974"/>
                <a:gd name="connsiteX25" fmla="*/ 419692 w 1441654"/>
                <a:gd name="connsiteY25" fmla="*/ 899506 h 2311974"/>
                <a:gd name="connsiteX26" fmla="*/ 414950 w 1441654"/>
                <a:gd name="connsiteY26" fmla="*/ 906800 h 2311974"/>
                <a:gd name="connsiteX27" fmla="*/ 405465 w 1441654"/>
                <a:gd name="connsiteY27" fmla="*/ 906800 h 2311974"/>
                <a:gd name="connsiteX28" fmla="*/ 391238 w 1441654"/>
                <a:gd name="connsiteY28" fmla="*/ 899506 h 2311974"/>
                <a:gd name="connsiteX29" fmla="*/ 367527 w 1441654"/>
                <a:gd name="connsiteY29" fmla="*/ 899506 h 2311974"/>
                <a:gd name="connsiteX30" fmla="*/ 350929 w 1441654"/>
                <a:gd name="connsiteY30" fmla="*/ 889782 h 2311974"/>
                <a:gd name="connsiteX31" fmla="*/ 350929 w 1441654"/>
                <a:gd name="connsiteY31" fmla="*/ 889782 h 2311974"/>
                <a:gd name="connsiteX32" fmla="*/ 367527 w 1441654"/>
                <a:gd name="connsiteY32" fmla="*/ 889782 h 2311974"/>
                <a:gd name="connsiteX33" fmla="*/ 367527 w 1441654"/>
                <a:gd name="connsiteY33" fmla="*/ 889782 h 2311974"/>
                <a:gd name="connsiteX34" fmla="*/ 350929 w 1441654"/>
                <a:gd name="connsiteY34" fmla="*/ 889782 h 2311974"/>
                <a:gd name="connsiteX35" fmla="*/ 365156 w 1441654"/>
                <a:gd name="connsiteY35" fmla="*/ 867902 h 2311974"/>
                <a:gd name="connsiteX36" fmla="*/ 365156 w 1441654"/>
                <a:gd name="connsiteY36" fmla="*/ 867902 h 2311974"/>
                <a:gd name="connsiteX37" fmla="*/ 372349 w 1441654"/>
                <a:gd name="connsiteY37" fmla="*/ 873433 h 2311974"/>
                <a:gd name="connsiteX38" fmla="*/ 365156 w 1441654"/>
                <a:gd name="connsiteY38" fmla="*/ 867902 h 2311974"/>
                <a:gd name="connsiteX39" fmla="*/ 393212 w 1441654"/>
                <a:gd name="connsiteY39" fmla="*/ 842776 h 2311974"/>
                <a:gd name="connsiteX40" fmla="*/ 398352 w 1441654"/>
                <a:gd name="connsiteY40" fmla="*/ 853315 h 2311974"/>
                <a:gd name="connsiteX41" fmla="*/ 398352 w 1441654"/>
                <a:gd name="connsiteY41" fmla="*/ 853315 h 2311974"/>
                <a:gd name="connsiteX42" fmla="*/ 393212 w 1441654"/>
                <a:gd name="connsiteY42" fmla="*/ 842776 h 2311974"/>
                <a:gd name="connsiteX43" fmla="*/ 296393 w 1441654"/>
                <a:gd name="connsiteY43" fmla="*/ 726899 h 2311974"/>
                <a:gd name="connsiteX44" fmla="*/ 296393 w 1441654"/>
                <a:gd name="connsiteY44" fmla="*/ 726899 h 2311974"/>
                <a:gd name="connsiteX45" fmla="*/ 303506 w 1441654"/>
                <a:gd name="connsiteY45" fmla="*/ 734192 h 2311974"/>
                <a:gd name="connsiteX46" fmla="*/ 339073 w 1441654"/>
                <a:gd name="connsiteY46" fmla="*/ 748778 h 2311974"/>
                <a:gd name="connsiteX47" fmla="*/ 367527 w 1441654"/>
                <a:gd name="connsiteY47" fmla="*/ 753641 h 2311974"/>
                <a:gd name="connsiteX48" fmla="*/ 372269 w 1441654"/>
                <a:gd name="connsiteY48" fmla="*/ 734192 h 2311974"/>
                <a:gd name="connsiteX49" fmla="*/ 386496 w 1441654"/>
                <a:gd name="connsiteY49" fmla="*/ 736623 h 2311974"/>
                <a:gd name="connsiteX50" fmla="*/ 386496 w 1441654"/>
                <a:gd name="connsiteY50" fmla="*/ 736623 h 2311974"/>
                <a:gd name="connsiteX51" fmla="*/ 372269 w 1441654"/>
                <a:gd name="connsiteY51" fmla="*/ 734192 h 2311974"/>
                <a:gd name="connsiteX52" fmla="*/ 367527 w 1441654"/>
                <a:gd name="connsiteY52" fmla="*/ 753640 h 2311974"/>
                <a:gd name="connsiteX53" fmla="*/ 339073 w 1441654"/>
                <a:gd name="connsiteY53" fmla="*/ 748778 h 2311974"/>
                <a:gd name="connsiteX54" fmla="*/ 303506 w 1441654"/>
                <a:gd name="connsiteY54" fmla="*/ 734192 h 2311974"/>
                <a:gd name="connsiteX55" fmla="*/ 296393 w 1441654"/>
                <a:gd name="connsiteY55" fmla="*/ 726899 h 2311974"/>
                <a:gd name="connsiteX56" fmla="*/ 296393 w 1441654"/>
                <a:gd name="connsiteY56" fmla="*/ 714743 h 2311974"/>
                <a:gd name="connsiteX57" fmla="*/ 296393 w 1441654"/>
                <a:gd name="connsiteY57" fmla="*/ 714743 h 2311974"/>
                <a:gd name="connsiteX58" fmla="*/ 303506 w 1441654"/>
                <a:gd name="connsiteY58" fmla="*/ 722036 h 2311974"/>
                <a:gd name="connsiteX59" fmla="*/ 303506 w 1441654"/>
                <a:gd name="connsiteY59" fmla="*/ 722036 h 2311974"/>
                <a:gd name="connsiteX60" fmla="*/ 296393 w 1441654"/>
                <a:gd name="connsiteY60" fmla="*/ 714743 h 2311974"/>
                <a:gd name="connsiteX61" fmla="*/ 502682 w 1441654"/>
                <a:gd name="connsiteY61" fmla="*/ 0 h 2311974"/>
                <a:gd name="connsiteX62" fmla="*/ 509796 w 1441654"/>
                <a:gd name="connsiteY62" fmla="*/ 4862 h 2311974"/>
                <a:gd name="connsiteX63" fmla="*/ 514538 w 1441654"/>
                <a:gd name="connsiteY63" fmla="*/ 17018 h 2311974"/>
                <a:gd name="connsiteX64" fmla="*/ 524022 w 1441654"/>
                <a:gd name="connsiteY64" fmla="*/ 53484 h 2311974"/>
                <a:gd name="connsiteX65" fmla="*/ 521651 w 1441654"/>
                <a:gd name="connsiteY65" fmla="*/ 68071 h 2311974"/>
                <a:gd name="connsiteX66" fmla="*/ 554847 w 1441654"/>
                <a:gd name="connsiteY66" fmla="*/ 82657 h 2311974"/>
                <a:gd name="connsiteX67" fmla="*/ 561961 w 1441654"/>
                <a:gd name="connsiteY67" fmla="*/ 72933 h 2311974"/>
                <a:gd name="connsiteX68" fmla="*/ 578559 w 1441654"/>
                <a:gd name="connsiteY68" fmla="*/ 75364 h 2311974"/>
                <a:gd name="connsiteX69" fmla="*/ 578559 w 1441654"/>
                <a:gd name="connsiteY69" fmla="*/ 82657 h 2311974"/>
                <a:gd name="connsiteX70" fmla="*/ 585672 w 1441654"/>
                <a:gd name="connsiteY70" fmla="*/ 82657 h 2311974"/>
                <a:gd name="connsiteX71" fmla="*/ 590414 w 1441654"/>
                <a:gd name="connsiteY71" fmla="*/ 97244 h 2311974"/>
                <a:gd name="connsiteX72" fmla="*/ 609383 w 1441654"/>
                <a:gd name="connsiteY72" fmla="*/ 104537 h 2311974"/>
                <a:gd name="connsiteX73" fmla="*/ 637837 w 1441654"/>
                <a:gd name="connsiteY73" fmla="*/ 89950 h 2311974"/>
                <a:gd name="connsiteX74" fmla="*/ 652064 w 1441654"/>
                <a:gd name="connsiteY74" fmla="*/ 94813 h 2311974"/>
                <a:gd name="connsiteX75" fmla="*/ 666291 w 1441654"/>
                <a:gd name="connsiteY75" fmla="*/ 104537 h 2311974"/>
                <a:gd name="connsiteX76" fmla="*/ 685260 w 1441654"/>
                <a:gd name="connsiteY76" fmla="*/ 94813 h 2311974"/>
                <a:gd name="connsiteX77" fmla="*/ 685260 w 1441654"/>
                <a:gd name="connsiteY77" fmla="*/ 72933 h 2311974"/>
                <a:gd name="connsiteX78" fmla="*/ 687631 w 1441654"/>
                <a:gd name="connsiteY78" fmla="*/ 72933 h 2311974"/>
                <a:gd name="connsiteX79" fmla="*/ 699487 w 1441654"/>
                <a:gd name="connsiteY79" fmla="*/ 87519 h 2311974"/>
                <a:gd name="connsiteX80" fmla="*/ 687631 w 1441654"/>
                <a:gd name="connsiteY80" fmla="*/ 102106 h 2311974"/>
                <a:gd name="connsiteX81" fmla="*/ 692373 w 1441654"/>
                <a:gd name="connsiteY81" fmla="*/ 123986 h 2311974"/>
                <a:gd name="connsiteX82" fmla="*/ 706600 w 1441654"/>
                <a:gd name="connsiteY82" fmla="*/ 128848 h 2311974"/>
                <a:gd name="connsiteX83" fmla="*/ 718456 w 1441654"/>
                <a:gd name="connsiteY83" fmla="*/ 150728 h 2311974"/>
                <a:gd name="connsiteX84" fmla="*/ 727940 w 1441654"/>
                <a:gd name="connsiteY84" fmla="*/ 153159 h 2311974"/>
                <a:gd name="connsiteX85" fmla="*/ 735054 w 1441654"/>
                <a:gd name="connsiteY85" fmla="*/ 165315 h 2311974"/>
                <a:gd name="connsiteX86" fmla="*/ 754023 w 1441654"/>
                <a:gd name="connsiteY86" fmla="*/ 165315 h 2311974"/>
                <a:gd name="connsiteX87" fmla="*/ 768250 w 1441654"/>
                <a:gd name="connsiteY87" fmla="*/ 177470 h 2311974"/>
                <a:gd name="connsiteX88" fmla="*/ 794332 w 1441654"/>
                <a:gd name="connsiteY88" fmla="*/ 172608 h 2311974"/>
                <a:gd name="connsiteX89" fmla="*/ 801446 w 1441654"/>
                <a:gd name="connsiteY89" fmla="*/ 184763 h 2311974"/>
                <a:gd name="connsiteX90" fmla="*/ 794332 w 1441654"/>
                <a:gd name="connsiteY90" fmla="*/ 192057 h 2311974"/>
                <a:gd name="connsiteX91" fmla="*/ 801446 w 1441654"/>
                <a:gd name="connsiteY91" fmla="*/ 201781 h 2311974"/>
                <a:gd name="connsiteX92" fmla="*/ 796703 w 1441654"/>
                <a:gd name="connsiteY92" fmla="*/ 206643 h 2311974"/>
                <a:gd name="connsiteX93" fmla="*/ 808559 w 1441654"/>
                <a:gd name="connsiteY93" fmla="*/ 233385 h 2311974"/>
                <a:gd name="connsiteX94" fmla="*/ 815673 w 1441654"/>
                <a:gd name="connsiteY94" fmla="*/ 233385 h 2311974"/>
                <a:gd name="connsiteX95" fmla="*/ 851240 w 1441654"/>
                <a:gd name="connsiteY95" fmla="*/ 211505 h 2311974"/>
                <a:gd name="connsiteX96" fmla="*/ 874951 w 1441654"/>
                <a:gd name="connsiteY96" fmla="*/ 213936 h 2311974"/>
                <a:gd name="connsiteX97" fmla="*/ 896291 w 1441654"/>
                <a:gd name="connsiteY97" fmla="*/ 199350 h 2311974"/>
                <a:gd name="connsiteX98" fmla="*/ 905776 w 1441654"/>
                <a:gd name="connsiteY98" fmla="*/ 177470 h 2311974"/>
                <a:gd name="connsiteX99" fmla="*/ 931859 w 1441654"/>
                <a:gd name="connsiteY99" fmla="*/ 158021 h 2311974"/>
                <a:gd name="connsiteX100" fmla="*/ 953199 w 1441654"/>
                <a:gd name="connsiteY100" fmla="*/ 194488 h 2311974"/>
                <a:gd name="connsiteX101" fmla="*/ 953199 w 1441654"/>
                <a:gd name="connsiteY101" fmla="*/ 221230 h 2311974"/>
                <a:gd name="connsiteX102" fmla="*/ 965054 w 1441654"/>
                <a:gd name="connsiteY102" fmla="*/ 243110 h 2311974"/>
                <a:gd name="connsiteX103" fmla="*/ 984024 w 1441654"/>
                <a:gd name="connsiteY103" fmla="*/ 262558 h 2311974"/>
                <a:gd name="connsiteX104" fmla="*/ 1026704 w 1441654"/>
                <a:gd name="connsiteY104" fmla="*/ 274714 h 2311974"/>
                <a:gd name="connsiteX105" fmla="*/ 1059900 w 1441654"/>
                <a:gd name="connsiteY105" fmla="*/ 260127 h 2311974"/>
                <a:gd name="connsiteX106" fmla="*/ 1081240 w 1441654"/>
                <a:gd name="connsiteY106" fmla="*/ 262558 h 2311974"/>
                <a:gd name="connsiteX107" fmla="*/ 1107323 w 1441654"/>
                <a:gd name="connsiteY107" fmla="*/ 277145 h 2311974"/>
                <a:gd name="connsiteX108" fmla="*/ 1140519 w 1441654"/>
                <a:gd name="connsiteY108" fmla="*/ 282007 h 2311974"/>
                <a:gd name="connsiteX109" fmla="*/ 1135777 w 1441654"/>
                <a:gd name="connsiteY109" fmla="*/ 299025 h 2311974"/>
                <a:gd name="connsiteX110" fmla="*/ 1164230 w 1441654"/>
                <a:gd name="connsiteY110" fmla="*/ 371958 h 2311974"/>
                <a:gd name="connsiteX111" fmla="*/ 1209282 w 1441654"/>
                <a:gd name="connsiteY111" fmla="*/ 386544 h 2311974"/>
                <a:gd name="connsiteX112" fmla="*/ 1237736 w 1441654"/>
                <a:gd name="connsiteY112" fmla="*/ 415718 h 2311974"/>
                <a:gd name="connsiteX113" fmla="*/ 1280416 w 1441654"/>
                <a:gd name="connsiteY113" fmla="*/ 415718 h 2311974"/>
                <a:gd name="connsiteX114" fmla="*/ 1297014 w 1441654"/>
                <a:gd name="connsiteY114" fmla="*/ 408424 h 2311974"/>
                <a:gd name="connsiteX115" fmla="*/ 1313612 w 1441654"/>
                <a:gd name="connsiteY115" fmla="*/ 386544 h 2311974"/>
                <a:gd name="connsiteX116" fmla="*/ 1358664 w 1441654"/>
                <a:gd name="connsiteY116" fmla="*/ 381682 h 2311974"/>
                <a:gd name="connsiteX117" fmla="*/ 1365778 w 1441654"/>
                <a:gd name="connsiteY117" fmla="*/ 386544 h 2311974"/>
                <a:gd name="connsiteX118" fmla="*/ 1401345 w 1441654"/>
                <a:gd name="connsiteY118" fmla="*/ 371958 h 2311974"/>
                <a:gd name="connsiteX119" fmla="*/ 1401345 w 1441654"/>
                <a:gd name="connsiteY119" fmla="*/ 388975 h 2311974"/>
                <a:gd name="connsiteX120" fmla="*/ 1415572 w 1441654"/>
                <a:gd name="connsiteY120" fmla="*/ 408424 h 2311974"/>
                <a:gd name="connsiteX121" fmla="*/ 1353922 w 1441654"/>
                <a:gd name="connsiteY121" fmla="*/ 444891 h 2311974"/>
                <a:gd name="connsiteX122" fmla="*/ 1351551 w 1441654"/>
                <a:gd name="connsiteY122" fmla="*/ 491082 h 2311974"/>
                <a:gd name="connsiteX123" fmla="*/ 1372891 w 1441654"/>
                <a:gd name="connsiteY123" fmla="*/ 532410 h 2311974"/>
                <a:gd name="connsiteX124" fmla="*/ 1406087 w 1441654"/>
                <a:gd name="connsiteY124" fmla="*/ 554290 h 2311974"/>
                <a:gd name="connsiteX125" fmla="*/ 1427427 w 1441654"/>
                <a:gd name="connsiteY125" fmla="*/ 581032 h 2311974"/>
                <a:gd name="connsiteX126" fmla="*/ 1420314 w 1441654"/>
                <a:gd name="connsiteY126" fmla="*/ 622361 h 2311974"/>
                <a:gd name="connsiteX127" fmla="*/ 1441654 w 1441654"/>
                <a:gd name="connsiteY127" fmla="*/ 644241 h 2311974"/>
                <a:gd name="connsiteX128" fmla="*/ 1436912 w 1441654"/>
                <a:gd name="connsiteY128" fmla="*/ 658827 h 2311974"/>
                <a:gd name="connsiteX129" fmla="*/ 1429798 w 1441654"/>
                <a:gd name="connsiteY129" fmla="*/ 666121 h 2311974"/>
                <a:gd name="connsiteX130" fmla="*/ 1401345 w 1441654"/>
                <a:gd name="connsiteY130" fmla="*/ 663689 h 2311974"/>
                <a:gd name="connsiteX131" fmla="*/ 1372891 w 1441654"/>
                <a:gd name="connsiteY131" fmla="*/ 705018 h 2311974"/>
                <a:gd name="connsiteX132" fmla="*/ 1351551 w 1441654"/>
                <a:gd name="connsiteY132" fmla="*/ 712312 h 2311974"/>
                <a:gd name="connsiteX133" fmla="*/ 1304128 w 1441654"/>
                <a:gd name="connsiteY133" fmla="*/ 785245 h 2311974"/>
                <a:gd name="connsiteX134" fmla="*/ 1304128 w 1441654"/>
                <a:gd name="connsiteY134" fmla="*/ 804693 h 2311974"/>
                <a:gd name="connsiteX135" fmla="*/ 1273303 w 1441654"/>
                <a:gd name="connsiteY135" fmla="*/ 802262 h 2311974"/>
                <a:gd name="connsiteX136" fmla="*/ 1242478 w 1441654"/>
                <a:gd name="connsiteY136" fmla="*/ 802262 h 2311974"/>
                <a:gd name="connsiteX137" fmla="*/ 1218767 w 1441654"/>
                <a:gd name="connsiteY137" fmla="*/ 819280 h 2311974"/>
                <a:gd name="connsiteX138" fmla="*/ 1183200 w 1441654"/>
                <a:gd name="connsiteY138" fmla="*/ 809556 h 2311974"/>
                <a:gd name="connsiteX139" fmla="*/ 1171344 w 1441654"/>
                <a:gd name="connsiteY139" fmla="*/ 816849 h 2311974"/>
                <a:gd name="connsiteX140" fmla="*/ 1180828 w 1441654"/>
                <a:gd name="connsiteY140" fmla="*/ 824142 h 2311974"/>
                <a:gd name="connsiteX141" fmla="*/ 1168973 w 1441654"/>
                <a:gd name="connsiteY141" fmla="*/ 850884 h 2311974"/>
                <a:gd name="connsiteX142" fmla="*/ 1176086 w 1441654"/>
                <a:gd name="connsiteY142" fmla="*/ 858178 h 2311974"/>
                <a:gd name="connsiteX143" fmla="*/ 1183200 w 1441654"/>
                <a:gd name="connsiteY143" fmla="*/ 850884 h 2311974"/>
                <a:gd name="connsiteX144" fmla="*/ 1197426 w 1441654"/>
                <a:gd name="connsiteY144" fmla="*/ 858178 h 2311974"/>
                <a:gd name="connsiteX145" fmla="*/ 1211653 w 1441654"/>
                <a:gd name="connsiteY145" fmla="*/ 858178 h 2311974"/>
                <a:gd name="connsiteX146" fmla="*/ 1216396 w 1441654"/>
                <a:gd name="connsiteY146" fmla="*/ 875195 h 2311974"/>
                <a:gd name="connsiteX147" fmla="*/ 1230622 w 1441654"/>
                <a:gd name="connsiteY147" fmla="*/ 894644 h 2311974"/>
                <a:gd name="connsiteX148" fmla="*/ 1223509 w 1441654"/>
                <a:gd name="connsiteY148" fmla="*/ 906800 h 2311974"/>
                <a:gd name="connsiteX149" fmla="*/ 1230622 w 1441654"/>
                <a:gd name="connsiteY149" fmla="*/ 916524 h 2311974"/>
                <a:gd name="connsiteX150" fmla="*/ 1237736 w 1441654"/>
                <a:gd name="connsiteY150" fmla="*/ 914093 h 2311974"/>
                <a:gd name="connsiteX151" fmla="*/ 1244849 w 1441654"/>
                <a:gd name="connsiteY151" fmla="*/ 921386 h 2311974"/>
                <a:gd name="connsiteX152" fmla="*/ 1249592 w 1441654"/>
                <a:gd name="connsiteY152" fmla="*/ 935973 h 2311974"/>
                <a:gd name="connsiteX153" fmla="*/ 1259076 w 1441654"/>
                <a:gd name="connsiteY153" fmla="*/ 923817 h 2311974"/>
                <a:gd name="connsiteX154" fmla="*/ 1263818 w 1441654"/>
                <a:gd name="connsiteY154" fmla="*/ 931111 h 2311974"/>
                <a:gd name="connsiteX155" fmla="*/ 1297014 w 1441654"/>
                <a:gd name="connsiteY155" fmla="*/ 928679 h 2311974"/>
                <a:gd name="connsiteX156" fmla="*/ 1311241 w 1441654"/>
                <a:gd name="connsiteY156" fmla="*/ 948128 h 2311974"/>
                <a:gd name="connsiteX157" fmla="*/ 1332582 w 1441654"/>
                <a:gd name="connsiteY157" fmla="*/ 950559 h 2311974"/>
                <a:gd name="connsiteX158" fmla="*/ 1337324 w 1441654"/>
                <a:gd name="connsiteY158" fmla="*/ 923817 h 2311974"/>
                <a:gd name="connsiteX159" fmla="*/ 1351551 w 1441654"/>
                <a:gd name="connsiteY159" fmla="*/ 914093 h 2311974"/>
                <a:gd name="connsiteX160" fmla="*/ 1361035 w 1441654"/>
                <a:gd name="connsiteY160" fmla="*/ 921386 h 2311974"/>
                <a:gd name="connsiteX161" fmla="*/ 1372891 w 1441654"/>
                <a:gd name="connsiteY161" fmla="*/ 948128 h 2311974"/>
                <a:gd name="connsiteX162" fmla="*/ 1320726 w 1441654"/>
                <a:gd name="connsiteY162" fmla="*/ 1006475 h 2311974"/>
                <a:gd name="connsiteX163" fmla="*/ 1235365 w 1441654"/>
                <a:gd name="connsiteY163" fmla="*/ 970008 h 2311974"/>
                <a:gd name="connsiteX164" fmla="*/ 1230622 w 1441654"/>
                <a:gd name="connsiteY164" fmla="*/ 977301 h 2311974"/>
                <a:gd name="connsiteX165" fmla="*/ 1235365 w 1441654"/>
                <a:gd name="connsiteY165" fmla="*/ 984595 h 2311974"/>
                <a:gd name="connsiteX166" fmla="*/ 1230622 w 1441654"/>
                <a:gd name="connsiteY166" fmla="*/ 984595 h 2311974"/>
                <a:gd name="connsiteX167" fmla="*/ 1225880 w 1441654"/>
                <a:gd name="connsiteY167" fmla="*/ 991888 h 2311974"/>
                <a:gd name="connsiteX168" fmla="*/ 1225880 w 1441654"/>
                <a:gd name="connsiteY168" fmla="*/ 1006475 h 2311974"/>
                <a:gd name="connsiteX169" fmla="*/ 1218767 w 1441654"/>
                <a:gd name="connsiteY169" fmla="*/ 1018630 h 2311974"/>
                <a:gd name="connsiteX170" fmla="*/ 1218767 w 1441654"/>
                <a:gd name="connsiteY170" fmla="*/ 1028354 h 2311974"/>
                <a:gd name="connsiteX171" fmla="*/ 1204540 w 1441654"/>
                <a:gd name="connsiteY171" fmla="*/ 1028354 h 2311974"/>
                <a:gd name="connsiteX172" fmla="*/ 1204540 w 1441654"/>
                <a:gd name="connsiteY172" fmla="*/ 1045372 h 2311974"/>
                <a:gd name="connsiteX173" fmla="*/ 1197426 w 1441654"/>
                <a:gd name="connsiteY173" fmla="*/ 1047803 h 2311974"/>
                <a:gd name="connsiteX174" fmla="*/ 1197426 w 1441654"/>
                <a:gd name="connsiteY174" fmla="*/ 1059959 h 2311974"/>
                <a:gd name="connsiteX175" fmla="*/ 1190313 w 1441654"/>
                <a:gd name="connsiteY175" fmla="*/ 1062390 h 2311974"/>
                <a:gd name="connsiteX176" fmla="*/ 1195055 w 1441654"/>
                <a:gd name="connsiteY176" fmla="*/ 1069683 h 2311974"/>
                <a:gd name="connsiteX177" fmla="*/ 1187942 w 1441654"/>
                <a:gd name="connsiteY177" fmla="*/ 1074545 h 2311974"/>
                <a:gd name="connsiteX178" fmla="*/ 1195055 w 1441654"/>
                <a:gd name="connsiteY178" fmla="*/ 1076976 h 2311974"/>
                <a:gd name="connsiteX179" fmla="*/ 1197426 w 1441654"/>
                <a:gd name="connsiteY179" fmla="*/ 1093994 h 2311974"/>
                <a:gd name="connsiteX180" fmla="*/ 1187942 w 1441654"/>
                <a:gd name="connsiteY180" fmla="*/ 1103719 h 2311974"/>
                <a:gd name="connsiteX181" fmla="*/ 1190313 w 1441654"/>
                <a:gd name="connsiteY181" fmla="*/ 1103719 h 2311974"/>
                <a:gd name="connsiteX182" fmla="*/ 1190313 w 1441654"/>
                <a:gd name="connsiteY182" fmla="*/ 1111012 h 2311974"/>
                <a:gd name="connsiteX183" fmla="*/ 1183200 w 1441654"/>
                <a:gd name="connsiteY183" fmla="*/ 1118305 h 2311974"/>
                <a:gd name="connsiteX184" fmla="*/ 1183200 w 1441654"/>
                <a:gd name="connsiteY184" fmla="*/ 1125598 h 2311974"/>
                <a:gd name="connsiteX185" fmla="*/ 1168973 w 1441654"/>
                <a:gd name="connsiteY185" fmla="*/ 1149909 h 2311974"/>
                <a:gd name="connsiteX186" fmla="*/ 1180828 w 1441654"/>
                <a:gd name="connsiteY186" fmla="*/ 1164496 h 2311974"/>
                <a:gd name="connsiteX187" fmla="*/ 1209282 w 1441654"/>
                <a:gd name="connsiteY187" fmla="*/ 1164496 h 2311974"/>
                <a:gd name="connsiteX188" fmla="*/ 1211653 w 1441654"/>
                <a:gd name="connsiteY188" fmla="*/ 1166927 h 2311974"/>
                <a:gd name="connsiteX189" fmla="*/ 1230622 w 1441654"/>
                <a:gd name="connsiteY189" fmla="*/ 1159634 h 2311974"/>
                <a:gd name="connsiteX190" fmla="*/ 1242478 w 1441654"/>
                <a:gd name="connsiteY190" fmla="*/ 1166927 h 2311974"/>
                <a:gd name="connsiteX191" fmla="*/ 1249592 w 1441654"/>
                <a:gd name="connsiteY191" fmla="*/ 1166927 h 2311974"/>
                <a:gd name="connsiteX192" fmla="*/ 1244849 w 1441654"/>
                <a:gd name="connsiteY192" fmla="*/ 1171789 h 2311974"/>
                <a:gd name="connsiteX193" fmla="*/ 1259076 w 1441654"/>
                <a:gd name="connsiteY193" fmla="*/ 1179083 h 2311974"/>
                <a:gd name="connsiteX194" fmla="*/ 1266190 w 1441654"/>
                <a:gd name="connsiteY194" fmla="*/ 1222842 h 2311974"/>
                <a:gd name="connsiteX195" fmla="*/ 1259076 w 1441654"/>
                <a:gd name="connsiteY195" fmla="*/ 1230136 h 2311974"/>
                <a:gd name="connsiteX196" fmla="*/ 1259076 w 1441654"/>
                <a:gd name="connsiteY196" fmla="*/ 1254447 h 2311974"/>
                <a:gd name="connsiteX197" fmla="*/ 1285159 w 1441654"/>
                <a:gd name="connsiteY197" fmla="*/ 1271464 h 2311974"/>
                <a:gd name="connsiteX198" fmla="*/ 1280416 w 1441654"/>
                <a:gd name="connsiteY198" fmla="*/ 1278758 h 2311974"/>
                <a:gd name="connsiteX199" fmla="*/ 1289901 w 1441654"/>
                <a:gd name="connsiteY199" fmla="*/ 1290913 h 2311974"/>
                <a:gd name="connsiteX200" fmla="*/ 1289901 w 1441654"/>
                <a:gd name="connsiteY200" fmla="*/ 1303069 h 2311974"/>
                <a:gd name="connsiteX201" fmla="*/ 1292272 w 1441654"/>
                <a:gd name="connsiteY201" fmla="*/ 1305500 h 2311974"/>
                <a:gd name="connsiteX202" fmla="*/ 1289901 w 1441654"/>
                <a:gd name="connsiteY202" fmla="*/ 1312793 h 2311974"/>
                <a:gd name="connsiteX203" fmla="*/ 1297014 w 1441654"/>
                <a:gd name="connsiteY203" fmla="*/ 1324948 h 2311974"/>
                <a:gd name="connsiteX204" fmla="*/ 1304128 w 1441654"/>
                <a:gd name="connsiteY204" fmla="*/ 1317655 h 2311974"/>
                <a:gd name="connsiteX205" fmla="*/ 1304128 w 1441654"/>
                <a:gd name="connsiteY205" fmla="*/ 1327379 h 2311974"/>
                <a:gd name="connsiteX206" fmla="*/ 1306499 w 1441654"/>
                <a:gd name="connsiteY206" fmla="*/ 1344397 h 2311974"/>
                <a:gd name="connsiteX207" fmla="*/ 1280416 w 1441654"/>
                <a:gd name="connsiteY207" fmla="*/ 1358984 h 2311974"/>
                <a:gd name="connsiteX208" fmla="*/ 1259076 w 1441654"/>
                <a:gd name="connsiteY208" fmla="*/ 1358984 h 2311974"/>
                <a:gd name="connsiteX209" fmla="*/ 1256705 w 1441654"/>
                <a:gd name="connsiteY209" fmla="*/ 1376001 h 2311974"/>
                <a:gd name="connsiteX210" fmla="*/ 1278045 w 1441654"/>
                <a:gd name="connsiteY210" fmla="*/ 1376001 h 2311974"/>
                <a:gd name="connsiteX211" fmla="*/ 1280416 w 1441654"/>
                <a:gd name="connsiteY211" fmla="*/ 1383295 h 2311974"/>
                <a:gd name="connsiteX212" fmla="*/ 1285159 w 1441654"/>
                <a:gd name="connsiteY212" fmla="*/ 1380864 h 2311974"/>
                <a:gd name="connsiteX213" fmla="*/ 1292272 w 1441654"/>
                <a:gd name="connsiteY213" fmla="*/ 1393019 h 2311974"/>
                <a:gd name="connsiteX214" fmla="*/ 1289901 w 1441654"/>
                <a:gd name="connsiteY214" fmla="*/ 1400312 h 2311974"/>
                <a:gd name="connsiteX215" fmla="*/ 1292272 w 1441654"/>
                <a:gd name="connsiteY215" fmla="*/ 1402744 h 2311974"/>
                <a:gd name="connsiteX216" fmla="*/ 1311241 w 1441654"/>
                <a:gd name="connsiteY216" fmla="*/ 1380864 h 2311974"/>
                <a:gd name="connsiteX217" fmla="*/ 1318355 w 1441654"/>
                <a:gd name="connsiteY217" fmla="*/ 1383295 h 2311974"/>
                <a:gd name="connsiteX218" fmla="*/ 1313612 w 1441654"/>
                <a:gd name="connsiteY218" fmla="*/ 1380864 h 2311974"/>
                <a:gd name="connsiteX219" fmla="*/ 1320726 w 1441654"/>
                <a:gd name="connsiteY219" fmla="*/ 1373570 h 2311974"/>
                <a:gd name="connsiteX220" fmla="*/ 1327839 w 1441654"/>
                <a:gd name="connsiteY220" fmla="*/ 1368708 h 2311974"/>
                <a:gd name="connsiteX221" fmla="*/ 1344437 w 1441654"/>
                <a:gd name="connsiteY221" fmla="*/ 1417330 h 2311974"/>
                <a:gd name="connsiteX222" fmla="*/ 1339695 w 1441654"/>
                <a:gd name="connsiteY222" fmla="*/ 1424623 h 2311974"/>
                <a:gd name="connsiteX223" fmla="*/ 1339695 w 1441654"/>
                <a:gd name="connsiteY223" fmla="*/ 1441641 h 2311974"/>
                <a:gd name="connsiteX224" fmla="*/ 1306499 w 1441654"/>
                <a:gd name="connsiteY224" fmla="*/ 1436779 h 2311974"/>
                <a:gd name="connsiteX225" fmla="*/ 1304128 w 1441654"/>
                <a:gd name="connsiteY225" fmla="*/ 1473245 h 2311974"/>
                <a:gd name="connsiteX226" fmla="*/ 1289901 w 1441654"/>
                <a:gd name="connsiteY226" fmla="*/ 1473245 h 2311974"/>
                <a:gd name="connsiteX227" fmla="*/ 1285159 w 1441654"/>
                <a:gd name="connsiteY227" fmla="*/ 1504850 h 2311974"/>
                <a:gd name="connsiteX228" fmla="*/ 1270932 w 1441654"/>
                <a:gd name="connsiteY228" fmla="*/ 1521867 h 2311974"/>
                <a:gd name="connsiteX229" fmla="*/ 1270932 w 1441654"/>
                <a:gd name="connsiteY229" fmla="*/ 1548609 h 2311974"/>
                <a:gd name="connsiteX230" fmla="*/ 1251963 w 1441654"/>
                <a:gd name="connsiteY230" fmla="*/ 1560765 h 2311974"/>
                <a:gd name="connsiteX231" fmla="*/ 1278045 w 1441654"/>
                <a:gd name="connsiteY231" fmla="*/ 1570489 h 2311974"/>
                <a:gd name="connsiteX232" fmla="*/ 1278045 w 1441654"/>
                <a:gd name="connsiteY232" fmla="*/ 1577783 h 2311974"/>
                <a:gd name="connsiteX233" fmla="*/ 1223509 w 1441654"/>
                <a:gd name="connsiteY233" fmla="*/ 1577783 h 2311974"/>
                <a:gd name="connsiteX234" fmla="*/ 1235365 w 1441654"/>
                <a:gd name="connsiteY234" fmla="*/ 1602094 h 2311974"/>
                <a:gd name="connsiteX235" fmla="*/ 1244849 w 1441654"/>
                <a:gd name="connsiteY235" fmla="*/ 1609387 h 2311974"/>
                <a:gd name="connsiteX236" fmla="*/ 1242478 w 1441654"/>
                <a:gd name="connsiteY236" fmla="*/ 1619111 h 2311974"/>
                <a:gd name="connsiteX237" fmla="*/ 1244849 w 1441654"/>
                <a:gd name="connsiteY237" fmla="*/ 1623973 h 2311974"/>
                <a:gd name="connsiteX238" fmla="*/ 1244849 w 1441654"/>
                <a:gd name="connsiteY238" fmla="*/ 1645853 h 2311974"/>
                <a:gd name="connsiteX239" fmla="*/ 1237736 w 1441654"/>
                <a:gd name="connsiteY239" fmla="*/ 1645853 h 2311974"/>
                <a:gd name="connsiteX240" fmla="*/ 1230622 w 1441654"/>
                <a:gd name="connsiteY240" fmla="*/ 1667733 h 2311974"/>
                <a:gd name="connsiteX241" fmla="*/ 1230622 w 1441654"/>
                <a:gd name="connsiteY241" fmla="*/ 1706631 h 2311974"/>
                <a:gd name="connsiteX242" fmla="*/ 1216396 w 1441654"/>
                <a:gd name="connsiteY242" fmla="*/ 1709062 h 2311974"/>
                <a:gd name="connsiteX243" fmla="*/ 1216396 w 1441654"/>
                <a:gd name="connsiteY243" fmla="*/ 1723648 h 2311974"/>
                <a:gd name="connsiteX244" fmla="*/ 1204540 w 1441654"/>
                <a:gd name="connsiteY244" fmla="*/ 1740666 h 2311974"/>
                <a:gd name="connsiteX245" fmla="*/ 1147632 w 1441654"/>
                <a:gd name="connsiteY245" fmla="*/ 1733373 h 2311974"/>
                <a:gd name="connsiteX246" fmla="*/ 1121550 w 1441654"/>
                <a:gd name="connsiteY246" fmla="*/ 1733373 h 2311974"/>
                <a:gd name="connsiteX247" fmla="*/ 1109694 w 1441654"/>
                <a:gd name="connsiteY247" fmla="*/ 1743097 h 2311974"/>
                <a:gd name="connsiteX248" fmla="*/ 1102581 w 1441654"/>
                <a:gd name="connsiteY248" fmla="*/ 1735804 h 2311974"/>
                <a:gd name="connsiteX249" fmla="*/ 1095467 w 1441654"/>
                <a:gd name="connsiteY249" fmla="*/ 1740666 h 2311974"/>
                <a:gd name="connsiteX250" fmla="*/ 1074127 w 1441654"/>
                <a:gd name="connsiteY250" fmla="*/ 1713924 h 2311974"/>
                <a:gd name="connsiteX251" fmla="*/ 1059900 w 1441654"/>
                <a:gd name="connsiteY251" fmla="*/ 1721217 h 2311974"/>
                <a:gd name="connsiteX252" fmla="*/ 1052787 w 1441654"/>
                <a:gd name="connsiteY252" fmla="*/ 1733373 h 2311974"/>
                <a:gd name="connsiteX253" fmla="*/ 1045673 w 1441654"/>
                <a:gd name="connsiteY253" fmla="*/ 1735804 h 2311974"/>
                <a:gd name="connsiteX254" fmla="*/ 1031446 w 1441654"/>
                <a:gd name="connsiteY254" fmla="*/ 1706631 h 2311974"/>
                <a:gd name="connsiteX255" fmla="*/ 960312 w 1441654"/>
                <a:gd name="connsiteY255" fmla="*/ 1709062 h 2311974"/>
                <a:gd name="connsiteX256" fmla="*/ 957941 w 1441654"/>
                <a:gd name="connsiteY256" fmla="*/ 1721217 h 2311974"/>
                <a:gd name="connsiteX257" fmla="*/ 915261 w 1441654"/>
                <a:gd name="connsiteY257" fmla="*/ 1721217 h 2311974"/>
                <a:gd name="connsiteX258" fmla="*/ 915261 w 1441654"/>
                <a:gd name="connsiteY258" fmla="*/ 1728511 h 2311974"/>
                <a:gd name="connsiteX259" fmla="*/ 884436 w 1441654"/>
                <a:gd name="connsiteY259" fmla="*/ 1721217 h 2311974"/>
                <a:gd name="connsiteX260" fmla="*/ 884436 w 1441654"/>
                <a:gd name="connsiteY260" fmla="*/ 1706631 h 2311974"/>
                <a:gd name="connsiteX261" fmla="*/ 877322 w 1441654"/>
                <a:gd name="connsiteY261" fmla="*/ 1706631 h 2311974"/>
                <a:gd name="connsiteX262" fmla="*/ 874951 w 1441654"/>
                <a:gd name="connsiteY262" fmla="*/ 1692044 h 2311974"/>
                <a:gd name="connsiteX263" fmla="*/ 874951 w 1441654"/>
                <a:gd name="connsiteY263" fmla="*/ 1692044 h 2311974"/>
                <a:gd name="connsiteX264" fmla="*/ 877322 w 1441654"/>
                <a:gd name="connsiteY264" fmla="*/ 1706631 h 2311974"/>
                <a:gd name="connsiteX265" fmla="*/ 822786 w 1441654"/>
                <a:gd name="connsiteY265" fmla="*/ 1709062 h 2311974"/>
                <a:gd name="connsiteX266" fmla="*/ 782477 w 1441654"/>
                <a:gd name="connsiteY266" fmla="*/ 1701769 h 2311974"/>
                <a:gd name="connsiteX267" fmla="*/ 780106 w 1441654"/>
                <a:gd name="connsiteY267" fmla="*/ 1709062 h 2311974"/>
                <a:gd name="connsiteX268" fmla="*/ 761136 w 1441654"/>
                <a:gd name="connsiteY268" fmla="*/ 1713924 h 2311974"/>
                <a:gd name="connsiteX269" fmla="*/ 754023 w 1441654"/>
                <a:gd name="connsiteY269" fmla="*/ 1733373 h 2311974"/>
                <a:gd name="connsiteX270" fmla="*/ 758765 w 1441654"/>
                <a:gd name="connsiteY270" fmla="*/ 1750391 h 2311974"/>
                <a:gd name="connsiteX271" fmla="*/ 739796 w 1441654"/>
                <a:gd name="connsiteY271" fmla="*/ 1750391 h 2311974"/>
                <a:gd name="connsiteX272" fmla="*/ 735054 w 1441654"/>
                <a:gd name="connsiteY272" fmla="*/ 1769840 h 2311974"/>
                <a:gd name="connsiteX273" fmla="*/ 742167 w 1441654"/>
                <a:gd name="connsiteY273" fmla="*/ 1784426 h 2311974"/>
                <a:gd name="connsiteX274" fmla="*/ 739796 w 1441654"/>
                <a:gd name="connsiteY274" fmla="*/ 1806306 h 2311974"/>
                <a:gd name="connsiteX275" fmla="*/ 727940 w 1441654"/>
                <a:gd name="connsiteY275" fmla="*/ 1813599 h 2311974"/>
                <a:gd name="connsiteX276" fmla="*/ 727940 w 1441654"/>
                <a:gd name="connsiteY276" fmla="*/ 1847635 h 2311974"/>
                <a:gd name="connsiteX277" fmla="*/ 713714 w 1441654"/>
                <a:gd name="connsiteY277" fmla="*/ 1852497 h 2311974"/>
                <a:gd name="connsiteX278" fmla="*/ 711342 w 1441654"/>
                <a:gd name="connsiteY278" fmla="*/ 1837910 h 2311974"/>
                <a:gd name="connsiteX279" fmla="*/ 678146 w 1441654"/>
                <a:gd name="connsiteY279" fmla="*/ 1837910 h 2311974"/>
                <a:gd name="connsiteX280" fmla="*/ 678146 w 1441654"/>
                <a:gd name="connsiteY280" fmla="*/ 1859790 h 2311974"/>
                <a:gd name="connsiteX281" fmla="*/ 659177 w 1441654"/>
                <a:gd name="connsiteY281" fmla="*/ 1859790 h 2311974"/>
                <a:gd name="connsiteX282" fmla="*/ 659177 w 1441654"/>
                <a:gd name="connsiteY282" fmla="*/ 1869515 h 2311974"/>
                <a:gd name="connsiteX283" fmla="*/ 656806 w 1441654"/>
                <a:gd name="connsiteY283" fmla="*/ 1876808 h 2311974"/>
                <a:gd name="connsiteX284" fmla="*/ 576188 w 1441654"/>
                <a:gd name="connsiteY284" fmla="*/ 1876808 h 2311974"/>
                <a:gd name="connsiteX285" fmla="*/ 576188 w 1441654"/>
                <a:gd name="connsiteY285" fmla="*/ 1896257 h 2311974"/>
                <a:gd name="connsiteX286" fmla="*/ 524022 w 1441654"/>
                <a:gd name="connsiteY286" fmla="*/ 1901119 h 2311974"/>
                <a:gd name="connsiteX287" fmla="*/ 524022 w 1441654"/>
                <a:gd name="connsiteY287" fmla="*/ 1930292 h 2311974"/>
                <a:gd name="connsiteX288" fmla="*/ 502682 w 1441654"/>
                <a:gd name="connsiteY288" fmla="*/ 1930292 h 2311974"/>
                <a:gd name="connsiteX289" fmla="*/ 500311 w 1441654"/>
                <a:gd name="connsiteY289" fmla="*/ 1952172 h 2311974"/>
                <a:gd name="connsiteX290" fmla="*/ 488455 w 1441654"/>
                <a:gd name="connsiteY290" fmla="*/ 1952172 h 2311974"/>
                <a:gd name="connsiteX291" fmla="*/ 488455 w 1441654"/>
                <a:gd name="connsiteY291" fmla="*/ 1978914 h 2311974"/>
                <a:gd name="connsiteX292" fmla="*/ 495569 w 1441654"/>
                <a:gd name="connsiteY292" fmla="*/ 1983776 h 2311974"/>
                <a:gd name="connsiteX293" fmla="*/ 493198 w 1441654"/>
                <a:gd name="connsiteY293" fmla="*/ 2000794 h 2311974"/>
                <a:gd name="connsiteX294" fmla="*/ 500311 w 1441654"/>
                <a:gd name="connsiteY294" fmla="*/ 2005656 h 2311974"/>
                <a:gd name="connsiteX295" fmla="*/ 500311 w 1441654"/>
                <a:gd name="connsiteY295" fmla="*/ 2068865 h 2311974"/>
                <a:gd name="connsiteX296" fmla="*/ 493198 w 1441654"/>
                <a:gd name="connsiteY296" fmla="*/ 2068865 h 2311974"/>
                <a:gd name="connsiteX297" fmla="*/ 493198 w 1441654"/>
                <a:gd name="connsiteY297" fmla="*/ 2081020 h 2311974"/>
                <a:gd name="connsiteX298" fmla="*/ 474228 w 1441654"/>
                <a:gd name="connsiteY298" fmla="*/ 2083451 h 2311974"/>
                <a:gd name="connsiteX299" fmla="*/ 460002 w 1441654"/>
                <a:gd name="connsiteY299" fmla="*/ 2117487 h 2311974"/>
                <a:gd name="connsiteX300" fmla="*/ 460002 w 1441654"/>
                <a:gd name="connsiteY300" fmla="*/ 2129642 h 2311974"/>
                <a:gd name="connsiteX301" fmla="*/ 516909 w 1441654"/>
                <a:gd name="connsiteY301" fmla="*/ 2132073 h 2311974"/>
                <a:gd name="connsiteX302" fmla="*/ 509796 w 1441654"/>
                <a:gd name="connsiteY302" fmla="*/ 2151522 h 2311974"/>
                <a:gd name="connsiteX303" fmla="*/ 514538 w 1441654"/>
                <a:gd name="connsiteY303" fmla="*/ 2161246 h 2311974"/>
                <a:gd name="connsiteX304" fmla="*/ 509796 w 1441654"/>
                <a:gd name="connsiteY304" fmla="*/ 2168540 h 2311974"/>
                <a:gd name="connsiteX305" fmla="*/ 493198 w 1441654"/>
                <a:gd name="connsiteY305" fmla="*/ 2168540 h 2311974"/>
                <a:gd name="connsiteX306" fmla="*/ 493198 w 1441654"/>
                <a:gd name="connsiteY306" fmla="*/ 2180695 h 2311974"/>
                <a:gd name="connsiteX307" fmla="*/ 462373 w 1441654"/>
                <a:gd name="connsiteY307" fmla="*/ 2187988 h 2311974"/>
                <a:gd name="connsiteX308" fmla="*/ 469486 w 1441654"/>
                <a:gd name="connsiteY308" fmla="*/ 2200144 h 2311974"/>
                <a:gd name="connsiteX309" fmla="*/ 467115 w 1441654"/>
                <a:gd name="connsiteY309" fmla="*/ 2256059 h 2311974"/>
                <a:gd name="connsiteX310" fmla="*/ 455259 w 1441654"/>
                <a:gd name="connsiteY310" fmla="*/ 2277939 h 2311974"/>
                <a:gd name="connsiteX311" fmla="*/ 429177 w 1441654"/>
                <a:gd name="connsiteY311" fmla="*/ 2307112 h 2311974"/>
                <a:gd name="connsiteX312" fmla="*/ 414950 w 1441654"/>
                <a:gd name="connsiteY312" fmla="*/ 2311974 h 2311974"/>
                <a:gd name="connsiteX313" fmla="*/ 398352 w 1441654"/>
                <a:gd name="connsiteY313" fmla="*/ 2282801 h 2311974"/>
                <a:gd name="connsiteX314" fmla="*/ 379383 w 1441654"/>
                <a:gd name="connsiteY314" fmla="*/ 2275508 h 2311974"/>
                <a:gd name="connsiteX315" fmla="*/ 365156 w 1441654"/>
                <a:gd name="connsiteY315" fmla="*/ 2292526 h 2311974"/>
                <a:gd name="connsiteX316" fmla="*/ 346187 w 1441654"/>
                <a:gd name="connsiteY316" fmla="*/ 2285232 h 2311974"/>
                <a:gd name="connsiteX317" fmla="*/ 331960 w 1441654"/>
                <a:gd name="connsiteY317" fmla="*/ 2290094 h 2311974"/>
                <a:gd name="connsiteX318" fmla="*/ 296393 w 1441654"/>
                <a:gd name="connsiteY318" fmla="*/ 2275508 h 2311974"/>
                <a:gd name="connsiteX319" fmla="*/ 255658 w 1441654"/>
                <a:gd name="connsiteY319" fmla="*/ 2254426 h 2311974"/>
                <a:gd name="connsiteX320" fmla="*/ 263963 w 1441654"/>
                <a:gd name="connsiteY320" fmla="*/ 2090384 h 2311974"/>
                <a:gd name="connsiteX321" fmla="*/ 293247 w 1441654"/>
                <a:gd name="connsiteY321" fmla="*/ 1879782 h 2311974"/>
                <a:gd name="connsiteX322" fmla="*/ 288330 w 1441654"/>
                <a:gd name="connsiteY322" fmla="*/ 1766434 h 2311974"/>
                <a:gd name="connsiteX323" fmla="*/ 260051 w 1441654"/>
                <a:gd name="connsiteY323" fmla="*/ 1684276 h 2311974"/>
                <a:gd name="connsiteX324" fmla="*/ 196698 w 1441654"/>
                <a:gd name="connsiteY324" fmla="*/ 1605539 h 2311974"/>
                <a:gd name="connsiteX325" fmla="*/ 146823 w 1441654"/>
                <a:gd name="connsiteY325" fmla="*/ 1566641 h 2311974"/>
                <a:gd name="connsiteX326" fmla="*/ 148467 w 1441654"/>
                <a:gd name="connsiteY326" fmla="*/ 1519182 h 2311974"/>
                <a:gd name="connsiteX327" fmla="*/ 144231 w 1441654"/>
                <a:gd name="connsiteY327" fmla="*/ 1442151 h 2311974"/>
                <a:gd name="connsiteX328" fmla="*/ 199538 w 1441654"/>
                <a:gd name="connsiteY328" fmla="*/ 1327822 h 2311974"/>
                <a:gd name="connsiteX329" fmla="*/ 311984 w 1441654"/>
                <a:gd name="connsiteY329" fmla="*/ 1228318 h 2311974"/>
                <a:gd name="connsiteX330" fmla="*/ 18969 w 1441654"/>
                <a:gd name="connsiteY330" fmla="*/ 909231 h 2311974"/>
                <a:gd name="connsiteX331" fmla="*/ 0 w 1441654"/>
                <a:gd name="connsiteY331" fmla="*/ 872764 h 2311974"/>
                <a:gd name="connsiteX332" fmla="*/ 7114 w 1441654"/>
                <a:gd name="connsiteY332" fmla="*/ 865471 h 2311974"/>
                <a:gd name="connsiteX333" fmla="*/ 11856 w 1441654"/>
                <a:gd name="connsiteY333" fmla="*/ 867902 h 2311974"/>
                <a:gd name="connsiteX334" fmla="*/ 168351 w 1441654"/>
                <a:gd name="connsiteY334" fmla="*/ 741485 h 2311974"/>
                <a:gd name="connsiteX335" fmla="*/ 156496 w 1441654"/>
                <a:gd name="connsiteY335" fmla="*/ 726899 h 2311974"/>
                <a:gd name="connsiteX336" fmla="*/ 101959 w 1441654"/>
                <a:gd name="connsiteY336" fmla="*/ 705019 h 2311974"/>
                <a:gd name="connsiteX337" fmla="*/ 125671 w 1441654"/>
                <a:gd name="connsiteY337" fmla="*/ 680708 h 2311974"/>
                <a:gd name="connsiteX338" fmla="*/ 132784 w 1441654"/>
                <a:gd name="connsiteY338" fmla="*/ 673414 h 2311974"/>
                <a:gd name="connsiteX339" fmla="*/ 161238 w 1441654"/>
                <a:gd name="connsiteY339" fmla="*/ 670983 h 2311974"/>
                <a:gd name="connsiteX340" fmla="*/ 248970 w 1441654"/>
                <a:gd name="connsiteY340" fmla="*/ 692863 h 2311974"/>
                <a:gd name="connsiteX341" fmla="*/ 263197 w 1441654"/>
                <a:gd name="connsiteY341" fmla="*/ 688001 h 2311974"/>
                <a:gd name="connsiteX342" fmla="*/ 263197 w 1441654"/>
                <a:gd name="connsiteY342" fmla="*/ 695294 h 2311974"/>
                <a:gd name="connsiteX343" fmla="*/ 272681 w 1441654"/>
                <a:gd name="connsiteY343" fmla="*/ 695294 h 2311974"/>
                <a:gd name="connsiteX344" fmla="*/ 277424 w 1441654"/>
                <a:gd name="connsiteY344" fmla="*/ 678277 h 2311974"/>
                <a:gd name="connsiteX345" fmla="*/ 284537 w 1441654"/>
                <a:gd name="connsiteY345" fmla="*/ 666121 h 2311974"/>
                <a:gd name="connsiteX346" fmla="*/ 296393 w 1441654"/>
                <a:gd name="connsiteY346" fmla="*/ 688001 h 2311974"/>
                <a:gd name="connsiteX347" fmla="*/ 303506 w 1441654"/>
                <a:gd name="connsiteY347" fmla="*/ 685570 h 2311974"/>
                <a:gd name="connsiteX348" fmla="*/ 317733 w 1441654"/>
                <a:gd name="connsiteY348" fmla="*/ 700156 h 2311974"/>
                <a:gd name="connsiteX349" fmla="*/ 317733 w 1441654"/>
                <a:gd name="connsiteY349" fmla="*/ 700156 h 2311974"/>
                <a:gd name="connsiteX350" fmla="*/ 303506 w 1441654"/>
                <a:gd name="connsiteY350" fmla="*/ 685570 h 2311974"/>
                <a:gd name="connsiteX351" fmla="*/ 296393 w 1441654"/>
                <a:gd name="connsiteY351" fmla="*/ 688001 h 2311974"/>
                <a:gd name="connsiteX352" fmla="*/ 284537 w 1441654"/>
                <a:gd name="connsiteY352" fmla="*/ 666121 h 2311974"/>
                <a:gd name="connsiteX353" fmla="*/ 284537 w 1441654"/>
                <a:gd name="connsiteY353" fmla="*/ 658827 h 2311974"/>
                <a:gd name="connsiteX354" fmla="*/ 305877 w 1441654"/>
                <a:gd name="connsiteY354" fmla="*/ 646672 h 2311974"/>
                <a:gd name="connsiteX355" fmla="*/ 298764 w 1441654"/>
                <a:gd name="connsiteY355" fmla="*/ 639379 h 2311974"/>
                <a:gd name="connsiteX356" fmla="*/ 329589 w 1441654"/>
                <a:gd name="connsiteY356" fmla="*/ 629654 h 2311974"/>
                <a:gd name="connsiteX357" fmla="*/ 324847 w 1441654"/>
                <a:gd name="connsiteY357" fmla="*/ 615068 h 2311974"/>
                <a:gd name="connsiteX358" fmla="*/ 291651 w 1441654"/>
                <a:gd name="connsiteY358" fmla="*/ 610205 h 2311974"/>
                <a:gd name="connsiteX359" fmla="*/ 289279 w 1441654"/>
                <a:gd name="connsiteY359" fmla="*/ 595619 h 2311974"/>
                <a:gd name="connsiteX360" fmla="*/ 298764 w 1441654"/>
                <a:gd name="connsiteY360" fmla="*/ 534841 h 2311974"/>
                <a:gd name="connsiteX361" fmla="*/ 289279 w 1441654"/>
                <a:gd name="connsiteY361" fmla="*/ 525117 h 2311974"/>
                <a:gd name="connsiteX362" fmla="*/ 289279 w 1441654"/>
                <a:gd name="connsiteY362" fmla="*/ 503237 h 2311974"/>
                <a:gd name="connsiteX363" fmla="*/ 272681 w 1441654"/>
                <a:gd name="connsiteY363" fmla="*/ 503237 h 2311974"/>
                <a:gd name="connsiteX364" fmla="*/ 277424 w 1441654"/>
                <a:gd name="connsiteY364" fmla="*/ 471633 h 2311974"/>
                <a:gd name="connsiteX365" fmla="*/ 270310 w 1441654"/>
                <a:gd name="connsiteY365" fmla="*/ 464340 h 2311974"/>
                <a:gd name="connsiteX366" fmla="*/ 272681 w 1441654"/>
                <a:gd name="connsiteY366" fmla="*/ 444891 h 2311974"/>
                <a:gd name="connsiteX367" fmla="*/ 291651 w 1441654"/>
                <a:gd name="connsiteY367" fmla="*/ 444891 h 2311974"/>
                <a:gd name="connsiteX368" fmla="*/ 310620 w 1441654"/>
                <a:gd name="connsiteY368" fmla="*/ 430304 h 2311974"/>
                <a:gd name="connsiteX369" fmla="*/ 312991 w 1441654"/>
                <a:gd name="connsiteY369" fmla="*/ 427873 h 2311974"/>
                <a:gd name="connsiteX370" fmla="*/ 291651 w 1441654"/>
                <a:gd name="connsiteY370" fmla="*/ 423011 h 2311974"/>
                <a:gd name="connsiteX371" fmla="*/ 298764 w 1441654"/>
                <a:gd name="connsiteY371" fmla="*/ 405993 h 2311974"/>
                <a:gd name="connsiteX372" fmla="*/ 324847 w 1441654"/>
                <a:gd name="connsiteY372" fmla="*/ 408424 h 2311974"/>
                <a:gd name="connsiteX373" fmla="*/ 320104 w 1441654"/>
                <a:gd name="connsiteY373" fmla="*/ 388975 h 2311974"/>
                <a:gd name="connsiteX374" fmla="*/ 320104 w 1441654"/>
                <a:gd name="connsiteY374" fmla="*/ 374389 h 2311974"/>
                <a:gd name="connsiteX375" fmla="*/ 336702 w 1441654"/>
                <a:gd name="connsiteY375" fmla="*/ 374389 h 2311974"/>
                <a:gd name="connsiteX376" fmla="*/ 339073 w 1441654"/>
                <a:gd name="connsiteY376" fmla="*/ 367096 h 2311974"/>
                <a:gd name="connsiteX377" fmla="*/ 346187 w 1441654"/>
                <a:gd name="connsiteY377" fmla="*/ 364665 h 2311974"/>
                <a:gd name="connsiteX378" fmla="*/ 343816 w 1441654"/>
                <a:gd name="connsiteY378" fmla="*/ 347647 h 2311974"/>
                <a:gd name="connsiteX379" fmla="*/ 372269 w 1441654"/>
                <a:gd name="connsiteY379" fmla="*/ 337922 h 2311974"/>
                <a:gd name="connsiteX380" fmla="*/ 360414 w 1441654"/>
                <a:gd name="connsiteY380" fmla="*/ 333060 h 2311974"/>
                <a:gd name="connsiteX381" fmla="*/ 358042 w 1441654"/>
                <a:gd name="connsiteY381" fmla="*/ 311180 h 2311974"/>
                <a:gd name="connsiteX382" fmla="*/ 350929 w 1441654"/>
                <a:gd name="connsiteY382" fmla="*/ 308749 h 2311974"/>
                <a:gd name="connsiteX383" fmla="*/ 358042 w 1441654"/>
                <a:gd name="connsiteY383" fmla="*/ 299025 h 2311974"/>
                <a:gd name="connsiteX384" fmla="*/ 358042 w 1441654"/>
                <a:gd name="connsiteY384" fmla="*/ 296594 h 2311974"/>
                <a:gd name="connsiteX385" fmla="*/ 346187 w 1441654"/>
                <a:gd name="connsiteY385" fmla="*/ 291732 h 2311974"/>
                <a:gd name="connsiteX386" fmla="*/ 336702 w 1441654"/>
                <a:gd name="connsiteY386" fmla="*/ 299025 h 2311974"/>
                <a:gd name="connsiteX387" fmla="*/ 324847 w 1441654"/>
                <a:gd name="connsiteY387" fmla="*/ 282007 h 2311974"/>
                <a:gd name="connsiteX388" fmla="*/ 339073 w 1441654"/>
                <a:gd name="connsiteY388" fmla="*/ 255265 h 2311974"/>
                <a:gd name="connsiteX389" fmla="*/ 346187 w 1441654"/>
                <a:gd name="connsiteY389" fmla="*/ 267421 h 2311974"/>
                <a:gd name="connsiteX390" fmla="*/ 365156 w 1441654"/>
                <a:gd name="connsiteY390" fmla="*/ 240679 h 2311974"/>
                <a:gd name="connsiteX391" fmla="*/ 374640 w 1441654"/>
                <a:gd name="connsiteY391" fmla="*/ 240679 h 2311974"/>
                <a:gd name="connsiteX392" fmla="*/ 374640 w 1441654"/>
                <a:gd name="connsiteY392" fmla="*/ 233385 h 2311974"/>
                <a:gd name="connsiteX393" fmla="*/ 353300 w 1441654"/>
                <a:gd name="connsiteY393" fmla="*/ 218799 h 2311974"/>
                <a:gd name="connsiteX394" fmla="*/ 360414 w 1441654"/>
                <a:gd name="connsiteY394" fmla="*/ 199350 h 2311974"/>
                <a:gd name="connsiteX395" fmla="*/ 386496 w 1441654"/>
                <a:gd name="connsiteY395" fmla="*/ 199350 h 2311974"/>
                <a:gd name="connsiteX396" fmla="*/ 393610 w 1441654"/>
                <a:gd name="connsiteY396" fmla="*/ 192057 h 2311974"/>
                <a:gd name="connsiteX397" fmla="*/ 365156 w 1441654"/>
                <a:gd name="connsiteY397" fmla="*/ 150728 h 2311974"/>
                <a:gd name="connsiteX398" fmla="*/ 374640 w 1441654"/>
                <a:gd name="connsiteY398" fmla="*/ 131279 h 2311974"/>
                <a:gd name="connsiteX399" fmla="*/ 407836 w 1441654"/>
                <a:gd name="connsiteY399" fmla="*/ 116693 h 2311974"/>
                <a:gd name="connsiteX400" fmla="*/ 412579 w 1441654"/>
                <a:gd name="connsiteY400" fmla="*/ 131279 h 2311974"/>
                <a:gd name="connsiteX401" fmla="*/ 433919 w 1441654"/>
                <a:gd name="connsiteY401" fmla="*/ 116693 h 2311974"/>
                <a:gd name="connsiteX402" fmla="*/ 429177 w 1441654"/>
                <a:gd name="connsiteY402" fmla="*/ 109399 h 2311974"/>
                <a:gd name="connsiteX403" fmla="*/ 445775 w 1441654"/>
                <a:gd name="connsiteY403" fmla="*/ 102106 h 2311974"/>
                <a:gd name="connsiteX404" fmla="*/ 445775 w 1441654"/>
                <a:gd name="connsiteY404" fmla="*/ 94813 h 2311974"/>
                <a:gd name="connsiteX405" fmla="*/ 455259 w 1441654"/>
                <a:gd name="connsiteY405" fmla="*/ 87519 h 2311974"/>
                <a:gd name="connsiteX406" fmla="*/ 441032 w 1441654"/>
                <a:gd name="connsiteY406" fmla="*/ 53484 h 2311974"/>
                <a:gd name="connsiteX407" fmla="*/ 438661 w 1441654"/>
                <a:gd name="connsiteY407" fmla="*/ 7293 h 2311974"/>
                <a:gd name="connsiteX408" fmla="*/ 481342 w 1441654"/>
                <a:gd name="connsiteY408" fmla="*/ 17018 h 2311974"/>
                <a:gd name="connsiteX409" fmla="*/ 502682 w 1441654"/>
                <a:gd name="connsiteY409" fmla="*/ 0 h 2311974"/>
                <a:gd name="connsiteX0" fmla="*/ 507424 w 1441654"/>
                <a:gd name="connsiteY0" fmla="*/ 1052665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509796 w 1441654"/>
                <a:gd name="connsiteY3" fmla="*/ 1062390 h 2311974"/>
                <a:gd name="connsiteX4" fmla="*/ 507424 w 1441654"/>
                <a:gd name="connsiteY4" fmla="*/ 1052665 h 2311974"/>
                <a:gd name="connsiteX5" fmla="*/ 488455 w 1441654"/>
                <a:gd name="connsiteY5" fmla="*/ 1021061 h 2311974"/>
                <a:gd name="connsiteX6" fmla="*/ 483713 w 1441654"/>
                <a:gd name="connsiteY6" fmla="*/ 999182 h 2311974"/>
                <a:gd name="connsiteX7" fmla="*/ 488455 w 1441654"/>
                <a:gd name="connsiteY7" fmla="*/ 1021061 h 2311974"/>
                <a:gd name="connsiteX8" fmla="*/ 488455 w 1441654"/>
                <a:gd name="connsiteY8" fmla="*/ 1021061 h 2311974"/>
                <a:gd name="connsiteX9" fmla="*/ 502682 w 1441654"/>
                <a:gd name="connsiteY9" fmla="*/ 979733 h 2311974"/>
                <a:gd name="connsiteX10" fmla="*/ 460002 w 1441654"/>
                <a:gd name="connsiteY10" fmla="*/ 972439 h 2311974"/>
                <a:gd name="connsiteX11" fmla="*/ 460002 w 1441654"/>
                <a:gd name="connsiteY11" fmla="*/ 972439 h 2311974"/>
                <a:gd name="connsiteX12" fmla="*/ 502682 w 1441654"/>
                <a:gd name="connsiteY12" fmla="*/ 979733 h 2311974"/>
                <a:gd name="connsiteX13" fmla="*/ 460002 w 1441654"/>
                <a:gd name="connsiteY13" fmla="*/ 901937 h 2311974"/>
                <a:gd name="connsiteX14" fmla="*/ 449800 w 1441654"/>
                <a:gd name="connsiteY14" fmla="*/ 906121 h 2311974"/>
                <a:gd name="connsiteX15" fmla="*/ 452888 w 1441654"/>
                <a:gd name="connsiteY15" fmla="*/ 906800 h 2311974"/>
                <a:gd name="connsiteX16" fmla="*/ 460002 w 1441654"/>
                <a:gd name="connsiteY16" fmla="*/ 901938 h 2311974"/>
                <a:gd name="connsiteX17" fmla="*/ 460002 w 1441654"/>
                <a:gd name="connsiteY17" fmla="*/ 901937 h 2311974"/>
                <a:gd name="connsiteX18" fmla="*/ 367527 w 1441654"/>
                <a:gd name="connsiteY18" fmla="*/ 899506 h 2311974"/>
                <a:gd name="connsiteX19" fmla="*/ 367527 w 1441654"/>
                <a:gd name="connsiteY19" fmla="*/ 899507 h 2311974"/>
                <a:gd name="connsiteX20" fmla="*/ 391239 w 1441654"/>
                <a:gd name="connsiteY20" fmla="*/ 899507 h 2311974"/>
                <a:gd name="connsiteX21" fmla="*/ 405465 w 1441654"/>
                <a:gd name="connsiteY21" fmla="*/ 906800 h 2311974"/>
                <a:gd name="connsiteX22" fmla="*/ 414950 w 1441654"/>
                <a:gd name="connsiteY22" fmla="*/ 906800 h 2311974"/>
                <a:gd name="connsiteX23" fmla="*/ 419692 w 1441654"/>
                <a:gd name="connsiteY23" fmla="*/ 899507 h 2311974"/>
                <a:gd name="connsiteX24" fmla="*/ 419705 w 1441654"/>
                <a:gd name="connsiteY24" fmla="*/ 899510 h 2311974"/>
                <a:gd name="connsiteX25" fmla="*/ 419692 w 1441654"/>
                <a:gd name="connsiteY25" fmla="*/ 899506 h 2311974"/>
                <a:gd name="connsiteX26" fmla="*/ 414950 w 1441654"/>
                <a:gd name="connsiteY26" fmla="*/ 906800 h 2311974"/>
                <a:gd name="connsiteX27" fmla="*/ 405465 w 1441654"/>
                <a:gd name="connsiteY27" fmla="*/ 906800 h 2311974"/>
                <a:gd name="connsiteX28" fmla="*/ 391238 w 1441654"/>
                <a:gd name="connsiteY28" fmla="*/ 899506 h 2311974"/>
                <a:gd name="connsiteX29" fmla="*/ 367527 w 1441654"/>
                <a:gd name="connsiteY29" fmla="*/ 899506 h 2311974"/>
                <a:gd name="connsiteX30" fmla="*/ 350929 w 1441654"/>
                <a:gd name="connsiteY30" fmla="*/ 889782 h 2311974"/>
                <a:gd name="connsiteX31" fmla="*/ 350929 w 1441654"/>
                <a:gd name="connsiteY31" fmla="*/ 889782 h 2311974"/>
                <a:gd name="connsiteX32" fmla="*/ 367527 w 1441654"/>
                <a:gd name="connsiteY32" fmla="*/ 889782 h 2311974"/>
                <a:gd name="connsiteX33" fmla="*/ 367527 w 1441654"/>
                <a:gd name="connsiteY33" fmla="*/ 889782 h 2311974"/>
                <a:gd name="connsiteX34" fmla="*/ 350929 w 1441654"/>
                <a:gd name="connsiteY34" fmla="*/ 889782 h 2311974"/>
                <a:gd name="connsiteX35" fmla="*/ 365156 w 1441654"/>
                <a:gd name="connsiteY35" fmla="*/ 867902 h 2311974"/>
                <a:gd name="connsiteX36" fmla="*/ 365156 w 1441654"/>
                <a:gd name="connsiteY36" fmla="*/ 867902 h 2311974"/>
                <a:gd name="connsiteX37" fmla="*/ 372349 w 1441654"/>
                <a:gd name="connsiteY37" fmla="*/ 873433 h 2311974"/>
                <a:gd name="connsiteX38" fmla="*/ 365156 w 1441654"/>
                <a:gd name="connsiteY38" fmla="*/ 867902 h 2311974"/>
                <a:gd name="connsiteX39" fmla="*/ 393212 w 1441654"/>
                <a:gd name="connsiteY39" fmla="*/ 842776 h 2311974"/>
                <a:gd name="connsiteX40" fmla="*/ 398352 w 1441654"/>
                <a:gd name="connsiteY40" fmla="*/ 853315 h 2311974"/>
                <a:gd name="connsiteX41" fmla="*/ 398352 w 1441654"/>
                <a:gd name="connsiteY41" fmla="*/ 853315 h 2311974"/>
                <a:gd name="connsiteX42" fmla="*/ 393212 w 1441654"/>
                <a:gd name="connsiteY42" fmla="*/ 842776 h 2311974"/>
                <a:gd name="connsiteX43" fmla="*/ 296393 w 1441654"/>
                <a:gd name="connsiteY43" fmla="*/ 726899 h 2311974"/>
                <a:gd name="connsiteX44" fmla="*/ 296393 w 1441654"/>
                <a:gd name="connsiteY44" fmla="*/ 726899 h 2311974"/>
                <a:gd name="connsiteX45" fmla="*/ 303506 w 1441654"/>
                <a:gd name="connsiteY45" fmla="*/ 734192 h 2311974"/>
                <a:gd name="connsiteX46" fmla="*/ 339073 w 1441654"/>
                <a:gd name="connsiteY46" fmla="*/ 748778 h 2311974"/>
                <a:gd name="connsiteX47" fmla="*/ 367527 w 1441654"/>
                <a:gd name="connsiteY47" fmla="*/ 753641 h 2311974"/>
                <a:gd name="connsiteX48" fmla="*/ 372269 w 1441654"/>
                <a:gd name="connsiteY48" fmla="*/ 734192 h 2311974"/>
                <a:gd name="connsiteX49" fmla="*/ 386496 w 1441654"/>
                <a:gd name="connsiteY49" fmla="*/ 736623 h 2311974"/>
                <a:gd name="connsiteX50" fmla="*/ 386496 w 1441654"/>
                <a:gd name="connsiteY50" fmla="*/ 736623 h 2311974"/>
                <a:gd name="connsiteX51" fmla="*/ 372269 w 1441654"/>
                <a:gd name="connsiteY51" fmla="*/ 734192 h 2311974"/>
                <a:gd name="connsiteX52" fmla="*/ 367527 w 1441654"/>
                <a:gd name="connsiteY52" fmla="*/ 753640 h 2311974"/>
                <a:gd name="connsiteX53" fmla="*/ 339073 w 1441654"/>
                <a:gd name="connsiteY53" fmla="*/ 748778 h 2311974"/>
                <a:gd name="connsiteX54" fmla="*/ 303506 w 1441654"/>
                <a:gd name="connsiteY54" fmla="*/ 734192 h 2311974"/>
                <a:gd name="connsiteX55" fmla="*/ 296393 w 1441654"/>
                <a:gd name="connsiteY55" fmla="*/ 726899 h 2311974"/>
                <a:gd name="connsiteX56" fmla="*/ 296393 w 1441654"/>
                <a:gd name="connsiteY56" fmla="*/ 714743 h 2311974"/>
                <a:gd name="connsiteX57" fmla="*/ 296393 w 1441654"/>
                <a:gd name="connsiteY57" fmla="*/ 714743 h 2311974"/>
                <a:gd name="connsiteX58" fmla="*/ 303506 w 1441654"/>
                <a:gd name="connsiteY58" fmla="*/ 722036 h 2311974"/>
                <a:gd name="connsiteX59" fmla="*/ 303506 w 1441654"/>
                <a:gd name="connsiteY59" fmla="*/ 722036 h 2311974"/>
                <a:gd name="connsiteX60" fmla="*/ 296393 w 1441654"/>
                <a:gd name="connsiteY60" fmla="*/ 714743 h 2311974"/>
                <a:gd name="connsiteX61" fmla="*/ 502682 w 1441654"/>
                <a:gd name="connsiteY61" fmla="*/ 0 h 2311974"/>
                <a:gd name="connsiteX62" fmla="*/ 509796 w 1441654"/>
                <a:gd name="connsiteY62" fmla="*/ 4862 h 2311974"/>
                <a:gd name="connsiteX63" fmla="*/ 514538 w 1441654"/>
                <a:gd name="connsiteY63" fmla="*/ 17018 h 2311974"/>
                <a:gd name="connsiteX64" fmla="*/ 524022 w 1441654"/>
                <a:gd name="connsiteY64" fmla="*/ 53484 h 2311974"/>
                <a:gd name="connsiteX65" fmla="*/ 521651 w 1441654"/>
                <a:gd name="connsiteY65" fmla="*/ 68071 h 2311974"/>
                <a:gd name="connsiteX66" fmla="*/ 554847 w 1441654"/>
                <a:gd name="connsiteY66" fmla="*/ 82657 h 2311974"/>
                <a:gd name="connsiteX67" fmla="*/ 561961 w 1441654"/>
                <a:gd name="connsiteY67" fmla="*/ 72933 h 2311974"/>
                <a:gd name="connsiteX68" fmla="*/ 578559 w 1441654"/>
                <a:gd name="connsiteY68" fmla="*/ 75364 h 2311974"/>
                <a:gd name="connsiteX69" fmla="*/ 578559 w 1441654"/>
                <a:gd name="connsiteY69" fmla="*/ 82657 h 2311974"/>
                <a:gd name="connsiteX70" fmla="*/ 585672 w 1441654"/>
                <a:gd name="connsiteY70" fmla="*/ 82657 h 2311974"/>
                <a:gd name="connsiteX71" fmla="*/ 590414 w 1441654"/>
                <a:gd name="connsiteY71" fmla="*/ 97244 h 2311974"/>
                <a:gd name="connsiteX72" fmla="*/ 609383 w 1441654"/>
                <a:gd name="connsiteY72" fmla="*/ 104537 h 2311974"/>
                <a:gd name="connsiteX73" fmla="*/ 637837 w 1441654"/>
                <a:gd name="connsiteY73" fmla="*/ 89950 h 2311974"/>
                <a:gd name="connsiteX74" fmla="*/ 652064 w 1441654"/>
                <a:gd name="connsiteY74" fmla="*/ 94813 h 2311974"/>
                <a:gd name="connsiteX75" fmla="*/ 666291 w 1441654"/>
                <a:gd name="connsiteY75" fmla="*/ 104537 h 2311974"/>
                <a:gd name="connsiteX76" fmla="*/ 685260 w 1441654"/>
                <a:gd name="connsiteY76" fmla="*/ 94813 h 2311974"/>
                <a:gd name="connsiteX77" fmla="*/ 685260 w 1441654"/>
                <a:gd name="connsiteY77" fmla="*/ 72933 h 2311974"/>
                <a:gd name="connsiteX78" fmla="*/ 687631 w 1441654"/>
                <a:gd name="connsiteY78" fmla="*/ 72933 h 2311974"/>
                <a:gd name="connsiteX79" fmla="*/ 699487 w 1441654"/>
                <a:gd name="connsiteY79" fmla="*/ 87519 h 2311974"/>
                <a:gd name="connsiteX80" fmla="*/ 687631 w 1441654"/>
                <a:gd name="connsiteY80" fmla="*/ 102106 h 2311974"/>
                <a:gd name="connsiteX81" fmla="*/ 692373 w 1441654"/>
                <a:gd name="connsiteY81" fmla="*/ 123986 h 2311974"/>
                <a:gd name="connsiteX82" fmla="*/ 706600 w 1441654"/>
                <a:gd name="connsiteY82" fmla="*/ 128848 h 2311974"/>
                <a:gd name="connsiteX83" fmla="*/ 718456 w 1441654"/>
                <a:gd name="connsiteY83" fmla="*/ 150728 h 2311974"/>
                <a:gd name="connsiteX84" fmla="*/ 727940 w 1441654"/>
                <a:gd name="connsiteY84" fmla="*/ 153159 h 2311974"/>
                <a:gd name="connsiteX85" fmla="*/ 735054 w 1441654"/>
                <a:gd name="connsiteY85" fmla="*/ 165315 h 2311974"/>
                <a:gd name="connsiteX86" fmla="*/ 754023 w 1441654"/>
                <a:gd name="connsiteY86" fmla="*/ 165315 h 2311974"/>
                <a:gd name="connsiteX87" fmla="*/ 768250 w 1441654"/>
                <a:gd name="connsiteY87" fmla="*/ 177470 h 2311974"/>
                <a:gd name="connsiteX88" fmla="*/ 794332 w 1441654"/>
                <a:gd name="connsiteY88" fmla="*/ 172608 h 2311974"/>
                <a:gd name="connsiteX89" fmla="*/ 801446 w 1441654"/>
                <a:gd name="connsiteY89" fmla="*/ 184763 h 2311974"/>
                <a:gd name="connsiteX90" fmla="*/ 794332 w 1441654"/>
                <a:gd name="connsiteY90" fmla="*/ 192057 h 2311974"/>
                <a:gd name="connsiteX91" fmla="*/ 801446 w 1441654"/>
                <a:gd name="connsiteY91" fmla="*/ 201781 h 2311974"/>
                <a:gd name="connsiteX92" fmla="*/ 796703 w 1441654"/>
                <a:gd name="connsiteY92" fmla="*/ 206643 h 2311974"/>
                <a:gd name="connsiteX93" fmla="*/ 808559 w 1441654"/>
                <a:gd name="connsiteY93" fmla="*/ 233385 h 2311974"/>
                <a:gd name="connsiteX94" fmla="*/ 815673 w 1441654"/>
                <a:gd name="connsiteY94" fmla="*/ 233385 h 2311974"/>
                <a:gd name="connsiteX95" fmla="*/ 851240 w 1441654"/>
                <a:gd name="connsiteY95" fmla="*/ 211505 h 2311974"/>
                <a:gd name="connsiteX96" fmla="*/ 874951 w 1441654"/>
                <a:gd name="connsiteY96" fmla="*/ 213936 h 2311974"/>
                <a:gd name="connsiteX97" fmla="*/ 896291 w 1441654"/>
                <a:gd name="connsiteY97" fmla="*/ 199350 h 2311974"/>
                <a:gd name="connsiteX98" fmla="*/ 905776 w 1441654"/>
                <a:gd name="connsiteY98" fmla="*/ 177470 h 2311974"/>
                <a:gd name="connsiteX99" fmla="*/ 931859 w 1441654"/>
                <a:gd name="connsiteY99" fmla="*/ 158021 h 2311974"/>
                <a:gd name="connsiteX100" fmla="*/ 953199 w 1441654"/>
                <a:gd name="connsiteY100" fmla="*/ 194488 h 2311974"/>
                <a:gd name="connsiteX101" fmla="*/ 953199 w 1441654"/>
                <a:gd name="connsiteY101" fmla="*/ 221230 h 2311974"/>
                <a:gd name="connsiteX102" fmla="*/ 965054 w 1441654"/>
                <a:gd name="connsiteY102" fmla="*/ 243110 h 2311974"/>
                <a:gd name="connsiteX103" fmla="*/ 984024 w 1441654"/>
                <a:gd name="connsiteY103" fmla="*/ 262558 h 2311974"/>
                <a:gd name="connsiteX104" fmla="*/ 1026704 w 1441654"/>
                <a:gd name="connsiteY104" fmla="*/ 274714 h 2311974"/>
                <a:gd name="connsiteX105" fmla="*/ 1059900 w 1441654"/>
                <a:gd name="connsiteY105" fmla="*/ 260127 h 2311974"/>
                <a:gd name="connsiteX106" fmla="*/ 1081240 w 1441654"/>
                <a:gd name="connsiteY106" fmla="*/ 262558 h 2311974"/>
                <a:gd name="connsiteX107" fmla="*/ 1107323 w 1441654"/>
                <a:gd name="connsiteY107" fmla="*/ 277145 h 2311974"/>
                <a:gd name="connsiteX108" fmla="*/ 1140519 w 1441654"/>
                <a:gd name="connsiteY108" fmla="*/ 282007 h 2311974"/>
                <a:gd name="connsiteX109" fmla="*/ 1135777 w 1441654"/>
                <a:gd name="connsiteY109" fmla="*/ 299025 h 2311974"/>
                <a:gd name="connsiteX110" fmla="*/ 1164230 w 1441654"/>
                <a:gd name="connsiteY110" fmla="*/ 371958 h 2311974"/>
                <a:gd name="connsiteX111" fmla="*/ 1209282 w 1441654"/>
                <a:gd name="connsiteY111" fmla="*/ 386544 h 2311974"/>
                <a:gd name="connsiteX112" fmla="*/ 1237736 w 1441654"/>
                <a:gd name="connsiteY112" fmla="*/ 415718 h 2311974"/>
                <a:gd name="connsiteX113" fmla="*/ 1280416 w 1441654"/>
                <a:gd name="connsiteY113" fmla="*/ 415718 h 2311974"/>
                <a:gd name="connsiteX114" fmla="*/ 1297014 w 1441654"/>
                <a:gd name="connsiteY114" fmla="*/ 408424 h 2311974"/>
                <a:gd name="connsiteX115" fmla="*/ 1313612 w 1441654"/>
                <a:gd name="connsiteY115" fmla="*/ 386544 h 2311974"/>
                <a:gd name="connsiteX116" fmla="*/ 1358664 w 1441654"/>
                <a:gd name="connsiteY116" fmla="*/ 381682 h 2311974"/>
                <a:gd name="connsiteX117" fmla="*/ 1365778 w 1441654"/>
                <a:gd name="connsiteY117" fmla="*/ 386544 h 2311974"/>
                <a:gd name="connsiteX118" fmla="*/ 1401345 w 1441654"/>
                <a:gd name="connsiteY118" fmla="*/ 371958 h 2311974"/>
                <a:gd name="connsiteX119" fmla="*/ 1401345 w 1441654"/>
                <a:gd name="connsiteY119" fmla="*/ 388975 h 2311974"/>
                <a:gd name="connsiteX120" fmla="*/ 1415572 w 1441654"/>
                <a:gd name="connsiteY120" fmla="*/ 408424 h 2311974"/>
                <a:gd name="connsiteX121" fmla="*/ 1353922 w 1441654"/>
                <a:gd name="connsiteY121" fmla="*/ 444891 h 2311974"/>
                <a:gd name="connsiteX122" fmla="*/ 1351551 w 1441654"/>
                <a:gd name="connsiteY122" fmla="*/ 491082 h 2311974"/>
                <a:gd name="connsiteX123" fmla="*/ 1372891 w 1441654"/>
                <a:gd name="connsiteY123" fmla="*/ 532410 h 2311974"/>
                <a:gd name="connsiteX124" fmla="*/ 1406087 w 1441654"/>
                <a:gd name="connsiteY124" fmla="*/ 554290 h 2311974"/>
                <a:gd name="connsiteX125" fmla="*/ 1427427 w 1441654"/>
                <a:gd name="connsiteY125" fmla="*/ 581032 h 2311974"/>
                <a:gd name="connsiteX126" fmla="*/ 1420314 w 1441654"/>
                <a:gd name="connsiteY126" fmla="*/ 622361 h 2311974"/>
                <a:gd name="connsiteX127" fmla="*/ 1441654 w 1441654"/>
                <a:gd name="connsiteY127" fmla="*/ 644241 h 2311974"/>
                <a:gd name="connsiteX128" fmla="*/ 1436912 w 1441654"/>
                <a:gd name="connsiteY128" fmla="*/ 658827 h 2311974"/>
                <a:gd name="connsiteX129" fmla="*/ 1429798 w 1441654"/>
                <a:gd name="connsiteY129" fmla="*/ 666121 h 2311974"/>
                <a:gd name="connsiteX130" fmla="*/ 1401345 w 1441654"/>
                <a:gd name="connsiteY130" fmla="*/ 663689 h 2311974"/>
                <a:gd name="connsiteX131" fmla="*/ 1372891 w 1441654"/>
                <a:gd name="connsiteY131" fmla="*/ 705018 h 2311974"/>
                <a:gd name="connsiteX132" fmla="*/ 1351551 w 1441654"/>
                <a:gd name="connsiteY132" fmla="*/ 712312 h 2311974"/>
                <a:gd name="connsiteX133" fmla="*/ 1304128 w 1441654"/>
                <a:gd name="connsiteY133" fmla="*/ 785245 h 2311974"/>
                <a:gd name="connsiteX134" fmla="*/ 1304128 w 1441654"/>
                <a:gd name="connsiteY134" fmla="*/ 804693 h 2311974"/>
                <a:gd name="connsiteX135" fmla="*/ 1273303 w 1441654"/>
                <a:gd name="connsiteY135" fmla="*/ 802262 h 2311974"/>
                <a:gd name="connsiteX136" fmla="*/ 1242478 w 1441654"/>
                <a:gd name="connsiteY136" fmla="*/ 802262 h 2311974"/>
                <a:gd name="connsiteX137" fmla="*/ 1218767 w 1441654"/>
                <a:gd name="connsiteY137" fmla="*/ 819280 h 2311974"/>
                <a:gd name="connsiteX138" fmla="*/ 1183200 w 1441654"/>
                <a:gd name="connsiteY138" fmla="*/ 809556 h 2311974"/>
                <a:gd name="connsiteX139" fmla="*/ 1171344 w 1441654"/>
                <a:gd name="connsiteY139" fmla="*/ 816849 h 2311974"/>
                <a:gd name="connsiteX140" fmla="*/ 1180828 w 1441654"/>
                <a:gd name="connsiteY140" fmla="*/ 824142 h 2311974"/>
                <a:gd name="connsiteX141" fmla="*/ 1168973 w 1441654"/>
                <a:gd name="connsiteY141" fmla="*/ 850884 h 2311974"/>
                <a:gd name="connsiteX142" fmla="*/ 1176086 w 1441654"/>
                <a:gd name="connsiteY142" fmla="*/ 858178 h 2311974"/>
                <a:gd name="connsiteX143" fmla="*/ 1183200 w 1441654"/>
                <a:gd name="connsiteY143" fmla="*/ 850884 h 2311974"/>
                <a:gd name="connsiteX144" fmla="*/ 1197426 w 1441654"/>
                <a:gd name="connsiteY144" fmla="*/ 858178 h 2311974"/>
                <a:gd name="connsiteX145" fmla="*/ 1211653 w 1441654"/>
                <a:gd name="connsiteY145" fmla="*/ 858178 h 2311974"/>
                <a:gd name="connsiteX146" fmla="*/ 1216396 w 1441654"/>
                <a:gd name="connsiteY146" fmla="*/ 875195 h 2311974"/>
                <a:gd name="connsiteX147" fmla="*/ 1230622 w 1441654"/>
                <a:gd name="connsiteY147" fmla="*/ 894644 h 2311974"/>
                <a:gd name="connsiteX148" fmla="*/ 1223509 w 1441654"/>
                <a:gd name="connsiteY148" fmla="*/ 906800 h 2311974"/>
                <a:gd name="connsiteX149" fmla="*/ 1230622 w 1441654"/>
                <a:gd name="connsiteY149" fmla="*/ 916524 h 2311974"/>
                <a:gd name="connsiteX150" fmla="*/ 1237736 w 1441654"/>
                <a:gd name="connsiteY150" fmla="*/ 914093 h 2311974"/>
                <a:gd name="connsiteX151" fmla="*/ 1244849 w 1441654"/>
                <a:gd name="connsiteY151" fmla="*/ 921386 h 2311974"/>
                <a:gd name="connsiteX152" fmla="*/ 1249592 w 1441654"/>
                <a:gd name="connsiteY152" fmla="*/ 935973 h 2311974"/>
                <a:gd name="connsiteX153" fmla="*/ 1259076 w 1441654"/>
                <a:gd name="connsiteY153" fmla="*/ 923817 h 2311974"/>
                <a:gd name="connsiteX154" fmla="*/ 1263818 w 1441654"/>
                <a:gd name="connsiteY154" fmla="*/ 931111 h 2311974"/>
                <a:gd name="connsiteX155" fmla="*/ 1297014 w 1441654"/>
                <a:gd name="connsiteY155" fmla="*/ 928679 h 2311974"/>
                <a:gd name="connsiteX156" fmla="*/ 1311241 w 1441654"/>
                <a:gd name="connsiteY156" fmla="*/ 948128 h 2311974"/>
                <a:gd name="connsiteX157" fmla="*/ 1332582 w 1441654"/>
                <a:gd name="connsiteY157" fmla="*/ 950559 h 2311974"/>
                <a:gd name="connsiteX158" fmla="*/ 1337324 w 1441654"/>
                <a:gd name="connsiteY158" fmla="*/ 923817 h 2311974"/>
                <a:gd name="connsiteX159" fmla="*/ 1351551 w 1441654"/>
                <a:gd name="connsiteY159" fmla="*/ 914093 h 2311974"/>
                <a:gd name="connsiteX160" fmla="*/ 1361035 w 1441654"/>
                <a:gd name="connsiteY160" fmla="*/ 921386 h 2311974"/>
                <a:gd name="connsiteX161" fmla="*/ 1372891 w 1441654"/>
                <a:gd name="connsiteY161" fmla="*/ 948128 h 2311974"/>
                <a:gd name="connsiteX162" fmla="*/ 1320726 w 1441654"/>
                <a:gd name="connsiteY162" fmla="*/ 1006475 h 2311974"/>
                <a:gd name="connsiteX163" fmla="*/ 1235365 w 1441654"/>
                <a:gd name="connsiteY163" fmla="*/ 970008 h 2311974"/>
                <a:gd name="connsiteX164" fmla="*/ 1230622 w 1441654"/>
                <a:gd name="connsiteY164" fmla="*/ 977301 h 2311974"/>
                <a:gd name="connsiteX165" fmla="*/ 1235365 w 1441654"/>
                <a:gd name="connsiteY165" fmla="*/ 984595 h 2311974"/>
                <a:gd name="connsiteX166" fmla="*/ 1230622 w 1441654"/>
                <a:gd name="connsiteY166" fmla="*/ 984595 h 2311974"/>
                <a:gd name="connsiteX167" fmla="*/ 1225880 w 1441654"/>
                <a:gd name="connsiteY167" fmla="*/ 991888 h 2311974"/>
                <a:gd name="connsiteX168" fmla="*/ 1225880 w 1441654"/>
                <a:gd name="connsiteY168" fmla="*/ 1006475 h 2311974"/>
                <a:gd name="connsiteX169" fmla="*/ 1218767 w 1441654"/>
                <a:gd name="connsiteY169" fmla="*/ 1018630 h 2311974"/>
                <a:gd name="connsiteX170" fmla="*/ 1218767 w 1441654"/>
                <a:gd name="connsiteY170" fmla="*/ 1028354 h 2311974"/>
                <a:gd name="connsiteX171" fmla="*/ 1204540 w 1441654"/>
                <a:gd name="connsiteY171" fmla="*/ 1028354 h 2311974"/>
                <a:gd name="connsiteX172" fmla="*/ 1204540 w 1441654"/>
                <a:gd name="connsiteY172" fmla="*/ 1045372 h 2311974"/>
                <a:gd name="connsiteX173" fmla="*/ 1197426 w 1441654"/>
                <a:gd name="connsiteY173" fmla="*/ 1047803 h 2311974"/>
                <a:gd name="connsiteX174" fmla="*/ 1197426 w 1441654"/>
                <a:gd name="connsiteY174" fmla="*/ 1059959 h 2311974"/>
                <a:gd name="connsiteX175" fmla="*/ 1190313 w 1441654"/>
                <a:gd name="connsiteY175" fmla="*/ 1062390 h 2311974"/>
                <a:gd name="connsiteX176" fmla="*/ 1195055 w 1441654"/>
                <a:gd name="connsiteY176" fmla="*/ 1069683 h 2311974"/>
                <a:gd name="connsiteX177" fmla="*/ 1187942 w 1441654"/>
                <a:gd name="connsiteY177" fmla="*/ 1074545 h 2311974"/>
                <a:gd name="connsiteX178" fmla="*/ 1195055 w 1441654"/>
                <a:gd name="connsiteY178" fmla="*/ 1076976 h 2311974"/>
                <a:gd name="connsiteX179" fmla="*/ 1197426 w 1441654"/>
                <a:gd name="connsiteY179" fmla="*/ 1093994 h 2311974"/>
                <a:gd name="connsiteX180" fmla="*/ 1187942 w 1441654"/>
                <a:gd name="connsiteY180" fmla="*/ 1103719 h 2311974"/>
                <a:gd name="connsiteX181" fmla="*/ 1190313 w 1441654"/>
                <a:gd name="connsiteY181" fmla="*/ 1103719 h 2311974"/>
                <a:gd name="connsiteX182" fmla="*/ 1190313 w 1441654"/>
                <a:gd name="connsiteY182" fmla="*/ 1111012 h 2311974"/>
                <a:gd name="connsiteX183" fmla="*/ 1183200 w 1441654"/>
                <a:gd name="connsiteY183" fmla="*/ 1118305 h 2311974"/>
                <a:gd name="connsiteX184" fmla="*/ 1183200 w 1441654"/>
                <a:gd name="connsiteY184" fmla="*/ 1125598 h 2311974"/>
                <a:gd name="connsiteX185" fmla="*/ 1168973 w 1441654"/>
                <a:gd name="connsiteY185" fmla="*/ 1149909 h 2311974"/>
                <a:gd name="connsiteX186" fmla="*/ 1180828 w 1441654"/>
                <a:gd name="connsiteY186" fmla="*/ 1164496 h 2311974"/>
                <a:gd name="connsiteX187" fmla="*/ 1209282 w 1441654"/>
                <a:gd name="connsiteY187" fmla="*/ 1164496 h 2311974"/>
                <a:gd name="connsiteX188" fmla="*/ 1211653 w 1441654"/>
                <a:gd name="connsiteY188" fmla="*/ 1166927 h 2311974"/>
                <a:gd name="connsiteX189" fmla="*/ 1230622 w 1441654"/>
                <a:gd name="connsiteY189" fmla="*/ 1159634 h 2311974"/>
                <a:gd name="connsiteX190" fmla="*/ 1242478 w 1441654"/>
                <a:gd name="connsiteY190" fmla="*/ 1166927 h 2311974"/>
                <a:gd name="connsiteX191" fmla="*/ 1249592 w 1441654"/>
                <a:gd name="connsiteY191" fmla="*/ 1166927 h 2311974"/>
                <a:gd name="connsiteX192" fmla="*/ 1244849 w 1441654"/>
                <a:gd name="connsiteY192" fmla="*/ 1171789 h 2311974"/>
                <a:gd name="connsiteX193" fmla="*/ 1259076 w 1441654"/>
                <a:gd name="connsiteY193" fmla="*/ 1179083 h 2311974"/>
                <a:gd name="connsiteX194" fmla="*/ 1266190 w 1441654"/>
                <a:gd name="connsiteY194" fmla="*/ 1222842 h 2311974"/>
                <a:gd name="connsiteX195" fmla="*/ 1259076 w 1441654"/>
                <a:gd name="connsiteY195" fmla="*/ 1230136 h 2311974"/>
                <a:gd name="connsiteX196" fmla="*/ 1259076 w 1441654"/>
                <a:gd name="connsiteY196" fmla="*/ 1254447 h 2311974"/>
                <a:gd name="connsiteX197" fmla="*/ 1285159 w 1441654"/>
                <a:gd name="connsiteY197" fmla="*/ 1271464 h 2311974"/>
                <a:gd name="connsiteX198" fmla="*/ 1280416 w 1441654"/>
                <a:gd name="connsiteY198" fmla="*/ 1278758 h 2311974"/>
                <a:gd name="connsiteX199" fmla="*/ 1289901 w 1441654"/>
                <a:gd name="connsiteY199" fmla="*/ 1290913 h 2311974"/>
                <a:gd name="connsiteX200" fmla="*/ 1289901 w 1441654"/>
                <a:gd name="connsiteY200" fmla="*/ 1303069 h 2311974"/>
                <a:gd name="connsiteX201" fmla="*/ 1292272 w 1441654"/>
                <a:gd name="connsiteY201" fmla="*/ 1305500 h 2311974"/>
                <a:gd name="connsiteX202" fmla="*/ 1289901 w 1441654"/>
                <a:gd name="connsiteY202" fmla="*/ 1312793 h 2311974"/>
                <a:gd name="connsiteX203" fmla="*/ 1297014 w 1441654"/>
                <a:gd name="connsiteY203" fmla="*/ 1324948 h 2311974"/>
                <a:gd name="connsiteX204" fmla="*/ 1304128 w 1441654"/>
                <a:gd name="connsiteY204" fmla="*/ 1317655 h 2311974"/>
                <a:gd name="connsiteX205" fmla="*/ 1304128 w 1441654"/>
                <a:gd name="connsiteY205" fmla="*/ 1327379 h 2311974"/>
                <a:gd name="connsiteX206" fmla="*/ 1306499 w 1441654"/>
                <a:gd name="connsiteY206" fmla="*/ 1344397 h 2311974"/>
                <a:gd name="connsiteX207" fmla="*/ 1280416 w 1441654"/>
                <a:gd name="connsiteY207" fmla="*/ 1358984 h 2311974"/>
                <a:gd name="connsiteX208" fmla="*/ 1259076 w 1441654"/>
                <a:gd name="connsiteY208" fmla="*/ 1358984 h 2311974"/>
                <a:gd name="connsiteX209" fmla="*/ 1256705 w 1441654"/>
                <a:gd name="connsiteY209" fmla="*/ 1376001 h 2311974"/>
                <a:gd name="connsiteX210" fmla="*/ 1278045 w 1441654"/>
                <a:gd name="connsiteY210" fmla="*/ 1376001 h 2311974"/>
                <a:gd name="connsiteX211" fmla="*/ 1280416 w 1441654"/>
                <a:gd name="connsiteY211" fmla="*/ 1383295 h 2311974"/>
                <a:gd name="connsiteX212" fmla="*/ 1285159 w 1441654"/>
                <a:gd name="connsiteY212" fmla="*/ 1380864 h 2311974"/>
                <a:gd name="connsiteX213" fmla="*/ 1292272 w 1441654"/>
                <a:gd name="connsiteY213" fmla="*/ 1393019 h 2311974"/>
                <a:gd name="connsiteX214" fmla="*/ 1289901 w 1441654"/>
                <a:gd name="connsiteY214" fmla="*/ 1400312 h 2311974"/>
                <a:gd name="connsiteX215" fmla="*/ 1292272 w 1441654"/>
                <a:gd name="connsiteY215" fmla="*/ 1402744 h 2311974"/>
                <a:gd name="connsiteX216" fmla="*/ 1311241 w 1441654"/>
                <a:gd name="connsiteY216" fmla="*/ 1380864 h 2311974"/>
                <a:gd name="connsiteX217" fmla="*/ 1318355 w 1441654"/>
                <a:gd name="connsiteY217" fmla="*/ 1383295 h 2311974"/>
                <a:gd name="connsiteX218" fmla="*/ 1313612 w 1441654"/>
                <a:gd name="connsiteY218" fmla="*/ 1380864 h 2311974"/>
                <a:gd name="connsiteX219" fmla="*/ 1320726 w 1441654"/>
                <a:gd name="connsiteY219" fmla="*/ 1373570 h 2311974"/>
                <a:gd name="connsiteX220" fmla="*/ 1327839 w 1441654"/>
                <a:gd name="connsiteY220" fmla="*/ 1368708 h 2311974"/>
                <a:gd name="connsiteX221" fmla="*/ 1344437 w 1441654"/>
                <a:gd name="connsiteY221" fmla="*/ 1417330 h 2311974"/>
                <a:gd name="connsiteX222" fmla="*/ 1339695 w 1441654"/>
                <a:gd name="connsiteY222" fmla="*/ 1424623 h 2311974"/>
                <a:gd name="connsiteX223" fmla="*/ 1339695 w 1441654"/>
                <a:gd name="connsiteY223" fmla="*/ 1441641 h 2311974"/>
                <a:gd name="connsiteX224" fmla="*/ 1306499 w 1441654"/>
                <a:gd name="connsiteY224" fmla="*/ 1436779 h 2311974"/>
                <a:gd name="connsiteX225" fmla="*/ 1304128 w 1441654"/>
                <a:gd name="connsiteY225" fmla="*/ 1473245 h 2311974"/>
                <a:gd name="connsiteX226" fmla="*/ 1289901 w 1441654"/>
                <a:gd name="connsiteY226" fmla="*/ 1473245 h 2311974"/>
                <a:gd name="connsiteX227" fmla="*/ 1285159 w 1441654"/>
                <a:gd name="connsiteY227" fmla="*/ 1504850 h 2311974"/>
                <a:gd name="connsiteX228" fmla="*/ 1270932 w 1441654"/>
                <a:gd name="connsiteY228" fmla="*/ 1521867 h 2311974"/>
                <a:gd name="connsiteX229" fmla="*/ 1270932 w 1441654"/>
                <a:gd name="connsiteY229" fmla="*/ 1548609 h 2311974"/>
                <a:gd name="connsiteX230" fmla="*/ 1251963 w 1441654"/>
                <a:gd name="connsiteY230" fmla="*/ 1560765 h 2311974"/>
                <a:gd name="connsiteX231" fmla="*/ 1278045 w 1441654"/>
                <a:gd name="connsiteY231" fmla="*/ 1570489 h 2311974"/>
                <a:gd name="connsiteX232" fmla="*/ 1278045 w 1441654"/>
                <a:gd name="connsiteY232" fmla="*/ 1577783 h 2311974"/>
                <a:gd name="connsiteX233" fmla="*/ 1223509 w 1441654"/>
                <a:gd name="connsiteY233" fmla="*/ 1577783 h 2311974"/>
                <a:gd name="connsiteX234" fmla="*/ 1235365 w 1441654"/>
                <a:gd name="connsiteY234" fmla="*/ 1602094 h 2311974"/>
                <a:gd name="connsiteX235" fmla="*/ 1244849 w 1441654"/>
                <a:gd name="connsiteY235" fmla="*/ 1609387 h 2311974"/>
                <a:gd name="connsiteX236" fmla="*/ 1242478 w 1441654"/>
                <a:gd name="connsiteY236" fmla="*/ 1619111 h 2311974"/>
                <a:gd name="connsiteX237" fmla="*/ 1244849 w 1441654"/>
                <a:gd name="connsiteY237" fmla="*/ 1623973 h 2311974"/>
                <a:gd name="connsiteX238" fmla="*/ 1244849 w 1441654"/>
                <a:gd name="connsiteY238" fmla="*/ 1645853 h 2311974"/>
                <a:gd name="connsiteX239" fmla="*/ 1237736 w 1441654"/>
                <a:gd name="connsiteY239" fmla="*/ 1645853 h 2311974"/>
                <a:gd name="connsiteX240" fmla="*/ 1230622 w 1441654"/>
                <a:gd name="connsiteY240" fmla="*/ 1667733 h 2311974"/>
                <a:gd name="connsiteX241" fmla="*/ 1230622 w 1441654"/>
                <a:gd name="connsiteY241" fmla="*/ 1706631 h 2311974"/>
                <a:gd name="connsiteX242" fmla="*/ 1216396 w 1441654"/>
                <a:gd name="connsiteY242" fmla="*/ 1709062 h 2311974"/>
                <a:gd name="connsiteX243" fmla="*/ 1216396 w 1441654"/>
                <a:gd name="connsiteY243" fmla="*/ 1723648 h 2311974"/>
                <a:gd name="connsiteX244" fmla="*/ 1204540 w 1441654"/>
                <a:gd name="connsiteY244" fmla="*/ 1740666 h 2311974"/>
                <a:gd name="connsiteX245" fmla="*/ 1147632 w 1441654"/>
                <a:gd name="connsiteY245" fmla="*/ 1733373 h 2311974"/>
                <a:gd name="connsiteX246" fmla="*/ 1121550 w 1441654"/>
                <a:gd name="connsiteY246" fmla="*/ 1733373 h 2311974"/>
                <a:gd name="connsiteX247" fmla="*/ 1109694 w 1441654"/>
                <a:gd name="connsiteY247" fmla="*/ 1743097 h 2311974"/>
                <a:gd name="connsiteX248" fmla="*/ 1102581 w 1441654"/>
                <a:gd name="connsiteY248" fmla="*/ 1735804 h 2311974"/>
                <a:gd name="connsiteX249" fmla="*/ 1095467 w 1441654"/>
                <a:gd name="connsiteY249" fmla="*/ 1740666 h 2311974"/>
                <a:gd name="connsiteX250" fmla="*/ 1074127 w 1441654"/>
                <a:gd name="connsiteY250" fmla="*/ 1713924 h 2311974"/>
                <a:gd name="connsiteX251" fmla="*/ 1059900 w 1441654"/>
                <a:gd name="connsiteY251" fmla="*/ 1721217 h 2311974"/>
                <a:gd name="connsiteX252" fmla="*/ 1052787 w 1441654"/>
                <a:gd name="connsiteY252" fmla="*/ 1733373 h 2311974"/>
                <a:gd name="connsiteX253" fmla="*/ 1045673 w 1441654"/>
                <a:gd name="connsiteY253" fmla="*/ 1735804 h 2311974"/>
                <a:gd name="connsiteX254" fmla="*/ 1031446 w 1441654"/>
                <a:gd name="connsiteY254" fmla="*/ 1706631 h 2311974"/>
                <a:gd name="connsiteX255" fmla="*/ 960312 w 1441654"/>
                <a:gd name="connsiteY255" fmla="*/ 1709062 h 2311974"/>
                <a:gd name="connsiteX256" fmla="*/ 957941 w 1441654"/>
                <a:gd name="connsiteY256" fmla="*/ 1721217 h 2311974"/>
                <a:gd name="connsiteX257" fmla="*/ 915261 w 1441654"/>
                <a:gd name="connsiteY257" fmla="*/ 1721217 h 2311974"/>
                <a:gd name="connsiteX258" fmla="*/ 915261 w 1441654"/>
                <a:gd name="connsiteY258" fmla="*/ 1728511 h 2311974"/>
                <a:gd name="connsiteX259" fmla="*/ 884436 w 1441654"/>
                <a:gd name="connsiteY259" fmla="*/ 1721217 h 2311974"/>
                <a:gd name="connsiteX260" fmla="*/ 884436 w 1441654"/>
                <a:gd name="connsiteY260" fmla="*/ 1706631 h 2311974"/>
                <a:gd name="connsiteX261" fmla="*/ 877322 w 1441654"/>
                <a:gd name="connsiteY261" fmla="*/ 1706631 h 2311974"/>
                <a:gd name="connsiteX262" fmla="*/ 874951 w 1441654"/>
                <a:gd name="connsiteY262" fmla="*/ 1692044 h 2311974"/>
                <a:gd name="connsiteX263" fmla="*/ 874951 w 1441654"/>
                <a:gd name="connsiteY263" fmla="*/ 1692044 h 2311974"/>
                <a:gd name="connsiteX264" fmla="*/ 877322 w 1441654"/>
                <a:gd name="connsiteY264" fmla="*/ 1706631 h 2311974"/>
                <a:gd name="connsiteX265" fmla="*/ 822786 w 1441654"/>
                <a:gd name="connsiteY265" fmla="*/ 1709062 h 2311974"/>
                <a:gd name="connsiteX266" fmla="*/ 782477 w 1441654"/>
                <a:gd name="connsiteY266" fmla="*/ 1701769 h 2311974"/>
                <a:gd name="connsiteX267" fmla="*/ 780106 w 1441654"/>
                <a:gd name="connsiteY267" fmla="*/ 1709062 h 2311974"/>
                <a:gd name="connsiteX268" fmla="*/ 761136 w 1441654"/>
                <a:gd name="connsiteY268" fmla="*/ 1713924 h 2311974"/>
                <a:gd name="connsiteX269" fmla="*/ 754023 w 1441654"/>
                <a:gd name="connsiteY269" fmla="*/ 1733373 h 2311974"/>
                <a:gd name="connsiteX270" fmla="*/ 758765 w 1441654"/>
                <a:gd name="connsiteY270" fmla="*/ 1750391 h 2311974"/>
                <a:gd name="connsiteX271" fmla="*/ 739796 w 1441654"/>
                <a:gd name="connsiteY271" fmla="*/ 1750391 h 2311974"/>
                <a:gd name="connsiteX272" fmla="*/ 735054 w 1441654"/>
                <a:gd name="connsiteY272" fmla="*/ 1769840 h 2311974"/>
                <a:gd name="connsiteX273" fmla="*/ 742167 w 1441654"/>
                <a:gd name="connsiteY273" fmla="*/ 1784426 h 2311974"/>
                <a:gd name="connsiteX274" fmla="*/ 739796 w 1441654"/>
                <a:gd name="connsiteY274" fmla="*/ 1806306 h 2311974"/>
                <a:gd name="connsiteX275" fmla="*/ 727940 w 1441654"/>
                <a:gd name="connsiteY275" fmla="*/ 1813599 h 2311974"/>
                <a:gd name="connsiteX276" fmla="*/ 727940 w 1441654"/>
                <a:gd name="connsiteY276" fmla="*/ 1847635 h 2311974"/>
                <a:gd name="connsiteX277" fmla="*/ 713714 w 1441654"/>
                <a:gd name="connsiteY277" fmla="*/ 1852497 h 2311974"/>
                <a:gd name="connsiteX278" fmla="*/ 711342 w 1441654"/>
                <a:gd name="connsiteY278" fmla="*/ 1837910 h 2311974"/>
                <a:gd name="connsiteX279" fmla="*/ 678146 w 1441654"/>
                <a:gd name="connsiteY279" fmla="*/ 1837910 h 2311974"/>
                <a:gd name="connsiteX280" fmla="*/ 678146 w 1441654"/>
                <a:gd name="connsiteY280" fmla="*/ 1859790 h 2311974"/>
                <a:gd name="connsiteX281" fmla="*/ 659177 w 1441654"/>
                <a:gd name="connsiteY281" fmla="*/ 1859790 h 2311974"/>
                <a:gd name="connsiteX282" fmla="*/ 659177 w 1441654"/>
                <a:gd name="connsiteY282" fmla="*/ 1869515 h 2311974"/>
                <a:gd name="connsiteX283" fmla="*/ 656806 w 1441654"/>
                <a:gd name="connsiteY283" fmla="*/ 1876808 h 2311974"/>
                <a:gd name="connsiteX284" fmla="*/ 576188 w 1441654"/>
                <a:gd name="connsiteY284" fmla="*/ 1876808 h 2311974"/>
                <a:gd name="connsiteX285" fmla="*/ 576188 w 1441654"/>
                <a:gd name="connsiteY285" fmla="*/ 1896257 h 2311974"/>
                <a:gd name="connsiteX286" fmla="*/ 524022 w 1441654"/>
                <a:gd name="connsiteY286" fmla="*/ 1901119 h 2311974"/>
                <a:gd name="connsiteX287" fmla="*/ 524022 w 1441654"/>
                <a:gd name="connsiteY287" fmla="*/ 1930292 h 2311974"/>
                <a:gd name="connsiteX288" fmla="*/ 502682 w 1441654"/>
                <a:gd name="connsiteY288" fmla="*/ 1930292 h 2311974"/>
                <a:gd name="connsiteX289" fmla="*/ 500311 w 1441654"/>
                <a:gd name="connsiteY289" fmla="*/ 1952172 h 2311974"/>
                <a:gd name="connsiteX290" fmla="*/ 488455 w 1441654"/>
                <a:gd name="connsiteY290" fmla="*/ 1952172 h 2311974"/>
                <a:gd name="connsiteX291" fmla="*/ 488455 w 1441654"/>
                <a:gd name="connsiteY291" fmla="*/ 1978914 h 2311974"/>
                <a:gd name="connsiteX292" fmla="*/ 495569 w 1441654"/>
                <a:gd name="connsiteY292" fmla="*/ 1983776 h 2311974"/>
                <a:gd name="connsiteX293" fmla="*/ 493198 w 1441654"/>
                <a:gd name="connsiteY293" fmla="*/ 2000794 h 2311974"/>
                <a:gd name="connsiteX294" fmla="*/ 500311 w 1441654"/>
                <a:gd name="connsiteY294" fmla="*/ 2005656 h 2311974"/>
                <a:gd name="connsiteX295" fmla="*/ 500311 w 1441654"/>
                <a:gd name="connsiteY295" fmla="*/ 2068865 h 2311974"/>
                <a:gd name="connsiteX296" fmla="*/ 493198 w 1441654"/>
                <a:gd name="connsiteY296" fmla="*/ 2068865 h 2311974"/>
                <a:gd name="connsiteX297" fmla="*/ 493198 w 1441654"/>
                <a:gd name="connsiteY297" fmla="*/ 2081020 h 2311974"/>
                <a:gd name="connsiteX298" fmla="*/ 474228 w 1441654"/>
                <a:gd name="connsiteY298" fmla="*/ 2083451 h 2311974"/>
                <a:gd name="connsiteX299" fmla="*/ 460002 w 1441654"/>
                <a:gd name="connsiteY299" fmla="*/ 2117487 h 2311974"/>
                <a:gd name="connsiteX300" fmla="*/ 460002 w 1441654"/>
                <a:gd name="connsiteY300" fmla="*/ 2129642 h 2311974"/>
                <a:gd name="connsiteX301" fmla="*/ 516909 w 1441654"/>
                <a:gd name="connsiteY301" fmla="*/ 2132073 h 2311974"/>
                <a:gd name="connsiteX302" fmla="*/ 509796 w 1441654"/>
                <a:gd name="connsiteY302" fmla="*/ 2151522 h 2311974"/>
                <a:gd name="connsiteX303" fmla="*/ 514538 w 1441654"/>
                <a:gd name="connsiteY303" fmla="*/ 2161246 h 2311974"/>
                <a:gd name="connsiteX304" fmla="*/ 509796 w 1441654"/>
                <a:gd name="connsiteY304" fmla="*/ 2168540 h 2311974"/>
                <a:gd name="connsiteX305" fmla="*/ 493198 w 1441654"/>
                <a:gd name="connsiteY305" fmla="*/ 2168540 h 2311974"/>
                <a:gd name="connsiteX306" fmla="*/ 493198 w 1441654"/>
                <a:gd name="connsiteY306" fmla="*/ 2180695 h 2311974"/>
                <a:gd name="connsiteX307" fmla="*/ 462373 w 1441654"/>
                <a:gd name="connsiteY307" fmla="*/ 2187988 h 2311974"/>
                <a:gd name="connsiteX308" fmla="*/ 469486 w 1441654"/>
                <a:gd name="connsiteY308" fmla="*/ 2200144 h 2311974"/>
                <a:gd name="connsiteX309" fmla="*/ 467115 w 1441654"/>
                <a:gd name="connsiteY309" fmla="*/ 2256059 h 2311974"/>
                <a:gd name="connsiteX310" fmla="*/ 455259 w 1441654"/>
                <a:gd name="connsiteY310" fmla="*/ 2277939 h 2311974"/>
                <a:gd name="connsiteX311" fmla="*/ 429177 w 1441654"/>
                <a:gd name="connsiteY311" fmla="*/ 2307112 h 2311974"/>
                <a:gd name="connsiteX312" fmla="*/ 414950 w 1441654"/>
                <a:gd name="connsiteY312" fmla="*/ 2311974 h 2311974"/>
                <a:gd name="connsiteX313" fmla="*/ 398352 w 1441654"/>
                <a:gd name="connsiteY313" fmla="*/ 2282801 h 2311974"/>
                <a:gd name="connsiteX314" fmla="*/ 379383 w 1441654"/>
                <a:gd name="connsiteY314" fmla="*/ 2275508 h 2311974"/>
                <a:gd name="connsiteX315" fmla="*/ 365156 w 1441654"/>
                <a:gd name="connsiteY315" fmla="*/ 2292526 h 2311974"/>
                <a:gd name="connsiteX316" fmla="*/ 346187 w 1441654"/>
                <a:gd name="connsiteY316" fmla="*/ 2285232 h 2311974"/>
                <a:gd name="connsiteX317" fmla="*/ 331960 w 1441654"/>
                <a:gd name="connsiteY317" fmla="*/ 2290094 h 2311974"/>
                <a:gd name="connsiteX318" fmla="*/ 296393 w 1441654"/>
                <a:gd name="connsiteY318" fmla="*/ 2275508 h 2311974"/>
                <a:gd name="connsiteX319" fmla="*/ 255658 w 1441654"/>
                <a:gd name="connsiteY319" fmla="*/ 2254426 h 2311974"/>
                <a:gd name="connsiteX320" fmla="*/ 263963 w 1441654"/>
                <a:gd name="connsiteY320" fmla="*/ 2090384 h 2311974"/>
                <a:gd name="connsiteX321" fmla="*/ 293247 w 1441654"/>
                <a:gd name="connsiteY321" fmla="*/ 1879782 h 2311974"/>
                <a:gd name="connsiteX322" fmla="*/ 288330 w 1441654"/>
                <a:gd name="connsiteY322" fmla="*/ 1766434 h 2311974"/>
                <a:gd name="connsiteX323" fmla="*/ 260051 w 1441654"/>
                <a:gd name="connsiteY323" fmla="*/ 1684276 h 2311974"/>
                <a:gd name="connsiteX324" fmla="*/ 196698 w 1441654"/>
                <a:gd name="connsiteY324" fmla="*/ 1605539 h 2311974"/>
                <a:gd name="connsiteX325" fmla="*/ 146823 w 1441654"/>
                <a:gd name="connsiteY325" fmla="*/ 1566641 h 2311974"/>
                <a:gd name="connsiteX326" fmla="*/ 148467 w 1441654"/>
                <a:gd name="connsiteY326" fmla="*/ 1519182 h 2311974"/>
                <a:gd name="connsiteX327" fmla="*/ 144231 w 1441654"/>
                <a:gd name="connsiteY327" fmla="*/ 1442151 h 2311974"/>
                <a:gd name="connsiteX328" fmla="*/ 199538 w 1441654"/>
                <a:gd name="connsiteY328" fmla="*/ 1327822 h 2311974"/>
                <a:gd name="connsiteX329" fmla="*/ 311984 w 1441654"/>
                <a:gd name="connsiteY329" fmla="*/ 1228318 h 2311974"/>
                <a:gd name="connsiteX330" fmla="*/ 18969 w 1441654"/>
                <a:gd name="connsiteY330" fmla="*/ 909231 h 2311974"/>
                <a:gd name="connsiteX331" fmla="*/ 0 w 1441654"/>
                <a:gd name="connsiteY331" fmla="*/ 872764 h 2311974"/>
                <a:gd name="connsiteX332" fmla="*/ 7114 w 1441654"/>
                <a:gd name="connsiteY332" fmla="*/ 865471 h 2311974"/>
                <a:gd name="connsiteX333" fmla="*/ 11856 w 1441654"/>
                <a:gd name="connsiteY333" fmla="*/ 867902 h 2311974"/>
                <a:gd name="connsiteX334" fmla="*/ 168351 w 1441654"/>
                <a:gd name="connsiteY334" fmla="*/ 741485 h 2311974"/>
                <a:gd name="connsiteX335" fmla="*/ 156496 w 1441654"/>
                <a:gd name="connsiteY335" fmla="*/ 726899 h 2311974"/>
                <a:gd name="connsiteX336" fmla="*/ 101959 w 1441654"/>
                <a:gd name="connsiteY336" fmla="*/ 705019 h 2311974"/>
                <a:gd name="connsiteX337" fmla="*/ 125671 w 1441654"/>
                <a:gd name="connsiteY337" fmla="*/ 680708 h 2311974"/>
                <a:gd name="connsiteX338" fmla="*/ 132784 w 1441654"/>
                <a:gd name="connsiteY338" fmla="*/ 673414 h 2311974"/>
                <a:gd name="connsiteX339" fmla="*/ 161238 w 1441654"/>
                <a:gd name="connsiteY339" fmla="*/ 670983 h 2311974"/>
                <a:gd name="connsiteX340" fmla="*/ 248970 w 1441654"/>
                <a:gd name="connsiteY340" fmla="*/ 692863 h 2311974"/>
                <a:gd name="connsiteX341" fmla="*/ 263197 w 1441654"/>
                <a:gd name="connsiteY341" fmla="*/ 688001 h 2311974"/>
                <a:gd name="connsiteX342" fmla="*/ 263197 w 1441654"/>
                <a:gd name="connsiteY342" fmla="*/ 695294 h 2311974"/>
                <a:gd name="connsiteX343" fmla="*/ 272681 w 1441654"/>
                <a:gd name="connsiteY343" fmla="*/ 695294 h 2311974"/>
                <a:gd name="connsiteX344" fmla="*/ 277424 w 1441654"/>
                <a:gd name="connsiteY344" fmla="*/ 678277 h 2311974"/>
                <a:gd name="connsiteX345" fmla="*/ 284537 w 1441654"/>
                <a:gd name="connsiteY345" fmla="*/ 666121 h 2311974"/>
                <a:gd name="connsiteX346" fmla="*/ 296393 w 1441654"/>
                <a:gd name="connsiteY346" fmla="*/ 688001 h 2311974"/>
                <a:gd name="connsiteX347" fmla="*/ 303506 w 1441654"/>
                <a:gd name="connsiteY347" fmla="*/ 685570 h 2311974"/>
                <a:gd name="connsiteX348" fmla="*/ 317733 w 1441654"/>
                <a:gd name="connsiteY348" fmla="*/ 700156 h 2311974"/>
                <a:gd name="connsiteX349" fmla="*/ 317733 w 1441654"/>
                <a:gd name="connsiteY349" fmla="*/ 700156 h 2311974"/>
                <a:gd name="connsiteX350" fmla="*/ 303506 w 1441654"/>
                <a:gd name="connsiteY350" fmla="*/ 685570 h 2311974"/>
                <a:gd name="connsiteX351" fmla="*/ 441650 w 1441654"/>
                <a:gd name="connsiteY351" fmla="*/ 1145201 h 2311974"/>
                <a:gd name="connsiteX352" fmla="*/ 284537 w 1441654"/>
                <a:gd name="connsiteY352" fmla="*/ 666121 h 2311974"/>
                <a:gd name="connsiteX353" fmla="*/ 284537 w 1441654"/>
                <a:gd name="connsiteY353" fmla="*/ 658827 h 2311974"/>
                <a:gd name="connsiteX354" fmla="*/ 305877 w 1441654"/>
                <a:gd name="connsiteY354" fmla="*/ 646672 h 2311974"/>
                <a:gd name="connsiteX355" fmla="*/ 298764 w 1441654"/>
                <a:gd name="connsiteY355" fmla="*/ 639379 h 2311974"/>
                <a:gd name="connsiteX356" fmla="*/ 329589 w 1441654"/>
                <a:gd name="connsiteY356" fmla="*/ 629654 h 2311974"/>
                <a:gd name="connsiteX357" fmla="*/ 324847 w 1441654"/>
                <a:gd name="connsiteY357" fmla="*/ 615068 h 2311974"/>
                <a:gd name="connsiteX358" fmla="*/ 291651 w 1441654"/>
                <a:gd name="connsiteY358" fmla="*/ 610205 h 2311974"/>
                <a:gd name="connsiteX359" fmla="*/ 289279 w 1441654"/>
                <a:gd name="connsiteY359" fmla="*/ 595619 h 2311974"/>
                <a:gd name="connsiteX360" fmla="*/ 298764 w 1441654"/>
                <a:gd name="connsiteY360" fmla="*/ 534841 h 2311974"/>
                <a:gd name="connsiteX361" fmla="*/ 289279 w 1441654"/>
                <a:gd name="connsiteY361" fmla="*/ 525117 h 2311974"/>
                <a:gd name="connsiteX362" fmla="*/ 289279 w 1441654"/>
                <a:gd name="connsiteY362" fmla="*/ 503237 h 2311974"/>
                <a:gd name="connsiteX363" fmla="*/ 272681 w 1441654"/>
                <a:gd name="connsiteY363" fmla="*/ 503237 h 2311974"/>
                <a:gd name="connsiteX364" fmla="*/ 277424 w 1441654"/>
                <a:gd name="connsiteY364" fmla="*/ 471633 h 2311974"/>
                <a:gd name="connsiteX365" fmla="*/ 270310 w 1441654"/>
                <a:gd name="connsiteY365" fmla="*/ 464340 h 2311974"/>
                <a:gd name="connsiteX366" fmla="*/ 272681 w 1441654"/>
                <a:gd name="connsiteY366" fmla="*/ 444891 h 2311974"/>
                <a:gd name="connsiteX367" fmla="*/ 291651 w 1441654"/>
                <a:gd name="connsiteY367" fmla="*/ 444891 h 2311974"/>
                <a:gd name="connsiteX368" fmla="*/ 310620 w 1441654"/>
                <a:gd name="connsiteY368" fmla="*/ 430304 h 2311974"/>
                <a:gd name="connsiteX369" fmla="*/ 312991 w 1441654"/>
                <a:gd name="connsiteY369" fmla="*/ 427873 h 2311974"/>
                <a:gd name="connsiteX370" fmla="*/ 291651 w 1441654"/>
                <a:gd name="connsiteY370" fmla="*/ 423011 h 2311974"/>
                <a:gd name="connsiteX371" fmla="*/ 298764 w 1441654"/>
                <a:gd name="connsiteY371" fmla="*/ 405993 h 2311974"/>
                <a:gd name="connsiteX372" fmla="*/ 324847 w 1441654"/>
                <a:gd name="connsiteY372" fmla="*/ 408424 h 2311974"/>
                <a:gd name="connsiteX373" fmla="*/ 320104 w 1441654"/>
                <a:gd name="connsiteY373" fmla="*/ 388975 h 2311974"/>
                <a:gd name="connsiteX374" fmla="*/ 320104 w 1441654"/>
                <a:gd name="connsiteY374" fmla="*/ 374389 h 2311974"/>
                <a:gd name="connsiteX375" fmla="*/ 336702 w 1441654"/>
                <a:gd name="connsiteY375" fmla="*/ 374389 h 2311974"/>
                <a:gd name="connsiteX376" fmla="*/ 339073 w 1441654"/>
                <a:gd name="connsiteY376" fmla="*/ 367096 h 2311974"/>
                <a:gd name="connsiteX377" fmla="*/ 346187 w 1441654"/>
                <a:gd name="connsiteY377" fmla="*/ 364665 h 2311974"/>
                <a:gd name="connsiteX378" fmla="*/ 343816 w 1441654"/>
                <a:gd name="connsiteY378" fmla="*/ 347647 h 2311974"/>
                <a:gd name="connsiteX379" fmla="*/ 372269 w 1441654"/>
                <a:gd name="connsiteY379" fmla="*/ 337922 h 2311974"/>
                <a:gd name="connsiteX380" fmla="*/ 360414 w 1441654"/>
                <a:gd name="connsiteY380" fmla="*/ 333060 h 2311974"/>
                <a:gd name="connsiteX381" fmla="*/ 358042 w 1441654"/>
                <a:gd name="connsiteY381" fmla="*/ 311180 h 2311974"/>
                <a:gd name="connsiteX382" fmla="*/ 350929 w 1441654"/>
                <a:gd name="connsiteY382" fmla="*/ 308749 h 2311974"/>
                <a:gd name="connsiteX383" fmla="*/ 358042 w 1441654"/>
                <a:gd name="connsiteY383" fmla="*/ 299025 h 2311974"/>
                <a:gd name="connsiteX384" fmla="*/ 358042 w 1441654"/>
                <a:gd name="connsiteY384" fmla="*/ 296594 h 2311974"/>
                <a:gd name="connsiteX385" fmla="*/ 346187 w 1441654"/>
                <a:gd name="connsiteY385" fmla="*/ 291732 h 2311974"/>
                <a:gd name="connsiteX386" fmla="*/ 336702 w 1441654"/>
                <a:gd name="connsiteY386" fmla="*/ 299025 h 2311974"/>
                <a:gd name="connsiteX387" fmla="*/ 324847 w 1441654"/>
                <a:gd name="connsiteY387" fmla="*/ 282007 h 2311974"/>
                <a:gd name="connsiteX388" fmla="*/ 339073 w 1441654"/>
                <a:gd name="connsiteY388" fmla="*/ 255265 h 2311974"/>
                <a:gd name="connsiteX389" fmla="*/ 346187 w 1441654"/>
                <a:gd name="connsiteY389" fmla="*/ 267421 h 2311974"/>
                <a:gd name="connsiteX390" fmla="*/ 365156 w 1441654"/>
                <a:gd name="connsiteY390" fmla="*/ 240679 h 2311974"/>
                <a:gd name="connsiteX391" fmla="*/ 374640 w 1441654"/>
                <a:gd name="connsiteY391" fmla="*/ 240679 h 2311974"/>
                <a:gd name="connsiteX392" fmla="*/ 374640 w 1441654"/>
                <a:gd name="connsiteY392" fmla="*/ 233385 h 2311974"/>
                <a:gd name="connsiteX393" fmla="*/ 353300 w 1441654"/>
                <a:gd name="connsiteY393" fmla="*/ 218799 h 2311974"/>
                <a:gd name="connsiteX394" fmla="*/ 360414 w 1441654"/>
                <a:gd name="connsiteY394" fmla="*/ 199350 h 2311974"/>
                <a:gd name="connsiteX395" fmla="*/ 386496 w 1441654"/>
                <a:gd name="connsiteY395" fmla="*/ 199350 h 2311974"/>
                <a:gd name="connsiteX396" fmla="*/ 393610 w 1441654"/>
                <a:gd name="connsiteY396" fmla="*/ 192057 h 2311974"/>
                <a:gd name="connsiteX397" fmla="*/ 365156 w 1441654"/>
                <a:gd name="connsiteY397" fmla="*/ 150728 h 2311974"/>
                <a:gd name="connsiteX398" fmla="*/ 374640 w 1441654"/>
                <a:gd name="connsiteY398" fmla="*/ 131279 h 2311974"/>
                <a:gd name="connsiteX399" fmla="*/ 407836 w 1441654"/>
                <a:gd name="connsiteY399" fmla="*/ 116693 h 2311974"/>
                <a:gd name="connsiteX400" fmla="*/ 412579 w 1441654"/>
                <a:gd name="connsiteY400" fmla="*/ 131279 h 2311974"/>
                <a:gd name="connsiteX401" fmla="*/ 433919 w 1441654"/>
                <a:gd name="connsiteY401" fmla="*/ 116693 h 2311974"/>
                <a:gd name="connsiteX402" fmla="*/ 429177 w 1441654"/>
                <a:gd name="connsiteY402" fmla="*/ 109399 h 2311974"/>
                <a:gd name="connsiteX403" fmla="*/ 445775 w 1441654"/>
                <a:gd name="connsiteY403" fmla="*/ 102106 h 2311974"/>
                <a:gd name="connsiteX404" fmla="*/ 445775 w 1441654"/>
                <a:gd name="connsiteY404" fmla="*/ 94813 h 2311974"/>
                <a:gd name="connsiteX405" fmla="*/ 455259 w 1441654"/>
                <a:gd name="connsiteY405" fmla="*/ 87519 h 2311974"/>
                <a:gd name="connsiteX406" fmla="*/ 441032 w 1441654"/>
                <a:gd name="connsiteY406" fmla="*/ 53484 h 2311974"/>
                <a:gd name="connsiteX407" fmla="*/ 438661 w 1441654"/>
                <a:gd name="connsiteY407" fmla="*/ 7293 h 2311974"/>
                <a:gd name="connsiteX408" fmla="*/ 481342 w 1441654"/>
                <a:gd name="connsiteY408" fmla="*/ 17018 h 2311974"/>
                <a:gd name="connsiteX409" fmla="*/ 502682 w 1441654"/>
                <a:gd name="connsiteY409" fmla="*/ 0 h 2311974"/>
                <a:gd name="connsiteX0" fmla="*/ 507424 w 1441654"/>
                <a:gd name="connsiteY0" fmla="*/ 1052665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507424 w 1441654"/>
                <a:gd name="connsiteY3" fmla="*/ 1052665 h 2311974"/>
                <a:gd name="connsiteX4" fmla="*/ 488455 w 1441654"/>
                <a:gd name="connsiteY4" fmla="*/ 1021061 h 2311974"/>
                <a:gd name="connsiteX5" fmla="*/ 483713 w 1441654"/>
                <a:gd name="connsiteY5" fmla="*/ 999182 h 2311974"/>
                <a:gd name="connsiteX6" fmla="*/ 488455 w 1441654"/>
                <a:gd name="connsiteY6" fmla="*/ 1021061 h 2311974"/>
                <a:gd name="connsiteX7" fmla="*/ 488455 w 1441654"/>
                <a:gd name="connsiteY7" fmla="*/ 1021061 h 2311974"/>
                <a:gd name="connsiteX8" fmla="*/ 502682 w 1441654"/>
                <a:gd name="connsiteY8" fmla="*/ 979733 h 2311974"/>
                <a:gd name="connsiteX9" fmla="*/ 460002 w 1441654"/>
                <a:gd name="connsiteY9" fmla="*/ 972439 h 2311974"/>
                <a:gd name="connsiteX10" fmla="*/ 460002 w 1441654"/>
                <a:gd name="connsiteY10" fmla="*/ 972439 h 2311974"/>
                <a:gd name="connsiteX11" fmla="*/ 502682 w 1441654"/>
                <a:gd name="connsiteY11" fmla="*/ 979733 h 2311974"/>
                <a:gd name="connsiteX12" fmla="*/ 460002 w 1441654"/>
                <a:gd name="connsiteY12" fmla="*/ 901937 h 2311974"/>
                <a:gd name="connsiteX13" fmla="*/ 449800 w 1441654"/>
                <a:gd name="connsiteY13" fmla="*/ 906121 h 2311974"/>
                <a:gd name="connsiteX14" fmla="*/ 452888 w 1441654"/>
                <a:gd name="connsiteY14" fmla="*/ 906800 h 2311974"/>
                <a:gd name="connsiteX15" fmla="*/ 460002 w 1441654"/>
                <a:gd name="connsiteY15" fmla="*/ 901938 h 2311974"/>
                <a:gd name="connsiteX16" fmla="*/ 460002 w 1441654"/>
                <a:gd name="connsiteY16" fmla="*/ 901937 h 2311974"/>
                <a:gd name="connsiteX17" fmla="*/ 367527 w 1441654"/>
                <a:gd name="connsiteY17" fmla="*/ 899506 h 2311974"/>
                <a:gd name="connsiteX18" fmla="*/ 367527 w 1441654"/>
                <a:gd name="connsiteY18" fmla="*/ 899507 h 2311974"/>
                <a:gd name="connsiteX19" fmla="*/ 391239 w 1441654"/>
                <a:gd name="connsiteY19" fmla="*/ 899507 h 2311974"/>
                <a:gd name="connsiteX20" fmla="*/ 405465 w 1441654"/>
                <a:gd name="connsiteY20" fmla="*/ 906800 h 2311974"/>
                <a:gd name="connsiteX21" fmla="*/ 414950 w 1441654"/>
                <a:gd name="connsiteY21" fmla="*/ 906800 h 2311974"/>
                <a:gd name="connsiteX22" fmla="*/ 419692 w 1441654"/>
                <a:gd name="connsiteY22" fmla="*/ 899507 h 2311974"/>
                <a:gd name="connsiteX23" fmla="*/ 419705 w 1441654"/>
                <a:gd name="connsiteY23" fmla="*/ 899510 h 2311974"/>
                <a:gd name="connsiteX24" fmla="*/ 419692 w 1441654"/>
                <a:gd name="connsiteY24" fmla="*/ 899506 h 2311974"/>
                <a:gd name="connsiteX25" fmla="*/ 414950 w 1441654"/>
                <a:gd name="connsiteY25" fmla="*/ 906800 h 2311974"/>
                <a:gd name="connsiteX26" fmla="*/ 405465 w 1441654"/>
                <a:gd name="connsiteY26" fmla="*/ 906800 h 2311974"/>
                <a:gd name="connsiteX27" fmla="*/ 391238 w 1441654"/>
                <a:gd name="connsiteY27" fmla="*/ 899506 h 2311974"/>
                <a:gd name="connsiteX28" fmla="*/ 367527 w 1441654"/>
                <a:gd name="connsiteY28" fmla="*/ 899506 h 2311974"/>
                <a:gd name="connsiteX29" fmla="*/ 350929 w 1441654"/>
                <a:gd name="connsiteY29" fmla="*/ 889782 h 2311974"/>
                <a:gd name="connsiteX30" fmla="*/ 350929 w 1441654"/>
                <a:gd name="connsiteY30" fmla="*/ 889782 h 2311974"/>
                <a:gd name="connsiteX31" fmla="*/ 367527 w 1441654"/>
                <a:gd name="connsiteY31" fmla="*/ 889782 h 2311974"/>
                <a:gd name="connsiteX32" fmla="*/ 367527 w 1441654"/>
                <a:gd name="connsiteY32" fmla="*/ 889782 h 2311974"/>
                <a:gd name="connsiteX33" fmla="*/ 350929 w 1441654"/>
                <a:gd name="connsiteY33" fmla="*/ 889782 h 2311974"/>
                <a:gd name="connsiteX34" fmla="*/ 365156 w 1441654"/>
                <a:gd name="connsiteY34" fmla="*/ 867902 h 2311974"/>
                <a:gd name="connsiteX35" fmla="*/ 365156 w 1441654"/>
                <a:gd name="connsiteY35" fmla="*/ 867902 h 2311974"/>
                <a:gd name="connsiteX36" fmla="*/ 372349 w 1441654"/>
                <a:gd name="connsiteY36" fmla="*/ 873433 h 2311974"/>
                <a:gd name="connsiteX37" fmla="*/ 365156 w 1441654"/>
                <a:gd name="connsiteY37" fmla="*/ 867902 h 2311974"/>
                <a:gd name="connsiteX38" fmla="*/ 393212 w 1441654"/>
                <a:gd name="connsiteY38" fmla="*/ 842776 h 2311974"/>
                <a:gd name="connsiteX39" fmla="*/ 398352 w 1441654"/>
                <a:gd name="connsiteY39" fmla="*/ 853315 h 2311974"/>
                <a:gd name="connsiteX40" fmla="*/ 398352 w 1441654"/>
                <a:gd name="connsiteY40" fmla="*/ 853315 h 2311974"/>
                <a:gd name="connsiteX41" fmla="*/ 393212 w 1441654"/>
                <a:gd name="connsiteY41" fmla="*/ 842776 h 2311974"/>
                <a:gd name="connsiteX42" fmla="*/ 296393 w 1441654"/>
                <a:gd name="connsiteY42" fmla="*/ 726899 h 2311974"/>
                <a:gd name="connsiteX43" fmla="*/ 296393 w 1441654"/>
                <a:gd name="connsiteY43" fmla="*/ 726899 h 2311974"/>
                <a:gd name="connsiteX44" fmla="*/ 303506 w 1441654"/>
                <a:gd name="connsiteY44" fmla="*/ 734192 h 2311974"/>
                <a:gd name="connsiteX45" fmla="*/ 339073 w 1441654"/>
                <a:gd name="connsiteY45" fmla="*/ 748778 h 2311974"/>
                <a:gd name="connsiteX46" fmla="*/ 367527 w 1441654"/>
                <a:gd name="connsiteY46" fmla="*/ 753641 h 2311974"/>
                <a:gd name="connsiteX47" fmla="*/ 372269 w 1441654"/>
                <a:gd name="connsiteY47" fmla="*/ 734192 h 2311974"/>
                <a:gd name="connsiteX48" fmla="*/ 386496 w 1441654"/>
                <a:gd name="connsiteY48" fmla="*/ 736623 h 2311974"/>
                <a:gd name="connsiteX49" fmla="*/ 386496 w 1441654"/>
                <a:gd name="connsiteY49" fmla="*/ 736623 h 2311974"/>
                <a:gd name="connsiteX50" fmla="*/ 372269 w 1441654"/>
                <a:gd name="connsiteY50" fmla="*/ 734192 h 2311974"/>
                <a:gd name="connsiteX51" fmla="*/ 367527 w 1441654"/>
                <a:gd name="connsiteY51" fmla="*/ 753640 h 2311974"/>
                <a:gd name="connsiteX52" fmla="*/ 339073 w 1441654"/>
                <a:gd name="connsiteY52" fmla="*/ 748778 h 2311974"/>
                <a:gd name="connsiteX53" fmla="*/ 303506 w 1441654"/>
                <a:gd name="connsiteY53" fmla="*/ 734192 h 2311974"/>
                <a:gd name="connsiteX54" fmla="*/ 296393 w 1441654"/>
                <a:gd name="connsiteY54" fmla="*/ 726899 h 2311974"/>
                <a:gd name="connsiteX55" fmla="*/ 296393 w 1441654"/>
                <a:gd name="connsiteY55" fmla="*/ 714743 h 2311974"/>
                <a:gd name="connsiteX56" fmla="*/ 296393 w 1441654"/>
                <a:gd name="connsiteY56" fmla="*/ 714743 h 2311974"/>
                <a:gd name="connsiteX57" fmla="*/ 303506 w 1441654"/>
                <a:gd name="connsiteY57" fmla="*/ 722036 h 2311974"/>
                <a:gd name="connsiteX58" fmla="*/ 303506 w 1441654"/>
                <a:gd name="connsiteY58" fmla="*/ 722036 h 2311974"/>
                <a:gd name="connsiteX59" fmla="*/ 296393 w 1441654"/>
                <a:gd name="connsiteY59" fmla="*/ 714743 h 2311974"/>
                <a:gd name="connsiteX60" fmla="*/ 502682 w 1441654"/>
                <a:gd name="connsiteY60" fmla="*/ 0 h 2311974"/>
                <a:gd name="connsiteX61" fmla="*/ 509796 w 1441654"/>
                <a:gd name="connsiteY61" fmla="*/ 4862 h 2311974"/>
                <a:gd name="connsiteX62" fmla="*/ 514538 w 1441654"/>
                <a:gd name="connsiteY62" fmla="*/ 17018 h 2311974"/>
                <a:gd name="connsiteX63" fmla="*/ 524022 w 1441654"/>
                <a:gd name="connsiteY63" fmla="*/ 53484 h 2311974"/>
                <a:gd name="connsiteX64" fmla="*/ 521651 w 1441654"/>
                <a:gd name="connsiteY64" fmla="*/ 68071 h 2311974"/>
                <a:gd name="connsiteX65" fmla="*/ 554847 w 1441654"/>
                <a:gd name="connsiteY65" fmla="*/ 82657 h 2311974"/>
                <a:gd name="connsiteX66" fmla="*/ 561961 w 1441654"/>
                <a:gd name="connsiteY66" fmla="*/ 72933 h 2311974"/>
                <a:gd name="connsiteX67" fmla="*/ 578559 w 1441654"/>
                <a:gd name="connsiteY67" fmla="*/ 75364 h 2311974"/>
                <a:gd name="connsiteX68" fmla="*/ 578559 w 1441654"/>
                <a:gd name="connsiteY68" fmla="*/ 82657 h 2311974"/>
                <a:gd name="connsiteX69" fmla="*/ 585672 w 1441654"/>
                <a:gd name="connsiteY69" fmla="*/ 82657 h 2311974"/>
                <a:gd name="connsiteX70" fmla="*/ 590414 w 1441654"/>
                <a:gd name="connsiteY70" fmla="*/ 97244 h 2311974"/>
                <a:gd name="connsiteX71" fmla="*/ 609383 w 1441654"/>
                <a:gd name="connsiteY71" fmla="*/ 104537 h 2311974"/>
                <a:gd name="connsiteX72" fmla="*/ 637837 w 1441654"/>
                <a:gd name="connsiteY72" fmla="*/ 89950 h 2311974"/>
                <a:gd name="connsiteX73" fmla="*/ 652064 w 1441654"/>
                <a:gd name="connsiteY73" fmla="*/ 94813 h 2311974"/>
                <a:gd name="connsiteX74" fmla="*/ 666291 w 1441654"/>
                <a:gd name="connsiteY74" fmla="*/ 104537 h 2311974"/>
                <a:gd name="connsiteX75" fmla="*/ 685260 w 1441654"/>
                <a:gd name="connsiteY75" fmla="*/ 94813 h 2311974"/>
                <a:gd name="connsiteX76" fmla="*/ 685260 w 1441654"/>
                <a:gd name="connsiteY76" fmla="*/ 72933 h 2311974"/>
                <a:gd name="connsiteX77" fmla="*/ 687631 w 1441654"/>
                <a:gd name="connsiteY77" fmla="*/ 72933 h 2311974"/>
                <a:gd name="connsiteX78" fmla="*/ 699487 w 1441654"/>
                <a:gd name="connsiteY78" fmla="*/ 87519 h 2311974"/>
                <a:gd name="connsiteX79" fmla="*/ 687631 w 1441654"/>
                <a:gd name="connsiteY79" fmla="*/ 102106 h 2311974"/>
                <a:gd name="connsiteX80" fmla="*/ 692373 w 1441654"/>
                <a:gd name="connsiteY80" fmla="*/ 123986 h 2311974"/>
                <a:gd name="connsiteX81" fmla="*/ 706600 w 1441654"/>
                <a:gd name="connsiteY81" fmla="*/ 128848 h 2311974"/>
                <a:gd name="connsiteX82" fmla="*/ 718456 w 1441654"/>
                <a:gd name="connsiteY82" fmla="*/ 150728 h 2311974"/>
                <a:gd name="connsiteX83" fmla="*/ 727940 w 1441654"/>
                <a:gd name="connsiteY83" fmla="*/ 153159 h 2311974"/>
                <a:gd name="connsiteX84" fmla="*/ 735054 w 1441654"/>
                <a:gd name="connsiteY84" fmla="*/ 165315 h 2311974"/>
                <a:gd name="connsiteX85" fmla="*/ 754023 w 1441654"/>
                <a:gd name="connsiteY85" fmla="*/ 165315 h 2311974"/>
                <a:gd name="connsiteX86" fmla="*/ 768250 w 1441654"/>
                <a:gd name="connsiteY86" fmla="*/ 177470 h 2311974"/>
                <a:gd name="connsiteX87" fmla="*/ 794332 w 1441654"/>
                <a:gd name="connsiteY87" fmla="*/ 172608 h 2311974"/>
                <a:gd name="connsiteX88" fmla="*/ 801446 w 1441654"/>
                <a:gd name="connsiteY88" fmla="*/ 184763 h 2311974"/>
                <a:gd name="connsiteX89" fmla="*/ 794332 w 1441654"/>
                <a:gd name="connsiteY89" fmla="*/ 192057 h 2311974"/>
                <a:gd name="connsiteX90" fmla="*/ 801446 w 1441654"/>
                <a:gd name="connsiteY90" fmla="*/ 201781 h 2311974"/>
                <a:gd name="connsiteX91" fmla="*/ 796703 w 1441654"/>
                <a:gd name="connsiteY91" fmla="*/ 206643 h 2311974"/>
                <a:gd name="connsiteX92" fmla="*/ 808559 w 1441654"/>
                <a:gd name="connsiteY92" fmla="*/ 233385 h 2311974"/>
                <a:gd name="connsiteX93" fmla="*/ 815673 w 1441654"/>
                <a:gd name="connsiteY93" fmla="*/ 233385 h 2311974"/>
                <a:gd name="connsiteX94" fmla="*/ 851240 w 1441654"/>
                <a:gd name="connsiteY94" fmla="*/ 211505 h 2311974"/>
                <a:gd name="connsiteX95" fmla="*/ 874951 w 1441654"/>
                <a:gd name="connsiteY95" fmla="*/ 213936 h 2311974"/>
                <a:gd name="connsiteX96" fmla="*/ 896291 w 1441654"/>
                <a:gd name="connsiteY96" fmla="*/ 199350 h 2311974"/>
                <a:gd name="connsiteX97" fmla="*/ 905776 w 1441654"/>
                <a:gd name="connsiteY97" fmla="*/ 177470 h 2311974"/>
                <a:gd name="connsiteX98" fmla="*/ 931859 w 1441654"/>
                <a:gd name="connsiteY98" fmla="*/ 158021 h 2311974"/>
                <a:gd name="connsiteX99" fmla="*/ 953199 w 1441654"/>
                <a:gd name="connsiteY99" fmla="*/ 194488 h 2311974"/>
                <a:gd name="connsiteX100" fmla="*/ 953199 w 1441654"/>
                <a:gd name="connsiteY100" fmla="*/ 221230 h 2311974"/>
                <a:gd name="connsiteX101" fmla="*/ 965054 w 1441654"/>
                <a:gd name="connsiteY101" fmla="*/ 243110 h 2311974"/>
                <a:gd name="connsiteX102" fmla="*/ 984024 w 1441654"/>
                <a:gd name="connsiteY102" fmla="*/ 262558 h 2311974"/>
                <a:gd name="connsiteX103" fmla="*/ 1026704 w 1441654"/>
                <a:gd name="connsiteY103" fmla="*/ 274714 h 2311974"/>
                <a:gd name="connsiteX104" fmla="*/ 1059900 w 1441654"/>
                <a:gd name="connsiteY104" fmla="*/ 260127 h 2311974"/>
                <a:gd name="connsiteX105" fmla="*/ 1081240 w 1441654"/>
                <a:gd name="connsiteY105" fmla="*/ 262558 h 2311974"/>
                <a:gd name="connsiteX106" fmla="*/ 1107323 w 1441654"/>
                <a:gd name="connsiteY106" fmla="*/ 277145 h 2311974"/>
                <a:gd name="connsiteX107" fmla="*/ 1140519 w 1441654"/>
                <a:gd name="connsiteY107" fmla="*/ 282007 h 2311974"/>
                <a:gd name="connsiteX108" fmla="*/ 1135777 w 1441654"/>
                <a:gd name="connsiteY108" fmla="*/ 299025 h 2311974"/>
                <a:gd name="connsiteX109" fmla="*/ 1164230 w 1441654"/>
                <a:gd name="connsiteY109" fmla="*/ 371958 h 2311974"/>
                <a:gd name="connsiteX110" fmla="*/ 1209282 w 1441654"/>
                <a:gd name="connsiteY110" fmla="*/ 386544 h 2311974"/>
                <a:gd name="connsiteX111" fmla="*/ 1237736 w 1441654"/>
                <a:gd name="connsiteY111" fmla="*/ 415718 h 2311974"/>
                <a:gd name="connsiteX112" fmla="*/ 1280416 w 1441654"/>
                <a:gd name="connsiteY112" fmla="*/ 415718 h 2311974"/>
                <a:gd name="connsiteX113" fmla="*/ 1297014 w 1441654"/>
                <a:gd name="connsiteY113" fmla="*/ 408424 h 2311974"/>
                <a:gd name="connsiteX114" fmla="*/ 1313612 w 1441654"/>
                <a:gd name="connsiteY114" fmla="*/ 386544 h 2311974"/>
                <a:gd name="connsiteX115" fmla="*/ 1358664 w 1441654"/>
                <a:gd name="connsiteY115" fmla="*/ 381682 h 2311974"/>
                <a:gd name="connsiteX116" fmla="*/ 1365778 w 1441654"/>
                <a:gd name="connsiteY116" fmla="*/ 386544 h 2311974"/>
                <a:gd name="connsiteX117" fmla="*/ 1401345 w 1441654"/>
                <a:gd name="connsiteY117" fmla="*/ 371958 h 2311974"/>
                <a:gd name="connsiteX118" fmla="*/ 1401345 w 1441654"/>
                <a:gd name="connsiteY118" fmla="*/ 388975 h 2311974"/>
                <a:gd name="connsiteX119" fmla="*/ 1415572 w 1441654"/>
                <a:gd name="connsiteY119" fmla="*/ 408424 h 2311974"/>
                <a:gd name="connsiteX120" fmla="*/ 1353922 w 1441654"/>
                <a:gd name="connsiteY120" fmla="*/ 444891 h 2311974"/>
                <a:gd name="connsiteX121" fmla="*/ 1351551 w 1441654"/>
                <a:gd name="connsiteY121" fmla="*/ 491082 h 2311974"/>
                <a:gd name="connsiteX122" fmla="*/ 1372891 w 1441654"/>
                <a:gd name="connsiteY122" fmla="*/ 532410 h 2311974"/>
                <a:gd name="connsiteX123" fmla="*/ 1406087 w 1441654"/>
                <a:gd name="connsiteY123" fmla="*/ 554290 h 2311974"/>
                <a:gd name="connsiteX124" fmla="*/ 1427427 w 1441654"/>
                <a:gd name="connsiteY124" fmla="*/ 581032 h 2311974"/>
                <a:gd name="connsiteX125" fmla="*/ 1420314 w 1441654"/>
                <a:gd name="connsiteY125" fmla="*/ 622361 h 2311974"/>
                <a:gd name="connsiteX126" fmla="*/ 1441654 w 1441654"/>
                <a:gd name="connsiteY126" fmla="*/ 644241 h 2311974"/>
                <a:gd name="connsiteX127" fmla="*/ 1436912 w 1441654"/>
                <a:gd name="connsiteY127" fmla="*/ 658827 h 2311974"/>
                <a:gd name="connsiteX128" fmla="*/ 1429798 w 1441654"/>
                <a:gd name="connsiteY128" fmla="*/ 666121 h 2311974"/>
                <a:gd name="connsiteX129" fmla="*/ 1401345 w 1441654"/>
                <a:gd name="connsiteY129" fmla="*/ 663689 h 2311974"/>
                <a:gd name="connsiteX130" fmla="*/ 1372891 w 1441654"/>
                <a:gd name="connsiteY130" fmla="*/ 705018 h 2311974"/>
                <a:gd name="connsiteX131" fmla="*/ 1351551 w 1441654"/>
                <a:gd name="connsiteY131" fmla="*/ 712312 h 2311974"/>
                <a:gd name="connsiteX132" fmla="*/ 1304128 w 1441654"/>
                <a:gd name="connsiteY132" fmla="*/ 785245 h 2311974"/>
                <a:gd name="connsiteX133" fmla="*/ 1304128 w 1441654"/>
                <a:gd name="connsiteY133" fmla="*/ 804693 h 2311974"/>
                <a:gd name="connsiteX134" fmla="*/ 1273303 w 1441654"/>
                <a:gd name="connsiteY134" fmla="*/ 802262 h 2311974"/>
                <a:gd name="connsiteX135" fmla="*/ 1242478 w 1441654"/>
                <a:gd name="connsiteY135" fmla="*/ 802262 h 2311974"/>
                <a:gd name="connsiteX136" fmla="*/ 1218767 w 1441654"/>
                <a:gd name="connsiteY136" fmla="*/ 819280 h 2311974"/>
                <a:gd name="connsiteX137" fmla="*/ 1183200 w 1441654"/>
                <a:gd name="connsiteY137" fmla="*/ 809556 h 2311974"/>
                <a:gd name="connsiteX138" fmla="*/ 1171344 w 1441654"/>
                <a:gd name="connsiteY138" fmla="*/ 816849 h 2311974"/>
                <a:gd name="connsiteX139" fmla="*/ 1180828 w 1441654"/>
                <a:gd name="connsiteY139" fmla="*/ 824142 h 2311974"/>
                <a:gd name="connsiteX140" fmla="*/ 1168973 w 1441654"/>
                <a:gd name="connsiteY140" fmla="*/ 850884 h 2311974"/>
                <a:gd name="connsiteX141" fmla="*/ 1176086 w 1441654"/>
                <a:gd name="connsiteY141" fmla="*/ 858178 h 2311974"/>
                <a:gd name="connsiteX142" fmla="*/ 1183200 w 1441654"/>
                <a:gd name="connsiteY142" fmla="*/ 850884 h 2311974"/>
                <a:gd name="connsiteX143" fmla="*/ 1197426 w 1441654"/>
                <a:gd name="connsiteY143" fmla="*/ 858178 h 2311974"/>
                <a:gd name="connsiteX144" fmla="*/ 1211653 w 1441654"/>
                <a:gd name="connsiteY144" fmla="*/ 858178 h 2311974"/>
                <a:gd name="connsiteX145" fmla="*/ 1216396 w 1441654"/>
                <a:gd name="connsiteY145" fmla="*/ 875195 h 2311974"/>
                <a:gd name="connsiteX146" fmla="*/ 1230622 w 1441654"/>
                <a:gd name="connsiteY146" fmla="*/ 894644 h 2311974"/>
                <a:gd name="connsiteX147" fmla="*/ 1223509 w 1441654"/>
                <a:gd name="connsiteY147" fmla="*/ 906800 h 2311974"/>
                <a:gd name="connsiteX148" fmla="*/ 1230622 w 1441654"/>
                <a:gd name="connsiteY148" fmla="*/ 916524 h 2311974"/>
                <a:gd name="connsiteX149" fmla="*/ 1237736 w 1441654"/>
                <a:gd name="connsiteY149" fmla="*/ 914093 h 2311974"/>
                <a:gd name="connsiteX150" fmla="*/ 1244849 w 1441654"/>
                <a:gd name="connsiteY150" fmla="*/ 921386 h 2311974"/>
                <a:gd name="connsiteX151" fmla="*/ 1249592 w 1441654"/>
                <a:gd name="connsiteY151" fmla="*/ 935973 h 2311974"/>
                <a:gd name="connsiteX152" fmla="*/ 1259076 w 1441654"/>
                <a:gd name="connsiteY152" fmla="*/ 923817 h 2311974"/>
                <a:gd name="connsiteX153" fmla="*/ 1263818 w 1441654"/>
                <a:gd name="connsiteY153" fmla="*/ 931111 h 2311974"/>
                <a:gd name="connsiteX154" fmla="*/ 1297014 w 1441654"/>
                <a:gd name="connsiteY154" fmla="*/ 928679 h 2311974"/>
                <a:gd name="connsiteX155" fmla="*/ 1311241 w 1441654"/>
                <a:gd name="connsiteY155" fmla="*/ 948128 h 2311974"/>
                <a:gd name="connsiteX156" fmla="*/ 1332582 w 1441654"/>
                <a:gd name="connsiteY156" fmla="*/ 950559 h 2311974"/>
                <a:gd name="connsiteX157" fmla="*/ 1337324 w 1441654"/>
                <a:gd name="connsiteY157" fmla="*/ 923817 h 2311974"/>
                <a:gd name="connsiteX158" fmla="*/ 1351551 w 1441654"/>
                <a:gd name="connsiteY158" fmla="*/ 914093 h 2311974"/>
                <a:gd name="connsiteX159" fmla="*/ 1361035 w 1441654"/>
                <a:gd name="connsiteY159" fmla="*/ 921386 h 2311974"/>
                <a:gd name="connsiteX160" fmla="*/ 1372891 w 1441654"/>
                <a:gd name="connsiteY160" fmla="*/ 948128 h 2311974"/>
                <a:gd name="connsiteX161" fmla="*/ 1320726 w 1441654"/>
                <a:gd name="connsiteY161" fmla="*/ 1006475 h 2311974"/>
                <a:gd name="connsiteX162" fmla="*/ 1235365 w 1441654"/>
                <a:gd name="connsiteY162" fmla="*/ 970008 h 2311974"/>
                <a:gd name="connsiteX163" fmla="*/ 1230622 w 1441654"/>
                <a:gd name="connsiteY163" fmla="*/ 977301 h 2311974"/>
                <a:gd name="connsiteX164" fmla="*/ 1235365 w 1441654"/>
                <a:gd name="connsiteY164" fmla="*/ 984595 h 2311974"/>
                <a:gd name="connsiteX165" fmla="*/ 1230622 w 1441654"/>
                <a:gd name="connsiteY165" fmla="*/ 984595 h 2311974"/>
                <a:gd name="connsiteX166" fmla="*/ 1225880 w 1441654"/>
                <a:gd name="connsiteY166" fmla="*/ 991888 h 2311974"/>
                <a:gd name="connsiteX167" fmla="*/ 1225880 w 1441654"/>
                <a:gd name="connsiteY167" fmla="*/ 1006475 h 2311974"/>
                <a:gd name="connsiteX168" fmla="*/ 1218767 w 1441654"/>
                <a:gd name="connsiteY168" fmla="*/ 1018630 h 2311974"/>
                <a:gd name="connsiteX169" fmla="*/ 1218767 w 1441654"/>
                <a:gd name="connsiteY169" fmla="*/ 1028354 h 2311974"/>
                <a:gd name="connsiteX170" fmla="*/ 1204540 w 1441654"/>
                <a:gd name="connsiteY170" fmla="*/ 1028354 h 2311974"/>
                <a:gd name="connsiteX171" fmla="*/ 1204540 w 1441654"/>
                <a:gd name="connsiteY171" fmla="*/ 1045372 h 2311974"/>
                <a:gd name="connsiteX172" fmla="*/ 1197426 w 1441654"/>
                <a:gd name="connsiteY172" fmla="*/ 1047803 h 2311974"/>
                <a:gd name="connsiteX173" fmla="*/ 1197426 w 1441654"/>
                <a:gd name="connsiteY173" fmla="*/ 1059959 h 2311974"/>
                <a:gd name="connsiteX174" fmla="*/ 1190313 w 1441654"/>
                <a:gd name="connsiteY174" fmla="*/ 1062390 h 2311974"/>
                <a:gd name="connsiteX175" fmla="*/ 1195055 w 1441654"/>
                <a:gd name="connsiteY175" fmla="*/ 1069683 h 2311974"/>
                <a:gd name="connsiteX176" fmla="*/ 1187942 w 1441654"/>
                <a:gd name="connsiteY176" fmla="*/ 1074545 h 2311974"/>
                <a:gd name="connsiteX177" fmla="*/ 1195055 w 1441654"/>
                <a:gd name="connsiteY177" fmla="*/ 1076976 h 2311974"/>
                <a:gd name="connsiteX178" fmla="*/ 1197426 w 1441654"/>
                <a:gd name="connsiteY178" fmla="*/ 1093994 h 2311974"/>
                <a:gd name="connsiteX179" fmla="*/ 1187942 w 1441654"/>
                <a:gd name="connsiteY179" fmla="*/ 1103719 h 2311974"/>
                <a:gd name="connsiteX180" fmla="*/ 1190313 w 1441654"/>
                <a:gd name="connsiteY180" fmla="*/ 1103719 h 2311974"/>
                <a:gd name="connsiteX181" fmla="*/ 1190313 w 1441654"/>
                <a:gd name="connsiteY181" fmla="*/ 1111012 h 2311974"/>
                <a:gd name="connsiteX182" fmla="*/ 1183200 w 1441654"/>
                <a:gd name="connsiteY182" fmla="*/ 1118305 h 2311974"/>
                <a:gd name="connsiteX183" fmla="*/ 1183200 w 1441654"/>
                <a:gd name="connsiteY183" fmla="*/ 1125598 h 2311974"/>
                <a:gd name="connsiteX184" fmla="*/ 1168973 w 1441654"/>
                <a:gd name="connsiteY184" fmla="*/ 1149909 h 2311974"/>
                <a:gd name="connsiteX185" fmla="*/ 1180828 w 1441654"/>
                <a:gd name="connsiteY185" fmla="*/ 1164496 h 2311974"/>
                <a:gd name="connsiteX186" fmla="*/ 1209282 w 1441654"/>
                <a:gd name="connsiteY186" fmla="*/ 1164496 h 2311974"/>
                <a:gd name="connsiteX187" fmla="*/ 1211653 w 1441654"/>
                <a:gd name="connsiteY187" fmla="*/ 1166927 h 2311974"/>
                <a:gd name="connsiteX188" fmla="*/ 1230622 w 1441654"/>
                <a:gd name="connsiteY188" fmla="*/ 1159634 h 2311974"/>
                <a:gd name="connsiteX189" fmla="*/ 1242478 w 1441654"/>
                <a:gd name="connsiteY189" fmla="*/ 1166927 h 2311974"/>
                <a:gd name="connsiteX190" fmla="*/ 1249592 w 1441654"/>
                <a:gd name="connsiteY190" fmla="*/ 1166927 h 2311974"/>
                <a:gd name="connsiteX191" fmla="*/ 1244849 w 1441654"/>
                <a:gd name="connsiteY191" fmla="*/ 1171789 h 2311974"/>
                <a:gd name="connsiteX192" fmla="*/ 1259076 w 1441654"/>
                <a:gd name="connsiteY192" fmla="*/ 1179083 h 2311974"/>
                <a:gd name="connsiteX193" fmla="*/ 1266190 w 1441654"/>
                <a:gd name="connsiteY193" fmla="*/ 1222842 h 2311974"/>
                <a:gd name="connsiteX194" fmla="*/ 1259076 w 1441654"/>
                <a:gd name="connsiteY194" fmla="*/ 1230136 h 2311974"/>
                <a:gd name="connsiteX195" fmla="*/ 1259076 w 1441654"/>
                <a:gd name="connsiteY195" fmla="*/ 1254447 h 2311974"/>
                <a:gd name="connsiteX196" fmla="*/ 1285159 w 1441654"/>
                <a:gd name="connsiteY196" fmla="*/ 1271464 h 2311974"/>
                <a:gd name="connsiteX197" fmla="*/ 1280416 w 1441654"/>
                <a:gd name="connsiteY197" fmla="*/ 1278758 h 2311974"/>
                <a:gd name="connsiteX198" fmla="*/ 1289901 w 1441654"/>
                <a:gd name="connsiteY198" fmla="*/ 1290913 h 2311974"/>
                <a:gd name="connsiteX199" fmla="*/ 1289901 w 1441654"/>
                <a:gd name="connsiteY199" fmla="*/ 1303069 h 2311974"/>
                <a:gd name="connsiteX200" fmla="*/ 1292272 w 1441654"/>
                <a:gd name="connsiteY200" fmla="*/ 1305500 h 2311974"/>
                <a:gd name="connsiteX201" fmla="*/ 1289901 w 1441654"/>
                <a:gd name="connsiteY201" fmla="*/ 1312793 h 2311974"/>
                <a:gd name="connsiteX202" fmla="*/ 1297014 w 1441654"/>
                <a:gd name="connsiteY202" fmla="*/ 1324948 h 2311974"/>
                <a:gd name="connsiteX203" fmla="*/ 1304128 w 1441654"/>
                <a:gd name="connsiteY203" fmla="*/ 1317655 h 2311974"/>
                <a:gd name="connsiteX204" fmla="*/ 1304128 w 1441654"/>
                <a:gd name="connsiteY204" fmla="*/ 1327379 h 2311974"/>
                <a:gd name="connsiteX205" fmla="*/ 1306499 w 1441654"/>
                <a:gd name="connsiteY205" fmla="*/ 1344397 h 2311974"/>
                <a:gd name="connsiteX206" fmla="*/ 1280416 w 1441654"/>
                <a:gd name="connsiteY206" fmla="*/ 1358984 h 2311974"/>
                <a:gd name="connsiteX207" fmla="*/ 1259076 w 1441654"/>
                <a:gd name="connsiteY207" fmla="*/ 1358984 h 2311974"/>
                <a:gd name="connsiteX208" fmla="*/ 1256705 w 1441654"/>
                <a:gd name="connsiteY208" fmla="*/ 1376001 h 2311974"/>
                <a:gd name="connsiteX209" fmla="*/ 1278045 w 1441654"/>
                <a:gd name="connsiteY209" fmla="*/ 1376001 h 2311974"/>
                <a:gd name="connsiteX210" fmla="*/ 1280416 w 1441654"/>
                <a:gd name="connsiteY210" fmla="*/ 1383295 h 2311974"/>
                <a:gd name="connsiteX211" fmla="*/ 1285159 w 1441654"/>
                <a:gd name="connsiteY211" fmla="*/ 1380864 h 2311974"/>
                <a:gd name="connsiteX212" fmla="*/ 1292272 w 1441654"/>
                <a:gd name="connsiteY212" fmla="*/ 1393019 h 2311974"/>
                <a:gd name="connsiteX213" fmla="*/ 1289901 w 1441654"/>
                <a:gd name="connsiteY213" fmla="*/ 1400312 h 2311974"/>
                <a:gd name="connsiteX214" fmla="*/ 1292272 w 1441654"/>
                <a:gd name="connsiteY214" fmla="*/ 1402744 h 2311974"/>
                <a:gd name="connsiteX215" fmla="*/ 1311241 w 1441654"/>
                <a:gd name="connsiteY215" fmla="*/ 1380864 h 2311974"/>
                <a:gd name="connsiteX216" fmla="*/ 1318355 w 1441654"/>
                <a:gd name="connsiteY216" fmla="*/ 1383295 h 2311974"/>
                <a:gd name="connsiteX217" fmla="*/ 1313612 w 1441654"/>
                <a:gd name="connsiteY217" fmla="*/ 1380864 h 2311974"/>
                <a:gd name="connsiteX218" fmla="*/ 1320726 w 1441654"/>
                <a:gd name="connsiteY218" fmla="*/ 1373570 h 2311974"/>
                <a:gd name="connsiteX219" fmla="*/ 1327839 w 1441654"/>
                <a:gd name="connsiteY219" fmla="*/ 1368708 h 2311974"/>
                <a:gd name="connsiteX220" fmla="*/ 1344437 w 1441654"/>
                <a:gd name="connsiteY220" fmla="*/ 1417330 h 2311974"/>
                <a:gd name="connsiteX221" fmla="*/ 1339695 w 1441654"/>
                <a:gd name="connsiteY221" fmla="*/ 1424623 h 2311974"/>
                <a:gd name="connsiteX222" fmla="*/ 1339695 w 1441654"/>
                <a:gd name="connsiteY222" fmla="*/ 1441641 h 2311974"/>
                <a:gd name="connsiteX223" fmla="*/ 1306499 w 1441654"/>
                <a:gd name="connsiteY223" fmla="*/ 1436779 h 2311974"/>
                <a:gd name="connsiteX224" fmla="*/ 1304128 w 1441654"/>
                <a:gd name="connsiteY224" fmla="*/ 1473245 h 2311974"/>
                <a:gd name="connsiteX225" fmla="*/ 1289901 w 1441654"/>
                <a:gd name="connsiteY225" fmla="*/ 1473245 h 2311974"/>
                <a:gd name="connsiteX226" fmla="*/ 1285159 w 1441654"/>
                <a:gd name="connsiteY226" fmla="*/ 1504850 h 2311974"/>
                <a:gd name="connsiteX227" fmla="*/ 1270932 w 1441654"/>
                <a:gd name="connsiteY227" fmla="*/ 1521867 h 2311974"/>
                <a:gd name="connsiteX228" fmla="*/ 1270932 w 1441654"/>
                <a:gd name="connsiteY228" fmla="*/ 1548609 h 2311974"/>
                <a:gd name="connsiteX229" fmla="*/ 1251963 w 1441654"/>
                <a:gd name="connsiteY229" fmla="*/ 1560765 h 2311974"/>
                <a:gd name="connsiteX230" fmla="*/ 1278045 w 1441654"/>
                <a:gd name="connsiteY230" fmla="*/ 1570489 h 2311974"/>
                <a:gd name="connsiteX231" fmla="*/ 1278045 w 1441654"/>
                <a:gd name="connsiteY231" fmla="*/ 1577783 h 2311974"/>
                <a:gd name="connsiteX232" fmla="*/ 1223509 w 1441654"/>
                <a:gd name="connsiteY232" fmla="*/ 1577783 h 2311974"/>
                <a:gd name="connsiteX233" fmla="*/ 1235365 w 1441654"/>
                <a:gd name="connsiteY233" fmla="*/ 1602094 h 2311974"/>
                <a:gd name="connsiteX234" fmla="*/ 1244849 w 1441654"/>
                <a:gd name="connsiteY234" fmla="*/ 1609387 h 2311974"/>
                <a:gd name="connsiteX235" fmla="*/ 1242478 w 1441654"/>
                <a:gd name="connsiteY235" fmla="*/ 1619111 h 2311974"/>
                <a:gd name="connsiteX236" fmla="*/ 1244849 w 1441654"/>
                <a:gd name="connsiteY236" fmla="*/ 1623973 h 2311974"/>
                <a:gd name="connsiteX237" fmla="*/ 1244849 w 1441654"/>
                <a:gd name="connsiteY237" fmla="*/ 1645853 h 2311974"/>
                <a:gd name="connsiteX238" fmla="*/ 1237736 w 1441654"/>
                <a:gd name="connsiteY238" fmla="*/ 1645853 h 2311974"/>
                <a:gd name="connsiteX239" fmla="*/ 1230622 w 1441654"/>
                <a:gd name="connsiteY239" fmla="*/ 1667733 h 2311974"/>
                <a:gd name="connsiteX240" fmla="*/ 1230622 w 1441654"/>
                <a:gd name="connsiteY240" fmla="*/ 1706631 h 2311974"/>
                <a:gd name="connsiteX241" fmla="*/ 1216396 w 1441654"/>
                <a:gd name="connsiteY241" fmla="*/ 1709062 h 2311974"/>
                <a:gd name="connsiteX242" fmla="*/ 1216396 w 1441654"/>
                <a:gd name="connsiteY242" fmla="*/ 1723648 h 2311974"/>
                <a:gd name="connsiteX243" fmla="*/ 1204540 w 1441654"/>
                <a:gd name="connsiteY243" fmla="*/ 1740666 h 2311974"/>
                <a:gd name="connsiteX244" fmla="*/ 1147632 w 1441654"/>
                <a:gd name="connsiteY244" fmla="*/ 1733373 h 2311974"/>
                <a:gd name="connsiteX245" fmla="*/ 1121550 w 1441654"/>
                <a:gd name="connsiteY245" fmla="*/ 1733373 h 2311974"/>
                <a:gd name="connsiteX246" fmla="*/ 1109694 w 1441654"/>
                <a:gd name="connsiteY246" fmla="*/ 1743097 h 2311974"/>
                <a:gd name="connsiteX247" fmla="*/ 1102581 w 1441654"/>
                <a:gd name="connsiteY247" fmla="*/ 1735804 h 2311974"/>
                <a:gd name="connsiteX248" fmla="*/ 1095467 w 1441654"/>
                <a:gd name="connsiteY248" fmla="*/ 1740666 h 2311974"/>
                <a:gd name="connsiteX249" fmla="*/ 1074127 w 1441654"/>
                <a:gd name="connsiteY249" fmla="*/ 1713924 h 2311974"/>
                <a:gd name="connsiteX250" fmla="*/ 1059900 w 1441654"/>
                <a:gd name="connsiteY250" fmla="*/ 1721217 h 2311974"/>
                <a:gd name="connsiteX251" fmla="*/ 1052787 w 1441654"/>
                <a:gd name="connsiteY251" fmla="*/ 1733373 h 2311974"/>
                <a:gd name="connsiteX252" fmla="*/ 1045673 w 1441654"/>
                <a:gd name="connsiteY252" fmla="*/ 1735804 h 2311974"/>
                <a:gd name="connsiteX253" fmla="*/ 1031446 w 1441654"/>
                <a:gd name="connsiteY253" fmla="*/ 1706631 h 2311974"/>
                <a:gd name="connsiteX254" fmla="*/ 960312 w 1441654"/>
                <a:gd name="connsiteY254" fmla="*/ 1709062 h 2311974"/>
                <a:gd name="connsiteX255" fmla="*/ 957941 w 1441654"/>
                <a:gd name="connsiteY255" fmla="*/ 1721217 h 2311974"/>
                <a:gd name="connsiteX256" fmla="*/ 915261 w 1441654"/>
                <a:gd name="connsiteY256" fmla="*/ 1721217 h 2311974"/>
                <a:gd name="connsiteX257" fmla="*/ 915261 w 1441654"/>
                <a:gd name="connsiteY257" fmla="*/ 1728511 h 2311974"/>
                <a:gd name="connsiteX258" fmla="*/ 884436 w 1441654"/>
                <a:gd name="connsiteY258" fmla="*/ 1721217 h 2311974"/>
                <a:gd name="connsiteX259" fmla="*/ 884436 w 1441654"/>
                <a:gd name="connsiteY259" fmla="*/ 1706631 h 2311974"/>
                <a:gd name="connsiteX260" fmla="*/ 877322 w 1441654"/>
                <a:gd name="connsiteY260" fmla="*/ 1706631 h 2311974"/>
                <a:gd name="connsiteX261" fmla="*/ 874951 w 1441654"/>
                <a:gd name="connsiteY261" fmla="*/ 1692044 h 2311974"/>
                <a:gd name="connsiteX262" fmla="*/ 874951 w 1441654"/>
                <a:gd name="connsiteY262" fmla="*/ 1692044 h 2311974"/>
                <a:gd name="connsiteX263" fmla="*/ 877322 w 1441654"/>
                <a:gd name="connsiteY263" fmla="*/ 1706631 h 2311974"/>
                <a:gd name="connsiteX264" fmla="*/ 822786 w 1441654"/>
                <a:gd name="connsiteY264" fmla="*/ 1709062 h 2311974"/>
                <a:gd name="connsiteX265" fmla="*/ 782477 w 1441654"/>
                <a:gd name="connsiteY265" fmla="*/ 1701769 h 2311974"/>
                <a:gd name="connsiteX266" fmla="*/ 780106 w 1441654"/>
                <a:gd name="connsiteY266" fmla="*/ 1709062 h 2311974"/>
                <a:gd name="connsiteX267" fmla="*/ 761136 w 1441654"/>
                <a:gd name="connsiteY267" fmla="*/ 1713924 h 2311974"/>
                <a:gd name="connsiteX268" fmla="*/ 754023 w 1441654"/>
                <a:gd name="connsiteY268" fmla="*/ 1733373 h 2311974"/>
                <a:gd name="connsiteX269" fmla="*/ 758765 w 1441654"/>
                <a:gd name="connsiteY269" fmla="*/ 1750391 h 2311974"/>
                <a:gd name="connsiteX270" fmla="*/ 739796 w 1441654"/>
                <a:gd name="connsiteY270" fmla="*/ 1750391 h 2311974"/>
                <a:gd name="connsiteX271" fmla="*/ 735054 w 1441654"/>
                <a:gd name="connsiteY271" fmla="*/ 1769840 h 2311974"/>
                <a:gd name="connsiteX272" fmla="*/ 742167 w 1441654"/>
                <a:gd name="connsiteY272" fmla="*/ 1784426 h 2311974"/>
                <a:gd name="connsiteX273" fmla="*/ 739796 w 1441654"/>
                <a:gd name="connsiteY273" fmla="*/ 1806306 h 2311974"/>
                <a:gd name="connsiteX274" fmla="*/ 727940 w 1441654"/>
                <a:gd name="connsiteY274" fmla="*/ 1813599 h 2311974"/>
                <a:gd name="connsiteX275" fmla="*/ 727940 w 1441654"/>
                <a:gd name="connsiteY275" fmla="*/ 1847635 h 2311974"/>
                <a:gd name="connsiteX276" fmla="*/ 713714 w 1441654"/>
                <a:gd name="connsiteY276" fmla="*/ 1852497 h 2311974"/>
                <a:gd name="connsiteX277" fmla="*/ 711342 w 1441654"/>
                <a:gd name="connsiteY277" fmla="*/ 1837910 h 2311974"/>
                <a:gd name="connsiteX278" fmla="*/ 678146 w 1441654"/>
                <a:gd name="connsiteY278" fmla="*/ 1837910 h 2311974"/>
                <a:gd name="connsiteX279" fmla="*/ 678146 w 1441654"/>
                <a:gd name="connsiteY279" fmla="*/ 1859790 h 2311974"/>
                <a:gd name="connsiteX280" fmla="*/ 659177 w 1441654"/>
                <a:gd name="connsiteY280" fmla="*/ 1859790 h 2311974"/>
                <a:gd name="connsiteX281" fmla="*/ 659177 w 1441654"/>
                <a:gd name="connsiteY281" fmla="*/ 1869515 h 2311974"/>
                <a:gd name="connsiteX282" fmla="*/ 656806 w 1441654"/>
                <a:gd name="connsiteY282" fmla="*/ 1876808 h 2311974"/>
                <a:gd name="connsiteX283" fmla="*/ 576188 w 1441654"/>
                <a:gd name="connsiteY283" fmla="*/ 1876808 h 2311974"/>
                <a:gd name="connsiteX284" fmla="*/ 576188 w 1441654"/>
                <a:gd name="connsiteY284" fmla="*/ 1896257 h 2311974"/>
                <a:gd name="connsiteX285" fmla="*/ 524022 w 1441654"/>
                <a:gd name="connsiteY285" fmla="*/ 1901119 h 2311974"/>
                <a:gd name="connsiteX286" fmla="*/ 524022 w 1441654"/>
                <a:gd name="connsiteY286" fmla="*/ 1930292 h 2311974"/>
                <a:gd name="connsiteX287" fmla="*/ 502682 w 1441654"/>
                <a:gd name="connsiteY287" fmla="*/ 1930292 h 2311974"/>
                <a:gd name="connsiteX288" fmla="*/ 500311 w 1441654"/>
                <a:gd name="connsiteY288" fmla="*/ 1952172 h 2311974"/>
                <a:gd name="connsiteX289" fmla="*/ 488455 w 1441654"/>
                <a:gd name="connsiteY289" fmla="*/ 1952172 h 2311974"/>
                <a:gd name="connsiteX290" fmla="*/ 488455 w 1441654"/>
                <a:gd name="connsiteY290" fmla="*/ 1978914 h 2311974"/>
                <a:gd name="connsiteX291" fmla="*/ 495569 w 1441654"/>
                <a:gd name="connsiteY291" fmla="*/ 1983776 h 2311974"/>
                <a:gd name="connsiteX292" fmla="*/ 493198 w 1441654"/>
                <a:gd name="connsiteY292" fmla="*/ 2000794 h 2311974"/>
                <a:gd name="connsiteX293" fmla="*/ 500311 w 1441654"/>
                <a:gd name="connsiteY293" fmla="*/ 2005656 h 2311974"/>
                <a:gd name="connsiteX294" fmla="*/ 500311 w 1441654"/>
                <a:gd name="connsiteY294" fmla="*/ 2068865 h 2311974"/>
                <a:gd name="connsiteX295" fmla="*/ 493198 w 1441654"/>
                <a:gd name="connsiteY295" fmla="*/ 2068865 h 2311974"/>
                <a:gd name="connsiteX296" fmla="*/ 493198 w 1441654"/>
                <a:gd name="connsiteY296" fmla="*/ 2081020 h 2311974"/>
                <a:gd name="connsiteX297" fmla="*/ 474228 w 1441654"/>
                <a:gd name="connsiteY297" fmla="*/ 2083451 h 2311974"/>
                <a:gd name="connsiteX298" fmla="*/ 460002 w 1441654"/>
                <a:gd name="connsiteY298" fmla="*/ 2117487 h 2311974"/>
                <a:gd name="connsiteX299" fmla="*/ 460002 w 1441654"/>
                <a:gd name="connsiteY299" fmla="*/ 2129642 h 2311974"/>
                <a:gd name="connsiteX300" fmla="*/ 516909 w 1441654"/>
                <a:gd name="connsiteY300" fmla="*/ 2132073 h 2311974"/>
                <a:gd name="connsiteX301" fmla="*/ 509796 w 1441654"/>
                <a:gd name="connsiteY301" fmla="*/ 2151522 h 2311974"/>
                <a:gd name="connsiteX302" fmla="*/ 514538 w 1441654"/>
                <a:gd name="connsiteY302" fmla="*/ 2161246 h 2311974"/>
                <a:gd name="connsiteX303" fmla="*/ 509796 w 1441654"/>
                <a:gd name="connsiteY303" fmla="*/ 2168540 h 2311974"/>
                <a:gd name="connsiteX304" fmla="*/ 493198 w 1441654"/>
                <a:gd name="connsiteY304" fmla="*/ 2168540 h 2311974"/>
                <a:gd name="connsiteX305" fmla="*/ 493198 w 1441654"/>
                <a:gd name="connsiteY305" fmla="*/ 2180695 h 2311974"/>
                <a:gd name="connsiteX306" fmla="*/ 462373 w 1441654"/>
                <a:gd name="connsiteY306" fmla="*/ 2187988 h 2311974"/>
                <a:gd name="connsiteX307" fmla="*/ 469486 w 1441654"/>
                <a:gd name="connsiteY307" fmla="*/ 2200144 h 2311974"/>
                <a:gd name="connsiteX308" fmla="*/ 467115 w 1441654"/>
                <a:gd name="connsiteY308" fmla="*/ 2256059 h 2311974"/>
                <a:gd name="connsiteX309" fmla="*/ 455259 w 1441654"/>
                <a:gd name="connsiteY309" fmla="*/ 2277939 h 2311974"/>
                <a:gd name="connsiteX310" fmla="*/ 429177 w 1441654"/>
                <a:gd name="connsiteY310" fmla="*/ 2307112 h 2311974"/>
                <a:gd name="connsiteX311" fmla="*/ 414950 w 1441654"/>
                <a:gd name="connsiteY311" fmla="*/ 2311974 h 2311974"/>
                <a:gd name="connsiteX312" fmla="*/ 398352 w 1441654"/>
                <a:gd name="connsiteY312" fmla="*/ 2282801 h 2311974"/>
                <a:gd name="connsiteX313" fmla="*/ 379383 w 1441654"/>
                <a:gd name="connsiteY313" fmla="*/ 2275508 h 2311974"/>
                <a:gd name="connsiteX314" fmla="*/ 365156 w 1441654"/>
                <a:gd name="connsiteY314" fmla="*/ 2292526 h 2311974"/>
                <a:gd name="connsiteX315" fmla="*/ 346187 w 1441654"/>
                <a:gd name="connsiteY315" fmla="*/ 2285232 h 2311974"/>
                <a:gd name="connsiteX316" fmla="*/ 331960 w 1441654"/>
                <a:gd name="connsiteY316" fmla="*/ 2290094 h 2311974"/>
                <a:gd name="connsiteX317" fmla="*/ 296393 w 1441654"/>
                <a:gd name="connsiteY317" fmla="*/ 2275508 h 2311974"/>
                <a:gd name="connsiteX318" fmla="*/ 255658 w 1441654"/>
                <a:gd name="connsiteY318" fmla="*/ 2254426 h 2311974"/>
                <a:gd name="connsiteX319" fmla="*/ 263963 w 1441654"/>
                <a:gd name="connsiteY319" fmla="*/ 2090384 h 2311974"/>
                <a:gd name="connsiteX320" fmla="*/ 293247 w 1441654"/>
                <a:gd name="connsiteY320" fmla="*/ 1879782 h 2311974"/>
                <a:gd name="connsiteX321" fmla="*/ 288330 w 1441654"/>
                <a:gd name="connsiteY321" fmla="*/ 1766434 h 2311974"/>
                <a:gd name="connsiteX322" fmla="*/ 260051 w 1441654"/>
                <a:gd name="connsiteY322" fmla="*/ 1684276 h 2311974"/>
                <a:gd name="connsiteX323" fmla="*/ 196698 w 1441654"/>
                <a:gd name="connsiteY323" fmla="*/ 1605539 h 2311974"/>
                <a:gd name="connsiteX324" fmla="*/ 146823 w 1441654"/>
                <a:gd name="connsiteY324" fmla="*/ 1566641 h 2311974"/>
                <a:gd name="connsiteX325" fmla="*/ 148467 w 1441654"/>
                <a:gd name="connsiteY325" fmla="*/ 1519182 h 2311974"/>
                <a:gd name="connsiteX326" fmla="*/ 144231 w 1441654"/>
                <a:gd name="connsiteY326" fmla="*/ 1442151 h 2311974"/>
                <a:gd name="connsiteX327" fmla="*/ 199538 w 1441654"/>
                <a:gd name="connsiteY327" fmla="*/ 1327822 h 2311974"/>
                <a:gd name="connsiteX328" fmla="*/ 311984 w 1441654"/>
                <a:gd name="connsiteY328" fmla="*/ 1228318 h 2311974"/>
                <a:gd name="connsiteX329" fmla="*/ 18969 w 1441654"/>
                <a:gd name="connsiteY329" fmla="*/ 909231 h 2311974"/>
                <a:gd name="connsiteX330" fmla="*/ 0 w 1441654"/>
                <a:gd name="connsiteY330" fmla="*/ 872764 h 2311974"/>
                <a:gd name="connsiteX331" fmla="*/ 7114 w 1441654"/>
                <a:gd name="connsiteY331" fmla="*/ 865471 h 2311974"/>
                <a:gd name="connsiteX332" fmla="*/ 11856 w 1441654"/>
                <a:gd name="connsiteY332" fmla="*/ 867902 h 2311974"/>
                <a:gd name="connsiteX333" fmla="*/ 168351 w 1441654"/>
                <a:gd name="connsiteY333" fmla="*/ 741485 h 2311974"/>
                <a:gd name="connsiteX334" fmla="*/ 156496 w 1441654"/>
                <a:gd name="connsiteY334" fmla="*/ 726899 h 2311974"/>
                <a:gd name="connsiteX335" fmla="*/ 101959 w 1441654"/>
                <a:gd name="connsiteY335" fmla="*/ 705019 h 2311974"/>
                <a:gd name="connsiteX336" fmla="*/ 125671 w 1441654"/>
                <a:gd name="connsiteY336" fmla="*/ 680708 h 2311974"/>
                <a:gd name="connsiteX337" fmla="*/ 132784 w 1441654"/>
                <a:gd name="connsiteY337" fmla="*/ 673414 h 2311974"/>
                <a:gd name="connsiteX338" fmla="*/ 161238 w 1441654"/>
                <a:gd name="connsiteY338" fmla="*/ 670983 h 2311974"/>
                <a:gd name="connsiteX339" fmla="*/ 248970 w 1441654"/>
                <a:gd name="connsiteY339" fmla="*/ 692863 h 2311974"/>
                <a:gd name="connsiteX340" fmla="*/ 263197 w 1441654"/>
                <a:gd name="connsiteY340" fmla="*/ 688001 h 2311974"/>
                <a:gd name="connsiteX341" fmla="*/ 263197 w 1441654"/>
                <a:gd name="connsiteY341" fmla="*/ 695294 h 2311974"/>
                <a:gd name="connsiteX342" fmla="*/ 272681 w 1441654"/>
                <a:gd name="connsiteY342" fmla="*/ 695294 h 2311974"/>
                <a:gd name="connsiteX343" fmla="*/ 277424 w 1441654"/>
                <a:gd name="connsiteY343" fmla="*/ 678277 h 2311974"/>
                <a:gd name="connsiteX344" fmla="*/ 284537 w 1441654"/>
                <a:gd name="connsiteY344" fmla="*/ 666121 h 2311974"/>
                <a:gd name="connsiteX345" fmla="*/ 296393 w 1441654"/>
                <a:gd name="connsiteY345" fmla="*/ 688001 h 2311974"/>
                <a:gd name="connsiteX346" fmla="*/ 303506 w 1441654"/>
                <a:gd name="connsiteY346" fmla="*/ 685570 h 2311974"/>
                <a:gd name="connsiteX347" fmla="*/ 317733 w 1441654"/>
                <a:gd name="connsiteY347" fmla="*/ 700156 h 2311974"/>
                <a:gd name="connsiteX348" fmla="*/ 317733 w 1441654"/>
                <a:gd name="connsiteY348" fmla="*/ 700156 h 2311974"/>
                <a:gd name="connsiteX349" fmla="*/ 303506 w 1441654"/>
                <a:gd name="connsiteY349" fmla="*/ 685570 h 2311974"/>
                <a:gd name="connsiteX350" fmla="*/ 441650 w 1441654"/>
                <a:gd name="connsiteY350" fmla="*/ 1145201 h 2311974"/>
                <a:gd name="connsiteX351" fmla="*/ 284537 w 1441654"/>
                <a:gd name="connsiteY351" fmla="*/ 666121 h 2311974"/>
                <a:gd name="connsiteX352" fmla="*/ 284537 w 1441654"/>
                <a:gd name="connsiteY352" fmla="*/ 658827 h 2311974"/>
                <a:gd name="connsiteX353" fmla="*/ 305877 w 1441654"/>
                <a:gd name="connsiteY353" fmla="*/ 646672 h 2311974"/>
                <a:gd name="connsiteX354" fmla="*/ 298764 w 1441654"/>
                <a:gd name="connsiteY354" fmla="*/ 639379 h 2311974"/>
                <a:gd name="connsiteX355" fmla="*/ 329589 w 1441654"/>
                <a:gd name="connsiteY355" fmla="*/ 629654 h 2311974"/>
                <a:gd name="connsiteX356" fmla="*/ 324847 w 1441654"/>
                <a:gd name="connsiteY356" fmla="*/ 615068 h 2311974"/>
                <a:gd name="connsiteX357" fmla="*/ 291651 w 1441654"/>
                <a:gd name="connsiteY357" fmla="*/ 610205 h 2311974"/>
                <a:gd name="connsiteX358" fmla="*/ 289279 w 1441654"/>
                <a:gd name="connsiteY358" fmla="*/ 595619 h 2311974"/>
                <a:gd name="connsiteX359" fmla="*/ 298764 w 1441654"/>
                <a:gd name="connsiteY359" fmla="*/ 534841 h 2311974"/>
                <a:gd name="connsiteX360" fmla="*/ 289279 w 1441654"/>
                <a:gd name="connsiteY360" fmla="*/ 525117 h 2311974"/>
                <a:gd name="connsiteX361" fmla="*/ 289279 w 1441654"/>
                <a:gd name="connsiteY361" fmla="*/ 503237 h 2311974"/>
                <a:gd name="connsiteX362" fmla="*/ 272681 w 1441654"/>
                <a:gd name="connsiteY362" fmla="*/ 503237 h 2311974"/>
                <a:gd name="connsiteX363" fmla="*/ 277424 w 1441654"/>
                <a:gd name="connsiteY363" fmla="*/ 471633 h 2311974"/>
                <a:gd name="connsiteX364" fmla="*/ 270310 w 1441654"/>
                <a:gd name="connsiteY364" fmla="*/ 464340 h 2311974"/>
                <a:gd name="connsiteX365" fmla="*/ 272681 w 1441654"/>
                <a:gd name="connsiteY365" fmla="*/ 444891 h 2311974"/>
                <a:gd name="connsiteX366" fmla="*/ 291651 w 1441654"/>
                <a:gd name="connsiteY366" fmla="*/ 444891 h 2311974"/>
                <a:gd name="connsiteX367" fmla="*/ 310620 w 1441654"/>
                <a:gd name="connsiteY367" fmla="*/ 430304 h 2311974"/>
                <a:gd name="connsiteX368" fmla="*/ 312991 w 1441654"/>
                <a:gd name="connsiteY368" fmla="*/ 427873 h 2311974"/>
                <a:gd name="connsiteX369" fmla="*/ 291651 w 1441654"/>
                <a:gd name="connsiteY369" fmla="*/ 423011 h 2311974"/>
                <a:gd name="connsiteX370" fmla="*/ 298764 w 1441654"/>
                <a:gd name="connsiteY370" fmla="*/ 405993 h 2311974"/>
                <a:gd name="connsiteX371" fmla="*/ 324847 w 1441654"/>
                <a:gd name="connsiteY371" fmla="*/ 408424 h 2311974"/>
                <a:gd name="connsiteX372" fmla="*/ 320104 w 1441654"/>
                <a:gd name="connsiteY372" fmla="*/ 388975 h 2311974"/>
                <a:gd name="connsiteX373" fmla="*/ 320104 w 1441654"/>
                <a:gd name="connsiteY373" fmla="*/ 374389 h 2311974"/>
                <a:gd name="connsiteX374" fmla="*/ 336702 w 1441654"/>
                <a:gd name="connsiteY374" fmla="*/ 374389 h 2311974"/>
                <a:gd name="connsiteX375" fmla="*/ 339073 w 1441654"/>
                <a:gd name="connsiteY375" fmla="*/ 367096 h 2311974"/>
                <a:gd name="connsiteX376" fmla="*/ 346187 w 1441654"/>
                <a:gd name="connsiteY376" fmla="*/ 364665 h 2311974"/>
                <a:gd name="connsiteX377" fmla="*/ 343816 w 1441654"/>
                <a:gd name="connsiteY377" fmla="*/ 347647 h 2311974"/>
                <a:gd name="connsiteX378" fmla="*/ 372269 w 1441654"/>
                <a:gd name="connsiteY378" fmla="*/ 337922 h 2311974"/>
                <a:gd name="connsiteX379" fmla="*/ 360414 w 1441654"/>
                <a:gd name="connsiteY379" fmla="*/ 333060 h 2311974"/>
                <a:gd name="connsiteX380" fmla="*/ 358042 w 1441654"/>
                <a:gd name="connsiteY380" fmla="*/ 311180 h 2311974"/>
                <a:gd name="connsiteX381" fmla="*/ 350929 w 1441654"/>
                <a:gd name="connsiteY381" fmla="*/ 308749 h 2311974"/>
                <a:gd name="connsiteX382" fmla="*/ 358042 w 1441654"/>
                <a:gd name="connsiteY382" fmla="*/ 299025 h 2311974"/>
                <a:gd name="connsiteX383" fmla="*/ 358042 w 1441654"/>
                <a:gd name="connsiteY383" fmla="*/ 296594 h 2311974"/>
                <a:gd name="connsiteX384" fmla="*/ 346187 w 1441654"/>
                <a:gd name="connsiteY384" fmla="*/ 291732 h 2311974"/>
                <a:gd name="connsiteX385" fmla="*/ 336702 w 1441654"/>
                <a:gd name="connsiteY385" fmla="*/ 299025 h 2311974"/>
                <a:gd name="connsiteX386" fmla="*/ 324847 w 1441654"/>
                <a:gd name="connsiteY386" fmla="*/ 282007 h 2311974"/>
                <a:gd name="connsiteX387" fmla="*/ 339073 w 1441654"/>
                <a:gd name="connsiteY387" fmla="*/ 255265 h 2311974"/>
                <a:gd name="connsiteX388" fmla="*/ 346187 w 1441654"/>
                <a:gd name="connsiteY388" fmla="*/ 267421 h 2311974"/>
                <a:gd name="connsiteX389" fmla="*/ 365156 w 1441654"/>
                <a:gd name="connsiteY389" fmla="*/ 240679 h 2311974"/>
                <a:gd name="connsiteX390" fmla="*/ 374640 w 1441654"/>
                <a:gd name="connsiteY390" fmla="*/ 240679 h 2311974"/>
                <a:gd name="connsiteX391" fmla="*/ 374640 w 1441654"/>
                <a:gd name="connsiteY391" fmla="*/ 233385 h 2311974"/>
                <a:gd name="connsiteX392" fmla="*/ 353300 w 1441654"/>
                <a:gd name="connsiteY392" fmla="*/ 218799 h 2311974"/>
                <a:gd name="connsiteX393" fmla="*/ 360414 w 1441654"/>
                <a:gd name="connsiteY393" fmla="*/ 199350 h 2311974"/>
                <a:gd name="connsiteX394" fmla="*/ 386496 w 1441654"/>
                <a:gd name="connsiteY394" fmla="*/ 199350 h 2311974"/>
                <a:gd name="connsiteX395" fmla="*/ 393610 w 1441654"/>
                <a:gd name="connsiteY395" fmla="*/ 192057 h 2311974"/>
                <a:gd name="connsiteX396" fmla="*/ 365156 w 1441654"/>
                <a:gd name="connsiteY396" fmla="*/ 150728 h 2311974"/>
                <a:gd name="connsiteX397" fmla="*/ 374640 w 1441654"/>
                <a:gd name="connsiteY397" fmla="*/ 131279 h 2311974"/>
                <a:gd name="connsiteX398" fmla="*/ 407836 w 1441654"/>
                <a:gd name="connsiteY398" fmla="*/ 116693 h 2311974"/>
                <a:gd name="connsiteX399" fmla="*/ 412579 w 1441654"/>
                <a:gd name="connsiteY399" fmla="*/ 131279 h 2311974"/>
                <a:gd name="connsiteX400" fmla="*/ 433919 w 1441654"/>
                <a:gd name="connsiteY400" fmla="*/ 116693 h 2311974"/>
                <a:gd name="connsiteX401" fmla="*/ 429177 w 1441654"/>
                <a:gd name="connsiteY401" fmla="*/ 109399 h 2311974"/>
                <a:gd name="connsiteX402" fmla="*/ 445775 w 1441654"/>
                <a:gd name="connsiteY402" fmla="*/ 102106 h 2311974"/>
                <a:gd name="connsiteX403" fmla="*/ 445775 w 1441654"/>
                <a:gd name="connsiteY403" fmla="*/ 94813 h 2311974"/>
                <a:gd name="connsiteX404" fmla="*/ 455259 w 1441654"/>
                <a:gd name="connsiteY404" fmla="*/ 87519 h 2311974"/>
                <a:gd name="connsiteX405" fmla="*/ 441032 w 1441654"/>
                <a:gd name="connsiteY405" fmla="*/ 53484 h 2311974"/>
                <a:gd name="connsiteX406" fmla="*/ 438661 w 1441654"/>
                <a:gd name="connsiteY406" fmla="*/ 7293 h 2311974"/>
                <a:gd name="connsiteX407" fmla="*/ 481342 w 1441654"/>
                <a:gd name="connsiteY407" fmla="*/ 17018 h 2311974"/>
                <a:gd name="connsiteX408" fmla="*/ 502682 w 1441654"/>
                <a:gd name="connsiteY408" fmla="*/ 0 h 2311974"/>
                <a:gd name="connsiteX0" fmla="*/ 509796 w 1441654"/>
                <a:gd name="connsiteY0" fmla="*/ 1062390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488455 w 1441654"/>
                <a:gd name="connsiteY3" fmla="*/ 1021061 h 2311974"/>
                <a:gd name="connsiteX4" fmla="*/ 483713 w 1441654"/>
                <a:gd name="connsiteY4" fmla="*/ 999182 h 2311974"/>
                <a:gd name="connsiteX5" fmla="*/ 488455 w 1441654"/>
                <a:gd name="connsiteY5" fmla="*/ 1021061 h 2311974"/>
                <a:gd name="connsiteX6" fmla="*/ 488455 w 1441654"/>
                <a:gd name="connsiteY6" fmla="*/ 1021061 h 2311974"/>
                <a:gd name="connsiteX7" fmla="*/ 502682 w 1441654"/>
                <a:gd name="connsiteY7" fmla="*/ 979733 h 2311974"/>
                <a:gd name="connsiteX8" fmla="*/ 460002 w 1441654"/>
                <a:gd name="connsiteY8" fmla="*/ 972439 h 2311974"/>
                <a:gd name="connsiteX9" fmla="*/ 460002 w 1441654"/>
                <a:gd name="connsiteY9" fmla="*/ 972439 h 2311974"/>
                <a:gd name="connsiteX10" fmla="*/ 502682 w 1441654"/>
                <a:gd name="connsiteY10" fmla="*/ 979733 h 2311974"/>
                <a:gd name="connsiteX11" fmla="*/ 460002 w 1441654"/>
                <a:gd name="connsiteY11" fmla="*/ 901937 h 2311974"/>
                <a:gd name="connsiteX12" fmla="*/ 449800 w 1441654"/>
                <a:gd name="connsiteY12" fmla="*/ 906121 h 2311974"/>
                <a:gd name="connsiteX13" fmla="*/ 452888 w 1441654"/>
                <a:gd name="connsiteY13" fmla="*/ 906800 h 2311974"/>
                <a:gd name="connsiteX14" fmla="*/ 460002 w 1441654"/>
                <a:gd name="connsiteY14" fmla="*/ 901938 h 2311974"/>
                <a:gd name="connsiteX15" fmla="*/ 460002 w 1441654"/>
                <a:gd name="connsiteY15" fmla="*/ 901937 h 2311974"/>
                <a:gd name="connsiteX16" fmla="*/ 367527 w 1441654"/>
                <a:gd name="connsiteY16" fmla="*/ 899506 h 2311974"/>
                <a:gd name="connsiteX17" fmla="*/ 367527 w 1441654"/>
                <a:gd name="connsiteY17" fmla="*/ 899507 h 2311974"/>
                <a:gd name="connsiteX18" fmla="*/ 391239 w 1441654"/>
                <a:gd name="connsiteY18" fmla="*/ 899507 h 2311974"/>
                <a:gd name="connsiteX19" fmla="*/ 405465 w 1441654"/>
                <a:gd name="connsiteY19" fmla="*/ 906800 h 2311974"/>
                <a:gd name="connsiteX20" fmla="*/ 414950 w 1441654"/>
                <a:gd name="connsiteY20" fmla="*/ 906800 h 2311974"/>
                <a:gd name="connsiteX21" fmla="*/ 419692 w 1441654"/>
                <a:gd name="connsiteY21" fmla="*/ 899507 h 2311974"/>
                <a:gd name="connsiteX22" fmla="*/ 419705 w 1441654"/>
                <a:gd name="connsiteY22" fmla="*/ 899510 h 2311974"/>
                <a:gd name="connsiteX23" fmla="*/ 419692 w 1441654"/>
                <a:gd name="connsiteY23" fmla="*/ 899506 h 2311974"/>
                <a:gd name="connsiteX24" fmla="*/ 414950 w 1441654"/>
                <a:gd name="connsiteY24" fmla="*/ 906800 h 2311974"/>
                <a:gd name="connsiteX25" fmla="*/ 405465 w 1441654"/>
                <a:gd name="connsiteY25" fmla="*/ 906800 h 2311974"/>
                <a:gd name="connsiteX26" fmla="*/ 391238 w 1441654"/>
                <a:gd name="connsiteY26" fmla="*/ 899506 h 2311974"/>
                <a:gd name="connsiteX27" fmla="*/ 367527 w 1441654"/>
                <a:gd name="connsiteY27" fmla="*/ 899506 h 2311974"/>
                <a:gd name="connsiteX28" fmla="*/ 350929 w 1441654"/>
                <a:gd name="connsiteY28" fmla="*/ 889782 h 2311974"/>
                <a:gd name="connsiteX29" fmla="*/ 350929 w 1441654"/>
                <a:gd name="connsiteY29" fmla="*/ 889782 h 2311974"/>
                <a:gd name="connsiteX30" fmla="*/ 367527 w 1441654"/>
                <a:gd name="connsiteY30" fmla="*/ 889782 h 2311974"/>
                <a:gd name="connsiteX31" fmla="*/ 367527 w 1441654"/>
                <a:gd name="connsiteY31" fmla="*/ 889782 h 2311974"/>
                <a:gd name="connsiteX32" fmla="*/ 350929 w 1441654"/>
                <a:gd name="connsiteY32" fmla="*/ 889782 h 2311974"/>
                <a:gd name="connsiteX33" fmla="*/ 365156 w 1441654"/>
                <a:gd name="connsiteY33" fmla="*/ 867902 h 2311974"/>
                <a:gd name="connsiteX34" fmla="*/ 365156 w 1441654"/>
                <a:gd name="connsiteY34" fmla="*/ 867902 h 2311974"/>
                <a:gd name="connsiteX35" fmla="*/ 372349 w 1441654"/>
                <a:gd name="connsiteY35" fmla="*/ 873433 h 2311974"/>
                <a:gd name="connsiteX36" fmla="*/ 365156 w 1441654"/>
                <a:gd name="connsiteY36" fmla="*/ 867902 h 2311974"/>
                <a:gd name="connsiteX37" fmla="*/ 393212 w 1441654"/>
                <a:gd name="connsiteY37" fmla="*/ 842776 h 2311974"/>
                <a:gd name="connsiteX38" fmla="*/ 398352 w 1441654"/>
                <a:gd name="connsiteY38" fmla="*/ 853315 h 2311974"/>
                <a:gd name="connsiteX39" fmla="*/ 398352 w 1441654"/>
                <a:gd name="connsiteY39" fmla="*/ 853315 h 2311974"/>
                <a:gd name="connsiteX40" fmla="*/ 393212 w 1441654"/>
                <a:gd name="connsiteY40" fmla="*/ 842776 h 2311974"/>
                <a:gd name="connsiteX41" fmla="*/ 296393 w 1441654"/>
                <a:gd name="connsiteY41" fmla="*/ 726899 h 2311974"/>
                <a:gd name="connsiteX42" fmla="*/ 296393 w 1441654"/>
                <a:gd name="connsiteY42" fmla="*/ 726899 h 2311974"/>
                <a:gd name="connsiteX43" fmla="*/ 303506 w 1441654"/>
                <a:gd name="connsiteY43" fmla="*/ 734192 h 2311974"/>
                <a:gd name="connsiteX44" fmla="*/ 339073 w 1441654"/>
                <a:gd name="connsiteY44" fmla="*/ 748778 h 2311974"/>
                <a:gd name="connsiteX45" fmla="*/ 367527 w 1441654"/>
                <a:gd name="connsiteY45" fmla="*/ 753641 h 2311974"/>
                <a:gd name="connsiteX46" fmla="*/ 372269 w 1441654"/>
                <a:gd name="connsiteY46" fmla="*/ 734192 h 2311974"/>
                <a:gd name="connsiteX47" fmla="*/ 386496 w 1441654"/>
                <a:gd name="connsiteY47" fmla="*/ 736623 h 2311974"/>
                <a:gd name="connsiteX48" fmla="*/ 386496 w 1441654"/>
                <a:gd name="connsiteY48" fmla="*/ 736623 h 2311974"/>
                <a:gd name="connsiteX49" fmla="*/ 372269 w 1441654"/>
                <a:gd name="connsiteY49" fmla="*/ 734192 h 2311974"/>
                <a:gd name="connsiteX50" fmla="*/ 367527 w 1441654"/>
                <a:gd name="connsiteY50" fmla="*/ 753640 h 2311974"/>
                <a:gd name="connsiteX51" fmla="*/ 339073 w 1441654"/>
                <a:gd name="connsiteY51" fmla="*/ 748778 h 2311974"/>
                <a:gd name="connsiteX52" fmla="*/ 303506 w 1441654"/>
                <a:gd name="connsiteY52" fmla="*/ 734192 h 2311974"/>
                <a:gd name="connsiteX53" fmla="*/ 296393 w 1441654"/>
                <a:gd name="connsiteY53" fmla="*/ 726899 h 2311974"/>
                <a:gd name="connsiteX54" fmla="*/ 296393 w 1441654"/>
                <a:gd name="connsiteY54" fmla="*/ 714743 h 2311974"/>
                <a:gd name="connsiteX55" fmla="*/ 296393 w 1441654"/>
                <a:gd name="connsiteY55" fmla="*/ 714743 h 2311974"/>
                <a:gd name="connsiteX56" fmla="*/ 303506 w 1441654"/>
                <a:gd name="connsiteY56" fmla="*/ 722036 h 2311974"/>
                <a:gd name="connsiteX57" fmla="*/ 303506 w 1441654"/>
                <a:gd name="connsiteY57" fmla="*/ 722036 h 2311974"/>
                <a:gd name="connsiteX58" fmla="*/ 296393 w 1441654"/>
                <a:gd name="connsiteY58" fmla="*/ 714743 h 2311974"/>
                <a:gd name="connsiteX59" fmla="*/ 502682 w 1441654"/>
                <a:gd name="connsiteY59" fmla="*/ 0 h 2311974"/>
                <a:gd name="connsiteX60" fmla="*/ 509796 w 1441654"/>
                <a:gd name="connsiteY60" fmla="*/ 4862 h 2311974"/>
                <a:gd name="connsiteX61" fmla="*/ 514538 w 1441654"/>
                <a:gd name="connsiteY61" fmla="*/ 17018 h 2311974"/>
                <a:gd name="connsiteX62" fmla="*/ 524022 w 1441654"/>
                <a:gd name="connsiteY62" fmla="*/ 53484 h 2311974"/>
                <a:gd name="connsiteX63" fmla="*/ 521651 w 1441654"/>
                <a:gd name="connsiteY63" fmla="*/ 68071 h 2311974"/>
                <a:gd name="connsiteX64" fmla="*/ 554847 w 1441654"/>
                <a:gd name="connsiteY64" fmla="*/ 82657 h 2311974"/>
                <a:gd name="connsiteX65" fmla="*/ 561961 w 1441654"/>
                <a:gd name="connsiteY65" fmla="*/ 72933 h 2311974"/>
                <a:gd name="connsiteX66" fmla="*/ 578559 w 1441654"/>
                <a:gd name="connsiteY66" fmla="*/ 75364 h 2311974"/>
                <a:gd name="connsiteX67" fmla="*/ 578559 w 1441654"/>
                <a:gd name="connsiteY67" fmla="*/ 82657 h 2311974"/>
                <a:gd name="connsiteX68" fmla="*/ 585672 w 1441654"/>
                <a:gd name="connsiteY68" fmla="*/ 82657 h 2311974"/>
                <a:gd name="connsiteX69" fmla="*/ 590414 w 1441654"/>
                <a:gd name="connsiteY69" fmla="*/ 97244 h 2311974"/>
                <a:gd name="connsiteX70" fmla="*/ 609383 w 1441654"/>
                <a:gd name="connsiteY70" fmla="*/ 104537 h 2311974"/>
                <a:gd name="connsiteX71" fmla="*/ 637837 w 1441654"/>
                <a:gd name="connsiteY71" fmla="*/ 89950 h 2311974"/>
                <a:gd name="connsiteX72" fmla="*/ 652064 w 1441654"/>
                <a:gd name="connsiteY72" fmla="*/ 94813 h 2311974"/>
                <a:gd name="connsiteX73" fmla="*/ 666291 w 1441654"/>
                <a:gd name="connsiteY73" fmla="*/ 104537 h 2311974"/>
                <a:gd name="connsiteX74" fmla="*/ 685260 w 1441654"/>
                <a:gd name="connsiteY74" fmla="*/ 94813 h 2311974"/>
                <a:gd name="connsiteX75" fmla="*/ 685260 w 1441654"/>
                <a:gd name="connsiteY75" fmla="*/ 72933 h 2311974"/>
                <a:gd name="connsiteX76" fmla="*/ 687631 w 1441654"/>
                <a:gd name="connsiteY76" fmla="*/ 72933 h 2311974"/>
                <a:gd name="connsiteX77" fmla="*/ 699487 w 1441654"/>
                <a:gd name="connsiteY77" fmla="*/ 87519 h 2311974"/>
                <a:gd name="connsiteX78" fmla="*/ 687631 w 1441654"/>
                <a:gd name="connsiteY78" fmla="*/ 102106 h 2311974"/>
                <a:gd name="connsiteX79" fmla="*/ 692373 w 1441654"/>
                <a:gd name="connsiteY79" fmla="*/ 123986 h 2311974"/>
                <a:gd name="connsiteX80" fmla="*/ 706600 w 1441654"/>
                <a:gd name="connsiteY80" fmla="*/ 128848 h 2311974"/>
                <a:gd name="connsiteX81" fmla="*/ 718456 w 1441654"/>
                <a:gd name="connsiteY81" fmla="*/ 150728 h 2311974"/>
                <a:gd name="connsiteX82" fmla="*/ 727940 w 1441654"/>
                <a:gd name="connsiteY82" fmla="*/ 153159 h 2311974"/>
                <a:gd name="connsiteX83" fmla="*/ 735054 w 1441654"/>
                <a:gd name="connsiteY83" fmla="*/ 165315 h 2311974"/>
                <a:gd name="connsiteX84" fmla="*/ 754023 w 1441654"/>
                <a:gd name="connsiteY84" fmla="*/ 165315 h 2311974"/>
                <a:gd name="connsiteX85" fmla="*/ 768250 w 1441654"/>
                <a:gd name="connsiteY85" fmla="*/ 177470 h 2311974"/>
                <a:gd name="connsiteX86" fmla="*/ 794332 w 1441654"/>
                <a:gd name="connsiteY86" fmla="*/ 172608 h 2311974"/>
                <a:gd name="connsiteX87" fmla="*/ 801446 w 1441654"/>
                <a:gd name="connsiteY87" fmla="*/ 184763 h 2311974"/>
                <a:gd name="connsiteX88" fmla="*/ 794332 w 1441654"/>
                <a:gd name="connsiteY88" fmla="*/ 192057 h 2311974"/>
                <a:gd name="connsiteX89" fmla="*/ 801446 w 1441654"/>
                <a:gd name="connsiteY89" fmla="*/ 201781 h 2311974"/>
                <a:gd name="connsiteX90" fmla="*/ 796703 w 1441654"/>
                <a:gd name="connsiteY90" fmla="*/ 206643 h 2311974"/>
                <a:gd name="connsiteX91" fmla="*/ 808559 w 1441654"/>
                <a:gd name="connsiteY91" fmla="*/ 233385 h 2311974"/>
                <a:gd name="connsiteX92" fmla="*/ 815673 w 1441654"/>
                <a:gd name="connsiteY92" fmla="*/ 233385 h 2311974"/>
                <a:gd name="connsiteX93" fmla="*/ 851240 w 1441654"/>
                <a:gd name="connsiteY93" fmla="*/ 211505 h 2311974"/>
                <a:gd name="connsiteX94" fmla="*/ 874951 w 1441654"/>
                <a:gd name="connsiteY94" fmla="*/ 213936 h 2311974"/>
                <a:gd name="connsiteX95" fmla="*/ 896291 w 1441654"/>
                <a:gd name="connsiteY95" fmla="*/ 199350 h 2311974"/>
                <a:gd name="connsiteX96" fmla="*/ 905776 w 1441654"/>
                <a:gd name="connsiteY96" fmla="*/ 177470 h 2311974"/>
                <a:gd name="connsiteX97" fmla="*/ 931859 w 1441654"/>
                <a:gd name="connsiteY97" fmla="*/ 158021 h 2311974"/>
                <a:gd name="connsiteX98" fmla="*/ 953199 w 1441654"/>
                <a:gd name="connsiteY98" fmla="*/ 194488 h 2311974"/>
                <a:gd name="connsiteX99" fmla="*/ 953199 w 1441654"/>
                <a:gd name="connsiteY99" fmla="*/ 221230 h 2311974"/>
                <a:gd name="connsiteX100" fmla="*/ 965054 w 1441654"/>
                <a:gd name="connsiteY100" fmla="*/ 243110 h 2311974"/>
                <a:gd name="connsiteX101" fmla="*/ 984024 w 1441654"/>
                <a:gd name="connsiteY101" fmla="*/ 262558 h 2311974"/>
                <a:gd name="connsiteX102" fmla="*/ 1026704 w 1441654"/>
                <a:gd name="connsiteY102" fmla="*/ 274714 h 2311974"/>
                <a:gd name="connsiteX103" fmla="*/ 1059900 w 1441654"/>
                <a:gd name="connsiteY103" fmla="*/ 260127 h 2311974"/>
                <a:gd name="connsiteX104" fmla="*/ 1081240 w 1441654"/>
                <a:gd name="connsiteY104" fmla="*/ 262558 h 2311974"/>
                <a:gd name="connsiteX105" fmla="*/ 1107323 w 1441654"/>
                <a:gd name="connsiteY105" fmla="*/ 277145 h 2311974"/>
                <a:gd name="connsiteX106" fmla="*/ 1140519 w 1441654"/>
                <a:gd name="connsiteY106" fmla="*/ 282007 h 2311974"/>
                <a:gd name="connsiteX107" fmla="*/ 1135777 w 1441654"/>
                <a:gd name="connsiteY107" fmla="*/ 299025 h 2311974"/>
                <a:gd name="connsiteX108" fmla="*/ 1164230 w 1441654"/>
                <a:gd name="connsiteY108" fmla="*/ 371958 h 2311974"/>
                <a:gd name="connsiteX109" fmla="*/ 1209282 w 1441654"/>
                <a:gd name="connsiteY109" fmla="*/ 386544 h 2311974"/>
                <a:gd name="connsiteX110" fmla="*/ 1237736 w 1441654"/>
                <a:gd name="connsiteY110" fmla="*/ 415718 h 2311974"/>
                <a:gd name="connsiteX111" fmla="*/ 1280416 w 1441654"/>
                <a:gd name="connsiteY111" fmla="*/ 415718 h 2311974"/>
                <a:gd name="connsiteX112" fmla="*/ 1297014 w 1441654"/>
                <a:gd name="connsiteY112" fmla="*/ 408424 h 2311974"/>
                <a:gd name="connsiteX113" fmla="*/ 1313612 w 1441654"/>
                <a:gd name="connsiteY113" fmla="*/ 386544 h 2311974"/>
                <a:gd name="connsiteX114" fmla="*/ 1358664 w 1441654"/>
                <a:gd name="connsiteY114" fmla="*/ 381682 h 2311974"/>
                <a:gd name="connsiteX115" fmla="*/ 1365778 w 1441654"/>
                <a:gd name="connsiteY115" fmla="*/ 386544 h 2311974"/>
                <a:gd name="connsiteX116" fmla="*/ 1401345 w 1441654"/>
                <a:gd name="connsiteY116" fmla="*/ 371958 h 2311974"/>
                <a:gd name="connsiteX117" fmla="*/ 1401345 w 1441654"/>
                <a:gd name="connsiteY117" fmla="*/ 388975 h 2311974"/>
                <a:gd name="connsiteX118" fmla="*/ 1415572 w 1441654"/>
                <a:gd name="connsiteY118" fmla="*/ 408424 h 2311974"/>
                <a:gd name="connsiteX119" fmla="*/ 1353922 w 1441654"/>
                <a:gd name="connsiteY119" fmla="*/ 444891 h 2311974"/>
                <a:gd name="connsiteX120" fmla="*/ 1351551 w 1441654"/>
                <a:gd name="connsiteY120" fmla="*/ 491082 h 2311974"/>
                <a:gd name="connsiteX121" fmla="*/ 1372891 w 1441654"/>
                <a:gd name="connsiteY121" fmla="*/ 532410 h 2311974"/>
                <a:gd name="connsiteX122" fmla="*/ 1406087 w 1441654"/>
                <a:gd name="connsiteY122" fmla="*/ 554290 h 2311974"/>
                <a:gd name="connsiteX123" fmla="*/ 1427427 w 1441654"/>
                <a:gd name="connsiteY123" fmla="*/ 581032 h 2311974"/>
                <a:gd name="connsiteX124" fmla="*/ 1420314 w 1441654"/>
                <a:gd name="connsiteY124" fmla="*/ 622361 h 2311974"/>
                <a:gd name="connsiteX125" fmla="*/ 1441654 w 1441654"/>
                <a:gd name="connsiteY125" fmla="*/ 644241 h 2311974"/>
                <a:gd name="connsiteX126" fmla="*/ 1436912 w 1441654"/>
                <a:gd name="connsiteY126" fmla="*/ 658827 h 2311974"/>
                <a:gd name="connsiteX127" fmla="*/ 1429798 w 1441654"/>
                <a:gd name="connsiteY127" fmla="*/ 666121 h 2311974"/>
                <a:gd name="connsiteX128" fmla="*/ 1401345 w 1441654"/>
                <a:gd name="connsiteY128" fmla="*/ 663689 h 2311974"/>
                <a:gd name="connsiteX129" fmla="*/ 1372891 w 1441654"/>
                <a:gd name="connsiteY129" fmla="*/ 705018 h 2311974"/>
                <a:gd name="connsiteX130" fmla="*/ 1351551 w 1441654"/>
                <a:gd name="connsiteY130" fmla="*/ 712312 h 2311974"/>
                <a:gd name="connsiteX131" fmla="*/ 1304128 w 1441654"/>
                <a:gd name="connsiteY131" fmla="*/ 785245 h 2311974"/>
                <a:gd name="connsiteX132" fmla="*/ 1304128 w 1441654"/>
                <a:gd name="connsiteY132" fmla="*/ 804693 h 2311974"/>
                <a:gd name="connsiteX133" fmla="*/ 1273303 w 1441654"/>
                <a:gd name="connsiteY133" fmla="*/ 802262 h 2311974"/>
                <a:gd name="connsiteX134" fmla="*/ 1242478 w 1441654"/>
                <a:gd name="connsiteY134" fmla="*/ 802262 h 2311974"/>
                <a:gd name="connsiteX135" fmla="*/ 1218767 w 1441654"/>
                <a:gd name="connsiteY135" fmla="*/ 819280 h 2311974"/>
                <a:gd name="connsiteX136" fmla="*/ 1183200 w 1441654"/>
                <a:gd name="connsiteY136" fmla="*/ 809556 h 2311974"/>
                <a:gd name="connsiteX137" fmla="*/ 1171344 w 1441654"/>
                <a:gd name="connsiteY137" fmla="*/ 816849 h 2311974"/>
                <a:gd name="connsiteX138" fmla="*/ 1180828 w 1441654"/>
                <a:gd name="connsiteY138" fmla="*/ 824142 h 2311974"/>
                <a:gd name="connsiteX139" fmla="*/ 1168973 w 1441654"/>
                <a:gd name="connsiteY139" fmla="*/ 850884 h 2311974"/>
                <a:gd name="connsiteX140" fmla="*/ 1176086 w 1441654"/>
                <a:gd name="connsiteY140" fmla="*/ 858178 h 2311974"/>
                <a:gd name="connsiteX141" fmla="*/ 1183200 w 1441654"/>
                <a:gd name="connsiteY141" fmla="*/ 850884 h 2311974"/>
                <a:gd name="connsiteX142" fmla="*/ 1197426 w 1441654"/>
                <a:gd name="connsiteY142" fmla="*/ 858178 h 2311974"/>
                <a:gd name="connsiteX143" fmla="*/ 1211653 w 1441654"/>
                <a:gd name="connsiteY143" fmla="*/ 858178 h 2311974"/>
                <a:gd name="connsiteX144" fmla="*/ 1216396 w 1441654"/>
                <a:gd name="connsiteY144" fmla="*/ 875195 h 2311974"/>
                <a:gd name="connsiteX145" fmla="*/ 1230622 w 1441654"/>
                <a:gd name="connsiteY145" fmla="*/ 894644 h 2311974"/>
                <a:gd name="connsiteX146" fmla="*/ 1223509 w 1441654"/>
                <a:gd name="connsiteY146" fmla="*/ 906800 h 2311974"/>
                <a:gd name="connsiteX147" fmla="*/ 1230622 w 1441654"/>
                <a:gd name="connsiteY147" fmla="*/ 916524 h 2311974"/>
                <a:gd name="connsiteX148" fmla="*/ 1237736 w 1441654"/>
                <a:gd name="connsiteY148" fmla="*/ 914093 h 2311974"/>
                <a:gd name="connsiteX149" fmla="*/ 1244849 w 1441654"/>
                <a:gd name="connsiteY149" fmla="*/ 921386 h 2311974"/>
                <a:gd name="connsiteX150" fmla="*/ 1249592 w 1441654"/>
                <a:gd name="connsiteY150" fmla="*/ 935973 h 2311974"/>
                <a:gd name="connsiteX151" fmla="*/ 1259076 w 1441654"/>
                <a:gd name="connsiteY151" fmla="*/ 923817 h 2311974"/>
                <a:gd name="connsiteX152" fmla="*/ 1263818 w 1441654"/>
                <a:gd name="connsiteY152" fmla="*/ 931111 h 2311974"/>
                <a:gd name="connsiteX153" fmla="*/ 1297014 w 1441654"/>
                <a:gd name="connsiteY153" fmla="*/ 928679 h 2311974"/>
                <a:gd name="connsiteX154" fmla="*/ 1311241 w 1441654"/>
                <a:gd name="connsiteY154" fmla="*/ 948128 h 2311974"/>
                <a:gd name="connsiteX155" fmla="*/ 1332582 w 1441654"/>
                <a:gd name="connsiteY155" fmla="*/ 950559 h 2311974"/>
                <a:gd name="connsiteX156" fmla="*/ 1337324 w 1441654"/>
                <a:gd name="connsiteY156" fmla="*/ 923817 h 2311974"/>
                <a:gd name="connsiteX157" fmla="*/ 1351551 w 1441654"/>
                <a:gd name="connsiteY157" fmla="*/ 914093 h 2311974"/>
                <a:gd name="connsiteX158" fmla="*/ 1361035 w 1441654"/>
                <a:gd name="connsiteY158" fmla="*/ 921386 h 2311974"/>
                <a:gd name="connsiteX159" fmla="*/ 1372891 w 1441654"/>
                <a:gd name="connsiteY159" fmla="*/ 948128 h 2311974"/>
                <a:gd name="connsiteX160" fmla="*/ 1320726 w 1441654"/>
                <a:gd name="connsiteY160" fmla="*/ 1006475 h 2311974"/>
                <a:gd name="connsiteX161" fmla="*/ 1235365 w 1441654"/>
                <a:gd name="connsiteY161" fmla="*/ 970008 h 2311974"/>
                <a:gd name="connsiteX162" fmla="*/ 1230622 w 1441654"/>
                <a:gd name="connsiteY162" fmla="*/ 977301 h 2311974"/>
                <a:gd name="connsiteX163" fmla="*/ 1235365 w 1441654"/>
                <a:gd name="connsiteY163" fmla="*/ 984595 h 2311974"/>
                <a:gd name="connsiteX164" fmla="*/ 1230622 w 1441654"/>
                <a:gd name="connsiteY164" fmla="*/ 984595 h 2311974"/>
                <a:gd name="connsiteX165" fmla="*/ 1225880 w 1441654"/>
                <a:gd name="connsiteY165" fmla="*/ 991888 h 2311974"/>
                <a:gd name="connsiteX166" fmla="*/ 1225880 w 1441654"/>
                <a:gd name="connsiteY166" fmla="*/ 1006475 h 2311974"/>
                <a:gd name="connsiteX167" fmla="*/ 1218767 w 1441654"/>
                <a:gd name="connsiteY167" fmla="*/ 1018630 h 2311974"/>
                <a:gd name="connsiteX168" fmla="*/ 1218767 w 1441654"/>
                <a:gd name="connsiteY168" fmla="*/ 1028354 h 2311974"/>
                <a:gd name="connsiteX169" fmla="*/ 1204540 w 1441654"/>
                <a:gd name="connsiteY169" fmla="*/ 1028354 h 2311974"/>
                <a:gd name="connsiteX170" fmla="*/ 1204540 w 1441654"/>
                <a:gd name="connsiteY170" fmla="*/ 1045372 h 2311974"/>
                <a:gd name="connsiteX171" fmla="*/ 1197426 w 1441654"/>
                <a:gd name="connsiteY171" fmla="*/ 1047803 h 2311974"/>
                <a:gd name="connsiteX172" fmla="*/ 1197426 w 1441654"/>
                <a:gd name="connsiteY172" fmla="*/ 1059959 h 2311974"/>
                <a:gd name="connsiteX173" fmla="*/ 1190313 w 1441654"/>
                <a:gd name="connsiteY173" fmla="*/ 1062390 h 2311974"/>
                <a:gd name="connsiteX174" fmla="*/ 1195055 w 1441654"/>
                <a:gd name="connsiteY174" fmla="*/ 1069683 h 2311974"/>
                <a:gd name="connsiteX175" fmla="*/ 1187942 w 1441654"/>
                <a:gd name="connsiteY175" fmla="*/ 1074545 h 2311974"/>
                <a:gd name="connsiteX176" fmla="*/ 1195055 w 1441654"/>
                <a:gd name="connsiteY176" fmla="*/ 1076976 h 2311974"/>
                <a:gd name="connsiteX177" fmla="*/ 1197426 w 1441654"/>
                <a:gd name="connsiteY177" fmla="*/ 1093994 h 2311974"/>
                <a:gd name="connsiteX178" fmla="*/ 1187942 w 1441654"/>
                <a:gd name="connsiteY178" fmla="*/ 1103719 h 2311974"/>
                <a:gd name="connsiteX179" fmla="*/ 1190313 w 1441654"/>
                <a:gd name="connsiteY179" fmla="*/ 1103719 h 2311974"/>
                <a:gd name="connsiteX180" fmla="*/ 1190313 w 1441654"/>
                <a:gd name="connsiteY180" fmla="*/ 1111012 h 2311974"/>
                <a:gd name="connsiteX181" fmla="*/ 1183200 w 1441654"/>
                <a:gd name="connsiteY181" fmla="*/ 1118305 h 2311974"/>
                <a:gd name="connsiteX182" fmla="*/ 1183200 w 1441654"/>
                <a:gd name="connsiteY182" fmla="*/ 1125598 h 2311974"/>
                <a:gd name="connsiteX183" fmla="*/ 1168973 w 1441654"/>
                <a:gd name="connsiteY183" fmla="*/ 1149909 h 2311974"/>
                <a:gd name="connsiteX184" fmla="*/ 1180828 w 1441654"/>
                <a:gd name="connsiteY184" fmla="*/ 1164496 h 2311974"/>
                <a:gd name="connsiteX185" fmla="*/ 1209282 w 1441654"/>
                <a:gd name="connsiteY185" fmla="*/ 1164496 h 2311974"/>
                <a:gd name="connsiteX186" fmla="*/ 1211653 w 1441654"/>
                <a:gd name="connsiteY186" fmla="*/ 1166927 h 2311974"/>
                <a:gd name="connsiteX187" fmla="*/ 1230622 w 1441654"/>
                <a:gd name="connsiteY187" fmla="*/ 1159634 h 2311974"/>
                <a:gd name="connsiteX188" fmla="*/ 1242478 w 1441654"/>
                <a:gd name="connsiteY188" fmla="*/ 1166927 h 2311974"/>
                <a:gd name="connsiteX189" fmla="*/ 1249592 w 1441654"/>
                <a:gd name="connsiteY189" fmla="*/ 1166927 h 2311974"/>
                <a:gd name="connsiteX190" fmla="*/ 1244849 w 1441654"/>
                <a:gd name="connsiteY190" fmla="*/ 1171789 h 2311974"/>
                <a:gd name="connsiteX191" fmla="*/ 1259076 w 1441654"/>
                <a:gd name="connsiteY191" fmla="*/ 1179083 h 2311974"/>
                <a:gd name="connsiteX192" fmla="*/ 1266190 w 1441654"/>
                <a:gd name="connsiteY192" fmla="*/ 1222842 h 2311974"/>
                <a:gd name="connsiteX193" fmla="*/ 1259076 w 1441654"/>
                <a:gd name="connsiteY193" fmla="*/ 1230136 h 2311974"/>
                <a:gd name="connsiteX194" fmla="*/ 1259076 w 1441654"/>
                <a:gd name="connsiteY194" fmla="*/ 1254447 h 2311974"/>
                <a:gd name="connsiteX195" fmla="*/ 1285159 w 1441654"/>
                <a:gd name="connsiteY195" fmla="*/ 1271464 h 2311974"/>
                <a:gd name="connsiteX196" fmla="*/ 1280416 w 1441654"/>
                <a:gd name="connsiteY196" fmla="*/ 1278758 h 2311974"/>
                <a:gd name="connsiteX197" fmla="*/ 1289901 w 1441654"/>
                <a:gd name="connsiteY197" fmla="*/ 1290913 h 2311974"/>
                <a:gd name="connsiteX198" fmla="*/ 1289901 w 1441654"/>
                <a:gd name="connsiteY198" fmla="*/ 1303069 h 2311974"/>
                <a:gd name="connsiteX199" fmla="*/ 1292272 w 1441654"/>
                <a:gd name="connsiteY199" fmla="*/ 1305500 h 2311974"/>
                <a:gd name="connsiteX200" fmla="*/ 1289901 w 1441654"/>
                <a:gd name="connsiteY200" fmla="*/ 1312793 h 2311974"/>
                <a:gd name="connsiteX201" fmla="*/ 1297014 w 1441654"/>
                <a:gd name="connsiteY201" fmla="*/ 1324948 h 2311974"/>
                <a:gd name="connsiteX202" fmla="*/ 1304128 w 1441654"/>
                <a:gd name="connsiteY202" fmla="*/ 1317655 h 2311974"/>
                <a:gd name="connsiteX203" fmla="*/ 1304128 w 1441654"/>
                <a:gd name="connsiteY203" fmla="*/ 1327379 h 2311974"/>
                <a:gd name="connsiteX204" fmla="*/ 1306499 w 1441654"/>
                <a:gd name="connsiteY204" fmla="*/ 1344397 h 2311974"/>
                <a:gd name="connsiteX205" fmla="*/ 1280416 w 1441654"/>
                <a:gd name="connsiteY205" fmla="*/ 1358984 h 2311974"/>
                <a:gd name="connsiteX206" fmla="*/ 1259076 w 1441654"/>
                <a:gd name="connsiteY206" fmla="*/ 1358984 h 2311974"/>
                <a:gd name="connsiteX207" fmla="*/ 1256705 w 1441654"/>
                <a:gd name="connsiteY207" fmla="*/ 1376001 h 2311974"/>
                <a:gd name="connsiteX208" fmla="*/ 1278045 w 1441654"/>
                <a:gd name="connsiteY208" fmla="*/ 1376001 h 2311974"/>
                <a:gd name="connsiteX209" fmla="*/ 1280416 w 1441654"/>
                <a:gd name="connsiteY209" fmla="*/ 1383295 h 2311974"/>
                <a:gd name="connsiteX210" fmla="*/ 1285159 w 1441654"/>
                <a:gd name="connsiteY210" fmla="*/ 1380864 h 2311974"/>
                <a:gd name="connsiteX211" fmla="*/ 1292272 w 1441654"/>
                <a:gd name="connsiteY211" fmla="*/ 1393019 h 2311974"/>
                <a:gd name="connsiteX212" fmla="*/ 1289901 w 1441654"/>
                <a:gd name="connsiteY212" fmla="*/ 1400312 h 2311974"/>
                <a:gd name="connsiteX213" fmla="*/ 1292272 w 1441654"/>
                <a:gd name="connsiteY213" fmla="*/ 1402744 h 2311974"/>
                <a:gd name="connsiteX214" fmla="*/ 1311241 w 1441654"/>
                <a:gd name="connsiteY214" fmla="*/ 1380864 h 2311974"/>
                <a:gd name="connsiteX215" fmla="*/ 1318355 w 1441654"/>
                <a:gd name="connsiteY215" fmla="*/ 1383295 h 2311974"/>
                <a:gd name="connsiteX216" fmla="*/ 1313612 w 1441654"/>
                <a:gd name="connsiteY216" fmla="*/ 1380864 h 2311974"/>
                <a:gd name="connsiteX217" fmla="*/ 1320726 w 1441654"/>
                <a:gd name="connsiteY217" fmla="*/ 1373570 h 2311974"/>
                <a:gd name="connsiteX218" fmla="*/ 1327839 w 1441654"/>
                <a:gd name="connsiteY218" fmla="*/ 1368708 h 2311974"/>
                <a:gd name="connsiteX219" fmla="*/ 1344437 w 1441654"/>
                <a:gd name="connsiteY219" fmla="*/ 1417330 h 2311974"/>
                <a:gd name="connsiteX220" fmla="*/ 1339695 w 1441654"/>
                <a:gd name="connsiteY220" fmla="*/ 1424623 h 2311974"/>
                <a:gd name="connsiteX221" fmla="*/ 1339695 w 1441654"/>
                <a:gd name="connsiteY221" fmla="*/ 1441641 h 2311974"/>
                <a:gd name="connsiteX222" fmla="*/ 1306499 w 1441654"/>
                <a:gd name="connsiteY222" fmla="*/ 1436779 h 2311974"/>
                <a:gd name="connsiteX223" fmla="*/ 1304128 w 1441654"/>
                <a:gd name="connsiteY223" fmla="*/ 1473245 h 2311974"/>
                <a:gd name="connsiteX224" fmla="*/ 1289901 w 1441654"/>
                <a:gd name="connsiteY224" fmla="*/ 1473245 h 2311974"/>
                <a:gd name="connsiteX225" fmla="*/ 1285159 w 1441654"/>
                <a:gd name="connsiteY225" fmla="*/ 1504850 h 2311974"/>
                <a:gd name="connsiteX226" fmla="*/ 1270932 w 1441654"/>
                <a:gd name="connsiteY226" fmla="*/ 1521867 h 2311974"/>
                <a:gd name="connsiteX227" fmla="*/ 1270932 w 1441654"/>
                <a:gd name="connsiteY227" fmla="*/ 1548609 h 2311974"/>
                <a:gd name="connsiteX228" fmla="*/ 1251963 w 1441654"/>
                <a:gd name="connsiteY228" fmla="*/ 1560765 h 2311974"/>
                <a:gd name="connsiteX229" fmla="*/ 1278045 w 1441654"/>
                <a:gd name="connsiteY229" fmla="*/ 1570489 h 2311974"/>
                <a:gd name="connsiteX230" fmla="*/ 1278045 w 1441654"/>
                <a:gd name="connsiteY230" fmla="*/ 1577783 h 2311974"/>
                <a:gd name="connsiteX231" fmla="*/ 1223509 w 1441654"/>
                <a:gd name="connsiteY231" fmla="*/ 1577783 h 2311974"/>
                <a:gd name="connsiteX232" fmla="*/ 1235365 w 1441654"/>
                <a:gd name="connsiteY232" fmla="*/ 1602094 h 2311974"/>
                <a:gd name="connsiteX233" fmla="*/ 1244849 w 1441654"/>
                <a:gd name="connsiteY233" fmla="*/ 1609387 h 2311974"/>
                <a:gd name="connsiteX234" fmla="*/ 1242478 w 1441654"/>
                <a:gd name="connsiteY234" fmla="*/ 1619111 h 2311974"/>
                <a:gd name="connsiteX235" fmla="*/ 1244849 w 1441654"/>
                <a:gd name="connsiteY235" fmla="*/ 1623973 h 2311974"/>
                <a:gd name="connsiteX236" fmla="*/ 1244849 w 1441654"/>
                <a:gd name="connsiteY236" fmla="*/ 1645853 h 2311974"/>
                <a:gd name="connsiteX237" fmla="*/ 1237736 w 1441654"/>
                <a:gd name="connsiteY237" fmla="*/ 1645853 h 2311974"/>
                <a:gd name="connsiteX238" fmla="*/ 1230622 w 1441654"/>
                <a:gd name="connsiteY238" fmla="*/ 1667733 h 2311974"/>
                <a:gd name="connsiteX239" fmla="*/ 1230622 w 1441654"/>
                <a:gd name="connsiteY239" fmla="*/ 1706631 h 2311974"/>
                <a:gd name="connsiteX240" fmla="*/ 1216396 w 1441654"/>
                <a:gd name="connsiteY240" fmla="*/ 1709062 h 2311974"/>
                <a:gd name="connsiteX241" fmla="*/ 1216396 w 1441654"/>
                <a:gd name="connsiteY241" fmla="*/ 1723648 h 2311974"/>
                <a:gd name="connsiteX242" fmla="*/ 1204540 w 1441654"/>
                <a:gd name="connsiteY242" fmla="*/ 1740666 h 2311974"/>
                <a:gd name="connsiteX243" fmla="*/ 1147632 w 1441654"/>
                <a:gd name="connsiteY243" fmla="*/ 1733373 h 2311974"/>
                <a:gd name="connsiteX244" fmla="*/ 1121550 w 1441654"/>
                <a:gd name="connsiteY244" fmla="*/ 1733373 h 2311974"/>
                <a:gd name="connsiteX245" fmla="*/ 1109694 w 1441654"/>
                <a:gd name="connsiteY245" fmla="*/ 1743097 h 2311974"/>
                <a:gd name="connsiteX246" fmla="*/ 1102581 w 1441654"/>
                <a:gd name="connsiteY246" fmla="*/ 1735804 h 2311974"/>
                <a:gd name="connsiteX247" fmla="*/ 1095467 w 1441654"/>
                <a:gd name="connsiteY247" fmla="*/ 1740666 h 2311974"/>
                <a:gd name="connsiteX248" fmla="*/ 1074127 w 1441654"/>
                <a:gd name="connsiteY248" fmla="*/ 1713924 h 2311974"/>
                <a:gd name="connsiteX249" fmla="*/ 1059900 w 1441654"/>
                <a:gd name="connsiteY249" fmla="*/ 1721217 h 2311974"/>
                <a:gd name="connsiteX250" fmla="*/ 1052787 w 1441654"/>
                <a:gd name="connsiteY250" fmla="*/ 1733373 h 2311974"/>
                <a:gd name="connsiteX251" fmla="*/ 1045673 w 1441654"/>
                <a:gd name="connsiteY251" fmla="*/ 1735804 h 2311974"/>
                <a:gd name="connsiteX252" fmla="*/ 1031446 w 1441654"/>
                <a:gd name="connsiteY252" fmla="*/ 1706631 h 2311974"/>
                <a:gd name="connsiteX253" fmla="*/ 960312 w 1441654"/>
                <a:gd name="connsiteY253" fmla="*/ 1709062 h 2311974"/>
                <a:gd name="connsiteX254" fmla="*/ 957941 w 1441654"/>
                <a:gd name="connsiteY254" fmla="*/ 1721217 h 2311974"/>
                <a:gd name="connsiteX255" fmla="*/ 915261 w 1441654"/>
                <a:gd name="connsiteY255" fmla="*/ 1721217 h 2311974"/>
                <a:gd name="connsiteX256" fmla="*/ 915261 w 1441654"/>
                <a:gd name="connsiteY256" fmla="*/ 1728511 h 2311974"/>
                <a:gd name="connsiteX257" fmla="*/ 884436 w 1441654"/>
                <a:gd name="connsiteY257" fmla="*/ 1721217 h 2311974"/>
                <a:gd name="connsiteX258" fmla="*/ 884436 w 1441654"/>
                <a:gd name="connsiteY258" fmla="*/ 1706631 h 2311974"/>
                <a:gd name="connsiteX259" fmla="*/ 877322 w 1441654"/>
                <a:gd name="connsiteY259" fmla="*/ 1706631 h 2311974"/>
                <a:gd name="connsiteX260" fmla="*/ 874951 w 1441654"/>
                <a:gd name="connsiteY260" fmla="*/ 1692044 h 2311974"/>
                <a:gd name="connsiteX261" fmla="*/ 874951 w 1441654"/>
                <a:gd name="connsiteY261" fmla="*/ 1692044 h 2311974"/>
                <a:gd name="connsiteX262" fmla="*/ 877322 w 1441654"/>
                <a:gd name="connsiteY262" fmla="*/ 1706631 h 2311974"/>
                <a:gd name="connsiteX263" fmla="*/ 822786 w 1441654"/>
                <a:gd name="connsiteY263" fmla="*/ 1709062 h 2311974"/>
                <a:gd name="connsiteX264" fmla="*/ 782477 w 1441654"/>
                <a:gd name="connsiteY264" fmla="*/ 1701769 h 2311974"/>
                <a:gd name="connsiteX265" fmla="*/ 780106 w 1441654"/>
                <a:gd name="connsiteY265" fmla="*/ 1709062 h 2311974"/>
                <a:gd name="connsiteX266" fmla="*/ 761136 w 1441654"/>
                <a:gd name="connsiteY266" fmla="*/ 1713924 h 2311974"/>
                <a:gd name="connsiteX267" fmla="*/ 754023 w 1441654"/>
                <a:gd name="connsiteY267" fmla="*/ 1733373 h 2311974"/>
                <a:gd name="connsiteX268" fmla="*/ 758765 w 1441654"/>
                <a:gd name="connsiteY268" fmla="*/ 1750391 h 2311974"/>
                <a:gd name="connsiteX269" fmla="*/ 739796 w 1441654"/>
                <a:gd name="connsiteY269" fmla="*/ 1750391 h 2311974"/>
                <a:gd name="connsiteX270" fmla="*/ 735054 w 1441654"/>
                <a:gd name="connsiteY270" fmla="*/ 1769840 h 2311974"/>
                <a:gd name="connsiteX271" fmla="*/ 742167 w 1441654"/>
                <a:gd name="connsiteY271" fmla="*/ 1784426 h 2311974"/>
                <a:gd name="connsiteX272" fmla="*/ 739796 w 1441654"/>
                <a:gd name="connsiteY272" fmla="*/ 1806306 h 2311974"/>
                <a:gd name="connsiteX273" fmla="*/ 727940 w 1441654"/>
                <a:gd name="connsiteY273" fmla="*/ 1813599 h 2311974"/>
                <a:gd name="connsiteX274" fmla="*/ 727940 w 1441654"/>
                <a:gd name="connsiteY274" fmla="*/ 1847635 h 2311974"/>
                <a:gd name="connsiteX275" fmla="*/ 713714 w 1441654"/>
                <a:gd name="connsiteY275" fmla="*/ 1852497 h 2311974"/>
                <a:gd name="connsiteX276" fmla="*/ 711342 w 1441654"/>
                <a:gd name="connsiteY276" fmla="*/ 1837910 h 2311974"/>
                <a:gd name="connsiteX277" fmla="*/ 678146 w 1441654"/>
                <a:gd name="connsiteY277" fmla="*/ 1837910 h 2311974"/>
                <a:gd name="connsiteX278" fmla="*/ 678146 w 1441654"/>
                <a:gd name="connsiteY278" fmla="*/ 1859790 h 2311974"/>
                <a:gd name="connsiteX279" fmla="*/ 659177 w 1441654"/>
                <a:gd name="connsiteY279" fmla="*/ 1859790 h 2311974"/>
                <a:gd name="connsiteX280" fmla="*/ 659177 w 1441654"/>
                <a:gd name="connsiteY280" fmla="*/ 1869515 h 2311974"/>
                <a:gd name="connsiteX281" fmla="*/ 656806 w 1441654"/>
                <a:gd name="connsiteY281" fmla="*/ 1876808 h 2311974"/>
                <a:gd name="connsiteX282" fmla="*/ 576188 w 1441654"/>
                <a:gd name="connsiteY282" fmla="*/ 1876808 h 2311974"/>
                <a:gd name="connsiteX283" fmla="*/ 576188 w 1441654"/>
                <a:gd name="connsiteY283" fmla="*/ 1896257 h 2311974"/>
                <a:gd name="connsiteX284" fmla="*/ 524022 w 1441654"/>
                <a:gd name="connsiteY284" fmla="*/ 1901119 h 2311974"/>
                <a:gd name="connsiteX285" fmla="*/ 524022 w 1441654"/>
                <a:gd name="connsiteY285" fmla="*/ 1930292 h 2311974"/>
                <a:gd name="connsiteX286" fmla="*/ 502682 w 1441654"/>
                <a:gd name="connsiteY286" fmla="*/ 1930292 h 2311974"/>
                <a:gd name="connsiteX287" fmla="*/ 500311 w 1441654"/>
                <a:gd name="connsiteY287" fmla="*/ 1952172 h 2311974"/>
                <a:gd name="connsiteX288" fmla="*/ 488455 w 1441654"/>
                <a:gd name="connsiteY288" fmla="*/ 1952172 h 2311974"/>
                <a:gd name="connsiteX289" fmla="*/ 488455 w 1441654"/>
                <a:gd name="connsiteY289" fmla="*/ 1978914 h 2311974"/>
                <a:gd name="connsiteX290" fmla="*/ 495569 w 1441654"/>
                <a:gd name="connsiteY290" fmla="*/ 1983776 h 2311974"/>
                <a:gd name="connsiteX291" fmla="*/ 493198 w 1441654"/>
                <a:gd name="connsiteY291" fmla="*/ 2000794 h 2311974"/>
                <a:gd name="connsiteX292" fmla="*/ 500311 w 1441654"/>
                <a:gd name="connsiteY292" fmla="*/ 2005656 h 2311974"/>
                <a:gd name="connsiteX293" fmla="*/ 500311 w 1441654"/>
                <a:gd name="connsiteY293" fmla="*/ 2068865 h 2311974"/>
                <a:gd name="connsiteX294" fmla="*/ 493198 w 1441654"/>
                <a:gd name="connsiteY294" fmla="*/ 2068865 h 2311974"/>
                <a:gd name="connsiteX295" fmla="*/ 493198 w 1441654"/>
                <a:gd name="connsiteY295" fmla="*/ 2081020 h 2311974"/>
                <a:gd name="connsiteX296" fmla="*/ 474228 w 1441654"/>
                <a:gd name="connsiteY296" fmla="*/ 2083451 h 2311974"/>
                <a:gd name="connsiteX297" fmla="*/ 460002 w 1441654"/>
                <a:gd name="connsiteY297" fmla="*/ 2117487 h 2311974"/>
                <a:gd name="connsiteX298" fmla="*/ 460002 w 1441654"/>
                <a:gd name="connsiteY298" fmla="*/ 2129642 h 2311974"/>
                <a:gd name="connsiteX299" fmla="*/ 516909 w 1441654"/>
                <a:gd name="connsiteY299" fmla="*/ 2132073 h 2311974"/>
                <a:gd name="connsiteX300" fmla="*/ 509796 w 1441654"/>
                <a:gd name="connsiteY300" fmla="*/ 2151522 h 2311974"/>
                <a:gd name="connsiteX301" fmla="*/ 514538 w 1441654"/>
                <a:gd name="connsiteY301" fmla="*/ 2161246 h 2311974"/>
                <a:gd name="connsiteX302" fmla="*/ 509796 w 1441654"/>
                <a:gd name="connsiteY302" fmla="*/ 2168540 h 2311974"/>
                <a:gd name="connsiteX303" fmla="*/ 493198 w 1441654"/>
                <a:gd name="connsiteY303" fmla="*/ 2168540 h 2311974"/>
                <a:gd name="connsiteX304" fmla="*/ 493198 w 1441654"/>
                <a:gd name="connsiteY304" fmla="*/ 2180695 h 2311974"/>
                <a:gd name="connsiteX305" fmla="*/ 462373 w 1441654"/>
                <a:gd name="connsiteY305" fmla="*/ 2187988 h 2311974"/>
                <a:gd name="connsiteX306" fmla="*/ 469486 w 1441654"/>
                <a:gd name="connsiteY306" fmla="*/ 2200144 h 2311974"/>
                <a:gd name="connsiteX307" fmla="*/ 467115 w 1441654"/>
                <a:gd name="connsiteY307" fmla="*/ 2256059 h 2311974"/>
                <a:gd name="connsiteX308" fmla="*/ 455259 w 1441654"/>
                <a:gd name="connsiteY308" fmla="*/ 2277939 h 2311974"/>
                <a:gd name="connsiteX309" fmla="*/ 429177 w 1441654"/>
                <a:gd name="connsiteY309" fmla="*/ 2307112 h 2311974"/>
                <a:gd name="connsiteX310" fmla="*/ 414950 w 1441654"/>
                <a:gd name="connsiteY310" fmla="*/ 2311974 h 2311974"/>
                <a:gd name="connsiteX311" fmla="*/ 398352 w 1441654"/>
                <a:gd name="connsiteY311" fmla="*/ 2282801 h 2311974"/>
                <a:gd name="connsiteX312" fmla="*/ 379383 w 1441654"/>
                <a:gd name="connsiteY312" fmla="*/ 2275508 h 2311974"/>
                <a:gd name="connsiteX313" fmla="*/ 365156 w 1441654"/>
                <a:gd name="connsiteY313" fmla="*/ 2292526 h 2311974"/>
                <a:gd name="connsiteX314" fmla="*/ 346187 w 1441654"/>
                <a:gd name="connsiteY314" fmla="*/ 2285232 h 2311974"/>
                <a:gd name="connsiteX315" fmla="*/ 331960 w 1441654"/>
                <a:gd name="connsiteY315" fmla="*/ 2290094 h 2311974"/>
                <a:gd name="connsiteX316" fmla="*/ 296393 w 1441654"/>
                <a:gd name="connsiteY316" fmla="*/ 2275508 h 2311974"/>
                <a:gd name="connsiteX317" fmla="*/ 255658 w 1441654"/>
                <a:gd name="connsiteY317" fmla="*/ 2254426 h 2311974"/>
                <a:gd name="connsiteX318" fmla="*/ 263963 w 1441654"/>
                <a:gd name="connsiteY318" fmla="*/ 2090384 h 2311974"/>
                <a:gd name="connsiteX319" fmla="*/ 293247 w 1441654"/>
                <a:gd name="connsiteY319" fmla="*/ 1879782 h 2311974"/>
                <a:gd name="connsiteX320" fmla="*/ 288330 w 1441654"/>
                <a:gd name="connsiteY320" fmla="*/ 1766434 h 2311974"/>
                <a:gd name="connsiteX321" fmla="*/ 260051 w 1441654"/>
                <a:gd name="connsiteY321" fmla="*/ 1684276 h 2311974"/>
                <a:gd name="connsiteX322" fmla="*/ 196698 w 1441654"/>
                <a:gd name="connsiteY322" fmla="*/ 1605539 h 2311974"/>
                <a:gd name="connsiteX323" fmla="*/ 146823 w 1441654"/>
                <a:gd name="connsiteY323" fmla="*/ 1566641 h 2311974"/>
                <a:gd name="connsiteX324" fmla="*/ 148467 w 1441654"/>
                <a:gd name="connsiteY324" fmla="*/ 1519182 h 2311974"/>
                <a:gd name="connsiteX325" fmla="*/ 144231 w 1441654"/>
                <a:gd name="connsiteY325" fmla="*/ 1442151 h 2311974"/>
                <a:gd name="connsiteX326" fmla="*/ 199538 w 1441654"/>
                <a:gd name="connsiteY326" fmla="*/ 1327822 h 2311974"/>
                <a:gd name="connsiteX327" fmla="*/ 311984 w 1441654"/>
                <a:gd name="connsiteY327" fmla="*/ 1228318 h 2311974"/>
                <a:gd name="connsiteX328" fmla="*/ 18969 w 1441654"/>
                <a:gd name="connsiteY328" fmla="*/ 909231 h 2311974"/>
                <a:gd name="connsiteX329" fmla="*/ 0 w 1441654"/>
                <a:gd name="connsiteY329" fmla="*/ 872764 h 2311974"/>
                <a:gd name="connsiteX330" fmla="*/ 7114 w 1441654"/>
                <a:gd name="connsiteY330" fmla="*/ 865471 h 2311974"/>
                <a:gd name="connsiteX331" fmla="*/ 11856 w 1441654"/>
                <a:gd name="connsiteY331" fmla="*/ 867902 h 2311974"/>
                <a:gd name="connsiteX332" fmla="*/ 168351 w 1441654"/>
                <a:gd name="connsiteY332" fmla="*/ 741485 h 2311974"/>
                <a:gd name="connsiteX333" fmla="*/ 156496 w 1441654"/>
                <a:gd name="connsiteY333" fmla="*/ 726899 h 2311974"/>
                <a:gd name="connsiteX334" fmla="*/ 101959 w 1441654"/>
                <a:gd name="connsiteY334" fmla="*/ 705019 h 2311974"/>
                <a:gd name="connsiteX335" fmla="*/ 125671 w 1441654"/>
                <a:gd name="connsiteY335" fmla="*/ 680708 h 2311974"/>
                <a:gd name="connsiteX336" fmla="*/ 132784 w 1441654"/>
                <a:gd name="connsiteY336" fmla="*/ 673414 h 2311974"/>
                <a:gd name="connsiteX337" fmla="*/ 161238 w 1441654"/>
                <a:gd name="connsiteY337" fmla="*/ 670983 h 2311974"/>
                <a:gd name="connsiteX338" fmla="*/ 248970 w 1441654"/>
                <a:gd name="connsiteY338" fmla="*/ 692863 h 2311974"/>
                <a:gd name="connsiteX339" fmla="*/ 263197 w 1441654"/>
                <a:gd name="connsiteY339" fmla="*/ 688001 h 2311974"/>
                <a:gd name="connsiteX340" fmla="*/ 263197 w 1441654"/>
                <a:gd name="connsiteY340" fmla="*/ 695294 h 2311974"/>
                <a:gd name="connsiteX341" fmla="*/ 272681 w 1441654"/>
                <a:gd name="connsiteY341" fmla="*/ 695294 h 2311974"/>
                <a:gd name="connsiteX342" fmla="*/ 277424 w 1441654"/>
                <a:gd name="connsiteY342" fmla="*/ 678277 h 2311974"/>
                <a:gd name="connsiteX343" fmla="*/ 284537 w 1441654"/>
                <a:gd name="connsiteY343" fmla="*/ 666121 h 2311974"/>
                <a:gd name="connsiteX344" fmla="*/ 296393 w 1441654"/>
                <a:gd name="connsiteY344" fmla="*/ 688001 h 2311974"/>
                <a:gd name="connsiteX345" fmla="*/ 303506 w 1441654"/>
                <a:gd name="connsiteY345" fmla="*/ 685570 h 2311974"/>
                <a:gd name="connsiteX346" fmla="*/ 317733 w 1441654"/>
                <a:gd name="connsiteY346" fmla="*/ 700156 h 2311974"/>
                <a:gd name="connsiteX347" fmla="*/ 317733 w 1441654"/>
                <a:gd name="connsiteY347" fmla="*/ 700156 h 2311974"/>
                <a:gd name="connsiteX348" fmla="*/ 303506 w 1441654"/>
                <a:gd name="connsiteY348" fmla="*/ 685570 h 2311974"/>
                <a:gd name="connsiteX349" fmla="*/ 441650 w 1441654"/>
                <a:gd name="connsiteY349" fmla="*/ 1145201 h 2311974"/>
                <a:gd name="connsiteX350" fmla="*/ 284537 w 1441654"/>
                <a:gd name="connsiteY350" fmla="*/ 666121 h 2311974"/>
                <a:gd name="connsiteX351" fmla="*/ 284537 w 1441654"/>
                <a:gd name="connsiteY351" fmla="*/ 658827 h 2311974"/>
                <a:gd name="connsiteX352" fmla="*/ 305877 w 1441654"/>
                <a:gd name="connsiteY352" fmla="*/ 646672 h 2311974"/>
                <a:gd name="connsiteX353" fmla="*/ 298764 w 1441654"/>
                <a:gd name="connsiteY353" fmla="*/ 639379 h 2311974"/>
                <a:gd name="connsiteX354" fmla="*/ 329589 w 1441654"/>
                <a:gd name="connsiteY354" fmla="*/ 629654 h 2311974"/>
                <a:gd name="connsiteX355" fmla="*/ 324847 w 1441654"/>
                <a:gd name="connsiteY355" fmla="*/ 615068 h 2311974"/>
                <a:gd name="connsiteX356" fmla="*/ 291651 w 1441654"/>
                <a:gd name="connsiteY356" fmla="*/ 610205 h 2311974"/>
                <a:gd name="connsiteX357" fmla="*/ 289279 w 1441654"/>
                <a:gd name="connsiteY357" fmla="*/ 595619 h 2311974"/>
                <a:gd name="connsiteX358" fmla="*/ 298764 w 1441654"/>
                <a:gd name="connsiteY358" fmla="*/ 534841 h 2311974"/>
                <a:gd name="connsiteX359" fmla="*/ 289279 w 1441654"/>
                <a:gd name="connsiteY359" fmla="*/ 525117 h 2311974"/>
                <a:gd name="connsiteX360" fmla="*/ 289279 w 1441654"/>
                <a:gd name="connsiteY360" fmla="*/ 503237 h 2311974"/>
                <a:gd name="connsiteX361" fmla="*/ 272681 w 1441654"/>
                <a:gd name="connsiteY361" fmla="*/ 503237 h 2311974"/>
                <a:gd name="connsiteX362" fmla="*/ 277424 w 1441654"/>
                <a:gd name="connsiteY362" fmla="*/ 471633 h 2311974"/>
                <a:gd name="connsiteX363" fmla="*/ 270310 w 1441654"/>
                <a:gd name="connsiteY363" fmla="*/ 464340 h 2311974"/>
                <a:gd name="connsiteX364" fmla="*/ 272681 w 1441654"/>
                <a:gd name="connsiteY364" fmla="*/ 444891 h 2311974"/>
                <a:gd name="connsiteX365" fmla="*/ 291651 w 1441654"/>
                <a:gd name="connsiteY365" fmla="*/ 444891 h 2311974"/>
                <a:gd name="connsiteX366" fmla="*/ 310620 w 1441654"/>
                <a:gd name="connsiteY366" fmla="*/ 430304 h 2311974"/>
                <a:gd name="connsiteX367" fmla="*/ 312991 w 1441654"/>
                <a:gd name="connsiteY367" fmla="*/ 427873 h 2311974"/>
                <a:gd name="connsiteX368" fmla="*/ 291651 w 1441654"/>
                <a:gd name="connsiteY368" fmla="*/ 423011 h 2311974"/>
                <a:gd name="connsiteX369" fmla="*/ 298764 w 1441654"/>
                <a:gd name="connsiteY369" fmla="*/ 405993 h 2311974"/>
                <a:gd name="connsiteX370" fmla="*/ 324847 w 1441654"/>
                <a:gd name="connsiteY370" fmla="*/ 408424 h 2311974"/>
                <a:gd name="connsiteX371" fmla="*/ 320104 w 1441654"/>
                <a:gd name="connsiteY371" fmla="*/ 388975 h 2311974"/>
                <a:gd name="connsiteX372" fmla="*/ 320104 w 1441654"/>
                <a:gd name="connsiteY372" fmla="*/ 374389 h 2311974"/>
                <a:gd name="connsiteX373" fmla="*/ 336702 w 1441654"/>
                <a:gd name="connsiteY373" fmla="*/ 374389 h 2311974"/>
                <a:gd name="connsiteX374" fmla="*/ 339073 w 1441654"/>
                <a:gd name="connsiteY374" fmla="*/ 367096 h 2311974"/>
                <a:gd name="connsiteX375" fmla="*/ 346187 w 1441654"/>
                <a:gd name="connsiteY375" fmla="*/ 364665 h 2311974"/>
                <a:gd name="connsiteX376" fmla="*/ 343816 w 1441654"/>
                <a:gd name="connsiteY376" fmla="*/ 347647 h 2311974"/>
                <a:gd name="connsiteX377" fmla="*/ 372269 w 1441654"/>
                <a:gd name="connsiteY377" fmla="*/ 337922 h 2311974"/>
                <a:gd name="connsiteX378" fmla="*/ 360414 w 1441654"/>
                <a:gd name="connsiteY378" fmla="*/ 333060 h 2311974"/>
                <a:gd name="connsiteX379" fmla="*/ 358042 w 1441654"/>
                <a:gd name="connsiteY379" fmla="*/ 311180 h 2311974"/>
                <a:gd name="connsiteX380" fmla="*/ 350929 w 1441654"/>
                <a:gd name="connsiteY380" fmla="*/ 308749 h 2311974"/>
                <a:gd name="connsiteX381" fmla="*/ 358042 w 1441654"/>
                <a:gd name="connsiteY381" fmla="*/ 299025 h 2311974"/>
                <a:gd name="connsiteX382" fmla="*/ 358042 w 1441654"/>
                <a:gd name="connsiteY382" fmla="*/ 296594 h 2311974"/>
                <a:gd name="connsiteX383" fmla="*/ 346187 w 1441654"/>
                <a:gd name="connsiteY383" fmla="*/ 291732 h 2311974"/>
                <a:gd name="connsiteX384" fmla="*/ 336702 w 1441654"/>
                <a:gd name="connsiteY384" fmla="*/ 299025 h 2311974"/>
                <a:gd name="connsiteX385" fmla="*/ 324847 w 1441654"/>
                <a:gd name="connsiteY385" fmla="*/ 282007 h 2311974"/>
                <a:gd name="connsiteX386" fmla="*/ 339073 w 1441654"/>
                <a:gd name="connsiteY386" fmla="*/ 255265 h 2311974"/>
                <a:gd name="connsiteX387" fmla="*/ 346187 w 1441654"/>
                <a:gd name="connsiteY387" fmla="*/ 267421 h 2311974"/>
                <a:gd name="connsiteX388" fmla="*/ 365156 w 1441654"/>
                <a:gd name="connsiteY388" fmla="*/ 240679 h 2311974"/>
                <a:gd name="connsiteX389" fmla="*/ 374640 w 1441654"/>
                <a:gd name="connsiteY389" fmla="*/ 240679 h 2311974"/>
                <a:gd name="connsiteX390" fmla="*/ 374640 w 1441654"/>
                <a:gd name="connsiteY390" fmla="*/ 233385 h 2311974"/>
                <a:gd name="connsiteX391" fmla="*/ 353300 w 1441654"/>
                <a:gd name="connsiteY391" fmla="*/ 218799 h 2311974"/>
                <a:gd name="connsiteX392" fmla="*/ 360414 w 1441654"/>
                <a:gd name="connsiteY392" fmla="*/ 199350 h 2311974"/>
                <a:gd name="connsiteX393" fmla="*/ 386496 w 1441654"/>
                <a:gd name="connsiteY393" fmla="*/ 199350 h 2311974"/>
                <a:gd name="connsiteX394" fmla="*/ 393610 w 1441654"/>
                <a:gd name="connsiteY394" fmla="*/ 192057 h 2311974"/>
                <a:gd name="connsiteX395" fmla="*/ 365156 w 1441654"/>
                <a:gd name="connsiteY395" fmla="*/ 150728 h 2311974"/>
                <a:gd name="connsiteX396" fmla="*/ 374640 w 1441654"/>
                <a:gd name="connsiteY396" fmla="*/ 131279 h 2311974"/>
                <a:gd name="connsiteX397" fmla="*/ 407836 w 1441654"/>
                <a:gd name="connsiteY397" fmla="*/ 116693 h 2311974"/>
                <a:gd name="connsiteX398" fmla="*/ 412579 w 1441654"/>
                <a:gd name="connsiteY398" fmla="*/ 131279 h 2311974"/>
                <a:gd name="connsiteX399" fmla="*/ 433919 w 1441654"/>
                <a:gd name="connsiteY399" fmla="*/ 116693 h 2311974"/>
                <a:gd name="connsiteX400" fmla="*/ 429177 w 1441654"/>
                <a:gd name="connsiteY400" fmla="*/ 109399 h 2311974"/>
                <a:gd name="connsiteX401" fmla="*/ 445775 w 1441654"/>
                <a:gd name="connsiteY401" fmla="*/ 102106 h 2311974"/>
                <a:gd name="connsiteX402" fmla="*/ 445775 w 1441654"/>
                <a:gd name="connsiteY402" fmla="*/ 94813 h 2311974"/>
                <a:gd name="connsiteX403" fmla="*/ 455259 w 1441654"/>
                <a:gd name="connsiteY403" fmla="*/ 87519 h 2311974"/>
                <a:gd name="connsiteX404" fmla="*/ 441032 w 1441654"/>
                <a:gd name="connsiteY404" fmla="*/ 53484 h 2311974"/>
                <a:gd name="connsiteX405" fmla="*/ 438661 w 1441654"/>
                <a:gd name="connsiteY405" fmla="*/ 7293 h 2311974"/>
                <a:gd name="connsiteX406" fmla="*/ 481342 w 1441654"/>
                <a:gd name="connsiteY406" fmla="*/ 17018 h 2311974"/>
                <a:gd name="connsiteX407" fmla="*/ 502682 w 1441654"/>
                <a:gd name="connsiteY407" fmla="*/ 0 h 2311974"/>
                <a:gd name="connsiteX0" fmla="*/ 509796 w 1441654"/>
                <a:gd name="connsiteY0" fmla="*/ 1062390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488455 w 1441654"/>
                <a:gd name="connsiteY3" fmla="*/ 1021061 h 2311974"/>
                <a:gd name="connsiteX4" fmla="*/ 483713 w 1441654"/>
                <a:gd name="connsiteY4" fmla="*/ 999182 h 2311974"/>
                <a:gd name="connsiteX5" fmla="*/ 488455 w 1441654"/>
                <a:gd name="connsiteY5" fmla="*/ 1021061 h 2311974"/>
                <a:gd name="connsiteX6" fmla="*/ 488455 w 1441654"/>
                <a:gd name="connsiteY6" fmla="*/ 1021061 h 2311974"/>
                <a:gd name="connsiteX7" fmla="*/ 502682 w 1441654"/>
                <a:gd name="connsiteY7" fmla="*/ 979733 h 2311974"/>
                <a:gd name="connsiteX8" fmla="*/ 460002 w 1441654"/>
                <a:gd name="connsiteY8" fmla="*/ 972439 h 2311974"/>
                <a:gd name="connsiteX9" fmla="*/ 460002 w 1441654"/>
                <a:gd name="connsiteY9" fmla="*/ 972439 h 2311974"/>
                <a:gd name="connsiteX10" fmla="*/ 502682 w 1441654"/>
                <a:gd name="connsiteY10" fmla="*/ 979733 h 2311974"/>
                <a:gd name="connsiteX11" fmla="*/ 460002 w 1441654"/>
                <a:gd name="connsiteY11" fmla="*/ 901937 h 2311974"/>
                <a:gd name="connsiteX12" fmla="*/ 449800 w 1441654"/>
                <a:gd name="connsiteY12" fmla="*/ 906121 h 2311974"/>
                <a:gd name="connsiteX13" fmla="*/ 452888 w 1441654"/>
                <a:gd name="connsiteY13" fmla="*/ 906800 h 2311974"/>
                <a:gd name="connsiteX14" fmla="*/ 460002 w 1441654"/>
                <a:gd name="connsiteY14" fmla="*/ 901938 h 2311974"/>
                <a:gd name="connsiteX15" fmla="*/ 460002 w 1441654"/>
                <a:gd name="connsiteY15" fmla="*/ 901937 h 2311974"/>
                <a:gd name="connsiteX16" fmla="*/ 367527 w 1441654"/>
                <a:gd name="connsiteY16" fmla="*/ 899506 h 2311974"/>
                <a:gd name="connsiteX17" fmla="*/ 367527 w 1441654"/>
                <a:gd name="connsiteY17" fmla="*/ 899507 h 2311974"/>
                <a:gd name="connsiteX18" fmla="*/ 391239 w 1441654"/>
                <a:gd name="connsiteY18" fmla="*/ 899507 h 2311974"/>
                <a:gd name="connsiteX19" fmla="*/ 405465 w 1441654"/>
                <a:gd name="connsiteY19" fmla="*/ 906800 h 2311974"/>
                <a:gd name="connsiteX20" fmla="*/ 414950 w 1441654"/>
                <a:gd name="connsiteY20" fmla="*/ 906800 h 2311974"/>
                <a:gd name="connsiteX21" fmla="*/ 419692 w 1441654"/>
                <a:gd name="connsiteY21" fmla="*/ 899507 h 2311974"/>
                <a:gd name="connsiteX22" fmla="*/ 419705 w 1441654"/>
                <a:gd name="connsiteY22" fmla="*/ 899510 h 2311974"/>
                <a:gd name="connsiteX23" fmla="*/ 419692 w 1441654"/>
                <a:gd name="connsiteY23" fmla="*/ 899506 h 2311974"/>
                <a:gd name="connsiteX24" fmla="*/ 414950 w 1441654"/>
                <a:gd name="connsiteY24" fmla="*/ 906800 h 2311974"/>
                <a:gd name="connsiteX25" fmla="*/ 405465 w 1441654"/>
                <a:gd name="connsiteY25" fmla="*/ 906800 h 2311974"/>
                <a:gd name="connsiteX26" fmla="*/ 391238 w 1441654"/>
                <a:gd name="connsiteY26" fmla="*/ 899506 h 2311974"/>
                <a:gd name="connsiteX27" fmla="*/ 367527 w 1441654"/>
                <a:gd name="connsiteY27" fmla="*/ 899506 h 2311974"/>
                <a:gd name="connsiteX28" fmla="*/ 350929 w 1441654"/>
                <a:gd name="connsiteY28" fmla="*/ 889782 h 2311974"/>
                <a:gd name="connsiteX29" fmla="*/ 350929 w 1441654"/>
                <a:gd name="connsiteY29" fmla="*/ 889782 h 2311974"/>
                <a:gd name="connsiteX30" fmla="*/ 367527 w 1441654"/>
                <a:gd name="connsiteY30" fmla="*/ 889782 h 2311974"/>
                <a:gd name="connsiteX31" fmla="*/ 367527 w 1441654"/>
                <a:gd name="connsiteY31" fmla="*/ 889782 h 2311974"/>
                <a:gd name="connsiteX32" fmla="*/ 350929 w 1441654"/>
                <a:gd name="connsiteY32" fmla="*/ 889782 h 2311974"/>
                <a:gd name="connsiteX33" fmla="*/ 372349 w 1441654"/>
                <a:gd name="connsiteY33" fmla="*/ 873433 h 2311974"/>
                <a:gd name="connsiteX34" fmla="*/ 365156 w 1441654"/>
                <a:gd name="connsiteY34" fmla="*/ 867902 h 2311974"/>
                <a:gd name="connsiteX35" fmla="*/ 372349 w 1441654"/>
                <a:gd name="connsiteY35" fmla="*/ 873433 h 2311974"/>
                <a:gd name="connsiteX36" fmla="*/ 393212 w 1441654"/>
                <a:gd name="connsiteY36" fmla="*/ 842776 h 2311974"/>
                <a:gd name="connsiteX37" fmla="*/ 398352 w 1441654"/>
                <a:gd name="connsiteY37" fmla="*/ 853315 h 2311974"/>
                <a:gd name="connsiteX38" fmla="*/ 398352 w 1441654"/>
                <a:gd name="connsiteY38" fmla="*/ 853315 h 2311974"/>
                <a:gd name="connsiteX39" fmla="*/ 393212 w 1441654"/>
                <a:gd name="connsiteY39" fmla="*/ 842776 h 2311974"/>
                <a:gd name="connsiteX40" fmla="*/ 296393 w 1441654"/>
                <a:gd name="connsiteY40" fmla="*/ 726899 h 2311974"/>
                <a:gd name="connsiteX41" fmla="*/ 296393 w 1441654"/>
                <a:gd name="connsiteY41" fmla="*/ 726899 h 2311974"/>
                <a:gd name="connsiteX42" fmla="*/ 303506 w 1441654"/>
                <a:gd name="connsiteY42" fmla="*/ 734192 h 2311974"/>
                <a:gd name="connsiteX43" fmla="*/ 339073 w 1441654"/>
                <a:gd name="connsiteY43" fmla="*/ 748778 h 2311974"/>
                <a:gd name="connsiteX44" fmla="*/ 367527 w 1441654"/>
                <a:gd name="connsiteY44" fmla="*/ 753641 h 2311974"/>
                <a:gd name="connsiteX45" fmla="*/ 372269 w 1441654"/>
                <a:gd name="connsiteY45" fmla="*/ 734192 h 2311974"/>
                <a:gd name="connsiteX46" fmla="*/ 386496 w 1441654"/>
                <a:gd name="connsiteY46" fmla="*/ 736623 h 2311974"/>
                <a:gd name="connsiteX47" fmla="*/ 386496 w 1441654"/>
                <a:gd name="connsiteY47" fmla="*/ 736623 h 2311974"/>
                <a:gd name="connsiteX48" fmla="*/ 372269 w 1441654"/>
                <a:gd name="connsiteY48" fmla="*/ 734192 h 2311974"/>
                <a:gd name="connsiteX49" fmla="*/ 367527 w 1441654"/>
                <a:gd name="connsiteY49" fmla="*/ 753640 h 2311974"/>
                <a:gd name="connsiteX50" fmla="*/ 339073 w 1441654"/>
                <a:gd name="connsiteY50" fmla="*/ 748778 h 2311974"/>
                <a:gd name="connsiteX51" fmla="*/ 303506 w 1441654"/>
                <a:gd name="connsiteY51" fmla="*/ 734192 h 2311974"/>
                <a:gd name="connsiteX52" fmla="*/ 296393 w 1441654"/>
                <a:gd name="connsiteY52" fmla="*/ 726899 h 2311974"/>
                <a:gd name="connsiteX53" fmla="*/ 296393 w 1441654"/>
                <a:gd name="connsiteY53" fmla="*/ 714743 h 2311974"/>
                <a:gd name="connsiteX54" fmla="*/ 296393 w 1441654"/>
                <a:gd name="connsiteY54" fmla="*/ 714743 h 2311974"/>
                <a:gd name="connsiteX55" fmla="*/ 303506 w 1441654"/>
                <a:gd name="connsiteY55" fmla="*/ 722036 h 2311974"/>
                <a:gd name="connsiteX56" fmla="*/ 303506 w 1441654"/>
                <a:gd name="connsiteY56" fmla="*/ 722036 h 2311974"/>
                <a:gd name="connsiteX57" fmla="*/ 296393 w 1441654"/>
                <a:gd name="connsiteY57" fmla="*/ 714743 h 2311974"/>
                <a:gd name="connsiteX58" fmla="*/ 502682 w 1441654"/>
                <a:gd name="connsiteY58" fmla="*/ 0 h 2311974"/>
                <a:gd name="connsiteX59" fmla="*/ 509796 w 1441654"/>
                <a:gd name="connsiteY59" fmla="*/ 4862 h 2311974"/>
                <a:gd name="connsiteX60" fmla="*/ 514538 w 1441654"/>
                <a:gd name="connsiteY60" fmla="*/ 17018 h 2311974"/>
                <a:gd name="connsiteX61" fmla="*/ 524022 w 1441654"/>
                <a:gd name="connsiteY61" fmla="*/ 53484 h 2311974"/>
                <a:gd name="connsiteX62" fmla="*/ 521651 w 1441654"/>
                <a:gd name="connsiteY62" fmla="*/ 68071 h 2311974"/>
                <a:gd name="connsiteX63" fmla="*/ 554847 w 1441654"/>
                <a:gd name="connsiteY63" fmla="*/ 82657 h 2311974"/>
                <a:gd name="connsiteX64" fmla="*/ 561961 w 1441654"/>
                <a:gd name="connsiteY64" fmla="*/ 72933 h 2311974"/>
                <a:gd name="connsiteX65" fmla="*/ 578559 w 1441654"/>
                <a:gd name="connsiteY65" fmla="*/ 75364 h 2311974"/>
                <a:gd name="connsiteX66" fmla="*/ 578559 w 1441654"/>
                <a:gd name="connsiteY66" fmla="*/ 82657 h 2311974"/>
                <a:gd name="connsiteX67" fmla="*/ 585672 w 1441654"/>
                <a:gd name="connsiteY67" fmla="*/ 82657 h 2311974"/>
                <a:gd name="connsiteX68" fmla="*/ 590414 w 1441654"/>
                <a:gd name="connsiteY68" fmla="*/ 97244 h 2311974"/>
                <a:gd name="connsiteX69" fmla="*/ 609383 w 1441654"/>
                <a:gd name="connsiteY69" fmla="*/ 104537 h 2311974"/>
                <a:gd name="connsiteX70" fmla="*/ 637837 w 1441654"/>
                <a:gd name="connsiteY70" fmla="*/ 89950 h 2311974"/>
                <a:gd name="connsiteX71" fmla="*/ 652064 w 1441654"/>
                <a:gd name="connsiteY71" fmla="*/ 94813 h 2311974"/>
                <a:gd name="connsiteX72" fmla="*/ 666291 w 1441654"/>
                <a:gd name="connsiteY72" fmla="*/ 104537 h 2311974"/>
                <a:gd name="connsiteX73" fmla="*/ 685260 w 1441654"/>
                <a:gd name="connsiteY73" fmla="*/ 94813 h 2311974"/>
                <a:gd name="connsiteX74" fmla="*/ 685260 w 1441654"/>
                <a:gd name="connsiteY74" fmla="*/ 72933 h 2311974"/>
                <a:gd name="connsiteX75" fmla="*/ 687631 w 1441654"/>
                <a:gd name="connsiteY75" fmla="*/ 72933 h 2311974"/>
                <a:gd name="connsiteX76" fmla="*/ 699487 w 1441654"/>
                <a:gd name="connsiteY76" fmla="*/ 87519 h 2311974"/>
                <a:gd name="connsiteX77" fmla="*/ 687631 w 1441654"/>
                <a:gd name="connsiteY77" fmla="*/ 102106 h 2311974"/>
                <a:gd name="connsiteX78" fmla="*/ 692373 w 1441654"/>
                <a:gd name="connsiteY78" fmla="*/ 123986 h 2311974"/>
                <a:gd name="connsiteX79" fmla="*/ 706600 w 1441654"/>
                <a:gd name="connsiteY79" fmla="*/ 128848 h 2311974"/>
                <a:gd name="connsiteX80" fmla="*/ 718456 w 1441654"/>
                <a:gd name="connsiteY80" fmla="*/ 150728 h 2311974"/>
                <a:gd name="connsiteX81" fmla="*/ 727940 w 1441654"/>
                <a:gd name="connsiteY81" fmla="*/ 153159 h 2311974"/>
                <a:gd name="connsiteX82" fmla="*/ 735054 w 1441654"/>
                <a:gd name="connsiteY82" fmla="*/ 165315 h 2311974"/>
                <a:gd name="connsiteX83" fmla="*/ 754023 w 1441654"/>
                <a:gd name="connsiteY83" fmla="*/ 165315 h 2311974"/>
                <a:gd name="connsiteX84" fmla="*/ 768250 w 1441654"/>
                <a:gd name="connsiteY84" fmla="*/ 177470 h 2311974"/>
                <a:gd name="connsiteX85" fmla="*/ 794332 w 1441654"/>
                <a:gd name="connsiteY85" fmla="*/ 172608 h 2311974"/>
                <a:gd name="connsiteX86" fmla="*/ 801446 w 1441654"/>
                <a:gd name="connsiteY86" fmla="*/ 184763 h 2311974"/>
                <a:gd name="connsiteX87" fmla="*/ 794332 w 1441654"/>
                <a:gd name="connsiteY87" fmla="*/ 192057 h 2311974"/>
                <a:gd name="connsiteX88" fmla="*/ 801446 w 1441654"/>
                <a:gd name="connsiteY88" fmla="*/ 201781 h 2311974"/>
                <a:gd name="connsiteX89" fmla="*/ 796703 w 1441654"/>
                <a:gd name="connsiteY89" fmla="*/ 206643 h 2311974"/>
                <a:gd name="connsiteX90" fmla="*/ 808559 w 1441654"/>
                <a:gd name="connsiteY90" fmla="*/ 233385 h 2311974"/>
                <a:gd name="connsiteX91" fmla="*/ 815673 w 1441654"/>
                <a:gd name="connsiteY91" fmla="*/ 233385 h 2311974"/>
                <a:gd name="connsiteX92" fmla="*/ 851240 w 1441654"/>
                <a:gd name="connsiteY92" fmla="*/ 211505 h 2311974"/>
                <a:gd name="connsiteX93" fmla="*/ 874951 w 1441654"/>
                <a:gd name="connsiteY93" fmla="*/ 213936 h 2311974"/>
                <a:gd name="connsiteX94" fmla="*/ 896291 w 1441654"/>
                <a:gd name="connsiteY94" fmla="*/ 199350 h 2311974"/>
                <a:gd name="connsiteX95" fmla="*/ 905776 w 1441654"/>
                <a:gd name="connsiteY95" fmla="*/ 177470 h 2311974"/>
                <a:gd name="connsiteX96" fmla="*/ 931859 w 1441654"/>
                <a:gd name="connsiteY96" fmla="*/ 158021 h 2311974"/>
                <a:gd name="connsiteX97" fmla="*/ 953199 w 1441654"/>
                <a:gd name="connsiteY97" fmla="*/ 194488 h 2311974"/>
                <a:gd name="connsiteX98" fmla="*/ 953199 w 1441654"/>
                <a:gd name="connsiteY98" fmla="*/ 221230 h 2311974"/>
                <a:gd name="connsiteX99" fmla="*/ 965054 w 1441654"/>
                <a:gd name="connsiteY99" fmla="*/ 243110 h 2311974"/>
                <a:gd name="connsiteX100" fmla="*/ 984024 w 1441654"/>
                <a:gd name="connsiteY100" fmla="*/ 262558 h 2311974"/>
                <a:gd name="connsiteX101" fmla="*/ 1026704 w 1441654"/>
                <a:gd name="connsiteY101" fmla="*/ 274714 h 2311974"/>
                <a:gd name="connsiteX102" fmla="*/ 1059900 w 1441654"/>
                <a:gd name="connsiteY102" fmla="*/ 260127 h 2311974"/>
                <a:gd name="connsiteX103" fmla="*/ 1081240 w 1441654"/>
                <a:gd name="connsiteY103" fmla="*/ 262558 h 2311974"/>
                <a:gd name="connsiteX104" fmla="*/ 1107323 w 1441654"/>
                <a:gd name="connsiteY104" fmla="*/ 277145 h 2311974"/>
                <a:gd name="connsiteX105" fmla="*/ 1140519 w 1441654"/>
                <a:gd name="connsiteY105" fmla="*/ 282007 h 2311974"/>
                <a:gd name="connsiteX106" fmla="*/ 1135777 w 1441654"/>
                <a:gd name="connsiteY106" fmla="*/ 299025 h 2311974"/>
                <a:gd name="connsiteX107" fmla="*/ 1164230 w 1441654"/>
                <a:gd name="connsiteY107" fmla="*/ 371958 h 2311974"/>
                <a:gd name="connsiteX108" fmla="*/ 1209282 w 1441654"/>
                <a:gd name="connsiteY108" fmla="*/ 386544 h 2311974"/>
                <a:gd name="connsiteX109" fmla="*/ 1237736 w 1441654"/>
                <a:gd name="connsiteY109" fmla="*/ 415718 h 2311974"/>
                <a:gd name="connsiteX110" fmla="*/ 1280416 w 1441654"/>
                <a:gd name="connsiteY110" fmla="*/ 415718 h 2311974"/>
                <a:gd name="connsiteX111" fmla="*/ 1297014 w 1441654"/>
                <a:gd name="connsiteY111" fmla="*/ 408424 h 2311974"/>
                <a:gd name="connsiteX112" fmla="*/ 1313612 w 1441654"/>
                <a:gd name="connsiteY112" fmla="*/ 386544 h 2311974"/>
                <a:gd name="connsiteX113" fmla="*/ 1358664 w 1441654"/>
                <a:gd name="connsiteY113" fmla="*/ 381682 h 2311974"/>
                <a:gd name="connsiteX114" fmla="*/ 1365778 w 1441654"/>
                <a:gd name="connsiteY114" fmla="*/ 386544 h 2311974"/>
                <a:gd name="connsiteX115" fmla="*/ 1401345 w 1441654"/>
                <a:gd name="connsiteY115" fmla="*/ 371958 h 2311974"/>
                <a:gd name="connsiteX116" fmla="*/ 1401345 w 1441654"/>
                <a:gd name="connsiteY116" fmla="*/ 388975 h 2311974"/>
                <a:gd name="connsiteX117" fmla="*/ 1415572 w 1441654"/>
                <a:gd name="connsiteY117" fmla="*/ 408424 h 2311974"/>
                <a:gd name="connsiteX118" fmla="*/ 1353922 w 1441654"/>
                <a:gd name="connsiteY118" fmla="*/ 444891 h 2311974"/>
                <a:gd name="connsiteX119" fmla="*/ 1351551 w 1441654"/>
                <a:gd name="connsiteY119" fmla="*/ 491082 h 2311974"/>
                <a:gd name="connsiteX120" fmla="*/ 1372891 w 1441654"/>
                <a:gd name="connsiteY120" fmla="*/ 532410 h 2311974"/>
                <a:gd name="connsiteX121" fmla="*/ 1406087 w 1441654"/>
                <a:gd name="connsiteY121" fmla="*/ 554290 h 2311974"/>
                <a:gd name="connsiteX122" fmla="*/ 1427427 w 1441654"/>
                <a:gd name="connsiteY122" fmla="*/ 581032 h 2311974"/>
                <a:gd name="connsiteX123" fmla="*/ 1420314 w 1441654"/>
                <a:gd name="connsiteY123" fmla="*/ 622361 h 2311974"/>
                <a:gd name="connsiteX124" fmla="*/ 1441654 w 1441654"/>
                <a:gd name="connsiteY124" fmla="*/ 644241 h 2311974"/>
                <a:gd name="connsiteX125" fmla="*/ 1436912 w 1441654"/>
                <a:gd name="connsiteY125" fmla="*/ 658827 h 2311974"/>
                <a:gd name="connsiteX126" fmla="*/ 1429798 w 1441654"/>
                <a:gd name="connsiteY126" fmla="*/ 666121 h 2311974"/>
                <a:gd name="connsiteX127" fmla="*/ 1401345 w 1441654"/>
                <a:gd name="connsiteY127" fmla="*/ 663689 h 2311974"/>
                <a:gd name="connsiteX128" fmla="*/ 1372891 w 1441654"/>
                <a:gd name="connsiteY128" fmla="*/ 705018 h 2311974"/>
                <a:gd name="connsiteX129" fmla="*/ 1351551 w 1441654"/>
                <a:gd name="connsiteY129" fmla="*/ 712312 h 2311974"/>
                <a:gd name="connsiteX130" fmla="*/ 1304128 w 1441654"/>
                <a:gd name="connsiteY130" fmla="*/ 785245 h 2311974"/>
                <a:gd name="connsiteX131" fmla="*/ 1304128 w 1441654"/>
                <a:gd name="connsiteY131" fmla="*/ 804693 h 2311974"/>
                <a:gd name="connsiteX132" fmla="*/ 1273303 w 1441654"/>
                <a:gd name="connsiteY132" fmla="*/ 802262 h 2311974"/>
                <a:gd name="connsiteX133" fmla="*/ 1242478 w 1441654"/>
                <a:gd name="connsiteY133" fmla="*/ 802262 h 2311974"/>
                <a:gd name="connsiteX134" fmla="*/ 1218767 w 1441654"/>
                <a:gd name="connsiteY134" fmla="*/ 819280 h 2311974"/>
                <a:gd name="connsiteX135" fmla="*/ 1183200 w 1441654"/>
                <a:gd name="connsiteY135" fmla="*/ 809556 h 2311974"/>
                <a:gd name="connsiteX136" fmla="*/ 1171344 w 1441654"/>
                <a:gd name="connsiteY136" fmla="*/ 816849 h 2311974"/>
                <a:gd name="connsiteX137" fmla="*/ 1180828 w 1441654"/>
                <a:gd name="connsiteY137" fmla="*/ 824142 h 2311974"/>
                <a:gd name="connsiteX138" fmla="*/ 1168973 w 1441654"/>
                <a:gd name="connsiteY138" fmla="*/ 850884 h 2311974"/>
                <a:gd name="connsiteX139" fmla="*/ 1176086 w 1441654"/>
                <a:gd name="connsiteY139" fmla="*/ 858178 h 2311974"/>
                <a:gd name="connsiteX140" fmla="*/ 1183200 w 1441654"/>
                <a:gd name="connsiteY140" fmla="*/ 850884 h 2311974"/>
                <a:gd name="connsiteX141" fmla="*/ 1197426 w 1441654"/>
                <a:gd name="connsiteY141" fmla="*/ 858178 h 2311974"/>
                <a:gd name="connsiteX142" fmla="*/ 1211653 w 1441654"/>
                <a:gd name="connsiteY142" fmla="*/ 858178 h 2311974"/>
                <a:gd name="connsiteX143" fmla="*/ 1216396 w 1441654"/>
                <a:gd name="connsiteY143" fmla="*/ 875195 h 2311974"/>
                <a:gd name="connsiteX144" fmla="*/ 1230622 w 1441654"/>
                <a:gd name="connsiteY144" fmla="*/ 894644 h 2311974"/>
                <a:gd name="connsiteX145" fmla="*/ 1223509 w 1441654"/>
                <a:gd name="connsiteY145" fmla="*/ 906800 h 2311974"/>
                <a:gd name="connsiteX146" fmla="*/ 1230622 w 1441654"/>
                <a:gd name="connsiteY146" fmla="*/ 916524 h 2311974"/>
                <a:gd name="connsiteX147" fmla="*/ 1237736 w 1441654"/>
                <a:gd name="connsiteY147" fmla="*/ 914093 h 2311974"/>
                <a:gd name="connsiteX148" fmla="*/ 1244849 w 1441654"/>
                <a:gd name="connsiteY148" fmla="*/ 921386 h 2311974"/>
                <a:gd name="connsiteX149" fmla="*/ 1249592 w 1441654"/>
                <a:gd name="connsiteY149" fmla="*/ 935973 h 2311974"/>
                <a:gd name="connsiteX150" fmla="*/ 1259076 w 1441654"/>
                <a:gd name="connsiteY150" fmla="*/ 923817 h 2311974"/>
                <a:gd name="connsiteX151" fmla="*/ 1263818 w 1441654"/>
                <a:gd name="connsiteY151" fmla="*/ 931111 h 2311974"/>
                <a:gd name="connsiteX152" fmla="*/ 1297014 w 1441654"/>
                <a:gd name="connsiteY152" fmla="*/ 928679 h 2311974"/>
                <a:gd name="connsiteX153" fmla="*/ 1311241 w 1441654"/>
                <a:gd name="connsiteY153" fmla="*/ 948128 h 2311974"/>
                <a:gd name="connsiteX154" fmla="*/ 1332582 w 1441654"/>
                <a:gd name="connsiteY154" fmla="*/ 950559 h 2311974"/>
                <a:gd name="connsiteX155" fmla="*/ 1337324 w 1441654"/>
                <a:gd name="connsiteY155" fmla="*/ 923817 h 2311974"/>
                <a:gd name="connsiteX156" fmla="*/ 1351551 w 1441654"/>
                <a:gd name="connsiteY156" fmla="*/ 914093 h 2311974"/>
                <a:gd name="connsiteX157" fmla="*/ 1361035 w 1441654"/>
                <a:gd name="connsiteY157" fmla="*/ 921386 h 2311974"/>
                <a:gd name="connsiteX158" fmla="*/ 1372891 w 1441654"/>
                <a:gd name="connsiteY158" fmla="*/ 948128 h 2311974"/>
                <a:gd name="connsiteX159" fmla="*/ 1320726 w 1441654"/>
                <a:gd name="connsiteY159" fmla="*/ 1006475 h 2311974"/>
                <a:gd name="connsiteX160" fmla="*/ 1235365 w 1441654"/>
                <a:gd name="connsiteY160" fmla="*/ 970008 h 2311974"/>
                <a:gd name="connsiteX161" fmla="*/ 1230622 w 1441654"/>
                <a:gd name="connsiteY161" fmla="*/ 977301 h 2311974"/>
                <a:gd name="connsiteX162" fmla="*/ 1235365 w 1441654"/>
                <a:gd name="connsiteY162" fmla="*/ 984595 h 2311974"/>
                <a:gd name="connsiteX163" fmla="*/ 1230622 w 1441654"/>
                <a:gd name="connsiteY163" fmla="*/ 984595 h 2311974"/>
                <a:gd name="connsiteX164" fmla="*/ 1225880 w 1441654"/>
                <a:gd name="connsiteY164" fmla="*/ 991888 h 2311974"/>
                <a:gd name="connsiteX165" fmla="*/ 1225880 w 1441654"/>
                <a:gd name="connsiteY165" fmla="*/ 1006475 h 2311974"/>
                <a:gd name="connsiteX166" fmla="*/ 1218767 w 1441654"/>
                <a:gd name="connsiteY166" fmla="*/ 1018630 h 2311974"/>
                <a:gd name="connsiteX167" fmla="*/ 1218767 w 1441654"/>
                <a:gd name="connsiteY167" fmla="*/ 1028354 h 2311974"/>
                <a:gd name="connsiteX168" fmla="*/ 1204540 w 1441654"/>
                <a:gd name="connsiteY168" fmla="*/ 1028354 h 2311974"/>
                <a:gd name="connsiteX169" fmla="*/ 1204540 w 1441654"/>
                <a:gd name="connsiteY169" fmla="*/ 1045372 h 2311974"/>
                <a:gd name="connsiteX170" fmla="*/ 1197426 w 1441654"/>
                <a:gd name="connsiteY170" fmla="*/ 1047803 h 2311974"/>
                <a:gd name="connsiteX171" fmla="*/ 1197426 w 1441654"/>
                <a:gd name="connsiteY171" fmla="*/ 1059959 h 2311974"/>
                <a:gd name="connsiteX172" fmla="*/ 1190313 w 1441654"/>
                <a:gd name="connsiteY172" fmla="*/ 1062390 h 2311974"/>
                <a:gd name="connsiteX173" fmla="*/ 1195055 w 1441654"/>
                <a:gd name="connsiteY173" fmla="*/ 1069683 h 2311974"/>
                <a:gd name="connsiteX174" fmla="*/ 1187942 w 1441654"/>
                <a:gd name="connsiteY174" fmla="*/ 1074545 h 2311974"/>
                <a:gd name="connsiteX175" fmla="*/ 1195055 w 1441654"/>
                <a:gd name="connsiteY175" fmla="*/ 1076976 h 2311974"/>
                <a:gd name="connsiteX176" fmla="*/ 1197426 w 1441654"/>
                <a:gd name="connsiteY176" fmla="*/ 1093994 h 2311974"/>
                <a:gd name="connsiteX177" fmla="*/ 1187942 w 1441654"/>
                <a:gd name="connsiteY177" fmla="*/ 1103719 h 2311974"/>
                <a:gd name="connsiteX178" fmla="*/ 1190313 w 1441654"/>
                <a:gd name="connsiteY178" fmla="*/ 1103719 h 2311974"/>
                <a:gd name="connsiteX179" fmla="*/ 1190313 w 1441654"/>
                <a:gd name="connsiteY179" fmla="*/ 1111012 h 2311974"/>
                <a:gd name="connsiteX180" fmla="*/ 1183200 w 1441654"/>
                <a:gd name="connsiteY180" fmla="*/ 1118305 h 2311974"/>
                <a:gd name="connsiteX181" fmla="*/ 1183200 w 1441654"/>
                <a:gd name="connsiteY181" fmla="*/ 1125598 h 2311974"/>
                <a:gd name="connsiteX182" fmla="*/ 1168973 w 1441654"/>
                <a:gd name="connsiteY182" fmla="*/ 1149909 h 2311974"/>
                <a:gd name="connsiteX183" fmla="*/ 1180828 w 1441654"/>
                <a:gd name="connsiteY183" fmla="*/ 1164496 h 2311974"/>
                <a:gd name="connsiteX184" fmla="*/ 1209282 w 1441654"/>
                <a:gd name="connsiteY184" fmla="*/ 1164496 h 2311974"/>
                <a:gd name="connsiteX185" fmla="*/ 1211653 w 1441654"/>
                <a:gd name="connsiteY185" fmla="*/ 1166927 h 2311974"/>
                <a:gd name="connsiteX186" fmla="*/ 1230622 w 1441654"/>
                <a:gd name="connsiteY186" fmla="*/ 1159634 h 2311974"/>
                <a:gd name="connsiteX187" fmla="*/ 1242478 w 1441654"/>
                <a:gd name="connsiteY187" fmla="*/ 1166927 h 2311974"/>
                <a:gd name="connsiteX188" fmla="*/ 1249592 w 1441654"/>
                <a:gd name="connsiteY188" fmla="*/ 1166927 h 2311974"/>
                <a:gd name="connsiteX189" fmla="*/ 1244849 w 1441654"/>
                <a:gd name="connsiteY189" fmla="*/ 1171789 h 2311974"/>
                <a:gd name="connsiteX190" fmla="*/ 1259076 w 1441654"/>
                <a:gd name="connsiteY190" fmla="*/ 1179083 h 2311974"/>
                <a:gd name="connsiteX191" fmla="*/ 1266190 w 1441654"/>
                <a:gd name="connsiteY191" fmla="*/ 1222842 h 2311974"/>
                <a:gd name="connsiteX192" fmla="*/ 1259076 w 1441654"/>
                <a:gd name="connsiteY192" fmla="*/ 1230136 h 2311974"/>
                <a:gd name="connsiteX193" fmla="*/ 1259076 w 1441654"/>
                <a:gd name="connsiteY193" fmla="*/ 1254447 h 2311974"/>
                <a:gd name="connsiteX194" fmla="*/ 1285159 w 1441654"/>
                <a:gd name="connsiteY194" fmla="*/ 1271464 h 2311974"/>
                <a:gd name="connsiteX195" fmla="*/ 1280416 w 1441654"/>
                <a:gd name="connsiteY195" fmla="*/ 1278758 h 2311974"/>
                <a:gd name="connsiteX196" fmla="*/ 1289901 w 1441654"/>
                <a:gd name="connsiteY196" fmla="*/ 1290913 h 2311974"/>
                <a:gd name="connsiteX197" fmla="*/ 1289901 w 1441654"/>
                <a:gd name="connsiteY197" fmla="*/ 1303069 h 2311974"/>
                <a:gd name="connsiteX198" fmla="*/ 1292272 w 1441654"/>
                <a:gd name="connsiteY198" fmla="*/ 1305500 h 2311974"/>
                <a:gd name="connsiteX199" fmla="*/ 1289901 w 1441654"/>
                <a:gd name="connsiteY199" fmla="*/ 1312793 h 2311974"/>
                <a:gd name="connsiteX200" fmla="*/ 1297014 w 1441654"/>
                <a:gd name="connsiteY200" fmla="*/ 1324948 h 2311974"/>
                <a:gd name="connsiteX201" fmla="*/ 1304128 w 1441654"/>
                <a:gd name="connsiteY201" fmla="*/ 1317655 h 2311974"/>
                <a:gd name="connsiteX202" fmla="*/ 1304128 w 1441654"/>
                <a:gd name="connsiteY202" fmla="*/ 1327379 h 2311974"/>
                <a:gd name="connsiteX203" fmla="*/ 1306499 w 1441654"/>
                <a:gd name="connsiteY203" fmla="*/ 1344397 h 2311974"/>
                <a:gd name="connsiteX204" fmla="*/ 1280416 w 1441654"/>
                <a:gd name="connsiteY204" fmla="*/ 1358984 h 2311974"/>
                <a:gd name="connsiteX205" fmla="*/ 1259076 w 1441654"/>
                <a:gd name="connsiteY205" fmla="*/ 1358984 h 2311974"/>
                <a:gd name="connsiteX206" fmla="*/ 1256705 w 1441654"/>
                <a:gd name="connsiteY206" fmla="*/ 1376001 h 2311974"/>
                <a:gd name="connsiteX207" fmla="*/ 1278045 w 1441654"/>
                <a:gd name="connsiteY207" fmla="*/ 1376001 h 2311974"/>
                <a:gd name="connsiteX208" fmla="*/ 1280416 w 1441654"/>
                <a:gd name="connsiteY208" fmla="*/ 1383295 h 2311974"/>
                <a:gd name="connsiteX209" fmla="*/ 1285159 w 1441654"/>
                <a:gd name="connsiteY209" fmla="*/ 1380864 h 2311974"/>
                <a:gd name="connsiteX210" fmla="*/ 1292272 w 1441654"/>
                <a:gd name="connsiteY210" fmla="*/ 1393019 h 2311974"/>
                <a:gd name="connsiteX211" fmla="*/ 1289901 w 1441654"/>
                <a:gd name="connsiteY211" fmla="*/ 1400312 h 2311974"/>
                <a:gd name="connsiteX212" fmla="*/ 1292272 w 1441654"/>
                <a:gd name="connsiteY212" fmla="*/ 1402744 h 2311974"/>
                <a:gd name="connsiteX213" fmla="*/ 1311241 w 1441654"/>
                <a:gd name="connsiteY213" fmla="*/ 1380864 h 2311974"/>
                <a:gd name="connsiteX214" fmla="*/ 1318355 w 1441654"/>
                <a:gd name="connsiteY214" fmla="*/ 1383295 h 2311974"/>
                <a:gd name="connsiteX215" fmla="*/ 1313612 w 1441654"/>
                <a:gd name="connsiteY215" fmla="*/ 1380864 h 2311974"/>
                <a:gd name="connsiteX216" fmla="*/ 1320726 w 1441654"/>
                <a:gd name="connsiteY216" fmla="*/ 1373570 h 2311974"/>
                <a:gd name="connsiteX217" fmla="*/ 1327839 w 1441654"/>
                <a:gd name="connsiteY217" fmla="*/ 1368708 h 2311974"/>
                <a:gd name="connsiteX218" fmla="*/ 1344437 w 1441654"/>
                <a:gd name="connsiteY218" fmla="*/ 1417330 h 2311974"/>
                <a:gd name="connsiteX219" fmla="*/ 1339695 w 1441654"/>
                <a:gd name="connsiteY219" fmla="*/ 1424623 h 2311974"/>
                <a:gd name="connsiteX220" fmla="*/ 1339695 w 1441654"/>
                <a:gd name="connsiteY220" fmla="*/ 1441641 h 2311974"/>
                <a:gd name="connsiteX221" fmla="*/ 1306499 w 1441654"/>
                <a:gd name="connsiteY221" fmla="*/ 1436779 h 2311974"/>
                <a:gd name="connsiteX222" fmla="*/ 1304128 w 1441654"/>
                <a:gd name="connsiteY222" fmla="*/ 1473245 h 2311974"/>
                <a:gd name="connsiteX223" fmla="*/ 1289901 w 1441654"/>
                <a:gd name="connsiteY223" fmla="*/ 1473245 h 2311974"/>
                <a:gd name="connsiteX224" fmla="*/ 1285159 w 1441654"/>
                <a:gd name="connsiteY224" fmla="*/ 1504850 h 2311974"/>
                <a:gd name="connsiteX225" fmla="*/ 1270932 w 1441654"/>
                <a:gd name="connsiteY225" fmla="*/ 1521867 h 2311974"/>
                <a:gd name="connsiteX226" fmla="*/ 1270932 w 1441654"/>
                <a:gd name="connsiteY226" fmla="*/ 1548609 h 2311974"/>
                <a:gd name="connsiteX227" fmla="*/ 1251963 w 1441654"/>
                <a:gd name="connsiteY227" fmla="*/ 1560765 h 2311974"/>
                <a:gd name="connsiteX228" fmla="*/ 1278045 w 1441654"/>
                <a:gd name="connsiteY228" fmla="*/ 1570489 h 2311974"/>
                <a:gd name="connsiteX229" fmla="*/ 1278045 w 1441654"/>
                <a:gd name="connsiteY229" fmla="*/ 1577783 h 2311974"/>
                <a:gd name="connsiteX230" fmla="*/ 1223509 w 1441654"/>
                <a:gd name="connsiteY230" fmla="*/ 1577783 h 2311974"/>
                <a:gd name="connsiteX231" fmla="*/ 1235365 w 1441654"/>
                <a:gd name="connsiteY231" fmla="*/ 1602094 h 2311974"/>
                <a:gd name="connsiteX232" fmla="*/ 1244849 w 1441654"/>
                <a:gd name="connsiteY232" fmla="*/ 1609387 h 2311974"/>
                <a:gd name="connsiteX233" fmla="*/ 1242478 w 1441654"/>
                <a:gd name="connsiteY233" fmla="*/ 1619111 h 2311974"/>
                <a:gd name="connsiteX234" fmla="*/ 1244849 w 1441654"/>
                <a:gd name="connsiteY234" fmla="*/ 1623973 h 2311974"/>
                <a:gd name="connsiteX235" fmla="*/ 1244849 w 1441654"/>
                <a:gd name="connsiteY235" fmla="*/ 1645853 h 2311974"/>
                <a:gd name="connsiteX236" fmla="*/ 1237736 w 1441654"/>
                <a:gd name="connsiteY236" fmla="*/ 1645853 h 2311974"/>
                <a:gd name="connsiteX237" fmla="*/ 1230622 w 1441654"/>
                <a:gd name="connsiteY237" fmla="*/ 1667733 h 2311974"/>
                <a:gd name="connsiteX238" fmla="*/ 1230622 w 1441654"/>
                <a:gd name="connsiteY238" fmla="*/ 1706631 h 2311974"/>
                <a:gd name="connsiteX239" fmla="*/ 1216396 w 1441654"/>
                <a:gd name="connsiteY239" fmla="*/ 1709062 h 2311974"/>
                <a:gd name="connsiteX240" fmla="*/ 1216396 w 1441654"/>
                <a:gd name="connsiteY240" fmla="*/ 1723648 h 2311974"/>
                <a:gd name="connsiteX241" fmla="*/ 1204540 w 1441654"/>
                <a:gd name="connsiteY241" fmla="*/ 1740666 h 2311974"/>
                <a:gd name="connsiteX242" fmla="*/ 1147632 w 1441654"/>
                <a:gd name="connsiteY242" fmla="*/ 1733373 h 2311974"/>
                <a:gd name="connsiteX243" fmla="*/ 1121550 w 1441654"/>
                <a:gd name="connsiteY243" fmla="*/ 1733373 h 2311974"/>
                <a:gd name="connsiteX244" fmla="*/ 1109694 w 1441654"/>
                <a:gd name="connsiteY244" fmla="*/ 1743097 h 2311974"/>
                <a:gd name="connsiteX245" fmla="*/ 1102581 w 1441654"/>
                <a:gd name="connsiteY245" fmla="*/ 1735804 h 2311974"/>
                <a:gd name="connsiteX246" fmla="*/ 1095467 w 1441654"/>
                <a:gd name="connsiteY246" fmla="*/ 1740666 h 2311974"/>
                <a:gd name="connsiteX247" fmla="*/ 1074127 w 1441654"/>
                <a:gd name="connsiteY247" fmla="*/ 1713924 h 2311974"/>
                <a:gd name="connsiteX248" fmla="*/ 1059900 w 1441654"/>
                <a:gd name="connsiteY248" fmla="*/ 1721217 h 2311974"/>
                <a:gd name="connsiteX249" fmla="*/ 1052787 w 1441654"/>
                <a:gd name="connsiteY249" fmla="*/ 1733373 h 2311974"/>
                <a:gd name="connsiteX250" fmla="*/ 1045673 w 1441654"/>
                <a:gd name="connsiteY250" fmla="*/ 1735804 h 2311974"/>
                <a:gd name="connsiteX251" fmla="*/ 1031446 w 1441654"/>
                <a:gd name="connsiteY251" fmla="*/ 1706631 h 2311974"/>
                <a:gd name="connsiteX252" fmla="*/ 960312 w 1441654"/>
                <a:gd name="connsiteY252" fmla="*/ 1709062 h 2311974"/>
                <a:gd name="connsiteX253" fmla="*/ 957941 w 1441654"/>
                <a:gd name="connsiteY253" fmla="*/ 1721217 h 2311974"/>
                <a:gd name="connsiteX254" fmla="*/ 915261 w 1441654"/>
                <a:gd name="connsiteY254" fmla="*/ 1721217 h 2311974"/>
                <a:gd name="connsiteX255" fmla="*/ 915261 w 1441654"/>
                <a:gd name="connsiteY255" fmla="*/ 1728511 h 2311974"/>
                <a:gd name="connsiteX256" fmla="*/ 884436 w 1441654"/>
                <a:gd name="connsiteY256" fmla="*/ 1721217 h 2311974"/>
                <a:gd name="connsiteX257" fmla="*/ 884436 w 1441654"/>
                <a:gd name="connsiteY257" fmla="*/ 1706631 h 2311974"/>
                <a:gd name="connsiteX258" fmla="*/ 877322 w 1441654"/>
                <a:gd name="connsiteY258" fmla="*/ 1706631 h 2311974"/>
                <a:gd name="connsiteX259" fmla="*/ 874951 w 1441654"/>
                <a:gd name="connsiteY259" fmla="*/ 1692044 h 2311974"/>
                <a:gd name="connsiteX260" fmla="*/ 874951 w 1441654"/>
                <a:gd name="connsiteY260" fmla="*/ 1692044 h 2311974"/>
                <a:gd name="connsiteX261" fmla="*/ 877322 w 1441654"/>
                <a:gd name="connsiteY261" fmla="*/ 1706631 h 2311974"/>
                <a:gd name="connsiteX262" fmla="*/ 822786 w 1441654"/>
                <a:gd name="connsiteY262" fmla="*/ 1709062 h 2311974"/>
                <a:gd name="connsiteX263" fmla="*/ 782477 w 1441654"/>
                <a:gd name="connsiteY263" fmla="*/ 1701769 h 2311974"/>
                <a:gd name="connsiteX264" fmla="*/ 780106 w 1441654"/>
                <a:gd name="connsiteY264" fmla="*/ 1709062 h 2311974"/>
                <a:gd name="connsiteX265" fmla="*/ 761136 w 1441654"/>
                <a:gd name="connsiteY265" fmla="*/ 1713924 h 2311974"/>
                <a:gd name="connsiteX266" fmla="*/ 754023 w 1441654"/>
                <a:gd name="connsiteY266" fmla="*/ 1733373 h 2311974"/>
                <a:gd name="connsiteX267" fmla="*/ 758765 w 1441654"/>
                <a:gd name="connsiteY267" fmla="*/ 1750391 h 2311974"/>
                <a:gd name="connsiteX268" fmla="*/ 739796 w 1441654"/>
                <a:gd name="connsiteY268" fmla="*/ 1750391 h 2311974"/>
                <a:gd name="connsiteX269" fmla="*/ 735054 w 1441654"/>
                <a:gd name="connsiteY269" fmla="*/ 1769840 h 2311974"/>
                <a:gd name="connsiteX270" fmla="*/ 742167 w 1441654"/>
                <a:gd name="connsiteY270" fmla="*/ 1784426 h 2311974"/>
                <a:gd name="connsiteX271" fmla="*/ 739796 w 1441654"/>
                <a:gd name="connsiteY271" fmla="*/ 1806306 h 2311974"/>
                <a:gd name="connsiteX272" fmla="*/ 727940 w 1441654"/>
                <a:gd name="connsiteY272" fmla="*/ 1813599 h 2311974"/>
                <a:gd name="connsiteX273" fmla="*/ 727940 w 1441654"/>
                <a:gd name="connsiteY273" fmla="*/ 1847635 h 2311974"/>
                <a:gd name="connsiteX274" fmla="*/ 713714 w 1441654"/>
                <a:gd name="connsiteY274" fmla="*/ 1852497 h 2311974"/>
                <a:gd name="connsiteX275" fmla="*/ 711342 w 1441654"/>
                <a:gd name="connsiteY275" fmla="*/ 1837910 h 2311974"/>
                <a:gd name="connsiteX276" fmla="*/ 678146 w 1441654"/>
                <a:gd name="connsiteY276" fmla="*/ 1837910 h 2311974"/>
                <a:gd name="connsiteX277" fmla="*/ 678146 w 1441654"/>
                <a:gd name="connsiteY277" fmla="*/ 1859790 h 2311974"/>
                <a:gd name="connsiteX278" fmla="*/ 659177 w 1441654"/>
                <a:gd name="connsiteY278" fmla="*/ 1859790 h 2311974"/>
                <a:gd name="connsiteX279" fmla="*/ 659177 w 1441654"/>
                <a:gd name="connsiteY279" fmla="*/ 1869515 h 2311974"/>
                <a:gd name="connsiteX280" fmla="*/ 656806 w 1441654"/>
                <a:gd name="connsiteY280" fmla="*/ 1876808 h 2311974"/>
                <a:gd name="connsiteX281" fmla="*/ 576188 w 1441654"/>
                <a:gd name="connsiteY281" fmla="*/ 1876808 h 2311974"/>
                <a:gd name="connsiteX282" fmla="*/ 576188 w 1441654"/>
                <a:gd name="connsiteY282" fmla="*/ 1896257 h 2311974"/>
                <a:gd name="connsiteX283" fmla="*/ 524022 w 1441654"/>
                <a:gd name="connsiteY283" fmla="*/ 1901119 h 2311974"/>
                <a:gd name="connsiteX284" fmla="*/ 524022 w 1441654"/>
                <a:gd name="connsiteY284" fmla="*/ 1930292 h 2311974"/>
                <a:gd name="connsiteX285" fmla="*/ 502682 w 1441654"/>
                <a:gd name="connsiteY285" fmla="*/ 1930292 h 2311974"/>
                <a:gd name="connsiteX286" fmla="*/ 500311 w 1441654"/>
                <a:gd name="connsiteY286" fmla="*/ 1952172 h 2311974"/>
                <a:gd name="connsiteX287" fmla="*/ 488455 w 1441654"/>
                <a:gd name="connsiteY287" fmla="*/ 1952172 h 2311974"/>
                <a:gd name="connsiteX288" fmla="*/ 488455 w 1441654"/>
                <a:gd name="connsiteY288" fmla="*/ 1978914 h 2311974"/>
                <a:gd name="connsiteX289" fmla="*/ 495569 w 1441654"/>
                <a:gd name="connsiteY289" fmla="*/ 1983776 h 2311974"/>
                <a:gd name="connsiteX290" fmla="*/ 493198 w 1441654"/>
                <a:gd name="connsiteY290" fmla="*/ 2000794 h 2311974"/>
                <a:gd name="connsiteX291" fmla="*/ 500311 w 1441654"/>
                <a:gd name="connsiteY291" fmla="*/ 2005656 h 2311974"/>
                <a:gd name="connsiteX292" fmla="*/ 500311 w 1441654"/>
                <a:gd name="connsiteY292" fmla="*/ 2068865 h 2311974"/>
                <a:gd name="connsiteX293" fmla="*/ 493198 w 1441654"/>
                <a:gd name="connsiteY293" fmla="*/ 2068865 h 2311974"/>
                <a:gd name="connsiteX294" fmla="*/ 493198 w 1441654"/>
                <a:gd name="connsiteY294" fmla="*/ 2081020 h 2311974"/>
                <a:gd name="connsiteX295" fmla="*/ 474228 w 1441654"/>
                <a:gd name="connsiteY295" fmla="*/ 2083451 h 2311974"/>
                <a:gd name="connsiteX296" fmla="*/ 460002 w 1441654"/>
                <a:gd name="connsiteY296" fmla="*/ 2117487 h 2311974"/>
                <a:gd name="connsiteX297" fmla="*/ 460002 w 1441654"/>
                <a:gd name="connsiteY297" fmla="*/ 2129642 h 2311974"/>
                <a:gd name="connsiteX298" fmla="*/ 516909 w 1441654"/>
                <a:gd name="connsiteY298" fmla="*/ 2132073 h 2311974"/>
                <a:gd name="connsiteX299" fmla="*/ 509796 w 1441654"/>
                <a:gd name="connsiteY299" fmla="*/ 2151522 h 2311974"/>
                <a:gd name="connsiteX300" fmla="*/ 514538 w 1441654"/>
                <a:gd name="connsiteY300" fmla="*/ 2161246 h 2311974"/>
                <a:gd name="connsiteX301" fmla="*/ 509796 w 1441654"/>
                <a:gd name="connsiteY301" fmla="*/ 2168540 h 2311974"/>
                <a:gd name="connsiteX302" fmla="*/ 493198 w 1441654"/>
                <a:gd name="connsiteY302" fmla="*/ 2168540 h 2311974"/>
                <a:gd name="connsiteX303" fmla="*/ 493198 w 1441654"/>
                <a:gd name="connsiteY303" fmla="*/ 2180695 h 2311974"/>
                <a:gd name="connsiteX304" fmla="*/ 462373 w 1441654"/>
                <a:gd name="connsiteY304" fmla="*/ 2187988 h 2311974"/>
                <a:gd name="connsiteX305" fmla="*/ 469486 w 1441654"/>
                <a:gd name="connsiteY305" fmla="*/ 2200144 h 2311974"/>
                <a:gd name="connsiteX306" fmla="*/ 467115 w 1441654"/>
                <a:gd name="connsiteY306" fmla="*/ 2256059 h 2311974"/>
                <a:gd name="connsiteX307" fmla="*/ 455259 w 1441654"/>
                <a:gd name="connsiteY307" fmla="*/ 2277939 h 2311974"/>
                <a:gd name="connsiteX308" fmla="*/ 429177 w 1441654"/>
                <a:gd name="connsiteY308" fmla="*/ 2307112 h 2311974"/>
                <a:gd name="connsiteX309" fmla="*/ 414950 w 1441654"/>
                <a:gd name="connsiteY309" fmla="*/ 2311974 h 2311974"/>
                <a:gd name="connsiteX310" fmla="*/ 398352 w 1441654"/>
                <a:gd name="connsiteY310" fmla="*/ 2282801 h 2311974"/>
                <a:gd name="connsiteX311" fmla="*/ 379383 w 1441654"/>
                <a:gd name="connsiteY311" fmla="*/ 2275508 h 2311974"/>
                <a:gd name="connsiteX312" fmla="*/ 365156 w 1441654"/>
                <a:gd name="connsiteY312" fmla="*/ 2292526 h 2311974"/>
                <a:gd name="connsiteX313" fmla="*/ 346187 w 1441654"/>
                <a:gd name="connsiteY313" fmla="*/ 2285232 h 2311974"/>
                <a:gd name="connsiteX314" fmla="*/ 331960 w 1441654"/>
                <a:gd name="connsiteY314" fmla="*/ 2290094 h 2311974"/>
                <a:gd name="connsiteX315" fmla="*/ 296393 w 1441654"/>
                <a:gd name="connsiteY315" fmla="*/ 2275508 h 2311974"/>
                <a:gd name="connsiteX316" fmla="*/ 255658 w 1441654"/>
                <a:gd name="connsiteY316" fmla="*/ 2254426 h 2311974"/>
                <a:gd name="connsiteX317" fmla="*/ 263963 w 1441654"/>
                <a:gd name="connsiteY317" fmla="*/ 2090384 h 2311974"/>
                <a:gd name="connsiteX318" fmla="*/ 293247 w 1441654"/>
                <a:gd name="connsiteY318" fmla="*/ 1879782 h 2311974"/>
                <a:gd name="connsiteX319" fmla="*/ 288330 w 1441654"/>
                <a:gd name="connsiteY319" fmla="*/ 1766434 h 2311974"/>
                <a:gd name="connsiteX320" fmla="*/ 260051 w 1441654"/>
                <a:gd name="connsiteY320" fmla="*/ 1684276 h 2311974"/>
                <a:gd name="connsiteX321" fmla="*/ 196698 w 1441654"/>
                <a:gd name="connsiteY321" fmla="*/ 1605539 h 2311974"/>
                <a:gd name="connsiteX322" fmla="*/ 146823 w 1441654"/>
                <a:gd name="connsiteY322" fmla="*/ 1566641 h 2311974"/>
                <a:gd name="connsiteX323" fmla="*/ 148467 w 1441654"/>
                <a:gd name="connsiteY323" fmla="*/ 1519182 h 2311974"/>
                <a:gd name="connsiteX324" fmla="*/ 144231 w 1441654"/>
                <a:gd name="connsiteY324" fmla="*/ 1442151 h 2311974"/>
                <a:gd name="connsiteX325" fmla="*/ 199538 w 1441654"/>
                <a:gd name="connsiteY325" fmla="*/ 1327822 h 2311974"/>
                <a:gd name="connsiteX326" fmla="*/ 311984 w 1441654"/>
                <a:gd name="connsiteY326" fmla="*/ 1228318 h 2311974"/>
                <a:gd name="connsiteX327" fmla="*/ 18969 w 1441654"/>
                <a:gd name="connsiteY327" fmla="*/ 909231 h 2311974"/>
                <a:gd name="connsiteX328" fmla="*/ 0 w 1441654"/>
                <a:gd name="connsiteY328" fmla="*/ 872764 h 2311974"/>
                <a:gd name="connsiteX329" fmla="*/ 7114 w 1441654"/>
                <a:gd name="connsiteY329" fmla="*/ 865471 h 2311974"/>
                <a:gd name="connsiteX330" fmla="*/ 11856 w 1441654"/>
                <a:gd name="connsiteY330" fmla="*/ 867902 h 2311974"/>
                <a:gd name="connsiteX331" fmla="*/ 168351 w 1441654"/>
                <a:gd name="connsiteY331" fmla="*/ 741485 h 2311974"/>
                <a:gd name="connsiteX332" fmla="*/ 156496 w 1441654"/>
                <a:gd name="connsiteY332" fmla="*/ 726899 h 2311974"/>
                <a:gd name="connsiteX333" fmla="*/ 101959 w 1441654"/>
                <a:gd name="connsiteY333" fmla="*/ 705019 h 2311974"/>
                <a:gd name="connsiteX334" fmla="*/ 125671 w 1441654"/>
                <a:gd name="connsiteY334" fmla="*/ 680708 h 2311974"/>
                <a:gd name="connsiteX335" fmla="*/ 132784 w 1441654"/>
                <a:gd name="connsiteY335" fmla="*/ 673414 h 2311974"/>
                <a:gd name="connsiteX336" fmla="*/ 161238 w 1441654"/>
                <a:gd name="connsiteY336" fmla="*/ 670983 h 2311974"/>
                <a:gd name="connsiteX337" fmla="*/ 248970 w 1441654"/>
                <a:gd name="connsiteY337" fmla="*/ 692863 h 2311974"/>
                <a:gd name="connsiteX338" fmla="*/ 263197 w 1441654"/>
                <a:gd name="connsiteY338" fmla="*/ 688001 h 2311974"/>
                <a:gd name="connsiteX339" fmla="*/ 263197 w 1441654"/>
                <a:gd name="connsiteY339" fmla="*/ 695294 h 2311974"/>
                <a:gd name="connsiteX340" fmla="*/ 272681 w 1441654"/>
                <a:gd name="connsiteY340" fmla="*/ 695294 h 2311974"/>
                <a:gd name="connsiteX341" fmla="*/ 277424 w 1441654"/>
                <a:gd name="connsiteY341" fmla="*/ 678277 h 2311974"/>
                <a:gd name="connsiteX342" fmla="*/ 284537 w 1441654"/>
                <a:gd name="connsiteY342" fmla="*/ 666121 h 2311974"/>
                <a:gd name="connsiteX343" fmla="*/ 296393 w 1441654"/>
                <a:gd name="connsiteY343" fmla="*/ 688001 h 2311974"/>
                <a:gd name="connsiteX344" fmla="*/ 303506 w 1441654"/>
                <a:gd name="connsiteY344" fmla="*/ 685570 h 2311974"/>
                <a:gd name="connsiteX345" fmla="*/ 317733 w 1441654"/>
                <a:gd name="connsiteY345" fmla="*/ 700156 h 2311974"/>
                <a:gd name="connsiteX346" fmla="*/ 317733 w 1441654"/>
                <a:gd name="connsiteY346" fmla="*/ 700156 h 2311974"/>
                <a:gd name="connsiteX347" fmla="*/ 303506 w 1441654"/>
                <a:gd name="connsiteY347" fmla="*/ 685570 h 2311974"/>
                <a:gd name="connsiteX348" fmla="*/ 441650 w 1441654"/>
                <a:gd name="connsiteY348" fmla="*/ 1145201 h 2311974"/>
                <a:gd name="connsiteX349" fmla="*/ 284537 w 1441654"/>
                <a:gd name="connsiteY349" fmla="*/ 666121 h 2311974"/>
                <a:gd name="connsiteX350" fmla="*/ 284537 w 1441654"/>
                <a:gd name="connsiteY350" fmla="*/ 658827 h 2311974"/>
                <a:gd name="connsiteX351" fmla="*/ 305877 w 1441654"/>
                <a:gd name="connsiteY351" fmla="*/ 646672 h 2311974"/>
                <a:gd name="connsiteX352" fmla="*/ 298764 w 1441654"/>
                <a:gd name="connsiteY352" fmla="*/ 639379 h 2311974"/>
                <a:gd name="connsiteX353" fmla="*/ 329589 w 1441654"/>
                <a:gd name="connsiteY353" fmla="*/ 629654 h 2311974"/>
                <a:gd name="connsiteX354" fmla="*/ 324847 w 1441654"/>
                <a:gd name="connsiteY354" fmla="*/ 615068 h 2311974"/>
                <a:gd name="connsiteX355" fmla="*/ 291651 w 1441654"/>
                <a:gd name="connsiteY355" fmla="*/ 610205 h 2311974"/>
                <a:gd name="connsiteX356" fmla="*/ 289279 w 1441654"/>
                <a:gd name="connsiteY356" fmla="*/ 595619 h 2311974"/>
                <a:gd name="connsiteX357" fmla="*/ 298764 w 1441654"/>
                <a:gd name="connsiteY357" fmla="*/ 534841 h 2311974"/>
                <a:gd name="connsiteX358" fmla="*/ 289279 w 1441654"/>
                <a:gd name="connsiteY358" fmla="*/ 525117 h 2311974"/>
                <a:gd name="connsiteX359" fmla="*/ 289279 w 1441654"/>
                <a:gd name="connsiteY359" fmla="*/ 503237 h 2311974"/>
                <a:gd name="connsiteX360" fmla="*/ 272681 w 1441654"/>
                <a:gd name="connsiteY360" fmla="*/ 503237 h 2311974"/>
                <a:gd name="connsiteX361" fmla="*/ 277424 w 1441654"/>
                <a:gd name="connsiteY361" fmla="*/ 471633 h 2311974"/>
                <a:gd name="connsiteX362" fmla="*/ 270310 w 1441654"/>
                <a:gd name="connsiteY362" fmla="*/ 464340 h 2311974"/>
                <a:gd name="connsiteX363" fmla="*/ 272681 w 1441654"/>
                <a:gd name="connsiteY363" fmla="*/ 444891 h 2311974"/>
                <a:gd name="connsiteX364" fmla="*/ 291651 w 1441654"/>
                <a:gd name="connsiteY364" fmla="*/ 444891 h 2311974"/>
                <a:gd name="connsiteX365" fmla="*/ 310620 w 1441654"/>
                <a:gd name="connsiteY365" fmla="*/ 430304 h 2311974"/>
                <a:gd name="connsiteX366" fmla="*/ 312991 w 1441654"/>
                <a:gd name="connsiteY366" fmla="*/ 427873 h 2311974"/>
                <a:gd name="connsiteX367" fmla="*/ 291651 w 1441654"/>
                <a:gd name="connsiteY367" fmla="*/ 423011 h 2311974"/>
                <a:gd name="connsiteX368" fmla="*/ 298764 w 1441654"/>
                <a:gd name="connsiteY368" fmla="*/ 405993 h 2311974"/>
                <a:gd name="connsiteX369" fmla="*/ 324847 w 1441654"/>
                <a:gd name="connsiteY369" fmla="*/ 408424 h 2311974"/>
                <a:gd name="connsiteX370" fmla="*/ 320104 w 1441654"/>
                <a:gd name="connsiteY370" fmla="*/ 388975 h 2311974"/>
                <a:gd name="connsiteX371" fmla="*/ 320104 w 1441654"/>
                <a:gd name="connsiteY371" fmla="*/ 374389 h 2311974"/>
                <a:gd name="connsiteX372" fmla="*/ 336702 w 1441654"/>
                <a:gd name="connsiteY372" fmla="*/ 374389 h 2311974"/>
                <a:gd name="connsiteX373" fmla="*/ 339073 w 1441654"/>
                <a:gd name="connsiteY373" fmla="*/ 367096 h 2311974"/>
                <a:gd name="connsiteX374" fmla="*/ 346187 w 1441654"/>
                <a:gd name="connsiteY374" fmla="*/ 364665 h 2311974"/>
                <a:gd name="connsiteX375" fmla="*/ 343816 w 1441654"/>
                <a:gd name="connsiteY375" fmla="*/ 347647 h 2311974"/>
                <a:gd name="connsiteX376" fmla="*/ 372269 w 1441654"/>
                <a:gd name="connsiteY376" fmla="*/ 337922 h 2311974"/>
                <a:gd name="connsiteX377" fmla="*/ 360414 w 1441654"/>
                <a:gd name="connsiteY377" fmla="*/ 333060 h 2311974"/>
                <a:gd name="connsiteX378" fmla="*/ 358042 w 1441654"/>
                <a:gd name="connsiteY378" fmla="*/ 311180 h 2311974"/>
                <a:gd name="connsiteX379" fmla="*/ 350929 w 1441654"/>
                <a:gd name="connsiteY379" fmla="*/ 308749 h 2311974"/>
                <a:gd name="connsiteX380" fmla="*/ 358042 w 1441654"/>
                <a:gd name="connsiteY380" fmla="*/ 299025 h 2311974"/>
                <a:gd name="connsiteX381" fmla="*/ 358042 w 1441654"/>
                <a:gd name="connsiteY381" fmla="*/ 296594 h 2311974"/>
                <a:gd name="connsiteX382" fmla="*/ 346187 w 1441654"/>
                <a:gd name="connsiteY382" fmla="*/ 291732 h 2311974"/>
                <a:gd name="connsiteX383" fmla="*/ 336702 w 1441654"/>
                <a:gd name="connsiteY383" fmla="*/ 299025 h 2311974"/>
                <a:gd name="connsiteX384" fmla="*/ 324847 w 1441654"/>
                <a:gd name="connsiteY384" fmla="*/ 282007 h 2311974"/>
                <a:gd name="connsiteX385" fmla="*/ 339073 w 1441654"/>
                <a:gd name="connsiteY385" fmla="*/ 255265 h 2311974"/>
                <a:gd name="connsiteX386" fmla="*/ 346187 w 1441654"/>
                <a:gd name="connsiteY386" fmla="*/ 267421 h 2311974"/>
                <a:gd name="connsiteX387" fmla="*/ 365156 w 1441654"/>
                <a:gd name="connsiteY387" fmla="*/ 240679 h 2311974"/>
                <a:gd name="connsiteX388" fmla="*/ 374640 w 1441654"/>
                <a:gd name="connsiteY388" fmla="*/ 240679 h 2311974"/>
                <a:gd name="connsiteX389" fmla="*/ 374640 w 1441654"/>
                <a:gd name="connsiteY389" fmla="*/ 233385 h 2311974"/>
                <a:gd name="connsiteX390" fmla="*/ 353300 w 1441654"/>
                <a:gd name="connsiteY390" fmla="*/ 218799 h 2311974"/>
                <a:gd name="connsiteX391" fmla="*/ 360414 w 1441654"/>
                <a:gd name="connsiteY391" fmla="*/ 199350 h 2311974"/>
                <a:gd name="connsiteX392" fmla="*/ 386496 w 1441654"/>
                <a:gd name="connsiteY392" fmla="*/ 199350 h 2311974"/>
                <a:gd name="connsiteX393" fmla="*/ 393610 w 1441654"/>
                <a:gd name="connsiteY393" fmla="*/ 192057 h 2311974"/>
                <a:gd name="connsiteX394" fmla="*/ 365156 w 1441654"/>
                <a:gd name="connsiteY394" fmla="*/ 150728 h 2311974"/>
                <a:gd name="connsiteX395" fmla="*/ 374640 w 1441654"/>
                <a:gd name="connsiteY395" fmla="*/ 131279 h 2311974"/>
                <a:gd name="connsiteX396" fmla="*/ 407836 w 1441654"/>
                <a:gd name="connsiteY396" fmla="*/ 116693 h 2311974"/>
                <a:gd name="connsiteX397" fmla="*/ 412579 w 1441654"/>
                <a:gd name="connsiteY397" fmla="*/ 131279 h 2311974"/>
                <a:gd name="connsiteX398" fmla="*/ 433919 w 1441654"/>
                <a:gd name="connsiteY398" fmla="*/ 116693 h 2311974"/>
                <a:gd name="connsiteX399" fmla="*/ 429177 w 1441654"/>
                <a:gd name="connsiteY399" fmla="*/ 109399 h 2311974"/>
                <a:gd name="connsiteX400" fmla="*/ 445775 w 1441654"/>
                <a:gd name="connsiteY400" fmla="*/ 102106 h 2311974"/>
                <a:gd name="connsiteX401" fmla="*/ 445775 w 1441654"/>
                <a:gd name="connsiteY401" fmla="*/ 94813 h 2311974"/>
                <a:gd name="connsiteX402" fmla="*/ 455259 w 1441654"/>
                <a:gd name="connsiteY402" fmla="*/ 87519 h 2311974"/>
                <a:gd name="connsiteX403" fmla="*/ 441032 w 1441654"/>
                <a:gd name="connsiteY403" fmla="*/ 53484 h 2311974"/>
                <a:gd name="connsiteX404" fmla="*/ 438661 w 1441654"/>
                <a:gd name="connsiteY404" fmla="*/ 7293 h 2311974"/>
                <a:gd name="connsiteX405" fmla="*/ 481342 w 1441654"/>
                <a:gd name="connsiteY405" fmla="*/ 17018 h 2311974"/>
                <a:gd name="connsiteX406" fmla="*/ 502682 w 1441654"/>
                <a:gd name="connsiteY406" fmla="*/ 0 h 2311974"/>
                <a:gd name="connsiteX0" fmla="*/ 509796 w 1441654"/>
                <a:gd name="connsiteY0" fmla="*/ 1062390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488455 w 1441654"/>
                <a:gd name="connsiteY3" fmla="*/ 1021061 h 2311974"/>
                <a:gd name="connsiteX4" fmla="*/ 483713 w 1441654"/>
                <a:gd name="connsiteY4" fmla="*/ 999182 h 2311974"/>
                <a:gd name="connsiteX5" fmla="*/ 488455 w 1441654"/>
                <a:gd name="connsiteY5" fmla="*/ 1021061 h 2311974"/>
                <a:gd name="connsiteX6" fmla="*/ 488455 w 1441654"/>
                <a:gd name="connsiteY6" fmla="*/ 1021061 h 2311974"/>
                <a:gd name="connsiteX7" fmla="*/ 502682 w 1441654"/>
                <a:gd name="connsiteY7" fmla="*/ 979733 h 2311974"/>
                <a:gd name="connsiteX8" fmla="*/ 460002 w 1441654"/>
                <a:gd name="connsiteY8" fmla="*/ 972439 h 2311974"/>
                <a:gd name="connsiteX9" fmla="*/ 460002 w 1441654"/>
                <a:gd name="connsiteY9" fmla="*/ 972439 h 2311974"/>
                <a:gd name="connsiteX10" fmla="*/ 502682 w 1441654"/>
                <a:gd name="connsiteY10" fmla="*/ 979733 h 2311974"/>
                <a:gd name="connsiteX11" fmla="*/ 460002 w 1441654"/>
                <a:gd name="connsiteY11" fmla="*/ 901937 h 2311974"/>
                <a:gd name="connsiteX12" fmla="*/ 449800 w 1441654"/>
                <a:gd name="connsiteY12" fmla="*/ 906121 h 2311974"/>
                <a:gd name="connsiteX13" fmla="*/ 452888 w 1441654"/>
                <a:gd name="connsiteY13" fmla="*/ 906800 h 2311974"/>
                <a:gd name="connsiteX14" fmla="*/ 460002 w 1441654"/>
                <a:gd name="connsiteY14" fmla="*/ 901938 h 2311974"/>
                <a:gd name="connsiteX15" fmla="*/ 460002 w 1441654"/>
                <a:gd name="connsiteY15" fmla="*/ 901937 h 2311974"/>
                <a:gd name="connsiteX16" fmla="*/ 367527 w 1441654"/>
                <a:gd name="connsiteY16" fmla="*/ 899506 h 2311974"/>
                <a:gd name="connsiteX17" fmla="*/ 367527 w 1441654"/>
                <a:gd name="connsiteY17" fmla="*/ 899507 h 2311974"/>
                <a:gd name="connsiteX18" fmla="*/ 391239 w 1441654"/>
                <a:gd name="connsiteY18" fmla="*/ 899507 h 2311974"/>
                <a:gd name="connsiteX19" fmla="*/ 405465 w 1441654"/>
                <a:gd name="connsiteY19" fmla="*/ 906800 h 2311974"/>
                <a:gd name="connsiteX20" fmla="*/ 414950 w 1441654"/>
                <a:gd name="connsiteY20" fmla="*/ 906800 h 2311974"/>
                <a:gd name="connsiteX21" fmla="*/ 419692 w 1441654"/>
                <a:gd name="connsiteY21" fmla="*/ 899507 h 2311974"/>
                <a:gd name="connsiteX22" fmla="*/ 419705 w 1441654"/>
                <a:gd name="connsiteY22" fmla="*/ 899510 h 2311974"/>
                <a:gd name="connsiteX23" fmla="*/ 419692 w 1441654"/>
                <a:gd name="connsiteY23" fmla="*/ 899506 h 2311974"/>
                <a:gd name="connsiteX24" fmla="*/ 414950 w 1441654"/>
                <a:gd name="connsiteY24" fmla="*/ 906800 h 2311974"/>
                <a:gd name="connsiteX25" fmla="*/ 405465 w 1441654"/>
                <a:gd name="connsiteY25" fmla="*/ 906800 h 2311974"/>
                <a:gd name="connsiteX26" fmla="*/ 391238 w 1441654"/>
                <a:gd name="connsiteY26" fmla="*/ 899506 h 2311974"/>
                <a:gd name="connsiteX27" fmla="*/ 367527 w 1441654"/>
                <a:gd name="connsiteY27" fmla="*/ 899506 h 2311974"/>
                <a:gd name="connsiteX28" fmla="*/ 350929 w 1441654"/>
                <a:gd name="connsiteY28" fmla="*/ 889782 h 2311974"/>
                <a:gd name="connsiteX29" fmla="*/ 350929 w 1441654"/>
                <a:gd name="connsiteY29" fmla="*/ 889782 h 2311974"/>
                <a:gd name="connsiteX30" fmla="*/ 367527 w 1441654"/>
                <a:gd name="connsiteY30" fmla="*/ 889782 h 2311974"/>
                <a:gd name="connsiteX31" fmla="*/ 367527 w 1441654"/>
                <a:gd name="connsiteY31" fmla="*/ 889782 h 2311974"/>
                <a:gd name="connsiteX32" fmla="*/ 350929 w 1441654"/>
                <a:gd name="connsiteY32" fmla="*/ 889782 h 2311974"/>
                <a:gd name="connsiteX33" fmla="*/ 393212 w 1441654"/>
                <a:gd name="connsiteY33" fmla="*/ 842776 h 2311974"/>
                <a:gd name="connsiteX34" fmla="*/ 398352 w 1441654"/>
                <a:gd name="connsiteY34" fmla="*/ 853315 h 2311974"/>
                <a:gd name="connsiteX35" fmla="*/ 398352 w 1441654"/>
                <a:gd name="connsiteY35" fmla="*/ 853315 h 2311974"/>
                <a:gd name="connsiteX36" fmla="*/ 393212 w 1441654"/>
                <a:gd name="connsiteY36" fmla="*/ 842776 h 2311974"/>
                <a:gd name="connsiteX37" fmla="*/ 296393 w 1441654"/>
                <a:gd name="connsiteY37" fmla="*/ 726899 h 2311974"/>
                <a:gd name="connsiteX38" fmla="*/ 296393 w 1441654"/>
                <a:gd name="connsiteY38" fmla="*/ 726899 h 2311974"/>
                <a:gd name="connsiteX39" fmla="*/ 303506 w 1441654"/>
                <a:gd name="connsiteY39" fmla="*/ 734192 h 2311974"/>
                <a:gd name="connsiteX40" fmla="*/ 339073 w 1441654"/>
                <a:gd name="connsiteY40" fmla="*/ 748778 h 2311974"/>
                <a:gd name="connsiteX41" fmla="*/ 367527 w 1441654"/>
                <a:gd name="connsiteY41" fmla="*/ 753641 h 2311974"/>
                <a:gd name="connsiteX42" fmla="*/ 372269 w 1441654"/>
                <a:gd name="connsiteY42" fmla="*/ 734192 h 2311974"/>
                <a:gd name="connsiteX43" fmla="*/ 386496 w 1441654"/>
                <a:gd name="connsiteY43" fmla="*/ 736623 h 2311974"/>
                <a:gd name="connsiteX44" fmla="*/ 386496 w 1441654"/>
                <a:gd name="connsiteY44" fmla="*/ 736623 h 2311974"/>
                <a:gd name="connsiteX45" fmla="*/ 372269 w 1441654"/>
                <a:gd name="connsiteY45" fmla="*/ 734192 h 2311974"/>
                <a:gd name="connsiteX46" fmla="*/ 367527 w 1441654"/>
                <a:gd name="connsiteY46" fmla="*/ 753640 h 2311974"/>
                <a:gd name="connsiteX47" fmla="*/ 339073 w 1441654"/>
                <a:gd name="connsiteY47" fmla="*/ 748778 h 2311974"/>
                <a:gd name="connsiteX48" fmla="*/ 303506 w 1441654"/>
                <a:gd name="connsiteY48" fmla="*/ 734192 h 2311974"/>
                <a:gd name="connsiteX49" fmla="*/ 296393 w 1441654"/>
                <a:gd name="connsiteY49" fmla="*/ 726899 h 2311974"/>
                <a:gd name="connsiteX50" fmla="*/ 296393 w 1441654"/>
                <a:gd name="connsiteY50" fmla="*/ 714743 h 2311974"/>
                <a:gd name="connsiteX51" fmla="*/ 296393 w 1441654"/>
                <a:gd name="connsiteY51" fmla="*/ 714743 h 2311974"/>
                <a:gd name="connsiteX52" fmla="*/ 303506 w 1441654"/>
                <a:gd name="connsiteY52" fmla="*/ 722036 h 2311974"/>
                <a:gd name="connsiteX53" fmla="*/ 303506 w 1441654"/>
                <a:gd name="connsiteY53" fmla="*/ 722036 h 2311974"/>
                <a:gd name="connsiteX54" fmla="*/ 296393 w 1441654"/>
                <a:gd name="connsiteY54" fmla="*/ 714743 h 2311974"/>
                <a:gd name="connsiteX55" fmla="*/ 502682 w 1441654"/>
                <a:gd name="connsiteY55" fmla="*/ 0 h 2311974"/>
                <a:gd name="connsiteX56" fmla="*/ 509796 w 1441654"/>
                <a:gd name="connsiteY56" fmla="*/ 4862 h 2311974"/>
                <a:gd name="connsiteX57" fmla="*/ 514538 w 1441654"/>
                <a:gd name="connsiteY57" fmla="*/ 17018 h 2311974"/>
                <a:gd name="connsiteX58" fmla="*/ 524022 w 1441654"/>
                <a:gd name="connsiteY58" fmla="*/ 53484 h 2311974"/>
                <a:gd name="connsiteX59" fmla="*/ 521651 w 1441654"/>
                <a:gd name="connsiteY59" fmla="*/ 68071 h 2311974"/>
                <a:gd name="connsiteX60" fmla="*/ 554847 w 1441654"/>
                <a:gd name="connsiteY60" fmla="*/ 82657 h 2311974"/>
                <a:gd name="connsiteX61" fmla="*/ 561961 w 1441654"/>
                <a:gd name="connsiteY61" fmla="*/ 72933 h 2311974"/>
                <a:gd name="connsiteX62" fmla="*/ 578559 w 1441654"/>
                <a:gd name="connsiteY62" fmla="*/ 75364 h 2311974"/>
                <a:gd name="connsiteX63" fmla="*/ 578559 w 1441654"/>
                <a:gd name="connsiteY63" fmla="*/ 82657 h 2311974"/>
                <a:gd name="connsiteX64" fmla="*/ 585672 w 1441654"/>
                <a:gd name="connsiteY64" fmla="*/ 82657 h 2311974"/>
                <a:gd name="connsiteX65" fmla="*/ 590414 w 1441654"/>
                <a:gd name="connsiteY65" fmla="*/ 97244 h 2311974"/>
                <a:gd name="connsiteX66" fmla="*/ 609383 w 1441654"/>
                <a:gd name="connsiteY66" fmla="*/ 104537 h 2311974"/>
                <a:gd name="connsiteX67" fmla="*/ 637837 w 1441654"/>
                <a:gd name="connsiteY67" fmla="*/ 89950 h 2311974"/>
                <a:gd name="connsiteX68" fmla="*/ 652064 w 1441654"/>
                <a:gd name="connsiteY68" fmla="*/ 94813 h 2311974"/>
                <a:gd name="connsiteX69" fmla="*/ 666291 w 1441654"/>
                <a:gd name="connsiteY69" fmla="*/ 104537 h 2311974"/>
                <a:gd name="connsiteX70" fmla="*/ 685260 w 1441654"/>
                <a:gd name="connsiteY70" fmla="*/ 94813 h 2311974"/>
                <a:gd name="connsiteX71" fmla="*/ 685260 w 1441654"/>
                <a:gd name="connsiteY71" fmla="*/ 72933 h 2311974"/>
                <a:gd name="connsiteX72" fmla="*/ 687631 w 1441654"/>
                <a:gd name="connsiteY72" fmla="*/ 72933 h 2311974"/>
                <a:gd name="connsiteX73" fmla="*/ 699487 w 1441654"/>
                <a:gd name="connsiteY73" fmla="*/ 87519 h 2311974"/>
                <a:gd name="connsiteX74" fmla="*/ 687631 w 1441654"/>
                <a:gd name="connsiteY74" fmla="*/ 102106 h 2311974"/>
                <a:gd name="connsiteX75" fmla="*/ 692373 w 1441654"/>
                <a:gd name="connsiteY75" fmla="*/ 123986 h 2311974"/>
                <a:gd name="connsiteX76" fmla="*/ 706600 w 1441654"/>
                <a:gd name="connsiteY76" fmla="*/ 128848 h 2311974"/>
                <a:gd name="connsiteX77" fmla="*/ 718456 w 1441654"/>
                <a:gd name="connsiteY77" fmla="*/ 150728 h 2311974"/>
                <a:gd name="connsiteX78" fmla="*/ 727940 w 1441654"/>
                <a:gd name="connsiteY78" fmla="*/ 153159 h 2311974"/>
                <a:gd name="connsiteX79" fmla="*/ 735054 w 1441654"/>
                <a:gd name="connsiteY79" fmla="*/ 165315 h 2311974"/>
                <a:gd name="connsiteX80" fmla="*/ 754023 w 1441654"/>
                <a:gd name="connsiteY80" fmla="*/ 165315 h 2311974"/>
                <a:gd name="connsiteX81" fmla="*/ 768250 w 1441654"/>
                <a:gd name="connsiteY81" fmla="*/ 177470 h 2311974"/>
                <a:gd name="connsiteX82" fmla="*/ 794332 w 1441654"/>
                <a:gd name="connsiteY82" fmla="*/ 172608 h 2311974"/>
                <a:gd name="connsiteX83" fmla="*/ 801446 w 1441654"/>
                <a:gd name="connsiteY83" fmla="*/ 184763 h 2311974"/>
                <a:gd name="connsiteX84" fmla="*/ 794332 w 1441654"/>
                <a:gd name="connsiteY84" fmla="*/ 192057 h 2311974"/>
                <a:gd name="connsiteX85" fmla="*/ 801446 w 1441654"/>
                <a:gd name="connsiteY85" fmla="*/ 201781 h 2311974"/>
                <a:gd name="connsiteX86" fmla="*/ 796703 w 1441654"/>
                <a:gd name="connsiteY86" fmla="*/ 206643 h 2311974"/>
                <a:gd name="connsiteX87" fmla="*/ 808559 w 1441654"/>
                <a:gd name="connsiteY87" fmla="*/ 233385 h 2311974"/>
                <a:gd name="connsiteX88" fmla="*/ 815673 w 1441654"/>
                <a:gd name="connsiteY88" fmla="*/ 233385 h 2311974"/>
                <a:gd name="connsiteX89" fmla="*/ 851240 w 1441654"/>
                <a:gd name="connsiteY89" fmla="*/ 211505 h 2311974"/>
                <a:gd name="connsiteX90" fmla="*/ 874951 w 1441654"/>
                <a:gd name="connsiteY90" fmla="*/ 213936 h 2311974"/>
                <a:gd name="connsiteX91" fmla="*/ 896291 w 1441654"/>
                <a:gd name="connsiteY91" fmla="*/ 199350 h 2311974"/>
                <a:gd name="connsiteX92" fmla="*/ 905776 w 1441654"/>
                <a:gd name="connsiteY92" fmla="*/ 177470 h 2311974"/>
                <a:gd name="connsiteX93" fmla="*/ 931859 w 1441654"/>
                <a:gd name="connsiteY93" fmla="*/ 158021 h 2311974"/>
                <a:gd name="connsiteX94" fmla="*/ 953199 w 1441654"/>
                <a:gd name="connsiteY94" fmla="*/ 194488 h 2311974"/>
                <a:gd name="connsiteX95" fmla="*/ 953199 w 1441654"/>
                <a:gd name="connsiteY95" fmla="*/ 221230 h 2311974"/>
                <a:gd name="connsiteX96" fmla="*/ 965054 w 1441654"/>
                <a:gd name="connsiteY96" fmla="*/ 243110 h 2311974"/>
                <a:gd name="connsiteX97" fmla="*/ 984024 w 1441654"/>
                <a:gd name="connsiteY97" fmla="*/ 262558 h 2311974"/>
                <a:gd name="connsiteX98" fmla="*/ 1026704 w 1441654"/>
                <a:gd name="connsiteY98" fmla="*/ 274714 h 2311974"/>
                <a:gd name="connsiteX99" fmla="*/ 1059900 w 1441654"/>
                <a:gd name="connsiteY99" fmla="*/ 260127 h 2311974"/>
                <a:gd name="connsiteX100" fmla="*/ 1081240 w 1441654"/>
                <a:gd name="connsiteY100" fmla="*/ 262558 h 2311974"/>
                <a:gd name="connsiteX101" fmla="*/ 1107323 w 1441654"/>
                <a:gd name="connsiteY101" fmla="*/ 277145 h 2311974"/>
                <a:gd name="connsiteX102" fmla="*/ 1140519 w 1441654"/>
                <a:gd name="connsiteY102" fmla="*/ 282007 h 2311974"/>
                <a:gd name="connsiteX103" fmla="*/ 1135777 w 1441654"/>
                <a:gd name="connsiteY103" fmla="*/ 299025 h 2311974"/>
                <a:gd name="connsiteX104" fmla="*/ 1164230 w 1441654"/>
                <a:gd name="connsiteY104" fmla="*/ 371958 h 2311974"/>
                <a:gd name="connsiteX105" fmla="*/ 1209282 w 1441654"/>
                <a:gd name="connsiteY105" fmla="*/ 386544 h 2311974"/>
                <a:gd name="connsiteX106" fmla="*/ 1237736 w 1441654"/>
                <a:gd name="connsiteY106" fmla="*/ 415718 h 2311974"/>
                <a:gd name="connsiteX107" fmla="*/ 1280416 w 1441654"/>
                <a:gd name="connsiteY107" fmla="*/ 415718 h 2311974"/>
                <a:gd name="connsiteX108" fmla="*/ 1297014 w 1441654"/>
                <a:gd name="connsiteY108" fmla="*/ 408424 h 2311974"/>
                <a:gd name="connsiteX109" fmla="*/ 1313612 w 1441654"/>
                <a:gd name="connsiteY109" fmla="*/ 386544 h 2311974"/>
                <a:gd name="connsiteX110" fmla="*/ 1358664 w 1441654"/>
                <a:gd name="connsiteY110" fmla="*/ 381682 h 2311974"/>
                <a:gd name="connsiteX111" fmla="*/ 1365778 w 1441654"/>
                <a:gd name="connsiteY111" fmla="*/ 386544 h 2311974"/>
                <a:gd name="connsiteX112" fmla="*/ 1401345 w 1441654"/>
                <a:gd name="connsiteY112" fmla="*/ 371958 h 2311974"/>
                <a:gd name="connsiteX113" fmla="*/ 1401345 w 1441654"/>
                <a:gd name="connsiteY113" fmla="*/ 388975 h 2311974"/>
                <a:gd name="connsiteX114" fmla="*/ 1415572 w 1441654"/>
                <a:gd name="connsiteY114" fmla="*/ 408424 h 2311974"/>
                <a:gd name="connsiteX115" fmla="*/ 1353922 w 1441654"/>
                <a:gd name="connsiteY115" fmla="*/ 444891 h 2311974"/>
                <a:gd name="connsiteX116" fmla="*/ 1351551 w 1441654"/>
                <a:gd name="connsiteY116" fmla="*/ 491082 h 2311974"/>
                <a:gd name="connsiteX117" fmla="*/ 1372891 w 1441654"/>
                <a:gd name="connsiteY117" fmla="*/ 532410 h 2311974"/>
                <a:gd name="connsiteX118" fmla="*/ 1406087 w 1441654"/>
                <a:gd name="connsiteY118" fmla="*/ 554290 h 2311974"/>
                <a:gd name="connsiteX119" fmla="*/ 1427427 w 1441654"/>
                <a:gd name="connsiteY119" fmla="*/ 581032 h 2311974"/>
                <a:gd name="connsiteX120" fmla="*/ 1420314 w 1441654"/>
                <a:gd name="connsiteY120" fmla="*/ 622361 h 2311974"/>
                <a:gd name="connsiteX121" fmla="*/ 1441654 w 1441654"/>
                <a:gd name="connsiteY121" fmla="*/ 644241 h 2311974"/>
                <a:gd name="connsiteX122" fmla="*/ 1436912 w 1441654"/>
                <a:gd name="connsiteY122" fmla="*/ 658827 h 2311974"/>
                <a:gd name="connsiteX123" fmla="*/ 1429798 w 1441654"/>
                <a:gd name="connsiteY123" fmla="*/ 666121 h 2311974"/>
                <a:gd name="connsiteX124" fmla="*/ 1401345 w 1441654"/>
                <a:gd name="connsiteY124" fmla="*/ 663689 h 2311974"/>
                <a:gd name="connsiteX125" fmla="*/ 1372891 w 1441654"/>
                <a:gd name="connsiteY125" fmla="*/ 705018 h 2311974"/>
                <a:gd name="connsiteX126" fmla="*/ 1351551 w 1441654"/>
                <a:gd name="connsiteY126" fmla="*/ 712312 h 2311974"/>
                <a:gd name="connsiteX127" fmla="*/ 1304128 w 1441654"/>
                <a:gd name="connsiteY127" fmla="*/ 785245 h 2311974"/>
                <a:gd name="connsiteX128" fmla="*/ 1304128 w 1441654"/>
                <a:gd name="connsiteY128" fmla="*/ 804693 h 2311974"/>
                <a:gd name="connsiteX129" fmla="*/ 1273303 w 1441654"/>
                <a:gd name="connsiteY129" fmla="*/ 802262 h 2311974"/>
                <a:gd name="connsiteX130" fmla="*/ 1242478 w 1441654"/>
                <a:gd name="connsiteY130" fmla="*/ 802262 h 2311974"/>
                <a:gd name="connsiteX131" fmla="*/ 1218767 w 1441654"/>
                <a:gd name="connsiteY131" fmla="*/ 819280 h 2311974"/>
                <a:gd name="connsiteX132" fmla="*/ 1183200 w 1441654"/>
                <a:gd name="connsiteY132" fmla="*/ 809556 h 2311974"/>
                <a:gd name="connsiteX133" fmla="*/ 1171344 w 1441654"/>
                <a:gd name="connsiteY133" fmla="*/ 816849 h 2311974"/>
                <a:gd name="connsiteX134" fmla="*/ 1180828 w 1441654"/>
                <a:gd name="connsiteY134" fmla="*/ 824142 h 2311974"/>
                <a:gd name="connsiteX135" fmla="*/ 1168973 w 1441654"/>
                <a:gd name="connsiteY135" fmla="*/ 850884 h 2311974"/>
                <a:gd name="connsiteX136" fmla="*/ 1176086 w 1441654"/>
                <a:gd name="connsiteY136" fmla="*/ 858178 h 2311974"/>
                <a:gd name="connsiteX137" fmla="*/ 1183200 w 1441654"/>
                <a:gd name="connsiteY137" fmla="*/ 850884 h 2311974"/>
                <a:gd name="connsiteX138" fmla="*/ 1197426 w 1441654"/>
                <a:gd name="connsiteY138" fmla="*/ 858178 h 2311974"/>
                <a:gd name="connsiteX139" fmla="*/ 1211653 w 1441654"/>
                <a:gd name="connsiteY139" fmla="*/ 858178 h 2311974"/>
                <a:gd name="connsiteX140" fmla="*/ 1216396 w 1441654"/>
                <a:gd name="connsiteY140" fmla="*/ 875195 h 2311974"/>
                <a:gd name="connsiteX141" fmla="*/ 1230622 w 1441654"/>
                <a:gd name="connsiteY141" fmla="*/ 894644 h 2311974"/>
                <a:gd name="connsiteX142" fmla="*/ 1223509 w 1441654"/>
                <a:gd name="connsiteY142" fmla="*/ 906800 h 2311974"/>
                <a:gd name="connsiteX143" fmla="*/ 1230622 w 1441654"/>
                <a:gd name="connsiteY143" fmla="*/ 916524 h 2311974"/>
                <a:gd name="connsiteX144" fmla="*/ 1237736 w 1441654"/>
                <a:gd name="connsiteY144" fmla="*/ 914093 h 2311974"/>
                <a:gd name="connsiteX145" fmla="*/ 1244849 w 1441654"/>
                <a:gd name="connsiteY145" fmla="*/ 921386 h 2311974"/>
                <a:gd name="connsiteX146" fmla="*/ 1249592 w 1441654"/>
                <a:gd name="connsiteY146" fmla="*/ 935973 h 2311974"/>
                <a:gd name="connsiteX147" fmla="*/ 1259076 w 1441654"/>
                <a:gd name="connsiteY147" fmla="*/ 923817 h 2311974"/>
                <a:gd name="connsiteX148" fmla="*/ 1263818 w 1441654"/>
                <a:gd name="connsiteY148" fmla="*/ 931111 h 2311974"/>
                <a:gd name="connsiteX149" fmla="*/ 1297014 w 1441654"/>
                <a:gd name="connsiteY149" fmla="*/ 928679 h 2311974"/>
                <a:gd name="connsiteX150" fmla="*/ 1311241 w 1441654"/>
                <a:gd name="connsiteY150" fmla="*/ 948128 h 2311974"/>
                <a:gd name="connsiteX151" fmla="*/ 1332582 w 1441654"/>
                <a:gd name="connsiteY151" fmla="*/ 950559 h 2311974"/>
                <a:gd name="connsiteX152" fmla="*/ 1337324 w 1441654"/>
                <a:gd name="connsiteY152" fmla="*/ 923817 h 2311974"/>
                <a:gd name="connsiteX153" fmla="*/ 1351551 w 1441654"/>
                <a:gd name="connsiteY153" fmla="*/ 914093 h 2311974"/>
                <a:gd name="connsiteX154" fmla="*/ 1361035 w 1441654"/>
                <a:gd name="connsiteY154" fmla="*/ 921386 h 2311974"/>
                <a:gd name="connsiteX155" fmla="*/ 1372891 w 1441654"/>
                <a:gd name="connsiteY155" fmla="*/ 948128 h 2311974"/>
                <a:gd name="connsiteX156" fmla="*/ 1320726 w 1441654"/>
                <a:gd name="connsiteY156" fmla="*/ 1006475 h 2311974"/>
                <a:gd name="connsiteX157" fmla="*/ 1235365 w 1441654"/>
                <a:gd name="connsiteY157" fmla="*/ 970008 h 2311974"/>
                <a:gd name="connsiteX158" fmla="*/ 1230622 w 1441654"/>
                <a:gd name="connsiteY158" fmla="*/ 977301 h 2311974"/>
                <a:gd name="connsiteX159" fmla="*/ 1235365 w 1441654"/>
                <a:gd name="connsiteY159" fmla="*/ 984595 h 2311974"/>
                <a:gd name="connsiteX160" fmla="*/ 1230622 w 1441654"/>
                <a:gd name="connsiteY160" fmla="*/ 984595 h 2311974"/>
                <a:gd name="connsiteX161" fmla="*/ 1225880 w 1441654"/>
                <a:gd name="connsiteY161" fmla="*/ 991888 h 2311974"/>
                <a:gd name="connsiteX162" fmla="*/ 1225880 w 1441654"/>
                <a:gd name="connsiteY162" fmla="*/ 1006475 h 2311974"/>
                <a:gd name="connsiteX163" fmla="*/ 1218767 w 1441654"/>
                <a:gd name="connsiteY163" fmla="*/ 1018630 h 2311974"/>
                <a:gd name="connsiteX164" fmla="*/ 1218767 w 1441654"/>
                <a:gd name="connsiteY164" fmla="*/ 1028354 h 2311974"/>
                <a:gd name="connsiteX165" fmla="*/ 1204540 w 1441654"/>
                <a:gd name="connsiteY165" fmla="*/ 1028354 h 2311974"/>
                <a:gd name="connsiteX166" fmla="*/ 1204540 w 1441654"/>
                <a:gd name="connsiteY166" fmla="*/ 1045372 h 2311974"/>
                <a:gd name="connsiteX167" fmla="*/ 1197426 w 1441654"/>
                <a:gd name="connsiteY167" fmla="*/ 1047803 h 2311974"/>
                <a:gd name="connsiteX168" fmla="*/ 1197426 w 1441654"/>
                <a:gd name="connsiteY168" fmla="*/ 1059959 h 2311974"/>
                <a:gd name="connsiteX169" fmla="*/ 1190313 w 1441654"/>
                <a:gd name="connsiteY169" fmla="*/ 1062390 h 2311974"/>
                <a:gd name="connsiteX170" fmla="*/ 1195055 w 1441654"/>
                <a:gd name="connsiteY170" fmla="*/ 1069683 h 2311974"/>
                <a:gd name="connsiteX171" fmla="*/ 1187942 w 1441654"/>
                <a:gd name="connsiteY171" fmla="*/ 1074545 h 2311974"/>
                <a:gd name="connsiteX172" fmla="*/ 1195055 w 1441654"/>
                <a:gd name="connsiteY172" fmla="*/ 1076976 h 2311974"/>
                <a:gd name="connsiteX173" fmla="*/ 1197426 w 1441654"/>
                <a:gd name="connsiteY173" fmla="*/ 1093994 h 2311974"/>
                <a:gd name="connsiteX174" fmla="*/ 1187942 w 1441654"/>
                <a:gd name="connsiteY174" fmla="*/ 1103719 h 2311974"/>
                <a:gd name="connsiteX175" fmla="*/ 1190313 w 1441654"/>
                <a:gd name="connsiteY175" fmla="*/ 1103719 h 2311974"/>
                <a:gd name="connsiteX176" fmla="*/ 1190313 w 1441654"/>
                <a:gd name="connsiteY176" fmla="*/ 1111012 h 2311974"/>
                <a:gd name="connsiteX177" fmla="*/ 1183200 w 1441654"/>
                <a:gd name="connsiteY177" fmla="*/ 1118305 h 2311974"/>
                <a:gd name="connsiteX178" fmla="*/ 1183200 w 1441654"/>
                <a:gd name="connsiteY178" fmla="*/ 1125598 h 2311974"/>
                <a:gd name="connsiteX179" fmla="*/ 1168973 w 1441654"/>
                <a:gd name="connsiteY179" fmla="*/ 1149909 h 2311974"/>
                <a:gd name="connsiteX180" fmla="*/ 1180828 w 1441654"/>
                <a:gd name="connsiteY180" fmla="*/ 1164496 h 2311974"/>
                <a:gd name="connsiteX181" fmla="*/ 1209282 w 1441654"/>
                <a:gd name="connsiteY181" fmla="*/ 1164496 h 2311974"/>
                <a:gd name="connsiteX182" fmla="*/ 1211653 w 1441654"/>
                <a:gd name="connsiteY182" fmla="*/ 1166927 h 2311974"/>
                <a:gd name="connsiteX183" fmla="*/ 1230622 w 1441654"/>
                <a:gd name="connsiteY183" fmla="*/ 1159634 h 2311974"/>
                <a:gd name="connsiteX184" fmla="*/ 1242478 w 1441654"/>
                <a:gd name="connsiteY184" fmla="*/ 1166927 h 2311974"/>
                <a:gd name="connsiteX185" fmla="*/ 1249592 w 1441654"/>
                <a:gd name="connsiteY185" fmla="*/ 1166927 h 2311974"/>
                <a:gd name="connsiteX186" fmla="*/ 1244849 w 1441654"/>
                <a:gd name="connsiteY186" fmla="*/ 1171789 h 2311974"/>
                <a:gd name="connsiteX187" fmla="*/ 1259076 w 1441654"/>
                <a:gd name="connsiteY187" fmla="*/ 1179083 h 2311974"/>
                <a:gd name="connsiteX188" fmla="*/ 1266190 w 1441654"/>
                <a:gd name="connsiteY188" fmla="*/ 1222842 h 2311974"/>
                <a:gd name="connsiteX189" fmla="*/ 1259076 w 1441654"/>
                <a:gd name="connsiteY189" fmla="*/ 1230136 h 2311974"/>
                <a:gd name="connsiteX190" fmla="*/ 1259076 w 1441654"/>
                <a:gd name="connsiteY190" fmla="*/ 1254447 h 2311974"/>
                <a:gd name="connsiteX191" fmla="*/ 1285159 w 1441654"/>
                <a:gd name="connsiteY191" fmla="*/ 1271464 h 2311974"/>
                <a:gd name="connsiteX192" fmla="*/ 1280416 w 1441654"/>
                <a:gd name="connsiteY192" fmla="*/ 1278758 h 2311974"/>
                <a:gd name="connsiteX193" fmla="*/ 1289901 w 1441654"/>
                <a:gd name="connsiteY193" fmla="*/ 1290913 h 2311974"/>
                <a:gd name="connsiteX194" fmla="*/ 1289901 w 1441654"/>
                <a:gd name="connsiteY194" fmla="*/ 1303069 h 2311974"/>
                <a:gd name="connsiteX195" fmla="*/ 1292272 w 1441654"/>
                <a:gd name="connsiteY195" fmla="*/ 1305500 h 2311974"/>
                <a:gd name="connsiteX196" fmla="*/ 1289901 w 1441654"/>
                <a:gd name="connsiteY196" fmla="*/ 1312793 h 2311974"/>
                <a:gd name="connsiteX197" fmla="*/ 1297014 w 1441654"/>
                <a:gd name="connsiteY197" fmla="*/ 1324948 h 2311974"/>
                <a:gd name="connsiteX198" fmla="*/ 1304128 w 1441654"/>
                <a:gd name="connsiteY198" fmla="*/ 1317655 h 2311974"/>
                <a:gd name="connsiteX199" fmla="*/ 1304128 w 1441654"/>
                <a:gd name="connsiteY199" fmla="*/ 1327379 h 2311974"/>
                <a:gd name="connsiteX200" fmla="*/ 1306499 w 1441654"/>
                <a:gd name="connsiteY200" fmla="*/ 1344397 h 2311974"/>
                <a:gd name="connsiteX201" fmla="*/ 1280416 w 1441654"/>
                <a:gd name="connsiteY201" fmla="*/ 1358984 h 2311974"/>
                <a:gd name="connsiteX202" fmla="*/ 1259076 w 1441654"/>
                <a:gd name="connsiteY202" fmla="*/ 1358984 h 2311974"/>
                <a:gd name="connsiteX203" fmla="*/ 1256705 w 1441654"/>
                <a:gd name="connsiteY203" fmla="*/ 1376001 h 2311974"/>
                <a:gd name="connsiteX204" fmla="*/ 1278045 w 1441654"/>
                <a:gd name="connsiteY204" fmla="*/ 1376001 h 2311974"/>
                <a:gd name="connsiteX205" fmla="*/ 1280416 w 1441654"/>
                <a:gd name="connsiteY205" fmla="*/ 1383295 h 2311974"/>
                <a:gd name="connsiteX206" fmla="*/ 1285159 w 1441654"/>
                <a:gd name="connsiteY206" fmla="*/ 1380864 h 2311974"/>
                <a:gd name="connsiteX207" fmla="*/ 1292272 w 1441654"/>
                <a:gd name="connsiteY207" fmla="*/ 1393019 h 2311974"/>
                <a:gd name="connsiteX208" fmla="*/ 1289901 w 1441654"/>
                <a:gd name="connsiteY208" fmla="*/ 1400312 h 2311974"/>
                <a:gd name="connsiteX209" fmla="*/ 1292272 w 1441654"/>
                <a:gd name="connsiteY209" fmla="*/ 1402744 h 2311974"/>
                <a:gd name="connsiteX210" fmla="*/ 1311241 w 1441654"/>
                <a:gd name="connsiteY210" fmla="*/ 1380864 h 2311974"/>
                <a:gd name="connsiteX211" fmla="*/ 1318355 w 1441654"/>
                <a:gd name="connsiteY211" fmla="*/ 1383295 h 2311974"/>
                <a:gd name="connsiteX212" fmla="*/ 1313612 w 1441654"/>
                <a:gd name="connsiteY212" fmla="*/ 1380864 h 2311974"/>
                <a:gd name="connsiteX213" fmla="*/ 1320726 w 1441654"/>
                <a:gd name="connsiteY213" fmla="*/ 1373570 h 2311974"/>
                <a:gd name="connsiteX214" fmla="*/ 1327839 w 1441654"/>
                <a:gd name="connsiteY214" fmla="*/ 1368708 h 2311974"/>
                <a:gd name="connsiteX215" fmla="*/ 1344437 w 1441654"/>
                <a:gd name="connsiteY215" fmla="*/ 1417330 h 2311974"/>
                <a:gd name="connsiteX216" fmla="*/ 1339695 w 1441654"/>
                <a:gd name="connsiteY216" fmla="*/ 1424623 h 2311974"/>
                <a:gd name="connsiteX217" fmla="*/ 1339695 w 1441654"/>
                <a:gd name="connsiteY217" fmla="*/ 1441641 h 2311974"/>
                <a:gd name="connsiteX218" fmla="*/ 1306499 w 1441654"/>
                <a:gd name="connsiteY218" fmla="*/ 1436779 h 2311974"/>
                <a:gd name="connsiteX219" fmla="*/ 1304128 w 1441654"/>
                <a:gd name="connsiteY219" fmla="*/ 1473245 h 2311974"/>
                <a:gd name="connsiteX220" fmla="*/ 1289901 w 1441654"/>
                <a:gd name="connsiteY220" fmla="*/ 1473245 h 2311974"/>
                <a:gd name="connsiteX221" fmla="*/ 1285159 w 1441654"/>
                <a:gd name="connsiteY221" fmla="*/ 1504850 h 2311974"/>
                <a:gd name="connsiteX222" fmla="*/ 1270932 w 1441654"/>
                <a:gd name="connsiteY222" fmla="*/ 1521867 h 2311974"/>
                <a:gd name="connsiteX223" fmla="*/ 1270932 w 1441654"/>
                <a:gd name="connsiteY223" fmla="*/ 1548609 h 2311974"/>
                <a:gd name="connsiteX224" fmla="*/ 1251963 w 1441654"/>
                <a:gd name="connsiteY224" fmla="*/ 1560765 h 2311974"/>
                <a:gd name="connsiteX225" fmla="*/ 1278045 w 1441654"/>
                <a:gd name="connsiteY225" fmla="*/ 1570489 h 2311974"/>
                <a:gd name="connsiteX226" fmla="*/ 1278045 w 1441654"/>
                <a:gd name="connsiteY226" fmla="*/ 1577783 h 2311974"/>
                <a:gd name="connsiteX227" fmla="*/ 1223509 w 1441654"/>
                <a:gd name="connsiteY227" fmla="*/ 1577783 h 2311974"/>
                <a:gd name="connsiteX228" fmla="*/ 1235365 w 1441654"/>
                <a:gd name="connsiteY228" fmla="*/ 1602094 h 2311974"/>
                <a:gd name="connsiteX229" fmla="*/ 1244849 w 1441654"/>
                <a:gd name="connsiteY229" fmla="*/ 1609387 h 2311974"/>
                <a:gd name="connsiteX230" fmla="*/ 1242478 w 1441654"/>
                <a:gd name="connsiteY230" fmla="*/ 1619111 h 2311974"/>
                <a:gd name="connsiteX231" fmla="*/ 1244849 w 1441654"/>
                <a:gd name="connsiteY231" fmla="*/ 1623973 h 2311974"/>
                <a:gd name="connsiteX232" fmla="*/ 1244849 w 1441654"/>
                <a:gd name="connsiteY232" fmla="*/ 1645853 h 2311974"/>
                <a:gd name="connsiteX233" fmla="*/ 1237736 w 1441654"/>
                <a:gd name="connsiteY233" fmla="*/ 1645853 h 2311974"/>
                <a:gd name="connsiteX234" fmla="*/ 1230622 w 1441654"/>
                <a:gd name="connsiteY234" fmla="*/ 1667733 h 2311974"/>
                <a:gd name="connsiteX235" fmla="*/ 1230622 w 1441654"/>
                <a:gd name="connsiteY235" fmla="*/ 1706631 h 2311974"/>
                <a:gd name="connsiteX236" fmla="*/ 1216396 w 1441654"/>
                <a:gd name="connsiteY236" fmla="*/ 1709062 h 2311974"/>
                <a:gd name="connsiteX237" fmla="*/ 1216396 w 1441654"/>
                <a:gd name="connsiteY237" fmla="*/ 1723648 h 2311974"/>
                <a:gd name="connsiteX238" fmla="*/ 1204540 w 1441654"/>
                <a:gd name="connsiteY238" fmla="*/ 1740666 h 2311974"/>
                <a:gd name="connsiteX239" fmla="*/ 1147632 w 1441654"/>
                <a:gd name="connsiteY239" fmla="*/ 1733373 h 2311974"/>
                <a:gd name="connsiteX240" fmla="*/ 1121550 w 1441654"/>
                <a:gd name="connsiteY240" fmla="*/ 1733373 h 2311974"/>
                <a:gd name="connsiteX241" fmla="*/ 1109694 w 1441654"/>
                <a:gd name="connsiteY241" fmla="*/ 1743097 h 2311974"/>
                <a:gd name="connsiteX242" fmla="*/ 1102581 w 1441654"/>
                <a:gd name="connsiteY242" fmla="*/ 1735804 h 2311974"/>
                <a:gd name="connsiteX243" fmla="*/ 1095467 w 1441654"/>
                <a:gd name="connsiteY243" fmla="*/ 1740666 h 2311974"/>
                <a:gd name="connsiteX244" fmla="*/ 1074127 w 1441654"/>
                <a:gd name="connsiteY244" fmla="*/ 1713924 h 2311974"/>
                <a:gd name="connsiteX245" fmla="*/ 1059900 w 1441654"/>
                <a:gd name="connsiteY245" fmla="*/ 1721217 h 2311974"/>
                <a:gd name="connsiteX246" fmla="*/ 1052787 w 1441654"/>
                <a:gd name="connsiteY246" fmla="*/ 1733373 h 2311974"/>
                <a:gd name="connsiteX247" fmla="*/ 1045673 w 1441654"/>
                <a:gd name="connsiteY247" fmla="*/ 1735804 h 2311974"/>
                <a:gd name="connsiteX248" fmla="*/ 1031446 w 1441654"/>
                <a:gd name="connsiteY248" fmla="*/ 1706631 h 2311974"/>
                <a:gd name="connsiteX249" fmla="*/ 960312 w 1441654"/>
                <a:gd name="connsiteY249" fmla="*/ 1709062 h 2311974"/>
                <a:gd name="connsiteX250" fmla="*/ 957941 w 1441654"/>
                <a:gd name="connsiteY250" fmla="*/ 1721217 h 2311974"/>
                <a:gd name="connsiteX251" fmla="*/ 915261 w 1441654"/>
                <a:gd name="connsiteY251" fmla="*/ 1721217 h 2311974"/>
                <a:gd name="connsiteX252" fmla="*/ 915261 w 1441654"/>
                <a:gd name="connsiteY252" fmla="*/ 1728511 h 2311974"/>
                <a:gd name="connsiteX253" fmla="*/ 884436 w 1441654"/>
                <a:gd name="connsiteY253" fmla="*/ 1721217 h 2311974"/>
                <a:gd name="connsiteX254" fmla="*/ 884436 w 1441654"/>
                <a:gd name="connsiteY254" fmla="*/ 1706631 h 2311974"/>
                <a:gd name="connsiteX255" fmla="*/ 877322 w 1441654"/>
                <a:gd name="connsiteY255" fmla="*/ 1706631 h 2311974"/>
                <a:gd name="connsiteX256" fmla="*/ 874951 w 1441654"/>
                <a:gd name="connsiteY256" fmla="*/ 1692044 h 2311974"/>
                <a:gd name="connsiteX257" fmla="*/ 874951 w 1441654"/>
                <a:gd name="connsiteY257" fmla="*/ 1692044 h 2311974"/>
                <a:gd name="connsiteX258" fmla="*/ 877322 w 1441654"/>
                <a:gd name="connsiteY258" fmla="*/ 1706631 h 2311974"/>
                <a:gd name="connsiteX259" fmla="*/ 822786 w 1441654"/>
                <a:gd name="connsiteY259" fmla="*/ 1709062 h 2311974"/>
                <a:gd name="connsiteX260" fmla="*/ 782477 w 1441654"/>
                <a:gd name="connsiteY260" fmla="*/ 1701769 h 2311974"/>
                <a:gd name="connsiteX261" fmla="*/ 780106 w 1441654"/>
                <a:gd name="connsiteY261" fmla="*/ 1709062 h 2311974"/>
                <a:gd name="connsiteX262" fmla="*/ 761136 w 1441654"/>
                <a:gd name="connsiteY262" fmla="*/ 1713924 h 2311974"/>
                <a:gd name="connsiteX263" fmla="*/ 754023 w 1441654"/>
                <a:gd name="connsiteY263" fmla="*/ 1733373 h 2311974"/>
                <a:gd name="connsiteX264" fmla="*/ 758765 w 1441654"/>
                <a:gd name="connsiteY264" fmla="*/ 1750391 h 2311974"/>
                <a:gd name="connsiteX265" fmla="*/ 739796 w 1441654"/>
                <a:gd name="connsiteY265" fmla="*/ 1750391 h 2311974"/>
                <a:gd name="connsiteX266" fmla="*/ 735054 w 1441654"/>
                <a:gd name="connsiteY266" fmla="*/ 1769840 h 2311974"/>
                <a:gd name="connsiteX267" fmla="*/ 742167 w 1441654"/>
                <a:gd name="connsiteY267" fmla="*/ 1784426 h 2311974"/>
                <a:gd name="connsiteX268" fmla="*/ 739796 w 1441654"/>
                <a:gd name="connsiteY268" fmla="*/ 1806306 h 2311974"/>
                <a:gd name="connsiteX269" fmla="*/ 727940 w 1441654"/>
                <a:gd name="connsiteY269" fmla="*/ 1813599 h 2311974"/>
                <a:gd name="connsiteX270" fmla="*/ 727940 w 1441654"/>
                <a:gd name="connsiteY270" fmla="*/ 1847635 h 2311974"/>
                <a:gd name="connsiteX271" fmla="*/ 713714 w 1441654"/>
                <a:gd name="connsiteY271" fmla="*/ 1852497 h 2311974"/>
                <a:gd name="connsiteX272" fmla="*/ 711342 w 1441654"/>
                <a:gd name="connsiteY272" fmla="*/ 1837910 h 2311974"/>
                <a:gd name="connsiteX273" fmla="*/ 678146 w 1441654"/>
                <a:gd name="connsiteY273" fmla="*/ 1837910 h 2311974"/>
                <a:gd name="connsiteX274" fmla="*/ 678146 w 1441654"/>
                <a:gd name="connsiteY274" fmla="*/ 1859790 h 2311974"/>
                <a:gd name="connsiteX275" fmla="*/ 659177 w 1441654"/>
                <a:gd name="connsiteY275" fmla="*/ 1859790 h 2311974"/>
                <a:gd name="connsiteX276" fmla="*/ 659177 w 1441654"/>
                <a:gd name="connsiteY276" fmla="*/ 1869515 h 2311974"/>
                <a:gd name="connsiteX277" fmla="*/ 656806 w 1441654"/>
                <a:gd name="connsiteY277" fmla="*/ 1876808 h 2311974"/>
                <a:gd name="connsiteX278" fmla="*/ 576188 w 1441654"/>
                <a:gd name="connsiteY278" fmla="*/ 1876808 h 2311974"/>
                <a:gd name="connsiteX279" fmla="*/ 576188 w 1441654"/>
                <a:gd name="connsiteY279" fmla="*/ 1896257 h 2311974"/>
                <a:gd name="connsiteX280" fmla="*/ 524022 w 1441654"/>
                <a:gd name="connsiteY280" fmla="*/ 1901119 h 2311974"/>
                <a:gd name="connsiteX281" fmla="*/ 524022 w 1441654"/>
                <a:gd name="connsiteY281" fmla="*/ 1930292 h 2311974"/>
                <a:gd name="connsiteX282" fmla="*/ 502682 w 1441654"/>
                <a:gd name="connsiteY282" fmla="*/ 1930292 h 2311974"/>
                <a:gd name="connsiteX283" fmla="*/ 500311 w 1441654"/>
                <a:gd name="connsiteY283" fmla="*/ 1952172 h 2311974"/>
                <a:gd name="connsiteX284" fmla="*/ 488455 w 1441654"/>
                <a:gd name="connsiteY284" fmla="*/ 1952172 h 2311974"/>
                <a:gd name="connsiteX285" fmla="*/ 488455 w 1441654"/>
                <a:gd name="connsiteY285" fmla="*/ 1978914 h 2311974"/>
                <a:gd name="connsiteX286" fmla="*/ 495569 w 1441654"/>
                <a:gd name="connsiteY286" fmla="*/ 1983776 h 2311974"/>
                <a:gd name="connsiteX287" fmla="*/ 493198 w 1441654"/>
                <a:gd name="connsiteY287" fmla="*/ 2000794 h 2311974"/>
                <a:gd name="connsiteX288" fmla="*/ 500311 w 1441654"/>
                <a:gd name="connsiteY288" fmla="*/ 2005656 h 2311974"/>
                <a:gd name="connsiteX289" fmla="*/ 500311 w 1441654"/>
                <a:gd name="connsiteY289" fmla="*/ 2068865 h 2311974"/>
                <a:gd name="connsiteX290" fmla="*/ 493198 w 1441654"/>
                <a:gd name="connsiteY290" fmla="*/ 2068865 h 2311974"/>
                <a:gd name="connsiteX291" fmla="*/ 493198 w 1441654"/>
                <a:gd name="connsiteY291" fmla="*/ 2081020 h 2311974"/>
                <a:gd name="connsiteX292" fmla="*/ 474228 w 1441654"/>
                <a:gd name="connsiteY292" fmla="*/ 2083451 h 2311974"/>
                <a:gd name="connsiteX293" fmla="*/ 460002 w 1441654"/>
                <a:gd name="connsiteY293" fmla="*/ 2117487 h 2311974"/>
                <a:gd name="connsiteX294" fmla="*/ 460002 w 1441654"/>
                <a:gd name="connsiteY294" fmla="*/ 2129642 h 2311974"/>
                <a:gd name="connsiteX295" fmla="*/ 516909 w 1441654"/>
                <a:gd name="connsiteY295" fmla="*/ 2132073 h 2311974"/>
                <a:gd name="connsiteX296" fmla="*/ 509796 w 1441654"/>
                <a:gd name="connsiteY296" fmla="*/ 2151522 h 2311974"/>
                <a:gd name="connsiteX297" fmla="*/ 514538 w 1441654"/>
                <a:gd name="connsiteY297" fmla="*/ 2161246 h 2311974"/>
                <a:gd name="connsiteX298" fmla="*/ 509796 w 1441654"/>
                <a:gd name="connsiteY298" fmla="*/ 2168540 h 2311974"/>
                <a:gd name="connsiteX299" fmla="*/ 493198 w 1441654"/>
                <a:gd name="connsiteY299" fmla="*/ 2168540 h 2311974"/>
                <a:gd name="connsiteX300" fmla="*/ 493198 w 1441654"/>
                <a:gd name="connsiteY300" fmla="*/ 2180695 h 2311974"/>
                <a:gd name="connsiteX301" fmla="*/ 462373 w 1441654"/>
                <a:gd name="connsiteY301" fmla="*/ 2187988 h 2311974"/>
                <a:gd name="connsiteX302" fmla="*/ 469486 w 1441654"/>
                <a:gd name="connsiteY302" fmla="*/ 2200144 h 2311974"/>
                <a:gd name="connsiteX303" fmla="*/ 467115 w 1441654"/>
                <a:gd name="connsiteY303" fmla="*/ 2256059 h 2311974"/>
                <a:gd name="connsiteX304" fmla="*/ 455259 w 1441654"/>
                <a:gd name="connsiteY304" fmla="*/ 2277939 h 2311974"/>
                <a:gd name="connsiteX305" fmla="*/ 429177 w 1441654"/>
                <a:gd name="connsiteY305" fmla="*/ 2307112 h 2311974"/>
                <a:gd name="connsiteX306" fmla="*/ 414950 w 1441654"/>
                <a:gd name="connsiteY306" fmla="*/ 2311974 h 2311974"/>
                <a:gd name="connsiteX307" fmla="*/ 398352 w 1441654"/>
                <a:gd name="connsiteY307" fmla="*/ 2282801 h 2311974"/>
                <a:gd name="connsiteX308" fmla="*/ 379383 w 1441654"/>
                <a:gd name="connsiteY308" fmla="*/ 2275508 h 2311974"/>
                <a:gd name="connsiteX309" fmla="*/ 365156 w 1441654"/>
                <a:gd name="connsiteY309" fmla="*/ 2292526 h 2311974"/>
                <a:gd name="connsiteX310" fmla="*/ 346187 w 1441654"/>
                <a:gd name="connsiteY310" fmla="*/ 2285232 h 2311974"/>
                <a:gd name="connsiteX311" fmla="*/ 331960 w 1441654"/>
                <a:gd name="connsiteY311" fmla="*/ 2290094 h 2311974"/>
                <a:gd name="connsiteX312" fmla="*/ 296393 w 1441654"/>
                <a:gd name="connsiteY312" fmla="*/ 2275508 h 2311974"/>
                <a:gd name="connsiteX313" fmla="*/ 255658 w 1441654"/>
                <a:gd name="connsiteY313" fmla="*/ 2254426 h 2311974"/>
                <a:gd name="connsiteX314" fmla="*/ 263963 w 1441654"/>
                <a:gd name="connsiteY314" fmla="*/ 2090384 h 2311974"/>
                <a:gd name="connsiteX315" fmla="*/ 293247 w 1441654"/>
                <a:gd name="connsiteY315" fmla="*/ 1879782 h 2311974"/>
                <a:gd name="connsiteX316" fmla="*/ 288330 w 1441654"/>
                <a:gd name="connsiteY316" fmla="*/ 1766434 h 2311974"/>
                <a:gd name="connsiteX317" fmla="*/ 260051 w 1441654"/>
                <a:gd name="connsiteY317" fmla="*/ 1684276 h 2311974"/>
                <a:gd name="connsiteX318" fmla="*/ 196698 w 1441654"/>
                <a:gd name="connsiteY318" fmla="*/ 1605539 h 2311974"/>
                <a:gd name="connsiteX319" fmla="*/ 146823 w 1441654"/>
                <a:gd name="connsiteY319" fmla="*/ 1566641 h 2311974"/>
                <a:gd name="connsiteX320" fmla="*/ 148467 w 1441654"/>
                <a:gd name="connsiteY320" fmla="*/ 1519182 h 2311974"/>
                <a:gd name="connsiteX321" fmla="*/ 144231 w 1441654"/>
                <a:gd name="connsiteY321" fmla="*/ 1442151 h 2311974"/>
                <a:gd name="connsiteX322" fmla="*/ 199538 w 1441654"/>
                <a:gd name="connsiteY322" fmla="*/ 1327822 h 2311974"/>
                <a:gd name="connsiteX323" fmla="*/ 311984 w 1441654"/>
                <a:gd name="connsiteY323" fmla="*/ 1228318 h 2311974"/>
                <a:gd name="connsiteX324" fmla="*/ 18969 w 1441654"/>
                <a:gd name="connsiteY324" fmla="*/ 909231 h 2311974"/>
                <a:gd name="connsiteX325" fmla="*/ 0 w 1441654"/>
                <a:gd name="connsiteY325" fmla="*/ 872764 h 2311974"/>
                <a:gd name="connsiteX326" fmla="*/ 7114 w 1441654"/>
                <a:gd name="connsiteY326" fmla="*/ 865471 h 2311974"/>
                <a:gd name="connsiteX327" fmla="*/ 11856 w 1441654"/>
                <a:gd name="connsiteY327" fmla="*/ 867902 h 2311974"/>
                <a:gd name="connsiteX328" fmla="*/ 168351 w 1441654"/>
                <a:gd name="connsiteY328" fmla="*/ 741485 h 2311974"/>
                <a:gd name="connsiteX329" fmla="*/ 156496 w 1441654"/>
                <a:gd name="connsiteY329" fmla="*/ 726899 h 2311974"/>
                <a:gd name="connsiteX330" fmla="*/ 101959 w 1441654"/>
                <a:gd name="connsiteY330" fmla="*/ 705019 h 2311974"/>
                <a:gd name="connsiteX331" fmla="*/ 125671 w 1441654"/>
                <a:gd name="connsiteY331" fmla="*/ 680708 h 2311974"/>
                <a:gd name="connsiteX332" fmla="*/ 132784 w 1441654"/>
                <a:gd name="connsiteY332" fmla="*/ 673414 h 2311974"/>
                <a:gd name="connsiteX333" fmla="*/ 161238 w 1441654"/>
                <a:gd name="connsiteY333" fmla="*/ 670983 h 2311974"/>
                <a:gd name="connsiteX334" fmla="*/ 248970 w 1441654"/>
                <a:gd name="connsiteY334" fmla="*/ 692863 h 2311974"/>
                <a:gd name="connsiteX335" fmla="*/ 263197 w 1441654"/>
                <a:gd name="connsiteY335" fmla="*/ 688001 h 2311974"/>
                <a:gd name="connsiteX336" fmla="*/ 263197 w 1441654"/>
                <a:gd name="connsiteY336" fmla="*/ 695294 h 2311974"/>
                <a:gd name="connsiteX337" fmla="*/ 272681 w 1441654"/>
                <a:gd name="connsiteY337" fmla="*/ 695294 h 2311974"/>
                <a:gd name="connsiteX338" fmla="*/ 277424 w 1441654"/>
                <a:gd name="connsiteY338" fmla="*/ 678277 h 2311974"/>
                <a:gd name="connsiteX339" fmla="*/ 284537 w 1441654"/>
                <a:gd name="connsiteY339" fmla="*/ 666121 h 2311974"/>
                <a:gd name="connsiteX340" fmla="*/ 296393 w 1441654"/>
                <a:gd name="connsiteY340" fmla="*/ 688001 h 2311974"/>
                <a:gd name="connsiteX341" fmla="*/ 303506 w 1441654"/>
                <a:gd name="connsiteY341" fmla="*/ 685570 h 2311974"/>
                <a:gd name="connsiteX342" fmla="*/ 317733 w 1441654"/>
                <a:gd name="connsiteY342" fmla="*/ 700156 h 2311974"/>
                <a:gd name="connsiteX343" fmla="*/ 317733 w 1441654"/>
                <a:gd name="connsiteY343" fmla="*/ 700156 h 2311974"/>
                <a:gd name="connsiteX344" fmla="*/ 303506 w 1441654"/>
                <a:gd name="connsiteY344" fmla="*/ 685570 h 2311974"/>
                <a:gd name="connsiteX345" fmla="*/ 441650 w 1441654"/>
                <a:gd name="connsiteY345" fmla="*/ 1145201 h 2311974"/>
                <a:gd name="connsiteX346" fmla="*/ 284537 w 1441654"/>
                <a:gd name="connsiteY346" fmla="*/ 666121 h 2311974"/>
                <a:gd name="connsiteX347" fmla="*/ 284537 w 1441654"/>
                <a:gd name="connsiteY347" fmla="*/ 658827 h 2311974"/>
                <a:gd name="connsiteX348" fmla="*/ 305877 w 1441654"/>
                <a:gd name="connsiteY348" fmla="*/ 646672 h 2311974"/>
                <a:gd name="connsiteX349" fmla="*/ 298764 w 1441654"/>
                <a:gd name="connsiteY349" fmla="*/ 639379 h 2311974"/>
                <a:gd name="connsiteX350" fmla="*/ 329589 w 1441654"/>
                <a:gd name="connsiteY350" fmla="*/ 629654 h 2311974"/>
                <a:gd name="connsiteX351" fmla="*/ 324847 w 1441654"/>
                <a:gd name="connsiteY351" fmla="*/ 615068 h 2311974"/>
                <a:gd name="connsiteX352" fmla="*/ 291651 w 1441654"/>
                <a:gd name="connsiteY352" fmla="*/ 610205 h 2311974"/>
                <a:gd name="connsiteX353" fmla="*/ 289279 w 1441654"/>
                <a:gd name="connsiteY353" fmla="*/ 595619 h 2311974"/>
                <a:gd name="connsiteX354" fmla="*/ 298764 w 1441654"/>
                <a:gd name="connsiteY354" fmla="*/ 534841 h 2311974"/>
                <a:gd name="connsiteX355" fmla="*/ 289279 w 1441654"/>
                <a:gd name="connsiteY355" fmla="*/ 525117 h 2311974"/>
                <a:gd name="connsiteX356" fmla="*/ 289279 w 1441654"/>
                <a:gd name="connsiteY356" fmla="*/ 503237 h 2311974"/>
                <a:gd name="connsiteX357" fmla="*/ 272681 w 1441654"/>
                <a:gd name="connsiteY357" fmla="*/ 503237 h 2311974"/>
                <a:gd name="connsiteX358" fmla="*/ 277424 w 1441654"/>
                <a:gd name="connsiteY358" fmla="*/ 471633 h 2311974"/>
                <a:gd name="connsiteX359" fmla="*/ 270310 w 1441654"/>
                <a:gd name="connsiteY359" fmla="*/ 464340 h 2311974"/>
                <a:gd name="connsiteX360" fmla="*/ 272681 w 1441654"/>
                <a:gd name="connsiteY360" fmla="*/ 444891 h 2311974"/>
                <a:gd name="connsiteX361" fmla="*/ 291651 w 1441654"/>
                <a:gd name="connsiteY361" fmla="*/ 444891 h 2311974"/>
                <a:gd name="connsiteX362" fmla="*/ 310620 w 1441654"/>
                <a:gd name="connsiteY362" fmla="*/ 430304 h 2311974"/>
                <a:gd name="connsiteX363" fmla="*/ 312991 w 1441654"/>
                <a:gd name="connsiteY363" fmla="*/ 427873 h 2311974"/>
                <a:gd name="connsiteX364" fmla="*/ 291651 w 1441654"/>
                <a:gd name="connsiteY364" fmla="*/ 423011 h 2311974"/>
                <a:gd name="connsiteX365" fmla="*/ 298764 w 1441654"/>
                <a:gd name="connsiteY365" fmla="*/ 405993 h 2311974"/>
                <a:gd name="connsiteX366" fmla="*/ 324847 w 1441654"/>
                <a:gd name="connsiteY366" fmla="*/ 408424 h 2311974"/>
                <a:gd name="connsiteX367" fmla="*/ 320104 w 1441654"/>
                <a:gd name="connsiteY367" fmla="*/ 388975 h 2311974"/>
                <a:gd name="connsiteX368" fmla="*/ 320104 w 1441654"/>
                <a:gd name="connsiteY368" fmla="*/ 374389 h 2311974"/>
                <a:gd name="connsiteX369" fmla="*/ 336702 w 1441654"/>
                <a:gd name="connsiteY369" fmla="*/ 374389 h 2311974"/>
                <a:gd name="connsiteX370" fmla="*/ 339073 w 1441654"/>
                <a:gd name="connsiteY370" fmla="*/ 367096 h 2311974"/>
                <a:gd name="connsiteX371" fmla="*/ 346187 w 1441654"/>
                <a:gd name="connsiteY371" fmla="*/ 364665 h 2311974"/>
                <a:gd name="connsiteX372" fmla="*/ 343816 w 1441654"/>
                <a:gd name="connsiteY372" fmla="*/ 347647 h 2311974"/>
                <a:gd name="connsiteX373" fmla="*/ 372269 w 1441654"/>
                <a:gd name="connsiteY373" fmla="*/ 337922 h 2311974"/>
                <a:gd name="connsiteX374" fmla="*/ 360414 w 1441654"/>
                <a:gd name="connsiteY374" fmla="*/ 333060 h 2311974"/>
                <a:gd name="connsiteX375" fmla="*/ 358042 w 1441654"/>
                <a:gd name="connsiteY375" fmla="*/ 311180 h 2311974"/>
                <a:gd name="connsiteX376" fmla="*/ 350929 w 1441654"/>
                <a:gd name="connsiteY376" fmla="*/ 308749 h 2311974"/>
                <a:gd name="connsiteX377" fmla="*/ 358042 w 1441654"/>
                <a:gd name="connsiteY377" fmla="*/ 299025 h 2311974"/>
                <a:gd name="connsiteX378" fmla="*/ 358042 w 1441654"/>
                <a:gd name="connsiteY378" fmla="*/ 296594 h 2311974"/>
                <a:gd name="connsiteX379" fmla="*/ 346187 w 1441654"/>
                <a:gd name="connsiteY379" fmla="*/ 291732 h 2311974"/>
                <a:gd name="connsiteX380" fmla="*/ 336702 w 1441654"/>
                <a:gd name="connsiteY380" fmla="*/ 299025 h 2311974"/>
                <a:gd name="connsiteX381" fmla="*/ 324847 w 1441654"/>
                <a:gd name="connsiteY381" fmla="*/ 282007 h 2311974"/>
                <a:gd name="connsiteX382" fmla="*/ 339073 w 1441654"/>
                <a:gd name="connsiteY382" fmla="*/ 255265 h 2311974"/>
                <a:gd name="connsiteX383" fmla="*/ 346187 w 1441654"/>
                <a:gd name="connsiteY383" fmla="*/ 267421 h 2311974"/>
                <a:gd name="connsiteX384" fmla="*/ 365156 w 1441654"/>
                <a:gd name="connsiteY384" fmla="*/ 240679 h 2311974"/>
                <a:gd name="connsiteX385" fmla="*/ 374640 w 1441654"/>
                <a:gd name="connsiteY385" fmla="*/ 240679 h 2311974"/>
                <a:gd name="connsiteX386" fmla="*/ 374640 w 1441654"/>
                <a:gd name="connsiteY386" fmla="*/ 233385 h 2311974"/>
                <a:gd name="connsiteX387" fmla="*/ 353300 w 1441654"/>
                <a:gd name="connsiteY387" fmla="*/ 218799 h 2311974"/>
                <a:gd name="connsiteX388" fmla="*/ 360414 w 1441654"/>
                <a:gd name="connsiteY388" fmla="*/ 199350 h 2311974"/>
                <a:gd name="connsiteX389" fmla="*/ 386496 w 1441654"/>
                <a:gd name="connsiteY389" fmla="*/ 199350 h 2311974"/>
                <a:gd name="connsiteX390" fmla="*/ 393610 w 1441654"/>
                <a:gd name="connsiteY390" fmla="*/ 192057 h 2311974"/>
                <a:gd name="connsiteX391" fmla="*/ 365156 w 1441654"/>
                <a:gd name="connsiteY391" fmla="*/ 150728 h 2311974"/>
                <a:gd name="connsiteX392" fmla="*/ 374640 w 1441654"/>
                <a:gd name="connsiteY392" fmla="*/ 131279 h 2311974"/>
                <a:gd name="connsiteX393" fmla="*/ 407836 w 1441654"/>
                <a:gd name="connsiteY393" fmla="*/ 116693 h 2311974"/>
                <a:gd name="connsiteX394" fmla="*/ 412579 w 1441654"/>
                <a:gd name="connsiteY394" fmla="*/ 131279 h 2311974"/>
                <a:gd name="connsiteX395" fmla="*/ 433919 w 1441654"/>
                <a:gd name="connsiteY395" fmla="*/ 116693 h 2311974"/>
                <a:gd name="connsiteX396" fmla="*/ 429177 w 1441654"/>
                <a:gd name="connsiteY396" fmla="*/ 109399 h 2311974"/>
                <a:gd name="connsiteX397" fmla="*/ 445775 w 1441654"/>
                <a:gd name="connsiteY397" fmla="*/ 102106 h 2311974"/>
                <a:gd name="connsiteX398" fmla="*/ 445775 w 1441654"/>
                <a:gd name="connsiteY398" fmla="*/ 94813 h 2311974"/>
                <a:gd name="connsiteX399" fmla="*/ 455259 w 1441654"/>
                <a:gd name="connsiteY399" fmla="*/ 87519 h 2311974"/>
                <a:gd name="connsiteX400" fmla="*/ 441032 w 1441654"/>
                <a:gd name="connsiteY400" fmla="*/ 53484 h 2311974"/>
                <a:gd name="connsiteX401" fmla="*/ 438661 w 1441654"/>
                <a:gd name="connsiteY401" fmla="*/ 7293 h 2311974"/>
                <a:gd name="connsiteX402" fmla="*/ 481342 w 1441654"/>
                <a:gd name="connsiteY402" fmla="*/ 17018 h 2311974"/>
                <a:gd name="connsiteX403" fmla="*/ 502682 w 1441654"/>
                <a:gd name="connsiteY403" fmla="*/ 0 h 2311974"/>
                <a:gd name="connsiteX0" fmla="*/ 509796 w 1441654"/>
                <a:gd name="connsiteY0" fmla="*/ 1062390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488455 w 1441654"/>
                <a:gd name="connsiteY3" fmla="*/ 1021061 h 2311974"/>
                <a:gd name="connsiteX4" fmla="*/ 483713 w 1441654"/>
                <a:gd name="connsiteY4" fmla="*/ 999182 h 2311974"/>
                <a:gd name="connsiteX5" fmla="*/ 488455 w 1441654"/>
                <a:gd name="connsiteY5" fmla="*/ 1021061 h 2311974"/>
                <a:gd name="connsiteX6" fmla="*/ 488455 w 1441654"/>
                <a:gd name="connsiteY6" fmla="*/ 1021061 h 2311974"/>
                <a:gd name="connsiteX7" fmla="*/ 502682 w 1441654"/>
                <a:gd name="connsiteY7" fmla="*/ 979733 h 2311974"/>
                <a:gd name="connsiteX8" fmla="*/ 460002 w 1441654"/>
                <a:gd name="connsiteY8" fmla="*/ 972439 h 2311974"/>
                <a:gd name="connsiteX9" fmla="*/ 460002 w 1441654"/>
                <a:gd name="connsiteY9" fmla="*/ 972439 h 2311974"/>
                <a:gd name="connsiteX10" fmla="*/ 502682 w 1441654"/>
                <a:gd name="connsiteY10" fmla="*/ 979733 h 2311974"/>
                <a:gd name="connsiteX11" fmla="*/ 460002 w 1441654"/>
                <a:gd name="connsiteY11" fmla="*/ 901937 h 2311974"/>
                <a:gd name="connsiteX12" fmla="*/ 449800 w 1441654"/>
                <a:gd name="connsiteY12" fmla="*/ 906121 h 2311974"/>
                <a:gd name="connsiteX13" fmla="*/ 452888 w 1441654"/>
                <a:gd name="connsiteY13" fmla="*/ 906800 h 2311974"/>
                <a:gd name="connsiteX14" fmla="*/ 460002 w 1441654"/>
                <a:gd name="connsiteY14" fmla="*/ 901938 h 2311974"/>
                <a:gd name="connsiteX15" fmla="*/ 460002 w 1441654"/>
                <a:gd name="connsiteY15" fmla="*/ 901937 h 2311974"/>
                <a:gd name="connsiteX16" fmla="*/ 367527 w 1441654"/>
                <a:gd name="connsiteY16" fmla="*/ 899506 h 2311974"/>
                <a:gd name="connsiteX17" fmla="*/ 367527 w 1441654"/>
                <a:gd name="connsiteY17" fmla="*/ 899507 h 2311974"/>
                <a:gd name="connsiteX18" fmla="*/ 391239 w 1441654"/>
                <a:gd name="connsiteY18" fmla="*/ 899507 h 2311974"/>
                <a:gd name="connsiteX19" fmla="*/ 405465 w 1441654"/>
                <a:gd name="connsiteY19" fmla="*/ 906800 h 2311974"/>
                <a:gd name="connsiteX20" fmla="*/ 414950 w 1441654"/>
                <a:gd name="connsiteY20" fmla="*/ 906800 h 2311974"/>
                <a:gd name="connsiteX21" fmla="*/ 419692 w 1441654"/>
                <a:gd name="connsiteY21" fmla="*/ 899507 h 2311974"/>
                <a:gd name="connsiteX22" fmla="*/ 419705 w 1441654"/>
                <a:gd name="connsiteY22" fmla="*/ 899510 h 2311974"/>
                <a:gd name="connsiteX23" fmla="*/ 419692 w 1441654"/>
                <a:gd name="connsiteY23" fmla="*/ 899506 h 2311974"/>
                <a:gd name="connsiteX24" fmla="*/ 414950 w 1441654"/>
                <a:gd name="connsiteY24" fmla="*/ 906800 h 2311974"/>
                <a:gd name="connsiteX25" fmla="*/ 405465 w 1441654"/>
                <a:gd name="connsiteY25" fmla="*/ 906800 h 2311974"/>
                <a:gd name="connsiteX26" fmla="*/ 391238 w 1441654"/>
                <a:gd name="connsiteY26" fmla="*/ 899506 h 2311974"/>
                <a:gd name="connsiteX27" fmla="*/ 367527 w 1441654"/>
                <a:gd name="connsiteY27" fmla="*/ 899506 h 2311974"/>
                <a:gd name="connsiteX28" fmla="*/ 350929 w 1441654"/>
                <a:gd name="connsiteY28" fmla="*/ 889782 h 2311974"/>
                <a:gd name="connsiteX29" fmla="*/ 350929 w 1441654"/>
                <a:gd name="connsiteY29" fmla="*/ 889782 h 2311974"/>
                <a:gd name="connsiteX30" fmla="*/ 367527 w 1441654"/>
                <a:gd name="connsiteY30" fmla="*/ 889782 h 2311974"/>
                <a:gd name="connsiteX31" fmla="*/ 360383 w 1441654"/>
                <a:gd name="connsiteY31" fmla="*/ 889782 h 2311974"/>
                <a:gd name="connsiteX32" fmla="*/ 350929 w 1441654"/>
                <a:gd name="connsiteY32" fmla="*/ 889782 h 2311974"/>
                <a:gd name="connsiteX33" fmla="*/ 393212 w 1441654"/>
                <a:gd name="connsiteY33" fmla="*/ 842776 h 2311974"/>
                <a:gd name="connsiteX34" fmla="*/ 398352 w 1441654"/>
                <a:gd name="connsiteY34" fmla="*/ 853315 h 2311974"/>
                <a:gd name="connsiteX35" fmla="*/ 398352 w 1441654"/>
                <a:gd name="connsiteY35" fmla="*/ 853315 h 2311974"/>
                <a:gd name="connsiteX36" fmla="*/ 393212 w 1441654"/>
                <a:gd name="connsiteY36" fmla="*/ 842776 h 2311974"/>
                <a:gd name="connsiteX37" fmla="*/ 296393 w 1441654"/>
                <a:gd name="connsiteY37" fmla="*/ 726899 h 2311974"/>
                <a:gd name="connsiteX38" fmla="*/ 296393 w 1441654"/>
                <a:gd name="connsiteY38" fmla="*/ 726899 h 2311974"/>
                <a:gd name="connsiteX39" fmla="*/ 303506 w 1441654"/>
                <a:gd name="connsiteY39" fmla="*/ 734192 h 2311974"/>
                <a:gd name="connsiteX40" fmla="*/ 339073 w 1441654"/>
                <a:gd name="connsiteY40" fmla="*/ 748778 h 2311974"/>
                <a:gd name="connsiteX41" fmla="*/ 367527 w 1441654"/>
                <a:gd name="connsiteY41" fmla="*/ 753641 h 2311974"/>
                <a:gd name="connsiteX42" fmla="*/ 372269 w 1441654"/>
                <a:gd name="connsiteY42" fmla="*/ 734192 h 2311974"/>
                <a:gd name="connsiteX43" fmla="*/ 386496 w 1441654"/>
                <a:gd name="connsiteY43" fmla="*/ 736623 h 2311974"/>
                <a:gd name="connsiteX44" fmla="*/ 386496 w 1441654"/>
                <a:gd name="connsiteY44" fmla="*/ 736623 h 2311974"/>
                <a:gd name="connsiteX45" fmla="*/ 372269 w 1441654"/>
                <a:gd name="connsiteY45" fmla="*/ 734192 h 2311974"/>
                <a:gd name="connsiteX46" fmla="*/ 367527 w 1441654"/>
                <a:gd name="connsiteY46" fmla="*/ 753640 h 2311974"/>
                <a:gd name="connsiteX47" fmla="*/ 339073 w 1441654"/>
                <a:gd name="connsiteY47" fmla="*/ 748778 h 2311974"/>
                <a:gd name="connsiteX48" fmla="*/ 303506 w 1441654"/>
                <a:gd name="connsiteY48" fmla="*/ 734192 h 2311974"/>
                <a:gd name="connsiteX49" fmla="*/ 296393 w 1441654"/>
                <a:gd name="connsiteY49" fmla="*/ 726899 h 2311974"/>
                <a:gd name="connsiteX50" fmla="*/ 296393 w 1441654"/>
                <a:gd name="connsiteY50" fmla="*/ 714743 h 2311974"/>
                <a:gd name="connsiteX51" fmla="*/ 296393 w 1441654"/>
                <a:gd name="connsiteY51" fmla="*/ 714743 h 2311974"/>
                <a:gd name="connsiteX52" fmla="*/ 303506 w 1441654"/>
                <a:gd name="connsiteY52" fmla="*/ 722036 h 2311974"/>
                <a:gd name="connsiteX53" fmla="*/ 303506 w 1441654"/>
                <a:gd name="connsiteY53" fmla="*/ 722036 h 2311974"/>
                <a:gd name="connsiteX54" fmla="*/ 296393 w 1441654"/>
                <a:gd name="connsiteY54" fmla="*/ 714743 h 2311974"/>
                <a:gd name="connsiteX55" fmla="*/ 502682 w 1441654"/>
                <a:gd name="connsiteY55" fmla="*/ 0 h 2311974"/>
                <a:gd name="connsiteX56" fmla="*/ 509796 w 1441654"/>
                <a:gd name="connsiteY56" fmla="*/ 4862 h 2311974"/>
                <a:gd name="connsiteX57" fmla="*/ 514538 w 1441654"/>
                <a:gd name="connsiteY57" fmla="*/ 17018 h 2311974"/>
                <a:gd name="connsiteX58" fmla="*/ 524022 w 1441654"/>
                <a:gd name="connsiteY58" fmla="*/ 53484 h 2311974"/>
                <a:gd name="connsiteX59" fmla="*/ 521651 w 1441654"/>
                <a:gd name="connsiteY59" fmla="*/ 68071 h 2311974"/>
                <a:gd name="connsiteX60" fmla="*/ 554847 w 1441654"/>
                <a:gd name="connsiteY60" fmla="*/ 82657 h 2311974"/>
                <a:gd name="connsiteX61" fmla="*/ 561961 w 1441654"/>
                <a:gd name="connsiteY61" fmla="*/ 72933 h 2311974"/>
                <a:gd name="connsiteX62" fmla="*/ 578559 w 1441654"/>
                <a:gd name="connsiteY62" fmla="*/ 75364 h 2311974"/>
                <a:gd name="connsiteX63" fmla="*/ 578559 w 1441654"/>
                <a:gd name="connsiteY63" fmla="*/ 82657 h 2311974"/>
                <a:gd name="connsiteX64" fmla="*/ 585672 w 1441654"/>
                <a:gd name="connsiteY64" fmla="*/ 82657 h 2311974"/>
                <a:gd name="connsiteX65" fmla="*/ 590414 w 1441654"/>
                <a:gd name="connsiteY65" fmla="*/ 97244 h 2311974"/>
                <a:gd name="connsiteX66" fmla="*/ 609383 w 1441654"/>
                <a:gd name="connsiteY66" fmla="*/ 104537 h 2311974"/>
                <a:gd name="connsiteX67" fmla="*/ 637837 w 1441654"/>
                <a:gd name="connsiteY67" fmla="*/ 89950 h 2311974"/>
                <a:gd name="connsiteX68" fmla="*/ 652064 w 1441654"/>
                <a:gd name="connsiteY68" fmla="*/ 94813 h 2311974"/>
                <a:gd name="connsiteX69" fmla="*/ 666291 w 1441654"/>
                <a:gd name="connsiteY69" fmla="*/ 104537 h 2311974"/>
                <a:gd name="connsiteX70" fmla="*/ 685260 w 1441654"/>
                <a:gd name="connsiteY70" fmla="*/ 94813 h 2311974"/>
                <a:gd name="connsiteX71" fmla="*/ 685260 w 1441654"/>
                <a:gd name="connsiteY71" fmla="*/ 72933 h 2311974"/>
                <a:gd name="connsiteX72" fmla="*/ 687631 w 1441654"/>
                <a:gd name="connsiteY72" fmla="*/ 72933 h 2311974"/>
                <a:gd name="connsiteX73" fmla="*/ 699487 w 1441654"/>
                <a:gd name="connsiteY73" fmla="*/ 87519 h 2311974"/>
                <a:gd name="connsiteX74" fmla="*/ 687631 w 1441654"/>
                <a:gd name="connsiteY74" fmla="*/ 102106 h 2311974"/>
                <a:gd name="connsiteX75" fmla="*/ 692373 w 1441654"/>
                <a:gd name="connsiteY75" fmla="*/ 123986 h 2311974"/>
                <a:gd name="connsiteX76" fmla="*/ 706600 w 1441654"/>
                <a:gd name="connsiteY76" fmla="*/ 128848 h 2311974"/>
                <a:gd name="connsiteX77" fmla="*/ 718456 w 1441654"/>
                <a:gd name="connsiteY77" fmla="*/ 150728 h 2311974"/>
                <a:gd name="connsiteX78" fmla="*/ 727940 w 1441654"/>
                <a:gd name="connsiteY78" fmla="*/ 153159 h 2311974"/>
                <a:gd name="connsiteX79" fmla="*/ 735054 w 1441654"/>
                <a:gd name="connsiteY79" fmla="*/ 165315 h 2311974"/>
                <a:gd name="connsiteX80" fmla="*/ 754023 w 1441654"/>
                <a:gd name="connsiteY80" fmla="*/ 165315 h 2311974"/>
                <a:gd name="connsiteX81" fmla="*/ 768250 w 1441654"/>
                <a:gd name="connsiteY81" fmla="*/ 177470 h 2311974"/>
                <a:gd name="connsiteX82" fmla="*/ 794332 w 1441654"/>
                <a:gd name="connsiteY82" fmla="*/ 172608 h 2311974"/>
                <a:gd name="connsiteX83" fmla="*/ 801446 w 1441654"/>
                <a:gd name="connsiteY83" fmla="*/ 184763 h 2311974"/>
                <a:gd name="connsiteX84" fmla="*/ 794332 w 1441654"/>
                <a:gd name="connsiteY84" fmla="*/ 192057 h 2311974"/>
                <a:gd name="connsiteX85" fmla="*/ 801446 w 1441654"/>
                <a:gd name="connsiteY85" fmla="*/ 201781 h 2311974"/>
                <a:gd name="connsiteX86" fmla="*/ 796703 w 1441654"/>
                <a:gd name="connsiteY86" fmla="*/ 206643 h 2311974"/>
                <a:gd name="connsiteX87" fmla="*/ 808559 w 1441654"/>
                <a:gd name="connsiteY87" fmla="*/ 233385 h 2311974"/>
                <a:gd name="connsiteX88" fmla="*/ 815673 w 1441654"/>
                <a:gd name="connsiteY88" fmla="*/ 233385 h 2311974"/>
                <a:gd name="connsiteX89" fmla="*/ 851240 w 1441654"/>
                <a:gd name="connsiteY89" fmla="*/ 211505 h 2311974"/>
                <a:gd name="connsiteX90" fmla="*/ 874951 w 1441654"/>
                <a:gd name="connsiteY90" fmla="*/ 213936 h 2311974"/>
                <a:gd name="connsiteX91" fmla="*/ 896291 w 1441654"/>
                <a:gd name="connsiteY91" fmla="*/ 199350 h 2311974"/>
                <a:gd name="connsiteX92" fmla="*/ 905776 w 1441654"/>
                <a:gd name="connsiteY92" fmla="*/ 177470 h 2311974"/>
                <a:gd name="connsiteX93" fmla="*/ 931859 w 1441654"/>
                <a:gd name="connsiteY93" fmla="*/ 158021 h 2311974"/>
                <a:gd name="connsiteX94" fmla="*/ 953199 w 1441654"/>
                <a:gd name="connsiteY94" fmla="*/ 194488 h 2311974"/>
                <a:gd name="connsiteX95" fmla="*/ 953199 w 1441654"/>
                <a:gd name="connsiteY95" fmla="*/ 221230 h 2311974"/>
                <a:gd name="connsiteX96" fmla="*/ 965054 w 1441654"/>
                <a:gd name="connsiteY96" fmla="*/ 243110 h 2311974"/>
                <a:gd name="connsiteX97" fmla="*/ 984024 w 1441654"/>
                <a:gd name="connsiteY97" fmla="*/ 262558 h 2311974"/>
                <a:gd name="connsiteX98" fmla="*/ 1026704 w 1441654"/>
                <a:gd name="connsiteY98" fmla="*/ 274714 h 2311974"/>
                <a:gd name="connsiteX99" fmla="*/ 1059900 w 1441654"/>
                <a:gd name="connsiteY99" fmla="*/ 260127 h 2311974"/>
                <a:gd name="connsiteX100" fmla="*/ 1081240 w 1441654"/>
                <a:gd name="connsiteY100" fmla="*/ 262558 h 2311974"/>
                <a:gd name="connsiteX101" fmla="*/ 1107323 w 1441654"/>
                <a:gd name="connsiteY101" fmla="*/ 277145 h 2311974"/>
                <a:gd name="connsiteX102" fmla="*/ 1140519 w 1441654"/>
                <a:gd name="connsiteY102" fmla="*/ 282007 h 2311974"/>
                <a:gd name="connsiteX103" fmla="*/ 1135777 w 1441654"/>
                <a:gd name="connsiteY103" fmla="*/ 299025 h 2311974"/>
                <a:gd name="connsiteX104" fmla="*/ 1164230 w 1441654"/>
                <a:gd name="connsiteY104" fmla="*/ 371958 h 2311974"/>
                <a:gd name="connsiteX105" fmla="*/ 1209282 w 1441654"/>
                <a:gd name="connsiteY105" fmla="*/ 386544 h 2311974"/>
                <a:gd name="connsiteX106" fmla="*/ 1237736 w 1441654"/>
                <a:gd name="connsiteY106" fmla="*/ 415718 h 2311974"/>
                <a:gd name="connsiteX107" fmla="*/ 1280416 w 1441654"/>
                <a:gd name="connsiteY107" fmla="*/ 415718 h 2311974"/>
                <a:gd name="connsiteX108" fmla="*/ 1297014 w 1441654"/>
                <a:gd name="connsiteY108" fmla="*/ 408424 h 2311974"/>
                <a:gd name="connsiteX109" fmla="*/ 1313612 w 1441654"/>
                <a:gd name="connsiteY109" fmla="*/ 386544 h 2311974"/>
                <a:gd name="connsiteX110" fmla="*/ 1358664 w 1441654"/>
                <a:gd name="connsiteY110" fmla="*/ 381682 h 2311974"/>
                <a:gd name="connsiteX111" fmla="*/ 1365778 w 1441654"/>
                <a:gd name="connsiteY111" fmla="*/ 386544 h 2311974"/>
                <a:gd name="connsiteX112" fmla="*/ 1401345 w 1441654"/>
                <a:gd name="connsiteY112" fmla="*/ 371958 h 2311974"/>
                <a:gd name="connsiteX113" fmla="*/ 1401345 w 1441654"/>
                <a:gd name="connsiteY113" fmla="*/ 388975 h 2311974"/>
                <a:gd name="connsiteX114" fmla="*/ 1415572 w 1441654"/>
                <a:gd name="connsiteY114" fmla="*/ 408424 h 2311974"/>
                <a:gd name="connsiteX115" fmla="*/ 1353922 w 1441654"/>
                <a:gd name="connsiteY115" fmla="*/ 444891 h 2311974"/>
                <a:gd name="connsiteX116" fmla="*/ 1351551 w 1441654"/>
                <a:gd name="connsiteY116" fmla="*/ 491082 h 2311974"/>
                <a:gd name="connsiteX117" fmla="*/ 1372891 w 1441654"/>
                <a:gd name="connsiteY117" fmla="*/ 532410 h 2311974"/>
                <a:gd name="connsiteX118" fmla="*/ 1406087 w 1441654"/>
                <a:gd name="connsiteY118" fmla="*/ 554290 h 2311974"/>
                <a:gd name="connsiteX119" fmla="*/ 1427427 w 1441654"/>
                <a:gd name="connsiteY119" fmla="*/ 581032 h 2311974"/>
                <a:gd name="connsiteX120" fmla="*/ 1420314 w 1441654"/>
                <a:gd name="connsiteY120" fmla="*/ 622361 h 2311974"/>
                <a:gd name="connsiteX121" fmla="*/ 1441654 w 1441654"/>
                <a:gd name="connsiteY121" fmla="*/ 644241 h 2311974"/>
                <a:gd name="connsiteX122" fmla="*/ 1436912 w 1441654"/>
                <a:gd name="connsiteY122" fmla="*/ 658827 h 2311974"/>
                <a:gd name="connsiteX123" fmla="*/ 1429798 w 1441654"/>
                <a:gd name="connsiteY123" fmla="*/ 666121 h 2311974"/>
                <a:gd name="connsiteX124" fmla="*/ 1401345 w 1441654"/>
                <a:gd name="connsiteY124" fmla="*/ 663689 h 2311974"/>
                <a:gd name="connsiteX125" fmla="*/ 1372891 w 1441654"/>
                <a:gd name="connsiteY125" fmla="*/ 705018 h 2311974"/>
                <a:gd name="connsiteX126" fmla="*/ 1351551 w 1441654"/>
                <a:gd name="connsiteY126" fmla="*/ 712312 h 2311974"/>
                <a:gd name="connsiteX127" fmla="*/ 1304128 w 1441654"/>
                <a:gd name="connsiteY127" fmla="*/ 785245 h 2311974"/>
                <a:gd name="connsiteX128" fmla="*/ 1304128 w 1441654"/>
                <a:gd name="connsiteY128" fmla="*/ 804693 h 2311974"/>
                <a:gd name="connsiteX129" fmla="*/ 1273303 w 1441654"/>
                <a:gd name="connsiteY129" fmla="*/ 802262 h 2311974"/>
                <a:gd name="connsiteX130" fmla="*/ 1242478 w 1441654"/>
                <a:gd name="connsiteY130" fmla="*/ 802262 h 2311974"/>
                <a:gd name="connsiteX131" fmla="*/ 1218767 w 1441654"/>
                <a:gd name="connsiteY131" fmla="*/ 819280 h 2311974"/>
                <a:gd name="connsiteX132" fmla="*/ 1183200 w 1441654"/>
                <a:gd name="connsiteY132" fmla="*/ 809556 h 2311974"/>
                <a:gd name="connsiteX133" fmla="*/ 1171344 w 1441654"/>
                <a:gd name="connsiteY133" fmla="*/ 816849 h 2311974"/>
                <a:gd name="connsiteX134" fmla="*/ 1180828 w 1441654"/>
                <a:gd name="connsiteY134" fmla="*/ 824142 h 2311974"/>
                <a:gd name="connsiteX135" fmla="*/ 1168973 w 1441654"/>
                <a:gd name="connsiteY135" fmla="*/ 850884 h 2311974"/>
                <a:gd name="connsiteX136" fmla="*/ 1176086 w 1441654"/>
                <a:gd name="connsiteY136" fmla="*/ 858178 h 2311974"/>
                <a:gd name="connsiteX137" fmla="*/ 1183200 w 1441654"/>
                <a:gd name="connsiteY137" fmla="*/ 850884 h 2311974"/>
                <a:gd name="connsiteX138" fmla="*/ 1197426 w 1441654"/>
                <a:gd name="connsiteY138" fmla="*/ 858178 h 2311974"/>
                <a:gd name="connsiteX139" fmla="*/ 1211653 w 1441654"/>
                <a:gd name="connsiteY139" fmla="*/ 858178 h 2311974"/>
                <a:gd name="connsiteX140" fmla="*/ 1216396 w 1441654"/>
                <a:gd name="connsiteY140" fmla="*/ 875195 h 2311974"/>
                <a:gd name="connsiteX141" fmla="*/ 1230622 w 1441654"/>
                <a:gd name="connsiteY141" fmla="*/ 894644 h 2311974"/>
                <a:gd name="connsiteX142" fmla="*/ 1223509 w 1441654"/>
                <a:gd name="connsiteY142" fmla="*/ 906800 h 2311974"/>
                <a:gd name="connsiteX143" fmla="*/ 1230622 w 1441654"/>
                <a:gd name="connsiteY143" fmla="*/ 916524 h 2311974"/>
                <a:gd name="connsiteX144" fmla="*/ 1237736 w 1441654"/>
                <a:gd name="connsiteY144" fmla="*/ 914093 h 2311974"/>
                <a:gd name="connsiteX145" fmla="*/ 1244849 w 1441654"/>
                <a:gd name="connsiteY145" fmla="*/ 921386 h 2311974"/>
                <a:gd name="connsiteX146" fmla="*/ 1249592 w 1441654"/>
                <a:gd name="connsiteY146" fmla="*/ 935973 h 2311974"/>
                <a:gd name="connsiteX147" fmla="*/ 1259076 w 1441654"/>
                <a:gd name="connsiteY147" fmla="*/ 923817 h 2311974"/>
                <a:gd name="connsiteX148" fmla="*/ 1263818 w 1441654"/>
                <a:gd name="connsiteY148" fmla="*/ 931111 h 2311974"/>
                <a:gd name="connsiteX149" fmla="*/ 1297014 w 1441654"/>
                <a:gd name="connsiteY149" fmla="*/ 928679 h 2311974"/>
                <a:gd name="connsiteX150" fmla="*/ 1311241 w 1441654"/>
                <a:gd name="connsiteY150" fmla="*/ 948128 h 2311974"/>
                <a:gd name="connsiteX151" fmla="*/ 1332582 w 1441654"/>
                <a:gd name="connsiteY151" fmla="*/ 950559 h 2311974"/>
                <a:gd name="connsiteX152" fmla="*/ 1337324 w 1441654"/>
                <a:gd name="connsiteY152" fmla="*/ 923817 h 2311974"/>
                <a:gd name="connsiteX153" fmla="*/ 1351551 w 1441654"/>
                <a:gd name="connsiteY153" fmla="*/ 914093 h 2311974"/>
                <a:gd name="connsiteX154" fmla="*/ 1361035 w 1441654"/>
                <a:gd name="connsiteY154" fmla="*/ 921386 h 2311974"/>
                <a:gd name="connsiteX155" fmla="*/ 1372891 w 1441654"/>
                <a:gd name="connsiteY155" fmla="*/ 948128 h 2311974"/>
                <a:gd name="connsiteX156" fmla="*/ 1320726 w 1441654"/>
                <a:gd name="connsiteY156" fmla="*/ 1006475 h 2311974"/>
                <a:gd name="connsiteX157" fmla="*/ 1235365 w 1441654"/>
                <a:gd name="connsiteY157" fmla="*/ 970008 h 2311974"/>
                <a:gd name="connsiteX158" fmla="*/ 1230622 w 1441654"/>
                <a:gd name="connsiteY158" fmla="*/ 977301 h 2311974"/>
                <a:gd name="connsiteX159" fmla="*/ 1235365 w 1441654"/>
                <a:gd name="connsiteY159" fmla="*/ 984595 h 2311974"/>
                <a:gd name="connsiteX160" fmla="*/ 1230622 w 1441654"/>
                <a:gd name="connsiteY160" fmla="*/ 984595 h 2311974"/>
                <a:gd name="connsiteX161" fmla="*/ 1225880 w 1441654"/>
                <a:gd name="connsiteY161" fmla="*/ 991888 h 2311974"/>
                <a:gd name="connsiteX162" fmla="*/ 1225880 w 1441654"/>
                <a:gd name="connsiteY162" fmla="*/ 1006475 h 2311974"/>
                <a:gd name="connsiteX163" fmla="*/ 1218767 w 1441654"/>
                <a:gd name="connsiteY163" fmla="*/ 1018630 h 2311974"/>
                <a:gd name="connsiteX164" fmla="*/ 1218767 w 1441654"/>
                <a:gd name="connsiteY164" fmla="*/ 1028354 h 2311974"/>
                <a:gd name="connsiteX165" fmla="*/ 1204540 w 1441654"/>
                <a:gd name="connsiteY165" fmla="*/ 1028354 h 2311974"/>
                <a:gd name="connsiteX166" fmla="*/ 1204540 w 1441654"/>
                <a:gd name="connsiteY166" fmla="*/ 1045372 h 2311974"/>
                <a:gd name="connsiteX167" fmla="*/ 1197426 w 1441654"/>
                <a:gd name="connsiteY167" fmla="*/ 1047803 h 2311974"/>
                <a:gd name="connsiteX168" fmla="*/ 1197426 w 1441654"/>
                <a:gd name="connsiteY168" fmla="*/ 1059959 h 2311974"/>
                <a:gd name="connsiteX169" fmla="*/ 1190313 w 1441654"/>
                <a:gd name="connsiteY169" fmla="*/ 1062390 h 2311974"/>
                <a:gd name="connsiteX170" fmla="*/ 1195055 w 1441654"/>
                <a:gd name="connsiteY170" fmla="*/ 1069683 h 2311974"/>
                <a:gd name="connsiteX171" fmla="*/ 1187942 w 1441654"/>
                <a:gd name="connsiteY171" fmla="*/ 1074545 h 2311974"/>
                <a:gd name="connsiteX172" fmla="*/ 1195055 w 1441654"/>
                <a:gd name="connsiteY172" fmla="*/ 1076976 h 2311974"/>
                <a:gd name="connsiteX173" fmla="*/ 1197426 w 1441654"/>
                <a:gd name="connsiteY173" fmla="*/ 1093994 h 2311974"/>
                <a:gd name="connsiteX174" fmla="*/ 1187942 w 1441654"/>
                <a:gd name="connsiteY174" fmla="*/ 1103719 h 2311974"/>
                <a:gd name="connsiteX175" fmla="*/ 1190313 w 1441654"/>
                <a:gd name="connsiteY175" fmla="*/ 1103719 h 2311974"/>
                <a:gd name="connsiteX176" fmla="*/ 1190313 w 1441654"/>
                <a:gd name="connsiteY176" fmla="*/ 1111012 h 2311974"/>
                <a:gd name="connsiteX177" fmla="*/ 1183200 w 1441654"/>
                <a:gd name="connsiteY177" fmla="*/ 1118305 h 2311974"/>
                <a:gd name="connsiteX178" fmla="*/ 1183200 w 1441654"/>
                <a:gd name="connsiteY178" fmla="*/ 1125598 h 2311974"/>
                <a:gd name="connsiteX179" fmla="*/ 1168973 w 1441654"/>
                <a:gd name="connsiteY179" fmla="*/ 1149909 h 2311974"/>
                <a:gd name="connsiteX180" fmla="*/ 1180828 w 1441654"/>
                <a:gd name="connsiteY180" fmla="*/ 1164496 h 2311974"/>
                <a:gd name="connsiteX181" fmla="*/ 1209282 w 1441654"/>
                <a:gd name="connsiteY181" fmla="*/ 1164496 h 2311974"/>
                <a:gd name="connsiteX182" fmla="*/ 1211653 w 1441654"/>
                <a:gd name="connsiteY182" fmla="*/ 1166927 h 2311974"/>
                <a:gd name="connsiteX183" fmla="*/ 1230622 w 1441654"/>
                <a:gd name="connsiteY183" fmla="*/ 1159634 h 2311974"/>
                <a:gd name="connsiteX184" fmla="*/ 1242478 w 1441654"/>
                <a:gd name="connsiteY184" fmla="*/ 1166927 h 2311974"/>
                <a:gd name="connsiteX185" fmla="*/ 1249592 w 1441654"/>
                <a:gd name="connsiteY185" fmla="*/ 1166927 h 2311974"/>
                <a:gd name="connsiteX186" fmla="*/ 1244849 w 1441654"/>
                <a:gd name="connsiteY186" fmla="*/ 1171789 h 2311974"/>
                <a:gd name="connsiteX187" fmla="*/ 1259076 w 1441654"/>
                <a:gd name="connsiteY187" fmla="*/ 1179083 h 2311974"/>
                <a:gd name="connsiteX188" fmla="*/ 1266190 w 1441654"/>
                <a:gd name="connsiteY188" fmla="*/ 1222842 h 2311974"/>
                <a:gd name="connsiteX189" fmla="*/ 1259076 w 1441654"/>
                <a:gd name="connsiteY189" fmla="*/ 1230136 h 2311974"/>
                <a:gd name="connsiteX190" fmla="*/ 1259076 w 1441654"/>
                <a:gd name="connsiteY190" fmla="*/ 1254447 h 2311974"/>
                <a:gd name="connsiteX191" fmla="*/ 1285159 w 1441654"/>
                <a:gd name="connsiteY191" fmla="*/ 1271464 h 2311974"/>
                <a:gd name="connsiteX192" fmla="*/ 1280416 w 1441654"/>
                <a:gd name="connsiteY192" fmla="*/ 1278758 h 2311974"/>
                <a:gd name="connsiteX193" fmla="*/ 1289901 w 1441654"/>
                <a:gd name="connsiteY193" fmla="*/ 1290913 h 2311974"/>
                <a:gd name="connsiteX194" fmla="*/ 1289901 w 1441654"/>
                <a:gd name="connsiteY194" fmla="*/ 1303069 h 2311974"/>
                <a:gd name="connsiteX195" fmla="*/ 1292272 w 1441654"/>
                <a:gd name="connsiteY195" fmla="*/ 1305500 h 2311974"/>
                <a:gd name="connsiteX196" fmla="*/ 1289901 w 1441654"/>
                <a:gd name="connsiteY196" fmla="*/ 1312793 h 2311974"/>
                <a:gd name="connsiteX197" fmla="*/ 1297014 w 1441654"/>
                <a:gd name="connsiteY197" fmla="*/ 1324948 h 2311974"/>
                <a:gd name="connsiteX198" fmla="*/ 1304128 w 1441654"/>
                <a:gd name="connsiteY198" fmla="*/ 1317655 h 2311974"/>
                <a:gd name="connsiteX199" fmla="*/ 1304128 w 1441654"/>
                <a:gd name="connsiteY199" fmla="*/ 1327379 h 2311974"/>
                <a:gd name="connsiteX200" fmla="*/ 1306499 w 1441654"/>
                <a:gd name="connsiteY200" fmla="*/ 1344397 h 2311974"/>
                <a:gd name="connsiteX201" fmla="*/ 1280416 w 1441654"/>
                <a:gd name="connsiteY201" fmla="*/ 1358984 h 2311974"/>
                <a:gd name="connsiteX202" fmla="*/ 1259076 w 1441654"/>
                <a:gd name="connsiteY202" fmla="*/ 1358984 h 2311974"/>
                <a:gd name="connsiteX203" fmla="*/ 1256705 w 1441654"/>
                <a:gd name="connsiteY203" fmla="*/ 1376001 h 2311974"/>
                <a:gd name="connsiteX204" fmla="*/ 1278045 w 1441654"/>
                <a:gd name="connsiteY204" fmla="*/ 1376001 h 2311974"/>
                <a:gd name="connsiteX205" fmla="*/ 1280416 w 1441654"/>
                <a:gd name="connsiteY205" fmla="*/ 1383295 h 2311974"/>
                <a:gd name="connsiteX206" fmla="*/ 1285159 w 1441654"/>
                <a:gd name="connsiteY206" fmla="*/ 1380864 h 2311974"/>
                <a:gd name="connsiteX207" fmla="*/ 1292272 w 1441654"/>
                <a:gd name="connsiteY207" fmla="*/ 1393019 h 2311974"/>
                <a:gd name="connsiteX208" fmla="*/ 1289901 w 1441654"/>
                <a:gd name="connsiteY208" fmla="*/ 1400312 h 2311974"/>
                <a:gd name="connsiteX209" fmla="*/ 1292272 w 1441654"/>
                <a:gd name="connsiteY209" fmla="*/ 1402744 h 2311974"/>
                <a:gd name="connsiteX210" fmla="*/ 1311241 w 1441654"/>
                <a:gd name="connsiteY210" fmla="*/ 1380864 h 2311974"/>
                <a:gd name="connsiteX211" fmla="*/ 1318355 w 1441654"/>
                <a:gd name="connsiteY211" fmla="*/ 1383295 h 2311974"/>
                <a:gd name="connsiteX212" fmla="*/ 1313612 w 1441654"/>
                <a:gd name="connsiteY212" fmla="*/ 1380864 h 2311974"/>
                <a:gd name="connsiteX213" fmla="*/ 1320726 w 1441654"/>
                <a:gd name="connsiteY213" fmla="*/ 1373570 h 2311974"/>
                <a:gd name="connsiteX214" fmla="*/ 1327839 w 1441654"/>
                <a:gd name="connsiteY214" fmla="*/ 1368708 h 2311974"/>
                <a:gd name="connsiteX215" fmla="*/ 1344437 w 1441654"/>
                <a:gd name="connsiteY215" fmla="*/ 1417330 h 2311974"/>
                <a:gd name="connsiteX216" fmla="*/ 1339695 w 1441654"/>
                <a:gd name="connsiteY216" fmla="*/ 1424623 h 2311974"/>
                <a:gd name="connsiteX217" fmla="*/ 1339695 w 1441654"/>
                <a:gd name="connsiteY217" fmla="*/ 1441641 h 2311974"/>
                <a:gd name="connsiteX218" fmla="*/ 1306499 w 1441654"/>
                <a:gd name="connsiteY218" fmla="*/ 1436779 h 2311974"/>
                <a:gd name="connsiteX219" fmla="*/ 1304128 w 1441654"/>
                <a:gd name="connsiteY219" fmla="*/ 1473245 h 2311974"/>
                <a:gd name="connsiteX220" fmla="*/ 1289901 w 1441654"/>
                <a:gd name="connsiteY220" fmla="*/ 1473245 h 2311974"/>
                <a:gd name="connsiteX221" fmla="*/ 1285159 w 1441654"/>
                <a:gd name="connsiteY221" fmla="*/ 1504850 h 2311974"/>
                <a:gd name="connsiteX222" fmla="*/ 1270932 w 1441654"/>
                <a:gd name="connsiteY222" fmla="*/ 1521867 h 2311974"/>
                <a:gd name="connsiteX223" fmla="*/ 1270932 w 1441654"/>
                <a:gd name="connsiteY223" fmla="*/ 1548609 h 2311974"/>
                <a:gd name="connsiteX224" fmla="*/ 1251963 w 1441654"/>
                <a:gd name="connsiteY224" fmla="*/ 1560765 h 2311974"/>
                <a:gd name="connsiteX225" fmla="*/ 1278045 w 1441654"/>
                <a:gd name="connsiteY225" fmla="*/ 1570489 h 2311974"/>
                <a:gd name="connsiteX226" fmla="*/ 1278045 w 1441654"/>
                <a:gd name="connsiteY226" fmla="*/ 1577783 h 2311974"/>
                <a:gd name="connsiteX227" fmla="*/ 1223509 w 1441654"/>
                <a:gd name="connsiteY227" fmla="*/ 1577783 h 2311974"/>
                <a:gd name="connsiteX228" fmla="*/ 1235365 w 1441654"/>
                <a:gd name="connsiteY228" fmla="*/ 1602094 h 2311974"/>
                <a:gd name="connsiteX229" fmla="*/ 1244849 w 1441654"/>
                <a:gd name="connsiteY229" fmla="*/ 1609387 h 2311974"/>
                <a:gd name="connsiteX230" fmla="*/ 1242478 w 1441654"/>
                <a:gd name="connsiteY230" fmla="*/ 1619111 h 2311974"/>
                <a:gd name="connsiteX231" fmla="*/ 1244849 w 1441654"/>
                <a:gd name="connsiteY231" fmla="*/ 1623973 h 2311974"/>
                <a:gd name="connsiteX232" fmla="*/ 1244849 w 1441654"/>
                <a:gd name="connsiteY232" fmla="*/ 1645853 h 2311974"/>
                <a:gd name="connsiteX233" fmla="*/ 1237736 w 1441654"/>
                <a:gd name="connsiteY233" fmla="*/ 1645853 h 2311974"/>
                <a:gd name="connsiteX234" fmla="*/ 1230622 w 1441654"/>
                <a:gd name="connsiteY234" fmla="*/ 1667733 h 2311974"/>
                <a:gd name="connsiteX235" fmla="*/ 1230622 w 1441654"/>
                <a:gd name="connsiteY235" fmla="*/ 1706631 h 2311974"/>
                <a:gd name="connsiteX236" fmla="*/ 1216396 w 1441654"/>
                <a:gd name="connsiteY236" fmla="*/ 1709062 h 2311974"/>
                <a:gd name="connsiteX237" fmla="*/ 1216396 w 1441654"/>
                <a:gd name="connsiteY237" fmla="*/ 1723648 h 2311974"/>
                <a:gd name="connsiteX238" fmla="*/ 1204540 w 1441654"/>
                <a:gd name="connsiteY238" fmla="*/ 1740666 h 2311974"/>
                <a:gd name="connsiteX239" fmla="*/ 1147632 w 1441654"/>
                <a:gd name="connsiteY239" fmla="*/ 1733373 h 2311974"/>
                <a:gd name="connsiteX240" fmla="*/ 1121550 w 1441654"/>
                <a:gd name="connsiteY240" fmla="*/ 1733373 h 2311974"/>
                <a:gd name="connsiteX241" fmla="*/ 1109694 w 1441654"/>
                <a:gd name="connsiteY241" fmla="*/ 1743097 h 2311974"/>
                <a:gd name="connsiteX242" fmla="*/ 1102581 w 1441654"/>
                <a:gd name="connsiteY242" fmla="*/ 1735804 h 2311974"/>
                <a:gd name="connsiteX243" fmla="*/ 1095467 w 1441654"/>
                <a:gd name="connsiteY243" fmla="*/ 1740666 h 2311974"/>
                <a:gd name="connsiteX244" fmla="*/ 1074127 w 1441654"/>
                <a:gd name="connsiteY244" fmla="*/ 1713924 h 2311974"/>
                <a:gd name="connsiteX245" fmla="*/ 1059900 w 1441654"/>
                <a:gd name="connsiteY245" fmla="*/ 1721217 h 2311974"/>
                <a:gd name="connsiteX246" fmla="*/ 1052787 w 1441654"/>
                <a:gd name="connsiteY246" fmla="*/ 1733373 h 2311974"/>
                <a:gd name="connsiteX247" fmla="*/ 1045673 w 1441654"/>
                <a:gd name="connsiteY247" fmla="*/ 1735804 h 2311974"/>
                <a:gd name="connsiteX248" fmla="*/ 1031446 w 1441654"/>
                <a:gd name="connsiteY248" fmla="*/ 1706631 h 2311974"/>
                <a:gd name="connsiteX249" fmla="*/ 960312 w 1441654"/>
                <a:gd name="connsiteY249" fmla="*/ 1709062 h 2311974"/>
                <a:gd name="connsiteX250" fmla="*/ 957941 w 1441654"/>
                <a:gd name="connsiteY250" fmla="*/ 1721217 h 2311974"/>
                <a:gd name="connsiteX251" fmla="*/ 915261 w 1441654"/>
                <a:gd name="connsiteY251" fmla="*/ 1721217 h 2311974"/>
                <a:gd name="connsiteX252" fmla="*/ 915261 w 1441654"/>
                <a:gd name="connsiteY252" fmla="*/ 1728511 h 2311974"/>
                <a:gd name="connsiteX253" fmla="*/ 884436 w 1441654"/>
                <a:gd name="connsiteY253" fmla="*/ 1721217 h 2311974"/>
                <a:gd name="connsiteX254" fmla="*/ 884436 w 1441654"/>
                <a:gd name="connsiteY254" fmla="*/ 1706631 h 2311974"/>
                <a:gd name="connsiteX255" fmla="*/ 877322 w 1441654"/>
                <a:gd name="connsiteY255" fmla="*/ 1706631 h 2311974"/>
                <a:gd name="connsiteX256" fmla="*/ 874951 w 1441654"/>
                <a:gd name="connsiteY256" fmla="*/ 1692044 h 2311974"/>
                <a:gd name="connsiteX257" fmla="*/ 874951 w 1441654"/>
                <a:gd name="connsiteY257" fmla="*/ 1692044 h 2311974"/>
                <a:gd name="connsiteX258" fmla="*/ 877322 w 1441654"/>
                <a:gd name="connsiteY258" fmla="*/ 1706631 h 2311974"/>
                <a:gd name="connsiteX259" fmla="*/ 822786 w 1441654"/>
                <a:gd name="connsiteY259" fmla="*/ 1709062 h 2311974"/>
                <a:gd name="connsiteX260" fmla="*/ 782477 w 1441654"/>
                <a:gd name="connsiteY260" fmla="*/ 1701769 h 2311974"/>
                <a:gd name="connsiteX261" fmla="*/ 780106 w 1441654"/>
                <a:gd name="connsiteY261" fmla="*/ 1709062 h 2311974"/>
                <a:gd name="connsiteX262" fmla="*/ 761136 w 1441654"/>
                <a:gd name="connsiteY262" fmla="*/ 1713924 h 2311974"/>
                <a:gd name="connsiteX263" fmla="*/ 754023 w 1441654"/>
                <a:gd name="connsiteY263" fmla="*/ 1733373 h 2311974"/>
                <a:gd name="connsiteX264" fmla="*/ 758765 w 1441654"/>
                <a:gd name="connsiteY264" fmla="*/ 1750391 h 2311974"/>
                <a:gd name="connsiteX265" fmla="*/ 739796 w 1441654"/>
                <a:gd name="connsiteY265" fmla="*/ 1750391 h 2311974"/>
                <a:gd name="connsiteX266" fmla="*/ 735054 w 1441654"/>
                <a:gd name="connsiteY266" fmla="*/ 1769840 h 2311974"/>
                <a:gd name="connsiteX267" fmla="*/ 742167 w 1441654"/>
                <a:gd name="connsiteY267" fmla="*/ 1784426 h 2311974"/>
                <a:gd name="connsiteX268" fmla="*/ 739796 w 1441654"/>
                <a:gd name="connsiteY268" fmla="*/ 1806306 h 2311974"/>
                <a:gd name="connsiteX269" fmla="*/ 727940 w 1441654"/>
                <a:gd name="connsiteY269" fmla="*/ 1813599 h 2311974"/>
                <a:gd name="connsiteX270" fmla="*/ 727940 w 1441654"/>
                <a:gd name="connsiteY270" fmla="*/ 1847635 h 2311974"/>
                <a:gd name="connsiteX271" fmla="*/ 713714 w 1441654"/>
                <a:gd name="connsiteY271" fmla="*/ 1852497 h 2311974"/>
                <a:gd name="connsiteX272" fmla="*/ 711342 w 1441654"/>
                <a:gd name="connsiteY272" fmla="*/ 1837910 h 2311974"/>
                <a:gd name="connsiteX273" fmla="*/ 678146 w 1441654"/>
                <a:gd name="connsiteY273" fmla="*/ 1837910 h 2311974"/>
                <a:gd name="connsiteX274" fmla="*/ 678146 w 1441654"/>
                <a:gd name="connsiteY274" fmla="*/ 1859790 h 2311974"/>
                <a:gd name="connsiteX275" fmla="*/ 659177 w 1441654"/>
                <a:gd name="connsiteY275" fmla="*/ 1859790 h 2311974"/>
                <a:gd name="connsiteX276" fmla="*/ 659177 w 1441654"/>
                <a:gd name="connsiteY276" fmla="*/ 1869515 h 2311974"/>
                <a:gd name="connsiteX277" fmla="*/ 656806 w 1441654"/>
                <a:gd name="connsiteY277" fmla="*/ 1876808 h 2311974"/>
                <a:gd name="connsiteX278" fmla="*/ 576188 w 1441654"/>
                <a:gd name="connsiteY278" fmla="*/ 1876808 h 2311974"/>
                <a:gd name="connsiteX279" fmla="*/ 576188 w 1441654"/>
                <a:gd name="connsiteY279" fmla="*/ 1896257 h 2311974"/>
                <a:gd name="connsiteX280" fmla="*/ 524022 w 1441654"/>
                <a:gd name="connsiteY280" fmla="*/ 1901119 h 2311974"/>
                <a:gd name="connsiteX281" fmla="*/ 524022 w 1441654"/>
                <a:gd name="connsiteY281" fmla="*/ 1930292 h 2311974"/>
                <a:gd name="connsiteX282" fmla="*/ 502682 w 1441654"/>
                <a:gd name="connsiteY282" fmla="*/ 1930292 h 2311974"/>
                <a:gd name="connsiteX283" fmla="*/ 500311 w 1441654"/>
                <a:gd name="connsiteY283" fmla="*/ 1952172 h 2311974"/>
                <a:gd name="connsiteX284" fmla="*/ 488455 w 1441654"/>
                <a:gd name="connsiteY284" fmla="*/ 1952172 h 2311974"/>
                <a:gd name="connsiteX285" fmla="*/ 488455 w 1441654"/>
                <a:gd name="connsiteY285" fmla="*/ 1978914 h 2311974"/>
                <a:gd name="connsiteX286" fmla="*/ 495569 w 1441654"/>
                <a:gd name="connsiteY286" fmla="*/ 1983776 h 2311974"/>
                <a:gd name="connsiteX287" fmla="*/ 493198 w 1441654"/>
                <a:gd name="connsiteY287" fmla="*/ 2000794 h 2311974"/>
                <a:gd name="connsiteX288" fmla="*/ 500311 w 1441654"/>
                <a:gd name="connsiteY288" fmla="*/ 2005656 h 2311974"/>
                <a:gd name="connsiteX289" fmla="*/ 500311 w 1441654"/>
                <a:gd name="connsiteY289" fmla="*/ 2068865 h 2311974"/>
                <a:gd name="connsiteX290" fmla="*/ 493198 w 1441654"/>
                <a:gd name="connsiteY290" fmla="*/ 2068865 h 2311974"/>
                <a:gd name="connsiteX291" fmla="*/ 493198 w 1441654"/>
                <a:gd name="connsiteY291" fmla="*/ 2081020 h 2311974"/>
                <a:gd name="connsiteX292" fmla="*/ 474228 w 1441654"/>
                <a:gd name="connsiteY292" fmla="*/ 2083451 h 2311974"/>
                <a:gd name="connsiteX293" fmla="*/ 460002 w 1441654"/>
                <a:gd name="connsiteY293" fmla="*/ 2117487 h 2311974"/>
                <a:gd name="connsiteX294" fmla="*/ 460002 w 1441654"/>
                <a:gd name="connsiteY294" fmla="*/ 2129642 h 2311974"/>
                <a:gd name="connsiteX295" fmla="*/ 516909 w 1441654"/>
                <a:gd name="connsiteY295" fmla="*/ 2132073 h 2311974"/>
                <a:gd name="connsiteX296" fmla="*/ 509796 w 1441654"/>
                <a:gd name="connsiteY296" fmla="*/ 2151522 h 2311974"/>
                <a:gd name="connsiteX297" fmla="*/ 514538 w 1441654"/>
                <a:gd name="connsiteY297" fmla="*/ 2161246 h 2311974"/>
                <a:gd name="connsiteX298" fmla="*/ 509796 w 1441654"/>
                <a:gd name="connsiteY298" fmla="*/ 2168540 h 2311974"/>
                <a:gd name="connsiteX299" fmla="*/ 493198 w 1441654"/>
                <a:gd name="connsiteY299" fmla="*/ 2168540 h 2311974"/>
                <a:gd name="connsiteX300" fmla="*/ 493198 w 1441654"/>
                <a:gd name="connsiteY300" fmla="*/ 2180695 h 2311974"/>
                <a:gd name="connsiteX301" fmla="*/ 462373 w 1441654"/>
                <a:gd name="connsiteY301" fmla="*/ 2187988 h 2311974"/>
                <a:gd name="connsiteX302" fmla="*/ 469486 w 1441654"/>
                <a:gd name="connsiteY302" fmla="*/ 2200144 h 2311974"/>
                <a:gd name="connsiteX303" fmla="*/ 467115 w 1441654"/>
                <a:gd name="connsiteY303" fmla="*/ 2256059 h 2311974"/>
                <a:gd name="connsiteX304" fmla="*/ 455259 w 1441654"/>
                <a:gd name="connsiteY304" fmla="*/ 2277939 h 2311974"/>
                <a:gd name="connsiteX305" fmla="*/ 429177 w 1441654"/>
                <a:gd name="connsiteY305" fmla="*/ 2307112 h 2311974"/>
                <a:gd name="connsiteX306" fmla="*/ 414950 w 1441654"/>
                <a:gd name="connsiteY306" fmla="*/ 2311974 h 2311974"/>
                <a:gd name="connsiteX307" fmla="*/ 398352 w 1441654"/>
                <a:gd name="connsiteY307" fmla="*/ 2282801 h 2311974"/>
                <a:gd name="connsiteX308" fmla="*/ 379383 w 1441654"/>
                <a:gd name="connsiteY308" fmla="*/ 2275508 h 2311974"/>
                <a:gd name="connsiteX309" fmla="*/ 365156 w 1441654"/>
                <a:gd name="connsiteY309" fmla="*/ 2292526 h 2311974"/>
                <a:gd name="connsiteX310" fmla="*/ 346187 w 1441654"/>
                <a:gd name="connsiteY310" fmla="*/ 2285232 h 2311974"/>
                <a:gd name="connsiteX311" fmla="*/ 331960 w 1441654"/>
                <a:gd name="connsiteY311" fmla="*/ 2290094 h 2311974"/>
                <a:gd name="connsiteX312" fmla="*/ 296393 w 1441654"/>
                <a:gd name="connsiteY312" fmla="*/ 2275508 h 2311974"/>
                <a:gd name="connsiteX313" fmla="*/ 255658 w 1441654"/>
                <a:gd name="connsiteY313" fmla="*/ 2254426 h 2311974"/>
                <a:gd name="connsiteX314" fmla="*/ 263963 w 1441654"/>
                <a:gd name="connsiteY314" fmla="*/ 2090384 h 2311974"/>
                <a:gd name="connsiteX315" fmla="*/ 293247 w 1441654"/>
                <a:gd name="connsiteY315" fmla="*/ 1879782 h 2311974"/>
                <a:gd name="connsiteX316" fmla="*/ 288330 w 1441654"/>
                <a:gd name="connsiteY316" fmla="*/ 1766434 h 2311974"/>
                <a:gd name="connsiteX317" fmla="*/ 260051 w 1441654"/>
                <a:gd name="connsiteY317" fmla="*/ 1684276 h 2311974"/>
                <a:gd name="connsiteX318" fmla="*/ 196698 w 1441654"/>
                <a:gd name="connsiteY318" fmla="*/ 1605539 h 2311974"/>
                <a:gd name="connsiteX319" fmla="*/ 146823 w 1441654"/>
                <a:gd name="connsiteY319" fmla="*/ 1566641 h 2311974"/>
                <a:gd name="connsiteX320" fmla="*/ 148467 w 1441654"/>
                <a:gd name="connsiteY320" fmla="*/ 1519182 h 2311974"/>
                <a:gd name="connsiteX321" fmla="*/ 144231 w 1441654"/>
                <a:gd name="connsiteY321" fmla="*/ 1442151 h 2311974"/>
                <a:gd name="connsiteX322" fmla="*/ 199538 w 1441654"/>
                <a:gd name="connsiteY322" fmla="*/ 1327822 h 2311974"/>
                <a:gd name="connsiteX323" fmla="*/ 311984 w 1441654"/>
                <a:gd name="connsiteY323" fmla="*/ 1228318 h 2311974"/>
                <a:gd name="connsiteX324" fmla="*/ 18969 w 1441654"/>
                <a:gd name="connsiteY324" fmla="*/ 909231 h 2311974"/>
                <a:gd name="connsiteX325" fmla="*/ 0 w 1441654"/>
                <a:gd name="connsiteY325" fmla="*/ 872764 h 2311974"/>
                <a:gd name="connsiteX326" fmla="*/ 7114 w 1441654"/>
                <a:gd name="connsiteY326" fmla="*/ 865471 h 2311974"/>
                <a:gd name="connsiteX327" fmla="*/ 11856 w 1441654"/>
                <a:gd name="connsiteY327" fmla="*/ 867902 h 2311974"/>
                <a:gd name="connsiteX328" fmla="*/ 168351 w 1441654"/>
                <a:gd name="connsiteY328" fmla="*/ 741485 h 2311974"/>
                <a:gd name="connsiteX329" fmla="*/ 156496 w 1441654"/>
                <a:gd name="connsiteY329" fmla="*/ 726899 h 2311974"/>
                <a:gd name="connsiteX330" fmla="*/ 101959 w 1441654"/>
                <a:gd name="connsiteY330" fmla="*/ 705019 h 2311974"/>
                <a:gd name="connsiteX331" fmla="*/ 125671 w 1441654"/>
                <a:gd name="connsiteY331" fmla="*/ 680708 h 2311974"/>
                <a:gd name="connsiteX332" fmla="*/ 132784 w 1441654"/>
                <a:gd name="connsiteY332" fmla="*/ 673414 h 2311974"/>
                <a:gd name="connsiteX333" fmla="*/ 161238 w 1441654"/>
                <a:gd name="connsiteY333" fmla="*/ 670983 h 2311974"/>
                <a:gd name="connsiteX334" fmla="*/ 248970 w 1441654"/>
                <a:gd name="connsiteY334" fmla="*/ 692863 h 2311974"/>
                <a:gd name="connsiteX335" fmla="*/ 263197 w 1441654"/>
                <a:gd name="connsiteY335" fmla="*/ 688001 h 2311974"/>
                <a:gd name="connsiteX336" fmla="*/ 263197 w 1441654"/>
                <a:gd name="connsiteY336" fmla="*/ 695294 h 2311974"/>
                <a:gd name="connsiteX337" fmla="*/ 272681 w 1441654"/>
                <a:gd name="connsiteY337" fmla="*/ 695294 h 2311974"/>
                <a:gd name="connsiteX338" fmla="*/ 277424 w 1441654"/>
                <a:gd name="connsiteY338" fmla="*/ 678277 h 2311974"/>
                <a:gd name="connsiteX339" fmla="*/ 284537 w 1441654"/>
                <a:gd name="connsiteY339" fmla="*/ 666121 h 2311974"/>
                <a:gd name="connsiteX340" fmla="*/ 296393 w 1441654"/>
                <a:gd name="connsiteY340" fmla="*/ 688001 h 2311974"/>
                <a:gd name="connsiteX341" fmla="*/ 303506 w 1441654"/>
                <a:gd name="connsiteY341" fmla="*/ 685570 h 2311974"/>
                <a:gd name="connsiteX342" fmla="*/ 317733 w 1441654"/>
                <a:gd name="connsiteY342" fmla="*/ 700156 h 2311974"/>
                <a:gd name="connsiteX343" fmla="*/ 317733 w 1441654"/>
                <a:gd name="connsiteY343" fmla="*/ 700156 h 2311974"/>
                <a:gd name="connsiteX344" fmla="*/ 303506 w 1441654"/>
                <a:gd name="connsiteY344" fmla="*/ 685570 h 2311974"/>
                <a:gd name="connsiteX345" fmla="*/ 441650 w 1441654"/>
                <a:gd name="connsiteY345" fmla="*/ 1145201 h 2311974"/>
                <a:gd name="connsiteX346" fmla="*/ 284537 w 1441654"/>
                <a:gd name="connsiteY346" fmla="*/ 666121 h 2311974"/>
                <a:gd name="connsiteX347" fmla="*/ 284537 w 1441654"/>
                <a:gd name="connsiteY347" fmla="*/ 658827 h 2311974"/>
                <a:gd name="connsiteX348" fmla="*/ 305877 w 1441654"/>
                <a:gd name="connsiteY348" fmla="*/ 646672 h 2311974"/>
                <a:gd name="connsiteX349" fmla="*/ 298764 w 1441654"/>
                <a:gd name="connsiteY349" fmla="*/ 639379 h 2311974"/>
                <a:gd name="connsiteX350" fmla="*/ 329589 w 1441654"/>
                <a:gd name="connsiteY350" fmla="*/ 629654 h 2311974"/>
                <a:gd name="connsiteX351" fmla="*/ 324847 w 1441654"/>
                <a:gd name="connsiteY351" fmla="*/ 615068 h 2311974"/>
                <a:gd name="connsiteX352" fmla="*/ 291651 w 1441654"/>
                <a:gd name="connsiteY352" fmla="*/ 610205 h 2311974"/>
                <a:gd name="connsiteX353" fmla="*/ 289279 w 1441654"/>
                <a:gd name="connsiteY353" fmla="*/ 595619 h 2311974"/>
                <a:gd name="connsiteX354" fmla="*/ 298764 w 1441654"/>
                <a:gd name="connsiteY354" fmla="*/ 534841 h 2311974"/>
                <a:gd name="connsiteX355" fmla="*/ 289279 w 1441654"/>
                <a:gd name="connsiteY355" fmla="*/ 525117 h 2311974"/>
                <a:gd name="connsiteX356" fmla="*/ 289279 w 1441654"/>
                <a:gd name="connsiteY356" fmla="*/ 503237 h 2311974"/>
                <a:gd name="connsiteX357" fmla="*/ 272681 w 1441654"/>
                <a:gd name="connsiteY357" fmla="*/ 503237 h 2311974"/>
                <a:gd name="connsiteX358" fmla="*/ 277424 w 1441654"/>
                <a:gd name="connsiteY358" fmla="*/ 471633 h 2311974"/>
                <a:gd name="connsiteX359" fmla="*/ 270310 w 1441654"/>
                <a:gd name="connsiteY359" fmla="*/ 464340 h 2311974"/>
                <a:gd name="connsiteX360" fmla="*/ 272681 w 1441654"/>
                <a:gd name="connsiteY360" fmla="*/ 444891 h 2311974"/>
                <a:gd name="connsiteX361" fmla="*/ 291651 w 1441654"/>
                <a:gd name="connsiteY361" fmla="*/ 444891 h 2311974"/>
                <a:gd name="connsiteX362" fmla="*/ 310620 w 1441654"/>
                <a:gd name="connsiteY362" fmla="*/ 430304 h 2311974"/>
                <a:gd name="connsiteX363" fmla="*/ 312991 w 1441654"/>
                <a:gd name="connsiteY363" fmla="*/ 427873 h 2311974"/>
                <a:gd name="connsiteX364" fmla="*/ 291651 w 1441654"/>
                <a:gd name="connsiteY364" fmla="*/ 423011 h 2311974"/>
                <a:gd name="connsiteX365" fmla="*/ 298764 w 1441654"/>
                <a:gd name="connsiteY365" fmla="*/ 405993 h 2311974"/>
                <a:gd name="connsiteX366" fmla="*/ 324847 w 1441654"/>
                <a:gd name="connsiteY366" fmla="*/ 408424 h 2311974"/>
                <a:gd name="connsiteX367" fmla="*/ 320104 w 1441654"/>
                <a:gd name="connsiteY367" fmla="*/ 388975 h 2311974"/>
                <a:gd name="connsiteX368" fmla="*/ 320104 w 1441654"/>
                <a:gd name="connsiteY368" fmla="*/ 374389 h 2311974"/>
                <a:gd name="connsiteX369" fmla="*/ 336702 w 1441654"/>
                <a:gd name="connsiteY369" fmla="*/ 374389 h 2311974"/>
                <a:gd name="connsiteX370" fmla="*/ 339073 w 1441654"/>
                <a:gd name="connsiteY370" fmla="*/ 367096 h 2311974"/>
                <a:gd name="connsiteX371" fmla="*/ 346187 w 1441654"/>
                <a:gd name="connsiteY371" fmla="*/ 364665 h 2311974"/>
                <a:gd name="connsiteX372" fmla="*/ 343816 w 1441654"/>
                <a:gd name="connsiteY372" fmla="*/ 347647 h 2311974"/>
                <a:gd name="connsiteX373" fmla="*/ 372269 w 1441654"/>
                <a:gd name="connsiteY373" fmla="*/ 337922 h 2311974"/>
                <a:gd name="connsiteX374" fmla="*/ 360414 w 1441654"/>
                <a:gd name="connsiteY374" fmla="*/ 333060 h 2311974"/>
                <a:gd name="connsiteX375" fmla="*/ 358042 w 1441654"/>
                <a:gd name="connsiteY375" fmla="*/ 311180 h 2311974"/>
                <a:gd name="connsiteX376" fmla="*/ 350929 w 1441654"/>
                <a:gd name="connsiteY376" fmla="*/ 308749 h 2311974"/>
                <a:gd name="connsiteX377" fmla="*/ 358042 w 1441654"/>
                <a:gd name="connsiteY377" fmla="*/ 299025 h 2311974"/>
                <a:gd name="connsiteX378" fmla="*/ 358042 w 1441654"/>
                <a:gd name="connsiteY378" fmla="*/ 296594 h 2311974"/>
                <a:gd name="connsiteX379" fmla="*/ 346187 w 1441654"/>
                <a:gd name="connsiteY379" fmla="*/ 291732 h 2311974"/>
                <a:gd name="connsiteX380" fmla="*/ 336702 w 1441654"/>
                <a:gd name="connsiteY380" fmla="*/ 299025 h 2311974"/>
                <a:gd name="connsiteX381" fmla="*/ 324847 w 1441654"/>
                <a:gd name="connsiteY381" fmla="*/ 282007 h 2311974"/>
                <a:gd name="connsiteX382" fmla="*/ 339073 w 1441654"/>
                <a:gd name="connsiteY382" fmla="*/ 255265 h 2311974"/>
                <a:gd name="connsiteX383" fmla="*/ 346187 w 1441654"/>
                <a:gd name="connsiteY383" fmla="*/ 267421 h 2311974"/>
                <a:gd name="connsiteX384" fmla="*/ 365156 w 1441654"/>
                <a:gd name="connsiteY384" fmla="*/ 240679 h 2311974"/>
                <a:gd name="connsiteX385" fmla="*/ 374640 w 1441654"/>
                <a:gd name="connsiteY385" fmla="*/ 240679 h 2311974"/>
                <a:gd name="connsiteX386" fmla="*/ 374640 w 1441654"/>
                <a:gd name="connsiteY386" fmla="*/ 233385 h 2311974"/>
                <a:gd name="connsiteX387" fmla="*/ 353300 w 1441654"/>
                <a:gd name="connsiteY387" fmla="*/ 218799 h 2311974"/>
                <a:gd name="connsiteX388" fmla="*/ 360414 w 1441654"/>
                <a:gd name="connsiteY388" fmla="*/ 199350 h 2311974"/>
                <a:gd name="connsiteX389" fmla="*/ 386496 w 1441654"/>
                <a:gd name="connsiteY389" fmla="*/ 199350 h 2311974"/>
                <a:gd name="connsiteX390" fmla="*/ 393610 w 1441654"/>
                <a:gd name="connsiteY390" fmla="*/ 192057 h 2311974"/>
                <a:gd name="connsiteX391" fmla="*/ 365156 w 1441654"/>
                <a:gd name="connsiteY391" fmla="*/ 150728 h 2311974"/>
                <a:gd name="connsiteX392" fmla="*/ 374640 w 1441654"/>
                <a:gd name="connsiteY392" fmla="*/ 131279 h 2311974"/>
                <a:gd name="connsiteX393" fmla="*/ 407836 w 1441654"/>
                <a:gd name="connsiteY393" fmla="*/ 116693 h 2311974"/>
                <a:gd name="connsiteX394" fmla="*/ 412579 w 1441654"/>
                <a:gd name="connsiteY394" fmla="*/ 131279 h 2311974"/>
                <a:gd name="connsiteX395" fmla="*/ 433919 w 1441654"/>
                <a:gd name="connsiteY395" fmla="*/ 116693 h 2311974"/>
                <a:gd name="connsiteX396" fmla="*/ 429177 w 1441654"/>
                <a:gd name="connsiteY396" fmla="*/ 109399 h 2311974"/>
                <a:gd name="connsiteX397" fmla="*/ 445775 w 1441654"/>
                <a:gd name="connsiteY397" fmla="*/ 102106 h 2311974"/>
                <a:gd name="connsiteX398" fmla="*/ 445775 w 1441654"/>
                <a:gd name="connsiteY398" fmla="*/ 94813 h 2311974"/>
                <a:gd name="connsiteX399" fmla="*/ 455259 w 1441654"/>
                <a:gd name="connsiteY399" fmla="*/ 87519 h 2311974"/>
                <a:gd name="connsiteX400" fmla="*/ 441032 w 1441654"/>
                <a:gd name="connsiteY400" fmla="*/ 53484 h 2311974"/>
                <a:gd name="connsiteX401" fmla="*/ 438661 w 1441654"/>
                <a:gd name="connsiteY401" fmla="*/ 7293 h 2311974"/>
                <a:gd name="connsiteX402" fmla="*/ 481342 w 1441654"/>
                <a:gd name="connsiteY402" fmla="*/ 17018 h 2311974"/>
                <a:gd name="connsiteX403" fmla="*/ 502682 w 1441654"/>
                <a:gd name="connsiteY403" fmla="*/ 0 h 2311974"/>
                <a:gd name="connsiteX0" fmla="*/ 509796 w 1441654"/>
                <a:gd name="connsiteY0" fmla="*/ 1062390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488455 w 1441654"/>
                <a:gd name="connsiteY3" fmla="*/ 1021061 h 2311974"/>
                <a:gd name="connsiteX4" fmla="*/ 483713 w 1441654"/>
                <a:gd name="connsiteY4" fmla="*/ 999182 h 2311974"/>
                <a:gd name="connsiteX5" fmla="*/ 488455 w 1441654"/>
                <a:gd name="connsiteY5" fmla="*/ 1021061 h 2311974"/>
                <a:gd name="connsiteX6" fmla="*/ 488455 w 1441654"/>
                <a:gd name="connsiteY6" fmla="*/ 1021061 h 2311974"/>
                <a:gd name="connsiteX7" fmla="*/ 502682 w 1441654"/>
                <a:gd name="connsiteY7" fmla="*/ 979733 h 2311974"/>
                <a:gd name="connsiteX8" fmla="*/ 460002 w 1441654"/>
                <a:gd name="connsiteY8" fmla="*/ 972439 h 2311974"/>
                <a:gd name="connsiteX9" fmla="*/ 460002 w 1441654"/>
                <a:gd name="connsiteY9" fmla="*/ 972439 h 2311974"/>
                <a:gd name="connsiteX10" fmla="*/ 502682 w 1441654"/>
                <a:gd name="connsiteY10" fmla="*/ 979733 h 2311974"/>
                <a:gd name="connsiteX11" fmla="*/ 460002 w 1441654"/>
                <a:gd name="connsiteY11" fmla="*/ 901937 h 2311974"/>
                <a:gd name="connsiteX12" fmla="*/ 449800 w 1441654"/>
                <a:gd name="connsiteY12" fmla="*/ 906121 h 2311974"/>
                <a:gd name="connsiteX13" fmla="*/ 452888 w 1441654"/>
                <a:gd name="connsiteY13" fmla="*/ 906800 h 2311974"/>
                <a:gd name="connsiteX14" fmla="*/ 460002 w 1441654"/>
                <a:gd name="connsiteY14" fmla="*/ 901938 h 2311974"/>
                <a:gd name="connsiteX15" fmla="*/ 460002 w 1441654"/>
                <a:gd name="connsiteY15" fmla="*/ 901937 h 2311974"/>
                <a:gd name="connsiteX16" fmla="*/ 367527 w 1441654"/>
                <a:gd name="connsiteY16" fmla="*/ 899506 h 2311974"/>
                <a:gd name="connsiteX17" fmla="*/ 367527 w 1441654"/>
                <a:gd name="connsiteY17" fmla="*/ 899507 h 2311974"/>
                <a:gd name="connsiteX18" fmla="*/ 391239 w 1441654"/>
                <a:gd name="connsiteY18" fmla="*/ 899507 h 2311974"/>
                <a:gd name="connsiteX19" fmla="*/ 405465 w 1441654"/>
                <a:gd name="connsiteY19" fmla="*/ 906800 h 2311974"/>
                <a:gd name="connsiteX20" fmla="*/ 414950 w 1441654"/>
                <a:gd name="connsiteY20" fmla="*/ 906800 h 2311974"/>
                <a:gd name="connsiteX21" fmla="*/ 419692 w 1441654"/>
                <a:gd name="connsiteY21" fmla="*/ 899507 h 2311974"/>
                <a:gd name="connsiteX22" fmla="*/ 419705 w 1441654"/>
                <a:gd name="connsiteY22" fmla="*/ 899510 h 2311974"/>
                <a:gd name="connsiteX23" fmla="*/ 419692 w 1441654"/>
                <a:gd name="connsiteY23" fmla="*/ 899506 h 2311974"/>
                <a:gd name="connsiteX24" fmla="*/ 414950 w 1441654"/>
                <a:gd name="connsiteY24" fmla="*/ 906800 h 2311974"/>
                <a:gd name="connsiteX25" fmla="*/ 405465 w 1441654"/>
                <a:gd name="connsiteY25" fmla="*/ 906800 h 2311974"/>
                <a:gd name="connsiteX26" fmla="*/ 391238 w 1441654"/>
                <a:gd name="connsiteY26" fmla="*/ 899506 h 2311974"/>
                <a:gd name="connsiteX27" fmla="*/ 367527 w 1441654"/>
                <a:gd name="connsiteY27" fmla="*/ 899506 h 2311974"/>
                <a:gd name="connsiteX28" fmla="*/ 350929 w 1441654"/>
                <a:gd name="connsiteY28" fmla="*/ 889782 h 2311974"/>
                <a:gd name="connsiteX29" fmla="*/ 350929 w 1441654"/>
                <a:gd name="connsiteY29" fmla="*/ 889782 h 2311974"/>
                <a:gd name="connsiteX30" fmla="*/ 367527 w 1441654"/>
                <a:gd name="connsiteY30" fmla="*/ 889782 h 2311974"/>
                <a:gd name="connsiteX31" fmla="*/ 360383 w 1441654"/>
                <a:gd name="connsiteY31" fmla="*/ 889782 h 2311974"/>
                <a:gd name="connsiteX32" fmla="*/ 350929 w 1441654"/>
                <a:gd name="connsiteY32" fmla="*/ 889782 h 2311974"/>
                <a:gd name="connsiteX33" fmla="*/ 393212 w 1441654"/>
                <a:gd name="connsiteY33" fmla="*/ 842776 h 2311974"/>
                <a:gd name="connsiteX34" fmla="*/ 398352 w 1441654"/>
                <a:gd name="connsiteY34" fmla="*/ 853315 h 2311974"/>
                <a:gd name="connsiteX35" fmla="*/ 398352 w 1441654"/>
                <a:gd name="connsiteY35" fmla="*/ 853315 h 2311974"/>
                <a:gd name="connsiteX36" fmla="*/ 393212 w 1441654"/>
                <a:gd name="connsiteY36" fmla="*/ 842776 h 2311974"/>
                <a:gd name="connsiteX37" fmla="*/ 296393 w 1441654"/>
                <a:gd name="connsiteY37" fmla="*/ 726899 h 2311974"/>
                <a:gd name="connsiteX38" fmla="*/ 296393 w 1441654"/>
                <a:gd name="connsiteY38" fmla="*/ 726899 h 2311974"/>
                <a:gd name="connsiteX39" fmla="*/ 303506 w 1441654"/>
                <a:gd name="connsiteY39" fmla="*/ 734192 h 2311974"/>
                <a:gd name="connsiteX40" fmla="*/ 339073 w 1441654"/>
                <a:gd name="connsiteY40" fmla="*/ 748778 h 2311974"/>
                <a:gd name="connsiteX41" fmla="*/ 367527 w 1441654"/>
                <a:gd name="connsiteY41" fmla="*/ 753641 h 2311974"/>
                <a:gd name="connsiteX42" fmla="*/ 372269 w 1441654"/>
                <a:gd name="connsiteY42" fmla="*/ 734192 h 2311974"/>
                <a:gd name="connsiteX43" fmla="*/ 386496 w 1441654"/>
                <a:gd name="connsiteY43" fmla="*/ 736623 h 2311974"/>
                <a:gd name="connsiteX44" fmla="*/ 386496 w 1441654"/>
                <a:gd name="connsiteY44" fmla="*/ 736623 h 2311974"/>
                <a:gd name="connsiteX45" fmla="*/ 372269 w 1441654"/>
                <a:gd name="connsiteY45" fmla="*/ 734192 h 2311974"/>
                <a:gd name="connsiteX46" fmla="*/ 367527 w 1441654"/>
                <a:gd name="connsiteY46" fmla="*/ 753640 h 2311974"/>
                <a:gd name="connsiteX47" fmla="*/ 339073 w 1441654"/>
                <a:gd name="connsiteY47" fmla="*/ 748778 h 2311974"/>
                <a:gd name="connsiteX48" fmla="*/ 303506 w 1441654"/>
                <a:gd name="connsiteY48" fmla="*/ 734192 h 2311974"/>
                <a:gd name="connsiteX49" fmla="*/ 296393 w 1441654"/>
                <a:gd name="connsiteY49" fmla="*/ 726899 h 2311974"/>
                <a:gd name="connsiteX50" fmla="*/ 296393 w 1441654"/>
                <a:gd name="connsiteY50" fmla="*/ 714743 h 2311974"/>
                <a:gd name="connsiteX51" fmla="*/ 296393 w 1441654"/>
                <a:gd name="connsiteY51" fmla="*/ 714743 h 2311974"/>
                <a:gd name="connsiteX52" fmla="*/ 303506 w 1441654"/>
                <a:gd name="connsiteY52" fmla="*/ 722036 h 2311974"/>
                <a:gd name="connsiteX53" fmla="*/ 303506 w 1441654"/>
                <a:gd name="connsiteY53" fmla="*/ 722036 h 2311974"/>
                <a:gd name="connsiteX54" fmla="*/ 296393 w 1441654"/>
                <a:gd name="connsiteY54" fmla="*/ 714743 h 2311974"/>
                <a:gd name="connsiteX55" fmla="*/ 502682 w 1441654"/>
                <a:gd name="connsiteY55" fmla="*/ 0 h 2311974"/>
                <a:gd name="connsiteX56" fmla="*/ 509796 w 1441654"/>
                <a:gd name="connsiteY56" fmla="*/ 4862 h 2311974"/>
                <a:gd name="connsiteX57" fmla="*/ 514538 w 1441654"/>
                <a:gd name="connsiteY57" fmla="*/ 17018 h 2311974"/>
                <a:gd name="connsiteX58" fmla="*/ 524022 w 1441654"/>
                <a:gd name="connsiteY58" fmla="*/ 53484 h 2311974"/>
                <a:gd name="connsiteX59" fmla="*/ 521651 w 1441654"/>
                <a:gd name="connsiteY59" fmla="*/ 68071 h 2311974"/>
                <a:gd name="connsiteX60" fmla="*/ 554847 w 1441654"/>
                <a:gd name="connsiteY60" fmla="*/ 82657 h 2311974"/>
                <a:gd name="connsiteX61" fmla="*/ 561961 w 1441654"/>
                <a:gd name="connsiteY61" fmla="*/ 72933 h 2311974"/>
                <a:gd name="connsiteX62" fmla="*/ 578559 w 1441654"/>
                <a:gd name="connsiteY62" fmla="*/ 75364 h 2311974"/>
                <a:gd name="connsiteX63" fmla="*/ 578559 w 1441654"/>
                <a:gd name="connsiteY63" fmla="*/ 82657 h 2311974"/>
                <a:gd name="connsiteX64" fmla="*/ 585672 w 1441654"/>
                <a:gd name="connsiteY64" fmla="*/ 82657 h 2311974"/>
                <a:gd name="connsiteX65" fmla="*/ 590414 w 1441654"/>
                <a:gd name="connsiteY65" fmla="*/ 97244 h 2311974"/>
                <a:gd name="connsiteX66" fmla="*/ 609383 w 1441654"/>
                <a:gd name="connsiteY66" fmla="*/ 104537 h 2311974"/>
                <a:gd name="connsiteX67" fmla="*/ 637837 w 1441654"/>
                <a:gd name="connsiteY67" fmla="*/ 89950 h 2311974"/>
                <a:gd name="connsiteX68" fmla="*/ 652064 w 1441654"/>
                <a:gd name="connsiteY68" fmla="*/ 94813 h 2311974"/>
                <a:gd name="connsiteX69" fmla="*/ 666291 w 1441654"/>
                <a:gd name="connsiteY69" fmla="*/ 104537 h 2311974"/>
                <a:gd name="connsiteX70" fmla="*/ 685260 w 1441654"/>
                <a:gd name="connsiteY70" fmla="*/ 94813 h 2311974"/>
                <a:gd name="connsiteX71" fmla="*/ 685260 w 1441654"/>
                <a:gd name="connsiteY71" fmla="*/ 72933 h 2311974"/>
                <a:gd name="connsiteX72" fmla="*/ 687631 w 1441654"/>
                <a:gd name="connsiteY72" fmla="*/ 72933 h 2311974"/>
                <a:gd name="connsiteX73" fmla="*/ 699487 w 1441654"/>
                <a:gd name="connsiteY73" fmla="*/ 87519 h 2311974"/>
                <a:gd name="connsiteX74" fmla="*/ 687631 w 1441654"/>
                <a:gd name="connsiteY74" fmla="*/ 102106 h 2311974"/>
                <a:gd name="connsiteX75" fmla="*/ 692373 w 1441654"/>
                <a:gd name="connsiteY75" fmla="*/ 123986 h 2311974"/>
                <a:gd name="connsiteX76" fmla="*/ 706600 w 1441654"/>
                <a:gd name="connsiteY76" fmla="*/ 128848 h 2311974"/>
                <a:gd name="connsiteX77" fmla="*/ 718456 w 1441654"/>
                <a:gd name="connsiteY77" fmla="*/ 150728 h 2311974"/>
                <a:gd name="connsiteX78" fmla="*/ 727940 w 1441654"/>
                <a:gd name="connsiteY78" fmla="*/ 153159 h 2311974"/>
                <a:gd name="connsiteX79" fmla="*/ 735054 w 1441654"/>
                <a:gd name="connsiteY79" fmla="*/ 165315 h 2311974"/>
                <a:gd name="connsiteX80" fmla="*/ 754023 w 1441654"/>
                <a:gd name="connsiteY80" fmla="*/ 165315 h 2311974"/>
                <a:gd name="connsiteX81" fmla="*/ 768250 w 1441654"/>
                <a:gd name="connsiteY81" fmla="*/ 177470 h 2311974"/>
                <a:gd name="connsiteX82" fmla="*/ 794332 w 1441654"/>
                <a:gd name="connsiteY82" fmla="*/ 172608 h 2311974"/>
                <a:gd name="connsiteX83" fmla="*/ 801446 w 1441654"/>
                <a:gd name="connsiteY83" fmla="*/ 184763 h 2311974"/>
                <a:gd name="connsiteX84" fmla="*/ 794332 w 1441654"/>
                <a:gd name="connsiteY84" fmla="*/ 192057 h 2311974"/>
                <a:gd name="connsiteX85" fmla="*/ 801446 w 1441654"/>
                <a:gd name="connsiteY85" fmla="*/ 201781 h 2311974"/>
                <a:gd name="connsiteX86" fmla="*/ 796703 w 1441654"/>
                <a:gd name="connsiteY86" fmla="*/ 206643 h 2311974"/>
                <a:gd name="connsiteX87" fmla="*/ 808559 w 1441654"/>
                <a:gd name="connsiteY87" fmla="*/ 233385 h 2311974"/>
                <a:gd name="connsiteX88" fmla="*/ 815673 w 1441654"/>
                <a:gd name="connsiteY88" fmla="*/ 233385 h 2311974"/>
                <a:gd name="connsiteX89" fmla="*/ 851240 w 1441654"/>
                <a:gd name="connsiteY89" fmla="*/ 211505 h 2311974"/>
                <a:gd name="connsiteX90" fmla="*/ 874951 w 1441654"/>
                <a:gd name="connsiteY90" fmla="*/ 213936 h 2311974"/>
                <a:gd name="connsiteX91" fmla="*/ 896291 w 1441654"/>
                <a:gd name="connsiteY91" fmla="*/ 199350 h 2311974"/>
                <a:gd name="connsiteX92" fmla="*/ 905776 w 1441654"/>
                <a:gd name="connsiteY92" fmla="*/ 177470 h 2311974"/>
                <a:gd name="connsiteX93" fmla="*/ 931859 w 1441654"/>
                <a:gd name="connsiteY93" fmla="*/ 158021 h 2311974"/>
                <a:gd name="connsiteX94" fmla="*/ 953199 w 1441654"/>
                <a:gd name="connsiteY94" fmla="*/ 194488 h 2311974"/>
                <a:gd name="connsiteX95" fmla="*/ 953199 w 1441654"/>
                <a:gd name="connsiteY95" fmla="*/ 221230 h 2311974"/>
                <a:gd name="connsiteX96" fmla="*/ 965054 w 1441654"/>
                <a:gd name="connsiteY96" fmla="*/ 243110 h 2311974"/>
                <a:gd name="connsiteX97" fmla="*/ 984024 w 1441654"/>
                <a:gd name="connsiteY97" fmla="*/ 262558 h 2311974"/>
                <a:gd name="connsiteX98" fmla="*/ 1026704 w 1441654"/>
                <a:gd name="connsiteY98" fmla="*/ 274714 h 2311974"/>
                <a:gd name="connsiteX99" fmla="*/ 1059900 w 1441654"/>
                <a:gd name="connsiteY99" fmla="*/ 260127 h 2311974"/>
                <a:gd name="connsiteX100" fmla="*/ 1081240 w 1441654"/>
                <a:gd name="connsiteY100" fmla="*/ 262558 h 2311974"/>
                <a:gd name="connsiteX101" fmla="*/ 1107323 w 1441654"/>
                <a:gd name="connsiteY101" fmla="*/ 277145 h 2311974"/>
                <a:gd name="connsiteX102" fmla="*/ 1140519 w 1441654"/>
                <a:gd name="connsiteY102" fmla="*/ 282007 h 2311974"/>
                <a:gd name="connsiteX103" fmla="*/ 1135777 w 1441654"/>
                <a:gd name="connsiteY103" fmla="*/ 299025 h 2311974"/>
                <a:gd name="connsiteX104" fmla="*/ 1164230 w 1441654"/>
                <a:gd name="connsiteY104" fmla="*/ 371958 h 2311974"/>
                <a:gd name="connsiteX105" fmla="*/ 1209282 w 1441654"/>
                <a:gd name="connsiteY105" fmla="*/ 386544 h 2311974"/>
                <a:gd name="connsiteX106" fmla="*/ 1237736 w 1441654"/>
                <a:gd name="connsiteY106" fmla="*/ 415718 h 2311974"/>
                <a:gd name="connsiteX107" fmla="*/ 1280416 w 1441654"/>
                <a:gd name="connsiteY107" fmla="*/ 415718 h 2311974"/>
                <a:gd name="connsiteX108" fmla="*/ 1297014 w 1441654"/>
                <a:gd name="connsiteY108" fmla="*/ 408424 h 2311974"/>
                <a:gd name="connsiteX109" fmla="*/ 1313612 w 1441654"/>
                <a:gd name="connsiteY109" fmla="*/ 386544 h 2311974"/>
                <a:gd name="connsiteX110" fmla="*/ 1358664 w 1441654"/>
                <a:gd name="connsiteY110" fmla="*/ 381682 h 2311974"/>
                <a:gd name="connsiteX111" fmla="*/ 1365778 w 1441654"/>
                <a:gd name="connsiteY111" fmla="*/ 386544 h 2311974"/>
                <a:gd name="connsiteX112" fmla="*/ 1401345 w 1441654"/>
                <a:gd name="connsiteY112" fmla="*/ 371958 h 2311974"/>
                <a:gd name="connsiteX113" fmla="*/ 1401345 w 1441654"/>
                <a:gd name="connsiteY113" fmla="*/ 388975 h 2311974"/>
                <a:gd name="connsiteX114" fmla="*/ 1415572 w 1441654"/>
                <a:gd name="connsiteY114" fmla="*/ 408424 h 2311974"/>
                <a:gd name="connsiteX115" fmla="*/ 1353922 w 1441654"/>
                <a:gd name="connsiteY115" fmla="*/ 444891 h 2311974"/>
                <a:gd name="connsiteX116" fmla="*/ 1351551 w 1441654"/>
                <a:gd name="connsiteY116" fmla="*/ 491082 h 2311974"/>
                <a:gd name="connsiteX117" fmla="*/ 1372891 w 1441654"/>
                <a:gd name="connsiteY117" fmla="*/ 532410 h 2311974"/>
                <a:gd name="connsiteX118" fmla="*/ 1406087 w 1441654"/>
                <a:gd name="connsiteY118" fmla="*/ 554290 h 2311974"/>
                <a:gd name="connsiteX119" fmla="*/ 1427427 w 1441654"/>
                <a:gd name="connsiteY119" fmla="*/ 581032 h 2311974"/>
                <a:gd name="connsiteX120" fmla="*/ 1420314 w 1441654"/>
                <a:gd name="connsiteY120" fmla="*/ 622361 h 2311974"/>
                <a:gd name="connsiteX121" fmla="*/ 1441654 w 1441654"/>
                <a:gd name="connsiteY121" fmla="*/ 644241 h 2311974"/>
                <a:gd name="connsiteX122" fmla="*/ 1436912 w 1441654"/>
                <a:gd name="connsiteY122" fmla="*/ 658827 h 2311974"/>
                <a:gd name="connsiteX123" fmla="*/ 1429798 w 1441654"/>
                <a:gd name="connsiteY123" fmla="*/ 666121 h 2311974"/>
                <a:gd name="connsiteX124" fmla="*/ 1401345 w 1441654"/>
                <a:gd name="connsiteY124" fmla="*/ 663689 h 2311974"/>
                <a:gd name="connsiteX125" fmla="*/ 1372891 w 1441654"/>
                <a:gd name="connsiteY125" fmla="*/ 705018 h 2311974"/>
                <a:gd name="connsiteX126" fmla="*/ 1351551 w 1441654"/>
                <a:gd name="connsiteY126" fmla="*/ 712312 h 2311974"/>
                <a:gd name="connsiteX127" fmla="*/ 1304128 w 1441654"/>
                <a:gd name="connsiteY127" fmla="*/ 785245 h 2311974"/>
                <a:gd name="connsiteX128" fmla="*/ 1304128 w 1441654"/>
                <a:gd name="connsiteY128" fmla="*/ 804693 h 2311974"/>
                <a:gd name="connsiteX129" fmla="*/ 1273303 w 1441654"/>
                <a:gd name="connsiteY129" fmla="*/ 802262 h 2311974"/>
                <a:gd name="connsiteX130" fmla="*/ 1242478 w 1441654"/>
                <a:gd name="connsiteY130" fmla="*/ 802262 h 2311974"/>
                <a:gd name="connsiteX131" fmla="*/ 1218767 w 1441654"/>
                <a:gd name="connsiteY131" fmla="*/ 819280 h 2311974"/>
                <a:gd name="connsiteX132" fmla="*/ 1183200 w 1441654"/>
                <a:gd name="connsiteY132" fmla="*/ 809556 h 2311974"/>
                <a:gd name="connsiteX133" fmla="*/ 1171344 w 1441654"/>
                <a:gd name="connsiteY133" fmla="*/ 816849 h 2311974"/>
                <a:gd name="connsiteX134" fmla="*/ 1180828 w 1441654"/>
                <a:gd name="connsiteY134" fmla="*/ 824142 h 2311974"/>
                <a:gd name="connsiteX135" fmla="*/ 1168973 w 1441654"/>
                <a:gd name="connsiteY135" fmla="*/ 850884 h 2311974"/>
                <a:gd name="connsiteX136" fmla="*/ 1176086 w 1441654"/>
                <a:gd name="connsiteY136" fmla="*/ 858178 h 2311974"/>
                <a:gd name="connsiteX137" fmla="*/ 1183200 w 1441654"/>
                <a:gd name="connsiteY137" fmla="*/ 850884 h 2311974"/>
                <a:gd name="connsiteX138" fmla="*/ 1197426 w 1441654"/>
                <a:gd name="connsiteY138" fmla="*/ 858178 h 2311974"/>
                <a:gd name="connsiteX139" fmla="*/ 1211653 w 1441654"/>
                <a:gd name="connsiteY139" fmla="*/ 858178 h 2311974"/>
                <a:gd name="connsiteX140" fmla="*/ 1216396 w 1441654"/>
                <a:gd name="connsiteY140" fmla="*/ 875195 h 2311974"/>
                <a:gd name="connsiteX141" fmla="*/ 1230622 w 1441654"/>
                <a:gd name="connsiteY141" fmla="*/ 894644 h 2311974"/>
                <a:gd name="connsiteX142" fmla="*/ 1223509 w 1441654"/>
                <a:gd name="connsiteY142" fmla="*/ 906800 h 2311974"/>
                <a:gd name="connsiteX143" fmla="*/ 1230622 w 1441654"/>
                <a:gd name="connsiteY143" fmla="*/ 916524 h 2311974"/>
                <a:gd name="connsiteX144" fmla="*/ 1237736 w 1441654"/>
                <a:gd name="connsiteY144" fmla="*/ 914093 h 2311974"/>
                <a:gd name="connsiteX145" fmla="*/ 1244849 w 1441654"/>
                <a:gd name="connsiteY145" fmla="*/ 921386 h 2311974"/>
                <a:gd name="connsiteX146" fmla="*/ 1249592 w 1441654"/>
                <a:gd name="connsiteY146" fmla="*/ 935973 h 2311974"/>
                <a:gd name="connsiteX147" fmla="*/ 1259076 w 1441654"/>
                <a:gd name="connsiteY147" fmla="*/ 923817 h 2311974"/>
                <a:gd name="connsiteX148" fmla="*/ 1263818 w 1441654"/>
                <a:gd name="connsiteY148" fmla="*/ 931111 h 2311974"/>
                <a:gd name="connsiteX149" fmla="*/ 1297014 w 1441654"/>
                <a:gd name="connsiteY149" fmla="*/ 928679 h 2311974"/>
                <a:gd name="connsiteX150" fmla="*/ 1311241 w 1441654"/>
                <a:gd name="connsiteY150" fmla="*/ 948128 h 2311974"/>
                <a:gd name="connsiteX151" fmla="*/ 1332582 w 1441654"/>
                <a:gd name="connsiteY151" fmla="*/ 950559 h 2311974"/>
                <a:gd name="connsiteX152" fmla="*/ 1337324 w 1441654"/>
                <a:gd name="connsiteY152" fmla="*/ 923817 h 2311974"/>
                <a:gd name="connsiteX153" fmla="*/ 1351551 w 1441654"/>
                <a:gd name="connsiteY153" fmla="*/ 914093 h 2311974"/>
                <a:gd name="connsiteX154" fmla="*/ 1361035 w 1441654"/>
                <a:gd name="connsiteY154" fmla="*/ 921386 h 2311974"/>
                <a:gd name="connsiteX155" fmla="*/ 1372891 w 1441654"/>
                <a:gd name="connsiteY155" fmla="*/ 948128 h 2311974"/>
                <a:gd name="connsiteX156" fmla="*/ 1320726 w 1441654"/>
                <a:gd name="connsiteY156" fmla="*/ 1006475 h 2311974"/>
                <a:gd name="connsiteX157" fmla="*/ 1235365 w 1441654"/>
                <a:gd name="connsiteY157" fmla="*/ 970008 h 2311974"/>
                <a:gd name="connsiteX158" fmla="*/ 1230622 w 1441654"/>
                <a:gd name="connsiteY158" fmla="*/ 977301 h 2311974"/>
                <a:gd name="connsiteX159" fmla="*/ 1235365 w 1441654"/>
                <a:gd name="connsiteY159" fmla="*/ 984595 h 2311974"/>
                <a:gd name="connsiteX160" fmla="*/ 1230622 w 1441654"/>
                <a:gd name="connsiteY160" fmla="*/ 984595 h 2311974"/>
                <a:gd name="connsiteX161" fmla="*/ 1225880 w 1441654"/>
                <a:gd name="connsiteY161" fmla="*/ 991888 h 2311974"/>
                <a:gd name="connsiteX162" fmla="*/ 1225880 w 1441654"/>
                <a:gd name="connsiteY162" fmla="*/ 1006475 h 2311974"/>
                <a:gd name="connsiteX163" fmla="*/ 1218767 w 1441654"/>
                <a:gd name="connsiteY163" fmla="*/ 1018630 h 2311974"/>
                <a:gd name="connsiteX164" fmla="*/ 1218767 w 1441654"/>
                <a:gd name="connsiteY164" fmla="*/ 1028354 h 2311974"/>
                <a:gd name="connsiteX165" fmla="*/ 1204540 w 1441654"/>
                <a:gd name="connsiteY165" fmla="*/ 1028354 h 2311974"/>
                <a:gd name="connsiteX166" fmla="*/ 1204540 w 1441654"/>
                <a:gd name="connsiteY166" fmla="*/ 1045372 h 2311974"/>
                <a:gd name="connsiteX167" fmla="*/ 1197426 w 1441654"/>
                <a:gd name="connsiteY167" fmla="*/ 1047803 h 2311974"/>
                <a:gd name="connsiteX168" fmla="*/ 1197426 w 1441654"/>
                <a:gd name="connsiteY168" fmla="*/ 1059959 h 2311974"/>
                <a:gd name="connsiteX169" fmla="*/ 1190313 w 1441654"/>
                <a:gd name="connsiteY169" fmla="*/ 1062390 h 2311974"/>
                <a:gd name="connsiteX170" fmla="*/ 1195055 w 1441654"/>
                <a:gd name="connsiteY170" fmla="*/ 1069683 h 2311974"/>
                <a:gd name="connsiteX171" fmla="*/ 1187942 w 1441654"/>
                <a:gd name="connsiteY171" fmla="*/ 1074545 h 2311974"/>
                <a:gd name="connsiteX172" fmla="*/ 1195055 w 1441654"/>
                <a:gd name="connsiteY172" fmla="*/ 1076976 h 2311974"/>
                <a:gd name="connsiteX173" fmla="*/ 1197426 w 1441654"/>
                <a:gd name="connsiteY173" fmla="*/ 1093994 h 2311974"/>
                <a:gd name="connsiteX174" fmla="*/ 1187942 w 1441654"/>
                <a:gd name="connsiteY174" fmla="*/ 1103719 h 2311974"/>
                <a:gd name="connsiteX175" fmla="*/ 1190313 w 1441654"/>
                <a:gd name="connsiteY175" fmla="*/ 1103719 h 2311974"/>
                <a:gd name="connsiteX176" fmla="*/ 1190313 w 1441654"/>
                <a:gd name="connsiteY176" fmla="*/ 1111012 h 2311974"/>
                <a:gd name="connsiteX177" fmla="*/ 1183200 w 1441654"/>
                <a:gd name="connsiteY177" fmla="*/ 1118305 h 2311974"/>
                <a:gd name="connsiteX178" fmla="*/ 1183200 w 1441654"/>
                <a:gd name="connsiteY178" fmla="*/ 1125598 h 2311974"/>
                <a:gd name="connsiteX179" fmla="*/ 1168973 w 1441654"/>
                <a:gd name="connsiteY179" fmla="*/ 1149909 h 2311974"/>
                <a:gd name="connsiteX180" fmla="*/ 1180828 w 1441654"/>
                <a:gd name="connsiteY180" fmla="*/ 1164496 h 2311974"/>
                <a:gd name="connsiteX181" fmla="*/ 1209282 w 1441654"/>
                <a:gd name="connsiteY181" fmla="*/ 1164496 h 2311974"/>
                <a:gd name="connsiteX182" fmla="*/ 1211653 w 1441654"/>
                <a:gd name="connsiteY182" fmla="*/ 1166927 h 2311974"/>
                <a:gd name="connsiteX183" fmla="*/ 1230622 w 1441654"/>
                <a:gd name="connsiteY183" fmla="*/ 1159634 h 2311974"/>
                <a:gd name="connsiteX184" fmla="*/ 1242478 w 1441654"/>
                <a:gd name="connsiteY184" fmla="*/ 1166927 h 2311974"/>
                <a:gd name="connsiteX185" fmla="*/ 1249592 w 1441654"/>
                <a:gd name="connsiteY185" fmla="*/ 1166927 h 2311974"/>
                <a:gd name="connsiteX186" fmla="*/ 1244849 w 1441654"/>
                <a:gd name="connsiteY186" fmla="*/ 1171789 h 2311974"/>
                <a:gd name="connsiteX187" fmla="*/ 1259076 w 1441654"/>
                <a:gd name="connsiteY187" fmla="*/ 1179083 h 2311974"/>
                <a:gd name="connsiteX188" fmla="*/ 1266190 w 1441654"/>
                <a:gd name="connsiteY188" fmla="*/ 1222842 h 2311974"/>
                <a:gd name="connsiteX189" fmla="*/ 1259076 w 1441654"/>
                <a:gd name="connsiteY189" fmla="*/ 1230136 h 2311974"/>
                <a:gd name="connsiteX190" fmla="*/ 1259076 w 1441654"/>
                <a:gd name="connsiteY190" fmla="*/ 1254447 h 2311974"/>
                <a:gd name="connsiteX191" fmla="*/ 1285159 w 1441654"/>
                <a:gd name="connsiteY191" fmla="*/ 1271464 h 2311974"/>
                <a:gd name="connsiteX192" fmla="*/ 1280416 w 1441654"/>
                <a:gd name="connsiteY192" fmla="*/ 1278758 h 2311974"/>
                <a:gd name="connsiteX193" fmla="*/ 1289901 w 1441654"/>
                <a:gd name="connsiteY193" fmla="*/ 1290913 h 2311974"/>
                <a:gd name="connsiteX194" fmla="*/ 1289901 w 1441654"/>
                <a:gd name="connsiteY194" fmla="*/ 1303069 h 2311974"/>
                <a:gd name="connsiteX195" fmla="*/ 1292272 w 1441654"/>
                <a:gd name="connsiteY195" fmla="*/ 1305500 h 2311974"/>
                <a:gd name="connsiteX196" fmla="*/ 1289901 w 1441654"/>
                <a:gd name="connsiteY196" fmla="*/ 1312793 h 2311974"/>
                <a:gd name="connsiteX197" fmla="*/ 1297014 w 1441654"/>
                <a:gd name="connsiteY197" fmla="*/ 1324948 h 2311974"/>
                <a:gd name="connsiteX198" fmla="*/ 1304128 w 1441654"/>
                <a:gd name="connsiteY198" fmla="*/ 1317655 h 2311974"/>
                <a:gd name="connsiteX199" fmla="*/ 1304128 w 1441654"/>
                <a:gd name="connsiteY199" fmla="*/ 1327379 h 2311974"/>
                <a:gd name="connsiteX200" fmla="*/ 1306499 w 1441654"/>
                <a:gd name="connsiteY200" fmla="*/ 1344397 h 2311974"/>
                <a:gd name="connsiteX201" fmla="*/ 1280416 w 1441654"/>
                <a:gd name="connsiteY201" fmla="*/ 1358984 h 2311974"/>
                <a:gd name="connsiteX202" fmla="*/ 1259076 w 1441654"/>
                <a:gd name="connsiteY202" fmla="*/ 1358984 h 2311974"/>
                <a:gd name="connsiteX203" fmla="*/ 1256705 w 1441654"/>
                <a:gd name="connsiteY203" fmla="*/ 1376001 h 2311974"/>
                <a:gd name="connsiteX204" fmla="*/ 1278045 w 1441654"/>
                <a:gd name="connsiteY204" fmla="*/ 1376001 h 2311974"/>
                <a:gd name="connsiteX205" fmla="*/ 1280416 w 1441654"/>
                <a:gd name="connsiteY205" fmla="*/ 1383295 h 2311974"/>
                <a:gd name="connsiteX206" fmla="*/ 1285159 w 1441654"/>
                <a:gd name="connsiteY206" fmla="*/ 1380864 h 2311974"/>
                <a:gd name="connsiteX207" fmla="*/ 1292272 w 1441654"/>
                <a:gd name="connsiteY207" fmla="*/ 1393019 h 2311974"/>
                <a:gd name="connsiteX208" fmla="*/ 1289901 w 1441654"/>
                <a:gd name="connsiteY208" fmla="*/ 1400312 h 2311974"/>
                <a:gd name="connsiteX209" fmla="*/ 1292272 w 1441654"/>
                <a:gd name="connsiteY209" fmla="*/ 1402744 h 2311974"/>
                <a:gd name="connsiteX210" fmla="*/ 1311241 w 1441654"/>
                <a:gd name="connsiteY210" fmla="*/ 1380864 h 2311974"/>
                <a:gd name="connsiteX211" fmla="*/ 1318355 w 1441654"/>
                <a:gd name="connsiteY211" fmla="*/ 1383295 h 2311974"/>
                <a:gd name="connsiteX212" fmla="*/ 1313612 w 1441654"/>
                <a:gd name="connsiteY212" fmla="*/ 1380864 h 2311974"/>
                <a:gd name="connsiteX213" fmla="*/ 1320726 w 1441654"/>
                <a:gd name="connsiteY213" fmla="*/ 1373570 h 2311974"/>
                <a:gd name="connsiteX214" fmla="*/ 1327839 w 1441654"/>
                <a:gd name="connsiteY214" fmla="*/ 1368708 h 2311974"/>
                <a:gd name="connsiteX215" fmla="*/ 1344437 w 1441654"/>
                <a:gd name="connsiteY215" fmla="*/ 1417330 h 2311974"/>
                <a:gd name="connsiteX216" fmla="*/ 1339695 w 1441654"/>
                <a:gd name="connsiteY216" fmla="*/ 1424623 h 2311974"/>
                <a:gd name="connsiteX217" fmla="*/ 1339695 w 1441654"/>
                <a:gd name="connsiteY217" fmla="*/ 1441641 h 2311974"/>
                <a:gd name="connsiteX218" fmla="*/ 1306499 w 1441654"/>
                <a:gd name="connsiteY218" fmla="*/ 1436779 h 2311974"/>
                <a:gd name="connsiteX219" fmla="*/ 1304128 w 1441654"/>
                <a:gd name="connsiteY219" fmla="*/ 1473245 h 2311974"/>
                <a:gd name="connsiteX220" fmla="*/ 1289901 w 1441654"/>
                <a:gd name="connsiteY220" fmla="*/ 1473245 h 2311974"/>
                <a:gd name="connsiteX221" fmla="*/ 1285159 w 1441654"/>
                <a:gd name="connsiteY221" fmla="*/ 1504850 h 2311974"/>
                <a:gd name="connsiteX222" fmla="*/ 1270932 w 1441654"/>
                <a:gd name="connsiteY222" fmla="*/ 1521867 h 2311974"/>
                <a:gd name="connsiteX223" fmla="*/ 1270932 w 1441654"/>
                <a:gd name="connsiteY223" fmla="*/ 1548609 h 2311974"/>
                <a:gd name="connsiteX224" fmla="*/ 1251963 w 1441654"/>
                <a:gd name="connsiteY224" fmla="*/ 1560765 h 2311974"/>
                <a:gd name="connsiteX225" fmla="*/ 1278045 w 1441654"/>
                <a:gd name="connsiteY225" fmla="*/ 1570489 h 2311974"/>
                <a:gd name="connsiteX226" fmla="*/ 1278045 w 1441654"/>
                <a:gd name="connsiteY226" fmla="*/ 1577783 h 2311974"/>
                <a:gd name="connsiteX227" fmla="*/ 1223509 w 1441654"/>
                <a:gd name="connsiteY227" fmla="*/ 1577783 h 2311974"/>
                <a:gd name="connsiteX228" fmla="*/ 1235365 w 1441654"/>
                <a:gd name="connsiteY228" fmla="*/ 1602094 h 2311974"/>
                <a:gd name="connsiteX229" fmla="*/ 1244849 w 1441654"/>
                <a:gd name="connsiteY229" fmla="*/ 1609387 h 2311974"/>
                <a:gd name="connsiteX230" fmla="*/ 1242478 w 1441654"/>
                <a:gd name="connsiteY230" fmla="*/ 1619111 h 2311974"/>
                <a:gd name="connsiteX231" fmla="*/ 1244849 w 1441654"/>
                <a:gd name="connsiteY231" fmla="*/ 1623973 h 2311974"/>
                <a:gd name="connsiteX232" fmla="*/ 1244849 w 1441654"/>
                <a:gd name="connsiteY232" fmla="*/ 1645853 h 2311974"/>
                <a:gd name="connsiteX233" fmla="*/ 1237736 w 1441654"/>
                <a:gd name="connsiteY233" fmla="*/ 1645853 h 2311974"/>
                <a:gd name="connsiteX234" fmla="*/ 1230622 w 1441654"/>
                <a:gd name="connsiteY234" fmla="*/ 1667733 h 2311974"/>
                <a:gd name="connsiteX235" fmla="*/ 1230622 w 1441654"/>
                <a:gd name="connsiteY235" fmla="*/ 1706631 h 2311974"/>
                <a:gd name="connsiteX236" fmla="*/ 1216396 w 1441654"/>
                <a:gd name="connsiteY236" fmla="*/ 1709062 h 2311974"/>
                <a:gd name="connsiteX237" fmla="*/ 1216396 w 1441654"/>
                <a:gd name="connsiteY237" fmla="*/ 1723648 h 2311974"/>
                <a:gd name="connsiteX238" fmla="*/ 1204540 w 1441654"/>
                <a:gd name="connsiteY238" fmla="*/ 1740666 h 2311974"/>
                <a:gd name="connsiteX239" fmla="*/ 1147632 w 1441654"/>
                <a:gd name="connsiteY239" fmla="*/ 1733373 h 2311974"/>
                <a:gd name="connsiteX240" fmla="*/ 1121550 w 1441654"/>
                <a:gd name="connsiteY240" fmla="*/ 1733373 h 2311974"/>
                <a:gd name="connsiteX241" fmla="*/ 1109694 w 1441654"/>
                <a:gd name="connsiteY241" fmla="*/ 1743097 h 2311974"/>
                <a:gd name="connsiteX242" fmla="*/ 1102581 w 1441654"/>
                <a:gd name="connsiteY242" fmla="*/ 1735804 h 2311974"/>
                <a:gd name="connsiteX243" fmla="*/ 1095467 w 1441654"/>
                <a:gd name="connsiteY243" fmla="*/ 1740666 h 2311974"/>
                <a:gd name="connsiteX244" fmla="*/ 1074127 w 1441654"/>
                <a:gd name="connsiteY244" fmla="*/ 1713924 h 2311974"/>
                <a:gd name="connsiteX245" fmla="*/ 1059900 w 1441654"/>
                <a:gd name="connsiteY245" fmla="*/ 1721217 h 2311974"/>
                <a:gd name="connsiteX246" fmla="*/ 1052787 w 1441654"/>
                <a:gd name="connsiteY246" fmla="*/ 1733373 h 2311974"/>
                <a:gd name="connsiteX247" fmla="*/ 1045673 w 1441654"/>
                <a:gd name="connsiteY247" fmla="*/ 1735804 h 2311974"/>
                <a:gd name="connsiteX248" fmla="*/ 1031446 w 1441654"/>
                <a:gd name="connsiteY248" fmla="*/ 1706631 h 2311974"/>
                <a:gd name="connsiteX249" fmla="*/ 960312 w 1441654"/>
                <a:gd name="connsiteY249" fmla="*/ 1709062 h 2311974"/>
                <a:gd name="connsiteX250" fmla="*/ 957941 w 1441654"/>
                <a:gd name="connsiteY250" fmla="*/ 1721217 h 2311974"/>
                <a:gd name="connsiteX251" fmla="*/ 915261 w 1441654"/>
                <a:gd name="connsiteY251" fmla="*/ 1721217 h 2311974"/>
                <a:gd name="connsiteX252" fmla="*/ 915261 w 1441654"/>
                <a:gd name="connsiteY252" fmla="*/ 1728511 h 2311974"/>
                <a:gd name="connsiteX253" fmla="*/ 884436 w 1441654"/>
                <a:gd name="connsiteY253" fmla="*/ 1721217 h 2311974"/>
                <a:gd name="connsiteX254" fmla="*/ 884436 w 1441654"/>
                <a:gd name="connsiteY254" fmla="*/ 1706631 h 2311974"/>
                <a:gd name="connsiteX255" fmla="*/ 877322 w 1441654"/>
                <a:gd name="connsiteY255" fmla="*/ 1706631 h 2311974"/>
                <a:gd name="connsiteX256" fmla="*/ 874951 w 1441654"/>
                <a:gd name="connsiteY256" fmla="*/ 1692044 h 2311974"/>
                <a:gd name="connsiteX257" fmla="*/ 874951 w 1441654"/>
                <a:gd name="connsiteY257" fmla="*/ 1692044 h 2311974"/>
                <a:gd name="connsiteX258" fmla="*/ 877322 w 1441654"/>
                <a:gd name="connsiteY258" fmla="*/ 1706631 h 2311974"/>
                <a:gd name="connsiteX259" fmla="*/ 822786 w 1441654"/>
                <a:gd name="connsiteY259" fmla="*/ 1709062 h 2311974"/>
                <a:gd name="connsiteX260" fmla="*/ 782477 w 1441654"/>
                <a:gd name="connsiteY260" fmla="*/ 1701769 h 2311974"/>
                <a:gd name="connsiteX261" fmla="*/ 780106 w 1441654"/>
                <a:gd name="connsiteY261" fmla="*/ 1709062 h 2311974"/>
                <a:gd name="connsiteX262" fmla="*/ 761136 w 1441654"/>
                <a:gd name="connsiteY262" fmla="*/ 1713924 h 2311974"/>
                <a:gd name="connsiteX263" fmla="*/ 754023 w 1441654"/>
                <a:gd name="connsiteY263" fmla="*/ 1733373 h 2311974"/>
                <a:gd name="connsiteX264" fmla="*/ 758765 w 1441654"/>
                <a:gd name="connsiteY264" fmla="*/ 1750391 h 2311974"/>
                <a:gd name="connsiteX265" fmla="*/ 739796 w 1441654"/>
                <a:gd name="connsiteY265" fmla="*/ 1750391 h 2311974"/>
                <a:gd name="connsiteX266" fmla="*/ 735054 w 1441654"/>
                <a:gd name="connsiteY266" fmla="*/ 1769840 h 2311974"/>
                <a:gd name="connsiteX267" fmla="*/ 742167 w 1441654"/>
                <a:gd name="connsiteY267" fmla="*/ 1784426 h 2311974"/>
                <a:gd name="connsiteX268" fmla="*/ 739796 w 1441654"/>
                <a:gd name="connsiteY268" fmla="*/ 1806306 h 2311974"/>
                <a:gd name="connsiteX269" fmla="*/ 727940 w 1441654"/>
                <a:gd name="connsiteY269" fmla="*/ 1813599 h 2311974"/>
                <a:gd name="connsiteX270" fmla="*/ 727940 w 1441654"/>
                <a:gd name="connsiteY270" fmla="*/ 1847635 h 2311974"/>
                <a:gd name="connsiteX271" fmla="*/ 713714 w 1441654"/>
                <a:gd name="connsiteY271" fmla="*/ 1852497 h 2311974"/>
                <a:gd name="connsiteX272" fmla="*/ 711342 w 1441654"/>
                <a:gd name="connsiteY272" fmla="*/ 1837910 h 2311974"/>
                <a:gd name="connsiteX273" fmla="*/ 678146 w 1441654"/>
                <a:gd name="connsiteY273" fmla="*/ 1837910 h 2311974"/>
                <a:gd name="connsiteX274" fmla="*/ 678146 w 1441654"/>
                <a:gd name="connsiteY274" fmla="*/ 1859790 h 2311974"/>
                <a:gd name="connsiteX275" fmla="*/ 659177 w 1441654"/>
                <a:gd name="connsiteY275" fmla="*/ 1859790 h 2311974"/>
                <a:gd name="connsiteX276" fmla="*/ 659177 w 1441654"/>
                <a:gd name="connsiteY276" fmla="*/ 1869515 h 2311974"/>
                <a:gd name="connsiteX277" fmla="*/ 656806 w 1441654"/>
                <a:gd name="connsiteY277" fmla="*/ 1876808 h 2311974"/>
                <a:gd name="connsiteX278" fmla="*/ 576188 w 1441654"/>
                <a:gd name="connsiteY278" fmla="*/ 1876808 h 2311974"/>
                <a:gd name="connsiteX279" fmla="*/ 576188 w 1441654"/>
                <a:gd name="connsiteY279" fmla="*/ 1896257 h 2311974"/>
                <a:gd name="connsiteX280" fmla="*/ 524022 w 1441654"/>
                <a:gd name="connsiteY280" fmla="*/ 1901119 h 2311974"/>
                <a:gd name="connsiteX281" fmla="*/ 524022 w 1441654"/>
                <a:gd name="connsiteY281" fmla="*/ 1930292 h 2311974"/>
                <a:gd name="connsiteX282" fmla="*/ 502682 w 1441654"/>
                <a:gd name="connsiteY282" fmla="*/ 1930292 h 2311974"/>
                <a:gd name="connsiteX283" fmla="*/ 500311 w 1441654"/>
                <a:gd name="connsiteY283" fmla="*/ 1952172 h 2311974"/>
                <a:gd name="connsiteX284" fmla="*/ 488455 w 1441654"/>
                <a:gd name="connsiteY284" fmla="*/ 1952172 h 2311974"/>
                <a:gd name="connsiteX285" fmla="*/ 488455 w 1441654"/>
                <a:gd name="connsiteY285" fmla="*/ 1978914 h 2311974"/>
                <a:gd name="connsiteX286" fmla="*/ 495569 w 1441654"/>
                <a:gd name="connsiteY286" fmla="*/ 1983776 h 2311974"/>
                <a:gd name="connsiteX287" fmla="*/ 493198 w 1441654"/>
                <a:gd name="connsiteY287" fmla="*/ 2000794 h 2311974"/>
                <a:gd name="connsiteX288" fmla="*/ 500311 w 1441654"/>
                <a:gd name="connsiteY288" fmla="*/ 2005656 h 2311974"/>
                <a:gd name="connsiteX289" fmla="*/ 500311 w 1441654"/>
                <a:gd name="connsiteY289" fmla="*/ 2068865 h 2311974"/>
                <a:gd name="connsiteX290" fmla="*/ 493198 w 1441654"/>
                <a:gd name="connsiteY290" fmla="*/ 2068865 h 2311974"/>
                <a:gd name="connsiteX291" fmla="*/ 493198 w 1441654"/>
                <a:gd name="connsiteY291" fmla="*/ 2081020 h 2311974"/>
                <a:gd name="connsiteX292" fmla="*/ 474228 w 1441654"/>
                <a:gd name="connsiteY292" fmla="*/ 2083451 h 2311974"/>
                <a:gd name="connsiteX293" fmla="*/ 460002 w 1441654"/>
                <a:gd name="connsiteY293" fmla="*/ 2117487 h 2311974"/>
                <a:gd name="connsiteX294" fmla="*/ 460002 w 1441654"/>
                <a:gd name="connsiteY294" fmla="*/ 2129642 h 2311974"/>
                <a:gd name="connsiteX295" fmla="*/ 516909 w 1441654"/>
                <a:gd name="connsiteY295" fmla="*/ 2132073 h 2311974"/>
                <a:gd name="connsiteX296" fmla="*/ 509796 w 1441654"/>
                <a:gd name="connsiteY296" fmla="*/ 2151522 h 2311974"/>
                <a:gd name="connsiteX297" fmla="*/ 514538 w 1441654"/>
                <a:gd name="connsiteY297" fmla="*/ 2161246 h 2311974"/>
                <a:gd name="connsiteX298" fmla="*/ 509796 w 1441654"/>
                <a:gd name="connsiteY298" fmla="*/ 2168540 h 2311974"/>
                <a:gd name="connsiteX299" fmla="*/ 493198 w 1441654"/>
                <a:gd name="connsiteY299" fmla="*/ 2168540 h 2311974"/>
                <a:gd name="connsiteX300" fmla="*/ 493198 w 1441654"/>
                <a:gd name="connsiteY300" fmla="*/ 2180695 h 2311974"/>
                <a:gd name="connsiteX301" fmla="*/ 462373 w 1441654"/>
                <a:gd name="connsiteY301" fmla="*/ 2187988 h 2311974"/>
                <a:gd name="connsiteX302" fmla="*/ 469486 w 1441654"/>
                <a:gd name="connsiteY302" fmla="*/ 2200144 h 2311974"/>
                <a:gd name="connsiteX303" fmla="*/ 467115 w 1441654"/>
                <a:gd name="connsiteY303" fmla="*/ 2256059 h 2311974"/>
                <a:gd name="connsiteX304" fmla="*/ 455259 w 1441654"/>
                <a:gd name="connsiteY304" fmla="*/ 2277939 h 2311974"/>
                <a:gd name="connsiteX305" fmla="*/ 429177 w 1441654"/>
                <a:gd name="connsiteY305" fmla="*/ 2307112 h 2311974"/>
                <a:gd name="connsiteX306" fmla="*/ 414950 w 1441654"/>
                <a:gd name="connsiteY306" fmla="*/ 2311974 h 2311974"/>
                <a:gd name="connsiteX307" fmla="*/ 398352 w 1441654"/>
                <a:gd name="connsiteY307" fmla="*/ 2282801 h 2311974"/>
                <a:gd name="connsiteX308" fmla="*/ 379383 w 1441654"/>
                <a:gd name="connsiteY308" fmla="*/ 2275508 h 2311974"/>
                <a:gd name="connsiteX309" fmla="*/ 365156 w 1441654"/>
                <a:gd name="connsiteY309" fmla="*/ 2292526 h 2311974"/>
                <a:gd name="connsiteX310" fmla="*/ 346187 w 1441654"/>
                <a:gd name="connsiteY310" fmla="*/ 2285232 h 2311974"/>
                <a:gd name="connsiteX311" fmla="*/ 331960 w 1441654"/>
                <a:gd name="connsiteY311" fmla="*/ 2290094 h 2311974"/>
                <a:gd name="connsiteX312" fmla="*/ 296393 w 1441654"/>
                <a:gd name="connsiteY312" fmla="*/ 2275508 h 2311974"/>
                <a:gd name="connsiteX313" fmla="*/ 255658 w 1441654"/>
                <a:gd name="connsiteY313" fmla="*/ 2254426 h 2311974"/>
                <a:gd name="connsiteX314" fmla="*/ 263963 w 1441654"/>
                <a:gd name="connsiteY314" fmla="*/ 2090384 h 2311974"/>
                <a:gd name="connsiteX315" fmla="*/ 293247 w 1441654"/>
                <a:gd name="connsiteY315" fmla="*/ 1879782 h 2311974"/>
                <a:gd name="connsiteX316" fmla="*/ 288330 w 1441654"/>
                <a:gd name="connsiteY316" fmla="*/ 1766434 h 2311974"/>
                <a:gd name="connsiteX317" fmla="*/ 260051 w 1441654"/>
                <a:gd name="connsiteY317" fmla="*/ 1684276 h 2311974"/>
                <a:gd name="connsiteX318" fmla="*/ 196698 w 1441654"/>
                <a:gd name="connsiteY318" fmla="*/ 1605539 h 2311974"/>
                <a:gd name="connsiteX319" fmla="*/ 146823 w 1441654"/>
                <a:gd name="connsiteY319" fmla="*/ 1566641 h 2311974"/>
                <a:gd name="connsiteX320" fmla="*/ 148467 w 1441654"/>
                <a:gd name="connsiteY320" fmla="*/ 1519182 h 2311974"/>
                <a:gd name="connsiteX321" fmla="*/ 144231 w 1441654"/>
                <a:gd name="connsiteY321" fmla="*/ 1442151 h 2311974"/>
                <a:gd name="connsiteX322" fmla="*/ 199538 w 1441654"/>
                <a:gd name="connsiteY322" fmla="*/ 1327822 h 2311974"/>
                <a:gd name="connsiteX323" fmla="*/ 311984 w 1441654"/>
                <a:gd name="connsiteY323" fmla="*/ 1228318 h 2311974"/>
                <a:gd name="connsiteX324" fmla="*/ 18969 w 1441654"/>
                <a:gd name="connsiteY324" fmla="*/ 909231 h 2311974"/>
                <a:gd name="connsiteX325" fmla="*/ 0 w 1441654"/>
                <a:gd name="connsiteY325" fmla="*/ 872764 h 2311974"/>
                <a:gd name="connsiteX326" fmla="*/ 7114 w 1441654"/>
                <a:gd name="connsiteY326" fmla="*/ 865471 h 2311974"/>
                <a:gd name="connsiteX327" fmla="*/ 11856 w 1441654"/>
                <a:gd name="connsiteY327" fmla="*/ 867902 h 2311974"/>
                <a:gd name="connsiteX328" fmla="*/ 168351 w 1441654"/>
                <a:gd name="connsiteY328" fmla="*/ 741485 h 2311974"/>
                <a:gd name="connsiteX329" fmla="*/ 156496 w 1441654"/>
                <a:gd name="connsiteY329" fmla="*/ 726899 h 2311974"/>
                <a:gd name="connsiteX330" fmla="*/ 101959 w 1441654"/>
                <a:gd name="connsiteY330" fmla="*/ 705019 h 2311974"/>
                <a:gd name="connsiteX331" fmla="*/ 125671 w 1441654"/>
                <a:gd name="connsiteY331" fmla="*/ 680708 h 2311974"/>
                <a:gd name="connsiteX332" fmla="*/ 132784 w 1441654"/>
                <a:gd name="connsiteY332" fmla="*/ 673414 h 2311974"/>
                <a:gd name="connsiteX333" fmla="*/ 161238 w 1441654"/>
                <a:gd name="connsiteY333" fmla="*/ 670983 h 2311974"/>
                <a:gd name="connsiteX334" fmla="*/ 248970 w 1441654"/>
                <a:gd name="connsiteY334" fmla="*/ 692863 h 2311974"/>
                <a:gd name="connsiteX335" fmla="*/ 263197 w 1441654"/>
                <a:gd name="connsiteY335" fmla="*/ 688001 h 2311974"/>
                <a:gd name="connsiteX336" fmla="*/ 263197 w 1441654"/>
                <a:gd name="connsiteY336" fmla="*/ 695294 h 2311974"/>
                <a:gd name="connsiteX337" fmla="*/ 272681 w 1441654"/>
                <a:gd name="connsiteY337" fmla="*/ 695294 h 2311974"/>
                <a:gd name="connsiteX338" fmla="*/ 277424 w 1441654"/>
                <a:gd name="connsiteY338" fmla="*/ 678277 h 2311974"/>
                <a:gd name="connsiteX339" fmla="*/ 284537 w 1441654"/>
                <a:gd name="connsiteY339" fmla="*/ 666121 h 2311974"/>
                <a:gd name="connsiteX340" fmla="*/ 296393 w 1441654"/>
                <a:gd name="connsiteY340" fmla="*/ 688001 h 2311974"/>
                <a:gd name="connsiteX341" fmla="*/ 303506 w 1441654"/>
                <a:gd name="connsiteY341" fmla="*/ 685570 h 2311974"/>
                <a:gd name="connsiteX342" fmla="*/ 317733 w 1441654"/>
                <a:gd name="connsiteY342" fmla="*/ 700156 h 2311974"/>
                <a:gd name="connsiteX343" fmla="*/ 317733 w 1441654"/>
                <a:gd name="connsiteY343" fmla="*/ 700156 h 2311974"/>
                <a:gd name="connsiteX344" fmla="*/ 303506 w 1441654"/>
                <a:gd name="connsiteY344" fmla="*/ 685570 h 2311974"/>
                <a:gd name="connsiteX345" fmla="*/ 361672 w 1441654"/>
                <a:gd name="connsiteY345" fmla="*/ 862512 h 2311974"/>
                <a:gd name="connsiteX346" fmla="*/ 441650 w 1441654"/>
                <a:gd name="connsiteY346" fmla="*/ 1145201 h 2311974"/>
                <a:gd name="connsiteX347" fmla="*/ 284537 w 1441654"/>
                <a:gd name="connsiteY347" fmla="*/ 666121 h 2311974"/>
                <a:gd name="connsiteX348" fmla="*/ 284537 w 1441654"/>
                <a:gd name="connsiteY348" fmla="*/ 658827 h 2311974"/>
                <a:gd name="connsiteX349" fmla="*/ 305877 w 1441654"/>
                <a:gd name="connsiteY349" fmla="*/ 646672 h 2311974"/>
                <a:gd name="connsiteX350" fmla="*/ 298764 w 1441654"/>
                <a:gd name="connsiteY350" fmla="*/ 639379 h 2311974"/>
                <a:gd name="connsiteX351" fmla="*/ 329589 w 1441654"/>
                <a:gd name="connsiteY351" fmla="*/ 629654 h 2311974"/>
                <a:gd name="connsiteX352" fmla="*/ 324847 w 1441654"/>
                <a:gd name="connsiteY352" fmla="*/ 615068 h 2311974"/>
                <a:gd name="connsiteX353" fmla="*/ 291651 w 1441654"/>
                <a:gd name="connsiteY353" fmla="*/ 610205 h 2311974"/>
                <a:gd name="connsiteX354" fmla="*/ 289279 w 1441654"/>
                <a:gd name="connsiteY354" fmla="*/ 595619 h 2311974"/>
                <a:gd name="connsiteX355" fmla="*/ 298764 w 1441654"/>
                <a:gd name="connsiteY355" fmla="*/ 534841 h 2311974"/>
                <a:gd name="connsiteX356" fmla="*/ 289279 w 1441654"/>
                <a:gd name="connsiteY356" fmla="*/ 525117 h 2311974"/>
                <a:gd name="connsiteX357" fmla="*/ 289279 w 1441654"/>
                <a:gd name="connsiteY357" fmla="*/ 503237 h 2311974"/>
                <a:gd name="connsiteX358" fmla="*/ 272681 w 1441654"/>
                <a:gd name="connsiteY358" fmla="*/ 503237 h 2311974"/>
                <a:gd name="connsiteX359" fmla="*/ 277424 w 1441654"/>
                <a:gd name="connsiteY359" fmla="*/ 471633 h 2311974"/>
                <a:gd name="connsiteX360" fmla="*/ 270310 w 1441654"/>
                <a:gd name="connsiteY360" fmla="*/ 464340 h 2311974"/>
                <a:gd name="connsiteX361" fmla="*/ 272681 w 1441654"/>
                <a:gd name="connsiteY361" fmla="*/ 444891 h 2311974"/>
                <a:gd name="connsiteX362" fmla="*/ 291651 w 1441654"/>
                <a:gd name="connsiteY362" fmla="*/ 444891 h 2311974"/>
                <a:gd name="connsiteX363" fmla="*/ 310620 w 1441654"/>
                <a:gd name="connsiteY363" fmla="*/ 430304 h 2311974"/>
                <a:gd name="connsiteX364" fmla="*/ 312991 w 1441654"/>
                <a:gd name="connsiteY364" fmla="*/ 427873 h 2311974"/>
                <a:gd name="connsiteX365" fmla="*/ 291651 w 1441654"/>
                <a:gd name="connsiteY365" fmla="*/ 423011 h 2311974"/>
                <a:gd name="connsiteX366" fmla="*/ 298764 w 1441654"/>
                <a:gd name="connsiteY366" fmla="*/ 405993 h 2311974"/>
                <a:gd name="connsiteX367" fmla="*/ 324847 w 1441654"/>
                <a:gd name="connsiteY367" fmla="*/ 408424 h 2311974"/>
                <a:gd name="connsiteX368" fmla="*/ 320104 w 1441654"/>
                <a:gd name="connsiteY368" fmla="*/ 388975 h 2311974"/>
                <a:gd name="connsiteX369" fmla="*/ 320104 w 1441654"/>
                <a:gd name="connsiteY369" fmla="*/ 374389 h 2311974"/>
                <a:gd name="connsiteX370" fmla="*/ 336702 w 1441654"/>
                <a:gd name="connsiteY370" fmla="*/ 374389 h 2311974"/>
                <a:gd name="connsiteX371" fmla="*/ 339073 w 1441654"/>
                <a:gd name="connsiteY371" fmla="*/ 367096 h 2311974"/>
                <a:gd name="connsiteX372" fmla="*/ 346187 w 1441654"/>
                <a:gd name="connsiteY372" fmla="*/ 364665 h 2311974"/>
                <a:gd name="connsiteX373" fmla="*/ 343816 w 1441654"/>
                <a:gd name="connsiteY373" fmla="*/ 347647 h 2311974"/>
                <a:gd name="connsiteX374" fmla="*/ 372269 w 1441654"/>
                <a:gd name="connsiteY374" fmla="*/ 337922 h 2311974"/>
                <a:gd name="connsiteX375" fmla="*/ 360414 w 1441654"/>
                <a:gd name="connsiteY375" fmla="*/ 333060 h 2311974"/>
                <a:gd name="connsiteX376" fmla="*/ 358042 w 1441654"/>
                <a:gd name="connsiteY376" fmla="*/ 311180 h 2311974"/>
                <a:gd name="connsiteX377" fmla="*/ 350929 w 1441654"/>
                <a:gd name="connsiteY377" fmla="*/ 308749 h 2311974"/>
                <a:gd name="connsiteX378" fmla="*/ 358042 w 1441654"/>
                <a:gd name="connsiteY378" fmla="*/ 299025 h 2311974"/>
                <a:gd name="connsiteX379" fmla="*/ 358042 w 1441654"/>
                <a:gd name="connsiteY379" fmla="*/ 296594 h 2311974"/>
                <a:gd name="connsiteX380" fmla="*/ 346187 w 1441654"/>
                <a:gd name="connsiteY380" fmla="*/ 291732 h 2311974"/>
                <a:gd name="connsiteX381" fmla="*/ 336702 w 1441654"/>
                <a:gd name="connsiteY381" fmla="*/ 299025 h 2311974"/>
                <a:gd name="connsiteX382" fmla="*/ 324847 w 1441654"/>
                <a:gd name="connsiteY382" fmla="*/ 282007 h 2311974"/>
                <a:gd name="connsiteX383" fmla="*/ 339073 w 1441654"/>
                <a:gd name="connsiteY383" fmla="*/ 255265 h 2311974"/>
                <a:gd name="connsiteX384" fmla="*/ 346187 w 1441654"/>
                <a:gd name="connsiteY384" fmla="*/ 267421 h 2311974"/>
                <a:gd name="connsiteX385" fmla="*/ 365156 w 1441654"/>
                <a:gd name="connsiteY385" fmla="*/ 240679 h 2311974"/>
                <a:gd name="connsiteX386" fmla="*/ 374640 w 1441654"/>
                <a:gd name="connsiteY386" fmla="*/ 240679 h 2311974"/>
                <a:gd name="connsiteX387" fmla="*/ 374640 w 1441654"/>
                <a:gd name="connsiteY387" fmla="*/ 233385 h 2311974"/>
                <a:gd name="connsiteX388" fmla="*/ 353300 w 1441654"/>
                <a:gd name="connsiteY388" fmla="*/ 218799 h 2311974"/>
                <a:gd name="connsiteX389" fmla="*/ 360414 w 1441654"/>
                <a:gd name="connsiteY389" fmla="*/ 199350 h 2311974"/>
                <a:gd name="connsiteX390" fmla="*/ 386496 w 1441654"/>
                <a:gd name="connsiteY390" fmla="*/ 199350 h 2311974"/>
                <a:gd name="connsiteX391" fmla="*/ 393610 w 1441654"/>
                <a:gd name="connsiteY391" fmla="*/ 192057 h 2311974"/>
                <a:gd name="connsiteX392" fmla="*/ 365156 w 1441654"/>
                <a:gd name="connsiteY392" fmla="*/ 150728 h 2311974"/>
                <a:gd name="connsiteX393" fmla="*/ 374640 w 1441654"/>
                <a:gd name="connsiteY393" fmla="*/ 131279 h 2311974"/>
                <a:gd name="connsiteX394" fmla="*/ 407836 w 1441654"/>
                <a:gd name="connsiteY394" fmla="*/ 116693 h 2311974"/>
                <a:gd name="connsiteX395" fmla="*/ 412579 w 1441654"/>
                <a:gd name="connsiteY395" fmla="*/ 131279 h 2311974"/>
                <a:gd name="connsiteX396" fmla="*/ 433919 w 1441654"/>
                <a:gd name="connsiteY396" fmla="*/ 116693 h 2311974"/>
                <a:gd name="connsiteX397" fmla="*/ 429177 w 1441654"/>
                <a:gd name="connsiteY397" fmla="*/ 109399 h 2311974"/>
                <a:gd name="connsiteX398" fmla="*/ 445775 w 1441654"/>
                <a:gd name="connsiteY398" fmla="*/ 102106 h 2311974"/>
                <a:gd name="connsiteX399" fmla="*/ 445775 w 1441654"/>
                <a:gd name="connsiteY399" fmla="*/ 94813 h 2311974"/>
                <a:gd name="connsiteX400" fmla="*/ 455259 w 1441654"/>
                <a:gd name="connsiteY400" fmla="*/ 87519 h 2311974"/>
                <a:gd name="connsiteX401" fmla="*/ 441032 w 1441654"/>
                <a:gd name="connsiteY401" fmla="*/ 53484 h 2311974"/>
                <a:gd name="connsiteX402" fmla="*/ 438661 w 1441654"/>
                <a:gd name="connsiteY402" fmla="*/ 7293 h 2311974"/>
                <a:gd name="connsiteX403" fmla="*/ 481342 w 1441654"/>
                <a:gd name="connsiteY403" fmla="*/ 17018 h 2311974"/>
                <a:gd name="connsiteX404" fmla="*/ 502682 w 1441654"/>
                <a:gd name="connsiteY404" fmla="*/ 0 h 2311974"/>
                <a:gd name="connsiteX0" fmla="*/ 509796 w 1441654"/>
                <a:gd name="connsiteY0" fmla="*/ 1062390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488455 w 1441654"/>
                <a:gd name="connsiteY3" fmla="*/ 1021061 h 2311974"/>
                <a:gd name="connsiteX4" fmla="*/ 483713 w 1441654"/>
                <a:gd name="connsiteY4" fmla="*/ 999182 h 2311974"/>
                <a:gd name="connsiteX5" fmla="*/ 488455 w 1441654"/>
                <a:gd name="connsiteY5" fmla="*/ 1021061 h 2311974"/>
                <a:gd name="connsiteX6" fmla="*/ 488455 w 1441654"/>
                <a:gd name="connsiteY6" fmla="*/ 1021061 h 2311974"/>
                <a:gd name="connsiteX7" fmla="*/ 502682 w 1441654"/>
                <a:gd name="connsiteY7" fmla="*/ 979733 h 2311974"/>
                <a:gd name="connsiteX8" fmla="*/ 460002 w 1441654"/>
                <a:gd name="connsiteY8" fmla="*/ 972439 h 2311974"/>
                <a:gd name="connsiteX9" fmla="*/ 460002 w 1441654"/>
                <a:gd name="connsiteY9" fmla="*/ 972439 h 2311974"/>
                <a:gd name="connsiteX10" fmla="*/ 502682 w 1441654"/>
                <a:gd name="connsiteY10" fmla="*/ 979733 h 2311974"/>
                <a:gd name="connsiteX11" fmla="*/ 460002 w 1441654"/>
                <a:gd name="connsiteY11" fmla="*/ 901937 h 2311974"/>
                <a:gd name="connsiteX12" fmla="*/ 449800 w 1441654"/>
                <a:gd name="connsiteY12" fmla="*/ 906121 h 2311974"/>
                <a:gd name="connsiteX13" fmla="*/ 452888 w 1441654"/>
                <a:gd name="connsiteY13" fmla="*/ 906800 h 2311974"/>
                <a:gd name="connsiteX14" fmla="*/ 460002 w 1441654"/>
                <a:gd name="connsiteY14" fmla="*/ 901938 h 2311974"/>
                <a:gd name="connsiteX15" fmla="*/ 460002 w 1441654"/>
                <a:gd name="connsiteY15" fmla="*/ 901937 h 2311974"/>
                <a:gd name="connsiteX16" fmla="*/ 367527 w 1441654"/>
                <a:gd name="connsiteY16" fmla="*/ 899506 h 2311974"/>
                <a:gd name="connsiteX17" fmla="*/ 367527 w 1441654"/>
                <a:gd name="connsiteY17" fmla="*/ 899507 h 2311974"/>
                <a:gd name="connsiteX18" fmla="*/ 391239 w 1441654"/>
                <a:gd name="connsiteY18" fmla="*/ 899507 h 2311974"/>
                <a:gd name="connsiteX19" fmla="*/ 405465 w 1441654"/>
                <a:gd name="connsiteY19" fmla="*/ 906800 h 2311974"/>
                <a:gd name="connsiteX20" fmla="*/ 414950 w 1441654"/>
                <a:gd name="connsiteY20" fmla="*/ 906800 h 2311974"/>
                <a:gd name="connsiteX21" fmla="*/ 419692 w 1441654"/>
                <a:gd name="connsiteY21" fmla="*/ 899507 h 2311974"/>
                <a:gd name="connsiteX22" fmla="*/ 419705 w 1441654"/>
                <a:gd name="connsiteY22" fmla="*/ 899510 h 2311974"/>
                <a:gd name="connsiteX23" fmla="*/ 419692 w 1441654"/>
                <a:gd name="connsiteY23" fmla="*/ 899506 h 2311974"/>
                <a:gd name="connsiteX24" fmla="*/ 414950 w 1441654"/>
                <a:gd name="connsiteY24" fmla="*/ 906800 h 2311974"/>
                <a:gd name="connsiteX25" fmla="*/ 405465 w 1441654"/>
                <a:gd name="connsiteY25" fmla="*/ 906800 h 2311974"/>
                <a:gd name="connsiteX26" fmla="*/ 391238 w 1441654"/>
                <a:gd name="connsiteY26" fmla="*/ 899506 h 2311974"/>
                <a:gd name="connsiteX27" fmla="*/ 367527 w 1441654"/>
                <a:gd name="connsiteY27" fmla="*/ 899506 h 2311974"/>
                <a:gd name="connsiteX28" fmla="*/ 350929 w 1441654"/>
                <a:gd name="connsiteY28" fmla="*/ 889782 h 2311974"/>
                <a:gd name="connsiteX29" fmla="*/ 350929 w 1441654"/>
                <a:gd name="connsiteY29" fmla="*/ 889782 h 2311974"/>
                <a:gd name="connsiteX30" fmla="*/ 367527 w 1441654"/>
                <a:gd name="connsiteY30" fmla="*/ 889782 h 2311974"/>
                <a:gd name="connsiteX31" fmla="*/ 360383 w 1441654"/>
                <a:gd name="connsiteY31" fmla="*/ 889782 h 2311974"/>
                <a:gd name="connsiteX32" fmla="*/ 350929 w 1441654"/>
                <a:gd name="connsiteY32" fmla="*/ 889782 h 2311974"/>
                <a:gd name="connsiteX33" fmla="*/ 393212 w 1441654"/>
                <a:gd name="connsiteY33" fmla="*/ 842776 h 2311974"/>
                <a:gd name="connsiteX34" fmla="*/ 398352 w 1441654"/>
                <a:gd name="connsiteY34" fmla="*/ 853315 h 2311974"/>
                <a:gd name="connsiteX35" fmla="*/ 398352 w 1441654"/>
                <a:gd name="connsiteY35" fmla="*/ 853315 h 2311974"/>
                <a:gd name="connsiteX36" fmla="*/ 393212 w 1441654"/>
                <a:gd name="connsiteY36" fmla="*/ 842776 h 2311974"/>
                <a:gd name="connsiteX37" fmla="*/ 296393 w 1441654"/>
                <a:gd name="connsiteY37" fmla="*/ 726899 h 2311974"/>
                <a:gd name="connsiteX38" fmla="*/ 296393 w 1441654"/>
                <a:gd name="connsiteY38" fmla="*/ 726899 h 2311974"/>
                <a:gd name="connsiteX39" fmla="*/ 303506 w 1441654"/>
                <a:gd name="connsiteY39" fmla="*/ 734192 h 2311974"/>
                <a:gd name="connsiteX40" fmla="*/ 339073 w 1441654"/>
                <a:gd name="connsiteY40" fmla="*/ 748778 h 2311974"/>
                <a:gd name="connsiteX41" fmla="*/ 367527 w 1441654"/>
                <a:gd name="connsiteY41" fmla="*/ 753641 h 2311974"/>
                <a:gd name="connsiteX42" fmla="*/ 372269 w 1441654"/>
                <a:gd name="connsiteY42" fmla="*/ 734192 h 2311974"/>
                <a:gd name="connsiteX43" fmla="*/ 386496 w 1441654"/>
                <a:gd name="connsiteY43" fmla="*/ 736623 h 2311974"/>
                <a:gd name="connsiteX44" fmla="*/ 386496 w 1441654"/>
                <a:gd name="connsiteY44" fmla="*/ 736623 h 2311974"/>
                <a:gd name="connsiteX45" fmla="*/ 372269 w 1441654"/>
                <a:gd name="connsiteY45" fmla="*/ 734192 h 2311974"/>
                <a:gd name="connsiteX46" fmla="*/ 367527 w 1441654"/>
                <a:gd name="connsiteY46" fmla="*/ 753640 h 2311974"/>
                <a:gd name="connsiteX47" fmla="*/ 339073 w 1441654"/>
                <a:gd name="connsiteY47" fmla="*/ 748778 h 2311974"/>
                <a:gd name="connsiteX48" fmla="*/ 303506 w 1441654"/>
                <a:gd name="connsiteY48" fmla="*/ 734192 h 2311974"/>
                <a:gd name="connsiteX49" fmla="*/ 296393 w 1441654"/>
                <a:gd name="connsiteY49" fmla="*/ 726899 h 2311974"/>
                <a:gd name="connsiteX50" fmla="*/ 296393 w 1441654"/>
                <a:gd name="connsiteY50" fmla="*/ 714743 h 2311974"/>
                <a:gd name="connsiteX51" fmla="*/ 296393 w 1441654"/>
                <a:gd name="connsiteY51" fmla="*/ 714743 h 2311974"/>
                <a:gd name="connsiteX52" fmla="*/ 303506 w 1441654"/>
                <a:gd name="connsiteY52" fmla="*/ 722036 h 2311974"/>
                <a:gd name="connsiteX53" fmla="*/ 303506 w 1441654"/>
                <a:gd name="connsiteY53" fmla="*/ 722036 h 2311974"/>
                <a:gd name="connsiteX54" fmla="*/ 296393 w 1441654"/>
                <a:gd name="connsiteY54" fmla="*/ 714743 h 2311974"/>
                <a:gd name="connsiteX55" fmla="*/ 502682 w 1441654"/>
                <a:gd name="connsiteY55" fmla="*/ 0 h 2311974"/>
                <a:gd name="connsiteX56" fmla="*/ 509796 w 1441654"/>
                <a:gd name="connsiteY56" fmla="*/ 4862 h 2311974"/>
                <a:gd name="connsiteX57" fmla="*/ 514538 w 1441654"/>
                <a:gd name="connsiteY57" fmla="*/ 17018 h 2311974"/>
                <a:gd name="connsiteX58" fmla="*/ 524022 w 1441654"/>
                <a:gd name="connsiteY58" fmla="*/ 53484 h 2311974"/>
                <a:gd name="connsiteX59" fmla="*/ 521651 w 1441654"/>
                <a:gd name="connsiteY59" fmla="*/ 68071 h 2311974"/>
                <a:gd name="connsiteX60" fmla="*/ 554847 w 1441654"/>
                <a:gd name="connsiteY60" fmla="*/ 82657 h 2311974"/>
                <a:gd name="connsiteX61" fmla="*/ 561961 w 1441654"/>
                <a:gd name="connsiteY61" fmla="*/ 72933 h 2311974"/>
                <a:gd name="connsiteX62" fmla="*/ 578559 w 1441654"/>
                <a:gd name="connsiteY62" fmla="*/ 75364 h 2311974"/>
                <a:gd name="connsiteX63" fmla="*/ 578559 w 1441654"/>
                <a:gd name="connsiteY63" fmla="*/ 82657 h 2311974"/>
                <a:gd name="connsiteX64" fmla="*/ 585672 w 1441654"/>
                <a:gd name="connsiteY64" fmla="*/ 82657 h 2311974"/>
                <a:gd name="connsiteX65" fmla="*/ 590414 w 1441654"/>
                <a:gd name="connsiteY65" fmla="*/ 97244 h 2311974"/>
                <a:gd name="connsiteX66" fmla="*/ 609383 w 1441654"/>
                <a:gd name="connsiteY66" fmla="*/ 104537 h 2311974"/>
                <a:gd name="connsiteX67" fmla="*/ 637837 w 1441654"/>
                <a:gd name="connsiteY67" fmla="*/ 89950 h 2311974"/>
                <a:gd name="connsiteX68" fmla="*/ 652064 w 1441654"/>
                <a:gd name="connsiteY68" fmla="*/ 94813 h 2311974"/>
                <a:gd name="connsiteX69" fmla="*/ 666291 w 1441654"/>
                <a:gd name="connsiteY69" fmla="*/ 104537 h 2311974"/>
                <a:gd name="connsiteX70" fmla="*/ 685260 w 1441654"/>
                <a:gd name="connsiteY70" fmla="*/ 94813 h 2311974"/>
                <a:gd name="connsiteX71" fmla="*/ 685260 w 1441654"/>
                <a:gd name="connsiteY71" fmla="*/ 72933 h 2311974"/>
                <a:gd name="connsiteX72" fmla="*/ 687631 w 1441654"/>
                <a:gd name="connsiteY72" fmla="*/ 72933 h 2311974"/>
                <a:gd name="connsiteX73" fmla="*/ 699487 w 1441654"/>
                <a:gd name="connsiteY73" fmla="*/ 87519 h 2311974"/>
                <a:gd name="connsiteX74" fmla="*/ 687631 w 1441654"/>
                <a:gd name="connsiteY74" fmla="*/ 102106 h 2311974"/>
                <a:gd name="connsiteX75" fmla="*/ 692373 w 1441654"/>
                <a:gd name="connsiteY75" fmla="*/ 123986 h 2311974"/>
                <a:gd name="connsiteX76" fmla="*/ 706600 w 1441654"/>
                <a:gd name="connsiteY76" fmla="*/ 128848 h 2311974"/>
                <a:gd name="connsiteX77" fmla="*/ 718456 w 1441654"/>
                <a:gd name="connsiteY77" fmla="*/ 150728 h 2311974"/>
                <a:gd name="connsiteX78" fmla="*/ 727940 w 1441654"/>
                <a:gd name="connsiteY78" fmla="*/ 153159 h 2311974"/>
                <a:gd name="connsiteX79" fmla="*/ 735054 w 1441654"/>
                <a:gd name="connsiteY79" fmla="*/ 165315 h 2311974"/>
                <a:gd name="connsiteX80" fmla="*/ 754023 w 1441654"/>
                <a:gd name="connsiteY80" fmla="*/ 165315 h 2311974"/>
                <a:gd name="connsiteX81" fmla="*/ 768250 w 1441654"/>
                <a:gd name="connsiteY81" fmla="*/ 177470 h 2311974"/>
                <a:gd name="connsiteX82" fmla="*/ 794332 w 1441654"/>
                <a:gd name="connsiteY82" fmla="*/ 172608 h 2311974"/>
                <a:gd name="connsiteX83" fmla="*/ 801446 w 1441654"/>
                <a:gd name="connsiteY83" fmla="*/ 184763 h 2311974"/>
                <a:gd name="connsiteX84" fmla="*/ 794332 w 1441654"/>
                <a:gd name="connsiteY84" fmla="*/ 192057 h 2311974"/>
                <a:gd name="connsiteX85" fmla="*/ 801446 w 1441654"/>
                <a:gd name="connsiteY85" fmla="*/ 201781 h 2311974"/>
                <a:gd name="connsiteX86" fmla="*/ 796703 w 1441654"/>
                <a:gd name="connsiteY86" fmla="*/ 206643 h 2311974"/>
                <a:gd name="connsiteX87" fmla="*/ 808559 w 1441654"/>
                <a:gd name="connsiteY87" fmla="*/ 233385 h 2311974"/>
                <a:gd name="connsiteX88" fmla="*/ 815673 w 1441654"/>
                <a:gd name="connsiteY88" fmla="*/ 233385 h 2311974"/>
                <a:gd name="connsiteX89" fmla="*/ 851240 w 1441654"/>
                <a:gd name="connsiteY89" fmla="*/ 211505 h 2311974"/>
                <a:gd name="connsiteX90" fmla="*/ 874951 w 1441654"/>
                <a:gd name="connsiteY90" fmla="*/ 213936 h 2311974"/>
                <a:gd name="connsiteX91" fmla="*/ 896291 w 1441654"/>
                <a:gd name="connsiteY91" fmla="*/ 199350 h 2311974"/>
                <a:gd name="connsiteX92" fmla="*/ 905776 w 1441654"/>
                <a:gd name="connsiteY92" fmla="*/ 177470 h 2311974"/>
                <a:gd name="connsiteX93" fmla="*/ 931859 w 1441654"/>
                <a:gd name="connsiteY93" fmla="*/ 158021 h 2311974"/>
                <a:gd name="connsiteX94" fmla="*/ 953199 w 1441654"/>
                <a:gd name="connsiteY94" fmla="*/ 194488 h 2311974"/>
                <a:gd name="connsiteX95" fmla="*/ 953199 w 1441654"/>
                <a:gd name="connsiteY95" fmla="*/ 221230 h 2311974"/>
                <a:gd name="connsiteX96" fmla="*/ 965054 w 1441654"/>
                <a:gd name="connsiteY96" fmla="*/ 243110 h 2311974"/>
                <a:gd name="connsiteX97" fmla="*/ 984024 w 1441654"/>
                <a:gd name="connsiteY97" fmla="*/ 262558 h 2311974"/>
                <a:gd name="connsiteX98" fmla="*/ 1026704 w 1441654"/>
                <a:gd name="connsiteY98" fmla="*/ 274714 h 2311974"/>
                <a:gd name="connsiteX99" fmla="*/ 1059900 w 1441654"/>
                <a:gd name="connsiteY99" fmla="*/ 260127 h 2311974"/>
                <a:gd name="connsiteX100" fmla="*/ 1081240 w 1441654"/>
                <a:gd name="connsiteY100" fmla="*/ 262558 h 2311974"/>
                <a:gd name="connsiteX101" fmla="*/ 1107323 w 1441654"/>
                <a:gd name="connsiteY101" fmla="*/ 277145 h 2311974"/>
                <a:gd name="connsiteX102" fmla="*/ 1140519 w 1441654"/>
                <a:gd name="connsiteY102" fmla="*/ 282007 h 2311974"/>
                <a:gd name="connsiteX103" fmla="*/ 1135777 w 1441654"/>
                <a:gd name="connsiteY103" fmla="*/ 299025 h 2311974"/>
                <a:gd name="connsiteX104" fmla="*/ 1164230 w 1441654"/>
                <a:gd name="connsiteY104" fmla="*/ 371958 h 2311974"/>
                <a:gd name="connsiteX105" fmla="*/ 1209282 w 1441654"/>
                <a:gd name="connsiteY105" fmla="*/ 386544 h 2311974"/>
                <a:gd name="connsiteX106" fmla="*/ 1237736 w 1441654"/>
                <a:gd name="connsiteY106" fmla="*/ 415718 h 2311974"/>
                <a:gd name="connsiteX107" fmla="*/ 1280416 w 1441654"/>
                <a:gd name="connsiteY107" fmla="*/ 415718 h 2311974"/>
                <a:gd name="connsiteX108" fmla="*/ 1297014 w 1441654"/>
                <a:gd name="connsiteY108" fmla="*/ 408424 h 2311974"/>
                <a:gd name="connsiteX109" fmla="*/ 1313612 w 1441654"/>
                <a:gd name="connsiteY109" fmla="*/ 386544 h 2311974"/>
                <a:gd name="connsiteX110" fmla="*/ 1358664 w 1441654"/>
                <a:gd name="connsiteY110" fmla="*/ 381682 h 2311974"/>
                <a:gd name="connsiteX111" fmla="*/ 1365778 w 1441654"/>
                <a:gd name="connsiteY111" fmla="*/ 386544 h 2311974"/>
                <a:gd name="connsiteX112" fmla="*/ 1401345 w 1441654"/>
                <a:gd name="connsiteY112" fmla="*/ 371958 h 2311974"/>
                <a:gd name="connsiteX113" fmla="*/ 1401345 w 1441654"/>
                <a:gd name="connsiteY113" fmla="*/ 388975 h 2311974"/>
                <a:gd name="connsiteX114" fmla="*/ 1415572 w 1441654"/>
                <a:gd name="connsiteY114" fmla="*/ 408424 h 2311974"/>
                <a:gd name="connsiteX115" fmla="*/ 1353922 w 1441654"/>
                <a:gd name="connsiteY115" fmla="*/ 444891 h 2311974"/>
                <a:gd name="connsiteX116" fmla="*/ 1351551 w 1441654"/>
                <a:gd name="connsiteY116" fmla="*/ 491082 h 2311974"/>
                <a:gd name="connsiteX117" fmla="*/ 1372891 w 1441654"/>
                <a:gd name="connsiteY117" fmla="*/ 532410 h 2311974"/>
                <a:gd name="connsiteX118" fmla="*/ 1406087 w 1441654"/>
                <a:gd name="connsiteY118" fmla="*/ 554290 h 2311974"/>
                <a:gd name="connsiteX119" fmla="*/ 1427427 w 1441654"/>
                <a:gd name="connsiteY119" fmla="*/ 581032 h 2311974"/>
                <a:gd name="connsiteX120" fmla="*/ 1420314 w 1441654"/>
                <a:gd name="connsiteY120" fmla="*/ 622361 h 2311974"/>
                <a:gd name="connsiteX121" fmla="*/ 1441654 w 1441654"/>
                <a:gd name="connsiteY121" fmla="*/ 644241 h 2311974"/>
                <a:gd name="connsiteX122" fmla="*/ 1436912 w 1441654"/>
                <a:gd name="connsiteY122" fmla="*/ 658827 h 2311974"/>
                <a:gd name="connsiteX123" fmla="*/ 1429798 w 1441654"/>
                <a:gd name="connsiteY123" fmla="*/ 666121 h 2311974"/>
                <a:gd name="connsiteX124" fmla="*/ 1401345 w 1441654"/>
                <a:gd name="connsiteY124" fmla="*/ 663689 h 2311974"/>
                <a:gd name="connsiteX125" fmla="*/ 1372891 w 1441654"/>
                <a:gd name="connsiteY125" fmla="*/ 705018 h 2311974"/>
                <a:gd name="connsiteX126" fmla="*/ 1351551 w 1441654"/>
                <a:gd name="connsiteY126" fmla="*/ 712312 h 2311974"/>
                <a:gd name="connsiteX127" fmla="*/ 1304128 w 1441654"/>
                <a:gd name="connsiteY127" fmla="*/ 785245 h 2311974"/>
                <a:gd name="connsiteX128" fmla="*/ 1304128 w 1441654"/>
                <a:gd name="connsiteY128" fmla="*/ 804693 h 2311974"/>
                <a:gd name="connsiteX129" fmla="*/ 1273303 w 1441654"/>
                <a:gd name="connsiteY129" fmla="*/ 802262 h 2311974"/>
                <a:gd name="connsiteX130" fmla="*/ 1242478 w 1441654"/>
                <a:gd name="connsiteY130" fmla="*/ 802262 h 2311974"/>
                <a:gd name="connsiteX131" fmla="*/ 1218767 w 1441654"/>
                <a:gd name="connsiteY131" fmla="*/ 819280 h 2311974"/>
                <a:gd name="connsiteX132" fmla="*/ 1183200 w 1441654"/>
                <a:gd name="connsiteY132" fmla="*/ 809556 h 2311974"/>
                <a:gd name="connsiteX133" fmla="*/ 1171344 w 1441654"/>
                <a:gd name="connsiteY133" fmla="*/ 816849 h 2311974"/>
                <a:gd name="connsiteX134" fmla="*/ 1180828 w 1441654"/>
                <a:gd name="connsiteY134" fmla="*/ 824142 h 2311974"/>
                <a:gd name="connsiteX135" fmla="*/ 1168973 w 1441654"/>
                <a:gd name="connsiteY135" fmla="*/ 850884 h 2311974"/>
                <a:gd name="connsiteX136" fmla="*/ 1176086 w 1441654"/>
                <a:gd name="connsiteY136" fmla="*/ 858178 h 2311974"/>
                <a:gd name="connsiteX137" fmla="*/ 1183200 w 1441654"/>
                <a:gd name="connsiteY137" fmla="*/ 850884 h 2311974"/>
                <a:gd name="connsiteX138" fmla="*/ 1197426 w 1441654"/>
                <a:gd name="connsiteY138" fmla="*/ 858178 h 2311974"/>
                <a:gd name="connsiteX139" fmla="*/ 1211653 w 1441654"/>
                <a:gd name="connsiteY139" fmla="*/ 858178 h 2311974"/>
                <a:gd name="connsiteX140" fmla="*/ 1216396 w 1441654"/>
                <a:gd name="connsiteY140" fmla="*/ 875195 h 2311974"/>
                <a:gd name="connsiteX141" fmla="*/ 1230622 w 1441654"/>
                <a:gd name="connsiteY141" fmla="*/ 894644 h 2311974"/>
                <a:gd name="connsiteX142" fmla="*/ 1223509 w 1441654"/>
                <a:gd name="connsiteY142" fmla="*/ 906800 h 2311974"/>
                <a:gd name="connsiteX143" fmla="*/ 1230622 w 1441654"/>
                <a:gd name="connsiteY143" fmla="*/ 916524 h 2311974"/>
                <a:gd name="connsiteX144" fmla="*/ 1237736 w 1441654"/>
                <a:gd name="connsiteY144" fmla="*/ 914093 h 2311974"/>
                <a:gd name="connsiteX145" fmla="*/ 1244849 w 1441654"/>
                <a:gd name="connsiteY145" fmla="*/ 921386 h 2311974"/>
                <a:gd name="connsiteX146" fmla="*/ 1249592 w 1441654"/>
                <a:gd name="connsiteY146" fmla="*/ 935973 h 2311974"/>
                <a:gd name="connsiteX147" fmla="*/ 1259076 w 1441654"/>
                <a:gd name="connsiteY147" fmla="*/ 923817 h 2311974"/>
                <a:gd name="connsiteX148" fmla="*/ 1263818 w 1441654"/>
                <a:gd name="connsiteY148" fmla="*/ 931111 h 2311974"/>
                <a:gd name="connsiteX149" fmla="*/ 1297014 w 1441654"/>
                <a:gd name="connsiteY149" fmla="*/ 928679 h 2311974"/>
                <a:gd name="connsiteX150" fmla="*/ 1311241 w 1441654"/>
                <a:gd name="connsiteY150" fmla="*/ 948128 h 2311974"/>
                <a:gd name="connsiteX151" fmla="*/ 1332582 w 1441654"/>
                <a:gd name="connsiteY151" fmla="*/ 950559 h 2311974"/>
                <a:gd name="connsiteX152" fmla="*/ 1337324 w 1441654"/>
                <a:gd name="connsiteY152" fmla="*/ 923817 h 2311974"/>
                <a:gd name="connsiteX153" fmla="*/ 1351551 w 1441654"/>
                <a:gd name="connsiteY153" fmla="*/ 914093 h 2311974"/>
                <a:gd name="connsiteX154" fmla="*/ 1361035 w 1441654"/>
                <a:gd name="connsiteY154" fmla="*/ 921386 h 2311974"/>
                <a:gd name="connsiteX155" fmla="*/ 1372891 w 1441654"/>
                <a:gd name="connsiteY155" fmla="*/ 948128 h 2311974"/>
                <a:gd name="connsiteX156" fmla="*/ 1320726 w 1441654"/>
                <a:gd name="connsiteY156" fmla="*/ 1006475 h 2311974"/>
                <a:gd name="connsiteX157" fmla="*/ 1235365 w 1441654"/>
                <a:gd name="connsiteY157" fmla="*/ 970008 h 2311974"/>
                <a:gd name="connsiteX158" fmla="*/ 1230622 w 1441654"/>
                <a:gd name="connsiteY158" fmla="*/ 977301 h 2311974"/>
                <a:gd name="connsiteX159" fmla="*/ 1235365 w 1441654"/>
                <a:gd name="connsiteY159" fmla="*/ 984595 h 2311974"/>
                <a:gd name="connsiteX160" fmla="*/ 1230622 w 1441654"/>
                <a:gd name="connsiteY160" fmla="*/ 984595 h 2311974"/>
                <a:gd name="connsiteX161" fmla="*/ 1225880 w 1441654"/>
                <a:gd name="connsiteY161" fmla="*/ 991888 h 2311974"/>
                <a:gd name="connsiteX162" fmla="*/ 1225880 w 1441654"/>
                <a:gd name="connsiteY162" fmla="*/ 1006475 h 2311974"/>
                <a:gd name="connsiteX163" fmla="*/ 1218767 w 1441654"/>
                <a:gd name="connsiteY163" fmla="*/ 1018630 h 2311974"/>
                <a:gd name="connsiteX164" fmla="*/ 1218767 w 1441654"/>
                <a:gd name="connsiteY164" fmla="*/ 1028354 h 2311974"/>
                <a:gd name="connsiteX165" fmla="*/ 1204540 w 1441654"/>
                <a:gd name="connsiteY165" fmla="*/ 1028354 h 2311974"/>
                <a:gd name="connsiteX166" fmla="*/ 1204540 w 1441654"/>
                <a:gd name="connsiteY166" fmla="*/ 1045372 h 2311974"/>
                <a:gd name="connsiteX167" fmla="*/ 1197426 w 1441654"/>
                <a:gd name="connsiteY167" fmla="*/ 1047803 h 2311974"/>
                <a:gd name="connsiteX168" fmla="*/ 1197426 w 1441654"/>
                <a:gd name="connsiteY168" fmla="*/ 1059959 h 2311974"/>
                <a:gd name="connsiteX169" fmla="*/ 1190313 w 1441654"/>
                <a:gd name="connsiteY169" fmla="*/ 1062390 h 2311974"/>
                <a:gd name="connsiteX170" fmla="*/ 1195055 w 1441654"/>
                <a:gd name="connsiteY170" fmla="*/ 1069683 h 2311974"/>
                <a:gd name="connsiteX171" fmla="*/ 1187942 w 1441654"/>
                <a:gd name="connsiteY171" fmla="*/ 1074545 h 2311974"/>
                <a:gd name="connsiteX172" fmla="*/ 1195055 w 1441654"/>
                <a:gd name="connsiteY172" fmla="*/ 1076976 h 2311974"/>
                <a:gd name="connsiteX173" fmla="*/ 1197426 w 1441654"/>
                <a:gd name="connsiteY173" fmla="*/ 1093994 h 2311974"/>
                <a:gd name="connsiteX174" fmla="*/ 1187942 w 1441654"/>
                <a:gd name="connsiteY174" fmla="*/ 1103719 h 2311974"/>
                <a:gd name="connsiteX175" fmla="*/ 1190313 w 1441654"/>
                <a:gd name="connsiteY175" fmla="*/ 1103719 h 2311974"/>
                <a:gd name="connsiteX176" fmla="*/ 1190313 w 1441654"/>
                <a:gd name="connsiteY176" fmla="*/ 1111012 h 2311974"/>
                <a:gd name="connsiteX177" fmla="*/ 1183200 w 1441654"/>
                <a:gd name="connsiteY177" fmla="*/ 1118305 h 2311974"/>
                <a:gd name="connsiteX178" fmla="*/ 1183200 w 1441654"/>
                <a:gd name="connsiteY178" fmla="*/ 1125598 h 2311974"/>
                <a:gd name="connsiteX179" fmla="*/ 1168973 w 1441654"/>
                <a:gd name="connsiteY179" fmla="*/ 1149909 h 2311974"/>
                <a:gd name="connsiteX180" fmla="*/ 1180828 w 1441654"/>
                <a:gd name="connsiteY180" fmla="*/ 1164496 h 2311974"/>
                <a:gd name="connsiteX181" fmla="*/ 1209282 w 1441654"/>
                <a:gd name="connsiteY181" fmla="*/ 1164496 h 2311974"/>
                <a:gd name="connsiteX182" fmla="*/ 1211653 w 1441654"/>
                <a:gd name="connsiteY182" fmla="*/ 1166927 h 2311974"/>
                <a:gd name="connsiteX183" fmla="*/ 1230622 w 1441654"/>
                <a:gd name="connsiteY183" fmla="*/ 1159634 h 2311974"/>
                <a:gd name="connsiteX184" fmla="*/ 1242478 w 1441654"/>
                <a:gd name="connsiteY184" fmla="*/ 1166927 h 2311974"/>
                <a:gd name="connsiteX185" fmla="*/ 1249592 w 1441654"/>
                <a:gd name="connsiteY185" fmla="*/ 1166927 h 2311974"/>
                <a:gd name="connsiteX186" fmla="*/ 1244849 w 1441654"/>
                <a:gd name="connsiteY186" fmla="*/ 1171789 h 2311974"/>
                <a:gd name="connsiteX187" fmla="*/ 1259076 w 1441654"/>
                <a:gd name="connsiteY187" fmla="*/ 1179083 h 2311974"/>
                <a:gd name="connsiteX188" fmla="*/ 1266190 w 1441654"/>
                <a:gd name="connsiteY188" fmla="*/ 1222842 h 2311974"/>
                <a:gd name="connsiteX189" fmla="*/ 1259076 w 1441654"/>
                <a:gd name="connsiteY189" fmla="*/ 1230136 h 2311974"/>
                <a:gd name="connsiteX190" fmla="*/ 1259076 w 1441654"/>
                <a:gd name="connsiteY190" fmla="*/ 1254447 h 2311974"/>
                <a:gd name="connsiteX191" fmla="*/ 1285159 w 1441654"/>
                <a:gd name="connsiteY191" fmla="*/ 1271464 h 2311974"/>
                <a:gd name="connsiteX192" fmla="*/ 1280416 w 1441654"/>
                <a:gd name="connsiteY192" fmla="*/ 1278758 h 2311974"/>
                <a:gd name="connsiteX193" fmla="*/ 1289901 w 1441654"/>
                <a:gd name="connsiteY193" fmla="*/ 1290913 h 2311974"/>
                <a:gd name="connsiteX194" fmla="*/ 1289901 w 1441654"/>
                <a:gd name="connsiteY194" fmla="*/ 1303069 h 2311974"/>
                <a:gd name="connsiteX195" fmla="*/ 1292272 w 1441654"/>
                <a:gd name="connsiteY195" fmla="*/ 1305500 h 2311974"/>
                <a:gd name="connsiteX196" fmla="*/ 1289901 w 1441654"/>
                <a:gd name="connsiteY196" fmla="*/ 1312793 h 2311974"/>
                <a:gd name="connsiteX197" fmla="*/ 1297014 w 1441654"/>
                <a:gd name="connsiteY197" fmla="*/ 1324948 h 2311974"/>
                <a:gd name="connsiteX198" fmla="*/ 1304128 w 1441654"/>
                <a:gd name="connsiteY198" fmla="*/ 1317655 h 2311974"/>
                <a:gd name="connsiteX199" fmla="*/ 1304128 w 1441654"/>
                <a:gd name="connsiteY199" fmla="*/ 1327379 h 2311974"/>
                <a:gd name="connsiteX200" fmla="*/ 1306499 w 1441654"/>
                <a:gd name="connsiteY200" fmla="*/ 1344397 h 2311974"/>
                <a:gd name="connsiteX201" fmla="*/ 1280416 w 1441654"/>
                <a:gd name="connsiteY201" fmla="*/ 1358984 h 2311974"/>
                <a:gd name="connsiteX202" fmla="*/ 1259076 w 1441654"/>
                <a:gd name="connsiteY202" fmla="*/ 1358984 h 2311974"/>
                <a:gd name="connsiteX203" fmla="*/ 1256705 w 1441654"/>
                <a:gd name="connsiteY203" fmla="*/ 1376001 h 2311974"/>
                <a:gd name="connsiteX204" fmla="*/ 1278045 w 1441654"/>
                <a:gd name="connsiteY204" fmla="*/ 1376001 h 2311974"/>
                <a:gd name="connsiteX205" fmla="*/ 1280416 w 1441654"/>
                <a:gd name="connsiteY205" fmla="*/ 1383295 h 2311974"/>
                <a:gd name="connsiteX206" fmla="*/ 1285159 w 1441654"/>
                <a:gd name="connsiteY206" fmla="*/ 1380864 h 2311974"/>
                <a:gd name="connsiteX207" fmla="*/ 1292272 w 1441654"/>
                <a:gd name="connsiteY207" fmla="*/ 1393019 h 2311974"/>
                <a:gd name="connsiteX208" fmla="*/ 1289901 w 1441654"/>
                <a:gd name="connsiteY208" fmla="*/ 1400312 h 2311974"/>
                <a:gd name="connsiteX209" fmla="*/ 1292272 w 1441654"/>
                <a:gd name="connsiteY209" fmla="*/ 1402744 h 2311974"/>
                <a:gd name="connsiteX210" fmla="*/ 1311241 w 1441654"/>
                <a:gd name="connsiteY210" fmla="*/ 1380864 h 2311974"/>
                <a:gd name="connsiteX211" fmla="*/ 1318355 w 1441654"/>
                <a:gd name="connsiteY211" fmla="*/ 1383295 h 2311974"/>
                <a:gd name="connsiteX212" fmla="*/ 1313612 w 1441654"/>
                <a:gd name="connsiteY212" fmla="*/ 1380864 h 2311974"/>
                <a:gd name="connsiteX213" fmla="*/ 1320726 w 1441654"/>
                <a:gd name="connsiteY213" fmla="*/ 1373570 h 2311974"/>
                <a:gd name="connsiteX214" fmla="*/ 1327839 w 1441654"/>
                <a:gd name="connsiteY214" fmla="*/ 1368708 h 2311974"/>
                <a:gd name="connsiteX215" fmla="*/ 1344437 w 1441654"/>
                <a:gd name="connsiteY215" fmla="*/ 1417330 h 2311974"/>
                <a:gd name="connsiteX216" fmla="*/ 1339695 w 1441654"/>
                <a:gd name="connsiteY216" fmla="*/ 1424623 h 2311974"/>
                <a:gd name="connsiteX217" fmla="*/ 1339695 w 1441654"/>
                <a:gd name="connsiteY217" fmla="*/ 1441641 h 2311974"/>
                <a:gd name="connsiteX218" fmla="*/ 1306499 w 1441654"/>
                <a:gd name="connsiteY218" fmla="*/ 1436779 h 2311974"/>
                <a:gd name="connsiteX219" fmla="*/ 1304128 w 1441654"/>
                <a:gd name="connsiteY219" fmla="*/ 1473245 h 2311974"/>
                <a:gd name="connsiteX220" fmla="*/ 1289901 w 1441654"/>
                <a:gd name="connsiteY220" fmla="*/ 1473245 h 2311974"/>
                <a:gd name="connsiteX221" fmla="*/ 1285159 w 1441654"/>
                <a:gd name="connsiteY221" fmla="*/ 1504850 h 2311974"/>
                <a:gd name="connsiteX222" fmla="*/ 1270932 w 1441654"/>
                <a:gd name="connsiteY222" fmla="*/ 1521867 h 2311974"/>
                <a:gd name="connsiteX223" fmla="*/ 1270932 w 1441654"/>
                <a:gd name="connsiteY223" fmla="*/ 1548609 h 2311974"/>
                <a:gd name="connsiteX224" fmla="*/ 1251963 w 1441654"/>
                <a:gd name="connsiteY224" fmla="*/ 1560765 h 2311974"/>
                <a:gd name="connsiteX225" fmla="*/ 1278045 w 1441654"/>
                <a:gd name="connsiteY225" fmla="*/ 1570489 h 2311974"/>
                <a:gd name="connsiteX226" fmla="*/ 1278045 w 1441654"/>
                <a:gd name="connsiteY226" fmla="*/ 1577783 h 2311974"/>
                <a:gd name="connsiteX227" fmla="*/ 1223509 w 1441654"/>
                <a:gd name="connsiteY227" fmla="*/ 1577783 h 2311974"/>
                <a:gd name="connsiteX228" fmla="*/ 1235365 w 1441654"/>
                <a:gd name="connsiteY228" fmla="*/ 1602094 h 2311974"/>
                <a:gd name="connsiteX229" fmla="*/ 1244849 w 1441654"/>
                <a:gd name="connsiteY229" fmla="*/ 1609387 h 2311974"/>
                <a:gd name="connsiteX230" fmla="*/ 1242478 w 1441654"/>
                <a:gd name="connsiteY230" fmla="*/ 1619111 h 2311974"/>
                <a:gd name="connsiteX231" fmla="*/ 1244849 w 1441654"/>
                <a:gd name="connsiteY231" fmla="*/ 1623973 h 2311974"/>
                <a:gd name="connsiteX232" fmla="*/ 1244849 w 1441654"/>
                <a:gd name="connsiteY232" fmla="*/ 1645853 h 2311974"/>
                <a:gd name="connsiteX233" fmla="*/ 1237736 w 1441654"/>
                <a:gd name="connsiteY233" fmla="*/ 1645853 h 2311974"/>
                <a:gd name="connsiteX234" fmla="*/ 1230622 w 1441654"/>
                <a:gd name="connsiteY234" fmla="*/ 1667733 h 2311974"/>
                <a:gd name="connsiteX235" fmla="*/ 1230622 w 1441654"/>
                <a:gd name="connsiteY235" fmla="*/ 1706631 h 2311974"/>
                <a:gd name="connsiteX236" fmla="*/ 1216396 w 1441654"/>
                <a:gd name="connsiteY236" fmla="*/ 1709062 h 2311974"/>
                <a:gd name="connsiteX237" fmla="*/ 1216396 w 1441654"/>
                <a:gd name="connsiteY237" fmla="*/ 1723648 h 2311974"/>
                <a:gd name="connsiteX238" fmla="*/ 1204540 w 1441654"/>
                <a:gd name="connsiteY238" fmla="*/ 1740666 h 2311974"/>
                <a:gd name="connsiteX239" fmla="*/ 1147632 w 1441654"/>
                <a:gd name="connsiteY239" fmla="*/ 1733373 h 2311974"/>
                <a:gd name="connsiteX240" fmla="*/ 1121550 w 1441654"/>
                <a:gd name="connsiteY240" fmla="*/ 1733373 h 2311974"/>
                <a:gd name="connsiteX241" fmla="*/ 1109694 w 1441654"/>
                <a:gd name="connsiteY241" fmla="*/ 1743097 h 2311974"/>
                <a:gd name="connsiteX242" fmla="*/ 1102581 w 1441654"/>
                <a:gd name="connsiteY242" fmla="*/ 1735804 h 2311974"/>
                <a:gd name="connsiteX243" fmla="*/ 1095467 w 1441654"/>
                <a:gd name="connsiteY243" fmla="*/ 1740666 h 2311974"/>
                <a:gd name="connsiteX244" fmla="*/ 1074127 w 1441654"/>
                <a:gd name="connsiteY244" fmla="*/ 1713924 h 2311974"/>
                <a:gd name="connsiteX245" fmla="*/ 1059900 w 1441654"/>
                <a:gd name="connsiteY245" fmla="*/ 1721217 h 2311974"/>
                <a:gd name="connsiteX246" fmla="*/ 1052787 w 1441654"/>
                <a:gd name="connsiteY246" fmla="*/ 1733373 h 2311974"/>
                <a:gd name="connsiteX247" fmla="*/ 1045673 w 1441654"/>
                <a:gd name="connsiteY247" fmla="*/ 1735804 h 2311974"/>
                <a:gd name="connsiteX248" fmla="*/ 1031446 w 1441654"/>
                <a:gd name="connsiteY248" fmla="*/ 1706631 h 2311974"/>
                <a:gd name="connsiteX249" fmla="*/ 960312 w 1441654"/>
                <a:gd name="connsiteY249" fmla="*/ 1709062 h 2311974"/>
                <a:gd name="connsiteX250" fmla="*/ 957941 w 1441654"/>
                <a:gd name="connsiteY250" fmla="*/ 1721217 h 2311974"/>
                <a:gd name="connsiteX251" fmla="*/ 915261 w 1441654"/>
                <a:gd name="connsiteY251" fmla="*/ 1721217 h 2311974"/>
                <a:gd name="connsiteX252" fmla="*/ 915261 w 1441654"/>
                <a:gd name="connsiteY252" fmla="*/ 1728511 h 2311974"/>
                <a:gd name="connsiteX253" fmla="*/ 884436 w 1441654"/>
                <a:gd name="connsiteY253" fmla="*/ 1721217 h 2311974"/>
                <a:gd name="connsiteX254" fmla="*/ 884436 w 1441654"/>
                <a:gd name="connsiteY254" fmla="*/ 1706631 h 2311974"/>
                <a:gd name="connsiteX255" fmla="*/ 877322 w 1441654"/>
                <a:gd name="connsiteY255" fmla="*/ 1706631 h 2311974"/>
                <a:gd name="connsiteX256" fmla="*/ 874951 w 1441654"/>
                <a:gd name="connsiteY256" fmla="*/ 1692044 h 2311974"/>
                <a:gd name="connsiteX257" fmla="*/ 874951 w 1441654"/>
                <a:gd name="connsiteY257" fmla="*/ 1692044 h 2311974"/>
                <a:gd name="connsiteX258" fmla="*/ 877322 w 1441654"/>
                <a:gd name="connsiteY258" fmla="*/ 1706631 h 2311974"/>
                <a:gd name="connsiteX259" fmla="*/ 822786 w 1441654"/>
                <a:gd name="connsiteY259" fmla="*/ 1709062 h 2311974"/>
                <a:gd name="connsiteX260" fmla="*/ 782477 w 1441654"/>
                <a:gd name="connsiteY260" fmla="*/ 1701769 h 2311974"/>
                <a:gd name="connsiteX261" fmla="*/ 780106 w 1441654"/>
                <a:gd name="connsiteY261" fmla="*/ 1709062 h 2311974"/>
                <a:gd name="connsiteX262" fmla="*/ 761136 w 1441654"/>
                <a:gd name="connsiteY262" fmla="*/ 1713924 h 2311974"/>
                <a:gd name="connsiteX263" fmla="*/ 754023 w 1441654"/>
                <a:gd name="connsiteY263" fmla="*/ 1733373 h 2311974"/>
                <a:gd name="connsiteX264" fmla="*/ 758765 w 1441654"/>
                <a:gd name="connsiteY264" fmla="*/ 1750391 h 2311974"/>
                <a:gd name="connsiteX265" fmla="*/ 739796 w 1441654"/>
                <a:gd name="connsiteY265" fmla="*/ 1750391 h 2311974"/>
                <a:gd name="connsiteX266" fmla="*/ 735054 w 1441654"/>
                <a:gd name="connsiteY266" fmla="*/ 1769840 h 2311974"/>
                <a:gd name="connsiteX267" fmla="*/ 742167 w 1441654"/>
                <a:gd name="connsiteY267" fmla="*/ 1784426 h 2311974"/>
                <a:gd name="connsiteX268" fmla="*/ 739796 w 1441654"/>
                <a:gd name="connsiteY268" fmla="*/ 1806306 h 2311974"/>
                <a:gd name="connsiteX269" fmla="*/ 727940 w 1441654"/>
                <a:gd name="connsiteY269" fmla="*/ 1813599 h 2311974"/>
                <a:gd name="connsiteX270" fmla="*/ 727940 w 1441654"/>
                <a:gd name="connsiteY270" fmla="*/ 1847635 h 2311974"/>
                <a:gd name="connsiteX271" fmla="*/ 713714 w 1441654"/>
                <a:gd name="connsiteY271" fmla="*/ 1852497 h 2311974"/>
                <a:gd name="connsiteX272" fmla="*/ 711342 w 1441654"/>
                <a:gd name="connsiteY272" fmla="*/ 1837910 h 2311974"/>
                <a:gd name="connsiteX273" fmla="*/ 678146 w 1441654"/>
                <a:gd name="connsiteY273" fmla="*/ 1837910 h 2311974"/>
                <a:gd name="connsiteX274" fmla="*/ 678146 w 1441654"/>
                <a:gd name="connsiteY274" fmla="*/ 1859790 h 2311974"/>
                <a:gd name="connsiteX275" fmla="*/ 659177 w 1441654"/>
                <a:gd name="connsiteY275" fmla="*/ 1859790 h 2311974"/>
                <a:gd name="connsiteX276" fmla="*/ 659177 w 1441654"/>
                <a:gd name="connsiteY276" fmla="*/ 1869515 h 2311974"/>
                <a:gd name="connsiteX277" fmla="*/ 656806 w 1441654"/>
                <a:gd name="connsiteY277" fmla="*/ 1876808 h 2311974"/>
                <a:gd name="connsiteX278" fmla="*/ 576188 w 1441654"/>
                <a:gd name="connsiteY278" fmla="*/ 1876808 h 2311974"/>
                <a:gd name="connsiteX279" fmla="*/ 576188 w 1441654"/>
                <a:gd name="connsiteY279" fmla="*/ 1896257 h 2311974"/>
                <a:gd name="connsiteX280" fmla="*/ 524022 w 1441654"/>
                <a:gd name="connsiteY280" fmla="*/ 1901119 h 2311974"/>
                <a:gd name="connsiteX281" fmla="*/ 524022 w 1441654"/>
                <a:gd name="connsiteY281" fmla="*/ 1930292 h 2311974"/>
                <a:gd name="connsiteX282" fmla="*/ 502682 w 1441654"/>
                <a:gd name="connsiteY282" fmla="*/ 1930292 h 2311974"/>
                <a:gd name="connsiteX283" fmla="*/ 500311 w 1441654"/>
                <a:gd name="connsiteY283" fmla="*/ 1952172 h 2311974"/>
                <a:gd name="connsiteX284" fmla="*/ 488455 w 1441654"/>
                <a:gd name="connsiteY284" fmla="*/ 1952172 h 2311974"/>
                <a:gd name="connsiteX285" fmla="*/ 488455 w 1441654"/>
                <a:gd name="connsiteY285" fmla="*/ 1978914 h 2311974"/>
                <a:gd name="connsiteX286" fmla="*/ 495569 w 1441654"/>
                <a:gd name="connsiteY286" fmla="*/ 1983776 h 2311974"/>
                <a:gd name="connsiteX287" fmla="*/ 493198 w 1441654"/>
                <a:gd name="connsiteY287" fmla="*/ 2000794 h 2311974"/>
                <a:gd name="connsiteX288" fmla="*/ 500311 w 1441654"/>
                <a:gd name="connsiteY288" fmla="*/ 2005656 h 2311974"/>
                <a:gd name="connsiteX289" fmla="*/ 500311 w 1441654"/>
                <a:gd name="connsiteY289" fmla="*/ 2068865 h 2311974"/>
                <a:gd name="connsiteX290" fmla="*/ 493198 w 1441654"/>
                <a:gd name="connsiteY290" fmla="*/ 2068865 h 2311974"/>
                <a:gd name="connsiteX291" fmla="*/ 493198 w 1441654"/>
                <a:gd name="connsiteY291" fmla="*/ 2081020 h 2311974"/>
                <a:gd name="connsiteX292" fmla="*/ 474228 w 1441654"/>
                <a:gd name="connsiteY292" fmla="*/ 2083451 h 2311974"/>
                <a:gd name="connsiteX293" fmla="*/ 460002 w 1441654"/>
                <a:gd name="connsiteY293" fmla="*/ 2117487 h 2311974"/>
                <a:gd name="connsiteX294" fmla="*/ 460002 w 1441654"/>
                <a:gd name="connsiteY294" fmla="*/ 2129642 h 2311974"/>
                <a:gd name="connsiteX295" fmla="*/ 516909 w 1441654"/>
                <a:gd name="connsiteY295" fmla="*/ 2132073 h 2311974"/>
                <a:gd name="connsiteX296" fmla="*/ 509796 w 1441654"/>
                <a:gd name="connsiteY296" fmla="*/ 2151522 h 2311974"/>
                <a:gd name="connsiteX297" fmla="*/ 514538 w 1441654"/>
                <a:gd name="connsiteY297" fmla="*/ 2161246 h 2311974"/>
                <a:gd name="connsiteX298" fmla="*/ 509796 w 1441654"/>
                <a:gd name="connsiteY298" fmla="*/ 2168540 h 2311974"/>
                <a:gd name="connsiteX299" fmla="*/ 493198 w 1441654"/>
                <a:gd name="connsiteY299" fmla="*/ 2168540 h 2311974"/>
                <a:gd name="connsiteX300" fmla="*/ 493198 w 1441654"/>
                <a:gd name="connsiteY300" fmla="*/ 2180695 h 2311974"/>
                <a:gd name="connsiteX301" fmla="*/ 462373 w 1441654"/>
                <a:gd name="connsiteY301" fmla="*/ 2187988 h 2311974"/>
                <a:gd name="connsiteX302" fmla="*/ 469486 w 1441654"/>
                <a:gd name="connsiteY302" fmla="*/ 2200144 h 2311974"/>
                <a:gd name="connsiteX303" fmla="*/ 467115 w 1441654"/>
                <a:gd name="connsiteY303" fmla="*/ 2256059 h 2311974"/>
                <a:gd name="connsiteX304" fmla="*/ 455259 w 1441654"/>
                <a:gd name="connsiteY304" fmla="*/ 2277939 h 2311974"/>
                <a:gd name="connsiteX305" fmla="*/ 429177 w 1441654"/>
                <a:gd name="connsiteY305" fmla="*/ 2307112 h 2311974"/>
                <a:gd name="connsiteX306" fmla="*/ 414950 w 1441654"/>
                <a:gd name="connsiteY306" fmla="*/ 2311974 h 2311974"/>
                <a:gd name="connsiteX307" fmla="*/ 398352 w 1441654"/>
                <a:gd name="connsiteY307" fmla="*/ 2282801 h 2311974"/>
                <a:gd name="connsiteX308" fmla="*/ 379383 w 1441654"/>
                <a:gd name="connsiteY308" fmla="*/ 2275508 h 2311974"/>
                <a:gd name="connsiteX309" fmla="*/ 365156 w 1441654"/>
                <a:gd name="connsiteY309" fmla="*/ 2292526 h 2311974"/>
                <a:gd name="connsiteX310" fmla="*/ 346187 w 1441654"/>
                <a:gd name="connsiteY310" fmla="*/ 2285232 h 2311974"/>
                <a:gd name="connsiteX311" fmla="*/ 331960 w 1441654"/>
                <a:gd name="connsiteY311" fmla="*/ 2290094 h 2311974"/>
                <a:gd name="connsiteX312" fmla="*/ 296393 w 1441654"/>
                <a:gd name="connsiteY312" fmla="*/ 2275508 h 2311974"/>
                <a:gd name="connsiteX313" fmla="*/ 255658 w 1441654"/>
                <a:gd name="connsiteY313" fmla="*/ 2254426 h 2311974"/>
                <a:gd name="connsiteX314" fmla="*/ 263963 w 1441654"/>
                <a:gd name="connsiteY314" fmla="*/ 2090384 h 2311974"/>
                <a:gd name="connsiteX315" fmla="*/ 293247 w 1441654"/>
                <a:gd name="connsiteY315" fmla="*/ 1879782 h 2311974"/>
                <a:gd name="connsiteX316" fmla="*/ 288330 w 1441654"/>
                <a:gd name="connsiteY316" fmla="*/ 1766434 h 2311974"/>
                <a:gd name="connsiteX317" fmla="*/ 260051 w 1441654"/>
                <a:gd name="connsiteY317" fmla="*/ 1684276 h 2311974"/>
                <a:gd name="connsiteX318" fmla="*/ 196698 w 1441654"/>
                <a:gd name="connsiteY318" fmla="*/ 1605539 h 2311974"/>
                <a:gd name="connsiteX319" fmla="*/ 146823 w 1441654"/>
                <a:gd name="connsiteY319" fmla="*/ 1566641 h 2311974"/>
                <a:gd name="connsiteX320" fmla="*/ 148467 w 1441654"/>
                <a:gd name="connsiteY320" fmla="*/ 1519182 h 2311974"/>
                <a:gd name="connsiteX321" fmla="*/ 144231 w 1441654"/>
                <a:gd name="connsiteY321" fmla="*/ 1442151 h 2311974"/>
                <a:gd name="connsiteX322" fmla="*/ 199538 w 1441654"/>
                <a:gd name="connsiteY322" fmla="*/ 1327822 h 2311974"/>
                <a:gd name="connsiteX323" fmla="*/ 311984 w 1441654"/>
                <a:gd name="connsiteY323" fmla="*/ 1228318 h 2311974"/>
                <a:gd name="connsiteX324" fmla="*/ 0 w 1441654"/>
                <a:gd name="connsiteY324" fmla="*/ 872764 h 2311974"/>
                <a:gd name="connsiteX325" fmla="*/ 7114 w 1441654"/>
                <a:gd name="connsiteY325" fmla="*/ 865471 h 2311974"/>
                <a:gd name="connsiteX326" fmla="*/ 11856 w 1441654"/>
                <a:gd name="connsiteY326" fmla="*/ 867902 h 2311974"/>
                <a:gd name="connsiteX327" fmla="*/ 168351 w 1441654"/>
                <a:gd name="connsiteY327" fmla="*/ 741485 h 2311974"/>
                <a:gd name="connsiteX328" fmla="*/ 156496 w 1441654"/>
                <a:gd name="connsiteY328" fmla="*/ 726899 h 2311974"/>
                <a:gd name="connsiteX329" fmla="*/ 101959 w 1441654"/>
                <a:gd name="connsiteY329" fmla="*/ 705019 h 2311974"/>
                <a:gd name="connsiteX330" fmla="*/ 125671 w 1441654"/>
                <a:gd name="connsiteY330" fmla="*/ 680708 h 2311974"/>
                <a:gd name="connsiteX331" fmla="*/ 132784 w 1441654"/>
                <a:gd name="connsiteY331" fmla="*/ 673414 h 2311974"/>
                <a:gd name="connsiteX332" fmla="*/ 161238 w 1441654"/>
                <a:gd name="connsiteY332" fmla="*/ 670983 h 2311974"/>
                <a:gd name="connsiteX333" fmla="*/ 248970 w 1441654"/>
                <a:gd name="connsiteY333" fmla="*/ 692863 h 2311974"/>
                <a:gd name="connsiteX334" fmla="*/ 263197 w 1441654"/>
                <a:gd name="connsiteY334" fmla="*/ 688001 h 2311974"/>
                <a:gd name="connsiteX335" fmla="*/ 263197 w 1441654"/>
                <a:gd name="connsiteY335" fmla="*/ 695294 h 2311974"/>
                <a:gd name="connsiteX336" fmla="*/ 272681 w 1441654"/>
                <a:gd name="connsiteY336" fmla="*/ 695294 h 2311974"/>
                <a:gd name="connsiteX337" fmla="*/ 277424 w 1441654"/>
                <a:gd name="connsiteY337" fmla="*/ 678277 h 2311974"/>
                <a:gd name="connsiteX338" fmla="*/ 284537 w 1441654"/>
                <a:gd name="connsiteY338" fmla="*/ 666121 h 2311974"/>
                <a:gd name="connsiteX339" fmla="*/ 296393 w 1441654"/>
                <a:gd name="connsiteY339" fmla="*/ 688001 h 2311974"/>
                <a:gd name="connsiteX340" fmla="*/ 303506 w 1441654"/>
                <a:gd name="connsiteY340" fmla="*/ 685570 h 2311974"/>
                <a:gd name="connsiteX341" fmla="*/ 317733 w 1441654"/>
                <a:gd name="connsiteY341" fmla="*/ 700156 h 2311974"/>
                <a:gd name="connsiteX342" fmla="*/ 317733 w 1441654"/>
                <a:gd name="connsiteY342" fmla="*/ 700156 h 2311974"/>
                <a:gd name="connsiteX343" fmla="*/ 303506 w 1441654"/>
                <a:gd name="connsiteY343" fmla="*/ 685570 h 2311974"/>
                <a:gd name="connsiteX344" fmla="*/ 361672 w 1441654"/>
                <a:gd name="connsiteY344" fmla="*/ 862512 h 2311974"/>
                <a:gd name="connsiteX345" fmla="*/ 441650 w 1441654"/>
                <a:gd name="connsiteY345" fmla="*/ 1145201 h 2311974"/>
                <a:gd name="connsiteX346" fmla="*/ 284537 w 1441654"/>
                <a:gd name="connsiteY346" fmla="*/ 666121 h 2311974"/>
                <a:gd name="connsiteX347" fmla="*/ 284537 w 1441654"/>
                <a:gd name="connsiteY347" fmla="*/ 658827 h 2311974"/>
                <a:gd name="connsiteX348" fmla="*/ 305877 w 1441654"/>
                <a:gd name="connsiteY348" fmla="*/ 646672 h 2311974"/>
                <a:gd name="connsiteX349" fmla="*/ 298764 w 1441654"/>
                <a:gd name="connsiteY349" fmla="*/ 639379 h 2311974"/>
                <a:gd name="connsiteX350" fmla="*/ 329589 w 1441654"/>
                <a:gd name="connsiteY350" fmla="*/ 629654 h 2311974"/>
                <a:gd name="connsiteX351" fmla="*/ 324847 w 1441654"/>
                <a:gd name="connsiteY351" fmla="*/ 615068 h 2311974"/>
                <a:gd name="connsiteX352" fmla="*/ 291651 w 1441654"/>
                <a:gd name="connsiteY352" fmla="*/ 610205 h 2311974"/>
                <a:gd name="connsiteX353" fmla="*/ 289279 w 1441654"/>
                <a:gd name="connsiteY353" fmla="*/ 595619 h 2311974"/>
                <a:gd name="connsiteX354" fmla="*/ 298764 w 1441654"/>
                <a:gd name="connsiteY354" fmla="*/ 534841 h 2311974"/>
                <a:gd name="connsiteX355" fmla="*/ 289279 w 1441654"/>
                <a:gd name="connsiteY355" fmla="*/ 525117 h 2311974"/>
                <a:gd name="connsiteX356" fmla="*/ 289279 w 1441654"/>
                <a:gd name="connsiteY356" fmla="*/ 503237 h 2311974"/>
                <a:gd name="connsiteX357" fmla="*/ 272681 w 1441654"/>
                <a:gd name="connsiteY357" fmla="*/ 503237 h 2311974"/>
                <a:gd name="connsiteX358" fmla="*/ 277424 w 1441654"/>
                <a:gd name="connsiteY358" fmla="*/ 471633 h 2311974"/>
                <a:gd name="connsiteX359" fmla="*/ 270310 w 1441654"/>
                <a:gd name="connsiteY359" fmla="*/ 464340 h 2311974"/>
                <a:gd name="connsiteX360" fmla="*/ 272681 w 1441654"/>
                <a:gd name="connsiteY360" fmla="*/ 444891 h 2311974"/>
                <a:gd name="connsiteX361" fmla="*/ 291651 w 1441654"/>
                <a:gd name="connsiteY361" fmla="*/ 444891 h 2311974"/>
                <a:gd name="connsiteX362" fmla="*/ 310620 w 1441654"/>
                <a:gd name="connsiteY362" fmla="*/ 430304 h 2311974"/>
                <a:gd name="connsiteX363" fmla="*/ 312991 w 1441654"/>
                <a:gd name="connsiteY363" fmla="*/ 427873 h 2311974"/>
                <a:gd name="connsiteX364" fmla="*/ 291651 w 1441654"/>
                <a:gd name="connsiteY364" fmla="*/ 423011 h 2311974"/>
                <a:gd name="connsiteX365" fmla="*/ 298764 w 1441654"/>
                <a:gd name="connsiteY365" fmla="*/ 405993 h 2311974"/>
                <a:gd name="connsiteX366" fmla="*/ 324847 w 1441654"/>
                <a:gd name="connsiteY366" fmla="*/ 408424 h 2311974"/>
                <a:gd name="connsiteX367" fmla="*/ 320104 w 1441654"/>
                <a:gd name="connsiteY367" fmla="*/ 388975 h 2311974"/>
                <a:gd name="connsiteX368" fmla="*/ 320104 w 1441654"/>
                <a:gd name="connsiteY368" fmla="*/ 374389 h 2311974"/>
                <a:gd name="connsiteX369" fmla="*/ 336702 w 1441654"/>
                <a:gd name="connsiteY369" fmla="*/ 374389 h 2311974"/>
                <a:gd name="connsiteX370" fmla="*/ 339073 w 1441654"/>
                <a:gd name="connsiteY370" fmla="*/ 367096 h 2311974"/>
                <a:gd name="connsiteX371" fmla="*/ 346187 w 1441654"/>
                <a:gd name="connsiteY371" fmla="*/ 364665 h 2311974"/>
                <a:gd name="connsiteX372" fmla="*/ 343816 w 1441654"/>
                <a:gd name="connsiteY372" fmla="*/ 347647 h 2311974"/>
                <a:gd name="connsiteX373" fmla="*/ 372269 w 1441654"/>
                <a:gd name="connsiteY373" fmla="*/ 337922 h 2311974"/>
                <a:gd name="connsiteX374" fmla="*/ 360414 w 1441654"/>
                <a:gd name="connsiteY374" fmla="*/ 333060 h 2311974"/>
                <a:gd name="connsiteX375" fmla="*/ 358042 w 1441654"/>
                <a:gd name="connsiteY375" fmla="*/ 311180 h 2311974"/>
                <a:gd name="connsiteX376" fmla="*/ 350929 w 1441654"/>
                <a:gd name="connsiteY376" fmla="*/ 308749 h 2311974"/>
                <a:gd name="connsiteX377" fmla="*/ 358042 w 1441654"/>
                <a:gd name="connsiteY377" fmla="*/ 299025 h 2311974"/>
                <a:gd name="connsiteX378" fmla="*/ 358042 w 1441654"/>
                <a:gd name="connsiteY378" fmla="*/ 296594 h 2311974"/>
                <a:gd name="connsiteX379" fmla="*/ 346187 w 1441654"/>
                <a:gd name="connsiteY379" fmla="*/ 291732 h 2311974"/>
                <a:gd name="connsiteX380" fmla="*/ 336702 w 1441654"/>
                <a:gd name="connsiteY380" fmla="*/ 299025 h 2311974"/>
                <a:gd name="connsiteX381" fmla="*/ 324847 w 1441654"/>
                <a:gd name="connsiteY381" fmla="*/ 282007 h 2311974"/>
                <a:gd name="connsiteX382" fmla="*/ 339073 w 1441654"/>
                <a:gd name="connsiteY382" fmla="*/ 255265 h 2311974"/>
                <a:gd name="connsiteX383" fmla="*/ 346187 w 1441654"/>
                <a:gd name="connsiteY383" fmla="*/ 267421 h 2311974"/>
                <a:gd name="connsiteX384" fmla="*/ 365156 w 1441654"/>
                <a:gd name="connsiteY384" fmla="*/ 240679 h 2311974"/>
                <a:gd name="connsiteX385" fmla="*/ 374640 w 1441654"/>
                <a:gd name="connsiteY385" fmla="*/ 240679 h 2311974"/>
                <a:gd name="connsiteX386" fmla="*/ 374640 w 1441654"/>
                <a:gd name="connsiteY386" fmla="*/ 233385 h 2311974"/>
                <a:gd name="connsiteX387" fmla="*/ 353300 w 1441654"/>
                <a:gd name="connsiteY387" fmla="*/ 218799 h 2311974"/>
                <a:gd name="connsiteX388" fmla="*/ 360414 w 1441654"/>
                <a:gd name="connsiteY388" fmla="*/ 199350 h 2311974"/>
                <a:gd name="connsiteX389" fmla="*/ 386496 w 1441654"/>
                <a:gd name="connsiteY389" fmla="*/ 199350 h 2311974"/>
                <a:gd name="connsiteX390" fmla="*/ 393610 w 1441654"/>
                <a:gd name="connsiteY390" fmla="*/ 192057 h 2311974"/>
                <a:gd name="connsiteX391" fmla="*/ 365156 w 1441654"/>
                <a:gd name="connsiteY391" fmla="*/ 150728 h 2311974"/>
                <a:gd name="connsiteX392" fmla="*/ 374640 w 1441654"/>
                <a:gd name="connsiteY392" fmla="*/ 131279 h 2311974"/>
                <a:gd name="connsiteX393" fmla="*/ 407836 w 1441654"/>
                <a:gd name="connsiteY393" fmla="*/ 116693 h 2311974"/>
                <a:gd name="connsiteX394" fmla="*/ 412579 w 1441654"/>
                <a:gd name="connsiteY394" fmla="*/ 131279 h 2311974"/>
                <a:gd name="connsiteX395" fmla="*/ 433919 w 1441654"/>
                <a:gd name="connsiteY395" fmla="*/ 116693 h 2311974"/>
                <a:gd name="connsiteX396" fmla="*/ 429177 w 1441654"/>
                <a:gd name="connsiteY396" fmla="*/ 109399 h 2311974"/>
                <a:gd name="connsiteX397" fmla="*/ 445775 w 1441654"/>
                <a:gd name="connsiteY397" fmla="*/ 102106 h 2311974"/>
                <a:gd name="connsiteX398" fmla="*/ 445775 w 1441654"/>
                <a:gd name="connsiteY398" fmla="*/ 94813 h 2311974"/>
                <a:gd name="connsiteX399" fmla="*/ 455259 w 1441654"/>
                <a:gd name="connsiteY399" fmla="*/ 87519 h 2311974"/>
                <a:gd name="connsiteX400" fmla="*/ 441032 w 1441654"/>
                <a:gd name="connsiteY400" fmla="*/ 53484 h 2311974"/>
                <a:gd name="connsiteX401" fmla="*/ 438661 w 1441654"/>
                <a:gd name="connsiteY401" fmla="*/ 7293 h 2311974"/>
                <a:gd name="connsiteX402" fmla="*/ 481342 w 1441654"/>
                <a:gd name="connsiteY402" fmla="*/ 17018 h 2311974"/>
                <a:gd name="connsiteX403" fmla="*/ 502682 w 1441654"/>
                <a:gd name="connsiteY403" fmla="*/ 0 h 2311974"/>
                <a:gd name="connsiteX0" fmla="*/ 509796 w 1441654"/>
                <a:gd name="connsiteY0" fmla="*/ 1062390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488455 w 1441654"/>
                <a:gd name="connsiteY3" fmla="*/ 1021061 h 2311974"/>
                <a:gd name="connsiteX4" fmla="*/ 483713 w 1441654"/>
                <a:gd name="connsiteY4" fmla="*/ 999182 h 2311974"/>
                <a:gd name="connsiteX5" fmla="*/ 488455 w 1441654"/>
                <a:gd name="connsiteY5" fmla="*/ 1021061 h 2311974"/>
                <a:gd name="connsiteX6" fmla="*/ 488455 w 1441654"/>
                <a:gd name="connsiteY6" fmla="*/ 1021061 h 2311974"/>
                <a:gd name="connsiteX7" fmla="*/ 502682 w 1441654"/>
                <a:gd name="connsiteY7" fmla="*/ 979733 h 2311974"/>
                <a:gd name="connsiteX8" fmla="*/ 460002 w 1441654"/>
                <a:gd name="connsiteY8" fmla="*/ 972439 h 2311974"/>
                <a:gd name="connsiteX9" fmla="*/ 460002 w 1441654"/>
                <a:gd name="connsiteY9" fmla="*/ 972439 h 2311974"/>
                <a:gd name="connsiteX10" fmla="*/ 502682 w 1441654"/>
                <a:gd name="connsiteY10" fmla="*/ 979733 h 2311974"/>
                <a:gd name="connsiteX11" fmla="*/ 460002 w 1441654"/>
                <a:gd name="connsiteY11" fmla="*/ 901937 h 2311974"/>
                <a:gd name="connsiteX12" fmla="*/ 449800 w 1441654"/>
                <a:gd name="connsiteY12" fmla="*/ 906121 h 2311974"/>
                <a:gd name="connsiteX13" fmla="*/ 452888 w 1441654"/>
                <a:gd name="connsiteY13" fmla="*/ 906800 h 2311974"/>
                <a:gd name="connsiteX14" fmla="*/ 460002 w 1441654"/>
                <a:gd name="connsiteY14" fmla="*/ 901938 h 2311974"/>
                <a:gd name="connsiteX15" fmla="*/ 460002 w 1441654"/>
                <a:gd name="connsiteY15" fmla="*/ 901937 h 2311974"/>
                <a:gd name="connsiteX16" fmla="*/ 367527 w 1441654"/>
                <a:gd name="connsiteY16" fmla="*/ 899506 h 2311974"/>
                <a:gd name="connsiteX17" fmla="*/ 367527 w 1441654"/>
                <a:gd name="connsiteY17" fmla="*/ 899507 h 2311974"/>
                <a:gd name="connsiteX18" fmla="*/ 391239 w 1441654"/>
                <a:gd name="connsiteY18" fmla="*/ 899507 h 2311974"/>
                <a:gd name="connsiteX19" fmla="*/ 405465 w 1441654"/>
                <a:gd name="connsiteY19" fmla="*/ 906800 h 2311974"/>
                <a:gd name="connsiteX20" fmla="*/ 414950 w 1441654"/>
                <a:gd name="connsiteY20" fmla="*/ 906800 h 2311974"/>
                <a:gd name="connsiteX21" fmla="*/ 419692 w 1441654"/>
                <a:gd name="connsiteY21" fmla="*/ 899507 h 2311974"/>
                <a:gd name="connsiteX22" fmla="*/ 419705 w 1441654"/>
                <a:gd name="connsiteY22" fmla="*/ 899510 h 2311974"/>
                <a:gd name="connsiteX23" fmla="*/ 419692 w 1441654"/>
                <a:gd name="connsiteY23" fmla="*/ 899506 h 2311974"/>
                <a:gd name="connsiteX24" fmla="*/ 414950 w 1441654"/>
                <a:gd name="connsiteY24" fmla="*/ 906800 h 2311974"/>
                <a:gd name="connsiteX25" fmla="*/ 405465 w 1441654"/>
                <a:gd name="connsiteY25" fmla="*/ 906800 h 2311974"/>
                <a:gd name="connsiteX26" fmla="*/ 391238 w 1441654"/>
                <a:gd name="connsiteY26" fmla="*/ 899506 h 2311974"/>
                <a:gd name="connsiteX27" fmla="*/ 367527 w 1441654"/>
                <a:gd name="connsiteY27" fmla="*/ 899506 h 2311974"/>
                <a:gd name="connsiteX28" fmla="*/ 350929 w 1441654"/>
                <a:gd name="connsiteY28" fmla="*/ 889782 h 2311974"/>
                <a:gd name="connsiteX29" fmla="*/ 350929 w 1441654"/>
                <a:gd name="connsiteY29" fmla="*/ 889782 h 2311974"/>
                <a:gd name="connsiteX30" fmla="*/ 367527 w 1441654"/>
                <a:gd name="connsiteY30" fmla="*/ 889782 h 2311974"/>
                <a:gd name="connsiteX31" fmla="*/ 360383 w 1441654"/>
                <a:gd name="connsiteY31" fmla="*/ 889782 h 2311974"/>
                <a:gd name="connsiteX32" fmla="*/ 350929 w 1441654"/>
                <a:gd name="connsiteY32" fmla="*/ 889782 h 2311974"/>
                <a:gd name="connsiteX33" fmla="*/ 393212 w 1441654"/>
                <a:gd name="connsiteY33" fmla="*/ 842776 h 2311974"/>
                <a:gd name="connsiteX34" fmla="*/ 398352 w 1441654"/>
                <a:gd name="connsiteY34" fmla="*/ 853315 h 2311974"/>
                <a:gd name="connsiteX35" fmla="*/ 398352 w 1441654"/>
                <a:gd name="connsiteY35" fmla="*/ 853315 h 2311974"/>
                <a:gd name="connsiteX36" fmla="*/ 393212 w 1441654"/>
                <a:gd name="connsiteY36" fmla="*/ 842776 h 2311974"/>
                <a:gd name="connsiteX37" fmla="*/ 296393 w 1441654"/>
                <a:gd name="connsiteY37" fmla="*/ 726899 h 2311974"/>
                <a:gd name="connsiteX38" fmla="*/ 296393 w 1441654"/>
                <a:gd name="connsiteY38" fmla="*/ 726899 h 2311974"/>
                <a:gd name="connsiteX39" fmla="*/ 303506 w 1441654"/>
                <a:gd name="connsiteY39" fmla="*/ 734192 h 2311974"/>
                <a:gd name="connsiteX40" fmla="*/ 339073 w 1441654"/>
                <a:gd name="connsiteY40" fmla="*/ 748778 h 2311974"/>
                <a:gd name="connsiteX41" fmla="*/ 367527 w 1441654"/>
                <a:gd name="connsiteY41" fmla="*/ 753641 h 2311974"/>
                <a:gd name="connsiteX42" fmla="*/ 372269 w 1441654"/>
                <a:gd name="connsiteY42" fmla="*/ 734192 h 2311974"/>
                <a:gd name="connsiteX43" fmla="*/ 386496 w 1441654"/>
                <a:gd name="connsiteY43" fmla="*/ 736623 h 2311974"/>
                <a:gd name="connsiteX44" fmla="*/ 386496 w 1441654"/>
                <a:gd name="connsiteY44" fmla="*/ 736623 h 2311974"/>
                <a:gd name="connsiteX45" fmla="*/ 372269 w 1441654"/>
                <a:gd name="connsiteY45" fmla="*/ 734192 h 2311974"/>
                <a:gd name="connsiteX46" fmla="*/ 367527 w 1441654"/>
                <a:gd name="connsiteY46" fmla="*/ 753640 h 2311974"/>
                <a:gd name="connsiteX47" fmla="*/ 339073 w 1441654"/>
                <a:gd name="connsiteY47" fmla="*/ 748778 h 2311974"/>
                <a:gd name="connsiteX48" fmla="*/ 303506 w 1441654"/>
                <a:gd name="connsiteY48" fmla="*/ 734192 h 2311974"/>
                <a:gd name="connsiteX49" fmla="*/ 296393 w 1441654"/>
                <a:gd name="connsiteY49" fmla="*/ 726899 h 2311974"/>
                <a:gd name="connsiteX50" fmla="*/ 296393 w 1441654"/>
                <a:gd name="connsiteY50" fmla="*/ 714743 h 2311974"/>
                <a:gd name="connsiteX51" fmla="*/ 296393 w 1441654"/>
                <a:gd name="connsiteY51" fmla="*/ 714743 h 2311974"/>
                <a:gd name="connsiteX52" fmla="*/ 303506 w 1441654"/>
                <a:gd name="connsiteY52" fmla="*/ 722036 h 2311974"/>
                <a:gd name="connsiteX53" fmla="*/ 303506 w 1441654"/>
                <a:gd name="connsiteY53" fmla="*/ 722036 h 2311974"/>
                <a:gd name="connsiteX54" fmla="*/ 296393 w 1441654"/>
                <a:gd name="connsiteY54" fmla="*/ 714743 h 2311974"/>
                <a:gd name="connsiteX55" fmla="*/ 502682 w 1441654"/>
                <a:gd name="connsiteY55" fmla="*/ 0 h 2311974"/>
                <a:gd name="connsiteX56" fmla="*/ 509796 w 1441654"/>
                <a:gd name="connsiteY56" fmla="*/ 4862 h 2311974"/>
                <a:gd name="connsiteX57" fmla="*/ 514538 w 1441654"/>
                <a:gd name="connsiteY57" fmla="*/ 17018 h 2311974"/>
                <a:gd name="connsiteX58" fmla="*/ 524022 w 1441654"/>
                <a:gd name="connsiteY58" fmla="*/ 53484 h 2311974"/>
                <a:gd name="connsiteX59" fmla="*/ 521651 w 1441654"/>
                <a:gd name="connsiteY59" fmla="*/ 68071 h 2311974"/>
                <a:gd name="connsiteX60" fmla="*/ 554847 w 1441654"/>
                <a:gd name="connsiteY60" fmla="*/ 82657 h 2311974"/>
                <a:gd name="connsiteX61" fmla="*/ 561961 w 1441654"/>
                <a:gd name="connsiteY61" fmla="*/ 72933 h 2311974"/>
                <a:gd name="connsiteX62" fmla="*/ 578559 w 1441654"/>
                <a:gd name="connsiteY62" fmla="*/ 75364 h 2311974"/>
                <a:gd name="connsiteX63" fmla="*/ 578559 w 1441654"/>
                <a:gd name="connsiteY63" fmla="*/ 82657 h 2311974"/>
                <a:gd name="connsiteX64" fmla="*/ 585672 w 1441654"/>
                <a:gd name="connsiteY64" fmla="*/ 82657 h 2311974"/>
                <a:gd name="connsiteX65" fmla="*/ 590414 w 1441654"/>
                <a:gd name="connsiteY65" fmla="*/ 97244 h 2311974"/>
                <a:gd name="connsiteX66" fmla="*/ 609383 w 1441654"/>
                <a:gd name="connsiteY66" fmla="*/ 104537 h 2311974"/>
                <a:gd name="connsiteX67" fmla="*/ 637837 w 1441654"/>
                <a:gd name="connsiteY67" fmla="*/ 89950 h 2311974"/>
                <a:gd name="connsiteX68" fmla="*/ 652064 w 1441654"/>
                <a:gd name="connsiteY68" fmla="*/ 94813 h 2311974"/>
                <a:gd name="connsiteX69" fmla="*/ 666291 w 1441654"/>
                <a:gd name="connsiteY69" fmla="*/ 104537 h 2311974"/>
                <a:gd name="connsiteX70" fmla="*/ 685260 w 1441654"/>
                <a:gd name="connsiteY70" fmla="*/ 94813 h 2311974"/>
                <a:gd name="connsiteX71" fmla="*/ 685260 w 1441654"/>
                <a:gd name="connsiteY71" fmla="*/ 72933 h 2311974"/>
                <a:gd name="connsiteX72" fmla="*/ 687631 w 1441654"/>
                <a:gd name="connsiteY72" fmla="*/ 72933 h 2311974"/>
                <a:gd name="connsiteX73" fmla="*/ 699487 w 1441654"/>
                <a:gd name="connsiteY73" fmla="*/ 87519 h 2311974"/>
                <a:gd name="connsiteX74" fmla="*/ 687631 w 1441654"/>
                <a:gd name="connsiteY74" fmla="*/ 102106 h 2311974"/>
                <a:gd name="connsiteX75" fmla="*/ 692373 w 1441654"/>
                <a:gd name="connsiteY75" fmla="*/ 123986 h 2311974"/>
                <a:gd name="connsiteX76" fmla="*/ 706600 w 1441654"/>
                <a:gd name="connsiteY76" fmla="*/ 128848 h 2311974"/>
                <a:gd name="connsiteX77" fmla="*/ 718456 w 1441654"/>
                <a:gd name="connsiteY77" fmla="*/ 150728 h 2311974"/>
                <a:gd name="connsiteX78" fmla="*/ 727940 w 1441654"/>
                <a:gd name="connsiteY78" fmla="*/ 153159 h 2311974"/>
                <a:gd name="connsiteX79" fmla="*/ 735054 w 1441654"/>
                <a:gd name="connsiteY79" fmla="*/ 165315 h 2311974"/>
                <a:gd name="connsiteX80" fmla="*/ 754023 w 1441654"/>
                <a:gd name="connsiteY80" fmla="*/ 165315 h 2311974"/>
                <a:gd name="connsiteX81" fmla="*/ 768250 w 1441654"/>
                <a:gd name="connsiteY81" fmla="*/ 177470 h 2311974"/>
                <a:gd name="connsiteX82" fmla="*/ 794332 w 1441654"/>
                <a:gd name="connsiteY82" fmla="*/ 172608 h 2311974"/>
                <a:gd name="connsiteX83" fmla="*/ 801446 w 1441654"/>
                <a:gd name="connsiteY83" fmla="*/ 184763 h 2311974"/>
                <a:gd name="connsiteX84" fmla="*/ 794332 w 1441654"/>
                <a:gd name="connsiteY84" fmla="*/ 192057 h 2311974"/>
                <a:gd name="connsiteX85" fmla="*/ 801446 w 1441654"/>
                <a:gd name="connsiteY85" fmla="*/ 201781 h 2311974"/>
                <a:gd name="connsiteX86" fmla="*/ 796703 w 1441654"/>
                <a:gd name="connsiteY86" fmla="*/ 206643 h 2311974"/>
                <a:gd name="connsiteX87" fmla="*/ 808559 w 1441654"/>
                <a:gd name="connsiteY87" fmla="*/ 233385 h 2311974"/>
                <a:gd name="connsiteX88" fmla="*/ 815673 w 1441654"/>
                <a:gd name="connsiteY88" fmla="*/ 233385 h 2311974"/>
                <a:gd name="connsiteX89" fmla="*/ 851240 w 1441654"/>
                <a:gd name="connsiteY89" fmla="*/ 211505 h 2311974"/>
                <a:gd name="connsiteX90" fmla="*/ 874951 w 1441654"/>
                <a:gd name="connsiteY90" fmla="*/ 213936 h 2311974"/>
                <a:gd name="connsiteX91" fmla="*/ 896291 w 1441654"/>
                <a:gd name="connsiteY91" fmla="*/ 199350 h 2311974"/>
                <a:gd name="connsiteX92" fmla="*/ 905776 w 1441654"/>
                <a:gd name="connsiteY92" fmla="*/ 177470 h 2311974"/>
                <a:gd name="connsiteX93" fmla="*/ 931859 w 1441654"/>
                <a:gd name="connsiteY93" fmla="*/ 158021 h 2311974"/>
                <a:gd name="connsiteX94" fmla="*/ 953199 w 1441654"/>
                <a:gd name="connsiteY94" fmla="*/ 194488 h 2311974"/>
                <a:gd name="connsiteX95" fmla="*/ 953199 w 1441654"/>
                <a:gd name="connsiteY95" fmla="*/ 221230 h 2311974"/>
                <a:gd name="connsiteX96" fmla="*/ 965054 w 1441654"/>
                <a:gd name="connsiteY96" fmla="*/ 243110 h 2311974"/>
                <a:gd name="connsiteX97" fmla="*/ 984024 w 1441654"/>
                <a:gd name="connsiteY97" fmla="*/ 262558 h 2311974"/>
                <a:gd name="connsiteX98" fmla="*/ 1026704 w 1441654"/>
                <a:gd name="connsiteY98" fmla="*/ 274714 h 2311974"/>
                <a:gd name="connsiteX99" fmla="*/ 1059900 w 1441654"/>
                <a:gd name="connsiteY99" fmla="*/ 260127 h 2311974"/>
                <a:gd name="connsiteX100" fmla="*/ 1081240 w 1441654"/>
                <a:gd name="connsiteY100" fmla="*/ 262558 h 2311974"/>
                <a:gd name="connsiteX101" fmla="*/ 1107323 w 1441654"/>
                <a:gd name="connsiteY101" fmla="*/ 277145 h 2311974"/>
                <a:gd name="connsiteX102" fmla="*/ 1140519 w 1441654"/>
                <a:gd name="connsiteY102" fmla="*/ 282007 h 2311974"/>
                <a:gd name="connsiteX103" fmla="*/ 1135777 w 1441654"/>
                <a:gd name="connsiteY103" fmla="*/ 299025 h 2311974"/>
                <a:gd name="connsiteX104" fmla="*/ 1164230 w 1441654"/>
                <a:gd name="connsiteY104" fmla="*/ 371958 h 2311974"/>
                <a:gd name="connsiteX105" fmla="*/ 1209282 w 1441654"/>
                <a:gd name="connsiteY105" fmla="*/ 386544 h 2311974"/>
                <a:gd name="connsiteX106" fmla="*/ 1237736 w 1441654"/>
                <a:gd name="connsiteY106" fmla="*/ 415718 h 2311974"/>
                <a:gd name="connsiteX107" fmla="*/ 1280416 w 1441654"/>
                <a:gd name="connsiteY107" fmla="*/ 415718 h 2311974"/>
                <a:gd name="connsiteX108" fmla="*/ 1297014 w 1441654"/>
                <a:gd name="connsiteY108" fmla="*/ 408424 h 2311974"/>
                <a:gd name="connsiteX109" fmla="*/ 1313612 w 1441654"/>
                <a:gd name="connsiteY109" fmla="*/ 386544 h 2311974"/>
                <a:gd name="connsiteX110" fmla="*/ 1358664 w 1441654"/>
                <a:gd name="connsiteY110" fmla="*/ 381682 h 2311974"/>
                <a:gd name="connsiteX111" fmla="*/ 1365778 w 1441654"/>
                <a:gd name="connsiteY111" fmla="*/ 386544 h 2311974"/>
                <a:gd name="connsiteX112" fmla="*/ 1401345 w 1441654"/>
                <a:gd name="connsiteY112" fmla="*/ 371958 h 2311974"/>
                <a:gd name="connsiteX113" fmla="*/ 1401345 w 1441654"/>
                <a:gd name="connsiteY113" fmla="*/ 388975 h 2311974"/>
                <a:gd name="connsiteX114" fmla="*/ 1415572 w 1441654"/>
                <a:gd name="connsiteY114" fmla="*/ 408424 h 2311974"/>
                <a:gd name="connsiteX115" fmla="*/ 1353922 w 1441654"/>
                <a:gd name="connsiteY115" fmla="*/ 444891 h 2311974"/>
                <a:gd name="connsiteX116" fmla="*/ 1351551 w 1441654"/>
                <a:gd name="connsiteY116" fmla="*/ 491082 h 2311974"/>
                <a:gd name="connsiteX117" fmla="*/ 1372891 w 1441654"/>
                <a:gd name="connsiteY117" fmla="*/ 532410 h 2311974"/>
                <a:gd name="connsiteX118" fmla="*/ 1406087 w 1441654"/>
                <a:gd name="connsiteY118" fmla="*/ 554290 h 2311974"/>
                <a:gd name="connsiteX119" fmla="*/ 1427427 w 1441654"/>
                <a:gd name="connsiteY119" fmla="*/ 581032 h 2311974"/>
                <a:gd name="connsiteX120" fmla="*/ 1420314 w 1441654"/>
                <a:gd name="connsiteY120" fmla="*/ 622361 h 2311974"/>
                <a:gd name="connsiteX121" fmla="*/ 1441654 w 1441654"/>
                <a:gd name="connsiteY121" fmla="*/ 644241 h 2311974"/>
                <a:gd name="connsiteX122" fmla="*/ 1436912 w 1441654"/>
                <a:gd name="connsiteY122" fmla="*/ 658827 h 2311974"/>
                <a:gd name="connsiteX123" fmla="*/ 1429798 w 1441654"/>
                <a:gd name="connsiteY123" fmla="*/ 666121 h 2311974"/>
                <a:gd name="connsiteX124" fmla="*/ 1401345 w 1441654"/>
                <a:gd name="connsiteY124" fmla="*/ 663689 h 2311974"/>
                <a:gd name="connsiteX125" fmla="*/ 1372891 w 1441654"/>
                <a:gd name="connsiteY125" fmla="*/ 705018 h 2311974"/>
                <a:gd name="connsiteX126" fmla="*/ 1351551 w 1441654"/>
                <a:gd name="connsiteY126" fmla="*/ 712312 h 2311974"/>
                <a:gd name="connsiteX127" fmla="*/ 1304128 w 1441654"/>
                <a:gd name="connsiteY127" fmla="*/ 785245 h 2311974"/>
                <a:gd name="connsiteX128" fmla="*/ 1304128 w 1441654"/>
                <a:gd name="connsiteY128" fmla="*/ 804693 h 2311974"/>
                <a:gd name="connsiteX129" fmla="*/ 1273303 w 1441654"/>
                <a:gd name="connsiteY129" fmla="*/ 802262 h 2311974"/>
                <a:gd name="connsiteX130" fmla="*/ 1242478 w 1441654"/>
                <a:gd name="connsiteY130" fmla="*/ 802262 h 2311974"/>
                <a:gd name="connsiteX131" fmla="*/ 1218767 w 1441654"/>
                <a:gd name="connsiteY131" fmla="*/ 819280 h 2311974"/>
                <a:gd name="connsiteX132" fmla="*/ 1183200 w 1441654"/>
                <a:gd name="connsiteY132" fmla="*/ 809556 h 2311974"/>
                <a:gd name="connsiteX133" fmla="*/ 1171344 w 1441654"/>
                <a:gd name="connsiteY133" fmla="*/ 816849 h 2311974"/>
                <a:gd name="connsiteX134" fmla="*/ 1180828 w 1441654"/>
                <a:gd name="connsiteY134" fmla="*/ 824142 h 2311974"/>
                <a:gd name="connsiteX135" fmla="*/ 1168973 w 1441654"/>
                <a:gd name="connsiteY135" fmla="*/ 850884 h 2311974"/>
                <a:gd name="connsiteX136" fmla="*/ 1176086 w 1441654"/>
                <a:gd name="connsiteY136" fmla="*/ 858178 h 2311974"/>
                <a:gd name="connsiteX137" fmla="*/ 1183200 w 1441654"/>
                <a:gd name="connsiteY137" fmla="*/ 850884 h 2311974"/>
                <a:gd name="connsiteX138" fmla="*/ 1197426 w 1441654"/>
                <a:gd name="connsiteY138" fmla="*/ 858178 h 2311974"/>
                <a:gd name="connsiteX139" fmla="*/ 1211653 w 1441654"/>
                <a:gd name="connsiteY139" fmla="*/ 858178 h 2311974"/>
                <a:gd name="connsiteX140" fmla="*/ 1216396 w 1441654"/>
                <a:gd name="connsiteY140" fmla="*/ 875195 h 2311974"/>
                <a:gd name="connsiteX141" fmla="*/ 1230622 w 1441654"/>
                <a:gd name="connsiteY141" fmla="*/ 894644 h 2311974"/>
                <a:gd name="connsiteX142" fmla="*/ 1223509 w 1441654"/>
                <a:gd name="connsiteY142" fmla="*/ 906800 h 2311974"/>
                <a:gd name="connsiteX143" fmla="*/ 1230622 w 1441654"/>
                <a:gd name="connsiteY143" fmla="*/ 916524 h 2311974"/>
                <a:gd name="connsiteX144" fmla="*/ 1237736 w 1441654"/>
                <a:gd name="connsiteY144" fmla="*/ 914093 h 2311974"/>
                <a:gd name="connsiteX145" fmla="*/ 1244849 w 1441654"/>
                <a:gd name="connsiteY145" fmla="*/ 921386 h 2311974"/>
                <a:gd name="connsiteX146" fmla="*/ 1249592 w 1441654"/>
                <a:gd name="connsiteY146" fmla="*/ 935973 h 2311974"/>
                <a:gd name="connsiteX147" fmla="*/ 1259076 w 1441654"/>
                <a:gd name="connsiteY147" fmla="*/ 923817 h 2311974"/>
                <a:gd name="connsiteX148" fmla="*/ 1263818 w 1441654"/>
                <a:gd name="connsiteY148" fmla="*/ 931111 h 2311974"/>
                <a:gd name="connsiteX149" fmla="*/ 1297014 w 1441654"/>
                <a:gd name="connsiteY149" fmla="*/ 928679 h 2311974"/>
                <a:gd name="connsiteX150" fmla="*/ 1311241 w 1441654"/>
                <a:gd name="connsiteY150" fmla="*/ 948128 h 2311974"/>
                <a:gd name="connsiteX151" fmla="*/ 1332582 w 1441654"/>
                <a:gd name="connsiteY151" fmla="*/ 950559 h 2311974"/>
                <a:gd name="connsiteX152" fmla="*/ 1337324 w 1441654"/>
                <a:gd name="connsiteY152" fmla="*/ 923817 h 2311974"/>
                <a:gd name="connsiteX153" fmla="*/ 1351551 w 1441654"/>
                <a:gd name="connsiteY153" fmla="*/ 914093 h 2311974"/>
                <a:gd name="connsiteX154" fmla="*/ 1361035 w 1441654"/>
                <a:gd name="connsiteY154" fmla="*/ 921386 h 2311974"/>
                <a:gd name="connsiteX155" fmla="*/ 1372891 w 1441654"/>
                <a:gd name="connsiteY155" fmla="*/ 948128 h 2311974"/>
                <a:gd name="connsiteX156" fmla="*/ 1320726 w 1441654"/>
                <a:gd name="connsiteY156" fmla="*/ 1006475 h 2311974"/>
                <a:gd name="connsiteX157" fmla="*/ 1235365 w 1441654"/>
                <a:gd name="connsiteY157" fmla="*/ 970008 h 2311974"/>
                <a:gd name="connsiteX158" fmla="*/ 1230622 w 1441654"/>
                <a:gd name="connsiteY158" fmla="*/ 977301 h 2311974"/>
                <a:gd name="connsiteX159" fmla="*/ 1235365 w 1441654"/>
                <a:gd name="connsiteY159" fmla="*/ 984595 h 2311974"/>
                <a:gd name="connsiteX160" fmla="*/ 1230622 w 1441654"/>
                <a:gd name="connsiteY160" fmla="*/ 984595 h 2311974"/>
                <a:gd name="connsiteX161" fmla="*/ 1225880 w 1441654"/>
                <a:gd name="connsiteY161" fmla="*/ 991888 h 2311974"/>
                <a:gd name="connsiteX162" fmla="*/ 1225880 w 1441654"/>
                <a:gd name="connsiteY162" fmla="*/ 1006475 h 2311974"/>
                <a:gd name="connsiteX163" fmla="*/ 1218767 w 1441654"/>
                <a:gd name="connsiteY163" fmla="*/ 1018630 h 2311974"/>
                <a:gd name="connsiteX164" fmla="*/ 1218767 w 1441654"/>
                <a:gd name="connsiteY164" fmla="*/ 1028354 h 2311974"/>
                <a:gd name="connsiteX165" fmla="*/ 1204540 w 1441654"/>
                <a:gd name="connsiteY165" fmla="*/ 1028354 h 2311974"/>
                <a:gd name="connsiteX166" fmla="*/ 1204540 w 1441654"/>
                <a:gd name="connsiteY166" fmla="*/ 1045372 h 2311974"/>
                <a:gd name="connsiteX167" fmla="*/ 1197426 w 1441654"/>
                <a:gd name="connsiteY167" fmla="*/ 1047803 h 2311974"/>
                <a:gd name="connsiteX168" fmla="*/ 1197426 w 1441654"/>
                <a:gd name="connsiteY168" fmla="*/ 1059959 h 2311974"/>
                <a:gd name="connsiteX169" fmla="*/ 1190313 w 1441654"/>
                <a:gd name="connsiteY169" fmla="*/ 1062390 h 2311974"/>
                <a:gd name="connsiteX170" fmla="*/ 1195055 w 1441654"/>
                <a:gd name="connsiteY170" fmla="*/ 1069683 h 2311974"/>
                <a:gd name="connsiteX171" fmla="*/ 1187942 w 1441654"/>
                <a:gd name="connsiteY171" fmla="*/ 1074545 h 2311974"/>
                <a:gd name="connsiteX172" fmla="*/ 1195055 w 1441654"/>
                <a:gd name="connsiteY172" fmla="*/ 1076976 h 2311974"/>
                <a:gd name="connsiteX173" fmla="*/ 1197426 w 1441654"/>
                <a:gd name="connsiteY173" fmla="*/ 1093994 h 2311974"/>
                <a:gd name="connsiteX174" fmla="*/ 1187942 w 1441654"/>
                <a:gd name="connsiteY174" fmla="*/ 1103719 h 2311974"/>
                <a:gd name="connsiteX175" fmla="*/ 1190313 w 1441654"/>
                <a:gd name="connsiteY175" fmla="*/ 1103719 h 2311974"/>
                <a:gd name="connsiteX176" fmla="*/ 1190313 w 1441654"/>
                <a:gd name="connsiteY176" fmla="*/ 1111012 h 2311974"/>
                <a:gd name="connsiteX177" fmla="*/ 1183200 w 1441654"/>
                <a:gd name="connsiteY177" fmla="*/ 1118305 h 2311974"/>
                <a:gd name="connsiteX178" fmla="*/ 1183200 w 1441654"/>
                <a:gd name="connsiteY178" fmla="*/ 1125598 h 2311974"/>
                <a:gd name="connsiteX179" fmla="*/ 1168973 w 1441654"/>
                <a:gd name="connsiteY179" fmla="*/ 1149909 h 2311974"/>
                <a:gd name="connsiteX180" fmla="*/ 1180828 w 1441654"/>
                <a:gd name="connsiteY180" fmla="*/ 1164496 h 2311974"/>
                <a:gd name="connsiteX181" fmla="*/ 1209282 w 1441654"/>
                <a:gd name="connsiteY181" fmla="*/ 1164496 h 2311974"/>
                <a:gd name="connsiteX182" fmla="*/ 1211653 w 1441654"/>
                <a:gd name="connsiteY182" fmla="*/ 1166927 h 2311974"/>
                <a:gd name="connsiteX183" fmla="*/ 1230622 w 1441654"/>
                <a:gd name="connsiteY183" fmla="*/ 1159634 h 2311974"/>
                <a:gd name="connsiteX184" fmla="*/ 1242478 w 1441654"/>
                <a:gd name="connsiteY184" fmla="*/ 1166927 h 2311974"/>
                <a:gd name="connsiteX185" fmla="*/ 1249592 w 1441654"/>
                <a:gd name="connsiteY185" fmla="*/ 1166927 h 2311974"/>
                <a:gd name="connsiteX186" fmla="*/ 1244849 w 1441654"/>
                <a:gd name="connsiteY186" fmla="*/ 1171789 h 2311974"/>
                <a:gd name="connsiteX187" fmla="*/ 1259076 w 1441654"/>
                <a:gd name="connsiteY187" fmla="*/ 1179083 h 2311974"/>
                <a:gd name="connsiteX188" fmla="*/ 1266190 w 1441654"/>
                <a:gd name="connsiteY188" fmla="*/ 1222842 h 2311974"/>
                <a:gd name="connsiteX189" fmla="*/ 1259076 w 1441654"/>
                <a:gd name="connsiteY189" fmla="*/ 1230136 h 2311974"/>
                <a:gd name="connsiteX190" fmla="*/ 1259076 w 1441654"/>
                <a:gd name="connsiteY190" fmla="*/ 1254447 h 2311974"/>
                <a:gd name="connsiteX191" fmla="*/ 1285159 w 1441654"/>
                <a:gd name="connsiteY191" fmla="*/ 1271464 h 2311974"/>
                <a:gd name="connsiteX192" fmla="*/ 1280416 w 1441654"/>
                <a:gd name="connsiteY192" fmla="*/ 1278758 h 2311974"/>
                <a:gd name="connsiteX193" fmla="*/ 1289901 w 1441654"/>
                <a:gd name="connsiteY193" fmla="*/ 1290913 h 2311974"/>
                <a:gd name="connsiteX194" fmla="*/ 1289901 w 1441654"/>
                <a:gd name="connsiteY194" fmla="*/ 1303069 h 2311974"/>
                <a:gd name="connsiteX195" fmla="*/ 1292272 w 1441654"/>
                <a:gd name="connsiteY195" fmla="*/ 1305500 h 2311974"/>
                <a:gd name="connsiteX196" fmla="*/ 1289901 w 1441654"/>
                <a:gd name="connsiteY196" fmla="*/ 1312793 h 2311974"/>
                <a:gd name="connsiteX197" fmla="*/ 1297014 w 1441654"/>
                <a:gd name="connsiteY197" fmla="*/ 1324948 h 2311974"/>
                <a:gd name="connsiteX198" fmla="*/ 1304128 w 1441654"/>
                <a:gd name="connsiteY198" fmla="*/ 1317655 h 2311974"/>
                <a:gd name="connsiteX199" fmla="*/ 1304128 w 1441654"/>
                <a:gd name="connsiteY199" fmla="*/ 1327379 h 2311974"/>
                <a:gd name="connsiteX200" fmla="*/ 1306499 w 1441654"/>
                <a:gd name="connsiteY200" fmla="*/ 1344397 h 2311974"/>
                <a:gd name="connsiteX201" fmla="*/ 1280416 w 1441654"/>
                <a:gd name="connsiteY201" fmla="*/ 1358984 h 2311974"/>
                <a:gd name="connsiteX202" fmla="*/ 1259076 w 1441654"/>
                <a:gd name="connsiteY202" fmla="*/ 1358984 h 2311974"/>
                <a:gd name="connsiteX203" fmla="*/ 1256705 w 1441654"/>
                <a:gd name="connsiteY203" fmla="*/ 1376001 h 2311974"/>
                <a:gd name="connsiteX204" fmla="*/ 1278045 w 1441654"/>
                <a:gd name="connsiteY204" fmla="*/ 1376001 h 2311974"/>
                <a:gd name="connsiteX205" fmla="*/ 1280416 w 1441654"/>
                <a:gd name="connsiteY205" fmla="*/ 1383295 h 2311974"/>
                <a:gd name="connsiteX206" fmla="*/ 1285159 w 1441654"/>
                <a:gd name="connsiteY206" fmla="*/ 1380864 h 2311974"/>
                <a:gd name="connsiteX207" fmla="*/ 1292272 w 1441654"/>
                <a:gd name="connsiteY207" fmla="*/ 1393019 h 2311974"/>
                <a:gd name="connsiteX208" fmla="*/ 1289901 w 1441654"/>
                <a:gd name="connsiteY208" fmla="*/ 1400312 h 2311974"/>
                <a:gd name="connsiteX209" fmla="*/ 1292272 w 1441654"/>
                <a:gd name="connsiteY209" fmla="*/ 1402744 h 2311974"/>
                <a:gd name="connsiteX210" fmla="*/ 1311241 w 1441654"/>
                <a:gd name="connsiteY210" fmla="*/ 1380864 h 2311974"/>
                <a:gd name="connsiteX211" fmla="*/ 1318355 w 1441654"/>
                <a:gd name="connsiteY211" fmla="*/ 1383295 h 2311974"/>
                <a:gd name="connsiteX212" fmla="*/ 1313612 w 1441654"/>
                <a:gd name="connsiteY212" fmla="*/ 1380864 h 2311974"/>
                <a:gd name="connsiteX213" fmla="*/ 1320726 w 1441654"/>
                <a:gd name="connsiteY213" fmla="*/ 1373570 h 2311974"/>
                <a:gd name="connsiteX214" fmla="*/ 1327839 w 1441654"/>
                <a:gd name="connsiteY214" fmla="*/ 1368708 h 2311974"/>
                <a:gd name="connsiteX215" fmla="*/ 1344437 w 1441654"/>
                <a:gd name="connsiteY215" fmla="*/ 1417330 h 2311974"/>
                <a:gd name="connsiteX216" fmla="*/ 1339695 w 1441654"/>
                <a:gd name="connsiteY216" fmla="*/ 1424623 h 2311974"/>
                <a:gd name="connsiteX217" fmla="*/ 1339695 w 1441654"/>
                <a:gd name="connsiteY217" fmla="*/ 1441641 h 2311974"/>
                <a:gd name="connsiteX218" fmla="*/ 1306499 w 1441654"/>
                <a:gd name="connsiteY218" fmla="*/ 1436779 h 2311974"/>
                <a:gd name="connsiteX219" fmla="*/ 1304128 w 1441654"/>
                <a:gd name="connsiteY219" fmla="*/ 1473245 h 2311974"/>
                <a:gd name="connsiteX220" fmla="*/ 1289901 w 1441654"/>
                <a:gd name="connsiteY220" fmla="*/ 1473245 h 2311974"/>
                <a:gd name="connsiteX221" fmla="*/ 1285159 w 1441654"/>
                <a:gd name="connsiteY221" fmla="*/ 1504850 h 2311974"/>
                <a:gd name="connsiteX222" fmla="*/ 1270932 w 1441654"/>
                <a:gd name="connsiteY222" fmla="*/ 1521867 h 2311974"/>
                <a:gd name="connsiteX223" fmla="*/ 1270932 w 1441654"/>
                <a:gd name="connsiteY223" fmla="*/ 1548609 h 2311974"/>
                <a:gd name="connsiteX224" fmla="*/ 1251963 w 1441654"/>
                <a:gd name="connsiteY224" fmla="*/ 1560765 h 2311974"/>
                <a:gd name="connsiteX225" fmla="*/ 1278045 w 1441654"/>
                <a:gd name="connsiteY225" fmla="*/ 1570489 h 2311974"/>
                <a:gd name="connsiteX226" fmla="*/ 1278045 w 1441654"/>
                <a:gd name="connsiteY226" fmla="*/ 1577783 h 2311974"/>
                <a:gd name="connsiteX227" fmla="*/ 1223509 w 1441654"/>
                <a:gd name="connsiteY227" fmla="*/ 1577783 h 2311974"/>
                <a:gd name="connsiteX228" fmla="*/ 1235365 w 1441654"/>
                <a:gd name="connsiteY228" fmla="*/ 1602094 h 2311974"/>
                <a:gd name="connsiteX229" fmla="*/ 1244849 w 1441654"/>
                <a:gd name="connsiteY229" fmla="*/ 1609387 h 2311974"/>
                <a:gd name="connsiteX230" fmla="*/ 1242478 w 1441654"/>
                <a:gd name="connsiteY230" fmla="*/ 1619111 h 2311974"/>
                <a:gd name="connsiteX231" fmla="*/ 1244849 w 1441654"/>
                <a:gd name="connsiteY231" fmla="*/ 1623973 h 2311974"/>
                <a:gd name="connsiteX232" fmla="*/ 1244849 w 1441654"/>
                <a:gd name="connsiteY232" fmla="*/ 1645853 h 2311974"/>
                <a:gd name="connsiteX233" fmla="*/ 1237736 w 1441654"/>
                <a:gd name="connsiteY233" fmla="*/ 1645853 h 2311974"/>
                <a:gd name="connsiteX234" fmla="*/ 1230622 w 1441654"/>
                <a:gd name="connsiteY234" fmla="*/ 1667733 h 2311974"/>
                <a:gd name="connsiteX235" fmla="*/ 1230622 w 1441654"/>
                <a:gd name="connsiteY235" fmla="*/ 1706631 h 2311974"/>
                <a:gd name="connsiteX236" fmla="*/ 1216396 w 1441654"/>
                <a:gd name="connsiteY236" fmla="*/ 1709062 h 2311974"/>
                <a:gd name="connsiteX237" fmla="*/ 1216396 w 1441654"/>
                <a:gd name="connsiteY237" fmla="*/ 1723648 h 2311974"/>
                <a:gd name="connsiteX238" fmla="*/ 1204540 w 1441654"/>
                <a:gd name="connsiteY238" fmla="*/ 1740666 h 2311974"/>
                <a:gd name="connsiteX239" fmla="*/ 1147632 w 1441654"/>
                <a:gd name="connsiteY239" fmla="*/ 1733373 h 2311974"/>
                <a:gd name="connsiteX240" fmla="*/ 1121550 w 1441654"/>
                <a:gd name="connsiteY240" fmla="*/ 1733373 h 2311974"/>
                <a:gd name="connsiteX241" fmla="*/ 1109694 w 1441654"/>
                <a:gd name="connsiteY241" fmla="*/ 1743097 h 2311974"/>
                <a:gd name="connsiteX242" fmla="*/ 1102581 w 1441654"/>
                <a:gd name="connsiteY242" fmla="*/ 1735804 h 2311974"/>
                <a:gd name="connsiteX243" fmla="*/ 1095467 w 1441654"/>
                <a:gd name="connsiteY243" fmla="*/ 1740666 h 2311974"/>
                <a:gd name="connsiteX244" fmla="*/ 1074127 w 1441654"/>
                <a:gd name="connsiteY244" fmla="*/ 1713924 h 2311974"/>
                <a:gd name="connsiteX245" fmla="*/ 1059900 w 1441654"/>
                <a:gd name="connsiteY245" fmla="*/ 1721217 h 2311974"/>
                <a:gd name="connsiteX246" fmla="*/ 1052787 w 1441654"/>
                <a:gd name="connsiteY246" fmla="*/ 1733373 h 2311974"/>
                <a:gd name="connsiteX247" fmla="*/ 1045673 w 1441654"/>
                <a:gd name="connsiteY247" fmla="*/ 1735804 h 2311974"/>
                <a:gd name="connsiteX248" fmla="*/ 1031446 w 1441654"/>
                <a:gd name="connsiteY248" fmla="*/ 1706631 h 2311974"/>
                <a:gd name="connsiteX249" fmla="*/ 960312 w 1441654"/>
                <a:gd name="connsiteY249" fmla="*/ 1709062 h 2311974"/>
                <a:gd name="connsiteX250" fmla="*/ 957941 w 1441654"/>
                <a:gd name="connsiteY250" fmla="*/ 1721217 h 2311974"/>
                <a:gd name="connsiteX251" fmla="*/ 915261 w 1441654"/>
                <a:gd name="connsiteY251" fmla="*/ 1721217 h 2311974"/>
                <a:gd name="connsiteX252" fmla="*/ 915261 w 1441654"/>
                <a:gd name="connsiteY252" fmla="*/ 1728511 h 2311974"/>
                <a:gd name="connsiteX253" fmla="*/ 884436 w 1441654"/>
                <a:gd name="connsiteY253" fmla="*/ 1721217 h 2311974"/>
                <a:gd name="connsiteX254" fmla="*/ 884436 w 1441654"/>
                <a:gd name="connsiteY254" fmla="*/ 1706631 h 2311974"/>
                <a:gd name="connsiteX255" fmla="*/ 877322 w 1441654"/>
                <a:gd name="connsiteY255" fmla="*/ 1706631 h 2311974"/>
                <a:gd name="connsiteX256" fmla="*/ 874951 w 1441654"/>
                <a:gd name="connsiteY256" fmla="*/ 1692044 h 2311974"/>
                <a:gd name="connsiteX257" fmla="*/ 874951 w 1441654"/>
                <a:gd name="connsiteY257" fmla="*/ 1692044 h 2311974"/>
                <a:gd name="connsiteX258" fmla="*/ 877322 w 1441654"/>
                <a:gd name="connsiteY258" fmla="*/ 1706631 h 2311974"/>
                <a:gd name="connsiteX259" fmla="*/ 822786 w 1441654"/>
                <a:gd name="connsiteY259" fmla="*/ 1709062 h 2311974"/>
                <a:gd name="connsiteX260" fmla="*/ 782477 w 1441654"/>
                <a:gd name="connsiteY260" fmla="*/ 1701769 h 2311974"/>
                <a:gd name="connsiteX261" fmla="*/ 780106 w 1441654"/>
                <a:gd name="connsiteY261" fmla="*/ 1709062 h 2311974"/>
                <a:gd name="connsiteX262" fmla="*/ 761136 w 1441654"/>
                <a:gd name="connsiteY262" fmla="*/ 1713924 h 2311974"/>
                <a:gd name="connsiteX263" fmla="*/ 754023 w 1441654"/>
                <a:gd name="connsiteY263" fmla="*/ 1733373 h 2311974"/>
                <a:gd name="connsiteX264" fmla="*/ 758765 w 1441654"/>
                <a:gd name="connsiteY264" fmla="*/ 1750391 h 2311974"/>
                <a:gd name="connsiteX265" fmla="*/ 739796 w 1441654"/>
                <a:gd name="connsiteY265" fmla="*/ 1750391 h 2311974"/>
                <a:gd name="connsiteX266" fmla="*/ 735054 w 1441654"/>
                <a:gd name="connsiteY266" fmla="*/ 1769840 h 2311974"/>
                <a:gd name="connsiteX267" fmla="*/ 742167 w 1441654"/>
                <a:gd name="connsiteY267" fmla="*/ 1784426 h 2311974"/>
                <a:gd name="connsiteX268" fmla="*/ 739796 w 1441654"/>
                <a:gd name="connsiteY268" fmla="*/ 1806306 h 2311974"/>
                <a:gd name="connsiteX269" fmla="*/ 727940 w 1441654"/>
                <a:gd name="connsiteY269" fmla="*/ 1813599 h 2311974"/>
                <a:gd name="connsiteX270" fmla="*/ 727940 w 1441654"/>
                <a:gd name="connsiteY270" fmla="*/ 1847635 h 2311974"/>
                <a:gd name="connsiteX271" fmla="*/ 713714 w 1441654"/>
                <a:gd name="connsiteY271" fmla="*/ 1852497 h 2311974"/>
                <a:gd name="connsiteX272" fmla="*/ 711342 w 1441654"/>
                <a:gd name="connsiteY272" fmla="*/ 1837910 h 2311974"/>
                <a:gd name="connsiteX273" fmla="*/ 678146 w 1441654"/>
                <a:gd name="connsiteY273" fmla="*/ 1837910 h 2311974"/>
                <a:gd name="connsiteX274" fmla="*/ 678146 w 1441654"/>
                <a:gd name="connsiteY274" fmla="*/ 1859790 h 2311974"/>
                <a:gd name="connsiteX275" fmla="*/ 659177 w 1441654"/>
                <a:gd name="connsiteY275" fmla="*/ 1859790 h 2311974"/>
                <a:gd name="connsiteX276" fmla="*/ 659177 w 1441654"/>
                <a:gd name="connsiteY276" fmla="*/ 1869515 h 2311974"/>
                <a:gd name="connsiteX277" fmla="*/ 656806 w 1441654"/>
                <a:gd name="connsiteY277" fmla="*/ 1876808 h 2311974"/>
                <a:gd name="connsiteX278" fmla="*/ 576188 w 1441654"/>
                <a:gd name="connsiteY278" fmla="*/ 1876808 h 2311974"/>
                <a:gd name="connsiteX279" fmla="*/ 576188 w 1441654"/>
                <a:gd name="connsiteY279" fmla="*/ 1896257 h 2311974"/>
                <a:gd name="connsiteX280" fmla="*/ 524022 w 1441654"/>
                <a:gd name="connsiteY280" fmla="*/ 1901119 h 2311974"/>
                <a:gd name="connsiteX281" fmla="*/ 524022 w 1441654"/>
                <a:gd name="connsiteY281" fmla="*/ 1930292 h 2311974"/>
                <a:gd name="connsiteX282" fmla="*/ 502682 w 1441654"/>
                <a:gd name="connsiteY282" fmla="*/ 1930292 h 2311974"/>
                <a:gd name="connsiteX283" fmla="*/ 500311 w 1441654"/>
                <a:gd name="connsiteY283" fmla="*/ 1952172 h 2311974"/>
                <a:gd name="connsiteX284" fmla="*/ 488455 w 1441654"/>
                <a:gd name="connsiteY284" fmla="*/ 1952172 h 2311974"/>
                <a:gd name="connsiteX285" fmla="*/ 488455 w 1441654"/>
                <a:gd name="connsiteY285" fmla="*/ 1978914 h 2311974"/>
                <a:gd name="connsiteX286" fmla="*/ 495569 w 1441654"/>
                <a:gd name="connsiteY286" fmla="*/ 1983776 h 2311974"/>
                <a:gd name="connsiteX287" fmla="*/ 493198 w 1441654"/>
                <a:gd name="connsiteY287" fmla="*/ 2000794 h 2311974"/>
                <a:gd name="connsiteX288" fmla="*/ 500311 w 1441654"/>
                <a:gd name="connsiteY288" fmla="*/ 2005656 h 2311974"/>
                <a:gd name="connsiteX289" fmla="*/ 500311 w 1441654"/>
                <a:gd name="connsiteY289" fmla="*/ 2068865 h 2311974"/>
                <a:gd name="connsiteX290" fmla="*/ 493198 w 1441654"/>
                <a:gd name="connsiteY290" fmla="*/ 2068865 h 2311974"/>
                <a:gd name="connsiteX291" fmla="*/ 493198 w 1441654"/>
                <a:gd name="connsiteY291" fmla="*/ 2081020 h 2311974"/>
                <a:gd name="connsiteX292" fmla="*/ 474228 w 1441654"/>
                <a:gd name="connsiteY292" fmla="*/ 2083451 h 2311974"/>
                <a:gd name="connsiteX293" fmla="*/ 460002 w 1441654"/>
                <a:gd name="connsiteY293" fmla="*/ 2117487 h 2311974"/>
                <a:gd name="connsiteX294" fmla="*/ 460002 w 1441654"/>
                <a:gd name="connsiteY294" fmla="*/ 2129642 h 2311974"/>
                <a:gd name="connsiteX295" fmla="*/ 516909 w 1441654"/>
                <a:gd name="connsiteY295" fmla="*/ 2132073 h 2311974"/>
                <a:gd name="connsiteX296" fmla="*/ 509796 w 1441654"/>
                <a:gd name="connsiteY296" fmla="*/ 2151522 h 2311974"/>
                <a:gd name="connsiteX297" fmla="*/ 514538 w 1441654"/>
                <a:gd name="connsiteY297" fmla="*/ 2161246 h 2311974"/>
                <a:gd name="connsiteX298" fmla="*/ 509796 w 1441654"/>
                <a:gd name="connsiteY298" fmla="*/ 2168540 h 2311974"/>
                <a:gd name="connsiteX299" fmla="*/ 493198 w 1441654"/>
                <a:gd name="connsiteY299" fmla="*/ 2168540 h 2311974"/>
                <a:gd name="connsiteX300" fmla="*/ 493198 w 1441654"/>
                <a:gd name="connsiteY300" fmla="*/ 2180695 h 2311974"/>
                <a:gd name="connsiteX301" fmla="*/ 462373 w 1441654"/>
                <a:gd name="connsiteY301" fmla="*/ 2187988 h 2311974"/>
                <a:gd name="connsiteX302" fmla="*/ 469486 w 1441654"/>
                <a:gd name="connsiteY302" fmla="*/ 2200144 h 2311974"/>
                <a:gd name="connsiteX303" fmla="*/ 467115 w 1441654"/>
                <a:gd name="connsiteY303" fmla="*/ 2256059 h 2311974"/>
                <a:gd name="connsiteX304" fmla="*/ 455259 w 1441654"/>
                <a:gd name="connsiteY304" fmla="*/ 2277939 h 2311974"/>
                <a:gd name="connsiteX305" fmla="*/ 429177 w 1441654"/>
                <a:gd name="connsiteY305" fmla="*/ 2307112 h 2311974"/>
                <a:gd name="connsiteX306" fmla="*/ 414950 w 1441654"/>
                <a:gd name="connsiteY306" fmla="*/ 2311974 h 2311974"/>
                <a:gd name="connsiteX307" fmla="*/ 398352 w 1441654"/>
                <a:gd name="connsiteY307" fmla="*/ 2282801 h 2311974"/>
                <a:gd name="connsiteX308" fmla="*/ 379383 w 1441654"/>
                <a:gd name="connsiteY308" fmla="*/ 2275508 h 2311974"/>
                <a:gd name="connsiteX309" fmla="*/ 365156 w 1441654"/>
                <a:gd name="connsiteY309" fmla="*/ 2292526 h 2311974"/>
                <a:gd name="connsiteX310" fmla="*/ 346187 w 1441654"/>
                <a:gd name="connsiteY310" fmla="*/ 2285232 h 2311974"/>
                <a:gd name="connsiteX311" fmla="*/ 331960 w 1441654"/>
                <a:gd name="connsiteY311" fmla="*/ 2290094 h 2311974"/>
                <a:gd name="connsiteX312" fmla="*/ 296393 w 1441654"/>
                <a:gd name="connsiteY312" fmla="*/ 2275508 h 2311974"/>
                <a:gd name="connsiteX313" fmla="*/ 255658 w 1441654"/>
                <a:gd name="connsiteY313" fmla="*/ 2254426 h 2311974"/>
                <a:gd name="connsiteX314" fmla="*/ 263963 w 1441654"/>
                <a:gd name="connsiteY314" fmla="*/ 2090384 h 2311974"/>
                <a:gd name="connsiteX315" fmla="*/ 293247 w 1441654"/>
                <a:gd name="connsiteY315" fmla="*/ 1879782 h 2311974"/>
                <a:gd name="connsiteX316" fmla="*/ 288330 w 1441654"/>
                <a:gd name="connsiteY316" fmla="*/ 1766434 h 2311974"/>
                <a:gd name="connsiteX317" fmla="*/ 260051 w 1441654"/>
                <a:gd name="connsiteY317" fmla="*/ 1684276 h 2311974"/>
                <a:gd name="connsiteX318" fmla="*/ 196698 w 1441654"/>
                <a:gd name="connsiteY318" fmla="*/ 1605539 h 2311974"/>
                <a:gd name="connsiteX319" fmla="*/ 146823 w 1441654"/>
                <a:gd name="connsiteY319" fmla="*/ 1566641 h 2311974"/>
                <a:gd name="connsiteX320" fmla="*/ 148467 w 1441654"/>
                <a:gd name="connsiteY320" fmla="*/ 1519182 h 2311974"/>
                <a:gd name="connsiteX321" fmla="*/ 144231 w 1441654"/>
                <a:gd name="connsiteY321" fmla="*/ 1442151 h 2311974"/>
                <a:gd name="connsiteX322" fmla="*/ 199538 w 1441654"/>
                <a:gd name="connsiteY322" fmla="*/ 1327822 h 2311974"/>
                <a:gd name="connsiteX323" fmla="*/ 311984 w 1441654"/>
                <a:gd name="connsiteY323" fmla="*/ 1228318 h 2311974"/>
                <a:gd name="connsiteX324" fmla="*/ 0 w 1441654"/>
                <a:gd name="connsiteY324" fmla="*/ 872764 h 2311974"/>
                <a:gd name="connsiteX325" fmla="*/ 7114 w 1441654"/>
                <a:gd name="connsiteY325" fmla="*/ 865471 h 2311974"/>
                <a:gd name="connsiteX326" fmla="*/ 168351 w 1441654"/>
                <a:gd name="connsiteY326" fmla="*/ 741485 h 2311974"/>
                <a:gd name="connsiteX327" fmla="*/ 156496 w 1441654"/>
                <a:gd name="connsiteY327" fmla="*/ 726899 h 2311974"/>
                <a:gd name="connsiteX328" fmla="*/ 101959 w 1441654"/>
                <a:gd name="connsiteY328" fmla="*/ 705019 h 2311974"/>
                <a:gd name="connsiteX329" fmla="*/ 125671 w 1441654"/>
                <a:gd name="connsiteY329" fmla="*/ 680708 h 2311974"/>
                <a:gd name="connsiteX330" fmla="*/ 132784 w 1441654"/>
                <a:gd name="connsiteY330" fmla="*/ 673414 h 2311974"/>
                <a:gd name="connsiteX331" fmla="*/ 161238 w 1441654"/>
                <a:gd name="connsiteY331" fmla="*/ 670983 h 2311974"/>
                <a:gd name="connsiteX332" fmla="*/ 248970 w 1441654"/>
                <a:gd name="connsiteY332" fmla="*/ 692863 h 2311974"/>
                <a:gd name="connsiteX333" fmla="*/ 263197 w 1441654"/>
                <a:gd name="connsiteY333" fmla="*/ 688001 h 2311974"/>
                <a:gd name="connsiteX334" fmla="*/ 263197 w 1441654"/>
                <a:gd name="connsiteY334" fmla="*/ 695294 h 2311974"/>
                <a:gd name="connsiteX335" fmla="*/ 272681 w 1441654"/>
                <a:gd name="connsiteY335" fmla="*/ 695294 h 2311974"/>
                <a:gd name="connsiteX336" fmla="*/ 277424 w 1441654"/>
                <a:gd name="connsiteY336" fmla="*/ 678277 h 2311974"/>
                <a:gd name="connsiteX337" fmla="*/ 284537 w 1441654"/>
                <a:gd name="connsiteY337" fmla="*/ 666121 h 2311974"/>
                <a:gd name="connsiteX338" fmla="*/ 296393 w 1441654"/>
                <a:gd name="connsiteY338" fmla="*/ 688001 h 2311974"/>
                <a:gd name="connsiteX339" fmla="*/ 303506 w 1441654"/>
                <a:gd name="connsiteY339" fmla="*/ 685570 h 2311974"/>
                <a:gd name="connsiteX340" fmla="*/ 317733 w 1441654"/>
                <a:gd name="connsiteY340" fmla="*/ 700156 h 2311974"/>
                <a:gd name="connsiteX341" fmla="*/ 317733 w 1441654"/>
                <a:gd name="connsiteY341" fmla="*/ 700156 h 2311974"/>
                <a:gd name="connsiteX342" fmla="*/ 303506 w 1441654"/>
                <a:gd name="connsiteY342" fmla="*/ 685570 h 2311974"/>
                <a:gd name="connsiteX343" fmla="*/ 361672 w 1441654"/>
                <a:gd name="connsiteY343" fmla="*/ 862512 h 2311974"/>
                <a:gd name="connsiteX344" fmla="*/ 441650 w 1441654"/>
                <a:gd name="connsiteY344" fmla="*/ 1145201 h 2311974"/>
                <a:gd name="connsiteX345" fmla="*/ 284537 w 1441654"/>
                <a:gd name="connsiteY345" fmla="*/ 666121 h 2311974"/>
                <a:gd name="connsiteX346" fmla="*/ 284537 w 1441654"/>
                <a:gd name="connsiteY346" fmla="*/ 658827 h 2311974"/>
                <a:gd name="connsiteX347" fmla="*/ 305877 w 1441654"/>
                <a:gd name="connsiteY347" fmla="*/ 646672 h 2311974"/>
                <a:gd name="connsiteX348" fmla="*/ 298764 w 1441654"/>
                <a:gd name="connsiteY348" fmla="*/ 639379 h 2311974"/>
                <a:gd name="connsiteX349" fmla="*/ 329589 w 1441654"/>
                <a:gd name="connsiteY349" fmla="*/ 629654 h 2311974"/>
                <a:gd name="connsiteX350" fmla="*/ 324847 w 1441654"/>
                <a:gd name="connsiteY350" fmla="*/ 615068 h 2311974"/>
                <a:gd name="connsiteX351" fmla="*/ 291651 w 1441654"/>
                <a:gd name="connsiteY351" fmla="*/ 610205 h 2311974"/>
                <a:gd name="connsiteX352" fmla="*/ 289279 w 1441654"/>
                <a:gd name="connsiteY352" fmla="*/ 595619 h 2311974"/>
                <a:gd name="connsiteX353" fmla="*/ 298764 w 1441654"/>
                <a:gd name="connsiteY353" fmla="*/ 534841 h 2311974"/>
                <a:gd name="connsiteX354" fmla="*/ 289279 w 1441654"/>
                <a:gd name="connsiteY354" fmla="*/ 525117 h 2311974"/>
                <a:gd name="connsiteX355" fmla="*/ 289279 w 1441654"/>
                <a:gd name="connsiteY355" fmla="*/ 503237 h 2311974"/>
                <a:gd name="connsiteX356" fmla="*/ 272681 w 1441654"/>
                <a:gd name="connsiteY356" fmla="*/ 503237 h 2311974"/>
                <a:gd name="connsiteX357" fmla="*/ 277424 w 1441654"/>
                <a:gd name="connsiteY357" fmla="*/ 471633 h 2311974"/>
                <a:gd name="connsiteX358" fmla="*/ 270310 w 1441654"/>
                <a:gd name="connsiteY358" fmla="*/ 464340 h 2311974"/>
                <a:gd name="connsiteX359" fmla="*/ 272681 w 1441654"/>
                <a:gd name="connsiteY359" fmla="*/ 444891 h 2311974"/>
                <a:gd name="connsiteX360" fmla="*/ 291651 w 1441654"/>
                <a:gd name="connsiteY360" fmla="*/ 444891 h 2311974"/>
                <a:gd name="connsiteX361" fmla="*/ 310620 w 1441654"/>
                <a:gd name="connsiteY361" fmla="*/ 430304 h 2311974"/>
                <a:gd name="connsiteX362" fmla="*/ 312991 w 1441654"/>
                <a:gd name="connsiteY362" fmla="*/ 427873 h 2311974"/>
                <a:gd name="connsiteX363" fmla="*/ 291651 w 1441654"/>
                <a:gd name="connsiteY363" fmla="*/ 423011 h 2311974"/>
                <a:gd name="connsiteX364" fmla="*/ 298764 w 1441654"/>
                <a:gd name="connsiteY364" fmla="*/ 405993 h 2311974"/>
                <a:gd name="connsiteX365" fmla="*/ 324847 w 1441654"/>
                <a:gd name="connsiteY365" fmla="*/ 408424 h 2311974"/>
                <a:gd name="connsiteX366" fmla="*/ 320104 w 1441654"/>
                <a:gd name="connsiteY366" fmla="*/ 388975 h 2311974"/>
                <a:gd name="connsiteX367" fmla="*/ 320104 w 1441654"/>
                <a:gd name="connsiteY367" fmla="*/ 374389 h 2311974"/>
                <a:gd name="connsiteX368" fmla="*/ 336702 w 1441654"/>
                <a:gd name="connsiteY368" fmla="*/ 374389 h 2311974"/>
                <a:gd name="connsiteX369" fmla="*/ 339073 w 1441654"/>
                <a:gd name="connsiteY369" fmla="*/ 367096 h 2311974"/>
                <a:gd name="connsiteX370" fmla="*/ 346187 w 1441654"/>
                <a:gd name="connsiteY370" fmla="*/ 364665 h 2311974"/>
                <a:gd name="connsiteX371" fmla="*/ 343816 w 1441654"/>
                <a:gd name="connsiteY371" fmla="*/ 347647 h 2311974"/>
                <a:gd name="connsiteX372" fmla="*/ 372269 w 1441654"/>
                <a:gd name="connsiteY372" fmla="*/ 337922 h 2311974"/>
                <a:gd name="connsiteX373" fmla="*/ 360414 w 1441654"/>
                <a:gd name="connsiteY373" fmla="*/ 333060 h 2311974"/>
                <a:gd name="connsiteX374" fmla="*/ 358042 w 1441654"/>
                <a:gd name="connsiteY374" fmla="*/ 311180 h 2311974"/>
                <a:gd name="connsiteX375" fmla="*/ 350929 w 1441654"/>
                <a:gd name="connsiteY375" fmla="*/ 308749 h 2311974"/>
                <a:gd name="connsiteX376" fmla="*/ 358042 w 1441654"/>
                <a:gd name="connsiteY376" fmla="*/ 299025 h 2311974"/>
                <a:gd name="connsiteX377" fmla="*/ 358042 w 1441654"/>
                <a:gd name="connsiteY377" fmla="*/ 296594 h 2311974"/>
                <a:gd name="connsiteX378" fmla="*/ 346187 w 1441654"/>
                <a:gd name="connsiteY378" fmla="*/ 291732 h 2311974"/>
                <a:gd name="connsiteX379" fmla="*/ 336702 w 1441654"/>
                <a:gd name="connsiteY379" fmla="*/ 299025 h 2311974"/>
                <a:gd name="connsiteX380" fmla="*/ 324847 w 1441654"/>
                <a:gd name="connsiteY380" fmla="*/ 282007 h 2311974"/>
                <a:gd name="connsiteX381" fmla="*/ 339073 w 1441654"/>
                <a:gd name="connsiteY381" fmla="*/ 255265 h 2311974"/>
                <a:gd name="connsiteX382" fmla="*/ 346187 w 1441654"/>
                <a:gd name="connsiteY382" fmla="*/ 267421 h 2311974"/>
                <a:gd name="connsiteX383" fmla="*/ 365156 w 1441654"/>
                <a:gd name="connsiteY383" fmla="*/ 240679 h 2311974"/>
                <a:gd name="connsiteX384" fmla="*/ 374640 w 1441654"/>
                <a:gd name="connsiteY384" fmla="*/ 240679 h 2311974"/>
                <a:gd name="connsiteX385" fmla="*/ 374640 w 1441654"/>
                <a:gd name="connsiteY385" fmla="*/ 233385 h 2311974"/>
                <a:gd name="connsiteX386" fmla="*/ 353300 w 1441654"/>
                <a:gd name="connsiteY386" fmla="*/ 218799 h 2311974"/>
                <a:gd name="connsiteX387" fmla="*/ 360414 w 1441654"/>
                <a:gd name="connsiteY387" fmla="*/ 199350 h 2311974"/>
                <a:gd name="connsiteX388" fmla="*/ 386496 w 1441654"/>
                <a:gd name="connsiteY388" fmla="*/ 199350 h 2311974"/>
                <a:gd name="connsiteX389" fmla="*/ 393610 w 1441654"/>
                <a:gd name="connsiteY389" fmla="*/ 192057 h 2311974"/>
                <a:gd name="connsiteX390" fmla="*/ 365156 w 1441654"/>
                <a:gd name="connsiteY390" fmla="*/ 150728 h 2311974"/>
                <a:gd name="connsiteX391" fmla="*/ 374640 w 1441654"/>
                <a:gd name="connsiteY391" fmla="*/ 131279 h 2311974"/>
                <a:gd name="connsiteX392" fmla="*/ 407836 w 1441654"/>
                <a:gd name="connsiteY392" fmla="*/ 116693 h 2311974"/>
                <a:gd name="connsiteX393" fmla="*/ 412579 w 1441654"/>
                <a:gd name="connsiteY393" fmla="*/ 131279 h 2311974"/>
                <a:gd name="connsiteX394" fmla="*/ 433919 w 1441654"/>
                <a:gd name="connsiteY394" fmla="*/ 116693 h 2311974"/>
                <a:gd name="connsiteX395" fmla="*/ 429177 w 1441654"/>
                <a:gd name="connsiteY395" fmla="*/ 109399 h 2311974"/>
                <a:gd name="connsiteX396" fmla="*/ 445775 w 1441654"/>
                <a:gd name="connsiteY396" fmla="*/ 102106 h 2311974"/>
                <a:gd name="connsiteX397" fmla="*/ 445775 w 1441654"/>
                <a:gd name="connsiteY397" fmla="*/ 94813 h 2311974"/>
                <a:gd name="connsiteX398" fmla="*/ 455259 w 1441654"/>
                <a:gd name="connsiteY398" fmla="*/ 87519 h 2311974"/>
                <a:gd name="connsiteX399" fmla="*/ 441032 w 1441654"/>
                <a:gd name="connsiteY399" fmla="*/ 53484 h 2311974"/>
                <a:gd name="connsiteX400" fmla="*/ 438661 w 1441654"/>
                <a:gd name="connsiteY400" fmla="*/ 7293 h 2311974"/>
                <a:gd name="connsiteX401" fmla="*/ 481342 w 1441654"/>
                <a:gd name="connsiteY401" fmla="*/ 17018 h 2311974"/>
                <a:gd name="connsiteX402" fmla="*/ 502682 w 1441654"/>
                <a:gd name="connsiteY402" fmla="*/ 0 h 2311974"/>
                <a:gd name="connsiteX0" fmla="*/ 509796 w 1441654"/>
                <a:gd name="connsiteY0" fmla="*/ 1062390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488455 w 1441654"/>
                <a:gd name="connsiteY3" fmla="*/ 1021061 h 2311974"/>
                <a:gd name="connsiteX4" fmla="*/ 483713 w 1441654"/>
                <a:gd name="connsiteY4" fmla="*/ 999182 h 2311974"/>
                <a:gd name="connsiteX5" fmla="*/ 488455 w 1441654"/>
                <a:gd name="connsiteY5" fmla="*/ 1021061 h 2311974"/>
                <a:gd name="connsiteX6" fmla="*/ 488455 w 1441654"/>
                <a:gd name="connsiteY6" fmla="*/ 1021061 h 2311974"/>
                <a:gd name="connsiteX7" fmla="*/ 502682 w 1441654"/>
                <a:gd name="connsiteY7" fmla="*/ 979733 h 2311974"/>
                <a:gd name="connsiteX8" fmla="*/ 460002 w 1441654"/>
                <a:gd name="connsiteY8" fmla="*/ 972439 h 2311974"/>
                <a:gd name="connsiteX9" fmla="*/ 460002 w 1441654"/>
                <a:gd name="connsiteY9" fmla="*/ 972439 h 2311974"/>
                <a:gd name="connsiteX10" fmla="*/ 502682 w 1441654"/>
                <a:gd name="connsiteY10" fmla="*/ 979733 h 2311974"/>
                <a:gd name="connsiteX11" fmla="*/ 460002 w 1441654"/>
                <a:gd name="connsiteY11" fmla="*/ 901937 h 2311974"/>
                <a:gd name="connsiteX12" fmla="*/ 449800 w 1441654"/>
                <a:gd name="connsiteY12" fmla="*/ 906121 h 2311974"/>
                <a:gd name="connsiteX13" fmla="*/ 452888 w 1441654"/>
                <a:gd name="connsiteY13" fmla="*/ 906800 h 2311974"/>
                <a:gd name="connsiteX14" fmla="*/ 460002 w 1441654"/>
                <a:gd name="connsiteY14" fmla="*/ 901938 h 2311974"/>
                <a:gd name="connsiteX15" fmla="*/ 460002 w 1441654"/>
                <a:gd name="connsiteY15" fmla="*/ 901937 h 2311974"/>
                <a:gd name="connsiteX16" fmla="*/ 367527 w 1441654"/>
                <a:gd name="connsiteY16" fmla="*/ 899506 h 2311974"/>
                <a:gd name="connsiteX17" fmla="*/ 367527 w 1441654"/>
                <a:gd name="connsiteY17" fmla="*/ 899507 h 2311974"/>
                <a:gd name="connsiteX18" fmla="*/ 391239 w 1441654"/>
                <a:gd name="connsiteY18" fmla="*/ 899507 h 2311974"/>
                <a:gd name="connsiteX19" fmla="*/ 405465 w 1441654"/>
                <a:gd name="connsiteY19" fmla="*/ 906800 h 2311974"/>
                <a:gd name="connsiteX20" fmla="*/ 414950 w 1441654"/>
                <a:gd name="connsiteY20" fmla="*/ 906800 h 2311974"/>
                <a:gd name="connsiteX21" fmla="*/ 419692 w 1441654"/>
                <a:gd name="connsiteY21" fmla="*/ 899507 h 2311974"/>
                <a:gd name="connsiteX22" fmla="*/ 419705 w 1441654"/>
                <a:gd name="connsiteY22" fmla="*/ 899510 h 2311974"/>
                <a:gd name="connsiteX23" fmla="*/ 419692 w 1441654"/>
                <a:gd name="connsiteY23" fmla="*/ 899506 h 2311974"/>
                <a:gd name="connsiteX24" fmla="*/ 414950 w 1441654"/>
                <a:gd name="connsiteY24" fmla="*/ 906800 h 2311974"/>
                <a:gd name="connsiteX25" fmla="*/ 405465 w 1441654"/>
                <a:gd name="connsiteY25" fmla="*/ 906800 h 2311974"/>
                <a:gd name="connsiteX26" fmla="*/ 391238 w 1441654"/>
                <a:gd name="connsiteY26" fmla="*/ 899506 h 2311974"/>
                <a:gd name="connsiteX27" fmla="*/ 367527 w 1441654"/>
                <a:gd name="connsiteY27" fmla="*/ 899506 h 2311974"/>
                <a:gd name="connsiteX28" fmla="*/ 350929 w 1441654"/>
                <a:gd name="connsiteY28" fmla="*/ 889782 h 2311974"/>
                <a:gd name="connsiteX29" fmla="*/ 350929 w 1441654"/>
                <a:gd name="connsiteY29" fmla="*/ 889782 h 2311974"/>
                <a:gd name="connsiteX30" fmla="*/ 367527 w 1441654"/>
                <a:gd name="connsiteY30" fmla="*/ 889782 h 2311974"/>
                <a:gd name="connsiteX31" fmla="*/ 360383 w 1441654"/>
                <a:gd name="connsiteY31" fmla="*/ 889782 h 2311974"/>
                <a:gd name="connsiteX32" fmla="*/ 350929 w 1441654"/>
                <a:gd name="connsiteY32" fmla="*/ 889782 h 2311974"/>
                <a:gd name="connsiteX33" fmla="*/ 393212 w 1441654"/>
                <a:gd name="connsiteY33" fmla="*/ 842776 h 2311974"/>
                <a:gd name="connsiteX34" fmla="*/ 398352 w 1441654"/>
                <a:gd name="connsiteY34" fmla="*/ 853315 h 2311974"/>
                <a:gd name="connsiteX35" fmla="*/ 398352 w 1441654"/>
                <a:gd name="connsiteY35" fmla="*/ 853315 h 2311974"/>
                <a:gd name="connsiteX36" fmla="*/ 393212 w 1441654"/>
                <a:gd name="connsiteY36" fmla="*/ 842776 h 2311974"/>
                <a:gd name="connsiteX37" fmla="*/ 296393 w 1441654"/>
                <a:gd name="connsiteY37" fmla="*/ 726899 h 2311974"/>
                <a:gd name="connsiteX38" fmla="*/ 296393 w 1441654"/>
                <a:gd name="connsiteY38" fmla="*/ 726899 h 2311974"/>
                <a:gd name="connsiteX39" fmla="*/ 303506 w 1441654"/>
                <a:gd name="connsiteY39" fmla="*/ 734192 h 2311974"/>
                <a:gd name="connsiteX40" fmla="*/ 339073 w 1441654"/>
                <a:gd name="connsiteY40" fmla="*/ 748778 h 2311974"/>
                <a:gd name="connsiteX41" fmla="*/ 367527 w 1441654"/>
                <a:gd name="connsiteY41" fmla="*/ 753641 h 2311974"/>
                <a:gd name="connsiteX42" fmla="*/ 372269 w 1441654"/>
                <a:gd name="connsiteY42" fmla="*/ 734192 h 2311974"/>
                <a:gd name="connsiteX43" fmla="*/ 386496 w 1441654"/>
                <a:gd name="connsiteY43" fmla="*/ 736623 h 2311974"/>
                <a:gd name="connsiteX44" fmla="*/ 386496 w 1441654"/>
                <a:gd name="connsiteY44" fmla="*/ 736623 h 2311974"/>
                <a:gd name="connsiteX45" fmla="*/ 372269 w 1441654"/>
                <a:gd name="connsiteY45" fmla="*/ 734192 h 2311974"/>
                <a:gd name="connsiteX46" fmla="*/ 367527 w 1441654"/>
                <a:gd name="connsiteY46" fmla="*/ 753640 h 2311974"/>
                <a:gd name="connsiteX47" fmla="*/ 339073 w 1441654"/>
                <a:gd name="connsiteY47" fmla="*/ 748778 h 2311974"/>
                <a:gd name="connsiteX48" fmla="*/ 303506 w 1441654"/>
                <a:gd name="connsiteY48" fmla="*/ 734192 h 2311974"/>
                <a:gd name="connsiteX49" fmla="*/ 296393 w 1441654"/>
                <a:gd name="connsiteY49" fmla="*/ 726899 h 2311974"/>
                <a:gd name="connsiteX50" fmla="*/ 296393 w 1441654"/>
                <a:gd name="connsiteY50" fmla="*/ 714743 h 2311974"/>
                <a:gd name="connsiteX51" fmla="*/ 296393 w 1441654"/>
                <a:gd name="connsiteY51" fmla="*/ 714743 h 2311974"/>
                <a:gd name="connsiteX52" fmla="*/ 303506 w 1441654"/>
                <a:gd name="connsiteY52" fmla="*/ 722036 h 2311974"/>
                <a:gd name="connsiteX53" fmla="*/ 303506 w 1441654"/>
                <a:gd name="connsiteY53" fmla="*/ 722036 h 2311974"/>
                <a:gd name="connsiteX54" fmla="*/ 296393 w 1441654"/>
                <a:gd name="connsiteY54" fmla="*/ 714743 h 2311974"/>
                <a:gd name="connsiteX55" fmla="*/ 502682 w 1441654"/>
                <a:gd name="connsiteY55" fmla="*/ 0 h 2311974"/>
                <a:gd name="connsiteX56" fmla="*/ 509796 w 1441654"/>
                <a:gd name="connsiteY56" fmla="*/ 4862 h 2311974"/>
                <a:gd name="connsiteX57" fmla="*/ 514538 w 1441654"/>
                <a:gd name="connsiteY57" fmla="*/ 17018 h 2311974"/>
                <a:gd name="connsiteX58" fmla="*/ 524022 w 1441654"/>
                <a:gd name="connsiteY58" fmla="*/ 53484 h 2311974"/>
                <a:gd name="connsiteX59" fmla="*/ 521651 w 1441654"/>
                <a:gd name="connsiteY59" fmla="*/ 68071 h 2311974"/>
                <a:gd name="connsiteX60" fmla="*/ 554847 w 1441654"/>
                <a:gd name="connsiteY60" fmla="*/ 82657 h 2311974"/>
                <a:gd name="connsiteX61" fmla="*/ 561961 w 1441654"/>
                <a:gd name="connsiteY61" fmla="*/ 72933 h 2311974"/>
                <a:gd name="connsiteX62" fmla="*/ 578559 w 1441654"/>
                <a:gd name="connsiteY62" fmla="*/ 75364 h 2311974"/>
                <a:gd name="connsiteX63" fmla="*/ 578559 w 1441654"/>
                <a:gd name="connsiteY63" fmla="*/ 82657 h 2311974"/>
                <a:gd name="connsiteX64" fmla="*/ 585672 w 1441654"/>
                <a:gd name="connsiteY64" fmla="*/ 82657 h 2311974"/>
                <a:gd name="connsiteX65" fmla="*/ 590414 w 1441654"/>
                <a:gd name="connsiteY65" fmla="*/ 97244 h 2311974"/>
                <a:gd name="connsiteX66" fmla="*/ 609383 w 1441654"/>
                <a:gd name="connsiteY66" fmla="*/ 104537 h 2311974"/>
                <a:gd name="connsiteX67" fmla="*/ 637837 w 1441654"/>
                <a:gd name="connsiteY67" fmla="*/ 89950 h 2311974"/>
                <a:gd name="connsiteX68" fmla="*/ 652064 w 1441654"/>
                <a:gd name="connsiteY68" fmla="*/ 94813 h 2311974"/>
                <a:gd name="connsiteX69" fmla="*/ 666291 w 1441654"/>
                <a:gd name="connsiteY69" fmla="*/ 104537 h 2311974"/>
                <a:gd name="connsiteX70" fmla="*/ 685260 w 1441654"/>
                <a:gd name="connsiteY70" fmla="*/ 94813 h 2311974"/>
                <a:gd name="connsiteX71" fmla="*/ 685260 w 1441654"/>
                <a:gd name="connsiteY71" fmla="*/ 72933 h 2311974"/>
                <a:gd name="connsiteX72" fmla="*/ 687631 w 1441654"/>
                <a:gd name="connsiteY72" fmla="*/ 72933 h 2311974"/>
                <a:gd name="connsiteX73" fmla="*/ 699487 w 1441654"/>
                <a:gd name="connsiteY73" fmla="*/ 87519 h 2311974"/>
                <a:gd name="connsiteX74" fmla="*/ 687631 w 1441654"/>
                <a:gd name="connsiteY74" fmla="*/ 102106 h 2311974"/>
                <a:gd name="connsiteX75" fmla="*/ 692373 w 1441654"/>
                <a:gd name="connsiteY75" fmla="*/ 123986 h 2311974"/>
                <a:gd name="connsiteX76" fmla="*/ 706600 w 1441654"/>
                <a:gd name="connsiteY76" fmla="*/ 128848 h 2311974"/>
                <a:gd name="connsiteX77" fmla="*/ 718456 w 1441654"/>
                <a:gd name="connsiteY77" fmla="*/ 150728 h 2311974"/>
                <a:gd name="connsiteX78" fmla="*/ 727940 w 1441654"/>
                <a:gd name="connsiteY78" fmla="*/ 153159 h 2311974"/>
                <a:gd name="connsiteX79" fmla="*/ 735054 w 1441654"/>
                <a:gd name="connsiteY79" fmla="*/ 165315 h 2311974"/>
                <a:gd name="connsiteX80" fmla="*/ 754023 w 1441654"/>
                <a:gd name="connsiteY80" fmla="*/ 165315 h 2311974"/>
                <a:gd name="connsiteX81" fmla="*/ 768250 w 1441654"/>
                <a:gd name="connsiteY81" fmla="*/ 177470 h 2311974"/>
                <a:gd name="connsiteX82" fmla="*/ 794332 w 1441654"/>
                <a:gd name="connsiteY82" fmla="*/ 172608 h 2311974"/>
                <a:gd name="connsiteX83" fmla="*/ 801446 w 1441654"/>
                <a:gd name="connsiteY83" fmla="*/ 184763 h 2311974"/>
                <a:gd name="connsiteX84" fmla="*/ 794332 w 1441654"/>
                <a:gd name="connsiteY84" fmla="*/ 192057 h 2311974"/>
                <a:gd name="connsiteX85" fmla="*/ 801446 w 1441654"/>
                <a:gd name="connsiteY85" fmla="*/ 201781 h 2311974"/>
                <a:gd name="connsiteX86" fmla="*/ 796703 w 1441654"/>
                <a:gd name="connsiteY86" fmla="*/ 206643 h 2311974"/>
                <a:gd name="connsiteX87" fmla="*/ 808559 w 1441654"/>
                <a:gd name="connsiteY87" fmla="*/ 233385 h 2311974"/>
                <a:gd name="connsiteX88" fmla="*/ 815673 w 1441654"/>
                <a:gd name="connsiteY88" fmla="*/ 233385 h 2311974"/>
                <a:gd name="connsiteX89" fmla="*/ 851240 w 1441654"/>
                <a:gd name="connsiteY89" fmla="*/ 211505 h 2311974"/>
                <a:gd name="connsiteX90" fmla="*/ 874951 w 1441654"/>
                <a:gd name="connsiteY90" fmla="*/ 213936 h 2311974"/>
                <a:gd name="connsiteX91" fmla="*/ 896291 w 1441654"/>
                <a:gd name="connsiteY91" fmla="*/ 199350 h 2311974"/>
                <a:gd name="connsiteX92" fmla="*/ 905776 w 1441654"/>
                <a:gd name="connsiteY92" fmla="*/ 177470 h 2311974"/>
                <a:gd name="connsiteX93" fmla="*/ 931859 w 1441654"/>
                <a:gd name="connsiteY93" fmla="*/ 158021 h 2311974"/>
                <a:gd name="connsiteX94" fmla="*/ 953199 w 1441654"/>
                <a:gd name="connsiteY94" fmla="*/ 194488 h 2311974"/>
                <a:gd name="connsiteX95" fmla="*/ 953199 w 1441654"/>
                <a:gd name="connsiteY95" fmla="*/ 221230 h 2311974"/>
                <a:gd name="connsiteX96" fmla="*/ 965054 w 1441654"/>
                <a:gd name="connsiteY96" fmla="*/ 243110 h 2311974"/>
                <a:gd name="connsiteX97" fmla="*/ 984024 w 1441654"/>
                <a:gd name="connsiteY97" fmla="*/ 262558 h 2311974"/>
                <a:gd name="connsiteX98" fmla="*/ 1026704 w 1441654"/>
                <a:gd name="connsiteY98" fmla="*/ 274714 h 2311974"/>
                <a:gd name="connsiteX99" fmla="*/ 1059900 w 1441654"/>
                <a:gd name="connsiteY99" fmla="*/ 260127 h 2311974"/>
                <a:gd name="connsiteX100" fmla="*/ 1081240 w 1441654"/>
                <a:gd name="connsiteY100" fmla="*/ 262558 h 2311974"/>
                <a:gd name="connsiteX101" fmla="*/ 1107323 w 1441654"/>
                <a:gd name="connsiteY101" fmla="*/ 277145 h 2311974"/>
                <a:gd name="connsiteX102" fmla="*/ 1140519 w 1441654"/>
                <a:gd name="connsiteY102" fmla="*/ 282007 h 2311974"/>
                <a:gd name="connsiteX103" fmla="*/ 1135777 w 1441654"/>
                <a:gd name="connsiteY103" fmla="*/ 299025 h 2311974"/>
                <a:gd name="connsiteX104" fmla="*/ 1164230 w 1441654"/>
                <a:gd name="connsiteY104" fmla="*/ 371958 h 2311974"/>
                <a:gd name="connsiteX105" fmla="*/ 1209282 w 1441654"/>
                <a:gd name="connsiteY105" fmla="*/ 386544 h 2311974"/>
                <a:gd name="connsiteX106" fmla="*/ 1237736 w 1441654"/>
                <a:gd name="connsiteY106" fmla="*/ 415718 h 2311974"/>
                <a:gd name="connsiteX107" fmla="*/ 1280416 w 1441654"/>
                <a:gd name="connsiteY107" fmla="*/ 415718 h 2311974"/>
                <a:gd name="connsiteX108" fmla="*/ 1297014 w 1441654"/>
                <a:gd name="connsiteY108" fmla="*/ 408424 h 2311974"/>
                <a:gd name="connsiteX109" fmla="*/ 1313612 w 1441654"/>
                <a:gd name="connsiteY109" fmla="*/ 386544 h 2311974"/>
                <a:gd name="connsiteX110" fmla="*/ 1358664 w 1441654"/>
                <a:gd name="connsiteY110" fmla="*/ 381682 h 2311974"/>
                <a:gd name="connsiteX111" fmla="*/ 1365778 w 1441654"/>
                <a:gd name="connsiteY111" fmla="*/ 386544 h 2311974"/>
                <a:gd name="connsiteX112" fmla="*/ 1401345 w 1441654"/>
                <a:gd name="connsiteY112" fmla="*/ 371958 h 2311974"/>
                <a:gd name="connsiteX113" fmla="*/ 1401345 w 1441654"/>
                <a:gd name="connsiteY113" fmla="*/ 388975 h 2311974"/>
                <a:gd name="connsiteX114" fmla="*/ 1415572 w 1441654"/>
                <a:gd name="connsiteY114" fmla="*/ 408424 h 2311974"/>
                <a:gd name="connsiteX115" fmla="*/ 1353922 w 1441654"/>
                <a:gd name="connsiteY115" fmla="*/ 444891 h 2311974"/>
                <a:gd name="connsiteX116" fmla="*/ 1351551 w 1441654"/>
                <a:gd name="connsiteY116" fmla="*/ 491082 h 2311974"/>
                <a:gd name="connsiteX117" fmla="*/ 1372891 w 1441654"/>
                <a:gd name="connsiteY117" fmla="*/ 532410 h 2311974"/>
                <a:gd name="connsiteX118" fmla="*/ 1406087 w 1441654"/>
                <a:gd name="connsiteY118" fmla="*/ 554290 h 2311974"/>
                <a:gd name="connsiteX119" fmla="*/ 1427427 w 1441654"/>
                <a:gd name="connsiteY119" fmla="*/ 581032 h 2311974"/>
                <a:gd name="connsiteX120" fmla="*/ 1420314 w 1441654"/>
                <a:gd name="connsiteY120" fmla="*/ 622361 h 2311974"/>
                <a:gd name="connsiteX121" fmla="*/ 1441654 w 1441654"/>
                <a:gd name="connsiteY121" fmla="*/ 644241 h 2311974"/>
                <a:gd name="connsiteX122" fmla="*/ 1436912 w 1441654"/>
                <a:gd name="connsiteY122" fmla="*/ 658827 h 2311974"/>
                <a:gd name="connsiteX123" fmla="*/ 1429798 w 1441654"/>
                <a:gd name="connsiteY123" fmla="*/ 666121 h 2311974"/>
                <a:gd name="connsiteX124" fmla="*/ 1401345 w 1441654"/>
                <a:gd name="connsiteY124" fmla="*/ 663689 h 2311974"/>
                <a:gd name="connsiteX125" fmla="*/ 1372891 w 1441654"/>
                <a:gd name="connsiteY125" fmla="*/ 705018 h 2311974"/>
                <a:gd name="connsiteX126" fmla="*/ 1351551 w 1441654"/>
                <a:gd name="connsiteY126" fmla="*/ 712312 h 2311974"/>
                <a:gd name="connsiteX127" fmla="*/ 1304128 w 1441654"/>
                <a:gd name="connsiteY127" fmla="*/ 785245 h 2311974"/>
                <a:gd name="connsiteX128" fmla="*/ 1304128 w 1441654"/>
                <a:gd name="connsiteY128" fmla="*/ 804693 h 2311974"/>
                <a:gd name="connsiteX129" fmla="*/ 1273303 w 1441654"/>
                <a:gd name="connsiteY129" fmla="*/ 802262 h 2311974"/>
                <a:gd name="connsiteX130" fmla="*/ 1242478 w 1441654"/>
                <a:gd name="connsiteY130" fmla="*/ 802262 h 2311974"/>
                <a:gd name="connsiteX131" fmla="*/ 1218767 w 1441654"/>
                <a:gd name="connsiteY131" fmla="*/ 819280 h 2311974"/>
                <a:gd name="connsiteX132" fmla="*/ 1183200 w 1441654"/>
                <a:gd name="connsiteY132" fmla="*/ 809556 h 2311974"/>
                <a:gd name="connsiteX133" fmla="*/ 1171344 w 1441654"/>
                <a:gd name="connsiteY133" fmla="*/ 816849 h 2311974"/>
                <a:gd name="connsiteX134" fmla="*/ 1180828 w 1441654"/>
                <a:gd name="connsiteY134" fmla="*/ 824142 h 2311974"/>
                <a:gd name="connsiteX135" fmla="*/ 1168973 w 1441654"/>
                <a:gd name="connsiteY135" fmla="*/ 850884 h 2311974"/>
                <a:gd name="connsiteX136" fmla="*/ 1176086 w 1441654"/>
                <a:gd name="connsiteY136" fmla="*/ 858178 h 2311974"/>
                <a:gd name="connsiteX137" fmla="*/ 1183200 w 1441654"/>
                <a:gd name="connsiteY137" fmla="*/ 850884 h 2311974"/>
                <a:gd name="connsiteX138" fmla="*/ 1197426 w 1441654"/>
                <a:gd name="connsiteY138" fmla="*/ 858178 h 2311974"/>
                <a:gd name="connsiteX139" fmla="*/ 1211653 w 1441654"/>
                <a:gd name="connsiteY139" fmla="*/ 858178 h 2311974"/>
                <a:gd name="connsiteX140" fmla="*/ 1216396 w 1441654"/>
                <a:gd name="connsiteY140" fmla="*/ 875195 h 2311974"/>
                <a:gd name="connsiteX141" fmla="*/ 1230622 w 1441654"/>
                <a:gd name="connsiteY141" fmla="*/ 894644 h 2311974"/>
                <a:gd name="connsiteX142" fmla="*/ 1223509 w 1441654"/>
                <a:gd name="connsiteY142" fmla="*/ 906800 h 2311974"/>
                <a:gd name="connsiteX143" fmla="*/ 1230622 w 1441654"/>
                <a:gd name="connsiteY143" fmla="*/ 916524 h 2311974"/>
                <a:gd name="connsiteX144" fmla="*/ 1237736 w 1441654"/>
                <a:gd name="connsiteY144" fmla="*/ 914093 h 2311974"/>
                <a:gd name="connsiteX145" fmla="*/ 1244849 w 1441654"/>
                <a:gd name="connsiteY145" fmla="*/ 921386 h 2311974"/>
                <a:gd name="connsiteX146" fmla="*/ 1249592 w 1441654"/>
                <a:gd name="connsiteY146" fmla="*/ 935973 h 2311974"/>
                <a:gd name="connsiteX147" fmla="*/ 1259076 w 1441654"/>
                <a:gd name="connsiteY147" fmla="*/ 923817 h 2311974"/>
                <a:gd name="connsiteX148" fmla="*/ 1263818 w 1441654"/>
                <a:gd name="connsiteY148" fmla="*/ 931111 h 2311974"/>
                <a:gd name="connsiteX149" fmla="*/ 1297014 w 1441654"/>
                <a:gd name="connsiteY149" fmla="*/ 928679 h 2311974"/>
                <a:gd name="connsiteX150" fmla="*/ 1311241 w 1441654"/>
                <a:gd name="connsiteY150" fmla="*/ 948128 h 2311974"/>
                <a:gd name="connsiteX151" fmla="*/ 1332582 w 1441654"/>
                <a:gd name="connsiteY151" fmla="*/ 950559 h 2311974"/>
                <a:gd name="connsiteX152" fmla="*/ 1337324 w 1441654"/>
                <a:gd name="connsiteY152" fmla="*/ 923817 h 2311974"/>
                <a:gd name="connsiteX153" fmla="*/ 1351551 w 1441654"/>
                <a:gd name="connsiteY153" fmla="*/ 914093 h 2311974"/>
                <a:gd name="connsiteX154" fmla="*/ 1361035 w 1441654"/>
                <a:gd name="connsiteY154" fmla="*/ 921386 h 2311974"/>
                <a:gd name="connsiteX155" fmla="*/ 1372891 w 1441654"/>
                <a:gd name="connsiteY155" fmla="*/ 948128 h 2311974"/>
                <a:gd name="connsiteX156" fmla="*/ 1320726 w 1441654"/>
                <a:gd name="connsiteY156" fmla="*/ 1006475 h 2311974"/>
                <a:gd name="connsiteX157" fmla="*/ 1235365 w 1441654"/>
                <a:gd name="connsiteY157" fmla="*/ 970008 h 2311974"/>
                <a:gd name="connsiteX158" fmla="*/ 1230622 w 1441654"/>
                <a:gd name="connsiteY158" fmla="*/ 977301 h 2311974"/>
                <a:gd name="connsiteX159" fmla="*/ 1235365 w 1441654"/>
                <a:gd name="connsiteY159" fmla="*/ 984595 h 2311974"/>
                <a:gd name="connsiteX160" fmla="*/ 1230622 w 1441654"/>
                <a:gd name="connsiteY160" fmla="*/ 984595 h 2311974"/>
                <a:gd name="connsiteX161" fmla="*/ 1225880 w 1441654"/>
                <a:gd name="connsiteY161" fmla="*/ 991888 h 2311974"/>
                <a:gd name="connsiteX162" fmla="*/ 1225880 w 1441654"/>
                <a:gd name="connsiteY162" fmla="*/ 1006475 h 2311974"/>
                <a:gd name="connsiteX163" fmla="*/ 1218767 w 1441654"/>
                <a:gd name="connsiteY163" fmla="*/ 1018630 h 2311974"/>
                <a:gd name="connsiteX164" fmla="*/ 1218767 w 1441654"/>
                <a:gd name="connsiteY164" fmla="*/ 1028354 h 2311974"/>
                <a:gd name="connsiteX165" fmla="*/ 1204540 w 1441654"/>
                <a:gd name="connsiteY165" fmla="*/ 1028354 h 2311974"/>
                <a:gd name="connsiteX166" fmla="*/ 1204540 w 1441654"/>
                <a:gd name="connsiteY166" fmla="*/ 1045372 h 2311974"/>
                <a:gd name="connsiteX167" fmla="*/ 1197426 w 1441654"/>
                <a:gd name="connsiteY167" fmla="*/ 1047803 h 2311974"/>
                <a:gd name="connsiteX168" fmla="*/ 1197426 w 1441654"/>
                <a:gd name="connsiteY168" fmla="*/ 1059959 h 2311974"/>
                <a:gd name="connsiteX169" fmla="*/ 1190313 w 1441654"/>
                <a:gd name="connsiteY169" fmla="*/ 1062390 h 2311974"/>
                <a:gd name="connsiteX170" fmla="*/ 1195055 w 1441654"/>
                <a:gd name="connsiteY170" fmla="*/ 1069683 h 2311974"/>
                <a:gd name="connsiteX171" fmla="*/ 1187942 w 1441654"/>
                <a:gd name="connsiteY171" fmla="*/ 1074545 h 2311974"/>
                <a:gd name="connsiteX172" fmla="*/ 1195055 w 1441654"/>
                <a:gd name="connsiteY172" fmla="*/ 1076976 h 2311974"/>
                <a:gd name="connsiteX173" fmla="*/ 1197426 w 1441654"/>
                <a:gd name="connsiteY173" fmla="*/ 1093994 h 2311974"/>
                <a:gd name="connsiteX174" fmla="*/ 1187942 w 1441654"/>
                <a:gd name="connsiteY174" fmla="*/ 1103719 h 2311974"/>
                <a:gd name="connsiteX175" fmla="*/ 1190313 w 1441654"/>
                <a:gd name="connsiteY175" fmla="*/ 1103719 h 2311974"/>
                <a:gd name="connsiteX176" fmla="*/ 1190313 w 1441654"/>
                <a:gd name="connsiteY176" fmla="*/ 1111012 h 2311974"/>
                <a:gd name="connsiteX177" fmla="*/ 1183200 w 1441654"/>
                <a:gd name="connsiteY177" fmla="*/ 1118305 h 2311974"/>
                <a:gd name="connsiteX178" fmla="*/ 1183200 w 1441654"/>
                <a:gd name="connsiteY178" fmla="*/ 1125598 h 2311974"/>
                <a:gd name="connsiteX179" fmla="*/ 1168973 w 1441654"/>
                <a:gd name="connsiteY179" fmla="*/ 1149909 h 2311974"/>
                <a:gd name="connsiteX180" fmla="*/ 1180828 w 1441654"/>
                <a:gd name="connsiteY180" fmla="*/ 1164496 h 2311974"/>
                <a:gd name="connsiteX181" fmla="*/ 1209282 w 1441654"/>
                <a:gd name="connsiteY181" fmla="*/ 1164496 h 2311974"/>
                <a:gd name="connsiteX182" fmla="*/ 1211653 w 1441654"/>
                <a:gd name="connsiteY182" fmla="*/ 1166927 h 2311974"/>
                <a:gd name="connsiteX183" fmla="*/ 1230622 w 1441654"/>
                <a:gd name="connsiteY183" fmla="*/ 1159634 h 2311974"/>
                <a:gd name="connsiteX184" fmla="*/ 1242478 w 1441654"/>
                <a:gd name="connsiteY184" fmla="*/ 1166927 h 2311974"/>
                <a:gd name="connsiteX185" fmla="*/ 1249592 w 1441654"/>
                <a:gd name="connsiteY185" fmla="*/ 1166927 h 2311974"/>
                <a:gd name="connsiteX186" fmla="*/ 1244849 w 1441654"/>
                <a:gd name="connsiteY186" fmla="*/ 1171789 h 2311974"/>
                <a:gd name="connsiteX187" fmla="*/ 1259076 w 1441654"/>
                <a:gd name="connsiteY187" fmla="*/ 1179083 h 2311974"/>
                <a:gd name="connsiteX188" fmla="*/ 1266190 w 1441654"/>
                <a:gd name="connsiteY188" fmla="*/ 1222842 h 2311974"/>
                <a:gd name="connsiteX189" fmla="*/ 1259076 w 1441654"/>
                <a:gd name="connsiteY189" fmla="*/ 1230136 h 2311974"/>
                <a:gd name="connsiteX190" fmla="*/ 1259076 w 1441654"/>
                <a:gd name="connsiteY190" fmla="*/ 1254447 h 2311974"/>
                <a:gd name="connsiteX191" fmla="*/ 1285159 w 1441654"/>
                <a:gd name="connsiteY191" fmla="*/ 1271464 h 2311974"/>
                <a:gd name="connsiteX192" fmla="*/ 1280416 w 1441654"/>
                <a:gd name="connsiteY192" fmla="*/ 1278758 h 2311974"/>
                <a:gd name="connsiteX193" fmla="*/ 1289901 w 1441654"/>
                <a:gd name="connsiteY193" fmla="*/ 1290913 h 2311974"/>
                <a:gd name="connsiteX194" fmla="*/ 1289901 w 1441654"/>
                <a:gd name="connsiteY194" fmla="*/ 1303069 h 2311974"/>
                <a:gd name="connsiteX195" fmla="*/ 1292272 w 1441654"/>
                <a:gd name="connsiteY195" fmla="*/ 1305500 h 2311974"/>
                <a:gd name="connsiteX196" fmla="*/ 1289901 w 1441654"/>
                <a:gd name="connsiteY196" fmla="*/ 1312793 h 2311974"/>
                <a:gd name="connsiteX197" fmla="*/ 1297014 w 1441654"/>
                <a:gd name="connsiteY197" fmla="*/ 1324948 h 2311974"/>
                <a:gd name="connsiteX198" fmla="*/ 1304128 w 1441654"/>
                <a:gd name="connsiteY198" fmla="*/ 1317655 h 2311974"/>
                <a:gd name="connsiteX199" fmla="*/ 1304128 w 1441654"/>
                <a:gd name="connsiteY199" fmla="*/ 1327379 h 2311974"/>
                <a:gd name="connsiteX200" fmla="*/ 1306499 w 1441654"/>
                <a:gd name="connsiteY200" fmla="*/ 1344397 h 2311974"/>
                <a:gd name="connsiteX201" fmla="*/ 1280416 w 1441654"/>
                <a:gd name="connsiteY201" fmla="*/ 1358984 h 2311974"/>
                <a:gd name="connsiteX202" fmla="*/ 1259076 w 1441654"/>
                <a:gd name="connsiteY202" fmla="*/ 1358984 h 2311974"/>
                <a:gd name="connsiteX203" fmla="*/ 1256705 w 1441654"/>
                <a:gd name="connsiteY203" fmla="*/ 1376001 h 2311974"/>
                <a:gd name="connsiteX204" fmla="*/ 1278045 w 1441654"/>
                <a:gd name="connsiteY204" fmla="*/ 1376001 h 2311974"/>
                <a:gd name="connsiteX205" fmla="*/ 1280416 w 1441654"/>
                <a:gd name="connsiteY205" fmla="*/ 1383295 h 2311974"/>
                <a:gd name="connsiteX206" fmla="*/ 1285159 w 1441654"/>
                <a:gd name="connsiteY206" fmla="*/ 1380864 h 2311974"/>
                <a:gd name="connsiteX207" fmla="*/ 1292272 w 1441654"/>
                <a:gd name="connsiteY207" fmla="*/ 1393019 h 2311974"/>
                <a:gd name="connsiteX208" fmla="*/ 1289901 w 1441654"/>
                <a:gd name="connsiteY208" fmla="*/ 1400312 h 2311974"/>
                <a:gd name="connsiteX209" fmla="*/ 1292272 w 1441654"/>
                <a:gd name="connsiteY209" fmla="*/ 1402744 h 2311974"/>
                <a:gd name="connsiteX210" fmla="*/ 1311241 w 1441654"/>
                <a:gd name="connsiteY210" fmla="*/ 1380864 h 2311974"/>
                <a:gd name="connsiteX211" fmla="*/ 1318355 w 1441654"/>
                <a:gd name="connsiteY211" fmla="*/ 1383295 h 2311974"/>
                <a:gd name="connsiteX212" fmla="*/ 1313612 w 1441654"/>
                <a:gd name="connsiteY212" fmla="*/ 1380864 h 2311974"/>
                <a:gd name="connsiteX213" fmla="*/ 1320726 w 1441654"/>
                <a:gd name="connsiteY213" fmla="*/ 1373570 h 2311974"/>
                <a:gd name="connsiteX214" fmla="*/ 1327839 w 1441654"/>
                <a:gd name="connsiteY214" fmla="*/ 1368708 h 2311974"/>
                <a:gd name="connsiteX215" fmla="*/ 1344437 w 1441654"/>
                <a:gd name="connsiteY215" fmla="*/ 1417330 h 2311974"/>
                <a:gd name="connsiteX216" fmla="*/ 1339695 w 1441654"/>
                <a:gd name="connsiteY216" fmla="*/ 1424623 h 2311974"/>
                <a:gd name="connsiteX217" fmla="*/ 1339695 w 1441654"/>
                <a:gd name="connsiteY217" fmla="*/ 1441641 h 2311974"/>
                <a:gd name="connsiteX218" fmla="*/ 1306499 w 1441654"/>
                <a:gd name="connsiteY218" fmla="*/ 1436779 h 2311974"/>
                <a:gd name="connsiteX219" fmla="*/ 1304128 w 1441654"/>
                <a:gd name="connsiteY219" fmla="*/ 1473245 h 2311974"/>
                <a:gd name="connsiteX220" fmla="*/ 1289901 w 1441654"/>
                <a:gd name="connsiteY220" fmla="*/ 1473245 h 2311974"/>
                <a:gd name="connsiteX221" fmla="*/ 1285159 w 1441654"/>
                <a:gd name="connsiteY221" fmla="*/ 1504850 h 2311974"/>
                <a:gd name="connsiteX222" fmla="*/ 1270932 w 1441654"/>
                <a:gd name="connsiteY222" fmla="*/ 1521867 h 2311974"/>
                <a:gd name="connsiteX223" fmla="*/ 1270932 w 1441654"/>
                <a:gd name="connsiteY223" fmla="*/ 1548609 h 2311974"/>
                <a:gd name="connsiteX224" fmla="*/ 1251963 w 1441654"/>
                <a:gd name="connsiteY224" fmla="*/ 1560765 h 2311974"/>
                <a:gd name="connsiteX225" fmla="*/ 1278045 w 1441654"/>
                <a:gd name="connsiteY225" fmla="*/ 1570489 h 2311974"/>
                <a:gd name="connsiteX226" fmla="*/ 1278045 w 1441654"/>
                <a:gd name="connsiteY226" fmla="*/ 1577783 h 2311974"/>
                <a:gd name="connsiteX227" fmla="*/ 1223509 w 1441654"/>
                <a:gd name="connsiteY227" fmla="*/ 1577783 h 2311974"/>
                <a:gd name="connsiteX228" fmla="*/ 1235365 w 1441654"/>
                <a:gd name="connsiteY228" fmla="*/ 1602094 h 2311974"/>
                <a:gd name="connsiteX229" fmla="*/ 1244849 w 1441654"/>
                <a:gd name="connsiteY229" fmla="*/ 1609387 h 2311974"/>
                <a:gd name="connsiteX230" fmla="*/ 1242478 w 1441654"/>
                <a:gd name="connsiteY230" fmla="*/ 1619111 h 2311974"/>
                <a:gd name="connsiteX231" fmla="*/ 1244849 w 1441654"/>
                <a:gd name="connsiteY231" fmla="*/ 1623973 h 2311974"/>
                <a:gd name="connsiteX232" fmla="*/ 1244849 w 1441654"/>
                <a:gd name="connsiteY232" fmla="*/ 1645853 h 2311974"/>
                <a:gd name="connsiteX233" fmla="*/ 1237736 w 1441654"/>
                <a:gd name="connsiteY233" fmla="*/ 1645853 h 2311974"/>
                <a:gd name="connsiteX234" fmla="*/ 1230622 w 1441654"/>
                <a:gd name="connsiteY234" fmla="*/ 1667733 h 2311974"/>
                <a:gd name="connsiteX235" fmla="*/ 1230622 w 1441654"/>
                <a:gd name="connsiteY235" fmla="*/ 1706631 h 2311974"/>
                <a:gd name="connsiteX236" fmla="*/ 1216396 w 1441654"/>
                <a:gd name="connsiteY236" fmla="*/ 1709062 h 2311974"/>
                <a:gd name="connsiteX237" fmla="*/ 1216396 w 1441654"/>
                <a:gd name="connsiteY237" fmla="*/ 1723648 h 2311974"/>
                <a:gd name="connsiteX238" fmla="*/ 1204540 w 1441654"/>
                <a:gd name="connsiteY238" fmla="*/ 1740666 h 2311974"/>
                <a:gd name="connsiteX239" fmla="*/ 1147632 w 1441654"/>
                <a:gd name="connsiteY239" fmla="*/ 1733373 h 2311974"/>
                <a:gd name="connsiteX240" fmla="*/ 1121550 w 1441654"/>
                <a:gd name="connsiteY240" fmla="*/ 1733373 h 2311974"/>
                <a:gd name="connsiteX241" fmla="*/ 1109694 w 1441654"/>
                <a:gd name="connsiteY241" fmla="*/ 1743097 h 2311974"/>
                <a:gd name="connsiteX242" fmla="*/ 1102581 w 1441654"/>
                <a:gd name="connsiteY242" fmla="*/ 1735804 h 2311974"/>
                <a:gd name="connsiteX243" fmla="*/ 1095467 w 1441654"/>
                <a:gd name="connsiteY243" fmla="*/ 1740666 h 2311974"/>
                <a:gd name="connsiteX244" fmla="*/ 1074127 w 1441654"/>
                <a:gd name="connsiteY244" fmla="*/ 1713924 h 2311974"/>
                <a:gd name="connsiteX245" fmla="*/ 1059900 w 1441654"/>
                <a:gd name="connsiteY245" fmla="*/ 1721217 h 2311974"/>
                <a:gd name="connsiteX246" fmla="*/ 1052787 w 1441654"/>
                <a:gd name="connsiteY246" fmla="*/ 1733373 h 2311974"/>
                <a:gd name="connsiteX247" fmla="*/ 1045673 w 1441654"/>
                <a:gd name="connsiteY247" fmla="*/ 1735804 h 2311974"/>
                <a:gd name="connsiteX248" fmla="*/ 1031446 w 1441654"/>
                <a:gd name="connsiteY248" fmla="*/ 1706631 h 2311974"/>
                <a:gd name="connsiteX249" fmla="*/ 960312 w 1441654"/>
                <a:gd name="connsiteY249" fmla="*/ 1709062 h 2311974"/>
                <a:gd name="connsiteX250" fmla="*/ 957941 w 1441654"/>
                <a:gd name="connsiteY250" fmla="*/ 1721217 h 2311974"/>
                <a:gd name="connsiteX251" fmla="*/ 915261 w 1441654"/>
                <a:gd name="connsiteY251" fmla="*/ 1721217 h 2311974"/>
                <a:gd name="connsiteX252" fmla="*/ 915261 w 1441654"/>
                <a:gd name="connsiteY252" fmla="*/ 1728511 h 2311974"/>
                <a:gd name="connsiteX253" fmla="*/ 884436 w 1441654"/>
                <a:gd name="connsiteY253" fmla="*/ 1721217 h 2311974"/>
                <a:gd name="connsiteX254" fmla="*/ 884436 w 1441654"/>
                <a:gd name="connsiteY254" fmla="*/ 1706631 h 2311974"/>
                <a:gd name="connsiteX255" fmla="*/ 877322 w 1441654"/>
                <a:gd name="connsiteY255" fmla="*/ 1706631 h 2311974"/>
                <a:gd name="connsiteX256" fmla="*/ 874951 w 1441654"/>
                <a:gd name="connsiteY256" fmla="*/ 1692044 h 2311974"/>
                <a:gd name="connsiteX257" fmla="*/ 874951 w 1441654"/>
                <a:gd name="connsiteY257" fmla="*/ 1692044 h 2311974"/>
                <a:gd name="connsiteX258" fmla="*/ 877322 w 1441654"/>
                <a:gd name="connsiteY258" fmla="*/ 1706631 h 2311974"/>
                <a:gd name="connsiteX259" fmla="*/ 822786 w 1441654"/>
                <a:gd name="connsiteY259" fmla="*/ 1709062 h 2311974"/>
                <a:gd name="connsiteX260" fmla="*/ 782477 w 1441654"/>
                <a:gd name="connsiteY260" fmla="*/ 1701769 h 2311974"/>
                <a:gd name="connsiteX261" fmla="*/ 780106 w 1441654"/>
                <a:gd name="connsiteY261" fmla="*/ 1709062 h 2311974"/>
                <a:gd name="connsiteX262" fmla="*/ 761136 w 1441654"/>
                <a:gd name="connsiteY262" fmla="*/ 1713924 h 2311974"/>
                <a:gd name="connsiteX263" fmla="*/ 754023 w 1441654"/>
                <a:gd name="connsiteY263" fmla="*/ 1733373 h 2311974"/>
                <a:gd name="connsiteX264" fmla="*/ 758765 w 1441654"/>
                <a:gd name="connsiteY264" fmla="*/ 1750391 h 2311974"/>
                <a:gd name="connsiteX265" fmla="*/ 739796 w 1441654"/>
                <a:gd name="connsiteY265" fmla="*/ 1750391 h 2311974"/>
                <a:gd name="connsiteX266" fmla="*/ 735054 w 1441654"/>
                <a:gd name="connsiteY266" fmla="*/ 1769840 h 2311974"/>
                <a:gd name="connsiteX267" fmla="*/ 742167 w 1441654"/>
                <a:gd name="connsiteY267" fmla="*/ 1784426 h 2311974"/>
                <a:gd name="connsiteX268" fmla="*/ 739796 w 1441654"/>
                <a:gd name="connsiteY268" fmla="*/ 1806306 h 2311974"/>
                <a:gd name="connsiteX269" fmla="*/ 727940 w 1441654"/>
                <a:gd name="connsiteY269" fmla="*/ 1813599 h 2311974"/>
                <a:gd name="connsiteX270" fmla="*/ 727940 w 1441654"/>
                <a:gd name="connsiteY270" fmla="*/ 1847635 h 2311974"/>
                <a:gd name="connsiteX271" fmla="*/ 713714 w 1441654"/>
                <a:gd name="connsiteY271" fmla="*/ 1852497 h 2311974"/>
                <a:gd name="connsiteX272" fmla="*/ 711342 w 1441654"/>
                <a:gd name="connsiteY272" fmla="*/ 1837910 h 2311974"/>
                <a:gd name="connsiteX273" fmla="*/ 678146 w 1441654"/>
                <a:gd name="connsiteY273" fmla="*/ 1837910 h 2311974"/>
                <a:gd name="connsiteX274" fmla="*/ 678146 w 1441654"/>
                <a:gd name="connsiteY274" fmla="*/ 1859790 h 2311974"/>
                <a:gd name="connsiteX275" fmla="*/ 659177 w 1441654"/>
                <a:gd name="connsiteY275" fmla="*/ 1859790 h 2311974"/>
                <a:gd name="connsiteX276" fmla="*/ 659177 w 1441654"/>
                <a:gd name="connsiteY276" fmla="*/ 1869515 h 2311974"/>
                <a:gd name="connsiteX277" fmla="*/ 656806 w 1441654"/>
                <a:gd name="connsiteY277" fmla="*/ 1876808 h 2311974"/>
                <a:gd name="connsiteX278" fmla="*/ 576188 w 1441654"/>
                <a:gd name="connsiteY278" fmla="*/ 1876808 h 2311974"/>
                <a:gd name="connsiteX279" fmla="*/ 576188 w 1441654"/>
                <a:gd name="connsiteY279" fmla="*/ 1896257 h 2311974"/>
                <a:gd name="connsiteX280" fmla="*/ 524022 w 1441654"/>
                <a:gd name="connsiteY280" fmla="*/ 1901119 h 2311974"/>
                <a:gd name="connsiteX281" fmla="*/ 524022 w 1441654"/>
                <a:gd name="connsiteY281" fmla="*/ 1930292 h 2311974"/>
                <a:gd name="connsiteX282" fmla="*/ 502682 w 1441654"/>
                <a:gd name="connsiteY282" fmla="*/ 1930292 h 2311974"/>
                <a:gd name="connsiteX283" fmla="*/ 500311 w 1441654"/>
                <a:gd name="connsiteY283" fmla="*/ 1952172 h 2311974"/>
                <a:gd name="connsiteX284" fmla="*/ 488455 w 1441654"/>
                <a:gd name="connsiteY284" fmla="*/ 1952172 h 2311974"/>
                <a:gd name="connsiteX285" fmla="*/ 488455 w 1441654"/>
                <a:gd name="connsiteY285" fmla="*/ 1978914 h 2311974"/>
                <a:gd name="connsiteX286" fmla="*/ 495569 w 1441654"/>
                <a:gd name="connsiteY286" fmla="*/ 1983776 h 2311974"/>
                <a:gd name="connsiteX287" fmla="*/ 493198 w 1441654"/>
                <a:gd name="connsiteY287" fmla="*/ 2000794 h 2311974"/>
                <a:gd name="connsiteX288" fmla="*/ 500311 w 1441654"/>
                <a:gd name="connsiteY288" fmla="*/ 2005656 h 2311974"/>
                <a:gd name="connsiteX289" fmla="*/ 500311 w 1441654"/>
                <a:gd name="connsiteY289" fmla="*/ 2068865 h 2311974"/>
                <a:gd name="connsiteX290" fmla="*/ 493198 w 1441654"/>
                <a:gd name="connsiteY290" fmla="*/ 2068865 h 2311974"/>
                <a:gd name="connsiteX291" fmla="*/ 493198 w 1441654"/>
                <a:gd name="connsiteY291" fmla="*/ 2081020 h 2311974"/>
                <a:gd name="connsiteX292" fmla="*/ 474228 w 1441654"/>
                <a:gd name="connsiteY292" fmla="*/ 2083451 h 2311974"/>
                <a:gd name="connsiteX293" fmla="*/ 460002 w 1441654"/>
                <a:gd name="connsiteY293" fmla="*/ 2117487 h 2311974"/>
                <a:gd name="connsiteX294" fmla="*/ 460002 w 1441654"/>
                <a:gd name="connsiteY294" fmla="*/ 2129642 h 2311974"/>
                <a:gd name="connsiteX295" fmla="*/ 516909 w 1441654"/>
                <a:gd name="connsiteY295" fmla="*/ 2132073 h 2311974"/>
                <a:gd name="connsiteX296" fmla="*/ 509796 w 1441654"/>
                <a:gd name="connsiteY296" fmla="*/ 2151522 h 2311974"/>
                <a:gd name="connsiteX297" fmla="*/ 514538 w 1441654"/>
                <a:gd name="connsiteY297" fmla="*/ 2161246 h 2311974"/>
                <a:gd name="connsiteX298" fmla="*/ 509796 w 1441654"/>
                <a:gd name="connsiteY298" fmla="*/ 2168540 h 2311974"/>
                <a:gd name="connsiteX299" fmla="*/ 493198 w 1441654"/>
                <a:gd name="connsiteY299" fmla="*/ 2168540 h 2311974"/>
                <a:gd name="connsiteX300" fmla="*/ 493198 w 1441654"/>
                <a:gd name="connsiteY300" fmla="*/ 2180695 h 2311974"/>
                <a:gd name="connsiteX301" fmla="*/ 462373 w 1441654"/>
                <a:gd name="connsiteY301" fmla="*/ 2187988 h 2311974"/>
                <a:gd name="connsiteX302" fmla="*/ 469486 w 1441654"/>
                <a:gd name="connsiteY302" fmla="*/ 2200144 h 2311974"/>
                <a:gd name="connsiteX303" fmla="*/ 467115 w 1441654"/>
                <a:gd name="connsiteY303" fmla="*/ 2256059 h 2311974"/>
                <a:gd name="connsiteX304" fmla="*/ 455259 w 1441654"/>
                <a:gd name="connsiteY304" fmla="*/ 2277939 h 2311974"/>
                <a:gd name="connsiteX305" fmla="*/ 429177 w 1441654"/>
                <a:gd name="connsiteY305" fmla="*/ 2307112 h 2311974"/>
                <a:gd name="connsiteX306" fmla="*/ 414950 w 1441654"/>
                <a:gd name="connsiteY306" fmla="*/ 2311974 h 2311974"/>
                <a:gd name="connsiteX307" fmla="*/ 398352 w 1441654"/>
                <a:gd name="connsiteY307" fmla="*/ 2282801 h 2311974"/>
                <a:gd name="connsiteX308" fmla="*/ 379383 w 1441654"/>
                <a:gd name="connsiteY308" fmla="*/ 2275508 h 2311974"/>
                <a:gd name="connsiteX309" fmla="*/ 365156 w 1441654"/>
                <a:gd name="connsiteY309" fmla="*/ 2292526 h 2311974"/>
                <a:gd name="connsiteX310" fmla="*/ 346187 w 1441654"/>
                <a:gd name="connsiteY310" fmla="*/ 2285232 h 2311974"/>
                <a:gd name="connsiteX311" fmla="*/ 331960 w 1441654"/>
                <a:gd name="connsiteY311" fmla="*/ 2290094 h 2311974"/>
                <a:gd name="connsiteX312" fmla="*/ 296393 w 1441654"/>
                <a:gd name="connsiteY312" fmla="*/ 2275508 h 2311974"/>
                <a:gd name="connsiteX313" fmla="*/ 255658 w 1441654"/>
                <a:gd name="connsiteY313" fmla="*/ 2254426 h 2311974"/>
                <a:gd name="connsiteX314" fmla="*/ 263963 w 1441654"/>
                <a:gd name="connsiteY314" fmla="*/ 2090384 h 2311974"/>
                <a:gd name="connsiteX315" fmla="*/ 293247 w 1441654"/>
                <a:gd name="connsiteY315" fmla="*/ 1879782 h 2311974"/>
                <a:gd name="connsiteX316" fmla="*/ 288330 w 1441654"/>
                <a:gd name="connsiteY316" fmla="*/ 1766434 h 2311974"/>
                <a:gd name="connsiteX317" fmla="*/ 260051 w 1441654"/>
                <a:gd name="connsiteY317" fmla="*/ 1684276 h 2311974"/>
                <a:gd name="connsiteX318" fmla="*/ 196698 w 1441654"/>
                <a:gd name="connsiteY318" fmla="*/ 1605539 h 2311974"/>
                <a:gd name="connsiteX319" fmla="*/ 146823 w 1441654"/>
                <a:gd name="connsiteY319" fmla="*/ 1566641 h 2311974"/>
                <a:gd name="connsiteX320" fmla="*/ 148467 w 1441654"/>
                <a:gd name="connsiteY320" fmla="*/ 1519182 h 2311974"/>
                <a:gd name="connsiteX321" fmla="*/ 144231 w 1441654"/>
                <a:gd name="connsiteY321" fmla="*/ 1442151 h 2311974"/>
                <a:gd name="connsiteX322" fmla="*/ 199538 w 1441654"/>
                <a:gd name="connsiteY322" fmla="*/ 1327822 h 2311974"/>
                <a:gd name="connsiteX323" fmla="*/ 311984 w 1441654"/>
                <a:gd name="connsiteY323" fmla="*/ 1228318 h 2311974"/>
                <a:gd name="connsiteX324" fmla="*/ 0 w 1441654"/>
                <a:gd name="connsiteY324" fmla="*/ 872764 h 2311974"/>
                <a:gd name="connsiteX325" fmla="*/ 168351 w 1441654"/>
                <a:gd name="connsiteY325" fmla="*/ 741485 h 2311974"/>
                <a:gd name="connsiteX326" fmla="*/ 156496 w 1441654"/>
                <a:gd name="connsiteY326" fmla="*/ 726899 h 2311974"/>
                <a:gd name="connsiteX327" fmla="*/ 101959 w 1441654"/>
                <a:gd name="connsiteY327" fmla="*/ 705019 h 2311974"/>
                <a:gd name="connsiteX328" fmla="*/ 125671 w 1441654"/>
                <a:gd name="connsiteY328" fmla="*/ 680708 h 2311974"/>
                <a:gd name="connsiteX329" fmla="*/ 132784 w 1441654"/>
                <a:gd name="connsiteY329" fmla="*/ 673414 h 2311974"/>
                <a:gd name="connsiteX330" fmla="*/ 161238 w 1441654"/>
                <a:gd name="connsiteY330" fmla="*/ 670983 h 2311974"/>
                <a:gd name="connsiteX331" fmla="*/ 248970 w 1441654"/>
                <a:gd name="connsiteY331" fmla="*/ 692863 h 2311974"/>
                <a:gd name="connsiteX332" fmla="*/ 263197 w 1441654"/>
                <a:gd name="connsiteY332" fmla="*/ 688001 h 2311974"/>
                <a:gd name="connsiteX333" fmla="*/ 263197 w 1441654"/>
                <a:gd name="connsiteY333" fmla="*/ 695294 h 2311974"/>
                <a:gd name="connsiteX334" fmla="*/ 272681 w 1441654"/>
                <a:gd name="connsiteY334" fmla="*/ 695294 h 2311974"/>
                <a:gd name="connsiteX335" fmla="*/ 277424 w 1441654"/>
                <a:gd name="connsiteY335" fmla="*/ 678277 h 2311974"/>
                <a:gd name="connsiteX336" fmla="*/ 284537 w 1441654"/>
                <a:gd name="connsiteY336" fmla="*/ 666121 h 2311974"/>
                <a:gd name="connsiteX337" fmla="*/ 296393 w 1441654"/>
                <a:gd name="connsiteY337" fmla="*/ 688001 h 2311974"/>
                <a:gd name="connsiteX338" fmla="*/ 303506 w 1441654"/>
                <a:gd name="connsiteY338" fmla="*/ 685570 h 2311974"/>
                <a:gd name="connsiteX339" fmla="*/ 317733 w 1441654"/>
                <a:gd name="connsiteY339" fmla="*/ 700156 h 2311974"/>
                <a:gd name="connsiteX340" fmla="*/ 317733 w 1441654"/>
                <a:gd name="connsiteY340" fmla="*/ 700156 h 2311974"/>
                <a:gd name="connsiteX341" fmla="*/ 303506 w 1441654"/>
                <a:gd name="connsiteY341" fmla="*/ 685570 h 2311974"/>
                <a:gd name="connsiteX342" fmla="*/ 361672 w 1441654"/>
                <a:gd name="connsiteY342" fmla="*/ 862512 h 2311974"/>
                <a:gd name="connsiteX343" fmla="*/ 441650 w 1441654"/>
                <a:gd name="connsiteY343" fmla="*/ 1145201 h 2311974"/>
                <a:gd name="connsiteX344" fmla="*/ 284537 w 1441654"/>
                <a:gd name="connsiteY344" fmla="*/ 666121 h 2311974"/>
                <a:gd name="connsiteX345" fmla="*/ 284537 w 1441654"/>
                <a:gd name="connsiteY345" fmla="*/ 658827 h 2311974"/>
                <a:gd name="connsiteX346" fmla="*/ 305877 w 1441654"/>
                <a:gd name="connsiteY346" fmla="*/ 646672 h 2311974"/>
                <a:gd name="connsiteX347" fmla="*/ 298764 w 1441654"/>
                <a:gd name="connsiteY347" fmla="*/ 639379 h 2311974"/>
                <a:gd name="connsiteX348" fmla="*/ 329589 w 1441654"/>
                <a:gd name="connsiteY348" fmla="*/ 629654 h 2311974"/>
                <a:gd name="connsiteX349" fmla="*/ 324847 w 1441654"/>
                <a:gd name="connsiteY349" fmla="*/ 615068 h 2311974"/>
                <a:gd name="connsiteX350" fmla="*/ 291651 w 1441654"/>
                <a:gd name="connsiteY350" fmla="*/ 610205 h 2311974"/>
                <a:gd name="connsiteX351" fmla="*/ 289279 w 1441654"/>
                <a:gd name="connsiteY351" fmla="*/ 595619 h 2311974"/>
                <a:gd name="connsiteX352" fmla="*/ 298764 w 1441654"/>
                <a:gd name="connsiteY352" fmla="*/ 534841 h 2311974"/>
                <a:gd name="connsiteX353" fmla="*/ 289279 w 1441654"/>
                <a:gd name="connsiteY353" fmla="*/ 525117 h 2311974"/>
                <a:gd name="connsiteX354" fmla="*/ 289279 w 1441654"/>
                <a:gd name="connsiteY354" fmla="*/ 503237 h 2311974"/>
                <a:gd name="connsiteX355" fmla="*/ 272681 w 1441654"/>
                <a:gd name="connsiteY355" fmla="*/ 503237 h 2311974"/>
                <a:gd name="connsiteX356" fmla="*/ 277424 w 1441654"/>
                <a:gd name="connsiteY356" fmla="*/ 471633 h 2311974"/>
                <a:gd name="connsiteX357" fmla="*/ 270310 w 1441654"/>
                <a:gd name="connsiteY357" fmla="*/ 464340 h 2311974"/>
                <a:gd name="connsiteX358" fmla="*/ 272681 w 1441654"/>
                <a:gd name="connsiteY358" fmla="*/ 444891 h 2311974"/>
                <a:gd name="connsiteX359" fmla="*/ 291651 w 1441654"/>
                <a:gd name="connsiteY359" fmla="*/ 444891 h 2311974"/>
                <a:gd name="connsiteX360" fmla="*/ 310620 w 1441654"/>
                <a:gd name="connsiteY360" fmla="*/ 430304 h 2311974"/>
                <a:gd name="connsiteX361" fmla="*/ 312991 w 1441654"/>
                <a:gd name="connsiteY361" fmla="*/ 427873 h 2311974"/>
                <a:gd name="connsiteX362" fmla="*/ 291651 w 1441654"/>
                <a:gd name="connsiteY362" fmla="*/ 423011 h 2311974"/>
                <a:gd name="connsiteX363" fmla="*/ 298764 w 1441654"/>
                <a:gd name="connsiteY363" fmla="*/ 405993 h 2311974"/>
                <a:gd name="connsiteX364" fmla="*/ 324847 w 1441654"/>
                <a:gd name="connsiteY364" fmla="*/ 408424 h 2311974"/>
                <a:gd name="connsiteX365" fmla="*/ 320104 w 1441654"/>
                <a:gd name="connsiteY365" fmla="*/ 388975 h 2311974"/>
                <a:gd name="connsiteX366" fmla="*/ 320104 w 1441654"/>
                <a:gd name="connsiteY366" fmla="*/ 374389 h 2311974"/>
                <a:gd name="connsiteX367" fmla="*/ 336702 w 1441654"/>
                <a:gd name="connsiteY367" fmla="*/ 374389 h 2311974"/>
                <a:gd name="connsiteX368" fmla="*/ 339073 w 1441654"/>
                <a:gd name="connsiteY368" fmla="*/ 367096 h 2311974"/>
                <a:gd name="connsiteX369" fmla="*/ 346187 w 1441654"/>
                <a:gd name="connsiteY369" fmla="*/ 364665 h 2311974"/>
                <a:gd name="connsiteX370" fmla="*/ 343816 w 1441654"/>
                <a:gd name="connsiteY370" fmla="*/ 347647 h 2311974"/>
                <a:gd name="connsiteX371" fmla="*/ 372269 w 1441654"/>
                <a:gd name="connsiteY371" fmla="*/ 337922 h 2311974"/>
                <a:gd name="connsiteX372" fmla="*/ 360414 w 1441654"/>
                <a:gd name="connsiteY372" fmla="*/ 333060 h 2311974"/>
                <a:gd name="connsiteX373" fmla="*/ 358042 w 1441654"/>
                <a:gd name="connsiteY373" fmla="*/ 311180 h 2311974"/>
                <a:gd name="connsiteX374" fmla="*/ 350929 w 1441654"/>
                <a:gd name="connsiteY374" fmla="*/ 308749 h 2311974"/>
                <a:gd name="connsiteX375" fmla="*/ 358042 w 1441654"/>
                <a:gd name="connsiteY375" fmla="*/ 299025 h 2311974"/>
                <a:gd name="connsiteX376" fmla="*/ 358042 w 1441654"/>
                <a:gd name="connsiteY376" fmla="*/ 296594 h 2311974"/>
                <a:gd name="connsiteX377" fmla="*/ 346187 w 1441654"/>
                <a:gd name="connsiteY377" fmla="*/ 291732 h 2311974"/>
                <a:gd name="connsiteX378" fmla="*/ 336702 w 1441654"/>
                <a:gd name="connsiteY378" fmla="*/ 299025 h 2311974"/>
                <a:gd name="connsiteX379" fmla="*/ 324847 w 1441654"/>
                <a:gd name="connsiteY379" fmla="*/ 282007 h 2311974"/>
                <a:gd name="connsiteX380" fmla="*/ 339073 w 1441654"/>
                <a:gd name="connsiteY380" fmla="*/ 255265 h 2311974"/>
                <a:gd name="connsiteX381" fmla="*/ 346187 w 1441654"/>
                <a:gd name="connsiteY381" fmla="*/ 267421 h 2311974"/>
                <a:gd name="connsiteX382" fmla="*/ 365156 w 1441654"/>
                <a:gd name="connsiteY382" fmla="*/ 240679 h 2311974"/>
                <a:gd name="connsiteX383" fmla="*/ 374640 w 1441654"/>
                <a:gd name="connsiteY383" fmla="*/ 240679 h 2311974"/>
                <a:gd name="connsiteX384" fmla="*/ 374640 w 1441654"/>
                <a:gd name="connsiteY384" fmla="*/ 233385 h 2311974"/>
                <a:gd name="connsiteX385" fmla="*/ 353300 w 1441654"/>
                <a:gd name="connsiteY385" fmla="*/ 218799 h 2311974"/>
                <a:gd name="connsiteX386" fmla="*/ 360414 w 1441654"/>
                <a:gd name="connsiteY386" fmla="*/ 199350 h 2311974"/>
                <a:gd name="connsiteX387" fmla="*/ 386496 w 1441654"/>
                <a:gd name="connsiteY387" fmla="*/ 199350 h 2311974"/>
                <a:gd name="connsiteX388" fmla="*/ 393610 w 1441654"/>
                <a:gd name="connsiteY388" fmla="*/ 192057 h 2311974"/>
                <a:gd name="connsiteX389" fmla="*/ 365156 w 1441654"/>
                <a:gd name="connsiteY389" fmla="*/ 150728 h 2311974"/>
                <a:gd name="connsiteX390" fmla="*/ 374640 w 1441654"/>
                <a:gd name="connsiteY390" fmla="*/ 131279 h 2311974"/>
                <a:gd name="connsiteX391" fmla="*/ 407836 w 1441654"/>
                <a:gd name="connsiteY391" fmla="*/ 116693 h 2311974"/>
                <a:gd name="connsiteX392" fmla="*/ 412579 w 1441654"/>
                <a:gd name="connsiteY392" fmla="*/ 131279 h 2311974"/>
                <a:gd name="connsiteX393" fmla="*/ 433919 w 1441654"/>
                <a:gd name="connsiteY393" fmla="*/ 116693 h 2311974"/>
                <a:gd name="connsiteX394" fmla="*/ 429177 w 1441654"/>
                <a:gd name="connsiteY394" fmla="*/ 109399 h 2311974"/>
                <a:gd name="connsiteX395" fmla="*/ 445775 w 1441654"/>
                <a:gd name="connsiteY395" fmla="*/ 102106 h 2311974"/>
                <a:gd name="connsiteX396" fmla="*/ 445775 w 1441654"/>
                <a:gd name="connsiteY396" fmla="*/ 94813 h 2311974"/>
                <a:gd name="connsiteX397" fmla="*/ 455259 w 1441654"/>
                <a:gd name="connsiteY397" fmla="*/ 87519 h 2311974"/>
                <a:gd name="connsiteX398" fmla="*/ 441032 w 1441654"/>
                <a:gd name="connsiteY398" fmla="*/ 53484 h 2311974"/>
                <a:gd name="connsiteX399" fmla="*/ 438661 w 1441654"/>
                <a:gd name="connsiteY399" fmla="*/ 7293 h 2311974"/>
                <a:gd name="connsiteX400" fmla="*/ 481342 w 1441654"/>
                <a:gd name="connsiteY400" fmla="*/ 17018 h 2311974"/>
                <a:gd name="connsiteX401" fmla="*/ 502682 w 1441654"/>
                <a:gd name="connsiteY401" fmla="*/ 0 h 2311974"/>
                <a:gd name="connsiteX0" fmla="*/ 509796 w 1441654"/>
                <a:gd name="connsiteY0" fmla="*/ 1062390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488455 w 1441654"/>
                <a:gd name="connsiteY3" fmla="*/ 1021061 h 2311974"/>
                <a:gd name="connsiteX4" fmla="*/ 483713 w 1441654"/>
                <a:gd name="connsiteY4" fmla="*/ 999182 h 2311974"/>
                <a:gd name="connsiteX5" fmla="*/ 488455 w 1441654"/>
                <a:gd name="connsiteY5" fmla="*/ 1021061 h 2311974"/>
                <a:gd name="connsiteX6" fmla="*/ 488455 w 1441654"/>
                <a:gd name="connsiteY6" fmla="*/ 1021061 h 2311974"/>
                <a:gd name="connsiteX7" fmla="*/ 502682 w 1441654"/>
                <a:gd name="connsiteY7" fmla="*/ 979733 h 2311974"/>
                <a:gd name="connsiteX8" fmla="*/ 460002 w 1441654"/>
                <a:gd name="connsiteY8" fmla="*/ 972439 h 2311974"/>
                <a:gd name="connsiteX9" fmla="*/ 460002 w 1441654"/>
                <a:gd name="connsiteY9" fmla="*/ 972439 h 2311974"/>
                <a:gd name="connsiteX10" fmla="*/ 502682 w 1441654"/>
                <a:gd name="connsiteY10" fmla="*/ 979733 h 2311974"/>
                <a:gd name="connsiteX11" fmla="*/ 460002 w 1441654"/>
                <a:gd name="connsiteY11" fmla="*/ 901937 h 2311974"/>
                <a:gd name="connsiteX12" fmla="*/ 449800 w 1441654"/>
                <a:gd name="connsiteY12" fmla="*/ 906121 h 2311974"/>
                <a:gd name="connsiteX13" fmla="*/ 452888 w 1441654"/>
                <a:gd name="connsiteY13" fmla="*/ 906800 h 2311974"/>
                <a:gd name="connsiteX14" fmla="*/ 460002 w 1441654"/>
                <a:gd name="connsiteY14" fmla="*/ 901938 h 2311974"/>
                <a:gd name="connsiteX15" fmla="*/ 460002 w 1441654"/>
                <a:gd name="connsiteY15" fmla="*/ 901937 h 2311974"/>
                <a:gd name="connsiteX16" fmla="*/ 367527 w 1441654"/>
                <a:gd name="connsiteY16" fmla="*/ 899506 h 2311974"/>
                <a:gd name="connsiteX17" fmla="*/ 367527 w 1441654"/>
                <a:gd name="connsiteY17" fmla="*/ 899507 h 2311974"/>
                <a:gd name="connsiteX18" fmla="*/ 391239 w 1441654"/>
                <a:gd name="connsiteY18" fmla="*/ 899507 h 2311974"/>
                <a:gd name="connsiteX19" fmla="*/ 405465 w 1441654"/>
                <a:gd name="connsiteY19" fmla="*/ 906800 h 2311974"/>
                <a:gd name="connsiteX20" fmla="*/ 414950 w 1441654"/>
                <a:gd name="connsiteY20" fmla="*/ 906800 h 2311974"/>
                <a:gd name="connsiteX21" fmla="*/ 419692 w 1441654"/>
                <a:gd name="connsiteY21" fmla="*/ 899507 h 2311974"/>
                <a:gd name="connsiteX22" fmla="*/ 419705 w 1441654"/>
                <a:gd name="connsiteY22" fmla="*/ 899510 h 2311974"/>
                <a:gd name="connsiteX23" fmla="*/ 419692 w 1441654"/>
                <a:gd name="connsiteY23" fmla="*/ 899506 h 2311974"/>
                <a:gd name="connsiteX24" fmla="*/ 414950 w 1441654"/>
                <a:gd name="connsiteY24" fmla="*/ 906800 h 2311974"/>
                <a:gd name="connsiteX25" fmla="*/ 405465 w 1441654"/>
                <a:gd name="connsiteY25" fmla="*/ 906800 h 2311974"/>
                <a:gd name="connsiteX26" fmla="*/ 391238 w 1441654"/>
                <a:gd name="connsiteY26" fmla="*/ 899506 h 2311974"/>
                <a:gd name="connsiteX27" fmla="*/ 367527 w 1441654"/>
                <a:gd name="connsiteY27" fmla="*/ 899506 h 2311974"/>
                <a:gd name="connsiteX28" fmla="*/ 350929 w 1441654"/>
                <a:gd name="connsiteY28" fmla="*/ 889782 h 2311974"/>
                <a:gd name="connsiteX29" fmla="*/ 350929 w 1441654"/>
                <a:gd name="connsiteY29" fmla="*/ 889782 h 2311974"/>
                <a:gd name="connsiteX30" fmla="*/ 367527 w 1441654"/>
                <a:gd name="connsiteY30" fmla="*/ 889782 h 2311974"/>
                <a:gd name="connsiteX31" fmla="*/ 360383 w 1441654"/>
                <a:gd name="connsiteY31" fmla="*/ 889782 h 2311974"/>
                <a:gd name="connsiteX32" fmla="*/ 350929 w 1441654"/>
                <a:gd name="connsiteY32" fmla="*/ 889782 h 2311974"/>
                <a:gd name="connsiteX33" fmla="*/ 393212 w 1441654"/>
                <a:gd name="connsiteY33" fmla="*/ 842776 h 2311974"/>
                <a:gd name="connsiteX34" fmla="*/ 398352 w 1441654"/>
                <a:gd name="connsiteY34" fmla="*/ 853315 h 2311974"/>
                <a:gd name="connsiteX35" fmla="*/ 398352 w 1441654"/>
                <a:gd name="connsiteY35" fmla="*/ 853315 h 2311974"/>
                <a:gd name="connsiteX36" fmla="*/ 393212 w 1441654"/>
                <a:gd name="connsiteY36" fmla="*/ 842776 h 2311974"/>
                <a:gd name="connsiteX37" fmla="*/ 296393 w 1441654"/>
                <a:gd name="connsiteY37" fmla="*/ 726899 h 2311974"/>
                <a:gd name="connsiteX38" fmla="*/ 296393 w 1441654"/>
                <a:gd name="connsiteY38" fmla="*/ 726899 h 2311974"/>
                <a:gd name="connsiteX39" fmla="*/ 303506 w 1441654"/>
                <a:gd name="connsiteY39" fmla="*/ 734192 h 2311974"/>
                <a:gd name="connsiteX40" fmla="*/ 339073 w 1441654"/>
                <a:gd name="connsiteY40" fmla="*/ 748778 h 2311974"/>
                <a:gd name="connsiteX41" fmla="*/ 367527 w 1441654"/>
                <a:gd name="connsiteY41" fmla="*/ 753641 h 2311974"/>
                <a:gd name="connsiteX42" fmla="*/ 372269 w 1441654"/>
                <a:gd name="connsiteY42" fmla="*/ 734192 h 2311974"/>
                <a:gd name="connsiteX43" fmla="*/ 386496 w 1441654"/>
                <a:gd name="connsiteY43" fmla="*/ 736623 h 2311974"/>
                <a:gd name="connsiteX44" fmla="*/ 386496 w 1441654"/>
                <a:gd name="connsiteY44" fmla="*/ 736623 h 2311974"/>
                <a:gd name="connsiteX45" fmla="*/ 372269 w 1441654"/>
                <a:gd name="connsiteY45" fmla="*/ 734192 h 2311974"/>
                <a:gd name="connsiteX46" fmla="*/ 367527 w 1441654"/>
                <a:gd name="connsiteY46" fmla="*/ 753640 h 2311974"/>
                <a:gd name="connsiteX47" fmla="*/ 339073 w 1441654"/>
                <a:gd name="connsiteY47" fmla="*/ 748778 h 2311974"/>
                <a:gd name="connsiteX48" fmla="*/ 303506 w 1441654"/>
                <a:gd name="connsiteY48" fmla="*/ 734192 h 2311974"/>
                <a:gd name="connsiteX49" fmla="*/ 296393 w 1441654"/>
                <a:gd name="connsiteY49" fmla="*/ 726899 h 2311974"/>
                <a:gd name="connsiteX50" fmla="*/ 296393 w 1441654"/>
                <a:gd name="connsiteY50" fmla="*/ 714743 h 2311974"/>
                <a:gd name="connsiteX51" fmla="*/ 296393 w 1441654"/>
                <a:gd name="connsiteY51" fmla="*/ 714743 h 2311974"/>
                <a:gd name="connsiteX52" fmla="*/ 303506 w 1441654"/>
                <a:gd name="connsiteY52" fmla="*/ 722036 h 2311974"/>
                <a:gd name="connsiteX53" fmla="*/ 303506 w 1441654"/>
                <a:gd name="connsiteY53" fmla="*/ 722036 h 2311974"/>
                <a:gd name="connsiteX54" fmla="*/ 296393 w 1441654"/>
                <a:gd name="connsiteY54" fmla="*/ 714743 h 2311974"/>
                <a:gd name="connsiteX55" fmla="*/ 502682 w 1441654"/>
                <a:gd name="connsiteY55" fmla="*/ 0 h 2311974"/>
                <a:gd name="connsiteX56" fmla="*/ 509796 w 1441654"/>
                <a:gd name="connsiteY56" fmla="*/ 4862 h 2311974"/>
                <a:gd name="connsiteX57" fmla="*/ 514538 w 1441654"/>
                <a:gd name="connsiteY57" fmla="*/ 17018 h 2311974"/>
                <a:gd name="connsiteX58" fmla="*/ 524022 w 1441654"/>
                <a:gd name="connsiteY58" fmla="*/ 53484 h 2311974"/>
                <a:gd name="connsiteX59" fmla="*/ 521651 w 1441654"/>
                <a:gd name="connsiteY59" fmla="*/ 68071 h 2311974"/>
                <a:gd name="connsiteX60" fmla="*/ 554847 w 1441654"/>
                <a:gd name="connsiteY60" fmla="*/ 82657 h 2311974"/>
                <a:gd name="connsiteX61" fmla="*/ 561961 w 1441654"/>
                <a:gd name="connsiteY61" fmla="*/ 72933 h 2311974"/>
                <a:gd name="connsiteX62" fmla="*/ 578559 w 1441654"/>
                <a:gd name="connsiteY62" fmla="*/ 75364 h 2311974"/>
                <a:gd name="connsiteX63" fmla="*/ 578559 w 1441654"/>
                <a:gd name="connsiteY63" fmla="*/ 82657 h 2311974"/>
                <a:gd name="connsiteX64" fmla="*/ 585672 w 1441654"/>
                <a:gd name="connsiteY64" fmla="*/ 82657 h 2311974"/>
                <a:gd name="connsiteX65" fmla="*/ 590414 w 1441654"/>
                <a:gd name="connsiteY65" fmla="*/ 97244 h 2311974"/>
                <a:gd name="connsiteX66" fmla="*/ 609383 w 1441654"/>
                <a:gd name="connsiteY66" fmla="*/ 104537 h 2311974"/>
                <a:gd name="connsiteX67" fmla="*/ 637837 w 1441654"/>
                <a:gd name="connsiteY67" fmla="*/ 89950 h 2311974"/>
                <a:gd name="connsiteX68" fmla="*/ 652064 w 1441654"/>
                <a:gd name="connsiteY68" fmla="*/ 94813 h 2311974"/>
                <a:gd name="connsiteX69" fmla="*/ 666291 w 1441654"/>
                <a:gd name="connsiteY69" fmla="*/ 104537 h 2311974"/>
                <a:gd name="connsiteX70" fmla="*/ 685260 w 1441654"/>
                <a:gd name="connsiteY70" fmla="*/ 94813 h 2311974"/>
                <a:gd name="connsiteX71" fmla="*/ 685260 w 1441654"/>
                <a:gd name="connsiteY71" fmla="*/ 72933 h 2311974"/>
                <a:gd name="connsiteX72" fmla="*/ 687631 w 1441654"/>
                <a:gd name="connsiteY72" fmla="*/ 72933 h 2311974"/>
                <a:gd name="connsiteX73" fmla="*/ 699487 w 1441654"/>
                <a:gd name="connsiteY73" fmla="*/ 87519 h 2311974"/>
                <a:gd name="connsiteX74" fmla="*/ 687631 w 1441654"/>
                <a:gd name="connsiteY74" fmla="*/ 102106 h 2311974"/>
                <a:gd name="connsiteX75" fmla="*/ 692373 w 1441654"/>
                <a:gd name="connsiteY75" fmla="*/ 123986 h 2311974"/>
                <a:gd name="connsiteX76" fmla="*/ 706600 w 1441654"/>
                <a:gd name="connsiteY76" fmla="*/ 128848 h 2311974"/>
                <a:gd name="connsiteX77" fmla="*/ 718456 w 1441654"/>
                <a:gd name="connsiteY77" fmla="*/ 150728 h 2311974"/>
                <a:gd name="connsiteX78" fmla="*/ 727940 w 1441654"/>
                <a:gd name="connsiteY78" fmla="*/ 153159 h 2311974"/>
                <a:gd name="connsiteX79" fmla="*/ 735054 w 1441654"/>
                <a:gd name="connsiteY79" fmla="*/ 165315 h 2311974"/>
                <a:gd name="connsiteX80" fmla="*/ 754023 w 1441654"/>
                <a:gd name="connsiteY80" fmla="*/ 165315 h 2311974"/>
                <a:gd name="connsiteX81" fmla="*/ 768250 w 1441654"/>
                <a:gd name="connsiteY81" fmla="*/ 177470 h 2311974"/>
                <a:gd name="connsiteX82" fmla="*/ 794332 w 1441654"/>
                <a:gd name="connsiteY82" fmla="*/ 172608 h 2311974"/>
                <a:gd name="connsiteX83" fmla="*/ 801446 w 1441654"/>
                <a:gd name="connsiteY83" fmla="*/ 184763 h 2311974"/>
                <a:gd name="connsiteX84" fmla="*/ 794332 w 1441654"/>
                <a:gd name="connsiteY84" fmla="*/ 192057 h 2311974"/>
                <a:gd name="connsiteX85" fmla="*/ 801446 w 1441654"/>
                <a:gd name="connsiteY85" fmla="*/ 201781 h 2311974"/>
                <a:gd name="connsiteX86" fmla="*/ 796703 w 1441654"/>
                <a:gd name="connsiteY86" fmla="*/ 206643 h 2311974"/>
                <a:gd name="connsiteX87" fmla="*/ 808559 w 1441654"/>
                <a:gd name="connsiteY87" fmla="*/ 233385 h 2311974"/>
                <a:gd name="connsiteX88" fmla="*/ 815673 w 1441654"/>
                <a:gd name="connsiteY88" fmla="*/ 233385 h 2311974"/>
                <a:gd name="connsiteX89" fmla="*/ 851240 w 1441654"/>
                <a:gd name="connsiteY89" fmla="*/ 211505 h 2311974"/>
                <a:gd name="connsiteX90" fmla="*/ 874951 w 1441654"/>
                <a:gd name="connsiteY90" fmla="*/ 213936 h 2311974"/>
                <a:gd name="connsiteX91" fmla="*/ 896291 w 1441654"/>
                <a:gd name="connsiteY91" fmla="*/ 199350 h 2311974"/>
                <a:gd name="connsiteX92" fmla="*/ 905776 w 1441654"/>
                <a:gd name="connsiteY92" fmla="*/ 177470 h 2311974"/>
                <a:gd name="connsiteX93" fmla="*/ 931859 w 1441654"/>
                <a:gd name="connsiteY93" fmla="*/ 158021 h 2311974"/>
                <a:gd name="connsiteX94" fmla="*/ 953199 w 1441654"/>
                <a:gd name="connsiteY94" fmla="*/ 194488 h 2311974"/>
                <a:gd name="connsiteX95" fmla="*/ 953199 w 1441654"/>
                <a:gd name="connsiteY95" fmla="*/ 221230 h 2311974"/>
                <a:gd name="connsiteX96" fmla="*/ 965054 w 1441654"/>
                <a:gd name="connsiteY96" fmla="*/ 243110 h 2311974"/>
                <a:gd name="connsiteX97" fmla="*/ 984024 w 1441654"/>
                <a:gd name="connsiteY97" fmla="*/ 262558 h 2311974"/>
                <a:gd name="connsiteX98" fmla="*/ 1026704 w 1441654"/>
                <a:gd name="connsiteY98" fmla="*/ 274714 h 2311974"/>
                <a:gd name="connsiteX99" fmla="*/ 1059900 w 1441654"/>
                <a:gd name="connsiteY99" fmla="*/ 260127 h 2311974"/>
                <a:gd name="connsiteX100" fmla="*/ 1081240 w 1441654"/>
                <a:gd name="connsiteY100" fmla="*/ 262558 h 2311974"/>
                <a:gd name="connsiteX101" fmla="*/ 1107323 w 1441654"/>
                <a:gd name="connsiteY101" fmla="*/ 277145 h 2311974"/>
                <a:gd name="connsiteX102" fmla="*/ 1140519 w 1441654"/>
                <a:gd name="connsiteY102" fmla="*/ 282007 h 2311974"/>
                <a:gd name="connsiteX103" fmla="*/ 1135777 w 1441654"/>
                <a:gd name="connsiteY103" fmla="*/ 299025 h 2311974"/>
                <a:gd name="connsiteX104" fmla="*/ 1164230 w 1441654"/>
                <a:gd name="connsiteY104" fmla="*/ 371958 h 2311974"/>
                <a:gd name="connsiteX105" fmla="*/ 1209282 w 1441654"/>
                <a:gd name="connsiteY105" fmla="*/ 386544 h 2311974"/>
                <a:gd name="connsiteX106" fmla="*/ 1237736 w 1441654"/>
                <a:gd name="connsiteY106" fmla="*/ 415718 h 2311974"/>
                <a:gd name="connsiteX107" fmla="*/ 1280416 w 1441654"/>
                <a:gd name="connsiteY107" fmla="*/ 415718 h 2311974"/>
                <a:gd name="connsiteX108" fmla="*/ 1297014 w 1441654"/>
                <a:gd name="connsiteY108" fmla="*/ 408424 h 2311974"/>
                <a:gd name="connsiteX109" fmla="*/ 1313612 w 1441654"/>
                <a:gd name="connsiteY109" fmla="*/ 386544 h 2311974"/>
                <a:gd name="connsiteX110" fmla="*/ 1358664 w 1441654"/>
                <a:gd name="connsiteY110" fmla="*/ 381682 h 2311974"/>
                <a:gd name="connsiteX111" fmla="*/ 1365778 w 1441654"/>
                <a:gd name="connsiteY111" fmla="*/ 386544 h 2311974"/>
                <a:gd name="connsiteX112" fmla="*/ 1401345 w 1441654"/>
                <a:gd name="connsiteY112" fmla="*/ 371958 h 2311974"/>
                <a:gd name="connsiteX113" fmla="*/ 1401345 w 1441654"/>
                <a:gd name="connsiteY113" fmla="*/ 388975 h 2311974"/>
                <a:gd name="connsiteX114" fmla="*/ 1415572 w 1441654"/>
                <a:gd name="connsiteY114" fmla="*/ 408424 h 2311974"/>
                <a:gd name="connsiteX115" fmla="*/ 1353922 w 1441654"/>
                <a:gd name="connsiteY115" fmla="*/ 444891 h 2311974"/>
                <a:gd name="connsiteX116" fmla="*/ 1351551 w 1441654"/>
                <a:gd name="connsiteY116" fmla="*/ 491082 h 2311974"/>
                <a:gd name="connsiteX117" fmla="*/ 1372891 w 1441654"/>
                <a:gd name="connsiteY117" fmla="*/ 532410 h 2311974"/>
                <a:gd name="connsiteX118" fmla="*/ 1406087 w 1441654"/>
                <a:gd name="connsiteY118" fmla="*/ 554290 h 2311974"/>
                <a:gd name="connsiteX119" fmla="*/ 1427427 w 1441654"/>
                <a:gd name="connsiteY119" fmla="*/ 581032 h 2311974"/>
                <a:gd name="connsiteX120" fmla="*/ 1420314 w 1441654"/>
                <a:gd name="connsiteY120" fmla="*/ 622361 h 2311974"/>
                <a:gd name="connsiteX121" fmla="*/ 1441654 w 1441654"/>
                <a:gd name="connsiteY121" fmla="*/ 644241 h 2311974"/>
                <a:gd name="connsiteX122" fmla="*/ 1436912 w 1441654"/>
                <a:gd name="connsiteY122" fmla="*/ 658827 h 2311974"/>
                <a:gd name="connsiteX123" fmla="*/ 1429798 w 1441654"/>
                <a:gd name="connsiteY123" fmla="*/ 666121 h 2311974"/>
                <a:gd name="connsiteX124" fmla="*/ 1401345 w 1441654"/>
                <a:gd name="connsiteY124" fmla="*/ 663689 h 2311974"/>
                <a:gd name="connsiteX125" fmla="*/ 1372891 w 1441654"/>
                <a:gd name="connsiteY125" fmla="*/ 705018 h 2311974"/>
                <a:gd name="connsiteX126" fmla="*/ 1351551 w 1441654"/>
                <a:gd name="connsiteY126" fmla="*/ 712312 h 2311974"/>
                <a:gd name="connsiteX127" fmla="*/ 1304128 w 1441654"/>
                <a:gd name="connsiteY127" fmla="*/ 785245 h 2311974"/>
                <a:gd name="connsiteX128" fmla="*/ 1304128 w 1441654"/>
                <a:gd name="connsiteY128" fmla="*/ 804693 h 2311974"/>
                <a:gd name="connsiteX129" fmla="*/ 1273303 w 1441654"/>
                <a:gd name="connsiteY129" fmla="*/ 802262 h 2311974"/>
                <a:gd name="connsiteX130" fmla="*/ 1242478 w 1441654"/>
                <a:gd name="connsiteY130" fmla="*/ 802262 h 2311974"/>
                <a:gd name="connsiteX131" fmla="*/ 1218767 w 1441654"/>
                <a:gd name="connsiteY131" fmla="*/ 819280 h 2311974"/>
                <a:gd name="connsiteX132" fmla="*/ 1183200 w 1441654"/>
                <a:gd name="connsiteY132" fmla="*/ 809556 h 2311974"/>
                <a:gd name="connsiteX133" fmla="*/ 1171344 w 1441654"/>
                <a:gd name="connsiteY133" fmla="*/ 816849 h 2311974"/>
                <a:gd name="connsiteX134" fmla="*/ 1180828 w 1441654"/>
                <a:gd name="connsiteY134" fmla="*/ 824142 h 2311974"/>
                <a:gd name="connsiteX135" fmla="*/ 1168973 w 1441654"/>
                <a:gd name="connsiteY135" fmla="*/ 850884 h 2311974"/>
                <a:gd name="connsiteX136" fmla="*/ 1176086 w 1441654"/>
                <a:gd name="connsiteY136" fmla="*/ 858178 h 2311974"/>
                <a:gd name="connsiteX137" fmla="*/ 1183200 w 1441654"/>
                <a:gd name="connsiteY137" fmla="*/ 850884 h 2311974"/>
                <a:gd name="connsiteX138" fmla="*/ 1197426 w 1441654"/>
                <a:gd name="connsiteY138" fmla="*/ 858178 h 2311974"/>
                <a:gd name="connsiteX139" fmla="*/ 1211653 w 1441654"/>
                <a:gd name="connsiteY139" fmla="*/ 858178 h 2311974"/>
                <a:gd name="connsiteX140" fmla="*/ 1216396 w 1441654"/>
                <a:gd name="connsiteY140" fmla="*/ 875195 h 2311974"/>
                <a:gd name="connsiteX141" fmla="*/ 1230622 w 1441654"/>
                <a:gd name="connsiteY141" fmla="*/ 894644 h 2311974"/>
                <a:gd name="connsiteX142" fmla="*/ 1223509 w 1441654"/>
                <a:gd name="connsiteY142" fmla="*/ 906800 h 2311974"/>
                <a:gd name="connsiteX143" fmla="*/ 1230622 w 1441654"/>
                <a:gd name="connsiteY143" fmla="*/ 916524 h 2311974"/>
                <a:gd name="connsiteX144" fmla="*/ 1237736 w 1441654"/>
                <a:gd name="connsiteY144" fmla="*/ 914093 h 2311974"/>
                <a:gd name="connsiteX145" fmla="*/ 1244849 w 1441654"/>
                <a:gd name="connsiteY145" fmla="*/ 921386 h 2311974"/>
                <a:gd name="connsiteX146" fmla="*/ 1249592 w 1441654"/>
                <a:gd name="connsiteY146" fmla="*/ 935973 h 2311974"/>
                <a:gd name="connsiteX147" fmla="*/ 1259076 w 1441654"/>
                <a:gd name="connsiteY147" fmla="*/ 923817 h 2311974"/>
                <a:gd name="connsiteX148" fmla="*/ 1263818 w 1441654"/>
                <a:gd name="connsiteY148" fmla="*/ 931111 h 2311974"/>
                <a:gd name="connsiteX149" fmla="*/ 1297014 w 1441654"/>
                <a:gd name="connsiteY149" fmla="*/ 928679 h 2311974"/>
                <a:gd name="connsiteX150" fmla="*/ 1311241 w 1441654"/>
                <a:gd name="connsiteY150" fmla="*/ 948128 h 2311974"/>
                <a:gd name="connsiteX151" fmla="*/ 1332582 w 1441654"/>
                <a:gd name="connsiteY151" fmla="*/ 950559 h 2311974"/>
                <a:gd name="connsiteX152" fmla="*/ 1337324 w 1441654"/>
                <a:gd name="connsiteY152" fmla="*/ 923817 h 2311974"/>
                <a:gd name="connsiteX153" fmla="*/ 1351551 w 1441654"/>
                <a:gd name="connsiteY153" fmla="*/ 914093 h 2311974"/>
                <a:gd name="connsiteX154" fmla="*/ 1361035 w 1441654"/>
                <a:gd name="connsiteY154" fmla="*/ 921386 h 2311974"/>
                <a:gd name="connsiteX155" fmla="*/ 1372891 w 1441654"/>
                <a:gd name="connsiteY155" fmla="*/ 948128 h 2311974"/>
                <a:gd name="connsiteX156" fmla="*/ 1320726 w 1441654"/>
                <a:gd name="connsiteY156" fmla="*/ 1006475 h 2311974"/>
                <a:gd name="connsiteX157" fmla="*/ 1235365 w 1441654"/>
                <a:gd name="connsiteY157" fmla="*/ 970008 h 2311974"/>
                <a:gd name="connsiteX158" fmla="*/ 1230622 w 1441654"/>
                <a:gd name="connsiteY158" fmla="*/ 977301 h 2311974"/>
                <a:gd name="connsiteX159" fmla="*/ 1235365 w 1441654"/>
                <a:gd name="connsiteY159" fmla="*/ 984595 h 2311974"/>
                <a:gd name="connsiteX160" fmla="*/ 1230622 w 1441654"/>
                <a:gd name="connsiteY160" fmla="*/ 984595 h 2311974"/>
                <a:gd name="connsiteX161" fmla="*/ 1225880 w 1441654"/>
                <a:gd name="connsiteY161" fmla="*/ 991888 h 2311974"/>
                <a:gd name="connsiteX162" fmla="*/ 1225880 w 1441654"/>
                <a:gd name="connsiteY162" fmla="*/ 1006475 h 2311974"/>
                <a:gd name="connsiteX163" fmla="*/ 1218767 w 1441654"/>
                <a:gd name="connsiteY163" fmla="*/ 1018630 h 2311974"/>
                <a:gd name="connsiteX164" fmla="*/ 1218767 w 1441654"/>
                <a:gd name="connsiteY164" fmla="*/ 1028354 h 2311974"/>
                <a:gd name="connsiteX165" fmla="*/ 1204540 w 1441654"/>
                <a:gd name="connsiteY165" fmla="*/ 1028354 h 2311974"/>
                <a:gd name="connsiteX166" fmla="*/ 1204540 w 1441654"/>
                <a:gd name="connsiteY166" fmla="*/ 1045372 h 2311974"/>
                <a:gd name="connsiteX167" fmla="*/ 1197426 w 1441654"/>
                <a:gd name="connsiteY167" fmla="*/ 1047803 h 2311974"/>
                <a:gd name="connsiteX168" fmla="*/ 1197426 w 1441654"/>
                <a:gd name="connsiteY168" fmla="*/ 1059959 h 2311974"/>
                <a:gd name="connsiteX169" fmla="*/ 1190313 w 1441654"/>
                <a:gd name="connsiteY169" fmla="*/ 1062390 h 2311974"/>
                <a:gd name="connsiteX170" fmla="*/ 1195055 w 1441654"/>
                <a:gd name="connsiteY170" fmla="*/ 1069683 h 2311974"/>
                <a:gd name="connsiteX171" fmla="*/ 1187942 w 1441654"/>
                <a:gd name="connsiteY171" fmla="*/ 1074545 h 2311974"/>
                <a:gd name="connsiteX172" fmla="*/ 1195055 w 1441654"/>
                <a:gd name="connsiteY172" fmla="*/ 1076976 h 2311974"/>
                <a:gd name="connsiteX173" fmla="*/ 1197426 w 1441654"/>
                <a:gd name="connsiteY173" fmla="*/ 1093994 h 2311974"/>
                <a:gd name="connsiteX174" fmla="*/ 1187942 w 1441654"/>
                <a:gd name="connsiteY174" fmla="*/ 1103719 h 2311974"/>
                <a:gd name="connsiteX175" fmla="*/ 1190313 w 1441654"/>
                <a:gd name="connsiteY175" fmla="*/ 1103719 h 2311974"/>
                <a:gd name="connsiteX176" fmla="*/ 1190313 w 1441654"/>
                <a:gd name="connsiteY176" fmla="*/ 1111012 h 2311974"/>
                <a:gd name="connsiteX177" fmla="*/ 1183200 w 1441654"/>
                <a:gd name="connsiteY177" fmla="*/ 1118305 h 2311974"/>
                <a:gd name="connsiteX178" fmla="*/ 1183200 w 1441654"/>
                <a:gd name="connsiteY178" fmla="*/ 1125598 h 2311974"/>
                <a:gd name="connsiteX179" fmla="*/ 1168973 w 1441654"/>
                <a:gd name="connsiteY179" fmla="*/ 1149909 h 2311974"/>
                <a:gd name="connsiteX180" fmla="*/ 1180828 w 1441654"/>
                <a:gd name="connsiteY180" fmla="*/ 1164496 h 2311974"/>
                <a:gd name="connsiteX181" fmla="*/ 1209282 w 1441654"/>
                <a:gd name="connsiteY181" fmla="*/ 1164496 h 2311974"/>
                <a:gd name="connsiteX182" fmla="*/ 1211653 w 1441654"/>
                <a:gd name="connsiteY182" fmla="*/ 1166927 h 2311974"/>
                <a:gd name="connsiteX183" fmla="*/ 1230622 w 1441654"/>
                <a:gd name="connsiteY183" fmla="*/ 1159634 h 2311974"/>
                <a:gd name="connsiteX184" fmla="*/ 1242478 w 1441654"/>
                <a:gd name="connsiteY184" fmla="*/ 1166927 h 2311974"/>
                <a:gd name="connsiteX185" fmla="*/ 1249592 w 1441654"/>
                <a:gd name="connsiteY185" fmla="*/ 1166927 h 2311974"/>
                <a:gd name="connsiteX186" fmla="*/ 1244849 w 1441654"/>
                <a:gd name="connsiteY186" fmla="*/ 1171789 h 2311974"/>
                <a:gd name="connsiteX187" fmla="*/ 1259076 w 1441654"/>
                <a:gd name="connsiteY187" fmla="*/ 1179083 h 2311974"/>
                <a:gd name="connsiteX188" fmla="*/ 1266190 w 1441654"/>
                <a:gd name="connsiteY188" fmla="*/ 1222842 h 2311974"/>
                <a:gd name="connsiteX189" fmla="*/ 1259076 w 1441654"/>
                <a:gd name="connsiteY189" fmla="*/ 1230136 h 2311974"/>
                <a:gd name="connsiteX190" fmla="*/ 1259076 w 1441654"/>
                <a:gd name="connsiteY190" fmla="*/ 1254447 h 2311974"/>
                <a:gd name="connsiteX191" fmla="*/ 1285159 w 1441654"/>
                <a:gd name="connsiteY191" fmla="*/ 1271464 h 2311974"/>
                <a:gd name="connsiteX192" fmla="*/ 1280416 w 1441654"/>
                <a:gd name="connsiteY192" fmla="*/ 1278758 h 2311974"/>
                <a:gd name="connsiteX193" fmla="*/ 1289901 w 1441654"/>
                <a:gd name="connsiteY193" fmla="*/ 1290913 h 2311974"/>
                <a:gd name="connsiteX194" fmla="*/ 1289901 w 1441654"/>
                <a:gd name="connsiteY194" fmla="*/ 1303069 h 2311974"/>
                <a:gd name="connsiteX195" fmla="*/ 1292272 w 1441654"/>
                <a:gd name="connsiteY195" fmla="*/ 1305500 h 2311974"/>
                <a:gd name="connsiteX196" fmla="*/ 1289901 w 1441654"/>
                <a:gd name="connsiteY196" fmla="*/ 1312793 h 2311974"/>
                <a:gd name="connsiteX197" fmla="*/ 1297014 w 1441654"/>
                <a:gd name="connsiteY197" fmla="*/ 1324948 h 2311974"/>
                <a:gd name="connsiteX198" fmla="*/ 1304128 w 1441654"/>
                <a:gd name="connsiteY198" fmla="*/ 1317655 h 2311974"/>
                <a:gd name="connsiteX199" fmla="*/ 1304128 w 1441654"/>
                <a:gd name="connsiteY199" fmla="*/ 1327379 h 2311974"/>
                <a:gd name="connsiteX200" fmla="*/ 1306499 w 1441654"/>
                <a:gd name="connsiteY200" fmla="*/ 1344397 h 2311974"/>
                <a:gd name="connsiteX201" fmla="*/ 1280416 w 1441654"/>
                <a:gd name="connsiteY201" fmla="*/ 1358984 h 2311974"/>
                <a:gd name="connsiteX202" fmla="*/ 1259076 w 1441654"/>
                <a:gd name="connsiteY202" fmla="*/ 1358984 h 2311974"/>
                <a:gd name="connsiteX203" fmla="*/ 1256705 w 1441654"/>
                <a:gd name="connsiteY203" fmla="*/ 1376001 h 2311974"/>
                <a:gd name="connsiteX204" fmla="*/ 1278045 w 1441654"/>
                <a:gd name="connsiteY204" fmla="*/ 1376001 h 2311974"/>
                <a:gd name="connsiteX205" fmla="*/ 1280416 w 1441654"/>
                <a:gd name="connsiteY205" fmla="*/ 1383295 h 2311974"/>
                <a:gd name="connsiteX206" fmla="*/ 1285159 w 1441654"/>
                <a:gd name="connsiteY206" fmla="*/ 1380864 h 2311974"/>
                <a:gd name="connsiteX207" fmla="*/ 1292272 w 1441654"/>
                <a:gd name="connsiteY207" fmla="*/ 1393019 h 2311974"/>
                <a:gd name="connsiteX208" fmla="*/ 1289901 w 1441654"/>
                <a:gd name="connsiteY208" fmla="*/ 1400312 h 2311974"/>
                <a:gd name="connsiteX209" fmla="*/ 1292272 w 1441654"/>
                <a:gd name="connsiteY209" fmla="*/ 1402744 h 2311974"/>
                <a:gd name="connsiteX210" fmla="*/ 1311241 w 1441654"/>
                <a:gd name="connsiteY210" fmla="*/ 1380864 h 2311974"/>
                <a:gd name="connsiteX211" fmla="*/ 1318355 w 1441654"/>
                <a:gd name="connsiteY211" fmla="*/ 1383295 h 2311974"/>
                <a:gd name="connsiteX212" fmla="*/ 1313612 w 1441654"/>
                <a:gd name="connsiteY212" fmla="*/ 1380864 h 2311974"/>
                <a:gd name="connsiteX213" fmla="*/ 1320726 w 1441654"/>
                <a:gd name="connsiteY213" fmla="*/ 1373570 h 2311974"/>
                <a:gd name="connsiteX214" fmla="*/ 1327839 w 1441654"/>
                <a:gd name="connsiteY214" fmla="*/ 1368708 h 2311974"/>
                <a:gd name="connsiteX215" fmla="*/ 1344437 w 1441654"/>
                <a:gd name="connsiteY215" fmla="*/ 1417330 h 2311974"/>
                <a:gd name="connsiteX216" fmla="*/ 1339695 w 1441654"/>
                <a:gd name="connsiteY216" fmla="*/ 1424623 h 2311974"/>
                <a:gd name="connsiteX217" fmla="*/ 1339695 w 1441654"/>
                <a:gd name="connsiteY217" fmla="*/ 1441641 h 2311974"/>
                <a:gd name="connsiteX218" fmla="*/ 1306499 w 1441654"/>
                <a:gd name="connsiteY218" fmla="*/ 1436779 h 2311974"/>
                <a:gd name="connsiteX219" fmla="*/ 1304128 w 1441654"/>
                <a:gd name="connsiteY219" fmla="*/ 1473245 h 2311974"/>
                <a:gd name="connsiteX220" fmla="*/ 1289901 w 1441654"/>
                <a:gd name="connsiteY220" fmla="*/ 1473245 h 2311974"/>
                <a:gd name="connsiteX221" fmla="*/ 1285159 w 1441654"/>
                <a:gd name="connsiteY221" fmla="*/ 1504850 h 2311974"/>
                <a:gd name="connsiteX222" fmla="*/ 1270932 w 1441654"/>
                <a:gd name="connsiteY222" fmla="*/ 1521867 h 2311974"/>
                <a:gd name="connsiteX223" fmla="*/ 1270932 w 1441654"/>
                <a:gd name="connsiteY223" fmla="*/ 1548609 h 2311974"/>
                <a:gd name="connsiteX224" fmla="*/ 1251963 w 1441654"/>
                <a:gd name="connsiteY224" fmla="*/ 1560765 h 2311974"/>
                <a:gd name="connsiteX225" fmla="*/ 1278045 w 1441654"/>
                <a:gd name="connsiteY225" fmla="*/ 1570489 h 2311974"/>
                <a:gd name="connsiteX226" fmla="*/ 1278045 w 1441654"/>
                <a:gd name="connsiteY226" fmla="*/ 1577783 h 2311974"/>
                <a:gd name="connsiteX227" fmla="*/ 1223509 w 1441654"/>
                <a:gd name="connsiteY227" fmla="*/ 1577783 h 2311974"/>
                <a:gd name="connsiteX228" fmla="*/ 1235365 w 1441654"/>
                <a:gd name="connsiteY228" fmla="*/ 1602094 h 2311974"/>
                <a:gd name="connsiteX229" fmla="*/ 1244849 w 1441654"/>
                <a:gd name="connsiteY229" fmla="*/ 1609387 h 2311974"/>
                <a:gd name="connsiteX230" fmla="*/ 1242478 w 1441654"/>
                <a:gd name="connsiteY230" fmla="*/ 1619111 h 2311974"/>
                <a:gd name="connsiteX231" fmla="*/ 1244849 w 1441654"/>
                <a:gd name="connsiteY231" fmla="*/ 1623973 h 2311974"/>
                <a:gd name="connsiteX232" fmla="*/ 1244849 w 1441654"/>
                <a:gd name="connsiteY232" fmla="*/ 1645853 h 2311974"/>
                <a:gd name="connsiteX233" fmla="*/ 1237736 w 1441654"/>
                <a:gd name="connsiteY233" fmla="*/ 1645853 h 2311974"/>
                <a:gd name="connsiteX234" fmla="*/ 1230622 w 1441654"/>
                <a:gd name="connsiteY234" fmla="*/ 1667733 h 2311974"/>
                <a:gd name="connsiteX235" fmla="*/ 1230622 w 1441654"/>
                <a:gd name="connsiteY235" fmla="*/ 1706631 h 2311974"/>
                <a:gd name="connsiteX236" fmla="*/ 1216396 w 1441654"/>
                <a:gd name="connsiteY236" fmla="*/ 1709062 h 2311974"/>
                <a:gd name="connsiteX237" fmla="*/ 1216396 w 1441654"/>
                <a:gd name="connsiteY237" fmla="*/ 1723648 h 2311974"/>
                <a:gd name="connsiteX238" fmla="*/ 1204540 w 1441654"/>
                <a:gd name="connsiteY238" fmla="*/ 1740666 h 2311974"/>
                <a:gd name="connsiteX239" fmla="*/ 1147632 w 1441654"/>
                <a:gd name="connsiteY239" fmla="*/ 1733373 h 2311974"/>
                <a:gd name="connsiteX240" fmla="*/ 1121550 w 1441654"/>
                <a:gd name="connsiteY240" fmla="*/ 1733373 h 2311974"/>
                <a:gd name="connsiteX241" fmla="*/ 1109694 w 1441654"/>
                <a:gd name="connsiteY241" fmla="*/ 1743097 h 2311974"/>
                <a:gd name="connsiteX242" fmla="*/ 1102581 w 1441654"/>
                <a:gd name="connsiteY242" fmla="*/ 1735804 h 2311974"/>
                <a:gd name="connsiteX243" fmla="*/ 1095467 w 1441654"/>
                <a:gd name="connsiteY243" fmla="*/ 1740666 h 2311974"/>
                <a:gd name="connsiteX244" fmla="*/ 1074127 w 1441654"/>
                <a:gd name="connsiteY244" fmla="*/ 1713924 h 2311974"/>
                <a:gd name="connsiteX245" fmla="*/ 1059900 w 1441654"/>
                <a:gd name="connsiteY245" fmla="*/ 1721217 h 2311974"/>
                <a:gd name="connsiteX246" fmla="*/ 1052787 w 1441654"/>
                <a:gd name="connsiteY246" fmla="*/ 1733373 h 2311974"/>
                <a:gd name="connsiteX247" fmla="*/ 1045673 w 1441654"/>
                <a:gd name="connsiteY247" fmla="*/ 1735804 h 2311974"/>
                <a:gd name="connsiteX248" fmla="*/ 1031446 w 1441654"/>
                <a:gd name="connsiteY248" fmla="*/ 1706631 h 2311974"/>
                <a:gd name="connsiteX249" fmla="*/ 960312 w 1441654"/>
                <a:gd name="connsiteY249" fmla="*/ 1709062 h 2311974"/>
                <a:gd name="connsiteX250" fmla="*/ 957941 w 1441654"/>
                <a:gd name="connsiteY250" fmla="*/ 1721217 h 2311974"/>
                <a:gd name="connsiteX251" fmla="*/ 915261 w 1441654"/>
                <a:gd name="connsiteY251" fmla="*/ 1721217 h 2311974"/>
                <a:gd name="connsiteX252" fmla="*/ 915261 w 1441654"/>
                <a:gd name="connsiteY252" fmla="*/ 1728511 h 2311974"/>
                <a:gd name="connsiteX253" fmla="*/ 884436 w 1441654"/>
                <a:gd name="connsiteY253" fmla="*/ 1721217 h 2311974"/>
                <a:gd name="connsiteX254" fmla="*/ 884436 w 1441654"/>
                <a:gd name="connsiteY254" fmla="*/ 1706631 h 2311974"/>
                <a:gd name="connsiteX255" fmla="*/ 877322 w 1441654"/>
                <a:gd name="connsiteY255" fmla="*/ 1706631 h 2311974"/>
                <a:gd name="connsiteX256" fmla="*/ 874951 w 1441654"/>
                <a:gd name="connsiteY256" fmla="*/ 1692044 h 2311974"/>
                <a:gd name="connsiteX257" fmla="*/ 874951 w 1441654"/>
                <a:gd name="connsiteY257" fmla="*/ 1692044 h 2311974"/>
                <a:gd name="connsiteX258" fmla="*/ 877322 w 1441654"/>
                <a:gd name="connsiteY258" fmla="*/ 1706631 h 2311974"/>
                <a:gd name="connsiteX259" fmla="*/ 822786 w 1441654"/>
                <a:gd name="connsiteY259" fmla="*/ 1709062 h 2311974"/>
                <a:gd name="connsiteX260" fmla="*/ 782477 w 1441654"/>
                <a:gd name="connsiteY260" fmla="*/ 1701769 h 2311974"/>
                <a:gd name="connsiteX261" fmla="*/ 780106 w 1441654"/>
                <a:gd name="connsiteY261" fmla="*/ 1709062 h 2311974"/>
                <a:gd name="connsiteX262" fmla="*/ 761136 w 1441654"/>
                <a:gd name="connsiteY262" fmla="*/ 1713924 h 2311974"/>
                <a:gd name="connsiteX263" fmla="*/ 754023 w 1441654"/>
                <a:gd name="connsiteY263" fmla="*/ 1733373 h 2311974"/>
                <a:gd name="connsiteX264" fmla="*/ 758765 w 1441654"/>
                <a:gd name="connsiteY264" fmla="*/ 1750391 h 2311974"/>
                <a:gd name="connsiteX265" fmla="*/ 739796 w 1441654"/>
                <a:gd name="connsiteY265" fmla="*/ 1750391 h 2311974"/>
                <a:gd name="connsiteX266" fmla="*/ 735054 w 1441654"/>
                <a:gd name="connsiteY266" fmla="*/ 1769840 h 2311974"/>
                <a:gd name="connsiteX267" fmla="*/ 742167 w 1441654"/>
                <a:gd name="connsiteY267" fmla="*/ 1784426 h 2311974"/>
                <a:gd name="connsiteX268" fmla="*/ 739796 w 1441654"/>
                <a:gd name="connsiteY268" fmla="*/ 1806306 h 2311974"/>
                <a:gd name="connsiteX269" fmla="*/ 727940 w 1441654"/>
                <a:gd name="connsiteY269" fmla="*/ 1813599 h 2311974"/>
                <a:gd name="connsiteX270" fmla="*/ 727940 w 1441654"/>
                <a:gd name="connsiteY270" fmla="*/ 1847635 h 2311974"/>
                <a:gd name="connsiteX271" fmla="*/ 713714 w 1441654"/>
                <a:gd name="connsiteY271" fmla="*/ 1852497 h 2311974"/>
                <a:gd name="connsiteX272" fmla="*/ 711342 w 1441654"/>
                <a:gd name="connsiteY272" fmla="*/ 1837910 h 2311974"/>
                <a:gd name="connsiteX273" fmla="*/ 678146 w 1441654"/>
                <a:gd name="connsiteY273" fmla="*/ 1837910 h 2311974"/>
                <a:gd name="connsiteX274" fmla="*/ 678146 w 1441654"/>
                <a:gd name="connsiteY274" fmla="*/ 1859790 h 2311974"/>
                <a:gd name="connsiteX275" fmla="*/ 659177 w 1441654"/>
                <a:gd name="connsiteY275" fmla="*/ 1859790 h 2311974"/>
                <a:gd name="connsiteX276" fmla="*/ 659177 w 1441654"/>
                <a:gd name="connsiteY276" fmla="*/ 1869515 h 2311974"/>
                <a:gd name="connsiteX277" fmla="*/ 656806 w 1441654"/>
                <a:gd name="connsiteY277" fmla="*/ 1876808 h 2311974"/>
                <a:gd name="connsiteX278" fmla="*/ 576188 w 1441654"/>
                <a:gd name="connsiteY278" fmla="*/ 1876808 h 2311974"/>
                <a:gd name="connsiteX279" fmla="*/ 576188 w 1441654"/>
                <a:gd name="connsiteY279" fmla="*/ 1896257 h 2311974"/>
                <a:gd name="connsiteX280" fmla="*/ 524022 w 1441654"/>
                <a:gd name="connsiteY280" fmla="*/ 1901119 h 2311974"/>
                <a:gd name="connsiteX281" fmla="*/ 524022 w 1441654"/>
                <a:gd name="connsiteY281" fmla="*/ 1930292 h 2311974"/>
                <a:gd name="connsiteX282" fmla="*/ 502682 w 1441654"/>
                <a:gd name="connsiteY282" fmla="*/ 1930292 h 2311974"/>
                <a:gd name="connsiteX283" fmla="*/ 500311 w 1441654"/>
                <a:gd name="connsiteY283" fmla="*/ 1952172 h 2311974"/>
                <a:gd name="connsiteX284" fmla="*/ 488455 w 1441654"/>
                <a:gd name="connsiteY284" fmla="*/ 1952172 h 2311974"/>
                <a:gd name="connsiteX285" fmla="*/ 488455 w 1441654"/>
                <a:gd name="connsiteY285" fmla="*/ 1978914 h 2311974"/>
                <a:gd name="connsiteX286" fmla="*/ 495569 w 1441654"/>
                <a:gd name="connsiteY286" fmla="*/ 1983776 h 2311974"/>
                <a:gd name="connsiteX287" fmla="*/ 493198 w 1441654"/>
                <a:gd name="connsiteY287" fmla="*/ 2000794 h 2311974"/>
                <a:gd name="connsiteX288" fmla="*/ 500311 w 1441654"/>
                <a:gd name="connsiteY288" fmla="*/ 2005656 h 2311974"/>
                <a:gd name="connsiteX289" fmla="*/ 500311 w 1441654"/>
                <a:gd name="connsiteY289" fmla="*/ 2068865 h 2311974"/>
                <a:gd name="connsiteX290" fmla="*/ 493198 w 1441654"/>
                <a:gd name="connsiteY290" fmla="*/ 2068865 h 2311974"/>
                <a:gd name="connsiteX291" fmla="*/ 493198 w 1441654"/>
                <a:gd name="connsiteY291" fmla="*/ 2081020 h 2311974"/>
                <a:gd name="connsiteX292" fmla="*/ 474228 w 1441654"/>
                <a:gd name="connsiteY292" fmla="*/ 2083451 h 2311974"/>
                <a:gd name="connsiteX293" fmla="*/ 460002 w 1441654"/>
                <a:gd name="connsiteY293" fmla="*/ 2117487 h 2311974"/>
                <a:gd name="connsiteX294" fmla="*/ 460002 w 1441654"/>
                <a:gd name="connsiteY294" fmla="*/ 2129642 h 2311974"/>
                <a:gd name="connsiteX295" fmla="*/ 516909 w 1441654"/>
                <a:gd name="connsiteY295" fmla="*/ 2132073 h 2311974"/>
                <a:gd name="connsiteX296" fmla="*/ 509796 w 1441654"/>
                <a:gd name="connsiteY296" fmla="*/ 2151522 h 2311974"/>
                <a:gd name="connsiteX297" fmla="*/ 514538 w 1441654"/>
                <a:gd name="connsiteY297" fmla="*/ 2161246 h 2311974"/>
                <a:gd name="connsiteX298" fmla="*/ 509796 w 1441654"/>
                <a:gd name="connsiteY298" fmla="*/ 2168540 h 2311974"/>
                <a:gd name="connsiteX299" fmla="*/ 493198 w 1441654"/>
                <a:gd name="connsiteY299" fmla="*/ 2168540 h 2311974"/>
                <a:gd name="connsiteX300" fmla="*/ 493198 w 1441654"/>
                <a:gd name="connsiteY300" fmla="*/ 2180695 h 2311974"/>
                <a:gd name="connsiteX301" fmla="*/ 462373 w 1441654"/>
                <a:gd name="connsiteY301" fmla="*/ 2187988 h 2311974"/>
                <a:gd name="connsiteX302" fmla="*/ 469486 w 1441654"/>
                <a:gd name="connsiteY302" fmla="*/ 2200144 h 2311974"/>
                <a:gd name="connsiteX303" fmla="*/ 467115 w 1441654"/>
                <a:gd name="connsiteY303" fmla="*/ 2256059 h 2311974"/>
                <a:gd name="connsiteX304" fmla="*/ 455259 w 1441654"/>
                <a:gd name="connsiteY304" fmla="*/ 2277939 h 2311974"/>
                <a:gd name="connsiteX305" fmla="*/ 429177 w 1441654"/>
                <a:gd name="connsiteY305" fmla="*/ 2307112 h 2311974"/>
                <a:gd name="connsiteX306" fmla="*/ 414950 w 1441654"/>
                <a:gd name="connsiteY306" fmla="*/ 2311974 h 2311974"/>
                <a:gd name="connsiteX307" fmla="*/ 398352 w 1441654"/>
                <a:gd name="connsiteY307" fmla="*/ 2282801 h 2311974"/>
                <a:gd name="connsiteX308" fmla="*/ 379383 w 1441654"/>
                <a:gd name="connsiteY308" fmla="*/ 2275508 h 2311974"/>
                <a:gd name="connsiteX309" fmla="*/ 365156 w 1441654"/>
                <a:gd name="connsiteY309" fmla="*/ 2292526 h 2311974"/>
                <a:gd name="connsiteX310" fmla="*/ 346187 w 1441654"/>
                <a:gd name="connsiteY310" fmla="*/ 2285232 h 2311974"/>
                <a:gd name="connsiteX311" fmla="*/ 331960 w 1441654"/>
                <a:gd name="connsiteY311" fmla="*/ 2290094 h 2311974"/>
                <a:gd name="connsiteX312" fmla="*/ 296393 w 1441654"/>
                <a:gd name="connsiteY312" fmla="*/ 2275508 h 2311974"/>
                <a:gd name="connsiteX313" fmla="*/ 255658 w 1441654"/>
                <a:gd name="connsiteY313" fmla="*/ 2254426 h 2311974"/>
                <a:gd name="connsiteX314" fmla="*/ 263963 w 1441654"/>
                <a:gd name="connsiteY314" fmla="*/ 2090384 h 2311974"/>
                <a:gd name="connsiteX315" fmla="*/ 293247 w 1441654"/>
                <a:gd name="connsiteY315" fmla="*/ 1879782 h 2311974"/>
                <a:gd name="connsiteX316" fmla="*/ 288330 w 1441654"/>
                <a:gd name="connsiteY316" fmla="*/ 1766434 h 2311974"/>
                <a:gd name="connsiteX317" fmla="*/ 260051 w 1441654"/>
                <a:gd name="connsiteY317" fmla="*/ 1684276 h 2311974"/>
                <a:gd name="connsiteX318" fmla="*/ 196698 w 1441654"/>
                <a:gd name="connsiteY318" fmla="*/ 1605539 h 2311974"/>
                <a:gd name="connsiteX319" fmla="*/ 146823 w 1441654"/>
                <a:gd name="connsiteY319" fmla="*/ 1566641 h 2311974"/>
                <a:gd name="connsiteX320" fmla="*/ 148467 w 1441654"/>
                <a:gd name="connsiteY320" fmla="*/ 1519182 h 2311974"/>
                <a:gd name="connsiteX321" fmla="*/ 144231 w 1441654"/>
                <a:gd name="connsiteY321" fmla="*/ 1442151 h 2311974"/>
                <a:gd name="connsiteX322" fmla="*/ 199538 w 1441654"/>
                <a:gd name="connsiteY322" fmla="*/ 1327822 h 2311974"/>
                <a:gd name="connsiteX323" fmla="*/ 311984 w 1441654"/>
                <a:gd name="connsiteY323" fmla="*/ 1228318 h 2311974"/>
                <a:gd name="connsiteX324" fmla="*/ 0 w 1441654"/>
                <a:gd name="connsiteY324" fmla="*/ 872764 h 2311974"/>
                <a:gd name="connsiteX325" fmla="*/ 168351 w 1441654"/>
                <a:gd name="connsiteY325" fmla="*/ 741485 h 2311974"/>
                <a:gd name="connsiteX326" fmla="*/ 156496 w 1441654"/>
                <a:gd name="connsiteY326" fmla="*/ 726899 h 2311974"/>
                <a:gd name="connsiteX327" fmla="*/ 101959 w 1441654"/>
                <a:gd name="connsiteY327" fmla="*/ 705019 h 2311974"/>
                <a:gd name="connsiteX328" fmla="*/ 125671 w 1441654"/>
                <a:gd name="connsiteY328" fmla="*/ 680708 h 2311974"/>
                <a:gd name="connsiteX329" fmla="*/ 132784 w 1441654"/>
                <a:gd name="connsiteY329" fmla="*/ 673414 h 2311974"/>
                <a:gd name="connsiteX330" fmla="*/ 161238 w 1441654"/>
                <a:gd name="connsiteY330" fmla="*/ 670983 h 2311974"/>
                <a:gd name="connsiteX331" fmla="*/ 248970 w 1441654"/>
                <a:gd name="connsiteY331" fmla="*/ 692863 h 2311974"/>
                <a:gd name="connsiteX332" fmla="*/ 263197 w 1441654"/>
                <a:gd name="connsiteY332" fmla="*/ 688001 h 2311974"/>
                <a:gd name="connsiteX333" fmla="*/ 263197 w 1441654"/>
                <a:gd name="connsiteY333" fmla="*/ 695294 h 2311974"/>
                <a:gd name="connsiteX334" fmla="*/ 272681 w 1441654"/>
                <a:gd name="connsiteY334" fmla="*/ 695294 h 2311974"/>
                <a:gd name="connsiteX335" fmla="*/ 277424 w 1441654"/>
                <a:gd name="connsiteY335" fmla="*/ 678277 h 2311974"/>
                <a:gd name="connsiteX336" fmla="*/ 284537 w 1441654"/>
                <a:gd name="connsiteY336" fmla="*/ 666121 h 2311974"/>
                <a:gd name="connsiteX337" fmla="*/ 296393 w 1441654"/>
                <a:gd name="connsiteY337" fmla="*/ 688001 h 2311974"/>
                <a:gd name="connsiteX338" fmla="*/ 303506 w 1441654"/>
                <a:gd name="connsiteY338" fmla="*/ 685570 h 2311974"/>
                <a:gd name="connsiteX339" fmla="*/ 317733 w 1441654"/>
                <a:gd name="connsiteY339" fmla="*/ 700156 h 2311974"/>
                <a:gd name="connsiteX340" fmla="*/ 317733 w 1441654"/>
                <a:gd name="connsiteY340" fmla="*/ 700156 h 2311974"/>
                <a:gd name="connsiteX341" fmla="*/ 303506 w 1441654"/>
                <a:gd name="connsiteY341" fmla="*/ 685570 h 2311974"/>
                <a:gd name="connsiteX342" fmla="*/ 361672 w 1441654"/>
                <a:gd name="connsiteY342" fmla="*/ 862512 h 2311974"/>
                <a:gd name="connsiteX343" fmla="*/ 284537 w 1441654"/>
                <a:gd name="connsiteY343" fmla="*/ 666121 h 2311974"/>
                <a:gd name="connsiteX344" fmla="*/ 284537 w 1441654"/>
                <a:gd name="connsiteY344" fmla="*/ 658827 h 2311974"/>
                <a:gd name="connsiteX345" fmla="*/ 305877 w 1441654"/>
                <a:gd name="connsiteY345" fmla="*/ 646672 h 2311974"/>
                <a:gd name="connsiteX346" fmla="*/ 298764 w 1441654"/>
                <a:gd name="connsiteY346" fmla="*/ 639379 h 2311974"/>
                <a:gd name="connsiteX347" fmla="*/ 329589 w 1441654"/>
                <a:gd name="connsiteY347" fmla="*/ 629654 h 2311974"/>
                <a:gd name="connsiteX348" fmla="*/ 324847 w 1441654"/>
                <a:gd name="connsiteY348" fmla="*/ 615068 h 2311974"/>
                <a:gd name="connsiteX349" fmla="*/ 291651 w 1441654"/>
                <a:gd name="connsiteY349" fmla="*/ 610205 h 2311974"/>
                <a:gd name="connsiteX350" fmla="*/ 289279 w 1441654"/>
                <a:gd name="connsiteY350" fmla="*/ 595619 h 2311974"/>
                <a:gd name="connsiteX351" fmla="*/ 298764 w 1441654"/>
                <a:gd name="connsiteY351" fmla="*/ 534841 h 2311974"/>
                <a:gd name="connsiteX352" fmla="*/ 289279 w 1441654"/>
                <a:gd name="connsiteY352" fmla="*/ 525117 h 2311974"/>
                <a:gd name="connsiteX353" fmla="*/ 289279 w 1441654"/>
                <a:gd name="connsiteY353" fmla="*/ 503237 h 2311974"/>
                <a:gd name="connsiteX354" fmla="*/ 272681 w 1441654"/>
                <a:gd name="connsiteY354" fmla="*/ 503237 h 2311974"/>
                <a:gd name="connsiteX355" fmla="*/ 277424 w 1441654"/>
                <a:gd name="connsiteY355" fmla="*/ 471633 h 2311974"/>
                <a:gd name="connsiteX356" fmla="*/ 270310 w 1441654"/>
                <a:gd name="connsiteY356" fmla="*/ 464340 h 2311974"/>
                <a:gd name="connsiteX357" fmla="*/ 272681 w 1441654"/>
                <a:gd name="connsiteY357" fmla="*/ 444891 h 2311974"/>
                <a:gd name="connsiteX358" fmla="*/ 291651 w 1441654"/>
                <a:gd name="connsiteY358" fmla="*/ 444891 h 2311974"/>
                <a:gd name="connsiteX359" fmla="*/ 310620 w 1441654"/>
                <a:gd name="connsiteY359" fmla="*/ 430304 h 2311974"/>
                <a:gd name="connsiteX360" fmla="*/ 312991 w 1441654"/>
                <a:gd name="connsiteY360" fmla="*/ 427873 h 2311974"/>
                <a:gd name="connsiteX361" fmla="*/ 291651 w 1441654"/>
                <a:gd name="connsiteY361" fmla="*/ 423011 h 2311974"/>
                <a:gd name="connsiteX362" fmla="*/ 298764 w 1441654"/>
                <a:gd name="connsiteY362" fmla="*/ 405993 h 2311974"/>
                <a:gd name="connsiteX363" fmla="*/ 324847 w 1441654"/>
                <a:gd name="connsiteY363" fmla="*/ 408424 h 2311974"/>
                <a:gd name="connsiteX364" fmla="*/ 320104 w 1441654"/>
                <a:gd name="connsiteY364" fmla="*/ 388975 h 2311974"/>
                <a:gd name="connsiteX365" fmla="*/ 320104 w 1441654"/>
                <a:gd name="connsiteY365" fmla="*/ 374389 h 2311974"/>
                <a:gd name="connsiteX366" fmla="*/ 336702 w 1441654"/>
                <a:gd name="connsiteY366" fmla="*/ 374389 h 2311974"/>
                <a:gd name="connsiteX367" fmla="*/ 339073 w 1441654"/>
                <a:gd name="connsiteY367" fmla="*/ 367096 h 2311974"/>
                <a:gd name="connsiteX368" fmla="*/ 346187 w 1441654"/>
                <a:gd name="connsiteY368" fmla="*/ 364665 h 2311974"/>
                <a:gd name="connsiteX369" fmla="*/ 343816 w 1441654"/>
                <a:gd name="connsiteY369" fmla="*/ 347647 h 2311974"/>
                <a:gd name="connsiteX370" fmla="*/ 372269 w 1441654"/>
                <a:gd name="connsiteY370" fmla="*/ 337922 h 2311974"/>
                <a:gd name="connsiteX371" fmla="*/ 360414 w 1441654"/>
                <a:gd name="connsiteY371" fmla="*/ 333060 h 2311974"/>
                <a:gd name="connsiteX372" fmla="*/ 358042 w 1441654"/>
                <a:gd name="connsiteY372" fmla="*/ 311180 h 2311974"/>
                <a:gd name="connsiteX373" fmla="*/ 350929 w 1441654"/>
                <a:gd name="connsiteY373" fmla="*/ 308749 h 2311974"/>
                <a:gd name="connsiteX374" fmla="*/ 358042 w 1441654"/>
                <a:gd name="connsiteY374" fmla="*/ 299025 h 2311974"/>
                <a:gd name="connsiteX375" fmla="*/ 358042 w 1441654"/>
                <a:gd name="connsiteY375" fmla="*/ 296594 h 2311974"/>
                <a:gd name="connsiteX376" fmla="*/ 346187 w 1441654"/>
                <a:gd name="connsiteY376" fmla="*/ 291732 h 2311974"/>
                <a:gd name="connsiteX377" fmla="*/ 336702 w 1441654"/>
                <a:gd name="connsiteY377" fmla="*/ 299025 h 2311974"/>
                <a:gd name="connsiteX378" fmla="*/ 324847 w 1441654"/>
                <a:gd name="connsiteY378" fmla="*/ 282007 h 2311974"/>
                <a:gd name="connsiteX379" fmla="*/ 339073 w 1441654"/>
                <a:gd name="connsiteY379" fmla="*/ 255265 h 2311974"/>
                <a:gd name="connsiteX380" fmla="*/ 346187 w 1441654"/>
                <a:gd name="connsiteY380" fmla="*/ 267421 h 2311974"/>
                <a:gd name="connsiteX381" fmla="*/ 365156 w 1441654"/>
                <a:gd name="connsiteY381" fmla="*/ 240679 h 2311974"/>
                <a:gd name="connsiteX382" fmla="*/ 374640 w 1441654"/>
                <a:gd name="connsiteY382" fmla="*/ 240679 h 2311974"/>
                <a:gd name="connsiteX383" fmla="*/ 374640 w 1441654"/>
                <a:gd name="connsiteY383" fmla="*/ 233385 h 2311974"/>
                <a:gd name="connsiteX384" fmla="*/ 353300 w 1441654"/>
                <a:gd name="connsiteY384" fmla="*/ 218799 h 2311974"/>
                <a:gd name="connsiteX385" fmla="*/ 360414 w 1441654"/>
                <a:gd name="connsiteY385" fmla="*/ 199350 h 2311974"/>
                <a:gd name="connsiteX386" fmla="*/ 386496 w 1441654"/>
                <a:gd name="connsiteY386" fmla="*/ 199350 h 2311974"/>
                <a:gd name="connsiteX387" fmla="*/ 393610 w 1441654"/>
                <a:gd name="connsiteY387" fmla="*/ 192057 h 2311974"/>
                <a:gd name="connsiteX388" fmla="*/ 365156 w 1441654"/>
                <a:gd name="connsiteY388" fmla="*/ 150728 h 2311974"/>
                <a:gd name="connsiteX389" fmla="*/ 374640 w 1441654"/>
                <a:gd name="connsiteY389" fmla="*/ 131279 h 2311974"/>
                <a:gd name="connsiteX390" fmla="*/ 407836 w 1441654"/>
                <a:gd name="connsiteY390" fmla="*/ 116693 h 2311974"/>
                <a:gd name="connsiteX391" fmla="*/ 412579 w 1441654"/>
                <a:gd name="connsiteY391" fmla="*/ 131279 h 2311974"/>
                <a:gd name="connsiteX392" fmla="*/ 433919 w 1441654"/>
                <a:gd name="connsiteY392" fmla="*/ 116693 h 2311974"/>
                <a:gd name="connsiteX393" fmla="*/ 429177 w 1441654"/>
                <a:gd name="connsiteY393" fmla="*/ 109399 h 2311974"/>
                <a:gd name="connsiteX394" fmla="*/ 445775 w 1441654"/>
                <a:gd name="connsiteY394" fmla="*/ 102106 h 2311974"/>
                <a:gd name="connsiteX395" fmla="*/ 445775 w 1441654"/>
                <a:gd name="connsiteY395" fmla="*/ 94813 h 2311974"/>
                <a:gd name="connsiteX396" fmla="*/ 455259 w 1441654"/>
                <a:gd name="connsiteY396" fmla="*/ 87519 h 2311974"/>
                <a:gd name="connsiteX397" fmla="*/ 441032 w 1441654"/>
                <a:gd name="connsiteY397" fmla="*/ 53484 h 2311974"/>
                <a:gd name="connsiteX398" fmla="*/ 438661 w 1441654"/>
                <a:gd name="connsiteY398" fmla="*/ 7293 h 2311974"/>
                <a:gd name="connsiteX399" fmla="*/ 481342 w 1441654"/>
                <a:gd name="connsiteY399" fmla="*/ 17018 h 2311974"/>
                <a:gd name="connsiteX400" fmla="*/ 502682 w 1441654"/>
                <a:gd name="connsiteY400" fmla="*/ 0 h 2311974"/>
                <a:gd name="connsiteX0" fmla="*/ 509796 w 1441654"/>
                <a:gd name="connsiteY0" fmla="*/ 1062390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488455 w 1441654"/>
                <a:gd name="connsiteY3" fmla="*/ 1021061 h 2311974"/>
                <a:gd name="connsiteX4" fmla="*/ 483713 w 1441654"/>
                <a:gd name="connsiteY4" fmla="*/ 999182 h 2311974"/>
                <a:gd name="connsiteX5" fmla="*/ 488455 w 1441654"/>
                <a:gd name="connsiteY5" fmla="*/ 1021061 h 2311974"/>
                <a:gd name="connsiteX6" fmla="*/ 488455 w 1441654"/>
                <a:gd name="connsiteY6" fmla="*/ 1021061 h 2311974"/>
                <a:gd name="connsiteX7" fmla="*/ 502682 w 1441654"/>
                <a:gd name="connsiteY7" fmla="*/ 979733 h 2311974"/>
                <a:gd name="connsiteX8" fmla="*/ 460002 w 1441654"/>
                <a:gd name="connsiteY8" fmla="*/ 972439 h 2311974"/>
                <a:gd name="connsiteX9" fmla="*/ 460002 w 1441654"/>
                <a:gd name="connsiteY9" fmla="*/ 972439 h 2311974"/>
                <a:gd name="connsiteX10" fmla="*/ 502682 w 1441654"/>
                <a:gd name="connsiteY10" fmla="*/ 979733 h 2311974"/>
                <a:gd name="connsiteX11" fmla="*/ 460002 w 1441654"/>
                <a:gd name="connsiteY11" fmla="*/ 901937 h 2311974"/>
                <a:gd name="connsiteX12" fmla="*/ 449800 w 1441654"/>
                <a:gd name="connsiteY12" fmla="*/ 906121 h 2311974"/>
                <a:gd name="connsiteX13" fmla="*/ 452888 w 1441654"/>
                <a:gd name="connsiteY13" fmla="*/ 906800 h 2311974"/>
                <a:gd name="connsiteX14" fmla="*/ 460002 w 1441654"/>
                <a:gd name="connsiteY14" fmla="*/ 901938 h 2311974"/>
                <a:gd name="connsiteX15" fmla="*/ 460002 w 1441654"/>
                <a:gd name="connsiteY15" fmla="*/ 901937 h 2311974"/>
                <a:gd name="connsiteX16" fmla="*/ 367527 w 1441654"/>
                <a:gd name="connsiteY16" fmla="*/ 899506 h 2311974"/>
                <a:gd name="connsiteX17" fmla="*/ 367527 w 1441654"/>
                <a:gd name="connsiteY17" fmla="*/ 899507 h 2311974"/>
                <a:gd name="connsiteX18" fmla="*/ 391239 w 1441654"/>
                <a:gd name="connsiteY18" fmla="*/ 899507 h 2311974"/>
                <a:gd name="connsiteX19" fmla="*/ 405465 w 1441654"/>
                <a:gd name="connsiteY19" fmla="*/ 906800 h 2311974"/>
                <a:gd name="connsiteX20" fmla="*/ 414950 w 1441654"/>
                <a:gd name="connsiteY20" fmla="*/ 906800 h 2311974"/>
                <a:gd name="connsiteX21" fmla="*/ 419692 w 1441654"/>
                <a:gd name="connsiteY21" fmla="*/ 899507 h 2311974"/>
                <a:gd name="connsiteX22" fmla="*/ 419705 w 1441654"/>
                <a:gd name="connsiteY22" fmla="*/ 899510 h 2311974"/>
                <a:gd name="connsiteX23" fmla="*/ 419692 w 1441654"/>
                <a:gd name="connsiteY23" fmla="*/ 899506 h 2311974"/>
                <a:gd name="connsiteX24" fmla="*/ 414950 w 1441654"/>
                <a:gd name="connsiteY24" fmla="*/ 906800 h 2311974"/>
                <a:gd name="connsiteX25" fmla="*/ 405465 w 1441654"/>
                <a:gd name="connsiteY25" fmla="*/ 906800 h 2311974"/>
                <a:gd name="connsiteX26" fmla="*/ 391238 w 1441654"/>
                <a:gd name="connsiteY26" fmla="*/ 899506 h 2311974"/>
                <a:gd name="connsiteX27" fmla="*/ 367527 w 1441654"/>
                <a:gd name="connsiteY27" fmla="*/ 899506 h 2311974"/>
                <a:gd name="connsiteX28" fmla="*/ 350929 w 1441654"/>
                <a:gd name="connsiteY28" fmla="*/ 889782 h 2311974"/>
                <a:gd name="connsiteX29" fmla="*/ 350929 w 1441654"/>
                <a:gd name="connsiteY29" fmla="*/ 889782 h 2311974"/>
                <a:gd name="connsiteX30" fmla="*/ 367527 w 1441654"/>
                <a:gd name="connsiteY30" fmla="*/ 889782 h 2311974"/>
                <a:gd name="connsiteX31" fmla="*/ 360383 w 1441654"/>
                <a:gd name="connsiteY31" fmla="*/ 889782 h 2311974"/>
                <a:gd name="connsiteX32" fmla="*/ 350929 w 1441654"/>
                <a:gd name="connsiteY32" fmla="*/ 889782 h 2311974"/>
                <a:gd name="connsiteX33" fmla="*/ 393212 w 1441654"/>
                <a:gd name="connsiteY33" fmla="*/ 842776 h 2311974"/>
                <a:gd name="connsiteX34" fmla="*/ 398352 w 1441654"/>
                <a:gd name="connsiteY34" fmla="*/ 853315 h 2311974"/>
                <a:gd name="connsiteX35" fmla="*/ 398352 w 1441654"/>
                <a:gd name="connsiteY35" fmla="*/ 853315 h 2311974"/>
                <a:gd name="connsiteX36" fmla="*/ 393212 w 1441654"/>
                <a:gd name="connsiteY36" fmla="*/ 842776 h 2311974"/>
                <a:gd name="connsiteX37" fmla="*/ 296393 w 1441654"/>
                <a:gd name="connsiteY37" fmla="*/ 726899 h 2311974"/>
                <a:gd name="connsiteX38" fmla="*/ 296393 w 1441654"/>
                <a:gd name="connsiteY38" fmla="*/ 726899 h 2311974"/>
                <a:gd name="connsiteX39" fmla="*/ 303506 w 1441654"/>
                <a:gd name="connsiteY39" fmla="*/ 734192 h 2311974"/>
                <a:gd name="connsiteX40" fmla="*/ 339073 w 1441654"/>
                <a:gd name="connsiteY40" fmla="*/ 748778 h 2311974"/>
                <a:gd name="connsiteX41" fmla="*/ 367527 w 1441654"/>
                <a:gd name="connsiteY41" fmla="*/ 753641 h 2311974"/>
                <a:gd name="connsiteX42" fmla="*/ 372269 w 1441654"/>
                <a:gd name="connsiteY42" fmla="*/ 734192 h 2311974"/>
                <a:gd name="connsiteX43" fmla="*/ 386496 w 1441654"/>
                <a:gd name="connsiteY43" fmla="*/ 736623 h 2311974"/>
                <a:gd name="connsiteX44" fmla="*/ 386496 w 1441654"/>
                <a:gd name="connsiteY44" fmla="*/ 736623 h 2311974"/>
                <a:gd name="connsiteX45" fmla="*/ 372269 w 1441654"/>
                <a:gd name="connsiteY45" fmla="*/ 734192 h 2311974"/>
                <a:gd name="connsiteX46" fmla="*/ 367527 w 1441654"/>
                <a:gd name="connsiteY46" fmla="*/ 753640 h 2311974"/>
                <a:gd name="connsiteX47" fmla="*/ 339073 w 1441654"/>
                <a:gd name="connsiteY47" fmla="*/ 748778 h 2311974"/>
                <a:gd name="connsiteX48" fmla="*/ 303506 w 1441654"/>
                <a:gd name="connsiteY48" fmla="*/ 734192 h 2311974"/>
                <a:gd name="connsiteX49" fmla="*/ 296393 w 1441654"/>
                <a:gd name="connsiteY49" fmla="*/ 726899 h 2311974"/>
                <a:gd name="connsiteX50" fmla="*/ 296393 w 1441654"/>
                <a:gd name="connsiteY50" fmla="*/ 714743 h 2311974"/>
                <a:gd name="connsiteX51" fmla="*/ 296393 w 1441654"/>
                <a:gd name="connsiteY51" fmla="*/ 714743 h 2311974"/>
                <a:gd name="connsiteX52" fmla="*/ 303506 w 1441654"/>
                <a:gd name="connsiteY52" fmla="*/ 722036 h 2311974"/>
                <a:gd name="connsiteX53" fmla="*/ 303506 w 1441654"/>
                <a:gd name="connsiteY53" fmla="*/ 722036 h 2311974"/>
                <a:gd name="connsiteX54" fmla="*/ 296393 w 1441654"/>
                <a:gd name="connsiteY54" fmla="*/ 714743 h 2311974"/>
                <a:gd name="connsiteX55" fmla="*/ 502682 w 1441654"/>
                <a:gd name="connsiteY55" fmla="*/ 0 h 2311974"/>
                <a:gd name="connsiteX56" fmla="*/ 509796 w 1441654"/>
                <a:gd name="connsiteY56" fmla="*/ 4862 h 2311974"/>
                <a:gd name="connsiteX57" fmla="*/ 514538 w 1441654"/>
                <a:gd name="connsiteY57" fmla="*/ 17018 h 2311974"/>
                <a:gd name="connsiteX58" fmla="*/ 524022 w 1441654"/>
                <a:gd name="connsiteY58" fmla="*/ 53484 h 2311974"/>
                <a:gd name="connsiteX59" fmla="*/ 521651 w 1441654"/>
                <a:gd name="connsiteY59" fmla="*/ 68071 h 2311974"/>
                <a:gd name="connsiteX60" fmla="*/ 554847 w 1441654"/>
                <a:gd name="connsiteY60" fmla="*/ 82657 h 2311974"/>
                <a:gd name="connsiteX61" fmla="*/ 561961 w 1441654"/>
                <a:gd name="connsiteY61" fmla="*/ 72933 h 2311974"/>
                <a:gd name="connsiteX62" fmla="*/ 578559 w 1441654"/>
                <a:gd name="connsiteY62" fmla="*/ 75364 h 2311974"/>
                <a:gd name="connsiteX63" fmla="*/ 578559 w 1441654"/>
                <a:gd name="connsiteY63" fmla="*/ 82657 h 2311974"/>
                <a:gd name="connsiteX64" fmla="*/ 585672 w 1441654"/>
                <a:gd name="connsiteY64" fmla="*/ 82657 h 2311974"/>
                <a:gd name="connsiteX65" fmla="*/ 590414 w 1441654"/>
                <a:gd name="connsiteY65" fmla="*/ 97244 h 2311974"/>
                <a:gd name="connsiteX66" fmla="*/ 609383 w 1441654"/>
                <a:gd name="connsiteY66" fmla="*/ 104537 h 2311974"/>
                <a:gd name="connsiteX67" fmla="*/ 637837 w 1441654"/>
                <a:gd name="connsiteY67" fmla="*/ 89950 h 2311974"/>
                <a:gd name="connsiteX68" fmla="*/ 652064 w 1441654"/>
                <a:gd name="connsiteY68" fmla="*/ 94813 h 2311974"/>
                <a:gd name="connsiteX69" fmla="*/ 666291 w 1441654"/>
                <a:gd name="connsiteY69" fmla="*/ 104537 h 2311974"/>
                <a:gd name="connsiteX70" fmla="*/ 685260 w 1441654"/>
                <a:gd name="connsiteY70" fmla="*/ 94813 h 2311974"/>
                <a:gd name="connsiteX71" fmla="*/ 685260 w 1441654"/>
                <a:gd name="connsiteY71" fmla="*/ 72933 h 2311974"/>
                <a:gd name="connsiteX72" fmla="*/ 687631 w 1441654"/>
                <a:gd name="connsiteY72" fmla="*/ 72933 h 2311974"/>
                <a:gd name="connsiteX73" fmla="*/ 699487 w 1441654"/>
                <a:gd name="connsiteY73" fmla="*/ 87519 h 2311974"/>
                <a:gd name="connsiteX74" fmla="*/ 687631 w 1441654"/>
                <a:gd name="connsiteY74" fmla="*/ 102106 h 2311974"/>
                <a:gd name="connsiteX75" fmla="*/ 692373 w 1441654"/>
                <a:gd name="connsiteY75" fmla="*/ 123986 h 2311974"/>
                <a:gd name="connsiteX76" fmla="*/ 706600 w 1441654"/>
                <a:gd name="connsiteY76" fmla="*/ 128848 h 2311974"/>
                <a:gd name="connsiteX77" fmla="*/ 718456 w 1441654"/>
                <a:gd name="connsiteY77" fmla="*/ 150728 h 2311974"/>
                <a:gd name="connsiteX78" fmla="*/ 727940 w 1441654"/>
                <a:gd name="connsiteY78" fmla="*/ 153159 h 2311974"/>
                <a:gd name="connsiteX79" fmla="*/ 735054 w 1441654"/>
                <a:gd name="connsiteY79" fmla="*/ 165315 h 2311974"/>
                <a:gd name="connsiteX80" fmla="*/ 754023 w 1441654"/>
                <a:gd name="connsiteY80" fmla="*/ 165315 h 2311974"/>
                <a:gd name="connsiteX81" fmla="*/ 768250 w 1441654"/>
                <a:gd name="connsiteY81" fmla="*/ 177470 h 2311974"/>
                <a:gd name="connsiteX82" fmla="*/ 794332 w 1441654"/>
                <a:gd name="connsiteY82" fmla="*/ 172608 h 2311974"/>
                <a:gd name="connsiteX83" fmla="*/ 801446 w 1441654"/>
                <a:gd name="connsiteY83" fmla="*/ 184763 h 2311974"/>
                <a:gd name="connsiteX84" fmla="*/ 794332 w 1441654"/>
                <a:gd name="connsiteY84" fmla="*/ 192057 h 2311974"/>
                <a:gd name="connsiteX85" fmla="*/ 801446 w 1441654"/>
                <a:gd name="connsiteY85" fmla="*/ 201781 h 2311974"/>
                <a:gd name="connsiteX86" fmla="*/ 796703 w 1441654"/>
                <a:gd name="connsiteY86" fmla="*/ 206643 h 2311974"/>
                <a:gd name="connsiteX87" fmla="*/ 808559 w 1441654"/>
                <a:gd name="connsiteY87" fmla="*/ 233385 h 2311974"/>
                <a:gd name="connsiteX88" fmla="*/ 815673 w 1441654"/>
                <a:gd name="connsiteY88" fmla="*/ 233385 h 2311974"/>
                <a:gd name="connsiteX89" fmla="*/ 851240 w 1441654"/>
                <a:gd name="connsiteY89" fmla="*/ 211505 h 2311974"/>
                <a:gd name="connsiteX90" fmla="*/ 874951 w 1441654"/>
                <a:gd name="connsiteY90" fmla="*/ 213936 h 2311974"/>
                <a:gd name="connsiteX91" fmla="*/ 896291 w 1441654"/>
                <a:gd name="connsiteY91" fmla="*/ 199350 h 2311974"/>
                <a:gd name="connsiteX92" fmla="*/ 905776 w 1441654"/>
                <a:gd name="connsiteY92" fmla="*/ 177470 h 2311974"/>
                <a:gd name="connsiteX93" fmla="*/ 931859 w 1441654"/>
                <a:gd name="connsiteY93" fmla="*/ 158021 h 2311974"/>
                <a:gd name="connsiteX94" fmla="*/ 953199 w 1441654"/>
                <a:gd name="connsiteY94" fmla="*/ 194488 h 2311974"/>
                <a:gd name="connsiteX95" fmla="*/ 953199 w 1441654"/>
                <a:gd name="connsiteY95" fmla="*/ 221230 h 2311974"/>
                <a:gd name="connsiteX96" fmla="*/ 965054 w 1441654"/>
                <a:gd name="connsiteY96" fmla="*/ 243110 h 2311974"/>
                <a:gd name="connsiteX97" fmla="*/ 984024 w 1441654"/>
                <a:gd name="connsiteY97" fmla="*/ 262558 h 2311974"/>
                <a:gd name="connsiteX98" fmla="*/ 1026704 w 1441654"/>
                <a:gd name="connsiteY98" fmla="*/ 274714 h 2311974"/>
                <a:gd name="connsiteX99" fmla="*/ 1059900 w 1441654"/>
                <a:gd name="connsiteY99" fmla="*/ 260127 h 2311974"/>
                <a:gd name="connsiteX100" fmla="*/ 1081240 w 1441654"/>
                <a:gd name="connsiteY100" fmla="*/ 262558 h 2311974"/>
                <a:gd name="connsiteX101" fmla="*/ 1107323 w 1441654"/>
                <a:gd name="connsiteY101" fmla="*/ 277145 h 2311974"/>
                <a:gd name="connsiteX102" fmla="*/ 1140519 w 1441654"/>
                <a:gd name="connsiteY102" fmla="*/ 282007 h 2311974"/>
                <a:gd name="connsiteX103" fmla="*/ 1135777 w 1441654"/>
                <a:gd name="connsiteY103" fmla="*/ 299025 h 2311974"/>
                <a:gd name="connsiteX104" fmla="*/ 1164230 w 1441654"/>
                <a:gd name="connsiteY104" fmla="*/ 371958 h 2311974"/>
                <a:gd name="connsiteX105" fmla="*/ 1209282 w 1441654"/>
                <a:gd name="connsiteY105" fmla="*/ 386544 h 2311974"/>
                <a:gd name="connsiteX106" fmla="*/ 1237736 w 1441654"/>
                <a:gd name="connsiteY106" fmla="*/ 415718 h 2311974"/>
                <a:gd name="connsiteX107" fmla="*/ 1280416 w 1441654"/>
                <a:gd name="connsiteY107" fmla="*/ 415718 h 2311974"/>
                <a:gd name="connsiteX108" fmla="*/ 1297014 w 1441654"/>
                <a:gd name="connsiteY108" fmla="*/ 408424 h 2311974"/>
                <a:gd name="connsiteX109" fmla="*/ 1313612 w 1441654"/>
                <a:gd name="connsiteY109" fmla="*/ 386544 h 2311974"/>
                <a:gd name="connsiteX110" fmla="*/ 1358664 w 1441654"/>
                <a:gd name="connsiteY110" fmla="*/ 381682 h 2311974"/>
                <a:gd name="connsiteX111" fmla="*/ 1365778 w 1441654"/>
                <a:gd name="connsiteY111" fmla="*/ 386544 h 2311974"/>
                <a:gd name="connsiteX112" fmla="*/ 1401345 w 1441654"/>
                <a:gd name="connsiteY112" fmla="*/ 371958 h 2311974"/>
                <a:gd name="connsiteX113" fmla="*/ 1401345 w 1441654"/>
                <a:gd name="connsiteY113" fmla="*/ 388975 h 2311974"/>
                <a:gd name="connsiteX114" fmla="*/ 1415572 w 1441654"/>
                <a:gd name="connsiteY114" fmla="*/ 408424 h 2311974"/>
                <a:gd name="connsiteX115" fmla="*/ 1353922 w 1441654"/>
                <a:gd name="connsiteY115" fmla="*/ 444891 h 2311974"/>
                <a:gd name="connsiteX116" fmla="*/ 1351551 w 1441654"/>
                <a:gd name="connsiteY116" fmla="*/ 491082 h 2311974"/>
                <a:gd name="connsiteX117" fmla="*/ 1372891 w 1441654"/>
                <a:gd name="connsiteY117" fmla="*/ 532410 h 2311974"/>
                <a:gd name="connsiteX118" fmla="*/ 1406087 w 1441654"/>
                <a:gd name="connsiteY118" fmla="*/ 554290 h 2311974"/>
                <a:gd name="connsiteX119" fmla="*/ 1427427 w 1441654"/>
                <a:gd name="connsiteY119" fmla="*/ 581032 h 2311974"/>
                <a:gd name="connsiteX120" fmla="*/ 1420314 w 1441654"/>
                <a:gd name="connsiteY120" fmla="*/ 622361 h 2311974"/>
                <a:gd name="connsiteX121" fmla="*/ 1441654 w 1441654"/>
                <a:gd name="connsiteY121" fmla="*/ 644241 h 2311974"/>
                <a:gd name="connsiteX122" fmla="*/ 1436912 w 1441654"/>
                <a:gd name="connsiteY122" fmla="*/ 658827 h 2311974"/>
                <a:gd name="connsiteX123" fmla="*/ 1429798 w 1441654"/>
                <a:gd name="connsiteY123" fmla="*/ 666121 h 2311974"/>
                <a:gd name="connsiteX124" fmla="*/ 1401345 w 1441654"/>
                <a:gd name="connsiteY124" fmla="*/ 663689 h 2311974"/>
                <a:gd name="connsiteX125" fmla="*/ 1372891 w 1441654"/>
                <a:gd name="connsiteY125" fmla="*/ 705018 h 2311974"/>
                <a:gd name="connsiteX126" fmla="*/ 1351551 w 1441654"/>
                <a:gd name="connsiteY126" fmla="*/ 712312 h 2311974"/>
                <a:gd name="connsiteX127" fmla="*/ 1304128 w 1441654"/>
                <a:gd name="connsiteY127" fmla="*/ 785245 h 2311974"/>
                <a:gd name="connsiteX128" fmla="*/ 1304128 w 1441654"/>
                <a:gd name="connsiteY128" fmla="*/ 804693 h 2311974"/>
                <a:gd name="connsiteX129" fmla="*/ 1273303 w 1441654"/>
                <a:gd name="connsiteY129" fmla="*/ 802262 h 2311974"/>
                <a:gd name="connsiteX130" fmla="*/ 1242478 w 1441654"/>
                <a:gd name="connsiteY130" fmla="*/ 802262 h 2311974"/>
                <a:gd name="connsiteX131" fmla="*/ 1218767 w 1441654"/>
                <a:gd name="connsiteY131" fmla="*/ 819280 h 2311974"/>
                <a:gd name="connsiteX132" fmla="*/ 1183200 w 1441654"/>
                <a:gd name="connsiteY132" fmla="*/ 809556 h 2311974"/>
                <a:gd name="connsiteX133" fmla="*/ 1171344 w 1441654"/>
                <a:gd name="connsiteY133" fmla="*/ 816849 h 2311974"/>
                <a:gd name="connsiteX134" fmla="*/ 1180828 w 1441654"/>
                <a:gd name="connsiteY134" fmla="*/ 824142 h 2311974"/>
                <a:gd name="connsiteX135" fmla="*/ 1168973 w 1441654"/>
                <a:gd name="connsiteY135" fmla="*/ 850884 h 2311974"/>
                <a:gd name="connsiteX136" fmla="*/ 1176086 w 1441654"/>
                <a:gd name="connsiteY136" fmla="*/ 858178 h 2311974"/>
                <a:gd name="connsiteX137" fmla="*/ 1183200 w 1441654"/>
                <a:gd name="connsiteY137" fmla="*/ 850884 h 2311974"/>
                <a:gd name="connsiteX138" fmla="*/ 1197426 w 1441654"/>
                <a:gd name="connsiteY138" fmla="*/ 858178 h 2311974"/>
                <a:gd name="connsiteX139" fmla="*/ 1211653 w 1441654"/>
                <a:gd name="connsiteY139" fmla="*/ 858178 h 2311974"/>
                <a:gd name="connsiteX140" fmla="*/ 1216396 w 1441654"/>
                <a:gd name="connsiteY140" fmla="*/ 875195 h 2311974"/>
                <a:gd name="connsiteX141" fmla="*/ 1230622 w 1441654"/>
                <a:gd name="connsiteY141" fmla="*/ 894644 h 2311974"/>
                <a:gd name="connsiteX142" fmla="*/ 1223509 w 1441654"/>
                <a:gd name="connsiteY142" fmla="*/ 906800 h 2311974"/>
                <a:gd name="connsiteX143" fmla="*/ 1230622 w 1441654"/>
                <a:gd name="connsiteY143" fmla="*/ 916524 h 2311974"/>
                <a:gd name="connsiteX144" fmla="*/ 1237736 w 1441654"/>
                <a:gd name="connsiteY144" fmla="*/ 914093 h 2311974"/>
                <a:gd name="connsiteX145" fmla="*/ 1244849 w 1441654"/>
                <a:gd name="connsiteY145" fmla="*/ 921386 h 2311974"/>
                <a:gd name="connsiteX146" fmla="*/ 1249592 w 1441654"/>
                <a:gd name="connsiteY146" fmla="*/ 935973 h 2311974"/>
                <a:gd name="connsiteX147" fmla="*/ 1259076 w 1441654"/>
                <a:gd name="connsiteY147" fmla="*/ 923817 h 2311974"/>
                <a:gd name="connsiteX148" fmla="*/ 1263818 w 1441654"/>
                <a:gd name="connsiteY148" fmla="*/ 931111 h 2311974"/>
                <a:gd name="connsiteX149" fmla="*/ 1297014 w 1441654"/>
                <a:gd name="connsiteY149" fmla="*/ 928679 h 2311974"/>
                <a:gd name="connsiteX150" fmla="*/ 1311241 w 1441654"/>
                <a:gd name="connsiteY150" fmla="*/ 948128 h 2311974"/>
                <a:gd name="connsiteX151" fmla="*/ 1332582 w 1441654"/>
                <a:gd name="connsiteY151" fmla="*/ 950559 h 2311974"/>
                <a:gd name="connsiteX152" fmla="*/ 1337324 w 1441654"/>
                <a:gd name="connsiteY152" fmla="*/ 923817 h 2311974"/>
                <a:gd name="connsiteX153" fmla="*/ 1351551 w 1441654"/>
                <a:gd name="connsiteY153" fmla="*/ 914093 h 2311974"/>
                <a:gd name="connsiteX154" fmla="*/ 1361035 w 1441654"/>
                <a:gd name="connsiteY154" fmla="*/ 921386 h 2311974"/>
                <a:gd name="connsiteX155" fmla="*/ 1372891 w 1441654"/>
                <a:gd name="connsiteY155" fmla="*/ 948128 h 2311974"/>
                <a:gd name="connsiteX156" fmla="*/ 1320726 w 1441654"/>
                <a:gd name="connsiteY156" fmla="*/ 1006475 h 2311974"/>
                <a:gd name="connsiteX157" fmla="*/ 1235365 w 1441654"/>
                <a:gd name="connsiteY157" fmla="*/ 970008 h 2311974"/>
                <a:gd name="connsiteX158" fmla="*/ 1230622 w 1441654"/>
                <a:gd name="connsiteY158" fmla="*/ 977301 h 2311974"/>
                <a:gd name="connsiteX159" fmla="*/ 1235365 w 1441654"/>
                <a:gd name="connsiteY159" fmla="*/ 984595 h 2311974"/>
                <a:gd name="connsiteX160" fmla="*/ 1230622 w 1441654"/>
                <a:gd name="connsiteY160" fmla="*/ 984595 h 2311974"/>
                <a:gd name="connsiteX161" fmla="*/ 1225880 w 1441654"/>
                <a:gd name="connsiteY161" fmla="*/ 991888 h 2311974"/>
                <a:gd name="connsiteX162" fmla="*/ 1225880 w 1441654"/>
                <a:gd name="connsiteY162" fmla="*/ 1006475 h 2311974"/>
                <a:gd name="connsiteX163" fmla="*/ 1218767 w 1441654"/>
                <a:gd name="connsiteY163" fmla="*/ 1018630 h 2311974"/>
                <a:gd name="connsiteX164" fmla="*/ 1218767 w 1441654"/>
                <a:gd name="connsiteY164" fmla="*/ 1028354 h 2311974"/>
                <a:gd name="connsiteX165" fmla="*/ 1204540 w 1441654"/>
                <a:gd name="connsiteY165" fmla="*/ 1028354 h 2311974"/>
                <a:gd name="connsiteX166" fmla="*/ 1204540 w 1441654"/>
                <a:gd name="connsiteY166" fmla="*/ 1045372 h 2311974"/>
                <a:gd name="connsiteX167" fmla="*/ 1197426 w 1441654"/>
                <a:gd name="connsiteY167" fmla="*/ 1047803 h 2311974"/>
                <a:gd name="connsiteX168" fmla="*/ 1197426 w 1441654"/>
                <a:gd name="connsiteY168" fmla="*/ 1059959 h 2311974"/>
                <a:gd name="connsiteX169" fmla="*/ 1190313 w 1441654"/>
                <a:gd name="connsiteY169" fmla="*/ 1062390 h 2311974"/>
                <a:gd name="connsiteX170" fmla="*/ 1195055 w 1441654"/>
                <a:gd name="connsiteY170" fmla="*/ 1069683 h 2311974"/>
                <a:gd name="connsiteX171" fmla="*/ 1187942 w 1441654"/>
                <a:gd name="connsiteY171" fmla="*/ 1074545 h 2311974"/>
                <a:gd name="connsiteX172" fmla="*/ 1195055 w 1441654"/>
                <a:gd name="connsiteY172" fmla="*/ 1076976 h 2311974"/>
                <a:gd name="connsiteX173" fmla="*/ 1197426 w 1441654"/>
                <a:gd name="connsiteY173" fmla="*/ 1093994 h 2311974"/>
                <a:gd name="connsiteX174" fmla="*/ 1187942 w 1441654"/>
                <a:gd name="connsiteY174" fmla="*/ 1103719 h 2311974"/>
                <a:gd name="connsiteX175" fmla="*/ 1190313 w 1441654"/>
                <a:gd name="connsiteY175" fmla="*/ 1103719 h 2311974"/>
                <a:gd name="connsiteX176" fmla="*/ 1190313 w 1441654"/>
                <a:gd name="connsiteY176" fmla="*/ 1111012 h 2311974"/>
                <a:gd name="connsiteX177" fmla="*/ 1183200 w 1441654"/>
                <a:gd name="connsiteY177" fmla="*/ 1118305 h 2311974"/>
                <a:gd name="connsiteX178" fmla="*/ 1183200 w 1441654"/>
                <a:gd name="connsiteY178" fmla="*/ 1125598 h 2311974"/>
                <a:gd name="connsiteX179" fmla="*/ 1168973 w 1441654"/>
                <a:gd name="connsiteY179" fmla="*/ 1149909 h 2311974"/>
                <a:gd name="connsiteX180" fmla="*/ 1180828 w 1441654"/>
                <a:gd name="connsiteY180" fmla="*/ 1164496 h 2311974"/>
                <a:gd name="connsiteX181" fmla="*/ 1209282 w 1441654"/>
                <a:gd name="connsiteY181" fmla="*/ 1164496 h 2311974"/>
                <a:gd name="connsiteX182" fmla="*/ 1211653 w 1441654"/>
                <a:gd name="connsiteY182" fmla="*/ 1166927 h 2311974"/>
                <a:gd name="connsiteX183" fmla="*/ 1230622 w 1441654"/>
                <a:gd name="connsiteY183" fmla="*/ 1159634 h 2311974"/>
                <a:gd name="connsiteX184" fmla="*/ 1242478 w 1441654"/>
                <a:gd name="connsiteY184" fmla="*/ 1166927 h 2311974"/>
                <a:gd name="connsiteX185" fmla="*/ 1249592 w 1441654"/>
                <a:gd name="connsiteY185" fmla="*/ 1166927 h 2311974"/>
                <a:gd name="connsiteX186" fmla="*/ 1244849 w 1441654"/>
                <a:gd name="connsiteY186" fmla="*/ 1171789 h 2311974"/>
                <a:gd name="connsiteX187" fmla="*/ 1259076 w 1441654"/>
                <a:gd name="connsiteY187" fmla="*/ 1179083 h 2311974"/>
                <a:gd name="connsiteX188" fmla="*/ 1266190 w 1441654"/>
                <a:gd name="connsiteY188" fmla="*/ 1222842 h 2311974"/>
                <a:gd name="connsiteX189" fmla="*/ 1259076 w 1441654"/>
                <a:gd name="connsiteY189" fmla="*/ 1230136 h 2311974"/>
                <a:gd name="connsiteX190" fmla="*/ 1259076 w 1441654"/>
                <a:gd name="connsiteY190" fmla="*/ 1254447 h 2311974"/>
                <a:gd name="connsiteX191" fmla="*/ 1285159 w 1441654"/>
                <a:gd name="connsiteY191" fmla="*/ 1271464 h 2311974"/>
                <a:gd name="connsiteX192" fmla="*/ 1280416 w 1441654"/>
                <a:gd name="connsiteY192" fmla="*/ 1278758 h 2311974"/>
                <a:gd name="connsiteX193" fmla="*/ 1289901 w 1441654"/>
                <a:gd name="connsiteY193" fmla="*/ 1290913 h 2311974"/>
                <a:gd name="connsiteX194" fmla="*/ 1289901 w 1441654"/>
                <a:gd name="connsiteY194" fmla="*/ 1303069 h 2311974"/>
                <a:gd name="connsiteX195" fmla="*/ 1292272 w 1441654"/>
                <a:gd name="connsiteY195" fmla="*/ 1305500 h 2311974"/>
                <a:gd name="connsiteX196" fmla="*/ 1289901 w 1441654"/>
                <a:gd name="connsiteY196" fmla="*/ 1312793 h 2311974"/>
                <a:gd name="connsiteX197" fmla="*/ 1297014 w 1441654"/>
                <a:gd name="connsiteY197" fmla="*/ 1324948 h 2311974"/>
                <a:gd name="connsiteX198" fmla="*/ 1304128 w 1441654"/>
                <a:gd name="connsiteY198" fmla="*/ 1317655 h 2311974"/>
                <a:gd name="connsiteX199" fmla="*/ 1304128 w 1441654"/>
                <a:gd name="connsiteY199" fmla="*/ 1327379 h 2311974"/>
                <a:gd name="connsiteX200" fmla="*/ 1306499 w 1441654"/>
                <a:gd name="connsiteY200" fmla="*/ 1344397 h 2311974"/>
                <a:gd name="connsiteX201" fmla="*/ 1280416 w 1441654"/>
                <a:gd name="connsiteY201" fmla="*/ 1358984 h 2311974"/>
                <a:gd name="connsiteX202" fmla="*/ 1259076 w 1441654"/>
                <a:gd name="connsiteY202" fmla="*/ 1358984 h 2311974"/>
                <a:gd name="connsiteX203" fmla="*/ 1256705 w 1441654"/>
                <a:gd name="connsiteY203" fmla="*/ 1376001 h 2311974"/>
                <a:gd name="connsiteX204" fmla="*/ 1278045 w 1441654"/>
                <a:gd name="connsiteY204" fmla="*/ 1376001 h 2311974"/>
                <a:gd name="connsiteX205" fmla="*/ 1280416 w 1441654"/>
                <a:gd name="connsiteY205" fmla="*/ 1383295 h 2311974"/>
                <a:gd name="connsiteX206" fmla="*/ 1285159 w 1441654"/>
                <a:gd name="connsiteY206" fmla="*/ 1380864 h 2311974"/>
                <a:gd name="connsiteX207" fmla="*/ 1292272 w 1441654"/>
                <a:gd name="connsiteY207" fmla="*/ 1393019 h 2311974"/>
                <a:gd name="connsiteX208" fmla="*/ 1289901 w 1441654"/>
                <a:gd name="connsiteY208" fmla="*/ 1400312 h 2311974"/>
                <a:gd name="connsiteX209" fmla="*/ 1292272 w 1441654"/>
                <a:gd name="connsiteY209" fmla="*/ 1402744 h 2311974"/>
                <a:gd name="connsiteX210" fmla="*/ 1311241 w 1441654"/>
                <a:gd name="connsiteY210" fmla="*/ 1380864 h 2311974"/>
                <a:gd name="connsiteX211" fmla="*/ 1318355 w 1441654"/>
                <a:gd name="connsiteY211" fmla="*/ 1383295 h 2311974"/>
                <a:gd name="connsiteX212" fmla="*/ 1313612 w 1441654"/>
                <a:gd name="connsiteY212" fmla="*/ 1380864 h 2311974"/>
                <a:gd name="connsiteX213" fmla="*/ 1320726 w 1441654"/>
                <a:gd name="connsiteY213" fmla="*/ 1373570 h 2311974"/>
                <a:gd name="connsiteX214" fmla="*/ 1327839 w 1441654"/>
                <a:gd name="connsiteY214" fmla="*/ 1368708 h 2311974"/>
                <a:gd name="connsiteX215" fmla="*/ 1344437 w 1441654"/>
                <a:gd name="connsiteY215" fmla="*/ 1417330 h 2311974"/>
                <a:gd name="connsiteX216" fmla="*/ 1339695 w 1441654"/>
                <a:gd name="connsiteY216" fmla="*/ 1424623 h 2311974"/>
                <a:gd name="connsiteX217" fmla="*/ 1339695 w 1441654"/>
                <a:gd name="connsiteY217" fmla="*/ 1441641 h 2311974"/>
                <a:gd name="connsiteX218" fmla="*/ 1306499 w 1441654"/>
                <a:gd name="connsiteY218" fmla="*/ 1436779 h 2311974"/>
                <a:gd name="connsiteX219" fmla="*/ 1304128 w 1441654"/>
                <a:gd name="connsiteY219" fmla="*/ 1473245 h 2311974"/>
                <a:gd name="connsiteX220" fmla="*/ 1289901 w 1441654"/>
                <a:gd name="connsiteY220" fmla="*/ 1473245 h 2311974"/>
                <a:gd name="connsiteX221" fmla="*/ 1285159 w 1441654"/>
                <a:gd name="connsiteY221" fmla="*/ 1504850 h 2311974"/>
                <a:gd name="connsiteX222" fmla="*/ 1270932 w 1441654"/>
                <a:gd name="connsiteY222" fmla="*/ 1521867 h 2311974"/>
                <a:gd name="connsiteX223" fmla="*/ 1270932 w 1441654"/>
                <a:gd name="connsiteY223" fmla="*/ 1548609 h 2311974"/>
                <a:gd name="connsiteX224" fmla="*/ 1251963 w 1441654"/>
                <a:gd name="connsiteY224" fmla="*/ 1560765 h 2311974"/>
                <a:gd name="connsiteX225" fmla="*/ 1278045 w 1441654"/>
                <a:gd name="connsiteY225" fmla="*/ 1570489 h 2311974"/>
                <a:gd name="connsiteX226" fmla="*/ 1278045 w 1441654"/>
                <a:gd name="connsiteY226" fmla="*/ 1577783 h 2311974"/>
                <a:gd name="connsiteX227" fmla="*/ 1223509 w 1441654"/>
                <a:gd name="connsiteY227" fmla="*/ 1577783 h 2311974"/>
                <a:gd name="connsiteX228" fmla="*/ 1235365 w 1441654"/>
                <a:gd name="connsiteY228" fmla="*/ 1602094 h 2311974"/>
                <a:gd name="connsiteX229" fmla="*/ 1244849 w 1441654"/>
                <a:gd name="connsiteY229" fmla="*/ 1609387 h 2311974"/>
                <a:gd name="connsiteX230" fmla="*/ 1242478 w 1441654"/>
                <a:gd name="connsiteY230" fmla="*/ 1619111 h 2311974"/>
                <a:gd name="connsiteX231" fmla="*/ 1244849 w 1441654"/>
                <a:gd name="connsiteY231" fmla="*/ 1623973 h 2311974"/>
                <a:gd name="connsiteX232" fmla="*/ 1244849 w 1441654"/>
                <a:gd name="connsiteY232" fmla="*/ 1645853 h 2311974"/>
                <a:gd name="connsiteX233" fmla="*/ 1237736 w 1441654"/>
                <a:gd name="connsiteY233" fmla="*/ 1645853 h 2311974"/>
                <a:gd name="connsiteX234" fmla="*/ 1230622 w 1441654"/>
                <a:gd name="connsiteY234" fmla="*/ 1667733 h 2311974"/>
                <a:gd name="connsiteX235" fmla="*/ 1230622 w 1441654"/>
                <a:gd name="connsiteY235" fmla="*/ 1706631 h 2311974"/>
                <a:gd name="connsiteX236" fmla="*/ 1216396 w 1441654"/>
                <a:gd name="connsiteY236" fmla="*/ 1709062 h 2311974"/>
                <a:gd name="connsiteX237" fmla="*/ 1216396 w 1441654"/>
                <a:gd name="connsiteY237" fmla="*/ 1723648 h 2311974"/>
                <a:gd name="connsiteX238" fmla="*/ 1204540 w 1441654"/>
                <a:gd name="connsiteY238" fmla="*/ 1740666 h 2311974"/>
                <a:gd name="connsiteX239" fmla="*/ 1147632 w 1441654"/>
                <a:gd name="connsiteY239" fmla="*/ 1733373 h 2311974"/>
                <a:gd name="connsiteX240" fmla="*/ 1121550 w 1441654"/>
                <a:gd name="connsiteY240" fmla="*/ 1733373 h 2311974"/>
                <a:gd name="connsiteX241" fmla="*/ 1109694 w 1441654"/>
                <a:gd name="connsiteY241" fmla="*/ 1743097 h 2311974"/>
                <a:gd name="connsiteX242" fmla="*/ 1102581 w 1441654"/>
                <a:gd name="connsiteY242" fmla="*/ 1735804 h 2311974"/>
                <a:gd name="connsiteX243" fmla="*/ 1095467 w 1441654"/>
                <a:gd name="connsiteY243" fmla="*/ 1740666 h 2311974"/>
                <a:gd name="connsiteX244" fmla="*/ 1074127 w 1441654"/>
                <a:gd name="connsiteY244" fmla="*/ 1713924 h 2311974"/>
                <a:gd name="connsiteX245" fmla="*/ 1059900 w 1441654"/>
                <a:gd name="connsiteY245" fmla="*/ 1721217 h 2311974"/>
                <a:gd name="connsiteX246" fmla="*/ 1052787 w 1441654"/>
                <a:gd name="connsiteY246" fmla="*/ 1733373 h 2311974"/>
                <a:gd name="connsiteX247" fmla="*/ 1045673 w 1441654"/>
                <a:gd name="connsiteY247" fmla="*/ 1735804 h 2311974"/>
                <a:gd name="connsiteX248" fmla="*/ 1031446 w 1441654"/>
                <a:gd name="connsiteY248" fmla="*/ 1706631 h 2311974"/>
                <a:gd name="connsiteX249" fmla="*/ 960312 w 1441654"/>
                <a:gd name="connsiteY249" fmla="*/ 1709062 h 2311974"/>
                <a:gd name="connsiteX250" fmla="*/ 957941 w 1441654"/>
                <a:gd name="connsiteY250" fmla="*/ 1721217 h 2311974"/>
                <a:gd name="connsiteX251" fmla="*/ 915261 w 1441654"/>
                <a:gd name="connsiteY251" fmla="*/ 1721217 h 2311974"/>
                <a:gd name="connsiteX252" fmla="*/ 915261 w 1441654"/>
                <a:gd name="connsiteY252" fmla="*/ 1728511 h 2311974"/>
                <a:gd name="connsiteX253" fmla="*/ 884436 w 1441654"/>
                <a:gd name="connsiteY253" fmla="*/ 1721217 h 2311974"/>
                <a:gd name="connsiteX254" fmla="*/ 884436 w 1441654"/>
                <a:gd name="connsiteY254" fmla="*/ 1706631 h 2311974"/>
                <a:gd name="connsiteX255" fmla="*/ 877322 w 1441654"/>
                <a:gd name="connsiteY255" fmla="*/ 1706631 h 2311974"/>
                <a:gd name="connsiteX256" fmla="*/ 874951 w 1441654"/>
                <a:gd name="connsiteY256" fmla="*/ 1692044 h 2311974"/>
                <a:gd name="connsiteX257" fmla="*/ 874951 w 1441654"/>
                <a:gd name="connsiteY257" fmla="*/ 1692044 h 2311974"/>
                <a:gd name="connsiteX258" fmla="*/ 877322 w 1441654"/>
                <a:gd name="connsiteY258" fmla="*/ 1706631 h 2311974"/>
                <a:gd name="connsiteX259" fmla="*/ 822786 w 1441654"/>
                <a:gd name="connsiteY259" fmla="*/ 1709062 h 2311974"/>
                <a:gd name="connsiteX260" fmla="*/ 782477 w 1441654"/>
                <a:gd name="connsiteY260" fmla="*/ 1701769 h 2311974"/>
                <a:gd name="connsiteX261" fmla="*/ 780106 w 1441654"/>
                <a:gd name="connsiteY261" fmla="*/ 1709062 h 2311974"/>
                <a:gd name="connsiteX262" fmla="*/ 761136 w 1441654"/>
                <a:gd name="connsiteY262" fmla="*/ 1713924 h 2311974"/>
                <a:gd name="connsiteX263" fmla="*/ 754023 w 1441654"/>
                <a:gd name="connsiteY263" fmla="*/ 1733373 h 2311974"/>
                <a:gd name="connsiteX264" fmla="*/ 758765 w 1441654"/>
                <a:gd name="connsiteY264" fmla="*/ 1750391 h 2311974"/>
                <a:gd name="connsiteX265" fmla="*/ 739796 w 1441654"/>
                <a:gd name="connsiteY265" fmla="*/ 1750391 h 2311974"/>
                <a:gd name="connsiteX266" fmla="*/ 735054 w 1441654"/>
                <a:gd name="connsiteY266" fmla="*/ 1769840 h 2311974"/>
                <a:gd name="connsiteX267" fmla="*/ 742167 w 1441654"/>
                <a:gd name="connsiteY267" fmla="*/ 1784426 h 2311974"/>
                <a:gd name="connsiteX268" fmla="*/ 739796 w 1441654"/>
                <a:gd name="connsiteY268" fmla="*/ 1806306 h 2311974"/>
                <a:gd name="connsiteX269" fmla="*/ 727940 w 1441654"/>
                <a:gd name="connsiteY269" fmla="*/ 1813599 h 2311974"/>
                <a:gd name="connsiteX270" fmla="*/ 727940 w 1441654"/>
                <a:gd name="connsiteY270" fmla="*/ 1847635 h 2311974"/>
                <a:gd name="connsiteX271" fmla="*/ 713714 w 1441654"/>
                <a:gd name="connsiteY271" fmla="*/ 1852497 h 2311974"/>
                <a:gd name="connsiteX272" fmla="*/ 711342 w 1441654"/>
                <a:gd name="connsiteY272" fmla="*/ 1837910 h 2311974"/>
                <a:gd name="connsiteX273" fmla="*/ 678146 w 1441654"/>
                <a:gd name="connsiteY273" fmla="*/ 1837910 h 2311974"/>
                <a:gd name="connsiteX274" fmla="*/ 678146 w 1441654"/>
                <a:gd name="connsiteY274" fmla="*/ 1859790 h 2311974"/>
                <a:gd name="connsiteX275" fmla="*/ 659177 w 1441654"/>
                <a:gd name="connsiteY275" fmla="*/ 1859790 h 2311974"/>
                <a:gd name="connsiteX276" fmla="*/ 659177 w 1441654"/>
                <a:gd name="connsiteY276" fmla="*/ 1869515 h 2311974"/>
                <a:gd name="connsiteX277" fmla="*/ 656806 w 1441654"/>
                <a:gd name="connsiteY277" fmla="*/ 1876808 h 2311974"/>
                <a:gd name="connsiteX278" fmla="*/ 576188 w 1441654"/>
                <a:gd name="connsiteY278" fmla="*/ 1876808 h 2311974"/>
                <a:gd name="connsiteX279" fmla="*/ 576188 w 1441654"/>
                <a:gd name="connsiteY279" fmla="*/ 1896257 h 2311974"/>
                <a:gd name="connsiteX280" fmla="*/ 524022 w 1441654"/>
                <a:gd name="connsiteY280" fmla="*/ 1901119 h 2311974"/>
                <a:gd name="connsiteX281" fmla="*/ 524022 w 1441654"/>
                <a:gd name="connsiteY281" fmla="*/ 1930292 h 2311974"/>
                <a:gd name="connsiteX282" fmla="*/ 502682 w 1441654"/>
                <a:gd name="connsiteY282" fmla="*/ 1930292 h 2311974"/>
                <a:gd name="connsiteX283" fmla="*/ 500311 w 1441654"/>
                <a:gd name="connsiteY283" fmla="*/ 1952172 h 2311974"/>
                <a:gd name="connsiteX284" fmla="*/ 488455 w 1441654"/>
                <a:gd name="connsiteY284" fmla="*/ 1952172 h 2311974"/>
                <a:gd name="connsiteX285" fmla="*/ 488455 w 1441654"/>
                <a:gd name="connsiteY285" fmla="*/ 1978914 h 2311974"/>
                <a:gd name="connsiteX286" fmla="*/ 495569 w 1441654"/>
                <a:gd name="connsiteY286" fmla="*/ 1983776 h 2311974"/>
                <a:gd name="connsiteX287" fmla="*/ 493198 w 1441654"/>
                <a:gd name="connsiteY287" fmla="*/ 2000794 h 2311974"/>
                <a:gd name="connsiteX288" fmla="*/ 500311 w 1441654"/>
                <a:gd name="connsiteY288" fmla="*/ 2005656 h 2311974"/>
                <a:gd name="connsiteX289" fmla="*/ 500311 w 1441654"/>
                <a:gd name="connsiteY289" fmla="*/ 2068865 h 2311974"/>
                <a:gd name="connsiteX290" fmla="*/ 493198 w 1441654"/>
                <a:gd name="connsiteY290" fmla="*/ 2068865 h 2311974"/>
                <a:gd name="connsiteX291" fmla="*/ 493198 w 1441654"/>
                <a:gd name="connsiteY291" fmla="*/ 2081020 h 2311974"/>
                <a:gd name="connsiteX292" fmla="*/ 474228 w 1441654"/>
                <a:gd name="connsiteY292" fmla="*/ 2083451 h 2311974"/>
                <a:gd name="connsiteX293" fmla="*/ 460002 w 1441654"/>
                <a:gd name="connsiteY293" fmla="*/ 2117487 h 2311974"/>
                <a:gd name="connsiteX294" fmla="*/ 460002 w 1441654"/>
                <a:gd name="connsiteY294" fmla="*/ 2129642 h 2311974"/>
                <a:gd name="connsiteX295" fmla="*/ 516909 w 1441654"/>
                <a:gd name="connsiteY295" fmla="*/ 2132073 h 2311974"/>
                <a:gd name="connsiteX296" fmla="*/ 509796 w 1441654"/>
                <a:gd name="connsiteY296" fmla="*/ 2151522 h 2311974"/>
                <a:gd name="connsiteX297" fmla="*/ 514538 w 1441654"/>
                <a:gd name="connsiteY297" fmla="*/ 2161246 h 2311974"/>
                <a:gd name="connsiteX298" fmla="*/ 509796 w 1441654"/>
                <a:gd name="connsiteY298" fmla="*/ 2168540 h 2311974"/>
                <a:gd name="connsiteX299" fmla="*/ 493198 w 1441654"/>
                <a:gd name="connsiteY299" fmla="*/ 2168540 h 2311974"/>
                <a:gd name="connsiteX300" fmla="*/ 493198 w 1441654"/>
                <a:gd name="connsiteY300" fmla="*/ 2180695 h 2311974"/>
                <a:gd name="connsiteX301" fmla="*/ 462373 w 1441654"/>
                <a:gd name="connsiteY301" fmla="*/ 2187988 h 2311974"/>
                <a:gd name="connsiteX302" fmla="*/ 469486 w 1441654"/>
                <a:gd name="connsiteY302" fmla="*/ 2200144 h 2311974"/>
                <a:gd name="connsiteX303" fmla="*/ 467115 w 1441654"/>
                <a:gd name="connsiteY303" fmla="*/ 2256059 h 2311974"/>
                <a:gd name="connsiteX304" fmla="*/ 455259 w 1441654"/>
                <a:gd name="connsiteY304" fmla="*/ 2277939 h 2311974"/>
                <a:gd name="connsiteX305" fmla="*/ 429177 w 1441654"/>
                <a:gd name="connsiteY305" fmla="*/ 2307112 h 2311974"/>
                <a:gd name="connsiteX306" fmla="*/ 414950 w 1441654"/>
                <a:gd name="connsiteY306" fmla="*/ 2311974 h 2311974"/>
                <a:gd name="connsiteX307" fmla="*/ 398352 w 1441654"/>
                <a:gd name="connsiteY307" fmla="*/ 2282801 h 2311974"/>
                <a:gd name="connsiteX308" fmla="*/ 379383 w 1441654"/>
                <a:gd name="connsiteY308" fmla="*/ 2275508 h 2311974"/>
                <a:gd name="connsiteX309" fmla="*/ 365156 w 1441654"/>
                <a:gd name="connsiteY309" fmla="*/ 2292526 h 2311974"/>
                <a:gd name="connsiteX310" fmla="*/ 346187 w 1441654"/>
                <a:gd name="connsiteY310" fmla="*/ 2285232 h 2311974"/>
                <a:gd name="connsiteX311" fmla="*/ 331960 w 1441654"/>
                <a:gd name="connsiteY311" fmla="*/ 2290094 h 2311974"/>
                <a:gd name="connsiteX312" fmla="*/ 296393 w 1441654"/>
                <a:gd name="connsiteY312" fmla="*/ 2275508 h 2311974"/>
                <a:gd name="connsiteX313" fmla="*/ 255658 w 1441654"/>
                <a:gd name="connsiteY313" fmla="*/ 2254426 h 2311974"/>
                <a:gd name="connsiteX314" fmla="*/ 263963 w 1441654"/>
                <a:gd name="connsiteY314" fmla="*/ 2090384 h 2311974"/>
                <a:gd name="connsiteX315" fmla="*/ 293247 w 1441654"/>
                <a:gd name="connsiteY315" fmla="*/ 1879782 h 2311974"/>
                <a:gd name="connsiteX316" fmla="*/ 288330 w 1441654"/>
                <a:gd name="connsiteY316" fmla="*/ 1766434 h 2311974"/>
                <a:gd name="connsiteX317" fmla="*/ 260051 w 1441654"/>
                <a:gd name="connsiteY317" fmla="*/ 1684276 h 2311974"/>
                <a:gd name="connsiteX318" fmla="*/ 196698 w 1441654"/>
                <a:gd name="connsiteY318" fmla="*/ 1605539 h 2311974"/>
                <a:gd name="connsiteX319" fmla="*/ 146823 w 1441654"/>
                <a:gd name="connsiteY319" fmla="*/ 1566641 h 2311974"/>
                <a:gd name="connsiteX320" fmla="*/ 148467 w 1441654"/>
                <a:gd name="connsiteY320" fmla="*/ 1519182 h 2311974"/>
                <a:gd name="connsiteX321" fmla="*/ 144231 w 1441654"/>
                <a:gd name="connsiteY321" fmla="*/ 1442151 h 2311974"/>
                <a:gd name="connsiteX322" fmla="*/ 199538 w 1441654"/>
                <a:gd name="connsiteY322" fmla="*/ 1327822 h 2311974"/>
                <a:gd name="connsiteX323" fmla="*/ 311984 w 1441654"/>
                <a:gd name="connsiteY323" fmla="*/ 1228318 h 2311974"/>
                <a:gd name="connsiteX324" fmla="*/ 0 w 1441654"/>
                <a:gd name="connsiteY324" fmla="*/ 872764 h 2311974"/>
                <a:gd name="connsiteX325" fmla="*/ 168351 w 1441654"/>
                <a:gd name="connsiteY325" fmla="*/ 741485 h 2311974"/>
                <a:gd name="connsiteX326" fmla="*/ 156496 w 1441654"/>
                <a:gd name="connsiteY326" fmla="*/ 726899 h 2311974"/>
                <a:gd name="connsiteX327" fmla="*/ 101959 w 1441654"/>
                <a:gd name="connsiteY327" fmla="*/ 705019 h 2311974"/>
                <a:gd name="connsiteX328" fmla="*/ 125671 w 1441654"/>
                <a:gd name="connsiteY328" fmla="*/ 680708 h 2311974"/>
                <a:gd name="connsiteX329" fmla="*/ 132784 w 1441654"/>
                <a:gd name="connsiteY329" fmla="*/ 673414 h 2311974"/>
                <a:gd name="connsiteX330" fmla="*/ 161238 w 1441654"/>
                <a:gd name="connsiteY330" fmla="*/ 670983 h 2311974"/>
                <a:gd name="connsiteX331" fmla="*/ 248970 w 1441654"/>
                <a:gd name="connsiteY331" fmla="*/ 692863 h 2311974"/>
                <a:gd name="connsiteX332" fmla="*/ 263197 w 1441654"/>
                <a:gd name="connsiteY332" fmla="*/ 688001 h 2311974"/>
                <a:gd name="connsiteX333" fmla="*/ 263197 w 1441654"/>
                <a:gd name="connsiteY333" fmla="*/ 695294 h 2311974"/>
                <a:gd name="connsiteX334" fmla="*/ 272681 w 1441654"/>
                <a:gd name="connsiteY334" fmla="*/ 695294 h 2311974"/>
                <a:gd name="connsiteX335" fmla="*/ 277424 w 1441654"/>
                <a:gd name="connsiteY335" fmla="*/ 678277 h 2311974"/>
                <a:gd name="connsiteX336" fmla="*/ 284537 w 1441654"/>
                <a:gd name="connsiteY336" fmla="*/ 666121 h 2311974"/>
                <a:gd name="connsiteX337" fmla="*/ 296393 w 1441654"/>
                <a:gd name="connsiteY337" fmla="*/ 688001 h 2311974"/>
                <a:gd name="connsiteX338" fmla="*/ 303506 w 1441654"/>
                <a:gd name="connsiteY338" fmla="*/ 685570 h 2311974"/>
                <a:gd name="connsiteX339" fmla="*/ 317733 w 1441654"/>
                <a:gd name="connsiteY339" fmla="*/ 700156 h 2311974"/>
                <a:gd name="connsiteX340" fmla="*/ 317733 w 1441654"/>
                <a:gd name="connsiteY340" fmla="*/ 700156 h 2311974"/>
                <a:gd name="connsiteX341" fmla="*/ 303506 w 1441654"/>
                <a:gd name="connsiteY341" fmla="*/ 685570 h 2311974"/>
                <a:gd name="connsiteX342" fmla="*/ 361672 w 1441654"/>
                <a:gd name="connsiteY342" fmla="*/ 862512 h 2311974"/>
                <a:gd name="connsiteX343" fmla="*/ 284537 w 1441654"/>
                <a:gd name="connsiteY343" fmla="*/ 666121 h 2311974"/>
                <a:gd name="connsiteX344" fmla="*/ 284537 w 1441654"/>
                <a:gd name="connsiteY344" fmla="*/ 658827 h 2311974"/>
                <a:gd name="connsiteX345" fmla="*/ 305877 w 1441654"/>
                <a:gd name="connsiteY345" fmla="*/ 646672 h 2311974"/>
                <a:gd name="connsiteX346" fmla="*/ 298764 w 1441654"/>
                <a:gd name="connsiteY346" fmla="*/ 639379 h 2311974"/>
                <a:gd name="connsiteX347" fmla="*/ 329589 w 1441654"/>
                <a:gd name="connsiteY347" fmla="*/ 629654 h 2311974"/>
                <a:gd name="connsiteX348" fmla="*/ 324847 w 1441654"/>
                <a:gd name="connsiteY348" fmla="*/ 615068 h 2311974"/>
                <a:gd name="connsiteX349" fmla="*/ 291651 w 1441654"/>
                <a:gd name="connsiteY349" fmla="*/ 610205 h 2311974"/>
                <a:gd name="connsiteX350" fmla="*/ 289279 w 1441654"/>
                <a:gd name="connsiteY350" fmla="*/ 595619 h 2311974"/>
                <a:gd name="connsiteX351" fmla="*/ 298764 w 1441654"/>
                <a:gd name="connsiteY351" fmla="*/ 534841 h 2311974"/>
                <a:gd name="connsiteX352" fmla="*/ 289279 w 1441654"/>
                <a:gd name="connsiteY352" fmla="*/ 525117 h 2311974"/>
                <a:gd name="connsiteX353" fmla="*/ 596460 w 1441654"/>
                <a:gd name="connsiteY353" fmla="*/ 1091406 h 2311974"/>
                <a:gd name="connsiteX354" fmla="*/ 272681 w 1441654"/>
                <a:gd name="connsiteY354" fmla="*/ 503237 h 2311974"/>
                <a:gd name="connsiteX355" fmla="*/ 277424 w 1441654"/>
                <a:gd name="connsiteY355" fmla="*/ 471633 h 2311974"/>
                <a:gd name="connsiteX356" fmla="*/ 270310 w 1441654"/>
                <a:gd name="connsiteY356" fmla="*/ 464340 h 2311974"/>
                <a:gd name="connsiteX357" fmla="*/ 272681 w 1441654"/>
                <a:gd name="connsiteY357" fmla="*/ 444891 h 2311974"/>
                <a:gd name="connsiteX358" fmla="*/ 291651 w 1441654"/>
                <a:gd name="connsiteY358" fmla="*/ 444891 h 2311974"/>
                <a:gd name="connsiteX359" fmla="*/ 310620 w 1441654"/>
                <a:gd name="connsiteY359" fmla="*/ 430304 h 2311974"/>
                <a:gd name="connsiteX360" fmla="*/ 312991 w 1441654"/>
                <a:gd name="connsiteY360" fmla="*/ 427873 h 2311974"/>
                <a:gd name="connsiteX361" fmla="*/ 291651 w 1441654"/>
                <a:gd name="connsiteY361" fmla="*/ 423011 h 2311974"/>
                <a:gd name="connsiteX362" fmla="*/ 298764 w 1441654"/>
                <a:gd name="connsiteY362" fmla="*/ 405993 h 2311974"/>
                <a:gd name="connsiteX363" fmla="*/ 324847 w 1441654"/>
                <a:gd name="connsiteY363" fmla="*/ 408424 h 2311974"/>
                <a:gd name="connsiteX364" fmla="*/ 320104 w 1441654"/>
                <a:gd name="connsiteY364" fmla="*/ 388975 h 2311974"/>
                <a:gd name="connsiteX365" fmla="*/ 320104 w 1441654"/>
                <a:gd name="connsiteY365" fmla="*/ 374389 h 2311974"/>
                <a:gd name="connsiteX366" fmla="*/ 336702 w 1441654"/>
                <a:gd name="connsiteY366" fmla="*/ 374389 h 2311974"/>
                <a:gd name="connsiteX367" fmla="*/ 339073 w 1441654"/>
                <a:gd name="connsiteY367" fmla="*/ 367096 h 2311974"/>
                <a:gd name="connsiteX368" fmla="*/ 346187 w 1441654"/>
                <a:gd name="connsiteY368" fmla="*/ 364665 h 2311974"/>
                <a:gd name="connsiteX369" fmla="*/ 343816 w 1441654"/>
                <a:gd name="connsiteY369" fmla="*/ 347647 h 2311974"/>
                <a:gd name="connsiteX370" fmla="*/ 372269 w 1441654"/>
                <a:gd name="connsiteY370" fmla="*/ 337922 h 2311974"/>
                <a:gd name="connsiteX371" fmla="*/ 360414 w 1441654"/>
                <a:gd name="connsiteY371" fmla="*/ 333060 h 2311974"/>
                <a:gd name="connsiteX372" fmla="*/ 358042 w 1441654"/>
                <a:gd name="connsiteY372" fmla="*/ 311180 h 2311974"/>
                <a:gd name="connsiteX373" fmla="*/ 350929 w 1441654"/>
                <a:gd name="connsiteY373" fmla="*/ 308749 h 2311974"/>
                <a:gd name="connsiteX374" fmla="*/ 358042 w 1441654"/>
                <a:gd name="connsiteY374" fmla="*/ 299025 h 2311974"/>
                <a:gd name="connsiteX375" fmla="*/ 358042 w 1441654"/>
                <a:gd name="connsiteY375" fmla="*/ 296594 h 2311974"/>
                <a:gd name="connsiteX376" fmla="*/ 346187 w 1441654"/>
                <a:gd name="connsiteY376" fmla="*/ 291732 h 2311974"/>
                <a:gd name="connsiteX377" fmla="*/ 336702 w 1441654"/>
                <a:gd name="connsiteY377" fmla="*/ 299025 h 2311974"/>
                <a:gd name="connsiteX378" fmla="*/ 324847 w 1441654"/>
                <a:gd name="connsiteY378" fmla="*/ 282007 h 2311974"/>
                <a:gd name="connsiteX379" fmla="*/ 339073 w 1441654"/>
                <a:gd name="connsiteY379" fmla="*/ 255265 h 2311974"/>
                <a:gd name="connsiteX380" fmla="*/ 346187 w 1441654"/>
                <a:gd name="connsiteY380" fmla="*/ 267421 h 2311974"/>
                <a:gd name="connsiteX381" fmla="*/ 365156 w 1441654"/>
                <a:gd name="connsiteY381" fmla="*/ 240679 h 2311974"/>
                <a:gd name="connsiteX382" fmla="*/ 374640 w 1441654"/>
                <a:gd name="connsiteY382" fmla="*/ 240679 h 2311974"/>
                <a:gd name="connsiteX383" fmla="*/ 374640 w 1441654"/>
                <a:gd name="connsiteY383" fmla="*/ 233385 h 2311974"/>
                <a:gd name="connsiteX384" fmla="*/ 353300 w 1441654"/>
                <a:gd name="connsiteY384" fmla="*/ 218799 h 2311974"/>
                <a:gd name="connsiteX385" fmla="*/ 360414 w 1441654"/>
                <a:gd name="connsiteY385" fmla="*/ 199350 h 2311974"/>
                <a:gd name="connsiteX386" fmla="*/ 386496 w 1441654"/>
                <a:gd name="connsiteY386" fmla="*/ 199350 h 2311974"/>
                <a:gd name="connsiteX387" fmla="*/ 393610 w 1441654"/>
                <a:gd name="connsiteY387" fmla="*/ 192057 h 2311974"/>
                <a:gd name="connsiteX388" fmla="*/ 365156 w 1441654"/>
                <a:gd name="connsiteY388" fmla="*/ 150728 h 2311974"/>
                <a:gd name="connsiteX389" fmla="*/ 374640 w 1441654"/>
                <a:gd name="connsiteY389" fmla="*/ 131279 h 2311974"/>
                <a:gd name="connsiteX390" fmla="*/ 407836 w 1441654"/>
                <a:gd name="connsiteY390" fmla="*/ 116693 h 2311974"/>
                <a:gd name="connsiteX391" fmla="*/ 412579 w 1441654"/>
                <a:gd name="connsiteY391" fmla="*/ 131279 h 2311974"/>
                <a:gd name="connsiteX392" fmla="*/ 433919 w 1441654"/>
                <a:gd name="connsiteY392" fmla="*/ 116693 h 2311974"/>
                <a:gd name="connsiteX393" fmla="*/ 429177 w 1441654"/>
                <a:gd name="connsiteY393" fmla="*/ 109399 h 2311974"/>
                <a:gd name="connsiteX394" fmla="*/ 445775 w 1441654"/>
                <a:gd name="connsiteY394" fmla="*/ 102106 h 2311974"/>
                <a:gd name="connsiteX395" fmla="*/ 445775 w 1441654"/>
                <a:gd name="connsiteY395" fmla="*/ 94813 h 2311974"/>
                <a:gd name="connsiteX396" fmla="*/ 455259 w 1441654"/>
                <a:gd name="connsiteY396" fmla="*/ 87519 h 2311974"/>
                <a:gd name="connsiteX397" fmla="*/ 441032 w 1441654"/>
                <a:gd name="connsiteY397" fmla="*/ 53484 h 2311974"/>
                <a:gd name="connsiteX398" fmla="*/ 438661 w 1441654"/>
                <a:gd name="connsiteY398" fmla="*/ 7293 h 2311974"/>
                <a:gd name="connsiteX399" fmla="*/ 481342 w 1441654"/>
                <a:gd name="connsiteY399" fmla="*/ 17018 h 2311974"/>
                <a:gd name="connsiteX400" fmla="*/ 502682 w 1441654"/>
                <a:gd name="connsiteY400" fmla="*/ 0 h 2311974"/>
                <a:gd name="connsiteX0" fmla="*/ 509796 w 1441654"/>
                <a:gd name="connsiteY0" fmla="*/ 1062390 h 2311974"/>
                <a:gd name="connsiteX1" fmla="*/ 507424 w 1441654"/>
                <a:gd name="connsiteY1" fmla="*/ 1052666 h 2311974"/>
                <a:gd name="connsiteX2" fmla="*/ 509796 w 1441654"/>
                <a:gd name="connsiteY2" fmla="*/ 1062390 h 2311974"/>
                <a:gd name="connsiteX3" fmla="*/ 488455 w 1441654"/>
                <a:gd name="connsiteY3" fmla="*/ 1021061 h 2311974"/>
                <a:gd name="connsiteX4" fmla="*/ 483713 w 1441654"/>
                <a:gd name="connsiteY4" fmla="*/ 999182 h 2311974"/>
                <a:gd name="connsiteX5" fmla="*/ 488455 w 1441654"/>
                <a:gd name="connsiteY5" fmla="*/ 1021061 h 2311974"/>
                <a:gd name="connsiteX6" fmla="*/ 488455 w 1441654"/>
                <a:gd name="connsiteY6" fmla="*/ 1021061 h 2311974"/>
                <a:gd name="connsiteX7" fmla="*/ 502682 w 1441654"/>
                <a:gd name="connsiteY7" fmla="*/ 979733 h 2311974"/>
                <a:gd name="connsiteX8" fmla="*/ 460002 w 1441654"/>
                <a:gd name="connsiteY8" fmla="*/ 972439 h 2311974"/>
                <a:gd name="connsiteX9" fmla="*/ 460002 w 1441654"/>
                <a:gd name="connsiteY9" fmla="*/ 972439 h 2311974"/>
                <a:gd name="connsiteX10" fmla="*/ 502682 w 1441654"/>
                <a:gd name="connsiteY10" fmla="*/ 979733 h 2311974"/>
                <a:gd name="connsiteX11" fmla="*/ 460002 w 1441654"/>
                <a:gd name="connsiteY11" fmla="*/ 901937 h 2311974"/>
                <a:gd name="connsiteX12" fmla="*/ 449800 w 1441654"/>
                <a:gd name="connsiteY12" fmla="*/ 906121 h 2311974"/>
                <a:gd name="connsiteX13" fmla="*/ 452888 w 1441654"/>
                <a:gd name="connsiteY13" fmla="*/ 906800 h 2311974"/>
                <a:gd name="connsiteX14" fmla="*/ 460002 w 1441654"/>
                <a:gd name="connsiteY14" fmla="*/ 901938 h 2311974"/>
                <a:gd name="connsiteX15" fmla="*/ 460002 w 1441654"/>
                <a:gd name="connsiteY15" fmla="*/ 901937 h 2311974"/>
                <a:gd name="connsiteX16" fmla="*/ 367527 w 1441654"/>
                <a:gd name="connsiteY16" fmla="*/ 899506 h 2311974"/>
                <a:gd name="connsiteX17" fmla="*/ 367527 w 1441654"/>
                <a:gd name="connsiteY17" fmla="*/ 899507 h 2311974"/>
                <a:gd name="connsiteX18" fmla="*/ 391239 w 1441654"/>
                <a:gd name="connsiteY18" fmla="*/ 899507 h 2311974"/>
                <a:gd name="connsiteX19" fmla="*/ 405465 w 1441654"/>
                <a:gd name="connsiteY19" fmla="*/ 906800 h 2311974"/>
                <a:gd name="connsiteX20" fmla="*/ 414950 w 1441654"/>
                <a:gd name="connsiteY20" fmla="*/ 906800 h 2311974"/>
                <a:gd name="connsiteX21" fmla="*/ 419692 w 1441654"/>
                <a:gd name="connsiteY21" fmla="*/ 899507 h 2311974"/>
                <a:gd name="connsiteX22" fmla="*/ 419705 w 1441654"/>
                <a:gd name="connsiteY22" fmla="*/ 899510 h 2311974"/>
                <a:gd name="connsiteX23" fmla="*/ 419692 w 1441654"/>
                <a:gd name="connsiteY23" fmla="*/ 899506 h 2311974"/>
                <a:gd name="connsiteX24" fmla="*/ 414950 w 1441654"/>
                <a:gd name="connsiteY24" fmla="*/ 906800 h 2311974"/>
                <a:gd name="connsiteX25" fmla="*/ 405465 w 1441654"/>
                <a:gd name="connsiteY25" fmla="*/ 906800 h 2311974"/>
                <a:gd name="connsiteX26" fmla="*/ 391238 w 1441654"/>
                <a:gd name="connsiteY26" fmla="*/ 899506 h 2311974"/>
                <a:gd name="connsiteX27" fmla="*/ 367527 w 1441654"/>
                <a:gd name="connsiteY27" fmla="*/ 899506 h 2311974"/>
                <a:gd name="connsiteX28" fmla="*/ 350929 w 1441654"/>
                <a:gd name="connsiteY28" fmla="*/ 889782 h 2311974"/>
                <a:gd name="connsiteX29" fmla="*/ 350929 w 1441654"/>
                <a:gd name="connsiteY29" fmla="*/ 889782 h 2311974"/>
                <a:gd name="connsiteX30" fmla="*/ 367527 w 1441654"/>
                <a:gd name="connsiteY30" fmla="*/ 889782 h 2311974"/>
                <a:gd name="connsiteX31" fmla="*/ 360383 w 1441654"/>
                <a:gd name="connsiteY31" fmla="*/ 889782 h 2311974"/>
                <a:gd name="connsiteX32" fmla="*/ 350929 w 1441654"/>
                <a:gd name="connsiteY32" fmla="*/ 889782 h 2311974"/>
                <a:gd name="connsiteX33" fmla="*/ 393212 w 1441654"/>
                <a:gd name="connsiteY33" fmla="*/ 842776 h 2311974"/>
                <a:gd name="connsiteX34" fmla="*/ 398352 w 1441654"/>
                <a:gd name="connsiteY34" fmla="*/ 853315 h 2311974"/>
                <a:gd name="connsiteX35" fmla="*/ 398352 w 1441654"/>
                <a:gd name="connsiteY35" fmla="*/ 853315 h 2311974"/>
                <a:gd name="connsiteX36" fmla="*/ 393212 w 1441654"/>
                <a:gd name="connsiteY36" fmla="*/ 842776 h 2311974"/>
                <a:gd name="connsiteX37" fmla="*/ 296393 w 1441654"/>
                <a:gd name="connsiteY37" fmla="*/ 726899 h 2311974"/>
                <a:gd name="connsiteX38" fmla="*/ 296393 w 1441654"/>
                <a:gd name="connsiteY38" fmla="*/ 726899 h 2311974"/>
                <a:gd name="connsiteX39" fmla="*/ 303506 w 1441654"/>
                <a:gd name="connsiteY39" fmla="*/ 734192 h 2311974"/>
                <a:gd name="connsiteX40" fmla="*/ 339073 w 1441654"/>
                <a:gd name="connsiteY40" fmla="*/ 748778 h 2311974"/>
                <a:gd name="connsiteX41" fmla="*/ 367527 w 1441654"/>
                <a:gd name="connsiteY41" fmla="*/ 753641 h 2311974"/>
                <a:gd name="connsiteX42" fmla="*/ 372269 w 1441654"/>
                <a:gd name="connsiteY42" fmla="*/ 734192 h 2311974"/>
                <a:gd name="connsiteX43" fmla="*/ 386496 w 1441654"/>
                <a:gd name="connsiteY43" fmla="*/ 736623 h 2311974"/>
                <a:gd name="connsiteX44" fmla="*/ 386496 w 1441654"/>
                <a:gd name="connsiteY44" fmla="*/ 736623 h 2311974"/>
                <a:gd name="connsiteX45" fmla="*/ 372269 w 1441654"/>
                <a:gd name="connsiteY45" fmla="*/ 734192 h 2311974"/>
                <a:gd name="connsiteX46" fmla="*/ 367527 w 1441654"/>
                <a:gd name="connsiteY46" fmla="*/ 753640 h 2311974"/>
                <a:gd name="connsiteX47" fmla="*/ 339073 w 1441654"/>
                <a:gd name="connsiteY47" fmla="*/ 748778 h 2311974"/>
                <a:gd name="connsiteX48" fmla="*/ 303506 w 1441654"/>
                <a:gd name="connsiteY48" fmla="*/ 734192 h 2311974"/>
                <a:gd name="connsiteX49" fmla="*/ 296393 w 1441654"/>
                <a:gd name="connsiteY49" fmla="*/ 726899 h 2311974"/>
                <a:gd name="connsiteX50" fmla="*/ 296393 w 1441654"/>
                <a:gd name="connsiteY50" fmla="*/ 714743 h 2311974"/>
                <a:gd name="connsiteX51" fmla="*/ 296393 w 1441654"/>
                <a:gd name="connsiteY51" fmla="*/ 714743 h 2311974"/>
                <a:gd name="connsiteX52" fmla="*/ 303506 w 1441654"/>
                <a:gd name="connsiteY52" fmla="*/ 722036 h 2311974"/>
                <a:gd name="connsiteX53" fmla="*/ 303506 w 1441654"/>
                <a:gd name="connsiteY53" fmla="*/ 722036 h 2311974"/>
                <a:gd name="connsiteX54" fmla="*/ 296393 w 1441654"/>
                <a:gd name="connsiteY54" fmla="*/ 714743 h 2311974"/>
                <a:gd name="connsiteX55" fmla="*/ 502682 w 1441654"/>
                <a:gd name="connsiteY55" fmla="*/ 0 h 2311974"/>
                <a:gd name="connsiteX56" fmla="*/ 509796 w 1441654"/>
                <a:gd name="connsiteY56" fmla="*/ 4862 h 2311974"/>
                <a:gd name="connsiteX57" fmla="*/ 514538 w 1441654"/>
                <a:gd name="connsiteY57" fmla="*/ 17018 h 2311974"/>
                <a:gd name="connsiteX58" fmla="*/ 524022 w 1441654"/>
                <a:gd name="connsiteY58" fmla="*/ 53484 h 2311974"/>
                <a:gd name="connsiteX59" fmla="*/ 521651 w 1441654"/>
                <a:gd name="connsiteY59" fmla="*/ 68071 h 2311974"/>
                <a:gd name="connsiteX60" fmla="*/ 554847 w 1441654"/>
                <a:gd name="connsiteY60" fmla="*/ 82657 h 2311974"/>
                <a:gd name="connsiteX61" fmla="*/ 561961 w 1441654"/>
                <a:gd name="connsiteY61" fmla="*/ 72933 h 2311974"/>
                <a:gd name="connsiteX62" fmla="*/ 578559 w 1441654"/>
                <a:gd name="connsiteY62" fmla="*/ 75364 h 2311974"/>
                <a:gd name="connsiteX63" fmla="*/ 578559 w 1441654"/>
                <a:gd name="connsiteY63" fmla="*/ 82657 h 2311974"/>
                <a:gd name="connsiteX64" fmla="*/ 585672 w 1441654"/>
                <a:gd name="connsiteY64" fmla="*/ 82657 h 2311974"/>
                <a:gd name="connsiteX65" fmla="*/ 590414 w 1441654"/>
                <a:gd name="connsiteY65" fmla="*/ 97244 h 2311974"/>
                <a:gd name="connsiteX66" fmla="*/ 609383 w 1441654"/>
                <a:gd name="connsiteY66" fmla="*/ 104537 h 2311974"/>
                <a:gd name="connsiteX67" fmla="*/ 637837 w 1441654"/>
                <a:gd name="connsiteY67" fmla="*/ 89950 h 2311974"/>
                <a:gd name="connsiteX68" fmla="*/ 652064 w 1441654"/>
                <a:gd name="connsiteY68" fmla="*/ 94813 h 2311974"/>
                <a:gd name="connsiteX69" fmla="*/ 666291 w 1441654"/>
                <a:gd name="connsiteY69" fmla="*/ 104537 h 2311974"/>
                <a:gd name="connsiteX70" fmla="*/ 685260 w 1441654"/>
                <a:gd name="connsiteY70" fmla="*/ 94813 h 2311974"/>
                <a:gd name="connsiteX71" fmla="*/ 685260 w 1441654"/>
                <a:gd name="connsiteY71" fmla="*/ 72933 h 2311974"/>
                <a:gd name="connsiteX72" fmla="*/ 687631 w 1441654"/>
                <a:gd name="connsiteY72" fmla="*/ 72933 h 2311974"/>
                <a:gd name="connsiteX73" fmla="*/ 699487 w 1441654"/>
                <a:gd name="connsiteY73" fmla="*/ 87519 h 2311974"/>
                <a:gd name="connsiteX74" fmla="*/ 687631 w 1441654"/>
                <a:gd name="connsiteY74" fmla="*/ 102106 h 2311974"/>
                <a:gd name="connsiteX75" fmla="*/ 692373 w 1441654"/>
                <a:gd name="connsiteY75" fmla="*/ 123986 h 2311974"/>
                <a:gd name="connsiteX76" fmla="*/ 706600 w 1441654"/>
                <a:gd name="connsiteY76" fmla="*/ 128848 h 2311974"/>
                <a:gd name="connsiteX77" fmla="*/ 718456 w 1441654"/>
                <a:gd name="connsiteY77" fmla="*/ 150728 h 2311974"/>
                <a:gd name="connsiteX78" fmla="*/ 727940 w 1441654"/>
                <a:gd name="connsiteY78" fmla="*/ 153159 h 2311974"/>
                <a:gd name="connsiteX79" fmla="*/ 735054 w 1441654"/>
                <a:gd name="connsiteY79" fmla="*/ 165315 h 2311974"/>
                <a:gd name="connsiteX80" fmla="*/ 754023 w 1441654"/>
                <a:gd name="connsiteY80" fmla="*/ 165315 h 2311974"/>
                <a:gd name="connsiteX81" fmla="*/ 768250 w 1441654"/>
                <a:gd name="connsiteY81" fmla="*/ 177470 h 2311974"/>
                <a:gd name="connsiteX82" fmla="*/ 794332 w 1441654"/>
                <a:gd name="connsiteY82" fmla="*/ 172608 h 2311974"/>
                <a:gd name="connsiteX83" fmla="*/ 801446 w 1441654"/>
                <a:gd name="connsiteY83" fmla="*/ 184763 h 2311974"/>
                <a:gd name="connsiteX84" fmla="*/ 794332 w 1441654"/>
                <a:gd name="connsiteY84" fmla="*/ 192057 h 2311974"/>
                <a:gd name="connsiteX85" fmla="*/ 801446 w 1441654"/>
                <a:gd name="connsiteY85" fmla="*/ 201781 h 2311974"/>
                <a:gd name="connsiteX86" fmla="*/ 796703 w 1441654"/>
                <a:gd name="connsiteY86" fmla="*/ 206643 h 2311974"/>
                <a:gd name="connsiteX87" fmla="*/ 808559 w 1441654"/>
                <a:gd name="connsiteY87" fmla="*/ 233385 h 2311974"/>
                <a:gd name="connsiteX88" fmla="*/ 815673 w 1441654"/>
                <a:gd name="connsiteY88" fmla="*/ 233385 h 2311974"/>
                <a:gd name="connsiteX89" fmla="*/ 851240 w 1441654"/>
                <a:gd name="connsiteY89" fmla="*/ 211505 h 2311974"/>
                <a:gd name="connsiteX90" fmla="*/ 874951 w 1441654"/>
                <a:gd name="connsiteY90" fmla="*/ 213936 h 2311974"/>
                <a:gd name="connsiteX91" fmla="*/ 896291 w 1441654"/>
                <a:gd name="connsiteY91" fmla="*/ 199350 h 2311974"/>
                <a:gd name="connsiteX92" fmla="*/ 905776 w 1441654"/>
                <a:gd name="connsiteY92" fmla="*/ 177470 h 2311974"/>
                <a:gd name="connsiteX93" fmla="*/ 931859 w 1441654"/>
                <a:gd name="connsiteY93" fmla="*/ 158021 h 2311974"/>
                <a:gd name="connsiteX94" fmla="*/ 953199 w 1441654"/>
                <a:gd name="connsiteY94" fmla="*/ 194488 h 2311974"/>
                <a:gd name="connsiteX95" fmla="*/ 953199 w 1441654"/>
                <a:gd name="connsiteY95" fmla="*/ 221230 h 2311974"/>
                <a:gd name="connsiteX96" fmla="*/ 965054 w 1441654"/>
                <a:gd name="connsiteY96" fmla="*/ 243110 h 2311974"/>
                <a:gd name="connsiteX97" fmla="*/ 984024 w 1441654"/>
                <a:gd name="connsiteY97" fmla="*/ 262558 h 2311974"/>
                <a:gd name="connsiteX98" fmla="*/ 1026704 w 1441654"/>
                <a:gd name="connsiteY98" fmla="*/ 274714 h 2311974"/>
                <a:gd name="connsiteX99" fmla="*/ 1059900 w 1441654"/>
                <a:gd name="connsiteY99" fmla="*/ 260127 h 2311974"/>
                <a:gd name="connsiteX100" fmla="*/ 1081240 w 1441654"/>
                <a:gd name="connsiteY100" fmla="*/ 262558 h 2311974"/>
                <a:gd name="connsiteX101" fmla="*/ 1107323 w 1441654"/>
                <a:gd name="connsiteY101" fmla="*/ 277145 h 2311974"/>
                <a:gd name="connsiteX102" fmla="*/ 1140519 w 1441654"/>
                <a:gd name="connsiteY102" fmla="*/ 282007 h 2311974"/>
                <a:gd name="connsiteX103" fmla="*/ 1135777 w 1441654"/>
                <a:gd name="connsiteY103" fmla="*/ 299025 h 2311974"/>
                <a:gd name="connsiteX104" fmla="*/ 1164230 w 1441654"/>
                <a:gd name="connsiteY104" fmla="*/ 371958 h 2311974"/>
                <a:gd name="connsiteX105" fmla="*/ 1209282 w 1441654"/>
                <a:gd name="connsiteY105" fmla="*/ 386544 h 2311974"/>
                <a:gd name="connsiteX106" fmla="*/ 1237736 w 1441654"/>
                <a:gd name="connsiteY106" fmla="*/ 415718 h 2311974"/>
                <a:gd name="connsiteX107" fmla="*/ 1280416 w 1441654"/>
                <a:gd name="connsiteY107" fmla="*/ 415718 h 2311974"/>
                <a:gd name="connsiteX108" fmla="*/ 1297014 w 1441654"/>
                <a:gd name="connsiteY108" fmla="*/ 408424 h 2311974"/>
                <a:gd name="connsiteX109" fmla="*/ 1313612 w 1441654"/>
                <a:gd name="connsiteY109" fmla="*/ 386544 h 2311974"/>
                <a:gd name="connsiteX110" fmla="*/ 1358664 w 1441654"/>
                <a:gd name="connsiteY110" fmla="*/ 381682 h 2311974"/>
                <a:gd name="connsiteX111" fmla="*/ 1365778 w 1441654"/>
                <a:gd name="connsiteY111" fmla="*/ 386544 h 2311974"/>
                <a:gd name="connsiteX112" fmla="*/ 1401345 w 1441654"/>
                <a:gd name="connsiteY112" fmla="*/ 371958 h 2311974"/>
                <a:gd name="connsiteX113" fmla="*/ 1401345 w 1441654"/>
                <a:gd name="connsiteY113" fmla="*/ 388975 h 2311974"/>
                <a:gd name="connsiteX114" fmla="*/ 1415572 w 1441654"/>
                <a:gd name="connsiteY114" fmla="*/ 408424 h 2311974"/>
                <a:gd name="connsiteX115" fmla="*/ 1353922 w 1441654"/>
                <a:gd name="connsiteY115" fmla="*/ 444891 h 2311974"/>
                <a:gd name="connsiteX116" fmla="*/ 1351551 w 1441654"/>
                <a:gd name="connsiteY116" fmla="*/ 491082 h 2311974"/>
                <a:gd name="connsiteX117" fmla="*/ 1372891 w 1441654"/>
                <a:gd name="connsiteY117" fmla="*/ 532410 h 2311974"/>
                <a:gd name="connsiteX118" fmla="*/ 1406087 w 1441654"/>
                <a:gd name="connsiteY118" fmla="*/ 554290 h 2311974"/>
                <a:gd name="connsiteX119" fmla="*/ 1427427 w 1441654"/>
                <a:gd name="connsiteY119" fmla="*/ 581032 h 2311974"/>
                <a:gd name="connsiteX120" fmla="*/ 1420314 w 1441654"/>
                <a:gd name="connsiteY120" fmla="*/ 622361 h 2311974"/>
                <a:gd name="connsiteX121" fmla="*/ 1441654 w 1441654"/>
                <a:gd name="connsiteY121" fmla="*/ 644241 h 2311974"/>
                <a:gd name="connsiteX122" fmla="*/ 1436912 w 1441654"/>
                <a:gd name="connsiteY122" fmla="*/ 658827 h 2311974"/>
                <a:gd name="connsiteX123" fmla="*/ 1429798 w 1441654"/>
                <a:gd name="connsiteY123" fmla="*/ 666121 h 2311974"/>
                <a:gd name="connsiteX124" fmla="*/ 1401345 w 1441654"/>
                <a:gd name="connsiteY124" fmla="*/ 663689 h 2311974"/>
                <a:gd name="connsiteX125" fmla="*/ 1372891 w 1441654"/>
                <a:gd name="connsiteY125" fmla="*/ 705018 h 2311974"/>
                <a:gd name="connsiteX126" fmla="*/ 1351551 w 1441654"/>
                <a:gd name="connsiteY126" fmla="*/ 712312 h 2311974"/>
                <a:gd name="connsiteX127" fmla="*/ 1304128 w 1441654"/>
                <a:gd name="connsiteY127" fmla="*/ 785245 h 2311974"/>
                <a:gd name="connsiteX128" fmla="*/ 1304128 w 1441654"/>
                <a:gd name="connsiteY128" fmla="*/ 804693 h 2311974"/>
                <a:gd name="connsiteX129" fmla="*/ 1273303 w 1441654"/>
                <a:gd name="connsiteY129" fmla="*/ 802262 h 2311974"/>
                <a:gd name="connsiteX130" fmla="*/ 1242478 w 1441654"/>
                <a:gd name="connsiteY130" fmla="*/ 802262 h 2311974"/>
                <a:gd name="connsiteX131" fmla="*/ 1218767 w 1441654"/>
                <a:gd name="connsiteY131" fmla="*/ 819280 h 2311974"/>
                <a:gd name="connsiteX132" fmla="*/ 1183200 w 1441654"/>
                <a:gd name="connsiteY132" fmla="*/ 809556 h 2311974"/>
                <a:gd name="connsiteX133" fmla="*/ 1171344 w 1441654"/>
                <a:gd name="connsiteY133" fmla="*/ 816849 h 2311974"/>
                <a:gd name="connsiteX134" fmla="*/ 1180828 w 1441654"/>
                <a:gd name="connsiteY134" fmla="*/ 824142 h 2311974"/>
                <a:gd name="connsiteX135" fmla="*/ 1168973 w 1441654"/>
                <a:gd name="connsiteY135" fmla="*/ 850884 h 2311974"/>
                <a:gd name="connsiteX136" fmla="*/ 1176086 w 1441654"/>
                <a:gd name="connsiteY136" fmla="*/ 858178 h 2311974"/>
                <a:gd name="connsiteX137" fmla="*/ 1183200 w 1441654"/>
                <a:gd name="connsiteY137" fmla="*/ 850884 h 2311974"/>
                <a:gd name="connsiteX138" fmla="*/ 1197426 w 1441654"/>
                <a:gd name="connsiteY138" fmla="*/ 858178 h 2311974"/>
                <a:gd name="connsiteX139" fmla="*/ 1211653 w 1441654"/>
                <a:gd name="connsiteY139" fmla="*/ 858178 h 2311974"/>
                <a:gd name="connsiteX140" fmla="*/ 1216396 w 1441654"/>
                <a:gd name="connsiteY140" fmla="*/ 875195 h 2311974"/>
                <a:gd name="connsiteX141" fmla="*/ 1230622 w 1441654"/>
                <a:gd name="connsiteY141" fmla="*/ 894644 h 2311974"/>
                <a:gd name="connsiteX142" fmla="*/ 1223509 w 1441654"/>
                <a:gd name="connsiteY142" fmla="*/ 906800 h 2311974"/>
                <a:gd name="connsiteX143" fmla="*/ 1230622 w 1441654"/>
                <a:gd name="connsiteY143" fmla="*/ 916524 h 2311974"/>
                <a:gd name="connsiteX144" fmla="*/ 1237736 w 1441654"/>
                <a:gd name="connsiteY144" fmla="*/ 914093 h 2311974"/>
                <a:gd name="connsiteX145" fmla="*/ 1244849 w 1441654"/>
                <a:gd name="connsiteY145" fmla="*/ 921386 h 2311974"/>
                <a:gd name="connsiteX146" fmla="*/ 1249592 w 1441654"/>
                <a:gd name="connsiteY146" fmla="*/ 935973 h 2311974"/>
                <a:gd name="connsiteX147" fmla="*/ 1259076 w 1441654"/>
                <a:gd name="connsiteY147" fmla="*/ 923817 h 2311974"/>
                <a:gd name="connsiteX148" fmla="*/ 1263818 w 1441654"/>
                <a:gd name="connsiteY148" fmla="*/ 931111 h 2311974"/>
                <a:gd name="connsiteX149" fmla="*/ 1297014 w 1441654"/>
                <a:gd name="connsiteY149" fmla="*/ 928679 h 2311974"/>
                <a:gd name="connsiteX150" fmla="*/ 1311241 w 1441654"/>
                <a:gd name="connsiteY150" fmla="*/ 948128 h 2311974"/>
                <a:gd name="connsiteX151" fmla="*/ 1332582 w 1441654"/>
                <a:gd name="connsiteY151" fmla="*/ 950559 h 2311974"/>
                <a:gd name="connsiteX152" fmla="*/ 1337324 w 1441654"/>
                <a:gd name="connsiteY152" fmla="*/ 923817 h 2311974"/>
                <a:gd name="connsiteX153" fmla="*/ 1351551 w 1441654"/>
                <a:gd name="connsiteY153" fmla="*/ 914093 h 2311974"/>
                <a:gd name="connsiteX154" fmla="*/ 1361035 w 1441654"/>
                <a:gd name="connsiteY154" fmla="*/ 921386 h 2311974"/>
                <a:gd name="connsiteX155" fmla="*/ 1372891 w 1441654"/>
                <a:gd name="connsiteY155" fmla="*/ 948128 h 2311974"/>
                <a:gd name="connsiteX156" fmla="*/ 1320726 w 1441654"/>
                <a:gd name="connsiteY156" fmla="*/ 1006475 h 2311974"/>
                <a:gd name="connsiteX157" fmla="*/ 1235365 w 1441654"/>
                <a:gd name="connsiteY157" fmla="*/ 970008 h 2311974"/>
                <a:gd name="connsiteX158" fmla="*/ 1230622 w 1441654"/>
                <a:gd name="connsiteY158" fmla="*/ 977301 h 2311974"/>
                <a:gd name="connsiteX159" fmla="*/ 1235365 w 1441654"/>
                <a:gd name="connsiteY159" fmla="*/ 984595 h 2311974"/>
                <a:gd name="connsiteX160" fmla="*/ 1230622 w 1441654"/>
                <a:gd name="connsiteY160" fmla="*/ 984595 h 2311974"/>
                <a:gd name="connsiteX161" fmla="*/ 1225880 w 1441654"/>
                <a:gd name="connsiteY161" fmla="*/ 991888 h 2311974"/>
                <a:gd name="connsiteX162" fmla="*/ 1225880 w 1441654"/>
                <a:gd name="connsiteY162" fmla="*/ 1006475 h 2311974"/>
                <a:gd name="connsiteX163" fmla="*/ 1218767 w 1441654"/>
                <a:gd name="connsiteY163" fmla="*/ 1018630 h 2311974"/>
                <a:gd name="connsiteX164" fmla="*/ 1218767 w 1441654"/>
                <a:gd name="connsiteY164" fmla="*/ 1028354 h 2311974"/>
                <a:gd name="connsiteX165" fmla="*/ 1204540 w 1441654"/>
                <a:gd name="connsiteY165" fmla="*/ 1028354 h 2311974"/>
                <a:gd name="connsiteX166" fmla="*/ 1204540 w 1441654"/>
                <a:gd name="connsiteY166" fmla="*/ 1045372 h 2311974"/>
                <a:gd name="connsiteX167" fmla="*/ 1197426 w 1441654"/>
                <a:gd name="connsiteY167" fmla="*/ 1047803 h 2311974"/>
                <a:gd name="connsiteX168" fmla="*/ 1197426 w 1441654"/>
                <a:gd name="connsiteY168" fmla="*/ 1059959 h 2311974"/>
                <a:gd name="connsiteX169" fmla="*/ 1190313 w 1441654"/>
                <a:gd name="connsiteY169" fmla="*/ 1062390 h 2311974"/>
                <a:gd name="connsiteX170" fmla="*/ 1195055 w 1441654"/>
                <a:gd name="connsiteY170" fmla="*/ 1069683 h 2311974"/>
                <a:gd name="connsiteX171" fmla="*/ 1187942 w 1441654"/>
                <a:gd name="connsiteY171" fmla="*/ 1074545 h 2311974"/>
                <a:gd name="connsiteX172" fmla="*/ 1195055 w 1441654"/>
                <a:gd name="connsiteY172" fmla="*/ 1076976 h 2311974"/>
                <a:gd name="connsiteX173" fmla="*/ 1197426 w 1441654"/>
                <a:gd name="connsiteY173" fmla="*/ 1093994 h 2311974"/>
                <a:gd name="connsiteX174" fmla="*/ 1187942 w 1441654"/>
                <a:gd name="connsiteY174" fmla="*/ 1103719 h 2311974"/>
                <a:gd name="connsiteX175" fmla="*/ 1190313 w 1441654"/>
                <a:gd name="connsiteY175" fmla="*/ 1103719 h 2311974"/>
                <a:gd name="connsiteX176" fmla="*/ 1190313 w 1441654"/>
                <a:gd name="connsiteY176" fmla="*/ 1111012 h 2311974"/>
                <a:gd name="connsiteX177" fmla="*/ 1183200 w 1441654"/>
                <a:gd name="connsiteY177" fmla="*/ 1118305 h 2311974"/>
                <a:gd name="connsiteX178" fmla="*/ 1183200 w 1441654"/>
                <a:gd name="connsiteY178" fmla="*/ 1125598 h 2311974"/>
                <a:gd name="connsiteX179" fmla="*/ 1168973 w 1441654"/>
                <a:gd name="connsiteY179" fmla="*/ 1149909 h 2311974"/>
                <a:gd name="connsiteX180" fmla="*/ 1180828 w 1441654"/>
                <a:gd name="connsiteY180" fmla="*/ 1164496 h 2311974"/>
                <a:gd name="connsiteX181" fmla="*/ 1209282 w 1441654"/>
                <a:gd name="connsiteY181" fmla="*/ 1164496 h 2311974"/>
                <a:gd name="connsiteX182" fmla="*/ 1211653 w 1441654"/>
                <a:gd name="connsiteY182" fmla="*/ 1166927 h 2311974"/>
                <a:gd name="connsiteX183" fmla="*/ 1230622 w 1441654"/>
                <a:gd name="connsiteY183" fmla="*/ 1159634 h 2311974"/>
                <a:gd name="connsiteX184" fmla="*/ 1242478 w 1441654"/>
                <a:gd name="connsiteY184" fmla="*/ 1166927 h 2311974"/>
                <a:gd name="connsiteX185" fmla="*/ 1249592 w 1441654"/>
                <a:gd name="connsiteY185" fmla="*/ 1166927 h 2311974"/>
                <a:gd name="connsiteX186" fmla="*/ 1244849 w 1441654"/>
                <a:gd name="connsiteY186" fmla="*/ 1171789 h 2311974"/>
                <a:gd name="connsiteX187" fmla="*/ 1259076 w 1441654"/>
                <a:gd name="connsiteY187" fmla="*/ 1179083 h 2311974"/>
                <a:gd name="connsiteX188" fmla="*/ 1266190 w 1441654"/>
                <a:gd name="connsiteY188" fmla="*/ 1222842 h 2311974"/>
                <a:gd name="connsiteX189" fmla="*/ 1259076 w 1441654"/>
                <a:gd name="connsiteY189" fmla="*/ 1230136 h 2311974"/>
                <a:gd name="connsiteX190" fmla="*/ 1259076 w 1441654"/>
                <a:gd name="connsiteY190" fmla="*/ 1254447 h 2311974"/>
                <a:gd name="connsiteX191" fmla="*/ 1285159 w 1441654"/>
                <a:gd name="connsiteY191" fmla="*/ 1271464 h 2311974"/>
                <a:gd name="connsiteX192" fmla="*/ 1280416 w 1441654"/>
                <a:gd name="connsiteY192" fmla="*/ 1278758 h 2311974"/>
                <a:gd name="connsiteX193" fmla="*/ 1289901 w 1441654"/>
                <a:gd name="connsiteY193" fmla="*/ 1290913 h 2311974"/>
                <a:gd name="connsiteX194" fmla="*/ 1289901 w 1441654"/>
                <a:gd name="connsiteY194" fmla="*/ 1303069 h 2311974"/>
                <a:gd name="connsiteX195" fmla="*/ 1292272 w 1441654"/>
                <a:gd name="connsiteY195" fmla="*/ 1305500 h 2311974"/>
                <a:gd name="connsiteX196" fmla="*/ 1289901 w 1441654"/>
                <a:gd name="connsiteY196" fmla="*/ 1312793 h 2311974"/>
                <a:gd name="connsiteX197" fmla="*/ 1297014 w 1441654"/>
                <a:gd name="connsiteY197" fmla="*/ 1324948 h 2311974"/>
                <a:gd name="connsiteX198" fmla="*/ 1304128 w 1441654"/>
                <a:gd name="connsiteY198" fmla="*/ 1317655 h 2311974"/>
                <a:gd name="connsiteX199" fmla="*/ 1304128 w 1441654"/>
                <a:gd name="connsiteY199" fmla="*/ 1327379 h 2311974"/>
                <a:gd name="connsiteX200" fmla="*/ 1306499 w 1441654"/>
                <a:gd name="connsiteY200" fmla="*/ 1344397 h 2311974"/>
                <a:gd name="connsiteX201" fmla="*/ 1280416 w 1441654"/>
                <a:gd name="connsiteY201" fmla="*/ 1358984 h 2311974"/>
                <a:gd name="connsiteX202" fmla="*/ 1259076 w 1441654"/>
                <a:gd name="connsiteY202" fmla="*/ 1358984 h 2311974"/>
                <a:gd name="connsiteX203" fmla="*/ 1256705 w 1441654"/>
                <a:gd name="connsiteY203" fmla="*/ 1376001 h 2311974"/>
                <a:gd name="connsiteX204" fmla="*/ 1278045 w 1441654"/>
                <a:gd name="connsiteY204" fmla="*/ 1376001 h 2311974"/>
                <a:gd name="connsiteX205" fmla="*/ 1280416 w 1441654"/>
                <a:gd name="connsiteY205" fmla="*/ 1383295 h 2311974"/>
                <a:gd name="connsiteX206" fmla="*/ 1285159 w 1441654"/>
                <a:gd name="connsiteY206" fmla="*/ 1380864 h 2311974"/>
                <a:gd name="connsiteX207" fmla="*/ 1292272 w 1441654"/>
                <a:gd name="connsiteY207" fmla="*/ 1393019 h 2311974"/>
                <a:gd name="connsiteX208" fmla="*/ 1289901 w 1441654"/>
                <a:gd name="connsiteY208" fmla="*/ 1400312 h 2311974"/>
                <a:gd name="connsiteX209" fmla="*/ 1292272 w 1441654"/>
                <a:gd name="connsiteY209" fmla="*/ 1402744 h 2311974"/>
                <a:gd name="connsiteX210" fmla="*/ 1311241 w 1441654"/>
                <a:gd name="connsiteY210" fmla="*/ 1380864 h 2311974"/>
                <a:gd name="connsiteX211" fmla="*/ 1318355 w 1441654"/>
                <a:gd name="connsiteY211" fmla="*/ 1383295 h 2311974"/>
                <a:gd name="connsiteX212" fmla="*/ 1313612 w 1441654"/>
                <a:gd name="connsiteY212" fmla="*/ 1380864 h 2311974"/>
                <a:gd name="connsiteX213" fmla="*/ 1320726 w 1441654"/>
                <a:gd name="connsiteY213" fmla="*/ 1373570 h 2311974"/>
                <a:gd name="connsiteX214" fmla="*/ 1327839 w 1441654"/>
                <a:gd name="connsiteY214" fmla="*/ 1368708 h 2311974"/>
                <a:gd name="connsiteX215" fmla="*/ 1344437 w 1441654"/>
                <a:gd name="connsiteY215" fmla="*/ 1417330 h 2311974"/>
                <a:gd name="connsiteX216" fmla="*/ 1339695 w 1441654"/>
                <a:gd name="connsiteY216" fmla="*/ 1424623 h 2311974"/>
                <a:gd name="connsiteX217" fmla="*/ 1339695 w 1441654"/>
                <a:gd name="connsiteY217" fmla="*/ 1441641 h 2311974"/>
                <a:gd name="connsiteX218" fmla="*/ 1306499 w 1441654"/>
                <a:gd name="connsiteY218" fmla="*/ 1436779 h 2311974"/>
                <a:gd name="connsiteX219" fmla="*/ 1304128 w 1441654"/>
                <a:gd name="connsiteY219" fmla="*/ 1473245 h 2311974"/>
                <a:gd name="connsiteX220" fmla="*/ 1289901 w 1441654"/>
                <a:gd name="connsiteY220" fmla="*/ 1473245 h 2311974"/>
                <a:gd name="connsiteX221" fmla="*/ 1285159 w 1441654"/>
                <a:gd name="connsiteY221" fmla="*/ 1504850 h 2311974"/>
                <a:gd name="connsiteX222" fmla="*/ 1270932 w 1441654"/>
                <a:gd name="connsiteY222" fmla="*/ 1521867 h 2311974"/>
                <a:gd name="connsiteX223" fmla="*/ 1270932 w 1441654"/>
                <a:gd name="connsiteY223" fmla="*/ 1548609 h 2311974"/>
                <a:gd name="connsiteX224" fmla="*/ 1251963 w 1441654"/>
                <a:gd name="connsiteY224" fmla="*/ 1560765 h 2311974"/>
                <a:gd name="connsiteX225" fmla="*/ 1278045 w 1441654"/>
                <a:gd name="connsiteY225" fmla="*/ 1570489 h 2311974"/>
                <a:gd name="connsiteX226" fmla="*/ 1278045 w 1441654"/>
                <a:gd name="connsiteY226" fmla="*/ 1577783 h 2311974"/>
                <a:gd name="connsiteX227" fmla="*/ 1223509 w 1441654"/>
                <a:gd name="connsiteY227" fmla="*/ 1577783 h 2311974"/>
                <a:gd name="connsiteX228" fmla="*/ 1235365 w 1441654"/>
                <a:gd name="connsiteY228" fmla="*/ 1602094 h 2311974"/>
                <a:gd name="connsiteX229" fmla="*/ 1244849 w 1441654"/>
                <a:gd name="connsiteY229" fmla="*/ 1609387 h 2311974"/>
                <a:gd name="connsiteX230" fmla="*/ 1242478 w 1441654"/>
                <a:gd name="connsiteY230" fmla="*/ 1619111 h 2311974"/>
                <a:gd name="connsiteX231" fmla="*/ 1244849 w 1441654"/>
                <a:gd name="connsiteY231" fmla="*/ 1623973 h 2311974"/>
                <a:gd name="connsiteX232" fmla="*/ 1244849 w 1441654"/>
                <a:gd name="connsiteY232" fmla="*/ 1645853 h 2311974"/>
                <a:gd name="connsiteX233" fmla="*/ 1237736 w 1441654"/>
                <a:gd name="connsiteY233" fmla="*/ 1645853 h 2311974"/>
                <a:gd name="connsiteX234" fmla="*/ 1230622 w 1441654"/>
                <a:gd name="connsiteY234" fmla="*/ 1667733 h 2311974"/>
                <a:gd name="connsiteX235" fmla="*/ 1230622 w 1441654"/>
                <a:gd name="connsiteY235" fmla="*/ 1706631 h 2311974"/>
                <a:gd name="connsiteX236" fmla="*/ 1216396 w 1441654"/>
                <a:gd name="connsiteY236" fmla="*/ 1709062 h 2311974"/>
                <a:gd name="connsiteX237" fmla="*/ 1216396 w 1441654"/>
                <a:gd name="connsiteY237" fmla="*/ 1723648 h 2311974"/>
                <a:gd name="connsiteX238" fmla="*/ 1204540 w 1441654"/>
                <a:gd name="connsiteY238" fmla="*/ 1740666 h 2311974"/>
                <a:gd name="connsiteX239" fmla="*/ 1147632 w 1441654"/>
                <a:gd name="connsiteY239" fmla="*/ 1733373 h 2311974"/>
                <a:gd name="connsiteX240" fmla="*/ 1121550 w 1441654"/>
                <a:gd name="connsiteY240" fmla="*/ 1733373 h 2311974"/>
                <a:gd name="connsiteX241" fmla="*/ 1109694 w 1441654"/>
                <a:gd name="connsiteY241" fmla="*/ 1743097 h 2311974"/>
                <a:gd name="connsiteX242" fmla="*/ 1102581 w 1441654"/>
                <a:gd name="connsiteY242" fmla="*/ 1735804 h 2311974"/>
                <a:gd name="connsiteX243" fmla="*/ 1095467 w 1441654"/>
                <a:gd name="connsiteY243" fmla="*/ 1740666 h 2311974"/>
                <a:gd name="connsiteX244" fmla="*/ 1074127 w 1441654"/>
                <a:gd name="connsiteY244" fmla="*/ 1713924 h 2311974"/>
                <a:gd name="connsiteX245" fmla="*/ 1059900 w 1441654"/>
                <a:gd name="connsiteY245" fmla="*/ 1721217 h 2311974"/>
                <a:gd name="connsiteX246" fmla="*/ 1052787 w 1441654"/>
                <a:gd name="connsiteY246" fmla="*/ 1733373 h 2311974"/>
                <a:gd name="connsiteX247" fmla="*/ 1045673 w 1441654"/>
                <a:gd name="connsiteY247" fmla="*/ 1735804 h 2311974"/>
                <a:gd name="connsiteX248" fmla="*/ 1031446 w 1441654"/>
                <a:gd name="connsiteY248" fmla="*/ 1706631 h 2311974"/>
                <a:gd name="connsiteX249" fmla="*/ 960312 w 1441654"/>
                <a:gd name="connsiteY249" fmla="*/ 1709062 h 2311974"/>
                <a:gd name="connsiteX250" fmla="*/ 957941 w 1441654"/>
                <a:gd name="connsiteY250" fmla="*/ 1721217 h 2311974"/>
                <a:gd name="connsiteX251" fmla="*/ 915261 w 1441654"/>
                <a:gd name="connsiteY251" fmla="*/ 1721217 h 2311974"/>
                <a:gd name="connsiteX252" fmla="*/ 915261 w 1441654"/>
                <a:gd name="connsiteY252" fmla="*/ 1728511 h 2311974"/>
                <a:gd name="connsiteX253" fmla="*/ 884436 w 1441654"/>
                <a:gd name="connsiteY253" fmla="*/ 1721217 h 2311974"/>
                <a:gd name="connsiteX254" fmla="*/ 884436 w 1441654"/>
                <a:gd name="connsiteY254" fmla="*/ 1706631 h 2311974"/>
                <a:gd name="connsiteX255" fmla="*/ 877322 w 1441654"/>
                <a:gd name="connsiteY255" fmla="*/ 1706631 h 2311974"/>
                <a:gd name="connsiteX256" fmla="*/ 874951 w 1441654"/>
                <a:gd name="connsiteY256" fmla="*/ 1692044 h 2311974"/>
                <a:gd name="connsiteX257" fmla="*/ 874951 w 1441654"/>
                <a:gd name="connsiteY257" fmla="*/ 1692044 h 2311974"/>
                <a:gd name="connsiteX258" fmla="*/ 877322 w 1441654"/>
                <a:gd name="connsiteY258" fmla="*/ 1706631 h 2311974"/>
                <a:gd name="connsiteX259" fmla="*/ 822786 w 1441654"/>
                <a:gd name="connsiteY259" fmla="*/ 1709062 h 2311974"/>
                <a:gd name="connsiteX260" fmla="*/ 782477 w 1441654"/>
                <a:gd name="connsiteY260" fmla="*/ 1701769 h 2311974"/>
                <a:gd name="connsiteX261" fmla="*/ 780106 w 1441654"/>
                <a:gd name="connsiteY261" fmla="*/ 1709062 h 2311974"/>
                <a:gd name="connsiteX262" fmla="*/ 761136 w 1441654"/>
                <a:gd name="connsiteY262" fmla="*/ 1713924 h 2311974"/>
                <a:gd name="connsiteX263" fmla="*/ 754023 w 1441654"/>
                <a:gd name="connsiteY263" fmla="*/ 1733373 h 2311974"/>
                <a:gd name="connsiteX264" fmla="*/ 758765 w 1441654"/>
                <a:gd name="connsiteY264" fmla="*/ 1750391 h 2311974"/>
                <a:gd name="connsiteX265" fmla="*/ 739796 w 1441654"/>
                <a:gd name="connsiteY265" fmla="*/ 1750391 h 2311974"/>
                <a:gd name="connsiteX266" fmla="*/ 735054 w 1441654"/>
                <a:gd name="connsiteY266" fmla="*/ 1769840 h 2311974"/>
                <a:gd name="connsiteX267" fmla="*/ 742167 w 1441654"/>
                <a:gd name="connsiteY267" fmla="*/ 1784426 h 2311974"/>
                <a:gd name="connsiteX268" fmla="*/ 739796 w 1441654"/>
                <a:gd name="connsiteY268" fmla="*/ 1806306 h 2311974"/>
                <a:gd name="connsiteX269" fmla="*/ 727940 w 1441654"/>
                <a:gd name="connsiteY269" fmla="*/ 1813599 h 2311974"/>
                <a:gd name="connsiteX270" fmla="*/ 727940 w 1441654"/>
                <a:gd name="connsiteY270" fmla="*/ 1847635 h 2311974"/>
                <a:gd name="connsiteX271" fmla="*/ 713714 w 1441654"/>
                <a:gd name="connsiteY271" fmla="*/ 1852497 h 2311974"/>
                <a:gd name="connsiteX272" fmla="*/ 711342 w 1441654"/>
                <a:gd name="connsiteY272" fmla="*/ 1837910 h 2311974"/>
                <a:gd name="connsiteX273" fmla="*/ 678146 w 1441654"/>
                <a:gd name="connsiteY273" fmla="*/ 1837910 h 2311974"/>
                <a:gd name="connsiteX274" fmla="*/ 678146 w 1441654"/>
                <a:gd name="connsiteY274" fmla="*/ 1859790 h 2311974"/>
                <a:gd name="connsiteX275" fmla="*/ 659177 w 1441654"/>
                <a:gd name="connsiteY275" fmla="*/ 1859790 h 2311974"/>
                <a:gd name="connsiteX276" fmla="*/ 659177 w 1441654"/>
                <a:gd name="connsiteY276" fmla="*/ 1869515 h 2311974"/>
                <a:gd name="connsiteX277" fmla="*/ 656806 w 1441654"/>
                <a:gd name="connsiteY277" fmla="*/ 1876808 h 2311974"/>
                <a:gd name="connsiteX278" fmla="*/ 576188 w 1441654"/>
                <a:gd name="connsiteY278" fmla="*/ 1876808 h 2311974"/>
                <a:gd name="connsiteX279" fmla="*/ 576188 w 1441654"/>
                <a:gd name="connsiteY279" fmla="*/ 1896257 h 2311974"/>
                <a:gd name="connsiteX280" fmla="*/ 524022 w 1441654"/>
                <a:gd name="connsiteY280" fmla="*/ 1901119 h 2311974"/>
                <a:gd name="connsiteX281" fmla="*/ 524022 w 1441654"/>
                <a:gd name="connsiteY281" fmla="*/ 1930292 h 2311974"/>
                <a:gd name="connsiteX282" fmla="*/ 502682 w 1441654"/>
                <a:gd name="connsiteY282" fmla="*/ 1930292 h 2311974"/>
                <a:gd name="connsiteX283" fmla="*/ 500311 w 1441654"/>
                <a:gd name="connsiteY283" fmla="*/ 1952172 h 2311974"/>
                <a:gd name="connsiteX284" fmla="*/ 488455 w 1441654"/>
                <a:gd name="connsiteY284" fmla="*/ 1952172 h 2311974"/>
                <a:gd name="connsiteX285" fmla="*/ 488455 w 1441654"/>
                <a:gd name="connsiteY285" fmla="*/ 1978914 h 2311974"/>
                <a:gd name="connsiteX286" fmla="*/ 495569 w 1441654"/>
                <a:gd name="connsiteY286" fmla="*/ 1983776 h 2311974"/>
                <a:gd name="connsiteX287" fmla="*/ 493198 w 1441654"/>
                <a:gd name="connsiteY287" fmla="*/ 2000794 h 2311974"/>
                <a:gd name="connsiteX288" fmla="*/ 500311 w 1441654"/>
                <a:gd name="connsiteY288" fmla="*/ 2005656 h 2311974"/>
                <a:gd name="connsiteX289" fmla="*/ 500311 w 1441654"/>
                <a:gd name="connsiteY289" fmla="*/ 2068865 h 2311974"/>
                <a:gd name="connsiteX290" fmla="*/ 493198 w 1441654"/>
                <a:gd name="connsiteY290" fmla="*/ 2068865 h 2311974"/>
                <a:gd name="connsiteX291" fmla="*/ 493198 w 1441654"/>
                <a:gd name="connsiteY291" fmla="*/ 2081020 h 2311974"/>
                <a:gd name="connsiteX292" fmla="*/ 474228 w 1441654"/>
                <a:gd name="connsiteY292" fmla="*/ 2083451 h 2311974"/>
                <a:gd name="connsiteX293" fmla="*/ 460002 w 1441654"/>
                <a:gd name="connsiteY293" fmla="*/ 2117487 h 2311974"/>
                <a:gd name="connsiteX294" fmla="*/ 460002 w 1441654"/>
                <a:gd name="connsiteY294" fmla="*/ 2129642 h 2311974"/>
                <a:gd name="connsiteX295" fmla="*/ 516909 w 1441654"/>
                <a:gd name="connsiteY295" fmla="*/ 2132073 h 2311974"/>
                <a:gd name="connsiteX296" fmla="*/ 509796 w 1441654"/>
                <a:gd name="connsiteY296" fmla="*/ 2151522 h 2311974"/>
                <a:gd name="connsiteX297" fmla="*/ 514538 w 1441654"/>
                <a:gd name="connsiteY297" fmla="*/ 2161246 h 2311974"/>
                <a:gd name="connsiteX298" fmla="*/ 509796 w 1441654"/>
                <a:gd name="connsiteY298" fmla="*/ 2168540 h 2311974"/>
                <a:gd name="connsiteX299" fmla="*/ 493198 w 1441654"/>
                <a:gd name="connsiteY299" fmla="*/ 2168540 h 2311974"/>
                <a:gd name="connsiteX300" fmla="*/ 493198 w 1441654"/>
                <a:gd name="connsiteY300" fmla="*/ 2180695 h 2311974"/>
                <a:gd name="connsiteX301" fmla="*/ 462373 w 1441654"/>
                <a:gd name="connsiteY301" fmla="*/ 2187988 h 2311974"/>
                <a:gd name="connsiteX302" fmla="*/ 469486 w 1441654"/>
                <a:gd name="connsiteY302" fmla="*/ 2200144 h 2311974"/>
                <a:gd name="connsiteX303" fmla="*/ 467115 w 1441654"/>
                <a:gd name="connsiteY303" fmla="*/ 2256059 h 2311974"/>
                <a:gd name="connsiteX304" fmla="*/ 455259 w 1441654"/>
                <a:gd name="connsiteY304" fmla="*/ 2277939 h 2311974"/>
                <a:gd name="connsiteX305" fmla="*/ 429177 w 1441654"/>
                <a:gd name="connsiteY305" fmla="*/ 2307112 h 2311974"/>
                <a:gd name="connsiteX306" fmla="*/ 414950 w 1441654"/>
                <a:gd name="connsiteY306" fmla="*/ 2311974 h 2311974"/>
                <a:gd name="connsiteX307" fmla="*/ 398352 w 1441654"/>
                <a:gd name="connsiteY307" fmla="*/ 2282801 h 2311974"/>
                <a:gd name="connsiteX308" fmla="*/ 379383 w 1441654"/>
                <a:gd name="connsiteY308" fmla="*/ 2275508 h 2311974"/>
                <a:gd name="connsiteX309" fmla="*/ 365156 w 1441654"/>
                <a:gd name="connsiteY309" fmla="*/ 2292526 h 2311974"/>
                <a:gd name="connsiteX310" fmla="*/ 346187 w 1441654"/>
                <a:gd name="connsiteY310" fmla="*/ 2285232 h 2311974"/>
                <a:gd name="connsiteX311" fmla="*/ 331960 w 1441654"/>
                <a:gd name="connsiteY311" fmla="*/ 2290094 h 2311974"/>
                <a:gd name="connsiteX312" fmla="*/ 296393 w 1441654"/>
                <a:gd name="connsiteY312" fmla="*/ 2275508 h 2311974"/>
                <a:gd name="connsiteX313" fmla="*/ 255658 w 1441654"/>
                <a:gd name="connsiteY313" fmla="*/ 2254426 h 2311974"/>
                <a:gd name="connsiteX314" fmla="*/ 263963 w 1441654"/>
                <a:gd name="connsiteY314" fmla="*/ 2090384 h 2311974"/>
                <a:gd name="connsiteX315" fmla="*/ 293247 w 1441654"/>
                <a:gd name="connsiteY315" fmla="*/ 1879782 h 2311974"/>
                <a:gd name="connsiteX316" fmla="*/ 288330 w 1441654"/>
                <a:gd name="connsiteY316" fmla="*/ 1766434 h 2311974"/>
                <a:gd name="connsiteX317" fmla="*/ 260051 w 1441654"/>
                <a:gd name="connsiteY317" fmla="*/ 1684276 h 2311974"/>
                <a:gd name="connsiteX318" fmla="*/ 196698 w 1441654"/>
                <a:gd name="connsiteY318" fmla="*/ 1605539 h 2311974"/>
                <a:gd name="connsiteX319" fmla="*/ 146823 w 1441654"/>
                <a:gd name="connsiteY319" fmla="*/ 1566641 h 2311974"/>
                <a:gd name="connsiteX320" fmla="*/ 148467 w 1441654"/>
                <a:gd name="connsiteY320" fmla="*/ 1519182 h 2311974"/>
                <a:gd name="connsiteX321" fmla="*/ 144231 w 1441654"/>
                <a:gd name="connsiteY321" fmla="*/ 1442151 h 2311974"/>
                <a:gd name="connsiteX322" fmla="*/ 199538 w 1441654"/>
                <a:gd name="connsiteY322" fmla="*/ 1327822 h 2311974"/>
                <a:gd name="connsiteX323" fmla="*/ 311984 w 1441654"/>
                <a:gd name="connsiteY323" fmla="*/ 1228318 h 2311974"/>
                <a:gd name="connsiteX324" fmla="*/ 0 w 1441654"/>
                <a:gd name="connsiteY324" fmla="*/ 872764 h 2311974"/>
                <a:gd name="connsiteX325" fmla="*/ 168351 w 1441654"/>
                <a:gd name="connsiteY325" fmla="*/ 741485 h 2311974"/>
                <a:gd name="connsiteX326" fmla="*/ 156496 w 1441654"/>
                <a:gd name="connsiteY326" fmla="*/ 726899 h 2311974"/>
                <a:gd name="connsiteX327" fmla="*/ 101959 w 1441654"/>
                <a:gd name="connsiteY327" fmla="*/ 705019 h 2311974"/>
                <a:gd name="connsiteX328" fmla="*/ 125671 w 1441654"/>
                <a:gd name="connsiteY328" fmla="*/ 680708 h 2311974"/>
                <a:gd name="connsiteX329" fmla="*/ 132784 w 1441654"/>
                <a:gd name="connsiteY329" fmla="*/ 673414 h 2311974"/>
                <a:gd name="connsiteX330" fmla="*/ 161238 w 1441654"/>
                <a:gd name="connsiteY330" fmla="*/ 670983 h 2311974"/>
                <a:gd name="connsiteX331" fmla="*/ 248970 w 1441654"/>
                <a:gd name="connsiteY331" fmla="*/ 692863 h 2311974"/>
                <a:gd name="connsiteX332" fmla="*/ 263197 w 1441654"/>
                <a:gd name="connsiteY332" fmla="*/ 688001 h 2311974"/>
                <a:gd name="connsiteX333" fmla="*/ 263197 w 1441654"/>
                <a:gd name="connsiteY333" fmla="*/ 695294 h 2311974"/>
                <a:gd name="connsiteX334" fmla="*/ 272681 w 1441654"/>
                <a:gd name="connsiteY334" fmla="*/ 695294 h 2311974"/>
                <a:gd name="connsiteX335" fmla="*/ 277424 w 1441654"/>
                <a:gd name="connsiteY335" fmla="*/ 678277 h 2311974"/>
                <a:gd name="connsiteX336" fmla="*/ 284537 w 1441654"/>
                <a:gd name="connsiteY336" fmla="*/ 666121 h 2311974"/>
                <a:gd name="connsiteX337" fmla="*/ 296393 w 1441654"/>
                <a:gd name="connsiteY337" fmla="*/ 688001 h 2311974"/>
                <a:gd name="connsiteX338" fmla="*/ 303506 w 1441654"/>
                <a:gd name="connsiteY338" fmla="*/ 685570 h 2311974"/>
                <a:gd name="connsiteX339" fmla="*/ 317733 w 1441654"/>
                <a:gd name="connsiteY339" fmla="*/ 700156 h 2311974"/>
                <a:gd name="connsiteX340" fmla="*/ 317733 w 1441654"/>
                <a:gd name="connsiteY340" fmla="*/ 700156 h 2311974"/>
                <a:gd name="connsiteX341" fmla="*/ 303506 w 1441654"/>
                <a:gd name="connsiteY341" fmla="*/ 685570 h 2311974"/>
                <a:gd name="connsiteX342" fmla="*/ 361672 w 1441654"/>
                <a:gd name="connsiteY342" fmla="*/ 862512 h 2311974"/>
                <a:gd name="connsiteX343" fmla="*/ 284537 w 1441654"/>
                <a:gd name="connsiteY343" fmla="*/ 666121 h 2311974"/>
                <a:gd name="connsiteX344" fmla="*/ 284537 w 1441654"/>
                <a:gd name="connsiteY344" fmla="*/ 658827 h 2311974"/>
                <a:gd name="connsiteX345" fmla="*/ 305877 w 1441654"/>
                <a:gd name="connsiteY345" fmla="*/ 646672 h 2311974"/>
                <a:gd name="connsiteX346" fmla="*/ 298764 w 1441654"/>
                <a:gd name="connsiteY346" fmla="*/ 639379 h 2311974"/>
                <a:gd name="connsiteX347" fmla="*/ 329589 w 1441654"/>
                <a:gd name="connsiteY347" fmla="*/ 629654 h 2311974"/>
                <a:gd name="connsiteX348" fmla="*/ 324847 w 1441654"/>
                <a:gd name="connsiteY348" fmla="*/ 615068 h 2311974"/>
                <a:gd name="connsiteX349" fmla="*/ 291651 w 1441654"/>
                <a:gd name="connsiteY349" fmla="*/ 610205 h 2311974"/>
                <a:gd name="connsiteX350" fmla="*/ 289279 w 1441654"/>
                <a:gd name="connsiteY350" fmla="*/ 595619 h 2311974"/>
                <a:gd name="connsiteX351" fmla="*/ 298764 w 1441654"/>
                <a:gd name="connsiteY351" fmla="*/ 534841 h 2311974"/>
                <a:gd name="connsiteX352" fmla="*/ 289279 w 1441654"/>
                <a:gd name="connsiteY352" fmla="*/ 525117 h 2311974"/>
                <a:gd name="connsiteX353" fmla="*/ 596460 w 1441654"/>
                <a:gd name="connsiteY353" fmla="*/ 1091406 h 2311974"/>
                <a:gd name="connsiteX354" fmla="*/ 272681 w 1441654"/>
                <a:gd name="connsiteY354" fmla="*/ 503237 h 2311974"/>
                <a:gd name="connsiteX355" fmla="*/ 277424 w 1441654"/>
                <a:gd name="connsiteY355" fmla="*/ 471633 h 2311974"/>
                <a:gd name="connsiteX356" fmla="*/ 270310 w 1441654"/>
                <a:gd name="connsiteY356" fmla="*/ 464340 h 2311974"/>
                <a:gd name="connsiteX357" fmla="*/ 272681 w 1441654"/>
                <a:gd name="connsiteY357" fmla="*/ 444891 h 2311974"/>
                <a:gd name="connsiteX358" fmla="*/ 291651 w 1441654"/>
                <a:gd name="connsiteY358" fmla="*/ 444891 h 2311974"/>
                <a:gd name="connsiteX359" fmla="*/ 310620 w 1441654"/>
                <a:gd name="connsiteY359" fmla="*/ 430304 h 2311974"/>
                <a:gd name="connsiteX360" fmla="*/ 312991 w 1441654"/>
                <a:gd name="connsiteY360" fmla="*/ 427873 h 2311974"/>
                <a:gd name="connsiteX361" fmla="*/ 291651 w 1441654"/>
                <a:gd name="connsiteY361" fmla="*/ 423011 h 2311974"/>
                <a:gd name="connsiteX362" fmla="*/ 298764 w 1441654"/>
                <a:gd name="connsiteY362" fmla="*/ 405993 h 2311974"/>
                <a:gd name="connsiteX363" fmla="*/ 324847 w 1441654"/>
                <a:gd name="connsiteY363" fmla="*/ 408424 h 2311974"/>
                <a:gd name="connsiteX364" fmla="*/ 320104 w 1441654"/>
                <a:gd name="connsiteY364" fmla="*/ 388975 h 2311974"/>
                <a:gd name="connsiteX365" fmla="*/ 320104 w 1441654"/>
                <a:gd name="connsiteY365" fmla="*/ 374389 h 2311974"/>
                <a:gd name="connsiteX366" fmla="*/ 336702 w 1441654"/>
                <a:gd name="connsiteY366" fmla="*/ 374389 h 2311974"/>
                <a:gd name="connsiteX367" fmla="*/ 339073 w 1441654"/>
                <a:gd name="connsiteY367" fmla="*/ 367096 h 2311974"/>
                <a:gd name="connsiteX368" fmla="*/ 346187 w 1441654"/>
                <a:gd name="connsiteY368" fmla="*/ 364665 h 2311974"/>
                <a:gd name="connsiteX369" fmla="*/ 343816 w 1441654"/>
                <a:gd name="connsiteY369" fmla="*/ 347647 h 2311974"/>
                <a:gd name="connsiteX370" fmla="*/ 372269 w 1441654"/>
                <a:gd name="connsiteY370" fmla="*/ 337922 h 2311974"/>
                <a:gd name="connsiteX371" fmla="*/ 360414 w 1441654"/>
                <a:gd name="connsiteY371" fmla="*/ 333060 h 2311974"/>
                <a:gd name="connsiteX372" fmla="*/ 358042 w 1441654"/>
                <a:gd name="connsiteY372" fmla="*/ 311180 h 2311974"/>
                <a:gd name="connsiteX373" fmla="*/ 350929 w 1441654"/>
                <a:gd name="connsiteY373" fmla="*/ 308749 h 2311974"/>
                <a:gd name="connsiteX374" fmla="*/ 358042 w 1441654"/>
                <a:gd name="connsiteY374" fmla="*/ 299025 h 2311974"/>
                <a:gd name="connsiteX375" fmla="*/ 358042 w 1441654"/>
                <a:gd name="connsiteY375" fmla="*/ 296594 h 2311974"/>
                <a:gd name="connsiteX376" fmla="*/ 346187 w 1441654"/>
                <a:gd name="connsiteY376" fmla="*/ 291732 h 2311974"/>
                <a:gd name="connsiteX377" fmla="*/ 336702 w 1441654"/>
                <a:gd name="connsiteY377" fmla="*/ 299025 h 2311974"/>
                <a:gd name="connsiteX378" fmla="*/ 324847 w 1441654"/>
                <a:gd name="connsiteY378" fmla="*/ 282007 h 2311974"/>
                <a:gd name="connsiteX379" fmla="*/ 339073 w 1441654"/>
                <a:gd name="connsiteY379" fmla="*/ 255265 h 2311974"/>
                <a:gd name="connsiteX380" fmla="*/ 346187 w 1441654"/>
                <a:gd name="connsiteY380" fmla="*/ 267421 h 2311974"/>
                <a:gd name="connsiteX381" fmla="*/ 365156 w 1441654"/>
                <a:gd name="connsiteY381" fmla="*/ 240679 h 2311974"/>
                <a:gd name="connsiteX382" fmla="*/ 374640 w 1441654"/>
                <a:gd name="connsiteY382" fmla="*/ 240679 h 2311974"/>
                <a:gd name="connsiteX383" fmla="*/ 374640 w 1441654"/>
                <a:gd name="connsiteY383" fmla="*/ 233385 h 2311974"/>
                <a:gd name="connsiteX384" fmla="*/ 353300 w 1441654"/>
                <a:gd name="connsiteY384" fmla="*/ 218799 h 2311974"/>
                <a:gd name="connsiteX385" fmla="*/ 360414 w 1441654"/>
                <a:gd name="connsiteY385" fmla="*/ 199350 h 2311974"/>
                <a:gd name="connsiteX386" fmla="*/ 386496 w 1441654"/>
                <a:gd name="connsiteY386" fmla="*/ 199350 h 2311974"/>
                <a:gd name="connsiteX387" fmla="*/ 393610 w 1441654"/>
                <a:gd name="connsiteY387" fmla="*/ 192057 h 2311974"/>
                <a:gd name="connsiteX388" fmla="*/ 365156 w 1441654"/>
                <a:gd name="connsiteY388" fmla="*/ 150728 h 2311974"/>
                <a:gd name="connsiteX389" fmla="*/ 374640 w 1441654"/>
                <a:gd name="connsiteY389" fmla="*/ 131279 h 2311974"/>
                <a:gd name="connsiteX390" fmla="*/ 407836 w 1441654"/>
                <a:gd name="connsiteY390" fmla="*/ 116693 h 2311974"/>
                <a:gd name="connsiteX391" fmla="*/ 412579 w 1441654"/>
                <a:gd name="connsiteY391" fmla="*/ 131279 h 2311974"/>
                <a:gd name="connsiteX392" fmla="*/ 433919 w 1441654"/>
                <a:gd name="connsiteY392" fmla="*/ 116693 h 2311974"/>
                <a:gd name="connsiteX393" fmla="*/ 429177 w 1441654"/>
                <a:gd name="connsiteY393" fmla="*/ 109399 h 2311974"/>
                <a:gd name="connsiteX394" fmla="*/ 445775 w 1441654"/>
                <a:gd name="connsiteY394" fmla="*/ 102106 h 2311974"/>
                <a:gd name="connsiteX395" fmla="*/ 445775 w 1441654"/>
                <a:gd name="connsiteY395" fmla="*/ 94813 h 2311974"/>
                <a:gd name="connsiteX396" fmla="*/ 455259 w 1441654"/>
                <a:gd name="connsiteY396" fmla="*/ 87519 h 2311974"/>
                <a:gd name="connsiteX397" fmla="*/ 441032 w 1441654"/>
                <a:gd name="connsiteY397" fmla="*/ 53484 h 2311974"/>
                <a:gd name="connsiteX398" fmla="*/ 438661 w 1441654"/>
                <a:gd name="connsiteY398" fmla="*/ 7293 h 2311974"/>
                <a:gd name="connsiteX399" fmla="*/ 481342 w 1441654"/>
                <a:gd name="connsiteY399" fmla="*/ 17018 h 2311974"/>
                <a:gd name="connsiteX400" fmla="*/ 502682 w 1441654"/>
                <a:gd name="connsiteY400" fmla="*/ 0 h 2311974"/>
                <a:gd name="connsiteX0" fmla="*/ 488455 w 1441654"/>
                <a:gd name="connsiteY0" fmla="*/ 1021061 h 2311974"/>
                <a:gd name="connsiteX1" fmla="*/ 483713 w 1441654"/>
                <a:gd name="connsiteY1" fmla="*/ 999182 h 2311974"/>
                <a:gd name="connsiteX2" fmla="*/ 488455 w 1441654"/>
                <a:gd name="connsiteY2" fmla="*/ 1021061 h 2311974"/>
                <a:gd name="connsiteX3" fmla="*/ 488455 w 1441654"/>
                <a:gd name="connsiteY3" fmla="*/ 1021061 h 2311974"/>
                <a:gd name="connsiteX4" fmla="*/ 502682 w 1441654"/>
                <a:gd name="connsiteY4" fmla="*/ 979733 h 2311974"/>
                <a:gd name="connsiteX5" fmla="*/ 460002 w 1441654"/>
                <a:gd name="connsiteY5" fmla="*/ 972439 h 2311974"/>
                <a:gd name="connsiteX6" fmla="*/ 460002 w 1441654"/>
                <a:gd name="connsiteY6" fmla="*/ 972439 h 2311974"/>
                <a:gd name="connsiteX7" fmla="*/ 502682 w 1441654"/>
                <a:gd name="connsiteY7" fmla="*/ 979733 h 2311974"/>
                <a:gd name="connsiteX8" fmla="*/ 460002 w 1441654"/>
                <a:gd name="connsiteY8" fmla="*/ 901937 h 2311974"/>
                <a:gd name="connsiteX9" fmla="*/ 449800 w 1441654"/>
                <a:gd name="connsiteY9" fmla="*/ 906121 h 2311974"/>
                <a:gd name="connsiteX10" fmla="*/ 452888 w 1441654"/>
                <a:gd name="connsiteY10" fmla="*/ 906800 h 2311974"/>
                <a:gd name="connsiteX11" fmla="*/ 460002 w 1441654"/>
                <a:gd name="connsiteY11" fmla="*/ 901938 h 2311974"/>
                <a:gd name="connsiteX12" fmla="*/ 460002 w 1441654"/>
                <a:gd name="connsiteY12" fmla="*/ 901937 h 2311974"/>
                <a:gd name="connsiteX13" fmla="*/ 367527 w 1441654"/>
                <a:gd name="connsiteY13" fmla="*/ 899506 h 2311974"/>
                <a:gd name="connsiteX14" fmla="*/ 367527 w 1441654"/>
                <a:gd name="connsiteY14" fmla="*/ 899507 h 2311974"/>
                <a:gd name="connsiteX15" fmla="*/ 391239 w 1441654"/>
                <a:gd name="connsiteY15" fmla="*/ 899507 h 2311974"/>
                <a:gd name="connsiteX16" fmla="*/ 405465 w 1441654"/>
                <a:gd name="connsiteY16" fmla="*/ 906800 h 2311974"/>
                <a:gd name="connsiteX17" fmla="*/ 414950 w 1441654"/>
                <a:gd name="connsiteY17" fmla="*/ 906800 h 2311974"/>
                <a:gd name="connsiteX18" fmla="*/ 419692 w 1441654"/>
                <a:gd name="connsiteY18" fmla="*/ 899507 h 2311974"/>
                <a:gd name="connsiteX19" fmla="*/ 419705 w 1441654"/>
                <a:gd name="connsiteY19" fmla="*/ 899510 h 2311974"/>
                <a:gd name="connsiteX20" fmla="*/ 419692 w 1441654"/>
                <a:gd name="connsiteY20" fmla="*/ 899506 h 2311974"/>
                <a:gd name="connsiteX21" fmla="*/ 414950 w 1441654"/>
                <a:gd name="connsiteY21" fmla="*/ 906800 h 2311974"/>
                <a:gd name="connsiteX22" fmla="*/ 405465 w 1441654"/>
                <a:gd name="connsiteY22" fmla="*/ 906800 h 2311974"/>
                <a:gd name="connsiteX23" fmla="*/ 391238 w 1441654"/>
                <a:gd name="connsiteY23" fmla="*/ 899506 h 2311974"/>
                <a:gd name="connsiteX24" fmla="*/ 367527 w 1441654"/>
                <a:gd name="connsiteY24" fmla="*/ 899506 h 2311974"/>
                <a:gd name="connsiteX25" fmla="*/ 350929 w 1441654"/>
                <a:gd name="connsiteY25" fmla="*/ 889782 h 2311974"/>
                <a:gd name="connsiteX26" fmla="*/ 350929 w 1441654"/>
                <a:gd name="connsiteY26" fmla="*/ 889782 h 2311974"/>
                <a:gd name="connsiteX27" fmla="*/ 367527 w 1441654"/>
                <a:gd name="connsiteY27" fmla="*/ 889782 h 2311974"/>
                <a:gd name="connsiteX28" fmla="*/ 360383 w 1441654"/>
                <a:gd name="connsiteY28" fmla="*/ 889782 h 2311974"/>
                <a:gd name="connsiteX29" fmla="*/ 350929 w 1441654"/>
                <a:gd name="connsiteY29" fmla="*/ 889782 h 2311974"/>
                <a:gd name="connsiteX30" fmla="*/ 393212 w 1441654"/>
                <a:gd name="connsiteY30" fmla="*/ 842776 h 2311974"/>
                <a:gd name="connsiteX31" fmla="*/ 398352 w 1441654"/>
                <a:gd name="connsiteY31" fmla="*/ 853315 h 2311974"/>
                <a:gd name="connsiteX32" fmla="*/ 398352 w 1441654"/>
                <a:gd name="connsiteY32" fmla="*/ 853315 h 2311974"/>
                <a:gd name="connsiteX33" fmla="*/ 393212 w 1441654"/>
                <a:gd name="connsiteY33" fmla="*/ 842776 h 2311974"/>
                <a:gd name="connsiteX34" fmla="*/ 296393 w 1441654"/>
                <a:gd name="connsiteY34" fmla="*/ 726899 h 2311974"/>
                <a:gd name="connsiteX35" fmla="*/ 296393 w 1441654"/>
                <a:gd name="connsiteY35" fmla="*/ 726899 h 2311974"/>
                <a:gd name="connsiteX36" fmla="*/ 303506 w 1441654"/>
                <a:gd name="connsiteY36" fmla="*/ 734192 h 2311974"/>
                <a:gd name="connsiteX37" fmla="*/ 339073 w 1441654"/>
                <a:gd name="connsiteY37" fmla="*/ 748778 h 2311974"/>
                <a:gd name="connsiteX38" fmla="*/ 367527 w 1441654"/>
                <a:gd name="connsiteY38" fmla="*/ 753641 h 2311974"/>
                <a:gd name="connsiteX39" fmla="*/ 372269 w 1441654"/>
                <a:gd name="connsiteY39" fmla="*/ 734192 h 2311974"/>
                <a:gd name="connsiteX40" fmla="*/ 386496 w 1441654"/>
                <a:gd name="connsiteY40" fmla="*/ 736623 h 2311974"/>
                <a:gd name="connsiteX41" fmla="*/ 386496 w 1441654"/>
                <a:gd name="connsiteY41" fmla="*/ 736623 h 2311974"/>
                <a:gd name="connsiteX42" fmla="*/ 372269 w 1441654"/>
                <a:gd name="connsiteY42" fmla="*/ 734192 h 2311974"/>
                <a:gd name="connsiteX43" fmla="*/ 367527 w 1441654"/>
                <a:gd name="connsiteY43" fmla="*/ 753640 h 2311974"/>
                <a:gd name="connsiteX44" fmla="*/ 339073 w 1441654"/>
                <a:gd name="connsiteY44" fmla="*/ 748778 h 2311974"/>
                <a:gd name="connsiteX45" fmla="*/ 303506 w 1441654"/>
                <a:gd name="connsiteY45" fmla="*/ 734192 h 2311974"/>
                <a:gd name="connsiteX46" fmla="*/ 296393 w 1441654"/>
                <a:gd name="connsiteY46" fmla="*/ 726899 h 2311974"/>
                <a:gd name="connsiteX47" fmla="*/ 296393 w 1441654"/>
                <a:gd name="connsiteY47" fmla="*/ 714743 h 2311974"/>
                <a:gd name="connsiteX48" fmla="*/ 296393 w 1441654"/>
                <a:gd name="connsiteY48" fmla="*/ 714743 h 2311974"/>
                <a:gd name="connsiteX49" fmla="*/ 303506 w 1441654"/>
                <a:gd name="connsiteY49" fmla="*/ 722036 h 2311974"/>
                <a:gd name="connsiteX50" fmla="*/ 303506 w 1441654"/>
                <a:gd name="connsiteY50" fmla="*/ 722036 h 2311974"/>
                <a:gd name="connsiteX51" fmla="*/ 296393 w 1441654"/>
                <a:gd name="connsiteY51" fmla="*/ 714743 h 2311974"/>
                <a:gd name="connsiteX52" fmla="*/ 502682 w 1441654"/>
                <a:gd name="connsiteY52" fmla="*/ 0 h 2311974"/>
                <a:gd name="connsiteX53" fmla="*/ 509796 w 1441654"/>
                <a:gd name="connsiteY53" fmla="*/ 4862 h 2311974"/>
                <a:gd name="connsiteX54" fmla="*/ 514538 w 1441654"/>
                <a:gd name="connsiteY54" fmla="*/ 17018 h 2311974"/>
                <a:gd name="connsiteX55" fmla="*/ 524022 w 1441654"/>
                <a:gd name="connsiteY55" fmla="*/ 53484 h 2311974"/>
                <a:gd name="connsiteX56" fmla="*/ 521651 w 1441654"/>
                <a:gd name="connsiteY56" fmla="*/ 68071 h 2311974"/>
                <a:gd name="connsiteX57" fmla="*/ 554847 w 1441654"/>
                <a:gd name="connsiteY57" fmla="*/ 82657 h 2311974"/>
                <a:gd name="connsiteX58" fmla="*/ 561961 w 1441654"/>
                <a:gd name="connsiteY58" fmla="*/ 72933 h 2311974"/>
                <a:gd name="connsiteX59" fmla="*/ 578559 w 1441654"/>
                <a:gd name="connsiteY59" fmla="*/ 75364 h 2311974"/>
                <a:gd name="connsiteX60" fmla="*/ 578559 w 1441654"/>
                <a:gd name="connsiteY60" fmla="*/ 82657 h 2311974"/>
                <a:gd name="connsiteX61" fmla="*/ 585672 w 1441654"/>
                <a:gd name="connsiteY61" fmla="*/ 82657 h 2311974"/>
                <a:gd name="connsiteX62" fmla="*/ 590414 w 1441654"/>
                <a:gd name="connsiteY62" fmla="*/ 97244 h 2311974"/>
                <a:gd name="connsiteX63" fmla="*/ 609383 w 1441654"/>
                <a:gd name="connsiteY63" fmla="*/ 104537 h 2311974"/>
                <a:gd name="connsiteX64" fmla="*/ 637837 w 1441654"/>
                <a:gd name="connsiteY64" fmla="*/ 89950 h 2311974"/>
                <a:gd name="connsiteX65" fmla="*/ 652064 w 1441654"/>
                <a:gd name="connsiteY65" fmla="*/ 94813 h 2311974"/>
                <a:gd name="connsiteX66" fmla="*/ 666291 w 1441654"/>
                <a:gd name="connsiteY66" fmla="*/ 104537 h 2311974"/>
                <a:gd name="connsiteX67" fmla="*/ 685260 w 1441654"/>
                <a:gd name="connsiteY67" fmla="*/ 94813 h 2311974"/>
                <a:gd name="connsiteX68" fmla="*/ 685260 w 1441654"/>
                <a:gd name="connsiteY68" fmla="*/ 72933 h 2311974"/>
                <a:gd name="connsiteX69" fmla="*/ 687631 w 1441654"/>
                <a:gd name="connsiteY69" fmla="*/ 72933 h 2311974"/>
                <a:gd name="connsiteX70" fmla="*/ 699487 w 1441654"/>
                <a:gd name="connsiteY70" fmla="*/ 87519 h 2311974"/>
                <a:gd name="connsiteX71" fmla="*/ 687631 w 1441654"/>
                <a:gd name="connsiteY71" fmla="*/ 102106 h 2311974"/>
                <a:gd name="connsiteX72" fmla="*/ 692373 w 1441654"/>
                <a:gd name="connsiteY72" fmla="*/ 123986 h 2311974"/>
                <a:gd name="connsiteX73" fmla="*/ 706600 w 1441654"/>
                <a:gd name="connsiteY73" fmla="*/ 128848 h 2311974"/>
                <a:gd name="connsiteX74" fmla="*/ 718456 w 1441654"/>
                <a:gd name="connsiteY74" fmla="*/ 150728 h 2311974"/>
                <a:gd name="connsiteX75" fmla="*/ 727940 w 1441654"/>
                <a:gd name="connsiteY75" fmla="*/ 153159 h 2311974"/>
                <a:gd name="connsiteX76" fmla="*/ 735054 w 1441654"/>
                <a:gd name="connsiteY76" fmla="*/ 165315 h 2311974"/>
                <a:gd name="connsiteX77" fmla="*/ 754023 w 1441654"/>
                <a:gd name="connsiteY77" fmla="*/ 165315 h 2311974"/>
                <a:gd name="connsiteX78" fmla="*/ 768250 w 1441654"/>
                <a:gd name="connsiteY78" fmla="*/ 177470 h 2311974"/>
                <a:gd name="connsiteX79" fmla="*/ 794332 w 1441654"/>
                <a:gd name="connsiteY79" fmla="*/ 172608 h 2311974"/>
                <a:gd name="connsiteX80" fmla="*/ 801446 w 1441654"/>
                <a:gd name="connsiteY80" fmla="*/ 184763 h 2311974"/>
                <a:gd name="connsiteX81" fmla="*/ 794332 w 1441654"/>
                <a:gd name="connsiteY81" fmla="*/ 192057 h 2311974"/>
                <a:gd name="connsiteX82" fmla="*/ 801446 w 1441654"/>
                <a:gd name="connsiteY82" fmla="*/ 201781 h 2311974"/>
                <a:gd name="connsiteX83" fmla="*/ 796703 w 1441654"/>
                <a:gd name="connsiteY83" fmla="*/ 206643 h 2311974"/>
                <a:gd name="connsiteX84" fmla="*/ 808559 w 1441654"/>
                <a:gd name="connsiteY84" fmla="*/ 233385 h 2311974"/>
                <a:gd name="connsiteX85" fmla="*/ 815673 w 1441654"/>
                <a:gd name="connsiteY85" fmla="*/ 233385 h 2311974"/>
                <a:gd name="connsiteX86" fmla="*/ 851240 w 1441654"/>
                <a:gd name="connsiteY86" fmla="*/ 211505 h 2311974"/>
                <a:gd name="connsiteX87" fmla="*/ 874951 w 1441654"/>
                <a:gd name="connsiteY87" fmla="*/ 213936 h 2311974"/>
                <a:gd name="connsiteX88" fmla="*/ 896291 w 1441654"/>
                <a:gd name="connsiteY88" fmla="*/ 199350 h 2311974"/>
                <a:gd name="connsiteX89" fmla="*/ 905776 w 1441654"/>
                <a:gd name="connsiteY89" fmla="*/ 177470 h 2311974"/>
                <a:gd name="connsiteX90" fmla="*/ 931859 w 1441654"/>
                <a:gd name="connsiteY90" fmla="*/ 158021 h 2311974"/>
                <a:gd name="connsiteX91" fmla="*/ 953199 w 1441654"/>
                <a:gd name="connsiteY91" fmla="*/ 194488 h 2311974"/>
                <a:gd name="connsiteX92" fmla="*/ 953199 w 1441654"/>
                <a:gd name="connsiteY92" fmla="*/ 221230 h 2311974"/>
                <a:gd name="connsiteX93" fmla="*/ 965054 w 1441654"/>
                <a:gd name="connsiteY93" fmla="*/ 243110 h 2311974"/>
                <a:gd name="connsiteX94" fmla="*/ 984024 w 1441654"/>
                <a:gd name="connsiteY94" fmla="*/ 262558 h 2311974"/>
                <a:gd name="connsiteX95" fmla="*/ 1026704 w 1441654"/>
                <a:gd name="connsiteY95" fmla="*/ 274714 h 2311974"/>
                <a:gd name="connsiteX96" fmla="*/ 1059900 w 1441654"/>
                <a:gd name="connsiteY96" fmla="*/ 260127 h 2311974"/>
                <a:gd name="connsiteX97" fmla="*/ 1081240 w 1441654"/>
                <a:gd name="connsiteY97" fmla="*/ 262558 h 2311974"/>
                <a:gd name="connsiteX98" fmla="*/ 1107323 w 1441654"/>
                <a:gd name="connsiteY98" fmla="*/ 277145 h 2311974"/>
                <a:gd name="connsiteX99" fmla="*/ 1140519 w 1441654"/>
                <a:gd name="connsiteY99" fmla="*/ 282007 h 2311974"/>
                <a:gd name="connsiteX100" fmla="*/ 1135777 w 1441654"/>
                <a:gd name="connsiteY100" fmla="*/ 299025 h 2311974"/>
                <a:gd name="connsiteX101" fmla="*/ 1164230 w 1441654"/>
                <a:gd name="connsiteY101" fmla="*/ 371958 h 2311974"/>
                <a:gd name="connsiteX102" fmla="*/ 1209282 w 1441654"/>
                <a:gd name="connsiteY102" fmla="*/ 386544 h 2311974"/>
                <a:gd name="connsiteX103" fmla="*/ 1237736 w 1441654"/>
                <a:gd name="connsiteY103" fmla="*/ 415718 h 2311974"/>
                <a:gd name="connsiteX104" fmla="*/ 1280416 w 1441654"/>
                <a:gd name="connsiteY104" fmla="*/ 415718 h 2311974"/>
                <a:gd name="connsiteX105" fmla="*/ 1297014 w 1441654"/>
                <a:gd name="connsiteY105" fmla="*/ 408424 h 2311974"/>
                <a:gd name="connsiteX106" fmla="*/ 1313612 w 1441654"/>
                <a:gd name="connsiteY106" fmla="*/ 386544 h 2311974"/>
                <a:gd name="connsiteX107" fmla="*/ 1358664 w 1441654"/>
                <a:gd name="connsiteY107" fmla="*/ 381682 h 2311974"/>
                <a:gd name="connsiteX108" fmla="*/ 1365778 w 1441654"/>
                <a:gd name="connsiteY108" fmla="*/ 386544 h 2311974"/>
                <a:gd name="connsiteX109" fmla="*/ 1401345 w 1441654"/>
                <a:gd name="connsiteY109" fmla="*/ 371958 h 2311974"/>
                <a:gd name="connsiteX110" fmla="*/ 1401345 w 1441654"/>
                <a:gd name="connsiteY110" fmla="*/ 388975 h 2311974"/>
                <a:gd name="connsiteX111" fmla="*/ 1415572 w 1441654"/>
                <a:gd name="connsiteY111" fmla="*/ 408424 h 2311974"/>
                <a:gd name="connsiteX112" fmla="*/ 1353922 w 1441654"/>
                <a:gd name="connsiteY112" fmla="*/ 444891 h 2311974"/>
                <a:gd name="connsiteX113" fmla="*/ 1351551 w 1441654"/>
                <a:gd name="connsiteY113" fmla="*/ 491082 h 2311974"/>
                <a:gd name="connsiteX114" fmla="*/ 1372891 w 1441654"/>
                <a:gd name="connsiteY114" fmla="*/ 532410 h 2311974"/>
                <a:gd name="connsiteX115" fmla="*/ 1406087 w 1441654"/>
                <a:gd name="connsiteY115" fmla="*/ 554290 h 2311974"/>
                <a:gd name="connsiteX116" fmla="*/ 1427427 w 1441654"/>
                <a:gd name="connsiteY116" fmla="*/ 581032 h 2311974"/>
                <a:gd name="connsiteX117" fmla="*/ 1420314 w 1441654"/>
                <a:gd name="connsiteY117" fmla="*/ 622361 h 2311974"/>
                <a:gd name="connsiteX118" fmla="*/ 1441654 w 1441654"/>
                <a:gd name="connsiteY118" fmla="*/ 644241 h 2311974"/>
                <a:gd name="connsiteX119" fmla="*/ 1436912 w 1441654"/>
                <a:gd name="connsiteY119" fmla="*/ 658827 h 2311974"/>
                <a:gd name="connsiteX120" fmla="*/ 1429798 w 1441654"/>
                <a:gd name="connsiteY120" fmla="*/ 666121 h 2311974"/>
                <a:gd name="connsiteX121" fmla="*/ 1401345 w 1441654"/>
                <a:gd name="connsiteY121" fmla="*/ 663689 h 2311974"/>
                <a:gd name="connsiteX122" fmla="*/ 1372891 w 1441654"/>
                <a:gd name="connsiteY122" fmla="*/ 705018 h 2311974"/>
                <a:gd name="connsiteX123" fmla="*/ 1351551 w 1441654"/>
                <a:gd name="connsiteY123" fmla="*/ 712312 h 2311974"/>
                <a:gd name="connsiteX124" fmla="*/ 1304128 w 1441654"/>
                <a:gd name="connsiteY124" fmla="*/ 785245 h 2311974"/>
                <a:gd name="connsiteX125" fmla="*/ 1304128 w 1441654"/>
                <a:gd name="connsiteY125" fmla="*/ 804693 h 2311974"/>
                <a:gd name="connsiteX126" fmla="*/ 1273303 w 1441654"/>
                <a:gd name="connsiteY126" fmla="*/ 802262 h 2311974"/>
                <a:gd name="connsiteX127" fmla="*/ 1242478 w 1441654"/>
                <a:gd name="connsiteY127" fmla="*/ 802262 h 2311974"/>
                <a:gd name="connsiteX128" fmla="*/ 1218767 w 1441654"/>
                <a:gd name="connsiteY128" fmla="*/ 819280 h 2311974"/>
                <a:gd name="connsiteX129" fmla="*/ 1183200 w 1441654"/>
                <a:gd name="connsiteY129" fmla="*/ 809556 h 2311974"/>
                <a:gd name="connsiteX130" fmla="*/ 1171344 w 1441654"/>
                <a:gd name="connsiteY130" fmla="*/ 816849 h 2311974"/>
                <a:gd name="connsiteX131" fmla="*/ 1180828 w 1441654"/>
                <a:gd name="connsiteY131" fmla="*/ 824142 h 2311974"/>
                <a:gd name="connsiteX132" fmla="*/ 1168973 w 1441654"/>
                <a:gd name="connsiteY132" fmla="*/ 850884 h 2311974"/>
                <a:gd name="connsiteX133" fmla="*/ 1176086 w 1441654"/>
                <a:gd name="connsiteY133" fmla="*/ 858178 h 2311974"/>
                <a:gd name="connsiteX134" fmla="*/ 1183200 w 1441654"/>
                <a:gd name="connsiteY134" fmla="*/ 850884 h 2311974"/>
                <a:gd name="connsiteX135" fmla="*/ 1197426 w 1441654"/>
                <a:gd name="connsiteY135" fmla="*/ 858178 h 2311974"/>
                <a:gd name="connsiteX136" fmla="*/ 1211653 w 1441654"/>
                <a:gd name="connsiteY136" fmla="*/ 858178 h 2311974"/>
                <a:gd name="connsiteX137" fmla="*/ 1216396 w 1441654"/>
                <a:gd name="connsiteY137" fmla="*/ 875195 h 2311974"/>
                <a:gd name="connsiteX138" fmla="*/ 1230622 w 1441654"/>
                <a:gd name="connsiteY138" fmla="*/ 894644 h 2311974"/>
                <a:gd name="connsiteX139" fmla="*/ 1223509 w 1441654"/>
                <a:gd name="connsiteY139" fmla="*/ 906800 h 2311974"/>
                <a:gd name="connsiteX140" fmla="*/ 1230622 w 1441654"/>
                <a:gd name="connsiteY140" fmla="*/ 916524 h 2311974"/>
                <a:gd name="connsiteX141" fmla="*/ 1237736 w 1441654"/>
                <a:gd name="connsiteY141" fmla="*/ 914093 h 2311974"/>
                <a:gd name="connsiteX142" fmla="*/ 1244849 w 1441654"/>
                <a:gd name="connsiteY142" fmla="*/ 921386 h 2311974"/>
                <a:gd name="connsiteX143" fmla="*/ 1249592 w 1441654"/>
                <a:gd name="connsiteY143" fmla="*/ 935973 h 2311974"/>
                <a:gd name="connsiteX144" fmla="*/ 1259076 w 1441654"/>
                <a:gd name="connsiteY144" fmla="*/ 923817 h 2311974"/>
                <a:gd name="connsiteX145" fmla="*/ 1263818 w 1441654"/>
                <a:gd name="connsiteY145" fmla="*/ 931111 h 2311974"/>
                <a:gd name="connsiteX146" fmla="*/ 1297014 w 1441654"/>
                <a:gd name="connsiteY146" fmla="*/ 928679 h 2311974"/>
                <a:gd name="connsiteX147" fmla="*/ 1311241 w 1441654"/>
                <a:gd name="connsiteY147" fmla="*/ 948128 h 2311974"/>
                <a:gd name="connsiteX148" fmla="*/ 1332582 w 1441654"/>
                <a:gd name="connsiteY148" fmla="*/ 950559 h 2311974"/>
                <a:gd name="connsiteX149" fmla="*/ 1337324 w 1441654"/>
                <a:gd name="connsiteY149" fmla="*/ 923817 h 2311974"/>
                <a:gd name="connsiteX150" fmla="*/ 1351551 w 1441654"/>
                <a:gd name="connsiteY150" fmla="*/ 914093 h 2311974"/>
                <a:gd name="connsiteX151" fmla="*/ 1361035 w 1441654"/>
                <a:gd name="connsiteY151" fmla="*/ 921386 h 2311974"/>
                <a:gd name="connsiteX152" fmla="*/ 1372891 w 1441654"/>
                <a:gd name="connsiteY152" fmla="*/ 948128 h 2311974"/>
                <a:gd name="connsiteX153" fmla="*/ 1320726 w 1441654"/>
                <a:gd name="connsiteY153" fmla="*/ 1006475 h 2311974"/>
                <a:gd name="connsiteX154" fmla="*/ 1235365 w 1441654"/>
                <a:gd name="connsiteY154" fmla="*/ 970008 h 2311974"/>
                <a:gd name="connsiteX155" fmla="*/ 1230622 w 1441654"/>
                <a:gd name="connsiteY155" fmla="*/ 977301 h 2311974"/>
                <a:gd name="connsiteX156" fmla="*/ 1235365 w 1441654"/>
                <a:gd name="connsiteY156" fmla="*/ 984595 h 2311974"/>
                <a:gd name="connsiteX157" fmla="*/ 1230622 w 1441654"/>
                <a:gd name="connsiteY157" fmla="*/ 984595 h 2311974"/>
                <a:gd name="connsiteX158" fmla="*/ 1225880 w 1441654"/>
                <a:gd name="connsiteY158" fmla="*/ 991888 h 2311974"/>
                <a:gd name="connsiteX159" fmla="*/ 1225880 w 1441654"/>
                <a:gd name="connsiteY159" fmla="*/ 1006475 h 2311974"/>
                <a:gd name="connsiteX160" fmla="*/ 1218767 w 1441654"/>
                <a:gd name="connsiteY160" fmla="*/ 1018630 h 2311974"/>
                <a:gd name="connsiteX161" fmla="*/ 1218767 w 1441654"/>
                <a:gd name="connsiteY161" fmla="*/ 1028354 h 2311974"/>
                <a:gd name="connsiteX162" fmla="*/ 1204540 w 1441654"/>
                <a:gd name="connsiteY162" fmla="*/ 1028354 h 2311974"/>
                <a:gd name="connsiteX163" fmla="*/ 1204540 w 1441654"/>
                <a:gd name="connsiteY163" fmla="*/ 1045372 h 2311974"/>
                <a:gd name="connsiteX164" fmla="*/ 1197426 w 1441654"/>
                <a:gd name="connsiteY164" fmla="*/ 1047803 h 2311974"/>
                <a:gd name="connsiteX165" fmla="*/ 1197426 w 1441654"/>
                <a:gd name="connsiteY165" fmla="*/ 1059959 h 2311974"/>
                <a:gd name="connsiteX166" fmla="*/ 1190313 w 1441654"/>
                <a:gd name="connsiteY166" fmla="*/ 1062390 h 2311974"/>
                <a:gd name="connsiteX167" fmla="*/ 1195055 w 1441654"/>
                <a:gd name="connsiteY167" fmla="*/ 1069683 h 2311974"/>
                <a:gd name="connsiteX168" fmla="*/ 1187942 w 1441654"/>
                <a:gd name="connsiteY168" fmla="*/ 1074545 h 2311974"/>
                <a:gd name="connsiteX169" fmla="*/ 1195055 w 1441654"/>
                <a:gd name="connsiteY169" fmla="*/ 1076976 h 2311974"/>
                <a:gd name="connsiteX170" fmla="*/ 1197426 w 1441654"/>
                <a:gd name="connsiteY170" fmla="*/ 1093994 h 2311974"/>
                <a:gd name="connsiteX171" fmla="*/ 1187942 w 1441654"/>
                <a:gd name="connsiteY171" fmla="*/ 1103719 h 2311974"/>
                <a:gd name="connsiteX172" fmla="*/ 1190313 w 1441654"/>
                <a:gd name="connsiteY172" fmla="*/ 1103719 h 2311974"/>
                <a:gd name="connsiteX173" fmla="*/ 1190313 w 1441654"/>
                <a:gd name="connsiteY173" fmla="*/ 1111012 h 2311974"/>
                <a:gd name="connsiteX174" fmla="*/ 1183200 w 1441654"/>
                <a:gd name="connsiteY174" fmla="*/ 1118305 h 2311974"/>
                <a:gd name="connsiteX175" fmla="*/ 1183200 w 1441654"/>
                <a:gd name="connsiteY175" fmla="*/ 1125598 h 2311974"/>
                <a:gd name="connsiteX176" fmla="*/ 1168973 w 1441654"/>
                <a:gd name="connsiteY176" fmla="*/ 1149909 h 2311974"/>
                <a:gd name="connsiteX177" fmla="*/ 1180828 w 1441654"/>
                <a:gd name="connsiteY177" fmla="*/ 1164496 h 2311974"/>
                <a:gd name="connsiteX178" fmla="*/ 1209282 w 1441654"/>
                <a:gd name="connsiteY178" fmla="*/ 1164496 h 2311974"/>
                <a:gd name="connsiteX179" fmla="*/ 1211653 w 1441654"/>
                <a:gd name="connsiteY179" fmla="*/ 1166927 h 2311974"/>
                <a:gd name="connsiteX180" fmla="*/ 1230622 w 1441654"/>
                <a:gd name="connsiteY180" fmla="*/ 1159634 h 2311974"/>
                <a:gd name="connsiteX181" fmla="*/ 1242478 w 1441654"/>
                <a:gd name="connsiteY181" fmla="*/ 1166927 h 2311974"/>
                <a:gd name="connsiteX182" fmla="*/ 1249592 w 1441654"/>
                <a:gd name="connsiteY182" fmla="*/ 1166927 h 2311974"/>
                <a:gd name="connsiteX183" fmla="*/ 1244849 w 1441654"/>
                <a:gd name="connsiteY183" fmla="*/ 1171789 h 2311974"/>
                <a:gd name="connsiteX184" fmla="*/ 1259076 w 1441654"/>
                <a:gd name="connsiteY184" fmla="*/ 1179083 h 2311974"/>
                <a:gd name="connsiteX185" fmla="*/ 1266190 w 1441654"/>
                <a:gd name="connsiteY185" fmla="*/ 1222842 h 2311974"/>
                <a:gd name="connsiteX186" fmla="*/ 1259076 w 1441654"/>
                <a:gd name="connsiteY186" fmla="*/ 1230136 h 2311974"/>
                <a:gd name="connsiteX187" fmla="*/ 1259076 w 1441654"/>
                <a:gd name="connsiteY187" fmla="*/ 1254447 h 2311974"/>
                <a:gd name="connsiteX188" fmla="*/ 1285159 w 1441654"/>
                <a:gd name="connsiteY188" fmla="*/ 1271464 h 2311974"/>
                <a:gd name="connsiteX189" fmla="*/ 1280416 w 1441654"/>
                <a:gd name="connsiteY189" fmla="*/ 1278758 h 2311974"/>
                <a:gd name="connsiteX190" fmla="*/ 1289901 w 1441654"/>
                <a:gd name="connsiteY190" fmla="*/ 1290913 h 2311974"/>
                <a:gd name="connsiteX191" fmla="*/ 1289901 w 1441654"/>
                <a:gd name="connsiteY191" fmla="*/ 1303069 h 2311974"/>
                <a:gd name="connsiteX192" fmla="*/ 1292272 w 1441654"/>
                <a:gd name="connsiteY192" fmla="*/ 1305500 h 2311974"/>
                <a:gd name="connsiteX193" fmla="*/ 1289901 w 1441654"/>
                <a:gd name="connsiteY193" fmla="*/ 1312793 h 2311974"/>
                <a:gd name="connsiteX194" fmla="*/ 1297014 w 1441654"/>
                <a:gd name="connsiteY194" fmla="*/ 1324948 h 2311974"/>
                <a:gd name="connsiteX195" fmla="*/ 1304128 w 1441654"/>
                <a:gd name="connsiteY195" fmla="*/ 1317655 h 2311974"/>
                <a:gd name="connsiteX196" fmla="*/ 1304128 w 1441654"/>
                <a:gd name="connsiteY196" fmla="*/ 1327379 h 2311974"/>
                <a:gd name="connsiteX197" fmla="*/ 1306499 w 1441654"/>
                <a:gd name="connsiteY197" fmla="*/ 1344397 h 2311974"/>
                <a:gd name="connsiteX198" fmla="*/ 1280416 w 1441654"/>
                <a:gd name="connsiteY198" fmla="*/ 1358984 h 2311974"/>
                <a:gd name="connsiteX199" fmla="*/ 1259076 w 1441654"/>
                <a:gd name="connsiteY199" fmla="*/ 1358984 h 2311974"/>
                <a:gd name="connsiteX200" fmla="*/ 1256705 w 1441654"/>
                <a:gd name="connsiteY200" fmla="*/ 1376001 h 2311974"/>
                <a:gd name="connsiteX201" fmla="*/ 1278045 w 1441654"/>
                <a:gd name="connsiteY201" fmla="*/ 1376001 h 2311974"/>
                <a:gd name="connsiteX202" fmla="*/ 1280416 w 1441654"/>
                <a:gd name="connsiteY202" fmla="*/ 1383295 h 2311974"/>
                <a:gd name="connsiteX203" fmla="*/ 1285159 w 1441654"/>
                <a:gd name="connsiteY203" fmla="*/ 1380864 h 2311974"/>
                <a:gd name="connsiteX204" fmla="*/ 1292272 w 1441654"/>
                <a:gd name="connsiteY204" fmla="*/ 1393019 h 2311974"/>
                <a:gd name="connsiteX205" fmla="*/ 1289901 w 1441654"/>
                <a:gd name="connsiteY205" fmla="*/ 1400312 h 2311974"/>
                <a:gd name="connsiteX206" fmla="*/ 1292272 w 1441654"/>
                <a:gd name="connsiteY206" fmla="*/ 1402744 h 2311974"/>
                <a:gd name="connsiteX207" fmla="*/ 1311241 w 1441654"/>
                <a:gd name="connsiteY207" fmla="*/ 1380864 h 2311974"/>
                <a:gd name="connsiteX208" fmla="*/ 1318355 w 1441654"/>
                <a:gd name="connsiteY208" fmla="*/ 1383295 h 2311974"/>
                <a:gd name="connsiteX209" fmla="*/ 1313612 w 1441654"/>
                <a:gd name="connsiteY209" fmla="*/ 1380864 h 2311974"/>
                <a:gd name="connsiteX210" fmla="*/ 1320726 w 1441654"/>
                <a:gd name="connsiteY210" fmla="*/ 1373570 h 2311974"/>
                <a:gd name="connsiteX211" fmla="*/ 1327839 w 1441654"/>
                <a:gd name="connsiteY211" fmla="*/ 1368708 h 2311974"/>
                <a:gd name="connsiteX212" fmla="*/ 1344437 w 1441654"/>
                <a:gd name="connsiteY212" fmla="*/ 1417330 h 2311974"/>
                <a:gd name="connsiteX213" fmla="*/ 1339695 w 1441654"/>
                <a:gd name="connsiteY213" fmla="*/ 1424623 h 2311974"/>
                <a:gd name="connsiteX214" fmla="*/ 1339695 w 1441654"/>
                <a:gd name="connsiteY214" fmla="*/ 1441641 h 2311974"/>
                <a:gd name="connsiteX215" fmla="*/ 1306499 w 1441654"/>
                <a:gd name="connsiteY215" fmla="*/ 1436779 h 2311974"/>
                <a:gd name="connsiteX216" fmla="*/ 1304128 w 1441654"/>
                <a:gd name="connsiteY216" fmla="*/ 1473245 h 2311974"/>
                <a:gd name="connsiteX217" fmla="*/ 1289901 w 1441654"/>
                <a:gd name="connsiteY217" fmla="*/ 1473245 h 2311974"/>
                <a:gd name="connsiteX218" fmla="*/ 1285159 w 1441654"/>
                <a:gd name="connsiteY218" fmla="*/ 1504850 h 2311974"/>
                <a:gd name="connsiteX219" fmla="*/ 1270932 w 1441654"/>
                <a:gd name="connsiteY219" fmla="*/ 1521867 h 2311974"/>
                <a:gd name="connsiteX220" fmla="*/ 1270932 w 1441654"/>
                <a:gd name="connsiteY220" fmla="*/ 1548609 h 2311974"/>
                <a:gd name="connsiteX221" fmla="*/ 1251963 w 1441654"/>
                <a:gd name="connsiteY221" fmla="*/ 1560765 h 2311974"/>
                <a:gd name="connsiteX222" fmla="*/ 1278045 w 1441654"/>
                <a:gd name="connsiteY222" fmla="*/ 1570489 h 2311974"/>
                <a:gd name="connsiteX223" fmla="*/ 1278045 w 1441654"/>
                <a:gd name="connsiteY223" fmla="*/ 1577783 h 2311974"/>
                <a:gd name="connsiteX224" fmla="*/ 1223509 w 1441654"/>
                <a:gd name="connsiteY224" fmla="*/ 1577783 h 2311974"/>
                <a:gd name="connsiteX225" fmla="*/ 1235365 w 1441654"/>
                <a:gd name="connsiteY225" fmla="*/ 1602094 h 2311974"/>
                <a:gd name="connsiteX226" fmla="*/ 1244849 w 1441654"/>
                <a:gd name="connsiteY226" fmla="*/ 1609387 h 2311974"/>
                <a:gd name="connsiteX227" fmla="*/ 1242478 w 1441654"/>
                <a:gd name="connsiteY227" fmla="*/ 1619111 h 2311974"/>
                <a:gd name="connsiteX228" fmla="*/ 1244849 w 1441654"/>
                <a:gd name="connsiteY228" fmla="*/ 1623973 h 2311974"/>
                <a:gd name="connsiteX229" fmla="*/ 1244849 w 1441654"/>
                <a:gd name="connsiteY229" fmla="*/ 1645853 h 2311974"/>
                <a:gd name="connsiteX230" fmla="*/ 1237736 w 1441654"/>
                <a:gd name="connsiteY230" fmla="*/ 1645853 h 2311974"/>
                <a:gd name="connsiteX231" fmla="*/ 1230622 w 1441654"/>
                <a:gd name="connsiteY231" fmla="*/ 1667733 h 2311974"/>
                <a:gd name="connsiteX232" fmla="*/ 1230622 w 1441654"/>
                <a:gd name="connsiteY232" fmla="*/ 1706631 h 2311974"/>
                <a:gd name="connsiteX233" fmla="*/ 1216396 w 1441654"/>
                <a:gd name="connsiteY233" fmla="*/ 1709062 h 2311974"/>
                <a:gd name="connsiteX234" fmla="*/ 1216396 w 1441654"/>
                <a:gd name="connsiteY234" fmla="*/ 1723648 h 2311974"/>
                <a:gd name="connsiteX235" fmla="*/ 1204540 w 1441654"/>
                <a:gd name="connsiteY235" fmla="*/ 1740666 h 2311974"/>
                <a:gd name="connsiteX236" fmla="*/ 1147632 w 1441654"/>
                <a:gd name="connsiteY236" fmla="*/ 1733373 h 2311974"/>
                <a:gd name="connsiteX237" fmla="*/ 1121550 w 1441654"/>
                <a:gd name="connsiteY237" fmla="*/ 1733373 h 2311974"/>
                <a:gd name="connsiteX238" fmla="*/ 1109694 w 1441654"/>
                <a:gd name="connsiteY238" fmla="*/ 1743097 h 2311974"/>
                <a:gd name="connsiteX239" fmla="*/ 1102581 w 1441654"/>
                <a:gd name="connsiteY239" fmla="*/ 1735804 h 2311974"/>
                <a:gd name="connsiteX240" fmla="*/ 1095467 w 1441654"/>
                <a:gd name="connsiteY240" fmla="*/ 1740666 h 2311974"/>
                <a:gd name="connsiteX241" fmla="*/ 1074127 w 1441654"/>
                <a:gd name="connsiteY241" fmla="*/ 1713924 h 2311974"/>
                <a:gd name="connsiteX242" fmla="*/ 1059900 w 1441654"/>
                <a:gd name="connsiteY242" fmla="*/ 1721217 h 2311974"/>
                <a:gd name="connsiteX243" fmla="*/ 1052787 w 1441654"/>
                <a:gd name="connsiteY243" fmla="*/ 1733373 h 2311974"/>
                <a:gd name="connsiteX244" fmla="*/ 1045673 w 1441654"/>
                <a:gd name="connsiteY244" fmla="*/ 1735804 h 2311974"/>
                <a:gd name="connsiteX245" fmla="*/ 1031446 w 1441654"/>
                <a:gd name="connsiteY245" fmla="*/ 1706631 h 2311974"/>
                <a:gd name="connsiteX246" fmla="*/ 960312 w 1441654"/>
                <a:gd name="connsiteY246" fmla="*/ 1709062 h 2311974"/>
                <a:gd name="connsiteX247" fmla="*/ 957941 w 1441654"/>
                <a:gd name="connsiteY247" fmla="*/ 1721217 h 2311974"/>
                <a:gd name="connsiteX248" fmla="*/ 915261 w 1441654"/>
                <a:gd name="connsiteY248" fmla="*/ 1721217 h 2311974"/>
                <a:gd name="connsiteX249" fmla="*/ 915261 w 1441654"/>
                <a:gd name="connsiteY249" fmla="*/ 1728511 h 2311974"/>
                <a:gd name="connsiteX250" fmla="*/ 884436 w 1441654"/>
                <a:gd name="connsiteY250" fmla="*/ 1721217 h 2311974"/>
                <a:gd name="connsiteX251" fmla="*/ 884436 w 1441654"/>
                <a:gd name="connsiteY251" fmla="*/ 1706631 h 2311974"/>
                <a:gd name="connsiteX252" fmla="*/ 877322 w 1441654"/>
                <a:gd name="connsiteY252" fmla="*/ 1706631 h 2311974"/>
                <a:gd name="connsiteX253" fmla="*/ 874951 w 1441654"/>
                <a:gd name="connsiteY253" fmla="*/ 1692044 h 2311974"/>
                <a:gd name="connsiteX254" fmla="*/ 874951 w 1441654"/>
                <a:gd name="connsiteY254" fmla="*/ 1692044 h 2311974"/>
                <a:gd name="connsiteX255" fmla="*/ 877322 w 1441654"/>
                <a:gd name="connsiteY255" fmla="*/ 1706631 h 2311974"/>
                <a:gd name="connsiteX256" fmla="*/ 822786 w 1441654"/>
                <a:gd name="connsiteY256" fmla="*/ 1709062 h 2311974"/>
                <a:gd name="connsiteX257" fmla="*/ 782477 w 1441654"/>
                <a:gd name="connsiteY257" fmla="*/ 1701769 h 2311974"/>
                <a:gd name="connsiteX258" fmla="*/ 780106 w 1441654"/>
                <a:gd name="connsiteY258" fmla="*/ 1709062 h 2311974"/>
                <a:gd name="connsiteX259" fmla="*/ 761136 w 1441654"/>
                <a:gd name="connsiteY259" fmla="*/ 1713924 h 2311974"/>
                <a:gd name="connsiteX260" fmla="*/ 754023 w 1441654"/>
                <a:gd name="connsiteY260" fmla="*/ 1733373 h 2311974"/>
                <a:gd name="connsiteX261" fmla="*/ 758765 w 1441654"/>
                <a:gd name="connsiteY261" fmla="*/ 1750391 h 2311974"/>
                <a:gd name="connsiteX262" fmla="*/ 739796 w 1441654"/>
                <a:gd name="connsiteY262" fmla="*/ 1750391 h 2311974"/>
                <a:gd name="connsiteX263" fmla="*/ 735054 w 1441654"/>
                <a:gd name="connsiteY263" fmla="*/ 1769840 h 2311974"/>
                <a:gd name="connsiteX264" fmla="*/ 742167 w 1441654"/>
                <a:gd name="connsiteY264" fmla="*/ 1784426 h 2311974"/>
                <a:gd name="connsiteX265" fmla="*/ 739796 w 1441654"/>
                <a:gd name="connsiteY265" fmla="*/ 1806306 h 2311974"/>
                <a:gd name="connsiteX266" fmla="*/ 727940 w 1441654"/>
                <a:gd name="connsiteY266" fmla="*/ 1813599 h 2311974"/>
                <a:gd name="connsiteX267" fmla="*/ 727940 w 1441654"/>
                <a:gd name="connsiteY267" fmla="*/ 1847635 h 2311974"/>
                <a:gd name="connsiteX268" fmla="*/ 713714 w 1441654"/>
                <a:gd name="connsiteY268" fmla="*/ 1852497 h 2311974"/>
                <a:gd name="connsiteX269" fmla="*/ 711342 w 1441654"/>
                <a:gd name="connsiteY269" fmla="*/ 1837910 h 2311974"/>
                <a:gd name="connsiteX270" fmla="*/ 678146 w 1441654"/>
                <a:gd name="connsiteY270" fmla="*/ 1837910 h 2311974"/>
                <a:gd name="connsiteX271" fmla="*/ 678146 w 1441654"/>
                <a:gd name="connsiteY271" fmla="*/ 1859790 h 2311974"/>
                <a:gd name="connsiteX272" fmla="*/ 659177 w 1441654"/>
                <a:gd name="connsiteY272" fmla="*/ 1859790 h 2311974"/>
                <a:gd name="connsiteX273" fmla="*/ 659177 w 1441654"/>
                <a:gd name="connsiteY273" fmla="*/ 1869515 h 2311974"/>
                <a:gd name="connsiteX274" fmla="*/ 656806 w 1441654"/>
                <a:gd name="connsiteY274" fmla="*/ 1876808 h 2311974"/>
                <a:gd name="connsiteX275" fmla="*/ 576188 w 1441654"/>
                <a:gd name="connsiteY275" fmla="*/ 1876808 h 2311974"/>
                <a:gd name="connsiteX276" fmla="*/ 576188 w 1441654"/>
                <a:gd name="connsiteY276" fmla="*/ 1896257 h 2311974"/>
                <a:gd name="connsiteX277" fmla="*/ 524022 w 1441654"/>
                <a:gd name="connsiteY277" fmla="*/ 1901119 h 2311974"/>
                <a:gd name="connsiteX278" fmla="*/ 524022 w 1441654"/>
                <a:gd name="connsiteY278" fmla="*/ 1930292 h 2311974"/>
                <a:gd name="connsiteX279" fmla="*/ 502682 w 1441654"/>
                <a:gd name="connsiteY279" fmla="*/ 1930292 h 2311974"/>
                <a:gd name="connsiteX280" fmla="*/ 500311 w 1441654"/>
                <a:gd name="connsiteY280" fmla="*/ 1952172 h 2311974"/>
                <a:gd name="connsiteX281" fmla="*/ 488455 w 1441654"/>
                <a:gd name="connsiteY281" fmla="*/ 1952172 h 2311974"/>
                <a:gd name="connsiteX282" fmla="*/ 488455 w 1441654"/>
                <a:gd name="connsiteY282" fmla="*/ 1978914 h 2311974"/>
                <a:gd name="connsiteX283" fmla="*/ 495569 w 1441654"/>
                <a:gd name="connsiteY283" fmla="*/ 1983776 h 2311974"/>
                <a:gd name="connsiteX284" fmla="*/ 493198 w 1441654"/>
                <a:gd name="connsiteY284" fmla="*/ 2000794 h 2311974"/>
                <a:gd name="connsiteX285" fmla="*/ 500311 w 1441654"/>
                <a:gd name="connsiteY285" fmla="*/ 2005656 h 2311974"/>
                <a:gd name="connsiteX286" fmla="*/ 500311 w 1441654"/>
                <a:gd name="connsiteY286" fmla="*/ 2068865 h 2311974"/>
                <a:gd name="connsiteX287" fmla="*/ 493198 w 1441654"/>
                <a:gd name="connsiteY287" fmla="*/ 2068865 h 2311974"/>
                <a:gd name="connsiteX288" fmla="*/ 493198 w 1441654"/>
                <a:gd name="connsiteY288" fmla="*/ 2081020 h 2311974"/>
                <a:gd name="connsiteX289" fmla="*/ 474228 w 1441654"/>
                <a:gd name="connsiteY289" fmla="*/ 2083451 h 2311974"/>
                <a:gd name="connsiteX290" fmla="*/ 460002 w 1441654"/>
                <a:gd name="connsiteY290" fmla="*/ 2117487 h 2311974"/>
                <a:gd name="connsiteX291" fmla="*/ 460002 w 1441654"/>
                <a:gd name="connsiteY291" fmla="*/ 2129642 h 2311974"/>
                <a:gd name="connsiteX292" fmla="*/ 516909 w 1441654"/>
                <a:gd name="connsiteY292" fmla="*/ 2132073 h 2311974"/>
                <a:gd name="connsiteX293" fmla="*/ 509796 w 1441654"/>
                <a:gd name="connsiteY293" fmla="*/ 2151522 h 2311974"/>
                <a:gd name="connsiteX294" fmla="*/ 514538 w 1441654"/>
                <a:gd name="connsiteY294" fmla="*/ 2161246 h 2311974"/>
                <a:gd name="connsiteX295" fmla="*/ 509796 w 1441654"/>
                <a:gd name="connsiteY295" fmla="*/ 2168540 h 2311974"/>
                <a:gd name="connsiteX296" fmla="*/ 493198 w 1441654"/>
                <a:gd name="connsiteY296" fmla="*/ 2168540 h 2311974"/>
                <a:gd name="connsiteX297" fmla="*/ 493198 w 1441654"/>
                <a:gd name="connsiteY297" fmla="*/ 2180695 h 2311974"/>
                <a:gd name="connsiteX298" fmla="*/ 462373 w 1441654"/>
                <a:gd name="connsiteY298" fmla="*/ 2187988 h 2311974"/>
                <a:gd name="connsiteX299" fmla="*/ 469486 w 1441654"/>
                <a:gd name="connsiteY299" fmla="*/ 2200144 h 2311974"/>
                <a:gd name="connsiteX300" fmla="*/ 467115 w 1441654"/>
                <a:gd name="connsiteY300" fmla="*/ 2256059 h 2311974"/>
                <a:gd name="connsiteX301" fmla="*/ 455259 w 1441654"/>
                <a:gd name="connsiteY301" fmla="*/ 2277939 h 2311974"/>
                <a:gd name="connsiteX302" fmla="*/ 429177 w 1441654"/>
                <a:gd name="connsiteY302" fmla="*/ 2307112 h 2311974"/>
                <a:gd name="connsiteX303" fmla="*/ 414950 w 1441654"/>
                <a:gd name="connsiteY303" fmla="*/ 2311974 h 2311974"/>
                <a:gd name="connsiteX304" fmla="*/ 398352 w 1441654"/>
                <a:gd name="connsiteY304" fmla="*/ 2282801 h 2311974"/>
                <a:gd name="connsiteX305" fmla="*/ 379383 w 1441654"/>
                <a:gd name="connsiteY305" fmla="*/ 2275508 h 2311974"/>
                <a:gd name="connsiteX306" fmla="*/ 365156 w 1441654"/>
                <a:gd name="connsiteY306" fmla="*/ 2292526 h 2311974"/>
                <a:gd name="connsiteX307" fmla="*/ 346187 w 1441654"/>
                <a:gd name="connsiteY307" fmla="*/ 2285232 h 2311974"/>
                <a:gd name="connsiteX308" fmla="*/ 331960 w 1441654"/>
                <a:gd name="connsiteY308" fmla="*/ 2290094 h 2311974"/>
                <a:gd name="connsiteX309" fmla="*/ 296393 w 1441654"/>
                <a:gd name="connsiteY309" fmla="*/ 2275508 h 2311974"/>
                <a:gd name="connsiteX310" fmla="*/ 255658 w 1441654"/>
                <a:gd name="connsiteY310" fmla="*/ 2254426 h 2311974"/>
                <a:gd name="connsiteX311" fmla="*/ 263963 w 1441654"/>
                <a:gd name="connsiteY311" fmla="*/ 2090384 h 2311974"/>
                <a:gd name="connsiteX312" fmla="*/ 293247 w 1441654"/>
                <a:gd name="connsiteY312" fmla="*/ 1879782 h 2311974"/>
                <a:gd name="connsiteX313" fmla="*/ 288330 w 1441654"/>
                <a:gd name="connsiteY313" fmla="*/ 1766434 h 2311974"/>
                <a:gd name="connsiteX314" fmla="*/ 260051 w 1441654"/>
                <a:gd name="connsiteY314" fmla="*/ 1684276 h 2311974"/>
                <a:gd name="connsiteX315" fmla="*/ 196698 w 1441654"/>
                <a:gd name="connsiteY315" fmla="*/ 1605539 h 2311974"/>
                <a:gd name="connsiteX316" fmla="*/ 146823 w 1441654"/>
                <a:gd name="connsiteY316" fmla="*/ 1566641 h 2311974"/>
                <a:gd name="connsiteX317" fmla="*/ 148467 w 1441654"/>
                <a:gd name="connsiteY317" fmla="*/ 1519182 h 2311974"/>
                <a:gd name="connsiteX318" fmla="*/ 144231 w 1441654"/>
                <a:gd name="connsiteY318" fmla="*/ 1442151 h 2311974"/>
                <a:gd name="connsiteX319" fmla="*/ 199538 w 1441654"/>
                <a:gd name="connsiteY319" fmla="*/ 1327822 h 2311974"/>
                <a:gd name="connsiteX320" fmla="*/ 311984 w 1441654"/>
                <a:gd name="connsiteY320" fmla="*/ 1228318 h 2311974"/>
                <a:gd name="connsiteX321" fmla="*/ 0 w 1441654"/>
                <a:gd name="connsiteY321" fmla="*/ 872764 h 2311974"/>
                <a:gd name="connsiteX322" fmla="*/ 168351 w 1441654"/>
                <a:gd name="connsiteY322" fmla="*/ 741485 h 2311974"/>
                <a:gd name="connsiteX323" fmla="*/ 156496 w 1441654"/>
                <a:gd name="connsiteY323" fmla="*/ 726899 h 2311974"/>
                <a:gd name="connsiteX324" fmla="*/ 101959 w 1441654"/>
                <a:gd name="connsiteY324" fmla="*/ 705019 h 2311974"/>
                <a:gd name="connsiteX325" fmla="*/ 125671 w 1441654"/>
                <a:gd name="connsiteY325" fmla="*/ 680708 h 2311974"/>
                <a:gd name="connsiteX326" fmla="*/ 132784 w 1441654"/>
                <a:gd name="connsiteY326" fmla="*/ 673414 h 2311974"/>
                <a:gd name="connsiteX327" fmla="*/ 161238 w 1441654"/>
                <a:gd name="connsiteY327" fmla="*/ 670983 h 2311974"/>
                <a:gd name="connsiteX328" fmla="*/ 248970 w 1441654"/>
                <a:gd name="connsiteY328" fmla="*/ 692863 h 2311974"/>
                <a:gd name="connsiteX329" fmla="*/ 263197 w 1441654"/>
                <a:gd name="connsiteY329" fmla="*/ 688001 h 2311974"/>
                <a:gd name="connsiteX330" fmla="*/ 263197 w 1441654"/>
                <a:gd name="connsiteY330" fmla="*/ 695294 h 2311974"/>
                <a:gd name="connsiteX331" fmla="*/ 272681 w 1441654"/>
                <a:gd name="connsiteY331" fmla="*/ 695294 h 2311974"/>
                <a:gd name="connsiteX332" fmla="*/ 277424 w 1441654"/>
                <a:gd name="connsiteY332" fmla="*/ 678277 h 2311974"/>
                <a:gd name="connsiteX333" fmla="*/ 284537 w 1441654"/>
                <a:gd name="connsiteY333" fmla="*/ 666121 h 2311974"/>
                <a:gd name="connsiteX334" fmla="*/ 296393 w 1441654"/>
                <a:gd name="connsiteY334" fmla="*/ 688001 h 2311974"/>
                <a:gd name="connsiteX335" fmla="*/ 303506 w 1441654"/>
                <a:gd name="connsiteY335" fmla="*/ 685570 h 2311974"/>
                <a:gd name="connsiteX336" fmla="*/ 317733 w 1441654"/>
                <a:gd name="connsiteY336" fmla="*/ 700156 h 2311974"/>
                <a:gd name="connsiteX337" fmla="*/ 317733 w 1441654"/>
                <a:gd name="connsiteY337" fmla="*/ 700156 h 2311974"/>
                <a:gd name="connsiteX338" fmla="*/ 303506 w 1441654"/>
                <a:gd name="connsiteY338" fmla="*/ 685570 h 2311974"/>
                <a:gd name="connsiteX339" fmla="*/ 361672 w 1441654"/>
                <a:gd name="connsiteY339" fmla="*/ 862512 h 2311974"/>
                <a:gd name="connsiteX340" fmla="*/ 284537 w 1441654"/>
                <a:gd name="connsiteY340" fmla="*/ 666121 h 2311974"/>
                <a:gd name="connsiteX341" fmla="*/ 284537 w 1441654"/>
                <a:gd name="connsiteY341" fmla="*/ 658827 h 2311974"/>
                <a:gd name="connsiteX342" fmla="*/ 305877 w 1441654"/>
                <a:gd name="connsiteY342" fmla="*/ 646672 h 2311974"/>
                <a:gd name="connsiteX343" fmla="*/ 298764 w 1441654"/>
                <a:gd name="connsiteY343" fmla="*/ 639379 h 2311974"/>
                <a:gd name="connsiteX344" fmla="*/ 329589 w 1441654"/>
                <a:gd name="connsiteY344" fmla="*/ 629654 h 2311974"/>
                <a:gd name="connsiteX345" fmla="*/ 324847 w 1441654"/>
                <a:gd name="connsiteY345" fmla="*/ 615068 h 2311974"/>
                <a:gd name="connsiteX346" fmla="*/ 291651 w 1441654"/>
                <a:gd name="connsiteY346" fmla="*/ 610205 h 2311974"/>
                <a:gd name="connsiteX347" fmla="*/ 289279 w 1441654"/>
                <a:gd name="connsiteY347" fmla="*/ 595619 h 2311974"/>
                <a:gd name="connsiteX348" fmla="*/ 298764 w 1441654"/>
                <a:gd name="connsiteY348" fmla="*/ 534841 h 2311974"/>
                <a:gd name="connsiteX349" fmla="*/ 289279 w 1441654"/>
                <a:gd name="connsiteY349" fmla="*/ 525117 h 2311974"/>
                <a:gd name="connsiteX350" fmla="*/ 596460 w 1441654"/>
                <a:gd name="connsiteY350" fmla="*/ 1091406 h 2311974"/>
                <a:gd name="connsiteX351" fmla="*/ 272681 w 1441654"/>
                <a:gd name="connsiteY351" fmla="*/ 503237 h 2311974"/>
                <a:gd name="connsiteX352" fmla="*/ 277424 w 1441654"/>
                <a:gd name="connsiteY352" fmla="*/ 471633 h 2311974"/>
                <a:gd name="connsiteX353" fmla="*/ 270310 w 1441654"/>
                <a:gd name="connsiteY353" fmla="*/ 464340 h 2311974"/>
                <a:gd name="connsiteX354" fmla="*/ 272681 w 1441654"/>
                <a:gd name="connsiteY354" fmla="*/ 444891 h 2311974"/>
                <a:gd name="connsiteX355" fmla="*/ 291651 w 1441654"/>
                <a:gd name="connsiteY355" fmla="*/ 444891 h 2311974"/>
                <a:gd name="connsiteX356" fmla="*/ 310620 w 1441654"/>
                <a:gd name="connsiteY356" fmla="*/ 430304 h 2311974"/>
                <a:gd name="connsiteX357" fmla="*/ 312991 w 1441654"/>
                <a:gd name="connsiteY357" fmla="*/ 427873 h 2311974"/>
                <a:gd name="connsiteX358" fmla="*/ 291651 w 1441654"/>
                <a:gd name="connsiteY358" fmla="*/ 423011 h 2311974"/>
                <a:gd name="connsiteX359" fmla="*/ 298764 w 1441654"/>
                <a:gd name="connsiteY359" fmla="*/ 405993 h 2311974"/>
                <a:gd name="connsiteX360" fmla="*/ 324847 w 1441654"/>
                <a:gd name="connsiteY360" fmla="*/ 408424 h 2311974"/>
                <a:gd name="connsiteX361" fmla="*/ 320104 w 1441654"/>
                <a:gd name="connsiteY361" fmla="*/ 388975 h 2311974"/>
                <a:gd name="connsiteX362" fmla="*/ 320104 w 1441654"/>
                <a:gd name="connsiteY362" fmla="*/ 374389 h 2311974"/>
                <a:gd name="connsiteX363" fmla="*/ 336702 w 1441654"/>
                <a:gd name="connsiteY363" fmla="*/ 374389 h 2311974"/>
                <a:gd name="connsiteX364" fmla="*/ 339073 w 1441654"/>
                <a:gd name="connsiteY364" fmla="*/ 367096 h 2311974"/>
                <a:gd name="connsiteX365" fmla="*/ 346187 w 1441654"/>
                <a:gd name="connsiteY365" fmla="*/ 364665 h 2311974"/>
                <a:gd name="connsiteX366" fmla="*/ 343816 w 1441654"/>
                <a:gd name="connsiteY366" fmla="*/ 347647 h 2311974"/>
                <a:gd name="connsiteX367" fmla="*/ 372269 w 1441654"/>
                <a:gd name="connsiteY367" fmla="*/ 337922 h 2311974"/>
                <a:gd name="connsiteX368" fmla="*/ 360414 w 1441654"/>
                <a:gd name="connsiteY368" fmla="*/ 333060 h 2311974"/>
                <a:gd name="connsiteX369" fmla="*/ 358042 w 1441654"/>
                <a:gd name="connsiteY369" fmla="*/ 311180 h 2311974"/>
                <a:gd name="connsiteX370" fmla="*/ 350929 w 1441654"/>
                <a:gd name="connsiteY370" fmla="*/ 308749 h 2311974"/>
                <a:gd name="connsiteX371" fmla="*/ 358042 w 1441654"/>
                <a:gd name="connsiteY371" fmla="*/ 299025 h 2311974"/>
                <a:gd name="connsiteX372" fmla="*/ 358042 w 1441654"/>
                <a:gd name="connsiteY372" fmla="*/ 296594 h 2311974"/>
                <a:gd name="connsiteX373" fmla="*/ 346187 w 1441654"/>
                <a:gd name="connsiteY373" fmla="*/ 291732 h 2311974"/>
                <a:gd name="connsiteX374" fmla="*/ 336702 w 1441654"/>
                <a:gd name="connsiteY374" fmla="*/ 299025 h 2311974"/>
                <a:gd name="connsiteX375" fmla="*/ 324847 w 1441654"/>
                <a:gd name="connsiteY375" fmla="*/ 282007 h 2311974"/>
                <a:gd name="connsiteX376" fmla="*/ 339073 w 1441654"/>
                <a:gd name="connsiteY376" fmla="*/ 255265 h 2311974"/>
                <a:gd name="connsiteX377" fmla="*/ 346187 w 1441654"/>
                <a:gd name="connsiteY377" fmla="*/ 267421 h 2311974"/>
                <a:gd name="connsiteX378" fmla="*/ 365156 w 1441654"/>
                <a:gd name="connsiteY378" fmla="*/ 240679 h 2311974"/>
                <a:gd name="connsiteX379" fmla="*/ 374640 w 1441654"/>
                <a:gd name="connsiteY379" fmla="*/ 240679 h 2311974"/>
                <a:gd name="connsiteX380" fmla="*/ 374640 w 1441654"/>
                <a:gd name="connsiteY380" fmla="*/ 233385 h 2311974"/>
                <a:gd name="connsiteX381" fmla="*/ 353300 w 1441654"/>
                <a:gd name="connsiteY381" fmla="*/ 218799 h 2311974"/>
                <a:gd name="connsiteX382" fmla="*/ 360414 w 1441654"/>
                <a:gd name="connsiteY382" fmla="*/ 199350 h 2311974"/>
                <a:gd name="connsiteX383" fmla="*/ 386496 w 1441654"/>
                <a:gd name="connsiteY383" fmla="*/ 199350 h 2311974"/>
                <a:gd name="connsiteX384" fmla="*/ 393610 w 1441654"/>
                <a:gd name="connsiteY384" fmla="*/ 192057 h 2311974"/>
                <a:gd name="connsiteX385" fmla="*/ 365156 w 1441654"/>
                <a:gd name="connsiteY385" fmla="*/ 150728 h 2311974"/>
                <a:gd name="connsiteX386" fmla="*/ 374640 w 1441654"/>
                <a:gd name="connsiteY386" fmla="*/ 131279 h 2311974"/>
                <a:gd name="connsiteX387" fmla="*/ 407836 w 1441654"/>
                <a:gd name="connsiteY387" fmla="*/ 116693 h 2311974"/>
                <a:gd name="connsiteX388" fmla="*/ 412579 w 1441654"/>
                <a:gd name="connsiteY388" fmla="*/ 131279 h 2311974"/>
                <a:gd name="connsiteX389" fmla="*/ 433919 w 1441654"/>
                <a:gd name="connsiteY389" fmla="*/ 116693 h 2311974"/>
                <a:gd name="connsiteX390" fmla="*/ 429177 w 1441654"/>
                <a:gd name="connsiteY390" fmla="*/ 109399 h 2311974"/>
                <a:gd name="connsiteX391" fmla="*/ 445775 w 1441654"/>
                <a:gd name="connsiteY391" fmla="*/ 102106 h 2311974"/>
                <a:gd name="connsiteX392" fmla="*/ 445775 w 1441654"/>
                <a:gd name="connsiteY392" fmla="*/ 94813 h 2311974"/>
                <a:gd name="connsiteX393" fmla="*/ 455259 w 1441654"/>
                <a:gd name="connsiteY393" fmla="*/ 87519 h 2311974"/>
                <a:gd name="connsiteX394" fmla="*/ 441032 w 1441654"/>
                <a:gd name="connsiteY394" fmla="*/ 53484 h 2311974"/>
                <a:gd name="connsiteX395" fmla="*/ 438661 w 1441654"/>
                <a:gd name="connsiteY395" fmla="*/ 7293 h 2311974"/>
                <a:gd name="connsiteX396" fmla="*/ 481342 w 1441654"/>
                <a:gd name="connsiteY396" fmla="*/ 17018 h 2311974"/>
                <a:gd name="connsiteX397" fmla="*/ 502682 w 1441654"/>
                <a:gd name="connsiteY397" fmla="*/ 0 h 2311974"/>
                <a:gd name="connsiteX0" fmla="*/ 488455 w 1441654"/>
                <a:gd name="connsiteY0" fmla="*/ 1021061 h 2311974"/>
                <a:gd name="connsiteX1" fmla="*/ 488455 w 1441654"/>
                <a:gd name="connsiteY1" fmla="*/ 1021061 h 2311974"/>
                <a:gd name="connsiteX2" fmla="*/ 488455 w 1441654"/>
                <a:gd name="connsiteY2" fmla="*/ 1021061 h 2311974"/>
                <a:gd name="connsiteX3" fmla="*/ 502682 w 1441654"/>
                <a:gd name="connsiteY3" fmla="*/ 979733 h 2311974"/>
                <a:gd name="connsiteX4" fmla="*/ 460002 w 1441654"/>
                <a:gd name="connsiteY4" fmla="*/ 972439 h 2311974"/>
                <a:gd name="connsiteX5" fmla="*/ 460002 w 1441654"/>
                <a:gd name="connsiteY5" fmla="*/ 972439 h 2311974"/>
                <a:gd name="connsiteX6" fmla="*/ 502682 w 1441654"/>
                <a:gd name="connsiteY6" fmla="*/ 979733 h 2311974"/>
                <a:gd name="connsiteX7" fmla="*/ 460002 w 1441654"/>
                <a:gd name="connsiteY7" fmla="*/ 901937 h 2311974"/>
                <a:gd name="connsiteX8" fmla="*/ 449800 w 1441654"/>
                <a:gd name="connsiteY8" fmla="*/ 906121 h 2311974"/>
                <a:gd name="connsiteX9" fmla="*/ 452888 w 1441654"/>
                <a:gd name="connsiteY9" fmla="*/ 906800 h 2311974"/>
                <a:gd name="connsiteX10" fmla="*/ 460002 w 1441654"/>
                <a:gd name="connsiteY10" fmla="*/ 901938 h 2311974"/>
                <a:gd name="connsiteX11" fmla="*/ 460002 w 1441654"/>
                <a:gd name="connsiteY11" fmla="*/ 901937 h 2311974"/>
                <a:gd name="connsiteX12" fmla="*/ 367527 w 1441654"/>
                <a:gd name="connsiteY12" fmla="*/ 899506 h 2311974"/>
                <a:gd name="connsiteX13" fmla="*/ 367527 w 1441654"/>
                <a:gd name="connsiteY13" fmla="*/ 899507 h 2311974"/>
                <a:gd name="connsiteX14" fmla="*/ 391239 w 1441654"/>
                <a:gd name="connsiteY14" fmla="*/ 899507 h 2311974"/>
                <a:gd name="connsiteX15" fmla="*/ 405465 w 1441654"/>
                <a:gd name="connsiteY15" fmla="*/ 906800 h 2311974"/>
                <a:gd name="connsiteX16" fmla="*/ 414950 w 1441654"/>
                <a:gd name="connsiteY16" fmla="*/ 906800 h 2311974"/>
                <a:gd name="connsiteX17" fmla="*/ 419692 w 1441654"/>
                <a:gd name="connsiteY17" fmla="*/ 899507 h 2311974"/>
                <a:gd name="connsiteX18" fmla="*/ 419705 w 1441654"/>
                <a:gd name="connsiteY18" fmla="*/ 899510 h 2311974"/>
                <a:gd name="connsiteX19" fmla="*/ 419692 w 1441654"/>
                <a:gd name="connsiteY19" fmla="*/ 899506 h 2311974"/>
                <a:gd name="connsiteX20" fmla="*/ 414950 w 1441654"/>
                <a:gd name="connsiteY20" fmla="*/ 906800 h 2311974"/>
                <a:gd name="connsiteX21" fmla="*/ 405465 w 1441654"/>
                <a:gd name="connsiteY21" fmla="*/ 906800 h 2311974"/>
                <a:gd name="connsiteX22" fmla="*/ 391238 w 1441654"/>
                <a:gd name="connsiteY22" fmla="*/ 899506 h 2311974"/>
                <a:gd name="connsiteX23" fmla="*/ 367527 w 1441654"/>
                <a:gd name="connsiteY23" fmla="*/ 899506 h 2311974"/>
                <a:gd name="connsiteX24" fmla="*/ 350929 w 1441654"/>
                <a:gd name="connsiteY24" fmla="*/ 889782 h 2311974"/>
                <a:gd name="connsiteX25" fmla="*/ 350929 w 1441654"/>
                <a:gd name="connsiteY25" fmla="*/ 889782 h 2311974"/>
                <a:gd name="connsiteX26" fmla="*/ 367527 w 1441654"/>
                <a:gd name="connsiteY26" fmla="*/ 889782 h 2311974"/>
                <a:gd name="connsiteX27" fmla="*/ 360383 w 1441654"/>
                <a:gd name="connsiteY27" fmla="*/ 889782 h 2311974"/>
                <a:gd name="connsiteX28" fmla="*/ 350929 w 1441654"/>
                <a:gd name="connsiteY28" fmla="*/ 889782 h 2311974"/>
                <a:gd name="connsiteX29" fmla="*/ 393212 w 1441654"/>
                <a:gd name="connsiteY29" fmla="*/ 842776 h 2311974"/>
                <a:gd name="connsiteX30" fmla="*/ 398352 w 1441654"/>
                <a:gd name="connsiteY30" fmla="*/ 853315 h 2311974"/>
                <a:gd name="connsiteX31" fmla="*/ 398352 w 1441654"/>
                <a:gd name="connsiteY31" fmla="*/ 853315 h 2311974"/>
                <a:gd name="connsiteX32" fmla="*/ 393212 w 1441654"/>
                <a:gd name="connsiteY32" fmla="*/ 842776 h 2311974"/>
                <a:gd name="connsiteX33" fmla="*/ 296393 w 1441654"/>
                <a:gd name="connsiteY33" fmla="*/ 726899 h 2311974"/>
                <a:gd name="connsiteX34" fmla="*/ 296393 w 1441654"/>
                <a:gd name="connsiteY34" fmla="*/ 726899 h 2311974"/>
                <a:gd name="connsiteX35" fmla="*/ 303506 w 1441654"/>
                <a:gd name="connsiteY35" fmla="*/ 734192 h 2311974"/>
                <a:gd name="connsiteX36" fmla="*/ 339073 w 1441654"/>
                <a:gd name="connsiteY36" fmla="*/ 748778 h 2311974"/>
                <a:gd name="connsiteX37" fmla="*/ 367527 w 1441654"/>
                <a:gd name="connsiteY37" fmla="*/ 753641 h 2311974"/>
                <a:gd name="connsiteX38" fmla="*/ 372269 w 1441654"/>
                <a:gd name="connsiteY38" fmla="*/ 734192 h 2311974"/>
                <a:gd name="connsiteX39" fmla="*/ 386496 w 1441654"/>
                <a:gd name="connsiteY39" fmla="*/ 736623 h 2311974"/>
                <a:gd name="connsiteX40" fmla="*/ 386496 w 1441654"/>
                <a:gd name="connsiteY40" fmla="*/ 736623 h 2311974"/>
                <a:gd name="connsiteX41" fmla="*/ 372269 w 1441654"/>
                <a:gd name="connsiteY41" fmla="*/ 734192 h 2311974"/>
                <a:gd name="connsiteX42" fmla="*/ 367527 w 1441654"/>
                <a:gd name="connsiteY42" fmla="*/ 753640 h 2311974"/>
                <a:gd name="connsiteX43" fmla="*/ 339073 w 1441654"/>
                <a:gd name="connsiteY43" fmla="*/ 748778 h 2311974"/>
                <a:gd name="connsiteX44" fmla="*/ 303506 w 1441654"/>
                <a:gd name="connsiteY44" fmla="*/ 734192 h 2311974"/>
                <a:gd name="connsiteX45" fmla="*/ 296393 w 1441654"/>
                <a:gd name="connsiteY45" fmla="*/ 726899 h 2311974"/>
                <a:gd name="connsiteX46" fmla="*/ 296393 w 1441654"/>
                <a:gd name="connsiteY46" fmla="*/ 714743 h 2311974"/>
                <a:gd name="connsiteX47" fmla="*/ 296393 w 1441654"/>
                <a:gd name="connsiteY47" fmla="*/ 714743 h 2311974"/>
                <a:gd name="connsiteX48" fmla="*/ 303506 w 1441654"/>
                <a:gd name="connsiteY48" fmla="*/ 722036 h 2311974"/>
                <a:gd name="connsiteX49" fmla="*/ 303506 w 1441654"/>
                <a:gd name="connsiteY49" fmla="*/ 722036 h 2311974"/>
                <a:gd name="connsiteX50" fmla="*/ 296393 w 1441654"/>
                <a:gd name="connsiteY50" fmla="*/ 714743 h 2311974"/>
                <a:gd name="connsiteX51" fmla="*/ 502682 w 1441654"/>
                <a:gd name="connsiteY51" fmla="*/ 0 h 2311974"/>
                <a:gd name="connsiteX52" fmla="*/ 509796 w 1441654"/>
                <a:gd name="connsiteY52" fmla="*/ 4862 h 2311974"/>
                <a:gd name="connsiteX53" fmla="*/ 514538 w 1441654"/>
                <a:gd name="connsiteY53" fmla="*/ 17018 h 2311974"/>
                <a:gd name="connsiteX54" fmla="*/ 524022 w 1441654"/>
                <a:gd name="connsiteY54" fmla="*/ 53484 h 2311974"/>
                <a:gd name="connsiteX55" fmla="*/ 521651 w 1441654"/>
                <a:gd name="connsiteY55" fmla="*/ 68071 h 2311974"/>
                <a:gd name="connsiteX56" fmla="*/ 554847 w 1441654"/>
                <a:gd name="connsiteY56" fmla="*/ 82657 h 2311974"/>
                <a:gd name="connsiteX57" fmla="*/ 561961 w 1441654"/>
                <a:gd name="connsiteY57" fmla="*/ 72933 h 2311974"/>
                <a:gd name="connsiteX58" fmla="*/ 578559 w 1441654"/>
                <a:gd name="connsiteY58" fmla="*/ 75364 h 2311974"/>
                <a:gd name="connsiteX59" fmla="*/ 578559 w 1441654"/>
                <a:gd name="connsiteY59" fmla="*/ 82657 h 2311974"/>
                <a:gd name="connsiteX60" fmla="*/ 585672 w 1441654"/>
                <a:gd name="connsiteY60" fmla="*/ 82657 h 2311974"/>
                <a:gd name="connsiteX61" fmla="*/ 590414 w 1441654"/>
                <a:gd name="connsiteY61" fmla="*/ 97244 h 2311974"/>
                <a:gd name="connsiteX62" fmla="*/ 609383 w 1441654"/>
                <a:gd name="connsiteY62" fmla="*/ 104537 h 2311974"/>
                <a:gd name="connsiteX63" fmla="*/ 637837 w 1441654"/>
                <a:gd name="connsiteY63" fmla="*/ 89950 h 2311974"/>
                <a:gd name="connsiteX64" fmla="*/ 652064 w 1441654"/>
                <a:gd name="connsiteY64" fmla="*/ 94813 h 2311974"/>
                <a:gd name="connsiteX65" fmla="*/ 666291 w 1441654"/>
                <a:gd name="connsiteY65" fmla="*/ 104537 h 2311974"/>
                <a:gd name="connsiteX66" fmla="*/ 685260 w 1441654"/>
                <a:gd name="connsiteY66" fmla="*/ 94813 h 2311974"/>
                <a:gd name="connsiteX67" fmla="*/ 685260 w 1441654"/>
                <a:gd name="connsiteY67" fmla="*/ 72933 h 2311974"/>
                <a:gd name="connsiteX68" fmla="*/ 687631 w 1441654"/>
                <a:gd name="connsiteY68" fmla="*/ 72933 h 2311974"/>
                <a:gd name="connsiteX69" fmla="*/ 699487 w 1441654"/>
                <a:gd name="connsiteY69" fmla="*/ 87519 h 2311974"/>
                <a:gd name="connsiteX70" fmla="*/ 687631 w 1441654"/>
                <a:gd name="connsiteY70" fmla="*/ 102106 h 2311974"/>
                <a:gd name="connsiteX71" fmla="*/ 692373 w 1441654"/>
                <a:gd name="connsiteY71" fmla="*/ 123986 h 2311974"/>
                <a:gd name="connsiteX72" fmla="*/ 706600 w 1441654"/>
                <a:gd name="connsiteY72" fmla="*/ 128848 h 2311974"/>
                <a:gd name="connsiteX73" fmla="*/ 718456 w 1441654"/>
                <a:gd name="connsiteY73" fmla="*/ 150728 h 2311974"/>
                <a:gd name="connsiteX74" fmla="*/ 727940 w 1441654"/>
                <a:gd name="connsiteY74" fmla="*/ 153159 h 2311974"/>
                <a:gd name="connsiteX75" fmla="*/ 735054 w 1441654"/>
                <a:gd name="connsiteY75" fmla="*/ 165315 h 2311974"/>
                <a:gd name="connsiteX76" fmla="*/ 754023 w 1441654"/>
                <a:gd name="connsiteY76" fmla="*/ 165315 h 2311974"/>
                <a:gd name="connsiteX77" fmla="*/ 768250 w 1441654"/>
                <a:gd name="connsiteY77" fmla="*/ 177470 h 2311974"/>
                <a:gd name="connsiteX78" fmla="*/ 794332 w 1441654"/>
                <a:gd name="connsiteY78" fmla="*/ 172608 h 2311974"/>
                <a:gd name="connsiteX79" fmla="*/ 801446 w 1441654"/>
                <a:gd name="connsiteY79" fmla="*/ 184763 h 2311974"/>
                <a:gd name="connsiteX80" fmla="*/ 794332 w 1441654"/>
                <a:gd name="connsiteY80" fmla="*/ 192057 h 2311974"/>
                <a:gd name="connsiteX81" fmla="*/ 801446 w 1441654"/>
                <a:gd name="connsiteY81" fmla="*/ 201781 h 2311974"/>
                <a:gd name="connsiteX82" fmla="*/ 796703 w 1441654"/>
                <a:gd name="connsiteY82" fmla="*/ 206643 h 2311974"/>
                <a:gd name="connsiteX83" fmla="*/ 808559 w 1441654"/>
                <a:gd name="connsiteY83" fmla="*/ 233385 h 2311974"/>
                <a:gd name="connsiteX84" fmla="*/ 815673 w 1441654"/>
                <a:gd name="connsiteY84" fmla="*/ 233385 h 2311974"/>
                <a:gd name="connsiteX85" fmla="*/ 851240 w 1441654"/>
                <a:gd name="connsiteY85" fmla="*/ 211505 h 2311974"/>
                <a:gd name="connsiteX86" fmla="*/ 874951 w 1441654"/>
                <a:gd name="connsiteY86" fmla="*/ 213936 h 2311974"/>
                <a:gd name="connsiteX87" fmla="*/ 896291 w 1441654"/>
                <a:gd name="connsiteY87" fmla="*/ 199350 h 2311974"/>
                <a:gd name="connsiteX88" fmla="*/ 905776 w 1441654"/>
                <a:gd name="connsiteY88" fmla="*/ 177470 h 2311974"/>
                <a:gd name="connsiteX89" fmla="*/ 931859 w 1441654"/>
                <a:gd name="connsiteY89" fmla="*/ 158021 h 2311974"/>
                <a:gd name="connsiteX90" fmla="*/ 953199 w 1441654"/>
                <a:gd name="connsiteY90" fmla="*/ 194488 h 2311974"/>
                <a:gd name="connsiteX91" fmla="*/ 953199 w 1441654"/>
                <a:gd name="connsiteY91" fmla="*/ 221230 h 2311974"/>
                <a:gd name="connsiteX92" fmla="*/ 965054 w 1441654"/>
                <a:gd name="connsiteY92" fmla="*/ 243110 h 2311974"/>
                <a:gd name="connsiteX93" fmla="*/ 984024 w 1441654"/>
                <a:gd name="connsiteY93" fmla="*/ 262558 h 2311974"/>
                <a:gd name="connsiteX94" fmla="*/ 1026704 w 1441654"/>
                <a:gd name="connsiteY94" fmla="*/ 274714 h 2311974"/>
                <a:gd name="connsiteX95" fmla="*/ 1059900 w 1441654"/>
                <a:gd name="connsiteY95" fmla="*/ 260127 h 2311974"/>
                <a:gd name="connsiteX96" fmla="*/ 1081240 w 1441654"/>
                <a:gd name="connsiteY96" fmla="*/ 262558 h 2311974"/>
                <a:gd name="connsiteX97" fmla="*/ 1107323 w 1441654"/>
                <a:gd name="connsiteY97" fmla="*/ 277145 h 2311974"/>
                <a:gd name="connsiteX98" fmla="*/ 1140519 w 1441654"/>
                <a:gd name="connsiteY98" fmla="*/ 282007 h 2311974"/>
                <a:gd name="connsiteX99" fmla="*/ 1135777 w 1441654"/>
                <a:gd name="connsiteY99" fmla="*/ 299025 h 2311974"/>
                <a:gd name="connsiteX100" fmla="*/ 1164230 w 1441654"/>
                <a:gd name="connsiteY100" fmla="*/ 371958 h 2311974"/>
                <a:gd name="connsiteX101" fmla="*/ 1209282 w 1441654"/>
                <a:gd name="connsiteY101" fmla="*/ 386544 h 2311974"/>
                <a:gd name="connsiteX102" fmla="*/ 1237736 w 1441654"/>
                <a:gd name="connsiteY102" fmla="*/ 415718 h 2311974"/>
                <a:gd name="connsiteX103" fmla="*/ 1280416 w 1441654"/>
                <a:gd name="connsiteY103" fmla="*/ 415718 h 2311974"/>
                <a:gd name="connsiteX104" fmla="*/ 1297014 w 1441654"/>
                <a:gd name="connsiteY104" fmla="*/ 408424 h 2311974"/>
                <a:gd name="connsiteX105" fmla="*/ 1313612 w 1441654"/>
                <a:gd name="connsiteY105" fmla="*/ 386544 h 2311974"/>
                <a:gd name="connsiteX106" fmla="*/ 1358664 w 1441654"/>
                <a:gd name="connsiteY106" fmla="*/ 381682 h 2311974"/>
                <a:gd name="connsiteX107" fmla="*/ 1365778 w 1441654"/>
                <a:gd name="connsiteY107" fmla="*/ 386544 h 2311974"/>
                <a:gd name="connsiteX108" fmla="*/ 1401345 w 1441654"/>
                <a:gd name="connsiteY108" fmla="*/ 371958 h 2311974"/>
                <a:gd name="connsiteX109" fmla="*/ 1401345 w 1441654"/>
                <a:gd name="connsiteY109" fmla="*/ 388975 h 2311974"/>
                <a:gd name="connsiteX110" fmla="*/ 1415572 w 1441654"/>
                <a:gd name="connsiteY110" fmla="*/ 408424 h 2311974"/>
                <a:gd name="connsiteX111" fmla="*/ 1353922 w 1441654"/>
                <a:gd name="connsiteY111" fmla="*/ 444891 h 2311974"/>
                <a:gd name="connsiteX112" fmla="*/ 1351551 w 1441654"/>
                <a:gd name="connsiteY112" fmla="*/ 491082 h 2311974"/>
                <a:gd name="connsiteX113" fmla="*/ 1372891 w 1441654"/>
                <a:gd name="connsiteY113" fmla="*/ 532410 h 2311974"/>
                <a:gd name="connsiteX114" fmla="*/ 1406087 w 1441654"/>
                <a:gd name="connsiteY114" fmla="*/ 554290 h 2311974"/>
                <a:gd name="connsiteX115" fmla="*/ 1427427 w 1441654"/>
                <a:gd name="connsiteY115" fmla="*/ 581032 h 2311974"/>
                <a:gd name="connsiteX116" fmla="*/ 1420314 w 1441654"/>
                <a:gd name="connsiteY116" fmla="*/ 622361 h 2311974"/>
                <a:gd name="connsiteX117" fmla="*/ 1441654 w 1441654"/>
                <a:gd name="connsiteY117" fmla="*/ 644241 h 2311974"/>
                <a:gd name="connsiteX118" fmla="*/ 1436912 w 1441654"/>
                <a:gd name="connsiteY118" fmla="*/ 658827 h 2311974"/>
                <a:gd name="connsiteX119" fmla="*/ 1429798 w 1441654"/>
                <a:gd name="connsiteY119" fmla="*/ 666121 h 2311974"/>
                <a:gd name="connsiteX120" fmla="*/ 1401345 w 1441654"/>
                <a:gd name="connsiteY120" fmla="*/ 663689 h 2311974"/>
                <a:gd name="connsiteX121" fmla="*/ 1372891 w 1441654"/>
                <a:gd name="connsiteY121" fmla="*/ 705018 h 2311974"/>
                <a:gd name="connsiteX122" fmla="*/ 1351551 w 1441654"/>
                <a:gd name="connsiteY122" fmla="*/ 712312 h 2311974"/>
                <a:gd name="connsiteX123" fmla="*/ 1304128 w 1441654"/>
                <a:gd name="connsiteY123" fmla="*/ 785245 h 2311974"/>
                <a:gd name="connsiteX124" fmla="*/ 1304128 w 1441654"/>
                <a:gd name="connsiteY124" fmla="*/ 804693 h 2311974"/>
                <a:gd name="connsiteX125" fmla="*/ 1273303 w 1441654"/>
                <a:gd name="connsiteY125" fmla="*/ 802262 h 2311974"/>
                <a:gd name="connsiteX126" fmla="*/ 1242478 w 1441654"/>
                <a:gd name="connsiteY126" fmla="*/ 802262 h 2311974"/>
                <a:gd name="connsiteX127" fmla="*/ 1218767 w 1441654"/>
                <a:gd name="connsiteY127" fmla="*/ 819280 h 2311974"/>
                <a:gd name="connsiteX128" fmla="*/ 1183200 w 1441654"/>
                <a:gd name="connsiteY128" fmla="*/ 809556 h 2311974"/>
                <a:gd name="connsiteX129" fmla="*/ 1171344 w 1441654"/>
                <a:gd name="connsiteY129" fmla="*/ 816849 h 2311974"/>
                <a:gd name="connsiteX130" fmla="*/ 1180828 w 1441654"/>
                <a:gd name="connsiteY130" fmla="*/ 824142 h 2311974"/>
                <a:gd name="connsiteX131" fmla="*/ 1168973 w 1441654"/>
                <a:gd name="connsiteY131" fmla="*/ 850884 h 2311974"/>
                <a:gd name="connsiteX132" fmla="*/ 1176086 w 1441654"/>
                <a:gd name="connsiteY132" fmla="*/ 858178 h 2311974"/>
                <a:gd name="connsiteX133" fmla="*/ 1183200 w 1441654"/>
                <a:gd name="connsiteY133" fmla="*/ 850884 h 2311974"/>
                <a:gd name="connsiteX134" fmla="*/ 1197426 w 1441654"/>
                <a:gd name="connsiteY134" fmla="*/ 858178 h 2311974"/>
                <a:gd name="connsiteX135" fmla="*/ 1211653 w 1441654"/>
                <a:gd name="connsiteY135" fmla="*/ 858178 h 2311974"/>
                <a:gd name="connsiteX136" fmla="*/ 1216396 w 1441654"/>
                <a:gd name="connsiteY136" fmla="*/ 875195 h 2311974"/>
                <a:gd name="connsiteX137" fmla="*/ 1230622 w 1441654"/>
                <a:gd name="connsiteY137" fmla="*/ 894644 h 2311974"/>
                <a:gd name="connsiteX138" fmla="*/ 1223509 w 1441654"/>
                <a:gd name="connsiteY138" fmla="*/ 906800 h 2311974"/>
                <a:gd name="connsiteX139" fmla="*/ 1230622 w 1441654"/>
                <a:gd name="connsiteY139" fmla="*/ 916524 h 2311974"/>
                <a:gd name="connsiteX140" fmla="*/ 1237736 w 1441654"/>
                <a:gd name="connsiteY140" fmla="*/ 914093 h 2311974"/>
                <a:gd name="connsiteX141" fmla="*/ 1244849 w 1441654"/>
                <a:gd name="connsiteY141" fmla="*/ 921386 h 2311974"/>
                <a:gd name="connsiteX142" fmla="*/ 1249592 w 1441654"/>
                <a:gd name="connsiteY142" fmla="*/ 935973 h 2311974"/>
                <a:gd name="connsiteX143" fmla="*/ 1259076 w 1441654"/>
                <a:gd name="connsiteY143" fmla="*/ 923817 h 2311974"/>
                <a:gd name="connsiteX144" fmla="*/ 1263818 w 1441654"/>
                <a:gd name="connsiteY144" fmla="*/ 931111 h 2311974"/>
                <a:gd name="connsiteX145" fmla="*/ 1297014 w 1441654"/>
                <a:gd name="connsiteY145" fmla="*/ 928679 h 2311974"/>
                <a:gd name="connsiteX146" fmla="*/ 1311241 w 1441654"/>
                <a:gd name="connsiteY146" fmla="*/ 948128 h 2311974"/>
                <a:gd name="connsiteX147" fmla="*/ 1332582 w 1441654"/>
                <a:gd name="connsiteY147" fmla="*/ 950559 h 2311974"/>
                <a:gd name="connsiteX148" fmla="*/ 1337324 w 1441654"/>
                <a:gd name="connsiteY148" fmla="*/ 923817 h 2311974"/>
                <a:gd name="connsiteX149" fmla="*/ 1351551 w 1441654"/>
                <a:gd name="connsiteY149" fmla="*/ 914093 h 2311974"/>
                <a:gd name="connsiteX150" fmla="*/ 1361035 w 1441654"/>
                <a:gd name="connsiteY150" fmla="*/ 921386 h 2311974"/>
                <a:gd name="connsiteX151" fmla="*/ 1372891 w 1441654"/>
                <a:gd name="connsiteY151" fmla="*/ 948128 h 2311974"/>
                <a:gd name="connsiteX152" fmla="*/ 1320726 w 1441654"/>
                <a:gd name="connsiteY152" fmla="*/ 1006475 h 2311974"/>
                <a:gd name="connsiteX153" fmla="*/ 1235365 w 1441654"/>
                <a:gd name="connsiteY153" fmla="*/ 970008 h 2311974"/>
                <a:gd name="connsiteX154" fmla="*/ 1230622 w 1441654"/>
                <a:gd name="connsiteY154" fmla="*/ 977301 h 2311974"/>
                <a:gd name="connsiteX155" fmla="*/ 1235365 w 1441654"/>
                <a:gd name="connsiteY155" fmla="*/ 984595 h 2311974"/>
                <a:gd name="connsiteX156" fmla="*/ 1230622 w 1441654"/>
                <a:gd name="connsiteY156" fmla="*/ 984595 h 2311974"/>
                <a:gd name="connsiteX157" fmla="*/ 1225880 w 1441654"/>
                <a:gd name="connsiteY157" fmla="*/ 991888 h 2311974"/>
                <a:gd name="connsiteX158" fmla="*/ 1225880 w 1441654"/>
                <a:gd name="connsiteY158" fmla="*/ 1006475 h 2311974"/>
                <a:gd name="connsiteX159" fmla="*/ 1218767 w 1441654"/>
                <a:gd name="connsiteY159" fmla="*/ 1018630 h 2311974"/>
                <a:gd name="connsiteX160" fmla="*/ 1218767 w 1441654"/>
                <a:gd name="connsiteY160" fmla="*/ 1028354 h 2311974"/>
                <a:gd name="connsiteX161" fmla="*/ 1204540 w 1441654"/>
                <a:gd name="connsiteY161" fmla="*/ 1028354 h 2311974"/>
                <a:gd name="connsiteX162" fmla="*/ 1204540 w 1441654"/>
                <a:gd name="connsiteY162" fmla="*/ 1045372 h 2311974"/>
                <a:gd name="connsiteX163" fmla="*/ 1197426 w 1441654"/>
                <a:gd name="connsiteY163" fmla="*/ 1047803 h 2311974"/>
                <a:gd name="connsiteX164" fmla="*/ 1197426 w 1441654"/>
                <a:gd name="connsiteY164" fmla="*/ 1059959 h 2311974"/>
                <a:gd name="connsiteX165" fmla="*/ 1190313 w 1441654"/>
                <a:gd name="connsiteY165" fmla="*/ 1062390 h 2311974"/>
                <a:gd name="connsiteX166" fmla="*/ 1195055 w 1441654"/>
                <a:gd name="connsiteY166" fmla="*/ 1069683 h 2311974"/>
                <a:gd name="connsiteX167" fmla="*/ 1187942 w 1441654"/>
                <a:gd name="connsiteY167" fmla="*/ 1074545 h 2311974"/>
                <a:gd name="connsiteX168" fmla="*/ 1195055 w 1441654"/>
                <a:gd name="connsiteY168" fmla="*/ 1076976 h 2311974"/>
                <a:gd name="connsiteX169" fmla="*/ 1197426 w 1441654"/>
                <a:gd name="connsiteY169" fmla="*/ 1093994 h 2311974"/>
                <a:gd name="connsiteX170" fmla="*/ 1187942 w 1441654"/>
                <a:gd name="connsiteY170" fmla="*/ 1103719 h 2311974"/>
                <a:gd name="connsiteX171" fmla="*/ 1190313 w 1441654"/>
                <a:gd name="connsiteY171" fmla="*/ 1103719 h 2311974"/>
                <a:gd name="connsiteX172" fmla="*/ 1190313 w 1441654"/>
                <a:gd name="connsiteY172" fmla="*/ 1111012 h 2311974"/>
                <a:gd name="connsiteX173" fmla="*/ 1183200 w 1441654"/>
                <a:gd name="connsiteY173" fmla="*/ 1118305 h 2311974"/>
                <a:gd name="connsiteX174" fmla="*/ 1183200 w 1441654"/>
                <a:gd name="connsiteY174" fmla="*/ 1125598 h 2311974"/>
                <a:gd name="connsiteX175" fmla="*/ 1168973 w 1441654"/>
                <a:gd name="connsiteY175" fmla="*/ 1149909 h 2311974"/>
                <a:gd name="connsiteX176" fmla="*/ 1180828 w 1441654"/>
                <a:gd name="connsiteY176" fmla="*/ 1164496 h 2311974"/>
                <a:gd name="connsiteX177" fmla="*/ 1209282 w 1441654"/>
                <a:gd name="connsiteY177" fmla="*/ 1164496 h 2311974"/>
                <a:gd name="connsiteX178" fmla="*/ 1211653 w 1441654"/>
                <a:gd name="connsiteY178" fmla="*/ 1166927 h 2311974"/>
                <a:gd name="connsiteX179" fmla="*/ 1230622 w 1441654"/>
                <a:gd name="connsiteY179" fmla="*/ 1159634 h 2311974"/>
                <a:gd name="connsiteX180" fmla="*/ 1242478 w 1441654"/>
                <a:gd name="connsiteY180" fmla="*/ 1166927 h 2311974"/>
                <a:gd name="connsiteX181" fmla="*/ 1249592 w 1441654"/>
                <a:gd name="connsiteY181" fmla="*/ 1166927 h 2311974"/>
                <a:gd name="connsiteX182" fmla="*/ 1244849 w 1441654"/>
                <a:gd name="connsiteY182" fmla="*/ 1171789 h 2311974"/>
                <a:gd name="connsiteX183" fmla="*/ 1259076 w 1441654"/>
                <a:gd name="connsiteY183" fmla="*/ 1179083 h 2311974"/>
                <a:gd name="connsiteX184" fmla="*/ 1266190 w 1441654"/>
                <a:gd name="connsiteY184" fmla="*/ 1222842 h 2311974"/>
                <a:gd name="connsiteX185" fmla="*/ 1259076 w 1441654"/>
                <a:gd name="connsiteY185" fmla="*/ 1230136 h 2311974"/>
                <a:gd name="connsiteX186" fmla="*/ 1259076 w 1441654"/>
                <a:gd name="connsiteY186" fmla="*/ 1254447 h 2311974"/>
                <a:gd name="connsiteX187" fmla="*/ 1285159 w 1441654"/>
                <a:gd name="connsiteY187" fmla="*/ 1271464 h 2311974"/>
                <a:gd name="connsiteX188" fmla="*/ 1280416 w 1441654"/>
                <a:gd name="connsiteY188" fmla="*/ 1278758 h 2311974"/>
                <a:gd name="connsiteX189" fmla="*/ 1289901 w 1441654"/>
                <a:gd name="connsiteY189" fmla="*/ 1290913 h 2311974"/>
                <a:gd name="connsiteX190" fmla="*/ 1289901 w 1441654"/>
                <a:gd name="connsiteY190" fmla="*/ 1303069 h 2311974"/>
                <a:gd name="connsiteX191" fmla="*/ 1292272 w 1441654"/>
                <a:gd name="connsiteY191" fmla="*/ 1305500 h 2311974"/>
                <a:gd name="connsiteX192" fmla="*/ 1289901 w 1441654"/>
                <a:gd name="connsiteY192" fmla="*/ 1312793 h 2311974"/>
                <a:gd name="connsiteX193" fmla="*/ 1297014 w 1441654"/>
                <a:gd name="connsiteY193" fmla="*/ 1324948 h 2311974"/>
                <a:gd name="connsiteX194" fmla="*/ 1304128 w 1441654"/>
                <a:gd name="connsiteY194" fmla="*/ 1317655 h 2311974"/>
                <a:gd name="connsiteX195" fmla="*/ 1304128 w 1441654"/>
                <a:gd name="connsiteY195" fmla="*/ 1327379 h 2311974"/>
                <a:gd name="connsiteX196" fmla="*/ 1306499 w 1441654"/>
                <a:gd name="connsiteY196" fmla="*/ 1344397 h 2311974"/>
                <a:gd name="connsiteX197" fmla="*/ 1280416 w 1441654"/>
                <a:gd name="connsiteY197" fmla="*/ 1358984 h 2311974"/>
                <a:gd name="connsiteX198" fmla="*/ 1259076 w 1441654"/>
                <a:gd name="connsiteY198" fmla="*/ 1358984 h 2311974"/>
                <a:gd name="connsiteX199" fmla="*/ 1256705 w 1441654"/>
                <a:gd name="connsiteY199" fmla="*/ 1376001 h 2311974"/>
                <a:gd name="connsiteX200" fmla="*/ 1278045 w 1441654"/>
                <a:gd name="connsiteY200" fmla="*/ 1376001 h 2311974"/>
                <a:gd name="connsiteX201" fmla="*/ 1280416 w 1441654"/>
                <a:gd name="connsiteY201" fmla="*/ 1383295 h 2311974"/>
                <a:gd name="connsiteX202" fmla="*/ 1285159 w 1441654"/>
                <a:gd name="connsiteY202" fmla="*/ 1380864 h 2311974"/>
                <a:gd name="connsiteX203" fmla="*/ 1292272 w 1441654"/>
                <a:gd name="connsiteY203" fmla="*/ 1393019 h 2311974"/>
                <a:gd name="connsiteX204" fmla="*/ 1289901 w 1441654"/>
                <a:gd name="connsiteY204" fmla="*/ 1400312 h 2311974"/>
                <a:gd name="connsiteX205" fmla="*/ 1292272 w 1441654"/>
                <a:gd name="connsiteY205" fmla="*/ 1402744 h 2311974"/>
                <a:gd name="connsiteX206" fmla="*/ 1311241 w 1441654"/>
                <a:gd name="connsiteY206" fmla="*/ 1380864 h 2311974"/>
                <a:gd name="connsiteX207" fmla="*/ 1318355 w 1441654"/>
                <a:gd name="connsiteY207" fmla="*/ 1383295 h 2311974"/>
                <a:gd name="connsiteX208" fmla="*/ 1313612 w 1441654"/>
                <a:gd name="connsiteY208" fmla="*/ 1380864 h 2311974"/>
                <a:gd name="connsiteX209" fmla="*/ 1320726 w 1441654"/>
                <a:gd name="connsiteY209" fmla="*/ 1373570 h 2311974"/>
                <a:gd name="connsiteX210" fmla="*/ 1327839 w 1441654"/>
                <a:gd name="connsiteY210" fmla="*/ 1368708 h 2311974"/>
                <a:gd name="connsiteX211" fmla="*/ 1344437 w 1441654"/>
                <a:gd name="connsiteY211" fmla="*/ 1417330 h 2311974"/>
                <a:gd name="connsiteX212" fmla="*/ 1339695 w 1441654"/>
                <a:gd name="connsiteY212" fmla="*/ 1424623 h 2311974"/>
                <a:gd name="connsiteX213" fmla="*/ 1339695 w 1441654"/>
                <a:gd name="connsiteY213" fmla="*/ 1441641 h 2311974"/>
                <a:gd name="connsiteX214" fmla="*/ 1306499 w 1441654"/>
                <a:gd name="connsiteY214" fmla="*/ 1436779 h 2311974"/>
                <a:gd name="connsiteX215" fmla="*/ 1304128 w 1441654"/>
                <a:gd name="connsiteY215" fmla="*/ 1473245 h 2311974"/>
                <a:gd name="connsiteX216" fmla="*/ 1289901 w 1441654"/>
                <a:gd name="connsiteY216" fmla="*/ 1473245 h 2311974"/>
                <a:gd name="connsiteX217" fmla="*/ 1285159 w 1441654"/>
                <a:gd name="connsiteY217" fmla="*/ 1504850 h 2311974"/>
                <a:gd name="connsiteX218" fmla="*/ 1270932 w 1441654"/>
                <a:gd name="connsiteY218" fmla="*/ 1521867 h 2311974"/>
                <a:gd name="connsiteX219" fmla="*/ 1270932 w 1441654"/>
                <a:gd name="connsiteY219" fmla="*/ 1548609 h 2311974"/>
                <a:gd name="connsiteX220" fmla="*/ 1251963 w 1441654"/>
                <a:gd name="connsiteY220" fmla="*/ 1560765 h 2311974"/>
                <a:gd name="connsiteX221" fmla="*/ 1278045 w 1441654"/>
                <a:gd name="connsiteY221" fmla="*/ 1570489 h 2311974"/>
                <a:gd name="connsiteX222" fmla="*/ 1278045 w 1441654"/>
                <a:gd name="connsiteY222" fmla="*/ 1577783 h 2311974"/>
                <a:gd name="connsiteX223" fmla="*/ 1223509 w 1441654"/>
                <a:gd name="connsiteY223" fmla="*/ 1577783 h 2311974"/>
                <a:gd name="connsiteX224" fmla="*/ 1235365 w 1441654"/>
                <a:gd name="connsiteY224" fmla="*/ 1602094 h 2311974"/>
                <a:gd name="connsiteX225" fmla="*/ 1244849 w 1441654"/>
                <a:gd name="connsiteY225" fmla="*/ 1609387 h 2311974"/>
                <a:gd name="connsiteX226" fmla="*/ 1242478 w 1441654"/>
                <a:gd name="connsiteY226" fmla="*/ 1619111 h 2311974"/>
                <a:gd name="connsiteX227" fmla="*/ 1244849 w 1441654"/>
                <a:gd name="connsiteY227" fmla="*/ 1623973 h 2311974"/>
                <a:gd name="connsiteX228" fmla="*/ 1244849 w 1441654"/>
                <a:gd name="connsiteY228" fmla="*/ 1645853 h 2311974"/>
                <a:gd name="connsiteX229" fmla="*/ 1237736 w 1441654"/>
                <a:gd name="connsiteY229" fmla="*/ 1645853 h 2311974"/>
                <a:gd name="connsiteX230" fmla="*/ 1230622 w 1441654"/>
                <a:gd name="connsiteY230" fmla="*/ 1667733 h 2311974"/>
                <a:gd name="connsiteX231" fmla="*/ 1230622 w 1441654"/>
                <a:gd name="connsiteY231" fmla="*/ 1706631 h 2311974"/>
                <a:gd name="connsiteX232" fmla="*/ 1216396 w 1441654"/>
                <a:gd name="connsiteY232" fmla="*/ 1709062 h 2311974"/>
                <a:gd name="connsiteX233" fmla="*/ 1216396 w 1441654"/>
                <a:gd name="connsiteY233" fmla="*/ 1723648 h 2311974"/>
                <a:gd name="connsiteX234" fmla="*/ 1204540 w 1441654"/>
                <a:gd name="connsiteY234" fmla="*/ 1740666 h 2311974"/>
                <a:gd name="connsiteX235" fmla="*/ 1147632 w 1441654"/>
                <a:gd name="connsiteY235" fmla="*/ 1733373 h 2311974"/>
                <a:gd name="connsiteX236" fmla="*/ 1121550 w 1441654"/>
                <a:gd name="connsiteY236" fmla="*/ 1733373 h 2311974"/>
                <a:gd name="connsiteX237" fmla="*/ 1109694 w 1441654"/>
                <a:gd name="connsiteY237" fmla="*/ 1743097 h 2311974"/>
                <a:gd name="connsiteX238" fmla="*/ 1102581 w 1441654"/>
                <a:gd name="connsiteY238" fmla="*/ 1735804 h 2311974"/>
                <a:gd name="connsiteX239" fmla="*/ 1095467 w 1441654"/>
                <a:gd name="connsiteY239" fmla="*/ 1740666 h 2311974"/>
                <a:gd name="connsiteX240" fmla="*/ 1074127 w 1441654"/>
                <a:gd name="connsiteY240" fmla="*/ 1713924 h 2311974"/>
                <a:gd name="connsiteX241" fmla="*/ 1059900 w 1441654"/>
                <a:gd name="connsiteY241" fmla="*/ 1721217 h 2311974"/>
                <a:gd name="connsiteX242" fmla="*/ 1052787 w 1441654"/>
                <a:gd name="connsiteY242" fmla="*/ 1733373 h 2311974"/>
                <a:gd name="connsiteX243" fmla="*/ 1045673 w 1441654"/>
                <a:gd name="connsiteY243" fmla="*/ 1735804 h 2311974"/>
                <a:gd name="connsiteX244" fmla="*/ 1031446 w 1441654"/>
                <a:gd name="connsiteY244" fmla="*/ 1706631 h 2311974"/>
                <a:gd name="connsiteX245" fmla="*/ 960312 w 1441654"/>
                <a:gd name="connsiteY245" fmla="*/ 1709062 h 2311974"/>
                <a:gd name="connsiteX246" fmla="*/ 957941 w 1441654"/>
                <a:gd name="connsiteY246" fmla="*/ 1721217 h 2311974"/>
                <a:gd name="connsiteX247" fmla="*/ 915261 w 1441654"/>
                <a:gd name="connsiteY247" fmla="*/ 1721217 h 2311974"/>
                <a:gd name="connsiteX248" fmla="*/ 915261 w 1441654"/>
                <a:gd name="connsiteY248" fmla="*/ 1728511 h 2311974"/>
                <a:gd name="connsiteX249" fmla="*/ 884436 w 1441654"/>
                <a:gd name="connsiteY249" fmla="*/ 1721217 h 2311974"/>
                <a:gd name="connsiteX250" fmla="*/ 884436 w 1441654"/>
                <a:gd name="connsiteY250" fmla="*/ 1706631 h 2311974"/>
                <a:gd name="connsiteX251" fmla="*/ 877322 w 1441654"/>
                <a:gd name="connsiteY251" fmla="*/ 1706631 h 2311974"/>
                <a:gd name="connsiteX252" fmla="*/ 874951 w 1441654"/>
                <a:gd name="connsiteY252" fmla="*/ 1692044 h 2311974"/>
                <a:gd name="connsiteX253" fmla="*/ 874951 w 1441654"/>
                <a:gd name="connsiteY253" fmla="*/ 1692044 h 2311974"/>
                <a:gd name="connsiteX254" fmla="*/ 877322 w 1441654"/>
                <a:gd name="connsiteY254" fmla="*/ 1706631 h 2311974"/>
                <a:gd name="connsiteX255" fmla="*/ 822786 w 1441654"/>
                <a:gd name="connsiteY255" fmla="*/ 1709062 h 2311974"/>
                <a:gd name="connsiteX256" fmla="*/ 782477 w 1441654"/>
                <a:gd name="connsiteY256" fmla="*/ 1701769 h 2311974"/>
                <a:gd name="connsiteX257" fmla="*/ 780106 w 1441654"/>
                <a:gd name="connsiteY257" fmla="*/ 1709062 h 2311974"/>
                <a:gd name="connsiteX258" fmla="*/ 761136 w 1441654"/>
                <a:gd name="connsiteY258" fmla="*/ 1713924 h 2311974"/>
                <a:gd name="connsiteX259" fmla="*/ 754023 w 1441654"/>
                <a:gd name="connsiteY259" fmla="*/ 1733373 h 2311974"/>
                <a:gd name="connsiteX260" fmla="*/ 758765 w 1441654"/>
                <a:gd name="connsiteY260" fmla="*/ 1750391 h 2311974"/>
                <a:gd name="connsiteX261" fmla="*/ 739796 w 1441654"/>
                <a:gd name="connsiteY261" fmla="*/ 1750391 h 2311974"/>
                <a:gd name="connsiteX262" fmla="*/ 735054 w 1441654"/>
                <a:gd name="connsiteY262" fmla="*/ 1769840 h 2311974"/>
                <a:gd name="connsiteX263" fmla="*/ 742167 w 1441654"/>
                <a:gd name="connsiteY263" fmla="*/ 1784426 h 2311974"/>
                <a:gd name="connsiteX264" fmla="*/ 739796 w 1441654"/>
                <a:gd name="connsiteY264" fmla="*/ 1806306 h 2311974"/>
                <a:gd name="connsiteX265" fmla="*/ 727940 w 1441654"/>
                <a:gd name="connsiteY265" fmla="*/ 1813599 h 2311974"/>
                <a:gd name="connsiteX266" fmla="*/ 727940 w 1441654"/>
                <a:gd name="connsiteY266" fmla="*/ 1847635 h 2311974"/>
                <a:gd name="connsiteX267" fmla="*/ 713714 w 1441654"/>
                <a:gd name="connsiteY267" fmla="*/ 1852497 h 2311974"/>
                <a:gd name="connsiteX268" fmla="*/ 711342 w 1441654"/>
                <a:gd name="connsiteY268" fmla="*/ 1837910 h 2311974"/>
                <a:gd name="connsiteX269" fmla="*/ 678146 w 1441654"/>
                <a:gd name="connsiteY269" fmla="*/ 1837910 h 2311974"/>
                <a:gd name="connsiteX270" fmla="*/ 678146 w 1441654"/>
                <a:gd name="connsiteY270" fmla="*/ 1859790 h 2311974"/>
                <a:gd name="connsiteX271" fmla="*/ 659177 w 1441654"/>
                <a:gd name="connsiteY271" fmla="*/ 1859790 h 2311974"/>
                <a:gd name="connsiteX272" fmla="*/ 659177 w 1441654"/>
                <a:gd name="connsiteY272" fmla="*/ 1869515 h 2311974"/>
                <a:gd name="connsiteX273" fmla="*/ 656806 w 1441654"/>
                <a:gd name="connsiteY273" fmla="*/ 1876808 h 2311974"/>
                <a:gd name="connsiteX274" fmla="*/ 576188 w 1441654"/>
                <a:gd name="connsiteY274" fmla="*/ 1876808 h 2311974"/>
                <a:gd name="connsiteX275" fmla="*/ 576188 w 1441654"/>
                <a:gd name="connsiteY275" fmla="*/ 1896257 h 2311974"/>
                <a:gd name="connsiteX276" fmla="*/ 524022 w 1441654"/>
                <a:gd name="connsiteY276" fmla="*/ 1901119 h 2311974"/>
                <a:gd name="connsiteX277" fmla="*/ 524022 w 1441654"/>
                <a:gd name="connsiteY277" fmla="*/ 1930292 h 2311974"/>
                <a:gd name="connsiteX278" fmla="*/ 502682 w 1441654"/>
                <a:gd name="connsiteY278" fmla="*/ 1930292 h 2311974"/>
                <a:gd name="connsiteX279" fmla="*/ 500311 w 1441654"/>
                <a:gd name="connsiteY279" fmla="*/ 1952172 h 2311974"/>
                <a:gd name="connsiteX280" fmla="*/ 488455 w 1441654"/>
                <a:gd name="connsiteY280" fmla="*/ 1952172 h 2311974"/>
                <a:gd name="connsiteX281" fmla="*/ 488455 w 1441654"/>
                <a:gd name="connsiteY281" fmla="*/ 1978914 h 2311974"/>
                <a:gd name="connsiteX282" fmla="*/ 495569 w 1441654"/>
                <a:gd name="connsiteY282" fmla="*/ 1983776 h 2311974"/>
                <a:gd name="connsiteX283" fmla="*/ 493198 w 1441654"/>
                <a:gd name="connsiteY283" fmla="*/ 2000794 h 2311974"/>
                <a:gd name="connsiteX284" fmla="*/ 500311 w 1441654"/>
                <a:gd name="connsiteY284" fmla="*/ 2005656 h 2311974"/>
                <a:gd name="connsiteX285" fmla="*/ 500311 w 1441654"/>
                <a:gd name="connsiteY285" fmla="*/ 2068865 h 2311974"/>
                <a:gd name="connsiteX286" fmla="*/ 493198 w 1441654"/>
                <a:gd name="connsiteY286" fmla="*/ 2068865 h 2311974"/>
                <a:gd name="connsiteX287" fmla="*/ 493198 w 1441654"/>
                <a:gd name="connsiteY287" fmla="*/ 2081020 h 2311974"/>
                <a:gd name="connsiteX288" fmla="*/ 474228 w 1441654"/>
                <a:gd name="connsiteY288" fmla="*/ 2083451 h 2311974"/>
                <a:gd name="connsiteX289" fmla="*/ 460002 w 1441654"/>
                <a:gd name="connsiteY289" fmla="*/ 2117487 h 2311974"/>
                <a:gd name="connsiteX290" fmla="*/ 460002 w 1441654"/>
                <a:gd name="connsiteY290" fmla="*/ 2129642 h 2311974"/>
                <a:gd name="connsiteX291" fmla="*/ 516909 w 1441654"/>
                <a:gd name="connsiteY291" fmla="*/ 2132073 h 2311974"/>
                <a:gd name="connsiteX292" fmla="*/ 509796 w 1441654"/>
                <a:gd name="connsiteY292" fmla="*/ 2151522 h 2311974"/>
                <a:gd name="connsiteX293" fmla="*/ 514538 w 1441654"/>
                <a:gd name="connsiteY293" fmla="*/ 2161246 h 2311974"/>
                <a:gd name="connsiteX294" fmla="*/ 509796 w 1441654"/>
                <a:gd name="connsiteY294" fmla="*/ 2168540 h 2311974"/>
                <a:gd name="connsiteX295" fmla="*/ 493198 w 1441654"/>
                <a:gd name="connsiteY295" fmla="*/ 2168540 h 2311974"/>
                <a:gd name="connsiteX296" fmla="*/ 493198 w 1441654"/>
                <a:gd name="connsiteY296" fmla="*/ 2180695 h 2311974"/>
                <a:gd name="connsiteX297" fmla="*/ 462373 w 1441654"/>
                <a:gd name="connsiteY297" fmla="*/ 2187988 h 2311974"/>
                <a:gd name="connsiteX298" fmla="*/ 469486 w 1441654"/>
                <a:gd name="connsiteY298" fmla="*/ 2200144 h 2311974"/>
                <a:gd name="connsiteX299" fmla="*/ 467115 w 1441654"/>
                <a:gd name="connsiteY299" fmla="*/ 2256059 h 2311974"/>
                <a:gd name="connsiteX300" fmla="*/ 455259 w 1441654"/>
                <a:gd name="connsiteY300" fmla="*/ 2277939 h 2311974"/>
                <a:gd name="connsiteX301" fmla="*/ 429177 w 1441654"/>
                <a:gd name="connsiteY301" fmla="*/ 2307112 h 2311974"/>
                <a:gd name="connsiteX302" fmla="*/ 414950 w 1441654"/>
                <a:gd name="connsiteY302" fmla="*/ 2311974 h 2311974"/>
                <a:gd name="connsiteX303" fmla="*/ 398352 w 1441654"/>
                <a:gd name="connsiteY303" fmla="*/ 2282801 h 2311974"/>
                <a:gd name="connsiteX304" fmla="*/ 379383 w 1441654"/>
                <a:gd name="connsiteY304" fmla="*/ 2275508 h 2311974"/>
                <a:gd name="connsiteX305" fmla="*/ 365156 w 1441654"/>
                <a:gd name="connsiteY305" fmla="*/ 2292526 h 2311974"/>
                <a:gd name="connsiteX306" fmla="*/ 346187 w 1441654"/>
                <a:gd name="connsiteY306" fmla="*/ 2285232 h 2311974"/>
                <a:gd name="connsiteX307" fmla="*/ 331960 w 1441654"/>
                <a:gd name="connsiteY307" fmla="*/ 2290094 h 2311974"/>
                <a:gd name="connsiteX308" fmla="*/ 296393 w 1441654"/>
                <a:gd name="connsiteY308" fmla="*/ 2275508 h 2311974"/>
                <a:gd name="connsiteX309" fmla="*/ 255658 w 1441654"/>
                <a:gd name="connsiteY309" fmla="*/ 2254426 h 2311974"/>
                <a:gd name="connsiteX310" fmla="*/ 263963 w 1441654"/>
                <a:gd name="connsiteY310" fmla="*/ 2090384 h 2311974"/>
                <a:gd name="connsiteX311" fmla="*/ 293247 w 1441654"/>
                <a:gd name="connsiteY311" fmla="*/ 1879782 h 2311974"/>
                <a:gd name="connsiteX312" fmla="*/ 288330 w 1441654"/>
                <a:gd name="connsiteY312" fmla="*/ 1766434 h 2311974"/>
                <a:gd name="connsiteX313" fmla="*/ 260051 w 1441654"/>
                <a:gd name="connsiteY313" fmla="*/ 1684276 h 2311974"/>
                <a:gd name="connsiteX314" fmla="*/ 196698 w 1441654"/>
                <a:gd name="connsiteY314" fmla="*/ 1605539 h 2311974"/>
                <a:gd name="connsiteX315" fmla="*/ 146823 w 1441654"/>
                <a:gd name="connsiteY315" fmla="*/ 1566641 h 2311974"/>
                <a:gd name="connsiteX316" fmla="*/ 148467 w 1441654"/>
                <a:gd name="connsiteY316" fmla="*/ 1519182 h 2311974"/>
                <a:gd name="connsiteX317" fmla="*/ 144231 w 1441654"/>
                <a:gd name="connsiteY317" fmla="*/ 1442151 h 2311974"/>
                <a:gd name="connsiteX318" fmla="*/ 199538 w 1441654"/>
                <a:gd name="connsiteY318" fmla="*/ 1327822 h 2311974"/>
                <a:gd name="connsiteX319" fmla="*/ 311984 w 1441654"/>
                <a:gd name="connsiteY319" fmla="*/ 1228318 h 2311974"/>
                <a:gd name="connsiteX320" fmla="*/ 0 w 1441654"/>
                <a:gd name="connsiteY320" fmla="*/ 872764 h 2311974"/>
                <a:gd name="connsiteX321" fmla="*/ 168351 w 1441654"/>
                <a:gd name="connsiteY321" fmla="*/ 741485 h 2311974"/>
                <a:gd name="connsiteX322" fmla="*/ 156496 w 1441654"/>
                <a:gd name="connsiteY322" fmla="*/ 726899 h 2311974"/>
                <a:gd name="connsiteX323" fmla="*/ 101959 w 1441654"/>
                <a:gd name="connsiteY323" fmla="*/ 705019 h 2311974"/>
                <a:gd name="connsiteX324" fmla="*/ 125671 w 1441654"/>
                <a:gd name="connsiteY324" fmla="*/ 680708 h 2311974"/>
                <a:gd name="connsiteX325" fmla="*/ 132784 w 1441654"/>
                <a:gd name="connsiteY325" fmla="*/ 673414 h 2311974"/>
                <a:gd name="connsiteX326" fmla="*/ 161238 w 1441654"/>
                <a:gd name="connsiteY326" fmla="*/ 670983 h 2311974"/>
                <a:gd name="connsiteX327" fmla="*/ 248970 w 1441654"/>
                <a:gd name="connsiteY327" fmla="*/ 692863 h 2311974"/>
                <a:gd name="connsiteX328" fmla="*/ 263197 w 1441654"/>
                <a:gd name="connsiteY328" fmla="*/ 688001 h 2311974"/>
                <a:gd name="connsiteX329" fmla="*/ 263197 w 1441654"/>
                <a:gd name="connsiteY329" fmla="*/ 695294 h 2311974"/>
                <a:gd name="connsiteX330" fmla="*/ 272681 w 1441654"/>
                <a:gd name="connsiteY330" fmla="*/ 695294 h 2311974"/>
                <a:gd name="connsiteX331" fmla="*/ 277424 w 1441654"/>
                <a:gd name="connsiteY331" fmla="*/ 678277 h 2311974"/>
                <a:gd name="connsiteX332" fmla="*/ 284537 w 1441654"/>
                <a:gd name="connsiteY332" fmla="*/ 666121 h 2311974"/>
                <a:gd name="connsiteX333" fmla="*/ 296393 w 1441654"/>
                <a:gd name="connsiteY333" fmla="*/ 688001 h 2311974"/>
                <a:gd name="connsiteX334" fmla="*/ 303506 w 1441654"/>
                <a:gd name="connsiteY334" fmla="*/ 685570 h 2311974"/>
                <a:gd name="connsiteX335" fmla="*/ 317733 w 1441654"/>
                <a:gd name="connsiteY335" fmla="*/ 700156 h 2311974"/>
                <a:gd name="connsiteX336" fmla="*/ 317733 w 1441654"/>
                <a:gd name="connsiteY336" fmla="*/ 700156 h 2311974"/>
                <a:gd name="connsiteX337" fmla="*/ 303506 w 1441654"/>
                <a:gd name="connsiteY337" fmla="*/ 685570 h 2311974"/>
                <a:gd name="connsiteX338" fmla="*/ 361672 w 1441654"/>
                <a:gd name="connsiteY338" fmla="*/ 862512 h 2311974"/>
                <a:gd name="connsiteX339" fmla="*/ 284537 w 1441654"/>
                <a:gd name="connsiteY339" fmla="*/ 666121 h 2311974"/>
                <a:gd name="connsiteX340" fmla="*/ 284537 w 1441654"/>
                <a:gd name="connsiteY340" fmla="*/ 658827 h 2311974"/>
                <a:gd name="connsiteX341" fmla="*/ 305877 w 1441654"/>
                <a:gd name="connsiteY341" fmla="*/ 646672 h 2311974"/>
                <a:gd name="connsiteX342" fmla="*/ 298764 w 1441654"/>
                <a:gd name="connsiteY342" fmla="*/ 639379 h 2311974"/>
                <a:gd name="connsiteX343" fmla="*/ 329589 w 1441654"/>
                <a:gd name="connsiteY343" fmla="*/ 629654 h 2311974"/>
                <a:gd name="connsiteX344" fmla="*/ 324847 w 1441654"/>
                <a:gd name="connsiteY344" fmla="*/ 615068 h 2311974"/>
                <a:gd name="connsiteX345" fmla="*/ 291651 w 1441654"/>
                <a:gd name="connsiteY345" fmla="*/ 610205 h 2311974"/>
                <a:gd name="connsiteX346" fmla="*/ 289279 w 1441654"/>
                <a:gd name="connsiteY346" fmla="*/ 595619 h 2311974"/>
                <a:gd name="connsiteX347" fmla="*/ 298764 w 1441654"/>
                <a:gd name="connsiteY347" fmla="*/ 534841 h 2311974"/>
                <a:gd name="connsiteX348" fmla="*/ 289279 w 1441654"/>
                <a:gd name="connsiteY348" fmla="*/ 525117 h 2311974"/>
                <a:gd name="connsiteX349" fmla="*/ 596460 w 1441654"/>
                <a:gd name="connsiteY349" fmla="*/ 1091406 h 2311974"/>
                <a:gd name="connsiteX350" fmla="*/ 272681 w 1441654"/>
                <a:gd name="connsiteY350" fmla="*/ 503237 h 2311974"/>
                <a:gd name="connsiteX351" fmla="*/ 277424 w 1441654"/>
                <a:gd name="connsiteY351" fmla="*/ 471633 h 2311974"/>
                <a:gd name="connsiteX352" fmla="*/ 270310 w 1441654"/>
                <a:gd name="connsiteY352" fmla="*/ 464340 h 2311974"/>
                <a:gd name="connsiteX353" fmla="*/ 272681 w 1441654"/>
                <a:gd name="connsiteY353" fmla="*/ 444891 h 2311974"/>
                <a:gd name="connsiteX354" fmla="*/ 291651 w 1441654"/>
                <a:gd name="connsiteY354" fmla="*/ 444891 h 2311974"/>
                <a:gd name="connsiteX355" fmla="*/ 310620 w 1441654"/>
                <a:gd name="connsiteY355" fmla="*/ 430304 h 2311974"/>
                <a:gd name="connsiteX356" fmla="*/ 312991 w 1441654"/>
                <a:gd name="connsiteY356" fmla="*/ 427873 h 2311974"/>
                <a:gd name="connsiteX357" fmla="*/ 291651 w 1441654"/>
                <a:gd name="connsiteY357" fmla="*/ 423011 h 2311974"/>
                <a:gd name="connsiteX358" fmla="*/ 298764 w 1441654"/>
                <a:gd name="connsiteY358" fmla="*/ 405993 h 2311974"/>
                <a:gd name="connsiteX359" fmla="*/ 324847 w 1441654"/>
                <a:gd name="connsiteY359" fmla="*/ 408424 h 2311974"/>
                <a:gd name="connsiteX360" fmla="*/ 320104 w 1441654"/>
                <a:gd name="connsiteY360" fmla="*/ 388975 h 2311974"/>
                <a:gd name="connsiteX361" fmla="*/ 320104 w 1441654"/>
                <a:gd name="connsiteY361" fmla="*/ 374389 h 2311974"/>
                <a:gd name="connsiteX362" fmla="*/ 336702 w 1441654"/>
                <a:gd name="connsiteY362" fmla="*/ 374389 h 2311974"/>
                <a:gd name="connsiteX363" fmla="*/ 339073 w 1441654"/>
                <a:gd name="connsiteY363" fmla="*/ 367096 h 2311974"/>
                <a:gd name="connsiteX364" fmla="*/ 346187 w 1441654"/>
                <a:gd name="connsiteY364" fmla="*/ 364665 h 2311974"/>
                <a:gd name="connsiteX365" fmla="*/ 343816 w 1441654"/>
                <a:gd name="connsiteY365" fmla="*/ 347647 h 2311974"/>
                <a:gd name="connsiteX366" fmla="*/ 372269 w 1441654"/>
                <a:gd name="connsiteY366" fmla="*/ 337922 h 2311974"/>
                <a:gd name="connsiteX367" fmla="*/ 360414 w 1441654"/>
                <a:gd name="connsiteY367" fmla="*/ 333060 h 2311974"/>
                <a:gd name="connsiteX368" fmla="*/ 358042 w 1441654"/>
                <a:gd name="connsiteY368" fmla="*/ 311180 h 2311974"/>
                <a:gd name="connsiteX369" fmla="*/ 350929 w 1441654"/>
                <a:gd name="connsiteY369" fmla="*/ 308749 h 2311974"/>
                <a:gd name="connsiteX370" fmla="*/ 358042 w 1441654"/>
                <a:gd name="connsiteY370" fmla="*/ 299025 h 2311974"/>
                <a:gd name="connsiteX371" fmla="*/ 358042 w 1441654"/>
                <a:gd name="connsiteY371" fmla="*/ 296594 h 2311974"/>
                <a:gd name="connsiteX372" fmla="*/ 346187 w 1441654"/>
                <a:gd name="connsiteY372" fmla="*/ 291732 h 2311974"/>
                <a:gd name="connsiteX373" fmla="*/ 336702 w 1441654"/>
                <a:gd name="connsiteY373" fmla="*/ 299025 h 2311974"/>
                <a:gd name="connsiteX374" fmla="*/ 324847 w 1441654"/>
                <a:gd name="connsiteY374" fmla="*/ 282007 h 2311974"/>
                <a:gd name="connsiteX375" fmla="*/ 339073 w 1441654"/>
                <a:gd name="connsiteY375" fmla="*/ 255265 h 2311974"/>
                <a:gd name="connsiteX376" fmla="*/ 346187 w 1441654"/>
                <a:gd name="connsiteY376" fmla="*/ 267421 h 2311974"/>
                <a:gd name="connsiteX377" fmla="*/ 365156 w 1441654"/>
                <a:gd name="connsiteY377" fmla="*/ 240679 h 2311974"/>
                <a:gd name="connsiteX378" fmla="*/ 374640 w 1441654"/>
                <a:gd name="connsiteY378" fmla="*/ 240679 h 2311974"/>
                <a:gd name="connsiteX379" fmla="*/ 374640 w 1441654"/>
                <a:gd name="connsiteY379" fmla="*/ 233385 h 2311974"/>
                <a:gd name="connsiteX380" fmla="*/ 353300 w 1441654"/>
                <a:gd name="connsiteY380" fmla="*/ 218799 h 2311974"/>
                <a:gd name="connsiteX381" fmla="*/ 360414 w 1441654"/>
                <a:gd name="connsiteY381" fmla="*/ 199350 h 2311974"/>
                <a:gd name="connsiteX382" fmla="*/ 386496 w 1441654"/>
                <a:gd name="connsiteY382" fmla="*/ 199350 h 2311974"/>
                <a:gd name="connsiteX383" fmla="*/ 393610 w 1441654"/>
                <a:gd name="connsiteY383" fmla="*/ 192057 h 2311974"/>
                <a:gd name="connsiteX384" fmla="*/ 365156 w 1441654"/>
                <a:gd name="connsiteY384" fmla="*/ 150728 h 2311974"/>
                <a:gd name="connsiteX385" fmla="*/ 374640 w 1441654"/>
                <a:gd name="connsiteY385" fmla="*/ 131279 h 2311974"/>
                <a:gd name="connsiteX386" fmla="*/ 407836 w 1441654"/>
                <a:gd name="connsiteY386" fmla="*/ 116693 h 2311974"/>
                <a:gd name="connsiteX387" fmla="*/ 412579 w 1441654"/>
                <a:gd name="connsiteY387" fmla="*/ 131279 h 2311974"/>
                <a:gd name="connsiteX388" fmla="*/ 433919 w 1441654"/>
                <a:gd name="connsiteY388" fmla="*/ 116693 h 2311974"/>
                <a:gd name="connsiteX389" fmla="*/ 429177 w 1441654"/>
                <a:gd name="connsiteY389" fmla="*/ 109399 h 2311974"/>
                <a:gd name="connsiteX390" fmla="*/ 445775 w 1441654"/>
                <a:gd name="connsiteY390" fmla="*/ 102106 h 2311974"/>
                <a:gd name="connsiteX391" fmla="*/ 445775 w 1441654"/>
                <a:gd name="connsiteY391" fmla="*/ 94813 h 2311974"/>
                <a:gd name="connsiteX392" fmla="*/ 455259 w 1441654"/>
                <a:gd name="connsiteY392" fmla="*/ 87519 h 2311974"/>
                <a:gd name="connsiteX393" fmla="*/ 441032 w 1441654"/>
                <a:gd name="connsiteY393" fmla="*/ 53484 h 2311974"/>
                <a:gd name="connsiteX394" fmla="*/ 438661 w 1441654"/>
                <a:gd name="connsiteY394" fmla="*/ 7293 h 2311974"/>
                <a:gd name="connsiteX395" fmla="*/ 481342 w 1441654"/>
                <a:gd name="connsiteY395" fmla="*/ 17018 h 2311974"/>
                <a:gd name="connsiteX396" fmla="*/ 502682 w 1441654"/>
                <a:gd name="connsiteY396" fmla="*/ 0 h 2311974"/>
                <a:gd name="connsiteX0" fmla="*/ 502682 w 1441654"/>
                <a:gd name="connsiteY0" fmla="*/ 979733 h 2311974"/>
                <a:gd name="connsiteX1" fmla="*/ 460002 w 1441654"/>
                <a:gd name="connsiteY1" fmla="*/ 972439 h 2311974"/>
                <a:gd name="connsiteX2" fmla="*/ 460002 w 1441654"/>
                <a:gd name="connsiteY2" fmla="*/ 972439 h 2311974"/>
                <a:gd name="connsiteX3" fmla="*/ 502682 w 1441654"/>
                <a:gd name="connsiteY3" fmla="*/ 979733 h 2311974"/>
                <a:gd name="connsiteX4" fmla="*/ 460002 w 1441654"/>
                <a:gd name="connsiteY4" fmla="*/ 901937 h 2311974"/>
                <a:gd name="connsiteX5" fmla="*/ 449800 w 1441654"/>
                <a:gd name="connsiteY5" fmla="*/ 906121 h 2311974"/>
                <a:gd name="connsiteX6" fmla="*/ 452888 w 1441654"/>
                <a:gd name="connsiteY6" fmla="*/ 906800 h 2311974"/>
                <a:gd name="connsiteX7" fmla="*/ 460002 w 1441654"/>
                <a:gd name="connsiteY7" fmla="*/ 901938 h 2311974"/>
                <a:gd name="connsiteX8" fmla="*/ 460002 w 1441654"/>
                <a:gd name="connsiteY8" fmla="*/ 901937 h 2311974"/>
                <a:gd name="connsiteX9" fmla="*/ 367527 w 1441654"/>
                <a:gd name="connsiteY9" fmla="*/ 899506 h 2311974"/>
                <a:gd name="connsiteX10" fmla="*/ 367527 w 1441654"/>
                <a:gd name="connsiteY10" fmla="*/ 899507 h 2311974"/>
                <a:gd name="connsiteX11" fmla="*/ 391239 w 1441654"/>
                <a:gd name="connsiteY11" fmla="*/ 899507 h 2311974"/>
                <a:gd name="connsiteX12" fmla="*/ 405465 w 1441654"/>
                <a:gd name="connsiteY12" fmla="*/ 906800 h 2311974"/>
                <a:gd name="connsiteX13" fmla="*/ 414950 w 1441654"/>
                <a:gd name="connsiteY13" fmla="*/ 906800 h 2311974"/>
                <a:gd name="connsiteX14" fmla="*/ 419692 w 1441654"/>
                <a:gd name="connsiteY14" fmla="*/ 899507 h 2311974"/>
                <a:gd name="connsiteX15" fmla="*/ 419705 w 1441654"/>
                <a:gd name="connsiteY15" fmla="*/ 899510 h 2311974"/>
                <a:gd name="connsiteX16" fmla="*/ 419692 w 1441654"/>
                <a:gd name="connsiteY16" fmla="*/ 899506 h 2311974"/>
                <a:gd name="connsiteX17" fmla="*/ 414950 w 1441654"/>
                <a:gd name="connsiteY17" fmla="*/ 906800 h 2311974"/>
                <a:gd name="connsiteX18" fmla="*/ 405465 w 1441654"/>
                <a:gd name="connsiteY18" fmla="*/ 906800 h 2311974"/>
                <a:gd name="connsiteX19" fmla="*/ 391238 w 1441654"/>
                <a:gd name="connsiteY19" fmla="*/ 899506 h 2311974"/>
                <a:gd name="connsiteX20" fmla="*/ 367527 w 1441654"/>
                <a:gd name="connsiteY20" fmla="*/ 899506 h 2311974"/>
                <a:gd name="connsiteX21" fmla="*/ 350929 w 1441654"/>
                <a:gd name="connsiteY21" fmla="*/ 889782 h 2311974"/>
                <a:gd name="connsiteX22" fmla="*/ 350929 w 1441654"/>
                <a:gd name="connsiteY22" fmla="*/ 889782 h 2311974"/>
                <a:gd name="connsiteX23" fmla="*/ 367527 w 1441654"/>
                <a:gd name="connsiteY23" fmla="*/ 889782 h 2311974"/>
                <a:gd name="connsiteX24" fmla="*/ 360383 w 1441654"/>
                <a:gd name="connsiteY24" fmla="*/ 889782 h 2311974"/>
                <a:gd name="connsiteX25" fmla="*/ 350929 w 1441654"/>
                <a:gd name="connsiteY25" fmla="*/ 889782 h 2311974"/>
                <a:gd name="connsiteX26" fmla="*/ 393212 w 1441654"/>
                <a:gd name="connsiteY26" fmla="*/ 842776 h 2311974"/>
                <a:gd name="connsiteX27" fmla="*/ 398352 w 1441654"/>
                <a:gd name="connsiteY27" fmla="*/ 853315 h 2311974"/>
                <a:gd name="connsiteX28" fmla="*/ 398352 w 1441654"/>
                <a:gd name="connsiteY28" fmla="*/ 853315 h 2311974"/>
                <a:gd name="connsiteX29" fmla="*/ 393212 w 1441654"/>
                <a:gd name="connsiteY29" fmla="*/ 842776 h 2311974"/>
                <a:gd name="connsiteX30" fmla="*/ 296393 w 1441654"/>
                <a:gd name="connsiteY30" fmla="*/ 726899 h 2311974"/>
                <a:gd name="connsiteX31" fmla="*/ 296393 w 1441654"/>
                <a:gd name="connsiteY31" fmla="*/ 726899 h 2311974"/>
                <a:gd name="connsiteX32" fmla="*/ 303506 w 1441654"/>
                <a:gd name="connsiteY32" fmla="*/ 734192 h 2311974"/>
                <a:gd name="connsiteX33" fmla="*/ 339073 w 1441654"/>
                <a:gd name="connsiteY33" fmla="*/ 748778 h 2311974"/>
                <a:gd name="connsiteX34" fmla="*/ 367527 w 1441654"/>
                <a:gd name="connsiteY34" fmla="*/ 753641 h 2311974"/>
                <a:gd name="connsiteX35" fmla="*/ 372269 w 1441654"/>
                <a:gd name="connsiteY35" fmla="*/ 734192 h 2311974"/>
                <a:gd name="connsiteX36" fmla="*/ 386496 w 1441654"/>
                <a:gd name="connsiteY36" fmla="*/ 736623 h 2311974"/>
                <a:gd name="connsiteX37" fmla="*/ 386496 w 1441654"/>
                <a:gd name="connsiteY37" fmla="*/ 736623 h 2311974"/>
                <a:gd name="connsiteX38" fmla="*/ 372269 w 1441654"/>
                <a:gd name="connsiteY38" fmla="*/ 734192 h 2311974"/>
                <a:gd name="connsiteX39" fmla="*/ 367527 w 1441654"/>
                <a:gd name="connsiteY39" fmla="*/ 753640 h 2311974"/>
                <a:gd name="connsiteX40" fmla="*/ 339073 w 1441654"/>
                <a:gd name="connsiteY40" fmla="*/ 748778 h 2311974"/>
                <a:gd name="connsiteX41" fmla="*/ 303506 w 1441654"/>
                <a:gd name="connsiteY41" fmla="*/ 734192 h 2311974"/>
                <a:gd name="connsiteX42" fmla="*/ 296393 w 1441654"/>
                <a:gd name="connsiteY42" fmla="*/ 726899 h 2311974"/>
                <a:gd name="connsiteX43" fmla="*/ 296393 w 1441654"/>
                <a:gd name="connsiteY43" fmla="*/ 714743 h 2311974"/>
                <a:gd name="connsiteX44" fmla="*/ 296393 w 1441654"/>
                <a:gd name="connsiteY44" fmla="*/ 714743 h 2311974"/>
                <a:gd name="connsiteX45" fmla="*/ 303506 w 1441654"/>
                <a:gd name="connsiteY45" fmla="*/ 722036 h 2311974"/>
                <a:gd name="connsiteX46" fmla="*/ 303506 w 1441654"/>
                <a:gd name="connsiteY46" fmla="*/ 722036 h 2311974"/>
                <a:gd name="connsiteX47" fmla="*/ 296393 w 1441654"/>
                <a:gd name="connsiteY47" fmla="*/ 714743 h 2311974"/>
                <a:gd name="connsiteX48" fmla="*/ 502682 w 1441654"/>
                <a:gd name="connsiteY48" fmla="*/ 0 h 2311974"/>
                <a:gd name="connsiteX49" fmla="*/ 509796 w 1441654"/>
                <a:gd name="connsiteY49" fmla="*/ 4862 h 2311974"/>
                <a:gd name="connsiteX50" fmla="*/ 514538 w 1441654"/>
                <a:gd name="connsiteY50" fmla="*/ 17018 h 2311974"/>
                <a:gd name="connsiteX51" fmla="*/ 524022 w 1441654"/>
                <a:gd name="connsiteY51" fmla="*/ 53484 h 2311974"/>
                <a:gd name="connsiteX52" fmla="*/ 521651 w 1441654"/>
                <a:gd name="connsiteY52" fmla="*/ 68071 h 2311974"/>
                <a:gd name="connsiteX53" fmla="*/ 554847 w 1441654"/>
                <a:gd name="connsiteY53" fmla="*/ 82657 h 2311974"/>
                <a:gd name="connsiteX54" fmla="*/ 561961 w 1441654"/>
                <a:gd name="connsiteY54" fmla="*/ 72933 h 2311974"/>
                <a:gd name="connsiteX55" fmla="*/ 578559 w 1441654"/>
                <a:gd name="connsiteY55" fmla="*/ 75364 h 2311974"/>
                <a:gd name="connsiteX56" fmla="*/ 578559 w 1441654"/>
                <a:gd name="connsiteY56" fmla="*/ 82657 h 2311974"/>
                <a:gd name="connsiteX57" fmla="*/ 585672 w 1441654"/>
                <a:gd name="connsiteY57" fmla="*/ 82657 h 2311974"/>
                <a:gd name="connsiteX58" fmla="*/ 590414 w 1441654"/>
                <a:gd name="connsiteY58" fmla="*/ 97244 h 2311974"/>
                <a:gd name="connsiteX59" fmla="*/ 609383 w 1441654"/>
                <a:gd name="connsiteY59" fmla="*/ 104537 h 2311974"/>
                <a:gd name="connsiteX60" fmla="*/ 637837 w 1441654"/>
                <a:gd name="connsiteY60" fmla="*/ 89950 h 2311974"/>
                <a:gd name="connsiteX61" fmla="*/ 652064 w 1441654"/>
                <a:gd name="connsiteY61" fmla="*/ 94813 h 2311974"/>
                <a:gd name="connsiteX62" fmla="*/ 666291 w 1441654"/>
                <a:gd name="connsiteY62" fmla="*/ 104537 h 2311974"/>
                <a:gd name="connsiteX63" fmla="*/ 685260 w 1441654"/>
                <a:gd name="connsiteY63" fmla="*/ 94813 h 2311974"/>
                <a:gd name="connsiteX64" fmla="*/ 685260 w 1441654"/>
                <a:gd name="connsiteY64" fmla="*/ 72933 h 2311974"/>
                <a:gd name="connsiteX65" fmla="*/ 687631 w 1441654"/>
                <a:gd name="connsiteY65" fmla="*/ 72933 h 2311974"/>
                <a:gd name="connsiteX66" fmla="*/ 699487 w 1441654"/>
                <a:gd name="connsiteY66" fmla="*/ 87519 h 2311974"/>
                <a:gd name="connsiteX67" fmla="*/ 687631 w 1441654"/>
                <a:gd name="connsiteY67" fmla="*/ 102106 h 2311974"/>
                <a:gd name="connsiteX68" fmla="*/ 692373 w 1441654"/>
                <a:gd name="connsiteY68" fmla="*/ 123986 h 2311974"/>
                <a:gd name="connsiteX69" fmla="*/ 706600 w 1441654"/>
                <a:gd name="connsiteY69" fmla="*/ 128848 h 2311974"/>
                <a:gd name="connsiteX70" fmla="*/ 718456 w 1441654"/>
                <a:gd name="connsiteY70" fmla="*/ 150728 h 2311974"/>
                <a:gd name="connsiteX71" fmla="*/ 727940 w 1441654"/>
                <a:gd name="connsiteY71" fmla="*/ 153159 h 2311974"/>
                <a:gd name="connsiteX72" fmla="*/ 735054 w 1441654"/>
                <a:gd name="connsiteY72" fmla="*/ 165315 h 2311974"/>
                <a:gd name="connsiteX73" fmla="*/ 754023 w 1441654"/>
                <a:gd name="connsiteY73" fmla="*/ 165315 h 2311974"/>
                <a:gd name="connsiteX74" fmla="*/ 768250 w 1441654"/>
                <a:gd name="connsiteY74" fmla="*/ 177470 h 2311974"/>
                <a:gd name="connsiteX75" fmla="*/ 794332 w 1441654"/>
                <a:gd name="connsiteY75" fmla="*/ 172608 h 2311974"/>
                <a:gd name="connsiteX76" fmla="*/ 801446 w 1441654"/>
                <a:gd name="connsiteY76" fmla="*/ 184763 h 2311974"/>
                <a:gd name="connsiteX77" fmla="*/ 794332 w 1441654"/>
                <a:gd name="connsiteY77" fmla="*/ 192057 h 2311974"/>
                <a:gd name="connsiteX78" fmla="*/ 801446 w 1441654"/>
                <a:gd name="connsiteY78" fmla="*/ 201781 h 2311974"/>
                <a:gd name="connsiteX79" fmla="*/ 796703 w 1441654"/>
                <a:gd name="connsiteY79" fmla="*/ 206643 h 2311974"/>
                <a:gd name="connsiteX80" fmla="*/ 808559 w 1441654"/>
                <a:gd name="connsiteY80" fmla="*/ 233385 h 2311974"/>
                <a:gd name="connsiteX81" fmla="*/ 815673 w 1441654"/>
                <a:gd name="connsiteY81" fmla="*/ 233385 h 2311974"/>
                <a:gd name="connsiteX82" fmla="*/ 851240 w 1441654"/>
                <a:gd name="connsiteY82" fmla="*/ 211505 h 2311974"/>
                <a:gd name="connsiteX83" fmla="*/ 874951 w 1441654"/>
                <a:gd name="connsiteY83" fmla="*/ 213936 h 2311974"/>
                <a:gd name="connsiteX84" fmla="*/ 896291 w 1441654"/>
                <a:gd name="connsiteY84" fmla="*/ 199350 h 2311974"/>
                <a:gd name="connsiteX85" fmla="*/ 905776 w 1441654"/>
                <a:gd name="connsiteY85" fmla="*/ 177470 h 2311974"/>
                <a:gd name="connsiteX86" fmla="*/ 931859 w 1441654"/>
                <a:gd name="connsiteY86" fmla="*/ 158021 h 2311974"/>
                <a:gd name="connsiteX87" fmla="*/ 953199 w 1441654"/>
                <a:gd name="connsiteY87" fmla="*/ 194488 h 2311974"/>
                <a:gd name="connsiteX88" fmla="*/ 953199 w 1441654"/>
                <a:gd name="connsiteY88" fmla="*/ 221230 h 2311974"/>
                <a:gd name="connsiteX89" fmla="*/ 965054 w 1441654"/>
                <a:gd name="connsiteY89" fmla="*/ 243110 h 2311974"/>
                <a:gd name="connsiteX90" fmla="*/ 984024 w 1441654"/>
                <a:gd name="connsiteY90" fmla="*/ 262558 h 2311974"/>
                <a:gd name="connsiteX91" fmla="*/ 1026704 w 1441654"/>
                <a:gd name="connsiteY91" fmla="*/ 274714 h 2311974"/>
                <a:gd name="connsiteX92" fmla="*/ 1059900 w 1441654"/>
                <a:gd name="connsiteY92" fmla="*/ 260127 h 2311974"/>
                <a:gd name="connsiteX93" fmla="*/ 1081240 w 1441654"/>
                <a:gd name="connsiteY93" fmla="*/ 262558 h 2311974"/>
                <a:gd name="connsiteX94" fmla="*/ 1107323 w 1441654"/>
                <a:gd name="connsiteY94" fmla="*/ 277145 h 2311974"/>
                <a:gd name="connsiteX95" fmla="*/ 1140519 w 1441654"/>
                <a:gd name="connsiteY95" fmla="*/ 282007 h 2311974"/>
                <a:gd name="connsiteX96" fmla="*/ 1135777 w 1441654"/>
                <a:gd name="connsiteY96" fmla="*/ 299025 h 2311974"/>
                <a:gd name="connsiteX97" fmla="*/ 1164230 w 1441654"/>
                <a:gd name="connsiteY97" fmla="*/ 371958 h 2311974"/>
                <a:gd name="connsiteX98" fmla="*/ 1209282 w 1441654"/>
                <a:gd name="connsiteY98" fmla="*/ 386544 h 2311974"/>
                <a:gd name="connsiteX99" fmla="*/ 1237736 w 1441654"/>
                <a:gd name="connsiteY99" fmla="*/ 415718 h 2311974"/>
                <a:gd name="connsiteX100" fmla="*/ 1280416 w 1441654"/>
                <a:gd name="connsiteY100" fmla="*/ 415718 h 2311974"/>
                <a:gd name="connsiteX101" fmla="*/ 1297014 w 1441654"/>
                <a:gd name="connsiteY101" fmla="*/ 408424 h 2311974"/>
                <a:gd name="connsiteX102" fmla="*/ 1313612 w 1441654"/>
                <a:gd name="connsiteY102" fmla="*/ 386544 h 2311974"/>
                <a:gd name="connsiteX103" fmla="*/ 1358664 w 1441654"/>
                <a:gd name="connsiteY103" fmla="*/ 381682 h 2311974"/>
                <a:gd name="connsiteX104" fmla="*/ 1365778 w 1441654"/>
                <a:gd name="connsiteY104" fmla="*/ 386544 h 2311974"/>
                <a:gd name="connsiteX105" fmla="*/ 1401345 w 1441654"/>
                <a:gd name="connsiteY105" fmla="*/ 371958 h 2311974"/>
                <a:gd name="connsiteX106" fmla="*/ 1401345 w 1441654"/>
                <a:gd name="connsiteY106" fmla="*/ 388975 h 2311974"/>
                <a:gd name="connsiteX107" fmla="*/ 1415572 w 1441654"/>
                <a:gd name="connsiteY107" fmla="*/ 408424 h 2311974"/>
                <a:gd name="connsiteX108" fmla="*/ 1353922 w 1441654"/>
                <a:gd name="connsiteY108" fmla="*/ 444891 h 2311974"/>
                <a:gd name="connsiteX109" fmla="*/ 1351551 w 1441654"/>
                <a:gd name="connsiteY109" fmla="*/ 491082 h 2311974"/>
                <a:gd name="connsiteX110" fmla="*/ 1372891 w 1441654"/>
                <a:gd name="connsiteY110" fmla="*/ 532410 h 2311974"/>
                <a:gd name="connsiteX111" fmla="*/ 1406087 w 1441654"/>
                <a:gd name="connsiteY111" fmla="*/ 554290 h 2311974"/>
                <a:gd name="connsiteX112" fmla="*/ 1427427 w 1441654"/>
                <a:gd name="connsiteY112" fmla="*/ 581032 h 2311974"/>
                <a:gd name="connsiteX113" fmla="*/ 1420314 w 1441654"/>
                <a:gd name="connsiteY113" fmla="*/ 622361 h 2311974"/>
                <a:gd name="connsiteX114" fmla="*/ 1441654 w 1441654"/>
                <a:gd name="connsiteY114" fmla="*/ 644241 h 2311974"/>
                <a:gd name="connsiteX115" fmla="*/ 1436912 w 1441654"/>
                <a:gd name="connsiteY115" fmla="*/ 658827 h 2311974"/>
                <a:gd name="connsiteX116" fmla="*/ 1429798 w 1441654"/>
                <a:gd name="connsiteY116" fmla="*/ 666121 h 2311974"/>
                <a:gd name="connsiteX117" fmla="*/ 1401345 w 1441654"/>
                <a:gd name="connsiteY117" fmla="*/ 663689 h 2311974"/>
                <a:gd name="connsiteX118" fmla="*/ 1372891 w 1441654"/>
                <a:gd name="connsiteY118" fmla="*/ 705018 h 2311974"/>
                <a:gd name="connsiteX119" fmla="*/ 1351551 w 1441654"/>
                <a:gd name="connsiteY119" fmla="*/ 712312 h 2311974"/>
                <a:gd name="connsiteX120" fmla="*/ 1304128 w 1441654"/>
                <a:gd name="connsiteY120" fmla="*/ 785245 h 2311974"/>
                <a:gd name="connsiteX121" fmla="*/ 1304128 w 1441654"/>
                <a:gd name="connsiteY121" fmla="*/ 804693 h 2311974"/>
                <a:gd name="connsiteX122" fmla="*/ 1273303 w 1441654"/>
                <a:gd name="connsiteY122" fmla="*/ 802262 h 2311974"/>
                <a:gd name="connsiteX123" fmla="*/ 1242478 w 1441654"/>
                <a:gd name="connsiteY123" fmla="*/ 802262 h 2311974"/>
                <a:gd name="connsiteX124" fmla="*/ 1218767 w 1441654"/>
                <a:gd name="connsiteY124" fmla="*/ 819280 h 2311974"/>
                <a:gd name="connsiteX125" fmla="*/ 1183200 w 1441654"/>
                <a:gd name="connsiteY125" fmla="*/ 809556 h 2311974"/>
                <a:gd name="connsiteX126" fmla="*/ 1171344 w 1441654"/>
                <a:gd name="connsiteY126" fmla="*/ 816849 h 2311974"/>
                <a:gd name="connsiteX127" fmla="*/ 1180828 w 1441654"/>
                <a:gd name="connsiteY127" fmla="*/ 824142 h 2311974"/>
                <a:gd name="connsiteX128" fmla="*/ 1168973 w 1441654"/>
                <a:gd name="connsiteY128" fmla="*/ 850884 h 2311974"/>
                <a:gd name="connsiteX129" fmla="*/ 1176086 w 1441654"/>
                <a:gd name="connsiteY129" fmla="*/ 858178 h 2311974"/>
                <a:gd name="connsiteX130" fmla="*/ 1183200 w 1441654"/>
                <a:gd name="connsiteY130" fmla="*/ 850884 h 2311974"/>
                <a:gd name="connsiteX131" fmla="*/ 1197426 w 1441654"/>
                <a:gd name="connsiteY131" fmla="*/ 858178 h 2311974"/>
                <a:gd name="connsiteX132" fmla="*/ 1211653 w 1441654"/>
                <a:gd name="connsiteY132" fmla="*/ 858178 h 2311974"/>
                <a:gd name="connsiteX133" fmla="*/ 1216396 w 1441654"/>
                <a:gd name="connsiteY133" fmla="*/ 875195 h 2311974"/>
                <a:gd name="connsiteX134" fmla="*/ 1230622 w 1441654"/>
                <a:gd name="connsiteY134" fmla="*/ 894644 h 2311974"/>
                <a:gd name="connsiteX135" fmla="*/ 1223509 w 1441654"/>
                <a:gd name="connsiteY135" fmla="*/ 906800 h 2311974"/>
                <a:gd name="connsiteX136" fmla="*/ 1230622 w 1441654"/>
                <a:gd name="connsiteY136" fmla="*/ 916524 h 2311974"/>
                <a:gd name="connsiteX137" fmla="*/ 1237736 w 1441654"/>
                <a:gd name="connsiteY137" fmla="*/ 914093 h 2311974"/>
                <a:gd name="connsiteX138" fmla="*/ 1244849 w 1441654"/>
                <a:gd name="connsiteY138" fmla="*/ 921386 h 2311974"/>
                <a:gd name="connsiteX139" fmla="*/ 1249592 w 1441654"/>
                <a:gd name="connsiteY139" fmla="*/ 935973 h 2311974"/>
                <a:gd name="connsiteX140" fmla="*/ 1259076 w 1441654"/>
                <a:gd name="connsiteY140" fmla="*/ 923817 h 2311974"/>
                <a:gd name="connsiteX141" fmla="*/ 1263818 w 1441654"/>
                <a:gd name="connsiteY141" fmla="*/ 931111 h 2311974"/>
                <a:gd name="connsiteX142" fmla="*/ 1297014 w 1441654"/>
                <a:gd name="connsiteY142" fmla="*/ 928679 h 2311974"/>
                <a:gd name="connsiteX143" fmla="*/ 1311241 w 1441654"/>
                <a:gd name="connsiteY143" fmla="*/ 948128 h 2311974"/>
                <a:gd name="connsiteX144" fmla="*/ 1332582 w 1441654"/>
                <a:gd name="connsiteY144" fmla="*/ 950559 h 2311974"/>
                <a:gd name="connsiteX145" fmla="*/ 1337324 w 1441654"/>
                <a:gd name="connsiteY145" fmla="*/ 923817 h 2311974"/>
                <a:gd name="connsiteX146" fmla="*/ 1351551 w 1441654"/>
                <a:gd name="connsiteY146" fmla="*/ 914093 h 2311974"/>
                <a:gd name="connsiteX147" fmla="*/ 1361035 w 1441654"/>
                <a:gd name="connsiteY147" fmla="*/ 921386 h 2311974"/>
                <a:gd name="connsiteX148" fmla="*/ 1372891 w 1441654"/>
                <a:gd name="connsiteY148" fmla="*/ 948128 h 2311974"/>
                <a:gd name="connsiteX149" fmla="*/ 1320726 w 1441654"/>
                <a:gd name="connsiteY149" fmla="*/ 1006475 h 2311974"/>
                <a:gd name="connsiteX150" fmla="*/ 1235365 w 1441654"/>
                <a:gd name="connsiteY150" fmla="*/ 970008 h 2311974"/>
                <a:gd name="connsiteX151" fmla="*/ 1230622 w 1441654"/>
                <a:gd name="connsiteY151" fmla="*/ 977301 h 2311974"/>
                <a:gd name="connsiteX152" fmla="*/ 1235365 w 1441654"/>
                <a:gd name="connsiteY152" fmla="*/ 984595 h 2311974"/>
                <a:gd name="connsiteX153" fmla="*/ 1230622 w 1441654"/>
                <a:gd name="connsiteY153" fmla="*/ 984595 h 2311974"/>
                <a:gd name="connsiteX154" fmla="*/ 1225880 w 1441654"/>
                <a:gd name="connsiteY154" fmla="*/ 991888 h 2311974"/>
                <a:gd name="connsiteX155" fmla="*/ 1225880 w 1441654"/>
                <a:gd name="connsiteY155" fmla="*/ 1006475 h 2311974"/>
                <a:gd name="connsiteX156" fmla="*/ 1218767 w 1441654"/>
                <a:gd name="connsiteY156" fmla="*/ 1018630 h 2311974"/>
                <a:gd name="connsiteX157" fmla="*/ 1218767 w 1441654"/>
                <a:gd name="connsiteY157" fmla="*/ 1028354 h 2311974"/>
                <a:gd name="connsiteX158" fmla="*/ 1204540 w 1441654"/>
                <a:gd name="connsiteY158" fmla="*/ 1028354 h 2311974"/>
                <a:gd name="connsiteX159" fmla="*/ 1204540 w 1441654"/>
                <a:gd name="connsiteY159" fmla="*/ 1045372 h 2311974"/>
                <a:gd name="connsiteX160" fmla="*/ 1197426 w 1441654"/>
                <a:gd name="connsiteY160" fmla="*/ 1047803 h 2311974"/>
                <a:gd name="connsiteX161" fmla="*/ 1197426 w 1441654"/>
                <a:gd name="connsiteY161" fmla="*/ 1059959 h 2311974"/>
                <a:gd name="connsiteX162" fmla="*/ 1190313 w 1441654"/>
                <a:gd name="connsiteY162" fmla="*/ 1062390 h 2311974"/>
                <a:gd name="connsiteX163" fmla="*/ 1195055 w 1441654"/>
                <a:gd name="connsiteY163" fmla="*/ 1069683 h 2311974"/>
                <a:gd name="connsiteX164" fmla="*/ 1187942 w 1441654"/>
                <a:gd name="connsiteY164" fmla="*/ 1074545 h 2311974"/>
                <a:gd name="connsiteX165" fmla="*/ 1195055 w 1441654"/>
                <a:gd name="connsiteY165" fmla="*/ 1076976 h 2311974"/>
                <a:gd name="connsiteX166" fmla="*/ 1197426 w 1441654"/>
                <a:gd name="connsiteY166" fmla="*/ 1093994 h 2311974"/>
                <a:gd name="connsiteX167" fmla="*/ 1187942 w 1441654"/>
                <a:gd name="connsiteY167" fmla="*/ 1103719 h 2311974"/>
                <a:gd name="connsiteX168" fmla="*/ 1190313 w 1441654"/>
                <a:gd name="connsiteY168" fmla="*/ 1103719 h 2311974"/>
                <a:gd name="connsiteX169" fmla="*/ 1190313 w 1441654"/>
                <a:gd name="connsiteY169" fmla="*/ 1111012 h 2311974"/>
                <a:gd name="connsiteX170" fmla="*/ 1183200 w 1441654"/>
                <a:gd name="connsiteY170" fmla="*/ 1118305 h 2311974"/>
                <a:gd name="connsiteX171" fmla="*/ 1183200 w 1441654"/>
                <a:gd name="connsiteY171" fmla="*/ 1125598 h 2311974"/>
                <a:gd name="connsiteX172" fmla="*/ 1168973 w 1441654"/>
                <a:gd name="connsiteY172" fmla="*/ 1149909 h 2311974"/>
                <a:gd name="connsiteX173" fmla="*/ 1180828 w 1441654"/>
                <a:gd name="connsiteY173" fmla="*/ 1164496 h 2311974"/>
                <a:gd name="connsiteX174" fmla="*/ 1209282 w 1441654"/>
                <a:gd name="connsiteY174" fmla="*/ 1164496 h 2311974"/>
                <a:gd name="connsiteX175" fmla="*/ 1211653 w 1441654"/>
                <a:gd name="connsiteY175" fmla="*/ 1166927 h 2311974"/>
                <a:gd name="connsiteX176" fmla="*/ 1230622 w 1441654"/>
                <a:gd name="connsiteY176" fmla="*/ 1159634 h 2311974"/>
                <a:gd name="connsiteX177" fmla="*/ 1242478 w 1441654"/>
                <a:gd name="connsiteY177" fmla="*/ 1166927 h 2311974"/>
                <a:gd name="connsiteX178" fmla="*/ 1249592 w 1441654"/>
                <a:gd name="connsiteY178" fmla="*/ 1166927 h 2311974"/>
                <a:gd name="connsiteX179" fmla="*/ 1244849 w 1441654"/>
                <a:gd name="connsiteY179" fmla="*/ 1171789 h 2311974"/>
                <a:gd name="connsiteX180" fmla="*/ 1259076 w 1441654"/>
                <a:gd name="connsiteY180" fmla="*/ 1179083 h 2311974"/>
                <a:gd name="connsiteX181" fmla="*/ 1266190 w 1441654"/>
                <a:gd name="connsiteY181" fmla="*/ 1222842 h 2311974"/>
                <a:gd name="connsiteX182" fmla="*/ 1259076 w 1441654"/>
                <a:gd name="connsiteY182" fmla="*/ 1230136 h 2311974"/>
                <a:gd name="connsiteX183" fmla="*/ 1259076 w 1441654"/>
                <a:gd name="connsiteY183" fmla="*/ 1254447 h 2311974"/>
                <a:gd name="connsiteX184" fmla="*/ 1285159 w 1441654"/>
                <a:gd name="connsiteY184" fmla="*/ 1271464 h 2311974"/>
                <a:gd name="connsiteX185" fmla="*/ 1280416 w 1441654"/>
                <a:gd name="connsiteY185" fmla="*/ 1278758 h 2311974"/>
                <a:gd name="connsiteX186" fmla="*/ 1289901 w 1441654"/>
                <a:gd name="connsiteY186" fmla="*/ 1290913 h 2311974"/>
                <a:gd name="connsiteX187" fmla="*/ 1289901 w 1441654"/>
                <a:gd name="connsiteY187" fmla="*/ 1303069 h 2311974"/>
                <a:gd name="connsiteX188" fmla="*/ 1292272 w 1441654"/>
                <a:gd name="connsiteY188" fmla="*/ 1305500 h 2311974"/>
                <a:gd name="connsiteX189" fmla="*/ 1289901 w 1441654"/>
                <a:gd name="connsiteY189" fmla="*/ 1312793 h 2311974"/>
                <a:gd name="connsiteX190" fmla="*/ 1297014 w 1441654"/>
                <a:gd name="connsiteY190" fmla="*/ 1324948 h 2311974"/>
                <a:gd name="connsiteX191" fmla="*/ 1304128 w 1441654"/>
                <a:gd name="connsiteY191" fmla="*/ 1317655 h 2311974"/>
                <a:gd name="connsiteX192" fmla="*/ 1304128 w 1441654"/>
                <a:gd name="connsiteY192" fmla="*/ 1327379 h 2311974"/>
                <a:gd name="connsiteX193" fmla="*/ 1306499 w 1441654"/>
                <a:gd name="connsiteY193" fmla="*/ 1344397 h 2311974"/>
                <a:gd name="connsiteX194" fmla="*/ 1280416 w 1441654"/>
                <a:gd name="connsiteY194" fmla="*/ 1358984 h 2311974"/>
                <a:gd name="connsiteX195" fmla="*/ 1259076 w 1441654"/>
                <a:gd name="connsiteY195" fmla="*/ 1358984 h 2311974"/>
                <a:gd name="connsiteX196" fmla="*/ 1256705 w 1441654"/>
                <a:gd name="connsiteY196" fmla="*/ 1376001 h 2311974"/>
                <a:gd name="connsiteX197" fmla="*/ 1278045 w 1441654"/>
                <a:gd name="connsiteY197" fmla="*/ 1376001 h 2311974"/>
                <a:gd name="connsiteX198" fmla="*/ 1280416 w 1441654"/>
                <a:gd name="connsiteY198" fmla="*/ 1383295 h 2311974"/>
                <a:gd name="connsiteX199" fmla="*/ 1285159 w 1441654"/>
                <a:gd name="connsiteY199" fmla="*/ 1380864 h 2311974"/>
                <a:gd name="connsiteX200" fmla="*/ 1292272 w 1441654"/>
                <a:gd name="connsiteY200" fmla="*/ 1393019 h 2311974"/>
                <a:gd name="connsiteX201" fmla="*/ 1289901 w 1441654"/>
                <a:gd name="connsiteY201" fmla="*/ 1400312 h 2311974"/>
                <a:gd name="connsiteX202" fmla="*/ 1292272 w 1441654"/>
                <a:gd name="connsiteY202" fmla="*/ 1402744 h 2311974"/>
                <a:gd name="connsiteX203" fmla="*/ 1311241 w 1441654"/>
                <a:gd name="connsiteY203" fmla="*/ 1380864 h 2311974"/>
                <a:gd name="connsiteX204" fmla="*/ 1318355 w 1441654"/>
                <a:gd name="connsiteY204" fmla="*/ 1383295 h 2311974"/>
                <a:gd name="connsiteX205" fmla="*/ 1313612 w 1441654"/>
                <a:gd name="connsiteY205" fmla="*/ 1380864 h 2311974"/>
                <a:gd name="connsiteX206" fmla="*/ 1320726 w 1441654"/>
                <a:gd name="connsiteY206" fmla="*/ 1373570 h 2311974"/>
                <a:gd name="connsiteX207" fmla="*/ 1327839 w 1441654"/>
                <a:gd name="connsiteY207" fmla="*/ 1368708 h 2311974"/>
                <a:gd name="connsiteX208" fmla="*/ 1344437 w 1441654"/>
                <a:gd name="connsiteY208" fmla="*/ 1417330 h 2311974"/>
                <a:gd name="connsiteX209" fmla="*/ 1339695 w 1441654"/>
                <a:gd name="connsiteY209" fmla="*/ 1424623 h 2311974"/>
                <a:gd name="connsiteX210" fmla="*/ 1339695 w 1441654"/>
                <a:gd name="connsiteY210" fmla="*/ 1441641 h 2311974"/>
                <a:gd name="connsiteX211" fmla="*/ 1306499 w 1441654"/>
                <a:gd name="connsiteY211" fmla="*/ 1436779 h 2311974"/>
                <a:gd name="connsiteX212" fmla="*/ 1304128 w 1441654"/>
                <a:gd name="connsiteY212" fmla="*/ 1473245 h 2311974"/>
                <a:gd name="connsiteX213" fmla="*/ 1289901 w 1441654"/>
                <a:gd name="connsiteY213" fmla="*/ 1473245 h 2311974"/>
                <a:gd name="connsiteX214" fmla="*/ 1285159 w 1441654"/>
                <a:gd name="connsiteY214" fmla="*/ 1504850 h 2311974"/>
                <a:gd name="connsiteX215" fmla="*/ 1270932 w 1441654"/>
                <a:gd name="connsiteY215" fmla="*/ 1521867 h 2311974"/>
                <a:gd name="connsiteX216" fmla="*/ 1270932 w 1441654"/>
                <a:gd name="connsiteY216" fmla="*/ 1548609 h 2311974"/>
                <a:gd name="connsiteX217" fmla="*/ 1251963 w 1441654"/>
                <a:gd name="connsiteY217" fmla="*/ 1560765 h 2311974"/>
                <a:gd name="connsiteX218" fmla="*/ 1278045 w 1441654"/>
                <a:gd name="connsiteY218" fmla="*/ 1570489 h 2311974"/>
                <a:gd name="connsiteX219" fmla="*/ 1278045 w 1441654"/>
                <a:gd name="connsiteY219" fmla="*/ 1577783 h 2311974"/>
                <a:gd name="connsiteX220" fmla="*/ 1223509 w 1441654"/>
                <a:gd name="connsiteY220" fmla="*/ 1577783 h 2311974"/>
                <a:gd name="connsiteX221" fmla="*/ 1235365 w 1441654"/>
                <a:gd name="connsiteY221" fmla="*/ 1602094 h 2311974"/>
                <a:gd name="connsiteX222" fmla="*/ 1244849 w 1441654"/>
                <a:gd name="connsiteY222" fmla="*/ 1609387 h 2311974"/>
                <a:gd name="connsiteX223" fmla="*/ 1242478 w 1441654"/>
                <a:gd name="connsiteY223" fmla="*/ 1619111 h 2311974"/>
                <a:gd name="connsiteX224" fmla="*/ 1244849 w 1441654"/>
                <a:gd name="connsiteY224" fmla="*/ 1623973 h 2311974"/>
                <a:gd name="connsiteX225" fmla="*/ 1244849 w 1441654"/>
                <a:gd name="connsiteY225" fmla="*/ 1645853 h 2311974"/>
                <a:gd name="connsiteX226" fmla="*/ 1237736 w 1441654"/>
                <a:gd name="connsiteY226" fmla="*/ 1645853 h 2311974"/>
                <a:gd name="connsiteX227" fmla="*/ 1230622 w 1441654"/>
                <a:gd name="connsiteY227" fmla="*/ 1667733 h 2311974"/>
                <a:gd name="connsiteX228" fmla="*/ 1230622 w 1441654"/>
                <a:gd name="connsiteY228" fmla="*/ 1706631 h 2311974"/>
                <a:gd name="connsiteX229" fmla="*/ 1216396 w 1441654"/>
                <a:gd name="connsiteY229" fmla="*/ 1709062 h 2311974"/>
                <a:gd name="connsiteX230" fmla="*/ 1216396 w 1441654"/>
                <a:gd name="connsiteY230" fmla="*/ 1723648 h 2311974"/>
                <a:gd name="connsiteX231" fmla="*/ 1204540 w 1441654"/>
                <a:gd name="connsiteY231" fmla="*/ 1740666 h 2311974"/>
                <a:gd name="connsiteX232" fmla="*/ 1147632 w 1441654"/>
                <a:gd name="connsiteY232" fmla="*/ 1733373 h 2311974"/>
                <a:gd name="connsiteX233" fmla="*/ 1121550 w 1441654"/>
                <a:gd name="connsiteY233" fmla="*/ 1733373 h 2311974"/>
                <a:gd name="connsiteX234" fmla="*/ 1109694 w 1441654"/>
                <a:gd name="connsiteY234" fmla="*/ 1743097 h 2311974"/>
                <a:gd name="connsiteX235" fmla="*/ 1102581 w 1441654"/>
                <a:gd name="connsiteY235" fmla="*/ 1735804 h 2311974"/>
                <a:gd name="connsiteX236" fmla="*/ 1095467 w 1441654"/>
                <a:gd name="connsiteY236" fmla="*/ 1740666 h 2311974"/>
                <a:gd name="connsiteX237" fmla="*/ 1074127 w 1441654"/>
                <a:gd name="connsiteY237" fmla="*/ 1713924 h 2311974"/>
                <a:gd name="connsiteX238" fmla="*/ 1059900 w 1441654"/>
                <a:gd name="connsiteY238" fmla="*/ 1721217 h 2311974"/>
                <a:gd name="connsiteX239" fmla="*/ 1052787 w 1441654"/>
                <a:gd name="connsiteY239" fmla="*/ 1733373 h 2311974"/>
                <a:gd name="connsiteX240" fmla="*/ 1045673 w 1441654"/>
                <a:gd name="connsiteY240" fmla="*/ 1735804 h 2311974"/>
                <a:gd name="connsiteX241" fmla="*/ 1031446 w 1441654"/>
                <a:gd name="connsiteY241" fmla="*/ 1706631 h 2311974"/>
                <a:gd name="connsiteX242" fmla="*/ 960312 w 1441654"/>
                <a:gd name="connsiteY242" fmla="*/ 1709062 h 2311974"/>
                <a:gd name="connsiteX243" fmla="*/ 957941 w 1441654"/>
                <a:gd name="connsiteY243" fmla="*/ 1721217 h 2311974"/>
                <a:gd name="connsiteX244" fmla="*/ 915261 w 1441654"/>
                <a:gd name="connsiteY244" fmla="*/ 1721217 h 2311974"/>
                <a:gd name="connsiteX245" fmla="*/ 915261 w 1441654"/>
                <a:gd name="connsiteY245" fmla="*/ 1728511 h 2311974"/>
                <a:gd name="connsiteX246" fmla="*/ 884436 w 1441654"/>
                <a:gd name="connsiteY246" fmla="*/ 1721217 h 2311974"/>
                <a:gd name="connsiteX247" fmla="*/ 884436 w 1441654"/>
                <a:gd name="connsiteY247" fmla="*/ 1706631 h 2311974"/>
                <a:gd name="connsiteX248" fmla="*/ 877322 w 1441654"/>
                <a:gd name="connsiteY248" fmla="*/ 1706631 h 2311974"/>
                <a:gd name="connsiteX249" fmla="*/ 874951 w 1441654"/>
                <a:gd name="connsiteY249" fmla="*/ 1692044 h 2311974"/>
                <a:gd name="connsiteX250" fmla="*/ 874951 w 1441654"/>
                <a:gd name="connsiteY250" fmla="*/ 1692044 h 2311974"/>
                <a:gd name="connsiteX251" fmla="*/ 877322 w 1441654"/>
                <a:gd name="connsiteY251" fmla="*/ 1706631 h 2311974"/>
                <a:gd name="connsiteX252" fmla="*/ 822786 w 1441654"/>
                <a:gd name="connsiteY252" fmla="*/ 1709062 h 2311974"/>
                <a:gd name="connsiteX253" fmla="*/ 782477 w 1441654"/>
                <a:gd name="connsiteY253" fmla="*/ 1701769 h 2311974"/>
                <a:gd name="connsiteX254" fmla="*/ 780106 w 1441654"/>
                <a:gd name="connsiteY254" fmla="*/ 1709062 h 2311974"/>
                <a:gd name="connsiteX255" fmla="*/ 761136 w 1441654"/>
                <a:gd name="connsiteY255" fmla="*/ 1713924 h 2311974"/>
                <a:gd name="connsiteX256" fmla="*/ 754023 w 1441654"/>
                <a:gd name="connsiteY256" fmla="*/ 1733373 h 2311974"/>
                <a:gd name="connsiteX257" fmla="*/ 758765 w 1441654"/>
                <a:gd name="connsiteY257" fmla="*/ 1750391 h 2311974"/>
                <a:gd name="connsiteX258" fmla="*/ 739796 w 1441654"/>
                <a:gd name="connsiteY258" fmla="*/ 1750391 h 2311974"/>
                <a:gd name="connsiteX259" fmla="*/ 735054 w 1441654"/>
                <a:gd name="connsiteY259" fmla="*/ 1769840 h 2311974"/>
                <a:gd name="connsiteX260" fmla="*/ 742167 w 1441654"/>
                <a:gd name="connsiteY260" fmla="*/ 1784426 h 2311974"/>
                <a:gd name="connsiteX261" fmla="*/ 739796 w 1441654"/>
                <a:gd name="connsiteY261" fmla="*/ 1806306 h 2311974"/>
                <a:gd name="connsiteX262" fmla="*/ 727940 w 1441654"/>
                <a:gd name="connsiteY262" fmla="*/ 1813599 h 2311974"/>
                <a:gd name="connsiteX263" fmla="*/ 727940 w 1441654"/>
                <a:gd name="connsiteY263" fmla="*/ 1847635 h 2311974"/>
                <a:gd name="connsiteX264" fmla="*/ 713714 w 1441654"/>
                <a:gd name="connsiteY264" fmla="*/ 1852497 h 2311974"/>
                <a:gd name="connsiteX265" fmla="*/ 711342 w 1441654"/>
                <a:gd name="connsiteY265" fmla="*/ 1837910 h 2311974"/>
                <a:gd name="connsiteX266" fmla="*/ 678146 w 1441654"/>
                <a:gd name="connsiteY266" fmla="*/ 1837910 h 2311974"/>
                <a:gd name="connsiteX267" fmla="*/ 678146 w 1441654"/>
                <a:gd name="connsiteY267" fmla="*/ 1859790 h 2311974"/>
                <a:gd name="connsiteX268" fmla="*/ 659177 w 1441654"/>
                <a:gd name="connsiteY268" fmla="*/ 1859790 h 2311974"/>
                <a:gd name="connsiteX269" fmla="*/ 659177 w 1441654"/>
                <a:gd name="connsiteY269" fmla="*/ 1869515 h 2311974"/>
                <a:gd name="connsiteX270" fmla="*/ 656806 w 1441654"/>
                <a:gd name="connsiteY270" fmla="*/ 1876808 h 2311974"/>
                <a:gd name="connsiteX271" fmla="*/ 576188 w 1441654"/>
                <a:gd name="connsiteY271" fmla="*/ 1876808 h 2311974"/>
                <a:gd name="connsiteX272" fmla="*/ 576188 w 1441654"/>
                <a:gd name="connsiteY272" fmla="*/ 1896257 h 2311974"/>
                <a:gd name="connsiteX273" fmla="*/ 524022 w 1441654"/>
                <a:gd name="connsiteY273" fmla="*/ 1901119 h 2311974"/>
                <a:gd name="connsiteX274" fmla="*/ 524022 w 1441654"/>
                <a:gd name="connsiteY274" fmla="*/ 1930292 h 2311974"/>
                <a:gd name="connsiteX275" fmla="*/ 502682 w 1441654"/>
                <a:gd name="connsiteY275" fmla="*/ 1930292 h 2311974"/>
                <a:gd name="connsiteX276" fmla="*/ 500311 w 1441654"/>
                <a:gd name="connsiteY276" fmla="*/ 1952172 h 2311974"/>
                <a:gd name="connsiteX277" fmla="*/ 488455 w 1441654"/>
                <a:gd name="connsiteY277" fmla="*/ 1952172 h 2311974"/>
                <a:gd name="connsiteX278" fmla="*/ 488455 w 1441654"/>
                <a:gd name="connsiteY278" fmla="*/ 1978914 h 2311974"/>
                <a:gd name="connsiteX279" fmla="*/ 495569 w 1441654"/>
                <a:gd name="connsiteY279" fmla="*/ 1983776 h 2311974"/>
                <a:gd name="connsiteX280" fmla="*/ 493198 w 1441654"/>
                <a:gd name="connsiteY280" fmla="*/ 2000794 h 2311974"/>
                <a:gd name="connsiteX281" fmla="*/ 500311 w 1441654"/>
                <a:gd name="connsiteY281" fmla="*/ 2005656 h 2311974"/>
                <a:gd name="connsiteX282" fmla="*/ 500311 w 1441654"/>
                <a:gd name="connsiteY282" fmla="*/ 2068865 h 2311974"/>
                <a:gd name="connsiteX283" fmla="*/ 493198 w 1441654"/>
                <a:gd name="connsiteY283" fmla="*/ 2068865 h 2311974"/>
                <a:gd name="connsiteX284" fmla="*/ 493198 w 1441654"/>
                <a:gd name="connsiteY284" fmla="*/ 2081020 h 2311974"/>
                <a:gd name="connsiteX285" fmla="*/ 474228 w 1441654"/>
                <a:gd name="connsiteY285" fmla="*/ 2083451 h 2311974"/>
                <a:gd name="connsiteX286" fmla="*/ 460002 w 1441654"/>
                <a:gd name="connsiteY286" fmla="*/ 2117487 h 2311974"/>
                <a:gd name="connsiteX287" fmla="*/ 460002 w 1441654"/>
                <a:gd name="connsiteY287" fmla="*/ 2129642 h 2311974"/>
                <a:gd name="connsiteX288" fmla="*/ 516909 w 1441654"/>
                <a:gd name="connsiteY288" fmla="*/ 2132073 h 2311974"/>
                <a:gd name="connsiteX289" fmla="*/ 509796 w 1441654"/>
                <a:gd name="connsiteY289" fmla="*/ 2151522 h 2311974"/>
                <a:gd name="connsiteX290" fmla="*/ 514538 w 1441654"/>
                <a:gd name="connsiteY290" fmla="*/ 2161246 h 2311974"/>
                <a:gd name="connsiteX291" fmla="*/ 509796 w 1441654"/>
                <a:gd name="connsiteY291" fmla="*/ 2168540 h 2311974"/>
                <a:gd name="connsiteX292" fmla="*/ 493198 w 1441654"/>
                <a:gd name="connsiteY292" fmla="*/ 2168540 h 2311974"/>
                <a:gd name="connsiteX293" fmla="*/ 493198 w 1441654"/>
                <a:gd name="connsiteY293" fmla="*/ 2180695 h 2311974"/>
                <a:gd name="connsiteX294" fmla="*/ 462373 w 1441654"/>
                <a:gd name="connsiteY294" fmla="*/ 2187988 h 2311974"/>
                <a:gd name="connsiteX295" fmla="*/ 469486 w 1441654"/>
                <a:gd name="connsiteY295" fmla="*/ 2200144 h 2311974"/>
                <a:gd name="connsiteX296" fmla="*/ 467115 w 1441654"/>
                <a:gd name="connsiteY296" fmla="*/ 2256059 h 2311974"/>
                <a:gd name="connsiteX297" fmla="*/ 455259 w 1441654"/>
                <a:gd name="connsiteY297" fmla="*/ 2277939 h 2311974"/>
                <a:gd name="connsiteX298" fmla="*/ 429177 w 1441654"/>
                <a:gd name="connsiteY298" fmla="*/ 2307112 h 2311974"/>
                <a:gd name="connsiteX299" fmla="*/ 414950 w 1441654"/>
                <a:gd name="connsiteY299" fmla="*/ 2311974 h 2311974"/>
                <a:gd name="connsiteX300" fmla="*/ 398352 w 1441654"/>
                <a:gd name="connsiteY300" fmla="*/ 2282801 h 2311974"/>
                <a:gd name="connsiteX301" fmla="*/ 379383 w 1441654"/>
                <a:gd name="connsiteY301" fmla="*/ 2275508 h 2311974"/>
                <a:gd name="connsiteX302" fmla="*/ 365156 w 1441654"/>
                <a:gd name="connsiteY302" fmla="*/ 2292526 h 2311974"/>
                <a:gd name="connsiteX303" fmla="*/ 346187 w 1441654"/>
                <a:gd name="connsiteY303" fmla="*/ 2285232 h 2311974"/>
                <a:gd name="connsiteX304" fmla="*/ 331960 w 1441654"/>
                <a:gd name="connsiteY304" fmla="*/ 2290094 h 2311974"/>
                <a:gd name="connsiteX305" fmla="*/ 296393 w 1441654"/>
                <a:gd name="connsiteY305" fmla="*/ 2275508 h 2311974"/>
                <a:gd name="connsiteX306" fmla="*/ 255658 w 1441654"/>
                <a:gd name="connsiteY306" fmla="*/ 2254426 h 2311974"/>
                <a:gd name="connsiteX307" fmla="*/ 263963 w 1441654"/>
                <a:gd name="connsiteY307" fmla="*/ 2090384 h 2311974"/>
                <a:gd name="connsiteX308" fmla="*/ 293247 w 1441654"/>
                <a:gd name="connsiteY308" fmla="*/ 1879782 h 2311974"/>
                <a:gd name="connsiteX309" fmla="*/ 288330 w 1441654"/>
                <a:gd name="connsiteY309" fmla="*/ 1766434 h 2311974"/>
                <a:gd name="connsiteX310" fmla="*/ 260051 w 1441654"/>
                <a:gd name="connsiteY310" fmla="*/ 1684276 h 2311974"/>
                <a:gd name="connsiteX311" fmla="*/ 196698 w 1441654"/>
                <a:gd name="connsiteY311" fmla="*/ 1605539 h 2311974"/>
                <a:gd name="connsiteX312" fmla="*/ 146823 w 1441654"/>
                <a:gd name="connsiteY312" fmla="*/ 1566641 h 2311974"/>
                <a:gd name="connsiteX313" fmla="*/ 148467 w 1441654"/>
                <a:gd name="connsiteY313" fmla="*/ 1519182 h 2311974"/>
                <a:gd name="connsiteX314" fmla="*/ 144231 w 1441654"/>
                <a:gd name="connsiteY314" fmla="*/ 1442151 h 2311974"/>
                <a:gd name="connsiteX315" fmla="*/ 199538 w 1441654"/>
                <a:gd name="connsiteY315" fmla="*/ 1327822 h 2311974"/>
                <a:gd name="connsiteX316" fmla="*/ 311984 w 1441654"/>
                <a:gd name="connsiteY316" fmla="*/ 1228318 h 2311974"/>
                <a:gd name="connsiteX317" fmla="*/ 0 w 1441654"/>
                <a:gd name="connsiteY317" fmla="*/ 872764 h 2311974"/>
                <a:gd name="connsiteX318" fmla="*/ 168351 w 1441654"/>
                <a:gd name="connsiteY318" fmla="*/ 741485 h 2311974"/>
                <a:gd name="connsiteX319" fmla="*/ 156496 w 1441654"/>
                <a:gd name="connsiteY319" fmla="*/ 726899 h 2311974"/>
                <a:gd name="connsiteX320" fmla="*/ 101959 w 1441654"/>
                <a:gd name="connsiteY320" fmla="*/ 705019 h 2311974"/>
                <a:gd name="connsiteX321" fmla="*/ 125671 w 1441654"/>
                <a:gd name="connsiteY321" fmla="*/ 680708 h 2311974"/>
                <a:gd name="connsiteX322" fmla="*/ 132784 w 1441654"/>
                <a:gd name="connsiteY322" fmla="*/ 673414 h 2311974"/>
                <a:gd name="connsiteX323" fmla="*/ 161238 w 1441654"/>
                <a:gd name="connsiteY323" fmla="*/ 670983 h 2311974"/>
                <a:gd name="connsiteX324" fmla="*/ 248970 w 1441654"/>
                <a:gd name="connsiteY324" fmla="*/ 692863 h 2311974"/>
                <a:gd name="connsiteX325" fmla="*/ 263197 w 1441654"/>
                <a:gd name="connsiteY325" fmla="*/ 688001 h 2311974"/>
                <a:gd name="connsiteX326" fmla="*/ 263197 w 1441654"/>
                <a:gd name="connsiteY326" fmla="*/ 695294 h 2311974"/>
                <a:gd name="connsiteX327" fmla="*/ 272681 w 1441654"/>
                <a:gd name="connsiteY327" fmla="*/ 695294 h 2311974"/>
                <a:gd name="connsiteX328" fmla="*/ 277424 w 1441654"/>
                <a:gd name="connsiteY328" fmla="*/ 678277 h 2311974"/>
                <a:gd name="connsiteX329" fmla="*/ 284537 w 1441654"/>
                <a:gd name="connsiteY329" fmla="*/ 666121 h 2311974"/>
                <a:gd name="connsiteX330" fmla="*/ 296393 w 1441654"/>
                <a:gd name="connsiteY330" fmla="*/ 688001 h 2311974"/>
                <a:gd name="connsiteX331" fmla="*/ 303506 w 1441654"/>
                <a:gd name="connsiteY331" fmla="*/ 685570 h 2311974"/>
                <a:gd name="connsiteX332" fmla="*/ 317733 w 1441654"/>
                <a:gd name="connsiteY332" fmla="*/ 700156 h 2311974"/>
                <a:gd name="connsiteX333" fmla="*/ 317733 w 1441654"/>
                <a:gd name="connsiteY333" fmla="*/ 700156 h 2311974"/>
                <a:gd name="connsiteX334" fmla="*/ 303506 w 1441654"/>
                <a:gd name="connsiteY334" fmla="*/ 685570 h 2311974"/>
                <a:gd name="connsiteX335" fmla="*/ 361672 w 1441654"/>
                <a:gd name="connsiteY335" fmla="*/ 862512 h 2311974"/>
                <a:gd name="connsiteX336" fmla="*/ 284537 w 1441654"/>
                <a:gd name="connsiteY336" fmla="*/ 666121 h 2311974"/>
                <a:gd name="connsiteX337" fmla="*/ 284537 w 1441654"/>
                <a:gd name="connsiteY337" fmla="*/ 658827 h 2311974"/>
                <a:gd name="connsiteX338" fmla="*/ 305877 w 1441654"/>
                <a:gd name="connsiteY338" fmla="*/ 646672 h 2311974"/>
                <a:gd name="connsiteX339" fmla="*/ 298764 w 1441654"/>
                <a:gd name="connsiteY339" fmla="*/ 639379 h 2311974"/>
                <a:gd name="connsiteX340" fmla="*/ 329589 w 1441654"/>
                <a:gd name="connsiteY340" fmla="*/ 629654 h 2311974"/>
                <a:gd name="connsiteX341" fmla="*/ 324847 w 1441654"/>
                <a:gd name="connsiteY341" fmla="*/ 615068 h 2311974"/>
                <a:gd name="connsiteX342" fmla="*/ 291651 w 1441654"/>
                <a:gd name="connsiteY342" fmla="*/ 610205 h 2311974"/>
                <a:gd name="connsiteX343" fmla="*/ 289279 w 1441654"/>
                <a:gd name="connsiteY343" fmla="*/ 595619 h 2311974"/>
                <a:gd name="connsiteX344" fmla="*/ 298764 w 1441654"/>
                <a:gd name="connsiteY344" fmla="*/ 534841 h 2311974"/>
                <a:gd name="connsiteX345" fmla="*/ 289279 w 1441654"/>
                <a:gd name="connsiteY345" fmla="*/ 525117 h 2311974"/>
                <a:gd name="connsiteX346" fmla="*/ 596460 w 1441654"/>
                <a:gd name="connsiteY346" fmla="*/ 1091406 h 2311974"/>
                <a:gd name="connsiteX347" fmla="*/ 272681 w 1441654"/>
                <a:gd name="connsiteY347" fmla="*/ 503237 h 2311974"/>
                <a:gd name="connsiteX348" fmla="*/ 277424 w 1441654"/>
                <a:gd name="connsiteY348" fmla="*/ 471633 h 2311974"/>
                <a:gd name="connsiteX349" fmla="*/ 270310 w 1441654"/>
                <a:gd name="connsiteY349" fmla="*/ 464340 h 2311974"/>
                <a:gd name="connsiteX350" fmla="*/ 272681 w 1441654"/>
                <a:gd name="connsiteY350" fmla="*/ 444891 h 2311974"/>
                <a:gd name="connsiteX351" fmla="*/ 291651 w 1441654"/>
                <a:gd name="connsiteY351" fmla="*/ 444891 h 2311974"/>
                <a:gd name="connsiteX352" fmla="*/ 310620 w 1441654"/>
                <a:gd name="connsiteY352" fmla="*/ 430304 h 2311974"/>
                <a:gd name="connsiteX353" fmla="*/ 312991 w 1441654"/>
                <a:gd name="connsiteY353" fmla="*/ 427873 h 2311974"/>
                <a:gd name="connsiteX354" fmla="*/ 291651 w 1441654"/>
                <a:gd name="connsiteY354" fmla="*/ 423011 h 2311974"/>
                <a:gd name="connsiteX355" fmla="*/ 298764 w 1441654"/>
                <a:gd name="connsiteY355" fmla="*/ 405993 h 2311974"/>
                <a:gd name="connsiteX356" fmla="*/ 324847 w 1441654"/>
                <a:gd name="connsiteY356" fmla="*/ 408424 h 2311974"/>
                <a:gd name="connsiteX357" fmla="*/ 320104 w 1441654"/>
                <a:gd name="connsiteY357" fmla="*/ 388975 h 2311974"/>
                <a:gd name="connsiteX358" fmla="*/ 320104 w 1441654"/>
                <a:gd name="connsiteY358" fmla="*/ 374389 h 2311974"/>
                <a:gd name="connsiteX359" fmla="*/ 336702 w 1441654"/>
                <a:gd name="connsiteY359" fmla="*/ 374389 h 2311974"/>
                <a:gd name="connsiteX360" fmla="*/ 339073 w 1441654"/>
                <a:gd name="connsiteY360" fmla="*/ 367096 h 2311974"/>
                <a:gd name="connsiteX361" fmla="*/ 346187 w 1441654"/>
                <a:gd name="connsiteY361" fmla="*/ 364665 h 2311974"/>
                <a:gd name="connsiteX362" fmla="*/ 343816 w 1441654"/>
                <a:gd name="connsiteY362" fmla="*/ 347647 h 2311974"/>
                <a:gd name="connsiteX363" fmla="*/ 372269 w 1441654"/>
                <a:gd name="connsiteY363" fmla="*/ 337922 h 2311974"/>
                <a:gd name="connsiteX364" fmla="*/ 360414 w 1441654"/>
                <a:gd name="connsiteY364" fmla="*/ 333060 h 2311974"/>
                <a:gd name="connsiteX365" fmla="*/ 358042 w 1441654"/>
                <a:gd name="connsiteY365" fmla="*/ 311180 h 2311974"/>
                <a:gd name="connsiteX366" fmla="*/ 350929 w 1441654"/>
                <a:gd name="connsiteY366" fmla="*/ 308749 h 2311974"/>
                <a:gd name="connsiteX367" fmla="*/ 358042 w 1441654"/>
                <a:gd name="connsiteY367" fmla="*/ 299025 h 2311974"/>
                <a:gd name="connsiteX368" fmla="*/ 358042 w 1441654"/>
                <a:gd name="connsiteY368" fmla="*/ 296594 h 2311974"/>
                <a:gd name="connsiteX369" fmla="*/ 346187 w 1441654"/>
                <a:gd name="connsiteY369" fmla="*/ 291732 h 2311974"/>
                <a:gd name="connsiteX370" fmla="*/ 336702 w 1441654"/>
                <a:gd name="connsiteY370" fmla="*/ 299025 h 2311974"/>
                <a:gd name="connsiteX371" fmla="*/ 324847 w 1441654"/>
                <a:gd name="connsiteY371" fmla="*/ 282007 h 2311974"/>
                <a:gd name="connsiteX372" fmla="*/ 339073 w 1441654"/>
                <a:gd name="connsiteY372" fmla="*/ 255265 h 2311974"/>
                <a:gd name="connsiteX373" fmla="*/ 346187 w 1441654"/>
                <a:gd name="connsiteY373" fmla="*/ 267421 h 2311974"/>
                <a:gd name="connsiteX374" fmla="*/ 365156 w 1441654"/>
                <a:gd name="connsiteY374" fmla="*/ 240679 h 2311974"/>
                <a:gd name="connsiteX375" fmla="*/ 374640 w 1441654"/>
                <a:gd name="connsiteY375" fmla="*/ 240679 h 2311974"/>
                <a:gd name="connsiteX376" fmla="*/ 374640 w 1441654"/>
                <a:gd name="connsiteY376" fmla="*/ 233385 h 2311974"/>
                <a:gd name="connsiteX377" fmla="*/ 353300 w 1441654"/>
                <a:gd name="connsiteY377" fmla="*/ 218799 h 2311974"/>
                <a:gd name="connsiteX378" fmla="*/ 360414 w 1441654"/>
                <a:gd name="connsiteY378" fmla="*/ 199350 h 2311974"/>
                <a:gd name="connsiteX379" fmla="*/ 386496 w 1441654"/>
                <a:gd name="connsiteY379" fmla="*/ 199350 h 2311974"/>
                <a:gd name="connsiteX380" fmla="*/ 393610 w 1441654"/>
                <a:gd name="connsiteY380" fmla="*/ 192057 h 2311974"/>
                <a:gd name="connsiteX381" fmla="*/ 365156 w 1441654"/>
                <a:gd name="connsiteY381" fmla="*/ 150728 h 2311974"/>
                <a:gd name="connsiteX382" fmla="*/ 374640 w 1441654"/>
                <a:gd name="connsiteY382" fmla="*/ 131279 h 2311974"/>
                <a:gd name="connsiteX383" fmla="*/ 407836 w 1441654"/>
                <a:gd name="connsiteY383" fmla="*/ 116693 h 2311974"/>
                <a:gd name="connsiteX384" fmla="*/ 412579 w 1441654"/>
                <a:gd name="connsiteY384" fmla="*/ 131279 h 2311974"/>
                <a:gd name="connsiteX385" fmla="*/ 433919 w 1441654"/>
                <a:gd name="connsiteY385" fmla="*/ 116693 h 2311974"/>
                <a:gd name="connsiteX386" fmla="*/ 429177 w 1441654"/>
                <a:gd name="connsiteY386" fmla="*/ 109399 h 2311974"/>
                <a:gd name="connsiteX387" fmla="*/ 445775 w 1441654"/>
                <a:gd name="connsiteY387" fmla="*/ 102106 h 2311974"/>
                <a:gd name="connsiteX388" fmla="*/ 445775 w 1441654"/>
                <a:gd name="connsiteY388" fmla="*/ 94813 h 2311974"/>
                <a:gd name="connsiteX389" fmla="*/ 455259 w 1441654"/>
                <a:gd name="connsiteY389" fmla="*/ 87519 h 2311974"/>
                <a:gd name="connsiteX390" fmla="*/ 441032 w 1441654"/>
                <a:gd name="connsiteY390" fmla="*/ 53484 h 2311974"/>
                <a:gd name="connsiteX391" fmla="*/ 438661 w 1441654"/>
                <a:gd name="connsiteY391" fmla="*/ 7293 h 2311974"/>
                <a:gd name="connsiteX392" fmla="*/ 481342 w 1441654"/>
                <a:gd name="connsiteY392" fmla="*/ 17018 h 2311974"/>
                <a:gd name="connsiteX393" fmla="*/ 502682 w 1441654"/>
                <a:gd name="connsiteY393" fmla="*/ 0 h 2311974"/>
                <a:gd name="connsiteX0" fmla="*/ 460002 w 1441654"/>
                <a:gd name="connsiteY0" fmla="*/ 972439 h 2311974"/>
                <a:gd name="connsiteX1" fmla="*/ 460002 w 1441654"/>
                <a:gd name="connsiteY1" fmla="*/ 972439 h 2311974"/>
                <a:gd name="connsiteX2" fmla="*/ 460002 w 1441654"/>
                <a:gd name="connsiteY2" fmla="*/ 972439 h 2311974"/>
                <a:gd name="connsiteX3" fmla="*/ 460002 w 1441654"/>
                <a:gd name="connsiteY3" fmla="*/ 901937 h 2311974"/>
                <a:gd name="connsiteX4" fmla="*/ 449800 w 1441654"/>
                <a:gd name="connsiteY4" fmla="*/ 906121 h 2311974"/>
                <a:gd name="connsiteX5" fmla="*/ 452888 w 1441654"/>
                <a:gd name="connsiteY5" fmla="*/ 906800 h 2311974"/>
                <a:gd name="connsiteX6" fmla="*/ 460002 w 1441654"/>
                <a:gd name="connsiteY6" fmla="*/ 901938 h 2311974"/>
                <a:gd name="connsiteX7" fmla="*/ 460002 w 1441654"/>
                <a:gd name="connsiteY7" fmla="*/ 901937 h 2311974"/>
                <a:gd name="connsiteX8" fmla="*/ 367527 w 1441654"/>
                <a:gd name="connsiteY8" fmla="*/ 899506 h 2311974"/>
                <a:gd name="connsiteX9" fmla="*/ 367527 w 1441654"/>
                <a:gd name="connsiteY9" fmla="*/ 899507 h 2311974"/>
                <a:gd name="connsiteX10" fmla="*/ 391239 w 1441654"/>
                <a:gd name="connsiteY10" fmla="*/ 899507 h 2311974"/>
                <a:gd name="connsiteX11" fmla="*/ 405465 w 1441654"/>
                <a:gd name="connsiteY11" fmla="*/ 906800 h 2311974"/>
                <a:gd name="connsiteX12" fmla="*/ 414950 w 1441654"/>
                <a:gd name="connsiteY12" fmla="*/ 906800 h 2311974"/>
                <a:gd name="connsiteX13" fmla="*/ 419692 w 1441654"/>
                <a:gd name="connsiteY13" fmla="*/ 899507 h 2311974"/>
                <a:gd name="connsiteX14" fmla="*/ 419705 w 1441654"/>
                <a:gd name="connsiteY14" fmla="*/ 899510 h 2311974"/>
                <a:gd name="connsiteX15" fmla="*/ 419692 w 1441654"/>
                <a:gd name="connsiteY15" fmla="*/ 899506 h 2311974"/>
                <a:gd name="connsiteX16" fmla="*/ 414950 w 1441654"/>
                <a:gd name="connsiteY16" fmla="*/ 906800 h 2311974"/>
                <a:gd name="connsiteX17" fmla="*/ 405465 w 1441654"/>
                <a:gd name="connsiteY17" fmla="*/ 906800 h 2311974"/>
                <a:gd name="connsiteX18" fmla="*/ 391238 w 1441654"/>
                <a:gd name="connsiteY18" fmla="*/ 899506 h 2311974"/>
                <a:gd name="connsiteX19" fmla="*/ 367527 w 1441654"/>
                <a:gd name="connsiteY19" fmla="*/ 899506 h 2311974"/>
                <a:gd name="connsiteX20" fmla="*/ 350929 w 1441654"/>
                <a:gd name="connsiteY20" fmla="*/ 889782 h 2311974"/>
                <a:gd name="connsiteX21" fmla="*/ 350929 w 1441654"/>
                <a:gd name="connsiteY21" fmla="*/ 889782 h 2311974"/>
                <a:gd name="connsiteX22" fmla="*/ 367527 w 1441654"/>
                <a:gd name="connsiteY22" fmla="*/ 889782 h 2311974"/>
                <a:gd name="connsiteX23" fmla="*/ 360383 w 1441654"/>
                <a:gd name="connsiteY23" fmla="*/ 889782 h 2311974"/>
                <a:gd name="connsiteX24" fmla="*/ 350929 w 1441654"/>
                <a:gd name="connsiteY24" fmla="*/ 889782 h 2311974"/>
                <a:gd name="connsiteX25" fmla="*/ 393212 w 1441654"/>
                <a:gd name="connsiteY25" fmla="*/ 842776 h 2311974"/>
                <a:gd name="connsiteX26" fmla="*/ 398352 w 1441654"/>
                <a:gd name="connsiteY26" fmla="*/ 853315 h 2311974"/>
                <a:gd name="connsiteX27" fmla="*/ 398352 w 1441654"/>
                <a:gd name="connsiteY27" fmla="*/ 853315 h 2311974"/>
                <a:gd name="connsiteX28" fmla="*/ 393212 w 1441654"/>
                <a:gd name="connsiteY28" fmla="*/ 842776 h 2311974"/>
                <a:gd name="connsiteX29" fmla="*/ 296393 w 1441654"/>
                <a:gd name="connsiteY29" fmla="*/ 726899 h 2311974"/>
                <a:gd name="connsiteX30" fmla="*/ 296393 w 1441654"/>
                <a:gd name="connsiteY30" fmla="*/ 726899 h 2311974"/>
                <a:gd name="connsiteX31" fmla="*/ 303506 w 1441654"/>
                <a:gd name="connsiteY31" fmla="*/ 734192 h 2311974"/>
                <a:gd name="connsiteX32" fmla="*/ 339073 w 1441654"/>
                <a:gd name="connsiteY32" fmla="*/ 748778 h 2311974"/>
                <a:gd name="connsiteX33" fmla="*/ 367527 w 1441654"/>
                <a:gd name="connsiteY33" fmla="*/ 753641 h 2311974"/>
                <a:gd name="connsiteX34" fmla="*/ 372269 w 1441654"/>
                <a:gd name="connsiteY34" fmla="*/ 734192 h 2311974"/>
                <a:gd name="connsiteX35" fmla="*/ 386496 w 1441654"/>
                <a:gd name="connsiteY35" fmla="*/ 736623 h 2311974"/>
                <a:gd name="connsiteX36" fmla="*/ 386496 w 1441654"/>
                <a:gd name="connsiteY36" fmla="*/ 736623 h 2311974"/>
                <a:gd name="connsiteX37" fmla="*/ 372269 w 1441654"/>
                <a:gd name="connsiteY37" fmla="*/ 734192 h 2311974"/>
                <a:gd name="connsiteX38" fmla="*/ 367527 w 1441654"/>
                <a:gd name="connsiteY38" fmla="*/ 753640 h 2311974"/>
                <a:gd name="connsiteX39" fmla="*/ 339073 w 1441654"/>
                <a:gd name="connsiteY39" fmla="*/ 748778 h 2311974"/>
                <a:gd name="connsiteX40" fmla="*/ 303506 w 1441654"/>
                <a:gd name="connsiteY40" fmla="*/ 734192 h 2311974"/>
                <a:gd name="connsiteX41" fmla="*/ 296393 w 1441654"/>
                <a:gd name="connsiteY41" fmla="*/ 726899 h 2311974"/>
                <a:gd name="connsiteX42" fmla="*/ 296393 w 1441654"/>
                <a:gd name="connsiteY42" fmla="*/ 714743 h 2311974"/>
                <a:gd name="connsiteX43" fmla="*/ 296393 w 1441654"/>
                <a:gd name="connsiteY43" fmla="*/ 714743 h 2311974"/>
                <a:gd name="connsiteX44" fmla="*/ 303506 w 1441654"/>
                <a:gd name="connsiteY44" fmla="*/ 722036 h 2311974"/>
                <a:gd name="connsiteX45" fmla="*/ 303506 w 1441654"/>
                <a:gd name="connsiteY45" fmla="*/ 722036 h 2311974"/>
                <a:gd name="connsiteX46" fmla="*/ 296393 w 1441654"/>
                <a:gd name="connsiteY46" fmla="*/ 714743 h 2311974"/>
                <a:gd name="connsiteX47" fmla="*/ 502682 w 1441654"/>
                <a:gd name="connsiteY47" fmla="*/ 0 h 2311974"/>
                <a:gd name="connsiteX48" fmla="*/ 509796 w 1441654"/>
                <a:gd name="connsiteY48" fmla="*/ 4862 h 2311974"/>
                <a:gd name="connsiteX49" fmla="*/ 514538 w 1441654"/>
                <a:gd name="connsiteY49" fmla="*/ 17018 h 2311974"/>
                <a:gd name="connsiteX50" fmla="*/ 524022 w 1441654"/>
                <a:gd name="connsiteY50" fmla="*/ 53484 h 2311974"/>
                <a:gd name="connsiteX51" fmla="*/ 521651 w 1441654"/>
                <a:gd name="connsiteY51" fmla="*/ 68071 h 2311974"/>
                <a:gd name="connsiteX52" fmla="*/ 554847 w 1441654"/>
                <a:gd name="connsiteY52" fmla="*/ 82657 h 2311974"/>
                <a:gd name="connsiteX53" fmla="*/ 561961 w 1441654"/>
                <a:gd name="connsiteY53" fmla="*/ 72933 h 2311974"/>
                <a:gd name="connsiteX54" fmla="*/ 578559 w 1441654"/>
                <a:gd name="connsiteY54" fmla="*/ 75364 h 2311974"/>
                <a:gd name="connsiteX55" fmla="*/ 578559 w 1441654"/>
                <a:gd name="connsiteY55" fmla="*/ 82657 h 2311974"/>
                <a:gd name="connsiteX56" fmla="*/ 585672 w 1441654"/>
                <a:gd name="connsiteY56" fmla="*/ 82657 h 2311974"/>
                <a:gd name="connsiteX57" fmla="*/ 590414 w 1441654"/>
                <a:gd name="connsiteY57" fmla="*/ 97244 h 2311974"/>
                <a:gd name="connsiteX58" fmla="*/ 609383 w 1441654"/>
                <a:gd name="connsiteY58" fmla="*/ 104537 h 2311974"/>
                <a:gd name="connsiteX59" fmla="*/ 637837 w 1441654"/>
                <a:gd name="connsiteY59" fmla="*/ 89950 h 2311974"/>
                <a:gd name="connsiteX60" fmla="*/ 652064 w 1441654"/>
                <a:gd name="connsiteY60" fmla="*/ 94813 h 2311974"/>
                <a:gd name="connsiteX61" fmla="*/ 666291 w 1441654"/>
                <a:gd name="connsiteY61" fmla="*/ 104537 h 2311974"/>
                <a:gd name="connsiteX62" fmla="*/ 685260 w 1441654"/>
                <a:gd name="connsiteY62" fmla="*/ 94813 h 2311974"/>
                <a:gd name="connsiteX63" fmla="*/ 685260 w 1441654"/>
                <a:gd name="connsiteY63" fmla="*/ 72933 h 2311974"/>
                <a:gd name="connsiteX64" fmla="*/ 687631 w 1441654"/>
                <a:gd name="connsiteY64" fmla="*/ 72933 h 2311974"/>
                <a:gd name="connsiteX65" fmla="*/ 699487 w 1441654"/>
                <a:gd name="connsiteY65" fmla="*/ 87519 h 2311974"/>
                <a:gd name="connsiteX66" fmla="*/ 687631 w 1441654"/>
                <a:gd name="connsiteY66" fmla="*/ 102106 h 2311974"/>
                <a:gd name="connsiteX67" fmla="*/ 692373 w 1441654"/>
                <a:gd name="connsiteY67" fmla="*/ 123986 h 2311974"/>
                <a:gd name="connsiteX68" fmla="*/ 706600 w 1441654"/>
                <a:gd name="connsiteY68" fmla="*/ 128848 h 2311974"/>
                <a:gd name="connsiteX69" fmla="*/ 718456 w 1441654"/>
                <a:gd name="connsiteY69" fmla="*/ 150728 h 2311974"/>
                <a:gd name="connsiteX70" fmla="*/ 727940 w 1441654"/>
                <a:gd name="connsiteY70" fmla="*/ 153159 h 2311974"/>
                <a:gd name="connsiteX71" fmla="*/ 735054 w 1441654"/>
                <a:gd name="connsiteY71" fmla="*/ 165315 h 2311974"/>
                <a:gd name="connsiteX72" fmla="*/ 754023 w 1441654"/>
                <a:gd name="connsiteY72" fmla="*/ 165315 h 2311974"/>
                <a:gd name="connsiteX73" fmla="*/ 768250 w 1441654"/>
                <a:gd name="connsiteY73" fmla="*/ 177470 h 2311974"/>
                <a:gd name="connsiteX74" fmla="*/ 794332 w 1441654"/>
                <a:gd name="connsiteY74" fmla="*/ 172608 h 2311974"/>
                <a:gd name="connsiteX75" fmla="*/ 801446 w 1441654"/>
                <a:gd name="connsiteY75" fmla="*/ 184763 h 2311974"/>
                <a:gd name="connsiteX76" fmla="*/ 794332 w 1441654"/>
                <a:gd name="connsiteY76" fmla="*/ 192057 h 2311974"/>
                <a:gd name="connsiteX77" fmla="*/ 801446 w 1441654"/>
                <a:gd name="connsiteY77" fmla="*/ 201781 h 2311974"/>
                <a:gd name="connsiteX78" fmla="*/ 796703 w 1441654"/>
                <a:gd name="connsiteY78" fmla="*/ 206643 h 2311974"/>
                <a:gd name="connsiteX79" fmla="*/ 808559 w 1441654"/>
                <a:gd name="connsiteY79" fmla="*/ 233385 h 2311974"/>
                <a:gd name="connsiteX80" fmla="*/ 815673 w 1441654"/>
                <a:gd name="connsiteY80" fmla="*/ 233385 h 2311974"/>
                <a:gd name="connsiteX81" fmla="*/ 851240 w 1441654"/>
                <a:gd name="connsiteY81" fmla="*/ 211505 h 2311974"/>
                <a:gd name="connsiteX82" fmla="*/ 874951 w 1441654"/>
                <a:gd name="connsiteY82" fmla="*/ 213936 h 2311974"/>
                <a:gd name="connsiteX83" fmla="*/ 896291 w 1441654"/>
                <a:gd name="connsiteY83" fmla="*/ 199350 h 2311974"/>
                <a:gd name="connsiteX84" fmla="*/ 905776 w 1441654"/>
                <a:gd name="connsiteY84" fmla="*/ 177470 h 2311974"/>
                <a:gd name="connsiteX85" fmla="*/ 931859 w 1441654"/>
                <a:gd name="connsiteY85" fmla="*/ 158021 h 2311974"/>
                <a:gd name="connsiteX86" fmla="*/ 953199 w 1441654"/>
                <a:gd name="connsiteY86" fmla="*/ 194488 h 2311974"/>
                <a:gd name="connsiteX87" fmla="*/ 953199 w 1441654"/>
                <a:gd name="connsiteY87" fmla="*/ 221230 h 2311974"/>
                <a:gd name="connsiteX88" fmla="*/ 965054 w 1441654"/>
                <a:gd name="connsiteY88" fmla="*/ 243110 h 2311974"/>
                <a:gd name="connsiteX89" fmla="*/ 984024 w 1441654"/>
                <a:gd name="connsiteY89" fmla="*/ 262558 h 2311974"/>
                <a:gd name="connsiteX90" fmla="*/ 1026704 w 1441654"/>
                <a:gd name="connsiteY90" fmla="*/ 274714 h 2311974"/>
                <a:gd name="connsiteX91" fmla="*/ 1059900 w 1441654"/>
                <a:gd name="connsiteY91" fmla="*/ 260127 h 2311974"/>
                <a:gd name="connsiteX92" fmla="*/ 1081240 w 1441654"/>
                <a:gd name="connsiteY92" fmla="*/ 262558 h 2311974"/>
                <a:gd name="connsiteX93" fmla="*/ 1107323 w 1441654"/>
                <a:gd name="connsiteY93" fmla="*/ 277145 h 2311974"/>
                <a:gd name="connsiteX94" fmla="*/ 1140519 w 1441654"/>
                <a:gd name="connsiteY94" fmla="*/ 282007 h 2311974"/>
                <a:gd name="connsiteX95" fmla="*/ 1135777 w 1441654"/>
                <a:gd name="connsiteY95" fmla="*/ 299025 h 2311974"/>
                <a:gd name="connsiteX96" fmla="*/ 1164230 w 1441654"/>
                <a:gd name="connsiteY96" fmla="*/ 371958 h 2311974"/>
                <a:gd name="connsiteX97" fmla="*/ 1209282 w 1441654"/>
                <a:gd name="connsiteY97" fmla="*/ 386544 h 2311974"/>
                <a:gd name="connsiteX98" fmla="*/ 1237736 w 1441654"/>
                <a:gd name="connsiteY98" fmla="*/ 415718 h 2311974"/>
                <a:gd name="connsiteX99" fmla="*/ 1280416 w 1441654"/>
                <a:gd name="connsiteY99" fmla="*/ 415718 h 2311974"/>
                <a:gd name="connsiteX100" fmla="*/ 1297014 w 1441654"/>
                <a:gd name="connsiteY100" fmla="*/ 408424 h 2311974"/>
                <a:gd name="connsiteX101" fmla="*/ 1313612 w 1441654"/>
                <a:gd name="connsiteY101" fmla="*/ 386544 h 2311974"/>
                <a:gd name="connsiteX102" fmla="*/ 1358664 w 1441654"/>
                <a:gd name="connsiteY102" fmla="*/ 381682 h 2311974"/>
                <a:gd name="connsiteX103" fmla="*/ 1365778 w 1441654"/>
                <a:gd name="connsiteY103" fmla="*/ 386544 h 2311974"/>
                <a:gd name="connsiteX104" fmla="*/ 1401345 w 1441654"/>
                <a:gd name="connsiteY104" fmla="*/ 371958 h 2311974"/>
                <a:gd name="connsiteX105" fmla="*/ 1401345 w 1441654"/>
                <a:gd name="connsiteY105" fmla="*/ 388975 h 2311974"/>
                <a:gd name="connsiteX106" fmla="*/ 1415572 w 1441654"/>
                <a:gd name="connsiteY106" fmla="*/ 408424 h 2311974"/>
                <a:gd name="connsiteX107" fmla="*/ 1353922 w 1441654"/>
                <a:gd name="connsiteY107" fmla="*/ 444891 h 2311974"/>
                <a:gd name="connsiteX108" fmla="*/ 1351551 w 1441654"/>
                <a:gd name="connsiteY108" fmla="*/ 491082 h 2311974"/>
                <a:gd name="connsiteX109" fmla="*/ 1372891 w 1441654"/>
                <a:gd name="connsiteY109" fmla="*/ 532410 h 2311974"/>
                <a:gd name="connsiteX110" fmla="*/ 1406087 w 1441654"/>
                <a:gd name="connsiteY110" fmla="*/ 554290 h 2311974"/>
                <a:gd name="connsiteX111" fmla="*/ 1427427 w 1441654"/>
                <a:gd name="connsiteY111" fmla="*/ 581032 h 2311974"/>
                <a:gd name="connsiteX112" fmla="*/ 1420314 w 1441654"/>
                <a:gd name="connsiteY112" fmla="*/ 622361 h 2311974"/>
                <a:gd name="connsiteX113" fmla="*/ 1441654 w 1441654"/>
                <a:gd name="connsiteY113" fmla="*/ 644241 h 2311974"/>
                <a:gd name="connsiteX114" fmla="*/ 1436912 w 1441654"/>
                <a:gd name="connsiteY114" fmla="*/ 658827 h 2311974"/>
                <a:gd name="connsiteX115" fmla="*/ 1429798 w 1441654"/>
                <a:gd name="connsiteY115" fmla="*/ 666121 h 2311974"/>
                <a:gd name="connsiteX116" fmla="*/ 1401345 w 1441654"/>
                <a:gd name="connsiteY116" fmla="*/ 663689 h 2311974"/>
                <a:gd name="connsiteX117" fmla="*/ 1372891 w 1441654"/>
                <a:gd name="connsiteY117" fmla="*/ 705018 h 2311974"/>
                <a:gd name="connsiteX118" fmla="*/ 1351551 w 1441654"/>
                <a:gd name="connsiteY118" fmla="*/ 712312 h 2311974"/>
                <a:gd name="connsiteX119" fmla="*/ 1304128 w 1441654"/>
                <a:gd name="connsiteY119" fmla="*/ 785245 h 2311974"/>
                <a:gd name="connsiteX120" fmla="*/ 1304128 w 1441654"/>
                <a:gd name="connsiteY120" fmla="*/ 804693 h 2311974"/>
                <a:gd name="connsiteX121" fmla="*/ 1273303 w 1441654"/>
                <a:gd name="connsiteY121" fmla="*/ 802262 h 2311974"/>
                <a:gd name="connsiteX122" fmla="*/ 1242478 w 1441654"/>
                <a:gd name="connsiteY122" fmla="*/ 802262 h 2311974"/>
                <a:gd name="connsiteX123" fmla="*/ 1218767 w 1441654"/>
                <a:gd name="connsiteY123" fmla="*/ 819280 h 2311974"/>
                <a:gd name="connsiteX124" fmla="*/ 1183200 w 1441654"/>
                <a:gd name="connsiteY124" fmla="*/ 809556 h 2311974"/>
                <a:gd name="connsiteX125" fmla="*/ 1171344 w 1441654"/>
                <a:gd name="connsiteY125" fmla="*/ 816849 h 2311974"/>
                <a:gd name="connsiteX126" fmla="*/ 1180828 w 1441654"/>
                <a:gd name="connsiteY126" fmla="*/ 824142 h 2311974"/>
                <a:gd name="connsiteX127" fmla="*/ 1168973 w 1441654"/>
                <a:gd name="connsiteY127" fmla="*/ 850884 h 2311974"/>
                <a:gd name="connsiteX128" fmla="*/ 1176086 w 1441654"/>
                <a:gd name="connsiteY128" fmla="*/ 858178 h 2311974"/>
                <a:gd name="connsiteX129" fmla="*/ 1183200 w 1441654"/>
                <a:gd name="connsiteY129" fmla="*/ 850884 h 2311974"/>
                <a:gd name="connsiteX130" fmla="*/ 1197426 w 1441654"/>
                <a:gd name="connsiteY130" fmla="*/ 858178 h 2311974"/>
                <a:gd name="connsiteX131" fmla="*/ 1211653 w 1441654"/>
                <a:gd name="connsiteY131" fmla="*/ 858178 h 2311974"/>
                <a:gd name="connsiteX132" fmla="*/ 1216396 w 1441654"/>
                <a:gd name="connsiteY132" fmla="*/ 875195 h 2311974"/>
                <a:gd name="connsiteX133" fmla="*/ 1230622 w 1441654"/>
                <a:gd name="connsiteY133" fmla="*/ 894644 h 2311974"/>
                <a:gd name="connsiteX134" fmla="*/ 1223509 w 1441654"/>
                <a:gd name="connsiteY134" fmla="*/ 906800 h 2311974"/>
                <a:gd name="connsiteX135" fmla="*/ 1230622 w 1441654"/>
                <a:gd name="connsiteY135" fmla="*/ 916524 h 2311974"/>
                <a:gd name="connsiteX136" fmla="*/ 1237736 w 1441654"/>
                <a:gd name="connsiteY136" fmla="*/ 914093 h 2311974"/>
                <a:gd name="connsiteX137" fmla="*/ 1244849 w 1441654"/>
                <a:gd name="connsiteY137" fmla="*/ 921386 h 2311974"/>
                <a:gd name="connsiteX138" fmla="*/ 1249592 w 1441654"/>
                <a:gd name="connsiteY138" fmla="*/ 935973 h 2311974"/>
                <a:gd name="connsiteX139" fmla="*/ 1259076 w 1441654"/>
                <a:gd name="connsiteY139" fmla="*/ 923817 h 2311974"/>
                <a:gd name="connsiteX140" fmla="*/ 1263818 w 1441654"/>
                <a:gd name="connsiteY140" fmla="*/ 931111 h 2311974"/>
                <a:gd name="connsiteX141" fmla="*/ 1297014 w 1441654"/>
                <a:gd name="connsiteY141" fmla="*/ 928679 h 2311974"/>
                <a:gd name="connsiteX142" fmla="*/ 1311241 w 1441654"/>
                <a:gd name="connsiteY142" fmla="*/ 948128 h 2311974"/>
                <a:gd name="connsiteX143" fmla="*/ 1332582 w 1441654"/>
                <a:gd name="connsiteY143" fmla="*/ 950559 h 2311974"/>
                <a:gd name="connsiteX144" fmla="*/ 1337324 w 1441654"/>
                <a:gd name="connsiteY144" fmla="*/ 923817 h 2311974"/>
                <a:gd name="connsiteX145" fmla="*/ 1351551 w 1441654"/>
                <a:gd name="connsiteY145" fmla="*/ 914093 h 2311974"/>
                <a:gd name="connsiteX146" fmla="*/ 1361035 w 1441654"/>
                <a:gd name="connsiteY146" fmla="*/ 921386 h 2311974"/>
                <a:gd name="connsiteX147" fmla="*/ 1372891 w 1441654"/>
                <a:gd name="connsiteY147" fmla="*/ 948128 h 2311974"/>
                <a:gd name="connsiteX148" fmla="*/ 1320726 w 1441654"/>
                <a:gd name="connsiteY148" fmla="*/ 1006475 h 2311974"/>
                <a:gd name="connsiteX149" fmla="*/ 1235365 w 1441654"/>
                <a:gd name="connsiteY149" fmla="*/ 970008 h 2311974"/>
                <a:gd name="connsiteX150" fmla="*/ 1230622 w 1441654"/>
                <a:gd name="connsiteY150" fmla="*/ 977301 h 2311974"/>
                <a:gd name="connsiteX151" fmla="*/ 1235365 w 1441654"/>
                <a:gd name="connsiteY151" fmla="*/ 984595 h 2311974"/>
                <a:gd name="connsiteX152" fmla="*/ 1230622 w 1441654"/>
                <a:gd name="connsiteY152" fmla="*/ 984595 h 2311974"/>
                <a:gd name="connsiteX153" fmla="*/ 1225880 w 1441654"/>
                <a:gd name="connsiteY153" fmla="*/ 991888 h 2311974"/>
                <a:gd name="connsiteX154" fmla="*/ 1225880 w 1441654"/>
                <a:gd name="connsiteY154" fmla="*/ 1006475 h 2311974"/>
                <a:gd name="connsiteX155" fmla="*/ 1218767 w 1441654"/>
                <a:gd name="connsiteY155" fmla="*/ 1018630 h 2311974"/>
                <a:gd name="connsiteX156" fmla="*/ 1218767 w 1441654"/>
                <a:gd name="connsiteY156" fmla="*/ 1028354 h 2311974"/>
                <a:gd name="connsiteX157" fmla="*/ 1204540 w 1441654"/>
                <a:gd name="connsiteY157" fmla="*/ 1028354 h 2311974"/>
                <a:gd name="connsiteX158" fmla="*/ 1204540 w 1441654"/>
                <a:gd name="connsiteY158" fmla="*/ 1045372 h 2311974"/>
                <a:gd name="connsiteX159" fmla="*/ 1197426 w 1441654"/>
                <a:gd name="connsiteY159" fmla="*/ 1047803 h 2311974"/>
                <a:gd name="connsiteX160" fmla="*/ 1197426 w 1441654"/>
                <a:gd name="connsiteY160" fmla="*/ 1059959 h 2311974"/>
                <a:gd name="connsiteX161" fmla="*/ 1190313 w 1441654"/>
                <a:gd name="connsiteY161" fmla="*/ 1062390 h 2311974"/>
                <a:gd name="connsiteX162" fmla="*/ 1195055 w 1441654"/>
                <a:gd name="connsiteY162" fmla="*/ 1069683 h 2311974"/>
                <a:gd name="connsiteX163" fmla="*/ 1187942 w 1441654"/>
                <a:gd name="connsiteY163" fmla="*/ 1074545 h 2311974"/>
                <a:gd name="connsiteX164" fmla="*/ 1195055 w 1441654"/>
                <a:gd name="connsiteY164" fmla="*/ 1076976 h 2311974"/>
                <a:gd name="connsiteX165" fmla="*/ 1197426 w 1441654"/>
                <a:gd name="connsiteY165" fmla="*/ 1093994 h 2311974"/>
                <a:gd name="connsiteX166" fmla="*/ 1187942 w 1441654"/>
                <a:gd name="connsiteY166" fmla="*/ 1103719 h 2311974"/>
                <a:gd name="connsiteX167" fmla="*/ 1190313 w 1441654"/>
                <a:gd name="connsiteY167" fmla="*/ 1103719 h 2311974"/>
                <a:gd name="connsiteX168" fmla="*/ 1190313 w 1441654"/>
                <a:gd name="connsiteY168" fmla="*/ 1111012 h 2311974"/>
                <a:gd name="connsiteX169" fmla="*/ 1183200 w 1441654"/>
                <a:gd name="connsiteY169" fmla="*/ 1118305 h 2311974"/>
                <a:gd name="connsiteX170" fmla="*/ 1183200 w 1441654"/>
                <a:gd name="connsiteY170" fmla="*/ 1125598 h 2311974"/>
                <a:gd name="connsiteX171" fmla="*/ 1168973 w 1441654"/>
                <a:gd name="connsiteY171" fmla="*/ 1149909 h 2311974"/>
                <a:gd name="connsiteX172" fmla="*/ 1180828 w 1441654"/>
                <a:gd name="connsiteY172" fmla="*/ 1164496 h 2311974"/>
                <a:gd name="connsiteX173" fmla="*/ 1209282 w 1441654"/>
                <a:gd name="connsiteY173" fmla="*/ 1164496 h 2311974"/>
                <a:gd name="connsiteX174" fmla="*/ 1211653 w 1441654"/>
                <a:gd name="connsiteY174" fmla="*/ 1166927 h 2311974"/>
                <a:gd name="connsiteX175" fmla="*/ 1230622 w 1441654"/>
                <a:gd name="connsiteY175" fmla="*/ 1159634 h 2311974"/>
                <a:gd name="connsiteX176" fmla="*/ 1242478 w 1441654"/>
                <a:gd name="connsiteY176" fmla="*/ 1166927 h 2311974"/>
                <a:gd name="connsiteX177" fmla="*/ 1249592 w 1441654"/>
                <a:gd name="connsiteY177" fmla="*/ 1166927 h 2311974"/>
                <a:gd name="connsiteX178" fmla="*/ 1244849 w 1441654"/>
                <a:gd name="connsiteY178" fmla="*/ 1171789 h 2311974"/>
                <a:gd name="connsiteX179" fmla="*/ 1259076 w 1441654"/>
                <a:gd name="connsiteY179" fmla="*/ 1179083 h 2311974"/>
                <a:gd name="connsiteX180" fmla="*/ 1266190 w 1441654"/>
                <a:gd name="connsiteY180" fmla="*/ 1222842 h 2311974"/>
                <a:gd name="connsiteX181" fmla="*/ 1259076 w 1441654"/>
                <a:gd name="connsiteY181" fmla="*/ 1230136 h 2311974"/>
                <a:gd name="connsiteX182" fmla="*/ 1259076 w 1441654"/>
                <a:gd name="connsiteY182" fmla="*/ 1254447 h 2311974"/>
                <a:gd name="connsiteX183" fmla="*/ 1285159 w 1441654"/>
                <a:gd name="connsiteY183" fmla="*/ 1271464 h 2311974"/>
                <a:gd name="connsiteX184" fmla="*/ 1280416 w 1441654"/>
                <a:gd name="connsiteY184" fmla="*/ 1278758 h 2311974"/>
                <a:gd name="connsiteX185" fmla="*/ 1289901 w 1441654"/>
                <a:gd name="connsiteY185" fmla="*/ 1290913 h 2311974"/>
                <a:gd name="connsiteX186" fmla="*/ 1289901 w 1441654"/>
                <a:gd name="connsiteY186" fmla="*/ 1303069 h 2311974"/>
                <a:gd name="connsiteX187" fmla="*/ 1292272 w 1441654"/>
                <a:gd name="connsiteY187" fmla="*/ 1305500 h 2311974"/>
                <a:gd name="connsiteX188" fmla="*/ 1289901 w 1441654"/>
                <a:gd name="connsiteY188" fmla="*/ 1312793 h 2311974"/>
                <a:gd name="connsiteX189" fmla="*/ 1297014 w 1441654"/>
                <a:gd name="connsiteY189" fmla="*/ 1324948 h 2311974"/>
                <a:gd name="connsiteX190" fmla="*/ 1304128 w 1441654"/>
                <a:gd name="connsiteY190" fmla="*/ 1317655 h 2311974"/>
                <a:gd name="connsiteX191" fmla="*/ 1304128 w 1441654"/>
                <a:gd name="connsiteY191" fmla="*/ 1327379 h 2311974"/>
                <a:gd name="connsiteX192" fmla="*/ 1306499 w 1441654"/>
                <a:gd name="connsiteY192" fmla="*/ 1344397 h 2311974"/>
                <a:gd name="connsiteX193" fmla="*/ 1280416 w 1441654"/>
                <a:gd name="connsiteY193" fmla="*/ 1358984 h 2311974"/>
                <a:gd name="connsiteX194" fmla="*/ 1259076 w 1441654"/>
                <a:gd name="connsiteY194" fmla="*/ 1358984 h 2311974"/>
                <a:gd name="connsiteX195" fmla="*/ 1256705 w 1441654"/>
                <a:gd name="connsiteY195" fmla="*/ 1376001 h 2311974"/>
                <a:gd name="connsiteX196" fmla="*/ 1278045 w 1441654"/>
                <a:gd name="connsiteY196" fmla="*/ 1376001 h 2311974"/>
                <a:gd name="connsiteX197" fmla="*/ 1280416 w 1441654"/>
                <a:gd name="connsiteY197" fmla="*/ 1383295 h 2311974"/>
                <a:gd name="connsiteX198" fmla="*/ 1285159 w 1441654"/>
                <a:gd name="connsiteY198" fmla="*/ 1380864 h 2311974"/>
                <a:gd name="connsiteX199" fmla="*/ 1292272 w 1441654"/>
                <a:gd name="connsiteY199" fmla="*/ 1393019 h 2311974"/>
                <a:gd name="connsiteX200" fmla="*/ 1289901 w 1441654"/>
                <a:gd name="connsiteY200" fmla="*/ 1400312 h 2311974"/>
                <a:gd name="connsiteX201" fmla="*/ 1292272 w 1441654"/>
                <a:gd name="connsiteY201" fmla="*/ 1402744 h 2311974"/>
                <a:gd name="connsiteX202" fmla="*/ 1311241 w 1441654"/>
                <a:gd name="connsiteY202" fmla="*/ 1380864 h 2311974"/>
                <a:gd name="connsiteX203" fmla="*/ 1318355 w 1441654"/>
                <a:gd name="connsiteY203" fmla="*/ 1383295 h 2311974"/>
                <a:gd name="connsiteX204" fmla="*/ 1313612 w 1441654"/>
                <a:gd name="connsiteY204" fmla="*/ 1380864 h 2311974"/>
                <a:gd name="connsiteX205" fmla="*/ 1320726 w 1441654"/>
                <a:gd name="connsiteY205" fmla="*/ 1373570 h 2311974"/>
                <a:gd name="connsiteX206" fmla="*/ 1327839 w 1441654"/>
                <a:gd name="connsiteY206" fmla="*/ 1368708 h 2311974"/>
                <a:gd name="connsiteX207" fmla="*/ 1344437 w 1441654"/>
                <a:gd name="connsiteY207" fmla="*/ 1417330 h 2311974"/>
                <a:gd name="connsiteX208" fmla="*/ 1339695 w 1441654"/>
                <a:gd name="connsiteY208" fmla="*/ 1424623 h 2311974"/>
                <a:gd name="connsiteX209" fmla="*/ 1339695 w 1441654"/>
                <a:gd name="connsiteY209" fmla="*/ 1441641 h 2311974"/>
                <a:gd name="connsiteX210" fmla="*/ 1306499 w 1441654"/>
                <a:gd name="connsiteY210" fmla="*/ 1436779 h 2311974"/>
                <a:gd name="connsiteX211" fmla="*/ 1304128 w 1441654"/>
                <a:gd name="connsiteY211" fmla="*/ 1473245 h 2311974"/>
                <a:gd name="connsiteX212" fmla="*/ 1289901 w 1441654"/>
                <a:gd name="connsiteY212" fmla="*/ 1473245 h 2311974"/>
                <a:gd name="connsiteX213" fmla="*/ 1285159 w 1441654"/>
                <a:gd name="connsiteY213" fmla="*/ 1504850 h 2311974"/>
                <a:gd name="connsiteX214" fmla="*/ 1270932 w 1441654"/>
                <a:gd name="connsiteY214" fmla="*/ 1521867 h 2311974"/>
                <a:gd name="connsiteX215" fmla="*/ 1270932 w 1441654"/>
                <a:gd name="connsiteY215" fmla="*/ 1548609 h 2311974"/>
                <a:gd name="connsiteX216" fmla="*/ 1251963 w 1441654"/>
                <a:gd name="connsiteY216" fmla="*/ 1560765 h 2311974"/>
                <a:gd name="connsiteX217" fmla="*/ 1278045 w 1441654"/>
                <a:gd name="connsiteY217" fmla="*/ 1570489 h 2311974"/>
                <a:gd name="connsiteX218" fmla="*/ 1278045 w 1441654"/>
                <a:gd name="connsiteY218" fmla="*/ 1577783 h 2311974"/>
                <a:gd name="connsiteX219" fmla="*/ 1223509 w 1441654"/>
                <a:gd name="connsiteY219" fmla="*/ 1577783 h 2311974"/>
                <a:gd name="connsiteX220" fmla="*/ 1235365 w 1441654"/>
                <a:gd name="connsiteY220" fmla="*/ 1602094 h 2311974"/>
                <a:gd name="connsiteX221" fmla="*/ 1244849 w 1441654"/>
                <a:gd name="connsiteY221" fmla="*/ 1609387 h 2311974"/>
                <a:gd name="connsiteX222" fmla="*/ 1242478 w 1441654"/>
                <a:gd name="connsiteY222" fmla="*/ 1619111 h 2311974"/>
                <a:gd name="connsiteX223" fmla="*/ 1244849 w 1441654"/>
                <a:gd name="connsiteY223" fmla="*/ 1623973 h 2311974"/>
                <a:gd name="connsiteX224" fmla="*/ 1244849 w 1441654"/>
                <a:gd name="connsiteY224" fmla="*/ 1645853 h 2311974"/>
                <a:gd name="connsiteX225" fmla="*/ 1237736 w 1441654"/>
                <a:gd name="connsiteY225" fmla="*/ 1645853 h 2311974"/>
                <a:gd name="connsiteX226" fmla="*/ 1230622 w 1441654"/>
                <a:gd name="connsiteY226" fmla="*/ 1667733 h 2311974"/>
                <a:gd name="connsiteX227" fmla="*/ 1230622 w 1441654"/>
                <a:gd name="connsiteY227" fmla="*/ 1706631 h 2311974"/>
                <a:gd name="connsiteX228" fmla="*/ 1216396 w 1441654"/>
                <a:gd name="connsiteY228" fmla="*/ 1709062 h 2311974"/>
                <a:gd name="connsiteX229" fmla="*/ 1216396 w 1441654"/>
                <a:gd name="connsiteY229" fmla="*/ 1723648 h 2311974"/>
                <a:gd name="connsiteX230" fmla="*/ 1204540 w 1441654"/>
                <a:gd name="connsiteY230" fmla="*/ 1740666 h 2311974"/>
                <a:gd name="connsiteX231" fmla="*/ 1147632 w 1441654"/>
                <a:gd name="connsiteY231" fmla="*/ 1733373 h 2311974"/>
                <a:gd name="connsiteX232" fmla="*/ 1121550 w 1441654"/>
                <a:gd name="connsiteY232" fmla="*/ 1733373 h 2311974"/>
                <a:gd name="connsiteX233" fmla="*/ 1109694 w 1441654"/>
                <a:gd name="connsiteY233" fmla="*/ 1743097 h 2311974"/>
                <a:gd name="connsiteX234" fmla="*/ 1102581 w 1441654"/>
                <a:gd name="connsiteY234" fmla="*/ 1735804 h 2311974"/>
                <a:gd name="connsiteX235" fmla="*/ 1095467 w 1441654"/>
                <a:gd name="connsiteY235" fmla="*/ 1740666 h 2311974"/>
                <a:gd name="connsiteX236" fmla="*/ 1074127 w 1441654"/>
                <a:gd name="connsiteY236" fmla="*/ 1713924 h 2311974"/>
                <a:gd name="connsiteX237" fmla="*/ 1059900 w 1441654"/>
                <a:gd name="connsiteY237" fmla="*/ 1721217 h 2311974"/>
                <a:gd name="connsiteX238" fmla="*/ 1052787 w 1441654"/>
                <a:gd name="connsiteY238" fmla="*/ 1733373 h 2311974"/>
                <a:gd name="connsiteX239" fmla="*/ 1045673 w 1441654"/>
                <a:gd name="connsiteY239" fmla="*/ 1735804 h 2311974"/>
                <a:gd name="connsiteX240" fmla="*/ 1031446 w 1441654"/>
                <a:gd name="connsiteY240" fmla="*/ 1706631 h 2311974"/>
                <a:gd name="connsiteX241" fmla="*/ 960312 w 1441654"/>
                <a:gd name="connsiteY241" fmla="*/ 1709062 h 2311974"/>
                <a:gd name="connsiteX242" fmla="*/ 957941 w 1441654"/>
                <a:gd name="connsiteY242" fmla="*/ 1721217 h 2311974"/>
                <a:gd name="connsiteX243" fmla="*/ 915261 w 1441654"/>
                <a:gd name="connsiteY243" fmla="*/ 1721217 h 2311974"/>
                <a:gd name="connsiteX244" fmla="*/ 915261 w 1441654"/>
                <a:gd name="connsiteY244" fmla="*/ 1728511 h 2311974"/>
                <a:gd name="connsiteX245" fmla="*/ 884436 w 1441654"/>
                <a:gd name="connsiteY245" fmla="*/ 1721217 h 2311974"/>
                <a:gd name="connsiteX246" fmla="*/ 884436 w 1441654"/>
                <a:gd name="connsiteY246" fmla="*/ 1706631 h 2311974"/>
                <a:gd name="connsiteX247" fmla="*/ 877322 w 1441654"/>
                <a:gd name="connsiteY247" fmla="*/ 1706631 h 2311974"/>
                <a:gd name="connsiteX248" fmla="*/ 874951 w 1441654"/>
                <a:gd name="connsiteY248" fmla="*/ 1692044 h 2311974"/>
                <a:gd name="connsiteX249" fmla="*/ 874951 w 1441654"/>
                <a:gd name="connsiteY249" fmla="*/ 1692044 h 2311974"/>
                <a:gd name="connsiteX250" fmla="*/ 877322 w 1441654"/>
                <a:gd name="connsiteY250" fmla="*/ 1706631 h 2311974"/>
                <a:gd name="connsiteX251" fmla="*/ 822786 w 1441654"/>
                <a:gd name="connsiteY251" fmla="*/ 1709062 h 2311974"/>
                <a:gd name="connsiteX252" fmla="*/ 782477 w 1441654"/>
                <a:gd name="connsiteY252" fmla="*/ 1701769 h 2311974"/>
                <a:gd name="connsiteX253" fmla="*/ 780106 w 1441654"/>
                <a:gd name="connsiteY253" fmla="*/ 1709062 h 2311974"/>
                <a:gd name="connsiteX254" fmla="*/ 761136 w 1441654"/>
                <a:gd name="connsiteY254" fmla="*/ 1713924 h 2311974"/>
                <a:gd name="connsiteX255" fmla="*/ 754023 w 1441654"/>
                <a:gd name="connsiteY255" fmla="*/ 1733373 h 2311974"/>
                <a:gd name="connsiteX256" fmla="*/ 758765 w 1441654"/>
                <a:gd name="connsiteY256" fmla="*/ 1750391 h 2311974"/>
                <a:gd name="connsiteX257" fmla="*/ 739796 w 1441654"/>
                <a:gd name="connsiteY257" fmla="*/ 1750391 h 2311974"/>
                <a:gd name="connsiteX258" fmla="*/ 735054 w 1441654"/>
                <a:gd name="connsiteY258" fmla="*/ 1769840 h 2311974"/>
                <a:gd name="connsiteX259" fmla="*/ 742167 w 1441654"/>
                <a:gd name="connsiteY259" fmla="*/ 1784426 h 2311974"/>
                <a:gd name="connsiteX260" fmla="*/ 739796 w 1441654"/>
                <a:gd name="connsiteY260" fmla="*/ 1806306 h 2311974"/>
                <a:gd name="connsiteX261" fmla="*/ 727940 w 1441654"/>
                <a:gd name="connsiteY261" fmla="*/ 1813599 h 2311974"/>
                <a:gd name="connsiteX262" fmla="*/ 727940 w 1441654"/>
                <a:gd name="connsiteY262" fmla="*/ 1847635 h 2311974"/>
                <a:gd name="connsiteX263" fmla="*/ 713714 w 1441654"/>
                <a:gd name="connsiteY263" fmla="*/ 1852497 h 2311974"/>
                <a:gd name="connsiteX264" fmla="*/ 711342 w 1441654"/>
                <a:gd name="connsiteY264" fmla="*/ 1837910 h 2311974"/>
                <a:gd name="connsiteX265" fmla="*/ 678146 w 1441654"/>
                <a:gd name="connsiteY265" fmla="*/ 1837910 h 2311974"/>
                <a:gd name="connsiteX266" fmla="*/ 678146 w 1441654"/>
                <a:gd name="connsiteY266" fmla="*/ 1859790 h 2311974"/>
                <a:gd name="connsiteX267" fmla="*/ 659177 w 1441654"/>
                <a:gd name="connsiteY267" fmla="*/ 1859790 h 2311974"/>
                <a:gd name="connsiteX268" fmla="*/ 659177 w 1441654"/>
                <a:gd name="connsiteY268" fmla="*/ 1869515 h 2311974"/>
                <a:gd name="connsiteX269" fmla="*/ 656806 w 1441654"/>
                <a:gd name="connsiteY269" fmla="*/ 1876808 h 2311974"/>
                <a:gd name="connsiteX270" fmla="*/ 576188 w 1441654"/>
                <a:gd name="connsiteY270" fmla="*/ 1876808 h 2311974"/>
                <a:gd name="connsiteX271" fmla="*/ 576188 w 1441654"/>
                <a:gd name="connsiteY271" fmla="*/ 1896257 h 2311974"/>
                <a:gd name="connsiteX272" fmla="*/ 524022 w 1441654"/>
                <a:gd name="connsiteY272" fmla="*/ 1901119 h 2311974"/>
                <a:gd name="connsiteX273" fmla="*/ 524022 w 1441654"/>
                <a:gd name="connsiteY273" fmla="*/ 1930292 h 2311974"/>
                <a:gd name="connsiteX274" fmla="*/ 502682 w 1441654"/>
                <a:gd name="connsiteY274" fmla="*/ 1930292 h 2311974"/>
                <a:gd name="connsiteX275" fmla="*/ 500311 w 1441654"/>
                <a:gd name="connsiteY275" fmla="*/ 1952172 h 2311974"/>
                <a:gd name="connsiteX276" fmla="*/ 488455 w 1441654"/>
                <a:gd name="connsiteY276" fmla="*/ 1952172 h 2311974"/>
                <a:gd name="connsiteX277" fmla="*/ 488455 w 1441654"/>
                <a:gd name="connsiteY277" fmla="*/ 1978914 h 2311974"/>
                <a:gd name="connsiteX278" fmla="*/ 495569 w 1441654"/>
                <a:gd name="connsiteY278" fmla="*/ 1983776 h 2311974"/>
                <a:gd name="connsiteX279" fmla="*/ 493198 w 1441654"/>
                <a:gd name="connsiteY279" fmla="*/ 2000794 h 2311974"/>
                <a:gd name="connsiteX280" fmla="*/ 500311 w 1441654"/>
                <a:gd name="connsiteY280" fmla="*/ 2005656 h 2311974"/>
                <a:gd name="connsiteX281" fmla="*/ 500311 w 1441654"/>
                <a:gd name="connsiteY281" fmla="*/ 2068865 h 2311974"/>
                <a:gd name="connsiteX282" fmla="*/ 493198 w 1441654"/>
                <a:gd name="connsiteY282" fmla="*/ 2068865 h 2311974"/>
                <a:gd name="connsiteX283" fmla="*/ 493198 w 1441654"/>
                <a:gd name="connsiteY283" fmla="*/ 2081020 h 2311974"/>
                <a:gd name="connsiteX284" fmla="*/ 474228 w 1441654"/>
                <a:gd name="connsiteY284" fmla="*/ 2083451 h 2311974"/>
                <a:gd name="connsiteX285" fmla="*/ 460002 w 1441654"/>
                <a:gd name="connsiteY285" fmla="*/ 2117487 h 2311974"/>
                <a:gd name="connsiteX286" fmla="*/ 460002 w 1441654"/>
                <a:gd name="connsiteY286" fmla="*/ 2129642 h 2311974"/>
                <a:gd name="connsiteX287" fmla="*/ 516909 w 1441654"/>
                <a:gd name="connsiteY287" fmla="*/ 2132073 h 2311974"/>
                <a:gd name="connsiteX288" fmla="*/ 509796 w 1441654"/>
                <a:gd name="connsiteY288" fmla="*/ 2151522 h 2311974"/>
                <a:gd name="connsiteX289" fmla="*/ 514538 w 1441654"/>
                <a:gd name="connsiteY289" fmla="*/ 2161246 h 2311974"/>
                <a:gd name="connsiteX290" fmla="*/ 509796 w 1441654"/>
                <a:gd name="connsiteY290" fmla="*/ 2168540 h 2311974"/>
                <a:gd name="connsiteX291" fmla="*/ 493198 w 1441654"/>
                <a:gd name="connsiteY291" fmla="*/ 2168540 h 2311974"/>
                <a:gd name="connsiteX292" fmla="*/ 493198 w 1441654"/>
                <a:gd name="connsiteY292" fmla="*/ 2180695 h 2311974"/>
                <a:gd name="connsiteX293" fmla="*/ 462373 w 1441654"/>
                <a:gd name="connsiteY293" fmla="*/ 2187988 h 2311974"/>
                <a:gd name="connsiteX294" fmla="*/ 469486 w 1441654"/>
                <a:gd name="connsiteY294" fmla="*/ 2200144 h 2311974"/>
                <a:gd name="connsiteX295" fmla="*/ 467115 w 1441654"/>
                <a:gd name="connsiteY295" fmla="*/ 2256059 h 2311974"/>
                <a:gd name="connsiteX296" fmla="*/ 455259 w 1441654"/>
                <a:gd name="connsiteY296" fmla="*/ 2277939 h 2311974"/>
                <a:gd name="connsiteX297" fmla="*/ 429177 w 1441654"/>
                <a:gd name="connsiteY297" fmla="*/ 2307112 h 2311974"/>
                <a:gd name="connsiteX298" fmla="*/ 414950 w 1441654"/>
                <a:gd name="connsiteY298" fmla="*/ 2311974 h 2311974"/>
                <a:gd name="connsiteX299" fmla="*/ 398352 w 1441654"/>
                <a:gd name="connsiteY299" fmla="*/ 2282801 h 2311974"/>
                <a:gd name="connsiteX300" fmla="*/ 379383 w 1441654"/>
                <a:gd name="connsiteY300" fmla="*/ 2275508 h 2311974"/>
                <a:gd name="connsiteX301" fmla="*/ 365156 w 1441654"/>
                <a:gd name="connsiteY301" fmla="*/ 2292526 h 2311974"/>
                <a:gd name="connsiteX302" fmla="*/ 346187 w 1441654"/>
                <a:gd name="connsiteY302" fmla="*/ 2285232 h 2311974"/>
                <a:gd name="connsiteX303" fmla="*/ 331960 w 1441654"/>
                <a:gd name="connsiteY303" fmla="*/ 2290094 h 2311974"/>
                <a:gd name="connsiteX304" fmla="*/ 296393 w 1441654"/>
                <a:gd name="connsiteY304" fmla="*/ 2275508 h 2311974"/>
                <a:gd name="connsiteX305" fmla="*/ 255658 w 1441654"/>
                <a:gd name="connsiteY305" fmla="*/ 2254426 h 2311974"/>
                <a:gd name="connsiteX306" fmla="*/ 263963 w 1441654"/>
                <a:gd name="connsiteY306" fmla="*/ 2090384 h 2311974"/>
                <a:gd name="connsiteX307" fmla="*/ 293247 w 1441654"/>
                <a:gd name="connsiteY307" fmla="*/ 1879782 h 2311974"/>
                <a:gd name="connsiteX308" fmla="*/ 288330 w 1441654"/>
                <a:gd name="connsiteY308" fmla="*/ 1766434 h 2311974"/>
                <a:gd name="connsiteX309" fmla="*/ 260051 w 1441654"/>
                <a:gd name="connsiteY309" fmla="*/ 1684276 h 2311974"/>
                <a:gd name="connsiteX310" fmla="*/ 196698 w 1441654"/>
                <a:gd name="connsiteY310" fmla="*/ 1605539 h 2311974"/>
                <a:gd name="connsiteX311" fmla="*/ 146823 w 1441654"/>
                <a:gd name="connsiteY311" fmla="*/ 1566641 h 2311974"/>
                <a:gd name="connsiteX312" fmla="*/ 148467 w 1441654"/>
                <a:gd name="connsiteY312" fmla="*/ 1519182 h 2311974"/>
                <a:gd name="connsiteX313" fmla="*/ 144231 w 1441654"/>
                <a:gd name="connsiteY313" fmla="*/ 1442151 h 2311974"/>
                <a:gd name="connsiteX314" fmla="*/ 199538 w 1441654"/>
                <a:gd name="connsiteY314" fmla="*/ 1327822 h 2311974"/>
                <a:gd name="connsiteX315" fmla="*/ 311984 w 1441654"/>
                <a:gd name="connsiteY315" fmla="*/ 1228318 h 2311974"/>
                <a:gd name="connsiteX316" fmla="*/ 0 w 1441654"/>
                <a:gd name="connsiteY316" fmla="*/ 872764 h 2311974"/>
                <a:gd name="connsiteX317" fmla="*/ 168351 w 1441654"/>
                <a:gd name="connsiteY317" fmla="*/ 741485 h 2311974"/>
                <a:gd name="connsiteX318" fmla="*/ 156496 w 1441654"/>
                <a:gd name="connsiteY318" fmla="*/ 726899 h 2311974"/>
                <a:gd name="connsiteX319" fmla="*/ 101959 w 1441654"/>
                <a:gd name="connsiteY319" fmla="*/ 705019 h 2311974"/>
                <a:gd name="connsiteX320" fmla="*/ 125671 w 1441654"/>
                <a:gd name="connsiteY320" fmla="*/ 680708 h 2311974"/>
                <a:gd name="connsiteX321" fmla="*/ 132784 w 1441654"/>
                <a:gd name="connsiteY321" fmla="*/ 673414 h 2311974"/>
                <a:gd name="connsiteX322" fmla="*/ 161238 w 1441654"/>
                <a:gd name="connsiteY322" fmla="*/ 670983 h 2311974"/>
                <a:gd name="connsiteX323" fmla="*/ 248970 w 1441654"/>
                <a:gd name="connsiteY323" fmla="*/ 692863 h 2311974"/>
                <a:gd name="connsiteX324" fmla="*/ 263197 w 1441654"/>
                <a:gd name="connsiteY324" fmla="*/ 688001 h 2311974"/>
                <a:gd name="connsiteX325" fmla="*/ 263197 w 1441654"/>
                <a:gd name="connsiteY325" fmla="*/ 695294 h 2311974"/>
                <a:gd name="connsiteX326" fmla="*/ 272681 w 1441654"/>
                <a:gd name="connsiteY326" fmla="*/ 695294 h 2311974"/>
                <a:gd name="connsiteX327" fmla="*/ 277424 w 1441654"/>
                <a:gd name="connsiteY327" fmla="*/ 678277 h 2311974"/>
                <a:gd name="connsiteX328" fmla="*/ 284537 w 1441654"/>
                <a:gd name="connsiteY328" fmla="*/ 666121 h 2311974"/>
                <a:gd name="connsiteX329" fmla="*/ 296393 w 1441654"/>
                <a:gd name="connsiteY329" fmla="*/ 688001 h 2311974"/>
                <a:gd name="connsiteX330" fmla="*/ 303506 w 1441654"/>
                <a:gd name="connsiteY330" fmla="*/ 685570 h 2311974"/>
                <a:gd name="connsiteX331" fmla="*/ 317733 w 1441654"/>
                <a:gd name="connsiteY331" fmla="*/ 700156 h 2311974"/>
                <a:gd name="connsiteX332" fmla="*/ 317733 w 1441654"/>
                <a:gd name="connsiteY332" fmla="*/ 700156 h 2311974"/>
                <a:gd name="connsiteX333" fmla="*/ 303506 w 1441654"/>
                <a:gd name="connsiteY333" fmla="*/ 685570 h 2311974"/>
                <a:gd name="connsiteX334" fmla="*/ 361672 w 1441654"/>
                <a:gd name="connsiteY334" fmla="*/ 862512 h 2311974"/>
                <a:gd name="connsiteX335" fmla="*/ 284537 w 1441654"/>
                <a:gd name="connsiteY335" fmla="*/ 666121 h 2311974"/>
                <a:gd name="connsiteX336" fmla="*/ 284537 w 1441654"/>
                <a:gd name="connsiteY336" fmla="*/ 658827 h 2311974"/>
                <a:gd name="connsiteX337" fmla="*/ 305877 w 1441654"/>
                <a:gd name="connsiteY337" fmla="*/ 646672 h 2311974"/>
                <a:gd name="connsiteX338" fmla="*/ 298764 w 1441654"/>
                <a:gd name="connsiteY338" fmla="*/ 639379 h 2311974"/>
                <a:gd name="connsiteX339" fmla="*/ 329589 w 1441654"/>
                <a:gd name="connsiteY339" fmla="*/ 629654 h 2311974"/>
                <a:gd name="connsiteX340" fmla="*/ 324847 w 1441654"/>
                <a:gd name="connsiteY340" fmla="*/ 615068 h 2311974"/>
                <a:gd name="connsiteX341" fmla="*/ 291651 w 1441654"/>
                <a:gd name="connsiteY341" fmla="*/ 610205 h 2311974"/>
                <a:gd name="connsiteX342" fmla="*/ 289279 w 1441654"/>
                <a:gd name="connsiteY342" fmla="*/ 595619 h 2311974"/>
                <a:gd name="connsiteX343" fmla="*/ 298764 w 1441654"/>
                <a:gd name="connsiteY343" fmla="*/ 534841 h 2311974"/>
                <a:gd name="connsiteX344" fmla="*/ 289279 w 1441654"/>
                <a:gd name="connsiteY344" fmla="*/ 525117 h 2311974"/>
                <a:gd name="connsiteX345" fmla="*/ 596460 w 1441654"/>
                <a:gd name="connsiteY345" fmla="*/ 1091406 h 2311974"/>
                <a:gd name="connsiteX346" fmla="*/ 272681 w 1441654"/>
                <a:gd name="connsiteY346" fmla="*/ 503237 h 2311974"/>
                <a:gd name="connsiteX347" fmla="*/ 277424 w 1441654"/>
                <a:gd name="connsiteY347" fmla="*/ 471633 h 2311974"/>
                <a:gd name="connsiteX348" fmla="*/ 270310 w 1441654"/>
                <a:gd name="connsiteY348" fmla="*/ 464340 h 2311974"/>
                <a:gd name="connsiteX349" fmla="*/ 272681 w 1441654"/>
                <a:gd name="connsiteY349" fmla="*/ 444891 h 2311974"/>
                <a:gd name="connsiteX350" fmla="*/ 291651 w 1441654"/>
                <a:gd name="connsiteY350" fmla="*/ 444891 h 2311974"/>
                <a:gd name="connsiteX351" fmla="*/ 310620 w 1441654"/>
                <a:gd name="connsiteY351" fmla="*/ 430304 h 2311974"/>
                <a:gd name="connsiteX352" fmla="*/ 312991 w 1441654"/>
                <a:gd name="connsiteY352" fmla="*/ 427873 h 2311974"/>
                <a:gd name="connsiteX353" fmla="*/ 291651 w 1441654"/>
                <a:gd name="connsiteY353" fmla="*/ 423011 h 2311974"/>
                <a:gd name="connsiteX354" fmla="*/ 298764 w 1441654"/>
                <a:gd name="connsiteY354" fmla="*/ 405993 h 2311974"/>
                <a:gd name="connsiteX355" fmla="*/ 324847 w 1441654"/>
                <a:gd name="connsiteY355" fmla="*/ 408424 h 2311974"/>
                <a:gd name="connsiteX356" fmla="*/ 320104 w 1441654"/>
                <a:gd name="connsiteY356" fmla="*/ 388975 h 2311974"/>
                <a:gd name="connsiteX357" fmla="*/ 320104 w 1441654"/>
                <a:gd name="connsiteY357" fmla="*/ 374389 h 2311974"/>
                <a:gd name="connsiteX358" fmla="*/ 336702 w 1441654"/>
                <a:gd name="connsiteY358" fmla="*/ 374389 h 2311974"/>
                <a:gd name="connsiteX359" fmla="*/ 339073 w 1441654"/>
                <a:gd name="connsiteY359" fmla="*/ 367096 h 2311974"/>
                <a:gd name="connsiteX360" fmla="*/ 346187 w 1441654"/>
                <a:gd name="connsiteY360" fmla="*/ 364665 h 2311974"/>
                <a:gd name="connsiteX361" fmla="*/ 343816 w 1441654"/>
                <a:gd name="connsiteY361" fmla="*/ 347647 h 2311974"/>
                <a:gd name="connsiteX362" fmla="*/ 372269 w 1441654"/>
                <a:gd name="connsiteY362" fmla="*/ 337922 h 2311974"/>
                <a:gd name="connsiteX363" fmla="*/ 360414 w 1441654"/>
                <a:gd name="connsiteY363" fmla="*/ 333060 h 2311974"/>
                <a:gd name="connsiteX364" fmla="*/ 358042 w 1441654"/>
                <a:gd name="connsiteY364" fmla="*/ 311180 h 2311974"/>
                <a:gd name="connsiteX365" fmla="*/ 350929 w 1441654"/>
                <a:gd name="connsiteY365" fmla="*/ 308749 h 2311974"/>
                <a:gd name="connsiteX366" fmla="*/ 358042 w 1441654"/>
                <a:gd name="connsiteY366" fmla="*/ 299025 h 2311974"/>
                <a:gd name="connsiteX367" fmla="*/ 358042 w 1441654"/>
                <a:gd name="connsiteY367" fmla="*/ 296594 h 2311974"/>
                <a:gd name="connsiteX368" fmla="*/ 346187 w 1441654"/>
                <a:gd name="connsiteY368" fmla="*/ 291732 h 2311974"/>
                <a:gd name="connsiteX369" fmla="*/ 336702 w 1441654"/>
                <a:gd name="connsiteY369" fmla="*/ 299025 h 2311974"/>
                <a:gd name="connsiteX370" fmla="*/ 324847 w 1441654"/>
                <a:gd name="connsiteY370" fmla="*/ 282007 h 2311974"/>
                <a:gd name="connsiteX371" fmla="*/ 339073 w 1441654"/>
                <a:gd name="connsiteY371" fmla="*/ 255265 h 2311974"/>
                <a:gd name="connsiteX372" fmla="*/ 346187 w 1441654"/>
                <a:gd name="connsiteY372" fmla="*/ 267421 h 2311974"/>
                <a:gd name="connsiteX373" fmla="*/ 365156 w 1441654"/>
                <a:gd name="connsiteY373" fmla="*/ 240679 h 2311974"/>
                <a:gd name="connsiteX374" fmla="*/ 374640 w 1441654"/>
                <a:gd name="connsiteY374" fmla="*/ 240679 h 2311974"/>
                <a:gd name="connsiteX375" fmla="*/ 374640 w 1441654"/>
                <a:gd name="connsiteY375" fmla="*/ 233385 h 2311974"/>
                <a:gd name="connsiteX376" fmla="*/ 353300 w 1441654"/>
                <a:gd name="connsiteY376" fmla="*/ 218799 h 2311974"/>
                <a:gd name="connsiteX377" fmla="*/ 360414 w 1441654"/>
                <a:gd name="connsiteY377" fmla="*/ 199350 h 2311974"/>
                <a:gd name="connsiteX378" fmla="*/ 386496 w 1441654"/>
                <a:gd name="connsiteY378" fmla="*/ 199350 h 2311974"/>
                <a:gd name="connsiteX379" fmla="*/ 393610 w 1441654"/>
                <a:gd name="connsiteY379" fmla="*/ 192057 h 2311974"/>
                <a:gd name="connsiteX380" fmla="*/ 365156 w 1441654"/>
                <a:gd name="connsiteY380" fmla="*/ 150728 h 2311974"/>
                <a:gd name="connsiteX381" fmla="*/ 374640 w 1441654"/>
                <a:gd name="connsiteY381" fmla="*/ 131279 h 2311974"/>
                <a:gd name="connsiteX382" fmla="*/ 407836 w 1441654"/>
                <a:gd name="connsiteY382" fmla="*/ 116693 h 2311974"/>
                <a:gd name="connsiteX383" fmla="*/ 412579 w 1441654"/>
                <a:gd name="connsiteY383" fmla="*/ 131279 h 2311974"/>
                <a:gd name="connsiteX384" fmla="*/ 433919 w 1441654"/>
                <a:gd name="connsiteY384" fmla="*/ 116693 h 2311974"/>
                <a:gd name="connsiteX385" fmla="*/ 429177 w 1441654"/>
                <a:gd name="connsiteY385" fmla="*/ 109399 h 2311974"/>
                <a:gd name="connsiteX386" fmla="*/ 445775 w 1441654"/>
                <a:gd name="connsiteY386" fmla="*/ 102106 h 2311974"/>
                <a:gd name="connsiteX387" fmla="*/ 445775 w 1441654"/>
                <a:gd name="connsiteY387" fmla="*/ 94813 h 2311974"/>
                <a:gd name="connsiteX388" fmla="*/ 455259 w 1441654"/>
                <a:gd name="connsiteY388" fmla="*/ 87519 h 2311974"/>
                <a:gd name="connsiteX389" fmla="*/ 441032 w 1441654"/>
                <a:gd name="connsiteY389" fmla="*/ 53484 h 2311974"/>
                <a:gd name="connsiteX390" fmla="*/ 438661 w 1441654"/>
                <a:gd name="connsiteY390" fmla="*/ 7293 h 2311974"/>
                <a:gd name="connsiteX391" fmla="*/ 481342 w 1441654"/>
                <a:gd name="connsiteY391" fmla="*/ 17018 h 2311974"/>
                <a:gd name="connsiteX392" fmla="*/ 502682 w 1441654"/>
                <a:gd name="connsiteY392" fmla="*/ 0 h 2311974"/>
                <a:gd name="connsiteX0" fmla="*/ 358043 w 1339695"/>
                <a:gd name="connsiteY0" fmla="*/ 972439 h 2311974"/>
                <a:gd name="connsiteX1" fmla="*/ 358043 w 1339695"/>
                <a:gd name="connsiteY1" fmla="*/ 972439 h 2311974"/>
                <a:gd name="connsiteX2" fmla="*/ 358043 w 1339695"/>
                <a:gd name="connsiteY2" fmla="*/ 972439 h 2311974"/>
                <a:gd name="connsiteX3" fmla="*/ 358043 w 1339695"/>
                <a:gd name="connsiteY3" fmla="*/ 901937 h 2311974"/>
                <a:gd name="connsiteX4" fmla="*/ 347841 w 1339695"/>
                <a:gd name="connsiteY4" fmla="*/ 906121 h 2311974"/>
                <a:gd name="connsiteX5" fmla="*/ 350929 w 1339695"/>
                <a:gd name="connsiteY5" fmla="*/ 906800 h 2311974"/>
                <a:gd name="connsiteX6" fmla="*/ 358043 w 1339695"/>
                <a:gd name="connsiteY6" fmla="*/ 901938 h 2311974"/>
                <a:gd name="connsiteX7" fmla="*/ 358043 w 1339695"/>
                <a:gd name="connsiteY7" fmla="*/ 901937 h 2311974"/>
                <a:gd name="connsiteX8" fmla="*/ 265568 w 1339695"/>
                <a:gd name="connsiteY8" fmla="*/ 899506 h 2311974"/>
                <a:gd name="connsiteX9" fmla="*/ 265568 w 1339695"/>
                <a:gd name="connsiteY9" fmla="*/ 899507 h 2311974"/>
                <a:gd name="connsiteX10" fmla="*/ 289280 w 1339695"/>
                <a:gd name="connsiteY10" fmla="*/ 899507 h 2311974"/>
                <a:gd name="connsiteX11" fmla="*/ 303506 w 1339695"/>
                <a:gd name="connsiteY11" fmla="*/ 906800 h 2311974"/>
                <a:gd name="connsiteX12" fmla="*/ 312991 w 1339695"/>
                <a:gd name="connsiteY12" fmla="*/ 906800 h 2311974"/>
                <a:gd name="connsiteX13" fmla="*/ 317733 w 1339695"/>
                <a:gd name="connsiteY13" fmla="*/ 899507 h 2311974"/>
                <a:gd name="connsiteX14" fmla="*/ 317746 w 1339695"/>
                <a:gd name="connsiteY14" fmla="*/ 899510 h 2311974"/>
                <a:gd name="connsiteX15" fmla="*/ 317733 w 1339695"/>
                <a:gd name="connsiteY15" fmla="*/ 899506 h 2311974"/>
                <a:gd name="connsiteX16" fmla="*/ 312991 w 1339695"/>
                <a:gd name="connsiteY16" fmla="*/ 906800 h 2311974"/>
                <a:gd name="connsiteX17" fmla="*/ 303506 w 1339695"/>
                <a:gd name="connsiteY17" fmla="*/ 906800 h 2311974"/>
                <a:gd name="connsiteX18" fmla="*/ 289279 w 1339695"/>
                <a:gd name="connsiteY18" fmla="*/ 899506 h 2311974"/>
                <a:gd name="connsiteX19" fmla="*/ 265568 w 1339695"/>
                <a:gd name="connsiteY19" fmla="*/ 899506 h 2311974"/>
                <a:gd name="connsiteX20" fmla="*/ 248970 w 1339695"/>
                <a:gd name="connsiteY20" fmla="*/ 889782 h 2311974"/>
                <a:gd name="connsiteX21" fmla="*/ 248970 w 1339695"/>
                <a:gd name="connsiteY21" fmla="*/ 889782 h 2311974"/>
                <a:gd name="connsiteX22" fmla="*/ 265568 w 1339695"/>
                <a:gd name="connsiteY22" fmla="*/ 889782 h 2311974"/>
                <a:gd name="connsiteX23" fmla="*/ 258424 w 1339695"/>
                <a:gd name="connsiteY23" fmla="*/ 889782 h 2311974"/>
                <a:gd name="connsiteX24" fmla="*/ 248970 w 1339695"/>
                <a:gd name="connsiteY24" fmla="*/ 889782 h 2311974"/>
                <a:gd name="connsiteX25" fmla="*/ 291253 w 1339695"/>
                <a:gd name="connsiteY25" fmla="*/ 842776 h 2311974"/>
                <a:gd name="connsiteX26" fmla="*/ 296393 w 1339695"/>
                <a:gd name="connsiteY26" fmla="*/ 853315 h 2311974"/>
                <a:gd name="connsiteX27" fmla="*/ 296393 w 1339695"/>
                <a:gd name="connsiteY27" fmla="*/ 853315 h 2311974"/>
                <a:gd name="connsiteX28" fmla="*/ 291253 w 1339695"/>
                <a:gd name="connsiteY28" fmla="*/ 842776 h 2311974"/>
                <a:gd name="connsiteX29" fmla="*/ 194434 w 1339695"/>
                <a:gd name="connsiteY29" fmla="*/ 726899 h 2311974"/>
                <a:gd name="connsiteX30" fmla="*/ 194434 w 1339695"/>
                <a:gd name="connsiteY30" fmla="*/ 726899 h 2311974"/>
                <a:gd name="connsiteX31" fmla="*/ 201547 w 1339695"/>
                <a:gd name="connsiteY31" fmla="*/ 734192 h 2311974"/>
                <a:gd name="connsiteX32" fmla="*/ 237114 w 1339695"/>
                <a:gd name="connsiteY32" fmla="*/ 748778 h 2311974"/>
                <a:gd name="connsiteX33" fmla="*/ 265568 w 1339695"/>
                <a:gd name="connsiteY33" fmla="*/ 753641 h 2311974"/>
                <a:gd name="connsiteX34" fmla="*/ 270310 w 1339695"/>
                <a:gd name="connsiteY34" fmla="*/ 734192 h 2311974"/>
                <a:gd name="connsiteX35" fmla="*/ 284537 w 1339695"/>
                <a:gd name="connsiteY35" fmla="*/ 736623 h 2311974"/>
                <a:gd name="connsiteX36" fmla="*/ 284537 w 1339695"/>
                <a:gd name="connsiteY36" fmla="*/ 736623 h 2311974"/>
                <a:gd name="connsiteX37" fmla="*/ 270310 w 1339695"/>
                <a:gd name="connsiteY37" fmla="*/ 734192 h 2311974"/>
                <a:gd name="connsiteX38" fmla="*/ 265568 w 1339695"/>
                <a:gd name="connsiteY38" fmla="*/ 753640 h 2311974"/>
                <a:gd name="connsiteX39" fmla="*/ 237114 w 1339695"/>
                <a:gd name="connsiteY39" fmla="*/ 748778 h 2311974"/>
                <a:gd name="connsiteX40" fmla="*/ 201547 w 1339695"/>
                <a:gd name="connsiteY40" fmla="*/ 734192 h 2311974"/>
                <a:gd name="connsiteX41" fmla="*/ 194434 w 1339695"/>
                <a:gd name="connsiteY41" fmla="*/ 726899 h 2311974"/>
                <a:gd name="connsiteX42" fmla="*/ 194434 w 1339695"/>
                <a:gd name="connsiteY42" fmla="*/ 714743 h 2311974"/>
                <a:gd name="connsiteX43" fmla="*/ 194434 w 1339695"/>
                <a:gd name="connsiteY43" fmla="*/ 714743 h 2311974"/>
                <a:gd name="connsiteX44" fmla="*/ 201547 w 1339695"/>
                <a:gd name="connsiteY44" fmla="*/ 722036 h 2311974"/>
                <a:gd name="connsiteX45" fmla="*/ 201547 w 1339695"/>
                <a:gd name="connsiteY45" fmla="*/ 722036 h 2311974"/>
                <a:gd name="connsiteX46" fmla="*/ 194434 w 1339695"/>
                <a:gd name="connsiteY46" fmla="*/ 714743 h 2311974"/>
                <a:gd name="connsiteX47" fmla="*/ 400723 w 1339695"/>
                <a:gd name="connsiteY47" fmla="*/ 0 h 2311974"/>
                <a:gd name="connsiteX48" fmla="*/ 407837 w 1339695"/>
                <a:gd name="connsiteY48" fmla="*/ 4862 h 2311974"/>
                <a:gd name="connsiteX49" fmla="*/ 412579 w 1339695"/>
                <a:gd name="connsiteY49" fmla="*/ 17018 h 2311974"/>
                <a:gd name="connsiteX50" fmla="*/ 422063 w 1339695"/>
                <a:gd name="connsiteY50" fmla="*/ 53484 h 2311974"/>
                <a:gd name="connsiteX51" fmla="*/ 419692 w 1339695"/>
                <a:gd name="connsiteY51" fmla="*/ 68071 h 2311974"/>
                <a:gd name="connsiteX52" fmla="*/ 452888 w 1339695"/>
                <a:gd name="connsiteY52" fmla="*/ 82657 h 2311974"/>
                <a:gd name="connsiteX53" fmla="*/ 460002 w 1339695"/>
                <a:gd name="connsiteY53" fmla="*/ 72933 h 2311974"/>
                <a:gd name="connsiteX54" fmla="*/ 476600 w 1339695"/>
                <a:gd name="connsiteY54" fmla="*/ 75364 h 2311974"/>
                <a:gd name="connsiteX55" fmla="*/ 476600 w 1339695"/>
                <a:gd name="connsiteY55" fmla="*/ 82657 h 2311974"/>
                <a:gd name="connsiteX56" fmla="*/ 483713 w 1339695"/>
                <a:gd name="connsiteY56" fmla="*/ 82657 h 2311974"/>
                <a:gd name="connsiteX57" fmla="*/ 488455 w 1339695"/>
                <a:gd name="connsiteY57" fmla="*/ 97244 h 2311974"/>
                <a:gd name="connsiteX58" fmla="*/ 507424 w 1339695"/>
                <a:gd name="connsiteY58" fmla="*/ 104537 h 2311974"/>
                <a:gd name="connsiteX59" fmla="*/ 535878 w 1339695"/>
                <a:gd name="connsiteY59" fmla="*/ 89950 h 2311974"/>
                <a:gd name="connsiteX60" fmla="*/ 550105 w 1339695"/>
                <a:gd name="connsiteY60" fmla="*/ 94813 h 2311974"/>
                <a:gd name="connsiteX61" fmla="*/ 564332 w 1339695"/>
                <a:gd name="connsiteY61" fmla="*/ 104537 h 2311974"/>
                <a:gd name="connsiteX62" fmla="*/ 583301 w 1339695"/>
                <a:gd name="connsiteY62" fmla="*/ 94813 h 2311974"/>
                <a:gd name="connsiteX63" fmla="*/ 583301 w 1339695"/>
                <a:gd name="connsiteY63" fmla="*/ 72933 h 2311974"/>
                <a:gd name="connsiteX64" fmla="*/ 585672 w 1339695"/>
                <a:gd name="connsiteY64" fmla="*/ 72933 h 2311974"/>
                <a:gd name="connsiteX65" fmla="*/ 597528 w 1339695"/>
                <a:gd name="connsiteY65" fmla="*/ 87519 h 2311974"/>
                <a:gd name="connsiteX66" fmla="*/ 585672 w 1339695"/>
                <a:gd name="connsiteY66" fmla="*/ 102106 h 2311974"/>
                <a:gd name="connsiteX67" fmla="*/ 590414 w 1339695"/>
                <a:gd name="connsiteY67" fmla="*/ 123986 h 2311974"/>
                <a:gd name="connsiteX68" fmla="*/ 604641 w 1339695"/>
                <a:gd name="connsiteY68" fmla="*/ 128848 h 2311974"/>
                <a:gd name="connsiteX69" fmla="*/ 616497 w 1339695"/>
                <a:gd name="connsiteY69" fmla="*/ 150728 h 2311974"/>
                <a:gd name="connsiteX70" fmla="*/ 625981 w 1339695"/>
                <a:gd name="connsiteY70" fmla="*/ 153159 h 2311974"/>
                <a:gd name="connsiteX71" fmla="*/ 633095 w 1339695"/>
                <a:gd name="connsiteY71" fmla="*/ 165315 h 2311974"/>
                <a:gd name="connsiteX72" fmla="*/ 652064 w 1339695"/>
                <a:gd name="connsiteY72" fmla="*/ 165315 h 2311974"/>
                <a:gd name="connsiteX73" fmla="*/ 666291 w 1339695"/>
                <a:gd name="connsiteY73" fmla="*/ 177470 h 2311974"/>
                <a:gd name="connsiteX74" fmla="*/ 692373 w 1339695"/>
                <a:gd name="connsiteY74" fmla="*/ 172608 h 2311974"/>
                <a:gd name="connsiteX75" fmla="*/ 699487 w 1339695"/>
                <a:gd name="connsiteY75" fmla="*/ 184763 h 2311974"/>
                <a:gd name="connsiteX76" fmla="*/ 692373 w 1339695"/>
                <a:gd name="connsiteY76" fmla="*/ 192057 h 2311974"/>
                <a:gd name="connsiteX77" fmla="*/ 699487 w 1339695"/>
                <a:gd name="connsiteY77" fmla="*/ 201781 h 2311974"/>
                <a:gd name="connsiteX78" fmla="*/ 694744 w 1339695"/>
                <a:gd name="connsiteY78" fmla="*/ 206643 h 2311974"/>
                <a:gd name="connsiteX79" fmla="*/ 706600 w 1339695"/>
                <a:gd name="connsiteY79" fmla="*/ 233385 h 2311974"/>
                <a:gd name="connsiteX80" fmla="*/ 713714 w 1339695"/>
                <a:gd name="connsiteY80" fmla="*/ 233385 h 2311974"/>
                <a:gd name="connsiteX81" fmla="*/ 749281 w 1339695"/>
                <a:gd name="connsiteY81" fmla="*/ 211505 h 2311974"/>
                <a:gd name="connsiteX82" fmla="*/ 772992 w 1339695"/>
                <a:gd name="connsiteY82" fmla="*/ 213936 h 2311974"/>
                <a:gd name="connsiteX83" fmla="*/ 794332 w 1339695"/>
                <a:gd name="connsiteY83" fmla="*/ 199350 h 2311974"/>
                <a:gd name="connsiteX84" fmla="*/ 803817 w 1339695"/>
                <a:gd name="connsiteY84" fmla="*/ 177470 h 2311974"/>
                <a:gd name="connsiteX85" fmla="*/ 829900 w 1339695"/>
                <a:gd name="connsiteY85" fmla="*/ 158021 h 2311974"/>
                <a:gd name="connsiteX86" fmla="*/ 851240 w 1339695"/>
                <a:gd name="connsiteY86" fmla="*/ 194488 h 2311974"/>
                <a:gd name="connsiteX87" fmla="*/ 851240 w 1339695"/>
                <a:gd name="connsiteY87" fmla="*/ 221230 h 2311974"/>
                <a:gd name="connsiteX88" fmla="*/ 863095 w 1339695"/>
                <a:gd name="connsiteY88" fmla="*/ 243110 h 2311974"/>
                <a:gd name="connsiteX89" fmla="*/ 882065 w 1339695"/>
                <a:gd name="connsiteY89" fmla="*/ 262558 h 2311974"/>
                <a:gd name="connsiteX90" fmla="*/ 924745 w 1339695"/>
                <a:gd name="connsiteY90" fmla="*/ 274714 h 2311974"/>
                <a:gd name="connsiteX91" fmla="*/ 957941 w 1339695"/>
                <a:gd name="connsiteY91" fmla="*/ 260127 h 2311974"/>
                <a:gd name="connsiteX92" fmla="*/ 979281 w 1339695"/>
                <a:gd name="connsiteY92" fmla="*/ 262558 h 2311974"/>
                <a:gd name="connsiteX93" fmla="*/ 1005364 w 1339695"/>
                <a:gd name="connsiteY93" fmla="*/ 277145 h 2311974"/>
                <a:gd name="connsiteX94" fmla="*/ 1038560 w 1339695"/>
                <a:gd name="connsiteY94" fmla="*/ 282007 h 2311974"/>
                <a:gd name="connsiteX95" fmla="*/ 1033818 w 1339695"/>
                <a:gd name="connsiteY95" fmla="*/ 299025 h 2311974"/>
                <a:gd name="connsiteX96" fmla="*/ 1062271 w 1339695"/>
                <a:gd name="connsiteY96" fmla="*/ 371958 h 2311974"/>
                <a:gd name="connsiteX97" fmla="*/ 1107323 w 1339695"/>
                <a:gd name="connsiteY97" fmla="*/ 386544 h 2311974"/>
                <a:gd name="connsiteX98" fmla="*/ 1135777 w 1339695"/>
                <a:gd name="connsiteY98" fmla="*/ 415718 h 2311974"/>
                <a:gd name="connsiteX99" fmla="*/ 1178457 w 1339695"/>
                <a:gd name="connsiteY99" fmla="*/ 415718 h 2311974"/>
                <a:gd name="connsiteX100" fmla="*/ 1195055 w 1339695"/>
                <a:gd name="connsiteY100" fmla="*/ 408424 h 2311974"/>
                <a:gd name="connsiteX101" fmla="*/ 1211653 w 1339695"/>
                <a:gd name="connsiteY101" fmla="*/ 386544 h 2311974"/>
                <a:gd name="connsiteX102" fmla="*/ 1256705 w 1339695"/>
                <a:gd name="connsiteY102" fmla="*/ 381682 h 2311974"/>
                <a:gd name="connsiteX103" fmla="*/ 1263819 w 1339695"/>
                <a:gd name="connsiteY103" fmla="*/ 386544 h 2311974"/>
                <a:gd name="connsiteX104" fmla="*/ 1299386 w 1339695"/>
                <a:gd name="connsiteY104" fmla="*/ 371958 h 2311974"/>
                <a:gd name="connsiteX105" fmla="*/ 1299386 w 1339695"/>
                <a:gd name="connsiteY105" fmla="*/ 388975 h 2311974"/>
                <a:gd name="connsiteX106" fmla="*/ 1313613 w 1339695"/>
                <a:gd name="connsiteY106" fmla="*/ 408424 h 2311974"/>
                <a:gd name="connsiteX107" fmla="*/ 1251963 w 1339695"/>
                <a:gd name="connsiteY107" fmla="*/ 444891 h 2311974"/>
                <a:gd name="connsiteX108" fmla="*/ 1249592 w 1339695"/>
                <a:gd name="connsiteY108" fmla="*/ 491082 h 2311974"/>
                <a:gd name="connsiteX109" fmla="*/ 1270932 w 1339695"/>
                <a:gd name="connsiteY109" fmla="*/ 532410 h 2311974"/>
                <a:gd name="connsiteX110" fmla="*/ 1304128 w 1339695"/>
                <a:gd name="connsiteY110" fmla="*/ 554290 h 2311974"/>
                <a:gd name="connsiteX111" fmla="*/ 1325468 w 1339695"/>
                <a:gd name="connsiteY111" fmla="*/ 581032 h 2311974"/>
                <a:gd name="connsiteX112" fmla="*/ 1318355 w 1339695"/>
                <a:gd name="connsiteY112" fmla="*/ 622361 h 2311974"/>
                <a:gd name="connsiteX113" fmla="*/ 1339695 w 1339695"/>
                <a:gd name="connsiteY113" fmla="*/ 644241 h 2311974"/>
                <a:gd name="connsiteX114" fmla="*/ 1334953 w 1339695"/>
                <a:gd name="connsiteY114" fmla="*/ 658827 h 2311974"/>
                <a:gd name="connsiteX115" fmla="*/ 1327839 w 1339695"/>
                <a:gd name="connsiteY115" fmla="*/ 666121 h 2311974"/>
                <a:gd name="connsiteX116" fmla="*/ 1299386 w 1339695"/>
                <a:gd name="connsiteY116" fmla="*/ 663689 h 2311974"/>
                <a:gd name="connsiteX117" fmla="*/ 1270932 w 1339695"/>
                <a:gd name="connsiteY117" fmla="*/ 705018 h 2311974"/>
                <a:gd name="connsiteX118" fmla="*/ 1249592 w 1339695"/>
                <a:gd name="connsiteY118" fmla="*/ 712312 h 2311974"/>
                <a:gd name="connsiteX119" fmla="*/ 1202169 w 1339695"/>
                <a:gd name="connsiteY119" fmla="*/ 785245 h 2311974"/>
                <a:gd name="connsiteX120" fmla="*/ 1202169 w 1339695"/>
                <a:gd name="connsiteY120" fmla="*/ 804693 h 2311974"/>
                <a:gd name="connsiteX121" fmla="*/ 1171344 w 1339695"/>
                <a:gd name="connsiteY121" fmla="*/ 802262 h 2311974"/>
                <a:gd name="connsiteX122" fmla="*/ 1140519 w 1339695"/>
                <a:gd name="connsiteY122" fmla="*/ 802262 h 2311974"/>
                <a:gd name="connsiteX123" fmla="*/ 1116808 w 1339695"/>
                <a:gd name="connsiteY123" fmla="*/ 819280 h 2311974"/>
                <a:gd name="connsiteX124" fmla="*/ 1081241 w 1339695"/>
                <a:gd name="connsiteY124" fmla="*/ 809556 h 2311974"/>
                <a:gd name="connsiteX125" fmla="*/ 1069385 w 1339695"/>
                <a:gd name="connsiteY125" fmla="*/ 816849 h 2311974"/>
                <a:gd name="connsiteX126" fmla="*/ 1078869 w 1339695"/>
                <a:gd name="connsiteY126" fmla="*/ 824142 h 2311974"/>
                <a:gd name="connsiteX127" fmla="*/ 1067014 w 1339695"/>
                <a:gd name="connsiteY127" fmla="*/ 850884 h 2311974"/>
                <a:gd name="connsiteX128" fmla="*/ 1074127 w 1339695"/>
                <a:gd name="connsiteY128" fmla="*/ 858178 h 2311974"/>
                <a:gd name="connsiteX129" fmla="*/ 1081241 w 1339695"/>
                <a:gd name="connsiteY129" fmla="*/ 850884 h 2311974"/>
                <a:gd name="connsiteX130" fmla="*/ 1095467 w 1339695"/>
                <a:gd name="connsiteY130" fmla="*/ 858178 h 2311974"/>
                <a:gd name="connsiteX131" fmla="*/ 1109694 w 1339695"/>
                <a:gd name="connsiteY131" fmla="*/ 858178 h 2311974"/>
                <a:gd name="connsiteX132" fmla="*/ 1114437 w 1339695"/>
                <a:gd name="connsiteY132" fmla="*/ 875195 h 2311974"/>
                <a:gd name="connsiteX133" fmla="*/ 1128663 w 1339695"/>
                <a:gd name="connsiteY133" fmla="*/ 894644 h 2311974"/>
                <a:gd name="connsiteX134" fmla="*/ 1121550 w 1339695"/>
                <a:gd name="connsiteY134" fmla="*/ 906800 h 2311974"/>
                <a:gd name="connsiteX135" fmla="*/ 1128663 w 1339695"/>
                <a:gd name="connsiteY135" fmla="*/ 916524 h 2311974"/>
                <a:gd name="connsiteX136" fmla="*/ 1135777 w 1339695"/>
                <a:gd name="connsiteY136" fmla="*/ 914093 h 2311974"/>
                <a:gd name="connsiteX137" fmla="*/ 1142890 w 1339695"/>
                <a:gd name="connsiteY137" fmla="*/ 921386 h 2311974"/>
                <a:gd name="connsiteX138" fmla="*/ 1147633 w 1339695"/>
                <a:gd name="connsiteY138" fmla="*/ 935973 h 2311974"/>
                <a:gd name="connsiteX139" fmla="*/ 1157117 w 1339695"/>
                <a:gd name="connsiteY139" fmla="*/ 923817 h 2311974"/>
                <a:gd name="connsiteX140" fmla="*/ 1161859 w 1339695"/>
                <a:gd name="connsiteY140" fmla="*/ 931111 h 2311974"/>
                <a:gd name="connsiteX141" fmla="*/ 1195055 w 1339695"/>
                <a:gd name="connsiteY141" fmla="*/ 928679 h 2311974"/>
                <a:gd name="connsiteX142" fmla="*/ 1209282 w 1339695"/>
                <a:gd name="connsiteY142" fmla="*/ 948128 h 2311974"/>
                <a:gd name="connsiteX143" fmla="*/ 1230623 w 1339695"/>
                <a:gd name="connsiteY143" fmla="*/ 950559 h 2311974"/>
                <a:gd name="connsiteX144" fmla="*/ 1235365 w 1339695"/>
                <a:gd name="connsiteY144" fmla="*/ 923817 h 2311974"/>
                <a:gd name="connsiteX145" fmla="*/ 1249592 w 1339695"/>
                <a:gd name="connsiteY145" fmla="*/ 914093 h 2311974"/>
                <a:gd name="connsiteX146" fmla="*/ 1259076 w 1339695"/>
                <a:gd name="connsiteY146" fmla="*/ 921386 h 2311974"/>
                <a:gd name="connsiteX147" fmla="*/ 1270932 w 1339695"/>
                <a:gd name="connsiteY147" fmla="*/ 948128 h 2311974"/>
                <a:gd name="connsiteX148" fmla="*/ 1218767 w 1339695"/>
                <a:gd name="connsiteY148" fmla="*/ 1006475 h 2311974"/>
                <a:gd name="connsiteX149" fmla="*/ 1133406 w 1339695"/>
                <a:gd name="connsiteY149" fmla="*/ 970008 h 2311974"/>
                <a:gd name="connsiteX150" fmla="*/ 1128663 w 1339695"/>
                <a:gd name="connsiteY150" fmla="*/ 977301 h 2311974"/>
                <a:gd name="connsiteX151" fmla="*/ 1133406 w 1339695"/>
                <a:gd name="connsiteY151" fmla="*/ 984595 h 2311974"/>
                <a:gd name="connsiteX152" fmla="*/ 1128663 w 1339695"/>
                <a:gd name="connsiteY152" fmla="*/ 984595 h 2311974"/>
                <a:gd name="connsiteX153" fmla="*/ 1123921 w 1339695"/>
                <a:gd name="connsiteY153" fmla="*/ 991888 h 2311974"/>
                <a:gd name="connsiteX154" fmla="*/ 1123921 w 1339695"/>
                <a:gd name="connsiteY154" fmla="*/ 1006475 h 2311974"/>
                <a:gd name="connsiteX155" fmla="*/ 1116808 w 1339695"/>
                <a:gd name="connsiteY155" fmla="*/ 1018630 h 2311974"/>
                <a:gd name="connsiteX156" fmla="*/ 1116808 w 1339695"/>
                <a:gd name="connsiteY156" fmla="*/ 1028354 h 2311974"/>
                <a:gd name="connsiteX157" fmla="*/ 1102581 w 1339695"/>
                <a:gd name="connsiteY157" fmla="*/ 1028354 h 2311974"/>
                <a:gd name="connsiteX158" fmla="*/ 1102581 w 1339695"/>
                <a:gd name="connsiteY158" fmla="*/ 1045372 h 2311974"/>
                <a:gd name="connsiteX159" fmla="*/ 1095467 w 1339695"/>
                <a:gd name="connsiteY159" fmla="*/ 1047803 h 2311974"/>
                <a:gd name="connsiteX160" fmla="*/ 1095467 w 1339695"/>
                <a:gd name="connsiteY160" fmla="*/ 1059959 h 2311974"/>
                <a:gd name="connsiteX161" fmla="*/ 1088354 w 1339695"/>
                <a:gd name="connsiteY161" fmla="*/ 1062390 h 2311974"/>
                <a:gd name="connsiteX162" fmla="*/ 1093096 w 1339695"/>
                <a:gd name="connsiteY162" fmla="*/ 1069683 h 2311974"/>
                <a:gd name="connsiteX163" fmla="*/ 1085983 w 1339695"/>
                <a:gd name="connsiteY163" fmla="*/ 1074545 h 2311974"/>
                <a:gd name="connsiteX164" fmla="*/ 1093096 w 1339695"/>
                <a:gd name="connsiteY164" fmla="*/ 1076976 h 2311974"/>
                <a:gd name="connsiteX165" fmla="*/ 1095467 w 1339695"/>
                <a:gd name="connsiteY165" fmla="*/ 1093994 h 2311974"/>
                <a:gd name="connsiteX166" fmla="*/ 1085983 w 1339695"/>
                <a:gd name="connsiteY166" fmla="*/ 1103719 h 2311974"/>
                <a:gd name="connsiteX167" fmla="*/ 1088354 w 1339695"/>
                <a:gd name="connsiteY167" fmla="*/ 1103719 h 2311974"/>
                <a:gd name="connsiteX168" fmla="*/ 1088354 w 1339695"/>
                <a:gd name="connsiteY168" fmla="*/ 1111012 h 2311974"/>
                <a:gd name="connsiteX169" fmla="*/ 1081241 w 1339695"/>
                <a:gd name="connsiteY169" fmla="*/ 1118305 h 2311974"/>
                <a:gd name="connsiteX170" fmla="*/ 1081241 w 1339695"/>
                <a:gd name="connsiteY170" fmla="*/ 1125598 h 2311974"/>
                <a:gd name="connsiteX171" fmla="*/ 1067014 w 1339695"/>
                <a:gd name="connsiteY171" fmla="*/ 1149909 h 2311974"/>
                <a:gd name="connsiteX172" fmla="*/ 1078869 w 1339695"/>
                <a:gd name="connsiteY172" fmla="*/ 1164496 h 2311974"/>
                <a:gd name="connsiteX173" fmla="*/ 1107323 w 1339695"/>
                <a:gd name="connsiteY173" fmla="*/ 1164496 h 2311974"/>
                <a:gd name="connsiteX174" fmla="*/ 1109694 w 1339695"/>
                <a:gd name="connsiteY174" fmla="*/ 1166927 h 2311974"/>
                <a:gd name="connsiteX175" fmla="*/ 1128663 w 1339695"/>
                <a:gd name="connsiteY175" fmla="*/ 1159634 h 2311974"/>
                <a:gd name="connsiteX176" fmla="*/ 1140519 w 1339695"/>
                <a:gd name="connsiteY176" fmla="*/ 1166927 h 2311974"/>
                <a:gd name="connsiteX177" fmla="*/ 1147633 w 1339695"/>
                <a:gd name="connsiteY177" fmla="*/ 1166927 h 2311974"/>
                <a:gd name="connsiteX178" fmla="*/ 1142890 w 1339695"/>
                <a:gd name="connsiteY178" fmla="*/ 1171789 h 2311974"/>
                <a:gd name="connsiteX179" fmla="*/ 1157117 w 1339695"/>
                <a:gd name="connsiteY179" fmla="*/ 1179083 h 2311974"/>
                <a:gd name="connsiteX180" fmla="*/ 1164231 w 1339695"/>
                <a:gd name="connsiteY180" fmla="*/ 1222842 h 2311974"/>
                <a:gd name="connsiteX181" fmla="*/ 1157117 w 1339695"/>
                <a:gd name="connsiteY181" fmla="*/ 1230136 h 2311974"/>
                <a:gd name="connsiteX182" fmla="*/ 1157117 w 1339695"/>
                <a:gd name="connsiteY182" fmla="*/ 1254447 h 2311974"/>
                <a:gd name="connsiteX183" fmla="*/ 1183200 w 1339695"/>
                <a:gd name="connsiteY183" fmla="*/ 1271464 h 2311974"/>
                <a:gd name="connsiteX184" fmla="*/ 1178457 w 1339695"/>
                <a:gd name="connsiteY184" fmla="*/ 1278758 h 2311974"/>
                <a:gd name="connsiteX185" fmla="*/ 1187942 w 1339695"/>
                <a:gd name="connsiteY185" fmla="*/ 1290913 h 2311974"/>
                <a:gd name="connsiteX186" fmla="*/ 1187942 w 1339695"/>
                <a:gd name="connsiteY186" fmla="*/ 1303069 h 2311974"/>
                <a:gd name="connsiteX187" fmla="*/ 1190313 w 1339695"/>
                <a:gd name="connsiteY187" fmla="*/ 1305500 h 2311974"/>
                <a:gd name="connsiteX188" fmla="*/ 1187942 w 1339695"/>
                <a:gd name="connsiteY188" fmla="*/ 1312793 h 2311974"/>
                <a:gd name="connsiteX189" fmla="*/ 1195055 w 1339695"/>
                <a:gd name="connsiteY189" fmla="*/ 1324948 h 2311974"/>
                <a:gd name="connsiteX190" fmla="*/ 1202169 w 1339695"/>
                <a:gd name="connsiteY190" fmla="*/ 1317655 h 2311974"/>
                <a:gd name="connsiteX191" fmla="*/ 1202169 w 1339695"/>
                <a:gd name="connsiteY191" fmla="*/ 1327379 h 2311974"/>
                <a:gd name="connsiteX192" fmla="*/ 1204540 w 1339695"/>
                <a:gd name="connsiteY192" fmla="*/ 1344397 h 2311974"/>
                <a:gd name="connsiteX193" fmla="*/ 1178457 w 1339695"/>
                <a:gd name="connsiteY193" fmla="*/ 1358984 h 2311974"/>
                <a:gd name="connsiteX194" fmla="*/ 1157117 w 1339695"/>
                <a:gd name="connsiteY194" fmla="*/ 1358984 h 2311974"/>
                <a:gd name="connsiteX195" fmla="*/ 1154746 w 1339695"/>
                <a:gd name="connsiteY195" fmla="*/ 1376001 h 2311974"/>
                <a:gd name="connsiteX196" fmla="*/ 1176086 w 1339695"/>
                <a:gd name="connsiteY196" fmla="*/ 1376001 h 2311974"/>
                <a:gd name="connsiteX197" fmla="*/ 1178457 w 1339695"/>
                <a:gd name="connsiteY197" fmla="*/ 1383295 h 2311974"/>
                <a:gd name="connsiteX198" fmla="*/ 1183200 w 1339695"/>
                <a:gd name="connsiteY198" fmla="*/ 1380864 h 2311974"/>
                <a:gd name="connsiteX199" fmla="*/ 1190313 w 1339695"/>
                <a:gd name="connsiteY199" fmla="*/ 1393019 h 2311974"/>
                <a:gd name="connsiteX200" fmla="*/ 1187942 w 1339695"/>
                <a:gd name="connsiteY200" fmla="*/ 1400312 h 2311974"/>
                <a:gd name="connsiteX201" fmla="*/ 1190313 w 1339695"/>
                <a:gd name="connsiteY201" fmla="*/ 1402744 h 2311974"/>
                <a:gd name="connsiteX202" fmla="*/ 1209282 w 1339695"/>
                <a:gd name="connsiteY202" fmla="*/ 1380864 h 2311974"/>
                <a:gd name="connsiteX203" fmla="*/ 1216396 w 1339695"/>
                <a:gd name="connsiteY203" fmla="*/ 1383295 h 2311974"/>
                <a:gd name="connsiteX204" fmla="*/ 1211653 w 1339695"/>
                <a:gd name="connsiteY204" fmla="*/ 1380864 h 2311974"/>
                <a:gd name="connsiteX205" fmla="*/ 1218767 w 1339695"/>
                <a:gd name="connsiteY205" fmla="*/ 1373570 h 2311974"/>
                <a:gd name="connsiteX206" fmla="*/ 1225880 w 1339695"/>
                <a:gd name="connsiteY206" fmla="*/ 1368708 h 2311974"/>
                <a:gd name="connsiteX207" fmla="*/ 1242478 w 1339695"/>
                <a:gd name="connsiteY207" fmla="*/ 1417330 h 2311974"/>
                <a:gd name="connsiteX208" fmla="*/ 1237736 w 1339695"/>
                <a:gd name="connsiteY208" fmla="*/ 1424623 h 2311974"/>
                <a:gd name="connsiteX209" fmla="*/ 1237736 w 1339695"/>
                <a:gd name="connsiteY209" fmla="*/ 1441641 h 2311974"/>
                <a:gd name="connsiteX210" fmla="*/ 1204540 w 1339695"/>
                <a:gd name="connsiteY210" fmla="*/ 1436779 h 2311974"/>
                <a:gd name="connsiteX211" fmla="*/ 1202169 w 1339695"/>
                <a:gd name="connsiteY211" fmla="*/ 1473245 h 2311974"/>
                <a:gd name="connsiteX212" fmla="*/ 1187942 w 1339695"/>
                <a:gd name="connsiteY212" fmla="*/ 1473245 h 2311974"/>
                <a:gd name="connsiteX213" fmla="*/ 1183200 w 1339695"/>
                <a:gd name="connsiteY213" fmla="*/ 1504850 h 2311974"/>
                <a:gd name="connsiteX214" fmla="*/ 1168973 w 1339695"/>
                <a:gd name="connsiteY214" fmla="*/ 1521867 h 2311974"/>
                <a:gd name="connsiteX215" fmla="*/ 1168973 w 1339695"/>
                <a:gd name="connsiteY215" fmla="*/ 1548609 h 2311974"/>
                <a:gd name="connsiteX216" fmla="*/ 1150004 w 1339695"/>
                <a:gd name="connsiteY216" fmla="*/ 1560765 h 2311974"/>
                <a:gd name="connsiteX217" fmla="*/ 1176086 w 1339695"/>
                <a:gd name="connsiteY217" fmla="*/ 1570489 h 2311974"/>
                <a:gd name="connsiteX218" fmla="*/ 1176086 w 1339695"/>
                <a:gd name="connsiteY218" fmla="*/ 1577783 h 2311974"/>
                <a:gd name="connsiteX219" fmla="*/ 1121550 w 1339695"/>
                <a:gd name="connsiteY219" fmla="*/ 1577783 h 2311974"/>
                <a:gd name="connsiteX220" fmla="*/ 1133406 w 1339695"/>
                <a:gd name="connsiteY220" fmla="*/ 1602094 h 2311974"/>
                <a:gd name="connsiteX221" fmla="*/ 1142890 w 1339695"/>
                <a:gd name="connsiteY221" fmla="*/ 1609387 h 2311974"/>
                <a:gd name="connsiteX222" fmla="*/ 1140519 w 1339695"/>
                <a:gd name="connsiteY222" fmla="*/ 1619111 h 2311974"/>
                <a:gd name="connsiteX223" fmla="*/ 1142890 w 1339695"/>
                <a:gd name="connsiteY223" fmla="*/ 1623973 h 2311974"/>
                <a:gd name="connsiteX224" fmla="*/ 1142890 w 1339695"/>
                <a:gd name="connsiteY224" fmla="*/ 1645853 h 2311974"/>
                <a:gd name="connsiteX225" fmla="*/ 1135777 w 1339695"/>
                <a:gd name="connsiteY225" fmla="*/ 1645853 h 2311974"/>
                <a:gd name="connsiteX226" fmla="*/ 1128663 w 1339695"/>
                <a:gd name="connsiteY226" fmla="*/ 1667733 h 2311974"/>
                <a:gd name="connsiteX227" fmla="*/ 1128663 w 1339695"/>
                <a:gd name="connsiteY227" fmla="*/ 1706631 h 2311974"/>
                <a:gd name="connsiteX228" fmla="*/ 1114437 w 1339695"/>
                <a:gd name="connsiteY228" fmla="*/ 1709062 h 2311974"/>
                <a:gd name="connsiteX229" fmla="*/ 1114437 w 1339695"/>
                <a:gd name="connsiteY229" fmla="*/ 1723648 h 2311974"/>
                <a:gd name="connsiteX230" fmla="*/ 1102581 w 1339695"/>
                <a:gd name="connsiteY230" fmla="*/ 1740666 h 2311974"/>
                <a:gd name="connsiteX231" fmla="*/ 1045673 w 1339695"/>
                <a:gd name="connsiteY231" fmla="*/ 1733373 h 2311974"/>
                <a:gd name="connsiteX232" fmla="*/ 1019591 w 1339695"/>
                <a:gd name="connsiteY232" fmla="*/ 1733373 h 2311974"/>
                <a:gd name="connsiteX233" fmla="*/ 1007735 w 1339695"/>
                <a:gd name="connsiteY233" fmla="*/ 1743097 h 2311974"/>
                <a:gd name="connsiteX234" fmla="*/ 1000622 w 1339695"/>
                <a:gd name="connsiteY234" fmla="*/ 1735804 h 2311974"/>
                <a:gd name="connsiteX235" fmla="*/ 993508 w 1339695"/>
                <a:gd name="connsiteY235" fmla="*/ 1740666 h 2311974"/>
                <a:gd name="connsiteX236" fmla="*/ 972168 w 1339695"/>
                <a:gd name="connsiteY236" fmla="*/ 1713924 h 2311974"/>
                <a:gd name="connsiteX237" fmla="*/ 957941 w 1339695"/>
                <a:gd name="connsiteY237" fmla="*/ 1721217 h 2311974"/>
                <a:gd name="connsiteX238" fmla="*/ 950828 w 1339695"/>
                <a:gd name="connsiteY238" fmla="*/ 1733373 h 2311974"/>
                <a:gd name="connsiteX239" fmla="*/ 943714 w 1339695"/>
                <a:gd name="connsiteY239" fmla="*/ 1735804 h 2311974"/>
                <a:gd name="connsiteX240" fmla="*/ 929487 w 1339695"/>
                <a:gd name="connsiteY240" fmla="*/ 1706631 h 2311974"/>
                <a:gd name="connsiteX241" fmla="*/ 858353 w 1339695"/>
                <a:gd name="connsiteY241" fmla="*/ 1709062 h 2311974"/>
                <a:gd name="connsiteX242" fmla="*/ 855982 w 1339695"/>
                <a:gd name="connsiteY242" fmla="*/ 1721217 h 2311974"/>
                <a:gd name="connsiteX243" fmla="*/ 813302 w 1339695"/>
                <a:gd name="connsiteY243" fmla="*/ 1721217 h 2311974"/>
                <a:gd name="connsiteX244" fmla="*/ 813302 w 1339695"/>
                <a:gd name="connsiteY244" fmla="*/ 1728511 h 2311974"/>
                <a:gd name="connsiteX245" fmla="*/ 782477 w 1339695"/>
                <a:gd name="connsiteY245" fmla="*/ 1721217 h 2311974"/>
                <a:gd name="connsiteX246" fmla="*/ 782477 w 1339695"/>
                <a:gd name="connsiteY246" fmla="*/ 1706631 h 2311974"/>
                <a:gd name="connsiteX247" fmla="*/ 775363 w 1339695"/>
                <a:gd name="connsiteY247" fmla="*/ 1706631 h 2311974"/>
                <a:gd name="connsiteX248" fmla="*/ 772992 w 1339695"/>
                <a:gd name="connsiteY248" fmla="*/ 1692044 h 2311974"/>
                <a:gd name="connsiteX249" fmla="*/ 772992 w 1339695"/>
                <a:gd name="connsiteY249" fmla="*/ 1692044 h 2311974"/>
                <a:gd name="connsiteX250" fmla="*/ 775363 w 1339695"/>
                <a:gd name="connsiteY250" fmla="*/ 1706631 h 2311974"/>
                <a:gd name="connsiteX251" fmla="*/ 720827 w 1339695"/>
                <a:gd name="connsiteY251" fmla="*/ 1709062 h 2311974"/>
                <a:gd name="connsiteX252" fmla="*/ 680518 w 1339695"/>
                <a:gd name="connsiteY252" fmla="*/ 1701769 h 2311974"/>
                <a:gd name="connsiteX253" fmla="*/ 678147 w 1339695"/>
                <a:gd name="connsiteY253" fmla="*/ 1709062 h 2311974"/>
                <a:gd name="connsiteX254" fmla="*/ 659177 w 1339695"/>
                <a:gd name="connsiteY254" fmla="*/ 1713924 h 2311974"/>
                <a:gd name="connsiteX255" fmla="*/ 652064 w 1339695"/>
                <a:gd name="connsiteY255" fmla="*/ 1733373 h 2311974"/>
                <a:gd name="connsiteX256" fmla="*/ 656806 w 1339695"/>
                <a:gd name="connsiteY256" fmla="*/ 1750391 h 2311974"/>
                <a:gd name="connsiteX257" fmla="*/ 637837 w 1339695"/>
                <a:gd name="connsiteY257" fmla="*/ 1750391 h 2311974"/>
                <a:gd name="connsiteX258" fmla="*/ 633095 w 1339695"/>
                <a:gd name="connsiteY258" fmla="*/ 1769840 h 2311974"/>
                <a:gd name="connsiteX259" fmla="*/ 640208 w 1339695"/>
                <a:gd name="connsiteY259" fmla="*/ 1784426 h 2311974"/>
                <a:gd name="connsiteX260" fmla="*/ 637837 w 1339695"/>
                <a:gd name="connsiteY260" fmla="*/ 1806306 h 2311974"/>
                <a:gd name="connsiteX261" fmla="*/ 625981 w 1339695"/>
                <a:gd name="connsiteY261" fmla="*/ 1813599 h 2311974"/>
                <a:gd name="connsiteX262" fmla="*/ 625981 w 1339695"/>
                <a:gd name="connsiteY262" fmla="*/ 1847635 h 2311974"/>
                <a:gd name="connsiteX263" fmla="*/ 611755 w 1339695"/>
                <a:gd name="connsiteY263" fmla="*/ 1852497 h 2311974"/>
                <a:gd name="connsiteX264" fmla="*/ 609383 w 1339695"/>
                <a:gd name="connsiteY264" fmla="*/ 1837910 h 2311974"/>
                <a:gd name="connsiteX265" fmla="*/ 576187 w 1339695"/>
                <a:gd name="connsiteY265" fmla="*/ 1837910 h 2311974"/>
                <a:gd name="connsiteX266" fmla="*/ 576187 w 1339695"/>
                <a:gd name="connsiteY266" fmla="*/ 1859790 h 2311974"/>
                <a:gd name="connsiteX267" fmla="*/ 557218 w 1339695"/>
                <a:gd name="connsiteY267" fmla="*/ 1859790 h 2311974"/>
                <a:gd name="connsiteX268" fmla="*/ 557218 w 1339695"/>
                <a:gd name="connsiteY268" fmla="*/ 1869515 h 2311974"/>
                <a:gd name="connsiteX269" fmla="*/ 554847 w 1339695"/>
                <a:gd name="connsiteY269" fmla="*/ 1876808 h 2311974"/>
                <a:gd name="connsiteX270" fmla="*/ 474229 w 1339695"/>
                <a:gd name="connsiteY270" fmla="*/ 1876808 h 2311974"/>
                <a:gd name="connsiteX271" fmla="*/ 474229 w 1339695"/>
                <a:gd name="connsiteY271" fmla="*/ 1896257 h 2311974"/>
                <a:gd name="connsiteX272" fmla="*/ 422063 w 1339695"/>
                <a:gd name="connsiteY272" fmla="*/ 1901119 h 2311974"/>
                <a:gd name="connsiteX273" fmla="*/ 422063 w 1339695"/>
                <a:gd name="connsiteY273" fmla="*/ 1930292 h 2311974"/>
                <a:gd name="connsiteX274" fmla="*/ 400723 w 1339695"/>
                <a:gd name="connsiteY274" fmla="*/ 1930292 h 2311974"/>
                <a:gd name="connsiteX275" fmla="*/ 398352 w 1339695"/>
                <a:gd name="connsiteY275" fmla="*/ 1952172 h 2311974"/>
                <a:gd name="connsiteX276" fmla="*/ 386496 w 1339695"/>
                <a:gd name="connsiteY276" fmla="*/ 1952172 h 2311974"/>
                <a:gd name="connsiteX277" fmla="*/ 386496 w 1339695"/>
                <a:gd name="connsiteY277" fmla="*/ 1978914 h 2311974"/>
                <a:gd name="connsiteX278" fmla="*/ 393610 w 1339695"/>
                <a:gd name="connsiteY278" fmla="*/ 1983776 h 2311974"/>
                <a:gd name="connsiteX279" fmla="*/ 391239 w 1339695"/>
                <a:gd name="connsiteY279" fmla="*/ 2000794 h 2311974"/>
                <a:gd name="connsiteX280" fmla="*/ 398352 w 1339695"/>
                <a:gd name="connsiteY280" fmla="*/ 2005656 h 2311974"/>
                <a:gd name="connsiteX281" fmla="*/ 398352 w 1339695"/>
                <a:gd name="connsiteY281" fmla="*/ 2068865 h 2311974"/>
                <a:gd name="connsiteX282" fmla="*/ 391239 w 1339695"/>
                <a:gd name="connsiteY282" fmla="*/ 2068865 h 2311974"/>
                <a:gd name="connsiteX283" fmla="*/ 391239 w 1339695"/>
                <a:gd name="connsiteY283" fmla="*/ 2081020 h 2311974"/>
                <a:gd name="connsiteX284" fmla="*/ 372269 w 1339695"/>
                <a:gd name="connsiteY284" fmla="*/ 2083451 h 2311974"/>
                <a:gd name="connsiteX285" fmla="*/ 358043 w 1339695"/>
                <a:gd name="connsiteY285" fmla="*/ 2117487 h 2311974"/>
                <a:gd name="connsiteX286" fmla="*/ 358043 w 1339695"/>
                <a:gd name="connsiteY286" fmla="*/ 2129642 h 2311974"/>
                <a:gd name="connsiteX287" fmla="*/ 414950 w 1339695"/>
                <a:gd name="connsiteY287" fmla="*/ 2132073 h 2311974"/>
                <a:gd name="connsiteX288" fmla="*/ 407837 w 1339695"/>
                <a:gd name="connsiteY288" fmla="*/ 2151522 h 2311974"/>
                <a:gd name="connsiteX289" fmla="*/ 412579 w 1339695"/>
                <a:gd name="connsiteY289" fmla="*/ 2161246 h 2311974"/>
                <a:gd name="connsiteX290" fmla="*/ 407837 w 1339695"/>
                <a:gd name="connsiteY290" fmla="*/ 2168540 h 2311974"/>
                <a:gd name="connsiteX291" fmla="*/ 391239 w 1339695"/>
                <a:gd name="connsiteY291" fmla="*/ 2168540 h 2311974"/>
                <a:gd name="connsiteX292" fmla="*/ 391239 w 1339695"/>
                <a:gd name="connsiteY292" fmla="*/ 2180695 h 2311974"/>
                <a:gd name="connsiteX293" fmla="*/ 360414 w 1339695"/>
                <a:gd name="connsiteY293" fmla="*/ 2187988 h 2311974"/>
                <a:gd name="connsiteX294" fmla="*/ 367527 w 1339695"/>
                <a:gd name="connsiteY294" fmla="*/ 2200144 h 2311974"/>
                <a:gd name="connsiteX295" fmla="*/ 365156 w 1339695"/>
                <a:gd name="connsiteY295" fmla="*/ 2256059 h 2311974"/>
                <a:gd name="connsiteX296" fmla="*/ 353300 w 1339695"/>
                <a:gd name="connsiteY296" fmla="*/ 2277939 h 2311974"/>
                <a:gd name="connsiteX297" fmla="*/ 327218 w 1339695"/>
                <a:gd name="connsiteY297" fmla="*/ 2307112 h 2311974"/>
                <a:gd name="connsiteX298" fmla="*/ 312991 w 1339695"/>
                <a:gd name="connsiteY298" fmla="*/ 2311974 h 2311974"/>
                <a:gd name="connsiteX299" fmla="*/ 296393 w 1339695"/>
                <a:gd name="connsiteY299" fmla="*/ 2282801 h 2311974"/>
                <a:gd name="connsiteX300" fmla="*/ 277424 w 1339695"/>
                <a:gd name="connsiteY300" fmla="*/ 2275508 h 2311974"/>
                <a:gd name="connsiteX301" fmla="*/ 263197 w 1339695"/>
                <a:gd name="connsiteY301" fmla="*/ 2292526 h 2311974"/>
                <a:gd name="connsiteX302" fmla="*/ 244228 w 1339695"/>
                <a:gd name="connsiteY302" fmla="*/ 2285232 h 2311974"/>
                <a:gd name="connsiteX303" fmla="*/ 230001 w 1339695"/>
                <a:gd name="connsiteY303" fmla="*/ 2290094 h 2311974"/>
                <a:gd name="connsiteX304" fmla="*/ 194434 w 1339695"/>
                <a:gd name="connsiteY304" fmla="*/ 2275508 h 2311974"/>
                <a:gd name="connsiteX305" fmla="*/ 153699 w 1339695"/>
                <a:gd name="connsiteY305" fmla="*/ 2254426 h 2311974"/>
                <a:gd name="connsiteX306" fmla="*/ 162004 w 1339695"/>
                <a:gd name="connsiteY306" fmla="*/ 2090384 h 2311974"/>
                <a:gd name="connsiteX307" fmla="*/ 191288 w 1339695"/>
                <a:gd name="connsiteY307" fmla="*/ 1879782 h 2311974"/>
                <a:gd name="connsiteX308" fmla="*/ 186371 w 1339695"/>
                <a:gd name="connsiteY308" fmla="*/ 1766434 h 2311974"/>
                <a:gd name="connsiteX309" fmla="*/ 158092 w 1339695"/>
                <a:gd name="connsiteY309" fmla="*/ 1684276 h 2311974"/>
                <a:gd name="connsiteX310" fmla="*/ 94739 w 1339695"/>
                <a:gd name="connsiteY310" fmla="*/ 1605539 h 2311974"/>
                <a:gd name="connsiteX311" fmla="*/ 44864 w 1339695"/>
                <a:gd name="connsiteY311" fmla="*/ 1566641 h 2311974"/>
                <a:gd name="connsiteX312" fmla="*/ 46508 w 1339695"/>
                <a:gd name="connsiteY312" fmla="*/ 1519182 h 2311974"/>
                <a:gd name="connsiteX313" fmla="*/ 42272 w 1339695"/>
                <a:gd name="connsiteY313" fmla="*/ 1442151 h 2311974"/>
                <a:gd name="connsiteX314" fmla="*/ 97579 w 1339695"/>
                <a:gd name="connsiteY314" fmla="*/ 1327822 h 2311974"/>
                <a:gd name="connsiteX315" fmla="*/ 210025 w 1339695"/>
                <a:gd name="connsiteY315" fmla="*/ 1228318 h 2311974"/>
                <a:gd name="connsiteX316" fmla="*/ 66392 w 1339695"/>
                <a:gd name="connsiteY316" fmla="*/ 741485 h 2311974"/>
                <a:gd name="connsiteX317" fmla="*/ 54537 w 1339695"/>
                <a:gd name="connsiteY317" fmla="*/ 726899 h 2311974"/>
                <a:gd name="connsiteX318" fmla="*/ 0 w 1339695"/>
                <a:gd name="connsiteY318" fmla="*/ 705019 h 2311974"/>
                <a:gd name="connsiteX319" fmla="*/ 23712 w 1339695"/>
                <a:gd name="connsiteY319" fmla="*/ 680708 h 2311974"/>
                <a:gd name="connsiteX320" fmla="*/ 30825 w 1339695"/>
                <a:gd name="connsiteY320" fmla="*/ 673414 h 2311974"/>
                <a:gd name="connsiteX321" fmla="*/ 59279 w 1339695"/>
                <a:gd name="connsiteY321" fmla="*/ 670983 h 2311974"/>
                <a:gd name="connsiteX322" fmla="*/ 147011 w 1339695"/>
                <a:gd name="connsiteY322" fmla="*/ 692863 h 2311974"/>
                <a:gd name="connsiteX323" fmla="*/ 161238 w 1339695"/>
                <a:gd name="connsiteY323" fmla="*/ 688001 h 2311974"/>
                <a:gd name="connsiteX324" fmla="*/ 161238 w 1339695"/>
                <a:gd name="connsiteY324" fmla="*/ 695294 h 2311974"/>
                <a:gd name="connsiteX325" fmla="*/ 170722 w 1339695"/>
                <a:gd name="connsiteY325" fmla="*/ 695294 h 2311974"/>
                <a:gd name="connsiteX326" fmla="*/ 175465 w 1339695"/>
                <a:gd name="connsiteY326" fmla="*/ 678277 h 2311974"/>
                <a:gd name="connsiteX327" fmla="*/ 182578 w 1339695"/>
                <a:gd name="connsiteY327" fmla="*/ 666121 h 2311974"/>
                <a:gd name="connsiteX328" fmla="*/ 194434 w 1339695"/>
                <a:gd name="connsiteY328" fmla="*/ 688001 h 2311974"/>
                <a:gd name="connsiteX329" fmla="*/ 201547 w 1339695"/>
                <a:gd name="connsiteY329" fmla="*/ 685570 h 2311974"/>
                <a:gd name="connsiteX330" fmla="*/ 215774 w 1339695"/>
                <a:gd name="connsiteY330" fmla="*/ 700156 h 2311974"/>
                <a:gd name="connsiteX331" fmla="*/ 215774 w 1339695"/>
                <a:gd name="connsiteY331" fmla="*/ 700156 h 2311974"/>
                <a:gd name="connsiteX332" fmla="*/ 201547 w 1339695"/>
                <a:gd name="connsiteY332" fmla="*/ 685570 h 2311974"/>
                <a:gd name="connsiteX333" fmla="*/ 259713 w 1339695"/>
                <a:gd name="connsiteY333" fmla="*/ 862512 h 2311974"/>
                <a:gd name="connsiteX334" fmla="*/ 182578 w 1339695"/>
                <a:gd name="connsiteY334" fmla="*/ 666121 h 2311974"/>
                <a:gd name="connsiteX335" fmla="*/ 182578 w 1339695"/>
                <a:gd name="connsiteY335" fmla="*/ 658827 h 2311974"/>
                <a:gd name="connsiteX336" fmla="*/ 203918 w 1339695"/>
                <a:gd name="connsiteY336" fmla="*/ 646672 h 2311974"/>
                <a:gd name="connsiteX337" fmla="*/ 196805 w 1339695"/>
                <a:gd name="connsiteY337" fmla="*/ 639379 h 2311974"/>
                <a:gd name="connsiteX338" fmla="*/ 227630 w 1339695"/>
                <a:gd name="connsiteY338" fmla="*/ 629654 h 2311974"/>
                <a:gd name="connsiteX339" fmla="*/ 222888 w 1339695"/>
                <a:gd name="connsiteY339" fmla="*/ 615068 h 2311974"/>
                <a:gd name="connsiteX340" fmla="*/ 189692 w 1339695"/>
                <a:gd name="connsiteY340" fmla="*/ 610205 h 2311974"/>
                <a:gd name="connsiteX341" fmla="*/ 187320 w 1339695"/>
                <a:gd name="connsiteY341" fmla="*/ 595619 h 2311974"/>
                <a:gd name="connsiteX342" fmla="*/ 196805 w 1339695"/>
                <a:gd name="connsiteY342" fmla="*/ 534841 h 2311974"/>
                <a:gd name="connsiteX343" fmla="*/ 187320 w 1339695"/>
                <a:gd name="connsiteY343" fmla="*/ 525117 h 2311974"/>
                <a:gd name="connsiteX344" fmla="*/ 494501 w 1339695"/>
                <a:gd name="connsiteY344" fmla="*/ 1091406 h 2311974"/>
                <a:gd name="connsiteX345" fmla="*/ 170722 w 1339695"/>
                <a:gd name="connsiteY345" fmla="*/ 503237 h 2311974"/>
                <a:gd name="connsiteX346" fmla="*/ 175465 w 1339695"/>
                <a:gd name="connsiteY346" fmla="*/ 471633 h 2311974"/>
                <a:gd name="connsiteX347" fmla="*/ 168351 w 1339695"/>
                <a:gd name="connsiteY347" fmla="*/ 464340 h 2311974"/>
                <a:gd name="connsiteX348" fmla="*/ 170722 w 1339695"/>
                <a:gd name="connsiteY348" fmla="*/ 444891 h 2311974"/>
                <a:gd name="connsiteX349" fmla="*/ 189692 w 1339695"/>
                <a:gd name="connsiteY349" fmla="*/ 444891 h 2311974"/>
                <a:gd name="connsiteX350" fmla="*/ 208661 w 1339695"/>
                <a:gd name="connsiteY350" fmla="*/ 430304 h 2311974"/>
                <a:gd name="connsiteX351" fmla="*/ 211032 w 1339695"/>
                <a:gd name="connsiteY351" fmla="*/ 427873 h 2311974"/>
                <a:gd name="connsiteX352" fmla="*/ 189692 w 1339695"/>
                <a:gd name="connsiteY352" fmla="*/ 423011 h 2311974"/>
                <a:gd name="connsiteX353" fmla="*/ 196805 w 1339695"/>
                <a:gd name="connsiteY353" fmla="*/ 405993 h 2311974"/>
                <a:gd name="connsiteX354" fmla="*/ 222888 w 1339695"/>
                <a:gd name="connsiteY354" fmla="*/ 408424 h 2311974"/>
                <a:gd name="connsiteX355" fmla="*/ 218145 w 1339695"/>
                <a:gd name="connsiteY355" fmla="*/ 388975 h 2311974"/>
                <a:gd name="connsiteX356" fmla="*/ 218145 w 1339695"/>
                <a:gd name="connsiteY356" fmla="*/ 374389 h 2311974"/>
                <a:gd name="connsiteX357" fmla="*/ 234743 w 1339695"/>
                <a:gd name="connsiteY357" fmla="*/ 374389 h 2311974"/>
                <a:gd name="connsiteX358" fmla="*/ 237114 w 1339695"/>
                <a:gd name="connsiteY358" fmla="*/ 367096 h 2311974"/>
                <a:gd name="connsiteX359" fmla="*/ 244228 w 1339695"/>
                <a:gd name="connsiteY359" fmla="*/ 364665 h 2311974"/>
                <a:gd name="connsiteX360" fmla="*/ 241857 w 1339695"/>
                <a:gd name="connsiteY360" fmla="*/ 347647 h 2311974"/>
                <a:gd name="connsiteX361" fmla="*/ 270310 w 1339695"/>
                <a:gd name="connsiteY361" fmla="*/ 337922 h 2311974"/>
                <a:gd name="connsiteX362" fmla="*/ 258455 w 1339695"/>
                <a:gd name="connsiteY362" fmla="*/ 333060 h 2311974"/>
                <a:gd name="connsiteX363" fmla="*/ 256083 w 1339695"/>
                <a:gd name="connsiteY363" fmla="*/ 311180 h 2311974"/>
                <a:gd name="connsiteX364" fmla="*/ 248970 w 1339695"/>
                <a:gd name="connsiteY364" fmla="*/ 308749 h 2311974"/>
                <a:gd name="connsiteX365" fmla="*/ 256083 w 1339695"/>
                <a:gd name="connsiteY365" fmla="*/ 299025 h 2311974"/>
                <a:gd name="connsiteX366" fmla="*/ 256083 w 1339695"/>
                <a:gd name="connsiteY366" fmla="*/ 296594 h 2311974"/>
                <a:gd name="connsiteX367" fmla="*/ 244228 w 1339695"/>
                <a:gd name="connsiteY367" fmla="*/ 291732 h 2311974"/>
                <a:gd name="connsiteX368" fmla="*/ 234743 w 1339695"/>
                <a:gd name="connsiteY368" fmla="*/ 299025 h 2311974"/>
                <a:gd name="connsiteX369" fmla="*/ 222888 w 1339695"/>
                <a:gd name="connsiteY369" fmla="*/ 282007 h 2311974"/>
                <a:gd name="connsiteX370" fmla="*/ 237114 w 1339695"/>
                <a:gd name="connsiteY370" fmla="*/ 255265 h 2311974"/>
                <a:gd name="connsiteX371" fmla="*/ 244228 w 1339695"/>
                <a:gd name="connsiteY371" fmla="*/ 267421 h 2311974"/>
                <a:gd name="connsiteX372" fmla="*/ 263197 w 1339695"/>
                <a:gd name="connsiteY372" fmla="*/ 240679 h 2311974"/>
                <a:gd name="connsiteX373" fmla="*/ 272681 w 1339695"/>
                <a:gd name="connsiteY373" fmla="*/ 240679 h 2311974"/>
                <a:gd name="connsiteX374" fmla="*/ 272681 w 1339695"/>
                <a:gd name="connsiteY374" fmla="*/ 233385 h 2311974"/>
                <a:gd name="connsiteX375" fmla="*/ 251341 w 1339695"/>
                <a:gd name="connsiteY375" fmla="*/ 218799 h 2311974"/>
                <a:gd name="connsiteX376" fmla="*/ 258455 w 1339695"/>
                <a:gd name="connsiteY376" fmla="*/ 199350 h 2311974"/>
                <a:gd name="connsiteX377" fmla="*/ 284537 w 1339695"/>
                <a:gd name="connsiteY377" fmla="*/ 199350 h 2311974"/>
                <a:gd name="connsiteX378" fmla="*/ 291651 w 1339695"/>
                <a:gd name="connsiteY378" fmla="*/ 192057 h 2311974"/>
                <a:gd name="connsiteX379" fmla="*/ 263197 w 1339695"/>
                <a:gd name="connsiteY379" fmla="*/ 150728 h 2311974"/>
                <a:gd name="connsiteX380" fmla="*/ 272681 w 1339695"/>
                <a:gd name="connsiteY380" fmla="*/ 131279 h 2311974"/>
                <a:gd name="connsiteX381" fmla="*/ 305877 w 1339695"/>
                <a:gd name="connsiteY381" fmla="*/ 116693 h 2311974"/>
                <a:gd name="connsiteX382" fmla="*/ 310620 w 1339695"/>
                <a:gd name="connsiteY382" fmla="*/ 131279 h 2311974"/>
                <a:gd name="connsiteX383" fmla="*/ 331960 w 1339695"/>
                <a:gd name="connsiteY383" fmla="*/ 116693 h 2311974"/>
                <a:gd name="connsiteX384" fmla="*/ 327218 w 1339695"/>
                <a:gd name="connsiteY384" fmla="*/ 109399 h 2311974"/>
                <a:gd name="connsiteX385" fmla="*/ 343816 w 1339695"/>
                <a:gd name="connsiteY385" fmla="*/ 102106 h 2311974"/>
                <a:gd name="connsiteX386" fmla="*/ 343816 w 1339695"/>
                <a:gd name="connsiteY386" fmla="*/ 94813 h 2311974"/>
                <a:gd name="connsiteX387" fmla="*/ 353300 w 1339695"/>
                <a:gd name="connsiteY387" fmla="*/ 87519 h 2311974"/>
                <a:gd name="connsiteX388" fmla="*/ 339073 w 1339695"/>
                <a:gd name="connsiteY388" fmla="*/ 53484 h 2311974"/>
                <a:gd name="connsiteX389" fmla="*/ 336702 w 1339695"/>
                <a:gd name="connsiteY389" fmla="*/ 7293 h 2311974"/>
                <a:gd name="connsiteX390" fmla="*/ 379383 w 1339695"/>
                <a:gd name="connsiteY390" fmla="*/ 17018 h 2311974"/>
                <a:gd name="connsiteX391" fmla="*/ 400723 w 1339695"/>
                <a:gd name="connsiteY391" fmla="*/ 0 h 2311974"/>
                <a:gd name="connsiteX0" fmla="*/ 358043 w 1339695"/>
                <a:gd name="connsiteY0" fmla="*/ 901937 h 2311974"/>
                <a:gd name="connsiteX1" fmla="*/ 347841 w 1339695"/>
                <a:gd name="connsiteY1" fmla="*/ 906121 h 2311974"/>
                <a:gd name="connsiteX2" fmla="*/ 350929 w 1339695"/>
                <a:gd name="connsiteY2" fmla="*/ 906800 h 2311974"/>
                <a:gd name="connsiteX3" fmla="*/ 358043 w 1339695"/>
                <a:gd name="connsiteY3" fmla="*/ 901938 h 2311974"/>
                <a:gd name="connsiteX4" fmla="*/ 358043 w 1339695"/>
                <a:gd name="connsiteY4" fmla="*/ 901937 h 2311974"/>
                <a:gd name="connsiteX5" fmla="*/ 265568 w 1339695"/>
                <a:gd name="connsiteY5" fmla="*/ 899506 h 2311974"/>
                <a:gd name="connsiteX6" fmla="*/ 265568 w 1339695"/>
                <a:gd name="connsiteY6" fmla="*/ 899507 h 2311974"/>
                <a:gd name="connsiteX7" fmla="*/ 289280 w 1339695"/>
                <a:gd name="connsiteY7" fmla="*/ 899507 h 2311974"/>
                <a:gd name="connsiteX8" fmla="*/ 303506 w 1339695"/>
                <a:gd name="connsiteY8" fmla="*/ 906800 h 2311974"/>
                <a:gd name="connsiteX9" fmla="*/ 312991 w 1339695"/>
                <a:gd name="connsiteY9" fmla="*/ 906800 h 2311974"/>
                <a:gd name="connsiteX10" fmla="*/ 317733 w 1339695"/>
                <a:gd name="connsiteY10" fmla="*/ 899507 h 2311974"/>
                <a:gd name="connsiteX11" fmla="*/ 317746 w 1339695"/>
                <a:gd name="connsiteY11" fmla="*/ 899510 h 2311974"/>
                <a:gd name="connsiteX12" fmla="*/ 317733 w 1339695"/>
                <a:gd name="connsiteY12" fmla="*/ 899506 h 2311974"/>
                <a:gd name="connsiteX13" fmla="*/ 312991 w 1339695"/>
                <a:gd name="connsiteY13" fmla="*/ 906800 h 2311974"/>
                <a:gd name="connsiteX14" fmla="*/ 303506 w 1339695"/>
                <a:gd name="connsiteY14" fmla="*/ 906800 h 2311974"/>
                <a:gd name="connsiteX15" fmla="*/ 289279 w 1339695"/>
                <a:gd name="connsiteY15" fmla="*/ 899506 h 2311974"/>
                <a:gd name="connsiteX16" fmla="*/ 265568 w 1339695"/>
                <a:gd name="connsiteY16" fmla="*/ 899506 h 2311974"/>
                <a:gd name="connsiteX17" fmla="*/ 248970 w 1339695"/>
                <a:gd name="connsiteY17" fmla="*/ 889782 h 2311974"/>
                <a:gd name="connsiteX18" fmla="*/ 248970 w 1339695"/>
                <a:gd name="connsiteY18" fmla="*/ 889782 h 2311974"/>
                <a:gd name="connsiteX19" fmla="*/ 265568 w 1339695"/>
                <a:gd name="connsiteY19" fmla="*/ 889782 h 2311974"/>
                <a:gd name="connsiteX20" fmla="*/ 258424 w 1339695"/>
                <a:gd name="connsiteY20" fmla="*/ 889782 h 2311974"/>
                <a:gd name="connsiteX21" fmla="*/ 248970 w 1339695"/>
                <a:gd name="connsiteY21" fmla="*/ 889782 h 2311974"/>
                <a:gd name="connsiteX22" fmla="*/ 291253 w 1339695"/>
                <a:gd name="connsiteY22" fmla="*/ 842776 h 2311974"/>
                <a:gd name="connsiteX23" fmla="*/ 296393 w 1339695"/>
                <a:gd name="connsiteY23" fmla="*/ 853315 h 2311974"/>
                <a:gd name="connsiteX24" fmla="*/ 296393 w 1339695"/>
                <a:gd name="connsiteY24" fmla="*/ 853315 h 2311974"/>
                <a:gd name="connsiteX25" fmla="*/ 291253 w 1339695"/>
                <a:gd name="connsiteY25" fmla="*/ 842776 h 2311974"/>
                <a:gd name="connsiteX26" fmla="*/ 194434 w 1339695"/>
                <a:gd name="connsiteY26" fmla="*/ 726899 h 2311974"/>
                <a:gd name="connsiteX27" fmla="*/ 194434 w 1339695"/>
                <a:gd name="connsiteY27" fmla="*/ 726899 h 2311974"/>
                <a:gd name="connsiteX28" fmla="*/ 201547 w 1339695"/>
                <a:gd name="connsiteY28" fmla="*/ 734192 h 2311974"/>
                <a:gd name="connsiteX29" fmla="*/ 237114 w 1339695"/>
                <a:gd name="connsiteY29" fmla="*/ 748778 h 2311974"/>
                <a:gd name="connsiteX30" fmla="*/ 265568 w 1339695"/>
                <a:gd name="connsiteY30" fmla="*/ 753641 h 2311974"/>
                <a:gd name="connsiteX31" fmla="*/ 270310 w 1339695"/>
                <a:gd name="connsiteY31" fmla="*/ 734192 h 2311974"/>
                <a:gd name="connsiteX32" fmla="*/ 284537 w 1339695"/>
                <a:gd name="connsiteY32" fmla="*/ 736623 h 2311974"/>
                <a:gd name="connsiteX33" fmla="*/ 284537 w 1339695"/>
                <a:gd name="connsiteY33" fmla="*/ 736623 h 2311974"/>
                <a:gd name="connsiteX34" fmla="*/ 270310 w 1339695"/>
                <a:gd name="connsiteY34" fmla="*/ 734192 h 2311974"/>
                <a:gd name="connsiteX35" fmla="*/ 265568 w 1339695"/>
                <a:gd name="connsiteY35" fmla="*/ 753640 h 2311974"/>
                <a:gd name="connsiteX36" fmla="*/ 237114 w 1339695"/>
                <a:gd name="connsiteY36" fmla="*/ 748778 h 2311974"/>
                <a:gd name="connsiteX37" fmla="*/ 201547 w 1339695"/>
                <a:gd name="connsiteY37" fmla="*/ 734192 h 2311974"/>
                <a:gd name="connsiteX38" fmla="*/ 194434 w 1339695"/>
                <a:gd name="connsiteY38" fmla="*/ 726899 h 2311974"/>
                <a:gd name="connsiteX39" fmla="*/ 194434 w 1339695"/>
                <a:gd name="connsiteY39" fmla="*/ 714743 h 2311974"/>
                <a:gd name="connsiteX40" fmla="*/ 194434 w 1339695"/>
                <a:gd name="connsiteY40" fmla="*/ 714743 h 2311974"/>
                <a:gd name="connsiteX41" fmla="*/ 201547 w 1339695"/>
                <a:gd name="connsiteY41" fmla="*/ 722036 h 2311974"/>
                <a:gd name="connsiteX42" fmla="*/ 201547 w 1339695"/>
                <a:gd name="connsiteY42" fmla="*/ 722036 h 2311974"/>
                <a:gd name="connsiteX43" fmla="*/ 194434 w 1339695"/>
                <a:gd name="connsiteY43" fmla="*/ 714743 h 2311974"/>
                <a:gd name="connsiteX44" fmla="*/ 400723 w 1339695"/>
                <a:gd name="connsiteY44" fmla="*/ 0 h 2311974"/>
                <a:gd name="connsiteX45" fmla="*/ 407837 w 1339695"/>
                <a:gd name="connsiteY45" fmla="*/ 4862 h 2311974"/>
                <a:gd name="connsiteX46" fmla="*/ 412579 w 1339695"/>
                <a:gd name="connsiteY46" fmla="*/ 17018 h 2311974"/>
                <a:gd name="connsiteX47" fmla="*/ 422063 w 1339695"/>
                <a:gd name="connsiteY47" fmla="*/ 53484 h 2311974"/>
                <a:gd name="connsiteX48" fmla="*/ 419692 w 1339695"/>
                <a:gd name="connsiteY48" fmla="*/ 68071 h 2311974"/>
                <a:gd name="connsiteX49" fmla="*/ 452888 w 1339695"/>
                <a:gd name="connsiteY49" fmla="*/ 82657 h 2311974"/>
                <a:gd name="connsiteX50" fmla="*/ 460002 w 1339695"/>
                <a:gd name="connsiteY50" fmla="*/ 72933 h 2311974"/>
                <a:gd name="connsiteX51" fmla="*/ 476600 w 1339695"/>
                <a:gd name="connsiteY51" fmla="*/ 75364 h 2311974"/>
                <a:gd name="connsiteX52" fmla="*/ 476600 w 1339695"/>
                <a:gd name="connsiteY52" fmla="*/ 82657 h 2311974"/>
                <a:gd name="connsiteX53" fmla="*/ 483713 w 1339695"/>
                <a:gd name="connsiteY53" fmla="*/ 82657 h 2311974"/>
                <a:gd name="connsiteX54" fmla="*/ 488455 w 1339695"/>
                <a:gd name="connsiteY54" fmla="*/ 97244 h 2311974"/>
                <a:gd name="connsiteX55" fmla="*/ 507424 w 1339695"/>
                <a:gd name="connsiteY55" fmla="*/ 104537 h 2311974"/>
                <a:gd name="connsiteX56" fmla="*/ 535878 w 1339695"/>
                <a:gd name="connsiteY56" fmla="*/ 89950 h 2311974"/>
                <a:gd name="connsiteX57" fmla="*/ 550105 w 1339695"/>
                <a:gd name="connsiteY57" fmla="*/ 94813 h 2311974"/>
                <a:gd name="connsiteX58" fmla="*/ 564332 w 1339695"/>
                <a:gd name="connsiteY58" fmla="*/ 104537 h 2311974"/>
                <a:gd name="connsiteX59" fmla="*/ 583301 w 1339695"/>
                <a:gd name="connsiteY59" fmla="*/ 94813 h 2311974"/>
                <a:gd name="connsiteX60" fmla="*/ 583301 w 1339695"/>
                <a:gd name="connsiteY60" fmla="*/ 72933 h 2311974"/>
                <a:gd name="connsiteX61" fmla="*/ 585672 w 1339695"/>
                <a:gd name="connsiteY61" fmla="*/ 72933 h 2311974"/>
                <a:gd name="connsiteX62" fmla="*/ 597528 w 1339695"/>
                <a:gd name="connsiteY62" fmla="*/ 87519 h 2311974"/>
                <a:gd name="connsiteX63" fmla="*/ 585672 w 1339695"/>
                <a:gd name="connsiteY63" fmla="*/ 102106 h 2311974"/>
                <a:gd name="connsiteX64" fmla="*/ 590414 w 1339695"/>
                <a:gd name="connsiteY64" fmla="*/ 123986 h 2311974"/>
                <a:gd name="connsiteX65" fmla="*/ 604641 w 1339695"/>
                <a:gd name="connsiteY65" fmla="*/ 128848 h 2311974"/>
                <a:gd name="connsiteX66" fmla="*/ 616497 w 1339695"/>
                <a:gd name="connsiteY66" fmla="*/ 150728 h 2311974"/>
                <a:gd name="connsiteX67" fmla="*/ 625981 w 1339695"/>
                <a:gd name="connsiteY67" fmla="*/ 153159 h 2311974"/>
                <a:gd name="connsiteX68" fmla="*/ 633095 w 1339695"/>
                <a:gd name="connsiteY68" fmla="*/ 165315 h 2311974"/>
                <a:gd name="connsiteX69" fmla="*/ 652064 w 1339695"/>
                <a:gd name="connsiteY69" fmla="*/ 165315 h 2311974"/>
                <a:gd name="connsiteX70" fmla="*/ 666291 w 1339695"/>
                <a:gd name="connsiteY70" fmla="*/ 177470 h 2311974"/>
                <a:gd name="connsiteX71" fmla="*/ 692373 w 1339695"/>
                <a:gd name="connsiteY71" fmla="*/ 172608 h 2311974"/>
                <a:gd name="connsiteX72" fmla="*/ 699487 w 1339695"/>
                <a:gd name="connsiteY72" fmla="*/ 184763 h 2311974"/>
                <a:gd name="connsiteX73" fmla="*/ 692373 w 1339695"/>
                <a:gd name="connsiteY73" fmla="*/ 192057 h 2311974"/>
                <a:gd name="connsiteX74" fmla="*/ 699487 w 1339695"/>
                <a:gd name="connsiteY74" fmla="*/ 201781 h 2311974"/>
                <a:gd name="connsiteX75" fmla="*/ 694744 w 1339695"/>
                <a:gd name="connsiteY75" fmla="*/ 206643 h 2311974"/>
                <a:gd name="connsiteX76" fmla="*/ 706600 w 1339695"/>
                <a:gd name="connsiteY76" fmla="*/ 233385 h 2311974"/>
                <a:gd name="connsiteX77" fmla="*/ 713714 w 1339695"/>
                <a:gd name="connsiteY77" fmla="*/ 233385 h 2311974"/>
                <a:gd name="connsiteX78" fmla="*/ 749281 w 1339695"/>
                <a:gd name="connsiteY78" fmla="*/ 211505 h 2311974"/>
                <a:gd name="connsiteX79" fmla="*/ 772992 w 1339695"/>
                <a:gd name="connsiteY79" fmla="*/ 213936 h 2311974"/>
                <a:gd name="connsiteX80" fmla="*/ 794332 w 1339695"/>
                <a:gd name="connsiteY80" fmla="*/ 199350 h 2311974"/>
                <a:gd name="connsiteX81" fmla="*/ 803817 w 1339695"/>
                <a:gd name="connsiteY81" fmla="*/ 177470 h 2311974"/>
                <a:gd name="connsiteX82" fmla="*/ 829900 w 1339695"/>
                <a:gd name="connsiteY82" fmla="*/ 158021 h 2311974"/>
                <a:gd name="connsiteX83" fmla="*/ 851240 w 1339695"/>
                <a:gd name="connsiteY83" fmla="*/ 194488 h 2311974"/>
                <a:gd name="connsiteX84" fmla="*/ 851240 w 1339695"/>
                <a:gd name="connsiteY84" fmla="*/ 221230 h 2311974"/>
                <a:gd name="connsiteX85" fmla="*/ 863095 w 1339695"/>
                <a:gd name="connsiteY85" fmla="*/ 243110 h 2311974"/>
                <a:gd name="connsiteX86" fmla="*/ 882065 w 1339695"/>
                <a:gd name="connsiteY86" fmla="*/ 262558 h 2311974"/>
                <a:gd name="connsiteX87" fmla="*/ 924745 w 1339695"/>
                <a:gd name="connsiteY87" fmla="*/ 274714 h 2311974"/>
                <a:gd name="connsiteX88" fmla="*/ 957941 w 1339695"/>
                <a:gd name="connsiteY88" fmla="*/ 260127 h 2311974"/>
                <a:gd name="connsiteX89" fmla="*/ 979281 w 1339695"/>
                <a:gd name="connsiteY89" fmla="*/ 262558 h 2311974"/>
                <a:gd name="connsiteX90" fmla="*/ 1005364 w 1339695"/>
                <a:gd name="connsiteY90" fmla="*/ 277145 h 2311974"/>
                <a:gd name="connsiteX91" fmla="*/ 1038560 w 1339695"/>
                <a:gd name="connsiteY91" fmla="*/ 282007 h 2311974"/>
                <a:gd name="connsiteX92" fmla="*/ 1033818 w 1339695"/>
                <a:gd name="connsiteY92" fmla="*/ 299025 h 2311974"/>
                <a:gd name="connsiteX93" fmla="*/ 1062271 w 1339695"/>
                <a:gd name="connsiteY93" fmla="*/ 371958 h 2311974"/>
                <a:gd name="connsiteX94" fmla="*/ 1107323 w 1339695"/>
                <a:gd name="connsiteY94" fmla="*/ 386544 h 2311974"/>
                <a:gd name="connsiteX95" fmla="*/ 1135777 w 1339695"/>
                <a:gd name="connsiteY95" fmla="*/ 415718 h 2311974"/>
                <a:gd name="connsiteX96" fmla="*/ 1178457 w 1339695"/>
                <a:gd name="connsiteY96" fmla="*/ 415718 h 2311974"/>
                <a:gd name="connsiteX97" fmla="*/ 1195055 w 1339695"/>
                <a:gd name="connsiteY97" fmla="*/ 408424 h 2311974"/>
                <a:gd name="connsiteX98" fmla="*/ 1211653 w 1339695"/>
                <a:gd name="connsiteY98" fmla="*/ 386544 h 2311974"/>
                <a:gd name="connsiteX99" fmla="*/ 1256705 w 1339695"/>
                <a:gd name="connsiteY99" fmla="*/ 381682 h 2311974"/>
                <a:gd name="connsiteX100" fmla="*/ 1263819 w 1339695"/>
                <a:gd name="connsiteY100" fmla="*/ 386544 h 2311974"/>
                <a:gd name="connsiteX101" fmla="*/ 1299386 w 1339695"/>
                <a:gd name="connsiteY101" fmla="*/ 371958 h 2311974"/>
                <a:gd name="connsiteX102" fmla="*/ 1299386 w 1339695"/>
                <a:gd name="connsiteY102" fmla="*/ 388975 h 2311974"/>
                <a:gd name="connsiteX103" fmla="*/ 1313613 w 1339695"/>
                <a:gd name="connsiteY103" fmla="*/ 408424 h 2311974"/>
                <a:gd name="connsiteX104" fmla="*/ 1251963 w 1339695"/>
                <a:gd name="connsiteY104" fmla="*/ 444891 h 2311974"/>
                <a:gd name="connsiteX105" fmla="*/ 1249592 w 1339695"/>
                <a:gd name="connsiteY105" fmla="*/ 491082 h 2311974"/>
                <a:gd name="connsiteX106" fmla="*/ 1270932 w 1339695"/>
                <a:gd name="connsiteY106" fmla="*/ 532410 h 2311974"/>
                <a:gd name="connsiteX107" fmla="*/ 1304128 w 1339695"/>
                <a:gd name="connsiteY107" fmla="*/ 554290 h 2311974"/>
                <a:gd name="connsiteX108" fmla="*/ 1325468 w 1339695"/>
                <a:gd name="connsiteY108" fmla="*/ 581032 h 2311974"/>
                <a:gd name="connsiteX109" fmla="*/ 1318355 w 1339695"/>
                <a:gd name="connsiteY109" fmla="*/ 622361 h 2311974"/>
                <a:gd name="connsiteX110" fmla="*/ 1339695 w 1339695"/>
                <a:gd name="connsiteY110" fmla="*/ 644241 h 2311974"/>
                <a:gd name="connsiteX111" fmla="*/ 1334953 w 1339695"/>
                <a:gd name="connsiteY111" fmla="*/ 658827 h 2311974"/>
                <a:gd name="connsiteX112" fmla="*/ 1327839 w 1339695"/>
                <a:gd name="connsiteY112" fmla="*/ 666121 h 2311974"/>
                <a:gd name="connsiteX113" fmla="*/ 1299386 w 1339695"/>
                <a:gd name="connsiteY113" fmla="*/ 663689 h 2311974"/>
                <a:gd name="connsiteX114" fmla="*/ 1270932 w 1339695"/>
                <a:gd name="connsiteY114" fmla="*/ 705018 h 2311974"/>
                <a:gd name="connsiteX115" fmla="*/ 1249592 w 1339695"/>
                <a:gd name="connsiteY115" fmla="*/ 712312 h 2311974"/>
                <a:gd name="connsiteX116" fmla="*/ 1202169 w 1339695"/>
                <a:gd name="connsiteY116" fmla="*/ 785245 h 2311974"/>
                <a:gd name="connsiteX117" fmla="*/ 1202169 w 1339695"/>
                <a:gd name="connsiteY117" fmla="*/ 804693 h 2311974"/>
                <a:gd name="connsiteX118" fmla="*/ 1171344 w 1339695"/>
                <a:gd name="connsiteY118" fmla="*/ 802262 h 2311974"/>
                <a:gd name="connsiteX119" fmla="*/ 1140519 w 1339695"/>
                <a:gd name="connsiteY119" fmla="*/ 802262 h 2311974"/>
                <a:gd name="connsiteX120" fmla="*/ 1116808 w 1339695"/>
                <a:gd name="connsiteY120" fmla="*/ 819280 h 2311974"/>
                <a:gd name="connsiteX121" fmla="*/ 1081241 w 1339695"/>
                <a:gd name="connsiteY121" fmla="*/ 809556 h 2311974"/>
                <a:gd name="connsiteX122" fmla="*/ 1069385 w 1339695"/>
                <a:gd name="connsiteY122" fmla="*/ 816849 h 2311974"/>
                <a:gd name="connsiteX123" fmla="*/ 1078869 w 1339695"/>
                <a:gd name="connsiteY123" fmla="*/ 824142 h 2311974"/>
                <a:gd name="connsiteX124" fmla="*/ 1067014 w 1339695"/>
                <a:gd name="connsiteY124" fmla="*/ 850884 h 2311974"/>
                <a:gd name="connsiteX125" fmla="*/ 1074127 w 1339695"/>
                <a:gd name="connsiteY125" fmla="*/ 858178 h 2311974"/>
                <a:gd name="connsiteX126" fmla="*/ 1081241 w 1339695"/>
                <a:gd name="connsiteY126" fmla="*/ 850884 h 2311974"/>
                <a:gd name="connsiteX127" fmla="*/ 1095467 w 1339695"/>
                <a:gd name="connsiteY127" fmla="*/ 858178 h 2311974"/>
                <a:gd name="connsiteX128" fmla="*/ 1109694 w 1339695"/>
                <a:gd name="connsiteY128" fmla="*/ 858178 h 2311974"/>
                <a:gd name="connsiteX129" fmla="*/ 1114437 w 1339695"/>
                <a:gd name="connsiteY129" fmla="*/ 875195 h 2311974"/>
                <a:gd name="connsiteX130" fmla="*/ 1128663 w 1339695"/>
                <a:gd name="connsiteY130" fmla="*/ 894644 h 2311974"/>
                <a:gd name="connsiteX131" fmla="*/ 1121550 w 1339695"/>
                <a:gd name="connsiteY131" fmla="*/ 906800 h 2311974"/>
                <a:gd name="connsiteX132" fmla="*/ 1128663 w 1339695"/>
                <a:gd name="connsiteY132" fmla="*/ 916524 h 2311974"/>
                <a:gd name="connsiteX133" fmla="*/ 1135777 w 1339695"/>
                <a:gd name="connsiteY133" fmla="*/ 914093 h 2311974"/>
                <a:gd name="connsiteX134" fmla="*/ 1142890 w 1339695"/>
                <a:gd name="connsiteY134" fmla="*/ 921386 h 2311974"/>
                <a:gd name="connsiteX135" fmla="*/ 1147633 w 1339695"/>
                <a:gd name="connsiteY135" fmla="*/ 935973 h 2311974"/>
                <a:gd name="connsiteX136" fmla="*/ 1157117 w 1339695"/>
                <a:gd name="connsiteY136" fmla="*/ 923817 h 2311974"/>
                <a:gd name="connsiteX137" fmla="*/ 1161859 w 1339695"/>
                <a:gd name="connsiteY137" fmla="*/ 931111 h 2311974"/>
                <a:gd name="connsiteX138" fmla="*/ 1195055 w 1339695"/>
                <a:gd name="connsiteY138" fmla="*/ 928679 h 2311974"/>
                <a:gd name="connsiteX139" fmla="*/ 1209282 w 1339695"/>
                <a:gd name="connsiteY139" fmla="*/ 948128 h 2311974"/>
                <a:gd name="connsiteX140" fmla="*/ 1230623 w 1339695"/>
                <a:gd name="connsiteY140" fmla="*/ 950559 h 2311974"/>
                <a:gd name="connsiteX141" fmla="*/ 1235365 w 1339695"/>
                <a:gd name="connsiteY141" fmla="*/ 923817 h 2311974"/>
                <a:gd name="connsiteX142" fmla="*/ 1249592 w 1339695"/>
                <a:gd name="connsiteY142" fmla="*/ 914093 h 2311974"/>
                <a:gd name="connsiteX143" fmla="*/ 1259076 w 1339695"/>
                <a:gd name="connsiteY143" fmla="*/ 921386 h 2311974"/>
                <a:gd name="connsiteX144" fmla="*/ 1270932 w 1339695"/>
                <a:gd name="connsiteY144" fmla="*/ 948128 h 2311974"/>
                <a:gd name="connsiteX145" fmla="*/ 1218767 w 1339695"/>
                <a:gd name="connsiteY145" fmla="*/ 1006475 h 2311974"/>
                <a:gd name="connsiteX146" fmla="*/ 1133406 w 1339695"/>
                <a:gd name="connsiteY146" fmla="*/ 970008 h 2311974"/>
                <a:gd name="connsiteX147" fmla="*/ 1128663 w 1339695"/>
                <a:gd name="connsiteY147" fmla="*/ 977301 h 2311974"/>
                <a:gd name="connsiteX148" fmla="*/ 1133406 w 1339695"/>
                <a:gd name="connsiteY148" fmla="*/ 984595 h 2311974"/>
                <a:gd name="connsiteX149" fmla="*/ 1128663 w 1339695"/>
                <a:gd name="connsiteY149" fmla="*/ 984595 h 2311974"/>
                <a:gd name="connsiteX150" fmla="*/ 1123921 w 1339695"/>
                <a:gd name="connsiteY150" fmla="*/ 991888 h 2311974"/>
                <a:gd name="connsiteX151" fmla="*/ 1123921 w 1339695"/>
                <a:gd name="connsiteY151" fmla="*/ 1006475 h 2311974"/>
                <a:gd name="connsiteX152" fmla="*/ 1116808 w 1339695"/>
                <a:gd name="connsiteY152" fmla="*/ 1018630 h 2311974"/>
                <a:gd name="connsiteX153" fmla="*/ 1116808 w 1339695"/>
                <a:gd name="connsiteY153" fmla="*/ 1028354 h 2311974"/>
                <a:gd name="connsiteX154" fmla="*/ 1102581 w 1339695"/>
                <a:gd name="connsiteY154" fmla="*/ 1028354 h 2311974"/>
                <a:gd name="connsiteX155" fmla="*/ 1102581 w 1339695"/>
                <a:gd name="connsiteY155" fmla="*/ 1045372 h 2311974"/>
                <a:gd name="connsiteX156" fmla="*/ 1095467 w 1339695"/>
                <a:gd name="connsiteY156" fmla="*/ 1047803 h 2311974"/>
                <a:gd name="connsiteX157" fmla="*/ 1095467 w 1339695"/>
                <a:gd name="connsiteY157" fmla="*/ 1059959 h 2311974"/>
                <a:gd name="connsiteX158" fmla="*/ 1088354 w 1339695"/>
                <a:gd name="connsiteY158" fmla="*/ 1062390 h 2311974"/>
                <a:gd name="connsiteX159" fmla="*/ 1093096 w 1339695"/>
                <a:gd name="connsiteY159" fmla="*/ 1069683 h 2311974"/>
                <a:gd name="connsiteX160" fmla="*/ 1085983 w 1339695"/>
                <a:gd name="connsiteY160" fmla="*/ 1074545 h 2311974"/>
                <a:gd name="connsiteX161" fmla="*/ 1093096 w 1339695"/>
                <a:gd name="connsiteY161" fmla="*/ 1076976 h 2311974"/>
                <a:gd name="connsiteX162" fmla="*/ 1095467 w 1339695"/>
                <a:gd name="connsiteY162" fmla="*/ 1093994 h 2311974"/>
                <a:gd name="connsiteX163" fmla="*/ 1085983 w 1339695"/>
                <a:gd name="connsiteY163" fmla="*/ 1103719 h 2311974"/>
                <a:gd name="connsiteX164" fmla="*/ 1088354 w 1339695"/>
                <a:gd name="connsiteY164" fmla="*/ 1103719 h 2311974"/>
                <a:gd name="connsiteX165" fmla="*/ 1088354 w 1339695"/>
                <a:gd name="connsiteY165" fmla="*/ 1111012 h 2311974"/>
                <a:gd name="connsiteX166" fmla="*/ 1081241 w 1339695"/>
                <a:gd name="connsiteY166" fmla="*/ 1118305 h 2311974"/>
                <a:gd name="connsiteX167" fmla="*/ 1081241 w 1339695"/>
                <a:gd name="connsiteY167" fmla="*/ 1125598 h 2311974"/>
                <a:gd name="connsiteX168" fmla="*/ 1067014 w 1339695"/>
                <a:gd name="connsiteY168" fmla="*/ 1149909 h 2311974"/>
                <a:gd name="connsiteX169" fmla="*/ 1078869 w 1339695"/>
                <a:gd name="connsiteY169" fmla="*/ 1164496 h 2311974"/>
                <a:gd name="connsiteX170" fmla="*/ 1107323 w 1339695"/>
                <a:gd name="connsiteY170" fmla="*/ 1164496 h 2311974"/>
                <a:gd name="connsiteX171" fmla="*/ 1109694 w 1339695"/>
                <a:gd name="connsiteY171" fmla="*/ 1166927 h 2311974"/>
                <a:gd name="connsiteX172" fmla="*/ 1128663 w 1339695"/>
                <a:gd name="connsiteY172" fmla="*/ 1159634 h 2311974"/>
                <a:gd name="connsiteX173" fmla="*/ 1140519 w 1339695"/>
                <a:gd name="connsiteY173" fmla="*/ 1166927 h 2311974"/>
                <a:gd name="connsiteX174" fmla="*/ 1147633 w 1339695"/>
                <a:gd name="connsiteY174" fmla="*/ 1166927 h 2311974"/>
                <a:gd name="connsiteX175" fmla="*/ 1142890 w 1339695"/>
                <a:gd name="connsiteY175" fmla="*/ 1171789 h 2311974"/>
                <a:gd name="connsiteX176" fmla="*/ 1157117 w 1339695"/>
                <a:gd name="connsiteY176" fmla="*/ 1179083 h 2311974"/>
                <a:gd name="connsiteX177" fmla="*/ 1164231 w 1339695"/>
                <a:gd name="connsiteY177" fmla="*/ 1222842 h 2311974"/>
                <a:gd name="connsiteX178" fmla="*/ 1157117 w 1339695"/>
                <a:gd name="connsiteY178" fmla="*/ 1230136 h 2311974"/>
                <a:gd name="connsiteX179" fmla="*/ 1157117 w 1339695"/>
                <a:gd name="connsiteY179" fmla="*/ 1254447 h 2311974"/>
                <a:gd name="connsiteX180" fmla="*/ 1183200 w 1339695"/>
                <a:gd name="connsiteY180" fmla="*/ 1271464 h 2311974"/>
                <a:gd name="connsiteX181" fmla="*/ 1178457 w 1339695"/>
                <a:gd name="connsiteY181" fmla="*/ 1278758 h 2311974"/>
                <a:gd name="connsiteX182" fmla="*/ 1187942 w 1339695"/>
                <a:gd name="connsiteY182" fmla="*/ 1290913 h 2311974"/>
                <a:gd name="connsiteX183" fmla="*/ 1187942 w 1339695"/>
                <a:gd name="connsiteY183" fmla="*/ 1303069 h 2311974"/>
                <a:gd name="connsiteX184" fmla="*/ 1190313 w 1339695"/>
                <a:gd name="connsiteY184" fmla="*/ 1305500 h 2311974"/>
                <a:gd name="connsiteX185" fmla="*/ 1187942 w 1339695"/>
                <a:gd name="connsiteY185" fmla="*/ 1312793 h 2311974"/>
                <a:gd name="connsiteX186" fmla="*/ 1195055 w 1339695"/>
                <a:gd name="connsiteY186" fmla="*/ 1324948 h 2311974"/>
                <a:gd name="connsiteX187" fmla="*/ 1202169 w 1339695"/>
                <a:gd name="connsiteY187" fmla="*/ 1317655 h 2311974"/>
                <a:gd name="connsiteX188" fmla="*/ 1202169 w 1339695"/>
                <a:gd name="connsiteY188" fmla="*/ 1327379 h 2311974"/>
                <a:gd name="connsiteX189" fmla="*/ 1204540 w 1339695"/>
                <a:gd name="connsiteY189" fmla="*/ 1344397 h 2311974"/>
                <a:gd name="connsiteX190" fmla="*/ 1178457 w 1339695"/>
                <a:gd name="connsiteY190" fmla="*/ 1358984 h 2311974"/>
                <a:gd name="connsiteX191" fmla="*/ 1157117 w 1339695"/>
                <a:gd name="connsiteY191" fmla="*/ 1358984 h 2311974"/>
                <a:gd name="connsiteX192" fmla="*/ 1154746 w 1339695"/>
                <a:gd name="connsiteY192" fmla="*/ 1376001 h 2311974"/>
                <a:gd name="connsiteX193" fmla="*/ 1176086 w 1339695"/>
                <a:gd name="connsiteY193" fmla="*/ 1376001 h 2311974"/>
                <a:gd name="connsiteX194" fmla="*/ 1178457 w 1339695"/>
                <a:gd name="connsiteY194" fmla="*/ 1383295 h 2311974"/>
                <a:gd name="connsiteX195" fmla="*/ 1183200 w 1339695"/>
                <a:gd name="connsiteY195" fmla="*/ 1380864 h 2311974"/>
                <a:gd name="connsiteX196" fmla="*/ 1190313 w 1339695"/>
                <a:gd name="connsiteY196" fmla="*/ 1393019 h 2311974"/>
                <a:gd name="connsiteX197" fmla="*/ 1187942 w 1339695"/>
                <a:gd name="connsiteY197" fmla="*/ 1400312 h 2311974"/>
                <a:gd name="connsiteX198" fmla="*/ 1190313 w 1339695"/>
                <a:gd name="connsiteY198" fmla="*/ 1402744 h 2311974"/>
                <a:gd name="connsiteX199" fmla="*/ 1209282 w 1339695"/>
                <a:gd name="connsiteY199" fmla="*/ 1380864 h 2311974"/>
                <a:gd name="connsiteX200" fmla="*/ 1216396 w 1339695"/>
                <a:gd name="connsiteY200" fmla="*/ 1383295 h 2311974"/>
                <a:gd name="connsiteX201" fmla="*/ 1211653 w 1339695"/>
                <a:gd name="connsiteY201" fmla="*/ 1380864 h 2311974"/>
                <a:gd name="connsiteX202" fmla="*/ 1218767 w 1339695"/>
                <a:gd name="connsiteY202" fmla="*/ 1373570 h 2311974"/>
                <a:gd name="connsiteX203" fmla="*/ 1225880 w 1339695"/>
                <a:gd name="connsiteY203" fmla="*/ 1368708 h 2311974"/>
                <a:gd name="connsiteX204" fmla="*/ 1242478 w 1339695"/>
                <a:gd name="connsiteY204" fmla="*/ 1417330 h 2311974"/>
                <a:gd name="connsiteX205" fmla="*/ 1237736 w 1339695"/>
                <a:gd name="connsiteY205" fmla="*/ 1424623 h 2311974"/>
                <a:gd name="connsiteX206" fmla="*/ 1237736 w 1339695"/>
                <a:gd name="connsiteY206" fmla="*/ 1441641 h 2311974"/>
                <a:gd name="connsiteX207" fmla="*/ 1204540 w 1339695"/>
                <a:gd name="connsiteY207" fmla="*/ 1436779 h 2311974"/>
                <a:gd name="connsiteX208" fmla="*/ 1202169 w 1339695"/>
                <a:gd name="connsiteY208" fmla="*/ 1473245 h 2311974"/>
                <a:gd name="connsiteX209" fmla="*/ 1187942 w 1339695"/>
                <a:gd name="connsiteY209" fmla="*/ 1473245 h 2311974"/>
                <a:gd name="connsiteX210" fmla="*/ 1183200 w 1339695"/>
                <a:gd name="connsiteY210" fmla="*/ 1504850 h 2311974"/>
                <a:gd name="connsiteX211" fmla="*/ 1168973 w 1339695"/>
                <a:gd name="connsiteY211" fmla="*/ 1521867 h 2311974"/>
                <a:gd name="connsiteX212" fmla="*/ 1168973 w 1339695"/>
                <a:gd name="connsiteY212" fmla="*/ 1548609 h 2311974"/>
                <a:gd name="connsiteX213" fmla="*/ 1150004 w 1339695"/>
                <a:gd name="connsiteY213" fmla="*/ 1560765 h 2311974"/>
                <a:gd name="connsiteX214" fmla="*/ 1176086 w 1339695"/>
                <a:gd name="connsiteY214" fmla="*/ 1570489 h 2311974"/>
                <a:gd name="connsiteX215" fmla="*/ 1176086 w 1339695"/>
                <a:gd name="connsiteY215" fmla="*/ 1577783 h 2311974"/>
                <a:gd name="connsiteX216" fmla="*/ 1121550 w 1339695"/>
                <a:gd name="connsiteY216" fmla="*/ 1577783 h 2311974"/>
                <a:gd name="connsiteX217" fmla="*/ 1133406 w 1339695"/>
                <a:gd name="connsiteY217" fmla="*/ 1602094 h 2311974"/>
                <a:gd name="connsiteX218" fmla="*/ 1142890 w 1339695"/>
                <a:gd name="connsiteY218" fmla="*/ 1609387 h 2311974"/>
                <a:gd name="connsiteX219" fmla="*/ 1140519 w 1339695"/>
                <a:gd name="connsiteY219" fmla="*/ 1619111 h 2311974"/>
                <a:gd name="connsiteX220" fmla="*/ 1142890 w 1339695"/>
                <a:gd name="connsiteY220" fmla="*/ 1623973 h 2311974"/>
                <a:gd name="connsiteX221" fmla="*/ 1142890 w 1339695"/>
                <a:gd name="connsiteY221" fmla="*/ 1645853 h 2311974"/>
                <a:gd name="connsiteX222" fmla="*/ 1135777 w 1339695"/>
                <a:gd name="connsiteY222" fmla="*/ 1645853 h 2311974"/>
                <a:gd name="connsiteX223" fmla="*/ 1128663 w 1339695"/>
                <a:gd name="connsiteY223" fmla="*/ 1667733 h 2311974"/>
                <a:gd name="connsiteX224" fmla="*/ 1128663 w 1339695"/>
                <a:gd name="connsiteY224" fmla="*/ 1706631 h 2311974"/>
                <a:gd name="connsiteX225" fmla="*/ 1114437 w 1339695"/>
                <a:gd name="connsiteY225" fmla="*/ 1709062 h 2311974"/>
                <a:gd name="connsiteX226" fmla="*/ 1114437 w 1339695"/>
                <a:gd name="connsiteY226" fmla="*/ 1723648 h 2311974"/>
                <a:gd name="connsiteX227" fmla="*/ 1102581 w 1339695"/>
                <a:gd name="connsiteY227" fmla="*/ 1740666 h 2311974"/>
                <a:gd name="connsiteX228" fmla="*/ 1045673 w 1339695"/>
                <a:gd name="connsiteY228" fmla="*/ 1733373 h 2311974"/>
                <a:gd name="connsiteX229" fmla="*/ 1019591 w 1339695"/>
                <a:gd name="connsiteY229" fmla="*/ 1733373 h 2311974"/>
                <a:gd name="connsiteX230" fmla="*/ 1007735 w 1339695"/>
                <a:gd name="connsiteY230" fmla="*/ 1743097 h 2311974"/>
                <a:gd name="connsiteX231" fmla="*/ 1000622 w 1339695"/>
                <a:gd name="connsiteY231" fmla="*/ 1735804 h 2311974"/>
                <a:gd name="connsiteX232" fmla="*/ 993508 w 1339695"/>
                <a:gd name="connsiteY232" fmla="*/ 1740666 h 2311974"/>
                <a:gd name="connsiteX233" fmla="*/ 972168 w 1339695"/>
                <a:gd name="connsiteY233" fmla="*/ 1713924 h 2311974"/>
                <a:gd name="connsiteX234" fmla="*/ 957941 w 1339695"/>
                <a:gd name="connsiteY234" fmla="*/ 1721217 h 2311974"/>
                <a:gd name="connsiteX235" fmla="*/ 950828 w 1339695"/>
                <a:gd name="connsiteY235" fmla="*/ 1733373 h 2311974"/>
                <a:gd name="connsiteX236" fmla="*/ 943714 w 1339695"/>
                <a:gd name="connsiteY236" fmla="*/ 1735804 h 2311974"/>
                <a:gd name="connsiteX237" fmla="*/ 929487 w 1339695"/>
                <a:gd name="connsiteY237" fmla="*/ 1706631 h 2311974"/>
                <a:gd name="connsiteX238" fmla="*/ 858353 w 1339695"/>
                <a:gd name="connsiteY238" fmla="*/ 1709062 h 2311974"/>
                <a:gd name="connsiteX239" fmla="*/ 855982 w 1339695"/>
                <a:gd name="connsiteY239" fmla="*/ 1721217 h 2311974"/>
                <a:gd name="connsiteX240" fmla="*/ 813302 w 1339695"/>
                <a:gd name="connsiteY240" fmla="*/ 1721217 h 2311974"/>
                <a:gd name="connsiteX241" fmla="*/ 813302 w 1339695"/>
                <a:gd name="connsiteY241" fmla="*/ 1728511 h 2311974"/>
                <a:gd name="connsiteX242" fmla="*/ 782477 w 1339695"/>
                <a:gd name="connsiteY242" fmla="*/ 1721217 h 2311974"/>
                <a:gd name="connsiteX243" fmla="*/ 782477 w 1339695"/>
                <a:gd name="connsiteY243" fmla="*/ 1706631 h 2311974"/>
                <a:gd name="connsiteX244" fmla="*/ 775363 w 1339695"/>
                <a:gd name="connsiteY244" fmla="*/ 1706631 h 2311974"/>
                <a:gd name="connsiteX245" fmla="*/ 772992 w 1339695"/>
                <a:gd name="connsiteY245" fmla="*/ 1692044 h 2311974"/>
                <a:gd name="connsiteX246" fmla="*/ 772992 w 1339695"/>
                <a:gd name="connsiteY246" fmla="*/ 1692044 h 2311974"/>
                <a:gd name="connsiteX247" fmla="*/ 775363 w 1339695"/>
                <a:gd name="connsiteY247" fmla="*/ 1706631 h 2311974"/>
                <a:gd name="connsiteX248" fmla="*/ 720827 w 1339695"/>
                <a:gd name="connsiteY248" fmla="*/ 1709062 h 2311974"/>
                <a:gd name="connsiteX249" fmla="*/ 680518 w 1339695"/>
                <a:gd name="connsiteY249" fmla="*/ 1701769 h 2311974"/>
                <a:gd name="connsiteX250" fmla="*/ 678147 w 1339695"/>
                <a:gd name="connsiteY250" fmla="*/ 1709062 h 2311974"/>
                <a:gd name="connsiteX251" fmla="*/ 659177 w 1339695"/>
                <a:gd name="connsiteY251" fmla="*/ 1713924 h 2311974"/>
                <a:gd name="connsiteX252" fmla="*/ 652064 w 1339695"/>
                <a:gd name="connsiteY252" fmla="*/ 1733373 h 2311974"/>
                <a:gd name="connsiteX253" fmla="*/ 656806 w 1339695"/>
                <a:gd name="connsiteY253" fmla="*/ 1750391 h 2311974"/>
                <a:gd name="connsiteX254" fmla="*/ 637837 w 1339695"/>
                <a:gd name="connsiteY254" fmla="*/ 1750391 h 2311974"/>
                <a:gd name="connsiteX255" fmla="*/ 633095 w 1339695"/>
                <a:gd name="connsiteY255" fmla="*/ 1769840 h 2311974"/>
                <a:gd name="connsiteX256" fmla="*/ 640208 w 1339695"/>
                <a:gd name="connsiteY256" fmla="*/ 1784426 h 2311974"/>
                <a:gd name="connsiteX257" fmla="*/ 637837 w 1339695"/>
                <a:gd name="connsiteY257" fmla="*/ 1806306 h 2311974"/>
                <a:gd name="connsiteX258" fmla="*/ 625981 w 1339695"/>
                <a:gd name="connsiteY258" fmla="*/ 1813599 h 2311974"/>
                <a:gd name="connsiteX259" fmla="*/ 625981 w 1339695"/>
                <a:gd name="connsiteY259" fmla="*/ 1847635 h 2311974"/>
                <a:gd name="connsiteX260" fmla="*/ 611755 w 1339695"/>
                <a:gd name="connsiteY260" fmla="*/ 1852497 h 2311974"/>
                <a:gd name="connsiteX261" fmla="*/ 609383 w 1339695"/>
                <a:gd name="connsiteY261" fmla="*/ 1837910 h 2311974"/>
                <a:gd name="connsiteX262" fmla="*/ 576187 w 1339695"/>
                <a:gd name="connsiteY262" fmla="*/ 1837910 h 2311974"/>
                <a:gd name="connsiteX263" fmla="*/ 576187 w 1339695"/>
                <a:gd name="connsiteY263" fmla="*/ 1859790 h 2311974"/>
                <a:gd name="connsiteX264" fmla="*/ 557218 w 1339695"/>
                <a:gd name="connsiteY264" fmla="*/ 1859790 h 2311974"/>
                <a:gd name="connsiteX265" fmla="*/ 557218 w 1339695"/>
                <a:gd name="connsiteY265" fmla="*/ 1869515 h 2311974"/>
                <a:gd name="connsiteX266" fmla="*/ 554847 w 1339695"/>
                <a:gd name="connsiteY266" fmla="*/ 1876808 h 2311974"/>
                <a:gd name="connsiteX267" fmla="*/ 474229 w 1339695"/>
                <a:gd name="connsiteY267" fmla="*/ 1876808 h 2311974"/>
                <a:gd name="connsiteX268" fmla="*/ 474229 w 1339695"/>
                <a:gd name="connsiteY268" fmla="*/ 1896257 h 2311974"/>
                <a:gd name="connsiteX269" fmla="*/ 422063 w 1339695"/>
                <a:gd name="connsiteY269" fmla="*/ 1901119 h 2311974"/>
                <a:gd name="connsiteX270" fmla="*/ 422063 w 1339695"/>
                <a:gd name="connsiteY270" fmla="*/ 1930292 h 2311974"/>
                <a:gd name="connsiteX271" fmla="*/ 400723 w 1339695"/>
                <a:gd name="connsiteY271" fmla="*/ 1930292 h 2311974"/>
                <a:gd name="connsiteX272" fmla="*/ 398352 w 1339695"/>
                <a:gd name="connsiteY272" fmla="*/ 1952172 h 2311974"/>
                <a:gd name="connsiteX273" fmla="*/ 386496 w 1339695"/>
                <a:gd name="connsiteY273" fmla="*/ 1952172 h 2311974"/>
                <a:gd name="connsiteX274" fmla="*/ 386496 w 1339695"/>
                <a:gd name="connsiteY274" fmla="*/ 1978914 h 2311974"/>
                <a:gd name="connsiteX275" fmla="*/ 393610 w 1339695"/>
                <a:gd name="connsiteY275" fmla="*/ 1983776 h 2311974"/>
                <a:gd name="connsiteX276" fmla="*/ 391239 w 1339695"/>
                <a:gd name="connsiteY276" fmla="*/ 2000794 h 2311974"/>
                <a:gd name="connsiteX277" fmla="*/ 398352 w 1339695"/>
                <a:gd name="connsiteY277" fmla="*/ 2005656 h 2311974"/>
                <a:gd name="connsiteX278" fmla="*/ 398352 w 1339695"/>
                <a:gd name="connsiteY278" fmla="*/ 2068865 h 2311974"/>
                <a:gd name="connsiteX279" fmla="*/ 391239 w 1339695"/>
                <a:gd name="connsiteY279" fmla="*/ 2068865 h 2311974"/>
                <a:gd name="connsiteX280" fmla="*/ 391239 w 1339695"/>
                <a:gd name="connsiteY280" fmla="*/ 2081020 h 2311974"/>
                <a:gd name="connsiteX281" fmla="*/ 372269 w 1339695"/>
                <a:gd name="connsiteY281" fmla="*/ 2083451 h 2311974"/>
                <a:gd name="connsiteX282" fmla="*/ 358043 w 1339695"/>
                <a:gd name="connsiteY282" fmla="*/ 2117487 h 2311974"/>
                <a:gd name="connsiteX283" fmla="*/ 358043 w 1339695"/>
                <a:gd name="connsiteY283" fmla="*/ 2129642 h 2311974"/>
                <a:gd name="connsiteX284" fmla="*/ 414950 w 1339695"/>
                <a:gd name="connsiteY284" fmla="*/ 2132073 h 2311974"/>
                <a:gd name="connsiteX285" fmla="*/ 407837 w 1339695"/>
                <a:gd name="connsiteY285" fmla="*/ 2151522 h 2311974"/>
                <a:gd name="connsiteX286" fmla="*/ 412579 w 1339695"/>
                <a:gd name="connsiteY286" fmla="*/ 2161246 h 2311974"/>
                <a:gd name="connsiteX287" fmla="*/ 407837 w 1339695"/>
                <a:gd name="connsiteY287" fmla="*/ 2168540 h 2311974"/>
                <a:gd name="connsiteX288" fmla="*/ 391239 w 1339695"/>
                <a:gd name="connsiteY288" fmla="*/ 2168540 h 2311974"/>
                <a:gd name="connsiteX289" fmla="*/ 391239 w 1339695"/>
                <a:gd name="connsiteY289" fmla="*/ 2180695 h 2311974"/>
                <a:gd name="connsiteX290" fmla="*/ 360414 w 1339695"/>
                <a:gd name="connsiteY290" fmla="*/ 2187988 h 2311974"/>
                <a:gd name="connsiteX291" fmla="*/ 367527 w 1339695"/>
                <a:gd name="connsiteY291" fmla="*/ 2200144 h 2311974"/>
                <a:gd name="connsiteX292" fmla="*/ 365156 w 1339695"/>
                <a:gd name="connsiteY292" fmla="*/ 2256059 h 2311974"/>
                <a:gd name="connsiteX293" fmla="*/ 353300 w 1339695"/>
                <a:gd name="connsiteY293" fmla="*/ 2277939 h 2311974"/>
                <a:gd name="connsiteX294" fmla="*/ 327218 w 1339695"/>
                <a:gd name="connsiteY294" fmla="*/ 2307112 h 2311974"/>
                <a:gd name="connsiteX295" fmla="*/ 312991 w 1339695"/>
                <a:gd name="connsiteY295" fmla="*/ 2311974 h 2311974"/>
                <a:gd name="connsiteX296" fmla="*/ 296393 w 1339695"/>
                <a:gd name="connsiteY296" fmla="*/ 2282801 h 2311974"/>
                <a:gd name="connsiteX297" fmla="*/ 277424 w 1339695"/>
                <a:gd name="connsiteY297" fmla="*/ 2275508 h 2311974"/>
                <a:gd name="connsiteX298" fmla="*/ 263197 w 1339695"/>
                <a:gd name="connsiteY298" fmla="*/ 2292526 h 2311974"/>
                <a:gd name="connsiteX299" fmla="*/ 244228 w 1339695"/>
                <a:gd name="connsiteY299" fmla="*/ 2285232 h 2311974"/>
                <a:gd name="connsiteX300" fmla="*/ 230001 w 1339695"/>
                <a:gd name="connsiteY300" fmla="*/ 2290094 h 2311974"/>
                <a:gd name="connsiteX301" fmla="*/ 194434 w 1339695"/>
                <a:gd name="connsiteY301" fmla="*/ 2275508 h 2311974"/>
                <a:gd name="connsiteX302" fmla="*/ 153699 w 1339695"/>
                <a:gd name="connsiteY302" fmla="*/ 2254426 h 2311974"/>
                <a:gd name="connsiteX303" fmla="*/ 162004 w 1339695"/>
                <a:gd name="connsiteY303" fmla="*/ 2090384 h 2311974"/>
                <a:gd name="connsiteX304" fmla="*/ 191288 w 1339695"/>
                <a:gd name="connsiteY304" fmla="*/ 1879782 h 2311974"/>
                <a:gd name="connsiteX305" fmla="*/ 186371 w 1339695"/>
                <a:gd name="connsiteY305" fmla="*/ 1766434 h 2311974"/>
                <a:gd name="connsiteX306" fmla="*/ 158092 w 1339695"/>
                <a:gd name="connsiteY306" fmla="*/ 1684276 h 2311974"/>
                <a:gd name="connsiteX307" fmla="*/ 94739 w 1339695"/>
                <a:gd name="connsiteY307" fmla="*/ 1605539 h 2311974"/>
                <a:gd name="connsiteX308" fmla="*/ 44864 w 1339695"/>
                <a:gd name="connsiteY308" fmla="*/ 1566641 h 2311974"/>
                <a:gd name="connsiteX309" fmla="*/ 46508 w 1339695"/>
                <a:gd name="connsiteY309" fmla="*/ 1519182 h 2311974"/>
                <a:gd name="connsiteX310" fmla="*/ 42272 w 1339695"/>
                <a:gd name="connsiteY310" fmla="*/ 1442151 h 2311974"/>
                <a:gd name="connsiteX311" fmla="*/ 97579 w 1339695"/>
                <a:gd name="connsiteY311" fmla="*/ 1327822 h 2311974"/>
                <a:gd name="connsiteX312" fmla="*/ 210025 w 1339695"/>
                <a:gd name="connsiteY312" fmla="*/ 1228318 h 2311974"/>
                <a:gd name="connsiteX313" fmla="*/ 66392 w 1339695"/>
                <a:gd name="connsiteY313" fmla="*/ 741485 h 2311974"/>
                <a:gd name="connsiteX314" fmla="*/ 54537 w 1339695"/>
                <a:gd name="connsiteY314" fmla="*/ 726899 h 2311974"/>
                <a:gd name="connsiteX315" fmla="*/ 0 w 1339695"/>
                <a:gd name="connsiteY315" fmla="*/ 705019 h 2311974"/>
                <a:gd name="connsiteX316" fmla="*/ 23712 w 1339695"/>
                <a:gd name="connsiteY316" fmla="*/ 680708 h 2311974"/>
                <a:gd name="connsiteX317" fmla="*/ 30825 w 1339695"/>
                <a:gd name="connsiteY317" fmla="*/ 673414 h 2311974"/>
                <a:gd name="connsiteX318" fmla="*/ 59279 w 1339695"/>
                <a:gd name="connsiteY318" fmla="*/ 670983 h 2311974"/>
                <a:gd name="connsiteX319" fmla="*/ 147011 w 1339695"/>
                <a:gd name="connsiteY319" fmla="*/ 692863 h 2311974"/>
                <a:gd name="connsiteX320" fmla="*/ 161238 w 1339695"/>
                <a:gd name="connsiteY320" fmla="*/ 688001 h 2311974"/>
                <a:gd name="connsiteX321" fmla="*/ 161238 w 1339695"/>
                <a:gd name="connsiteY321" fmla="*/ 695294 h 2311974"/>
                <a:gd name="connsiteX322" fmla="*/ 170722 w 1339695"/>
                <a:gd name="connsiteY322" fmla="*/ 695294 h 2311974"/>
                <a:gd name="connsiteX323" fmla="*/ 175465 w 1339695"/>
                <a:gd name="connsiteY323" fmla="*/ 678277 h 2311974"/>
                <a:gd name="connsiteX324" fmla="*/ 182578 w 1339695"/>
                <a:gd name="connsiteY324" fmla="*/ 666121 h 2311974"/>
                <a:gd name="connsiteX325" fmla="*/ 194434 w 1339695"/>
                <a:gd name="connsiteY325" fmla="*/ 688001 h 2311974"/>
                <a:gd name="connsiteX326" fmla="*/ 201547 w 1339695"/>
                <a:gd name="connsiteY326" fmla="*/ 685570 h 2311974"/>
                <a:gd name="connsiteX327" fmla="*/ 215774 w 1339695"/>
                <a:gd name="connsiteY327" fmla="*/ 700156 h 2311974"/>
                <a:gd name="connsiteX328" fmla="*/ 215774 w 1339695"/>
                <a:gd name="connsiteY328" fmla="*/ 700156 h 2311974"/>
                <a:gd name="connsiteX329" fmla="*/ 201547 w 1339695"/>
                <a:gd name="connsiteY329" fmla="*/ 685570 h 2311974"/>
                <a:gd name="connsiteX330" fmla="*/ 259713 w 1339695"/>
                <a:gd name="connsiteY330" fmla="*/ 862512 h 2311974"/>
                <a:gd name="connsiteX331" fmla="*/ 182578 w 1339695"/>
                <a:gd name="connsiteY331" fmla="*/ 666121 h 2311974"/>
                <a:gd name="connsiteX332" fmla="*/ 182578 w 1339695"/>
                <a:gd name="connsiteY332" fmla="*/ 658827 h 2311974"/>
                <a:gd name="connsiteX333" fmla="*/ 203918 w 1339695"/>
                <a:gd name="connsiteY333" fmla="*/ 646672 h 2311974"/>
                <a:gd name="connsiteX334" fmla="*/ 196805 w 1339695"/>
                <a:gd name="connsiteY334" fmla="*/ 639379 h 2311974"/>
                <a:gd name="connsiteX335" fmla="*/ 227630 w 1339695"/>
                <a:gd name="connsiteY335" fmla="*/ 629654 h 2311974"/>
                <a:gd name="connsiteX336" fmla="*/ 222888 w 1339695"/>
                <a:gd name="connsiteY336" fmla="*/ 615068 h 2311974"/>
                <a:gd name="connsiteX337" fmla="*/ 189692 w 1339695"/>
                <a:gd name="connsiteY337" fmla="*/ 610205 h 2311974"/>
                <a:gd name="connsiteX338" fmla="*/ 187320 w 1339695"/>
                <a:gd name="connsiteY338" fmla="*/ 595619 h 2311974"/>
                <a:gd name="connsiteX339" fmla="*/ 196805 w 1339695"/>
                <a:gd name="connsiteY339" fmla="*/ 534841 h 2311974"/>
                <a:gd name="connsiteX340" fmla="*/ 187320 w 1339695"/>
                <a:gd name="connsiteY340" fmla="*/ 525117 h 2311974"/>
                <a:gd name="connsiteX341" fmla="*/ 494501 w 1339695"/>
                <a:gd name="connsiteY341" fmla="*/ 1091406 h 2311974"/>
                <a:gd name="connsiteX342" fmla="*/ 170722 w 1339695"/>
                <a:gd name="connsiteY342" fmla="*/ 503237 h 2311974"/>
                <a:gd name="connsiteX343" fmla="*/ 175465 w 1339695"/>
                <a:gd name="connsiteY343" fmla="*/ 471633 h 2311974"/>
                <a:gd name="connsiteX344" fmla="*/ 168351 w 1339695"/>
                <a:gd name="connsiteY344" fmla="*/ 464340 h 2311974"/>
                <a:gd name="connsiteX345" fmla="*/ 170722 w 1339695"/>
                <a:gd name="connsiteY345" fmla="*/ 444891 h 2311974"/>
                <a:gd name="connsiteX346" fmla="*/ 189692 w 1339695"/>
                <a:gd name="connsiteY346" fmla="*/ 444891 h 2311974"/>
                <a:gd name="connsiteX347" fmla="*/ 208661 w 1339695"/>
                <a:gd name="connsiteY347" fmla="*/ 430304 h 2311974"/>
                <a:gd name="connsiteX348" fmla="*/ 211032 w 1339695"/>
                <a:gd name="connsiteY348" fmla="*/ 427873 h 2311974"/>
                <a:gd name="connsiteX349" fmla="*/ 189692 w 1339695"/>
                <a:gd name="connsiteY349" fmla="*/ 423011 h 2311974"/>
                <a:gd name="connsiteX350" fmla="*/ 196805 w 1339695"/>
                <a:gd name="connsiteY350" fmla="*/ 405993 h 2311974"/>
                <a:gd name="connsiteX351" fmla="*/ 222888 w 1339695"/>
                <a:gd name="connsiteY351" fmla="*/ 408424 h 2311974"/>
                <a:gd name="connsiteX352" fmla="*/ 218145 w 1339695"/>
                <a:gd name="connsiteY352" fmla="*/ 388975 h 2311974"/>
                <a:gd name="connsiteX353" fmla="*/ 218145 w 1339695"/>
                <a:gd name="connsiteY353" fmla="*/ 374389 h 2311974"/>
                <a:gd name="connsiteX354" fmla="*/ 234743 w 1339695"/>
                <a:gd name="connsiteY354" fmla="*/ 374389 h 2311974"/>
                <a:gd name="connsiteX355" fmla="*/ 237114 w 1339695"/>
                <a:gd name="connsiteY355" fmla="*/ 367096 h 2311974"/>
                <a:gd name="connsiteX356" fmla="*/ 244228 w 1339695"/>
                <a:gd name="connsiteY356" fmla="*/ 364665 h 2311974"/>
                <a:gd name="connsiteX357" fmla="*/ 241857 w 1339695"/>
                <a:gd name="connsiteY357" fmla="*/ 347647 h 2311974"/>
                <a:gd name="connsiteX358" fmla="*/ 270310 w 1339695"/>
                <a:gd name="connsiteY358" fmla="*/ 337922 h 2311974"/>
                <a:gd name="connsiteX359" fmla="*/ 258455 w 1339695"/>
                <a:gd name="connsiteY359" fmla="*/ 333060 h 2311974"/>
                <a:gd name="connsiteX360" fmla="*/ 256083 w 1339695"/>
                <a:gd name="connsiteY360" fmla="*/ 311180 h 2311974"/>
                <a:gd name="connsiteX361" fmla="*/ 248970 w 1339695"/>
                <a:gd name="connsiteY361" fmla="*/ 308749 h 2311974"/>
                <a:gd name="connsiteX362" fmla="*/ 256083 w 1339695"/>
                <a:gd name="connsiteY362" fmla="*/ 299025 h 2311974"/>
                <a:gd name="connsiteX363" fmla="*/ 256083 w 1339695"/>
                <a:gd name="connsiteY363" fmla="*/ 296594 h 2311974"/>
                <a:gd name="connsiteX364" fmla="*/ 244228 w 1339695"/>
                <a:gd name="connsiteY364" fmla="*/ 291732 h 2311974"/>
                <a:gd name="connsiteX365" fmla="*/ 234743 w 1339695"/>
                <a:gd name="connsiteY365" fmla="*/ 299025 h 2311974"/>
                <a:gd name="connsiteX366" fmla="*/ 222888 w 1339695"/>
                <a:gd name="connsiteY366" fmla="*/ 282007 h 2311974"/>
                <a:gd name="connsiteX367" fmla="*/ 237114 w 1339695"/>
                <a:gd name="connsiteY367" fmla="*/ 255265 h 2311974"/>
                <a:gd name="connsiteX368" fmla="*/ 244228 w 1339695"/>
                <a:gd name="connsiteY368" fmla="*/ 267421 h 2311974"/>
                <a:gd name="connsiteX369" fmla="*/ 263197 w 1339695"/>
                <a:gd name="connsiteY369" fmla="*/ 240679 h 2311974"/>
                <a:gd name="connsiteX370" fmla="*/ 272681 w 1339695"/>
                <a:gd name="connsiteY370" fmla="*/ 240679 h 2311974"/>
                <a:gd name="connsiteX371" fmla="*/ 272681 w 1339695"/>
                <a:gd name="connsiteY371" fmla="*/ 233385 h 2311974"/>
                <a:gd name="connsiteX372" fmla="*/ 251341 w 1339695"/>
                <a:gd name="connsiteY372" fmla="*/ 218799 h 2311974"/>
                <a:gd name="connsiteX373" fmla="*/ 258455 w 1339695"/>
                <a:gd name="connsiteY373" fmla="*/ 199350 h 2311974"/>
                <a:gd name="connsiteX374" fmla="*/ 284537 w 1339695"/>
                <a:gd name="connsiteY374" fmla="*/ 199350 h 2311974"/>
                <a:gd name="connsiteX375" fmla="*/ 291651 w 1339695"/>
                <a:gd name="connsiteY375" fmla="*/ 192057 h 2311974"/>
                <a:gd name="connsiteX376" fmla="*/ 263197 w 1339695"/>
                <a:gd name="connsiteY376" fmla="*/ 150728 h 2311974"/>
                <a:gd name="connsiteX377" fmla="*/ 272681 w 1339695"/>
                <a:gd name="connsiteY377" fmla="*/ 131279 h 2311974"/>
                <a:gd name="connsiteX378" fmla="*/ 305877 w 1339695"/>
                <a:gd name="connsiteY378" fmla="*/ 116693 h 2311974"/>
                <a:gd name="connsiteX379" fmla="*/ 310620 w 1339695"/>
                <a:gd name="connsiteY379" fmla="*/ 131279 h 2311974"/>
                <a:gd name="connsiteX380" fmla="*/ 331960 w 1339695"/>
                <a:gd name="connsiteY380" fmla="*/ 116693 h 2311974"/>
                <a:gd name="connsiteX381" fmla="*/ 327218 w 1339695"/>
                <a:gd name="connsiteY381" fmla="*/ 109399 h 2311974"/>
                <a:gd name="connsiteX382" fmla="*/ 343816 w 1339695"/>
                <a:gd name="connsiteY382" fmla="*/ 102106 h 2311974"/>
                <a:gd name="connsiteX383" fmla="*/ 343816 w 1339695"/>
                <a:gd name="connsiteY383" fmla="*/ 94813 h 2311974"/>
                <a:gd name="connsiteX384" fmla="*/ 353300 w 1339695"/>
                <a:gd name="connsiteY384" fmla="*/ 87519 h 2311974"/>
                <a:gd name="connsiteX385" fmla="*/ 339073 w 1339695"/>
                <a:gd name="connsiteY385" fmla="*/ 53484 h 2311974"/>
                <a:gd name="connsiteX386" fmla="*/ 336702 w 1339695"/>
                <a:gd name="connsiteY386" fmla="*/ 7293 h 2311974"/>
                <a:gd name="connsiteX387" fmla="*/ 379383 w 1339695"/>
                <a:gd name="connsiteY387" fmla="*/ 17018 h 2311974"/>
                <a:gd name="connsiteX388" fmla="*/ 400723 w 1339695"/>
                <a:gd name="connsiteY388" fmla="*/ 0 h 2311974"/>
                <a:gd name="connsiteX0" fmla="*/ 358043 w 1339695"/>
                <a:gd name="connsiteY0" fmla="*/ 901938 h 2311974"/>
                <a:gd name="connsiteX1" fmla="*/ 347841 w 1339695"/>
                <a:gd name="connsiteY1" fmla="*/ 906121 h 2311974"/>
                <a:gd name="connsiteX2" fmla="*/ 350929 w 1339695"/>
                <a:gd name="connsiteY2" fmla="*/ 906800 h 2311974"/>
                <a:gd name="connsiteX3" fmla="*/ 358043 w 1339695"/>
                <a:gd name="connsiteY3" fmla="*/ 901938 h 2311974"/>
                <a:gd name="connsiteX4" fmla="*/ 265568 w 1339695"/>
                <a:gd name="connsiteY4" fmla="*/ 899506 h 2311974"/>
                <a:gd name="connsiteX5" fmla="*/ 265568 w 1339695"/>
                <a:gd name="connsiteY5" fmla="*/ 899507 h 2311974"/>
                <a:gd name="connsiteX6" fmla="*/ 289280 w 1339695"/>
                <a:gd name="connsiteY6" fmla="*/ 899507 h 2311974"/>
                <a:gd name="connsiteX7" fmla="*/ 303506 w 1339695"/>
                <a:gd name="connsiteY7" fmla="*/ 906800 h 2311974"/>
                <a:gd name="connsiteX8" fmla="*/ 312991 w 1339695"/>
                <a:gd name="connsiteY8" fmla="*/ 906800 h 2311974"/>
                <a:gd name="connsiteX9" fmla="*/ 317733 w 1339695"/>
                <a:gd name="connsiteY9" fmla="*/ 899507 h 2311974"/>
                <a:gd name="connsiteX10" fmla="*/ 317746 w 1339695"/>
                <a:gd name="connsiteY10" fmla="*/ 899510 h 2311974"/>
                <a:gd name="connsiteX11" fmla="*/ 317733 w 1339695"/>
                <a:gd name="connsiteY11" fmla="*/ 899506 h 2311974"/>
                <a:gd name="connsiteX12" fmla="*/ 312991 w 1339695"/>
                <a:gd name="connsiteY12" fmla="*/ 906800 h 2311974"/>
                <a:gd name="connsiteX13" fmla="*/ 303506 w 1339695"/>
                <a:gd name="connsiteY13" fmla="*/ 906800 h 2311974"/>
                <a:gd name="connsiteX14" fmla="*/ 289279 w 1339695"/>
                <a:gd name="connsiteY14" fmla="*/ 899506 h 2311974"/>
                <a:gd name="connsiteX15" fmla="*/ 265568 w 1339695"/>
                <a:gd name="connsiteY15" fmla="*/ 899506 h 2311974"/>
                <a:gd name="connsiteX16" fmla="*/ 248970 w 1339695"/>
                <a:gd name="connsiteY16" fmla="*/ 889782 h 2311974"/>
                <a:gd name="connsiteX17" fmla="*/ 248970 w 1339695"/>
                <a:gd name="connsiteY17" fmla="*/ 889782 h 2311974"/>
                <a:gd name="connsiteX18" fmla="*/ 265568 w 1339695"/>
                <a:gd name="connsiteY18" fmla="*/ 889782 h 2311974"/>
                <a:gd name="connsiteX19" fmla="*/ 258424 w 1339695"/>
                <a:gd name="connsiteY19" fmla="*/ 889782 h 2311974"/>
                <a:gd name="connsiteX20" fmla="*/ 248970 w 1339695"/>
                <a:gd name="connsiteY20" fmla="*/ 889782 h 2311974"/>
                <a:gd name="connsiteX21" fmla="*/ 291253 w 1339695"/>
                <a:gd name="connsiteY21" fmla="*/ 842776 h 2311974"/>
                <a:gd name="connsiteX22" fmla="*/ 296393 w 1339695"/>
                <a:gd name="connsiteY22" fmla="*/ 853315 h 2311974"/>
                <a:gd name="connsiteX23" fmla="*/ 296393 w 1339695"/>
                <a:gd name="connsiteY23" fmla="*/ 853315 h 2311974"/>
                <a:gd name="connsiteX24" fmla="*/ 291253 w 1339695"/>
                <a:gd name="connsiteY24" fmla="*/ 842776 h 2311974"/>
                <a:gd name="connsiteX25" fmla="*/ 194434 w 1339695"/>
                <a:gd name="connsiteY25" fmla="*/ 726899 h 2311974"/>
                <a:gd name="connsiteX26" fmla="*/ 194434 w 1339695"/>
                <a:gd name="connsiteY26" fmla="*/ 726899 h 2311974"/>
                <a:gd name="connsiteX27" fmla="*/ 201547 w 1339695"/>
                <a:gd name="connsiteY27" fmla="*/ 734192 h 2311974"/>
                <a:gd name="connsiteX28" fmla="*/ 237114 w 1339695"/>
                <a:gd name="connsiteY28" fmla="*/ 748778 h 2311974"/>
                <a:gd name="connsiteX29" fmla="*/ 265568 w 1339695"/>
                <a:gd name="connsiteY29" fmla="*/ 753641 h 2311974"/>
                <a:gd name="connsiteX30" fmla="*/ 270310 w 1339695"/>
                <a:gd name="connsiteY30" fmla="*/ 734192 h 2311974"/>
                <a:gd name="connsiteX31" fmla="*/ 284537 w 1339695"/>
                <a:gd name="connsiteY31" fmla="*/ 736623 h 2311974"/>
                <a:gd name="connsiteX32" fmla="*/ 284537 w 1339695"/>
                <a:gd name="connsiteY32" fmla="*/ 736623 h 2311974"/>
                <a:gd name="connsiteX33" fmla="*/ 270310 w 1339695"/>
                <a:gd name="connsiteY33" fmla="*/ 734192 h 2311974"/>
                <a:gd name="connsiteX34" fmla="*/ 265568 w 1339695"/>
                <a:gd name="connsiteY34" fmla="*/ 753640 h 2311974"/>
                <a:gd name="connsiteX35" fmla="*/ 237114 w 1339695"/>
                <a:gd name="connsiteY35" fmla="*/ 748778 h 2311974"/>
                <a:gd name="connsiteX36" fmla="*/ 201547 w 1339695"/>
                <a:gd name="connsiteY36" fmla="*/ 734192 h 2311974"/>
                <a:gd name="connsiteX37" fmla="*/ 194434 w 1339695"/>
                <a:gd name="connsiteY37" fmla="*/ 726899 h 2311974"/>
                <a:gd name="connsiteX38" fmla="*/ 194434 w 1339695"/>
                <a:gd name="connsiteY38" fmla="*/ 714743 h 2311974"/>
                <a:gd name="connsiteX39" fmla="*/ 194434 w 1339695"/>
                <a:gd name="connsiteY39" fmla="*/ 714743 h 2311974"/>
                <a:gd name="connsiteX40" fmla="*/ 201547 w 1339695"/>
                <a:gd name="connsiteY40" fmla="*/ 722036 h 2311974"/>
                <a:gd name="connsiteX41" fmla="*/ 201547 w 1339695"/>
                <a:gd name="connsiteY41" fmla="*/ 722036 h 2311974"/>
                <a:gd name="connsiteX42" fmla="*/ 194434 w 1339695"/>
                <a:gd name="connsiteY42" fmla="*/ 714743 h 2311974"/>
                <a:gd name="connsiteX43" fmla="*/ 400723 w 1339695"/>
                <a:gd name="connsiteY43" fmla="*/ 0 h 2311974"/>
                <a:gd name="connsiteX44" fmla="*/ 407837 w 1339695"/>
                <a:gd name="connsiteY44" fmla="*/ 4862 h 2311974"/>
                <a:gd name="connsiteX45" fmla="*/ 412579 w 1339695"/>
                <a:gd name="connsiteY45" fmla="*/ 17018 h 2311974"/>
                <a:gd name="connsiteX46" fmla="*/ 422063 w 1339695"/>
                <a:gd name="connsiteY46" fmla="*/ 53484 h 2311974"/>
                <a:gd name="connsiteX47" fmla="*/ 419692 w 1339695"/>
                <a:gd name="connsiteY47" fmla="*/ 68071 h 2311974"/>
                <a:gd name="connsiteX48" fmla="*/ 452888 w 1339695"/>
                <a:gd name="connsiteY48" fmla="*/ 82657 h 2311974"/>
                <a:gd name="connsiteX49" fmla="*/ 460002 w 1339695"/>
                <a:gd name="connsiteY49" fmla="*/ 72933 h 2311974"/>
                <a:gd name="connsiteX50" fmla="*/ 476600 w 1339695"/>
                <a:gd name="connsiteY50" fmla="*/ 75364 h 2311974"/>
                <a:gd name="connsiteX51" fmla="*/ 476600 w 1339695"/>
                <a:gd name="connsiteY51" fmla="*/ 82657 h 2311974"/>
                <a:gd name="connsiteX52" fmla="*/ 483713 w 1339695"/>
                <a:gd name="connsiteY52" fmla="*/ 82657 h 2311974"/>
                <a:gd name="connsiteX53" fmla="*/ 488455 w 1339695"/>
                <a:gd name="connsiteY53" fmla="*/ 97244 h 2311974"/>
                <a:gd name="connsiteX54" fmla="*/ 507424 w 1339695"/>
                <a:gd name="connsiteY54" fmla="*/ 104537 h 2311974"/>
                <a:gd name="connsiteX55" fmla="*/ 535878 w 1339695"/>
                <a:gd name="connsiteY55" fmla="*/ 89950 h 2311974"/>
                <a:gd name="connsiteX56" fmla="*/ 550105 w 1339695"/>
                <a:gd name="connsiteY56" fmla="*/ 94813 h 2311974"/>
                <a:gd name="connsiteX57" fmla="*/ 564332 w 1339695"/>
                <a:gd name="connsiteY57" fmla="*/ 104537 h 2311974"/>
                <a:gd name="connsiteX58" fmla="*/ 583301 w 1339695"/>
                <a:gd name="connsiteY58" fmla="*/ 94813 h 2311974"/>
                <a:gd name="connsiteX59" fmla="*/ 583301 w 1339695"/>
                <a:gd name="connsiteY59" fmla="*/ 72933 h 2311974"/>
                <a:gd name="connsiteX60" fmla="*/ 585672 w 1339695"/>
                <a:gd name="connsiteY60" fmla="*/ 72933 h 2311974"/>
                <a:gd name="connsiteX61" fmla="*/ 597528 w 1339695"/>
                <a:gd name="connsiteY61" fmla="*/ 87519 h 2311974"/>
                <a:gd name="connsiteX62" fmla="*/ 585672 w 1339695"/>
                <a:gd name="connsiteY62" fmla="*/ 102106 h 2311974"/>
                <a:gd name="connsiteX63" fmla="*/ 590414 w 1339695"/>
                <a:gd name="connsiteY63" fmla="*/ 123986 h 2311974"/>
                <a:gd name="connsiteX64" fmla="*/ 604641 w 1339695"/>
                <a:gd name="connsiteY64" fmla="*/ 128848 h 2311974"/>
                <a:gd name="connsiteX65" fmla="*/ 616497 w 1339695"/>
                <a:gd name="connsiteY65" fmla="*/ 150728 h 2311974"/>
                <a:gd name="connsiteX66" fmla="*/ 625981 w 1339695"/>
                <a:gd name="connsiteY66" fmla="*/ 153159 h 2311974"/>
                <a:gd name="connsiteX67" fmla="*/ 633095 w 1339695"/>
                <a:gd name="connsiteY67" fmla="*/ 165315 h 2311974"/>
                <a:gd name="connsiteX68" fmla="*/ 652064 w 1339695"/>
                <a:gd name="connsiteY68" fmla="*/ 165315 h 2311974"/>
                <a:gd name="connsiteX69" fmla="*/ 666291 w 1339695"/>
                <a:gd name="connsiteY69" fmla="*/ 177470 h 2311974"/>
                <a:gd name="connsiteX70" fmla="*/ 692373 w 1339695"/>
                <a:gd name="connsiteY70" fmla="*/ 172608 h 2311974"/>
                <a:gd name="connsiteX71" fmla="*/ 699487 w 1339695"/>
                <a:gd name="connsiteY71" fmla="*/ 184763 h 2311974"/>
                <a:gd name="connsiteX72" fmla="*/ 692373 w 1339695"/>
                <a:gd name="connsiteY72" fmla="*/ 192057 h 2311974"/>
                <a:gd name="connsiteX73" fmla="*/ 699487 w 1339695"/>
                <a:gd name="connsiteY73" fmla="*/ 201781 h 2311974"/>
                <a:gd name="connsiteX74" fmla="*/ 694744 w 1339695"/>
                <a:gd name="connsiteY74" fmla="*/ 206643 h 2311974"/>
                <a:gd name="connsiteX75" fmla="*/ 706600 w 1339695"/>
                <a:gd name="connsiteY75" fmla="*/ 233385 h 2311974"/>
                <a:gd name="connsiteX76" fmla="*/ 713714 w 1339695"/>
                <a:gd name="connsiteY76" fmla="*/ 233385 h 2311974"/>
                <a:gd name="connsiteX77" fmla="*/ 749281 w 1339695"/>
                <a:gd name="connsiteY77" fmla="*/ 211505 h 2311974"/>
                <a:gd name="connsiteX78" fmla="*/ 772992 w 1339695"/>
                <a:gd name="connsiteY78" fmla="*/ 213936 h 2311974"/>
                <a:gd name="connsiteX79" fmla="*/ 794332 w 1339695"/>
                <a:gd name="connsiteY79" fmla="*/ 199350 h 2311974"/>
                <a:gd name="connsiteX80" fmla="*/ 803817 w 1339695"/>
                <a:gd name="connsiteY80" fmla="*/ 177470 h 2311974"/>
                <a:gd name="connsiteX81" fmla="*/ 829900 w 1339695"/>
                <a:gd name="connsiteY81" fmla="*/ 158021 h 2311974"/>
                <a:gd name="connsiteX82" fmla="*/ 851240 w 1339695"/>
                <a:gd name="connsiteY82" fmla="*/ 194488 h 2311974"/>
                <a:gd name="connsiteX83" fmla="*/ 851240 w 1339695"/>
                <a:gd name="connsiteY83" fmla="*/ 221230 h 2311974"/>
                <a:gd name="connsiteX84" fmla="*/ 863095 w 1339695"/>
                <a:gd name="connsiteY84" fmla="*/ 243110 h 2311974"/>
                <a:gd name="connsiteX85" fmla="*/ 882065 w 1339695"/>
                <a:gd name="connsiteY85" fmla="*/ 262558 h 2311974"/>
                <a:gd name="connsiteX86" fmla="*/ 924745 w 1339695"/>
                <a:gd name="connsiteY86" fmla="*/ 274714 h 2311974"/>
                <a:gd name="connsiteX87" fmla="*/ 957941 w 1339695"/>
                <a:gd name="connsiteY87" fmla="*/ 260127 h 2311974"/>
                <a:gd name="connsiteX88" fmla="*/ 979281 w 1339695"/>
                <a:gd name="connsiteY88" fmla="*/ 262558 h 2311974"/>
                <a:gd name="connsiteX89" fmla="*/ 1005364 w 1339695"/>
                <a:gd name="connsiteY89" fmla="*/ 277145 h 2311974"/>
                <a:gd name="connsiteX90" fmla="*/ 1038560 w 1339695"/>
                <a:gd name="connsiteY90" fmla="*/ 282007 h 2311974"/>
                <a:gd name="connsiteX91" fmla="*/ 1033818 w 1339695"/>
                <a:gd name="connsiteY91" fmla="*/ 299025 h 2311974"/>
                <a:gd name="connsiteX92" fmla="*/ 1062271 w 1339695"/>
                <a:gd name="connsiteY92" fmla="*/ 371958 h 2311974"/>
                <a:gd name="connsiteX93" fmla="*/ 1107323 w 1339695"/>
                <a:gd name="connsiteY93" fmla="*/ 386544 h 2311974"/>
                <a:gd name="connsiteX94" fmla="*/ 1135777 w 1339695"/>
                <a:gd name="connsiteY94" fmla="*/ 415718 h 2311974"/>
                <a:gd name="connsiteX95" fmla="*/ 1178457 w 1339695"/>
                <a:gd name="connsiteY95" fmla="*/ 415718 h 2311974"/>
                <a:gd name="connsiteX96" fmla="*/ 1195055 w 1339695"/>
                <a:gd name="connsiteY96" fmla="*/ 408424 h 2311974"/>
                <a:gd name="connsiteX97" fmla="*/ 1211653 w 1339695"/>
                <a:gd name="connsiteY97" fmla="*/ 386544 h 2311974"/>
                <a:gd name="connsiteX98" fmla="*/ 1256705 w 1339695"/>
                <a:gd name="connsiteY98" fmla="*/ 381682 h 2311974"/>
                <a:gd name="connsiteX99" fmla="*/ 1263819 w 1339695"/>
                <a:gd name="connsiteY99" fmla="*/ 386544 h 2311974"/>
                <a:gd name="connsiteX100" fmla="*/ 1299386 w 1339695"/>
                <a:gd name="connsiteY100" fmla="*/ 371958 h 2311974"/>
                <a:gd name="connsiteX101" fmla="*/ 1299386 w 1339695"/>
                <a:gd name="connsiteY101" fmla="*/ 388975 h 2311974"/>
                <a:gd name="connsiteX102" fmla="*/ 1313613 w 1339695"/>
                <a:gd name="connsiteY102" fmla="*/ 408424 h 2311974"/>
                <a:gd name="connsiteX103" fmla="*/ 1251963 w 1339695"/>
                <a:gd name="connsiteY103" fmla="*/ 444891 h 2311974"/>
                <a:gd name="connsiteX104" fmla="*/ 1249592 w 1339695"/>
                <a:gd name="connsiteY104" fmla="*/ 491082 h 2311974"/>
                <a:gd name="connsiteX105" fmla="*/ 1270932 w 1339695"/>
                <a:gd name="connsiteY105" fmla="*/ 532410 h 2311974"/>
                <a:gd name="connsiteX106" fmla="*/ 1304128 w 1339695"/>
                <a:gd name="connsiteY106" fmla="*/ 554290 h 2311974"/>
                <a:gd name="connsiteX107" fmla="*/ 1325468 w 1339695"/>
                <a:gd name="connsiteY107" fmla="*/ 581032 h 2311974"/>
                <a:gd name="connsiteX108" fmla="*/ 1318355 w 1339695"/>
                <a:gd name="connsiteY108" fmla="*/ 622361 h 2311974"/>
                <a:gd name="connsiteX109" fmla="*/ 1339695 w 1339695"/>
                <a:gd name="connsiteY109" fmla="*/ 644241 h 2311974"/>
                <a:gd name="connsiteX110" fmla="*/ 1334953 w 1339695"/>
                <a:gd name="connsiteY110" fmla="*/ 658827 h 2311974"/>
                <a:gd name="connsiteX111" fmla="*/ 1327839 w 1339695"/>
                <a:gd name="connsiteY111" fmla="*/ 666121 h 2311974"/>
                <a:gd name="connsiteX112" fmla="*/ 1299386 w 1339695"/>
                <a:gd name="connsiteY112" fmla="*/ 663689 h 2311974"/>
                <a:gd name="connsiteX113" fmla="*/ 1270932 w 1339695"/>
                <a:gd name="connsiteY113" fmla="*/ 705018 h 2311974"/>
                <a:gd name="connsiteX114" fmla="*/ 1249592 w 1339695"/>
                <a:gd name="connsiteY114" fmla="*/ 712312 h 2311974"/>
                <a:gd name="connsiteX115" fmla="*/ 1202169 w 1339695"/>
                <a:gd name="connsiteY115" fmla="*/ 785245 h 2311974"/>
                <a:gd name="connsiteX116" fmla="*/ 1202169 w 1339695"/>
                <a:gd name="connsiteY116" fmla="*/ 804693 h 2311974"/>
                <a:gd name="connsiteX117" fmla="*/ 1171344 w 1339695"/>
                <a:gd name="connsiteY117" fmla="*/ 802262 h 2311974"/>
                <a:gd name="connsiteX118" fmla="*/ 1140519 w 1339695"/>
                <a:gd name="connsiteY118" fmla="*/ 802262 h 2311974"/>
                <a:gd name="connsiteX119" fmla="*/ 1116808 w 1339695"/>
                <a:gd name="connsiteY119" fmla="*/ 819280 h 2311974"/>
                <a:gd name="connsiteX120" fmla="*/ 1081241 w 1339695"/>
                <a:gd name="connsiteY120" fmla="*/ 809556 h 2311974"/>
                <a:gd name="connsiteX121" fmla="*/ 1069385 w 1339695"/>
                <a:gd name="connsiteY121" fmla="*/ 816849 h 2311974"/>
                <a:gd name="connsiteX122" fmla="*/ 1078869 w 1339695"/>
                <a:gd name="connsiteY122" fmla="*/ 824142 h 2311974"/>
                <a:gd name="connsiteX123" fmla="*/ 1067014 w 1339695"/>
                <a:gd name="connsiteY123" fmla="*/ 850884 h 2311974"/>
                <a:gd name="connsiteX124" fmla="*/ 1074127 w 1339695"/>
                <a:gd name="connsiteY124" fmla="*/ 858178 h 2311974"/>
                <a:gd name="connsiteX125" fmla="*/ 1081241 w 1339695"/>
                <a:gd name="connsiteY125" fmla="*/ 850884 h 2311974"/>
                <a:gd name="connsiteX126" fmla="*/ 1095467 w 1339695"/>
                <a:gd name="connsiteY126" fmla="*/ 858178 h 2311974"/>
                <a:gd name="connsiteX127" fmla="*/ 1109694 w 1339695"/>
                <a:gd name="connsiteY127" fmla="*/ 858178 h 2311974"/>
                <a:gd name="connsiteX128" fmla="*/ 1114437 w 1339695"/>
                <a:gd name="connsiteY128" fmla="*/ 875195 h 2311974"/>
                <a:gd name="connsiteX129" fmla="*/ 1128663 w 1339695"/>
                <a:gd name="connsiteY129" fmla="*/ 894644 h 2311974"/>
                <a:gd name="connsiteX130" fmla="*/ 1121550 w 1339695"/>
                <a:gd name="connsiteY130" fmla="*/ 906800 h 2311974"/>
                <a:gd name="connsiteX131" fmla="*/ 1128663 w 1339695"/>
                <a:gd name="connsiteY131" fmla="*/ 916524 h 2311974"/>
                <a:gd name="connsiteX132" fmla="*/ 1135777 w 1339695"/>
                <a:gd name="connsiteY132" fmla="*/ 914093 h 2311974"/>
                <a:gd name="connsiteX133" fmla="*/ 1142890 w 1339695"/>
                <a:gd name="connsiteY133" fmla="*/ 921386 h 2311974"/>
                <a:gd name="connsiteX134" fmla="*/ 1147633 w 1339695"/>
                <a:gd name="connsiteY134" fmla="*/ 935973 h 2311974"/>
                <a:gd name="connsiteX135" fmla="*/ 1157117 w 1339695"/>
                <a:gd name="connsiteY135" fmla="*/ 923817 h 2311974"/>
                <a:gd name="connsiteX136" fmla="*/ 1161859 w 1339695"/>
                <a:gd name="connsiteY136" fmla="*/ 931111 h 2311974"/>
                <a:gd name="connsiteX137" fmla="*/ 1195055 w 1339695"/>
                <a:gd name="connsiteY137" fmla="*/ 928679 h 2311974"/>
                <a:gd name="connsiteX138" fmla="*/ 1209282 w 1339695"/>
                <a:gd name="connsiteY138" fmla="*/ 948128 h 2311974"/>
                <a:gd name="connsiteX139" fmla="*/ 1230623 w 1339695"/>
                <a:gd name="connsiteY139" fmla="*/ 950559 h 2311974"/>
                <a:gd name="connsiteX140" fmla="*/ 1235365 w 1339695"/>
                <a:gd name="connsiteY140" fmla="*/ 923817 h 2311974"/>
                <a:gd name="connsiteX141" fmla="*/ 1249592 w 1339695"/>
                <a:gd name="connsiteY141" fmla="*/ 914093 h 2311974"/>
                <a:gd name="connsiteX142" fmla="*/ 1259076 w 1339695"/>
                <a:gd name="connsiteY142" fmla="*/ 921386 h 2311974"/>
                <a:gd name="connsiteX143" fmla="*/ 1270932 w 1339695"/>
                <a:gd name="connsiteY143" fmla="*/ 948128 h 2311974"/>
                <a:gd name="connsiteX144" fmla="*/ 1218767 w 1339695"/>
                <a:gd name="connsiteY144" fmla="*/ 1006475 h 2311974"/>
                <a:gd name="connsiteX145" fmla="*/ 1133406 w 1339695"/>
                <a:gd name="connsiteY145" fmla="*/ 970008 h 2311974"/>
                <a:gd name="connsiteX146" fmla="*/ 1128663 w 1339695"/>
                <a:gd name="connsiteY146" fmla="*/ 977301 h 2311974"/>
                <a:gd name="connsiteX147" fmla="*/ 1133406 w 1339695"/>
                <a:gd name="connsiteY147" fmla="*/ 984595 h 2311974"/>
                <a:gd name="connsiteX148" fmla="*/ 1128663 w 1339695"/>
                <a:gd name="connsiteY148" fmla="*/ 984595 h 2311974"/>
                <a:gd name="connsiteX149" fmla="*/ 1123921 w 1339695"/>
                <a:gd name="connsiteY149" fmla="*/ 991888 h 2311974"/>
                <a:gd name="connsiteX150" fmla="*/ 1123921 w 1339695"/>
                <a:gd name="connsiteY150" fmla="*/ 1006475 h 2311974"/>
                <a:gd name="connsiteX151" fmla="*/ 1116808 w 1339695"/>
                <a:gd name="connsiteY151" fmla="*/ 1018630 h 2311974"/>
                <a:gd name="connsiteX152" fmla="*/ 1116808 w 1339695"/>
                <a:gd name="connsiteY152" fmla="*/ 1028354 h 2311974"/>
                <a:gd name="connsiteX153" fmla="*/ 1102581 w 1339695"/>
                <a:gd name="connsiteY153" fmla="*/ 1028354 h 2311974"/>
                <a:gd name="connsiteX154" fmla="*/ 1102581 w 1339695"/>
                <a:gd name="connsiteY154" fmla="*/ 1045372 h 2311974"/>
                <a:gd name="connsiteX155" fmla="*/ 1095467 w 1339695"/>
                <a:gd name="connsiteY155" fmla="*/ 1047803 h 2311974"/>
                <a:gd name="connsiteX156" fmla="*/ 1095467 w 1339695"/>
                <a:gd name="connsiteY156" fmla="*/ 1059959 h 2311974"/>
                <a:gd name="connsiteX157" fmla="*/ 1088354 w 1339695"/>
                <a:gd name="connsiteY157" fmla="*/ 1062390 h 2311974"/>
                <a:gd name="connsiteX158" fmla="*/ 1093096 w 1339695"/>
                <a:gd name="connsiteY158" fmla="*/ 1069683 h 2311974"/>
                <a:gd name="connsiteX159" fmla="*/ 1085983 w 1339695"/>
                <a:gd name="connsiteY159" fmla="*/ 1074545 h 2311974"/>
                <a:gd name="connsiteX160" fmla="*/ 1093096 w 1339695"/>
                <a:gd name="connsiteY160" fmla="*/ 1076976 h 2311974"/>
                <a:gd name="connsiteX161" fmla="*/ 1095467 w 1339695"/>
                <a:gd name="connsiteY161" fmla="*/ 1093994 h 2311974"/>
                <a:gd name="connsiteX162" fmla="*/ 1085983 w 1339695"/>
                <a:gd name="connsiteY162" fmla="*/ 1103719 h 2311974"/>
                <a:gd name="connsiteX163" fmla="*/ 1088354 w 1339695"/>
                <a:gd name="connsiteY163" fmla="*/ 1103719 h 2311974"/>
                <a:gd name="connsiteX164" fmla="*/ 1088354 w 1339695"/>
                <a:gd name="connsiteY164" fmla="*/ 1111012 h 2311974"/>
                <a:gd name="connsiteX165" fmla="*/ 1081241 w 1339695"/>
                <a:gd name="connsiteY165" fmla="*/ 1118305 h 2311974"/>
                <a:gd name="connsiteX166" fmla="*/ 1081241 w 1339695"/>
                <a:gd name="connsiteY166" fmla="*/ 1125598 h 2311974"/>
                <a:gd name="connsiteX167" fmla="*/ 1067014 w 1339695"/>
                <a:gd name="connsiteY167" fmla="*/ 1149909 h 2311974"/>
                <a:gd name="connsiteX168" fmla="*/ 1078869 w 1339695"/>
                <a:gd name="connsiteY168" fmla="*/ 1164496 h 2311974"/>
                <a:gd name="connsiteX169" fmla="*/ 1107323 w 1339695"/>
                <a:gd name="connsiteY169" fmla="*/ 1164496 h 2311974"/>
                <a:gd name="connsiteX170" fmla="*/ 1109694 w 1339695"/>
                <a:gd name="connsiteY170" fmla="*/ 1166927 h 2311974"/>
                <a:gd name="connsiteX171" fmla="*/ 1128663 w 1339695"/>
                <a:gd name="connsiteY171" fmla="*/ 1159634 h 2311974"/>
                <a:gd name="connsiteX172" fmla="*/ 1140519 w 1339695"/>
                <a:gd name="connsiteY172" fmla="*/ 1166927 h 2311974"/>
                <a:gd name="connsiteX173" fmla="*/ 1147633 w 1339695"/>
                <a:gd name="connsiteY173" fmla="*/ 1166927 h 2311974"/>
                <a:gd name="connsiteX174" fmla="*/ 1142890 w 1339695"/>
                <a:gd name="connsiteY174" fmla="*/ 1171789 h 2311974"/>
                <a:gd name="connsiteX175" fmla="*/ 1157117 w 1339695"/>
                <a:gd name="connsiteY175" fmla="*/ 1179083 h 2311974"/>
                <a:gd name="connsiteX176" fmla="*/ 1164231 w 1339695"/>
                <a:gd name="connsiteY176" fmla="*/ 1222842 h 2311974"/>
                <a:gd name="connsiteX177" fmla="*/ 1157117 w 1339695"/>
                <a:gd name="connsiteY177" fmla="*/ 1230136 h 2311974"/>
                <a:gd name="connsiteX178" fmla="*/ 1157117 w 1339695"/>
                <a:gd name="connsiteY178" fmla="*/ 1254447 h 2311974"/>
                <a:gd name="connsiteX179" fmla="*/ 1183200 w 1339695"/>
                <a:gd name="connsiteY179" fmla="*/ 1271464 h 2311974"/>
                <a:gd name="connsiteX180" fmla="*/ 1178457 w 1339695"/>
                <a:gd name="connsiteY180" fmla="*/ 1278758 h 2311974"/>
                <a:gd name="connsiteX181" fmla="*/ 1187942 w 1339695"/>
                <a:gd name="connsiteY181" fmla="*/ 1290913 h 2311974"/>
                <a:gd name="connsiteX182" fmla="*/ 1187942 w 1339695"/>
                <a:gd name="connsiteY182" fmla="*/ 1303069 h 2311974"/>
                <a:gd name="connsiteX183" fmla="*/ 1190313 w 1339695"/>
                <a:gd name="connsiteY183" fmla="*/ 1305500 h 2311974"/>
                <a:gd name="connsiteX184" fmla="*/ 1187942 w 1339695"/>
                <a:gd name="connsiteY184" fmla="*/ 1312793 h 2311974"/>
                <a:gd name="connsiteX185" fmla="*/ 1195055 w 1339695"/>
                <a:gd name="connsiteY185" fmla="*/ 1324948 h 2311974"/>
                <a:gd name="connsiteX186" fmla="*/ 1202169 w 1339695"/>
                <a:gd name="connsiteY186" fmla="*/ 1317655 h 2311974"/>
                <a:gd name="connsiteX187" fmla="*/ 1202169 w 1339695"/>
                <a:gd name="connsiteY187" fmla="*/ 1327379 h 2311974"/>
                <a:gd name="connsiteX188" fmla="*/ 1204540 w 1339695"/>
                <a:gd name="connsiteY188" fmla="*/ 1344397 h 2311974"/>
                <a:gd name="connsiteX189" fmla="*/ 1178457 w 1339695"/>
                <a:gd name="connsiteY189" fmla="*/ 1358984 h 2311974"/>
                <a:gd name="connsiteX190" fmla="*/ 1157117 w 1339695"/>
                <a:gd name="connsiteY190" fmla="*/ 1358984 h 2311974"/>
                <a:gd name="connsiteX191" fmla="*/ 1154746 w 1339695"/>
                <a:gd name="connsiteY191" fmla="*/ 1376001 h 2311974"/>
                <a:gd name="connsiteX192" fmla="*/ 1176086 w 1339695"/>
                <a:gd name="connsiteY192" fmla="*/ 1376001 h 2311974"/>
                <a:gd name="connsiteX193" fmla="*/ 1178457 w 1339695"/>
                <a:gd name="connsiteY193" fmla="*/ 1383295 h 2311974"/>
                <a:gd name="connsiteX194" fmla="*/ 1183200 w 1339695"/>
                <a:gd name="connsiteY194" fmla="*/ 1380864 h 2311974"/>
                <a:gd name="connsiteX195" fmla="*/ 1190313 w 1339695"/>
                <a:gd name="connsiteY195" fmla="*/ 1393019 h 2311974"/>
                <a:gd name="connsiteX196" fmla="*/ 1187942 w 1339695"/>
                <a:gd name="connsiteY196" fmla="*/ 1400312 h 2311974"/>
                <a:gd name="connsiteX197" fmla="*/ 1190313 w 1339695"/>
                <a:gd name="connsiteY197" fmla="*/ 1402744 h 2311974"/>
                <a:gd name="connsiteX198" fmla="*/ 1209282 w 1339695"/>
                <a:gd name="connsiteY198" fmla="*/ 1380864 h 2311974"/>
                <a:gd name="connsiteX199" fmla="*/ 1216396 w 1339695"/>
                <a:gd name="connsiteY199" fmla="*/ 1383295 h 2311974"/>
                <a:gd name="connsiteX200" fmla="*/ 1211653 w 1339695"/>
                <a:gd name="connsiteY200" fmla="*/ 1380864 h 2311974"/>
                <a:gd name="connsiteX201" fmla="*/ 1218767 w 1339695"/>
                <a:gd name="connsiteY201" fmla="*/ 1373570 h 2311974"/>
                <a:gd name="connsiteX202" fmla="*/ 1225880 w 1339695"/>
                <a:gd name="connsiteY202" fmla="*/ 1368708 h 2311974"/>
                <a:gd name="connsiteX203" fmla="*/ 1242478 w 1339695"/>
                <a:gd name="connsiteY203" fmla="*/ 1417330 h 2311974"/>
                <a:gd name="connsiteX204" fmla="*/ 1237736 w 1339695"/>
                <a:gd name="connsiteY204" fmla="*/ 1424623 h 2311974"/>
                <a:gd name="connsiteX205" fmla="*/ 1237736 w 1339695"/>
                <a:gd name="connsiteY205" fmla="*/ 1441641 h 2311974"/>
                <a:gd name="connsiteX206" fmla="*/ 1204540 w 1339695"/>
                <a:gd name="connsiteY206" fmla="*/ 1436779 h 2311974"/>
                <a:gd name="connsiteX207" fmla="*/ 1202169 w 1339695"/>
                <a:gd name="connsiteY207" fmla="*/ 1473245 h 2311974"/>
                <a:gd name="connsiteX208" fmla="*/ 1187942 w 1339695"/>
                <a:gd name="connsiteY208" fmla="*/ 1473245 h 2311974"/>
                <a:gd name="connsiteX209" fmla="*/ 1183200 w 1339695"/>
                <a:gd name="connsiteY209" fmla="*/ 1504850 h 2311974"/>
                <a:gd name="connsiteX210" fmla="*/ 1168973 w 1339695"/>
                <a:gd name="connsiteY210" fmla="*/ 1521867 h 2311974"/>
                <a:gd name="connsiteX211" fmla="*/ 1168973 w 1339695"/>
                <a:gd name="connsiteY211" fmla="*/ 1548609 h 2311974"/>
                <a:gd name="connsiteX212" fmla="*/ 1150004 w 1339695"/>
                <a:gd name="connsiteY212" fmla="*/ 1560765 h 2311974"/>
                <a:gd name="connsiteX213" fmla="*/ 1176086 w 1339695"/>
                <a:gd name="connsiteY213" fmla="*/ 1570489 h 2311974"/>
                <a:gd name="connsiteX214" fmla="*/ 1176086 w 1339695"/>
                <a:gd name="connsiteY214" fmla="*/ 1577783 h 2311974"/>
                <a:gd name="connsiteX215" fmla="*/ 1121550 w 1339695"/>
                <a:gd name="connsiteY215" fmla="*/ 1577783 h 2311974"/>
                <a:gd name="connsiteX216" fmla="*/ 1133406 w 1339695"/>
                <a:gd name="connsiteY216" fmla="*/ 1602094 h 2311974"/>
                <a:gd name="connsiteX217" fmla="*/ 1142890 w 1339695"/>
                <a:gd name="connsiteY217" fmla="*/ 1609387 h 2311974"/>
                <a:gd name="connsiteX218" fmla="*/ 1140519 w 1339695"/>
                <a:gd name="connsiteY218" fmla="*/ 1619111 h 2311974"/>
                <a:gd name="connsiteX219" fmla="*/ 1142890 w 1339695"/>
                <a:gd name="connsiteY219" fmla="*/ 1623973 h 2311974"/>
                <a:gd name="connsiteX220" fmla="*/ 1142890 w 1339695"/>
                <a:gd name="connsiteY220" fmla="*/ 1645853 h 2311974"/>
                <a:gd name="connsiteX221" fmla="*/ 1135777 w 1339695"/>
                <a:gd name="connsiteY221" fmla="*/ 1645853 h 2311974"/>
                <a:gd name="connsiteX222" fmla="*/ 1128663 w 1339695"/>
                <a:gd name="connsiteY222" fmla="*/ 1667733 h 2311974"/>
                <a:gd name="connsiteX223" fmla="*/ 1128663 w 1339695"/>
                <a:gd name="connsiteY223" fmla="*/ 1706631 h 2311974"/>
                <a:gd name="connsiteX224" fmla="*/ 1114437 w 1339695"/>
                <a:gd name="connsiteY224" fmla="*/ 1709062 h 2311974"/>
                <a:gd name="connsiteX225" fmla="*/ 1114437 w 1339695"/>
                <a:gd name="connsiteY225" fmla="*/ 1723648 h 2311974"/>
                <a:gd name="connsiteX226" fmla="*/ 1102581 w 1339695"/>
                <a:gd name="connsiteY226" fmla="*/ 1740666 h 2311974"/>
                <a:gd name="connsiteX227" fmla="*/ 1045673 w 1339695"/>
                <a:gd name="connsiteY227" fmla="*/ 1733373 h 2311974"/>
                <a:gd name="connsiteX228" fmla="*/ 1019591 w 1339695"/>
                <a:gd name="connsiteY228" fmla="*/ 1733373 h 2311974"/>
                <a:gd name="connsiteX229" fmla="*/ 1007735 w 1339695"/>
                <a:gd name="connsiteY229" fmla="*/ 1743097 h 2311974"/>
                <a:gd name="connsiteX230" fmla="*/ 1000622 w 1339695"/>
                <a:gd name="connsiteY230" fmla="*/ 1735804 h 2311974"/>
                <a:gd name="connsiteX231" fmla="*/ 993508 w 1339695"/>
                <a:gd name="connsiteY231" fmla="*/ 1740666 h 2311974"/>
                <a:gd name="connsiteX232" fmla="*/ 972168 w 1339695"/>
                <a:gd name="connsiteY232" fmla="*/ 1713924 h 2311974"/>
                <a:gd name="connsiteX233" fmla="*/ 957941 w 1339695"/>
                <a:gd name="connsiteY233" fmla="*/ 1721217 h 2311974"/>
                <a:gd name="connsiteX234" fmla="*/ 950828 w 1339695"/>
                <a:gd name="connsiteY234" fmla="*/ 1733373 h 2311974"/>
                <a:gd name="connsiteX235" fmla="*/ 943714 w 1339695"/>
                <a:gd name="connsiteY235" fmla="*/ 1735804 h 2311974"/>
                <a:gd name="connsiteX236" fmla="*/ 929487 w 1339695"/>
                <a:gd name="connsiteY236" fmla="*/ 1706631 h 2311974"/>
                <a:gd name="connsiteX237" fmla="*/ 858353 w 1339695"/>
                <a:gd name="connsiteY237" fmla="*/ 1709062 h 2311974"/>
                <a:gd name="connsiteX238" fmla="*/ 855982 w 1339695"/>
                <a:gd name="connsiteY238" fmla="*/ 1721217 h 2311974"/>
                <a:gd name="connsiteX239" fmla="*/ 813302 w 1339695"/>
                <a:gd name="connsiteY239" fmla="*/ 1721217 h 2311974"/>
                <a:gd name="connsiteX240" fmla="*/ 813302 w 1339695"/>
                <a:gd name="connsiteY240" fmla="*/ 1728511 h 2311974"/>
                <a:gd name="connsiteX241" fmla="*/ 782477 w 1339695"/>
                <a:gd name="connsiteY241" fmla="*/ 1721217 h 2311974"/>
                <a:gd name="connsiteX242" fmla="*/ 782477 w 1339695"/>
                <a:gd name="connsiteY242" fmla="*/ 1706631 h 2311974"/>
                <a:gd name="connsiteX243" fmla="*/ 775363 w 1339695"/>
                <a:gd name="connsiteY243" fmla="*/ 1706631 h 2311974"/>
                <a:gd name="connsiteX244" fmla="*/ 772992 w 1339695"/>
                <a:gd name="connsiteY244" fmla="*/ 1692044 h 2311974"/>
                <a:gd name="connsiteX245" fmla="*/ 772992 w 1339695"/>
                <a:gd name="connsiteY245" fmla="*/ 1692044 h 2311974"/>
                <a:gd name="connsiteX246" fmla="*/ 775363 w 1339695"/>
                <a:gd name="connsiteY246" fmla="*/ 1706631 h 2311974"/>
                <a:gd name="connsiteX247" fmla="*/ 720827 w 1339695"/>
                <a:gd name="connsiteY247" fmla="*/ 1709062 h 2311974"/>
                <a:gd name="connsiteX248" fmla="*/ 680518 w 1339695"/>
                <a:gd name="connsiteY248" fmla="*/ 1701769 h 2311974"/>
                <a:gd name="connsiteX249" fmla="*/ 678147 w 1339695"/>
                <a:gd name="connsiteY249" fmla="*/ 1709062 h 2311974"/>
                <a:gd name="connsiteX250" fmla="*/ 659177 w 1339695"/>
                <a:gd name="connsiteY250" fmla="*/ 1713924 h 2311974"/>
                <a:gd name="connsiteX251" fmla="*/ 652064 w 1339695"/>
                <a:gd name="connsiteY251" fmla="*/ 1733373 h 2311974"/>
                <a:gd name="connsiteX252" fmla="*/ 656806 w 1339695"/>
                <a:gd name="connsiteY252" fmla="*/ 1750391 h 2311974"/>
                <a:gd name="connsiteX253" fmla="*/ 637837 w 1339695"/>
                <a:gd name="connsiteY253" fmla="*/ 1750391 h 2311974"/>
                <a:gd name="connsiteX254" fmla="*/ 633095 w 1339695"/>
                <a:gd name="connsiteY254" fmla="*/ 1769840 h 2311974"/>
                <a:gd name="connsiteX255" fmla="*/ 640208 w 1339695"/>
                <a:gd name="connsiteY255" fmla="*/ 1784426 h 2311974"/>
                <a:gd name="connsiteX256" fmla="*/ 637837 w 1339695"/>
                <a:gd name="connsiteY256" fmla="*/ 1806306 h 2311974"/>
                <a:gd name="connsiteX257" fmla="*/ 625981 w 1339695"/>
                <a:gd name="connsiteY257" fmla="*/ 1813599 h 2311974"/>
                <a:gd name="connsiteX258" fmla="*/ 625981 w 1339695"/>
                <a:gd name="connsiteY258" fmla="*/ 1847635 h 2311974"/>
                <a:gd name="connsiteX259" fmla="*/ 611755 w 1339695"/>
                <a:gd name="connsiteY259" fmla="*/ 1852497 h 2311974"/>
                <a:gd name="connsiteX260" fmla="*/ 609383 w 1339695"/>
                <a:gd name="connsiteY260" fmla="*/ 1837910 h 2311974"/>
                <a:gd name="connsiteX261" fmla="*/ 576187 w 1339695"/>
                <a:gd name="connsiteY261" fmla="*/ 1837910 h 2311974"/>
                <a:gd name="connsiteX262" fmla="*/ 576187 w 1339695"/>
                <a:gd name="connsiteY262" fmla="*/ 1859790 h 2311974"/>
                <a:gd name="connsiteX263" fmla="*/ 557218 w 1339695"/>
                <a:gd name="connsiteY263" fmla="*/ 1859790 h 2311974"/>
                <a:gd name="connsiteX264" fmla="*/ 557218 w 1339695"/>
                <a:gd name="connsiteY264" fmla="*/ 1869515 h 2311974"/>
                <a:gd name="connsiteX265" fmla="*/ 554847 w 1339695"/>
                <a:gd name="connsiteY265" fmla="*/ 1876808 h 2311974"/>
                <a:gd name="connsiteX266" fmla="*/ 474229 w 1339695"/>
                <a:gd name="connsiteY266" fmla="*/ 1876808 h 2311974"/>
                <a:gd name="connsiteX267" fmla="*/ 474229 w 1339695"/>
                <a:gd name="connsiteY267" fmla="*/ 1896257 h 2311974"/>
                <a:gd name="connsiteX268" fmla="*/ 422063 w 1339695"/>
                <a:gd name="connsiteY268" fmla="*/ 1901119 h 2311974"/>
                <a:gd name="connsiteX269" fmla="*/ 422063 w 1339695"/>
                <a:gd name="connsiteY269" fmla="*/ 1930292 h 2311974"/>
                <a:gd name="connsiteX270" fmla="*/ 400723 w 1339695"/>
                <a:gd name="connsiteY270" fmla="*/ 1930292 h 2311974"/>
                <a:gd name="connsiteX271" fmla="*/ 398352 w 1339695"/>
                <a:gd name="connsiteY271" fmla="*/ 1952172 h 2311974"/>
                <a:gd name="connsiteX272" fmla="*/ 386496 w 1339695"/>
                <a:gd name="connsiteY272" fmla="*/ 1952172 h 2311974"/>
                <a:gd name="connsiteX273" fmla="*/ 386496 w 1339695"/>
                <a:gd name="connsiteY273" fmla="*/ 1978914 h 2311974"/>
                <a:gd name="connsiteX274" fmla="*/ 393610 w 1339695"/>
                <a:gd name="connsiteY274" fmla="*/ 1983776 h 2311974"/>
                <a:gd name="connsiteX275" fmla="*/ 391239 w 1339695"/>
                <a:gd name="connsiteY275" fmla="*/ 2000794 h 2311974"/>
                <a:gd name="connsiteX276" fmla="*/ 398352 w 1339695"/>
                <a:gd name="connsiteY276" fmla="*/ 2005656 h 2311974"/>
                <a:gd name="connsiteX277" fmla="*/ 398352 w 1339695"/>
                <a:gd name="connsiteY277" fmla="*/ 2068865 h 2311974"/>
                <a:gd name="connsiteX278" fmla="*/ 391239 w 1339695"/>
                <a:gd name="connsiteY278" fmla="*/ 2068865 h 2311974"/>
                <a:gd name="connsiteX279" fmla="*/ 391239 w 1339695"/>
                <a:gd name="connsiteY279" fmla="*/ 2081020 h 2311974"/>
                <a:gd name="connsiteX280" fmla="*/ 372269 w 1339695"/>
                <a:gd name="connsiteY280" fmla="*/ 2083451 h 2311974"/>
                <a:gd name="connsiteX281" fmla="*/ 358043 w 1339695"/>
                <a:gd name="connsiteY281" fmla="*/ 2117487 h 2311974"/>
                <a:gd name="connsiteX282" fmla="*/ 358043 w 1339695"/>
                <a:gd name="connsiteY282" fmla="*/ 2129642 h 2311974"/>
                <a:gd name="connsiteX283" fmla="*/ 414950 w 1339695"/>
                <a:gd name="connsiteY283" fmla="*/ 2132073 h 2311974"/>
                <a:gd name="connsiteX284" fmla="*/ 407837 w 1339695"/>
                <a:gd name="connsiteY284" fmla="*/ 2151522 h 2311974"/>
                <a:gd name="connsiteX285" fmla="*/ 412579 w 1339695"/>
                <a:gd name="connsiteY285" fmla="*/ 2161246 h 2311974"/>
                <a:gd name="connsiteX286" fmla="*/ 407837 w 1339695"/>
                <a:gd name="connsiteY286" fmla="*/ 2168540 h 2311974"/>
                <a:gd name="connsiteX287" fmla="*/ 391239 w 1339695"/>
                <a:gd name="connsiteY287" fmla="*/ 2168540 h 2311974"/>
                <a:gd name="connsiteX288" fmla="*/ 391239 w 1339695"/>
                <a:gd name="connsiteY288" fmla="*/ 2180695 h 2311974"/>
                <a:gd name="connsiteX289" fmla="*/ 360414 w 1339695"/>
                <a:gd name="connsiteY289" fmla="*/ 2187988 h 2311974"/>
                <a:gd name="connsiteX290" fmla="*/ 367527 w 1339695"/>
                <a:gd name="connsiteY290" fmla="*/ 2200144 h 2311974"/>
                <a:gd name="connsiteX291" fmla="*/ 365156 w 1339695"/>
                <a:gd name="connsiteY291" fmla="*/ 2256059 h 2311974"/>
                <a:gd name="connsiteX292" fmla="*/ 353300 w 1339695"/>
                <a:gd name="connsiteY292" fmla="*/ 2277939 h 2311974"/>
                <a:gd name="connsiteX293" fmla="*/ 327218 w 1339695"/>
                <a:gd name="connsiteY293" fmla="*/ 2307112 h 2311974"/>
                <a:gd name="connsiteX294" fmla="*/ 312991 w 1339695"/>
                <a:gd name="connsiteY294" fmla="*/ 2311974 h 2311974"/>
                <a:gd name="connsiteX295" fmla="*/ 296393 w 1339695"/>
                <a:gd name="connsiteY295" fmla="*/ 2282801 h 2311974"/>
                <a:gd name="connsiteX296" fmla="*/ 277424 w 1339695"/>
                <a:gd name="connsiteY296" fmla="*/ 2275508 h 2311974"/>
                <a:gd name="connsiteX297" fmla="*/ 263197 w 1339695"/>
                <a:gd name="connsiteY297" fmla="*/ 2292526 h 2311974"/>
                <a:gd name="connsiteX298" fmla="*/ 244228 w 1339695"/>
                <a:gd name="connsiteY298" fmla="*/ 2285232 h 2311974"/>
                <a:gd name="connsiteX299" fmla="*/ 230001 w 1339695"/>
                <a:gd name="connsiteY299" fmla="*/ 2290094 h 2311974"/>
                <a:gd name="connsiteX300" fmla="*/ 194434 w 1339695"/>
                <a:gd name="connsiteY300" fmla="*/ 2275508 h 2311974"/>
                <a:gd name="connsiteX301" fmla="*/ 153699 w 1339695"/>
                <a:gd name="connsiteY301" fmla="*/ 2254426 h 2311974"/>
                <a:gd name="connsiteX302" fmla="*/ 162004 w 1339695"/>
                <a:gd name="connsiteY302" fmla="*/ 2090384 h 2311974"/>
                <a:gd name="connsiteX303" fmla="*/ 191288 w 1339695"/>
                <a:gd name="connsiteY303" fmla="*/ 1879782 h 2311974"/>
                <a:gd name="connsiteX304" fmla="*/ 186371 w 1339695"/>
                <a:gd name="connsiteY304" fmla="*/ 1766434 h 2311974"/>
                <a:gd name="connsiteX305" fmla="*/ 158092 w 1339695"/>
                <a:gd name="connsiteY305" fmla="*/ 1684276 h 2311974"/>
                <a:gd name="connsiteX306" fmla="*/ 94739 w 1339695"/>
                <a:gd name="connsiteY306" fmla="*/ 1605539 h 2311974"/>
                <a:gd name="connsiteX307" fmla="*/ 44864 w 1339695"/>
                <a:gd name="connsiteY307" fmla="*/ 1566641 h 2311974"/>
                <a:gd name="connsiteX308" fmla="*/ 46508 w 1339695"/>
                <a:gd name="connsiteY308" fmla="*/ 1519182 h 2311974"/>
                <a:gd name="connsiteX309" fmla="*/ 42272 w 1339695"/>
                <a:gd name="connsiteY309" fmla="*/ 1442151 h 2311974"/>
                <a:gd name="connsiteX310" fmla="*/ 97579 w 1339695"/>
                <a:gd name="connsiteY310" fmla="*/ 1327822 h 2311974"/>
                <a:gd name="connsiteX311" fmla="*/ 210025 w 1339695"/>
                <a:gd name="connsiteY311" fmla="*/ 1228318 h 2311974"/>
                <a:gd name="connsiteX312" fmla="*/ 66392 w 1339695"/>
                <a:gd name="connsiteY312" fmla="*/ 741485 h 2311974"/>
                <a:gd name="connsiteX313" fmla="*/ 54537 w 1339695"/>
                <a:gd name="connsiteY313" fmla="*/ 726899 h 2311974"/>
                <a:gd name="connsiteX314" fmla="*/ 0 w 1339695"/>
                <a:gd name="connsiteY314" fmla="*/ 705019 h 2311974"/>
                <a:gd name="connsiteX315" fmla="*/ 23712 w 1339695"/>
                <a:gd name="connsiteY315" fmla="*/ 680708 h 2311974"/>
                <a:gd name="connsiteX316" fmla="*/ 30825 w 1339695"/>
                <a:gd name="connsiteY316" fmla="*/ 673414 h 2311974"/>
                <a:gd name="connsiteX317" fmla="*/ 59279 w 1339695"/>
                <a:gd name="connsiteY317" fmla="*/ 670983 h 2311974"/>
                <a:gd name="connsiteX318" fmla="*/ 147011 w 1339695"/>
                <a:gd name="connsiteY318" fmla="*/ 692863 h 2311974"/>
                <a:gd name="connsiteX319" fmla="*/ 161238 w 1339695"/>
                <a:gd name="connsiteY319" fmla="*/ 688001 h 2311974"/>
                <a:gd name="connsiteX320" fmla="*/ 161238 w 1339695"/>
                <a:gd name="connsiteY320" fmla="*/ 695294 h 2311974"/>
                <a:gd name="connsiteX321" fmla="*/ 170722 w 1339695"/>
                <a:gd name="connsiteY321" fmla="*/ 695294 h 2311974"/>
                <a:gd name="connsiteX322" fmla="*/ 175465 w 1339695"/>
                <a:gd name="connsiteY322" fmla="*/ 678277 h 2311974"/>
                <a:gd name="connsiteX323" fmla="*/ 182578 w 1339695"/>
                <a:gd name="connsiteY323" fmla="*/ 666121 h 2311974"/>
                <a:gd name="connsiteX324" fmla="*/ 194434 w 1339695"/>
                <a:gd name="connsiteY324" fmla="*/ 688001 h 2311974"/>
                <a:gd name="connsiteX325" fmla="*/ 201547 w 1339695"/>
                <a:gd name="connsiteY325" fmla="*/ 685570 h 2311974"/>
                <a:gd name="connsiteX326" fmla="*/ 215774 w 1339695"/>
                <a:gd name="connsiteY326" fmla="*/ 700156 h 2311974"/>
                <a:gd name="connsiteX327" fmla="*/ 215774 w 1339695"/>
                <a:gd name="connsiteY327" fmla="*/ 700156 h 2311974"/>
                <a:gd name="connsiteX328" fmla="*/ 201547 w 1339695"/>
                <a:gd name="connsiteY328" fmla="*/ 685570 h 2311974"/>
                <a:gd name="connsiteX329" fmla="*/ 259713 w 1339695"/>
                <a:gd name="connsiteY329" fmla="*/ 862512 h 2311974"/>
                <a:gd name="connsiteX330" fmla="*/ 182578 w 1339695"/>
                <a:gd name="connsiteY330" fmla="*/ 666121 h 2311974"/>
                <a:gd name="connsiteX331" fmla="*/ 182578 w 1339695"/>
                <a:gd name="connsiteY331" fmla="*/ 658827 h 2311974"/>
                <a:gd name="connsiteX332" fmla="*/ 203918 w 1339695"/>
                <a:gd name="connsiteY332" fmla="*/ 646672 h 2311974"/>
                <a:gd name="connsiteX333" fmla="*/ 196805 w 1339695"/>
                <a:gd name="connsiteY333" fmla="*/ 639379 h 2311974"/>
                <a:gd name="connsiteX334" fmla="*/ 227630 w 1339695"/>
                <a:gd name="connsiteY334" fmla="*/ 629654 h 2311974"/>
                <a:gd name="connsiteX335" fmla="*/ 222888 w 1339695"/>
                <a:gd name="connsiteY335" fmla="*/ 615068 h 2311974"/>
                <a:gd name="connsiteX336" fmla="*/ 189692 w 1339695"/>
                <a:gd name="connsiteY336" fmla="*/ 610205 h 2311974"/>
                <a:gd name="connsiteX337" fmla="*/ 187320 w 1339695"/>
                <a:gd name="connsiteY337" fmla="*/ 595619 h 2311974"/>
                <a:gd name="connsiteX338" fmla="*/ 196805 w 1339695"/>
                <a:gd name="connsiteY338" fmla="*/ 534841 h 2311974"/>
                <a:gd name="connsiteX339" fmla="*/ 187320 w 1339695"/>
                <a:gd name="connsiteY339" fmla="*/ 525117 h 2311974"/>
                <a:gd name="connsiteX340" fmla="*/ 494501 w 1339695"/>
                <a:gd name="connsiteY340" fmla="*/ 1091406 h 2311974"/>
                <a:gd name="connsiteX341" fmla="*/ 170722 w 1339695"/>
                <a:gd name="connsiteY341" fmla="*/ 503237 h 2311974"/>
                <a:gd name="connsiteX342" fmla="*/ 175465 w 1339695"/>
                <a:gd name="connsiteY342" fmla="*/ 471633 h 2311974"/>
                <a:gd name="connsiteX343" fmla="*/ 168351 w 1339695"/>
                <a:gd name="connsiteY343" fmla="*/ 464340 h 2311974"/>
                <a:gd name="connsiteX344" fmla="*/ 170722 w 1339695"/>
                <a:gd name="connsiteY344" fmla="*/ 444891 h 2311974"/>
                <a:gd name="connsiteX345" fmla="*/ 189692 w 1339695"/>
                <a:gd name="connsiteY345" fmla="*/ 444891 h 2311974"/>
                <a:gd name="connsiteX346" fmla="*/ 208661 w 1339695"/>
                <a:gd name="connsiteY346" fmla="*/ 430304 h 2311974"/>
                <a:gd name="connsiteX347" fmla="*/ 211032 w 1339695"/>
                <a:gd name="connsiteY347" fmla="*/ 427873 h 2311974"/>
                <a:gd name="connsiteX348" fmla="*/ 189692 w 1339695"/>
                <a:gd name="connsiteY348" fmla="*/ 423011 h 2311974"/>
                <a:gd name="connsiteX349" fmla="*/ 196805 w 1339695"/>
                <a:gd name="connsiteY349" fmla="*/ 405993 h 2311974"/>
                <a:gd name="connsiteX350" fmla="*/ 222888 w 1339695"/>
                <a:gd name="connsiteY350" fmla="*/ 408424 h 2311974"/>
                <a:gd name="connsiteX351" fmla="*/ 218145 w 1339695"/>
                <a:gd name="connsiteY351" fmla="*/ 388975 h 2311974"/>
                <a:gd name="connsiteX352" fmla="*/ 218145 w 1339695"/>
                <a:gd name="connsiteY352" fmla="*/ 374389 h 2311974"/>
                <a:gd name="connsiteX353" fmla="*/ 234743 w 1339695"/>
                <a:gd name="connsiteY353" fmla="*/ 374389 h 2311974"/>
                <a:gd name="connsiteX354" fmla="*/ 237114 w 1339695"/>
                <a:gd name="connsiteY354" fmla="*/ 367096 h 2311974"/>
                <a:gd name="connsiteX355" fmla="*/ 244228 w 1339695"/>
                <a:gd name="connsiteY355" fmla="*/ 364665 h 2311974"/>
                <a:gd name="connsiteX356" fmla="*/ 241857 w 1339695"/>
                <a:gd name="connsiteY356" fmla="*/ 347647 h 2311974"/>
                <a:gd name="connsiteX357" fmla="*/ 270310 w 1339695"/>
                <a:gd name="connsiteY357" fmla="*/ 337922 h 2311974"/>
                <a:gd name="connsiteX358" fmla="*/ 258455 w 1339695"/>
                <a:gd name="connsiteY358" fmla="*/ 333060 h 2311974"/>
                <a:gd name="connsiteX359" fmla="*/ 256083 w 1339695"/>
                <a:gd name="connsiteY359" fmla="*/ 311180 h 2311974"/>
                <a:gd name="connsiteX360" fmla="*/ 248970 w 1339695"/>
                <a:gd name="connsiteY360" fmla="*/ 308749 h 2311974"/>
                <a:gd name="connsiteX361" fmla="*/ 256083 w 1339695"/>
                <a:gd name="connsiteY361" fmla="*/ 299025 h 2311974"/>
                <a:gd name="connsiteX362" fmla="*/ 256083 w 1339695"/>
                <a:gd name="connsiteY362" fmla="*/ 296594 h 2311974"/>
                <a:gd name="connsiteX363" fmla="*/ 244228 w 1339695"/>
                <a:gd name="connsiteY363" fmla="*/ 291732 h 2311974"/>
                <a:gd name="connsiteX364" fmla="*/ 234743 w 1339695"/>
                <a:gd name="connsiteY364" fmla="*/ 299025 h 2311974"/>
                <a:gd name="connsiteX365" fmla="*/ 222888 w 1339695"/>
                <a:gd name="connsiteY365" fmla="*/ 282007 h 2311974"/>
                <a:gd name="connsiteX366" fmla="*/ 237114 w 1339695"/>
                <a:gd name="connsiteY366" fmla="*/ 255265 h 2311974"/>
                <a:gd name="connsiteX367" fmla="*/ 244228 w 1339695"/>
                <a:gd name="connsiteY367" fmla="*/ 267421 h 2311974"/>
                <a:gd name="connsiteX368" fmla="*/ 263197 w 1339695"/>
                <a:gd name="connsiteY368" fmla="*/ 240679 h 2311974"/>
                <a:gd name="connsiteX369" fmla="*/ 272681 w 1339695"/>
                <a:gd name="connsiteY369" fmla="*/ 240679 h 2311974"/>
                <a:gd name="connsiteX370" fmla="*/ 272681 w 1339695"/>
                <a:gd name="connsiteY370" fmla="*/ 233385 h 2311974"/>
                <a:gd name="connsiteX371" fmla="*/ 251341 w 1339695"/>
                <a:gd name="connsiteY371" fmla="*/ 218799 h 2311974"/>
                <a:gd name="connsiteX372" fmla="*/ 258455 w 1339695"/>
                <a:gd name="connsiteY372" fmla="*/ 199350 h 2311974"/>
                <a:gd name="connsiteX373" fmla="*/ 284537 w 1339695"/>
                <a:gd name="connsiteY373" fmla="*/ 199350 h 2311974"/>
                <a:gd name="connsiteX374" fmla="*/ 291651 w 1339695"/>
                <a:gd name="connsiteY374" fmla="*/ 192057 h 2311974"/>
                <a:gd name="connsiteX375" fmla="*/ 263197 w 1339695"/>
                <a:gd name="connsiteY375" fmla="*/ 150728 h 2311974"/>
                <a:gd name="connsiteX376" fmla="*/ 272681 w 1339695"/>
                <a:gd name="connsiteY376" fmla="*/ 131279 h 2311974"/>
                <a:gd name="connsiteX377" fmla="*/ 305877 w 1339695"/>
                <a:gd name="connsiteY377" fmla="*/ 116693 h 2311974"/>
                <a:gd name="connsiteX378" fmla="*/ 310620 w 1339695"/>
                <a:gd name="connsiteY378" fmla="*/ 131279 h 2311974"/>
                <a:gd name="connsiteX379" fmla="*/ 331960 w 1339695"/>
                <a:gd name="connsiteY379" fmla="*/ 116693 h 2311974"/>
                <a:gd name="connsiteX380" fmla="*/ 327218 w 1339695"/>
                <a:gd name="connsiteY380" fmla="*/ 109399 h 2311974"/>
                <a:gd name="connsiteX381" fmla="*/ 343816 w 1339695"/>
                <a:gd name="connsiteY381" fmla="*/ 102106 h 2311974"/>
                <a:gd name="connsiteX382" fmla="*/ 343816 w 1339695"/>
                <a:gd name="connsiteY382" fmla="*/ 94813 h 2311974"/>
                <a:gd name="connsiteX383" fmla="*/ 353300 w 1339695"/>
                <a:gd name="connsiteY383" fmla="*/ 87519 h 2311974"/>
                <a:gd name="connsiteX384" fmla="*/ 339073 w 1339695"/>
                <a:gd name="connsiteY384" fmla="*/ 53484 h 2311974"/>
                <a:gd name="connsiteX385" fmla="*/ 336702 w 1339695"/>
                <a:gd name="connsiteY385" fmla="*/ 7293 h 2311974"/>
                <a:gd name="connsiteX386" fmla="*/ 379383 w 1339695"/>
                <a:gd name="connsiteY386" fmla="*/ 17018 h 2311974"/>
                <a:gd name="connsiteX387" fmla="*/ 400723 w 1339695"/>
                <a:gd name="connsiteY387" fmla="*/ 0 h 2311974"/>
                <a:gd name="connsiteX0" fmla="*/ 350929 w 1339695"/>
                <a:gd name="connsiteY0" fmla="*/ 906800 h 2311974"/>
                <a:gd name="connsiteX1" fmla="*/ 347841 w 1339695"/>
                <a:gd name="connsiteY1" fmla="*/ 906121 h 2311974"/>
                <a:gd name="connsiteX2" fmla="*/ 350929 w 1339695"/>
                <a:gd name="connsiteY2" fmla="*/ 906800 h 2311974"/>
                <a:gd name="connsiteX3" fmla="*/ 265568 w 1339695"/>
                <a:gd name="connsiteY3" fmla="*/ 899506 h 2311974"/>
                <a:gd name="connsiteX4" fmla="*/ 265568 w 1339695"/>
                <a:gd name="connsiteY4" fmla="*/ 899507 h 2311974"/>
                <a:gd name="connsiteX5" fmla="*/ 289280 w 1339695"/>
                <a:gd name="connsiteY5" fmla="*/ 899507 h 2311974"/>
                <a:gd name="connsiteX6" fmla="*/ 303506 w 1339695"/>
                <a:gd name="connsiteY6" fmla="*/ 906800 h 2311974"/>
                <a:gd name="connsiteX7" fmla="*/ 312991 w 1339695"/>
                <a:gd name="connsiteY7" fmla="*/ 906800 h 2311974"/>
                <a:gd name="connsiteX8" fmla="*/ 317733 w 1339695"/>
                <a:gd name="connsiteY8" fmla="*/ 899507 h 2311974"/>
                <a:gd name="connsiteX9" fmla="*/ 317746 w 1339695"/>
                <a:gd name="connsiteY9" fmla="*/ 899510 h 2311974"/>
                <a:gd name="connsiteX10" fmla="*/ 317733 w 1339695"/>
                <a:gd name="connsiteY10" fmla="*/ 899506 h 2311974"/>
                <a:gd name="connsiteX11" fmla="*/ 312991 w 1339695"/>
                <a:gd name="connsiteY11" fmla="*/ 906800 h 2311974"/>
                <a:gd name="connsiteX12" fmla="*/ 303506 w 1339695"/>
                <a:gd name="connsiteY12" fmla="*/ 906800 h 2311974"/>
                <a:gd name="connsiteX13" fmla="*/ 289279 w 1339695"/>
                <a:gd name="connsiteY13" fmla="*/ 899506 h 2311974"/>
                <a:gd name="connsiteX14" fmla="*/ 265568 w 1339695"/>
                <a:gd name="connsiteY14" fmla="*/ 899506 h 2311974"/>
                <a:gd name="connsiteX15" fmla="*/ 248970 w 1339695"/>
                <a:gd name="connsiteY15" fmla="*/ 889782 h 2311974"/>
                <a:gd name="connsiteX16" fmla="*/ 248970 w 1339695"/>
                <a:gd name="connsiteY16" fmla="*/ 889782 h 2311974"/>
                <a:gd name="connsiteX17" fmla="*/ 265568 w 1339695"/>
                <a:gd name="connsiteY17" fmla="*/ 889782 h 2311974"/>
                <a:gd name="connsiteX18" fmla="*/ 258424 w 1339695"/>
                <a:gd name="connsiteY18" fmla="*/ 889782 h 2311974"/>
                <a:gd name="connsiteX19" fmla="*/ 248970 w 1339695"/>
                <a:gd name="connsiteY19" fmla="*/ 889782 h 2311974"/>
                <a:gd name="connsiteX20" fmla="*/ 291253 w 1339695"/>
                <a:gd name="connsiteY20" fmla="*/ 842776 h 2311974"/>
                <a:gd name="connsiteX21" fmla="*/ 296393 w 1339695"/>
                <a:gd name="connsiteY21" fmla="*/ 853315 h 2311974"/>
                <a:gd name="connsiteX22" fmla="*/ 296393 w 1339695"/>
                <a:gd name="connsiteY22" fmla="*/ 853315 h 2311974"/>
                <a:gd name="connsiteX23" fmla="*/ 291253 w 1339695"/>
                <a:gd name="connsiteY23" fmla="*/ 842776 h 2311974"/>
                <a:gd name="connsiteX24" fmla="*/ 194434 w 1339695"/>
                <a:gd name="connsiteY24" fmla="*/ 726899 h 2311974"/>
                <a:gd name="connsiteX25" fmla="*/ 194434 w 1339695"/>
                <a:gd name="connsiteY25" fmla="*/ 726899 h 2311974"/>
                <a:gd name="connsiteX26" fmla="*/ 201547 w 1339695"/>
                <a:gd name="connsiteY26" fmla="*/ 734192 h 2311974"/>
                <a:gd name="connsiteX27" fmla="*/ 237114 w 1339695"/>
                <a:gd name="connsiteY27" fmla="*/ 748778 h 2311974"/>
                <a:gd name="connsiteX28" fmla="*/ 265568 w 1339695"/>
                <a:gd name="connsiteY28" fmla="*/ 753641 h 2311974"/>
                <a:gd name="connsiteX29" fmla="*/ 270310 w 1339695"/>
                <a:gd name="connsiteY29" fmla="*/ 734192 h 2311974"/>
                <a:gd name="connsiteX30" fmla="*/ 284537 w 1339695"/>
                <a:gd name="connsiteY30" fmla="*/ 736623 h 2311974"/>
                <a:gd name="connsiteX31" fmla="*/ 284537 w 1339695"/>
                <a:gd name="connsiteY31" fmla="*/ 736623 h 2311974"/>
                <a:gd name="connsiteX32" fmla="*/ 270310 w 1339695"/>
                <a:gd name="connsiteY32" fmla="*/ 734192 h 2311974"/>
                <a:gd name="connsiteX33" fmla="*/ 265568 w 1339695"/>
                <a:gd name="connsiteY33" fmla="*/ 753640 h 2311974"/>
                <a:gd name="connsiteX34" fmla="*/ 237114 w 1339695"/>
                <a:gd name="connsiteY34" fmla="*/ 748778 h 2311974"/>
                <a:gd name="connsiteX35" fmla="*/ 201547 w 1339695"/>
                <a:gd name="connsiteY35" fmla="*/ 734192 h 2311974"/>
                <a:gd name="connsiteX36" fmla="*/ 194434 w 1339695"/>
                <a:gd name="connsiteY36" fmla="*/ 726899 h 2311974"/>
                <a:gd name="connsiteX37" fmla="*/ 194434 w 1339695"/>
                <a:gd name="connsiteY37" fmla="*/ 714743 h 2311974"/>
                <a:gd name="connsiteX38" fmla="*/ 194434 w 1339695"/>
                <a:gd name="connsiteY38" fmla="*/ 714743 h 2311974"/>
                <a:gd name="connsiteX39" fmla="*/ 201547 w 1339695"/>
                <a:gd name="connsiteY39" fmla="*/ 722036 h 2311974"/>
                <a:gd name="connsiteX40" fmla="*/ 201547 w 1339695"/>
                <a:gd name="connsiteY40" fmla="*/ 722036 h 2311974"/>
                <a:gd name="connsiteX41" fmla="*/ 194434 w 1339695"/>
                <a:gd name="connsiteY41" fmla="*/ 714743 h 2311974"/>
                <a:gd name="connsiteX42" fmla="*/ 400723 w 1339695"/>
                <a:gd name="connsiteY42" fmla="*/ 0 h 2311974"/>
                <a:gd name="connsiteX43" fmla="*/ 407837 w 1339695"/>
                <a:gd name="connsiteY43" fmla="*/ 4862 h 2311974"/>
                <a:gd name="connsiteX44" fmla="*/ 412579 w 1339695"/>
                <a:gd name="connsiteY44" fmla="*/ 17018 h 2311974"/>
                <a:gd name="connsiteX45" fmla="*/ 422063 w 1339695"/>
                <a:gd name="connsiteY45" fmla="*/ 53484 h 2311974"/>
                <a:gd name="connsiteX46" fmla="*/ 419692 w 1339695"/>
                <a:gd name="connsiteY46" fmla="*/ 68071 h 2311974"/>
                <a:gd name="connsiteX47" fmla="*/ 452888 w 1339695"/>
                <a:gd name="connsiteY47" fmla="*/ 82657 h 2311974"/>
                <a:gd name="connsiteX48" fmla="*/ 460002 w 1339695"/>
                <a:gd name="connsiteY48" fmla="*/ 72933 h 2311974"/>
                <a:gd name="connsiteX49" fmla="*/ 476600 w 1339695"/>
                <a:gd name="connsiteY49" fmla="*/ 75364 h 2311974"/>
                <a:gd name="connsiteX50" fmla="*/ 476600 w 1339695"/>
                <a:gd name="connsiteY50" fmla="*/ 82657 h 2311974"/>
                <a:gd name="connsiteX51" fmla="*/ 483713 w 1339695"/>
                <a:gd name="connsiteY51" fmla="*/ 82657 h 2311974"/>
                <a:gd name="connsiteX52" fmla="*/ 488455 w 1339695"/>
                <a:gd name="connsiteY52" fmla="*/ 97244 h 2311974"/>
                <a:gd name="connsiteX53" fmla="*/ 507424 w 1339695"/>
                <a:gd name="connsiteY53" fmla="*/ 104537 h 2311974"/>
                <a:gd name="connsiteX54" fmla="*/ 535878 w 1339695"/>
                <a:gd name="connsiteY54" fmla="*/ 89950 h 2311974"/>
                <a:gd name="connsiteX55" fmla="*/ 550105 w 1339695"/>
                <a:gd name="connsiteY55" fmla="*/ 94813 h 2311974"/>
                <a:gd name="connsiteX56" fmla="*/ 564332 w 1339695"/>
                <a:gd name="connsiteY56" fmla="*/ 104537 h 2311974"/>
                <a:gd name="connsiteX57" fmla="*/ 583301 w 1339695"/>
                <a:gd name="connsiteY57" fmla="*/ 94813 h 2311974"/>
                <a:gd name="connsiteX58" fmla="*/ 583301 w 1339695"/>
                <a:gd name="connsiteY58" fmla="*/ 72933 h 2311974"/>
                <a:gd name="connsiteX59" fmla="*/ 585672 w 1339695"/>
                <a:gd name="connsiteY59" fmla="*/ 72933 h 2311974"/>
                <a:gd name="connsiteX60" fmla="*/ 597528 w 1339695"/>
                <a:gd name="connsiteY60" fmla="*/ 87519 h 2311974"/>
                <a:gd name="connsiteX61" fmla="*/ 585672 w 1339695"/>
                <a:gd name="connsiteY61" fmla="*/ 102106 h 2311974"/>
                <a:gd name="connsiteX62" fmla="*/ 590414 w 1339695"/>
                <a:gd name="connsiteY62" fmla="*/ 123986 h 2311974"/>
                <a:gd name="connsiteX63" fmla="*/ 604641 w 1339695"/>
                <a:gd name="connsiteY63" fmla="*/ 128848 h 2311974"/>
                <a:gd name="connsiteX64" fmla="*/ 616497 w 1339695"/>
                <a:gd name="connsiteY64" fmla="*/ 150728 h 2311974"/>
                <a:gd name="connsiteX65" fmla="*/ 625981 w 1339695"/>
                <a:gd name="connsiteY65" fmla="*/ 153159 h 2311974"/>
                <a:gd name="connsiteX66" fmla="*/ 633095 w 1339695"/>
                <a:gd name="connsiteY66" fmla="*/ 165315 h 2311974"/>
                <a:gd name="connsiteX67" fmla="*/ 652064 w 1339695"/>
                <a:gd name="connsiteY67" fmla="*/ 165315 h 2311974"/>
                <a:gd name="connsiteX68" fmla="*/ 666291 w 1339695"/>
                <a:gd name="connsiteY68" fmla="*/ 177470 h 2311974"/>
                <a:gd name="connsiteX69" fmla="*/ 692373 w 1339695"/>
                <a:gd name="connsiteY69" fmla="*/ 172608 h 2311974"/>
                <a:gd name="connsiteX70" fmla="*/ 699487 w 1339695"/>
                <a:gd name="connsiteY70" fmla="*/ 184763 h 2311974"/>
                <a:gd name="connsiteX71" fmla="*/ 692373 w 1339695"/>
                <a:gd name="connsiteY71" fmla="*/ 192057 h 2311974"/>
                <a:gd name="connsiteX72" fmla="*/ 699487 w 1339695"/>
                <a:gd name="connsiteY72" fmla="*/ 201781 h 2311974"/>
                <a:gd name="connsiteX73" fmla="*/ 694744 w 1339695"/>
                <a:gd name="connsiteY73" fmla="*/ 206643 h 2311974"/>
                <a:gd name="connsiteX74" fmla="*/ 706600 w 1339695"/>
                <a:gd name="connsiteY74" fmla="*/ 233385 h 2311974"/>
                <a:gd name="connsiteX75" fmla="*/ 713714 w 1339695"/>
                <a:gd name="connsiteY75" fmla="*/ 233385 h 2311974"/>
                <a:gd name="connsiteX76" fmla="*/ 749281 w 1339695"/>
                <a:gd name="connsiteY76" fmla="*/ 211505 h 2311974"/>
                <a:gd name="connsiteX77" fmla="*/ 772992 w 1339695"/>
                <a:gd name="connsiteY77" fmla="*/ 213936 h 2311974"/>
                <a:gd name="connsiteX78" fmla="*/ 794332 w 1339695"/>
                <a:gd name="connsiteY78" fmla="*/ 199350 h 2311974"/>
                <a:gd name="connsiteX79" fmla="*/ 803817 w 1339695"/>
                <a:gd name="connsiteY79" fmla="*/ 177470 h 2311974"/>
                <a:gd name="connsiteX80" fmla="*/ 829900 w 1339695"/>
                <a:gd name="connsiteY80" fmla="*/ 158021 h 2311974"/>
                <a:gd name="connsiteX81" fmla="*/ 851240 w 1339695"/>
                <a:gd name="connsiteY81" fmla="*/ 194488 h 2311974"/>
                <a:gd name="connsiteX82" fmla="*/ 851240 w 1339695"/>
                <a:gd name="connsiteY82" fmla="*/ 221230 h 2311974"/>
                <a:gd name="connsiteX83" fmla="*/ 863095 w 1339695"/>
                <a:gd name="connsiteY83" fmla="*/ 243110 h 2311974"/>
                <a:gd name="connsiteX84" fmla="*/ 882065 w 1339695"/>
                <a:gd name="connsiteY84" fmla="*/ 262558 h 2311974"/>
                <a:gd name="connsiteX85" fmla="*/ 924745 w 1339695"/>
                <a:gd name="connsiteY85" fmla="*/ 274714 h 2311974"/>
                <a:gd name="connsiteX86" fmla="*/ 957941 w 1339695"/>
                <a:gd name="connsiteY86" fmla="*/ 260127 h 2311974"/>
                <a:gd name="connsiteX87" fmla="*/ 979281 w 1339695"/>
                <a:gd name="connsiteY87" fmla="*/ 262558 h 2311974"/>
                <a:gd name="connsiteX88" fmla="*/ 1005364 w 1339695"/>
                <a:gd name="connsiteY88" fmla="*/ 277145 h 2311974"/>
                <a:gd name="connsiteX89" fmla="*/ 1038560 w 1339695"/>
                <a:gd name="connsiteY89" fmla="*/ 282007 h 2311974"/>
                <a:gd name="connsiteX90" fmla="*/ 1033818 w 1339695"/>
                <a:gd name="connsiteY90" fmla="*/ 299025 h 2311974"/>
                <a:gd name="connsiteX91" fmla="*/ 1062271 w 1339695"/>
                <a:gd name="connsiteY91" fmla="*/ 371958 h 2311974"/>
                <a:gd name="connsiteX92" fmla="*/ 1107323 w 1339695"/>
                <a:gd name="connsiteY92" fmla="*/ 386544 h 2311974"/>
                <a:gd name="connsiteX93" fmla="*/ 1135777 w 1339695"/>
                <a:gd name="connsiteY93" fmla="*/ 415718 h 2311974"/>
                <a:gd name="connsiteX94" fmla="*/ 1178457 w 1339695"/>
                <a:gd name="connsiteY94" fmla="*/ 415718 h 2311974"/>
                <a:gd name="connsiteX95" fmla="*/ 1195055 w 1339695"/>
                <a:gd name="connsiteY95" fmla="*/ 408424 h 2311974"/>
                <a:gd name="connsiteX96" fmla="*/ 1211653 w 1339695"/>
                <a:gd name="connsiteY96" fmla="*/ 386544 h 2311974"/>
                <a:gd name="connsiteX97" fmla="*/ 1256705 w 1339695"/>
                <a:gd name="connsiteY97" fmla="*/ 381682 h 2311974"/>
                <a:gd name="connsiteX98" fmla="*/ 1263819 w 1339695"/>
                <a:gd name="connsiteY98" fmla="*/ 386544 h 2311974"/>
                <a:gd name="connsiteX99" fmla="*/ 1299386 w 1339695"/>
                <a:gd name="connsiteY99" fmla="*/ 371958 h 2311974"/>
                <a:gd name="connsiteX100" fmla="*/ 1299386 w 1339695"/>
                <a:gd name="connsiteY100" fmla="*/ 388975 h 2311974"/>
                <a:gd name="connsiteX101" fmla="*/ 1313613 w 1339695"/>
                <a:gd name="connsiteY101" fmla="*/ 408424 h 2311974"/>
                <a:gd name="connsiteX102" fmla="*/ 1251963 w 1339695"/>
                <a:gd name="connsiteY102" fmla="*/ 444891 h 2311974"/>
                <a:gd name="connsiteX103" fmla="*/ 1249592 w 1339695"/>
                <a:gd name="connsiteY103" fmla="*/ 491082 h 2311974"/>
                <a:gd name="connsiteX104" fmla="*/ 1270932 w 1339695"/>
                <a:gd name="connsiteY104" fmla="*/ 532410 h 2311974"/>
                <a:gd name="connsiteX105" fmla="*/ 1304128 w 1339695"/>
                <a:gd name="connsiteY105" fmla="*/ 554290 h 2311974"/>
                <a:gd name="connsiteX106" fmla="*/ 1325468 w 1339695"/>
                <a:gd name="connsiteY106" fmla="*/ 581032 h 2311974"/>
                <a:gd name="connsiteX107" fmla="*/ 1318355 w 1339695"/>
                <a:gd name="connsiteY107" fmla="*/ 622361 h 2311974"/>
                <a:gd name="connsiteX108" fmla="*/ 1339695 w 1339695"/>
                <a:gd name="connsiteY108" fmla="*/ 644241 h 2311974"/>
                <a:gd name="connsiteX109" fmla="*/ 1334953 w 1339695"/>
                <a:gd name="connsiteY109" fmla="*/ 658827 h 2311974"/>
                <a:gd name="connsiteX110" fmla="*/ 1327839 w 1339695"/>
                <a:gd name="connsiteY110" fmla="*/ 666121 h 2311974"/>
                <a:gd name="connsiteX111" fmla="*/ 1299386 w 1339695"/>
                <a:gd name="connsiteY111" fmla="*/ 663689 h 2311974"/>
                <a:gd name="connsiteX112" fmla="*/ 1270932 w 1339695"/>
                <a:gd name="connsiteY112" fmla="*/ 705018 h 2311974"/>
                <a:gd name="connsiteX113" fmla="*/ 1249592 w 1339695"/>
                <a:gd name="connsiteY113" fmla="*/ 712312 h 2311974"/>
                <a:gd name="connsiteX114" fmla="*/ 1202169 w 1339695"/>
                <a:gd name="connsiteY114" fmla="*/ 785245 h 2311974"/>
                <a:gd name="connsiteX115" fmla="*/ 1202169 w 1339695"/>
                <a:gd name="connsiteY115" fmla="*/ 804693 h 2311974"/>
                <a:gd name="connsiteX116" fmla="*/ 1171344 w 1339695"/>
                <a:gd name="connsiteY116" fmla="*/ 802262 h 2311974"/>
                <a:gd name="connsiteX117" fmla="*/ 1140519 w 1339695"/>
                <a:gd name="connsiteY117" fmla="*/ 802262 h 2311974"/>
                <a:gd name="connsiteX118" fmla="*/ 1116808 w 1339695"/>
                <a:gd name="connsiteY118" fmla="*/ 819280 h 2311974"/>
                <a:gd name="connsiteX119" fmla="*/ 1081241 w 1339695"/>
                <a:gd name="connsiteY119" fmla="*/ 809556 h 2311974"/>
                <a:gd name="connsiteX120" fmla="*/ 1069385 w 1339695"/>
                <a:gd name="connsiteY120" fmla="*/ 816849 h 2311974"/>
                <a:gd name="connsiteX121" fmla="*/ 1078869 w 1339695"/>
                <a:gd name="connsiteY121" fmla="*/ 824142 h 2311974"/>
                <a:gd name="connsiteX122" fmla="*/ 1067014 w 1339695"/>
                <a:gd name="connsiteY122" fmla="*/ 850884 h 2311974"/>
                <a:gd name="connsiteX123" fmla="*/ 1074127 w 1339695"/>
                <a:gd name="connsiteY123" fmla="*/ 858178 h 2311974"/>
                <a:gd name="connsiteX124" fmla="*/ 1081241 w 1339695"/>
                <a:gd name="connsiteY124" fmla="*/ 850884 h 2311974"/>
                <a:gd name="connsiteX125" fmla="*/ 1095467 w 1339695"/>
                <a:gd name="connsiteY125" fmla="*/ 858178 h 2311974"/>
                <a:gd name="connsiteX126" fmla="*/ 1109694 w 1339695"/>
                <a:gd name="connsiteY126" fmla="*/ 858178 h 2311974"/>
                <a:gd name="connsiteX127" fmla="*/ 1114437 w 1339695"/>
                <a:gd name="connsiteY127" fmla="*/ 875195 h 2311974"/>
                <a:gd name="connsiteX128" fmla="*/ 1128663 w 1339695"/>
                <a:gd name="connsiteY128" fmla="*/ 894644 h 2311974"/>
                <a:gd name="connsiteX129" fmla="*/ 1121550 w 1339695"/>
                <a:gd name="connsiteY129" fmla="*/ 906800 h 2311974"/>
                <a:gd name="connsiteX130" fmla="*/ 1128663 w 1339695"/>
                <a:gd name="connsiteY130" fmla="*/ 916524 h 2311974"/>
                <a:gd name="connsiteX131" fmla="*/ 1135777 w 1339695"/>
                <a:gd name="connsiteY131" fmla="*/ 914093 h 2311974"/>
                <a:gd name="connsiteX132" fmla="*/ 1142890 w 1339695"/>
                <a:gd name="connsiteY132" fmla="*/ 921386 h 2311974"/>
                <a:gd name="connsiteX133" fmla="*/ 1147633 w 1339695"/>
                <a:gd name="connsiteY133" fmla="*/ 935973 h 2311974"/>
                <a:gd name="connsiteX134" fmla="*/ 1157117 w 1339695"/>
                <a:gd name="connsiteY134" fmla="*/ 923817 h 2311974"/>
                <a:gd name="connsiteX135" fmla="*/ 1161859 w 1339695"/>
                <a:gd name="connsiteY135" fmla="*/ 931111 h 2311974"/>
                <a:gd name="connsiteX136" fmla="*/ 1195055 w 1339695"/>
                <a:gd name="connsiteY136" fmla="*/ 928679 h 2311974"/>
                <a:gd name="connsiteX137" fmla="*/ 1209282 w 1339695"/>
                <a:gd name="connsiteY137" fmla="*/ 948128 h 2311974"/>
                <a:gd name="connsiteX138" fmla="*/ 1230623 w 1339695"/>
                <a:gd name="connsiteY138" fmla="*/ 950559 h 2311974"/>
                <a:gd name="connsiteX139" fmla="*/ 1235365 w 1339695"/>
                <a:gd name="connsiteY139" fmla="*/ 923817 h 2311974"/>
                <a:gd name="connsiteX140" fmla="*/ 1249592 w 1339695"/>
                <a:gd name="connsiteY140" fmla="*/ 914093 h 2311974"/>
                <a:gd name="connsiteX141" fmla="*/ 1259076 w 1339695"/>
                <a:gd name="connsiteY141" fmla="*/ 921386 h 2311974"/>
                <a:gd name="connsiteX142" fmla="*/ 1270932 w 1339695"/>
                <a:gd name="connsiteY142" fmla="*/ 948128 h 2311974"/>
                <a:gd name="connsiteX143" fmla="*/ 1218767 w 1339695"/>
                <a:gd name="connsiteY143" fmla="*/ 1006475 h 2311974"/>
                <a:gd name="connsiteX144" fmla="*/ 1133406 w 1339695"/>
                <a:gd name="connsiteY144" fmla="*/ 970008 h 2311974"/>
                <a:gd name="connsiteX145" fmla="*/ 1128663 w 1339695"/>
                <a:gd name="connsiteY145" fmla="*/ 977301 h 2311974"/>
                <a:gd name="connsiteX146" fmla="*/ 1133406 w 1339695"/>
                <a:gd name="connsiteY146" fmla="*/ 984595 h 2311974"/>
                <a:gd name="connsiteX147" fmla="*/ 1128663 w 1339695"/>
                <a:gd name="connsiteY147" fmla="*/ 984595 h 2311974"/>
                <a:gd name="connsiteX148" fmla="*/ 1123921 w 1339695"/>
                <a:gd name="connsiteY148" fmla="*/ 991888 h 2311974"/>
                <a:gd name="connsiteX149" fmla="*/ 1123921 w 1339695"/>
                <a:gd name="connsiteY149" fmla="*/ 1006475 h 2311974"/>
                <a:gd name="connsiteX150" fmla="*/ 1116808 w 1339695"/>
                <a:gd name="connsiteY150" fmla="*/ 1018630 h 2311974"/>
                <a:gd name="connsiteX151" fmla="*/ 1116808 w 1339695"/>
                <a:gd name="connsiteY151" fmla="*/ 1028354 h 2311974"/>
                <a:gd name="connsiteX152" fmla="*/ 1102581 w 1339695"/>
                <a:gd name="connsiteY152" fmla="*/ 1028354 h 2311974"/>
                <a:gd name="connsiteX153" fmla="*/ 1102581 w 1339695"/>
                <a:gd name="connsiteY153" fmla="*/ 1045372 h 2311974"/>
                <a:gd name="connsiteX154" fmla="*/ 1095467 w 1339695"/>
                <a:gd name="connsiteY154" fmla="*/ 1047803 h 2311974"/>
                <a:gd name="connsiteX155" fmla="*/ 1095467 w 1339695"/>
                <a:gd name="connsiteY155" fmla="*/ 1059959 h 2311974"/>
                <a:gd name="connsiteX156" fmla="*/ 1088354 w 1339695"/>
                <a:gd name="connsiteY156" fmla="*/ 1062390 h 2311974"/>
                <a:gd name="connsiteX157" fmla="*/ 1093096 w 1339695"/>
                <a:gd name="connsiteY157" fmla="*/ 1069683 h 2311974"/>
                <a:gd name="connsiteX158" fmla="*/ 1085983 w 1339695"/>
                <a:gd name="connsiteY158" fmla="*/ 1074545 h 2311974"/>
                <a:gd name="connsiteX159" fmla="*/ 1093096 w 1339695"/>
                <a:gd name="connsiteY159" fmla="*/ 1076976 h 2311974"/>
                <a:gd name="connsiteX160" fmla="*/ 1095467 w 1339695"/>
                <a:gd name="connsiteY160" fmla="*/ 1093994 h 2311974"/>
                <a:gd name="connsiteX161" fmla="*/ 1085983 w 1339695"/>
                <a:gd name="connsiteY161" fmla="*/ 1103719 h 2311974"/>
                <a:gd name="connsiteX162" fmla="*/ 1088354 w 1339695"/>
                <a:gd name="connsiteY162" fmla="*/ 1103719 h 2311974"/>
                <a:gd name="connsiteX163" fmla="*/ 1088354 w 1339695"/>
                <a:gd name="connsiteY163" fmla="*/ 1111012 h 2311974"/>
                <a:gd name="connsiteX164" fmla="*/ 1081241 w 1339695"/>
                <a:gd name="connsiteY164" fmla="*/ 1118305 h 2311974"/>
                <a:gd name="connsiteX165" fmla="*/ 1081241 w 1339695"/>
                <a:gd name="connsiteY165" fmla="*/ 1125598 h 2311974"/>
                <a:gd name="connsiteX166" fmla="*/ 1067014 w 1339695"/>
                <a:gd name="connsiteY166" fmla="*/ 1149909 h 2311974"/>
                <a:gd name="connsiteX167" fmla="*/ 1078869 w 1339695"/>
                <a:gd name="connsiteY167" fmla="*/ 1164496 h 2311974"/>
                <a:gd name="connsiteX168" fmla="*/ 1107323 w 1339695"/>
                <a:gd name="connsiteY168" fmla="*/ 1164496 h 2311974"/>
                <a:gd name="connsiteX169" fmla="*/ 1109694 w 1339695"/>
                <a:gd name="connsiteY169" fmla="*/ 1166927 h 2311974"/>
                <a:gd name="connsiteX170" fmla="*/ 1128663 w 1339695"/>
                <a:gd name="connsiteY170" fmla="*/ 1159634 h 2311974"/>
                <a:gd name="connsiteX171" fmla="*/ 1140519 w 1339695"/>
                <a:gd name="connsiteY171" fmla="*/ 1166927 h 2311974"/>
                <a:gd name="connsiteX172" fmla="*/ 1147633 w 1339695"/>
                <a:gd name="connsiteY172" fmla="*/ 1166927 h 2311974"/>
                <a:gd name="connsiteX173" fmla="*/ 1142890 w 1339695"/>
                <a:gd name="connsiteY173" fmla="*/ 1171789 h 2311974"/>
                <a:gd name="connsiteX174" fmla="*/ 1157117 w 1339695"/>
                <a:gd name="connsiteY174" fmla="*/ 1179083 h 2311974"/>
                <a:gd name="connsiteX175" fmla="*/ 1164231 w 1339695"/>
                <a:gd name="connsiteY175" fmla="*/ 1222842 h 2311974"/>
                <a:gd name="connsiteX176" fmla="*/ 1157117 w 1339695"/>
                <a:gd name="connsiteY176" fmla="*/ 1230136 h 2311974"/>
                <a:gd name="connsiteX177" fmla="*/ 1157117 w 1339695"/>
                <a:gd name="connsiteY177" fmla="*/ 1254447 h 2311974"/>
                <a:gd name="connsiteX178" fmla="*/ 1183200 w 1339695"/>
                <a:gd name="connsiteY178" fmla="*/ 1271464 h 2311974"/>
                <a:gd name="connsiteX179" fmla="*/ 1178457 w 1339695"/>
                <a:gd name="connsiteY179" fmla="*/ 1278758 h 2311974"/>
                <a:gd name="connsiteX180" fmla="*/ 1187942 w 1339695"/>
                <a:gd name="connsiteY180" fmla="*/ 1290913 h 2311974"/>
                <a:gd name="connsiteX181" fmla="*/ 1187942 w 1339695"/>
                <a:gd name="connsiteY181" fmla="*/ 1303069 h 2311974"/>
                <a:gd name="connsiteX182" fmla="*/ 1190313 w 1339695"/>
                <a:gd name="connsiteY182" fmla="*/ 1305500 h 2311974"/>
                <a:gd name="connsiteX183" fmla="*/ 1187942 w 1339695"/>
                <a:gd name="connsiteY183" fmla="*/ 1312793 h 2311974"/>
                <a:gd name="connsiteX184" fmla="*/ 1195055 w 1339695"/>
                <a:gd name="connsiteY184" fmla="*/ 1324948 h 2311974"/>
                <a:gd name="connsiteX185" fmla="*/ 1202169 w 1339695"/>
                <a:gd name="connsiteY185" fmla="*/ 1317655 h 2311974"/>
                <a:gd name="connsiteX186" fmla="*/ 1202169 w 1339695"/>
                <a:gd name="connsiteY186" fmla="*/ 1327379 h 2311974"/>
                <a:gd name="connsiteX187" fmla="*/ 1204540 w 1339695"/>
                <a:gd name="connsiteY187" fmla="*/ 1344397 h 2311974"/>
                <a:gd name="connsiteX188" fmla="*/ 1178457 w 1339695"/>
                <a:gd name="connsiteY188" fmla="*/ 1358984 h 2311974"/>
                <a:gd name="connsiteX189" fmla="*/ 1157117 w 1339695"/>
                <a:gd name="connsiteY189" fmla="*/ 1358984 h 2311974"/>
                <a:gd name="connsiteX190" fmla="*/ 1154746 w 1339695"/>
                <a:gd name="connsiteY190" fmla="*/ 1376001 h 2311974"/>
                <a:gd name="connsiteX191" fmla="*/ 1176086 w 1339695"/>
                <a:gd name="connsiteY191" fmla="*/ 1376001 h 2311974"/>
                <a:gd name="connsiteX192" fmla="*/ 1178457 w 1339695"/>
                <a:gd name="connsiteY192" fmla="*/ 1383295 h 2311974"/>
                <a:gd name="connsiteX193" fmla="*/ 1183200 w 1339695"/>
                <a:gd name="connsiteY193" fmla="*/ 1380864 h 2311974"/>
                <a:gd name="connsiteX194" fmla="*/ 1190313 w 1339695"/>
                <a:gd name="connsiteY194" fmla="*/ 1393019 h 2311974"/>
                <a:gd name="connsiteX195" fmla="*/ 1187942 w 1339695"/>
                <a:gd name="connsiteY195" fmla="*/ 1400312 h 2311974"/>
                <a:gd name="connsiteX196" fmla="*/ 1190313 w 1339695"/>
                <a:gd name="connsiteY196" fmla="*/ 1402744 h 2311974"/>
                <a:gd name="connsiteX197" fmla="*/ 1209282 w 1339695"/>
                <a:gd name="connsiteY197" fmla="*/ 1380864 h 2311974"/>
                <a:gd name="connsiteX198" fmla="*/ 1216396 w 1339695"/>
                <a:gd name="connsiteY198" fmla="*/ 1383295 h 2311974"/>
                <a:gd name="connsiteX199" fmla="*/ 1211653 w 1339695"/>
                <a:gd name="connsiteY199" fmla="*/ 1380864 h 2311974"/>
                <a:gd name="connsiteX200" fmla="*/ 1218767 w 1339695"/>
                <a:gd name="connsiteY200" fmla="*/ 1373570 h 2311974"/>
                <a:gd name="connsiteX201" fmla="*/ 1225880 w 1339695"/>
                <a:gd name="connsiteY201" fmla="*/ 1368708 h 2311974"/>
                <a:gd name="connsiteX202" fmla="*/ 1242478 w 1339695"/>
                <a:gd name="connsiteY202" fmla="*/ 1417330 h 2311974"/>
                <a:gd name="connsiteX203" fmla="*/ 1237736 w 1339695"/>
                <a:gd name="connsiteY203" fmla="*/ 1424623 h 2311974"/>
                <a:gd name="connsiteX204" fmla="*/ 1237736 w 1339695"/>
                <a:gd name="connsiteY204" fmla="*/ 1441641 h 2311974"/>
                <a:gd name="connsiteX205" fmla="*/ 1204540 w 1339695"/>
                <a:gd name="connsiteY205" fmla="*/ 1436779 h 2311974"/>
                <a:gd name="connsiteX206" fmla="*/ 1202169 w 1339695"/>
                <a:gd name="connsiteY206" fmla="*/ 1473245 h 2311974"/>
                <a:gd name="connsiteX207" fmla="*/ 1187942 w 1339695"/>
                <a:gd name="connsiteY207" fmla="*/ 1473245 h 2311974"/>
                <a:gd name="connsiteX208" fmla="*/ 1183200 w 1339695"/>
                <a:gd name="connsiteY208" fmla="*/ 1504850 h 2311974"/>
                <a:gd name="connsiteX209" fmla="*/ 1168973 w 1339695"/>
                <a:gd name="connsiteY209" fmla="*/ 1521867 h 2311974"/>
                <a:gd name="connsiteX210" fmla="*/ 1168973 w 1339695"/>
                <a:gd name="connsiteY210" fmla="*/ 1548609 h 2311974"/>
                <a:gd name="connsiteX211" fmla="*/ 1150004 w 1339695"/>
                <a:gd name="connsiteY211" fmla="*/ 1560765 h 2311974"/>
                <a:gd name="connsiteX212" fmla="*/ 1176086 w 1339695"/>
                <a:gd name="connsiteY212" fmla="*/ 1570489 h 2311974"/>
                <a:gd name="connsiteX213" fmla="*/ 1176086 w 1339695"/>
                <a:gd name="connsiteY213" fmla="*/ 1577783 h 2311974"/>
                <a:gd name="connsiteX214" fmla="*/ 1121550 w 1339695"/>
                <a:gd name="connsiteY214" fmla="*/ 1577783 h 2311974"/>
                <a:gd name="connsiteX215" fmla="*/ 1133406 w 1339695"/>
                <a:gd name="connsiteY215" fmla="*/ 1602094 h 2311974"/>
                <a:gd name="connsiteX216" fmla="*/ 1142890 w 1339695"/>
                <a:gd name="connsiteY216" fmla="*/ 1609387 h 2311974"/>
                <a:gd name="connsiteX217" fmla="*/ 1140519 w 1339695"/>
                <a:gd name="connsiteY217" fmla="*/ 1619111 h 2311974"/>
                <a:gd name="connsiteX218" fmla="*/ 1142890 w 1339695"/>
                <a:gd name="connsiteY218" fmla="*/ 1623973 h 2311974"/>
                <a:gd name="connsiteX219" fmla="*/ 1142890 w 1339695"/>
                <a:gd name="connsiteY219" fmla="*/ 1645853 h 2311974"/>
                <a:gd name="connsiteX220" fmla="*/ 1135777 w 1339695"/>
                <a:gd name="connsiteY220" fmla="*/ 1645853 h 2311974"/>
                <a:gd name="connsiteX221" fmla="*/ 1128663 w 1339695"/>
                <a:gd name="connsiteY221" fmla="*/ 1667733 h 2311974"/>
                <a:gd name="connsiteX222" fmla="*/ 1128663 w 1339695"/>
                <a:gd name="connsiteY222" fmla="*/ 1706631 h 2311974"/>
                <a:gd name="connsiteX223" fmla="*/ 1114437 w 1339695"/>
                <a:gd name="connsiteY223" fmla="*/ 1709062 h 2311974"/>
                <a:gd name="connsiteX224" fmla="*/ 1114437 w 1339695"/>
                <a:gd name="connsiteY224" fmla="*/ 1723648 h 2311974"/>
                <a:gd name="connsiteX225" fmla="*/ 1102581 w 1339695"/>
                <a:gd name="connsiteY225" fmla="*/ 1740666 h 2311974"/>
                <a:gd name="connsiteX226" fmla="*/ 1045673 w 1339695"/>
                <a:gd name="connsiteY226" fmla="*/ 1733373 h 2311974"/>
                <a:gd name="connsiteX227" fmla="*/ 1019591 w 1339695"/>
                <a:gd name="connsiteY227" fmla="*/ 1733373 h 2311974"/>
                <a:gd name="connsiteX228" fmla="*/ 1007735 w 1339695"/>
                <a:gd name="connsiteY228" fmla="*/ 1743097 h 2311974"/>
                <a:gd name="connsiteX229" fmla="*/ 1000622 w 1339695"/>
                <a:gd name="connsiteY229" fmla="*/ 1735804 h 2311974"/>
                <a:gd name="connsiteX230" fmla="*/ 993508 w 1339695"/>
                <a:gd name="connsiteY230" fmla="*/ 1740666 h 2311974"/>
                <a:gd name="connsiteX231" fmla="*/ 972168 w 1339695"/>
                <a:gd name="connsiteY231" fmla="*/ 1713924 h 2311974"/>
                <a:gd name="connsiteX232" fmla="*/ 957941 w 1339695"/>
                <a:gd name="connsiteY232" fmla="*/ 1721217 h 2311974"/>
                <a:gd name="connsiteX233" fmla="*/ 950828 w 1339695"/>
                <a:gd name="connsiteY233" fmla="*/ 1733373 h 2311974"/>
                <a:gd name="connsiteX234" fmla="*/ 943714 w 1339695"/>
                <a:gd name="connsiteY234" fmla="*/ 1735804 h 2311974"/>
                <a:gd name="connsiteX235" fmla="*/ 929487 w 1339695"/>
                <a:gd name="connsiteY235" fmla="*/ 1706631 h 2311974"/>
                <a:gd name="connsiteX236" fmla="*/ 858353 w 1339695"/>
                <a:gd name="connsiteY236" fmla="*/ 1709062 h 2311974"/>
                <a:gd name="connsiteX237" fmla="*/ 855982 w 1339695"/>
                <a:gd name="connsiteY237" fmla="*/ 1721217 h 2311974"/>
                <a:gd name="connsiteX238" fmla="*/ 813302 w 1339695"/>
                <a:gd name="connsiteY238" fmla="*/ 1721217 h 2311974"/>
                <a:gd name="connsiteX239" fmla="*/ 813302 w 1339695"/>
                <a:gd name="connsiteY239" fmla="*/ 1728511 h 2311974"/>
                <a:gd name="connsiteX240" fmla="*/ 782477 w 1339695"/>
                <a:gd name="connsiteY240" fmla="*/ 1721217 h 2311974"/>
                <a:gd name="connsiteX241" fmla="*/ 782477 w 1339695"/>
                <a:gd name="connsiteY241" fmla="*/ 1706631 h 2311974"/>
                <a:gd name="connsiteX242" fmla="*/ 775363 w 1339695"/>
                <a:gd name="connsiteY242" fmla="*/ 1706631 h 2311974"/>
                <a:gd name="connsiteX243" fmla="*/ 772992 w 1339695"/>
                <a:gd name="connsiteY243" fmla="*/ 1692044 h 2311974"/>
                <a:gd name="connsiteX244" fmla="*/ 772992 w 1339695"/>
                <a:gd name="connsiteY244" fmla="*/ 1692044 h 2311974"/>
                <a:gd name="connsiteX245" fmla="*/ 775363 w 1339695"/>
                <a:gd name="connsiteY245" fmla="*/ 1706631 h 2311974"/>
                <a:gd name="connsiteX246" fmla="*/ 720827 w 1339695"/>
                <a:gd name="connsiteY246" fmla="*/ 1709062 h 2311974"/>
                <a:gd name="connsiteX247" fmla="*/ 680518 w 1339695"/>
                <a:gd name="connsiteY247" fmla="*/ 1701769 h 2311974"/>
                <a:gd name="connsiteX248" fmla="*/ 678147 w 1339695"/>
                <a:gd name="connsiteY248" fmla="*/ 1709062 h 2311974"/>
                <a:gd name="connsiteX249" fmla="*/ 659177 w 1339695"/>
                <a:gd name="connsiteY249" fmla="*/ 1713924 h 2311974"/>
                <a:gd name="connsiteX250" fmla="*/ 652064 w 1339695"/>
                <a:gd name="connsiteY250" fmla="*/ 1733373 h 2311974"/>
                <a:gd name="connsiteX251" fmla="*/ 656806 w 1339695"/>
                <a:gd name="connsiteY251" fmla="*/ 1750391 h 2311974"/>
                <a:gd name="connsiteX252" fmla="*/ 637837 w 1339695"/>
                <a:gd name="connsiteY252" fmla="*/ 1750391 h 2311974"/>
                <a:gd name="connsiteX253" fmla="*/ 633095 w 1339695"/>
                <a:gd name="connsiteY253" fmla="*/ 1769840 h 2311974"/>
                <a:gd name="connsiteX254" fmla="*/ 640208 w 1339695"/>
                <a:gd name="connsiteY254" fmla="*/ 1784426 h 2311974"/>
                <a:gd name="connsiteX255" fmla="*/ 637837 w 1339695"/>
                <a:gd name="connsiteY255" fmla="*/ 1806306 h 2311974"/>
                <a:gd name="connsiteX256" fmla="*/ 625981 w 1339695"/>
                <a:gd name="connsiteY256" fmla="*/ 1813599 h 2311974"/>
                <a:gd name="connsiteX257" fmla="*/ 625981 w 1339695"/>
                <a:gd name="connsiteY257" fmla="*/ 1847635 h 2311974"/>
                <a:gd name="connsiteX258" fmla="*/ 611755 w 1339695"/>
                <a:gd name="connsiteY258" fmla="*/ 1852497 h 2311974"/>
                <a:gd name="connsiteX259" fmla="*/ 609383 w 1339695"/>
                <a:gd name="connsiteY259" fmla="*/ 1837910 h 2311974"/>
                <a:gd name="connsiteX260" fmla="*/ 576187 w 1339695"/>
                <a:gd name="connsiteY260" fmla="*/ 1837910 h 2311974"/>
                <a:gd name="connsiteX261" fmla="*/ 576187 w 1339695"/>
                <a:gd name="connsiteY261" fmla="*/ 1859790 h 2311974"/>
                <a:gd name="connsiteX262" fmla="*/ 557218 w 1339695"/>
                <a:gd name="connsiteY262" fmla="*/ 1859790 h 2311974"/>
                <a:gd name="connsiteX263" fmla="*/ 557218 w 1339695"/>
                <a:gd name="connsiteY263" fmla="*/ 1869515 h 2311974"/>
                <a:gd name="connsiteX264" fmla="*/ 554847 w 1339695"/>
                <a:gd name="connsiteY264" fmla="*/ 1876808 h 2311974"/>
                <a:gd name="connsiteX265" fmla="*/ 474229 w 1339695"/>
                <a:gd name="connsiteY265" fmla="*/ 1876808 h 2311974"/>
                <a:gd name="connsiteX266" fmla="*/ 474229 w 1339695"/>
                <a:gd name="connsiteY266" fmla="*/ 1896257 h 2311974"/>
                <a:gd name="connsiteX267" fmla="*/ 422063 w 1339695"/>
                <a:gd name="connsiteY267" fmla="*/ 1901119 h 2311974"/>
                <a:gd name="connsiteX268" fmla="*/ 422063 w 1339695"/>
                <a:gd name="connsiteY268" fmla="*/ 1930292 h 2311974"/>
                <a:gd name="connsiteX269" fmla="*/ 400723 w 1339695"/>
                <a:gd name="connsiteY269" fmla="*/ 1930292 h 2311974"/>
                <a:gd name="connsiteX270" fmla="*/ 398352 w 1339695"/>
                <a:gd name="connsiteY270" fmla="*/ 1952172 h 2311974"/>
                <a:gd name="connsiteX271" fmla="*/ 386496 w 1339695"/>
                <a:gd name="connsiteY271" fmla="*/ 1952172 h 2311974"/>
                <a:gd name="connsiteX272" fmla="*/ 386496 w 1339695"/>
                <a:gd name="connsiteY272" fmla="*/ 1978914 h 2311974"/>
                <a:gd name="connsiteX273" fmla="*/ 393610 w 1339695"/>
                <a:gd name="connsiteY273" fmla="*/ 1983776 h 2311974"/>
                <a:gd name="connsiteX274" fmla="*/ 391239 w 1339695"/>
                <a:gd name="connsiteY274" fmla="*/ 2000794 h 2311974"/>
                <a:gd name="connsiteX275" fmla="*/ 398352 w 1339695"/>
                <a:gd name="connsiteY275" fmla="*/ 2005656 h 2311974"/>
                <a:gd name="connsiteX276" fmla="*/ 398352 w 1339695"/>
                <a:gd name="connsiteY276" fmla="*/ 2068865 h 2311974"/>
                <a:gd name="connsiteX277" fmla="*/ 391239 w 1339695"/>
                <a:gd name="connsiteY277" fmla="*/ 2068865 h 2311974"/>
                <a:gd name="connsiteX278" fmla="*/ 391239 w 1339695"/>
                <a:gd name="connsiteY278" fmla="*/ 2081020 h 2311974"/>
                <a:gd name="connsiteX279" fmla="*/ 372269 w 1339695"/>
                <a:gd name="connsiteY279" fmla="*/ 2083451 h 2311974"/>
                <a:gd name="connsiteX280" fmla="*/ 358043 w 1339695"/>
                <a:gd name="connsiteY280" fmla="*/ 2117487 h 2311974"/>
                <a:gd name="connsiteX281" fmla="*/ 358043 w 1339695"/>
                <a:gd name="connsiteY281" fmla="*/ 2129642 h 2311974"/>
                <a:gd name="connsiteX282" fmla="*/ 414950 w 1339695"/>
                <a:gd name="connsiteY282" fmla="*/ 2132073 h 2311974"/>
                <a:gd name="connsiteX283" fmla="*/ 407837 w 1339695"/>
                <a:gd name="connsiteY283" fmla="*/ 2151522 h 2311974"/>
                <a:gd name="connsiteX284" fmla="*/ 412579 w 1339695"/>
                <a:gd name="connsiteY284" fmla="*/ 2161246 h 2311974"/>
                <a:gd name="connsiteX285" fmla="*/ 407837 w 1339695"/>
                <a:gd name="connsiteY285" fmla="*/ 2168540 h 2311974"/>
                <a:gd name="connsiteX286" fmla="*/ 391239 w 1339695"/>
                <a:gd name="connsiteY286" fmla="*/ 2168540 h 2311974"/>
                <a:gd name="connsiteX287" fmla="*/ 391239 w 1339695"/>
                <a:gd name="connsiteY287" fmla="*/ 2180695 h 2311974"/>
                <a:gd name="connsiteX288" fmla="*/ 360414 w 1339695"/>
                <a:gd name="connsiteY288" fmla="*/ 2187988 h 2311974"/>
                <a:gd name="connsiteX289" fmla="*/ 367527 w 1339695"/>
                <a:gd name="connsiteY289" fmla="*/ 2200144 h 2311974"/>
                <a:gd name="connsiteX290" fmla="*/ 365156 w 1339695"/>
                <a:gd name="connsiteY290" fmla="*/ 2256059 h 2311974"/>
                <a:gd name="connsiteX291" fmla="*/ 353300 w 1339695"/>
                <a:gd name="connsiteY291" fmla="*/ 2277939 h 2311974"/>
                <a:gd name="connsiteX292" fmla="*/ 327218 w 1339695"/>
                <a:gd name="connsiteY292" fmla="*/ 2307112 h 2311974"/>
                <a:gd name="connsiteX293" fmla="*/ 312991 w 1339695"/>
                <a:gd name="connsiteY293" fmla="*/ 2311974 h 2311974"/>
                <a:gd name="connsiteX294" fmla="*/ 296393 w 1339695"/>
                <a:gd name="connsiteY294" fmla="*/ 2282801 h 2311974"/>
                <a:gd name="connsiteX295" fmla="*/ 277424 w 1339695"/>
                <a:gd name="connsiteY295" fmla="*/ 2275508 h 2311974"/>
                <a:gd name="connsiteX296" fmla="*/ 263197 w 1339695"/>
                <a:gd name="connsiteY296" fmla="*/ 2292526 h 2311974"/>
                <a:gd name="connsiteX297" fmla="*/ 244228 w 1339695"/>
                <a:gd name="connsiteY297" fmla="*/ 2285232 h 2311974"/>
                <a:gd name="connsiteX298" fmla="*/ 230001 w 1339695"/>
                <a:gd name="connsiteY298" fmla="*/ 2290094 h 2311974"/>
                <a:gd name="connsiteX299" fmla="*/ 194434 w 1339695"/>
                <a:gd name="connsiteY299" fmla="*/ 2275508 h 2311974"/>
                <a:gd name="connsiteX300" fmla="*/ 153699 w 1339695"/>
                <a:gd name="connsiteY300" fmla="*/ 2254426 h 2311974"/>
                <a:gd name="connsiteX301" fmla="*/ 162004 w 1339695"/>
                <a:gd name="connsiteY301" fmla="*/ 2090384 h 2311974"/>
                <a:gd name="connsiteX302" fmla="*/ 191288 w 1339695"/>
                <a:gd name="connsiteY302" fmla="*/ 1879782 h 2311974"/>
                <a:gd name="connsiteX303" fmla="*/ 186371 w 1339695"/>
                <a:gd name="connsiteY303" fmla="*/ 1766434 h 2311974"/>
                <a:gd name="connsiteX304" fmla="*/ 158092 w 1339695"/>
                <a:gd name="connsiteY304" fmla="*/ 1684276 h 2311974"/>
                <a:gd name="connsiteX305" fmla="*/ 94739 w 1339695"/>
                <a:gd name="connsiteY305" fmla="*/ 1605539 h 2311974"/>
                <a:gd name="connsiteX306" fmla="*/ 44864 w 1339695"/>
                <a:gd name="connsiteY306" fmla="*/ 1566641 h 2311974"/>
                <a:gd name="connsiteX307" fmla="*/ 46508 w 1339695"/>
                <a:gd name="connsiteY307" fmla="*/ 1519182 h 2311974"/>
                <a:gd name="connsiteX308" fmla="*/ 42272 w 1339695"/>
                <a:gd name="connsiteY308" fmla="*/ 1442151 h 2311974"/>
                <a:gd name="connsiteX309" fmla="*/ 97579 w 1339695"/>
                <a:gd name="connsiteY309" fmla="*/ 1327822 h 2311974"/>
                <a:gd name="connsiteX310" fmla="*/ 210025 w 1339695"/>
                <a:gd name="connsiteY310" fmla="*/ 1228318 h 2311974"/>
                <a:gd name="connsiteX311" fmla="*/ 66392 w 1339695"/>
                <a:gd name="connsiteY311" fmla="*/ 741485 h 2311974"/>
                <a:gd name="connsiteX312" fmla="*/ 54537 w 1339695"/>
                <a:gd name="connsiteY312" fmla="*/ 726899 h 2311974"/>
                <a:gd name="connsiteX313" fmla="*/ 0 w 1339695"/>
                <a:gd name="connsiteY313" fmla="*/ 705019 h 2311974"/>
                <a:gd name="connsiteX314" fmla="*/ 23712 w 1339695"/>
                <a:gd name="connsiteY314" fmla="*/ 680708 h 2311974"/>
                <a:gd name="connsiteX315" fmla="*/ 30825 w 1339695"/>
                <a:gd name="connsiteY315" fmla="*/ 673414 h 2311974"/>
                <a:gd name="connsiteX316" fmla="*/ 59279 w 1339695"/>
                <a:gd name="connsiteY316" fmla="*/ 670983 h 2311974"/>
                <a:gd name="connsiteX317" fmla="*/ 147011 w 1339695"/>
                <a:gd name="connsiteY317" fmla="*/ 692863 h 2311974"/>
                <a:gd name="connsiteX318" fmla="*/ 161238 w 1339695"/>
                <a:gd name="connsiteY318" fmla="*/ 688001 h 2311974"/>
                <a:gd name="connsiteX319" fmla="*/ 161238 w 1339695"/>
                <a:gd name="connsiteY319" fmla="*/ 695294 h 2311974"/>
                <a:gd name="connsiteX320" fmla="*/ 170722 w 1339695"/>
                <a:gd name="connsiteY320" fmla="*/ 695294 h 2311974"/>
                <a:gd name="connsiteX321" fmla="*/ 175465 w 1339695"/>
                <a:gd name="connsiteY321" fmla="*/ 678277 h 2311974"/>
                <a:gd name="connsiteX322" fmla="*/ 182578 w 1339695"/>
                <a:gd name="connsiteY322" fmla="*/ 666121 h 2311974"/>
                <a:gd name="connsiteX323" fmla="*/ 194434 w 1339695"/>
                <a:gd name="connsiteY323" fmla="*/ 688001 h 2311974"/>
                <a:gd name="connsiteX324" fmla="*/ 201547 w 1339695"/>
                <a:gd name="connsiteY324" fmla="*/ 685570 h 2311974"/>
                <a:gd name="connsiteX325" fmla="*/ 215774 w 1339695"/>
                <a:gd name="connsiteY325" fmla="*/ 700156 h 2311974"/>
                <a:gd name="connsiteX326" fmla="*/ 215774 w 1339695"/>
                <a:gd name="connsiteY326" fmla="*/ 700156 h 2311974"/>
                <a:gd name="connsiteX327" fmla="*/ 201547 w 1339695"/>
                <a:gd name="connsiteY327" fmla="*/ 685570 h 2311974"/>
                <a:gd name="connsiteX328" fmla="*/ 259713 w 1339695"/>
                <a:gd name="connsiteY328" fmla="*/ 862512 h 2311974"/>
                <a:gd name="connsiteX329" fmla="*/ 182578 w 1339695"/>
                <a:gd name="connsiteY329" fmla="*/ 666121 h 2311974"/>
                <a:gd name="connsiteX330" fmla="*/ 182578 w 1339695"/>
                <a:gd name="connsiteY330" fmla="*/ 658827 h 2311974"/>
                <a:gd name="connsiteX331" fmla="*/ 203918 w 1339695"/>
                <a:gd name="connsiteY331" fmla="*/ 646672 h 2311974"/>
                <a:gd name="connsiteX332" fmla="*/ 196805 w 1339695"/>
                <a:gd name="connsiteY332" fmla="*/ 639379 h 2311974"/>
                <a:gd name="connsiteX333" fmla="*/ 227630 w 1339695"/>
                <a:gd name="connsiteY333" fmla="*/ 629654 h 2311974"/>
                <a:gd name="connsiteX334" fmla="*/ 222888 w 1339695"/>
                <a:gd name="connsiteY334" fmla="*/ 615068 h 2311974"/>
                <a:gd name="connsiteX335" fmla="*/ 189692 w 1339695"/>
                <a:gd name="connsiteY335" fmla="*/ 610205 h 2311974"/>
                <a:gd name="connsiteX336" fmla="*/ 187320 w 1339695"/>
                <a:gd name="connsiteY336" fmla="*/ 595619 h 2311974"/>
                <a:gd name="connsiteX337" fmla="*/ 196805 w 1339695"/>
                <a:gd name="connsiteY337" fmla="*/ 534841 h 2311974"/>
                <a:gd name="connsiteX338" fmla="*/ 187320 w 1339695"/>
                <a:gd name="connsiteY338" fmla="*/ 525117 h 2311974"/>
                <a:gd name="connsiteX339" fmla="*/ 494501 w 1339695"/>
                <a:gd name="connsiteY339" fmla="*/ 1091406 h 2311974"/>
                <a:gd name="connsiteX340" fmla="*/ 170722 w 1339695"/>
                <a:gd name="connsiteY340" fmla="*/ 503237 h 2311974"/>
                <a:gd name="connsiteX341" fmla="*/ 175465 w 1339695"/>
                <a:gd name="connsiteY341" fmla="*/ 471633 h 2311974"/>
                <a:gd name="connsiteX342" fmla="*/ 168351 w 1339695"/>
                <a:gd name="connsiteY342" fmla="*/ 464340 h 2311974"/>
                <a:gd name="connsiteX343" fmla="*/ 170722 w 1339695"/>
                <a:gd name="connsiteY343" fmla="*/ 444891 h 2311974"/>
                <a:gd name="connsiteX344" fmla="*/ 189692 w 1339695"/>
                <a:gd name="connsiteY344" fmla="*/ 444891 h 2311974"/>
                <a:gd name="connsiteX345" fmla="*/ 208661 w 1339695"/>
                <a:gd name="connsiteY345" fmla="*/ 430304 h 2311974"/>
                <a:gd name="connsiteX346" fmla="*/ 211032 w 1339695"/>
                <a:gd name="connsiteY346" fmla="*/ 427873 h 2311974"/>
                <a:gd name="connsiteX347" fmla="*/ 189692 w 1339695"/>
                <a:gd name="connsiteY347" fmla="*/ 423011 h 2311974"/>
                <a:gd name="connsiteX348" fmla="*/ 196805 w 1339695"/>
                <a:gd name="connsiteY348" fmla="*/ 405993 h 2311974"/>
                <a:gd name="connsiteX349" fmla="*/ 222888 w 1339695"/>
                <a:gd name="connsiteY349" fmla="*/ 408424 h 2311974"/>
                <a:gd name="connsiteX350" fmla="*/ 218145 w 1339695"/>
                <a:gd name="connsiteY350" fmla="*/ 388975 h 2311974"/>
                <a:gd name="connsiteX351" fmla="*/ 218145 w 1339695"/>
                <a:gd name="connsiteY351" fmla="*/ 374389 h 2311974"/>
                <a:gd name="connsiteX352" fmla="*/ 234743 w 1339695"/>
                <a:gd name="connsiteY352" fmla="*/ 374389 h 2311974"/>
                <a:gd name="connsiteX353" fmla="*/ 237114 w 1339695"/>
                <a:gd name="connsiteY353" fmla="*/ 367096 h 2311974"/>
                <a:gd name="connsiteX354" fmla="*/ 244228 w 1339695"/>
                <a:gd name="connsiteY354" fmla="*/ 364665 h 2311974"/>
                <a:gd name="connsiteX355" fmla="*/ 241857 w 1339695"/>
                <a:gd name="connsiteY355" fmla="*/ 347647 h 2311974"/>
                <a:gd name="connsiteX356" fmla="*/ 270310 w 1339695"/>
                <a:gd name="connsiteY356" fmla="*/ 337922 h 2311974"/>
                <a:gd name="connsiteX357" fmla="*/ 258455 w 1339695"/>
                <a:gd name="connsiteY357" fmla="*/ 333060 h 2311974"/>
                <a:gd name="connsiteX358" fmla="*/ 256083 w 1339695"/>
                <a:gd name="connsiteY358" fmla="*/ 311180 h 2311974"/>
                <a:gd name="connsiteX359" fmla="*/ 248970 w 1339695"/>
                <a:gd name="connsiteY359" fmla="*/ 308749 h 2311974"/>
                <a:gd name="connsiteX360" fmla="*/ 256083 w 1339695"/>
                <a:gd name="connsiteY360" fmla="*/ 299025 h 2311974"/>
                <a:gd name="connsiteX361" fmla="*/ 256083 w 1339695"/>
                <a:gd name="connsiteY361" fmla="*/ 296594 h 2311974"/>
                <a:gd name="connsiteX362" fmla="*/ 244228 w 1339695"/>
                <a:gd name="connsiteY362" fmla="*/ 291732 h 2311974"/>
                <a:gd name="connsiteX363" fmla="*/ 234743 w 1339695"/>
                <a:gd name="connsiteY363" fmla="*/ 299025 h 2311974"/>
                <a:gd name="connsiteX364" fmla="*/ 222888 w 1339695"/>
                <a:gd name="connsiteY364" fmla="*/ 282007 h 2311974"/>
                <a:gd name="connsiteX365" fmla="*/ 237114 w 1339695"/>
                <a:gd name="connsiteY365" fmla="*/ 255265 h 2311974"/>
                <a:gd name="connsiteX366" fmla="*/ 244228 w 1339695"/>
                <a:gd name="connsiteY366" fmla="*/ 267421 h 2311974"/>
                <a:gd name="connsiteX367" fmla="*/ 263197 w 1339695"/>
                <a:gd name="connsiteY367" fmla="*/ 240679 h 2311974"/>
                <a:gd name="connsiteX368" fmla="*/ 272681 w 1339695"/>
                <a:gd name="connsiteY368" fmla="*/ 240679 h 2311974"/>
                <a:gd name="connsiteX369" fmla="*/ 272681 w 1339695"/>
                <a:gd name="connsiteY369" fmla="*/ 233385 h 2311974"/>
                <a:gd name="connsiteX370" fmla="*/ 251341 w 1339695"/>
                <a:gd name="connsiteY370" fmla="*/ 218799 h 2311974"/>
                <a:gd name="connsiteX371" fmla="*/ 258455 w 1339695"/>
                <a:gd name="connsiteY371" fmla="*/ 199350 h 2311974"/>
                <a:gd name="connsiteX372" fmla="*/ 284537 w 1339695"/>
                <a:gd name="connsiteY372" fmla="*/ 199350 h 2311974"/>
                <a:gd name="connsiteX373" fmla="*/ 291651 w 1339695"/>
                <a:gd name="connsiteY373" fmla="*/ 192057 h 2311974"/>
                <a:gd name="connsiteX374" fmla="*/ 263197 w 1339695"/>
                <a:gd name="connsiteY374" fmla="*/ 150728 h 2311974"/>
                <a:gd name="connsiteX375" fmla="*/ 272681 w 1339695"/>
                <a:gd name="connsiteY375" fmla="*/ 131279 h 2311974"/>
                <a:gd name="connsiteX376" fmla="*/ 305877 w 1339695"/>
                <a:gd name="connsiteY376" fmla="*/ 116693 h 2311974"/>
                <a:gd name="connsiteX377" fmla="*/ 310620 w 1339695"/>
                <a:gd name="connsiteY377" fmla="*/ 131279 h 2311974"/>
                <a:gd name="connsiteX378" fmla="*/ 331960 w 1339695"/>
                <a:gd name="connsiteY378" fmla="*/ 116693 h 2311974"/>
                <a:gd name="connsiteX379" fmla="*/ 327218 w 1339695"/>
                <a:gd name="connsiteY379" fmla="*/ 109399 h 2311974"/>
                <a:gd name="connsiteX380" fmla="*/ 343816 w 1339695"/>
                <a:gd name="connsiteY380" fmla="*/ 102106 h 2311974"/>
                <a:gd name="connsiteX381" fmla="*/ 343816 w 1339695"/>
                <a:gd name="connsiteY381" fmla="*/ 94813 h 2311974"/>
                <a:gd name="connsiteX382" fmla="*/ 353300 w 1339695"/>
                <a:gd name="connsiteY382" fmla="*/ 87519 h 2311974"/>
                <a:gd name="connsiteX383" fmla="*/ 339073 w 1339695"/>
                <a:gd name="connsiteY383" fmla="*/ 53484 h 2311974"/>
                <a:gd name="connsiteX384" fmla="*/ 336702 w 1339695"/>
                <a:gd name="connsiteY384" fmla="*/ 7293 h 2311974"/>
                <a:gd name="connsiteX385" fmla="*/ 379383 w 1339695"/>
                <a:gd name="connsiteY385" fmla="*/ 17018 h 2311974"/>
                <a:gd name="connsiteX386" fmla="*/ 400723 w 1339695"/>
                <a:gd name="connsiteY386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89280 w 1339695"/>
                <a:gd name="connsiteY2" fmla="*/ 899507 h 2311974"/>
                <a:gd name="connsiteX3" fmla="*/ 303506 w 1339695"/>
                <a:gd name="connsiteY3" fmla="*/ 906800 h 2311974"/>
                <a:gd name="connsiteX4" fmla="*/ 312991 w 1339695"/>
                <a:gd name="connsiteY4" fmla="*/ 906800 h 2311974"/>
                <a:gd name="connsiteX5" fmla="*/ 317733 w 1339695"/>
                <a:gd name="connsiteY5" fmla="*/ 899507 h 2311974"/>
                <a:gd name="connsiteX6" fmla="*/ 317746 w 1339695"/>
                <a:gd name="connsiteY6" fmla="*/ 899510 h 2311974"/>
                <a:gd name="connsiteX7" fmla="*/ 317733 w 1339695"/>
                <a:gd name="connsiteY7" fmla="*/ 899506 h 2311974"/>
                <a:gd name="connsiteX8" fmla="*/ 312991 w 1339695"/>
                <a:gd name="connsiteY8" fmla="*/ 906800 h 2311974"/>
                <a:gd name="connsiteX9" fmla="*/ 303506 w 1339695"/>
                <a:gd name="connsiteY9" fmla="*/ 906800 h 2311974"/>
                <a:gd name="connsiteX10" fmla="*/ 289279 w 1339695"/>
                <a:gd name="connsiteY10" fmla="*/ 899506 h 2311974"/>
                <a:gd name="connsiteX11" fmla="*/ 265568 w 1339695"/>
                <a:gd name="connsiteY11" fmla="*/ 899506 h 2311974"/>
                <a:gd name="connsiteX12" fmla="*/ 248970 w 1339695"/>
                <a:gd name="connsiteY12" fmla="*/ 889782 h 2311974"/>
                <a:gd name="connsiteX13" fmla="*/ 248970 w 1339695"/>
                <a:gd name="connsiteY13" fmla="*/ 889782 h 2311974"/>
                <a:gd name="connsiteX14" fmla="*/ 265568 w 1339695"/>
                <a:gd name="connsiteY14" fmla="*/ 889782 h 2311974"/>
                <a:gd name="connsiteX15" fmla="*/ 258424 w 1339695"/>
                <a:gd name="connsiteY15" fmla="*/ 889782 h 2311974"/>
                <a:gd name="connsiteX16" fmla="*/ 248970 w 1339695"/>
                <a:gd name="connsiteY16" fmla="*/ 889782 h 2311974"/>
                <a:gd name="connsiteX17" fmla="*/ 291253 w 1339695"/>
                <a:gd name="connsiteY17" fmla="*/ 842776 h 2311974"/>
                <a:gd name="connsiteX18" fmla="*/ 296393 w 1339695"/>
                <a:gd name="connsiteY18" fmla="*/ 853315 h 2311974"/>
                <a:gd name="connsiteX19" fmla="*/ 296393 w 1339695"/>
                <a:gd name="connsiteY19" fmla="*/ 853315 h 2311974"/>
                <a:gd name="connsiteX20" fmla="*/ 291253 w 1339695"/>
                <a:gd name="connsiteY20" fmla="*/ 842776 h 2311974"/>
                <a:gd name="connsiteX21" fmla="*/ 194434 w 1339695"/>
                <a:gd name="connsiteY21" fmla="*/ 726899 h 2311974"/>
                <a:gd name="connsiteX22" fmla="*/ 194434 w 1339695"/>
                <a:gd name="connsiteY22" fmla="*/ 726899 h 2311974"/>
                <a:gd name="connsiteX23" fmla="*/ 201547 w 1339695"/>
                <a:gd name="connsiteY23" fmla="*/ 734192 h 2311974"/>
                <a:gd name="connsiteX24" fmla="*/ 237114 w 1339695"/>
                <a:gd name="connsiteY24" fmla="*/ 748778 h 2311974"/>
                <a:gd name="connsiteX25" fmla="*/ 265568 w 1339695"/>
                <a:gd name="connsiteY25" fmla="*/ 753641 h 2311974"/>
                <a:gd name="connsiteX26" fmla="*/ 270310 w 1339695"/>
                <a:gd name="connsiteY26" fmla="*/ 734192 h 2311974"/>
                <a:gd name="connsiteX27" fmla="*/ 284537 w 1339695"/>
                <a:gd name="connsiteY27" fmla="*/ 736623 h 2311974"/>
                <a:gd name="connsiteX28" fmla="*/ 284537 w 1339695"/>
                <a:gd name="connsiteY28" fmla="*/ 736623 h 2311974"/>
                <a:gd name="connsiteX29" fmla="*/ 270310 w 1339695"/>
                <a:gd name="connsiteY29" fmla="*/ 734192 h 2311974"/>
                <a:gd name="connsiteX30" fmla="*/ 265568 w 1339695"/>
                <a:gd name="connsiteY30" fmla="*/ 753640 h 2311974"/>
                <a:gd name="connsiteX31" fmla="*/ 237114 w 1339695"/>
                <a:gd name="connsiteY31" fmla="*/ 748778 h 2311974"/>
                <a:gd name="connsiteX32" fmla="*/ 201547 w 1339695"/>
                <a:gd name="connsiteY32" fmla="*/ 734192 h 2311974"/>
                <a:gd name="connsiteX33" fmla="*/ 194434 w 1339695"/>
                <a:gd name="connsiteY33" fmla="*/ 726899 h 2311974"/>
                <a:gd name="connsiteX34" fmla="*/ 194434 w 1339695"/>
                <a:gd name="connsiteY34" fmla="*/ 714743 h 2311974"/>
                <a:gd name="connsiteX35" fmla="*/ 194434 w 1339695"/>
                <a:gd name="connsiteY35" fmla="*/ 714743 h 2311974"/>
                <a:gd name="connsiteX36" fmla="*/ 201547 w 1339695"/>
                <a:gd name="connsiteY36" fmla="*/ 722036 h 2311974"/>
                <a:gd name="connsiteX37" fmla="*/ 201547 w 1339695"/>
                <a:gd name="connsiteY37" fmla="*/ 722036 h 2311974"/>
                <a:gd name="connsiteX38" fmla="*/ 194434 w 1339695"/>
                <a:gd name="connsiteY38" fmla="*/ 714743 h 2311974"/>
                <a:gd name="connsiteX39" fmla="*/ 400723 w 1339695"/>
                <a:gd name="connsiteY39" fmla="*/ 0 h 2311974"/>
                <a:gd name="connsiteX40" fmla="*/ 407837 w 1339695"/>
                <a:gd name="connsiteY40" fmla="*/ 4862 h 2311974"/>
                <a:gd name="connsiteX41" fmla="*/ 412579 w 1339695"/>
                <a:gd name="connsiteY41" fmla="*/ 17018 h 2311974"/>
                <a:gd name="connsiteX42" fmla="*/ 422063 w 1339695"/>
                <a:gd name="connsiteY42" fmla="*/ 53484 h 2311974"/>
                <a:gd name="connsiteX43" fmla="*/ 419692 w 1339695"/>
                <a:gd name="connsiteY43" fmla="*/ 68071 h 2311974"/>
                <a:gd name="connsiteX44" fmla="*/ 452888 w 1339695"/>
                <a:gd name="connsiteY44" fmla="*/ 82657 h 2311974"/>
                <a:gd name="connsiteX45" fmla="*/ 460002 w 1339695"/>
                <a:gd name="connsiteY45" fmla="*/ 72933 h 2311974"/>
                <a:gd name="connsiteX46" fmla="*/ 476600 w 1339695"/>
                <a:gd name="connsiteY46" fmla="*/ 75364 h 2311974"/>
                <a:gd name="connsiteX47" fmla="*/ 476600 w 1339695"/>
                <a:gd name="connsiteY47" fmla="*/ 82657 h 2311974"/>
                <a:gd name="connsiteX48" fmla="*/ 483713 w 1339695"/>
                <a:gd name="connsiteY48" fmla="*/ 82657 h 2311974"/>
                <a:gd name="connsiteX49" fmla="*/ 488455 w 1339695"/>
                <a:gd name="connsiteY49" fmla="*/ 97244 h 2311974"/>
                <a:gd name="connsiteX50" fmla="*/ 507424 w 1339695"/>
                <a:gd name="connsiteY50" fmla="*/ 104537 h 2311974"/>
                <a:gd name="connsiteX51" fmla="*/ 535878 w 1339695"/>
                <a:gd name="connsiteY51" fmla="*/ 89950 h 2311974"/>
                <a:gd name="connsiteX52" fmla="*/ 550105 w 1339695"/>
                <a:gd name="connsiteY52" fmla="*/ 94813 h 2311974"/>
                <a:gd name="connsiteX53" fmla="*/ 564332 w 1339695"/>
                <a:gd name="connsiteY53" fmla="*/ 104537 h 2311974"/>
                <a:gd name="connsiteX54" fmla="*/ 583301 w 1339695"/>
                <a:gd name="connsiteY54" fmla="*/ 94813 h 2311974"/>
                <a:gd name="connsiteX55" fmla="*/ 583301 w 1339695"/>
                <a:gd name="connsiteY55" fmla="*/ 72933 h 2311974"/>
                <a:gd name="connsiteX56" fmla="*/ 585672 w 1339695"/>
                <a:gd name="connsiteY56" fmla="*/ 72933 h 2311974"/>
                <a:gd name="connsiteX57" fmla="*/ 597528 w 1339695"/>
                <a:gd name="connsiteY57" fmla="*/ 87519 h 2311974"/>
                <a:gd name="connsiteX58" fmla="*/ 585672 w 1339695"/>
                <a:gd name="connsiteY58" fmla="*/ 102106 h 2311974"/>
                <a:gd name="connsiteX59" fmla="*/ 590414 w 1339695"/>
                <a:gd name="connsiteY59" fmla="*/ 123986 h 2311974"/>
                <a:gd name="connsiteX60" fmla="*/ 604641 w 1339695"/>
                <a:gd name="connsiteY60" fmla="*/ 128848 h 2311974"/>
                <a:gd name="connsiteX61" fmla="*/ 616497 w 1339695"/>
                <a:gd name="connsiteY61" fmla="*/ 150728 h 2311974"/>
                <a:gd name="connsiteX62" fmla="*/ 625981 w 1339695"/>
                <a:gd name="connsiteY62" fmla="*/ 153159 h 2311974"/>
                <a:gd name="connsiteX63" fmla="*/ 633095 w 1339695"/>
                <a:gd name="connsiteY63" fmla="*/ 165315 h 2311974"/>
                <a:gd name="connsiteX64" fmla="*/ 652064 w 1339695"/>
                <a:gd name="connsiteY64" fmla="*/ 165315 h 2311974"/>
                <a:gd name="connsiteX65" fmla="*/ 666291 w 1339695"/>
                <a:gd name="connsiteY65" fmla="*/ 177470 h 2311974"/>
                <a:gd name="connsiteX66" fmla="*/ 692373 w 1339695"/>
                <a:gd name="connsiteY66" fmla="*/ 172608 h 2311974"/>
                <a:gd name="connsiteX67" fmla="*/ 699487 w 1339695"/>
                <a:gd name="connsiteY67" fmla="*/ 184763 h 2311974"/>
                <a:gd name="connsiteX68" fmla="*/ 692373 w 1339695"/>
                <a:gd name="connsiteY68" fmla="*/ 192057 h 2311974"/>
                <a:gd name="connsiteX69" fmla="*/ 699487 w 1339695"/>
                <a:gd name="connsiteY69" fmla="*/ 201781 h 2311974"/>
                <a:gd name="connsiteX70" fmla="*/ 694744 w 1339695"/>
                <a:gd name="connsiteY70" fmla="*/ 206643 h 2311974"/>
                <a:gd name="connsiteX71" fmla="*/ 706600 w 1339695"/>
                <a:gd name="connsiteY71" fmla="*/ 233385 h 2311974"/>
                <a:gd name="connsiteX72" fmla="*/ 713714 w 1339695"/>
                <a:gd name="connsiteY72" fmla="*/ 233385 h 2311974"/>
                <a:gd name="connsiteX73" fmla="*/ 749281 w 1339695"/>
                <a:gd name="connsiteY73" fmla="*/ 211505 h 2311974"/>
                <a:gd name="connsiteX74" fmla="*/ 772992 w 1339695"/>
                <a:gd name="connsiteY74" fmla="*/ 213936 h 2311974"/>
                <a:gd name="connsiteX75" fmla="*/ 794332 w 1339695"/>
                <a:gd name="connsiteY75" fmla="*/ 199350 h 2311974"/>
                <a:gd name="connsiteX76" fmla="*/ 803817 w 1339695"/>
                <a:gd name="connsiteY76" fmla="*/ 177470 h 2311974"/>
                <a:gd name="connsiteX77" fmla="*/ 829900 w 1339695"/>
                <a:gd name="connsiteY77" fmla="*/ 158021 h 2311974"/>
                <a:gd name="connsiteX78" fmla="*/ 851240 w 1339695"/>
                <a:gd name="connsiteY78" fmla="*/ 194488 h 2311974"/>
                <a:gd name="connsiteX79" fmla="*/ 851240 w 1339695"/>
                <a:gd name="connsiteY79" fmla="*/ 221230 h 2311974"/>
                <a:gd name="connsiteX80" fmla="*/ 863095 w 1339695"/>
                <a:gd name="connsiteY80" fmla="*/ 243110 h 2311974"/>
                <a:gd name="connsiteX81" fmla="*/ 882065 w 1339695"/>
                <a:gd name="connsiteY81" fmla="*/ 262558 h 2311974"/>
                <a:gd name="connsiteX82" fmla="*/ 924745 w 1339695"/>
                <a:gd name="connsiteY82" fmla="*/ 274714 h 2311974"/>
                <a:gd name="connsiteX83" fmla="*/ 957941 w 1339695"/>
                <a:gd name="connsiteY83" fmla="*/ 260127 h 2311974"/>
                <a:gd name="connsiteX84" fmla="*/ 979281 w 1339695"/>
                <a:gd name="connsiteY84" fmla="*/ 262558 h 2311974"/>
                <a:gd name="connsiteX85" fmla="*/ 1005364 w 1339695"/>
                <a:gd name="connsiteY85" fmla="*/ 277145 h 2311974"/>
                <a:gd name="connsiteX86" fmla="*/ 1038560 w 1339695"/>
                <a:gd name="connsiteY86" fmla="*/ 282007 h 2311974"/>
                <a:gd name="connsiteX87" fmla="*/ 1033818 w 1339695"/>
                <a:gd name="connsiteY87" fmla="*/ 299025 h 2311974"/>
                <a:gd name="connsiteX88" fmla="*/ 1062271 w 1339695"/>
                <a:gd name="connsiteY88" fmla="*/ 371958 h 2311974"/>
                <a:gd name="connsiteX89" fmla="*/ 1107323 w 1339695"/>
                <a:gd name="connsiteY89" fmla="*/ 386544 h 2311974"/>
                <a:gd name="connsiteX90" fmla="*/ 1135777 w 1339695"/>
                <a:gd name="connsiteY90" fmla="*/ 415718 h 2311974"/>
                <a:gd name="connsiteX91" fmla="*/ 1178457 w 1339695"/>
                <a:gd name="connsiteY91" fmla="*/ 415718 h 2311974"/>
                <a:gd name="connsiteX92" fmla="*/ 1195055 w 1339695"/>
                <a:gd name="connsiteY92" fmla="*/ 408424 h 2311974"/>
                <a:gd name="connsiteX93" fmla="*/ 1211653 w 1339695"/>
                <a:gd name="connsiteY93" fmla="*/ 386544 h 2311974"/>
                <a:gd name="connsiteX94" fmla="*/ 1256705 w 1339695"/>
                <a:gd name="connsiteY94" fmla="*/ 381682 h 2311974"/>
                <a:gd name="connsiteX95" fmla="*/ 1263819 w 1339695"/>
                <a:gd name="connsiteY95" fmla="*/ 386544 h 2311974"/>
                <a:gd name="connsiteX96" fmla="*/ 1299386 w 1339695"/>
                <a:gd name="connsiteY96" fmla="*/ 371958 h 2311974"/>
                <a:gd name="connsiteX97" fmla="*/ 1299386 w 1339695"/>
                <a:gd name="connsiteY97" fmla="*/ 388975 h 2311974"/>
                <a:gd name="connsiteX98" fmla="*/ 1313613 w 1339695"/>
                <a:gd name="connsiteY98" fmla="*/ 408424 h 2311974"/>
                <a:gd name="connsiteX99" fmla="*/ 1251963 w 1339695"/>
                <a:gd name="connsiteY99" fmla="*/ 444891 h 2311974"/>
                <a:gd name="connsiteX100" fmla="*/ 1249592 w 1339695"/>
                <a:gd name="connsiteY100" fmla="*/ 491082 h 2311974"/>
                <a:gd name="connsiteX101" fmla="*/ 1270932 w 1339695"/>
                <a:gd name="connsiteY101" fmla="*/ 532410 h 2311974"/>
                <a:gd name="connsiteX102" fmla="*/ 1304128 w 1339695"/>
                <a:gd name="connsiteY102" fmla="*/ 554290 h 2311974"/>
                <a:gd name="connsiteX103" fmla="*/ 1325468 w 1339695"/>
                <a:gd name="connsiteY103" fmla="*/ 581032 h 2311974"/>
                <a:gd name="connsiteX104" fmla="*/ 1318355 w 1339695"/>
                <a:gd name="connsiteY104" fmla="*/ 622361 h 2311974"/>
                <a:gd name="connsiteX105" fmla="*/ 1339695 w 1339695"/>
                <a:gd name="connsiteY105" fmla="*/ 644241 h 2311974"/>
                <a:gd name="connsiteX106" fmla="*/ 1334953 w 1339695"/>
                <a:gd name="connsiteY106" fmla="*/ 658827 h 2311974"/>
                <a:gd name="connsiteX107" fmla="*/ 1327839 w 1339695"/>
                <a:gd name="connsiteY107" fmla="*/ 666121 h 2311974"/>
                <a:gd name="connsiteX108" fmla="*/ 1299386 w 1339695"/>
                <a:gd name="connsiteY108" fmla="*/ 663689 h 2311974"/>
                <a:gd name="connsiteX109" fmla="*/ 1270932 w 1339695"/>
                <a:gd name="connsiteY109" fmla="*/ 705018 h 2311974"/>
                <a:gd name="connsiteX110" fmla="*/ 1249592 w 1339695"/>
                <a:gd name="connsiteY110" fmla="*/ 712312 h 2311974"/>
                <a:gd name="connsiteX111" fmla="*/ 1202169 w 1339695"/>
                <a:gd name="connsiteY111" fmla="*/ 785245 h 2311974"/>
                <a:gd name="connsiteX112" fmla="*/ 1202169 w 1339695"/>
                <a:gd name="connsiteY112" fmla="*/ 804693 h 2311974"/>
                <a:gd name="connsiteX113" fmla="*/ 1171344 w 1339695"/>
                <a:gd name="connsiteY113" fmla="*/ 802262 h 2311974"/>
                <a:gd name="connsiteX114" fmla="*/ 1140519 w 1339695"/>
                <a:gd name="connsiteY114" fmla="*/ 802262 h 2311974"/>
                <a:gd name="connsiteX115" fmla="*/ 1116808 w 1339695"/>
                <a:gd name="connsiteY115" fmla="*/ 819280 h 2311974"/>
                <a:gd name="connsiteX116" fmla="*/ 1081241 w 1339695"/>
                <a:gd name="connsiteY116" fmla="*/ 809556 h 2311974"/>
                <a:gd name="connsiteX117" fmla="*/ 1069385 w 1339695"/>
                <a:gd name="connsiteY117" fmla="*/ 816849 h 2311974"/>
                <a:gd name="connsiteX118" fmla="*/ 1078869 w 1339695"/>
                <a:gd name="connsiteY118" fmla="*/ 824142 h 2311974"/>
                <a:gd name="connsiteX119" fmla="*/ 1067014 w 1339695"/>
                <a:gd name="connsiteY119" fmla="*/ 850884 h 2311974"/>
                <a:gd name="connsiteX120" fmla="*/ 1074127 w 1339695"/>
                <a:gd name="connsiteY120" fmla="*/ 858178 h 2311974"/>
                <a:gd name="connsiteX121" fmla="*/ 1081241 w 1339695"/>
                <a:gd name="connsiteY121" fmla="*/ 850884 h 2311974"/>
                <a:gd name="connsiteX122" fmla="*/ 1095467 w 1339695"/>
                <a:gd name="connsiteY122" fmla="*/ 858178 h 2311974"/>
                <a:gd name="connsiteX123" fmla="*/ 1109694 w 1339695"/>
                <a:gd name="connsiteY123" fmla="*/ 858178 h 2311974"/>
                <a:gd name="connsiteX124" fmla="*/ 1114437 w 1339695"/>
                <a:gd name="connsiteY124" fmla="*/ 875195 h 2311974"/>
                <a:gd name="connsiteX125" fmla="*/ 1128663 w 1339695"/>
                <a:gd name="connsiteY125" fmla="*/ 894644 h 2311974"/>
                <a:gd name="connsiteX126" fmla="*/ 1121550 w 1339695"/>
                <a:gd name="connsiteY126" fmla="*/ 906800 h 2311974"/>
                <a:gd name="connsiteX127" fmla="*/ 1128663 w 1339695"/>
                <a:gd name="connsiteY127" fmla="*/ 916524 h 2311974"/>
                <a:gd name="connsiteX128" fmla="*/ 1135777 w 1339695"/>
                <a:gd name="connsiteY128" fmla="*/ 914093 h 2311974"/>
                <a:gd name="connsiteX129" fmla="*/ 1142890 w 1339695"/>
                <a:gd name="connsiteY129" fmla="*/ 921386 h 2311974"/>
                <a:gd name="connsiteX130" fmla="*/ 1147633 w 1339695"/>
                <a:gd name="connsiteY130" fmla="*/ 935973 h 2311974"/>
                <a:gd name="connsiteX131" fmla="*/ 1157117 w 1339695"/>
                <a:gd name="connsiteY131" fmla="*/ 923817 h 2311974"/>
                <a:gd name="connsiteX132" fmla="*/ 1161859 w 1339695"/>
                <a:gd name="connsiteY132" fmla="*/ 931111 h 2311974"/>
                <a:gd name="connsiteX133" fmla="*/ 1195055 w 1339695"/>
                <a:gd name="connsiteY133" fmla="*/ 928679 h 2311974"/>
                <a:gd name="connsiteX134" fmla="*/ 1209282 w 1339695"/>
                <a:gd name="connsiteY134" fmla="*/ 948128 h 2311974"/>
                <a:gd name="connsiteX135" fmla="*/ 1230623 w 1339695"/>
                <a:gd name="connsiteY135" fmla="*/ 950559 h 2311974"/>
                <a:gd name="connsiteX136" fmla="*/ 1235365 w 1339695"/>
                <a:gd name="connsiteY136" fmla="*/ 923817 h 2311974"/>
                <a:gd name="connsiteX137" fmla="*/ 1249592 w 1339695"/>
                <a:gd name="connsiteY137" fmla="*/ 914093 h 2311974"/>
                <a:gd name="connsiteX138" fmla="*/ 1259076 w 1339695"/>
                <a:gd name="connsiteY138" fmla="*/ 921386 h 2311974"/>
                <a:gd name="connsiteX139" fmla="*/ 1270932 w 1339695"/>
                <a:gd name="connsiteY139" fmla="*/ 948128 h 2311974"/>
                <a:gd name="connsiteX140" fmla="*/ 1218767 w 1339695"/>
                <a:gd name="connsiteY140" fmla="*/ 1006475 h 2311974"/>
                <a:gd name="connsiteX141" fmla="*/ 1133406 w 1339695"/>
                <a:gd name="connsiteY141" fmla="*/ 970008 h 2311974"/>
                <a:gd name="connsiteX142" fmla="*/ 1128663 w 1339695"/>
                <a:gd name="connsiteY142" fmla="*/ 977301 h 2311974"/>
                <a:gd name="connsiteX143" fmla="*/ 1133406 w 1339695"/>
                <a:gd name="connsiteY143" fmla="*/ 984595 h 2311974"/>
                <a:gd name="connsiteX144" fmla="*/ 1128663 w 1339695"/>
                <a:gd name="connsiteY144" fmla="*/ 984595 h 2311974"/>
                <a:gd name="connsiteX145" fmla="*/ 1123921 w 1339695"/>
                <a:gd name="connsiteY145" fmla="*/ 991888 h 2311974"/>
                <a:gd name="connsiteX146" fmla="*/ 1123921 w 1339695"/>
                <a:gd name="connsiteY146" fmla="*/ 1006475 h 2311974"/>
                <a:gd name="connsiteX147" fmla="*/ 1116808 w 1339695"/>
                <a:gd name="connsiteY147" fmla="*/ 1018630 h 2311974"/>
                <a:gd name="connsiteX148" fmla="*/ 1116808 w 1339695"/>
                <a:gd name="connsiteY148" fmla="*/ 1028354 h 2311974"/>
                <a:gd name="connsiteX149" fmla="*/ 1102581 w 1339695"/>
                <a:gd name="connsiteY149" fmla="*/ 1028354 h 2311974"/>
                <a:gd name="connsiteX150" fmla="*/ 1102581 w 1339695"/>
                <a:gd name="connsiteY150" fmla="*/ 1045372 h 2311974"/>
                <a:gd name="connsiteX151" fmla="*/ 1095467 w 1339695"/>
                <a:gd name="connsiteY151" fmla="*/ 1047803 h 2311974"/>
                <a:gd name="connsiteX152" fmla="*/ 1095467 w 1339695"/>
                <a:gd name="connsiteY152" fmla="*/ 1059959 h 2311974"/>
                <a:gd name="connsiteX153" fmla="*/ 1088354 w 1339695"/>
                <a:gd name="connsiteY153" fmla="*/ 1062390 h 2311974"/>
                <a:gd name="connsiteX154" fmla="*/ 1093096 w 1339695"/>
                <a:gd name="connsiteY154" fmla="*/ 1069683 h 2311974"/>
                <a:gd name="connsiteX155" fmla="*/ 1085983 w 1339695"/>
                <a:gd name="connsiteY155" fmla="*/ 1074545 h 2311974"/>
                <a:gd name="connsiteX156" fmla="*/ 1093096 w 1339695"/>
                <a:gd name="connsiteY156" fmla="*/ 1076976 h 2311974"/>
                <a:gd name="connsiteX157" fmla="*/ 1095467 w 1339695"/>
                <a:gd name="connsiteY157" fmla="*/ 1093994 h 2311974"/>
                <a:gd name="connsiteX158" fmla="*/ 1085983 w 1339695"/>
                <a:gd name="connsiteY158" fmla="*/ 1103719 h 2311974"/>
                <a:gd name="connsiteX159" fmla="*/ 1088354 w 1339695"/>
                <a:gd name="connsiteY159" fmla="*/ 1103719 h 2311974"/>
                <a:gd name="connsiteX160" fmla="*/ 1088354 w 1339695"/>
                <a:gd name="connsiteY160" fmla="*/ 1111012 h 2311974"/>
                <a:gd name="connsiteX161" fmla="*/ 1081241 w 1339695"/>
                <a:gd name="connsiteY161" fmla="*/ 1118305 h 2311974"/>
                <a:gd name="connsiteX162" fmla="*/ 1081241 w 1339695"/>
                <a:gd name="connsiteY162" fmla="*/ 1125598 h 2311974"/>
                <a:gd name="connsiteX163" fmla="*/ 1067014 w 1339695"/>
                <a:gd name="connsiteY163" fmla="*/ 1149909 h 2311974"/>
                <a:gd name="connsiteX164" fmla="*/ 1078869 w 1339695"/>
                <a:gd name="connsiteY164" fmla="*/ 1164496 h 2311974"/>
                <a:gd name="connsiteX165" fmla="*/ 1107323 w 1339695"/>
                <a:gd name="connsiteY165" fmla="*/ 1164496 h 2311974"/>
                <a:gd name="connsiteX166" fmla="*/ 1109694 w 1339695"/>
                <a:gd name="connsiteY166" fmla="*/ 1166927 h 2311974"/>
                <a:gd name="connsiteX167" fmla="*/ 1128663 w 1339695"/>
                <a:gd name="connsiteY167" fmla="*/ 1159634 h 2311974"/>
                <a:gd name="connsiteX168" fmla="*/ 1140519 w 1339695"/>
                <a:gd name="connsiteY168" fmla="*/ 1166927 h 2311974"/>
                <a:gd name="connsiteX169" fmla="*/ 1147633 w 1339695"/>
                <a:gd name="connsiteY169" fmla="*/ 1166927 h 2311974"/>
                <a:gd name="connsiteX170" fmla="*/ 1142890 w 1339695"/>
                <a:gd name="connsiteY170" fmla="*/ 1171789 h 2311974"/>
                <a:gd name="connsiteX171" fmla="*/ 1157117 w 1339695"/>
                <a:gd name="connsiteY171" fmla="*/ 1179083 h 2311974"/>
                <a:gd name="connsiteX172" fmla="*/ 1164231 w 1339695"/>
                <a:gd name="connsiteY172" fmla="*/ 1222842 h 2311974"/>
                <a:gd name="connsiteX173" fmla="*/ 1157117 w 1339695"/>
                <a:gd name="connsiteY173" fmla="*/ 1230136 h 2311974"/>
                <a:gd name="connsiteX174" fmla="*/ 1157117 w 1339695"/>
                <a:gd name="connsiteY174" fmla="*/ 1254447 h 2311974"/>
                <a:gd name="connsiteX175" fmla="*/ 1183200 w 1339695"/>
                <a:gd name="connsiteY175" fmla="*/ 1271464 h 2311974"/>
                <a:gd name="connsiteX176" fmla="*/ 1178457 w 1339695"/>
                <a:gd name="connsiteY176" fmla="*/ 1278758 h 2311974"/>
                <a:gd name="connsiteX177" fmla="*/ 1187942 w 1339695"/>
                <a:gd name="connsiteY177" fmla="*/ 1290913 h 2311974"/>
                <a:gd name="connsiteX178" fmla="*/ 1187942 w 1339695"/>
                <a:gd name="connsiteY178" fmla="*/ 1303069 h 2311974"/>
                <a:gd name="connsiteX179" fmla="*/ 1190313 w 1339695"/>
                <a:gd name="connsiteY179" fmla="*/ 1305500 h 2311974"/>
                <a:gd name="connsiteX180" fmla="*/ 1187942 w 1339695"/>
                <a:gd name="connsiteY180" fmla="*/ 1312793 h 2311974"/>
                <a:gd name="connsiteX181" fmla="*/ 1195055 w 1339695"/>
                <a:gd name="connsiteY181" fmla="*/ 1324948 h 2311974"/>
                <a:gd name="connsiteX182" fmla="*/ 1202169 w 1339695"/>
                <a:gd name="connsiteY182" fmla="*/ 1317655 h 2311974"/>
                <a:gd name="connsiteX183" fmla="*/ 1202169 w 1339695"/>
                <a:gd name="connsiteY183" fmla="*/ 1327379 h 2311974"/>
                <a:gd name="connsiteX184" fmla="*/ 1204540 w 1339695"/>
                <a:gd name="connsiteY184" fmla="*/ 1344397 h 2311974"/>
                <a:gd name="connsiteX185" fmla="*/ 1178457 w 1339695"/>
                <a:gd name="connsiteY185" fmla="*/ 1358984 h 2311974"/>
                <a:gd name="connsiteX186" fmla="*/ 1157117 w 1339695"/>
                <a:gd name="connsiteY186" fmla="*/ 1358984 h 2311974"/>
                <a:gd name="connsiteX187" fmla="*/ 1154746 w 1339695"/>
                <a:gd name="connsiteY187" fmla="*/ 1376001 h 2311974"/>
                <a:gd name="connsiteX188" fmla="*/ 1176086 w 1339695"/>
                <a:gd name="connsiteY188" fmla="*/ 1376001 h 2311974"/>
                <a:gd name="connsiteX189" fmla="*/ 1178457 w 1339695"/>
                <a:gd name="connsiteY189" fmla="*/ 1383295 h 2311974"/>
                <a:gd name="connsiteX190" fmla="*/ 1183200 w 1339695"/>
                <a:gd name="connsiteY190" fmla="*/ 1380864 h 2311974"/>
                <a:gd name="connsiteX191" fmla="*/ 1190313 w 1339695"/>
                <a:gd name="connsiteY191" fmla="*/ 1393019 h 2311974"/>
                <a:gd name="connsiteX192" fmla="*/ 1187942 w 1339695"/>
                <a:gd name="connsiteY192" fmla="*/ 1400312 h 2311974"/>
                <a:gd name="connsiteX193" fmla="*/ 1190313 w 1339695"/>
                <a:gd name="connsiteY193" fmla="*/ 1402744 h 2311974"/>
                <a:gd name="connsiteX194" fmla="*/ 1209282 w 1339695"/>
                <a:gd name="connsiteY194" fmla="*/ 1380864 h 2311974"/>
                <a:gd name="connsiteX195" fmla="*/ 1216396 w 1339695"/>
                <a:gd name="connsiteY195" fmla="*/ 1383295 h 2311974"/>
                <a:gd name="connsiteX196" fmla="*/ 1211653 w 1339695"/>
                <a:gd name="connsiteY196" fmla="*/ 1380864 h 2311974"/>
                <a:gd name="connsiteX197" fmla="*/ 1218767 w 1339695"/>
                <a:gd name="connsiteY197" fmla="*/ 1373570 h 2311974"/>
                <a:gd name="connsiteX198" fmla="*/ 1225880 w 1339695"/>
                <a:gd name="connsiteY198" fmla="*/ 1368708 h 2311974"/>
                <a:gd name="connsiteX199" fmla="*/ 1242478 w 1339695"/>
                <a:gd name="connsiteY199" fmla="*/ 1417330 h 2311974"/>
                <a:gd name="connsiteX200" fmla="*/ 1237736 w 1339695"/>
                <a:gd name="connsiteY200" fmla="*/ 1424623 h 2311974"/>
                <a:gd name="connsiteX201" fmla="*/ 1237736 w 1339695"/>
                <a:gd name="connsiteY201" fmla="*/ 1441641 h 2311974"/>
                <a:gd name="connsiteX202" fmla="*/ 1204540 w 1339695"/>
                <a:gd name="connsiteY202" fmla="*/ 1436779 h 2311974"/>
                <a:gd name="connsiteX203" fmla="*/ 1202169 w 1339695"/>
                <a:gd name="connsiteY203" fmla="*/ 1473245 h 2311974"/>
                <a:gd name="connsiteX204" fmla="*/ 1187942 w 1339695"/>
                <a:gd name="connsiteY204" fmla="*/ 1473245 h 2311974"/>
                <a:gd name="connsiteX205" fmla="*/ 1183200 w 1339695"/>
                <a:gd name="connsiteY205" fmla="*/ 1504850 h 2311974"/>
                <a:gd name="connsiteX206" fmla="*/ 1168973 w 1339695"/>
                <a:gd name="connsiteY206" fmla="*/ 1521867 h 2311974"/>
                <a:gd name="connsiteX207" fmla="*/ 1168973 w 1339695"/>
                <a:gd name="connsiteY207" fmla="*/ 1548609 h 2311974"/>
                <a:gd name="connsiteX208" fmla="*/ 1150004 w 1339695"/>
                <a:gd name="connsiteY208" fmla="*/ 1560765 h 2311974"/>
                <a:gd name="connsiteX209" fmla="*/ 1176086 w 1339695"/>
                <a:gd name="connsiteY209" fmla="*/ 1570489 h 2311974"/>
                <a:gd name="connsiteX210" fmla="*/ 1176086 w 1339695"/>
                <a:gd name="connsiteY210" fmla="*/ 1577783 h 2311974"/>
                <a:gd name="connsiteX211" fmla="*/ 1121550 w 1339695"/>
                <a:gd name="connsiteY211" fmla="*/ 1577783 h 2311974"/>
                <a:gd name="connsiteX212" fmla="*/ 1133406 w 1339695"/>
                <a:gd name="connsiteY212" fmla="*/ 1602094 h 2311974"/>
                <a:gd name="connsiteX213" fmla="*/ 1142890 w 1339695"/>
                <a:gd name="connsiteY213" fmla="*/ 1609387 h 2311974"/>
                <a:gd name="connsiteX214" fmla="*/ 1140519 w 1339695"/>
                <a:gd name="connsiteY214" fmla="*/ 1619111 h 2311974"/>
                <a:gd name="connsiteX215" fmla="*/ 1142890 w 1339695"/>
                <a:gd name="connsiteY215" fmla="*/ 1623973 h 2311974"/>
                <a:gd name="connsiteX216" fmla="*/ 1142890 w 1339695"/>
                <a:gd name="connsiteY216" fmla="*/ 1645853 h 2311974"/>
                <a:gd name="connsiteX217" fmla="*/ 1135777 w 1339695"/>
                <a:gd name="connsiteY217" fmla="*/ 1645853 h 2311974"/>
                <a:gd name="connsiteX218" fmla="*/ 1128663 w 1339695"/>
                <a:gd name="connsiteY218" fmla="*/ 1667733 h 2311974"/>
                <a:gd name="connsiteX219" fmla="*/ 1128663 w 1339695"/>
                <a:gd name="connsiteY219" fmla="*/ 1706631 h 2311974"/>
                <a:gd name="connsiteX220" fmla="*/ 1114437 w 1339695"/>
                <a:gd name="connsiteY220" fmla="*/ 1709062 h 2311974"/>
                <a:gd name="connsiteX221" fmla="*/ 1114437 w 1339695"/>
                <a:gd name="connsiteY221" fmla="*/ 1723648 h 2311974"/>
                <a:gd name="connsiteX222" fmla="*/ 1102581 w 1339695"/>
                <a:gd name="connsiteY222" fmla="*/ 1740666 h 2311974"/>
                <a:gd name="connsiteX223" fmla="*/ 1045673 w 1339695"/>
                <a:gd name="connsiteY223" fmla="*/ 1733373 h 2311974"/>
                <a:gd name="connsiteX224" fmla="*/ 1019591 w 1339695"/>
                <a:gd name="connsiteY224" fmla="*/ 1733373 h 2311974"/>
                <a:gd name="connsiteX225" fmla="*/ 1007735 w 1339695"/>
                <a:gd name="connsiteY225" fmla="*/ 1743097 h 2311974"/>
                <a:gd name="connsiteX226" fmla="*/ 1000622 w 1339695"/>
                <a:gd name="connsiteY226" fmla="*/ 1735804 h 2311974"/>
                <a:gd name="connsiteX227" fmla="*/ 993508 w 1339695"/>
                <a:gd name="connsiteY227" fmla="*/ 1740666 h 2311974"/>
                <a:gd name="connsiteX228" fmla="*/ 972168 w 1339695"/>
                <a:gd name="connsiteY228" fmla="*/ 1713924 h 2311974"/>
                <a:gd name="connsiteX229" fmla="*/ 957941 w 1339695"/>
                <a:gd name="connsiteY229" fmla="*/ 1721217 h 2311974"/>
                <a:gd name="connsiteX230" fmla="*/ 950828 w 1339695"/>
                <a:gd name="connsiteY230" fmla="*/ 1733373 h 2311974"/>
                <a:gd name="connsiteX231" fmla="*/ 943714 w 1339695"/>
                <a:gd name="connsiteY231" fmla="*/ 1735804 h 2311974"/>
                <a:gd name="connsiteX232" fmla="*/ 929487 w 1339695"/>
                <a:gd name="connsiteY232" fmla="*/ 1706631 h 2311974"/>
                <a:gd name="connsiteX233" fmla="*/ 858353 w 1339695"/>
                <a:gd name="connsiteY233" fmla="*/ 1709062 h 2311974"/>
                <a:gd name="connsiteX234" fmla="*/ 855982 w 1339695"/>
                <a:gd name="connsiteY234" fmla="*/ 1721217 h 2311974"/>
                <a:gd name="connsiteX235" fmla="*/ 813302 w 1339695"/>
                <a:gd name="connsiteY235" fmla="*/ 1721217 h 2311974"/>
                <a:gd name="connsiteX236" fmla="*/ 813302 w 1339695"/>
                <a:gd name="connsiteY236" fmla="*/ 1728511 h 2311974"/>
                <a:gd name="connsiteX237" fmla="*/ 782477 w 1339695"/>
                <a:gd name="connsiteY237" fmla="*/ 1721217 h 2311974"/>
                <a:gd name="connsiteX238" fmla="*/ 782477 w 1339695"/>
                <a:gd name="connsiteY238" fmla="*/ 1706631 h 2311974"/>
                <a:gd name="connsiteX239" fmla="*/ 775363 w 1339695"/>
                <a:gd name="connsiteY239" fmla="*/ 1706631 h 2311974"/>
                <a:gd name="connsiteX240" fmla="*/ 772992 w 1339695"/>
                <a:gd name="connsiteY240" fmla="*/ 1692044 h 2311974"/>
                <a:gd name="connsiteX241" fmla="*/ 772992 w 1339695"/>
                <a:gd name="connsiteY241" fmla="*/ 1692044 h 2311974"/>
                <a:gd name="connsiteX242" fmla="*/ 775363 w 1339695"/>
                <a:gd name="connsiteY242" fmla="*/ 1706631 h 2311974"/>
                <a:gd name="connsiteX243" fmla="*/ 720827 w 1339695"/>
                <a:gd name="connsiteY243" fmla="*/ 1709062 h 2311974"/>
                <a:gd name="connsiteX244" fmla="*/ 680518 w 1339695"/>
                <a:gd name="connsiteY244" fmla="*/ 1701769 h 2311974"/>
                <a:gd name="connsiteX245" fmla="*/ 678147 w 1339695"/>
                <a:gd name="connsiteY245" fmla="*/ 1709062 h 2311974"/>
                <a:gd name="connsiteX246" fmla="*/ 659177 w 1339695"/>
                <a:gd name="connsiteY246" fmla="*/ 1713924 h 2311974"/>
                <a:gd name="connsiteX247" fmla="*/ 652064 w 1339695"/>
                <a:gd name="connsiteY247" fmla="*/ 1733373 h 2311974"/>
                <a:gd name="connsiteX248" fmla="*/ 656806 w 1339695"/>
                <a:gd name="connsiteY248" fmla="*/ 1750391 h 2311974"/>
                <a:gd name="connsiteX249" fmla="*/ 637837 w 1339695"/>
                <a:gd name="connsiteY249" fmla="*/ 1750391 h 2311974"/>
                <a:gd name="connsiteX250" fmla="*/ 633095 w 1339695"/>
                <a:gd name="connsiteY250" fmla="*/ 1769840 h 2311974"/>
                <a:gd name="connsiteX251" fmla="*/ 640208 w 1339695"/>
                <a:gd name="connsiteY251" fmla="*/ 1784426 h 2311974"/>
                <a:gd name="connsiteX252" fmla="*/ 637837 w 1339695"/>
                <a:gd name="connsiteY252" fmla="*/ 1806306 h 2311974"/>
                <a:gd name="connsiteX253" fmla="*/ 625981 w 1339695"/>
                <a:gd name="connsiteY253" fmla="*/ 1813599 h 2311974"/>
                <a:gd name="connsiteX254" fmla="*/ 625981 w 1339695"/>
                <a:gd name="connsiteY254" fmla="*/ 1847635 h 2311974"/>
                <a:gd name="connsiteX255" fmla="*/ 611755 w 1339695"/>
                <a:gd name="connsiteY255" fmla="*/ 1852497 h 2311974"/>
                <a:gd name="connsiteX256" fmla="*/ 609383 w 1339695"/>
                <a:gd name="connsiteY256" fmla="*/ 1837910 h 2311974"/>
                <a:gd name="connsiteX257" fmla="*/ 576187 w 1339695"/>
                <a:gd name="connsiteY257" fmla="*/ 1837910 h 2311974"/>
                <a:gd name="connsiteX258" fmla="*/ 576187 w 1339695"/>
                <a:gd name="connsiteY258" fmla="*/ 1859790 h 2311974"/>
                <a:gd name="connsiteX259" fmla="*/ 557218 w 1339695"/>
                <a:gd name="connsiteY259" fmla="*/ 1859790 h 2311974"/>
                <a:gd name="connsiteX260" fmla="*/ 557218 w 1339695"/>
                <a:gd name="connsiteY260" fmla="*/ 1869515 h 2311974"/>
                <a:gd name="connsiteX261" fmla="*/ 554847 w 1339695"/>
                <a:gd name="connsiteY261" fmla="*/ 1876808 h 2311974"/>
                <a:gd name="connsiteX262" fmla="*/ 474229 w 1339695"/>
                <a:gd name="connsiteY262" fmla="*/ 1876808 h 2311974"/>
                <a:gd name="connsiteX263" fmla="*/ 474229 w 1339695"/>
                <a:gd name="connsiteY263" fmla="*/ 1896257 h 2311974"/>
                <a:gd name="connsiteX264" fmla="*/ 422063 w 1339695"/>
                <a:gd name="connsiteY264" fmla="*/ 1901119 h 2311974"/>
                <a:gd name="connsiteX265" fmla="*/ 422063 w 1339695"/>
                <a:gd name="connsiteY265" fmla="*/ 1930292 h 2311974"/>
                <a:gd name="connsiteX266" fmla="*/ 400723 w 1339695"/>
                <a:gd name="connsiteY266" fmla="*/ 1930292 h 2311974"/>
                <a:gd name="connsiteX267" fmla="*/ 398352 w 1339695"/>
                <a:gd name="connsiteY267" fmla="*/ 1952172 h 2311974"/>
                <a:gd name="connsiteX268" fmla="*/ 386496 w 1339695"/>
                <a:gd name="connsiteY268" fmla="*/ 1952172 h 2311974"/>
                <a:gd name="connsiteX269" fmla="*/ 386496 w 1339695"/>
                <a:gd name="connsiteY269" fmla="*/ 1978914 h 2311974"/>
                <a:gd name="connsiteX270" fmla="*/ 393610 w 1339695"/>
                <a:gd name="connsiteY270" fmla="*/ 1983776 h 2311974"/>
                <a:gd name="connsiteX271" fmla="*/ 391239 w 1339695"/>
                <a:gd name="connsiteY271" fmla="*/ 2000794 h 2311974"/>
                <a:gd name="connsiteX272" fmla="*/ 398352 w 1339695"/>
                <a:gd name="connsiteY272" fmla="*/ 2005656 h 2311974"/>
                <a:gd name="connsiteX273" fmla="*/ 398352 w 1339695"/>
                <a:gd name="connsiteY273" fmla="*/ 2068865 h 2311974"/>
                <a:gd name="connsiteX274" fmla="*/ 391239 w 1339695"/>
                <a:gd name="connsiteY274" fmla="*/ 2068865 h 2311974"/>
                <a:gd name="connsiteX275" fmla="*/ 391239 w 1339695"/>
                <a:gd name="connsiteY275" fmla="*/ 2081020 h 2311974"/>
                <a:gd name="connsiteX276" fmla="*/ 372269 w 1339695"/>
                <a:gd name="connsiteY276" fmla="*/ 2083451 h 2311974"/>
                <a:gd name="connsiteX277" fmla="*/ 358043 w 1339695"/>
                <a:gd name="connsiteY277" fmla="*/ 2117487 h 2311974"/>
                <a:gd name="connsiteX278" fmla="*/ 358043 w 1339695"/>
                <a:gd name="connsiteY278" fmla="*/ 2129642 h 2311974"/>
                <a:gd name="connsiteX279" fmla="*/ 414950 w 1339695"/>
                <a:gd name="connsiteY279" fmla="*/ 2132073 h 2311974"/>
                <a:gd name="connsiteX280" fmla="*/ 407837 w 1339695"/>
                <a:gd name="connsiteY280" fmla="*/ 2151522 h 2311974"/>
                <a:gd name="connsiteX281" fmla="*/ 412579 w 1339695"/>
                <a:gd name="connsiteY281" fmla="*/ 2161246 h 2311974"/>
                <a:gd name="connsiteX282" fmla="*/ 407837 w 1339695"/>
                <a:gd name="connsiteY282" fmla="*/ 2168540 h 2311974"/>
                <a:gd name="connsiteX283" fmla="*/ 391239 w 1339695"/>
                <a:gd name="connsiteY283" fmla="*/ 2168540 h 2311974"/>
                <a:gd name="connsiteX284" fmla="*/ 391239 w 1339695"/>
                <a:gd name="connsiteY284" fmla="*/ 2180695 h 2311974"/>
                <a:gd name="connsiteX285" fmla="*/ 360414 w 1339695"/>
                <a:gd name="connsiteY285" fmla="*/ 2187988 h 2311974"/>
                <a:gd name="connsiteX286" fmla="*/ 367527 w 1339695"/>
                <a:gd name="connsiteY286" fmla="*/ 2200144 h 2311974"/>
                <a:gd name="connsiteX287" fmla="*/ 365156 w 1339695"/>
                <a:gd name="connsiteY287" fmla="*/ 2256059 h 2311974"/>
                <a:gd name="connsiteX288" fmla="*/ 353300 w 1339695"/>
                <a:gd name="connsiteY288" fmla="*/ 2277939 h 2311974"/>
                <a:gd name="connsiteX289" fmla="*/ 327218 w 1339695"/>
                <a:gd name="connsiteY289" fmla="*/ 2307112 h 2311974"/>
                <a:gd name="connsiteX290" fmla="*/ 312991 w 1339695"/>
                <a:gd name="connsiteY290" fmla="*/ 2311974 h 2311974"/>
                <a:gd name="connsiteX291" fmla="*/ 296393 w 1339695"/>
                <a:gd name="connsiteY291" fmla="*/ 2282801 h 2311974"/>
                <a:gd name="connsiteX292" fmla="*/ 277424 w 1339695"/>
                <a:gd name="connsiteY292" fmla="*/ 2275508 h 2311974"/>
                <a:gd name="connsiteX293" fmla="*/ 263197 w 1339695"/>
                <a:gd name="connsiteY293" fmla="*/ 2292526 h 2311974"/>
                <a:gd name="connsiteX294" fmla="*/ 244228 w 1339695"/>
                <a:gd name="connsiteY294" fmla="*/ 2285232 h 2311974"/>
                <a:gd name="connsiteX295" fmla="*/ 230001 w 1339695"/>
                <a:gd name="connsiteY295" fmla="*/ 2290094 h 2311974"/>
                <a:gd name="connsiteX296" fmla="*/ 194434 w 1339695"/>
                <a:gd name="connsiteY296" fmla="*/ 2275508 h 2311974"/>
                <a:gd name="connsiteX297" fmla="*/ 153699 w 1339695"/>
                <a:gd name="connsiteY297" fmla="*/ 2254426 h 2311974"/>
                <a:gd name="connsiteX298" fmla="*/ 162004 w 1339695"/>
                <a:gd name="connsiteY298" fmla="*/ 2090384 h 2311974"/>
                <a:gd name="connsiteX299" fmla="*/ 191288 w 1339695"/>
                <a:gd name="connsiteY299" fmla="*/ 1879782 h 2311974"/>
                <a:gd name="connsiteX300" fmla="*/ 186371 w 1339695"/>
                <a:gd name="connsiteY300" fmla="*/ 1766434 h 2311974"/>
                <a:gd name="connsiteX301" fmla="*/ 158092 w 1339695"/>
                <a:gd name="connsiteY301" fmla="*/ 1684276 h 2311974"/>
                <a:gd name="connsiteX302" fmla="*/ 94739 w 1339695"/>
                <a:gd name="connsiteY302" fmla="*/ 1605539 h 2311974"/>
                <a:gd name="connsiteX303" fmla="*/ 44864 w 1339695"/>
                <a:gd name="connsiteY303" fmla="*/ 1566641 h 2311974"/>
                <a:gd name="connsiteX304" fmla="*/ 46508 w 1339695"/>
                <a:gd name="connsiteY304" fmla="*/ 1519182 h 2311974"/>
                <a:gd name="connsiteX305" fmla="*/ 42272 w 1339695"/>
                <a:gd name="connsiteY305" fmla="*/ 1442151 h 2311974"/>
                <a:gd name="connsiteX306" fmla="*/ 97579 w 1339695"/>
                <a:gd name="connsiteY306" fmla="*/ 1327822 h 2311974"/>
                <a:gd name="connsiteX307" fmla="*/ 210025 w 1339695"/>
                <a:gd name="connsiteY307" fmla="*/ 1228318 h 2311974"/>
                <a:gd name="connsiteX308" fmla="*/ 66392 w 1339695"/>
                <a:gd name="connsiteY308" fmla="*/ 741485 h 2311974"/>
                <a:gd name="connsiteX309" fmla="*/ 54537 w 1339695"/>
                <a:gd name="connsiteY309" fmla="*/ 726899 h 2311974"/>
                <a:gd name="connsiteX310" fmla="*/ 0 w 1339695"/>
                <a:gd name="connsiteY310" fmla="*/ 705019 h 2311974"/>
                <a:gd name="connsiteX311" fmla="*/ 23712 w 1339695"/>
                <a:gd name="connsiteY311" fmla="*/ 680708 h 2311974"/>
                <a:gd name="connsiteX312" fmla="*/ 30825 w 1339695"/>
                <a:gd name="connsiteY312" fmla="*/ 673414 h 2311974"/>
                <a:gd name="connsiteX313" fmla="*/ 59279 w 1339695"/>
                <a:gd name="connsiteY313" fmla="*/ 670983 h 2311974"/>
                <a:gd name="connsiteX314" fmla="*/ 147011 w 1339695"/>
                <a:gd name="connsiteY314" fmla="*/ 692863 h 2311974"/>
                <a:gd name="connsiteX315" fmla="*/ 161238 w 1339695"/>
                <a:gd name="connsiteY315" fmla="*/ 688001 h 2311974"/>
                <a:gd name="connsiteX316" fmla="*/ 161238 w 1339695"/>
                <a:gd name="connsiteY316" fmla="*/ 695294 h 2311974"/>
                <a:gd name="connsiteX317" fmla="*/ 170722 w 1339695"/>
                <a:gd name="connsiteY317" fmla="*/ 695294 h 2311974"/>
                <a:gd name="connsiteX318" fmla="*/ 175465 w 1339695"/>
                <a:gd name="connsiteY318" fmla="*/ 678277 h 2311974"/>
                <a:gd name="connsiteX319" fmla="*/ 182578 w 1339695"/>
                <a:gd name="connsiteY319" fmla="*/ 666121 h 2311974"/>
                <a:gd name="connsiteX320" fmla="*/ 194434 w 1339695"/>
                <a:gd name="connsiteY320" fmla="*/ 688001 h 2311974"/>
                <a:gd name="connsiteX321" fmla="*/ 201547 w 1339695"/>
                <a:gd name="connsiteY321" fmla="*/ 685570 h 2311974"/>
                <a:gd name="connsiteX322" fmla="*/ 215774 w 1339695"/>
                <a:gd name="connsiteY322" fmla="*/ 700156 h 2311974"/>
                <a:gd name="connsiteX323" fmla="*/ 215774 w 1339695"/>
                <a:gd name="connsiteY323" fmla="*/ 700156 h 2311974"/>
                <a:gd name="connsiteX324" fmla="*/ 201547 w 1339695"/>
                <a:gd name="connsiteY324" fmla="*/ 685570 h 2311974"/>
                <a:gd name="connsiteX325" fmla="*/ 259713 w 1339695"/>
                <a:gd name="connsiteY325" fmla="*/ 862512 h 2311974"/>
                <a:gd name="connsiteX326" fmla="*/ 182578 w 1339695"/>
                <a:gd name="connsiteY326" fmla="*/ 666121 h 2311974"/>
                <a:gd name="connsiteX327" fmla="*/ 182578 w 1339695"/>
                <a:gd name="connsiteY327" fmla="*/ 658827 h 2311974"/>
                <a:gd name="connsiteX328" fmla="*/ 203918 w 1339695"/>
                <a:gd name="connsiteY328" fmla="*/ 646672 h 2311974"/>
                <a:gd name="connsiteX329" fmla="*/ 196805 w 1339695"/>
                <a:gd name="connsiteY329" fmla="*/ 639379 h 2311974"/>
                <a:gd name="connsiteX330" fmla="*/ 227630 w 1339695"/>
                <a:gd name="connsiteY330" fmla="*/ 629654 h 2311974"/>
                <a:gd name="connsiteX331" fmla="*/ 222888 w 1339695"/>
                <a:gd name="connsiteY331" fmla="*/ 615068 h 2311974"/>
                <a:gd name="connsiteX332" fmla="*/ 189692 w 1339695"/>
                <a:gd name="connsiteY332" fmla="*/ 610205 h 2311974"/>
                <a:gd name="connsiteX333" fmla="*/ 187320 w 1339695"/>
                <a:gd name="connsiteY333" fmla="*/ 595619 h 2311974"/>
                <a:gd name="connsiteX334" fmla="*/ 196805 w 1339695"/>
                <a:gd name="connsiteY334" fmla="*/ 534841 h 2311974"/>
                <a:gd name="connsiteX335" fmla="*/ 187320 w 1339695"/>
                <a:gd name="connsiteY335" fmla="*/ 525117 h 2311974"/>
                <a:gd name="connsiteX336" fmla="*/ 494501 w 1339695"/>
                <a:gd name="connsiteY336" fmla="*/ 1091406 h 2311974"/>
                <a:gd name="connsiteX337" fmla="*/ 170722 w 1339695"/>
                <a:gd name="connsiteY337" fmla="*/ 503237 h 2311974"/>
                <a:gd name="connsiteX338" fmla="*/ 175465 w 1339695"/>
                <a:gd name="connsiteY338" fmla="*/ 471633 h 2311974"/>
                <a:gd name="connsiteX339" fmla="*/ 168351 w 1339695"/>
                <a:gd name="connsiteY339" fmla="*/ 464340 h 2311974"/>
                <a:gd name="connsiteX340" fmla="*/ 170722 w 1339695"/>
                <a:gd name="connsiteY340" fmla="*/ 444891 h 2311974"/>
                <a:gd name="connsiteX341" fmla="*/ 189692 w 1339695"/>
                <a:gd name="connsiteY341" fmla="*/ 444891 h 2311974"/>
                <a:gd name="connsiteX342" fmla="*/ 208661 w 1339695"/>
                <a:gd name="connsiteY342" fmla="*/ 430304 h 2311974"/>
                <a:gd name="connsiteX343" fmla="*/ 211032 w 1339695"/>
                <a:gd name="connsiteY343" fmla="*/ 427873 h 2311974"/>
                <a:gd name="connsiteX344" fmla="*/ 189692 w 1339695"/>
                <a:gd name="connsiteY344" fmla="*/ 423011 h 2311974"/>
                <a:gd name="connsiteX345" fmla="*/ 196805 w 1339695"/>
                <a:gd name="connsiteY345" fmla="*/ 405993 h 2311974"/>
                <a:gd name="connsiteX346" fmla="*/ 222888 w 1339695"/>
                <a:gd name="connsiteY346" fmla="*/ 408424 h 2311974"/>
                <a:gd name="connsiteX347" fmla="*/ 218145 w 1339695"/>
                <a:gd name="connsiteY347" fmla="*/ 388975 h 2311974"/>
                <a:gd name="connsiteX348" fmla="*/ 218145 w 1339695"/>
                <a:gd name="connsiteY348" fmla="*/ 374389 h 2311974"/>
                <a:gd name="connsiteX349" fmla="*/ 234743 w 1339695"/>
                <a:gd name="connsiteY349" fmla="*/ 374389 h 2311974"/>
                <a:gd name="connsiteX350" fmla="*/ 237114 w 1339695"/>
                <a:gd name="connsiteY350" fmla="*/ 367096 h 2311974"/>
                <a:gd name="connsiteX351" fmla="*/ 244228 w 1339695"/>
                <a:gd name="connsiteY351" fmla="*/ 364665 h 2311974"/>
                <a:gd name="connsiteX352" fmla="*/ 241857 w 1339695"/>
                <a:gd name="connsiteY352" fmla="*/ 347647 h 2311974"/>
                <a:gd name="connsiteX353" fmla="*/ 270310 w 1339695"/>
                <a:gd name="connsiteY353" fmla="*/ 337922 h 2311974"/>
                <a:gd name="connsiteX354" fmla="*/ 258455 w 1339695"/>
                <a:gd name="connsiteY354" fmla="*/ 333060 h 2311974"/>
                <a:gd name="connsiteX355" fmla="*/ 256083 w 1339695"/>
                <a:gd name="connsiteY355" fmla="*/ 311180 h 2311974"/>
                <a:gd name="connsiteX356" fmla="*/ 248970 w 1339695"/>
                <a:gd name="connsiteY356" fmla="*/ 308749 h 2311974"/>
                <a:gd name="connsiteX357" fmla="*/ 256083 w 1339695"/>
                <a:gd name="connsiteY357" fmla="*/ 299025 h 2311974"/>
                <a:gd name="connsiteX358" fmla="*/ 256083 w 1339695"/>
                <a:gd name="connsiteY358" fmla="*/ 296594 h 2311974"/>
                <a:gd name="connsiteX359" fmla="*/ 244228 w 1339695"/>
                <a:gd name="connsiteY359" fmla="*/ 291732 h 2311974"/>
                <a:gd name="connsiteX360" fmla="*/ 234743 w 1339695"/>
                <a:gd name="connsiteY360" fmla="*/ 299025 h 2311974"/>
                <a:gd name="connsiteX361" fmla="*/ 222888 w 1339695"/>
                <a:gd name="connsiteY361" fmla="*/ 282007 h 2311974"/>
                <a:gd name="connsiteX362" fmla="*/ 237114 w 1339695"/>
                <a:gd name="connsiteY362" fmla="*/ 255265 h 2311974"/>
                <a:gd name="connsiteX363" fmla="*/ 244228 w 1339695"/>
                <a:gd name="connsiteY363" fmla="*/ 267421 h 2311974"/>
                <a:gd name="connsiteX364" fmla="*/ 263197 w 1339695"/>
                <a:gd name="connsiteY364" fmla="*/ 240679 h 2311974"/>
                <a:gd name="connsiteX365" fmla="*/ 272681 w 1339695"/>
                <a:gd name="connsiteY365" fmla="*/ 240679 h 2311974"/>
                <a:gd name="connsiteX366" fmla="*/ 272681 w 1339695"/>
                <a:gd name="connsiteY366" fmla="*/ 233385 h 2311974"/>
                <a:gd name="connsiteX367" fmla="*/ 251341 w 1339695"/>
                <a:gd name="connsiteY367" fmla="*/ 218799 h 2311974"/>
                <a:gd name="connsiteX368" fmla="*/ 258455 w 1339695"/>
                <a:gd name="connsiteY368" fmla="*/ 199350 h 2311974"/>
                <a:gd name="connsiteX369" fmla="*/ 284537 w 1339695"/>
                <a:gd name="connsiteY369" fmla="*/ 199350 h 2311974"/>
                <a:gd name="connsiteX370" fmla="*/ 291651 w 1339695"/>
                <a:gd name="connsiteY370" fmla="*/ 192057 h 2311974"/>
                <a:gd name="connsiteX371" fmla="*/ 263197 w 1339695"/>
                <a:gd name="connsiteY371" fmla="*/ 150728 h 2311974"/>
                <a:gd name="connsiteX372" fmla="*/ 272681 w 1339695"/>
                <a:gd name="connsiteY372" fmla="*/ 131279 h 2311974"/>
                <a:gd name="connsiteX373" fmla="*/ 305877 w 1339695"/>
                <a:gd name="connsiteY373" fmla="*/ 116693 h 2311974"/>
                <a:gd name="connsiteX374" fmla="*/ 310620 w 1339695"/>
                <a:gd name="connsiteY374" fmla="*/ 131279 h 2311974"/>
                <a:gd name="connsiteX375" fmla="*/ 331960 w 1339695"/>
                <a:gd name="connsiteY375" fmla="*/ 116693 h 2311974"/>
                <a:gd name="connsiteX376" fmla="*/ 327218 w 1339695"/>
                <a:gd name="connsiteY376" fmla="*/ 109399 h 2311974"/>
                <a:gd name="connsiteX377" fmla="*/ 343816 w 1339695"/>
                <a:gd name="connsiteY377" fmla="*/ 102106 h 2311974"/>
                <a:gd name="connsiteX378" fmla="*/ 343816 w 1339695"/>
                <a:gd name="connsiteY378" fmla="*/ 94813 h 2311974"/>
                <a:gd name="connsiteX379" fmla="*/ 353300 w 1339695"/>
                <a:gd name="connsiteY379" fmla="*/ 87519 h 2311974"/>
                <a:gd name="connsiteX380" fmla="*/ 339073 w 1339695"/>
                <a:gd name="connsiteY380" fmla="*/ 53484 h 2311974"/>
                <a:gd name="connsiteX381" fmla="*/ 336702 w 1339695"/>
                <a:gd name="connsiteY381" fmla="*/ 7293 h 2311974"/>
                <a:gd name="connsiteX382" fmla="*/ 379383 w 1339695"/>
                <a:gd name="connsiteY382" fmla="*/ 17018 h 2311974"/>
                <a:gd name="connsiteX383" fmla="*/ 400723 w 1339695"/>
                <a:gd name="connsiteY383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89280 w 1339695"/>
                <a:gd name="connsiteY2" fmla="*/ 899507 h 2311974"/>
                <a:gd name="connsiteX3" fmla="*/ 303506 w 1339695"/>
                <a:gd name="connsiteY3" fmla="*/ 906800 h 2311974"/>
                <a:gd name="connsiteX4" fmla="*/ 312991 w 1339695"/>
                <a:gd name="connsiteY4" fmla="*/ 906800 h 2311974"/>
                <a:gd name="connsiteX5" fmla="*/ 317733 w 1339695"/>
                <a:gd name="connsiteY5" fmla="*/ 899507 h 2311974"/>
                <a:gd name="connsiteX6" fmla="*/ 317746 w 1339695"/>
                <a:gd name="connsiteY6" fmla="*/ 899510 h 2311974"/>
                <a:gd name="connsiteX7" fmla="*/ 317733 w 1339695"/>
                <a:gd name="connsiteY7" fmla="*/ 899506 h 2311974"/>
                <a:gd name="connsiteX8" fmla="*/ 312991 w 1339695"/>
                <a:gd name="connsiteY8" fmla="*/ 906800 h 2311974"/>
                <a:gd name="connsiteX9" fmla="*/ 303506 w 1339695"/>
                <a:gd name="connsiteY9" fmla="*/ 906800 h 2311974"/>
                <a:gd name="connsiteX10" fmla="*/ 265568 w 1339695"/>
                <a:gd name="connsiteY10" fmla="*/ 899506 h 2311974"/>
                <a:gd name="connsiteX11" fmla="*/ 248970 w 1339695"/>
                <a:gd name="connsiteY11" fmla="*/ 889782 h 2311974"/>
                <a:gd name="connsiteX12" fmla="*/ 248970 w 1339695"/>
                <a:gd name="connsiteY12" fmla="*/ 889782 h 2311974"/>
                <a:gd name="connsiteX13" fmla="*/ 265568 w 1339695"/>
                <a:gd name="connsiteY13" fmla="*/ 889782 h 2311974"/>
                <a:gd name="connsiteX14" fmla="*/ 258424 w 1339695"/>
                <a:gd name="connsiteY14" fmla="*/ 889782 h 2311974"/>
                <a:gd name="connsiteX15" fmla="*/ 248970 w 1339695"/>
                <a:gd name="connsiteY15" fmla="*/ 889782 h 2311974"/>
                <a:gd name="connsiteX16" fmla="*/ 291253 w 1339695"/>
                <a:gd name="connsiteY16" fmla="*/ 842776 h 2311974"/>
                <a:gd name="connsiteX17" fmla="*/ 296393 w 1339695"/>
                <a:gd name="connsiteY17" fmla="*/ 853315 h 2311974"/>
                <a:gd name="connsiteX18" fmla="*/ 296393 w 1339695"/>
                <a:gd name="connsiteY18" fmla="*/ 853315 h 2311974"/>
                <a:gd name="connsiteX19" fmla="*/ 291253 w 1339695"/>
                <a:gd name="connsiteY19" fmla="*/ 842776 h 2311974"/>
                <a:gd name="connsiteX20" fmla="*/ 194434 w 1339695"/>
                <a:gd name="connsiteY20" fmla="*/ 726899 h 2311974"/>
                <a:gd name="connsiteX21" fmla="*/ 194434 w 1339695"/>
                <a:gd name="connsiteY21" fmla="*/ 726899 h 2311974"/>
                <a:gd name="connsiteX22" fmla="*/ 201547 w 1339695"/>
                <a:gd name="connsiteY22" fmla="*/ 734192 h 2311974"/>
                <a:gd name="connsiteX23" fmla="*/ 237114 w 1339695"/>
                <a:gd name="connsiteY23" fmla="*/ 748778 h 2311974"/>
                <a:gd name="connsiteX24" fmla="*/ 265568 w 1339695"/>
                <a:gd name="connsiteY24" fmla="*/ 753641 h 2311974"/>
                <a:gd name="connsiteX25" fmla="*/ 270310 w 1339695"/>
                <a:gd name="connsiteY25" fmla="*/ 734192 h 2311974"/>
                <a:gd name="connsiteX26" fmla="*/ 284537 w 1339695"/>
                <a:gd name="connsiteY26" fmla="*/ 736623 h 2311974"/>
                <a:gd name="connsiteX27" fmla="*/ 284537 w 1339695"/>
                <a:gd name="connsiteY27" fmla="*/ 736623 h 2311974"/>
                <a:gd name="connsiteX28" fmla="*/ 270310 w 1339695"/>
                <a:gd name="connsiteY28" fmla="*/ 734192 h 2311974"/>
                <a:gd name="connsiteX29" fmla="*/ 265568 w 1339695"/>
                <a:gd name="connsiteY29" fmla="*/ 753640 h 2311974"/>
                <a:gd name="connsiteX30" fmla="*/ 237114 w 1339695"/>
                <a:gd name="connsiteY30" fmla="*/ 748778 h 2311974"/>
                <a:gd name="connsiteX31" fmla="*/ 201547 w 1339695"/>
                <a:gd name="connsiteY31" fmla="*/ 734192 h 2311974"/>
                <a:gd name="connsiteX32" fmla="*/ 194434 w 1339695"/>
                <a:gd name="connsiteY32" fmla="*/ 726899 h 2311974"/>
                <a:gd name="connsiteX33" fmla="*/ 194434 w 1339695"/>
                <a:gd name="connsiteY33" fmla="*/ 714743 h 2311974"/>
                <a:gd name="connsiteX34" fmla="*/ 194434 w 1339695"/>
                <a:gd name="connsiteY34" fmla="*/ 714743 h 2311974"/>
                <a:gd name="connsiteX35" fmla="*/ 201547 w 1339695"/>
                <a:gd name="connsiteY35" fmla="*/ 722036 h 2311974"/>
                <a:gd name="connsiteX36" fmla="*/ 201547 w 1339695"/>
                <a:gd name="connsiteY36" fmla="*/ 722036 h 2311974"/>
                <a:gd name="connsiteX37" fmla="*/ 194434 w 1339695"/>
                <a:gd name="connsiteY37" fmla="*/ 714743 h 2311974"/>
                <a:gd name="connsiteX38" fmla="*/ 400723 w 1339695"/>
                <a:gd name="connsiteY38" fmla="*/ 0 h 2311974"/>
                <a:gd name="connsiteX39" fmla="*/ 407837 w 1339695"/>
                <a:gd name="connsiteY39" fmla="*/ 4862 h 2311974"/>
                <a:gd name="connsiteX40" fmla="*/ 412579 w 1339695"/>
                <a:gd name="connsiteY40" fmla="*/ 17018 h 2311974"/>
                <a:gd name="connsiteX41" fmla="*/ 422063 w 1339695"/>
                <a:gd name="connsiteY41" fmla="*/ 53484 h 2311974"/>
                <a:gd name="connsiteX42" fmla="*/ 419692 w 1339695"/>
                <a:gd name="connsiteY42" fmla="*/ 68071 h 2311974"/>
                <a:gd name="connsiteX43" fmla="*/ 452888 w 1339695"/>
                <a:gd name="connsiteY43" fmla="*/ 82657 h 2311974"/>
                <a:gd name="connsiteX44" fmla="*/ 460002 w 1339695"/>
                <a:gd name="connsiteY44" fmla="*/ 72933 h 2311974"/>
                <a:gd name="connsiteX45" fmla="*/ 476600 w 1339695"/>
                <a:gd name="connsiteY45" fmla="*/ 75364 h 2311974"/>
                <a:gd name="connsiteX46" fmla="*/ 476600 w 1339695"/>
                <a:gd name="connsiteY46" fmla="*/ 82657 h 2311974"/>
                <a:gd name="connsiteX47" fmla="*/ 483713 w 1339695"/>
                <a:gd name="connsiteY47" fmla="*/ 82657 h 2311974"/>
                <a:gd name="connsiteX48" fmla="*/ 488455 w 1339695"/>
                <a:gd name="connsiteY48" fmla="*/ 97244 h 2311974"/>
                <a:gd name="connsiteX49" fmla="*/ 507424 w 1339695"/>
                <a:gd name="connsiteY49" fmla="*/ 104537 h 2311974"/>
                <a:gd name="connsiteX50" fmla="*/ 535878 w 1339695"/>
                <a:gd name="connsiteY50" fmla="*/ 89950 h 2311974"/>
                <a:gd name="connsiteX51" fmla="*/ 550105 w 1339695"/>
                <a:gd name="connsiteY51" fmla="*/ 94813 h 2311974"/>
                <a:gd name="connsiteX52" fmla="*/ 564332 w 1339695"/>
                <a:gd name="connsiteY52" fmla="*/ 104537 h 2311974"/>
                <a:gd name="connsiteX53" fmla="*/ 583301 w 1339695"/>
                <a:gd name="connsiteY53" fmla="*/ 94813 h 2311974"/>
                <a:gd name="connsiteX54" fmla="*/ 583301 w 1339695"/>
                <a:gd name="connsiteY54" fmla="*/ 72933 h 2311974"/>
                <a:gd name="connsiteX55" fmla="*/ 585672 w 1339695"/>
                <a:gd name="connsiteY55" fmla="*/ 72933 h 2311974"/>
                <a:gd name="connsiteX56" fmla="*/ 597528 w 1339695"/>
                <a:gd name="connsiteY56" fmla="*/ 87519 h 2311974"/>
                <a:gd name="connsiteX57" fmla="*/ 585672 w 1339695"/>
                <a:gd name="connsiteY57" fmla="*/ 102106 h 2311974"/>
                <a:gd name="connsiteX58" fmla="*/ 590414 w 1339695"/>
                <a:gd name="connsiteY58" fmla="*/ 123986 h 2311974"/>
                <a:gd name="connsiteX59" fmla="*/ 604641 w 1339695"/>
                <a:gd name="connsiteY59" fmla="*/ 128848 h 2311974"/>
                <a:gd name="connsiteX60" fmla="*/ 616497 w 1339695"/>
                <a:gd name="connsiteY60" fmla="*/ 150728 h 2311974"/>
                <a:gd name="connsiteX61" fmla="*/ 625981 w 1339695"/>
                <a:gd name="connsiteY61" fmla="*/ 153159 h 2311974"/>
                <a:gd name="connsiteX62" fmla="*/ 633095 w 1339695"/>
                <a:gd name="connsiteY62" fmla="*/ 165315 h 2311974"/>
                <a:gd name="connsiteX63" fmla="*/ 652064 w 1339695"/>
                <a:gd name="connsiteY63" fmla="*/ 165315 h 2311974"/>
                <a:gd name="connsiteX64" fmla="*/ 666291 w 1339695"/>
                <a:gd name="connsiteY64" fmla="*/ 177470 h 2311974"/>
                <a:gd name="connsiteX65" fmla="*/ 692373 w 1339695"/>
                <a:gd name="connsiteY65" fmla="*/ 172608 h 2311974"/>
                <a:gd name="connsiteX66" fmla="*/ 699487 w 1339695"/>
                <a:gd name="connsiteY66" fmla="*/ 184763 h 2311974"/>
                <a:gd name="connsiteX67" fmla="*/ 692373 w 1339695"/>
                <a:gd name="connsiteY67" fmla="*/ 192057 h 2311974"/>
                <a:gd name="connsiteX68" fmla="*/ 699487 w 1339695"/>
                <a:gd name="connsiteY68" fmla="*/ 201781 h 2311974"/>
                <a:gd name="connsiteX69" fmla="*/ 694744 w 1339695"/>
                <a:gd name="connsiteY69" fmla="*/ 206643 h 2311974"/>
                <a:gd name="connsiteX70" fmla="*/ 706600 w 1339695"/>
                <a:gd name="connsiteY70" fmla="*/ 233385 h 2311974"/>
                <a:gd name="connsiteX71" fmla="*/ 713714 w 1339695"/>
                <a:gd name="connsiteY71" fmla="*/ 233385 h 2311974"/>
                <a:gd name="connsiteX72" fmla="*/ 749281 w 1339695"/>
                <a:gd name="connsiteY72" fmla="*/ 211505 h 2311974"/>
                <a:gd name="connsiteX73" fmla="*/ 772992 w 1339695"/>
                <a:gd name="connsiteY73" fmla="*/ 213936 h 2311974"/>
                <a:gd name="connsiteX74" fmla="*/ 794332 w 1339695"/>
                <a:gd name="connsiteY74" fmla="*/ 199350 h 2311974"/>
                <a:gd name="connsiteX75" fmla="*/ 803817 w 1339695"/>
                <a:gd name="connsiteY75" fmla="*/ 177470 h 2311974"/>
                <a:gd name="connsiteX76" fmla="*/ 829900 w 1339695"/>
                <a:gd name="connsiteY76" fmla="*/ 158021 h 2311974"/>
                <a:gd name="connsiteX77" fmla="*/ 851240 w 1339695"/>
                <a:gd name="connsiteY77" fmla="*/ 194488 h 2311974"/>
                <a:gd name="connsiteX78" fmla="*/ 851240 w 1339695"/>
                <a:gd name="connsiteY78" fmla="*/ 221230 h 2311974"/>
                <a:gd name="connsiteX79" fmla="*/ 863095 w 1339695"/>
                <a:gd name="connsiteY79" fmla="*/ 243110 h 2311974"/>
                <a:gd name="connsiteX80" fmla="*/ 882065 w 1339695"/>
                <a:gd name="connsiteY80" fmla="*/ 262558 h 2311974"/>
                <a:gd name="connsiteX81" fmla="*/ 924745 w 1339695"/>
                <a:gd name="connsiteY81" fmla="*/ 274714 h 2311974"/>
                <a:gd name="connsiteX82" fmla="*/ 957941 w 1339695"/>
                <a:gd name="connsiteY82" fmla="*/ 260127 h 2311974"/>
                <a:gd name="connsiteX83" fmla="*/ 979281 w 1339695"/>
                <a:gd name="connsiteY83" fmla="*/ 262558 h 2311974"/>
                <a:gd name="connsiteX84" fmla="*/ 1005364 w 1339695"/>
                <a:gd name="connsiteY84" fmla="*/ 277145 h 2311974"/>
                <a:gd name="connsiteX85" fmla="*/ 1038560 w 1339695"/>
                <a:gd name="connsiteY85" fmla="*/ 282007 h 2311974"/>
                <a:gd name="connsiteX86" fmla="*/ 1033818 w 1339695"/>
                <a:gd name="connsiteY86" fmla="*/ 299025 h 2311974"/>
                <a:gd name="connsiteX87" fmla="*/ 1062271 w 1339695"/>
                <a:gd name="connsiteY87" fmla="*/ 371958 h 2311974"/>
                <a:gd name="connsiteX88" fmla="*/ 1107323 w 1339695"/>
                <a:gd name="connsiteY88" fmla="*/ 386544 h 2311974"/>
                <a:gd name="connsiteX89" fmla="*/ 1135777 w 1339695"/>
                <a:gd name="connsiteY89" fmla="*/ 415718 h 2311974"/>
                <a:gd name="connsiteX90" fmla="*/ 1178457 w 1339695"/>
                <a:gd name="connsiteY90" fmla="*/ 415718 h 2311974"/>
                <a:gd name="connsiteX91" fmla="*/ 1195055 w 1339695"/>
                <a:gd name="connsiteY91" fmla="*/ 408424 h 2311974"/>
                <a:gd name="connsiteX92" fmla="*/ 1211653 w 1339695"/>
                <a:gd name="connsiteY92" fmla="*/ 386544 h 2311974"/>
                <a:gd name="connsiteX93" fmla="*/ 1256705 w 1339695"/>
                <a:gd name="connsiteY93" fmla="*/ 381682 h 2311974"/>
                <a:gd name="connsiteX94" fmla="*/ 1263819 w 1339695"/>
                <a:gd name="connsiteY94" fmla="*/ 386544 h 2311974"/>
                <a:gd name="connsiteX95" fmla="*/ 1299386 w 1339695"/>
                <a:gd name="connsiteY95" fmla="*/ 371958 h 2311974"/>
                <a:gd name="connsiteX96" fmla="*/ 1299386 w 1339695"/>
                <a:gd name="connsiteY96" fmla="*/ 388975 h 2311974"/>
                <a:gd name="connsiteX97" fmla="*/ 1313613 w 1339695"/>
                <a:gd name="connsiteY97" fmla="*/ 408424 h 2311974"/>
                <a:gd name="connsiteX98" fmla="*/ 1251963 w 1339695"/>
                <a:gd name="connsiteY98" fmla="*/ 444891 h 2311974"/>
                <a:gd name="connsiteX99" fmla="*/ 1249592 w 1339695"/>
                <a:gd name="connsiteY99" fmla="*/ 491082 h 2311974"/>
                <a:gd name="connsiteX100" fmla="*/ 1270932 w 1339695"/>
                <a:gd name="connsiteY100" fmla="*/ 532410 h 2311974"/>
                <a:gd name="connsiteX101" fmla="*/ 1304128 w 1339695"/>
                <a:gd name="connsiteY101" fmla="*/ 554290 h 2311974"/>
                <a:gd name="connsiteX102" fmla="*/ 1325468 w 1339695"/>
                <a:gd name="connsiteY102" fmla="*/ 581032 h 2311974"/>
                <a:gd name="connsiteX103" fmla="*/ 1318355 w 1339695"/>
                <a:gd name="connsiteY103" fmla="*/ 622361 h 2311974"/>
                <a:gd name="connsiteX104" fmla="*/ 1339695 w 1339695"/>
                <a:gd name="connsiteY104" fmla="*/ 644241 h 2311974"/>
                <a:gd name="connsiteX105" fmla="*/ 1334953 w 1339695"/>
                <a:gd name="connsiteY105" fmla="*/ 658827 h 2311974"/>
                <a:gd name="connsiteX106" fmla="*/ 1327839 w 1339695"/>
                <a:gd name="connsiteY106" fmla="*/ 666121 h 2311974"/>
                <a:gd name="connsiteX107" fmla="*/ 1299386 w 1339695"/>
                <a:gd name="connsiteY107" fmla="*/ 663689 h 2311974"/>
                <a:gd name="connsiteX108" fmla="*/ 1270932 w 1339695"/>
                <a:gd name="connsiteY108" fmla="*/ 705018 h 2311974"/>
                <a:gd name="connsiteX109" fmla="*/ 1249592 w 1339695"/>
                <a:gd name="connsiteY109" fmla="*/ 712312 h 2311974"/>
                <a:gd name="connsiteX110" fmla="*/ 1202169 w 1339695"/>
                <a:gd name="connsiteY110" fmla="*/ 785245 h 2311974"/>
                <a:gd name="connsiteX111" fmla="*/ 1202169 w 1339695"/>
                <a:gd name="connsiteY111" fmla="*/ 804693 h 2311974"/>
                <a:gd name="connsiteX112" fmla="*/ 1171344 w 1339695"/>
                <a:gd name="connsiteY112" fmla="*/ 802262 h 2311974"/>
                <a:gd name="connsiteX113" fmla="*/ 1140519 w 1339695"/>
                <a:gd name="connsiteY113" fmla="*/ 802262 h 2311974"/>
                <a:gd name="connsiteX114" fmla="*/ 1116808 w 1339695"/>
                <a:gd name="connsiteY114" fmla="*/ 819280 h 2311974"/>
                <a:gd name="connsiteX115" fmla="*/ 1081241 w 1339695"/>
                <a:gd name="connsiteY115" fmla="*/ 809556 h 2311974"/>
                <a:gd name="connsiteX116" fmla="*/ 1069385 w 1339695"/>
                <a:gd name="connsiteY116" fmla="*/ 816849 h 2311974"/>
                <a:gd name="connsiteX117" fmla="*/ 1078869 w 1339695"/>
                <a:gd name="connsiteY117" fmla="*/ 824142 h 2311974"/>
                <a:gd name="connsiteX118" fmla="*/ 1067014 w 1339695"/>
                <a:gd name="connsiteY118" fmla="*/ 850884 h 2311974"/>
                <a:gd name="connsiteX119" fmla="*/ 1074127 w 1339695"/>
                <a:gd name="connsiteY119" fmla="*/ 858178 h 2311974"/>
                <a:gd name="connsiteX120" fmla="*/ 1081241 w 1339695"/>
                <a:gd name="connsiteY120" fmla="*/ 850884 h 2311974"/>
                <a:gd name="connsiteX121" fmla="*/ 1095467 w 1339695"/>
                <a:gd name="connsiteY121" fmla="*/ 858178 h 2311974"/>
                <a:gd name="connsiteX122" fmla="*/ 1109694 w 1339695"/>
                <a:gd name="connsiteY122" fmla="*/ 858178 h 2311974"/>
                <a:gd name="connsiteX123" fmla="*/ 1114437 w 1339695"/>
                <a:gd name="connsiteY123" fmla="*/ 875195 h 2311974"/>
                <a:gd name="connsiteX124" fmla="*/ 1128663 w 1339695"/>
                <a:gd name="connsiteY124" fmla="*/ 894644 h 2311974"/>
                <a:gd name="connsiteX125" fmla="*/ 1121550 w 1339695"/>
                <a:gd name="connsiteY125" fmla="*/ 906800 h 2311974"/>
                <a:gd name="connsiteX126" fmla="*/ 1128663 w 1339695"/>
                <a:gd name="connsiteY126" fmla="*/ 916524 h 2311974"/>
                <a:gd name="connsiteX127" fmla="*/ 1135777 w 1339695"/>
                <a:gd name="connsiteY127" fmla="*/ 914093 h 2311974"/>
                <a:gd name="connsiteX128" fmla="*/ 1142890 w 1339695"/>
                <a:gd name="connsiteY128" fmla="*/ 921386 h 2311974"/>
                <a:gd name="connsiteX129" fmla="*/ 1147633 w 1339695"/>
                <a:gd name="connsiteY129" fmla="*/ 935973 h 2311974"/>
                <a:gd name="connsiteX130" fmla="*/ 1157117 w 1339695"/>
                <a:gd name="connsiteY130" fmla="*/ 923817 h 2311974"/>
                <a:gd name="connsiteX131" fmla="*/ 1161859 w 1339695"/>
                <a:gd name="connsiteY131" fmla="*/ 931111 h 2311974"/>
                <a:gd name="connsiteX132" fmla="*/ 1195055 w 1339695"/>
                <a:gd name="connsiteY132" fmla="*/ 928679 h 2311974"/>
                <a:gd name="connsiteX133" fmla="*/ 1209282 w 1339695"/>
                <a:gd name="connsiteY133" fmla="*/ 948128 h 2311974"/>
                <a:gd name="connsiteX134" fmla="*/ 1230623 w 1339695"/>
                <a:gd name="connsiteY134" fmla="*/ 950559 h 2311974"/>
                <a:gd name="connsiteX135" fmla="*/ 1235365 w 1339695"/>
                <a:gd name="connsiteY135" fmla="*/ 923817 h 2311974"/>
                <a:gd name="connsiteX136" fmla="*/ 1249592 w 1339695"/>
                <a:gd name="connsiteY136" fmla="*/ 914093 h 2311974"/>
                <a:gd name="connsiteX137" fmla="*/ 1259076 w 1339695"/>
                <a:gd name="connsiteY137" fmla="*/ 921386 h 2311974"/>
                <a:gd name="connsiteX138" fmla="*/ 1270932 w 1339695"/>
                <a:gd name="connsiteY138" fmla="*/ 948128 h 2311974"/>
                <a:gd name="connsiteX139" fmla="*/ 1218767 w 1339695"/>
                <a:gd name="connsiteY139" fmla="*/ 1006475 h 2311974"/>
                <a:gd name="connsiteX140" fmla="*/ 1133406 w 1339695"/>
                <a:gd name="connsiteY140" fmla="*/ 970008 h 2311974"/>
                <a:gd name="connsiteX141" fmla="*/ 1128663 w 1339695"/>
                <a:gd name="connsiteY141" fmla="*/ 977301 h 2311974"/>
                <a:gd name="connsiteX142" fmla="*/ 1133406 w 1339695"/>
                <a:gd name="connsiteY142" fmla="*/ 984595 h 2311974"/>
                <a:gd name="connsiteX143" fmla="*/ 1128663 w 1339695"/>
                <a:gd name="connsiteY143" fmla="*/ 984595 h 2311974"/>
                <a:gd name="connsiteX144" fmla="*/ 1123921 w 1339695"/>
                <a:gd name="connsiteY144" fmla="*/ 991888 h 2311974"/>
                <a:gd name="connsiteX145" fmla="*/ 1123921 w 1339695"/>
                <a:gd name="connsiteY145" fmla="*/ 1006475 h 2311974"/>
                <a:gd name="connsiteX146" fmla="*/ 1116808 w 1339695"/>
                <a:gd name="connsiteY146" fmla="*/ 1018630 h 2311974"/>
                <a:gd name="connsiteX147" fmla="*/ 1116808 w 1339695"/>
                <a:gd name="connsiteY147" fmla="*/ 1028354 h 2311974"/>
                <a:gd name="connsiteX148" fmla="*/ 1102581 w 1339695"/>
                <a:gd name="connsiteY148" fmla="*/ 1028354 h 2311974"/>
                <a:gd name="connsiteX149" fmla="*/ 1102581 w 1339695"/>
                <a:gd name="connsiteY149" fmla="*/ 1045372 h 2311974"/>
                <a:gd name="connsiteX150" fmla="*/ 1095467 w 1339695"/>
                <a:gd name="connsiteY150" fmla="*/ 1047803 h 2311974"/>
                <a:gd name="connsiteX151" fmla="*/ 1095467 w 1339695"/>
                <a:gd name="connsiteY151" fmla="*/ 1059959 h 2311974"/>
                <a:gd name="connsiteX152" fmla="*/ 1088354 w 1339695"/>
                <a:gd name="connsiteY152" fmla="*/ 1062390 h 2311974"/>
                <a:gd name="connsiteX153" fmla="*/ 1093096 w 1339695"/>
                <a:gd name="connsiteY153" fmla="*/ 1069683 h 2311974"/>
                <a:gd name="connsiteX154" fmla="*/ 1085983 w 1339695"/>
                <a:gd name="connsiteY154" fmla="*/ 1074545 h 2311974"/>
                <a:gd name="connsiteX155" fmla="*/ 1093096 w 1339695"/>
                <a:gd name="connsiteY155" fmla="*/ 1076976 h 2311974"/>
                <a:gd name="connsiteX156" fmla="*/ 1095467 w 1339695"/>
                <a:gd name="connsiteY156" fmla="*/ 1093994 h 2311974"/>
                <a:gd name="connsiteX157" fmla="*/ 1085983 w 1339695"/>
                <a:gd name="connsiteY157" fmla="*/ 1103719 h 2311974"/>
                <a:gd name="connsiteX158" fmla="*/ 1088354 w 1339695"/>
                <a:gd name="connsiteY158" fmla="*/ 1103719 h 2311974"/>
                <a:gd name="connsiteX159" fmla="*/ 1088354 w 1339695"/>
                <a:gd name="connsiteY159" fmla="*/ 1111012 h 2311974"/>
                <a:gd name="connsiteX160" fmla="*/ 1081241 w 1339695"/>
                <a:gd name="connsiteY160" fmla="*/ 1118305 h 2311974"/>
                <a:gd name="connsiteX161" fmla="*/ 1081241 w 1339695"/>
                <a:gd name="connsiteY161" fmla="*/ 1125598 h 2311974"/>
                <a:gd name="connsiteX162" fmla="*/ 1067014 w 1339695"/>
                <a:gd name="connsiteY162" fmla="*/ 1149909 h 2311974"/>
                <a:gd name="connsiteX163" fmla="*/ 1078869 w 1339695"/>
                <a:gd name="connsiteY163" fmla="*/ 1164496 h 2311974"/>
                <a:gd name="connsiteX164" fmla="*/ 1107323 w 1339695"/>
                <a:gd name="connsiteY164" fmla="*/ 1164496 h 2311974"/>
                <a:gd name="connsiteX165" fmla="*/ 1109694 w 1339695"/>
                <a:gd name="connsiteY165" fmla="*/ 1166927 h 2311974"/>
                <a:gd name="connsiteX166" fmla="*/ 1128663 w 1339695"/>
                <a:gd name="connsiteY166" fmla="*/ 1159634 h 2311974"/>
                <a:gd name="connsiteX167" fmla="*/ 1140519 w 1339695"/>
                <a:gd name="connsiteY167" fmla="*/ 1166927 h 2311974"/>
                <a:gd name="connsiteX168" fmla="*/ 1147633 w 1339695"/>
                <a:gd name="connsiteY168" fmla="*/ 1166927 h 2311974"/>
                <a:gd name="connsiteX169" fmla="*/ 1142890 w 1339695"/>
                <a:gd name="connsiteY169" fmla="*/ 1171789 h 2311974"/>
                <a:gd name="connsiteX170" fmla="*/ 1157117 w 1339695"/>
                <a:gd name="connsiteY170" fmla="*/ 1179083 h 2311974"/>
                <a:gd name="connsiteX171" fmla="*/ 1164231 w 1339695"/>
                <a:gd name="connsiteY171" fmla="*/ 1222842 h 2311974"/>
                <a:gd name="connsiteX172" fmla="*/ 1157117 w 1339695"/>
                <a:gd name="connsiteY172" fmla="*/ 1230136 h 2311974"/>
                <a:gd name="connsiteX173" fmla="*/ 1157117 w 1339695"/>
                <a:gd name="connsiteY173" fmla="*/ 1254447 h 2311974"/>
                <a:gd name="connsiteX174" fmla="*/ 1183200 w 1339695"/>
                <a:gd name="connsiteY174" fmla="*/ 1271464 h 2311974"/>
                <a:gd name="connsiteX175" fmla="*/ 1178457 w 1339695"/>
                <a:gd name="connsiteY175" fmla="*/ 1278758 h 2311974"/>
                <a:gd name="connsiteX176" fmla="*/ 1187942 w 1339695"/>
                <a:gd name="connsiteY176" fmla="*/ 1290913 h 2311974"/>
                <a:gd name="connsiteX177" fmla="*/ 1187942 w 1339695"/>
                <a:gd name="connsiteY177" fmla="*/ 1303069 h 2311974"/>
                <a:gd name="connsiteX178" fmla="*/ 1190313 w 1339695"/>
                <a:gd name="connsiteY178" fmla="*/ 1305500 h 2311974"/>
                <a:gd name="connsiteX179" fmla="*/ 1187942 w 1339695"/>
                <a:gd name="connsiteY179" fmla="*/ 1312793 h 2311974"/>
                <a:gd name="connsiteX180" fmla="*/ 1195055 w 1339695"/>
                <a:gd name="connsiteY180" fmla="*/ 1324948 h 2311974"/>
                <a:gd name="connsiteX181" fmla="*/ 1202169 w 1339695"/>
                <a:gd name="connsiteY181" fmla="*/ 1317655 h 2311974"/>
                <a:gd name="connsiteX182" fmla="*/ 1202169 w 1339695"/>
                <a:gd name="connsiteY182" fmla="*/ 1327379 h 2311974"/>
                <a:gd name="connsiteX183" fmla="*/ 1204540 w 1339695"/>
                <a:gd name="connsiteY183" fmla="*/ 1344397 h 2311974"/>
                <a:gd name="connsiteX184" fmla="*/ 1178457 w 1339695"/>
                <a:gd name="connsiteY184" fmla="*/ 1358984 h 2311974"/>
                <a:gd name="connsiteX185" fmla="*/ 1157117 w 1339695"/>
                <a:gd name="connsiteY185" fmla="*/ 1358984 h 2311974"/>
                <a:gd name="connsiteX186" fmla="*/ 1154746 w 1339695"/>
                <a:gd name="connsiteY186" fmla="*/ 1376001 h 2311974"/>
                <a:gd name="connsiteX187" fmla="*/ 1176086 w 1339695"/>
                <a:gd name="connsiteY187" fmla="*/ 1376001 h 2311974"/>
                <a:gd name="connsiteX188" fmla="*/ 1178457 w 1339695"/>
                <a:gd name="connsiteY188" fmla="*/ 1383295 h 2311974"/>
                <a:gd name="connsiteX189" fmla="*/ 1183200 w 1339695"/>
                <a:gd name="connsiteY189" fmla="*/ 1380864 h 2311974"/>
                <a:gd name="connsiteX190" fmla="*/ 1190313 w 1339695"/>
                <a:gd name="connsiteY190" fmla="*/ 1393019 h 2311974"/>
                <a:gd name="connsiteX191" fmla="*/ 1187942 w 1339695"/>
                <a:gd name="connsiteY191" fmla="*/ 1400312 h 2311974"/>
                <a:gd name="connsiteX192" fmla="*/ 1190313 w 1339695"/>
                <a:gd name="connsiteY192" fmla="*/ 1402744 h 2311974"/>
                <a:gd name="connsiteX193" fmla="*/ 1209282 w 1339695"/>
                <a:gd name="connsiteY193" fmla="*/ 1380864 h 2311974"/>
                <a:gd name="connsiteX194" fmla="*/ 1216396 w 1339695"/>
                <a:gd name="connsiteY194" fmla="*/ 1383295 h 2311974"/>
                <a:gd name="connsiteX195" fmla="*/ 1211653 w 1339695"/>
                <a:gd name="connsiteY195" fmla="*/ 1380864 h 2311974"/>
                <a:gd name="connsiteX196" fmla="*/ 1218767 w 1339695"/>
                <a:gd name="connsiteY196" fmla="*/ 1373570 h 2311974"/>
                <a:gd name="connsiteX197" fmla="*/ 1225880 w 1339695"/>
                <a:gd name="connsiteY197" fmla="*/ 1368708 h 2311974"/>
                <a:gd name="connsiteX198" fmla="*/ 1242478 w 1339695"/>
                <a:gd name="connsiteY198" fmla="*/ 1417330 h 2311974"/>
                <a:gd name="connsiteX199" fmla="*/ 1237736 w 1339695"/>
                <a:gd name="connsiteY199" fmla="*/ 1424623 h 2311974"/>
                <a:gd name="connsiteX200" fmla="*/ 1237736 w 1339695"/>
                <a:gd name="connsiteY200" fmla="*/ 1441641 h 2311974"/>
                <a:gd name="connsiteX201" fmla="*/ 1204540 w 1339695"/>
                <a:gd name="connsiteY201" fmla="*/ 1436779 h 2311974"/>
                <a:gd name="connsiteX202" fmla="*/ 1202169 w 1339695"/>
                <a:gd name="connsiteY202" fmla="*/ 1473245 h 2311974"/>
                <a:gd name="connsiteX203" fmla="*/ 1187942 w 1339695"/>
                <a:gd name="connsiteY203" fmla="*/ 1473245 h 2311974"/>
                <a:gd name="connsiteX204" fmla="*/ 1183200 w 1339695"/>
                <a:gd name="connsiteY204" fmla="*/ 1504850 h 2311974"/>
                <a:gd name="connsiteX205" fmla="*/ 1168973 w 1339695"/>
                <a:gd name="connsiteY205" fmla="*/ 1521867 h 2311974"/>
                <a:gd name="connsiteX206" fmla="*/ 1168973 w 1339695"/>
                <a:gd name="connsiteY206" fmla="*/ 1548609 h 2311974"/>
                <a:gd name="connsiteX207" fmla="*/ 1150004 w 1339695"/>
                <a:gd name="connsiteY207" fmla="*/ 1560765 h 2311974"/>
                <a:gd name="connsiteX208" fmla="*/ 1176086 w 1339695"/>
                <a:gd name="connsiteY208" fmla="*/ 1570489 h 2311974"/>
                <a:gd name="connsiteX209" fmla="*/ 1176086 w 1339695"/>
                <a:gd name="connsiteY209" fmla="*/ 1577783 h 2311974"/>
                <a:gd name="connsiteX210" fmla="*/ 1121550 w 1339695"/>
                <a:gd name="connsiteY210" fmla="*/ 1577783 h 2311974"/>
                <a:gd name="connsiteX211" fmla="*/ 1133406 w 1339695"/>
                <a:gd name="connsiteY211" fmla="*/ 1602094 h 2311974"/>
                <a:gd name="connsiteX212" fmla="*/ 1142890 w 1339695"/>
                <a:gd name="connsiteY212" fmla="*/ 1609387 h 2311974"/>
                <a:gd name="connsiteX213" fmla="*/ 1140519 w 1339695"/>
                <a:gd name="connsiteY213" fmla="*/ 1619111 h 2311974"/>
                <a:gd name="connsiteX214" fmla="*/ 1142890 w 1339695"/>
                <a:gd name="connsiteY214" fmla="*/ 1623973 h 2311974"/>
                <a:gd name="connsiteX215" fmla="*/ 1142890 w 1339695"/>
                <a:gd name="connsiteY215" fmla="*/ 1645853 h 2311974"/>
                <a:gd name="connsiteX216" fmla="*/ 1135777 w 1339695"/>
                <a:gd name="connsiteY216" fmla="*/ 1645853 h 2311974"/>
                <a:gd name="connsiteX217" fmla="*/ 1128663 w 1339695"/>
                <a:gd name="connsiteY217" fmla="*/ 1667733 h 2311974"/>
                <a:gd name="connsiteX218" fmla="*/ 1128663 w 1339695"/>
                <a:gd name="connsiteY218" fmla="*/ 1706631 h 2311974"/>
                <a:gd name="connsiteX219" fmla="*/ 1114437 w 1339695"/>
                <a:gd name="connsiteY219" fmla="*/ 1709062 h 2311974"/>
                <a:gd name="connsiteX220" fmla="*/ 1114437 w 1339695"/>
                <a:gd name="connsiteY220" fmla="*/ 1723648 h 2311974"/>
                <a:gd name="connsiteX221" fmla="*/ 1102581 w 1339695"/>
                <a:gd name="connsiteY221" fmla="*/ 1740666 h 2311974"/>
                <a:gd name="connsiteX222" fmla="*/ 1045673 w 1339695"/>
                <a:gd name="connsiteY222" fmla="*/ 1733373 h 2311974"/>
                <a:gd name="connsiteX223" fmla="*/ 1019591 w 1339695"/>
                <a:gd name="connsiteY223" fmla="*/ 1733373 h 2311974"/>
                <a:gd name="connsiteX224" fmla="*/ 1007735 w 1339695"/>
                <a:gd name="connsiteY224" fmla="*/ 1743097 h 2311974"/>
                <a:gd name="connsiteX225" fmla="*/ 1000622 w 1339695"/>
                <a:gd name="connsiteY225" fmla="*/ 1735804 h 2311974"/>
                <a:gd name="connsiteX226" fmla="*/ 993508 w 1339695"/>
                <a:gd name="connsiteY226" fmla="*/ 1740666 h 2311974"/>
                <a:gd name="connsiteX227" fmla="*/ 972168 w 1339695"/>
                <a:gd name="connsiteY227" fmla="*/ 1713924 h 2311974"/>
                <a:gd name="connsiteX228" fmla="*/ 957941 w 1339695"/>
                <a:gd name="connsiteY228" fmla="*/ 1721217 h 2311974"/>
                <a:gd name="connsiteX229" fmla="*/ 950828 w 1339695"/>
                <a:gd name="connsiteY229" fmla="*/ 1733373 h 2311974"/>
                <a:gd name="connsiteX230" fmla="*/ 943714 w 1339695"/>
                <a:gd name="connsiteY230" fmla="*/ 1735804 h 2311974"/>
                <a:gd name="connsiteX231" fmla="*/ 929487 w 1339695"/>
                <a:gd name="connsiteY231" fmla="*/ 1706631 h 2311974"/>
                <a:gd name="connsiteX232" fmla="*/ 858353 w 1339695"/>
                <a:gd name="connsiteY232" fmla="*/ 1709062 h 2311974"/>
                <a:gd name="connsiteX233" fmla="*/ 855982 w 1339695"/>
                <a:gd name="connsiteY233" fmla="*/ 1721217 h 2311974"/>
                <a:gd name="connsiteX234" fmla="*/ 813302 w 1339695"/>
                <a:gd name="connsiteY234" fmla="*/ 1721217 h 2311974"/>
                <a:gd name="connsiteX235" fmla="*/ 813302 w 1339695"/>
                <a:gd name="connsiteY235" fmla="*/ 1728511 h 2311974"/>
                <a:gd name="connsiteX236" fmla="*/ 782477 w 1339695"/>
                <a:gd name="connsiteY236" fmla="*/ 1721217 h 2311974"/>
                <a:gd name="connsiteX237" fmla="*/ 782477 w 1339695"/>
                <a:gd name="connsiteY237" fmla="*/ 1706631 h 2311974"/>
                <a:gd name="connsiteX238" fmla="*/ 775363 w 1339695"/>
                <a:gd name="connsiteY238" fmla="*/ 1706631 h 2311974"/>
                <a:gd name="connsiteX239" fmla="*/ 772992 w 1339695"/>
                <a:gd name="connsiteY239" fmla="*/ 1692044 h 2311974"/>
                <a:gd name="connsiteX240" fmla="*/ 772992 w 1339695"/>
                <a:gd name="connsiteY240" fmla="*/ 1692044 h 2311974"/>
                <a:gd name="connsiteX241" fmla="*/ 775363 w 1339695"/>
                <a:gd name="connsiteY241" fmla="*/ 1706631 h 2311974"/>
                <a:gd name="connsiteX242" fmla="*/ 720827 w 1339695"/>
                <a:gd name="connsiteY242" fmla="*/ 1709062 h 2311974"/>
                <a:gd name="connsiteX243" fmla="*/ 680518 w 1339695"/>
                <a:gd name="connsiteY243" fmla="*/ 1701769 h 2311974"/>
                <a:gd name="connsiteX244" fmla="*/ 678147 w 1339695"/>
                <a:gd name="connsiteY244" fmla="*/ 1709062 h 2311974"/>
                <a:gd name="connsiteX245" fmla="*/ 659177 w 1339695"/>
                <a:gd name="connsiteY245" fmla="*/ 1713924 h 2311974"/>
                <a:gd name="connsiteX246" fmla="*/ 652064 w 1339695"/>
                <a:gd name="connsiteY246" fmla="*/ 1733373 h 2311974"/>
                <a:gd name="connsiteX247" fmla="*/ 656806 w 1339695"/>
                <a:gd name="connsiteY247" fmla="*/ 1750391 h 2311974"/>
                <a:gd name="connsiteX248" fmla="*/ 637837 w 1339695"/>
                <a:gd name="connsiteY248" fmla="*/ 1750391 h 2311974"/>
                <a:gd name="connsiteX249" fmla="*/ 633095 w 1339695"/>
                <a:gd name="connsiteY249" fmla="*/ 1769840 h 2311974"/>
                <a:gd name="connsiteX250" fmla="*/ 640208 w 1339695"/>
                <a:gd name="connsiteY250" fmla="*/ 1784426 h 2311974"/>
                <a:gd name="connsiteX251" fmla="*/ 637837 w 1339695"/>
                <a:gd name="connsiteY251" fmla="*/ 1806306 h 2311974"/>
                <a:gd name="connsiteX252" fmla="*/ 625981 w 1339695"/>
                <a:gd name="connsiteY252" fmla="*/ 1813599 h 2311974"/>
                <a:gd name="connsiteX253" fmla="*/ 625981 w 1339695"/>
                <a:gd name="connsiteY253" fmla="*/ 1847635 h 2311974"/>
                <a:gd name="connsiteX254" fmla="*/ 611755 w 1339695"/>
                <a:gd name="connsiteY254" fmla="*/ 1852497 h 2311974"/>
                <a:gd name="connsiteX255" fmla="*/ 609383 w 1339695"/>
                <a:gd name="connsiteY255" fmla="*/ 1837910 h 2311974"/>
                <a:gd name="connsiteX256" fmla="*/ 576187 w 1339695"/>
                <a:gd name="connsiteY256" fmla="*/ 1837910 h 2311974"/>
                <a:gd name="connsiteX257" fmla="*/ 576187 w 1339695"/>
                <a:gd name="connsiteY257" fmla="*/ 1859790 h 2311974"/>
                <a:gd name="connsiteX258" fmla="*/ 557218 w 1339695"/>
                <a:gd name="connsiteY258" fmla="*/ 1859790 h 2311974"/>
                <a:gd name="connsiteX259" fmla="*/ 557218 w 1339695"/>
                <a:gd name="connsiteY259" fmla="*/ 1869515 h 2311974"/>
                <a:gd name="connsiteX260" fmla="*/ 554847 w 1339695"/>
                <a:gd name="connsiteY260" fmla="*/ 1876808 h 2311974"/>
                <a:gd name="connsiteX261" fmla="*/ 474229 w 1339695"/>
                <a:gd name="connsiteY261" fmla="*/ 1876808 h 2311974"/>
                <a:gd name="connsiteX262" fmla="*/ 474229 w 1339695"/>
                <a:gd name="connsiteY262" fmla="*/ 1896257 h 2311974"/>
                <a:gd name="connsiteX263" fmla="*/ 422063 w 1339695"/>
                <a:gd name="connsiteY263" fmla="*/ 1901119 h 2311974"/>
                <a:gd name="connsiteX264" fmla="*/ 422063 w 1339695"/>
                <a:gd name="connsiteY264" fmla="*/ 1930292 h 2311974"/>
                <a:gd name="connsiteX265" fmla="*/ 400723 w 1339695"/>
                <a:gd name="connsiteY265" fmla="*/ 1930292 h 2311974"/>
                <a:gd name="connsiteX266" fmla="*/ 398352 w 1339695"/>
                <a:gd name="connsiteY266" fmla="*/ 1952172 h 2311974"/>
                <a:gd name="connsiteX267" fmla="*/ 386496 w 1339695"/>
                <a:gd name="connsiteY267" fmla="*/ 1952172 h 2311974"/>
                <a:gd name="connsiteX268" fmla="*/ 386496 w 1339695"/>
                <a:gd name="connsiteY268" fmla="*/ 1978914 h 2311974"/>
                <a:gd name="connsiteX269" fmla="*/ 393610 w 1339695"/>
                <a:gd name="connsiteY269" fmla="*/ 1983776 h 2311974"/>
                <a:gd name="connsiteX270" fmla="*/ 391239 w 1339695"/>
                <a:gd name="connsiteY270" fmla="*/ 2000794 h 2311974"/>
                <a:gd name="connsiteX271" fmla="*/ 398352 w 1339695"/>
                <a:gd name="connsiteY271" fmla="*/ 2005656 h 2311974"/>
                <a:gd name="connsiteX272" fmla="*/ 398352 w 1339695"/>
                <a:gd name="connsiteY272" fmla="*/ 2068865 h 2311974"/>
                <a:gd name="connsiteX273" fmla="*/ 391239 w 1339695"/>
                <a:gd name="connsiteY273" fmla="*/ 2068865 h 2311974"/>
                <a:gd name="connsiteX274" fmla="*/ 391239 w 1339695"/>
                <a:gd name="connsiteY274" fmla="*/ 2081020 h 2311974"/>
                <a:gd name="connsiteX275" fmla="*/ 372269 w 1339695"/>
                <a:gd name="connsiteY275" fmla="*/ 2083451 h 2311974"/>
                <a:gd name="connsiteX276" fmla="*/ 358043 w 1339695"/>
                <a:gd name="connsiteY276" fmla="*/ 2117487 h 2311974"/>
                <a:gd name="connsiteX277" fmla="*/ 358043 w 1339695"/>
                <a:gd name="connsiteY277" fmla="*/ 2129642 h 2311974"/>
                <a:gd name="connsiteX278" fmla="*/ 414950 w 1339695"/>
                <a:gd name="connsiteY278" fmla="*/ 2132073 h 2311974"/>
                <a:gd name="connsiteX279" fmla="*/ 407837 w 1339695"/>
                <a:gd name="connsiteY279" fmla="*/ 2151522 h 2311974"/>
                <a:gd name="connsiteX280" fmla="*/ 412579 w 1339695"/>
                <a:gd name="connsiteY280" fmla="*/ 2161246 h 2311974"/>
                <a:gd name="connsiteX281" fmla="*/ 407837 w 1339695"/>
                <a:gd name="connsiteY281" fmla="*/ 2168540 h 2311974"/>
                <a:gd name="connsiteX282" fmla="*/ 391239 w 1339695"/>
                <a:gd name="connsiteY282" fmla="*/ 2168540 h 2311974"/>
                <a:gd name="connsiteX283" fmla="*/ 391239 w 1339695"/>
                <a:gd name="connsiteY283" fmla="*/ 2180695 h 2311974"/>
                <a:gd name="connsiteX284" fmla="*/ 360414 w 1339695"/>
                <a:gd name="connsiteY284" fmla="*/ 2187988 h 2311974"/>
                <a:gd name="connsiteX285" fmla="*/ 367527 w 1339695"/>
                <a:gd name="connsiteY285" fmla="*/ 2200144 h 2311974"/>
                <a:gd name="connsiteX286" fmla="*/ 365156 w 1339695"/>
                <a:gd name="connsiteY286" fmla="*/ 2256059 h 2311974"/>
                <a:gd name="connsiteX287" fmla="*/ 353300 w 1339695"/>
                <a:gd name="connsiteY287" fmla="*/ 2277939 h 2311974"/>
                <a:gd name="connsiteX288" fmla="*/ 327218 w 1339695"/>
                <a:gd name="connsiteY288" fmla="*/ 2307112 h 2311974"/>
                <a:gd name="connsiteX289" fmla="*/ 312991 w 1339695"/>
                <a:gd name="connsiteY289" fmla="*/ 2311974 h 2311974"/>
                <a:gd name="connsiteX290" fmla="*/ 296393 w 1339695"/>
                <a:gd name="connsiteY290" fmla="*/ 2282801 h 2311974"/>
                <a:gd name="connsiteX291" fmla="*/ 277424 w 1339695"/>
                <a:gd name="connsiteY291" fmla="*/ 2275508 h 2311974"/>
                <a:gd name="connsiteX292" fmla="*/ 263197 w 1339695"/>
                <a:gd name="connsiteY292" fmla="*/ 2292526 h 2311974"/>
                <a:gd name="connsiteX293" fmla="*/ 244228 w 1339695"/>
                <a:gd name="connsiteY293" fmla="*/ 2285232 h 2311974"/>
                <a:gd name="connsiteX294" fmla="*/ 230001 w 1339695"/>
                <a:gd name="connsiteY294" fmla="*/ 2290094 h 2311974"/>
                <a:gd name="connsiteX295" fmla="*/ 194434 w 1339695"/>
                <a:gd name="connsiteY295" fmla="*/ 2275508 h 2311974"/>
                <a:gd name="connsiteX296" fmla="*/ 153699 w 1339695"/>
                <a:gd name="connsiteY296" fmla="*/ 2254426 h 2311974"/>
                <a:gd name="connsiteX297" fmla="*/ 162004 w 1339695"/>
                <a:gd name="connsiteY297" fmla="*/ 2090384 h 2311974"/>
                <a:gd name="connsiteX298" fmla="*/ 191288 w 1339695"/>
                <a:gd name="connsiteY298" fmla="*/ 1879782 h 2311974"/>
                <a:gd name="connsiteX299" fmla="*/ 186371 w 1339695"/>
                <a:gd name="connsiteY299" fmla="*/ 1766434 h 2311974"/>
                <a:gd name="connsiteX300" fmla="*/ 158092 w 1339695"/>
                <a:gd name="connsiteY300" fmla="*/ 1684276 h 2311974"/>
                <a:gd name="connsiteX301" fmla="*/ 94739 w 1339695"/>
                <a:gd name="connsiteY301" fmla="*/ 1605539 h 2311974"/>
                <a:gd name="connsiteX302" fmla="*/ 44864 w 1339695"/>
                <a:gd name="connsiteY302" fmla="*/ 1566641 h 2311974"/>
                <a:gd name="connsiteX303" fmla="*/ 46508 w 1339695"/>
                <a:gd name="connsiteY303" fmla="*/ 1519182 h 2311974"/>
                <a:gd name="connsiteX304" fmla="*/ 42272 w 1339695"/>
                <a:gd name="connsiteY304" fmla="*/ 1442151 h 2311974"/>
                <a:gd name="connsiteX305" fmla="*/ 97579 w 1339695"/>
                <a:gd name="connsiteY305" fmla="*/ 1327822 h 2311974"/>
                <a:gd name="connsiteX306" fmla="*/ 210025 w 1339695"/>
                <a:gd name="connsiteY306" fmla="*/ 1228318 h 2311974"/>
                <a:gd name="connsiteX307" fmla="*/ 66392 w 1339695"/>
                <a:gd name="connsiteY307" fmla="*/ 741485 h 2311974"/>
                <a:gd name="connsiteX308" fmla="*/ 54537 w 1339695"/>
                <a:gd name="connsiteY308" fmla="*/ 726899 h 2311974"/>
                <a:gd name="connsiteX309" fmla="*/ 0 w 1339695"/>
                <a:gd name="connsiteY309" fmla="*/ 705019 h 2311974"/>
                <a:gd name="connsiteX310" fmla="*/ 23712 w 1339695"/>
                <a:gd name="connsiteY310" fmla="*/ 680708 h 2311974"/>
                <a:gd name="connsiteX311" fmla="*/ 30825 w 1339695"/>
                <a:gd name="connsiteY311" fmla="*/ 673414 h 2311974"/>
                <a:gd name="connsiteX312" fmla="*/ 59279 w 1339695"/>
                <a:gd name="connsiteY312" fmla="*/ 670983 h 2311974"/>
                <a:gd name="connsiteX313" fmla="*/ 147011 w 1339695"/>
                <a:gd name="connsiteY313" fmla="*/ 692863 h 2311974"/>
                <a:gd name="connsiteX314" fmla="*/ 161238 w 1339695"/>
                <a:gd name="connsiteY314" fmla="*/ 688001 h 2311974"/>
                <a:gd name="connsiteX315" fmla="*/ 161238 w 1339695"/>
                <a:gd name="connsiteY315" fmla="*/ 695294 h 2311974"/>
                <a:gd name="connsiteX316" fmla="*/ 170722 w 1339695"/>
                <a:gd name="connsiteY316" fmla="*/ 695294 h 2311974"/>
                <a:gd name="connsiteX317" fmla="*/ 175465 w 1339695"/>
                <a:gd name="connsiteY317" fmla="*/ 678277 h 2311974"/>
                <a:gd name="connsiteX318" fmla="*/ 182578 w 1339695"/>
                <a:gd name="connsiteY318" fmla="*/ 666121 h 2311974"/>
                <a:gd name="connsiteX319" fmla="*/ 194434 w 1339695"/>
                <a:gd name="connsiteY319" fmla="*/ 688001 h 2311974"/>
                <a:gd name="connsiteX320" fmla="*/ 201547 w 1339695"/>
                <a:gd name="connsiteY320" fmla="*/ 685570 h 2311974"/>
                <a:gd name="connsiteX321" fmla="*/ 215774 w 1339695"/>
                <a:gd name="connsiteY321" fmla="*/ 700156 h 2311974"/>
                <a:gd name="connsiteX322" fmla="*/ 215774 w 1339695"/>
                <a:gd name="connsiteY322" fmla="*/ 700156 h 2311974"/>
                <a:gd name="connsiteX323" fmla="*/ 201547 w 1339695"/>
                <a:gd name="connsiteY323" fmla="*/ 685570 h 2311974"/>
                <a:gd name="connsiteX324" fmla="*/ 259713 w 1339695"/>
                <a:gd name="connsiteY324" fmla="*/ 862512 h 2311974"/>
                <a:gd name="connsiteX325" fmla="*/ 182578 w 1339695"/>
                <a:gd name="connsiteY325" fmla="*/ 666121 h 2311974"/>
                <a:gd name="connsiteX326" fmla="*/ 182578 w 1339695"/>
                <a:gd name="connsiteY326" fmla="*/ 658827 h 2311974"/>
                <a:gd name="connsiteX327" fmla="*/ 203918 w 1339695"/>
                <a:gd name="connsiteY327" fmla="*/ 646672 h 2311974"/>
                <a:gd name="connsiteX328" fmla="*/ 196805 w 1339695"/>
                <a:gd name="connsiteY328" fmla="*/ 639379 h 2311974"/>
                <a:gd name="connsiteX329" fmla="*/ 227630 w 1339695"/>
                <a:gd name="connsiteY329" fmla="*/ 629654 h 2311974"/>
                <a:gd name="connsiteX330" fmla="*/ 222888 w 1339695"/>
                <a:gd name="connsiteY330" fmla="*/ 615068 h 2311974"/>
                <a:gd name="connsiteX331" fmla="*/ 189692 w 1339695"/>
                <a:gd name="connsiteY331" fmla="*/ 610205 h 2311974"/>
                <a:gd name="connsiteX332" fmla="*/ 187320 w 1339695"/>
                <a:gd name="connsiteY332" fmla="*/ 595619 h 2311974"/>
                <a:gd name="connsiteX333" fmla="*/ 196805 w 1339695"/>
                <a:gd name="connsiteY333" fmla="*/ 534841 h 2311974"/>
                <a:gd name="connsiteX334" fmla="*/ 187320 w 1339695"/>
                <a:gd name="connsiteY334" fmla="*/ 525117 h 2311974"/>
                <a:gd name="connsiteX335" fmla="*/ 494501 w 1339695"/>
                <a:gd name="connsiteY335" fmla="*/ 1091406 h 2311974"/>
                <a:gd name="connsiteX336" fmla="*/ 170722 w 1339695"/>
                <a:gd name="connsiteY336" fmla="*/ 503237 h 2311974"/>
                <a:gd name="connsiteX337" fmla="*/ 175465 w 1339695"/>
                <a:gd name="connsiteY337" fmla="*/ 471633 h 2311974"/>
                <a:gd name="connsiteX338" fmla="*/ 168351 w 1339695"/>
                <a:gd name="connsiteY338" fmla="*/ 464340 h 2311974"/>
                <a:gd name="connsiteX339" fmla="*/ 170722 w 1339695"/>
                <a:gd name="connsiteY339" fmla="*/ 444891 h 2311974"/>
                <a:gd name="connsiteX340" fmla="*/ 189692 w 1339695"/>
                <a:gd name="connsiteY340" fmla="*/ 444891 h 2311974"/>
                <a:gd name="connsiteX341" fmla="*/ 208661 w 1339695"/>
                <a:gd name="connsiteY341" fmla="*/ 430304 h 2311974"/>
                <a:gd name="connsiteX342" fmla="*/ 211032 w 1339695"/>
                <a:gd name="connsiteY342" fmla="*/ 427873 h 2311974"/>
                <a:gd name="connsiteX343" fmla="*/ 189692 w 1339695"/>
                <a:gd name="connsiteY343" fmla="*/ 423011 h 2311974"/>
                <a:gd name="connsiteX344" fmla="*/ 196805 w 1339695"/>
                <a:gd name="connsiteY344" fmla="*/ 405993 h 2311974"/>
                <a:gd name="connsiteX345" fmla="*/ 222888 w 1339695"/>
                <a:gd name="connsiteY345" fmla="*/ 408424 h 2311974"/>
                <a:gd name="connsiteX346" fmla="*/ 218145 w 1339695"/>
                <a:gd name="connsiteY346" fmla="*/ 388975 h 2311974"/>
                <a:gd name="connsiteX347" fmla="*/ 218145 w 1339695"/>
                <a:gd name="connsiteY347" fmla="*/ 374389 h 2311974"/>
                <a:gd name="connsiteX348" fmla="*/ 234743 w 1339695"/>
                <a:gd name="connsiteY348" fmla="*/ 374389 h 2311974"/>
                <a:gd name="connsiteX349" fmla="*/ 237114 w 1339695"/>
                <a:gd name="connsiteY349" fmla="*/ 367096 h 2311974"/>
                <a:gd name="connsiteX350" fmla="*/ 244228 w 1339695"/>
                <a:gd name="connsiteY350" fmla="*/ 364665 h 2311974"/>
                <a:gd name="connsiteX351" fmla="*/ 241857 w 1339695"/>
                <a:gd name="connsiteY351" fmla="*/ 347647 h 2311974"/>
                <a:gd name="connsiteX352" fmla="*/ 270310 w 1339695"/>
                <a:gd name="connsiteY352" fmla="*/ 337922 h 2311974"/>
                <a:gd name="connsiteX353" fmla="*/ 258455 w 1339695"/>
                <a:gd name="connsiteY353" fmla="*/ 333060 h 2311974"/>
                <a:gd name="connsiteX354" fmla="*/ 256083 w 1339695"/>
                <a:gd name="connsiteY354" fmla="*/ 311180 h 2311974"/>
                <a:gd name="connsiteX355" fmla="*/ 248970 w 1339695"/>
                <a:gd name="connsiteY355" fmla="*/ 308749 h 2311974"/>
                <a:gd name="connsiteX356" fmla="*/ 256083 w 1339695"/>
                <a:gd name="connsiteY356" fmla="*/ 299025 h 2311974"/>
                <a:gd name="connsiteX357" fmla="*/ 256083 w 1339695"/>
                <a:gd name="connsiteY357" fmla="*/ 296594 h 2311974"/>
                <a:gd name="connsiteX358" fmla="*/ 244228 w 1339695"/>
                <a:gd name="connsiteY358" fmla="*/ 291732 h 2311974"/>
                <a:gd name="connsiteX359" fmla="*/ 234743 w 1339695"/>
                <a:gd name="connsiteY359" fmla="*/ 299025 h 2311974"/>
                <a:gd name="connsiteX360" fmla="*/ 222888 w 1339695"/>
                <a:gd name="connsiteY360" fmla="*/ 282007 h 2311974"/>
                <a:gd name="connsiteX361" fmla="*/ 237114 w 1339695"/>
                <a:gd name="connsiteY361" fmla="*/ 255265 h 2311974"/>
                <a:gd name="connsiteX362" fmla="*/ 244228 w 1339695"/>
                <a:gd name="connsiteY362" fmla="*/ 267421 h 2311974"/>
                <a:gd name="connsiteX363" fmla="*/ 263197 w 1339695"/>
                <a:gd name="connsiteY363" fmla="*/ 240679 h 2311974"/>
                <a:gd name="connsiteX364" fmla="*/ 272681 w 1339695"/>
                <a:gd name="connsiteY364" fmla="*/ 240679 h 2311974"/>
                <a:gd name="connsiteX365" fmla="*/ 272681 w 1339695"/>
                <a:gd name="connsiteY365" fmla="*/ 233385 h 2311974"/>
                <a:gd name="connsiteX366" fmla="*/ 251341 w 1339695"/>
                <a:gd name="connsiteY366" fmla="*/ 218799 h 2311974"/>
                <a:gd name="connsiteX367" fmla="*/ 258455 w 1339695"/>
                <a:gd name="connsiteY367" fmla="*/ 199350 h 2311974"/>
                <a:gd name="connsiteX368" fmla="*/ 284537 w 1339695"/>
                <a:gd name="connsiteY368" fmla="*/ 199350 h 2311974"/>
                <a:gd name="connsiteX369" fmla="*/ 291651 w 1339695"/>
                <a:gd name="connsiteY369" fmla="*/ 192057 h 2311974"/>
                <a:gd name="connsiteX370" fmla="*/ 263197 w 1339695"/>
                <a:gd name="connsiteY370" fmla="*/ 150728 h 2311974"/>
                <a:gd name="connsiteX371" fmla="*/ 272681 w 1339695"/>
                <a:gd name="connsiteY371" fmla="*/ 131279 h 2311974"/>
                <a:gd name="connsiteX372" fmla="*/ 305877 w 1339695"/>
                <a:gd name="connsiteY372" fmla="*/ 116693 h 2311974"/>
                <a:gd name="connsiteX373" fmla="*/ 310620 w 1339695"/>
                <a:gd name="connsiteY373" fmla="*/ 131279 h 2311974"/>
                <a:gd name="connsiteX374" fmla="*/ 331960 w 1339695"/>
                <a:gd name="connsiteY374" fmla="*/ 116693 h 2311974"/>
                <a:gd name="connsiteX375" fmla="*/ 327218 w 1339695"/>
                <a:gd name="connsiteY375" fmla="*/ 109399 h 2311974"/>
                <a:gd name="connsiteX376" fmla="*/ 343816 w 1339695"/>
                <a:gd name="connsiteY376" fmla="*/ 102106 h 2311974"/>
                <a:gd name="connsiteX377" fmla="*/ 343816 w 1339695"/>
                <a:gd name="connsiteY377" fmla="*/ 94813 h 2311974"/>
                <a:gd name="connsiteX378" fmla="*/ 353300 w 1339695"/>
                <a:gd name="connsiteY378" fmla="*/ 87519 h 2311974"/>
                <a:gd name="connsiteX379" fmla="*/ 339073 w 1339695"/>
                <a:gd name="connsiteY379" fmla="*/ 53484 h 2311974"/>
                <a:gd name="connsiteX380" fmla="*/ 336702 w 1339695"/>
                <a:gd name="connsiteY380" fmla="*/ 7293 h 2311974"/>
                <a:gd name="connsiteX381" fmla="*/ 379383 w 1339695"/>
                <a:gd name="connsiteY381" fmla="*/ 17018 h 2311974"/>
                <a:gd name="connsiteX382" fmla="*/ 400723 w 1339695"/>
                <a:gd name="connsiteY382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89280 w 1339695"/>
                <a:gd name="connsiteY2" fmla="*/ 899507 h 2311974"/>
                <a:gd name="connsiteX3" fmla="*/ 303506 w 1339695"/>
                <a:gd name="connsiteY3" fmla="*/ 906800 h 2311974"/>
                <a:gd name="connsiteX4" fmla="*/ 312991 w 1339695"/>
                <a:gd name="connsiteY4" fmla="*/ 906800 h 2311974"/>
                <a:gd name="connsiteX5" fmla="*/ 317733 w 1339695"/>
                <a:gd name="connsiteY5" fmla="*/ 899507 h 2311974"/>
                <a:gd name="connsiteX6" fmla="*/ 317746 w 1339695"/>
                <a:gd name="connsiteY6" fmla="*/ 899510 h 2311974"/>
                <a:gd name="connsiteX7" fmla="*/ 317733 w 1339695"/>
                <a:gd name="connsiteY7" fmla="*/ 899506 h 2311974"/>
                <a:gd name="connsiteX8" fmla="*/ 312991 w 1339695"/>
                <a:gd name="connsiteY8" fmla="*/ 906800 h 2311974"/>
                <a:gd name="connsiteX9" fmla="*/ 265568 w 1339695"/>
                <a:gd name="connsiteY9" fmla="*/ 899506 h 2311974"/>
                <a:gd name="connsiteX10" fmla="*/ 248970 w 1339695"/>
                <a:gd name="connsiteY10" fmla="*/ 889782 h 2311974"/>
                <a:gd name="connsiteX11" fmla="*/ 248970 w 1339695"/>
                <a:gd name="connsiteY11" fmla="*/ 889782 h 2311974"/>
                <a:gd name="connsiteX12" fmla="*/ 265568 w 1339695"/>
                <a:gd name="connsiteY12" fmla="*/ 889782 h 2311974"/>
                <a:gd name="connsiteX13" fmla="*/ 258424 w 1339695"/>
                <a:gd name="connsiteY13" fmla="*/ 889782 h 2311974"/>
                <a:gd name="connsiteX14" fmla="*/ 248970 w 1339695"/>
                <a:gd name="connsiteY14" fmla="*/ 889782 h 2311974"/>
                <a:gd name="connsiteX15" fmla="*/ 291253 w 1339695"/>
                <a:gd name="connsiteY15" fmla="*/ 842776 h 2311974"/>
                <a:gd name="connsiteX16" fmla="*/ 296393 w 1339695"/>
                <a:gd name="connsiteY16" fmla="*/ 853315 h 2311974"/>
                <a:gd name="connsiteX17" fmla="*/ 296393 w 1339695"/>
                <a:gd name="connsiteY17" fmla="*/ 853315 h 2311974"/>
                <a:gd name="connsiteX18" fmla="*/ 291253 w 1339695"/>
                <a:gd name="connsiteY18" fmla="*/ 842776 h 2311974"/>
                <a:gd name="connsiteX19" fmla="*/ 194434 w 1339695"/>
                <a:gd name="connsiteY19" fmla="*/ 726899 h 2311974"/>
                <a:gd name="connsiteX20" fmla="*/ 194434 w 1339695"/>
                <a:gd name="connsiteY20" fmla="*/ 726899 h 2311974"/>
                <a:gd name="connsiteX21" fmla="*/ 201547 w 1339695"/>
                <a:gd name="connsiteY21" fmla="*/ 734192 h 2311974"/>
                <a:gd name="connsiteX22" fmla="*/ 237114 w 1339695"/>
                <a:gd name="connsiteY22" fmla="*/ 748778 h 2311974"/>
                <a:gd name="connsiteX23" fmla="*/ 265568 w 1339695"/>
                <a:gd name="connsiteY23" fmla="*/ 753641 h 2311974"/>
                <a:gd name="connsiteX24" fmla="*/ 270310 w 1339695"/>
                <a:gd name="connsiteY24" fmla="*/ 734192 h 2311974"/>
                <a:gd name="connsiteX25" fmla="*/ 284537 w 1339695"/>
                <a:gd name="connsiteY25" fmla="*/ 736623 h 2311974"/>
                <a:gd name="connsiteX26" fmla="*/ 284537 w 1339695"/>
                <a:gd name="connsiteY26" fmla="*/ 736623 h 2311974"/>
                <a:gd name="connsiteX27" fmla="*/ 270310 w 1339695"/>
                <a:gd name="connsiteY27" fmla="*/ 734192 h 2311974"/>
                <a:gd name="connsiteX28" fmla="*/ 265568 w 1339695"/>
                <a:gd name="connsiteY28" fmla="*/ 753640 h 2311974"/>
                <a:gd name="connsiteX29" fmla="*/ 237114 w 1339695"/>
                <a:gd name="connsiteY29" fmla="*/ 748778 h 2311974"/>
                <a:gd name="connsiteX30" fmla="*/ 201547 w 1339695"/>
                <a:gd name="connsiteY30" fmla="*/ 734192 h 2311974"/>
                <a:gd name="connsiteX31" fmla="*/ 194434 w 1339695"/>
                <a:gd name="connsiteY31" fmla="*/ 726899 h 2311974"/>
                <a:gd name="connsiteX32" fmla="*/ 194434 w 1339695"/>
                <a:gd name="connsiteY32" fmla="*/ 714743 h 2311974"/>
                <a:gd name="connsiteX33" fmla="*/ 194434 w 1339695"/>
                <a:gd name="connsiteY33" fmla="*/ 714743 h 2311974"/>
                <a:gd name="connsiteX34" fmla="*/ 201547 w 1339695"/>
                <a:gd name="connsiteY34" fmla="*/ 722036 h 2311974"/>
                <a:gd name="connsiteX35" fmla="*/ 201547 w 1339695"/>
                <a:gd name="connsiteY35" fmla="*/ 722036 h 2311974"/>
                <a:gd name="connsiteX36" fmla="*/ 194434 w 1339695"/>
                <a:gd name="connsiteY36" fmla="*/ 714743 h 2311974"/>
                <a:gd name="connsiteX37" fmla="*/ 400723 w 1339695"/>
                <a:gd name="connsiteY37" fmla="*/ 0 h 2311974"/>
                <a:gd name="connsiteX38" fmla="*/ 407837 w 1339695"/>
                <a:gd name="connsiteY38" fmla="*/ 4862 h 2311974"/>
                <a:gd name="connsiteX39" fmla="*/ 412579 w 1339695"/>
                <a:gd name="connsiteY39" fmla="*/ 17018 h 2311974"/>
                <a:gd name="connsiteX40" fmla="*/ 422063 w 1339695"/>
                <a:gd name="connsiteY40" fmla="*/ 53484 h 2311974"/>
                <a:gd name="connsiteX41" fmla="*/ 419692 w 1339695"/>
                <a:gd name="connsiteY41" fmla="*/ 68071 h 2311974"/>
                <a:gd name="connsiteX42" fmla="*/ 452888 w 1339695"/>
                <a:gd name="connsiteY42" fmla="*/ 82657 h 2311974"/>
                <a:gd name="connsiteX43" fmla="*/ 460002 w 1339695"/>
                <a:gd name="connsiteY43" fmla="*/ 72933 h 2311974"/>
                <a:gd name="connsiteX44" fmla="*/ 476600 w 1339695"/>
                <a:gd name="connsiteY44" fmla="*/ 75364 h 2311974"/>
                <a:gd name="connsiteX45" fmla="*/ 476600 w 1339695"/>
                <a:gd name="connsiteY45" fmla="*/ 82657 h 2311974"/>
                <a:gd name="connsiteX46" fmla="*/ 483713 w 1339695"/>
                <a:gd name="connsiteY46" fmla="*/ 82657 h 2311974"/>
                <a:gd name="connsiteX47" fmla="*/ 488455 w 1339695"/>
                <a:gd name="connsiteY47" fmla="*/ 97244 h 2311974"/>
                <a:gd name="connsiteX48" fmla="*/ 507424 w 1339695"/>
                <a:gd name="connsiteY48" fmla="*/ 104537 h 2311974"/>
                <a:gd name="connsiteX49" fmla="*/ 535878 w 1339695"/>
                <a:gd name="connsiteY49" fmla="*/ 89950 h 2311974"/>
                <a:gd name="connsiteX50" fmla="*/ 550105 w 1339695"/>
                <a:gd name="connsiteY50" fmla="*/ 94813 h 2311974"/>
                <a:gd name="connsiteX51" fmla="*/ 564332 w 1339695"/>
                <a:gd name="connsiteY51" fmla="*/ 104537 h 2311974"/>
                <a:gd name="connsiteX52" fmla="*/ 583301 w 1339695"/>
                <a:gd name="connsiteY52" fmla="*/ 94813 h 2311974"/>
                <a:gd name="connsiteX53" fmla="*/ 583301 w 1339695"/>
                <a:gd name="connsiteY53" fmla="*/ 72933 h 2311974"/>
                <a:gd name="connsiteX54" fmla="*/ 585672 w 1339695"/>
                <a:gd name="connsiteY54" fmla="*/ 72933 h 2311974"/>
                <a:gd name="connsiteX55" fmla="*/ 597528 w 1339695"/>
                <a:gd name="connsiteY55" fmla="*/ 87519 h 2311974"/>
                <a:gd name="connsiteX56" fmla="*/ 585672 w 1339695"/>
                <a:gd name="connsiteY56" fmla="*/ 102106 h 2311974"/>
                <a:gd name="connsiteX57" fmla="*/ 590414 w 1339695"/>
                <a:gd name="connsiteY57" fmla="*/ 123986 h 2311974"/>
                <a:gd name="connsiteX58" fmla="*/ 604641 w 1339695"/>
                <a:gd name="connsiteY58" fmla="*/ 128848 h 2311974"/>
                <a:gd name="connsiteX59" fmla="*/ 616497 w 1339695"/>
                <a:gd name="connsiteY59" fmla="*/ 150728 h 2311974"/>
                <a:gd name="connsiteX60" fmla="*/ 625981 w 1339695"/>
                <a:gd name="connsiteY60" fmla="*/ 153159 h 2311974"/>
                <a:gd name="connsiteX61" fmla="*/ 633095 w 1339695"/>
                <a:gd name="connsiteY61" fmla="*/ 165315 h 2311974"/>
                <a:gd name="connsiteX62" fmla="*/ 652064 w 1339695"/>
                <a:gd name="connsiteY62" fmla="*/ 165315 h 2311974"/>
                <a:gd name="connsiteX63" fmla="*/ 666291 w 1339695"/>
                <a:gd name="connsiteY63" fmla="*/ 177470 h 2311974"/>
                <a:gd name="connsiteX64" fmla="*/ 692373 w 1339695"/>
                <a:gd name="connsiteY64" fmla="*/ 172608 h 2311974"/>
                <a:gd name="connsiteX65" fmla="*/ 699487 w 1339695"/>
                <a:gd name="connsiteY65" fmla="*/ 184763 h 2311974"/>
                <a:gd name="connsiteX66" fmla="*/ 692373 w 1339695"/>
                <a:gd name="connsiteY66" fmla="*/ 192057 h 2311974"/>
                <a:gd name="connsiteX67" fmla="*/ 699487 w 1339695"/>
                <a:gd name="connsiteY67" fmla="*/ 201781 h 2311974"/>
                <a:gd name="connsiteX68" fmla="*/ 694744 w 1339695"/>
                <a:gd name="connsiteY68" fmla="*/ 206643 h 2311974"/>
                <a:gd name="connsiteX69" fmla="*/ 706600 w 1339695"/>
                <a:gd name="connsiteY69" fmla="*/ 233385 h 2311974"/>
                <a:gd name="connsiteX70" fmla="*/ 713714 w 1339695"/>
                <a:gd name="connsiteY70" fmla="*/ 233385 h 2311974"/>
                <a:gd name="connsiteX71" fmla="*/ 749281 w 1339695"/>
                <a:gd name="connsiteY71" fmla="*/ 211505 h 2311974"/>
                <a:gd name="connsiteX72" fmla="*/ 772992 w 1339695"/>
                <a:gd name="connsiteY72" fmla="*/ 213936 h 2311974"/>
                <a:gd name="connsiteX73" fmla="*/ 794332 w 1339695"/>
                <a:gd name="connsiteY73" fmla="*/ 199350 h 2311974"/>
                <a:gd name="connsiteX74" fmla="*/ 803817 w 1339695"/>
                <a:gd name="connsiteY74" fmla="*/ 177470 h 2311974"/>
                <a:gd name="connsiteX75" fmla="*/ 829900 w 1339695"/>
                <a:gd name="connsiteY75" fmla="*/ 158021 h 2311974"/>
                <a:gd name="connsiteX76" fmla="*/ 851240 w 1339695"/>
                <a:gd name="connsiteY76" fmla="*/ 194488 h 2311974"/>
                <a:gd name="connsiteX77" fmla="*/ 851240 w 1339695"/>
                <a:gd name="connsiteY77" fmla="*/ 221230 h 2311974"/>
                <a:gd name="connsiteX78" fmla="*/ 863095 w 1339695"/>
                <a:gd name="connsiteY78" fmla="*/ 243110 h 2311974"/>
                <a:gd name="connsiteX79" fmla="*/ 882065 w 1339695"/>
                <a:gd name="connsiteY79" fmla="*/ 262558 h 2311974"/>
                <a:gd name="connsiteX80" fmla="*/ 924745 w 1339695"/>
                <a:gd name="connsiteY80" fmla="*/ 274714 h 2311974"/>
                <a:gd name="connsiteX81" fmla="*/ 957941 w 1339695"/>
                <a:gd name="connsiteY81" fmla="*/ 260127 h 2311974"/>
                <a:gd name="connsiteX82" fmla="*/ 979281 w 1339695"/>
                <a:gd name="connsiteY82" fmla="*/ 262558 h 2311974"/>
                <a:gd name="connsiteX83" fmla="*/ 1005364 w 1339695"/>
                <a:gd name="connsiteY83" fmla="*/ 277145 h 2311974"/>
                <a:gd name="connsiteX84" fmla="*/ 1038560 w 1339695"/>
                <a:gd name="connsiteY84" fmla="*/ 282007 h 2311974"/>
                <a:gd name="connsiteX85" fmla="*/ 1033818 w 1339695"/>
                <a:gd name="connsiteY85" fmla="*/ 299025 h 2311974"/>
                <a:gd name="connsiteX86" fmla="*/ 1062271 w 1339695"/>
                <a:gd name="connsiteY86" fmla="*/ 371958 h 2311974"/>
                <a:gd name="connsiteX87" fmla="*/ 1107323 w 1339695"/>
                <a:gd name="connsiteY87" fmla="*/ 386544 h 2311974"/>
                <a:gd name="connsiteX88" fmla="*/ 1135777 w 1339695"/>
                <a:gd name="connsiteY88" fmla="*/ 415718 h 2311974"/>
                <a:gd name="connsiteX89" fmla="*/ 1178457 w 1339695"/>
                <a:gd name="connsiteY89" fmla="*/ 415718 h 2311974"/>
                <a:gd name="connsiteX90" fmla="*/ 1195055 w 1339695"/>
                <a:gd name="connsiteY90" fmla="*/ 408424 h 2311974"/>
                <a:gd name="connsiteX91" fmla="*/ 1211653 w 1339695"/>
                <a:gd name="connsiteY91" fmla="*/ 386544 h 2311974"/>
                <a:gd name="connsiteX92" fmla="*/ 1256705 w 1339695"/>
                <a:gd name="connsiteY92" fmla="*/ 381682 h 2311974"/>
                <a:gd name="connsiteX93" fmla="*/ 1263819 w 1339695"/>
                <a:gd name="connsiteY93" fmla="*/ 386544 h 2311974"/>
                <a:gd name="connsiteX94" fmla="*/ 1299386 w 1339695"/>
                <a:gd name="connsiteY94" fmla="*/ 371958 h 2311974"/>
                <a:gd name="connsiteX95" fmla="*/ 1299386 w 1339695"/>
                <a:gd name="connsiteY95" fmla="*/ 388975 h 2311974"/>
                <a:gd name="connsiteX96" fmla="*/ 1313613 w 1339695"/>
                <a:gd name="connsiteY96" fmla="*/ 408424 h 2311974"/>
                <a:gd name="connsiteX97" fmla="*/ 1251963 w 1339695"/>
                <a:gd name="connsiteY97" fmla="*/ 444891 h 2311974"/>
                <a:gd name="connsiteX98" fmla="*/ 1249592 w 1339695"/>
                <a:gd name="connsiteY98" fmla="*/ 491082 h 2311974"/>
                <a:gd name="connsiteX99" fmla="*/ 1270932 w 1339695"/>
                <a:gd name="connsiteY99" fmla="*/ 532410 h 2311974"/>
                <a:gd name="connsiteX100" fmla="*/ 1304128 w 1339695"/>
                <a:gd name="connsiteY100" fmla="*/ 554290 h 2311974"/>
                <a:gd name="connsiteX101" fmla="*/ 1325468 w 1339695"/>
                <a:gd name="connsiteY101" fmla="*/ 581032 h 2311974"/>
                <a:gd name="connsiteX102" fmla="*/ 1318355 w 1339695"/>
                <a:gd name="connsiteY102" fmla="*/ 622361 h 2311974"/>
                <a:gd name="connsiteX103" fmla="*/ 1339695 w 1339695"/>
                <a:gd name="connsiteY103" fmla="*/ 644241 h 2311974"/>
                <a:gd name="connsiteX104" fmla="*/ 1334953 w 1339695"/>
                <a:gd name="connsiteY104" fmla="*/ 658827 h 2311974"/>
                <a:gd name="connsiteX105" fmla="*/ 1327839 w 1339695"/>
                <a:gd name="connsiteY105" fmla="*/ 666121 h 2311974"/>
                <a:gd name="connsiteX106" fmla="*/ 1299386 w 1339695"/>
                <a:gd name="connsiteY106" fmla="*/ 663689 h 2311974"/>
                <a:gd name="connsiteX107" fmla="*/ 1270932 w 1339695"/>
                <a:gd name="connsiteY107" fmla="*/ 705018 h 2311974"/>
                <a:gd name="connsiteX108" fmla="*/ 1249592 w 1339695"/>
                <a:gd name="connsiteY108" fmla="*/ 712312 h 2311974"/>
                <a:gd name="connsiteX109" fmla="*/ 1202169 w 1339695"/>
                <a:gd name="connsiteY109" fmla="*/ 785245 h 2311974"/>
                <a:gd name="connsiteX110" fmla="*/ 1202169 w 1339695"/>
                <a:gd name="connsiteY110" fmla="*/ 804693 h 2311974"/>
                <a:gd name="connsiteX111" fmla="*/ 1171344 w 1339695"/>
                <a:gd name="connsiteY111" fmla="*/ 802262 h 2311974"/>
                <a:gd name="connsiteX112" fmla="*/ 1140519 w 1339695"/>
                <a:gd name="connsiteY112" fmla="*/ 802262 h 2311974"/>
                <a:gd name="connsiteX113" fmla="*/ 1116808 w 1339695"/>
                <a:gd name="connsiteY113" fmla="*/ 819280 h 2311974"/>
                <a:gd name="connsiteX114" fmla="*/ 1081241 w 1339695"/>
                <a:gd name="connsiteY114" fmla="*/ 809556 h 2311974"/>
                <a:gd name="connsiteX115" fmla="*/ 1069385 w 1339695"/>
                <a:gd name="connsiteY115" fmla="*/ 816849 h 2311974"/>
                <a:gd name="connsiteX116" fmla="*/ 1078869 w 1339695"/>
                <a:gd name="connsiteY116" fmla="*/ 824142 h 2311974"/>
                <a:gd name="connsiteX117" fmla="*/ 1067014 w 1339695"/>
                <a:gd name="connsiteY117" fmla="*/ 850884 h 2311974"/>
                <a:gd name="connsiteX118" fmla="*/ 1074127 w 1339695"/>
                <a:gd name="connsiteY118" fmla="*/ 858178 h 2311974"/>
                <a:gd name="connsiteX119" fmla="*/ 1081241 w 1339695"/>
                <a:gd name="connsiteY119" fmla="*/ 850884 h 2311974"/>
                <a:gd name="connsiteX120" fmla="*/ 1095467 w 1339695"/>
                <a:gd name="connsiteY120" fmla="*/ 858178 h 2311974"/>
                <a:gd name="connsiteX121" fmla="*/ 1109694 w 1339695"/>
                <a:gd name="connsiteY121" fmla="*/ 858178 h 2311974"/>
                <a:gd name="connsiteX122" fmla="*/ 1114437 w 1339695"/>
                <a:gd name="connsiteY122" fmla="*/ 875195 h 2311974"/>
                <a:gd name="connsiteX123" fmla="*/ 1128663 w 1339695"/>
                <a:gd name="connsiteY123" fmla="*/ 894644 h 2311974"/>
                <a:gd name="connsiteX124" fmla="*/ 1121550 w 1339695"/>
                <a:gd name="connsiteY124" fmla="*/ 906800 h 2311974"/>
                <a:gd name="connsiteX125" fmla="*/ 1128663 w 1339695"/>
                <a:gd name="connsiteY125" fmla="*/ 916524 h 2311974"/>
                <a:gd name="connsiteX126" fmla="*/ 1135777 w 1339695"/>
                <a:gd name="connsiteY126" fmla="*/ 914093 h 2311974"/>
                <a:gd name="connsiteX127" fmla="*/ 1142890 w 1339695"/>
                <a:gd name="connsiteY127" fmla="*/ 921386 h 2311974"/>
                <a:gd name="connsiteX128" fmla="*/ 1147633 w 1339695"/>
                <a:gd name="connsiteY128" fmla="*/ 935973 h 2311974"/>
                <a:gd name="connsiteX129" fmla="*/ 1157117 w 1339695"/>
                <a:gd name="connsiteY129" fmla="*/ 923817 h 2311974"/>
                <a:gd name="connsiteX130" fmla="*/ 1161859 w 1339695"/>
                <a:gd name="connsiteY130" fmla="*/ 931111 h 2311974"/>
                <a:gd name="connsiteX131" fmla="*/ 1195055 w 1339695"/>
                <a:gd name="connsiteY131" fmla="*/ 928679 h 2311974"/>
                <a:gd name="connsiteX132" fmla="*/ 1209282 w 1339695"/>
                <a:gd name="connsiteY132" fmla="*/ 948128 h 2311974"/>
                <a:gd name="connsiteX133" fmla="*/ 1230623 w 1339695"/>
                <a:gd name="connsiteY133" fmla="*/ 950559 h 2311974"/>
                <a:gd name="connsiteX134" fmla="*/ 1235365 w 1339695"/>
                <a:gd name="connsiteY134" fmla="*/ 923817 h 2311974"/>
                <a:gd name="connsiteX135" fmla="*/ 1249592 w 1339695"/>
                <a:gd name="connsiteY135" fmla="*/ 914093 h 2311974"/>
                <a:gd name="connsiteX136" fmla="*/ 1259076 w 1339695"/>
                <a:gd name="connsiteY136" fmla="*/ 921386 h 2311974"/>
                <a:gd name="connsiteX137" fmla="*/ 1270932 w 1339695"/>
                <a:gd name="connsiteY137" fmla="*/ 948128 h 2311974"/>
                <a:gd name="connsiteX138" fmla="*/ 1218767 w 1339695"/>
                <a:gd name="connsiteY138" fmla="*/ 1006475 h 2311974"/>
                <a:gd name="connsiteX139" fmla="*/ 1133406 w 1339695"/>
                <a:gd name="connsiteY139" fmla="*/ 970008 h 2311974"/>
                <a:gd name="connsiteX140" fmla="*/ 1128663 w 1339695"/>
                <a:gd name="connsiteY140" fmla="*/ 977301 h 2311974"/>
                <a:gd name="connsiteX141" fmla="*/ 1133406 w 1339695"/>
                <a:gd name="connsiteY141" fmla="*/ 984595 h 2311974"/>
                <a:gd name="connsiteX142" fmla="*/ 1128663 w 1339695"/>
                <a:gd name="connsiteY142" fmla="*/ 984595 h 2311974"/>
                <a:gd name="connsiteX143" fmla="*/ 1123921 w 1339695"/>
                <a:gd name="connsiteY143" fmla="*/ 991888 h 2311974"/>
                <a:gd name="connsiteX144" fmla="*/ 1123921 w 1339695"/>
                <a:gd name="connsiteY144" fmla="*/ 1006475 h 2311974"/>
                <a:gd name="connsiteX145" fmla="*/ 1116808 w 1339695"/>
                <a:gd name="connsiteY145" fmla="*/ 1018630 h 2311974"/>
                <a:gd name="connsiteX146" fmla="*/ 1116808 w 1339695"/>
                <a:gd name="connsiteY146" fmla="*/ 1028354 h 2311974"/>
                <a:gd name="connsiteX147" fmla="*/ 1102581 w 1339695"/>
                <a:gd name="connsiteY147" fmla="*/ 1028354 h 2311974"/>
                <a:gd name="connsiteX148" fmla="*/ 1102581 w 1339695"/>
                <a:gd name="connsiteY148" fmla="*/ 1045372 h 2311974"/>
                <a:gd name="connsiteX149" fmla="*/ 1095467 w 1339695"/>
                <a:gd name="connsiteY149" fmla="*/ 1047803 h 2311974"/>
                <a:gd name="connsiteX150" fmla="*/ 1095467 w 1339695"/>
                <a:gd name="connsiteY150" fmla="*/ 1059959 h 2311974"/>
                <a:gd name="connsiteX151" fmla="*/ 1088354 w 1339695"/>
                <a:gd name="connsiteY151" fmla="*/ 1062390 h 2311974"/>
                <a:gd name="connsiteX152" fmla="*/ 1093096 w 1339695"/>
                <a:gd name="connsiteY152" fmla="*/ 1069683 h 2311974"/>
                <a:gd name="connsiteX153" fmla="*/ 1085983 w 1339695"/>
                <a:gd name="connsiteY153" fmla="*/ 1074545 h 2311974"/>
                <a:gd name="connsiteX154" fmla="*/ 1093096 w 1339695"/>
                <a:gd name="connsiteY154" fmla="*/ 1076976 h 2311974"/>
                <a:gd name="connsiteX155" fmla="*/ 1095467 w 1339695"/>
                <a:gd name="connsiteY155" fmla="*/ 1093994 h 2311974"/>
                <a:gd name="connsiteX156" fmla="*/ 1085983 w 1339695"/>
                <a:gd name="connsiteY156" fmla="*/ 1103719 h 2311974"/>
                <a:gd name="connsiteX157" fmla="*/ 1088354 w 1339695"/>
                <a:gd name="connsiteY157" fmla="*/ 1103719 h 2311974"/>
                <a:gd name="connsiteX158" fmla="*/ 1088354 w 1339695"/>
                <a:gd name="connsiteY158" fmla="*/ 1111012 h 2311974"/>
                <a:gd name="connsiteX159" fmla="*/ 1081241 w 1339695"/>
                <a:gd name="connsiteY159" fmla="*/ 1118305 h 2311974"/>
                <a:gd name="connsiteX160" fmla="*/ 1081241 w 1339695"/>
                <a:gd name="connsiteY160" fmla="*/ 1125598 h 2311974"/>
                <a:gd name="connsiteX161" fmla="*/ 1067014 w 1339695"/>
                <a:gd name="connsiteY161" fmla="*/ 1149909 h 2311974"/>
                <a:gd name="connsiteX162" fmla="*/ 1078869 w 1339695"/>
                <a:gd name="connsiteY162" fmla="*/ 1164496 h 2311974"/>
                <a:gd name="connsiteX163" fmla="*/ 1107323 w 1339695"/>
                <a:gd name="connsiteY163" fmla="*/ 1164496 h 2311974"/>
                <a:gd name="connsiteX164" fmla="*/ 1109694 w 1339695"/>
                <a:gd name="connsiteY164" fmla="*/ 1166927 h 2311974"/>
                <a:gd name="connsiteX165" fmla="*/ 1128663 w 1339695"/>
                <a:gd name="connsiteY165" fmla="*/ 1159634 h 2311974"/>
                <a:gd name="connsiteX166" fmla="*/ 1140519 w 1339695"/>
                <a:gd name="connsiteY166" fmla="*/ 1166927 h 2311974"/>
                <a:gd name="connsiteX167" fmla="*/ 1147633 w 1339695"/>
                <a:gd name="connsiteY167" fmla="*/ 1166927 h 2311974"/>
                <a:gd name="connsiteX168" fmla="*/ 1142890 w 1339695"/>
                <a:gd name="connsiteY168" fmla="*/ 1171789 h 2311974"/>
                <a:gd name="connsiteX169" fmla="*/ 1157117 w 1339695"/>
                <a:gd name="connsiteY169" fmla="*/ 1179083 h 2311974"/>
                <a:gd name="connsiteX170" fmla="*/ 1164231 w 1339695"/>
                <a:gd name="connsiteY170" fmla="*/ 1222842 h 2311974"/>
                <a:gd name="connsiteX171" fmla="*/ 1157117 w 1339695"/>
                <a:gd name="connsiteY171" fmla="*/ 1230136 h 2311974"/>
                <a:gd name="connsiteX172" fmla="*/ 1157117 w 1339695"/>
                <a:gd name="connsiteY172" fmla="*/ 1254447 h 2311974"/>
                <a:gd name="connsiteX173" fmla="*/ 1183200 w 1339695"/>
                <a:gd name="connsiteY173" fmla="*/ 1271464 h 2311974"/>
                <a:gd name="connsiteX174" fmla="*/ 1178457 w 1339695"/>
                <a:gd name="connsiteY174" fmla="*/ 1278758 h 2311974"/>
                <a:gd name="connsiteX175" fmla="*/ 1187942 w 1339695"/>
                <a:gd name="connsiteY175" fmla="*/ 1290913 h 2311974"/>
                <a:gd name="connsiteX176" fmla="*/ 1187942 w 1339695"/>
                <a:gd name="connsiteY176" fmla="*/ 1303069 h 2311974"/>
                <a:gd name="connsiteX177" fmla="*/ 1190313 w 1339695"/>
                <a:gd name="connsiteY177" fmla="*/ 1305500 h 2311974"/>
                <a:gd name="connsiteX178" fmla="*/ 1187942 w 1339695"/>
                <a:gd name="connsiteY178" fmla="*/ 1312793 h 2311974"/>
                <a:gd name="connsiteX179" fmla="*/ 1195055 w 1339695"/>
                <a:gd name="connsiteY179" fmla="*/ 1324948 h 2311974"/>
                <a:gd name="connsiteX180" fmla="*/ 1202169 w 1339695"/>
                <a:gd name="connsiteY180" fmla="*/ 1317655 h 2311974"/>
                <a:gd name="connsiteX181" fmla="*/ 1202169 w 1339695"/>
                <a:gd name="connsiteY181" fmla="*/ 1327379 h 2311974"/>
                <a:gd name="connsiteX182" fmla="*/ 1204540 w 1339695"/>
                <a:gd name="connsiteY182" fmla="*/ 1344397 h 2311974"/>
                <a:gd name="connsiteX183" fmla="*/ 1178457 w 1339695"/>
                <a:gd name="connsiteY183" fmla="*/ 1358984 h 2311974"/>
                <a:gd name="connsiteX184" fmla="*/ 1157117 w 1339695"/>
                <a:gd name="connsiteY184" fmla="*/ 1358984 h 2311974"/>
                <a:gd name="connsiteX185" fmla="*/ 1154746 w 1339695"/>
                <a:gd name="connsiteY185" fmla="*/ 1376001 h 2311974"/>
                <a:gd name="connsiteX186" fmla="*/ 1176086 w 1339695"/>
                <a:gd name="connsiteY186" fmla="*/ 1376001 h 2311974"/>
                <a:gd name="connsiteX187" fmla="*/ 1178457 w 1339695"/>
                <a:gd name="connsiteY187" fmla="*/ 1383295 h 2311974"/>
                <a:gd name="connsiteX188" fmla="*/ 1183200 w 1339695"/>
                <a:gd name="connsiteY188" fmla="*/ 1380864 h 2311974"/>
                <a:gd name="connsiteX189" fmla="*/ 1190313 w 1339695"/>
                <a:gd name="connsiteY189" fmla="*/ 1393019 h 2311974"/>
                <a:gd name="connsiteX190" fmla="*/ 1187942 w 1339695"/>
                <a:gd name="connsiteY190" fmla="*/ 1400312 h 2311974"/>
                <a:gd name="connsiteX191" fmla="*/ 1190313 w 1339695"/>
                <a:gd name="connsiteY191" fmla="*/ 1402744 h 2311974"/>
                <a:gd name="connsiteX192" fmla="*/ 1209282 w 1339695"/>
                <a:gd name="connsiteY192" fmla="*/ 1380864 h 2311974"/>
                <a:gd name="connsiteX193" fmla="*/ 1216396 w 1339695"/>
                <a:gd name="connsiteY193" fmla="*/ 1383295 h 2311974"/>
                <a:gd name="connsiteX194" fmla="*/ 1211653 w 1339695"/>
                <a:gd name="connsiteY194" fmla="*/ 1380864 h 2311974"/>
                <a:gd name="connsiteX195" fmla="*/ 1218767 w 1339695"/>
                <a:gd name="connsiteY195" fmla="*/ 1373570 h 2311974"/>
                <a:gd name="connsiteX196" fmla="*/ 1225880 w 1339695"/>
                <a:gd name="connsiteY196" fmla="*/ 1368708 h 2311974"/>
                <a:gd name="connsiteX197" fmla="*/ 1242478 w 1339695"/>
                <a:gd name="connsiteY197" fmla="*/ 1417330 h 2311974"/>
                <a:gd name="connsiteX198" fmla="*/ 1237736 w 1339695"/>
                <a:gd name="connsiteY198" fmla="*/ 1424623 h 2311974"/>
                <a:gd name="connsiteX199" fmla="*/ 1237736 w 1339695"/>
                <a:gd name="connsiteY199" fmla="*/ 1441641 h 2311974"/>
                <a:gd name="connsiteX200" fmla="*/ 1204540 w 1339695"/>
                <a:gd name="connsiteY200" fmla="*/ 1436779 h 2311974"/>
                <a:gd name="connsiteX201" fmla="*/ 1202169 w 1339695"/>
                <a:gd name="connsiteY201" fmla="*/ 1473245 h 2311974"/>
                <a:gd name="connsiteX202" fmla="*/ 1187942 w 1339695"/>
                <a:gd name="connsiteY202" fmla="*/ 1473245 h 2311974"/>
                <a:gd name="connsiteX203" fmla="*/ 1183200 w 1339695"/>
                <a:gd name="connsiteY203" fmla="*/ 1504850 h 2311974"/>
                <a:gd name="connsiteX204" fmla="*/ 1168973 w 1339695"/>
                <a:gd name="connsiteY204" fmla="*/ 1521867 h 2311974"/>
                <a:gd name="connsiteX205" fmla="*/ 1168973 w 1339695"/>
                <a:gd name="connsiteY205" fmla="*/ 1548609 h 2311974"/>
                <a:gd name="connsiteX206" fmla="*/ 1150004 w 1339695"/>
                <a:gd name="connsiteY206" fmla="*/ 1560765 h 2311974"/>
                <a:gd name="connsiteX207" fmla="*/ 1176086 w 1339695"/>
                <a:gd name="connsiteY207" fmla="*/ 1570489 h 2311974"/>
                <a:gd name="connsiteX208" fmla="*/ 1176086 w 1339695"/>
                <a:gd name="connsiteY208" fmla="*/ 1577783 h 2311974"/>
                <a:gd name="connsiteX209" fmla="*/ 1121550 w 1339695"/>
                <a:gd name="connsiteY209" fmla="*/ 1577783 h 2311974"/>
                <a:gd name="connsiteX210" fmla="*/ 1133406 w 1339695"/>
                <a:gd name="connsiteY210" fmla="*/ 1602094 h 2311974"/>
                <a:gd name="connsiteX211" fmla="*/ 1142890 w 1339695"/>
                <a:gd name="connsiteY211" fmla="*/ 1609387 h 2311974"/>
                <a:gd name="connsiteX212" fmla="*/ 1140519 w 1339695"/>
                <a:gd name="connsiteY212" fmla="*/ 1619111 h 2311974"/>
                <a:gd name="connsiteX213" fmla="*/ 1142890 w 1339695"/>
                <a:gd name="connsiteY213" fmla="*/ 1623973 h 2311974"/>
                <a:gd name="connsiteX214" fmla="*/ 1142890 w 1339695"/>
                <a:gd name="connsiteY214" fmla="*/ 1645853 h 2311974"/>
                <a:gd name="connsiteX215" fmla="*/ 1135777 w 1339695"/>
                <a:gd name="connsiteY215" fmla="*/ 1645853 h 2311974"/>
                <a:gd name="connsiteX216" fmla="*/ 1128663 w 1339695"/>
                <a:gd name="connsiteY216" fmla="*/ 1667733 h 2311974"/>
                <a:gd name="connsiteX217" fmla="*/ 1128663 w 1339695"/>
                <a:gd name="connsiteY217" fmla="*/ 1706631 h 2311974"/>
                <a:gd name="connsiteX218" fmla="*/ 1114437 w 1339695"/>
                <a:gd name="connsiteY218" fmla="*/ 1709062 h 2311974"/>
                <a:gd name="connsiteX219" fmla="*/ 1114437 w 1339695"/>
                <a:gd name="connsiteY219" fmla="*/ 1723648 h 2311974"/>
                <a:gd name="connsiteX220" fmla="*/ 1102581 w 1339695"/>
                <a:gd name="connsiteY220" fmla="*/ 1740666 h 2311974"/>
                <a:gd name="connsiteX221" fmla="*/ 1045673 w 1339695"/>
                <a:gd name="connsiteY221" fmla="*/ 1733373 h 2311974"/>
                <a:gd name="connsiteX222" fmla="*/ 1019591 w 1339695"/>
                <a:gd name="connsiteY222" fmla="*/ 1733373 h 2311974"/>
                <a:gd name="connsiteX223" fmla="*/ 1007735 w 1339695"/>
                <a:gd name="connsiteY223" fmla="*/ 1743097 h 2311974"/>
                <a:gd name="connsiteX224" fmla="*/ 1000622 w 1339695"/>
                <a:gd name="connsiteY224" fmla="*/ 1735804 h 2311974"/>
                <a:gd name="connsiteX225" fmla="*/ 993508 w 1339695"/>
                <a:gd name="connsiteY225" fmla="*/ 1740666 h 2311974"/>
                <a:gd name="connsiteX226" fmla="*/ 972168 w 1339695"/>
                <a:gd name="connsiteY226" fmla="*/ 1713924 h 2311974"/>
                <a:gd name="connsiteX227" fmla="*/ 957941 w 1339695"/>
                <a:gd name="connsiteY227" fmla="*/ 1721217 h 2311974"/>
                <a:gd name="connsiteX228" fmla="*/ 950828 w 1339695"/>
                <a:gd name="connsiteY228" fmla="*/ 1733373 h 2311974"/>
                <a:gd name="connsiteX229" fmla="*/ 943714 w 1339695"/>
                <a:gd name="connsiteY229" fmla="*/ 1735804 h 2311974"/>
                <a:gd name="connsiteX230" fmla="*/ 929487 w 1339695"/>
                <a:gd name="connsiteY230" fmla="*/ 1706631 h 2311974"/>
                <a:gd name="connsiteX231" fmla="*/ 858353 w 1339695"/>
                <a:gd name="connsiteY231" fmla="*/ 1709062 h 2311974"/>
                <a:gd name="connsiteX232" fmla="*/ 855982 w 1339695"/>
                <a:gd name="connsiteY232" fmla="*/ 1721217 h 2311974"/>
                <a:gd name="connsiteX233" fmla="*/ 813302 w 1339695"/>
                <a:gd name="connsiteY233" fmla="*/ 1721217 h 2311974"/>
                <a:gd name="connsiteX234" fmla="*/ 813302 w 1339695"/>
                <a:gd name="connsiteY234" fmla="*/ 1728511 h 2311974"/>
                <a:gd name="connsiteX235" fmla="*/ 782477 w 1339695"/>
                <a:gd name="connsiteY235" fmla="*/ 1721217 h 2311974"/>
                <a:gd name="connsiteX236" fmla="*/ 782477 w 1339695"/>
                <a:gd name="connsiteY236" fmla="*/ 1706631 h 2311974"/>
                <a:gd name="connsiteX237" fmla="*/ 775363 w 1339695"/>
                <a:gd name="connsiteY237" fmla="*/ 1706631 h 2311974"/>
                <a:gd name="connsiteX238" fmla="*/ 772992 w 1339695"/>
                <a:gd name="connsiteY238" fmla="*/ 1692044 h 2311974"/>
                <a:gd name="connsiteX239" fmla="*/ 772992 w 1339695"/>
                <a:gd name="connsiteY239" fmla="*/ 1692044 h 2311974"/>
                <a:gd name="connsiteX240" fmla="*/ 775363 w 1339695"/>
                <a:gd name="connsiteY240" fmla="*/ 1706631 h 2311974"/>
                <a:gd name="connsiteX241" fmla="*/ 720827 w 1339695"/>
                <a:gd name="connsiteY241" fmla="*/ 1709062 h 2311974"/>
                <a:gd name="connsiteX242" fmla="*/ 680518 w 1339695"/>
                <a:gd name="connsiteY242" fmla="*/ 1701769 h 2311974"/>
                <a:gd name="connsiteX243" fmla="*/ 678147 w 1339695"/>
                <a:gd name="connsiteY243" fmla="*/ 1709062 h 2311974"/>
                <a:gd name="connsiteX244" fmla="*/ 659177 w 1339695"/>
                <a:gd name="connsiteY244" fmla="*/ 1713924 h 2311974"/>
                <a:gd name="connsiteX245" fmla="*/ 652064 w 1339695"/>
                <a:gd name="connsiteY245" fmla="*/ 1733373 h 2311974"/>
                <a:gd name="connsiteX246" fmla="*/ 656806 w 1339695"/>
                <a:gd name="connsiteY246" fmla="*/ 1750391 h 2311974"/>
                <a:gd name="connsiteX247" fmla="*/ 637837 w 1339695"/>
                <a:gd name="connsiteY247" fmla="*/ 1750391 h 2311974"/>
                <a:gd name="connsiteX248" fmla="*/ 633095 w 1339695"/>
                <a:gd name="connsiteY248" fmla="*/ 1769840 h 2311974"/>
                <a:gd name="connsiteX249" fmla="*/ 640208 w 1339695"/>
                <a:gd name="connsiteY249" fmla="*/ 1784426 h 2311974"/>
                <a:gd name="connsiteX250" fmla="*/ 637837 w 1339695"/>
                <a:gd name="connsiteY250" fmla="*/ 1806306 h 2311974"/>
                <a:gd name="connsiteX251" fmla="*/ 625981 w 1339695"/>
                <a:gd name="connsiteY251" fmla="*/ 1813599 h 2311974"/>
                <a:gd name="connsiteX252" fmla="*/ 625981 w 1339695"/>
                <a:gd name="connsiteY252" fmla="*/ 1847635 h 2311974"/>
                <a:gd name="connsiteX253" fmla="*/ 611755 w 1339695"/>
                <a:gd name="connsiteY253" fmla="*/ 1852497 h 2311974"/>
                <a:gd name="connsiteX254" fmla="*/ 609383 w 1339695"/>
                <a:gd name="connsiteY254" fmla="*/ 1837910 h 2311974"/>
                <a:gd name="connsiteX255" fmla="*/ 576187 w 1339695"/>
                <a:gd name="connsiteY255" fmla="*/ 1837910 h 2311974"/>
                <a:gd name="connsiteX256" fmla="*/ 576187 w 1339695"/>
                <a:gd name="connsiteY256" fmla="*/ 1859790 h 2311974"/>
                <a:gd name="connsiteX257" fmla="*/ 557218 w 1339695"/>
                <a:gd name="connsiteY257" fmla="*/ 1859790 h 2311974"/>
                <a:gd name="connsiteX258" fmla="*/ 557218 w 1339695"/>
                <a:gd name="connsiteY258" fmla="*/ 1869515 h 2311974"/>
                <a:gd name="connsiteX259" fmla="*/ 554847 w 1339695"/>
                <a:gd name="connsiteY259" fmla="*/ 1876808 h 2311974"/>
                <a:gd name="connsiteX260" fmla="*/ 474229 w 1339695"/>
                <a:gd name="connsiteY260" fmla="*/ 1876808 h 2311974"/>
                <a:gd name="connsiteX261" fmla="*/ 474229 w 1339695"/>
                <a:gd name="connsiteY261" fmla="*/ 1896257 h 2311974"/>
                <a:gd name="connsiteX262" fmla="*/ 422063 w 1339695"/>
                <a:gd name="connsiteY262" fmla="*/ 1901119 h 2311974"/>
                <a:gd name="connsiteX263" fmla="*/ 422063 w 1339695"/>
                <a:gd name="connsiteY263" fmla="*/ 1930292 h 2311974"/>
                <a:gd name="connsiteX264" fmla="*/ 400723 w 1339695"/>
                <a:gd name="connsiteY264" fmla="*/ 1930292 h 2311974"/>
                <a:gd name="connsiteX265" fmla="*/ 398352 w 1339695"/>
                <a:gd name="connsiteY265" fmla="*/ 1952172 h 2311974"/>
                <a:gd name="connsiteX266" fmla="*/ 386496 w 1339695"/>
                <a:gd name="connsiteY266" fmla="*/ 1952172 h 2311974"/>
                <a:gd name="connsiteX267" fmla="*/ 386496 w 1339695"/>
                <a:gd name="connsiteY267" fmla="*/ 1978914 h 2311974"/>
                <a:gd name="connsiteX268" fmla="*/ 393610 w 1339695"/>
                <a:gd name="connsiteY268" fmla="*/ 1983776 h 2311974"/>
                <a:gd name="connsiteX269" fmla="*/ 391239 w 1339695"/>
                <a:gd name="connsiteY269" fmla="*/ 2000794 h 2311974"/>
                <a:gd name="connsiteX270" fmla="*/ 398352 w 1339695"/>
                <a:gd name="connsiteY270" fmla="*/ 2005656 h 2311974"/>
                <a:gd name="connsiteX271" fmla="*/ 398352 w 1339695"/>
                <a:gd name="connsiteY271" fmla="*/ 2068865 h 2311974"/>
                <a:gd name="connsiteX272" fmla="*/ 391239 w 1339695"/>
                <a:gd name="connsiteY272" fmla="*/ 2068865 h 2311974"/>
                <a:gd name="connsiteX273" fmla="*/ 391239 w 1339695"/>
                <a:gd name="connsiteY273" fmla="*/ 2081020 h 2311974"/>
                <a:gd name="connsiteX274" fmla="*/ 372269 w 1339695"/>
                <a:gd name="connsiteY274" fmla="*/ 2083451 h 2311974"/>
                <a:gd name="connsiteX275" fmla="*/ 358043 w 1339695"/>
                <a:gd name="connsiteY275" fmla="*/ 2117487 h 2311974"/>
                <a:gd name="connsiteX276" fmla="*/ 358043 w 1339695"/>
                <a:gd name="connsiteY276" fmla="*/ 2129642 h 2311974"/>
                <a:gd name="connsiteX277" fmla="*/ 414950 w 1339695"/>
                <a:gd name="connsiteY277" fmla="*/ 2132073 h 2311974"/>
                <a:gd name="connsiteX278" fmla="*/ 407837 w 1339695"/>
                <a:gd name="connsiteY278" fmla="*/ 2151522 h 2311974"/>
                <a:gd name="connsiteX279" fmla="*/ 412579 w 1339695"/>
                <a:gd name="connsiteY279" fmla="*/ 2161246 h 2311974"/>
                <a:gd name="connsiteX280" fmla="*/ 407837 w 1339695"/>
                <a:gd name="connsiteY280" fmla="*/ 2168540 h 2311974"/>
                <a:gd name="connsiteX281" fmla="*/ 391239 w 1339695"/>
                <a:gd name="connsiteY281" fmla="*/ 2168540 h 2311974"/>
                <a:gd name="connsiteX282" fmla="*/ 391239 w 1339695"/>
                <a:gd name="connsiteY282" fmla="*/ 2180695 h 2311974"/>
                <a:gd name="connsiteX283" fmla="*/ 360414 w 1339695"/>
                <a:gd name="connsiteY283" fmla="*/ 2187988 h 2311974"/>
                <a:gd name="connsiteX284" fmla="*/ 367527 w 1339695"/>
                <a:gd name="connsiteY284" fmla="*/ 2200144 h 2311974"/>
                <a:gd name="connsiteX285" fmla="*/ 365156 w 1339695"/>
                <a:gd name="connsiteY285" fmla="*/ 2256059 h 2311974"/>
                <a:gd name="connsiteX286" fmla="*/ 353300 w 1339695"/>
                <a:gd name="connsiteY286" fmla="*/ 2277939 h 2311974"/>
                <a:gd name="connsiteX287" fmla="*/ 327218 w 1339695"/>
                <a:gd name="connsiteY287" fmla="*/ 2307112 h 2311974"/>
                <a:gd name="connsiteX288" fmla="*/ 312991 w 1339695"/>
                <a:gd name="connsiteY288" fmla="*/ 2311974 h 2311974"/>
                <a:gd name="connsiteX289" fmla="*/ 296393 w 1339695"/>
                <a:gd name="connsiteY289" fmla="*/ 2282801 h 2311974"/>
                <a:gd name="connsiteX290" fmla="*/ 277424 w 1339695"/>
                <a:gd name="connsiteY290" fmla="*/ 2275508 h 2311974"/>
                <a:gd name="connsiteX291" fmla="*/ 263197 w 1339695"/>
                <a:gd name="connsiteY291" fmla="*/ 2292526 h 2311974"/>
                <a:gd name="connsiteX292" fmla="*/ 244228 w 1339695"/>
                <a:gd name="connsiteY292" fmla="*/ 2285232 h 2311974"/>
                <a:gd name="connsiteX293" fmla="*/ 230001 w 1339695"/>
                <a:gd name="connsiteY293" fmla="*/ 2290094 h 2311974"/>
                <a:gd name="connsiteX294" fmla="*/ 194434 w 1339695"/>
                <a:gd name="connsiteY294" fmla="*/ 2275508 h 2311974"/>
                <a:gd name="connsiteX295" fmla="*/ 153699 w 1339695"/>
                <a:gd name="connsiteY295" fmla="*/ 2254426 h 2311974"/>
                <a:gd name="connsiteX296" fmla="*/ 162004 w 1339695"/>
                <a:gd name="connsiteY296" fmla="*/ 2090384 h 2311974"/>
                <a:gd name="connsiteX297" fmla="*/ 191288 w 1339695"/>
                <a:gd name="connsiteY297" fmla="*/ 1879782 h 2311974"/>
                <a:gd name="connsiteX298" fmla="*/ 186371 w 1339695"/>
                <a:gd name="connsiteY298" fmla="*/ 1766434 h 2311974"/>
                <a:gd name="connsiteX299" fmla="*/ 158092 w 1339695"/>
                <a:gd name="connsiteY299" fmla="*/ 1684276 h 2311974"/>
                <a:gd name="connsiteX300" fmla="*/ 94739 w 1339695"/>
                <a:gd name="connsiteY300" fmla="*/ 1605539 h 2311974"/>
                <a:gd name="connsiteX301" fmla="*/ 44864 w 1339695"/>
                <a:gd name="connsiteY301" fmla="*/ 1566641 h 2311974"/>
                <a:gd name="connsiteX302" fmla="*/ 46508 w 1339695"/>
                <a:gd name="connsiteY302" fmla="*/ 1519182 h 2311974"/>
                <a:gd name="connsiteX303" fmla="*/ 42272 w 1339695"/>
                <a:gd name="connsiteY303" fmla="*/ 1442151 h 2311974"/>
                <a:gd name="connsiteX304" fmla="*/ 97579 w 1339695"/>
                <a:gd name="connsiteY304" fmla="*/ 1327822 h 2311974"/>
                <a:gd name="connsiteX305" fmla="*/ 210025 w 1339695"/>
                <a:gd name="connsiteY305" fmla="*/ 1228318 h 2311974"/>
                <a:gd name="connsiteX306" fmla="*/ 66392 w 1339695"/>
                <a:gd name="connsiteY306" fmla="*/ 741485 h 2311974"/>
                <a:gd name="connsiteX307" fmla="*/ 54537 w 1339695"/>
                <a:gd name="connsiteY307" fmla="*/ 726899 h 2311974"/>
                <a:gd name="connsiteX308" fmla="*/ 0 w 1339695"/>
                <a:gd name="connsiteY308" fmla="*/ 705019 h 2311974"/>
                <a:gd name="connsiteX309" fmla="*/ 23712 w 1339695"/>
                <a:gd name="connsiteY309" fmla="*/ 680708 h 2311974"/>
                <a:gd name="connsiteX310" fmla="*/ 30825 w 1339695"/>
                <a:gd name="connsiteY310" fmla="*/ 673414 h 2311974"/>
                <a:gd name="connsiteX311" fmla="*/ 59279 w 1339695"/>
                <a:gd name="connsiteY311" fmla="*/ 670983 h 2311974"/>
                <a:gd name="connsiteX312" fmla="*/ 147011 w 1339695"/>
                <a:gd name="connsiteY312" fmla="*/ 692863 h 2311974"/>
                <a:gd name="connsiteX313" fmla="*/ 161238 w 1339695"/>
                <a:gd name="connsiteY313" fmla="*/ 688001 h 2311974"/>
                <a:gd name="connsiteX314" fmla="*/ 161238 w 1339695"/>
                <a:gd name="connsiteY314" fmla="*/ 695294 h 2311974"/>
                <a:gd name="connsiteX315" fmla="*/ 170722 w 1339695"/>
                <a:gd name="connsiteY315" fmla="*/ 695294 h 2311974"/>
                <a:gd name="connsiteX316" fmla="*/ 175465 w 1339695"/>
                <a:gd name="connsiteY316" fmla="*/ 678277 h 2311974"/>
                <a:gd name="connsiteX317" fmla="*/ 182578 w 1339695"/>
                <a:gd name="connsiteY317" fmla="*/ 666121 h 2311974"/>
                <a:gd name="connsiteX318" fmla="*/ 194434 w 1339695"/>
                <a:gd name="connsiteY318" fmla="*/ 688001 h 2311974"/>
                <a:gd name="connsiteX319" fmla="*/ 201547 w 1339695"/>
                <a:gd name="connsiteY319" fmla="*/ 685570 h 2311974"/>
                <a:gd name="connsiteX320" fmla="*/ 215774 w 1339695"/>
                <a:gd name="connsiteY320" fmla="*/ 700156 h 2311974"/>
                <a:gd name="connsiteX321" fmla="*/ 215774 w 1339695"/>
                <a:gd name="connsiteY321" fmla="*/ 700156 h 2311974"/>
                <a:gd name="connsiteX322" fmla="*/ 201547 w 1339695"/>
                <a:gd name="connsiteY322" fmla="*/ 685570 h 2311974"/>
                <a:gd name="connsiteX323" fmla="*/ 259713 w 1339695"/>
                <a:gd name="connsiteY323" fmla="*/ 862512 h 2311974"/>
                <a:gd name="connsiteX324" fmla="*/ 182578 w 1339695"/>
                <a:gd name="connsiteY324" fmla="*/ 666121 h 2311974"/>
                <a:gd name="connsiteX325" fmla="*/ 182578 w 1339695"/>
                <a:gd name="connsiteY325" fmla="*/ 658827 h 2311974"/>
                <a:gd name="connsiteX326" fmla="*/ 203918 w 1339695"/>
                <a:gd name="connsiteY326" fmla="*/ 646672 h 2311974"/>
                <a:gd name="connsiteX327" fmla="*/ 196805 w 1339695"/>
                <a:gd name="connsiteY327" fmla="*/ 639379 h 2311974"/>
                <a:gd name="connsiteX328" fmla="*/ 227630 w 1339695"/>
                <a:gd name="connsiteY328" fmla="*/ 629654 h 2311974"/>
                <a:gd name="connsiteX329" fmla="*/ 222888 w 1339695"/>
                <a:gd name="connsiteY329" fmla="*/ 615068 h 2311974"/>
                <a:gd name="connsiteX330" fmla="*/ 189692 w 1339695"/>
                <a:gd name="connsiteY330" fmla="*/ 610205 h 2311974"/>
                <a:gd name="connsiteX331" fmla="*/ 187320 w 1339695"/>
                <a:gd name="connsiteY331" fmla="*/ 595619 h 2311974"/>
                <a:gd name="connsiteX332" fmla="*/ 196805 w 1339695"/>
                <a:gd name="connsiteY332" fmla="*/ 534841 h 2311974"/>
                <a:gd name="connsiteX333" fmla="*/ 187320 w 1339695"/>
                <a:gd name="connsiteY333" fmla="*/ 525117 h 2311974"/>
                <a:gd name="connsiteX334" fmla="*/ 494501 w 1339695"/>
                <a:gd name="connsiteY334" fmla="*/ 1091406 h 2311974"/>
                <a:gd name="connsiteX335" fmla="*/ 170722 w 1339695"/>
                <a:gd name="connsiteY335" fmla="*/ 503237 h 2311974"/>
                <a:gd name="connsiteX336" fmla="*/ 175465 w 1339695"/>
                <a:gd name="connsiteY336" fmla="*/ 471633 h 2311974"/>
                <a:gd name="connsiteX337" fmla="*/ 168351 w 1339695"/>
                <a:gd name="connsiteY337" fmla="*/ 464340 h 2311974"/>
                <a:gd name="connsiteX338" fmla="*/ 170722 w 1339695"/>
                <a:gd name="connsiteY338" fmla="*/ 444891 h 2311974"/>
                <a:gd name="connsiteX339" fmla="*/ 189692 w 1339695"/>
                <a:gd name="connsiteY339" fmla="*/ 444891 h 2311974"/>
                <a:gd name="connsiteX340" fmla="*/ 208661 w 1339695"/>
                <a:gd name="connsiteY340" fmla="*/ 430304 h 2311974"/>
                <a:gd name="connsiteX341" fmla="*/ 211032 w 1339695"/>
                <a:gd name="connsiteY341" fmla="*/ 427873 h 2311974"/>
                <a:gd name="connsiteX342" fmla="*/ 189692 w 1339695"/>
                <a:gd name="connsiteY342" fmla="*/ 423011 h 2311974"/>
                <a:gd name="connsiteX343" fmla="*/ 196805 w 1339695"/>
                <a:gd name="connsiteY343" fmla="*/ 405993 h 2311974"/>
                <a:gd name="connsiteX344" fmla="*/ 222888 w 1339695"/>
                <a:gd name="connsiteY344" fmla="*/ 408424 h 2311974"/>
                <a:gd name="connsiteX345" fmla="*/ 218145 w 1339695"/>
                <a:gd name="connsiteY345" fmla="*/ 388975 h 2311974"/>
                <a:gd name="connsiteX346" fmla="*/ 218145 w 1339695"/>
                <a:gd name="connsiteY346" fmla="*/ 374389 h 2311974"/>
                <a:gd name="connsiteX347" fmla="*/ 234743 w 1339695"/>
                <a:gd name="connsiteY347" fmla="*/ 374389 h 2311974"/>
                <a:gd name="connsiteX348" fmla="*/ 237114 w 1339695"/>
                <a:gd name="connsiteY348" fmla="*/ 367096 h 2311974"/>
                <a:gd name="connsiteX349" fmla="*/ 244228 w 1339695"/>
                <a:gd name="connsiteY349" fmla="*/ 364665 h 2311974"/>
                <a:gd name="connsiteX350" fmla="*/ 241857 w 1339695"/>
                <a:gd name="connsiteY350" fmla="*/ 347647 h 2311974"/>
                <a:gd name="connsiteX351" fmla="*/ 270310 w 1339695"/>
                <a:gd name="connsiteY351" fmla="*/ 337922 h 2311974"/>
                <a:gd name="connsiteX352" fmla="*/ 258455 w 1339695"/>
                <a:gd name="connsiteY352" fmla="*/ 333060 h 2311974"/>
                <a:gd name="connsiteX353" fmla="*/ 256083 w 1339695"/>
                <a:gd name="connsiteY353" fmla="*/ 311180 h 2311974"/>
                <a:gd name="connsiteX354" fmla="*/ 248970 w 1339695"/>
                <a:gd name="connsiteY354" fmla="*/ 308749 h 2311974"/>
                <a:gd name="connsiteX355" fmla="*/ 256083 w 1339695"/>
                <a:gd name="connsiteY355" fmla="*/ 299025 h 2311974"/>
                <a:gd name="connsiteX356" fmla="*/ 256083 w 1339695"/>
                <a:gd name="connsiteY356" fmla="*/ 296594 h 2311974"/>
                <a:gd name="connsiteX357" fmla="*/ 244228 w 1339695"/>
                <a:gd name="connsiteY357" fmla="*/ 291732 h 2311974"/>
                <a:gd name="connsiteX358" fmla="*/ 234743 w 1339695"/>
                <a:gd name="connsiteY358" fmla="*/ 299025 h 2311974"/>
                <a:gd name="connsiteX359" fmla="*/ 222888 w 1339695"/>
                <a:gd name="connsiteY359" fmla="*/ 282007 h 2311974"/>
                <a:gd name="connsiteX360" fmla="*/ 237114 w 1339695"/>
                <a:gd name="connsiteY360" fmla="*/ 255265 h 2311974"/>
                <a:gd name="connsiteX361" fmla="*/ 244228 w 1339695"/>
                <a:gd name="connsiteY361" fmla="*/ 267421 h 2311974"/>
                <a:gd name="connsiteX362" fmla="*/ 263197 w 1339695"/>
                <a:gd name="connsiteY362" fmla="*/ 240679 h 2311974"/>
                <a:gd name="connsiteX363" fmla="*/ 272681 w 1339695"/>
                <a:gd name="connsiteY363" fmla="*/ 240679 h 2311974"/>
                <a:gd name="connsiteX364" fmla="*/ 272681 w 1339695"/>
                <a:gd name="connsiteY364" fmla="*/ 233385 h 2311974"/>
                <a:gd name="connsiteX365" fmla="*/ 251341 w 1339695"/>
                <a:gd name="connsiteY365" fmla="*/ 218799 h 2311974"/>
                <a:gd name="connsiteX366" fmla="*/ 258455 w 1339695"/>
                <a:gd name="connsiteY366" fmla="*/ 199350 h 2311974"/>
                <a:gd name="connsiteX367" fmla="*/ 284537 w 1339695"/>
                <a:gd name="connsiteY367" fmla="*/ 199350 h 2311974"/>
                <a:gd name="connsiteX368" fmla="*/ 291651 w 1339695"/>
                <a:gd name="connsiteY368" fmla="*/ 192057 h 2311974"/>
                <a:gd name="connsiteX369" fmla="*/ 263197 w 1339695"/>
                <a:gd name="connsiteY369" fmla="*/ 150728 h 2311974"/>
                <a:gd name="connsiteX370" fmla="*/ 272681 w 1339695"/>
                <a:gd name="connsiteY370" fmla="*/ 131279 h 2311974"/>
                <a:gd name="connsiteX371" fmla="*/ 305877 w 1339695"/>
                <a:gd name="connsiteY371" fmla="*/ 116693 h 2311974"/>
                <a:gd name="connsiteX372" fmla="*/ 310620 w 1339695"/>
                <a:gd name="connsiteY372" fmla="*/ 131279 h 2311974"/>
                <a:gd name="connsiteX373" fmla="*/ 331960 w 1339695"/>
                <a:gd name="connsiteY373" fmla="*/ 116693 h 2311974"/>
                <a:gd name="connsiteX374" fmla="*/ 327218 w 1339695"/>
                <a:gd name="connsiteY374" fmla="*/ 109399 h 2311974"/>
                <a:gd name="connsiteX375" fmla="*/ 343816 w 1339695"/>
                <a:gd name="connsiteY375" fmla="*/ 102106 h 2311974"/>
                <a:gd name="connsiteX376" fmla="*/ 343816 w 1339695"/>
                <a:gd name="connsiteY376" fmla="*/ 94813 h 2311974"/>
                <a:gd name="connsiteX377" fmla="*/ 353300 w 1339695"/>
                <a:gd name="connsiteY377" fmla="*/ 87519 h 2311974"/>
                <a:gd name="connsiteX378" fmla="*/ 339073 w 1339695"/>
                <a:gd name="connsiteY378" fmla="*/ 53484 h 2311974"/>
                <a:gd name="connsiteX379" fmla="*/ 336702 w 1339695"/>
                <a:gd name="connsiteY379" fmla="*/ 7293 h 2311974"/>
                <a:gd name="connsiteX380" fmla="*/ 379383 w 1339695"/>
                <a:gd name="connsiteY380" fmla="*/ 17018 h 2311974"/>
                <a:gd name="connsiteX381" fmla="*/ 400723 w 1339695"/>
                <a:gd name="connsiteY381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89280 w 1339695"/>
                <a:gd name="connsiteY2" fmla="*/ 899507 h 2311974"/>
                <a:gd name="connsiteX3" fmla="*/ 303506 w 1339695"/>
                <a:gd name="connsiteY3" fmla="*/ 906800 h 2311974"/>
                <a:gd name="connsiteX4" fmla="*/ 312991 w 1339695"/>
                <a:gd name="connsiteY4" fmla="*/ 906800 h 2311974"/>
                <a:gd name="connsiteX5" fmla="*/ 317733 w 1339695"/>
                <a:gd name="connsiteY5" fmla="*/ 899507 h 2311974"/>
                <a:gd name="connsiteX6" fmla="*/ 317746 w 1339695"/>
                <a:gd name="connsiteY6" fmla="*/ 899510 h 2311974"/>
                <a:gd name="connsiteX7" fmla="*/ 317733 w 1339695"/>
                <a:gd name="connsiteY7" fmla="*/ 899506 h 2311974"/>
                <a:gd name="connsiteX8" fmla="*/ 265568 w 1339695"/>
                <a:gd name="connsiteY8" fmla="*/ 899506 h 2311974"/>
                <a:gd name="connsiteX9" fmla="*/ 248970 w 1339695"/>
                <a:gd name="connsiteY9" fmla="*/ 889782 h 2311974"/>
                <a:gd name="connsiteX10" fmla="*/ 248970 w 1339695"/>
                <a:gd name="connsiteY10" fmla="*/ 889782 h 2311974"/>
                <a:gd name="connsiteX11" fmla="*/ 265568 w 1339695"/>
                <a:gd name="connsiteY11" fmla="*/ 889782 h 2311974"/>
                <a:gd name="connsiteX12" fmla="*/ 258424 w 1339695"/>
                <a:gd name="connsiteY12" fmla="*/ 889782 h 2311974"/>
                <a:gd name="connsiteX13" fmla="*/ 248970 w 1339695"/>
                <a:gd name="connsiteY13" fmla="*/ 889782 h 2311974"/>
                <a:gd name="connsiteX14" fmla="*/ 291253 w 1339695"/>
                <a:gd name="connsiteY14" fmla="*/ 842776 h 2311974"/>
                <a:gd name="connsiteX15" fmla="*/ 296393 w 1339695"/>
                <a:gd name="connsiteY15" fmla="*/ 853315 h 2311974"/>
                <a:gd name="connsiteX16" fmla="*/ 296393 w 1339695"/>
                <a:gd name="connsiteY16" fmla="*/ 853315 h 2311974"/>
                <a:gd name="connsiteX17" fmla="*/ 291253 w 1339695"/>
                <a:gd name="connsiteY17" fmla="*/ 842776 h 2311974"/>
                <a:gd name="connsiteX18" fmla="*/ 194434 w 1339695"/>
                <a:gd name="connsiteY18" fmla="*/ 726899 h 2311974"/>
                <a:gd name="connsiteX19" fmla="*/ 194434 w 1339695"/>
                <a:gd name="connsiteY19" fmla="*/ 726899 h 2311974"/>
                <a:gd name="connsiteX20" fmla="*/ 201547 w 1339695"/>
                <a:gd name="connsiteY20" fmla="*/ 734192 h 2311974"/>
                <a:gd name="connsiteX21" fmla="*/ 237114 w 1339695"/>
                <a:gd name="connsiteY21" fmla="*/ 748778 h 2311974"/>
                <a:gd name="connsiteX22" fmla="*/ 265568 w 1339695"/>
                <a:gd name="connsiteY22" fmla="*/ 753641 h 2311974"/>
                <a:gd name="connsiteX23" fmla="*/ 270310 w 1339695"/>
                <a:gd name="connsiteY23" fmla="*/ 734192 h 2311974"/>
                <a:gd name="connsiteX24" fmla="*/ 284537 w 1339695"/>
                <a:gd name="connsiteY24" fmla="*/ 736623 h 2311974"/>
                <a:gd name="connsiteX25" fmla="*/ 284537 w 1339695"/>
                <a:gd name="connsiteY25" fmla="*/ 736623 h 2311974"/>
                <a:gd name="connsiteX26" fmla="*/ 270310 w 1339695"/>
                <a:gd name="connsiteY26" fmla="*/ 734192 h 2311974"/>
                <a:gd name="connsiteX27" fmla="*/ 265568 w 1339695"/>
                <a:gd name="connsiteY27" fmla="*/ 753640 h 2311974"/>
                <a:gd name="connsiteX28" fmla="*/ 237114 w 1339695"/>
                <a:gd name="connsiteY28" fmla="*/ 748778 h 2311974"/>
                <a:gd name="connsiteX29" fmla="*/ 201547 w 1339695"/>
                <a:gd name="connsiteY29" fmla="*/ 734192 h 2311974"/>
                <a:gd name="connsiteX30" fmla="*/ 194434 w 1339695"/>
                <a:gd name="connsiteY30" fmla="*/ 726899 h 2311974"/>
                <a:gd name="connsiteX31" fmla="*/ 194434 w 1339695"/>
                <a:gd name="connsiteY31" fmla="*/ 714743 h 2311974"/>
                <a:gd name="connsiteX32" fmla="*/ 194434 w 1339695"/>
                <a:gd name="connsiteY32" fmla="*/ 714743 h 2311974"/>
                <a:gd name="connsiteX33" fmla="*/ 201547 w 1339695"/>
                <a:gd name="connsiteY33" fmla="*/ 722036 h 2311974"/>
                <a:gd name="connsiteX34" fmla="*/ 201547 w 1339695"/>
                <a:gd name="connsiteY34" fmla="*/ 722036 h 2311974"/>
                <a:gd name="connsiteX35" fmla="*/ 194434 w 1339695"/>
                <a:gd name="connsiteY35" fmla="*/ 714743 h 2311974"/>
                <a:gd name="connsiteX36" fmla="*/ 400723 w 1339695"/>
                <a:gd name="connsiteY36" fmla="*/ 0 h 2311974"/>
                <a:gd name="connsiteX37" fmla="*/ 407837 w 1339695"/>
                <a:gd name="connsiteY37" fmla="*/ 4862 h 2311974"/>
                <a:gd name="connsiteX38" fmla="*/ 412579 w 1339695"/>
                <a:gd name="connsiteY38" fmla="*/ 17018 h 2311974"/>
                <a:gd name="connsiteX39" fmla="*/ 422063 w 1339695"/>
                <a:gd name="connsiteY39" fmla="*/ 53484 h 2311974"/>
                <a:gd name="connsiteX40" fmla="*/ 419692 w 1339695"/>
                <a:gd name="connsiteY40" fmla="*/ 68071 h 2311974"/>
                <a:gd name="connsiteX41" fmla="*/ 452888 w 1339695"/>
                <a:gd name="connsiteY41" fmla="*/ 82657 h 2311974"/>
                <a:gd name="connsiteX42" fmla="*/ 460002 w 1339695"/>
                <a:gd name="connsiteY42" fmla="*/ 72933 h 2311974"/>
                <a:gd name="connsiteX43" fmla="*/ 476600 w 1339695"/>
                <a:gd name="connsiteY43" fmla="*/ 75364 h 2311974"/>
                <a:gd name="connsiteX44" fmla="*/ 476600 w 1339695"/>
                <a:gd name="connsiteY44" fmla="*/ 82657 h 2311974"/>
                <a:gd name="connsiteX45" fmla="*/ 483713 w 1339695"/>
                <a:gd name="connsiteY45" fmla="*/ 82657 h 2311974"/>
                <a:gd name="connsiteX46" fmla="*/ 488455 w 1339695"/>
                <a:gd name="connsiteY46" fmla="*/ 97244 h 2311974"/>
                <a:gd name="connsiteX47" fmla="*/ 507424 w 1339695"/>
                <a:gd name="connsiteY47" fmla="*/ 104537 h 2311974"/>
                <a:gd name="connsiteX48" fmla="*/ 535878 w 1339695"/>
                <a:gd name="connsiteY48" fmla="*/ 89950 h 2311974"/>
                <a:gd name="connsiteX49" fmla="*/ 550105 w 1339695"/>
                <a:gd name="connsiteY49" fmla="*/ 94813 h 2311974"/>
                <a:gd name="connsiteX50" fmla="*/ 564332 w 1339695"/>
                <a:gd name="connsiteY50" fmla="*/ 104537 h 2311974"/>
                <a:gd name="connsiteX51" fmla="*/ 583301 w 1339695"/>
                <a:gd name="connsiteY51" fmla="*/ 94813 h 2311974"/>
                <a:gd name="connsiteX52" fmla="*/ 583301 w 1339695"/>
                <a:gd name="connsiteY52" fmla="*/ 72933 h 2311974"/>
                <a:gd name="connsiteX53" fmla="*/ 585672 w 1339695"/>
                <a:gd name="connsiteY53" fmla="*/ 72933 h 2311974"/>
                <a:gd name="connsiteX54" fmla="*/ 597528 w 1339695"/>
                <a:gd name="connsiteY54" fmla="*/ 87519 h 2311974"/>
                <a:gd name="connsiteX55" fmla="*/ 585672 w 1339695"/>
                <a:gd name="connsiteY55" fmla="*/ 102106 h 2311974"/>
                <a:gd name="connsiteX56" fmla="*/ 590414 w 1339695"/>
                <a:gd name="connsiteY56" fmla="*/ 123986 h 2311974"/>
                <a:gd name="connsiteX57" fmla="*/ 604641 w 1339695"/>
                <a:gd name="connsiteY57" fmla="*/ 128848 h 2311974"/>
                <a:gd name="connsiteX58" fmla="*/ 616497 w 1339695"/>
                <a:gd name="connsiteY58" fmla="*/ 150728 h 2311974"/>
                <a:gd name="connsiteX59" fmla="*/ 625981 w 1339695"/>
                <a:gd name="connsiteY59" fmla="*/ 153159 h 2311974"/>
                <a:gd name="connsiteX60" fmla="*/ 633095 w 1339695"/>
                <a:gd name="connsiteY60" fmla="*/ 165315 h 2311974"/>
                <a:gd name="connsiteX61" fmla="*/ 652064 w 1339695"/>
                <a:gd name="connsiteY61" fmla="*/ 165315 h 2311974"/>
                <a:gd name="connsiteX62" fmla="*/ 666291 w 1339695"/>
                <a:gd name="connsiteY62" fmla="*/ 177470 h 2311974"/>
                <a:gd name="connsiteX63" fmla="*/ 692373 w 1339695"/>
                <a:gd name="connsiteY63" fmla="*/ 172608 h 2311974"/>
                <a:gd name="connsiteX64" fmla="*/ 699487 w 1339695"/>
                <a:gd name="connsiteY64" fmla="*/ 184763 h 2311974"/>
                <a:gd name="connsiteX65" fmla="*/ 692373 w 1339695"/>
                <a:gd name="connsiteY65" fmla="*/ 192057 h 2311974"/>
                <a:gd name="connsiteX66" fmla="*/ 699487 w 1339695"/>
                <a:gd name="connsiteY66" fmla="*/ 201781 h 2311974"/>
                <a:gd name="connsiteX67" fmla="*/ 694744 w 1339695"/>
                <a:gd name="connsiteY67" fmla="*/ 206643 h 2311974"/>
                <a:gd name="connsiteX68" fmla="*/ 706600 w 1339695"/>
                <a:gd name="connsiteY68" fmla="*/ 233385 h 2311974"/>
                <a:gd name="connsiteX69" fmla="*/ 713714 w 1339695"/>
                <a:gd name="connsiteY69" fmla="*/ 233385 h 2311974"/>
                <a:gd name="connsiteX70" fmla="*/ 749281 w 1339695"/>
                <a:gd name="connsiteY70" fmla="*/ 211505 h 2311974"/>
                <a:gd name="connsiteX71" fmla="*/ 772992 w 1339695"/>
                <a:gd name="connsiteY71" fmla="*/ 213936 h 2311974"/>
                <a:gd name="connsiteX72" fmla="*/ 794332 w 1339695"/>
                <a:gd name="connsiteY72" fmla="*/ 199350 h 2311974"/>
                <a:gd name="connsiteX73" fmla="*/ 803817 w 1339695"/>
                <a:gd name="connsiteY73" fmla="*/ 177470 h 2311974"/>
                <a:gd name="connsiteX74" fmla="*/ 829900 w 1339695"/>
                <a:gd name="connsiteY74" fmla="*/ 158021 h 2311974"/>
                <a:gd name="connsiteX75" fmla="*/ 851240 w 1339695"/>
                <a:gd name="connsiteY75" fmla="*/ 194488 h 2311974"/>
                <a:gd name="connsiteX76" fmla="*/ 851240 w 1339695"/>
                <a:gd name="connsiteY76" fmla="*/ 221230 h 2311974"/>
                <a:gd name="connsiteX77" fmla="*/ 863095 w 1339695"/>
                <a:gd name="connsiteY77" fmla="*/ 243110 h 2311974"/>
                <a:gd name="connsiteX78" fmla="*/ 882065 w 1339695"/>
                <a:gd name="connsiteY78" fmla="*/ 262558 h 2311974"/>
                <a:gd name="connsiteX79" fmla="*/ 924745 w 1339695"/>
                <a:gd name="connsiteY79" fmla="*/ 274714 h 2311974"/>
                <a:gd name="connsiteX80" fmla="*/ 957941 w 1339695"/>
                <a:gd name="connsiteY80" fmla="*/ 260127 h 2311974"/>
                <a:gd name="connsiteX81" fmla="*/ 979281 w 1339695"/>
                <a:gd name="connsiteY81" fmla="*/ 262558 h 2311974"/>
                <a:gd name="connsiteX82" fmla="*/ 1005364 w 1339695"/>
                <a:gd name="connsiteY82" fmla="*/ 277145 h 2311974"/>
                <a:gd name="connsiteX83" fmla="*/ 1038560 w 1339695"/>
                <a:gd name="connsiteY83" fmla="*/ 282007 h 2311974"/>
                <a:gd name="connsiteX84" fmla="*/ 1033818 w 1339695"/>
                <a:gd name="connsiteY84" fmla="*/ 299025 h 2311974"/>
                <a:gd name="connsiteX85" fmla="*/ 1062271 w 1339695"/>
                <a:gd name="connsiteY85" fmla="*/ 371958 h 2311974"/>
                <a:gd name="connsiteX86" fmla="*/ 1107323 w 1339695"/>
                <a:gd name="connsiteY86" fmla="*/ 386544 h 2311974"/>
                <a:gd name="connsiteX87" fmla="*/ 1135777 w 1339695"/>
                <a:gd name="connsiteY87" fmla="*/ 415718 h 2311974"/>
                <a:gd name="connsiteX88" fmla="*/ 1178457 w 1339695"/>
                <a:gd name="connsiteY88" fmla="*/ 415718 h 2311974"/>
                <a:gd name="connsiteX89" fmla="*/ 1195055 w 1339695"/>
                <a:gd name="connsiteY89" fmla="*/ 408424 h 2311974"/>
                <a:gd name="connsiteX90" fmla="*/ 1211653 w 1339695"/>
                <a:gd name="connsiteY90" fmla="*/ 386544 h 2311974"/>
                <a:gd name="connsiteX91" fmla="*/ 1256705 w 1339695"/>
                <a:gd name="connsiteY91" fmla="*/ 381682 h 2311974"/>
                <a:gd name="connsiteX92" fmla="*/ 1263819 w 1339695"/>
                <a:gd name="connsiteY92" fmla="*/ 386544 h 2311974"/>
                <a:gd name="connsiteX93" fmla="*/ 1299386 w 1339695"/>
                <a:gd name="connsiteY93" fmla="*/ 371958 h 2311974"/>
                <a:gd name="connsiteX94" fmla="*/ 1299386 w 1339695"/>
                <a:gd name="connsiteY94" fmla="*/ 388975 h 2311974"/>
                <a:gd name="connsiteX95" fmla="*/ 1313613 w 1339695"/>
                <a:gd name="connsiteY95" fmla="*/ 408424 h 2311974"/>
                <a:gd name="connsiteX96" fmla="*/ 1251963 w 1339695"/>
                <a:gd name="connsiteY96" fmla="*/ 444891 h 2311974"/>
                <a:gd name="connsiteX97" fmla="*/ 1249592 w 1339695"/>
                <a:gd name="connsiteY97" fmla="*/ 491082 h 2311974"/>
                <a:gd name="connsiteX98" fmla="*/ 1270932 w 1339695"/>
                <a:gd name="connsiteY98" fmla="*/ 532410 h 2311974"/>
                <a:gd name="connsiteX99" fmla="*/ 1304128 w 1339695"/>
                <a:gd name="connsiteY99" fmla="*/ 554290 h 2311974"/>
                <a:gd name="connsiteX100" fmla="*/ 1325468 w 1339695"/>
                <a:gd name="connsiteY100" fmla="*/ 581032 h 2311974"/>
                <a:gd name="connsiteX101" fmla="*/ 1318355 w 1339695"/>
                <a:gd name="connsiteY101" fmla="*/ 622361 h 2311974"/>
                <a:gd name="connsiteX102" fmla="*/ 1339695 w 1339695"/>
                <a:gd name="connsiteY102" fmla="*/ 644241 h 2311974"/>
                <a:gd name="connsiteX103" fmla="*/ 1334953 w 1339695"/>
                <a:gd name="connsiteY103" fmla="*/ 658827 h 2311974"/>
                <a:gd name="connsiteX104" fmla="*/ 1327839 w 1339695"/>
                <a:gd name="connsiteY104" fmla="*/ 666121 h 2311974"/>
                <a:gd name="connsiteX105" fmla="*/ 1299386 w 1339695"/>
                <a:gd name="connsiteY105" fmla="*/ 663689 h 2311974"/>
                <a:gd name="connsiteX106" fmla="*/ 1270932 w 1339695"/>
                <a:gd name="connsiteY106" fmla="*/ 705018 h 2311974"/>
                <a:gd name="connsiteX107" fmla="*/ 1249592 w 1339695"/>
                <a:gd name="connsiteY107" fmla="*/ 712312 h 2311974"/>
                <a:gd name="connsiteX108" fmla="*/ 1202169 w 1339695"/>
                <a:gd name="connsiteY108" fmla="*/ 785245 h 2311974"/>
                <a:gd name="connsiteX109" fmla="*/ 1202169 w 1339695"/>
                <a:gd name="connsiteY109" fmla="*/ 804693 h 2311974"/>
                <a:gd name="connsiteX110" fmla="*/ 1171344 w 1339695"/>
                <a:gd name="connsiteY110" fmla="*/ 802262 h 2311974"/>
                <a:gd name="connsiteX111" fmla="*/ 1140519 w 1339695"/>
                <a:gd name="connsiteY111" fmla="*/ 802262 h 2311974"/>
                <a:gd name="connsiteX112" fmla="*/ 1116808 w 1339695"/>
                <a:gd name="connsiteY112" fmla="*/ 819280 h 2311974"/>
                <a:gd name="connsiteX113" fmla="*/ 1081241 w 1339695"/>
                <a:gd name="connsiteY113" fmla="*/ 809556 h 2311974"/>
                <a:gd name="connsiteX114" fmla="*/ 1069385 w 1339695"/>
                <a:gd name="connsiteY114" fmla="*/ 816849 h 2311974"/>
                <a:gd name="connsiteX115" fmla="*/ 1078869 w 1339695"/>
                <a:gd name="connsiteY115" fmla="*/ 824142 h 2311974"/>
                <a:gd name="connsiteX116" fmla="*/ 1067014 w 1339695"/>
                <a:gd name="connsiteY116" fmla="*/ 850884 h 2311974"/>
                <a:gd name="connsiteX117" fmla="*/ 1074127 w 1339695"/>
                <a:gd name="connsiteY117" fmla="*/ 858178 h 2311974"/>
                <a:gd name="connsiteX118" fmla="*/ 1081241 w 1339695"/>
                <a:gd name="connsiteY118" fmla="*/ 850884 h 2311974"/>
                <a:gd name="connsiteX119" fmla="*/ 1095467 w 1339695"/>
                <a:gd name="connsiteY119" fmla="*/ 858178 h 2311974"/>
                <a:gd name="connsiteX120" fmla="*/ 1109694 w 1339695"/>
                <a:gd name="connsiteY120" fmla="*/ 858178 h 2311974"/>
                <a:gd name="connsiteX121" fmla="*/ 1114437 w 1339695"/>
                <a:gd name="connsiteY121" fmla="*/ 875195 h 2311974"/>
                <a:gd name="connsiteX122" fmla="*/ 1128663 w 1339695"/>
                <a:gd name="connsiteY122" fmla="*/ 894644 h 2311974"/>
                <a:gd name="connsiteX123" fmla="*/ 1121550 w 1339695"/>
                <a:gd name="connsiteY123" fmla="*/ 906800 h 2311974"/>
                <a:gd name="connsiteX124" fmla="*/ 1128663 w 1339695"/>
                <a:gd name="connsiteY124" fmla="*/ 916524 h 2311974"/>
                <a:gd name="connsiteX125" fmla="*/ 1135777 w 1339695"/>
                <a:gd name="connsiteY125" fmla="*/ 914093 h 2311974"/>
                <a:gd name="connsiteX126" fmla="*/ 1142890 w 1339695"/>
                <a:gd name="connsiteY126" fmla="*/ 921386 h 2311974"/>
                <a:gd name="connsiteX127" fmla="*/ 1147633 w 1339695"/>
                <a:gd name="connsiteY127" fmla="*/ 935973 h 2311974"/>
                <a:gd name="connsiteX128" fmla="*/ 1157117 w 1339695"/>
                <a:gd name="connsiteY128" fmla="*/ 923817 h 2311974"/>
                <a:gd name="connsiteX129" fmla="*/ 1161859 w 1339695"/>
                <a:gd name="connsiteY129" fmla="*/ 931111 h 2311974"/>
                <a:gd name="connsiteX130" fmla="*/ 1195055 w 1339695"/>
                <a:gd name="connsiteY130" fmla="*/ 928679 h 2311974"/>
                <a:gd name="connsiteX131" fmla="*/ 1209282 w 1339695"/>
                <a:gd name="connsiteY131" fmla="*/ 948128 h 2311974"/>
                <a:gd name="connsiteX132" fmla="*/ 1230623 w 1339695"/>
                <a:gd name="connsiteY132" fmla="*/ 950559 h 2311974"/>
                <a:gd name="connsiteX133" fmla="*/ 1235365 w 1339695"/>
                <a:gd name="connsiteY133" fmla="*/ 923817 h 2311974"/>
                <a:gd name="connsiteX134" fmla="*/ 1249592 w 1339695"/>
                <a:gd name="connsiteY134" fmla="*/ 914093 h 2311974"/>
                <a:gd name="connsiteX135" fmla="*/ 1259076 w 1339695"/>
                <a:gd name="connsiteY135" fmla="*/ 921386 h 2311974"/>
                <a:gd name="connsiteX136" fmla="*/ 1270932 w 1339695"/>
                <a:gd name="connsiteY136" fmla="*/ 948128 h 2311974"/>
                <a:gd name="connsiteX137" fmla="*/ 1218767 w 1339695"/>
                <a:gd name="connsiteY137" fmla="*/ 1006475 h 2311974"/>
                <a:gd name="connsiteX138" fmla="*/ 1133406 w 1339695"/>
                <a:gd name="connsiteY138" fmla="*/ 970008 h 2311974"/>
                <a:gd name="connsiteX139" fmla="*/ 1128663 w 1339695"/>
                <a:gd name="connsiteY139" fmla="*/ 977301 h 2311974"/>
                <a:gd name="connsiteX140" fmla="*/ 1133406 w 1339695"/>
                <a:gd name="connsiteY140" fmla="*/ 984595 h 2311974"/>
                <a:gd name="connsiteX141" fmla="*/ 1128663 w 1339695"/>
                <a:gd name="connsiteY141" fmla="*/ 984595 h 2311974"/>
                <a:gd name="connsiteX142" fmla="*/ 1123921 w 1339695"/>
                <a:gd name="connsiteY142" fmla="*/ 991888 h 2311974"/>
                <a:gd name="connsiteX143" fmla="*/ 1123921 w 1339695"/>
                <a:gd name="connsiteY143" fmla="*/ 1006475 h 2311974"/>
                <a:gd name="connsiteX144" fmla="*/ 1116808 w 1339695"/>
                <a:gd name="connsiteY144" fmla="*/ 1018630 h 2311974"/>
                <a:gd name="connsiteX145" fmla="*/ 1116808 w 1339695"/>
                <a:gd name="connsiteY145" fmla="*/ 1028354 h 2311974"/>
                <a:gd name="connsiteX146" fmla="*/ 1102581 w 1339695"/>
                <a:gd name="connsiteY146" fmla="*/ 1028354 h 2311974"/>
                <a:gd name="connsiteX147" fmla="*/ 1102581 w 1339695"/>
                <a:gd name="connsiteY147" fmla="*/ 1045372 h 2311974"/>
                <a:gd name="connsiteX148" fmla="*/ 1095467 w 1339695"/>
                <a:gd name="connsiteY148" fmla="*/ 1047803 h 2311974"/>
                <a:gd name="connsiteX149" fmla="*/ 1095467 w 1339695"/>
                <a:gd name="connsiteY149" fmla="*/ 1059959 h 2311974"/>
                <a:gd name="connsiteX150" fmla="*/ 1088354 w 1339695"/>
                <a:gd name="connsiteY150" fmla="*/ 1062390 h 2311974"/>
                <a:gd name="connsiteX151" fmla="*/ 1093096 w 1339695"/>
                <a:gd name="connsiteY151" fmla="*/ 1069683 h 2311974"/>
                <a:gd name="connsiteX152" fmla="*/ 1085983 w 1339695"/>
                <a:gd name="connsiteY152" fmla="*/ 1074545 h 2311974"/>
                <a:gd name="connsiteX153" fmla="*/ 1093096 w 1339695"/>
                <a:gd name="connsiteY153" fmla="*/ 1076976 h 2311974"/>
                <a:gd name="connsiteX154" fmla="*/ 1095467 w 1339695"/>
                <a:gd name="connsiteY154" fmla="*/ 1093994 h 2311974"/>
                <a:gd name="connsiteX155" fmla="*/ 1085983 w 1339695"/>
                <a:gd name="connsiteY155" fmla="*/ 1103719 h 2311974"/>
                <a:gd name="connsiteX156" fmla="*/ 1088354 w 1339695"/>
                <a:gd name="connsiteY156" fmla="*/ 1103719 h 2311974"/>
                <a:gd name="connsiteX157" fmla="*/ 1088354 w 1339695"/>
                <a:gd name="connsiteY157" fmla="*/ 1111012 h 2311974"/>
                <a:gd name="connsiteX158" fmla="*/ 1081241 w 1339695"/>
                <a:gd name="connsiteY158" fmla="*/ 1118305 h 2311974"/>
                <a:gd name="connsiteX159" fmla="*/ 1081241 w 1339695"/>
                <a:gd name="connsiteY159" fmla="*/ 1125598 h 2311974"/>
                <a:gd name="connsiteX160" fmla="*/ 1067014 w 1339695"/>
                <a:gd name="connsiteY160" fmla="*/ 1149909 h 2311974"/>
                <a:gd name="connsiteX161" fmla="*/ 1078869 w 1339695"/>
                <a:gd name="connsiteY161" fmla="*/ 1164496 h 2311974"/>
                <a:gd name="connsiteX162" fmla="*/ 1107323 w 1339695"/>
                <a:gd name="connsiteY162" fmla="*/ 1164496 h 2311974"/>
                <a:gd name="connsiteX163" fmla="*/ 1109694 w 1339695"/>
                <a:gd name="connsiteY163" fmla="*/ 1166927 h 2311974"/>
                <a:gd name="connsiteX164" fmla="*/ 1128663 w 1339695"/>
                <a:gd name="connsiteY164" fmla="*/ 1159634 h 2311974"/>
                <a:gd name="connsiteX165" fmla="*/ 1140519 w 1339695"/>
                <a:gd name="connsiteY165" fmla="*/ 1166927 h 2311974"/>
                <a:gd name="connsiteX166" fmla="*/ 1147633 w 1339695"/>
                <a:gd name="connsiteY166" fmla="*/ 1166927 h 2311974"/>
                <a:gd name="connsiteX167" fmla="*/ 1142890 w 1339695"/>
                <a:gd name="connsiteY167" fmla="*/ 1171789 h 2311974"/>
                <a:gd name="connsiteX168" fmla="*/ 1157117 w 1339695"/>
                <a:gd name="connsiteY168" fmla="*/ 1179083 h 2311974"/>
                <a:gd name="connsiteX169" fmla="*/ 1164231 w 1339695"/>
                <a:gd name="connsiteY169" fmla="*/ 1222842 h 2311974"/>
                <a:gd name="connsiteX170" fmla="*/ 1157117 w 1339695"/>
                <a:gd name="connsiteY170" fmla="*/ 1230136 h 2311974"/>
                <a:gd name="connsiteX171" fmla="*/ 1157117 w 1339695"/>
                <a:gd name="connsiteY171" fmla="*/ 1254447 h 2311974"/>
                <a:gd name="connsiteX172" fmla="*/ 1183200 w 1339695"/>
                <a:gd name="connsiteY172" fmla="*/ 1271464 h 2311974"/>
                <a:gd name="connsiteX173" fmla="*/ 1178457 w 1339695"/>
                <a:gd name="connsiteY173" fmla="*/ 1278758 h 2311974"/>
                <a:gd name="connsiteX174" fmla="*/ 1187942 w 1339695"/>
                <a:gd name="connsiteY174" fmla="*/ 1290913 h 2311974"/>
                <a:gd name="connsiteX175" fmla="*/ 1187942 w 1339695"/>
                <a:gd name="connsiteY175" fmla="*/ 1303069 h 2311974"/>
                <a:gd name="connsiteX176" fmla="*/ 1190313 w 1339695"/>
                <a:gd name="connsiteY176" fmla="*/ 1305500 h 2311974"/>
                <a:gd name="connsiteX177" fmla="*/ 1187942 w 1339695"/>
                <a:gd name="connsiteY177" fmla="*/ 1312793 h 2311974"/>
                <a:gd name="connsiteX178" fmla="*/ 1195055 w 1339695"/>
                <a:gd name="connsiteY178" fmla="*/ 1324948 h 2311974"/>
                <a:gd name="connsiteX179" fmla="*/ 1202169 w 1339695"/>
                <a:gd name="connsiteY179" fmla="*/ 1317655 h 2311974"/>
                <a:gd name="connsiteX180" fmla="*/ 1202169 w 1339695"/>
                <a:gd name="connsiteY180" fmla="*/ 1327379 h 2311974"/>
                <a:gd name="connsiteX181" fmla="*/ 1204540 w 1339695"/>
                <a:gd name="connsiteY181" fmla="*/ 1344397 h 2311974"/>
                <a:gd name="connsiteX182" fmla="*/ 1178457 w 1339695"/>
                <a:gd name="connsiteY182" fmla="*/ 1358984 h 2311974"/>
                <a:gd name="connsiteX183" fmla="*/ 1157117 w 1339695"/>
                <a:gd name="connsiteY183" fmla="*/ 1358984 h 2311974"/>
                <a:gd name="connsiteX184" fmla="*/ 1154746 w 1339695"/>
                <a:gd name="connsiteY184" fmla="*/ 1376001 h 2311974"/>
                <a:gd name="connsiteX185" fmla="*/ 1176086 w 1339695"/>
                <a:gd name="connsiteY185" fmla="*/ 1376001 h 2311974"/>
                <a:gd name="connsiteX186" fmla="*/ 1178457 w 1339695"/>
                <a:gd name="connsiteY186" fmla="*/ 1383295 h 2311974"/>
                <a:gd name="connsiteX187" fmla="*/ 1183200 w 1339695"/>
                <a:gd name="connsiteY187" fmla="*/ 1380864 h 2311974"/>
                <a:gd name="connsiteX188" fmla="*/ 1190313 w 1339695"/>
                <a:gd name="connsiteY188" fmla="*/ 1393019 h 2311974"/>
                <a:gd name="connsiteX189" fmla="*/ 1187942 w 1339695"/>
                <a:gd name="connsiteY189" fmla="*/ 1400312 h 2311974"/>
                <a:gd name="connsiteX190" fmla="*/ 1190313 w 1339695"/>
                <a:gd name="connsiteY190" fmla="*/ 1402744 h 2311974"/>
                <a:gd name="connsiteX191" fmla="*/ 1209282 w 1339695"/>
                <a:gd name="connsiteY191" fmla="*/ 1380864 h 2311974"/>
                <a:gd name="connsiteX192" fmla="*/ 1216396 w 1339695"/>
                <a:gd name="connsiteY192" fmla="*/ 1383295 h 2311974"/>
                <a:gd name="connsiteX193" fmla="*/ 1211653 w 1339695"/>
                <a:gd name="connsiteY193" fmla="*/ 1380864 h 2311974"/>
                <a:gd name="connsiteX194" fmla="*/ 1218767 w 1339695"/>
                <a:gd name="connsiteY194" fmla="*/ 1373570 h 2311974"/>
                <a:gd name="connsiteX195" fmla="*/ 1225880 w 1339695"/>
                <a:gd name="connsiteY195" fmla="*/ 1368708 h 2311974"/>
                <a:gd name="connsiteX196" fmla="*/ 1242478 w 1339695"/>
                <a:gd name="connsiteY196" fmla="*/ 1417330 h 2311974"/>
                <a:gd name="connsiteX197" fmla="*/ 1237736 w 1339695"/>
                <a:gd name="connsiteY197" fmla="*/ 1424623 h 2311974"/>
                <a:gd name="connsiteX198" fmla="*/ 1237736 w 1339695"/>
                <a:gd name="connsiteY198" fmla="*/ 1441641 h 2311974"/>
                <a:gd name="connsiteX199" fmla="*/ 1204540 w 1339695"/>
                <a:gd name="connsiteY199" fmla="*/ 1436779 h 2311974"/>
                <a:gd name="connsiteX200" fmla="*/ 1202169 w 1339695"/>
                <a:gd name="connsiteY200" fmla="*/ 1473245 h 2311974"/>
                <a:gd name="connsiteX201" fmla="*/ 1187942 w 1339695"/>
                <a:gd name="connsiteY201" fmla="*/ 1473245 h 2311974"/>
                <a:gd name="connsiteX202" fmla="*/ 1183200 w 1339695"/>
                <a:gd name="connsiteY202" fmla="*/ 1504850 h 2311974"/>
                <a:gd name="connsiteX203" fmla="*/ 1168973 w 1339695"/>
                <a:gd name="connsiteY203" fmla="*/ 1521867 h 2311974"/>
                <a:gd name="connsiteX204" fmla="*/ 1168973 w 1339695"/>
                <a:gd name="connsiteY204" fmla="*/ 1548609 h 2311974"/>
                <a:gd name="connsiteX205" fmla="*/ 1150004 w 1339695"/>
                <a:gd name="connsiteY205" fmla="*/ 1560765 h 2311974"/>
                <a:gd name="connsiteX206" fmla="*/ 1176086 w 1339695"/>
                <a:gd name="connsiteY206" fmla="*/ 1570489 h 2311974"/>
                <a:gd name="connsiteX207" fmla="*/ 1176086 w 1339695"/>
                <a:gd name="connsiteY207" fmla="*/ 1577783 h 2311974"/>
                <a:gd name="connsiteX208" fmla="*/ 1121550 w 1339695"/>
                <a:gd name="connsiteY208" fmla="*/ 1577783 h 2311974"/>
                <a:gd name="connsiteX209" fmla="*/ 1133406 w 1339695"/>
                <a:gd name="connsiteY209" fmla="*/ 1602094 h 2311974"/>
                <a:gd name="connsiteX210" fmla="*/ 1142890 w 1339695"/>
                <a:gd name="connsiteY210" fmla="*/ 1609387 h 2311974"/>
                <a:gd name="connsiteX211" fmla="*/ 1140519 w 1339695"/>
                <a:gd name="connsiteY211" fmla="*/ 1619111 h 2311974"/>
                <a:gd name="connsiteX212" fmla="*/ 1142890 w 1339695"/>
                <a:gd name="connsiteY212" fmla="*/ 1623973 h 2311974"/>
                <a:gd name="connsiteX213" fmla="*/ 1142890 w 1339695"/>
                <a:gd name="connsiteY213" fmla="*/ 1645853 h 2311974"/>
                <a:gd name="connsiteX214" fmla="*/ 1135777 w 1339695"/>
                <a:gd name="connsiteY214" fmla="*/ 1645853 h 2311974"/>
                <a:gd name="connsiteX215" fmla="*/ 1128663 w 1339695"/>
                <a:gd name="connsiteY215" fmla="*/ 1667733 h 2311974"/>
                <a:gd name="connsiteX216" fmla="*/ 1128663 w 1339695"/>
                <a:gd name="connsiteY216" fmla="*/ 1706631 h 2311974"/>
                <a:gd name="connsiteX217" fmla="*/ 1114437 w 1339695"/>
                <a:gd name="connsiteY217" fmla="*/ 1709062 h 2311974"/>
                <a:gd name="connsiteX218" fmla="*/ 1114437 w 1339695"/>
                <a:gd name="connsiteY218" fmla="*/ 1723648 h 2311974"/>
                <a:gd name="connsiteX219" fmla="*/ 1102581 w 1339695"/>
                <a:gd name="connsiteY219" fmla="*/ 1740666 h 2311974"/>
                <a:gd name="connsiteX220" fmla="*/ 1045673 w 1339695"/>
                <a:gd name="connsiteY220" fmla="*/ 1733373 h 2311974"/>
                <a:gd name="connsiteX221" fmla="*/ 1019591 w 1339695"/>
                <a:gd name="connsiteY221" fmla="*/ 1733373 h 2311974"/>
                <a:gd name="connsiteX222" fmla="*/ 1007735 w 1339695"/>
                <a:gd name="connsiteY222" fmla="*/ 1743097 h 2311974"/>
                <a:gd name="connsiteX223" fmla="*/ 1000622 w 1339695"/>
                <a:gd name="connsiteY223" fmla="*/ 1735804 h 2311974"/>
                <a:gd name="connsiteX224" fmla="*/ 993508 w 1339695"/>
                <a:gd name="connsiteY224" fmla="*/ 1740666 h 2311974"/>
                <a:gd name="connsiteX225" fmla="*/ 972168 w 1339695"/>
                <a:gd name="connsiteY225" fmla="*/ 1713924 h 2311974"/>
                <a:gd name="connsiteX226" fmla="*/ 957941 w 1339695"/>
                <a:gd name="connsiteY226" fmla="*/ 1721217 h 2311974"/>
                <a:gd name="connsiteX227" fmla="*/ 950828 w 1339695"/>
                <a:gd name="connsiteY227" fmla="*/ 1733373 h 2311974"/>
                <a:gd name="connsiteX228" fmla="*/ 943714 w 1339695"/>
                <a:gd name="connsiteY228" fmla="*/ 1735804 h 2311974"/>
                <a:gd name="connsiteX229" fmla="*/ 929487 w 1339695"/>
                <a:gd name="connsiteY229" fmla="*/ 1706631 h 2311974"/>
                <a:gd name="connsiteX230" fmla="*/ 858353 w 1339695"/>
                <a:gd name="connsiteY230" fmla="*/ 1709062 h 2311974"/>
                <a:gd name="connsiteX231" fmla="*/ 855982 w 1339695"/>
                <a:gd name="connsiteY231" fmla="*/ 1721217 h 2311974"/>
                <a:gd name="connsiteX232" fmla="*/ 813302 w 1339695"/>
                <a:gd name="connsiteY232" fmla="*/ 1721217 h 2311974"/>
                <a:gd name="connsiteX233" fmla="*/ 813302 w 1339695"/>
                <a:gd name="connsiteY233" fmla="*/ 1728511 h 2311974"/>
                <a:gd name="connsiteX234" fmla="*/ 782477 w 1339695"/>
                <a:gd name="connsiteY234" fmla="*/ 1721217 h 2311974"/>
                <a:gd name="connsiteX235" fmla="*/ 782477 w 1339695"/>
                <a:gd name="connsiteY235" fmla="*/ 1706631 h 2311974"/>
                <a:gd name="connsiteX236" fmla="*/ 775363 w 1339695"/>
                <a:gd name="connsiteY236" fmla="*/ 1706631 h 2311974"/>
                <a:gd name="connsiteX237" fmla="*/ 772992 w 1339695"/>
                <a:gd name="connsiteY237" fmla="*/ 1692044 h 2311974"/>
                <a:gd name="connsiteX238" fmla="*/ 772992 w 1339695"/>
                <a:gd name="connsiteY238" fmla="*/ 1692044 h 2311974"/>
                <a:gd name="connsiteX239" fmla="*/ 775363 w 1339695"/>
                <a:gd name="connsiteY239" fmla="*/ 1706631 h 2311974"/>
                <a:gd name="connsiteX240" fmla="*/ 720827 w 1339695"/>
                <a:gd name="connsiteY240" fmla="*/ 1709062 h 2311974"/>
                <a:gd name="connsiteX241" fmla="*/ 680518 w 1339695"/>
                <a:gd name="connsiteY241" fmla="*/ 1701769 h 2311974"/>
                <a:gd name="connsiteX242" fmla="*/ 678147 w 1339695"/>
                <a:gd name="connsiteY242" fmla="*/ 1709062 h 2311974"/>
                <a:gd name="connsiteX243" fmla="*/ 659177 w 1339695"/>
                <a:gd name="connsiteY243" fmla="*/ 1713924 h 2311974"/>
                <a:gd name="connsiteX244" fmla="*/ 652064 w 1339695"/>
                <a:gd name="connsiteY244" fmla="*/ 1733373 h 2311974"/>
                <a:gd name="connsiteX245" fmla="*/ 656806 w 1339695"/>
                <a:gd name="connsiteY245" fmla="*/ 1750391 h 2311974"/>
                <a:gd name="connsiteX246" fmla="*/ 637837 w 1339695"/>
                <a:gd name="connsiteY246" fmla="*/ 1750391 h 2311974"/>
                <a:gd name="connsiteX247" fmla="*/ 633095 w 1339695"/>
                <a:gd name="connsiteY247" fmla="*/ 1769840 h 2311974"/>
                <a:gd name="connsiteX248" fmla="*/ 640208 w 1339695"/>
                <a:gd name="connsiteY248" fmla="*/ 1784426 h 2311974"/>
                <a:gd name="connsiteX249" fmla="*/ 637837 w 1339695"/>
                <a:gd name="connsiteY249" fmla="*/ 1806306 h 2311974"/>
                <a:gd name="connsiteX250" fmla="*/ 625981 w 1339695"/>
                <a:gd name="connsiteY250" fmla="*/ 1813599 h 2311974"/>
                <a:gd name="connsiteX251" fmla="*/ 625981 w 1339695"/>
                <a:gd name="connsiteY251" fmla="*/ 1847635 h 2311974"/>
                <a:gd name="connsiteX252" fmla="*/ 611755 w 1339695"/>
                <a:gd name="connsiteY252" fmla="*/ 1852497 h 2311974"/>
                <a:gd name="connsiteX253" fmla="*/ 609383 w 1339695"/>
                <a:gd name="connsiteY253" fmla="*/ 1837910 h 2311974"/>
                <a:gd name="connsiteX254" fmla="*/ 576187 w 1339695"/>
                <a:gd name="connsiteY254" fmla="*/ 1837910 h 2311974"/>
                <a:gd name="connsiteX255" fmla="*/ 576187 w 1339695"/>
                <a:gd name="connsiteY255" fmla="*/ 1859790 h 2311974"/>
                <a:gd name="connsiteX256" fmla="*/ 557218 w 1339695"/>
                <a:gd name="connsiteY256" fmla="*/ 1859790 h 2311974"/>
                <a:gd name="connsiteX257" fmla="*/ 557218 w 1339695"/>
                <a:gd name="connsiteY257" fmla="*/ 1869515 h 2311974"/>
                <a:gd name="connsiteX258" fmla="*/ 554847 w 1339695"/>
                <a:gd name="connsiteY258" fmla="*/ 1876808 h 2311974"/>
                <a:gd name="connsiteX259" fmla="*/ 474229 w 1339695"/>
                <a:gd name="connsiteY259" fmla="*/ 1876808 h 2311974"/>
                <a:gd name="connsiteX260" fmla="*/ 474229 w 1339695"/>
                <a:gd name="connsiteY260" fmla="*/ 1896257 h 2311974"/>
                <a:gd name="connsiteX261" fmla="*/ 422063 w 1339695"/>
                <a:gd name="connsiteY261" fmla="*/ 1901119 h 2311974"/>
                <a:gd name="connsiteX262" fmla="*/ 422063 w 1339695"/>
                <a:gd name="connsiteY262" fmla="*/ 1930292 h 2311974"/>
                <a:gd name="connsiteX263" fmla="*/ 400723 w 1339695"/>
                <a:gd name="connsiteY263" fmla="*/ 1930292 h 2311974"/>
                <a:gd name="connsiteX264" fmla="*/ 398352 w 1339695"/>
                <a:gd name="connsiteY264" fmla="*/ 1952172 h 2311974"/>
                <a:gd name="connsiteX265" fmla="*/ 386496 w 1339695"/>
                <a:gd name="connsiteY265" fmla="*/ 1952172 h 2311974"/>
                <a:gd name="connsiteX266" fmla="*/ 386496 w 1339695"/>
                <a:gd name="connsiteY266" fmla="*/ 1978914 h 2311974"/>
                <a:gd name="connsiteX267" fmla="*/ 393610 w 1339695"/>
                <a:gd name="connsiteY267" fmla="*/ 1983776 h 2311974"/>
                <a:gd name="connsiteX268" fmla="*/ 391239 w 1339695"/>
                <a:gd name="connsiteY268" fmla="*/ 2000794 h 2311974"/>
                <a:gd name="connsiteX269" fmla="*/ 398352 w 1339695"/>
                <a:gd name="connsiteY269" fmla="*/ 2005656 h 2311974"/>
                <a:gd name="connsiteX270" fmla="*/ 398352 w 1339695"/>
                <a:gd name="connsiteY270" fmla="*/ 2068865 h 2311974"/>
                <a:gd name="connsiteX271" fmla="*/ 391239 w 1339695"/>
                <a:gd name="connsiteY271" fmla="*/ 2068865 h 2311974"/>
                <a:gd name="connsiteX272" fmla="*/ 391239 w 1339695"/>
                <a:gd name="connsiteY272" fmla="*/ 2081020 h 2311974"/>
                <a:gd name="connsiteX273" fmla="*/ 372269 w 1339695"/>
                <a:gd name="connsiteY273" fmla="*/ 2083451 h 2311974"/>
                <a:gd name="connsiteX274" fmla="*/ 358043 w 1339695"/>
                <a:gd name="connsiteY274" fmla="*/ 2117487 h 2311974"/>
                <a:gd name="connsiteX275" fmla="*/ 358043 w 1339695"/>
                <a:gd name="connsiteY275" fmla="*/ 2129642 h 2311974"/>
                <a:gd name="connsiteX276" fmla="*/ 414950 w 1339695"/>
                <a:gd name="connsiteY276" fmla="*/ 2132073 h 2311974"/>
                <a:gd name="connsiteX277" fmla="*/ 407837 w 1339695"/>
                <a:gd name="connsiteY277" fmla="*/ 2151522 h 2311974"/>
                <a:gd name="connsiteX278" fmla="*/ 412579 w 1339695"/>
                <a:gd name="connsiteY278" fmla="*/ 2161246 h 2311974"/>
                <a:gd name="connsiteX279" fmla="*/ 407837 w 1339695"/>
                <a:gd name="connsiteY279" fmla="*/ 2168540 h 2311974"/>
                <a:gd name="connsiteX280" fmla="*/ 391239 w 1339695"/>
                <a:gd name="connsiteY280" fmla="*/ 2168540 h 2311974"/>
                <a:gd name="connsiteX281" fmla="*/ 391239 w 1339695"/>
                <a:gd name="connsiteY281" fmla="*/ 2180695 h 2311974"/>
                <a:gd name="connsiteX282" fmla="*/ 360414 w 1339695"/>
                <a:gd name="connsiteY282" fmla="*/ 2187988 h 2311974"/>
                <a:gd name="connsiteX283" fmla="*/ 367527 w 1339695"/>
                <a:gd name="connsiteY283" fmla="*/ 2200144 h 2311974"/>
                <a:gd name="connsiteX284" fmla="*/ 365156 w 1339695"/>
                <a:gd name="connsiteY284" fmla="*/ 2256059 h 2311974"/>
                <a:gd name="connsiteX285" fmla="*/ 353300 w 1339695"/>
                <a:gd name="connsiteY285" fmla="*/ 2277939 h 2311974"/>
                <a:gd name="connsiteX286" fmla="*/ 327218 w 1339695"/>
                <a:gd name="connsiteY286" fmla="*/ 2307112 h 2311974"/>
                <a:gd name="connsiteX287" fmla="*/ 312991 w 1339695"/>
                <a:gd name="connsiteY287" fmla="*/ 2311974 h 2311974"/>
                <a:gd name="connsiteX288" fmla="*/ 296393 w 1339695"/>
                <a:gd name="connsiteY288" fmla="*/ 2282801 h 2311974"/>
                <a:gd name="connsiteX289" fmla="*/ 277424 w 1339695"/>
                <a:gd name="connsiteY289" fmla="*/ 2275508 h 2311974"/>
                <a:gd name="connsiteX290" fmla="*/ 263197 w 1339695"/>
                <a:gd name="connsiteY290" fmla="*/ 2292526 h 2311974"/>
                <a:gd name="connsiteX291" fmla="*/ 244228 w 1339695"/>
                <a:gd name="connsiteY291" fmla="*/ 2285232 h 2311974"/>
                <a:gd name="connsiteX292" fmla="*/ 230001 w 1339695"/>
                <a:gd name="connsiteY292" fmla="*/ 2290094 h 2311974"/>
                <a:gd name="connsiteX293" fmla="*/ 194434 w 1339695"/>
                <a:gd name="connsiteY293" fmla="*/ 2275508 h 2311974"/>
                <a:gd name="connsiteX294" fmla="*/ 153699 w 1339695"/>
                <a:gd name="connsiteY294" fmla="*/ 2254426 h 2311974"/>
                <a:gd name="connsiteX295" fmla="*/ 162004 w 1339695"/>
                <a:gd name="connsiteY295" fmla="*/ 2090384 h 2311974"/>
                <a:gd name="connsiteX296" fmla="*/ 191288 w 1339695"/>
                <a:gd name="connsiteY296" fmla="*/ 1879782 h 2311974"/>
                <a:gd name="connsiteX297" fmla="*/ 186371 w 1339695"/>
                <a:gd name="connsiteY297" fmla="*/ 1766434 h 2311974"/>
                <a:gd name="connsiteX298" fmla="*/ 158092 w 1339695"/>
                <a:gd name="connsiteY298" fmla="*/ 1684276 h 2311974"/>
                <a:gd name="connsiteX299" fmla="*/ 94739 w 1339695"/>
                <a:gd name="connsiteY299" fmla="*/ 1605539 h 2311974"/>
                <a:gd name="connsiteX300" fmla="*/ 44864 w 1339695"/>
                <a:gd name="connsiteY300" fmla="*/ 1566641 h 2311974"/>
                <a:gd name="connsiteX301" fmla="*/ 46508 w 1339695"/>
                <a:gd name="connsiteY301" fmla="*/ 1519182 h 2311974"/>
                <a:gd name="connsiteX302" fmla="*/ 42272 w 1339695"/>
                <a:gd name="connsiteY302" fmla="*/ 1442151 h 2311974"/>
                <a:gd name="connsiteX303" fmla="*/ 97579 w 1339695"/>
                <a:gd name="connsiteY303" fmla="*/ 1327822 h 2311974"/>
                <a:gd name="connsiteX304" fmla="*/ 210025 w 1339695"/>
                <a:gd name="connsiteY304" fmla="*/ 1228318 h 2311974"/>
                <a:gd name="connsiteX305" fmla="*/ 66392 w 1339695"/>
                <a:gd name="connsiteY305" fmla="*/ 741485 h 2311974"/>
                <a:gd name="connsiteX306" fmla="*/ 54537 w 1339695"/>
                <a:gd name="connsiteY306" fmla="*/ 726899 h 2311974"/>
                <a:gd name="connsiteX307" fmla="*/ 0 w 1339695"/>
                <a:gd name="connsiteY307" fmla="*/ 705019 h 2311974"/>
                <a:gd name="connsiteX308" fmla="*/ 23712 w 1339695"/>
                <a:gd name="connsiteY308" fmla="*/ 680708 h 2311974"/>
                <a:gd name="connsiteX309" fmla="*/ 30825 w 1339695"/>
                <a:gd name="connsiteY309" fmla="*/ 673414 h 2311974"/>
                <a:gd name="connsiteX310" fmla="*/ 59279 w 1339695"/>
                <a:gd name="connsiteY310" fmla="*/ 670983 h 2311974"/>
                <a:gd name="connsiteX311" fmla="*/ 147011 w 1339695"/>
                <a:gd name="connsiteY311" fmla="*/ 692863 h 2311974"/>
                <a:gd name="connsiteX312" fmla="*/ 161238 w 1339695"/>
                <a:gd name="connsiteY312" fmla="*/ 688001 h 2311974"/>
                <a:gd name="connsiteX313" fmla="*/ 161238 w 1339695"/>
                <a:gd name="connsiteY313" fmla="*/ 695294 h 2311974"/>
                <a:gd name="connsiteX314" fmla="*/ 170722 w 1339695"/>
                <a:gd name="connsiteY314" fmla="*/ 695294 h 2311974"/>
                <a:gd name="connsiteX315" fmla="*/ 175465 w 1339695"/>
                <a:gd name="connsiteY315" fmla="*/ 678277 h 2311974"/>
                <a:gd name="connsiteX316" fmla="*/ 182578 w 1339695"/>
                <a:gd name="connsiteY316" fmla="*/ 666121 h 2311974"/>
                <a:gd name="connsiteX317" fmla="*/ 194434 w 1339695"/>
                <a:gd name="connsiteY317" fmla="*/ 688001 h 2311974"/>
                <a:gd name="connsiteX318" fmla="*/ 201547 w 1339695"/>
                <a:gd name="connsiteY318" fmla="*/ 685570 h 2311974"/>
                <a:gd name="connsiteX319" fmla="*/ 215774 w 1339695"/>
                <a:gd name="connsiteY319" fmla="*/ 700156 h 2311974"/>
                <a:gd name="connsiteX320" fmla="*/ 215774 w 1339695"/>
                <a:gd name="connsiteY320" fmla="*/ 700156 h 2311974"/>
                <a:gd name="connsiteX321" fmla="*/ 201547 w 1339695"/>
                <a:gd name="connsiteY321" fmla="*/ 685570 h 2311974"/>
                <a:gd name="connsiteX322" fmla="*/ 259713 w 1339695"/>
                <a:gd name="connsiteY322" fmla="*/ 862512 h 2311974"/>
                <a:gd name="connsiteX323" fmla="*/ 182578 w 1339695"/>
                <a:gd name="connsiteY323" fmla="*/ 666121 h 2311974"/>
                <a:gd name="connsiteX324" fmla="*/ 182578 w 1339695"/>
                <a:gd name="connsiteY324" fmla="*/ 658827 h 2311974"/>
                <a:gd name="connsiteX325" fmla="*/ 203918 w 1339695"/>
                <a:gd name="connsiteY325" fmla="*/ 646672 h 2311974"/>
                <a:gd name="connsiteX326" fmla="*/ 196805 w 1339695"/>
                <a:gd name="connsiteY326" fmla="*/ 639379 h 2311974"/>
                <a:gd name="connsiteX327" fmla="*/ 227630 w 1339695"/>
                <a:gd name="connsiteY327" fmla="*/ 629654 h 2311974"/>
                <a:gd name="connsiteX328" fmla="*/ 222888 w 1339695"/>
                <a:gd name="connsiteY328" fmla="*/ 615068 h 2311974"/>
                <a:gd name="connsiteX329" fmla="*/ 189692 w 1339695"/>
                <a:gd name="connsiteY329" fmla="*/ 610205 h 2311974"/>
                <a:gd name="connsiteX330" fmla="*/ 187320 w 1339695"/>
                <a:gd name="connsiteY330" fmla="*/ 595619 h 2311974"/>
                <a:gd name="connsiteX331" fmla="*/ 196805 w 1339695"/>
                <a:gd name="connsiteY331" fmla="*/ 534841 h 2311974"/>
                <a:gd name="connsiteX332" fmla="*/ 187320 w 1339695"/>
                <a:gd name="connsiteY332" fmla="*/ 525117 h 2311974"/>
                <a:gd name="connsiteX333" fmla="*/ 494501 w 1339695"/>
                <a:gd name="connsiteY333" fmla="*/ 1091406 h 2311974"/>
                <a:gd name="connsiteX334" fmla="*/ 170722 w 1339695"/>
                <a:gd name="connsiteY334" fmla="*/ 503237 h 2311974"/>
                <a:gd name="connsiteX335" fmla="*/ 175465 w 1339695"/>
                <a:gd name="connsiteY335" fmla="*/ 471633 h 2311974"/>
                <a:gd name="connsiteX336" fmla="*/ 168351 w 1339695"/>
                <a:gd name="connsiteY336" fmla="*/ 464340 h 2311974"/>
                <a:gd name="connsiteX337" fmla="*/ 170722 w 1339695"/>
                <a:gd name="connsiteY337" fmla="*/ 444891 h 2311974"/>
                <a:gd name="connsiteX338" fmla="*/ 189692 w 1339695"/>
                <a:gd name="connsiteY338" fmla="*/ 444891 h 2311974"/>
                <a:gd name="connsiteX339" fmla="*/ 208661 w 1339695"/>
                <a:gd name="connsiteY339" fmla="*/ 430304 h 2311974"/>
                <a:gd name="connsiteX340" fmla="*/ 211032 w 1339695"/>
                <a:gd name="connsiteY340" fmla="*/ 427873 h 2311974"/>
                <a:gd name="connsiteX341" fmla="*/ 189692 w 1339695"/>
                <a:gd name="connsiteY341" fmla="*/ 423011 h 2311974"/>
                <a:gd name="connsiteX342" fmla="*/ 196805 w 1339695"/>
                <a:gd name="connsiteY342" fmla="*/ 405993 h 2311974"/>
                <a:gd name="connsiteX343" fmla="*/ 222888 w 1339695"/>
                <a:gd name="connsiteY343" fmla="*/ 408424 h 2311974"/>
                <a:gd name="connsiteX344" fmla="*/ 218145 w 1339695"/>
                <a:gd name="connsiteY344" fmla="*/ 388975 h 2311974"/>
                <a:gd name="connsiteX345" fmla="*/ 218145 w 1339695"/>
                <a:gd name="connsiteY345" fmla="*/ 374389 h 2311974"/>
                <a:gd name="connsiteX346" fmla="*/ 234743 w 1339695"/>
                <a:gd name="connsiteY346" fmla="*/ 374389 h 2311974"/>
                <a:gd name="connsiteX347" fmla="*/ 237114 w 1339695"/>
                <a:gd name="connsiteY347" fmla="*/ 367096 h 2311974"/>
                <a:gd name="connsiteX348" fmla="*/ 244228 w 1339695"/>
                <a:gd name="connsiteY348" fmla="*/ 364665 h 2311974"/>
                <a:gd name="connsiteX349" fmla="*/ 241857 w 1339695"/>
                <a:gd name="connsiteY349" fmla="*/ 347647 h 2311974"/>
                <a:gd name="connsiteX350" fmla="*/ 270310 w 1339695"/>
                <a:gd name="connsiteY350" fmla="*/ 337922 h 2311974"/>
                <a:gd name="connsiteX351" fmla="*/ 258455 w 1339695"/>
                <a:gd name="connsiteY351" fmla="*/ 333060 h 2311974"/>
                <a:gd name="connsiteX352" fmla="*/ 256083 w 1339695"/>
                <a:gd name="connsiteY352" fmla="*/ 311180 h 2311974"/>
                <a:gd name="connsiteX353" fmla="*/ 248970 w 1339695"/>
                <a:gd name="connsiteY353" fmla="*/ 308749 h 2311974"/>
                <a:gd name="connsiteX354" fmla="*/ 256083 w 1339695"/>
                <a:gd name="connsiteY354" fmla="*/ 299025 h 2311974"/>
                <a:gd name="connsiteX355" fmla="*/ 256083 w 1339695"/>
                <a:gd name="connsiteY355" fmla="*/ 296594 h 2311974"/>
                <a:gd name="connsiteX356" fmla="*/ 244228 w 1339695"/>
                <a:gd name="connsiteY356" fmla="*/ 291732 h 2311974"/>
                <a:gd name="connsiteX357" fmla="*/ 234743 w 1339695"/>
                <a:gd name="connsiteY357" fmla="*/ 299025 h 2311974"/>
                <a:gd name="connsiteX358" fmla="*/ 222888 w 1339695"/>
                <a:gd name="connsiteY358" fmla="*/ 282007 h 2311974"/>
                <a:gd name="connsiteX359" fmla="*/ 237114 w 1339695"/>
                <a:gd name="connsiteY359" fmla="*/ 255265 h 2311974"/>
                <a:gd name="connsiteX360" fmla="*/ 244228 w 1339695"/>
                <a:gd name="connsiteY360" fmla="*/ 267421 h 2311974"/>
                <a:gd name="connsiteX361" fmla="*/ 263197 w 1339695"/>
                <a:gd name="connsiteY361" fmla="*/ 240679 h 2311974"/>
                <a:gd name="connsiteX362" fmla="*/ 272681 w 1339695"/>
                <a:gd name="connsiteY362" fmla="*/ 240679 h 2311974"/>
                <a:gd name="connsiteX363" fmla="*/ 272681 w 1339695"/>
                <a:gd name="connsiteY363" fmla="*/ 233385 h 2311974"/>
                <a:gd name="connsiteX364" fmla="*/ 251341 w 1339695"/>
                <a:gd name="connsiteY364" fmla="*/ 218799 h 2311974"/>
                <a:gd name="connsiteX365" fmla="*/ 258455 w 1339695"/>
                <a:gd name="connsiteY365" fmla="*/ 199350 h 2311974"/>
                <a:gd name="connsiteX366" fmla="*/ 284537 w 1339695"/>
                <a:gd name="connsiteY366" fmla="*/ 199350 h 2311974"/>
                <a:gd name="connsiteX367" fmla="*/ 291651 w 1339695"/>
                <a:gd name="connsiteY367" fmla="*/ 192057 h 2311974"/>
                <a:gd name="connsiteX368" fmla="*/ 263197 w 1339695"/>
                <a:gd name="connsiteY368" fmla="*/ 150728 h 2311974"/>
                <a:gd name="connsiteX369" fmla="*/ 272681 w 1339695"/>
                <a:gd name="connsiteY369" fmla="*/ 131279 h 2311974"/>
                <a:gd name="connsiteX370" fmla="*/ 305877 w 1339695"/>
                <a:gd name="connsiteY370" fmla="*/ 116693 h 2311974"/>
                <a:gd name="connsiteX371" fmla="*/ 310620 w 1339695"/>
                <a:gd name="connsiteY371" fmla="*/ 131279 h 2311974"/>
                <a:gd name="connsiteX372" fmla="*/ 331960 w 1339695"/>
                <a:gd name="connsiteY372" fmla="*/ 116693 h 2311974"/>
                <a:gd name="connsiteX373" fmla="*/ 327218 w 1339695"/>
                <a:gd name="connsiteY373" fmla="*/ 109399 h 2311974"/>
                <a:gd name="connsiteX374" fmla="*/ 343816 w 1339695"/>
                <a:gd name="connsiteY374" fmla="*/ 102106 h 2311974"/>
                <a:gd name="connsiteX375" fmla="*/ 343816 w 1339695"/>
                <a:gd name="connsiteY375" fmla="*/ 94813 h 2311974"/>
                <a:gd name="connsiteX376" fmla="*/ 353300 w 1339695"/>
                <a:gd name="connsiteY376" fmla="*/ 87519 h 2311974"/>
                <a:gd name="connsiteX377" fmla="*/ 339073 w 1339695"/>
                <a:gd name="connsiteY377" fmla="*/ 53484 h 2311974"/>
                <a:gd name="connsiteX378" fmla="*/ 336702 w 1339695"/>
                <a:gd name="connsiteY378" fmla="*/ 7293 h 2311974"/>
                <a:gd name="connsiteX379" fmla="*/ 379383 w 1339695"/>
                <a:gd name="connsiteY379" fmla="*/ 17018 h 2311974"/>
                <a:gd name="connsiteX380" fmla="*/ 400723 w 1339695"/>
                <a:gd name="connsiteY380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89280 w 1339695"/>
                <a:gd name="connsiteY2" fmla="*/ 899507 h 2311974"/>
                <a:gd name="connsiteX3" fmla="*/ 303506 w 1339695"/>
                <a:gd name="connsiteY3" fmla="*/ 906800 h 2311974"/>
                <a:gd name="connsiteX4" fmla="*/ 312991 w 1339695"/>
                <a:gd name="connsiteY4" fmla="*/ 906800 h 2311974"/>
                <a:gd name="connsiteX5" fmla="*/ 317733 w 1339695"/>
                <a:gd name="connsiteY5" fmla="*/ 899507 h 2311974"/>
                <a:gd name="connsiteX6" fmla="*/ 317746 w 1339695"/>
                <a:gd name="connsiteY6" fmla="*/ 899510 h 2311974"/>
                <a:gd name="connsiteX7" fmla="*/ 265568 w 1339695"/>
                <a:gd name="connsiteY7" fmla="*/ 899506 h 2311974"/>
                <a:gd name="connsiteX8" fmla="*/ 248970 w 1339695"/>
                <a:gd name="connsiteY8" fmla="*/ 889782 h 2311974"/>
                <a:gd name="connsiteX9" fmla="*/ 248970 w 1339695"/>
                <a:gd name="connsiteY9" fmla="*/ 889782 h 2311974"/>
                <a:gd name="connsiteX10" fmla="*/ 265568 w 1339695"/>
                <a:gd name="connsiteY10" fmla="*/ 889782 h 2311974"/>
                <a:gd name="connsiteX11" fmla="*/ 258424 w 1339695"/>
                <a:gd name="connsiteY11" fmla="*/ 889782 h 2311974"/>
                <a:gd name="connsiteX12" fmla="*/ 248970 w 1339695"/>
                <a:gd name="connsiteY12" fmla="*/ 889782 h 2311974"/>
                <a:gd name="connsiteX13" fmla="*/ 291253 w 1339695"/>
                <a:gd name="connsiteY13" fmla="*/ 842776 h 2311974"/>
                <a:gd name="connsiteX14" fmla="*/ 296393 w 1339695"/>
                <a:gd name="connsiteY14" fmla="*/ 853315 h 2311974"/>
                <a:gd name="connsiteX15" fmla="*/ 296393 w 1339695"/>
                <a:gd name="connsiteY15" fmla="*/ 853315 h 2311974"/>
                <a:gd name="connsiteX16" fmla="*/ 291253 w 1339695"/>
                <a:gd name="connsiteY16" fmla="*/ 842776 h 2311974"/>
                <a:gd name="connsiteX17" fmla="*/ 194434 w 1339695"/>
                <a:gd name="connsiteY17" fmla="*/ 726899 h 2311974"/>
                <a:gd name="connsiteX18" fmla="*/ 194434 w 1339695"/>
                <a:gd name="connsiteY18" fmla="*/ 726899 h 2311974"/>
                <a:gd name="connsiteX19" fmla="*/ 201547 w 1339695"/>
                <a:gd name="connsiteY19" fmla="*/ 734192 h 2311974"/>
                <a:gd name="connsiteX20" fmla="*/ 237114 w 1339695"/>
                <a:gd name="connsiteY20" fmla="*/ 748778 h 2311974"/>
                <a:gd name="connsiteX21" fmla="*/ 265568 w 1339695"/>
                <a:gd name="connsiteY21" fmla="*/ 753641 h 2311974"/>
                <a:gd name="connsiteX22" fmla="*/ 270310 w 1339695"/>
                <a:gd name="connsiteY22" fmla="*/ 734192 h 2311974"/>
                <a:gd name="connsiteX23" fmla="*/ 284537 w 1339695"/>
                <a:gd name="connsiteY23" fmla="*/ 736623 h 2311974"/>
                <a:gd name="connsiteX24" fmla="*/ 284537 w 1339695"/>
                <a:gd name="connsiteY24" fmla="*/ 736623 h 2311974"/>
                <a:gd name="connsiteX25" fmla="*/ 270310 w 1339695"/>
                <a:gd name="connsiteY25" fmla="*/ 734192 h 2311974"/>
                <a:gd name="connsiteX26" fmla="*/ 265568 w 1339695"/>
                <a:gd name="connsiteY26" fmla="*/ 753640 h 2311974"/>
                <a:gd name="connsiteX27" fmla="*/ 237114 w 1339695"/>
                <a:gd name="connsiteY27" fmla="*/ 748778 h 2311974"/>
                <a:gd name="connsiteX28" fmla="*/ 201547 w 1339695"/>
                <a:gd name="connsiteY28" fmla="*/ 734192 h 2311974"/>
                <a:gd name="connsiteX29" fmla="*/ 194434 w 1339695"/>
                <a:gd name="connsiteY29" fmla="*/ 726899 h 2311974"/>
                <a:gd name="connsiteX30" fmla="*/ 194434 w 1339695"/>
                <a:gd name="connsiteY30" fmla="*/ 714743 h 2311974"/>
                <a:gd name="connsiteX31" fmla="*/ 194434 w 1339695"/>
                <a:gd name="connsiteY31" fmla="*/ 714743 h 2311974"/>
                <a:gd name="connsiteX32" fmla="*/ 201547 w 1339695"/>
                <a:gd name="connsiteY32" fmla="*/ 722036 h 2311974"/>
                <a:gd name="connsiteX33" fmla="*/ 201547 w 1339695"/>
                <a:gd name="connsiteY33" fmla="*/ 722036 h 2311974"/>
                <a:gd name="connsiteX34" fmla="*/ 194434 w 1339695"/>
                <a:gd name="connsiteY34" fmla="*/ 714743 h 2311974"/>
                <a:gd name="connsiteX35" fmla="*/ 400723 w 1339695"/>
                <a:gd name="connsiteY35" fmla="*/ 0 h 2311974"/>
                <a:gd name="connsiteX36" fmla="*/ 407837 w 1339695"/>
                <a:gd name="connsiteY36" fmla="*/ 4862 h 2311974"/>
                <a:gd name="connsiteX37" fmla="*/ 412579 w 1339695"/>
                <a:gd name="connsiteY37" fmla="*/ 17018 h 2311974"/>
                <a:gd name="connsiteX38" fmla="*/ 422063 w 1339695"/>
                <a:gd name="connsiteY38" fmla="*/ 53484 h 2311974"/>
                <a:gd name="connsiteX39" fmla="*/ 419692 w 1339695"/>
                <a:gd name="connsiteY39" fmla="*/ 68071 h 2311974"/>
                <a:gd name="connsiteX40" fmla="*/ 452888 w 1339695"/>
                <a:gd name="connsiteY40" fmla="*/ 82657 h 2311974"/>
                <a:gd name="connsiteX41" fmla="*/ 460002 w 1339695"/>
                <a:gd name="connsiteY41" fmla="*/ 72933 h 2311974"/>
                <a:gd name="connsiteX42" fmla="*/ 476600 w 1339695"/>
                <a:gd name="connsiteY42" fmla="*/ 75364 h 2311974"/>
                <a:gd name="connsiteX43" fmla="*/ 476600 w 1339695"/>
                <a:gd name="connsiteY43" fmla="*/ 82657 h 2311974"/>
                <a:gd name="connsiteX44" fmla="*/ 483713 w 1339695"/>
                <a:gd name="connsiteY44" fmla="*/ 82657 h 2311974"/>
                <a:gd name="connsiteX45" fmla="*/ 488455 w 1339695"/>
                <a:gd name="connsiteY45" fmla="*/ 97244 h 2311974"/>
                <a:gd name="connsiteX46" fmla="*/ 507424 w 1339695"/>
                <a:gd name="connsiteY46" fmla="*/ 104537 h 2311974"/>
                <a:gd name="connsiteX47" fmla="*/ 535878 w 1339695"/>
                <a:gd name="connsiteY47" fmla="*/ 89950 h 2311974"/>
                <a:gd name="connsiteX48" fmla="*/ 550105 w 1339695"/>
                <a:gd name="connsiteY48" fmla="*/ 94813 h 2311974"/>
                <a:gd name="connsiteX49" fmla="*/ 564332 w 1339695"/>
                <a:gd name="connsiteY49" fmla="*/ 104537 h 2311974"/>
                <a:gd name="connsiteX50" fmla="*/ 583301 w 1339695"/>
                <a:gd name="connsiteY50" fmla="*/ 94813 h 2311974"/>
                <a:gd name="connsiteX51" fmla="*/ 583301 w 1339695"/>
                <a:gd name="connsiteY51" fmla="*/ 72933 h 2311974"/>
                <a:gd name="connsiteX52" fmla="*/ 585672 w 1339695"/>
                <a:gd name="connsiteY52" fmla="*/ 72933 h 2311974"/>
                <a:gd name="connsiteX53" fmla="*/ 597528 w 1339695"/>
                <a:gd name="connsiteY53" fmla="*/ 87519 h 2311974"/>
                <a:gd name="connsiteX54" fmla="*/ 585672 w 1339695"/>
                <a:gd name="connsiteY54" fmla="*/ 102106 h 2311974"/>
                <a:gd name="connsiteX55" fmla="*/ 590414 w 1339695"/>
                <a:gd name="connsiteY55" fmla="*/ 123986 h 2311974"/>
                <a:gd name="connsiteX56" fmla="*/ 604641 w 1339695"/>
                <a:gd name="connsiteY56" fmla="*/ 128848 h 2311974"/>
                <a:gd name="connsiteX57" fmla="*/ 616497 w 1339695"/>
                <a:gd name="connsiteY57" fmla="*/ 150728 h 2311974"/>
                <a:gd name="connsiteX58" fmla="*/ 625981 w 1339695"/>
                <a:gd name="connsiteY58" fmla="*/ 153159 h 2311974"/>
                <a:gd name="connsiteX59" fmla="*/ 633095 w 1339695"/>
                <a:gd name="connsiteY59" fmla="*/ 165315 h 2311974"/>
                <a:gd name="connsiteX60" fmla="*/ 652064 w 1339695"/>
                <a:gd name="connsiteY60" fmla="*/ 165315 h 2311974"/>
                <a:gd name="connsiteX61" fmla="*/ 666291 w 1339695"/>
                <a:gd name="connsiteY61" fmla="*/ 177470 h 2311974"/>
                <a:gd name="connsiteX62" fmla="*/ 692373 w 1339695"/>
                <a:gd name="connsiteY62" fmla="*/ 172608 h 2311974"/>
                <a:gd name="connsiteX63" fmla="*/ 699487 w 1339695"/>
                <a:gd name="connsiteY63" fmla="*/ 184763 h 2311974"/>
                <a:gd name="connsiteX64" fmla="*/ 692373 w 1339695"/>
                <a:gd name="connsiteY64" fmla="*/ 192057 h 2311974"/>
                <a:gd name="connsiteX65" fmla="*/ 699487 w 1339695"/>
                <a:gd name="connsiteY65" fmla="*/ 201781 h 2311974"/>
                <a:gd name="connsiteX66" fmla="*/ 694744 w 1339695"/>
                <a:gd name="connsiteY66" fmla="*/ 206643 h 2311974"/>
                <a:gd name="connsiteX67" fmla="*/ 706600 w 1339695"/>
                <a:gd name="connsiteY67" fmla="*/ 233385 h 2311974"/>
                <a:gd name="connsiteX68" fmla="*/ 713714 w 1339695"/>
                <a:gd name="connsiteY68" fmla="*/ 233385 h 2311974"/>
                <a:gd name="connsiteX69" fmla="*/ 749281 w 1339695"/>
                <a:gd name="connsiteY69" fmla="*/ 211505 h 2311974"/>
                <a:gd name="connsiteX70" fmla="*/ 772992 w 1339695"/>
                <a:gd name="connsiteY70" fmla="*/ 213936 h 2311974"/>
                <a:gd name="connsiteX71" fmla="*/ 794332 w 1339695"/>
                <a:gd name="connsiteY71" fmla="*/ 199350 h 2311974"/>
                <a:gd name="connsiteX72" fmla="*/ 803817 w 1339695"/>
                <a:gd name="connsiteY72" fmla="*/ 177470 h 2311974"/>
                <a:gd name="connsiteX73" fmla="*/ 829900 w 1339695"/>
                <a:gd name="connsiteY73" fmla="*/ 158021 h 2311974"/>
                <a:gd name="connsiteX74" fmla="*/ 851240 w 1339695"/>
                <a:gd name="connsiteY74" fmla="*/ 194488 h 2311974"/>
                <a:gd name="connsiteX75" fmla="*/ 851240 w 1339695"/>
                <a:gd name="connsiteY75" fmla="*/ 221230 h 2311974"/>
                <a:gd name="connsiteX76" fmla="*/ 863095 w 1339695"/>
                <a:gd name="connsiteY76" fmla="*/ 243110 h 2311974"/>
                <a:gd name="connsiteX77" fmla="*/ 882065 w 1339695"/>
                <a:gd name="connsiteY77" fmla="*/ 262558 h 2311974"/>
                <a:gd name="connsiteX78" fmla="*/ 924745 w 1339695"/>
                <a:gd name="connsiteY78" fmla="*/ 274714 h 2311974"/>
                <a:gd name="connsiteX79" fmla="*/ 957941 w 1339695"/>
                <a:gd name="connsiteY79" fmla="*/ 260127 h 2311974"/>
                <a:gd name="connsiteX80" fmla="*/ 979281 w 1339695"/>
                <a:gd name="connsiteY80" fmla="*/ 262558 h 2311974"/>
                <a:gd name="connsiteX81" fmla="*/ 1005364 w 1339695"/>
                <a:gd name="connsiteY81" fmla="*/ 277145 h 2311974"/>
                <a:gd name="connsiteX82" fmla="*/ 1038560 w 1339695"/>
                <a:gd name="connsiteY82" fmla="*/ 282007 h 2311974"/>
                <a:gd name="connsiteX83" fmla="*/ 1033818 w 1339695"/>
                <a:gd name="connsiteY83" fmla="*/ 299025 h 2311974"/>
                <a:gd name="connsiteX84" fmla="*/ 1062271 w 1339695"/>
                <a:gd name="connsiteY84" fmla="*/ 371958 h 2311974"/>
                <a:gd name="connsiteX85" fmla="*/ 1107323 w 1339695"/>
                <a:gd name="connsiteY85" fmla="*/ 386544 h 2311974"/>
                <a:gd name="connsiteX86" fmla="*/ 1135777 w 1339695"/>
                <a:gd name="connsiteY86" fmla="*/ 415718 h 2311974"/>
                <a:gd name="connsiteX87" fmla="*/ 1178457 w 1339695"/>
                <a:gd name="connsiteY87" fmla="*/ 415718 h 2311974"/>
                <a:gd name="connsiteX88" fmla="*/ 1195055 w 1339695"/>
                <a:gd name="connsiteY88" fmla="*/ 408424 h 2311974"/>
                <a:gd name="connsiteX89" fmla="*/ 1211653 w 1339695"/>
                <a:gd name="connsiteY89" fmla="*/ 386544 h 2311974"/>
                <a:gd name="connsiteX90" fmla="*/ 1256705 w 1339695"/>
                <a:gd name="connsiteY90" fmla="*/ 381682 h 2311974"/>
                <a:gd name="connsiteX91" fmla="*/ 1263819 w 1339695"/>
                <a:gd name="connsiteY91" fmla="*/ 386544 h 2311974"/>
                <a:gd name="connsiteX92" fmla="*/ 1299386 w 1339695"/>
                <a:gd name="connsiteY92" fmla="*/ 371958 h 2311974"/>
                <a:gd name="connsiteX93" fmla="*/ 1299386 w 1339695"/>
                <a:gd name="connsiteY93" fmla="*/ 388975 h 2311974"/>
                <a:gd name="connsiteX94" fmla="*/ 1313613 w 1339695"/>
                <a:gd name="connsiteY94" fmla="*/ 408424 h 2311974"/>
                <a:gd name="connsiteX95" fmla="*/ 1251963 w 1339695"/>
                <a:gd name="connsiteY95" fmla="*/ 444891 h 2311974"/>
                <a:gd name="connsiteX96" fmla="*/ 1249592 w 1339695"/>
                <a:gd name="connsiteY96" fmla="*/ 491082 h 2311974"/>
                <a:gd name="connsiteX97" fmla="*/ 1270932 w 1339695"/>
                <a:gd name="connsiteY97" fmla="*/ 532410 h 2311974"/>
                <a:gd name="connsiteX98" fmla="*/ 1304128 w 1339695"/>
                <a:gd name="connsiteY98" fmla="*/ 554290 h 2311974"/>
                <a:gd name="connsiteX99" fmla="*/ 1325468 w 1339695"/>
                <a:gd name="connsiteY99" fmla="*/ 581032 h 2311974"/>
                <a:gd name="connsiteX100" fmla="*/ 1318355 w 1339695"/>
                <a:gd name="connsiteY100" fmla="*/ 622361 h 2311974"/>
                <a:gd name="connsiteX101" fmla="*/ 1339695 w 1339695"/>
                <a:gd name="connsiteY101" fmla="*/ 644241 h 2311974"/>
                <a:gd name="connsiteX102" fmla="*/ 1334953 w 1339695"/>
                <a:gd name="connsiteY102" fmla="*/ 658827 h 2311974"/>
                <a:gd name="connsiteX103" fmla="*/ 1327839 w 1339695"/>
                <a:gd name="connsiteY103" fmla="*/ 666121 h 2311974"/>
                <a:gd name="connsiteX104" fmla="*/ 1299386 w 1339695"/>
                <a:gd name="connsiteY104" fmla="*/ 663689 h 2311974"/>
                <a:gd name="connsiteX105" fmla="*/ 1270932 w 1339695"/>
                <a:gd name="connsiteY105" fmla="*/ 705018 h 2311974"/>
                <a:gd name="connsiteX106" fmla="*/ 1249592 w 1339695"/>
                <a:gd name="connsiteY106" fmla="*/ 712312 h 2311974"/>
                <a:gd name="connsiteX107" fmla="*/ 1202169 w 1339695"/>
                <a:gd name="connsiteY107" fmla="*/ 785245 h 2311974"/>
                <a:gd name="connsiteX108" fmla="*/ 1202169 w 1339695"/>
                <a:gd name="connsiteY108" fmla="*/ 804693 h 2311974"/>
                <a:gd name="connsiteX109" fmla="*/ 1171344 w 1339695"/>
                <a:gd name="connsiteY109" fmla="*/ 802262 h 2311974"/>
                <a:gd name="connsiteX110" fmla="*/ 1140519 w 1339695"/>
                <a:gd name="connsiteY110" fmla="*/ 802262 h 2311974"/>
                <a:gd name="connsiteX111" fmla="*/ 1116808 w 1339695"/>
                <a:gd name="connsiteY111" fmla="*/ 819280 h 2311974"/>
                <a:gd name="connsiteX112" fmla="*/ 1081241 w 1339695"/>
                <a:gd name="connsiteY112" fmla="*/ 809556 h 2311974"/>
                <a:gd name="connsiteX113" fmla="*/ 1069385 w 1339695"/>
                <a:gd name="connsiteY113" fmla="*/ 816849 h 2311974"/>
                <a:gd name="connsiteX114" fmla="*/ 1078869 w 1339695"/>
                <a:gd name="connsiteY114" fmla="*/ 824142 h 2311974"/>
                <a:gd name="connsiteX115" fmla="*/ 1067014 w 1339695"/>
                <a:gd name="connsiteY115" fmla="*/ 850884 h 2311974"/>
                <a:gd name="connsiteX116" fmla="*/ 1074127 w 1339695"/>
                <a:gd name="connsiteY116" fmla="*/ 858178 h 2311974"/>
                <a:gd name="connsiteX117" fmla="*/ 1081241 w 1339695"/>
                <a:gd name="connsiteY117" fmla="*/ 850884 h 2311974"/>
                <a:gd name="connsiteX118" fmla="*/ 1095467 w 1339695"/>
                <a:gd name="connsiteY118" fmla="*/ 858178 h 2311974"/>
                <a:gd name="connsiteX119" fmla="*/ 1109694 w 1339695"/>
                <a:gd name="connsiteY119" fmla="*/ 858178 h 2311974"/>
                <a:gd name="connsiteX120" fmla="*/ 1114437 w 1339695"/>
                <a:gd name="connsiteY120" fmla="*/ 875195 h 2311974"/>
                <a:gd name="connsiteX121" fmla="*/ 1128663 w 1339695"/>
                <a:gd name="connsiteY121" fmla="*/ 894644 h 2311974"/>
                <a:gd name="connsiteX122" fmla="*/ 1121550 w 1339695"/>
                <a:gd name="connsiteY122" fmla="*/ 906800 h 2311974"/>
                <a:gd name="connsiteX123" fmla="*/ 1128663 w 1339695"/>
                <a:gd name="connsiteY123" fmla="*/ 916524 h 2311974"/>
                <a:gd name="connsiteX124" fmla="*/ 1135777 w 1339695"/>
                <a:gd name="connsiteY124" fmla="*/ 914093 h 2311974"/>
                <a:gd name="connsiteX125" fmla="*/ 1142890 w 1339695"/>
                <a:gd name="connsiteY125" fmla="*/ 921386 h 2311974"/>
                <a:gd name="connsiteX126" fmla="*/ 1147633 w 1339695"/>
                <a:gd name="connsiteY126" fmla="*/ 935973 h 2311974"/>
                <a:gd name="connsiteX127" fmla="*/ 1157117 w 1339695"/>
                <a:gd name="connsiteY127" fmla="*/ 923817 h 2311974"/>
                <a:gd name="connsiteX128" fmla="*/ 1161859 w 1339695"/>
                <a:gd name="connsiteY128" fmla="*/ 931111 h 2311974"/>
                <a:gd name="connsiteX129" fmla="*/ 1195055 w 1339695"/>
                <a:gd name="connsiteY129" fmla="*/ 928679 h 2311974"/>
                <a:gd name="connsiteX130" fmla="*/ 1209282 w 1339695"/>
                <a:gd name="connsiteY130" fmla="*/ 948128 h 2311974"/>
                <a:gd name="connsiteX131" fmla="*/ 1230623 w 1339695"/>
                <a:gd name="connsiteY131" fmla="*/ 950559 h 2311974"/>
                <a:gd name="connsiteX132" fmla="*/ 1235365 w 1339695"/>
                <a:gd name="connsiteY132" fmla="*/ 923817 h 2311974"/>
                <a:gd name="connsiteX133" fmla="*/ 1249592 w 1339695"/>
                <a:gd name="connsiteY133" fmla="*/ 914093 h 2311974"/>
                <a:gd name="connsiteX134" fmla="*/ 1259076 w 1339695"/>
                <a:gd name="connsiteY134" fmla="*/ 921386 h 2311974"/>
                <a:gd name="connsiteX135" fmla="*/ 1270932 w 1339695"/>
                <a:gd name="connsiteY135" fmla="*/ 948128 h 2311974"/>
                <a:gd name="connsiteX136" fmla="*/ 1218767 w 1339695"/>
                <a:gd name="connsiteY136" fmla="*/ 1006475 h 2311974"/>
                <a:gd name="connsiteX137" fmla="*/ 1133406 w 1339695"/>
                <a:gd name="connsiteY137" fmla="*/ 970008 h 2311974"/>
                <a:gd name="connsiteX138" fmla="*/ 1128663 w 1339695"/>
                <a:gd name="connsiteY138" fmla="*/ 977301 h 2311974"/>
                <a:gd name="connsiteX139" fmla="*/ 1133406 w 1339695"/>
                <a:gd name="connsiteY139" fmla="*/ 984595 h 2311974"/>
                <a:gd name="connsiteX140" fmla="*/ 1128663 w 1339695"/>
                <a:gd name="connsiteY140" fmla="*/ 984595 h 2311974"/>
                <a:gd name="connsiteX141" fmla="*/ 1123921 w 1339695"/>
                <a:gd name="connsiteY141" fmla="*/ 991888 h 2311974"/>
                <a:gd name="connsiteX142" fmla="*/ 1123921 w 1339695"/>
                <a:gd name="connsiteY142" fmla="*/ 1006475 h 2311974"/>
                <a:gd name="connsiteX143" fmla="*/ 1116808 w 1339695"/>
                <a:gd name="connsiteY143" fmla="*/ 1018630 h 2311974"/>
                <a:gd name="connsiteX144" fmla="*/ 1116808 w 1339695"/>
                <a:gd name="connsiteY144" fmla="*/ 1028354 h 2311974"/>
                <a:gd name="connsiteX145" fmla="*/ 1102581 w 1339695"/>
                <a:gd name="connsiteY145" fmla="*/ 1028354 h 2311974"/>
                <a:gd name="connsiteX146" fmla="*/ 1102581 w 1339695"/>
                <a:gd name="connsiteY146" fmla="*/ 1045372 h 2311974"/>
                <a:gd name="connsiteX147" fmla="*/ 1095467 w 1339695"/>
                <a:gd name="connsiteY147" fmla="*/ 1047803 h 2311974"/>
                <a:gd name="connsiteX148" fmla="*/ 1095467 w 1339695"/>
                <a:gd name="connsiteY148" fmla="*/ 1059959 h 2311974"/>
                <a:gd name="connsiteX149" fmla="*/ 1088354 w 1339695"/>
                <a:gd name="connsiteY149" fmla="*/ 1062390 h 2311974"/>
                <a:gd name="connsiteX150" fmla="*/ 1093096 w 1339695"/>
                <a:gd name="connsiteY150" fmla="*/ 1069683 h 2311974"/>
                <a:gd name="connsiteX151" fmla="*/ 1085983 w 1339695"/>
                <a:gd name="connsiteY151" fmla="*/ 1074545 h 2311974"/>
                <a:gd name="connsiteX152" fmla="*/ 1093096 w 1339695"/>
                <a:gd name="connsiteY152" fmla="*/ 1076976 h 2311974"/>
                <a:gd name="connsiteX153" fmla="*/ 1095467 w 1339695"/>
                <a:gd name="connsiteY153" fmla="*/ 1093994 h 2311974"/>
                <a:gd name="connsiteX154" fmla="*/ 1085983 w 1339695"/>
                <a:gd name="connsiteY154" fmla="*/ 1103719 h 2311974"/>
                <a:gd name="connsiteX155" fmla="*/ 1088354 w 1339695"/>
                <a:gd name="connsiteY155" fmla="*/ 1103719 h 2311974"/>
                <a:gd name="connsiteX156" fmla="*/ 1088354 w 1339695"/>
                <a:gd name="connsiteY156" fmla="*/ 1111012 h 2311974"/>
                <a:gd name="connsiteX157" fmla="*/ 1081241 w 1339695"/>
                <a:gd name="connsiteY157" fmla="*/ 1118305 h 2311974"/>
                <a:gd name="connsiteX158" fmla="*/ 1081241 w 1339695"/>
                <a:gd name="connsiteY158" fmla="*/ 1125598 h 2311974"/>
                <a:gd name="connsiteX159" fmla="*/ 1067014 w 1339695"/>
                <a:gd name="connsiteY159" fmla="*/ 1149909 h 2311974"/>
                <a:gd name="connsiteX160" fmla="*/ 1078869 w 1339695"/>
                <a:gd name="connsiteY160" fmla="*/ 1164496 h 2311974"/>
                <a:gd name="connsiteX161" fmla="*/ 1107323 w 1339695"/>
                <a:gd name="connsiteY161" fmla="*/ 1164496 h 2311974"/>
                <a:gd name="connsiteX162" fmla="*/ 1109694 w 1339695"/>
                <a:gd name="connsiteY162" fmla="*/ 1166927 h 2311974"/>
                <a:gd name="connsiteX163" fmla="*/ 1128663 w 1339695"/>
                <a:gd name="connsiteY163" fmla="*/ 1159634 h 2311974"/>
                <a:gd name="connsiteX164" fmla="*/ 1140519 w 1339695"/>
                <a:gd name="connsiteY164" fmla="*/ 1166927 h 2311974"/>
                <a:gd name="connsiteX165" fmla="*/ 1147633 w 1339695"/>
                <a:gd name="connsiteY165" fmla="*/ 1166927 h 2311974"/>
                <a:gd name="connsiteX166" fmla="*/ 1142890 w 1339695"/>
                <a:gd name="connsiteY166" fmla="*/ 1171789 h 2311974"/>
                <a:gd name="connsiteX167" fmla="*/ 1157117 w 1339695"/>
                <a:gd name="connsiteY167" fmla="*/ 1179083 h 2311974"/>
                <a:gd name="connsiteX168" fmla="*/ 1164231 w 1339695"/>
                <a:gd name="connsiteY168" fmla="*/ 1222842 h 2311974"/>
                <a:gd name="connsiteX169" fmla="*/ 1157117 w 1339695"/>
                <a:gd name="connsiteY169" fmla="*/ 1230136 h 2311974"/>
                <a:gd name="connsiteX170" fmla="*/ 1157117 w 1339695"/>
                <a:gd name="connsiteY170" fmla="*/ 1254447 h 2311974"/>
                <a:gd name="connsiteX171" fmla="*/ 1183200 w 1339695"/>
                <a:gd name="connsiteY171" fmla="*/ 1271464 h 2311974"/>
                <a:gd name="connsiteX172" fmla="*/ 1178457 w 1339695"/>
                <a:gd name="connsiteY172" fmla="*/ 1278758 h 2311974"/>
                <a:gd name="connsiteX173" fmla="*/ 1187942 w 1339695"/>
                <a:gd name="connsiteY173" fmla="*/ 1290913 h 2311974"/>
                <a:gd name="connsiteX174" fmla="*/ 1187942 w 1339695"/>
                <a:gd name="connsiteY174" fmla="*/ 1303069 h 2311974"/>
                <a:gd name="connsiteX175" fmla="*/ 1190313 w 1339695"/>
                <a:gd name="connsiteY175" fmla="*/ 1305500 h 2311974"/>
                <a:gd name="connsiteX176" fmla="*/ 1187942 w 1339695"/>
                <a:gd name="connsiteY176" fmla="*/ 1312793 h 2311974"/>
                <a:gd name="connsiteX177" fmla="*/ 1195055 w 1339695"/>
                <a:gd name="connsiteY177" fmla="*/ 1324948 h 2311974"/>
                <a:gd name="connsiteX178" fmla="*/ 1202169 w 1339695"/>
                <a:gd name="connsiteY178" fmla="*/ 1317655 h 2311974"/>
                <a:gd name="connsiteX179" fmla="*/ 1202169 w 1339695"/>
                <a:gd name="connsiteY179" fmla="*/ 1327379 h 2311974"/>
                <a:gd name="connsiteX180" fmla="*/ 1204540 w 1339695"/>
                <a:gd name="connsiteY180" fmla="*/ 1344397 h 2311974"/>
                <a:gd name="connsiteX181" fmla="*/ 1178457 w 1339695"/>
                <a:gd name="connsiteY181" fmla="*/ 1358984 h 2311974"/>
                <a:gd name="connsiteX182" fmla="*/ 1157117 w 1339695"/>
                <a:gd name="connsiteY182" fmla="*/ 1358984 h 2311974"/>
                <a:gd name="connsiteX183" fmla="*/ 1154746 w 1339695"/>
                <a:gd name="connsiteY183" fmla="*/ 1376001 h 2311974"/>
                <a:gd name="connsiteX184" fmla="*/ 1176086 w 1339695"/>
                <a:gd name="connsiteY184" fmla="*/ 1376001 h 2311974"/>
                <a:gd name="connsiteX185" fmla="*/ 1178457 w 1339695"/>
                <a:gd name="connsiteY185" fmla="*/ 1383295 h 2311974"/>
                <a:gd name="connsiteX186" fmla="*/ 1183200 w 1339695"/>
                <a:gd name="connsiteY186" fmla="*/ 1380864 h 2311974"/>
                <a:gd name="connsiteX187" fmla="*/ 1190313 w 1339695"/>
                <a:gd name="connsiteY187" fmla="*/ 1393019 h 2311974"/>
                <a:gd name="connsiteX188" fmla="*/ 1187942 w 1339695"/>
                <a:gd name="connsiteY188" fmla="*/ 1400312 h 2311974"/>
                <a:gd name="connsiteX189" fmla="*/ 1190313 w 1339695"/>
                <a:gd name="connsiteY189" fmla="*/ 1402744 h 2311974"/>
                <a:gd name="connsiteX190" fmla="*/ 1209282 w 1339695"/>
                <a:gd name="connsiteY190" fmla="*/ 1380864 h 2311974"/>
                <a:gd name="connsiteX191" fmla="*/ 1216396 w 1339695"/>
                <a:gd name="connsiteY191" fmla="*/ 1383295 h 2311974"/>
                <a:gd name="connsiteX192" fmla="*/ 1211653 w 1339695"/>
                <a:gd name="connsiteY192" fmla="*/ 1380864 h 2311974"/>
                <a:gd name="connsiteX193" fmla="*/ 1218767 w 1339695"/>
                <a:gd name="connsiteY193" fmla="*/ 1373570 h 2311974"/>
                <a:gd name="connsiteX194" fmla="*/ 1225880 w 1339695"/>
                <a:gd name="connsiteY194" fmla="*/ 1368708 h 2311974"/>
                <a:gd name="connsiteX195" fmla="*/ 1242478 w 1339695"/>
                <a:gd name="connsiteY195" fmla="*/ 1417330 h 2311974"/>
                <a:gd name="connsiteX196" fmla="*/ 1237736 w 1339695"/>
                <a:gd name="connsiteY196" fmla="*/ 1424623 h 2311974"/>
                <a:gd name="connsiteX197" fmla="*/ 1237736 w 1339695"/>
                <a:gd name="connsiteY197" fmla="*/ 1441641 h 2311974"/>
                <a:gd name="connsiteX198" fmla="*/ 1204540 w 1339695"/>
                <a:gd name="connsiteY198" fmla="*/ 1436779 h 2311974"/>
                <a:gd name="connsiteX199" fmla="*/ 1202169 w 1339695"/>
                <a:gd name="connsiteY199" fmla="*/ 1473245 h 2311974"/>
                <a:gd name="connsiteX200" fmla="*/ 1187942 w 1339695"/>
                <a:gd name="connsiteY200" fmla="*/ 1473245 h 2311974"/>
                <a:gd name="connsiteX201" fmla="*/ 1183200 w 1339695"/>
                <a:gd name="connsiteY201" fmla="*/ 1504850 h 2311974"/>
                <a:gd name="connsiteX202" fmla="*/ 1168973 w 1339695"/>
                <a:gd name="connsiteY202" fmla="*/ 1521867 h 2311974"/>
                <a:gd name="connsiteX203" fmla="*/ 1168973 w 1339695"/>
                <a:gd name="connsiteY203" fmla="*/ 1548609 h 2311974"/>
                <a:gd name="connsiteX204" fmla="*/ 1150004 w 1339695"/>
                <a:gd name="connsiteY204" fmla="*/ 1560765 h 2311974"/>
                <a:gd name="connsiteX205" fmla="*/ 1176086 w 1339695"/>
                <a:gd name="connsiteY205" fmla="*/ 1570489 h 2311974"/>
                <a:gd name="connsiteX206" fmla="*/ 1176086 w 1339695"/>
                <a:gd name="connsiteY206" fmla="*/ 1577783 h 2311974"/>
                <a:gd name="connsiteX207" fmla="*/ 1121550 w 1339695"/>
                <a:gd name="connsiteY207" fmla="*/ 1577783 h 2311974"/>
                <a:gd name="connsiteX208" fmla="*/ 1133406 w 1339695"/>
                <a:gd name="connsiteY208" fmla="*/ 1602094 h 2311974"/>
                <a:gd name="connsiteX209" fmla="*/ 1142890 w 1339695"/>
                <a:gd name="connsiteY209" fmla="*/ 1609387 h 2311974"/>
                <a:gd name="connsiteX210" fmla="*/ 1140519 w 1339695"/>
                <a:gd name="connsiteY210" fmla="*/ 1619111 h 2311974"/>
                <a:gd name="connsiteX211" fmla="*/ 1142890 w 1339695"/>
                <a:gd name="connsiteY211" fmla="*/ 1623973 h 2311974"/>
                <a:gd name="connsiteX212" fmla="*/ 1142890 w 1339695"/>
                <a:gd name="connsiteY212" fmla="*/ 1645853 h 2311974"/>
                <a:gd name="connsiteX213" fmla="*/ 1135777 w 1339695"/>
                <a:gd name="connsiteY213" fmla="*/ 1645853 h 2311974"/>
                <a:gd name="connsiteX214" fmla="*/ 1128663 w 1339695"/>
                <a:gd name="connsiteY214" fmla="*/ 1667733 h 2311974"/>
                <a:gd name="connsiteX215" fmla="*/ 1128663 w 1339695"/>
                <a:gd name="connsiteY215" fmla="*/ 1706631 h 2311974"/>
                <a:gd name="connsiteX216" fmla="*/ 1114437 w 1339695"/>
                <a:gd name="connsiteY216" fmla="*/ 1709062 h 2311974"/>
                <a:gd name="connsiteX217" fmla="*/ 1114437 w 1339695"/>
                <a:gd name="connsiteY217" fmla="*/ 1723648 h 2311974"/>
                <a:gd name="connsiteX218" fmla="*/ 1102581 w 1339695"/>
                <a:gd name="connsiteY218" fmla="*/ 1740666 h 2311974"/>
                <a:gd name="connsiteX219" fmla="*/ 1045673 w 1339695"/>
                <a:gd name="connsiteY219" fmla="*/ 1733373 h 2311974"/>
                <a:gd name="connsiteX220" fmla="*/ 1019591 w 1339695"/>
                <a:gd name="connsiteY220" fmla="*/ 1733373 h 2311974"/>
                <a:gd name="connsiteX221" fmla="*/ 1007735 w 1339695"/>
                <a:gd name="connsiteY221" fmla="*/ 1743097 h 2311974"/>
                <a:gd name="connsiteX222" fmla="*/ 1000622 w 1339695"/>
                <a:gd name="connsiteY222" fmla="*/ 1735804 h 2311974"/>
                <a:gd name="connsiteX223" fmla="*/ 993508 w 1339695"/>
                <a:gd name="connsiteY223" fmla="*/ 1740666 h 2311974"/>
                <a:gd name="connsiteX224" fmla="*/ 972168 w 1339695"/>
                <a:gd name="connsiteY224" fmla="*/ 1713924 h 2311974"/>
                <a:gd name="connsiteX225" fmla="*/ 957941 w 1339695"/>
                <a:gd name="connsiteY225" fmla="*/ 1721217 h 2311974"/>
                <a:gd name="connsiteX226" fmla="*/ 950828 w 1339695"/>
                <a:gd name="connsiteY226" fmla="*/ 1733373 h 2311974"/>
                <a:gd name="connsiteX227" fmla="*/ 943714 w 1339695"/>
                <a:gd name="connsiteY227" fmla="*/ 1735804 h 2311974"/>
                <a:gd name="connsiteX228" fmla="*/ 929487 w 1339695"/>
                <a:gd name="connsiteY228" fmla="*/ 1706631 h 2311974"/>
                <a:gd name="connsiteX229" fmla="*/ 858353 w 1339695"/>
                <a:gd name="connsiteY229" fmla="*/ 1709062 h 2311974"/>
                <a:gd name="connsiteX230" fmla="*/ 855982 w 1339695"/>
                <a:gd name="connsiteY230" fmla="*/ 1721217 h 2311974"/>
                <a:gd name="connsiteX231" fmla="*/ 813302 w 1339695"/>
                <a:gd name="connsiteY231" fmla="*/ 1721217 h 2311974"/>
                <a:gd name="connsiteX232" fmla="*/ 813302 w 1339695"/>
                <a:gd name="connsiteY232" fmla="*/ 1728511 h 2311974"/>
                <a:gd name="connsiteX233" fmla="*/ 782477 w 1339695"/>
                <a:gd name="connsiteY233" fmla="*/ 1721217 h 2311974"/>
                <a:gd name="connsiteX234" fmla="*/ 782477 w 1339695"/>
                <a:gd name="connsiteY234" fmla="*/ 1706631 h 2311974"/>
                <a:gd name="connsiteX235" fmla="*/ 775363 w 1339695"/>
                <a:gd name="connsiteY235" fmla="*/ 1706631 h 2311974"/>
                <a:gd name="connsiteX236" fmla="*/ 772992 w 1339695"/>
                <a:gd name="connsiteY236" fmla="*/ 1692044 h 2311974"/>
                <a:gd name="connsiteX237" fmla="*/ 772992 w 1339695"/>
                <a:gd name="connsiteY237" fmla="*/ 1692044 h 2311974"/>
                <a:gd name="connsiteX238" fmla="*/ 775363 w 1339695"/>
                <a:gd name="connsiteY238" fmla="*/ 1706631 h 2311974"/>
                <a:gd name="connsiteX239" fmla="*/ 720827 w 1339695"/>
                <a:gd name="connsiteY239" fmla="*/ 1709062 h 2311974"/>
                <a:gd name="connsiteX240" fmla="*/ 680518 w 1339695"/>
                <a:gd name="connsiteY240" fmla="*/ 1701769 h 2311974"/>
                <a:gd name="connsiteX241" fmla="*/ 678147 w 1339695"/>
                <a:gd name="connsiteY241" fmla="*/ 1709062 h 2311974"/>
                <a:gd name="connsiteX242" fmla="*/ 659177 w 1339695"/>
                <a:gd name="connsiteY242" fmla="*/ 1713924 h 2311974"/>
                <a:gd name="connsiteX243" fmla="*/ 652064 w 1339695"/>
                <a:gd name="connsiteY243" fmla="*/ 1733373 h 2311974"/>
                <a:gd name="connsiteX244" fmla="*/ 656806 w 1339695"/>
                <a:gd name="connsiteY244" fmla="*/ 1750391 h 2311974"/>
                <a:gd name="connsiteX245" fmla="*/ 637837 w 1339695"/>
                <a:gd name="connsiteY245" fmla="*/ 1750391 h 2311974"/>
                <a:gd name="connsiteX246" fmla="*/ 633095 w 1339695"/>
                <a:gd name="connsiteY246" fmla="*/ 1769840 h 2311974"/>
                <a:gd name="connsiteX247" fmla="*/ 640208 w 1339695"/>
                <a:gd name="connsiteY247" fmla="*/ 1784426 h 2311974"/>
                <a:gd name="connsiteX248" fmla="*/ 637837 w 1339695"/>
                <a:gd name="connsiteY248" fmla="*/ 1806306 h 2311974"/>
                <a:gd name="connsiteX249" fmla="*/ 625981 w 1339695"/>
                <a:gd name="connsiteY249" fmla="*/ 1813599 h 2311974"/>
                <a:gd name="connsiteX250" fmla="*/ 625981 w 1339695"/>
                <a:gd name="connsiteY250" fmla="*/ 1847635 h 2311974"/>
                <a:gd name="connsiteX251" fmla="*/ 611755 w 1339695"/>
                <a:gd name="connsiteY251" fmla="*/ 1852497 h 2311974"/>
                <a:gd name="connsiteX252" fmla="*/ 609383 w 1339695"/>
                <a:gd name="connsiteY252" fmla="*/ 1837910 h 2311974"/>
                <a:gd name="connsiteX253" fmla="*/ 576187 w 1339695"/>
                <a:gd name="connsiteY253" fmla="*/ 1837910 h 2311974"/>
                <a:gd name="connsiteX254" fmla="*/ 576187 w 1339695"/>
                <a:gd name="connsiteY254" fmla="*/ 1859790 h 2311974"/>
                <a:gd name="connsiteX255" fmla="*/ 557218 w 1339695"/>
                <a:gd name="connsiteY255" fmla="*/ 1859790 h 2311974"/>
                <a:gd name="connsiteX256" fmla="*/ 557218 w 1339695"/>
                <a:gd name="connsiteY256" fmla="*/ 1869515 h 2311974"/>
                <a:gd name="connsiteX257" fmla="*/ 554847 w 1339695"/>
                <a:gd name="connsiteY257" fmla="*/ 1876808 h 2311974"/>
                <a:gd name="connsiteX258" fmla="*/ 474229 w 1339695"/>
                <a:gd name="connsiteY258" fmla="*/ 1876808 h 2311974"/>
                <a:gd name="connsiteX259" fmla="*/ 474229 w 1339695"/>
                <a:gd name="connsiteY259" fmla="*/ 1896257 h 2311974"/>
                <a:gd name="connsiteX260" fmla="*/ 422063 w 1339695"/>
                <a:gd name="connsiteY260" fmla="*/ 1901119 h 2311974"/>
                <a:gd name="connsiteX261" fmla="*/ 422063 w 1339695"/>
                <a:gd name="connsiteY261" fmla="*/ 1930292 h 2311974"/>
                <a:gd name="connsiteX262" fmla="*/ 400723 w 1339695"/>
                <a:gd name="connsiteY262" fmla="*/ 1930292 h 2311974"/>
                <a:gd name="connsiteX263" fmla="*/ 398352 w 1339695"/>
                <a:gd name="connsiteY263" fmla="*/ 1952172 h 2311974"/>
                <a:gd name="connsiteX264" fmla="*/ 386496 w 1339695"/>
                <a:gd name="connsiteY264" fmla="*/ 1952172 h 2311974"/>
                <a:gd name="connsiteX265" fmla="*/ 386496 w 1339695"/>
                <a:gd name="connsiteY265" fmla="*/ 1978914 h 2311974"/>
                <a:gd name="connsiteX266" fmla="*/ 393610 w 1339695"/>
                <a:gd name="connsiteY266" fmla="*/ 1983776 h 2311974"/>
                <a:gd name="connsiteX267" fmla="*/ 391239 w 1339695"/>
                <a:gd name="connsiteY267" fmla="*/ 2000794 h 2311974"/>
                <a:gd name="connsiteX268" fmla="*/ 398352 w 1339695"/>
                <a:gd name="connsiteY268" fmla="*/ 2005656 h 2311974"/>
                <a:gd name="connsiteX269" fmla="*/ 398352 w 1339695"/>
                <a:gd name="connsiteY269" fmla="*/ 2068865 h 2311974"/>
                <a:gd name="connsiteX270" fmla="*/ 391239 w 1339695"/>
                <a:gd name="connsiteY270" fmla="*/ 2068865 h 2311974"/>
                <a:gd name="connsiteX271" fmla="*/ 391239 w 1339695"/>
                <a:gd name="connsiteY271" fmla="*/ 2081020 h 2311974"/>
                <a:gd name="connsiteX272" fmla="*/ 372269 w 1339695"/>
                <a:gd name="connsiteY272" fmla="*/ 2083451 h 2311974"/>
                <a:gd name="connsiteX273" fmla="*/ 358043 w 1339695"/>
                <a:gd name="connsiteY273" fmla="*/ 2117487 h 2311974"/>
                <a:gd name="connsiteX274" fmla="*/ 358043 w 1339695"/>
                <a:gd name="connsiteY274" fmla="*/ 2129642 h 2311974"/>
                <a:gd name="connsiteX275" fmla="*/ 414950 w 1339695"/>
                <a:gd name="connsiteY275" fmla="*/ 2132073 h 2311974"/>
                <a:gd name="connsiteX276" fmla="*/ 407837 w 1339695"/>
                <a:gd name="connsiteY276" fmla="*/ 2151522 h 2311974"/>
                <a:gd name="connsiteX277" fmla="*/ 412579 w 1339695"/>
                <a:gd name="connsiteY277" fmla="*/ 2161246 h 2311974"/>
                <a:gd name="connsiteX278" fmla="*/ 407837 w 1339695"/>
                <a:gd name="connsiteY278" fmla="*/ 2168540 h 2311974"/>
                <a:gd name="connsiteX279" fmla="*/ 391239 w 1339695"/>
                <a:gd name="connsiteY279" fmla="*/ 2168540 h 2311974"/>
                <a:gd name="connsiteX280" fmla="*/ 391239 w 1339695"/>
                <a:gd name="connsiteY280" fmla="*/ 2180695 h 2311974"/>
                <a:gd name="connsiteX281" fmla="*/ 360414 w 1339695"/>
                <a:gd name="connsiteY281" fmla="*/ 2187988 h 2311974"/>
                <a:gd name="connsiteX282" fmla="*/ 367527 w 1339695"/>
                <a:gd name="connsiteY282" fmla="*/ 2200144 h 2311974"/>
                <a:gd name="connsiteX283" fmla="*/ 365156 w 1339695"/>
                <a:gd name="connsiteY283" fmla="*/ 2256059 h 2311974"/>
                <a:gd name="connsiteX284" fmla="*/ 353300 w 1339695"/>
                <a:gd name="connsiteY284" fmla="*/ 2277939 h 2311974"/>
                <a:gd name="connsiteX285" fmla="*/ 327218 w 1339695"/>
                <a:gd name="connsiteY285" fmla="*/ 2307112 h 2311974"/>
                <a:gd name="connsiteX286" fmla="*/ 312991 w 1339695"/>
                <a:gd name="connsiteY286" fmla="*/ 2311974 h 2311974"/>
                <a:gd name="connsiteX287" fmla="*/ 296393 w 1339695"/>
                <a:gd name="connsiteY287" fmla="*/ 2282801 h 2311974"/>
                <a:gd name="connsiteX288" fmla="*/ 277424 w 1339695"/>
                <a:gd name="connsiteY288" fmla="*/ 2275508 h 2311974"/>
                <a:gd name="connsiteX289" fmla="*/ 263197 w 1339695"/>
                <a:gd name="connsiteY289" fmla="*/ 2292526 h 2311974"/>
                <a:gd name="connsiteX290" fmla="*/ 244228 w 1339695"/>
                <a:gd name="connsiteY290" fmla="*/ 2285232 h 2311974"/>
                <a:gd name="connsiteX291" fmla="*/ 230001 w 1339695"/>
                <a:gd name="connsiteY291" fmla="*/ 2290094 h 2311974"/>
                <a:gd name="connsiteX292" fmla="*/ 194434 w 1339695"/>
                <a:gd name="connsiteY292" fmla="*/ 2275508 h 2311974"/>
                <a:gd name="connsiteX293" fmla="*/ 153699 w 1339695"/>
                <a:gd name="connsiteY293" fmla="*/ 2254426 h 2311974"/>
                <a:gd name="connsiteX294" fmla="*/ 162004 w 1339695"/>
                <a:gd name="connsiteY294" fmla="*/ 2090384 h 2311974"/>
                <a:gd name="connsiteX295" fmla="*/ 191288 w 1339695"/>
                <a:gd name="connsiteY295" fmla="*/ 1879782 h 2311974"/>
                <a:gd name="connsiteX296" fmla="*/ 186371 w 1339695"/>
                <a:gd name="connsiteY296" fmla="*/ 1766434 h 2311974"/>
                <a:gd name="connsiteX297" fmla="*/ 158092 w 1339695"/>
                <a:gd name="connsiteY297" fmla="*/ 1684276 h 2311974"/>
                <a:gd name="connsiteX298" fmla="*/ 94739 w 1339695"/>
                <a:gd name="connsiteY298" fmla="*/ 1605539 h 2311974"/>
                <a:gd name="connsiteX299" fmla="*/ 44864 w 1339695"/>
                <a:gd name="connsiteY299" fmla="*/ 1566641 h 2311974"/>
                <a:gd name="connsiteX300" fmla="*/ 46508 w 1339695"/>
                <a:gd name="connsiteY300" fmla="*/ 1519182 h 2311974"/>
                <a:gd name="connsiteX301" fmla="*/ 42272 w 1339695"/>
                <a:gd name="connsiteY301" fmla="*/ 1442151 h 2311974"/>
                <a:gd name="connsiteX302" fmla="*/ 97579 w 1339695"/>
                <a:gd name="connsiteY302" fmla="*/ 1327822 h 2311974"/>
                <a:gd name="connsiteX303" fmla="*/ 210025 w 1339695"/>
                <a:gd name="connsiteY303" fmla="*/ 1228318 h 2311974"/>
                <a:gd name="connsiteX304" fmla="*/ 66392 w 1339695"/>
                <a:gd name="connsiteY304" fmla="*/ 741485 h 2311974"/>
                <a:gd name="connsiteX305" fmla="*/ 54537 w 1339695"/>
                <a:gd name="connsiteY305" fmla="*/ 726899 h 2311974"/>
                <a:gd name="connsiteX306" fmla="*/ 0 w 1339695"/>
                <a:gd name="connsiteY306" fmla="*/ 705019 h 2311974"/>
                <a:gd name="connsiteX307" fmla="*/ 23712 w 1339695"/>
                <a:gd name="connsiteY307" fmla="*/ 680708 h 2311974"/>
                <a:gd name="connsiteX308" fmla="*/ 30825 w 1339695"/>
                <a:gd name="connsiteY308" fmla="*/ 673414 h 2311974"/>
                <a:gd name="connsiteX309" fmla="*/ 59279 w 1339695"/>
                <a:gd name="connsiteY309" fmla="*/ 670983 h 2311974"/>
                <a:gd name="connsiteX310" fmla="*/ 147011 w 1339695"/>
                <a:gd name="connsiteY310" fmla="*/ 692863 h 2311974"/>
                <a:gd name="connsiteX311" fmla="*/ 161238 w 1339695"/>
                <a:gd name="connsiteY311" fmla="*/ 688001 h 2311974"/>
                <a:gd name="connsiteX312" fmla="*/ 161238 w 1339695"/>
                <a:gd name="connsiteY312" fmla="*/ 695294 h 2311974"/>
                <a:gd name="connsiteX313" fmla="*/ 170722 w 1339695"/>
                <a:gd name="connsiteY313" fmla="*/ 695294 h 2311974"/>
                <a:gd name="connsiteX314" fmla="*/ 175465 w 1339695"/>
                <a:gd name="connsiteY314" fmla="*/ 678277 h 2311974"/>
                <a:gd name="connsiteX315" fmla="*/ 182578 w 1339695"/>
                <a:gd name="connsiteY315" fmla="*/ 666121 h 2311974"/>
                <a:gd name="connsiteX316" fmla="*/ 194434 w 1339695"/>
                <a:gd name="connsiteY316" fmla="*/ 688001 h 2311974"/>
                <a:gd name="connsiteX317" fmla="*/ 201547 w 1339695"/>
                <a:gd name="connsiteY317" fmla="*/ 685570 h 2311974"/>
                <a:gd name="connsiteX318" fmla="*/ 215774 w 1339695"/>
                <a:gd name="connsiteY318" fmla="*/ 700156 h 2311974"/>
                <a:gd name="connsiteX319" fmla="*/ 215774 w 1339695"/>
                <a:gd name="connsiteY319" fmla="*/ 700156 h 2311974"/>
                <a:gd name="connsiteX320" fmla="*/ 201547 w 1339695"/>
                <a:gd name="connsiteY320" fmla="*/ 685570 h 2311974"/>
                <a:gd name="connsiteX321" fmla="*/ 259713 w 1339695"/>
                <a:gd name="connsiteY321" fmla="*/ 862512 h 2311974"/>
                <a:gd name="connsiteX322" fmla="*/ 182578 w 1339695"/>
                <a:gd name="connsiteY322" fmla="*/ 666121 h 2311974"/>
                <a:gd name="connsiteX323" fmla="*/ 182578 w 1339695"/>
                <a:gd name="connsiteY323" fmla="*/ 658827 h 2311974"/>
                <a:gd name="connsiteX324" fmla="*/ 203918 w 1339695"/>
                <a:gd name="connsiteY324" fmla="*/ 646672 h 2311974"/>
                <a:gd name="connsiteX325" fmla="*/ 196805 w 1339695"/>
                <a:gd name="connsiteY325" fmla="*/ 639379 h 2311974"/>
                <a:gd name="connsiteX326" fmla="*/ 227630 w 1339695"/>
                <a:gd name="connsiteY326" fmla="*/ 629654 h 2311974"/>
                <a:gd name="connsiteX327" fmla="*/ 222888 w 1339695"/>
                <a:gd name="connsiteY327" fmla="*/ 615068 h 2311974"/>
                <a:gd name="connsiteX328" fmla="*/ 189692 w 1339695"/>
                <a:gd name="connsiteY328" fmla="*/ 610205 h 2311974"/>
                <a:gd name="connsiteX329" fmla="*/ 187320 w 1339695"/>
                <a:gd name="connsiteY329" fmla="*/ 595619 h 2311974"/>
                <a:gd name="connsiteX330" fmla="*/ 196805 w 1339695"/>
                <a:gd name="connsiteY330" fmla="*/ 534841 h 2311974"/>
                <a:gd name="connsiteX331" fmla="*/ 187320 w 1339695"/>
                <a:gd name="connsiteY331" fmla="*/ 525117 h 2311974"/>
                <a:gd name="connsiteX332" fmla="*/ 494501 w 1339695"/>
                <a:gd name="connsiteY332" fmla="*/ 1091406 h 2311974"/>
                <a:gd name="connsiteX333" fmla="*/ 170722 w 1339695"/>
                <a:gd name="connsiteY333" fmla="*/ 503237 h 2311974"/>
                <a:gd name="connsiteX334" fmla="*/ 175465 w 1339695"/>
                <a:gd name="connsiteY334" fmla="*/ 471633 h 2311974"/>
                <a:gd name="connsiteX335" fmla="*/ 168351 w 1339695"/>
                <a:gd name="connsiteY335" fmla="*/ 464340 h 2311974"/>
                <a:gd name="connsiteX336" fmla="*/ 170722 w 1339695"/>
                <a:gd name="connsiteY336" fmla="*/ 444891 h 2311974"/>
                <a:gd name="connsiteX337" fmla="*/ 189692 w 1339695"/>
                <a:gd name="connsiteY337" fmla="*/ 444891 h 2311974"/>
                <a:gd name="connsiteX338" fmla="*/ 208661 w 1339695"/>
                <a:gd name="connsiteY338" fmla="*/ 430304 h 2311974"/>
                <a:gd name="connsiteX339" fmla="*/ 211032 w 1339695"/>
                <a:gd name="connsiteY339" fmla="*/ 427873 h 2311974"/>
                <a:gd name="connsiteX340" fmla="*/ 189692 w 1339695"/>
                <a:gd name="connsiteY340" fmla="*/ 423011 h 2311974"/>
                <a:gd name="connsiteX341" fmla="*/ 196805 w 1339695"/>
                <a:gd name="connsiteY341" fmla="*/ 405993 h 2311974"/>
                <a:gd name="connsiteX342" fmla="*/ 222888 w 1339695"/>
                <a:gd name="connsiteY342" fmla="*/ 408424 h 2311974"/>
                <a:gd name="connsiteX343" fmla="*/ 218145 w 1339695"/>
                <a:gd name="connsiteY343" fmla="*/ 388975 h 2311974"/>
                <a:gd name="connsiteX344" fmla="*/ 218145 w 1339695"/>
                <a:gd name="connsiteY344" fmla="*/ 374389 h 2311974"/>
                <a:gd name="connsiteX345" fmla="*/ 234743 w 1339695"/>
                <a:gd name="connsiteY345" fmla="*/ 374389 h 2311974"/>
                <a:gd name="connsiteX346" fmla="*/ 237114 w 1339695"/>
                <a:gd name="connsiteY346" fmla="*/ 367096 h 2311974"/>
                <a:gd name="connsiteX347" fmla="*/ 244228 w 1339695"/>
                <a:gd name="connsiteY347" fmla="*/ 364665 h 2311974"/>
                <a:gd name="connsiteX348" fmla="*/ 241857 w 1339695"/>
                <a:gd name="connsiteY348" fmla="*/ 347647 h 2311974"/>
                <a:gd name="connsiteX349" fmla="*/ 270310 w 1339695"/>
                <a:gd name="connsiteY349" fmla="*/ 337922 h 2311974"/>
                <a:gd name="connsiteX350" fmla="*/ 258455 w 1339695"/>
                <a:gd name="connsiteY350" fmla="*/ 333060 h 2311974"/>
                <a:gd name="connsiteX351" fmla="*/ 256083 w 1339695"/>
                <a:gd name="connsiteY351" fmla="*/ 311180 h 2311974"/>
                <a:gd name="connsiteX352" fmla="*/ 248970 w 1339695"/>
                <a:gd name="connsiteY352" fmla="*/ 308749 h 2311974"/>
                <a:gd name="connsiteX353" fmla="*/ 256083 w 1339695"/>
                <a:gd name="connsiteY353" fmla="*/ 299025 h 2311974"/>
                <a:gd name="connsiteX354" fmla="*/ 256083 w 1339695"/>
                <a:gd name="connsiteY354" fmla="*/ 296594 h 2311974"/>
                <a:gd name="connsiteX355" fmla="*/ 244228 w 1339695"/>
                <a:gd name="connsiteY355" fmla="*/ 291732 h 2311974"/>
                <a:gd name="connsiteX356" fmla="*/ 234743 w 1339695"/>
                <a:gd name="connsiteY356" fmla="*/ 299025 h 2311974"/>
                <a:gd name="connsiteX357" fmla="*/ 222888 w 1339695"/>
                <a:gd name="connsiteY357" fmla="*/ 282007 h 2311974"/>
                <a:gd name="connsiteX358" fmla="*/ 237114 w 1339695"/>
                <a:gd name="connsiteY358" fmla="*/ 255265 h 2311974"/>
                <a:gd name="connsiteX359" fmla="*/ 244228 w 1339695"/>
                <a:gd name="connsiteY359" fmla="*/ 267421 h 2311974"/>
                <a:gd name="connsiteX360" fmla="*/ 263197 w 1339695"/>
                <a:gd name="connsiteY360" fmla="*/ 240679 h 2311974"/>
                <a:gd name="connsiteX361" fmla="*/ 272681 w 1339695"/>
                <a:gd name="connsiteY361" fmla="*/ 240679 h 2311974"/>
                <a:gd name="connsiteX362" fmla="*/ 272681 w 1339695"/>
                <a:gd name="connsiteY362" fmla="*/ 233385 h 2311974"/>
                <a:gd name="connsiteX363" fmla="*/ 251341 w 1339695"/>
                <a:gd name="connsiteY363" fmla="*/ 218799 h 2311974"/>
                <a:gd name="connsiteX364" fmla="*/ 258455 w 1339695"/>
                <a:gd name="connsiteY364" fmla="*/ 199350 h 2311974"/>
                <a:gd name="connsiteX365" fmla="*/ 284537 w 1339695"/>
                <a:gd name="connsiteY365" fmla="*/ 199350 h 2311974"/>
                <a:gd name="connsiteX366" fmla="*/ 291651 w 1339695"/>
                <a:gd name="connsiteY366" fmla="*/ 192057 h 2311974"/>
                <a:gd name="connsiteX367" fmla="*/ 263197 w 1339695"/>
                <a:gd name="connsiteY367" fmla="*/ 150728 h 2311974"/>
                <a:gd name="connsiteX368" fmla="*/ 272681 w 1339695"/>
                <a:gd name="connsiteY368" fmla="*/ 131279 h 2311974"/>
                <a:gd name="connsiteX369" fmla="*/ 305877 w 1339695"/>
                <a:gd name="connsiteY369" fmla="*/ 116693 h 2311974"/>
                <a:gd name="connsiteX370" fmla="*/ 310620 w 1339695"/>
                <a:gd name="connsiteY370" fmla="*/ 131279 h 2311974"/>
                <a:gd name="connsiteX371" fmla="*/ 331960 w 1339695"/>
                <a:gd name="connsiteY371" fmla="*/ 116693 h 2311974"/>
                <a:gd name="connsiteX372" fmla="*/ 327218 w 1339695"/>
                <a:gd name="connsiteY372" fmla="*/ 109399 h 2311974"/>
                <a:gd name="connsiteX373" fmla="*/ 343816 w 1339695"/>
                <a:gd name="connsiteY373" fmla="*/ 102106 h 2311974"/>
                <a:gd name="connsiteX374" fmla="*/ 343816 w 1339695"/>
                <a:gd name="connsiteY374" fmla="*/ 94813 h 2311974"/>
                <a:gd name="connsiteX375" fmla="*/ 353300 w 1339695"/>
                <a:gd name="connsiteY375" fmla="*/ 87519 h 2311974"/>
                <a:gd name="connsiteX376" fmla="*/ 339073 w 1339695"/>
                <a:gd name="connsiteY376" fmla="*/ 53484 h 2311974"/>
                <a:gd name="connsiteX377" fmla="*/ 336702 w 1339695"/>
                <a:gd name="connsiteY377" fmla="*/ 7293 h 2311974"/>
                <a:gd name="connsiteX378" fmla="*/ 379383 w 1339695"/>
                <a:gd name="connsiteY378" fmla="*/ 17018 h 2311974"/>
                <a:gd name="connsiteX379" fmla="*/ 400723 w 1339695"/>
                <a:gd name="connsiteY379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89280 w 1339695"/>
                <a:gd name="connsiteY2" fmla="*/ 899507 h 2311974"/>
                <a:gd name="connsiteX3" fmla="*/ 312991 w 1339695"/>
                <a:gd name="connsiteY3" fmla="*/ 906800 h 2311974"/>
                <a:gd name="connsiteX4" fmla="*/ 317733 w 1339695"/>
                <a:gd name="connsiteY4" fmla="*/ 899507 h 2311974"/>
                <a:gd name="connsiteX5" fmla="*/ 317746 w 1339695"/>
                <a:gd name="connsiteY5" fmla="*/ 899510 h 2311974"/>
                <a:gd name="connsiteX6" fmla="*/ 265568 w 1339695"/>
                <a:gd name="connsiteY6" fmla="*/ 899506 h 2311974"/>
                <a:gd name="connsiteX7" fmla="*/ 248970 w 1339695"/>
                <a:gd name="connsiteY7" fmla="*/ 889782 h 2311974"/>
                <a:gd name="connsiteX8" fmla="*/ 248970 w 1339695"/>
                <a:gd name="connsiteY8" fmla="*/ 889782 h 2311974"/>
                <a:gd name="connsiteX9" fmla="*/ 265568 w 1339695"/>
                <a:gd name="connsiteY9" fmla="*/ 889782 h 2311974"/>
                <a:gd name="connsiteX10" fmla="*/ 258424 w 1339695"/>
                <a:gd name="connsiteY10" fmla="*/ 889782 h 2311974"/>
                <a:gd name="connsiteX11" fmla="*/ 248970 w 1339695"/>
                <a:gd name="connsiteY11" fmla="*/ 889782 h 2311974"/>
                <a:gd name="connsiteX12" fmla="*/ 291253 w 1339695"/>
                <a:gd name="connsiteY12" fmla="*/ 842776 h 2311974"/>
                <a:gd name="connsiteX13" fmla="*/ 296393 w 1339695"/>
                <a:gd name="connsiteY13" fmla="*/ 853315 h 2311974"/>
                <a:gd name="connsiteX14" fmla="*/ 296393 w 1339695"/>
                <a:gd name="connsiteY14" fmla="*/ 853315 h 2311974"/>
                <a:gd name="connsiteX15" fmla="*/ 291253 w 1339695"/>
                <a:gd name="connsiteY15" fmla="*/ 842776 h 2311974"/>
                <a:gd name="connsiteX16" fmla="*/ 194434 w 1339695"/>
                <a:gd name="connsiteY16" fmla="*/ 726899 h 2311974"/>
                <a:gd name="connsiteX17" fmla="*/ 194434 w 1339695"/>
                <a:gd name="connsiteY17" fmla="*/ 726899 h 2311974"/>
                <a:gd name="connsiteX18" fmla="*/ 201547 w 1339695"/>
                <a:gd name="connsiteY18" fmla="*/ 734192 h 2311974"/>
                <a:gd name="connsiteX19" fmla="*/ 237114 w 1339695"/>
                <a:gd name="connsiteY19" fmla="*/ 748778 h 2311974"/>
                <a:gd name="connsiteX20" fmla="*/ 265568 w 1339695"/>
                <a:gd name="connsiteY20" fmla="*/ 753641 h 2311974"/>
                <a:gd name="connsiteX21" fmla="*/ 270310 w 1339695"/>
                <a:gd name="connsiteY21" fmla="*/ 734192 h 2311974"/>
                <a:gd name="connsiteX22" fmla="*/ 284537 w 1339695"/>
                <a:gd name="connsiteY22" fmla="*/ 736623 h 2311974"/>
                <a:gd name="connsiteX23" fmla="*/ 284537 w 1339695"/>
                <a:gd name="connsiteY23" fmla="*/ 736623 h 2311974"/>
                <a:gd name="connsiteX24" fmla="*/ 270310 w 1339695"/>
                <a:gd name="connsiteY24" fmla="*/ 734192 h 2311974"/>
                <a:gd name="connsiteX25" fmla="*/ 265568 w 1339695"/>
                <a:gd name="connsiteY25" fmla="*/ 753640 h 2311974"/>
                <a:gd name="connsiteX26" fmla="*/ 237114 w 1339695"/>
                <a:gd name="connsiteY26" fmla="*/ 748778 h 2311974"/>
                <a:gd name="connsiteX27" fmla="*/ 201547 w 1339695"/>
                <a:gd name="connsiteY27" fmla="*/ 734192 h 2311974"/>
                <a:gd name="connsiteX28" fmla="*/ 194434 w 1339695"/>
                <a:gd name="connsiteY28" fmla="*/ 726899 h 2311974"/>
                <a:gd name="connsiteX29" fmla="*/ 194434 w 1339695"/>
                <a:gd name="connsiteY29" fmla="*/ 714743 h 2311974"/>
                <a:gd name="connsiteX30" fmla="*/ 194434 w 1339695"/>
                <a:gd name="connsiteY30" fmla="*/ 714743 h 2311974"/>
                <a:gd name="connsiteX31" fmla="*/ 201547 w 1339695"/>
                <a:gd name="connsiteY31" fmla="*/ 722036 h 2311974"/>
                <a:gd name="connsiteX32" fmla="*/ 201547 w 1339695"/>
                <a:gd name="connsiteY32" fmla="*/ 722036 h 2311974"/>
                <a:gd name="connsiteX33" fmla="*/ 194434 w 1339695"/>
                <a:gd name="connsiteY33" fmla="*/ 714743 h 2311974"/>
                <a:gd name="connsiteX34" fmla="*/ 400723 w 1339695"/>
                <a:gd name="connsiteY34" fmla="*/ 0 h 2311974"/>
                <a:gd name="connsiteX35" fmla="*/ 407837 w 1339695"/>
                <a:gd name="connsiteY35" fmla="*/ 4862 h 2311974"/>
                <a:gd name="connsiteX36" fmla="*/ 412579 w 1339695"/>
                <a:gd name="connsiteY36" fmla="*/ 17018 h 2311974"/>
                <a:gd name="connsiteX37" fmla="*/ 422063 w 1339695"/>
                <a:gd name="connsiteY37" fmla="*/ 53484 h 2311974"/>
                <a:gd name="connsiteX38" fmla="*/ 419692 w 1339695"/>
                <a:gd name="connsiteY38" fmla="*/ 68071 h 2311974"/>
                <a:gd name="connsiteX39" fmla="*/ 452888 w 1339695"/>
                <a:gd name="connsiteY39" fmla="*/ 82657 h 2311974"/>
                <a:gd name="connsiteX40" fmla="*/ 460002 w 1339695"/>
                <a:gd name="connsiteY40" fmla="*/ 72933 h 2311974"/>
                <a:gd name="connsiteX41" fmla="*/ 476600 w 1339695"/>
                <a:gd name="connsiteY41" fmla="*/ 75364 h 2311974"/>
                <a:gd name="connsiteX42" fmla="*/ 476600 w 1339695"/>
                <a:gd name="connsiteY42" fmla="*/ 82657 h 2311974"/>
                <a:gd name="connsiteX43" fmla="*/ 483713 w 1339695"/>
                <a:gd name="connsiteY43" fmla="*/ 82657 h 2311974"/>
                <a:gd name="connsiteX44" fmla="*/ 488455 w 1339695"/>
                <a:gd name="connsiteY44" fmla="*/ 97244 h 2311974"/>
                <a:gd name="connsiteX45" fmla="*/ 507424 w 1339695"/>
                <a:gd name="connsiteY45" fmla="*/ 104537 h 2311974"/>
                <a:gd name="connsiteX46" fmla="*/ 535878 w 1339695"/>
                <a:gd name="connsiteY46" fmla="*/ 89950 h 2311974"/>
                <a:gd name="connsiteX47" fmla="*/ 550105 w 1339695"/>
                <a:gd name="connsiteY47" fmla="*/ 94813 h 2311974"/>
                <a:gd name="connsiteX48" fmla="*/ 564332 w 1339695"/>
                <a:gd name="connsiteY48" fmla="*/ 104537 h 2311974"/>
                <a:gd name="connsiteX49" fmla="*/ 583301 w 1339695"/>
                <a:gd name="connsiteY49" fmla="*/ 94813 h 2311974"/>
                <a:gd name="connsiteX50" fmla="*/ 583301 w 1339695"/>
                <a:gd name="connsiteY50" fmla="*/ 72933 h 2311974"/>
                <a:gd name="connsiteX51" fmla="*/ 585672 w 1339695"/>
                <a:gd name="connsiteY51" fmla="*/ 72933 h 2311974"/>
                <a:gd name="connsiteX52" fmla="*/ 597528 w 1339695"/>
                <a:gd name="connsiteY52" fmla="*/ 87519 h 2311974"/>
                <a:gd name="connsiteX53" fmla="*/ 585672 w 1339695"/>
                <a:gd name="connsiteY53" fmla="*/ 102106 h 2311974"/>
                <a:gd name="connsiteX54" fmla="*/ 590414 w 1339695"/>
                <a:gd name="connsiteY54" fmla="*/ 123986 h 2311974"/>
                <a:gd name="connsiteX55" fmla="*/ 604641 w 1339695"/>
                <a:gd name="connsiteY55" fmla="*/ 128848 h 2311974"/>
                <a:gd name="connsiteX56" fmla="*/ 616497 w 1339695"/>
                <a:gd name="connsiteY56" fmla="*/ 150728 h 2311974"/>
                <a:gd name="connsiteX57" fmla="*/ 625981 w 1339695"/>
                <a:gd name="connsiteY57" fmla="*/ 153159 h 2311974"/>
                <a:gd name="connsiteX58" fmla="*/ 633095 w 1339695"/>
                <a:gd name="connsiteY58" fmla="*/ 165315 h 2311974"/>
                <a:gd name="connsiteX59" fmla="*/ 652064 w 1339695"/>
                <a:gd name="connsiteY59" fmla="*/ 165315 h 2311974"/>
                <a:gd name="connsiteX60" fmla="*/ 666291 w 1339695"/>
                <a:gd name="connsiteY60" fmla="*/ 177470 h 2311974"/>
                <a:gd name="connsiteX61" fmla="*/ 692373 w 1339695"/>
                <a:gd name="connsiteY61" fmla="*/ 172608 h 2311974"/>
                <a:gd name="connsiteX62" fmla="*/ 699487 w 1339695"/>
                <a:gd name="connsiteY62" fmla="*/ 184763 h 2311974"/>
                <a:gd name="connsiteX63" fmla="*/ 692373 w 1339695"/>
                <a:gd name="connsiteY63" fmla="*/ 192057 h 2311974"/>
                <a:gd name="connsiteX64" fmla="*/ 699487 w 1339695"/>
                <a:gd name="connsiteY64" fmla="*/ 201781 h 2311974"/>
                <a:gd name="connsiteX65" fmla="*/ 694744 w 1339695"/>
                <a:gd name="connsiteY65" fmla="*/ 206643 h 2311974"/>
                <a:gd name="connsiteX66" fmla="*/ 706600 w 1339695"/>
                <a:gd name="connsiteY66" fmla="*/ 233385 h 2311974"/>
                <a:gd name="connsiteX67" fmla="*/ 713714 w 1339695"/>
                <a:gd name="connsiteY67" fmla="*/ 233385 h 2311974"/>
                <a:gd name="connsiteX68" fmla="*/ 749281 w 1339695"/>
                <a:gd name="connsiteY68" fmla="*/ 211505 h 2311974"/>
                <a:gd name="connsiteX69" fmla="*/ 772992 w 1339695"/>
                <a:gd name="connsiteY69" fmla="*/ 213936 h 2311974"/>
                <a:gd name="connsiteX70" fmla="*/ 794332 w 1339695"/>
                <a:gd name="connsiteY70" fmla="*/ 199350 h 2311974"/>
                <a:gd name="connsiteX71" fmla="*/ 803817 w 1339695"/>
                <a:gd name="connsiteY71" fmla="*/ 177470 h 2311974"/>
                <a:gd name="connsiteX72" fmla="*/ 829900 w 1339695"/>
                <a:gd name="connsiteY72" fmla="*/ 158021 h 2311974"/>
                <a:gd name="connsiteX73" fmla="*/ 851240 w 1339695"/>
                <a:gd name="connsiteY73" fmla="*/ 194488 h 2311974"/>
                <a:gd name="connsiteX74" fmla="*/ 851240 w 1339695"/>
                <a:gd name="connsiteY74" fmla="*/ 221230 h 2311974"/>
                <a:gd name="connsiteX75" fmla="*/ 863095 w 1339695"/>
                <a:gd name="connsiteY75" fmla="*/ 243110 h 2311974"/>
                <a:gd name="connsiteX76" fmla="*/ 882065 w 1339695"/>
                <a:gd name="connsiteY76" fmla="*/ 262558 h 2311974"/>
                <a:gd name="connsiteX77" fmla="*/ 924745 w 1339695"/>
                <a:gd name="connsiteY77" fmla="*/ 274714 h 2311974"/>
                <a:gd name="connsiteX78" fmla="*/ 957941 w 1339695"/>
                <a:gd name="connsiteY78" fmla="*/ 260127 h 2311974"/>
                <a:gd name="connsiteX79" fmla="*/ 979281 w 1339695"/>
                <a:gd name="connsiteY79" fmla="*/ 262558 h 2311974"/>
                <a:gd name="connsiteX80" fmla="*/ 1005364 w 1339695"/>
                <a:gd name="connsiteY80" fmla="*/ 277145 h 2311974"/>
                <a:gd name="connsiteX81" fmla="*/ 1038560 w 1339695"/>
                <a:gd name="connsiteY81" fmla="*/ 282007 h 2311974"/>
                <a:gd name="connsiteX82" fmla="*/ 1033818 w 1339695"/>
                <a:gd name="connsiteY82" fmla="*/ 299025 h 2311974"/>
                <a:gd name="connsiteX83" fmla="*/ 1062271 w 1339695"/>
                <a:gd name="connsiteY83" fmla="*/ 371958 h 2311974"/>
                <a:gd name="connsiteX84" fmla="*/ 1107323 w 1339695"/>
                <a:gd name="connsiteY84" fmla="*/ 386544 h 2311974"/>
                <a:gd name="connsiteX85" fmla="*/ 1135777 w 1339695"/>
                <a:gd name="connsiteY85" fmla="*/ 415718 h 2311974"/>
                <a:gd name="connsiteX86" fmla="*/ 1178457 w 1339695"/>
                <a:gd name="connsiteY86" fmla="*/ 415718 h 2311974"/>
                <a:gd name="connsiteX87" fmla="*/ 1195055 w 1339695"/>
                <a:gd name="connsiteY87" fmla="*/ 408424 h 2311974"/>
                <a:gd name="connsiteX88" fmla="*/ 1211653 w 1339695"/>
                <a:gd name="connsiteY88" fmla="*/ 386544 h 2311974"/>
                <a:gd name="connsiteX89" fmla="*/ 1256705 w 1339695"/>
                <a:gd name="connsiteY89" fmla="*/ 381682 h 2311974"/>
                <a:gd name="connsiteX90" fmla="*/ 1263819 w 1339695"/>
                <a:gd name="connsiteY90" fmla="*/ 386544 h 2311974"/>
                <a:gd name="connsiteX91" fmla="*/ 1299386 w 1339695"/>
                <a:gd name="connsiteY91" fmla="*/ 371958 h 2311974"/>
                <a:gd name="connsiteX92" fmla="*/ 1299386 w 1339695"/>
                <a:gd name="connsiteY92" fmla="*/ 388975 h 2311974"/>
                <a:gd name="connsiteX93" fmla="*/ 1313613 w 1339695"/>
                <a:gd name="connsiteY93" fmla="*/ 408424 h 2311974"/>
                <a:gd name="connsiteX94" fmla="*/ 1251963 w 1339695"/>
                <a:gd name="connsiteY94" fmla="*/ 444891 h 2311974"/>
                <a:gd name="connsiteX95" fmla="*/ 1249592 w 1339695"/>
                <a:gd name="connsiteY95" fmla="*/ 491082 h 2311974"/>
                <a:gd name="connsiteX96" fmla="*/ 1270932 w 1339695"/>
                <a:gd name="connsiteY96" fmla="*/ 532410 h 2311974"/>
                <a:gd name="connsiteX97" fmla="*/ 1304128 w 1339695"/>
                <a:gd name="connsiteY97" fmla="*/ 554290 h 2311974"/>
                <a:gd name="connsiteX98" fmla="*/ 1325468 w 1339695"/>
                <a:gd name="connsiteY98" fmla="*/ 581032 h 2311974"/>
                <a:gd name="connsiteX99" fmla="*/ 1318355 w 1339695"/>
                <a:gd name="connsiteY99" fmla="*/ 622361 h 2311974"/>
                <a:gd name="connsiteX100" fmla="*/ 1339695 w 1339695"/>
                <a:gd name="connsiteY100" fmla="*/ 644241 h 2311974"/>
                <a:gd name="connsiteX101" fmla="*/ 1334953 w 1339695"/>
                <a:gd name="connsiteY101" fmla="*/ 658827 h 2311974"/>
                <a:gd name="connsiteX102" fmla="*/ 1327839 w 1339695"/>
                <a:gd name="connsiteY102" fmla="*/ 666121 h 2311974"/>
                <a:gd name="connsiteX103" fmla="*/ 1299386 w 1339695"/>
                <a:gd name="connsiteY103" fmla="*/ 663689 h 2311974"/>
                <a:gd name="connsiteX104" fmla="*/ 1270932 w 1339695"/>
                <a:gd name="connsiteY104" fmla="*/ 705018 h 2311974"/>
                <a:gd name="connsiteX105" fmla="*/ 1249592 w 1339695"/>
                <a:gd name="connsiteY105" fmla="*/ 712312 h 2311974"/>
                <a:gd name="connsiteX106" fmla="*/ 1202169 w 1339695"/>
                <a:gd name="connsiteY106" fmla="*/ 785245 h 2311974"/>
                <a:gd name="connsiteX107" fmla="*/ 1202169 w 1339695"/>
                <a:gd name="connsiteY107" fmla="*/ 804693 h 2311974"/>
                <a:gd name="connsiteX108" fmla="*/ 1171344 w 1339695"/>
                <a:gd name="connsiteY108" fmla="*/ 802262 h 2311974"/>
                <a:gd name="connsiteX109" fmla="*/ 1140519 w 1339695"/>
                <a:gd name="connsiteY109" fmla="*/ 802262 h 2311974"/>
                <a:gd name="connsiteX110" fmla="*/ 1116808 w 1339695"/>
                <a:gd name="connsiteY110" fmla="*/ 819280 h 2311974"/>
                <a:gd name="connsiteX111" fmla="*/ 1081241 w 1339695"/>
                <a:gd name="connsiteY111" fmla="*/ 809556 h 2311974"/>
                <a:gd name="connsiteX112" fmla="*/ 1069385 w 1339695"/>
                <a:gd name="connsiteY112" fmla="*/ 816849 h 2311974"/>
                <a:gd name="connsiteX113" fmla="*/ 1078869 w 1339695"/>
                <a:gd name="connsiteY113" fmla="*/ 824142 h 2311974"/>
                <a:gd name="connsiteX114" fmla="*/ 1067014 w 1339695"/>
                <a:gd name="connsiteY114" fmla="*/ 850884 h 2311974"/>
                <a:gd name="connsiteX115" fmla="*/ 1074127 w 1339695"/>
                <a:gd name="connsiteY115" fmla="*/ 858178 h 2311974"/>
                <a:gd name="connsiteX116" fmla="*/ 1081241 w 1339695"/>
                <a:gd name="connsiteY116" fmla="*/ 850884 h 2311974"/>
                <a:gd name="connsiteX117" fmla="*/ 1095467 w 1339695"/>
                <a:gd name="connsiteY117" fmla="*/ 858178 h 2311974"/>
                <a:gd name="connsiteX118" fmla="*/ 1109694 w 1339695"/>
                <a:gd name="connsiteY118" fmla="*/ 858178 h 2311974"/>
                <a:gd name="connsiteX119" fmla="*/ 1114437 w 1339695"/>
                <a:gd name="connsiteY119" fmla="*/ 875195 h 2311974"/>
                <a:gd name="connsiteX120" fmla="*/ 1128663 w 1339695"/>
                <a:gd name="connsiteY120" fmla="*/ 894644 h 2311974"/>
                <a:gd name="connsiteX121" fmla="*/ 1121550 w 1339695"/>
                <a:gd name="connsiteY121" fmla="*/ 906800 h 2311974"/>
                <a:gd name="connsiteX122" fmla="*/ 1128663 w 1339695"/>
                <a:gd name="connsiteY122" fmla="*/ 916524 h 2311974"/>
                <a:gd name="connsiteX123" fmla="*/ 1135777 w 1339695"/>
                <a:gd name="connsiteY123" fmla="*/ 914093 h 2311974"/>
                <a:gd name="connsiteX124" fmla="*/ 1142890 w 1339695"/>
                <a:gd name="connsiteY124" fmla="*/ 921386 h 2311974"/>
                <a:gd name="connsiteX125" fmla="*/ 1147633 w 1339695"/>
                <a:gd name="connsiteY125" fmla="*/ 935973 h 2311974"/>
                <a:gd name="connsiteX126" fmla="*/ 1157117 w 1339695"/>
                <a:gd name="connsiteY126" fmla="*/ 923817 h 2311974"/>
                <a:gd name="connsiteX127" fmla="*/ 1161859 w 1339695"/>
                <a:gd name="connsiteY127" fmla="*/ 931111 h 2311974"/>
                <a:gd name="connsiteX128" fmla="*/ 1195055 w 1339695"/>
                <a:gd name="connsiteY128" fmla="*/ 928679 h 2311974"/>
                <a:gd name="connsiteX129" fmla="*/ 1209282 w 1339695"/>
                <a:gd name="connsiteY129" fmla="*/ 948128 h 2311974"/>
                <a:gd name="connsiteX130" fmla="*/ 1230623 w 1339695"/>
                <a:gd name="connsiteY130" fmla="*/ 950559 h 2311974"/>
                <a:gd name="connsiteX131" fmla="*/ 1235365 w 1339695"/>
                <a:gd name="connsiteY131" fmla="*/ 923817 h 2311974"/>
                <a:gd name="connsiteX132" fmla="*/ 1249592 w 1339695"/>
                <a:gd name="connsiteY132" fmla="*/ 914093 h 2311974"/>
                <a:gd name="connsiteX133" fmla="*/ 1259076 w 1339695"/>
                <a:gd name="connsiteY133" fmla="*/ 921386 h 2311974"/>
                <a:gd name="connsiteX134" fmla="*/ 1270932 w 1339695"/>
                <a:gd name="connsiteY134" fmla="*/ 948128 h 2311974"/>
                <a:gd name="connsiteX135" fmla="*/ 1218767 w 1339695"/>
                <a:gd name="connsiteY135" fmla="*/ 1006475 h 2311974"/>
                <a:gd name="connsiteX136" fmla="*/ 1133406 w 1339695"/>
                <a:gd name="connsiteY136" fmla="*/ 970008 h 2311974"/>
                <a:gd name="connsiteX137" fmla="*/ 1128663 w 1339695"/>
                <a:gd name="connsiteY137" fmla="*/ 977301 h 2311974"/>
                <a:gd name="connsiteX138" fmla="*/ 1133406 w 1339695"/>
                <a:gd name="connsiteY138" fmla="*/ 984595 h 2311974"/>
                <a:gd name="connsiteX139" fmla="*/ 1128663 w 1339695"/>
                <a:gd name="connsiteY139" fmla="*/ 984595 h 2311974"/>
                <a:gd name="connsiteX140" fmla="*/ 1123921 w 1339695"/>
                <a:gd name="connsiteY140" fmla="*/ 991888 h 2311974"/>
                <a:gd name="connsiteX141" fmla="*/ 1123921 w 1339695"/>
                <a:gd name="connsiteY141" fmla="*/ 1006475 h 2311974"/>
                <a:gd name="connsiteX142" fmla="*/ 1116808 w 1339695"/>
                <a:gd name="connsiteY142" fmla="*/ 1018630 h 2311974"/>
                <a:gd name="connsiteX143" fmla="*/ 1116808 w 1339695"/>
                <a:gd name="connsiteY143" fmla="*/ 1028354 h 2311974"/>
                <a:gd name="connsiteX144" fmla="*/ 1102581 w 1339695"/>
                <a:gd name="connsiteY144" fmla="*/ 1028354 h 2311974"/>
                <a:gd name="connsiteX145" fmla="*/ 1102581 w 1339695"/>
                <a:gd name="connsiteY145" fmla="*/ 1045372 h 2311974"/>
                <a:gd name="connsiteX146" fmla="*/ 1095467 w 1339695"/>
                <a:gd name="connsiteY146" fmla="*/ 1047803 h 2311974"/>
                <a:gd name="connsiteX147" fmla="*/ 1095467 w 1339695"/>
                <a:gd name="connsiteY147" fmla="*/ 1059959 h 2311974"/>
                <a:gd name="connsiteX148" fmla="*/ 1088354 w 1339695"/>
                <a:gd name="connsiteY148" fmla="*/ 1062390 h 2311974"/>
                <a:gd name="connsiteX149" fmla="*/ 1093096 w 1339695"/>
                <a:gd name="connsiteY149" fmla="*/ 1069683 h 2311974"/>
                <a:gd name="connsiteX150" fmla="*/ 1085983 w 1339695"/>
                <a:gd name="connsiteY150" fmla="*/ 1074545 h 2311974"/>
                <a:gd name="connsiteX151" fmla="*/ 1093096 w 1339695"/>
                <a:gd name="connsiteY151" fmla="*/ 1076976 h 2311974"/>
                <a:gd name="connsiteX152" fmla="*/ 1095467 w 1339695"/>
                <a:gd name="connsiteY152" fmla="*/ 1093994 h 2311974"/>
                <a:gd name="connsiteX153" fmla="*/ 1085983 w 1339695"/>
                <a:gd name="connsiteY153" fmla="*/ 1103719 h 2311974"/>
                <a:gd name="connsiteX154" fmla="*/ 1088354 w 1339695"/>
                <a:gd name="connsiteY154" fmla="*/ 1103719 h 2311974"/>
                <a:gd name="connsiteX155" fmla="*/ 1088354 w 1339695"/>
                <a:gd name="connsiteY155" fmla="*/ 1111012 h 2311974"/>
                <a:gd name="connsiteX156" fmla="*/ 1081241 w 1339695"/>
                <a:gd name="connsiteY156" fmla="*/ 1118305 h 2311974"/>
                <a:gd name="connsiteX157" fmla="*/ 1081241 w 1339695"/>
                <a:gd name="connsiteY157" fmla="*/ 1125598 h 2311974"/>
                <a:gd name="connsiteX158" fmla="*/ 1067014 w 1339695"/>
                <a:gd name="connsiteY158" fmla="*/ 1149909 h 2311974"/>
                <a:gd name="connsiteX159" fmla="*/ 1078869 w 1339695"/>
                <a:gd name="connsiteY159" fmla="*/ 1164496 h 2311974"/>
                <a:gd name="connsiteX160" fmla="*/ 1107323 w 1339695"/>
                <a:gd name="connsiteY160" fmla="*/ 1164496 h 2311974"/>
                <a:gd name="connsiteX161" fmla="*/ 1109694 w 1339695"/>
                <a:gd name="connsiteY161" fmla="*/ 1166927 h 2311974"/>
                <a:gd name="connsiteX162" fmla="*/ 1128663 w 1339695"/>
                <a:gd name="connsiteY162" fmla="*/ 1159634 h 2311974"/>
                <a:gd name="connsiteX163" fmla="*/ 1140519 w 1339695"/>
                <a:gd name="connsiteY163" fmla="*/ 1166927 h 2311974"/>
                <a:gd name="connsiteX164" fmla="*/ 1147633 w 1339695"/>
                <a:gd name="connsiteY164" fmla="*/ 1166927 h 2311974"/>
                <a:gd name="connsiteX165" fmla="*/ 1142890 w 1339695"/>
                <a:gd name="connsiteY165" fmla="*/ 1171789 h 2311974"/>
                <a:gd name="connsiteX166" fmla="*/ 1157117 w 1339695"/>
                <a:gd name="connsiteY166" fmla="*/ 1179083 h 2311974"/>
                <a:gd name="connsiteX167" fmla="*/ 1164231 w 1339695"/>
                <a:gd name="connsiteY167" fmla="*/ 1222842 h 2311974"/>
                <a:gd name="connsiteX168" fmla="*/ 1157117 w 1339695"/>
                <a:gd name="connsiteY168" fmla="*/ 1230136 h 2311974"/>
                <a:gd name="connsiteX169" fmla="*/ 1157117 w 1339695"/>
                <a:gd name="connsiteY169" fmla="*/ 1254447 h 2311974"/>
                <a:gd name="connsiteX170" fmla="*/ 1183200 w 1339695"/>
                <a:gd name="connsiteY170" fmla="*/ 1271464 h 2311974"/>
                <a:gd name="connsiteX171" fmla="*/ 1178457 w 1339695"/>
                <a:gd name="connsiteY171" fmla="*/ 1278758 h 2311974"/>
                <a:gd name="connsiteX172" fmla="*/ 1187942 w 1339695"/>
                <a:gd name="connsiteY172" fmla="*/ 1290913 h 2311974"/>
                <a:gd name="connsiteX173" fmla="*/ 1187942 w 1339695"/>
                <a:gd name="connsiteY173" fmla="*/ 1303069 h 2311974"/>
                <a:gd name="connsiteX174" fmla="*/ 1190313 w 1339695"/>
                <a:gd name="connsiteY174" fmla="*/ 1305500 h 2311974"/>
                <a:gd name="connsiteX175" fmla="*/ 1187942 w 1339695"/>
                <a:gd name="connsiteY175" fmla="*/ 1312793 h 2311974"/>
                <a:gd name="connsiteX176" fmla="*/ 1195055 w 1339695"/>
                <a:gd name="connsiteY176" fmla="*/ 1324948 h 2311974"/>
                <a:gd name="connsiteX177" fmla="*/ 1202169 w 1339695"/>
                <a:gd name="connsiteY177" fmla="*/ 1317655 h 2311974"/>
                <a:gd name="connsiteX178" fmla="*/ 1202169 w 1339695"/>
                <a:gd name="connsiteY178" fmla="*/ 1327379 h 2311974"/>
                <a:gd name="connsiteX179" fmla="*/ 1204540 w 1339695"/>
                <a:gd name="connsiteY179" fmla="*/ 1344397 h 2311974"/>
                <a:gd name="connsiteX180" fmla="*/ 1178457 w 1339695"/>
                <a:gd name="connsiteY180" fmla="*/ 1358984 h 2311974"/>
                <a:gd name="connsiteX181" fmla="*/ 1157117 w 1339695"/>
                <a:gd name="connsiteY181" fmla="*/ 1358984 h 2311974"/>
                <a:gd name="connsiteX182" fmla="*/ 1154746 w 1339695"/>
                <a:gd name="connsiteY182" fmla="*/ 1376001 h 2311974"/>
                <a:gd name="connsiteX183" fmla="*/ 1176086 w 1339695"/>
                <a:gd name="connsiteY183" fmla="*/ 1376001 h 2311974"/>
                <a:gd name="connsiteX184" fmla="*/ 1178457 w 1339695"/>
                <a:gd name="connsiteY184" fmla="*/ 1383295 h 2311974"/>
                <a:gd name="connsiteX185" fmla="*/ 1183200 w 1339695"/>
                <a:gd name="connsiteY185" fmla="*/ 1380864 h 2311974"/>
                <a:gd name="connsiteX186" fmla="*/ 1190313 w 1339695"/>
                <a:gd name="connsiteY186" fmla="*/ 1393019 h 2311974"/>
                <a:gd name="connsiteX187" fmla="*/ 1187942 w 1339695"/>
                <a:gd name="connsiteY187" fmla="*/ 1400312 h 2311974"/>
                <a:gd name="connsiteX188" fmla="*/ 1190313 w 1339695"/>
                <a:gd name="connsiteY188" fmla="*/ 1402744 h 2311974"/>
                <a:gd name="connsiteX189" fmla="*/ 1209282 w 1339695"/>
                <a:gd name="connsiteY189" fmla="*/ 1380864 h 2311974"/>
                <a:gd name="connsiteX190" fmla="*/ 1216396 w 1339695"/>
                <a:gd name="connsiteY190" fmla="*/ 1383295 h 2311974"/>
                <a:gd name="connsiteX191" fmla="*/ 1211653 w 1339695"/>
                <a:gd name="connsiteY191" fmla="*/ 1380864 h 2311974"/>
                <a:gd name="connsiteX192" fmla="*/ 1218767 w 1339695"/>
                <a:gd name="connsiteY192" fmla="*/ 1373570 h 2311974"/>
                <a:gd name="connsiteX193" fmla="*/ 1225880 w 1339695"/>
                <a:gd name="connsiteY193" fmla="*/ 1368708 h 2311974"/>
                <a:gd name="connsiteX194" fmla="*/ 1242478 w 1339695"/>
                <a:gd name="connsiteY194" fmla="*/ 1417330 h 2311974"/>
                <a:gd name="connsiteX195" fmla="*/ 1237736 w 1339695"/>
                <a:gd name="connsiteY195" fmla="*/ 1424623 h 2311974"/>
                <a:gd name="connsiteX196" fmla="*/ 1237736 w 1339695"/>
                <a:gd name="connsiteY196" fmla="*/ 1441641 h 2311974"/>
                <a:gd name="connsiteX197" fmla="*/ 1204540 w 1339695"/>
                <a:gd name="connsiteY197" fmla="*/ 1436779 h 2311974"/>
                <a:gd name="connsiteX198" fmla="*/ 1202169 w 1339695"/>
                <a:gd name="connsiteY198" fmla="*/ 1473245 h 2311974"/>
                <a:gd name="connsiteX199" fmla="*/ 1187942 w 1339695"/>
                <a:gd name="connsiteY199" fmla="*/ 1473245 h 2311974"/>
                <a:gd name="connsiteX200" fmla="*/ 1183200 w 1339695"/>
                <a:gd name="connsiteY200" fmla="*/ 1504850 h 2311974"/>
                <a:gd name="connsiteX201" fmla="*/ 1168973 w 1339695"/>
                <a:gd name="connsiteY201" fmla="*/ 1521867 h 2311974"/>
                <a:gd name="connsiteX202" fmla="*/ 1168973 w 1339695"/>
                <a:gd name="connsiteY202" fmla="*/ 1548609 h 2311974"/>
                <a:gd name="connsiteX203" fmla="*/ 1150004 w 1339695"/>
                <a:gd name="connsiteY203" fmla="*/ 1560765 h 2311974"/>
                <a:gd name="connsiteX204" fmla="*/ 1176086 w 1339695"/>
                <a:gd name="connsiteY204" fmla="*/ 1570489 h 2311974"/>
                <a:gd name="connsiteX205" fmla="*/ 1176086 w 1339695"/>
                <a:gd name="connsiteY205" fmla="*/ 1577783 h 2311974"/>
                <a:gd name="connsiteX206" fmla="*/ 1121550 w 1339695"/>
                <a:gd name="connsiteY206" fmla="*/ 1577783 h 2311974"/>
                <a:gd name="connsiteX207" fmla="*/ 1133406 w 1339695"/>
                <a:gd name="connsiteY207" fmla="*/ 1602094 h 2311974"/>
                <a:gd name="connsiteX208" fmla="*/ 1142890 w 1339695"/>
                <a:gd name="connsiteY208" fmla="*/ 1609387 h 2311974"/>
                <a:gd name="connsiteX209" fmla="*/ 1140519 w 1339695"/>
                <a:gd name="connsiteY209" fmla="*/ 1619111 h 2311974"/>
                <a:gd name="connsiteX210" fmla="*/ 1142890 w 1339695"/>
                <a:gd name="connsiteY210" fmla="*/ 1623973 h 2311974"/>
                <a:gd name="connsiteX211" fmla="*/ 1142890 w 1339695"/>
                <a:gd name="connsiteY211" fmla="*/ 1645853 h 2311974"/>
                <a:gd name="connsiteX212" fmla="*/ 1135777 w 1339695"/>
                <a:gd name="connsiteY212" fmla="*/ 1645853 h 2311974"/>
                <a:gd name="connsiteX213" fmla="*/ 1128663 w 1339695"/>
                <a:gd name="connsiteY213" fmla="*/ 1667733 h 2311974"/>
                <a:gd name="connsiteX214" fmla="*/ 1128663 w 1339695"/>
                <a:gd name="connsiteY214" fmla="*/ 1706631 h 2311974"/>
                <a:gd name="connsiteX215" fmla="*/ 1114437 w 1339695"/>
                <a:gd name="connsiteY215" fmla="*/ 1709062 h 2311974"/>
                <a:gd name="connsiteX216" fmla="*/ 1114437 w 1339695"/>
                <a:gd name="connsiteY216" fmla="*/ 1723648 h 2311974"/>
                <a:gd name="connsiteX217" fmla="*/ 1102581 w 1339695"/>
                <a:gd name="connsiteY217" fmla="*/ 1740666 h 2311974"/>
                <a:gd name="connsiteX218" fmla="*/ 1045673 w 1339695"/>
                <a:gd name="connsiteY218" fmla="*/ 1733373 h 2311974"/>
                <a:gd name="connsiteX219" fmla="*/ 1019591 w 1339695"/>
                <a:gd name="connsiteY219" fmla="*/ 1733373 h 2311974"/>
                <a:gd name="connsiteX220" fmla="*/ 1007735 w 1339695"/>
                <a:gd name="connsiteY220" fmla="*/ 1743097 h 2311974"/>
                <a:gd name="connsiteX221" fmla="*/ 1000622 w 1339695"/>
                <a:gd name="connsiteY221" fmla="*/ 1735804 h 2311974"/>
                <a:gd name="connsiteX222" fmla="*/ 993508 w 1339695"/>
                <a:gd name="connsiteY222" fmla="*/ 1740666 h 2311974"/>
                <a:gd name="connsiteX223" fmla="*/ 972168 w 1339695"/>
                <a:gd name="connsiteY223" fmla="*/ 1713924 h 2311974"/>
                <a:gd name="connsiteX224" fmla="*/ 957941 w 1339695"/>
                <a:gd name="connsiteY224" fmla="*/ 1721217 h 2311974"/>
                <a:gd name="connsiteX225" fmla="*/ 950828 w 1339695"/>
                <a:gd name="connsiteY225" fmla="*/ 1733373 h 2311974"/>
                <a:gd name="connsiteX226" fmla="*/ 943714 w 1339695"/>
                <a:gd name="connsiteY226" fmla="*/ 1735804 h 2311974"/>
                <a:gd name="connsiteX227" fmla="*/ 929487 w 1339695"/>
                <a:gd name="connsiteY227" fmla="*/ 1706631 h 2311974"/>
                <a:gd name="connsiteX228" fmla="*/ 858353 w 1339695"/>
                <a:gd name="connsiteY228" fmla="*/ 1709062 h 2311974"/>
                <a:gd name="connsiteX229" fmla="*/ 855982 w 1339695"/>
                <a:gd name="connsiteY229" fmla="*/ 1721217 h 2311974"/>
                <a:gd name="connsiteX230" fmla="*/ 813302 w 1339695"/>
                <a:gd name="connsiteY230" fmla="*/ 1721217 h 2311974"/>
                <a:gd name="connsiteX231" fmla="*/ 813302 w 1339695"/>
                <a:gd name="connsiteY231" fmla="*/ 1728511 h 2311974"/>
                <a:gd name="connsiteX232" fmla="*/ 782477 w 1339695"/>
                <a:gd name="connsiteY232" fmla="*/ 1721217 h 2311974"/>
                <a:gd name="connsiteX233" fmla="*/ 782477 w 1339695"/>
                <a:gd name="connsiteY233" fmla="*/ 1706631 h 2311974"/>
                <a:gd name="connsiteX234" fmla="*/ 775363 w 1339695"/>
                <a:gd name="connsiteY234" fmla="*/ 1706631 h 2311974"/>
                <a:gd name="connsiteX235" fmla="*/ 772992 w 1339695"/>
                <a:gd name="connsiteY235" fmla="*/ 1692044 h 2311974"/>
                <a:gd name="connsiteX236" fmla="*/ 772992 w 1339695"/>
                <a:gd name="connsiteY236" fmla="*/ 1692044 h 2311974"/>
                <a:gd name="connsiteX237" fmla="*/ 775363 w 1339695"/>
                <a:gd name="connsiteY237" fmla="*/ 1706631 h 2311974"/>
                <a:gd name="connsiteX238" fmla="*/ 720827 w 1339695"/>
                <a:gd name="connsiteY238" fmla="*/ 1709062 h 2311974"/>
                <a:gd name="connsiteX239" fmla="*/ 680518 w 1339695"/>
                <a:gd name="connsiteY239" fmla="*/ 1701769 h 2311974"/>
                <a:gd name="connsiteX240" fmla="*/ 678147 w 1339695"/>
                <a:gd name="connsiteY240" fmla="*/ 1709062 h 2311974"/>
                <a:gd name="connsiteX241" fmla="*/ 659177 w 1339695"/>
                <a:gd name="connsiteY241" fmla="*/ 1713924 h 2311974"/>
                <a:gd name="connsiteX242" fmla="*/ 652064 w 1339695"/>
                <a:gd name="connsiteY242" fmla="*/ 1733373 h 2311974"/>
                <a:gd name="connsiteX243" fmla="*/ 656806 w 1339695"/>
                <a:gd name="connsiteY243" fmla="*/ 1750391 h 2311974"/>
                <a:gd name="connsiteX244" fmla="*/ 637837 w 1339695"/>
                <a:gd name="connsiteY244" fmla="*/ 1750391 h 2311974"/>
                <a:gd name="connsiteX245" fmla="*/ 633095 w 1339695"/>
                <a:gd name="connsiteY245" fmla="*/ 1769840 h 2311974"/>
                <a:gd name="connsiteX246" fmla="*/ 640208 w 1339695"/>
                <a:gd name="connsiteY246" fmla="*/ 1784426 h 2311974"/>
                <a:gd name="connsiteX247" fmla="*/ 637837 w 1339695"/>
                <a:gd name="connsiteY247" fmla="*/ 1806306 h 2311974"/>
                <a:gd name="connsiteX248" fmla="*/ 625981 w 1339695"/>
                <a:gd name="connsiteY248" fmla="*/ 1813599 h 2311974"/>
                <a:gd name="connsiteX249" fmla="*/ 625981 w 1339695"/>
                <a:gd name="connsiteY249" fmla="*/ 1847635 h 2311974"/>
                <a:gd name="connsiteX250" fmla="*/ 611755 w 1339695"/>
                <a:gd name="connsiteY250" fmla="*/ 1852497 h 2311974"/>
                <a:gd name="connsiteX251" fmla="*/ 609383 w 1339695"/>
                <a:gd name="connsiteY251" fmla="*/ 1837910 h 2311974"/>
                <a:gd name="connsiteX252" fmla="*/ 576187 w 1339695"/>
                <a:gd name="connsiteY252" fmla="*/ 1837910 h 2311974"/>
                <a:gd name="connsiteX253" fmla="*/ 576187 w 1339695"/>
                <a:gd name="connsiteY253" fmla="*/ 1859790 h 2311974"/>
                <a:gd name="connsiteX254" fmla="*/ 557218 w 1339695"/>
                <a:gd name="connsiteY254" fmla="*/ 1859790 h 2311974"/>
                <a:gd name="connsiteX255" fmla="*/ 557218 w 1339695"/>
                <a:gd name="connsiteY255" fmla="*/ 1869515 h 2311974"/>
                <a:gd name="connsiteX256" fmla="*/ 554847 w 1339695"/>
                <a:gd name="connsiteY256" fmla="*/ 1876808 h 2311974"/>
                <a:gd name="connsiteX257" fmla="*/ 474229 w 1339695"/>
                <a:gd name="connsiteY257" fmla="*/ 1876808 h 2311974"/>
                <a:gd name="connsiteX258" fmla="*/ 474229 w 1339695"/>
                <a:gd name="connsiteY258" fmla="*/ 1896257 h 2311974"/>
                <a:gd name="connsiteX259" fmla="*/ 422063 w 1339695"/>
                <a:gd name="connsiteY259" fmla="*/ 1901119 h 2311974"/>
                <a:gd name="connsiteX260" fmla="*/ 422063 w 1339695"/>
                <a:gd name="connsiteY260" fmla="*/ 1930292 h 2311974"/>
                <a:gd name="connsiteX261" fmla="*/ 400723 w 1339695"/>
                <a:gd name="connsiteY261" fmla="*/ 1930292 h 2311974"/>
                <a:gd name="connsiteX262" fmla="*/ 398352 w 1339695"/>
                <a:gd name="connsiteY262" fmla="*/ 1952172 h 2311974"/>
                <a:gd name="connsiteX263" fmla="*/ 386496 w 1339695"/>
                <a:gd name="connsiteY263" fmla="*/ 1952172 h 2311974"/>
                <a:gd name="connsiteX264" fmla="*/ 386496 w 1339695"/>
                <a:gd name="connsiteY264" fmla="*/ 1978914 h 2311974"/>
                <a:gd name="connsiteX265" fmla="*/ 393610 w 1339695"/>
                <a:gd name="connsiteY265" fmla="*/ 1983776 h 2311974"/>
                <a:gd name="connsiteX266" fmla="*/ 391239 w 1339695"/>
                <a:gd name="connsiteY266" fmla="*/ 2000794 h 2311974"/>
                <a:gd name="connsiteX267" fmla="*/ 398352 w 1339695"/>
                <a:gd name="connsiteY267" fmla="*/ 2005656 h 2311974"/>
                <a:gd name="connsiteX268" fmla="*/ 398352 w 1339695"/>
                <a:gd name="connsiteY268" fmla="*/ 2068865 h 2311974"/>
                <a:gd name="connsiteX269" fmla="*/ 391239 w 1339695"/>
                <a:gd name="connsiteY269" fmla="*/ 2068865 h 2311974"/>
                <a:gd name="connsiteX270" fmla="*/ 391239 w 1339695"/>
                <a:gd name="connsiteY270" fmla="*/ 2081020 h 2311974"/>
                <a:gd name="connsiteX271" fmla="*/ 372269 w 1339695"/>
                <a:gd name="connsiteY271" fmla="*/ 2083451 h 2311974"/>
                <a:gd name="connsiteX272" fmla="*/ 358043 w 1339695"/>
                <a:gd name="connsiteY272" fmla="*/ 2117487 h 2311974"/>
                <a:gd name="connsiteX273" fmla="*/ 358043 w 1339695"/>
                <a:gd name="connsiteY273" fmla="*/ 2129642 h 2311974"/>
                <a:gd name="connsiteX274" fmla="*/ 414950 w 1339695"/>
                <a:gd name="connsiteY274" fmla="*/ 2132073 h 2311974"/>
                <a:gd name="connsiteX275" fmla="*/ 407837 w 1339695"/>
                <a:gd name="connsiteY275" fmla="*/ 2151522 h 2311974"/>
                <a:gd name="connsiteX276" fmla="*/ 412579 w 1339695"/>
                <a:gd name="connsiteY276" fmla="*/ 2161246 h 2311974"/>
                <a:gd name="connsiteX277" fmla="*/ 407837 w 1339695"/>
                <a:gd name="connsiteY277" fmla="*/ 2168540 h 2311974"/>
                <a:gd name="connsiteX278" fmla="*/ 391239 w 1339695"/>
                <a:gd name="connsiteY278" fmla="*/ 2168540 h 2311974"/>
                <a:gd name="connsiteX279" fmla="*/ 391239 w 1339695"/>
                <a:gd name="connsiteY279" fmla="*/ 2180695 h 2311974"/>
                <a:gd name="connsiteX280" fmla="*/ 360414 w 1339695"/>
                <a:gd name="connsiteY280" fmla="*/ 2187988 h 2311974"/>
                <a:gd name="connsiteX281" fmla="*/ 367527 w 1339695"/>
                <a:gd name="connsiteY281" fmla="*/ 2200144 h 2311974"/>
                <a:gd name="connsiteX282" fmla="*/ 365156 w 1339695"/>
                <a:gd name="connsiteY282" fmla="*/ 2256059 h 2311974"/>
                <a:gd name="connsiteX283" fmla="*/ 353300 w 1339695"/>
                <a:gd name="connsiteY283" fmla="*/ 2277939 h 2311974"/>
                <a:gd name="connsiteX284" fmla="*/ 327218 w 1339695"/>
                <a:gd name="connsiteY284" fmla="*/ 2307112 h 2311974"/>
                <a:gd name="connsiteX285" fmla="*/ 312991 w 1339695"/>
                <a:gd name="connsiteY285" fmla="*/ 2311974 h 2311974"/>
                <a:gd name="connsiteX286" fmla="*/ 296393 w 1339695"/>
                <a:gd name="connsiteY286" fmla="*/ 2282801 h 2311974"/>
                <a:gd name="connsiteX287" fmla="*/ 277424 w 1339695"/>
                <a:gd name="connsiteY287" fmla="*/ 2275508 h 2311974"/>
                <a:gd name="connsiteX288" fmla="*/ 263197 w 1339695"/>
                <a:gd name="connsiteY288" fmla="*/ 2292526 h 2311974"/>
                <a:gd name="connsiteX289" fmla="*/ 244228 w 1339695"/>
                <a:gd name="connsiteY289" fmla="*/ 2285232 h 2311974"/>
                <a:gd name="connsiteX290" fmla="*/ 230001 w 1339695"/>
                <a:gd name="connsiteY290" fmla="*/ 2290094 h 2311974"/>
                <a:gd name="connsiteX291" fmla="*/ 194434 w 1339695"/>
                <a:gd name="connsiteY291" fmla="*/ 2275508 h 2311974"/>
                <a:gd name="connsiteX292" fmla="*/ 153699 w 1339695"/>
                <a:gd name="connsiteY292" fmla="*/ 2254426 h 2311974"/>
                <a:gd name="connsiteX293" fmla="*/ 162004 w 1339695"/>
                <a:gd name="connsiteY293" fmla="*/ 2090384 h 2311974"/>
                <a:gd name="connsiteX294" fmla="*/ 191288 w 1339695"/>
                <a:gd name="connsiteY294" fmla="*/ 1879782 h 2311974"/>
                <a:gd name="connsiteX295" fmla="*/ 186371 w 1339695"/>
                <a:gd name="connsiteY295" fmla="*/ 1766434 h 2311974"/>
                <a:gd name="connsiteX296" fmla="*/ 158092 w 1339695"/>
                <a:gd name="connsiteY296" fmla="*/ 1684276 h 2311974"/>
                <a:gd name="connsiteX297" fmla="*/ 94739 w 1339695"/>
                <a:gd name="connsiteY297" fmla="*/ 1605539 h 2311974"/>
                <a:gd name="connsiteX298" fmla="*/ 44864 w 1339695"/>
                <a:gd name="connsiteY298" fmla="*/ 1566641 h 2311974"/>
                <a:gd name="connsiteX299" fmla="*/ 46508 w 1339695"/>
                <a:gd name="connsiteY299" fmla="*/ 1519182 h 2311974"/>
                <a:gd name="connsiteX300" fmla="*/ 42272 w 1339695"/>
                <a:gd name="connsiteY300" fmla="*/ 1442151 h 2311974"/>
                <a:gd name="connsiteX301" fmla="*/ 97579 w 1339695"/>
                <a:gd name="connsiteY301" fmla="*/ 1327822 h 2311974"/>
                <a:gd name="connsiteX302" fmla="*/ 210025 w 1339695"/>
                <a:gd name="connsiteY302" fmla="*/ 1228318 h 2311974"/>
                <a:gd name="connsiteX303" fmla="*/ 66392 w 1339695"/>
                <a:gd name="connsiteY303" fmla="*/ 741485 h 2311974"/>
                <a:gd name="connsiteX304" fmla="*/ 54537 w 1339695"/>
                <a:gd name="connsiteY304" fmla="*/ 726899 h 2311974"/>
                <a:gd name="connsiteX305" fmla="*/ 0 w 1339695"/>
                <a:gd name="connsiteY305" fmla="*/ 705019 h 2311974"/>
                <a:gd name="connsiteX306" fmla="*/ 23712 w 1339695"/>
                <a:gd name="connsiteY306" fmla="*/ 680708 h 2311974"/>
                <a:gd name="connsiteX307" fmla="*/ 30825 w 1339695"/>
                <a:gd name="connsiteY307" fmla="*/ 673414 h 2311974"/>
                <a:gd name="connsiteX308" fmla="*/ 59279 w 1339695"/>
                <a:gd name="connsiteY308" fmla="*/ 670983 h 2311974"/>
                <a:gd name="connsiteX309" fmla="*/ 147011 w 1339695"/>
                <a:gd name="connsiteY309" fmla="*/ 692863 h 2311974"/>
                <a:gd name="connsiteX310" fmla="*/ 161238 w 1339695"/>
                <a:gd name="connsiteY310" fmla="*/ 688001 h 2311974"/>
                <a:gd name="connsiteX311" fmla="*/ 161238 w 1339695"/>
                <a:gd name="connsiteY311" fmla="*/ 695294 h 2311974"/>
                <a:gd name="connsiteX312" fmla="*/ 170722 w 1339695"/>
                <a:gd name="connsiteY312" fmla="*/ 695294 h 2311974"/>
                <a:gd name="connsiteX313" fmla="*/ 175465 w 1339695"/>
                <a:gd name="connsiteY313" fmla="*/ 678277 h 2311974"/>
                <a:gd name="connsiteX314" fmla="*/ 182578 w 1339695"/>
                <a:gd name="connsiteY314" fmla="*/ 666121 h 2311974"/>
                <a:gd name="connsiteX315" fmla="*/ 194434 w 1339695"/>
                <a:gd name="connsiteY315" fmla="*/ 688001 h 2311974"/>
                <a:gd name="connsiteX316" fmla="*/ 201547 w 1339695"/>
                <a:gd name="connsiteY316" fmla="*/ 685570 h 2311974"/>
                <a:gd name="connsiteX317" fmla="*/ 215774 w 1339695"/>
                <a:gd name="connsiteY317" fmla="*/ 700156 h 2311974"/>
                <a:gd name="connsiteX318" fmla="*/ 215774 w 1339695"/>
                <a:gd name="connsiteY318" fmla="*/ 700156 h 2311974"/>
                <a:gd name="connsiteX319" fmla="*/ 201547 w 1339695"/>
                <a:gd name="connsiteY319" fmla="*/ 685570 h 2311974"/>
                <a:gd name="connsiteX320" fmla="*/ 259713 w 1339695"/>
                <a:gd name="connsiteY320" fmla="*/ 862512 h 2311974"/>
                <a:gd name="connsiteX321" fmla="*/ 182578 w 1339695"/>
                <a:gd name="connsiteY321" fmla="*/ 666121 h 2311974"/>
                <a:gd name="connsiteX322" fmla="*/ 182578 w 1339695"/>
                <a:gd name="connsiteY322" fmla="*/ 658827 h 2311974"/>
                <a:gd name="connsiteX323" fmla="*/ 203918 w 1339695"/>
                <a:gd name="connsiteY323" fmla="*/ 646672 h 2311974"/>
                <a:gd name="connsiteX324" fmla="*/ 196805 w 1339695"/>
                <a:gd name="connsiteY324" fmla="*/ 639379 h 2311974"/>
                <a:gd name="connsiteX325" fmla="*/ 227630 w 1339695"/>
                <a:gd name="connsiteY325" fmla="*/ 629654 h 2311974"/>
                <a:gd name="connsiteX326" fmla="*/ 222888 w 1339695"/>
                <a:gd name="connsiteY326" fmla="*/ 615068 h 2311974"/>
                <a:gd name="connsiteX327" fmla="*/ 189692 w 1339695"/>
                <a:gd name="connsiteY327" fmla="*/ 610205 h 2311974"/>
                <a:gd name="connsiteX328" fmla="*/ 187320 w 1339695"/>
                <a:gd name="connsiteY328" fmla="*/ 595619 h 2311974"/>
                <a:gd name="connsiteX329" fmla="*/ 196805 w 1339695"/>
                <a:gd name="connsiteY329" fmla="*/ 534841 h 2311974"/>
                <a:gd name="connsiteX330" fmla="*/ 187320 w 1339695"/>
                <a:gd name="connsiteY330" fmla="*/ 525117 h 2311974"/>
                <a:gd name="connsiteX331" fmla="*/ 494501 w 1339695"/>
                <a:gd name="connsiteY331" fmla="*/ 1091406 h 2311974"/>
                <a:gd name="connsiteX332" fmla="*/ 170722 w 1339695"/>
                <a:gd name="connsiteY332" fmla="*/ 503237 h 2311974"/>
                <a:gd name="connsiteX333" fmla="*/ 175465 w 1339695"/>
                <a:gd name="connsiteY333" fmla="*/ 471633 h 2311974"/>
                <a:gd name="connsiteX334" fmla="*/ 168351 w 1339695"/>
                <a:gd name="connsiteY334" fmla="*/ 464340 h 2311974"/>
                <a:gd name="connsiteX335" fmla="*/ 170722 w 1339695"/>
                <a:gd name="connsiteY335" fmla="*/ 444891 h 2311974"/>
                <a:gd name="connsiteX336" fmla="*/ 189692 w 1339695"/>
                <a:gd name="connsiteY336" fmla="*/ 444891 h 2311974"/>
                <a:gd name="connsiteX337" fmla="*/ 208661 w 1339695"/>
                <a:gd name="connsiteY337" fmla="*/ 430304 h 2311974"/>
                <a:gd name="connsiteX338" fmla="*/ 211032 w 1339695"/>
                <a:gd name="connsiteY338" fmla="*/ 427873 h 2311974"/>
                <a:gd name="connsiteX339" fmla="*/ 189692 w 1339695"/>
                <a:gd name="connsiteY339" fmla="*/ 423011 h 2311974"/>
                <a:gd name="connsiteX340" fmla="*/ 196805 w 1339695"/>
                <a:gd name="connsiteY340" fmla="*/ 405993 h 2311974"/>
                <a:gd name="connsiteX341" fmla="*/ 222888 w 1339695"/>
                <a:gd name="connsiteY341" fmla="*/ 408424 h 2311974"/>
                <a:gd name="connsiteX342" fmla="*/ 218145 w 1339695"/>
                <a:gd name="connsiteY342" fmla="*/ 388975 h 2311974"/>
                <a:gd name="connsiteX343" fmla="*/ 218145 w 1339695"/>
                <a:gd name="connsiteY343" fmla="*/ 374389 h 2311974"/>
                <a:gd name="connsiteX344" fmla="*/ 234743 w 1339695"/>
                <a:gd name="connsiteY344" fmla="*/ 374389 h 2311974"/>
                <a:gd name="connsiteX345" fmla="*/ 237114 w 1339695"/>
                <a:gd name="connsiteY345" fmla="*/ 367096 h 2311974"/>
                <a:gd name="connsiteX346" fmla="*/ 244228 w 1339695"/>
                <a:gd name="connsiteY346" fmla="*/ 364665 h 2311974"/>
                <a:gd name="connsiteX347" fmla="*/ 241857 w 1339695"/>
                <a:gd name="connsiteY347" fmla="*/ 347647 h 2311974"/>
                <a:gd name="connsiteX348" fmla="*/ 270310 w 1339695"/>
                <a:gd name="connsiteY348" fmla="*/ 337922 h 2311974"/>
                <a:gd name="connsiteX349" fmla="*/ 258455 w 1339695"/>
                <a:gd name="connsiteY349" fmla="*/ 333060 h 2311974"/>
                <a:gd name="connsiteX350" fmla="*/ 256083 w 1339695"/>
                <a:gd name="connsiteY350" fmla="*/ 311180 h 2311974"/>
                <a:gd name="connsiteX351" fmla="*/ 248970 w 1339695"/>
                <a:gd name="connsiteY351" fmla="*/ 308749 h 2311974"/>
                <a:gd name="connsiteX352" fmla="*/ 256083 w 1339695"/>
                <a:gd name="connsiteY352" fmla="*/ 299025 h 2311974"/>
                <a:gd name="connsiteX353" fmla="*/ 256083 w 1339695"/>
                <a:gd name="connsiteY353" fmla="*/ 296594 h 2311974"/>
                <a:gd name="connsiteX354" fmla="*/ 244228 w 1339695"/>
                <a:gd name="connsiteY354" fmla="*/ 291732 h 2311974"/>
                <a:gd name="connsiteX355" fmla="*/ 234743 w 1339695"/>
                <a:gd name="connsiteY355" fmla="*/ 299025 h 2311974"/>
                <a:gd name="connsiteX356" fmla="*/ 222888 w 1339695"/>
                <a:gd name="connsiteY356" fmla="*/ 282007 h 2311974"/>
                <a:gd name="connsiteX357" fmla="*/ 237114 w 1339695"/>
                <a:gd name="connsiteY357" fmla="*/ 255265 h 2311974"/>
                <a:gd name="connsiteX358" fmla="*/ 244228 w 1339695"/>
                <a:gd name="connsiteY358" fmla="*/ 267421 h 2311974"/>
                <a:gd name="connsiteX359" fmla="*/ 263197 w 1339695"/>
                <a:gd name="connsiteY359" fmla="*/ 240679 h 2311974"/>
                <a:gd name="connsiteX360" fmla="*/ 272681 w 1339695"/>
                <a:gd name="connsiteY360" fmla="*/ 240679 h 2311974"/>
                <a:gd name="connsiteX361" fmla="*/ 272681 w 1339695"/>
                <a:gd name="connsiteY361" fmla="*/ 233385 h 2311974"/>
                <a:gd name="connsiteX362" fmla="*/ 251341 w 1339695"/>
                <a:gd name="connsiteY362" fmla="*/ 218799 h 2311974"/>
                <a:gd name="connsiteX363" fmla="*/ 258455 w 1339695"/>
                <a:gd name="connsiteY363" fmla="*/ 199350 h 2311974"/>
                <a:gd name="connsiteX364" fmla="*/ 284537 w 1339695"/>
                <a:gd name="connsiteY364" fmla="*/ 199350 h 2311974"/>
                <a:gd name="connsiteX365" fmla="*/ 291651 w 1339695"/>
                <a:gd name="connsiteY365" fmla="*/ 192057 h 2311974"/>
                <a:gd name="connsiteX366" fmla="*/ 263197 w 1339695"/>
                <a:gd name="connsiteY366" fmla="*/ 150728 h 2311974"/>
                <a:gd name="connsiteX367" fmla="*/ 272681 w 1339695"/>
                <a:gd name="connsiteY367" fmla="*/ 131279 h 2311974"/>
                <a:gd name="connsiteX368" fmla="*/ 305877 w 1339695"/>
                <a:gd name="connsiteY368" fmla="*/ 116693 h 2311974"/>
                <a:gd name="connsiteX369" fmla="*/ 310620 w 1339695"/>
                <a:gd name="connsiteY369" fmla="*/ 131279 h 2311974"/>
                <a:gd name="connsiteX370" fmla="*/ 331960 w 1339695"/>
                <a:gd name="connsiteY370" fmla="*/ 116693 h 2311974"/>
                <a:gd name="connsiteX371" fmla="*/ 327218 w 1339695"/>
                <a:gd name="connsiteY371" fmla="*/ 109399 h 2311974"/>
                <a:gd name="connsiteX372" fmla="*/ 343816 w 1339695"/>
                <a:gd name="connsiteY372" fmla="*/ 102106 h 2311974"/>
                <a:gd name="connsiteX373" fmla="*/ 343816 w 1339695"/>
                <a:gd name="connsiteY373" fmla="*/ 94813 h 2311974"/>
                <a:gd name="connsiteX374" fmla="*/ 353300 w 1339695"/>
                <a:gd name="connsiteY374" fmla="*/ 87519 h 2311974"/>
                <a:gd name="connsiteX375" fmla="*/ 339073 w 1339695"/>
                <a:gd name="connsiteY375" fmla="*/ 53484 h 2311974"/>
                <a:gd name="connsiteX376" fmla="*/ 336702 w 1339695"/>
                <a:gd name="connsiteY376" fmla="*/ 7293 h 2311974"/>
                <a:gd name="connsiteX377" fmla="*/ 379383 w 1339695"/>
                <a:gd name="connsiteY377" fmla="*/ 17018 h 2311974"/>
                <a:gd name="connsiteX378" fmla="*/ 400723 w 1339695"/>
                <a:gd name="connsiteY378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89280 w 1339695"/>
                <a:gd name="connsiteY2" fmla="*/ 899507 h 2311974"/>
                <a:gd name="connsiteX3" fmla="*/ 312991 w 1339695"/>
                <a:gd name="connsiteY3" fmla="*/ 906800 h 2311974"/>
                <a:gd name="connsiteX4" fmla="*/ 317733 w 1339695"/>
                <a:gd name="connsiteY4" fmla="*/ 899507 h 2311974"/>
                <a:gd name="connsiteX5" fmla="*/ 265568 w 1339695"/>
                <a:gd name="connsiteY5" fmla="*/ 899506 h 2311974"/>
                <a:gd name="connsiteX6" fmla="*/ 248970 w 1339695"/>
                <a:gd name="connsiteY6" fmla="*/ 889782 h 2311974"/>
                <a:gd name="connsiteX7" fmla="*/ 248970 w 1339695"/>
                <a:gd name="connsiteY7" fmla="*/ 889782 h 2311974"/>
                <a:gd name="connsiteX8" fmla="*/ 265568 w 1339695"/>
                <a:gd name="connsiteY8" fmla="*/ 889782 h 2311974"/>
                <a:gd name="connsiteX9" fmla="*/ 258424 w 1339695"/>
                <a:gd name="connsiteY9" fmla="*/ 889782 h 2311974"/>
                <a:gd name="connsiteX10" fmla="*/ 248970 w 1339695"/>
                <a:gd name="connsiteY10" fmla="*/ 889782 h 2311974"/>
                <a:gd name="connsiteX11" fmla="*/ 291253 w 1339695"/>
                <a:gd name="connsiteY11" fmla="*/ 842776 h 2311974"/>
                <a:gd name="connsiteX12" fmla="*/ 296393 w 1339695"/>
                <a:gd name="connsiteY12" fmla="*/ 853315 h 2311974"/>
                <a:gd name="connsiteX13" fmla="*/ 296393 w 1339695"/>
                <a:gd name="connsiteY13" fmla="*/ 853315 h 2311974"/>
                <a:gd name="connsiteX14" fmla="*/ 291253 w 1339695"/>
                <a:gd name="connsiteY14" fmla="*/ 842776 h 2311974"/>
                <a:gd name="connsiteX15" fmla="*/ 194434 w 1339695"/>
                <a:gd name="connsiteY15" fmla="*/ 726899 h 2311974"/>
                <a:gd name="connsiteX16" fmla="*/ 194434 w 1339695"/>
                <a:gd name="connsiteY16" fmla="*/ 726899 h 2311974"/>
                <a:gd name="connsiteX17" fmla="*/ 201547 w 1339695"/>
                <a:gd name="connsiteY17" fmla="*/ 734192 h 2311974"/>
                <a:gd name="connsiteX18" fmla="*/ 237114 w 1339695"/>
                <a:gd name="connsiteY18" fmla="*/ 748778 h 2311974"/>
                <a:gd name="connsiteX19" fmla="*/ 265568 w 1339695"/>
                <a:gd name="connsiteY19" fmla="*/ 753641 h 2311974"/>
                <a:gd name="connsiteX20" fmla="*/ 270310 w 1339695"/>
                <a:gd name="connsiteY20" fmla="*/ 734192 h 2311974"/>
                <a:gd name="connsiteX21" fmla="*/ 284537 w 1339695"/>
                <a:gd name="connsiteY21" fmla="*/ 736623 h 2311974"/>
                <a:gd name="connsiteX22" fmla="*/ 284537 w 1339695"/>
                <a:gd name="connsiteY22" fmla="*/ 736623 h 2311974"/>
                <a:gd name="connsiteX23" fmla="*/ 270310 w 1339695"/>
                <a:gd name="connsiteY23" fmla="*/ 734192 h 2311974"/>
                <a:gd name="connsiteX24" fmla="*/ 265568 w 1339695"/>
                <a:gd name="connsiteY24" fmla="*/ 753640 h 2311974"/>
                <a:gd name="connsiteX25" fmla="*/ 237114 w 1339695"/>
                <a:gd name="connsiteY25" fmla="*/ 748778 h 2311974"/>
                <a:gd name="connsiteX26" fmla="*/ 201547 w 1339695"/>
                <a:gd name="connsiteY26" fmla="*/ 734192 h 2311974"/>
                <a:gd name="connsiteX27" fmla="*/ 194434 w 1339695"/>
                <a:gd name="connsiteY27" fmla="*/ 726899 h 2311974"/>
                <a:gd name="connsiteX28" fmla="*/ 194434 w 1339695"/>
                <a:gd name="connsiteY28" fmla="*/ 714743 h 2311974"/>
                <a:gd name="connsiteX29" fmla="*/ 194434 w 1339695"/>
                <a:gd name="connsiteY29" fmla="*/ 714743 h 2311974"/>
                <a:gd name="connsiteX30" fmla="*/ 201547 w 1339695"/>
                <a:gd name="connsiteY30" fmla="*/ 722036 h 2311974"/>
                <a:gd name="connsiteX31" fmla="*/ 201547 w 1339695"/>
                <a:gd name="connsiteY31" fmla="*/ 722036 h 2311974"/>
                <a:gd name="connsiteX32" fmla="*/ 194434 w 1339695"/>
                <a:gd name="connsiteY32" fmla="*/ 714743 h 2311974"/>
                <a:gd name="connsiteX33" fmla="*/ 400723 w 1339695"/>
                <a:gd name="connsiteY33" fmla="*/ 0 h 2311974"/>
                <a:gd name="connsiteX34" fmla="*/ 407837 w 1339695"/>
                <a:gd name="connsiteY34" fmla="*/ 4862 h 2311974"/>
                <a:gd name="connsiteX35" fmla="*/ 412579 w 1339695"/>
                <a:gd name="connsiteY35" fmla="*/ 17018 h 2311974"/>
                <a:gd name="connsiteX36" fmla="*/ 422063 w 1339695"/>
                <a:gd name="connsiteY36" fmla="*/ 53484 h 2311974"/>
                <a:gd name="connsiteX37" fmla="*/ 419692 w 1339695"/>
                <a:gd name="connsiteY37" fmla="*/ 68071 h 2311974"/>
                <a:gd name="connsiteX38" fmla="*/ 452888 w 1339695"/>
                <a:gd name="connsiteY38" fmla="*/ 82657 h 2311974"/>
                <a:gd name="connsiteX39" fmla="*/ 460002 w 1339695"/>
                <a:gd name="connsiteY39" fmla="*/ 72933 h 2311974"/>
                <a:gd name="connsiteX40" fmla="*/ 476600 w 1339695"/>
                <a:gd name="connsiteY40" fmla="*/ 75364 h 2311974"/>
                <a:gd name="connsiteX41" fmla="*/ 476600 w 1339695"/>
                <a:gd name="connsiteY41" fmla="*/ 82657 h 2311974"/>
                <a:gd name="connsiteX42" fmla="*/ 483713 w 1339695"/>
                <a:gd name="connsiteY42" fmla="*/ 82657 h 2311974"/>
                <a:gd name="connsiteX43" fmla="*/ 488455 w 1339695"/>
                <a:gd name="connsiteY43" fmla="*/ 97244 h 2311974"/>
                <a:gd name="connsiteX44" fmla="*/ 507424 w 1339695"/>
                <a:gd name="connsiteY44" fmla="*/ 104537 h 2311974"/>
                <a:gd name="connsiteX45" fmla="*/ 535878 w 1339695"/>
                <a:gd name="connsiteY45" fmla="*/ 89950 h 2311974"/>
                <a:gd name="connsiteX46" fmla="*/ 550105 w 1339695"/>
                <a:gd name="connsiteY46" fmla="*/ 94813 h 2311974"/>
                <a:gd name="connsiteX47" fmla="*/ 564332 w 1339695"/>
                <a:gd name="connsiteY47" fmla="*/ 104537 h 2311974"/>
                <a:gd name="connsiteX48" fmla="*/ 583301 w 1339695"/>
                <a:gd name="connsiteY48" fmla="*/ 94813 h 2311974"/>
                <a:gd name="connsiteX49" fmla="*/ 583301 w 1339695"/>
                <a:gd name="connsiteY49" fmla="*/ 72933 h 2311974"/>
                <a:gd name="connsiteX50" fmla="*/ 585672 w 1339695"/>
                <a:gd name="connsiteY50" fmla="*/ 72933 h 2311974"/>
                <a:gd name="connsiteX51" fmla="*/ 597528 w 1339695"/>
                <a:gd name="connsiteY51" fmla="*/ 87519 h 2311974"/>
                <a:gd name="connsiteX52" fmla="*/ 585672 w 1339695"/>
                <a:gd name="connsiteY52" fmla="*/ 102106 h 2311974"/>
                <a:gd name="connsiteX53" fmla="*/ 590414 w 1339695"/>
                <a:gd name="connsiteY53" fmla="*/ 123986 h 2311974"/>
                <a:gd name="connsiteX54" fmla="*/ 604641 w 1339695"/>
                <a:gd name="connsiteY54" fmla="*/ 128848 h 2311974"/>
                <a:gd name="connsiteX55" fmla="*/ 616497 w 1339695"/>
                <a:gd name="connsiteY55" fmla="*/ 150728 h 2311974"/>
                <a:gd name="connsiteX56" fmla="*/ 625981 w 1339695"/>
                <a:gd name="connsiteY56" fmla="*/ 153159 h 2311974"/>
                <a:gd name="connsiteX57" fmla="*/ 633095 w 1339695"/>
                <a:gd name="connsiteY57" fmla="*/ 165315 h 2311974"/>
                <a:gd name="connsiteX58" fmla="*/ 652064 w 1339695"/>
                <a:gd name="connsiteY58" fmla="*/ 165315 h 2311974"/>
                <a:gd name="connsiteX59" fmla="*/ 666291 w 1339695"/>
                <a:gd name="connsiteY59" fmla="*/ 177470 h 2311974"/>
                <a:gd name="connsiteX60" fmla="*/ 692373 w 1339695"/>
                <a:gd name="connsiteY60" fmla="*/ 172608 h 2311974"/>
                <a:gd name="connsiteX61" fmla="*/ 699487 w 1339695"/>
                <a:gd name="connsiteY61" fmla="*/ 184763 h 2311974"/>
                <a:gd name="connsiteX62" fmla="*/ 692373 w 1339695"/>
                <a:gd name="connsiteY62" fmla="*/ 192057 h 2311974"/>
                <a:gd name="connsiteX63" fmla="*/ 699487 w 1339695"/>
                <a:gd name="connsiteY63" fmla="*/ 201781 h 2311974"/>
                <a:gd name="connsiteX64" fmla="*/ 694744 w 1339695"/>
                <a:gd name="connsiteY64" fmla="*/ 206643 h 2311974"/>
                <a:gd name="connsiteX65" fmla="*/ 706600 w 1339695"/>
                <a:gd name="connsiteY65" fmla="*/ 233385 h 2311974"/>
                <a:gd name="connsiteX66" fmla="*/ 713714 w 1339695"/>
                <a:gd name="connsiteY66" fmla="*/ 233385 h 2311974"/>
                <a:gd name="connsiteX67" fmla="*/ 749281 w 1339695"/>
                <a:gd name="connsiteY67" fmla="*/ 211505 h 2311974"/>
                <a:gd name="connsiteX68" fmla="*/ 772992 w 1339695"/>
                <a:gd name="connsiteY68" fmla="*/ 213936 h 2311974"/>
                <a:gd name="connsiteX69" fmla="*/ 794332 w 1339695"/>
                <a:gd name="connsiteY69" fmla="*/ 199350 h 2311974"/>
                <a:gd name="connsiteX70" fmla="*/ 803817 w 1339695"/>
                <a:gd name="connsiteY70" fmla="*/ 177470 h 2311974"/>
                <a:gd name="connsiteX71" fmla="*/ 829900 w 1339695"/>
                <a:gd name="connsiteY71" fmla="*/ 158021 h 2311974"/>
                <a:gd name="connsiteX72" fmla="*/ 851240 w 1339695"/>
                <a:gd name="connsiteY72" fmla="*/ 194488 h 2311974"/>
                <a:gd name="connsiteX73" fmla="*/ 851240 w 1339695"/>
                <a:gd name="connsiteY73" fmla="*/ 221230 h 2311974"/>
                <a:gd name="connsiteX74" fmla="*/ 863095 w 1339695"/>
                <a:gd name="connsiteY74" fmla="*/ 243110 h 2311974"/>
                <a:gd name="connsiteX75" fmla="*/ 882065 w 1339695"/>
                <a:gd name="connsiteY75" fmla="*/ 262558 h 2311974"/>
                <a:gd name="connsiteX76" fmla="*/ 924745 w 1339695"/>
                <a:gd name="connsiteY76" fmla="*/ 274714 h 2311974"/>
                <a:gd name="connsiteX77" fmla="*/ 957941 w 1339695"/>
                <a:gd name="connsiteY77" fmla="*/ 260127 h 2311974"/>
                <a:gd name="connsiteX78" fmla="*/ 979281 w 1339695"/>
                <a:gd name="connsiteY78" fmla="*/ 262558 h 2311974"/>
                <a:gd name="connsiteX79" fmla="*/ 1005364 w 1339695"/>
                <a:gd name="connsiteY79" fmla="*/ 277145 h 2311974"/>
                <a:gd name="connsiteX80" fmla="*/ 1038560 w 1339695"/>
                <a:gd name="connsiteY80" fmla="*/ 282007 h 2311974"/>
                <a:gd name="connsiteX81" fmla="*/ 1033818 w 1339695"/>
                <a:gd name="connsiteY81" fmla="*/ 299025 h 2311974"/>
                <a:gd name="connsiteX82" fmla="*/ 1062271 w 1339695"/>
                <a:gd name="connsiteY82" fmla="*/ 371958 h 2311974"/>
                <a:gd name="connsiteX83" fmla="*/ 1107323 w 1339695"/>
                <a:gd name="connsiteY83" fmla="*/ 386544 h 2311974"/>
                <a:gd name="connsiteX84" fmla="*/ 1135777 w 1339695"/>
                <a:gd name="connsiteY84" fmla="*/ 415718 h 2311974"/>
                <a:gd name="connsiteX85" fmla="*/ 1178457 w 1339695"/>
                <a:gd name="connsiteY85" fmla="*/ 415718 h 2311974"/>
                <a:gd name="connsiteX86" fmla="*/ 1195055 w 1339695"/>
                <a:gd name="connsiteY86" fmla="*/ 408424 h 2311974"/>
                <a:gd name="connsiteX87" fmla="*/ 1211653 w 1339695"/>
                <a:gd name="connsiteY87" fmla="*/ 386544 h 2311974"/>
                <a:gd name="connsiteX88" fmla="*/ 1256705 w 1339695"/>
                <a:gd name="connsiteY88" fmla="*/ 381682 h 2311974"/>
                <a:gd name="connsiteX89" fmla="*/ 1263819 w 1339695"/>
                <a:gd name="connsiteY89" fmla="*/ 386544 h 2311974"/>
                <a:gd name="connsiteX90" fmla="*/ 1299386 w 1339695"/>
                <a:gd name="connsiteY90" fmla="*/ 371958 h 2311974"/>
                <a:gd name="connsiteX91" fmla="*/ 1299386 w 1339695"/>
                <a:gd name="connsiteY91" fmla="*/ 388975 h 2311974"/>
                <a:gd name="connsiteX92" fmla="*/ 1313613 w 1339695"/>
                <a:gd name="connsiteY92" fmla="*/ 408424 h 2311974"/>
                <a:gd name="connsiteX93" fmla="*/ 1251963 w 1339695"/>
                <a:gd name="connsiteY93" fmla="*/ 444891 h 2311974"/>
                <a:gd name="connsiteX94" fmla="*/ 1249592 w 1339695"/>
                <a:gd name="connsiteY94" fmla="*/ 491082 h 2311974"/>
                <a:gd name="connsiteX95" fmla="*/ 1270932 w 1339695"/>
                <a:gd name="connsiteY95" fmla="*/ 532410 h 2311974"/>
                <a:gd name="connsiteX96" fmla="*/ 1304128 w 1339695"/>
                <a:gd name="connsiteY96" fmla="*/ 554290 h 2311974"/>
                <a:gd name="connsiteX97" fmla="*/ 1325468 w 1339695"/>
                <a:gd name="connsiteY97" fmla="*/ 581032 h 2311974"/>
                <a:gd name="connsiteX98" fmla="*/ 1318355 w 1339695"/>
                <a:gd name="connsiteY98" fmla="*/ 622361 h 2311974"/>
                <a:gd name="connsiteX99" fmla="*/ 1339695 w 1339695"/>
                <a:gd name="connsiteY99" fmla="*/ 644241 h 2311974"/>
                <a:gd name="connsiteX100" fmla="*/ 1334953 w 1339695"/>
                <a:gd name="connsiteY100" fmla="*/ 658827 h 2311974"/>
                <a:gd name="connsiteX101" fmla="*/ 1327839 w 1339695"/>
                <a:gd name="connsiteY101" fmla="*/ 666121 h 2311974"/>
                <a:gd name="connsiteX102" fmla="*/ 1299386 w 1339695"/>
                <a:gd name="connsiteY102" fmla="*/ 663689 h 2311974"/>
                <a:gd name="connsiteX103" fmla="*/ 1270932 w 1339695"/>
                <a:gd name="connsiteY103" fmla="*/ 705018 h 2311974"/>
                <a:gd name="connsiteX104" fmla="*/ 1249592 w 1339695"/>
                <a:gd name="connsiteY104" fmla="*/ 712312 h 2311974"/>
                <a:gd name="connsiteX105" fmla="*/ 1202169 w 1339695"/>
                <a:gd name="connsiteY105" fmla="*/ 785245 h 2311974"/>
                <a:gd name="connsiteX106" fmla="*/ 1202169 w 1339695"/>
                <a:gd name="connsiteY106" fmla="*/ 804693 h 2311974"/>
                <a:gd name="connsiteX107" fmla="*/ 1171344 w 1339695"/>
                <a:gd name="connsiteY107" fmla="*/ 802262 h 2311974"/>
                <a:gd name="connsiteX108" fmla="*/ 1140519 w 1339695"/>
                <a:gd name="connsiteY108" fmla="*/ 802262 h 2311974"/>
                <a:gd name="connsiteX109" fmla="*/ 1116808 w 1339695"/>
                <a:gd name="connsiteY109" fmla="*/ 819280 h 2311974"/>
                <a:gd name="connsiteX110" fmla="*/ 1081241 w 1339695"/>
                <a:gd name="connsiteY110" fmla="*/ 809556 h 2311974"/>
                <a:gd name="connsiteX111" fmla="*/ 1069385 w 1339695"/>
                <a:gd name="connsiteY111" fmla="*/ 816849 h 2311974"/>
                <a:gd name="connsiteX112" fmla="*/ 1078869 w 1339695"/>
                <a:gd name="connsiteY112" fmla="*/ 824142 h 2311974"/>
                <a:gd name="connsiteX113" fmla="*/ 1067014 w 1339695"/>
                <a:gd name="connsiteY113" fmla="*/ 850884 h 2311974"/>
                <a:gd name="connsiteX114" fmla="*/ 1074127 w 1339695"/>
                <a:gd name="connsiteY114" fmla="*/ 858178 h 2311974"/>
                <a:gd name="connsiteX115" fmla="*/ 1081241 w 1339695"/>
                <a:gd name="connsiteY115" fmla="*/ 850884 h 2311974"/>
                <a:gd name="connsiteX116" fmla="*/ 1095467 w 1339695"/>
                <a:gd name="connsiteY116" fmla="*/ 858178 h 2311974"/>
                <a:gd name="connsiteX117" fmla="*/ 1109694 w 1339695"/>
                <a:gd name="connsiteY117" fmla="*/ 858178 h 2311974"/>
                <a:gd name="connsiteX118" fmla="*/ 1114437 w 1339695"/>
                <a:gd name="connsiteY118" fmla="*/ 875195 h 2311974"/>
                <a:gd name="connsiteX119" fmla="*/ 1128663 w 1339695"/>
                <a:gd name="connsiteY119" fmla="*/ 894644 h 2311974"/>
                <a:gd name="connsiteX120" fmla="*/ 1121550 w 1339695"/>
                <a:gd name="connsiteY120" fmla="*/ 906800 h 2311974"/>
                <a:gd name="connsiteX121" fmla="*/ 1128663 w 1339695"/>
                <a:gd name="connsiteY121" fmla="*/ 916524 h 2311974"/>
                <a:gd name="connsiteX122" fmla="*/ 1135777 w 1339695"/>
                <a:gd name="connsiteY122" fmla="*/ 914093 h 2311974"/>
                <a:gd name="connsiteX123" fmla="*/ 1142890 w 1339695"/>
                <a:gd name="connsiteY123" fmla="*/ 921386 h 2311974"/>
                <a:gd name="connsiteX124" fmla="*/ 1147633 w 1339695"/>
                <a:gd name="connsiteY124" fmla="*/ 935973 h 2311974"/>
                <a:gd name="connsiteX125" fmla="*/ 1157117 w 1339695"/>
                <a:gd name="connsiteY125" fmla="*/ 923817 h 2311974"/>
                <a:gd name="connsiteX126" fmla="*/ 1161859 w 1339695"/>
                <a:gd name="connsiteY126" fmla="*/ 931111 h 2311974"/>
                <a:gd name="connsiteX127" fmla="*/ 1195055 w 1339695"/>
                <a:gd name="connsiteY127" fmla="*/ 928679 h 2311974"/>
                <a:gd name="connsiteX128" fmla="*/ 1209282 w 1339695"/>
                <a:gd name="connsiteY128" fmla="*/ 948128 h 2311974"/>
                <a:gd name="connsiteX129" fmla="*/ 1230623 w 1339695"/>
                <a:gd name="connsiteY129" fmla="*/ 950559 h 2311974"/>
                <a:gd name="connsiteX130" fmla="*/ 1235365 w 1339695"/>
                <a:gd name="connsiteY130" fmla="*/ 923817 h 2311974"/>
                <a:gd name="connsiteX131" fmla="*/ 1249592 w 1339695"/>
                <a:gd name="connsiteY131" fmla="*/ 914093 h 2311974"/>
                <a:gd name="connsiteX132" fmla="*/ 1259076 w 1339695"/>
                <a:gd name="connsiteY132" fmla="*/ 921386 h 2311974"/>
                <a:gd name="connsiteX133" fmla="*/ 1270932 w 1339695"/>
                <a:gd name="connsiteY133" fmla="*/ 948128 h 2311974"/>
                <a:gd name="connsiteX134" fmla="*/ 1218767 w 1339695"/>
                <a:gd name="connsiteY134" fmla="*/ 1006475 h 2311974"/>
                <a:gd name="connsiteX135" fmla="*/ 1133406 w 1339695"/>
                <a:gd name="connsiteY135" fmla="*/ 970008 h 2311974"/>
                <a:gd name="connsiteX136" fmla="*/ 1128663 w 1339695"/>
                <a:gd name="connsiteY136" fmla="*/ 977301 h 2311974"/>
                <a:gd name="connsiteX137" fmla="*/ 1133406 w 1339695"/>
                <a:gd name="connsiteY137" fmla="*/ 984595 h 2311974"/>
                <a:gd name="connsiteX138" fmla="*/ 1128663 w 1339695"/>
                <a:gd name="connsiteY138" fmla="*/ 984595 h 2311974"/>
                <a:gd name="connsiteX139" fmla="*/ 1123921 w 1339695"/>
                <a:gd name="connsiteY139" fmla="*/ 991888 h 2311974"/>
                <a:gd name="connsiteX140" fmla="*/ 1123921 w 1339695"/>
                <a:gd name="connsiteY140" fmla="*/ 1006475 h 2311974"/>
                <a:gd name="connsiteX141" fmla="*/ 1116808 w 1339695"/>
                <a:gd name="connsiteY141" fmla="*/ 1018630 h 2311974"/>
                <a:gd name="connsiteX142" fmla="*/ 1116808 w 1339695"/>
                <a:gd name="connsiteY142" fmla="*/ 1028354 h 2311974"/>
                <a:gd name="connsiteX143" fmla="*/ 1102581 w 1339695"/>
                <a:gd name="connsiteY143" fmla="*/ 1028354 h 2311974"/>
                <a:gd name="connsiteX144" fmla="*/ 1102581 w 1339695"/>
                <a:gd name="connsiteY144" fmla="*/ 1045372 h 2311974"/>
                <a:gd name="connsiteX145" fmla="*/ 1095467 w 1339695"/>
                <a:gd name="connsiteY145" fmla="*/ 1047803 h 2311974"/>
                <a:gd name="connsiteX146" fmla="*/ 1095467 w 1339695"/>
                <a:gd name="connsiteY146" fmla="*/ 1059959 h 2311974"/>
                <a:gd name="connsiteX147" fmla="*/ 1088354 w 1339695"/>
                <a:gd name="connsiteY147" fmla="*/ 1062390 h 2311974"/>
                <a:gd name="connsiteX148" fmla="*/ 1093096 w 1339695"/>
                <a:gd name="connsiteY148" fmla="*/ 1069683 h 2311974"/>
                <a:gd name="connsiteX149" fmla="*/ 1085983 w 1339695"/>
                <a:gd name="connsiteY149" fmla="*/ 1074545 h 2311974"/>
                <a:gd name="connsiteX150" fmla="*/ 1093096 w 1339695"/>
                <a:gd name="connsiteY150" fmla="*/ 1076976 h 2311974"/>
                <a:gd name="connsiteX151" fmla="*/ 1095467 w 1339695"/>
                <a:gd name="connsiteY151" fmla="*/ 1093994 h 2311974"/>
                <a:gd name="connsiteX152" fmla="*/ 1085983 w 1339695"/>
                <a:gd name="connsiteY152" fmla="*/ 1103719 h 2311974"/>
                <a:gd name="connsiteX153" fmla="*/ 1088354 w 1339695"/>
                <a:gd name="connsiteY153" fmla="*/ 1103719 h 2311974"/>
                <a:gd name="connsiteX154" fmla="*/ 1088354 w 1339695"/>
                <a:gd name="connsiteY154" fmla="*/ 1111012 h 2311974"/>
                <a:gd name="connsiteX155" fmla="*/ 1081241 w 1339695"/>
                <a:gd name="connsiteY155" fmla="*/ 1118305 h 2311974"/>
                <a:gd name="connsiteX156" fmla="*/ 1081241 w 1339695"/>
                <a:gd name="connsiteY156" fmla="*/ 1125598 h 2311974"/>
                <a:gd name="connsiteX157" fmla="*/ 1067014 w 1339695"/>
                <a:gd name="connsiteY157" fmla="*/ 1149909 h 2311974"/>
                <a:gd name="connsiteX158" fmla="*/ 1078869 w 1339695"/>
                <a:gd name="connsiteY158" fmla="*/ 1164496 h 2311974"/>
                <a:gd name="connsiteX159" fmla="*/ 1107323 w 1339695"/>
                <a:gd name="connsiteY159" fmla="*/ 1164496 h 2311974"/>
                <a:gd name="connsiteX160" fmla="*/ 1109694 w 1339695"/>
                <a:gd name="connsiteY160" fmla="*/ 1166927 h 2311974"/>
                <a:gd name="connsiteX161" fmla="*/ 1128663 w 1339695"/>
                <a:gd name="connsiteY161" fmla="*/ 1159634 h 2311974"/>
                <a:gd name="connsiteX162" fmla="*/ 1140519 w 1339695"/>
                <a:gd name="connsiteY162" fmla="*/ 1166927 h 2311974"/>
                <a:gd name="connsiteX163" fmla="*/ 1147633 w 1339695"/>
                <a:gd name="connsiteY163" fmla="*/ 1166927 h 2311974"/>
                <a:gd name="connsiteX164" fmla="*/ 1142890 w 1339695"/>
                <a:gd name="connsiteY164" fmla="*/ 1171789 h 2311974"/>
                <a:gd name="connsiteX165" fmla="*/ 1157117 w 1339695"/>
                <a:gd name="connsiteY165" fmla="*/ 1179083 h 2311974"/>
                <a:gd name="connsiteX166" fmla="*/ 1164231 w 1339695"/>
                <a:gd name="connsiteY166" fmla="*/ 1222842 h 2311974"/>
                <a:gd name="connsiteX167" fmla="*/ 1157117 w 1339695"/>
                <a:gd name="connsiteY167" fmla="*/ 1230136 h 2311974"/>
                <a:gd name="connsiteX168" fmla="*/ 1157117 w 1339695"/>
                <a:gd name="connsiteY168" fmla="*/ 1254447 h 2311974"/>
                <a:gd name="connsiteX169" fmla="*/ 1183200 w 1339695"/>
                <a:gd name="connsiteY169" fmla="*/ 1271464 h 2311974"/>
                <a:gd name="connsiteX170" fmla="*/ 1178457 w 1339695"/>
                <a:gd name="connsiteY170" fmla="*/ 1278758 h 2311974"/>
                <a:gd name="connsiteX171" fmla="*/ 1187942 w 1339695"/>
                <a:gd name="connsiteY171" fmla="*/ 1290913 h 2311974"/>
                <a:gd name="connsiteX172" fmla="*/ 1187942 w 1339695"/>
                <a:gd name="connsiteY172" fmla="*/ 1303069 h 2311974"/>
                <a:gd name="connsiteX173" fmla="*/ 1190313 w 1339695"/>
                <a:gd name="connsiteY173" fmla="*/ 1305500 h 2311974"/>
                <a:gd name="connsiteX174" fmla="*/ 1187942 w 1339695"/>
                <a:gd name="connsiteY174" fmla="*/ 1312793 h 2311974"/>
                <a:gd name="connsiteX175" fmla="*/ 1195055 w 1339695"/>
                <a:gd name="connsiteY175" fmla="*/ 1324948 h 2311974"/>
                <a:gd name="connsiteX176" fmla="*/ 1202169 w 1339695"/>
                <a:gd name="connsiteY176" fmla="*/ 1317655 h 2311974"/>
                <a:gd name="connsiteX177" fmla="*/ 1202169 w 1339695"/>
                <a:gd name="connsiteY177" fmla="*/ 1327379 h 2311974"/>
                <a:gd name="connsiteX178" fmla="*/ 1204540 w 1339695"/>
                <a:gd name="connsiteY178" fmla="*/ 1344397 h 2311974"/>
                <a:gd name="connsiteX179" fmla="*/ 1178457 w 1339695"/>
                <a:gd name="connsiteY179" fmla="*/ 1358984 h 2311974"/>
                <a:gd name="connsiteX180" fmla="*/ 1157117 w 1339695"/>
                <a:gd name="connsiteY180" fmla="*/ 1358984 h 2311974"/>
                <a:gd name="connsiteX181" fmla="*/ 1154746 w 1339695"/>
                <a:gd name="connsiteY181" fmla="*/ 1376001 h 2311974"/>
                <a:gd name="connsiteX182" fmla="*/ 1176086 w 1339695"/>
                <a:gd name="connsiteY182" fmla="*/ 1376001 h 2311974"/>
                <a:gd name="connsiteX183" fmla="*/ 1178457 w 1339695"/>
                <a:gd name="connsiteY183" fmla="*/ 1383295 h 2311974"/>
                <a:gd name="connsiteX184" fmla="*/ 1183200 w 1339695"/>
                <a:gd name="connsiteY184" fmla="*/ 1380864 h 2311974"/>
                <a:gd name="connsiteX185" fmla="*/ 1190313 w 1339695"/>
                <a:gd name="connsiteY185" fmla="*/ 1393019 h 2311974"/>
                <a:gd name="connsiteX186" fmla="*/ 1187942 w 1339695"/>
                <a:gd name="connsiteY186" fmla="*/ 1400312 h 2311974"/>
                <a:gd name="connsiteX187" fmla="*/ 1190313 w 1339695"/>
                <a:gd name="connsiteY187" fmla="*/ 1402744 h 2311974"/>
                <a:gd name="connsiteX188" fmla="*/ 1209282 w 1339695"/>
                <a:gd name="connsiteY188" fmla="*/ 1380864 h 2311974"/>
                <a:gd name="connsiteX189" fmla="*/ 1216396 w 1339695"/>
                <a:gd name="connsiteY189" fmla="*/ 1383295 h 2311974"/>
                <a:gd name="connsiteX190" fmla="*/ 1211653 w 1339695"/>
                <a:gd name="connsiteY190" fmla="*/ 1380864 h 2311974"/>
                <a:gd name="connsiteX191" fmla="*/ 1218767 w 1339695"/>
                <a:gd name="connsiteY191" fmla="*/ 1373570 h 2311974"/>
                <a:gd name="connsiteX192" fmla="*/ 1225880 w 1339695"/>
                <a:gd name="connsiteY192" fmla="*/ 1368708 h 2311974"/>
                <a:gd name="connsiteX193" fmla="*/ 1242478 w 1339695"/>
                <a:gd name="connsiteY193" fmla="*/ 1417330 h 2311974"/>
                <a:gd name="connsiteX194" fmla="*/ 1237736 w 1339695"/>
                <a:gd name="connsiteY194" fmla="*/ 1424623 h 2311974"/>
                <a:gd name="connsiteX195" fmla="*/ 1237736 w 1339695"/>
                <a:gd name="connsiteY195" fmla="*/ 1441641 h 2311974"/>
                <a:gd name="connsiteX196" fmla="*/ 1204540 w 1339695"/>
                <a:gd name="connsiteY196" fmla="*/ 1436779 h 2311974"/>
                <a:gd name="connsiteX197" fmla="*/ 1202169 w 1339695"/>
                <a:gd name="connsiteY197" fmla="*/ 1473245 h 2311974"/>
                <a:gd name="connsiteX198" fmla="*/ 1187942 w 1339695"/>
                <a:gd name="connsiteY198" fmla="*/ 1473245 h 2311974"/>
                <a:gd name="connsiteX199" fmla="*/ 1183200 w 1339695"/>
                <a:gd name="connsiteY199" fmla="*/ 1504850 h 2311974"/>
                <a:gd name="connsiteX200" fmla="*/ 1168973 w 1339695"/>
                <a:gd name="connsiteY200" fmla="*/ 1521867 h 2311974"/>
                <a:gd name="connsiteX201" fmla="*/ 1168973 w 1339695"/>
                <a:gd name="connsiteY201" fmla="*/ 1548609 h 2311974"/>
                <a:gd name="connsiteX202" fmla="*/ 1150004 w 1339695"/>
                <a:gd name="connsiteY202" fmla="*/ 1560765 h 2311974"/>
                <a:gd name="connsiteX203" fmla="*/ 1176086 w 1339695"/>
                <a:gd name="connsiteY203" fmla="*/ 1570489 h 2311974"/>
                <a:gd name="connsiteX204" fmla="*/ 1176086 w 1339695"/>
                <a:gd name="connsiteY204" fmla="*/ 1577783 h 2311974"/>
                <a:gd name="connsiteX205" fmla="*/ 1121550 w 1339695"/>
                <a:gd name="connsiteY205" fmla="*/ 1577783 h 2311974"/>
                <a:gd name="connsiteX206" fmla="*/ 1133406 w 1339695"/>
                <a:gd name="connsiteY206" fmla="*/ 1602094 h 2311974"/>
                <a:gd name="connsiteX207" fmla="*/ 1142890 w 1339695"/>
                <a:gd name="connsiteY207" fmla="*/ 1609387 h 2311974"/>
                <a:gd name="connsiteX208" fmla="*/ 1140519 w 1339695"/>
                <a:gd name="connsiteY208" fmla="*/ 1619111 h 2311974"/>
                <a:gd name="connsiteX209" fmla="*/ 1142890 w 1339695"/>
                <a:gd name="connsiteY209" fmla="*/ 1623973 h 2311974"/>
                <a:gd name="connsiteX210" fmla="*/ 1142890 w 1339695"/>
                <a:gd name="connsiteY210" fmla="*/ 1645853 h 2311974"/>
                <a:gd name="connsiteX211" fmla="*/ 1135777 w 1339695"/>
                <a:gd name="connsiteY211" fmla="*/ 1645853 h 2311974"/>
                <a:gd name="connsiteX212" fmla="*/ 1128663 w 1339695"/>
                <a:gd name="connsiteY212" fmla="*/ 1667733 h 2311974"/>
                <a:gd name="connsiteX213" fmla="*/ 1128663 w 1339695"/>
                <a:gd name="connsiteY213" fmla="*/ 1706631 h 2311974"/>
                <a:gd name="connsiteX214" fmla="*/ 1114437 w 1339695"/>
                <a:gd name="connsiteY214" fmla="*/ 1709062 h 2311974"/>
                <a:gd name="connsiteX215" fmla="*/ 1114437 w 1339695"/>
                <a:gd name="connsiteY215" fmla="*/ 1723648 h 2311974"/>
                <a:gd name="connsiteX216" fmla="*/ 1102581 w 1339695"/>
                <a:gd name="connsiteY216" fmla="*/ 1740666 h 2311974"/>
                <a:gd name="connsiteX217" fmla="*/ 1045673 w 1339695"/>
                <a:gd name="connsiteY217" fmla="*/ 1733373 h 2311974"/>
                <a:gd name="connsiteX218" fmla="*/ 1019591 w 1339695"/>
                <a:gd name="connsiteY218" fmla="*/ 1733373 h 2311974"/>
                <a:gd name="connsiteX219" fmla="*/ 1007735 w 1339695"/>
                <a:gd name="connsiteY219" fmla="*/ 1743097 h 2311974"/>
                <a:gd name="connsiteX220" fmla="*/ 1000622 w 1339695"/>
                <a:gd name="connsiteY220" fmla="*/ 1735804 h 2311974"/>
                <a:gd name="connsiteX221" fmla="*/ 993508 w 1339695"/>
                <a:gd name="connsiteY221" fmla="*/ 1740666 h 2311974"/>
                <a:gd name="connsiteX222" fmla="*/ 972168 w 1339695"/>
                <a:gd name="connsiteY222" fmla="*/ 1713924 h 2311974"/>
                <a:gd name="connsiteX223" fmla="*/ 957941 w 1339695"/>
                <a:gd name="connsiteY223" fmla="*/ 1721217 h 2311974"/>
                <a:gd name="connsiteX224" fmla="*/ 950828 w 1339695"/>
                <a:gd name="connsiteY224" fmla="*/ 1733373 h 2311974"/>
                <a:gd name="connsiteX225" fmla="*/ 943714 w 1339695"/>
                <a:gd name="connsiteY225" fmla="*/ 1735804 h 2311974"/>
                <a:gd name="connsiteX226" fmla="*/ 929487 w 1339695"/>
                <a:gd name="connsiteY226" fmla="*/ 1706631 h 2311974"/>
                <a:gd name="connsiteX227" fmla="*/ 858353 w 1339695"/>
                <a:gd name="connsiteY227" fmla="*/ 1709062 h 2311974"/>
                <a:gd name="connsiteX228" fmla="*/ 855982 w 1339695"/>
                <a:gd name="connsiteY228" fmla="*/ 1721217 h 2311974"/>
                <a:gd name="connsiteX229" fmla="*/ 813302 w 1339695"/>
                <a:gd name="connsiteY229" fmla="*/ 1721217 h 2311974"/>
                <a:gd name="connsiteX230" fmla="*/ 813302 w 1339695"/>
                <a:gd name="connsiteY230" fmla="*/ 1728511 h 2311974"/>
                <a:gd name="connsiteX231" fmla="*/ 782477 w 1339695"/>
                <a:gd name="connsiteY231" fmla="*/ 1721217 h 2311974"/>
                <a:gd name="connsiteX232" fmla="*/ 782477 w 1339695"/>
                <a:gd name="connsiteY232" fmla="*/ 1706631 h 2311974"/>
                <a:gd name="connsiteX233" fmla="*/ 775363 w 1339695"/>
                <a:gd name="connsiteY233" fmla="*/ 1706631 h 2311974"/>
                <a:gd name="connsiteX234" fmla="*/ 772992 w 1339695"/>
                <a:gd name="connsiteY234" fmla="*/ 1692044 h 2311974"/>
                <a:gd name="connsiteX235" fmla="*/ 772992 w 1339695"/>
                <a:gd name="connsiteY235" fmla="*/ 1692044 h 2311974"/>
                <a:gd name="connsiteX236" fmla="*/ 775363 w 1339695"/>
                <a:gd name="connsiteY236" fmla="*/ 1706631 h 2311974"/>
                <a:gd name="connsiteX237" fmla="*/ 720827 w 1339695"/>
                <a:gd name="connsiteY237" fmla="*/ 1709062 h 2311974"/>
                <a:gd name="connsiteX238" fmla="*/ 680518 w 1339695"/>
                <a:gd name="connsiteY238" fmla="*/ 1701769 h 2311974"/>
                <a:gd name="connsiteX239" fmla="*/ 678147 w 1339695"/>
                <a:gd name="connsiteY239" fmla="*/ 1709062 h 2311974"/>
                <a:gd name="connsiteX240" fmla="*/ 659177 w 1339695"/>
                <a:gd name="connsiteY240" fmla="*/ 1713924 h 2311974"/>
                <a:gd name="connsiteX241" fmla="*/ 652064 w 1339695"/>
                <a:gd name="connsiteY241" fmla="*/ 1733373 h 2311974"/>
                <a:gd name="connsiteX242" fmla="*/ 656806 w 1339695"/>
                <a:gd name="connsiteY242" fmla="*/ 1750391 h 2311974"/>
                <a:gd name="connsiteX243" fmla="*/ 637837 w 1339695"/>
                <a:gd name="connsiteY243" fmla="*/ 1750391 h 2311974"/>
                <a:gd name="connsiteX244" fmla="*/ 633095 w 1339695"/>
                <a:gd name="connsiteY244" fmla="*/ 1769840 h 2311974"/>
                <a:gd name="connsiteX245" fmla="*/ 640208 w 1339695"/>
                <a:gd name="connsiteY245" fmla="*/ 1784426 h 2311974"/>
                <a:gd name="connsiteX246" fmla="*/ 637837 w 1339695"/>
                <a:gd name="connsiteY246" fmla="*/ 1806306 h 2311974"/>
                <a:gd name="connsiteX247" fmla="*/ 625981 w 1339695"/>
                <a:gd name="connsiteY247" fmla="*/ 1813599 h 2311974"/>
                <a:gd name="connsiteX248" fmla="*/ 625981 w 1339695"/>
                <a:gd name="connsiteY248" fmla="*/ 1847635 h 2311974"/>
                <a:gd name="connsiteX249" fmla="*/ 611755 w 1339695"/>
                <a:gd name="connsiteY249" fmla="*/ 1852497 h 2311974"/>
                <a:gd name="connsiteX250" fmla="*/ 609383 w 1339695"/>
                <a:gd name="connsiteY250" fmla="*/ 1837910 h 2311974"/>
                <a:gd name="connsiteX251" fmla="*/ 576187 w 1339695"/>
                <a:gd name="connsiteY251" fmla="*/ 1837910 h 2311974"/>
                <a:gd name="connsiteX252" fmla="*/ 576187 w 1339695"/>
                <a:gd name="connsiteY252" fmla="*/ 1859790 h 2311974"/>
                <a:gd name="connsiteX253" fmla="*/ 557218 w 1339695"/>
                <a:gd name="connsiteY253" fmla="*/ 1859790 h 2311974"/>
                <a:gd name="connsiteX254" fmla="*/ 557218 w 1339695"/>
                <a:gd name="connsiteY254" fmla="*/ 1869515 h 2311974"/>
                <a:gd name="connsiteX255" fmla="*/ 554847 w 1339695"/>
                <a:gd name="connsiteY255" fmla="*/ 1876808 h 2311974"/>
                <a:gd name="connsiteX256" fmla="*/ 474229 w 1339695"/>
                <a:gd name="connsiteY256" fmla="*/ 1876808 h 2311974"/>
                <a:gd name="connsiteX257" fmla="*/ 474229 w 1339695"/>
                <a:gd name="connsiteY257" fmla="*/ 1896257 h 2311974"/>
                <a:gd name="connsiteX258" fmla="*/ 422063 w 1339695"/>
                <a:gd name="connsiteY258" fmla="*/ 1901119 h 2311974"/>
                <a:gd name="connsiteX259" fmla="*/ 422063 w 1339695"/>
                <a:gd name="connsiteY259" fmla="*/ 1930292 h 2311974"/>
                <a:gd name="connsiteX260" fmla="*/ 400723 w 1339695"/>
                <a:gd name="connsiteY260" fmla="*/ 1930292 h 2311974"/>
                <a:gd name="connsiteX261" fmla="*/ 398352 w 1339695"/>
                <a:gd name="connsiteY261" fmla="*/ 1952172 h 2311974"/>
                <a:gd name="connsiteX262" fmla="*/ 386496 w 1339695"/>
                <a:gd name="connsiteY262" fmla="*/ 1952172 h 2311974"/>
                <a:gd name="connsiteX263" fmla="*/ 386496 w 1339695"/>
                <a:gd name="connsiteY263" fmla="*/ 1978914 h 2311974"/>
                <a:gd name="connsiteX264" fmla="*/ 393610 w 1339695"/>
                <a:gd name="connsiteY264" fmla="*/ 1983776 h 2311974"/>
                <a:gd name="connsiteX265" fmla="*/ 391239 w 1339695"/>
                <a:gd name="connsiteY265" fmla="*/ 2000794 h 2311974"/>
                <a:gd name="connsiteX266" fmla="*/ 398352 w 1339695"/>
                <a:gd name="connsiteY266" fmla="*/ 2005656 h 2311974"/>
                <a:gd name="connsiteX267" fmla="*/ 398352 w 1339695"/>
                <a:gd name="connsiteY267" fmla="*/ 2068865 h 2311974"/>
                <a:gd name="connsiteX268" fmla="*/ 391239 w 1339695"/>
                <a:gd name="connsiteY268" fmla="*/ 2068865 h 2311974"/>
                <a:gd name="connsiteX269" fmla="*/ 391239 w 1339695"/>
                <a:gd name="connsiteY269" fmla="*/ 2081020 h 2311974"/>
                <a:gd name="connsiteX270" fmla="*/ 372269 w 1339695"/>
                <a:gd name="connsiteY270" fmla="*/ 2083451 h 2311974"/>
                <a:gd name="connsiteX271" fmla="*/ 358043 w 1339695"/>
                <a:gd name="connsiteY271" fmla="*/ 2117487 h 2311974"/>
                <a:gd name="connsiteX272" fmla="*/ 358043 w 1339695"/>
                <a:gd name="connsiteY272" fmla="*/ 2129642 h 2311974"/>
                <a:gd name="connsiteX273" fmla="*/ 414950 w 1339695"/>
                <a:gd name="connsiteY273" fmla="*/ 2132073 h 2311974"/>
                <a:gd name="connsiteX274" fmla="*/ 407837 w 1339695"/>
                <a:gd name="connsiteY274" fmla="*/ 2151522 h 2311974"/>
                <a:gd name="connsiteX275" fmla="*/ 412579 w 1339695"/>
                <a:gd name="connsiteY275" fmla="*/ 2161246 h 2311974"/>
                <a:gd name="connsiteX276" fmla="*/ 407837 w 1339695"/>
                <a:gd name="connsiteY276" fmla="*/ 2168540 h 2311974"/>
                <a:gd name="connsiteX277" fmla="*/ 391239 w 1339695"/>
                <a:gd name="connsiteY277" fmla="*/ 2168540 h 2311974"/>
                <a:gd name="connsiteX278" fmla="*/ 391239 w 1339695"/>
                <a:gd name="connsiteY278" fmla="*/ 2180695 h 2311974"/>
                <a:gd name="connsiteX279" fmla="*/ 360414 w 1339695"/>
                <a:gd name="connsiteY279" fmla="*/ 2187988 h 2311974"/>
                <a:gd name="connsiteX280" fmla="*/ 367527 w 1339695"/>
                <a:gd name="connsiteY280" fmla="*/ 2200144 h 2311974"/>
                <a:gd name="connsiteX281" fmla="*/ 365156 w 1339695"/>
                <a:gd name="connsiteY281" fmla="*/ 2256059 h 2311974"/>
                <a:gd name="connsiteX282" fmla="*/ 353300 w 1339695"/>
                <a:gd name="connsiteY282" fmla="*/ 2277939 h 2311974"/>
                <a:gd name="connsiteX283" fmla="*/ 327218 w 1339695"/>
                <a:gd name="connsiteY283" fmla="*/ 2307112 h 2311974"/>
                <a:gd name="connsiteX284" fmla="*/ 312991 w 1339695"/>
                <a:gd name="connsiteY284" fmla="*/ 2311974 h 2311974"/>
                <a:gd name="connsiteX285" fmla="*/ 296393 w 1339695"/>
                <a:gd name="connsiteY285" fmla="*/ 2282801 h 2311974"/>
                <a:gd name="connsiteX286" fmla="*/ 277424 w 1339695"/>
                <a:gd name="connsiteY286" fmla="*/ 2275508 h 2311974"/>
                <a:gd name="connsiteX287" fmla="*/ 263197 w 1339695"/>
                <a:gd name="connsiteY287" fmla="*/ 2292526 h 2311974"/>
                <a:gd name="connsiteX288" fmla="*/ 244228 w 1339695"/>
                <a:gd name="connsiteY288" fmla="*/ 2285232 h 2311974"/>
                <a:gd name="connsiteX289" fmla="*/ 230001 w 1339695"/>
                <a:gd name="connsiteY289" fmla="*/ 2290094 h 2311974"/>
                <a:gd name="connsiteX290" fmla="*/ 194434 w 1339695"/>
                <a:gd name="connsiteY290" fmla="*/ 2275508 h 2311974"/>
                <a:gd name="connsiteX291" fmla="*/ 153699 w 1339695"/>
                <a:gd name="connsiteY291" fmla="*/ 2254426 h 2311974"/>
                <a:gd name="connsiteX292" fmla="*/ 162004 w 1339695"/>
                <a:gd name="connsiteY292" fmla="*/ 2090384 h 2311974"/>
                <a:gd name="connsiteX293" fmla="*/ 191288 w 1339695"/>
                <a:gd name="connsiteY293" fmla="*/ 1879782 h 2311974"/>
                <a:gd name="connsiteX294" fmla="*/ 186371 w 1339695"/>
                <a:gd name="connsiteY294" fmla="*/ 1766434 h 2311974"/>
                <a:gd name="connsiteX295" fmla="*/ 158092 w 1339695"/>
                <a:gd name="connsiteY295" fmla="*/ 1684276 h 2311974"/>
                <a:gd name="connsiteX296" fmla="*/ 94739 w 1339695"/>
                <a:gd name="connsiteY296" fmla="*/ 1605539 h 2311974"/>
                <a:gd name="connsiteX297" fmla="*/ 44864 w 1339695"/>
                <a:gd name="connsiteY297" fmla="*/ 1566641 h 2311974"/>
                <a:gd name="connsiteX298" fmla="*/ 46508 w 1339695"/>
                <a:gd name="connsiteY298" fmla="*/ 1519182 h 2311974"/>
                <a:gd name="connsiteX299" fmla="*/ 42272 w 1339695"/>
                <a:gd name="connsiteY299" fmla="*/ 1442151 h 2311974"/>
                <a:gd name="connsiteX300" fmla="*/ 97579 w 1339695"/>
                <a:gd name="connsiteY300" fmla="*/ 1327822 h 2311974"/>
                <a:gd name="connsiteX301" fmla="*/ 210025 w 1339695"/>
                <a:gd name="connsiteY301" fmla="*/ 1228318 h 2311974"/>
                <a:gd name="connsiteX302" fmla="*/ 66392 w 1339695"/>
                <a:gd name="connsiteY302" fmla="*/ 741485 h 2311974"/>
                <a:gd name="connsiteX303" fmla="*/ 54537 w 1339695"/>
                <a:gd name="connsiteY303" fmla="*/ 726899 h 2311974"/>
                <a:gd name="connsiteX304" fmla="*/ 0 w 1339695"/>
                <a:gd name="connsiteY304" fmla="*/ 705019 h 2311974"/>
                <a:gd name="connsiteX305" fmla="*/ 23712 w 1339695"/>
                <a:gd name="connsiteY305" fmla="*/ 680708 h 2311974"/>
                <a:gd name="connsiteX306" fmla="*/ 30825 w 1339695"/>
                <a:gd name="connsiteY306" fmla="*/ 673414 h 2311974"/>
                <a:gd name="connsiteX307" fmla="*/ 59279 w 1339695"/>
                <a:gd name="connsiteY307" fmla="*/ 670983 h 2311974"/>
                <a:gd name="connsiteX308" fmla="*/ 147011 w 1339695"/>
                <a:gd name="connsiteY308" fmla="*/ 692863 h 2311974"/>
                <a:gd name="connsiteX309" fmla="*/ 161238 w 1339695"/>
                <a:gd name="connsiteY309" fmla="*/ 688001 h 2311974"/>
                <a:gd name="connsiteX310" fmla="*/ 161238 w 1339695"/>
                <a:gd name="connsiteY310" fmla="*/ 695294 h 2311974"/>
                <a:gd name="connsiteX311" fmla="*/ 170722 w 1339695"/>
                <a:gd name="connsiteY311" fmla="*/ 695294 h 2311974"/>
                <a:gd name="connsiteX312" fmla="*/ 175465 w 1339695"/>
                <a:gd name="connsiteY312" fmla="*/ 678277 h 2311974"/>
                <a:gd name="connsiteX313" fmla="*/ 182578 w 1339695"/>
                <a:gd name="connsiteY313" fmla="*/ 666121 h 2311974"/>
                <a:gd name="connsiteX314" fmla="*/ 194434 w 1339695"/>
                <a:gd name="connsiteY314" fmla="*/ 688001 h 2311974"/>
                <a:gd name="connsiteX315" fmla="*/ 201547 w 1339695"/>
                <a:gd name="connsiteY315" fmla="*/ 685570 h 2311974"/>
                <a:gd name="connsiteX316" fmla="*/ 215774 w 1339695"/>
                <a:gd name="connsiteY316" fmla="*/ 700156 h 2311974"/>
                <a:gd name="connsiteX317" fmla="*/ 215774 w 1339695"/>
                <a:gd name="connsiteY317" fmla="*/ 700156 h 2311974"/>
                <a:gd name="connsiteX318" fmla="*/ 201547 w 1339695"/>
                <a:gd name="connsiteY318" fmla="*/ 685570 h 2311974"/>
                <a:gd name="connsiteX319" fmla="*/ 259713 w 1339695"/>
                <a:gd name="connsiteY319" fmla="*/ 862512 h 2311974"/>
                <a:gd name="connsiteX320" fmla="*/ 182578 w 1339695"/>
                <a:gd name="connsiteY320" fmla="*/ 666121 h 2311974"/>
                <a:gd name="connsiteX321" fmla="*/ 182578 w 1339695"/>
                <a:gd name="connsiteY321" fmla="*/ 658827 h 2311974"/>
                <a:gd name="connsiteX322" fmla="*/ 203918 w 1339695"/>
                <a:gd name="connsiteY322" fmla="*/ 646672 h 2311974"/>
                <a:gd name="connsiteX323" fmla="*/ 196805 w 1339695"/>
                <a:gd name="connsiteY323" fmla="*/ 639379 h 2311974"/>
                <a:gd name="connsiteX324" fmla="*/ 227630 w 1339695"/>
                <a:gd name="connsiteY324" fmla="*/ 629654 h 2311974"/>
                <a:gd name="connsiteX325" fmla="*/ 222888 w 1339695"/>
                <a:gd name="connsiteY325" fmla="*/ 615068 h 2311974"/>
                <a:gd name="connsiteX326" fmla="*/ 189692 w 1339695"/>
                <a:gd name="connsiteY326" fmla="*/ 610205 h 2311974"/>
                <a:gd name="connsiteX327" fmla="*/ 187320 w 1339695"/>
                <a:gd name="connsiteY327" fmla="*/ 595619 h 2311974"/>
                <a:gd name="connsiteX328" fmla="*/ 196805 w 1339695"/>
                <a:gd name="connsiteY328" fmla="*/ 534841 h 2311974"/>
                <a:gd name="connsiteX329" fmla="*/ 187320 w 1339695"/>
                <a:gd name="connsiteY329" fmla="*/ 525117 h 2311974"/>
                <a:gd name="connsiteX330" fmla="*/ 494501 w 1339695"/>
                <a:gd name="connsiteY330" fmla="*/ 1091406 h 2311974"/>
                <a:gd name="connsiteX331" fmla="*/ 170722 w 1339695"/>
                <a:gd name="connsiteY331" fmla="*/ 503237 h 2311974"/>
                <a:gd name="connsiteX332" fmla="*/ 175465 w 1339695"/>
                <a:gd name="connsiteY332" fmla="*/ 471633 h 2311974"/>
                <a:gd name="connsiteX333" fmla="*/ 168351 w 1339695"/>
                <a:gd name="connsiteY333" fmla="*/ 464340 h 2311974"/>
                <a:gd name="connsiteX334" fmla="*/ 170722 w 1339695"/>
                <a:gd name="connsiteY334" fmla="*/ 444891 h 2311974"/>
                <a:gd name="connsiteX335" fmla="*/ 189692 w 1339695"/>
                <a:gd name="connsiteY335" fmla="*/ 444891 h 2311974"/>
                <a:gd name="connsiteX336" fmla="*/ 208661 w 1339695"/>
                <a:gd name="connsiteY336" fmla="*/ 430304 h 2311974"/>
                <a:gd name="connsiteX337" fmla="*/ 211032 w 1339695"/>
                <a:gd name="connsiteY337" fmla="*/ 427873 h 2311974"/>
                <a:gd name="connsiteX338" fmla="*/ 189692 w 1339695"/>
                <a:gd name="connsiteY338" fmla="*/ 423011 h 2311974"/>
                <a:gd name="connsiteX339" fmla="*/ 196805 w 1339695"/>
                <a:gd name="connsiteY339" fmla="*/ 405993 h 2311974"/>
                <a:gd name="connsiteX340" fmla="*/ 222888 w 1339695"/>
                <a:gd name="connsiteY340" fmla="*/ 408424 h 2311974"/>
                <a:gd name="connsiteX341" fmla="*/ 218145 w 1339695"/>
                <a:gd name="connsiteY341" fmla="*/ 388975 h 2311974"/>
                <a:gd name="connsiteX342" fmla="*/ 218145 w 1339695"/>
                <a:gd name="connsiteY342" fmla="*/ 374389 h 2311974"/>
                <a:gd name="connsiteX343" fmla="*/ 234743 w 1339695"/>
                <a:gd name="connsiteY343" fmla="*/ 374389 h 2311974"/>
                <a:gd name="connsiteX344" fmla="*/ 237114 w 1339695"/>
                <a:gd name="connsiteY344" fmla="*/ 367096 h 2311974"/>
                <a:gd name="connsiteX345" fmla="*/ 244228 w 1339695"/>
                <a:gd name="connsiteY345" fmla="*/ 364665 h 2311974"/>
                <a:gd name="connsiteX346" fmla="*/ 241857 w 1339695"/>
                <a:gd name="connsiteY346" fmla="*/ 347647 h 2311974"/>
                <a:gd name="connsiteX347" fmla="*/ 270310 w 1339695"/>
                <a:gd name="connsiteY347" fmla="*/ 337922 h 2311974"/>
                <a:gd name="connsiteX348" fmla="*/ 258455 w 1339695"/>
                <a:gd name="connsiteY348" fmla="*/ 333060 h 2311974"/>
                <a:gd name="connsiteX349" fmla="*/ 256083 w 1339695"/>
                <a:gd name="connsiteY349" fmla="*/ 311180 h 2311974"/>
                <a:gd name="connsiteX350" fmla="*/ 248970 w 1339695"/>
                <a:gd name="connsiteY350" fmla="*/ 308749 h 2311974"/>
                <a:gd name="connsiteX351" fmla="*/ 256083 w 1339695"/>
                <a:gd name="connsiteY351" fmla="*/ 299025 h 2311974"/>
                <a:gd name="connsiteX352" fmla="*/ 256083 w 1339695"/>
                <a:gd name="connsiteY352" fmla="*/ 296594 h 2311974"/>
                <a:gd name="connsiteX353" fmla="*/ 244228 w 1339695"/>
                <a:gd name="connsiteY353" fmla="*/ 291732 h 2311974"/>
                <a:gd name="connsiteX354" fmla="*/ 234743 w 1339695"/>
                <a:gd name="connsiteY354" fmla="*/ 299025 h 2311974"/>
                <a:gd name="connsiteX355" fmla="*/ 222888 w 1339695"/>
                <a:gd name="connsiteY355" fmla="*/ 282007 h 2311974"/>
                <a:gd name="connsiteX356" fmla="*/ 237114 w 1339695"/>
                <a:gd name="connsiteY356" fmla="*/ 255265 h 2311974"/>
                <a:gd name="connsiteX357" fmla="*/ 244228 w 1339695"/>
                <a:gd name="connsiteY357" fmla="*/ 267421 h 2311974"/>
                <a:gd name="connsiteX358" fmla="*/ 263197 w 1339695"/>
                <a:gd name="connsiteY358" fmla="*/ 240679 h 2311974"/>
                <a:gd name="connsiteX359" fmla="*/ 272681 w 1339695"/>
                <a:gd name="connsiteY359" fmla="*/ 240679 h 2311974"/>
                <a:gd name="connsiteX360" fmla="*/ 272681 w 1339695"/>
                <a:gd name="connsiteY360" fmla="*/ 233385 h 2311974"/>
                <a:gd name="connsiteX361" fmla="*/ 251341 w 1339695"/>
                <a:gd name="connsiteY361" fmla="*/ 218799 h 2311974"/>
                <a:gd name="connsiteX362" fmla="*/ 258455 w 1339695"/>
                <a:gd name="connsiteY362" fmla="*/ 199350 h 2311974"/>
                <a:gd name="connsiteX363" fmla="*/ 284537 w 1339695"/>
                <a:gd name="connsiteY363" fmla="*/ 199350 h 2311974"/>
                <a:gd name="connsiteX364" fmla="*/ 291651 w 1339695"/>
                <a:gd name="connsiteY364" fmla="*/ 192057 h 2311974"/>
                <a:gd name="connsiteX365" fmla="*/ 263197 w 1339695"/>
                <a:gd name="connsiteY365" fmla="*/ 150728 h 2311974"/>
                <a:gd name="connsiteX366" fmla="*/ 272681 w 1339695"/>
                <a:gd name="connsiteY366" fmla="*/ 131279 h 2311974"/>
                <a:gd name="connsiteX367" fmla="*/ 305877 w 1339695"/>
                <a:gd name="connsiteY367" fmla="*/ 116693 h 2311974"/>
                <a:gd name="connsiteX368" fmla="*/ 310620 w 1339695"/>
                <a:gd name="connsiteY368" fmla="*/ 131279 h 2311974"/>
                <a:gd name="connsiteX369" fmla="*/ 331960 w 1339695"/>
                <a:gd name="connsiteY369" fmla="*/ 116693 h 2311974"/>
                <a:gd name="connsiteX370" fmla="*/ 327218 w 1339695"/>
                <a:gd name="connsiteY370" fmla="*/ 109399 h 2311974"/>
                <a:gd name="connsiteX371" fmla="*/ 343816 w 1339695"/>
                <a:gd name="connsiteY371" fmla="*/ 102106 h 2311974"/>
                <a:gd name="connsiteX372" fmla="*/ 343816 w 1339695"/>
                <a:gd name="connsiteY372" fmla="*/ 94813 h 2311974"/>
                <a:gd name="connsiteX373" fmla="*/ 353300 w 1339695"/>
                <a:gd name="connsiteY373" fmla="*/ 87519 h 2311974"/>
                <a:gd name="connsiteX374" fmla="*/ 339073 w 1339695"/>
                <a:gd name="connsiteY374" fmla="*/ 53484 h 2311974"/>
                <a:gd name="connsiteX375" fmla="*/ 336702 w 1339695"/>
                <a:gd name="connsiteY375" fmla="*/ 7293 h 2311974"/>
                <a:gd name="connsiteX376" fmla="*/ 379383 w 1339695"/>
                <a:gd name="connsiteY376" fmla="*/ 17018 h 2311974"/>
                <a:gd name="connsiteX377" fmla="*/ 400723 w 1339695"/>
                <a:gd name="connsiteY377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89280 w 1339695"/>
                <a:gd name="connsiteY2" fmla="*/ 899507 h 2311974"/>
                <a:gd name="connsiteX3" fmla="*/ 317733 w 1339695"/>
                <a:gd name="connsiteY3" fmla="*/ 899507 h 2311974"/>
                <a:gd name="connsiteX4" fmla="*/ 265568 w 1339695"/>
                <a:gd name="connsiteY4" fmla="*/ 899506 h 2311974"/>
                <a:gd name="connsiteX5" fmla="*/ 248970 w 1339695"/>
                <a:gd name="connsiteY5" fmla="*/ 889782 h 2311974"/>
                <a:gd name="connsiteX6" fmla="*/ 248970 w 1339695"/>
                <a:gd name="connsiteY6" fmla="*/ 889782 h 2311974"/>
                <a:gd name="connsiteX7" fmla="*/ 265568 w 1339695"/>
                <a:gd name="connsiteY7" fmla="*/ 889782 h 2311974"/>
                <a:gd name="connsiteX8" fmla="*/ 258424 w 1339695"/>
                <a:gd name="connsiteY8" fmla="*/ 889782 h 2311974"/>
                <a:gd name="connsiteX9" fmla="*/ 248970 w 1339695"/>
                <a:gd name="connsiteY9" fmla="*/ 889782 h 2311974"/>
                <a:gd name="connsiteX10" fmla="*/ 291253 w 1339695"/>
                <a:gd name="connsiteY10" fmla="*/ 842776 h 2311974"/>
                <a:gd name="connsiteX11" fmla="*/ 296393 w 1339695"/>
                <a:gd name="connsiteY11" fmla="*/ 853315 h 2311974"/>
                <a:gd name="connsiteX12" fmla="*/ 296393 w 1339695"/>
                <a:gd name="connsiteY12" fmla="*/ 853315 h 2311974"/>
                <a:gd name="connsiteX13" fmla="*/ 291253 w 1339695"/>
                <a:gd name="connsiteY13" fmla="*/ 842776 h 2311974"/>
                <a:gd name="connsiteX14" fmla="*/ 194434 w 1339695"/>
                <a:gd name="connsiteY14" fmla="*/ 726899 h 2311974"/>
                <a:gd name="connsiteX15" fmla="*/ 194434 w 1339695"/>
                <a:gd name="connsiteY15" fmla="*/ 726899 h 2311974"/>
                <a:gd name="connsiteX16" fmla="*/ 201547 w 1339695"/>
                <a:gd name="connsiteY16" fmla="*/ 734192 h 2311974"/>
                <a:gd name="connsiteX17" fmla="*/ 237114 w 1339695"/>
                <a:gd name="connsiteY17" fmla="*/ 748778 h 2311974"/>
                <a:gd name="connsiteX18" fmla="*/ 265568 w 1339695"/>
                <a:gd name="connsiteY18" fmla="*/ 753641 h 2311974"/>
                <a:gd name="connsiteX19" fmla="*/ 270310 w 1339695"/>
                <a:gd name="connsiteY19" fmla="*/ 734192 h 2311974"/>
                <a:gd name="connsiteX20" fmla="*/ 284537 w 1339695"/>
                <a:gd name="connsiteY20" fmla="*/ 736623 h 2311974"/>
                <a:gd name="connsiteX21" fmla="*/ 284537 w 1339695"/>
                <a:gd name="connsiteY21" fmla="*/ 736623 h 2311974"/>
                <a:gd name="connsiteX22" fmla="*/ 270310 w 1339695"/>
                <a:gd name="connsiteY22" fmla="*/ 734192 h 2311974"/>
                <a:gd name="connsiteX23" fmla="*/ 265568 w 1339695"/>
                <a:gd name="connsiteY23" fmla="*/ 753640 h 2311974"/>
                <a:gd name="connsiteX24" fmla="*/ 237114 w 1339695"/>
                <a:gd name="connsiteY24" fmla="*/ 748778 h 2311974"/>
                <a:gd name="connsiteX25" fmla="*/ 201547 w 1339695"/>
                <a:gd name="connsiteY25" fmla="*/ 734192 h 2311974"/>
                <a:gd name="connsiteX26" fmla="*/ 194434 w 1339695"/>
                <a:gd name="connsiteY26" fmla="*/ 726899 h 2311974"/>
                <a:gd name="connsiteX27" fmla="*/ 194434 w 1339695"/>
                <a:gd name="connsiteY27" fmla="*/ 714743 h 2311974"/>
                <a:gd name="connsiteX28" fmla="*/ 194434 w 1339695"/>
                <a:gd name="connsiteY28" fmla="*/ 714743 h 2311974"/>
                <a:gd name="connsiteX29" fmla="*/ 201547 w 1339695"/>
                <a:gd name="connsiteY29" fmla="*/ 722036 h 2311974"/>
                <a:gd name="connsiteX30" fmla="*/ 201547 w 1339695"/>
                <a:gd name="connsiteY30" fmla="*/ 722036 h 2311974"/>
                <a:gd name="connsiteX31" fmla="*/ 194434 w 1339695"/>
                <a:gd name="connsiteY31" fmla="*/ 714743 h 2311974"/>
                <a:gd name="connsiteX32" fmla="*/ 400723 w 1339695"/>
                <a:gd name="connsiteY32" fmla="*/ 0 h 2311974"/>
                <a:gd name="connsiteX33" fmla="*/ 407837 w 1339695"/>
                <a:gd name="connsiteY33" fmla="*/ 4862 h 2311974"/>
                <a:gd name="connsiteX34" fmla="*/ 412579 w 1339695"/>
                <a:gd name="connsiteY34" fmla="*/ 17018 h 2311974"/>
                <a:gd name="connsiteX35" fmla="*/ 422063 w 1339695"/>
                <a:gd name="connsiteY35" fmla="*/ 53484 h 2311974"/>
                <a:gd name="connsiteX36" fmla="*/ 419692 w 1339695"/>
                <a:gd name="connsiteY36" fmla="*/ 68071 h 2311974"/>
                <a:gd name="connsiteX37" fmla="*/ 452888 w 1339695"/>
                <a:gd name="connsiteY37" fmla="*/ 82657 h 2311974"/>
                <a:gd name="connsiteX38" fmla="*/ 460002 w 1339695"/>
                <a:gd name="connsiteY38" fmla="*/ 72933 h 2311974"/>
                <a:gd name="connsiteX39" fmla="*/ 476600 w 1339695"/>
                <a:gd name="connsiteY39" fmla="*/ 75364 h 2311974"/>
                <a:gd name="connsiteX40" fmla="*/ 476600 w 1339695"/>
                <a:gd name="connsiteY40" fmla="*/ 82657 h 2311974"/>
                <a:gd name="connsiteX41" fmla="*/ 483713 w 1339695"/>
                <a:gd name="connsiteY41" fmla="*/ 82657 h 2311974"/>
                <a:gd name="connsiteX42" fmla="*/ 488455 w 1339695"/>
                <a:gd name="connsiteY42" fmla="*/ 97244 h 2311974"/>
                <a:gd name="connsiteX43" fmla="*/ 507424 w 1339695"/>
                <a:gd name="connsiteY43" fmla="*/ 104537 h 2311974"/>
                <a:gd name="connsiteX44" fmla="*/ 535878 w 1339695"/>
                <a:gd name="connsiteY44" fmla="*/ 89950 h 2311974"/>
                <a:gd name="connsiteX45" fmla="*/ 550105 w 1339695"/>
                <a:gd name="connsiteY45" fmla="*/ 94813 h 2311974"/>
                <a:gd name="connsiteX46" fmla="*/ 564332 w 1339695"/>
                <a:gd name="connsiteY46" fmla="*/ 104537 h 2311974"/>
                <a:gd name="connsiteX47" fmla="*/ 583301 w 1339695"/>
                <a:gd name="connsiteY47" fmla="*/ 94813 h 2311974"/>
                <a:gd name="connsiteX48" fmla="*/ 583301 w 1339695"/>
                <a:gd name="connsiteY48" fmla="*/ 72933 h 2311974"/>
                <a:gd name="connsiteX49" fmla="*/ 585672 w 1339695"/>
                <a:gd name="connsiteY49" fmla="*/ 72933 h 2311974"/>
                <a:gd name="connsiteX50" fmla="*/ 597528 w 1339695"/>
                <a:gd name="connsiteY50" fmla="*/ 87519 h 2311974"/>
                <a:gd name="connsiteX51" fmla="*/ 585672 w 1339695"/>
                <a:gd name="connsiteY51" fmla="*/ 102106 h 2311974"/>
                <a:gd name="connsiteX52" fmla="*/ 590414 w 1339695"/>
                <a:gd name="connsiteY52" fmla="*/ 123986 h 2311974"/>
                <a:gd name="connsiteX53" fmla="*/ 604641 w 1339695"/>
                <a:gd name="connsiteY53" fmla="*/ 128848 h 2311974"/>
                <a:gd name="connsiteX54" fmla="*/ 616497 w 1339695"/>
                <a:gd name="connsiteY54" fmla="*/ 150728 h 2311974"/>
                <a:gd name="connsiteX55" fmla="*/ 625981 w 1339695"/>
                <a:gd name="connsiteY55" fmla="*/ 153159 h 2311974"/>
                <a:gd name="connsiteX56" fmla="*/ 633095 w 1339695"/>
                <a:gd name="connsiteY56" fmla="*/ 165315 h 2311974"/>
                <a:gd name="connsiteX57" fmla="*/ 652064 w 1339695"/>
                <a:gd name="connsiteY57" fmla="*/ 165315 h 2311974"/>
                <a:gd name="connsiteX58" fmla="*/ 666291 w 1339695"/>
                <a:gd name="connsiteY58" fmla="*/ 177470 h 2311974"/>
                <a:gd name="connsiteX59" fmla="*/ 692373 w 1339695"/>
                <a:gd name="connsiteY59" fmla="*/ 172608 h 2311974"/>
                <a:gd name="connsiteX60" fmla="*/ 699487 w 1339695"/>
                <a:gd name="connsiteY60" fmla="*/ 184763 h 2311974"/>
                <a:gd name="connsiteX61" fmla="*/ 692373 w 1339695"/>
                <a:gd name="connsiteY61" fmla="*/ 192057 h 2311974"/>
                <a:gd name="connsiteX62" fmla="*/ 699487 w 1339695"/>
                <a:gd name="connsiteY62" fmla="*/ 201781 h 2311974"/>
                <a:gd name="connsiteX63" fmla="*/ 694744 w 1339695"/>
                <a:gd name="connsiteY63" fmla="*/ 206643 h 2311974"/>
                <a:gd name="connsiteX64" fmla="*/ 706600 w 1339695"/>
                <a:gd name="connsiteY64" fmla="*/ 233385 h 2311974"/>
                <a:gd name="connsiteX65" fmla="*/ 713714 w 1339695"/>
                <a:gd name="connsiteY65" fmla="*/ 233385 h 2311974"/>
                <a:gd name="connsiteX66" fmla="*/ 749281 w 1339695"/>
                <a:gd name="connsiteY66" fmla="*/ 211505 h 2311974"/>
                <a:gd name="connsiteX67" fmla="*/ 772992 w 1339695"/>
                <a:gd name="connsiteY67" fmla="*/ 213936 h 2311974"/>
                <a:gd name="connsiteX68" fmla="*/ 794332 w 1339695"/>
                <a:gd name="connsiteY68" fmla="*/ 199350 h 2311974"/>
                <a:gd name="connsiteX69" fmla="*/ 803817 w 1339695"/>
                <a:gd name="connsiteY69" fmla="*/ 177470 h 2311974"/>
                <a:gd name="connsiteX70" fmla="*/ 829900 w 1339695"/>
                <a:gd name="connsiteY70" fmla="*/ 158021 h 2311974"/>
                <a:gd name="connsiteX71" fmla="*/ 851240 w 1339695"/>
                <a:gd name="connsiteY71" fmla="*/ 194488 h 2311974"/>
                <a:gd name="connsiteX72" fmla="*/ 851240 w 1339695"/>
                <a:gd name="connsiteY72" fmla="*/ 221230 h 2311974"/>
                <a:gd name="connsiteX73" fmla="*/ 863095 w 1339695"/>
                <a:gd name="connsiteY73" fmla="*/ 243110 h 2311974"/>
                <a:gd name="connsiteX74" fmla="*/ 882065 w 1339695"/>
                <a:gd name="connsiteY74" fmla="*/ 262558 h 2311974"/>
                <a:gd name="connsiteX75" fmla="*/ 924745 w 1339695"/>
                <a:gd name="connsiteY75" fmla="*/ 274714 h 2311974"/>
                <a:gd name="connsiteX76" fmla="*/ 957941 w 1339695"/>
                <a:gd name="connsiteY76" fmla="*/ 260127 h 2311974"/>
                <a:gd name="connsiteX77" fmla="*/ 979281 w 1339695"/>
                <a:gd name="connsiteY77" fmla="*/ 262558 h 2311974"/>
                <a:gd name="connsiteX78" fmla="*/ 1005364 w 1339695"/>
                <a:gd name="connsiteY78" fmla="*/ 277145 h 2311974"/>
                <a:gd name="connsiteX79" fmla="*/ 1038560 w 1339695"/>
                <a:gd name="connsiteY79" fmla="*/ 282007 h 2311974"/>
                <a:gd name="connsiteX80" fmla="*/ 1033818 w 1339695"/>
                <a:gd name="connsiteY80" fmla="*/ 299025 h 2311974"/>
                <a:gd name="connsiteX81" fmla="*/ 1062271 w 1339695"/>
                <a:gd name="connsiteY81" fmla="*/ 371958 h 2311974"/>
                <a:gd name="connsiteX82" fmla="*/ 1107323 w 1339695"/>
                <a:gd name="connsiteY82" fmla="*/ 386544 h 2311974"/>
                <a:gd name="connsiteX83" fmla="*/ 1135777 w 1339695"/>
                <a:gd name="connsiteY83" fmla="*/ 415718 h 2311974"/>
                <a:gd name="connsiteX84" fmla="*/ 1178457 w 1339695"/>
                <a:gd name="connsiteY84" fmla="*/ 415718 h 2311974"/>
                <a:gd name="connsiteX85" fmla="*/ 1195055 w 1339695"/>
                <a:gd name="connsiteY85" fmla="*/ 408424 h 2311974"/>
                <a:gd name="connsiteX86" fmla="*/ 1211653 w 1339695"/>
                <a:gd name="connsiteY86" fmla="*/ 386544 h 2311974"/>
                <a:gd name="connsiteX87" fmla="*/ 1256705 w 1339695"/>
                <a:gd name="connsiteY87" fmla="*/ 381682 h 2311974"/>
                <a:gd name="connsiteX88" fmla="*/ 1263819 w 1339695"/>
                <a:gd name="connsiteY88" fmla="*/ 386544 h 2311974"/>
                <a:gd name="connsiteX89" fmla="*/ 1299386 w 1339695"/>
                <a:gd name="connsiteY89" fmla="*/ 371958 h 2311974"/>
                <a:gd name="connsiteX90" fmla="*/ 1299386 w 1339695"/>
                <a:gd name="connsiteY90" fmla="*/ 388975 h 2311974"/>
                <a:gd name="connsiteX91" fmla="*/ 1313613 w 1339695"/>
                <a:gd name="connsiteY91" fmla="*/ 408424 h 2311974"/>
                <a:gd name="connsiteX92" fmla="*/ 1251963 w 1339695"/>
                <a:gd name="connsiteY92" fmla="*/ 444891 h 2311974"/>
                <a:gd name="connsiteX93" fmla="*/ 1249592 w 1339695"/>
                <a:gd name="connsiteY93" fmla="*/ 491082 h 2311974"/>
                <a:gd name="connsiteX94" fmla="*/ 1270932 w 1339695"/>
                <a:gd name="connsiteY94" fmla="*/ 532410 h 2311974"/>
                <a:gd name="connsiteX95" fmla="*/ 1304128 w 1339695"/>
                <a:gd name="connsiteY95" fmla="*/ 554290 h 2311974"/>
                <a:gd name="connsiteX96" fmla="*/ 1325468 w 1339695"/>
                <a:gd name="connsiteY96" fmla="*/ 581032 h 2311974"/>
                <a:gd name="connsiteX97" fmla="*/ 1318355 w 1339695"/>
                <a:gd name="connsiteY97" fmla="*/ 622361 h 2311974"/>
                <a:gd name="connsiteX98" fmla="*/ 1339695 w 1339695"/>
                <a:gd name="connsiteY98" fmla="*/ 644241 h 2311974"/>
                <a:gd name="connsiteX99" fmla="*/ 1334953 w 1339695"/>
                <a:gd name="connsiteY99" fmla="*/ 658827 h 2311974"/>
                <a:gd name="connsiteX100" fmla="*/ 1327839 w 1339695"/>
                <a:gd name="connsiteY100" fmla="*/ 666121 h 2311974"/>
                <a:gd name="connsiteX101" fmla="*/ 1299386 w 1339695"/>
                <a:gd name="connsiteY101" fmla="*/ 663689 h 2311974"/>
                <a:gd name="connsiteX102" fmla="*/ 1270932 w 1339695"/>
                <a:gd name="connsiteY102" fmla="*/ 705018 h 2311974"/>
                <a:gd name="connsiteX103" fmla="*/ 1249592 w 1339695"/>
                <a:gd name="connsiteY103" fmla="*/ 712312 h 2311974"/>
                <a:gd name="connsiteX104" fmla="*/ 1202169 w 1339695"/>
                <a:gd name="connsiteY104" fmla="*/ 785245 h 2311974"/>
                <a:gd name="connsiteX105" fmla="*/ 1202169 w 1339695"/>
                <a:gd name="connsiteY105" fmla="*/ 804693 h 2311974"/>
                <a:gd name="connsiteX106" fmla="*/ 1171344 w 1339695"/>
                <a:gd name="connsiteY106" fmla="*/ 802262 h 2311974"/>
                <a:gd name="connsiteX107" fmla="*/ 1140519 w 1339695"/>
                <a:gd name="connsiteY107" fmla="*/ 802262 h 2311974"/>
                <a:gd name="connsiteX108" fmla="*/ 1116808 w 1339695"/>
                <a:gd name="connsiteY108" fmla="*/ 819280 h 2311974"/>
                <a:gd name="connsiteX109" fmla="*/ 1081241 w 1339695"/>
                <a:gd name="connsiteY109" fmla="*/ 809556 h 2311974"/>
                <a:gd name="connsiteX110" fmla="*/ 1069385 w 1339695"/>
                <a:gd name="connsiteY110" fmla="*/ 816849 h 2311974"/>
                <a:gd name="connsiteX111" fmla="*/ 1078869 w 1339695"/>
                <a:gd name="connsiteY111" fmla="*/ 824142 h 2311974"/>
                <a:gd name="connsiteX112" fmla="*/ 1067014 w 1339695"/>
                <a:gd name="connsiteY112" fmla="*/ 850884 h 2311974"/>
                <a:gd name="connsiteX113" fmla="*/ 1074127 w 1339695"/>
                <a:gd name="connsiteY113" fmla="*/ 858178 h 2311974"/>
                <a:gd name="connsiteX114" fmla="*/ 1081241 w 1339695"/>
                <a:gd name="connsiteY114" fmla="*/ 850884 h 2311974"/>
                <a:gd name="connsiteX115" fmla="*/ 1095467 w 1339695"/>
                <a:gd name="connsiteY115" fmla="*/ 858178 h 2311974"/>
                <a:gd name="connsiteX116" fmla="*/ 1109694 w 1339695"/>
                <a:gd name="connsiteY116" fmla="*/ 858178 h 2311974"/>
                <a:gd name="connsiteX117" fmla="*/ 1114437 w 1339695"/>
                <a:gd name="connsiteY117" fmla="*/ 875195 h 2311974"/>
                <a:gd name="connsiteX118" fmla="*/ 1128663 w 1339695"/>
                <a:gd name="connsiteY118" fmla="*/ 894644 h 2311974"/>
                <a:gd name="connsiteX119" fmla="*/ 1121550 w 1339695"/>
                <a:gd name="connsiteY119" fmla="*/ 906800 h 2311974"/>
                <a:gd name="connsiteX120" fmla="*/ 1128663 w 1339695"/>
                <a:gd name="connsiteY120" fmla="*/ 916524 h 2311974"/>
                <a:gd name="connsiteX121" fmla="*/ 1135777 w 1339695"/>
                <a:gd name="connsiteY121" fmla="*/ 914093 h 2311974"/>
                <a:gd name="connsiteX122" fmla="*/ 1142890 w 1339695"/>
                <a:gd name="connsiteY122" fmla="*/ 921386 h 2311974"/>
                <a:gd name="connsiteX123" fmla="*/ 1147633 w 1339695"/>
                <a:gd name="connsiteY123" fmla="*/ 935973 h 2311974"/>
                <a:gd name="connsiteX124" fmla="*/ 1157117 w 1339695"/>
                <a:gd name="connsiteY124" fmla="*/ 923817 h 2311974"/>
                <a:gd name="connsiteX125" fmla="*/ 1161859 w 1339695"/>
                <a:gd name="connsiteY125" fmla="*/ 931111 h 2311974"/>
                <a:gd name="connsiteX126" fmla="*/ 1195055 w 1339695"/>
                <a:gd name="connsiteY126" fmla="*/ 928679 h 2311974"/>
                <a:gd name="connsiteX127" fmla="*/ 1209282 w 1339695"/>
                <a:gd name="connsiteY127" fmla="*/ 948128 h 2311974"/>
                <a:gd name="connsiteX128" fmla="*/ 1230623 w 1339695"/>
                <a:gd name="connsiteY128" fmla="*/ 950559 h 2311974"/>
                <a:gd name="connsiteX129" fmla="*/ 1235365 w 1339695"/>
                <a:gd name="connsiteY129" fmla="*/ 923817 h 2311974"/>
                <a:gd name="connsiteX130" fmla="*/ 1249592 w 1339695"/>
                <a:gd name="connsiteY130" fmla="*/ 914093 h 2311974"/>
                <a:gd name="connsiteX131" fmla="*/ 1259076 w 1339695"/>
                <a:gd name="connsiteY131" fmla="*/ 921386 h 2311974"/>
                <a:gd name="connsiteX132" fmla="*/ 1270932 w 1339695"/>
                <a:gd name="connsiteY132" fmla="*/ 948128 h 2311974"/>
                <a:gd name="connsiteX133" fmla="*/ 1218767 w 1339695"/>
                <a:gd name="connsiteY133" fmla="*/ 1006475 h 2311974"/>
                <a:gd name="connsiteX134" fmla="*/ 1133406 w 1339695"/>
                <a:gd name="connsiteY134" fmla="*/ 970008 h 2311974"/>
                <a:gd name="connsiteX135" fmla="*/ 1128663 w 1339695"/>
                <a:gd name="connsiteY135" fmla="*/ 977301 h 2311974"/>
                <a:gd name="connsiteX136" fmla="*/ 1133406 w 1339695"/>
                <a:gd name="connsiteY136" fmla="*/ 984595 h 2311974"/>
                <a:gd name="connsiteX137" fmla="*/ 1128663 w 1339695"/>
                <a:gd name="connsiteY137" fmla="*/ 984595 h 2311974"/>
                <a:gd name="connsiteX138" fmla="*/ 1123921 w 1339695"/>
                <a:gd name="connsiteY138" fmla="*/ 991888 h 2311974"/>
                <a:gd name="connsiteX139" fmla="*/ 1123921 w 1339695"/>
                <a:gd name="connsiteY139" fmla="*/ 1006475 h 2311974"/>
                <a:gd name="connsiteX140" fmla="*/ 1116808 w 1339695"/>
                <a:gd name="connsiteY140" fmla="*/ 1018630 h 2311974"/>
                <a:gd name="connsiteX141" fmla="*/ 1116808 w 1339695"/>
                <a:gd name="connsiteY141" fmla="*/ 1028354 h 2311974"/>
                <a:gd name="connsiteX142" fmla="*/ 1102581 w 1339695"/>
                <a:gd name="connsiteY142" fmla="*/ 1028354 h 2311974"/>
                <a:gd name="connsiteX143" fmla="*/ 1102581 w 1339695"/>
                <a:gd name="connsiteY143" fmla="*/ 1045372 h 2311974"/>
                <a:gd name="connsiteX144" fmla="*/ 1095467 w 1339695"/>
                <a:gd name="connsiteY144" fmla="*/ 1047803 h 2311974"/>
                <a:gd name="connsiteX145" fmla="*/ 1095467 w 1339695"/>
                <a:gd name="connsiteY145" fmla="*/ 1059959 h 2311974"/>
                <a:gd name="connsiteX146" fmla="*/ 1088354 w 1339695"/>
                <a:gd name="connsiteY146" fmla="*/ 1062390 h 2311974"/>
                <a:gd name="connsiteX147" fmla="*/ 1093096 w 1339695"/>
                <a:gd name="connsiteY147" fmla="*/ 1069683 h 2311974"/>
                <a:gd name="connsiteX148" fmla="*/ 1085983 w 1339695"/>
                <a:gd name="connsiteY148" fmla="*/ 1074545 h 2311974"/>
                <a:gd name="connsiteX149" fmla="*/ 1093096 w 1339695"/>
                <a:gd name="connsiteY149" fmla="*/ 1076976 h 2311974"/>
                <a:gd name="connsiteX150" fmla="*/ 1095467 w 1339695"/>
                <a:gd name="connsiteY150" fmla="*/ 1093994 h 2311974"/>
                <a:gd name="connsiteX151" fmla="*/ 1085983 w 1339695"/>
                <a:gd name="connsiteY151" fmla="*/ 1103719 h 2311974"/>
                <a:gd name="connsiteX152" fmla="*/ 1088354 w 1339695"/>
                <a:gd name="connsiteY152" fmla="*/ 1103719 h 2311974"/>
                <a:gd name="connsiteX153" fmla="*/ 1088354 w 1339695"/>
                <a:gd name="connsiteY153" fmla="*/ 1111012 h 2311974"/>
                <a:gd name="connsiteX154" fmla="*/ 1081241 w 1339695"/>
                <a:gd name="connsiteY154" fmla="*/ 1118305 h 2311974"/>
                <a:gd name="connsiteX155" fmla="*/ 1081241 w 1339695"/>
                <a:gd name="connsiteY155" fmla="*/ 1125598 h 2311974"/>
                <a:gd name="connsiteX156" fmla="*/ 1067014 w 1339695"/>
                <a:gd name="connsiteY156" fmla="*/ 1149909 h 2311974"/>
                <a:gd name="connsiteX157" fmla="*/ 1078869 w 1339695"/>
                <a:gd name="connsiteY157" fmla="*/ 1164496 h 2311974"/>
                <a:gd name="connsiteX158" fmla="*/ 1107323 w 1339695"/>
                <a:gd name="connsiteY158" fmla="*/ 1164496 h 2311974"/>
                <a:gd name="connsiteX159" fmla="*/ 1109694 w 1339695"/>
                <a:gd name="connsiteY159" fmla="*/ 1166927 h 2311974"/>
                <a:gd name="connsiteX160" fmla="*/ 1128663 w 1339695"/>
                <a:gd name="connsiteY160" fmla="*/ 1159634 h 2311974"/>
                <a:gd name="connsiteX161" fmla="*/ 1140519 w 1339695"/>
                <a:gd name="connsiteY161" fmla="*/ 1166927 h 2311974"/>
                <a:gd name="connsiteX162" fmla="*/ 1147633 w 1339695"/>
                <a:gd name="connsiteY162" fmla="*/ 1166927 h 2311974"/>
                <a:gd name="connsiteX163" fmla="*/ 1142890 w 1339695"/>
                <a:gd name="connsiteY163" fmla="*/ 1171789 h 2311974"/>
                <a:gd name="connsiteX164" fmla="*/ 1157117 w 1339695"/>
                <a:gd name="connsiteY164" fmla="*/ 1179083 h 2311974"/>
                <a:gd name="connsiteX165" fmla="*/ 1164231 w 1339695"/>
                <a:gd name="connsiteY165" fmla="*/ 1222842 h 2311974"/>
                <a:gd name="connsiteX166" fmla="*/ 1157117 w 1339695"/>
                <a:gd name="connsiteY166" fmla="*/ 1230136 h 2311974"/>
                <a:gd name="connsiteX167" fmla="*/ 1157117 w 1339695"/>
                <a:gd name="connsiteY167" fmla="*/ 1254447 h 2311974"/>
                <a:gd name="connsiteX168" fmla="*/ 1183200 w 1339695"/>
                <a:gd name="connsiteY168" fmla="*/ 1271464 h 2311974"/>
                <a:gd name="connsiteX169" fmla="*/ 1178457 w 1339695"/>
                <a:gd name="connsiteY169" fmla="*/ 1278758 h 2311974"/>
                <a:gd name="connsiteX170" fmla="*/ 1187942 w 1339695"/>
                <a:gd name="connsiteY170" fmla="*/ 1290913 h 2311974"/>
                <a:gd name="connsiteX171" fmla="*/ 1187942 w 1339695"/>
                <a:gd name="connsiteY171" fmla="*/ 1303069 h 2311974"/>
                <a:gd name="connsiteX172" fmla="*/ 1190313 w 1339695"/>
                <a:gd name="connsiteY172" fmla="*/ 1305500 h 2311974"/>
                <a:gd name="connsiteX173" fmla="*/ 1187942 w 1339695"/>
                <a:gd name="connsiteY173" fmla="*/ 1312793 h 2311974"/>
                <a:gd name="connsiteX174" fmla="*/ 1195055 w 1339695"/>
                <a:gd name="connsiteY174" fmla="*/ 1324948 h 2311974"/>
                <a:gd name="connsiteX175" fmla="*/ 1202169 w 1339695"/>
                <a:gd name="connsiteY175" fmla="*/ 1317655 h 2311974"/>
                <a:gd name="connsiteX176" fmla="*/ 1202169 w 1339695"/>
                <a:gd name="connsiteY176" fmla="*/ 1327379 h 2311974"/>
                <a:gd name="connsiteX177" fmla="*/ 1204540 w 1339695"/>
                <a:gd name="connsiteY177" fmla="*/ 1344397 h 2311974"/>
                <a:gd name="connsiteX178" fmla="*/ 1178457 w 1339695"/>
                <a:gd name="connsiteY178" fmla="*/ 1358984 h 2311974"/>
                <a:gd name="connsiteX179" fmla="*/ 1157117 w 1339695"/>
                <a:gd name="connsiteY179" fmla="*/ 1358984 h 2311974"/>
                <a:gd name="connsiteX180" fmla="*/ 1154746 w 1339695"/>
                <a:gd name="connsiteY180" fmla="*/ 1376001 h 2311974"/>
                <a:gd name="connsiteX181" fmla="*/ 1176086 w 1339695"/>
                <a:gd name="connsiteY181" fmla="*/ 1376001 h 2311974"/>
                <a:gd name="connsiteX182" fmla="*/ 1178457 w 1339695"/>
                <a:gd name="connsiteY182" fmla="*/ 1383295 h 2311974"/>
                <a:gd name="connsiteX183" fmla="*/ 1183200 w 1339695"/>
                <a:gd name="connsiteY183" fmla="*/ 1380864 h 2311974"/>
                <a:gd name="connsiteX184" fmla="*/ 1190313 w 1339695"/>
                <a:gd name="connsiteY184" fmla="*/ 1393019 h 2311974"/>
                <a:gd name="connsiteX185" fmla="*/ 1187942 w 1339695"/>
                <a:gd name="connsiteY185" fmla="*/ 1400312 h 2311974"/>
                <a:gd name="connsiteX186" fmla="*/ 1190313 w 1339695"/>
                <a:gd name="connsiteY186" fmla="*/ 1402744 h 2311974"/>
                <a:gd name="connsiteX187" fmla="*/ 1209282 w 1339695"/>
                <a:gd name="connsiteY187" fmla="*/ 1380864 h 2311974"/>
                <a:gd name="connsiteX188" fmla="*/ 1216396 w 1339695"/>
                <a:gd name="connsiteY188" fmla="*/ 1383295 h 2311974"/>
                <a:gd name="connsiteX189" fmla="*/ 1211653 w 1339695"/>
                <a:gd name="connsiteY189" fmla="*/ 1380864 h 2311974"/>
                <a:gd name="connsiteX190" fmla="*/ 1218767 w 1339695"/>
                <a:gd name="connsiteY190" fmla="*/ 1373570 h 2311974"/>
                <a:gd name="connsiteX191" fmla="*/ 1225880 w 1339695"/>
                <a:gd name="connsiteY191" fmla="*/ 1368708 h 2311974"/>
                <a:gd name="connsiteX192" fmla="*/ 1242478 w 1339695"/>
                <a:gd name="connsiteY192" fmla="*/ 1417330 h 2311974"/>
                <a:gd name="connsiteX193" fmla="*/ 1237736 w 1339695"/>
                <a:gd name="connsiteY193" fmla="*/ 1424623 h 2311974"/>
                <a:gd name="connsiteX194" fmla="*/ 1237736 w 1339695"/>
                <a:gd name="connsiteY194" fmla="*/ 1441641 h 2311974"/>
                <a:gd name="connsiteX195" fmla="*/ 1204540 w 1339695"/>
                <a:gd name="connsiteY195" fmla="*/ 1436779 h 2311974"/>
                <a:gd name="connsiteX196" fmla="*/ 1202169 w 1339695"/>
                <a:gd name="connsiteY196" fmla="*/ 1473245 h 2311974"/>
                <a:gd name="connsiteX197" fmla="*/ 1187942 w 1339695"/>
                <a:gd name="connsiteY197" fmla="*/ 1473245 h 2311974"/>
                <a:gd name="connsiteX198" fmla="*/ 1183200 w 1339695"/>
                <a:gd name="connsiteY198" fmla="*/ 1504850 h 2311974"/>
                <a:gd name="connsiteX199" fmla="*/ 1168973 w 1339695"/>
                <a:gd name="connsiteY199" fmla="*/ 1521867 h 2311974"/>
                <a:gd name="connsiteX200" fmla="*/ 1168973 w 1339695"/>
                <a:gd name="connsiteY200" fmla="*/ 1548609 h 2311974"/>
                <a:gd name="connsiteX201" fmla="*/ 1150004 w 1339695"/>
                <a:gd name="connsiteY201" fmla="*/ 1560765 h 2311974"/>
                <a:gd name="connsiteX202" fmla="*/ 1176086 w 1339695"/>
                <a:gd name="connsiteY202" fmla="*/ 1570489 h 2311974"/>
                <a:gd name="connsiteX203" fmla="*/ 1176086 w 1339695"/>
                <a:gd name="connsiteY203" fmla="*/ 1577783 h 2311974"/>
                <a:gd name="connsiteX204" fmla="*/ 1121550 w 1339695"/>
                <a:gd name="connsiteY204" fmla="*/ 1577783 h 2311974"/>
                <a:gd name="connsiteX205" fmla="*/ 1133406 w 1339695"/>
                <a:gd name="connsiteY205" fmla="*/ 1602094 h 2311974"/>
                <a:gd name="connsiteX206" fmla="*/ 1142890 w 1339695"/>
                <a:gd name="connsiteY206" fmla="*/ 1609387 h 2311974"/>
                <a:gd name="connsiteX207" fmla="*/ 1140519 w 1339695"/>
                <a:gd name="connsiteY207" fmla="*/ 1619111 h 2311974"/>
                <a:gd name="connsiteX208" fmla="*/ 1142890 w 1339695"/>
                <a:gd name="connsiteY208" fmla="*/ 1623973 h 2311974"/>
                <a:gd name="connsiteX209" fmla="*/ 1142890 w 1339695"/>
                <a:gd name="connsiteY209" fmla="*/ 1645853 h 2311974"/>
                <a:gd name="connsiteX210" fmla="*/ 1135777 w 1339695"/>
                <a:gd name="connsiteY210" fmla="*/ 1645853 h 2311974"/>
                <a:gd name="connsiteX211" fmla="*/ 1128663 w 1339695"/>
                <a:gd name="connsiteY211" fmla="*/ 1667733 h 2311974"/>
                <a:gd name="connsiteX212" fmla="*/ 1128663 w 1339695"/>
                <a:gd name="connsiteY212" fmla="*/ 1706631 h 2311974"/>
                <a:gd name="connsiteX213" fmla="*/ 1114437 w 1339695"/>
                <a:gd name="connsiteY213" fmla="*/ 1709062 h 2311974"/>
                <a:gd name="connsiteX214" fmla="*/ 1114437 w 1339695"/>
                <a:gd name="connsiteY214" fmla="*/ 1723648 h 2311974"/>
                <a:gd name="connsiteX215" fmla="*/ 1102581 w 1339695"/>
                <a:gd name="connsiteY215" fmla="*/ 1740666 h 2311974"/>
                <a:gd name="connsiteX216" fmla="*/ 1045673 w 1339695"/>
                <a:gd name="connsiteY216" fmla="*/ 1733373 h 2311974"/>
                <a:gd name="connsiteX217" fmla="*/ 1019591 w 1339695"/>
                <a:gd name="connsiteY217" fmla="*/ 1733373 h 2311974"/>
                <a:gd name="connsiteX218" fmla="*/ 1007735 w 1339695"/>
                <a:gd name="connsiteY218" fmla="*/ 1743097 h 2311974"/>
                <a:gd name="connsiteX219" fmla="*/ 1000622 w 1339695"/>
                <a:gd name="connsiteY219" fmla="*/ 1735804 h 2311974"/>
                <a:gd name="connsiteX220" fmla="*/ 993508 w 1339695"/>
                <a:gd name="connsiteY220" fmla="*/ 1740666 h 2311974"/>
                <a:gd name="connsiteX221" fmla="*/ 972168 w 1339695"/>
                <a:gd name="connsiteY221" fmla="*/ 1713924 h 2311974"/>
                <a:gd name="connsiteX222" fmla="*/ 957941 w 1339695"/>
                <a:gd name="connsiteY222" fmla="*/ 1721217 h 2311974"/>
                <a:gd name="connsiteX223" fmla="*/ 950828 w 1339695"/>
                <a:gd name="connsiteY223" fmla="*/ 1733373 h 2311974"/>
                <a:gd name="connsiteX224" fmla="*/ 943714 w 1339695"/>
                <a:gd name="connsiteY224" fmla="*/ 1735804 h 2311974"/>
                <a:gd name="connsiteX225" fmla="*/ 929487 w 1339695"/>
                <a:gd name="connsiteY225" fmla="*/ 1706631 h 2311974"/>
                <a:gd name="connsiteX226" fmla="*/ 858353 w 1339695"/>
                <a:gd name="connsiteY226" fmla="*/ 1709062 h 2311974"/>
                <a:gd name="connsiteX227" fmla="*/ 855982 w 1339695"/>
                <a:gd name="connsiteY227" fmla="*/ 1721217 h 2311974"/>
                <a:gd name="connsiteX228" fmla="*/ 813302 w 1339695"/>
                <a:gd name="connsiteY228" fmla="*/ 1721217 h 2311974"/>
                <a:gd name="connsiteX229" fmla="*/ 813302 w 1339695"/>
                <a:gd name="connsiteY229" fmla="*/ 1728511 h 2311974"/>
                <a:gd name="connsiteX230" fmla="*/ 782477 w 1339695"/>
                <a:gd name="connsiteY230" fmla="*/ 1721217 h 2311974"/>
                <a:gd name="connsiteX231" fmla="*/ 782477 w 1339695"/>
                <a:gd name="connsiteY231" fmla="*/ 1706631 h 2311974"/>
                <a:gd name="connsiteX232" fmla="*/ 775363 w 1339695"/>
                <a:gd name="connsiteY232" fmla="*/ 1706631 h 2311974"/>
                <a:gd name="connsiteX233" fmla="*/ 772992 w 1339695"/>
                <a:gd name="connsiteY233" fmla="*/ 1692044 h 2311974"/>
                <a:gd name="connsiteX234" fmla="*/ 772992 w 1339695"/>
                <a:gd name="connsiteY234" fmla="*/ 1692044 h 2311974"/>
                <a:gd name="connsiteX235" fmla="*/ 775363 w 1339695"/>
                <a:gd name="connsiteY235" fmla="*/ 1706631 h 2311974"/>
                <a:gd name="connsiteX236" fmla="*/ 720827 w 1339695"/>
                <a:gd name="connsiteY236" fmla="*/ 1709062 h 2311974"/>
                <a:gd name="connsiteX237" fmla="*/ 680518 w 1339695"/>
                <a:gd name="connsiteY237" fmla="*/ 1701769 h 2311974"/>
                <a:gd name="connsiteX238" fmla="*/ 678147 w 1339695"/>
                <a:gd name="connsiteY238" fmla="*/ 1709062 h 2311974"/>
                <a:gd name="connsiteX239" fmla="*/ 659177 w 1339695"/>
                <a:gd name="connsiteY239" fmla="*/ 1713924 h 2311974"/>
                <a:gd name="connsiteX240" fmla="*/ 652064 w 1339695"/>
                <a:gd name="connsiteY240" fmla="*/ 1733373 h 2311974"/>
                <a:gd name="connsiteX241" fmla="*/ 656806 w 1339695"/>
                <a:gd name="connsiteY241" fmla="*/ 1750391 h 2311974"/>
                <a:gd name="connsiteX242" fmla="*/ 637837 w 1339695"/>
                <a:gd name="connsiteY242" fmla="*/ 1750391 h 2311974"/>
                <a:gd name="connsiteX243" fmla="*/ 633095 w 1339695"/>
                <a:gd name="connsiteY243" fmla="*/ 1769840 h 2311974"/>
                <a:gd name="connsiteX244" fmla="*/ 640208 w 1339695"/>
                <a:gd name="connsiteY244" fmla="*/ 1784426 h 2311974"/>
                <a:gd name="connsiteX245" fmla="*/ 637837 w 1339695"/>
                <a:gd name="connsiteY245" fmla="*/ 1806306 h 2311974"/>
                <a:gd name="connsiteX246" fmla="*/ 625981 w 1339695"/>
                <a:gd name="connsiteY246" fmla="*/ 1813599 h 2311974"/>
                <a:gd name="connsiteX247" fmla="*/ 625981 w 1339695"/>
                <a:gd name="connsiteY247" fmla="*/ 1847635 h 2311974"/>
                <a:gd name="connsiteX248" fmla="*/ 611755 w 1339695"/>
                <a:gd name="connsiteY248" fmla="*/ 1852497 h 2311974"/>
                <a:gd name="connsiteX249" fmla="*/ 609383 w 1339695"/>
                <a:gd name="connsiteY249" fmla="*/ 1837910 h 2311974"/>
                <a:gd name="connsiteX250" fmla="*/ 576187 w 1339695"/>
                <a:gd name="connsiteY250" fmla="*/ 1837910 h 2311974"/>
                <a:gd name="connsiteX251" fmla="*/ 576187 w 1339695"/>
                <a:gd name="connsiteY251" fmla="*/ 1859790 h 2311974"/>
                <a:gd name="connsiteX252" fmla="*/ 557218 w 1339695"/>
                <a:gd name="connsiteY252" fmla="*/ 1859790 h 2311974"/>
                <a:gd name="connsiteX253" fmla="*/ 557218 w 1339695"/>
                <a:gd name="connsiteY253" fmla="*/ 1869515 h 2311974"/>
                <a:gd name="connsiteX254" fmla="*/ 554847 w 1339695"/>
                <a:gd name="connsiteY254" fmla="*/ 1876808 h 2311974"/>
                <a:gd name="connsiteX255" fmla="*/ 474229 w 1339695"/>
                <a:gd name="connsiteY255" fmla="*/ 1876808 h 2311974"/>
                <a:gd name="connsiteX256" fmla="*/ 474229 w 1339695"/>
                <a:gd name="connsiteY256" fmla="*/ 1896257 h 2311974"/>
                <a:gd name="connsiteX257" fmla="*/ 422063 w 1339695"/>
                <a:gd name="connsiteY257" fmla="*/ 1901119 h 2311974"/>
                <a:gd name="connsiteX258" fmla="*/ 422063 w 1339695"/>
                <a:gd name="connsiteY258" fmla="*/ 1930292 h 2311974"/>
                <a:gd name="connsiteX259" fmla="*/ 400723 w 1339695"/>
                <a:gd name="connsiteY259" fmla="*/ 1930292 h 2311974"/>
                <a:gd name="connsiteX260" fmla="*/ 398352 w 1339695"/>
                <a:gd name="connsiteY260" fmla="*/ 1952172 h 2311974"/>
                <a:gd name="connsiteX261" fmla="*/ 386496 w 1339695"/>
                <a:gd name="connsiteY261" fmla="*/ 1952172 h 2311974"/>
                <a:gd name="connsiteX262" fmla="*/ 386496 w 1339695"/>
                <a:gd name="connsiteY262" fmla="*/ 1978914 h 2311974"/>
                <a:gd name="connsiteX263" fmla="*/ 393610 w 1339695"/>
                <a:gd name="connsiteY263" fmla="*/ 1983776 h 2311974"/>
                <a:gd name="connsiteX264" fmla="*/ 391239 w 1339695"/>
                <a:gd name="connsiteY264" fmla="*/ 2000794 h 2311974"/>
                <a:gd name="connsiteX265" fmla="*/ 398352 w 1339695"/>
                <a:gd name="connsiteY265" fmla="*/ 2005656 h 2311974"/>
                <a:gd name="connsiteX266" fmla="*/ 398352 w 1339695"/>
                <a:gd name="connsiteY266" fmla="*/ 2068865 h 2311974"/>
                <a:gd name="connsiteX267" fmla="*/ 391239 w 1339695"/>
                <a:gd name="connsiteY267" fmla="*/ 2068865 h 2311974"/>
                <a:gd name="connsiteX268" fmla="*/ 391239 w 1339695"/>
                <a:gd name="connsiteY268" fmla="*/ 2081020 h 2311974"/>
                <a:gd name="connsiteX269" fmla="*/ 372269 w 1339695"/>
                <a:gd name="connsiteY269" fmla="*/ 2083451 h 2311974"/>
                <a:gd name="connsiteX270" fmla="*/ 358043 w 1339695"/>
                <a:gd name="connsiteY270" fmla="*/ 2117487 h 2311974"/>
                <a:gd name="connsiteX271" fmla="*/ 358043 w 1339695"/>
                <a:gd name="connsiteY271" fmla="*/ 2129642 h 2311974"/>
                <a:gd name="connsiteX272" fmla="*/ 414950 w 1339695"/>
                <a:gd name="connsiteY272" fmla="*/ 2132073 h 2311974"/>
                <a:gd name="connsiteX273" fmla="*/ 407837 w 1339695"/>
                <a:gd name="connsiteY273" fmla="*/ 2151522 h 2311974"/>
                <a:gd name="connsiteX274" fmla="*/ 412579 w 1339695"/>
                <a:gd name="connsiteY274" fmla="*/ 2161246 h 2311974"/>
                <a:gd name="connsiteX275" fmla="*/ 407837 w 1339695"/>
                <a:gd name="connsiteY275" fmla="*/ 2168540 h 2311974"/>
                <a:gd name="connsiteX276" fmla="*/ 391239 w 1339695"/>
                <a:gd name="connsiteY276" fmla="*/ 2168540 h 2311974"/>
                <a:gd name="connsiteX277" fmla="*/ 391239 w 1339695"/>
                <a:gd name="connsiteY277" fmla="*/ 2180695 h 2311974"/>
                <a:gd name="connsiteX278" fmla="*/ 360414 w 1339695"/>
                <a:gd name="connsiteY278" fmla="*/ 2187988 h 2311974"/>
                <a:gd name="connsiteX279" fmla="*/ 367527 w 1339695"/>
                <a:gd name="connsiteY279" fmla="*/ 2200144 h 2311974"/>
                <a:gd name="connsiteX280" fmla="*/ 365156 w 1339695"/>
                <a:gd name="connsiteY280" fmla="*/ 2256059 h 2311974"/>
                <a:gd name="connsiteX281" fmla="*/ 353300 w 1339695"/>
                <a:gd name="connsiteY281" fmla="*/ 2277939 h 2311974"/>
                <a:gd name="connsiteX282" fmla="*/ 327218 w 1339695"/>
                <a:gd name="connsiteY282" fmla="*/ 2307112 h 2311974"/>
                <a:gd name="connsiteX283" fmla="*/ 312991 w 1339695"/>
                <a:gd name="connsiteY283" fmla="*/ 2311974 h 2311974"/>
                <a:gd name="connsiteX284" fmla="*/ 296393 w 1339695"/>
                <a:gd name="connsiteY284" fmla="*/ 2282801 h 2311974"/>
                <a:gd name="connsiteX285" fmla="*/ 277424 w 1339695"/>
                <a:gd name="connsiteY285" fmla="*/ 2275508 h 2311974"/>
                <a:gd name="connsiteX286" fmla="*/ 263197 w 1339695"/>
                <a:gd name="connsiteY286" fmla="*/ 2292526 h 2311974"/>
                <a:gd name="connsiteX287" fmla="*/ 244228 w 1339695"/>
                <a:gd name="connsiteY287" fmla="*/ 2285232 h 2311974"/>
                <a:gd name="connsiteX288" fmla="*/ 230001 w 1339695"/>
                <a:gd name="connsiteY288" fmla="*/ 2290094 h 2311974"/>
                <a:gd name="connsiteX289" fmla="*/ 194434 w 1339695"/>
                <a:gd name="connsiteY289" fmla="*/ 2275508 h 2311974"/>
                <a:gd name="connsiteX290" fmla="*/ 153699 w 1339695"/>
                <a:gd name="connsiteY290" fmla="*/ 2254426 h 2311974"/>
                <a:gd name="connsiteX291" fmla="*/ 162004 w 1339695"/>
                <a:gd name="connsiteY291" fmla="*/ 2090384 h 2311974"/>
                <a:gd name="connsiteX292" fmla="*/ 191288 w 1339695"/>
                <a:gd name="connsiteY292" fmla="*/ 1879782 h 2311974"/>
                <a:gd name="connsiteX293" fmla="*/ 186371 w 1339695"/>
                <a:gd name="connsiteY293" fmla="*/ 1766434 h 2311974"/>
                <a:gd name="connsiteX294" fmla="*/ 158092 w 1339695"/>
                <a:gd name="connsiteY294" fmla="*/ 1684276 h 2311974"/>
                <a:gd name="connsiteX295" fmla="*/ 94739 w 1339695"/>
                <a:gd name="connsiteY295" fmla="*/ 1605539 h 2311974"/>
                <a:gd name="connsiteX296" fmla="*/ 44864 w 1339695"/>
                <a:gd name="connsiteY296" fmla="*/ 1566641 h 2311974"/>
                <a:gd name="connsiteX297" fmla="*/ 46508 w 1339695"/>
                <a:gd name="connsiteY297" fmla="*/ 1519182 h 2311974"/>
                <a:gd name="connsiteX298" fmla="*/ 42272 w 1339695"/>
                <a:gd name="connsiteY298" fmla="*/ 1442151 h 2311974"/>
                <a:gd name="connsiteX299" fmla="*/ 97579 w 1339695"/>
                <a:gd name="connsiteY299" fmla="*/ 1327822 h 2311974"/>
                <a:gd name="connsiteX300" fmla="*/ 210025 w 1339695"/>
                <a:gd name="connsiteY300" fmla="*/ 1228318 h 2311974"/>
                <a:gd name="connsiteX301" fmla="*/ 66392 w 1339695"/>
                <a:gd name="connsiteY301" fmla="*/ 741485 h 2311974"/>
                <a:gd name="connsiteX302" fmla="*/ 54537 w 1339695"/>
                <a:gd name="connsiteY302" fmla="*/ 726899 h 2311974"/>
                <a:gd name="connsiteX303" fmla="*/ 0 w 1339695"/>
                <a:gd name="connsiteY303" fmla="*/ 705019 h 2311974"/>
                <a:gd name="connsiteX304" fmla="*/ 23712 w 1339695"/>
                <a:gd name="connsiteY304" fmla="*/ 680708 h 2311974"/>
                <a:gd name="connsiteX305" fmla="*/ 30825 w 1339695"/>
                <a:gd name="connsiteY305" fmla="*/ 673414 h 2311974"/>
                <a:gd name="connsiteX306" fmla="*/ 59279 w 1339695"/>
                <a:gd name="connsiteY306" fmla="*/ 670983 h 2311974"/>
                <a:gd name="connsiteX307" fmla="*/ 147011 w 1339695"/>
                <a:gd name="connsiteY307" fmla="*/ 692863 h 2311974"/>
                <a:gd name="connsiteX308" fmla="*/ 161238 w 1339695"/>
                <a:gd name="connsiteY308" fmla="*/ 688001 h 2311974"/>
                <a:gd name="connsiteX309" fmla="*/ 161238 w 1339695"/>
                <a:gd name="connsiteY309" fmla="*/ 695294 h 2311974"/>
                <a:gd name="connsiteX310" fmla="*/ 170722 w 1339695"/>
                <a:gd name="connsiteY310" fmla="*/ 695294 h 2311974"/>
                <a:gd name="connsiteX311" fmla="*/ 175465 w 1339695"/>
                <a:gd name="connsiteY311" fmla="*/ 678277 h 2311974"/>
                <a:gd name="connsiteX312" fmla="*/ 182578 w 1339695"/>
                <a:gd name="connsiteY312" fmla="*/ 666121 h 2311974"/>
                <a:gd name="connsiteX313" fmla="*/ 194434 w 1339695"/>
                <a:gd name="connsiteY313" fmla="*/ 688001 h 2311974"/>
                <a:gd name="connsiteX314" fmla="*/ 201547 w 1339695"/>
                <a:gd name="connsiteY314" fmla="*/ 685570 h 2311974"/>
                <a:gd name="connsiteX315" fmla="*/ 215774 w 1339695"/>
                <a:gd name="connsiteY315" fmla="*/ 700156 h 2311974"/>
                <a:gd name="connsiteX316" fmla="*/ 215774 w 1339695"/>
                <a:gd name="connsiteY316" fmla="*/ 700156 h 2311974"/>
                <a:gd name="connsiteX317" fmla="*/ 201547 w 1339695"/>
                <a:gd name="connsiteY317" fmla="*/ 685570 h 2311974"/>
                <a:gd name="connsiteX318" fmla="*/ 259713 w 1339695"/>
                <a:gd name="connsiteY318" fmla="*/ 862512 h 2311974"/>
                <a:gd name="connsiteX319" fmla="*/ 182578 w 1339695"/>
                <a:gd name="connsiteY319" fmla="*/ 666121 h 2311974"/>
                <a:gd name="connsiteX320" fmla="*/ 182578 w 1339695"/>
                <a:gd name="connsiteY320" fmla="*/ 658827 h 2311974"/>
                <a:gd name="connsiteX321" fmla="*/ 203918 w 1339695"/>
                <a:gd name="connsiteY321" fmla="*/ 646672 h 2311974"/>
                <a:gd name="connsiteX322" fmla="*/ 196805 w 1339695"/>
                <a:gd name="connsiteY322" fmla="*/ 639379 h 2311974"/>
                <a:gd name="connsiteX323" fmla="*/ 227630 w 1339695"/>
                <a:gd name="connsiteY323" fmla="*/ 629654 h 2311974"/>
                <a:gd name="connsiteX324" fmla="*/ 222888 w 1339695"/>
                <a:gd name="connsiteY324" fmla="*/ 615068 h 2311974"/>
                <a:gd name="connsiteX325" fmla="*/ 189692 w 1339695"/>
                <a:gd name="connsiteY325" fmla="*/ 610205 h 2311974"/>
                <a:gd name="connsiteX326" fmla="*/ 187320 w 1339695"/>
                <a:gd name="connsiteY326" fmla="*/ 595619 h 2311974"/>
                <a:gd name="connsiteX327" fmla="*/ 196805 w 1339695"/>
                <a:gd name="connsiteY327" fmla="*/ 534841 h 2311974"/>
                <a:gd name="connsiteX328" fmla="*/ 187320 w 1339695"/>
                <a:gd name="connsiteY328" fmla="*/ 525117 h 2311974"/>
                <a:gd name="connsiteX329" fmla="*/ 494501 w 1339695"/>
                <a:gd name="connsiteY329" fmla="*/ 1091406 h 2311974"/>
                <a:gd name="connsiteX330" fmla="*/ 170722 w 1339695"/>
                <a:gd name="connsiteY330" fmla="*/ 503237 h 2311974"/>
                <a:gd name="connsiteX331" fmla="*/ 175465 w 1339695"/>
                <a:gd name="connsiteY331" fmla="*/ 471633 h 2311974"/>
                <a:gd name="connsiteX332" fmla="*/ 168351 w 1339695"/>
                <a:gd name="connsiteY332" fmla="*/ 464340 h 2311974"/>
                <a:gd name="connsiteX333" fmla="*/ 170722 w 1339695"/>
                <a:gd name="connsiteY333" fmla="*/ 444891 h 2311974"/>
                <a:gd name="connsiteX334" fmla="*/ 189692 w 1339695"/>
                <a:gd name="connsiteY334" fmla="*/ 444891 h 2311974"/>
                <a:gd name="connsiteX335" fmla="*/ 208661 w 1339695"/>
                <a:gd name="connsiteY335" fmla="*/ 430304 h 2311974"/>
                <a:gd name="connsiteX336" fmla="*/ 211032 w 1339695"/>
                <a:gd name="connsiteY336" fmla="*/ 427873 h 2311974"/>
                <a:gd name="connsiteX337" fmla="*/ 189692 w 1339695"/>
                <a:gd name="connsiteY337" fmla="*/ 423011 h 2311974"/>
                <a:gd name="connsiteX338" fmla="*/ 196805 w 1339695"/>
                <a:gd name="connsiteY338" fmla="*/ 405993 h 2311974"/>
                <a:gd name="connsiteX339" fmla="*/ 222888 w 1339695"/>
                <a:gd name="connsiteY339" fmla="*/ 408424 h 2311974"/>
                <a:gd name="connsiteX340" fmla="*/ 218145 w 1339695"/>
                <a:gd name="connsiteY340" fmla="*/ 388975 h 2311974"/>
                <a:gd name="connsiteX341" fmla="*/ 218145 w 1339695"/>
                <a:gd name="connsiteY341" fmla="*/ 374389 h 2311974"/>
                <a:gd name="connsiteX342" fmla="*/ 234743 w 1339695"/>
                <a:gd name="connsiteY342" fmla="*/ 374389 h 2311974"/>
                <a:gd name="connsiteX343" fmla="*/ 237114 w 1339695"/>
                <a:gd name="connsiteY343" fmla="*/ 367096 h 2311974"/>
                <a:gd name="connsiteX344" fmla="*/ 244228 w 1339695"/>
                <a:gd name="connsiteY344" fmla="*/ 364665 h 2311974"/>
                <a:gd name="connsiteX345" fmla="*/ 241857 w 1339695"/>
                <a:gd name="connsiteY345" fmla="*/ 347647 h 2311974"/>
                <a:gd name="connsiteX346" fmla="*/ 270310 w 1339695"/>
                <a:gd name="connsiteY346" fmla="*/ 337922 h 2311974"/>
                <a:gd name="connsiteX347" fmla="*/ 258455 w 1339695"/>
                <a:gd name="connsiteY347" fmla="*/ 333060 h 2311974"/>
                <a:gd name="connsiteX348" fmla="*/ 256083 w 1339695"/>
                <a:gd name="connsiteY348" fmla="*/ 311180 h 2311974"/>
                <a:gd name="connsiteX349" fmla="*/ 248970 w 1339695"/>
                <a:gd name="connsiteY349" fmla="*/ 308749 h 2311974"/>
                <a:gd name="connsiteX350" fmla="*/ 256083 w 1339695"/>
                <a:gd name="connsiteY350" fmla="*/ 299025 h 2311974"/>
                <a:gd name="connsiteX351" fmla="*/ 256083 w 1339695"/>
                <a:gd name="connsiteY351" fmla="*/ 296594 h 2311974"/>
                <a:gd name="connsiteX352" fmla="*/ 244228 w 1339695"/>
                <a:gd name="connsiteY352" fmla="*/ 291732 h 2311974"/>
                <a:gd name="connsiteX353" fmla="*/ 234743 w 1339695"/>
                <a:gd name="connsiteY353" fmla="*/ 299025 h 2311974"/>
                <a:gd name="connsiteX354" fmla="*/ 222888 w 1339695"/>
                <a:gd name="connsiteY354" fmla="*/ 282007 h 2311974"/>
                <a:gd name="connsiteX355" fmla="*/ 237114 w 1339695"/>
                <a:gd name="connsiteY355" fmla="*/ 255265 h 2311974"/>
                <a:gd name="connsiteX356" fmla="*/ 244228 w 1339695"/>
                <a:gd name="connsiteY356" fmla="*/ 267421 h 2311974"/>
                <a:gd name="connsiteX357" fmla="*/ 263197 w 1339695"/>
                <a:gd name="connsiteY357" fmla="*/ 240679 h 2311974"/>
                <a:gd name="connsiteX358" fmla="*/ 272681 w 1339695"/>
                <a:gd name="connsiteY358" fmla="*/ 240679 h 2311974"/>
                <a:gd name="connsiteX359" fmla="*/ 272681 w 1339695"/>
                <a:gd name="connsiteY359" fmla="*/ 233385 h 2311974"/>
                <a:gd name="connsiteX360" fmla="*/ 251341 w 1339695"/>
                <a:gd name="connsiteY360" fmla="*/ 218799 h 2311974"/>
                <a:gd name="connsiteX361" fmla="*/ 258455 w 1339695"/>
                <a:gd name="connsiteY361" fmla="*/ 199350 h 2311974"/>
                <a:gd name="connsiteX362" fmla="*/ 284537 w 1339695"/>
                <a:gd name="connsiteY362" fmla="*/ 199350 h 2311974"/>
                <a:gd name="connsiteX363" fmla="*/ 291651 w 1339695"/>
                <a:gd name="connsiteY363" fmla="*/ 192057 h 2311974"/>
                <a:gd name="connsiteX364" fmla="*/ 263197 w 1339695"/>
                <a:gd name="connsiteY364" fmla="*/ 150728 h 2311974"/>
                <a:gd name="connsiteX365" fmla="*/ 272681 w 1339695"/>
                <a:gd name="connsiteY365" fmla="*/ 131279 h 2311974"/>
                <a:gd name="connsiteX366" fmla="*/ 305877 w 1339695"/>
                <a:gd name="connsiteY366" fmla="*/ 116693 h 2311974"/>
                <a:gd name="connsiteX367" fmla="*/ 310620 w 1339695"/>
                <a:gd name="connsiteY367" fmla="*/ 131279 h 2311974"/>
                <a:gd name="connsiteX368" fmla="*/ 331960 w 1339695"/>
                <a:gd name="connsiteY368" fmla="*/ 116693 h 2311974"/>
                <a:gd name="connsiteX369" fmla="*/ 327218 w 1339695"/>
                <a:gd name="connsiteY369" fmla="*/ 109399 h 2311974"/>
                <a:gd name="connsiteX370" fmla="*/ 343816 w 1339695"/>
                <a:gd name="connsiteY370" fmla="*/ 102106 h 2311974"/>
                <a:gd name="connsiteX371" fmla="*/ 343816 w 1339695"/>
                <a:gd name="connsiteY371" fmla="*/ 94813 h 2311974"/>
                <a:gd name="connsiteX372" fmla="*/ 353300 w 1339695"/>
                <a:gd name="connsiteY372" fmla="*/ 87519 h 2311974"/>
                <a:gd name="connsiteX373" fmla="*/ 339073 w 1339695"/>
                <a:gd name="connsiteY373" fmla="*/ 53484 h 2311974"/>
                <a:gd name="connsiteX374" fmla="*/ 336702 w 1339695"/>
                <a:gd name="connsiteY374" fmla="*/ 7293 h 2311974"/>
                <a:gd name="connsiteX375" fmla="*/ 379383 w 1339695"/>
                <a:gd name="connsiteY375" fmla="*/ 17018 h 2311974"/>
                <a:gd name="connsiteX376" fmla="*/ 400723 w 1339695"/>
                <a:gd name="connsiteY376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317733 w 1339695"/>
                <a:gd name="connsiteY2" fmla="*/ 899507 h 2311974"/>
                <a:gd name="connsiteX3" fmla="*/ 265568 w 1339695"/>
                <a:gd name="connsiteY3" fmla="*/ 899506 h 2311974"/>
                <a:gd name="connsiteX4" fmla="*/ 248970 w 1339695"/>
                <a:gd name="connsiteY4" fmla="*/ 889782 h 2311974"/>
                <a:gd name="connsiteX5" fmla="*/ 248970 w 1339695"/>
                <a:gd name="connsiteY5" fmla="*/ 889782 h 2311974"/>
                <a:gd name="connsiteX6" fmla="*/ 265568 w 1339695"/>
                <a:gd name="connsiteY6" fmla="*/ 889782 h 2311974"/>
                <a:gd name="connsiteX7" fmla="*/ 258424 w 1339695"/>
                <a:gd name="connsiteY7" fmla="*/ 889782 h 2311974"/>
                <a:gd name="connsiteX8" fmla="*/ 248970 w 1339695"/>
                <a:gd name="connsiteY8" fmla="*/ 889782 h 2311974"/>
                <a:gd name="connsiteX9" fmla="*/ 291253 w 1339695"/>
                <a:gd name="connsiteY9" fmla="*/ 842776 h 2311974"/>
                <a:gd name="connsiteX10" fmla="*/ 296393 w 1339695"/>
                <a:gd name="connsiteY10" fmla="*/ 853315 h 2311974"/>
                <a:gd name="connsiteX11" fmla="*/ 296393 w 1339695"/>
                <a:gd name="connsiteY11" fmla="*/ 853315 h 2311974"/>
                <a:gd name="connsiteX12" fmla="*/ 291253 w 1339695"/>
                <a:gd name="connsiteY12" fmla="*/ 842776 h 2311974"/>
                <a:gd name="connsiteX13" fmla="*/ 194434 w 1339695"/>
                <a:gd name="connsiteY13" fmla="*/ 726899 h 2311974"/>
                <a:gd name="connsiteX14" fmla="*/ 194434 w 1339695"/>
                <a:gd name="connsiteY14" fmla="*/ 726899 h 2311974"/>
                <a:gd name="connsiteX15" fmla="*/ 201547 w 1339695"/>
                <a:gd name="connsiteY15" fmla="*/ 734192 h 2311974"/>
                <a:gd name="connsiteX16" fmla="*/ 237114 w 1339695"/>
                <a:gd name="connsiteY16" fmla="*/ 748778 h 2311974"/>
                <a:gd name="connsiteX17" fmla="*/ 265568 w 1339695"/>
                <a:gd name="connsiteY17" fmla="*/ 753641 h 2311974"/>
                <a:gd name="connsiteX18" fmla="*/ 270310 w 1339695"/>
                <a:gd name="connsiteY18" fmla="*/ 734192 h 2311974"/>
                <a:gd name="connsiteX19" fmla="*/ 284537 w 1339695"/>
                <a:gd name="connsiteY19" fmla="*/ 736623 h 2311974"/>
                <a:gd name="connsiteX20" fmla="*/ 284537 w 1339695"/>
                <a:gd name="connsiteY20" fmla="*/ 736623 h 2311974"/>
                <a:gd name="connsiteX21" fmla="*/ 270310 w 1339695"/>
                <a:gd name="connsiteY21" fmla="*/ 734192 h 2311974"/>
                <a:gd name="connsiteX22" fmla="*/ 265568 w 1339695"/>
                <a:gd name="connsiteY22" fmla="*/ 753640 h 2311974"/>
                <a:gd name="connsiteX23" fmla="*/ 237114 w 1339695"/>
                <a:gd name="connsiteY23" fmla="*/ 748778 h 2311974"/>
                <a:gd name="connsiteX24" fmla="*/ 201547 w 1339695"/>
                <a:gd name="connsiteY24" fmla="*/ 734192 h 2311974"/>
                <a:gd name="connsiteX25" fmla="*/ 194434 w 1339695"/>
                <a:gd name="connsiteY25" fmla="*/ 726899 h 2311974"/>
                <a:gd name="connsiteX26" fmla="*/ 194434 w 1339695"/>
                <a:gd name="connsiteY26" fmla="*/ 714743 h 2311974"/>
                <a:gd name="connsiteX27" fmla="*/ 194434 w 1339695"/>
                <a:gd name="connsiteY27" fmla="*/ 714743 h 2311974"/>
                <a:gd name="connsiteX28" fmla="*/ 201547 w 1339695"/>
                <a:gd name="connsiteY28" fmla="*/ 722036 h 2311974"/>
                <a:gd name="connsiteX29" fmla="*/ 201547 w 1339695"/>
                <a:gd name="connsiteY29" fmla="*/ 722036 h 2311974"/>
                <a:gd name="connsiteX30" fmla="*/ 194434 w 1339695"/>
                <a:gd name="connsiteY30" fmla="*/ 714743 h 2311974"/>
                <a:gd name="connsiteX31" fmla="*/ 400723 w 1339695"/>
                <a:gd name="connsiteY31" fmla="*/ 0 h 2311974"/>
                <a:gd name="connsiteX32" fmla="*/ 407837 w 1339695"/>
                <a:gd name="connsiteY32" fmla="*/ 4862 h 2311974"/>
                <a:gd name="connsiteX33" fmla="*/ 412579 w 1339695"/>
                <a:gd name="connsiteY33" fmla="*/ 17018 h 2311974"/>
                <a:gd name="connsiteX34" fmla="*/ 422063 w 1339695"/>
                <a:gd name="connsiteY34" fmla="*/ 53484 h 2311974"/>
                <a:gd name="connsiteX35" fmla="*/ 419692 w 1339695"/>
                <a:gd name="connsiteY35" fmla="*/ 68071 h 2311974"/>
                <a:gd name="connsiteX36" fmla="*/ 452888 w 1339695"/>
                <a:gd name="connsiteY36" fmla="*/ 82657 h 2311974"/>
                <a:gd name="connsiteX37" fmla="*/ 460002 w 1339695"/>
                <a:gd name="connsiteY37" fmla="*/ 72933 h 2311974"/>
                <a:gd name="connsiteX38" fmla="*/ 476600 w 1339695"/>
                <a:gd name="connsiteY38" fmla="*/ 75364 h 2311974"/>
                <a:gd name="connsiteX39" fmla="*/ 476600 w 1339695"/>
                <a:gd name="connsiteY39" fmla="*/ 82657 h 2311974"/>
                <a:gd name="connsiteX40" fmla="*/ 483713 w 1339695"/>
                <a:gd name="connsiteY40" fmla="*/ 82657 h 2311974"/>
                <a:gd name="connsiteX41" fmla="*/ 488455 w 1339695"/>
                <a:gd name="connsiteY41" fmla="*/ 97244 h 2311974"/>
                <a:gd name="connsiteX42" fmla="*/ 507424 w 1339695"/>
                <a:gd name="connsiteY42" fmla="*/ 104537 h 2311974"/>
                <a:gd name="connsiteX43" fmla="*/ 535878 w 1339695"/>
                <a:gd name="connsiteY43" fmla="*/ 89950 h 2311974"/>
                <a:gd name="connsiteX44" fmla="*/ 550105 w 1339695"/>
                <a:gd name="connsiteY44" fmla="*/ 94813 h 2311974"/>
                <a:gd name="connsiteX45" fmla="*/ 564332 w 1339695"/>
                <a:gd name="connsiteY45" fmla="*/ 104537 h 2311974"/>
                <a:gd name="connsiteX46" fmla="*/ 583301 w 1339695"/>
                <a:gd name="connsiteY46" fmla="*/ 94813 h 2311974"/>
                <a:gd name="connsiteX47" fmla="*/ 583301 w 1339695"/>
                <a:gd name="connsiteY47" fmla="*/ 72933 h 2311974"/>
                <a:gd name="connsiteX48" fmla="*/ 585672 w 1339695"/>
                <a:gd name="connsiteY48" fmla="*/ 72933 h 2311974"/>
                <a:gd name="connsiteX49" fmla="*/ 597528 w 1339695"/>
                <a:gd name="connsiteY49" fmla="*/ 87519 h 2311974"/>
                <a:gd name="connsiteX50" fmla="*/ 585672 w 1339695"/>
                <a:gd name="connsiteY50" fmla="*/ 102106 h 2311974"/>
                <a:gd name="connsiteX51" fmla="*/ 590414 w 1339695"/>
                <a:gd name="connsiteY51" fmla="*/ 123986 h 2311974"/>
                <a:gd name="connsiteX52" fmla="*/ 604641 w 1339695"/>
                <a:gd name="connsiteY52" fmla="*/ 128848 h 2311974"/>
                <a:gd name="connsiteX53" fmla="*/ 616497 w 1339695"/>
                <a:gd name="connsiteY53" fmla="*/ 150728 h 2311974"/>
                <a:gd name="connsiteX54" fmla="*/ 625981 w 1339695"/>
                <a:gd name="connsiteY54" fmla="*/ 153159 h 2311974"/>
                <a:gd name="connsiteX55" fmla="*/ 633095 w 1339695"/>
                <a:gd name="connsiteY55" fmla="*/ 165315 h 2311974"/>
                <a:gd name="connsiteX56" fmla="*/ 652064 w 1339695"/>
                <a:gd name="connsiteY56" fmla="*/ 165315 h 2311974"/>
                <a:gd name="connsiteX57" fmla="*/ 666291 w 1339695"/>
                <a:gd name="connsiteY57" fmla="*/ 177470 h 2311974"/>
                <a:gd name="connsiteX58" fmla="*/ 692373 w 1339695"/>
                <a:gd name="connsiteY58" fmla="*/ 172608 h 2311974"/>
                <a:gd name="connsiteX59" fmla="*/ 699487 w 1339695"/>
                <a:gd name="connsiteY59" fmla="*/ 184763 h 2311974"/>
                <a:gd name="connsiteX60" fmla="*/ 692373 w 1339695"/>
                <a:gd name="connsiteY60" fmla="*/ 192057 h 2311974"/>
                <a:gd name="connsiteX61" fmla="*/ 699487 w 1339695"/>
                <a:gd name="connsiteY61" fmla="*/ 201781 h 2311974"/>
                <a:gd name="connsiteX62" fmla="*/ 694744 w 1339695"/>
                <a:gd name="connsiteY62" fmla="*/ 206643 h 2311974"/>
                <a:gd name="connsiteX63" fmla="*/ 706600 w 1339695"/>
                <a:gd name="connsiteY63" fmla="*/ 233385 h 2311974"/>
                <a:gd name="connsiteX64" fmla="*/ 713714 w 1339695"/>
                <a:gd name="connsiteY64" fmla="*/ 233385 h 2311974"/>
                <a:gd name="connsiteX65" fmla="*/ 749281 w 1339695"/>
                <a:gd name="connsiteY65" fmla="*/ 211505 h 2311974"/>
                <a:gd name="connsiteX66" fmla="*/ 772992 w 1339695"/>
                <a:gd name="connsiteY66" fmla="*/ 213936 h 2311974"/>
                <a:gd name="connsiteX67" fmla="*/ 794332 w 1339695"/>
                <a:gd name="connsiteY67" fmla="*/ 199350 h 2311974"/>
                <a:gd name="connsiteX68" fmla="*/ 803817 w 1339695"/>
                <a:gd name="connsiteY68" fmla="*/ 177470 h 2311974"/>
                <a:gd name="connsiteX69" fmla="*/ 829900 w 1339695"/>
                <a:gd name="connsiteY69" fmla="*/ 158021 h 2311974"/>
                <a:gd name="connsiteX70" fmla="*/ 851240 w 1339695"/>
                <a:gd name="connsiteY70" fmla="*/ 194488 h 2311974"/>
                <a:gd name="connsiteX71" fmla="*/ 851240 w 1339695"/>
                <a:gd name="connsiteY71" fmla="*/ 221230 h 2311974"/>
                <a:gd name="connsiteX72" fmla="*/ 863095 w 1339695"/>
                <a:gd name="connsiteY72" fmla="*/ 243110 h 2311974"/>
                <a:gd name="connsiteX73" fmla="*/ 882065 w 1339695"/>
                <a:gd name="connsiteY73" fmla="*/ 262558 h 2311974"/>
                <a:gd name="connsiteX74" fmla="*/ 924745 w 1339695"/>
                <a:gd name="connsiteY74" fmla="*/ 274714 h 2311974"/>
                <a:gd name="connsiteX75" fmla="*/ 957941 w 1339695"/>
                <a:gd name="connsiteY75" fmla="*/ 260127 h 2311974"/>
                <a:gd name="connsiteX76" fmla="*/ 979281 w 1339695"/>
                <a:gd name="connsiteY76" fmla="*/ 262558 h 2311974"/>
                <a:gd name="connsiteX77" fmla="*/ 1005364 w 1339695"/>
                <a:gd name="connsiteY77" fmla="*/ 277145 h 2311974"/>
                <a:gd name="connsiteX78" fmla="*/ 1038560 w 1339695"/>
                <a:gd name="connsiteY78" fmla="*/ 282007 h 2311974"/>
                <a:gd name="connsiteX79" fmla="*/ 1033818 w 1339695"/>
                <a:gd name="connsiteY79" fmla="*/ 299025 h 2311974"/>
                <a:gd name="connsiteX80" fmla="*/ 1062271 w 1339695"/>
                <a:gd name="connsiteY80" fmla="*/ 371958 h 2311974"/>
                <a:gd name="connsiteX81" fmla="*/ 1107323 w 1339695"/>
                <a:gd name="connsiteY81" fmla="*/ 386544 h 2311974"/>
                <a:gd name="connsiteX82" fmla="*/ 1135777 w 1339695"/>
                <a:gd name="connsiteY82" fmla="*/ 415718 h 2311974"/>
                <a:gd name="connsiteX83" fmla="*/ 1178457 w 1339695"/>
                <a:gd name="connsiteY83" fmla="*/ 415718 h 2311974"/>
                <a:gd name="connsiteX84" fmla="*/ 1195055 w 1339695"/>
                <a:gd name="connsiteY84" fmla="*/ 408424 h 2311974"/>
                <a:gd name="connsiteX85" fmla="*/ 1211653 w 1339695"/>
                <a:gd name="connsiteY85" fmla="*/ 386544 h 2311974"/>
                <a:gd name="connsiteX86" fmla="*/ 1256705 w 1339695"/>
                <a:gd name="connsiteY86" fmla="*/ 381682 h 2311974"/>
                <a:gd name="connsiteX87" fmla="*/ 1263819 w 1339695"/>
                <a:gd name="connsiteY87" fmla="*/ 386544 h 2311974"/>
                <a:gd name="connsiteX88" fmla="*/ 1299386 w 1339695"/>
                <a:gd name="connsiteY88" fmla="*/ 371958 h 2311974"/>
                <a:gd name="connsiteX89" fmla="*/ 1299386 w 1339695"/>
                <a:gd name="connsiteY89" fmla="*/ 388975 h 2311974"/>
                <a:gd name="connsiteX90" fmla="*/ 1313613 w 1339695"/>
                <a:gd name="connsiteY90" fmla="*/ 408424 h 2311974"/>
                <a:gd name="connsiteX91" fmla="*/ 1251963 w 1339695"/>
                <a:gd name="connsiteY91" fmla="*/ 444891 h 2311974"/>
                <a:gd name="connsiteX92" fmla="*/ 1249592 w 1339695"/>
                <a:gd name="connsiteY92" fmla="*/ 491082 h 2311974"/>
                <a:gd name="connsiteX93" fmla="*/ 1270932 w 1339695"/>
                <a:gd name="connsiteY93" fmla="*/ 532410 h 2311974"/>
                <a:gd name="connsiteX94" fmla="*/ 1304128 w 1339695"/>
                <a:gd name="connsiteY94" fmla="*/ 554290 h 2311974"/>
                <a:gd name="connsiteX95" fmla="*/ 1325468 w 1339695"/>
                <a:gd name="connsiteY95" fmla="*/ 581032 h 2311974"/>
                <a:gd name="connsiteX96" fmla="*/ 1318355 w 1339695"/>
                <a:gd name="connsiteY96" fmla="*/ 622361 h 2311974"/>
                <a:gd name="connsiteX97" fmla="*/ 1339695 w 1339695"/>
                <a:gd name="connsiteY97" fmla="*/ 644241 h 2311974"/>
                <a:gd name="connsiteX98" fmla="*/ 1334953 w 1339695"/>
                <a:gd name="connsiteY98" fmla="*/ 658827 h 2311974"/>
                <a:gd name="connsiteX99" fmla="*/ 1327839 w 1339695"/>
                <a:gd name="connsiteY99" fmla="*/ 666121 h 2311974"/>
                <a:gd name="connsiteX100" fmla="*/ 1299386 w 1339695"/>
                <a:gd name="connsiteY100" fmla="*/ 663689 h 2311974"/>
                <a:gd name="connsiteX101" fmla="*/ 1270932 w 1339695"/>
                <a:gd name="connsiteY101" fmla="*/ 705018 h 2311974"/>
                <a:gd name="connsiteX102" fmla="*/ 1249592 w 1339695"/>
                <a:gd name="connsiteY102" fmla="*/ 712312 h 2311974"/>
                <a:gd name="connsiteX103" fmla="*/ 1202169 w 1339695"/>
                <a:gd name="connsiteY103" fmla="*/ 785245 h 2311974"/>
                <a:gd name="connsiteX104" fmla="*/ 1202169 w 1339695"/>
                <a:gd name="connsiteY104" fmla="*/ 804693 h 2311974"/>
                <a:gd name="connsiteX105" fmla="*/ 1171344 w 1339695"/>
                <a:gd name="connsiteY105" fmla="*/ 802262 h 2311974"/>
                <a:gd name="connsiteX106" fmla="*/ 1140519 w 1339695"/>
                <a:gd name="connsiteY106" fmla="*/ 802262 h 2311974"/>
                <a:gd name="connsiteX107" fmla="*/ 1116808 w 1339695"/>
                <a:gd name="connsiteY107" fmla="*/ 819280 h 2311974"/>
                <a:gd name="connsiteX108" fmla="*/ 1081241 w 1339695"/>
                <a:gd name="connsiteY108" fmla="*/ 809556 h 2311974"/>
                <a:gd name="connsiteX109" fmla="*/ 1069385 w 1339695"/>
                <a:gd name="connsiteY109" fmla="*/ 816849 h 2311974"/>
                <a:gd name="connsiteX110" fmla="*/ 1078869 w 1339695"/>
                <a:gd name="connsiteY110" fmla="*/ 824142 h 2311974"/>
                <a:gd name="connsiteX111" fmla="*/ 1067014 w 1339695"/>
                <a:gd name="connsiteY111" fmla="*/ 850884 h 2311974"/>
                <a:gd name="connsiteX112" fmla="*/ 1074127 w 1339695"/>
                <a:gd name="connsiteY112" fmla="*/ 858178 h 2311974"/>
                <a:gd name="connsiteX113" fmla="*/ 1081241 w 1339695"/>
                <a:gd name="connsiteY113" fmla="*/ 850884 h 2311974"/>
                <a:gd name="connsiteX114" fmla="*/ 1095467 w 1339695"/>
                <a:gd name="connsiteY114" fmla="*/ 858178 h 2311974"/>
                <a:gd name="connsiteX115" fmla="*/ 1109694 w 1339695"/>
                <a:gd name="connsiteY115" fmla="*/ 858178 h 2311974"/>
                <a:gd name="connsiteX116" fmla="*/ 1114437 w 1339695"/>
                <a:gd name="connsiteY116" fmla="*/ 875195 h 2311974"/>
                <a:gd name="connsiteX117" fmla="*/ 1128663 w 1339695"/>
                <a:gd name="connsiteY117" fmla="*/ 894644 h 2311974"/>
                <a:gd name="connsiteX118" fmla="*/ 1121550 w 1339695"/>
                <a:gd name="connsiteY118" fmla="*/ 906800 h 2311974"/>
                <a:gd name="connsiteX119" fmla="*/ 1128663 w 1339695"/>
                <a:gd name="connsiteY119" fmla="*/ 916524 h 2311974"/>
                <a:gd name="connsiteX120" fmla="*/ 1135777 w 1339695"/>
                <a:gd name="connsiteY120" fmla="*/ 914093 h 2311974"/>
                <a:gd name="connsiteX121" fmla="*/ 1142890 w 1339695"/>
                <a:gd name="connsiteY121" fmla="*/ 921386 h 2311974"/>
                <a:gd name="connsiteX122" fmla="*/ 1147633 w 1339695"/>
                <a:gd name="connsiteY122" fmla="*/ 935973 h 2311974"/>
                <a:gd name="connsiteX123" fmla="*/ 1157117 w 1339695"/>
                <a:gd name="connsiteY123" fmla="*/ 923817 h 2311974"/>
                <a:gd name="connsiteX124" fmla="*/ 1161859 w 1339695"/>
                <a:gd name="connsiteY124" fmla="*/ 931111 h 2311974"/>
                <a:gd name="connsiteX125" fmla="*/ 1195055 w 1339695"/>
                <a:gd name="connsiteY125" fmla="*/ 928679 h 2311974"/>
                <a:gd name="connsiteX126" fmla="*/ 1209282 w 1339695"/>
                <a:gd name="connsiteY126" fmla="*/ 948128 h 2311974"/>
                <a:gd name="connsiteX127" fmla="*/ 1230623 w 1339695"/>
                <a:gd name="connsiteY127" fmla="*/ 950559 h 2311974"/>
                <a:gd name="connsiteX128" fmla="*/ 1235365 w 1339695"/>
                <a:gd name="connsiteY128" fmla="*/ 923817 h 2311974"/>
                <a:gd name="connsiteX129" fmla="*/ 1249592 w 1339695"/>
                <a:gd name="connsiteY129" fmla="*/ 914093 h 2311974"/>
                <a:gd name="connsiteX130" fmla="*/ 1259076 w 1339695"/>
                <a:gd name="connsiteY130" fmla="*/ 921386 h 2311974"/>
                <a:gd name="connsiteX131" fmla="*/ 1270932 w 1339695"/>
                <a:gd name="connsiteY131" fmla="*/ 948128 h 2311974"/>
                <a:gd name="connsiteX132" fmla="*/ 1218767 w 1339695"/>
                <a:gd name="connsiteY132" fmla="*/ 1006475 h 2311974"/>
                <a:gd name="connsiteX133" fmla="*/ 1133406 w 1339695"/>
                <a:gd name="connsiteY133" fmla="*/ 970008 h 2311974"/>
                <a:gd name="connsiteX134" fmla="*/ 1128663 w 1339695"/>
                <a:gd name="connsiteY134" fmla="*/ 977301 h 2311974"/>
                <a:gd name="connsiteX135" fmla="*/ 1133406 w 1339695"/>
                <a:gd name="connsiteY135" fmla="*/ 984595 h 2311974"/>
                <a:gd name="connsiteX136" fmla="*/ 1128663 w 1339695"/>
                <a:gd name="connsiteY136" fmla="*/ 984595 h 2311974"/>
                <a:gd name="connsiteX137" fmla="*/ 1123921 w 1339695"/>
                <a:gd name="connsiteY137" fmla="*/ 991888 h 2311974"/>
                <a:gd name="connsiteX138" fmla="*/ 1123921 w 1339695"/>
                <a:gd name="connsiteY138" fmla="*/ 1006475 h 2311974"/>
                <a:gd name="connsiteX139" fmla="*/ 1116808 w 1339695"/>
                <a:gd name="connsiteY139" fmla="*/ 1018630 h 2311974"/>
                <a:gd name="connsiteX140" fmla="*/ 1116808 w 1339695"/>
                <a:gd name="connsiteY140" fmla="*/ 1028354 h 2311974"/>
                <a:gd name="connsiteX141" fmla="*/ 1102581 w 1339695"/>
                <a:gd name="connsiteY141" fmla="*/ 1028354 h 2311974"/>
                <a:gd name="connsiteX142" fmla="*/ 1102581 w 1339695"/>
                <a:gd name="connsiteY142" fmla="*/ 1045372 h 2311974"/>
                <a:gd name="connsiteX143" fmla="*/ 1095467 w 1339695"/>
                <a:gd name="connsiteY143" fmla="*/ 1047803 h 2311974"/>
                <a:gd name="connsiteX144" fmla="*/ 1095467 w 1339695"/>
                <a:gd name="connsiteY144" fmla="*/ 1059959 h 2311974"/>
                <a:gd name="connsiteX145" fmla="*/ 1088354 w 1339695"/>
                <a:gd name="connsiteY145" fmla="*/ 1062390 h 2311974"/>
                <a:gd name="connsiteX146" fmla="*/ 1093096 w 1339695"/>
                <a:gd name="connsiteY146" fmla="*/ 1069683 h 2311974"/>
                <a:gd name="connsiteX147" fmla="*/ 1085983 w 1339695"/>
                <a:gd name="connsiteY147" fmla="*/ 1074545 h 2311974"/>
                <a:gd name="connsiteX148" fmla="*/ 1093096 w 1339695"/>
                <a:gd name="connsiteY148" fmla="*/ 1076976 h 2311974"/>
                <a:gd name="connsiteX149" fmla="*/ 1095467 w 1339695"/>
                <a:gd name="connsiteY149" fmla="*/ 1093994 h 2311974"/>
                <a:gd name="connsiteX150" fmla="*/ 1085983 w 1339695"/>
                <a:gd name="connsiteY150" fmla="*/ 1103719 h 2311974"/>
                <a:gd name="connsiteX151" fmla="*/ 1088354 w 1339695"/>
                <a:gd name="connsiteY151" fmla="*/ 1103719 h 2311974"/>
                <a:gd name="connsiteX152" fmla="*/ 1088354 w 1339695"/>
                <a:gd name="connsiteY152" fmla="*/ 1111012 h 2311974"/>
                <a:gd name="connsiteX153" fmla="*/ 1081241 w 1339695"/>
                <a:gd name="connsiteY153" fmla="*/ 1118305 h 2311974"/>
                <a:gd name="connsiteX154" fmla="*/ 1081241 w 1339695"/>
                <a:gd name="connsiteY154" fmla="*/ 1125598 h 2311974"/>
                <a:gd name="connsiteX155" fmla="*/ 1067014 w 1339695"/>
                <a:gd name="connsiteY155" fmla="*/ 1149909 h 2311974"/>
                <a:gd name="connsiteX156" fmla="*/ 1078869 w 1339695"/>
                <a:gd name="connsiteY156" fmla="*/ 1164496 h 2311974"/>
                <a:gd name="connsiteX157" fmla="*/ 1107323 w 1339695"/>
                <a:gd name="connsiteY157" fmla="*/ 1164496 h 2311974"/>
                <a:gd name="connsiteX158" fmla="*/ 1109694 w 1339695"/>
                <a:gd name="connsiteY158" fmla="*/ 1166927 h 2311974"/>
                <a:gd name="connsiteX159" fmla="*/ 1128663 w 1339695"/>
                <a:gd name="connsiteY159" fmla="*/ 1159634 h 2311974"/>
                <a:gd name="connsiteX160" fmla="*/ 1140519 w 1339695"/>
                <a:gd name="connsiteY160" fmla="*/ 1166927 h 2311974"/>
                <a:gd name="connsiteX161" fmla="*/ 1147633 w 1339695"/>
                <a:gd name="connsiteY161" fmla="*/ 1166927 h 2311974"/>
                <a:gd name="connsiteX162" fmla="*/ 1142890 w 1339695"/>
                <a:gd name="connsiteY162" fmla="*/ 1171789 h 2311974"/>
                <a:gd name="connsiteX163" fmla="*/ 1157117 w 1339695"/>
                <a:gd name="connsiteY163" fmla="*/ 1179083 h 2311974"/>
                <a:gd name="connsiteX164" fmla="*/ 1164231 w 1339695"/>
                <a:gd name="connsiteY164" fmla="*/ 1222842 h 2311974"/>
                <a:gd name="connsiteX165" fmla="*/ 1157117 w 1339695"/>
                <a:gd name="connsiteY165" fmla="*/ 1230136 h 2311974"/>
                <a:gd name="connsiteX166" fmla="*/ 1157117 w 1339695"/>
                <a:gd name="connsiteY166" fmla="*/ 1254447 h 2311974"/>
                <a:gd name="connsiteX167" fmla="*/ 1183200 w 1339695"/>
                <a:gd name="connsiteY167" fmla="*/ 1271464 h 2311974"/>
                <a:gd name="connsiteX168" fmla="*/ 1178457 w 1339695"/>
                <a:gd name="connsiteY168" fmla="*/ 1278758 h 2311974"/>
                <a:gd name="connsiteX169" fmla="*/ 1187942 w 1339695"/>
                <a:gd name="connsiteY169" fmla="*/ 1290913 h 2311974"/>
                <a:gd name="connsiteX170" fmla="*/ 1187942 w 1339695"/>
                <a:gd name="connsiteY170" fmla="*/ 1303069 h 2311974"/>
                <a:gd name="connsiteX171" fmla="*/ 1190313 w 1339695"/>
                <a:gd name="connsiteY171" fmla="*/ 1305500 h 2311974"/>
                <a:gd name="connsiteX172" fmla="*/ 1187942 w 1339695"/>
                <a:gd name="connsiteY172" fmla="*/ 1312793 h 2311974"/>
                <a:gd name="connsiteX173" fmla="*/ 1195055 w 1339695"/>
                <a:gd name="connsiteY173" fmla="*/ 1324948 h 2311974"/>
                <a:gd name="connsiteX174" fmla="*/ 1202169 w 1339695"/>
                <a:gd name="connsiteY174" fmla="*/ 1317655 h 2311974"/>
                <a:gd name="connsiteX175" fmla="*/ 1202169 w 1339695"/>
                <a:gd name="connsiteY175" fmla="*/ 1327379 h 2311974"/>
                <a:gd name="connsiteX176" fmla="*/ 1204540 w 1339695"/>
                <a:gd name="connsiteY176" fmla="*/ 1344397 h 2311974"/>
                <a:gd name="connsiteX177" fmla="*/ 1178457 w 1339695"/>
                <a:gd name="connsiteY177" fmla="*/ 1358984 h 2311974"/>
                <a:gd name="connsiteX178" fmla="*/ 1157117 w 1339695"/>
                <a:gd name="connsiteY178" fmla="*/ 1358984 h 2311974"/>
                <a:gd name="connsiteX179" fmla="*/ 1154746 w 1339695"/>
                <a:gd name="connsiteY179" fmla="*/ 1376001 h 2311974"/>
                <a:gd name="connsiteX180" fmla="*/ 1176086 w 1339695"/>
                <a:gd name="connsiteY180" fmla="*/ 1376001 h 2311974"/>
                <a:gd name="connsiteX181" fmla="*/ 1178457 w 1339695"/>
                <a:gd name="connsiteY181" fmla="*/ 1383295 h 2311974"/>
                <a:gd name="connsiteX182" fmla="*/ 1183200 w 1339695"/>
                <a:gd name="connsiteY182" fmla="*/ 1380864 h 2311974"/>
                <a:gd name="connsiteX183" fmla="*/ 1190313 w 1339695"/>
                <a:gd name="connsiteY183" fmla="*/ 1393019 h 2311974"/>
                <a:gd name="connsiteX184" fmla="*/ 1187942 w 1339695"/>
                <a:gd name="connsiteY184" fmla="*/ 1400312 h 2311974"/>
                <a:gd name="connsiteX185" fmla="*/ 1190313 w 1339695"/>
                <a:gd name="connsiteY185" fmla="*/ 1402744 h 2311974"/>
                <a:gd name="connsiteX186" fmla="*/ 1209282 w 1339695"/>
                <a:gd name="connsiteY186" fmla="*/ 1380864 h 2311974"/>
                <a:gd name="connsiteX187" fmla="*/ 1216396 w 1339695"/>
                <a:gd name="connsiteY187" fmla="*/ 1383295 h 2311974"/>
                <a:gd name="connsiteX188" fmla="*/ 1211653 w 1339695"/>
                <a:gd name="connsiteY188" fmla="*/ 1380864 h 2311974"/>
                <a:gd name="connsiteX189" fmla="*/ 1218767 w 1339695"/>
                <a:gd name="connsiteY189" fmla="*/ 1373570 h 2311974"/>
                <a:gd name="connsiteX190" fmla="*/ 1225880 w 1339695"/>
                <a:gd name="connsiteY190" fmla="*/ 1368708 h 2311974"/>
                <a:gd name="connsiteX191" fmla="*/ 1242478 w 1339695"/>
                <a:gd name="connsiteY191" fmla="*/ 1417330 h 2311974"/>
                <a:gd name="connsiteX192" fmla="*/ 1237736 w 1339695"/>
                <a:gd name="connsiteY192" fmla="*/ 1424623 h 2311974"/>
                <a:gd name="connsiteX193" fmla="*/ 1237736 w 1339695"/>
                <a:gd name="connsiteY193" fmla="*/ 1441641 h 2311974"/>
                <a:gd name="connsiteX194" fmla="*/ 1204540 w 1339695"/>
                <a:gd name="connsiteY194" fmla="*/ 1436779 h 2311974"/>
                <a:gd name="connsiteX195" fmla="*/ 1202169 w 1339695"/>
                <a:gd name="connsiteY195" fmla="*/ 1473245 h 2311974"/>
                <a:gd name="connsiteX196" fmla="*/ 1187942 w 1339695"/>
                <a:gd name="connsiteY196" fmla="*/ 1473245 h 2311974"/>
                <a:gd name="connsiteX197" fmla="*/ 1183200 w 1339695"/>
                <a:gd name="connsiteY197" fmla="*/ 1504850 h 2311974"/>
                <a:gd name="connsiteX198" fmla="*/ 1168973 w 1339695"/>
                <a:gd name="connsiteY198" fmla="*/ 1521867 h 2311974"/>
                <a:gd name="connsiteX199" fmla="*/ 1168973 w 1339695"/>
                <a:gd name="connsiteY199" fmla="*/ 1548609 h 2311974"/>
                <a:gd name="connsiteX200" fmla="*/ 1150004 w 1339695"/>
                <a:gd name="connsiteY200" fmla="*/ 1560765 h 2311974"/>
                <a:gd name="connsiteX201" fmla="*/ 1176086 w 1339695"/>
                <a:gd name="connsiteY201" fmla="*/ 1570489 h 2311974"/>
                <a:gd name="connsiteX202" fmla="*/ 1176086 w 1339695"/>
                <a:gd name="connsiteY202" fmla="*/ 1577783 h 2311974"/>
                <a:gd name="connsiteX203" fmla="*/ 1121550 w 1339695"/>
                <a:gd name="connsiteY203" fmla="*/ 1577783 h 2311974"/>
                <a:gd name="connsiteX204" fmla="*/ 1133406 w 1339695"/>
                <a:gd name="connsiteY204" fmla="*/ 1602094 h 2311974"/>
                <a:gd name="connsiteX205" fmla="*/ 1142890 w 1339695"/>
                <a:gd name="connsiteY205" fmla="*/ 1609387 h 2311974"/>
                <a:gd name="connsiteX206" fmla="*/ 1140519 w 1339695"/>
                <a:gd name="connsiteY206" fmla="*/ 1619111 h 2311974"/>
                <a:gd name="connsiteX207" fmla="*/ 1142890 w 1339695"/>
                <a:gd name="connsiteY207" fmla="*/ 1623973 h 2311974"/>
                <a:gd name="connsiteX208" fmla="*/ 1142890 w 1339695"/>
                <a:gd name="connsiteY208" fmla="*/ 1645853 h 2311974"/>
                <a:gd name="connsiteX209" fmla="*/ 1135777 w 1339695"/>
                <a:gd name="connsiteY209" fmla="*/ 1645853 h 2311974"/>
                <a:gd name="connsiteX210" fmla="*/ 1128663 w 1339695"/>
                <a:gd name="connsiteY210" fmla="*/ 1667733 h 2311974"/>
                <a:gd name="connsiteX211" fmla="*/ 1128663 w 1339695"/>
                <a:gd name="connsiteY211" fmla="*/ 1706631 h 2311974"/>
                <a:gd name="connsiteX212" fmla="*/ 1114437 w 1339695"/>
                <a:gd name="connsiteY212" fmla="*/ 1709062 h 2311974"/>
                <a:gd name="connsiteX213" fmla="*/ 1114437 w 1339695"/>
                <a:gd name="connsiteY213" fmla="*/ 1723648 h 2311974"/>
                <a:gd name="connsiteX214" fmla="*/ 1102581 w 1339695"/>
                <a:gd name="connsiteY214" fmla="*/ 1740666 h 2311974"/>
                <a:gd name="connsiteX215" fmla="*/ 1045673 w 1339695"/>
                <a:gd name="connsiteY215" fmla="*/ 1733373 h 2311974"/>
                <a:gd name="connsiteX216" fmla="*/ 1019591 w 1339695"/>
                <a:gd name="connsiteY216" fmla="*/ 1733373 h 2311974"/>
                <a:gd name="connsiteX217" fmla="*/ 1007735 w 1339695"/>
                <a:gd name="connsiteY217" fmla="*/ 1743097 h 2311974"/>
                <a:gd name="connsiteX218" fmla="*/ 1000622 w 1339695"/>
                <a:gd name="connsiteY218" fmla="*/ 1735804 h 2311974"/>
                <a:gd name="connsiteX219" fmla="*/ 993508 w 1339695"/>
                <a:gd name="connsiteY219" fmla="*/ 1740666 h 2311974"/>
                <a:gd name="connsiteX220" fmla="*/ 972168 w 1339695"/>
                <a:gd name="connsiteY220" fmla="*/ 1713924 h 2311974"/>
                <a:gd name="connsiteX221" fmla="*/ 957941 w 1339695"/>
                <a:gd name="connsiteY221" fmla="*/ 1721217 h 2311974"/>
                <a:gd name="connsiteX222" fmla="*/ 950828 w 1339695"/>
                <a:gd name="connsiteY222" fmla="*/ 1733373 h 2311974"/>
                <a:gd name="connsiteX223" fmla="*/ 943714 w 1339695"/>
                <a:gd name="connsiteY223" fmla="*/ 1735804 h 2311974"/>
                <a:gd name="connsiteX224" fmla="*/ 929487 w 1339695"/>
                <a:gd name="connsiteY224" fmla="*/ 1706631 h 2311974"/>
                <a:gd name="connsiteX225" fmla="*/ 858353 w 1339695"/>
                <a:gd name="connsiteY225" fmla="*/ 1709062 h 2311974"/>
                <a:gd name="connsiteX226" fmla="*/ 855982 w 1339695"/>
                <a:gd name="connsiteY226" fmla="*/ 1721217 h 2311974"/>
                <a:gd name="connsiteX227" fmla="*/ 813302 w 1339695"/>
                <a:gd name="connsiteY227" fmla="*/ 1721217 h 2311974"/>
                <a:gd name="connsiteX228" fmla="*/ 813302 w 1339695"/>
                <a:gd name="connsiteY228" fmla="*/ 1728511 h 2311974"/>
                <a:gd name="connsiteX229" fmla="*/ 782477 w 1339695"/>
                <a:gd name="connsiteY229" fmla="*/ 1721217 h 2311974"/>
                <a:gd name="connsiteX230" fmla="*/ 782477 w 1339695"/>
                <a:gd name="connsiteY230" fmla="*/ 1706631 h 2311974"/>
                <a:gd name="connsiteX231" fmla="*/ 775363 w 1339695"/>
                <a:gd name="connsiteY231" fmla="*/ 1706631 h 2311974"/>
                <a:gd name="connsiteX232" fmla="*/ 772992 w 1339695"/>
                <a:gd name="connsiteY232" fmla="*/ 1692044 h 2311974"/>
                <a:gd name="connsiteX233" fmla="*/ 772992 w 1339695"/>
                <a:gd name="connsiteY233" fmla="*/ 1692044 h 2311974"/>
                <a:gd name="connsiteX234" fmla="*/ 775363 w 1339695"/>
                <a:gd name="connsiteY234" fmla="*/ 1706631 h 2311974"/>
                <a:gd name="connsiteX235" fmla="*/ 720827 w 1339695"/>
                <a:gd name="connsiteY235" fmla="*/ 1709062 h 2311974"/>
                <a:gd name="connsiteX236" fmla="*/ 680518 w 1339695"/>
                <a:gd name="connsiteY236" fmla="*/ 1701769 h 2311974"/>
                <a:gd name="connsiteX237" fmla="*/ 678147 w 1339695"/>
                <a:gd name="connsiteY237" fmla="*/ 1709062 h 2311974"/>
                <a:gd name="connsiteX238" fmla="*/ 659177 w 1339695"/>
                <a:gd name="connsiteY238" fmla="*/ 1713924 h 2311974"/>
                <a:gd name="connsiteX239" fmla="*/ 652064 w 1339695"/>
                <a:gd name="connsiteY239" fmla="*/ 1733373 h 2311974"/>
                <a:gd name="connsiteX240" fmla="*/ 656806 w 1339695"/>
                <a:gd name="connsiteY240" fmla="*/ 1750391 h 2311974"/>
                <a:gd name="connsiteX241" fmla="*/ 637837 w 1339695"/>
                <a:gd name="connsiteY241" fmla="*/ 1750391 h 2311974"/>
                <a:gd name="connsiteX242" fmla="*/ 633095 w 1339695"/>
                <a:gd name="connsiteY242" fmla="*/ 1769840 h 2311974"/>
                <a:gd name="connsiteX243" fmla="*/ 640208 w 1339695"/>
                <a:gd name="connsiteY243" fmla="*/ 1784426 h 2311974"/>
                <a:gd name="connsiteX244" fmla="*/ 637837 w 1339695"/>
                <a:gd name="connsiteY244" fmla="*/ 1806306 h 2311974"/>
                <a:gd name="connsiteX245" fmla="*/ 625981 w 1339695"/>
                <a:gd name="connsiteY245" fmla="*/ 1813599 h 2311974"/>
                <a:gd name="connsiteX246" fmla="*/ 625981 w 1339695"/>
                <a:gd name="connsiteY246" fmla="*/ 1847635 h 2311974"/>
                <a:gd name="connsiteX247" fmla="*/ 611755 w 1339695"/>
                <a:gd name="connsiteY247" fmla="*/ 1852497 h 2311974"/>
                <a:gd name="connsiteX248" fmla="*/ 609383 w 1339695"/>
                <a:gd name="connsiteY248" fmla="*/ 1837910 h 2311974"/>
                <a:gd name="connsiteX249" fmla="*/ 576187 w 1339695"/>
                <a:gd name="connsiteY249" fmla="*/ 1837910 h 2311974"/>
                <a:gd name="connsiteX250" fmla="*/ 576187 w 1339695"/>
                <a:gd name="connsiteY250" fmla="*/ 1859790 h 2311974"/>
                <a:gd name="connsiteX251" fmla="*/ 557218 w 1339695"/>
                <a:gd name="connsiteY251" fmla="*/ 1859790 h 2311974"/>
                <a:gd name="connsiteX252" fmla="*/ 557218 w 1339695"/>
                <a:gd name="connsiteY252" fmla="*/ 1869515 h 2311974"/>
                <a:gd name="connsiteX253" fmla="*/ 554847 w 1339695"/>
                <a:gd name="connsiteY253" fmla="*/ 1876808 h 2311974"/>
                <a:gd name="connsiteX254" fmla="*/ 474229 w 1339695"/>
                <a:gd name="connsiteY254" fmla="*/ 1876808 h 2311974"/>
                <a:gd name="connsiteX255" fmla="*/ 474229 w 1339695"/>
                <a:gd name="connsiteY255" fmla="*/ 1896257 h 2311974"/>
                <a:gd name="connsiteX256" fmla="*/ 422063 w 1339695"/>
                <a:gd name="connsiteY256" fmla="*/ 1901119 h 2311974"/>
                <a:gd name="connsiteX257" fmla="*/ 422063 w 1339695"/>
                <a:gd name="connsiteY257" fmla="*/ 1930292 h 2311974"/>
                <a:gd name="connsiteX258" fmla="*/ 400723 w 1339695"/>
                <a:gd name="connsiteY258" fmla="*/ 1930292 h 2311974"/>
                <a:gd name="connsiteX259" fmla="*/ 398352 w 1339695"/>
                <a:gd name="connsiteY259" fmla="*/ 1952172 h 2311974"/>
                <a:gd name="connsiteX260" fmla="*/ 386496 w 1339695"/>
                <a:gd name="connsiteY260" fmla="*/ 1952172 h 2311974"/>
                <a:gd name="connsiteX261" fmla="*/ 386496 w 1339695"/>
                <a:gd name="connsiteY261" fmla="*/ 1978914 h 2311974"/>
                <a:gd name="connsiteX262" fmla="*/ 393610 w 1339695"/>
                <a:gd name="connsiteY262" fmla="*/ 1983776 h 2311974"/>
                <a:gd name="connsiteX263" fmla="*/ 391239 w 1339695"/>
                <a:gd name="connsiteY263" fmla="*/ 2000794 h 2311974"/>
                <a:gd name="connsiteX264" fmla="*/ 398352 w 1339695"/>
                <a:gd name="connsiteY264" fmla="*/ 2005656 h 2311974"/>
                <a:gd name="connsiteX265" fmla="*/ 398352 w 1339695"/>
                <a:gd name="connsiteY265" fmla="*/ 2068865 h 2311974"/>
                <a:gd name="connsiteX266" fmla="*/ 391239 w 1339695"/>
                <a:gd name="connsiteY266" fmla="*/ 2068865 h 2311974"/>
                <a:gd name="connsiteX267" fmla="*/ 391239 w 1339695"/>
                <a:gd name="connsiteY267" fmla="*/ 2081020 h 2311974"/>
                <a:gd name="connsiteX268" fmla="*/ 372269 w 1339695"/>
                <a:gd name="connsiteY268" fmla="*/ 2083451 h 2311974"/>
                <a:gd name="connsiteX269" fmla="*/ 358043 w 1339695"/>
                <a:gd name="connsiteY269" fmla="*/ 2117487 h 2311974"/>
                <a:gd name="connsiteX270" fmla="*/ 358043 w 1339695"/>
                <a:gd name="connsiteY270" fmla="*/ 2129642 h 2311974"/>
                <a:gd name="connsiteX271" fmla="*/ 414950 w 1339695"/>
                <a:gd name="connsiteY271" fmla="*/ 2132073 h 2311974"/>
                <a:gd name="connsiteX272" fmla="*/ 407837 w 1339695"/>
                <a:gd name="connsiteY272" fmla="*/ 2151522 h 2311974"/>
                <a:gd name="connsiteX273" fmla="*/ 412579 w 1339695"/>
                <a:gd name="connsiteY273" fmla="*/ 2161246 h 2311974"/>
                <a:gd name="connsiteX274" fmla="*/ 407837 w 1339695"/>
                <a:gd name="connsiteY274" fmla="*/ 2168540 h 2311974"/>
                <a:gd name="connsiteX275" fmla="*/ 391239 w 1339695"/>
                <a:gd name="connsiteY275" fmla="*/ 2168540 h 2311974"/>
                <a:gd name="connsiteX276" fmla="*/ 391239 w 1339695"/>
                <a:gd name="connsiteY276" fmla="*/ 2180695 h 2311974"/>
                <a:gd name="connsiteX277" fmla="*/ 360414 w 1339695"/>
                <a:gd name="connsiteY277" fmla="*/ 2187988 h 2311974"/>
                <a:gd name="connsiteX278" fmla="*/ 367527 w 1339695"/>
                <a:gd name="connsiteY278" fmla="*/ 2200144 h 2311974"/>
                <a:gd name="connsiteX279" fmla="*/ 365156 w 1339695"/>
                <a:gd name="connsiteY279" fmla="*/ 2256059 h 2311974"/>
                <a:gd name="connsiteX280" fmla="*/ 353300 w 1339695"/>
                <a:gd name="connsiteY280" fmla="*/ 2277939 h 2311974"/>
                <a:gd name="connsiteX281" fmla="*/ 327218 w 1339695"/>
                <a:gd name="connsiteY281" fmla="*/ 2307112 h 2311974"/>
                <a:gd name="connsiteX282" fmla="*/ 312991 w 1339695"/>
                <a:gd name="connsiteY282" fmla="*/ 2311974 h 2311974"/>
                <a:gd name="connsiteX283" fmla="*/ 296393 w 1339695"/>
                <a:gd name="connsiteY283" fmla="*/ 2282801 h 2311974"/>
                <a:gd name="connsiteX284" fmla="*/ 277424 w 1339695"/>
                <a:gd name="connsiteY284" fmla="*/ 2275508 h 2311974"/>
                <a:gd name="connsiteX285" fmla="*/ 263197 w 1339695"/>
                <a:gd name="connsiteY285" fmla="*/ 2292526 h 2311974"/>
                <a:gd name="connsiteX286" fmla="*/ 244228 w 1339695"/>
                <a:gd name="connsiteY286" fmla="*/ 2285232 h 2311974"/>
                <a:gd name="connsiteX287" fmla="*/ 230001 w 1339695"/>
                <a:gd name="connsiteY287" fmla="*/ 2290094 h 2311974"/>
                <a:gd name="connsiteX288" fmla="*/ 194434 w 1339695"/>
                <a:gd name="connsiteY288" fmla="*/ 2275508 h 2311974"/>
                <a:gd name="connsiteX289" fmla="*/ 153699 w 1339695"/>
                <a:gd name="connsiteY289" fmla="*/ 2254426 h 2311974"/>
                <a:gd name="connsiteX290" fmla="*/ 162004 w 1339695"/>
                <a:gd name="connsiteY290" fmla="*/ 2090384 h 2311974"/>
                <a:gd name="connsiteX291" fmla="*/ 191288 w 1339695"/>
                <a:gd name="connsiteY291" fmla="*/ 1879782 h 2311974"/>
                <a:gd name="connsiteX292" fmla="*/ 186371 w 1339695"/>
                <a:gd name="connsiteY292" fmla="*/ 1766434 h 2311974"/>
                <a:gd name="connsiteX293" fmla="*/ 158092 w 1339695"/>
                <a:gd name="connsiteY293" fmla="*/ 1684276 h 2311974"/>
                <a:gd name="connsiteX294" fmla="*/ 94739 w 1339695"/>
                <a:gd name="connsiteY294" fmla="*/ 1605539 h 2311974"/>
                <a:gd name="connsiteX295" fmla="*/ 44864 w 1339695"/>
                <a:gd name="connsiteY295" fmla="*/ 1566641 h 2311974"/>
                <a:gd name="connsiteX296" fmla="*/ 46508 w 1339695"/>
                <a:gd name="connsiteY296" fmla="*/ 1519182 h 2311974"/>
                <a:gd name="connsiteX297" fmla="*/ 42272 w 1339695"/>
                <a:gd name="connsiteY297" fmla="*/ 1442151 h 2311974"/>
                <a:gd name="connsiteX298" fmla="*/ 97579 w 1339695"/>
                <a:gd name="connsiteY298" fmla="*/ 1327822 h 2311974"/>
                <a:gd name="connsiteX299" fmla="*/ 210025 w 1339695"/>
                <a:gd name="connsiteY299" fmla="*/ 1228318 h 2311974"/>
                <a:gd name="connsiteX300" fmla="*/ 66392 w 1339695"/>
                <a:gd name="connsiteY300" fmla="*/ 741485 h 2311974"/>
                <a:gd name="connsiteX301" fmla="*/ 54537 w 1339695"/>
                <a:gd name="connsiteY301" fmla="*/ 726899 h 2311974"/>
                <a:gd name="connsiteX302" fmla="*/ 0 w 1339695"/>
                <a:gd name="connsiteY302" fmla="*/ 705019 h 2311974"/>
                <a:gd name="connsiteX303" fmla="*/ 23712 w 1339695"/>
                <a:gd name="connsiteY303" fmla="*/ 680708 h 2311974"/>
                <a:gd name="connsiteX304" fmla="*/ 30825 w 1339695"/>
                <a:gd name="connsiteY304" fmla="*/ 673414 h 2311974"/>
                <a:gd name="connsiteX305" fmla="*/ 59279 w 1339695"/>
                <a:gd name="connsiteY305" fmla="*/ 670983 h 2311974"/>
                <a:gd name="connsiteX306" fmla="*/ 147011 w 1339695"/>
                <a:gd name="connsiteY306" fmla="*/ 692863 h 2311974"/>
                <a:gd name="connsiteX307" fmla="*/ 161238 w 1339695"/>
                <a:gd name="connsiteY307" fmla="*/ 688001 h 2311974"/>
                <a:gd name="connsiteX308" fmla="*/ 161238 w 1339695"/>
                <a:gd name="connsiteY308" fmla="*/ 695294 h 2311974"/>
                <a:gd name="connsiteX309" fmla="*/ 170722 w 1339695"/>
                <a:gd name="connsiteY309" fmla="*/ 695294 h 2311974"/>
                <a:gd name="connsiteX310" fmla="*/ 175465 w 1339695"/>
                <a:gd name="connsiteY310" fmla="*/ 678277 h 2311974"/>
                <a:gd name="connsiteX311" fmla="*/ 182578 w 1339695"/>
                <a:gd name="connsiteY311" fmla="*/ 666121 h 2311974"/>
                <a:gd name="connsiteX312" fmla="*/ 194434 w 1339695"/>
                <a:gd name="connsiteY312" fmla="*/ 688001 h 2311974"/>
                <a:gd name="connsiteX313" fmla="*/ 201547 w 1339695"/>
                <a:gd name="connsiteY313" fmla="*/ 685570 h 2311974"/>
                <a:gd name="connsiteX314" fmla="*/ 215774 w 1339695"/>
                <a:gd name="connsiteY314" fmla="*/ 700156 h 2311974"/>
                <a:gd name="connsiteX315" fmla="*/ 215774 w 1339695"/>
                <a:gd name="connsiteY315" fmla="*/ 700156 h 2311974"/>
                <a:gd name="connsiteX316" fmla="*/ 201547 w 1339695"/>
                <a:gd name="connsiteY316" fmla="*/ 685570 h 2311974"/>
                <a:gd name="connsiteX317" fmla="*/ 259713 w 1339695"/>
                <a:gd name="connsiteY317" fmla="*/ 862512 h 2311974"/>
                <a:gd name="connsiteX318" fmla="*/ 182578 w 1339695"/>
                <a:gd name="connsiteY318" fmla="*/ 666121 h 2311974"/>
                <a:gd name="connsiteX319" fmla="*/ 182578 w 1339695"/>
                <a:gd name="connsiteY319" fmla="*/ 658827 h 2311974"/>
                <a:gd name="connsiteX320" fmla="*/ 203918 w 1339695"/>
                <a:gd name="connsiteY320" fmla="*/ 646672 h 2311974"/>
                <a:gd name="connsiteX321" fmla="*/ 196805 w 1339695"/>
                <a:gd name="connsiteY321" fmla="*/ 639379 h 2311974"/>
                <a:gd name="connsiteX322" fmla="*/ 227630 w 1339695"/>
                <a:gd name="connsiteY322" fmla="*/ 629654 h 2311974"/>
                <a:gd name="connsiteX323" fmla="*/ 222888 w 1339695"/>
                <a:gd name="connsiteY323" fmla="*/ 615068 h 2311974"/>
                <a:gd name="connsiteX324" fmla="*/ 189692 w 1339695"/>
                <a:gd name="connsiteY324" fmla="*/ 610205 h 2311974"/>
                <a:gd name="connsiteX325" fmla="*/ 187320 w 1339695"/>
                <a:gd name="connsiteY325" fmla="*/ 595619 h 2311974"/>
                <a:gd name="connsiteX326" fmla="*/ 196805 w 1339695"/>
                <a:gd name="connsiteY326" fmla="*/ 534841 h 2311974"/>
                <a:gd name="connsiteX327" fmla="*/ 187320 w 1339695"/>
                <a:gd name="connsiteY327" fmla="*/ 525117 h 2311974"/>
                <a:gd name="connsiteX328" fmla="*/ 494501 w 1339695"/>
                <a:gd name="connsiteY328" fmla="*/ 1091406 h 2311974"/>
                <a:gd name="connsiteX329" fmla="*/ 170722 w 1339695"/>
                <a:gd name="connsiteY329" fmla="*/ 503237 h 2311974"/>
                <a:gd name="connsiteX330" fmla="*/ 175465 w 1339695"/>
                <a:gd name="connsiteY330" fmla="*/ 471633 h 2311974"/>
                <a:gd name="connsiteX331" fmla="*/ 168351 w 1339695"/>
                <a:gd name="connsiteY331" fmla="*/ 464340 h 2311974"/>
                <a:gd name="connsiteX332" fmla="*/ 170722 w 1339695"/>
                <a:gd name="connsiteY332" fmla="*/ 444891 h 2311974"/>
                <a:gd name="connsiteX333" fmla="*/ 189692 w 1339695"/>
                <a:gd name="connsiteY333" fmla="*/ 444891 h 2311974"/>
                <a:gd name="connsiteX334" fmla="*/ 208661 w 1339695"/>
                <a:gd name="connsiteY334" fmla="*/ 430304 h 2311974"/>
                <a:gd name="connsiteX335" fmla="*/ 211032 w 1339695"/>
                <a:gd name="connsiteY335" fmla="*/ 427873 h 2311974"/>
                <a:gd name="connsiteX336" fmla="*/ 189692 w 1339695"/>
                <a:gd name="connsiteY336" fmla="*/ 423011 h 2311974"/>
                <a:gd name="connsiteX337" fmla="*/ 196805 w 1339695"/>
                <a:gd name="connsiteY337" fmla="*/ 405993 h 2311974"/>
                <a:gd name="connsiteX338" fmla="*/ 222888 w 1339695"/>
                <a:gd name="connsiteY338" fmla="*/ 408424 h 2311974"/>
                <a:gd name="connsiteX339" fmla="*/ 218145 w 1339695"/>
                <a:gd name="connsiteY339" fmla="*/ 388975 h 2311974"/>
                <a:gd name="connsiteX340" fmla="*/ 218145 w 1339695"/>
                <a:gd name="connsiteY340" fmla="*/ 374389 h 2311974"/>
                <a:gd name="connsiteX341" fmla="*/ 234743 w 1339695"/>
                <a:gd name="connsiteY341" fmla="*/ 374389 h 2311974"/>
                <a:gd name="connsiteX342" fmla="*/ 237114 w 1339695"/>
                <a:gd name="connsiteY342" fmla="*/ 367096 h 2311974"/>
                <a:gd name="connsiteX343" fmla="*/ 244228 w 1339695"/>
                <a:gd name="connsiteY343" fmla="*/ 364665 h 2311974"/>
                <a:gd name="connsiteX344" fmla="*/ 241857 w 1339695"/>
                <a:gd name="connsiteY344" fmla="*/ 347647 h 2311974"/>
                <a:gd name="connsiteX345" fmla="*/ 270310 w 1339695"/>
                <a:gd name="connsiteY345" fmla="*/ 337922 h 2311974"/>
                <a:gd name="connsiteX346" fmla="*/ 258455 w 1339695"/>
                <a:gd name="connsiteY346" fmla="*/ 333060 h 2311974"/>
                <a:gd name="connsiteX347" fmla="*/ 256083 w 1339695"/>
                <a:gd name="connsiteY347" fmla="*/ 311180 h 2311974"/>
                <a:gd name="connsiteX348" fmla="*/ 248970 w 1339695"/>
                <a:gd name="connsiteY348" fmla="*/ 308749 h 2311974"/>
                <a:gd name="connsiteX349" fmla="*/ 256083 w 1339695"/>
                <a:gd name="connsiteY349" fmla="*/ 299025 h 2311974"/>
                <a:gd name="connsiteX350" fmla="*/ 256083 w 1339695"/>
                <a:gd name="connsiteY350" fmla="*/ 296594 h 2311974"/>
                <a:gd name="connsiteX351" fmla="*/ 244228 w 1339695"/>
                <a:gd name="connsiteY351" fmla="*/ 291732 h 2311974"/>
                <a:gd name="connsiteX352" fmla="*/ 234743 w 1339695"/>
                <a:gd name="connsiteY352" fmla="*/ 299025 h 2311974"/>
                <a:gd name="connsiteX353" fmla="*/ 222888 w 1339695"/>
                <a:gd name="connsiteY353" fmla="*/ 282007 h 2311974"/>
                <a:gd name="connsiteX354" fmla="*/ 237114 w 1339695"/>
                <a:gd name="connsiteY354" fmla="*/ 255265 h 2311974"/>
                <a:gd name="connsiteX355" fmla="*/ 244228 w 1339695"/>
                <a:gd name="connsiteY355" fmla="*/ 267421 h 2311974"/>
                <a:gd name="connsiteX356" fmla="*/ 263197 w 1339695"/>
                <a:gd name="connsiteY356" fmla="*/ 240679 h 2311974"/>
                <a:gd name="connsiteX357" fmla="*/ 272681 w 1339695"/>
                <a:gd name="connsiteY357" fmla="*/ 240679 h 2311974"/>
                <a:gd name="connsiteX358" fmla="*/ 272681 w 1339695"/>
                <a:gd name="connsiteY358" fmla="*/ 233385 h 2311974"/>
                <a:gd name="connsiteX359" fmla="*/ 251341 w 1339695"/>
                <a:gd name="connsiteY359" fmla="*/ 218799 h 2311974"/>
                <a:gd name="connsiteX360" fmla="*/ 258455 w 1339695"/>
                <a:gd name="connsiteY360" fmla="*/ 199350 h 2311974"/>
                <a:gd name="connsiteX361" fmla="*/ 284537 w 1339695"/>
                <a:gd name="connsiteY361" fmla="*/ 199350 h 2311974"/>
                <a:gd name="connsiteX362" fmla="*/ 291651 w 1339695"/>
                <a:gd name="connsiteY362" fmla="*/ 192057 h 2311974"/>
                <a:gd name="connsiteX363" fmla="*/ 263197 w 1339695"/>
                <a:gd name="connsiteY363" fmla="*/ 150728 h 2311974"/>
                <a:gd name="connsiteX364" fmla="*/ 272681 w 1339695"/>
                <a:gd name="connsiteY364" fmla="*/ 131279 h 2311974"/>
                <a:gd name="connsiteX365" fmla="*/ 305877 w 1339695"/>
                <a:gd name="connsiteY365" fmla="*/ 116693 h 2311974"/>
                <a:gd name="connsiteX366" fmla="*/ 310620 w 1339695"/>
                <a:gd name="connsiteY366" fmla="*/ 131279 h 2311974"/>
                <a:gd name="connsiteX367" fmla="*/ 331960 w 1339695"/>
                <a:gd name="connsiteY367" fmla="*/ 116693 h 2311974"/>
                <a:gd name="connsiteX368" fmla="*/ 327218 w 1339695"/>
                <a:gd name="connsiteY368" fmla="*/ 109399 h 2311974"/>
                <a:gd name="connsiteX369" fmla="*/ 343816 w 1339695"/>
                <a:gd name="connsiteY369" fmla="*/ 102106 h 2311974"/>
                <a:gd name="connsiteX370" fmla="*/ 343816 w 1339695"/>
                <a:gd name="connsiteY370" fmla="*/ 94813 h 2311974"/>
                <a:gd name="connsiteX371" fmla="*/ 353300 w 1339695"/>
                <a:gd name="connsiteY371" fmla="*/ 87519 h 2311974"/>
                <a:gd name="connsiteX372" fmla="*/ 339073 w 1339695"/>
                <a:gd name="connsiteY372" fmla="*/ 53484 h 2311974"/>
                <a:gd name="connsiteX373" fmla="*/ 336702 w 1339695"/>
                <a:gd name="connsiteY373" fmla="*/ 7293 h 2311974"/>
                <a:gd name="connsiteX374" fmla="*/ 379383 w 1339695"/>
                <a:gd name="connsiteY374" fmla="*/ 17018 h 2311974"/>
                <a:gd name="connsiteX375" fmla="*/ 400723 w 1339695"/>
                <a:gd name="connsiteY375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65568 w 1339695"/>
                <a:gd name="connsiteY2" fmla="*/ 899506 h 2311974"/>
                <a:gd name="connsiteX3" fmla="*/ 248970 w 1339695"/>
                <a:gd name="connsiteY3" fmla="*/ 889782 h 2311974"/>
                <a:gd name="connsiteX4" fmla="*/ 248970 w 1339695"/>
                <a:gd name="connsiteY4" fmla="*/ 889782 h 2311974"/>
                <a:gd name="connsiteX5" fmla="*/ 265568 w 1339695"/>
                <a:gd name="connsiteY5" fmla="*/ 889782 h 2311974"/>
                <a:gd name="connsiteX6" fmla="*/ 258424 w 1339695"/>
                <a:gd name="connsiteY6" fmla="*/ 889782 h 2311974"/>
                <a:gd name="connsiteX7" fmla="*/ 248970 w 1339695"/>
                <a:gd name="connsiteY7" fmla="*/ 889782 h 2311974"/>
                <a:gd name="connsiteX8" fmla="*/ 291253 w 1339695"/>
                <a:gd name="connsiteY8" fmla="*/ 842776 h 2311974"/>
                <a:gd name="connsiteX9" fmla="*/ 296393 w 1339695"/>
                <a:gd name="connsiteY9" fmla="*/ 853315 h 2311974"/>
                <a:gd name="connsiteX10" fmla="*/ 296393 w 1339695"/>
                <a:gd name="connsiteY10" fmla="*/ 853315 h 2311974"/>
                <a:gd name="connsiteX11" fmla="*/ 291253 w 1339695"/>
                <a:gd name="connsiteY11" fmla="*/ 842776 h 2311974"/>
                <a:gd name="connsiteX12" fmla="*/ 194434 w 1339695"/>
                <a:gd name="connsiteY12" fmla="*/ 726899 h 2311974"/>
                <a:gd name="connsiteX13" fmla="*/ 194434 w 1339695"/>
                <a:gd name="connsiteY13" fmla="*/ 726899 h 2311974"/>
                <a:gd name="connsiteX14" fmla="*/ 201547 w 1339695"/>
                <a:gd name="connsiteY14" fmla="*/ 734192 h 2311974"/>
                <a:gd name="connsiteX15" fmla="*/ 237114 w 1339695"/>
                <a:gd name="connsiteY15" fmla="*/ 748778 h 2311974"/>
                <a:gd name="connsiteX16" fmla="*/ 265568 w 1339695"/>
                <a:gd name="connsiteY16" fmla="*/ 753641 h 2311974"/>
                <a:gd name="connsiteX17" fmla="*/ 270310 w 1339695"/>
                <a:gd name="connsiteY17" fmla="*/ 734192 h 2311974"/>
                <a:gd name="connsiteX18" fmla="*/ 284537 w 1339695"/>
                <a:gd name="connsiteY18" fmla="*/ 736623 h 2311974"/>
                <a:gd name="connsiteX19" fmla="*/ 284537 w 1339695"/>
                <a:gd name="connsiteY19" fmla="*/ 736623 h 2311974"/>
                <a:gd name="connsiteX20" fmla="*/ 270310 w 1339695"/>
                <a:gd name="connsiteY20" fmla="*/ 734192 h 2311974"/>
                <a:gd name="connsiteX21" fmla="*/ 265568 w 1339695"/>
                <a:gd name="connsiteY21" fmla="*/ 753640 h 2311974"/>
                <a:gd name="connsiteX22" fmla="*/ 237114 w 1339695"/>
                <a:gd name="connsiteY22" fmla="*/ 748778 h 2311974"/>
                <a:gd name="connsiteX23" fmla="*/ 201547 w 1339695"/>
                <a:gd name="connsiteY23" fmla="*/ 734192 h 2311974"/>
                <a:gd name="connsiteX24" fmla="*/ 194434 w 1339695"/>
                <a:gd name="connsiteY24" fmla="*/ 726899 h 2311974"/>
                <a:gd name="connsiteX25" fmla="*/ 194434 w 1339695"/>
                <a:gd name="connsiteY25" fmla="*/ 714743 h 2311974"/>
                <a:gd name="connsiteX26" fmla="*/ 194434 w 1339695"/>
                <a:gd name="connsiteY26" fmla="*/ 714743 h 2311974"/>
                <a:gd name="connsiteX27" fmla="*/ 201547 w 1339695"/>
                <a:gd name="connsiteY27" fmla="*/ 722036 h 2311974"/>
                <a:gd name="connsiteX28" fmla="*/ 201547 w 1339695"/>
                <a:gd name="connsiteY28" fmla="*/ 722036 h 2311974"/>
                <a:gd name="connsiteX29" fmla="*/ 194434 w 1339695"/>
                <a:gd name="connsiteY29" fmla="*/ 714743 h 2311974"/>
                <a:gd name="connsiteX30" fmla="*/ 400723 w 1339695"/>
                <a:gd name="connsiteY30" fmla="*/ 0 h 2311974"/>
                <a:gd name="connsiteX31" fmla="*/ 407837 w 1339695"/>
                <a:gd name="connsiteY31" fmla="*/ 4862 h 2311974"/>
                <a:gd name="connsiteX32" fmla="*/ 412579 w 1339695"/>
                <a:gd name="connsiteY32" fmla="*/ 17018 h 2311974"/>
                <a:gd name="connsiteX33" fmla="*/ 422063 w 1339695"/>
                <a:gd name="connsiteY33" fmla="*/ 53484 h 2311974"/>
                <a:gd name="connsiteX34" fmla="*/ 419692 w 1339695"/>
                <a:gd name="connsiteY34" fmla="*/ 68071 h 2311974"/>
                <a:gd name="connsiteX35" fmla="*/ 452888 w 1339695"/>
                <a:gd name="connsiteY35" fmla="*/ 82657 h 2311974"/>
                <a:gd name="connsiteX36" fmla="*/ 460002 w 1339695"/>
                <a:gd name="connsiteY36" fmla="*/ 72933 h 2311974"/>
                <a:gd name="connsiteX37" fmla="*/ 476600 w 1339695"/>
                <a:gd name="connsiteY37" fmla="*/ 75364 h 2311974"/>
                <a:gd name="connsiteX38" fmla="*/ 476600 w 1339695"/>
                <a:gd name="connsiteY38" fmla="*/ 82657 h 2311974"/>
                <a:gd name="connsiteX39" fmla="*/ 483713 w 1339695"/>
                <a:gd name="connsiteY39" fmla="*/ 82657 h 2311974"/>
                <a:gd name="connsiteX40" fmla="*/ 488455 w 1339695"/>
                <a:gd name="connsiteY40" fmla="*/ 97244 h 2311974"/>
                <a:gd name="connsiteX41" fmla="*/ 507424 w 1339695"/>
                <a:gd name="connsiteY41" fmla="*/ 104537 h 2311974"/>
                <a:gd name="connsiteX42" fmla="*/ 535878 w 1339695"/>
                <a:gd name="connsiteY42" fmla="*/ 89950 h 2311974"/>
                <a:gd name="connsiteX43" fmla="*/ 550105 w 1339695"/>
                <a:gd name="connsiteY43" fmla="*/ 94813 h 2311974"/>
                <a:gd name="connsiteX44" fmla="*/ 564332 w 1339695"/>
                <a:gd name="connsiteY44" fmla="*/ 104537 h 2311974"/>
                <a:gd name="connsiteX45" fmla="*/ 583301 w 1339695"/>
                <a:gd name="connsiteY45" fmla="*/ 94813 h 2311974"/>
                <a:gd name="connsiteX46" fmla="*/ 583301 w 1339695"/>
                <a:gd name="connsiteY46" fmla="*/ 72933 h 2311974"/>
                <a:gd name="connsiteX47" fmla="*/ 585672 w 1339695"/>
                <a:gd name="connsiteY47" fmla="*/ 72933 h 2311974"/>
                <a:gd name="connsiteX48" fmla="*/ 597528 w 1339695"/>
                <a:gd name="connsiteY48" fmla="*/ 87519 h 2311974"/>
                <a:gd name="connsiteX49" fmla="*/ 585672 w 1339695"/>
                <a:gd name="connsiteY49" fmla="*/ 102106 h 2311974"/>
                <a:gd name="connsiteX50" fmla="*/ 590414 w 1339695"/>
                <a:gd name="connsiteY50" fmla="*/ 123986 h 2311974"/>
                <a:gd name="connsiteX51" fmla="*/ 604641 w 1339695"/>
                <a:gd name="connsiteY51" fmla="*/ 128848 h 2311974"/>
                <a:gd name="connsiteX52" fmla="*/ 616497 w 1339695"/>
                <a:gd name="connsiteY52" fmla="*/ 150728 h 2311974"/>
                <a:gd name="connsiteX53" fmla="*/ 625981 w 1339695"/>
                <a:gd name="connsiteY53" fmla="*/ 153159 h 2311974"/>
                <a:gd name="connsiteX54" fmla="*/ 633095 w 1339695"/>
                <a:gd name="connsiteY54" fmla="*/ 165315 h 2311974"/>
                <a:gd name="connsiteX55" fmla="*/ 652064 w 1339695"/>
                <a:gd name="connsiteY55" fmla="*/ 165315 h 2311974"/>
                <a:gd name="connsiteX56" fmla="*/ 666291 w 1339695"/>
                <a:gd name="connsiteY56" fmla="*/ 177470 h 2311974"/>
                <a:gd name="connsiteX57" fmla="*/ 692373 w 1339695"/>
                <a:gd name="connsiteY57" fmla="*/ 172608 h 2311974"/>
                <a:gd name="connsiteX58" fmla="*/ 699487 w 1339695"/>
                <a:gd name="connsiteY58" fmla="*/ 184763 h 2311974"/>
                <a:gd name="connsiteX59" fmla="*/ 692373 w 1339695"/>
                <a:gd name="connsiteY59" fmla="*/ 192057 h 2311974"/>
                <a:gd name="connsiteX60" fmla="*/ 699487 w 1339695"/>
                <a:gd name="connsiteY60" fmla="*/ 201781 h 2311974"/>
                <a:gd name="connsiteX61" fmla="*/ 694744 w 1339695"/>
                <a:gd name="connsiteY61" fmla="*/ 206643 h 2311974"/>
                <a:gd name="connsiteX62" fmla="*/ 706600 w 1339695"/>
                <a:gd name="connsiteY62" fmla="*/ 233385 h 2311974"/>
                <a:gd name="connsiteX63" fmla="*/ 713714 w 1339695"/>
                <a:gd name="connsiteY63" fmla="*/ 233385 h 2311974"/>
                <a:gd name="connsiteX64" fmla="*/ 749281 w 1339695"/>
                <a:gd name="connsiteY64" fmla="*/ 211505 h 2311974"/>
                <a:gd name="connsiteX65" fmla="*/ 772992 w 1339695"/>
                <a:gd name="connsiteY65" fmla="*/ 213936 h 2311974"/>
                <a:gd name="connsiteX66" fmla="*/ 794332 w 1339695"/>
                <a:gd name="connsiteY66" fmla="*/ 199350 h 2311974"/>
                <a:gd name="connsiteX67" fmla="*/ 803817 w 1339695"/>
                <a:gd name="connsiteY67" fmla="*/ 177470 h 2311974"/>
                <a:gd name="connsiteX68" fmla="*/ 829900 w 1339695"/>
                <a:gd name="connsiteY68" fmla="*/ 158021 h 2311974"/>
                <a:gd name="connsiteX69" fmla="*/ 851240 w 1339695"/>
                <a:gd name="connsiteY69" fmla="*/ 194488 h 2311974"/>
                <a:gd name="connsiteX70" fmla="*/ 851240 w 1339695"/>
                <a:gd name="connsiteY70" fmla="*/ 221230 h 2311974"/>
                <a:gd name="connsiteX71" fmla="*/ 863095 w 1339695"/>
                <a:gd name="connsiteY71" fmla="*/ 243110 h 2311974"/>
                <a:gd name="connsiteX72" fmla="*/ 882065 w 1339695"/>
                <a:gd name="connsiteY72" fmla="*/ 262558 h 2311974"/>
                <a:gd name="connsiteX73" fmla="*/ 924745 w 1339695"/>
                <a:gd name="connsiteY73" fmla="*/ 274714 h 2311974"/>
                <a:gd name="connsiteX74" fmla="*/ 957941 w 1339695"/>
                <a:gd name="connsiteY74" fmla="*/ 260127 h 2311974"/>
                <a:gd name="connsiteX75" fmla="*/ 979281 w 1339695"/>
                <a:gd name="connsiteY75" fmla="*/ 262558 h 2311974"/>
                <a:gd name="connsiteX76" fmla="*/ 1005364 w 1339695"/>
                <a:gd name="connsiteY76" fmla="*/ 277145 h 2311974"/>
                <a:gd name="connsiteX77" fmla="*/ 1038560 w 1339695"/>
                <a:gd name="connsiteY77" fmla="*/ 282007 h 2311974"/>
                <a:gd name="connsiteX78" fmla="*/ 1033818 w 1339695"/>
                <a:gd name="connsiteY78" fmla="*/ 299025 h 2311974"/>
                <a:gd name="connsiteX79" fmla="*/ 1062271 w 1339695"/>
                <a:gd name="connsiteY79" fmla="*/ 371958 h 2311974"/>
                <a:gd name="connsiteX80" fmla="*/ 1107323 w 1339695"/>
                <a:gd name="connsiteY80" fmla="*/ 386544 h 2311974"/>
                <a:gd name="connsiteX81" fmla="*/ 1135777 w 1339695"/>
                <a:gd name="connsiteY81" fmla="*/ 415718 h 2311974"/>
                <a:gd name="connsiteX82" fmla="*/ 1178457 w 1339695"/>
                <a:gd name="connsiteY82" fmla="*/ 415718 h 2311974"/>
                <a:gd name="connsiteX83" fmla="*/ 1195055 w 1339695"/>
                <a:gd name="connsiteY83" fmla="*/ 408424 h 2311974"/>
                <a:gd name="connsiteX84" fmla="*/ 1211653 w 1339695"/>
                <a:gd name="connsiteY84" fmla="*/ 386544 h 2311974"/>
                <a:gd name="connsiteX85" fmla="*/ 1256705 w 1339695"/>
                <a:gd name="connsiteY85" fmla="*/ 381682 h 2311974"/>
                <a:gd name="connsiteX86" fmla="*/ 1263819 w 1339695"/>
                <a:gd name="connsiteY86" fmla="*/ 386544 h 2311974"/>
                <a:gd name="connsiteX87" fmla="*/ 1299386 w 1339695"/>
                <a:gd name="connsiteY87" fmla="*/ 371958 h 2311974"/>
                <a:gd name="connsiteX88" fmla="*/ 1299386 w 1339695"/>
                <a:gd name="connsiteY88" fmla="*/ 388975 h 2311974"/>
                <a:gd name="connsiteX89" fmla="*/ 1313613 w 1339695"/>
                <a:gd name="connsiteY89" fmla="*/ 408424 h 2311974"/>
                <a:gd name="connsiteX90" fmla="*/ 1251963 w 1339695"/>
                <a:gd name="connsiteY90" fmla="*/ 444891 h 2311974"/>
                <a:gd name="connsiteX91" fmla="*/ 1249592 w 1339695"/>
                <a:gd name="connsiteY91" fmla="*/ 491082 h 2311974"/>
                <a:gd name="connsiteX92" fmla="*/ 1270932 w 1339695"/>
                <a:gd name="connsiteY92" fmla="*/ 532410 h 2311974"/>
                <a:gd name="connsiteX93" fmla="*/ 1304128 w 1339695"/>
                <a:gd name="connsiteY93" fmla="*/ 554290 h 2311974"/>
                <a:gd name="connsiteX94" fmla="*/ 1325468 w 1339695"/>
                <a:gd name="connsiteY94" fmla="*/ 581032 h 2311974"/>
                <a:gd name="connsiteX95" fmla="*/ 1318355 w 1339695"/>
                <a:gd name="connsiteY95" fmla="*/ 622361 h 2311974"/>
                <a:gd name="connsiteX96" fmla="*/ 1339695 w 1339695"/>
                <a:gd name="connsiteY96" fmla="*/ 644241 h 2311974"/>
                <a:gd name="connsiteX97" fmla="*/ 1334953 w 1339695"/>
                <a:gd name="connsiteY97" fmla="*/ 658827 h 2311974"/>
                <a:gd name="connsiteX98" fmla="*/ 1327839 w 1339695"/>
                <a:gd name="connsiteY98" fmla="*/ 666121 h 2311974"/>
                <a:gd name="connsiteX99" fmla="*/ 1299386 w 1339695"/>
                <a:gd name="connsiteY99" fmla="*/ 663689 h 2311974"/>
                <a:gd name="connsiteX100" fmla="*/ 1270932 w 1339695"/>
                <a:gd name="connsiteY100" fmla="*/ 705018 h 2311974"/>
                <a:gd name="connsiteX101" fmla="*/ 1249592 w 1339695"/>
                <a:gd name="connsiteY101" fmla="*/ 712312 h 2311974"/>
                <a:gd name="connsiteX102" fmla="*/ 1202169 w 1339695"/>
                <a:gd name="connsiteY102" fmla="*/ 785245 h 2311974"/>
                <a:gd name="connsiteX103" fmla="*/ 1202169 w 1339695"/>
                <a:gd name="connsiteY103" fmla="*/ 804693 h 2311974"/>
                <a:gd name="connsiteX104" fmla="*/ 1171344 w 1339695"/>
                <a:gd name="connsiteY104" fmla="*/ 802262 h 2311974"/>
                <a:gd name="connsiteX105" fmla="*/ 1140519 w 1339695"/>
                <a:gd name="connsiteY105" fmla="*/ 802262 h 2311974"/>
                <a:gd name="connsiteX106" fmla="*/ 1116808 w 1339695"/>
                <a:gd name="connsiteY106" fmla="*/ 819280 h 2311974"/>
                <a:gd name="connsiteX107" fmla="*/ 1081241 w 1339695"/>
                <a:gd name="connsiteY107" fmla="*/ 809556 h 2311974"/>
                <a:gd name="connsiteX108" fmla="*/ 1069385 w 1339695"/>
                <a:gd name="connsiteY108" fmla="*/ 816849 h 2311974"/>
                <a:gd name="connsiteX109" fmla="*/ 1078869 w 1339695"/>
                <a:gd name="connsiteY109" fmla="*/ 824142 h 2311974"/>
                <a:gd name="connsiteX110" fmla="*/ 1067014 w 1339695"/>
                <a:gd name="connsiteY110" fmla="*/ 850884 h 2311974"/>
                <a:gd name="connsiteX111" fmla="*/ 1074127 w 1339695"/>
                <a:gd name="connsiteY111" fmla="*/ 858178 h 2311974"/>
                <a:gd name="connsiteX112" fmla="*/ 1081241 w 1339695"/>
                <a:gd name="connsiteY112" fmla="*/ 850884 h 2311974"/>
                <a:gd name="connsiteX113" fmla="*/ 1095467 w 1339695"/>
                <a:gd name="connsiteY113" fmla="*/ 858178 h 2311974"/>
                <a:gd name="connsiteX114" fmla="*/ 1109694 w 1339695"/>
                <a:gd name="connsiteY114" fmla="*/ 858178 h 2311974"/>
                <a:gd name="connsiteX115" fmla="*/ 1114437 w 1339695"/>
                <a:gd name="connsiteY115" fmla="*/ 875195 h 2311974"/>
                <a:gd name="connsiteX116" fmla="*/ 1128663 w 1339695"/>
                <a:gd name="connsiteY116" fmla="*/ 894644 h 2311974"/>
                <a:gd name="connsiteX117" fmla="*/ 1121550 w 1339695"/>
                <a:gd name="connsiteY117" fmla="*/ 906800 h 2311974"/>
                <a:gd name="connsiteX118" fmla="*/ 1128663 w 1339695"/>
                <a:gd name="connsiteY118" fmla="*/ 916524 h 2311974"/>
                <a:gd name="connsiteX119" fmla="*/ 1135777 w 1339695"/>
                <a:gd name="connsiteY119" fmla="*/ 914093 h 2311974"/>
                <a:gd name="connsiteX120" fmla="*/ 1142890 w 1339695"/>
                <a:gd name="connsiteY120" fmla="*/ 921386 h 2311974"/>
                <a:gd name="connsiteX121" fmla="*/ 1147633 w 1339695"/>
                <a:gd name="connsiteY121" fmla="*/ 935973 h 2311974"/>
                <a:gd name="connsiteX122" fmla="*/ 1157117 w 1339695"/>
                <a:gd name="connsiteY122" fmla="*/ 923817 h 2311974"/>
                <a:gd name="connsiteX123" fmla="*/ 1161859 w 1339695"/>
                <a:gd name="connsiteY123" fmla="*/ 931111 h 2311974"/>
                <a:gd name="connsiteX124" fmla="*/ 1195055 w 1339695"/>
                <a:gd name="connsiteY124" fmla="*/ 928679 h 2311974"/>
                <a:gd name="connsiteX125" fmla="*/ 1209282 w 1339695"/>
                <a:gd name="connsiteY125" fmla="*/ 948128 h 2311974"/>
                <a:gd name="connsiteX126" fmla="*/ 1230623 w 1339695"/>
                <a:gd name="connsiteY126" fmla="*/ 950559 h 2311974"/>
                <a:gd name="connsiteX127" fmla="*/ 1235365 w 1339695"/>
                <a:gd name="connsiteY127" fmla="*/ 923817 h 2311974"/>
                <a:gd name="connsiteX128" fmla="*/ 1249592 w 1339695"/>
                <a:gd name="connsiteY128" fmla="*/ 914093 h 2311974"/>
                <a:gd name="connsiteX129" fmla="*/ 1259076 w 1339695"/>
                <a:gd name="connsiteY129" fmla="*/ 921386 h 2311974"/>
                <a:gd name="connsiteX130" fmla="*/ 1270932 w 1339695"/>
                <a:gd name="connsiteY130" fmla="*/ 948128 h 2311974"/>
                <a:gd name="connsiteX131" fmla="*/ 1218767 w 1339695"/>
                <a:gd name="connsiteY131" fmla="*/ 1006475 h 2311974"/>
                <a:gd name="connsiteX132" fmla="*/ 1133406 w 1339695"/>
                <a:gd name="connsiteY132" fmla="*/ 970008 h 2311974"/>
                <a:gd name="connsiteX133" fmla="*/ 1128663 w 1339695"/>
                <a:gd name="connsiteY133" fmla="*/ 977301 h 2311974"/>
                <a:gd name="connsiteX134" fmla="*/ 1133406 w 1339695"/>
                <a:gd name="connsiteY134" fmla="*/ 984595 h 2311974"/>
                <a:gd name="connsiteX135" fmla="*/ 1128663 w 1339695"/>
                <a:gd name="connsiteY135" fmla="*/ 984595 h 2311974"/>
                <a:gd name="connsiteX136" fmla="*/ 1123921 w 1339695"/>
                <a:gd name="connsiteY136" fmla="*/ 991888 h 2311974"/>
                <a:gd name="connsiteX137" fmla="*/ 1123921 w 1339695"/>
                <a:gd name="connsiteY137" fmla="*/ 1006475 h 2311974"/>
                <a:gd name="connsiteX138" fmla="*/ 1116808 w 1339695"/>
                <a:gd name="connsiteY138" fmla="*/ 1018630 h 2311974"/>
                <a:gd name="connsiteX139" fmla="*/ 1116808 w 1339695"/>
                <a:gd name="connsiteY139" fmla="*/ 1028354 h 2311974"/>
                <a:gd name="connsiteX140" fmla="*/ 1102581 w 1339695"/>
                <a:gd name="connsiteY140" fmla="*/ 1028354 h 2311974"/>
                <a:gd name="connsiteX141" fmla="*/ 1102581 w 1339695"/>
                <a:gd name="connsiteY141" fmla="*/ 1045372 h 2311974"/>
                <a:gd name="connsiteX142" fmla="*/ 1095467 w 1339695"/>
                <a:gd name="connsiteY142" fmla="*/ 1047803 h 2311974"/>
                <a:gd name="connsiteX143" fmla="*/ 1095467 w 1339695"/>
                <a:gd name="connsiteY143" fmla="*/ 1059959 h 2311974"/>
                <a:gd name="connsiteX144" fmla="*/ 1088354 w 1339695"/>
                <a:gd name="connsiteY144" fmla="*/ 1062390 h 2311974"/>
                <a:gd name="connsiteX145" fmla="*/ 1093096 w 1339695"/>
                <a:gd name="connsiteY145" fmla="*/ 1069683 h 2311974"/>
                <a:gd name="connsiteX146" fmla="*/ 1085983 w 1339695"/>
                <a:gd name="connsiteY146" fmla="*/ 1074545 h 2311974"/>
                <a:gd name="connsiteX147" fmla="*/ 1093096 w 1339695"/>
                <a:gd name="connsiteY147" fmla="*/ 1076976 h 2311974"/>
                <a:gd name="connsiteX148" fmla="*/ 1095467 w 1339695"/>
                <a:gd name="connsiteY148" fmla="*/ 1093994 h 2311974"/>
                <a:gd name="connsiteX149" fmla="*/ 1085983 w 1339695"/>
                <a:gd name="connsiteY149" fmla="*/ 1103719 h 2311974"/>
                <a:gd name="connsiteX150" fmla="*/ 1088354 w 1339695"/>
                <a:gd name="connsiteY150" fmla="*/ 1103719 h 2311974"/>
                <a:gd name="connsiteX151" fmla="*/ 1088354 w 1339695"/>
                <a:gd name="connsiteY151" fmla="*/ 1111012 h 2311974"/>
                <a:gd name="connsiteX152" fmla="*/ 1081241 w 1339695"/>
                <a:gd name="connsiteY152" fmla="*/ 1118305 h 2311974"/>
                <a:gd name="connsiteX153" fmla="*/ 1081241 w 1339695"/>
                <a:gd name="connsiteY153" fmla="*/ 1125598 h 2311974"/>
                <a:gd name="connsiteX154" fmla="*/ 1067014 w 1339695"/>
                <a:gd name="connsiteY154" fmla="*/ 1149909 h 2311974"/>
                <a:gd name="connsiteX155" fmla="*/ 1078869 w 1339695"/>
                <a:gd name="connsiteY155" fmla="*/ 1164496 h 2311974"/>
                <a:gd name="connsiteX156" fmla="*/ 1107323 w 1339695"/>
                <a:gd name="connsiteY156" fmla="*/ 1164496 h 2311974"/>
                <a:gd name="connsiteX157" fmla="*/ 1109694 w 1339695"/>
                <a:gd name="connsiteY157" fmla="*/ 1166927 h 2311974"/>
                <a:gd name="connsiteX158" fmla="*/ 1128663 w 1339695"/>
                <a:gd name="connsiteY158" fmla="*/ 1159634 h 2311974"/>
                <a:gd name="connsiteX159" fmla="*/ 1140519 w 1339695"/>
                <a:gd name="connsiteY159" fmla="*/ 1166927 h 2311974"/>
                <a:gd name="connsiteX160" fmla="*/ 1147633 w 1339695"/>
                <a:gd name="connsiteY160" fmla="*/ 1166927 h 2311974"/>
                <a:gd name="connsiteX161" fmla="*/ 1142890 w 1339695"/>
                <a:gd name="connsiteY161" fmla="*/ 1171789 h 2311974"/>
                <a:gd name="connsiteX162" fmla="*/ 1157117 w 1339695"/>
                <a:gd name="connsiteY162" fmla="*/ 1179083 h 2311974"/>
                <a:gd name="connsiteX163" fmla="*/ 1164231 w 1339695"/>
                <a:gd name="connsiteY163" fmla="*/ 1222842 h 2311974"/>
                <a:gd name="connsiteX164" fmla="*/ 1157117 w 1339695"/>
                <a:gd name="connsiteY164" fmla="*/ 1230136 h 2311974"/>
                <a:gd name="connsiteX165" fmla="*/ 1157117 w 1339695"/>
                <a:gd name="connsiteY165" fmla="*/ 1254447 h 2311974"/>
                <a:gd name="connsiteX166" fmla="*/ 1183200 w 1339695"/>
                <a:gd name="connsiteY166" fmla="*/ 1271464 h 2311974"/>
                <a:gd name="connsiteX167" fmla="*/ 1178457 w 1339695"/>
                <a:gd name="connsiteY167" fmla="*/ 1278758 h 2311974"/>
                <a:gd name="connsiteX168" fmla="*/ 1187942 w 1339695"/>
                <a:gd name="connsiteY168" fmla="*/ 1290913 h 2311974"/>
                <a:gd name="connsiteX169" fmla="*/ 1187942 w 1339695"/>
                <a:gd name="connsiteY169" fmla="*/ 1303069 h 2311974"/>
                <a:gd name="connsiteX170" fmla="*/ 1190313 w 1339695"/>
                <a:gd name="connsiteY170" fmla="*/ 1305500 h 2311974"/>
                <a:gd name="connsiteX171" fmla="*/ 1187942 w 1339695"/>
                <a:gd name="connsiteY171" fmla="*/ 1312793 h 2311974"/>
                <a:gd name="connsiteX172" fmla="*/ 1195055 w 1339695"/>
                <a:gd name="connsiteY172" fmla="*/ 1324948 h 2311974"/>
                <a:gd name="connsiteX173" fmla="*/ 1202169 w 1339695"/>
                <a:gd name="connsiteY173" fmla="*/ 1317655 h 2311974"/>
                <a:gd name="connsiteX174" fmla="*/ 1202169 w 1339695"/>
                <a:gd name="connsiteY174" fmla="*/ 1327379 h 2311974"/>
                <a:gd name="connsiteX175" fmla="*/ 1204540 w 1339695"/>
                <a:gd name="connsiteY175" fmla="*/ 1344397 h 2311974"/>
                <a:gd name="connsiteX176" fmla="*/ 1178457 w 1339695"/>
                <a:gd name="connsiteY176" fmla="*/ 1358984 h 2311974"/>
                <a:gd name="connsiteX177" fmla="*/ 1157117 w 1339695"/>
                <a:gd name="connsiteY177" fmla="*/ 1358984 h 2311974"/>
                <a:gd name="connsiteX178" fmla="*/ 1154746 w 1339695"/>
                <a:gd name="connsiteY178" fmla="*/ 1376001 h 2311974"/>
                <a:gd name="connsiteX179" fmla="*/ 1176086 w 1339695"/>
                <a:gd name="connsiteY179" fmla="*/ 1376001 h 2311974"/>
                <a:gd name="connsiteX180" fmla="*/ 1178457 w 1339695"/>
                <a:gd name="connsiteY180" fmla="*/ 1383295 h 2311974"/>
                <a:gd name="connsiteX181" fmla="*/ 1183200 w 1339695"/>
                <a:gd name="connsiteY181" fmla="*/ 1380864 h 2311974"/>
                <a:gd name="connsiteX182" fmla="*/ 1190313 w 1339695"/>
                <a:gd name="connsiteY182" fmla="*/ 1393019 h 2311974"/>
                <a:gd name="connsiteX183" fmla="*/ 1187942 w 1339695"/>
                <a:gd name="connsiteY183" fmla="*/ 1400312 h 2311974"/>
                <a:gd name="connsiteX184" fmla="*/ 1190313 w 1339695"/>
                <a:gd name="connsiteY184" fmla="*/ 1402744 h 2311974"/>
                <a:gd name="connsiteX185" fmla="*/ 1209282 w 1339695"/>
                <a:gd name="connsiteY185" fmla="*/ 1380864 h 2311974"/>
                <a:gd name="connsiteX186" fmla="*/ 1216396 w 1339695"/>
                <a:gd name="connsiteY186" fmla="*/ 1383295 h 2311974"/>
                <a:gd name="connsiteX187" fmla="*/ 1211653 w 1339695"/>
                <a:gd name="connsiteY187" fmla="*/ 1380864 h 2311974"/>
                <a:gd name="connsiteX188" fmla="*/ 1218767 w 1339695"/>
                <a:gd name="connsiteY188" fmla="*/ 1373570 h 2311974"/>
                <a:gd name="connsiteX189" fmla="*/ 1225880 w 1339695"/>
                <a:gd name="connsiteY189" fmla="*/ 1368708 h 2311974"/>
                <a:gd name="connsiteX190" fmla="*/ 1242478 w 1339695"/>
                <a:gd name="connsiteY190" fmla="*/ 1417330 h 2311974"/>
                <a:gd name="connsiteX191" fmla="*/ 1237736 w 1339695"/>
                <a:gd name="connsiteY191" fmla="*/ 1424623 h 2311974"/>
                <a:gd name="connsiteX192" fmla="*/ 1237736 w 1339695"/>
                <a:gd name="connsiteY192" fmla="*/ 1441641 h 2311974"/>
                <a:gd name="connsiteX193" fmla="*/ 1204540 w 1339695"/>
                <a:gd name="connsiteY193" fmla="*/ 1436779 h 2311974"/>
                <a:gd name="connsiteX194" fmla="*/ 1202169 w 1339695"/>
                <a:gd name="connsiteY194" fmla="*/ 1473245 h 2311974"/>
                <a:gd name="connsiteX195" fmla="*/ 1187942 w 1339695"/>
                <a:gd name="connsiteY195" fmla="*/ 1473245 h 2311974"/>
                <a:gd name="connsiteX196" fmla="*/ 1183200 w 1339695"/>
                <a:gd name="connsiteY196" fmla="*/ 1504850 h 2311974"/>
                <a:gd name="connsiteX197" fmla="*/ 1168973 w 1339695"/>
                <a:gd name="connsiteY197" fmla="*/ 1521867 h 2311974"/>
                <a:gd name="connsiteX198" fmla="*/ 1168973 w 1339695"/>
                <a:gd name="connsiteY198" fmla="*/ 1548609 h 2311974"/>
                <a:gd name="connsiteX199" fmla="*/ 1150004 w 1339695"/>
                <a:gd name="connsiteY199" fmla="*/ 1560765 h 2311974"/>
                <a:gd name="connsiteX200" fmla="*/ 1176086 w 1339695"/>
                <a:gd name="connsiteY200" fmla="*/ 1570489 h 2311974"/>
                <a:gd name="connsiteX201" fmla="*/ 1176086 w 1339695"/>
                <a:gd name="connsiteY201" fmla="*/ 1577783 h 2311974"/>
                <a:gd name="connsiteX202" fmla="*/ 1121550 w 1339695"/>
                <a:gd name="connsiteY202" fmla="*/ 1577783 h 2311974"/>
                <a:gd name="connsiteX203" fmla="*/ 1133406 w 1339695"/>
                <a:gd name="connsiteY203" fmla="*/ 1602094 h 2311974"/>
                <a:gd name="connsiteX204" fmla="*/ 1142890 w 1339695"/>
                <a:gd name="connsiteY204" fmla="*/ 1609387 h 2311974"/>
                <a:gd name="connsiteX205" fmla="*/ 1140519 w 1339695"/>
                <a:gd name="connsiteY205" fmla="*/ 1619111 h 2311974"/>
                <a:gd name="connsiteX206" fmla="*/ 1142890 w 1339695"/>
                <a:gd name="connsiteY206" fmla="*/ 1623973 h 2311974"/>
                <a:gd name="connsiteX207" fmla="*/ 1142890 w 1339695"/>
                <a:gd name="connsiteY207" fmla="*/ 1645853 h 2311974"/>
                <a:gd name="connsiteX208" fmla="*/ 1135777 w 1339695"/>
                <a:gd name="connsiteY208" fmla="*/ 1645853 h 2311974"/>
                <a:gd name="connsiteX209" fmla="*/ 1128663 w 1339695"/>
                <a:gd name="connsiteY209" fmla="*/ 1667733 h 2311974"/>
                <a:gd name="connsiteX210" fmla="*/ 1128663 w 1339695"/>
                <a:gd name="connsiteY210" fmla="*/ 1706631 h 2311974"/>
                <a:gd name="connsiteX211" fmla="*/ 1114437 w 1339695"/>
                <a:gd name="connsiteY211" fmla="*/ 1709062 h 2311974"/>
                <a:gd name="connsiteX212" fmla="*/ 1114437 w 1339695"/>
                <a:gd name="connsiteY212" fmla="*/ 1723648 h 2311974"/>
                <a:gd name="connsiteX213" fmla="*/ 1102581 w 1339695"/>
                <a:gd name="connsiteY213" fmla="*/ 1740666 h 2311974"/>
                <a:gd name="connsiteX214" fmla="*/ 1045673 w 1339695"/>
                <a:gd name="connsiteY214" fmla="*/ 1733373 h 2311974"/>
                <a:gd name="connsiteX215" fmla="*/ 1019591 w 1339695"/>
                <a:gd name="connsiteY215" fmla="*/ 1733373 h 2311974"/>
                <a:gd name="connsiteX216" fmla="*/ 1007735 w 1339695"/>
                <a:gd name="connsiteY216" fmla="*/ 1743097 h 2311974"/>
                <a:gd name="connsiteX217" fmla="*/ 1000622 w 1339695"/>
                <a:gd name="connsiteY217" fmla="*/ 1735804 h 2311974"/>
                <a:gd name="connsiteX218" fmla="*/ 993508 w 1339695"/>
                <a:gd name="connsiteY218" fmla="*/ 1740666 h 2311974"/>
                <a:gd name="connsiteX219" fmla="*/ 972168 w 1339695"/>
                <a:gd name="connsiteY219" fmla="*/ 1713924 h 2311974"/>
                <a:gd name="connsiteX220" fmla="*/ 957941 w 1339695"/>
                <a:gd name="connsiteY220" fmla="*/ 1721217 h 2311974"/>
                <a:gd name="connsiteX221" fmla="*/ 950828 w 1339695"/>
                <a:gd name="connsiteY221" fmla="*/ 1733373 h 2311974"/>
                <a:gd name="connsiteX222" fmla="*/ 943714 w 1339695"/>
                <a:gd name="connsiteY222" fmla="*/ 1735804 h 2311974"/>
                <a:gd name="connsiteX223" fmla="*/ 929487 w 1339695"/>
                <a:gd name="connsiteY223" fmla="*/ 1706631 h 2311974"/>
                <a:gd name="connsiteX224" fmla="*/ 858353 w 1339695"/>
                <a:gd name="connsiteY224" fmla="*/ 1709062 h 2311974"/>
                <a:gd name="connsiteX225" fmla="*/ 855982 w 1339695"/>
                <a:gd name="connsiteY225" fmla="*/ 1721217 h 2311974"/>
                <a:gd name="connsiteX226" fmla="*/ 813302 w 1339695"/>
                <a:gd name="connsiteY226" fmla="*/ 1721217 h 2311974"/>
                <a:gd name="connsiteX227" fmla="*/ 813302 w 1339695"/>
                <a:gd name="connsiteY227" fmla="*/ 1728511 h 2311974"/>
                <a:gd name="connsiteX228" fmla="*/ 782477 w 1339695"/>
                <a:gd name="connsiteY228" fmla="*/ 1721217 h 2311974"/>
                <a:gd name="connsiteX229" fmla="*/ 782477 w 1339695"/>
                <a:gd name="connsiteY229" fmla="*/ 1706631 h 2311974"/>
                <a:gd name="connsiteX230" fmla="*/ 775363 w 1339695"/>
                <a:gd name="connsiteY230" fmla="*/ 1706631 h 2311974"/>
                <a:gd name="connsiteX231" fmla="*/ 772992 w 1339695"/>
                <a:gd name="connsiteY231" fmla="*/ 1692044 h 2311974"/>
                <a:gd name="connsiteX232" fmla="*/ 772992 w 1339695"/>
                <a:gd name="connsiteY232" fmla="*/ 1692044 h 2311974"/>
                <a:gd name="connsiteX233" fmla="*/ 775363 w 1339695"/>
                <a:gd name="connsiteY233" fmla="*/ 1706631 h 2311974"/>
                <a:gd name="connsiteX234" fmla="*/ 720827 w 1339695"/>
                <a:gd name="connsiteY234" fmla="*/ 1709062 h 2311974"/>
                <a:gd name="connsiteX235" fmla="*/ 680518 w 1339695"/>
                <a:gd name="connsiteY235" fmla="*/ 1701769 h 2311974"/>
                <a:gd name="connsiteX236" fmla="*/ 678147 w 1339695"/>
                <a:gd name="connsiteY236" fmla="*/ 1709062 h 2311974"/>
                <a:gd name="connsiteX237" fmla="*/ 659177 w 1339695"/>
                <a:gd name="connsiteY237" fmla="*/ 1713924 h 2311974"/>
                <a:gd name="connsiteX238" fmla="*/ 652064 w 1339695"/>
                <a:gd name="connsiteY238" fmla="*/ 1733373 h 2311974"/>
                <a:gd name="connsiteX239" fmla="*/ 656806 w 1339695"/>
                <a:gd name="connsiteY239" fmla="*/ 1750391 h 2311974"/>
                <a:gd name="connsiteX240" fmla="*/ 637837 w 1339695"/>
                <a:gd name="connsiteY240" fmla="*/ 1750391 h 2311974"/>
                <a:gd name="connsiteX241" fmla="*/ 633095 w 1339695"/>
                <a:gd name="connsiteY241" fmla="*/ 1769840 h 2311974"/>
                <a:gd name="connsiteX242" fmla="*/ 640208 w 1339695"/>
                <a:gd name="connsiteY242" fmla="*/ 1784426 h 2311974"/>
                <a:gd name="connsiteX243" fmla="*/ 637837 w 1339695"/>
                <a:gd name="connsiteY243" fmla="*/ 1806306 h 2311974"/>
                <a:gd name="connsiteX244" fmla="*/ 625981 w 1339695"/>
                <a:gd name="connsiteY244" fmla="*/ 1813599 h 2311974"/>
                <a:gd name="connsiteX245" fmla="*/ 625981 w 1339695"/>
                <a:gd name="connsiteY245" fmla="*/ 1847635 h 2311974"/>
                <a:gd name="connsiteX246" fmla="*/ 611755 w 1339695"/>
                <a:gd name="connsiteY246" fmla="*/ 1852497 h 2311974"/>
                <a:gd name="connsiteX247" fmla="*/ 609383 w 1339695"/>
                <a:gd name="connsiteY247" fmla="*/ 1837910 h 2311974"/>
                <a:gd name="connsiteX248" fmla="*/ 576187 w 1339695"/>
                <a:gd name="connsiteY248" fmla="*/ 1837910 h 2311974"/>
                <a:gd name="connsiteX249" fmla="*/ 576187 w 1339695"/>
                <a:gd name="connsiteY249" fmla="*/ 1859790 h 2311974"/>
                <a:gd name="connsiteX250" fmla="*/ 557218 w 1339695"/>
                <a:gd name="connsiteY250" fmla="*/ 1859790 h 2311974"/>
                <a:gd name="connsiteX251" fmla="*/ 557218 w 1339695"/>
                <a:gd name="connsiteY251" fmla="*/ 1869515 h 2311974"/>
                <a:gd name="connsiteX252" fmla="*/ 554847 w 1339695"/>
                <a:gd name="connsiteY252" fmla="*/ 1876808 h 2311974"/>
                <a:gd name="connsiteX253" fmla="*/ 474229 w 1339695"/>
                <a:gd name="connsiteY253" fmla="*/ 1876808 h 2311974"/>
                <a:gd name="connsiteX254" fmla="*/ 474229 w 1339695"/>
                <a:gd name="connsiteY254" fmla="*/ 1896257 h 2311974"/>
                <a:gd name="connsiteX255" fmla="*/ 422063 w 1339695"/>
                <a:gd name="connsiteY255" fmla="*/ 1901119 h 2311974"/>
                <a:gd name="connsiteX256" fmla="*/ 422063 w 1339695"/>
                <a:gd name="connsiteY256" fmla="*/ 1930292 h 2311974"/>
                <a:gd name="connsiteX257" fmla="*/ 400723 w 1339695"/>
                <a:gd name="connsiteY257" fmla="*/ 1930292 h 2311974"/>
                <a:gd name="connsiteX258" fmla="*/ 398352 w 1339695"/>
                <a:gd name="connsiteY258" fmla="*/ 1952172 h 2311974"/>
                <a:gd name="connsiteX259" fmla="*/ 386496 w 1339695"/>
                <a:gd name="connsiteY259" fmla="*/ 1952172 h 2311974"/>
                <a:gd name="connsiteX260" fmla="*/ 386496 w 1339695"/>
                <a:gd name="connsiteY260" fmla="*/ 1978914 h 2311974"/>
                <a:gd name="connsiteX261" fmla="*/ 393610 w 1339695"/>
                <a:gd name="connsiteY261" fmla="*/ 1983776 h 2311974"/>
                <a:gd name="connsiteX262" fmla="*/ 391239 w 1339695"/>
                <a:gd name="connsiteY262" fmla="*/ 2000794 h 2311974"/>
                <a:gd name="connsiteX263" fmla="*/ 398352 w 1339695"/>
                <a:gd name="connsiteY263" fmla="*/ 2005656 h 2311974"/>
                <a:gd name="connsiteX264" fmla="*/ 398352 w 1339695"/>
                <a:gd name="connsiteY264" fmla="*/ 2068865 h 2311974"/>
                <a:gd name="connsiteX265" fmla="*/ 391239 w 1339695"/>
                <a:gd name="connsiteY265" fmla="*/ 2068865 h 2311974"/>
                <a:gd name="connsiteX266" fmla="*/ 391239 w 1339695"/>
                <a:gd name="connsiteY266" fmla="*/ 2081020 h 2311974"/>
                <a:gd name="connsiteX267" fmla="*/ 372269 w 1339695"/>
                <a:gd name="connsiteY267" fmla="*/ 2083451 h 2311974"/>
                <a:gd name="connsiteX268" fmla="*/ 358043 w 1339695"/>
                <a:gd name="connsiteY268" fmla="*/ 2117487 h 2311974"/>
                <a:gd name="connsiteX269" fmla="*/ 358043 w 1339695"/>
                <a:gd name="connsiteY269" fmla="*/ 2129642 h 2311974"/>
                <a:gd name="connsiteX270" fmla="*/ 414950 w 1339695"/>
                <a:gd name="connsiteY270" fmla="*/ 2132073 h 2311974"/>
                <a:gd name="connsiteX271" fmla="*/ 407837 w 1339695"/>
                <a:gd name="connsiteY271" fmla="*/ 2151522 h 2311974"/>
                <a:gd name="connsiteX272" fmla="*/ 412579 w 1339695"/>
                <a:gd name="connsiteY272" fmla="*/ 2161246 h 2311974"/>
                <a:gd name="connsiteX273" fmla="*/ 407837 w 1339695"/>
                <a:gd name="connsiteY273" fmla="*/ 2168540 h 2311974"/>
                <a:gd name="connsiteX274" fmla="*/ 391239 w 1339695"/>
                <a:gd name="connsiteY274" fmla="*/ 2168540 h 2311974"/>
                <a:gd name="connsiteX275" fmla="*/ 391239 w 1339695"/>
                <a:gd name="connsiteY275" fmla="*/ 2180695 h 2311974"/>
                <a:gd name="connsiteX276" fmla="*/ 360414 w 1339695"/>
                <a:gd name="connsiteY276" fmla="*/ 2187988 h 2311974"/>
                <a:gd name="connsiteX277" fmla="*/ 367527 w 1339695"/>
                <a:gd name="connsiteY277" fmla="*/ 2200144 h 2311974"/>
                <a:gd name="connsiteX278" fmla="*/ 365156 w 1339695"/>
                <a:gd name="connsiteY278" fmla="*/ 2256059 h 2311974"/>
                <a:gd name="connsiteX279" fmla="*/ 353300 w 1339695"/>
                <a:gd name="connsiteY279" fmla="*/ 2277939 h 2311974"/>
                <a:gd name="connsiteX280" fmla="*/ 327218 w 1339695"/>
                <a:gd name="connsiteY280" fmla="*/ 2307112 h 2311974"/>
                <a:gd name="connsiteX281" fmla="*/ 312991 w 1339695"/>
                <a:gd name="connsiteY281" fmla="*/ 2311974 h 2311974"/>
                <a:gd name="connsiteX282" fmla="*/ 296393 w 1339695"/>
                <a:gd name="connsiteY282" fmla="*/ 2282801 h 2311974"/>
                <a:gd name="connsiteX283" fmla="*/ 277424 w 1339695"/>
                <a:gd name="connsiteY283" fmla="*/ 2275508 h 2311974"/>
                <a:gd name="connsiteX284" fmla="*/ 263197 w 1339695"/>
                <a:gd name="connsiteY284" fmla="*/ 2292526 h 2311974"/>
                <a:gd name="connsiteX285" fmla="*/ 244228 w 1339695"/>
                <a:gd name="connsiteY285" fmla="*/ 2285232 h 2311974"/>
                <a:gd name="connsiteX286" fmla="*/ 230001 w 1339695"/>
                <a:gd name="connsiteY286" fmla="*/ 2290094 h 2311974"/>
                <a:gd name="connsiteX287" fmla="*/ 194434 w 1339695"/>
                <a:gd name="connsiteY287" fmla="*/ 2275508 h 2311974"/>
                <a:gd name="connsiteX288" fmla="*/ 153699 w 1339695"/>
                <a:gd name="connsiteY288" fmla="*/ 2254426 h 2311974"/>
                <a:gd name="connsiteX289" fmla="*/ 162004 w 1339695"/>
                <a:gd name="connsiteY289" fmla="*/ 2090384 h 2311974"/>
                <a:gd name="connsiteX290" fmla="*/ 191288 w 1339695"/>
                <a:gd name="connsiteY290" fmla="*/ 1879782 h 2311974"/>
                <a:gd name="connsiteX291" fmla="*/ 186371 w 1339695"/>
                <a:gd name="connsiteY291" fmla="*/ 1766434 h 2311974"/>
                <a:gd name="connsiteX292" fmla="*/ 158092 w 1339695"/>
                <a:gd name="connsiteY292" fmla="*/ 1684276 h 2311974"/>
                <a:gd name="connsiteX293" fmla="*/ 94739 w 1339695"/>
                <a:gd name="connsiteY293" fmla="*/ 1605539 h 2311974"/>
                <a:gd name="connsiteX294" fmla="*/ 44864 w 1339695"/>
                <a:gd name="connsiteY294" fmla="*/ 1566641 h 2311974"/>
                <a:gd name="connsiteX295" fmla="*/ 46508 w 1339695"/>
                <a:gd name="connsiteY295" fmla="*/ 1519182 h 2311974"/>
                <a:gd name="connsiteX296" fmla="*/ 42272 w 1339695"/>
                <a:gd name="connsiteY296" fmla="*/ 1442151 h 2311974"/>
                <a:gd name="connsiteX297" fmla="*/ 97579 w 1339695"/>
                <a:gd name="connsiteY297" fmla="*/ 1327822 h 2311974"/>
                <a:gd name="connsiteX298" fmla="*/ 210025 w 1339695"/>
                <a:gd name="connsiteY298" fmla="*/ 1228318 h 2311974"/>
                <a:gd name="connsiteX299" fmla="*/ 66392 w 1339695"/>
                <a:gd name="connsiteY299" fmla="*/ 741485 h 2311974"/>
                <a:gd name="connsiteX300" fmla="*/ 54537 w 1339695"/>
                <a:gd name="connsiteY300" fmla="*/ 726899 h 2311974"/>
                <a:gd name="connsiteX301" fmla="*/ 0 w 1339695"/>
                <a:gd name="connsiteY301" fmla="*/ 705019 h 2311974"/>
                <a:gd name="connsiteX302" fmla="*/ 23712 w 1339695"/>
                <a:gd name="connsiteY302" fmla="*/ 680708 h 2311974"/>
                <a:gd name="connsiteX303" fmla="*/ 30825 w 1339695"/>
                <a:gd name="connsiteY303" fmla="*/ 673414 h 2311974"/>
                <a:gd name="connsiteX304" fmla="*/ 59279 w 1339695"/>
                <a:gd name="connsiteY304" fmla="*/ 670983 h 2311974"/>
                <a:gd name="connsiteX305" fmla="*/ 147011 w 1339695"/>
                <a:gd name="connsiteY305" fmla="*/ 692863 h 2311974"/>
                <a:gd name="connsiteX306" fmla="*/ 161238 w 1339695"/>
                <a:gd name="connsiteY306" fmla="*/ 688001 h 2311974"/>
                <a:gd name="connsiteX307" fmla="*/ 161238 w 1339695"/>
                <a:gd name="connsiteY307" fmla="*/ 695294 h 2311974"/>
                <a:gd name="connsiteX308" fmla="*/ 170722 w 1339695"/>
                <a:gd name="connsiteY308" fmla="*/ 695294 h 2311974"/>
                <a:gd name="connsiteX309" fmla="*/ 175465 w 1339695"/>
                <a:gd name="connsiteY309" fmla="*/ 678277 h 2311974"/>
                <a:gd name="connsiteX310" fmla="*/ 182578 w 1339695"/>
                <a:gd name="connsiteY310" fmla="*/ 666121 h 2311974"/>
                <a:gd name="connsiteX311" fmla="*/ 194434 w 1339695"/>
                <a:gd name="connsiteY311" fmla="*/ 688001 h 2311974"/>
                <a:gd name="connsiteX312" fmla="*/ 201547 w 1339695"/>
                <a:gd name="connsiteY312" fmla="*/ 685570 h 2311974"/>
                <a:gd name="connsiteX313" fmla="*/ 215774 w 1339695"/>
                <a:gd name="connsiteY313" fmla="*/ 700156 h 2311974"/>
                <a:gd name="connsiteX314" fmla="*/ 215774 w 1339695"/>
                <a:gd name="connsiteY314" fmla="*/ 700156 h 2311974"/>
                <a:gd name="connsiteX315" fmla="*/ 201547 w 1339695"/>
                <a:gd name="connsiteY315" fmla="*/ 685570 h 2311974"/>
                <a:gd name="connsiteX316" fmla="*/ 259713 w 1339695"/>
                <a:gd name="connsiteY316" fmla="*/ 862512 h 2311974"/>
                <a:gd name="connsiteX317" fmla="*/ 182578 w 1339695"/>
                <a:gd name="connsiteY317" fmla="*/ 666121 h 2311974"/>
                <a:gd name="connsiteX318" fmla="*/ 182578 w 1339695"/>
                <a:gd name="connsiteY318" fmla="*/ 658827 h 2311974"/>
                <a:gd name="connsiteX319" fmla="*/ 203918 w 1339695"/>
                <a:gd name="connsiteY319" fmla="*/ 646672 h 2311974"/>
                <a:gd name="connsiteX320" fmla="*/ 196805 w 1339695"/>
                <a:gd name="connsiteY320" fmla="*/ 639379 h 2311974"/>
                <a:gd name="connsiteX321" fmla="*/ 227630 w 1339695"/>
                <a:gd name="connsiteY321" fmla="*/ 629654 h 2311974"/>
                <a:gd name="connsiteX322" fmla="*/ 222888 w 1339695"/>
                <a:gd name="connsiteY322" fmla="*/ 615068 h 2311974"/>
                <a:gd name="connsiteX323" fmla="*/ 189692 w 1339695"/>
                <a:gd name="connsiteY323" fmla="*/ 610205 h 2311974"/>
                <a:gd name="connsiteX324" fmla="*/ 187320 w 1339695"/>
                <a:gd name="connsiteY324" fmla="*/ 595619 h 2311974"/>
                <a:gd name="connsiteX325" fmla="*/ 196805 w 1339695"/>
                <a:gd name="connsiteY325" fmla="*/ 534841 h 2311974"/>
                <a:gd name="connsiteX326" fmla="*/ 187320 w 1339695"/>
                <a:gd name="connsiteY326" fmla="*/ 525117 h 2311974"/>
                <a:gd name="connsiteX327" fmla="*/ 494501 w 1339695"/>
                <a:gd name="connsiteY327" fmla="*/ 1091406 h 2311974"/>
                <a:gd name="connsiteX328" fmla="*/ 170722 w 1339695"/>
                <a:gd name="connsiteY328" fmla="*/ 503237 h 2311974"/>
                <a:gd name="connsiteX329" fmla="*/ 175465 w 1339695"/>
                <a:gd name="connsiteY329" fmla="*/ 471633 h 2311974"/>
                <a:gd name="connsiteX330" fmla="*/ 168351 w 1339695"/>
                <a:gd name="connsiteY330" fmla="*/ 464340 h 2311974"/>
                <a:gd name="connsiteX331" fmla="*/ 170722 w 1339695"/>
                <a:gd name="connsiteY331" fmla="*/ 444891 h 2311974"/>
                <a:gd name="connsiteX332" fmla="*/ 189692 w 1339695"/>
                <a:gd name="connsiteY332" fmla="*/ 444891 h 2311974"/>
                <a:gd name="connsiteX333" fmla="*/ 208661 w 1339695"/>
                <a:gd name="connsiteY333" fmla="*/ 430304 h 2311974"/>
                <a:gd name="connsiteX334" fmla="*/ 211032 w 1339695"/>
                <a:gd name="connsiteY334" fmla="*/ 427873 h 2311974"/>
                <a:gd name="connsiteX335" fmla="*/ 189692 w 1339695"/>
                <a:gd name="connsiteY335" fmla="*/ 423011 h 2311974"/>
                <a:gd name="connsiteX336" fmla="*/ 196805 w 1339695"/>
                <a:gd name="connsiteY336" fmla="*/ 405993 h 2311974"/>
                <a:gd name="connsiteX337" fmla="*/ 222888 w 1339695"/>
                <a:gd name="connsiteY337" fmla="*/ 408424 h 2311974"/>
                <a:gd name="connsiteX338" fmla="*/ 218145 w 1339695"/>
                <a:gd name="connsiteY338" fmla="*/ 388975 h 2311974"/>
                <a:gd name="connsiteX339" fmla="*/ 218145 w 1339695"/>
                <a:gd name="connsiteY339" fmla="*/ 374389 h 2311974"/>
                <a:gd name="connsiteX340" fmla="*/ 234743 w 1339695"/>
                <a:gd name="connsiteY340" fmla="*/ 374389 h 2311974"/>
                <a:gd name="connsiteX341" fmla="*/ 237114 w 1339695"/>
                <a:gd name="connsiteY341" fmla="*/ 367096 h 2311974"/>
                <a:gd name="connsiteX342" fmla="*/ 244228 w 1339695"/>
                <a:gd name="connsiteY342" fmla="*/ 364665 h 2311974"/>
                <a:gd name="connsiteX343" fmla="*/ 241857 w 1339695"/>
                <a:gd name="connsiteY343" fmla="*/ 347647 h 2311974"/>
                <a:gd name="connsiteX344" fmla="*/ 270310 w 1339695"/>
                <a:gd name="connsiteY344" fmla="*/ 337922 h 2311974"/>
                <a:gd name="connsiteX345" fmla="*/ 258455 w 1339695"/>
                <a:gd name="connsiteY345" fmla="*/ 333060 h 2311974"/>
                <a:gd name="connsiteX346" fmla="*/ 256083 w 1339695"/>
                <a:gd name="connsiteY346" fmla="*/ 311180 h 2311974"/>
                <a:gd name="connsiteX347" fmla="*/ 248970 w 1339695"/>
                <a:gd name="connsiteY347" fmla="*/ 308749 h 2311974"/>
                <a:gd name="connsiteX348" fmla="*/ 256083 w 1339695"/>
                <a:gd name="connsiteY348" fmla="*/ 299025 h 2311974"/>
                <a:gd name="connsiteX349" fmla="*/ 256083 w 1339695"/>
                <a:gd name="connsiteY349" fmla="*/ 296594 h 2311974"/>
                <a:gd name="connsiteX350" fmla="*/ 244228 w 1339695"/>
                <a:gd name="connsiteY350" fmla="*/ 291732 h 2311974"/>
                <a:gd name="connsiteX351" fmla="*/ 234743 w 1339695"/>
                <a:gd name="connsiteY351" fmla="*/ 299025 h 2311974"/>
                <a:gd name="connsiteX352" fmla="*/ 222888 w 1339695"/>
                <a:gd name="connsiteY352" fmla="*/ 282007 h 2311974"/>
                <a:gd name="connsiteX353" fmla="*/ 237114 w 1339695"/>
                <a:gd name="connsiteY353" fmla="*/ 255265 h 2311974"/>
                <a:gd name="connsiteX354" fmla="*/ 244228 w 1339695"/>
                <a:gd name="connsiteY354" fmla="*/ 267421 h 2311974"/>
                <a:gd name="connsiteX355" fmla="*/ 263197 w 1339695"/>
                <a:gd name="connsiteY355" fmla="*/ 240679 h 2311974"/>
                <a:gd name="connsiteX356" fmla="*/ 272681 w 1339695"/>
                <a:gd name="connsiteY356" fmla="*/ 240679 h 2311974"/>
                <a:gd name="connsiteX357" fmla="*/ 272681 w 1339695"/>
                <a:gd name="connsiteY357" fmla="*/ 233385 h 2311974"/>
                <a:gd name="connsiteX358" fmla="*/ 251341 w 1339695"/>
                <a:gd name="connsiteY358" fmla="*/ 218799 h 2311974"/>
                <a:gd name="connsiteX359" fmla="*/ 258455 w 1339695"/>
                <a:gd name="connsiteY359" fmla="*/ 199350 h 2311974"/>
                <a:gd name="connsiteX360" fmla="*/ 284537 w 1339695"/>
                <a:gd name="connsiteY360" fmla="*/ 199350 h 2311974"/>
                <a:gd name="connsiteX361" fmla="*/ 291651 w 1339695"/>
                <a:gd name="connsiteY361" fmla="*/ 192057 h 2311974"/>
                <a:gd name="connsiteX362" fmla="*/ 263197 w 1339695"/>
                <a:gd name="connsiteY362" fmla="*/ 150728 h 2311974"/>
                <a:gd name="connsiteX363" fmla="*/ 272681 w 1339695"/>
                <a:gd name="connsiteY363" fmla="*/ 131279 h 2311974"/>
                <a:gd name="connsiteX364" fmla="*/ 305877 w 1339695"/>
                <a:gd name="connsiteY364" fmla="*/ 116693 h 2311974"/>
                <a:gd name="connsiteX365" fmla="*/ 310620 w 1339695"/>
                <a:gd name="connsiteY365" fmla="*/ 131279 h 2311974"/>
                <a:gd name="connsiteX366" fmla="*/ 331960 w 1339695"/>
                <a:gd name="connsiteY366" fmla="*/ 116693 h 2311974"/>
                <a:gd name="connsiteX367" fmla="*/ 327218 w 1339695"/>
                <a:gd name="connsiteY367" fmla="*/ 109399 h 2311974"/>
                <a:gd name="connsiteX368" fmla="*/ 343816 w 1339695"/>
                <a:gd name="connsiteY368" fmla="*/ 102106 h 2311974"/>
                <a:gd name="connsiteX369" fmla="*/ 343816 w 1339695"/>
                <a:gd name="connsiteY369" fmla="*/ 94813 h 2311974"/>
                <a:gd name="connsiteX370" fmla="*/ 353300 w 1339695"/>
                <a:gd name="connsiteY370" fmla="*/ 87519 h 2311974"/>
                <a:gd name="connsiteX371" fmla="*/ 339073 w 1339695"/>
                <a:gd name="connsiteY371" fmla="*/ 53484 h 2311974"/>
                <a:gd name="connsiteX372" fmla="*/ 336702 w 1339695"/>
                <a:gd name="connsiteY372" fmla="*/ 7293 h 2311974"/>
                <a:gd name="connsiteX373" fmla="*/ 379383 w 1339695"/>
                <a:gd name="connsiteY373" fmla="*/ 17018 h 2311974"/>
                <a:gd name="connsiteX374" fmla="*/ 400723 w 1339695"/>
                <a:gd name="connsiteY374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65568 w 1339695"/>
                <a:gd name="connsiteY2" fmla="*/ 899506 h 2311974"/>
                <a:gd name="connsiteX3" fmla="*/ 248970 w 1339695"/>
                <a:gd name="connsiteY3" fmla="*/ 889782 h 2311974"/>
                <a:gd name="connsiteX4" fmla="*/ 248970 w 1339695"/>
                <a:gd name="connsiteY4" fmla="*/ 889782 h 2311974"/>
                <a:gd name="connsiteX5" fmla="*/ 265568 w 1339695"/>
                <a:gd name="connsiteY5" fmla="*/ 889782 h 2311974"/>
                <a:gd name="connsiteX6" fmla="*/ 258424 w 1339695"/>
                <a:gd name="connsiteY6" fmla="*/ 889782 h 2311974"/>
                <a:gd name="connsiteX7" fmla="*/ 248970 w 1339695"/>
                <a:gd name="connsiteY7" fmla="*/ 889782 h 2311974"/>
                <a:gd name="connsiteX8" fmla="*/ 291253 w 1339695"/>
                <a:gd name="connsiteY8" fmla="*/ 842776 h 2311974"/>
                <a:gd name="connsiteX9" fmla="*/ 296393 w 1339695"/>
                <a:gd name="connsiteY9" fmla="*/ 853315 h 2311974"/>
                <a:gd name="connsiteX10" fmla="*/ 296393 w 1339695"/>
                <a:gd name="connsiteY10" fmla="*/ 853315 h 2311974"/>
                <a:gd name="connsiteX11" fmla="*/ 291253 w 1339695"/>
                <a:gd name="connsiteY11" fmla="*/ 842776 h 2311974"/>
                <a:gd name="connsiteX12" fmla="*/ 194434 w 1339695"/>
                <a:gd name="connsiteY12" fmla="*/ 726899 h 2311974"/>
                <a:gd name="connsiteX13" fmla="*/ 194434 w 1339695"/>
                <a:gd name="connsiteY13" fmla="*/ 726899 h 2311974"/>
                <a:gd name="connsiteX14" fmla="*/ 201547 w 1339695"/>
                <a:gd name="connsiteY14" fmla="*/ 734192 h 2311974"/>
                <a:gd name="connsiteX15" fmla="*/ 237114 w 1339695"/>
                <a:gd name="connsiteY15" fmla="*/ 748778 h 2311974"/>
                <a:gd name="connsiteX16" fmla="*/ 265568 w 1339695"/>
                <a:gd name="connsiteY16" fmla="*/ 753641 h 2311974"/>
                <a:gd name="connsiteX17" fmla="*/ 270310 w 1339695"/>
                <a:gd name="connsiteY17" fmla="*/ 734192 h 2311974"/>
                <a:gd name="connsiteX18" fmla="*/ 284537 w 1339695"/>
                <a:gd name="connsiteY18" fmla="*/ 736623 h 2311974"/>
                <a:gd name="connsiteX19" fmla="*/ 284537 w 1339695"/>
                <a:gd name="connsiteY19" fmla="*/ 736623 h 2311974"/>
                <a:gd name="connsiteX20" fmla="*/ 265568 w 1339695"/>
                <a:gd name="connsiteY20" fmla="*/ 753640 h 2311974"/>
                <a:gd name="connsiteX21" fmla="*/ 237114 w 1339695"/>
                <a:gd name="connsiteY21" fmla="*/ 748778 h 2311974"/>
                <a:gd name="connsiteX22" fmla="*/ 201547 w 1339695"/>
                <a:gd name="connsiteY22" fmla="*/ 734192 h 2311974"/>
                <a:gd name="connsiteX23" fmla="*/ 194434 w 1339695"/>
                <a:gd name="connsiteY23" fmla="*/ 726899 h 2311974"/>
                <a:gd name="connsiteX24" fmla="*/ 194434 w 1339695"/>
                <a:gd name="connsiteY24" fmla="*/ 714743 h 2311974"/>
                <a:gd name="connsiteX25" fmla="*/ 194434 w 1339695"/>
                <a:gd name="connsiteY25" fmla="*/ 714743 h 2311974"/>
                <a:gd name="connsiteX26" fmla="*/ 201547 w 1339695"/>
                <a:gd name="connsiteY26" fmla="*/ 722036 h 2311974"/>
                <a:gd name="connsiteX27" fmla="*/ 201547 w 1339695"/>
                <a:gd name="connsiteY27" fmla="*/ 722036 h 2311974"/>
                <a:gd name="connsiteX28" fmla="*/ 194434 w 1339695"/>
                <a:gd name="connsiteY28" fmla="*/ 714743 h 2311974"/>
                <a:gd name="connsiteX29" fmla="*/ 400723 w 1339695"/>
                <a:gd name="connsiteY29" fmla="*/ 0 h 2311974"/>
                <a:gd name="connsiteX30" fmla="*/ 407837 w 1339695"/>
                <a:gd name="connsiteY30" fmla="*/ 4862 h 2311974"/>
                <a:gd name="connsiteX31" fmla="*/ 412579 w 1339695"/>
                <a:gd name="connsiteY31" fmla="*/ 17018 h 2311974"/>
                <a:gd name="connsiteX32" fmla="*/ 422063 w 1339695"/>
                <a:gd name="connsiteY32" fmla="*/ 53484 h 2311974"/>
                <a:gd name="connsiteX33" fmla="*/ 419692 w 1339695"/>
                <a:gd name="connsiteY33" fmla="*/ 68071 h 2311974"/>
                <a:gd name="connsiteX34" fmla="*/ 452888 w 1339695"/>
                <a:gd name="connsiteY34" fmla="*/ 82657 h 2311974"/>
                <a:gd name="connsiteX35" fmla="*/ 460002 w 1339695"/>
                <a:gd name="connsiteY35" fmla="*/ 72933 h 2311974"/>
                <a:gd name="connsiteX36" fmla="*/ 476600 w 1339695"/>
                <a:gd name="connsiteY36" fmla="*/ 75364 h 2311974"/>
                <a:gd name="connsiteX37" fmla="*/ 476600 w 1339695"/>
                <a:gd name="connsiteY37" fmla="*/ 82657 h 2311974"/>
                <a:gd name="connsiteX38" fmla="*/ 483713 w 1339695"/>
                <a:gd name="connsiteY38" fmla="*/ 82657 h 2311974"/>
                <a:gd name="connsiteX39" fmla="*/ 488455 w 1339695"/>
                <a:gd name="connsiteY39" fmla="*/ 97244 h 2311974"/>
                <a:gd name="connsiteX40" fmla="*/ 507424 w 1339695"/>
                <a:gd name="connsiteY40" fmla="*/ 104537 h 2311974"/>
                <a:gd name="connsiteX41" fmla="*/ 535878 w 1339695"/>
                <a:gd name="connsiteY41" fmla="*/ 89950 h 2311974"/>
                <a:gd name="connsiteX42" fmla="*/ 550105 w 1339695"/>
                <a:gd name="connsiteY42" fmla="*/ 94813 h 2311974"/>
                <a:gd name="connsiteX43" fmla="*/ 564332 w 1339695"/>
                <a:gd name="connsiteY43" fmla="*/ 104537 h 2311974"/>
                <a:gd name="connsiteX44" fmla="*/ 583301 w 1339695"/>
                <a:gd name="connsiteY44" fmla="*/ 94813 h 2311974"/>
                <a:gd name="connsiteX45" fmla="*/ 583301 w 1339695"/>
                <a:gd name="connsiteY45" fmla="*/ 72933 h 2311974"/>
                <a:gd name="connsiteX46" fmla="*/ 585672 w 1339695"/>
                <a:gd name="connsiteY46" fmla="*/ 72933 h 2311974"/>
                <a:gd name="connsiteX47" fmla="*/ 597528 w 1339695"/>
                <a:gd name="connsiteY47" fmla="*/ 87519 h 2311974"/>
                <a:gd name="connsiteX48" fmla="*/ 585672 w 1339695"/>
                <a:gd name="connsiteY48" fmla="*/ 102106 h 2311974"/>
                <a:gd name="connsiteX49" fmla="*/ 590414 w 1339695"/>
                <a:gd name="connsiteY49" fmla="*/ 123986 h 2311974"/>
                <a:gd name="connsiteX50" fmla="*/ 604641 w 1339695"/>
                <a:gd name="connsiteY50" fmla="*/ 128848 h 2311974"/>
                <a:gd name="connsiteX51" fmla="*/ 616497 w 1339695"/>
                <a:gd name="connsiteY51" fmla="*/ 150728 h 2311974"/>
                <a:gd name="connsiteX52" fmla="*/ 625981 w 1339695"/>
                <a:gd name="connsiteY52" fmla="*/ 153159 h 2311974"/>
                <a:gd name="connsiteX53" fmla="*/ 633095 w 1339695"/>
                <a:gd name="connsiteY53" fmla="*/ 165315 h 2311974"/>
                <a:gd name="connsiteX54" fmla="*/ 652064 w 1339695"/>
                <a:gd name="connsiteY54" fmla="*/ 165315 h 2311974"/>
                <a:gd name="connsiteX55" fmla="*/ 666291 w 1339695"/>
                <a:gd name="connsiteY55" fmla="*/ 177470 h 2311974"/>
                <a:gd name="connsiteX56" fmla="*/ 692373 w 1339695"/>
                <a:gd name="connsiteY56" fmla="*/ 172608 h 2311974"/>
                <a:gd name="connsiteX57" fmla="*/ 699487 w 1339695"/>
                <a:gd name="connsiteY57" fmla="*/ 184763 h 2311974"/>
                <a:gd name="connsiteX58" fmla="*/ 692373 w 1339695"/>
                <a:gd name="connsiteY58" fmla="*/ 192057 h 2311974"/>
                <a:gd name="connsiteX59" fmla="*/ 699487 w 1339695"/>
                <a:gd name="connsiteY59" fmla="*/ 201781 h 2311974"/>
                <a:gd name="connsiteX60" fmla="*/ 694744 w 1339695"/>
                <a:gd name="connsiteY60" fmla="*/ 206643 h 2311974"/>
                <a:gd name="connsiteX61" fmla="*/ 706600 w 1339695"/>
                <a:gd name="connsiteY61" fmla="*/ 233385 h 2311974"/>
                <a:gd name="connsiteX62" fmla="*/ 713714 w 1339695"/>
                <a:gd name="connsiteY62" fmla="*/ 233385 h 2311974"/>
                <a:gd name="connsiteX63" fmla="*/ 749281 w 1339695"/>
                <a:gd name="connsiteY63" fmla="*/ 211505 h 2311974"/>
                <a:gd name="connsiteX64" fmla="*/ 772992 w 1339695"/>
                <a:gd name="connsiteY64" fmla="*/ 213936 h 2311974"/>
                <a:gd name="connsiteX65" fmla="*/ 794332 w 1339695"/>
                <a:gd name="connsiteY65" fmla="*/ 199350 h 2311974"/>
                <a:gd name="connsiteX66" fmla="*/ 803817 w 1339695"/>
                <a:gd name="connsiteY66" fmla="*/ 177470 h 2311974"/>
                <a:gd name="connsiteX67" fmla="*/ 829900 w 1339695"/>
                <a:gd name="connsiteY67" fmla="*/ 158021 h 2311974"/>
                <a:gd name="connsiteX68" fmla="*/ 851240 w 1339695"/>
                <a:gd name="connsiteY68" fmla="*/ 194488 h 2311974"/>
                <a:gd name="connsiteX69" fmla="*/ 851240 w 1339695"/>
                <a:gd name="connsiteY69" fmla="*/ 221230 h 2311974"/>
                <a:gd name="connsiteX70" fmla="*/ 863095 w 1339695"/>
                <a:gd name="connsiteY70" fmla="*/ 243110 h 2311974"/>
                <a:gd name="connsiteX71" fmla="*/ 882065 w 1339695"/>
                <a:gd name="connsiteY71" fmla="*/ 262558 h 2311974"/>
                <a:gd name="connsiteX72" fmla="*/ 924745 w 1339695"/>
                <a:gd name="connsiteY72" fmla="*/ 274714 h 2311974"/>
                <a:gd name="connsiteX73" fmla="*/ 957941 w 1339695"/>
                <a:gd name="connsiteY73" fmla="*/ 260127 h 2311974"/>
                <a:gd name="connsiteX74" fmla="*/ 979281 w 1339695"/>
                <a:gd name="connsiteY74" fmla="*/ 262558 h 2311974"/>
                <a:gd name="connsiteX75" fmla="*/ 1005364 w 1339695"/>
                <a:gd name="connsiteY75" fmla="*/ 277145 h 2311974"/>
                <a:gd name="connsiteX76" fmla="*/ 1038560 w 1339695"/>
                <a:gd name="connsiteY76" fmla="*/ 282007 h 2311974"/>
                <a:gd name="connsiteX77" fmla="*/ 1033818 w 1339695"/>
                <a:gd name="connsiteY77" fmla="*/ 299025 h 2311974"/>
                <a:gd name="connsiteX78" fmla="*/ 1062271 w 1339695"/>
                <a:gd name="connsiteY78" fmla="*/ 371958 h 2311974"/>
                <a:gd name="connsiteX79" fmla="*/ 1107323 w 1339695"/>
                <a:gd name="connsiteY79" fmla="*/ 386544 h 2311974"/>
                <a:gd name="connsiteX80" fmla="*/ 1135777 w 1339695"/>
                <a:gd name="connsiteY80" fmla="*/ 415718 h 2311974"/>
                <a:gd name="connsiteX81" fmla="*/ 1178457 w 1339695"/>
                <a:gd name="connsiteY81" fmla="*/ 415718 h 2311974"/>
                <a:gd name="connsiteX82" fmla="*/ 1195055 w 1339695"/>
                <a:gd name="connsiteY82" fmla="*/ 408424 h 2311974"/>
                <a:gd name="connsiteX83" fmla="*/ 1211653 w 1339695"/>
                <a:gd name="connsiteY83" fmla="*/ 386544 h 2311974"/>
                <a:gd name="connsiteX84" fmla="*/ 1256705 w 1339695"/>
                <a:gd name="connsiteY84" fmla="*/ 381682 h 2311974"/>
                <a:gd name="connsiteX85" fmla="*/ 1263819 w 1339695"/>
                <a:gd name="connsiteY85" fmla="*/ 386544 h 2311974"/>
                <a:gd name="connsiteX86" fmla="*/ 1299386 w 1339695"/>
                <a:gd name="connsiteY86" fmla="*/ 371958 h 2311974"/>
                <a:gd name="connsiteX87" fmla="*/ 1299386 w 1339695"/>
                <a:gd name="connsiteY87" fmla="*/ 388975 h 2311974"/>
                <a:gd name="connsiteX88" fmla="*/ 1313613 w 1339695"/>
                <a:gd name="connsiteY88" fmla="*/ 408424 h 2311974"/>
                <a:gd name="connsiteX89" fmla="*/ 1251963 w 1339695"/>
                <a:gd name="connsiteY89" fmla="*/ 444891 h 2311974"/>
                <a:gd name="connsiteX90" fmla="*/ 1249592 w 1339695"/>
                <a:gd name="connsiteY90" fmla="*/ 491082 h 2311974"/>
                <a:gd name="connsiteX91" fmla="*/ 1270932 w 1339695"/>
                <a:gd name="connsiteY91" fmla="*/ 532410 h 2311974"/>
                <a:gd name="connsiteX92" fmla="*/ 1304128 w 1339695"/>
                <a:gd name="connsiteY92" fmla="*/ 554290 h 2311974"/>
                <a:gd name="connsiteX93" fmla="*/ 1325468 w 1339695"/>
                <a:gd name="connsiteY93" fmla="*/ 581032 h 2311974"/>
                <a:gd name="connsiteX94" fmla="*/ 1318355 w 1339695"/>
                <a:gd name="connsiteY94" fmla="*/ 622361 h 2311974"/>
                <a:gd name="connsiteX95" fmla="*/ 1339695 w 1339695"/>
                <a:gd name="connsiteY95" fmla="*/ 644241 h 2311974"/>
                <a:gd name="connsiteX96" fmla="*/ 1334953 w 1339695"/>
                <a:gd name="connsiteY96" fmla="*/ 658827 h 2311974"/>
                <a:gd name="connsiteX97" fmla="*/ 1327839 w 1339695"/>
                <a:gd name="connsiteY97" fmla="*/ 666121 h 2311974"/>
                <a:gd name="connsiteX98" fmla="*/ 1299386 w 1339695"/>
                <a:gd name="connsiteY98" fmla="*/ 663689 h 2311974"/>
                <a:gd name="connsiteX99" fmla="*/ 1270932 w 1339695"/>
                <a:gd name="connsiteY99" fmla="*/ 705018 h 2311974"/>
                <a:gd name="connsiteX100" fmla="*/ 1249592 w 1339695"/>
                <a:gd name="connsiteY100" fmla="*/ 712312 h 2311974"/>
                <a:gd name="connsiteX101" fmla="*/ 1202169 w 1339695"/>
                <a:gd name="connsiteY101" fmla="*/ 785245 h 2311974"/>
                <a:gd name="connsiteX102" fmla="*/ 1202169 w 1339695"/>
                <a:gd name="connsiteY102" fmla="*/ 804693 h 2311974"/>
                <a:gd name="connsiteX103" fmla="*/ 1171344 w 1339695"/>
                <a:gd name="connsiteY103" fmla="*/ 802262 h 2311974"/>
                <a:gd name="connsiteX104" fmla="*/ 1140519 w 1339695"/>
                <a:gd name="connsiteY104" fmla="*/ 802262 h 2311974"/>
                <a:gd name="connsiteX105" fmla="*/ 1116808 w 1339695"/>
                <a:gd name="connsiteY105" fmla="*/ 819280 h 2311974"/>
                <a:gd name="connsiteX106" fmla="*/ 1081241 w 1339695"/>
                <a:gd name="connsiteY106" fmla="*/ 809556 h 2311974"/>
                <a:gd name="connsiteX107" fmla="*/ 1069385 w 1339695"/>
                <a:gd name="connsiteY107" fmla="*/ 816849 h 2311974"/>
                <a:gd name="connsiteX108" fmla="*/ 1078869 w 1339695"/>
                <a:gd name="connsiteY108" fmla="*/ 824142 h 2311974"/>
                <a:gd name="connsiteX109" fmla="*/ 1067014 w 1339695"/>
                <a:gd name="connsiteY109" fmla="*/ 850884 h 2311974"/>
                <a:gd name="connsiteX110" fmla="*/ 1074127 w 1339695"/>
                <a:gd name="connsiteY110" fmla="*/ 858178 h 2311974"/>
                <a:gd name="connsiteX111" fmla="*/ 1081241 w 1339695"/>
                <a:gd name="connsiteY111" fmla="*/ 850884 h 2311974"/>
                <a:gd name="connsiteX112" fmla="*/ 1095467 w 1339695"/>
                <a:gd name="connsiteY112" fmla="*/ 858178 h 2311974"/>
                <a:gd name="connsiteX113" fmla="*/ 1109694 w 1339695"/>
                <a:gd name="connsiteY113" fmla="*/ 858178 h 2311974"/>
                <a:gd name="connsiteX114" fmla="*/ 1114437 w 1339695"/>
                <a:gd name="connsiteY114" fmla="*/ 875195 h 2311974"/>
                <a:gd name="connsiteX115" fmla="*/ 1128663 w 1339695"/>
                <a:gd name="connsiteY115" fmla="*/ 894644 h 2311974"/>
                <a:gd name="connsiteX116" fmla="*/ 1121550 w 1339695"/>
                <a:gd name="connsiteY116" fmla="*/ 906800 h 2311974"/>
                <a:gd name="connsiteX117" fmla="*/ 1128663 w 1339695"/>
                <a:gd name="connsiteY117" fmla="*/ 916524 h 2311974"/>
                <a:gd name="connsiteX118" fmla="*/ 1135777 w 1339695"/>
                <a:gd name="connsiteY118" fmla="*/ 914093 h 2311974"/>
                <a:gd name="connsiteX119" fmla="*/ 1142890 w 1339695"/>
                <a:gd name="connsiteY119" fmla="*/ 921386 h 2311974"/>
                <a:gd name="connsiteX120" fmla="*/ 1147633 w 1339695"/>
                <a:gd name="connsiteY120" fmla="*/ 935973 h 2311974"/>
                <a:gd name="connsiteX121" fmla="*/ 1157117 w 1339695"/>
                <a:gd name="connsiteY121" fmla="*/ 923817 h 2311974"/>
                <a:gd name="connsiteX122" fmla="*/ 1161859 w 1339695"/>
                <a:gd name="connsiteY122" fmla="*/ 931111 h 2311974"/>
                <a:gd name="connsiteX123" fmla="*/ 1195055 w 1339695"/>
                <a:gd name="connsiteY123" fmla="*/ 928679 h 2311974"/>
                <a:gd name="connsiteX124" fmla="*/ 1209282 w 1339695"/>
                <a:gd name="connsiteY124" fmla="*/ 948128 h 2311974"/>
                <a:gd name="connsiteX125" fmla="*/ 1230623 w 1339695"/>
                <a:gd name="connsiteY125" fmla="*/ 950559 h 2311974"/>
                <a:gd name="connsiteX126" fmla="*/ 1235365 w 1339695"/>
                <a:gd name="connsiteY126" fmla="*/ 923817 h 2311974"/>
                <a:gd name="connsiteX127" fmla="*/ 1249592 w 1339695"/>
                <a:gd name="connsiteY127" fmla="*/ 914093 h 2311974"/>
                <a:gd name="connsiteX128" fmla="*/ 1259076 w 1339695"/>
                <a:gd name="connsiteY128" fmla="*/ 921386 h 2311974"/>
                <a:gd name="connsiteX129" fmla="*/ 1270932 w 1339695"/>
                <a:gd name="connsiteY129" fmla="*/ 948128 h 2311974"/>
                <a:gd name="connsiteX130" fmla="*/ 1218767 w 1339695"/>
                <a:gd name="connsiteY130" fmla="*/ 1006475 h 2311974"/>
                <a:gd name="connsiteX131" fmla="*/ 1133406 w 1339695"/>
                <a:gd name="connsiteY131" fmla="*/ 970008 h 2311974"/>
                <a:gd name="connsiteX132" fmla="*/ 1128663 w 1339695"/>
                <a:gd name="connsiteY132" fmla="*/ 977301 h 2311974"/>
                <a:gd name="connsiteX133" fmla="*/ 1133406 w 1339695"/>
                <a:gd name="connsiteY133" fmla="*/ 984595 h 2311974"/>
                <a:gd name="connsiteX134" fmla="*/ 1128663 w 1339695"/>
                <a:gd name="connsiteY134" fmla="*/ 984595 h 2311974"/>
                <a:gd name="connsiteX135" fmla="*/ 1123921 w 1339695"/>
                <a:gd name="connsiteY135" fmla="*/ 991888 h 2311974"/>
                <a:gd name="connsiteX136" fmla="*/ 1123921 w 1339695"/>
                <a:gd name="connsiteY136" fmla="*/ 1006475 h 2311974"/>
                <a:gd name="connsiteX137" fmla="*/ 1116808 w 1339695"/>
                <a:gd name="connsiteY137" fmla="*/ 1018630 h 2311974"/>
                <a:gd name="connsiteX138" fmla="*/ 1116808 w 1339695"/>
                <a:gd name="connsiteY138" fmla="*/ 1028354 h 2311974"/>
                <a:gd name="connsiteX139" fmla="*/ 1102581 w 1339695"/>
                <a:gd name="connsiteY139" fmla="*/ 1028354 h 2311974"/>
                <a:gd name="connsiteX140" fmla="*/ 1102581 w 1339695"/>
                <a:gd name="connsiteY140" fmla="*/ 1045372 h 2311974"/>
                <a:gd name="connsiteX141" fmla="*/ 1095467 w 1339695"/>
                <a:gd name="connsiteY141" fmla="*/ 1047803 h 2311974"/>
                <a:gd name="connsiteX142" fmla="*/ 1095467 w 1339695"/>
                <a:gd name="connsiteY142" fmla="*/ 1059959 h 2311974"/>
                <a:gd name="connsiteX143" fmla="*/ 1088354 w 1339695"/>
                <a:gd name="connsiteY143" fmla="*/ 1062390 h 2311974"/>
                <a:gd name="connsiteX144" fmla="*/ 1093096 w 1339695"/>
                <a:gd name="connsiteY144" fmla="*/ 1069683 h 2311974"/>
                <a:gd name="connsiteX145" fmla="*/ 1085983 w 1339695"/>
                <a:gd name="connsiteY145" fmla="*/ 1074545 h 2311974"/>
                <a:gd name="connsiteX146" fmla="*/ 1093096 w 1339695"/>
                <a:gd name="connsiteY146" fmla="*/ 1076976 h 2311974"/>
                <a:gd name="connsiteX147" fmla="*/ 1095467 w 1339695"/>
                <a:gd name="connsiteY147" fmla="*/ 1093994 h 2311974"/>
                <a:gd name="connsiteX148" fmla="*/ 1085983 w 1339695"/>
                <a:gd name="connsiteY148" fmla="*/ 1103719 h 2311974"/>
                <a:gd name="connsiteX149" fmla="*/ 1088354 w 1339695"/>
                <a:gd name="connsiteY149" fmla="*/ 1103719 h 2311974"/>
                <a:gd name="connsiteX150" fmla="*/ 1088354 w 1339695"/>
                <a:gd name="connsiteY150" fmla="*/ 1111012 h 2311974"/>
                <a:gd name="connsiteX151" fmla="*/ 1081241 w 1339695"/>
                <a:gd name="connsiteY151" fmla="*/ 1118305 h 2311974"/>
                <a:gd name="connsiteX152" fmla="*/ 1081241 w 1339695"/>
                <a:gd name="connsiteY152" fmla="*/ 1125598 h 2311974"/>
                <a:gd name="connsiteX153" fmla="*/ 1067014 w 1339695"/>
                <a:gd name="connsiteY153" fmla="*/ 1149909 h 2311974"/>
                <a:gd name="connsiteX154" fmla="*/ 1078869 w 1339695"/>
                <a:gd name="connsiteY154" fmla="*/ 1164496 h 2311974"/>
                <a:gd name="connsiteX155" fmla="*/ 1107323 w 1339695"/>
                <a:gd name="connsiteY155" fmla="*/ 1164496 h 2311974"/>
                <a:gd name="connsiteX156" fmla="*/ 1109694 w 1339695"/>
                <a:gd name="connsiteY156" fmla="*/ 1166927 h 2311974"/>
                <a:gd name="connsiteX157" fmla="*/ 1128663 w 1339695"/>
                <a:gd name="connsiteY157" fmla="*/ 1159634 h 2311974"/>
                <a:gd name="connsiteX158" fmla="*/ 1140519 w 1339695"/>
                <a:gd name="connsiteY158" fmla="*/ 1166927 h 2311974"/>
                <a:gd name="connsiteX159" fmla="*/ 1147633 w 1339695"/>
                <a:gd name="connsiteY159" fmla="*/ 1166927 h 2311974"/>
                <a:gd name="connsiteX160" fmla="*/ 1142890 w 1339695"/>
                <a:gd name="connsiteY160" fmla="*/ 1171789 h 2311974"/>
                <a:gd name="connsiteX161" fmla="*/ 1157117 w 1339695"/>
                <a:gd name="connsiteY161" fmla="*/ 1179083 h 2311974"/>
                <a:gd name="connsiteX162" fmla="*/ 1164231 w 1339695"/>
                <a:gd name="connsiteY162" fmla="*/ 1222842 h 2311974"/>
                <a:gd name="connsiteX163" fmla="*/ 1157117 w 1339695"/>
                <a:gd name="connsiteY163" fmla="*/ 1230136 h 2311974"/>
                <a:gd name="connsiteX164" fmla="*/ 1157117 w 1339695"/>
                <a:gd name="connsiteY164" fmla="*/ 1254447 h 2311974"/>
                <a:gd name="connsiteX165" fmla="*/ 1183200 w 1339695"/>
                <a:gd name="connsiteY165" fmla="*/ 1271464 h 2311974"/>
                <a:gd name="connsiteX166" fmla="*/ 1178457 w 1339695"/>
                <a:gd name="connsiteY166" fmla="*/ 1278758 h 2311974"/>
                <a:gd name="connsiteX167" fmla="*/ 1187942 w 1339695"/>
                <a:gd name="connsiteY167" fmla="*/ 1290913 h 2311974"/>
                <a:gd name="connsiteX168" fmla="*/ 1187942 w 1339695"/>
                <a:gd name="connsiteY168" fmla="*/ 1303069 h 2311974"/>
                <a:gd name="connsiteX169" fmla="*/ 1190313 w 1339695"/>
                <a:gd name="connsiteY169" fmla="*/ 1305500 h 2311974"/>
                <a:gd name="connsiteX170" fmla="*/ 1187942 w 1339695"/>
                <a:gd name="connsiteY170" fmla="*/ 1312793 h 2311974"/>
                <a:gd name="connsiteX171" fmla="*/ 1195055 w 1339695"/>
                <a:gd name="connsiteY171" fmla="*/ 1324948 h 2311974"/>
                <a:gd name="connsiteX172" fmla="*/ 1202169 w 1339695"/>
                <a:gd name="connsiteY172" fmla="*/ 1317655 h 2311974"/>
                <a:gd name="connsiteX173" fmla="*/ 1202169 w 1339695"/>
                <a:gd name="connsiteY173" fmla="*/ 1327379 h 2311974"/>
                <a:gd name="connsiteX174" fmla="*/ 1204540 w 1339695"/>
                <a:gd name="connsiteY174" fmla="*/ 1344397 h 2311974"/>
                <a:gd name="connsiteX175" fmla="*/ 1178457 w 1339695"/>
                <a:gd name="connsiteY175" fmla="*/ 1358984 h 2311974"/>
                <a:gd name="connsiteX176" fmla="*/ 1157117 w 1339695"/>
                <a:gd name="connsiteY176" fmla="*/ 1358984 h 2311974"/>
                <a:gd name="connsiteX177" fmla="*/ 1154746 w 1339695"/>
                <a:gd name="connsiteY177" fmla="*/ 1376001 h 2311974"/>
                <a:gd name="connsiteX178" fmla="*/ 1176086 w 1339695"/>
                <a:gd name="connsiteY178" fmla="*/ 1376001 h 2311974"/>
                <a:gd name="connsiteX179" fmla="*/ 1178457 w 1339695"/>
                <a:gd name="connsiteY179" fmla="*/ 1383295 h 2311974"/>
                <a:gd name="connsiteX180" fmla="*/ 1183200 w 1339695"/>
                <a:gd name="connsiteY180" fmla="*/ 1380864 h 2311974"/>
                <a:gd name="connsiteX181" fmla="*/ 1190313 w 1339695"/>
                <a:gd name="connsiteY181" fmla="*/ 1393019 h 2311974"/>
                <a:gd name="connsiteX182" fmla="*/ 1187942 w 1339695"/>
                <a:gd name="connsiteY182" fmla="*/ 1400312 h 2311974"/>
                <a:gd name="connsiteX183" fmla="*/ 1190313 w 1339695"/>
                <a:gd name="connsiteY183" fmla="*/ 1402744 h 2311974"/>
                <a:gd name="connsiteX184" fmla="*/ 1209282 w 1339695"/>
                <a:gd name="connsiteY184" fmla="*/ 1380864 h 2311974"/>
                <a:gd name="connsiteX185" fmla="*/ 1216396 w 1339695"/>
                <a:gd name="connsiteY185" fmla="*/ 1383295 h 2311974"/>
                <a:gd name="connsiteX186" fmla="*/ 1211653 w 1339695"/>
                <a:gd name="connsiteY186" fmla="*/ 1380864 h 2311974"/>
                <a:gd name="connsiteX187" fmla="*/ 1218767 w 1339695"/>
                <a:gd name="connsiteY187" fmla="*/ 1373570 h 2311974"/>
                <a:gd name="connsiteX188" fmla="*/ 1225880 w 1339695"/>
                <a:gd name="connsiteY188" fmla="*/ 1368708 h 2311974"/>
                <a:gd name="connsiteX189" fmla="*/ 1242478 w 1339695"/>
                <a:gd name="connsiteY189" fmla="*/ 1417330 h 2311974"/>
                <a:gd name="connsiteX190" fmla="*/ 1237736 w 1339695"/>
                <a:gd name="connsiteY190" fmla="*/ 1424623 h 2311974"/>
                <a:gd name="connsiteX191" fmla="*/ 1237736 w 1339695"/>
                <a:gd name="connsiteY191" fmla="*/ 1441641 h 2311974"/>
                <a:gd name="connsiteX192" fmla="*/ 1204540 w 1339695"/>
                <a:gd name="connsiteY192" fmla="*/ 1436779 h 2311974"/>
                <a:gd name="connsiteX193" fmla="*/ 1202169 w 1339695"/>
                <a:gd name="connsiteY193" fmla="*/ 1473245 h 2311974"/>
                <a:gd name="connsiteX194" fmla="*/ 1187942 w 1339695"/>
                <a:gd name="connsiteY194" fmla="*/ 1473245 h 2311974"/>
                <a:gd name="connsiteX195" fmla="*/ 1183200 w 1339695"/>
                <a:gd name="connsiteY195" fmla="*/ 1504850 h 2311974"/>
                <a:gd name="connsiteX196" fmla="*/ 1168973 w 1339695"/>
                <a:gd name="connsiteY196" fmla="*/ 1521867 h 2311974"/>
                <a:gd name="connsiteX197" fmla="*/ 1168973 w 1339695"/>
                <a:gd name="connsiteY197" fmla="*/ 1548609 h 2311974"/>
                <a:gd name="connsiteX198" fmla="*/ 1150004 w 1339695"/>
                <a:gd name="connsiteY198" fmla="*/ 1560765 h 2311974"/>
                <a:gd name="connsiteX199" fmla="*/ 1176086 w 1339695"/>
                <a:gd name="connsiteY199" fmla="*/ 1570489 h 2311974"/>
                <a:gd name="connsiteX200" fmla="*/ 1176086 w 1339695"/>
                <a:gd name="connsiteY200" fmla="*/ 1577783 h 2311974"/>
                <a:gd name="connsiteX201" fmla="*/ 1121550 w 1339695"/>
                <a:gd name="connsiteY201" fmla="*/ 1577783 h 2311974"/>
                <a:gd name="connsiteX202" fmla="*/ 1133406 w 1339695"/>
                <a:gd name="connsiteY202" fmla="*/ 1602094 h 2311974"/>
                <a:gd name="connsiteX203" fmla="*/ 1142890 w 1339695"/>
                <a:gd name="connsiteY203" fmla="*/ 1609387 h 2311974"/>
                <a:gd name="connsiteX204" fmla="*/ 1140519 w 1339695"/>
                <a:gd name="connsiteY204" fmla="*/ 1619111 h 2311974"/>
                <a:gd name="connsiteX205" fmla="*/ 1142890 w 1339695"/>
                <a:gd name="connsiteY205" fmla="*/ 1623973 h 2311974"/>
                <a:gd name="connsiteX206" fmla="*/ 1142890 w 1339695"/>
                <a:gd name="connsiteY206" fmla="*/ 1645853 h 2311974"/>
                <a:gd name="connsiteX207" fmla="*/ 1135777 w 1339695"/>
                <a:gd name="connsiteY207" fmla="*/ 1645853 h 2311974"/>
                <a:gd name="connsiteX208" fmla="*/ 1128663 w 1339695"/>
                <a:gd name="connsiteY208" fmla="*/ 1667733 h 2311974"/>
                <a:gd name="connsiteX209" fmla="*/ 1128663 w 1339695"/>
                <a:gd name="connsiteY209" fmla="*/ 1706631 h 2311974"/>
                <a:gd name="connsiteX210" fmla="*/ 1114437 w 1339695"/>
                <a:gd name="connsiteY210" fmla="*/ 1709062 h 2311974"/>
                <a:gd name="connsiteX211" fmla="*/ 1114437 w 1339695"/>
                <a:gd name="connsiteY211" fmla="*/ 1723648 h 2311974"/>
                <a:gd name="connsiteX212" fmla="*/ 1102581 w 1339695"/>
                <a:gd name="connsiteY212" fmla="*/ 1740666 h 2311974"/>
                <a:gd name="connsiteX213" fmla="*/ 1045673 w 1339695"/>
                <a:gd name="connsiteY213" fmla="*/ 1733373 h 2311974"/>
                <a:gd name="connsiteX214" fmla="*/ 1019591 w 1339695"/>
                <a:gd name="connsiteY214" fmla="*/ 1733373 h 2311974"/>
                <a:gd name="connsiteX215" fmla="*/ 1007735 w 1339695"/>
                <a:gd name="connsiteY215" fmla="*/ 1743097 h 2311974"/>
                <a:gd name="connsiteX216" fmla="*/ 1000622 w 1339695"/>
                <a:gd name="connsiteY216" fmla="*/ 1735804 h 2311974"/>
                <a:gd name="connsiteX217" fmla="*/ 993508 w 1339695"/>
                <a:gd name="connsiteY217" fmla="*/ 1740666 h 2311974"/>
                <a:gd name="connsiteX218" fmla="*/ 972168 w 1339695"/>
                <a:gd name="connsiteY218" fmla="*/ 1713924 h 2311974"/>
                <a:gd name="connsiteX219" fmla="*/ 957941 w 1339695"/>
                <a:gd name="connsiteY219" fmla="*/ 1721217 h 2311974"/>
                <a:gd name="connsiteX220" fmla="*/ 950828 w 1339695"/>
                <a:gd name="connsiteY220" fmla="*/ 1733373 h 2311974"/>
                <a:gd name="connsiteX221" fmla="*/ 943714 w 1339695"/>
                <a:gd name="connsiteY221" fmla="*/ 1735804 h 2311974"/>
                <a:gd name="connsiteX222" fmla="*/ 929487 w 1339695"/>
                <a:gd name="connsiteY222" fmla="*/ 1706631 h 2311974"/>
                <a:gd name="connsiteX223" fmla="*/ 858353 w 1339695"/>
                <a:gd name="connsiteY223" fmla="*/ 1709062 h 2311974"/>
                <a:gd name="connsiteX224" fmla="*/ 855982 w 1339695"/>
                <a:gd name="connsiteY224" fmla="*/ 1721217 h 2311974"/>
                <a:gd name="connsiteX225" fmla="*/ 813302 w 1339695"/>
                <a:gd name="connsiteY225" fmla="*/ 1721217 h 2311974"/>
                <a:gd name="connsiteX226" fmla="*/ 813302 w 1339695"/>
                <a:gd name="connsiteY226" fmla="*/ 1728511 h 2311974"/>
                <a:gd name="connsiteX227" fmla="*/ 782477 w 1339695"/>
                <a:gd name="connsiteY227" fmla="*/ 1721217 h 2311974"/>
                <a:gd name="connsiteX228" fmla="*/ 782477 w 1339695"/>
                <a:gd name="connsiteY228" fmla="*/ 1706631 h 2311974"/>
                <a:gd name="connsiteX229" fmla="*/ 775363 w 1339695"/>
                <a:gd name="connsiteY229" fmla="*/ 1706631 h 2311974"/>
                <a:gd name="connsiteX230" fmla="*/ 772992 w 1339695"/>
                <a:gd name="connsiteY230" fmla="*/ 1692044 h 2311974"/>
                <a:gd name="connsiteX231" fmla="*/ 772992 w 1339695"/>
                <a:gd name="connsiteY231" fmla="*/ 1692044 h 2311974"/>
                <a:gd name="connsiteX232" fmla="*/ 775363 w 1339695"/>
                <a:gd name="connsiteY232" fmla="*/ 1706631 h 2311974"/>
                <a:gd name="connsiteX233" fmla="*/ 720827 w 1339695"/>
                <a:gd name="connsiteY233" fmla="*/ 1709062 h 2311974"/>
                <a:gd name="connsiteX234" fmla="*/ 680518 w 1339695"/>
                <a:gd name="connsiteY234" fmla="*/ 1701769 h 2311974"/>
                <a:gd name="connsiteX235" fmla="*/ 678147 w 1339695"/>
                <a:gd name="connsiteY235" fmla="*/ 1709062 h 2311974"/>
                <a:gd name="connsiteX236" fmla="*/ 659177 w 1339695"/>
                <a:gd name="connsiteY236" fmla="*/ 1713924 h 2311974"/>
                <a:gd name="connsiteX237" fmla="*/ 652064 w 1339695"/>
                <a:gd name="connsiteY237" fmla="*/ 1733373 h 2311974"/>
                <a:gd name="connsiteX238" fmla="*/ 656806 w 1339695"/>
                <a:gd name="connsiteY238" fmla="*/ 1750391 h 2311974"/>
                <a:gd name="connsiteX239" fmla="*/ 637837 w 1339695"/>
                <a:gd name="connsiteY239" fmla="*/ 1750391 h 2311974"/>
                <a:gd name="connsiteX240" fmla="*/ 633095 w 1339695"/>
                <a:gd name="connsiteY240" fmla="*/ 1769840 h 2311974"/>
                <a:gd name="connsiteX241" fmla="*/ 640208 w 1339695"/>
                <a:gd name="connsiteY241" fmla="*/ 1784426 h 2311974"/>
                <a:gd name="connsiteX242" fmla="*/ 637837 w 1339695"/>
                <a:gd name="connsiteY242" fmla="*/ 1806306 h 2311974"/>
                <a:gd name="connsiteX243" fmla="*/ 625981 w 1339695"/>
                <a:gd name="connsiteY243" fmla="*/ 1813599 h 2311974"/>
                <a:gd name="connsiteX244" fmla="*/ 625981 w 1339695"/>
                <a:gd name="connsiteY244" fmla="*/ 1847635 h 2311974"/>
                <a:gd name="connsiteX245" fmla="*/ 611755 w 1339695"/>
                <a:gd name="connsiteY245" fmla="*/ 1852497 h 2311974"/>
                <a:gd name="connsiteX246" fmla="*/ 609383 w 1339695"/>
                <a:gd name="connsiteY246" fmla="*/ 1837910 h 2311974"/>
                <a:gd name="connsiteX247" fmla="*/ 576187 w 1339695"/>
                <a:gd name="connsiteY247" fmla="*/ 1837910 h 2311974"/>
                <a:gd name="connsiteX248" fmla="*/ 576187 w 1339695"/>
                <a:gd name="connsiteY248" fmla="*/ 1859790 h 2311974"/>
                <a:gd name="connsiteX249" fmla="*/ 557218 w 1339695"/>
                <a:gd name="connsiteY249" fmla="*/ 1859790 h 2311974"/>
                <a:gd name="connsiteX250" fmla="*/ 557218 w 1339695"/>
                <a:gd name="connsiteY250" fmla="*/ 1869515 h 2311974"/>
                <a:gd name="connsiteX251" fmla="*/ 554847 w 1339695"/>
                <a:gd name="connsiteY251" fmla="*/ 1876808 h 2311974"/>
                <a:gd name="connsiteX252" fmla="*/ 474229 w 1339695"/>
                <a:gd name="connsiteY252" fmla="*/ 1876808 h 2311974"/>
                <a:gd name="connsiteX253" fmla="*/ 474229 w 1339695"/>
                <a:gd name="connsiteY253" fmla="*/ 1896257 h 2311974"/>
                <a:gd name="connsiteX254" fmla="*/ 422063 w 1339695"/>
                <a:gd name="connsiteY254" fmla="*/ 1901119 h 2311974"/>
                <a:gd name="connsiteX255" fmla="*/ 422063 w 1339695"/>
                <a:gd name="connsiteY255" fmla="*/ 1930292 h 2311974"/>
                <a:gd name="connsiteX256" fmla="*/ 400723 w 1339695"/>
                <a:gd name="connsiteY256" fmla="*/ 1930292 h 2311974"/>
                <a:gd name="connsiteX257" fmla="*/ 398352 w 1339695"/>
                <a:gd name="connsiteY257" fmla="*/ 1952172 h 2311974"/>
                <a:gd name="connsiteX258" fmla="*/ 386496 w 1339695"/>
                <a:gd name="connsiteY258" fmla="*/ 1952172 h 2311974"/>
                <a:gd name="connsiteX259" fmla="*/ 386496 w 1339695"/>
                <a:gd name="connsiteY259" fmla="*/ 1978914 h 2311974"/>
                <a:gd name="connsiteX260" fmla="*/ 393610 w 1339695"/>
                <a:gd name="connsiteY260" fmla="*/ 1983776 h 2311974"/>
                <a:gd name="connsiteX261" fmla="*/ 391239 w 1339695"/>
                <a:gd name="connsiteY261" fmla="*/ 2000794 h 2311974"/>
                <a:gd name="connsiteX262" fmla="*/ 398352 w 1339695"/>
                <a:gd name="connsiteY262" fmla="*/ 2005656 h 2311974"/>
                <a:gd name="connsiteX263" fmla="*/ 398352 w 1339695"/>
                <a:gd name="connsiteY263" fmla="*/ 2068865 h 2311974"/>
                <a:gd name="connsiteX264" fmla="*/ 391239 w 1339695"/>
                <a:gd name="connsiteY264" fmla="*/ 2068865 h 2311974"/>
                <a:gd name="connsiteX265" fmla="*/ 391239 w 1339695"/>
                <a:gd name="connsiteY265" fmla="*/ 2081020 h 2311974"/>
                <a:gd name="connsiteX266" fmla="*/ 372269 w 1339695"/>
                <a:gd name="connsiteY266" fmla="*/ 2083451 h 2311974"/>
                <a:gd name="connsiteX267" fmla="*/ 358043 w 1339695"/>
                <a:gd name="connsiteY267" fmla="*/ 2117487 h 2311974"/>
                <a:gd name="connsiteX268" fmla="*/ 358043 w 1339695"/>
                <a:gd name="connsiteY268" fmla="*/ 2129642 h 2311974"/>
                <a:gd name="connsiteX269" fmla="*/ 414950 w 1339695"/>
                <a:gd name="connsiteY269" fmla="*/ 2132073 h 2311974"/>
                <a:gd name="connsiteX270" fmla="*/ 407837 w 1339695"/>
                <a:gd name="connsiteY270" fmla="*/ 2151522 h 2311974"/>
                <a:gd name="connsiteX271" fmla="*/ 412579 w 1339695"/>
                <a:gd name="connsiteY271" fmla="*/ 2161246 h 2311974"/>
                <a:gd name="connsiteX272" fmla="*/ 407837 w 1339695"/>
                <a:gd name="connsiteY272" fmla="*/ 2168540 h 2311974"/>
                <a:gd name="connsiteX273" fmla="*/ 391239 w 1339695"/>
                <a:gd name="connsiteY273" fmla="*/ 2168540 h 2311974"/>
                <a:gd name="connsiteX274" fmla="*/ 391239 w 1339695"/>
                <a:gd name="connsiteY274" fmla="*/ 2180695 h 2311974"/>
                <a:gd name="connsiteX275" fmla="*/ 360414 w 1339695"/>
                <a:gd name="connsiteY275" fmla="*/ 2187988 h 2311974"/>
                <a:gd name="connsiteX276" fmla="*/ 367527 w 1339695"/>
                <a:gd name="connsiteY276" fmla="*/ 2200144 h 2311974"/>
                <a:gd name="connsiteX277" fmla="*/ 365156 w 1339695"/>
                <a:gd name="connsiteY277" fmla="*/ 2256059 h 2311974"/>
                <a:gd name="connsiteX278" fmla="*/ 353300 w 1339695"/>
                <a:gd name="connsiteY278" fmla="*/ 2277939 h 2311974"/>
                <a:gd name="connsiteX279" fmla="*/ 327218 w 1339695"/>
                <a:gd name="connsiteY279" fmla="*/ 2307112 h 2311974"/>
                <a:gd name="connsiteX280" fmla="*/ 312991 w 1339695"/>
                <a:gd name="connsiteY280" fmla="*/ 2311974 h 2311974"/>
                <a:gd name="connsiteX281" fmla="*/ 296393 w 1339695"/>
                <a:gd name="connsiteY281" fmla="*/ 2282801 h 2311974"/>
                <a:gd name="connsiteX282" fmla="*/ 277424 w 1339695"/>
                <a:gd name="connsiteY282" fmla="*/ 2275508 h 2311974"/>
                <a:gd name="connsiteX283" fmla="*/ 263197 w 1339695"/>
                <a:gd name="connsiteY283" fmla="*/ 2292526 h 2311974"/>
                <a:gd name="connsiteX284" fmla="*/ 244228 w 1339695"/>
                <a:gd name="connsiteY284" fmla="*/ 2285232 h 2311974"/>
                <a:gd name="connsiteX285" fmla="*/ 230001 w 1339695"/>
                <a:gd name="connsiteY285" fmla="*/ 2290094 h 2311974"/>
                <a:gd name="connsiteX286" fmla="*/ 194434 w 1339695"/>
                <a:gd name="connsiteY286" fmla="*/ 2275508 h 2311974"/>
                <a:gd name="connsiteX287" fmla="*/ 153699 w 1339695"/>
                <a:gd name="connsiteY287" fmla="*/ 2254426 h 2311974"/>
                <a:gd name="connsiteX288" fmla="*/ 162004 w 1339695"/>
                <a:gd name="connsiteY288" fmla="*/ 2090384 h 2311974"/>
                <a:gd name="connsiteX289" fmla="*/ 191288 w 1339695"/>
                <a:gd name="connsiteY289" fmla="*/ 1879782 h 2311974"/>
                <a:gd name="connsiteX290" fmla="*/ 186371 w 1339695"/>
                <a:gd name="connsiteY290" fmla="*/ 1766434 h 2311974"/>
                <a:gd name="connsiteX291" fmla="*/ 158092 w 1339695"/>
                <a:gd name="connsiteY291" fmla="*/ 1684276 h 2311974"/>
                <a:gd name="connsiteX292" fmla="*/ 94739 w 1339695"/>
                <a:gd name="connsiteY292" fmla="*/ 1605539 h 2311974"/>
                <a:gd name="connsiteX293" fmla="*/ 44864 w 1339695"/>
                <a:gd name="connsiteY293" fmla="*/ 1566641 h 2311974"/>
                <a:gd name="connsiteX294" fmla="*/ 46508 w 1339695"/>
                <a:gd name="connsiteY294" fmla="*/ 1519182 h 2311974"/>
                <a:gd name="connsiteX295" fmla="*/ 42272 w 1339695"/>
                <a:gd name="connsiteY295" fmla="*/ 1442151 h 2311974"/>
                <a:gd name="connsiteX296" fmla="*/ 97579 w 1339695"/>
                <a:gd name="connsiteY296" fmla="*/ 1327822 h 2311974"/>
                <a:gd name="connsiteX297" fmla="*/ 210025 w 1339695"/>
                <a:gd name="connsiteY297" fmla="*/ 1228318 h 2311974"/>
                <a:gd name="connsiteX298" fmla="*/ 66392 w 1339695"/>
                <a:gd name="connsiteY298" fmla="*/ 741485 h 2311974"/>
                <a:gd name="connsiteX299" fmla="*/ 54537 w 1339695"/>
                <a:gd name="connsiteY299" fmla="*/ 726899 h 2311974"/>
                <a:gd name="connsiteX300" fmla="*/ 0 w 1339695"/>
                <a:gd name="connsiteY300" fmla="*/ 705019 h 2311974"/>
                <a:gd name="connsiteX301" fmla="*/ 23712 w 1339695"/>
                <a:gd name="connsiteY301" fmla="*/ 680708 h 2311974"/>
                <a:gd name="connsiteX302" fmla="*/ 30825 w 1339695"/>
                <a:gd name="connsiteY302" fmla="*/ 673414 h 2311974"/>
                <a:gd name="connsiteX303" fmla="*/ 59279 w 1339695"/>
                <a:gd name="connsiteY303" fmla="*/ 670983 h 2311974"/>
                <a:gd name="connsiteX304" fmla="*/ 147011 w 1339695"/>
                <a:gd name="connsiteY304" fmla="*/ 692863 h 2311974"/>
                <a:gd name="connsiteX305" fmla="*/ 161238 w 1339695"/>
                <a:gd name="connsiteY305" fmla="*/ 688001 h 2311974"/>
                <a:gd name="connsiteX306" fmla="*/ 161238 w 1339695"/>
                <a:gd name="connsiteY306" fmla="*/ 695294 h 2311974"/>
                <a:gd name="connsiteX307" fmla="*/ 170722 w 1339695"/>
                <a:gd name="connsiteY307" fmla="*/ 695294 h 2311974"/>
                <a:gd name="connsiteX308" fmla="*/ 175465 w 1339695"/>
                <a:gd name="connsiteY308" fmla="*/ 678277 h 2311974"/>
                <a:gd name="connsiteX309" fmla="*/ 182578 w 1339695"/>
                <a:gd name="connsiteY309" fmla="*/ 666121 h 2311974"/>
                <a:gd name="connsiteX310" fmla="*/ 194434 w 1339695"/>
                <a:gd name="connsiteY310" fmla="*/ 688001 h 2311974"/>
                <a:gd name="connsiteX311" fmla="*/ 201547 w 1339695"/>
                <a:gd name="connsiteY311" fmla="*/ 685570 h 2311974"/>
                <a:gd name="connsiteX312" fmla="*/ 215774 w 1339695"/>
                <a:gd name="connsiteY312" fmla="*/ 700156 h 2311974"/>
                <a:gd name="connsiteX313" fmla="*/ 215774 w 1339695"/>
                <a:gd name="connsiteY313" fmla="*/ 700156 h 2311974"/>
                <a:gd name="connsiteX314" fmla="*/ 201547 w 1339695"/>
                <a:gd name="connsiteY314" fmla="*/ 685570 h 2311974"/>
                <a:gd name="connsiteX315" fmla="*/ 259713 w 1339695"/>
                <a:gd name="connsiteY315" fmla="*/ 862512 h 2311974"/>
                <a:gd name="connsiteX316" fmla="*/ 182578 w 1339695"/>
                <a:gd name="connsiteY316" fmla="*/ 666121 h 2311974"/>
                <a:gd name="connsiteX317" fmla="*/ 182578 w 1339695"/>
                <a:gd name="connsiteY317" fmla="*/ 658827 h 2311974"/>
                <a:gd name="connsiteX318" fmla="*/ 203918 w 1339695"/>
                <a:gd name="connsiteY318" fmla="*/ 646672 h 2311974"/>
                <a:gd name="connsiteX319" fmla="*/ 196805 w 1339695"/>
                <a:gd name="connsiteY319" fmla="*/ 639379 h 2311974"/>
                <a:gd name="connsiteX320" fmla="*/ 227630 w 1339695"/>
                <a:gd name="connsiteY320" fmla="*/ 629654 h 2311974"/>
                <a:gd name="connsiteX321" fmla="*/ 222888 w 1339695"/>
                <a:gd name="connsiteY321" fmla="*/ 615068 h 2311974"/>
                <a:gd name="connsiteX322" fmla="*/ 189692 w 1339695"/>
                <a:gd name="connsiteY322" fmla="*/ 610205 h 2311974"/>
                <a:gd name="connsiteX323" fmla="*/ 187320 w 1339695"/>
                <a:gd name="connsiteY323" fmla="*/ 595619 h 2311974"/>
                <a:gd name="connsiteX324" fmla="*/ 196805 w 1339695"/>
                <a:gd name="connsiteY324" fmla="*/ 534841 h 2311974"/>
                <a:gd name="connsiteX325" fmla="*/ 187320 w 1339695"/>
                <a:gd name="connsiteY325" fmla="*/ 525117 h 2311974"/>
                <a:gd name="connsiteX326" fmla="*/ 494501 w 1339695"/>
                <a:gd name="connsiteY326" fmla="*/ 1091406 h 2311974"/>
                <a:gd name="connsiteX327" fmla="*/ 170722 w 1339695"/>
                <a:gd name="connsiteY327" fmla="*/ 503237 h 2311974"/>
                <a:gd name="connsiteX328" fmla="*/ 175465 w 1339695"/>
                <a:gd name="connsiteY328" fmla="*/ 471633 h 2311974"/>
                <a:gd name="connsiteX329" fmla="*/ 168351 w 1339695"/>
                <a:gd name="connsiteY329" fmla="*/ 464340 h 2311974"/>
                <a:gd name="connsiteX330" fmla="*/ 170722 w 1339695"/>
                <a:gd name="connsiteY330" fmla="*/ 444891 h 2311974"/>
                <a:gd name="connsiteX331" fmla="*/ 189692 w 1339695"/>
                <a:gd name="connsiteY331" fmla="*/ 444891 h 2311974"/>
                <a:gd name="connsiteX332" fmla="*/ 208661 w 1339695"/>
                <a:gd name="connsiteY332" fmla="*/ 430304 h 2311974"/>
                <a:gd name="connsiteX333" fmla="*/ 211032 w 1339695"/>
                <a:gd name="connsiteY333" fmla="*/ 427873 h 2311974"/>
                <a:gd name="connsiteX334" fmla="*/ 189692 w 1339695"/>
                <a:gd name="connsiteY334" fmla="*/ 423011 h 2311974"/>
                <a:gd name="connsiteX335" fmla="*/ 196805 w 1339695"/>
                <a:gd name="connsiteY335" fmla="*/ 405993 h 2311974"/>
                <a:gd name="connsiteX336" fmla="*/ 222888 w 1339695"/>
                <a:gd name="connsiteY336" fmla="*/ 408424 h 2311974"/>
                <a:gd name="connsiteX337" fmla="*/ 218145 w 1339695"/>
                <a:gd name="connsiteY337" fmla="*/ 388975 h 2311974"/>
                <a:gd name="connsiteX338" fmla="*/ 218145 w 1339695"/>
                <a:gd name="connsiteY338" fmla="*/ 374389 h 2311974"/>
                <a:gd name="connsiteX339" fmla="*/ 234743 w 1339695"/>
                <a:gd name="connsiteY339" fmla="*/ 374389 h 2311974"/>
                <a:gd name="connsiteX340" fmla="*/ 237114 w 1339695"/>
                <a:gd name="connsiteY340" fmla="*/ 367096 h 2311974"/>
                <a:gd name="connsiteX341" fmla="*/ 244228 w 1339695"/>
                <a:gd name="connsiteY341" fmla="*/ 364665 h 2311974"/>
                <a:gd name="connsiteX342" fmla="*/ 241857 w 1339695"/>
                <a:gd name="connsiteY342" fmla="*/ 347647 h 2311974"/>
                <a:gd name="connsiteX343" fmla="*/ 270310 w 1339695"/>
                <a:gd name="connsiteY343" fmla="*/ 337922 h 2311974"/>
                <a:gd name="connsiteX344" fmla="*/ 258455 w 1339695"/>
                <a:gd name="connsiteY344" fmla="*/ 333060 h 2311974"/>
                <a:gd name="connsiteX345" fmla="*/ 256083 w 1339695"/>
                <a:gd name="connsiteY345" fmla="*/ 311180 h 2311974"/>
                <a:gd name="connsiteX346" fmla="*/ 248970 w 1339695"/>
                <a:gd name="connsiteY346" fmla="*/ 308749 h 2311974"/>
                <a:gd name="connsiteX347" fmla="*/ 256083 w 1339695"/>
                <a:gd name="connsiteY347" fmla="*/ 299025 h 2311974"/>
                <a:gd name="connsiteX348" fmla="*/ 256083 w 1339695"/>
                <a:gd name="connsiteY348" fmla="*/ 296594 h 2311974"/>
                <a:gd name="connsiteX349" fmla="*/ 244228 w 1339695"/>
                <a:gd name="connsiteY349" fmla="*/ 291732 h 2311974"/>
                <a:gd name="connsiteX350" fmla="*/ 234743 w 1339695"/>
                <a:gd name="connsiteY350" fmla="*/ 299025 h 2311974"/>
                <a:gd name="connsiteX351" fmla="*/ 222888 w 1339695"/>
                <a:gd name="connsiteY351" fmla="*/ 282007 h 2311974"/>
                <a:gd name="connsiteX352" fmla="*/ 237114 w 1339695"/>
                <a:gd name="connsiteY352" fmla="*/ 255265 h 2311974"/>
                <a:gd name="connsiteX353" fmla="*/ 244228 w 1339695"/>
                <a:gd name="connsiteY353" fmla="*/ 267421 h 2311974"/>
                <a:gd name="connsiteX354" fmla="*/ 263197 w 1339695"/>
                <a:gd name="connsiteY354" fmla="*/ 240679 h 2311974"/>
                <a:gd name="connsiteX355" fmla="*/ 272681 w 1339695"/>
                <a:gd name="connsiteY355" fmla="*/ 240679 h 2311974"/>
                <a:gd name="connsiteX356" fmla="*/ 272681 w 1339695"/>
                <a:gd name="connsiteY356" fmla="*/ 233385 h 2311974"/>
                <a:gd name="connsiteX357" fmla="*/ 251341 w 1339695"/>
                <a:gd name="connsiteY357" fmla="*/ 218799 h 2311974"/>
                <a:gd name="connsiteX358" fmla="*/ 258455 w 1339695"/>
                <a:gd name="connsiteY358" fmla="*/ 199350 h 2311974"/>
                <a:gd name="connsiteX359" fmla="*/ 284537 w 1339695"/>
                <a:gd name="connsiteY359" fmla="*/ 199350 h 2311974"/>
                <a:gd name="connsiteX360" fmla="*/ 291651 w 1339695"/>
                <a:gd name="connsiteY360" fmla="*/ 192057 h 2311974"/>
                <a:gd name="connsiteX361" fmla="*/ 263197 w 1339695"/>
                <a:gd name="connsiteY361" fmla="*/ 150728 h 2311974"/>
                <a:gd name="connsiteX362" fmla="*/ 272681 w 1339695"/>
                <a:gd name="connsiteY362" fmla="*/ 131279 h 2311974"/>
                <a:gd name="connsiteX363" fmla="*/ 305877 w 1339695"/>
                <a:gd name="connsiteY363" fmla="*/ 116693 h 2311974"/>
                <a:gd name="connsiteX364" fmla="*/ 310620 w 1339695"/>
                <a:gd name="connsiteY364" fmla="*/ 131279 h 2311974"/>
                <a:gd name="connsiteX365" fmla="*/ 331960 w 1339695"/>
                <a:gd name="connsiteY365" fmla="*/ 116693 h 2311974"/>
                <a:gd name="connsiteX366" fmla="*/ 327218 w 1339695"/>
                <a:gd name="connsiteY366" fmla="*/ 109399 h 2311974"/>
                <a:gd name="connsiteX367" fmla="*/ 343816 w 1339695"/>
                <a:gd name="connsiteY367" fmla="*/ 102106 h 2311974"/>
                <a:gd name="connsiteX368" fmla="*/ 343816 w 1339695"/>
                <a:gd name="connsiteY368" fmla="*/ 94813 h 2311974"/>
                <a:gd name="connsiteX369" fmla="*/ 353300 w 1339695"/>
                <a:gd name="connsiteY369" fmla="*/ 87519 h 2311974"/>
                <a:gd name="connsiteX370" fmla="*/ 339073 w 1339695"/>
                <a:gd name="connsiteY370" fmla="*/ 53484 h 2311974"/>
                <a:gd name="connsiteX371" fmla="*/ 336702 w 1339695"/>
                <a:gd name="connsiteY371" fmla="*/ 7293 h 2311974"/>
                <a:gd name="connsiteX372" fmla="*/ 379383 w 1339695"/>
                <a:gd name="connsiteY372" fmla="*/ 17018 h 2311974"/>
                <a:gd name="connsiteX373" fmla="*/ 400723 w 1339695"/>
                <a:gd name="connsiteY373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65568 w 1339695"/>
                <a:gd name="connsiteY2" fmla="*/ 899506 h 2311974"/>
                <a:gd name="connsiteX3" fmla="*/ 248970 w 1339695"/>
                <a:gd name="connsiteY3" fmla="*/ 889782 h 2311974"/>
                <a:gd name="connsiteX4" fmla="*/ 248970 w 1339695"/>
                <a:gd name="connsiteY4" fmla="*/ 889782 h 2311974"/>
                <a:gd name="connsiteX5" fmla="*/ 265568 w 1339695"/>
                <a:gd name="connsiteY5" fmla="*/ 889782 h 2311974"/>
                <a:gd name="connsiteX6" fmla="*/ 258424 w 1339695"/>
                <a:gd name="connsiteY6" fmla="*/ 889782 h 2311974"/>
                <a:gd name="connsiteX7" fmla="*/ 248970 w 1339695"/>
                <a:gd name="connsiteY7" fmla="*/ 889782 h 2311974"/>
                <a:gd name="connsiteX8" fmla="*/ 291253 w 1339695"/>
                <a:gd name="connsiteY8" fmla="*/ 842776 h 2311974"/>
                <a:gd name="connsiteX9" fmla="*/ 296393 w 1339695"/>
                <a:gd name="connsiteY9" fmla="*/ 853315 h 2311974"/>
                <a:gd name="connsiteX10" fmla="*/ 296393 w 1339695"/>
                <a:gd name="connsiteY10" fmla="*/ 853315 h 2311974"/>
                <a:gd name="connsiteX11" fmla="*/ 291253 w 1339695"/>
                <a:gd name="connsiteY11" fmla="*/ 842776 h 2311974"/>
                <a:gd name="connsiteX12" fmla="*/ 194434 w 1339695"/>
                <a:gd name="connsiteY12" fmla="*/ 726899 h 2311974"/>
                <a:gd name="connsiteX13" fmla="*/ 194434 w 1339695"/>
                <a:gd name="connsiteY13" fmla="*/ 726899 h 2311974"/>
                <a:gd name="connsiteX14" fmla="*/ 201547 w 1339695"/>
                <a:gd name="connsiteY14" fmla="*/ 734192 h 2311974"/>
                <a:gd name="connsiteX15" fmla="*/ 237114 w 1339695"/>
                <a:gd name="connsiteY15" fmla="*/ 748778 h 2311974"/>
                <a:gd name="connsiteX16" fmla="*/ 265568 w 1339695"/>
                <a:gd name="connsiteY16" fmla="*/ 753641 h 2311974"/>
                <a:gd name="connsiteX17" fmla="*/ 270310 w 1339695"/>
                <a:gd name="connsiteY17" fmla="*/ 734192 h 2311974"/>
                <a:gd name="connsiteX18" fmla="*/ 284537 w 1339695"/>
                <a:gd name="connsiteY18" fmla="*/ 736623 h 2311974"/>
                <a:gd name="connsiteX19" fmla="*/ 284537 w 1339695"/>
                <a:gd name="connsiteY19" fmla="*/ 736623 h 2311974"/>
                <a:gd name="connsiteX20" fmla="*/ 237114 w 1339695"/>
                <a:gd name="connsiteY20" fmla="*/ 748778 h 2311974"/>
                <a:gd name="connsiteX21" fmla="*/ 201547 w 1339695"/>
                <a:gd name="connsiteY21" fmla="*/ 734192 h 2311974"/>
                <a:gd name="connsiteX22" fmla="*/ 194434 w 1339695"/>
                <a:gd name="connsiteY22" fmla="*/ 726899 h 2311974"/>
                <a:gd name="connsiteX23" fmla="*/ 194434 w 1339695"/>
                <a:gd name="connsiteY23" fmla="*/ 714743 h 2311974"/>
                <a:gd name="connsiteX24" fmla="*/ 194434 w 1339695"/>
                <a:gd name="connsiteY24" fmla="*/ 714743 h 2311974"/>
                <a:gd name="connsiteX25" fmla="*/ 201547 w 1339695"/>
                <a:gd name="connsiteY25" fmla="*/ 722036 h 2311974"/>
                <a:gd name="connsiteX26" fmla="*/ 201547 w 1339695"/>
                <a:gd name="connsiteY26" fmla="*/ 722036 h 2311974"/>
                <a:gd name="connsiteX27" fmla="*/ 194434 w 1339695"/>
                <a:gd name="connsiteY27" fmla="*/ 714743 h 2311974"/>
                <a:gd name="connsiteX28" fmla="*/ 400723 w 1339695"/>
                <a:gd name="connsiteY28" fmla="*/ 0 h 2311974"/>
                <a:gd name="connsiteX29" fmla="*/ 407837 w 1339695"/>
                <a:gd name="connsiteY29" fmla="*/ 4862 h 2311974"/>
                <a:gd name="connsiteX30" fmla="*/ 412579 w 1339695"/>
                <a:gd name="connsiteY30" fmla="*/ 17018 h 2311974"/>
                <a:gd name="connsiteX31" fmla="*/ 422063 w 1339695"/>
                <a:gd name="connsiteY31" fmla="*/ 53484 h 2311974"/>
                <a:gd name="connsiteX32" fmla="*/ 419692 w 1339695"/>
                <a:gd name="connsiteY32" fmla="*/ 68071 h 2311974"/>
                <a:gd name="connsiteX33" fmla="*/ 452888 w 1339695"/>
                <a:gd name="connsiteY33" fmla="*/ 82657 h 2311974"/>
                <a:gd name="connsiteX34" fmla="*/ 460002 w 1339695"/>
                <a:gd name="connsiteY34" fmla="*/ 72933 h 2311974"/>
                <a:gd name="connsiteX35" fmla="*/ 476600 w 1339695"/>
                <a:gd name="connsiteY35" fmla="*/ 75364 h 2311974"/>
                <a:gd name="connsiteX36" fmla="*/ 476600 w 1339695"/>
                <a:gd name="connsiteY36" fmla="*/ 82657 h 2311974"/>
                <a:gd name="connsiteX37" fmla="*/ 483713 w 1339695"/>
                <a:gd name="connsiteY37" fmla="*/ 82657 h 2311974"/>
                <a:gd name="connsiteX38" fmla="*/ 488455 w 1339695"/>
                <a:gd name="connsiteY38" fmla="*/ 97244 h 2311974"/>
                <a:gd name="connsiteX39" fmla="*/ 507424 w 1339695"/>
                <a:gd name="connsiteY39" fmla="*/ 104537 h 2311974"/>
                <a:gd name="connsiteX40" fmla="*/ 535878 w 1339695"/>
                <a:gd name="connsiteY40" fmla="*/ 89950 h 2311974"/>
                <a:gd name="connsiteX41" fmla="*/ 550105 w 1339695"/>
                <a:gd name="connsiteY41" fmla="*/ 94813 h 2311974"/>
                <a:gd name="connsiteX42" fmla="*/ 564332 w 1339695"/>
                <a:gd name="connsiteY42" fmla="*/ 104537 h 2311974"/>
                <a:gd name="connsiteX43" fmla="*/ 583301 w 1339695"/>
                <a:gd name="connsiteY43" fmla="*/ 94813 h 2311974"/>
                <a:gd name="connsiteX44" fmla="*/ 583301 w 1339695"/>
                <a:gd name="connsiteY44" fmla="*/ 72933 h 2311974"/>
                <a:gd name="connsiteX45" fmla="*/ 585672 w 1339695"/>
                <a:gd name="connsiteY45" fmla="*/ 72933 h 2311974"/>
                <a:gd name="connsiteX46" fmla="*/ 597528 w 1339695"/>
                <a:gd name="connsiteY46" fmla="*/ 87519 h 2311974"/>
                <a:gd name="connsiteX47" fmla="*/ 585672 w 1339695"/>
                <a:gd name="connsiteY47" fmla="*/ 102106 h 2311974"/>
                <a:gd name="connsiteX48" fmla="*/ 590414 w 1339695"/>
                <a:gd name="connsiteY48" fmla="*/ 123986 h 2311974"/>
                <a:gd name="connsiteX49" fmla="*/ 604641 w 1339695"/>
                <a:gd name="connsiteY49" fmla="*/ 128848 h 2311974"/>
                <a:gd name="connsiteX50" fmla="*/ 616497 w 1339695"/>
                <a:gd name="connsiteY50" fmla="*/ 150728 h 2311974"/>
                <a:gd name="connsiteX51" fmla="*/ 625981 w 1339695"/>
                <a:gd name="connsiteY51" fmla="*/ 153159 h 2311974"/>
                <a:gd name="connsiteX52" fmla="*/ 633095 w 1339695"/>
                <a:gd name="connsiteY52" fmla="*/ 165315 h 2311974"/>
                <a:gd name="connsiteX53" fmla="*/ 652064 w 1339695"/>
                <a:gd name="connsiteY53" fmla="*/ 165315 h 2311974"/>
                <a:gd name="connsiteX54" fmla="*/ 666291 w 1339695"/>
                <a:gd name="connsiteY54" fmla="*/ 177470 h 2311974"/>
                <a:gd name="connsiteX55" fmla="*/ 692373 w 1339695"/>
                <a:gd name="connsiteY55" fmla="*/ 172608 h 2311974"/>
                <a:gd name="connsiteX56" fmla="*/ 699487 w 1339695"/>
                <a:gd name="connsiteY56" fmla="*/ 184763 h 2311974"/>
                <a:gd name="connsiteX57" fmla="*/ 692373 w 1339695"/>
                <a:gd name="connsiteY57" fmla="*/ 192057 h 2311974"/>
                <a:gd name="connsiteX58" fmla="*/ 699487 w 1339695"/>
                <a:gd name="connsiteY58" fmla="*/ 201781 h 2311974"/>
                <a:gd name="connsiteX59" fmla="*/ 694744 w 1339695"/>
                <a:gd name="connsiteY59" fmla="*/ 206643 h 2311974"/>
                <a:gd name="connsiteX60" fmla="*/ 706600 w 1339695"/>
                <a:gd name="connsiteY60" fmla="*/ 233385 h 2311974"/>
                <a:gd name="connsiteX61" fmla="*/ 713714 w 1339695"/>
                <a:gd name="connsiteY61" fmla="*/ 233385 h 2311974"/>
                <a:gd name="connsiteX62" fmla="*/ 749281 w 1339695"/>
                <a:gd name="connsiteY62" fmla="*/ 211505 h 2311974"/>
                <a:gd name="connsiteX63" fmla="*/ 772992 w 1339695"/>
                <a:gd name="connsiteY63" fmla="*/ 213936 h 2311974"/>
                <a:gd name="connsiteX64" fmla="*/ 794332 w 1339695"/>
                <a:gd name="connsiteY64" fmla="*/ 199350 h 2311974"/>
                <a:gd name="connsiteX65" fmla="*/ 803817 w 1339695"/>
                <a:gd name="connsiteY65" fmla="*/ 177470 h 2311974"/>
                <a:gd name="connsiteX66" fmla="*/ 829900 w 1339695"/>
                <a:gd name="connsiteY66" fmla="*/ 158021 h 2311974"/>
                <a:gd name="connsiteX67" fmla="*/ 851240 w 1339695"/>
                <a:gd name="connsiteY67" fmla="*/ 194488 h 2311974"/>
                <a:gd name="connsiteX68" fmla="*/ 851240 w 1339695"/>
                <a:gd name="connsiteY68" fmla="*/ 221230 h 2311974"/>
                <a:gd name="connsiteX69" fmla="*/ 863095 w 1339695"/>
                <a:gd name="connsiteY69" fmla="*/ 243110 h 2311974"/>
                <a:gd name="connsiteX70" fmla="*/ 882065 w 1339695"/>
                <a:gd name="connsiteY70" fmla="*/ 262558 h 2311974"/>
                <a:gd name="connsiteX71" fmla="*/ 924745 w 1339695"/>
                <a:gd name="connsiteY71" fmla="*/ 274714 h 2311974"/>
                <a:gd name="connsiteX72" fmla="*/ 957941 w 1339695"/>
                <a:gd name="connsiteY72" fmla="*/ 260127 h 2311974"/>
                <a:gd name="connsiteX73" fmla="*/ 979281 w 1339695"/>
                <a:gd name="connsiteY73" fmla="*/ 262558 h 2311974"/>
                <a:gd name="connsiteX74" fmla="*/ 1005364 w 1339695"/>
                <a:gd name="connsiteY74" fmla="*/ 277145 h 2311974"/>
                <a:gd name="connsiteX75" fmla="*/ 1038560 w 1339695"/>
                <a:gd name="connsiteY75" fmla="*/ 282007 h 2311974"/>
                <a:gd name="connsiteX76" fmla="*/ 1033818 w 1339695"/>
                <a:gd name="connsiteY76" fmla="*/ 299025 h 2311974"/>
                <a:gd name="connsiteX77" fmla="*/ 1062271 w 1339695"/>
                <a:gd name="connsiteY77" fmla="*/ 371958 h 2311974"/>
                <a:gd name="connsiteX78" fmla="*/ 1107323 w 1339695"/>
                <a:gd name="connsiteY78" fmla="*/ 386544 h 2311974"/>
                <a:gd name="connsiteX79" fmla="*/ 1135777 w 1339695"/>
                <a:gd name="connsiteY79" fmla="*/ 415718 h 2311974"/>
                <a:gd name="connsiteX80" fmla="*/ 1178457 w 1339695"/>
                <a:gd name="connsiteY80" fmla="*/ 415718 h 2311974"/>
                <a:gd name="connsiteX81" fmla="*/ 1195055 w 1339695"/>
                <a:gd name="connsiteY81" fmla="*/ 408424 h 2311974"/>
                <a:gd name="connsiteX82" fmla="*/ 1211653 w 1339695"/>
                <a:gd name="connsiteY82" fmla="*/ 386544 h 2311974"/>
                <a:gd name="connsiteX83" fmla="*/ 1256705 w 1339695"/>
                <a:gd name="connsiteY83" fmla="*/ 381682 h 2311974"/>
                <a:gd name="connsiteX84" fmla="*/ 1263819 w 1339695"/>
                <a:gd name="connsiteY84" fmla="*/ 386544 h 2311974"/>
                <a:gd name="connsiteX85" fmla="*/ 1299386 w 1339695"/>
                <a:gd name="connsiteY85" fmla="*/ 371958 h 2311974"/>
                <a:gd name="connsiteX86" fmla="*/ 1299386 w 1339695"/>
                <a:gd name="connsiteY86" fmla="*/ 388975 h 2311974"/>
                <a:gd name="connsiteX87" fmla="*/ 1313613 w 1339695"/>
                <a:gd name="connsiteY87" fmla="*/ 408424 h 2311974"/>
                <a:gd name="connsiteX88" fmla="*/ 1251963 w 1339695"/>
                <a:gd name="connsiteY88" fmla="*/ 444891 h 2311974"/>
                <a:gd name="connsiteX89" fmla="*/ 1249592 w 1339695"/>
                <a:gd name="connsiteY89" fmla="*/ 491082 h 2311974"/>
                <a:gd name="connsiteX90" fmla="*/ 1270932 w 1339695"/>
                <a:gd name="connsiteY90" fmla="*/ 532410 h 2311974"/>
                <a:gd name="connsiteX91" fmla="*/ 1304128 w 1339695"/>
                <a:gd name="connsiteY91" fmla="*/ 554290 h 2311974"/>
                <a:gd name="connsiteX92" fmla="*/ 1325468 w 1339695"/>
                <a:gd name="connsiteY92" fmla="*/ 581032 h 2311974"/>
                <a:gd name="connsiteX93" fmla="*/ 1318355 w 1339695"/>
                <a:gd name="connsiteY93" fmla="*/ 622361 h 2311974"/>
                <a:gd name="connsiteX94" fmla="*/ 1339695 w 1339695"/>
                <a:gd name="connsiteY94" fmla="*/ 644241 h 2311974"/>
                <a:gd name="connsiteX95" fmla="*/ 1334953 w 1339695"/>
                <a:gd name="connsiteY95" fmla="*/ 658827 h 2311974"/>
                <a:gd name="connsiteX96" fmla="*/ 1327839 w 1339695"/>
                <a:gd name="connsiteY96" fmla="*/ 666121 h 2311974"/>
                <a:gd name="connsiteX97" fmla="*/ 1299386 w 1339695"/>
                <a:gd name="connsiteY97" fmla="*/ 663689 h 2311974"/>
                <a:gd name="connsiteX98" fmla="*/ 1270932 w 1339695"/>
                <a:gd name="connsiteY98" fmla="*/ 705018 h 2311974"/>
                <a:gd name="connsiteX99" fmla="*/ 1249592 w 1339695"/>
                <a:gd name="connsiteY99" fmla="*/ 712312 h 2311974"/>
                <a:gd name="connsiteX100" fmla="*/ 1202169 w 1339695"/>
                <a:gd name="connsiteY100" fmla="*/ 785245 h 2311974"/>
                <a:gd name="connsiteX101" fmla="*/ 1202169 w 1339695"/>
                <a:gd name="connsiteY101" fmla="*/ 804693 h 2311974"/>
                <a:gd name="connsiteX102" fmla="*/ 1171344 w 1339695"/>
                <a:gd name="connsiteY102" fmla="*/ 802262 h 2311974"/>
                <a:gd name="connsiteX103" fmla="*/ 1140519 w 1339695"/>
                <a:gd name="connsiteY103" fmla="*/ 802262 h 2311974"/>
                <a:gd name="connsiteX104" fmla="*/ 1116808 w 1339695"/>
                <a:gd name="connsiteY104" fmla="*/ 819280 h 2311974"/>
                <a:gd name="connsiteX105" fmla="*/ 1081241 w 1339695"/>
                <a:gd name="connsiteY105" fmla="*/ 809556 h 2311974"/>
                <a:gd name="connsiteX106" fmla="*/ 1069385 w 1339695"/>
                <a:gd name="connsiteY106" fmla="*/ 816849 h 2311974"/>
                <a:gd name="connsiteX107" fmla="*/ 1078869 w 1339695"/>
                <a:gd name="connsiteY107" fmla="*/ 824142 h 2311974"/>
                <a:gd name="connsiteX108" fmla="*/ 1067014 w 1339695"/>
                <a:gd name="connsiteY108" fmla="*/ 850884 h 2311974"/>
                <a:gd name="connsiteX109" fmla="*/ 1074127 w 1339695"/>
                <a:gd name="connsiteY109" fmla="*/ 858178 h 2311974"/>
                <a:gd name="connsiteX110" fmla="*/ 1081241 w 1339695"/>
                <a:gd name="connsiteY110" fmla="*/ 850884 h 2311974"/>
                <a:gd name="connsiteX111" fmla="*/ 1095467 w 1339695"/>
                <a:gd name="connsiteY111" fmla="*/ 858178 h 2311974"/>
                <a:gd name="connsiteX112" fmla="*/ 1109694 w 1339695"/>
                <a:gd name="connsiteY112" fmla="*/ 858178 h 2311974"/>
                <a:gd name="connsiteX113" fmla="*/ 1114437 w 1339695"/>
                <a:gd name="connsiteY113" fmla="*/ 875195 h 2311974"/>
                <a:gd name="connsiteX114" fmla="*/ 1128663 w 1339695"/>
                <a:gd name="connsiteY114" fmla="*/ 894644 h 2311974"/>
                <a:gd name="connsiteX115" fmla="*/ 1121550 w 1339695"/>
                <a:gd name="connsiteY115" fmla="*/ 906800 h 2311974"/>
                <a:gd name="connsiteX116" fmla="*/ 1128663 w 1339695"/>
                <a:gd name="connsiteY116" fmla="*/ 916524 h 2311974"/>
                <a:gd name="connsiteX117" fmla="*/ 1135777 w 1339695"/>
                <a:gd name="connsiteY117" fmla="*/ 914093 h 2311974"/>
                <a:gd name="connsiteX118" fmla="*/ 1142890 w 1339695"/>
                <a:gd name="connsiteY118" fmla="*/ 921386 h 2311974"/>
                <a:gd name="connsiteX119" fmla="*/ 1147633 w 1339695"/>
                <a:gd name="connsiteY119" fmla="*/ 935973 h 2311974"/>
                <a:gd name="connsiteX120" fmla="*/ 1157117 w 1339695"/>
                <a:gd name="connsiteY120" fmla="*/ 923817 h 2311974"/>
                <a:gd name="connsiteX121" fmla="*/ 1161859 w 1339695"/>
                <a:gd name="connsiteY121" fmla="*/ 931111 h 2311974"/>
                <a:gd name="connsiteX122" fmla="*/ 1195055 w 1339695"/>
                <a:gd name="connsiteY122" fmla="*/ 928679 h 2311974"/>
                <a:gd name="connsiteX123" fmla="*/ 1209282 w 1339695"/>
                <a:gd name="connsiteY123" fmla="*/ 948128 h 2311974"/>
                <a:gd name="connsiteX124" fmla="*/ 1230623 w 1339695"/>
                <a:gd name="connsiteY124" fmla="*/ 950559 h 2311974"/>
                <a:gd name="connsiteX125" fmla="*/ 1235365 w 1339695"/>
                <a:gd name="connsiteY125" fmla="*/ 923817 h 2311974"/>
                <a:gd name="connsiteX126" fmla="*/ 1249592 w 1339695"/>
                <a:gd name="connsiteY126" fmla="*/ 914093 h 2311974"/>
                <a:gd name="connsiteX127" fmla="*/ 1259076 w 1339695"/>
                <a:gd name="connsiteY127" fmla="*/ 921386 h 2311974"/>
                <a:gd name="connsiteX128" fmla="*/ 1270932 w 1339695"/>
                <a:gd name="connsiteY128" fmla="*/ 948128 h 2311974"/>
                <a:gd name="connsiteX129" fmla="*/ 1218767 w 1339695"/>
                <a:gd name="connsiteY129" fmla="*/ 1006475 h 2311974"/>
                <a:gd name="connsiteX130" fmla="*/ 1133406 w 1339695"/>
                <a:gd name="connsiteY130" fmla="*/ 970008 h 2311974"/>
                <a:gd name="connsiteX131" fmla="*/ 1128663 w 1339695"/>
                <a:gd name="connsiteY131" fmla="*/ 977301 h 2311974"/>
                <a:gd name="connsiteX132" fmla="*/ 1133406 w 1339695"/>
                <a:gd name="connsiteY132" fmla="*/ 984595 h 2311974"/>
                <a:gd name="connsiteX133" fmla="*/ 1128663 w 1339695"/>
                <a:gd name="connsiteY133" fmla="*/ 984595 h 2311974"/>
                <a:gd name="connsiteX134" fmla="*/ 1123921 w 1339695"/>
                <a:gd name="connsiteY134" fmla="*/ 991888 h 2311974"/>
                <a:gd name="connsiteX135" fmla="*/ 1123921 w 1339695"/>
                <a:gd name="connsiteY135" fmla="*/ 1006475 h 2311974"/>
                <a:gd name="connsiteX136" fmla="*/ 1116808 w 1339695"/>
                <a:gd name="connsiteY136" fmla="*/ 1018630 h 2311974"/>
                <a:gd name="connsiteX137" fmla="*/ 1116808 w 1339695"/>
                <a:gd name="connsiteY137" fmla="*/ 1028354 h 2311974"/>
                <a:gd name="connsiteX138" fmla="*/ 1102581 w 1339695"/>
                <a:gd name="connsiteY138" fmla="*/ 1028354 h 2311974"/>
                <a:gd name="connsiteX139" fmla="*/ 1102581 w 1339695"/>
                <a:gd name="connsiteY139" fmla="*/ 1045372 h 2311974"/>
                <a:gd name="connsiteX140" fmla="*/ 1095467 w 1339695"/>
                <a:gd name="connsiteY140" fmla="*/ 1047803 h 2311974"/>
                <a:gd name="connsiteX141" fmla="*/ 1095467 w 1339695"/>
                <a:gd name="connsiteY141" fmla="*/ 1059959 h 2311974"/>
                <a:gd name="connsiteX142" fmla="*/ 1088354 w 1339695"/>
                <a:gd name="connsiteY142" fmla="*/ 1062390 h 2311974"/>
                <a:gd name="connsiteX143" fmla="*/ 1093096 w 1339695"/>
                <a:gd name="connsiteY143" fmla="*/ 1069683 h 2311974"/>
                <a:gd name="connsiteX144" fmla="*/ 1085983 w 1339695"/>
                <a:gd name="connsiteY144" fmla="*/ 1074545 h 2311974"/>
                <a:gd name="connsiteX145" fmla="*/ 1093096 w 1339695"/>
                <a:gd name="connsiteY145" fmla="*/ 1076976 h 2311974"/>
                <a:gd name="connsiteX146" fmla="*/ 1095467 w 1339695"/>
                <a:gd name="connsiteY146" fmla="*/ 1093994 h 2311974"/>
                <a:gd name="connsiteX147" fmla="*/ 1085983 w 1339695"/>
                <a:gd name="connsiteY147" fmla="*/ 1103719 h 2311974"/>
                <a:gd name="connsiteX148" fmla="*/ 1088354 w 1339695"/>
                <a:gd name="connsiteY148" fmla="*/ 1103719 h 2311974"/>
                <a:gd name="connsiteX149" fmla="*/ 1088354 w 1339695"/>
                <a:gd name="connsiteY149" fmla="*/ 1111012 h 2311974"/>
                <a:gd name="connsiteX150" fmla="*/ 1081241 w 1339695"/>
                <a:gd name="connsiteY150" fmla="*/ 1118305 h 2311974"/>
                <a:gd name="connsiteX151" fmla="*/ 1081241 w 1339695"/>
                <a:gd name="connsiteY151" fmla="*/ 1125598 h 2311974"/>
                <a:gd name="connsiteX152" fmla="*/ 1067014 w 1339695"/>
                <a:gd name="connsiteY152" fmla="*/ 1149909 h 2311974"/>
                <a:gd name="connsiteX153" fmla="*/ 1078869 w 1339695"/>
                <a:gd name="connsiteY153" fmla="*/ 1164496 h 2311974"/>
                <a:gd name="connsiteX154" fmla="*/ 1107323 w 1339695"/>
                <a:gd name="connsiteY154" fmla="*/ 1164496 h 2311974"/>
                <a:gd name="connsiteX155" fmla="*/ 1109694 w 1339695"/>
                <a:gd name="connsiteY155" fmla="*/ 1166927 h 2311974"/>
                <a:gd name="connsiteX156" fmla="*/ 1128663 w 1339695"/>
                <a:gd name="connsiteY156" fmla="*/ 1159634 h 2311974"/>
                <a:gd name="connsiteX157" fmla="*/ 1140519 w 1339695"/>
                <a:gd name="connsiteY157" fmla="*/ 1166927 h 2311974"/>
                <a:gd name="connsiteX158" fmla="*/ 1147633 w 1339695"/>
                <a:gd name="connsiteY158" fmla="*/ 1166927 h 2311974"/>
                <a:gd name="connsiteX159" fmla="*/ 1142890 w 1339695"/>
                <a:gd name="connsiteY159" fmla="*/ 1171789 h 2311974"/>
                <a:gd name="connsiteX160" fmla="*/ 1157117 w 1339695"/>
                <a:gd name="connsiteY160" fmla="*/ 1179083 h 2311974"/>
                <a:gd name="connsiteX161" fmla="*/ 1164231 w 1339695"/>
                <a:gd name="connsiteY161" fmla="*/ 1222842 h 2311974"/>
                <a:gd name="connsiteX162" fmla="*/ 1157117 w 1339695"/>
                <a:gd name="connsiteY162" fmla="*/ 1230136 h 2311974"/>
                <a:gd name="connsiteX163" fmla="*/ 1157117 w 1339695"/>
                <a:gd name="connsiteY163" fmla="*/ 1254447 h 2311974"/>
                <a:gd name="connsiteX164" fmla="*/ 1183200 w 1339695"/>
                <a:gd name="connsiteY164" fmla="*/ 1271464 h 2311974"/>
                <a:gd name="connsiteX165" fmla="*/ 1178457 w 1339695"/>
                <a:gd name="connsiteY165" fmla="*/ 1278758 h 2311974"/>
                <a:gd name="connsiteX166" fmla="*/ 1187942 w 1339695"/>
                <a:gd name="connsiteY166" fmla="*/ 1290913 h 2311974"/>
                <a:gd name="connsiteX167" fmla="*/ 1187942 w 1339695"/>
                <a:gd name="connsiteY167" fmla="*/ 1303069 h 2311974"/>
                <a:gd name="connsiteX168" fmla="*/ 1190313 w 1339695"/>
                <a:gd name="connsiteY168" fmla="*/ 1305500 h 2311974"/>
                <a:gd name="connsiteX169" fmla="*/ 1187942 w 1339695"/>
                <a:gd name="connsiteY169" fmla="*/ 1312793 h 2311974"/>
                <a:gd name="connsiteX170" fmla="*/ 1195055 w 1339695"/>
                <a:gd name="connsiteY170" fmla="*/ 1324948 h 2311974"/>
                <a:gd name="connsiteX171" fmla="*/ 1202169 w 1339695"/>
                <a:gd name="connsiteY171" fmla="*/ 1317655 h 2311974"/>
                <a:gd name="connsiteX172" fmla="*/ 1202169 w 1339695"/>
                <a:gd name="connsiteY172" fmla="*/ 1327379 h 2311974"/>
                <a:gd name="connsiteX173" fmla="*/ 1204540 w 1339695"/>
                <a:gd name="connsiteY173" fmla="*/ 1344397 h 2311974"/>
                <a:gd name="connsiteX174" fmla="*/ 1178457 w 1339695"/>
                <a:gd name="connsiteY174" fmla="*/ 1358984 h 2311974"/>
                <a:gd name="connsiteX175" fmla="*/ 1157117 w 1339695"/>
                <a:gd name="connsiteY175" fmla="*/ 1358984 h 2311974"/>
                <a:gd name="connsiteX176" fmla="*/ 1154746 w 1339695"/>
                <a:gd name="connsiteY176" fmla="*/ 1376001 h 2311974"/>
                <a:gd name="connsiteX177" fmla="*/ 1176086 w 1339695"/>
                <a:gd name="connsiteY177" fmla="*/ 1376001 h 2311974"/>
                <a:gd name="connsiteX178" fmla="*/ 1178457 w 1339695"/>
                <a:gd name="connsiteY178" fmla="*/ 1383295 h 2311974"/>
                <a:gd name="connsiteX179" fmla="*/ 1183200 w 1339695"/>
                <a:gd name="connsiteY179" fmla="*/ 1380864 h 2311974"/>
                <a:gd name="connsiteX180" fmla="*/ 1190313 w 1339695"/>
                <a:gd name="connsiteY180" fmla="*/ 1393019 h 2311974"/>
                <a:gd name="connsiteX181" fmla="*/ 1187942 w 1339695"/>
                <a:gd name="connsiteY181" fmla="*/ 1400312 h 2311974"/>
                <a:gd name="connsiteX182" fmla="*/ 1190313 w 1339695"/>
                <a:gd name="connsiteY182" fmla="*/ 1402744 h 2311974"/>
                <a:gd name="connsiteX183" fmla="*/ 1209282 w 1339695"/>
                <a:gd name="connsiteY183" fmla="*/ 1380864 h 2311974"/>
                <a:gd name="connsiteX184" fmla="*/ 1216396 w 1339695"/>
                <a:gd name="connsiteY184" fmla="*/ 1383295 h 2311974"/>
                <a:gd name="connsiteX185" fmla="*/ 1211653 w 1339695"/>
                <a:gd name="connsiteY185" fmla="*/ 1380864 h 2311974"/>
                <a:gd name="connsiteX186" fmla="*/ 1218767 w 1339695"/>
                <a:gd name="connsiteY186" fmla="*/ 1373570 h 2311974"/>
                <a:gd name="connsiteX187" fmla="*/ 1225880 w 1339695"/>
                <a:gd name="connsiteY187" fmla="*/ 1368708 h 2311974"/>
                <a:gd name="connsiteX188" fmla="*/ 1242478 w 1339695"/>
                <a:gd name="connsiteY188" fmla="*/ 1417330 h 2311974"/>
                <a:gd name="connsiteX189" fmla="*/ 1237736 w 1339695"/>
                <a:gd name="connsiteY189" fmla="*/ 1424623 h 2311974"/>
                <a:gd name="connsiteX190" fmla="*/ 1237736 w 1339695"/>
                <a:gd name="connsiteY190" fmla="*/ 1441641 h 2311974"/>
                <a:gd name="connsiteX191" fmla="*/ 1204540 w 1339695"/>
                <a:gd name="connsiteY191" fmla="*/ 1436779 h 2311974"/>
                <a:gd name="connsiteX192" fmla="*/ 1202169 w 1339695"/>
                <a:gd name="connsiteY192" fmla="*/ 1473245 h 2311974"/>
                <a:gd name="connsiteX193" fmla="*/ 1187942 w 1339695"/>
                <a:gd name="connsiteY193" fmla="*/ 1473245 h 2311974"/>
                <a:gd name="connsiteX194" fmla="*/ 1183200 w 1339695"/>
                <a:gd name="connsiteY194" fmla="*/ 1504850 h 2311974"/>
                <a:gd name="connsiteX195" fmla="*/ 1168973 w 1339695"/>
                <a:gd name="connsiteY195" fmla="*/ 1521867 h 2311974"/>
                <a:gd name="connsiteX196" fmla="*/ 1168973 w 1339695"/>
                <a:gd name="connsiteY196" fmla="*/ 1548609 h 2311974"/>
                <a:gd name="connsiteX197" fmla="*/ 1150004 w 1339695"/>
                <a:gd name="connsiteY197" fmla="*/ 1560765 h 2311974"/>
                <a:gd name="connsiteX198" fmla="*/ 1176086 w 1339695"/>
                <a:gd name="connsiteY198" fmla="*/ 1570489 h 2311974"/>
                <a:gd name="connsiteX199" fmla="*/ 1176086 w 1339695"/>
                <a:gd name="connsiteY199" fmla="*/ 1577783 h 2311974"/>
                <a:gd name="connsiteX200" fmla="*/ 1121550 w 1339695"/>
                <a:gd name="connsiteY200" fmla="*/ 1577783 h 2311974"/>
                <a:gd name="connsiteX201" fmla="*/ 1133406 w 1339695"/>
                <a:gd name="connsiteY201" fmla="*/ 1602094 h 2311974"/>
                <a:gd name="connsiteX202" fmla="*/ 1142890 w 1339695"/>
                <a:gd name="connsiteY202" fmla="*/ 1609387 h 2311974"/>
                <a:gd name="connsiteX203" fmla="*/ 1140519 w 1339695"/>
                <a:gd name="connsiteY203" fmla="*/ 1619111 h 2311974"/>
                <a:gd name="connsiteX204" fmla="*/ 1142890 w 1339695"/>
                <a:gd name="connsiteY204" fmla="*/ 1623973 h 2311974"/>
                <a:gd name="connsiteX205" fmla="*/ 1142890 w 1339695"/>
                <a:gd name="connsiteY205" fmla="*/ 1645853 h 2311974"/>
                <a:gd name="connsiteX206" fmla="*/ 1135777 w 1339695"/>
                <a:gd name="connsiteY206" fmla="*/ 1645853 h 2311974"/>
                <a:gd name="connsiteX207" fmla="*/ 1128663 w 1339695"/>
                <a:gd name="connsiteY207" fmla="*/ 1667733 h 2311974"/>
                <a:gd name="connsiteX208" fmla="*/ 1128663 w 1339695"/>
                <a:gd name="connsiteY208" fmla="*/ 1706631 h 2311974"/>
                <a:gd name="connsiteX209" fmla="*/ 1114437 w 1339695"/>
                <a:gd name="connsiteY209" fmla="*/ 1709062 h 2311974"/>
                <a:gd name="connsiteX210" fmla="*/ 1114437 w 1339695"/>
                <a:gd name="connsiteY210" fmla="*/ 1723648 h 2311974"/>
                <a:gd name="connsiteX211" fmla="*/ 1102581 w 1339695"/>
                <a:gd name="connsiteY211" fmla="*/ 1740666 h 2311974"/>
                <a:gd name="connsiteX212" fmla="*/ 1045673 w 1339695"/>
                <a:gd name="connsiteY212" fmla="*/ 1733373 h 2311974"/>
                <a:gd name="connsiteX213" fmla="*/ 1019591 w 1339695"/>
                <a:gd name="connsiteY213" fmla="*/ 1733373 h 2311974"/>
                <a:gd name="connsiteX214" fmla="*/ 1007735 w 1339695"/>
                <a:gd name="connsiteY214" fmla="*/ 1743097 h 2311974"/>
                <a:gd name="connsiteX215" fmla="*/ 1000622 w 1339695"/>
                <a:gd name="connsiteY215" fmla="*/ 1735804 h 2311974"/>
                <a:gd name="connsiteX216" fmla="*/ 993508 w 1339695"/>
                <a:gd name="connsiteY216" fmla="*/ 1740666 h 2311974"/>
                <a:gd name="connsiteX217" fmla="*/ 972168 w 1339695"/>
                <a:gd name="connsiteY217" fmla="*/ 1713924 h 2311974"/>
                <a:gd name="connsiteX218" fmla="*/ 957941 w 1339695"/>
                <a:gd name="connsiteY218" fmla="*/ 1721217 h 2311974"/>
                <a:gd name="connsiteX219" fmla="*/ 950828 w 1339695"/>
                <a:gd name="connsiteY219" fmla="*/ 1733373 h 2311974"/>
                <a:gd name="connsiteX220" fmla="*/ 943714 w 1339695"/>
                <a:gd name="connsiteY220" fmla="*/ 1735804 h 2311974"/>
                <a:gd name="connsiteX221" fmla="*/ 929487 w 1339695"/>
                <a:gd name="connsiteY221" fmla="*/ 1706631 h 2311974"/>
                <a:gd name="connsiteX222" fmla="*/ 858353 w 1339695"/>
                <a:gd name="connsiteY222" fmla="*/ 1709062 h 2311974"/>
                <a:gd name="connsiteX223" fmla="*/ 855982 w 1339695"/>
                <a:gd name="connsiteY223" fmla="*/ 1721217 h 2311974"/>
                <a:gd name="connsiteX224" fmla="*/ 813302 w 1339695"/>
                <a:gd name="connsiteY224" fmla="*/ 1721217 h 2311974"/>
                <a:gd name="connsiteX225" fmla="*/ 813302 w 1339695"/>
                <a:gd name="connsiteY225" fmla="*/ 1728511 h 2311974"/>
                <a:gd name="connsiteX226" fmla="*/ 782477 w 1339695"/>
                <a:gd name="connsiteY226" fmla="*/ 1721217 h 2311974"/>
                <a:gd name="connsiteX227" fmla="*/ 782477 w 1339695"/>
                <a:gd name="connsiteY227" fmla="*/ 1706631 h 2311974"/>
                <a:gd name="connsiteX228" fmla="*/ 775363 w 1339695"/>
                <a:gd name="connsiteY228" fmla="*/ 1706631 h 2311974"/>
                <a:gd name="connsiteX229" fmla="*/ 772992 w 1339695"/>
                <a:gd name="connsiteY229" fmla="*/ 1692044 h 2311974"/>
                <a:gd name="connsiteX230" fmla="*/ 772992 w 1339695"/>
                <a:gd name="connsiteY230" fmla="*/ 1692044 h 2311974"/>
                <a:gd name="connsiteX231" fmla="*/ 775363 w 1339695"/>
                <a:gd name="connsiteY231" fmla="*/ 1706631 h 2311974"/>
                <a:gd name="connsiteX232" fmla="*/ 720827 w 1339695"/>
                <a:gd name="connsiteY232" fmla="*/ 1709062 h 2311974"/>
                <a:gd name="connsiteX233" fmla="*/ 680518 w 1339695"/>
                <a:gd name="connsiteY233" fmla="*/ 1701769 h 2311974"/>
                <a:gd name="connsiteX234" fmla="*/ 678147 w 1339695"/>
                <a:gd name="connsiteY234" fmla="*/ 1709062 h 2311974"/>
                <a:gd name="connsiteX235" fmla="*/ 659177 w 1339695"/>
                <a:gd name="connsiteY235" fmla="*/ 1713924 h 2311974"/>
                <a:gd name="connsiteX236" fmla="*/ 652064 w 1339695"/>
                <a:gd name="connsiteY236" fmla="*/ 1733373 h 2311974"/>
                <a:gd name="connsiteX237" fmla="*/ 656806 w 1339695"/>
                <a:gd name="connsiteY237" fmla="*/ 1750391 h 2311974"/>
                <a:gd name="connsiteX238" fmla="*/ 637837 w 1339695"/>
                <a:gd name="connsiteY238" fmla="*/ 1750391 h 2311974"/>
                <a:gd name="connsiteX239" fmla="*/ 633095 w 1339695"/>
                <a:gd name="connsiteY239" fmla="*/ 1769840 h 2311974"/>
                <a:gd name="connsiteX240" fmla="*/ 640208 w 1339695"/>
                <a:gd name="connsiteY240" fmla="*/ 1784426 h 2311974"/>
                <a:gd name="connsiteX241" fmla="*/ 637837 w 1339695"/>
                <a:gd name="connsiteY241" fmla="*/ 1806306 h 2311974"/>
                <a:gd name="connsiteX242" fmla="*/ 625981 w 1339695"/>
                <a:gd name="connsiteY242" fmla="*/ 1813599 h 2311974"/>
                <a:gd name="connsiteX243" fmla="*/ 625981 w 1339695"/>
                <a:gd name="connsiteY243" fmla="*/ 1847635 h 2311974"/>
                <a:gd name="connsiteX244" fmla="*/ 611755 w 1339695"/>
                <a:gd name="connsiteY244" fmla="*/ 1852497 h 2311974"/>
                <a:gd name="connsiteX245" fmla="*/ 609383 w 1339695"/>
                <a:gd name="connsiteY245" fmla="*/ 1837910 h 2311974"/>
                <a:gd name="connsiteX246" fmla="*/ 576187 w 1339695"/>
                <a:gd name="connsiteY246" fmla="*/ 1837910 h 2311974"/>
                <a:gd name="connsiteX247" fmla="*/ 576187 w 1339695"/>
                <a:gd name="connsiteY247" fmla="*/ 1859790 h 2311974"/>
                <a:gd name="connsiteX248" fmla="*/ 557218 w 1339695"/>
                <a:gd name="connsiteY248" fmla="*/ 1859790 h 2311974"/>
                <a:gd name="connsiteX249" fmla="*/ 557218 w 1339695"/>
                <a:gd name="connsiteY249" fmla="*/ 1869515 h 2311974"/>
                <a:gd name="connsiteX250" fmla="*/ 554847 w 1339695"/>
                <a:gd name="connsiteY250" fmla="*/ 1876808 h 2311974"/>
                <a:gd name="connsiteX251" fmla="*/ 474229 w 1339695"/>
                <a:gd name="connsiteY251" fmla="*/ 1876808 h 2311974"/>
                <a:gd name="connsiteX252" fmla="*/ 474229 w 1339695"/>
                <a:gd name="connsiteY252" fmla="*/ 1896257 h 2311974"/>
                <a:gd name="connsiteX253" fmla="*/ 422063 w 1339695"/>
                <a:gd name="connsiteY253" fmla="*/ 1901119 h 2311974"/>
                <a:gd name="connsiteX254" fmla="*/ 422063 w 1339695"/>
                <a:gd name="connsiteY254" fmla="*/ 1930292 h 2311974"/>
                <a:gd name="connsiteX255" fmla="*/ 400723 w 1339695"/>
                <a:gd name="connsiteY255" fmla="*/ 1930292 h 2311974"/>
                <a:gd name="connsiteX256" fmla="*/ 398352 w 1339695"/>
                <a:gd name="connsiteY256" fmla="*/ 1952172 h 2311974"/>
                <a:gd name="connsiteX257" fmla="*/ 386496 w 1339695"/>
                <a:gd name="connsiteY257" fmla="*/ 1952172 h 2311974"/>
                <a:gd name="connsiteX258" fmla="*/ 386496 w 1339695"/>
                <a:gd name="connsiteY258" fmla="*/ 1978914 h 2311974"/>
                <a:gd name="connsiteX259" fmla="*/ 393610 w 1339695"/>
                <a:gd name="connsiteY259" fmla="*/ 1983776 h 2311974"/>
                <a:gd name="connsiteX260" fmla="*/ 391239 w 1339695"/>
                <a:gd name="connsiteY260" fmla="*/ 2000794 h 2311974"/>
                <a:gd name="connsiteX261" fmla="*/ 398352 w 1339695"/>
                <a:gd name="connsiteY261" fmla="*/ 2005656 h 2311974"/>
                <a:gd name="connsiteX262" fmla="*/ 398352 w 1339695"/>
                <a:gd name="connsiteY262" fmla="*/ 2068865 h 2311974"/>
                <a:gd name="connsiteX263" fmla="*/ 391239 w 1339695"/>
                <a:gd name="connsiteY263" fmla="*/ 2068865 h 2311974"/>
                <a:gd name="connsiteX264" fmla="*/ 391239 w 1339695"/>
                <a:gd name="connsiteY264" fmla="*/ 2081020 h 2311974"/>
                <a:gd name="connsiteX265" fmla="*/ 372269 w 1339695"/>
                <a:gd name="connsiteY265" fmla="*/ 2083451 h 2311974"/>
                <a:gd name="connsiteX266" fmla="*/ 358043 w 1339695"/>
                <a:gd name="connsiteY266" fmla="*/ 2117487 h 2311974"/>
                <a:gd name="connsiteX267" fmla="*/ 358043 w 1339695"/>
                <a:gd name="connsiteY267" fmla="*/ 2129642 h 2311974"/>
                <a:gd name="connsiteX268" fmla="*/ 414950 w 1339695"/>
                <a:gd name="connsiteY268" fmla="*/ 2132073 h 2311974"/>
                <a:gd name="connsiteX269" fmla="*/ 407837 w 1339695"/>
                <a:gd name="connsiteY269" fmla="*/ 2151522 h 2311974"/>
                <a:gd name="connsiteX270" fmla="*/ 412579 w 1339695"/>
                <a:gd name="connsiteY270" fmla="*/ 2161246 h 2311974"/>
                <a:gd name="connsiteX271" fmla="*/ 407837 w 1339695"/>
                <a:gd name="connsiteY271" fmla="*/ 2168540 h 2311974"/>
                <a:gd name="connsiteX272" fmla="*/ 391239 w 1339695"/>
                <a:gd name="connsiteY272" fmla="*/ 2168540 h 2311974"/>
                <a:gd name="connsiteX273" fmla="*/ 391239 w 1339695"/>
                <a:gd name="connsiteY273" fmla="*/ 2180695 h 2311974"/>
                <a:gd name="connsiteX274" fmla="*/ 360414 w 1339695"/>
                <a:gd name="connsiteY274" fmla="*/ 2187988 h 2311974"/>
                <a:gd name="connsiteX275" fmla="*/ 367527 w 1339695"/>
                <a:gd name="connsiteY275" fmla="*/ 2200144 h 2311974"/>
                <a:gd name="connsiteX276" fmla="*/ 365156 w 1339695"/>
                <a:gd name="connsiteY276" fmla="*/ 2256059 h 2311974"/>
                <a:gd name="connsiteX277" fmla="*/ 353300 w 1339695"/>
                <a:gd name="connsiteY277" fmla="*/ 2277939 h 2311974"/>
                <a:gd name="connsiteX278" fmla="*/ 327218 w 1339695"/>
                <a:gd name="connsiteY278" fmla="*/ 2307112 h 2311974"/>
                <a:gd name="connsiteX279" fmla="*/ 312991 w 1339695"/>
                <a:gd name="connsiteY279" fmla="*/ 2311974 h 2311974"/>
                <a:gd name="connsiteX280" fmla="*/ 296393 w 1339695"/>
                <a:gd name="connsiteY280" fmla="*/ 2282801 h 2311974"/>
                <a:gd name="connsiteX281" fmla="*/ 277424 w 1339695"/>
                <a:gd name="connsiteY281" fmla="*/ 2275508 h 2311974"/>
                <a:gd name="connsiteX282" fmla="*/ 263197 w 1339695"/>
                <a:gd name="connsiteY282" fmla="*/ 2292526 h 2311974"/>
                <a:gd name="connsiteX283" fmla="*/ 244228 w 1339695"/>
                <a:gd name="connsiteY283" fmla="*/ 2285232 h 2311974"/>
                <a:gd name="connsiteX284" fmla="*/ 230001 w 1339695"/>
                <a:gd name="connsiteY284" fmla="*/ 2290094 h 2311974"/>
                <a:gd name="connsiteX285" fmla="*/ 194434 w 1339695"/>
                <a:gd name="connsiteY285" fmla="*/ 2275508 h 2311974"/>
                <a:gd name="connsiteX286" fmla="*/ 153699 w 1339695"/>
                <a:gd name="connsiteY286" fmla="*/ 2254426 h 2311974"/>
                <a:gd name="connsiteX287" fmla="*/ 162004 w 1339695"/>
                <a:gd name="connsiteY287" fmla="*/ 2090384 h 2311974"/>
                <a:gd name="connsiteX288" fmla="*/ 191288 w 1339695"/>
                <a:gd name="connsiteY288" fmla="*/ 1879782 h 2311974"/>
                <a:gd name="connsiteX289" fmla="*/ 186371 w 1339695"/>
                <a:gd name="connsiteY289" fmla="*/ 1766434 h 2311974"/>
                <a:gd name="connsiteX290" fmla="*/ 158092 w 1339695"/>
                <a:gd name="connsiteY290" fmla="*/ 1684276 h 2311974"/>
                <a:gd name="connsiteX291" fmla="*/ 94739 w 1339695"/>
                <a:gd name="connsiteY291" fmla="*/ 1605539 h 2311974"/>
                <a:gd name="connsiteX292" fmla="*/ 44864 w 1339695"/>
                <a:gd name="connsiteY292" fmla="*/ 1566641 h 2311974"/>
                <a:gd name="connsiteX293" fmla="*/ 46508 w 1339695"/>
                <a:gd name="connsiteY293" fmla="*/ 1519182 h 2311974"/>
                <a:gd name="connsiteX294" fmla="*/ 42272 w 1339695"/>
                <a:gd name="connsiteY294" fmla="*/ 1442151 h 2311974"/>
                <a:gd name="connsiteX295" fmla="*/ 97579 w 1339695"/>
                <a:gd name="connsiteY295" fmla="*/ 1327822 h 2311974"/>
                <a:gd name="connsiteX296" fmla="*/ 210025 w 1339695"/>
                <a:gd name="connsiteY296" fmla="*/ 1228318 h 2311974"/>
                <a:gd name="connsiteX297" fmla="*/ 66392 w 1339695"/>
                <a:gd name="connsiteY297" fmla="*/ 741485 h 2311974"/>
                <a:gd name="connsiteX298" fmla="*/ 54537 w 1339695"/>
                <a:gd name="connsiteY298" fmla="*/ 726899 h 2311974"/>
                <a:gd name="connsiteX299" fmla="*/ 0 w 1339695"/>
                <a:gd name="connsiteY299" fmla="*/ 705019 h 2311974"/>
                <a:gd name="connsiteX300" fmla="*/ 23712 w 1339695"/>
                <a:gd name="connsiteY300" fmla="*/ 680708 h 2311974"/>
                <a:gd name="connsiteX301" fmla="*/ 30825 w 1339695"/>
                <a:gd name="connsiteY301" fmla="*/ 673414 h 2311974"/>
                <a:gd name="connsiteX302" fmla="*/ 59279 w 1339695"/>
                <a:gd name="connsiteY302" fmla="*/ 670983 h 2311974"/>
                <a:gd name="connsiteX303" fmla="*/ 147011 w 1339695"/>
                <a:gd name="connsiteY303" fmla="*/ 692863 h 2311974"/>
                <a:gd name="connsiteX304" fmla="*/ 161238 w 1339695"/>
                <a:gd name="connsiteY304" fmla="*/ 688001 h 2311974"/>
                <a:gd name="connsiteX305" fmla="*/ 161238 w 1339695"/>
                <a:gd name="connsiteY305" fmla="*/ 695294 h 2311974"/>
                <a:gd name="connsiteX306" fmla="*/ 170722 w 1339695"/>
                <a:gd name="connsiteY306" fmla="*/ 695294 h 2311974"/>
                <a:gd name="connsiteX307" fmla="*/ 175465 w 1339695"/>
                <a:gd name="connsiteY307" fmla="*/ 678277 h 2311974"/>
                <a:gd name="connsiteX308" fmla="*/ 182578 w 1339695"/>
                <a:gd name="connsiteY308" fmla="*/ 666121 h 2311974"/>
                <a:gd name="connsiteX309" fmla="*/ 194434 w 1339695"/>
                <a:gd name="connsiteY309" fmla="*/ 688001 h 2311974"/>
                <a:gd name="connsiteX310" fmla="*/ 201547 w 1339695"/>
                <a:gd name="connsiteY310" fmla="*/ 685570 h 2311974"/>
                <a:gd name="connsiteX311" fmla="*/ 215774 w 1339695"/>
                <a:gd name="connsiteY311" fmla="*/ 700156 h 2311974"/>
                <a:gd name="connsiteX312" fmla="*/ 215774 w 1339695"/>
                <a:gd name="connsiteY312" fmla="*/ 700156 h 2311974"/>
                <a:gd name="connsiteX313" fmla="*/ 201547 w 1339695"/>
                <a:gd name="connsiteY313" fmla="*/ 685570 h 2311974"/>
                <a:gd name="connsiteX314" fmla="*/ 259713 w 1339695"/>
                <a:gd name="connsiteY314" fmla="*/ 862512 h 2311974"/>
                <a:gd name="connsiteX315" fmla="*/ 182578 w 1339695"/>
                <a:gd name="connsiteY315" fmla="*/ 666121 h 2311974"/>
                <a:gd name="connsiteX316" fmla="*/ 182578 w 1339695"/>
                <a:gd name="connsiteY316" fmla="*/ 658827 h 2311974"/>
                <a:gd name="connsiteX317" fmla="*/ 203918 w 1339695"/>
                <a:gd name="connsiteY317" fmla="*/ 646672 h 2311974"/>
                <a:gd name="connsiteX318" fmla="*/ 196805 w 1339695"/>
                <a:gd name="connsiteY318" fmla="*/ 639379 h 2311974"/>
                <a:gd name="connsiteX319" fmla="*/ 227630 w 1339695"/>
                <a:gd name="connsiteY319" fmla="*/ 629654 h 2311974"/>
                <a:gd name="connsiteX320" fmla="*/ 222888 w 1339695"/>
                <a:gd name="connsiteY320" fmla="*/ 615068 h 2311974"/>
                <a:gd name="connsiteX321" fmla="*/ 189692 w 1339695"/>
                <a:gd name="connsiteY321" fmla="*/ 610205 h 2311974"/>
                <a:gd name="connsiteX322" fmla="*/ 187320 w 1339695"/>
                <a:gd name="connsiteY322" fmla="*/ 595619 h 2311974"/>
                <a:gd name="connsiteX323" fmla="*/ 196805 w 1339695"/>
                <a:gd name="connsiteY323" fmla="*/ 534841 h 2311974"/>
                <a:gd name="connsiteX324" fmla="*/ 187320 w 1339695"/>
                <a:gd name="connsiteY324" fmla="*/ 525117 h 2311974"/>
                <a:gd name="connsiteX325" fmla="*/ 494501 w 1339695"/>
                <a:gd name="connsiteY325" fmla="*/ 1091406 h 2311974"/>
                <a:gd name="connsiteX326" fmla="*/ 170722 w 1339695"/>
                <a:gd name="connsiteY326" fmla="*/ 503237 h 2311974"/>
                <a:gd name="connsiteX327" fmla="*/ 175465 w 1339695"/>
                <a:gd name="connsiteY327" fmla="*/ 471633 h 2311974"/>
                <a:gd name="connsiteX328" fmla="*/ 168351 w 1339695"/>
                <a:gd name="connsiteY328" fmla="*/ 464340 h 2311974"/>
                <a:gd name="connsiteX329" fmla="*/ 170722 w 1339695"/>
                <a:gd name="connsiteY329" fmla="*/ 444891 h 2311974"/>
                <a:gd name="connsiteX330" fmla="*/ 189692 w 1339695"/>
                <a:gd name="connsiteY330" fmla="*/ 444891 h 2311974"/>
                <a:gd name="connsiteX331" fmla="*/ 208661 w 1339695"/>
                <a:gd name="connsiteY331" fmla="*/ 430304 h 2311974"/>
                <a:gd name="connsiteX332" fmla="*/ 211032 w 1339695"/>
                <a:gd name="connsiteY332" fmla="*/ 427873 h 2311974"/>
                <a:gd name="connsiteX333" fmla="*/ 189692 w 1339695"/>
                <a:gd name="connsiteY333" fmla="*/ 423011 h 2311974"/>
                <a:gd name="connsiteX334" fmla="*/ 196805 w 1339695"/>
                <a:gd name="connsiteY334" fmla="*/ 405993 h 2311974"/>
                <a:gd name="connsiteX335" fmla="*/ 222888 w 1339695"/>
                <a:gd name="connsiteY335" fmla="*/ 408424 h 2311974"/>
                <a:gd name="connsiteX336" fmla="*/ 218145 w 1339695"/>
                <a:gd name="connsiteY336" fmla="*/ 388975 h 2311974"/>
                <a:gd name="connsiteX337" fmla="*/ 218145 w 1339695"/>
                <a:gd name="connsiteY337" fmla="*/ 374389 h 2311974"/>
                <a:gd name="connsiteX338" fmla="*/ 234743 w 1339695"/>
                <a:gd name="connsiteY338" fmla="*/ 374389 h 2311974"/>
                <a:gd name="connsiteX339" fmla="*/ 237114 w 1339695"/>
                <a:gd name="connsiteY339" fmla="*/ 367096 h 2311974"/>
                <a:gd name="connsiteX340" fmla="*/ 244228 w 1339695"/>
                <a:gd name="connsiteY340" fmla="*/ 364665 h 2311974"/>
                <a:gd name="connsiteX341" fmla="*/ 241857 w 1339695"/>
                <a:gd name="connsiteY341" fmla="*/ 347647 h 2311974"/>
                <a:gd name="connsiteX342" fmla="*/ 270310 w 1339695"/>
                <a:gd name="connsiteY342" fmla="*/ 337922 h 2311974"/>
                <a:gd name="connsiteX343" fmla="*/ 258455 w 1339695"/>
                <a:gd name="connsiteY343" fmla="*/ 333060 h 2311974"/>
                <a:gd name="connsiteX344" fmla="*/ 256083 w 1339695"/>
                <a:gd name="connsiteY344" fmla="*/ 311180 h 2311974"/>
                <a:gd name="connsiteX345" fmla="*/ 248970 w 1339695"/>
                <a:gd name="connsiteY345" fmla="*/ 308749 h 2311974"/>
                <a:gd name="connsiteX346" fmla="*/ 256083 w 1339695"/>
                <a:gd name="connsiteY346" fmla="*/ 299025 h 2311974"/>
                <a:gd name="connsiteX347" fmla="*/ 256083 w 1339695"/>
                <a:gd name="connsiteY347" fmla="*/ 296594 h 2311974"/>
                <a:gd name="connsiteX348" fmla="*/ 244228 w 1339695"/>
                <a:gd name="connsiteY348" fmla="*/ 291732 h 2311974"/>
                <a:gd name="connsiteX349" fmla="*/ 234743 w 1339695"/>
                <a:gd name="connsiteY349" fmla="*/ 299025 h 2311974"/>
                <a:gd name="connsiteX350" fmla="*/ 222888 w 1339695"/>
                <a:gd name="connsiteY350" fmla="*/ 282007 h 2311974"/>
                <a:gd name="connsiteX351" fmla="*/ 237114 w 1339695"/>
                <a:gd name="connsiteY351" fmla="*/ 255265 h 2311974"/>
                <a:gd name="connsiteX352" fmla="*/ 244228 w 1339695"/>
                <a:gd name="connsiteY352" fmla="*/ 267421 h 2311974"/>
                <a:gd name="connsiteX353" fmla="*/ 263197 w 1339695"/>
                <a:gd name="connsiteY353" fmla="*/ 240679 h 2311974"/>
                <a:gd name="connsiteX354" fmla="*/ 272681 w 1339695"/>
                <a:gd name="connsiteY354" fmla="*/ 240679 h 2311974"/>
                <a:gd name="connsiteX355" fmla="*/ 272681 w 1339695"/>
                <a:gd name="connsiteY355" fmla="*/ 233385 h 2311974"/>
                <a:gd name="connsiteX356" fmla="*/ 251341 w 1339695"/>
                <a:gd name="connsiteY356" fmla="*/ 218799 h 2311974"/>
                <a:gd name="connsiteX357" fmla="*/ 258455 w 1339695"/>
                <a:gd name="connsiteY357" fmla="*/ 199350 h 2311974"/>
                <a:gd name="connsiteX358" fmla="*/ 284537 w 1339695"/>
                <a:gd name="connsiteY358" fmla="*/ 199350 h 2311974"/>
                <a:gd name="connsiteX359" fmla="*/ 291651 w 1339695"/>
                <a:gd name="connsiteY359" fmla="*/ 192057 h 2311974"/>
                <a:gd name="connsiteX360" fmla="*/ 263197 w 1339695"/>
                <a:gd name="connsiteY360" fmla="*/ 150728 h 2311974"/>
                <a:gd name="connsiteX361" fmla="*/ 272681 w 1339695"/>
                <a:gd name="connsiteY361" fmla="*/ 131279 h 2311974"/>
                <a:gd name="connsiteX362" fmla="*/ 305877 w 1339695"/>
                <a:gd name="connsiteY362" fmla="*/ 116693 h 2311974"/>
                <a:gd name="connsiteX363" fmla="*/ 310620 w 1339695"/>
                <a:gd name="connsiteY363" fmla="*/ 131279 h 2311974"/>
                <a:gd name="connsiteX364" fmla="*/ 331960 w 1339695"/>
                <a:gd name="connsiteY364" fmla="*/ 116693 h 2311974"/>
                <a:gd name="connsiteX365" fmla="*/ 327218 w 1339695"/>
                <a:gd name="connsiteY365" fmla="*/ 109399 h 2311974"/>
                <a:gd name="connsiteX366" fmla="*/ 343816 w 1339695"/>
                <a:gd name="connsiteY366" fmla="*/ 102106 h 2311974"/>
                <a:gd name="connsiteX367" fmla="*/ 343816 w 1339695"/>
                <a:gd name="connsiteY367" fmla="*/ 94813 h 2311974"/>
                <a:gd name="connsiteX368" fmla="*/ 353300 w 1339695"/>
                <a:gd name="connsiteY368" fmla="*/ 87519 h 2311974"/>
                <a:gd name="connsiteX369" fmla="*/ 339073 w 1339695"/>
                <a:gd name="connsiteY369" fmla="*/ 53484 h 2311974"/>
                <a:gd name="connsiteX370" fmla="*/ 336702 w 1339695"/>
                <a:gd name="connsiteY370" fmla="*/ 7293 h 2311974"/>
                <a:gd name="connsiteX371" fmla="*/ 379383 w 1339695"/>
                <a:gd name="connsiteY371" fmla="*/ 17018 h 2311974"/>
                <a:gd name="connsiteX372" fmla="*/ 400723 w 1339695"/>
                <a:gd name="connsiteY372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65568 w 1339695"/>
                <a:gd name="connsiteY2" fmla="*/ 899506 h 2311974"/>
                <a:gd name="connsiteX3" fmla="*/ 248970 w 1339695"/>
                <a:gd name="connsiteY3" fmla="*/ 889782 h 2311974"/>
                <a:gd name="connsiteX4" fmla="*/ 248970 w 1339695"/>
                <a:gd name="connsiteY4" fmla="*/ 889782 h 2311974"/>
                <a:gd name="connsiteX5" fmla="*/ 265568 w 1339695"/>
                <a:gd name="connsiteY5" fmla="*/ 889782 h 2311974"/>
                <a:gd name="connsiteX6" fmla="*/ 258424 w 1339695"/>
                <a:gd name="connsiteY6" fmla="*/ 889782 h 2311974"/>
                <a:gd name="connsiteX7" fmla="*/ 248970 w 1339695"/>
                <a:gd name="connsiteY7" fmla="*/ 889782 h 2311974"/>
                <a:gd name="connsiteX8" fmla="*/ 291253 w 1339695"/>
                <a:gd name="connsiteY8" fmla="*/ 842776 h 2311974"/>
                <a:gd name="connsiteX9" fmla="*/ 296393 w 1339695"/>
                <a:gd name="connsiteY9" fmla="*/ 853315 h 2311974"/>
                <a:gd name="connsiteX10" fmla="*/ 296393 w 1339695"/>
                <a:gd name="connsiteY10" fmla="*/ 853315 h 2311974"/>
                <a:gd name="connsiteX11" fmla="*/ 291253 w 1339695"/>
                <a:gd name="connsiteY11" fmla="*/ 842776 h 2311974"/>
                <a:gd name="connsiteX12" fmla="*/ 194434 w 1339695"/>
                <a:gd name="connsiteY12" fmla="*/ 726899 h 2311974"/>
                <a:gd name="connsiteX13" fmla="*/ 194434 w 1339695"/>
                <a:gd name="connsiteY13" fmla="*/ 726899 h 2311974"/>
                <a:gd name="connsiteX14" fmla="*/ 201547 w 1339695"/>
                <a:gd name="connsiteY14" fmla="*/ 734192 h 2311974"/>
                <a:gd name="connsiteX15" fmla="*/ 237114 w 1339695"/>
                <a:gd name="connsiteY15" fmla="*/ 748778 h 2311974"/>
                <a:gd name="connsiteX16" fmla="*/ 265568 w 1339695"/>
                <a:gd name="connsiteY16" fmla="*/ 753641 h 2311974"/>
                <a:gd name="connsiteX17" fmla="*/ 270310 w 1339695"/>
                <a:gd name="connsiteY17" fmla="*/ 734192 h 2311974"/>
                <a:gd name="connsiteX18" fmla="*/ 284537 w 1339695"/>
                <a:gd name="connsiteY18" fmla="*/ 736623 h 2311974"/>
                <a:gd name="connsiteX19" fmla="*/ 284537 w 1339695"/>
                <a:gd name="connsiteY19" fmla="*/ 736623 h 2311974"/>
                <a:gd name="connsiteX20" fmla="*/ 201547 w 1339695"/>
                <a:gd name="connsiteY20" fmla="*/ 734192 h 2311974"/>
                <a:gd name="connsiteX21" fmla="*/ 194434 w 1339695"/>
                <a:gd name="connsiteY21" fmla="*/ 726899 h 2311974"/>
                <a:gd name="connsiteX22" fmla="*/ 194434 w 1339695"/>
                <a:gd name="connsiteY22" fmla="*/ 714743 h 2311974"/>
                <a:gd name="connsiteX23" fmla="*/ 194434 w 1339695"/>
                <a:gd name="connsiteY23" fmla="*/ 714743 h 2311974"/>
                <a:gd name="connsiteX24" fmla="*/ 201547 w 1339695"/>
                <a:gd name="connsiteY24" fmla="*/ 722036 h 2311974"/>
                <a:gd name="connsiteX25" fmla="*/ 201547 w 1339695"/>
                <a:gd name="connsiteY25" fmla="*/ 722036 h 2311974"/>
                <a:gd name="connsiteX26" fmla="*/ 194434 w 1339695"/>
                <a:gd name="connsiteY26" fmla="*/ 714743 h 2311974"/>
                <a:gd name="connsiteX27" fmla="*/ 400723 w 1339695"/>
                <a:gd name="connsiteY27" fmla="*/ 0 h 2311974"/>
                <a:gd name="connsiteX28" fmla="*/ 407837 w 1339695"/>
                <a:gd name="connsiteY28" fmla="*/ 4862 h 2311974"/>
                <a:gd name="connsiteX29" fmla="*/ 412579 w 1339695"/>
                <a:gd name="connsiteY29" fmla="*/ 17018 h 2311974"/>
                <a:gd name="connsiteX30" fmla="*/ 422063 w 1339695"/>
                <a:gd name="connsiteY30" fmla="*/ 53484 h 2311974"/>
                <a:gd name="connsiteX31" fmla="*/ 419692 w 1339695"/>
                <a:gd name="connsiteY31" fmla="*/ 68071 h 2311974"/>
                <a:gd name="connsiteX32" fmla="*/ 452888 w 1339695"/>
                <a:gd name="connsiteY32" fmla="*/ 82657 h 2311974"/>
                <a:gd name="connsiteX33" fmla="*/ 460002 w 1339695"/>
                <a:gd name="connsiteY33" fmla="*/ 72933 h 2311974"/>
                <a:gd name="connsiteX34" fmla="*/ 476600 w 1339695"/>
                <a:gd name="connsiteY34" fmla="*/ 75364 h 2311974"/>
                <a:gd name="connsiteX35" fmla="*/ 476600 w 1339695"/>
                <a:gd name="connsiteY35" fmla="*/ 82657 h 2311974"/>
                <a:gd name="connsiteX36" fmla="*/ 483713 w 1339695"/>
                <a:gd name="connsiteY36" fmla="*/ 82657 h 2311974"/>
                <a:gd name="connsiteX37" fmla="*/ 488455 w 1339695"/>
                <a:gd name="connsiteY37" fmla="*/ 97244 h 2311974"/>
                <a:gd name="connsiteX38" fmla="*/ 507424 w 1339695"/>
                <a:gd name="connsiteY38" fmla="*/ 104537 h 2311974"/>
                <a:gd name="connsiteX39" fmla="*/ 535878 w 1339695"/>
                <a:gd name="connsiteY39" fmla="*/ 89950 h 2311974"/>
                <a:gd name="connsiteX40" fmla="*/ 550105 w 1339695"/>
                <a:gd name="connsiteY40" fmla="*/ 94813 h 2311974"/>
                <a:gd name="connsiteX41" fmla="*/ 564332 w 1339695"/>
                <a:gd name="connsiteY41" fmla="*/ 104537 h 2311974"/>
                <a:gd name="connsiteX42" fmla="*/ 583301 w 1339695"/>
                <a:gd name="connsiteY42" fmla="*/ 94813 h 2311974"/>
                <a:gd name="connsiteX43" fmla="*/ 583301 w 1339695"/>
                <a:gd name="connsiteY43" fmla="*/ 72933 h 2311974"/>
                <a:gd name="connsiteX44" fmla="*/ 585672 w 1339695"/>
                <a:gd name="connsiteY44" fmla="*/ 72933 h 2311974"/>
                <a:gd name="connsiteX45" fmla="*/ 597528 w 1339695"/>
                <a:gd name="connsiteY45" fmla="*/ 87519 h 2311974"/>
                <a:gd name="connsiteX46" fmla="*/ 585672 w 1339695"/>
                <a:gd name="connsiteY46" fmla="*/ 102106 h 2311974"/>
                <a:gd name="connsiteX47" fmla="*/ 590414 w 1339695"/>
                <a:gd name="connsiteY47" fmla="*/ 123986 h 2311974"/>
                <a:gd name="connsiteX48" fmla="*/ 604641 w 1339695"/>
                <a:gd name="connsiteY48" fmla="*/ 128848 h 2311974"/>
                <a:gd name="connsiteX49" fmla="*/ 616497 w 1339695"/>
                <a:gd name="connsiteY49" fmla="*/ 150728 h 2311974"/>
                <a:gd name="connsiteX50" fmla="*/ 625981 w 1339695"/>
                <a:gd name="connsiteY50" fmla="*/ 153159 h 2311974"/>
                <a:gd name="connsiteX51" fmla="*/ 633095 w 1339695"/>
                <a:gd name="connsiteY51" fmla="*/ 165315 h 2311974"/>
                <a:gd name="connsiteX52" fmla="*/ 652064 w 1339695"/>
                <a:gd name="connsiteY52" fmla="*/ 165315 h 2311974"/>
                <a:gd name="connsiteX53" fmla="*/ 666291 w 1339695"/>
                <a:gd name="connsiteY53" fmla="*/ 177470 h 2311974"/>
                <a:gd name="connsiteX54" fmla="*/ 692373 w 1339695"/>
                <a:gd name="connsiteY54" fmla="*/ 172608 h 2311974"/>
                <a:gd name="connsiteX55" fmla="*/ 699487 w 1339695"/>
                <a:gd name="connsiteY55" fmla="*/ 184763 h 2311974"/>
                <a:gd name="connsiteX56" fmla="*/ 692373 w 1339695"/>
                <a:gd name="connsiteY56" fmla="*/ 192057 h 2311974"/>
                <a:gd name="connsiteX57" fmla="*/ 699487 w 1339695"/>
                <a:gd name="connsiteY57" fmla="*/ 201781 h 2311974"/>
                <a:gd name="connsiteX58" fmla="*/ 694744 w 1339695"/>
                <a:gd name="connsiteY58" fmla="*/ 206643 h 2311974"/>
                <a:gd name="connsiteX59" fmla="*/ 706600 w 1339695"/>
                <a:gd name="connsiteY59" fmla="*/ 233385 h 2311974"/>
                <a:gd name="connsiteX60" fmla="*/ 713714 w 1339695"/>
                <a:gd name="connsiteY60" fmla="*/ 233385 h 2311974"/>
                <a:gd name="connsiteX61" fmla="*/ 749281 w 1339695"/>
                <a:gd name="connsiteY61" fmla="*/ 211505 h 2311974"/>
                <a:gd name="connsiteX62" fmla="*/ 772992 w 1339695"/>
                <a:gd name="connsiteY62" fmla="*/ 213936 h 2311974"/>
                <a:gd name="connsiteX63" fmla="*/ 794332 w 1339695"/>
                <a:gd name="connsiteY63" fmla="*/ 199350 h 2311974"/>
                <a:gd name="connsiteX64" fmla="*/ 803817 w 1339695"/>
                <a:gd name="connsiteY64" fmla="*/ 177470 h 2311974"/>
                <a:gd name="connsiteX65" fmla="*/ 829900 w 1339695"/>
                <a:gd name="connsiteY65" fmla="*/ 158021 h 2311974"/>
                <a:gd name="connsiteX66" fmla="*/ 851240 w 1339695"/>
                <a:gd name="connsiteY66" fmla="*/ 194488 h 2311974"/>
                <a:gd name="connsiteX67" fmla="*/ 851240 w 1339695"/>
                <a:gd name="connsiteY67" fmla="*/ 221230 h 2311974"/>
                <a:gd name="connsiteX68" fmla="*/ 863095 w 1339695"/>
                <a:gd name="connsiteY68" fmla="*/ 243110 h 2311974"/>
                <a:gd name="connsiteX69" fmla="*/ 882065 w 1339695"/>
                <a:gd name="connsiteY69" fmla="*/ 262558 h 2311974"/>
                <a:gd name="connsiteX70" fmla="*/ 924745 w 1339695"/>
                <a:gd name="connsiteY70" fmla="*/ 274714 h 2311974"/>
                <a:gd name="connsiteX71" fmla="*/ 957941 w 1339695"/>
                <a:gd name="connsiteY71" fmla="*/ 260127 h 2311974"/>
                <a:gd name="connsiteX72" fmla="*/ 979281 w 1339695"/>
                <a:gd name="connsiteY72" fmla="*/ 262558 h 2311974"/>
                <a:gd name="connsiteX73" fmla="*/ 1005364 w 1339695"/>
                <a:gd name="connsiteY73" fmla="*/ 277145 h 2311974"/>
                <a:gd name="connsiteX74" fmla="*/ 1038560 w 1339695"/>
                <a:gd name="connsiteY74" fmla="*/ 282007 h 2311974"/>
                <a:gd name="connsiteX75" fmla="*/ 1033818 w 1339695"/>
                <a:gd name="connsiteY75" fmla="*/ 299025 h 2311974"/>
                <a:gd name="connsiteX76" fmla="*/ 1062271 w 1339695"/>
                <a:gd name="connsiteY76" fmla="*/ 371958 h 2311974"/>
                <a:gd name="connsiteX77" fmla="*/ 1107323 w 1339695"/>
                <a:gd name="connsiteY77" fmla="*/ 386544 h 2311974"/>
                <a:gd name="connsiteX78" fmla="*/ 1135777 w 1339695"/>
                <a:gd name="connsiteY78" fmla="*/ 415718 h 2311974"/>
                <a:gd name="connsiteX79" fmla="*/ 1178457 w 1339695"/>
                <a:gd name="connsiteY79" fmla="*/ 415718 h 2311974"/>
                <a:gd name="connsiteX80" fmla="*/ 1195055 w 1339695"/>
                <a:gd name="connsiteY80" fmla="*/ 408424 h 2311974"/>
                <a:gd name="connsiteX81" fmla="*/ 1211653 w 1339695"/>
                <a:gd name="connsiteY81" fmla="*/ 386544 h 2311974"/>
                <a:gd name="connsiteX82" fmla="*/ 1256705 w 1339695"/>
                <a:gd name="connsiteY82" fmla="*/ 381682 h 2311974"/>
                <a:gd name="connsiteX83" fmla="*/ 1263819 w 1339695"/>
                <a:gd name="connsiteY83" fmla="*/ 386544 h 2311974"/>
                <a:gd name="connsiteX84" fmla="*/ 1299386 w 1339695"/>
                <a:gd name="connsiteY84" fmla="*/ 371958 h 2311974"/>
                <a:gd name="connsiteX85" fmla="*/ 1299386 w 1339695"/>
                <a:gd name="connsiteY85" fmla="*/ 388975 h 2311974"/>
                <a:gd name="connsiteX86" fmla="*/ 1313613 w 1339695"/>
                <a:gd name="connsiteY86" fmla="*/ 408424 h 2311974"/>
                <a:gd name="connsiteX87" fmla="*/ 1251963 w 1339695"/>
                <a:gd name="connsiteY87" fmla="*/ 444891 h 2311974"/>
                <a:gd name="connsiteX88" fmla="*/ 1249592 w 1339695"/>
                <a:gd name="connsiteY88" fmla="*/ 491082 h 2311974"/>
                <a:gd name="connsiteX89" fmla="*/ 1270932 w 1339695"/>
                <a:gd name="connsiteY89" fmla="*/ 532410 h 2311974"/>
                <a:gd name="connsiteX90" fmla="*/ 1304128 w 1339695"/>
                <a:gd name="connsiteY90" fmla="*/ 554290 h 2311974"/>
                <a:gd name="connsiteX91" fmla="*/ 1325468 w 1339695"/>
                <a:gd name="connsiteY91" fmla="*/ 581032 h 2311974"/>
                <a:gd name="connsiteX92" fmla="*/ 1318355 w 1339695"/>
                <a:gd name="connsiteY92" fmla="*/ 622361 h 2311974"/>
                <a:gd name="connsiteX93" fmla="*/ 1339695 w 1339695"/>
                <a:gd name="connsiteY93" fmla="*/ 644241 h 2311974"/>
                <a:gd name="connsiteX94" fmla="*/ 1334953 w 1339695"/>
                <a:gd name="connsiteY94" fmla="*/ 658827 h 2311974"/>
                <a:gd name="connsiteX95" fmla="*/ 1327839 w 1339695"/>
                <a:gd name="connsiteY95" fmla="*/ 666121 h 2311974"/>
                <a:gd name="connsiteX96" fmla="*/ 1299386 w 1339695"/>
                <a:gd name="connsiteY96" fmla="*/ 663689 h 2311974"/>
                <a:gd name="connsiteX97" fmla="*/ 1270932 w 1339695"/>
                <a:gd name="connsiteY97" fmla="*/ 705018 h 2311974"/>
                <a:gd name="connsiteX98" fmla="*/ 1249592 w 1339695"/>
                <a:gd name="connsiteY98" fmla="*/ 712312 h 2311974"/>
                <a:gd name="connsiteX99" fmla="*/ 1202169 w 1339695"/>
                <a:gd name="connsiteY99" fmla="*/ 785245 h 2311974"/>
                <a:gd name="connsiteX100" fmla="*/ 1202169 w 1339695"/>
                <a:gd name="connsiteY100" fmla="*/ 804693 h 2311974"/>
                <a:gd name="connsiteX101" fmla="*/ 1171344 w 1339695"/>
                <a:gd name="connsiteY101" fmla="*/ 802262 h 2311974"/>
                <a:gd name="connsiteX102" fmla="*/ 1140519 w 1339695"/>
                <a:gd name="connsiteY102" fmla="*/ 802262 h 2311974"/>
                <a:gd name="connsiteX103" fmla="*/ 1116808 w 1339695"/>
                <a:gd name="connsiteY103" fmla="*/ 819280 h 2311974"/>
                <a:gd name="connsiteX104" fmla="*/ 1081241 w 1339695"/>
                <a:gd name="connsiteY104" fmla="*/ 809556 h 2311974"/>
                <a:gd name="connsiteX105" fmla="*/ 1069385 w 1339695"/>
                <a:gd name="connsiteY105" fmla="*/ 816849 h 2311974"/>
                <a:gd name="connsiteX106" fmla="*/ 1078869 w 1339695"/>
                <a:gd name="connsiteY106" fmla="*/ 824142 h 2311974"/>
                <a:gd name="connsiteX107" fmla="*/ 1067014 w 1339695"/>
                <a:gd name="connsiteY107" fmla="*/ 850884 h 2311974"/>
                <a:gd name="connsiteX108" fmla="*/ 1074127 w 1339695"/>
                <a:gd name="connsiteY108" fmla="*/ 858178 h 2311974"/>
                <a:gd name="connsiteX109" fmla="*/ 1081241 w 1339695"/>
                <a:gd name="connsiteY109" fmla="*/ 850884 h 2311974"/>
                <a:gd name="connsiteX110" fmla="*/ 1095467 w 1339695"/>
                <a:gd name="connsiteY110" fmla="*/ 858178 h 2311974"/>
                <a:gd name="connsiteX111" fmla="*/ 1109694 w 1339695"/>
                <a:gd name="connsiteY111" fmla="*/ 858178 h 2311974"/>
                <a:gd name="connsiteX112" fmla="*/ 1114437 w 1339695"/>
                <a:gd name="connsiteY112" fmla="*/ 875195 h 2311974"/>
                <a:gd name="connsiteX113" fmla="*/ 1128663 w 1339695"/>
                <a:gd name="connsiteY113" fmla="*/ 894644 h 2311974"/>
                <a:gd name="connsiteX114" fmla="*/ 1121550 w 1339695"/>
                <a:gd name="connsiteY114" fmla="*/ 906800 h 2311974"/>
                <a:gd name="connsiteX115" fmla="*/ 1128663 w 1339695"/>
                <a:gd name="connsiteY115" fmla="*/ 916524 h 2311974"/>
                <a:gd name="connsiteX116" fmla="*/ 1135777 w 1339695"/>
                <a:gd name="connsiteY116" fmla="*/ 914093 h 2311974"/>
                <a:gd name="connsiteX117" fmla="*/ 1142890 w 1339695"/>
                <a:gd name="connsiteY117" fmla="*/ 921386 h 2311974"/>
                <a:gd name="connsiteX118" fmla="*/ 1147633 w 1339695"/>
                <a:gd name="connsiteY118" fmla="*/ 935973 h 2311974"/>
                <a:gd name="connsiteX119" fmla="*/ 1157117 w 1339695"/>
                <a:gd name="connsiteY119" fmla="*/ 923817 h 2311974"/>
                <a:gd name="connsiteX120" fmla="*/ 1161859 w 1339695"/>
                <a:gd name="connsiteY120" fmla="*/ 931111 h 2311974"/>
                <a:gd name="connsiteX121" fmla="*/ 1195055 w 1339695"/>
                <a:gd name="connsiteY121" fmla="*/ 928679 h 2311974"/>
                <a:gd name="connsiteX122" fmla="*/ 1209282 w 1339695"/>
                <a:gd name="connsiteY122" fmla="*/ 948128 h 2311974"/>
                <a:gd name="connsiteX123" fmla="*/ 1230623 w 1339695"/>
                <a:gd name="connsiteY123" fmla="*/ 950559 h 2311974"/>
                <a:gd name="connsiteX124" fmla="*/ 1235365 w 1339695"/>
                <a:gd name="connsiteY124" fmla="*/ 923817 h 2311974"/>
                <a:gd name="connsiteX125" fmla="*/ 1249592 w 1339695"/>
                <a:gd name="connsiteY125" fmla="*/ 914093 h 2311974"/>
                <a:gd name="connsiteX126" fmla="*/ 1259076 w 1339695"/>
                <a:gd name="connsiteY126" fmla="*/ 921386 h 2311974"/>
                <a:gd name="connsiteX127" fmla="*/ 1270932 w 1339695"/>
                <a:gd name="connsiteY127" fmla="*/ 948128 h 2311974"/>
                <a:gd name="connsiteX128" fmla="*/ 1218767 w 1339695"/>
                <a:gd name="connsiteY128" fmla="*/ 1006475 h 2311974"/>
                <a:gd name="connsiteX129" fmla="*/ 1133406 w 1339695"/>
                <a:gd name="connsiteY129" fmla="*/ 970008 h 2311974"/>
                <a:gd name="connsiteX130" fmla="*/ 1128663 w 1339695"/>
                <a:gd name="connsiteY130" fmla="*/ 977301 h 2311974"/>
                <a:gd name="connsiteX131" fmla="*/ 1133406 w 1339695"/>
                <a:gd name="connsiteY131" fmla="*/ 984595 h 2311974"/>
                <a:gd name="connsiteX132" fmla="*/ 1128663 w 1339695"/>
                <a:gd name="connsiteY132" fmla="*/ 984595 h 2311974"/>
                <a:gd name="connsiteX133" fmla="*/ 1123921 w 1339695"/>
                <a:gd name="connsiteY133" fmla="*/ 991888 h 2311974"/>
                <a:gd name="connsiteX134" fmla="*/ 1123921 w 1339695"/>
                <a:gd name="connsiteY134" fmla="*/ 1006475 h 2311974"/>
                <a:gd name="connsiteX135" fmla="*/ 1116808 w 1339695"/>
                <a:gd name="connsiteY135" fmla="*/ 1018630 h 2311974"/>
                <a:gd name="connsiteX136" fmla="*/ 1116808 w 1339695"/>
                <a:gd name="connsiteY136" fmla="*/ 1028354 h 2311974"/>
                <a:gd name="connsiteX137" fmla="*/ 1102581 w 1339695"/>
                <a:gd name="connsiteY137" fmla="*/ 1028354 h 2311974"/>
                <a:gd name="connsiteX138" fmla="*/ 1102581 w 1339695"/>
                <a:gd name="connsiteY138" fmla="*/ 1045372 h 2311974"/>
                <a:gd name="connsiteX139" fmla="*/ 1095467 w 1339695"/>
                <a:gd name="connsiteY139" fmla="*/ 1047803 h 2311974"/>
                <a:gd name="connsiteX140" fmla="*/ 1095467 w 1339695"/>
                <a:gd name="connsiteY140" fmla="*/ 1059959 h 2311974"/>
                <a:gd name="connsiteX141" fmla="*/ 1088354 w 1339695"/>
                <a:gd name="connsiteY141" fmla="*/ 1062390 h 2311974"/>
                <a:gd name="connsiteX142" fmla="*/ 1093096 w 1339695"/>
                <a:gd name="connsiteY142" fmla="*/ 1069683 h 2311974"/>
                <a:gd name="connsiteX143" fmla="*/ 1085983 w 1339695"/>
                <a:gd name="connsiteY143" fmla="*/ 1074545 h 2311974"/>
                <a:gd name="connsiteX144" fmla="*/ 1093096 w 1339695"/>
                <a:gd name="connsiteY144" fmla="*/ 1076976 h 2311974"/>
                <a:gd name="connsiteX145" fmla="*/ 1095467 w 1339695"/>
                <a:gd name="connsiteY145" fmla="*/ 1093994 h 2311974"/>
                <a:gd name="connsiteX146" fmla="*/ 1085983 w 1339695"/>
                <a:gd name="connsiteY146" fmla="*/ 1103719 h 2311974"/>
                <a:gd name="connsiteX147" fmla="*/ 1088354 w 1339695"/>
                <a:gd name="connsiteY147" fmla="*/ 1103719 h 2311974"/>
                <a:gd name="connsiteX148" fmla="*/ 1088354 w 1339695"/>
                <a:gd name="connsiteY148" fmla="*/ 1111012 h 2311974"/>
                <a:gd name="connsiteX149" fmla="*/ 1081241 w 1339695"/>
                <a:gd name="connsiteY149" fmla="*/ 1118305 h 2311974"/>
                <a:gd name="connsiteX150" fmla="*/ 1081241 w 1339695"/>
                <a:gd name="connsiteY150" fmla="*/ 1125598 h 2311974"/>
                <a:gd name="connsiteX151" fmla="*/ 1067014 w 1339695"/>
                <a:gd name="connsiteY151" fmla="*/ 1149909 h 2311974"/>
                <a:gd name="connsiteX152" fmla="*/ 1078869 w 1339695"/>
                <a:gd name="connsiteY152" fmla="*/ 1164496 h 2311974"/>
                <a:gd name="connsiteX153" fmla="*/ 1107323 w 1339695"/>
                <a:gd name="connsiteY153" fmla="*/ 1164496 h 2311974"/>
                <a:gd name="connsiteX154" fmla="*/ 1109694 w 1339695"/>
                <a:gd name="connsiteY154" fmla="*/ 1166927 h 2311974"/>
                <a:gd name="connsiteX155" fmla="*/ 1128663 w 1339695"/>
                <a:gd name="connsiteY155" fmla="*/ 1159634 h 2311974"/>
                <a:gd name="connsiteX156" fmla="*/ 1140519 w 1339695"/>
                <a:gd name="connsiteY156" fmla="*/ 1166927 h 2311974"/>
                <a:gd name="connsiteX157" fmla="*/ 1147633 w 1339695"/>
                <a:gd name="connsiteY157" fmla="*/ 1166927 h 2311974"/>
                <a:gd name="connsiteX158" fmla="*/ 1142890 w 1339695"/>
                <a:gd name="connsiteY158" fmla="*/ 1171789 h 2311974"/>
                <a:gd name="connsiteX159" fmla="*/ 1157117 w 1339695"/>
                <a:gd name="connsiteY159" fmla="*/ 1179083 h 2311974"/>
                <a:gd name="connsiteX160" fmla="*/ 1164231 w 1339695"/>
                <a:gd name="connsiteY160" fmla="*/ 1222842 h 2311974"/>
                <a:gd name="connsiteX161" fmla="*/ 1157117 w 1339695"/>
                <a:gd name="connsiteY161" fmla="*/ 1230136 h 2311974"/>
                <a:gd name="connsiteX162" fmla="*/ 1157117 w 1339695"/>
                <a:gd name="connsiteY162" fmla="*/ 1254447 h 2311974"/>
                <a:gd name="connsiteX163" fmla="*/ 1183200 w 1339695"/>
                <a:gd name="connsiteY163" fmla="*/ 1271464 h 2311974"/>
                <a:gd name="connsiteX164" fmla="*/ 1178457 w 1339695"/>
                <a:gd name="connsiteY164" fmla="*/ 1278758 h 2311974"/>
                <a:gd name="connsiteX165" fmla="*/ 1187942 w 1339695"/>
                <a:gd name="connsiteY165" fmla="*/ 1290913 h 2311974"/>
                <a:gd name="connsiteX166" fmla="*/ 1187942 w 1339695"/>
                <a:gd name="connsiteY166" fmla="*/ 1303069 h 2311974"/>
                <a:gd name="connsiteX167" fmla="*/ 1190313 w 1339695"/>
                <a:gd name="connsiteY167" fmla="*/ 1305500 h 2311974"/>
                <a:gd name="connsiteX168" fmla="*/ 1187942 w 1339695"/>
                <a:gd name="connsiteY168" fmla="*/ 1312793 h 2311974"/>
                <a:gd name="connsiteX169" fmla="*/ 1195055 w 1339695"/>
                <a:gd name="connsiteY169" fmla="*/ 1324948 h 2311974"/>
                <a:gd name="connsiteX170" fmla="*/ 1202169 w 1339695"/>
                <a:gd name="connsiteY170" fmla="*/ 1317655 h 2311974"/>
                <a:gd name="connsiteX171" fmla="*/ 1202169 w 1339695"/>
                <a:gd name="connsiteY171" fmla="*/ 1327379 h 2311974"/>
                <a:gd name="connsiteX172" fmla="*/ 1204540 w 1339695"/>
                <a:gd name="connsiteY172" fmla="*/ 1344397 h 2311974"/>
                <a:gd name="connsiteX173" fmla="*/ 1178457 w 1339695"/>
                <a:gd name="connsiteY173" fmla="*/ 1358984 h 2311974"/>
                <a:gd name="connsiteX174" fmla="*/ 1157117 w 1339695"/>
                <a:gd name="connsiteY174" fmla="*/ 1358984 h 2311974"/>
                <a:gd name="connsiteX175" fmla="*/ 1154746 w 1339695"/>
                <a:gd name="connsiteY175" fmla="*/ 1376001 h 2311974"/>
                <a:gd name="connsiteX176" fmla="*/ 1176086 w 1339695"/>
                <a:gd name="connsiteY176" fmla="*/ 1376001 h 2311974"/>
                <a:gd name="connsiteX177" fmla="*/ 1178457 w 1339695"/>
                <a:gd name="connsiteY177" fmla="*/ 1383295 h 2311974"/>
                <a:gd name="connsiteX178" fmla="*/ 1183200 w 1339695"/>
                <a:gd name="connsiteY178" fmla="*/ 1380864 h 2311974"/>
                <a:gd name="connsiteX179" fmla="*/ 1190313 w 1339695"/>
                <a:gd name="connsiteY179" fmla="*/ 1393019 h 2311974"/>
                <a:gd name="connsiteX180" fmla="*/ 1187942 w 1339695"/>
                <a:gd name="connsiteY180" fmla="*/ 1400312 h 2311974"/>
                <a:gd name="connsiteX181" fmla="*/ 1190313 w 1339695"/>
                <a:gd name="connsiteY181" fmla="*/ 1402744 h 2311974"/>
                <a:gd name="connsiteX182" fmla="*/ 1209282 w 1339695"/>
                <a:gd name="connsiteY182" fmla="*/ 1380864 h 2311974"/>
                <a:gd name="connsiteX183" fmla="*/ 1216396 w 1339695"/>
                <a:gd name="connsiteY183" fmla="*/ 1383295 h 2311974"/>
                <a:gd name="connsiteX184" fmla="*/ 1211653 w 1339695"/>
                <a:gd name="connsiteY184" fmla="*/ 1380864 h 2311974"/>
                <a:gd name="connsiteX185" fmla="*/ 1218767 w 1339695"/>
                <a:gd name="connsiteY185" fmla="*/ 1373570 h 2311974"/>
                <a:gd name="connsiteX186" fmla="*/ 1225880 w 1339695"/>
                <a:gd name="connsiteY186" fmla="*/ 1368708 h 2311974"/>
                <a:gd name="connsiteX187" fmla="*/ 1242478 w 1339695"/>
                <a:gd name="connsiteY187" fmla="*/ 1417330 h 2311974"/>
                <a:gd name="connsiteX188" fmla="*/ 1237736 w 1339695"/>
                <a:gd name="connsiteY188" fmla="*/ 1424623 h 2311974"/>
                <a:gd name="connsiteX189" fmla="*/ 1237736 w 1339695"/>
                <a:gd name="connsiteY189" fmla="*/ 1441641 h 2311974"/>
                <a:gd name="connsiteX190" fmla="*/ 1204540 w 1339695"/>
                <a:gd name="connsiteY190" fmla="*/ 1436779 h 2311974"/>
                <a:gd name="connsiteX191" fmla="*/ 1202169 w 1339695"/>
                <a:gd name="connsiteY191" fmla="*/ 1473245 h 2311974"/>
                <a:gd name="connsiteX192" fmla="*/ 1187942 w 1339695"/>
                <a:gd name="connsiteY192" fmla="*/ 1473245 h 2311974"/>
                <a:gd name="connsiteX193" fmla="*/ 1183200 w 1339695"/>
                <a:gd name="connsiteY193" fmla="*/ 1504850 h 2311974"/>
                <a:gd name="connsiteX194" fmla="*/ 1168973 w 1339695"/>
                <a:gd name="connsiteY194" fmla="*/ 1521867 h 2311974"/>
                <a:gd name="connsiteX195" fmla="*/ 1168973 w 1339695"/>
                <a:gd name="connsiteY195" fmla="*/ 1548609 h 2311974"/>
                <a:gd name="connsiteX196" fmla="*/ 1150004 w 1339695"/>
                <a:gd name="connsiteY196" fmla="*/ 1560765 h 2311974"/>
                <a:gd name="connsiteX197" fmla="*/ 1176086 w 1339695"/>
                <a:gd name="connsiteY197" fmla="*/ 1570489 h 2311974"/>
                <a:gd name="connsiteX198" fmla="*/ 1176086 w 1339695"/>
                <a:gd name="connsiteY198" fmla="*/ 1577783 h 2311974"/>
                <a:gd name="connsiteX199" fmla="*/ 1121550 w 1339695"/>
                <a:gd name="connsiteY199" fmla="*/ 1577783 h 2311974"/>
                <a:gd name="connsiteX200" fmla="*/ 1133406 w 1339695"/>
                <a:gd name="connsiteY200" fmla="*/ 1602094 h 2311974"/>
                <a:gd name="connsiteX201" fmla="*/ 1142890 w 1339695"/>
                <a:gd name="connsiteY201" fmla="*/ 1609387 h 2311974"/>
                <a:gd name="connsiteX202" fmla="*/ 1140519 w 1339695"/>
                <a:gd name="connsiteY202" fmla="*/ 1619111 h 2311974"/>
                <a:gd name="connsiteX203" fmla="*/ 1142890 w 1339695"/>
                <a:gd name="connsiteY203" fmla="*/ 1623973 h 2311974"/>
                <a:gd name="connsiteX204" fmla="*/ 1142890 w 1339695"/>
                <a:gd name="connsiteY204" fmla="*/ 1645853 h 2311974"/>
                <a:gd name="connsiteX205" fmla="*/ 1135777 w 1339695"/>
                <a:gd name="connsiteY205" fmla="*/ 1645853 h 2311974"/>
                <a:gd name="connsiteX206" fmla="*/ 1128663 w 1339695"/>
                <a:gd name="connsiteY206" fmla="*/ 1667733 h 2311974"/>
                <a:gd name="connsiteX207" fmla="*/ 1128663 w 1339695"/>
                <a:gd name="connsiteY207" fmla="*/ 1706631 h 2311974"/>
                <a:gd name="connsiteX208" fmla="*/ 1114437 w 1339695"/>
                <a:gd name="connsiteY208" fmla="*/ 1709062 h 2311974"/>
                <a:gd name="connsiteX209" fmla="*/ 1114437 w 1339695"/>
                <a:gd name="connsiteY209" fmla="*/ 1723648 h 2311974"/>
                <a:gd name="connsiteX210" fmla="*/ 1102581 w 1339695"/>
                <a:gd name="connsiteY210" fmla="*/ 1740666 h 2311974"/>
                <a:gd name="connsiteX211" fmla="*/ 1045673 w 1339695"/>
                <a:gd name="connsiteY211" fmla="*/ 1733373 h 2311974"/>
                <a:gd name="connsiteX212" fmla="*/ 1019591 w 1339695"/>
                <a:gd name="connsiteY212" fmla="*/ 1733373 h 2311974"/>
                <a:gd name="connsiteX213" fmla="*/ 1007735 w 1339695"/>
                <a:gd name="connsiteY213" fmla="*/ 1743097 h 2311974"/>
                <a:gd name="connsiteX214" fmla="*/ 1000622 w 1339695"/>
                <a:gd name="connsiteY214" fmla="*/ 1735804 h 2311974"/>
                <a:gd name="connsiteX215" fmla="*/ 993508 w 1339695"/>
                <a:gd name="connsiteY215" fmla="*/ 1740666 h 2311974"/>
                <a:gd name="connsiteX216" fmla="*/ 972168 w 1339695"/>
                <a:gd name="connsiteY216" fmla="*/ 1713924 h 2311974"/>
                <a:gd name="connsiteX217" fmla="*/ 957941 w 1339695"/>
                <a:gd name="connsiteY217" fmla="*/ 1721217 h 2311974"/>
                <a:gd name="connsiteX218" fmla="*/ 950828 w 1339695"/>
                <a:gd name="connsiteY218" fmla="*/ 1733373 h 2311974"/>
                <a:gd name="connsiteX219" fmla="*/ 943714 w 1339695"/>
                <a:gd name="connsiteY219" fmla="*/ 1735804 h 2311974"/>
                <a:gd name="connsiteX220" fmla="*/ 929487 w 1339695"/>
                <a:gd name="connsiteY220" fmla="*/ 1706631 h 2311974"/>
                <a:gd name="connsiteX221" fmla="*/ 858353 w 1339695"/>
                <a:gd name="connsiteY221" fmla="*/ 1709062 h 2311974"/>
                <a:gd name="connsiteX222" fmla="*/ 855982 w 1339695"/>
                <a:gd name="connsiteY222" fmla="*/ 1721217 h 2311974"/>
                <a:gd name="connsiteX223" fmla="*/ 813302 w 1339695"/>
                <a:gd name="connsiteY223" fmla="*/ 1721217 h 2311974"/>
                <a:gd name="connsiteX224" fmla="*/ 813302 w 1339695"/>
                <a:gd name="connsiteY224" fmla="*/ 1728511 h 2311974"/>
                <a:gd name="connsiteX225" fmla="*/ 782477 w 1339695"/>
                <a:gd name="connsiteY225" fmla="*/ 1721217 h 2311974"/>
                <a:gd name="connsiteX226" fmla="*/ 782477 w 1339695"/>
                <a:gd name="connsiteY226" fmla="*/ 1706631 h 2311974"/>
                <a:gd name="connsiteX227" fmla="*/ 775363 w 1339695"/>
                <a:gd name="connsiteY227" fmla="*/ 1706631 h 2311974"/>
                <a:gd name="connsiteX228" fmla="*/ 772992 w 1339695"/>
                <a:gd name="connsiteY228" fmla="*/ 1692044 h 2311974"/>
                <a:gd name="connsiteX229" fmla="*/ 772992 w 1339695"/>
                <a:gd name="connsiteY229" fmla="*/ 1692044 h 2311974"/>
                <a:gd name="connsiteX230" fmla="*/ 775363 w 1339695"/>
                <a:gd name="connsiteY230" fmla="*/ 1706631 h 2311974"/>
                <a:gd name="connsiteX231" fmla="*/ 720827 w 1339695"/>
                <a:gd name="connsiteY231" fmla="*/ 1709062 h 2311974"/>
                <a:gd name="connsiteX232" fmla="*/ 680518 w 1339695"/>
                <a:gd name="connsiteY232" fmla="*/ 1701769 h 2311974"/>
                <a:gd name="connsiteX233" fmla="*/ 678147 w 1339695"/>
                <a:gd name="connsiteY233" fmla="*/ 1709062 h 2311974"/>
                <a:gd name="connsiteX234" fmla="*/ 659177 w 1339695"/>
                <a:gd name="connsiteY234" fmla="*/ 1713924 h 2311974"/>
                <a:gd name="connsiteX235" fmla="*/ 652064 w 1339695"/>
                <a:gd name="connsiteY235" fmla="*/ 1733373 h 2311974"/>
                <a:gd name="connsiteX236" fmla="*/ 656806 w 1339695"/>
                <a:gd name="connsiteY236" fmla="*/ 1750391 h 2311974"/>
                <a:gd name="connsiteX237" fmla="*/ 637837 w 1339695"/>
                <a:gd name="connsiteY237" fmla="*/ 1750391 h 2311974"/>
                <a:gd name="connsiteX238" fmla="*/ 633095 w 1339695"/>
                <a:gd name="connsiteY238" fmla="*/ 1769840 h 2311974"/>
                <a:gd name="connsiteX239" fmla="*/ 640208 w 1339695"/>
                <a:gd name="connsiteY239" fmla="*/ 1784426 h 2311974"/>
                <a:gd name="connsiteX240" fmla="*/ 637837 w 1339695"/>
                <a:gd name="connsiteY240" fmla="*/ 1806306 h 2311974"/>
                <a:gd name="connsiteX241" fmla="*/ 625981 w 1339695"/>
                <a:gd name="connsiteY241" fmla="*/ 1813599 h 2311974"/>
                <a:gd name="connsiteX242" fmla="*/ 625981 w 1339695"/>
                <a:gd name="connsiteY242" fmla="*/ 1847635 h 2311974"/>
                <a:gd name="connsiteX243" fmla="*/ 611755 w 1339695"/>
                <a:gd name="connsiteY243" fmla="*/ 1852497 h 2311974"/>
                <a:gd name="connsiteX244" fmla="*/ 609383 w 1339695"/>
                <a:gd name="connsiteY244" fmla="*/ 1837910 h 2311974"/>
                <a:gd name="connsiteX245" fmla="*/ 576187 w 1339695"/>
                <a:gd name="connsiteY245" fmla="*/ 1837910 h 2311974"/>
                <a:gd name="connsiteX246" fmla="*/ 576187 w 1339695"/>
                <a:gd name="connsiteY246" fmla="*/ 1859790 h 2311974"/>
                <a:gd name="connsiteX247" fmla="*/ 557218 w 1339695"/>
                <a:gd name="connsiteY247" fmla="*/ 1859790 h 2311974"/>
                <a:gd name="connsiteX248" fmla="*/ 557218 w 1339695"/>
                <a:gd name="connsiteY248" fmla="*/ 1869515 h 2311974"/>
                <a:gd name="connsiteX249" fmla="*/ 554847 w 1339695"/>
                <a:gd name="connsiteY249" fmla="*/ 1876808 h 2311974"/>
                <a:gd name="connsiteX250" fmla="*/ 474229 w 1339695"/>
                <a:gd name="connsiteY250" fmla="*/ 1876808 h 2311974"/>
                <a:gd name="connsiteX251" fmla="*/ 474229 w 1339695"/>
                <a:gd name="connsiteY251" fmla="*/ 1896257 h 2311974"/>
                <a:gd name="connsiteX252" fmla="*/ 422063 w 1339695"/>
                <a:gd name="connsiteY252" fmla="*/ 1901119 h 2311974"/>
                <a:gd name="connsiteX253" fmla="*/ 422063 w 1339695"/>
                <a:gd name="connsiteY253" fmla="*/ 1930292 h 2311974"/>
                <a:gd name="connsiteX254" fmla="*/ 400723 w 1339695"/>
                <a:gd name="connsiteY254" fmla="*/ 1930292 h 2311974"/>
                <a:gd name="connsiteX255" fmla="*/ 398352 w 1339695"/>
                <a:gd name="connsiteY255" fmla="*/ 1952172 h 2311974"/>
                <a:gd name="connsiteX256" fmla="*/ 386496 w 1339695"/>
                <a:gd name="connsiteY256" fmla="*/ 1952172 h 2311974"/>
                <a:gd name="connsiteX257" fmla="*/ 386496 w 1339695"/>
                <a:gd name="connsiteY257" fmla="*/ 1978914 h 2311974"/>
                <a:gd name="connsiteX258" fmla="*/ 393610 w 1339695"/>
                <a:gd name="connsiteY258" fmla="*/ 1983776 h 2311974"/>
                <a:gd name="connsiteX259" fmla="*/ 391239 w 1339695"/>
                <a:gd name="connsiteY259" fmla="*/ 2000794 h 2311974"/>
                <a:gd name="connsiteX260" fmla="*/ 398352 w 1339695"/>
                <a:gd name="connsiteY260" fmla="*/ 2005656 h 2311974"/>
                <a:gd name="connsiteX261" fmla="*/ 398352 w 1339695"/>
                <a:gd name="connsiteY261" fmla="*/ 2068865 h 2311974"/>
                <a:gd name="connsiteX262" fmla="*/ 391239 w 1339695"/>
                <a:gd name="connsiteY262" fmla="*/ 2068865 h 2311974"/>
                <a:gd name="connsiteX263" fmla="*/ 391239 w 1339695"/>
                <a:gd name="connsiteY263" fmla="*/ 2081020 h 2311974"/>
                <a:gd name="connsiteX264" fmla="*/ 372269 w 1339695"/>
                <a:gd name="connsiteY264" fmla="*/ 2083451 h 2311974"/>
                <a:gd name="connsiteX265" fmla="*/ 358043 w 1339695"/>
                <a:gd name="connsiteY265" fmla="*/ 2117487 h 2311974"/>
                <a:gd name="connsiteX266" fmla="*/ 358043 w 1339695"/>
                <a:gd name="connsiteY266" fmla="*/ 2129642 h 2311974"/>
                <a:gd name="connsiteX267" fmla="*/ 414950 w 1339695"/>
                <a:gd name="connsiteY267" fmla="*/ 2132073 h 2311974"/>
                <a:gd name="connsiteX268" fmla="*/ 407837 w 1339695"/>
                <a:gd name="connsiteY268" fmla="*/ 2151522 h 2311974"/>
                <a:gd name="connsiteX269" fmla="*/ 412579 w 1339695"/>
                <a:gd name="connsiteY269" fmla="*/ 2161246 h 2311974"/>
                <a:gd name="connsiteX270" fmla="*/ 407837 w 1339695"/>
                <a:gd name="connsiteY270" fmla="*/ 2168540 h 2311974"/>
                <a:gd name="connsiteX271" fmla="*/ 391239 w 1339695"/>
                <a:gd name="connsiteY271" fmla="*/ 2168540 h 2311974"/>
                <a:gd name="connsiteX272" fmla="*/ 391239 w 1339695"/>
                <a:gd name="connsiteY272" fmla="*/ 2180695 h 2311974"/>
                <a:gd name="connsiteX273" fmla="*/ 360414 w 1339695"/>
                <a:gd name="connsiteY273" fmla="*/ 2187988 h 2311974"/>
                <a:gd name="connsiteX274" fmla="*/ 367527 w 1339695"/>
                <a:gd name="connsiteY274" fmla="*/ 2200144 h 2311974"/>
                <a:gd name="connsiteX275" fmla="*/ 365156 w 1339695"/>
                <a:gd name="connsiteY275" fmla="*/ 2256059 h 2311974"/>
                <a:gd name="connsiteX276" fmla="*/ 353300 w 1339695"/>
                <a:gd name="connsiteY276" fmla="*/ 2277939 h 2311974"/>
                <a:gd name="connsiteX277" fmla="*/ 327218 w 1339695"/>
                <a:gd name="connsiteY277" fmla="*/ 2307112 h 2311974"/>
                <a:gd name="connsiteX278" fmla="*/ 312991 w 1339695"/>
                <a:gd name="connsiteY278" fmla="*/ 2311974 h 2311974"/>
                <a:gd name="connsiteX279" fmla="*/ 296393 w 1339695"/>
                <a:gd name="connsiteY279" fmla="*/ 2282801 h 2311974"/>
                <a:gd name="connsiteX280" fmla="*/ 277424 w 1339695"/>
                <a:gd name="connsiteY280" fmla="*/ 2275508 h 2311974"/>
                <a:gd name="connsiteX281" fmla="*/ 263197 w 1339695"/>
                <a:gd name="connsiteY281" fmla="*/ 2292526 h 2311974"/>
                <a:gd name="connsiteX282" fmla="*/ 244228 w 1339695"/>
                <a:gd name="connsiteY282" fmla="*/ 2285232 h 2311974"/>
                <a:gd name="connsiteX283" fmla="*/ 230001 w 1339695"/>
                <a:gd name="connsiteY283" fmla="*/ 2290094 h 2311974"/>
                <a:gd name="connsiteX284" fmla="*/ 194434 w 1339695"/>
                <a:gd name="connsiteY284" fmla="*/ 2275508 h 2311974"/>
                <a:gd name="connsiteX285" fmla="*/ 153699 w 1339695"/>
                <a:gd name="connsiteY285" fmla="*/ 2254426 h 2311974"/>
                <a:gd name="connsiteX286" fmla="*/ 162004 w 1339695"/>
                <a:gd name="connsiteY286" fmla="*/ 2090384 h 2311974"/>
                <a:gd name="connsiteX287" fmla="*/ 191288 w 1339695"/>
                <a:gd name="connsiteY287" fmla="*/ 1879782 h 2311974"/>
                <a:gd name="connsiteX288" fmla="*/ 186371 w 1339695"/>
                <a:gd name="connsiteY288" fmla="*/ 1766434 h 2311974"/>
                <a:gd name="connsiteX289" fmla="*/ 158092 w 1339695"/>
                <a:gd name="connsiteY289" fmla="*/ 1684276 h 2311974"/>
                <a:gd name="connsiteX290" fmla="*/ 94739 w 1339695"/>
                <a:gd name="connsiteY290" fmla="*/ 1605539 h 2311974"/>
                <a:gd name="connsiteX291" fmla="*/ 44864 w 1339695"/>
                <a:gd name="connsiteY291" fmla="*/ 1566641 h 2311974"/>
                <a:gd name="connsiteX292" fmla="*/ 46508 w 1339695"/>
                <a:gd name="connsiteY292" fmla="*/ 1519182 h 2311974"/>
                <a:gd name="connsiteX293" fmla="*/ 42272 w 1339695"/>
                <a:gd name="connsiteY293" fmla="*/ 1442151 h 2311974"/>
                <a:gd name="connsiteX294" fmla="*/ 97579 w 1339695"/>
                <a:gd name="connsiteY294" fmla="*/ 1327822 h 2311974"/>
                <a:gd name="connsiteX295" fmla="*/ 210025 w 1339695"/>
                <a:gd name="connsiteY295" fmla="*/ 1228318 h 2311974"/>
                <a:gd name="connsiteX296" fmla="*/ 66392 w 1339695"/>
                <a:gd name="connsiteY296" fmla="*/ 741485 h 2311974"/>
                <a:gd name="connsiteX297" fmla="*/ 54537 w 1339695"/>
                <a:gd name="connsiteY297" fmla="*/ 726899 h 2311974"/>
                <a:gd name="connsiteX298" fmla="*/ 0 w 1339695"/>
                <a:gd name="connsiteY298" fmla="*/ 705019 h 2311974"/>
                <a:gd name="connsiteX299" fmla="*/ 23712 w 1339695"/>
                <a:gd name="connsiteY299" fmla="*/ 680708 h 2311974"/>
                <a:gd name="connsiteX300" fmla="*/ 30825 w 1339695"/>
                <a:gd name="connsiteY300" fmla="*/ 673414 h 2311974"/>
                <a:gd name="connsiteX301" fmla="*/ 59279 w 1339695"/>
                <a:gd name="connsiteY301" fmla="*/ 670983 h 2311974"/>
                <a:gd name="connsiteX302" fmla="*/ 147011 w 1339695"/>
                <a:gd name="connsiteY302" fmla="*/ 692863 h 2311974"/>
                <a:gd name="connsiteX303" fmla="*/ 161238 w 1339695"/>
                <a:gd name="connsiteY303" fmla="*/ 688001 h 2311974"/>
                <a:gd name="connsiteX304" fmla="*/ 161238 w 1339695"/>
                <a:gd name="connsiteY304" fmla="*/ 695294 h 2311974"/>
                <a:gd name="connsiteX305" fmla="*/ 170722 w 1339695"/>
                <a:gd name="connsiteY305" fmla="*/ 695294 h 2311974"/>
                <a:gd name="connsiteX306" fmla="*/ 175465 w 1339695"/>
                <a:gd name="connsiteY306" fmla="*/ 678277 h 2311974"/>
                <a:gd name="connsiteX307" fmla="*/ 182578 w 1339695"/>
                <a:gd name="connsiteY307" fmla="*/ 666121 h 2311974"/>
                <a:gd name="connsiteX308" fmla="*/ 194434 w 1339695"/>
                <a:gd name="connsiteY308" fmla="*/ 688001 h 2311974"/>
                <a:gd name="connsiteX309" fmla="*/ 201547 w 1339695"/>
                <a:gd name="connsiteY309" fmla="*/ 685570 h 2311974"/>
                <a:gd name="connsiteX310" fmla="*/ 215774 w 1339695"/>
                <a:gd name="connsiteY310" fmla="*/ 700156 h 2311974"/>
                <a:gd name="connsiteX311" fmla="*/ 215774 w 1339695"/>
                <a:gd name="connsiteY311" fmla="*/ 700156 h 2311974"/>
                <a:gd name="connsiteX312" fmla="*/ 201547 w 1339695"/>
                <a:gd name="connsiteY312" fmla="*/ 685570 h 2311974"/>
                <a:gd name="connsiteX313" fmla="*/ 259713 w 1339695"/>
                <a:gd name="connsiteY313" fmla="*/ 862512 h 2311974"/>
                <a:gd name="connsiteX314" fmla="*/ 182578 w 1339695"/>
                <a:gd name="connsiteY314" fmla="*/ 666121 h 2311974"/>
                <a:gd name="connsiteX315" fmla="*/ 182578 w 1339695"/>
                <a:gd name="connsiteY315" fmla="*/ 658827 h 2311974"/>
                <a:gd name="connsiteX316" fmla="*/ 203918 w 1339695"/>
                <a:gd name="connsiteY316" fmla="*/ 646672 h 2311974"/>
                <a:gd name="connsiteX317" fmla="*/ 196805 w 1339695"/>
                <a:gd name="connsiteY317" fmla="*/ 639379 h 2311974"/>
                <a:gd name="connsiteX318" fmla="*/ 227630 w 1339695"/>
                <a:gd name="connsiteY318" fmla="*/ 629654 h 2311974"/>
                <a:gd name="connsiteX319" fmla="*/ 222888 w 1339695"/>
                <a:gd name="connsiteY319" fmla="*/ 615068 h 2311974"/>
                <a:gd name="connsiteX320" fmla="*/ 189692 w 1339695"/>
                <a:gd name="connsiteY320" fmla="*/ 610205 h 2311974"/>
                <a:gd name="connsiteX321" fmla="*/ 187320 w 1339695"/>
                <a:gd name="connsiteY321" fmla="*/ 595619 h 2311974"/>
                <a:gd name="connsiteX322" fmla="*/ 196805 w 1339695"/>
                <a:gd name="connsiteY322" fmla="*/ 534841 h 2311974"/>
                <a:gd name="connsiteX323" fmla="*/ 187320 w 1339695"/>
                <a:gd name="connsiteY323" fmla="*/ 525117 h 2311974"/>
                <a:gd name="connsiteX324" fmla="*/ 494501 w 1339695"/>
                <a:gd name="connsiteY324" fmla="*/ 1091406 h 2311974"/>
                <a:gd name="connsiteX325" fmla="*/ 170722 w 1339695"/>
                <a:gd name="connsiteY325" fmla="*/ 503237 h 2311974"/>
                <a:gd name="connsiteX326" fmla="*/ 175465 w 1339695"/>
                <a:gd name="connsiteY326" fmla="*/ 471633 h 2311974"/>
                <a:gd name="connsiteX327" fmla="*/ 168351 w 1339695"/>
                <a:gd name="connsiteY327" fmla="*/ 464340 h 2311974"/>
                <a:gd name="connsiteX328" fmla="*/ 170722 w 1339695"/>
                <a:gd name="connsiteY328" fmla="*/ 444891 h 2311974"/>
                <a:gd name="connsiteX329" fmla="*/ 189692 w 1339695"/>
                <a:gd name="connsiteY329" fmla="*/ 444891 h 2311974"/>
                <a:gd name="connsiteX330" fmla="*/ 208661 w 1339695"/>
                <a:gd name="connsiteY330" fmla="*/ 430304 h 2311974"/>
                <a:gd name="connsiteX331" fmla="*/ 211032 w 1339695"/>
                <a:gd name="connsiteY331" fmla="*/ 427873 h 2311974"/>
                <a:gd name="connsiteX332" fmla="*/ 189692 w 1339695"/>
                <a:gd name="connsiteY332" fmla="*/ 423011 h 2311974"/>
                <a:gd name="connsiteX333" fmla="*/ 196805 w 1339695"/>
                <a:gd name="connsiteY333" fmla="*/ 405993 h 2311974"/>
                <a:gd name="connsiteX334" fmla="*/ 222888 w 1339695"/>
                <a:gd name="connsiteY334" fmla="*/ 408424 h 2311974"/>
                <a:gd name="connsiteX335" fmla="*/ 218145 w 1339695"/>
                <a:gd name="connsiteY335" fmla="*/ 388975 h 2311974"/>
                <a:gd name="connsiteX336" fmla="*/ 218145 w 1339695"/>
                <a:gd name="connsiteY336" fmla="*/ 374389 h 2311974"/>
                <a:gd name="connsiteX337" fmla="*/ 234743 w 1339695"/>
                <a:gd name="connsiteY337" fmla="*/ 374389 h 2311974"/>
                <a:gd name="connsiteX338" fmla="*/ 237114 w 1339695"/>
                <a:gd name="connsiteY338" fmla="*/ 367096 h 2311974"/>
                <a:gd name="connsiteX339" fmla="*/ 244228 w 1339695"/>
                <a:gd name="connsiteY339" fmla="*/ 364665 h 2311974"/>
                <a:gd name="connsiteX340" fmla="*/ 241857 w 1339695"/>
                <a:gd name="connsiteY340" fmla="*/ 347647 h 2311974"/>
                <a:gd name="connsiteX341" fmla="*/ 270310 w 1339695"/>
                <a:gd name="connsiteY341" fmla="*/ 337922 h 2311974"/>
                <a:gd name="connsiteX342" fmla="*/ 258455 w 1339695"/>
                <a:gd name="connsiteY342" fmla="*/ 333060 h 2311974"/>
                <a:gd name="connsiteX343" fmla="*/ 256083 w 1339695"/>
                <a:gd name="connsiteY343" fmla="*/ 311180 h 2311974"/>
                <a:gd name="connsiteX344" fmla="*/ 248970 w 1339695"/>
                <a:gd name="connsiteY344" fmla="*/ 308749 h 2311974"/>
                <a:gd name="connsiteX345" fmla="*/ 256083 w 1339695"/>
                <a:gd name="connsiteY345" fmla="*/ 299025 h 2311974"/>
                <a:gd name="connsiteX346" fmla="*/ 256083 w 1339695"/>
                <a:gd name="connsiteY346" fmla="*/ 296594 h 2311974"/>
                <a:gd name="connsiteX347" fmla="*/ 244228 w 1339695"/>
                <a:gd name="connsiteY347" fmla="*/ 291732 h 2311974"/>
                <a:gd name="connsiteX348" fmla="*/ 234743 w 1339695"/>
                <a:gd name="connsiteY348" fmla="*/ 299025 h 2311974"/>
                <a:gd name="connsiteX349" fmla="*/ 222888 w 1339695"/>
                <a:gd name="connsiteY349" fmla="*/ 282007 h 2311974"/>
                <a:gd name="connsiteX350" fmla="*/ 237114 w 1339695"/>
                <a:gd name="connsiteY350" fmla="*/ 255265 h 2311974"/>
                <a:gd name="connsiteX351" fmla="*/ 244228 w 1339695"/>
                <a:gd name="connsiteY351" fmla="*/ 267421 h 2311974"/>
                <a:gd name="connsiteX352" fmla="*/ 263197 w 1339695"/>
                <a:gd name="connsiteY352" fmla="*/ 240679 h 2311974"/>
                <a:gd name="connsiteX353" fmla="*/ 272681 w 1339695"/>
                <a:gd name="connsiteY353" fmla="*/ 240679 h 2311974"/>
                <a:gd name="connsiteX354" fmla="*/ 272681 w 1339695"/>
                <a:gd name="connsiteY354" fmla="*/ 233385 h 2311974"/>
                <a:gd name="connsiteX355" fmla="*/ 251341 w 1339695"/>
                <a:gd name="connsiteY355" fmla="*/ 218799 h 2311974"/>
                <a:gd name="connsiteX356" fmla="*/ 258455 w 1339695"/>
                <a:gd name="connsiteY356" fmla="*/ 199350 h 2311974"/>
                <a:gd name="connsiteX357" fmla="*/ 284537 w 1339695"/>
                <a:gd name="connsiteY357" fmla="*/ 199350 h 2311974"/>
                <a:gd name="connsiteX358" fmla="*/ 291651 w 1339695"/>
                <a:gd name="connsiteY358" fmla="*/ 192057 h 2311974"/>
                <a:gd name="connsiteX359" fmla="*/ 263197 w 1339695"/>
                <a:gd name="connsiteY359" fmla="*/ 150728 h 2311974"/>
                <a:gd name="connsiteX360" fmla="*/ 272681 w 1339695"/>
                <a:gd name="connsiteY360" fmla="*/ 131279 h 2311974"/>
                <a:gd name="connsiteX361" fmla="*/ 305877 w 1339695"/>
                <a:gd name="connsiteY361" fmla="*/ 116693 h 2311974"/>
                <a:gd name="connsiteX362" fmla="*/ 310620 w 1339695"/>
                <a:gd name="connsiteY362" fmla="*/ 131279 h 2311974"/>
                <a:gd name="connsiteX363" fmla="*/ 331960 w 1339695"/>
                <a:gd name="connsiteY363" fmla="*/ 116693 h 2311974"/>
                <a:gd name="connsiteX364" fmla="*/ 327218 w 1339695"/>
                <a:gd name="connsiteY364" fmla="*/ 109399 h 2311974"/>
                <a:gd name="connsiteX365" fmla="*/ 343816 w 1339695"/>
                <a:gd name="connsiteY365" fmla="*/ 102106 h 2311974"/>
                <a:gd name="connsiteX366" fmla="*/ 343816 w 1339695"/>
                <a:gd name="connsiteY366" fmla="*/ 94813 h 2311974"/>
                <a:gd name="connsiteX367" fmla="*/ 353300 w 1339695"/>
                <a:gd name="connsiteY367" fmla="*/ 87519 h 2311974"/>
                <a:gd name="connsiteX368" fmla="*/ 339073 w 1339695"/>
                <a:gd name="connsiteY368" fmla="*/ 53484 h 2311974"/>
                <a:gd name="connsiteX369" fmla="*/ 336702 w 1339695"/>
                <a:gd name="connsiteY369" fmla="*/ 7293 h 2311974"/>
                <a:gd name="connsiteX370" fmla="*/ 379383 w 1339695"/>
                <a:gd name="connsiteY370" fmla="*/ 17018 h 2311974"/>
                <a:gd name="connsiteX371" fmla="*/ 400723 w 1339695"/>
                <a:gd name="connsiteY371" fmla="*/ 0 h 2311974"/>
                <a:gd name="connsiteX0" fmla="*/ 265568 w 1339695"/>
                <a:gd name="connsiteY0" fmla="*/ 899506 h 2311974"/>
                <a:gd name="connsiteX1" fmla="*/ 265568 w 1339695"/>
                <a:gd name="connsiteY1" fmla="*/ 899507 h 2311974"/>
                <a:gd name="connsiteX2" fmla="*/ 265568 w 1339695"/>
                <a:gd name="connsiteY2" fmla="*/ 899506 h 2311974"/>
                <a:gd name="connsiteX3" fmla="*/ 258424 w 1339695"/>
                <a:gd name="connsiteY3" fmla="*/ 889782 h 2311974"/>
                <a:gd name="connsiteX4" fmla="*/ 248970 w 1339695"/>
                <a:gd name="connsiteY4" fmla="*/ 889782 h 2311974"/>
                <a:gd name="connsiteX5" fmla="*/ 265568 w 1339695"/>
                <a:gd name="connsiteY5" fmla="*/ 889782 h 2311974"/>
                <a:gd name="connsiteX6" fmla="*/ 258424 w 1339695"/>
                <a:gd name="connsiteY6" fmla="*/ 889782 h 2311974"/>
                <a:gd name="connsiteX7" fmla="*/ 291253 w 1339695"/>
                <a:gd name="connsiteY7" fmla="*/ 842776 h 2311974"/>
                <a:gd name="connsiteX8" fmla="*/ 296393 w 1339695"/>
                <a:gd name="connsiteY8" fmla="*/ 853315 h 2311974"/>
                <a:gd name="connsiteX9" fmla="*/ 296393 w 1339695"/>
                <a:gd name="connsiteY9" fmla="*/ 853315 h 2311974"/>
                <a:gd name="connsiteX10" fmla="*/ 291253 w 1339695"/>
                <a:gd name="connsiteY10" fmla="*/ 842776 h 2311974"/>
                <a:gd name="connsiteX11" fmla="*/ 194434 w 1339695"/>
                <a:gd name="connsiteY11" fmla="*/ 726899 h 2311974"/>
                <a:gd name="connsiteX12" fmla="*/ 194434 w 1339695"/>
                <a:gd name="connsiteY12" fmla="*/ 726899 h 2311974"/>
                <a:gd name="connsiteX13" fmla="*/ 201547 w 1339695"/>
                <a:gd name="connsiteY13" fmla="*/ 734192 h 2311974"/>
                <a:gd name="connsiteX14" fmla="*/ 237114 w 1339695"/>
                <a:gd name="connsiteY14" fmla="*/ 748778 h 2311974"/>
                <a:gd name="connsiteX15" fmla="*/ 265568 w 1339695"/>
                <a:gd name="connsiteY15" fmla="*/ 753641 h 2311974"/>
                <a:gd name="connsiteX16" fmla="*/ 270310 w 1339695"/>
                <a:gd name="connsiteY16" fmla="*/ 734192 h 2311974"/>
                <a:gd name="connsiteX17" fmla="*/ 284537 w 1339695"/>
                <a:gd name="connsiteY17" fmla="*/ 736623 h 2311974"/>
                <a:gd name="connsiteX18" fmla="*/ 284537 w 1339695"/>
                <a:gd name="connsiteY18" fmla="*/ 736623 h 2311974"/>
                <a:gd name="connsiteX19" fmla="*/ 201547 w 1339695"/>
                <a:gd name="connsiteY19" fmla="*/ 734192 h 2311974"/>
                <a:gd name="connsiteX20" fmla="*/ 194434 w 1339695"/>
                <a:gd name="connsiteY20" fmla="*/ 726899 h 2311974"/>
                <a:gd name="connsiteX21" fmla="*/ 194434 w 1339695"/>
                <a:gd name="connsiteY21" fmla="*/ 714743 h 2311974"/>
                <a:gd name="connsiteX22" fmla="*/ 194434 w 1339695"/>
                <a:gd name="connsiteY22" fmla="*/ 714743 h 2311974"/>
                <a:gd name="connsiteX23" fmla="*/ 201547 w 1339695"/>
                <a:gd name="connsiteY23" fmla="*/ 722036 h 2311974"/>
                <a:gd name="connsiteX24" fmla="*/ 201547 w 1339695"/>
                <a:gd name="connsiteY24" fmla="*/ 722036 h 2311974"/>
                <a:gd name="connsiteX25" fmla="*/ 194434 w 1339695"/>
                <a:gd name="connsiteY25" fmla="*/ 714743 h 2311974"/>
                <a:gd name="connsiteX26" fmla="*/ 400723 w 1339695"/>
                <a:gd name="connsiteY26" fmla="*/ 0 h 2311974"/>
                <a:gd name="connsiteX27" fmla="*/ 407837 w 1339695"/>
                <a:gd name="connsiteY27" fmla="*/ 4862 h 2311974"/>
                <a:gd name="connsiteX28" fmla="*/ 412579 w 1339695"/>
                <a:gd name="connsiteY28" fmla="*/ 17018 h 2311974"/>
                <a:gd name="connsiteX29" fmla="*/ 422063 w 1339695"/>
                <a:gd name="connsiteY29" fmla="*/ 53484 h 2311974"/>
                <a:gd name="connsiteX30" fmla="*/ 419692 w 1339695"/>
                <a:gd name="connsiteY30" fmla="*/ 68071 h 2311974"/>
                <a:gd name="connsiteX31" fmla="*/ 452888 w 1339695"/>
                <a:gd name="connsiteY31" fmla="*/ 82657 h 2311974"/>
                <a:gd name="connsiteX32" fmla="*/ 460002 w 1339695"/>
                <a:gd name="connsiteY32" fmla="*/ 72933 h 2311974"/>
                <a:gd name="connsiteX33" fmla="*/ 476600 w 1339695"/>
                <a:gd name="connsiteY33" fmla="*/ 75364 h 2311974"/>
                <a:gd name="connsiteX34" fmla="*/ 476600 w 1339695"/>
                <a:gd name="connsiteY34" fmla="*/ 82657 h 2311974"/>
                <a:gd name="connsiteX35" fmla="*/ 483713 w 1339695"/>
                <a:gd name="connsiteY35" fmla="*/ 82657 h 2311974"/>
                <a:gd name="connsiteX36" fmla="*/ 488455 w 1339695"/>
                <a:gd name="connsiteY36" fmla="*/ 97244 h 2311974"/>
                <a:gd name="connsiteX37" fmla="*/ 507424 w 1339695"/>
                <a:gd name="connsiteY37" fmla="*/ 104537 h 2311974"/>
                <a:gd name="connsiteX38" fmla="*/ 535878 w 1339695"/>
                <a:gd name="connsiteY38" fmla="*/ 89950 h 2311974"/>
                <a:gd name="connsiteX39" fmla="*/ 550105 w 1339695"/>
                <a:gd name="connsiteY39" fmla="*/ 94813 h 2311974"/>
                <a:gd name="connsiteX40" fmla="*/ 564332 w 1339695"/>
                <a:gd name="connsiteY40" fmla="*/ 104537 h 2311974"/>
                <a:gd name="connsiteX41" fmla="*/ 583301 w 1339695"/>
                <a:gd name="connsiteY41" fmla="*/ 94813 h 2311974"/>
                <a:gd name="connsiteX42" fmla="*/ 583301 w 1339695"/>
                <a:gd name="connsiteY42" fmla="*/ 72933 h 2311974"/>
                <a:gd name="connsiteX43" fmla="*/ 585672 w 1339695"/>
                <a:gd name="connsiteY43" fmla="*/ 72933 h 2311974"/>
                <a:gd name="connsiteX44" fmla="*/ 597528 w 1339695"/>
                <a:gd name="connsiteY44" fmla="*/ 87519 h 2311974"/>
                <a:gd name="connsiteX45" fmla="*/ 585672 w 1339695"/>
                <a:gd name="connsiteY45" fmla="*/ 102106 h 2311974"/>
                <a:gd name="connsiteX46" fmla="*/ 590414 w 1339695"/>
                <a:gd name="connsiteY46" fmla="*/ 123986 h 2311974"/>
                <a:gd name="connsiteX47" fmla="*/ 604641 w 1339695"/>
                <a:gd name="connsiteY47" fmla="*/ 128848 h 2311974"/>
                <a:gd name="connsiteX48" fmla="*/ 616497 w 1339695"/>
                <a:gd name="connsiteY48" fmla="*/ 150728 h 2311974"/>
                <a:gd name="connsiteX49" fmla="*/ 625981 w 1339695"/>
                <a:gd name="connsiteY49" fmla="*/ 153159 h 2311974"/>
                <a:gd name="connsiteX50" fmla="*/ 633095 w 1339695"/>
                <a:gd name="connsiteY50" fmla="*/ 165315 h 2311974"/>
                <a:gd name="connsiteX51" fmla="*/ 652064 w 1339695"/>
                <a:gd name="connsiteY51" fmla="*/ 165315 h 2311974"/>
                <a:gd name="connsiteX52" fmla="*/ 666291 w 1339695"/>
                <a:gd name="connsiteY52" fmla="*/ 177470 h 2311974"/>
                <a:gd name="connsiteX53" fmla="*/ 692373 w 1339695"/>
                <a:gd name="connsiteY53" fmla="*/ 172608 h 2311974"/>
                <a:gd name="connsiteX54" fmla="*/ 699487 w 1339695"/>
                <a:gd name="connsiteY54" fmla="*/ 184763 h 2311974"/>
                <a:gd name="connsiteX55" fmla="*/ 692373 w 1339695"/>
                <a:gd name="connsiteY55" fmla="*/ 192057 h 2311974"/>
                <a:gd name="connsiteX56" fmla="*/ 699487 w 1339695"/>
                <a:gd name="connsiteY56" fmla="*/ 201781 h 2311974"/>
                <a:gd name="connsiteX57" fmla="*/ 694744 w 1339695"/>
                <a:gd name="connsiteY57" fmla="*/ 206643 h 2311974"/>
                <a:gd name="connsiteX58" fmla="*/ 706600 w 1339695"/>
                <a:gd name="connsiteY58" fmla="*/ 233385 h 2311974"/>
                <a:gd name="connsiteX59" fmla="*/ 713714 w 1339695"/>
                <a:gd name="connsiteY59" fmla="*/ 233385 h 2311974"/>
                <a:gd name="connsiteX60" fmla="*/ 749281 w 1339695"/>
                <a:gd name="connsiteY60" fmla="*/ 211505 h 2311974"/>
                <a:gd name="connsiteX61" fmla="*/ 772992 w 1339695"/>
                <a:gd name="connsiteY61" fmla="*/ 213936 h 2311974"/>
                <a:gd name="connsiteX62" fmla="*/ 794332 w 1339695"/>
                <a:gd name="connsiteY62" fmla="*/ 199350 h 2311974"/>
                <a:gd name="connsiteX63" fmla="*/ 803817 w 1339695"/>
                <a:gd name="connsiteY63" fmla="*/ 177470 h 2311974"/>
                <a:gd name="connsiteX64" fmla="*/ 829900 w 1339695"/>
                <a:gd name="connsiteY64" fmla="*/ 158021 h 2311974"/>
                <a:gd name="connsiteX65" fmla="*/ 851240 w 1339695"/>
                <a:gd name="connsiteY65" fmla="*/ 194488 h 2311974"/>
                <a:gd name="connsiteX66" fmla="*/ 851240 w 1339695"/>
                <a:gd name="connsiteY66" fmla="*/ 221230 h 2311974"/>
                <a:gd name="connsiteX67" fmla="*/ 863095 w 1339695"/>
                <a:gd name="connsiteY67" fmla="*/ 243110 h 2311974"/>
                <a:gd name="connsiteX68" fmla="*/ 882065 w 1339695"/>
                <a:gd name="connsiteY68" fmla="*/ 262558 h 2311974"/>
                <a:gd name="connsiteX69" fmla="*/ 924745 w 1339695"/>
                <a:gd name="connsiteY69" fmla="*/ 274714 h 2311974"/>
                <a:gd name="connsiteX70" fmla="*/ 957941 w 1339695"/>
                <a:gd name="connsiteY70" fmla="*/ 260127 h 2311974"/>
                <a:gd name="connsiteX71" fmla="*/ 979281 w 1339695"/>
                <a:gd name="connsiteY71" fmla="*/ 262558 h 2311974"/>
                <a:gd name="connsiteX72" fmla="*/ 1005364 w 1339695"/>
                <a:gd name="connsiteY72" fmla="*/ 277145 h 2311974"/>
                <a:gd name="connsiteX73" fmla="*/ 1038560 w 1339695"/>
                <a:gd name="connsiteY73" fmla="*/ 282007 h 2311974"/>
                <a:gd name="connsiteX74" fmla="*/ 1033818 w 1339695"/>
                <a:gd name="connsiteY74" fmla="*/ 299025 h 2311974"/>
                <a:gd name="connsiteX75" fmla="*/ 1062271 w 1339695"/>
                <a:gd name="connsiteY75" fmla="*/ 371958 h 2311974"/>
                <a:gd name="connsiteX76" fmla="*/ 1107323 w 1339695"/>
                <a:gd name="connsiteY76" fmla="*/ 386544 h 2311974"/>
                <a:gd name="connsiteX77" fmla="*/ 1135777 w 1339695"/>
                <a:gd name="connsiteY77" fmla="*/ 415718 h 2311974"/>
                <a:gd name="connsiteX78" fmla="*/ 1178457 w 1339695"/>
                <a:gd name="connsiteY78" fmla="*/ 415718 h 2311974"/>
                <a:gd name="connsiteX79" fmla="*/ 1195055 w 1339695"/>
                <a:gd name="connsiteY79" fmla="*/ 408424 h 2311974"/>
                <a:gd name="connsiteX80" fmla="*/ 1211653 w 1339695"/>
                <a:gd name="connsiteY80" fmla="*/ 386544 h 2311974"/>
                <a:gd name="connsiteX81" fmla="*/ 1256705 w 1339695"/>
                <a:gd name="connsiteY81" fmla="*/ 381682 h 2311974"/>
                <a:gd name="connsiteX82" fmla="*/ 1263819 w 1339695"/>
                <a:gd name="connsiteY82" fmla="*/ 386544 h 2311974"/>
                <a:gd name="connsiteX83" fmla="*/ 1299386 w 1339695"/>
                <a:gd name="connsiteY83" fmla="*/ 371958 h 2311974"/>
                <a:gd name="connsiteX84" fmla="*/ 1299386 w 1339695"/>
                <a:gd name="connsiteY84" fmla="*/ 388975 h 2311974"/>
                <a:gd name="connsiteX85" fmla="*/ 1313613 w 1339695"/>
                <a:gd name="connsiteY85" fmla="*/ 408424 h 2311974"/>
                <a:gd name="connsiteX86" fmla="*/ 1251963 w 1339695"/>
                <a:gd name="connsiteY86" fmla="*/ 444891 h 2311974"/>
                <a:gd name="connsiteX87" fmla="*/ 1249592 w 1339695"/>
                <a:gd name="connsiteY87" fmla="*/ 491082 h 2311974"/>
                <a:gd name="connsiteX88" fmla="*/ 1270932 w 1339695"/>
                <a:gd name="connsiteY88" fmla="*/ 532410 h 2311974"/>
                <a:gd name="connsiteX89" fmla="*/ 1304128 w 1339695"/>
                <a:gd name="connsiteY89" fmla="*/ 554290 h 2311974"/>
                <a:gd name="connsiteX90" fmla="*/ 1325468 w 1339695"/>
                <a:gd name="connsiteY90" fmla="*/ 581032 h 2311974"/>
                <a:gd name="connsiteX91" fmla="*/ 1318355 w 1339695"/>
                <a:gd name="connsiteY91" fmla="*/ 622361 h 2311974"/>
                <a:gd name="connsiteX92" fmla="*/ 1339695 w 1339695"/>
                <a:gd name="connsiteY92" fmla="*/ 644241 h 2311974"/>
                <a:gd name="connsiteX93" fmla="*/ 1334953 w 1339695"/>
                <a:gd name="connsiteY93" fmla="*/ 658827 h 2311974"/>
                <a:gd name="connsiteX94" fmla="*/ 1327839 w 1339695"/>
                <a:gd name="connsiteY94" fmla="*/ 666121 h 2311974"/>
                <a:gd name="connsiteX95" fmla="*/ 1299386 w 1339695"/>
                <a:gd name="connsiteY95" fmla="*/ 663689 h 2311974"/>
                <a:gd name="connsiteX96" fmla="*/ 1270932 w 1339695"/>
                <a:gd name="connsiteY96" fmla="*/ 705018 h 2311974"/>
                <a:gd name="connsiteX97" fmla="*/ 1249592 w 1339695"/>
                <a:gd name="connsiteY97" fmla="*/ 712312 h 2311974"/>
                <a:gd name="connsiteX98" fmla="*/ 1202169 w 1339695"/>
                <a:gd name="connsiteY98" fmla="*/ 785245 h 2311974"/>
                <a:gd name="connsiteX99" fmla="*/ 1202169 w 1339695"/>
                <a:gd name="connsiteY99" fmla="*/ 804693 h 2311974"/>
                <a:gd name="connsiteX100" fmla="*/ 1171344 w 1339695"/>
                <a:gd name="connsiteY100" fmla="*/ 802262 h 2311974"/>
                <a:gd name="connsiteX101" fmla="*/ 1140519 w 1339695"/>
                <a:gd name="connsiteY101" fmla="*/ 802262 h 2311974"/>
                <a:gd name="connsiteX102" fmla="*/ 1116808 w 1339695"/>
                <a:gd name="connsiteY102" fmla="*/ 819280 h 2311974"/>
                <a:gd name="connsiteX103" fmla="*/ 1081241 w 1339695"/>
                <a:gd name="connsiteY103" fmla="*/ 809556 h 2311974"/>
                <a:gd name="connsiteX104" fmla="*/ 1069385 w 1339695"/>
                <a:gd name="connsiteY104" fmla="*/ 816849 h 2311974"/>
                <a:gd name="connsiteX105" fmla="*/ 1078869 w 1339695"/>
                <a:gd name="connsiteY105" fmla="*/ 824142 h 2311974"/>
                <a:gd name="connsiteX106" fmla="*/ 1067014 w 1339695"/>
                <a:gd name="connsiteY106" fmla="*/ 850884 h 2311974"/>
                <a:gd name="connsiteX107" fmla="*/ 1074127 w 1339695"/>
                <a:gd name="connsiteY107" fmla="*/ 858178 h 2311974"/>
                <a:gd name="connsiteX108" fmla="*/ 1081241 w 1339695"/>
                <a:gd name="connsiteY108" fmla="*/ 850884 h 2311974"/>
                <a:gd name="connsiteX109" fmla="*/ 1095467 w 1339695"/>
                <a:gd name="connsiteY109" fmla="*/ 858178 h 2311974"/>
                <a:gd name="connsiteX110" fmla="*/ 1109694 w 1339695"/>
                <a:gd name="connsiteY110" fmla="*/ 858178 h 2311974"/>
                <a:gd name="connsiteX111" fmla="*/ 1114437 w 1339695"/>
                <a:gd name="connsiteY111" fmla="*/ 875195 h 2311974"/>
                <a:gd name="connsiteX112" fmla="*/ 1128663 w 1339695"/>
                <a:gd name="connsiteY112" fmla="*/ 894644 h 2311974"/>
                <a:gd name="connsiteX113" fmla="*/ 1121550 w 1339695"/>
                <a:gd name="connsiteY113" fmla="*/ 906800 h 2311974"/>
                <a:gd name="connsiteX114" fmla="*/ 1128663 w 1339695"/>
                <a:gd name="connsiteY114" fmla="*/ 916524 h 2311974"/>
                <a:gd name="connsiteX115" fmla="*/ 1135777 w 1339695"/>
                <a:gd name="connsiteY115" fmla="*/ 914093 h 2311974"/>
                <a:gd name="connsiteX116" fmla="*/ 1142890 w 1339695"/>
                <a:gd name="connsiteY116" fmla="*/ 921386 h 2311974"/>
                <a:gd name="connsiteX117" fmla="*/ 1147633 w 1339695"/>
                <a:gd name="connsiteY117" fmla="*/ 935973 h 2311974"/>
                <a:gd name="connsiteX118" fmla="*/ 1157117 w 1339695"/>
                <a:gd name="connsiteY118" fmla="*/ 923817 h 2311974"/>
                <a:gd name="connsiteX119" fmla="*/ 1161859 w 1339695"/>
                <a:gd name="connsiteY119" fmla="*/ 931111 h 2311974"/>
                <a:gd name="connsiteX120" fmla="*/ 1195055 w 1339695"/>
                <a:gd name="connsiteY120" fmla="*/ 928679 h 2311974"/>
                <a:gd name="connsiteX121" fmla="*/ 1209282 w 1339695"/>
                <a:gd name="connsiteY121" fmla="*/ 948128 h 2311974"/>
                <a:gd name="connsiteX122" fmla="*/ 1230623 w 1339695"/>
                <a:gd name="connsiteY122" fmla="*/ 950559 h 2311974"/>
                <a:gd name="connsiteX123" fmla="*/ 1235365 w 1339695"/>
                <a:gd name="connsiteY123" fmla="*/ 923817 h 2311974"/>
                <a:gd name="connsiteX124" fmla="*/ 1249592 w 1339695"/>
                <a:gd name="connsiteY124" fmla="*/ 914093 h 2311974"/>
                <a:gd name="connsiteX125" fmla="*/ 1259076 w 1339695"/>
                <a:gd name="connsiteY125" fmla="*/ 921386 h 2311974"/>
                <a:gd name="connsiteX126" fmla="*/ 1270932 w 1339695"/>
                <a:gd name="connsiteY126" fmla="*/ 948128 h 2311974"/>
                <a:gd name="connsiteX127" fmla="*/ 1218767 w 1339695"/>
                <a:gd name="connsiteY127" fmla="*/ 1006475 h 2311974"/>
                <a:gd name="connsiteX128" fmla="*/ 1133406 w 1339695"/>
                <a:gd name="connsiteY128" fmla="*/ 970008 h 2311974"/>
                <a:gd name="connsiteX129" fmla="*/ 1128663 w 1339695"/>
                <a:gd name="connsiteY129" fmla="*/ 977301 h 2311974"/>
                <a:gd name="connsiteX130" fmla="*/ 1133406 w 1339695"/>
                <a:gd name="connsiteY130" fmla="*/ 984595 h 2311974"/>
                <a:gd name="connsiteX131" fmla="*/ 1128663 w 1339695"/>
                <a:gd name="connsiteY131" fmla="*/ 984595 h 2311974"/>
                <a:gd name="connsiteX132" fmla="*/ 1123921 w 1339695"/>
                <a:gd name="connsiteY132" fmla="*/ 991888 h 2311974"/>
                <a:gd name="connsiteX133" fmla="*/ 1123921 w 1339695"/>
                <a:gd name="connsiteY133" fmla="*/ 1006475 h 2311974"/>
                <a:gd name="connsiteX134" fmla="*/ 1116808 w 1339695"/>
                <a:gd name="connsiteY134" fmla="*/ 1018630 h 2311974"/>
                <a:gd name="connsiteX135" fmla="*/ 1116808 w 1339695"/>
                <a:gd name="connsiteY135" fmla="*/ 1028354 h 2311974"/>
                <a:gd name="connsiteX136" fmla="*/ 1102581 w 1339695"/>
                <a:gd name="connsiteY136" fmla="*/ 1028354 h 2311974"/>
                <a:gd name="connsiteX137" fmla="*/ 1102581 w 1339695"/>
                <a:gd name="connsiteY137" fmla="*/ 1045372 h 2311974"/>
                <a:gd name="connsiteX138" fmla="*/ 1095467 w 1339695"/>
                <a:gd name="connsiteY138" fmla="*/ 1047803 h 2311974"/>
                <a:gd name="connsiteX139" fmla="*/ 1095467 w 1339695"/>
                <a:gd name="connsiteY139" fmla="*/ 1059959 h 2311974"/>
                <a:gd name="connsiteX140" fmla="*/ 1088354 w 1339695"/>
                <a:gd name="connsiteY140" fmla="*/ 1062390 h 2311974"/>
                <a:gd name="connsiteX141" fmla="*/ 1093096 w 1339695"/>
                <a:gd name="connsiteY141" fmla="*/ 1069683 h 2311974"/>
                <a:gd name="connsiteX142" fmla="*/ 1085983 w 1339695"/>
                <a:gd name="connsiteY142" fmla="*/ 1074545 h 2311974"/>
                <a:gd name="connsiteX143" fmla="*/ 1093096 w 1339695"/>
                <a:gd name="connsiteY143" fmla="*/ 1076976 h 2311974"/>
                <a:gd name="connsiteX144" fmla="*/ 1095467 w 1339695"/>
                <a:gd name="connsiteY144" fmla="*/ 1093994 h 2311974"/>
                <a:gd name="connsiteX145" fmla="*/ 1085983 w 1339695"/>
                <a:gd name="connsiteY145" fmla="*/ 1103719 h 2311974"/>
                <a:gd name="connsiteX146" fmla="*/ 1088354 w 1339695"/>
                <a:gd name="connsiteY146" fmla="*/ 1103719 h 2311974"/>
                <a:gd name="connsiteX147" fmla="*/ 1088354 w 1339695"/>
                <a:gd name="connsiteY147" fmla="*/ 1111012 h 2311974"/>
                <a:gd name="connsiteX148" fmla="*/ 1081241 w 1339695"/>
                <a:gd name="connsiteY148" fmla="*/ 1118305 h 2311974"/>
                <a:gd name="connsiteX149" fmla="*/ 1081241 w 1339695"/>
                <a:gd name="connsiteY149" fmla="*/ 1125598 h 2311974"/>
                <a:gd name="connsiteX150" fmla="*/ 1067014 w 1339695"/>
                <a:gd name="connsiteY150" fmla="*/ 1149909 h 2311974"/>
                <a:gd name="connsiteX151" fmla="*/ 1078869 w 1339695"/>
                <a:gd name="connsiteY151" fmla="*/ 1164496 h 2311974"/>
                <a:gd name="connsiteX152" fmla="*/ 1107323 w 1339695"/>
                <a:gd name="connsiteY152" fmla="*/ 1164496 h 2311974"/>
                <a:gd name="connsiteX153" fmla="*/ 1109694 w 1339695"/>
                <a:gd name="connsiteY153" fmla="*/ 1166927 h 2311974"/>
                <a:gd name="connsiteX154" fmla="*/ 1128663 w 1339695"/>
                <a:gd name="connsiteY154" fmla="*/ 1159634 h 2311974"/>
                <a:gd name="connsiteX155" fmla="*/ 1140519 w 1339695"/>
                <a:gd name="connsiteY155" fmla="*/ 1166927 h 2311974"/>
                <a:gd name="connsiteX156" fmla="*/ 1147633 w 1339695"/>
                <a:gd name="connsiteY156" fmla="*/ 1166927 h 2311974"/>
                <a:gd name="connsiteX157" fmla="*/ 1142890 w 1339695"/>
                <a:gd name="connsiteY157" fmla="*/ 1171789 h 2311974"/>
                <a:gd name="connsiteX158" fmla="*/ 1157117 w 1339695"/>
                <a:gd name="connsiteY158" fmla="*/ 1179083 h 2311974"/>
                <a:gd name="connsiteX159" fmla="*/ 1164231 w 1339695"/>
                <a:gd name="connsiteY159" fmla="*/ 1222842 h 2311974"/>
                <a:gd name="connsiteX160" fmla="*/ 1157117 w 1339695"/>
                <a:gd name="connsiteY160" fmla="*/ 1230136 h 2311974"/>
                <a:gd name="connsiteX161" fmla="*/ 1157117 w 1339695"/>
                <a:gd name="connsiteY161" fmla="*/ 1254447 h 2311974"/>
                <a:gd name="connsiteX162" fmla="*/ 1183200 w 1339695"/>
                <a:gd name="connsiteY162" fmla="*/ 1271464 h 2311974"/>
                <a:gd name="connsiteX163" fmla="*/ 1178457 w 1339695"/>
                <a:gd name="connsiteY163" fmla="*/ 1278758 h 2311974"/>
                <a:gd name="connsiteX164" fmla="*/ 1187942 w 1339695"/>
                <a:gd name="connsiteY164" fmla="*/ 1290913 h 2311974"/>
                <a:gd name="connsiteX165" fmla="*/ 1187942 w 1339695"/>
                <a:gd name="connsiteY165" fmla="*/ 1303069 h 2311974"/>
                <a:gd name="connsiteX166" fmla="*/ 1190313 w 1339695"/>
                <a:gd name="connsiteY166" fmla="*/ 1305500 h 2311974"/>
                <a:gd name="connsiteX167" fmla="*/ 1187942 w 1339695"/>
                <a:gd name="connsiteY167" fmla="*/ 1312793 h 2311974"/>
                <a:gd name="connsiteX168" fmla="*/ 1195055 w 1339695"/>
                <a:gd name="connsiteY168" fmla="*/ 1324948 h 2311974"/>
                <a:gd name="connsiteX169" fmla="*/ 1202169 w 1339695"/>
                <a:gd name="connsiteY169" fmla="*/ 1317655 h 2311974"/>
                <a:gd name="connsiteX170" fmla="*/ 1202169 w 1339695"/>
                <a:gd name="connsiteY170" fmla="*/ 1327379 h 2311974"/>
                <a:gd name="connsiteX171" fmla="*/ 1204540 w 1339695"/>
                <a:gd name="connsiteY171" fmla="*/ 1344397 h 2311974"/>
                <a:gd name="connsiteX172" fmla="*/ 1178457 w 1339695"/>
                <a:gd name="connsiteY172" fmla="*/ 1358984 h 2311974"/>
                <a:gd name="connsiteX173" fmla="*/ 1157117 w 1339695"/>
                <a:gd name="connsiteY173" fmla="*/ 1358984 h 2311974"/>
                <a:gd name="connsiteX174" fmla="*/ 1154746 w 1339695"/>
                <a:gd name="connsiteY174" fmla="*/ 1376001 h 2311974"/>
                <a:gd name="connsiteX175" fmla="*/ 1176086 w 1339695"/>
                <a:gd name="connsiteY175" fmla="*/ 1376001 h 2311974"/>
                <a:gd name="connsiteX176" fmla="*/ 1178457 w 1339695"/>
                <a:gd name="connsiteY176" fmla="*/ 1383295 h 2311974"/>
                <a:gd name="connsiteX177" fmla="*/ 1183200 w 1339695"/>
                <a:gd name="connsiteY177" fmla="*/ 1380864 h 2311974"/>
                <a:gd name="connsiteX178" fmla="*/ 1190313 w 1339695"/>
                <a:gd name="connsiteY178" fmla="*/ 1393019 h 2311974"/>
                <a:gd name="connsiteX179" fmla="*/ 1187942 w 1339695"/>
                <a:gd name="connsiteY179" fmla="*/ 1400312 h 2311974"/>
                <a:gd name="connsiteX180" fmla="*/ 1190313 w 1339695"/>
                <a:gd name="connsiteY180" fmla="*/ 1402744 h 2311974"/>
                <a:gd name="connsiteX181" fmla="*/ 1209282 w 1339695"/>
                <a:gd name="connsiteY181" fmla="*/ 1380864 h 2311974"/>
                <a:gd name="connsiteX182" fmla="*/ 1216396 w 1339695"/>
                <a:gd name="connsiteY182" fmla="*/ 1383295 h 2311974"/>
                <a:gd name="connsiteX183" fmla="*/ 1211653 w 1339695"/>
                <a:gd name="connsiteY183" fmla="*/ 1380864 h 2311974"/>
                <a:gd name="connsiteX184" fmla="*/ 1218767 w 1339695"/>
                <a:gd name="connsiteY184" fmla="*/ 1373570 h 2311974"/>
                <a:gd name="connsiteX185" fmla="*/ 1225880 w 1339695"/>
                <a:gd name="connsiteY185" fmla="*/ 1368708 h 2311974"/>
                <a:gd name="connsiteX186" fmla="*/ 1242478 w 1339695"/>
                <a:gd name="connsiteY186" fmla="*/ 1417330 h 2311974"/>
                <a:gd name="connsiteX187" fmla="*/ 1237736 w 1339695"/>
                <a:gd name="connsiteY187" fmla="*/ 1424623 h 2311974"/>
                <a:gd name="connsiteX188" fmla="*/ 1237736 w 1339695"/>
                <a:gd name="connsiteY188" fmla="*/ 1441641 h 2311974"/>
                <a:gd name="connsiteX189" fmla="*/ 1204540 w 1339695"/>
                <a:gd name="connsiteY189" fmla="*/ 1436779 h 2311974"/>
                <a:gd name="connsiteX190" fmla="*/ 1202169 w 1339695"/>
                <a:gd name="connsiteY190" fmla="*/ 1473245 h 2311974"/>
                <a:gd name="connsiteX191" fmla="*/ 1187942 w 1339695"/>
                <a:gd name="connsiteY191" fmla="*/ 1473245 h 2311974"/>
                <a:gd name="connsiteX192" fmla="*/ 1183200 w 1339695"/>
                <a:gd name="connsiteY192" fmla="*/ 1504850 h 2311974"/>
                <a:gd name="connsiteX193" fmla="*/ 1168973 w 1339695"/>
                <a:gd name="connsiteY193" fmla="*/ 1521867 h 2311974"/>
                <a:gd name="connsiteX194" fmla="*/ 1168973 w 1339695"/>
                <a:gd name="connsiteY194" fmla="*/ 1548609 h 2311974"/>
                <a:gd name="connsiteX195" fmla="*/ 1150004 w 1339695"/>
                <a:gd name="connsiteY195" fmla="*/ 1560765 h 2311974"/>
                <a:gd name="connsiteX196" fmla="*/ 1176086 w 1339695"/>
                <a:gd name="connsiteY196" fmla="*/ 1570489 h 2311974"/>
                <a:gd name="connsiteX197" fmla="*/ 1176086 w 1339695"/>
                <a:gd name="connsiteY197" fmla="*/ 1577783 h 2311974"/>
                <a:gd name="connsiteX198" fmla="*/ 1121550 w 1339695"/>
                <a:gd name="connsiteY198" fmla="*/ 1577783 h 2311974"/>
                <a:gd name="connsiteX199" fmla="*/ 1133406 w 1339695"/>
                <a:gd name="connsiteY199" fmla="*/ 1602094 h 2311974"/>
                <a:gd name="connsiteX200" fmla="*/ 1142890 w 1339695"/>
                <a:gd name="connsiteY200" fmla="*/ 1609387 h 2311974"/>
                <a:gd name="connsiteX201" fmla="*/ 1140519 w 1339695"/>
                <a:gd name="connsiteY201" fmla="*/ 1619111 h 2311974"/>
                <a:gd name="connsiteX202" fmla="*/ 1142890 w 1339695"/>
                <a:gd name="connsiteY202" fmla="*/ 1623973 h 2311974"/>
                <a:gd name="connsiteX203" fmla="*/ 1142890 w 1339695"/>
                <a:gd name="connsiteY203" fmla="*/ 1645853 h 2311974"/>
                <a:gd name="connsiteX204" fmla="*/ 1135777 w 1339695"/>
                <a:gd name="connsiteY204" fmla="*/ 1645853 h 2311974"/>
                <a:gd name="connsiteX205" fmla="*/ 1128663 w 1339695"/>
                <a:gd name="connsiteY205" fmla="*/ 1667733 h 2311974"/>
                <a:gd name="connsiteX206" fmla="*/ 1128663 w 1339695"/>
                <a:gd name="connsiteY206" fmla="*/ 1706631 h 2311974"/>
                <a:gd name="connsiteX207" fmla="*/ 1114437 w 1339695"/>
                <a:gd name="connsiteY207" fmla="*/ 1709062 h 2311974"/>
                <a:gd name="connsiteX208" fmla="*/ 1114437 w 1339695"/>
                <a:gd name="connsiteY208" fmla="*/ 1723648 h 2311974"/>
                <a:gd name="connsiteX209" fmla="*/ 1102581 w 1339695"/>
                <a:gd name="connsiteY209" fmla="*/ 1740666 h 2311974"/>
                <a:gd name="connsiteX210" fmla="*/ 1045673 w 1339695"/>
                <a:gd name="connsiteY210" fmla="*/ 1733373 h 2311974"/>
                <a:gd name="connsiteX211" fmla="*/ 1019591 w 1339695"/>
                <a:gd name="connsiteY211" fmla="*/ 1733373 h 2311974"/>
                <a:gd name="connsiteX212" fmla="*/ 1007735 w 1339695"/>
                <a:gd name="connsiteY212" fmla="*/ 1743097 h 2311974"/>
                <a:gd name="connsiteX213" fmla="*/ 1000622 w 1339695"/>
                <a:gd name="connsiteY213" fmla="*/ 1735804 h 2311974"/>
                <a:gd name="connsiteX214" fmla="*/ 993508 w 1339695"/>
                <a:gd name="connsiteY214" fmla="*/ 1740666 h 2311974"/>
                <a:gd name="connsiteX215" fmla="*/ 972168 w 1339695"/>
                <a:gd name="connsiteY215" fmla="*/ 1713924 h 2311974"/>
                <a:gd name="connsiteX216" fmla="*/ 957941 w 1339695"/>
                <a:gd name="connsiteY216" fmla="*/ 1721217 h 2311974"/>
                <a:gd name="connsiteX217" fmla="*/ 950828 w 1339695"/>
                <a:gd name="connsiteY217" fmla="*/ 1733373 h 2311974"/>
                <a:gd name="connsiteX218" fmla="*/ 943714 w 1339695"/>
                <a:gd name="connsiteY218" fmla="*/ 1735804 h 2311974"/>
                <a:gd name="connsiteX219" fmla="*/ 929487 w 1339695"/>
                <a:gd name="connsiteY219" fmla="*/ 1706631 h 2311974"/>
                <a:gd name="connsiteX220" fmla="*/ 858353 w 1339695"/>
                <a:gd name="connsiteY220" fmla="*/ 1709062 h 2311974"/>
                <a:gd name="connsiteX221" fmla="*/ 855982 w 1339695"/>
                <a:gd name="connsiteY221" fmla="*/ 1721217 h 2311974"/>
                <a:gd name="connsiteX222" fmla="*/ 813302 w 1339695"/>
                <a:gd name="connsiteY222" fmla="*/ 1721217 h 2311974"/>
                <a:gd name="connsiteX223" fmla="*/ 813302 w 1339695"/>
                <a:gd name="connsiteY223" fmla="*/ 1728511 h 2311974"/>
                <a:gd name="connsiteX224" fmla="*/ 782477 w 1339695"/>
                <a:gd name="connsiteY224" fmla="*/ 1721217 h 2311974"/>
                <a:gd name="connsiteX225" fmla="*/ 782477 w 1339695"/>
                <a:gd name="connsiteY225" fmla="*/ 1706631 h 2311974"/>
                <a:gd name="connsiteX226" fmla="*/ 775363 w 1339695"/>
                <a:gd name="connsiteY226" fmla="*/ 1706631 h 2311974"/>
                <a:gd name="connsiteX227" fmla="*/ 772992 w 1339695"/>
                <a:gd name="connsiteY227" fmla="*/ 1692044 h 2311974"/>
                <a:gd name="connsiteX228" fmla="*/ 772992 w 1339695"/>
                <a:gd name="connsiteY228" fmla="*/ 1692044 h 2311974"/>
                <a:gd name="connsiteX229" fmla="*/ 775363 w 1339695"/>
                <a:gd name="connsiteY229" fmla="*/ 1706631 h 2311974"/>
                <a:gd name="connsiteX230" fmla="*/ 720827 w 1339695"/>
                <a:gd name="connsiteY230" fmla="*/ 1709062 h 2311974"/>
                <a:gd name="connsiteX231" fmla="*/ 680518 w 1339695"/>
                <a:gd name="connsiteY231" fmla="*/ 1701769 h 2311974"/>
                <a:gd name="connsiteX232" fmla="*/ 678147 w 1339695"/>
                <a:gd name="connsiteY232" fmla="*/ 1709062 h 2311974"/>
                <a:gd name="connsiteX233" fmla="*/ 659177 w 1339695"/>
                <a:gd name="connsiteY233" fmla="*/ 1713924 h 2311974"/>
                <a:gd name="connsiteX234" fmla="*/ 652064 w 1339695"/>
                <a:gd name="connsiteY234" fmla="*/ 1733373 h 2311974"/>
                <a:gd name="connsiteX235" fmla="*/ 656806 w 1339695"/>
                <a:gd name="connsiteY235" fmla="*/ 1750391 h 2311974"/>
                <a:gd name="connsiteX236" fmla="*/ 637837 w 1339695"/>
                <a:gd name="connsiteY236" fmla="*/ 1750391 h 2311974"/>
                <a:gd name="connsiteX237" fmla="*/ 633095 w 1339695"/>
                <a:gd name="connsiteY237" fmla="*/ 1769840 h 2311974"/>
                <a:gd name="connsiteX238" fmla="*/ 640208 w 1339695"/>
                <a:gd name="connsiteY238" fmla="*/ 1784426 h 2311974"/>
                <a:gd name="connsiteX239" fmla="*/ 637837 w 1339695"/>
                <a:gd name="connsiteY239" fmla="*/ 1806306 h 2311974"/>
                <a:gd name="connsiteX240" fmla="*/ 625981 w 1339695"/>
                <a:gd name="connsiteY240" fmla="*/ 1813599 h 2311974"/>
                <a:gd name="connsiteX241" fmla="*/ 625981 w 1339695"/>
                <a:gd name="connsiteY241" fmla="*/ 1847635 h 2311974"/>
                <a:gd name="connsiteX242" fmla="*/ 611755 w 1339695"/>
                <a:gd name="connsiteY242" fmla="*/ 1852497 h 2311974"/>
                <a:gd name="connsiteX243" fmla="*/ 609383 w 1339695"/>
                <a:gd name="connsiteY243" fmla="*/ 1837910 h 2311974"/>
                <a:gd name="connsiteX244" fmla="*/ 576187 w 1339695"/>
                <a:gd name="connsiteY244" fmla="*/ 1837910 h 2311974"/>
                <a:gd name="connsiteX245" fmla="*/ 576187 w 1339695"/>
                <a:gd name="connsiteY245" fmla="*/ 1859790 h 2311974"/>
                <a:gd name="connsiteX246" fmla="*/ 557218 w 1339695"/>
                <a:gd name="connsiteY246" fmla="*/ 1859790 h 2311974"/>
                <a:gd name="connsiteX247" fmla="*/ 557218 w 1339695"/>
                <a:gd name="connsiteY247" fmla="*/ 1869515 h 2311974"/>
                <a:gd name="connsiteX248" fmla="*/ 554847 w 1339695"/>
                <a:gd name="connsiteY248" fmla="*/ 1876808 h 2311974"/>
                <a:gd name="connsiteX249" fmla="*/ 474229 w 1339695"/>
                <a:gd name="connsiteY249" fmla="*/ 1876808 h 2311974"/>
                <a:gd name="connsiteX250" fmla="*/ 474229 w 1339695"/>
                <a:gd name="connsiteY250" fmla="*/ 1896257 h 2311974"/>
                <a:gd name="connsiteX251" fmla="*/ 422063 w 1339695"/>
                <a:gd name="connsiteY251" fmla="*/ 1901119 h 2311974"/>
                <a:gd name="connsiteX252" fmla="*/ 422063 w 1339695"/>
                <a:gd name="connsiteY252" fmla="*/ 1930292 h 2311974"/>
                <a:gd name="connsiteX253" fmla="*/ 400723 w 1339695"/>
                <a:gd name="connsiteY253" fmla="*/ 1930292 h 2311974"/>
                <a:gd name="connsiteX254" fmla="*/ 398352 w 1339695"/>
                <a:gd name="connsiteY254" fmla="*/ 1952172 h 2311974"/>
                <a:gd name="connsiteX255" fmla="*/ 386496 w 1339695"/>
                <a:gd name="connsiteY255" fmla="*/ 1952172 h 2311974"/>
                <a:gd name="connsiteX256" fmla="*/ 386496 w 1339695"/>
                <a:gd name="connsiteY256" fmla="*/ 1978914 h 2311974"/>
                <a:gd name="connsiteX257" fmla="*/ 393610 w 1339695"/>
                <a:gd name="connsiteY257" fmla="*/ 1983776 h 2311974"/>
                <a:gd name="connsiteX258" fmla="*/ 391239 w 1339695"/>
                <a:gd name="connsiteY258" fmla="*/ 2000794 h 2311974"/>
                <a:gd name="connsiteX259" fmla="*/ 398352 w 1339695"/>
                <a:gd name="connsiteY259" fmla="*/ 2005656 h 2311974"/>
                <a:gd name="connsiteX260" fmla="*/ 398352 w 1339695"/>
                <a:gd name="connsiteY260" fmla="*/ 2068865 h 2311974"/>
                <a:gd name="connsiteX261" fmla="*/ 391239 w 1339695"/>
                <a:gd name="connsiteY261" fmla="*/ 2068865 h 2311974"/>
                <a:gd name="connsiteX262" fmla="*/ 391239 w 1339695"/>
                <a:gd name="connsiteY262" fmla="*/ 2081020 h 2311974"/>
                <a:gd name="connsiteX263" fmla="*/ 372269 w 1339695"/>
                <a:gd name="connsiteY263" fmla="*/ 2083451 h 2311974"/>
                <a:gd name="connsiteX264" fmla="*/ 358043 w 1339695"/>
                <a:gd name="connsiteY264" fmla="*/ 2117487 h 2311974"/>
                <a:gd name="connsiteX265" fmla="*/ 358043 w 1339695"/>
                <a:gd name="connsiteY265" fmla="*/ 2129642 h 2311974"/>
                <a:gd name="connsiteX266" fmla="*/ 414950 w 1339695"/>
                <a:gd name="connsiteY266" fmla="*/ 2132073 h 2311974"/>
                <a:gd name="connsiteX267" fmla="*/ 407837 w 1339695"/>
                <a:gd name="connsiteY267" fmla="*/ 2151522 h 2311974"/>
                <a:gd name="connsiteX268" fmla="*/ 412579 w 1339695"/>
                <a:gd name="connsiteY268" fmla="*/ 2161246 h 2311974"/>
                <a:gd name="connsiteX269" fmla="*/ 407837 w 1339695"/>
                <a:gd name="connsiteY269" fmla="*/ 2168540 h 2311974"/>
                <a:gd name="connsiteX270" fmla="*/ 391239 w 1339695"/>
                <a:gd name="connsiteY270" fmla="*/ 2168540 h 2311974"/>
                <a:gd name="connsiteX271" fmla="*/ 391239 w 1339695"/>
                <a:gd name="connsiteY271" fmla="*/ 2180695 h 2311974"/>
                <a:gd name="connsiteX272" fmla="*/ 360414 w 1339695"/>
                <a:gd name="connsiteY272" fmla="*/ 2187988 h 2311974"/>
                <a:gd name="connsiteX273" fmla="*/ 367527 w 1339695"/>
                <a:gd name="connsiteY273" fmla="*/ 2200144 h 2311974"/>
                <a:gd name="connsiteX274" fmla="*/ 365156 w 1339695"/>
                <a:gd name="connsiteY274" fmla="*/ 2256059 h 2311974"/>
                <a:gd name="connsiteX275" fmla="*/ 353300 w 1339695"/>
                <a:gd name="connsiteY275" fmla="*/ 2277939 h 2311974"/>
                <a:gd name="connsiteX276" fmla="*/ 327218 w 1339695"/>
                <a:gd name="connsiteY276" fmla="*/ 2307112 h 2311974"/>
                <a:gd name="connsiteX277" fmla="*/ 312991 w 1339695"/>
                <a:gd name="connsiteY277" fmla="*/ 2311974 h 2311974"/>
                <a:gd name="connsiteX278" fmla="*/ 296393 w 1339695"/>
                <a:gd name="connsiteY278" fmla="*/ 2282801 h 2311974"/>
                <a:gd name="connsiteX279" fmla="*/ 277424 w 1339695"/>
                <a:gd name="connsiteY279" fmla="*/ 2275508 h 2311974"/>
                <a:gd name="connsiteX280" fmla="*/ 263197 w 1339695"/>
                <a:gd name="connsiteY280" fmla="*/ 2292526 h 2311974"/>
                <a:gd name="connsiteX281" fmla="*/ 244228 w 1339695"/>
                <a:gd name="connsiteY281" fmla="*/ 2285232 h 2311974"/>
                <a:gd name="connsiteX282" fmla="*/ 230001 w 1339695"/>
                <a:gd name="connsiteY282" fmla="*/ 2290094 h 2311974"/>
                <a:gd name="connsiteX283" fmla="*/ 194434 w 1339695"/>
                <a:gd name="connsiteY283" fmla="*/ 2275508 h 2311974"/>
                <a:gd name="connsiteX284" fmla="*/ 153699 w 1339695"/>
                <a:gd name="connsiteY284" fmla="*/ 2254426 h 2311974"/>
                <a:gd name="connsiteX285" fmla="*/ 162004 w 1339695"/>
                <a:gd name="connsiteY285" fmla="*/ 2090384 h 2311974"/>
                <a:gd name="connsiteX286" fmla="*/ 191288 w 1339695"/>
                <a:gd name="connsiteY286" fmla="*/ 1879782 h 2311974"/>
                <a:gd name="connsiteX287" fmla="*/ 186371 w 1339695"/>
                <a:gd name="connsiteY287" fmla="*/ 1766434 h 2311974"/>
                <a:gd name="connsiteX288" fmla="*/ 158092 w 1339695"/>
                <a:gd name="connsiteY288" fmla="*/ 1684276 h 2311974"/>
                <a:gd name="connsiteX289" fmla="*/ 94739 w 1339695"/>
                <a:gd name="connsiteY289" fmla="*/ 1605539 h 2311974"/>
                <a:gd name="connsiteX290" fmla="*/ 44864 w 1339695"/>
                <a:gd name="connsiteY290" fmla="*/ 1566641 h 2311974"/>
                <a:gd name="connsiteX291" fmla="*/ 46508 w 1339695"/>
                <a:gd name="connsiteY291" fmla="*/ 1519182 h 2311974"/>
                <a:gd name="connsiteX292" fmla="*/ 42272 w 1339695"/>
                <a:gd name="connsiteY292" fmla="*/ 1442151 h 2311974"/>
                <a:gd name="connsiteX293" fmla="*/ 97579 w 1339695"/>
                <a:gd name="connsiteY293" fmla="*/ 1327822 h 2311974"/>
                <a:gd name="connsiteX294" fmla="*/ 210025 w 1339695"/>
                <a:gd name="connsiteY294" fmla="*/ 1228318 h 2311974"/>
                <a:gd name="connsiteX295" fmla="*/ 66392 w 1339695"/>
                <a:gd name="connsiteY295" fmla="*/ 741485 h 2311974"/>
                <a:gd name="connsiteX296" fmla="*/ 54537 w 1339695"/>
                <a:gd name="connsiteY296" fmla="*/ 726899 h 2311974"/>
                <a:gd name="connsiteX297" fmla="*/ 0 w 1339695"/>
                <a:gd name="connsiteY297" fmla="*/ 705019 h 2311974"/>
                <a:gd name="connsiteX298" fmla="*/ 23712 w 1339695"/>
                <a:gd name="connsiteY298" fmla="*/ 680708 h 2311974"/>
                <a:gd name="connsiteX299" fmla="*/ 30825 w 1339695"/>
                <a:gd name="connsiteY299" fmla="*/ 673414 h 2311974"/>
                <a:gd name="connsiteX300" fmla="*/ 59279 w 1339695"/>
                <a:gd name="connsiteY300" fmla="*/ 670983 h 2311974"/>
                <a:gd name="connsiteX301" fmla="*/ 147011 w 1339695"/>
                <a:gd name="connsiteY301" fmla="*/ 692863 h 2311974"/>
                <a:gd name="connsiteX302" fmla="*/ 161238 w 1339695"/>
                <a:gd name="connsiteY302" fmla="*/ 688001 h 2311974"/>
                <a:gd name="connsiteX303" fmla="*/ 161238 w 1339695"/>
                <a:gd name="connsiteY303" fmla="*/ 695294 h 2311974"/>
                <a:gd name="connsiteX304" fmla="*/ 170722 w 1339695"/>
                <a:gd name="connsiteY304" fmla="*/ 695294 h 2311974"/>
                <a:gd name="connsiteX305" fmla="*/ 175465 w 1339695"/>
                <a:gd name="connsiteY305" fmla="*/ 678277 h 2311974"/>
                <a:gd name="connsiteX306" fmla="*/ 182578 w 1339695"/>
                <a:gd name="connsiteY306" fmla="*/ 666121 h 2311974"/>
                <a:gd name="connsiteX307" fmla="*/ 194434 w 1339695"/>
                <a:gd name="connsiteY307" fmla="*/ 688001 h 2311974"/>
                <a:gd name="connsiteX308" fmla="*/ 201547 w 1339695"/>
                <a:gd name="connsiteY308" fmla="*/ 685570 h 2311974"/>
                <a:gd name="connsiteX309" fmla="*/ 215774 w 1339695"/>
                <a:gd name="connsiteY309" fmla="*/ 700156 h 2311974"/>
                <a:gd name="connsiteX310" fmla="*/ 215774 w 1339695"/>
                <a:gd name="connsiteY310" fmla="*/ 700156 h 2311974"/>
                <a:gd name="connsiteX311" fmla="*/ 201547 w 1339695"/>
                <a:gd name="connsiteY311" fmla="*/ 685570 h 2311974"/>
                <a:gd name="connsiteX312" fmla="*/ 259713 w 1339695"/>
                <a:gd name="connsiteY312" fmla="*/ 862512 h 2311974"/>
                <a:gd name="connsiteX313" fmla="*/ 182578 w 1339695"/>
                <a:gd name="connsiteY313" fmla="*/ 666121 h 2311974"/>
                <a:gd name="connsiteX314" fmla="*/ 182578 w 1339695"/>
                <a:gd name="connsiteY314" fmla="*/ 658827 h 2311974"/>
                <a:gd name="connsiteX315" fmla="*/ 203918 w 1339695"/>
                <a:gd name="connsiteY315" fmla="*/ 646672 h 2311974"/>
                <a:gd name="connsiteX316" fmla="*/ 196805 w 1339695"/>
                <a:gd name="connsiteY316" fmla="*/ 639379 h 2311974"/>
                <a:gd name="connsiteX317" fmla="*/ 227630 w 1339695"/>
                <a:gd name="connsiteY317" fmla="*/ 629654 h 2311974"/>
                <a:gd name="connsiteX318" fmla="*/ 222888 w 1339695"/>
                <a:gd name="connsiteY318" fmla="*/ 615068 h 2311974"/>
                <a:gd name="connsiteX319" fmla="*/ 189692 w 1339695"/>
                <a:gd name="connsiteY319" fmla="*/ 610205 h 2311974"/>
                <a:gd name="connsiteX320" fmla="*/ 187320 w 1339695"/>
                <a:gd name="connsiteY320" fmla="*/ 595619 h 2311974"/>
                <a:gd name="connsiteX321" fmla="*/ 196805 w 1339695"/>
                <a:gd name="connsiteY321" fmla="*/ 534841 h 2311974"/>
                <a:gd name="connsiteX322" fmla="*/ 187320 w 1339695"/>
                <a:gd name="connsiteY322" fmla="*/ 525117 h 2311974"/>
                <a:gd name="connsiteX323" fmla="*/ 494501 w 1339695"/>
                <a:gd name="connsiteY323" fmla="*/ 1091406 h 2311974"/>
                <a:gd name="connsiteX324" fmla="*/ 170722 w 1339695"/>
                <a:gd name="connsiteY324" fmla="*/ 503237 h 2311974"/>
                <a:gd name="connsiteX325" fmla="*/ 175465 w 1339695"/>
                <a:gd name="connsiteY325" fmla="*/ 471633 h 2311974"/>
                <a:gd name="connsiteX326" fmla="*/ 168351 w 1339695"/>
                <a:gd name="connsiteY326" fmla="*/ 464340 h 2311974"/>
                <a:gd name="connsiteX327" fmla="*/ 170722 w 1339695"/>
                <a:gd name="connsiteY327" fmla="*/ 444891 h 2311974"/>
                <a:gd name="connsiteX328" fmla="*/ 189692 w 1339695"/>
                <a:gd name="connsiteY328" fmla="*/ 444891 h 2311974"/>
                <a:gd name="connsiteX329" fmla="*/ 208661 w 1339695"/>
                <a:gd name="connsiteY329" fmla="*/ 430304 h 2311974"/>
                <a:gd name="connsiteX330" fmla="*/ 211032 w 1339695"/>
                <a:gd name="connsiteY330" fmla="*/ 427873 h 2311974"/>
                <a:gd name="connsiteX331" fmla="*/ 189692 w 1339695"/>
                <a:gd name="connsiteY331" fmla="*/ 423011 h 2311974"/>
                <a:gd name="connsiteX332" fmla="*/ 196805 w 1339695"/>
                <a:gd name="connsiteY332" fmla="*/ 405993 h 2311974"/>
                <a:gd name="connsiteX333" fmla="*/ 222888 w 1339695"/>
                <a:gd name="connsiteY333" fmla="*/ 408424 h 2311974"/>
                <a:gd name="connsiteX334" fmla="*/ 218145 w 1339695"/>
                <a:gd name="connsiteY334" fmla="*/ 388975 h 2311974"/>
                <a:gd name="connsiteX335" fmla="*/ 218145 w 1339695"/>
                <a:gd name="connsiteY335" fmla="*/ 374389 h 2311974"/>
                <a:gd name="connsiteX336" fmla="*/ 234743 w 1339695"/>
                <a:gd name="connsiteY336" fmla="*/ 374389 h 2311974"/>
                <a:gd name="connsiteX337" fmla="*/ 237114 w 1339695"/>
                <a:gd name="connsiteY337" fmla="*/ 367096 h 2311974"/>
                <a:gd name="connsiteX338" fmla="*/ 244228 w 1339695"/>
                <a:gd name="connsiteY338" fmla="*/ 364665 h 2311974"/>
                <a:gd name="connsiteX339" fmla="*/ 241857 w 1339695"/>
                <a:gd name="connsiteY339" fmla="*/ 347647 h 2311974"/>
                <a:gd name="connsiteX340" fmla="*/ 270310 w 1339695"/>
                <a:gd name="connsiteY340" fmla="*/ 337922 h 2311974"/>
                <a:gd name="connsiteX341" fmla="*/ 258455 w 1339695"/>
                <a:gd name="connsiteY341" fmla="*/ 333060 h 2311974"/>
                <a:gd name="connsiteX342" fmla="*/ 256083 w 1339695"/>
                <a:gd name="connsiteY342" fmla="*/ 311180 h 2311974"/>
                <a:gd name="connsiteX343" fmla="*/ 248970 w 1339695"/>
                <a:gd name="connsiteY343" fmla="*/ 308749 h 2311974"/>
                <a:gd name="connsiteX344" fmla="*/ 256083 w 1339695"/>
                <a:gd name="connsiteY344" fmla="*/ 299025 h 2311974"/>
                <a:gd name="connsiteX345" fmla="*/ 256083 w 1339695"/>
                <a:gd name="connsiteY345" fmla="*/ 296594 h 2311974"/>
                <a:gd name="connsiteX346" fmla="*/ 244228 w 1339695"/>
                <a:gd name="connsiteY346" fmla="*/ 291732 h 2311974"/>
                <a:gd name="connsiteX347" fmla="*/ 234743 w 1339695"/>
                <a:gd name="connsiteY347" fmla="*/ 299025 h 2311974"/>
                <a:gd name="connsiteX348" fmla="*/ 222888 w 1339695"/>
                <a:gd name="connsiteY348" fmla="*/ 282007 h 2311974"/>
                <a:gd name="connsiteX349" fmla="*/ 237114 w 1339695"/>
                <a:gd name="connsiteY349" fmla="*/ 255265 h 2311974"/>
                <a:gd name="connsiteX350" fmla="*/ 244228 w 1339695"/>
                <a:gd name="connsiteY350" fmla="*/ 267421 h 2311974"/>
                <a:gd name="connsiteX351" fmla="*/ 263197 w 1339695"/>
                <a:gd name="connsiteY351" fmla="*/ 240679 h 2311974"/>
                <a:gd name="connsiteX352" fmla="*/ 272681 w 1339695"/>
                <a:gd name="connsiteY352" fmla="*/ 240679 h 2311974"/>
                <a:gd name="connsiteX353" fmla="*/ 272681 w 1339695"/>
                <a:gd name="connsiteY353" fmla="*/ 233385 h 2311974"/>
                <a:gd name="connsiteX354" fmla="*/ 251341 w 1339695"/>
                <a:gd name="connsiteY354" fmla="*/ 218799 h 2311974"/>
                <a:gd name="connsiteX355" fmla="*/ 258455 w 1339695"/>
                <a:gd name="connsiteY355" fmla="*/ 199350 h 2311974"/>
                <a:gd name="connsiteX356" fmla="*/ 284537 w 1339695"/>
                <a:gd name="connsiteY356" fmla="*/ 199350 h 2311974"/>
                <a:gd name="connsiteX357" fmla="*/ 291651 w 1339695"/>
                <a:gd name="connsiteY357" fmla="*/ 192057 h 2311974"/>
                <a:gd name="connsiteX358" fmla="*/ 263197 w 1339695"/>
                <a:gd name="connsiteY358" fmla="*/ 150728 h 2311974"/>
                <a:gd name="connsiteX359" fmla="*/ 272681 w 1339695"/>
                <a:gd name="connsiteY359" fmla="*/ 131279 h 2311974"/>
                <a:gd name="connsiteX360" fmla="*/ 305877 w 1339695"/>
                <a:gd name="connsiteY360" fmla="*/ 116693 h 2311974"/>
                <a:gd name="connsiteX361" fmla="*/ 310620 w 1339695"/>
                <a:gd name="connsiteY361" fmla="*/ 131279 h 2311974"/>
                <a:gd name="connsiteX362" fmla="*/ 331960 w 1339695"/>
                <a:gd name="connsiteY362" fmla="*/ 116693 h 2311974"/>
                <a:gd name="connsiteX363" fmla="*/ 327218 w 1339695"/>
                <a:gd name="connsiteY363" fmla="*/ 109399 h 2311974"/>
                <a:gd name="connsiteX364" fmla="*/ 343816 w 1339695"/>
                <a:gd name="connsiteY364" fmla="*/ 102106 h 2311974"/>
                <a:gd name="connsiteX365" fmla="*/ 343816 w 1339695"/>
                <a:gd name="connsiteY365" fmla="*/ 94813 h 2311974"/>
                <a:gd name="connsiteX366" fmla="*/ 353300 w 1339695"/>
                <a:gd name="connsiteY366" fmla="*/ 87519 h 2311974"/>
                <a:gd name="connsiteX367" fmla="*/ 339073 w 1339695"/>
                <a:gd name="connsiteY367" fmla="*/ 53484 h 2311974"/>
                <a:gd name="connsiteX368" fmla="*/ 336702 w 1339695"/>
                <a:gd name="connsiteY368" fmla="*/ 7293 h 2311974"/>
                <a:gd name="connsiteX369" fmla="*/ 379383 w 1339695"/>
                <a:gd name="connsiteY369" fmla="*/ 17018 h 2311974"/>
                <a:gd name="connsiteX370" fmla="*/ 400723 w 1339695"/>
                <a:gd name="connsiteY370" fmla="*/ 0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210025 w 1339695"/>
                <a:gd name="connsiteY288" fmla="*/ 1228318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258424 w 1339695"/>
                <a:gd name="connsiteY367" fmla="*/ 889782 h 2311974"/>
                <a:gd name="connsiteX368" fmla="*/ 248970 w 1339695"/>
                <a:gd name="connsiteY368" fmla="*/ 889782 h 2311974"/>
                <a:gd name="connsiteX369" fmla="*/ 265568 w 1339695"/>
                <a:gd name="connsiteY369" fmla="*/ 889782 h 2311974"/>
                <a:gd name="connsiteX370" fmla="*/ 349864 w 1339695"/>
                <a:gd name="connsiteY370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210025 w 1339695"/>
                <a:gd name="connsiteY288" fmla="*/ 1228318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210025 w 1339695"/>
                <a:gd name="connsiteY288" fmla="*/ 1228318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210025 w 1339695"/>
                <a:gd name="connsiteY288" fmla="*/ 1228318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210025 w 1339695"/>
                <a:gd name="connsiteY288" fmla="*/ 1228318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210025 w 1339695"/>
                <a:gd name="connsiteY288" fmla="*/ 1228318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210025 w 1339695"/>
                <a:gd name="connsiteY288" fmla="*/ 1228318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557252 w 1339695"/>
                <a:gd name="connsiteY288" fmla="*/ 1094877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716360 w 1339695"/>
                <a:gd name="connsiteY288" fmla="*/ 1090023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716360 w 1339695"/>
                <a:gd name="connsiteY288" fmla="*/ 1090023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716360 w 1339695"/>
                <a:gd name="connsiteY288" fmla="*/ 1090023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708780 w 1339695"/>
                <a:gd name="connsiteY288" fmla="*/ 1099456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770257 w 1339695"/>
                <a:gd name="connsiteY288" fmla="*/ 1094602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372" fmla="*/ 258424 w 1339695"/>
                <a:gd name="connsiteY372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372" fmla="*/ 258424 w 1339695"/>
                <a:gd name="connsiteY372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494501 w 1339695"/>
                <a:gd name="connsiteY317" fmla="*/ 1091406 h 2311974"/>
                <a:gd name="connsiteX318" fmla="*/ 170722 w 1339695"/>
                <a:gd name="connsiteY318" fmla="*/ 503237 h 2311974"/>
                <a:gd name="connsiteX319" fmla="*/ 175465 w 1339695"/>
                <a:gd name="connsiteY319" fmla="*/ 471633 h 2311974"/>
                <a:gd name="connsiteX320" fmla="*/ 168351 w 1339695"/>
                <a:gd name="connsiteY320" fmla="*/ 464340 h 2311974"/>
                <a:gd name="connsiteX321" fmla="*/ 170722 w 1339695"/>
                <a:gd name="connsiteY321" fmla="*/ 444891 h 2311974"/>
                <a:gd name="connsiteX322" fmla="*/ 189692 w 1339695"/>
                <a:gd name="connsiteY322" fmla="*/ 444891 h 2311974"/>
                <a:gd name="connsiteX323" fmla="*/ 208661 w 1339695"/>
                <a:gd name="connsiteY323" fmla="*/ 430304 h 2311974"/>
                <a:gd name="connsiteX324" fmla="*/ 211032 w 1339695"/>
                <a:gd name="connsiteY324" fmla="*/ 427873 h 2311974"/>
                <a:gd name="connsiteX325" fmla="*/ 189692 w 1339695"/>
                <a:gd name="connsiteY325" fmla="*/ 423011 h 2311974"/>
                <a:gd name="connsiteX326" fmla="*/ 196805 w 1339695"/>
                <a:gd name="connsiteY326" fmla="*/ 405993 h 2311974"/>
                <a:gd name="connsiteX327" fmla="*/ 222888 w 1339695"/>
                <a:gd name="connsiteY327" fmla="*/ 408424 h 2311974"/>
                <a:gd name="connsiteX328" fmla="*/ 218145 w 1339695"/>
                <a:gd name="connsiteY328" fmla="*/ 388975 h 2311974"/>
                <a:gd name="connsiteX329" fmla="*/ 218145 w 1339695"/>
                <a:gd name="connsiteY329" fmla="*/ 374389 h 2311974"/>
                <a:gd name="connsiteX330" fmla="*/ 234743 w 1339695"/>
                <a:gd name="connsiteY330" fmla="*/ 374389 h 2311974"/>
                <a:gd name="connsiteX331" fmla="*/ 237114 w 1339695"/>
                <a:gd name="connsiteY331" fmla="*/ 367096 h 2311974"/>
                <a:gd name="connsiteX332" fmla="*/ 244228 w 1339695"/>
                <a:gd name="connsiteY332" fmla="*/ 364665 h 2311974"/>
                <a:gd name="connsiteX333" fmla="*/ 241857 w 1339695"/>
                <a:gd name="connsiteY333" fmla="*/ 347647 h 2311974"/>
                <a:gd name="connsiteX334" fmla="*/ 270310 w 1339695"/>
                <a:gd name="connsiteY334" fmla="*/ 337922 h 2311974"/>
                <a:gd name="connsiteX335" fmla="*/ 258455 w 1339695"/>
                <a:gd name="connsiteY335" fmla="*/ 333060 h 2311974"/>
                <a:gd name="connsiteX336" fmla="*/ 256083 w 1339695"/>
                <a:gd name="connsiteY336" fmla="*/ 311180 h 2311974"/>
                <a:gd name="connsiteX337" fmla="*/ 248970 w 1339695"/>
                <a:gd name="connsiteY337" fmla="*/ 308749 h 2311974"/>
                <a:gd name="connsiteX338" fmla="*/ 256083 w 1339695"/>
                <a:gd name="connsiteY338" fmla="*/ 299025 h 2311974"/>
                <a:gd name="connsiteX339" fmla="*/ 256083 w 1339695"/>
                <a:gd name="connsiteY339" fmla="*/ 296594 h 2311974"/>
                <a:gd name="connsiteX340" fmla="*/ 244228 w 1339695"/>
                <a:gd name="connsiteY340" fmla="*/ 291732 h 2311974"/>
                <a:gd name="connsiteX341" fmla="*/ 234743 w 1339695"/>
                <a:gd name="connsiteY341" fmla="*/ 299025 h 2311974"/>
                <a:gd name="connsiteX342" fmla="*/ 222888 w 1339695"/>
                <a:gd name="connsiteY342" fmla="*/ 282007 h 2311974"/>
                <a:gd name="connsiteX343" fmla="*/ 237114 w 1339695"/>
                <a:gd name="connsiteY343" fmla="*/ 255265 h 2311974"/>
                <a:gd name="connsiteX344" fmla="*/ 244228 w 1339695"/>
                <a:gd name="connsiteY344" fmla="*/ 267421 h 2311974"/>
                <a:gd name="connsiteX345" fmla="*/ 263197 w 1339695"/>
                <a:gd name="connsiteY345" fmla="*/ 240679 h 2311974"/>
                <a:gd name="connsiteX346" fmla="*/ 272681 w 1339695"/>
                <a:gd name="connsiteY346" fmla="*/ 240679 h 2311974"/>
                <a:gd name="connsiteX347" fmla="*/ 272681 w 1339695"/>
                <a:gd name="connsiteY347" fmla="*/ 233385 h 2311974"/>
                <a:gd name="connsiteX348" fmla="*/ 251341 w 1339695"/>
                <a:gd name="connsiteY348" fmla="*/ 218799 h 2311974"/>
                <a:gd name="connsiteX349" fmla="*/ 258455 w 1339695"/>
                <a:gd name="connsiteY349" fmla="*/ 199350 h 2311974"/>
                <a:gd name="connsiteX350" fmla="*/ 284537 w 1339695"/>
                <a:gd name="connsiteY350" fmla="*/ 199350 h 2311974"/>
                <a:gd name="connsiteX351" fmla="*/ 291651 w 1339695"/>
                <a:gd name="connsiteY351" fmla="*/ 192057 h 2311974"/>
                <a:gd name="connsiteX352" fmla="*/ 263197 w 1339695"/>
                <a:gd name="connsiteY352" fmla="*/ 150728 h 2311974"/>
                <a:gd name="connsiteX353" fmla="*/ 272681 w 1339695"/>
                <a:gd name="connsiteY353" fmla="*/ 131279 h 2311974"/>
                <a:gd name="connsiteX354" fmla="*/ 305877 w 1339695"/>
                <a:gd name="connsiteY354" fmla="*/ 116693 h 2311974"/>
                <a:gd name="connsiteX355" fmla="*/ 310620 w 1339695"/>
                <a:gd name="connsiteY355" fmla="*/ 131279 h 2311974"/>
                <a:gd name="connsiteX356" fmla="*/ 331960 w 1339695"/>
                <a:gd name="connsiteY356" fmla="*/ 116693 h 2311974"/>
                <a:gd name="connsiteX357" fmla="*/ 327218 w 1339695"/>
                <a:gd name="connsiteY357" fmla="*/ 109399 h 2311974"/>
                <a:gd name="connsiteX358" fmla="*/ 343816 w 1339695"/>
                <a:gd name="connsiteY358" fmla="*/ 102106 h 2311974"/>
                <a:gd name="connsiteX359" fmla="*/ 343816 w 1339695"/>
                <a:gd name="connsiteY359" fmla="*/ 94813 h 2311974"/>
                <a:gd name="connsiteX360" fmla="*/ 353300 w 1339695"/>
                <a:gd name="connsiteY360" fmla="*/ 87519 h 2311974"/>
                <a:gd name="connsiteX361" fmla="*/ 339073 w 1339695"/>
                <a:gd name="connsiteY361" fmla="*/ 53484 h 2311974"/>
                <a:gd name="connsiteX362" fmla="*/ 336702 w 1339695"/>
                <a:gd name="connsiteY362" fmla="*/ 7293 h 2311974"/>
                <a:gd name="connsiteX363" fmla="*/ 379383 w 1339695"/>
                <a:gd name="connsiteY363" fmla="*/ 17018 h 2311974"/>
                <a:gd name="connsiteX364" fmla="*/ 400723 w 1339695"/>
                <a:gd name="connsiteY364" fmla="*/ 0 h 2311974"/>
                <a:gd name="connsiteX365" fmla="*/ 265568 w 1339695"/>
                <a:gd name="connsiteY365" fmla="*/ 899507 h 2311974"/>
                <a:gd name="connsiteX366" fmla="*/ 265568 w 1339695"/>
                <a:gd name="connsiteY366" fmla="*/ 899506 h 2311974"/>
                <a:gd name="connsiteX367" fmla="*/ 400723 w 1339695"/>
                <a:gd name="connsiteY367" fmla="*/ 0 h 2311974"/>
                <a:gd name="connsiteX368" fmla="*/ 258424 w 1339695"/>
                <a:gd name="connsiteY368" fmla="*/ 889782 h 2311974"/>
                <a:gd name="connsiteX369" fmla="*/ 248970 w 1339695"/>
                <a:gd name="connsiteY369" fmla="*/ 889782 h 2311974"/>
                <a:gd name="connsiteX370" fmla="*/ 265568 w 1339695"/>
                <a:gd name="connsiteY370" fmla="*/ 889782 h 2311974"/>
                <a:gd name="connsiteX371" fmla="*/ 349864 w 1339695"/>
                <a:gd name="connsiteY371" fmla="*/ 981222 h 2311974"/>
                <a:gd name="connsiteX372" fmla="*/ 258424 w 1339695"/>
                <a:gd name="connsiteY372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194434 w 1339695"/>
                <a:gd name="connsiteY301" fmla="*/ 688001 h 2311974"/>
                <a:gd name="connsiteX302" fmla="*/ 201547 w 1339695"/>
                <a:gd name="connsiteY302" fmla="*/ 685570 h 2311974"/>
                <a:gd name="connsiteX303" fmla="*/ 215774 w 1339695"/>
                <a:gd name="connsiteY303" fmla="*/ 700156 h 2311974"/>
                <a:gd name="connsiteX304" fmla="*/ 215774 w 1339695"/>
                <a:gd name="connsiteY304" fmla="*/ 700156 h 2311974"/>
                <a:gd name="connsiteX305" fmla="*/ 201547 w 1339695"/>
                <a:gd name="connsiteY305" fmla="*/ 685570 h 2311974"/>
                <a:gd name="connsiteX306" fmla="*/ 259713 w 1339695"/>
                <a:gd name="connsiteY306" fmla="*/ 862512 h 2311974"/>
                <a:gd name="connsiteX307" fmla="*/ 182578 w 1339695"/>
                <a:gd name="connsiteY307" fmla="*/ 666121 h 2311974"/>
                <a:gd name="connsiteX308" fmla="*/ 182578 w 1339695"/>
                <a:gd name="connsiteY308" fmla="*/ 658827 h 2311974"/>
                <a:gd name="connsiteX309" fmla="*/ 203918 w 1339695"/>
                <a:gd name="connsiteY309" fmla="*/ 646672 h 2311974"/>
                <a:gd name="connsiteX310" fmla="*/ 196805 w 1339695"/>
                <a:gd name="connsiteY310" fmla="*/ 639379 h 2311974"/>
                <a:gd name="connsiteX311" fmla="*/ 227630 w 1339695"/>
                <a:gd name="connsiteY311" fmla="*/ 629654 h 2311974"/>
                <a:gd name="connsiteX312" fmla="*/ 222888 w 1339695"/>
                <a:gd name="connsiteY312" fmla="*/ 615068 h 2311974"/>
                <a:gd name="connsiteX313" fmla="*/ 189692 w 1339695"/>
                <a:gd name="connsiteY313" fmla="*/ 610205 h 2311974"/>
                <a:gd name="connsiteX314" fmla="*/ 187320 w 1339695"/>
                <a:gd name="connsiteY314" fmla="*/ 595619 h 2311974"/>
                <a:gd name="connsiteX315" fmla="*/ 196805 w 1339695"/>
                <a:gd name="connsiteY315" fmla="*/ 534841 h 2311974"/>
                <a:gd name="connsiteX316" fmla="*/ 187320 w 1339695"/>
                <a:gd name="connsiteY316" fmla="*/ 525117 h 2311974"/>
                <a:gd name="connsiteX317" fmla="*/ 170722 w 1339695"/>
                <a:gd name="connsiteY317" fmla="*/ 503237 h 2311974"/>
                <a:gd name="connsiteX318" fmla="*/ 175465 w 1339695"/>
                <a:gd name="connsiteY318" fmla="*/ 471633 h 2311974"/>
                <a:gd name="connsiteX319" fmla="*/ 168351 w 1339695"/>
                <a:gd name="connsiteY319" fmla="*/ 464340 h 2311974"/>
                <a:gd name="connsiteX320" fmla="*/ 170722 w 1339695"/>
                <a:gd name="connsiteY320" fmla="*/ 444891 h 2311974"/>
                <a:gd name="connsiteX321" fmla="*/ 189692 w 1339695"/>
                <a:gd name="connsiteY321" fmla="*/ 444891 h 2311974"/>
                <a:gd name="connsiteX322" fmla="*/ 208661 w 1339695"/>
                <a:gd name="connsiteY322" fmla="*/ 430304 h 2311974"/>
                <a:gd name="connsiteX323" fmla="*/ 211032 w 1339695"/>
                <a:gd name="connsiteY323" fmla="*/ 427873 h 2311974"/>
                <a:gd name="connsiteX324" fmla="*/ 189692 w 1339695"/>
                <a:gd name="connsiteY324" fmla="*/ 423011 h 2311974"/>
                <a:gd name="connsiteX325" fmla="*/ 196805 w 1339695"/>
                <a:gd name="connsiteY325" fmla="*/ 405993 h 2311974"/>
                <a:gd name="connsiteX326" fmla="*/ 222888 w 1339695"/>
                <a:gd name="connsiteY326" fmla="*/ 408424 h 2311974"/>
                <a:gd name="connsiteX327" fmla="*/ 218145 w 1339695"/>
                <a:gd name="connsiteY327" fmla="*/ 388975 h 2311974"/>
                <a:gd name="connsiteX328" fmla="*/ 218145 w 1339695"/>
                <a:gd name="connsiteY328" fmla="*/ 374389 h 2311974"/>
                <a:gd name="connsiteX329" fmla="*/ 234743 w 1339695"/>
                <a:gd name="connsiteY329" fmla="*/ 374389 h 2311974"/>
                <a:gd name="connsiteX330" fmla="*/ 237114 w 1339695"/>
                <a:gd name="connsiteY330" fmla="*/ 367096 h 2311974"/>
                <a:gd name="connsiteX331" fmla="*/ 244228 w 1339695"/>
                <a:gd name="connsiteY331" fmla="*/ 364665 h 2311974"/>
                <a:gd name="connsiteX332" fmla="*/ 241857 w 1339695"/>
                <a:gd name="connsiteY332" fmla="*/ 347647 h 2311974"/>
                <a:gd name="connsiteX333" fmla="*/ 270310 w 1339695"/>
                <a:gd name="connsiteY333" fmla="*/ 337922 h 2311974"/>
                <a:gd name="connsiteX334" fmla="*/ 258455 w 1339695"/>
                <a:gd name="connsiteY334" fmla="*/ 333060 h 2311974"/>
                <a:gd name="connsiteX335" fmla="*/ 256083 w 1339695"/>
                <a:gd name="connsiteY335" fmla="*/ 311180 h 2311974"/>
                <a:gd name="connsiteX336" fmla="*/ 248970 w 1339695"/>
                <a:gd name="connsiteY336" fmla="*/ 308749 h 2311974"/>
                <a:gd name="connsiteX337" fmla="*/ 256083 w 1339695"/>
                <a:gd name="connsiteY337" fmla="*/ 299025 h 2311974"/>
                <a:gd name="connsiteX338" fmla="*/ 256083 w 1339695"/>
                <a:gd name="connsiteY338" fmla="*/ 296594 h 2311974"/>
                <a:gd name="connsiteX339" fmla="*/ 244228 w 1339695"/>
                <a:gd name="connsiteY339" fmla="*/ 291732 h 2311974"/>
                <a:gd name="connsiteX340" fmla="*/ 234743 w 1339695"/>
                <a:gd name="connsiteY340" fmla="*/ 299025 h 2311974"/>
                <a:gd name="connsiteX341" fmla="*/ 222888 w 1339695"/>
                <a:gd name="connsiteY341" fmla="*/ 282007 h 2311974"/>
                <a:gd name="connsiteX342" fmla="*/ 237114 w 1339695"/>
                <a:gd name="connsiteY342" fmla="*/ 255265 h 2311974"/>
                <a:gd name="connsiteX343" fmla="*/ 244228 w 1339695"/>
                <a:gd name="connsiteY343" fmla="*/ 267421 h 2311974"/>
                <a:gd name="connsiteX344" fmla="*/ 263197 w 1339695"/>
                <a:gd name="connsiteY344" fmla="*/ 240679 h 2311974"/>
                <a:gd name="connsiteX345" fmla="*/ 272681 w 1339695"/>
                <a:gd name="connsiteY345" fmla="*/ 240679 h 2311974"/>
                <a:gd name="connsiteX346" fmla="*/ 272681 w 1339695"/>
                <a:gd name="connsiteY346" fmla="*/ 233385 h 2311974"/>
                <a:gd name="connsiteX347" fmla="*/ 251341 w 1339695"/>
                <a:gd name="connsiteY347" fmla="*/ 218799 h 2311974"/>
                <a:gd name="connsiteX348" fmla="*/ 258455 w 1339695"/>
                <a:gd name="connsiteY348" fmla="*/ 199350 h 2311974"/>
                <a:gd name="connsiteX349" fmla="*/ 284537 w 1339695"/>
                <a:gd name="connsiteY349" fmla="*/ 199350 h 2311974"/>
                <a:gd name="connsiteX350" fmla="*/ 291651 w 1339695"/>
                <a:gd name="connsiteY350" fmla="*/ 192057 h 2311974"/>
                <a:gd name="connsiteX351" fmla="*/ 263197 w 1339695"/>
                <a:gd name="connsiteY351" fmla="*/ 150728 h 2311974"/>
                <a:gd name="connsiteX352" fmla="*/ 272681 w 1339695"/>
                <a:gd name="connsiteY352" fmla="*/ 131279 h 2311974"/>
                <a:gd name="connsiteX353" fmla="*/ 305877 w 1339695"/>
                <a:gd name="connsiteY353" fmla="*/ 116693 h 2311974"/>
                <a:gd name="connsiteX354" fmla="*/ 310620 w 1339695"/>
                <a:gd name="connsiteY354" fmla="*/ 131279 h 2311974"/>
                <a:gd name="connsiteX355" fmla="*/ 331960 w 1339695"/>
                <a:gd name="connsiteY355" fmla="*/ 116693 h 2311974"/>
                <a:gd name="connsiteX356" fmla="*/ 327218 w 1339695"/>
                <a:gd name="connsiteY356" fmla="*/ 109399 h 2311974"/>
                <a:gd name="connsiteX357" fmla="*/ 343816 w 1339695"/>
                <a:gd name="connsiteY357" fmla="*/ 102106 h 2311974"/>
                <a:gd name="connsiteX358" fmla="*/ 343816 w 1339695"/>
                <a:gd name="connsiteY358" fmla="*/ 94813 h 2311974"/>
                <a:gd name="connsiteX359" fmla="*/ 353300 w 1339695"/>
                <a:gd name="connsiteY359" fmla="*/ 87519 h 2311974"/>
                <a:gd name="connsiteX360" fmla="*/ 339073 w 1339695"/>
                <a:gd name="connsiteY360" fmla="*/ 53484 h 2311974"/>
                <a:gd name="connsiteX361" fmla="*/ 336702 w 1339695"/>
                <a:gd name="connsiteY361" fmla="*/ 7293 h 2311974"/>
                <a:gd name="connsiteX362" fmla="*/ 379383 w 1339695"/>
                <a:gd name="connsiteY362" fmla="*/ 17018 h 2311974"/>
                <a:gd name="connsiteX363" fmla="*/ 400723 w 1339695"/>
                <a:gd name="connsiteY363" fmla="*/ 0 h 2311974"/>
                <a:gd name="connsiteX364" fmla="*/ 265568 w 1339695"/>
                <a:gd name="connsiteY364" fmla="*/ 899507 h 2311974"/>
                <a:gd name="connsiteX365" fmla="*/ 265568 w 1339695"/>
                <a:gd name="connsiteY365" fmla="*/ 899506 h 2311974"/>
                <a:gd name="connsiteX366" fmla="*/ 400723 w 1339695"/>
                <a:gd name="connsiteY366" fmla="*/ 0 h 2311974"/>
                <a:gd name="connsiteX367" fmla="*/ 258424 w 1339695"/>
                <a:gd name="connsiteY367" fmla="*/ 889782 h 2311974"/>
                <a:gd name="connsiteX368" fmla="*/ 248970 w 1339695"/>
                <a:gd name="connsiteY368" fmla="*/ 889782 h 2311974"/>
                <a:gd name="connsiteX369" fmla="*/ 265568 w 1339695"/>
                <a:gd name="connsiteY369" fmla="*/ 889782 h 2311974"/>
                <a:gd name="connsiteX370" fmla="*/ 349864 w 1339695"/>
                <a:gd name="connsiteY370" fmla="*/ 981222 h 2311974"/>
                <a:gd name="connsiteX371" fmla="*/ 258424 w 1339695"/>
                <a:gd name="connsiteY371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61238 w 1339695"/>
                <a:gd name="connsiteY297" fmla="*/ 695294 h 2311974"/>
                <a:gd name="connsiteX298" fmla="*/ 170722 w 1339695"/>
                <a:gd name="connsiteY298" fmla="*/ 695294 h 2311974"/>
                <a:gd name="connsiteX299" fmla="*/ 175465 w 1339695"/>
                <a:gd name="connsiteY299" fmla="*/ 678277 h 2311974"/>
                <a:gd name="connsiteX300" fmla="*/ 182578 w 1339695"/>
                <a:gd name="connsiteY300" fmla="*/ 666121 h 2311974"/>
                <a:gd name="connsiteX301" fmla="*/ 201547 w 1339695"/>
                <a:gd name="connsiteY301" fmla="*/ 685570 h 2311974"/>
                <a:gd name="connsiteX302" fmla="*/ 215774 w 1339695"/>
                <a:gd name="connsiteY302" fmla="*/ 700156 h 2311974"/>
                <a:gd name="connsiteX303" fmla="*/ 215774 w 1339695"/>
                <a:gd name="connsiteY303" fmla="*/ 700156 h 2311974"/>
                <a:gd name="connsiteX304" fmla="*/ 201547 w 1339695"/>
                <a:gd name="connsiteY304" fmla="*/ 685570 h 2311974"/>
                <a:gd name="connsiteX305" fmla="*/ 259713 w 1339695"/>
                <a:gd name="connsiteY305" fmla="*/ 862512 h 2311974"/>
                <a:gd name="connsiteX306" fmla="*/ 182578 w 1339695"/>
                <a:gd name="connsiteY306" fmla="*/ 666121 h 2311974"/>
                <a:gd name="connsiteX307" fmla="*/ 182578 w 1339695"/>
                <a:gd name="connsiteY307" fmla="*/ 658827 h 2311974"/>
                <a:gd name="connsiteX308" fmla="*/ 203918 w 1339695"/>
                <a:gd name="connsiteY308" fmla="*/ 646672 h 2311974"/>
                <a:gd name="connsiteX309" fmla="*/ 196805 w 1339695"/>
                <a:gd name="connsiteY309" fmla="*/ 639379 h 2311974"/>
                <a:gd name="connsiteX310" fmla="*/ 227630 w 1339695"/>
                <a:gd name="connsiteY310" fmla="*/ 629654 h 2311974"/>
                <a:gd name="connsiteX311" fmla="*/ 222888 w 1339695"/>
                <a:gd name="connsiteY311" fmla="*/ 615068 h 2311974"/>
                <a:gd name="connsiteX312" fmla="*/ 189692 w 1339695"/>
                <a:gd name="connsiteY312" fmla="*/ 610205 h 2311974"/>
                <a:gd name="connsiteX313" fmla="*/ 187320 w 1339695"/>
                <a:gd name="connsiteY313" fmla="*/ 595619 h 2311974"/>
                <a:gd name="connsiteX314" fmla="*/ 196805 w 1339695"/>
                <a:gd name="connsiteY314" fmla="*/ 534841 h 2311974"/>
                <a:gd name="connsiteX315" fmla="*/ 187320 w 1339695"/>
                <a:gd name="connsiteY315" fmla="*/ 525117 h 2311974"/>
                <a:gd name="connsiteX316" fmla="*/ 170722 w 1339695"/>
                <a:gd name="connsiteY316" fmla="*/ 503237 h 2311974"/>
                <a:gd name="connsiteX317" fmla="*/ 175465 w 1339695"/>
                <a:gd name="connsiteY317" fmla="*/ 471633 h 2311974"/>
                <a:gd name="connsiteX318" fmla="*/ 168351 w 1339695"/>
                <a:gd name="connsiteY318" fmla="*/ 464340 h 2311974"/>
                <a:gd name="connsiteX319" fmla="*/ 170722 w 1339695"/>
                <a:gd name="connsiteY319" fmla="*/ 444891 h 2311974"/>
                <a:gd name="connsiteX320" fmla="*/ 189692 w 1339695"/>
                <a:gd name="connsiteY320" fmla="*/ 444891 h 2311974"/>
                <a:gd name="connsiteX321" fmla="*/ 208661 w 1339695"/>
                <a:gd name="connsiteY321" fmla="*/ 430304 h 2311974"/>
                <a:gd name="connsiteX322" fmla="*/ 211032 w 1339695"/>
                <a:gd name="connsiteY322" fmla="*/ 427873 h 2311974"/>
                <a:gd name="connsiteX323" fmla="*/ 189692 w 1339695"/>
                <a:gd name="connsiteY323" fmla="*/ 423011 h 2311974"/>
                <a:gd name="connsiteX324" fmla="*/ 196805 w 1339695"/>
                <a:gd name="connsiteY324" fmla="*/ 405993 h 2311974"/>
                <a:gd name="connsiteX325" fmla="*/ 222888 w 1339695"/>
                <a:gd name="connsiteY325" fmla="*/ 408424 h 2311974"/>
                <a:gd name="connsiteX326" fmla="*/ 218145 w 1339695"/>
                <a:gd name="connsiteY326" fmla="*/ 388975 h 2311974"/>
                <a:gd name="connsiteX327" fmla="*/ 218145 w 1339695"/>
                <a:gd name="connsiteY327" fmla="*/ 374389 h 2311974"/>
                <a:gd name="connsiteX328" fmla="*/ 234743 w 1339695"/>
                <a:gd name="connsiteY328" fmla="*/ 374389 h 2311974"/>
                <a:gd name="connsiteX329" fmla="*/ 237114 w 1339695"/>
                <a:gd name="connsiteY329" fmla="*/ 367096 h 2311974"/>
                <a:gd name="connsiteX330" fmla="*/ 244228 w 1339695"/>
                <a:gd name="connsiteY330" fmla="*/ 364665 h 2311974"/>
                <a:gd name="connsiteX331" fmla="*/ 241857 w 1339695"/>
                <a:gd name="connsiteY331" fmla="*/ 347647 h 2311974"/>
                <a:gd name="connsiteX332" fmla="*/ 270310 w 1339695"/>
                <a:gd name="connsiteY332" fmla="*/ 337922 h 2311974"/>
                <a:gd name="connsiteX333" fmla="*/ 258455 w 1339695"/>
                <a:gd name="connsiteY333" fmla="*/ 333060 h 2311974"/>
                <a:gd name="connsiteX334" fmla="*/ 256083 w 1339695"/>
                <a:gd name="connsiteY334" fmla="*/ 311180 h 2311974"/>
                <a:gd name="connsiteX335" fmla="*/ 248970 w 1339695"/>
                <a:gd name="connsiteY335" fmla="*/ 308749 h 2311974"/>
                <a:gd name="connsiteX336" fmla="*/ 256083 w 1339695"/>
                <a:gd name="connsiteY336" fmla="*/ 299025 h 2311974"/>
                <a:gd name="connsiteX337" fmla="*/ 256083 w 1339695"/>
                <a:gd name="connsiteY337" fmla="*/ 296594 h 2311974"/>
                <a:gd name="connsiteX338" fmla="*/ 244228 w 1339695"/>
                <a:gd name="connsiteY338" fmla="*/ 291732 h 2311974"/>
                <a:gd name="connsiteX339" fmla="*/ 234743 w 1339695"/>
                <a:gd name="connsiteY339" fmla="*/ 299025 h 2311974"/>
                <a:gd name="connsiteX340" fmla="*/ 222888 w 1339695"/>
                <a:gd name="connsiteY340" fmla="*/ 282007 h 2311974"/>
                <a:gd name="connsiteX341" fmla="*/ 237114 w 1339695"/>
                <a:gd name="connsiteY341" fmla="*/ 255265 h 2311974"/>
                <a:gd name="connsiteX342" fmla="*/ 244228 w 1339695"/>
                <a:gd name="connsiteY342" fmla="*/ 267421 h 2311974"/>
                <a:gd name="connsiteX343" fmla="*/ 263197 w 1339695"/>
                <a:gd name="connsiteY343" fmla="*/ 240679 h 2311974"/>
                <a:gd name="connsiteX344" fmla="*/ 272681 w 1339695"/>
                <a:gd name="connsiteY344" fmla="*/ 240679 h 2311974"/>
                <a:gd name="connsiteX345" fmla="*/ 272681 w 1339695"/>
                <a:gd name="connsiteY345" fmla="*/ 233385 h 2311974"/>
                <a:gd name="connsiteX346" fmla="*/ 251341 w 1339695"/>
                <a:gd name="connsiteY346" fmla="*/ 218799 h 2311974"/>
                <a:gd name="connsiteX347" fmla="*/ 258455 w 1339695"/>
                <a:gd name="connsiteY347" fmla="*/ 199350 h 2311974"/>
                <a:gd name="connsiteX348" fmla="*/ 284537 w 1339695"/>
                <a:gd name="connsiteY348" fmla="*/ 199350 h 2311974"/>
                <a:gd name="connsiteX349" fmla="*/ 291651 w 1339695"/>
                <a:gd name="connsiteY349" fmla="*/ 192057 h 2311974"/>
                <a:gd name="connsiteX350" fmla="*/ 263197 w 1339695"/>
                <a:gd name="connsiteY350" fmla="*/ 150728 h 2311974"/>
                <a:gd name="connsiteX351" fmla="*/ 272681 w 1339695"/>
                <a:gd name="connsiteY351" fmla="*/ 131279 h 2311974"/>
                <a:gd name="connsiteX352" fmla="*/ 305877 w 1339695"/>
                <a:gd name="connsiteY352" fmla="*/ 116693 h 2311974"/>
                <a:gd name="connsiteX353" fmla="*/ 310620 w 1339695"/>
                <a:gd name="connsiteY353" fmla="*/ 131279 h 2311974"/>
                <a:gd name="connsiteX354" fmla="*/ 331960 w 1339695"/>
                <a:gd name="connsiteY354" fmla="*/ 116693 h 2311974"/>
                <a:gd name="connsiteX355" fmla="*/ 327218 w 1339695"/>
                <a:gd name="connsiteY355" fmla="*/ 109399 h 2311974"/>
                <a:gd name="connsiteX356" fmla="*/ 343816 w 1339695"/>
                <a:gd name="connsiteY356" fmla="*/ 102106 h 2311974"/>
                <a:gd name="connsiteX357" fmla="*/ 343816 w 1339695"/>
                <a:gd name="connsiteY357" fmla="*/ 94813 h 2311974"/>
                <a:gd name="connsiteX358" fmla="*/ 353300 w 1339695"/>
                <a:gd name="connsiteY358" fmla="*/ 87519 h 2311974"/>
                <a:gd name="connsiteX359" fmla="*/ 339073 w 1339695"/>
                <a:gd name="connsiteY359" fmla="*/ 53484 h 2311974"/>
                <a:gd name="connsiteX360" fmla="*/ 336702 w 1339695"/>
                <a:gd name="connsiteY360" fmla="*/ 7293 h 2311974"/>
                <a:gd name="connsiteX361" fmla="*/ 379383 w 1339695"/>
                <a:gd name="connsiteY361" fmla="*/ 17018 h 2311974"/>
                <a:gd name="connsiteX362" fmla="*/ 400723 w 1339695"/>
                <a:gd name="connsiteY362" fmla="*/ 0 h 2311974"/>
                <a:gd name="connsiteX363" fmla="*/ 265568 w 1339695"/>
                <a:gd name="connsiteY363" fmla="*/ 899507 h 2311974"/>
                <a:gd name="connsiteX364" fmla="*/ 265568 w 1339695"/>
                <a:gd name="connsiteY364" fmla="*/ 899506 h 2311974"/>
                <a:gd name="connsiteX365" fmla="*/ 400723 w 1339695"/>
                <a:gd name="connsiteY365" fmla="*/ 0 h 2311974"/>
                <a:gd name="connsiteX366" fmla="*/ 258424 w 1339695"/>
                <a:gd name="connsiteY366" fmla="*/ 889782 h 2311974"/>
                <a:gd name="connsiteX367" fmla="*/ 248970 w 1339695"/>
                <a:gd name="connsiteY367" fmla="*/ 889782 h 2311974"/>
                <a:gd name="connsiteX368" fmla="*/ 265568 w 1339695"/>
                <a:gd name="connsiteY368" fmla="*/ 889782 h 2311974"/>
                <a:gd name="connsiteX369" fmla="*/ 349864 w 1339695"/>
                <a:gd name="connsiteY369" fmla="*/ 981222 h 2311974"/>
                <a:gd name="connsiteX370" fmla="*/ 258424 w 1339695"/>
                <a:gd name="connsiteY370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70722 w 1339695"/>
                <a:gd name="connsiteY297" fmla="*/ 695294 h 2311974"/>
                <a:gd name="connsiteX298" fmla="*/ 175465 w 1339695"/>
                <a:gd name="connsiteY298" fmla="*/ 678277 h 2311974"/>
                <a:gd name="connsiteX299" fmla="*/ 182578 w 1339695"/>
                <a:gd name="connsiteY299" fmla="*/ 666121 h 2311974"/>
                <a:gd name="connsiteX300" fmla="*/ 201547 w 1339695"/>
                <a:gd name="connsiteY300" fmla="*/ 685570 h 2311974"/>
                <a:gd name="connsiteX301" fmla="*/ 215774 w 1339695"/>
                <a:gd name="connsiteY301" fmla="*/ 700156 h 2311974"/>
                <a:gd name="connsiteX302" fmla="*/ 215774 w 1339695"/>
                <a:gd name="connsiteY302" fmla="*/ 700156 h 2311974"/>
                <a:gd name="connsiteX303" fmla="*/ 201547 w 1339695"/>
                <a:gd name="connsiteY303" fmla="*/ 685570 h 2311974"/>
                <a:gd name="connsiteX304" fmla="*/ 259713 w 1339695"/>
                <a:gd name="connsiteY304" fmla="*/ 862512 h 2311974"/>
                <a:gd name="connsiteX305" fmla="*/ 182578 w 1339695"/>
                <a:gd name="connsiteY305" fmla="*/ 666121 h 2311974"/>
                <a:gd name="connsiteX306" fmla="*/ 182578 w 1339695"/>
                <a:gd name="connsiteY306" fmla="*/ 658827 h 2311974"/>
                <a:gd name="connsiteX307" fmla="*/ 203918 w 1339695"/>
                <a:gd name="connsiteY307" fmla="*/ 646672 h 2311974"/>
                <a:gd name="connsiteX308" fmla="*/ 196805 w 1339695"/>
                <a:gd name="connsiteY308" fmla="*/ 639379 h 2311974"/>
                <a:gd name="connsiteX309" fmla="*/ 227630 w 1339695"/>
                <a:gd name="connsiteY309" fmla="*/ 629654 h 2311974"/>
                <a:gd name="connsiteX310" fmla="*/ 222888 w 1339695"/>
                <a:gd name="connsiteY310" fmla="*/ 615068 h 2311974"/>
                <a:gd name="connsiteX311" fmla="*/ 189692 w 1339695"/>
                <a:gd name="connsiteY311" fmla="*/ 610205 h 2311974"/>
                <a:gd name="connsiteX312" fmla="*/ 187320 w 1339695"/>
                <a:gd name="connsiteY312" fmla="*/ 595619 h 2311974"/>
                <a:gd name="connsiteX313" fmla="*/ 196805 w 1339695"/>
                <a:gd name="connsiteY313" fmla="*/ 534841 h 2311974"/>
                <a:gd name="connsiteX314" fmla="*/ 187320 w 1339695"/>
                <a:gd name="connsiteY314" fmla="*/ 525117 h 2311974"/>
                <a:gd name="connsiteX315" fmla="*/ 170722 w 1339695"/>
                <a:gd name="connsiteY315" fmla="*/ 503237 h 2311974"/>
                <a:gd name="connsiteX316" fmla="*/ 175465 w 1339695"/>
                <a:gd name="connsiteY316" fmla="*/ 471633 h 2311974"/>
                <a:gd name="connsiteX317" fmla="*/ 168351 w 1339695"/>
                <a:gd name="connsiteY317" fmla="*/ 464340 h 2311974"/>
                <a:gd name="connsiteX318" fmla="*/ 170722 w 1339695"/>
                <a:gd name="connsiteY318" fmla="*/ 444891 h 2311974"/>
                <a:gd name="connsiteX319" fmla="*/ 189692 w 1339695"/>
                <a:gd name="connsiteY319" fmla="*/ 444891 h 2311974"/>
                <a:gd name="connsiteX320" fmla="*/ 208661 w 1339695"/>
                <a:gd name="connsiteY320" fmla="*/ 430304 h 2311974"/>
                <a:gd name="connsiteX321" fmla="*/ 211032 w 1339695"/>
                <a:gd name="connsiteY321" fmla="*/ 427873 h 2311974"/>
                <a:gd name="connsiteX322" fmla="*/ 189692 w 1339695"/>
                <a:gd name="connsiteY322" fmla="*/ 423011 h 2311974"/>
                <a:gd name="connsiteX323" fmla="*/ 196805 w 1339695"/>
                <a:gd name="connsiteY323" fmla="*/ 405993 h 2311974"/>
                <a:gd name="connsiteX324" fmla="*/ 222888 w 1339695"/>
                <a:gd name="connsiteY324" fmla="*/ 408424 h 2311974"/>
                <a:gd name="connsiteX325" fmla="*/ 218145 w 1339695"/>
                <a:gd name="connsiteY325" fmla="*/ 388975 h 2311974"/>
                <a:gd name="connsiteX326" fmla="*/ 218145 w 1339695"/>
                <a:gd name="connsiteY326" fmla="*/ 374389 h 2311974"/>
                <a:gd name="connsiteX327" fmla="*/ 234743 w 1339695"/>
                <a:gd name="connsiteY327" fmla="*/ 374389 h 2311974"/>
                <a:gd name="connsiteX328" fmla="*/ 237114 w 1339695"/>
                <a:gd name="connsiteY328" fmla="*/ 367096 h 2311974"/>
                <a:gd name="connsiteX329" fmla="*/ 244228 w 1339695"/>
                <a:gd name="connsiteY329" fmla="*/ 364665 h 2311974"/>
                <a:gd name="connsiteX330" fmla="*/ 241857 w 1339695"/>
                <a:gd name="connsiteY330" fmla="*/ 347647 h 2311974"/>
                <a:gd name="connsiteX331" fmla="*/ 270310 w 1339695"/>
                <a:gd name="connsiteY331" fmla="*/ 337922 h 2311974"/>
                <a:gd name="connsiteX332" fmla="*/ 258455 w 1339695"/>
                <a:gd name="connsiteY332" fmla="*/ 333060 h 2311974"/>
                <a:gd name="connsiteX333" fmla="*/ 256083 w 1339695"/>
                <a:gd name="connsiteY333" fmla="*/ 311180 h 2311974"/>
                <a:gd name="connsiteX334" fmla="*/ 248970 w 1339695"/>
                <a:gd name="connsiteY334" fmla="*/ 308749 h 2311974"/>
                <a:gd name="connsiteX335" fmla="*/ 256083 w 1339695"/>
                <a:gd name="connsiteY335" fmla="*/ 299025 h 2311974"/>
                <a:gd name="connsiteX336" fmla="*/ 256083 w 1339695"/>
                <a:gd name="connsiteY336" fmla="*/ 296594 h 2311974"/>
                <a:gd name="connsiteX337" fmla="*/ 244228 w 1339695"/>
                <a:gd name="connsiteY337" fmla="*/ 291732 h 2311974"/>
                <a:gd name="connsiteX338" fmla="*/ 234743 w 1339695"/>
                <a:gd name="connsiteY338" fmla="*/ 299025 h 2311974"/>
                <a:gd name="connsiteX339" fmla="*/ 222888 w 1339695"/>
                <a:gd name="connsiteY339" fmla="*/ 282007 h 2311974"/>
                <a:gd name="connsiteX340" fmla="*/ 237114 w 1339695"/>
                <a:gd name="connsiteY340" fmla="*/ 255265 h 2311974"/>
                <a:gd name="connsiteX341" fmla="*/ 244228 w 1339695"/>
                <a:gd name="connsiteY341" fmla="*/ 267421 h 2311974"/>
                <a:gd name="connsiteX342" fmla="*/ 263197 w 1339695"/>
                <a:gd name="connsiteY342" fmla="*/ 240679 h 2311974"/>
                <a:gd name="connsiteX343" fmla="*/ 272681 w 1339695"/>
                <a:gd name="connsiteY343" fmla="*/ 240679 h 2311974"/>
                <a:gd name="connsiteX344" fmla="*/ 272681 w 1339695"/>
                <a:gd name="connsiteY344" fmla="*/ 233385 h 2311974"/>
                <a:gd name="connsiteX345" fmla="*/ 251341 w 1339695"/>
                <a:gd name="connsiteY345" fmla="*/ 218799 h 2311974"/>
                <a:gd name="connsiteX346" fmla="*/ 258455 w 1339695"/>
                <a:gd name="connsiteY346" fmla="*/ 199350 h 2311974"/>
                <a:gd name="connsiteX347" fmla="*/ 284537 w 1339695"/>
                <a:gd name="connsiteY347" fmla="*/ 199350 h 2311974"/>
                <a:gd name="connsiteX348" fmla="*/ 291651 w 1339695"/>
                <a:gd name="connsiteY348" fmla="*/ 192057 h 2311974"/>
                <a:gd name="connsiteX349" fmla="*/ 263197 w 1339695"/>
                <a:gd name="connsiteY349" fmla="*/ 150728 h 2311974"/>
                <a:gd name="connsiteX350" fmla="*/ 272681 w 1339695"/>
                <a:gd name="connsiteY350" fmla="*/ 131279 h 2311974"/>
                <a:gd name="connsiteX351" fmla="*/ 305877 w 1339695"/>
                <a:gd name="connsiteY351" fmla="*/ 116693 h 2311974"/>
                <a:gd name="connsiteX352" fmla="*/ 310620 w 1339695"/>
                <a:gd name="connsiteY352" fmla="*/ 131279 h 2311974"/>
                <a:gd name="connsiteX353" fmla="*/ 331960 w 1339695"/>
                <a:gd name="connsiteY353" fmla="*/ 116693 h 2311974"/>
                <a:gd name="connsiteX354" fmla="*/ 327218 w 1339695"/>
                <a:gd name="connsiteY354" fmla="*/ 109399 h 2311974"/>
                <a:gd name="connsiteX355" fmla="*/ 343816 w 1339695"/>
                <a:gd name="connsiteY355" fmla="*/ 102106 h 2311974"/>
                <a:gd name="connsiteX356" fmla="*/ 343816 w 1339695"/>
                <a:gd name="connsiteY356" fmla="*/ 94813 h 2311974"/>
                <a:gd name="connsiteX357" fmla="*/ 353300 w 1339695"/>
                <a:gd name="connsiteY357" fmla="*/ 87519 h 2311974"/>
                <a:gd name="connsiteX358" fmla="*/ 339073 w 1339695"/>
                <a:gd name="connsiteY358" fmla="*/ 53484 h 2311974"/>
                <a:gd name="connsiteX359" fmla="*/ 336702 w 1339695"/>
                <a:gd name="connsiteY359" fmla="*/ 7293 h 2311974"/>
                <a:gd name="connsiteX360" fmla="*/ 379383 w 1339695"/>
                <a:gd name="connsiteY360" fmla="*/ 17018 h 2311974"/>
                <a:gd name="connsiteX361" fmla="*/ 400723 w 1339695"/>
                <a:gd name="connsiteY361" fmla="*/ 0 h 2311974"/>
                <a:gd name="connsiteX362" fmla="*/ 265568 w 1339695"/>
                <a:gd name="connsiteY362" fmla="*/ 899507 h 2311974"/>
                <a:gd name="connsiteX363" fmla="*/ 265568 w 1339695"/>
                <a:gd name="connsiteY363" fmla="*/ 899506 h 2311974"/>
                <a:gd name="connsiteX364" fmla="*/ 400723 w 1339695"/>
                <a:gd name="connsiteY364" fmla="*/ 0 h 2311974"/>
                <a:gd name="connsiteX365" fmla="*/ 258424 w 1339695"/>
                <a:gd name="connsiteY365" fmla="*/ 889782 h 2311974"/>
                <a:gd name="connsiteX366" fmla="*/ 248970 w 1339695"/>
                <a:gd name="connsiteY366" fmla="*/ 889782 h 2311974"/>
                <a:gd name="connsiteX367" fmla="*/ 265568 w 1339695"/>
                <a:gd name="connsiteY367" fmla="*/ 889782 h 2311974"/>
                <a:gd name="connsiteX368" fmla="*/ 349864 w 1339695"/>
                <a:gd name="connsiteY368" fmla="*/ 981222 h 2311974"/>
                <a:gd name="connsiteX369" fmla="*/ 258424 w 1339695"/>
                <a:gd name="connsiteY369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70722 w 1339695"/>
                <a:gd name="connsiteY297" fmla="*/ 695294 h 2311974"/>
                <a:gd name="connsiteX298" fmla="*/ 175465 w 1339695"/>
                <a:gd name="connsiteY298" fmla="*/ 678277 h 2311974"/>
                <a:gd name="connsiteX299" fmla="*/ 182578 w 1339695"/>
                <a:gd name="connsiteY299" fmla="*/ 666121 h 2311974"/>
                <a:gd name="connsiteX300" fmla="*/ 201547 w 1339695"/>
                <a:gd name="connsiteY300" fmla="*/ 685570 h 2311974"/>
                <a:gd name="connsiteX301" fmla="*/ 215774 w 1339695"/>
                <a:gd name="connsiteY301" fmla="*/ 700156 h 2311974"/>
                <a:gd name="connsiteX302" fmla="*/ 215774 w 1339695"/>
                <a:gd name="connsiteY302" fmla="*/ 700156 h 2311974"/>
                <a:gd name="connsiteX303" fmla="*/ 259713 w 1339695"/>
                <a:gd name="connsiteY303" fmla="*/ 862512 h 2311974"/>
                <a:gd name="connsiteX304" fmla="*/ 182578 w 1339695"/>
                <a:gd name="connsiteY304" fmla="*/ 666121 h 2311974"/>
                <a:gd name="connsiteX305" fmla="*/ 182578 w 1339695"/>
                <a:gd name="connsiteY305" fmla="*/ 658827 h 2311974"/>
                <a:gd name="connsiteX306" fmla="*/ 203918 w 1339695"/>
                <a:gd name="connsiteY306" fmla="*/ 646672 h 2311974"/>
                <a:gd name="connsiteX307" fmla="*/ 196805 w 1339695"/>
                <a:gd name="connsiteY307" fmla="*/ 639379 h 2311974"/>
                <a:gd name="connsiteX308" fmla="*/ 227630 w 1339695"/>
                <a:gd name="connsiteY308" fmla="*/ 629654 h 2311974"/>
                <a:gd name="connsiteX309" fmla="*/ 222888 w 1339695"/>
                <a:gd name="connsiteY309" fmla="*/ 615068 h 2311974"/>
                <a:gd name="connsiteX310" fmla="*/ 189692 w 1339695"/>
                <a:gd name="connsiteY310" fmla="*/ 610205 h 2311974"/>
                <a:gd name="connsiteX311" fmla="*/ 187320 w 1339695"/>
                <a:gd name="connsiteY311" fmla="*/ 595619 h 2311974"/>
                <a:gd name="connsiteX312" fmla="*/ 196805 w 1339695"/>
                <a:gd name="connsiteY312" fmla="*/ 534841 h 2311974"/>
                <a:gd name="connsiteX313" fmla="*/ 187320 w 1339695"/>
                <a:gd name="connsiteY313" fmla="*/ 525117 h 2311974"/>
                <a:gd name="connsiteX314" fmla="*/ 170722 w 1339695"/>
                <a:gd name="connsiteY314" fmla="*/ 503237 h 2311974"/>
                <a:gd name="connsiteX315" fmla="*/ 175465 w 1339695"/>
                <a:gd name="connsiteY315" fmla="*/ 471633 h 2311974"/>
                <a:gd name="connsiteX316" fmla="*/ 168351 w 1339695"/>
                <a:gd name="connsiteY316" fmla="*/ 464340 h 2311974"/>
                <a:gd name="connsiteX317" fmla="*/ 170722 w 1339695"/>
                <a:gd name="connsiteY317" fmla="*/ 444891 h 2311974"/>
                <a:gd name="connsiteX318" fmla="*/ 189692 w 1339695"/>
                <a:gd name="connsiteY318" fmla="*/ 444891 h 2311974"/>
                <a:gd name="connsiteX319" fmla="*/ 208661 w 1339695"/>
                <a:gd name="connsiteY319" fmla="*/ 430304 h 2311974"/>
                <a:gd name="connsiteX320" fmla="*/ 211032 w 1339695"/>
                <a:gd name="connsiteY320" fmla="*/ 427873 h 2311974"/>
                <a:gd name="connsiteX321" fmla="*/ 189692 w 1339695"/>
                <a:gd name="connsiteY321" fmla="*/ 423011 h 2311974"/>
                <a:gd name="connsiteX322" fmla="*/ 196805 w 1339695"/>
                <a:gd name="connsiteY322" fmla="*/ 405993 h 2311974"/>
                <a:gd name="connsiteX323" fmla="*/ 222888 w 1339695"/>
                <a:gd name="connsiteY323" fmla="*/ 408424 h 2311974"/>
                <a:gd name="connsiteX324" fmla="*/ 218145 w 1339695"/>
                <a:gd name="connsiteY324" fmla="*/ 388975 h 2311974"/>
                <a:gd name="connsiteX325" fmla="*/ 218145 w 1339695"/>
                <a:gd name="connsiteY325" fmla="*/ 374389 h 2311974"/>
                <a:gd name="connsiteX326" fmla="*/ 234743 w 1339695"/>
                <a:gd name="connsiteY326" fmla="*/ 374389 h 2311974"/>
                <a:gd name="connsiteX327" fmla="*/ 237114 w 1339695"/>
                <a:gd name="connsiteY327" fmla="*/ 367096 h 2311974"/>
                <a:gd name="connsiteX328" fmla="*/ 244228 w 1339695"/>
                <a:gd name="connsiteY328" fmla="*/ 364665 h 2311974"/>
                <a:gd name="connsiteX329" fmla="*/ 241857 w 1339695"/>
                <a:gd name="connsiteY329" fmla="*/ 347647 h 2311974"/>
                <a:gd name="connsiteX330" fmla="*/ 270310 w 1339695"/>
                <a:gd name="connsiteY330" fmla="*/ 337922 h 2311974"/>
                <a:gd name="connsiteX331" fmla="*/ 258455 w 1339695"/>
                <a:gd name="connsiteY331" fmla="*/ 333060 h 2311974"/>
                <a:gd name="connsiteX332" fmla="*/ 256083 w 1339695"/>
                <a:gd name="connsiteY332" fmla="*/ 311180 h 2311974"/>
                <a:gd name="connsiteX333" fmla="*/ 248970 w 1339695"/>
                <a:gd name="connsiteY333" fmla="*/ 308749 h 2311974"/>
                <a:gd name="connsiteX334" fmla="*/ 256083 w 1339695"/>
                <a:gd name="connsiteY334" fmla="*/ 299025 h 2311974"/>
                <a:gd name="connsiteX335" fmla="*/ 256083 w 1339695"/>
                <a:gd name="connsiteY335" fmla="*/ 296594 h 2311974"/>
                <a:gd name="connsiteX336" fmla="*/ 244228 w 1339695"/>
                <a:gd name="connsiteY336" fmla="*/ 291732 h 2311974"/>
                <a:gd name="connsiteX337" fmla="*/ 234743 w 1339695"/>
                <a:gd name="connsiteY337" fmla="*/ 299025 h 2311974"/>
                <a:gd name="connsiteX338" fmla="*/ 222888 w 1339695"/>
                <a:gd name="connsiteY338" fmla="*/ 282007 h 2311974"/>
                <a:gd name="connsiteX339" fmla="*/ 237114 w 1339695"/>
                <a:gd name="connsiteY339" fmla="*/ 255265 h 2311974"/>
                <a:gd name="connsiteX340" fmla="*/ 244228 w 1339695"/>
                <a:gd name="connsiteY340" fmla="*/ 267421 h 2311974"/>
                <a:gd name="connsiteX341" fmla="*/ 263197 w 1339695"/>
                <a:gd name="connsiteY341" fmla="*/ 240679 h 2311974"/>
                <a:gd name="connsiteX342" fmla="*/ 272681 w 1339695"/>
                <a:gd name="connsiteY342" fmla="*/ 240679 h 2311974"/>
                <a:gd name="connsiteX343" fmla="*/ 272681 w 1339695"/>
                <a:gd name="connsiteY343" fmla="*/ 233385 h 2311974"/>
                <a:gd name="connsiteX344" fmla="*/ 251341 w 1339695"/>
                <a:gd name="connsiteY344" fmla="*/ 218799 h 2311974"/>
                <a:gd name="connsiteX345" fmla="*/ 258455 w 1339695"/>
                <a:gd name="connsiteY345" fmla="*/ 199350 h 2311974"/>
                <a:gd name="connsiteX346" fmla="*/ 284537 w 1339695"/>
                <a:gd name="connsiteY346" fmla="*/ 199350 h 2311974"/>
                <a:gd name="connsiteX347" fmla="*/ 291651 w 1339695"/>
                <a:gd name="connsiteY347" fmla="*/ 192057 h 2311974"/>
                <a:gd name="connsiteX348" fmla="*/ 263197 w 1339695"/>
                <a:gd name="connsiteY348" fmla="*/ 150728 h 2311974"/>
                <a:gd name="connsiteX349" fmla="*/ 272681 w 1339695"/>
                <a:gd name="connsiteY349" fmla="*/ 131279 h 2311974"/>
                <a:gd name="connsiteX350" fmla="*/ 305877 w 1339695"/>
                <a:gd name="connsiteY350" fmla="*/ 116693 h 2311974"/>
                <a:gd name="connsiteX351" fmla="*/ 310620 w 1339695"/>
                <a:gd name="connsiteY351" fmla="*/ 131279 h 2311974"/>
                <a:gd name="connsiteX352" fmla="*/ 331960 w 1339695"/>
                <a:gd name="connsiteY352" fmla="*/ 116693 h 2311974"/>
                <a:gd name="connsiteX353" fmla="*/ 327218 w 1339695"/>
                <a:gd name="connsiteY353" fmla="*/ 109399 h 2311974"/>
                <a:gd name="connsiteX354" fmla="*/ 343816 w 1339695"/>
                <a:gd name="connsiteY354" fmla="*/ 102106 h 2311974"/>
                <a:gd name="connsiteX355" fmla="*/ 343816 w 1339695"/>
                <a:gd name="connsiteY355" fmla="*/ 94813 h 2311974"/>
                <a:gd name="connsiteX356" fmla="*/ 353300 w 1339695"/>
                <a:gd name="connsiteY356" fmla="*/ 87519 h 2311974"/>
                <a:gd name="connsiteX357" fmla="*/ 339073 w 1339695"/>
                <a:gd name="connsiteY357" fmla="*/ 53484 h 2311974"/>
                <a:gd name="connsiteX358" fmla="*/ 336702 w 1339695"/>
                <a:gd name="connsiteY358" fmla="*/ 7293 h 2311974"/>
                <a:gd name="connsiteX359" fmla="*/ 379383 w 1339695"/>
                <a:gd name="connsiteY359" fmla="*/ 17018 h 2311974"/>
                <a:gd name="connsiteX360" fmla="*/ 400723 w 1339695"/>
                <a:gd name="connsiteY360" fmla="*/ 0 h 2311974"/>
                <a:gd name="connsiteX361" fmla="*/ 265568 w 1339695"/>
                <a:gd name="connsiteY361" fmla="*/ 899507 h 2311974"/>
                <a:gd name="connsiteX362" fmla="*/ 265568 w 1339695"/>
                <a:gd name="connsiteY362" fmla="*/ 899506 h 2311974"/>
                <a:gd name="connsiteX363" fmla="*/ 400723 w 1339695"/>
                <a:gd name="connsiteY363" fmla="*/ 0 h 2311974"/>
                <a:gd name="connsiteX364" fmla="*/ 258424 w 1339695"/>
                <a:gd name="connsiteY364" fmla="*/ 889782 h 2311974"/>
                <a:gd name="connsiteX365" fmla="*/ 248970 w 1339695"/>
                <a:gd name="connsiteY365" fmla="*/ 889782 h 2311974"/>
                <a:gd name="connsiteX366" fmla="*/ 265568 w 1339695"/>
                <a:gd name="connsiteY366" fmla="*/ 889782 h 2311974"/>
                <a:gd name="connsiteX367" fmla="*/ 349864 w 1339695"/>
                <a:gd name="connsiteY367" fmla="*/ 981222 h 2311974"/>
                <a:gd name="connsiteX368" fmla="*/ 258424 w 1339695"/>
                <a:gd name="connsiteY368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70722 w 1339695"/>
                <a:gd name="connsiteY297" fmla="*/ 695294 h 2311974"/>
                <a:gd name="connsiteX298" fmla="*/ 175465 w 1339695"/>
                <a:gd name="connsiteY298" fmla="*/ 678277 h 2311974"/>
                <a:gd name="connsiteX299" fmla="*/ 182578 w 1339695"/>
                <a:gd name="connsiteY299" fmla="*/ 666121 h 2311974"/>
                <a:gd name="connsiteX300" fmla="*/ 201547 w 1339695"/>
                <a:gd name="connsiteY300" fmla="*/ 685570 h 2311974"/>
                <a:gd name="connsiteX301" fmla="*/ 215774 w 1339695"/>
                <a:gd name="connsiteY301" fmla="*/ 700156 h 2311974"/>
                <a:gd name="connsiteX302" fmla="*/ 215774 w 1339695"/>
                <a:gd name="connsiteY302" fmla="*/ 700156 h 2311974"/>
                <a:gd name="connsiteX303" fmla="*/ 259713 w 1339695"/>
                <a:gd name="connsiteY303" fmla="*/ 862512 h 2311974"/>
                <a:gd name="connsiteX304" fmla="*/ 182578 w 1339695"/>
                <a:gd name="connsiteY304" fmla="*/ 666121 h 2311974"/>
                <a:gd name="connsiteX305" fmla="*/ 182578 w 1339695"/>
                <a:gd name="connsiteY305" fmla="*/ 658827 h 2311974"/>
                <a:gd name="connsiteX306" fmla="*/ 203918 w 1339695"/>
                <a:gd name="connsiteY306" fmla="*/ 646672 h 2311974"/>
                <a:gd name="connsiteX307" fmla="*/ 196805 w 1339695"/>
                <a:gd name="connsiteY307" fmla="*/ 639379 h 2311974"/>
                <a:gd name="connsiteX308" fmla="*/ 227630 w 1339695"/>
                <a:gd name="connsiteY308" fmla="*/ 629654 h 2311974"/>
                <a:gd name="connsiteX309" fmla="*/ 222888 w 1339695"/>
                <a:gd name="connsiteY309" fmla="*/ 615068 h 2311974"/>
                <a:gd name="connsiteX310" fmla="*/ 189692 w 1339695"/>
                <a:gd name="connsiteY310" fmla="*/ 610205 h 2311974"/>
                <a:gd name="connsiteX311" fmla="*/ 187320 w 1339695"/>
                <a:gd name="connsiteY311" fmla="*/ 595619 h 2311974"/>
                <a:gd name="connsiteX312" fmla="*/ 196805 w 1339695"/>
                <a:gd name="connsiteY312" fmla="*/ 534841 h 2311974"/>
                <a:gd name="connsiteX313" fmla="*/ 187320 w 1339695"/>
                <a:gd name="connsiteY313" fmla="*/ 525117 h 2311974"/>
                <a:gd name="connsiteX314" fmla="*/ 170722 w 1339695"/>
                <a:gd name="connsiteY314" fmla="*/ 503237 h 2311974"/>
                <a:gd name="connsiteX315" fmla="*/ 175465 w 1339695"/>
                <a:gd name="connsiteY315" fmla="*/ 471633 h 2311974"/>
                <a:gd name="connsiteX316" fmla="*/ 168351 w 1339695"/>
                <a:gd name="connsiteY316" fmla="*/ 464340 h 2311974"/>
                <a:gd name="connsiteX317" fmla="*/ 170722 w 1339695"/>
                <a:gd name="connsiteY317" fmla="*/ 444891 h 2311974"/>
                <a:gd name="connsiteX318" fmla="*/ 189692 w 1339695"/>
                <a:gd name="connsiteY318" fmla="*/ 444891 h 2311974"/>
                <a:gd name="connsiteX319" fmla="*/ 208661 w 1339695"/>
                <a:gd name="connsiteY319" fmla="*/ 430304 h 2311974"/>
                <a:gd name="connsiteX320" fmla="*/ 211032 w 1339695"/>
                <a:gd name="connsiteY320" fmla="*/ 427873 h 2311974"/>
                <a:gd name="connsiteX321" fmla="*/ 189692 w 1339695"/>
                <a:gd name="connsiteY321" fmla="*/ 423011 h 2311974"/>
                <a:gd name="connsiteX322" fmla="*/ 196805 w 1339695"/>
                <a:gd name="connsiteY322" fmla="*/ 405993 h 2311974"/>
                <a:gd name="connsiteX323" fmla="*/ 222888 w 1339695"/>
                <a:gd name="connsiteY323" fmla="*/ 408424 h 2311974"/>
                <a:gd name="connsiteX324" fmla="*/ 218145 w 1339695"/>
                <a:gd name="connsiteY324" fmla="*/ 388975 h 2311974"/>
                <a:gd name="connsiteX325" fmla="*/ 218145 w 1339695"/>
                <a:gd name="connsiteY325" fmla="*/ 374389 h 2311974"/>
                <a:gd name="connsiteX326" fmla="*/ 234743 w 1339695"/>
                <a:gd name="connsiteY326" fmla="*/ 374389 h 2311974"/>
                <a:gd name="connsiteX327" fmla="*/ 237114 w 1339695"/>
                <a:gd name="connsiteY327" fmla="*/ 367096 h 2311974"/>
                <a:gd name="connsiteX328" fmla="*/ 244228 w 1339695"/>
                <a:gd name="connsiteY328" fmla="*/ 364665 h 2311974"/>
                <a:gd name="connsiteX329" fmla="*/ 241857 w 1339695"/>
                <a:gd name="connsiteY329" fmla="*/ 347647 h 2311974"/>
                <a:gd name="connsiteX330" fmla="*/ 270310 w 1339695"/>
                <a:gd name="connsiteY330" fmla="*/ 337922 h 2311974"/>
                <a:gd name="connsiteX331" fmla="*/ 258455 w 1339695"/>
                <a:gd name="connsiteY331" fmla="*/ 333060 h 2311974"/>
                <a:gd name="connsiteX332" fmla="*/ 256083 w 1339695"/>
                <a:gd name="connsiteY332" fmla="*/ 311180 h 2311974"/>
                <a:gd name="connsiteX333" fmla="*/ 248970 w 1339695"/>
                <a:gd name="connsiteY333" fmla="*/ 308749 h 2311974"/>
                <a:gd name="connsiteX334" fmla="*/ 256083 w 1339695"/>
                <a:gd name="connsiteY334" fmla="*/ 299025 h 2311974"/>
                <a:gd name="connsiteX335" fmla="*/ 256083 w 1339695"/>
                <a:gd name="connsiteY335" fmla="*/ 296594 h 2311974"/>
                <a:gd name="connsiteX336" fmla="*/ 244228 w 1339695"/>
                <a:gd name="connsiteY336" fmla="*/ 291732 h 2311974"/>
                <a:gd name="connsiteX337" fmla="*/ 234743 w 1339695"/>
                <a:gd name="connsiteY337" fmla="*/ 299025 h 2311974"/>
                <a:gd name="connsiteX338" fmla="*/ 222888 w 1339695"/>
                <a:gd name="connsiteY338" fmla="*/ 282007 h 2311974"/>
                <a:gd name="connsiteX339" fmla="*/ 237114 w 1339695"/>
                <a:gd name="connsiteY339" fmla="*/ 255265 h 2311974"/>
                <a:gd name="connsiteX340" fmla="*/ 244228 w 1339695"/>
                <a:gd name="connsiteY340" fmla="*/ 267421 h 2311974"/>
                <a:gd name="connsiteX341" fmla="*/ 263197 w 1339695"/>
                <a:gd name="connsiteY341" fmla="*/ 240679 h 2311974"/>
                <a:gd name="connsiteX342" fmla="*/ 272681 w 1339695"/>
                <a:gd name="connsiteY342" fmla="*/ 240679 h 2311974"/>
                <a:gd name="connsiteX343" fmla="*/ 272681 w 1339695"/>
                <a:gd name="connsiteY343" fmla="*/ 233385 h 2311974"/>
                <a:gd name="connsiteX344" fmla="*/ 251341 w 1339695"/>
                <a:gd name="connsiteY344" fmla="*/ 218799 h 2311974"/>
                <a:gd name="connsiteX345" fmla="*/ 258455 w 1339695"/>
                <a:gd name="connsiteY345" fmla="*/ 199350 h 2311974"/>
                <a:gd name="connsiteX346" fmla="*/ 284537 w 1339695"/>
                <a:gd name="connsiteY346" fmla="*/ 199350 h 2311974"/>
                <a:gd name="connsiteX347" fmla="*/ 291651 w 1339695"/>
                <a:gd name="connsiteY347" fmla="*/ 192057 h 2311974"/>
                <a:gd name="connsiteX348" fmla="*/ 263197 w 1339695"/>
                <a:gd name="connsiteY348" fmla="*/ 150728 h 2311974"/>
                <a:gd name="connsiteX349" fmla="*/ 272681 w 1339695"/>
                <a:gd name="connsiteY349" fmla="*/ 131279 h 2311974"/>
                <a:gd name="connsiteX350" fmla="*/ 305877 w 1339695"/>
                <a:gd name="connsiteY350" fmla="*/ 116693 h 2311974"/>
                <a:gd name="connsiteX351" fmla="*/ 310620 w 1339695"/>
                <a:gd name="connsiteY351" fmla="*/ 131279 h 2311974"/>
                <a:gd name="connsiteX352" fmla="*/ 331960 w 1339695"/>
                <a:gd name="connsiteY352" fmla="*/ 116693 h 2311974"/>
                <a:gd name="connsiteX353" fmla="*/ 327218 w 1339695"/>
                <a:gd name="connsiteY353" fmla="*/ 109399 h 2311974"/>
                <a:gd name="connsiteX354" fmla="*/ 343816 w 1339695"/>
                <a:gd name="connsiteY354" fmla="*/ 102106 h 2311974"/>
                <a:gd name="connsiteX355" fmla="*/ 343816 w 1339695"/>
                <a:gd name="connsiteY355" fmla="*/ 94813 h 2311974"/>
                <a:gd name="connsiteX356" fmla="*/ 353300 w 1339695"/>
                <a:gd name="connsiteY356" fmla="*/ 87519 h 2311974"/>
                <a:gd name="connsiteX357" fmla="*/ 339073 w 1339695"/>
                <a:gd name="connsiteY357" fmla="*/ 53484 h 2311974"/>
                <a:gd name="connsiteX358" fmla="*/ 336702 w 1339695"/>
                <a:gd name="connsiteY358" fmla="*/ 7293 h 2311974"/>
                <a:gd name="connsiteX359" fmla="*/ 379383 w 1339695"/>
                <a:gd name="connsiteY359" fmla="*/ 17018 h 2311974"/>
                <a:gd name="connsiteX360" fmla="*/ 400723 w 1339695"/>
                <a:gd name="connsiteY360" fmla="*/ 0 h 2311974"/>
                <a:gd name="connsiteX361" fmla="*/ 265568 w 1339695"/>
                <a:gd name="connsiteY361" fmla="*/ 899507 h 2311974"/>
                <a:gd name="connsiteX362" fmla="*/ 265568 w 1339695"/>
                <a:gd name="connsiteY362" fmla="*/ 899506 h 2311974"/>
                <a:gd name="connsiteX363" fmla="*/ 400723 w 1339695"/>
                <a:gd name="connsiteY363" fmla="*/ 0 h 2311974"/>
                <a:gd name="connsiteX364" fmla="*/ 258424 w 1339695"/>
                <a:gd name="connsiteY364" fmla="*/ 889782 h 2311974"/>
                <a:gd name="connsiteX365" fmla="*/ 248970 w 1339695"/>
                <a:gd name="connsiteY365" fmla="*/ 889782 h 2311974"/>
                <a:gd name="connsiteX366" fmla="*/ 265568 w 1339695"/>
                <a:gd name="connsiteY366" fmla="*/ 889782 h 2311974"/>
                <a:gd name="connsiteX367" fmla="*/ 349864 w 1339695"/>
                <a:gd name="connsiteY367" fmla="*/ 981222 h 2311974"/>
                <a:gd name="connsiteX368" fmla="*/ 258424 w 1339695"/>
                <a:gd name="connsiteY368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70722 w 1339695"/>
                <a:gd name="connsiteY297" fmla="*/ 695294 h 2311974"/>
                <a:gd name="connsiteX298" fmla="*/ 175465 w 1339695"/>
                <a:gd name="connsiteY298" fmla="*/ 678277 h 2311974"/>
                <a:gd name="connsiteX299" fmla="*/ 182578 w 1339695"/>
                <a:gd name="connsiteY299" fmla="*/ 666121 h 2311974"/>
                <a:gd name="connsiteX300" fmla="*/ 201547 w 1339695"/>
                <a:gd name="connsiteY300" fmla="*/ 685570 h 2311974"/>
                <a:gd name="connsiteX301" fmla="*/ 215774 w 1339695"/>
                <a:gd name="connsiteY301" fmla="*/ 700156 h 2311974"/>
                <a:gd name="connsiteX302" fmla="*/ 259713 w 1339695"/>
                <a:gd name="connsiteY302" fmla="*/ 862512 h 2311974"/>
                <a:gd name="connsiteX303" fmla="*/ 182578 w 1339695"/>
                <a:gd name="connsiteY303" fmla="*/ 666121 h 2311974"/>
                <a:gd name="connsiteX304" fmla="*/ 182578 w 1339695"/>
                <a:gd name="connsiteY304" fmla="*/ 658827 h 2311974"/>
                <a:gd name="connsiteX305" fmla="*/ 203918 w 1339695"/>
                <a:gd name="connsiteY305" fmla="*/ 646672 h 2311974"/>
                <a:gd name="connsiteX306" fmla="*/ 196805 w 1339695"/>
                <a:gd name="connsiteY306" fmla="*/ 639379 h 2311974"/>
                <a:gd name="connsiteX307" fmla="*/ 227630 w 1339695"/>
                <a:gd name="connsiteY307" fmla="*/ 629654 h 2311974"/>
                <a:gd name="connsiteX308" fmla="*/ 222888 w 1339695"/>
                <a:gd name="connsiteY308" fmla="*/ 615068 h 2311974"/>
                <a:gd name="connsiteX309" fmla="*/ 189692 w 1339695"/>
                <a:gd name="connsiteY309" fmla="*/ 610205 h 2311974"/>
                <a:gd name="connsiteX310" fmla="*/ 187320 w 1339695"/>
                <a:gd name="connsiteY310" fmla="*/ 595619 h 2311974"/>
                <a:gd name="connsiteX311" fmla="*/ 196805 w 1339695"/>
                <a:gd name="connsiteY311" fmla="*/ 534841 h 2311974"/>
                <a:gd name="connsiteX312" fmla="*/ 187320 w 1339695"/>
                <a:gd name="connsiteY312" fmla="*/ 525117 h 2311974"/>
                <a:gd name="connsiteX313" fmla="*/ 170722 w 1339695"/>
                <a:gd name="connsiteY313" fmla="*/ 503237 h 2311974"/>
                <a:gd name="connsiteX314" fmla="*/ 175465 w 1339695"/>
                <a:gd name="connsiteY314" fmla="*/ 471633 h 2311974"/>
                <a:gd name="connsiteX315" fmla="*/ 168351 w 1339695"/>
                <a:gd name="connsiteY315" fmla="*/ 464340 h 2311974"/>
                <a:gd name="connsiteX316" fmla="*/ 170722 w 1339695"/>
                <a:gd name="connsiteY316" fmla="*/ 444891 h 2311974"/>
                <a:gd name="connsiteX317" fmla="*/ 189692 w 1339695"/>
                <a:gd name="connsiteY317" fmla="*/ 444891 h 2311974"/>
                <a:gd name="connsiteX318" fmla="*/ 208661 w 1339695"/>
                <a:gd name="connsiteY318" fmla="*/ 430304 h 2311974"/>
                <a:gd name="connsiteX319" fmla="*/ 211032 w 1339695"/>
                <a:gd name="connsiteY319" fmla="*/ 427873 h 2311974"/>
                <a:gd name="connsiteX320" fmla="*/ 189692 w 1339695"/>
                <a:gd name="connsiteY320" fmla="*/ 423011 h 2311974"/>
                <a:gd name="connsiteX321" fmla="*/ 196805 w 1339695"/>
                <a:gd name="connsiteY321" fmla="*/ 405993 h 2311974"/>
                <a:gd name="connsiteX322" fmla="*/ 222888 w 1339695"/>
                <a:gd name="connsiteY322" fmla="*/ 408424 h 2311974"/>
                <a:gd name="connsiteX323" fmla="*/ 218145 w 1339695"/>
                <a:gd name="connsiteY323" fmla="*/ 388975 h 2311974"/>
                <a:gd name="connsiteX324" fmla="*/ 218145 w 1339695"/>
                <a:gd name="connsiteY324" fmla="*/ 374389 h 2311974"/>
                <a:gd name="connsiteX325" fmla="*/ 234743 w 1339695"/>
                <a:gd name="connsiteY325" fmla="*/ 374389 h 2311974"/>
                <a:gd name="connsiteX326" fmla="*/ 237114 w 1339695"/>
                <a:gd name="connsiteY326" fmla="*/ 367096 h 2311974"/>
                <a:gd name="connsiteX327" fmla="*/ 244228 w 1339695"/>
                <a:gd name="connsiteY327" fmla="*/ 364665 h 2311974"/>
                <a:gd name="connsiteX328" fmla="*/ 241857 w 1339695"/>
                <a:gd name="connsiteY328" fmla="*/ 347647 h 2311974"/>
                <a:gd name="connsiteX329" fmla="*/ 270310 w 1339695"/>
                <a:gd name="connsiteY329" fmla="*/ 337922 h 2311974"/>
                <a:gd name="connsiteX330" fmla="*/ 258455 w 1339695"/>
                <a:gd name="connsiteY330" fmla="*/ 333060 h 2311974"/>
                <a:gd name="connsiteX331" fmla="*/ 256083 w 1339695"/>
                <a:gd name="connsiteY331" fmla="*/ 311180 h 2311974"/>
                <a:gd name="connsiteX332" fmla="*/ 248970 w 1339695"/>
                <a:gd name="connsiteY332" fmla="*/ 308749 h 2311974"/>
                <a:gd name="connsiteX333" fmla="*/ 256083 w 1339695"/>
                <a:gd name="connsiteY333" fmla="*/ 299025 h 2311974"/>
                <a:gd name="connsiteX334" fmla="*/ 256083 w 1339695"/>
                <a:gd name="connsiteY334" fmla="*/ 296594 h 2311974"/>
                <a:gd name="connsiteX335" fmla="*/ 244228 w 1339695"/>
                <a:gd name="connsiteY335" fmla="*/ 291732 h 2311974"/>
                <a:gd name="connsiteX336" fmla="*/ 234743 w 1339695"/>
                <a:gd name="connsiteY336" fmla="*/ 299025 h 2311974"/>
                <a:gd name="connsiteX337" fmla="*/ 222888 w 1339695"/>
                <a:gd name="connsiteY337" fmla="*/ 282007 h 2311974"/>
                <a:gd name="connsiteX338" fmla="*/ 237114 w 1339695"/>
                <a:gd name="connsiteY338" fmla="*/ 255265 h 2311974"/>
                <a:gd name="connsiteX339" fmla="*/ 244228 w 1339695"/>
                <a:gd name="connsiteY339" fmla="*/ 267421 h 2311974"/>
                <a:gd name="connsiteX340" fmla="*/ 263197 w 1339695"/>
                <a:gd name="connsiteY340" fmla="*/ 240679 h 2311974"/>
                <a:gd name="connsiteX341" fmla="*/ 272681 w 1339695"/>
                <a:gd name="connsiteY341" fmla="*/ 240679 h 2311974"/>
                <a:gd name="connsiteX342" fmla="*/ 272681 w 1339695"/>
                <a:gd name="connsiteY342" fmla="*/ 233385 h 2311974"/>
                <a:gd name="connsiteX343" fmla="*/ 251341 w 1339695"/>
                <a:gd name="connsiteY343" fmla="*/ 218799 h 2311974"/>
                <a:gd name="connsiteX344" fmla="*/ 258455 w 1339695"/>
                <a:gd name="connsiteY344" fmla="*/ 199350 h 2311974"/>
                <a:gd name="connsiteX345" fmla="*/ 284537 w 1339695"/>
                <a:gd name="connsiteY345" fmla="*/ 199350 h 2311974"/>
                <a:gd name="connsiteX346" fmla="*/ 291651 w 1339695"/>
                <a:gd name="connsiteY346" fmla="*/ 192057 h 2311974"/>
                <a:gd name="connsiteX347" fmla="*/ 263197 w 1339695"/>
                <a:gd name="connsiteY347" fmla="*/ 150728 h 2311974"/>
                <a:gd name="connsiteX348" fmla="*/ 272681 w 1339695"/>
                <a:gd name="connsiteY348" fmla="*/ 131279 h 2311974"/>
                <a:gd name="connsiteX349" fmla="*/ 305877 w 1339695"/>
                <a:gd name="connsiteY349" fmla="*/ 116693 h 2311974"/>
                <a:gd name="connsiteX350" fmla="*/ 310620 w 1339695"/>
                <a:gd name="connsiteY350" fmla="*/ 131279 h 2311974"/>
                <a:gd name="connsiteX351" fmla="*/ 331960 w 1339695"/>
                <a:gd name="connsiteY351" fmla="*/ 116693 h 2311974"/>
                <a:gd name="connsiteX352" fmla="*/ 327218 w 1339695"/>
                <a:gd name="connsiteY352" fmla="*/ 109399 h 2311974"/>
                <a:gd name="connsiteX353" fmla="*/ 343816 w 1339695"/>
                <a:gd name="connsiteY353" fmla="*/ 102106 h 2311974"/>
                <a:gd name="connsiteX354" fmla="*/ 343816 w 1339695"/>
                <a:gd name="connsiteY354" fmla="*/ 94813 h 2311974"/>
                <a:gd name="connsiteX355" fmla="*/ 353300 w 1339695"/>
                <a:gd name="connsiteY355" fmla="*/ 87519 h 2311974"/>
                <a:gd name="connsiteX356" fmla="*/ 339073 w 1339695"/>
                <a:gd name="connsiteY356" fmla="*/ 53484 h 2311974"/>
                <a:gd name="connsiteX357" fmla="*/ 336702 w 1339695"/>
                <a:gd name="connsiteY357" fmla="*/ 7293 h 2311974"/>
                <a:gd name="connsiteX358" fmla="*/ 379383 w 1339695"/>
                <a:gd name="connsiteY358" fmla="*/ 17018 h 2311974"/>
                <a:gd name="connsiteX359" fmla="*/ 400723 w 1339695"/>
                <a:gd name="connsiteY359" fmla="*/ 0 h 2311974"/>
                <a:gd name="connsiteX360" fmla="*/ 265568 w 1339695"/>
                <a:gd name="connsiteY360" fmla="*/ 899507 h 2311974"/>
                <a:gd name="connsiteX361" fmla="*/ 265568 w 1339695"/>
                <a:gd name="connsiteY361" fmla="*/ 899506 h 2311974"/>
                <a:gd name="connsiteX362" fmla="*/ 400723 w 1339695"/>
                <a:gd name="connsiteY362" fmla="*/ 0 h 2311974"/>
                <a:gd name="connsiteX363" fmla="*/ 258424 w 1339695"/>
                <a:gd name="connsiteY363" fmla="*/ 889782 h 2311974"/>
                <a:gd name="connsiteX364" fmla="*/ 248970 w 1339695"/>
                <a:gd name="connsiteY364" fmla="*/ 889782 h 2311974"/>
                <a:gd name="connsiteX365" fmla="*/ 265568 w 1339695"/>
                <a:gd name="connsiteY365" fmla="*/ 889782 h 2311974"/>
                <a:gd name="connsiteX366" fmla="*/ 349864 w 1339695"/>
                <a:gd name="connsiteY366" fmla="*/ 981222 h 2311974"/>
                <a:gd name="connsiteX367" fmla="*/ 258424 w 1339695"/>
                <a:gd name="connsiteY367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70722 w 1339695"/>
                <a:gd name="connsiteY297" fmla="*/ 695294 h 2311974"/>
                <a:gd name="connsiteX298" fmla="*/ 175465 w 1339695"/>
                <a:gd name="connsiteY298" fmla="*/ 678277 h 2311974"/>
                <a:gd name="connsiteX299" fmla="*/ 182578 w 1339695"/>
                <a:gd name="connsiteY299" fmla="*/ 666121 h 2311974"/>
                <a:gd name="connsiteX300" fmla="*/ 215774 w 1339695"/>
                <a:gd name="connsiteY300" fmla="*/ 700156 h 2311974"/>
                <a:gd name="connsiteX301" fmla="*/ 259713 w 1339695"/>
                <a:gd name="connsiteY301" fmla="*/ 862512 h 2311974"/>
                <a:gd name="connsiteX302" fmla="*/ 182578 w 1339695"/>
                <a:gd name="connsiteY302" fmla="*/ 666121 h 2311974"/>
                <a:gd name="connsiteX303" fmla="*/ 182578 w 1339695"/>
                <a:gd name="connsiteY303" fmla="*/ 658827 h 2311974"/>
                <a:gd name="connsiteX304" fmla="*/ 203918 w 1339695"/>
                <a:gd name="connsiteY304" fmla="*/ 646672 h 2311974"/>
                <a:gd name="connsiteX305" fmla="*/ 196805 w 1339695"/>
                <a:gd name="connsiteY305" fmla="*/ 639379 h 2311974"/>
                <a:gd name="connsiteX306" fmla="*/ 227630 w 1339695"/>
                <a:gd name="connsiteY306" fmla="*/ 629654 h 2311974"/>
                <a:gd name="connsiteX307" fmla="*/ 222888 w 1339695"/>
                <a:gd name="connsiteY307" fmla="*/ 615068 h 2311974"/>
                <a:gd name="connsiteX308" fmla="*/ 189692 w 1339695"/>
                <a:gd name="connsiteY308" fmla="*/ 610205 h 2311974"/>
                <a:gd name="connsiteX309" fmla="*/ 187320 w 1339695"/>
                <a:gd name="connsiteY309" fmla="*/ 595619 h 2311974"/>
                <a:gd name="connsiteX310" fmla="*/ 196805 w 1339695"/>
                <a:gd name="connsiteY310" fmla="*/ 534841 h 2311974"/>
                <a:gd name="connsiteX311" fmla="*/ 187320 w 1339695"/>
                <a:gd name="connsiteY311" fmla="*/ 525117 h 2311974"/>
                <a:gd name="connsiteX312" fmla="*/ 170722 w 1339695"/>
                <a:gd name="connsiteY312" fmla="*/ 503237 h 2311974"/>
                <a:gd name="connsiteX313" fmla="*/ 175465 w 1339695"/>
                <a:gd name="connsiteY313" fmla="*/ 471633 h 2311974"/>
                <a:gd name="connsiteX314" fmla="*/ 168351 w 1339695"/>
                <a:gd name="connsiteY314" fmla="*/ 464340 h 2311974"/>
                <a:gd name="connsiteX315" fmla="*/ 170722 w 1339695"/>
                <a:gd name="connsiteY315" fmla="*/ 444891 h 2311974"/>
                <a:gd name="connsiteX316" fmla="*/ 189692 w 1339695"/>
                <a:gd name="connsiteY316" fmla="*/ 444891 h 2311974"/>
                <a:gd name="connsiteX317" fmla="*/ 208661 w 1339695"/>
                <a:gd name="connsiteY317" fmla="*/ 430304 h 2311974"/>
                <a:gd name="connsiteX318" fmla="*/ 211032 w 1339695"/>
                <a:gd name="connsiteY318" fmla="*/ 427873 h 2311974"/>
                <a:gd name="connsiteX319" fmla="*/ 189692 w 1339695"/>
                <a:gd name="connsiteY319" fmla="*/ 423011 h 2311974"/>
                <a:gd name="connsiteX320" fmla="*/ 196805 w 1339695"/>
                <a:gd name="connsiteY320" fmla="*/ 405993 h 2311974"/>
                <a:gd name="connsiteX321" fmla="*/ 222888 w 1339695"/>
                <a:gd name="connsiteY321" fmla="*/ 408424 h 2311974"/>
                <a:gd name="connsiteX322" fmla="*/ 218145 w 1339695"/>
                <a:gd name="connsiteY322" fmla="*/ 388975 h 2311974"/>
                <a:gd name="connsiteX323" fmla="*/ 218145 w 1339695"/>
                <a:gd name="connsiteY323" fmla="*/ 374389 h 2311974"/>
                <a:gd name="connsiteX324" fmla="*/ 234743 w 1339695"/>
                <a:gd name="connsiteY324" fmla="*/ 374389 h 2311974"/>
                <a:gd name="connsiteX325" fmla="*/ 237114 w 1339695"/>
                <a:gd name="connsiteY325" fmla="*/ 367096 h 2311974"/>
                <a:gd name="connsiteX326" fmla="*/ 244228 w 1339695"/>
                <a:gd name="connsiteY326" fmla="*/ 364665 h 2311974"/>
                <a:gd name="connsiteX327" fmla="*/ 241857 w 1339695"/>
                <a:gd name="connsiteY327" fmla="*/ 347647 h 2311974"/>
                <a:gd name="connsiteX328" fmla="*/ 270310 w 1339695"/>
                <a:gd name="connsiteY328" fmla="*/ 337922 h 2311974"/>
                <a:gd name="connsiteX329" fmla="*/ 258455 w 1339695"/>
                <a:gd name="connsiteY329" fmla="*/ 333060 h 2311974"/>
                <a:gd name="connsiteX330" fmla="*/ 256083 w 1339695"/>
                <a:gd name="connsiteY330" fmla="*/ 311180 h 2311974"/>
                <a:gd name="connsiteX331" fmla="*/ 248970 w 1339695"/>
                <a:gd name="connsiteY331" fmla="*/ 308749 h 2311974"/>
                <a:gd name="connsiteX332" fmla="*/ 256083 w 1339695"/>
                <a:gd name="connsiteY332" fmla="*/ 299025 h 2311974"/>
                <a:gd name="connsiteX333" fmla="*/ 256083 w 1339695"/>
                <a:gd name="connsiteY333" fmla="*/ 296594 h 2311974"/>
                <a:gd name="connsiteX334" fmla="*/ 244228 w 1339695"/>
                <a:gd name="connsiteY334" fmla="*/ 291732 h 2311974"/>
                <a:gd name="connsiteX335" fmla="*/ 234743 w 1339695"/>
                <a:gd name="connsiteY335" fmla="*/ 299025 h 2311974"/>
                <a:gd name="connsiteX336" fmla="*/ 222888 w 1339695"/>
                <a:gd name="connsiteY336" fmla="*/ 282007 h 2311974"/>
                <a:gd name="connsiteX337" fmla="*/ 237114 w 1339695"/>
                <a:gd name="connsiteY337" fmla="*/ 255265 h 2311974"/>
                <a:gd name="connsiteX338" fmla="*/ 244228 w 1339695"/>
                <a:gd name="connsiteY338" fmla="*/ 267421 h 2311974"/>
                <a:gd name="connsiteX339" fmla="*/ 263197 w 1339695"/>
                <a:gd name="connsiteY339" fmla="*/ 240679 h 2311974"/>
                <a:gd name="connsiteX340" fmla="*/ 272681 w 1339695"/>
                <a:gd name="connsiteY340" fmla="*/ 240679 h 2311974"/>
                <a:gd name="connsiteX341" fmla="*/ 272681 w 1339695"/>
                <a:gd name="connsiteY341" fmla="*/ 233385 h 2311974"/>
                <a:gd name="connsiteX342" fmla="*/ 251341 w 1339695"/>
                <a:gd name="connsiteY342" fmla="*/ 218799 h 2311974"/>
                <a:gd name="connsiteX343" fmla="*/ 258455 w 1339695"/>
                <a:gd name="connsiteY343" fmla="*/ 199350 h 2311974"/>
                <a:gd name="connsiteX344" fmla="*/ 284537 w 1339695"/>
                <a:gd name="connsiteY344" fmla="*/ 199350 h 2311974"/>
                <a:gd name="connsiteX345" fmla="*/ 291651 w 1339695"/>
                <a:gd name="connsiteY345" fmla="*/ 192057 h 2311974"/>
                <a:gd name="connsiteX346" fmla="*/ 263197 w 1339695"/>
                <a:gd name="connsiteY346" fmla="*/ 150728 h 2311974"/>
                <a:gd name="connsiteX347" fmla="*/ 272681 w 1339695"/>
                <a:gd name="connsiteY347" fmla="*/ 131279 h 2311974"/>
                <a:gd name="connsiteX348" fmla="*/ 305877 w 1339695"/>
                <a:gd name="connsiteY348" fmla="*/ 116693 h 2311974"/>
                <a:gd name="connsiteX349" fmla="*/ 310620 w 1339695"/>
                <a:gd name="connsiteY349" fmla="*/ 131279 h 2311974"/>
                <a:gd name="connsiteX350" fmla="*/ 331960 w 1339695"/>
                <a:gd name="connsiteY350" fmla="*/ 116693 h 2311974"/>
                <a:gd name="connsiteX351" fmla="*/ 327218 w 1339695"/>
                <a:gd name="connsiteY351" fmla="*/ 109399 h 2311974"/>
                <a:gd name="connsiteX352" fmla="*/ 343816 w 1339695"/>
                <a:gd name="connsiteY352" fmla="*/ 102106 h 2311974"/>
                <a:gd name="connsiteX353" fmla="*/ 343816 w 1339695"/>
                <a:gd name="connsiteY353" fmla="*/ 94813 h 2311974"/>
                <a:gd name="connsiteX354" fmla="*/ 353300 w 1339695"/>
                <a:gd name="connsiteY354" fmla="*/ 87519 h 2311974"/>
                <a:gd name="connsiteX355" fmla="*/ 339073 w 1339695"/>
                <a:gd name="connsiteY355" fmla="*/ 53484 h 2311974"/>
                <a:gd name="connsiteX356" fmla="*/ 336702 w 1339695"/>
                <a:gd name="connsiteY356" fmla="*/ 7293 h 2311974"/>
                <a:gd name="connsiteX357" fmla="*/ 379383 w 1339695"/>
                <a:gd name="connsiteY357" fmla="*/ 17018 h 2311974"/>
                <a:gd name="connsiteX358" fmla="*/ 400723 w 1339695"/>
                <a:gd name="connsiteY358" fmla="*/ 0 h 2311974"/>
                <a:gd name="connsiteX359" fmla="*/ 265568 w 1339695"/>
                <a:gd name="connsiteY359" fmla="*/ 899507 h 2311974"/>
                <a:gd name="connsiteX360" fmla="*/ 265568 w 1339695"/>
                <a:gd name="connsiteY360" fmla="*/ 899506 h 2311974"/>
                <a:gd name="connsiteX361" fmla="*/ 400723 w 1339695"/>
                <a:gd name="connsiteY361" fmla="*/ 0 h 2311974"/>
                <a:gd name="connsiteX362" fmla="*/ 258424 w 1339695"/>
                <a:gd name="connsiteY362" fmla="*/ 889782 h 2311974"/>
                <a:gd name="connsiteX363" fmla="*/ 248970 w 1339695"/>
                <a:gd name="connsiteY363" fmla="*/ 889782 h 2311974"/>
                <a:gd name="connsiteX364" fmla="*/ 265568 w 1339695"/>
                <a:gd name="connsiteY364" fmla="*/ 889782 h 2311974"/>
                <a:gd name="connsiteX365" fmla="*/ 349864 w 1339695"/>
                <a:gd name="connsiteY365" fmla="*/ 981222 h 2311974"/>
                <a:gd name="connsiteX366" fmla="*/ 258424 w 1339695"/>
                <a:gd name="connsiteY366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54537 w 1339695"/>
                <a:gd name="connsiteY290" fmla="*/ 726899 h 2311974"/>
                <a:gd name="connsiteX291" fmla="*/ 0 w 1339695"/>
                <a:gd name="connsiteY291" fmla="*/ 705019 h 2311974"/>
                <a:gd name="connsiteX292" fmla="*/ 23712 w 1339695"/>
                <a:gd name="connsiteY292" fmla="*/ 680708 h 2311974"/>
                <a:gd name="connsiteX293" fmla="*/ 30825 w 1339695"/>
                <a:gd name="connsiteY293" fmla="*/ 673414 h 2311974"/>
                <a:gd name="connsiteX294" fmla="*/ 59279 w 1339695"/>
                <a:gd name="connsiteY294" fmla="*/ 670983 h 2311974"/>
                <a:gd name="connsiteX295" fmla="*/ 147011 w 1339695"/>
                <a:gd name="connsiteY295" fmla="*/ 692863 h 2311974"/>
                <a:gd name="connsiteX296" fmla="*/ 161238 w 1339695"/>
                <a:gd name="connsiteY296" fmla="*/ 688001 h 2311974"/>
                <a:gd name="connsiteX297" fmla="*/ 175465 w 1339695"/>
                <a:gd name="connsiteY297" fmla="*/ 678277 h 2311974"/>
                <a:gd name="connsiteX298" fmla="*/ 182578 w 1339695"/>
                <a:gd name="connsiteY298" fmla="*/ 666121 h 2311974"/>
                <a:gd name="connsiteX299" fmla="*/ 215774 w 1339695"/>
                <a:gd name="connsiteY299" fmla="*/ 700156 h 2311974"/>
                <a:gd name="connsiteX300" fmla="*/ 259713 w 1339695"/>
                <a:gd name="connsiteY300" fmla="*/ 862512 h 2311974"/>
                <a:gd name="connsiteX301" fmla="*/ 182578 w 1339695"/>
                <a:gd name="connsiteY301" fmla="*/ 666121 h 2311974"/>
                <a:gd name="connsiteX302" fmla="*/ 182578 w 1339695"/>
                <a:gd name="connsiteY302" fmla="*/ 658827 h 2311974"/>
                <a:gd name="connsiteX303" fmla="*/ 203918 w 1339695"/>
                <a:gd name="connsiteY303" fmla="*/ 646672 h 2311974"/>
                <a:gd name="connsiteX304" fmla="*/ 196805 w 1339695"/>
                <a:gd name="connsiteY304" fmla="*/ 639379 h 2311974"/>
                <a:gd name="connsiteX305" fmla="*/ 227630 w 1339695"/>
                <a:gd name="connsiteY305" fmla="*/ 629654 h 2311974"/>
                <a:gd name="connsiteX306" fmla="*/ 222888 w 1339695"/>
                <a:gd name="connsiteY306" fmla="*/ 615068 h 2311974"/>
                <a:gd name="connsiteX307" fmla="*/ 189692 w 1339695"/>
                <a:gd name="connsiteY307" fmla="*/ 610205 h 2311974"/>
                <a:gd name="connsiteX308" fmla="*/ 187320 w 1339695"/>
                <a:gd name="connsiteY308" fmla="*/ 595619 h 2311974"/>
                <a:gd name="connsiteX309" fmla="*/ 196805 w 1339695"/>
                <a:gd name="connsiteY309" fmla="*/ 534841 h 2311974"/>
                <a:gd name="connsiteX310" fmla="*/ 187320 w 1339695"/>
                <a:gd name="connsiteY310" fmla="*/ 525117 h 2311974"/>
                <a:gd name="connsiteX311" fmla="*/ 170722 w 1339695"/>
                <a:gd name="connsiteY311" fmla="*/ 503237 h 2311974"/>
                <a:gd name="connsiteX312" fmla="*/ 175465 w 1339695"/>
                <a:gd name="connsiteY312" fmla="*/ 471633 h 2311974"/>
                <a:gd name="connsiteX313" fmla="*/ 168351 w 1339695"/>
                <a:gd name="connsiteY313" fmla="*/ 464340 h 2311974"/>
                <a:gd name="connsiteX314" fmla="*/ 170722 w 1339695"/>
                <a:gd name="connsiteY314" fmla="*/ 444891 h 2311974"/>
                <a:gd name="connsiteX315" fmla="*/ 189692 w 1339695"/>
                <a:gd name="connsiteY315" fmla="*/ 444891 h 2311974"/>
                <a:gd name="connsiteX316" fmla="*/ 208661 w 1339695"/>
                <a:gd name="connsiteY316" fmla="*/ 430304 h 2311974"/>
                <a:gd name="connsiteX317" fmla="*/ 211032 w 1339695"/>
                <a:gd name="connsiteY317" fmla="*/ 427873 h 2311974"/>
                <a:gd name="connsiteX318" fmla="*/ 189692 w 1339695"/>
                <a:gd name="connsiteY318" fmla="*/ 423011 h 2311974"/>
                <a:gd name="connsiteX319" fmla="*/ 196805 w 1339695"/>
                <a:gd name="connsiteY319" fmla="*/ 405993 h 2311974"/>
                <a:gd name="connsiteX320" fmla="*/ 222888 w 1339695"/>
                <a:gd name="connsiteY320" fmla="*/ 408424 h 2311974"/>
                <a:gd name="connsiteX321" fmla="*/ 218145 w 1339695"/>
                <a:gd name="connsiteY321" fmla="*/ 388975 h 2311974"/>
                <a:gd name="connsiteX322" fmla="*/ 218145 w 1339695"/>
                <a:gd name="connsiteY322" fmla="*/ 374389 h 2311974"/>
                <a:gd name="connsiteX323" fmla="*/ 234743 w 1339695"/>
                <a:gd name="connsiteY323" fmla="*/ 374389 h 2311974"/>
                <a:gd name="connsiteX324" fmla="*/ 237114 w 1339695"/>
                <a:gd name="connsiteY324" fmla="*/ 367096 h 2311974"/>
                <a:gd name="connsiteX325" fmla="*/ 244228 w 1339695"/>
                <a:gd name="connsiteY325" fmla="*/ 364665 h 2311974"/>
                <a:gd name="connsiteX326" fmla="*/ 241857 w 1339695"/>
                <a:gd name="connsiteY326" fmla="*/ 347647 h 2311974"/>
                <a:gd name="connsiteX327" fmla="*/ 270310 w 1339695"/>
                <a:gd name="connsiteY327" fmla="*/ 337922 h 2311974"/>
                <a:gd name="connsiteX328" fmla="*/ 258455 w 1339695"/>
                <a:gd name="connsiteY328" fmla="*/ 333060 h 2311974"/>
                <a:gd name="connsiteX329" fmla="*/ 256083 w 1339695"/>
                <a:gd name="connsiteY329" fmla="*/ 311180 h 2311974"/>
                <a:gd name="connsiteX330" fmla="*/ 248970 w 1339695"/>
                <a:gd name="connsiteY330" fmla="*/ 308749 h 2311974"/>
                <a:gd name="connsiteX331" fmla="*/ 256083 w 1339695"/>
                <a:gd name="connsiteY331" fmla="*/ 299025 h 2311974"/>
                <a:gd name="connsiteX332" fmla="*/ 256083 w 1339695"/>
                <a:gd name="connsiteY332" fmla="*/ 296594 h 2311974"/>
                <a:gd name="connsiteX333" fmla="*/ 244228 w 1339695"/>
                <a:gd name="connsiteY333" fmla="*/ 291732 h 2311974"/>
                <a:gd name="connsiteX334" fmla="*/ 234743 w 1339695"/>
                <a:gd name="connsiteY334" fmla="*/ 299025 h 2311974"/>
                <a:gd name="connsiteX335" fmla="*/ 222888 w 1339695"/>
                <a:gd name="connsiteY335" fmla="*/ 282007 h 2311974"/>
                <a:gd name="connsiteX336" fmla="*/ 237114 w 1339695"/>
                <a:gd name="connsiteY336" fmla="*/ 255265 h 2311974"/>
                <a:gd name="connsiteX337" fmla="*/ 244228 w 1339695"/>
                <a:gd name="connsiteY337" fmla="*/ 267421 h 2311974"/>
                <a:gd name="connsiteX338" fmla="*/ 263197 w 1339695"/>
                <a:gd name="connsiteY338" fmla="*/ 240679 h 2311974"/>
                <a:gd name="connsiteX339" fmla="*/ 272681 w 1339695"/>
                <a:gd name="connsiteY339" fmla="*/ 240679 h 2311974"/>
                <a:gd name="connsiteX340" fmla="*/ 272681 w 1339695"/>
                <a:gd name="connsiteY340" fmla="*/ 233385 h 2311974"/>
                <a:gd name="connsiteX341" fmla="*/ 251341 w 1339695"/>
                <a:gd name="connsiteY341" fmla="*/ 218799 h 2311974"/>
                <a:gd name="connsiteX342" fmla="*/ 258455 w 1339695"/>
                <a:gd name="connsiteY342" fmla="*/ 199350 h 2311974"/>
                <a:gd name="connsiteX343" fmla="*/ 284537 w 1339695"/>
                <a:gd name="connsiteY343" fmla="*/ 199350 h 2311974"/>
                <a:gd name="connsiteX344" fmla="*/ 291651 w 1339695"/>
                <a:gd name="connsiteY344" fmla="*/ 192057 h 2311974"/>
                <a:gd name="connsiteX345" fmla="*/ 263197 w 1339695"/>
                <a:gd name="connsiteY345" fmla="*/ 150728 h 2311974"/>
                <a:gd name="connsiteX346" fmla="*/ 272681 w 1339695"/>
                <a:gd name="connsiteY346" fmla="*/ 131279 h 2311974"/>
                <a:gd name="connsiteX347" fmla="*/ 305877 w 1339695"/>
                <a:gd name="connsiteY347" fmla="*/ 116693 h 2311974"/>
                <a:gd name="connsiteX348" fmla="*/ 310620 w 1339695"/>
                <a:gd name="connsiteY348" fmla="*/ 131279 h 2311974"/>
                <a:gd name="connsiteX349" fmla="*/ 331960 w 1339695"/>
                <a:gd name="connsiteY349" fmla="*/ 116693 h 2311974"/>
                <a:gd name="connsiteX350" fmla="*/ 327218 w 1339695"/>
                <a:gd name="connsiteY350" fmla="*/ 109399 h 2311974"/>
                <a:gd name="connsiteX351" fmla="*/ 343816 w 1339695"/>
                <a:gd name="connsiteY351" fmla="*/ 102106 h 2311974"/>
                <a:gd name="connsiteX352" fmla="*/ 343816 w 1339695"/>
                <a:gd name="connsiteY352" fmla="*/ 94813 h 2311974"/>
                <a:gd name="connsiteX353" fmla="*/ 353300 w 1339695"/>
                <a:gd name="connsiteY353" fmla="*/ 87519 h 2311974"/>
                <a:gd name="connsiteX354" fmla="*/ 339073 w 1339695"/>
                <a:gd name="connsiteY354" fmla="*/ 53484 h 2311974"/>
                <a:gd name="connsiteX355" fmla="*/ 336702 w 1339695"/>
                <a:gd name="connsiteY355" fmla="*/ 7293 h 2311974"/>
                <a:gd name="connsiteX356" fmla="*/ 379383 w 1339695"/>
                <a:gd name="connsiteY356" fmla="*/ 17018 h 2311974"/>
                <a:gd name="connsiteX357" fmla="*/ 400723 w 1339695"/>
                <a:gd name="connsiteY357" fmla="*/ 0 h 2311974"/>
                <a:gd name="connsiteX358" fmla="*/ 265568 w 1339695"/>
                <a:gd name="connsiteY358" fmla="*/ 899507 h 2311974"/>
                <a:gd name="connsiteX359" fmla="*/ 265568 w 1339695"/>
                <a:gd name="connsiteY359" fmla="*/ 899506 h 2311974"/>
                <a:gd name="connsiteX360" fmla="*/ 400723 w 1339695"/>
                <a:gd name="connsiteY360" fmla="*/ 0 h 2311974"/>
                <a:gd name="connsiteX361" fmla="*/ 258424 w 1339695"/>
                <a:gd name="connsiteY361" fmla="*/ 889782 h 2311974"/>
                <a:gd name="connsiteX362" fmla="*/ 248970 w 1339695"/>
                <a:gd name="connsiteY362" fmla="*/ 889782 h 2311974"/>
                <a:gd name="connsiteX363" fmla="*/ 265568 w 1339695"/>
                <a:gd name="connsiteY363" fmla="*/ 889782 h 2311974"/>
                <a:gd name="connsiteX364" fmla="*/ 349864 w 1339695"/>
                <a:gd name="connsiteY364" fmla="*/ 981222 h 2311974"/>
                <a:gd name="connsiteX365" fmla="*/ 258424 w 1339695"/>
                <a:gd name="connsiteY365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66392 w 1339695"/>
                <a:gd name="connsiteY289" fmla="*/ 741485 h 2311974"/>
                <a:gd name="connsiteX290" fmla="*/ 0 w 1339695"/>
                <a:gd name="connsiteY290" fmla="*/ 705019 h 2311974"/>
                <a:gd name="connsiteX291" fmla="*/ 23712 w 1339695"/>
                <a:gd name="connsiteY291" fmla="*/ 680708 h 2311974"/>
                <a:gd name="connsiteX292" fmla="*/ 30825 w 1339695"/>
                <a:gd name="connsiteY292" fmla="*/ 673414 h 2311974"/>
                <a:gd name="connsiteX293" fmla="*/ 59279 w 1339695"/>
                <a:gd name="connsiteY293" fmla="*/ 670983 h 2311974"/>
                <a:gd name="connsiteX294" fmla="*/ 147011 w 1339695"/>
                <a:gd name="connsiteY294" fmla="*/ 692863 h 2311974"/>
                <a:gd name="connsiteX295" fmla="*/ 161238 w 1339695"/>
                <a:gd name="connsiteY295" fmla="*/ 688001 h 2311974"/>
                <a:gd name="connsiteX296" fmla="*/ 175465 w 1339695"/>
                <a:gd name="connsiteY296" fmla="*/ 678277 h 2311974"/>
                <a:gd name="connsiteX297" fmla="*/ 182578 w 1339695"/>
                <a:gd name="connsiteY297" fmla="*/ 666121 h 2311974"/>
                <a:gd name="connsiteX298" fmla="*/ 215774 w 1339695"/>
                <a:gd name="connsiteY298" fmla="*/ 700156 h 2311974"/>
                <a:gd name="connsiteX299" fmla="*/ 259713 w 1339695"/>
                <a:gd name="connsiteY299" fmla="*/ 862512 h 2311974"/>
                <a:gd name="connsiteX300" fmla="*/ 182578 w 1339695"/>
                <a:gd name="connsiteY300" fmla="*/ 666121 h 2311974"/>
                <a:gd name="connsiteX301" fmla="*/ 182578 w 1339695"/>
                <a:gd name="connsiteY301" fmla="*/ 658827 h 2311974"/>
                <a:gd name="connsiteX302" fmla="*/ 203918 w 1339695"/>
                <a:gd name="connsiteY302" fmla="*/ 646672 h 2311974"/>
                <a:gd name="connsiteX303" fmla="*/ 196805 w 1339695"/>
                <a:gd name="connsiteY303" fmla="*/ 639379 h 2311974"/>
                <a:gd name="connsiteX304" fmla="*/ 227630 w 1339695"/>
                <a:gd name="connsiteY304" fmla="*/ 629654 h 2311974"/>
                <a:gd name="connsiteX305" fmla="*/ 222888 w 1339695"/>
                <a:gd name="connsiteY305" fmla="*/ 615068 h 2311974"/>
                <a:gd name="connsiteX306" fmla="*/ 189692 w 1339695"/>
                <a:gd name="connsiteY306" fmla="*/ 610205 h 2311974"/>
                <a:gd name="connsiteX307" fmla="*/ 187320 w 1339695"/>
                <a:gd name="connsiteY307" fmla="*/ 595619 h 2311974"/>
                <a:gd name="connsiteX308" fmla="*/ 196805 w 1339695"/>
                <a:gd name="connsiteY308" fmla="*/ 534841 h 2311974"/>
                <a:gd name="connsiteX309" fmla="*/ 187320 w 1339695"/>
                <a:gd name="connsiteY309" fmla="*/ 525117 h 2311974"/>
                <a:gd name="connsiteX310" fmla="*/ 170722 w 1339695"/>
                <a:gd name="connsiteY310" fmla="*/ 503237 h 2311974"/>
                <a:gd name="connsiteX311" fmla="*/ 175465 w 1339695"/>
                <a:gd name="connsiteY311" fmla="*/ 471633 h 2311974"/>
                <a:gd name="connsiteX312" fmla="*/ 168351 w 1339695"/>
                <a:gd name="connsiteY312" fmla="*/ 464340 h 2311974"/>
                <a:gd name="connsiteX313" fmla="*/ 170722 w 1339695"/>
                <a:gd name="connsiteY313" fmla="*/ 444891 h 2311974"/>
                <a:gd name="connsiteX314" fmla="*/ 189692 w 1339695"/>
                <a:gd name="connsiteY314" fmla="*/ 444891 h 2311974"/>
                <a:gd name="connsiteX315" fmla="*/ 208661 w 1339695"/>
                <a:gd name="connsiteY315" fmla="*/ 430304 h 2311974"/>
                <a:gd name="connsiteX316" fmla="*/ 211032 w 1339695"/>
                <a:gd name="connsiteY316" fmla="*/ 427873 h 2311974"/>
                <a:gd name="connsiteX317" fmla="*/ 189692 w 1339695"/>
                <a:gd name="connsiteY317" fmla="*/ 423011 h 2311974"/>
                <a:gd name="connsiteX318" fmla="*/ 196805 w 1339695"/>
                <a:gd name="connsiteY318" fmla="*/ 405993 h 2311974"/>
                <a:gd name="connsiteX319" fmla="*/ 222888 w 1339695"/>
                <a:gd name="connsiteY319" fmla="*/ 408424 h 2311974"/>
                <a:gd name="connsiteX320" fmla="*/ 218145 w 1339695"/>
                <a:gd name="connsiteY320" fmla="*/ 388975 h 2311974"/>
                <a:gd name="connsiteX321" fmla="*/ 218145 w 1339695"/>
                <a:gd name="connsiteY321" fmla="*/ 374389 h 2311974"/>
                <a:gd name="connsiteX322" fmla="*/ 234743 w 1339695"/>
                <a:gd name="connsiteY322" fmla="*/ 374389 h 2311974"/>
                <a:gd name="connsiteX323" fmla="*/ 237114 w 1339695"/>
                <a:gd name="connsiteY323" fmla="*/ 367096 h 2311974"/>
                <a:gd name="connsiteX324" fmla="*/ 244228 w 1339695"/>
                <a:gd name="connsiteY324" fmla="*/ 364665 h 2311974"/>
                <a:gd name="connsiteX325" fmla="*/ 241857 w 1339695"/>
                <a:gd name="connsiteY325" fmla="*/ 347647 h 2311974"/>
                <a:gd name="connsiteX326" fmla="*/ 270310 w 1339695"/>
                <a:gd name="connsiteY326" fmla="*/ 337922 h 2311974"/>
                <a:gd name="connsiteX327" fmla="*/ 258455 w 1339695"/>
                <a:gd name="connsiteY327" fmla="*/ 333060 h 2311974"/>
                <a:gd name="connsiteX328" fmla="*/ 256083 w 1339695"/>
                <a:gd name="connsiteY328" fmla="*/ 311180 h 2311974"/>
                <a:gd name="connsiteX329" fmla="*/ 248970 w 1339695"/>
                <a:gd name="connsiteY329" fmla="*/ 308749 h 2311974"/>
                <a:gd name="connsiteX330" fmla="*/ 256083 w 1339695"/>
                <a:gd name="connsiteY330" fmla="*/ 299025 h 2311974"/>
                <a:gd name="connsiteX331" fmla="*/ 256083 w 1339695"/>
                <a:gd name="connsiteY331" fmla="*/ 296594 h 2311974"/>
                <a:gd name="connsiteX332" fmla="*/ 244228 w 1339695"/>
                <a:gd name="connsiteY332" fmla="*/ 291732 h 2311974"/>
                <a:gd name="connsiteX333" fmla="*/ 234743 w 1339695"/>
                <a:gd name="connsiteY333" fmla="*/ 299025 h 2311974"/>
                <a:gd name="connsiteX334" fmla="*/ 222888 w 1339695"/>
                <a:gd name="connsiteY334" fmla="*/ 282007 h 2311974"/>
                <a:gd name="connsiteX335" fmla="*/ 237114 w 1339695"/>
                <a:gd name="connsiteY335" fmla="*/ 255265 h 2311974"/>
                <a:gd name="connsiteX336" fmla="*/ 244228 w 1339695"/>
                <a:gd name="connsiteY336" fmla="*/ 267421 h 2311974"/>
                <a:gd name="connsiteX337" fmla="*/ 263197 w 1339695"/>
                <a:gd name="connsiteY337" fmla="*/ 240679 h 2311974"/>
                <a:gd name="connsiteX338" fmla="*/ 272681 w 1339695"/>
                <a:gd name="connsiteY338" fmla="*/ 240679 h 2311974"/>
                <a:gd name="connsiteX339" fmla="*/ 272681 w 1339695"/>
                <a:gd name="connsiteY339" fmla="*/ 233385 h 2311974"/>
                <a:gd name="connsiteX340" fmla="*/ 251341 w 1339695"/>
                <a:gd name="connsiteY340" fmla="*/ 218799 h 2311974"/>
                <a:gd name="connsiteX341" fmla="*/ 258455 w 1339695"/>
                <a:gd name="connsiteY341" fmla="*/ 199350 h 2311974"/>
                <a:gd name="connsiteX342" fmla="*/ 284537 w 1339695"/>
                <a:gd name="connsiteY342" fmla="*/ 199350 h 2311974"/>
                <a:gd name="connsiteX343" fmla="*/ 291651 w 1339695"/>
                <a:gd name="connsiteY343" fmla="*/ 192057 h 2311974"/>
                <a:gd name="connsiteX344" fmla="*/ 263197 w 1339695"/>
                <a:gd name="connsiteY344" fmla="*/ 150728 h 2311974"/>
                <a:gd name="connsiteX345" fmla="*/ 272681 w 1339695"/>
                <a:gd name="connsiteY345" fmla="*/ 131279 h 2311974"/>
                <a:gd name="connsiteX346" fmla="*/ 305877 w 1339695"/>
                <a:gd name="connsiteY346" fmla="*/ 116693 h 2311974"/>
                <a:gd name="connsiteX347" fmla="*/ 310620 w 1339695"/>
                <a:gd name="connsiteY347" fmla="*/ 131279 h 2311974"/>
                <a:gd name="connsiteX348" fmla="*/ 331960 w 1339695"/>
                <a:gd name="connsiteY348" fmla="*/ 116693 h 2311974"/>
                <a:gd name="connsiteX349" fmla="*/ 327218 w 1339695"/>
                <a:gd name="connsiteY349" fmla="*/ 109399 h 2311974"/>
                <a:gd name="connsiteX350" fmla="*/ 343816 w 1339695"/>
                <a:gd name="connsiteY350" fmla="*/ 102106 h 2311974"/>
                <a:gd name="connsiteX351" fmla="*/ 343816 w 1339695"/>
                <a:gd name="connsiteY351" fmla="*/ 94813 h 2311974"/>
                <a:gd name="connsiteX352" fmla="*/ 353300 w 1339695"/>
                <a:gd name="connsiteY352" fmla="*/ 87519 h 2311974"/>
                <a:gd name="connsiteX353" fmla="*/ 339073 w 1339695"/>
                <a:gd name="connsiteY353" fmla="*/ 53484 h 2311974"/>
                <a:gd name="connsiteX354" fmla="*/ 336702 w 1339695"/>
                <a:gd name="connsiteY354" fmla="*/ 7293 h 2311974"/>
                <a:gd name="connsiteX355" fmla="*/ 379383 w 1339695"/>
                <a:gd name="connsiteY355" fmla="*/ 17018 h 2311974"/>
                <a:gd name="connsiteX356" fmla="*/ 400723 w 1339695"/>
                <a:gd name="connsiteY356" fmla="*/ 0 h 2311974"/>
                <a:gd name="connsiteX357" fmla="*/ 265568 w 1339695"/>
                <a:gd name="connsiteY357" fmla="*/ 899507 h 2311974"/>
                <a:gd name="connsiteX358" fmla="*/ 265568 w 1339695"/>
                <a:gd name="connsiteY358" fmla="*/ 899506 h 2311974"/>
                <a:gd name="connsiteX359" fmla="*/ 400723 w 1339695"/>
                <a:gd name="connsiteY359" fmla="*/ 0 h 2311974"/>
                <a:gd name="connsiteX360" fmla="*/ 258424 w 1339695"/>
                <a:gd name="connsiteY360" fmla="*/ 889782 h 2311974"/>
                <a:gd name="connsiteX361" fmla="*/ 248970 w 1339695"/>
                <a:gd name="connsiteY361" fmla="*/ 889782 h 2311974"/>
                <a:gd name="connsiteX362" fmla="*/ 265568 w 1339695"/>
                <a:gd name="connsiteY362" fmla="*/ 889782 h 2311974"/>
                <a:gd name="connsiteX363" fmla="*/ 349864 w 1339695"/>
                <a:gd name="connsiteY363" fmla="*/ 981222 h 2311974"/>
                <a:gd name="connsiteX364" fmla="*/ 258424 w 1339695"/>
                <a:gd name="connsiteY364" fmla="*/ 889782 h 2311974"/>
                <a:gd name="connsiteX0" fmla="*/ 258424 w 1339695"/>
                <a:gd name="connsiteY0" fmla="*/ 889782 h 2311974"/>
                <a:gd name="connsiteX1" fmla="*/ 291253 w 1339695"/>
                <a:gd name="connsiteY1" fmla="*/ 842776 h 2311974"/>
                <a:gd name="connsiteX2" fmla="*/ 296393 w 1339695"/>
                <a:gd name="connsiteY2" fmla="*/ 853315 h 2311974"/>
                <a:gd name="connsiteX3" fmla="*/ 296393 w 1339695"/>
                <a:gd name="connsiteY3" fmla="*/ 853315 h 2311974"/>
                <a:gd name="connsiteX4" fmla="*/ 291253 w 1339695"/>
                <a:gd name="connsiteY4" fmla="*/ 842776 h 2311974"/>
                <a:gd name="connsiteX5" fmla="*/ 194434 w 1339695"/>
                <a:gd name="connsiteY5" fmla="*/ 726899 h 2311974"/>
                <a:gd name="connsiteX6" fmla="*/ 194434 w 1339695"/>
                <a:gd name="connsiteY6" fmla="*/ 726899 h 2311974"/>
                <a:gd name="connsiteX7" fmla="*/ 201547 w 1339695"/>
                <a:gd name="connsiteY7" fmla="*/ 734192 h 2311974"/>
                <a:gd name="connsiteX8" fmla="*/ 237114 w 1339695"/>
                <a:gd name="connsiteY8" fmla="*/ 748778 h 2311974"/>
                <a:gd name="connsiteX9" fmla="*/ 265568 w 1339695"/>
                <a:gd name="connsiteY9" fmla="*/ 753641 h 2311974"/>
                <a:gd name="connsiteX10" fmla="*/ 270310 w 1339695"/>
                <a:gd name="connsiteY10" fmla="*/ 734192 h 2311974"/>
                <a:gd name="connsiteX11" fmla="*/ 284537 w 1339695"/>
                <a:gd name="connsiteY11" fmla="*/ 736623 h 2311974"/>
                <a:gd name="connsiteX12" fmla="*/ 284537 w 1339695"/>
                <a:gd name="connsiteY12" fmla="*/ 736623 h 2311974"/>
                <a:gd name="connsiteX13" fmla="*/ 201547 w 1339695"/>
                <a:gd name="connsiteY13" fmla="*/ 734192 h 2311974"/>
                <a:gd name="connsiteX14" fmla="*/ 194434 w 1339695"/>
                <a:gd name="connsiteY14" fmla="*/ 726899 h 2311974"/>
                <a:gd name="connsiteX15" fmla="*/ 194434 w 1339695"/>
                <a:gd name="connsiteY15" fmla="*/ 714743 h 2311974"/>
                <a:gd name="connsiteX16" fmla="*/ 194434 w 1339695"/>
                <a:gd name="connsiteY16" fmla="*/ 714743 h 2311974"/>
                <a:gd name="connsiteX17" fmla="*/ 201547 w 1339695"/>
                <a:gd name="connsiteY17" fmla="*/ 722036 h 2311974"/>
                <a:gd name="connsiteX18" fmla="*/ 201547 w 1339695"/>
                <a:gd name="connsiteY18" fmla="*/ 722036 h 2311974"/>
                <a:gd name="connsiteX19" fmla="*/ 194434 w 1339695"/>
                <a:gd name="connsiteY19" fmla="*/ 714743 h 2311974"/>
                <a:gd name="connsiteX20" fmla="*/ 400723 w 1339695"/>
                <a:gd name="connsiteY20" fmla="*/ 0 h 2311974"/>
                <a:gd name="connsiteX21" fmla="*/ 407837 w 1339695"/>
                <a:gd name="connsiteY21" fmla="*/ 4862 h 2311974"/>
                <a:gd name="connsiteX22" fmla="*/ 412579 w 1339695"/>
                <a:gd name="connsiteY22" fmla="*/ 17018 h 2311974"/>
                <a:gd name="connsiteX23" fmla="*/ 422063 w 1339695"/>
                <a:gd name="connsiteY23" fmla="*/ 53484 h 2311974"/>
                <a:gd name="connsiteX24" fmla="*/ 419692 w 1339695"/>
                <a:gd name="connsiteY24" fmla="*/ 68071 h 2311974"/>
                <a:gd name="connsiteX25" fmla="*/ 452888 w 1339695"/>
                <a:gd name="connsiteY25" fmla="*/ 82657 h 2311974"/>
                <a:gd name="connsiteX26" fmla="*/ 460002 w 1339695"/>
                <a:gd name="connsiteY26" fmla="*/ 72933 h 2311974"/>
                <a:gd name="connsiteX27" fmla="*/ 476600 w 1339695"/>
                <a:gd name="connsiteY27" fmla="*/ 75364 h 2311974"/>
                <a:gd name="connsiteX28" fmla="*/ 476600 w 1339695"/>
                <a:gd name="connsiteY28" fmla="*/ 82657 h 2311974"/>
                <a:gd name="connsiteX29" fmla="*/ 483713 w 1339695"/>
                <a:gd name="connsiteY29" fmla="*/ 82657 h 2311974"/>
                <a:gd name="connsiteX30" fmla="*/ 488455 w 1339695"/>
                <a:gd name="connsiteY30" fmla="*/ 97244 h 2311974"/>
                <a:gd name="connsiteX31" fmla="*/ 507424 w 1339695"/>
                <a:gd name="connsiteY31" fmla="*/ 104537 h 2311974"/>
                <a:gd name="connsiteX32" fmla="*/ 535878 w 1339695"/>
                <a:gd name="connsiteY32" fmla="*/ 89950 h 2311974"/>
                <a:gd name="connsiteX33" fmla="*/ 550105 w 1339695"/>
                <a:gd name="connsiteY33" fmla="*/ 94813 h 2311974"/>
                <a:gd name="connsiteX34" fmla="*/ 564332 w 1339695"/>
                <a:gd name="connsiteY34" fmla="*/ 104537 h 2311974"/>
                <a:gd name="connsiteX35" fmla="*/ 583301 w 1339695"/>
                <a:gd name="connsiteY35" fmla="*/ 94813 h 2311974"/>
                <a:gd name="connsiteX36" fmla="*/ 583301 w 1339695"/>
                <a:gd name="connsiteY36" fmla="*/ 72933 h 2311974"/>
                <a:gd name="connsiteX37" fmla="*/ 585672 w 1339695"/>
                <a:gd name="connsiteY37" fmla="*/ 72933 h 2311974"/>
                <a:gd name="connsiteX38" fmla="*/ 597528 w 1339695"/>
                <a:gd name="connsiteY38" fmla="*/ 87519 h 2311974"/>
                <a:gd name="connsiteX39" fmla="*/ 585672 w 1339695"/>
                <a:gd name="connsiteY39" fmla="*/ 102106 h 2311974"/>
                <a:gd name="connsiteX40" fmla="*/ 590414 w 1339695"/>
                <a:gd name="connsiteY40" fmla="*/ 123986 h 2311974"/>
                <a:gd name="connsiteX41" fmla="*/ 604641 w 1339695"/>
                <a:gd name="connsiteY41" fmla="*/ 128848 h 2311974"/>
                <a:gd name="connsiteX42" fmla="*/ 616497 w 1339695"/>
                <a:gd name="connsiteY42" fmla="*/ 150728 h 2311974"/>
                <a:gd name="connsiteX43" fmla="*/ 625981 w 1339695"/>
                <a:gd name="connsiteY43" fmla="*/ 153159 h 2311974"/>
                <a:gd name="connsiteX44" fmla="*/ 633095 w 1339695"/>
                <a:gd name="connsiteY44" fmla="*/ 165315 h 2311974"/>
                <a:gd name="connsiteX45" fmla="*/ 652064 w 1339695"/>
                <a:gd name="connsiteY45" fmla="*/ 165315 h 2311974"/>
                <a:gd name="connsiteX46" fmla="*/ 666291 w 1339695"/>
                <a:gd name="connsiteY46" fmla="*/ 177470 h 2311974"/>
                <a:gd name="connsiteX47" fmla="*/ 692373 w 1339695"/>
                <a:gd name="connsiteY47" fmla="*/ 172608 h 2311974"/>
                <a:gd name="connsiteX48" fmla="*/ 699487 w 1339695"/>
                <a:gd name="connsiteY48" fmla="*/ 184763 h 2311974"/>
                <a:gd name="connsiteX49" fmla="*/ 692373 w 1339695"/>
                <a:gd name="connsiteY49" fmla="*/ 192057 h 2311974"/>
                <a:gd name="connsiteX50" fmla="*/ 699487 w 1339695"/>
                <a:gd name="connsiteY50" fmla="*/ 201781 h 2311974"/>
                <a:gd name="connsiteX51" fmla="*/ 694744 w 1339695"/>
                <a:gd name="connsiteY51" fmla="*/ 206643 h 2311974"/>
                <a:gd name="connsiteX52" fmla="*/ 706600 w 1339695"/>
                <a:gd name="connsiteY52" fmla="*/ 233385 h 2311974"/>
                <a:gd name="connsiteX53" fmla="*/ 713714 w 1339695"/>
                <a:gd name="connsiteY53" fmla="*/ 233385 h 2311974"/>
                <a:gd name="connsiteX54" fmla="*/ 749281 w 1339695"/>
                <a:gd name="connsiteY54" fmla="*/ 211505 h 2311974"/>
                <a:gd name="connsiteX55" fmla="*/ 772992 w 1339695"/>
                <a:gd name="connsiteY55" fmla="*/ 213936 h 2311974"/>
                <a:gd name="connsiteX56" fmla="*/ 794332 w 1339695"/>
                <a:gd name="connsiteY56" fmla="*/ 199350 h 2311974"/>
                <a:gd name="connsiteX57" fmla="*/ 803817 w 1339695"/>
                <a:gd name="connsiteY57" fmla="*/ 177470 h 2311974"/>
                <a:gd name="connsiteX58" fmla="*/ 829900 w 1339695"/>
                <a:gd name="connsiteY58" fmla="*/ 158021 h 2311974"/>
                <a:gd name="connsiteX59" fmla="*/ 851240 w 1339695"/>
                <a:gd name="connsiteY59" fmla="*/ 194488 h 2311974"/>
                <a:gd name="connsiteX60" fmla="*/ 851240 w 1339695"/>
                <a:gd name="connsiteY60" fmla="*/ 221230 h 2311974"/>
                <a:gd name="connsiteX61" fmla="*/ 863095 w 1339695"/>
                <a:gd name="connsiteY61" fmla="*/ 243110 h 2311974"/>
                <a:gd name="connsiteX62" fmla="*/ 882065 w 1339695"/>
                <a:gd name="connsiteY62" fmla="*/ 262558 h 2311974"/>
                <a:gd name="connsiteX63" fmla="*/ 924745 w 1339695"/>
                <a:gd name="connsiteY63" fmla="*/ 274714 h 2311974"/>
                <a:gd name="connsiteX64" fmla="*/ 957941 w 1339695"/>
                <a:gd name="connsiteY64" fmla="*/ 260127 h 2311974"/>
                <a:gd name="connsiteX65" fmla="*/ 979281 w 1339695"/>
                <a:gd name="connsiteY65" fmla="*/ 262558 h 2311974"/>
                <a:gd name="connsiteX66" fmla="*/ 1005364 w 1339695"/>
                <a:gd name="connsiteY66" fmla="*/ 277145 h 2311974"/>
                <a:gd name="connsiteX67" fmla="*/ 1038560 w 1339695"/>
                <a:gd name="connsiteY67" fmla="*/ 282007 h 2311974"/>
                <a:gd name="connsiteX68" fmla="*/ 1033818 w 1339695"/>
                <a:gd name="connsiteY68" fmla="*/ 299025 h 2311974"/>
                <a:gd name="connsiteX69" fmla="*/ 1062271 w 1339695"/>
                <a:gd name="connsiteY69" fmla="*/ 371958 h 2311974"/>
                <a:gd name="connsiteX70" fmla="*/ 1107323 w 1339695"/>
                <a:gd name="connsiteY70" fmla="*/ 386544 h 2311974"/>
                <a:gd name="connsiteX71" fmla="*/ 1135777 w 1339695"/>
                <a:gd name="connsiteY71" fmla="*/ 415718 h 2311974"/>
                <a:gd name="connsiteX72" fmla="*/ 1178457 w 1339695"/>
                <a:gd name="connsiteY72" fmla="*/ 415718 h 2311974"/>
                <a:gd name="connsiteX73" fmla="*/ 1195055 w 1339695"/>
                <a:gd name="connsiteY73" fmla="*/ 408424 h 2311974"/>
                <a:gd name="connsiteX74" fmla="*/ 1211653 w 1339695"/>
                <a:gd name="connsiteY74" fmla="*/ 386544 h 2311974"/>
                <a:gd name="connsiteX75" fmla="*/ 1256705 w 1339695"/>
                <a:gd name="connsiteY75" fmla="*/ 381682 h 2311974"/>
                <a:gd name="connsiteX76" fmla="*/ 1263819 w 1339695"/>
                <a:gd name="connsiteY76" fmla="*/ 386544 h 2311974"/>
                <a:gd name="connsiteX77" fmla="*/ 1299386 w 1339695"/>
                <a:gd name="connsiteY77" fmla="*/ 371958 h 2311974"/>
                <a:gd name="connsiteX78" fmla="*/ 1299386 w 1339695"/>
                <a:gd name="connsiteY78" fmla="*/ 388975 h 2311974"/>
                <a:gd name="connsiteX79" fmla="*/ 1313613 w 1339695"/>
                <a:gd name="connsiteY79" fmla="*/ 408424 h 2311974"/>
                <a:gd name="connsiteX80" fmla="*/ 1251963 w 1339695"/>
                <a:gd name="connsiteY80" fmla="*/ 444891 h 2311974"/>
                <a:gd name="connsiteX81" fmla="*/ 1249592 w 1339695"/>
                <a:gd name="connsiteY81" fmla="*/ 491082 h 2311974"/>
                <a:gd name="connsiteX82" fmla="*/ 1270932 w 1339695"/>
                <a:gd name="connsiteY82" fmla="*/ 532410 h 2311974"/>
                <a:gd name="connsiteX83" fmla="*/ 1304128 w 1339695"/>
                <a:gd name="connsiteY83" fmla="*/ 554290 h 2311974"/>
                <a:gd name="connsiteX84" fmla="*/ 1325468 w 1339695"/>
                <a:gd name="connsiteY84" fmla="*/ 581032 h 2311974"/>
                <a:gd name="connsiteX85" fmla="*/ 1318355 w 1339695"/>
                <a:gd name="connsiteY85" fmla="*/ 622361 h 2311974"/>
                <a:gd name="connsiteX86" fmla="*/ 1339695 w 1339695"/>
                <a:gd name="connsiteY86" fmla="*/ 644241 h 2311974"/>
                <a:gd name="connsiteX87" fmla="*/ 1334953 w 1339695"/>
                <a:gd name="connsiteY87" fmla="*/ 658827 h 2311974"/>
                <a:gd name="connsiteX88" fmla="*/ 1327839 w 1339695"/>
                <a:gd name="connsiteY88" fmla="*/ 666121 h 2311974"/>
                <a:gd name="connsiteX89" fmla="*/ 1299386 w 1339695"/>
                <a:gd name="connsiteY89" fmla="*/ 663689 h 2311974"/>
                <a:gd name="connsiteX90" fmla="*/ 1270932 w 1339695"/>
                <a:gd name="connsiteY90" fmla="*/ 705018 h 2311974"/>
                <a:gd name="connsiteX91" fmla="*/ 1249592 w 1339695"/>
                <a:gd name="connsiteY91" fmla="*/ 712312 h 2311974"/>
                <a:gd name="connsiteX92" fmla="*/ 1202169 w 1339695"/>
                <a:gd name="connsiteY92" fmla="*/ 785245 h 2311974"/>
                <a:gd name="connsiteX93" fmla="*/ 1202169 w 1339695"/>
                <a:gd name="connsiteY93" fmla="*/ 804693 h 2311974"/>
                <a:gd name="connsiteX94" fmla="*/ 1171344 w 1339695"/>
                <a:gd name="connsiteY94" fmla="*/ 802262 h 2311974"/>
                <a:gd name="connsiteX95" fmla="*/ 1140519 w 1339695"/>
                <a:gd name="connsiteY95" fmla="*/ 802262 h 2311974"/>
                <a:gd name="connsiteX96" fmla="*/ 1116808 w 1339695"/>
                <a:gd name="connsiteY96" fmla="*/ 819280 h 2311974"/>
                <a:gd name="connsiteX97" fmla="*/ 1081241 w 1339695"/>
                <a:gd name="connsiteY97" fmla="*/ 809556 h 2311974"/>
                <a:gd name="connsiteX98" fmla="*/ 1069385 w 1339695"/>
                <a:gd name="connsiteY98" fmla="*/ 816849 h 2311974"/>
                <a:gd name="connsiteX99" fmla="*/ 1078869 w 1339695"/>
                <a:gd name="connsiteY99" fmla="*/ 824142 h 2311974"/>
                <a:gd name="connsiteX100" fmla="*/ 1067014 w 1339695"/>
                <a:gd name="connsiteY100" fmla="*/ 850884 h 2311974"/>
                <a:gd name="connsiteX101" fmla="*/ 1074127 w 1339695"/>
                <a:gd name="connsiteY101" fmla="*/ 858178 h 2311974"/>
                <a:gd name="connsiteX102" fmla="*/ 1081241 w 1339695"/>
                <a:gd name="connsiteY102" fmla="*/ 850884 h 2311974"/>
                <a:gd name="connsiteX103" fmla="*/ 1095467 w 1339695"/>
                <a:gd name="connsiteY103" fmla="*/ 858178 h 2311974"/>
                <a:gd name="connsiteX104" fmla="*/ 1109694 w 1339695"/>
                <a:gd name="connsiteY104" fmla="*/ 858178 h 2311974"/>
                <a:gd name="connsiteX105" fmla="*/ 1114437 w 1339695"/>
                <a:gd name="connsiteY105" fmla="*/ 875195 h 2311974"/>
                <a:gd name="connsiteX106" fmla="*/ 1128663 w 1339695"/>
                <a:gd name="connsiteY106" fmla="*/ 894644 h 2311974"/>
                <a:gd name="connsiteX107" fmla="*/ 1121550 w 1339695"/>
                <a:gd name="connsiteY107" fmla="*/ 906800 h 2311974"/>
                <a:gd name="connsiteX108" fmla="*/ 1128663 w 1339695"/>
                <a:gd name="connsiteY108" fmla="*/ 916524 h 2311974"/>
                <a:gd name="connsiteX109" fmla="*/ 1135777 w 1339695"/>
                <a:gd name="connsiteY109" fmla="*/ 914093 h 2311974"/>
                <a:gd name="connsiteX110" fmla="*/ 1142890 w 1339695"/>
                <a:gd name="connsiteY110" fmla="*/ 921386 h 2311974"/>
                <a:gd name="connsiteX111" fmla="*/ 1147633 w 1339695"/>
                <a:gd name="connsiteY111" fmla="*/ 935973 h 2311974"/>
                <a:gd name="connsiteX112" fmla="*/ 1157117 w 1339695"/>
                <a:gd name="connsiteY112" fmla="*/ 923817 h 2311974"/>
                <a:gd name="connsiteX113" fmla="*/ 1161859 w 1339695"/>
                <a:gd name="connsiteY113" fmla="*/ 931111 h 2311974"/>
                <a:gd name="connsiteX114" fmla="*/ 1195055 w 1339695"/>
                <a:gd name="connsiteY114" fmla="*/ 928679 h 2311974"/>
                <a:gd name="connsiteX115" fmla="*/ 1209282 w 1339695"/>
                <a:gd name="connsiteY115" fmla="*/ 948128 h 2311974"/>
                <a:gd name="connsiteX116" fmla="*/ 1230623 w 1339695"/>
                <a:gd name="connsiteY116" fmla="*/ 950559 h 2311974"/>
                <a:gd name="connsiteX117" fmla="*/ 1235365 w 1339695"/>
                <a:gd name="connsiteY117" fmla="*/ 923817 h 2311974"/>
                <a:gd name="connsiteX118" fmla="*/ 1249592 w 1339695"/>
                <a:gd name="connsiteY118" fmla="*/ 914093 h 2311974"/>
                <a:gd name="connsiteX119" fmla="*/ 1259076 w 1339695"/>
                <a:gd name="connsiteY119" fmla="*/ 921386 h 2311974"/>
                <a:gd name="connsiteX120" fmla="*/ 1270932 w 1339695"/>
                <a:gd name="connsiteY120" fmla="*/ 948128 h 2311974"/>
                <a:gd name="connsiteX121" fmla="*/ 1218767 w 1339695"/>
                <a:gd name="connsiteY121" fmla="*/ 1006475 h 2311974"/>
                <a:gd name="connsiteX122" fmla="*/ 1133406 w 1339695"/>
                <a:gd name="connsiteY122" fmla="*/ 970008 h 2311974"/>
                <a:gd name="connsiteX123" fmla="*/ 1128663 w 1339695"/>
                <a:gd name="connsiteY123" fmla="*/ 977301 h 2311974"/>
                <a:gd name="connsiteX124" fmla="*/ 1133406 w 1339695"/>
                <a:gd name="connsiteY124" fmla="*/ 984595 h 2311974"/>
                <a:gd name="connsiteX125" fmla="*/ 1128663 w 1339695"/>
                <a:gd name="connsiteY125" fmla="*/ 984595 h 2311974"/>
                <a:gd name="connsiteX126" fmla="*/ 1123921 w 1339695"/>
                <a:gd name="connsiteY126" fmla="*/ 991888 h 2311974"/>
                <a:gd name="connsiteX127" fmla="*/ 1123921 w 1339695"/>
                <a:gd name="connsiteY127" fmla="*/ 1006475 h 2311974"/>
                <a:gd name="connsiteX128" fmla="*/ 1116808 w 1339695"/>
                <a:gd name="connsiteY128" fmla="*/ 1018630 h 2311974"/>
                <a:gd name="connsiteX129" fmla="*/ 1116808 w 1339695"/>
                <a:gd name="connsiteY129" fmla="*/ 1028354 h 2311974"/>
                <a:gd name="connsiteX130" fmla="*/ 1102581 w 1339695"/>
                <a:gd name="connsiteY130" fmla="*/ 1028354 h 2311974"/>
                <a:gd name="connsiteX131" fmla="*/ 1102581 w 1339695"/>
                <a:gd name="connsiteY131" fmla="*/ 1045372 h 2311974"/>
                <a:gd name="connsiteX132" fmla="*/ 1095467 w 1339695"/>
                <a:gd name="connsiteY132" fmla="*/ 1047803 h 2311974"/>
                <a:gd name="connsiteX133" fmla="*/ 1095467 w 1339695"/>
                <a:gd name="connsiteY133" fmla="*/ 1059959 h 2311974"/>
                <a:gd name="connsiteX134" fmla="*/ 1088354 w 1339695"/>
                <a:gd name="connsiteY134" fmla="*/ 1062390 h 2311974"/>
                <a:gd name="connsiteX135" fmla="*/ 1093096 w 1339695"/>
                <a:gd name="connsiteY135" fmla="*/ 1069683 h 2311974"/>
                <a:gd name="connsiteX136" fmla="*/ 1085983 w 1339695"/>
                <a:gd name="connsiteY136" fmla="*/ 1074545 h 2311974"/>
                <a:gd name="connsiteX137" fmla="*/ 1093096 w 1339695"/>
                <a:gd name="connsiteY137" fmla="*/ 1076976 h 2311974"/>
                <a:gd name="connsiteX138" fmla="*/ 1095467 w 1339695"/>
                <a:gd name="connsiteY138" fmla="*/ 1093994 h 2311974"/>
                <a:gd name="connsiteX139" fmla="*/ 1085983 w 1339695"/>
                <a:gd name="connsiteY139" fmla="*/ 1103719 h 2311974"/>
                <a:gd name="connsiteX140" fmla="*/ 1088354 w 1339695"/>
                <a:gd name="connsiteY140" fmla="*/ 1103719 h 2311974"/>
                <a:gd name="connsiteX141" fmla="*/ 1088354 w 1339695"/>
                <a:gd name="connsiteY141" fmla="*/ 1111012 h 2311974"/>
                <a:gd name="connsiteX142" fmla="*/ 1081241 w 1339695"/>
                <a:gd name="connsiteY142" fmla="*/ 1118305 h 2311974"/>
                <a:gd name="connsiteX143" fmla="*/ 1081241 w 1339695"/>
                <a:gd name="connsiteY143" fmla="*/ 1125598 h 2311974"/>
                <a:gd name="connsiteX144" fmla="*/ 1067014 w 1339695"/>
                <a:gd name="connsiteY144" fmla="*/ 1149909 h 2311974"/>
                <a:gd name="connsiteX145" fmla="*/ 1078869 w 1339695"/>
                <a:gd name="connsiteY145" fmla="*/ 1164496 h 2311974"/>
                <a:gd name="connsiteX146" fmla="*/ 1107323 w 1339695"/>
                <a:gd name="connsiteY146" fmla="*/ 1164496 h 2311974"/>
                <a:gd name="connsiteX147" fmla="*/ 1109694 w 1339695"/>
                <a:gd name="connsiteY147" fmla="*/ 1166927 h 2311974"/>
                <a:gd name="connsiteX148" fmla="*/ 1128663 w 1339695"/>
                <a:gd name="connsiteY148" fmla="*/ 1159634 h 2311974"/>
                <a:gd name="connsiteX149" fmla="*/ 1140519 w 1339695"/>
                <a:gd name="connsiteY149" fmla="*/ 1166927 h 2311974"/>
                <a:gd name="connsiteX150" fmla="*/ 1147633 w 1339695"/>
                <a:gd name="connsiteY150" fmla="*/ 1166927 h 2311974"/>
                <a:gd name="connsiteX151" fmla="*/ 1142890 w 1339695"/>
                <a:gd name="connsiteY151" fmla="*/ 1171789 h 2311974"/>
                <a:gd name="connsiteX152" fmla="*/ 1157117 w 1339695"/>
                <a:gd name="connsiteY152" fmla="*/ 1179083 h 2311974"/>
                <a:gd name="connsiteX153" fmla="*/ 1164231 w 1339695"/>
                <a:gd name="connsiteY153" fmla="*/ 1222842 h 2311974"/>
                <a:gd name="connsiteX154" fmla="*/ 1157117 w 1339695"/>
                <a:gd name="connsiteY154" fmla="*/ 1230136 h 2311974"/>
                <a:gd name="connsiteX155" fmla="*/ 1157117 w 1339695"/>
                <a:gd name="connsiteY155" fmla="*/ 1254447 h 2311974"/>
                <a:gd name="connsiteX156" fmla="*/ 1183200 w 1339695"/>
                <a:gd name="connsiteY156" fmla="*/ 1271464 h 2311974"/>
                <a:gd name="connsiteX157" fmla="*/ 1178457 w 1339695"/>
                <a:gd name="connsiteY157" fmla="*/ 1278758 h 2311974"/>
                <a:gd name="connsiteX158" fmla="*/ 1187942 w 1339695"/>
                <a:gd name="connsiteY158" fmla="*/ 1290913 h 2311974"/>
                <a:gd name="connsiteX159" fmla="*/ 1187942 w 1339695"/>
                <a:gd name="connsiteY159" fmla="*/ 1303069 h 2311974"/>
                <a:gd name="connsiteX160" fmla="*/ 1190313 w 1339695"/>
                <a:gd name="connsiteY160" fmla="*/ 1305500 h 2311974"/>
                <a:gd name="connsiteX161" fmla="*/ 1187942 w 1339695"/>
                <a:gd name="connsiteY161" fmla="*/ 1312793 h 2311974"/>
                <a:gd name="connsiteX162" fmla="*/ 1195055 w 1339695"/>
                <a:gd name="connsiteY162" fmla="*/ 1324948 h 2311974"/>
                <a:gd name="connsiteX163" fmla="*/ 1202169 w 1339695"/>
                <a:gd name="connsiteY163" fmla="*/ 1317655 h 2311974"/>
                <a:gd name="connsiteX164" fmla="*/ 1202169 w 1339695"/>
                <a:gd name="connsiteY164" fmla="*/ 1327379 h 2311974"/>
                <a:gd name="connsiteX165" fmla="*/ 1204540 w 1339695"/>
                <a:gd name="connsiteY165" fmla="*/ 1344397 h 2311974"/>
                <a:gd name="connsiteX166" fmla="*/ 1178457 w 1339695"/>
                <a:gd name="connsiteY166" fmla="*/ 1358984 h 2311974"/>
                <a:gd name="connsiteX167" fmla="*/ 1157117 w 1339695"/>
                <a:gd name="connsiteY167" fmla="*/ 1358984 h 2311974"/>
                <a:gd name="connsiteX168" fmla="*/ 1154746 w 1339695"/>
                <a:gd name="connsiteY168" fmla="*/ 1376001 h 2311974"/>
                <a:gd name="connsiteX169" fmla="*/ 1176086 w 1339695"/>
                <a:gd name="connsiteY169" fmla="*/ 1376001 h 2311974"/>
                <a:gd name="connsiteX170" fmla="*/ 1178457 w 1339695"/>
                <a:gd name="connsiteY170" fmla="*/ 1383295 h 2311974"/>
                <a:gd name="connsiteX171" fmla="*/ 1183200 w 1339695"/>
                <a:gd name="connsiteY171" fmla="*/ 1380864 h 2311974"/>
                <a:gd name="connsiteX172" fmla="*/ 1190313 w 1339695"/>
                <a:gd name="connsiteY172" fmla="*/ 1393019 h 2311974"/>
                <a:gd name="connsiteX173" fmla="*/ 1187942 w 1339695"/>
                <a:gd name="connsiteY173" fmla="*/ 1400312 h 2311974"/>
                <a:gd name="connsiteX174" fmla="*/ 1190313 w 1339695"/>
                <a:gd name="connsiteY174" fmla="*/ 1402744 h 2311974"/>
                <a:gd name="connsiteX175" fmla="*/ 1209282 w 1339695"/>
                <a:gd name="connsiteY175" fmla="*/ 1380864 h 2311974"/>
                <a:gd name="connsiteX176" fmla="*/ 1216396 w 1339695"/>
                <a:gd name="connsiteY176" fmla="*/ 1383295 h 2311974"/>
                <a:gd name="connsiteX177" fmla="*/ 1211653 w 1339695"/>
                <a:gd name="connsiteY177" fmla="*/ 1380864 h 2311974"/>
                <a:gd name="connsiteX178" fmla="*/ 1218767 w 1339695"/>
                <a:gd name="connsiteY178" fmla="*/ 1373570 h 2311974"/>
                <a:gd name="connsiteX179" fmla="*/ 1225880 w 1339695"/>
                <a:gd name="connsiteY179" fmla="*/ 1368708 h 2311974"/>
                <a:gd name="connsiteX180" fmla="*/ 1242478 w 1339695"/>
                <a:gd name="connsiteY180" fmla="*/ 1417330 h 2311974"/>
                <a:gd name="connsiteX181" fmla="*/ 1237736 w 1339695"/>
                <a:gd name="connsiteY181" fmla="*/ 1424623 h 2311974"/>
                <a:gd name="connsiteX182" fmla="*/ 1237736 w 1339695"/>
                <a:gd name="connsiteY182" fmla="*/ 1441641 h 2311974"/>
                <a:gd name="connsiteX183" fmla="*/ 1204540 w 1339695"/>
                <a:gd name="connsiteY183" fmla="*/ 1436779 h 2311974"/>
                <a:gd name="connsiteX184" fmla="*/ 1202169 w 1339695"/>
                <a:gd name="connsiteY184" fmla="*/ 1473245 h 2311974"/>
                <a:gd name="connsiteX185" fmla="*/ 1187942 w 1339695"/>
                <a:gd name="connsiteY185" fmla="*/ 1473245 h 2311974"/>
                <a:gd name="connsiteX186" fmla="*/ 1183200 w 1339695"/>
                <a:gd name="connsiteY186" fmla="*/ 1504850 h 2311974"/>
                <a:gd name="connsiteX187" fmla="*/ 1168973 w 1339695"/>
                <a:gd name="connsiteY187" fmla="*/ 1521867 h 2311974"/>
                <a:gd name="connsiteX188" fmla="*/ 1168973 w 1339695"/>
                <a:gd name="connsiteY188" fmla="*/ 1548609 h 2311974"/>
                <a:gd name="connsiteX189" fmla="*/ 1150004 w 1339695"/>
                <a:gd name="connsiteY189" fmla="*/ 1560765 h 2311974"/>
                <a:gd name="connsiteX190" fmla="*/ 1176086 w 1339695"/>
                <a:gd name="connsiteY190" fmla="*/ 1570489 h 2311974"/>
                <a:gd name="connsiteX191" fmla="*/ 1176086 w 1339695"/>
                <a:gd name="connsiteY191" fmla="*/ 1577783 h 2311974"/>
                <a:gd name="connsiteX192" fmla="*/ 1121550 w 1339695"/>
                <a:gd name="connsiteY192" fmla="*/ 1577783 h 2311974"/>
                <a:gd name="connsiteX193" fmla="*/ 1133406 w 1339695"/>
                <a:gd name="connsiteY193" fmla="*/ 1602094 h 2311974"/>
                <a:gd name="connsiteX194" fmla="*/ 1142890 w 1339695"/>
                <a:gd name="connsiteY194" fmla="*/ 1609387 h 2311974"/>
                <a:gd name="connsiteX195" fmla="*/ 1140519 w 1339695"/>
                <a:gd name="connsiteY195" fmla="*/ 1619111 h 2311974"/>
                <a:gd name="connsiteX196" fmla="*/ 1142890 w 1339695"/>
                <a:gd name="connsiteY196" fmla="*/ 1623973 h 2311974"/>
                <a:gd name="connsiteX197" fmla="*/ 1142890 w 1339695"/>
                <a:gd name="connsiteY197" fmla="*/ 1645853 h 2311974"/>
                <a:gd name="connsiteX198" fmla="*/ 1135777 w 1339695"/>
                <a:gd name="connsiteY198" fmla="*/ 1645853 h 2311974"/>
                <a:gd name="connsiteX199" fmla="*/ 1128663 w 1339695"/>
                <a:gd name="connsiteY199" fmla="*/ 1667733 h 2311974"/>
                <a:gd name="connsiteX200" fmla="*/ 1128663 w 1339695"/>
                <a:gd name="connsiteY200" fmla="*/ 1706631 h 2311974"/>
                <a:gd name="connsiteX201" fmla="*/ 1114437 w 1339695"/>
                <a:gd name="connsiteY201" fmla="*/ 1709062 h 2311974"/>
                <a:gd name="connsiteX202" fmla="*/ 1114437 w 1339695"/>
                <a:gd name="connsiteY202" fmla="*/ 1723648 h 2311974"/>
                <a:gd name="connsiteX203" fmla="*/ 1102581 w 1339695"/>
                <a:gd name="connsiteY203" fmla="*/ 1740666 h 2311974"/>
                <a:gd name="connsiteX204" fmla="*/ 1045673 w 1339695"/>
                <a:gd name="connsiteY204" fmla="*/ 1733373 h 2311974"/>
                <a:gd name="connsiteX205" fmla="*/ 1019591 w 1339695"/>
                <a:gd name="connsiteY205" fmla="*/ 1733373 h 2311974"/>
                <a:gd name="connsiteX206" fmla="*/ 1007735 w 1339695"/>
                <a:gd name="connsiteY206" fmla="*/ 1743097 h 2311974"/>
                <a:gd name="connsiteX207" fmla="*/ 1000622 w 1339695"/>
                <a:gd name="connsiteY207" fmla="*/ 1735804 h 2311974"/>
                <a:gd name="connsiteX208" fmla="*/ 993508 w 1339695"/>
                <a:gd name="connsiteY208" fmla="*/ 1740666 h 2311974"/>
                <a:gd name="connsiteX209" fmla="*/ 972168 w 1339695"/>
                <a:gd name="connsiteY209" fmla="*/ 1713924 h 2311974"/>
                <a:gd name="connsiteX210" fmla="*/ 957941 w 1339695"/>
                <a:gd name="connsiteY210" fmla="*/ 1721217 h 2311974"/>
                <a:gd name="connsiteX211" fmla="*/ 950828 w 1339695"/>
                <a:gd name="connsiteY211" fmla="*/ 1733373 h 2311974"/>
                <a:gd name="connsiteX212" fmla="*/ 943714 w 1339695"/>
                <a:gd name="connsiteY212" fmla="*/ 1735804 h 2311974"/>
                <a:gd name="connsiteX213" fmla="*/ 929487 w 1339695"/>
                <a:gd name="connsiteY213" fmla="*/ 1706631 h 2311974"/>
                <a:gd name="connsiteX214" fmla="*/ 858353 w 1339695"/>
                <a:gd name="connsiteY214" fmla="*/ 1709062 h 2311974"/>
                <a:gd name="connsiteX215" fmla="*/ 855982 w 1339695"/>
                <a:gd name="connsiteY215" fmla="*/ 1721217 h 2311974"/>
                <a:gd name="connsiteX216" fmla="*/ 813302 w 1339695"/>
                <a:gd name="connsiteY216" fmla="*/ 1721217 h 2311974"/>
                <a:gd name="connsiteX217" fmla="*/ 813302 w 1339695"/>
                <a:gd name="connsiteY217" fmla="*/ 1728511 h 2311974"/>
                <a:gd name="connsiteX218" fmla="*/ 782477 w 1339695"/>
                <a:gd name="connsiteY218" fmla="*/ 1721217 h 2311974"/>
                <a:gd name="connsiteX219" fmla="*/ 782477 w 1339695"/>
                <a:gd name="connsiteY219" fmla="*/ 1706631 h 2311974"/>
                <a:gd name="connsiteX220" fmla="*/ 775363 w 1339695"/>
                <a:gd name="connsiteY220" fmla="*/ 1706631 h 2311974"/>
                <a:gd name="connsiteX221" fmla="*/ 772992 w 1339695"/>
                <a:gd name="connsiteY221" fmla="*/ 1692044 h 2311974"/>
                <a:gd name="connsiteX222" fmla="*/ 772992 w 1339695"/>
                <a:gd name="connsiteY222" fmla="*/ 1692044 h 2311974"/>
                <a:gd name="connsiteX223" fmla="*/ 775363 w 1339695"/>
                <a:gd name="connsiteY223" fmla="*/ 1706631 h 2311974"/>
                <a:gd name="connsiteX224" fmla="*/ 720827 w 1339695"/>
                <a:gd name="connsiteY224" fmla="*/ 1709062 h 2311974"/>
                <a:gd name="connsiteX225" fmla="*/ 680518 w 1339695"/>
                <a:gd name="connsiteY225" fmla="*/ 1701769 h 2311974"/>
                <a:gd name="connsiteX226" fmla="*/ 678147 w 1339695"/>
                <a:gd name="connsiteY226" fmla="*/ 1709062 h 2311974"/>
                <a:gd name="connsiteX227" fmla="*/ 659177 w 1339695"/>
                <a:gd name="connsiteY227" fmla="*/ 1713924 h 2311974"/>
                <a:gd name="connsiteX228" fmla="*/ 652064 w 1339695"/>
                <a:gd name="connsiteY228" fmla="*/ 1733373 h 2311974"/>
                <a:gd name="connsiteX229" fmla="*/ 656806 w 1339695"/>
                <a:gd name="connsiteY229" fmla="*/ 1750391 h 2311974"/>
                <a:gd name="connsiteX230" fmla="*/ 637837 w 1339695"/>
                <a:gd name="connsiteY230" fmla="*/ 1750391 h 2311974"/>
                <a:gd name="connsiteX231" fmla="*/ 633095 w 1339695"/>
                <a:gd name="connsiteY231" fmla="*/ 1769840 h 2311974"/>
                <a:gd name="connsiteX232" fmla="*/ 640208 w 1339695"/>
                <a:gd name="connsiteY232" fmla="*/ 1784426 h 2311974"/>
                <a:gd name="connsiteX233" fmla="*/ 637837 w 1339695"/>
                <a:gd name="connsiteY233" fmla="*/ 1806306 h 2311974"/>
                <a:gd name="connsiteX234" fmla="*/ 625981 w 1339695"/>
                <a:gd name="connsiteY234" fmla="*/ 1813599 h 2311974"/>
                <a:gd name="connsiteX235" fmla="*/ 625981 w 1339695"/>
                <a:gd name="connsiteY235" fmla="*/ 1847635 h 2311974"/>
                <a:gd name="connsiteX236" fmla="*/ 611755 w 1339695"/>
                <a:gd name="connsiteY236" fmla="*/ 1852497 h 2311974"/>
                <a:gd name="connsiteX237" fmla="*/ 609383 w 1339695"/>
                <a:gd name="connsiteY237" fmla="*/ 1837910 h 2311974"/>
                <a:gd name="connsiteX238" fmla="*/ 576187 w 1339695"/>
                <a:gd name="connsiteY238" fmla="*/ 1837910 h 2311974"/>
                <a:gd name="connsiteX239" fmla="*/ 576187 w 1339695"/>
                <a:gd name="connsiteY239" fmla="*/ 1859790 h 2311974"/>
                <a:gd name="connsiteX240" fmla="*/ 557218 w 1339695"/>
                <a:gd name="connsiteY240" fmla="*/ 1859790 h 2311974"/>
                <a:gd name="connsiteX241" fmla="*/ 557218 w 1339695"/>
                <a:gd name="connsiteY241" fmla="*/ 1869515 h 2311974"/>
                <a:gd name="connsiteX242" fmla="*/ 554847 w 1339695"/>
                <a:gd name="connsiteY242" fmla="*/ 1876808 h 2311974"/>
                <a:gd name="connsiteX243" fmla="*/ 474229 w 1339695"/>
                <a:gd name="connsiteY243" fmla="*/ 1876808 h 2311974"/>
                <a:gd name="connsiteX244" fmla="*/ 474229 w 1339695"/>
                <a:gd name="connsiteY244" fmla="*/ 1896257 h 2311974"/>
                <a:gd name="connsiteX245" fmla="*/ 422063 w 1339695"/>
                <a:gd name="connsiteY245" fmla="*/ 1901119 h 2311974"/>
                <a:gd name="connsiteX246" fmla="*/ 422063 w 1339695"/>
                <a:gd name="connsiteY246" fmla="*/ 1930292 h 2311974"/>
                <a:gd name="connsiteX247" fmla="*/ 400723 w 1339695"/>
                <a:gd name="connsiteY247" fmla="*/ 1930292 h 2311974"/>
                <a:gd name="connsiteX248" fmla="*/ 398352 w 1339695"/>
                <a:gd name="connsiteY248" fmla="*/ 1952172 h 2311974"/>
                <a:gd name="connsiteX249" fmla="*/ 386496 w 1339695"/>
                <a:gd name="connsiteY249" fmla="*/ 1952172 h 2311974"/>
                <a:gd name="connsiteX250" fmla="*/ 386496 w 1339695"/>
                <a:gd name="connsiteY250" fmla="*/ 1978914 h 2311974"/>
                <a:gd name="connsiteX251" fmla="*/ 393610 w 1339695"/>
                <a:gd name="connsiteY251" fmla="*/ 1983776 h 2311974"/>
                <a:gd name="connsiteX252" fmla="*/ 391239 w 1339695"/>
                <a:gd name="connsiteY252" fmla="*/ 2000794 h 2311974"/>
                <a:gd name="connsiteX253" fmla="*/ 398352 w 1339695"/>
                <a:gd name="connsiteY253" fmla="*/ 2005656 h 2311974"/>
                <a:gd name="connsiteX254" fmla="*/ 398352 w 1339695"/>
                <a:gd name="connsiteY254" fmla="*/ 2068865 h 2311974"/>
                <a:gd name="connsiteX255" fmla="*/ 391239 w 1339695"/>
                <a:gd name="connsiteY255" fmla="*/ 2068865 h 2311974"/>
                <a:gd name="connsiteX256" fmla="*/ 391239 w 1339695"/>
                <a:gd name="connsiteY256" fmla="*/ 2081020 h 2311974"/>
                <a:gd name="connsiteX257" fmla="*/ 372269 w 1339695"/>
                <a:gd name="connsiteY257" fmla="*/ 2083451 h 2311974"/>
                <a:gd name="connsiteX258" fmla="*/ 358043 w 1339695"/>
                <a:gd name="connsiteY258" fmla="*/ 2117487 h 2311974"/>
                <a:gd name="connsiteX259" fmla="*/ 358043 w 1339695"/>
                <a:gd name="connsiteY259" fmla="*/ 2129642 h 2311974"/>
                <a:gd name="connsiteX260" fmla="*/ 414950 w 1339695"/>
                <a:gd name="connsiteY260" fmla="*/ 2132073 h 2311974"/>
                <a:gd name="connsiteX261" fmla="*/ 407837 w 1339695"/>
                <a:gd name="connsiteY261" fmla="*/ 2151522 h 2311974"/>
                <a:gd name="connsiteX262" fmla="*/ 412579 w 1339695"/>
                <a:gd name="connsiteY262" fmla="*/ 2161246 h 2311974"/>
                <a:gd name="connsiteX263" fmla="*/ 407837 w 1339695"/>
                <a:gd name="connsiteY263" fmla="*/ 2168540 h 2311974"/>
                <a:gd name="connsiteX264" fmla="*/ 391239 w 1339695"/>
                <a:gd name="connsiteY264" fmla="*/ 2168540 h 2311974"/>
                <a:gd name="connsiteX265" fmla="*/ 391239 w 1339695"/>
                <a:gd name="connsiteY265" fmla="*/ 2180695 h 2311974"/>
                <a:gd name="connsiteX266" fmla="*/ 360414 w 1339695"/>
                <a:gd name="connsiteY266" fmla="*/ 2187988 h 2311974"/>
                <a:gd name="connsiteX267" fmla="*/ 367527 w 1339695"/>
                <a:gd name="connsiteY267" fmla="*/ 2200144 h 2311974"/>
                <a:gd name="connsiteX268" fmla="*/ 365156 w 1339695"/>
                <a:gd name="connsiteY268" fmla="*/ 2256059 h 2311974"/>
                <a:gd name="connsiteX269" fmla="*/ 353300 w 1339695"/>
                <a:gd name="connsiteY269" fmla="*/ 2277939 h 2311974"/>
                <a:gd name="connsiteX270" fmla="*/ 327218 w 1339695"/>
                <a:gd name="connsiteY270" fmla="*/ 2307112 h 2311974"/>
                <a:gd name="connsiteX271" fmla="*/ 312991 w 1339695"/>
                <a:gd name="connsiteY271" fmla="*/ 2311974 h 2311974"/>
                <a:gd name="connsiteX272" fmla="*/ 296393 w 1339695"/>
                <a:gd name="connsiteY272" fmla="*/ 2282801 h 2311974"/>
                <a:gd name="connsiteX273" fmla="*/ 277424 w 1339695"/>
                <a:gd name="connsiteY273" fmla="*/ 2275508 h 2311974"/>
                <a:gd name="connsiteX274" fmla="*/ 263197 w 1339695"/>
                <a:gd name="connsiteY274" fmla="*/ 2292526 h 2311974"/>
                <a:gd name="connsiteX275" fmla="*/ 244228 w 1339695"/>
                <a:gd name="connsiteY275" fmla="*/ 2285232 h 2311974"/>
                <a:gd name="connsiteX276" fmla="*/ 230001 w 1339695"/>
                <a:gd name="connsiteY276" fmla="*/ 2290094 h 2311974"/>
                <a:gd name="connsiteX277" fmla="*/ 194434 w 1339695"/>
                <a:gd name="connsiteY277" fmla="*/ 2275508 h 2311974"/>
                <a:gd name="connsiteX278" fmla="*/ 153699 w 1339695"/>
                <a:gd name="connsiteY278" fmla="*/ 2254426 h 2311974"/>
                <a:gd name="connsiteX279" fmla="*/ 162004 w 1339695"/>
                <a:gd name="connsiteY279" fmla="*/ 2090384 h 2311974"/>
                <a:gd name="connsiteX280" fmla="*/ 191288 w 1339695"/>
                <a:gd name="connsiteY280" fmla="*/ 1879782 h 2311974"/>
                <a:gd name="connsiteX281" fmla="*/ 186371 w 1339695"/>
                <a:gd name="connsiteY281" fmla="*/ 1766434 h 2311974"/>
                <a:gd name="connsiteX282" fmla="*/ 158092 w 1339695"/>
                <a:gd name="connsiteY282" fmla="*/ 1684276 h 2311974"/>
                <a:gd name="connsiteX283" fmla="*/ 94739 w 1339695"/>
                <a:gd name="connsiteY283" fmla="*/ 1605539 h 2311974"/>
                <a:gd name="connsiteX284" fmla="*/ 44864 w 1339695"/>
                <a:gd name="connsiteY284" fmla="*/ 1566641 h 2311974"/>
                <a:gd name="connsiteX285" fmla="*/ 46508 w 1339695"/>
                <a:gd name="connsiteY285" fmla="*/ 1519182 h 2311974"/>
                <a:gd name="connsiteX286" fmla="*/ 42272 w 1339695"/>
                <a:gd name="connsiteY286" fmla="*/ 1442151 h 2311974"/>
                <a:gd name="connsiteX287" fmla="*/ 97579 w 1339695"/>
                <a:gd name="connsiteY287" fmla="*/ 1327822 h 2311974"/>
                <a:gd name="connsiteX288" fmla="*/ 891265 w 1339695"/>
                <a:gd name="connsiteY288" fmla="*/ 1104035 h 2311974"/>
                <a:gd name="connsiteX289" fmla="*/ 0 w 1339695"/>
                <a:gd name="connsiteY289" fmla="*/ 705019 h 2311974"/>
                <a:gd name="connsiteX290" fmla="*/ 23712 w 1339695"/>
                <a:gd name="connsiteY290" fmla="*/ 680708 h 2311974"/>
                <a:gd name="connsiteX291" fmla="*/ 30825 w 1339695"/>
                <a:gd name="connsiteY291" fmla="*/ 673414 h 2311974"/>
                <a:gd name="connsiteX292" fmla="*/ 59279 w 1339695"/>
                <a:gd name="connsiteY292" fmla="*/ 670983 h 2311974"/>
                <a:gd name="connsiteX293" fmla="*/ 147011 w 1339695"/>
                <a:gd name="connsiteY293" fmla="*/ 692863 h 2311974"/>
                <a:gd name="connsiteX294" fmla="*/ 161238 w 1339695"/>
                <a:gd name="connsiteY294" fmla="*/ 688001 h 2311974"/>
                <a:gd name="connsiteX295" fmla="*/ 175465 w 1339695"/>
                <a:gd name="connsiteY295" fmla="*/ 678277 h 2311974"/>
                <a:gd name="connsiteX296" fmla="*/ 182578 w 1339695"/>
                <a:gd name="connsiteY296" fmla="*/ 666121 h 2311974"/>
                <a:gd name="connsiteX297" fmla="*/ 215774 w 1339695"/>
                <a:gd name="connsiteY297" fmla="*/ 700156 h 2311974"/>
                <a:gd name="connsiteX298" fmla="*/ 259713 w 1339695"/>
                <a:gd name="connsiteY298" fmla="*/ 862512 h 2311974"/>
                <a:gd name="connsiteX299" fmla="*/ 182578 w 1339695"/>
                <a:gd name="connsiteY299" fmla="*/ 666121 h 2311974"/>
                <a:gd name="connsiteX300" fmla="*/ 182578 w 1339695"/>
                <a:gd name="connsiteY300" fmla="*/ 658827 h 2311974"/>
                <a:gd name="connsiteX301" fmla="*/ 203918 w 1339695"/>
                <a:gd name="connsiteY301" fmla="*/ 646672 h 2311974"/>
                <a:gd name="connsiteX302" fmla="*/ 196805 w 1339695"/>
                <a:gd name="connsiteY302" fmla="*/ 639379 h 2311974"/>
                <a:gd name="connsiteX303" fmla="*/ 227630 w 1339695"/>
                <a:gd name="connsiteY303" fmla="*/ 629654 h 2311974"/>
                <a:gd name="connsiteX304" fmla="*/ 222888 w 1339695"/>
                <a:gd name="connsiteY304" fmla="*/ 615068 h 2311974"/>
                <a:gd name="connsiteX305" fmla="*/ 189692 w 1339695"/>
                <a:gd name="connsiteY305" fmla="*/ 610205 h 2311974"/>
                <a:gd name="connsiteX306" fmla="*/ 187320 w 1339695"/>
                <a:gd name="connsiteY306" fmla="*/ 595619 h 2311974"/>
                <a:gd name="connsiteX307" fmla="*/ 196805 w 1339695"/>
                <a:gd name="connsiteY307" fmla="*/ 534841 h 2311974"/>
                <a:gd name="connsiteX308" fmla="*/ 187320 w 1339695"/>
                <a:gd name="connsiteY308" fmla="*/ 525117 h 2311974"/>
                <a:gd name="connsiteX309" fmla="*/ 170722 w 1339695"/>
                <a:gd name="connsiteY309" fmla="*/ 503237 h 2311974"/>
                <a:gd name="connsiteX310" fmla="*/ 175465 w 1339695"/>
                <a:gd name="connsiteY310" fmla="*/ 471633 h 2311974"/>
                <a:gd name="connsiteX311" fmla="*/ 168351 w 1339695"/>
                <a:gd name="connsiteY311" fmla="*/ 464340 h 2311974"/>
                <a:gd name="connsiteX312" fmla="*/ 170722 w 1339695"/>
                <a:gd name="connsiteY312" fmla="*/ 444891 h 2311974"/>
                <a:gd name="connsiteX313" fmla="*/ 189692 w 1339695"/>
                <a:gd name="connsiteY313" fmla="*/ 444891 h 2311974"/>
                <a:gd name="connsiteX314" fmla="*/ 208661 w 1339695"/>
                <a:gd name="connsiteY314" fmla="*/ 430304 h 2311974"/>
                <a:gd name="connsiteX315" fmla="*/ 211032 w 1339695"/>
                <a:gd name="connsiteY315" fmla="*/ 427873 h 2311974"/>
                <a:gd name="connsiteX316" fmla="*/ 189692 w 1339695"/>
                <a:gd name="connsiteY316" fmla="*/ 423011 h 2311974"/>
                <a:gd name="connsiteX317" fmla="*/ 196805 w 1339695"/>
                <a:gd name="connsiteY317" fmla="*/ 405993 h 2311974"/>
                <a:gd name="connsiteX318" fmla="*/ 222888 w 1339695"/>
                <a:gd name="connsiteY318" fmla="*/ 408424 h 2311974"/>
                <a:gd name="connsiteX319" fmla="*/ 218145 w 1339695"/>
                <a:gd name="connsiteY319" fmla="*/ 388975 h 2311974"/>
                <a:gd name="connsiteX320" fmla="*/ 218145 w 1339695"/>
                <a:gd name="connsiteY320" fmla="*/ 374389 h 2311974"/>
                <a:gd name="connsiteX321" fmla="*/ 234743 w 1339695"/>
                <a:gd name="connsiteY321" fmla="*/ 374389 h 2311974"/>
                <a:gd name="connsiteX322" fmla="*/ 237114 w 1339695"/>
                <a:gd name="connsiteY322" fmla="*/ 367096 h 2311974"/>
                <a:gd name="connsiteX323" fmla="*/ 244228 w 1339695"/>
                <a:gd name="connsiteY323" fmla="*/ 364665 h 2311974"/>
                <a:gd name="connsiteX324" fmla="*/ 241857 w 1339695"/>
                <a:gd name="connsiteY324" fmla="*/ 347647 h 2311974"/>
                <a:gd name="connsiteX325" fmla="*/ 270310 w 1339695"/>
                <a:gd name="connsiteY325" fmla="*/ 337922 h 2311974"/>
                <a:gd name="connsiteX326" fmla="*/ 258455 w 1339695"/>
                <a:gd name="connsiteY326" fmla="*/ 333060 h 2311974"/>
                <a:gd name="connsiteX327" fmla="*/ 256083 w 1339695"/>
                <a:gd name="connsiteY327" fmla="*/ 311180 h 2311974"/>
                <a:gd name="connsiteX328" fmla="*/ 248970 w 1339695"/>
                <a:gd name="connsiteY328" fmla="*/ 308749 h 2311974"/>
                <a:gd name="connsiteX329" fmla="*/ 256083 w 1339695"/>
                <a:gd name="connsiteY329" fmla="*/ 299025 h 2311974"/>
                <a:gd name="connsiteX330" fmla="*/ 256083 w 1339695"/>
                <a:gd name="connsiteY330" fmla="*/ 296594 h 2311974"/>
                <a:gd name="connsiteX331" fmla="*/ 244228 w 1339695"/>
                <a:gd name="connsiteY331" fmla="*/ 291732 h 2311974"/>
                <a:gd name="connsiteX332" fmla="*/ 234743 w 1339695"/>
                <a:gd name="connsiteY332" fmla="*/ 299025 h 2311974"/>
                <a:gd name="connsiteX333" fmla="*/ 222888 w 1339695"/>
                <a:gd name="connsiteY333" fmla="*/ 282007 h 2311974"/>
                <a:gd name="connsiteX334" fmla="*/ 237114 w 1339695"/>
                <a:gd name="connsiteY334" fmla="*/ 255265 h 2311974"/>
                <a:gd name="connsiteX335" fmla="*/ 244228 w 1339695"/>
                <a:gd name="connsiteY335" fmla="*/ 267421 h 2311974"/>
                <a:gd name="connsiteX336" fmla="*/ 263197 w 1339695"/>
                <a:gd name="connsiteY336" fmla="*/ 240679 h 2311974"/>
                <a:gd name="connsiteX337" fmla="*/ 272681 w 1339695"/>
                <a:gd name="connsiteY337" fmla="*/ 240679 h 2311974"/>
                <a:gd name="connsiteX338" fmla="*/ 272681 w 1339695"/>
                <a:gd name="connsiteY338" fmla="*/ 233385 h 2311974"/>
                <a:gd name="connsiteX339" fmla="*/ 251341 w 1339695"/>
                <a:gd name="connsiteY339" fmla="*/ 218799 h 2311974"/>
                <a:gd name="connsiteX340" fmla="*/ 258455 w 1339695"/>
                <a:gd name="connsiteY340" fmla="*/ 199350 h 2311974"/>
                <a:gd name="connsiteX341" fmla="*/ 284537 w 1339695"/>
                <a:gd name="connsiteY341" fmla="*/ 199350 h 2311974"/>
                <a:gd name="connsiteX342" fmla="*/ 291651 w 1339695"/>
                <a:gd name="connsiteY342" fmla="*/ 192057 h 2311974"/>
                <a:gd name="connsiteX343" fmla="*/ 263197 w 1339695"/>
                <a:gd name="connsiteY343" fmla="*/ 150728 h 2311974"/>
                <a:gd name="connsiteX344" fmla="*/ 272681 w 1339695"/>
                <a:gd name="connsiteY344" fmla="*/ 131279 h 2311974"/>
                <a:gd name="connsiteX345" fmla="*/ 305877 w 1339695"/>
                <a:gd name="connsiteY345" fmla="*/ 116693 h 2311974"/>
                <a:gd name="connsiteX346" fmla="*/ 310620 w 1339695"/>
                <a:gd name="connsiteY346" fmla="*/ 131279 h 2311974"/>
                <a:gd name="connsiteX347" fmla="*/ 331960 w 1339695"/>
                <a:gd name="connsiteY347" fmla="*/ 116693 h 2311974"/>
                <a:gd name="connsiteX348" fmla="*/ 327218 w 1339695"/>
                <a:gd name="connsiteY348" fmla="*/ 109399 h 2311974"/>
                <a:gd name="connsiteX349" fmla="*/ 343816 w 1339695"/>
                <a:gd name="connsiteY349" fmla="*/ 102106 h 2311974"/>
                <a:gd name="connsiteX350" fmla="*/ 343816 w 1339695"/>
                <a:gd name="connsiteY350" fmla="*/ 94813 h 2311974"/>
                <a:gd name="connsiteX351" fmla="*/ 353300 w 1339695"/>
                <a:gd name="connsiteY351" fmla="*/ 87519 h 2311974"/>
                <a:gd name="connsiteX352" fmla="*/ 339073 w 1339695"/>
                <a:gd name="connsiteY352" fmla="*/ 53484 h 2311974"/>
                <a:gd name="connsiteX353" fmla="*/ 336702 w 1339695"/>
                <a:gd name="connsiteY353" fmla="*/ 7293 h 2311974"/>
                <a:gd name="connsiteX354" fmla="*/ 379383 w 1339695"/>
                <a:gd name="connsiteY354" fmla="*/ 17018 h 2311974"/>
                <a:gd name="connsiteX355" fmla="*/ 400723 w 1339695"/>
                <a:gd name="connsiteY355" fmla="*/ 0 h 2311974"/>
                <a:gd name="connsiteX356" fmla="*/ 265568 w 1339695"/>
                <a:gd name="connsiteY356" fmla="*/ 899507 h 2311974"/>
                <a:gd name="connsiteX357" fmla="*/ 265568 w 1339695"/>
                <a:gd name="connsiteY357" fmla="*/ 899506 h 2311974"/>
                <a:gd name="connsiteX358" fmla="*/ 400723 w 1339695"/>
                <a:gd name="connsiteY358" fmla="*/ 0 h 2311974"/>
                <a:gd name="connsiteX359" fmla="*/ 258424 w 1339695"/>
                <a:gd name="connsiteY359" fmla="*/ 889782 h 2311974"/>
                <a:gd name="connsiteX360" fmla="*/ 248970 w 1339695"/>
                <a:gd name="connsiteY360" fmla="*/ 889782 h 2311974"/>
                <a:gd name="connsiteX361" fmla="*/ 265568 w 1339695"/>
                <a:gd name="connsiteY361" fmla="*/ 889782 h 2311974"/>
                <a:gd name="connsiteX362" fmla="*/ 349864 w 1339695"/>
                <a:gd name="connsiteY362" fmla="*/ 981222 h 2311974"/>
                <a:gd name="connsiteX363" fmla="*/ 258424 w 1339695"/>
                <a:gd name="connsiteY363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395980 w 1315983"/>
                <a:gd name="connsiteY24" fmla="*/ 68071 h 2311974"/>
                <a:gd name="connsiteX25" fmla="*/ 429176 w 1315983"/>
                <a:gd name="connsiteY25" fmla="*/ 82657 h 2311974"/>
                <a:gd name="connsiteX26" fmla="*/ 436290 w 1315983"/>
                <a:gd name="connsiteY26" fmla="*/ 72933 h 2311974"/>
                <a:gd name="connsiteX27" fmla="*/ 452888 w 1315983"/>
                <a:gd name="connsiteY27" fmla="*/ 75364 h 2311974"/>
                <a:gd name="connsiteX28" fmla="*/ 452888 w 1315983"/>
                <a:gd name="connsiteY28" fmla="*/ 82657 h 2311974"/>
                <a:gd name="connsiteX29" fmla="*/ 460001 w 1315983"/>
                <a:gd name="connsiteY29" fmla="*/ 82657 h 2311974"/>
                <a:gd name="connsiteX30" fmla="*/ 464743 w 1315983"/>
                <a:gd name="connsiteY30" fmla="*/ 97244 h 2311974"/>
                <a:gd name="connsiteX31" fmla="*/ 483712 w 1315983"/>
                <a:gd name="connsiteY31" fmla="*/ 104537 h 2311974"/>
                <a:gd name="connsiteX32" fmla="*/ 512166 w 1315983"/>
                <a:gd name="connsiteY32" fmla="*/ 89950 h 2311974"/>
                <a:gd name="connsiteX33" fmla="*/ 526393 w 1315983"/>
                <a:gd name="connsiteY33" fmla="*/ 94813 h 2311974"/>
                <a:gd name="connsiteX34" fmla="*/ 540620 w 1315983"/>
                <a:gd name="connsiteY34" fmla="*/ 104537 h 2311974"/>
                <a:gd name="connsiteX35" fmla="*/ 559589 w 1315983"/>
                <a:gd name="connsiteY35" fmla="*/ 94813 h 2311974"/>
                <a:gd name="connsiteX36" fmla="*/ 559589 w 1315983"/>
                <a:gd name="connsiteY36" fmla="*/ 72933 h 2311974"/>
                <a:gd name="connsiteX37" fmla="*/ 561960 w 1315983"/>
                <a:gd name="connsiteY37" fmla="*/ 72933 h 2311974"/>
                <a:gd name="connsiteX38" fmla="*/ 573816 w 1315983"/>
                <a:gd name="connsiteY38" fmla="*/ 87519 h 2311974"/>
                <a:gd name="connsiteX39" fmla="*/ 561960 w 1315983"/>
                <a:gd name="connsiteY39" fmla="*/ 102106 h 2311974"/>
                <a:gd name="connsiteX40" fmla="*/ 566702 w 1315983"/>
                <a:gd name="connsiteY40" fmla="*/ 123986 h 2311974"/>
                <a:gd name="connsiteX41" fmla="*/ 580929 w 1315983"/>
                <a:gd name="connsiteY41" fmla="*/ 128848 h 2311974"/>
                <a:gd name="connsiteX42" fmla="*/ 592785 w 1315983"/>
                <a:gd name="connsiteY42" fmla="*/ 150728 h 2311974"/>
                <a:gd name="connsiteX43" fmla="*/ 602269 w 1315983"/>
                <a:gd name="connsiteY43" fmla="*/ 153159 h 2311974"/>
                <a:gd name="connsiteX44" fmla="*/ 609383 w 1315983"/>
                <a:gd name="connsiteY44" fmla="*/ 165315 h 2311974"/>
                <a:gd name="connsiteX45" fmla="*/ 628352 w 1315983"/>
                <a:gd name="connsiteY45" fmla="*/ 165315 h 2311974"/>
                <a:gd name="connsiteX46" fmla="*/ 642579 w 1315983"/>
                <a:gd name="connsiteY46" fmla="*/ 177470 h 2311974"/>
                <a:gd name="connsiteX47" fmla="*/ 668661 w 1315983"/>
                <a:gd name="connsiteY47" fmla="*/ 172608 h 2311974"/>
                <a:gd name="connsiteX48" fmla="*/ 675775 w 1315983"/>
                <a:gd name="connsiteY48" fmla="*/ 184763 h 2311974"/>
                <a:gd name="connsiteX49" fmla="*/ 668661 w 1315983"/>
                <a:gd name="connsiteY49" fmla="*/ 192057 h 2311974"/>
                <a:gd name="connsiteX50" fmla="*/ 675775 w 1315983"/>
                <a:gd name="connsiteY50" fmla="*/ 201781 h 2311974"/>
                <a:gd name="connsiteX51" fmla="*/ 671032 w 1315983"/>
                <a:gd name="connsiteY51" fmla="*/ 206643 h 2311974"/>
                <a:gd name="connsiteX52" fmla="*/ 682888 w 1315983"/>
                <a:gd name="connsiteY52" fmla="*/ 233385 h 2311974"/>
                <a:gd name="connsiteX53" fmla="*/ 690002 w 1315983"/>
                <a:gd name="connsiteY53" fmla="*/ 233385 h 2311974"/>
                <a:gd name="connsiteX54" fmla="*/ 725569 w 1315983"/>
                <a:gd name="connsiteY54" fmla="*/ 211505 h 2311974"/>
                <a:gd name="connsiteX55" fmla="*/ 749280 w 1315983"/>
                <a:gd name="connsiteY55" fmla="*/ 213936 h 2311974"/>
                <a:gd name="connsiteX56" fmla="*/ 770620 w 1315983"/>
                <a:gd name="connsiteY56" fmla="*/ 199350 h 2311974"/>
                <a:gd name="connsiteX57" fmla="*/ 780105 w 1315983"/>
                <a:gd name="connsiteY57" fmla="*/ 177470 h 2311974"/>
                <a:gd name="connsiteX58" fmla="*/ 806188 w 1315983"/>
                <a:gd name="connsiteY58" fmla="*/ 158021 h 2311974"/>
                <a:gd name="connsiteX59" fmla="*/ 827528 w 1315983"/>
                <a:gd name="connsiteY59" fmla="*/ 194488 h 2311974"/>
                <a:gd name="connsiteX60" fmla="*/ 827528 w 1315983"/>
                <a:gd name="connsiteY60" fmla="*/ 221230 h 2311974"/>
                <a:gd name="connsiteX61" fmla="*/ 839383 w 1315983"/>
                <a:gd name="connsiteY61" fmla="*/ 243110 h 2311974"/>
                <a:gd name="connsiteX62" fmla="*/ 858353 w 1315983"/>
                <a:gd name="connsiteY62" fmla="*/ 262558 h 2311974"/>
                <a:gd name="connsiteX63" fmla="*/ 901033 w 1315983"/>
                <a:gd name="connsiteY63" fmla="*/ 274714 h 2311974"/>
                <a:gd name="connsiteX64" fmla="*/ 934229 w 1315983"/>
                <a:gd name="connsiteY64" fmla="*/ 260127 h 2311974"/>
                <a:gd name="connsiteX65" fmla="*/ 955569 w 1315983"/>
                <a:gd name="connsiteY65" fmla="*/ 262558 h 2311974"/>
                <a:gd name="connsiteX66" fmla="*/ 981652 w 1315983"/>
                <a:gd name="connsiteY66" fmla="*/ 277145 h 2311974"/>
                <a:gd name="connsiteX67" fmla="*/ 1014848 w 1315983"/>
                <a:gd name="connsiteY67" fmla="*/ 282007 h 2311974"/>
                <a:gd name="connsiteX68" fmla="*/ 1010106 w 1315983"/>
                <a:gd name="connsiteY68" fmla="*/ 299025 h 2311974"/>
                <a:gd name="connsiteX69" fmla="*/ 1038559 w 1315983"/>
                <a:gd name="connsiteY69" fmla="*/ 371958 h 2311974"/>
                <a:gd name="connsiteX70" fmla="*/ 1083611 w 1315983"/>
                <a:gd name="connsiteY70" fmla="*/ 386544 h 2311974"/>
                <a:gd name="connsiteX71" fmla="*/ 1112065 w 1315983"/>
                <a:gd name="connsiteY71" fmla="*/ 415718 h 2311974"/>
                <a:gd name="connsiteX72" fmla="*/ 1154745 w 1315983"/>
                <a:gd name="connsiteY72" fmla="*/ 415718 h 2311974"/>
                <a:gd name="connsiteX73" fmla="*/ 1171343 w 1315983"/>
                <a:gd name="connsiteY73" fmla="*/ 408424 h 2311974"/>
                <a:gd name="connsiteX74" fmla="*/ 1187941 w 1315983"/>
                <a:gd name="connsiteY74" fmla="*/ 386544 h 2311974"/>
                <a:gd name="connsiteX75" fmla="*/ 1232993 w 1315983"/>
                <a:gd name="connsiteY75" fmla="*/ 381682 h 2311974"/>
                <a:gd name="connsiteX76" fmla="*/ 1240107 w 1315983"/>
                <a:gd name="connsiteY76" fmla="*/ 386544 h 2311974"/>
                <a:gd name="connsiteX77" fmla="*/ 1275674 w 1315983"/>
                <a:gd name="connsiteY77" fmla="*/ 371958 h 2311974"/>
                <a:gd name="connsiteX78" fmla="*/ 1275674 w 1315983"/>
                <a:gd name="connsiteY78" fmla="*/ 388975 h 2311974"/>
                <a:gd name="connsiteX79" fmla="*/ 1289901 w 1315983"/>
                <a:gd name="connsiteY79" fmla="*/ 408424 h 2311974"/>
                <a:gd name="connsiteX80" fmla="*/ 1228251 w 1315983"/>
                <a:gd name="connsiteY80" fmla="*/ 444891 h 2311974"/>
                <a:gd name="connsiteX81" fmla="*/ 1225880 w 1315983"/>
                <a:gd name="connsiteY81" fmla="*/ 491082 h 2311974"/>
                <a:gd name="connsiteX82" fmla="*/ 1247220 w 1315983"/>
                <a:gd name="connsiteY82" fmla="*/ 532410 h 2311974"/>
                <a:gd name="connsiteX83" fmla="*/ 1280416 w 1315983"/>
                <a:gd name="connsiteY83" fmla="*/ 554290 h 2311974"/>
                <a:gd name="connsiteX84" fmla="*/ 1301756 w 1315983"/>
                <a:gd name="connsiteY84" fmla="*/ 581032 h 2311974"/>
                <a:gd name="connsiteX85" fmla="*/ 1294643 w 1315983"/>
                <a:gd name="connsiteY85" fmla="*/ 622361 h 2311974"/>
                <a:gd name="connsiteX86" fmla="*/ 1315983 w 1315983"/>
                <a:gd name="connsiteY86" fmla="*/ 644241 h 2311974"/>
                <a:gd name="connsiteX87" fmla="*/ 1311241 w 1315983"/>
                <a:gd name="connsiteY87" fmla="*/ 658827 h 2311974"/>
                <a:gd name="connsiteX88" fmla="*/ 1304127 w 1315983"/>
                <a:gd name="connsiteY88" fmla="*/ 666121 h 2311974"/>
                <a:gd name="connsiteX89" fmla="*/ 1275674 w 1315983"/>
                <a:gd name="connsiteY89" fmla="*/ 663689 h 2311974"/>
                <a:gd name="connsiteX90" fmla="*/ 1247220 w 1315983"/>
                <a:gd name="connsiteY90" fmla="*/ 705018 h 2311974"/>
                <a:gd name="connsiteX91" fmla="*/ 1225880 w 1315983"/>
                <a:gd name="connsiteY91" fmla="*/ 712312 h 2311974"/>
                <a:gd name="connsiteX92" fmla="*/ 1178457 w 1315983"/>
                <a:gd name="connsiteY92" fmla="*/ 785245 h 2311974"/>
                <a:gd name="connsiteX93" fmla="*/ 1178457 w 1315983"/>
                <a:gd name="connsiteY93" fmla="*/ 804693 h 2311974"/>
                <a:gd name="connsiteX94" fmla="*/ 1147632 w 1315983"/>
                <a:gd name="connsiteY94" fmla="*/ 802262 h 2311974"/>
                <a:gd name="connsiteX95" fmla="*/ 1116807 w 1315983"/>
                <a:gd name="connsiteY95" fmla="*/ 802262 h 2311974"/>
                <a:gd name="connsiteX96" fmla="*/ 1093096 w 1315983"/>
                <a:gd name="connsiteY96" fmla="*/ 819280 h 2311974"/>
                <a:gd name="connsiteX97" fmla="*/ 1057529 w 1315983"/>
                <a:gd name="connsiteY97" fmla="*/ 809556 h 2311974"/>
                <a:gd name="connsiteX98" fmla="*/ 1045673 w 1315983"/>
                <a:gd name="connsiteY98" fmla="*/ 816849 h 2311974"/>
                <a:gd name="connsiteX99" fmla="*/ 1055157 w 1315983"/>
                <a:gd name="connsiteY99" fmla="*/ 824142 h 2311974"/>
                <a:gd name="connsiteX100" fmla="*/ 1043302 w 1315983"/>
                <a:gd name="connsiteY100" fmla="*/ 850884 h 2311974"/>
                <a:gd name="connsiteX101" fmla="*/ 1050415 w 1315983"/>
                <a:gd name="connsiteY101" fmla="*/ 858178 h 2311974"/>
                <a:gd name="connsiteX102" fmla="*/ 1057529 w 1315983"/>
                <a:gd name="connsiteY102" fmla="*/ 850884 h 2311974"/>
                <a:gd name="connsiteX103" fmla="*/ 1071755 w 1315983"/>
                <a:gd name="connsiteY103" fmla="*/ 858178 h 2311974"/>
                <a:gd name="connsiteX104" fmla="*/ 1085982 w 1315983"/>
                <a:gd name="connsiteY104" fmla="*/ 858178 h 2311974"/>
                <a:gd name="connsiteX105" fmla="*/ 1090725 w 1315983"/>
                <a:gd name="connsiteY105" fmla="*/ 875195 h 2311974"/>
                <a:gd name="connsiteX106" fmla="*/ 1104951 w 1315983"/>
                <a:gd name="connsiteY106" fmla="*/ 894644 h 2311974"/>
                <a:gd name="connsiteX107" fmla="*/ 1097838 w 1315983"/>
                <a:gd name="connsiteY107" fmla="*/ 906800 h 2311974"/>
                <a:gd name="connsiteX108" fmla="*/ 1104951 w 1315983"/>
                <a:gd name="connsiteY108" fmla="*/ 916524 h 2311974"/>
                <a:gd name="connsiteX109" fmla="*/ 1112065 w 1315983"/>
                <a:gd name="connsiteY109" fmla="*/ 914093 h 2311974"/>
                <a:gd name="connsiteX110" fmla="*/ 1119178 w 1315983"/>
                <a:gd name="connsiteY110" fmla="*/ 921386 h 2311974"/>
                <a:gd name="connsiteX111" fmla="*/ 1123921 w 1315983"/>
                <a:gd name="connsiteY111" fmla="*/ 935973 h 2311974"/>
                <a:gd name="connsiteX112" fmla="*/ 1133405 w 1315983"/>
                <a:gd name="connsiteY112" fmla="*/ 923817 h 2311974"/>
                <a:gd name="connsiteX113" fmla="*/ 1138147 w 1315983"/>
                <a:gd name="connsiteY113" fmla="*/ 931111 h 2311974"/>
                <a:gd name="connsiteX114" fmla="*/ 1171343 w 1315983"/>
                <a:gd name="connsiteY114" fmla="*/ 928679 h 2311974"/>
                <a:gd name="connsiteX115" fmla="*/ 1185570 w 1315983"/>
                <a:gd name="connsiteY115" fmla="*/ 948128 h 2311974"/>
                <a:gd name="connsiteX116" fmla="*/ 1206911 w 1315983"/>
                <a:gd name="connsiteY116" fmla="*/ 950559 h 2311974"/>
                <a:gd name="connsiteX117" fmla="*/ 1211653 w 1315983"/>
                <a:gd name="connsiteY117" fmla="*/ 923817 h 2311974"/>
                <a:gd name="connsiteX118" fmla="*/ 1225880 w 1315983"/>
                <a:gd name="connsiteY118" fmla="*/ 914093 h 2311974"/>
                <a:gd name="connsiteX119" fmla="*/ 1235364 w 1315983"/>
                <a:gd name="connsiteY119" fmla="*/ 921386 h 2311974"/>
                <a:gd name="connsiteX120" fmla="*/ 1247220 w 1315983"/>
                <a:gd name="connsiteY120" fmla="*/ 948128 h 2311974"/>
                <a:gd name="connsiteX121" fmla="*/ 1195055 w 1315983"/>
                <a:gd name="connsiteY121" fmla="*/ 1006475 h 2311974"/>
                <a:gd name="connsiteX122" fmla="*/ 1109694 w 1315983"/>
                <a:gd name="connsiteY122" fmla="*/ 970008 h 2311974"/>
                <a:gd name="connsiteX123" fmla="*/ 1104951 w 1315983"/>
                <a:gd name="connsiteY123" fmla="*/ 977301 h 2311974"/>
                <a:gd name="connsiteX124" fmla="*/ 1109694 w 1315983"/>
                <a:gd name="connsiteY124" fmla="*/ 984595 h 2311974"/>
                <a:gd name="connsiteX125" fmla="*/ 1104951 w 1315983"/>
                <a:gd name="connsiteY125" fmla="*/ 984595 h 2311974"/>
                <a:gd name="connsiteX126" fmla="*/ 1100209 w 1315983"/>
                <a:gd name="connsiteY126" fmla="*/ 991888 h 2311974"/>
                <a:gd name="connsiteX127" fmla="*/ 1100209 w 1315983"/>
                <a:gd name="connsiteY127" fmla="*/ 1006475 h 2311974"/>
                <a:gd name="connsiteX128" fmla="*/ 1093096 w 1315983"/>
                <a:gd name="connsiteY128" fmla="*/ 1018630 h 2311974"/>
                <a:gd name="connsiteX129" fmla="*/ 1093096 w 1315983"/>
                <a:gd name="connsiteY129" fmla="*/ 1028354 h 2311974"/>
                <a:gd name="connsiteX130" fmla="*/ 1078869 w 1315983"/>
                <a:gd name="connsiteY130" fmla="*/ 1028354 h 2311974"/>
                <a:gd name="connsiteX131" fmla="*/ 1078869 w 1315983"/>
                <a:gd name="connsiteY131" fmla="*/ 1045372 h 2311974"/>
                <a:gd name="connsiteX132" fmla="*/ 1071755 w 1315983"/>
                <a:gd name="connsiteY132" fmla="*/ 1047803 h 2311974"/>
                <a:gd name="connsiteX133" fmla="*/ 1071755 w 1315983"/>
                <a:gd name="connsiteY133" fmla="*/ 1059959 h 2311974"/>
                <a:gd name="connsiteX134" fmla="*/ 1064642 w 1315983"/>
                <a:gd name="connsiteY134" fmla="*/ 1062390 h 2311974"/>
                <a:gd name="connsiteX135" fmla="*/ 1069384 w 1315983"/>
                <a:gd name="connsiteY135" fmla="*/ 1069683 h 2311974"/>
                <a:gd name="connsiteX136" fmla="*/ 1062271 w 1315983"/>
                <a:gd name="connsiteY136" fmla="*/ 1074545 h 2311974"/>
                <a:gd name="connsiteX137" fmla="*/ 1069384 w 1315983"/>
                <a:gd name="connsiteY137" fmla="*/ 1076976 h 2311974"/>
                <a:gd name="connsiteX138" fmla="*/ 1071755 w 1315983"/>
                <a:gd name="connsiteY138" fmla="*/ 1093994 h 2311974"/>
                <a:gd name="connsiteX139" fmla="*/ 1062271 w 1315983"/>
                <a:gd name="connsiteY139" fmla="*/ 1103719 h 2311974"/>
                <a:gd name="connsiteX140" fmla="*/ 1064642 w 1315983"/>
                <a:gd name="connsiteY140" fmla="*/ 1103719 h 2311974"/>
                <a:gd name="connsiteX141" fmla="*/ 1064642 w 1315983"/>
                <a:gd name="connsiteY141" fmla="*/ 1111012 h 2311974"/>
                <a:gd name="connsiteX142" fmla="*/ 1057529 w 1315983"/>
                <a:gd name="connsiteY142" fmla="*/ 1118305 h 2311974"/>
                <a:gd name="connsiteX143" fmla="*/ 1057529 w 1315983"/>
                <a:gd name="connsiteY143" fmla="*/ 1125598 h 2311974"/>
                <a:gd name="connsiteX144" fmla="*/ 1043302 w 1315983"/>
                <a:gd name="connsiteY144" fmla="*/ 1149909 h 2311974"/>
                <a:gd name="connsiteX145" fmla="*/ 1055157 w 1315983"/>
                <a:gd name="connsiteY145" fmla="*/ 1164496 h 2311974"/>
                <a:gd name="connsiteX146" fmla="*/ 1083611 w 1315983"/>
                <a:gd name="connsiteY146" fmla="*/ 1164496 h 2311974"/>
                <a:gd name="connsiteX147" fmla="*/ 1085982 w 1315983"/>
                <a:gd name="connsiteY147" fmla="*/ 1166927 h 2311974"/>
                <a:gd name="connsiteX148" fmla="*/ 1104951 w 1315983"/>
                <a:gd name="connsiteY148" fmla="*/ 1159634 h 2311974"/>
                <a:gd name="connsiteX149" fmla="*/ 1116807 w 1315983"/>
                <a:gd name="connsiteY149" fmla="*/ 1166927 h 2311974"/>
                <a:gd name="connsiteX150" fmla="*/ 1123921 w 1315983"/>
                <a:gd name="connsiteY150" fmla="*/ 1166927 h 2311974"/>
                <a:gd name="connsiteX151" fmla="*/ 1119178 w 1315983"/>
                <a:gd name="connsiteY151" fmla="*/ 1171789 h 2311974"/>
                <a:gd name="connsiteX152" fmla="*/ 1133405 w 1315983"/>
                <a:gd name="connsiteY152" fmla="*/ 1179083 h 2311974"/>
                <a:gd name="connsiteX153" fmla="*/ 1140519 w 1315983"/>
                <a:gd name="connsiteY153" fmla="*/ 1222842 h 2311974"/>
                <a:gd name="connsiteX154" fmla="*/ 1133405 w 1315983"/>
                <a:gd name="connsiteY154" fmla="*/ 1230136 h 2311974"/>
                <a:gd name="connsiteX155" fmla="*/ 1133405 w 1315983"/>
                <a:gd name="connsiteY155" fmla="*/ 1254447 h 2311974"/>
                <a:gd name="connsiteX156" fmla="*/ 1159488 w 1315983"/>
                <a:gd name="connsiteY156" fmla="*/ 1271464 h 2311974"/>
                <a:gd name="connsiteX157" fmla="*/ 1154745 w 1315983"/>
                <a:gd name="connsiteY157" fmla="*/ 1278758 h 2311974"/>
                <a:gd name="connsiteX158" fmla="*/ 1164230 w 1315983"/>
                <a:gd name="connsiteY158" fmla="*/ 1290913 h 2311974"/>
                <a:gd name="connsiteX159" fmla="*/ 1164230 w 1315983"/>
                <a:gd name="connsiteY159" fmla="*/ 1303069 h 2311974"/>
                <a:gd name="connsiteX160" fmla="*/ 1166601 w 1315983"/>
                <a:gd name="connsiteY160" fmla="*/ 1305500 h 2311974"/>
                <a:gd name="connsiteX161" fmla="*/ 1164230 w 1315983"/>
                <a:gd name="connsiteY161" fmla="*/ 1312793 h 2311974"/>
                <a:gd name="connsiteX162" fmla="*/ 1171343 w 1315983"/>
                <a:gd name="connsiteY162" fmla="*/ 1324948 h 2311974"/>
                <a:gd name="connsiteX163" fmla="*/ 1178457 w 1315983"/>
                <a:gd name="connsiteY163" fmla="*/ 1317655 h 2311974"/>
                <a:gd name="connsiteX164" fmla="*/ 1178457 w 1315983"/>
                <a:gd name="connsiteY164" fmla="*/ 1327379 h 2311974"/>
                <a:gd name="connsiteX165" fmla="*/ 1180828 w 1315983"/>
                <a:gd name="connsiteY165" fmla="*/ 1344397 h 2311974"/>
                <a:gd name="connsiteX166" fmla="*/ 1154745 w 1315983"/>
                <a:gd name="connsiteY166" fmla="*/ 1358984 h 2311974"/>
                <a:gd name="connsiteX167" fmla="*/ 1133405 w 1315983"/>
                <a:gd name="connsiteY167" fmla="*/ 1358984 h 2311974"/>
                <a:gd name="connsiteX168" fmla="*/ 1131034 w 1315983"/>
                <a:gd name="connsiteY168" fmla="*/ 1376001 h 2311974"/>
                <a:gd name="connsiteX169" fmla="*/ 1152374 w 1315983"/>
                <a:gd name="connsiteY169" fmla="*/ 1376001 h 2311974"/>
                <a:gd name="connsiteX170" fmla="*/ 1154745 w 1315983"/>
                <a:gd name="connsiteY170" fmla="*/ 1383295 h 2311974"/>
                <a:gd name="connsiteX171" fmla="*/ 1159488 w 1315983"/>
                <a:gd name="connsiteY171" fmla="*/ 1380864 h 2311974"/>
                <a:gd name="connsiteX172" fmla="*/ 1166601 w 1315983"/>
                <a:gd name="connsiteY172" fmla="*/ 1393019 h 2311974"/>
                <a:gd name="connsiteX173" fmla="*/ 1164230 w 1315983"/>
                <a:gd name="connsiteY173" fmla="*/ 1400312 h 2311974"/>
                <a:gd name="connsiteX174" fmla="*/ 1166601 w 1315983"/>
                <a:gd name="connsiteY174" fmla="*/ 1402744 h 2311974"/>
                <a:gd name="connsiteX175" fmla="*/ 1185570 w 1315983"/>
                <a:gd name="connsiteY175" fmla="*/ 1380864 h 2311974"/>
                <a:gd name="connsiteX176" fmla="*/ 1192684 w 1315983"/>
                <a:gd name="connsiteY176" fmla="*/ 1383295 h 2311974"/>
                <a:gd name="connsiteX177" fmla="*/ 1187941 w 1315983"/>
                <a:gd name="connsiteY177" fmla="*/ 1380864 h 2311974"/>
                <a:gd name="connsiteX178" fmla="*/ 1195055 w 1315983"/>
                <a:gd name="connsiteY178" fmla="*/ 1373570 h 2311974"/>
                <a:gd name="connsiteX179" fmla="*/ 1202168 w 1315983"/>
                <a:gd name="connsiteY179" fmla="*/ 1368708 h 2311974"/>
                <a:gd name="connsiteX180" fmla="*/ 1218766 w 1315983"/>
                <a:gd name="connsiteY180" fmla="*/ 1417330 h 2311974"/>
                <a:gd name="connsiteX181" fmla="*/ 1214024 w 1315983"/>
                <a:gd name="connsiteY181" fmla="*/ 1424623 h 2311974"/>
                <a:gd name="connsiteX182" fmla="*/ 1214024 w 1315983"/>
                <a:gd name="connsiteY182" fmla="*/ 1441641 h 2311974"/>
                <a:gd name="connsiteX183" fmla="*/ 1180828 w 1315983"/>
                <a:gd name="connsiteY183" fmla="*/ 1436779 h 2311974"/>
                <a:gd name="connsiteX184" fmla="*/ 1178457 w 1315983"/>
                <a:gd name="connsiteY184" fmla="*/ 1473245 h 2311974"/>
                <a:gd name="connsiteX185" fmla="*/ 1164230 w 1315983"/>
                <a:gd name="connsiteY185" fmla="*/ 1473245 h 2311974"/>
                <a:gd name="connsiteX186" fmla="*/ 1159488 w 1315983"/>
                <a:gd name="connsiteY186" fmla="*/ 1504850 h 2311974"/>
                <a:gd name="connsiteX187" fmla="*/ 1145261 w 1315983"/>
                <a:gd name="connsiteY187" fmla="*/ 1521867 h 2311974"/>
                <a:gd name="connsiteX188" fmla="*/ 1145261 w 1315983"/>
                <a:gd name="connsiteY188" fmla="*/ 1548609 h 2311974"/>
                <a:gd name="connsiteX189" fmla="*/ 1126292 w 1315983"/>
                <a:gd name="connsiteY189" fmla="*/ 1560765 h 2311974"/>
                <a:gd name="connsiteX190" fmla="*/ 1152374 w 1315983"/>
                <a:gd name="connsiteY190" fmla="*/ 1570489 h 2311974"/>
                <a:gd name="connsiteX191" fmla="*/ 1152374 w 1315983"/>
                <a:gd name="connsiteY191" fmla="*/ 1577783 h 2311974"/>
                <a:gd name="connsiteX192" fmla="*/ 1097838 w 1315983"/>
                <a:gd name="connsiteY192" fmla="*/ 1577783 h 2311974"/>
                <a:gd name="connsiteX193" fmla="*/ 1109694 w 1315983"/>
                <a:gd name="connsiteY193" fmla="*/ 1602094 h 2311974"/>
                <a:gd name="connsiteX194" fmla="*/ 1119178 w 1315983"/>
                <a:gd name="connsiteY194" fmla="*/ 1609387 h 2311974"/>
                <a:gd name="connsiteX195" fmla="*/ 1116807 w 1315983"/>
                <a:gd name="connsiteY195" fmla="*/ 1619111 h 2311974"/>
                <a:gd name="connsiteX196" fmla="*/ 1119178 w 1315983"/>
                <a:gd name="connsiteY196" fmla="*/ 1623973 h 2311974"/>
                <a:gd name="connsiteX197" fmla="*/ 1119178 w 1315983"/>
                <a:gd name="connsiteY197" fmla="*/ 1645853 h 2311974"/>
                <a:gd name="connsiteX198" fmla="*/ 1112065 w 1315983"/>
                <a:gd name="connsiteY198" fmla="*/ 1645853 h 2311974"/>
                <a:gd name="connsiteX199" fmla="*/ 1104951 w 1315983"/>
                <a:gd name="connsiteY199" fmla="*/ 1667733 h 2311974"/>
                <a:gd name="connsiteX200" fmla="*/ 1104951 w 1315983"/>
                <a:gd name="connsiteY200" fmla="*/ 1706631 h 2311974"/>
                <a:gd name="connsiteX201" fmla="*/ 1090725 w 1315983"/>
                <a:gd name="connsiteY201" fmla="*/ 1709062 h 2311974"/>
                <a:gd name="connsiteX202" fmla="*/ 1090725 w 1315983"/>
                <a:gd name="connsiteY202" fmla="*/ 1723648 h 2311974"/>
                <a:gd name="connsiteX203" fmla="*/ 1078869 w 1315983"/>
                <a:gd name="connsiteY203" fmla="*/ 1740666 h 2311974"/>
                <a:gd name="connsiteX204" fmla="*/ 1021961 w 1315983"/>
                <a:gd name="connsiteY204" fmla="*/ 1733373 h 2311974"/>
                <a:gd name="connsiteX205" fmla="*/ 995879 w 1315983"/>
                <a:gd name="connsiteY205" fmla="*/ 1733373 h 2311974"/>
                <a:gd name="connsiteX206" fmla="*/ 984023 w 1315983"/>
                <a:gd name="connsiteY206" fmla="*/ 1743097 h 2311974"/>
                <a:gd name="connsiteX207" fmla="*/ 976910 w 1315983"/>
                <a:gd name="connsiteY207" fmla="*/ 1735804 h 2311974"/>
                <a:gd name="connsiteX208" fmla="*/ 969796 w 1315983"/>
                <a:gd name="connsiteY208" fmla="*/ 1740666 h 2311974"/>
                <a:gd name="connsiteX209" fmla="*/ 948456 w 1315983"/>
                <a:gd name="connsiteY209" fmla="*/ 1713924 h 2311974"/>
                <a:gd name="connsiteX210" fmla="*/ 934229 w 1315983"/>
                <a:gd name="connsiteY210" fmla="*/ 1721217 h 2311974"/>
                <a:gd name="connsiteX211" fmla="*/ 927116 w 1315983"/>
                <a:gd name="connsiteY211" fmla="*/ 1733373 h 2311974"/>
                <a:gd name="connsiteX212" fmla="*/ 920002 w 1315983"/>
                <a:gd name="connsiteY212" fmla="*/ 1735804 h 2311974"/>
                <a:gd name="connsiteX213" fmla="*/ 905775 w 1315983"/>
                <a:gd name="connsiteY213" fmla="*/ 1706631 h 2311974"/>
                <a:gd name="connsiteX214" fmla="*/ 834641 w 1315983"/>
                <a:gd name="connsiteY214" fmla="*/ 1709062 h 2311974"/>
                <a:gd name="connsiteX215" fmla="*/ 832270 w 1315983"/>
                <a:gd name="connsiteY215" fmla="*/ 1721217 h 2311974"/>
                <a:gd name="connsiteX216" fmla="*/ 789590 w 1315983"/>
                <a:gd name="connsiteY216" fmla="*/ 1721217 h 2311974"/>
                <a:gd name="connsiteX217" fmla="*/ 789590 w 1315983"/>
                <a:gd name="connsiteY217" fmla="*/ 1728511 h 2311974"/>
                <a:gd name="connsiteX218" fmla="*/ 758765 w 1315983"/>
                <a:gd name="connsiteY218" fmla="*/ 1721217 h 2311974"/>
                <a:gd name="connsiteX219" fmla="*/ 758765 w 1315983"/>
                <a:gd name="connsiteY219" fmla="*/ 1706631 h 2311974"/>
                <a:gd name="connsiteX220" fmla="*/ 751651 w 1315983"/>
                <a:gd name="connsiteY220" fmla="*/ 1706631 h 2311974"/>
                <a:gd name="connsiteX221" fmla="*/ 749280 w 1315983"/>
                <a:gd name="connsiteY221" fmla="*/ 1692044 h 2311974"/>
                <a:gd name="connsiteX222" fmla="*/ 749280 w 1315983"/>
                <a:gd name="connsiteY222" fmla="*/ 1692044 h 2311974"/>
                <a:gd name="connsiteX223" fmla="*/ 751651 w 1315983"/>
                <a:gd name="connsiteY223" fmla="*/ 1706631 h 2311974"/>
                <a:gd name="connsiteX224" fmla="*/ 697115 w 1315983"/>
                <a:gd name="connsiteY224" fmla="*/ 1709062 h 2311974"/>
                <a:gd name="connsiteX225" fmla="*/ 656806 w 1315983"/>
                <a:gd name="connsiteY225" fmla="*/ 1701769 h 2311974"/>
                <a:gd name="connsiteX226" fmla="*/ 654435 w 1315983"/>
                <a:gd name="connsiteY226" fmla="*/ 1709062 h 2311974"/>
                <a:gd name="connsiteX227" fmla="*/ 635465 w 1315983"/>
                <a:gd name="connsiteY227" fmla="*/ 1713924 h 2311974"/>
                <a:gd name="connsiteX228" fmla="*/ 628352 w 1315983"/>
                <a:gd name="connsiteY228" fmla="*/ 1733373 h 2311974"/>
                <a:gd name="connsiteX229" fmla="*/ 633094 w 1315983"/>
                <a:gd name="connsiteY229" fmla="*/ 1750391 h 2311974"/>
                <a:gd name="connsiteX230" fmla="*/ 614125 w 1315983"/>
                <a:gd name="connsiteY230" fmla="*/ 1750391 h 2311974"/>
                <a:gd name="connsiteX231" fmla="*/ 609383 w 1315983"/>
                <a:gd name="connsiteY231" fmla="*/ 1769840 h 2311974"/>
                <a:gd name="connsiteX232" fmla="*/ 616496 w 1315983"/>
                <a:gd name="connsiteY232" fmla="*/ 1784426 h 2311974"/>
                <a:gd name="connsiteX233" fmla="*/ 614125 w 1315983"/>
                <a:gd name="connsiteY233" fmla="*/ 1806306 h 2311974"/>
                <a:gd name="connsiteX234" fmla="*/ 602269 w 1315983"/>
                <a:gd name="connsiteY234" fmla="*/ 1813599 h 2311974"/>
                <a:gd name="connsiteX235" fmla="*/ 602269 w 1315983"/>
                <a:gd name="connsiteY235" fmla="*/ 1847635 h 2311974"/>
                <a:gd name="connsiteX236" fmla="*/ 588043 w 1315983"/>
                <a:gd name="connsiteY236" fmla="*/ 1852497 h 2311974"/>
                <a:gd name="connsiteX237" fmla="*/ 585671 w 1315983"/>
                <a:gd name="connsiteY237" fmla="*/ 1837910 h 2311974"/>
                <a:gd name="connsiteX238" fmla="*/ 552475 w 1315983"/>
                <a:gd name="connsiteY238" fmla="*/ 1837910 h 2311974"/>
                <a:gd name="connsiteX239" fmla="*/ 552475 w 1315983"/>
                <a:gd name="connsiteY239" fmla="*/ 1859790 h 2311974"/>
                <a:gd name="connsiteX240" fmla="*/ 533506 w 1315983"/>
                <a:gd name="connsiteY240" fmla="*/ 1859790 h 2311974"/>
                <a:gd name="connsiteX241" fmla="*/ 533506 w 1315983"/>
                <a:gd name="connsiteY241" fmla="*/ 1869515 h 2311974"/>
                <a:gd name="connsiteX242" fmla="*/ 531135 w 1315983"/>
                <a:gd name="connsiteY242" fmla="*/ 1876808 h 2311974"/>
                <a:gd name="connsiteX243" fmla="*/ 450517 w 1315983"/>
                <a:gd name="connsiteY243" fmla="*/ 1876808 h 2311974"/>
                <a:gd name="connsiteX244" fmla="*/ 450517 w 1315983"/>
                <a:gd name="connsiteY244" fmla="*/ 1896257 h 2311974"/>
                <a:gd name="connsiteX245" fmla="*/ 398351 w 1315983"/>
                <a:gd name="connsiteY245" fmla="*/ 1901119 h 2311974"/>
                <a:gd name="connsiteX246" fmla="*/ 398351 w 1315983"/>
                <a:gd name="connsiteY246" fmla="*/ 1930292 h 2311974"/>
                <a:gd name="connsiteX247" fmla="*/ 377011 w 1315983"/>
                <a:gd name="connsiteY247" fmla="*/ 1930292 h 2311974"/>
                <a:gd name="connsiteX248" fmla="*/ 374640 w 1315983"/>
                <a:gd name="connsiteY248" fmla="*/ 1952172 h 2311974"/>
                <a:gd name="connsiteX249" fmla="*/ 362784 w 1315983"/>
                <a:gd name="connsiteY249" fmla="*/ 1952172 h 2311974"/>
                <a:gd name="connsiteX250" fmla="*/ 362784 w 1315983"/>
                <a:gd name="connsiteY250" fmla="*/ 1978914 h 2311974"/>
                <a:gd name="connsiteX251" fmla="*/ 369898 w 1315983"/>
                <a:gd name="connsiteY251" fmla="*/ 1983776 h 2311974"/>
                <a:gd name="connsiteX252" fmla="*/ 367527 w 1315983"/>
                <a:gd name="connsiteY252" fmla="*/ 2000794 h 2311974"/>
                <a:gd name="connsiteX253" fmla="*/ 374640 w 1315983"/>
                <a:gd name="connsiteY253" fmla="*/ 2005656 h 2311974"/>
                <a:gd name="connsiteX254" fmla="*/ 374640 w 1315983"/>
                <a:gd name="connsiteY254" fmla="*/ 2068865 h 2311974"/>
                <a:gd name="connsiteX255" fmla="*/ 367527 w 1315983"/>
                <a:gd name="connsiteY255" fmla="*/ 2068865 h 2311974"/>
                <a:gd name="connsiteX256" fmla="*/ 367527 w 1315983"/>
                <a:gd name="connsiteY256" fmla="*/ 2081020 h 2311974"/>
                <a:gd name="connsiteX257" fmla="*/ 348557 w 1315983"/>
                <a:gd name="connsiteY257" fmla="*/ 2083451 h 2311974"/>
                <a:gd name="connsiteX258" fmla="*/ 334331 w 1315983"/>
                <a:gd name="connsiteY258" fmla="*/ 2117487 h 2311974"/>
                <a:gd name="connsiteX259" fmla="*/ 334331 w 1315983"/>
                <a:gd name="connsiteY259" fmla="*/ 2129642 h 2311974"/>
                <a:gd name="connsiteX260" fmla="*/ 391238 w 1315983"/>
                <a:gd name="connsiteY260" fmla="*/ 2132073 h 2311974"/>
                <a:gd name="connsiteX261" fmla="*/ 384125 w 1315983"/>
                <a:gd name="connsiteY261" fmla="*/ 2151522 h 2311974"/>
                <a:gd name="connsiteX262" fmla="*/ 388867 w 1315983"/>
                <a:gd name="connsiteY262" fmla="*/ 2161246 h 2311974"/>
                <a:gd name="connsiteX263" fmla="*/ 384125 w 1315983"/>
                <a:gd name="connsiteY263" fmla="*/ 2168540 h 2311974"/>
                <a:gd name="connsiteX264" fmla="*/ 367527 w 1315983"/>
                <a:gd name="connsiteY264" fmla="*/ 2168540 h 2311974"/>
                <a:gd name="connsiteX265" fmla="*/ 367527 w 1315983"/>
                <a:gd name="connsiteY265" fmla="*/ 2180695 h 2311974"/>
                <a:gd name="connsiteX266" fmla="*/ 336702 w 1315983"/>
                <a:gd name="connsiteY266" fmla="*/ 2187988 h 2311974"/>
                <a:gd name="connsiteX267" fmla="*/ 343815 w 1315983"/>
                <a:gd name="connsiteY267" fmla="*/ 2200144 h 2311974"/>
                <a:gd name="connsiteX268" fmla="*/ 341444 w 1315983"/>
                <a:gd name="connsiteY268" fmla="*/ 2256059 h 2311974"/>
                <a:gd name="connsiteX269" fmla="*/ 329588 w 1315983"/>
                <a:gd name="connsiteY269" fmla="*/ 2277939 h 2311974"/>
                <a:gd name="connsiteX270" fmla="*/ 303506 w 1315983"/>
                <a:gd name="connsiteY270" fmla="*/ 2307112 h 2311974"/>
                <a:gd name="connsiteX271" fmla="*/ 289279 w 1315983"/>
                <a:gd name="connsiteY271" fmla="*/ 2311974 h 2311974"/>
                <a:gd name="connsiteX272" fmla="*/ 272681 w 1315983"/>
                <a:gd name="connsiteY272" fmla="*/ 2282801 h 2311974"/>
                <a:gd name="connsiteX273" fmla="*/ 253712 w 1315983"/>
                <a:gd name="connsiteY273" fmla="*/ 2275508 h 2311974"/>
                <a:gd name="connsiteX274" fmla="*/ 239485 w 1315983"/>
                <a:gd name="connsiteY274" fmla="*/ 2292526 h 2311974"/>
                <a:gd name="connsiteX275" fmla="*/ 220516 w 1315983"/>
                <a:gd name="connsiteY275" fmla="*/ 2285232 h 2311974"/>
                <a:gd name="connsiteX276" fmla="*/ 206289 w 1315983"/>
                <a:gd name="connsiteY276" fmla="*/ 2290094 h 2311974"/>
                <a:gd name="connsiteX277" fmla="*/ 170722 w 1315983"/>
                <a:gd name="connsiteY277" fmla="*/ 2275508 h 2311974"/>
                <a:gd name="connsiteX278" fmla="*/ 129987 w 1315983"/>
                <a:gd name="connsiteY278" fmla="*/ 2254426 h 2311974"/>
                <a:gd name="connsiteX279" fmla="*/ 138292 w 1315983"/>
                <a:gd name="connsiteY279" fmla="*/ 2090384 h 2311974"/>
                <a:gd name="connsiteX280" fmla="*/ 167576 w 1315983"/>
                <a:gd name="connsiteY280" fmla="*/ 1879782 h 2311974"/>
                <a:gd name="connsiteX281" fmla="*/ 162659 w 1315983"/>
                <a:gd name="connsiteY281" fmla="*/ 1766434 h 2311974"/>
                <a:gd name="connsiteX282" fmla="*/ 134380 w 1315983"/>
                <a:gd name="connsiteY282" fmla="*/ 1684276 h 2311974"/>
                <a:gd name="connsiteX283" fmla="*/ 71027 w 1315983"/>
                <a:gd name="connsiteY283" fmla="*/ 1605539 h 2311974"/>
                <a:gd name="connsiteX284" fmla="*/ 21152 w 1315983"/>
                <a:gd name="connsiteY284" fmla="*/ 1566641 h 2311974"/>
                <a:gd name="connsiteX285" fmla="*/ 22796 w 1315983"/>
                <a:gd name="connsiteY285" fmla="*/ 1519182 h 2311974"/>
                <a:gd name="connsiteX286" fmla="*/ 18560 w 1315983"/>
                <a:gd name="connsiteY286" fmla="*/ 1442151 h 2311974"/>
                <a:gd name="connsiteX287" fmla="*/ 73867 w 1315983"/>
                <a:gd name="connsiteY287" fmla="*/ 1327822 h 2311974"/>
                <a:gd name="connsiteX288" fmla="*/ 867553 w 1315983"/>
                <a:gd name="connsiteY288" fmla="*/ 1104035 h 2311974"/>
                <a:gd name="connsiteX289" fmla="*/ 0 w 1315983"/>
                <a:gd name="connsiteY289" fmla="*/ 680708 h 2311974"/>
                <a:gd name="connsiteX290" fmla="*/ 7113 w 1315983"/>
                <a:gd name="connsiteY290" fmla="*/ 673414 h 2311974"/>
                <a:gd name="connsiteX291" fmla="*/ 35567 w 1315983"/>
                <a:gd name="connsiteY291" fmla="*/ 670983 h 2311974"/>
                <a:gd name="connsiteX292" fmla="*/ 123299 w 1315983"/>
                <a:gd name="connsiteY292" fmla="*/ 692863 h 2311974"/>
                <a:gd name="connsiteX293" fmla="*/ 137526 w 1315983"/>
                <a:gd name="connsiteY293" fmla="*/ 688001 h 2311974"/>
                <a:gd name="connsiteX294" fmla="*/ 151753 w 1315983"/>
                <a:gd name="connsiteY294" fmla="*/ 678277 h 2311974"/>
                <a:gd name="connsiteX295" fmla="*/ 158866 w 1315983"/>
                <a:gd name="connsiteY295" fmla="*/ 666121 h 2311974"/>
                <a:gd name="connsiteX296" fmla="*/ 192062 w 1315983"/>
                <a:gd name="connsiteY296" fmla="*/ 700156 h 2311974"/>
                <a:gd name="connsiteX297" fmla="*/ 236001 w 1315983"/>
                <a:gd name="connsiteY297" fmla="*/ 862512 h 2311974"/>
                <a:gd name="connsiteX298" fmla="*/ 158866 w 1315983"/>
                <a:gd name="connsiteY298" fmla="*/ 666121 h 2311974"/>
                <a:gd name="connsiteX299" fmla="*/ 158866 w 1315983"/>
                <a:gd name="connsiteY299" fmla="*/ 658827 h 2311974"/>
                <a:gd name="connsiteX300" fmla="*/ 180206 w 1315983"/>
                <a:gd name="connsiteY300" fmla="*/ 646672 h 2311974"/>
                <a:gd name="connsiteX301" fmla="*/ 173093 w 1315983"/>
                <a:gd name="connsiteY301" fmla="*/ 639379 h 2311974"/>
                <a:gd name="connsiteX302" fmla="*/ 203918 w 1315983"/>
                <a:gd name="connsiteY302" fmla="*/ 629654 h 2311974"/>
                <a:gd name="connsiteX303" fmla="*/ 199176 w 1315983"/>
                <a:gd name="connsiteY303" fmla="*/ 615068 h 2311974"/>
                <a:gd name="connsiteX304" fmla="*/ 165980 w 1315983"/>
                <a:gd name="connsiteY304" fmla="*/ 610205 h 2311974"/>
                <a:gd name="connsiteX305" fmla="*/ 163608 w 1315983"/>
                <a:gd name="connsiteY305" fmla="*/ 595619 h 2311974"/>
                <a:gd name="connsiteX306" fmla="*/ 173093 w 1315983"/>
                <a:gd name="connsiteY306" fmla="*/ 534841 h 2311974"/>
                <a:gd name="connsiteX307" fmla="*/ 163608 w 1315983"/>
                <a:gd name="connsiteY307" fmla="*/ 525117 h 2311974"/>
                <a:gd name="connsiteX308" fmla="*/ 147010 w 1315983"/>
                <a:gd name="connsiteY308" fmla="*/ 503237 h 2311974"/>
                <a:gd name="connsiteX309" fmla="*/ 151753 w 1315983"/>
                <a:gd name="connsiteY309" fmla="*/ 471633 h 2311974"/>
                <a:gd name="connsiteX310" fmla="*/ 144639 w 1315983"/>
                <a:gd name="connsiteY310" fmla="*/ 464340 h 2311974"/>
                <a:gd name="connsiteX311" fmla="*/ 147010 w 1315983"/>
                <a:gd name="connsiteY311" fmla="*/ 444891 h 2311974"/>
                <a:gd name="connsiteX312" fmla="*/ 165980 w 1315983"/>
                <a:gd name="connsiteY312" fmla="*/ 444891 h 2311974"/>
                <a:gd name="connsiteX313" fmla="*/ 184949 w 1315983"/>
                <a:gd name="connsiteY313" fmla="*/ 430304 h 2311974"/>
                <a:gd name="connsiteX314" fmla="*/ 187320 w 1315983"/>
                <a:gd name="connsiteY314" fmla="*/ 427873 h 2311974"/>
                <a:gd name="connsiteX315" fmla="*/ 165980 w 1315983"/>
                <a:gd name="connsiteY315" fmla="*/ 423011 h 2311974"/>
                <a:gd name="connsiteX316" fmla="*/ 173093 w 1315983"/>
                <a:gd name="connsiteY316" fmla="*/ 405993 h 2311974"/>
                <a:gd name="connsiteX317" fmla="*/ 199176 w 1315983"/>
                <a:gd name="connsiteY317" fmla="*/ 408424 h 2311974"/>
                <a:gd name="connsiteX318" fmla="*/ 194433 w 1315983"/>
                <a:gd name="connsiteY318" fmla="*/ 388975 h 2311974"/>
                <a:gd name="connsiteX319" fmla="*/ 194433 w 1315983"/>
                <a:gd name="connsiteY319" fmla="*/ 374389 h 2311974"/>
                <a:gd name="connsiteX320" fmla="*/ 211031 w 1315983"/>
                <a:gd name="connsiteY320" fmla="*/ 374389 h 2311974"/>
                <a:gd name="connsiteX321" fmla="*/ 213402 w 1315983"/>
                <a:gd name="connsiteY321" fmla="*/ 367096 h 2311974"/>
                <a:gd name="connsiteX322" fmla="*/ 220516 w 1315983"/>
                <a:gd name="connsiteY322" fmla="*/ 364665 h 2311974"/>
                <a:gd name="connsiteX323" fmla="*/ 218145 w 1315983"/>
                <a:gd name="connsiteY323" fmla="*/ 347647 h 2311974"/>
                <a:gd name="connsiteX324" fmla="*/ 246598 w 1315983"/>
                <a:gd name="connsiteY324" fmla="*/ 337922 h 2311974"/>
                <a:gd name="connsiteX325" fmla="*/ 234743 w 1315983"/>
                <a:gd name="connsiteY325" fmla="*/ 333060 h 2311974"/>
                <a:gd name="connsiteX326" fmla="*/ 232371 w 1315983"/>
                <a:gd name="connsiteY326" fmla="*/ 311180 h 2311974"/>
                <a:gd name="connsiteX327" fmla="*/ 225258 w 1315983"/>
                <a:gd name="connsiteY327" fmla="*/ 308749 h 2311974"/>
                <a:gd name="connsiteX328" fmla="*/ 232371 w 1315983"/>
                <a:gd name="connsiteY328" fmla="*/ 299025 h 2311974"/>
                <a:gd name="connsiteX329" fmla="*/ 232371 w 1315983"/>
                <a:gd name="connsiteY329" fmla="*/ 296594 h 2311974"/>
                <a:gd name="connsiteX330" fmla="*/ 220516 w 1315983"/>
                <a:gd name="connsiteY330" fmla="*/ 291732 h 2311974"/>
                <a:gd name="connsiteX331" fmla="*/ 211031 w 1315983"/>
                <a:gd name="connsiteY331" fmla="*/ 299025 h 2311974"/>
                <a:gd name="connsiteX332" fmla="*/ 199176 w 1315983"/>
                <a:gd name="connsiteY332" fmla="*/ 282007 h 2311974"/>
                <a:gd name="connsiteX333" fmla="*/ 213402 w 1315983"/>
                <a:gd name="connsiteY333" fmla="*/ 255265 h 2311974"/>
                <a:gd name="connsiteX334" fmla="*/ 220516 w 1315983"/>
                <a:gd name="connsiteY334" fmla="*/ 267421 h 2311974"/>
                <a:gd name="connsiteX335" fmla="*/ 239485 w 1315983"/>
                <a:gd name="connsiteY335" fmla="*/ 240679 h 2311974"/>
                <a:gd name="connsiteX336" fmla="*/ 248969 w 1315983"/>
                <a:gd name="connsiteY336" fmla="*/ 240679 h 2311974"/>
                <a:gd name="connsiteX337" fmla="*/ 248969 w 1315983"/>
                <a:gd name="connsiteY337" fmla="*/ 233385 h 2311974"/>
                <a:gd name="connsiteX338" fmla="*/ 227629 w 1315983"/>
                <a:gd name="connsiteY338" fmla="*/ 218799 h 2311974"/>
                <a:gd name="connsiteX339" fmla="*/ 234743 w 1315983"/>
                <a:gd name="connsiteY339" fmla="*/ 199350 h 2311974"/>
                <a:gd name="connsiteX340" fmla="*/ 260825 w 1315983"/>
                <a:gd name="connsiteY340" fmla="*/ 199350 h 2311974"/>
                <a:gd name="connsiteX341" fmla="*/ 267939 w 1315983"/>
                <a:gd name="connsiteY341" fmla="*/ 192057 h 2311974"/>
                <a:gd name="connsiteX342" fmla="*/ 239485 w 1315983"/>
                <a:gd name="connsiteY342" fmla="*/ 150728 h 2311974"/>
                <a:gd name="connsiteX343" fmla="*/ 248969 w 1315983"/>
                <a:gd name="connsiteY343" fmla="*/ 131279 h 2311974"/>
                <a:gd name="connsiteX344" fmla="*/ 282165 w 1315983"/>
                <a:gd name="connsiteY344" fmla="*/ 116693 h 2311974"/>
                <a:gd name="connsiteX345" fmla="*/ 286908 w 1315983"/>
                <a:gd name="connsiteY345" fmla="*/ 131279 h 2311974"/>
                <a:gd name="connsiteX346" fmla="*/ 308248 w 1315983"/>
                <a:gd name="connsiteY346" fmla="*/ 116693 h 2311974"/>
                <a:gd name="connsiteX347" fmla="*/ 303506 w 1315983"/>
                <a:gd name="connsiteY347" fmla="*/ 109399 h 2311974"/>
                <a:gd name="connsiteX348" fmla="*/ 320104 w 1315983"/>
                <a:gd name="connsiteY348" fmla="*/ 102106 h 2311974"/>
                <a:gd name="connsiteX349" fmla="*/ 320104 w 1315983"/>
                <a:gd name="connsiteY349" fmla="*/ 94813 h 2311974"/>
                <a:gd name="connsiteX350" fmla="*/ 329588 w 1315983"/>
                <a:gd name="connsiteY350" fmla="*/ 87519 h 2311974"/>
                <a:gd name="connsiteX351" fmla="*/ 315361 w 1315983"/>
                <a:gd name="connsiteY351" fmla="*/ 53484 h 2311974"/>
                <a:gd name="connsiteX352" fmla="*/ 312990 w 1315983"/>
                <a:gd name="connsiteY352" fmla="*/ 7293 h 2311974"/>
                <a:gd name="connsiteX353" fmla="*/ 355671 w 1315983"/>
                <a:gd name="connsiteY353" fmla="*/ 17018 h 2311974"/>
                <a:gd name="connsiteX354" fmla="*/ 377011 w 1315983"/>
                <a:gd name="connsiteY354" fmla="*/ 0 h 2311974"/>
                <a:gd name="connsiteX355" fmla="*/ 241856 w 1315983"/>
                <a:gd name="connsiteY355" fmla="*/ 899507 h 2311974"/>
                <a:gd name="connsiteX356" fmla="*/ 241856 w 1315983"/>
                <a:gd name="connsiteY356" fmla="*/ 899506 h 2311974"/>
                <a:gd name="connsiteX357" fmla="*/ 377011 w 1315983"/>
                <a:gd name="connsiteY357" fmla="*/ 0 h 2311974"/>
                <a:gd name="connsiteX358" fmla="*/ 234712 w 1315983"/>
                <a:gd name="connsiteY358" fmla="*/ 889782 h 2311974"/>
                <a:gd name="connsiteX359" fmla="*/ 225258 w 1315983"/>
                <a:gd name="connsiteY359" fmla="*/ 889782 h 2311974"/>
                <a:gd name="connsiteX360" fmla="*/ 241856 w 1315983"/>
                <a:gd name="connsiteY360" fmla="*/ 889782 h 2311974"/>
                <a:gd name="connsiteX361" fmla="*/ 326152 w 1315983"/>
                <a:gd name="connsiteY361" fmla="*/ 981222 h 2311974"/>
                <a:gd name="connsiteX362" fmla="*/ 234712 w 1315983"/>
                <a:gd name="connsiteY362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395980 w 1315983"/>
                <a:gd name="connsiteY24" fmla="*/ 68071 h 2311974"/>
                <a:gd name="connsiteX25" fmla="*/ 429176 w 1315983"/>
                <a:gd name="connsiteY25" fmla="*/ 82657 h 2311974"/>
                <a:gd name="connsiteX26" fmla="*/ 436290 w 1315983"/>
                <a:gd name="connsiteY26" fmla="*/ 72933 h 2311974"/>
                <a:gd name="connsiteX27" fmla="*/ 452888 w 1315983"/>
                <a:gd name="connsiteY27" fmla="*/ 75364 h 2311974"/>
                <a:gd name="connsiteX28" fmla="*/ 452888 w 1315983"/>
                <a:gd name="connsiteY28" fmla="*/ 82657 h 2311974"/>
                <a:gd name="connsiteX29" fmla="*/ 460001 w 1315983"/>
                <a:gd name="connsiteY29" fmla="*/ 82657 h 2311974"/>
                <a:gd name="connsiteX30" fmla="*/ 464743 w 1315983"/>
                <a:gd name="connsiteY30" fmla="*/ 97244 h 2311974"/>
                <a:gd name="connsiteX31" fmla="*/ 483712 w 1315983"/>
                <a:gd name="connsiteY31" fmla="*/ 104537 h 2311974"/>
                <a:gd name="connsiteX32" fmla="*/ 512166 w 1315983"/>
                <a:gd name="connsiteY32" fmla="*/ 89950 h 2311974"/>
                <a:gd name="connsiteX33" fmla="*/ 526393 w 1315983"/>
                <a:gd name="connsiteY33" fmla="*/ 94813 h 2311974"/>
                <a:gd name="connsiteX34" fmla="*/ 540620 w 1315983"/>
                <a:gd name="connsiteY34" fmla="*/ 104537 h 2311974"/>
                <a:gd name="connsiteX35" fmla="*/ 559589 w 1315983"/>
                <a:gd name="connsiteY35" fmla="*/ 94813 h 2311974"/>
                <a:gd name="connsiteX36" fmla="*/ 559589 w 1315983"/>
                <a:gd name="connsiteY36" fmla="*/ 72933 h 2311974"/>
                <a:gd name="connsiteX37" fmla="*/ 561960 w 1315983"/>
                <a:gd name="connsiteY37" fmla="*/ 72933 h 2311974"/>
                <a:gd name="connsiteX38" fmla="*/ 573816 w 1315983"/>
                <a:gd name="connsiteY38" fmla="*/ 87519 h 2311974"/>
                <a:gd name="connsiteX39" fmla="*/ 561960 w 1315983"/>
                <a:gd name="connsiteY39" fmla="*/ 102106 h 2311974"/>
                <a:gd name="connsiteX40" fmla="*/ 566702 w 1315983"/>
                <a:gd name="connsiteY40" fmla="*/ 123986 h 2311974"/>
                <a:gd name="connsiteX41" fmla="*/ 580929 w 1315983"/>
                <a:gd name="connsiteY41" fmla="*/ 128848 h 2311974"/>
                <a:gd name="connsiteX42" fmla="*/ 592785 w 1315983"/>
                <a:gd name="connsiteY42" fmla="*/ 150728 h 2311974"/>
                <a:gd name="connsiteX43" fmla="*/ 602269 w 1315983"/>
                <a:gd name="connsiteY43" fmla="*/ 153159 h 2311974"/>
                <a:gd name="connsiteX44" fmla="*/ 609383 w 1315983"/>
                <a:gd name="connsiteY44" fmla="*/ 165315 h 2311974"/>
                <a:gd name="connsiteX45" fmla="*/ 628352 w 1315983"/>
                <a:gd name="connsiteY45" fmla="*/ 165315 h 2311974"/>
                <a:gd name="connsiteX46" fmla="*/ 642579 w 1315983"/>
                <a:gd name="connsiteY46" fmla="*/ 177470 h 2311974"/>
                <a:gd name="connsiteX47" fmla="*/ 668661 w 1315983"/>
                <a:gd name="connsiteY47" fmla="*/ 172608 h 2311974"/>
                <a:gd name="connsiteX48" fmla="*/ 675775 w 1315983"/>
                <a:gd name="connsiteY48" fmla="*/ 184763 h 2311974"/>
                <a:gd name="connsiteX49" fmla="*/ 668661 w 1315983"/>
                <a:gd name="connsiteY49" fmla="*/ 192057 h 2311974"/>
                <a:gd name="connsiteX50" fmla="*/ 675775 w 1315983"/>
                <a:gd name="connsiteY50" fmla="*/ 201781 h 2311974"/>
                <a:gd name="connsiteX51" fmla="*/ 671032 w 1315983"/>
                <a:gd name="connsiteY51" fmla="*/ 206643 h 2311974"/>
                <a:gd name="connsiteX52" fmla="*/ 682888 w 1315983"/>
                <a:gd name="connsiteY52" fmla="*/ 233385 h 2311974"/>
                <a:gd name="connsiteX53" fmla="*/ 690002 w 1315983"/>
                <a:gd name="connsiteY53" fmla="*/ 233385 h 2311974"/>
                <a:gd name="connsiteX54" fmla="*/ 725569 w 1315983"/>
                <a:gd name="connsiteY54" fmla="*/ 211505 h 2311974"/>
                <a:gd name="connsiteX55" fmla="*/ 749280 w 1315983"/>
                <a:gd name="connsiteY55" fmla="*/ 213936 h 2311974"/>
                <a:gd name="connsiteX56" fmla="*/ 770620 w 1315983"/>
                <a:gd name="connsiteY56" fmla="*/ 199350 h 2311974"/>
                <a:gd name="connsiteX57" fmla="*/ 780105 w 1315983"/>
                <a:gd name="connsiteY57" fmla="*/ 177470 h 2311974"/>
                <a:gd name="connsiteX58" fmla="*/ 806188 w 1315983"/>
                <a:gd name="connsiteY58" fmla="*/ 158021 h 2311974"/>
                <a:gd name="connsiteX59" fmla="*/ 827528 w 1315983"/>
                <a:gd name="connsiteY59" fmla="*/ 194488 h 2311974"/>
                <a:gd name="connsiteX60" fmla="*/ 827528 w 1315983"/>
                <a:gd name="connsiteY60" fmla="*/ 221230 h 2311974"/>
                <a:gd name="connsiteX61" fmla="*/ 839383 w 1315983"/>
                <a:gd name="connsiteY61" fmla="*/ 243110 h 2311974"/>
                <a:gd name="connsiteX62" fmla="*/ 858353 w 1315983"/>
                <a:gd name="connsiteY62" fmla="*/ 262558 h 2311974"/>
                <a:gd name="connsiteX63" fmla="*/ 901033 w 1315983"/>
                <a:gd name="connsiteY63" fmla="*/ 274714 h 2311974"/>
                <a:gd name="connsiteX64" fmla="*/ 934229 w 1315983"/>
                <a:gd name="connsiteY64" fmla="*/ 260127 h 2311974"/>
                <a:gd name="connsiteX65" fmla="*/ 955569 w 1315983"/>
                <a:gd name="connsiteY65" fmla="*/ 262558 h 2311974"/>
                <a:gd name="connsiteX66" fmla="*/ 981652 w 1315983"/>
                <a:gd name="connsiteY66" fmla="*/ 277145 h 2311974"/>
                <a:gd name="connsiteX67" fmla="*/ 1014848 w 1315983"/>
                <a:gd name="connsiteY67" fmla="*/ 282007 h 2311974"/>
                <a:gd name="connsiteX68" fmla="*/ 1010106 w 1315983"/>
                <a:gd name="connsiteY68" fmla="*/ 299025 h 2311974"/>
                <a:gd name="connsiteX69" fmla="*/ 1038559 w 1315983"/>
                <a:gd name="connsiteY69" fmla="*/ 371958 h 2311974"/>
                <a:gd name="connsiteX70" fmla="*/ 1083611 w 1315983"/>
                <a:gd name="connsiteY70" fmla="*/ 386544 h 2311974"/>
                <a:gd name="connsiteX71" fmla="*/ 1112065 w 1315983"/>
                <a:gd name="connsiteY71" fmla="*/ 415718 h 2311974"/>
                <a:gd name="connsiteX72" fmla="*/ 1154745 w 1315983"/>
                <a:gd name="connsiteY72" fmla="*/ 415718 h 2311974"/>
                <a:gd name="connsiteX73" fmla="*/ 1171343 w 1315983"/>
                <a:gd name="connsiteY73" fmla="*/ 408424 h 2311974"/>
                <a:gd name="connsiteX74" fmla="*/ 1187941 w 1315983"/>
                <a:gd name="connsiteY74" fmla="*/ 386544 h 2311974"/>
                <a:gd name="connsiteX75" fmla="*/ 1232993 w 1315983"/>
                <a:gd name="connsiteY75" fmla="*/ 381682 h 2311974"/>
                <a:gd name="connsiteX76" fmla="*/ 1240107 w 1315983"/>
                <a:gd name="connsiteY76" fmla="*/ 386544 h 2311974"/>
                <a:gd name="connsiteX77" fmla="*/ 1275674 w 1315983"/>
                <a:gd name="connsiteY77" fmla="*/ 371958 h 2311974"/>
                <a:gd name="connsiteX78" fmla="*/ 1275674 w 1315983"/>
                <a:gd name="connsiteY78" fmla="*/ 388975 h 2311974"/>
                <a:gd name="connsiteX79" fmla="*/ 1289901 w 1315983"/>
                <a:gd name="connsiteY79" fmla="*/ 408424 h 2311974"/>
                <a:gd name="connsiteX80" fmla="*/ 1228251 w 1315983"/>
                <a:gd name="connsiteY80" fmla="*/ 444891 h 2311974"/>
                <a:gd name="connsiteX81" fmla="*/ 1225880 w 1315983"/>
                <a:gd name="connsiteY81" fmla="*/ 491082 h 2311974"/>
                <a:gd name="connsiteX82" fmla="*/ 1247220 w 1315983"/>
                <a:gd name="connsiteY82" fmla="*/ 532410 h 2311974"/>
                <a:gd name="connsiteX83" fmla="*/ 1280416 w 1315983"/>
                <a:gd name="connsiteY83" fmla="*/ 554290 h 2311974"/>
                <a:gd name="connsiteX84" fmla="*/ 1301756 w 1315983"/>
                <a:gd name="connsiteY84" fmla="*/ 581032 h 2311974"/>
                <a:gd name="connsiteX85" fmla="*/ 1294643 w 1315983"/>
                <a:gd name="connsiteY85" fmla="*/ 622361 h 2311974"/>
                <a:gd name="connsiteX86" fmla="*/ 1315983 w 1315983"/>
                <a:gd name="connsiteY86" fmla="*/ 644241 h 2311974"/>
                <a:gd name="connsiteX87" fmla="*/ 1311241 w 1315983"/>
                <a:gd name="connsiteY87" fmla="*/ 658827 h 2311974"/>
                <a:gd name="connsiteX88" fmla="*/ 1304127 w 1315983"/>
                <a:gd name="connsiteY88" fmla="*/ 666121 h 2311974"/>
                <a:gd name="connsiteX89" fmla="*/ 1275674 w 1315983"/>
                <a:gd name="connsiteY89" fmla="*/ 663689 h 2311974"/>
                <a:gd name="connsiteX90" fmla="*/ 1247220 w 1315983"/>
                <a:gd name="connsiteY90" fmla="*/ 705018 h 2311974"/>
                <a:gd name="connsiteX91" fmla="*/ 1225880 w 1315983"/>
                <a:gd name="connsiteY91" fmla="*/ 712312 h 2311974"/>
                <a:gd name="connsiteX92" fmla="*/ 1178457 w 1315983"/>
                <a:gd name="connsiteY92" fmla="*/ 785245 h 2311974"/>
                <a:gd name="connsiteX93" fmla="*/ 1178457 w 1315983"/>
                <a:gd name="connsiteY93" fmla="*/ 804693 h 2311974"/>
                <a:gd name="connsiteX94" fmla="*/ 1147632 w 1315983"/>
                <a:gd name="connsiteY94" fmla="*/ 802262 h 2311974"/>
                <a:gd name="connsiteX95" fmla="*/ 1116807 w 1315983"/>
                <a:gd name="connsiteY95" fmla="*/ 802262 h 2311974"/>
                <a:gd name="connsiteX96" fmla="*/ 1093096 w 1315983"/>
                <a:gd name="connsiteY96" fmla="*/ 819280 h 2311974"/>
                <a:gd name="connsiteX97" fmla="*/ 1057529 w 1315983"/>
                <a:gd name="connsiteY97" fmla="*/ 809556 h 2311974"/>
                <a:gd name="connsiteX98" fmla="*/ 1045673 w 1315983"/>
                <a:gd name="connsiteY98" fmla="*/ 816849 h 2311974"/>
                <a:gd name="connsiteX99" fmla="*/ 1055157 w 1315983"/>
                <a:gd name="connsiteY99" fmla="*/ 824142 h 2311974"/>
                <a:gd name="connsiteX100" fmla="*/ 1043302 w 1315983"/>
                <a:gd name="connsiteY100" fmla="*/ 850884 h 2311974"/>
                <a:gd name="connsiteX101" fmla="*/ 1050415 w 1315983"/>
                <a:gd name="connsiteY101" fmla="*/ 858178 h 2311974"/>
                <a:gd name="connsiteX102" fmla="*/ 1057529 w 1315983"/>
                <a:gd name="connsiteY102" fmla="*/ 850884 h 2311974"/>
                <a:gd name="connsiteX103" fmla="*/ 1071755 w 1315983"/>
                <a:gd name="connsiteY103" fmla="*/ 858178 h 2311974"/>
                <a:gd name="connsiteX104" fmla="*/ 1085982 w 1315983"/>
                <a:gd name="connsiteY104" fmla="*/ 858178 h 2311974"/>
                <a:gd name="connsiteX105" fmla="*/ 1090725 w 1315983"/>
                <a:gd name="connsiteY105" fmla="*/ 875195 h 2311974"/>
                <a:gd name="connsiteX106" fmla="*/ 1104951 w 1315983"/>
                <a:gd name="connsiteY106" fmla="*/ 894644 h 2311974"/>
                <a:gd name="connsiteX107" fmla="*/ 1097838 w 1315983"/>
                <a:gd name="connsiteY107" fmla="*/ 906800 h 2311974"/>
                <a:gd name="connsiteX108" fmla="*/ 1104951 w 1315983"/>
                <a:gd name="connsiteY108" fmla="*/ 916524 h 2311974"/>
                <a:gd name="connsiteX109" fmla="*/ 1112065 w 1315983"/>
                <a:gd name="connsiteY109" fmla="*/ 914093 h 2311974"/>
                <a:gd name="connsiteX110" fmla="*/ 1119178 w 1315983"/>
                <a:gd name="connsiteY110" fmla="*/ 921386 h 2311974"/>
                <a:gd name="connsiteX111" fmla="*/ 1123921 w 1315983"/>
                <a:gd name="connsiteY111" fmla="*/ 935973 h 2311974"/>
                <a:gd name="connsiteX112" fmla="*/ 1133405 w 1315983"/>
                <a:gd name="connsiteY112" fmla="*/ 923817 h 2311974"/>
                <a:gd name="connsiteX113" fmla="*/ 1138147 w 1315983"/>
                <a:gd name="connsiteY113" fmla="*/ 931111 h 2311974"/>
                <a:gd name="connsiteX114" fmla="*/ 1171343 w 1315983"/>
                <a:gd name="connsiteY114" fmla="*/ 928679 h 2311974"/>
                <a:gd name="connsiteX115" fmla="*/ 1185570 w 1315983"/>
                <a:gd name="connsiteY115" fmla="*/ 948128 h 2311974"/>
                <a:gd name="connsiteX116" fmla="*/ 1206911 w 1315983"/>
                <a:gd name="connsiteY116" fmla="*/ 950559 h 2311974"/>
                <a:gd name="connsiteX117" fmla="*/ 1211653 w 1315983"/>
                <a:gd name="connsiteY117" fmla="*/ 923817 h 2311974"/>
                <a:gd name="connsiteX118" fmla="*/ 1225880 w 1315983"/>
                <a:gd name="connsiteY118" fmla="*/ 914093 h 2311974"/>
                <a:gd name="connsiteX119" fmla="*/ 1235364 w 1315983"/>
                <a:gd name="connsiteY119" fmla="*/ 921386 h 2311974"/>
                <a:gd name="connsiteX120" fmla="*/ 1247220 w 1315983"/>
                <a:gd name="connsiteY120" fmla="*/ 948128 h 2311974"/>
                <a:gd name="connsiteX121" fmla="*/ 1195055 w 1315983"/>
                <a:gd name="connsiteY121" fmla="*/ 1006475 h 2311974"/>
                <a:gd name="connsiteX122" fmla="*/ 1109694 w 1315983"/>
                <a:gd name="connsiteY122" fmla="*/ 970008 h 2311974"/>
                <a:gd name="connsiteX123" fmla="*/ 1104951 w 1315983"/>
                <a:gd name="connsiteY123" fmla="*/ 977301 h 2311974"/>
                <a:gd name="connsiteX124" fmla="*/ 1109694 w 1315983"/>
                <a:gd name="connsiteY124" fmla="*/ 984595 h 2311974"/>
                <a:gd name="connsiteX125" fmla="*/ 1104951 w 1315983"/>
                <a:gd name="connsiteY125" fmla="*/ 984595 h 2311974"/>
                <a:gd name="connsiteX126" fmla="*/ 1100209 w 1315983"/>
                <a:gd name="connsiteY126" fmla="*/ 991888 h 2311974"/>
                <a:gd name="connsiteX127" fmla="*/ 1100209 w 1315983"/>
                <a:gd name="connsiteY127" fmla="*/ 1006475 h 2311974"/>
                <a:gd name="connsiteX128" fmla="*/ 1093096 w 1315983"/>
                <a:gd name="connsiteY128" fmla="*/ 1018630 h 2311974"/>
                <a:gd name="connsiteX129" fmla="*/ 1093096 w 1315983"/>
                <a:gd name="connsiteY129" fmla="*/ 1028354 h 2311974"/>
                <a:gd name="connsiteX130" fmla="*/ 1078869 w 1315983"/>
                <a:gd name="connsiteY130" fmla="*/ 1028354 h 2311974"/>
                <a:gd name="connsiteX131" fmla="*/ 1078869 w 1315983"/>
                <a:gd name="connsiteY131" fmla="*/ 1045372 h 2311974"/>
                <a:gd name="connsiteX132" fmla="*/ 1071755 w 1315983"/>
                <a:gd name="connsiteY132" fmla="*/ 1047803 h 2311974"/>
                <a:gd name="connsiteX133" fmla="*/ 1071755 w 1315983"/>
                <a:gd name="connsiteY133" fmla="*/ 1059959 h 2311974"/>
                <a:gd name="connsiteX134" fmla="*/ 1064642 w 1315983"/>
                <a:gd name="connsiteY134" fmla="*/ 1062390 h 2311974"/>
                <a:gd name="connsiteX135" fmla="*/ 1069384 w 1315983"/>
                <a:gd name="connsiteY135" fmla="*/ 1069683 h 2311974"/>
                <a:gd name="connsiteX136" fmla="*/ 1062271 w 1315983"/>
                <a:gd name="connsiteY136" fmla="*/ 1074545 h 2311974"/>
                <a:gd name="connsiteX137" fmla="*/ 1069384 w 1315983"/>
                <a:gd name="connsiteY137" fmla="*/ 1076976 h 2311974"/>
                <a:gd name="connsiteX138" fmla="*/ 1071755 w 1315983"/>
                <a:gd name="connsiteY138" fmla="*/ 1093994 h 2311974"/>
                <a:gd name="connsiteX139" fmla="*/ 1062271 w 1315983"/>
                <a:gd name="connsiteY139" fmla="*/ 1103719 h 2311974"/>
                <a:gd name="connsiteX140" fmla="*/ 1064642 w 1315983"/>
                <a:gd name="connsiteY140" fmla="*/ 1103719 h 2311974"/>
                <a:gd name="connsiteX141" fmla="*/ 1064642 w 1315983"/>
                <a:gd name="connsiteY141" fmla="*/ 1111012 h 2311974"/>
                <a:gd name="connsiteX142" fmla="*/ 1057529 w 1315983"/>
                <a:gd name="connsiteY142" fmla="*/ 1118305 h 2311974"/>
                <a:gd name="connsiteX143" fmla="*/ 1057529 w 1315983"/>
                <a:gd name="connsiteY143" fmla="*/ 1125598 h 2311974"/>
                <a:gd name="connsiteX144" fmla="*/ 1043302 w 1315983"/>
                <a:gd name="connsiteY144" fmla="*/ 1149909 h 2311974"/>
                <a:gd name="connsiteX145" fmla="*/ 1055157 w 1315983"/>
                <a:gd name="connsiteY145" fmla="*/ 1164496 h 2311974"/>
                <a:gd name="connsiteX146" fmla="*/ 1083611 w 1315983"/>
                <a:gd name="connsiteY146" fmla="*/ 1164496 h 2311974"/>
                <a:gd name="connsiteX147" fmla="*/ 1085982 w 1315983"/>
                <a:gd name="connsiteY147" fmla="*/ 1166927 h 2311974"/>
                <a:gd name="connsiteX148" fmla="*/ 1104951 w 1315983"/>
                <a:gd name="connsiteY148" fmla="*/ 1159634 h 2311974"/>
                <a:gd name="connsiteX149" fmla="*/ 1116807 w 1315983"/>
                <a:gd name="connsiteY149" fmla="*/ 1166927 h 2311974"/>
                <a:gd name="connsiteX150" fmla="*/ 1123921 w 1315983"/>
                <a:gd name="connsiteY150" fmla="*/ 1166927 h 2311974"/>
                <a:gd name="connsiteX151" fmla="*/ 1119178 w 1315983"/>
                <a:gd name="connsiteY151" fmla="*/ 1171789 h 2311974"/>
                <a:gd name="connsiteX152" fmla="*/ 1133405 w 1315983"/>
                <a:gd name="connsiteY152" fmla="*/ 1179083 h 2311974"/>
                <a:gd name="connsiteX153" fmla="*/ 1140519 w 1315983"/>
                <a:gd name="connsiteY153" fmla="*/ 1222842 h 2311974"/>
                <a:gd name="connsiteX154" fmla="*/ 1133405 w 1315983"/>
                <a:gd name="connsiteY154" fmla="*/ 1230136 h 2311974"/>
                <a:gd name="connsiteX155" fmla="*/ 1133405 w 1315983"/>
                <a:gd name="connsiteY155" fmla="*/ 1254447 h 2311974"/>
                <a:gd name="connsiteX156" fmla="*/ 1159488 w 1315983"/>
                <a:gd name="connsiteY156" fmla="*/ 1271464 h 2311974"/>
                <a:gd name="connsiteX157" fmla="*/ 1154745 w 1315983"/>
                <a:gd name="connsiteY157" fmla="*/ 1278758 h 2311974"/>
                <a:gd name="connsiteX158" fmla="*/ 1164230 w 1315983"/>
                <a:gd name="connsiteY158" fmla="*/ 1290913 h 2311974"/>
                <a:gd name="connsiteX159" fmla="*/ 1164230 w 1315983"/>
                <a:gd name="connsiteY159" fmla="*/ 1303069 h 2311974"/>
                <a:gd name="connsiteX160" fmla="*/ 1166601 w 1315983"/>
                <a:gd name="connsiteY160" fmla="*/ 1305500 h 2311974"/>
                <a:gd name="connsiteX161" fmla="*/ 1164230 w 1315983"/>
                <a:gd name="connsiteY161" fmla="*/ 1312793 h 2311974"/>
                <a:gd name="connsiteX162" fmla="*/ 1171343 w 1315983"/>
                <a:gd name="connsiteY162" fmla="*/ 1324948 h 2311974"/>
                <a:gd name="connsiteX163" fmla="*/ 1178457 w 1315983"/>
                <a:gd name="connsiteY163" fmla="*/ 1317655 h 2311974"/>
                <a:gd name="connsiteX164" fmla="*/ 1178457 w 1315983"/>
                <a:gd name="connsiteY164" fmla="*/ 1327379 h 2311974"/>
                <a:gd name="connsiteX165" fmla="*/ 1180828 w 1315983"/>
                <a:gd name="connsiteY165" fmla="*/ 1344397 h 2311974"/>
                <a:gd name="connsiteX166" fmla="*/ 1154745 w 1315983"/>
                <a:gd name="connsiteY166" fmla="*/ 1358984 h 2311974"/>
                <a:gd name="connsiteX167" fmla="*/ 1133405 w 1315983"/>
                <a:gd name="connsiteY167" fmla="*/ 1358984 h 2311974"/>
                <a:gd name="connsiteX168" fmla="*/ 1131034 w 1315983"/>
                <a:gd name="connsiteY168" fmla="*/ 1376001 h 2311974"/>
                <a:gd name="connsiteX169" fmla="*/ 1152374 w 1315983"/>
                <a:gd name="connsiteY169" fmla="*/ 1376001 h 2311974"/>
                <a:gd name="connsiteX170" fmla="*/ 1154745 w 1315983"/>
                <a:gd name="connsiteY170" fmla="*/ 1383295 h 2311974"/>
                <a:gd name="connsiteX171" fmla="*/ 1159488 w 1315983"/>
                <a:gd name="connsiteY171" fmla="*/ 1380864 h 2311974"/>
                <a:gd name="connsiteX172" fmla="*/ 1166601 w 1315983"/>
                <a:gd name="connsiteY172" fmla="*/ 1393019 h 2311974"/>
                <a:gd name="connsiteX173" fmla="*/ 1164230 w 1315983"/>
                <a:gd name="connsiteY173" fmla="*/ 1400312 h 2311974"/>
                <a:gd name="connsiteX174" fmla="*/ 1166601 w 1315983"/>
                <a:gd name="connsiteY174" fmla="*/ 1402744 h 2311974"/>
                <a:gd name="connsiteX175" fmla="*/ 1185570 w 1315983"/>
                <a:gd name="connsiteY175" fmla="*/ 1380864 h 2311974"/>
                <a:gd name="connsiteX176" fmla="*/ 1192684 w 1315983"/>
                <a:gd name="connsiteY176" fmla="*/ 1383295 h 2311974"/>
                <a:gd name="connsiteX177" fmla="*/ 1187941 w 1315983"/>
                <a:gd name="connsiteY177" fmla="*/ 1380864 h 2311974"/>
                <a:gd name="connsiteX178" fmla="*/ 1195055 w 1315983"/>
                <a:gd name="connsiteY178" fmla="*/ 1373570 h 2311974"/>
                <a:gd name="connsiteX179" fmla="*/ 1202168 w 1315983"/>
                <a:gd name="connsiteY179" fmla="*/ 1368708 h 2311974"/>
                <a:gd name="connsiteX180" fmla="*/ 1218766 w 1315983"/>
                <a:gd name="connsiteY180" fmla="*/ 1417330 h 2311974"/>
                <a:gd name="connsiteX181" fmla="*/ 1214024 w 1315983"/>
                <a:gd name="connsiteY181" fmla="*/ 1424623 h 2311974"/>
                <a:gd name="connsiteX182" fmla="*/ 1214024 w 1315983"/>
                <a:gd name="connsiteY182" fmla="*/ 1441641 h 2311974"/>
                <a:gd name="connsiteX183" fmla="*/ 1180828 w 1315983"/>
                <a:gd name="connsiteY183" fmla="*/ 1436779 h 2311974"/>
                <a:gd name="connsiteX184" fmla="*/ 1178457 w 1315983"/>
                <a:gd name="connsiteY184" fmla="*/ 1473245 h 2311974"/>
                <a:gd name="connsiteX185" fmla="*/ 1164230 w 1315983"/>
                <a:gd name="connsiteY185" fmla="*/ 1473245 h 2311974"/>
                <a:gd name="connsiteX186" fmla="*/ 1159488 w 1315983"/>
                <a:gd name="connsiteY186" fmla="*/ 1504850 h 2311974"/>
                <a:gd name="connsiteX187" fmla="*/ 1145261 w 1315983"/>
                <a:gd name="connsiteY187" fmla="*/ 1521867 h 2311974"/>
                <a:gd name="connsiteX188" fmla="*/ 1145261 w 1315983"/>
                <a:gd name="connsiteY188" fmla="*/ 1548609 h 2311974"/>
                <a:gd name="connsiteX189" fmla="*/ 1126292 w 1315983"/>
                <a:gd name="connsiteY189" fmla="*/ 1560765 h 2311974"/>
                <a:gd name="connsiteX190" fmla="*/ 1152374 w 1315983"/>
                <a:gd name="connsiteY190" fmla="*/ 1570489 h 2311974"/>
                <a:gd name="connsiteX191" fmla="*/ 1152374 w 1315983"/>
                <a:gd name="connsiteY191" fmla="*/ 1577783 h 2311974"/>
                <a:gd name="connsiteX192" fmla="*/ 1097838 w 1315983"/>
                <a:gd name="connsiteY192" fmla="*/ 1577783 h 2311974"/>
                <a:gd name="connsiteX193" fmla="*/ 1109694 w 1315983"/>
                <a:gd name="connsiteY193" fmla="*/ 1602094 h 2311974"/>
                <a:gd name="connsiteX194" fmla="*/ 1119178 w 1315983"/>
                <a:gd name="connsiteY194" fmla="*/ 1609387 h 2311974"/>
                <a:gd name="connsiteX195" fmla="*/ 1116807 w 1315983"/>
                <a:gd name="connsiteY195" fmla="*/ 1619111 h 2311974"/>
                <a:gd name="connsiteX196" fmla="*/ 1119178 w 1315983"/>
                <a:gd name="connsiteY196" fmla="*/ 1623973 h 2311974"/>
                <a:gd name="connsiteX197" fmla="*/ 1119178 w 1315983"/>
                <a:gd name="connsiteY197" fmla="*/ 1645853 h 2311974"/>
                <a:gd name="connsiteX198" fmla="*/ 1112065 w 1315983"/>
                <a:gd name="connsiteY198" fmla="*/ 1645853 h 2311974"/>
                <a:gd name="connsiteX199" fmla="*/ 1104951 w 1315983"/>
                <a:gd name="connsiteY199" fmla="*/ 1667733 h 2311974"/>
                <a:gd name="connsiteX200" fmla="*/ 1104951 w 1315983"/>
                <a:gd name="connsiteY200" fmla="*/ 1706631 h 2311974"/>
                <a:gd name="connsiteX201" fmla="*/ 1090725 w 1315983"/>
                <a:gd name="connsiteY201" fmla="*/ 1709062 h 2311974"/>
                <a:gd name="connsiteX202" fmla="*/ 1090725 w 1315983"/>
                <a:gd name="connsiteY202" fmla="*/ 1723648 h 2311974"/>
                <a:gd name="connsiteX203" fmla="*/ 1078869 w 1315983"/>
                <a:gd name="connsiteY203" fmla="*/ 1740666 h 2311974"/>
                <a:gd name="connsiteX204" fmla="*/ 1021961 w 1315983"/>
                <a:gd name="connsiteY204" fmla="*/ 1733373 h 2311974"/>
                <a:gd name="connsiteX205" fmla="*/ 995879 w 1315983"/>
                <a:gd name="connsiteY205" fmla="*/ 1733373 h 2311974"/>
                <a:gd name="connsiteX206" fmla="*/ 984023 w 1315983"/>
                <a:gd name="connsiteY206" fmla="*/ 1743097 h 2311974"/>
                <a:gd name="connsiteX207" fmla="*/ 976910 w 1315983"/>
                <a:gd name="connsiteY207" fmla="*/ 1735804 h 2311974"/>
                <a:gd name="connsiteX208" fmla="*/ 969796 w 1315983"/>
                <a:gd name="connsiteY208" fmla="*/ 1740666 h 2311974"/>
                <a:gd name="connsiteX209" fmla="*/ 948456 w 1315983"/>
                <a:gd name="connsiteY209" fmla="*/ 1713924 h 2311974"/>
                <a:gd name="connsiteX210" fmla="*/ 934229 w 1315983"/>
                <a:gd name="connsiteY210" fmla="*/ 1721217 h 2311974"/>
                <a:gd name="connsiteX211" fmla="*/ 927116 w 1315983"/>
                <a:gd name="connsiteY211" fmla="*/ 1733373 h 2311974"/>
                <a:gd name="connsiteX212" fmla="*/ 920002 w 1315983"/>
                <a:gd name="connsiteY212" fmla="*/ 1735804 h 2311974"/>
                <a:gd name="connsiteX213" fmla="*/ 905775 w 1315983"/>
                <a:gd name="connsiteY213" fmla="*/ 1706631 h 2311974"/>
                <a:gd name="connsiteX214" fmla="*/ 834641 w 1315983"/>
                <a:gd name="connsiteY214" fmla="*/ 1709062 h 2311974"/>
                <a:gd name="connsiteX215" fmla="*/ 832270 w 1315983"/>
                <a:gd name="connsiteY215" fmla="*/ 1721217 h 2311974"/>
                <a:gd name="connsiteX216" fmla="*/ 789590 w 1315983"/>
                <a:gd name="connsiteY216" fmla="*/ 1721217 h 2311974"/>
                <a:gd name="connsiteX217" fmla="*/ 789590 w 1315983"/>
                <a:gd name="connsiteY217" fmla="*/ 1728511 h 2311974"/>
                <a:gd name="connsiteX218" fmla="*/ 758765 w 1315983"/>
                <a:gd name="connsiteY218" fmla="*/ 1721217 h 2311974"/>
                <a:gd name="connsiteX219" fmla="*/ 758765 w 1315983"/>
                <a:gd name="connsiteY219" fmla="*/ 1706631 h 2311974"/>
                <a:gd name="connsiteX220" fmla="*/ 751651 w 1315983"/>
                <a:gd name="connsiteY220" fmla="*/ 1706631 h 2311974"/>
                <a:gd name="connsiteX221" fmla="*/ 749280 w 1315983"/>
                <a:gd name="connsiteY221" fmla="*/ 1692044 h 2311974"/>
                <a:gd name="connsiteX222" fmla="*/ 749280 w 1315983"/>
                <a:gd name="connsiteY222" fmla="*/ 1692044 h 2311974"/>
                <a:gd name="connsiteX223" fmla="*/ 751651 w 1315983"/>
                <a:gd name="connsiteY223" fmla="*/ 1706631 h 2311974"/>
                <a:gd name="connsiteX224" fmla="*/ 697115 w 1315983"/>
                <a:gd name="connsiteY224" fmla="*/ 1709062 h 2311974"/>
                <a:gd name="connsiteX225" fmla="*/ 656806 w 1315983"/>
                <a:gd name="connsiteY225" fmla="*/ 1701769 h 2311974"/>
                <a:gd name="connsiteX226" fmla="*/ 654435 w 1315983"/>
                <a:gd name="connsiteY226" fmla="*/ 1709062 h 2311974"/>
                <a:gd name="connsiteX227" fmla="*/ 635465 w 1315983"/>
                <a:gd name="connsiteY227" fmla="*/ 1713924 h 2311974"/>
                <a:gd name="connsiteX228" fmla="*/ 628352 w 1315983"/>
                <a:gd name="connsiteY228" fmla="*/ 1733373 h 2311974"/>
                <a:gd name="connsiteX229" fmla="*/ 633094 w 1315983"/>
                <a:gd name="connsiteY229" fmla="*/ 1750391 h 2311974"/>
                <a:gd name="connsiteX230" fmla="*/ 614125 w 1315983"/>
                <a:gd name="connsiteY230" fmla="*/ 1750391 h 2311974"/>
                <a:gd name="connsiteX231" fmla="*/ 609383 w 1315983"/>
                <a:gd name="connsiteY231" fmla="*/ 1769840 h 2311974"/>
                <a:gd name="connsiteX232" fmla="*/ 616496 w 1315983"/>
                <a:gd name="connsiteY232" fmla="*/ 1784426 h 2311974"/>
                <a:gd name="connsiteX233" fmla="*/ 614125 w 1315983"/>
                <a:gd name="connsiteY233" fmla="*/ 1806306 h 2311974"/>
                <a:gd name="connsiteX234" fmla="*/ 602269 w 1315983"/>
                <a:gd name="connsiteY234" fmla="*/ 1813599 h 2311974"/>
                <a:gd name="connsiteX235" fmla="*/ 602269 w 1315983"/>
                <a:gd name="connsiteY235" fmla="*/ 1847635 h 2311974"/>
                <a:gd name="connsiteX236" fmla="*/ 588043 w 1315983"/>
                <a:gd name="connsiteY236" fmla="*/ 1852497 h 2311974"/>
                <a:gd name="connsiteX237" fmla="*/ 585671 w 1315983"/>
                <a:gd name="connsiteY237" fmla="*/ 1837910 h 2311974"/>
                <a:gd name="connsiteX238" fmla="*/ 552475 w 1315983"/>
                <a:gd name="connsiteY238" fmla="*/ 1837910 h 2311974"/>
                <a:gd name="connsiteX239" fmla="*/ 552475 w 1315983"/>
                <a:gd name="connsiteY239" fmla="*/ 1859790 h 2311974"/>
                <a:gd name="connsiteX240" fmla="*/ 533506 w 1315983"/>
                <a:gd name="connsiteY240" fmla="*/ 1859790 h 2311974"/>
                <a:gd name="connsiteX241" fmla="*/ 533506 w 1315983"/>
                <a:gd name="connsiteY241" fmla="*/ 1869515 h 2311974"/>
                <a:gd name="connsiteX242" fmla="*/ 531135 w 1315983"/>
                <a:gd name="connsiteY242" fmla="*/ 1876808 h 2311974"/>
                <a:gd name="connsiteX243" fmla="*/ 450517 w 1315983"/>
                <a:gd name="connsiteY243" fmla="*/ 1876808 h 2311974"/>
                <a:gd name="connsiteX244" fmla="*/ 450517 w 1315983"/>
                <a:gd name="connsiteY244" fmla="*/ 1896257 h 2311974"/>
                <a:gd name="connsiteX245" fmla="*/ 398351 w 1315983"/>
                <a:gd name="connsiteY245" fmla="*/ 1901119 h 2311974"/>
                <a:gd name="connsiteX246" fmla="*/ 398351 w 1315983"/>
                <a:gd name="connsiteY246" fmla="*/ 1930292 h 2311974"/>
                <a:gd name="connsiteX247" fmla="*/ 377011 w 1315983"/>
                <a:gd name="connsiteY247" fmla="*/ 1930292 h 2311974"/>
                <a:gd name="connsiteX248" fmla="*/ 374640 w 1315983"/>
                <a:gd name="connsiteY248" fmla="*/ 1952172 h 2311974"/>
                <a:gd name="connsiteX249" fmla="*/ 362784 w 1315983"/>
                <a:gd name="connsiteY249" fmla="*/ 1952172 h 2311974"/>
                <a:gd name="connsiteX250" fmla="*/ 362784 w 1315983"/>
                <a:gd name="connsiteY250" fmla="*/ 1978914 h 2311974"/>
                <a:gd name="connsiteX251" fmla="*/ 369898 w 1315983"/>
                <a:gd name="connsiteY251" fmla="*/ 1983776 h 2311974"/>
                <a:gd name="connsiteX252" fmla="*/ 367527 w 1315983"/>
                <a:gd name="connsiteY252" fmla="*/ 2000794 h 2311974"/>
                <a:gd name="connsiteX253" fmla="*/ 374640 w 1315983"/>
                <a:gd name="connsiteY253" fmla="*/ 2005656 h 2311974"/>
                <a:gd name="connsiteX254" fmla="*/ 374640 w 1315983"/>
                <a:gd name="connsiteY254" fmla="*/ 2068865 h 2311974"/>
                <a:gd name="connsiteX255" fmla="*/ 367527 w 1315983"/>
                <a:gd name="connsiteY255" fmla="*/ 2068865 h 2311974"/>
                <a:gd name="connsiteX256" fmla="*/ 367527 w 1315983"/>
                <a:gd name="connsiteY256" fmla="*/ 2081020 h 2311974"/>
                <a:gd name="connsiteX257" fmla="*/ 348557 w 1315983"/>
                <a:gd name="connsiteY257" fmla="*/ 2083451 h 2311974"/>
                <a:gd name="connsiteX258" fmla="*/ 334331 w 1315983"/>
                <a:gd name="connsiteY258" fmla="*/ 2117487 h 2311974"/>
                <a:gd name="connsiteX259" fmla="*/ 334331 w 1315983"/>
                <a:gd name="connsiteY259" fmla="*/ 2129642 h 2311974"/>
                <a:gd name="connsiteX260" fmla="*/ 391238 w 1315983"/>
                <a:gd name="connsiteY260" fmla="*/ 2132073 h 2311974"/>
                <a:gd name="connsiteX261" fmla="*/ 384125 w 1315983"/>
                <a:gd name="connsiteY261" fmla="*/ 2151522 h 2311974"/>
                <a:gd name="connsiteX262" fmla="*/ 388867 w 1315983"/>
                <a:gd name="connsiteY262" fmla="*/ 2161246 h 2311974"/>
                <a:gd name="connsiteX263" fmla="*/ 384125 w 1315983"/>
                <a:gd name="connsiteY263" fmla="*/ 2168540 h 2311974"/>
                <a:gd name="connsiteX264" fmla="*/ 367527 w 1315983"/>
                <a:gd name="connsiteY264" fmla="*/ 2168540 h 2311974"/>
                <a:gd name="connsiteX265" fmla="*/ 367527 w 1315983"/>
                <a:gd name="connsiteY265" fmla="*/ 2180695 h 2311974"/>
                <a:gd name="connsiteX266" fmla="*/ 336702 w 1315983"/>
                <a:gd name="connsiteY266" fmla="*/ 2187988 h 2311974"/>
                <a:gd name="connsiteX267" fmla="*/ 343815 w 1315983"/>
                <a:gd name="connsiteY267" fmla="*/ 2200144 h 2311974"/>
                <a:gd name="connsiteX268" fmla="*/ 341444 w 1315983"/>
                <a:gd name="connsiteY268" fmla="*/ 2256059 h 2311974"/>
                <a:gd name="connsiteX269" fmla="*/ 329588 w 1315983"/>
                <a:gd name="connsiteY269" fmla="*/ 2277939 h 2311974"/>
                <a:gd name="connsiteX270" fmla="*/ 303506 w 1315983"/>
                <a:gd name="connsiteY270" fmla="*/ 2307112 h 2311974"/>
                <a:gd name="connsiteX271" fmla="*/ 289279 w 1315983"/>
                <a:gd name="connsiteY271" fmla="*/ 2311974 h 2311974"/>
                <a:gd name="connsiteX272" fmla="*/ 272681 w 1315983"/>
                <a:gd name="connsiteY272" fmla="*/ 2282801 h 2311974"/>
                <a:gd name="connsiteX273" fmla="*/ 253712 w 1315983"/>
                <a:gd name="connsiteY273" fmla="*/ 2275508 h 2311974"/>
                <a:gd name="connsiteX274" fmla="*/ 239485 w 1315983"/>
                <a:gd name="connsiteY274" fmla="*/ 2292526 h 2311974"/>
                <a:gd name="connsiteX275" fmla="*/ 220516 w 1315983"/>
                <a:gd name="connsiteY275" fmla="*/ 2285232 h 2311974"/>
                <a:gd name="connsiteX276" fmla="*/ 206289 w 1315983"/>
                <a:gd name="connsiteY276" fmla="*/ 2290094 h 2311974"/>
                <a:gd name="connsiteX277" fmla="*/ 170722 w 1315983"/>
                <a:gd name="connsiteY277" fmla="*/ 2275508 h 2311974"/>
                <a:gd name="connsiteX278" fmla="*/ 129987 w 1315983"/>
                <a:gd name="connsiteY278" fmla="*/ 2254426 h 2311974"/>
                <a:gd name="connsiteX279" fmla="*/ 138292 w 1315983"/>
                <a:gd name="connsiteY279" fmla="*/ 2090384 h 2311974"/>
                <a:gd name="connsiteX280" fmla="*/ 167576 w 1315983"/>
                <a:gd name="connsiteY280" fmla="*/ 1879782 h 2311974"/>
                <a:gd name="connsiteX281" fmla="*/ 162659 w 1315983"/>
                <a:gd name="connsiteY281" fmla="*/ 1766434 h 2311974"/>
                <a:gd name="connsiteX282" fmla="*/ 134380 w 1315983"/>
                <a:gd name="connsiteY282" fmla="*/ 1684276 h 2311974"/>
                <a:gd name="connsiteX283" fmla="*/ 71027 w 1315983"/>
                <a:gd name="connsiteY283" fmla="*/ 1605539 h 2311974"/>
                <a:gd name="connsiteX284" fmla="*/ 21152 w 1315983"/>
                <a:gd name="connsiteY284" fmla="*/ 1566641 h 2311974"/>
                <a:gd name="connsiteX285" fmla="*/ 22796 w 1315983"/>
                <a:gd name="connsiteY285" fmla="*/ 1519182 h 2311974"/>
                <a:gd name="connsiteX286" fmla="*/ 18560 w 1315983"/>
                <a:gd name="connsiteY286" fmla="*/ 1442151 h 2311974"/>
                <a:gd name="connsiteX287" fmla="*/ 73867 w 1315983"/>
                <a:gd name="connsiteY287" fmla="*/ 1327822 h 2311974"/>
                <a:gd name="connsiteX288" fmla="*/ 867553 w 1315983"/>
                <a:gd name="connsiteY288" fmla="*/ 1104035 h 2311974"/>
                <a:gd name="connsiteX289" fmla="*/ 0 w 1315983"/>
                <a:gd name="connsiteY289" fmla="*/ 680708 h 2311974"/>
                <a:gd name="connsiteX290" fmla="*/ 35567 w 1315983"/>
                <a:gd name="connsiteY290" fmla="*/ 670983 h 2311974"/>
                <a:gd name="connsiteX291" fmla="*/ 123299 w 1315983"/>
                <a:gd name="connsiteY291" fmla="*/ 692863 h 2311974"/>
                <a:gd name="connsiteX292" fmla="*/ 137526 w 1315983"/>
                <a:gd name="connsiteY292" fmla="*/ 688001 h 2311974"/>
                <a:gd name="connsiteX293" fmla="*/ 151753 w 1315983"/>
                <a:gd name="connsiteY293" fmla="*/ 678277 h 2311974"/>
                <a:gd name="connsiteX294" fmla="*/ 158866 w 1315983"/>
                <a:gd name="connsiteY294" fmla="*/ 666121 h 2311974"/>
                <a:gd name="connsiteX295" fmla="*/ 192062 w 1315983"/>
                <a:gd name="connsiteY295" fmla="*/ 700156 h 2311974"/>
                <a:gd name="connsiteX296" fmla="*/ 236001 w 1315983"/>
                <a:gd name="connsiteY296" fmla="*/ 862512 h 2311974"/>
                <a:gd name="connsiteX297" fmla="*/ 158866 w 1315983"/>
                <a:gd name="connsiteY297" fmla="*/ 666121 h 2311974"/>
                <a:gd name="connsiteX298" fmla="*/ 158866 w 1315983"/>
                <a:gd name="connsiteY298" fmla="*/ 658827 h 2311974"/>
                <a:gd name="connsiteX299" fmla="*/ 180206 w 1315983"/>
                <a:gd name="connsiteY299" fmla="*/ 646672 h 2311974"/>
                <a:gd name="connsiteX300" fmla="*/ 173093 w 1315983"/>
                <a:gd name="connsiteY300" fmla="*/ 639379 h 2311974"/>
                <a:gd name="connsiteX301" fmla="*/ 203918 w 1315983"/>
                <a:gd name="connsiteY301" fmla="*/ 629654 h 2311974"/>
                <a:gd name="connsiteX302" fmla="*/ 199176 w 1315983"/>
                <a:gd name="connsiteY302" fmla="*/ 615068 h 2311974"/>
                <a:gd name="connsiteX303" fmla="*/ 165980 w 1315983"/>
                <a:gd name="connsiteY303" fmla="*/ 610205 h 2311974"/>
                <a:gd name="connsiteX304" fmla="*/ 163608 w 1315983"/>
                <a:gd name="connsiteY304" fmla="*/ 595619 h 2311974"/>
                <a:gd name="connsiteX305" fmla="*/ 173093 w 1315983"/>
                <a:gd name="connsiteY305" fmla="*/ 534841 h 2311974"/>
                <a:gd name="connsiteX306" fmla="*/ 163608 w 1315983"/>
                <a:gd name="connsiteY306" fmla="*/ 525117 h 2311974"/>
                <a:gd name="connsiteX307" fmla="*/ 147010 w 1315983"/>
                <a:gd name="connsiteY307" fmla="*/ 503237 h 2311974"/>
                <a:gd name="connsiteX308" fmla="*/ 151753 w 1315983"/>
                <a:gd name="connsiteY308" fmla="*/ 471633 h 2311974"/>
                <a:gd name="connsiteX309" fmla="*/ 144639 w 1315983"/>
                <a:gd name="connsiteY309" fmla="*/ 464340 h 2311974"/>
                <a:gd name="connsiteX310" fmla="*/ 147010 w 1315983"/>
                <a:gd name="connsiteY310" fmla="*/ 444891 h 2311974"/>
                <a:gd name="connsiteX311" fmla="*/ 165980 w 1315983"/>
                <a:gd name="connsiteY311" fmla="*/ 444891 h 2311974"/>
                <a:gd name="connsiteX312" fmla="*/ 184949 w 1315983"/>
                <a:gd name="connsiteY312" fmla="*/ 430304 h 2311974"/>
                <a:gd name="connsiteX313" fmla="*/ 187320 w 1315983"/>
                <a:gd name="connsiteY313" fmla="*/ 427873 h 2311974"/>
                <a:gd name="connsiteX314" fmla="*/ 165980 w 1315983"/>
                <a:gd name="connsiteY314" fmla="*/ 423011 h 2311974"/>
                <a:gd name="connsiteX315" fmla="*/ 173093 w 1315983"/>
                <a:gd name="connsiteY315" fmla="*/ 405993 h 2311974"/>
                <a:gd name="connsiteX316" fmla="*/ 199176 w 1315983"/>
                <a:gd name="connsiteY316" fmla="*/ 408424 h 2311974"/>
                <a:gd name="connsiteX317" fmla="*/ 194433 w 1315983"/>
                <a:gd name="connsiteY317" fmla="*/ 388975 h 2311974"/>
                <a:gd name="connsiteX318" fmla="*/ 194433 w 1315983"/>
                <a:gd name="connsiteY318" fmla="*/ 374389 h 2311974"/>
                <a:gd name="connsiteX319" fmla="*/ 211031 w 1315983"/>
                <a:gd name="connsiteY319" fmla="*/ 374389 h 2311974"/>
                <a:gd name="connsiteX320" fmla="*/ 213402 w 1315983"/>
                <a:gd name="connsiteY320" fmla="*/ 367096 h 2311974"/>
                <a:gd name="connsiteX321" fmla="*/ 220516 w 1315983"/>
                <a:gd name="connsiteY321" fmla="*/ 364665 h 2311974"/>
                <a:gd name="connsiteX322" fmla="*/ 218145 w 1315983"/>
                <a:gd name="connsiteY322" fmla="*/ 347647 h 2311974"/>
                <a:gd name="connsiteX323" fmla="*/ 246598 w 1315983"/>
                <a:gd name="connsiteY323" fmla="*/ 337922 h 2311974"/>
                <a:gd name="connsiteX324" fmla="*/ 234743 w 1315983"/>
                <a:gd name="connsiteY324" fmla="*/ 333060 h 2311974"/>
                <a:gd name="connsiteX325" fmla="*/ 232371 w 1315983"/>
                <a:gd name="connsiteY325" fmla="*/ 311180 h 2311974"/>
                <a:gd name="connsiteX326" fmla="*/ 225258 w 1315983"/>
                <a:gd name="connsiteY326" fmla="*/ 308749 h 2311974"/>
                <a:gd name="connsiteX327" fmla="*/ 232371 w 1315983"/>
                <a:gd name="connsiteY327" fmla="*/ 299025 h 2311974"/>
                <a:gd name="connsiteX328" fmla="*/ 232371 w 1315983"/>
                <a:gd name="connsiteY328" fmla="*/ 296594 h 2311974"/>
                <a:gd name="connsiteX329" fmla="*/ 220516 w 1315983"/>
                <a:gd name="connsiteY329" fmla="*/ 291732 h 2311974"/>
                <a:gd name="connsiteX330" fmla="*/ 211031 w 1315983"/>
                <a:gd name="connsiteY330" fmla="*/ 299025 h 2311974"/>
                <a:gd name="connsiteX331" fmla="*/ 199176 w 1315983"/>
                <a:gd name="connsiteY331" fmla="*/ 282007 h 2311974"/>
                <a:gd name="connsiteX332" fmla="*/ 213402 w 1315983"/>
                <a:gd name="connsiteY332" fmla="*/ 255265 h 2311974"/>
                <a:gd name="connsiteX333" fmla="*/ 220516 w 1315983"/>
                <a:gd name="connsiteY333" fmla="*/ 267421 h 2311974"/>
                <a:gd name="connsiteX334" fmla="*/ 239485 w 1315983"/>
                <a:gd name="connsiteY334" fmla="*/ 240679 h 2311974"/>
                <a:gd name="connsiteX335" fmla="*/ 248969 w 1315983"/>
                <a:gd name="connsiteY335" fmla="*/ 240679 h 2311974"/>
                <a:gd name="connsiteX336" fmla="*/ 248969 w 1315983"/>
                <a:gd name="connsiteY336" fmla="*/ 233385 h 2311974"/>
                <a:gd name="connsiteX337" fmla="*/ 227629 w 1315983"/>
                <a:gd name="connsiteY337" fmla="*/ 218799 h 2311974"/>
                <a:gd name="connsiteX338" fmla="*/ 234743 w 1315983"/>
                <a:gd name="connsiteY338" fmla="*/ 199350 h 2311974"/>
                <a:gd name="connsiteX339" fmla="*/ 260825 w 1315983"/>
                <a:gd name="connsiteY339" fmla="*/ 199350 h 2311974"/>
                <a:gd name="connsiteX340" fmla="*/ 267939 w 1315983"/>
                <a:gd name="connsiteY340" fmla="*/ 192057 h 2311974"/>
                <a:gd name="connsiteX341" fmla="*/ 239485 w 1315983"/>
                <a:gd name="connsiteY341" fmla="*/ 150728 h 2311974"/>
                <a:gd name="connsiteX342" fmla="*/ 248969 w 1315983"/>
                <a:gd name="connsiteY342" fmla="*/ 131279 h 2311974"/>
                <a:gd name="connsiteX343" fmla="*/ 282165 w 1315983"/>
                <a:gd name="connsiteY343" fmla="*/ 116693 h 2311974"/>
                <a:gd name="connsiteX344" fmla="*/ 286908 w 1315983"/>
                <a:gd name="connsiteY344" fmla="*/ 131279 h 2311974"/>
                <a:gd name="connsiteX345" fmla="*/ 308248 w 1315983"/>
                <a:gd name="connsiteY345" fmla="*/ 116693 h 2311974"/>
                <a:gd name="connsiteX346" fmla="*/ 303506 w 1315983"/>
                <a:gd name="connsiteY346" fmla="*/ 109399 h 2311974"/>
                <a:gd name="connsiteX347" fmla="*/ 320104 w 1315983"/>
                <a:gd name="connsiteY347" fmla="*/ 102106 h 2311974"/>
                <a:gd name="connsiteX348" fmla="*/ 320104 w 1315983"/>
                <a:gd name="connsiteY348" fmla="*/ 94813 h 2311974"/>
                <a:gd name="connsiteX349" fmla="*/ 329588 w 1315983"/>
                <a:gd name="connsiteY349" fmla="*/ 87519 h 2311974"/>
                <a:gd name="connsiteX350" fmla="*/ 315361 w 1315983"/>
                <a:gd name="connsiteY350" fmla="*/ 53484 h 2311974"/>
                <a:gd name="connsiteX351" fmla="*/ 312990 w 1315983"/>
                <a:gd name="connsiteY351" fmla="*/ 7293 h 2311974"/>
                <a:gd name="connsiteX352" fmla="*/ 355671 w 1315983"/>
                <a:gd name="connsiteY352" fmla="*/ 17018 h 2311974"/>
                <a:gd name="connsiteX353" fmla="*/ 377011 w 1315983"/>
                <a:gd name="connsiteY353" fmla="*/ 0 h 2311974"/>
                <a:gd name="connsiteX354" fmla="*/ 241856 w 1315983"/>
                <a:gd name="connsiteY354" fmla="*/ 899507 h 2311974"/>
                <a:gd name="connsiteX355" fmla="*/ 241856 w 1315983"/>
                <a:gd name="connsiteY355" fmla="*/ 899506 h 2311974"/>
                <a:gd name="connsiteX356" fmla="*/ 377011 w 1315983"/>
                <a:gd name="connsiteY356" fmla="*/ 0 h 2311974"/>
                <a:gd name="connsiteX357" fmla="*/ 234712 w 1315983"/>
                <a:gd name="connsiteY357" fmla="*/ 889782 h 2311974"/>
                <a:gd name="connsiteX358" fmla="*/ 225258 w 1315983"/>
                <a:gd name="connsiteY358" fmla="*/ 889782 h 2311974"/>
                <a:gd name="connsiteX359" fmla="*/ 241856 w 1315983"/>
                <a:gd name="connsiteY359" fmla="*/ 889782 h 2311974"/>
                <a:gd name="connsiteX360" fmla="*/ 326152 w 1315983"/>
                <a:gd name="connsiteY360" fmla="*/ 981222 h 2311974"/>
                <a:gd name="connsiteX361" fmla="*/ 234712 w 1315983"/>
                <a:gd name="connsiteY361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395980 w 1315983"/>
                <a:gd name="connsiteY24" fmla="*/ 68071 h 2311974"/>
                <a:gd name="connsiteX25" fmla="*/ 429176 w 1315983"/>
                <a:gd name="connsiteY25" fmla="*/ 82657 h 2311974"/>
                <a:gd name="connsiteX26" fmla="*/ 436290 w 1315983"/>
                <a:gd name="connsiteY26" fmla="*/ 72933 h 2311974"/>
                <a:gd name="connsiteX27" fmla="*/ 452888 w 1315983"/>
                <a:gd name="connsiteY27" fmla="*/ 75364 h 2311974"/>
                <a:gd name="connsiteX28" fmla="*/ 452888 w 1315983"/>
                <a:gd name="connsiteY28" fmla="*/ 82657 h 2311974"/>
                <a:gd name="connsiteX29" fmla="*/ 460001 w 1315983"/>
                <a:gd name="connsiteY29" fmla="*/ 82657 h 2311974"/>
                <a:gd name="connsiteX30" fmla="*/ 464743 w 1315983"/>
                <a:gd name="connsiteY30" fmla="*/ 97244 h 2311974"/>
                <a:gd name="connsiteX31" fmla="*/ 483712 w 1315983"/>
                <a:gd name="connsiteY31" fmla="*/ 104537 h 2311974"/>
                <a:gd name="connsiteX32" fmla="*/ 512166 w 1315983"/>
                <a:gd name="connsiteY32" fmla="*/ 89950 h 2311974"/>
                <a:gd name="connsiteX33" fmla="*/ 526393 w 1315983"/>
                <a:gd name="connsiteY33" fmla="*/ 94813 h 2311974"/>
                <a:gd name="connsiteX34" fmla="*/ 540620 w 1315983"/>
                <a:gd name="connsiteY34" fmla="*/ 104537 h 2311974"/>
                <a:gd name="connsiteX35" fmla="*/ 559589 w 1315983"/>
                <a:gd name="connsiteY35" fmla="*/ 94813 h 2311974"/>
                <a:gd name="connsiteX36" fmla="*/ 559589 w 1315983"/>
                <a:gd name="connsiteY36" fmla="*/ 72933 h 2311974"/>
                <a:gd name="connsiteX37" fmla="*/ 561960 w 1315983"/>
                <a:gd name="connsiteY37" fmla="*/ 72933 h 2311974"/>
                <a:gd name="connsiteX38" fmla="*/ 573816 w 1315983"/>
                <a:gd name="connsiteY38" fmla="*/ 87519 h 2311974"/>
                <a:gd name="connsiteX39" fmla="*/ 561960 w 1315983"/>
                <a:gd name="connsiteY39" fmla="*/ 102106 h 2311974"/>
                <a:gd name="connsiteX40" fmla="*/ 566702 w 1315983"/>
                <a:gd name="connsiteY40" fmla="*/ 123986 h 2311974"/>
                <a:gd name="connsiteX41" fmla="*/ 580929 w 1315983"/>
                <a:gd name="connsiteY41" fmla="*/ 128848 h 2311974"/>
                <a:gd name="connsiteX42" fmla="*/ 592785 w 1315983"/>
                <a:gd name="connsiteY42" fmla="*/ 150728 h 2311974"/>
                <a:gd name="connsiteX43" fmla="*/ 602269 w 1315983"/>
                <a:gd name="connsiteY43" fmla="*/ 153159 h 2311974"/>
                <a:gd name="connsiteX44" fmla="*/ 609383 w 1315983"/>
                <a:gd name="connsiteY44" fmla="*/ 165315 h 2311974"/>
                <a:gd name="connsiteX45" fmla="*/ 628352 w 1315983"/>
                <a:gd name="connsiteY45" fmla="*/ 165315 h 2311974"/>
                <a:gd name="connsiteX46" fmla="*/ 642579 w 1315983"/>
                <a:gd name="connsiteY46" fmla="*/ 177470 h 2311974"/>
                <a:gd name="connsiteX47" fmla="*/ 668661 w 1315983"/>
                <a:gd name="connsiteY47" fmla="*/ 172608 h 2311974"/>
                <a:gd name="connsiteX48" fmla="*/ 675775 w 1315983"/>
                <a:gd name="connsiteY48" fmla="*/ 184763 h 2311974"/>
                <a:gd name="connsiteX49" fmla="*/ 668661 w 1315983"/>
                <a:gd name="connsiteY49" fmla="*/ 192057 h 2311974"/>
                <a:gd name="connsiteX50" fmla="*/ 675775 w 1315983"/>
                <a:gd name="connsiteY50" fmla="*/ 201781 h 2311974"/>
                <a:gd name="connsiteX51" fmla="*/ 671032 w 1315983"/>
                <a:gd name="connsiteY51" fmla="*/ 206643 h 2311974"/>
                <a:gd name="connsiteX52" fmla="*/ 682888 w 1315983"/>
                <a:gd name="connsiteY52" fmla="*/ 233385 h 2311974"/>
                <a:gd name="connsiteX53" fmla="*/ 725569 w 1315983"/>
                <a:gd name="connsiteY53" fmla="*/ 211505 h 2311974"/>
                <a:gd name="connsiteX54" fmla="*/ 749280 w 1315983"/>
                <a:gd name="connsiteY54" fmla="*/ 213936 h 2311974"/>
                <a:gd name="connsiteX55" fmla="*/ 770620 w 1315983"/>
                <a:gd name="connsiteY55" fmla="*/ 199350 h 2311974"/>
                <a:gd name="connsiteX56" fmla="*/ 780105 w 1315983"/>
                <a:gd name="connsiteY56" fmla="*/ 177470 h 2311974"/>
                <a:gd name="connsiteX57" fmla="*/ 806188 w 1315983"/>
                <a:gd name="connsiteY57" fmla="*/ 158021 h 2311974"/>
                <a:gd name="connsiteX58" fmla="*/ 827528 w 1315983"/>
                <a:gd name="connsiteY58" fmla="*/ 194488 h 2311974"/>
                <a:gd name="connsiteX59" fmla="*/ 827528 w 1315983"/>
                <a:gd name="connsiteY59" fmla="*/ 221230 h 2311974"/>
                <a:gd name="connsiteX60" fmla="*/ 839383 w 1315983"/>
                <a:gd name="connsiteY60" fmla="*/ 243110 h 2311974"/>
                <a:gd name="connsiteX61" fmla="*/ 858353 w 1315983"/>
                <a:gd name="connsiteY61" fmla="*/ 262558 h 2311974"/>
                <a:gd name="connsiteX62" fmla="*/ 901033 w 1315983"/>
                <a:gd name="connsiteY62" fmla="*/ 274714 h 2311974"/>
                <a:gd name="connsiteX63" fmla="*/ 934229 w 1315983"/>
                <a:gd name="connsiteY63" fmla="*/ 260127 h 2311974"/>
                <a:gd name="connsiteX64" fmla="*/ 955569 w 1315983"/>
                <a:gd name="connsiteY64" fmla="*/ 262558 h 2311974"/>
                <a:gd name="connsiteX65" fmla="*/ 981652 w 1315983"/>
                <a:gd name="connsiteY65" fmla="*/ 277145 h 2311974"/>
                <a:gd name="connsiteX66" fmla="*/ 1014848 w 1315983"/>
                <a:gd name="connsiteY66" fmla="*/ 282007 h 2311974"/>
                <a:gd name="connsiteX67" fmla="*/ 1010106 w 1315983"/>
                <a:gd name="connsiteY67" fmla="*/ 299025 h 2311974"/>
                <a:gd name="connsiteX68" fmla="*/ 1038559 w 1315983"/>
                <a:gd name="connsiteY68" fmla="*/ 371958 h 2311974"/>
                <a:gd name="connsiteX69" fmla="*/ 1083611 w 1315983"/>
                <a:gd name="connsiteY69" fmla="*/ 386544 h 2311974"/>
                <a:gd name="connsiteX70" fmla="*/ 1112065 w 1315983"/>
                <a:gd name="connsiteY70" fmla="*/ 415718 h 2311974"/>
                <a:gd name="connsiteX71" fmla="*/ 1154745 w 1315983"/>
                <a:gd name="connsiteY71" fmla="*/ 415718 h 2311974"/>
                <a:gd name="connsiteX72" fmla="*/ 1171343 w 1315983"/>
                <a:gd name="connsiteY72" fmla="*/ 408424 h 2311974"/>
                <a:gd name="connsiteX73" fmla="*/ 1187941 w 1315983"/>
                <a:gd name="connsiteY73" fmla="*/ 386544 h 2311974"/>
                <a:gd name="connsiteX74" fmla="*/ 1232993 w 1315983"/>
                <a:gd name="connsiteY74" fmla="*/ 381682 h 2311974"/>
                <a:gd name="connsiteX75" fmla="*/ 1240107 w 1315983"/>
                <a:gd name="connsiteY75" fmla="*/ 386544 h 2311974"/>
                <a:gd name="connsiteX76" fmla="*/ 1275674 w 1315983"/>
                <a:gd name="connsiteY76" fmla="*/ 371958 h 2311974"/>
                <a:gd name="connsiteX77" fmla="*/ 1275674 w 1315983"/>
                <a:gd name="connsiteY77" fmla="*/ 388975 h 2311974"/>
                <a:gd name="connsiteX78" fmla="*/ 1289901 w 1315983"/>
                <a:gd name="connsiteY78" fmla="*/ 408424 h 2311974"/>
                <a:gd name="connsiteX79" fmla="*/ 1228251 w 1315983"/>
                <a:gd name="connsiteY79" fmla="*/ 444891 h 2311974"/>
                <a:gd name="connsiteX80" fmla="*/ 1225880 w 1315983"/>
                <a:gd name="connsiteY80" fmla="*/ 491082 h 2311974"/>
                <a:gd name="connsiteX81" fmla="*/ 1247220 w 1315983"/>
                <a:gd name="connsiteY81" fmla="*/ 532410 h 2311974"/>
                <a:gd name="connsiteX82" fmla="*/ 1280416 w 1315983"/>
                <a:gd name="connsiteY82" fmla="*/ 554290 h 2311974"/>
                <a:gd name="connsiteX83" fmla="*/ 1301756 w 1315983"/>
                <a:gd name="connsiteY83" fmla="*/ 581032 h 2311974"/>
                <a:gd name="connsiteX84" fmla="*/ 1294643 w 1315983"/>
                <a:gd name="connsiteY84" fmla="*/ 622361 h 2311974"/>
                <a:gd name="connsiteX85" fmla="*/ 1315983 w 1315983"/>
                <a:gd name="connsiteY85" fmla="*/ 644241 h 2311974"/>
                <a:gd name="connsiteX86" fmla="*/ 1311241 w 1315983"/>
                <a:gd name="connsiteY86" fmla="*/ 658827 h 2311974"/>
                <a:gd name="connsiteX87" fmla="*/ 1304127 w 1315983"/>
                <a:gd name="connsiteY87" fmla="*/ 666121 h 2311974"/>
                <a:gd name="connsiteX88" fmla="*/ 1275674 w 1315983"/>
                <a:gd name="connsiteY88" fmla="*/ 663689 h 2311974"/>
                <a:gd name="connsiteX89" fmla="*/ 1247220 w 1315983"/>
                <a:gd name="connsiteY89" fmla="*/ 705018 h 2311974"/>
                <a:gd name="connsiteX90" fmla="*/ 1225880 w 1315983"/>
                <a:gd name="connsiteY90" fmla="*/ 712312 h 2311974"/>
                <a:gd name="connsiteX91" fmla="*/ 1178457 w 1315983"/>
                <a:gd name="connsiteY91" fmla="*/ 785245 h 2311974"/>
                <a:gd name="connsiteX92" fmla="*/ 1178457 w 1315983"/>
                <a:gd name="connsiteY92" fmla="*/ 804693 h 2311974"/>
                <a:gd name="connsiteX93" fmla="*/ 1147632 w 1315983"/>
                <a:gd name="connsiteY93" fmla="*/ 802262 h 2311974"/>
                <a:gd name="connsiteX94" fmla="*/ 1116807 w 1315983"/>
                <a:gd name="connsiteY94" fmla="*/ 802262 h 2311974"/>
                <a:gd name="connsiteX95" fmla="*/ 1093096 w 1315983"/>
                <a:gd name="connsiteY95" fmla="*/ 819280 h 2311974"/>
                <a:gd name="connsiteX96" fmla="*/ 1057529 w 1315983"/>
                <a:gd name="connsiteY96" fmla="*/ 809556 h 2311974"/>
                <a:gd name="connsiteX97" fmla="*/ 1045673 w 1315983"/>
                <a:gd name="connsiteY97" fmla="*/ 816849 h 2311974"/>
                <a:gd name="connsiteX98" fmla="*/ 1055157 w 1315983"/>
                <a:gd name="connsiteY98" fmla="*/ 824142 h 2311974"/>
                <a:gd name="connsiteX99" fmla="*/ 1043302 w 1315983"/>
                <a:gd name="connsiteY99" fmla="*/ 850884 h 2311974"/>
                <a:gd name="connsiteX100" fmla="*/ 1050415 w 1315983"/>
                <a:gd name="connsiteY100" fmla="*/ 858178 h 2311974"/>
                <a:gd name="connsiteX101" fmla="*/ 1057529 w 1315983"/>
                <a:gd name="connsiteY101" fmla="*/ 850884 h 2311974"/>
                <a:gd name="connsiteX102" fmla="*/ 1071755 w 1315983"/>
                <a:gd name="connsiteY102" fmla="*/ 858178 h 2311974"/>
                <a:gd name="connsiteX103" fmla="*/ 1085982 w 1315983"/>
                <a:gd name="connsiteY103" fmla="*/ 858178 h 2311974"/>
                <a:gd name="connsiteX104" fmla="*/ 1090725 w 1315983"/>
                <a:gd name="connsiteY104" fmla="*/ 875195 h 2311974"/>
                <a:gd name="connsiteX105" fmla="*/ 1104951 w 1315983"/>
                <a:gd name="connsiteY105" fmla="*/ 894644 h 2311974"/>
                <a:gd name="connsiteX106" fmla="*/ 1097838 w 1315983"/>
                <a:gd name="connsiteY106" fmla="*/ 906800 h 2311974"/>
                <a:gd name="connsiteX107" fmla="*/ 1104951 w 1315983"/>
                <a:gd name="connsiteY107" fmla="*/ 916524 h 2311974"/>
                <a:gd name="connsiteX108" fmla="*/ 1112065 w 1315983"/>
                <a:gd name="connsiteY108" fmla="*/ 914093 h 2311974"/>
                <a:gd name="connsiteX109" fmla="*/ 1119178 w 1315983"/>
                <a:gd name="connsiteY109" fmla="*/ 921386 h 2311974"/>
                <a:gd name="connsiteX110" fmla="*/ 1123921 w 1315983"/>
                <a:gd name="connsiteY110" fmla="*/ 935973 h 2311974"/>
                <a:gd name="connsiteX111" fmla="*/ 1133405 w 1315983"/>
                <a:gd name="connsiteY111" fmla="*/ 923817 h 2311974"/>
                <a:gd name="connsiteX112" fmla="*/ 1138147 w 1315983"/>
                <a:gd name="connsiteY112" fmla="*/ 931111 h 2311974"/>
                <a:gd name="connsiteX113" fmla="*/ 1171343 w 1315983"/>
                <a:gd name="connsiteY113" fmla="*/ 928679 h 2311974"/>
                <a:gd name="connsiteX114" fmla="*/ 1185570 w 1315983"/>
                <a:gd name="connsiteY114" fmla="*/ 948128 h 2311974"/>
                <a:gd name="connsiteX115" fmla="*/ 1206911 w 1315983"/>
                <a:gd name="connsiteY115" fmla="*/ 950559 h 2311974"/>
                <a:gd name="connsiteX116" fmla="*/ 1211653 w 1315983"/>
                <a:gd name="connsiteY116" fmla="*/ 923817 h 2311974"/>
                <a:gd name="connsiteX117" fmla="*/ 1225880 w 1315983"/>
                <a:gd name="connsiteY117" fmla="*/ 914093 h 2311974"/>
                <a:gd name="connsiteX118" fmla="*/ 1235364 w 1315983"/>
                <a:gd name="connsiteY118" fmla="*/ 921386 h 2311974"/>
                <a:gd name="connsiteX119" fmla="*/ 1247220 w 1315983"/>
                <a:gd name="connsiteY119" fmla="*/ 948128 h 2311974"/>
                <a:gd name="connsiteX120" fmla="*/ 1195055 w 1315983"/>
                <a:gd name="connsiteY120" fmla="*/ 1006475 h 2311974"/>
                <a:gd name="connsiteX121" fmla="*/ 1109694 w 1315983"/>
                <a:gd name="connsiteY121" fmla="*/ 970008 h 2311974"/>
                <a:gd name="connsiteX122" fmla="*/ 1104951 w 1315983"/>
                <a:gd name="connsiteY122" fmla="*/ 977301 h 2311974"/>
                <a:gd name="connsiteX123" fmla="*/ 1109694 w 1315983"/>
                <a:gd name="connsiteY123" fmla="*/ 984595 h 2311974"/>
                <a:gd name="connsiteX124" fmla="*/ 1104951 w 1315983"/>
                <a:gd name="connsiteY124" fmla="*/ 984595 h 2311974"/>
                <a:gd name="connsiteX125" fmla="*/ 1100209 w 1315983"/>
                <a:gd name="connsiteY125" fmla="*/ 991888 h 2311974"/>
                <a:gd name="connsiteX126" fmla="*/ 1100209 w 1315983"/>
                <a:gd name="connsiteY126" fmla="*/ 1006475 h 2311974"/>
                <a:gd name="connsiteX127" fmla="*/ 1093096 w 1315983"/>
                <a:gd name="connsiteY127" fmla="*/ 1018630 h 2311974"/>
                <a:gd name="connsiteX128" fmla="*/ 1093096 w 1315983"/>
                <a:gd name="connsiteY128" fmla="*/ 1028354 h 2311974"/>
                <a:gd name="connsiteX129" fmla="*/ 1078869 w 1315983"/>
                <a:gd name="connsiteY129" fmla="*/ 1028354 h 2311974"/>
                <a:gd name="connsiteX130" fmla="*/ 1078869 w 1315983"/>
                <a:gd name="connsiteY130" fmla="*/ 1045372 h 2311974"/>
                <a:gd name="connsiteX131" fmla="*/ 1071755 w 1315983"/>
                <a:gd name="connsiteY131" fmla="*/ 1047803 h 2311974"/>
                <a:gd name="connsiteX132" fmla="*/ 1071755 w 1315983"/>
                <a:gd name="connsiteY132" fmla="*/ 1059959 h 2311974"/>
                <a:gd name="connsiteX133" fmla="*/ 1064642 w 1315983"/>
                <a:gd name="connsiteY133" fmla="*/ 1062390 h 2311974"/>
                <a:gd name="connsiteX134" fmla="*/ 1069384 w 1315983"/>
                <a:gd name="connsiteY134" fmla="*/ 1069683 h 2311974"/>
                <a:gd name="connsiteX135" fmla="*/ 1062271 w 1315983"/>
                <a:gd name="connsiteY135" fmla="*/ 1074545 h 2311974"/>
                <a:gd name="connsiteX136" fmla="*/ 1069384 w 1315983"/>
                <a:gd name="connsiteY136" fmla="*/ 1076976 h 2311974"/>
                <a:gd name="connsiteX137" fmla="*/ 1071755 w 1315983"/>
                <a:gd name="connsiteY137" fmla="*/ 1093994 h 2311974"/>
                <a:gd name="connsiteX138" fmla="*/ 1062271 w 1315983"/>
                <a:gd name="connsiteY138" fmla="*/ 1103719 h 2311974"/>
                <a:gd name="connsiteX139" fmla="*/ 1064642 w 1315983"/>
                <a:gd name="connsiteY139" fmla="*/ 1103719 h 2311974"/>
                <a:gd name="connsiteX140" fmla="*/ 1064642 w 1315983"/>
                <a:gd name="connsiteY140" fmla="*/ 1111012 h 2311974"/>
                <a:gd name="connsiteX141" fmla="*/ 1057529 w 1315983"/>
                <a:gd name="connsiteY141" fmla="*/ 1118305 h 2311974"/>
                <a:gd name="connsiteX142" fmla="*/ 1057529 w 1315983"/>
                <a:gd name="connsiteY142" fmla="*/ 1125598 h 2311974"/>
                <a:gd name="connsiteX143" fmla="*/ 1043302 w 1315983"/>
                <a:gd name="connsiteY143" fmla="*/ 1149909 h 2311974"/>
                <a:gd name="connsiteX144" fmla="*/ 1055157 w 1315983"/>
                <a:gd name="connsiteY144" fmla="*/ 1164496 h 2311974"/>
                <a:gd name="connsiteX145" fmla="*/ 1083611 w 1315983"/>
                <a:gd name="connsiteY145" fmla="*/ 1164496 h 2311974"/>
                <a:gd name="connsiteX146" fmla="*/ 1085982 w 1315983"/>
                <a:gd name="connsiteY146" fmla="*/ 1166927 h 2311974"/>
                <a:gd name="connsiteX147" fmla="*/ 1104951 w 1315983"/>
                <a:gd name="connsiteY147" fmla="*/ 1159634 h 2311974"/>
                <a:gd name="connsiteX148" fmla="*/ 1116807 w 1315983"/>
                <a:gd name="connsiteY148" fmla="*/ 1166927 h 2311974"/>
                <a:gd name="connsiteX149" fmla="*/ 1123921 w 1315983"/>
                <a:gd name="connsiteY149" fmla="*/ 1166927 h 2311974"/>
                <a:gd name="connsiteX150" fmla="*/ 1119178 w 1315983"/>
                <a:gd name="connsiteY150" fmla="*/ 1171789 h 2311974"/>
                <a:gd name="connsiteX151" fmla="*/ 1133405 w 1315983"/>
                <a:gd name="connsiteY151" fmla="*/ 1179083 h 2311974"/>
                <a:gd name="connsiteX152" fmla="*/ 1140519 w 1315983"/>
                <a:gd name="connsiteY152" fmla="*/ 1222842 h 2311974"/>
                <a:gd name="connsiteX153" fmla="*/ 1133405 w 1315983"/>
                <a:gd name="connsiteY153" fmla="*/ 1230136 h 2311974"/>
                <a:gd name="connsiteX154" fmla="*/ 1133405 w 1315983"/>
                <a:gd name="connsiteY154" fmla="*/ 1254447 h 2311974"/>
                <a:gd name="connsiteX155" fmla="*/ 1159488 w 1315983"/>
                <a:gd name="connsiteY155" fmla="*/ 1271464 h 2311974"/>
                <a:gd name="connsiteX156" fmla="*/ 1154745 w 1315983"/>
                <a:gd name="connsiteY156" fmla="*/ 1278758 h 2311974"/>
                <a:gd name="connsiteX157" fmla="*/ 1164230 w 1315983"/>
                <a:gd name="connsiteY157" fmla="*/ 1290913 h 2311974"/>
                <a:gd name="connsiteX158" fmla="*/ 1164230 w 1315983"/>
                <a:gd name="connsiteY158" fmla="*/ 1303069 h 2311974"/>
                <a:gd name="connsiteX159" fmla="*/ 1166601 w 1315983"/>
                <a:gd name="connsiteY159" fmla="*/ 1305500 h 2311974"/>
                <a:gd name="connsiteX160" fmla="*/ 1164230 w 1315983"/>
                <a:gd name="connsiteY160" fmla="*/ 1312793 h 2311974"/>
                <a:gd name="connsiteX161" fmla="*/ 1171343 w 1315983"/>
                <a:gd name="connsiteY161" fmla="*/ 1324948 h 2311974"/>
                <a:gd name="connsiteX162" fmla="*/ 1178457 w 1315983"/>
                <a:gd name="connsiteY162" fmla="*/ 1317655 h 2311974"/>
                <a:gd name="connsiteX163" fmla="*/ 1178457 w 1315983"/>
                <a:gd name="connsiteY163" fmla="*/ 1327379 h 2311974"/>
                <a:gd name="connsiteX164" fmla="*/ 1180828 w 1315983"/>
                <a:gd name="connsiteY164" fmla="*/ 1344397 h 2311974"/>
                <a:gd name="connsiteX165" fmla="*/ 1154745 w 1315983"/>
                <a:gd name="connsiteY165" fmla="*/ 1358984 h 2311974"/>
                <a:gd name="connsiteX166" fmla="*/ 1133405 w 1315983"/>
                <a:gd name="connsiteY166" fmla="*/ 1358984 h 2311974"/>
                <a:gd name="connsiteX167" fmla="*/ 1131034 w 1315983"/>
                <a:gd name="connsiteY167" fmla="*/ 1376001 h 2311974"/>
                <a:gd name="connsiteX168" fmla="*/ 1152374 w 1315983"/>
                <a:gd name="connsiteY168" fmla="*/ 1376001 h 2311974"/>
                <a:gd name="connsiteX169" fmla="*/ 1154745 w 1315983"/>
                <a:gd name="connsiteY169" fmla="*/ 1383295 h 2311974"/>
                <a:gd name="connsiteX170" fmla="*/ 1159488 w 1315983"/>
                <a:gd name="connsiteY170" fmla="*/ 1380864 h 2311974"/>
                <a:gd name="connsiteX171" fmla="*/ 1166601 w 1315983"/>
                <a:gd name="connsiteY171" fmla="*/ 1393019 h 2311974"/>
                <a:gd name="connsiteX172" fmla="*/ 1164230 w 1315983"/>
                <a:gd name="connsiteY172" fmla="*/ 1400312 h 2311974"/>
                <a:gd name="connsiteX173" fmla="*/ 1166601 w 1315983"/>
                <a:gd name="connsiteY173" fmla="*/ 1402744 h 2311974"/>
                <a:gd name="connsiteX174" fmla="*/ 1185570 w 1315983"/>
                <a:gd name="connsiteY174" fmla="*/ 1380864 h 2311974"/>
                <a:gd name="connsiteX175" fmla="*/ 1192684 w 1315983"/>
                <a:gd name="connsiteY175" fmla="*/ 1383295 h 2311974"/>
                <a:gd name="connsiteX176" fmla="*/ 1187941 w 1315983"/>
                <a:gd name="connsiteY176" fmla="*/ 1380864 h 2311974"/>
                <a:gd name="connsiteX177" fmla="*/ 1195055 w 1315983"/>
                <a:gd name="connsiteY177" fmla="*/ 1373570 h 2311974"/>
                <a:gd name="connsiteX178" fmla="*/ 1202168 w 1315983"/>
                <a:gd name="connsiteY178" fmla="*/ 1368708 h 2311974"/>
                <a:gd name="connsiteX179" fmla="*/ 1218766 w 1315983"/>
                <a:gd name="connsiteY179" fmla="*/ 1417330 h 2311974"/>
                <a:gd name="connsiteX180" fmla="*/ 1214024 w 1315983"/>
                <a:gd name="connsiteY180" fmla="*/ 1424623 h 2311974"/>
                <a:gd name="connsiteX181" fmla="*/ 1214024 w 1315983"/>
                <a:gd name="connsiteY181" fmla="*/ 1441641 h 2311974"/>
                <a:gd name="connsiteX182" fmla="*/ 1180828 w 1315983"/>
                <a:gd name="connsiteY182" fmla="*/ 1436779 h 2311974"/>
                <a:gd name="connsiteX183" fmla="*/ 1178457 w 1315983"/>
                <a:gd name="connsiteY183" fmla="*/ 1473245 h 2311974"/>
                <a:gd name="connsiteX184" fmla="*/ 1164230 w 1315983"/>
                <a:gd name="connsiteY184" fmla="*/ 1473245 h 2311974"/>
                <a:gd name="connsiteX185" fmla="*/ 1159488 w 1315983"/>
                <a:gd name="connsiteY185" fmla="*/ 1504850 h 2311974"/>
                <a:gd name="connsiteX186" fmla="*/ 1145261 w 1315983"/>
                <a:gd name="connsiteY186" fmla="*/ 1521867 h 2311974"/>
                <a:gd name="connsiteX187" fmla="*/ 1145261 w 1315983"/>
                <a:gd name="connsiteY187" fmla="*/ 1548609 h 2311974"/>
                <a:gd name="connsiteX188" fmla="*/ 1126292 w 1315983"/>
                <a:gd name="connsiteY188" fmla="*/ 1560765 h 2311974"/>
                <a:gd name="connsiteX189" fmla="*/ 1152374 w 1315983"/>
                <a:gd name="connsiteY189" fmla="*/ 1570489 h 2311974"/>
                <a:gd name="connsiteX190" fmla="*/ 1152374 w 1315983"/>
                <a:gd name="connsiteY190" fmla="*/ 1577783 h 2311974"/>
                <a:gd name="connsiteX191" fmla="*/ 1097838 w 1315983"/>
                <a:gd name="connsiteY191" fmla="*/ 1577783 h 2311974"/>
                <a:gd name="connsiteX192" fmla="*/ 1109694 w 1315983"/>
                <a:gd name="connsiteY192" fmla="*/ 1602094 h 2311974"/>
                <a:gd name="connsiteX193" fmla="*/ 1119178 w 1315983"/>
                <a:gd name="connsiteY193" fmla="*/ 1609387 h 2311974"/>
                <a:gd name="connsiteX194" fmla="*/ 1116807 w 1315983"/>
                <a:gd name="connsiteY194" fmla="*/ 1619111 h 2311974"/>
                <a:gd name="connsiteX195" fmla="*/ 1119178 w 1315983"/>
                <a:gd name="connsiteY195" fmla="*/ 1623973 h 2311974"/>
                <a:gd name="connsiteX196" fmla="*/ 1119178 w 1315983"/>
                <a:gd name="connsiteY196" fmla="*/ 1645853 h 2311974"/>
                <a:gd name="connsiteX197" fmla="*/ 1112065 w 1315983"/>
                <a:gd name="connsiteY197" fmla="*/ 1645853 h 2311974"/>
                <a:gd name="connsiteX198" fmla="*/ 1104951 w 1315983"/>
                <a:gd name="connsiteY198" fmla="*/ 1667733 h 2311974"/>
                <a:gd name="connsiteX199" fmla="*/ 1104951 w 1315983"/>
                <a:gd name="connsiteY199" fmla="*/ 1706631 h 2311974"/>
                <a:gd name="connsiteX200" fmla="*/ 1090725 w 1315983"/>
                <a:gd name="connsiteY200" fmla="*/ 1709062 h 2311974"/>
                <a:gd name="connsiteX201" fmla="*/ 1090725 w 1315983"/>
                <a:gd name="connsiteY201" fmla="*/ 1723648 h 2311974"/>
                <a:gd name="connsiteX202" fmla="*/ 1078869 w 1315983"/>
                <a:gd name="connsiteY202" fmla="*/ 1740666 h 2311974"/>
                <a:gd name="connsiteX203" fmla="*/ 1021961 w 1315983"/>
                <a:gd name="connsiteY203" fmla="*/ 1733373 h 2311974"/>
                <a:gd name="connsiteX204" fmla="*/ 995879 w 1315983"/>
                <a:gd name="connsiteY204" fmla="*/ 1733373 h 2311974"/>
                <a:gd name="connsiteX205" fmla="*/ 984023 w 1315983"/>
                <a:gd name="connsiteY205" fmla="*/ 1743097 h 2311974"/>
                <a:gd name="connsiteX206" fmla="*/ 976910 w 1315983"/>
                <a:gd name="connsiteY206" fmla="*/ 1735804 h 2311974"/>
                <a:gd name="connsiteX207" fmla="*/ 969796 w 1315983"/>
                <a:gd name="connsiteY207" fmla="*/ 1740666 h 2311974"/>
                <a:gd name="connsiteX208" fmla="*/ 948456 w 1315983"/>
                <a:gd name="connsiteY208" fmla="*/ 1713924 h 2311974"/>
                <a:gd name="connsiteX209" fmla="*/ 934229 w 1315983"/>
                <a:gd name="connsiteY209" fmla="*/ 1721217 h 2311974"/>
                <a:gd name="connsiteX210" fmla="*/ 927116 w 1315983"/>
                <a:gd name="connsiteY210" fmla="*/ 1733373 h 2311974"/>
                <a:gd name="connsiteX211" fmla="*/ 920002 w 1315983"/>
                <a:gd name="connsiteY211" fmla="*/ 1735804 h 2311974"/>
                <a:gd name="connsiteX212" fmla="*/ 905775 w 1315983"/>
                <a:gd name="connsiteY212" fmla="*/ 1706631 h 2311974"/>
                <a:gd name="connsiteX213" fmla="*/ 834641 w 1315983"/>
                <a:gd name="connsiteY213" fmla="*/ 1709062 h 2311974"/>
                <a:gd name="connsiteX214" fmla="*/ 832270 w 1315983"/>
                <a:gd name="connsiteY214" fmla="*/ 1721217 h 2311974"/>
                <a:gd name="connsiteX215" fmla="*/ 789590 w 1315983"/>
                <a:gd name="connsiteY215" fmla="*/ 1721217 h 2311974"/>
                <a:gd name="connsiteX216" fmla="*/ 789590 w 1315983"/>
                <a:gd name="connsiteY216" fmla="*/ 1728511 h 2311974"/>
                <a:gd name="connsiteX217" fmla="*/ 758765 w 1315983"/>
                <a:gd name="connsiteY217" fmla="*/ 1721217 h 2311974"/>
                <a:gd name="connsiteX218" fmla="*/ 758765 w 1315983"/>
                <a:gd name="connsiteY218" fmla="*/ 1706631 h 2311974"/>
                <a:gd name="connsiteX219" fmla="*/ 751651 w 1315983"/>
                <a:gd name="connsiteY219" fmla="*/ 1706631 h 2311974"/>
                <a:gd name="connsiteX220" fmla="*/ 749280 w 1315983"/>
                <a:gd name="connsiteY220" fmla="*/ 1692044 h 2311974"/>
                <a:gd name="connsiteX221" fmla="*/ 749280 w 1315983"/>
                <a:gd name="connsiteY221" fmla="*/ 1692044 h 2311974"/>
                <a:gd name="connsiteX222" fmla="*/ 751651 w 1315983"/>
                <a:gd name="connsiteY222" fmla="*/ 1706631 h 2311974"/>
                <a:gd name="connsiteX223" fmla="*/ 697115 w 1315983"/>
                <a:gd name="connsiteY223" fmla="*/ 1709062 h 2311974"/>
                <a:gd name="connsiteX224" fmla="*/ 656806 w 1315983"/>
                <a:gd name="connsiteY224" fmla="*/ 1701769 h 2311974"/>
                <a:gd name="connsiteX225" fmla="*/ 654435 w 1315983"/>
                <a:gd name="connsiteY225" fmla="*/ 1709062 h 2311974"/>
                <a:gd name="connsiteX226" fmla="*/ 635465 w 1315983"/>
                <a:gd name="connsiteY226" fmla="*/ 1713924 h 2311974"/>
                <a:gd name="connsiteX227" fmla="*/ 628352 w 1315983"/>
                <a:gd name="connsiteY227" fmla="*/ 1733373 h 2311974"/>
                <a:gd name="connsiteX228" fmla="*/ 633094 w 1315983"/>
                <a:gd name="connsiteY228" fmla="*/ 1750391 h 2311974"/>
                <a:gd name="connsiteX229" fmla="*/ 614125 w 1315983"/>
                <a:gd name="connsiteY229" fmla="*/ 1750391 h 2311974"/>
                <a:gd name="connsiteX230" fmla="*/ 609383 w 1315983"/>
                <a:gd name="connsiteY230" fmla="*/ 1769840 h 2311974"/>
                <a:gd name="connsiteX231" fmla="*/ 616496 w 1315983"/>
                <a:gd name="connsiteY231" fmla="*/ 1784426 h 2311974"/>
                <a:gd name="connsiteX232" fmla="*/ 614125 w 1315983"/>
                <a:gd name="connsiteY232" fmla="*/ 1806306 h 2311974"/>
                <a:gd name="connsiteX233" fmla="*/ 602269 w 1315983"/>
                <a:gd name="connsiteY233" fmla="*/ 1813599 h 2311974"/>
                <a:gd name="connsiteX234" fmla="*/ 602269 w 1315983"/>
                <a:gd name="connsiteY234" fmla="*/ 1847635 h 2311974"/>
                <a:gd name="connsiteX235" fmla="*/ 588043 w 1315983"/>
                <a:gd name="connsiteY235" fmla="*/ 1852497 h 2311974"/>
                <a:gd name="connsiteX236" fmla="*/ 585671 w 1315983"/>
                <a:gd name="connsiteY236" fmla="*/ 1837910 h 2311974"/>
                <a:gd name="connsiteX237" fmla="*/ 552475 w 1315983"/>
                <a:gd name="connsiteY237" fmla="*/ 1837910 h 2311974"/>
                <a:gd name="connsiteX238" fmla="*/ 552475 w 1315983"/>
                <a:gd name="connsiteY238" fmla="*/ 1859790 h 2311974"/>
                <a:gd name="connsiteX239" fmla="*/ 533506 w 1315983"/>
                <a:gd name="connsiteY239" fmla="*/ 1859790 h 2311974"/>
                <a:gd name="connsiteX240" fmla="*/ 533506 w 1315983"/>
                <a:gd name="connsiteY240" fmla="*/ 1869515 h 2311974"/>
                <a:gd name="connsiteX241" fmla="*/ 531135 w 1315983"/>
                <a:gd name="connsiteY241" fmla="*/ 1876808 h 2311974"/>
                <a:gd name="connsiteX242" fmla="*/ 450517 w 1315983"/>
                <a:gd name="connsiteY242" fmla="*/ 1876808 h 2311974"/>
                <a:gd name="connsiteX243" fmla="*/ 450517 w 1315983"/>
                <a:gd name="connsiteY243" fmla="*/ 1896257 h 2311974"/>
                <a:gd name="connsiteX244" fmla="*/ 398351 w 1315983"/>
                <a:gd name="connsiteY244" fmla="*/ 1901119 h 2311974"/>
                <a:gd name="connsiteX245" fmla="*/ 398351 w 1315983"/>
                <a:gd name="connsiteY245" fmla="*/ 1930292 h 2311974"/>
                <a:gd name="connsiteX246" fmla="*/ 377011 w 1315983"/>
                <a:gd name="connsiteY246" fmla="*/ 1930292 h 2311974"/>
                <a:gd name="connsiteX247" fmla="*/ 374640 w 1315983"/>
                <a:gd name="connsiteY247" fmla="*/ 1952172 h 2311974"/>
                <a:gd name="connsiteX248" fmla="*/ 362784 w 1315983"/>
                <a:gd name="connsiteY248" fmla="*/ 1952172 h 2311974"/>
                <a:gd name="connsiteX249" fmla="*/ 362784 w 1315983"/>
                <a:gd name="connsiteY249" fmla="*/ 1978914 h 2311974"/>
                <a:gd name="connsiteX250" fmla="*/ 369898 w 1315983"/>
                <a:gd name="connsiteY250" fmla="*/ 1983776 h 2311974"/>
                <a:gd name="connsiteX251" fmla="*/ 367527 w 1315983"/>
                <a:gd name="connsiteY251" fmla="*/ 2000794 h 2311974"/>
                <a:gd name="connsiteX252" fmla="*/ 374640 w 1315983"/>
                <a:gd name="connsiteY252" fmla="*/ 2005656 h 2311974"/>
                <a:gd name="connsiteX253" fmla="*/ 374640 w 1315983"/>
                <a:gd name="connsiteY253" fmla="*/ 2068865 h 2311974"/>
                <a:gd name="connsiteX254" fmla="*/ 367527 w 1315983"/>
                <a:gd name="connsiteY254" fmla="*/ 2068865 h 2311974"/>
                <a:gd name="connsiteX255" fmla="*/ 367527 w 1315983"/>
                <a:gd name="connsiteY255" fmla="*/ 2081020 h 2311974"/>
                <a:gd name="connsiteX256" fmla="*/ 348557 w 1315983"/>
                <a:gd name="connsiteY256" fmla="*/ 2083451 h 2311974"/>
                <a:gd name="connsiteX257" fmla="*/ 334331 w 1315983"/>
                <a:gd name="connsiteY257" fmla="*/ 2117487 h 2311974"/>
                <a:gd name="connsiteX258" fmla="*/ 334331 w 1315983"/>
                <a:gd name="connsiteY258" fmla="*/ 2129642 h 2311974"/>
                <a:gd name="connsiteX259" fmla="*/ 391238 w 1315983"/>
                <a:gd name="connsiteY259" fmla="*/ 2132073 h 2311974"/>
                <a:gd name="connsiteX260" fmla="*/ 384125 w 1315983"/>
                <a:gd name="connsiteY260" fmla="*/ 2151522 h 2311974"/>
                <a:gd name="connsiteX261" fmla="*/ 388867 w 1315983"/>
                <a:gd name="connsiteY261" fmla="*/ 2161246 h 2311974"/>
                <a:gd name="connsiteX262" fmla="*/ 384125 w 1315983"/>
                <a:gd name="connsiteY262" fmla="*/ 2168540 h 2311974"/>
                <a:gd name="connsiteX263" fmla="*/ 367527 w 1315983"/>
                <a:gd name="connsiteY263" fmla="*/ 2168540 h 2311974"/>
                <a:gd name="connsiteX264" fmla="*/ 367527 w 1315983"/>
                <a:gd name="connsiteY264" fmla="*/ 2180695 h 2311974"/>
                <a:gd name="connsiteX265" fmla="*/ 336702 w 1315983"/>
                <a:gd name="connsiteY265" fmla="*/ 2187988 h 2311974"/>
                <a:gd name="connsiteX266" fmla="*/ 343815 w 1315983"/>
                <a:gd name="connsiteY266" fmla="*/ 2200144 h 2311974"/>
                <a:gd name="connsiteX267" fmla="*/ 341444 w 1315983"/>
                <a:gd name="connsiteY267" fmla="*/ 2256059 h 2311974"/>
                <a:gd name="connsiteX268" fmla="*/ 329588 w 1315983"/>
                <a:gd name="connsiteY268" fmla="*/ 2277939 h 2311974"/>
                <a:gd name="connsiteX269" fmla="*/ 303506 w 1315983"/>
                <a:gd name="connsiteY269" fmla="*/ 2307112 h 2311974"/>
                <a:gd name="connsiteX270" fmla="*/ 289279 w 1315983"/>
                <a:gd name="connsiteY270" fmla="*/ 2311974 h 2311974"/>
                <a:gd name="connsiteX271" fmla="*/ 272681 w 1315983"/>
                <a:gd name="connsiteY271" fmla="*/ 2282801 h 2311974"/>
                <a:gd name="connsiteX272" fmla="*/ 253712 w 1315983"/>
                <a:gd name="connsiteY272" fmla="*/ 2275508 h 2311974"/>
                <a:gd name="connsiteX273" fmla="*/ 239485 w 1315983"/>
                <a:gd name="connsiteY273" fmla="*/ 2292526 h 2311974"/>
                <a:gd name="connsiteX274" fmla="*/ 220516 w 1315983"/>
                <a:gd name="connsiteY274" fmla="*/ 2285232 h 2311974"/>
                <a:gd name="connsiteX275" fmla="*/ 206289 w 1315983"/>
                <a:gd name="connsiteY275" fmla="*/ 2290094 h 2311974"/>
                <a:gd name="connsiteX276" fmla="*/ 170722 w 1315983"/>
                <a:gd name="connsiteY276" fmla="*/ 2275508 h 2311974"/>
                <a:gd name="connsiteX277" fmla="*/ 129987 w 1315983"/>
                <a:gd name="connsiteY277" fmla="*/ 2254426 h 2311974"/>
                <a:gd name="connsiteX278" fmla="*/ 138292 w 1315983"/>
                <a:gd name="connsiteY278" fmla="*/ 2090384 h 2311974"/>
                <a:gd name="connsiteX279" fmla="*/ 167576 w 1315983"/>
                <a:gd name="connsiteY279" fmla="*/ 1879782 h 2311974"/>
                <a:gd name="connsiteX280" fmla="*/ 162659 w 1315983"/>
                <a:gd name="connsiteY280" fmla="*/ 1766434 h 2311974"/>
                <a:gd name="connsiteX281" fmla="*/ 134380 w 1315983"/>
                <a:gd name="connsiteY281" fmla="*/ 1684276 h 2311974"/>
                <a:gd name="connsiteX282" fmla="*/ 71027 w 1315983"/>
                <a:gd name="connsiteY282" fmla="*/ 1605539 h 2311974"/>
                <a:gd name="connsiteX283" fmla="*/ 21152 w 1315983"/>
                <a:gd name="connsiteY283" fmla="*/ 1566641 h 2311974"/>
                <a:gd name="connsiteX284" fmla="*/ 22796 w 1315983"/>
                <a:gd name="connsiteY284" fmla="*/ 1519182 h 2311974"/>
                <a:gd name="connsiteX285" fmla="*/ 18560 w 1315983"/>
                <a:gd name="connsiteY285" fmla="*/ 1442151 h 2311974"/>
                <a:gd name="connsiteX286" fmla="*/ 73867 w 1315983"/>
                <a:gd name="connsiteY286" fmla="*/ 1327822 h 2311974"/>
                <a:gd name="connsiteX287" fmla="*/ 867553 w 1315983"/>
                <a:gd name="connsiteY287" fmla="*/ 1104035 h 2311974"/>
                <a:gd name="connsiteX288" fmla="*/ 0 w 1315983"/>
                <a:gd name="connsiteY288" fmla="*/ 680708 h 2311974"/>
                <a:gd name="connsiteX289" fmla="*/ 35567 w 1315983"/>
                <a:gd name="connsiteY289" fmla="*/ 670983 h 2311974"/>
                <a:gd name="connsiteX290" fmla="*/ 123299 w 1315983"/>
                <a:gd name="connsiteY290" fmla="*/ 692863 h 2311974"/>
                <a:gd name="connsiteX291" fmla="*/ 137526 w 1315983"/>
                <a:gd name="connsiteY291" fmla="*/ 688001 h 2311974"/>
                <a:gd name="connsiteX292" fmla="*/ 151753 w 1315983"/>
                <a:gd name="connsiteY292" fmla="*/ 678277 h 2311974"/>
                <a:gd name="connsiteX293" fmla="*/ 158866 w 1315983"/>
                <a:gd name="connsiteY293" fmla="*/ 666121 h 2311974"/>
                <a:gd name="connsiteX294" fmla="*/ 192062 w 1315983"/>
                <a:gd name="connsiteY294" fmla="*/ 700156 h 2311974"/>
                <a:gd name="connsiteX295" fmla="*/ 236001 w 1315983"/>
                <a:gd name="connsiteY295" fmla="*/ 862512 h 2311974"/>
                <a:gd name="connsiteX296" fmla="*/ 158866 w 1315983"/>
                <a:gd name="connsiteY296" fmla="*/ 666121 h 2311974"/>
                <a:gd name="connsiteX297" fmla="*/ 158866 w 1315983"/>
                <a:gd name="connsiteY297" fmla="*/ 658827 h 2311974"/>
                <a:gd name="connsiteX298" fmla="*/ 180206 w 1315983"/>
                <a:gd name="connsiteY298" fmla="*/ 646672 h 2311974"/>
                <a:gd name="connsiteX299" fmla="*/ 173093 w 1315983"/>
                <a:gd name="connsiteY299" fmla="*/ 639379 h 2311974"/>
                <a:gd name="connsiteX300" fmla="*/ 203918 w 1315983"/>
                <a:gd name="connsiteY300" fmla="*/ 629654 h 2311974"/>
                <a:gd name="connsiteX301" fmla="*/ 199176 w 1315983"/>
                <a:gd name="connsiteY301" fmla="*/ 615068 h 2311974"/>
                <a:gd name="connsiteX302" fmla="*/ 165980 w 1315983"/>
                <a:gd name="connsiteY302" fmla="*/ 610205 h 2311974"/>
                <a:gd name="connsiteX303" fmla="*/ 163608 w 1315983"/>
                <a:gd name="connsiteY303" fmla="*/ 595619 h 2311974"/>
                <a:gd name="connsiteX304" fmla="*/ 173093 w 1315983"/>
                <a:gd name="connsiteY304" fmla="*/ 534841 h 2311974"/>
                <a:gd name="connsiteX305" fmla="*/ 163608 w 1315983"/>
                <a:gd name="connsiteY305" fmla="*/ 525117 h 2311974"/>
                <a:gd name="connsiteX306" fmla="*/ 147010 w 1315983"/>
                <a:gd name="connsiteY306" fmla="*/ 503237 h 2311974"/>
                <a:gd name="connsiteX307" fmla="*/ 151753 w 1315983"/>
                <a:gd name="connsiteY307" fmla="*/ 471633 h 2311974"/>
                <a:gd name="connsiteX308" fmla="*/ 144639 w 1315983"/>
                <a:gd name="connsiteY308" fmla="*/ 464340 h 2311974"/>
                <a:gd name="connsiteX309" fmla="*/ 147010 w 1315983"/>
                <a:gd name="connsiteY309" fmla="*/ 444891 h 2311974"/>
                <a:gd name="connsiteX310" fmla="*/ 165980 w 1315983"/>
                <a:gd name="connsiteY310" fmla="*/ 444891 h 2311974"/>
                <a:gd name="connsiteX311" fmla="*/ 184949 w 1315983"/>
                <a:gd name="connsiteY311" fmla="*/ 430304 h 2311974"/>
                <a:gd name="connsiteX312" fmla="*/ 187320 w 1315983"/>
                <a:gd name="connsiteY312" fmla="*/ 427873 h 2311974"/>
                <a:gd name="connsiteX313" fmla="*/ 165980 w 1315983"/>
                <a:gd name="connsiteY313" fmla="*/ 423011 h 2311974"/>
                <a:gd name="connsiteX314" fmla="*/ 173093 w 1315983"/>
                <a:gd name="connsiteY314" fmla="*/ 405993 h 2311974"/>
                <a:gd name="connsiteX315" fmla="*/ 199176 w 1315983"/>
                <a:gd name="connsiteY315" fmla="*/ 408424 h 2311974"/>
                <a:gd name="connsiteX316" fmla="*/ 194433 w 1315983"/>
                <a:gd name="connsiteY316" fmla="*/ 388975 h 2311974"/>
                <a:gd name="connsiteX317" fmla="*/ 194433 w 1315983"/>
                <a:gd name="connsiteY317" fmla="*/ 374389 h 2311974"/>
                <a:gd name="connsiteX318" fmla="*/ 211031 w 1315983"/>
                <a:gd name="connsiteY318" fmla="*/ 374389 h 2311974"/>
                <a:gd name="connsiteX319" fmla="*/ 213402 w 1315983"/>
                <a:gd name="connsiteY319" fmla="*/ 367096 h 2311974"/>
                <a:gd name="connsiteX320" fmla="*/ 220516 w 1315983"/>
                <a:gd name="connsiteY320" fmla="*/ 364665 h 2311974"/>
                <a:gd name="connsiteX321" fmla="*/ 218145 w 1315983"/>
                <a:gd name="connsiteY321" fmla="*/ 347647 h 2311974"/>
                <a:gd name="connsiteX322" fmla="*/ 246598 w 1315983"/>
                <a:gd name="connsiteY322" fmla="*/ 337922 h 2311974"/>
                <a:gd name="connsiteX323" fmla="*/ 234743 w 1315983"/>
                <a:gd name="connsiteY323" fmla="*/ 333060 h 2311974"/>
                <a:gd name="connsiteX324" fmla="*/ 232371 w 1315983"/>
                <a:gd name="connsiteY324" fmla="*/ 311180 h 2311974"/>
                <a:gd name="connsiteX325" fmla="*/ 225258 w 1315983"/>
                <a:gd name="connsiteY325" fmla="*/ 308749 h 2311974"/>
                <a:gd name="connsiteX326" fmla="*/ 232371 w 1315983"/>
                <a:gd name="connsiteY326" fmla="*/ 299025 h 2311974"/>
                <a:gd name="connsiteX327" fmla="*/ 232371 w 1315983"/>
                <a:gd name="connsiteY327" fmla="*/ 296594 h 2311974"/>
                <a:gd name="connsiteX328" fmla="*/ 220516 w 1315983"/>
                <a:gd name="connsiteY328" fmla="*/ 291732 h 2311974"/>
                <a:gd name="connsiteX329" fmla="*/ 211031 w 1315983"/>
                <a:gd name="connsiteY329" fmla="*/ 299025 h 2311974"/>
                <a:gd name="connsiteX330" fmla="*/ 199176 w 1315983"/>
                <a:gd name="connsiteY330" fmla="*/ 282007 h 2311974"/>
                <a:gd name="connsiteX331" fmla="*/ 213402 w 1315983"/>
                <a:gd name="connsiteY331" fmla="*/ 255265 h 2311974"/>
                <a:gd name="connsiteX332" fmla="*/ 220516 w 1315983"/>
                <a:gd name="connsiteY332" fmla="*/ 267421 h 2311974"/>
                <a:gd name="connsiteX333" fmla="*/ 239485 w 1315983"/>
                <a:gd name="connsiteY333" fmla="*/ 240679 h 2311974"/>
                <a:gd name="connsiteX334" fmla="*/ 248969 w 1315983"/>
                <a:gd name="connsiteY334" fmla="*/ 240679 h 2311974"/>
                <a:gd name="connsiteX335" fmla="*/ 248969 w 1315983"/>
                <a:gd name="connsiteY335" fmla="*/ 233385 h 2311974"/>
                <a:gd name="connsiteX336" fmla="*/ 227629 w 1315983"/>
                <a:gd name="connsiteY336" fmla="*/ 218799 h 2311974"/>
                <a:gd name="connsiteX337" fmla="*/ 234743 w 1315983"/>
                <a:gd name="connsiteY337" fmla="*/ 199350 h 2311974"/>
                <a:gd name="connsiteX338" fmla="*/ 260825 w 1315983"/>
                <a:gd name="connsiteY338" fmla="*/ 199350 h 2311974"/>
                <a:gd name="connsiteX339" fmla="*/ 267939 w 1315983"/>
                <a:gd name="connsiteY339" fmla="*/ 192057 h 2311974"/>
                <a:gd name="connsiteX340" fmla="*/ 239485 w 1315983"/>
                <a:gd name="connsiteY340" fmla="*/ 150728 h 2311974"/>
                <a:gd name="connsiteX341" fmla="*/ 248969 w 1315983"/>
                <a:gd name="connsiteY341" fmla="*/ 131279 h 2311974"/>
                <a:gd name="connsiteX342" fmla="*/ 282165 w 1315983"/>
                <a:gd name="connsiteY342" fmla="*/ 116693 h 2311974"/>
                <a:gd name="connsiteX343" fmla="*/ 286908 w 1315983"/>
                <a:gd name="connsiteY343" fmla="*/ 131279 h 2311974"/>
                <a:gd name="connsiteX344" fmla="*/ 308248 w 1315983"/>
                <a:gd name="connsiteY344" fmla="*/ 116693 h 2311974"/>
                <a:gd name="connsiteX345" fmla="*/ 303506 w 1315983"/>
                <a:gd name="connsiteY345" fmla="*/ 109399 h 2311974"/>
                <a:gd name="connsiteX346" fmla="*/ 320104 w 1315983"/>
                <a:gd name="connsiteY346" fmla="*/ 102106 h 2311974"/>
                <a:gd name="connsiteX347" fmla="*/ 320104 w 1315983"/>
                <a:gd name="connsiteY347" fmla="*/ 94813 h 2311974"/>
                <a:gd name="connsiteX348" fmla="*/ 329588 w 1315983"/>
                <a:gd name="connsiteY348" fmla="*/ 87519 h 2311974"/>
                <a:gd name="connsiteX349" fmla="*/ 315361 w 1315983"/>
                <a:gd name="connsiteY349" fmla="*/ 53484 h 2311974"/>
                <a:gd name="connsiteX350" fmla="*/ 312990 w 1315983"/>
                <a:gd name="connsiteY350" fmla="*/ 7293 h 2311974"/>
                <a:gd name="connsiteX351" fmla="*/ 355671 w 1315983"/>
                <a:gd name="connsiteY351" fmla="*/ 17018 h 2311974"/>
                <a:gd name="connsiteX352" fmla="*/ 377011 w 1315983"/>
                <a:gd name="connsiteY352" fmla="*/ 0 h 2311974"/>
                <a:gd name="connsiteX353" fmla="*/ 241856 w 1315983"/>
                <a:gd name="connsiteY353" fmla="*/ 899507 h 2311974"/>
                <a:gd name="connsiteX354" fmla="*/ 241856 w 1315983"/>
                <a:gd name="connsiteY354" fmla="*/ 899506 h 2311974"/>
                <a:gd name="connsiteX355" fmla="*/ 377011 w 1315983"/>
                <a:gd name="connsiteY355" fmla="*/ 0 h 2311974"/>
                <a:gd name="connsiteX356" fmla="*/ 234712 w 1315983"/>
                <a:gd name="connsiteY356" fmla="*/ 889782 h 2311974"/>
                <a:gd name="connsiteX357" fmla="*/ 225258 w 1315983"/>
                <a:gd name="connsiteY357" fmla="*/ 889782 h 2311974"/>
                <a:gd name="connsiteX358" fmla="*/ 241856 w 1315983"/>
                <a:gd name="connsiteY358" fmla="*/ 889782 h 2311974"/>
                <a:gd name="connsiteX359" fmla="*/ 326152 w 1315983"/>
                <a:gd name="connsiteY359" fmla="*/ 981222 h 2311974"/>
                <a:gd name="connsiteX360" fmla="*/ 234712 w 1315983"/>
                <a:gd name="connsiteY360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395980 w 1315983"/>
                <a:gd name="connsiteY24" fmla="*/ 68071 h 2311974"/>
                <a:gd name="connsiteX25" fmla="*/ 429176 w 1315983"/>
                <a:gd name="connsiteY25" fmla="*/ 82657 h 2311974"/>
                <a:gd name="connsiteX26" fmla="*/ 436290 w 1315983"/>
                <a:gd name="connsiteY26" fmla="*/ 72933 h 2311974"/>
                <a:gd name="connsiteX27" fmla="*/ 452888 w 1315983"/>
                <a:gd name="connsiteY27" fmla="*/ 75364 h 2311974"/>
                <a:gd name="connsiteX28" fmla="*/ 452888 w 1315983"/>
                <a:gd name="connsiteY28" fmla="*/ 82657 h 2311974"/>
                <a:gd name="connsiteX29" fmla="*/ 460001 w 1315983"/>
                <a:gd name="connsiteY29" fmla="*/ 82657 h 2311974"/>
                <a:gd name="connsiteX30" fmla="*/ 464743 w 1315983"/>
                <a:gd name="connsiteY30" fmla="*/ 97244 h 2311974"/>
                <a:gd name="connsiteX31" fmla="*/ 483712 w 1315983"/>
                <a:gd name="connsiteY31" fmla="*/ 104537 h 2311974"/>
                <a:gd name="connsiteX32" fmla="*/ 512166 w 1315983"/>
                <a:gd name="connsiteY32" fmla="*/ 89950 h 2311974"/>
                <a:gd name="connsiteX33" fmla="*/ 526393 w 1315983"/>
                <a:gd name="connsiteY33" fmla="*/ 94813 h 2311974"/>
                <a:gd name="connsiteX34" fmla="*/ 540620 w 1315983"/>
                <a:gd name="connsiteY34" fmla="*/ 104537 h 2311974"/>
                <a:gd name="connsiteX35" fmla="*/ 559589 w 1315983"/>
                <a:gd name="connsiteY35" fmla="*/ 94813 h 2311974"/>
                <a:gd name="connsiteX36" fmla="*/ 559589 w 1315983"/>
                <a:gd name="connsiteY36" fmla="*/ 72933 h 2311974"/>
                <a:gd name="connsiteX37" fmla="*/ 561960 w 1315983"/>
                <a:gd name="connsiteY37" fmla="*/ 72933 h 2311974"/>
                <a:gd name="connsiteX38" fmla="*/ 573816 w 1315983"/>
                <a:gd name="connsiteY38" fmla="*/ 87519 h 2311974"/>
                <a:gd name="connsiteX39" fmla="*/ 561960 w 1315983"/>
                <a:gd name="connsiteY39" fmla="*/ 102106 h 2311974"/>
                <a:gd name="connsiteX40" fmla="*/ 566702 w 1315983"/>
                <a:gd name="connsiteY40" fmla="*/ 123986 h 2311974"/>
                <a:gd name="connsiteX41" fmla="*/ 580929 w 1315983"/>
                <a:gd name="connsiteY41" fmla="*/ 128848 h 2311974"/>
                <a:gd name="connsiteX42" fmla="*/ 592785 w 1315983"/>
                <a:gd name="connsiteY42" fmla="*/ 150728 h 2311974"/>
                <a:gd name="connsiteX43" fmla="*/ 602269 w 1315983"/>
                <a:gd name="connsiteY43" fmla="*/ 153159 h 2311974"/>
                <a:gd name="connsiteX44" fmla="*/ 609383 w 1315983"/>
                <a:gd name="connsiteY44" fmla="*/ 165315 h 2311974"/>
                <a:gd name="connsiteX45" fmla="*/ 628352 w 1315983"/>
                <a:gd name="connsiteY45" fmla="*/ 165315 h 2311974"/>
                <a:gd name="connsiteX46" fmla="*/ 642579 w 1315983"/>
                <a:gd name="connsiteY46" fmla="*/ 177470 h 2311974"/>
                <a:gd name="connsiteX47" fmla="*/ 668661 w 1315983"/>
                <a:gd name="connsiteY47" fmla="*/ 172608 h 2311974"/>
                <a:gd name="connsiteX48" fmla="*/ 675775 w 1315983"/>
                <a:gd name="connsiteY48" fmla="*/ 184763 h 2311974"/>
                <a:gd name="connsiteX49" fmla="*/ 668661 w 1315983"/>
                <a:gd name="connsiteY49" fmla="*/ 192057 h 2311974"/>
                <a:gd name="connsiteX50" fmla="*/ 675775 w 1315983"/>
                <a:gd name="connsiteY50" fmla="*/ 201781 h 2311974"/>
                <a:gd name="connsiteX51" fmla="*/ 682888 w 1315983"/>
                <a:gd name="connsiteY51" fmla="*/ 233385 h 2311974"/>
                <a:gd name="connsiteX52" fmla="*/ 725569 w 1315983"/>
                <a:gd name="connsiteY52" fmla="*/ 211505 h 2311974"/>
                <a:gd name="connsiteX53" fmla="*/ 749280 w 1315983"/>
                <a:gd name="connsiteY53" fmla="*/ 213936 h 2311974"/>
                <a:gd name="connsiteX54" fmla="*/ 770620 w 1315983"/>
                <a:gd name="connsiteY54" fmla="*/ 199350 h 2311974"/>
                <a:gd name="connsiteX55" fmla="*/ 780105 w 1315983"/>
                <a:gd name="connsiteY55" fmla="*/ 177470 h 2311974"/>
                <a:gd name="connsiteX56" fmla="*/ 806188 w 1315983"/>
                <a:gd name="connsiteY56" fmla="*/ 158021 h 2311974"/>
                <a:gd name="connsiteX57" fmla="*/ 827528 w 1315983"/>
                <a:gd name="connsiteY57" fmla="*/ 194488 h 2311974"/>
                <a:gd name="connsiteX58" fmla="*/ 827528 w 1315983"/>
                <a:gd name="connsiteY58" fmla="*/ 221230 h 2311974"/>
                <a:gd name="connsiteX59" fmla="*/ 839383 w 1315983"/>
                <a:gd name="connsiteY59" fmla="*/ 243110 h 2311974"/>
                <a:gd name="connsiteX60" fmla="*/ 858353 w 1315983"/>
                <a:gd name="connsiteY60" fmla="*/ 262558 h 2311974"/>
                <a:gd name="connsiteX61" fmla="*/ 901033 w 1315983"/>
                <a:gd name="connsiteY61" fmla="*/ 274714 h 2311974"/>
                <a:gd name="connsiteX62" fmla="*/ 934229 w 1315983"/>
                <a:gd name="connsiteY62" fmla="*/ 260127 h 2311974"/>
                <a:gd name="connsiteX63" fmla="*/ 955569 w 1315983"/>
                <a:gd name="connsiteY63" fmla="*/ 262558 h 2311974"/>
                <a:gd name="connsiteX64" fmla="*/ 981652 w 1315983"/>
                <a:gd name="connsiteY64" fmla="*/ 277145 h 2311974"/>
                <a:gd name="connsiteX65" fmla="*/ 1014848 w 1315983"/>
                <a:gd name="connsiteY65" fmla="*/ 282007 h 2311974"/>
                <a:gd name="connsiteX66" fmla="*/ 1010106 w 1315983"/>
                <a:gd name="connsiteY66" fmla="*/ 299025 h 2311974"/>
                <a:gd name="connsiteX67" fmla="*/ 1038559 w 1315983"/>
                <a:gd name="connsiteY67" fmla="*/ 371958 h 2311974"/>
                <a:gd name="connsiteX68" fmla="*/ 1083611 w 1315983"/>
                <a:gd name="connsiteY68" fmla="*/ 386544 h 2311974"/>
                <a:gd name="connsiteX69" fmla="*/ 1112065 w 1315983"/>
                <a:gd name="connsiteY69" fmla="*/ 415718 h 2311974"/>
                <a:gd name="connsiteX70" fmla="*/ 1154745 w 1315983"/>
                <a:gd name="connsiteY70" fmla="*/ 415718 h 2311974"/>
                <a:gd name="connsiteX71" fmla="*/ 1171343 w 1315983"/>
                <a:gd name="connsiteY71" fmla="*/ 408424 h 2311974"/>
                <a:gd name="connsiteX72" fmla="*/ 1187941 w 1315983"/>
                <a:gd name="connsiteY72" fmla="*/ 386544 h 2311974"/>
                <a:gd name="connsiteX73" fmla="*/ 1232993 w 1315983"/>
                <a:gd name="connsiteY73" fmla="*/ 381682 h 2311974"/>
                <a:gd name="connsiteX74" fmla="*/ 1240107 w 1315983"/>
                <a:gd name="connsiteY74" fmla="*/ 386544 h 2311974"/>
                <a:gd name="connsiteX75" fmla="*/ 1275674 w 1315983"/>
                <a:gd name="connsiteY75" fmla="*/ 371958 h 2311974"/>
                <a:gd name="connsiteX76" fmla="*/ 1275674 w 1315983"/>
                <a:gd name="connsiteY76" fmla="*/ 388975 h 2311974"/>
                <a:gd name="connsiteX77" fmla="*/ 1289901 w 1315983"/>
                <a:gd name="connsiteY77" fmla="*/ 408424 h 2311974"/>
                <a:gd name="connsiteX78" fmla="*/ 1228251 w 1315983"/>
                <a:gd name="connsiteY78" fmla="*/ 444891 h 2311974"/>
                <a:gd name="connsiteX79" fmla="*/ 1225880 w 1315983"/>
                <a:gd name="connsiteY79" fmla="*/ 491082 h 2311974"/>
                <a:gd name="connsiteX80" fmla="*/ 1247220 w 1315983"/>
                <a:gd name="connsiteY80" fmla="*/ 532410 h 2311974"/>
                <a:gd name="connsiteX81" fmla="*/ 1280416 w 1315983"/>
                <a:gd name="connsiteY81" fmla="*/ 554290 h 2311974"/>
                <a:gd name="connsiteX82" fmla="*/ 1301756 w 1315983"/>
                <a:gd name="connsiteY82" fmla="*/ 581032 h 2311974"/>
                <a:gd name="connsiteX83" fmla="*/ 1294643 w 1315983"/>
                <a:gd name="connsiteY83" fmla="*/ 622361 h 2311974"/>
                <a:gd name="connsiteX84" fmla="*/ 1315983 w 1315983"/>
                <a:gd name="connsiteY84" fmla="*/ 644241 h 2311974"/>
                <a:gd name="connsiteX85" fmla="*/ 1311241 w 1315983"/>
                <a:gd name="connsiteY85" fmla="*/ 658827 h 2311974"/>
                <a:gd name="connsiteX86" fmla="*/ 1304127 w 1315983"/>
                <a:gd name="connsiteY86" fmla="*/ 666121 h 2311974"/>
                <a:gd name="connsiteX87" fmla="*/ 1275674 w 1315983"/>
                <a:gd name="connsiteY87" fmla="*/ 663689 h 2311974"/>
                <a:gd name="connsiteX88" fmla="*/ 1247220 w 1315983"/>
                <a:gd name="connsiteY88" fmla="*/ 705018 h 2311974"/>
                <a:gd name="connsiteX89" fmla="*/ 1225880 w 1315983"/>
                <a:gd name="connsiteY89" fmla="*/ 712312 h 2311974"/>
                <a:gd name="connsiteX90" fmla="*/ 1178457 w 1315983"/>
                <a:gd name="connsiteY90" fmla="*/ 785245 h 2311974"/>
                <a:gd name="connsiteX91" fmla="*/ 1178457 w 1315983"/>
                <a:gd name="connsiteY91" fmla="*/ 804693 h 2311974"/>
                <a:gd name="connsiteX92" fmla="*/ 1147632 w 1315983"/>
                <a:gd name="connsiteY92" fmla="*/ 802262 h 2311974"/>
                <a:gd name="connsiteX93" fmla="*/ 1116807 w 1315983"/>
                <a:gd name="connsiteY93" fmla="*/ 802262 h 2311974"/>
                <a:gd name="connsiteX94" fmla="*/ 1093096 w 1315983"/>
                <a:gd name="connsiteY94" fmla="*/ 819280 h 2311974"/>
                <a:gd name="connsiteX95" fmla="*/ 1057529 w 1315983"/>
                <a:gd name="connsiteY95" fmla="*/ 809556 h 2311974"/>
                <a:gd name="connsiteX96" fmla="*/ 1045673 w 1315983"/>
                <a:gd name="connsiteY96" fmla="*/ 816849 h 2311974"/>
                <a:gd name="connsiteX97" fmla="*/ 1055157 w 1315983"/>
                <a:gd name="connsiteY97" fmla="*/ 824142 h 2311974"/>
                <a:gd name="connsiteX98" fmla="*/ 1043302 w 1315983"/>
                <a:gd name="connsiteY98" fmla="*/ 850884 h 2311974"/>
                <a:gd name="connsiteX99" fmla="*/ 1050415 w 1315983"/>
                <a:gd name="connsiteY99" fmla="*/ 858178 h 2311974"/>
                <a:gd name="connsiteX100" fmla="*/ 1057529 w 1315983"/>
                <a:gd name="connsiteY100" fmla="*/ 850884 h 2311974"/>
                <a:gd name="connsiteX101" fmla="*/ 1071755 w 1315983"/>
                <a:gd name="connsiteY101" fmla="*/ 858178 h 2311974"/>
                <a:gd name="connsiteX102" fmla="*/ 1085982 w 1315983"/>
                <a:gd name="connsiteY102" fmla="*/ 858178 h 2311974"/>
                <a:gd name="connsiteX103" fmla="*/ 1090725 w 1315983"/>
                <a:gd name="connsiteY103" fmla="*/ 875195 h 2311974"/>
                <a:gd name="connsiteX104" fmla="*/ 1104951 w 1315983"/>
                <a:gd name="connsiteY104" fmla="*/ 894644 h 2311974"/>
                <a:gd name="connsiteX105" fmla="*/ 1097838 w 1315983"/>
                <a:gd name="connsiteY105" fmla="*/ 906800 h 2311974"/>
                <a:gd name="connsiteX106" fmla="*/ 1104951 w 1315983"/>
                <a:gd name="connsiteY106" fmla="*/ 916524 h 2311974"/>
                <a:gd name="connsiteX107" fmla="*/ 1112065 w 1315983"/>
                <a:gd name="connsiteY107" fmla="*/ 914093 h 2311974"/>
                <a:gd name="connsiteX108" fmla="*/ 1119178 w 1315983"/>
                <a:gd name="connsiteY108" fmla="*/ 921386 h 2311974"/>
                <a:gd name="connsiteX109" fmla="*/ 1123921 w 1315983"/>
                <a:gd name="connsiteY109" fmla="*/ 935973 h 2311974"/>
                <a:gd name="connsiteX110" fmla="*/ 1133405 w 1315983"/>
                <a:gd name="connsiteY110" fmla="*/ 923817 h 2311974"/>
                <a:gd name="connsiteX111" fmla="*/ 1138147 w 1315983"/>
                <a:gd name="connsiteY111" fmla="*/ 931111 h 2311974"/>
                <a:gd name="connsiteX112" fmla="*/ 1171343 w 1315983"/>
                <a:gd name="connsiteY112" fmla="*/ 928679 h 2311974"/>
                <a:gd name="connsiteX113" fmla="*/ 1185570 w 1315983"/>
                <a:gd name="connsiteY113" fmla="*/ 948128 h 2311974"/>
                <a:gd name="connsiteX114" fmla="*/ 1206911 w 1315983"/>
                <a:gd name="connsiteY114" fmla="*/ 950559 h 2311974"/>
                <a:gd name="connsiteX115" fmla="*/ 1211653 w 1315983"/>
                <a:gd name="connsiteY115" fmla="*/ 923817 h 2311974"/>
                <a:gd name="connsiteX116" fmla="*/ 1225880 w 1315983"/>
                <a:gd name="connsiteY116" fmla="*/ 914093 h 2311974"/>
                <a:gd name="connsiteX117" fmla="*/ 1235364 w 1315983"/>
                <a:gd name="connsiteY117" fmla="*/ 921386 h 2311974"/>
                <a:gd name="connsiteX118" fmla="*/ 1247220 w 1315983"/>
                <a:gd name="connsiteY118" fmla="*/ 948128 h 2311974"/>
                <a:gd name="connsiteX119" fmla="*/ 1195055 w 1315983"/>
                <a:gd name="connsiteY119" fmla="*/ 1006475 h 2311974"/>
                <a:gd name="connsiteX120" fmla="*/ 1109694 w 1315983"/>
                <a:gd name="connsiteY120" fmla="*/ 970008 h 2311974"/>
                <a:gd name="connsiteX121" fmla="*/ 1104951 w 1315983"/>
                <a:gd name="connsiteY121" fmla="*/ 977301 h 2311974"/>
                <a:gd name="connsiteX122" fmla="*/ 1109694 w 1315983"/>
                <a:gd name="connsiteY122" fmla="*/ 984595 h 2311974"/>
                <a:gd name="connsiteX123" fmla="*/ 1104951 w 1315983"/>
                <a:gd name="connsiteY123" fmla="*/ 984595 h 2311974"/>
                <a:gd name="connsiteX124" fmla="*/ 1100209 w 1315983"/>
                <a:gd name="connsiteY124" fmla="*/ 991888 h 2311974"/>
                <a:gd name="connsiteX125" fmla="*/ 1100209 w 1315983"/>
                <a:gd name="connsiteY125" fmla="*/ 1006475 h 2311974"/>
                <a:gd name="connsiteX126" fmla="*/ 1093096 w 1315983"/>
                <a:gd name="connsiteY126" fmla="*/ 1018630 h 2311974"/>
                <a:gd name="connsiteX127" fmla="*/ 1093096 w 1315983"/>
                <a:gd name="connsiteY127" fmla="*/ 1028354 h 2311974"/>
                <a:gd name="connsiteX128" fmla="*/ 1078869 w 1315983"/>
                <a:gd name="connsiteY128" fmla="*/ 1028354 h 2311974"/>
                <a:gd name="connsiteX129" fmla="*/ 1078869 w 1315983"/>
                <a:gd name="connsiteY129" fmla="*/ 1045372 h 2311974"/>
                <a:gd name="connsiteX130" fmla="*/ 1071755 w 1315983"/>
                <a:gd name="connsiteY130" fmla="*/ 1047803 h 2311974"/>
                <a:gd name="connsiteX131" fmla="*/ 1071755 w 1315983"/>
                <a:gd name="connsiteY131" fmla="*/ 1059959 h 2311974"/>
                <a:gd name="connsiteX132" fmla="*/ 1064642 w 1315983"/>
                <a:gd name="connsiteY132" fmla="*/ 1062390 h 2311974"/>
                <a:gd name="connsiteX133" fmla="*/ 1069384 w 1315983"/>
                <a:gd name="connsiteY133" fmla="*/ 1069683 h 2311974"/>
                <a:gd name="connsiteX134" fmla="*/ 1062271 w 1315983"/>
                <a:gd name="connsiteY134" fmla="*/ 1074545 h 2311974"/>
                <a:gd name="connsiteX135" fmla="*/ 1069384 w 1315983"/>
                <a:gd name="connsiteY135" fmla="*/ 1076976 h 2311974"/>
                <a:gd name="connsiteX136" fmla="*/ 1071755 w 1315983"/>
                <a:gd name="connsiteY136" fmla="*/ 1093994 h 2311974"/>
                <a:gd name="connsiteX137" fmla="*/ 1062271 w 1315983"/>
                <a:gd name="connsiteY137" fmla="*/ 1103719 h 2311974"/>
                <a:gd name="connsiteX138" fmla="*/ 1064642 w 1315983"/>
                <a:gd name="connsiteY138" fmla="*/ 1103719 h 2311974"/>
                <a:gd name="connsiteX139" fmla="*/ 1064642 w 1315983"/>
                <a:gd name="connsiteY139" fmla="*/ 1111012 h 2311974"/>
                <a:gd name="connsiteX140" fmla="*/ 1057529 w 1315983"/>
                <a:gd name="connsiteY140" fmla="*/ 1118305 h 2311974"/>
                <a:gd name="connsiteX141" fmla="*/ 1057529 w 1315983"/>
                <a:gd name="connsiteY141" fmla="*/ 1125598 h 2311974"/>
                <a:gd name="connsiteX142" fmla="*/ 1043302 w 1315983"/>
                <a:gd name="connsiteY142" fmla="*/ 1149909 h 2311974"/>
                <a:gd name="connsiteX143" fmla="*/ 1055157 w 1315983"/>
                <a:gd name="connsiteY143" fmla="*/ 1164496 h 2311974"/>
                <a:gd name="connsiteX144" fmla="*/ 1083611 w 1315983"/>
                <a:gd name="connsiteY144" fmla="*/ 1164496 h 2311974"/>
                <a:gd name="connsiteX145" fmla="*/ 1085982 w 1315983"/>
                <a:gd name="connsiteY145" fmla="*/ 1166927 h 2311974"/>
                <a:gd name="connsiteX146" fmla="*/ 1104951 w 1315983"/>
                <a:gd name="connsiteY146" fmla="*/ 1159634 h 2311974"/>
                <a:gd name="connsiteX147" fmla="*/ 1116807 w 1315983"/>
                <a:gd name="connsiteY147" fmla="*/ 1166927 h 2311974"/>
                <a:gd name="connsiteX148" fmla="*/ 1123921 w 1315983"/>
                <a:gd name="connsiteY148" fmla="*/ 1166927 h 2311974"/>
                <a:gd name="connsiteX149" fmla="*/ 1119178 w 1315983"/>
                <a:gd name="connsiteY149" fmla="*/ 1171789 h 2311974"/>
                <a:gd name="connsiteX150" fmla="*/ 1133405 w 1315983"/>
                <a:gd name="connsiteY150" fmla="*/ 1179083 h 2311974"/>
                <a:gd name="connsiteX151" fmla="*/ 1140519 w 1315983"/>
                <a:gd name="connsiteY151" fmla="*/ 1222842 h 2311974"/>
                <a:gd name="connsiteX152" fmla="*/ 1133405 w 1315983"/>
                <a:gd name="connsiteY152" fmla="*/ 1230136 h 2311974"/>
                <a:gd name="connsiteX153" fmla="*/ 1133405 w 1315983"/>
                <a:gd name="connsiteY153" fmla="*/ 1254447 h 2311974"/>
                <a:gd name="connsiteX154" fmla="*/ 1159488 w 1315983"/>
                <a:gd name="connsiteY154" fmla="*/ 1271464 h 2311974"/>
                <a:gd name="connsiteX155" fmla="*/ 1154745 w 1315983"/>
                <a:gd name="connsiteY155" fmla="*/ 1278758 h 2311974"/>
                <a:gd name="connsiteX156" fmla="*/ 1164230 w 1315983"/>
                <a:gd name="connsiteY156" fmla="*/ 1290913 h 2311974"/>
                <a:gd name="connsiteX157" fmla="*/ 1164230 w 1315983"/>
                <a:gd name="connsiteY157" fmla="*/ 1303069 h 2311974"/>
                <a:gd name="connsiteX158" fmla="*/ 1166601 w 1315983"/>
                <a:gd name="connsiteY158" fmla="*/ 1305500 h 2311974"/>
                <a:gd name="connsiteX159" fmla="*/ 1164230 w 1315983"/>
                <a:gd name="connsiteY159" fmla="*/ 1312793 h 2311974"/>
                <a:gd name="connsiteX160" fmla="*/ 1171343 w 1315983"/>
                <a:gd name="connsiteY160" fmla="*/ 1324948 h 2311974"/>
                <a:gd name="connsiteX161" fmla="*/ 1178457 w 1315983"/>
                <a:gd name="connsiteY161" fmla="*/ 1317655 h 2311974"/>
                <a:gd name="connsiteX162" fmla="*/ 1178457 w 1315983"/>
                <a:gd name="connsiteY162" fmla="*/ 1327379 h 2311974"/>
                <a:gd name="connsiteX163" fmla="*/ 1180828 w 1315983"/>
                <a:gd name="connsiteY163" fmla="*/ 1344397 h 2311974"/>
                <a:gd name="connsiteX164" fmla="*/ 1154745 w 1315983"/>
                <a:gd name="connsiteY164" fmla="*/ 1358984 h 2311974"/>
                <a:gd name="connsiteX165" fmla="*/ 1133405 w 1315983"/>
                <a:gd name="connsiteY165" fmla="*/ 1358984 h 2311974"/>
                <a:gd name="connsiteX166" fmla="*/ 1131034 w 1315983"/>
                <a:gd name="connsiteY166" fmla="*/ 1376001 h 2311974"/>
                <a:gd name="connsiteX167" fmla="*/ 1152374 w 1315983"/>
                <a:gd name="connsiteY167" fmla="*/ 1376001 h 2311974"/>
                <a:gd name="connsiteX168" fmla="*/ 1154745 w 1315983"/>
                <a:gd name="connsiteY168" fmla="*/ 1383295 h 2311974"/>
                <a:gd name="connsiteX169" fmla="*/ 1159488 w 1315983"/>
                <a:gd name="connsiteY169" fmla="*/ 1380864 h 2311974"/>
                <a:gd name="connsiteX170" fmla="*/ 1166601 w 1315983"/>
                <a:gd name="connsiteY170" fmla="*/ 1393019 h 2311974"/>
                <a:gd name="connsiteX171" fmla="*/ 1164230 w 1315983"/>
                <a:gd name="connsiteY171" fmla="*/ 1400312 h 2311974"/>
                <a:gd name="connsiteX172" fmla="*/ 1166601 w 1315983"/>
                <a:gd name="connsiteY172" fmla="*/ 1402744 h 2311974"/>
                <a:gd name="connsiteX173" fmla="*/ 1185570 w 1315983"/>
                <a:gd name="connsiteY173" fmla="*/ 1380864 h 2311974"/>
                <a:gd name="connsiteX174" fmla="*/ 1192684 w 1315983"/>
                <a:gd name="connsiteY174" fmla="*/ 1383295 h 2311974"/>
                <a:gd name="connsiteX175" fmla="*/ 1187941 w 1315983"/>
                <a:gd name="connsiteY175" fmla="*/ 1380864 h 2311974"/>
                <a:gd name="connsiteX176" fmla="*/ 1195055 w 1315983"/>
                <a:gd name="connsiteY176" fmla="*/ 1373570 h 2311974"/>
                <a:gd name="connsiteX177" fmla="*/ 1202168 w 1315983"/>
                <a:gd name="connsiteY177" fmla="*/ 1368708 h 2311974"/>
                <a:gd name="connsiteX178" fmla="*/ 1218766 w 1315983"/>
                <a:gd name="connsiteY178" fmla="*/ 1417330 h 2311974"/>
                <a:gd name="connsiteX179" fmla="*/ 1214024 w 1315983"/>
                <a:gd name="connsiteY179" fmla="*/ 1424623 h 2311974"/>
                <a:gd name="connsiteX180" fmla="*/ 1214024 w 1315983"/>
                <a:gd name="connsiteY180" fmla="*/ 1441641 h 2311974"/>
                <a:gd name="connsiteX181" fmla="*/ 1180828 w 1315983"/>
                <a:gd name="connsiteY181" fmla="*/ 1436779 h 2311974"/>
                <a:gd name="connsiteX182" fmla="*/ 1178457 w 1315983"/>
                <a:gd name="connsiteY182" fmla="*/ 1473245 h 2311974"/>
                <a:gd name="connsiteX183" fmla="*/ 1164230 w 1315983"/>
                <a:gd name="connsiteY183" fmla="*/ 1473245 h 2311974"/>
                <a:gd name="connsiteX184" fmla="*/ 1159488 w 1315983"/>
                <a:gd name="connsiteY184" fmla="*/ 1504850 h 2311974"/>
                <a:gd name="connsiteX185" fmla="*/ 1145261 w 1315983"/>
                <a:gd name="connsiteY185" fmla="*/ 1521867 h 2311974"/>
                <a:gd name="connsiteX186" fmla="*/ 1145261 w 1315983"/>
                <a:gd name="connsiteY186" fmla="*/ 1548609 h 2311974"/>
                <a:gd name="connsiteX187" fmla="*/ 1126292 w 1315983"/>
                <a:gd name="connsiteY187" fmla="*/ 1560765 h 2311974"/>
                <a:gd name="connsiteX188" fmla="*/ 1152374 w 1315983"/>
                <a:gd name="connsiteY188" fmla="*/ 1570489 h 2311974"/>
                <a:gd name="connsiteX189" fmla="*/ 1152374 w 1315983"/>
                <a:gd name="connsiteY189" fmla="*/ 1577783 h 2311974"/>
                <a:gd name="connsiteX190" fmla="*/ 1097838 w 1315983"/>
                <a:gd name="connsiteY190" fmla="*/ 1577783 h 2311974"/>
                <a:gd name="connsiteX191" fmla="*/ 1109694 w 1315983"/>
                <a:gd name="connsiteY191" fmla="*/ 1602094 h 2311974"/>
                <a:gd name="connsiteX192" fmla="*/ 1119178 w 1315983"/>
                <a:gd name="connsiteY192" fmla="*/ 1609387 h 2311974"/>
                <a:gd name="connsiteX193" fmla="*/ 1116807 w 1315983"/>
                <a:gd name="connsiteY193" fmla="*/ 1619111 h 2311974"/>
                <a:gd name="connsiteX194" fmla="*/ 1119178 w 1315983"/>
                <a:gd name="connsiteY194" fmla="*/ 1623973 h 2311974"/>
                <a:gd name="connsiteX195" fmla="*/ 1119178 w 1315983"/>
                <a:gd name="connsiteY195" fmla="*/ 1645853 h 2311974"/>
                <a:gd name="connsiteX196" fmla="*/ 1112065 w 1315983"/>
                <a:gd name="connsiteY196" fmla="*/ 1645853 h 2311974"/>
                <a:gd name="connsiteX197" fmla="*/ 1104951 w 1315983"/>
                <a:gd name="connsiteY197" fmla="*/ 1667733 h 2311974"/>
                <a:gd name="connsiteX198" fmla="*/ 1104951 w 1315983"/>
                <a:gd name="connsiteY198" fmla="*/ 1706631 h 2311974"/>
                <a:gd name="connsiteX199" fmla="*/ 1090725 w 1315983"/>
                <a:gd name="connsiteY199" fmla="*/ 1709062 h 2311974"/>
                <a:gd name="connsiteX200" fmla="*/ 1090725 w 1315983"/>
                <a:gd name="connsiteY200" fmla="*/ 1723648 h 2311974"/>
                <a:gd name="connsiteX201" fmla="*/ 1078869 w 1315983"/>
                <a:gd name="connsiteY201" fmla="*/ 1740666 h 2311974"/>
                <a:gd name="connsiteX202" fmla="*/ 1021961 w 1315983"/>
                <a:gd name="connsiteY202" fmla="*/ 1733373 h 2311974"/>
                <a:gd name="connsiteX203" fmla="*/ 995879 w 1315983"/>
                <a:gd name="connsiteY203" fmla="*/ 1733373 h 2311974"/>
                <a:gd name="connsiteX204" fmla="*/ 984023 w 1315983"/>
                <a:gd name="connsiteY204" fmla="*/ 1743097 h 2311974"/>
                <a:gd name="connsiteX205" fmla="*/ 976910 w 1315983"/>
                <a:gd name="connsiteY205" fmla="*/ 1735804 h 2311974"/>
                <a:gd name="connsiteX206" fmla="*/ 969796 w 1315983"/>
                <a:gd name="connsiteY206" fmla="*/ 1740666 h 2311974"/>
                <a:gd name="connsiteX207" fmla="*/ 948456 w 1315983"/>
                <a:gd name="connsiteY207" fmla="*/ 1713924 h 2311974"/>
                <a:gd name="connsiteX208" fmla="*/ 934229 w 1315983"/>
                <a:gd name="connsiteY208" fmla="*/ 1721217 h 2311974"/>
                <a:gd name="connsiteX209" fmla="*/ 927116 w 1315983"/>
                <a:gd name="connsiteY209" fmla="*/ 1733373 h 2311974"/>
                <a:gd name="connsiteX210" fmla="*/ 920002 w 1315983"/>
                <a:gd name="connsiteY210" fmla="*/ 1735804 h 2311974"/>
                <a:gd name="connsiteX211" fmla="*/ 905775 w 1315983"/>
                <a:gd name="connsiteY211" fmla="*/ 1706631 h 2311974"/>
                <a:gd name="connsiteX212" fmla="*/ 834641 w 1315983"/>
                <a:gd name="connsiteY212" fmla="*/ 1709062 h 2311974"/>
                <a:gd name="connsiteX213" fmla="*/ 832270 w 1315983"/>
                <a:gd name="connsiteY213" fmla="*/ 1721217 h 2311974"/>
                <a:gd name="connsiteX214" fmla="*/ 789590 w 1315983"/>
                <a:gd name="connsiteY214" fmla="*/ 1721217 h 2311974"/>
                <a:gd name="connsiteX215" fmla="*/ 789590 w 1315983"/>
                <a:gd name="connsiteY215" fmla="*/ 1728511 h 2311974"/>
                <a:gd name="connsiteX216" fmla="*/ 758765 w 1315983"/>
                <a:gd name="connsiteY216" fmla="*/ 1721217 h 2311974"/>
                <a:gd name="connsiteX217" fmla="*/ 758765 w 1315983"/>
                <a:gd name="connsiteY217" fmla="*/ 1706631 h 2311974"/>
                <a:gd name="connsiteX218" fmla="*/ 751651 w 1315983"/>
                <a:gd name="connsiteY218" fmla="*/ 1706631 h 2311974"/>
                <a:gd name="connsiteX219" fmla="*/ 749280 w 1315983"/>
                <a:gd name="connsiteY219" fmla="*/ 1692044 h 2311974"/>
                <a:gd name="connsiteX220" fmla="*/ 749280 w 1315983"/>
                <a:gd name="connsiteY220" fmla="*/ 1692044 h 2311974"/>
                <a:gd name="connsiteX221" fmla="*/ 751651 w 1315983"/>
                <a:gd name="connsiteY221" fmla="*/ 1706631 h 2311974"/>
                <a:gd name="connsiteX222" fmla="*/ 697115 w 1315983"/>
                <a:gd name="connsiteY222" fmla="*/ 1709062 h 2311974"/>
                <a:gd name="connsiteX223" fmla="*/ 656806 w 1315983"/>
                <a:gd name="connsiteY223" fmla="*/ 1701769 h 2311974"/>
                <a:gd name="connsiteX224" fmla="*/ 654435 w 1315983"/>
                <a:gd name="connsiteY224" fmla="*/ 1709062 h 2311974"/>
                <a:gd name="connsiteX225" fmla="*/ 635465 w 1315983"/>
                <a:gd name="connsiteY225" fmla="*/ 1713924 h 2311974"/>
                <a:gd name="connsiteX226" fmla="*/ 628352 w 1315983"/>
                <a:gd name="connsiteY226" fmla="*/ 1733373 h 2311974"/>
                <a:gd name="connsiteX227" fmla="*/ 633094 w 1315983"/>
                <a:gd name="connsiteY227" fmla="*/ 1750391 h 2311974"/>
                <a:gd name="connsiteX228" fmla="*/ 614125 w 1315983"/>
                <a:gd name="connsiteY228" fmla="*/ 1750391 h 2311974"/>
                <a:gd name="connsiteX229" fmla="*/ 609383 w 1315983"/>
                <a:gd name="connsiteY229" fmla="*/ 1769840 h 2311974"/>
                <a:gd name="connsiteX230" fmla="*/ 616496 w 1315983"/>
                <a:gd name="connsiteY230" fmla="*/ 1784426 h 2311974"/>
                <a:gd name="connsiteX231" fmla="*/ 614125 w 1315983"/>
                <a:gd name="connsiteY231" fmla="*/ 1806306 h 2311974"/>
                <a:gd name="connsiteX232" fmla="*/ 602269 w 1315983"/>
                <a:gd name="connsiteY232" fmla="*/ 1813599 h 2311974"/>
                <a:gd name="connsiteX233" fmla="*/ 602269 w 1315983"/>
                <a:gd name="connsiteY233" fmla="*/ 1847635 h 2311974"/>
                <a:gd name="connsiteX234" fmla="*/ 588043 w 1315983"/>
                <a:gd name="connsiteY234" fmla="*/ 1852497 h 2311974"/>
                <a:gd name="connsiteX235" fmla="*/ 585671 w 1315983"/>
                <a:gd name="connsiteY235" fmla="*/ 1837910 h 2311974"/>
                <a:gd name="connsiteX236" fmla="*/ 552475 w 1315983"/>
                <a:gd name="connsiteY236" fmla="*/ 1837910 h 2311974"/>
                <a:gd name="connsiteX237" fmla="*/ 552475 w 1315983"/>
                <a:gd name="connsiteY237" fmla="*/ 1859790 h 2311974"/>
                <a:gd name="connsiteX238" fmla="*/ 533506 w 1315983"/>
                <a:gd name="connsiteY238" fmla="*/ 1859790 h 2311974"/>
                <a:gd name="connsiteX239" fmla="*/ 533506 w 1315983"/>
                <a:gd name="connsiteY239" fmla="*/ 1869515 h 2311974"/>
                <a:gd name="connsiteX240" fmla="*/ 531135 w 1315983"/>
                <a:gd name="connsiteY240" fmla="*/ 1876808 h 2311974"/>
                <a:gd name="connsiteX241" fmla="*/ 450517 w 1315983"/>
                <a:gd name="connsiteY241" fmla="*/ 1876808 h 2311974"/>
                <a:gd name="connsiteX242" fmla="*/ 450517 w 1315983"/>
                <a:gd name="connsiteY242" fmla="*/ 1896257 h 2311974"/>
                <a:gd name="connsiteX243" fmla="*/ 398351 w 1315983"/>
                <a:gd name="connsiteY243" fmla="*/ 1901119 h 2311974"/>
                <a:gd name="connsiteX244" fmla="*/ 398351 w 1315983"/>
                <a:gd name="connsiteY244" fmla="*/ 1930292 h 2311974"/>
                <a:gd name="connsiteX245" fmla="*/ 377011 w 1315983"/>
                <a:gd name="connsiteY245" fmla="*/ 1930292 h 2311974"/>
                <a:gd name="connsiteX246" fmla="*/ 374640 w 1315983"/>
                <a:gd name="connsiteY246" fmla="*/ 1952172 h 2311974"/>
                <a:gd name="connsiteX247" fmla="*/ 362784 w 1315983"/>
                <a:gd name="connsiteY247" fmla="*/ 1952172 h 2311974"/>
                <a:gd name="connsiteX248" fmla="*/ 362784 w 1315983"/>
                <a:gd name="connsiteY248" fmla="*/ 1978914 h 2311974"/>
                <a:gd name="connsiteX249" fmla="*/ 369898 w 1315983"/>
                <a:gd name="connsiteY249" fmla="*/ 1983776 h 2311974"/>
                <a:gd name="connsiteX250" fmla="*/ 367527 w 1315983"/>
                <a:gd name="connsiteY250" fmla="*/ 2000794 h 2311974"/>
                <a:gd name="connsiteX251" fmla="*/ 374640 w 1315983"/>
                <a:gd name="connsiteY251" fmla="*/ 2005656 h 2311974"/>
                <a:gd name="connsiteX252" fmla="*/ 374640 w 1315983"/>
                <a:gd name="connsiteY252" fmla="*/ 2068865 h 2311974"/>
                <a:gd name="connsiteX253" fmla="*/ 367527 w 1315983"/>
                <a:gd name="connsiteY253" fmla="*/ 2068865 h 2311974"/>
                <a:gd name="connsiteX254" fmla="*/ 367527 w 1315983"/>
                <a:gd name="connsiteY254" fmla="*/ 2081020 h 2311974"/>
                <a:gd name="connsiteX255" fmla="*/ 348557 w 1315983"/>
                <a:gd name="connsiteY255" fmla="*/ 2083451 h 2311974"/>
                <a:gd name="connsiteX256" fmla="*/ 334331 w 1315983"/>
                <a:gd name="connsiteY256" fmla="*/ 2117487 h 2311974"/>
                <a:gd name="connsiteX257" fmla="*/ 334331 w 1315983"/>
                <a:gd name="connsiteY257" fmla="*/ 2129642 h 2311974"/>
                <a:gd name="connsiteX258" fmla="*/ 391238 w 1315983"/>
                <a:gd name="connsiteY258" fmla="*/ 2132073 h 2311974"/>
                <a:gd name="connsiteX259" fmla="*/ 384125 w 1315983"/>
                <a:gd name="connsiteY259" fmla="*/ 2151522 h 2311974"/>
                <a:gd name="connsiteX260" fmla="*/ 388867 w 1315983"/>
                <a:gd name="connsiteY260" fmla="*/ 2161246 h 2311974"/>
                <a:gd name="connsiteX261" fmla="*/ 384125 w 1315983"/>
                <a:gd name="connsiteY261" fmla="*/ 2168540 h 2311974"/>
                <a:gd name="connsiteX262" fmla="*/ 367527 w 1315983"/>
                <a:gd name="connsiteY262" fmla="*/ 2168540 h 2311974"/>
                <a:gd name="connsiteX263" fmla="*/ 367527 w 1315983"/>
                <a:gd name="connsiteY263" fmla="*/ 2180695 h 2311974"/>
                <a:gd name="connsiteX264" fmla="*/ 336702 w 1315983"/>
                <a:gd name="connsiteY264" fmla="*/ 2187988 h 2311974"/>
                <a:gd name="connsiteX265" fmla="*/ 343815 w 1315983"/>
                <a:gd name="connsiteY265" fmla="*/ 2200144 h 2311974"/>
                <a:gd name="connsiteX266" fmla="*/ 341444 w 1315983"/>
                <a:gd name="connsiteY266" fmla="*/ 2256059 h 2311974"/>
                <a:gd name="connsiteX267" fmla="*/ 329588 w 1315983"/>
                <a:gd name="connsiteY267" fmla="*/ 2277939 h 2311974"/>
                <a:gd name="connsiteX268" fmla="*/ 303506 w 1315983"/>
                <a:gd name="connsiteY268" fmla="*/ 2307112 h 2311974"/>
                <a:gd name="connsiteX269" fmla="*/ 289279 w 1315983"/>
                <a:gd name="connsiteY269" fmla="*/ 2311974 h 2311974"/>
                <a:gd name="connsiteX270" fmla="*/ 272681 w 1315983"/>
                <a:gd name="connsiteY270" fmla="*/ 2282801 h 2311974"/>
                <a:gd name="connsiteX271" fmla="*/ 253712 w 1315983"/>
                <a:gd name="connsiteY271" fmla="*/ 2275508 h 2311974"/>
                <a:gd name="connsiteX272" fmla="*/ 239485 w 1315983"/>
                <a:gd name="connsiteY272" fmla="*/ 2292526 h 2311974"/>
                <a:gd name="connsiteX273" fmla="*/ 220516 w 1315983"/>
                <a:gd name="connsiteY273" fmla="*/ 2285232 h 2311974"/>
                <a:gd name="connsiteX274" fmla="*/ 206289 w 1315983"/>
                <a:gd name="connsiteY274" fmla="*/ 2290094 h 2311974"/>
                <a:gd name="connsiteX275" fmla="*/ 170722 w 1315983"/>
                <a:gd name="connsiteY275" fmla="*/ 2275508 h 2311974"/>
                <a:gd name="connsiteX276" fmla="*/ 129987 w 1315983"/>
                <a:gd name="connsiteY276" fmla="*/ 2254426 h 2311974"/>
                <a:gd name="connsiteX277" fmla="*/ 138292 w 1315983"/>
                <a:gd name="connsiteY277" fmla="*/ 2090384 h 2311974"/>
                <a:gd name="connsiteX278" fmla="*/ 167576 w 1315983"/>
                <a:gd name="connsiteY278" fmla="*/ 1879782 h 2311974"/>
                <a:gd name="connsiteX279" fmla="*/ 162659 w 1315983"/>
                <a:gd name="connsiteY279" fmla="*/ 1766434 h 2311974"/>
                <a:gd name="connsiteX280" fmla="*/ 134380 w 1315983"/>
                <a:gd name="connsiteY280" fmla="*/ 1684276 h 2311974"/>
                <a:gd name="connsiteX281" fmla="*/ 71027 w 1315983"/>
                <a:gd name="connsiteY281" fmla="*/ 1605539 h 2311974"/>
                <a:gd name="connsiteX282" fmla="*/ 21152 w 1315983"/>
                <a:gd name="connsiteY282" fmla="*/ 1566641 h 2311974"/>
                <a:gd name="connsiteX283" fmla="*/ 22796 w 1315983"/>
                <a:gd name="connsiteY283" fmla="*/ 1519182 h 2311974"/>
                <a:gd name="connsiteX284" fmla="*/ 18560 w 1315983"/>
                <a:gd name="connsiteY284" fmla="*/ 1442151 h 2311974"/>
                <a:gd name="connsiteX285" fmla="*/ 73867 w 1315983"/>
                <a:gd name="connsiteY285" fmla="*/ 1327822 h 2311974"/>
                <a:gd name="connsiteX286" fmla="*/ 867553 w 1315983"/>
                <a:gd name="connsiteY286" fmla="*/ 1104035 h 2311974"/>
                <a:gd name="connsiteX287" fmla="*/ 0 w 1315983"/>
                <a:gd name="connsiteY287" fmla="*/ 680708 h 2311974"/>
                <a:gd name="connsiteX288" fmla="*/ 35567 w 1315983"/>
                <a:gd name="connsiteY288" fmla="*/ 670983 h 2311974"/>
                <a:gd name="connsiteX289" fmla="*/ 123299 w 1315983"/>
                <a:gd name="connsiteY289" fmla="*/ 692863 h 2311974"/>
                <a:gd name="connsiteX290" fmla="*/ 137526 w 1315983"/>
                <a:gd name="connsiteY290" fmla="*/ 688001 h 2311974"/>
                <a:gd name="connsiteX291" fmla="*/ 151753 w 1315983"/>
                <a:gd name="connsiteY291" fmla="*/ 678277 h 2311974"/>
                <a:gd name="connsiteX292" fmla="*/ 158866 w 1315983"/>
                <a:gd name="connsiteY292" fmla="*/ 666121 h 2311974"/>
                <a:gd name="connsiteX293" fmla="*/ 192062 w 1315983"/>
                <a:gd name="connsiteY293" fmla="*/ 700156 h 2311974"/>
                <a:gd name="connsiteX294" fmla="*/ 236001 w 1315983"/>
                <a:gd name="connsiteY294" fmla="*/ 862512 h 2311974"/>
                <a:gd name="connsiteX295" fmla="*/ 158866 w 1315983"/>
                <a:gd name="connsiteY295" fmla="*/ 666121 h 2311974"/>
                <a:gd name="connsiteX296" fmla="*/ 158866 w 1315983"/>
                <a:gd name="connsiteY296" fmla="*/ 658827 h 2311974"/>
                <a:gd name="connsiteX297" fmla="*/ 180206 w 1315983"/>
                <a:gd name="connsiteY297" fmla="*/ 646672 h 2311974"/>
                <a:gd name="connsiteX298" fmla="*/ 173093 w 1315983"/>
                <a:gd name="connsiteY298" fmla="*/ 639379 h 2311974"/>
                <a:gd name="connsiteX299" fmla="*/ 203918 w 1315983"/>
                <a:gd name="connsiteY299" fmla="*/ 629654 h 2311974"/>
                <a:gd name="connsiteX300" fmla="*/ 199176 w 1315983"/>
                <a:gd name="connsiteY300" fmla="*/ 615068 h 2311974"/>
                <a:gd name="connsiteX301" fmla="*/ 165980 w 1315983"/>
                <a:gd name="connsiteY301" fmla="*/ 610205 h 2311974"/>
                <a:gd name="connsiteX302" fmla="*/ 163608 w 1315983"/>
                <a:gd name="connsiteY302" fmla="*/ 595619 h 2311974"/>
                <a:gd name="connsiteX303" fmla="*/ 173093 w 1315983"/>
                <a:gd name="connsiteY303" fmla="*/ 534841 h 2311974"/>
                <a:gd name="connsiteX304" fmla="*/ 163608 w 1315983"/>
                <a:gd name="connsiteY304" fmla="*/ 525117 h 2311974"/>
                <a:gd name="connsiteX305" fmla="*/ 147010 w 1315983"/>
                <a:gd name="connsiteY305" fmla="*/ 503237 h 2311974"/>
                <a:gd name="connsiteX306" fmla="*/ 151753 w 1315983"/>
                <a:gd name="connsiteY306" fmla="*/ 471633 h 2311974"/>
                <a:gd name="connsiteX307" fmla="*/ 144639 w 1315983"/>
                <a:gd name="connsiteY307" fmla="*/ 464340 h 2311974"/>
                <a:gd name="connsiteX308" fmla="*/ 147010 w 1315983"/>
                <a:gd name="connsiteY308" fmla="*/ 444891 h 2311974"/>
                <a:gd name="connsiteX309" fmla="*/ 165980 w 1315983"/>
                <a:gd name="connsiteY309" fmla="*/ 444891 h 2311974"/>
                <a:gd name="connsiteX310" fmla="*/ 184949 w 1315983"/>
                <a:gd name="connsiteY310" fmla="*/ 430304 h 2311974"/>
                <a:gd name="connsiteX311" fmla="*/ 187320 w 1315983"/>
                <a:gd name="connsiteY311" fmla="*/ 427873 h 2311974"/>
                <a:gd name="connsiteX312" fmla="*/ 165980 w 1315983"/>
                <a:gd name="connsiteY312" fmla="*/ 423011 h 2311974"/>
                <a:gd name="connsiteX313" fmla="*/ 173093 w 1315983"/>
                <a:gd name="connsiteY313" fmla="*/ 405993 h 2311974"/>
                <a:gd name="connsiteX314" fmla="*/ 199176 w 1315983"/>
                <a:gd name="connsiteY314" fmla="*/ 408424 h 2311974"/>
                <a:gd name="connsiteX315" fmla="*/ 194433 w 1315983"/>
                <a:gd name="connsiteY315" fmla="*/ 388975 h 2311974"/>
                <a:gd name="connsiteX316" fmla="*/ 194433 w 1315983"/>
                <a:gd name="connsiteY316" fmla="*/ 374389 h 2311974"/>
                <a:gd name="connsiteX317" fmla="*/ 211031 w 1315983"/>
                <a:gd name="connsiteY317" fmla="*/ 374389 h 2311974"/>
                <a:gd name="connsiteX318" fmla="*/ 213402 w 1315983"/>
                <a:gd name="connsiteY318" fmla="*/ 367096 h 2311974"/>
                <a:gd name="connsiteX319" fmla="*/ 220516 w 1315983"/>
                <a:gd name="connsiteY319" fmla="*/ 364665 h 2311974"/>
                <a:gd name="connsiteX320" fmla="*/ 218145 w 1315983"/>
                <a:gd name="connsiteY320" fmla="*/ 347647 h 2311974"/>
                <a:gd name="connsiteX321" fmla="*/ 246598 w 1315983"/>
                <a:gd name="connsiteY321" fmla="*/ 337922 h 2311974"/>
                <a:gd name="connsiteX322" fmla="*/ 234743 w 1315983"/>
                <a:gd name="connsiteY322" fmla="*/ 333060 h 2311974"/>
                <a:gd name="connsiteX323" fmla="*/ 232371 w 1315983"/>
                <a:gd name="connsiteY323" fmla="*/ 311180 h 2311974"/>
                <a:gd name="connsiteX324" fmla="*/ 225258 w 1315983"/>
                <a:gd name="connsiteY324" fmla="*/ 308749 h 2311974"/>
                <a:gd name="connsiteX325" fmla="*/ 232371 w 1315983"/>
                <a:gd name="connsiteY325" fmla="*/ 299025 h 2311974"/>
                <a:gd name="connsiteX326" fmla="*/ 232371 w 1315983"/>
                <a:gd name="connsiteY326" fmla="*/ 296594 h 2311974"/>
                <a:gd name="connsiteX327" fmla="*/ 220516 w 1315983"/>
                <a:gd name="connsiteY327" fmla="*/ 291732 h 2311974"/>
                <a:gd name="connsiteX328" fmla="*/ 211031 w 1315983"/>
                <a:gd name="connsiteY328" fmla="*/ 299025 h 2311974"/>
                <a:gd name="connsiteX329" fmla="*/ 199176 w 1315983"/>
                <a:gd name="connsiteY329" fmla="*/ 282007 h 2311974"/>
                <a:gd name="connsiteX330" fmla="*/ 213402 w 1315983"/>
                <a:gd name="connsiteY330" fmla="*/ 255265 h 2311974"/>
                <a:gd name="connsiteX331" fmla="*/ 220516 w 1315983"/>
                <a:gd name="connsiteY331" fmla="*/ 267421 h 2311974"/>
                <a:gd name="connsiteX332" fmla="*/ 239485 w 1315983"/>
                <a:gd name="connsiteY332" fmla="*/ 240679 h 2311974"/>
                <a:gd name="connsiteX333" fmla="*/ 248969 w 1315983"/>
                <a:gd name="connsiteY333" fmla="*/ 240679 h 2311974"/>
                <a:gd name="connsiteX334" fmla="*/ 248969 w 1315983"/>
                <a:gd name="connsiteY334" fmla="*/ 233385 h 2311974"/>
                <a:gd name="connsiteX335" fmla="*/ 227629 w 1315983"/>
                <a:gd name="connsiteY335" fmla="*/ 218799 h 2311974"/>
                <a:gd name="connsiteX336" fmla="*/ 234743 w 1315983"/>
                <a:gd name="connsiteY336" fmla="*/ 199350 h 2311974"/>
                <a:gd name="connsiteX337" fmla="*/ 260825 w 1315983"/>
                <a:gd name="connsiteY337" fmla="*/ 199350 h 2311974"/>
                <a:gd name="connsiteX338" fmla="*/ 267939 w 1315983"/>
                <a:gd name="connsiteY338" fmla="*/ 192057 h 2311974"/>
                <a:gd name="connsiteX339" fmla="*/ 239485 w 1315983"/>
                <a:gd name="connsiteY339" fmla="*/ 150728 h 2311974"/>
                <a:gd name="connsiteX340" fmla="*/ 248969 w 1315983"/>
                <a:gd name="connsiteY340" fmla="*/ 131279 h 2311974"/>
                <a:gd name="connsiteX341" fmla="*/ 282165 w 1315983"/>
                <a:gd name="connsiteY341" fmla="*/ 116693 h 2311974"/>
                <a:gd name="connsiteX342" fmla="*/ 286908 w 1315983"/>
                <a:gd name="connsiteY342" fmla="*/ 131279 h 2311974"/>
                <a:gd name="connsiteX343" fmla="*/ 308248 w 1315983"/>
                <a:gd name="connsiteY343" fmla="*/ 116693 h 2311974"/>
                <a:gd name="connsiteX344" fmla="*/ 303506 w 1315983"/>
                <a:gd name="connsiteY344" fmla="*/ 109399 h 2311974"/>
                <a:gd name="connsiteX345" fmla="*/ 320104 w 1315983"/>
                <a:gd name="connsiteY345" fmla="*/ 102106 h 2311974"/>
                <a:gd name="connsiteX346" fmla="*/ 320104 w 1315983"/>
                <a:gd name="connsiteY346" fmla="*/ 94813 h 2311974"/>
                <a:gd name="connsiteX347" fmla="*/ 329588 w 1315983"/>
                <a:gd name="connsiteY347" fmla="*/ 87519 h 2311974"/>
                <a:gd name="connsiteX348" fmla="*/ 315361 w 1315983"/>
                <a:gd name="connsiteY348" fmla="*/ 53484 h 2311974"/>
                <a:gd name="connsiteX349" fmla="*/ 312990 w 1315983"/>
                <a:gd name="connsiteY349" fmla="*/ 7293 h 2311974"/>
                <a:gd name="connsiteX350" fmla="*/ 355671 w 1315983"/>
                <a:gd name="connsiteY350" fmla="*/ 17018 h 2311974"/>
                <a:gd name="connsiteX351" fmla="*/ 377011 w 1315983"/>
                <a:gd name="connsiteY351" fmla="*/ 0 h 2311974"/>
                <a:gd name="connsiteX352" fmla="*/ 241856 w 1315983"/>
                <a:gd name="connsiteY352" fmla="*/ 899507 h 2311974"/>
                <a:gd name="connsiteX353" fmla="*/ 241856 w 1315983"/>
                <a:gd name="connsiteY353" fmla="*/ 899506 h 2311974"/>
                <a:gd name="connsiteX354" fmla="*/ 377011 w 1315983"/>
                <a:gd name="connsiteY354" fmla="*/ 0 h 2311974"/>
                <a:gd name="connsiteX355" fmla="*/ 234712 w 1315983"/>
                <a:gd name="connsiteY355" fmla="*/ 889782 h 2311974"/>
                <a:gd name="connsiteX356" fmla="*/ 225258 w 1315983"/>
                <a:gd name="connsiteY356" fmla="*/ 889782 h 2311974"/>
                <a:gd name="connsiteX357" fmla="*/ 241856 w 1315983"/>
                <a:gd name="connsiteY357" fmla="*/ 889782 h 2311974"/>
                <a:gd name="connsiteX358" fmla="*/ 326152 w 1315983"/>
                <a:gd name="connsiteY358" fmla="*/ 981222 h 2311974"/>
                <a:gd name="connsiteX359" fmla="*/ 234712 w 1315983"/>
                <a:gd name="connsiteY359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395980 w 1315983"/>
                <a:gd name="connsiteY24" fmla="*/ 68071 h 2311974"/>
                <a:gd name="connsiteX25" fmla="*/ 429176 w 1315983"/>
                <a:gd name="connsiteY25" fmla="*/ 82657 h 2311974"/>
                <a:gd name="connsiteX26" fmla="*/ 436290 w 1315983"/>
                <a:gd name="connsiteY26" fmla="*/ 72933 h 2311974"/>
                <a:gd name="connsiteX27" fmla="*/ 452888 w 1315983"/>
                <a:gd name="connsiteY27" fmla="*/ 75364 h 2311974"/>
                <a:gd name="connsiteX28" fmla="*/ 452888 w 1315983"/>
                <a:gd name="connsiteY28" fmla="*/ 82657 h 2311974"/>
                <a:gd name="connsiteX29" fmla="*/ 460001 w 1315983"/>
                <a:gd name="connsiteY29" fmla="*/ 82657 h 2311974"/>
                <a:gd name="connsiteX30" fmla="*/ 464743 w 1315983"/>
                <a:gd name="connsiteY30" fmla="*/ 97244 h 2311974"/>
                <a:gd name="connsiteX31" fmla="*/ 483712 w 1315983"/>
                <a:gd name="connsiteY31" fmla="*/ 104537 h 2311974"/>
                <a:gd name="connsiteX32" fmla="*/ 512166 w 1315983"/>
                <a:gd name="connsiteY32" fmla="*/ 89950 h 2311974"/>
                <a:gd name="connsiteX33" fmla="*/ 526393 w 1315983"/>
                <a:gd name="connsiteY33" fmla="*/ 94813 h 2311974"/>
                <a:gd name="connsiteX34" fmla="*/ 540620 w 1315983"/>
                <a:gd name="connsiteY34" fmla="*/ 104537 h 2311974"/>
                <a:gd name="connsiteX35" fmla="*/ 559589 w 1315983"/>
                <a:gd name="connsiteY35" fmla="*/ 94813 h 2311974"/>
                <a:gd name="connsiteX36" fmla="*/ 559589 w 1315983"/>
                <a:gd name="connsiteY36" fmla="*/ 72933 h 2311974"/>
                <a:gd name="connsiteX37" fmla="*/ 561960 w 1315983"/>
                <a:gd name="connsiteY37" fmla="*/ 72933 h 2311974"/>
                <a:gd name="connsiteX38" fmla="*/ 573816 w 1315983"/>
                <a:gd name="connsiteY38" fmla="*/ 87519 h 2311974"/>
                <a:gd name="connsiteX39" fmla="*/ 561960 w 1315983"/>
                <a:gd name="connsiteY39" fmla="*/ 102106 h 2311974"/>
                <a:gd name="connsiteX40" fmla="*/ 566702 w 1315983"/>
                <a:gd name="connsiteY40" fmla="*/ 123986 h 2311974"/>
                <a:gd name="connsiteX41" fmla="*/ 580929 w 1315983"/>
                <a:gd name="connsiteY41" fmla="*/ 128848 h 2311974"/>
                <a:gd name="connsiteX42" fmla="*/ 592785 w 1315983"/>
                <a:gd name="connsiteY42" fmla="*/ 150728 h 2311974"/>
                <a:gd name="connsiteX43" fmla="*/ 602269 w 1315983"/>
                <a:gd name="connsiteY43" fmla="*/ 153159 h 2311974"/>
                <a:gd name="connsiteX44" fmla="*/ 609383 w 1315983"/>
                <a:gd name="connsiteY44" fmla="*/ 165315 h 2311974"/>
                <a:gd name="connsiteX45" fmla="*/ 628352 w 1315983"/>
                <a:gd name="connsiteY45" fmla="*/ 165315 h 2311974"/>
                <a:gd name="connsiteX46" fmla="*/ 668661 w 1315983"/>
                <a:gd name="connsiteY46" fmla="*/ 172608 h 2311974"/>
                <a:gd name="connsiteX47" fmla="*/ 675775 w 1315983"/>
                <a:gd name="connsiteY47" fmla="*/ 184763 h 2311974"/>
                <a:gd name="connsiteX48" fmla="*/ 668661 w 1315983"/>
                <a:gd name="connsiteY48" fmla="*/ 192057 h 2311974"/>
                <a:gd name="connsiteX49" fmla="*/ 675775 w 1315983"/>
                <a:gd name="connsiteY49" fmla="*/ 201781 h 2311974"/>
                <a:gd name="connsiteX50" fmla="*/ 682888 w 1315983"/>
                <a:gd name="connsiteY50" fmla="*/ 233385 h 2311974"/>
                <a:gd name="connsiteX51" fmla="*/ 725569 w 1315983"/>
                <a:gd name="connsiteY51" fmla="*/ 211505 h 2311974"/>
                <a:gd name="connsiteX52" fmla="*/ 749280 w 1315983"/>
                <a:gd name="connsiteY52" fmla="*/ 213936 h 2311974"/>
                <a:gd name="connsiteX53" fmla="*/ 770620 w 1315983"/>
                <a:gd name="connsiteY53" fmla="*/ 199350 h 2311974"/>
                <a:gd name="connsiteX54" fmla="*/ 780105 w 1315983"/>
                <a:gd name="connsiteY54" fmla="*/ 177470 h 2311974"/>
                <a:gd name="connsiteX55" fmla="*/ 806188 w 1315983"/>
                <a:gd name="connsiteY55" fmla="*/ 158021 h 2311974"/>
                <a:gd name="connsiteX56" fmla="*/ 827528 w 1315983"/>
                <a:gd name="connsiteY56" fmla="*/ 194488 h 2311974"/>
                <a:gd name="connsiteX57" fmla="*/ 827528 w 1315983"/>
                <a:gd name="connsiteY57" fmla="*/ 221230 h 2311974"/>
                <a:gd name="connsiteX58" fmla="*/ 839383 w 1315983"/>
                <a:gd name="connsiteY58" fmla="*/ 243110 h 2311974"/>
                <a:gd name="connsiteX59" fmla="*/ 858353 w 1315983"/>
                <a:gd name="connsiteY59" fmla="*/ 262558 h 2311974"/>
                <a:gd name="connsiteX60" fmla="*/ 901033 w 1315983"/>
                <a:gd name="connsiteY60" fmla="*/ 274714 h 2311974"/>
                <a:gd name="connsiteX61" fmla="*/ 934229 w 1315983"/>
                <a:gd name="connsiteY61" fmla="*/ 260127 h 2311974"/>
                <a:gd name="connsiteX62" fmla="*/ 955569 w 1315983"/>
                <a:gd name="connsiteY62" fmla="*/ 262558 h 2311974"/>
                <a:gd name="connsiteX63" fmla="*/ 981652 w 1315983"/>
                <a:gd name="connsiteY63" fmla="*/ 277145 h 2311974"/>
                <a:gd name="connsiteX64" fmla="*/ 1014848 w 1315983"/>
                <a:gd name="connsiteY64" fmla="*/ 282007 h 2311974"/>
                <a:gd name="connsiteX65" fmla="*/ 1010106 w 1315983"/>
                <a:gd name="connsiteY65" fmla="*/ 299025 h 2311974"/>
                <a:gd name="connsiteX66" fmla="*/ 1038559 w 1315983"/>
                <a:gd name="connsiteY66" fmla="*/ 371958 h 2311974"/>
                <a:gd name="connsiteX67" fmla="*/ 1083611 w 1315983"/>
                <a:gd name="connsiteY67" fmla="*/ 386544 h 2311974"/>
                <a:gd name="connsiteX68" fmla="*/ 1112065 w 1315983"/>
                <a:gd name="connsiteY68" fmla="*/ 415718 h 2311974"/>
                <a:gd name="connsiteX69" fmla="*/ 1154745 w 1315983"/>
                <a:gd name="connsiteY69" fmla="*/ 415718 h 2311974"/>
                <a:gd name="connsiteX70" fmla="*/ 1171343 w 1315983"/>
                <a:gd name="connsiteY70" fmla="*/ 408424 h 2311974"/>
                <a:gd name="connsiteX71" fmla="*/ 1187941 w 1315983"/>
                <a:gd name="connsiteY71" fmla="*/ 386544 h 2311974"/>
                <a:gd name="connsiteX72" fmla="*/ 1232993 w 1315983"/>
                <a:gd name="connsiteY72" fmla="*/ 381682 h 2311974"/>
                <a:gd name="connsiteX73" fmla="*/ 1240107 w 1315983"/>
                <a:gd name="connsiteY73" fmla="*/ 386544 h 2311974"/>
                <a:gd name="connsiteX74" fmla="*/ 1275674 w 1315983"/>
                <a:gd name="connsiteY74" fmla="*/ 371958 h 2311974"/>
                <a:gd name="connsiteX75" fmla="*/ 1275674 w 1315983"/>
                <a:gd name="connsiteY75" fmla="*/ 388975 h 2311974"/>
                <a:gd name="connsiteX76" fmla="*/ 1289901 w 1315983"/>
                <a:gd name="connsiteY76" fmla="*/ 408424 h 2311974"/>
                <a:gd name="connsiteX77" fmla="*/ 1228251 w 1315983"/>
                <a:gd name="connsiteY77" fmla="*/ 444891 h 2311974"/>
                <a:gd name="connsiteX78" fmla="*/ 1225880 w 1315983"/>
                <a:gd name="connsiteY78" fmla="*/ 491082 h 2311974"/>
                <a:gd name="connsiteX79" fmla="*/ 1247220 w 1315983"/>
                <a:gd name="connsiteY79" fmla="*/ 532410 h 2311974"/>
                <a:gd name="connsiteX80" fmla="*/ 1280416 w 1315983"/>
                <a:gd name="connsiteY80" fmla="*/ 554290 h 2311974"/>
                <a:gd name="connsiteX81" fmla="*/ 1301756 w 1315983"/>
                <a:gd name="connsiteY81" fmla="*/ 581032 h 2311974"/>
                <a:gd name="connsiteX82" fmla="*/ 1294643 w 1315983"/>
                <a:gd name="connsiteY82" fmla="*/ 622361 h 2311974"/>
                <a:gd name="connsiteX83" fmla="*/ 1315983 w 1315983"/>
                <a:gd name="connsiteY83" fmla="*/ 644241 h 2311974"/>
                <a:gd name="connsiteX84" fmla="*/ 1311241 w 1315983"/>
                <a:gd name="connsiteY84" fmla="*/ 658827 h 2311974"/>
                <a:gd name="connsiteX85" fmla="*/ 1304127 w 1315983"/>
                <a:gd name="connsiteY85" fmla="*/ 666121 h 2311974"/>
                <a:gd name="connsiteX86" fmla="*/ 1275674 w 1315983"/>
                <a:gd name="connsiteY86" fmla="*/ 663689 h 2311974"/>
                <a:gd name="connsiteX87" fmla="*/ 1247220 w 1315983"/>
                <a:gd name="connsiteY87" fmla="*/ 705018 h 2311974"/>
                <a:gd name="connsiteX88" fmla="*/ 1225880 w 1315983"/>
                <a:gd name="connsiteY88" fmla="*/ 712312 h 2311974"/>
                <a:gd name="connsiteX89" fmla="*/ 1178457 w 1315983"/>
                <a:gd name="connsiteY89" fmla="*/ 785245 h 2311974"/>
                <a:gd name="connsiteX90" fmla="*/ 1178457 w 1315983"/>
                <a:gd name="connsiteY90" fmla="*/ 804693 h 2311974"/>
                <a:gd name="connsiteX91" fmla="*/ 1147632 w 1315983"/>
                <a:gd name="connsiteY91" fmla="*/ 802262 h 2311974"/>
                <a:gd name="connsiteX92" fmla="*/ 1116807 w 1315983"/>
                <a:gd name="connsiteY92" fmla="*/ 802262 h 2311974"/>
                <a:gd name="connsiteX93" fmla="*/ 1093096 w 1315983"/>
                <a:gd name="connsiteY93" fmla="*/ 819280 h 2311974"/>
                <a:gd name="connsiteX94" fmla="*/ 1057529 w 1315983"/>
                <a:gd name="connsiteY94" fmla="*/ 809556 h 2311974"/>
                <a:gd name="connsiteX95" fmla="*/ 1045673 w 1315983"/>
                <a:gd name="connsiteY95" fmla="*/ 816849 h 2311974"/>
                <a:gd name="connsiteX96" fmla="*/ 1055157 w 1315983"/>
                <a:gd name="connsiteY96" fmla="*/ 824142 h 2311974"/>
                <a:gd name="connsiteX97" fmla="*/ 1043302 w 1315983"/>
                <a:gd name="connsiteY97" fmla="*/ 850884 h 2311974"/>
                <a:gd name="connsiteX98" fmla="*/ 1050415 w 1315983"/>
                <a:gd name="connsiteY98" fmla="*/ 858178 h 2311974"/>
                <a:gd name="connsiteX99" fmla="*/ 1057529 w 1315983"/>
                <a:gd name="connsiteY99" fmla="*/ 850884 h 2311974"/>
                <a:gd name="connsiteX100" fmla="*/ 1071755 w 1315983"/>
                <a:gd name="connsiteY100" fmla="*/ 858178 h 2311974"/>
                <a:gd name="connsiteX101" fmla="*/ 1085982 w 1315983"/>
                <a:gd name="connsiteY101" fmla="*/ 858178 h 2311974"/>
                <a:gd name="connsiteX102" fmla="*/ 1090725 w 1315983"/>
                <a:gd name="connsiteY102" fmla="*/ 875195 h 2311974"/>
                <a:gd name="connsiteX103" fmla="*/ 1104951 w 1315983"/>
                <a:gd name="connsiteY103" fmla="*/ 894644 h 2311974"/>
                <a:gd name="connsiteX104" fmla="*/ 1097838 w 1315983"/>
                <a:gd name="connsiteY104" fmla="*/ 906800 h 2311974"/>
                <a:gd name="connsiteX105" fmla="*/ 1104951 w 1315983"/>
                <a:gd name="connsiteY105" fmla="*/ 916524 h 2311974"/>
                <a:gd name="connsiteX106" fmla="*/ 1112065 w 1315983"/>
                <a:gd name="connsiteY106" fmla="*/ 914093 h 2311974"/>
                <a:gd name="connsiteX107" fmla="*/ 1119178 w 1315983"/>
                <a:gd name="connsiteY107" fmla="*/ 921386 h 2311974"/>
                <a:gd name="connsiteX108" fmla="*/ 1123921 w 1315983"/>
                <a:gd name="connsiteY108" fmla="*/ 935973 h 2311974"/>
                <a:gd name="connsiteX109" fmla="*/ 1133405 w 1315983"/>
                <a:gd name="connsiteY109" fmla="*/ 923817 h 2311974"/>
                <a:gd name="connsiteX110" fmla="*/ 1138147 w 1315983"/>
                <a:gd name="connsiteY110" fmla="*/ 931111 h 2311974"/>
                <a:gd name="connsiteX111" fmla="*/ 1171343 w 1315983"/>
                <a:gd name="connsiteY111" fmla="*/ 928679 h 2311974"/>
                <a:gd name="connsiteX112" fmla="*/ 1185570 w 1315983"/>
                <a:gd name="connsiteY112" fmla="*/ 948128 h 2311974"/>
                <a:gd name="connsiteX113" fmla="*/ 1206911 w 1315983"/>
                <a:gd name="connsiteY113" fmla="*/ 950559 h 2311974"/>
                <a:gd name="connsiteX114" fmla="*/ 1211653 w 1315983"/>
                <a:gd name="connsiteY114" fmla="*/ 923817 h 2311974"/>
                <a:gd name="connsiteX115" fmla="*/ 1225880 w 1315983"/>
                <a:gd name="connsiteY115" fmla="*/ 914093 h 2311974"/>
                <a:gd name="connsiteX116" fmla="*/ 1235364 w 1315983"/>
                <a:gd name="connsiteY116" fmla="*/ 921386 h 2311974"/>
                <a:gd name="connsiteX117" fmla="*/ 1247220 w 1315983"/>
                <a:gd name="connsiteY117" fmla="*/ 948128 h 2311974"/>
                <a:gd name="connsiteX118" fmla="*/ 1195055 w 1315983"/>
                <a:gd name="connsiteY118" fmla="*/ 1006475 h 2311974"/>
                <a:gd name="connsiteX119" fmla="*/ 1109694 w 1315983"/>
                <a:gd name="connsiteY119" fmla="*/ 970008 h 2311974"/>
                <a:gd name="connsiteX120" fmla="*/ 1104951 w 1315983"/>
                <a:gd name="connsiteY120" fmla="*/ 977301 h 2311974"/>
                <a:gd name="connsiteX121" fmla="*/ 1109694 w 1315983"/>
                <a:gd name="connsiteY121" fmla="*/ 984595 h 2311974"/>
                <a:gd name="connsiteX122" fmla="*/ 1104951 w 1315983"/>
                <a:gd name="connsiteY122" fmla="*/ 984595 h 2311974"/>
                <a:gd name="connsiteX123" fmla="*/ 1100209 w 1315983"/>
                <a:gd name="connsiteY123" fmla="*/ 991888 h 2311974"/>
                <a:gd name="connsiteX124" fmla="*/ 1100209 w 1315983"/>
                <a:gd name="connsiteY124" fmla="*/ 1006475 h 2311974"/>
                <a:gd name="connsiteX125" fmla="*/ 1093096 w 1315983"/>
                <a:gd name="connsiteY125" fmla="*/ 1018630 h 2311974"/>
                <a:gd name="connsiteX126" fmla="*/ 1093096 w 1315983"/>
                <a:gd name="connsiteY126" fmla="*/ 1028354 h 2311974"/>
                <a:gd name="connsiteX127" fmla="*/ 1078869 w 1315983"/>
                <a:gd name="connsiteY127" fmla="*/ 1028354 h 2311974"/>
                <a:gd name="connsiteX128" fmla="*/ 1078869 w 1315983"/>
                <a:gd name="connsiteY128" fmla="*/ 1045372 h 2311974"/>
                <a:gd name="connsiteX129" fmla="*/ 1071755 w 1315983"/>
                <a:gd name="connsiteY129" fmla="*/ 1047803 h 2311974"/>
                <a:gd name="connsiteX130" fmla="*/ 1071755 w 1315983"/>
                <a:gd name="connsiteY130" fmla="*/ 1059959 h 2311974"/>
                <a:gd name="connsiteX131" fmla="*/ 1064642 w 1315983"/>
                <a:gd name="connsiteY131" fmla="*/ 1062390 h 2311974"/>
                <a:gd name="connsiteX132" fmla="*/ 1069384 w 1315983"/>
                <a:gd name="connsiteY132" fmla="*/ 1069683 h 2311974"/>
                <a:gd name="connsiteX133" fmla="*/ 1062271 w 1315983"/>
                <a:gd name="connsiteY133" fmla="*/ 1074545 h 2311974"/>
                <a:gd name="connsiteX134" fmla="*/ 1069384 w 1315983"/>
                <a:gd name="connsiteY134" fmla="*/ 1076976 h 2311974"/>
                <a:gd name="connsiteX135" fmla="*/ 1071755 w 1315983"/>
                <a:gd name="connsiteY135" fmla="*/ 1093994 h 2311974"/>
                <a:gd name="connsiteX136" fmla="*/ 1062271 w 1315983"/>
                <a:gd name="connsiteY136" fmla="*/ 1103719 h 2311974"/>
                <a:gd name="connsiteX137" fmla="*/ 1064642 w 1315983"/>
                <a:gd name="connsiteY137" fmla="*/ 1103719 h 2311974"/>
                <a:gd name="connsiteX138" fmla="*/ 1064642 w 1315983"/>
                <a:gd name="connsiteY138" fmla="*/ 1111012 h 2311974"/>
                <a:gd name="connsiteX139" fmla="*/ 1057529 w 1315983"/>
                <a:gd name="connsiteY139" fmla="*/ 1118305 h 2311974"/>
                <a:gd name="connsiteX140" fmla="*/ 1057529 w 1315983"/>
                <a:gd name="connsiteY140" fmla="*/ 1125598 h 2311974"/>
                <a:gd name="connsiteX141" fmla="*/ 1043302 w 1315983"/>
                <a:gd name="connsiteY141" fmla="*/ 1149909 h 2311974"/>
                <a:gd name="connsiteX142" fmla="*/ 1055157 w 1315983"/>
                <a:gd name="connsiteY142" fmla="*/ 1164496 h 2311974"/>
                <a:gd name="connsiteX143" fmla="*/ 1083611 w 1315983"/>
                <a:gd name="connsiteY143" fmla="*/ 1164496 h 2311974"/>
                <a:gd name="connsiteX144" fmla="*/ 1085982 w 1315983"/>
                <a:gd name="connsiteY144" fmla="*/ 1166927 h 2311974"/>
                <a:gd name="connsiteX145" fmla="*/ 1104951 w 1315983"/>
                <a:gd name="connsiteY145" fmla="*/ 1159634 h 2311974"/>
                <a:gd name="connsiteX146" fmla="*/ 1116807 w 1315983"/>
                <a:gd name="connsiteY146" fmla="*/ 1166927 h 2311974"/>
                <a:gd name="connsiteX147" fmla="*/ 1123921 w 1315983"/>
                <a:gd name="connsiteY147" fmla="*/ 1166927 h 2311974"/>
                <a:gd name="connsiteX148" fmla="*/ 1119178 w 1315983"/>
                <a:gd name="connsiteY148" fmla="*/ 1171789 h 2311974"/>
                <a:gd name="connsiteX149" fmla="*/ 1133405 w 1315983"/>
                <a:gd name="connsiteY149" fmla="*/ 1179083 h 2311974"/>
                <a:gd name="connsiteX150" fmla="*/ 1140519 w 1315983"/>
                <a:gd name="connsiteY150" fmla="*/ 1222842 h 2311974"/>
                <a:gd name="connsiteX151" fmla="*/ 1133405 w 1315983"/>
                <a:gd name="connsiteY151" fmla="*/ 1230136 h 2311974"/>
                <a:gd name="connsiteX152" fmla="*/ 1133405 w 1315983"/>
                <a:gd name="connsiteY152" fmla="*/ 1254447 h 2311974"/>
                <a:gd name="connsiteX153" fmla="*/ 1159488 w 1315983"/>
                <a:gd name="connsiteY153" fmla="*/ 1271464 h 2311974"/>
                <a:gd name="connsiteX154" fmla="*/ 1154745 w 1315983"/>
                <a:gd name="connsiteY154" fmla="*/ 1278758 h 2311974"/>
                <a:gd name="connsiteX155" fmla="*/ 1164230 w 1315983"/>
                <a:gd name="connsiteY155" fmla="*/ 1290913 h 2311974"/>
                <a:gd name="connsiteX156" fmla="*/ 1164230 w 1315983"/>
                <a:gd name="connsiteY156" fmla="*/ 1303069 h 2311974"/>
                <a:gd name="connsiteX157" fmla="*/ 1166601 w 1315983"/>
                <a:gd name="connsiteY157" fmla="*/ 1305500 h 2311974"/>
                <a:gd name="connsiteX158" fmla="*/ 1164230 w 1315983"/>
                <a:gd name="connsiteY158" fmla="*/ 1312793 h 2311974"/>
                <a:gd name="connsiteX159" fmla="*/ 1171343 w 1315983"/>
                <a:gd name="connsiteY159" fmla="*/ 1324948 h 2311974"/>
                <a:gd name="connsiteX160" fmla="*/ 1178457 w 1315983"/>
                <a:gd name="connsiteY160" fmla="*/ 1317655 h 2311974"/>
                <a:gd name="connsiteX161" fmla="*/ 1178457 w 1315983"/>
                <a:gd name="connsiteY161" fmla="*/ 1327379 h 2311974"/>
                <a:gd name="connsiteX162" fmla="*/ 1180828 w 1315983"/>
                <a:gd name="connsiteY162" fmla="*/ 1344397 h 2311974"/>
                <a:gd name="connsiteX163" fmla="*/ 1154745 w 1315983"/>
                <a:gd name="connsiteY163" fmla="*/ 1358984 h 2311974"/>
                <a:gd name="connsiteX164" fmla="*/ 1133405 w 1315983"/>
                <a:gd name="connsiteY164" fmla="*/ 1358984 h 2311974"/>
                <a:gd name="connsiteX165" fmla="*/ 1131034 w 1315983"/>
                <a:gd name="connsiteY165" fmla="*/ 1376001 h 2311974"/>
                <a:gd name="connsiteX166" fmla="*/ 1152374 w 1315983"/>
                <a:gd name="connsiteY166" fmla="*/ 1376001 h 2311974"/>
                <a:gd name="connsiteX167" fmla="*/ 1154745 w 1315983"/>
                <a:gd name="connsiteY167" fmla="*/ 1383295 h 2311974"/>
                <a:gd name="connsiteX168" fmla="*/ 1159488 w 1315983"/>
                <a:gd name="connsiteY168" fmla="*/ 1380864 h 2311974"/>
                <a:gd name="connsiteX169" fmla="*/ 1166601 w 1315983"/>
                <a:gd name="connsiteY169" fmla="*/ 1393019 h 2311974"/>
                <a:gd name="connsiteX170" fmla="*/ 1164230 w 1315983"/>
                <a:gd name="connsiteY170" fmla="*/ 1400312 h 2311974"/>
                <a:gd name="connsiteX171" fmla="*/ 1166601 w 1315983"/>
                <a:gd name="connsiteY171" fmla="*/ 1402744 h 2311974"/>
                <a:gd name="connsiteX172" fmla="*/ 1185570 w 1315983"/>
                <a:gd name="connsiteY172" fmla="*/ 1380864 h 2311974"/>
                <a:gd name="connsiteX173" fmla="*/ 1192684 w 1315983"/>
                <a:gd name="connsiteY173" fmla="*/ 1383295 h 2311974"/>
                <a:gd name="connsiteX174" fmla="*/ 1187941 w 1315983"/>
                <a:gd name="connsiteY174" fmla="*/ 1380864 h 2311974"/>
                <a:gd name="connsiteX175" fmla="*/ 1195055 w 1315983"/>
                <a:gd name="connsiteY175" fmla="*/ 1373570 h 2311974"/>
                <a:gd name="connsiteX176" fmla="*/ 1202168 w 1315983"/>
                <a:gd name="connsiteY176" fmla="*/ 1368708 h 2311974"/>
                <a:gd name="connsiteX177" fmla="*/ 1218766 w 1315983"/>
                <a:gd name="connsiteY177" fmla="*/ 1417330 h 2311974"/>
                <a:gd name="connsiteX178" fmla="*/ 1214024 w 1315983"/>
                <a:gd name="connsiteY178" fmla="*/ 1424623 h 2311974"/>
                <a:gd name="connsiteX179" fmla="*/ 1214024 w 1315983"/>
                <a:gd name="connsiteY179" fmla="*/ 1441641 h 2311974"/>
                <a:gd name="connsiteX180" fmla="*/ 1180828 w 1315983"/>
                <a:gd name="connsiteY180" fmla="*/ 1436779 h 2311974"/>
                <a:gd name="connsiteX181" fmla="*/ 1178457 w 1315983"/>
                <a:gd name="connsiteY181" fmla="*/ 1473245 h 2311974"/>
                <a:gd name="connsiteX182" fmla="*/ 1164230 w 1315983"/>
                <a:gd name="connsiteY182" fmla="*/ 1473245 h 2311974"/>
                <a:gd name="connsiteX183" fmla="*/ 1159488 w 1315983"/>
                <a:gd name="connsiteY183" fmla="*/ 1504850 h 2311974"/>
                <a:gd name="connsiteX184" fmla="*/ 1145261 w 1315983"/>
                <a:gd name="connsiteY184" fmla="*/ 1521867 h 2311974"/>
                <a:gd name="connsiteX185" fmla="*/ 1145261 w 1315983"/>
                <a:gd name="connsiteY185" fmla="*/ 1548609 h 2311974"/>
                <a:gd name="connsiteX186" fmla="*/ 1126292 w 1315983"/>
                <a:gd name="connsiteY186" fmla="*/ 1560765 h 2311974"/>
                <a:gd name="connsiteX187" fmla="*/ 1152374 w 1315983"/>
                <a:gd name="connsiteY187" fmla="*/ 1570489 h 2311974"/>
                <a:gd name="connsiteX188" fmla="*/ 1152374 w 1315983"/>
                <a:gd name="connsiteY188" fmla="*/ 1577783 h 2311974"/>
                <a:gd name="connsiteX189" fmla="*/ 1097838 w 1315983"/>
                <a:gd name="connsiteY189" fmla="*/ 1577783 h 2311974"/>
                <a:gd name="connsiteX190" fmla="*/ 1109694 w 1315983"/>
                <a:gd name="connsiteY190" fmla="*/ 1602094 h 2311974"/>
                <a:gd name="connsiteX191" fmla="*/ 1119178 w 1315983"/>
                <a:gd name="connsiteY191" fmla="*/ 1609387 h 2311974"/>
                <a:gd name="connsiteX192" fmla="*/ 1116807 w 1315983"/>
                <a:gd name="connsiteY192" fmla="*/ 1619111 h 2311974"/>
                <a:gd name="connsiteX193" fmla="*/ 1119178 w 1315983"/>
                <a:gd name="connsiteY193" fmla="*/ 1623973 h 2311974"/>
                <a:gd name="connsiteX194" fmla="*/ 1119178 w 1315983"/>
                <a:gd name="connsiteY194" fmla="*/ 1645853 h 2311974"/>
                <a:gd name="connsiteX195" fmla="*/ 1112065 w 1315983"/>
                <a:gd name="connsiteY195" fmla="*/ 1645853 h 2311974"/>
                <a:gd name="connsiteX196" fmla="*/ 1104951 w 1315983"/>
                <a:gd name="connsiteY196" fmla="*/ 1667733 h 2311974"/>
                <a:gd name="connsiteX197" fmla="*/ 1104951 w 1315983"/>
                <a:gd name="connsiteY197" fmla="*/ 1706631 h 2311974"/>
                <a:gd name="connsiteX198" fmla="*/ 1090725 w 1315983"/>
                <a:gd name="connsiteY198" fmla="*/ 1709062 h 2311974"/>
                <a:gd name="connsiteX199" fmla="*/ 1090725 w 1315983"/>
                <a:gd name="connsiteY199" fmla="*/ 1723648 h 2311974"/>
                <a:gd name="connsiteX200" fmla="*/ 1078869 w 1315983"/>
                <a:gd name="connsiteY200" fmla="*/ 1740666 h 2311974"/>
                <a:gd name="connsiteX201" fmla="*/ 1021961 w 1315983"/>
                <a:gd name="connsiteY201" fmla="*/ 1733373 h 2311974"/>
                <a:gd name="connsiteX202" fmla="*/ 995879 w 1315983"/>
                <a:gd name="connsiteY202" fmla="*/ 1733373 h 2311974"/>
                <a:gd name="connsiteX203" fmla="*/ 984023 w 1315983"/>
                <a:gd name="connsiteY203" fmla="*/ 1743097 h 2311974"/>
                <a:gd name="connsiteX204" fmla="*/ 976910 w 1315983"/>
                <a:gd name="connsiteY204" fmla="*/ 1735804 h 2311974"/>
                <a:gd name="connsiteX205" fmla="*/ 969796 w 1315983"/>
                <a:gd name="connsiteY205" fmla="*/ 1740666 h 2311974"/>
                <a:gd name="connsiteX206" fmla="*/ 948456 w 1315983"/>
                <a:gd name="connsiteY206" fmla="*/ 1713924 h 2311974"/>
                <a:gd name="connsiteX207" fmla="*/ 934229 w 1315983"/>
                <a:gd name="connsiteY207" fmla="*/ 1721217 h 2311974"/>
                <a:gd name="connsiteX208" fmla="*/ 927116 w 1315983"/>
                <a:gd name="connsiteY208" fmla="*/ 1733373 h 2311974"/>
                <a:gd name="connsiteX209" fmla="*/ 920002 w 1315983"/>
                <a:gd name="connsiteY209" fmla="*/ 1735804 h 2311974"/>
                <a:gd name="connsiteX210" fmla="*/ 905775 w 1315983"/>
                <a:gd name="connsiteY210" fmla="*/ 1706631 h 2311974"/>
                <a:gd name="connsiteX211" fmla="*/ 834641 w 1315983"/>
                <a:gd name="connsiteY211" fmla="*/ 1709062 h 2311974"/>
                <a:gd name="connsiteX212" fmla="*/ 832270 w 1315983"/>
                <a:gd name="connsiteY212" fmla="*/ 1721217 h 2311974"/>
                <a:gd name="connsiteX213" fmla="*/ 789590 w 1315983"/>
                <a:gd name="connsiteY213" fmla="*/ 1721217 h 2311974"/>
                <a:gd name="connsiteX214" fmla="*/ 789590 w 1315983"/>
                <a:gd name="connsiteY214" fmla="*/ 1728511 h 2311974"/>
                <a:gd name="connsiteX215" fmla="*/ 758765 w 1315983"/>
                <a:gd name="connsiteY215" fmla="*/ 1721217 h 2311974"/>
                <a:gd name="connsiteX216" fmla="*/ 758765 w 1315983"/>
                <a:gd name="connsiteY216" fmla="*/ 1706631 h 2311974"/>
                <a:gd name="connsiteX217" fmla="*/ 751651 w 1315983"/>
                <a:gd name="connsiteY217" fmla="*/ 1706631 h 2311974"/>
                <a:gd name="connsiteX218" fmla="*/ 749280 w 1315983"/>
                <a:gd name="connsiteY218" fmla="*/ 1692044 h 2311974"/>
                <a:gd name="connsiteX219" fmla="*/ 749280 w 1315983"/>
                <a:gd name="connsiteY219" fmla="*/ 1692044 h 2311974"/>
                <a:gd name="connsiteX220" fmla="*/ 751651 w 1315983"/>
                <a:gd name="connsiteY220" fmla="*/ 1706631 h 2311974"/>
                <a:gd name="connsiteX221" fmla="*/ 697115 w 1315983"/>
                <a:gd name="connsiteY221" fmla="*/ 1709062 h 2311974"/>
                <a:gd name="connsiteX222" fmla="*/ 656806 w 1315983"/>
                <a:gd name="connsiteY222" fmla="*/ 1701769 h 2311974"/>
                <a:gd name="connsiteX223" fmla="*/ 654435 w 1315983"/>
                <a:gd name="connsiteY223" fmla="*/ 1709062 h 2311974"/>
                <a:gd name="connsiteX224" fmla="*/ 635465 w 1315983"/>
                <a:gd name="connsiteY224" fmla="*/ 1713924 h 2311974"/>
                <a:gd name="connsiteX225" fmla="*/ 628352 w 1315983"/>
                <a:gd name="connsiteY225" fmla="*/ 1733373 h 2311974"/>
                <a:gd name="connsiteX226" fmla="*/ 633094 w 1315983"/>
                <a:gd name="connsiteY226" fmla="*/ 1750391 h 2311974"/>
                <a:gd name="connsiteX227" fmla="*/ 614125 w 1315983"/>
                <a:gd name="connsiteY227" fmla="*/ 1750391 h 2311974"/>
                <a:gd name="connsiteX228" fmla="*/ 609383 w 1315983"/>
                <a:gd name="connsiteY228" fmla="*/ 1769840 h 2311974"/>
                <a:gd name="connsiteX229" fmla="*/ 616496 w 1315983"/>
                <a:gd name="connsiteY229" fmla="*/ 1784426 h 2311974"/>
                <a:gd name="connsiteX230" fmla="*/ 614125 w 1315983"/>
                <a:gd name="connsiteY230" fmla="*/ 1806306 h 2311974"/>
                <a:gd name="connsiteX231" fmla="*/ 602269 w 1315983"/>
                <a:gd name="connsiteY231" fmla="*/ 1813599 h 2311974"/>
                <a:gd name="connsiteX232" fmla="*/ 602269 w 1315983"/>
                <a:gd name="connsiteY232" fmla="*/ 1847635 h 2311974"/>
                <a:gd name="connsiteX233" fmla="*/ 588043 w 1315983"/>
                <a:gd name="connsiteY233" fmla="*/ 1852497 h 2311974"/>
                <a:gd name="connsiteX234" fmla="*/ 585671 w 1315983"/>
                <a:gd name="connsiteY234" fmla="*/ 1837910 h 2311974"/>
                <a:gd name="connsiteX235" fmla="*/ 552475 w 1315983"/>
                <a:gd name="connsiteY235" fmla="*/ 1837910 h 2311974"/>
                <a:gd name="connsiteX236" fmla="*/ 552475 w 1315983"/>
                <a:gd name="connsiteY236" fmla="*/ 1859790 h 2311974"/>
                <a:gd name="connsiteX237" fmla="*/ 533506 w 1315983"/>
                <a:gd name="connsiteY237" fmla="*/ 1859790 h 2311974"/>
                <a:gd name="connsiteX238" fmla="*/ 533506 w 1315983"/>
                <a:gd name="connsiteY238" fmla="*/ 1869515 h 2311974"/>
                <a:gd name="connsiteX239" fmla="*/ 531135 w 1315983"/>
                <a:gd name="connsiteY239" fmla="*/ 1876808 h 2311974"/>
                <a:gd name="connsiteX240" fmla="*/ 450517 w 1315983"/>
                <a:gd name="connsiteY240" fmla="*/ 1876808 h 2311974"/>
                <a:gd name="connsiteX241" fmla="*/ 450517 w 1315983"/>
                <a:gd name="connsiteY241" fmla="*/ 1896257 h 2311974"/>
                <a:gd name="connsiteX242" fmla="*/ 398351 w 1315983"/>
                <a:gd name="connsiteY242" fmla="*/ 1901119 h 2311974"/>
                <a:gd name="connsiteX243" fmla="*/ 398351 w 1315983"/>
                <a:gd name="connsiteY243" fmla="*/ 1930292 h 2311974"/>
                <a:gd name="connsiteX244" fmla="*/ 377011 w 1315983"/>
                <a:gd name="connsiteY244" fmla="*/ 1930292 h 2311974"/>
                <a:gd name="connsiteX245" fmla="*/ 374640 w 1315983"/>
                <a:gd name="connsiteY245" fmla="*/ 1952172 h 2311974"/>
                <a:gd name="connsiteX246" fmla="*/ 362784 w 1315983"/>
                <a:gd name="connsiteY246" fmla="*/ 1952172 h 2311974"/>
                <a:gd name="connsiteX247" fmla="*/ 362784 w 1315983"/>
                <a:gd name="connsiteY247" fmla="*/ 1978914 h 2311974"/>
                <a:gd name="connsiteX248" fmla="*/ 369898 w 1315983"/>
                <a:gd name="connsiteY248" fmla="*/ 1983776 h 2311974"/>
                <a:gd name="connsiteX249" fmla="*/ 367527 w 1315983"/>
                <a:gd name="connsiteY249" fmla="*/ 2000794 h 2311974"/>
                <a:gd name="connsiteX250" fmla="*/ 374640 w 1315983"/>
                <a:gd name="connsiteY250" fmla="*/ 2005656 h 2311974"/>
                <a:gd name="connsiteX251" fmla="*/ 374640 w 1315983"/>
                <a:gd name="connsiteY251" fmla="*/ 2068865 h 2311974"/>
                <a:gd name="connsiteX252" fmla="*/ 367527 w 1315983"/>
                <a:gd name="connsiteY252" fmla="*/ 2068865 h 2311974"/>
                <a:gd name="connsiteX253" fmla="*/ 367527 w 1315983"/>
                <a:gd name="connsiteY253" fmla="*/ 2081020 h 2311974"/>
                <a:gd name="connsiteX254" fmla="*/ 348557 w 1315983"/>
                <a:gd name="connsiteY254" fmla="*/ 2083451 h 2311974"/>
                <a:gd name="connsiteX255" fmla="*/ 334331 w 1315983"/>
                <a:gd name="connsiteY255" fmla="*/ 2117487 h 2311974"/>
                <a:gd name="connsiteX256" fmla="*/ 334331 w 1315983"/>
                <a:gd name="connsiteY256" fmla="*/ 2129642 h 2311974"/>
                <a:gd name="connsiteX257" fmla="*/ 391238 w 1315983"/>
                <a:gd name="connsiteY257" fmla="*/ 2132073 h 2311974"/>
                <a:gd name="connsiteX258" fmla="*/ 384125 w 1315983"/>
                <a:gd name="connsiteY258" fmla="*/ 2151522 h 2311974"/>
                <a:gd name="connsiteX259" fmla="*/ 388867 w 1315983"/>
                <a:gd name="connsiteY259" fmla="*/ 2161246 h 2311974"/>
                <a:gd name="connsiteX260" fmla="*/ 384125 w 1315983"/>
                <a:gd name="connsiteY260" fmla="*/ 2168540 h 2311974"/>
                <a:gd name="connsiteX261" fmla="*/ 367527 w 1315983"/>
                <a:gd name="connsiteY261" fmla="*/ 2168540 h 2311974"/>
                <a:gd name="connsiteX262" fmla="*/ 367527 w 1315983"/>
                <a:gd name="connsiteY262" fmla="*/ 2180695 h 2311974"/>
                <a:gd name="connsiteX263" fmla="*/ 336702 w 1315983"/>
                <a:gd name="connsiteY263" fmla="*/ 2187988 h 2311974"/>
                <a:gd name="connsiteX264" fmla="*/ 343815 w 1315983"/>
                <a:gd name="connsiteY264" fmla="*/ 2200144 h 2311974"/>
                <a:gd name="connsiteX265" fmla="*/ 341444 w 1315983"/>
                <a:gd name="connsiteY265" fmla="*/ 2256059 h 2311974"/>
                <a:gd name="connsiteX266" fmla="*/ 329588 w 1315983"/>
                <a:gd name="connsiteY266" fmla="*/ 2277939 h 2311974"/>
                <a:gd name="connsiteX267" fmla="*/ 303506 w 1315983"/>
                <a:gd name="connsiteY267" fmla="*/ 2307112 h 2311974"/>
                <a:gd name="connsiteX268" fmla="*/ 289279 w 1315983"/>
                <a:gd name="connsiteY268" fmla="*/ 2311974 h 2311974"/>
                <a:gd name="connsiteX269" fmla="*/ 272681 w 1315983"/>
                <a:gd name="connsiteY269" fmla="*/ 2282801 h 2311974"/>
                <a:gd name="connsiteX270" fmla="*/ 253712 w 1315983"/>
                <a:gd name="connsiteY270" fmla="*/ 2275508 h 2311974"/>
                <a:gd name="connsiteX271" fmla="*/ 239485 w 1315983"/>
                <a:gd name="connsiteY271" fmla="*/ 2292526 h 2311974"/>
                <a:gd name="connsiteX272" fmla="*/ 220516 w 1315983"/>
                <a:gd name="connsiteY272" fmla="*/ 2285232 h 2311974"/>
                <a:gd name="connsiteX273" fmla="*/ 206289 w 1315983"/>
                <a:gd name="connsiteY273" fmla="*/ 2290094 h 2311974"/>
                <a:gd name="connsiteX274" fmla="*/ 170722 w 1315983"/>
                <a:gd name="connsiteY274" fmla="*/ 2275508 h 2311974"/>
                <a:gd name="connsiteX275" fmla="*/ 129987 w 1315983"/>
                <a:gd name="connsiteY275" fmla="*/ 2254426 h 2311974"/>
                <a:gd name="connsiteX276" fmla="*/ 138292 w 1315983"/>
                <a:gd name="connsiteY276" fmla="*/ 2090384 h 2311974"/>
                <a:gd name="connsiteX277" fmla="*/ 167576 w 1315983"/>
                <a:gd name="connsiteY277" fmla="*/ 1879782 h 2311974"/>
                <a:gd name="connsiteX278" fmla="*/ 162659 w 1315983"/>
                <a:gd name="connsiteY278" fmla="*/ 1766434 h 2311974"/>
                <a:gd name="connsiteX279" fmla="*/ 134380 w 1315983"/>
                <a:gd name="connsiteY279" fmla="*/ 1684276 h 2311974"/>
                <a:gd name="connsiteX280" fmla="*/ 71027 w 1315983"/>
                <a:gd name="connsiteY280" fmla="*/ 1605539 h 2311974"/>
                <a:gd name="connsiteX281" fmla="*/ 21152 w 1315983"/>
                <a:gd name="connsiteY281" fmla="*/ 1566641 h 2311974"/>
                <a:gd name="connsiteX282" fmla="*/ 22796 w 1315983"/>
                <a:gd name="connsiteY282" fmla="*/ 1519182 h 2311974"/>
                <a:gd name="connsiteX283" fmla="*/ 18560 w 1315983"/>
                <a:gd name="connsiteY283" fmla="*/ 1442151 h 2311974"/>
                <a:gd name="connsiteX284" fmla="*/ 73867 w 1315983"/>
                <a:gd name="connsiteY284" fmla="*/ 1327822 h 2311974"/>
                <a:gd name="connsiteX285" fmla="*/ 867553 w 1315983"/>
                <a:gd name="connsiteY285" fmla="*/ 1104035 h 2311974"/>
                <a:gd name="connsiteX286" fmla="*/ 0 w 1315983"/>
                <a:gd name="connsiteY286" fmla="*/ 680708 h 2311974"/>
                <a:gd name="connsiteX287" fmla="*/ 35567 w 1315983"/>
                <a:gd name="connsiteY287" fmla="*/ 670983 h 2311974"/>
                <a:gd name="connsiteX288" fmla="*/ 123299 w 1315983"/>
                <a:gd name="connsiteY288" fmla="*/ 692863 h 2311974"/>
                <a:gd name="connsiteX289" fmla="*/ 137526 w 1315983"/>
                <a:gd name="connsiteY289" fmla="*/ 688001 h 2311974"/>
                <a:gd name="connsiteX290" fmla="*/ 151753 w 1315983"/>
                <a:gd name="connsiteY290" fmla="*/ 678277 h 2311974"/>
                <a:gd name="connsiteX291" fmla="*/ 158866 w 1315983"/>
                <a:gd name="connsiteY291" fmla="*/ 666121 h 2311974"/>
                <a:gd name="connsiteX292" fmla="*/ 192062 w 1315983"/>
                <a:gd name="connsiteY292" fmla="*/ 700156 h 2311974"/>
                <a:gd name="connsiteX293" fmla="*/ 236001 w 1315983"/>
                <a:gd name="connsiteY293" fmla="*/ 862512 h 2311974"/>
                <a:gd name="connsiteX294" fmla="*/ 158866 w 1315983"/>
                <a:gd name="connsiteY294" fmla="*/ 666121 h 2311974"/>
                <a:gd name="connsiteX295" fmla="*/ 158866 w 1315983"/>
                <a:gd name="connsiteY295" fmla="*/ 658827 h 2311974"/>
                <a:gd name="connsiteX296" fmla="*/ 180206 w 1315983"/>
                <a:gd name="connsiteY296" fmla="*/ 646672 h 2311974"/>
                <a:gd name="connsiteX297" fmla="*/ 173093 w 1315983"/>
                <a:gd name="connsiteY297" fmla="*/ 639379 h 2311974"/>
                <a:gd name="connsiteX298" fmla="*/ 203918 w 1315983"/>
                <a:gd name="connsiteY298" fmla="*/ 629654 h 2311974"/>
                <a:gd name="connsiteX299" fmla="*/ 199176 w 1315983"/>
                <a:gd name="connsiteY299" fmla="*/ 615068 h 2311974"/>
                <a:gd name="connsiteX300" fmla="*/ 165980 w 1315983"/>
                <a:gd name="connsiteY300" fmla="*/ 610205 h 2311974"/>
                <a:gd name="connsiteX301" fmla="*/ 163608 w 1315983"/>
                <a:gd name="connsiteY301" fmla="*/ 595619 h 2311974"/>
                <a:gd name="connsiteX302" fmla="*/ 173093 w 1315983"/>
                <a:gd name="connsiteY302" fmla="*/ 534841 h 2311974"/>
                <a:gd name="connsiteX303" fmla="*/ 163608 w 1315983"/>
                <a:gd name="connsiteY303" fmla="*/ 525117 h 2311974"/>
                <a:gd name="connsiteX304" fmla="*/ 147010 w 1315983"/>
                <a:gd name="connsiteY304" fmla="*/ 503237 h 2311974"/>
                <a:gd name="connsiteX305" fmla="*/ 151753 w 1315983"/>
                <a:gd name="connsiteY305" fmla="*/ 471633 h 2311974"/>
                <a:gd name="connsiteX306" fmla="*/ 144639 w 1315983"/>
                <a:gd name="connsiteY306" fmla="*/ 464340 h 2311974"/>
                <a:gd name="connsiteX307" fmla="*/ 147010 w 1315983"/>
                <a:gd name="connsiteY307" fmla="*/ 444891 h 2311974"/>
                <a:gd name="connsiteX308" fmla="*/ 165980 w 1315983"/>
                <a:gd name="connsiteY308" fmla="*/ 444891 h 2311974"/>
                <a:gd name="connsiteX309" fmla="*/ 184949 w 1315983"/>
                <a:gd name="connsiteY309" fmla="*/ 430304 h 2311974"/>
                <a:gd name="connsiteX310" fmla="*/ 187320 w 1315983"/>
                <a:gd name="connsiteY310" fmla="*/ 427873 h 2311974"/>
                <a:gd name="connsiteX311" fmla="*/ 165980 w 1315983"/>
                <a:gd name="connsiteY311" fmla="*/ 423011 h 2311974"/>
                <a:gd name="connsiteX312" fmla="*/ 173093 w 1315983"/>
                <a:gd name="connsiteY312" fmla="*/ 405993 h 2311974"/>
                <a:gd name="connsiteX313" fmla="*/ 199176 w 1315983"/>
                <a:gd name="connsiteY313" fmla="*/ 408424 h 2311974"/>
                <a:gd name="connsiteX314" fmla="*/ 194433 w 1315983"/>
                <a:gd name="connsiteY314" fmla="*/ 388975 h 2311974"/>
                <a:gd name="connsiteX315" fmla="*/ 194433 w 1315983"/>
                <a:gd name="connsiteY315" fmla="*/ 374389 h 2311974"/>
                <a:gd name="connsiteX316" fmla="*/ 211031 w 1315983"/>
                <a:gd name="connsiteY316" fmla="*/ 374389 h 2311974"/>
                <a:gd name="connsiteX317" fmla="*/ 213402 w 1315983"/>
                <a:gd name="connsiteY317" fmla="*/ 367096 h 2311974"/>
                <a:gd name="connsiteX318" fmla="*/ 220516 w 1315983"/>
                <a:gd name="connsiteY318" fmla="*/ 364665 h 2311974"/>
                <a:gd name="connsiteX319" fmla="*/ 218145 w 1315983"/>
                <a:gd name="connsiteY319" fmla="*/ 347647 h 2311974"/>
                <a:gd name="connsiteX320" fmla="*/ 246598 w 1315983"/>
                <a:gd name="connsiteY320" fmla="*/ 337922 h 2311974"/>
                <a:gd name="connsiteX321" fmla="*/ 234743 w 1315983"/>
                <a:gd name="connsiteY321" fmla="*/ 333060 h 2311974"/>
                <a:gd name="connsiteX322" fmla="*/ 232371 w 1315983"/>
                <a:gd name="connsiteY322" fmla="*/ 311180 h 2311974"/>
                <a:gd name="connsiteX323" fmla="*/ 225258 w 1315983"/>
                <a:gd name="connsiteY323" fmla="*/ 308749 h 2311974"/>
                <a:gd name="connsiteX324" fmla="*/ 232371 w 1315983"/>
                <a:gd name="connsiteY324" fmla="*/ 299025 h 2311974"/>
                <a:gd name="connsiteX325" fmla="*/ 232371 w 1315983"/>
                <a:gd name="connsiteY325" fmla="*/ 296594 h 2311974"/>
                <a:gd name="connsiteX326" fmla="*/ 220516 w 1315983"/>
                <a:gd name="connsiteY326" fmla="*/ 291732 h 2311974"/>
                <a:gd name="connsiteX327" fmla="*/ 211031 w 1315983"/>
                <a:gd name="connsiteY327" fmla="*/ 299025 h 2311974"/>
                <a:gd name="connsiteX328" fmla="*/ 199176 w 1315983"/>
                <a:gd name="connsiteY328" fmla="*/ 282007 h 2311974"/>
                <a:gd name="connsiteX329" fmla="*/ 213402 w 1315983"/>
                <a:gd name="connsiteY329" fmla="*/ 255265 h 2311974"/>
                <a:gd name="connsiteX330" fmla="*/ 220516 w 1315983"/>
                <a:gd name="connsiteY330" fmla="*/ 267421 h 2311974"/>
                <a:gd name="connsiteX331" fmla="*/ 239485 w 1315983"/>
                <a:gd name="connsiteY331" fmla="*/ 240679 h 2311974"/>
                <a:gd name="connsiteX332" fmla="*/ 248969 w 1315983"/>
                <a:gd name="connsiteY332" fmla="*/ 240679 h 2311974"/>
                <a:gd name="connsiteX333" fmla="*/ 248969 w 1315983"/>
                <a:gd name="connsiteY333" fmla="*/ 233385 h 2311974"/>
                <a:gd name="connsiteX334" fmla="*/ 227629 w 1315983"/>
                <a:gd name="connsiteY334" fmla="*/ 218799 h 2311974"/>
                <a:gd name="connsiteX335" fmla="*/ 234743 w 1315983"/>
                <a:gd name="connsiteY335" fmla="*/ 199350 h 2311974"/>
                <a:gd name="connsiteX336" fmla="*/ 260825 w 1315983"/>
                <a:gd name="connsiteY336" fmla="*/ 199350 h 2311974"/>
                <a:gd name="connsiteX337" fmla="*/ 267939 w 1315983"/>
                <a:gd name="connsiteY337" fmla="*/ 192057 h 2311974"/>
                <a:gd name="connsiteX338" fmla="*/ 239485 w 1315983"/>
                <a:gd name="connsiteY338" fmla="*/ 150728 h 2311974"/>
                <a:gd name="connsiteX339" fmla="*/ 248969 w 1315983"/>
                <a:gd name="connsiteY339" fmla="*/ 131279 h 2311974"/>
                <a:gd name="connsiteX340" fmla="*/ 282165 w 1315983"/>
                <a:gd name="connsiteY340" fmla="*/ 116693 h 2311974"/>
                <a:gd name="connsiteX341" fmla="*/ 286908 w 1315983"/>
                <a:gd name="connsiteY341" fmla="*/ 131279 h 2311974"/>
                <a:gd name="connsiteX342" fmla="*/ 308248 w 1315983"/>
                <a:gd name="connsiteY342" fmla="*/ 116693 h 2311974"/>
                <a:gd name="connsiteX343" fmla="*/ 303506 w 1315983"/>
                <a:gd name="connsiteY343" fmla="*/ 109399 h 2311974"/>
                <a:gd name="connsiteX344" fmla="*/ 320104 w 1315983"/>
                <a:gd name="connsiteY344" fmla="*/ 102106 h 2311974"/>
                <a:gd name="connsiteX345" fmla="*/ 320104 w 1315983"/>
                <a:gd name="connsiteY345" fmla="*/ 94813 h 2311974"/>
                <a:gd name="connsiteX346" fmla="*/ 329588 w 1315983"/>
                <a:gd name="connsiteY346" fmla="*/ 87519 h 2311974"/>
                <a:gd name="connsiteX347" fmla="*/ 315361 w 1315983"/>
                <a:gd name="connsiteY347" fmla="*/ 53484 h 2311974"/>
                <a:gd name="connsiteX348" fmla="*/ 312990 w 1315983"/>
                <a:gd name="connsiteY348" fmla="*/ 7293 h 2311974"/>
                <a:gd name="connsiteX349" fmla="*/ 355671 w 1315983"/>
                <a:gd name="connsiteY349" fmla="*/ 17018 h 2311974"/>
                <a:gd name="connsiteX350" fmla="*/ 377011 w 1315983"/>
                <a:gd name="connsiteY350" fmla="*/ 0 h 2311974"/>
                <a:gd name="connsiteX351" fmla="*/ 241856 w 1315983"/>
                <a:gd name="connsiteY351" fmla="*/ 899507 h 2311974"/>
                <a:gd name="connsiteX352" fmla="*/ 241856 w 1315983"/>
                <a:gd name="connsiteY352" fmla="*/ 899506 h 2311974"/>
                <a:gd name="connsiteX353" fmla="*/ 377011 w 1315983"/>
                <a:gd name="connsiteY353" fmla="*/ 0 h 2311974"/>
                <a:gd name="connsiteX354" fmla="*/ 234712 w 1315983"/>
                <a:gd name="connsiteY354" fmla="*/ 889782 h 2311974"/>
                <a:gd name="connsiteX355" fmla="*/ 225258 w 1315983"/>
                <a:gd name="connsiteY355" fmla="*/ 889782 h 2311974"/>
                <a:gd name="connsiteX356" fmla="*/ 241856 w 1315983"/>
                <a:gd name="connsiteY356" fmla="*/ 889782 h 2311974"/>
                <a:gd name="connsiteX357" fmla="*/ 326152 w 1315983"/>
                <a:gd name="connsiteY357" fmla="*/ 981222 h 2311974"/>
                <a:gd name="connsiteX358" fmla="*/ 234712 w 1315983"/>
                <a:gd name="connsiteY358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395980 w 1315983"/>
                <a:gd name="connsiteY24" fmla="*/ 68071 h 2311974"/>
                <a:gd name="connsiteX25" fmla="*/ 429176 w 1315983"/>
                <a:gd name="connsiteY25" fmla="*/ 82657 h 2311974"/>
                <a:gd name="connsiteX26" fmla="*/ 436290 w 1315983"/>
                <a:gd name="connsiteY26" fmla="*/ 72933 h 2311974"/>
                <a:gd name="connsiteX27" fmla="*/ 452888 w 1315983"/>
                <a:gd name="connsiteY27" fmla="*/ 75364 h 2311974"/>
                <a:gd name="connsiteX28" fmla="*/ 452888 w 1315983"/>
                <a:gd name="connsiteY28" fmla="*/ 82657 h 2311974"/>
                <a:gd name="connsiteX29" fmla="*/ 460001 w 1315983"/>
                <a:gd name="connsiteY29" fmla="*/ 82657 h 2311974"/>
                <a:gd name="connsiteX30" fmla="*/ 464743 w 1315983"/>
                <a:gd name="connsiteY30" fmla="*/ 97244 h 2311974"/>
                <a:gd name="connsiteX31" fmla="*/ 483712 w 1315983"/>
                <a:gd name="connsiteY31" fmla="*/ 104537 h 2311974"/>
                <a:gd name="connsiteX32" fmla="*/ 512166 w 1315983"/>
                <a:gd name="connsiteY32" fmla="*/ 89950 h 2311974"/>
                <a:gd name="connsiteX33" fmla="*/ 526393 w 1315983"/>
                <a:gd name="connsiteY33" fmla="*/ 94813 h 2311974"/>
                <a:gd name="connsiteX34" fmla="*/ 540620 w 1315983"/>
                <a:gd name="connsiteY34" fmla="*/ 104537 h 2311974"/>
                <a:gd name="connsiteX35" fmla="*/ 559589 w 1315983"/>
                <a:gd name="connsiteY35" fmla="*/ 94813 h 2311974"/>
                <a:gd name="connsiteX36" fmla="*/ 559589 w 1315983"/>
                <a:gd name="connsiteY36" fmla="*/ 72933 h 2311974"/>
                <a:gd name="connsiteX37" fmla="*/ 561960 w 1315983"/>
                <a:gd name="connsiteY37" fmla="*/ 72933 h 2311974"/>
                <a:gd name="connsiteX38" fmla="*/ 573816 w 1315983"/>
                <a:gd name="connsiteY38" fmla="*/ 87519 h 2311974"/>
                <a:gd name="connsiteX39" fmla="*/ 561960 w 1315983"/>
                <a:gd name="connsiteY39" fmla="*/ 102106 h 2311974"/>
                <a:gd name="connsiteX40" fmla="*/ 566702 w 1315983"/>
                <a:gd name="connsiteY40" fmla="*/ 123986 h 2311974"/>
                <a:gd name="connsiteX41" fmla="*/ 580929 w 1315983"/>
                <a:gd name="connsiteY41" fmla="*/ 128848 h 2311974"/>
                <a:gd name="connsiteX42" fmla="*/ 592785 w 1315983"/>
                <a:gd name="connsiteY42" fmla="*/ 150728 h 2311974"/>
                <a:gd name="connsiteX43" fmla="*/ 602269 w 1315983"/>
                <a:gd name="connsiteY43" fmla="*/ 153159 h 2311974"/>
                <a:gd name="connsiteX44" fmla="*/ 628352 w 1315983"/>
                <a:gd name="connsiteY44" fmla="*/ 165315 h 2311974"/>
                <a:gd name="connsiteX45" fmla="*/ 668661 w 1315983"/>
                <a:gd name="connsiteY45" fmla="*/ 172608 h 2311974"/>
                <a:gd name="connsiteX46" fmla="*/ 675775 w 1315983"/>
                <a:gd name="connsiteY46" fmla="*/ 184763 h 2311974"/>
                <a:gd name="connsiteX47" fmla="*/ 668661 w 1315983"/>
                <a:gd name="connsiteY47" fmla="*/ 192057 h 2311974"/>
                <a:gd name="connsiteX48" fmla="*/ 675775 w 1315983"/>
                <a:gd name="connsiteY48" fmla="*/ 201781 h 2311974"/>
                <a:gd name="connsiteX49" fmla="*/ 682888 w 1315983"/>
                <a:gd name="connsiteY49" fmla="*/ 233385 h 2311974"/>
                <a:gd name="connsiteX50" fmla="*/ 725569 w 1315983"/>
                <a:gd name="connsiteY50" fmla="*/ 211505 h 2311974"/>
                <a:gd name="connsiteX51" fmla="*/ 749280 w 1315983"/>
                <a:gd name="connsiteY51" fmla="*/ 213936 h 2311974"/>
                <a:gd name="connsiteX52" fmla="*/ 770620 w 1315983"/>
                <a:gd name="connsiteY52" fmla="*/ 199350 h 2311974"/>
                <a:gd name="connsiteX53" fmla="*/ 780105 w 1315983"/>
                <a:gd name="connsiteY53" fmla="*/ 177470 h 2311974"/>
                <a:gd name="connsiteX54" fmla="*/ 806188 w 1315983"/>
                <a:gd name="connsiteY54" fmla="*/ 158021 h 2311974"/>
                <a:gd name="connsiteX55" fmla="*/ 827528 w 1315983"/>
                <a:gd name="connsiteY55" fmla="*/ 194488 h 2311974"/>
                <a:gd name="connsiteX56" fmla="*/ 827528 w 1315983"/>
                <a:gd name="connsiteY56" fmla="*/ 221230 h 2311974"/>
                <a:gd name="connsiteX57" fmla="*/ 839383 w 1315983"/>
                <a:gd name="connsiteY57" fmla="*/ 243110 h 2311974"/>
                <a:gd name="connsiteX58" fmla="*/ 858353 w 1315983"/>
                <a:gd name="connsiteY58" fmla="*/ 262558 h 2311974"/>
                <a:gd name="connsiteX59" fmla="*/ 901033 w 1315983"/>
                <a:gd name="connsiteY59" fmla="*/ 274714 h 2311974"/>
                <a:gd name="connsiteX60" fmla="*/ 934229 w 1315983"/>
                <a:gd name="connsiteY60" fmla="*/ 260127 h 2311974"/>
                <a:gd name="connsiteX61" fmla="*/ 955569 w 1315983"/>
                <a:gd name="connsiteY61" fmla="*/ 262558 h 2311974"/>
                <a:gd name="connsiteX62" fmla="*/ 981652 w 1315983"/>
                <a:gd name="connsiteY62" fmla="*/ 277145 h 2311974"/>
                <a:gd name="connsiteX63" fmla="*/ 1014848 w 1315983"/>
                <a:gd name="connsiteY63" fmla="*/ 282007 h 2311974"/>
                <a:gd name="connsiteX64" fmla="*/ 1010106 w 1315983"/>
                <a:gd name="connsiteY64" fmla="*/ 299025 h 2311974"/>
                <a:gd name="connsiteX65" fmla="*/ 1038559 w 1315983"/>
                <a:gd name="connsiteY65" fmla="*/ 371958 h 2311974"/>
                <a:gd name="connsiteX66" fmla="*/ 1083611 w 1315983"/>
                <a:gd name="connsiteY66" fmla="*/ 386544 h 2311974"/>
                <a:gd name="connsiteX67" fmla="*/ 1112065 w 1315983"/>
                <a:gd name="connsiteY67" fmla="*/ 415718 h 2311974"/>
                <a:gd name="connsiteX68" fmla="*/ 1154745 w 1315983"/>
                <a:gd name="connsiteY68" fmla="*/ 415718 h 2311974"/>
                <a:gd name="connsiteX69" fmla="*/ 1171343 w 1315983"/>
                <a:gd name="connsiteY69" fmla="*/ 408424 h 2311974"/>
                <a:gd name="connsiteX70" fmla="*/ 1187941 w 1315983"/>
                <a:gd name="connsiteY70" fmla="*/ 386544 h 2311974"/>
                <a:gd name="connsiteX71" fmla="*/ 1232993 w 1315983"/>
                <a:gd name="connsiteY71" fmla="*/ 381682 h 2311974"/>
                <a:gd name="connsiteX72" fmla="*/ 1240107 w 1315983"/>
                <a:gd name="connsiteY72" fmla="*/ 386544 h 2311974"/>
                <a:gd name="connsiteX73" fmla="*/ 1275674 w 1315983"/>
                <a:gd name="connsiteY73" fmla="*/ 371958 h 2311974"/>
                <a:gd name="connsiteX74" fmla="*/ 1275674 w 1315983"/>
                <a:gd name="connsiteY74" fmla="*/ 388975 h 2311974"/>
                <a:gd name="connsiteX75" fmla="*/ 1289901 w 1315983"/>
                <a:gd name="connsiteY75" fmla="*/ 408424 h 2311974"/>
                <a:gd name="connsiteX76" fmla="*/ 1228251 w 1315983"/>
                <a:gd name="connsiteY76" fmla="*/ 444891 h 2311974"/>
                <a:gd name="connsiteX77" fmla="*/ 1225880 w 1315983"/>
                <a:gd name="connsiteY77" fmla="*/ 491082 h 2311974"/>
                <a:gd name="connsiteX78" fmla="*/ 1247220 w 1315983"/>
                <a:gd name="connsiteY78" fmla="*/ 532410 h 2311974"/>
                <a:gd name="connsiteX79" fmla="*/ 1280416 w 1315983"/>
                <a:gd name="connsiteY79" fmla="*/ 554290 h 2311974"/>
                <a:gd name="connsiteX80" fmla="*/ 1301756 w 1315983"/>
                <a:gd name="connsiteY80" fmla="*/ 581032 h 2311974"/>
                <a:gd name="connsiteX81" fmla="*/ 1294643 w 1315983"/>
                <a:gd name="connsiteY81" fmla="*/ 622361 h 2311974"/>
                <a:gd name="connsiteX82" fmla="*/ 1315983 w 1315983"/>
                <a:gd name="connsiteY82" fmla="*/ 644241 h 2311974"/>
                <a:gd name="connsiteX83" fmla="*/ 1311241 w 1315983"/>
                <a:gd name="connsiteY83" fmla="*/ 658827 h 2311974"/>
                <a:gd name="connsiteX84" fmla="*/ 1304127 w 1315983"/>
                <a:gd name="connsiteY84" fmla="*/ 666121 h 2311974"/>
                <a:gd name="connsiteX85" fmla="*/ 1275674 w 1315983"/>
                <a:gd name="connsiteY85" fmla="*/ 663689 h 2311974"/>
                <a:gd name="connsiteX86" fmla="*/ 1247220 w 1315983"/>
                <a:gd name="connsiteY86" fmla="*/ 705018 h 2311974"/>
                <a:gd name="connsiteX87" fmla="*/ 1225880 w 1315983"/>
                <a:gd name="connsiteY87" fmla="*/ 712312 h 2311974"/>
                <a:gd name="connsiteX88" fmla="*/ 1178457 w 1315983"/>
                <a:gd name="connsiteY88" fmla="*/ 785245 h 2311974"/>
                <a:gd name="connsiteX89" fmla="*/ 1178457 w 1315983"/>
                <a:gd name="connsiteY89" fmla="*/ 804693 h 2311974"/>
                <a:gd name="connsiteX90" fmla="*/ 1147632 w 1315983"/>
                <a:gd name="connsiteY90" fmla="*/ 802262 h 2311974"/>
                <a:gd name="connsiteX91" fmla="*/ 1116807 w 1315983"/>
                <a:gd name="connsiteY91" fmla="*/ 802262 h 2311974"/>
                <a:gd name="connsiteX92" fmla="*/ 1093096 w 1315983"/>
                <a:gd name="connsiteY92" fmla="*/ 819280 h 2311974"/>
                <a:gd name="connsiteX93" fmla="*/ 1057529 w 1315983"/>
                <a:gd name="connsiteY93" fmla="*/ 809556 h 2311974"/>
                <a:gd name="connsiteX94" fmla="*/ 1045673 w 1315983"/>
                <a:gd name="connsiteY94" fmla="*/ 816849 h 2311974"/>
                <a:gd name="connsiteX95" fmla="*/ 1055157 w 1315983"/>
                <a:gd name="connsiteY95" fmla="*/ 824142 h 2311974"/>
                <a:gd name="connsiteX96" fmla="*/ 1043302 w 1315983"/>
                <a:gd name="connsiteY96" fmla="*/ 850884 h 2311974"/>
                <a:gd name="connsiteX97" fmla="*/ 1050415 w 1315983"/>
                <a:gd name="connsiteY97" fmla="*/ 858178 h 2311974"/>
                <a:gd name="connsiteX98" fmla="*/ 1057529 w 1315983"/>
                <a:gd name="connsiteY98" fmla="*/ 850884 h 2311974"/>
                <a:gd name="connsiteX99" fmla="*/ 1071755 w 1315983"/>
                <a:gd name="connsiteY99" fmla="*/ 858178 h 2311974"/>
                <a:gd name="connsiteX100" fmla="*/ 1085982 w 1315983"/>
                <a:gd name="connsiteY100" fmla="*/ 858178 h 2311974"/>
                <a:gd name="connsiteX101" fmla="*/ 1090725 w 1315983"/>
                <a:gd name="connsiteY101" fmla="*/ 875195 h 2311974"/>
                <a:gd name="connsiteX102" fmla="*/ 1104951 w 1315983"/>
                <a:gd name="connsiteY102" fmla="*/ 894644 h 2311974"/>
                <a:gd name="connsiteX103" fmla="*/ 1097838 w 1315983"/>
                <a:gd name="connsiteY103" fmla="*/ 906800 h 2311974"/>
                <a:gd name="connsiteX104" fmla="*/ 1104951 w 1315983"/>
                <a:gd name="connsiteY104" fmla="*/ 916524 h 2311974"/>
                <a:gd name="connsiteX105" fmla="*/ 1112065 w 1315983"/>
                <a:gd name="connsiteY105" fmla="*/ 914093 h 2311974"/>
                <a:gd name="connsiteX106" fmla="*/ 1119178 w 1315983"/>
                <a:gd name="connsiteY106" fmla="*/ 921386 h 2311974"/>
                <a:gd name="connsiteX107" fmla="*/ 1123921 w 1315983"/>
                <a:gd name="connsiteY107" fmla="*/ 935973 h 2311974"/>
                <a:gd name="connsiteX108" fmla="*/ 1133405 w 1315983"/>
                <a:gd name="connsiteY108" fmla="*/ 923817 h 2311974"/>
                <a:gd name="connsiteX109" fmla="*/ 1138147 w 1315983"/>
                <a:gd name="connsiteY109" fmla="*/ 931111 h 2311974"/>
                <a:gd name="connsiteX110" fmla="*/ 1171343 w 1315983"/>
                <a:gd name="connsiteY110" fmla="*/ 928679 h 2311974"/>
                <a:gd name="connsiteX111" fmla="*/ 1185570 w 1315983"/>
                <a:gd name="connsiteY111" fmla="*/ 948128 h 2311974"/>
                <a:gd name="connsiteX112" fmla="*/ 1206911 w 1315983"/>
                <a:gd name="connsiteY112" fmla="*/ 950559 h 2311974"/>
                <a:gd name="connsiteX113" fmla="*/ 1211653 w 1315983"/>
                <a:gd name="connsiteY113" fmla="*/ 923817 h 2311974"/>
                <a:gd name="connsiteX114" fmla="*/ 1225880 w 1315983"/>
                <a:gd name="connsiteY114" fmla="*/ 914093 h 2311974"/>
                <a:gd name="connsiteX115" fmla="*/ 1235364 w 1315983"/>
                <a:gd name="connsiteY115" fmla="*/ 921386 h 2311974"/>
                <a:gd name="connsiteX116" fmla="*/ 1247220 w 1315983"/>
                <a:gd name="connsiteY116" fmla="*/ 948128 h 2311974"/>
                <a:gd name="connsiteX117" fmla="*/ 1195055 w 1315983"/>
                <a:gd name="connsiteY117" fmla="*/ 1006475 h 2311974"/>
                <a:gd name="connsiteX118" fmla="*/ 1109694 w 1315983"/>
                <a:gd name="connsiteY118" fmla="*/ 970008 h 2311974"/>
                <a:gd name="connsiteX119" fmla="*/ 1104951 w 1315983"/>
                <a:gd name="connsiteY119" fmla="*/ 977301 h 2311974"/>
                <a:gd name="connsiteX120" fmla="*/ 1109694 w 1315983"/>
                <a:gd name="connsiteY120" fmla="*/ 984595 h 2311974"/>
                <a:gd name="connsiteX121" fmla="*/ 1104951 w 1315983"/>
                <a:gd name="connsiteY121" fmla="*/ 984595 h 2311974"/>
                <a:gd name="connsiteX122" fmla="*/ 1100209 w 1315983"/>
                <a:gd name="connsiteY122" fmla="*/ 991888 h 2311974"/>
                <a:gd name="connsiteX123" fmla="*/ 1100209 w 1315983"/>
                <a:gd name="connsiteY123" fmla="*/ 1006475 h 2311974"/>
                <a:gd name="connsiteX124" fmla="*/ 1093096 w 1315983"/>
                <a:gd name="connsiteY124" fmla="*/ 1018630 h 2311974"/>
                <a:gd name="connsiteX125" fmla="*/ 1093096 w 1315983"/>
                <a:gd name="connsiteY125" fmla="*/ 1028354 h 2311974"/>
                <a:gd name="connsiteX126" fmla="*/ 1078869 w 1315983"/>
                <a:gd name="connsiteY126" fmla="*/ 1028354 h 2311974"/>
                <a:gd name="connsiteX127" fmla="*/ 1078869 w 1315983"/>
                <a:gd name="connsiteY127" fmla="*/ 1045372 h 2311974"/>
                <a:gd name="connsiteX128" fmla="*/ 1071755 w 1315983"/>
                <a:gd name="connsiteY128" fmla="*/ 1047803 h 2311974"/>
                <a:gd name="connsiteX129" fmla="*/ 1071755 w 1315983"/>
                <a:gd name="connsiteY129" fmla="*/ 1059959 h 2311974"/>
                <a:gd name="connsiteX130" fmla="*/ 1064642 w 1315983"/>
                <a:gd name="connsiteY130" fmla="*/ 1062390 h 2311974"/>
                <a:gd name="connsiteX131" fmla="*/ 1069384 w 1315983"/>
                <a:gd name="connsiteY131" fmla="*/ 1069683 h 2311974"/>
                <a:gd name="connsiteX132" fmla="*/ 1062271 w 1315983"/>
                <a:gd name="connsiteY132" fmla="*/ 1074545 h 2311974"/>
                <a:gd name="connsiteX133" fmla="*/ 1069384 w 1315983"/>
                <a:gd name="connsiteY133" fmla="*/ 1076976 h 2311974"/>
                <a:gd name="connsiteX134" fmla="*/ 1071755 w 1315983"/>
                <a:gd name="connsiteY134" fmla="*/ 1093994 h 2311974"/>
                <a:gd name="connsiteX135" fmla="*/ 1062271 w 1315983"/>
                <a:gd name="connsiteY135" fmla="*/ 1103719 h 2311974"/>
                <a:gd name="connsiteX136" fmla="*/ 1064642 w 1315983"/>
                <a:gd name="connsiteY136" fmla="*/ 1103719 h 2311974"/>
                <a:gd name="connsiteX137" fmla="*/ 1064642 w 1315983"/>
                <a:gd name="connsiteY137" fmla="*/ 1111012 h 2311974"/>
                <a:gd name="connsiteX138" fmla="*/ 1057529 w 1315983"/>
                <a:gd name="connsiteY138" fmla="*/ 1118305 h 2311974"/>
                <a:gd name="connsiteX139" fmla="*/ 1057529 w 1315983"/>
                <a:gd name="connsiteY139" fmla="*/ 1125598 h 2311974"/>
                <a:gd name="connsiteX140" fmla="*/ 1043302 w 1315983"/>
                <a:gd name="connsiteY140" fmla="*/ 1149909 h 2311974"/>
                <a:gd name="connsiteX141" fmla="*/ 1055157 w 1315983"/>
                <a:gd name="connsiteY141" fmla="*/ 1164496 h 2311974"/>
                <a:gd name="connsiteX142" fmla="*/ 1083611 w 1315983"/>
                <a:gd name="connsiteY142" fmla="*/ 1164496 h 2311974"/>
                <a:gd name="connsiteX143" fmla="*/ 1085982 w 1315983"/>
                <a:gd name="connsiteY143" fmla="*/ 1166927 h 2311974"/>
                <a:gd name="connsiteX144" fmla="*/ 1104951 w 1315983"/>
                <a:gd name="connsiteY144" fmla="*/ 1159634 h 2311974"/>
                <a:gd name="connsiteX145" fmla="*/ 1116807 w 1315983"/>
                <a:gd name="connsiteY145" fmla="*/ 1166927 h 2311974"/>
                <a:gd name="connsiteX146" fmla="*/ 1123921 w 1315983"/>
                <a:gd name="connsiteY146" fmla="*/ 1166927 h 2311974"/>
                <a:gd name="connsiteX147" fmla="*/ 1119178 w 1315983"/>
                <a:gd name="connsiteY147" fmla="*/ 1171789 h 2311974"/>
                <a:gd name="connsiteX148" fmla="*/ 1133405 w 1315983"/>
                <a:gd name="connsiteY148" fmla="*/ 1179083 h 2311974"/>
                <a:gd name="connsiteX149" fmla="*/ 1140519 w 1315983"/>
                <a:gd name="connsiteY149" fmla="*/ 1222842 h 2311974"/>
                <a:gd name="connsiteX150" fmla="*/ 1133405 w 1315983"/>
                <a:gd name="connsiteY150" fmla="*/ 1230136 h 2311974"/>
                <a:gd name="connsiteX151" fmla="*/ 1133405 w 1315983"/>
                <a:gd name="connsiteY151" fmla="*/ 1254447 h 2311974"/>
                <a:gd name="connsiteX152" fmla="*/ 1159488 w 1315983"/>
                <a:gd name="connsiteY152" fmla="*/ 1271464 h 2311974"/>
                <a:gd name="connsiteX153" fmla="*/ 1154745 w 1315983"/>
                <a:gd name="connsiteY153" fmla="*/ 1278758 h 2311974"/>
                <a:gd name="connsiteX154" fmla="*/ 1164230 w 1315983"/>
                <a:gd name="connsiteY154" fmla="*/ 1290913 h 2311974"/>
                <a:gd name="connsiteX155" fmla="*/ 1164230 w 1315983"/>
                <a:gd name="connsiteY155" fmla="*/ 1303069 h 2311974"/>
                <a:gd name="connsiteX156" fmla="*/ 1166601 w 1315983"/>
                <a:gd name="connsiteY156" fmla="*/ 1305500 h 2311974"/>
                <a:gd name="connsiteX157" fmla="*/ 1164230 w 1315983"/>
                <a:gd name="connsiteY157" fmla="*/ 1312793 h 2311974"/>
                <a:gd name="connsiteX158" fmla="*/ 1171343 w 1315983"/>
                <a:gd name="connsiteY158" fmla="*/ 1324948 h 2311974"/>
                <a:gd name="connsiteX159" fmla="*/ 1178457 w 1315983"/>
                <a:gd name="connsiteY159" fmla="*/ 1317655 h 2311974"/>
                <a:gd name="connsiteX160" fmla="*/ 1178457 w 1315983"/>
                <a:gd name="connsiteY160" fmla="*/ 1327379 h 2311974"/>
                <a:gd name="connsiteX161" fmla="*/ 1180828 w 1315983"/>
                <a:gd name="connsiteY161" fmla="*/ 1344397 h 2311974"/>
                <a:gd name="connsiteX162" fmla="*/ 1154745 w 1315983"/>
                <a:gd name="connsiteY162" fmla="*/ 1358984 h 2311974"/>
                <a:gd name="connsiteX163" fmla="*/ 1133405 w 1315983"/>
                <a:gd name="connsiteY163" fmla="*/ 1358984 h 2311974"/>
                <a:gd name="connsiteX164" fmla="*/ 1131034 w 1315983"/>
                <a:gd name="connsiteY164" fmla="*/ 1376001 h 2311974"/>
                <a:gd name="connsiteX165" fmla="*/ 1152374 w 1315983"/>
                <a:gd name="connsiteY165" fmla="*/ 1376001 h 2311974"/>
                <a:gd name="connsiteX166" fmla="*/ 1154745 w 1315983"/>
                <a:gd name="connsiteY166" fmla="*/ 1383295 h 2311974"/>
                <a:gd name="connsiteX167" fmla="*/ 1159488 w 1315983"/>
                <a:gd name="connsiteY167" fmla="*/ 1380864 h 2311974"/>
                <a:gd name="connsiteX168" fmla="*/ 1166601 w 1315983"/>
                <a:gd name="connsiteY168" fmla="*/ 1393019 h 2311974"/>
                <a:gd name="connsiteX169" fmla="*/ 1164230 w 1315983"/>
                <a:gd name="connsiteY169" fmla="*/ 1400312 h 2311974"/>
                <a:gd name="connsiteX170" fmla="*/ 1166601 w 1315983"/>
                <a:gd name="connsiteY170" fmla="*/ 1402744 h 2311974"/>
                <a:gd name="connsiteX171" fmla="*/ 1185570 w 1315983"/>
                <a:gd name="connsiteY171" fmla="*/ 1380864 h 2311974"/>
                <a:gd name="connsiteX172" fmla="*/ 1192684 w 1315983"/>
                <a:gd name="connsiteY172" fmla="*/ 1383295 h 2311974"/>
                <a:gd name="connsiteX173" fmla="*/ 1187941 w 1315983"/>
                <a:gd name="connsiteY173" fmla="*/ 1380864 h 2311974"/>
                <a:gd name="connsiteX174" fmla="*/ 1195055 w 1315983"/>
                <a:gd name="connsiteY174" fmla="*/ 1373570 h 2311974"/>
                <a:gd name="connsiteX175" fmla="*/ 1202168 w 1315983"/>
                <a:gd name="connsiteY175" fmla="*/ 1368708 h 2311974"/>
                <a:gd name="connsiteX176" fmla="*/ 1218766 w 1315983"/>
                <a:gd name="connsiteY176" fmla="*/ 1417330 h 2311974"/>
                <a:gd name="connsiteX177" fmla="*/ 1214024 w 1315983"/>
                <a:gd name="connsiteY177" fmla="*/ 1424623 h 2311974"/>
                <a:gd name="connsiteX178" fmla="*/ 1214024 w 1315983"/>
                <a:gd name="connsiteY178" fmla="*/ 1441641 h 2311974"/>
                <a:gd name="connsiteX179" fmla="*/ 1180828 w 1315983"/>
                <a:gd name="connsiteY179" fmla="*/ 1436779 h 2311974"/>
                <a:gd name="connsiteX180" fmla="*/ 1178457 w 1315983"/>
                <a:gd name="connsiteY180" fmla="*/ 1473245 h 2311974"/>
                <a:gd name="connsiteX181" fmla="*/ 1164230 w 1315983"/>
                <a:gd name="connsiteY181" fmla="*/ 1473245 h 2311974"/>
                <a:gd name="connsiteX182" fmla="*/ 1159488 w 1315983"/>
                <a:gd name="connsiteY182" fmla="*/ 1504850 h 2311974"/>
                <a:gd name="connsiteX183" fmla="*/ 1145261 w 1315983"/>
                <a:gd name="connsiteY183" fmla="*/ 1521867 h 2311974"/>
                <a:gd name="connsiteX184" fmla="*/ 1145261 w 1315983"/>
                <a:gd name="connsiteY184" fmla="*/ 1548609 h 2311974"/>
                <a:gd name="connsiteX185" fmla="*/ 1126292 w 1315983"/>
                <a:gd name="connsiteY185" fmla="*/ 1560765 h 2311974"/>
                <a:gd name="connsiteX186" fmla="*/ 1152374 w 1315983"/>
                <a:gd name="connsiteY186" fmla="*/ 1570489 h 2311974"/>
                <a:gd name="connsiteX187" fmla="*/ 1152374 w 1315983"/>
                <a:gd name="connsiteY187" fmla="*/ 1577783 h 2311974"/>
                <a:gd name="connsiteX188" fmla="*/ 1097838 w 1315983"/>
                <a:gd name="connsiteY188" fmla="*/ 1577783 h 2311974"/>
                <a:gd name="connsiteX189" fmla="*/ 1109694 w 1315983"/>
                <a:gd name="connsiteY189" fmla="*/ 1602094 h 2311974"/>
                <a:gd name="connsiteX190" fmla="*/ 1119178 w 1315983"/>
                <a:gd name="connsiteY190" fmla="*/ 1609387 h 2311974"/>
                <a:gd name="connsiteX191" fmla="*/ 1116807 w 1315983"/>
                <a:gd name="connsiteY191" fmla="*/ 1619111 h 2311974"/>
                <a:gd name="connsiteX192" fmla="*/ 1119178 w 1315983"/>
                <a:gd name="connsiteY192" fmla="*/ 1623973 h 2311974"/>
                <a:gd name="connsiteX193" fmla="*/ 1119178 w 1315983"/>
                <a:gd name="connsiteY193" fmla="*/ 1645853 h 2311974"/>
                <a:gd name="connsiteX194" fmla="*/ 1112065 w 1315983"/>
                <a:gd name="connsiteY194" fmla="*/ 1645853 h 2311974"/>
                <a:gd name="connsiteX195" fmla="*/ 1104951 w 1315983"/>
                <a:gd name="connsiteY195" fmla="*/ 1667733 h 2311974"/>
                <a:gd name="connsiteX196" fmla="*/ 1104951 w 1315983"/>
                <a:gd name="connsiteY196" fmla="*/ 1706631 h 2311974"/>
                <a:gd name="connsiteX197" fmla="*/ 1090725 w 1315983"/>
                <a:gd name="connsiteY197" fmla="*/ 1709062 h 2311974"/>
                <a:gd name="connsiteX198" fmla="*/ 1090725 w 1315983"/>
                <a:gd name="connsiteY198" fmla="*/ 1723648 h 2311974"/>
                <a:gd name="connsiteX199" fmla="*/ 1078869 w 1315983"/>
                <a:gd name="connsiteY199" fmla="*/ 1740666 h 2311974"/>
                <a:gd name="connsiteX200" fmla="*/ 1021961 w 1315983"/>
                <a:gd name="connsiteY200" fmla="*/ 1733373 h 2311974"/>
                <a:gd name="connsiteX201" fmla="*/ 995879 w 1315983"/>
                <a:gd name="connsiteY201" fmla="*/ 1733373 h 2311974"/>
                <a:gd name="connsiteX202" fmla="*/ 984023 w 1315983"/>
                <a:gd name="connsiteY202" fmla="*/ 1743097 h 2311974"/>
                <a:gd name="connsiteX203" fmla="*/ 976910 w 1315983"/>
                <a:gd name="connsiteY203" fmla="*/ 1735804 h 2311974"/>
                <a:gd name="connsiteX204" fmla="*/ 969796 w 1315983"/>
                <a:gd name="connsiteY204" fmla="*/ 1740666 h 2311974"/>
                <a:gd name="connsiteX205" fmla="*/ 948456 w 1315983"/>
                <a:gd name="connsiteY205" fmla="*/ 1713924 h 2311974"/>
                <a:gd name="connsiteX206" fmla="*/ 934229 w 1315983"/>
                <a:gd name="connsiteY206" fmla="*/ 1721217 h 2311974"/>
                <a:gd name="connsiteX207" fmla="*/ 927116 w 1315983"/>
                <a:gd name="connsiteY207" fmla="*/ 1733373 h 2311974"/>
                <a:gd name="connsiteX208" fmla="*/ 920002 w 1315983"/>
                <a:gd name="connsiteY208" fmla="*/ 1735804 h 2311974"/>
                <a:gd name="connsiteX209" fmla="*/ 905775 w 1315983"/>
                <a:gd name="connsiteY209" fmla="*/ 1706631 h 2311974"/>
                <a:gd name="connsiteX210" fmla="*/ 834641 w 1315983"/>
                <a:gd name="connsiteY210" fmla="*/ 1709062 h 2311974"/>
                <a:gd name="connsiteX211" fmla="*/ 832270 w 1315983"/>
                <a:gd name="connsiteY211" fmla="*/ 1721217 h 2311974"/>
                <a:gd name="connsiteX212" fmla="*/ 789590 w 1315983"/>
                <a:gd name="connsiteY212" fmla="*/ 1721217 h 2311974"/>
                <a:gd name="connsiteX213" fmla="*/ 789590 w 1315983"/>
                <a:gd name="connsiteY213" fmla="*/ 1728511 h 2311974"/>
                <a:gd name="connsiteX214" fmla="*/ 758765 w 1315983"/>
                <a:gd name="connsiteY214" fmla="*/ 1721217 h 2311974"/>
                <a:gd name="connsiteX215" fmla="*/ 758765 w 1315983"/>
                <a:gd name="connsiteY215" fmla="*/ 1706631 h 2311974"/>
                <a:gd name="connsiteX216" fmla="*/ 751651 w 1315983"/>
                <a:gd name="connsiteY216" fmla="*/ 1706631 h 2311974"/>
                <a:gd name="connsiteX217" fmla="*/ 749280 w 1315983"/>
                <a:gd name="connsiteY217" fmla="*/ 1692044 h 2311974"/>
                <a:gd name="connsiteX218" fmla="*/ 749280 w 1315983"/>
                <a:gd name="connsiteY218" fmla="*/ 1692044 h 2311974"/>
                <a:gd name="connsiteX219" fmla="*/ 751651 w 1315983"/>
                <a:gd name="connsiteY219" fmla="*/ 1706631 h 2311974"/>
                <a:gd name="connsiteX220" fmla="*/ 697115 w 1315983"/>
                <a:gd name="connsiteY220" fmla="*/ 1709062 h 2311974"/>
                <a:gd name="connsiteX221" fmla="*/ 656806 w 1315983"/>
                <a:gd name="connsiteY221" fmla="*/ 1701769 h 2311974"/>
                <a:gd name="connsiteX222" fmla="*/ 654435 w 1315983"/>
                <a:gd name="connsiteY222" fmla="*/ 1709062 h 2311974"/>
                <a:gd name="connsiteX223" fmla="*/ 635465 w 1315983"/>
                <a:gd name="connsiteY223" fmla="*/ 1713924 h 2311974"/>
                <a:gd name="connsiteX224" fmla="*/ 628352 w 1315983"/>
                <a:gd name="connsiteY224" fmla="*/ 1733373 h 2311974"/>
                <a:gd name="connsiteX225" fmla="*/ 633094 w 1315983"/>
                <a:gd name="connsiteY225" fmla="*/ 1750391 h 2311974"/>
                <a:gd name="connsiteX226" fmla="*/ 614125 w 1315983"/>
                <a:gd name="connsiteY226" fmla="*/ 1750391 h 2311974"/>
                <a:gd name="connsiteX227" fmla="*/ 609383 w 1315983"/>
                <a:gd name="connsiteY227" fmla="*/ 1769840 h 2311974"/>
                <a:gd name="connsiteX228" fmla="*/ 616496 w 1315983"/>
                <a:gd name="connsiteY228" fmla="*/ 1784426 h 2311974"/>
                <a:gd name="connsiteX229" fmla="*/ 614125 w 1315983"/>
                <a:gd name="connsiteY229" fmla="*/ 1806306 h 2311974"/>
                <a:gd name="connsiteX230" fmla="*/ 602269 w 1315983"/>
                <a:gd name="connsiteY230" fmla="*/ 1813599 h 2311974"/>
                <a:gd name="connsiteX231" fmla="*/ 602269 w 1315983"/>
                <a:gd name="connsiteY231" fmla="*/ 1847635 h 2311974"/>
                <a:gd name="connsiteX232" fmla="*/ 588043 w 1315983"/>
                <a:gd name="connsiteY232" fmla="*/ 1852497 h 2311974"/>
                <a:gd name="connsiteX233" fmla="*/ 585671 w 1315983"/>
                <a:gd name="connsiteY233" fmla="*/ 1837910 h 2311974"/>
                <a:gd name="connsiteX234" fmla="*/ 552475 w 1315983"/>
                <a:gd name="connsiteY234" fmla="*/ 1837910 h 2311974"/>
                <a:gd name="connsiteX235" fmla="*/ 552475 w 1315983"/>
                <a:gd name="connsiteY235" fmla="*/ 1859790 h 2311974"/>
                <a:gd name="connsiteX236" fmla="*/ 533506 w 1315983"/>
                <a:gd name="connsiteY236" fmla="*/ 1859790 h 2311974"/>
                <a:gd name="connsiteX237" fmla="*/ 533506 w 1315983"/>
                <a:gd name="connsiteY237" fmla="*/ 1869515 h 2311974"/>
                <a:gd name="connsiteX238" fmla="*/ 531135 w 1315983"/>
                <a:gd name="connsiteY238" fmla="*/ 1876808 h 2311974"/>
                <a:gd name="connsiteX239" fmla="*/ 450517 w 1315983"/>
                <a:gd name="connsiteY239" fmla="*/ 1876808 h 2311974"/>
                <a:gd name="connsiteX240" fmla="*/ 450517 w 1315983"/>
                <a:gd name="connsiteY240" fmla="*/ 1896257 h 2311974"/>
                <a:gd name="connsiteX241" fmla="*/ 398351 w 1315983"/>
                <a:gd name="connsiteY241" fmla="*/ 1901119 h 2311974"/>
                <a:gd name="connsiteX242" fmla="*/ 398351 w 1315983"/>
                <a:gd name="connsiteY242" fmla="*/ 1930292 h 2311974"/>
                <a:gd name="connsiteX243" fmla="*/ 377011 w 1315983"/>
                <a:gd name="connsiteY243" fmla="*/ 1930292 h 2311974"/>
                <a:gd name="connsiteX244" fmla="*/ 374640 w 1315983"/>
                <a:gd name="connsiteY244" fmla="*/ 1952172 h 2311974"/>
                <a:gd name="connsiteX245" fmla="*/ 362784 w 1315983"/>
                <a:gd name="connsiteY245" fmla="*/ 1952172 h 2311974"/>
                <a:gd name="connsiteX246" fmla="*/ 362784 w 1315983"/>
                <a:gd name="connsiteY246" fmla="*/ 1978914 h 2311974"/>
                <a:gd name="connsiteX247" fmla="*/ 369898 w 1315983"/>
                <a:gd name="connsiteY247" fmla="*/ 1983776 h 2311974"/>
                <a:gd name="connsiteX248" fmla="*/ 367527 w 1315983"/>
                <a:gd name="connsiteY248" fmla="*/ 2000794 h 2311974"/>
                <a:gd name="connsiteX249" fmla="*/ 374640 w 1315983"/>
                <a:gd name="connsiteY249" fmla="*/ 2005656 h 2311974"/>
                <a:gd name="connsiteX250" fmla="*/ 374640 w 1315983"/>
                <a:gd name="connsiteY250" fmla="*/ 2068865 h 2311974"/>
                <a:gd name="connsiteX251" fmla="*/ 367527 w 1315983"/>
                <a:gd name="connsiteY251" fmla="*/ 2068865 h 2311974"/>
                <a:gd name="connsiteX252" fmla="*/ 367527 w 1315983"/>
                <a:gd name="connsiteY252" fmla="*/ 2081020 h 2311974"/>
                <a:gd name="connsiteX253" fmla="*/ 348557 w 1315983"/>
                <a:gd name="connsiteY253" fmla="*/ 2083451 h 2311974"/>
                <a:gd name="connsiteX254" fmla="*/ 334331 w 1315983"/>
                <a:gd name="connsiteY254" fmla="*/ 2117487 h 2311974"/>
                <a:gd name="connsiteX255" fmla="*/ 334331 w 1315983"/>
                <a:gd name="connsiteY255" fmla="*/ 2129642 h 2311974"/>
                <a:gd name="connsiteX256" fmla="*/ 391238 w 1315983"/>
                <a:gd name="connsiteY256" fmla="*/ 2132073 h 2311974"/>
                <a:gd name="connsiteX257" fmla="*/ 384125 w 1315983"/>
                <a:gd name="connsiteY257" fmla="*/ 2151522 h 2311974"/>
                <a:gd name="connsiteX258" fmla="*/ 388867 w 1315983"/>
                <a:gd name="connsiteY258" fmla="*/ 2161246 h 2311974"/>
                <a:gd name="connsiteX259" fmla="*/ 384125 w 1315983"/>
                <a:gd name="connsiteY259" fmla="*/ 2168540 h 2311974"/>
                <a:gd name="connsiteX260" fmla="*/ 367527 w 1315983"/>
                <a:gd name="connsiteY260" fmla="*/ 2168540 h 2311974"/>
                <a:gd name="connsiteX261" fmla="*/ 367527 w 1315983"/>
                <a:gd name="connsiteY261" fmla="*/ 2180695 h 2311974"/>
                <a:gd name="connsiteX262" fmla="*/ 336702 w 1315983"/>
                <a:gd name="connsiteY262" fmla="*/ 2187988 h 2311974"/>
                <a:gd name="connsiteX263" fmla="*/ 343815 w 1315983"/>
                <a:gd name="connsiteY263" fmla="*/ 2200144 h 2311974"/>
                <a:gd name="connsiteX264" fmla="*/ 341444 w 1315983"/>
                <a:gd name="connsiteY264" fmla="*/ 2256059 h 2311974"/>
                <a:gd name="connsiteX265" fmla="*/ 329588 w 1315983"/>
                <a:gd name="connsiteY265" fmla="*/ 2277939 h 2311974"/>
                <a:gd name="connsiteX266" fmla="*/ 303506 w 1315983"/>
                <a:gd name="connsiteY266" fmla="*/ 2307112 h 2311974"/>
                <a:gd name="connsiteX267" fmla="*/ 289279 w 1315983"/>
                <a:gd name="connsiteY267" fmla="*/ 2311974 h 2311974"/>
                <a:gd name="connsiteX268" fmla="*/ 272681 w 1315983"/>
                <a:gd name="connsiteY268" fmla="*/ 2282801 h 2311974"/>
                <a:gd name="connsiteX269" fmla="*/ 253712 w 1315983"/>
                <a:gd name="connsiteY269" fmla="*/ 2275508 h 2311974"/>
                <a:gd name="connsiteX270" fmla="*/ 239485 w 1315983"/>
                <a:gd name="connsiteY270" fmla="*/ 2292526 h 2311974"/>
                <a:gd name="connsiteX271" fmla="*/ 220516 w 1315983"/>
                <a:gd name="connsiteY271" fmla="*/ 2285232 h 2311974"/>
                <a:gd name="connsiteX272" fmla="*/ 206289 w 1315983"/>
                <a:gd name="connsiteY272" fmla="*/ 2290094 h 2311974"/>
                <a:gd name="connsiteX273" fmla="*/ 170722 w 1315983"/>
                <a:gd name="connsiteY273" fmla="*/ 2275508 h 2311974"/>
                <a:gd name="connsiteX274" fmla="*/ 129987 w 1315983"/>
                <a:gd name="connsiteY274" fmla="*/ 2254426 h 2311974"/>
                <a:gd name="connsiteX275" fmla="*/ 138292 w 1315983"/>
                <a:gd name="connsiteY275" fmla="*/ 2090384 h 2311974"/>
                <a:gd name="connsiteX276" fmla="*/ 167576 w 1315983"/>
                <a:gd name="connsiteY276" fmla="*/ 1879782 h 2311974"/>
                <a:gd name="connsiteX277" fmla="*/ 162659 w 1315983"/>
                <a:gd name="connsiteY277" fmla="*/ 1766434 h 2311974"/>
                <a:gd name="connsiteX278" fmla="*/ 134380 w 1315983"/>
                <a:gd name="connsiteY278" fmla="*/ 1684276 h 2311974"/>
                <a:gd name="connsiteX279" fmla="*/ 71027 w 1315983"/>
                <a:gd name="connsiteY279" fmla="*/ 1605539 h 2311974"/>
                <a:gd name="connsiteX280" fmla="*/ 21152 w 1315983"/>
                <a:gd name="connsiteY280" fmla="*/ 1566641 h 2311974"/>
                <a:gd name="connsiteX281" fmla="*/ 22796 w 1315983"/>
                <a:gd name="connsiteY281" fmla="*/ 1519182 h 2311974"/>
                <a:gd name="connsiteX282" fmla="*/ 18560 w 1315983"/>
                <a:gd name="connsiteY282" fmla="*/ 1442151 h 2311974"/>
                <a:gd name="connsiteX283" fmla="*/ 73867 w 1315983"/>
                <a:gd name="connsiteY283" fmla="*/ 1327822 h 2311974"/>
                <a:gd name="connsiteX284" fmla="*/ 867553 w 1315983"/>
                <a:gd name="connsiteY284" fmla="*/ 1104035 h 2311974"/>
                <a:gd name="connsiteX285" fmla="*/ 0 w 1315983"/>
                <a:gd name="connsiteY285" fmla="*/ 680708 h 2311974"/>
                <a:gd name="connsiteX286" fmla="*/ 35567 w 1315983"/>
                <a:gd name="connsiteY286" fmla="*/ 670983 h 2311974"/>
                <a:gd name="connsiteX287" fmla="*/ 123299 w 1315983"/>
                <a:gd name="connsiteY287" fmla="*/ 692863 h 2311974"/>
                <a:gd name="connsiteX288" fmla="*/ 137526 w 1315983"/>
                <a:gd name="connsiteY288" fmla="*/ 688001 h 2311974"/>
                <a:gd name="connsiteX289" fmla="*/ 151753 w 1315983"/>
                <a:gd name="connsiteY289" fmla="*/ 678277 h 2311974"/>
                <a:gd name="connsiteX290" fmla="*/ 158866 w 1315983"/>
                <a:gd name="connsiteY290" fmla="*/ 666121 h 2311974"/>
                <a:gd name="connsiteX291" fmla="*/ 192062 w 1315983"/>
                <a:gd name="connsiteY291" fmla="*/ 700156 h 2311974"/>
                <a:gd name="connsiteX292" fmla="*/ 236001 w 1315983"/>
                <a:gd name="connsiteY292" fmla="*/ 862512 h 2311974"/>
                <a:gd name="connsiteX293" fmla="*/ 158866 w 1315983"/>
                <a:gd name="connsiteY293" fmla="*/ 666121 h 2311974"/>
                <a:gd name="connsiteX294" fmla="*/ 158866 w 1315983"/>
                <a:gd name="connsiteY294" fmla="*/ 658827 h 2311974"/>
                <a:gd name="connsiteX295" fmla="*/ 180206 w 1315983"/>
                <a:gd name="connsiteY295" fmla="*/ 646672 h 2311974"/>
                <a:gd name="connsiteX296" fmla="*/ 173093 w 1315983"/>
                <a:gd name="connsiteY296" fmla="*/ 639379 h 2311974"/>
                <a:gd name="connsiteX297" fmla="*/ 203918 w 1315983"/>
                <a:gd name="connsiteY297" fmla="*/ 629654 h 2311974"/>
                <a:gd name="connsiteX298" fmla="*/ 199176 w 1315983"/>
                <a:gd name="connsiteY298" fmla="*/ 615068 h 2311974"/>
                <a:gd name="connsiteX299" fmla="*/ 165980 w 1315983"/>
                <a:gd name="connsiteY299" fmla="*/ 610205 h 2311974"/>
                <a:gd name="connsiteX300" fmla="*/ 163608 w 1315983"/>
                <a:gd name="connsiteY300" fmla="*/ 595619 h 2311974"/>
                <a:gd name="connsiteX301" fmla="*/ 173093 w 1315983"/>
                <a:gd name="connsiteY301" fmla="*/ 534841 h 2311974"/>
                <a:gd name="connsiteX302" fmla="*/ 163608 w 1315983"/>
                <a:gd name="connsiteY302" fmla="*/ 525117 h 2311974"/>
                <a:gd name="connsiteX303" fmla="*/ 147010 w 1315983"/>
                <a:gd name="connsiteY303" fmla="*/ 503237 h 2311974"/>
                <a:gd name="connsiteX304" fmla="*/ 151753 w 1315983"/>
                <a:gd name="connsiteY304" fmla="*/ 471633 h 2311974"/>
                <a:gd name="connsiteX305" fmla="*/ 144639 w 1315983"/>
                <a:gd name="connsiteY305" fmla="*/ 464340 h 2311974"/>
                <a:gd name="connsiteX306" fmla="*/ 147010 w 1315983"/>
                <a:gd name="connsiteY306" fmla="*/ 444891 h 2311974"/>
                <a:gd name="connsiteX307" fmla="*/ 165980 w 1315983"/>
                <a:gd name="connsiteY307" fmla="*/ 444891 h 2311974"/>
                <a:gd name="connsiteX308" fmla="*/ 184949 w 1315983"/>
                <a:gd name="connsiteY308" fmla="*/ 430304 h 2311974"/>
                <a:gd name="connsiteX309" fmla="*/ 187320 w 1315983"/>
                <a:gd name="connsiteY309" fmla="*/ 427873 h 2311974"/>
                <a:gd name="connsiteX310" fmla="*/ 165980 w 1315983"/>
                <a:gd name="connsiteY310" fmla="*/ 423011 h 2311974"/>
                <a:gd name="connsiteX311" fmla="*/ 173093 w 1315983"/>
                <a:gd name="connsiteY311" fmla="*/ 405993 h 2311974"/>
                <a:gd name="connsiteX312" fmla="*/ 199176 w 1315983"/>
                <a:gd name="connsiteY312" fmla="*/ 408424 h 2311974"/>
                <a:gd name="connsiteX313" fmla="*/ 194433 w 1315983"/>
                <a:gd name="connsiteY313" fmla="*/ 388975 h 2311974"/>
                <a:gd name="connsiteX314" fmla="*/ 194433 w 1315983"/>
                <a:gd name="connsiteY314" fmla="*/ 374389 h 2311974"/>
                <a:gd name="connsiteX315" fmla="*/ 211031 w 1315983"/>
                <a:gd name="connsiteY315" fmla="*/ 374389 h 2311974"/>
                <a:gd name="connsiteX316" fmla="*/ 213402 w 1315983"/>
                <a:gd name="connsiteY316" fmla="*/ 367096 h 2311974"/>
                <a:gd name="connsiteX317" fmla="*/ 220516 w 1315983"/>
                <a:gd name="connsiteY317" fmla="*/ 364665 h 2311974"/>
                <a:gd name="connsiteX318" fmla="*/ 218145 w 1315983"/>
                <a:gd name="connsiteY318" fmla="*/ 347647 h 2311974"/>
                <a:gd name="connsiteX319" fmla="*/ 246598 w 1315983"/>
                <a:gd name="connsiteY319" fmla="*/ 337922 h 2311974"/>
                <a:gd name="connsiteX320" fmla="*/ 234743 w 1315983"/>
                <a:gd name="connsiteY320" fmla="*/ 333060 h 2311974"/>
                <a:gd name="connsiteX321" fmla="*/ 232371 w 1315983"/>
                <a:gd name="connsiteY321" fmla="*/ 311180 h 2311974"/>
                <a:gd name="connsiteX322" fmla="*/ 225258 w 1315983"/>
                <a:gd name="connsiteY322" fmla="*/ 308749 h 2311974"/>
                <a:gd name="connsiteX323" fmla="*/ 232371 w 1315983"/>
                <a:gd name="connsiteY323" fmla="*/ 299025 h 2311974"/>
                <a:gd name="connsiteX324" fmla="*/ 232371 w 1315983"/>
                <a:gd name="connsiteY324" fmla="*/ 296594 h 2311974"/>
                <a:gd name="connsiteX325" fmla="*/ 220516 w 1315983"/>
                <a:gd name="connsiteY325" fmla="*/ 291732 h 2311974"/>
                <a:gd name="connsiteX326" fmla="*/ 211031 w 1315983"/>
                <a:gd name="connsiteY326" fmla="*/ 299025 h 2311974"/>
                <a:gd name="connsiteX327" fmla="*/ 199176 w 1315983"/>
                <a:gd name="connsiteY327" fmla="*/ 282007 h 2311974"/>
                <a:gd name="connsiteX328" fmla="*/ 213402 w 1315983"/>
                <a:gd name="connsiteY328" fmla="*/ 255265 h 2311974"/>
                <a:gd name="connsiteX329" fmla="*/ 220516 w 1315983"/>
                <a:gd name="connsiteY329" fmla="*/ 267421 h 2311974"/>
                <a:gd name="connsiteX330" fmla="*/ 239485 w 1315983"/>
                <a:gd name="connsiteY330" fmla="*/ 240679 h 2311974"/>
                <a:gd name="connsiteX331" fmla="*/ 248969 w 1315983"/>
                <a:gd name="connsiteY331" fmla="*/ 240679 h 2311974"/>
                <a:gd name="connsiteX332" fmla="*/ 248969 w 1315983"/>
                <a:gd name="connsiteY332" fmla="*/ 233385 h 2311974"/>
                <a:gd name="connsiteX333" fmla="*/ 227629 w 1315983"/>
                <a:gd name="connsiteY333" fmla="*/ 218799 h 2311974"/>
                <a:gd name="connsiteX334" fmla="*/ 234743 w 1315983"/>
                <a:gd name="connsiteY334" fmla="*/ 199350 h 2311974"/>
                <a:gd name="connsiteX335" fmla="*/ 260825 w 1315983"/>
                <a:gd name="connsiteY335" fmla="*/ 199350 h 2311974"/>
                <a:gd name="connsiteX336" fmla="*/ 267939 w 1315983"/>
                <a:gd name="connsiteY336" fmla="*/ 192057 h 2311974"/>
                <a:gd name="connsiteX337" fmla="*/ 239485 w 1315983"/>
                <a:gd name="connsiteY337" fmla="*/ 150728 h 2311974"/>
                <a:gd name="connsiteX338" fmla="*/ 248969 w 1315983"/>
                <a:gd name="connsiteY338" fmla="*/ 131279 h 2311974"/>
                <a:gd name="connsiteX339" fmla="*/ 282165 w 1315983"/>
                <a:gd name="connsiteY339" fmla="*/ 116693 h 2311974"/>
                <a:gd name="connsiteX340" fmla="*/ 286908 w 1315983"/>
                <a:gd name="connsiteY340" fmla="*/ 131279 h 2311974"/>
                <a:gd name="connsiteX341" fmla="*/ 308248 w 1315983"/>
                <a:gd name="connsiteY341" fmla="*/ 116693 h 2311974"/>
                <a:gd name="connsiteX342" fmla="*/ 303506 w 1315983"/>
                <a:gd name="connsiteY342" fmla="*/ 109399 h 2311974"/>
                <a:gd name="connsiteX343" fmla="*/ 320104 w 1315983"/>
                <a:gd name="connsiteY343" fmla="*/ 102106 h 2311974"/>
                <a:gd name="connsiteX344" fmla="*/ 320104 w 1315983"/>
                <a:gd name="connsiteY344" fmla="*/ 94813 h 2311974"/>
                <a:gd name="connsiteX345" fmla="*/ 329588 w 1315983"/>
                <a:gd name="connsiteY345" fmla="*/ 87519 h 2311974"/>
                <a:gd name="connsiteX346" fmla="*/ 315361 w 1315983"/>
                <a:gd name="connsiteY346" fmla="*/ 53484 h 2311974"/>
                <a:gd name="connsiteX347" fmla="*/ 312990 w 1315983"/>
                <a:gd name="connsiteY347" fmla="*/ 7293 h 2311974"/>
                <a:gd name="connsiteX348" fmla="*/ 355671 w 1315983"/>
                <a:gd name="connsiteY348" fmla="*/ 17018 h 2311974"/>
                <a:gd name="connsiteX349" fmla="*/ 377011 w 1315983"/>
                <a:gd name="connsiteY349" fmla="*/ 0 h 2311974"/>
                <a:gd name="connsiteX350" fmla="*/ 241856 w 1315983"/>
                <a:gd name="connsiteY350" fmla="*/ 899507 h 2311974"/>
                <a:gd name="connsiteX351" fmla="*/ 241856 w 1315983"/>
                <a:gd name="connsiteY351" fmla="*/ 899506 h 2311974"/>
                <a:gd name="connsiteX352" fmla="*/ 377011 w 1315983"/>
                <a:gd name="connsiteY352" fmla="*/ 0 h 2311974"/>
                <a:gd name="connsiteX353" fmla="*/ 234712 w 1315983"/>
                <a:gd name="connsiteY353" fmla="*/ 889782 h 2311974"/>
                <a:gd name="connsiteX354" fmla="*/ 225258 w 1315983"/>
                <a:gd name="connsiteY354" fmla="*/ 889782 h 2311974"/>
                <a:gd name="connsiteX355" fmla="*/ 241856 w 1315983"/>
                <a:gd name="connsiteY355" fmla="*/ 889782 h 2311974"/>
                <a:gd name="connsiteX356" fmla="*/ 326152 w 1315983"/>
                <a:gd name="connsiteY356" fmla="*/ 981222 h 2311974"/>
                <a:gd name="connsiteX357" fmla="*/ 234712 w 1315983"/>
                <a:gd name="connsiteY357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395980 w 1315983"/>
                <a:gd name="connsiteY24" fmla="*/ 68071 h 2311974"/>
                <a:gd name="connsiteX25" fmla="*/ 429176 w 1315983"/>
                <a:gd name="connsiteY25" fmla="*/ 82657 h 2311974"/>
                <a:gd name="connsiteX26" fmla="*/ 436290 w 1315983"/>
                <a:gd name="connsiteY26" fmla="*/ 72933 h 2311974"/>
                <a:gd name="connsiteX27" fmla="*/ 452888 w 1315983"/>
                <a:gd name="connsiteY27" fmla="*/ 75364 h 2311974"/>
                <a:gd name="connsiteX28" fmla="*/ 452888 w 1315983"/>
                <a:gd name="connsiteY28" fmla="*/ 82657 h 2311974"/>
                <a:gd name="connsiteX29" fmla="*/ 460001 w 1315983"/>
                <a:gd name="connsiteY29" fmla="*/ 82657 h 2311974"/>
                <a:gd name="connsiteX30" fmla="*/ 464743 w 1315983"/>
                <a:gd name="connsiteY30" fmla="*/ 97244 h 2311974"/>
                <a:gd name="connsiteX31" fmla="*/ 483712 w 1315983"/>
                <a:gd name="connsiteY31" fmla="*/ 104537 h 2311974"/>
                <a:gd name="connsiteX32" fmla="*/ 512166 w 1315983"/>
                <a:gd name="connsiteY32" fmla="*/ 89950 h 2311974"/>
                <a:gd name="connsiteX33" fmla="*/ 526393 w 1315983"/>
                <a:gd name="connsiteY33" fmla="*/ 94813 h 2311974"/>
                <a:gd name="connsiteX34" fmla="*/ 540620 w 1315983"/>
                <a:gd name="connsiteY34" fmla="*/ 104537 h 2311974"/>
                <a:gd name="connsiteX35" fmla="*/ 559589 w 1315983"/>
                <a:gd name="connsiteY35" fmla="*/ 94813 h 2311974"/>
                <a:gd name="connsiteX36" fmla="*/ 559589 w 1315983"/>
                <a:gd name="connsiteY36" fmla="*/ 72933 h 2311974"/>
                <a:gd name="connsiteX37" fmla="*/ 561960 w 1315983"/>
                <a:gd name="connsiteY37" fmla="*/ 72933 h 2311974"/>
                <a:gd name="connsiteX38" fmla="*/ 573816 w 1315983"/>
                <a:gd name="connsiteY38" fmla="*/ 87519 h 2311974"/>
                <a:gd name="connsiteX39" fmla="*/ 566702 w 1315983"/>
                <a:gd name="connsiteY39" fmla="*/ 123986 h 2311974"/>
                <a:gd name="connsiteX40" fmla="*/ 580929 w 1315983"/>
                <a:gd name="connsiteY40" fmla="*/ 128848 h 2311974"/>
                <a:gd name="connsiteX41" fmla="*/ 592785 w 1315983"/>
                <a:gd name="connsiteY41" fmla="*/ 150728 h 2311974"/>
                <a:gd name="connsiteX42" fmla="*/ 602269 w 1315983"/>
                <a:gd name="connsiteY42" fmla="*/ 153159 h 2311974"/>
                <a:gd name="connsiteX43" fmla="*/ 628352 w 1315983"/>
                <a:gd name="connsiteY43" fmla="*/ 165315 h 2311974"/>
                <a:gd name="connsiteX44" fmla="*/ 668661 w 1315983"/>
                <a:gd name="connsiteY44" fmla="*/ 172608 h 2311974"/>
                <a:gd name="connsiteX45" fmla="*/ 675775 w 1315983"/>
                <a:gd name="connsiteY45" fmla="*/ 184763 h 2311974"/>
                <a:gd name="connsiteX46" fmla="*/ 668661 w 1315983"/>
                <a:gd name="connsiteY46" fmla="*/ 192057 h 2311974"/>
                <a:gd name="connsiteX47" fmla="*/ 675775 w 1315983"/>
                <a:gd name="connsiteY47" fmla="*/ 201781 h 2311974"/>
                <a:gd name="connsiteX48" fmla="*/ 682888 w 1315983"/>
                <a:gd name="connsiteY48" fmla="*/ 233385 h 2311974"/>
                <a:gd name="connsiteX49" fmla="*/ 725569 w 1315983"/>
                <a:gd name="connsiteY49" fmla="*/ 211505 h 2311974"/>
                <a:gd name="connsiteX50" fmla="*/ 749280 w 1315983"/>
                <a:gd name="connsiteY50" fmla="*/ 213936 h 2311974"/>
                <a:gd name="connsiteX51" fmla="*/ 770620 w 1315983"/>
                <a:gd name="connsiteY51" fmla="*/ 199350 h 2311974"/>
                <a:gd name="connsiteX52" fmla="*/ 780105 w 1315983"/>
                <a:gd name="connsiteY52" fmla="*/ 177470 h 2311974"/>
                <a:gd name="connsiteX53" fmla="*/ 806188 w 1315983"/>
                <a:gd name="connsiteY53" fmla="*/ 158021 h 2311974"/>
                <a:gd name="connsiteX54" fmla="*/ 827528 w 1315983"/>
                <a:gd name="connsiteY54" fmla="*/ 194488 h 2311974"/>
                <a:gd name="connsiteX55" fmla="*/ 827528 w 1315983"/>
                <a:gd name="connsiteY55" fmla="*/ 221230 h 2311974"/>
                <a:gd name="connsiteX56" fmla="*/ 839383 w 1315983"/>
                <a:gd name="connsiteY56" fmla="*/ 243110 h 2311974"/>
                <a:gd name="connsiteX57" fmla="*/ 858353 w 1315983"/>
                <a:gd name="connsiteY57" fmla="*/ 262558 h 2311974"/>
                <a:gd name="connsiteX58" fmla="*/ 901033 w 1315983"/>
                <a:gd name="connsiteY58" fmla="*/ 274714 h 2311974"/>
                <a:gd name="connsiteX59" fmla="*/ 934229 w 1315983"/>
                <a:gd name="connsiteY59" fmla="*/ 260127 h 2311974"/>
                <a:gd name="connsiteX60" fmla="*/ 955569 w 1315983"/>
                <a:gd name="connsiteY60" fmla="*/ 262558 h 2311974"/>
                <a:gd name="connsiteX61" fmla="*/ 981652 w 1315983"/>
                <a:gd name="connsiteY61" fmla="*/ 277145 h 2311974"/>
                <a:gd name="connsiteX62" fmla="*/ 1014848 w 1315983"/>
                <a:gd name="connsiteY62" fmla="*/ 282007 h 2311974"/>
                <a:gd name="connsiteX63" fmla="*/ 1010106 w 1315983"/>
                <a:gd name="connsiteY63" fmla="*/ 299025 h 2311974"/>
                <a:gd name="connsiteX64" fmla="*/ 1038559 w 1315983"/>
                <a:gd name="connsiteY64" fmla="*/ 371958 h 2311974"/>
                <a:gd name="connsiteX65" fmla="*/ 1083611 w 1315983"/>
                <a:gd name="connsiteY65" fmla="*/ 386544 h 2311974"/>
                <a:gd name="connsiteX66" fmla="*/ 1112065 w 1315983"/>
                <a:gd name="connsiteY66" fmla="*/ 415718 h 2311974"/>
                <a:gd name="connsiteX67" fmla="*/ 1154745 w 1315983"/>
                <a:gd name="connsiteY67" fmla="*/ 415718 h 2311974"/>
                <a:gd name="connsiteX68" fmla="*/ 1171343 w 1315983"/>
                <a:gd name="connsiteY68" fmla="*/ 408424 h 2311974"/>
                <a:gd name="connsiteX69" fmla="*/ 1187941 w 1315983"/>
                <a:gd name="connsiteY69" fmla="*/ 386544 h 2311974"/>
                <a:gd name="connsiteX70" fmla="*/ 1232993 w 1315983"/>
                <a:gd name="connsiteY70" fmla="*/ 381682 h 2311974"/>
                <a:gd name="connsiteX71" fmla="*/ 1240107 w 1315983"/>
                <a:gd name="connsiteY71" fmla="*/ 386544 h 2311974"/>
                <a:gd name="connsiteX72" fmla="*/ 1275674 w 1315983"/>
                <a:gd name="connsiteY72" fmla="*/ 371958 h 2311974"/>
                <a:gd name="connsiteX73" fmla="*/ 1275674 w 1315983"/>
                <a:gd name="connsiteY73" fmla="*/ 388975 h 2311974"/>
                <a:gd name="connsiteX74" fmla="*/ 1289901 w 1315983"/>
                <a:gd name="connsiteY74" fmla="*/ 408424 h 2311974"/>
                <a:gd name="connsiteX75" fmla="*/ 1228251 w 1315983"/>
                <a:gd name="connsiteY75" fmla="*/ 444891 h 2311974"/>
                <a:gd name="connsiteX76" fmla="*/ 1225880 w 1315983"/>
                <a:gd name="connsiteY76" fmla="*/ 491082 h 2311974"/>
                <a:gd name="connsiteX77" fmla="*/ 1247220 w 1315983"/>
                <a:gd name="connsiteY77" fmla="*/ 532410 h 2311974"/>
                <a:gd name="connsiteX78" fmla="*/ 1280416 w 1315983"/>
                <a:gd name="connsiteY78" fmla="*/ 554290 h 2311974"/>
                <a:gd name="connsiteX79" fmla="*/ 1301756 w 1315983"/>
                <a:gd name="connsiteY79" fmla="*/ 581032 h 2311974"/>
                <a:gd name="connsiteX80" fmla="*/ 1294643 w 1315983"/>
                <a:gd name="connsiteY80" fmla="*/ 622361 h 2311974"/>
                <a:gd name="connsiteX81" fmla="*/ 1315983 w 1315983"/>
                <a:gd name="connsiteY81" fmla="*/ 644241 h 2311974"/>
                <a:gd name="connsiteX82" fmla="*/ 1311241 w 1315983"/>
                <a:gd name="connsiteY82" fmla="*/ 658827 h 2311974"/>
                <a:gd name="connsiteX83" fmla="*/ 1304127 w 1315983"/>
                <a:gd name="connsiteY83" fmla="*/ 666121 h 2311974"/>
                <a:gd name="connsiteX84" fmla="*/ 1275674 w 1315983"/>
                <a:gd name="connsiteY84" fmla="*/ 663689 h 2311974"/>
                <a:gd name="connsiteX85" fmla="*/ 1247220 w 1315983"/>
                <a:gd name="connsiteY85" fmla="*/ 705018 h 2311974"/>
                <a:gd name="connsiteX86" fmla="*/ 1225880 w 1315983"/>
                <a:gd name="connsiteY86" fmla="*/ 712312 h 2311974"/>
                <a:gd name="connsiteX87" fmla="*/ 1178457 w 1315983"/>
                <a:gd name="connsiteY87" fmla="*/ 785245 h 2311974"/>
                <a:gd name="connsiteX88" fmla="*/ 1178457 w 1315983"/>
                <a:gd name="connsiteY88" fmla="*/ 804693 h 2311974"/>
                <a:gd name="connsiteX89" fmla="*/ 1147632 w 1315983"/>
                <a:gd name="connsiteY89" fmla="*/ 802262 h 2311974"/>
                <a:gd name="connsiteX90" fmla="*/ 1116807 w 1315983"/>
                <a:gd name="connsiteY90" fmla="*/ 802262 h 2311974"/>
                <a:gd name="connsiteX91" fmla="*/ 1093096 w 1315983"/>
                <a:gd name="connsiteY91" fmla="*/ 819280 h 2311974"/>
                <a:gd name="connsiteX92" fmla="*/ 1057529 w 1315983"/>
                <a:gd name="connsiteY92" fmla="*/ 809556 h 2311974"/>
                <a:gd name="connsiteX93" fmla="*/ 1045673 w 1315983"/>
                <a:gd name="connsiteY93" fmla="*/ 816849 h 2311974"/>
                <a:gd name="connsiteX94" fmla="*/ 1055157 w 1315983"/>
                <a:gd name="connsiteY94" fmla="*/ 824142 h 2311974"/>
                <a:gd name="connsiteX95" fmla="*/ 1043302 w 1315983"/>
                <a:gd name="connsiteY95" fmla="*/ 850884 h 2311974"/>
                <a:gd name="connsiteX96" fmla="*/ 1050415 w 1315983"/>
                <a:gd name="connsiteY96" fmla="*/ 858178 h 2311974"/>
                <a:gd name="connsiteX97" fmla="*/ 1057529 w 1315983"/>
                <a:gd name="connsiteY97" fmla="*/ 850884 h 2311974"/>
                <a:gd name="connsiteX98" fmla="*/ 1071755 w 1315983"/>
                <a:gd name="connsiteY98" fmla="*/ 858178 h 2311974"/>
                <a:gd name="connsiteX99" fmla="*/ 1085982 w 1315983"/>
                <a:gd name="connsiteY99" fmla="*/ 858178 h 2311974"/>
                <a:gd name="connsiteX100" fmla="*/ 1090725 w 1315983"/>
                <a:gd name="connsiteY100" fmla="*/ 875195 h 2311974"/>
                <a:gd name="connsiteX101" fmla="*/ 1104951 w 1315983"/>
                <a:gd name="connsiteY101" fmla="*/ 894644 h 2311974"/>
                <a:gd name="connsiteX102" fmla="*/ 1097838 w 1315983"/>
                <a:gd name="connsiteY102" fmla="*/ 906800 h 2311974"/>
                <a:gd name="connsiteX103" fmla="*/ 1104951 w 1315983"/>
                <a:gd name="connsiteY103" fmla="*/ 916524 h 2311974"/>
                <a:gd name="connsiteX104" fmla="*/ 1112065 w 1315983"/>
                <a:gd name="connsiteY104" fmla="*/ 914093 h 2311974"/>
                <a:gd name="connsiteX105" fmla="*/ 1119178 w 1315983"/>
                <a:gd name="connsiteY105" fmla="*/ 921386 h 2311974"/>
                <a:gd name="connsiteX106" fmla="*/ 1123921 w 1315983"/>
                <a:gd name="connsiteY106" fmla="*/ 935973 h 2311974"/>
                <a:gd name="connsiteX107" fmla="*/ 1133405 w 1315983"/>
                <a:gd name="connsiteY107" fmla="*/ 923817 h 2311974"/>
                <a:gd name="connsiteX108" fmla="*/ 1138147 w 1315983"/>
                <a:gd name="connsiteY108" fmla="*/ 931111 h 2311974"/>
                <a:gd name="connsiteX109" fmla="*/ 1171343 w 1315983"/>
                <a:gd name="connsiteY109" fmla="*/ 928679 h 2311974"/>
                <a:gd name="connsiteX110" fmla="*/ 1185570 w 1315983"/>
                <a:gd name="connsiteY110" fmla="*/ 948128 h 2311974"/>
                <a:gd name="connsiteX111" fmla="*/ 1206911 w 1315983"/>
                <a:gd name="connsiteY111" fmla="*/ 950559 h 2311974"/>
                <a:gd name="connsiteX112" fmla="*/ 1211653 w 1315983"/>
                <a:gd name="connsiteY112" fmla="*/ 923817 h 2311974"/>
                <a:gd name="connsiteX113" fmla="*/ 1225880 w 1315983"/>
                <a:gd name="connsiteY113" fmla="*/ 914093 h 2311974"/>
                <a:gd name="connsiteX114" fmla="*/ 1235364 w 1315983"/>
                <a:gd name="connsiteY114" fmla="*/ 921386 h 2311974"/>
                <a:gd name="connsiteX115" fmla="*/ 1247220 w 1315983"/>
                <a:gd name="connsiteY115" fmla="*/ 948128 h 2311974"/>
                <a:gd name="connsiteX116" fmla="*/ 1195055 w 1315983"/>
                <a:gd name="connsiteY116" fmla="*/ 1006475 h 2311974"/>
                <a:gd name="connsiteX117" fmla="*/ 1109694 w 1315983"/>
                <a:gd name="connsiteY117" fmla="*/ 970008 h 2311974"/>
                <a:gd name="connsiteX118" fmla="*/ 1104951 w 1315983"/>
                <a:gd name="connsiteY118" fmla="*/ 977301 h 2311974"/>
                <a:gd name="connsiteX119" fmla="*/ 1109694 w 1315983"/>
                <a:gd name="connsiteY119" fmla="*/ 984595 h 2311974"/>
                <a:gd name="connsiteX120" fmla="*/ 1104951 w 1315983"/>
                <a:gd name="connsiteY120" fmla="*/ 984595 h 2311974"/>
                <a:gd name="connsiteX121" fmla="*/ 1100209 w 1315983"/>
                <a:gd name="connsiteY121" fmla="*/ 991888 h 2311974"/>
                <a:gd name="connsiteX122" fmla="*/ 1100209 w 1315983"/>
                <a:gd name="connsiteY122" fmla="*/ 1006475 h 2311974"/>
                <a:gd name="connsiteX123" fmla="*/ 1093096 w 1315983"/>
                <a:gd name="connsiteY123" fmla="*/ 1018630 h 2311974"/>
                <a:gd name="connsiteX124" fmla="*/ 1093096 w 1315983"/>
                <a:gd name="connsiteY124" fmla="*/ 1028354 h 2311974"/>
                <a:gd name="connsiteX125" fmla="*/ 1078869 w 1315983"/>
                <a:gd name="connsiteY125" fmla="*/ 1028354 h 2311974"/>
                <a:gd name="connsiteX126" fmla="*/ 1078869 w 1315983"/>
                <a:gd name="connsiteY126" fmla="*/ 1045372 h 2311974"/>
                <a:gd name="connsiteX127" fmla="*/ 1071755 w 1315983"/>
                <a:gd name="connsiteY127" fmla="*/ 1047803 h 2311974"/>
                <a:gd name="connsiteX128" fmla="*/ 1071755 w 1315983"/>
                <a:gd name="connsiteY128" fmla="*/ 1059959 h 2311974"/>
                <a:gd name="connsiteX129" fmla="*/ 1064642 w 1315983"/>
                <a:gd name="connsiteY129" fmla="*/ 1062390 h 2311974"/>
                <a:gd name="connsiteX130" fmla="*/ 1069384 w 1315983"/>
                <a:gd name="connsiteY130" fmla="*/ 1069683 h 2311974"/>
                <a:gd name="connsiteX131" fmla="*/ 1062271 w 1315983"/>
                <a:gd name="connsiteY131" fmla="*/ 1074545 h 2311974"/>
                <a:gd name="connsiteX132" fmla="*/ 1069384 w 1315983"/>
                <a:gd name="connsiteY132" fmla="*/ 1076976 h 2311974"/>
                <a:gd name="connsiteX133" fmla="*/ 1071755 w 1315983"/>
                <a:gd name="connsiteY133" fmla="*/ 1093994 h 2311974"/>
                <a:gd name="connsiteX134" fmla="*/ 1062271 w 1315983"/>
                <a:gd name="connsiteY134" fmla="*/ 1103719 h 2311974"/>
                <a:gd name="connsiteX135" fmla="*/ 1064642 w 1315983"/>
                <a:gd name="connsiteY135" fmla="*/ 1103719 h 2311974"/>
                <a:gd name="connsiteX136" fmla="*/ 1064642 w 1315983"/>
                <a:gd name="connsiteY136" fmla="*/ 1111012 h 2311974"/>
                <a:gd name="connsiteX137" fmla="*/ 1057529 w 1315983"/>
                <a:gd name="connsiteY137" fmla="*/ 1118305 h 2311974"/>
                <a:gd name="connsiteX138" fmla="*/ 1057529 w 1315983"/>
                <a:gd name="connsiteY138" fmla="*/ 1125598 h 2311974"/>
                <a:gd name="connsiteX139" fmla="*/ 1043302 w 1315983"/>
                <a:gd name="connsiteY139" fmla="*/ 1149909 h 2311974"/>
                <a:gd name="connsiteX140" fmla="*/ 1055157 w 1315983"/>
                <a:gd name="connsiteY140" fmla="*/ 1164496 h 2311974"/>
                <a:gd name="connsiteX141" fmla="*/ 1083611 w 1315983"/>
                <a:gd name="connsiteY141" fmla="*/ 1164496 h 2311974"/>
                <a:gd name="connsiteX142" fmla="*/ 1085982 w 1315983"/>
                <a:gd name="connsiteY142" fmla="*/ 1166927 h 2311974"/>
                <a:gd name="connsiteX143" fmla="*/ 1104951 w 1315983"/>
                <a:gd name="connsiteY143" fmla="*/ 1159634 h 2311974"/>
                <a:gd name="connsiteX144" fmla="*/ 1116807 w 1315983"/>
                <a:gd name="connsiteY144" fmla="*/ 1166927 h 2311974"/>
                <a:gd name="connsiteX145" fmla="*/ 1123921 w 1315983"/>
                <a:gd name="connsiteY145" fmla="*/ 1166927 h 2311974"/>
                <a:gd name="connsiteX146" fmla="*/ 1119178 w 1315983"/>
                <a:gd name="connsiteY146" fmla="*/ 1171789 h 2311974"/>
                <a:gd name="connsiteX147" fmla="*/ 1133405 w 1315983"/>
                <a:gd name="connsiteY147" fmla="*/ 1179083 h 2311974"/>
                <a:gd name="connsiteX148" fmla="*/ 1140519 w 1315983"/>
                <a:gd name="connsiteY148" fmla="*/ 1222842 h 2311974"/>
                <a:gd name="connsiteX149" fmla="*/ 1133405 w 1315983"/>
                <a:gd name="connsiteY149" fmla="*/ 1230136 h 2311974"/>
                <a:gd name="connsiteX150" fmla="*/ 1133405 w 1315983"/>
                <a:gd name="connsiteY150" fmla="*/ 1254447 h 2311974"/>
                <a:gd name="connsiteX151" fmla="*/ 1159488 w 1315983"/>
                <a:gd name="connsiteY151" fmla="*/ 1271464 h 2311974"/>
                <a:gd name="connsiteX152" fmla="*/ 1154745 w 1315983"/>
                <a:gd name="connsiteY152" fmla="*/ 1278758 h 2311974"/>
                <a:gd name="connsiteX153" fmla="*/ 1164230 w 1315983"/>
                <a:gd name="connsiteY153" fmla="*/ 1290913 h 2311974"/>
                <a:gd name="connsiteX154" fmla="*/ 1164230 w 1315983"/>
                <a:gd name="connsiteY154" fmla="*/ 1303069 h 2311974"/>
                <a:gd name="connsiteX155" fmla="*/ 1166601 w 1315983"/>
                <a:gd name="connsiteY155" fmla="*/ 1305500 h 2311974"/>
                <a:gd name="connsiteX156" fmla="*/ 1164230 w 1315983"/>
                <a:gd name="connsiteY156" fmla="*/ 1312793 h 2311974"/>
                <a:gd name="connsiteX157" fmla="*/ 1171343 w 1315983"/>
                <a:gd name="connsiteY157" fmla="*/ 1324948 h 2311974"/>
                <a:gd name="connsiteX158" fmla="*/ 1178457 w 1315983"/>
                <a:gd name="connsiteY158" fmla="*/ 1317655 h 2311974"/>
                <a:gd name="connsiteX159" fmla="*/ 1178457 w 1315983"/>
                <a:gd name="connsiteY159" fmla="*/ 1327379 h 2311974"/>
                <a:gd name="connsiteX160" fmla="*/ 1180828 w 1315983"/>
                <a:gd name="connsiteY160" fmla="*/ 1344397 h 2311974"/>
                <a:gd name="connsiteX161" fmla="*/ 1154745 w 1315983"/>
                <a:gd name="connsiteY161" fmla="*/ 1358984 h 2311974"/>
                <a:gd name="connsiteX162" fmla="*/ 1133405 w 1315983"/>
                <a:gd name="connsiteY162" fmla="*/ 1358984 h 2311974"/>
                <a:gd name="connsiteX163" fmla="*/ 1131034 w 1315983"/>
                <a:gd name="connsiteY163" fmla="*/ 1376001 h 2311974"/>
                <a:gd name="connsiteX164" fmla="*/ 1152374 w 1315983"/>
                <a:gd name="connsiteY164" fmla="*/ 1376001 h 2311974"/>
                <a:gd name="connsiteX165" fmla="*/ 1154745 w 1315983"/>
                <a:gd name="connsiteY165" fmla="*/ 1383295 h 2311974"/>
                <a:gd name="connsiteX166" fmla="*/ 1159488 w 1315983"/>
                <a:gd name="connsiteY166" fmla="*/ 1380864 h 2311974"/>
                <a:gd name="connsiteX167" fmla="*/ 1166601 w 1315983"/>
                <a:gd name="connsiteY167" fmla="*/ 1393019 h 2311974"/>
                <a:gd name="connsiteX168" fmla="*/ 1164230 w 1315983"/>
                <a:gd name="connsiteY168" fmla="*/ 1400312 h 2311974"/>
                <a:gd name="connsiteX169" fmla="*/ 1166601 w 1315983"/>
                <a:gd name="connsiteY169" fmla="*/ 1402744 h 2311974"/>
                <a:gd name="connsiteX170" fmla="*/ 1185570 w 1315983"/>
                <a:gd name="connsiteY170" fmla="*/ 1380864 h 2311974"/>
                <a:gd name="connsiteX171" fmla="*/ 1192684 w 1315983"/>
                <a:gd name="connsiteY171" fmla="*/ 1383295 h 2311974"/>
                <a:gd name="connsiteX172" fmla="*/ 1187941 w 1315983"/>
                <a:gd name="connsiteY172" fmla="*/ 1380864 h 2311974"/>
                <a:gd name="connsiteX173" fmla="*/ 1195055 w 1315983"/>
                <a:gd name="connsiteY173" fmla="*/ 1373570 h 2311974"/>
                <a:gd name="connsiteX174" fmla="*/ 1202168 w 1315983"/>
                <a:gd name="connsiteY174" fmla="*/ 1368708 h 2311974"/>
                <a:gd name="connsiteX175" fmla="*/ 1218766 w 1315983"/>
                <a:gd name="connsiteY175" fmla="*/ 1417330 h 2311974"/>
                <a:gd name="connsiteX176" fmla="*/ 1214024 w 1315983"/>
                <a:gd name="connsiteY176" fmla="*/ 1424623 h 2311974"/>
                <a:gd name="connsiteX177" fmla="*/ 1214024 w 1315983"/>
                <a:gd name="connsiteY177" fmla="*/ 1441641 h 2311974"/>
                <a:gd name="connsiteX178" fmla="*/ 1180828 w 1315983"/>
                <a:gd name="connsiteY178" fmla="*/ 1436779 h 2311974"/>
                <a:gd name="connsiteX179" fmla="*/ 1178457 w 1315983"/>
                <a:gd name="connsiteY179" fmla="*/ 1473245 h 2311974"/>
                <a:gd name="connsiteX180" fmla="*/ 1164230 w 1315983"/>
                <a:gd name="connsiteY180" fmla="*/ 1473245 h 2311974"/>
                <a:gd name="connsiteX181" fmla="*/ 1159488 w 1315983"/>
                <a:gd name="connsiteY181" fmla="*/ 1504850 h 2311974"/>
                <a:gd name="connsiteX182" fmla="*/ 1145261 w 1315983"/>
                <a:gd name="connsiteY182" fmla="*/ 1521867 h 2311974"/>
                <a:gd name="connsiteX183" fmla="*/ 1145261 w 1315983"/>
                <a:gd name="connsiteY183" fmla="*/ 1548609 h 2311974"/>
                <a:gd name="connsiteX184" fmla="*/ 1126292 w 1315983"/>
                <a:gd name="connsiteY184" fmla="*/ 1560765 h 2311974"/>
                <a:gd name="connsiteX185" fmla="*/ 1152374 w 1315983"/>
                <a:gd name="connsiteY185" fmla="*/ 1570489 h 2311974"/>
                <a:gd name="connsiteX186" fmla="*/ 1152374 w 1315983"/>
                <a:gd name="connsiteY186" fmla="*/ 1577783 h 2311974"/>
                <a:gd name="connsiteX187" fmla="*/ 1097838 w 1315983"/>
                <a:gd name="connsiteY187" fmla="*/ 1577783 h 2311974"/>
                <a:gd name="connsiteX188" fmla="*/ 1109694 w 1315983"/>
                <a:gd name="connsiteY188" fmla="*/ 1602094 h 2311974"/>
                <a:gd name="connsiteX189" fmla="*/ 1119178 w 1315983"/>
                <a:gd name="connsiteY189" fmla="*/ 1609387 h 2311974"/>
                <a:gd name="connsiteX190" fmla="*/ 1116807 w 1315983"/>
                <a:gd name="connsiteY190" fmla="*/ 1619111 h 2311974"/>
                <a:gd name="connsiteX191" fmla="*/ 1119178 w 1315983"/>
                <a:gd name="connsiteY191" fmla="*/ 1623973 h 2311974"/>
                <a:gd name="connsiteX192" fmla="*/ 1119178 w 1315983"/>
                <a:gd name="connsiteY192" fmla="*/ 1645853 h 2311974"/>
                <a:gd name="connsiteX193" fmla="*/ 1112065 w 1315983"/>
                <a:gd name="connsiteY193" fmla="*/ 1645853 h 2311974"/>
                <a:gd name="connsiteX194" fmla="*/ 1104951 w 1315983"/>
                <a:gd name="connsiteY194" fmla="*/ 1667733 h 2311974"/>
                <a:gd name="connsiteX195" fmla="*/ 1104951 w 1315983"/>
                <a:gd name="connsiteY195" fmla="*/ 1706631 h 2311974"/>
                <a:gd name="connsiteX196" fmla="*/ 1090725 w 1315983"/>
                <a:gd name="connsiteY196" fmla="*/ 1709062 h 2311974"/>
                <a:gd name="connsiteX197" fmla="*/ 1090725 w 1315983"/>
                <a:gd name="connsiteY197" fmla="*/ 1723648 h 2311974"/>
                <a:gd name="connsiteX198" fmla="*/ 1078869 w 1315983"/>
                <a:gd name="connsiteY198" fmla="*/ 1740666 h 2311974"/>
                <a:gd name="connsiteX199" fmla="*/ 1021961 w 1315983"/>
                <a:gd name="connsiteY199" fmla="*/ 1733373 h 2311974"/>
                <a:gd name="connsiteX200" fmla="*/ 995879 w 1315983"/>
                <a:gd name="connsiteY200" fmla="*/ 1733373 h 2311974"/>
                <a:gd name="connsiteX201" fmla="*/ 984023 w 1315983"/>
                <a:gd name="connsiteY201" fmla="*/ 1743097 h 2311974"/>
                <a:gd name="connsiteX202" fmla="*/ 976910 w 1315983"/>
                <a:gd name="connsiteY202" fmla="*/ 1735804 h 2311974"/>
                <a:gd name="connsiteX203" fmla="*/ 969796 w 1315983"/>
                <a:gd name="connsiteY203" fmla="*/ 1740666 h 2311974"/>
                <a:gd name="connsiteX204" fmla="*/ 948456 w 1315983"/>
                <a:gd name="connsiteY204" fmla="*/ 1713924 h 2311974"/>
                <a:gd name="connsiteX205" fmla="*/ 934229 w 1315983"/>
                <a:gd name="connsiteY205" fmla="*/ 1721217 h 2311974"/>
                <a:gd name="connsiteX206" fmla="*/ 927116 w 1315983"/>
                <a:gd name="connsiteY206" fmla="*/ 1733373 h 2311974"/>
                <a:gd name="connsiteX207" fmla="*/ 920002 w 1315983"/>
                <a:gd name="connsiteY207" fmla="*/ 1735804 h 2311974"/>
                <a:gd name="connsiteX208" fmla="*/ 905775 w 1315983"/>
                <a:gd name="connsiteY208" fmla="*/ 1706631 h 2311974"/>
                <a:gd name="connsiteX209" fmla="*/ 834641 w 1315983"/>
                <a:gd name="connsiteY209" fmla="*/ 1709062 h 2311974"/>
                <a:gd name="connsiteX210" fmla="*/ 832270 w 1315983"/>
                <a:gd name="connsiteY210" fmla="*/ 1721217 h 2311974"/>
                <a:gd name="connsiteX211" fmla="*/ 789590 w 1315983"/>
                <a:gd name="connsiteY211" fmla="*/ 1721217 h 2311974"/>
                <a:gd name="connsiteX212" fmla="*/ 789590 w 1315983"/>
                <a:gd name="connsiteY212" fmla="*/ 1728511 h 2311974"/>
                <a:gd name="connsiteX213" fmla="*/ 758765 w 1315983"/>
                <a:gd name="connsiteY213" fmla="*/ 1721217 h 2311974"/>
                <a:gd name="connsiteX214" fmla="*/ 758765 w 1315983"/>
                <a:gd name="connsiteY214" fmla="*/ 1706631 h 2311974"/>
                <a:gd name="connsiteX215" fmla="*/ 751651 w 1315983"/>
                <a:gd name="connsiteY215" fmla="*/ 1706631 h 2311974"/>
                <a:gd name="connsiteX216" fmla="*/ 749280 w 1315983"/>
                <a:gd name="connsiteY216" fmla="*/ 1692044 h 2311974"/>
                <a:gd name="connsiteX217" fmla="*/ 749280 w 1315983"/>
                <a:gd name="connsiteY217" fmla="*/ 1692044 h 2311974"/>
                <a:gd name="connsiteX218" fmla="*/ 751651 w 1315983"/>
                <a:gd name="connsiteY218" fmla="*/ 1706631 h 2311974"/>
                <a:gd name="connsiteX219" fmla="*/ 697115 w 1315983"/>
                <a:gd name="connsiteY219" fmla="*/ 1709062 h 2311974"/>
                <a:gd name="connsiteX220" fmla="*/ 656806 w 1315983"/>
                <a:gd name="connsiteY220" fmla="*/ 1701769 h 2311974"/>
                <a:gd name="connsiteX221" fmla="*/ 654435 w 1315983"/>
                <a:gd name="connsiteY221" fmla="*/ 1709062 h 2311974"/>
                <a:gd name="connsiteX222" fmla="*/ 635465 w 1315983"/>
                <a:gd name="connsiteY222" fmla="*/ 1713924 h 2311974"/>
                <a:gd name="connsiteX223" fmla="*/ 628352 w 1315983"/>
                <a:gd name="connsiteY223" fmla="*/ 1733373 h 2311974"/>
                <a:gd name="connsiteX224" fmla="*/ 633094 w 1315983"/>
                <a:gd name="connsiteY224" fmla="*/ 1750391 h 2311974"/>
                <a:gd name="connsiteX225" fmla="*/ 614125 w 1315983"/>
                <a:gd name="connsiteY225" fmla="*/ 1750391 h 2311974"/>
                <a:gd name="connsiteX226" fmla="*/ 609383 w 1315983"/>
                <a:gd name="connsiteY226" fmla="*/ 1769840 h 2311974"/>
                <a:gd name="connsiteX227" fmla="*/ 616496 w 1315983"/>
                <a:gd name="connsiteY227" fmla="*/ 1784426 h 2311974"/>
                <a:gd name="connsiteX228" fmla="*/ 614125 w 1315983"/>
                <a:gd name="connsiteY228" fmla="*/ 1806306 h 2311974"/>
                <a:gd name="connsiteX229" fmla="*/ 602269 w 1315983"/>
                <a:gd name="connsiteY229" fmla="*/ 1813599 h 2311974"/>
                <a:gd name="connsiteX230" fmla="*/ 602269 w 1315983"/>
                <a:gd name="connsiteY230" fmla="*/ 1847635 h 2311974"/>
                <a:gd name="connsiteX231" fmla="*/ 588043 w 1315983"/>
                <a:gd name="connsiteY231" fmla="*/ 1852497 h 2311974"/>
                <a:gd name="connsiteX232" fmla="*/ 585671 w 1315983"/>
                <a:gd name="connsiteY232" fmla="*/ 1837910 h 2311974"/>
                <a:gd name="connsiteX233" fmla="*/ 552475 w 1315983"/>
                <a:gd name="connsiteY233" fmla="*/ 1837910 h 2311974"/>
                <a:gd name="connsiteX234" fmla="*/ 552475 w 1315983"/>
                <a:gd name="connsiteY234" fmla="*/ 1859790 h 2311974"/>
                <a:gd name="connsiteX235" fmla="*/ 533506 w 1315983"/>
                <a:gd name="connsiteY235" fmla="*/ 1859790 h 2311974"/>
                <a:gd name="connsiteX236" fmla="*/ 533506 w 1315983"/>
                <a:gd name="connsiteY236" fmla="*/ 1869515 h 2311974"/>
                <a:gd name="connsiteX237" fmla="*/ 531135 w 1315983"/>
                <a:gd name="connsiteY237" fmla="*/ 1876808 h 2311974"/>
                <a:gd name="connsiteX238" fmla="*/ 450517 w 1315983"/>
                <a:gd name="connsiteY238" fmla="*/ 1876808 h 2311974"/>
                <a:gd name="connsiteX239" fmla="*/ 450517 w 1315983"/>
                <a:gd name="connsiteY239" fmla="*/ 1896257 h 2311974"/>
                <a:gd name="connsiteX240" fmla="*/ 398351 w 1315983"/>
                <a:gd name="connsiteY240" fmla="*/ 1901119 h 2311974"/>
                <a:gd name="connsiteX241" fmla="*/ 398351 w 1315983"/>
                <a:gd name="connsiteY241" fmla="*/ 1930292 h 2311974"/>
                <a:gd name="connsiteX242" fmla="*/ 377011 w 1315983"/>
                <a:gd name="connsiteY242" fmla="*/ 1930292 h 2311974"/>
                <a:gd name="connsiteX243" fmla="*/ 374640 w 1315983"/>
                <a:gd name="connsiteY243" fmla="*/ 1952172 h 2311974"/>
                <a:gd name="connsiteX244" fmla="*/ 362784 w 1315983"/>
                <a:gd name="connsiteY244" fmla="*/ 1952172 h 2311974"/>
                <a:gd name="connsiteX245" fmla="*/ 362784 w 1315983"/>
                <a:gd name="connsiteY245" fmla="*/ 1978914 h 2311974"/>
                <a:gd name="connsiteX246" fmla="*/ 369898 w 1315983"/>
                <a:gd name="connsiteY246" fmla="*/ 1983776 h 2311974"/>
                <a:gd name="connsiteX247" fmla="*/ 367527 w 1315983"/>
                <a:gd name="connsiteY247" fmla="*/ 2000794 h 2311974"/>
                <a:gd name="connsiteX248" fmla="*/ 374640 w 1315983"/>
                <a:gd name="connsiteY248" fmla="*/ 2005656 h 2311974"/>
                <a:gd name="connsiteX249" fmla="*/ 374640 w 1315983"/>
                <a:gd name="connsiteY249" fmla="*/ 2068865 h 2311974"/>
                <a:gd name="connsiteX250" fmla="*/ 367527 w 1315983"/>
                <a:gd name="connsiteY250" fmla="*/ 2068865 h 2311974"/>
                <a:gd name="connsiteX251" fmla="*/ 367527 w 1315983"/>
                <a:gd name="connsiteY251" fmla="*/ 2081020 h 2311974"/>
                <a:gd name="connsiteX252" fmla="*/ 348557 w 1315983"/>
                <a:gd name="connsiteY252" fmla="*/ 2083451 h 2311974"/>
                <a:gd name="connsiteX253" fmla="*/ 334331 w 1315983"/>
                <a:gd name="connsiteY253" fmla="*/ 2117487 h 2311974"/>
                <a:gd name="connsiteX254" fmla="*/ 334331 w 1315983"/>
                <a:gd name="connsiteY254" fmla="*/ 2129642 h 2311974"/>
                <a:gd name="connsiteX255" fmla="*/ 391238 w 1315983"/>
                <a:gd name="connsiteY255" fmla="*/ 2132073 h 2311974"/>
                <a:gd name="connsiteX256" fmla="*/ 384125 w 1315983"/>
                <a:gd name="connsiteY256" fmla="*/ 2151522 h 2311974"/>
                <a:gd name="connsiteX257" fmla="*/ 388867 w 1315983"/>
                <a:gd name="connsiteY257" fmla="*/ 2161246 h 2311974"/>
                <a:gd name="connsiteX258" fmla="*/ 384125 w 1315983"/>
                <a:gd name="connsiteY258" fmla="*/ 2168540 h 2311974"/>
                <a:gd name="connsiteX259" fmla="*/ 367527 w 1315983"/>
                <a:gd name="connsiteY259" fmla="*/ 2168540 h 2311974"/>
                <a:gd name="connsiteX260" fmla="*/ 367527 w 1315983"/>
                <a:gd name="connsiteY260" fmla="*/ 2180695 h 2311974"/>
                <a:gd name="connsiteX261" fmla="*/ 336702 w 1315983"/>
                <a:gd name="connsiteY261" fmla="*/ 2187988 h 2311974"/>
                <a:gd name="connsiteX262" fmla="*/ 343815 w 1315983"/>
                <a:gd name="connsiteY262" fmla="*/ 2200144 h 2311974"/>
                <a:gd name="connsiteX263" fmla="*/ 341444 w 1315983"/>
                <a:gd name="connsiteY263" fmla="*/ 2256059 h 2311974"/>
                <a:gd name="connsiteX264" fmla="*/ 329588 w 1315983"/>
                <a:gd name="connsiteY264" fmla="*/ 2277939 h 2311974"/>
                <a:gd name="connsiteX265" fmla="*/ 303506 w 1315983"/>
                <a:gd name="connsiteY265" fmla="*/ 2307112 h 2311974"/>
                <a:gd name="connsiteX266" fmla="*/ 289279 w 1315983"/>
                <a:gd name="connsiteY266" fmla="*/ 2311974 h 2311974"/>
                <a:gd name="connsiteX267" fmla="*/ 272681 w 1315983"/>
                <a:gd name="connsiteY267" fmla="*/ 2282801 h 2311974"/>
                <a:gd name="connsiteX268" fmla="*/ 253712 w 1315983"/>
                <a:gd name="connsiteY268" fmla="*/ 2275508 h 2311974"/>
                <a:gd name="connsiteX269" fmla="*/ 239485 w 1315983"/>
                <a:gd name="connsiteY269" fmla="*/ 2292526 h 2311974"/>
                <a:gd name="connsiteX270" fmla="*/ 220516 w 1315983"/>
                <a:gd name="connsiteY270" fmla="*/ 2285232 h 2311974"/>
                <a:gd name="connsiteX271" fmla="*/ 206289 w 1315983"/>
                <a:gd name="connsiteY271" fmla="*/ 2290094 h 2311974"/>
                <a:gd name="connsiteX272" fmla="*/ 170722 w 1315983"/>
                <a:gd name="connsiteY272" fmla="*/ 2275508 h 2311974"/>
                <a:gd name="connsiteX273" fmla="*/ 129987 w 1315983"/>
                <a:gd name="connsiteY273" fmla="*/ 2254426 h 2311974"/>
                <a:gd name="connsiteX274" fmla="*/ 138292 w 1315983"/>
                <a:gd name="connsiteY274" fmla="*/ 2090384 h 2311974"/>
                <a:gd name="connsiteX275" fmla="*/ 167576 w 1315983"/>
                <a:gd name="connsiteY275" fmla="*/ 1879782 h 2311974"/>
                <a:gd name="connsiteX276" fmla="*/ 162659 w 1315983"/>
                <a:gd name="connsiteY276" fmla="*/ 1766434 h 2311974"/>
                <a:gd name="connsiteX277" fmla="*/ 134380 w 1315983"/>
                <a:gd name="connsiteY277" fmla="*/ 1684276 h 2311974"/>
                <a:gd name="connsiteX278" fmla="*/ 71027 w 1315983"/>
                <a:gd name="connsiteY278" fmla="*/ 1605539 h 2311974"/>
                <a:gd name="connsiteX279" fmla="*/ 21152 w 1315983"/>
                <a:gd name="connsiteY279" fmla="*/ 1566641 h 2311974"/>
                <a:gd name="connsiteX280" fmla="*/ 22796 w 1315983"/>
                <a:gd name="connsiteY280" fmla="*/ 1519182 h 2311974"/>
                <a:gd name="connsiteX281" fmla="*/ 18560 w 1315983"/>
                <a:gd name="connsiteY281" fmla="*/ 1442151 h 2311974"/>
                <a:gd name="connsiteX282" fmla="*/ 73867 w 1315983"/>
                <a:gd name="connsiteY282" fmla="*/ 1327822 h 2311974"/>
                <a:gd name="connsiteX283" fmla="*/ 867553 w 1315983"/>
                <a:gd name="connsiteY283" fmla="*/ 1104035 h 2311974"/>
                <a:gd name="connsiteX284" fmla="*/ 0 w 1315983"/>
                <a:gd name="connsiteY284" fmla="*/ 680708 h 2311974"/>
                <a:gd name="connsiteX285" fmla="*/ 35567 w 1315983"/>
                <a:gd name="connsiteY285" fmla="*/ 670983 h 2311974"/>
                <a:gd name="connsiteX286" fmla="*/ 123299 w 1315983"/>
                <a:gd name="connsiteY286" fmla="*/ 692863 h 2311974"/>
                <a:gd name="connsiteX287" fmla="*/ 137526 w 1315983"/>
                <a:gd name="connsiteY287" fmla="*/ 688001 h 2311974"/>
                <a:gd name="connsiteX288" fmla="*/ 151753 w 1315983"/>
                <a:gd name="connsiteY288" fmla="*/ 678277 h 2311974"/>
                <a:gd name="connsiteX289" fmla="*/ 158866 w 1315983"/>
                <a:gd name="connsiteY289" fmla="*/ 666121 h 2311974"/>
                <a:gd name="connsiteX290" fmla="*/ 192062 w 1315983"/>
                <a:gd name="connsiteY290" fmla="*/ 700156 h 2311974"/>
                <a:gd name="connsiteX291" fmla="*/ 236001 w 1315983"/>
                <a:gd name="connsiteY291" fmla="*/ 862512 h 2311974"/>
                <a:gd name="connsiteX292" fmla="*/ 158866 w 1315983"/>
                <a:gd name="connsiteY292" fmla="*/ 666121 h 2311974"/>
                <a:gd name="connsiteX293" fmla="*/ 158866 w 1315983"/>
                <a:gd name="connsiteY293" fmla="*/ 658827 h 2311974"/>
                <a:gd name="connsiteX294" fmla="*/ 180206 w 1315983"/>
                <a:gd name="connsiteY294" fmla="*/ 646672 h 2311974"/>
                <a:gd name="connsiteX295" fmla="*/ 173093 w 1315983"/>
                <a:gd name="connsiteY295" fmla="*/ 639379 h 2311974"/>
                <a:gd name="connsiteX296" fmla="*/ 203918 w 1315983"/>
                <a:gd name="connsiteY296" fmla="*/ 629654 h 2311974"/>
                <a:gd name="connsiteX297" fmla="*/ 199176 w 1315983"/>
                <a:gd name="connsiteY297" fmla="*/ 615068 h 2311974"/>
                <a:gd name="connsiteX298" fmla="*/ 165980 w 1315983"/>
                <a:gd name="connsiteY298" fmla="*/ 610205 h 2311974"/>
                <a:gd name="connsiteX299" fmla="*/ 163608 w 1315983"/>
                <a:gd name="connsiteY299" fmla="*/ 595619 h 2311974"/>
                <a:gd name="connsiteX300" fmla="*/ 173093 w 1315983"/>
                <a:gd name="connsiteY300" fmla="*/ 534841 h 2311974"/>
                <a:gd name="connsiteX301" fmla="*/ 163608 w 1315983"/>
                <a:gd name="connsiteY301" fmla="*/ 525117 h 2311974"/>
                <a:gd name="connsiteX302" fmla="*/ 147010 w 1315983"/>
                <a:gd name="connsiteY302" fmla="*/ 503237 h 2311974"/>
                <a:gd name="connsiteX303" fmla="*/ 151753 w 1315983"/>
                <a:gd name="connsiteY303" fmla="*/ 471633 h 2311974"/>
                <a:gd name="connsiteX304" fmla="*/ 144639 w 1315983"/>
                <a:gd name="connsiteY304" fmla="*/ 464340 h 2311974"/>
                <a:gd name="connsiteX305" fmla="*/ 147010 w 1315983"/>
                <a:gd name="connsiteY305" fmla="*/ 444891 h 2311974"/>
                <a:gd name="connsiteX306" fmla="*/ 165980 w 1315983"/>
                <a:gd name="connsiteY306" fmla="*/ 444891 h 2311974"/>
                <a:gd name="connsiteX307" fmla="*/ 184949 w 1315983"/>
                <a:gd name="connsiteY307" fmla="*/ 430304 h 2311974"/>
                <a:gd name="connsiteX308" fmla="*/ 187320 w 1315983"/>
                <a:gd name="connsiteY308" fmla="*/ 427873 h 2311974"/>
                <a:gd name="connsiteX309" fmla="*/ 165980 w 1315983"/>
                <a:gd name="connsiteY309" fmla="*/ 423011 h 2311974"/>
                <a:gd name="connsiteX310" fmla="*/ 173093 w 1315983"/>
                <a:gd name="connsiteY310" fmla="*/ 405993 h 2311974"/>
                <a:gd name="connsiteX311" fmla="*/ 199176 w 1315983"/>
                <a:gd name="connsiteY311" fmla="*/ 408424 h 2311974"/>
                <a:gd name="connsiteX312" fmla="*/ 194433 w 1315983"/>
                <a:gd name="connsiteY312" fmla="*/ 388975 h 2311974"/>
                <a:gd name="connsiteX313" fmla="*/ 194433 w 1315983"/>
                <a:gd name="connsiteY313" fmla="*/ 374389 h 2311974"/>
                <a:gd name="connsiteX314" fmla="*/ 211031 w 1315983"/>
                <a:gd name="connsiteY314" fmla="*/ 374389 h 2311974"/>
                <a:gd name="connsiteX315" fmla="*/ 213402 w 1315983"/>
                <a:gd name="connsiteY315" fmla="*/ 367096 h 2311974"/>
                <a:gd name="connsiteX316" fmla="*/ 220516 w 1315983"/>
                <a:gd name="connsiteY316" fmla="*/ 364665 h 2311974"/>
                <a:gd name="connsiteX317" fmla="*/ 218145 w 1315983"/>
                <a:gd name="connsiteY317" fmla="*/ 347647 h 2311974"/>
                <a:gd name="connsiteX318" fmla="*/ 246598 w 1315983"/>
                <a:gd name="connsiteY318" fmla="*/ 337922 h 2311974"/>
                <a:gd name="connsiteX319" fmla="*/ 234743 w 1315983"/>
                <a:gd name="connsiteY319" fmla="*/ 333060 h 2311974"/>
                <a:gd name="connsiteX320" fmla="*/ 232371 w 1315983"/>
                <a:gd name="connsiteY320" fmla="*/ 311180 h 2311974"/>
                <a:gd name="connsiteX321" fmla="*/ 225258 w 1315983"/>
                <a:gd name="connsiteY321" fmla="*/ 308749 h 2311974"/>
                <a:gd name="connsiteX322" fmla="*/ 232371 w 1315983"/>
                <a:gd name="connsiteY322" fmla="*/ 299025 h 2311974"/>
                <a:gd name="connsiteX323" fmla="*/ 232371 w 1315983"/>
                <a:gd name="connsiteY323" fmla="*/ 296594 h 2311974"/>
                <a:gd name="connsiteX324" fmla="*/ 220516 w 1315983"/>
                <a:gd name="connsiteY324" fmla="*/ 291732 h 2311974"/>
                <a:gd name="connsiteX325" fmla="*/ 211031 w 1315983"/>
                <a:gd name="connsiteY325" fmla="*/ 299025 h 2311974"/>
                <a:gd name="connsiteX326" fmla="*/ 199176 w 1315983"/>
                <a:gd name="connsiteY326" fmla="*/ 282007 h 2311974"/>
                <a:gd name="connsiteX327" fmla="*/ 213402 w 1315983"/>
                <a:gd name="connsiteY327" fmla="*/ 255265 h 2311974"/>
                <a:gd name="connsiteX328" fmla="*/ 220516 w 1315983"/>
                <a:gd name="connsiteY328" fmla="*/ 267421 h 2311974"/>
                <a:gd name="connsiteX329" fmla="*/ 239485 w 1315983"/>
                <a:gd name="connsiteY329" fmla="*/ 240679 h 2311974"/>
                <a:gd name="connsiteX330" fmla="*/ 248969 w 1315983"/>
                <a:gd name="connsiteY330" fmla="*/ 240679 h 2311974"/>
                <a:gd name="connsiteX331" fmla="*/ 248969 w 1315983"/>
                <a:gd name="connsiteY331" fmla="*/ 233385 h 2311974"/>
                <a:gd name="connsiteX332" fmla="*/ 227629 w 1315983"/>
                <a:gd name="connsiteY332" fmla="*/ 218799 h 2311974"/>
                <a:gd name="connsiteX333" fmla="*/ 234743 w 1315983"/>
                <a:gd name="connsiteY333" fmla="*/ 199350 h 2311974"/>
                <a:gd name="connsiteX334" fmla="*/ 260825 w 1315983"/>
                <a:gd name="connsiteY334" fmla="*/ 199350 h 2311974"/>
                <a:gd name="connsiteX335" fmla="*/ 267939 w 1315983"/>
                <a:gd name="connsiteY335" fmla="*/ 192057 h 2311974"/>
                <a:gd name="connsiteX336" fmla="*/ 239485 w 1315983"/>
                <a:gd name="connsiteY336" fmla="*/ 150728 h 2311974"/>
                <a:gd name="connsiteX337" fmla="*/ 248969 w 1315983"/>
                <a:gd name="connsiteY337" fmla="*/ 131279 h 2311974"/>
                <a:gd name="connsiteX338" fmla="*/ 282165 w 1315983"/>
                <a:gd name="connsiteY338" fmla="*/ 116693 h 2311974"/>
                <a:gd name="connsiteX339" fmla="*/ 286908 w 1315983"/>
                <a:gd name="connsiteY339" fmla="*/ 131279 h 2311974"/>
                <a:gd name="connsiteX340" fmla="*/ 308248 w 1315983"/>
                <a:gd name="connsiteY340" fmla="*/ 116693 h 2311974"/>
                <a:gd name="connsiteX341" fmla="*/ 303506 w 1315983"/>
                <a:gd name="connsiteY341" fmla="*/ 109399 h 2311974"/>
                <a:gd name="connsiteX342" fmla="*/ 320104 w 1315983"/>
                <a:gd name="connsiteY342" fmla="*/ 102106 h 2311974"/>
                <a:gd name="connsiteX343" fmla="*/ 320104 w 1315983"/>
                <a:gd name="connsiteY343" fmla="*/ 94813 h 2311974"/>
                <a:gd name="connsiteX344" fmla="*/ 329588 w 1315983"/>
                <a:gd name="connsiteY344" fmla="*/ 87519 h 2311974"/>
                <a:gd name="connsiteX345" fmla="*/ 315361 w 1315983"/>
                <a:gd name="connsiteY345" fmla="*/ 53484 h 2311974"/>
                <a:gd name="connsiteX346" fmla="*/ 312990 w 1315983"/>
                <a:gd name="connsiteY346" fmla="*/ 7293 h 2311974"/>
                <a:gd name="connsiteX347" fmla="*/ 355671 w 1315983"/>
                <a:gd name="connsiteY347" fmla="*/ 17018 h 2311974"/>
                <a:gd name="connsiteX348" fmla="*/ 377011 w 1315983"/>
                <a:gd name="connsiteY348" fmla="*/ 0 h 2311974"/>
                <a:gd name="connsiteX349" fmla="*/ 241856 w 1315983"/>
                <a:gd name="connsiteY349" fmla="*/ 899507 h 2311974"/>
                <a:gd name="connsiteX350" fmla="*/ 241856 w 1315983"/>
                <a:gd name="connsiteY350" fmla="*/ 899506 h 2311974"/>
                <a:gd name="connsiteX351" fmla="*/ 377011 w 1315983"/>
                <a:gd name="connsiteY351" fmla="*/ 0 h 2311974"/>
                <a:gd name="connsiteX352" fmla="*/ 234712 w 1315983"/>
                <a:gd name="connsiteY352" fmla="*/ 889782 h 2311974"/>
                <a:gd name="connsiteX353" fmla="*/ 225258 w 1315983"/>
                <a:gd name="connsiteY353" fmla="*/ 889782 h 2311974"/>
                <a:gd name="connsiteX354" fmla="*/ 241856 w 1315983"/>
                <a:gd name="connsiteY354" fmla="*/ 889782 h 2311974"/>
                <a:gd name="connsiteX355" fmla="*/ 326152 w 1315983"/>
                <a:gd name="connsiteY355" fmla="*/ 981222 h 2311974"/>
                <a:gd name="connsiteX356" fmla="*/ 234712 w 1315983"/>
                <a:gd name="connsiteY356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395980 w 1315983"/>
                <a:gd name="connsiteY24" fmla="*/ 68071 h 2311974"/>
                <a:gd name="connsiteX25" fmla="*/ 429176 w 1315983"/>
                <a:gd name="connsiteY25" fmla="*/ 82657 h 2311974"/>
                <a:gd name="connsiteX26" fmla="*/ 436290 w 1315983"/>
                <a:gd name="connsiteY26" fmla="*/ 72933 h 2311974"/>
                <a:gd name="connsiteX27" fmla="*/ 452888 w 1315983"/>
                <a:gd name="connsiteY27" fmla="*/ 75364 h 2311974"/>
                <a:gd name="connsiteX28" fmla="*/ 452888 w 1315983"/>
                <a:gd name="connsiteY28" fmla="*/ 82657 h 2311974"/>
                <a:gd name="connsiteX29" fmla="*/ 460001 w 1315983"/>
                <a:gd name="connsiteY29" fmla="*/ 82657 h 2311974"/>
                <a:gd name="connsiteX30" fmla="*/ 464743 w 1315983"/>
                <a:gd name="connsiteY30" fmla="*/ 97244 h 2311974"/>
                <a:gd name="connsiteX31" fmla="*/ 483712 w 1315983"/>
                <a:gd name="connsiteY31" fmla="*/ 104537 h 2311974"/>
                <a:gd name="connsiteX32" fmla="*/ 512166 w 1315983"/>
                <a:gd name="connsiteY32" fmla="*/ 89950 h 2311974"/>
                <a:gd name="connsiteX33" fmla="*/ 526393 w 1315983"/>
                <a:gd name="connsiteY33" fmla="*/ 94813 h 2311974"/>
                <a:gd name="connsiteX34" fmla="*/ 540620 w 1315983"/>
                <a:gd name="connsiteY34" fmla="*/ 104537 h 2311974"/>
                <a:gd name="connsiteX35" fmla="*/ 559589 w 1315983"/>
                <a:gd name="connsiteY35" fmla="*/ 94813 h 2311974"/>
                <a:gd name="connsiteX36" fmla="*/ 559589 w 1315983"/>
                <a:gd name="connsiteY36" fmla="*/ 72933 h 2311974"/>
                <a:gd name="connsiteX37" fmla="*/ 561960 w 1315983"/>
                <a:gd name="connsiteY37" fmla="*/ 72933 h 2311974"/>
                <a:gd name="connsiteX38" fmla="*/ 566702 w 1315983"/>
                <a:gd name="connsiteY38" fmla="*/ 123986 h 2311974"/>
                <a:gd name="connsiteX39" fmla="*/ 580929 w 1315983"/>
                <a:gd name="connsiteY39" fmla="*/ 128848 h 2311974"/>
                <a:gd name="connsiteX40" fmla="*/ 592785 w 1315983"/>
                <a:gd name="connsiteY40" fmla="*/ 150728 h 2311974"/>
                <a:gd name="connsiteX41" fmla="*/ 602269 w 1315983"/>
                <a:gd name="connsiteY41" fmla="*/ 153159 h 2311974"/>
                <a:gd name="connsiteX42" fmla="*/ 628352 w 1315983"/>
                <a:gd name="connsiteY42" fmla="*/ 165315 h 2311974"/>
                <a:gd name="connsiteX43" fmla="*/ 668661 w 1315983"/>
                <a:gd name="connsiteY43" fmla="*/ 172608 h 2311974"/>
                <a:gd name="connsiteX44" fmla="*/ 675775 w 1315983"/>
                <a:gd name="connsiteY44" fmla="*/ 184763 h 2311974"/>
                <a:gd name="connsiteX45" fmla="*/ 668661 w 1315983"/>
                <a:gd name="connsiteY45" fmla="*/ 192057 h 2311974"/>
                <a:gd name="connsiteX46" fmla="*/ 675775 w 1315983"/>
                <a:gd name="connsiteY46" fmla="*/ 201781 h 2311974"/>
                <a:gd name="connsiteX47" fmla="*/ 682888 w 1315983"/>
                <a:gd name="connsiteY47" fmla="*/ 233385 h 2311974"/>
                <a:gd name="connsiteX48" fmla="*/ 725569 w 1315983"/>
                <a:gd name="connsiteY48" fmla="*/ 211505 h 2311974"/>
                <a:gd name="connsiteX49" fmla="*/ 749280 w 1315983"/>
                <a:gd name="connsiteY49" fmla="*/ 213936 h 2311974"/>
                <a:gd name="connsiteX50" fmla="*/ 770620 w 1315983"/>
                <a:gd name="connsiteY50" fmla="*/ 199350 h 2311974"/>
                <a:gd name="connsiteX51" fmla="*/ 780105 w 1315983"/>
                <a:gd name="connsiteY51" fmla="*/ 177470 h 2311974"/>
                <a:gd name="connsiteX52" fmla="*/ 806188 w 1315983"/>
                <a:gd name="connsiteY52" fmla="*/ 158021 h 2311974"/>
                <a:gd name="connsiteX53" fmla="*/ 827528 w 1315983"/>
                <a:gd name="connsiteY53" fmla="*/ 194488 h 2311974"/>
                <a:gd name="connsiteX54" fmla="*/ 827528 w 1315983"/>
                <a:gd name="connsiteY54" fmla="*/ 221230 h 2311974"/>
                <a:gd name="connsiteX55" fmla="*/ 839383 w 1315983"/>
                <a:gd name="connsiteY55" fmla="*/ 243110 h 2311974"/>
                <a:gd name="connsiteX56" fmla="*/ 858353 w 1315983"/>
                <a:gd name="connsiteY56" fmla="*/ 262558 h 2311974"/>
                <a:gd name="connsiteX57" fmla="*/ 901033 w 1315983"/>
                <a:gd name="connsiteY57" fmla="*/ 274714 h 2311974"/>
                <a:gd name="connsiteX58" fmla="*/ 934229 w 1315983"/>
                <a:gd name="connsiteY58" fmla="*/ 260127 h 2311974"/>
                <a:gd name="connsiteX59" fmla="*/ 955569 w 1315983"/>
                <a:gd name="connsiteY59" fmla="*/ 262558 h 2311974"/>
                <a:gd name="connsiteX60" fmla="*/ 981652 w 1315983"/>
                <a:gd name="connsiteY60" fmla="*/ 277145 h 2311974"/>
                <a:gd name="connsiteX61" fmla="*/ 1014848 w 1315983"/>
                <a:gd name="connsiteY61" fmla="*/ 282007 h 2311974"/>
                <a:gd name="connsiteX62" fmla="*/ 1010106 w 1315983"/>
                <a:gd name="connsiteY62" fmla="*/ 299025 h 2311974"/>
                <a:gd name="connsiteX63" fmla="*/ 1038559 w 1315983"/>
                <a:gd name="connsiteY63" fmla="*/ 371958 h 2311974"/>
                <a:gd name="connsiteX64" fmla="*/ 1083611 w 1315983"/>
                <a:gd name="connsiteY64" fmla="*/ 386544 h 2311974"/>
                <a:gd name="connsiteX65" fmla="*/ 1112065 w 1315983"/>
                <a:gd name="connsiteY65" fmla="*/ 415718 h 2311974"/>
                <a:gd name="connsiteX66" fmla="*/ 1154745 w 1315983"/>
                <a:gd name="connsiteY66" fmla="*/ 415718 h 2311974"/>
                <a:gd name="connsiteX67" fmla="*/ 1171343 w 1315983"/>
                <a:gd name="connsiteY67" fmla="*/ 408424 h 2311974"/>
                <a:gd name="connsiteX68" fmla="*/ 1187941 w 1315983"/>
                <a:gd name="connsiteY68" fmla="*/ 386544 h 2311974"/>
                <a:gd name="connsiteX69" fmla="*/ 1232993 w 1315983"/>
                <a:gd name="connsiteY69" fmla="*/ 381682 h 2311974"/>
                <a:gd name="connsiteX70" fmla="*/ 1240107 w 1315983"/>
                <a:gd name="connsiteY70" fmla="*/ 386544 h 2311974"/>
                <a:gd name="connsiteX71" fmla="*/ 1275674 w 1315983"/>
                <a:gd name="connsiteY71" fmla="*/ 371958 h 2311974"/>
                <a:gd name="connsiteX72" fmla="*/ 1275674 w 1315983"/>
                <a:gd name="connsiteY72" fmla="*/ 388975 h 2311974"/>
                <a:gd name="connsiteX73" fmla="*/ 1289901 w 1315983"/>
                <a:gd name="connsiteY73" fmla="*/ 408424 h 2311974"/>
                <a:gd name="connsiteX74" fmla="*/ 1228251 w 1315983"/>
                <a:gd name="connsiteY74" fmla="*/ 444891 h 2311974"/>
                <a:gd name="connsiteX75" fmla="*/ 1225880 w 1315983"/>
                <a:gd name="connsiteY75" fmla="*/ 491082 h 2311974"/>
                <a:gd name="connsiteX76" fmla="*/ 1247220 w 1315983"/>
                <a:gd name="connsiteY76" fmla="*/ 532410 h 2311974"/>
                <a:gd name="connsiteX77" fmla="*/ 1280416 w 1315983"/>
                <a:gd name="connsiteY77" fmla="*/ 554290 h 2311974"/>
                <a:gd name="connsiteX78" fmla="*/ 1301756 w 1315983"/>
                <a:gd name="connsiteY78" fmla="*/ 581032 h 2311974"/>
                <a:gd name="connsiteX79" fmla="*/ 1294643 w 1315983"/>
                <a:gd name="connsiteY79" fmla="*/ 622361 h 2311974"/>
                <a:gd name="connsiteX80" fmla="*/ 1315983 w 1315983"/>
                <a:gd name="connsiteY80" fmla="*/ 644241 h 2311974"/>
                <a:gd name="connsiteX81" fmla="*/ 1311241 w 1315983"/>
                <a:gd name="connsiteY81" fmla="*/ 658827 h 2311974"/>
                <a:gd name="connsiteX82" fmla="*/ 1304127 w 1315983"/>
                <a:gd name="connsiteY82" fmla="*/ 666121 h 2311974"/>
                <a:gd name="connsiteX83" fmla="*/ 1275674 w 1315983"/>
                <a:gd name="connsiteY83" fmla="*/ 663689 h 2311974"/>
                <a:gd name="connsiteX84" fmla="*/ 1247220 w 1315983"/>
                <a:gd name="connsiteY84" fmla="*/ 705018 h 2311974"/>
                <a:gd name="connsiteX85" fmla="*/ 1225880 w 1315983"/>
                <a:gd name="connsiteY85" fmla="*/ 712312 h 2311974"/>
                <a:gd name="connsiteX86" fmla="*/ 1178457 w 1315983"/>
                <a:gd name="connsiteY86" fmla="*/ 785245 h 2311974"/>
                <a:gd name="connsiteX87" fmla="*/ 1178457 w 1315983"/>
                <a:gd name="connsiteY87" fmla="*/ 804693 h 2311974"/>
                <a:gd name="connsiteX88" fmla="*/ 1147632 w 1315983"/>
                <a:gd name="connsiteY88" fmla="*/ 802262 h 2311974"/>
                <a:gd name="connsiteX89" fmla="*/ 1116807 w 1315983"/>
                <a:gd name="connsiteY89" fmla="*/ 802262 h 2311974"/>
                <a:gd name="connsiteX90" fmla="*/ 1093096 w 1315983"/>
                <a:gd name="connsiteY90" fmla="*/ 819280 h 2311974"/>
                <a:gd name="connsiteX91" fmla="*/ 1057529 w 1315983"/>
                <a:gd name="connsiteY91" fmla="*/ 809556 h 2311974"/>
                <a:gd name="connsiteX92" fmla="*/ 1045673 w 1315983"/>
                <a:gd name="connsiteY92" fmla="*/ 816849 h 2311974"/>
                <a:gd name="connsiteX93" fmla="*/ 1055157 w 1315983"/>
                <a:gd name="connsiteY93" fmla="*/ 824142 h 2311974"/>
                <a:gd name="connsiteX94" fmla="*/ 1043302 w 1315983"/>
                <a:gd name="connsiteY94" fmla="*/ 850884 h 2311974"/>
                <a:gd name="connsiteX95" fmla="*/ 1050415 w 1315983"/>
                <a:gd name="connsiteY95" fmla="*/ 858178 h 2311974"/>
                <a:gd name="connsiteX96" fmla="*/ 1057529 w 1315983"/>
                <a:gd name="connsiteY96" fmla="*/ 850884 h 2311974"/>
                <a:gd name="connsiteX97" fmla="*/ 1071755 w 1315983"/>
                <a:gd name="connsiteY97" fmla="*/ 858178 h 2311974"/>
                <a:gd name="connsiteX98" fmla="*/ 1085982 w 1315983"/>
                <a:gd name="connsiteY98" fmla="*/ 858178 h 2311974"/>
                <a:gd name="connsiteX99" fmla="*/ 1090725 w 1315983"/>
                <a:gd name="connsiteY99" fmla="*/ 875195 h 2311974"/>
                <a:gd name="connsiteX100" fmla="*/ 1104951 w 1315983"/>
                <a:gd name="connsiteY100" fmla="*/ 894644 h 2311974"/>
                <a:gd name="connsiteX101" fmla="*/ 1097838 w 1315983"/>
                <a:gd name="connsiteY101" fmla="*/ 906800 h 2311974"/>
                <a:gd name="connsiteX102" fmla="*/ 1104951 w 1315983"/>
                <a:gd name="connsiteY102" fmla="*/ 916524 h 2311974"/>
                <a:gd name="connsiteX103" fmla="*/ 1112065 w 1315983"/>
                <a:gd name="connsiteY103" fmla="*/ 914093 h 2311974"/>
                <a:gd name="connsiteX104" fmla="*/ 1119178 w 1315983"/>
                <a:gd name="connsiteY104" fmla="*/ 921386 h 2311974"/>
                <a:gd name="connsiteX105" fmla="*/ 1123921 w 1315983"/>
                <a:gd name="connsiteY105" fmla="*/ 935973 h 2311974"/>
                <a:gd name="connsiteX106" fmla="*/ 1133405 w 1315983"/>
                <a:gd name="connsiteY106" fmla="*/ 923817 h 2311974"/>
                <a:gd name="connsiteX107" fmla="*/ 1138147 w 1315983"/>
                <a:gd name="connsiteY107" fmla="*/ 931111 h 2311974"/>
                <a:gd name="connsiteX108" fmla="*/ 1171343 w 1315983"/>
                <a:gd name="connsiteY108" fmla="*/ 928679 h 2311974"/>
                <a:gd name="connsiteX109" fmla="*/ 1185570 w 1315983"/>
                <a:gd name="connsiteY109" fmla="*/ 948128 h 2311974"/>
                <a:gd name="connsiteX110" fmla="*/ 1206911 w 1315983"/>
                <a:gd name="connsiteY110" fmla="*/ 950559 h 2311974"/>
                <a:gd name="connsiteX111" fmla="*/ 1211653 w 1315983"/>
                <a:gd name="connsiteY111" fmla="*/ 923817 h 2311974"/>
                <a:gd name="connsiteX112" fmla="*/ 1225880 w 1315983"/>
                <a:gd name="connsiteY112" fmla="*/ 914093 h 2311974"/>
                <a:gd name="connsiteX113" fmla="*/ 1235364 w 1315983"/>
                <a:gd name="connsiteY113" fmla="*/ 921386 h 2311974"/>
                <a:gd name="connsiteX114" fmla="*/ 1247220 w 1315983"/>
                <a:gd name="connsiteY114" fmla="*/ 948128 h 2311974"/>
                <a:gd name="connsiteX115" fmla="*/ 1195055 w 1315983"/>
                <a:gd name="connsiteY115" fmla="*/ 1006475 h 2311974"/>
                <a:gd name="connsiteX116" fmla="*/ 1109694 w 1315983"/>
                <a:gd name="connsiteY116" fmla="*/ 970008 h 2311974"/>
                <a:gd name="connsiteX117" fmla="*/ 1104951 w 1315983"/>
                <a:gd name="connsiteY117" fmla="*/ 977301 h 2311974"/>
                <a:gd name="connsiteX118" fmla="*/ 1109694 w 1315983"/>
                <a:gd name="connsiteY118" fmla="*/ 984595 h 2311974"/>
                <a:gd name="connsiteX119" fmla="*/ 1104951 w 1315983"/>
                <a:gd name="connsiteY119" fmla="*/ 984595 h 2311974"/>
                <a:gd name="connsiteX120" fmla="*/ 1100209 w 1315983"/>
                <a:gd name="connsiteY120" fmla="*/ 991888 h 2311974"/>
                <a:gd name="connsiteX121" fmla="*/ 1100209 w 1315983"/>
                <a:gd name="connsiteY121" fmla="*/ 1006475 h 2311974"/>
                <a:gd name="connsiteX122" fmla="*/ 1093096 w 1315983"/>
                <a:gd name="connsiteY122" fmla="*/ 1018630 h 2311974"/>
                <a:gd name="connsiteX123" fmla="*/ 1093096 w 1315983"/>
                <a:gd name="connsiteY123" fmla="*/ 1028354 h 2311974"/>
                <a:gd name="connsiteX124" fmla="*/ 1078869 w 1315983"/>
                <a:gd name="connsiteY124" fmla="*/ 1028354 h 2311974"/>
                <a:gd name="connsiteX125" fmla="*/ 1078869 w 1315983"/>
                <a:gd name="connsiteY125" fmla="*/ 1045372 h 2311974"/>
                <a:gd name="connsiteX126" fmla="*/ 1071755 w 1315983"/>
                <a:gd name="connsiteY126" fmla="*/ 1047803 h 2311974"/>
                <a:gd name="connsiteX127" fmla="*/ 1071755 w 1315983"/>
                <a:gd name="connsiteY127" fmla="*/ 1059959 h 2311974"/>
                <a:gd name="connsiteX128" fmla="*/ 1064642 w 1315983"/>
                <a:gd name="connsiteY128" fmla="*/ 1062390 h 2311974"/>
                <a:gd name="connsiteX129" fmla="*/ 1069384 w 1315983"/>
                <a:gd name="connsiteY129" fmla="*/ 1069683 h 2311974"/>
                <a:gd name="connsiteX130" fmla="*/ 1062271 w 1315983"/>
                <a:gd name="connsiteY130" fmla="*/ 1074545 h 2311974"/>
                <a:gd name="connsiteX131" fmla="*/ 1069384 w 1315983"/>
                <a:gd name="connsiteY131" fmla="*/ 1076976 h 2311974"/>
                <a:gd name="connsiteX132" fmla="*/ 1071755 w 1315983"/>
                <a:gd name="connsiteY132" fmla="*/ 1093994 h 2311974"/>
                <a:gd name="connsiteX133" fmla="*/ 1062271 w 1315983"/>
                <a:gd name="connsiteY133" fmla="*/ 1103719 h 2311974"/>
                <a:gd name="connsiteX134" fmla="*/ 1064642 w 1315983"/>
                <a:gd name="connsiteY134" fmla="*/ 1103719 h 2311974"/>
                <a:gd name="connsiteX135" fmla="*/ 1064642 w 1315983"/>
                <a:gd name="connsiteY135" fmla="*/ 1111012 h 2311974"/>
                <a:gd name="connsiteX136" fmla="*/ 1057529 w 1315983"/>
                <a:gd name="connsiteY136" fmla="*/ 1118305 h 2311974"/>
                <a:gd name="connsiteX137" fmla="*/ 1057529 w 1315983"/>
                <a:gd name="connsiteY137" fmla="*/ 1125598 h 2311974"/>
                <a:gd name="connsiteX138" fmla="*/ 1043302 w 1315983"/>
                <a:gd name="connsiteY138" fmla="*/ 1149909 h 2311974"/>
                <a:gd name="connsiteX139" fmla="*/ 1055157 w 1315983"/>
                <a:gd name="connsiteY139" fmla="*/ 1164496 h 2311974"/>
                <a:gd name="connsiteX140" fmla="*/ 1083611 w 1315983"/>
                <a:gd name="connsiteY140" fmla="*/ 1164496 h 2311974"/>
                <a:gd name="connsiteX141" fmla="*/ 1085982 w 1315983"/>
                <a:gd name="connsiteY141" fmla="*/ 1166927 h 2311974"/>
                <a:gd name="connsiteX142" fmla="*/ 1104951 w 1315983"/>
                <a:gd name="connsiteY142" fmla="*/ 1159634 h 2311974"/>
                <a:gd name="connsiteX143" fmla="*/ 1116807 w 1315983"/>
                <a:gd name="connsiteY143" fmla="*/ 1166927 h 2311974"/>
                <a:gd name="connsiteX144" fmla="*/ 1123921 w 1315983"/>
                <a:gd name="connsiteY144" fmla="*/ 1166927 h 2311974"/>
                <a:gd name="connsiteX145" fmla="*/ 1119178 w 1315983"/>
                <a:gd name="connsiteY145" fmla="*/ 1171789 h 2311974"/>
                <a:gd name="connsiteX146" fmla="*/ 1133405 w 1315983"/>
                <a:gd name="connsiteY146" fmla="*/ 1179083 h 2311974"/>
                <a:gd name="connsiteX147" fmla="*/ 1140519 w 1315983"/>
                <a:gd name="connsiteY147" fmla="*/ 1222842 h 2311974"/>
                <a:gd name="connsiteX148" fmla="*/ 1133405 w 1315983"/>
                <a:gd name="connsiteY148" fmla="*/ 1230136 h 2311974"/>
                <a:gd name="connsiteX149" fmla="*/ 1133405 w 1315983"/>
                <a:gd name="connsiteY149" fmla="*/ 1254447 h 2311974"/>
                <a:gd name="connsiteX150" fmla="*/ 1159488 w 1315983"/>
                <a:gd name="connsiteY150" fmla="*/ 1271464 h 2311974"/>
                <a:gd name="connsiteX151" fmla="*/ 1154745 w 1315983"/>
                <a:gd name="connsiteY151" fmla="*/ 1278758 h 2311974"/>
                <a:gd name="connsiteX152" fmla="*/ 1164230 w 1315983"/>
                <a:gd name="connsiteY152" fmla="*/ 1290913 h 2311974"/>
                <a:gd name="connsiteX153" fmla="*/ 1164230 w 1315983"/>
                <a:gd name="connsiteY153" fmla="*/ 1303069 h 2311974"/>
                <a:gd name="connsiteX154" fmla="*/ 1166601 w 1315983"/>
                <a:gd name="connsiteY154" fmla="*/ 1305500 h 2311974"/>
                <a:gd name="connsiteX155" fmla="*/ 1164230 w 1315983"/>
                <a:gd name="connsiteY155" fmla="*/ 1312793 h 2311974"/>
                <a:gd name="connsiteX156" fmla="*/ 1171343 w 1315983"/>
                <a:gd name="connsiteY156" fmla="*/ 1324948 h 2311974"/>
                <a:gd name="connsiteX157" fmla="*/ 1178457 w 1315983"/>
                <a:gd name="connsiteY157" fmla="*/ 1317655 h 2311974"/>
                <a:gd name="connsiteX158" fmla="*/ 1178457 w 1315983"/>
                <a:gd name="connsiteY158" fmla="*/ 1327379 h 2311974"/>
                <a:gd name="connsiteX159" fmla="*/ 1180828 w 1315983"/>
                <a:gd name="connsiteY159" fmla="*/ 1344397 h 2311974"/>
                <a:gd name="connsiteX160" fmla="*/ 1154745 w 1315983"/>
                <a:gd name="connsiteY160" fmla="*/ 1358984 h 2311974"/>
                <a:gd name="connsiteX161" fmla="*/ 1133405 w 1315983"/>
                <a:gd name="connsiteY161" fmla="*/ 1358984 h 2311974"/>
                <a:gd name="connsiteX162" fmla="*/ 1131034 w 1315983"/>
                <a:gd name="connsiteY162" fmla="*/ 1376001 h 2311974"/>
                <a:gd name="connsiteX163" fmla="*/ 1152374 w 1315983"/>
                <a:gd name="connsiteY163" fmla="*/ 1376001 h 2311974"/>
                <a:gd name="connsiteX164" fmla="*/ 1154745 w 1315983"/>
                <a:gd name="connsiteY164" fmla="*/ 1383295 h 2311974"/>
                <a:gd name="connsiteX165" fmla="*/ 1159488 w 1315983"/>
                <a:gd name="connsiteY165" fmla="*/ 1380864 h 2311974"/>
                <a:gd name="connsiteX166" fmla="*/ 1166601 w 1315983"/>
                <a:gd name="connsiteY166" fmla="*/ 1393019 h 2311974"/>
                <a:gd name="connsiteX167" fmla="*/ 1164230 w 1315983"/>
                <a:gd name="connsiteY167" fmla="*/ 1400312 h 2311974"/>
                <a:gd name="connsiteX168" fmla="*/ 1166601 w 1315983"/>
                <a:gd name="connsiteY168" fmla="*/ 1402744 h 2311974"/>
                <a:gd name="connsiteX169" fmla="*/ 1185570 w 1315983"/>
                <a:gd name="connsiteY169" fmla="*/ 1380864 h 2311974"/>
                <a:gd name="connsiteX170" fmla="*/ 1192684 w 1315983"/>
                <a:gd name="connsiteY170" fmla="*/ 1383295 h 2311974"/>
                <a:gd name="connsiteX171" fmla="*/ 1187941 w 1315983"/>
                <a:gd name="connsiteY171" fmla="*/ 1380864 h 2311974"/>
                <a:gd name="connsiteX172" fmla="*/ 1195055 w 1315983"/>
                <a:gd name="connsiteY172" fmla="*/ 1373570 h 2311974"/>
                <a:gd name="connsiteX173" fmla="*/ 1202168 w 1315983"/>
                <a:gd name="connsiteY173" fmla="*/ 1368708 h 2311974"/>
                <a:gd name="connsiteX174" fmla="*/ 1218766 w 1315983"/>
                <a:gd name="connsiteY174" fmla="*/ 1417330 h 2311974"/>
                <a:gd name="connsiteX175" fmla="*/ 1214024 w 1315983"/>
                <a:gd name="connsiteY175" fmla="*/ 1424623 h 2311974"/>
                <a:gd name="connsiteX176" fmla="*/ 1214024 w 1315983"/>
                <a:gd name="connsiteY176" fmla="*/ 1441641 h 2311974"/>
                <a:gd name="connsiteX177" fmla="*/ 1180828 w 1315983"/>
                <a:gd name="connsiteY177" fmla="*/ 1436779 h 2311974"/>
                <a:gd name="connsiteX178" fmla="*/ 1178457 w 1315983"/>
                <a:gd name="connsiteY178" fmla="*/ 1473245 h 2311974"/>
                <a:gd name="connsiteX179" fmla="*/ 1164230 w 1315983"/>
                <a:gd name="connsiteY179" fmla="*/ 1473245 h 2311974"/>
                <a:gd name="connsiteX180" fmla="*/ 1159488 w 1315983"/>
                <a:gd name="connsiteY180" fmla="*/ 1504850 h 2311974"/>
                <a:gd name="connsiteX181" fmla="*/ 1145261 w 1315983"/>
                <a:gd name="connsiteY181" fmla="*/ 1521867 h 2311974"/>
                <a:gd name="connsiteX182" fmla="*/ 1145261 w 1315983"/>
                <a:gd name="connsiteY182" fmla="*/ 1548609 h 2311974"/>
                <a:gd name="connsiteX183" fmla="*/ 1126292 w 1315983"/>
                <a:gd name="connsiteY183" fmla="*/ 1560765 h 2311974"/>
                <a:gd name="connsiteX184" fmla="*/ 1152374 w 1315983"/>
                <a:gd name="connsiteY184" fmla="*/ 1570489 h 2311974"/>
                <a:gd name="connsiteX185" fmla="*/ 1152374 w 1315983"/>
                <a:gd name="connsiteY185" fmla="*/ 1577783 h 2311974"/>
                <a:gd name="connsiteX186" fmla="*/ 1097838 w 1315983"/>
                <a:gd name="connsiteY186" fmla="*/ 1577783 h 2311974"/>
                <a:gd name="connsiteX187" fmla="*/ 1109694 w 1315983"/>
                <a:gd name="connsiteY187" fmla="*/ 1602094 h 2311974"/>
                <a:gd name="connsiteX188" fmla="*/ 1119178 w 1315983"/>
                <a:gd name="connsiteY188" fmla="*/ 1609387 h 2311974"/>
                <a:gd name="connsiteX189" fmla="*/ 1116807 w 1315983"/>
                <a:gd name="connsiteY189" fmla="*/ 1619111 h 2311974"/>
                <a:gd name="connsiteX190" fmla="*/ 1119178 w 1315983"/>
                <a:gd name="connsiteY190" fmla="*/ 1623973 h 2311974"/>
                <a:gd name="connsiteX191" fmla="*/ 1119178 w 1315983"/>
                <a:gd name="connsiteY191" fmla="*/ 1645853 h 2311974"/>
                <a:gd name="connsiteX192" fmla="*/ 1112065 w 1315983"/>
                <a:gd name="connsiteY192" fmla="*/ 1645853 h 2311974"/>
                <a:gd name="connsiteX193" fmla="*/ 1104951 w 1315983"/>
                <a:gd name="connsiteY193" fmla="*/ 1667733 h 2311974"/>
                <a:gd name="connsiteX194" fmla="*/ 1104951 w 1315983"/>
                <a:gd name="connsiteY194" fmla="*/ 1706631 h 2311974"/>
                <a:gd name="connsiteX195" fmla="*/ 1090725 w 1315983"/>
                <a:gd name="connsiteY195" fmla="*/ 1709062 h 2311974"/>
                <a:gd name="connsiteX196" fmla="*/ 1090725 w 1315983"/>
                <a:gd name="connsiteY196" fmla="*/ 1723648 h 2311974"/>
                <a:gd name="connsiteX197" fmla="*/ 1078869 w 1315983"/>
                <a:gd name="connsiteY197" fmla="*/ 1740666 h 2311974"/>
                <a:gd name="connsiteX198" fmla="*/ 1021961 w 1315983"/>
                <a:gd name="connsiteY198" fmla="*/ 1733373 h 2311974"/>
                <a:gd name="connsiteX199" fmla="*/ 995879 w 1315983"/>
                <a:gd name="connsiteY199" fmla="*/ 1733373 h 2311974"/>
                <a:gd name="connsiteX200" fmla="*/ 984023 w 1315983"/>
                <a:gd name="connsiteY200" fmla="*/ 1743097 h 2311974"/>
                <a:gd name="connsiteX201" fmla="*/ 976910 w 1315983"/>
                <a:gd name="connsiteY201" fmla="*/ 1735804 h 2311974"/>
                <a:gd name="connsiteX202" fmla="*/ 969796 w 1315983"/>
                <a:gd name="connsiteY202" fmla="*/ 1740666 h 2311974"/>
                <a:gd name="connsiteX203" fmla="*/ 948456 w 1315983"/>
                <a:gd name="connsiteY203" fmla="*/ 1713924 h 2311974"/>
                <a:gd name="connsiteX204" fmla="*/ 934229 w 1315983"/>
                <a:gd name="connsiteY204" fmla="*/ 1721217 h 2311974"/>
                <a:gd name="connsiteX205" fmla="*/ 927116 w 1315983"/>
                <a:gd name="connsiteY205" fmla="*/ 1733373 h 2311974"/>
                <a:gd name="connsiteX206" fmla="*/ 920002 w 1315983"/>
                <a:gd name="connsiteY206" fmla="*/ 1735804 h 2311974"/>
                <a:gd name="connsiteX207" fmla="*/ 905775 w 1315983"/>
                <a:gd name="connsiteY207" fmla="*/ 1706631 h 2311974"/>
                <a:gd name="connsiteX208" fmla="*/ 834641 w 1315983"/>
                <a:gd name="connsiteY208" fmla="*/ 1709062 h 2311974"/>
                <a:gd name="connsiteX209" fmla="*/ 832270 w 1315983"/>
                <a:gd name="connsiteY209" fmla="*/ 1721217 h 2311974"/>
                <a:gd name="connsiteX210" fmla="*/ 789590 w 1315983"/>
                <a:gd name="connsiteY210" fmla="*/ 1721217 h 2311974"/>
                <a:gd name="connsiteX211" fmla="*/ 789590 w 1315983"/>
                <a:gd name="connsiteY211" fmla="*/ 1728511 h 2311974"/>
                <a:gd name="connsiteX212" fmla="*/ 758765 w 1315983"/>
                <a:gd name="connsiteY212" fmla="*/ 1721217 h 2311974"/>
                <a:gd name="connsiteX213" fmla="*/ 758765 w 1315983"/>
                <a:gd name="connsiteY213" fmla="*/ 1706631 h 2311974"/>
                <a:gd name="connsiteX214" fmla="*/ 751651 w 1315983"/>
                <a:gd name="connsiteY214" fmla="*/ 1706631 h 2311974"/>
                <a:gd name="connsiteX215" fmla="*/ 749280 w 1315983"/>
                <a:gd name="connsiteY215" fmla="*/ 1692044 h 2311974"/>
                <a:gd name="connsiteX216" fmla="*/ 749280 w 1315983"/>
                <a:gd name="connsiteY216" fmla="*/ 1692044 h 2311974"/>
                <a:gd name="connsiteX217" fmla="*/ 751651 w 1315983"/>
                <a:gd name="connsiteY217" fmla="*/ 1706631 h 2311974"/>
                <a:gd name="connsiteX218" fmla="*/ 697115 w 1315983"/>
                <a:gd name="connsiteY218" fmla="*/ 1709062 h 2311974"/>
                <a:gd name="connsiteX219" fmla="*/ 656806 w 1315983"/>
                <a:gd name="connsiteY219" fmla="*/ 1701769 h 2311974"/>
                <a:gd name="connsiteX220" fmla="*/ 654435 w 1315983"/>
                <a:gd name="connsiteY220" fmla="*/ 1709062 h 2311974"/>
                <a:gd name="connsiteX221" fmla="*/ 635465 w 1315983"/>
                <a:gd name="connsiteY221" fmla="*/ 1713924 h 2311974"/>
                <a:gd name="connsiteX222" fmla="*/ 628352 w 1315983"/>
                <a:gd name="connsiteY222" fmla="*/ 1733373 h 2311974"/>
                <a:gd name="connsiteX223" fmla="*/ 633094 w 1315983"/>
                <a:gd name="connsiteY223" fmla="*/ 1750391 h 2311974"/>
                <a:gd name="connsiteX224" fmla="*/ 614125 w 1315983"/>
                <a:gd name="connsiteY224" fmla="*/ 1750391 h 2311974"/>
                <a:gd name="connsiteX225" fmla="*/ 609383 w 1315983"/>
                <a:gd name="connsiteY225" fmla="*/ 1769840 h 2311974"/>
                <a:gd name="connsiteX226" fmla="*/ 616496 w 1315983"/>
                <a:gd name="connsiteY226" fmla="*/ 1784426 h 2311974"/>
                <a:gd name="connsiteX227" fmla="*/ 614125 w 1315983"/>
                <a:gd name="connsiteY227" fmla="*/ 1806306 h 2311974"/>
                <a:gd name="connsiteX228" fmla="*/ 602269 w 1315983"/>
                <a:gd name="connsiteY228" fmla="*/ 1813599 h 2311974"/>
                <a:gd name="connsiteX229" fmla="*/ 602269 w 1315983"/>
                <a:gd name="connsiteY229" fmla="*/ 1847635 h 2311974"/>
                <a:gd name="connsiteX230" fmla="*/ 588043 w 1315983"/>
                <a:gd name="connsiteY230" fmla="*/ 1852497 h 2311974"/>
                <a:gd name="connsiteX231" fmla="*/ 585671 w 1315983"/>
                <a:gd name="connsiteY231" fmla="*/ 1837910 h 2311974"/>
                <a:gd name="connsiteX232" fmla="*/ 552475 w 1315983"/>
                <a:gd name="connsiteY232" fmla="*/ 1837910 h 2311974"/>
                <a:gd name="connsiteX233" fmla="*/ 552475 w 1315983"/>
                <a:gd name="connsiteY233" fmla="*/ 1859790 h 2311974"/>
                <a:gd name="connsiteX234" fmla="*/ 533506 w 1315983"/>
                <a:gd name="connsiteY234" fmla="*/ 1859790 h 2311974"/>
                <a:gd name="connsiteX235" fmla="*/ 533506 w 1315983"/>
                <a:gd name="connsiteY235" fmla="*/ 1869515 h 2311974"/>
                <a:gd name="connsiteX236" fmla="*/ 531135 w 1315983"/>
                <a:gd name="connsiteY236" fmla="*/ 1876808 h 2311974"/>
                <a:gd name="connsiteX237" fmla="*/ 450517 w 1315983"/>
                <a:gd name="connsiteY237" fmla="*/ 1876808 h 2311974"/>
                <a:gd name="connsiteX238" fmla="*/ 450517 w 1315983"/>
                <a:gd name="connsiteY238" fmla="*/ 1896257 h 2311974"/>
                <a:gd name="connsiteX239" fmla="*/ 398351 w 1315983"/>
                <a:gd name="connsiteY239" fmla="*/ 1901119 h 2311974"/>
                <a:gd name="connsiteX240" fmla="*/ 398351 w 1315983"/>
                <a:gd name="connsiteY240" fmla="*/ 1930292 h 2311974"/>
                <a:gd name="connsiteX241" fmla="*/ 377011 w 1315983"/>
                <a:gd name="connsiteY241" fmla="*/ 1930292 h 2311974"/>
                <a:gd name="connsiteX242" fmla="*/ 374640 w 1315983"/>
                <a:gd name="connsiteY242" fmla="*/ 1952172 h 2311974"/>
                <a:gd name="connsiteX243" fmla="*/ 362784 w 1315983"/>
                <a:gd name="connsiteY243" fmla="*/ 1952172 h 2311974"/>
                <a:gd name="connsiteX244" fmla="*/ 362784 w 1315983"/>
                <a:gd name="connsiteY244" fmla="*/ 1978914 h 2311974"/>
                <a:gd name="connsiteX245" fmla="*/ 369898 w 1315983"/>
                <a:gd name="connsiteY245" fmla="*/ 1983776 h 2311974"/>
                <a:gd name="connsiteX246" fmla="*/ 367527 w 1315983"/>
                <a:gd name="connsiteY246" fmla="*/ 2000794 h 2311974"/>
                <a:gd name="connsiteX247" fmla="*/ 374640 w 1315983"/>
                <a:gd name="connsiteY247" fmla="*/ 2005656 h 2311974"/>
                <a:gd name="connsiteX248" fmla="*/ 374640 w 1315983"/>
                <a:gd name="connsiteY248" fmla="*/ 2068865 h 2311974"/>
                <a:gd name="connsiteX249" fmla="*/ 367527 w 1315983"/>
                <a:gd name="connsiteY249" fmla="*/ 2068865 h 2311974"/>
                <a:gd name="connsiteX250" fmla="*/ 367527 w 1315983"/>
                <a:gd name="connsiteY250" fmla="*/ 2081020 h 2311974"/>
                <a:gd name="connsiteX251" fmla="*/ 348557 w 1315983"/>
                <a:gd name="connsiteY251" fmla="*/ 2083451 h 2311974"/>
                <a:gd name="connsiteX252" fmla="*/ 334331 w 1315983"/>
                <a:gd name="connsiteY252" fmla="*/ 2117487 h 2311974"/>
                <a:gd name="connsiteX253" fmla="*/ 334331 w 1315983"/>
                <a:gd name="connsiteY253" fmla="*/ 2129642 h 2311974"/>
                <a:gd name="connsiteX254" fmla="*/ 391238 w 1315983"/>
                <a:gd name="connsiteY254" fmla="*/ 2132073 h 2311974"/>
                <a:gd name="connsiteX255" fmla="*/ 384125 w 1315983"/>
                <a:gd name="connsiteY255" fmla="*/ 2151522 h 2311974"/>
                <a:gd name="connsiteX256" fmla="*/ 388867 w 1315983"/>
                <a:gd name="connsiteY256" fmla="*/ 2161246 h 2311974"/>
                <a:gd name="connsiteX257" fmla="*/ 384125 w 1315983"/>
                <a:gd name="connsiteY257" fmla="*/ 2168540 h 2311974"/>
                <a:gd name="connsiteX258" fmla="*/ 367527 w 1315983"/>
                <a:gd name="connsiteY258" fmla="*/ 2168540 h 2311974"/>
                <a:gd name="connsiteX259" fmla="*/ 367527 w 1315983"/>
                <a:gd name="connsiteY259" fmla="*/ 2180695 h 2311974"/>
                <a:gd name="connsiteX260" fmla="*/ 336702 w 1315983"/>
                <a:gd name="connsiteY260" fmla="*/ 2187988 h 2311974"/>
                <a:gd name="connsiteX261" fmla="*/ 343815 w 1315983"/>
                <a:gd name="connsiteY261" fmla="*/ 2200144 h 2311974"/>
                <a:gd name="connsiteX262" fmla="*/ 341444 w 1315983"/>
                <a:gd name="connsiteY262" fmla="*/ 2256059 h 2311974"/>
                <a:gd name="connsiteX263" fmla="*/ 329588 w 1315983"/>
                <a:gd name="connsiteY263" fmla="*/ 2277939 h 2311974"/>
                <a:gd name="connsiteX264" fmla="*/ 303506 w 1315983"/>
                <a:gd name="connsiteY264" fmla="*/ 2307112 h 2311974"/>
                <a:gd name="connsiteX265" fmla="*/ 289279 w 1315983"/>
                <a:gd name="connsiteY265" fmla="*/ 2311974 h 2311974"/>
                <a:gd name="connsiteX266" fmla="*/ 272681 w 1315983"/>
                <a:gd name="connsiteY266" fmla="*/ 2282801 h 2311974"/>
                <a:gd name="connsiteX267" fmla="*/ 253712 w 1315983"/>
                <a:gd name="connsiteY267" fmla="*/ 2275508 h 2311974"/>
                <a:gd name="connsiteX268" fmla="*/ 239485 w 1315983"/>
                <a:gd name="connsiteY268" fmla="*/ 2292526 h 2311974"/>
                <a:gd name="connsiteX269" fmla="*/ 220516 w 1315983"/>
                <a:gd name="connsiteY269" fmla="*/ 2285232 h 2311974"/>
                <a:gd name="connsiteX270" fmla="*/ 206289 w 1315983"/>
                <a:gd name="connsiteY270" fmla="*/ 2290094 h 2311974"/>
                <a:gd name="connsiteX271" fmla="*/ 170722 w 1315983"/>
                <a:gd name="connsiteY271" fmla="*/ 2275508 h 2311974"/>
                <a:gd name="connsiteX272" fmla="*/ 129987 w 1315983"/>
                <a:gd name="connsiteY272" fmla="*/ 2254426 h 2311974"/>
                <a:gd name="connsiteX273" fmla="*/ 138292 w 1315983"/>
                <a:gd name="connsiteY273" fmla="*/ 2090384 h 2311974"/>
                <a:gd name="connsiteX274" fmla="*/ 167576 w 1315983"/>
                <a:gd name="connsiteY274" fmla="*/ 1879782 h 2311974"/>
                <a:gd name="connsiteX275" fmla="*/ 162659 w 1315983"/>
                <a:gd name="connsiteY275" fmla="*/ 1766434 h 2311974"/>
                <a:gd name="connsiteX276" fmla="*/ 134380 w 1315983"/>
                <a:gd name="connsiteY276" fmla="*/ 1684276 h 2311974"/>
                <a:gd name="connsiteX277" fmla="*/ 71027 w 1315983"/>
                <a:gd name="connsiteY277" fmla="*/ 1605539 h 2311974"/>
                <a:gd name="connsiteX278" fmla="*/ 21152 w 1315983"/>
                <a:gd name="connsiteY278" fmla="*/ 1566641 h 2311974"/>
                <a:gd name="connsiteX279" fmla="*/ 22796 w 1315983"/>
                <a:gd name="connsiteY279" fmla="*/ 1519182 h 2311974"/>
                <a:gd name="connsiteX280" fmla="*/ 18560 w 1315983"/>
                <a:gd name="connsiteY280" fmla="*/ 1442151 h 2311974"/>
                <a:gd name="connsiteX281" fmla="*/ 73867 w 1315983"/>
                <a:gd name="connsiteY281" fmla="*/ 1327822 h 2311974"/>
                <a:gd name="connsiteX282" fmla="*/ 867553 w 1315983"/>
                <a:gd name="connsiteY282" fmla="*/ 1104035 h 2311974"/>
                <a:gd name="connsiteX283" fmla="*/ 0 w 1315983"/>
                <a:gd name="connsiteY283" fmla="*/ 680708 h 2311974"/>
                <a:gd name="connsiteX284" fmla="*/ 35567 w 1315983"/>
                <a:gd name="connsiteY284" fmla="*/ 670983 h 2311974"/>
                <a:gd name="connsiteX285" fmla="*/ 123299 w 1315983"/>
                <a:gd name="connsiteY285" fmla="*/ 692863 h 2311974"/>
                <a:gd name="connsiteX286" fmla="*/ 137526 w 1315983"/>
                <a:gd name="connsiteY286" fmla="*/ 688001 h 2311974"/>
                <a:gd name="connsiteX287" fmla="*/ 151753 w 1315983"/>
                <a:gd name="connsiteY287" fmla="*/ 678277 h 2311974"/>
                <a:gd name="connsiteX288" fmla="*/ 158866 w 1315983"/>
                <a:gd name="connsiteY288" fmla="*/ 666121 h 2311974"/>
                <a:gd name="connsiteX289" fmla="*/ 192062 w 1315983"/>
                <a:gd name="connsiteY289" fmla="*/ 700156 h 2311974"/>
                <a:gd name="connsiteX290" fmla="*/ 236001 w 1315983"/>
                <a:gd name="connsiteY290" fmla="*/ 862512 h 2311974"/>
                <a:gd name="connsiteX291" fmla="*/ 158866 w 1315983"/>
                <a:gd name="connsiteY291" fmla="*/ 666121 h 2311974"/>
                <a:gd name="connsiteX292" fmla="*/ 158866 w 1315983"/>
                <a:gd name="connsiteY292" fmla="*/ 658827 h 2311974"/>
                <a:gd name="connsiteX293" fmla="*/ 180206 w 1315983"/>
                <a:gd name="connsiteY293" fmla="*/ 646672 h 2311974"/>
                <a:gd name="connsiteX294" fmla="*/ 173093 w 1315983"/>
                <a:gd name="connsiteY294" fmla="*/ 639379 h 2311974"/>
                <a:gd name="connsiteX295" fmla="*/ 203918 w 1315983"/>
                <a:gd name="connsiteY295" fmla="*/ 629654 h 2311974"/>
                <a:gd name="connsiteX296" fmla="*/ 199176 w 1315983"/>
                <a:gd name="connsiteY296" fmla="*/ 615068 h 2311974"/>
                <a:gd name="connsiteX297" fmla="*/ 165980 w 1315983"/>
                <a:gd name="connsiteY297" fmla="*/ 610205 h 2311974"/>
                <a:gd name="connsiteX298" fmla="*/ 163608 w 1315983"/>
                <a:gd name="connsiteY298" fmla="*/ 595619 h 2311974"/>
                <a:gd name="connsiteX299" fmla="*/ 173093 w 1315983"/>
                <a:gd name="connsiteY299" fmla="*/ 534841 h 2311974"/>
                <a:gd name="connsiteX300" fmla="*/ 163608 w 1315983"/>
                <a:gd name="connsiteY300" fmla="*/ 525117 h 2311974"/>
                <a:gd name="connsiteX301" fmla="*/ 147010 w 1315983"/>
                <a:gd name="connsiteY301" fmla="*/ 503237 h 2311974"/>
                <a:gd name="connsiteX302" fmla="*/ 151753 w 1315983"/>
                <a:gd name="connsiteY302" fmla="*/ 471633 h 2311974"/>
                <a:gd name="connsiteX303" fmla="*/ 144639 w 1315983"/>
                <a:gd name="connsiteY303" fmla="*/ 464340 h 2311974"/>
                <a:gd name="connsiteX304" fmla="*/ 147010 w 1315983"/>
                <a:gd name="connsiteY304" fmla="*/ 444891 h 2311974"/>
                <a:gd name="connsiteX305" fmla="*/ 165980 w 1315983"/>
                <a:gd name="connsiteY305" fmla="*/ 444891 h 2311974"/>
                <a:gd name="connsiteX306" fmla="*/ 184949 w 1315983"/>
                <a:gd name="connsiteY306" fmla="*/ 430304 h 2311974"/>
                <a:gd name="connsiteX307" fmla="*/ 187320 w 1315983"/>
                <a:gd name="connsiteY307" fmla="*/ 427873 h 2311974"/>
                <a:gd name="connsiteX308" fmla="*/ 165980 w 1315983"/>
                <a:gd name="connsiteY308" fmla="*/ 423011 h 2311974"/>
                <a:gd name="connsiteX309" fmla="*/ 173093 w 1315983"/>
                <a:gd name="connsiteY309" fmla="*/ 405993 h 2311974"/>
                <a:gd name="connsiteX310" fmla="*/ 199176 w 1315983"/>
                <a:gd name="connsiteY310" fmla="*/ 408424 h 2311974"/>
                <a:gd name="connsiteX311" fmla="*/ 194433 w 1315983"/>
                <a:gd name="connsiteY311" fmla="*/ 388975 h 2311974"/>
                <a:gd name="connsiteX312" fmla="*/ 194433 w 1315983"/>
                <a:gd name="connsiteY312" fmla="*/ 374389 h 2311974"/>
                <a:gd name="connsiteX313" fmla="*/ 211031 w 1315983"/>
                <a:gd name="connsiteY313" fmla="*/ 374389 h 2311974"/>
                <a:gd name="connsiteX314" fmla="*/ 213402 w 1315983"/>
                <a:gd name="connsiteY314" fmla="*/ 367096 h 2311974"/>
                <a:gd name="connsiteX315" fmla="*/ 220516 w 1315983"/>
                <a:gd name="connsiteY315" fmla="*/ 364665 h 2311974"/>
                <a:gd name="connsiteX316" fmla="*/ 218145 w 1315983"/>
                <a:gd name="connsiteY316" fmla="*/ 347647 h 2311974"/>
                <a:gd name="connsiteX317" fmla="*/ 246598 w 1315983"/>
                <a:gd name="connsiteY317" fmla="*/ 337922 h 2311974"/>
                <a:gd name="connsiteX318" fmla="*/ 234743 w 1315983"/>
                <a:gd name="connsiteY318" fmla="*/ 333060 h 2311974"/>
                <a:gd name="connsiteX319" fmla="*/ 232371 w 1315983"/>
                <a:gd name="connsiteY319" fmla="*/ 311180 h 2311974"/>
                <a:gd name="connsiteX320" fmla="*/ 225258 w 1315983"/>
                <a:gd name="connsiteY320" fmla="*/ 308749 h 2311974"/>
                <a:gd name="connsiteX321" fmla="*/ 232371 w 1315983"/>
                <a:gd name="connsiteY321" fmla="*/ 299025 h 2311974"/>
                <a:gd name="connsiteX322" fmla="*/ 232371 w 1315983"/>
                <a:gd name="connsiteY322" fmla="*/ 296594 h 2311974"/>
                <a:gd name="connsiteX323" fmla="*/ 220516 w 1315983"/>
                <a:gd name="connsiteY323" fmla="*/ 291732 h 2311974"/>
                <a:gd name="connsiteX324" fmla="*/ 211031 w 1315983"/>
                <a:gd name="connsiteY324" fmla="*/ 299025 h 2311974"/>
                <a:gd name="connsiteX325" fmla="*/ 199176 w 1315983"/>
                <a:gd name="connsiteY325" fmla="*/ 282007 h 2311974"/>
                <a:gd name="connsiteX326" fmla="*/ 213402 w 1315983"/>
                <a:gd name="connsiteY326" fmla="*/ 255265 h 2311974"/>
                <a:gd name="connsiteX327" fmla="*/ 220516 w 1315983"/>
                <a:gd name="connsiteY327" fmla="*/ 267421 h 2311974"/>
                <a:gd name="connsiteX328" fmla="*/ 239485 w 1315983"/>
                <a:gd name="connsiteY328" fmla="*/ 240679 h 2311974"/>
                <a:gd name="connsiteX329" fmla="*/ 248969 w 1315983"/>
                <a:gd name="connsiteY329" fmla="*/ 240679 h 2311974"/>
                <a:gd name="connsiteX330" fmla="*/ 248969 w 1315983"/>
                <a:gd name="connsiteY330" fmla="*/ 233385 h 2311974"/>
                <a:gd name="connsiteX331" fmla="*/ 227629 w 1315983"/>
                <a:gd name="connsiteY331" fmla="*/ 218799 h 2311974"/>
                <a:gd name="connsiteX332" fmla="*/ 234743 w 1315983"/>
                <a:gd name="connsiteY332" fmla="*/ 199350 h 2311974"/>
                <a:gd name="connsiteX333" fmla="*/ 260825 w 1315983"/>
                <a:gd name="connsiteY333" fmla="*/ 199350 h 2311974"/>
                <a:gd name="connsiteX334" fmla="*/ 267939 w 1315983"/>
                <a:gd name="connsiteY334" fmla="*/ 192057 h 2311974"/>
                <a:gd name="connsiteX335" fmla="*/ 239485 w 1315983"/>
                <a:gd name="connsiteY335" fmla="*/ 150728 h 2311974"/>
                <a:gd name="connsiteX336" fmla="*/ 248969 w 1315983"/>
                <a:gd name="connsiteY336" fmla="*/ 131279 h 2311974"/>
                <a:gd name="connsiteX337" fmla="*/ 282165 w 1315983"/>
                <a:gd name="connsiteY337" fmla="*/ 116693 h 2311974"/>
                <a:gd name="connsiteX338" fmla="*/ 286908 w 1315983"/>
                <a:gd name="connsiteY338" fmla="*/ 131279 h 2311974"/>
                <a:gd name="connsiteX339" fmla="*/ 308248 w 1315983"/>
                <a:gd name="connsiteY339" fmla="*/ 116693 h 2311974"/>
                <a:gd name="connsiteX340" fmla="*/ 303506 w 1315983"/>
                <a:gd name="connsiteY340" fmla="*/ 109399 h 2311974"/>
                <a:gd name="connsiteX341" fmla="*/ 320104 w 1315983"/>
                <a:gd name="connsiteY341" fmla="*/ 102106 h 2311974"/>
                <a:gd name="connsiteX342" fmla="*/ 320104 w 1315983"/>
                <a:gd name="connsiteY342" fmla="*/ 94813 h 2311974"/>
                <a:gd name="connsiteX343" fmla="*/ 329588 w 1315983"/>
                <a:gd name="connsiteY343" fmla="*/ 87519 h 2311974"/>
                <a:gd name="connsiteX344" fmla="*/ 315361 w 1315983"/>
                <a:gd name="connsiteY344" fmla="*/ 53484 h 2311974"/>
                <a:gd name="connsiteX345" fmla="*/ 312990 w 1315983"/>
                <a:gd name="connsiteY345" fmla="*/ 7293 h 2311974"/>
                <a:gd name="connsiteX346" fmla="*/ 355671 w 1315983"/>
                <a:gd name="connsiteY346" fmla="*/ 17018 h 2311974"/>
                <a:gd name="connsiteX347" fmla="*/ 377011 w 1315983"/>
                <a:gd name="connsiteY347" fmla="*/ 0 h 2311974"/>
                <a:gd name="connsiteX348" fmla="*/ 241856 w 1315983"/>
                <a:gd name="connsiteY348" fmla="*/ 899507 h 2311974"/>
                <a:gd name="connsiteX349" fmla="*/ 241856 w 1315983"/>
                <a:gd name="connsiteY349" fmla="*/ 899506 h 2311974"/>
                <a:gd name="connsiteX350" fmla="*/ 377011 w 1315983"/>
                <a:gd name="connsiteY350" fmla="*/ 0 h 2311974"/>
                <a:gd name="connsiteX351" fmla="*/ 234712 w 1315983"/>
                <a:gd name="connsiteY351" fmla="*/ 889782 h 2311974"/>
                <a:gd name="connsiteX352" fmla="*/ 225258 w 1315983"/>
                <a:gd name="connsiteY352" fmla="*/ 889782 h 2311974"/>
                <a:gd name="connsiteX353" fmla="*/ 241856 w 1315983"/>
                <a:gd name="connsiteY353" fmla="*/ 889782 h 2311974"/>
                <a:gd name="connsiteX354" fmla="*/ 326152 w 1315983"/>
                <a:gd name="connsiteY354" fmla="*/ 981222 h 2311974"/>
                <a:gd name="connsiteX355" fmla="*/ 234712 w 1315983"/>
                <a:gd name="connsiteY355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395980 w 1315983"/>
                <a:gd name="connsiteY24" fmla="*/ 68071 h 2311974"/>
                <a:gd name="connsiteX25" fmla="*/ 429176 w 1315983"/>
                <a:gd name="connsiteY25" fmla="*/ 82657 h 2311974"/>
                <a:gd name="connsiteX26" fmla="*/ 436290 w 1315983"/>
                <a:gd name="connsiteY26" fmla="*/ 72933 h 2311974"/>
                <a:gd name="connsiteX27" fmla="*/ 452888 w 1315983"/>
                <a:gd name="connsiteY27" fmla="*/ 75364 h 2311974"/>
                <a:gd name="connsiteX28" fmla="*/ 452888 w 1315983"/>
                <a:gd name="connsiteY28" fmla="*/ 82657 h 2311974"/>
                <a:gd name="connsiteX29" fmla="*/ 460001 w 1315983"/>
                <a:gd name="connsiteY29" fmla="*/ 82657 h 2311974"/>
                <a:gd name="connsiteX30" fmla="*/ 464743 w 1315983"/>
                <a:gd name="connsiteY30" fmla="*/ 97244 h 2311974"/>
                <a:gd name="connsiteX31" fmla="*/ 483712 w 1315983"/>
                <a:gd name="connsiteY31" fmla="*/ 104537 h 2311974"/>
                <a:gd name="connsiteX32" fmla="*/ 512166 w 1315983"/>
                <a:gd name="connsiteY32" fmla="*/ 89950 h 2311974"/>
                <a:gd name="connsiteX33" fmla="*/ 526393 w 1315983"/>
                <a:gd name="connsiteY33" fmla="*/ 94813 h 2311974"/>
                <a:gd name="connsiteX34" fmla="*/ 559589 w 1315983"/>
                <a:gd name="connsiteY34" fmla="*/ 94813 h 2311974"/>
                <a:gd name="connsiteX35" fmla="*/ 559589 w 1315983"/>
                <a:gd name="connsiteY35" fmla="*/ 72933 h 2311974"/>
                <a:gd name="connsiteX36" fmla="*/ 561960 w 1315983"/>
                <a:gd name="connsiteY36" fmla="*/ 72933 h 2311974"/>
                <a:gd name="connsiteX37" fmla="*/ 566702 w 1315983"/>
                <a:gd name="connsiteY37" fmla="*/ 123986 h 2311974"/>
                <a:gd name="connsiteX38" fmla="*/ 580929 w 1315983"/>
                <a:gd name="connsiteY38" fmla="*/ 128848 h 2311974"/>
                <a:gd name="connsiteX39" fmla="*/ 592785 w 1315983"/>
                <a:gd name="connsiteY39" fmla="*/ 150728 h 2311974"/>
                <a:gd name="connsiteX40" fmla="*/ 602269 w 1315983"/>
                <a:gd name="connsiteY40" fmla="*/ 153159 h 2311974"/>
                <a:gd name="connsiteX41" fmla="*/ 628352 w 1315983"/>
                <a:gd name="connsiteY41" fmla="*/ 165315 h 2311974"/>
                <a:gd name="connsiteX42" fmla="*/ 668661 w 1315983"/>
                <a:gd name="connsiteY42" fmla="*/ 172608 h 2311974"/>
                <a:gd name="connsiteX43" fmla="*/ 675775 w 1315983"/>
                <a:gd name="connsiteY43" fmla="*/ 184763 h 2311974"/>
                <a:gd name="connsiteX44" fmla="*/ 668661 w 1315983"/>
                <a:gd name="connsiteY44" fmla="*/ 192057 h 2311974"/>
                <a:gd name="connsiteX45" fmla="*/ 675775 w 1315983"/>
                <a:gd name="connsiteY45" fmla="*/ 201781 h 2311974"/>
                <a:gd name="connsiteX46" fmla="*/ 682888 w 1315983"/>
                <a:gd name="connsiteY46" fmla="*/ 233385 h 2311974"/>
                <a:gd name="connsiteX47" fmla="*/ 725569 w 1315983"/>
                <a:gd name="connsiteY47" fmla="*/ 211505 h 2311974"/>
                <a:gd name="connsiteX48" fmla="*/ 749280 w 1315983"/>
                <a:gd name="connsiteY48" fmla="*/ 213936 h 2311974"/>
                <a:gd name="connsiteX49" fmla="*/ 770620 w 1315983"/>
                <a:gd name="connsiteY49" fmla="*/ 199350 h 2311974"/>
                <a:gd name="connsiteX50" fmla="*/ 780105 w 1315983"/>
                <a:gd name="connsiteY50" fmla="*/ 177470 h 2311974"/>
                <a:gd name="connsiteX51" fmla="*/ 806188 w 1315983"/>
                <a:gd name="connsiteY51" fmla="*/ 158021 h 2311974"/>
                <a:gd name="connsiteX52" fmla="*/ 827528 w 1315983"/>
                <a:gd name="connsiteY52" fmla="*/ 194488 h 2311974"/>
                <a:gd name="connsiteX53" fmla="*/ 827528 w 1315983"/>
                <a:gd name="connsiteY53" fmla="*/ 221230 h 2311974"/>
                <a:gd name="connsiteX54" fmla="*/ 839383 w 1315983"/>
                <a:gd name="connsiteY54" fmla="*/ 243110 h 2311974"/>
                <a:gd name="connsiteX55" fmla="*/ 858353 w 1315983"/>
                <a:gd name="connsiteY55" fmla="*/ 262558 h 2311974"/>
                <a:gd name="connsiteX56" fmla="*/ 901033 w 1315983"/>
                <a:gd name="connsiteY56" fmla="*/ 274714 h 2311974"/>
                <a:gd name="connsiteX57" fmla="*/ 934229 w 1315983"/>
                <a:gd name="connsiteY57" fmla="*/ 260127 h 2311974"/>
                <a:gd name="connsiteX58" fmla="*/ 955569 w 1315983"/>
                <a:gd name="connsiteY58" fmla="*/ 262558 h 2311974"/>
                <a:gd name="connsiteX59" fmla="*/ 981652 w 1315983"/>
                <a:gd name="connsiteY59" fmla="*/ 277145 h 2311974"/>
                <a:gd name="connsiteX60" fmla="*/ 1014848 w 1315983"/>
                <a:gd name="connsiteY60" fmla="*/ 282007 h 2311974"/>
                <a:gd name="connsiteX61" fmla="*/ 1010106 w 1315983"/>
                <a:gd name="connsiteY61" fmla="*/ 299025 h 2311974"/>
                <a:gd name="connsiteX62" fmla="*/ 1038559 w 1315983"/>
                <a:gd name="connsiteY62" fmla="*/ 371958 h 2311974"/>
                <a:gd name="connsiteX63" fmla="*/ 1083611 w 1315983"/>
                <a:gd name="connsiteY63" fmla="*/ 386544 h 2311974"/>
                <a:gd name="connsiteX64" fmla="*/ 1112065 w 1315983"/>
                <a:gd name="connsiteY64" fmla="*/ 415718 h 2311974"/>
                <a:gd name="connsiteX65" fmla="*/ 1154745 w 1315983"/>
                <a:gd name="connsiteY65" fmla="*/ 415718 h 2311974"/>
                <a:gd name="connsiteX66" fmla="*/ 1171343 w 1315983"/>
                <a:gd name="connsiteY66" fmla="*/ 408424 h 2311974"/>
                <a:gd name="connsiteX67" fmla="*/ 1187941 w 1315983"/>
                <a:gd name="connsiteY67" fmla="*/ 386544 h 2311974"/>
                <a:gd name="connsiteX68" fmla="*/ 1232993 w 1315983"/>
                <a:gd name="connsiteY68" fmla="*/ 381682 h 2311974"/>
                <a:gd name="connsiteX69" fmla="*/ 1240107 w 1315983"/>
                <a:gd name="connsiteY69" fmla="*/ 386544 h 2311974"/>
                <a:gd name="connsiteX70" fmla="*/ 1275674 w 1315983"/>
                <a:gd name="connsiteY70" fmla="*/ 371958 h 2311974"/>
                <a:gd name="connsiteX71" fmla="*/ 1275674 w 1315983"/>
                <a:gd name="connsiteY71" fmla="*/ 388975 h 2311974"/>
                <a:gd name="connsiteX72" fmla="*/ 1289901 w 1315983"/>
                <a:gd name="connsiteY72" fmla="*/ 408424 h 2311974"/>
                <a:gd name="connsiteX73" fmla="*/ 1228251 w 1315983"/>
                <a:gd name="connsiteY73" fmla="*/ 444891 h 2311974"/>
                <a:gd name="connsiteX74" fmla="*/ 1225880 w 1315983"/>
                <a:gd name="connsiteY74" fmla="*/ 491082 h 2311974"/>
                <a:gd name="connsiteX75" fmla="*/ 1247220 w 1315983"/>
                <a:gd name="connsiteY75" fmla="*/ 532410 h 2311974"/>
                <a:gd name="connsiteX76" fmla="*/ 1280416 w 1315983"/>
                <a:gd name="connsiteY76" fmla="*/ 554290 h 2311974"/>
                <a:gd name="connsiteX77" fmla="*/ 1301756 w 1315983"/>
                <a:gd name="connsiteY77" fmla="*/ 581032 h 2311974"/>
                <a:gd name="connsiteX78" fmla="*/ 1294643 w 1315983"/>
                <a:gd name="connsiteY78" fmla="*/ 622361 h 2311974"/>
                <a:gd name="connsiteX79" fmla="*/ 1315983 w 1315983"/>
                <a:gd name="connsiteY79" fmla="*/ 644241 h 2311974"/>
                <a:gd name="connsiteX80" fmla="*/ 1311241 w 1315983"/>
                <a:gd name="connsiteY80" fmla="*/ 658827 h 2311974"/>
                <a:gd name="connsiteX81" fmla="*/ 1304127 w 1315983"/>
                <a:gd name="connsiteY81" fmla="*/ 666121 h 2311974"/>
                <a:gd name="connsiteX82" fmla="*/ 1275674 w 1315983"/>
                <a:gd name="connsiteY82" fmla="*/ 663689 h 2311974"/>
                <a:gd name="connsiteX83" fmla="*/ 1247220 w 1315983"/>
                <a:gd name="connsiteY83" fmla="*/ 705018 h 2311974"/>
                <a:gd name="connsiteX84" fmla="*/ 1225880 w 1315983"/>
                <a:gd name="connsiteY84" fmla="*/ 712312 h 2311974"/>
                <a:gd name="connsiteX85" fmla="*/ 1178457 w 1315983"/>
                <a:gd name="connsiteY85" fmla="*/ 785245 h 2311974"/>
                <a:gd name="connsiteX86" fmla="*/ 1178457 w 1315983"/>
                <a:gd name="connsiteY86" fmla="*/ 804693 h 2311974"/>
                <a:gd name="connsiteX87" fmla="*/ 1147632 w 1315983"/>
                <a:gd name="connsiteY87" fmla="*/ 802262 h 2311974"/>
                <a:gd name="connsiteX88" fmla="*/ 1116807 w 1315983"/>
                <a:gd name="connsiteY88" fmla="*/ 802262 h 2311974"/>
                <a:gd name="connsiteX89" fmla="*/ 1093096 w 1315983"/>
                <a:gd name="connsiteY89" fmla="*/ 819280 h 2311974"/>
                <a:gd name="connsiteX90" fmla="*/ 1057529 w 1315983"/>
                <a:gd name="connsiteY90" fmla="*/ 809556 h 2311974"/>
                <a:gd name="connsiteX91" fmla="*/ 1045673 w 1315983"/>
                <a:gd name="connsiteY91" fmla="*/ 816849 h 2311974"/>
                <a:gd name="connsiteX92" fmla="*/ 1055157 w 1315983"/>
                <a:gd name="connsiteY92" fmla="*/ 824142 h 2311974"/>
                <a:gd name="connsiteX93" fmla="*/ 1043302 w 1315983"/>
                <a:gd name="connsiteY93" fmla="*/ 850884 h 2311974"/>
                <a:gd name="connsiteX94" fmla="*/ 1050415 w 1315983"/>
                <a:gd name="connsiteY94" fmla="*/ 858178 h 2311974"/>
                <a:gd name="connsiteX95" fmla="*/ 1057529 w 1315983"/>
                <a:gd name="connsiteY95" fmla="*/ 850884 h 2311974"/>
                <a:gd name="connsiteX96" fmla="*/ 1071755 w 1315983"/>
                <a:gd name="connsiteY96" fmla="*/ 858178 h 2311974"/>
                <a:gd name="connsiteX97" fmla="*/ 1085982 w 1315983"/>
                <a:gd name="connsiteY97" fmla="*/ 858178 h 2311974"/>
                <a:gd name="connsiteX98" fmla="*/ 1090725 w 1315983"/>
                <a:gd name="connsiteY98" fmla="*/ 875195 h 2311974"/>
                <a:gd name="connsiteX99" fmla="*/ 1104951 w 1315983"/>
                <a:gd name="connsiteY99" fmla="*/ 894644 h 2311974"/>
                <a:gd name="connsiteX100" fmla="*/ 1097838 w 1315983"/>
                <a:gd name="connsiteY100" fmla="*/ 906800 h 2311974"/>
                <a:gd name="connsiteX101" fmla="*/ 1104951 w 1315983"/>
                <a:gd name="connsiteY101" fmla="*/ 916524 h 2311974"/>
                <a:gd name="connsiteX102" fmla="*/ 1112065 w 1315983"/>
                <a:gd name="connsiteY102" fmla="*/ 914093 h 2311974"/>
                <a:gd name="connsiteX103" fmla="*/ 1119178 w 1315983"/>
                <a:gd name="connsiteY103" fmla="*/ 921386 h 2311974"/>
                <a:gd name="connsiteX104" fmla="*/ 1123921 w 1315983"/>
                <a:gd name="connsiteY104" fmla="*/ 935973 h 2311974"/>
                <a:gd name="connsiteX105" fmla="*/ 1133405 w 1315983"/>
                <a:gd name="connsiteY105" fmla="*/ 923817 h 2311974"/>
                <a:gd name="connsiteX106" fmla="*/ 1138147 w 1315983"/>
                <a:gd name="connsiteY106" fmla="*/ 931111 h 2311974"/>
                <a:gd name="connsiteX107" fmla="*/ 1171343 w 1315983"/>
                <a:gd name="connsiteY107" fmla="*/ 928679 h 2311974"/>
                <a:gd name="connsiteX108" fmla="*/ 1185570 w 1315983"/>
                <a:gd name="connsiteY108" fmla="*/ 948128 h 2311974"/>
                <a:gd name="connsiteX109" fmla="*/ 1206911 w 1315983"/>
                <a:gd name="connsiteY109" fmla="*/ 950559 h 2311974"/>
                <a:gd name="connsiteX110" fmla="*/ 1211653 w 1315983"/>
                <a:gd name="connsiteY110" fmla="*/ 923817 h 2311974"/>
                <a:gd name="connsiteX111" fmla="*/ 1225880 w 1315983"/>
                <a:gd name="connsiteY111" fmla="*/ 914093 h 2311974"/>
                <a:gd name="connsiteX112" fmla="*/ 1235364 w 1315983"/>
                <a:gd name="connsiteY112" fmla="*/ 921386 h 2311974"/>
                <a:gd name="connsiteX113" fmla="*/ 1247220 w 1315983"/>
                <a:gd name="connsiteY113" fmla="*/ 948128 h 2311974"/>
                <a:gd name="connsiteX114" fmla="*/ 1195055 w 1315983"/>
                <a:gd name="connsiteY114" fmla="*/ 1006475 h 2311974"/>
                <a:gd name="connsiteX115" fmla="*/ 1109694 w 1315983"/>
                <a:gd name="connsiteY115" fmla="*/ 970008 h 2311974"/>
                <a:gd name="connsiteX116" fmla="*/ 1104951 w 1315983"/>
                <a:gd name="connsiteY116" fmla="*/ 977301 h 2311974"/>
                <a:gd name="connsiteX117" fmla="*/ 1109694 w 1315983"/>
                <a:gd name="connsiteY117" fmla="*/ 984595 h 2311974"/>
                <a:gd name="connsiteX118" fmla="*/ 1104951 w 1315983"/>
                <a:gd name="connsiteY118" fmla="*/ 984595 h 2311974"/>
                <a:gd name="connsiteX119" fmla="*/ 1100209 w 1315983"/>
                <a:gd name="connsiteY119" fmla="*/ 991888 h 2311974"/>
                <a:gd name="connsiteX120" fmla="*/ 1100209 w 1315983"/>
                <a:gd name="connsiteY120" fmla="*/ 1006475 h 2311974"/>
                <a:gd name="connsiteX121" fmla="*/ 1093096 w 1315983"/>
                <a:gd name="connsiteY121" fmla="*/ 1018630 h 2311974"/>
                <a:gd name="connsiteX122" fmla="*/ 1093096 w 1315983"/>
                <a:gd name="connsiteY122" fmla="*/ 1028354 h 2311974"/>
                <a:gd name="connsiteX123" fmla="*/ 1078869 w 1315983"/>
                <a:gd name="connsiteY123" fmla="*/ 1028354 h 2311974"/>
                <a:gd name="connsiteX124" fmla="*/ 1078869 w 1315983"/>
                <a:gd name="connsiteY124" fmla="*/ 1045372 h 2311974"/>
                <a:gd name="connsiteX125" fmla="*/ 1071755 w 1315983"/>
                <a:gd name="connsiteY125" fmla="*/ 1047803 h 2311974"/>
                <a:gd name="connsiteX126" fmla="*/ 1071755 w 1315983"/>
                <a:gd name="connsiteY126" fmla="*/ 1059959 h 2311974"/>
                <a:gd name="connsiteX127" fmla="*/ 1064642 w 1315983"/>
                <a:gd name="connsiteY127" fmla="*/ 1062390 h 2311974"/>
                <a:gd name="connsiteX128" fmla="*/ 1069384 w 1315983"/>
                <a:gd name="connsiteY128" fmla="*/ 1069683 h 2311974"/>
                <a:gd name="connsiteX129" fmla="*/ 1062271 w 1315983"/>
                <a:gd name="connsiteY129" fmla="*/ 1074545 h 2311974"/>
                <a:gd name="connsiteX130" fmla="*/ 1069384 w 1315983"/>
                <a:gd name="connsiteY130" fmla="*/ 1076976 h 2311974"/>
                <a:gd name="connsiteX131" fmla="*/ 1071755 w 1315983"/>
                <a:gd name="connsiteY131" fmla="*/ 1093994 h 2311974"/>
                <a:gd name="connsiteX132" fmla="*/ 1062271 w 1315983"/>
                <a:gd name="connsiteY132" fmla="*/ 1103719 h 2311974"/>
                <a:gd name="connsiteX133" fmla="*/ 1064642 w 1315983"/>
                <a:gd name="connsiteY133" fmla="*/ 1103719 h 2311974"/>
                <a:gd name="connsiteX134" fmla="*/ 1064642 w 1315983"/>
                <a:gd name="connsiteY134" fmla="*/ 1111012 h 2311974"/>
                <a:gd name="connsiteX135" fmla="*/ 1057529 w 1315983"/>
                <a:gd name="connsiteY135" fmla="*/ 1118305 h 2311974"/>
                <a:gd name="connsiteX136" fmla="*/ 1057529 w 1315983"/>
                <a:gd name="connsiteY136" fmla="*/ 1125598 h 2311974"/>
                <a:gd name="connsiteX137" fmla="*/ 1043302 w 1315983"/>
                <a:gd name="connsiteY137" fmla="*/ 1149909 h 2311974"/>
                <a:gd name="connsiteX138" fmla="*/ 1055157 w 1315983"/>
                <a:gd name="connsiteY138" fmla="*/ 1164496 h 2311974"/>
                <a:gd name="connsiteX139" fmla="*/ 1083611 w 1315983"/>
                <a:gd name="connsiteY139" fmla="*/ 1164496 h 2311974"/>
                <a:gd name="connsiteX140" fmla="*/ 1085982 w 1315983"/>
                <a:gd name="connsiteY140" fmla="*/ 1166927 h 2311974"/>
                <a:gd name="connsiteX141" fmla="*/ 1104951 w 1315983"/>
                <a:gd name="connsiteY141" fmla="*/ 1159634 h 2311974"/>
                <a:gd name="connsiteX142" fmla="*/ 1116807 w 1315983"/>
                <a:gd name="connsiteY142" fmla="*/ 1166927 h 2311974"/>
                <a:gd name="connsiteX143" fmla="*/ 1123921 w 1315983"/>
                <a:gd name="connsiteY143" fmla="*/ 1166927 h 2311974"/>
                <a:gd name="connsiteX144" fmla="*/ 1119178 w 1315983"/>
                <a:gd name="connsiteY144" fmla="*/ 1171789 h 2311974"/>
                <a:gd name="connsiteX145" fmla="*/ 1133405 w 1315983"/>
                <a:gd name="connsiteY145" fmla="*/ 1179083 h 2311974"/>
                <a:gd name="connsiteX146" fmla="*/ 1140519 w 1315983"/>
                <a:gd name="connsiteY146" fmla="*/ 1222842 h 2311974"/>
                <a:gd name="connsiteX147" fmla="*/ 1133405 w 1315983"/>
                <a:gd name="connsiteY147" fmla="*/ 1230136 h 2311974"/>
                <a:gd name="connsiteX148" fmla="*/ 1133405 w 1315983"/>
                <a:gd name="connsiteY148" fmla="*/ 1254447 h 2311974"/>
                <a:gd name="connsiteX149" fmla="*/ 1159488 w 1315983"/>
                <a:gd name="connsiteY149" fmla="*/ 1271464 h 2311974"/>
                <a:gd name="connsiteX150" fmla="*/ 1154745 w 1315983"/>
                <a:gd name="connsiteY150" fmla="*/ 1278758 h 2311974"/>
                <a:gd name="connsiteX151" fmla="*/ 1164230 w 1315983"/>
                <a:gd name="connsiteY151" fmla="*/ 1290913 h 2311974"/>
                <a:gd name="connsiteX152" fmla="*/ 1164230 w 1315983"/>
                <a:gd name="connsiteY152" fmla="*/ 1303069 h 2311974"/>
                <a:gd name="connsiteX153" fmla="*/ 1166601 w 1315983"/>
                <a:gd name="connsiteY153" fmla="*/ 1305500 h 2311974"/>
                <a:gd name="connsiteX154" fmla="*/ 1164230 w 1315983"/>
                <a:gd name="connsiteY154" fmla="*/ 1312793 h 2311974"/>
                <a:gd name="connsiteX155" fmla="*/ 1171343 w 1315983"/>
                <a:gd name="connsiteY155" fmla="*/ 1324948 h 2311974"/>
                <a:gd name="connsiteX156" fmla="*/ 1178457 w 1315983"/>
                <a:gd name="connsiteY156" fmla="*/ 1317655 h 2311974"/>
                <a:gd name="connsiteX157" fmla="*/ 1178457 w 1315983"/>
                <a:gd name="connsiteY157" fmla="*/ 1327379 h 2311974"/>
                <a:gd name="connsiteX158" fmla="*/ 1180828 w 1315983"/>
                <a:gd name="connsiteY158" fmla="*/ 1344397 h 2311974"/>
                <a:gd name="connsiteX159" fmla="*/ 1154745 w 1315983"/>
                <a:gd name="connsiteY159" fmla="*/ 1358984 h 2311974"/>
                <a:gd name="connsiteX160" fmla="*/ 1133405 w 1315983"/>
                <a:gd name="connsiteY160" fmla="*/ 1358984 h 2311974"/>
                <a:gd name="connsiteX161" fmla="*/ 1131034 w 1315983"/>
                <a:gd name="connsiteY161" fmla="*/ 1376001 h 2311974"/>
                <a:gd name="connsiteX162" fmla="*/ 1152374 w 1315983"/>
                <a:gd name="connsiteY162" fmla="*/ 1376001 h 2311974"/>
                <a:gd name="connsiteX163" fmla="*/ 1154745 w 1315983"/>
                <a:gd name="connsiteY163" fmla="*/ 1383295 h 2311974"/>
                <a:gd name="connsiteX164" fmla="*/ 1159488 w 1315983"/>
                <a:gd name="connsiteY164" fmla="*/ 1380864 h 2311974"/>
                <a:gd name="connsiteX165" fmla="*/ 1166601 w 1315983"/>
                <a:gd name="connsiteY165" fmla="*/ 1393019 h 2311974"/>
                <a:gd name="connsiteX166" fmla="*/ 1164230 w 1315983"/>
                <a:gd name="connsiteY166" fmla="*/ 1400312 h 2311974"/>
                <a:gd name="connsiteX167" fmla="*/ 1166601 w 1315983"/>
                <a:gd name="connsiteY167" fmla="*/ 1402744 h 2311974"/>
                <a:gd name="connsiteX168" fmla="*/ 1185570 w 1315983"/>
                <a:gd name="connsiteY168" fmla="*/ 1380864 h 2311974"/>
                <a:gd name="connsiteX169" fmla="*/ 1192684 w 1315983"/>
                <a:gd name="connsiteY169" fmla="*/ 1383295 h 2311974"/>
                <a:gd name="connsiteX170" fmla="*/ 1187941 w 1315983"/>
                <a:gd name="connsiteY170" fmla="*/ 1380864 h 2311974"/>
                <a:gd name="connsiteX171" fmla="*/ 1195055 w 1315983"/>
                <a:gd name="connsiteY171" fmla="*/ 1373570 h 2311974"/>
                <a:gd name="connsiteX172" fmla="*/ 1202168 w 1315983"/>
                <a:gd name="connsiteY172" fmla="*/ 1368708 h 2311974"/>
                <a:gd name="connsiteX173" fmla="*/ 1218766 w 1315983"/>
                <a:gd name="connsiteY173" fmla="*/ 1417330 h 2311974"/>
                <a:gd name="connsiteX174" fmla="*/ 1214024 w 1315983"/>
                <a:gd name="connsiteY174" fmla="*/ 1424623 h 2311974"/>
                <a:gd name="connsiteX175" fmla="*/ 1214024 w 1315983"/>
                <a:gd name="connsiteY175" fmla="*/ 1441641 h 2311974"/>
                <a:gd name="connsiteX176" fmla="*/ 1180828 w 1315983"/>
                <a:gd name="connsiteY176" fmla="*/ 1436779 h 2311974"/>
                <a:gd name="connsiteX177" fmla="*/ 1178457 w 1315983"/>
                <a:gd name="connsiteY177" fmla="*/ 1473245 h 2311974"/>
                <a:gd name="connsiteX178" fmla="*/ 1164230 w 1315983"/>
                <a:gd name="connsiteY178" fmla="*/ 1473245 h 2311974"/>
                <a:gd name="connsiteX179" fmla="*/ 1159488 w 1315983"/>
                <a:gd name="connsiteY179" fmla="*/ 1504850 h 2311974"/>
                <a:gd name="connsiteX180" fmla="*/ 1145261 w 1315983"/>
                <a:gd name="connsiteY180" fmla="*/ 1521867 h 2311974"/>
                <a:gd name="connsiteX181" fmla="*/ 1145261 w 1315983"/>
                <a:gd name="connsiteY181" fmla="*/ 1548609 h 2311974"/>
                <a:gd name="connsiteX182" fmla="*/ 1126292 w 1315983"/>
                <a:gd name="connsiteY182" fmla="*/ 1560765 h 2311974"/>
                <a:gd name="connsiteX183" fmla="*/ 1152374 w 1315983"/>
                <a:gd name="connsiteY183" fmla="*/ 1570489 h 2311974"/>
                <a:gd name="connsiteX184" fmla="*/ 1152374 w 1315983"/>
                <a:gd name="connsiteY184" fmla="*/ 1577783 h 2311974"/>
                <a:gd name="connsiteX185" fmla="*/ 1097838 w 1315983"/>
                <a:gd name="connsiteY185" fmla="*/ 1577783 h 2311974"/>
                <a:gd name="connsiteX186" fmla="*/ 1109694 w 1315983"/>
                <a:gd name="connsiteY186" fmla="*/ 1602094 h 2311974"/>
                <a:gd name="connsiteX187" fmla="*/ 1119178 w 1315983"/>
                <a:gd name="connsiteY187" fmla="*/ 1609387 h 2311974"/>
                <a:gd name="connsiteX188" fmla="*/ 1116807 w 1315983"/>
                <a:gd name="connsiteY188" fmla="*/ 1619111 h 2311974"/>
                <a:gd name="connsiteX189" fmla="*/ 1119178 w 1315983"/>
                <a:gd name="connsiteY189" fmla="*/ 1623973 h 2311974"/>
                <a:gd name="connsiteX190" fmla="*/ 1119178 w 1315983"/>
                <a:gd name="connsiteY190" fmla="*/ 1645853 h 2311974"/>
                <a:gd name="connsiteX191" fmla="*/ 1112065 w 1315983"/>
                <a:gd name="connsiteY191" fmla="*/ 1645853 h 2311974"/>
                <a:gd name="connsiteX192" fmla="*/ 1104951 w 1315983"/>
                <a:gd name="connsiteY192" fmla="*/ 1667733 h 2311974"/>
                <a:gd name="connsiteX193" fmla="*/ 1104951 w 1315983"/>
                <a:gd name="connsiteY193" fmla="*/ 1706631 h 2311974"/>
                <a:gd name="connsiteX194" fmla="*/ 1090725 w 1315983"/>
                <a:gd name="connsiteY194" fmla="*/ 1709062 h 2311974"/>
                <a:gd name="connsiteX195" fmla="*/ 1090725 w 1315983"/>
                <a:gd name="connsiteY195" fmla="*/ 1723648 h 2311974"/>
                <a:gd name="connsiteX196" fmla="*/ 1078869 w 1315983"/>
                <a:gd name="connsiteY196" fmla="*/ 1740666 h 2311974"/>
                <a:gd name="connsiteX197" fmla="*/ 1021961 w 1315983"/>
                <a:gd name="connsiteY197" fmla="*/ 1733373 h 2311974"/>
                <a:gd name="connsiteX198" fmla="*/ 995879 w 1315983"/>
                <a:gd name="connsiteY198" fmla="*/ 1733373 h 2311974"/>
                <a:gd name="connsiteX199" fmla="*/ 984023 w 1315983"/>
                <a:gd name="connsiteY199" fmla="*/ 1743097 h 2311974"/>
                <a:gd name="connsiteX200" fmla="*/ 976910 w 1315983"/>
                <a:gd name="connsiteY200" fmla="*/ 1735804 h 2311974"/>
                <a:gd name="connsiteX201" fmla="*/ 969796 w 1315983"/>
                <a:gd name="connsiteY201" fmla="*/ 1740666 h 2311974"/>
                <a:gd name="connsiteX202" fmla="*/ 948456 w 1315983"/>
                <a:gd name="connsiteY202" fmla="*/ 1713924 h 2311974"/>
                <a:gd name="connsiteX203" fmla="*/ 934229 w 1315983"/>
                <a:gd name="connsiteY203" fmla="*/ 1721217 h 2311974"/>
                <a:gd name="connsiteX204" fmla="*/ 927116 w 1315983"/>
                <a:gd name="connsiteY204" fmla="*/ 1733373 h 2311974"/>
                <a:gd name="connsiteX205" fmla="*/ 920002 w 1315983"/>
                <a:gd name="connsiteY205" fmla="*/ 1735804 h 2311974"/>
                <a:gd name="connsiteX206" fmla="*/ 905775 w 1315983"/>
                <a:gd name="connsiteY206" fmla="*/ 1706631 h 2311974"/>
                <a:gd name="connsiteX207" fmla="*/ 834641 w 1315983"/>
                <a:gd name="connsiteY207" fmla="*/ 1709062 h 2311974"/>
                <a:gd name="connsiteX208" fmla="*/ 832270 w 1315983"/>
                <a:gd name="connsiteY208" fmla="*/ 1721217 h 2311974"/>
                <a:gd name="connsiteX209" fmla="*/ 789590 w 1315983"/>
                <a:gd name="connsiteY209" fmla="*/ 1721217 h 2311974"/>
                <a:gd name="connsiteX210" fmla="*/ 789590 w 1315983"/>
                <a:gd name="connsiteY210" fmla="*/ 1728511 h 2311974"/>
                <a:gd name="connsiteX211" fmla="*/ 758765 w 1315983"/>
                <a:gd name="connsiteY211" fmla="*/ 1721217 h 2311974"/>
                <a:gd name="connsiteX212" fmla="*/ 758765 w 1315983"/>
                <a:gd name="connsiteY212" fmla="*/ 1706631 h 2311974"/>
                <a:gd name="connsiteX213" fmla="*/ 751651 w 1315983"/>
                <a:gd name="connsiteY213" fmla="*/ 1706631 h 2311974"/>
                <a:gd name="connsiteX214" fmla="*/ 749280 w 1315983"/>
                <a:gd name="connsiteY214" fmla="*/ 1692044 h 2311974"/>
                <a:gd name="connsiteX215" fmla="*/ 749280 w 1315983"/>
                <a:gd name="connsiteY215" fmla="*/ 1692044 h 2311974"/>
                <a:gd name="connsiteX216" fmla="*/ 751651 w 1315983"/>
                <a:gd name="connsiteY216" fmla="*/ 1706631 h 2311974"/>
                <a:gd name="connsiteX217" fmla="*/ 697115 w 1315983"/>
                <a:gd name="connsiteY217" fmla="*/ 1709062 h 2311974"/>
                <a:gd name="connsiteX218" fmla="*/ 656806 w 1315983"/>
                <a:gd name="connsiteY218" fmla="*/ 1701769 h 2311974"/>
                <a:gd name="connsiteX219" fmla="*/ 654435 w 1315983"/>
                <a:gd name="connsiteY219" fmla="*/ 1709062 h 2311974"/>
                <a:gd name="connsiteX220" fmla="*/ 635465 w 1315983"/>
                <a:gd name="connsiteY220" fmla="*/ 1713924 h 2311974"/>
                <a:gd name="connsiteX221" fmla="*/ 628352 w 1315983"/>
                <a:gd name="connsiteY221" fmla="*/ 1733373 h 2311974"/>
                <a:gd name="connsiteX222" fmla="*/ 633094 w 1315983"/>
                <a:gd name="connsiteY222" fmla="*/ 1750391 h 2311974"/>
                <a:gd name="connsiteX223" fmla="*/ 614125 w 1315983"/>
                <a:gd name="connsiteY223" fmla="*/ 1750391 h 2311974"/>
                <a:gd name="connsiteX224" fmla="*/ 609383 w 1315983"/>
                <a:gd name="connsiteY224" fmla="*/ 1769840 h 2311974"/>
                <a:gd name="connsiteX225" fmla="*/ 616496 w 1315983"/>
                <a:gd name="connsiteY225" fmla="*/ 1784426 h 2311974"/>
                <a:gd name="connsiteX226" fmla="*/ 614125 w 1315983"/>
                <a:gd name="connsiteY226" fmla="*/ 1806306 h 2311974"/>
                <a:gd name="connsiteX227" fmla="*/ 602269 w 1315983"/>
                <a:gd name="connsiteY227" fmla="*/ 1813599 h 2311974"/>
                <a:gd name="connsiteX228" fmla="*/ 602269 w 1315983"/>
                <a:gd name="connsiteY228" fmla="*/ 1847635 h 2311974"/>
                <a:gd name="connsiteX229" fmla="*/ 588043 w 1315983"/>
                <a:gd name="connsiteY229" fmla="*/ 1852497 h 2311974"/>
                <a:gd name="connsiteX230" fmla="*/ 585671 w 1315983"/>
                <a:gd name="connsiteY230" fmla="*/ 1837910 h 2311974"/>
                <a:gd name="connsiteX231" fmla="*/ 552475 w 1315983"/>
                <a:gd name="connsiteY231" fmla="*/ 1837910 h 2311974"/>
                <a:gd name="connsiteX232" fmla="*/ 552475 w 1315983"/>
                <a:gd name="connsiteY232" fmla="*/ 1859790 h 2311974"/>
                <a:gd name="connsiteX233" fmla="*/ 533506 w 1315983"/>
                <a:gd name="connsiteY233" fmla="*/ 1859790 h 2311974"/>
                <a:gd name="connsiteX234" fmla="*/ 533506 w 1315983"/>
                <a:gd name="connsiteY234" fmla="*/ 1869515 h 2311974"/>
                <a:gd name="connsiteX235" fmla="*/ 531135 w 1315983"/>
                <a:gd name="connsiteY235" fmla="*/ 1876808 h 2311974"/>
                <a:gd name="connsiteX236" fmla="*/ 450517 w 1315983"/>
                <a:gd name="connsiteY236" fmla="*/ 1876808 h 2311974"/>
                <a:gd name="connsiteX237" fmla="*/ 450517 w 1315983"/>
                <a:gd name="connsiteY237" fmla="*/ 1896257 h 2311974"/>
                <a:gd name="connsiteX238" fmla="*/ 398351 w 1315983"/>
                <a:gd name="connsiteY238" fmla="*/ 1901119 h 2311974"/>
                <a:gd name="connsiteX239" fmla="*/ 398351 w 1315983"/>
                <a:gd name="connsiteY239" fmla="*/ 1930292 h 2311974"/>
                <a:gd name="connsiteX240" fmla="*/ 377011 w 1315983"/>
                <a:gd name="connsiteY240" fmla="*/ 1930292 h 2311974"/>
                <a:gd name="connsiteX241" fmla="*/ 374640 w 1315983"/>
                <a:gd name="connsiteY241" fmla="*/ 1952172 h 2311974"/>
                <a:gd name="connsiteX242" fmla="*/ 362784 w 1315983"/>
                <a:gd name="connsiteY242" fmla="*/ 1952172 h 2311974"/>
                <a:gd name="connsiteX243" fmla="*/ 362784 w 1315983"/>
                <a:gd name="connsiteY243" fmla="*/ 1978914 h 2311974"/>
                <a:gd name="connsiteX244" fmla="*/ 369898 w 1315983"/>
                <a:gd name="connsiteY244" fmla="*/ 1983776 h 2311974"/>
                <a:gd name="connsiteX245" fmla="*/ 367527 w 1315983"/>
                <a:gd name="connsiteY245" fmla="*/ 2000794 h 2311974"/>
                <a:gd name="connsiteX246" fmla="*/ 374640 w 1315983"/>
                <a:gd name="connsiteY246" fmla="*/ 2005656 h 2311974"/>
                <a:gd name="connsiteX247" fmla="*/ 374640 w 1315983"/>
                <a:gd name="connsiteY247" fmla="*/ 2068865 h 2311974"/>
                <a:gd name="connsiteX248" fmla="*/ 367527 w 1315983"/>
                <a:gd name="connsiteY248" fmla="*/ 2068865 h 2311974"/>
                <a:gd name="connsiteX249" fmla="*/ 367527 w 1315983"/>
                <a:gd name="connsiteY249" fmla="*/ 2081020 h 2311974"/>
                <a:gd name="connsiteX250" fmla="*/ 348557 w 1315983"/>
                <a:gd name="connsiteY250" fmla="*/ 2083451 h 2311974"/>
                <a:gd name="connsiteX251" fmla="*/ 334331 w 1315983"/>
                <a:gd name="connsiteY251" fmla="*/ 2117487 h 2311974"/>
                <a:gd name="connsiteX252" fmla="*/ 334331 w 1315983"/>
                <a:gd name="connsiteY252" fmla="*/ 2129642 h 2311974"/>
                <a:gd name="connsiteX253" fmla="*/ 391238 w 1315983"/>
                <a:gd name="connsiteY253" fmla="*/ 2132073 h 2311974"/>
                <a:gd name="connsiteX254" fmla="*/ 384125 w 1315983"/>
                <a:gd name="connsiteY254" fmla="*/ 2151522 h 2311974"/>
                <a:gd name="connsiteX255" fmla="*/ 388867 w 1315983"/>
                <a:gd name="connsiteY255" fmla="*/ 2161246 h 2311974"/>
                <a:gd name="connsiteX256" fmla="*/ 384125 w 1315983"/>
                <a:gd name="connsiteY256" fmla="*/ 2168540 h 2311974"/>
                <a:gd name="connsiteX257" fmla="*/ 367527 w 1315983"/>
                <a:gd name="connsiteY257" fmla="*/ 2168540 h 2311974"/>
                <a:gd name="connsiteX258" fmla="*/ 367527 w 1315983"/>
                <a:gd name="connsiteY258" fmla="*/ 2180695 h 2311974"/>
                <a:gd name="connsiteX259" fmla="*/ 336702 w 1315983"/>
                <a:gd name="connsiteY259" fmla="*/ 2187988 h 2311974"/>
                <a:gd name="connsiteX260" fmla="*/ 343815 w 1315983"/>
                <a:gd name="connsiteY260" fmla="*/ 2200144 h 2311974"/>
                <a:gd name="connsiteX261" fmla="*/ 341444 w 1315983"/>
                <a:gd name="connsiteY261" fmla="*/ 2256059 h 2311974"/>
                <a:gd name="connsiteX262" fmla="*/ 329588 w 1315983"/>
                <a:gd name="connsiteY262" fmla="*/ 2277939 h 2311974"/>
                <a:gd name="connsiteX263" fmla="*/ 303506 w 1315983"/>
                <a:gd name="connsiteY263" fmla="*/ 2307112 h 2311974"/>
                <a:gd name="connsiteX264" fmla="*/ 289279 w 1315983"/>
                <a:gd name="connsiteY264" fmla="*/ 2311974 h 2311974"/>
                <a:gd name="connsiteX265" fmla="*/ 272681 w 1315983"/>
                <a:gd name="connsiteY265" fmla="*/ 2282801 h 2311974"/>
                <a:gd name="connsiteX266" fmla="*/ 253712 w 1315983"/>
                <a:gd name="connsiteY266" fmla="*/ 2275508 h 2311974"/>
                <a:gd name="connsiteX267" fmla="*/ 239485 w 1315983"/>
                <a:gd name="connsiteY267" fmla="*/ 2292526 h 2311974"/>
                <a:gd name="connsiteX268" fmla="*/ 220516 w 1315983"/>
                <a:gd name="connsiteY268" fmla="*/ 2285232 h 2311974"/>
                <a:gd name="connsiteX269" fmla="*/ 206289 w 1315983"/>
                <a:gd name="connsiteY269" fmla="*/ 2290094 h 2311974"/>
                <a:gd name="connsiteX270" fmla="*/ 170722 w 1315983"/>
                <a:gd name="connsiteY270" fmla="*/ 2275508 h 2311974"/>
                <a:gd name="connsiteX271" fmla="*/ 129987 w 1315983"/>
                <a:gd name="connsiteY271" fmla="*/ 2254426 h 2311974"/>
                <a:gd name="connsiteX272" fmla="*/ 138292 w 1315983"/>
                <a:gd name="connsiteY272" fmla="*/ 2090384 h 2311974"/>
                <a:gd name="connsiteX273" fmla="*/ 167576 w 1315983"/>
                <a:gd name="connsiteY273" fmla="*/ 1879782 h 2311974"/>
                <a:gd name="connsiteX274" fmla="*/ 162659 w 1315983"/>
                <a:gd name="connsiteY274" fmla="*/ 1766434 h 2311974"/>
                <a:gd name="connsiteX275" fmla="*/ 134380 w 1315983"/>
                <a:gd name="connsiteY275" fmla="*/ 1684276 h 2311974"/>
                <a:gd name="connsiteX276" fmla="*/ 71027 w 1315983"/>
                <a:gd name="connsiteY276" fmla="*/ 1605539 h 2311974"/>
                <a:gd name="connsiteX277" fmla="*/ 21152 w 1315983"/>
                <a:gd name="connsiteY277" fmla="*/ 1566641 h 2311974"/>
                <a:gd name="connsiteX278" fmla="*/ 22796 w 1315983"/>
                <a:gd name="connsiteY278" fmla="*/ 1519182 h 2311974"/>
                <a:gd name="connsiteX279" fmla="*/ 18560 w 1315983"/>
                <a:gd name="connsiteY279" fmla="*/ 1442151 h 2311974"/>
                <a:gd name="connsiteX280" fmla="*/ 73867 w 1315983"/>
                <a:gd name="connsiteY280" fmla="*/ 1327822 h 2311974"/>
                <a:gd name="connsiteX281" fmla="*/ 867553 w 1315983"/>
                <a:gd name="connsiteY281" fmla="*/ 1104035 h 2311974"/>
                <a:gd name="connsiteX282" fmla="*/ 0 w 1315983"/>
                <a:gd name="connsiteY282" fmla="*/ 680708 h 2311974"/>
                <a:gd name="connsiteX283" fmla="*/ 35567 w 1315983"/>
                <a:gd name="connsiteY283" fmla="*/ 670983 h 2311974"/>
                <a:gd name="connsiteX284" fmla="*/ 123299 w 1315983"/>
                <a:gd name="connsiteY284" fmla="*/ 692863 h 2311974"/>
                <a:gd name="connsiteX285" fmla="*/ 137526 w 1315983"/>
                <a:gd name="connsiteY285" fmla="*/ 688001 h 2311974"/>
                <a:gd name="connsiteX286" fmla="*/ 151753 w 1315983"/>
                <a:gd name="connsiteY286" fmla="*/ 678277 h 2311974"/>
                <a:gd name="connsiteX287" fmla="*/ 158866 w 1315983"/>
                <a:gd name="connsiteY287" fmla="*/ 666121 h 2311974"/>
                <a:gd name="connsiteX288" fmla="*/ 192062 w 1315983"/>
                <a:gd name="connsiteY288" fmla="*/ 700156 h 2311974"/>
                <a:gd name="connsiteX289" fmla="*/ 236001 w 1315983"/>
                <a:gd name="connsiteY289" fmla="*/ 862512 h 2311974"/>
                <a:gd name="connsiteX290" fmla="*/ 158866 w 1315983"/>
                <a:gd name="connsiteY290" fmla="*/ 666121 h 2311974"/>
                <a:gd name="connsiteX291" fmla="*/ 158866 w 1315983"/>
                <a:gd name="connsiteY291" fmla="*/ 658827 h 2311974"/>
                <a:gd name="connsiteX292" fmla="*/ 180206 w 1315983"/>
                <a:gd name="connsiteY292" fmla="*/ 646672 h 2311974"/>
                <a:gd name="connsiteX293" fmla="*/ 173093 w 1315983"/>
                <a:gd name="connsiteY293" fmla="*/ 639379 h 2311974"/>
                <a:gd name="connsiteX294" fmla="*/ 203918 w 1315983"/>
                <a:gd name="connsiteY294" fmla="*/ 629654 h 2311974"/>
                <a:gd name="connsiteX295" fmla="*/ 199176 w 1315983"/>
                <a:gd name="connsiteY295" fmla="*/ 615068 h 2311974"/>
                <a:gd name="connsiteX296" fmla="*/ 165980 w 1315983"/>
                <a:gd name="connsiteY296" fmla="*/ 610205 h 2311974"/>
                <a:gd name="connsiteX297" fmla="*/ 163608 w 1315983"/>
                <a:gd name="connsiteY297" fmla="*/ 595619 h 2311974"/>
                <a:gd name="connsiteX298" fmla="*/ 173093 w 1315983"/>
                <a:gd name="connsiteY298" fmla="*/ 534841 h 2311974"/>
                <a:gd name="connsiteX299" fmla="*/ 163608 w 1315983"/>
                <a:gd name="connsiteY299" fmla="*/ 525117 h 2311974"/>
                <a:gd name="connsiteX300" fmla="*/ 147010 w 1315983"/>
                <a:gd name="connsiteY300" fmla="*/ 503237 h 2311974"/>
                <a:gd name="connsiteX301" fmla="*/ 151753 w 1315983"/>
                <a:gd name="connsiteY301" fmla="*/ 471633 h 2311974"/>
                <a:gd name="connsiteX302" fmla="*/ 144639 w 1315983"/>
                <a:gd name="connsiteY302" fmla="*/ 464340 h 2311974"/>
                <a:gd name="connsiteX303" fmla="*/ 147010 w 1315983"/>
                <a:gd name="connsiteY303" fmla="*/ 444891 h 2311974"/>
                <a:gd name="connsiteX304" fmla="*/ 165980 w 1315983"/>
                <a:gd name="connsiteY304" fmla="*/ 444891 h 2311974"/>
                <a:gd name="connsiteX305" fmla="*/ 184949 w 1315983"/>
                <a:gd name="connsiteY305" fmla="*/ 430304 h 2311974"/>
                <a:gd name="connsiteX306" fmla="*/ 187320 w 1315983"/>
                <a:gd name="connsiteY306" fmla="*/ 427873 h 2311974"/>
                <a:gd name="connsiteX307" fmla="*/ 165980 w 1315983"/>
                <a:gd name="connsiteY307" fmla="*/ 423011 h 2311974"/>
                <a:gd name="connsiteX308" fmla="*/ 173093 w 1315983"/>
                <a:gd name="connsiteY308" fmla="*/ 405993 h 2311974"/>
                <a:gd name="connsiteX309" fmla="*/ 199176 w 1315983"/>
                <a:gd name="connsiteY309" fmla="*/ 408424 h 2311974"/>
                <a:gd name="connsiteX310" fmla="*/ 194433 w 1315983"/>
                <a:gd name="connsiteY310" fmla="*/ 388975 h 2311974"/>
                <a:gd name="connsiteX311" fmla="*/ 194433 w 1315983"/>
                <a:gd name="connsiteY311" fmla="*/ 374389 h 2311974"/>
                <a:gd name="connsiteX312" fmla="*/ 211031 w 1315983"/>
                <a:gd name="connsiteY312" fmla="*/ 374389 h 2311974"/>
                <a:gd name="connsiteX313" fmla="*/ 213402 w 1315983"/>
                <a:gd name="connsiteY313" fmla="*/ 367096 h 2311974"/>
                <a:gd name="connsiteX314" fmla="*/ 220516 w 1315983"/>
                <a:gd name="connsiteY314" fmla="*/ 364665 h 2311974"/>
                <a:gd name="connsiteX315" fmla="*/ 218145 w 1315983"/>
                <a:gd name="connsiteY315" fmla="*/ 347647 h 2311974"/>
                <a:gd name="connsiteX316" fmla="*/ 246598 w 1315983"/>
                <a:gd name="connsiteY316" fmla="*/ 337922 h 2311974"/>
                <a:gd name="connsiteX317" fmla="*/ 234743 w 1315983"/>
                <a:gd name="connsiteY317" fmla="*/ 333060 h 2311974"/>
                <a:gd name="connsiteX318" fmla="*/ 232371 w 1315983"/>
                <a:gd name="connsiteY318" fmla="*/ 311180 h 2311974"/>
                <a:gd name="connsiteX319" fmla="*/ 225258 w 1315983"/>
                <a:gd name="connsiteY319" fmla="*/ 308749 h 2311974"/>
                <a:gd name="connsiteX320" fmla="*/ 232371 w 1315983"/>
                <a:gd name="connsiteY320" fmla="*/ 299025 h 2311974"/>
                <a:gd name="connsiteX321" fmla="*/ 232371 w 1315983"/>
                <a:gd name="connsiteY321" fmla="*/ 296594 h 2311974"/>
                <a:gd name="connsiteX322" fmla="*/ 220516 w 1315983"/>
                <a:gd name="connsiteY322" fmla="*/ 291732 h 2311974"/>
                <a:gd name="connsiteX323" fmla="*/ 211031 w 1315983"/>
                <a:gd name="connsiteY323" fmla="*/ 299025 h 2311974"/>
                <a:gd name="connsiteX324" fmla="*/ 199176 w 1315983"/>
                <a:gd name="connsiteY324" fmla="*/ 282007 h 2311974"/>
                <a:gd name="connsiteX325" fmla="*/ 213402 w 1315983"/>
                <a:gd name="connsiteY325" fmla="*/ 255265 h 2311974"/>
                <a:gd name="connsiteX326" fmla="*/ 220516 w 1315983"/>
                <a:gd name="connsiteY326" fmla="*/ 267421 h 2311974"/>
                <a:gd name="connsiteX327" fmla="*/ 239485 w 1315983"/>
                <a:gd name="connsiteY327" fmla="*/ 240679 h 2311974"/>
                <a:gd name="connsiteX328" fmla="*/ 248969 w 1315983"/>
                <a:gd name="connsiteY328" fmla="*/ 240679 h 2311974"/>
                <a:gd name="connsiteX329" fmla="*/ 248969 w 1315983"/>
                <a:gd name="connsiteY329" fmla="*/ 233385 h 2311974"/>
                <a:gd name="connsiteX330" fmla="*/ 227629 w 1315983"/>
                <a:gd name="connsiteY330" fmla="*/ 218799 h 2311974"/>
                <a:gd name="connsiteX331" fmla="*/ 234743 w 1315983"/>
                <a:gd name="connsiteY331" fmla="*/ 199350 h 2311974"/>
                <a:gd name="connsiteX332" fmla="*/ 260825 w 1315983"/>
                <a:gd name="connsiteY332" fmla="*/ 199350 h 2311974"/>
                <a:gd name="connsiteX333" fmla="*/ 267939 w 1315983"/>
                <a:gd name="connsiteY333" fmla="*/ 192057 h 2311974"/>
                <a:gd name="connsiteX334" fmla="*/ 239485 w 1315983"/>
                <a:gd name="connsiteY334" fmla="*/ 150728 h 2311974"/>
                <a:gd name="connsiteX335" fmla="*/ 248969 w 1315983"/>
                <a:gd name="connsiteY335" fmla="*/ 131279 h 2311974"/>
                <a:gd name="connsiteX336" fmla="*/ 282165 w 1315983"/>
                <a:gd name="connsiteY336" fmla="*/ 116693 h 2311974"/>
                <a:gd name="connsiteX337" fmla="*/ 286908 w 1315983"/>
                <a:gd name="connsiteY337" fmla="*/ 131279 h 2311974"/>
                <a:gd name="connsiteX338" fmla="*/ 308248 w 1315983"/>
                <a:gd name="connsiteY338" fmla="*/ 116693 h 2311974"/>
                <a:gd name="connsiteX339" fmla="*/ 303506 w 1315983"/>
                <a:gd name="connsiteY339" fmla="*/ 109399 h 2311974"/>
                <a:gd name="connsiteX340" fmla="*/ 320104 w 1315983"/>
                <a:gd name="connsiteY340" fmla="*/ 102106 h 2311974"/>
                <a:gd name="connsiteX341" fmla="*/ 320104 w 1315983"/>
                <a:gd name="connsiteY341" fmla="*/ 94813 h 2311974"/>
                <a:gd name="connsiteX342" fmla="*/ 329588 w 1315983"/>
                <a:gd name="connsiteY342" fmla="*/ 87519 h 2311974"/>
                <a:gd name="connsiteX343" fmla="*/ 315361 w 1315983"/>
                <a:gd name="connsiteY343" fmla="*/ 53484 h 2311974"/>
                <a:gd name="connsiteX344" fmla="*/ 312990 w 1315983"/>
                <a:gd name="connsiteY344" fmla="*/ 7293 h 2311974"/>
                <a:gd name="connsiteX345" fmla="*/ 355671 w 1315983"/>
                <a:gd name="connsiteY345" fmla="*/ 17018 h 2311974"/>
                <a:gd name="connsiteX346" fmla="*/ 377011 w 1315983"/>
                <a:gd name="connsiteY346" fmla="*/ 0 h 2311974"/>
                <a:gd name="connsiteX347" fmla="*/ 241856 w 1315983"/>
                <a:gd name="connsiteY347" fmla="*/ 899507 h 2311974"/>
                <a:gd name="connsiteX348" fmla="*/ 241856 w 1315983"/>
                <a:gd name="connsiteY348" fmla="*/ 899506 h 2311974"/>
                <a:gd name="connsiteX349" fmla="*/ 377011 w 1315983"/>
                <a:gd name="connsiteY349" fmla="*/ 0 h 2311974"/>
                <a:gd name="connsiteX350" fmla="*/ 234712 w 1315983"/>
                <a:gd name="connsiteY350" fmla="*/ 889782 h 2311974"/>
                <a:gd name="connsiteX351" fmla="*/ 225258 w 1315983"/>
                <a:gd name="connsiteY351" fmla="*/ 889782 h 2311974"/>
                <a:gd name="connsiteX352" fmla="*/ 241856 w 1315983"/>
                <a:gd name="connsiteY352" fmla="*/ 889782 h 2311974"/>
                <a:gd name="connsiteX353" fmla="*/ 326152 w 1315983"/>
                <a:gd name="connsiteY353" fmla="*/ 981222 h 2311974"/>
                <a:gd name="connsiteX354" fmla="*/ 234712 w 1315983"/>
                <a:gd name="connsiteY354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395980 w 1315983"/>
                <a:gd name="connsiteY24" fmla="*/ 68071 h 2311974"/>
                <a:gd name="connsiteX25" fmla="*/ 429176 w 1315983"/>
                <a:gd name="connsiteY25" fmla="*/ 82657 h 2311974"/>
                <a:gd name="connsiteX26" fmla="*/ 436290 w 1315983"/>
                <a:gd name="connsiteY26" fmla="*/ 72933 h 2311974"/>
                <a:gd name="connsiteX27" fmla="*/ 452888 w 1315983"/>
                <a:gd name="connsiteY27" fmla="*/ 75364 h 2311974"/>
                <a:gd name="connsiteX28" fmla="*/ 452888 w 1315983"/>
                <a:gd name="connsiteY28" fmla="*/ 82657 h 2311974"/>
                <a:gd name="connsiteX29" fmla="*/ 460001 w 1315983"/>
                <a:gd name="connsiteY29" fmla="*/ 82657 h 2311974"/>
                <a:gd name="connsiteX30" fmla="*/ 483712 w 1315983"/>
                <a:gd name="connsiteY30" fmla="*/ 104537 h 2311974"/>
                <a:gd name="connsiteX31" fmla="*/ 512166 w 1315983"/>
                <a:gd name="connsiteY31" fmla="*/ 89950 h 2311974"/>
                <a:gd name="connsiteX32" fmla="*/ 526393 w 1315983"/>
                <a:gd name="connsiteY32" fmla="*/ 94813 h 2311974"/>
                <a:gd name="connsiteX33" fmla="*/ 559589 w 1315983"/>
                <a:gd name="connsiteY33" fmla="*/ 94813 h 2311974"/>
                <a:gd name="connsiteX34" fmla="*/ 559589 w 1315983"/>
                <a:gd name="connsiteY34" fmla="*/ 72933 h 2311974"/>
                <a:gd name="connsiteX35" fmla="*/ 561960 w 1315983"/>
                <a:gd name="connsiteY35" fmla="*/ 72933 h 2311974"/>
                <a:gd name="connsiteX36" fmla="*/ 566702 w 1315983"/>
                <a:gd name="connsiteY36" fmla="*/ 123986 h 2311974"/>
                <a:gd name="connsiteX37" fmla="*/ 580929 w 1315983"/>
                <a:gd name="connsiteY37" fmla="*/ 128848 h 2311974"/>
                <a:gd name="connsiteX38" fmla="*/ 592785 w 1315983"/>
                <a:gd name="connsiteY38" fmla="*/ 150728 h 2311974"/>
                <a:gd name="connsiteX39" fmla="*/ 602269 w 1315983"/>
                <a:gd name="connsiteY39" fmla="*/ 153159 h 2311974"/>
                <a:gd name="connsiteX40" fmla="*/ 628352 w 1315983"/>
                <a:gd name="connsiteY40" fmla="*/ 165315 h 2311974"/>
                <a:gd name="connsiteX41" fmla="*/ 668661 w 1315983"/>
                <a:gd name="connsiteY41" fmla="*/ 172608 h 2311974"/>
                <a:gd name="connsiteX42" fmla="*/ 675775 w 1315983"/>
                <a:gd name="connsiteY42" fmla="*/ 184763 h 2311974"/>
                <a:gd name="connsiteX43" fmla="*/ 668661 w 1315983"/>
                <a:gd name="connsiteY43" fmla="*/ 192057 h 2311974"/>
                <a:gd name="connsiteX44" fmla="*/ 675775 w 1315983"/>
                <a:gd name="connsiteY44" fmla="*/ 201781 h 2311974"/>
                <a:gd name="connsiteX45" fmla="*/ 682888 w 1315983"/>
                <a:gd name="connsiteY45" fmla="*/ 233385 h 2311974"/>
                <a:gd name="connsiteX46" fmla="*/ 725569 w 1315983"/>
                <a:gd name="connsiteY46" fmla="*/ 211505 h 2311974"/>
                <a:gd name="connsiteX47" fmla="*/ 749280 w 1315983"/>
                <a:gd name="connsiteY47" fmla="*/ 213936 h 2311974"/>
                <a:gd name="connsiteX48" fmla="*/ 770620 w 1315983"/>
                <a:gd name="connsiteY48" fmla="*/ 199350 h 2311974"/>
                <a:gd name="connsiteX49" fmla="*/ 780105 w 1315983"/>
                <a:gd name="connsiteY49" fmla="*/ 177470 h 2311974"/>
                <a:gd name="connsiteX50" fmla="*/ 806188 w 1315983"/>
                <a:gd name="connsiteY50" fmla="*/ 158021 h 2311974"/>
                <a:gd name="connsiteX51" fmla="*/ 827528 w 1315983"/>
                <a:gd name="connsiteY51" fmla="*/ 194488 h 2311974"/>
                <a:gd name="connsiteX52" fmla="*/ 827528 w 1315983"/>
                <a:gd name="connsiteY52" fmla="*/ 221230 h 2311974"/>
                <a:gd name="connsiteX53" fmla="*/ 839383 w 1315983"/>
                <a:gd name="connsiteY53" fmla="*/ 243110 h 2311974"/>
                <a:gd name="connsiteX54" fmla="*/ 858353 w 1315983"/>
                <a:gd name="connsiteY54" fmla="*/ 262558 h 2311974"/>
                <a:gd name="connsiteX55" fmla="*/ 901033 w 1315983"/>
                <a:gd name="connsiteY55" fmla="*/ 274714 h 2311974"/>
                <a:gd name="connsiteX56" fmla="*/ 934229 w 1315983"/>
                <a:gd name="connsiteY56" fmla="*/ 260127 h 2311974"/>
                <a:gd name="connsiteX57" fmla="*/ 955569 w 1315983"/>
                <a:gd name="connsiteY57" fmla="*/ 262558 h 2311974"/>
                <a:gd name="connsiteX58" fmla="*/ 981652 w 1315983"/>
                <a:gd name="connsiteY58" fmla="*/ 277145 h 2311974"/>
                <a:gd name="connsiteX59" fmla="*/ 1014848 w 1315983"/>
                <a:gd name="connsiteY59" fmla="*/ 282007 h 2311974"/>
                <a:gd name="connsiteX60" fmla="*/ 1010106 w 1315983"/>
                <a:gd name="connsiteY60" fmla="*/ 299025 h 2311974"/>
                <a:gd name="connsiteX61" fmla="*/ 1038559 w 1315983"/>
                <a:gd name="connsiteY61" fmla="*/ 371958 h 2311974"/>
                <a:gd name="connsiteX62" fmla="*/ 1083611 w 1315983"/>
                <a:gd name="connsiteY62" fmla="*/ 386544 h 2311974"/>
                <a:gd name="connsiteX63" fmla="*/ 1112065 w 1315983"/>
                <a:gd name="connsiteY63" fmla="*/ 415718 h 2311974"/>
                <a:gd name="connsiteX64" fmla="*/ 1154745 w 1315983"/>
                <a:gd name="connsiteY64" fmla="*/ 415718 h 2311974"/>
                <a:gd name="connsiteX65" fmla="*/ 1171343 w 1315983"/>
                <a:gd name="connsiteY65" fmla="*/ 408424 h 2311974"/>
                <a:gd name="connsiteX66" fmla="*/ 1187941 w 1315983"/>
                <a:gd name="connsiteY66" fmla="*/ 386544 h 2311974"/>
                <a:gd name="connsiteX67" fmla="*/ 1232993 w 1315983"/>
                <a:gd name="connsiteY67" fmla="*/ 381682 h 2311974"/>
                <a:gd name="connsiteX68" fmla="*/ 1240107 w 1315983"/>
                <a:gd name="connsiteY68" fmla="*/ 386544 h 2311974"/>
                <a:gd name="connsiteX69" fmla="*/ 1275674 w 1315983"/>
                <a:gd name="connsiteY69" fmla="*/ 371958 h 2311974"/>
                <a:gd name="connsiteX70" fmla="*/ 1275674 w 1315983"/>
                <a:gd name="connsiteY70" fmla="*/ 388975 h 2311974"/>
                <a:gd name="connsiteX71" fmla="*/ 1289901 w 1315983"/>
                <a:gd name="connsiteY71" fmla="*/ 408424 h 2311974"/>
                <a:gd name="connsiteX72" fmla="*/ 1228251 w 1315983"/>
                <a:gd name="connsiteY72" fmla="*/ 444891 h 2311974"/>
                <a:gd name="connsiteX73" fmla="*/ 1225880 w 1315983"/>
                <a:gd name="connsiteY73" fmla="*/ 491082 h 2311974"/>
                <a:gd name="connsiteX74" fmla="*/ 1247220 w 1315983"/>
                <a:gd name="connsiteY74" fmla="*/ 532410 h 2311974"/>
                <a:gd name="connsiteX75" fmla="*/ 1280416 w 1315983"/>
                <a:gd name="connsiteY75" fmla="*/ 554290 h 2311974"/>
                <a:gd name="connsiteX76" fmla="*/ 1301756 w 1315983"/>
                <a:gd name="connsiteY76" fmla="*/ 581032 h 2311974"/>
                <a:gd name="connsiteX77" fmla="*/ 1294643 w 1315983"/>
                <a:gd name="connsiteY77" fmla="*/ 622361 h 2311974"/>
                <a:gd name="connsiteX78" fmla="*/ 1315983 w 1315983"/>
                <a:gd name="connsiteY78" fmla="*/ 644241 h 2311974"/>
                <a:gd name="connsiteX79" fmla="*/ 1311241 w 1315983"/>
                <a:gd name="connsiteY79" fmla="*/ 658827 h 2311974"/>
                <a:gd name="connsiteX80" fmla="*/ 1304127 w 1315983"/>
                <a:gd name="connsiteY80" fmla="*/ 666121 h 2311974"/>
                <a:gd name="connsiteX81" fmla="*/ 1275674 w 1315983"/>
                <a:gd name="connsiteY81" fmla="*/ 663689 h 2311974"/>
                <a:gd name="connsiteX82" fmla="*/ 1247220 w 1315983"/>
                <a:gd name="connsiteY82" fmla="*/ 705018 h 2311974"/>
                <a:gd name="connsiteX83" fmla="*/ 1225880 w 1315983"/>
                <a:gd name="connsiteY83" fmla="*/ 712312 h 2311974"/>
                <a:gd name="connsiteX84" fmla="*/ 1178457 w 1315983"/>
                <a:gd name="connsiteY84" fmla="*/ 785245 h 2311974"/>
                <a:gd name="connsiteX85" fmla="*/ 1178457 w 1315983"/>
                <a:gd name="connsiteY85" fmla="*/ 804693 h 2311974"/>
                <a:gd name="connsiteX86" fmla="*/ 1147632 w 1315983"/>
                <a:gd name="connsiteY86" fmla="*/ 802262 h 2311974"/>
                <a:gd name="connsiteX87" fmla="*/ 1116807 w 1315983"/>
                <a:gd name="connsiteY87" fmla="*/ 802262 h 2311974"/>
                <a:gd name="connsiteX88" fmla="*/ 1093096 w 1315983"/>
                <a:gd name="connsiteY88" fmla="*/ 819280 h 2311974"/>
                <a:gd name="connsiteX89" fmla="*/ 1057529 w 1315983"/>
                <a:gd name="connsiteY89" fmla="*/ 809556 h 2311974"/>
                <a:gd name="connsiteX90" fmla="*/ 1045673 w 1315983"/>
                <a:gd name="connsiteY90" fmla="*/ 816849 h 2311974"/>
                <a:gd name="connsiteX91" fmla="*/ 1055157 w 1315983"/>
                <a:gd name="connsiteY91" fmla="*/ 824142 h 2311974"/>
                <a:gd name="connsiteX92" fmla="*/ 1043302 w 1315983"/>
                <a:gd name="connsiteY92" fmla="*/ 850884 h 2311974"/>
                <a:gd name="connsiteX93" fmla="*/ 1050415 w 1315983"/>
                <a:gd name="connsiteY93" fmla="*/ 858178 h 2311974"/>
                <a:gd name="connsiteX94" fmla="*/ 1057529 w 1315983"/>
                <a:gd name="connsiteY94" fmla="*/ 850884 h 2311974"/>
                <a:gd name="connsiteX95" fmla="*/ 1071755 w 1315983"/>
                <a:gd name="connsiteY95" fmla="*/ 858178 h 2311974"/>
                <a:gd name="connsiteX96" fmla="*/ 1085982 w 1315983"/>
                <a:gd name="connsiteY96" fmla="*/ 858178 h 2311974"/>
                <a:gd name="connsiteX97" fmla="*/ 1090725 w 1315983"/>
                <a:gd name="connsiteY97" fmla="*/ 875195 h 2311974"/>
                <a:gd name="connsiteX98" fmla="*/ 1104951 w 1315983"/>
                <a:gd name="connsiteY98" fmla="*/ 894644 h 2311974"/>
                <a:gd name="connsiteX99" fmla="*/ 1097838 w 1315983"/>
                <a:gd name="connsiteY99" fmla="*/ 906800 h 2311974"/>
                <a:gd name="connsiteX100" fmla="*/ 1104951 w 1315983"/>
                <a:gd name="connsiteY100" fmla="*/ 916524 h 2311974"/>
                <a:gd name="connsiteX101" fmla="*/ 1112065 w 1315983"/>
                <a:gd name="connsiteY101" fmla="*/ 914093 h 2311974"/>
                <a:gd name="connsiteX102" fmla="*/ 1119178 w 1315983"/>
                <a:gd name="connsiteY102" fmla="*/ 921386 h 2311974"/>
                <a:gd name="connsiteX103" fmla="*/ 1123921 w 1315983"/>
                <a:gd name="connsiteY103" fmla="*/ 935973 h 2311974"/>
                <a:gd name="connsiteX104" fmla="*/ 1133405 w 1315983"/>
                <a:gd name="connsiteY104" fmla="*/ 923817 h 2311974"/>
                <a:gd name="connsiteX105" fmla="*/ 1138147 w 1315983"/>
                <a:gd name="connsiteY105" fmla="*/ 931111 h 2311974"/>
                <a:gd name="connsiteX106" fmla="*/ 1171343 w 1315983"/>
                <a:gd name="connsiteY106" fmla="*/ 928679 h 2311974"/>
                <a:gd name="connsiteX107" fmla="*/ 1185570 w 1315983"/>
                <a:gd name="connsiteY107" fmla="*/ 948128 h 2311974"/>
                <a:gd name="connsiteX108" fmla="*/ 1206911 w 1315983"/>
                <a:gd name="connsiteY108" fmla="*/ 950559 h 2311974"/>
                <a:gd name="connsiteX109" fmla="*/ 1211653 w 1315983"/>
                <a:gd name="connsiteY109" fmla="*/ 923817 h 2311974"/>
                <a:gd name="connsiteX110" fmla="*/ 1225880 w 1315983"/>
                <a:gd name="connsiteY110" fmla="*/ 914093 h 2311974"/>
                <a:gd name="connsiteX111" fmla="*/ 1235364 w 1315983"/>
                <a:gd name="connsiteY111" fmla="*/ 921386 h 2311974"/>
                <a:gd name="connsiteX112" fmla="*/ 1247220 w 1315983"/>
                <a:gd name="connsiteY112" fmla="*/ 948128 h 2311974"/>
                <a:gd name="connsiteX113" fmla="*/ 1195055 w 1315983"/>
                <a:gd name="connsiteY113" fmla="*/ 1006475 h 2311974"/>
                <a:gd name="connsiteX114" fmla="*/ 1109694 w 1315983"/>
                <a:gd name="connsiteY114" fmla="*/ 970008 h 2311974"/>
                <a:gd name="connsiteX115" fmla="*/ 1104951 w 1315983"/>
                <a:gd name="connsiteY115" fmla="*/ 977301 h 2311974"/>
                <a:gd name="connsiteX116" fmla="*/ 1109694 w 1315983"/>
                <a:gd name="connsiteY116" fmla="*/ 984595 h 2311974"/>
                <a:gd name="connsiteX117" fmla="*/ 1104951 w 1315983"/>
                <a:gd name="connsiteY117" fmla="*/ 984595 h 2311974"/>
                <a:gd name="connsiteX118" fmla="*/ 1100209 w 1315983"/>
                <a:gd name="connsiteY118" fmla="*/ 991888 h 2311974"/>
                <a:gd name="connsiteX119" fmla="*/ 1100209 w 1315983"/>
                <a:gd name="connsiteY119" fmla="*/ 1006475 h 2311974"/>
                <a:gd name="connsiteX120" fmla="*/ 1093096 w 1315983"/>
                <a:gd name="connsiteY120" fmla="*/ 1018630 h 2311974"/>
                <a:gd name="connsiteX121" fmla="*/ 1093096 w 1315983"/>
                <a:gd name="connsiteY121" fmla="*/ 1028354 h 2311974"/>
                <a:gd name="connsiteX122" fmla="*/ 1078869 w 1315983"/>
                <a:gd name="connsiteY122" fmla="*/ 1028354 h 2311974"/>
                <a:gd name="connsiteX123" fmla="*/ 1078869 w 1315983"/>
                <a:gd name="connsiteY123" fmla="*/ 1045372 h 2311974"/>
                <a:gd name="connsiteX124" fmla="*/ 1071755 w 1315983"/>
                <a:gd name="connsiteY124" fmla="*/ 1047803 h 2311974"/>
                <a:gd name="connsiteX125" fmla="*/ 1071755 w 1315983"/>
                <a:gd name="connsiteY125" fmla="*/ 1059959 h 2311974"/>
                <a:gd name="connsiteX126" fmla="*/ 1064642 w 1315983"/>
                <a:gd name="connsiteY126" fmla="*/ 1062390 h 2311974"/>
                <a:gd name="connsiteX127" fmla="*/ 1069384 w 1315983"/>
                <a:gd name="connsiteY127" fmla="*/ 1069683 h 2311974"/>
                <a:gd name="connsiteX128" fmla="*/ 1062271 w 1315983"/>
                <a:gd name="connsiteY128" fmla="*/ 1074545 h 2311974"/>
                <a:gd name="connsiteX129" fmla="*/ 1069384 w 1315983"/>
                <a:gd name="connsiteY129" fmla="*/ 1076976 h 2311974"/>
                <a:gd name="connsiteX130" fmla="*/ 1071755 w 1315983"/>
                <a:gd name="connsiteY130" fmla="*/ 1093994 h 2311974"/>
                <a:gd name="connsiteX131" fmla="*/ 1062271 w 1315983"/>
                <a:gd name="connsiteY131" fmla="*/ 1103719 h 2311974"/>
                <a:gd name="connsiteX132" fmla="*/ 1064642 w 1315983"/>
                <a:gd name="connsiteY132" fmla="*/ 1103719 h 2311974"/>
                <a:gd name="connsiteX133" fmla="*/ 1064642 w 1315983"/>
                <a:gd name="connsiteY133" fmla="*/ 1111012 h 2311974"/>
                <a:gd name="connsiteX134" fmla="*/ 1057529 w 1315983"/>
                <a:gd name="connsiteY134" fmla="*/ 1118305 h 2311974"/>
                <a:gd name="connsiteX135" fmla="*/ 1057529 w 1315983"/>
                <a:gd name="connsiteY135" fmla="*/ 1125598 h 2311974"/>
                <a:gd name="connsiteX136" fmla="*/ 1043302 w 1315983"/>
                <a:gd name="connsiteY136" fmla="*/ 1149909 h 2311974"/>
                <a:gd name="connsiteX137" fmla="*/ 1055157 w 1315983"/>
                <a:gd name="connsiteY137" fmla="*/ 1164496 h 2311974"/>
                <a:gd name="connsiteX138" fmla="*/ 1083611 w 1315983"/>
                <a:gd name="connsiteY138" fmla="*/ 1164496 h 2311974"/>
                <a:gd name="connsiteX139" fmla="*/ 1085982 w 1315983"/>
                <a:gd name="connsiteY139" fmla="*/ 1166927 h 2311974"/>
                <a:gd name="connsiteX140" fmla="*/ 1104951 w 1315983"/>
                <a:gd name="connsiteY140" fmla="*/ 1159634 h 2311974"/>
                <a:gd name="connsiteX141" fmla="*/ 1116807 w 1315983"/>
                <a:gd name="connsiteY141" fmla="*/ 1166927 h 2311974"/>
                <a:gd name="connsiteX142" fmla="*/ 1123921 w 1315983"/>
                <a:gd name="connsiteY142" fmla="*/ 1166927 h 2311974"/>
                <a:gd name="connsiteX143" fmla="*/ 1119178 w 1315983"/>
                <a:gd name="connsiteY143" fmla="*/ 1171789 h 2311974"/>
                <a:gd name="connsiteX144" fmla="*/ 1133405 w 1315983"/>
                <a:gd name="connsiteY144" fmla="*/ 1179083 h 2311974"/>
                <a:gd name="connsiteX145" fmla="*/ 1140519 w 1315983"/>
                <a:gd name="connsiteY145" fmla="*/ 1222842 h 2311974"/>
                <a:gd name="connsiteX146" fmla="*/ 1133405 w 1315983"/>
                <a:gd name="connsiteY146" fmla="*/ 1230136 h 2311974"/>
                <a:gd name="connsiteX147" fmla="*/ 1133405 w 1315983"/>
                <a:gd name="connsiteY147" fmla="*/ 1254447 h 2311974"/>
                <a:gd name="connsiteX148" fmla="*/ 1159488 w 1315983"/>
                <a:gd name="connsiteY148" fmla="*/ 1271464 h 2311974"/>
                <a:gd name="connsiteX149" fmla="*/ 1154745 w 1315983"/>
                <a:gd name="connsiteY149" fmla="*/ 1278758 h 2311974"/>
                <a:gd name="connsiteX150" fmla="*/ 1164230 w 1315983"/>
                <a:gd name="connsiteY150" fmla="*/ 1290913 h 2311974"/>
                <a:gd name="connsiteX151" fmla="*/ 1164230 w 1315983"/>
                <a:gd name="connsiteY151" fmla="*/ 1303069 h 2311974"/>
                <a:gd name="connsiteX152" fmla="*/ 1166601 w 1315983"/>
                <a:gd name="connsiteY152" fmla="*/ 1305500 h 2311974"/>
                <a:gd name="connsiteX153" fmla="*/ 1164230 w 1315983"/>
                <a:gd name="connsiteY153" fmla="*/ 1312793 h 2311974"/>
                <a:gd name="connsiteX154" fmla="*/ 1171343 w 1315983"/>
                <a:gd name="connsiteY154" fmla="*/ 1324948 h 2311974"/>
                <a:gd name="connsiteX155" fmla="*/ 1178457 w 1315983"/>
                <a:gd name="connsiteY155" fmla="*/ 1317655 h 2311974"/>
                <a:gd name="connsiteX156" fmla="*/ 1178457 w 1315983"/>
                <a:gd name="connsiteY156" fmla="*/ 1327379 h 2311974"/>
                <a:gd name="connsiteX157" fmla="*/ 1180828 w 1315983"/>
                <a:gd name="connsiteY157" fmla="*/ 1344397 h 2311974"/>
                <a:gd name="connsiteX158" fmla="*/ 1154745 w 1315983"/>
                <a:gd name="connsiteY158" fmla="*/ 1358984 h 2311974"/>
                <a:gd name="connsiteX159" fmla="*/ 1133405 w 1315983"/>
                <a:gd name="connsiteY159" fmla="*/ 1358984 h 2311974"/>
                <a:gd name="connsiteX160" fmla="*/ 1131034 w 1315983"/>
                <a:gd name="connsiteY160" fmla="*/ 1376001 h 2311974"/>
                <a:gd name="connsiteX161" fmla="*/ 1152374 w 1315983"/>
                <a:gd name="connsiteY161" fmla="*/ 1376001 h 2311974"/>
                <a:gd name="connsiteX162" fmla="*/ 1154745 w 1315983"/>
                <a:gd name="connsiteY162" fmla="*/ 1383295 h 2311974"/>
                <a:gd name="connsiteX163" fmla="*/ 1159488 w 1315983"/>
                <a:gd name="connsiteY163" fmla="*/ 1380864 h 2311974"/>
                <a:gd name="connsiteX164" fmla="*/ 1166601 w 1315983"/>
                <a:gd name="connsiteY164" fmla="*/ 1393019 h 2311974"/>
                <a:gd name="connsiteX165" fmla="*/ 1164230 w 1315983"/>
                <a:gd name="connsiteY165" fmla="*/ 1400312 h 2311974"/>
                <a:gd name="connsiteX166" fmla="*/ 1166601 w 1315983"/>
                <a:gd name="connsiteY166" fmla="*/ 1402744 h 2311974"/>
                <a:gd name="connsiteX167" fmla="*/ 1185570 w 1315983"/>
                <a:gd name="connsiteY167" fmla="*/ 1380864 h 2311974"/>
                <a:gd name="connsiteX168" fmla="*/ 1192684 w 1315983"/>
                <a:gd name="connsiteY168" fmla="*/ 1383295 h 2311974"/>
                <a:gd name="connsiteX169" fmla="*/ 1187941 w 1315983"/>
                <a:gd name="connsiteY169" fmla="*/ 1380864 h 2311974"/>
                <a:gd name="connsiteX170" fmla="*/ 1195055 w 1315983"/>
                <a:gd name="connsiteY170" fmla="*/ 1373570 h 2311974"/>
                <a:gd name="connsiteX171" fmla="*/ 1202168 w 1315983"/>
                <a:gd name="connsiteY171" fmla="*/ 1368708 h 2311974"/>
                <a:gd name="connsiteX172" fmla="*/ 1218766 w 1315983"/>
                <a:gd name="connsiteY172" fmla="*/ 1417330 h 2311974"/>
                <a:gd name="connsiteX173" fmla="*/ 1214024 w 1315983"/>
                <a:gd name="connsiteY173" fmla="*/ 1424623 h 2311974"/>
                <a:gd name="connsiteX174" fmla="*/ 1214024 w 1315983"/>
                <a:gd name="connsiteY174" fmla="*/ 1441641 h 2311974"/>
                <a:gd name="connsiteX175" fmla="*/ 1180828 w 1315983"/>
                <a:gd name="connsiteY175" fmla="*/ 1436779 h 2311974"/>
                <a:gd name="connsiteX176" fmla="*/ 1178457 w 1315983"/>
                <a:gd name="connsiteY176" fmla="*/ 1473245 h 2311974"/>
                <a:gd name="connsiteX177" fmla="*/ 1164230 w 1315983"/>
                <a:gd name="connsiteY177" fmla="*/ 1473245 h 2311974"/>
                <a:gd name="connsiteX178" fmla="*/ 1159488 w 1315983"/>
                <a:gd name="connsiteY178" fmla="*/ 1504850 h 2311974"/>
                <a:gd name="connsiteX179" fmla="*/ 1145261 w 1315983"/>
                <a:gd name="connsiteY179" fmla="*/ 1521867 h 2311974"/>
                <a:gd name="connsiteX180" fmla="*/ 1145261 w 1315983"/>
                <a:gd name="connsiteY180" fmla="*/ 1548609 h 2311974"/>
                <a:gd name="connsiteX181" fmla="*/ 1126292 w 1315983"/>
                <a:gd name="connsiteY181" fmla="*/ 1560765 h 2311974"/>
                <a:gd name="connsiteX182" fmla="*/ 1152374 w 1315983"/>
                <a:gd name="connsiteY182" fmla="*/ 1570489 h 2311974"/>
                <a:gd name="connsiteX183" fmla="*/ 1152374 w 1315983"/>
                <a:gd name="connsiteY183" fmla="*/ 1577783 h 2311974"/>
                <a:gd name="connsiteX184" fmla="*/ 1097838 w 1315983"/>
                <a:gd name="connsiteY184" fmla="*/ 1577783 h 2311974"/>
                <a:gd name="connsiteX185" fmla="*/ 1109694 w 1315983"/>
                <a:gd name="connsiteY185" fmla="*/ 1602094 h 2311974"/>
                <a:gd name="connsiteX186" fmla="*/ 1119178 w 1315983"/>
                <a:gd name="connsiteY186" fmla="*/ 1609387 h 2311974"/>
                <a:gd name="connsiteX187" fmla="*/ 1116807 w 1315983"/>
                <a:gd name="connsiteY187" fmla="*/ 1619111 h 2311974"/>
                <a:gd name="connsiteX188" fmla="*/ 1119178 w 1315983"/>
                <a:gd name="connsiteY188" fmla="*/ 1623973 h 2311974"/>
                <a:gd name="connsiteX189" fmla="*/ 1119178 w 1315983"/>
                <a:gd name="connsiteY189" fmla="*/ 1645853 h 2311974"/>
                <a:gd name="connsiteX190" fmla="*/ 1112065 w 1315983"/>
                <a:gd name="connsiteY190" fmla="*/ 1645853 h 2311974"/>
                <a:gd name="connsiteX191" fmla="*/ 1104951 w 1315983"/>
                <a:gd name="connsiteY191" fmla="*/ 1667733 h 2311974"/>
                <a:gd name="connsiteX192" fmla="*/ 1104951 w 1315983"/>
                <a:gd name="connsiteY192" fmla="*/ 1706631 h 2311974"/>
                <a:gd name="connsiteX193" fmla="*/ 1090725 w 1315983"/>
                <a:gd name="connsiteY193" fmla="*/ 1709062 h 2311974"/>
                <a:gd name="connsiteX194" fmla="*/ 1090725 w 1315983"/>
                <a:gd name="connsiteY194" fmla="*/ 1723648 h 2311974"/>
                <a:gd name="connsiteX195" fmla="*/ 1078869 w 1315983"/>
                <a:gd name="connsiteY195" fmla="*/ 1740666 h 2311974"/>
                <a:gd name="connsiteX196" fmla="*/ 1021961 w 1315983"/>
                <a:gd name="connsiteY196" fmla="*/ 1733373 h 2311974"/>
                <a:gd name="connsiteX197" fmla="*/ 995879 w 1315983"/>
                <a:gd name="connsiteY197" fmla="*/ 1733373 h 2311974"/>
                <a:gd name="connsiteX198" fmla="*/ 984023 w 1315983"/>
                <a:gd name="connsiteY198" fmla="*/ 1743097 h 2311974"/>
                <a:gd name="connsiteX199" fmla="*/ 976910 w 1315983"/>
                <a:gd name="connsiteY199" fmla="*/ 1735804 h 2311974"/>
                <a:gd name="connsiteX200" fmla="*/ 969796 w 1315983"/>
                <a:gd name="connsiteY200" fmla="*/ 1740666 h 2311974"/>
                <a:gd name="connsiteX201" fmla="*/ 948456 w 1315983"/>
                <a:gd name="connsiteY201" fmla="*/ 1713924 h 2311974"/>
                <a:gd name="connsiteX202" fmla="*/ 934229 w 1315983"/>
                <a:gd name="connsiteY202" fmla="*/ 1721217 h 2311974"/>
                <a:gd name="connsiteX203" fmla="*/ 927116 w 1315983"/>
                <a:gd name="connsiteY203" fmla="*/ 1733373 h 2311974"/>
                <a:gd name="connsiteX204" fmla="*/ 920002 w 1315983"/>
                <a:gd name="connsiteY204" fmla="*/ 1735804 h 2311974"/>
                <a:gd name="connsiteX205" fmla="*/ 905775 w 1315983"/>
                <a:gd name="connsiteY205" fmla="*/ 1706631 h 2311974"/>
                <a:gd name="connsiteX206" fmla="*/ 834641 w 1315983"/>
                <a:gd name="connsiteY206" fmla="*/ 1709062 h 2311974"/>
                <a:gd name="connsiteX207" fmla="*/ 832270 w 1315983"/>
                <a:gd name="connsiteY207" fmla="*/ 1721217 h 2311974"/>
                <a:gd name="connsiteX208" fmla="*/ 789590 w 1315983"/>
                <a:gd name="connsiteY208" fmla="*/ 1721217 h 2311974"/>
                <a:gd name="connsiteX209" fmla="*/ 789590 w 1315983"/>
                <a:gd name="connsiteY209" fmla="*/ 1728511 h 2311974"/>
                <a:gd name="connsiteX210" fmla="*/ 758765 w 1315983"/>
                <a:gd name="connsiteY210" fmla="*/ 1721217 h 2311974"/>
                <a:gd name="connsiteX211" fmla="*/ 758765 w 1315983"/>
                <a:gd name="connsiteY211" fmla="*/ 1706631 h 2311974"/>
                <a:gd name="connsiteX212" fmla="*/ 751651 w 1315983"/>
                <a:gd name="connsiteY212" fmla="*/ 1706631 h 2311974"/>
                <a:gd name="connsiteX213" fmla="*/ 749280 w 1315983"/>
                <a:gd name="connsiteY213" fmla="*/ 1692044 h 2311974"/>
                <a:gd name="connsiteX214" fmla="*/ 749280 w 1315983"/>
                <a:gd name="connsiteY214" fmla="*/ 1692044 h 2311974"/>
                <a:gd name="connsiteX215" fmla="*/ 751651 w 1315983"/>
                <a:gd name="connsiteY215" fmla="*/ 1706631 h 2311974"/>
                <a:gd name="connsiteX216" fmla="*/ 697115 w 1315983"/>
                <a:gd name="connsiteY216" fmla="*/ 1709062 h 2311974"/>
                <a:gd name="connsiteX217" fmla="*/ 656806 w 1315983"/>
                <a:gd name="connsiteY217" fmla="*/ 1701769 h 2311974"/>
                <a:gd name="connsiteX218" fmla="*/ 654435 w 1315983"/>
                <a:gd name="connsiteY218" fmla="*/ 1709062 h 2311974"/>
                <a:gd name="connsiteX219" fmla="*/ 635465 w 1315983"/>
                <a:gd name="connsiteY219" fmla="*/ 1713924 h 2311974"/>
                <a:gd name="connsiteX220" fmla="*/ 628352 w 1315983"/>
                <a:gd name="connsiteY220" fmla="*/ 1733373 h 2311974"/>
                <a:gd name="connsiteX221" fmla="*/ 633094 w 1315983"/>
                <a:gd name="connsiteY221" fmla="*/ 1750391 h 2311974"/>
                <a:gd name="connsiteX222" fmla="*/ 614125 w 1315983"/>
                <a:gd name="connsiteY222" fmla="*/ 1750391 h 2311974"/>
                <a:gd name="connsiteX223" fmla="*/ 609383 w 1315983"/>
                <a:gd name="connsiteY223" fmla="*/ 1769840 h 2311974"/>
                <a:gd name="connsiteX224" fmla="*/ 616496 w 1315983"/>
                <a:gd name="connsiteY224" fmla="*/ 1784426 h 2311974"/>
                <a:gd name="connsiteX225" fmla="*/ 614125 w 1315983"/>
                <a:gd name="connsiteY225" fmla="*/ 1806306 h 2311974"/>
                <a:gd name="connsiteX226" fmla="*/ 602269 w 1315983"/>
                <a:gd name="connsiteY226" fmla="*/ 1813599 h 2311974"/>
                <a:gd name="connsiteX227" fmla="*/ 602269 w 1315983"/>
                <a:gd name="connsiteY227" fmla="*/ 1847635 h 2311974"/>
                <a:gd name="connsiteX228" fmla="*/ 588043 w 1315983"/>
                <a:gd name="connsiteY228" fmla="*/ 1852497 h 2311974"/>
                <a:gd name="connsiteX229" fmla="*/ 585671 w 1315983"/>
                <a:gd name="connsiteY229" fmla="*/ 1837910 h 2311974"/>
                <a:gd name="connsiteX230" fmla="*/ 552475 w 1315983"/>
                <a:gd name="connsiteY230" fmla="*/ 1837910 h 2311974"/>
                <a:gd name="connsiteX231" fmla="*/ 552475 w 1315983"/>
                <a:gd name="connsiteY231" fmla="*/ 1859790 h 2311974"/>
                <a:gd name="connsiteX232" fmla="*/ 533506 w 1315983"/>
                <a:gd name="connsiteY232" fmla="*/ 1859790 h 2311974"/>
                <a:gd name="connsiteX233" fmla="*/ 533506 w 1315983"/>
                <a:gd name="connsiteY233" fmla="*/ 1869515 h 2311974"/>
                <a:gd name="connsiteX234" fmla="*/ 531135 w 1315983"/>
                <a:gd name="connsiteY234" fmla="*/ 1876808 h 2311974"/>
                <a:gd name="connsiteX235" fmla="*/ 450517 w 1315983"/>
                <a:gd name="connsiteY235" fmla="*/ 1876808 h 2311974"/>
                <a:gd name="connsiteX236" fmla="*/ 450517 w 1315983"/>
                <a:gd name="connsiteY236" fmla="*/ 1896257 h 2311974"/>
                <a:gd name="connsiteX237" fmla="*/ 398351 w 1315983"/>
                <a:gd name="connsiteY237" fmla="*/ 1901119 h 2311974"/>
                <a:gd name="connsiteX238" fmla="*/ 398351 w 1315983"/>
                <a:gd name="connsiteY238" fmla="*/ 1930292 h 2311974"/>
                <a:gd name="connsiteX239" fmla="*/ 377011 w 1315983"/>
                <a:gd name="connsiteY239" fmla="*/ 1930292 h 2311974"/>
                <a:gd name="connsiteX240" fmla="*/ 374640 w 1315983"/>
                <a:gd name="connsiteY240" fmla="*/ 1952172 h 2311974"/>
                <a:gd name="connsiteX241" fmla="*/ 362784 w 1315983"/>
                <a:gd name="connsiteY241" fmla="*/ 1952172 h 2311974"/>
                <a:gd name="connsiteX242" fmla="*/ 362784 w 1315983"/>
                <a:gd name="connsiteY242" fmla="*/ 1978914 h 2311974"/>
                <a:gd name="connsiteX243" fmla="*/ 369898 w 1315983"/>
                <a:gd name="connsiteY243" fmla="*/ 1983776 h 2311974"/>
                <a:gd name="connsiteX244" fmla="*/ 367527 w 1315983"/>
                <a:gd name="connsiteY244" fmla="*/ 2000794 h 2311974"/>
                <a:gd name="connsiteX245" fmla="*/ 374640 w 1315983"/>
                <a:gd name="connsiteY245" fmla="*/ 2005656 h 2311974"/>
                <a:gd name="connsiteX246" fmla="*/ 374640 w 1315983"/>
                <a:gd name="connsiteY246" fmla="*/ 2068865 h 2311974"/>
                <a:gd name="connsiteX247" fmla="*/ 367527 w 1315983"/>
                <a:gd name="connsiteY247" fmla="*/ 2068865 h 2311974"/>
                <a:gd name="connsiteX248" fmla="*/ 367527 w 1315983"/>
                <a:gd name="connsiteY248" fmla="*/ 2081020 h 2311974"/>
                <a:gd name="connsiteX249" fmla="*/ 348557 w 1315983"/>
                <a:gd name="connsiteY249" fmla="*/ 2083451 h 2311974"/>
                <a:gd name="connsiteX250" fmla="*/ 334331 w 1315983"/>
                <a:gd name="connsiteY250" fmla="*/ 2117487 h 2311974"/>
                <a:gd name="connsiteX251" fmla="*/ 334331 w 1315983"/>
                <a:gd name="connsiteY251" fmla="*/ 2129642 h 2311974"/>
                <a:gd name="connsiteX252" fmla="*/ 391238 w 1315983"/>
                <a:gd name="connsiteY252" fmla="*/ 2132073 h 2311974"/>
                <a:gd name="connsiteX253" fmla="*/ 384125 w 1315983"/>
                <a:gd name="connsiteY253" fmla="*/ 2151522 h 2311974"/>
                <a:gd name="connsiteX254" fmla="*/ 388867 w 1315983"/>
                <a:gd name="connsiteY254" fmla="*/ 2161246 h 2311974"/>
                <a:gd name="connsiteX255" fmla="*/ 384125 w 1315983"/>
                <a:gd name="connsiteY255" fmla="*/ 2168540 h 2311974"/>
                <a:gd name="connsiteX256" fmla="*/ 367527 w 1315983"/>
                <a:gd name="connsiteY256" fmla="*/ 2168540 h 2311974"/>
                <a:gd name="connsiteX257" fmla="*/ 367527 w 1315983"/>
                <a:gd name="connsiteY257" fmla="*/ 2180695 h 2311974"/>
                <a:gd name="connsiteX258" fmla="*/ 336702 w 1315983"/>
                <a:gd name="connsiteY258" fmla="*/ 2187988 h 2311974"/>
                <a:gd name="connsiteX259" fmla="*/ 343815 w 1315983"/>
                <a:gd name="connsiteY259" fmla="*/ 2200144 h 2311974"/>
                <a:gd name="connsiteX260" fmla="*/ 341444 w 1315983"/>
                <a:gd name="connsiteY260" fmla="*/ 2256059 h 2311974"/>
                <a:gd name="connsiteX261" fmla="*/ 329588 w 1315983"/>
                <a:gd name="connsiteY261" fmla="*/ 2277939 h 2311974"/>
                <a:gd name="connsiteX262" fmla="*/ 303506 w 1315983"/>
                <a:gd name="connsiteY262" fmla="*/ 2307112 h 2311974"/>
                <a:gd name="connsiteX263" fmla="*/ 289279 w 1315983"/>
                <a:gd name="connsiteY263" fmla="*/ 2311974 h 2311974"/>
                <a:gd name="connsiteX264" fmla="*/ 272681 w 1315983"/>
                <a:gd name="connsiteY264" fmla="*/ 2282801 h 2311974"/>
                <a:gd name="connsiteX265" fmla="*/ 253712 w 1315983"/>
                <a:gd name="connsiteY265" fmla="*/ 2275508 h 2311974"/>
                <a:gd name="connsiteX266" fmla="*/ 239485 w 1315983"/>
                <a:gd name="connsiteY266" fmla="*/ 2292526 h 2311974"/>
                <a:gd name="connsiteX267" fmla="*/ 220516 w 1315983"/>
                <a:gd name="connsiteY267" fmla="*/ 2285232 h 2311974"/>
                <a:gd name="connsiteX268" fmla="*/ 206289 w 1315983"/>
                <a:gd name="connsiteY268" fmla="*/ 2290094 h 2311974"/>
                <a:gd name="connsiteX269" fmla="*/ 170722 w 1315983"/>
                <a:gd name="connsiteY269" fmla="*/ 2275508 h 2311974"/>
                <a:gd name="connsiteX270" fmla="*/ 129987 w 1315983"/>
                <a:gd name="connsiteY270" fmla="*/ 2254426 h 2311974"/>
                <a:gd name="connsiteX271" fmla="*/ 138292 w 1315983"/>
                <a:gd name="connsiteY271" fmla="*/ 2090384 h 2311974"/>
                <a:gd name="connsiteX272" fmla="*/ 167576 w 1315983"/>
                <a:gd name="connsiteY272" fmla="*/ 1879782 h 2311974"/>
                <a:gd name="connsiteX273" fmla="*/ 162659 w 1315983"/>
                <a:gd name="connsiteY273" fmla="*/ 1766434 h 2311974"/>
                <a:gd name="connsiteX274" fmla="*/ 134380 w 1315983"/>
                <a:gd name="connsiteY274" fmla="*/ 1684276 h 2311974"/>
                <a:gd name="connsiteX275" fmla="*/ 71027 w 1315983"/>
                <a:gd name="connsiteY275" fmla="*/ 1605539 h 2311974"/>
                <a:gd name="connsiteX276" fmla="*/ 21152 w 1315983"/>
                <a:gd name="connsiteY276" fmla="*/ 1566641 h 2311974"/>
                <a:gd name="connsiteX277" fmla="*/ 22796 w 1315983"/>
                <a:gd name="connsiteY277" fmla="*/ 1519182 h 2311974"/>
                <a:gd name="connsiteX278" fmla="*/ 18560 w 1315983"/>
                <a:gd name="connsiteY278" fmla="*/ 1442151 h 2311974"/>
                <a:gd name="connsiteX279" fmla="*/ 73867 w 1315983"/>
                <a:gd name="connsiteY279" fmla="*/ 1327822 h 2311974"/>
                <a:gd name="connsiteX280" fmla="*/ 867553 w 1315983"/>
                <a:gd name="connsiteY280" fmla="*/ 1104035 h 2311974"/>
                <a:gd name="connsiteX281" fmla="*/ 0 w 1315983"/>
                <a:gd name="connsiteY281" fmla="*/ 680708 h 2311974"/>
                <a:gd name="connsiteX282" fmla="*/ 35567 w 1315983"/>
                <a:gd name="connsiteY282" fmla="*/ 670983 h 2311974"/>
                <a:gd name="connsiteX283" fmla="*/ 123299 w 1315983"/>
                <a:gd name="connsiteY283" fmla="*/ 692863 h 2311974"/>
                <a:gd name="connsiteX284" fmla="*/ 137526 w 1315983"/>
                <a:gd name="connsiteY284" fmla="*/ 688001 h 2311974"/>
                <a:gd name="connsiteX285" fmla="*/ 151753 w 1315983"/>
                <a:gd name="connsiteY285" fmla="*/ 678277 h 2311974"/>
                <a:gd name="connsiteX286" fmla="*/ 158866 w 1315983"/>
                <a:gd name="connsiteY286" fmla="*/ 666121 h 2311974"/>
                <a:gd name="connsiteX287" fmla="*/ 192062 w 1315983"/>
                <a:gd name="connsiteY287" fmla="*/ 700156 h 2311974"/>
                <a:gd name="connsiteX288" fmla="*/ 236001 w 1315983"/>
                <a:gd name="connsiteY288" fmla="*/ 862512 h 2311974"/>
                <a:gd name="connsiteX289" fmla="*/ 158866 w 1315983"/>
                <a:gd name="connsiteY289" fmla="*/ 666121 h 2311974"/>
                <a:gd name="connsiteX290" fmla="*/ 158866 w 1315983"/>
                <a:gd name="connsiteY290" fmla="*/ 658827 h 2311974"/>
                <a:gd name="connsiteX291" fmla="*/ 180206 w 1315983"/>
                <a:gd name="connsiteY291" fmla="*/ 646672 h 2311974"/>
                <a:gd name="connsiteX292" fmla="*/ 173093 w 1315983"/>
                <a:gd name="connsiteY292" fmla="*/ 639379 h 2311974"/>
                <a:gd name="connsiteX293" fmla="*/ 203918 w 1315983"/>
                <a:gd name="connsiteY293" fmla="*/ 629654 h 2311974"/>
                <a:gd name="connsiteX294" fmla="*/ 199176 w 1315983"/>
                <a:gd name="connsiteY294" fmla="*/ 615068 h 2311974"/>
                <a:gd name="connsiteX295" fmla="*/ 165980 w 1315983"/>
                <a:gd name="connsiteY295" fmla="*/ 610205 h 2311974"/>
                <a:gd name="connsiteX296" fmla="*/ 163608 w 1315983"/>
                <a:gd name="connsiteY296" fmla="*/ 595619 h 2311974"/>
                <a:gd name="connsiteX297" fmla="*/ 173093 w 1315983"/>
                <a:gd name="connsiteY297" fmla="*/ 534841 h 2311974"/>
                <a:gd name="connsiteX298" fmla="*/ 163608 w 1315983"/>
                <a:gd name="connsiteY298" fmla="*/ 525117 h 2311974"/>
                <a:gd name="connsiteX299" fmla="*/ 147010 w 1315983"/>
                <a:gd name="connsiteY299" fmla="*/ 503237 h 2311974"/>
                <a:gd name="connsiteX300" fmla="*/ 151753 w 1315983"/>
                <a:gd name="connsiteY300" fmla="*/ 471633 h 2311974"/>
                <a:gd name="connsiteX301" fmla="*/ 144639 w 1315983"/>
                <a:gd name="connsiteY301" fmla="*/ 464340 h 2311974"/>
                <a:gd name="connsiteX302" fmla="*/ 147010 w 1315983"/>
                <a:gd name="connsiteY302" fmla="*/ 444891 h 2311974"/>
                <a:gd name="connsiteX303" fmla="*/ 165980 w 1315983"/>
                <a:gd name="connsiteY303" fmla="*/ 444891 h 2311974"/>
                <a:gd name="connsiteX304" fmla="*/ 184949 w 1315983"/>
                <a:gd name="connsiteY304" fmla="*/ 430304 h 2311974"/>
                <a:gd name="connsiteX305" fmla="*/ 187320 w 1315983"/>
                <a:gd name="connsiteY305" fmla="*/ 427873 h 2311974"/>
                <a:gd name="connsiteX306" fmla="*/ 165980 w 1315983"/>
                <a:gd name="connsiteY306" fmla="*/ 423011 h 2311974"/>
                <a:gd name="connsiteX307" fmla="*/ 173093 w 1315983"/>
                <a:gd name="connsiteY307" fmla="*/ 405993 h 2311974"/>
                <a:gd name="connsiteX308" fmla="*/ 199176 w 1315983"/>
                <a:gd name="connsiteY308" fmla="*/ 408424 h 2311974"/>
                <a:gd name="connsiteX309" fmla="*/ 194433 w 1315983"/>
                <a:gd name="connsiteY309" fmla="*/ 388975 h 2311974"/>
                <a:gd name="connsiteX310" fmla="*/ 194433 w 1315983"/>
                <a:gd name="connsiteY310" fmla="*/ 374389 h 2311974"/>
                <a:gd name="connsiteX311" fmla="*/ 211031 w 1315983"/>
                <a:gd name="connsiteY311" fmla="*/ 374389 h 2311974"/>
                <a:gd name="connsiteX312" fmla="*/ 213402 w 1315983"/>
                <a:gd name="connsiteY312" fmla="*/ 367096 h 2311974"/>
                <a:gd name="connsiteX313" fmla="*/ 220516 w 1315983"/>
                <a:gd name="connsiteY313" fmla="*/ 364665 h 2311974"/>
                <a:gd name="connsiteX314" fmla="*/ 218145 w 1315983"/>
                <a:gd name="connsiteY314" fmla="*/ 347647 h 2311974"/>
                <a:gd name="connsiteX315" fmla="*/ 246598 w 1315983"/>
                <a:gd name="connsiteY315" fmla="*/ 337922 h 2311974"/>
                <a:gd name="connsiteX316" fmla="*/ 234743 w 1315983"/>
                <a:gd name="connsiteY316" fmla="*/ 333060 h 2311974"/>
                <a:gd name="connsiteX317" fmla="*/ 232371 w 1315983"/>
                <a:gd name="connsiteY317" fmla="*/ 311180 h 2311974"/>
                <a:gd name="connsiteX318" fmla="*/ 225258 w 1315983"/>
                <a:gd name="connsiteY318" fmla="*/ 308749 h 2311974"/>
                <a:gd name="connsiteX319" fmla="*/ 232371 w 1315983"/>
                <a:gd name="connsiteY319" fmla="*/ 299025 h 2311974"/>
                <a:gd name="connsiteX320" fmla="*/ 232371 w 1315983"/>
                <a:gd name="connsiteY320" fmla="*/ 296594 h 2311974"/>
                <a:gd name="connsiteX321" fmla="*/ 220516 w 1315983"/>
                <a:gd name="connsiteY321" fmla="*/ 291732 h 2311974"/>
                <a:gd name="connsiteX322" fmla="*/ 211031 w 1315983"/>
                <a:gd name="connsiteY322" fmla="*/ 299025 h 2311974"/>
                <a:gd name="connsiteX323" fmla="*/ 199176 w 1315983"/>
                <a:gd name="connsiteY323" fmla="*/ 282007 h 2311974"/>
                <a:gd name="connsiteX324" fmla="*/ 213402 w 1315983"/>
                <a:gd name="connsiteY324" fmla="*/ 255265 h 2311974"/>
                <a:gd name="connsiteX325" fmla="*/ 220516 w 1315983"/>
                <a:gd name="connsiteY325" fmla="*/ 267421 h 2311974"/>
                <a:gd name="connsiteX326" fmla="*/ 239485 w 1315983"/>
                <a:gd name="connsiteY326" fmla="*/ 240679 h 2311974"/>
                <a:gd name="connsiteX327" fmla="*/ 248969 w 1315983"/>
                <a:gd name="connsiteY327" fmla="*/ 240679 h 2311974"/>
                <a:gd name="connsiteX328" fmla="*/ 248969 w 1315983"/>
                <a:gd name="connsiteY328" fmla="*/ 233385 h 2311974"/>
                <a:gd name="connsiteX329" fmla="*/ 227629 w 1315983"/>
                <a:gd name="connsiteY329" fmla="*/ 218799 h 2311974"/>
                <a:gd name="connsiteX330" fmla="*/ 234743 w 1315983"/>
                <a:gd name="connsiteY330" fmla="*/ 199350 h 2311974"/>
                <a:gd name="connsiteX331" fmla="*/ 260825 w 1315983"/>
                <a:gd name="connsiteY331" fmla="*/ 199350 h 2311974"/>
                <a:gd name="connsiteX332" fmla="*/ 267939 w 1315983"/>
                <a:gd name="connsiteY332" fmla="*/ 192057 h 2311974"/>
                <a:gd name="connsiteX333" fmla="*/ 239485 w 1315983"/>
                <a:gd name="connsiteY333" fmla="*/ 150728 h 2311974"/>
                <a:gd name="connsiteX334" fmla="*/ 248969 w 1315983"/>
                <a:gd name="connsiteY334" fmla="*/ 131279 h 2311974"/>
                <a:gd name="connsiteX335" fmla="*/ 282165 w 1315983"/>
                <a:gd name="connsiteY335" fmla="*/ 116693 h 2311974"/>
                <a:gd name="connsiteX336" fmla="*/ 286908 w 1315983"/>
                <a:gd name="connsiteY336" fmla="*/ 131279 h 2311974"/>
                <a:gd name="connsiteX337" fmla="*/ 308248 w 1315983"/>
                <a:gd name="connsiteY337" fmla="*/ 116693 h 2311974"/>
                <a:gd name="connsiteX338" fmla="*/ 303506 w 1315983"/>
                <a:gd name="connsiteY338" fmla="*/ 109399 h 2311974"/>
                <a:gd name="connsiteX339" fmla="*/ 320104 w 1315983"/>
                <a:gd name="connsiteY339" fmla="*/ 102106 h 2311974"/>
                <a:gd name="connsiteX340" fmla="*/ 320104 w 1315983"/>
                <a:gd name="connsiteY340" fmla="*/ 94813 h 2311974"/>
                <a:gd name="connsiteX341" fmla="*/ 329588 w 1315983"/>
                <a:gd name="connsiteY341" fmla="*/ 87519 h 2311974"/>
                <a:gd name="connsiteX342" fmla="*/ 315361 w 1315983"/>
                <a:gd name="connsiteY342" fmla="*/ 53484 h 2311974"/>
                <a:gd name="connsiteX343" fmla="*/ 312990 w 1315983"/>
                <a:gd name="connsiteY343" fmla="*/ 7293 h 2311974"/>
                <a:gd name="connsiteX344" fmla="*/ 355671 w 1315983"/>
                <a:gd name="connsiteY344" fmla="*/ 17018 h 2311974"/>
                <a:gd name="connsiteX345" fmla="*/ 377011 w 1315983"/>
                <a:gd name="connsiteY345" fmla="*/ 0 h 2311974"/>
                <a:gd name="connsiteX346" fmla="*/ 241856 w 1315983"/>
                <a:gd name="connsiteY346" fmla="*/ 899507 h 2311974"/>
                <a:gd name="connsiteX347" fmla="*/ 241856 w 1315983"/>
                <a:gd name="connsiteY347" fmla="*/ 899506 h 2311974"/>
                <a:gd name="connsiteX348" fmla="*/ 377011 w 1315983"/>
                <a:gd name="connsiteY348" fmla="*/ 0 h 2311974"/>
                <a:gd name="connsiteX349" fmla="*/ 234712 w 1315983"/>
                <a:gd name="connsiteY349" fmla="*/ 889782 h 2311974"/>
                <a:gd name="connsiteX350" fmla="*/ 225258 w 1315983"/>
                <a:gd name="connsiteY350" fmla="*/ 889782 h 2311974"/>
                <a:gd name="connsiteX351" fmla="*/ 241856 w 1315983"/>
                <a:gd name="connsiteY351" fmla="*/ 889782 h 2311974"/>
                <a:gd name="connsiteX352" fmla="*/ 326152 w 1315983"/>
                <a:gd name="connsiteY352" fmla="*/ 981222 h 2311974"/>
                <a:gd name="connsiteX353" fmla="*/ 234712 w 1315983"/>
                <a:gd name="connsiteY353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395980 w 1315983"/>
                <a:gd name="connsiteY24" fmla="*/ 68071 h 2311974"/>
                <a:gd name="connsiteX25" fmla="*/ 429176 w 1315983"/>
                <a:gd name="connsiteY25" fmla="*/ 82657 h 2311974"/>
                <a:gd name="connsiteX26" fmla="*/ 452888 w 1315983"/>
                <a:gd name="connsiteY26" fmla="*/ 75364 h 2311974"/>
                <a:gd name="connsiteX27" fmla="*/ 452888 w 1315983"/>
                <a:gd name="connsiteY27" fmla="*/ 82657 h 2311974"/>
                <a:gd name="connsiteX28" fmla="*/ 460001 w 1315983"/>
                <a:gd name="connsiteY28" fmla="*/ 82657 h 2311974"/>
                <a:gd name="connsiteX29" fmla="*/ 483712 w 1315983"/>
                <a:gd name="connsiteY29" fmla="*/ 104537 h 2311974"/>
                <a:gd name="connsiteX30" fmla="*/ 512166 w 1315983"/>
                <a:gd name="connsiteY30" fmla="*/ 89950 h 2311974"/>
                <a:gd name="connsiteX31" fmla="*/ 526393 w 1315983"/>
                <a:gd name="connsiteY31" fmla="*/ 94813 h 2311974"/>
                <a:gd name="connsiteX32" fmla="*/ 559589 w 1315983"/>
                <a:gd name="connsiteY32" fmla="*/ 94813 h 2311974"/>
                <a:gd name="connsiteX33" fmla="*/ 559589 w 1315983"/>
                <a:gd name="connsiteY33" fmla="*/ 72933 h 2311974"/>
                <a:gd name="connsiteX34" fmla="*/ 561960 w 1315983"/>
                <a:gd name="connsiteY34" fmla="*/ 72933 h 2311974"/>
                <a:gd name="connsiteX35" fmla="*/ 566702 w 1315983"/>
                <a:gd name="connsiteY35" fmla="*/ 123986 h 2311974"/>
                <a:gd name="connsiteX36" fmla="*/ 580929 w 1315983"/>
                <a:gd name="connsiteY36" fmla="*/ 128848 h 2311974"/>
                <a:gd name="connsiteX37" fmla="*/ 592785 w 1315983"/>
                <a:gd name="connsiteY37" fmla="*/ 150728 h 2311974"/>
                <a:gd name="connsiteX38" fmla="*/ 602269 w 1315983"/>
                <a:gd name="connsiteY38" fmla="*/ 153159 h 2311974"/>
                <a:gd name="connsiteX39" fmla="*/ 628352 w 1315983"/>
                <a:gd name="connsiteY39" fmla="*/ 165315 h 2311974"/>
                <a:gd name="connsiteX40" fmla="*/ 668661 w 1315983"/>
                <a:gd name="connsiteY40" fmla="*/ 172608 h 2311974"/>
                <a:gd name="connsiteX41" fmla="*/ 675775 w 1315983"/>
                <a:gd name="connsiteY41" fmla="*/ 184763 h 2311974"/>
                <a:gd name="connsiteX42" fmla="*/ 668661 w 1315983"/>
                <a:gd name="connsiteY42" fmla="*/ 192057 h 2311974"/>
                <a:gd name="connsiteX43" fmla="*/ 675775 w 1315983"/>
                <a:gd name="connsiteY43" fmla="*/ 201781 h 2311974"/>
                <a:gd name="connsiteX44" fmla="*/ 682888 w 1315983"/>
                <a:gd name="connsiteY44" fmla="*/ 233385 h 2311974"/>
                <a:gd name="connsiteX45" fmla="*/ 725569 w 1315983"/>
                <a:gd name="connsiteY45" fmla="*/ 211505 h 2311974"/>
                <a:gd name="connsiteX46" fmla="*/ 749280 w 1315983"/>
                <a:gd name="connsiteY46" fmla="*/ 213936 h 2311974"/>
                <a:gd name="connsiteX47" fmla="*/ 770620 w 1315983"/>
                <a:gd name="connsiteY47" fmla="*/ 199350 h 2311974"/>
                <a:gd name="connsiteX48" fmla="*/ 780105 w 1315983"/>
                <a:gd name="connsiteY48" fmla="*/ 177470 h 2311974"/>
                <a:gd name="connsiteX49" fmla="*/ 806188 w 1315983"/>
                <a:gd name="connsiteY49" fmla="*/ 158021 h 2311974"/>
                <a:gd name="connsiteX50" fmla="*/ 827528 w 1315983"/>
                <a:gd name="connsiteY50" fmla="*/ 194488 h 2311974"/>
                <a:gd name="connsiteX51" fmla="*/ 827528 w 1315983"/>
                <a:gd name="connsiteY51" fmla="*/ 221230 h 2311974"/>
                <a:gd name="connsiteX52" fmla="*/ 839383 w 1315983"/>
                <a:gd name="connsiteY52" fmla="*/ 243110 h 2311974"/>
                <a:gd name="connsiteX53" fmla="*/ 858353 w 1315983"/>
                <a:gd name="connsiteY53" fmla="*/ 262558 h 2311974"/>
                <a:gd name="connsiteX54" fmla="*/ 901033 w 1315983"/>
                <a:gd name="connsiteY54" fmla="*/ 274714 h 2311974"/>
                <a:gd name="connsiteX55" fmla="*/ 934229 w 1315983"/>
                <a:gd name="connsiteY55" fmla="*/ 260127 h 2311974"/>
                <a:gd name="connsiteX56" fmla="*/ 955569 w 1315983"/>
                <a:gd name="connsiteY56" fmla="*/ 262558 h 2311974"/>
                <a:gd name="connsiteX57" fmla="*/ 981652 w 1315983"/>
                <a:gd name="connsiteY57" fmla="*/ 277145 h 2311974"/>
                <a:gd name="connsiteX58" fmla="*/ 1014848 w 1315983"/>
                <a:gd name="connsiteY58" fmla="*/ 282007 h 2311974"/>
                <a:gd name="connsiteX59" fmla="*/ 1010106 w 1315983"/>
                <a:gd name="connsiteY59" fmla="*/ 299025 h 2311974"/>
                <a:gd name="connsiteX60" fmla="*/ 1038559 w 1315983"/>
                <a:gd name="connsiteY60" fmla="*/ 371958 h 2311974"/>
                <a:gd name="connsiteX61" fmla="*/ 1083611 w 1315983"/>
                <a:gd name="connsiteY61" fmla="*/ 386544 h 2311974"/>
                <a:gd name="connsiteX62" fmla="*/ 1112065 w 1315983"/>
                <a:gd name="connsiteY62" fmla="*/ 415718 h 2311974"/>
                <a:gd name="connsiteX63" fmla="*/ 1154745 w 1315983"/>
                <a:gd name="connsiteY63" fmla="*/ 415718 h 2311974"/>
                <a:gd name="connsiteX64" fmla="*/ 1171343 w 1315983"/>
                <a:gd name="connsiteY64" fmla="*/ 408424 h 2311974"/>
                <a:gd name="connsiteX65" fmla="*/ 1187941 w 1315983"/>
                <a:gd name="connsiteY65" fmla="*/ 386544 h 2311974"/>
                <a:gd name="connsiteX66" fmla="*/ 1232993 w 1315983"/>
                <a:gd name="connsiteY66" fmla="*/ 381682 h 2311974"/>
                <a:gd name="connsiteX67" fmla="*/ 1240107 w 1315983"/>
                <a:gd name="connsiteY67" fmla="*/ 386544 h 2311974"/>
                <a:gd name="connsiteX68" fmla="*/ 1275674 w 1315983"/>
                <a:gd name="connsiteY68" fmla="*/ 371958 h 2311974"/>
                <a:gd name="connsiteX69" fmla="*/ 1275674 w 1315983"/>
                <a:gd name="connsiteY69" fmla="*/ 388975 h 2311974"/>
                <a:gd name="connsiteX70" fmla="*/ 1289901 w 1315983"/>
                <a:gd name="connsiteY70" fmla="*/ 408424 h 2311974"/>
                <a:gd name="connsiteX71" fmla="*/ 1228251 w 1315983"/>
                <a:gd name="connsiteY71" fmla="*/ 444891 h 2311974"/>
                <a:gd name="connsiteX72" fmla="*/ 1225880 w 1315983"/>
                <a:gd name="connsiteY72" fmla="*/ 491082 h 2311974"/>
                <a:gd name="connsiteX73" fmla="*/ 1247220 w 1315983"/>
                <a:gd name="connsiteY73" fmla="*/ 532410 h 2311974"/>
                <a:gd name="connsiteX74" fmla="*/ 1280416 w 1315983"/>
                <a:gd name="connsiteY74" fmla="*/ 554290 h 2311974"/>
                <a:gd name="connsiteX75" fmla="*/ 1301756 w 1315983"/>
                <a:gd name="connsiteY75" fmla="*/ 581032 h 2311974"/>
                <a:gd name="connsiteX76" fmla="*/ 1294643 w 1315983"/>
                <a:gd name="connsiteY76" fmla="*/ 622361 h 2311974"/>
                <a:gd name="connsiteX77" fmla="*/ 1315983 w 1315983"/>
                <a:gd name="connsiteY77" fmla="*/ 644241 h 2311974"/>
                <a:gd name="connsiteX78" fmla="*/ 1311241 w 1315983"/>
                <a:gd name="connsiteY78" fmla="*/ 658827 h 2311974"/>
                <a:gd name="connsiteX79" fmla="*/ 1304127 w 1315983"/>
                <a:gd name="connsiteY79" fmla="*/ 666121 h 2311974"/>
                <a:gd name="connsiteX80" fmla="*/ 1275674 w 1315983"/>
                <a:gd name="connsiteY80" fmla="*/ 663689 h 2311974"/>
                <a:gd name="connsiteX81" fmla="*/ 1247220 w 1315983"/>
                <a:gd name="connsiteY81" fmla="*/ 705018 h 2311974"/>
                <a:gd name="connsiteX82" fmla="*/ 1225880 w 1315983"/>
                <a:gd name="connsiteY82" fmla="*/ 712312 h 2311974"/>
                <a:gd name="connsiteX83" fmla="*/ 1178457 w 1315983"/>
                <a:gd name="connsiteY83" fmla="*/ 785245 h 2311974"/>
                <a:gd name="connsiteX84" fmla="*/ 1178457 w 1315983"/>
                <a:gd name="connsiteY84" fmla="*/ 804693 h 2311974"/>
                <a:gd name="connsiteX85" fmla="*/ 1147632 w 1315983"/>
                <a:gd name="connsiteY85" fmla="*/ 802262 h 2311974"/>
                <a:gd name="connsiteX86" fmla="*/ 1116807 w 1315983"/>
                <a:gd name="connsiteY86" fmla="*/ 802262 h 2311974"/>
                <a:gd name="connsiteX87" fmla="*/ 1093096 w 1315983"/>
                <a:gd name="connsiteY87" fmla="*/ 819280 h 2311974"/>
                <a:gd name="connsiteX88" fmla="*/ 1057529 w 1315983"/>
                <a:gd name="connsiteY88" fmla="*/ 809556 h 2311974"/>
                <a:gd name="connsiteX89" fmla="*/ 1045673 w 1315983"/>
                <a:gd name="connsiteY89" fmla="*/ 816849 h 2311974"/>
                <a:gd name="connsiteX90" fmla="*/ 1055157 w 1315983"/>
                <a:gd name="connsiteY90" fmla="*/ 824142 h 2311974"/>
                <a:gd name="connsiteX91" fmla="*/ 1043302 w 1315983"/>
                <a:gd name="connsiteY91" fmla="*/ 850884 h 2311974"/>
                <a:gd name="connsiteX92" fmla="*/ 1050415 w 1315983"/>
                <a:gd name="connsiteY92" fmla="*/ 858178 h 2311974"/>
                <a:gd name="connsiteX93" fmla="*/ 1057529 w 1315983"/>
                <a:gd name="connsiteY93" fmla="*/ 850884 h 2311974"/>
                <a:gd name="connsiteX94" fmla="*/ 1071755 w 1315983"/>
                <a:gd name="connsiteY94" fmla="*/ 858178 h 2311974"/>
                <a:gd name="connsiteX95" fmla="*/ 1085982 w 1315983"/>
                <a:gd name="connsiteY95" fmla="*/ 858178 h 2311974"/>
                <a:gd name="connsiteX96" fmla="*/ 1090725 w 1315983"/>
                <a:gd name="connsiteY96" fmla="*/ 875195 h 2311974"/>
                <a:gd name="connsiteX97" fmla="*/ 1104951 w 1315983"/>
                <a:gd name="connsiteY97" fmla="*/ 894644 h 2311974"/>
                <a:gd name="connsiteX98" fmla="*/ 1097838 w 1315983"/>
                <a:gd name="connsiteY98" fmla="*/ 906800 h 2311974"/>
                <a:gd name="connsiteX99" fmla="*/ 1104951 w 1315983"/>
                <a:gd name="connsiteY99" fmla="*/ 916524 h 2311974"/>
                <a:gd name="connsiteX100" fmla="*/ 1112065 w 1315983"/>
                <a:gd name="connsiteY100" fmla="*/ 914093 h 2311974"/>
                <a:gd name="connsiteX101" fmla="*/ 1119178 w 1315983"/>
                <a:gd name="connsiteY101" fmla="*/ 921386 h 2311974"/>
                <a:gd name="connsiteX102" fmla="*/ 1123921 w 1315983"/>
                <a:gd name="connsiteY102" fmla="*/ 935973 h 2311974"/>
                <a:gd name="connsiteX103" fmla="*/ 1133405 w 1315983"/>
                <a:gd name="connsiteY103" fmla="*/ 923817 h 2311974"/>
                <a:gd name="connsiteX104" fmla="*/ 1138147 w 1315983"/>
                <a:gd name="connsiteY104" fmla="*/ 931111 h 2311974"/>
                <a:gd name="connsiteX105" fmla="*/ 1171343 w 1315983"/>
                <a:gd name="connsiteY105" fmla="*/ 928679 h 2311974"/>
                <a:gd name="connsiteX106" fmla="*/ 1185570 w 1315983"/>
                <a:gd name="connsiteY106" fmla="*/ 948128 h 2311974"/>
                <a:gd name="connsiteX107" fmla="*/ 1206911 w 1315983"/>
                <a:gd name="connsiteY107" fmla="*/ 950559 h 2311974"/>
                <a:gd name="connsiteX108" fmla="*/ 1211653 w 1315983"/>
                <a:gd name="connsiteY108" fmla="*/ 923817 h 2311974"/>
                <a:gd name="connsiteX109" fmla="*/ 1225880 w 1315983"/>
                <a:gd name="connsiteY109" fmla="*/ 914093 h 2311974"/>
                <a:gd name="connsiteX110" fmla="*/ 1235364 w 1315983"/>
                <a:gd name="connsiteY110" fmla="*/ 921386 h 2311974"/>
                <a:gd name="connsiteX111" fmla="*/ 1247220 w 1315983"/>
                <a:gd name="connsiteY111" fmla="*/ 948128 h 2311974"/>
                <a:gd name="connsiteX112" fmla="*/ 1195055 w 1315983"/>
                <a:gd name="connsiteY112" fmla="*/ 1006475 h 2311974"/>
                <a:gd name="connsiteX113" fmla="*/ 1109694 w 1315983"/>
                <a:gd name="connsiteY113" fmla="*/ 970008 h 2311974"/>
                <a:gd name="connsiteX114" fmla="*/ 1104951 w 1315983"/>
                <a:gd name="connsiteY114" fmla="*/ 977301 h 2311974"/>
                <a:gd name="connsiteX115" fmla="*/ 1109694 w 1315983"/>
                <a:gd name="connsiteY115" fmla="*/ 984595 h 2311974"/>
                <a:gd name="connsiteX116" fmla="*/ 1104951 w 1315983"/>
                <a:gd name="connsiteY116" fmla="*/ 984595 h 2311974"/>
                <a:gd name="connsiteX117" fmla="*/ 1100209 w 1315983"/>
                <a:gd name="connsiteY117" fmla="*/ 991888 h 2311974"/>
                <a:gd name="connsiteX118" fmla="*/ 1100209 w 1315983"/>
                <a:gd name="connsiteY118" fmla="*/ 1006475 h 2311974"/>
                <a:gd name="connsiteX119" fmla="*/ 1093096 w 1315983"/>
                <a:gd name="connsiteY119" fmla="*/ 1018630 h 2311974"/>
                <a:gd name="connsiteX120" fmla="*/ 1093096 w 1315983"/>
                <a:gd name="connsiteY120" fmla="*/ 1028354 h 2311974"/>
                <a:gd name="connsiteX121" fmla="*/ 1078869 w 1315983"/>
                <a:gd name="connsiteY121" fmla="*/ 1028354 h 2311974"/>
                <a:gd name="connsiteX122" fmla="*/ 1078869 w 1315983"/>
                <a:gd name="connsiteY122" fmla="*/ 1045372 h 2311974"/>
                <a:gd name="connsiteX123" fmla="*/ 1071755 w 1315983"/>
                <a:gd name="connsiteY123" fmla="*/ 1047803 h 2311974"/>
                <a:gd name="connsiteX124" fmla="*/ 1071755 w 1315983"/>
                <a:gd name="connsiteY124" fmla="*/ 1059959 h 2311974"/>
                <a:gd name="connsiteX125" fmla="*/ 1064642 w 1315983"/>
                <a:gd name="connsiteY125" fmla="*/ 1062390 h 2311974"/>
                <a:gd name="connsiteX126" fmla="*/ 1069384 w 1315983"/>
                <a:gd name="connsiteY126" fmla="*/ 1069683 h 2311974"/>
                <a:gd name="connsiteX127" fmla="*/ 1062271 w 1315983"/>
                <a:gd name="connsiteY127" fmla="*/ 1074545 h 2311974"/>
                <a:gd name="connsiteX128" fmla="*/ 1069384 w 1315983"/>
                <a:gd name="connsiteY128" fmla="*/ 1076976 h 2311974"/>
                <a:gd name="connsiteX129" fmla="*/ 1071755 w 1315983"/>
                <a:gd name="connsiteY129" fmla="*/ 1093994 h 2311974"/>
                <a:gd name="connsiteX130" fmla="*/ 1062271 w 1315983"/>
                <a:gd name="connsiteY130" fmla="*/ 1103719 h 2311974"/>
                <a:gd name="connsiteX131" fmla="*/ 1064642 w 1315983"/>
                <a:gd name="connsiteY131" fmla="*/ 1103719 h 2311974"/>
                <a:gd name="connsiteX132" fmla="*/ 1064642 w 1315983"/>
                <a:gd name="connsiteY132" fmla="*/ 1111012 h 2311974"/>
                <a:gd name="connsiteX133" fmla="*/ 1057529 w 1315983"/>
                <a:gd name="connsiteY133" fmla="*/ 1118305 h 2311974"/>
                <a:gd name="connsiteX134" fmla="*/ 1057529 w 1315983"/>
                <a:gd name="connsiteY134" fmla="*/ 1125598 h 2311974"/>
                <a:gd name="connsiteX135" fmla="*/ 1043302 w 1315983"/>
                <a:gd name="connsiteY135" fmla="*/ 1149909 h 2311974"/>
                <a:gd name="connsiteX136" fmla="*/ 1055157 w 1315983"/>
                <a:gd name="connsiteY136" fmla="*/ 1164496 h 2311974"/>
                <a:gd name="connsiteX137" fmla="*/ 1083611 w 1315983"/>
                <a:gd name="connsiteY137" fmla="*/ 1164496 h 2311974"/>
                <a:gd name="connsiteX138" fmla="*/ 1085982 w 1315983"/>
                <a:gd name="connsiteY138" fmla="*/ 1166927 h 2311974"/>
                <a:gd name="connsiteX139" fmla="*/ 1104951 w 1315983"/>
                <a:gd name="connsiteY139" fmla="*/ 1159634 h 2311974"/>
                <a:gd name="connsiteX140" fmla="*/ 1116807 w 1315983"/>
                <a:gd name="connsiteY140" fmla="*/ 1166927 h 2311974"/>
                <a:gd name="connsiteX141" fmla="*/ 1123921 w 1315983"/>
                <a:gd name="connsiteY141" fmla="*/ 1166927 h 2311974"/>
                <a:gd name="connsiteX142" fmla="*/ 1119178 w 1315983"/>
                <a:gd name="connsiteY142" fmla="*/ 1171789 h 2311974"/>
                <a:gd name="connsiteX143" fmla="*/ 1133405 w 1315983"/>
                <a:gd name="connsiteY143" fmla="*/ 1179083 h 2311974"/>
                <a:gd name="connsiteX144" fmla="*/ 1140519 w 1315983"/>
                <a:gd name="connsiteY144" fmla="*/ 1222842 h 2311974"/>
                <a:gd name="connsiteX145" fmla="*/ 1133405 w 1315983"/>
                <a:gd name="connsiteY145" fmla="*/ 1230136 h 2311974"/>
                <a:gd name="connsiteX146" fmla="*/ 1133405 w 1315983"/>
                <a:gd name="connsiteY146" fmla="*/ 1254447 h 2311974"/>
                <a:gd name="connsiteX147" fmla="*/ 1159488 w 1315983"/>
                <a:gd name="connsiteY147" fmla="*/ 1271464 h 2311974"/>
                <a:gd name="connsiteX148" fmla="*/ 1154745 w 1315983"/>
                <a:gd name="connsiteY148" fmla="*/ 1278758 h 2311974"/>
                <a:gd name="connsiteX149" fmla="*/ 1164230 w 1315983"/>
                <a:gd name="connsiteY149" fmla="*/ 1290913 h 2311974"/>
                <a:gd name="connsiteX150" fmla="*/ 1164230 w 1315983"/>
                <a:gd name="connsiteY150" fmla="*/ 1303069 h 2311974"/>
                <a:gd name="connsiteX151" fmla="*/ 1166601 w 1315983"/>
                <a:gd name="connsiteY151" fmla="*/ 1305500 h 2311974"/>
                <a:gd name="connsiteX152" fmla="*/ 1164230 w 1315983"/>
                <a:gd name="connsiteY152" fmla="*/ 1312793 h 2311974"/>
                <a:gd name="connsiteX153" fmla="*/ 1171343 w 1315983"/>
                <a:gd name="connsiteY153" fmla="*/ 1324948 h 2311974"/>
                <a:gd name="connsiteX154" fmla="*/ 1178457 w 1315983"/>
                <a:gd name="connsiteY154" fmla="*/ 1317655 h 2311974"/>
                <a:gd name="connsiteX155" fmla="*/ 1178457 w 1315983"/>
                <a:gd name="connsiteY155" fmla="*/ 1327379 h 2311974"/>
                <a:gd name="connsiteX156" fmla="*/ 1180828 w 1315983"/>
                <a:gd name="connsiteY156" fmla="*/ 1344397 h 2311974"/>
                <a:gd name="connsiteX157" fmla="*/ 1154745 w 1315983"/>
                <a:gd name="connsiteY157" fmla="*/ 1358984 h 2311974"/>
                <a:gd name="connsiteX158" fmla="*/ 1133405 w 1315983"/>
                <a:gd name="connsiteY158" fmla="*/ 1358984 h 2311974"/>
                <a:gd name="connsiteX159" fmla="*/ 1131034 w 1315983"/>
                <a:gd name="connsiteY159" fmla="*/ 1376001 h 2311974"/>
                <a:gd name="connsiteX160" fmla="*/ 1152374 w 1315983"/>
                <a:gd name="connsiteY160" fmla="*/ 1376001 h 2311974"/>
                <a:gd name="connsiteX161" fmla="*/ 1154745 w 1315983"/>
                <a:gd name="connsiteY161" fmla="*/ 1383295 h 2311974"/>
                <a:gd name="connsiteX162" fmla="*/ 1159488 w 1315983"/>
                <a:gd name="connsiteY162" fmla="*/ 1380864 h 2311974"/>
                <a:gd name="connsiteX163" fmla="*/ 1166601 w 1315983"/>
                <a:gd name="connsiteY163" fmla="*/ 1393019 h 2311974"/>
                <a:gd name="connsiteX164" fmla="*/ 1164230 w 1315983"/>
                <a:gd name="connsiteY164" fmla="*/ 1400312 h 2311974"/>
                <a:gd name="connsiteX165" fmla="*/ 1166601 w 1315983"/>
                <a:gd name="connsiteY165" fmla="*/ 1402744 h 2311974"/>
                <a:gd name="connsiteX166" fmla="*/ 1185570 w 1315983"/>
                <a:gd name="connsiteY166" fmla="*/ 1380864 h 2311974"/>
                <a:gd name="connsiteX167" fmla="*/ 1192684 w 1315983"/>
                <a:gd name="connsiteY167" fmla="*/ 1383295 h 2311974"/>
                <a:gd name="connsiteX168" fmla="*/ 1187941 w 1315983"/>
                <a:gd name="connsiteY168" fmla="*/ 1380864 h 2311974"/>
                <a:gd name="connsiteX169" fmla="*/ 1195055 w 1315983"/>
                <a:gd name="connsiteY169" fmla="*/ 1373570 h 2311974"/>
                <a:gd name="connsiteX170" fmla="*/ 1202168 w 1315983"/>
                <a:gd name="connsiteY170" fmla="*/ 1368708 h 2311974"/>
                <a:gd name="connsiteX171" fmla="*/ 1218766 w 1315983"/>
                <a:gd name="connsiteY171" fmla="*/ 1417330 h 2311974"/>
                <a:gd name="connsiteX172" fmla="*/ 1214024 w 1315983"/>
                <a:gd name="connsiteY172" fmla="*/ 1424623 h 2311974"/>
                <a:gd name="connsiteX173" fmla="*/ 1214024 w 1315983"/>
                <a:gd name="connsiteY173" fmla="*/ 1441641 h 2311974"/>
                <a:gd name="connsiteX174" fmla="*/ 1180828 w 1315983"/>
                <a:gd name="connsiteY174" fmla="*/ 1436779 h 2311974"/>
                <a:gd name="connsiteX175" fmla="*/ 1178457 w 1315983"/>
                <a:gd name="connsiteY175" fmla="*/ 1473245 h 2311974"/>
                <a:gd name="connsiteX176" fmla="*/ 1164230 w 1315983"/>
                <a:gd name="connsiteY176" fmla="*/ 1473245 h 2311974"/>
                <a:gd name="connsiteX177" fmla="*/ 1159488 w 1315983"/>
                <a:gd name="connsiteY177" fmla="*/ 1504850 h 2311974"/>
                <a:gd name="connsiteX178" fmla="*/ 1145261 w 1315983"/>
                <a:gd name="connsiteY178" fmla="*/ 1521867 h 2311974"/>
                <a:gd name="connsiteX179" fmla="*/ 1145261 w 1315983"/>
                <a:gd name="connsiteY179" fmla="*/ 1548609 h 2311974"/>
                <a:gd name="connsiteX180" fmla="*/ 1126292 w 1315983"/>
                <a:gd name="connsiteY180" fmla="*/ 1560765 h 2311974"/>
                <a:gd name="connsiteX181" fmla="*/ 1152374 w 1315983"/>
                <a:gd name="connsiteY181" fmla="*/ 1570489 h 2311974"/>
                <a:gd name="connsiteX182" fmla="*/ 1152374 w 1315983"/>
                <a:gd name="connsiteY182" fmla="*/ 1577783 h 2311974"/>
                <a:gd name="connsiteX183" fmla="*/ 1097838 w 1315983"/>
                <a:gd name="connsiteY183" fmla="*/ 1577783 h 2311974"/>
                <a:gd name="connsiteX184" fmla="*/ 1109694 w 1315983"/>
                <a:gd name="connsiteY184" fmla="*/ 1602094 h 2311974"/>
                <a:gd name="connsiteX185" fmla="*/ 1119178 w 1315983"/>
                <a:gd name="connsiteY185" fmla="*/ 1609387 h 2311974"/>
                <a:gd name="connsiteX186" fmla="*/ 1116807 w 1315983"/>
                <a:gd name="connsiteY186" fmla="*/ 1619111 h 2311974"/>
                <a:gd name="connsiteX187" fmla="*/ 1119178 w 1315983"/>
                <a:gd name="connsiteY187" fmla="*/ 1623973 h 2311974"/>
                <a:gd name="connsiteX188" fmla="*/ 1119178 w 1315983"/>
                <a:gd name="connsiteY188" fmla="*/ 1645853 h 2311974"/>
                <a:gd name="connsiteX189" fmla="*/ 1112065 w 1315983"/>
                <a:gd name="connsiteY189" fmla="*/ 1645853 h 2311974"/>
                <a:gd name="connsiteX190" fmla="*/ 1104951 w 1315983"/>
                <a:gd name="connsiteY190" fmla="*/ 1667733 h 2311974"/>
                <a:gd name="connsiteX191" fmla="*/ 1104951 w 1315983"/>
                <a:gd name="connsiteY191" fmla="*/ 1706631 h 2311974"/>
                <a:gd name="connsiteX192" fmla="*/ 1090725 w 1315983"/>
                <a:gd name="connsiteY192" fmla="*/ 1709062 h 2311974"/>
                <a:gd name="connsiteX193" fmla="*/ 1090725 w 1315983"/>
                <a:gd name="connsiteY193" fmla="*/ 1723648 h 2311974"/>
                <a:gd name="connsiteX194" fmla="*/ 1078869 w 1315983"/>
                <a:gd name="connsiteY194" fmla="*/ 1740666 h 2311974"/>
                <a:gd name="connsiteX195" fmla="*/ 1021961 w 1315983"/>
                <a:gd name="connsiteY195" fmla="*/ 1733373 h 2311974"/>
                <a:gd name="connsiteX196" fmla="*/ 995879 w 1315983"/>
                <a:gd name="connsiteY196" fmla="*/ 1733373 h 2311974"/>
                <a:gd name="connsiteX197" fmla="*/ 984023 w 1315983"/>
                <a:gd name="connsiteY197" fmla="*/ 1743097 h 2311974"/>
                <a:gd name="connsiteX198" fmla="*/ 976910 w 1315983"/>
                <a:gd name="connsiteY198" fmla="*/ 1735804 h 2311974"/>
                <a:gd name="connsiteX199" fmla="*/ 969796 w 1315983"/>
                <a:gd name="connsiteY199" fmla="*/ 1740666 h 2311974"/>
                <a:gd name="connsiteX200" fmla="*/ 948456 w 1315983"/>
                <a:gd name="connsiteY200" fmla="*/ 1713924 h 2311974"/>
                <a:gd name="connsiteX201" fmla="*/ 934229 w 1315983"/>
                <a:gd name="connsiteY201" fmla="*/ 1721217 h 2311974"/>
                <a:gd name="connsiteX202" fmla="*/ 927116 w 1315983"/>
                <a:gd name="connsiteY202" fmla="*/ 1733373 h 2311974"/>
                <a:gd name="connsiteX203" fmla="*/ 920002 w 1315983"/>
                <a:gd name="connsiteY203" fmla="*/ 1735804 h 2311974"/>
                <a:gd name="connsiteX204" fmla="*/ 905775 w 1315983"/>
                <a:gd name="connsiteY204" fmla="*/ 1706631 h 2311974"/>
                <a:gd name="connsiteX205" fmla="*/ 834641 w 1315983"/>
                <a:gd name="connsiteY205" fmla="*/ 1709062 h 2311974"/>
                <a:gd name="connsiteX206" fmla="*/ 832270 w 1315983"/>
                <a:gd name="connsiteY206" fmla="*/ 1721217 h 2311974"/>
                <a:gd name="connsiteX207" fmla="*/ 789590 w 1315983"/>
                <a:gd name="connsiteY207" fmla="*/ 1721217 h 2311974"/>
                <a:gd name="connsiteX208" fmla="*/ 789590 w 1315983"/>
                <a:gd name="connsiteY208" fmla="*/ 1728511 h 2311974"/>
                <a:gd name="connsiteX209" fmla="*/ 758765 w 1315983"/>
                <a:gd name="connsiteY209" fmla="*/ 1721217 h 2311974"/>
                <a:gd name="connsiteX210" fmla="*/ 758765 w 1315983"/>
                <a:gd name="connsiteY210" fmla="*/ 1706631 h 2311974"/>
                <a:gd name="connsiteX211" fmla="*/ 751651 w 1315983"/>
                <a:gd name="connsiteY211" fmla="*/ 1706631 h 2311974"/>
                <a:gd name="connsiteX212" fmla="*/ 749280 w 1315983"/>
                <a:gd name="connsiteY212" fmla="*/ 1692044 h 2311974"/>
                <a:gd name="connsiteX213" fmla="*/ 749280 w 1315983"/>
                <a:gd name="connsiteY213" fmla="*/ 1692044 h 2311974"/>
                <a:gd name="connsiteX214" fmla="*/ 751651 w 1315983"/>
                <a:gd name="connsiteY214" fmla="*/ 1706631 h 2311974"/>
                <a:gd name="connsiteX215" fmla="*/ 697115 w 1315983"/>
                <a:gd name="connsiteY215" fmla="*/ 1709062 h 2311974"/>
                <a:gd name="connsiteX216" fmla="*/ 656806 w 1315983"/>
                <a:gd name="connsiteY216" fmla="*/ 1701769 h 2311974"/>
                <a:gd name="connsiteX217" fmla="*/ 654435 w 1315983"/>
                <a:gd name="connsiteY217" fmla="*/ 1709062 h 2311974"/>
                <a:gd name="connsiteX218" fmla="*/ 635465 w 1315983"/>
                <a:gd name="connsiteY218" fmla="*/ 1713924 h 2311974"/>
                <a:gd name="connsiteX219" fmla="*/ 628352 w 1315983"/>
                <a:gd name="connsiteY219" fmla="*/ 1733373 h 2311974"/>
                <a:gd name="connsiteX220" fmla="*/ 633094 w 1315983"/>
                <a:gd name="connsiteY220" fmla="*/ 1750391 h 2311974"/>
                <a:gd name="connsiteX221" fmla="*/ 614125 w 1315983"/>
                <a:gd name="connsiteY221" fmla="*/ 1750391 h 2311974"/>
                <a:gd name="connsiteX222" fmla="*/ 609383 w 1315983"/>
                <a:gd name="connsiteY222" fmla="*/ 1769840 h 2311974"/>
                <a:gd name="connsiteX223" fmla="*/ 616496 w 1315983"/>
                <a:gd name="connsiteY223" fmla="*/ 1784426 h 2311974"/>
                <a:gd name="connsiteX224" fmla="*/ 614125 w 1315983"/>
                <a:gd name="connsiteY224" fmla="*/ 1806306 h 2311974"/>
                <a:gd name="connsiteX225" fmla="*/ 602269 w 1315983"/>
                <a:gd name="connsiteY225" fmla="*/ 1813599 h 2311974"/>
                <a:gd name="connsiteX226" fmla="*/ 602269 w 1315983"/>
                <a:gd name="connsiteY226" fmla="*/ 1847635 h 2311974"/>
                <a:gd name="connsiteX227" fmla="*/ 588043 w 1315983"/>
                <a:gd name="connsiteY227" fmla="*/ 1852497 h 2311974"/>
                <a:gd name="connsiteX228" fmla="*/ 585671 w 1315983"/>
                <a:gd name="connsiteY228" fmla="*/ 1837910 h 2311974"/>
                <a:gd name="connsiteX229" fmla="*/ 552475 w 1315983"/>
                <a:gd name="connsiteY229" fmla="*/ 1837910 h 2311974"/>
                <a:gd name="connsiteX230" fmla="*/ 552475 w 1315983"/>
                <a:gd name="connsiteY230" fmla="*/ 1859790 h 2311974"/>
                <a:gd name="connsiteX231" fmla="*/ 533506 w 1315983"/>
                <a:gd name="connsiteY231" fmla="*/ 1859790 h 2311974"/>
                <a:gd name="connsiteX232" fmla="*/ 533506 w 1315983"/>
                <a:gd name="connsiteY232" fmla="*/ 1869515 h 2311974"/>
                <a:gd name="connsiteX233" fmla="*/ 531135 w 1315983"/>
                <a:gd name="connsiteY233" fmla="*/ 1876808 h 2311974"/>
                <a:gd name="connsiteX234" fmla="*/ 450517 w 1315983"/>
                <a:gd name="connsiteY234" fmla="*/ 1876808 h 2311974"/>
                <a:gd name="connsiteX235" fmla="*/ 450517 w 1315983"/>
                <a:gd name="connsiteY235" fmla="*/ 1896257 h 2311974"/>
                <a:gd name="connsiteX236" fmla="*/ 398351 w 1315983"/>
                <a:gd name="connsiteY236" fmla="*/ 1901119 h 2311974"/>
                <a:gd name="connsiteX237" fmla="*/ 398351 w 1315983"/>
                <a:gd name="connsiteY237" fmla="*/ 1930292 h 2311974"/>
                <a:gd name="connsiteX238" fmla="*/ 377011 w 1315983"/>
                <a:gd name="connsiteY238" fmla="*/ 1930292 h 2311974"/>
                <a:gd name="connsiteX239" fmla="*/ 374640 w 1315983"/>
                <a:gd name="connsiteY239" fmla="*/ 1952172 h 2311974"/>
                <a:gd name="connsiteX240" fmla="*/ 362784 w 1315983"/>
                <a:gd name="connsiteY240" fmla="*/ 1952172 h 2311974"/>
                <a:gd name="connsiteX241" fmla="*/ 362784 w 1315983"/>
                <a:gd name="connsiteY241" fmla="*/ 1978914 h 2311974"/>
                <a:gd name="connsiteX242" fmla="*/ 369898 w 1315983"/>
                <a:gd name="connsiteY242" fmla="*/ 1983776 h 2311974"/>
                <a:gd name="connsiteX243" fmla="*/ 367527 w 1315983"/>
                <a:gd name="connsiteY243" fmla="*/ 2000794 h 2311974"/>
                <a:gd name="connsiteX244" fmla="*/ 374640 w 1315983"/>
                <a:gd name="connsiteY244" fmla="*/ 2005656 h 2311974"/>
                <a:gd name="connsiteX245" fmla="*/ 374640 w 1315983"/>
                <a:gd name="connsiteY245" fmla="*/ 2068865 h 2311974"/>
                <a:gd name="connsiteX246" fmla="*/ 367527 w 1315983"/>
                <a:gd name="connsiteY246" fmla="*/ 2068865 h 2311974"/>
                <a:gd name="connsiteX247" fmla="*/ 367527 w 1315983"/>
                <a:gd name="connsiteY247" fmla="*/ 2081020 h 2311974"/>
                <a:gd name="connsiteX248" fmla="*/ 348557 w 1315983"/>
                <a:gd name="connsiteY248" fmla="*/ 2083451 h 2311974"/>
                <a:gd name="connsiteX249" fmla="*/ 334331 w 1315983"/>
                <a:gd name="connsiteY249" fmla="*/ 2117487 h 2311974"/>
                <a:gd name="connsiteX250" fmla="*/ 334331 w 1315983"/>
                <a:gd name="connsiteY250" fmla="*/ 2129642 h 2311974"/>
                <a:gd name="connsiteX251" fmla="*/ 391238 w 1315983"/>
                <a:gd name="connsiteY251" fmla="*/ 2132073 h 2311974"/>
                <a:gd name="connsiteX252" fmla="*/ 384125 w 1315983"/>
                <a:gd name="connsiteY252" fmla="*/ 2151522 h 2311974"/>
                <a:gd name="connsiteX253" fmla="*/ 388867 w 1315983"/>
                <a:gd name="connsiteY253" fmla="*/ 2161246 h 2311974"/>
                <a:gd name="connsiteX254" fmla="*/ 384125 w 1315983"/>
                <a:gd name="connsiteY254" fmla="*/ 2168540 h 2311974"/>
                <a:gd name="connsiteX255" fmla="*/ 367527 w 1315983"/>
                <a:gd name="connsiteY255" fmla="*/ 2168540 h 2311974"/>
                <a:gd name="connsiteX256" fmla="*/ 367527 w 1315983"/>
                <a:gd name="connsiteY256" fmla="*/ 2180695 h 2311974"/>
                <a:gd name="connsiteX257" fmla="*/ 336702 w 1315983"/>
                <a:gd name="connsiteY257" fmla="*/ 2187988 h 2311974"/>
                <a:gd name="connsiteX258" fmla="*/ 343815 w 1315983"/>
                <a:gd name="connsiteY258" fmla="*/ 2200144 h 2311974"/>
                <a:gd name="connsiteX259" fmla="*/ 341444 w 1315983"/>
                <a:gd name="connsiteY259" fmla="*/ 2256059 h 2311974"/>
                <a:gd name="connsiteX260" fmla="*/ 329588 w 1315983"/>
                <a:gd name="connsiteY260" fmla="*/ 2277939 h 2311974"/>
                <a:gd name="connsiteX261" fmla="*/ 303506 w 1315983"/>
                <a:gd name="connsiteY261" fmla="*/ 2307112 h 2311974"/>
                <a:gd name="connsiteX262" fmla="*/ 289279 w 1315983"/>
                <a:gd name="connsiteY262" fmla="*/ 2311974 h 2311974"/>
                <a:gd name="connsiteX263" fmla="*/ 272681 w 1315983"/>
                <a:gd name="connsiteY263" fmla="*/ 2282801 h 2311974"/>
                <a:gd name="connsiteX264" fmla="*/ 253712 w 1315983"/>
                <a:gd name="connsiteY264" fmla="*/ 2275508 h 2311974"/>
                <a:gd name="connsiteX265" fmla="*/ 239485 w 1315983"/>
                <a:gd name="connsiteY265" fmla="*/ 2292526 h 2311974"/>
                <a:gd name="connsiteX266" fmla="*/ 220516 w 1315983"/>
                <a:gd name="connsiteY266" fmla="*/ 2285232 h 2311974"/>
                <a:gd name="connsiteX267" fmla="*/ 206289 w 1315983"/>
                <a:gd name="connsiteY267" fmla="*/ 2290094 h 2311974"/>
                <a:gd name="connsiteX268" fmla="*/ 170722 w 1315983"/>
                <a:gd name="connsiteY268" fmla="*/ 2275508 h 2311974"/>
                <a:gd name="connsiteX269" fmla="*/ 129987 w 1315983"/>
                <a:gd name="connsiteY269" fmla="*/ 2254426 h 2311974"/>
                <a:gd name="connsiteX270" fmla="*/ 138292 w 1315983"/>
                <a:gd name="connsiteY270" fmla="*/ 2090384 h 2311974"/>
                <a:gd name="connsiteX271" fmla="*/ 167576 w 1315983"/>
                <a:gd name="connsiteY271" fmla="*/ 1879782 h 2311974"/>
                <a:gd name="connsiteX272" fmla="*/ 162659 w 1315983"/>
                <a:gd name="connsiteY272" fmla="*/ 1766434 h 2311974"/>
                <a:gd name="connsiteX273" fmla="*/ 134380 w 1315983"/>
                <a:gd name="connsiteY273" fmla="*/ 1684276 h 2311974"/>
                <a:gd name="connsiteX274" fmla="*/ 71027 w 1315983"/>
                <a:gd name="connsiteY274" fmla="*/ 1605539 h 2311974"/>
                <a:gd name="connsiteX275" fmla="*/ 21152 w 1315983"/>
                <a:gd name="connsiteY275" fmla="*/ 1566641 h 2311974"/>
                <a:gd name="connsiteX276" fmla="*/ 22796 w 1315983"/>
                <a:gd name="connsiteY276" fmla="*/ 1519182 h 2311974"/>
                <a:gd name="connsiteX277" fmla="*/ 18560 w 1315983"/>
                <a:gd name="connsiteY277" fmla="*/ 1442151 h 2311974"/>
                <a:gd name="connsiteX278" fmla="*/ 73867 w 1315983"/>
                <a:gd name="connsiteY278" fmla="*/ 1327822 h 2311974"/>
                <a:gd name="connsiteX279" fmla="*/ 867553 w 1315983"/>
                <a:gd name="connsiteY279" fmla="*/ 1104035 h 2311974"/>
                <a:gd name="connsiteX280" fmla="*/ 0 w 1315983"/>
                <a:gd name="connsiteY280" fmla="*/ 680708 h 2311974"/>
                <a:gd name="connsiteX281" fmla="*/ 35567 w 1315983"/>
                <a:gd name="connsiteY281" fmla="*/ 670983 h 2311974"/>
                <a:gd name="connsiteX282" fmla="*/ 123299 w 1315983"/>
                <a:gd name="connsiteY282" fmla="*/ 692863 h 2311974"/>
                <a:gd name="connsiteX283" fmla="*/ 137526 w 1315983"/>
                <a:gd name="connsiteY283" fmla="*/ 688001 h 2311974"/>
                <a:gd name="connsiteX284" fmla="*/ 151753 w 1315983"/>
                <a:gd name="connsiteY284" fmla="*/ 678277 h 2311974"/>
                <a:gd name="connsiteX285" fmla="*/ 158866 w 1315983"/>
                <a:gd name="connsiteY285" fmla="*/ 666121 h 2311974"/>
                <a:gd name="connsiteX286" fmla="*/ 192062 w 1315983"/>
                <a:gd name="connsiteY286" fmla="*/ 700156 h 2311974"/>
                <a:gd name="connsiteX287" fmla="*/ 236001 w 1315983"/>
                <a:gd name="connsiteY287" fmla="*/ 862512 h 2311974"/>
                <a:gd name="connsiteX288" fmla="*/ 158866 w 1315983"/>
                <a:gd name="connsiteY288" fmla="*/ 666121 h 2311974"/>
                <a:gd name="connsiteX289" fmla="*/ 158866 w 1315983"/>
                <a:gd name="connsiteY289" fmla="*/ 658827 h 2311974"/>
                <a:gd name="connsiteX290" fmla="*/ 180206 w 1315983"/>
                <a:gd name="connsiteY290" fmla="*/ 646672 h 2311974"/>
                <a:gd name="connsiteX291" fmla="*/ 173093 w 1315983"/>
                <a:gd name="connsiteY291" fmla="*/ 639379 h 2311974"/>
                <a:gd name="connsiteX292" fmla="*/ 203918 w 1315983"/>
                <a:gd name="connsiteY292" fmla="*/ 629654 h 2311974"/>
                <a:gd name="connsiteX293" fmla="*/ 199176 w 1315983"/>
                <a:gd name="connsiteY293" fmla="*/ 615068 h 2311974"/>
                <a:gd name="connsiteX294" fmla="*/ 165980 w 1315983"/>
                <a:gd name="connsiteY294" fmla="*/ 610205 h 2311974"/>
                <a:gd name="connsiteX295" fmla="*/ 163608 w 1315983"/>
                <a:gd name="connsiteY295" fmla="*/ 595619 h 2311974"/>
                <a:gd name="connsiteX296" fmla="*/ 173093 w 1315983"/>
                <a:gd name="connsiteY296" fmla="*/ 534841 h 2311974"/>
                <a:gd name="connsiteX297" fmla="*/ 163608 w 1315983"/>
                <a:gd name="connsiteY297" fmla="*/ 525117 h 2311974"/>
                <a:gd name="connsiteX298" fmla="*/ 147010 w 1315983"/>
                <a:gd name="connsiteY298" fmla="*/ 503237 h 2311974"/>
                <a:gd name="connsiteX299" fmla="*/ 151753 w 1315983"/>
                <a:gd name="connsiteY299" fmla="*/ 471633 h 2311974"/>
                <a:gd name="connsiteX300" fmla="*/ 144639 w 1315983"/>
                <a:gd name="connsiteY300" fmla="*/ 464340 h 2311974"/>
                <a:gd name="connsiteX301" fmla="*/ 147010 w 1315983"/>
                <a:gd name="connsiteY301" fmla="*/ 444891 h 2311974"/>
                <a:gd name="connsiteX302" fmla="*/ 165980 w 1315983"/>
                <a:gd name="connsiteY302" fmla="*/ 444891 h 2311974"/>
                <a:gd name="connsiteX303" fmla="*/ 184949 w 1315983"/>
                <a:gd name="connsiteY303" fmla="*/ 430304 h 2311974"/>
                <a:gd name="connsiteX304" fmla="*/ 187320 w 1315983"/>
                <a:gd name="connsiteY304" fmla="*/ 427873 h 2311974"/>
                <a:gd name="connsiteX305" fmla="*/ 165980 w 1315983"/>
                <a:gd name="connsiteY305" fmla="*/ 423011 h 2311974"/>
                <a:gd name="connsiteX306" fmla="*/ 173093 w 1315983"/>
                <a:gd name="connsiteY306" fmla="*/ 405993 h 2311974"/>
                <a:gd name="connsiteX307" fmla="*/ 199176 w 1315983"/>
                <a:gd name="connsiteY307" fmla="*/ 408424 h 2311974"/>
                <a:gd name="connsiteX308" fmla="*/ 194433 w 1315983"/>
                <a:gd name="connsiteY308" fmla="*/ 388975 h 2311974"/>
                <a:gd name="connsiteX309" fmla="*/ 194433 w 1315983"/>
                <a:gd name="connsiteY309" fmla="*/ 374389 h 2311974"/>
                <a:gd name="connsiteX310" fmla="*/ 211031 w 1315983"/>
                <a:gd name="connsiteY310" fmla="*/ 374389 h 2311974"/>
                <a:gd name="connsiteX311" fmla="*/ 213402 w 1315983"/>
                <a:gd name="connsiteY311" fmla="*/ 367096 h 2311974"/>
                <a:gd name="connsiteX312" fmla="*/ 220516 w 1315983"/>
                <a:gd name="connsiteY312" fmla="*/ 364665 h 2311974"/>
                <a:gd name="connsiteX313" fmla="*/ 218145 w 1315983"/>
                <a:gd name="connsiteY313" fmla="*/ 347647 h 2311974"/>
                <a:gd name="connsiteX314" fmla="*/ 246598 w 1315983"/>
                <a:gd name="connsiteY314" fmla="*/ 337922 h 2311974"/>
                <a:gd name="connsiteX315" fmla="*/ 234743 w 1315983"/>
                <a:gd name="connsiteY315" fmla="*/ 333060 h 2311974"/>
                <a:gd name="connsiteX316" fmla="*/ 232371 w 1315983"/>
                <a:gd name="connsiteY316" fmla="*/ 311180 h 2311974"/>
                <a:gd name="connsiteX317" fmla="*/ 225258 w 1315983"/>
                <a:gd name="connsiteY317" fmla="*/ 308749 h 2311974"/>
                <a:gd name="connsiteX318" fmla="*/ 232371 w 1315983"/>
                <a:gd name="connsiteY318" fmla="*/ 299025 h 2311974"/>
                <a:gd name="connsiteX319" fmla="*/ 232371 w 1315983"/>
                <a:gd name="connsiteY319" fmla="*/ 296594 h 2311974"/>
                <a:gd name="connsiteX320" fmla="*/ 220516 w 1315983"/>
                <a:gd name="connsiteY320" fmla="*/ 291732 h 2311974"/>
                <a:gd name="connsiteX321" fmla="*/ 211031 w 1315983"/>
                <a:gd name="connsiteY321" fmla="*/ 299025 h 2311974"/>
                <a:gd name="connsiteX322" fmla="*/ 199176 w 1315983"/>
                <a:gd name="connsiteY322" fmla="*/ 282007 h 2311974"/>
                <a:gd name="connsiteX323" fmla="*/ 213402 w 1315983"/>
                <a:gd name="connsiteY323" fmla="*/ 255265 h 2311974"/>
                <a:gd name="connsiteX324" fmla="*/ 220516 w 1315983"/>
                <a:gd name="connsiteY324" fmla="*/ 267421 h 2311974"/>
                <a:gd name="connsiteX325" fmla="*/ 239485 w 1315983"/>
                <a:gd name="connsiteY325" fmla="*/ 240679 h 2311974"/>
                <a:gd name="connsiteX326" fmla="*/ 248969 w 1315983"/>
                <a:gd name="connsiteY326" fmla="*/ 240679 h 2311974"/>
                <a:gd name="connsiteX327" fmla="*/ 248969 w 1315983"/>
                <a:gd name="connsiteY327" fmla="*/ 233385 h 2311974"/>
                <a:gd name="connsiteX328" fmla="*/ 227629 w 1315983"/>
                <a:gd name="connsiteY328" fmla="*/ 218799 h 2311974"/>
                <a:gd name="connsiteX329" fmla="*/ 234743 w 1315983"/>
                <a:gd name="connsiteY329" fmla="*/ 199350 h 2311974"/>
                <a:gd name="connsiteX330" fmla="*/ 260825 w 1315983"/>
                <a:gd name="connsiteY330" fmla="*/ 199350 h 2311974"/>
                <a:gd name="connsiteX331" fmla="*/ 267939 w 1315983"/>
                <a:gd name="connsiteY331" fmla="*/ 192057 h 2311974"/>
                <a:gd name="connsiteX332" fmla="*/ 239485 w 1315983"/>
                <a:gd name="connsiteY332" fmla="*/ 150728 h 2311974"/>
                <a:gd name="connsiteX333" fmla="*/ 248969 w 1315983"/>
                <a:gd name="connsiteY333" fmla="*/ 131279 h 2311974"/>
                <a:gd name="connsiteX334" fmla="*/ 282165 w 1315983"/>
                <a:gd name="connsiteY334" fmla="*/ 116693 h 2311974"/>
                <a:gd name="connsiteX335" fmla="*/ 286908 w 1315983"/>
                <a:gd name="connsiteY335" fmla="*/ 131279 h 2311974"/>
                <a:gd name="connsiteX336" fmla="*/ 308248 w 1315983"/>
                <a:gd name="connsiteY336" fmla="*/ 116693 h 2311974"/>
                <a:gd name="connsiteX337" fmla="*/ 303506 w 1315983"/>
                <a:gd name="connsiteY337" fmla="*/ 109399 h 2311974"/>
                <a:gd name="connsiteX338" fmla="*/ 320104 w 1315983"/>
                <a:gd name="connsiteY338" fmla="*/ 102106 h 2311974"/>
                <a:gd name="connsiteX339" fmla="*/ 320104 w 1315983"/>
                <a:gd name="connsiteY339" fmla="*/ 94813 h 2311974"/>
                <a:gd name="connsiteX340" fmla="*/ 329588 w 1315983"/>
                <a:gd name="connsiteY340" fmla="*/ 87519 h 2311974"/>
                <a:gd name="connsiteX341" fmla="*/ 315361 w 1315983"/>
                <a:gd name="connsiteY341" fmla="*/ 53484 h 2311974"/>
                <a:gd name="connsiteX342" fmla="*/ 312990 w 1315983"/>
                <a:gd name="connsiteY342" fmla="*/ 7293 h 2311974"/>
                <a:gd name="connsiteX343" fmla="*/ 355671 w 1315983"/>
                <a:gd name="connsiteY343" fmla="*/ 17018 h 2311974"/>
                <a:gd name="connsiteX344" fmla="*/ 377011 w 1315983"/>
                <a:gd name="connsiteY344" fmla="*/ 0 h 2311974"/>
                <a:gd name="connsiteX345" fmla="*/ 241856 w 1315983"/>
                <a:gd name="connsiteY345" fmla="*/ 899507 h 2311974"/>
                <a:gd name="connsiteX346" fmla="*/ 241856 w 1315983"/>
                <a:gd name="connsiteY346" fmla="*/ 899506 h 2311974"/>
                <a:gd name="connsiteX347" fmla="*/ 377011 w 1315983"/>
                <a:gd name="connsiteY347" fmla="*/ 0 h 2311974"/>
                <a:gd name="connsiteX348" fmla="*/ 234712 w 1315983"/>
                <a:gd name="connsiteY348" fmla="*/ 889782 h 2311974"/>
                <a:gd name="connsiteX349" fmla="*/ 225258 w 1315983"/>
                <a:gd name="connsiteY349" fmla="*/ 889782 h 2311974"/>
                <a:gd name="connsiteX350" fmla="*/ 241856 w 1315983"/>
                <a:gd name="connsiteY350" fmla="*/ 889782 h 2311974"/>
                <a:gd name="connsiteX351" fmla="*/ 326152 w 1315983"/>
                <a:gd name="connsiteY351" fmla="*/ 981222 h 2311974"/>
                <a:gd name="connsiteX352" fmla="*/ 234712 w 1315983"/>
                <a:gd name="connsiteY352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63608 w 1315983"/>
                <a:gd name="connsiteY296" fmla="*/ 525117 h 2311974"/>
                <a:gd name="connsiteX297" fmla="*/ 147010 w 1315983"/>
                <a:gd name="connsiteY297" fmla="*/ 503237 h 2311974"/>
                <a:gd name="connsiteX298" fmla="*/ 151753 w 1315983"/>
                <a:gd name="connsiteY298" fmla="*/ 471633 h 2311974"/>
                <a:gd name="connsiteX299" fmla="*/ 144639 w 1315983"/>
                <a:gd name="connsiteY299" fmla="*/ 464340 h 2311974"/>
                <a:gd name="connsiteX300" fmla="*/ 147010 w 1315983"/>
                <a:gd name="connsiteY300" fmla="*/ 444891 h 2311974"/>
                <a:gd name="connsiteX301" fmla="*/ 165980 w 1315983"/>
                <a:gd name="connsiteY301" fmla="*/ 444891 h 2311974"/>
                <a:gd name="connsiteX302" fmla="*/ 184949 w 1315983"/>
                <a:gd name="connsiteY302" fmla="*/ 430304 h 2311974"/>
                <a:gd name="connsiteX303" fmla="*/ 187320 w 1315983"/>
                <a:gd name="connsiteY303" fmla="*/ 427873 h 2311974"/>
                <a:gd name="connsiteX304" fmla="*/ 165980 w 1315983"/>
                <a:gd name="connsiteY304" fmla="*/ 423011 h 2311974"/>
                <a:gd name="connsiteX305" fmla="*/ 173093 w 1315983"/>
                <a:gd name="connsiteY305" fmla="*/ 405993 h 2311974"/>
                <a:gd name="connsiteX306" fmla="*/ 199176 w 1315983"/>
                <a:gd name="connsiteY306" fmla="*/ 408424 h 2311974"/>
                <a:gd name="connsiteX307" fmla="*/ 194433 w 1315983"/>
                <a:gd name="connsiteY307" fmla="*/ 388975 h 2311974"/>
                <a:gd name="connsiteX308" fmla="*/ 194433 w 1315983"/>
                <a:gd name="connsiteY308" fmla="*/ 374389 h 2311974"/>
                <a:gd name="connsiteX309" fmla="*/ 211031 w 1315983"/>
                <a:gd name="connsiteY309" fmla="*/ 374389 h 2311974"/>
                <a:gd name="connsiteX310" fmla="*/ 213402 w 1315983"/>
                <a:gd name="connsiteY310" fmla="*/ 367096 h 2311974"/>
                <a:gd name="connsiteX311" fmla="*/ 220516 w 1315983"/>
                <a:gd name="connsiteY311" fmla="*/ 364665 h 2311974"/>
                <a:gd name="connsiteX312" fmla="*/ 218145 w 1315983"/>
                <a:gd name="connsiteY312" fmla="*/ 347647 h 2311974"/>
                <a:gd name="connsiteX313" fmla="*/ 246598 w 1315983"/>
                <a:gd name="connsiteY313" fmla="*/ 337922 h 2311974"/>
                <a:gd name="connsiteX314" fmla="*/ 234743 w 1315983"/>
                <a:gd name="connsiteY314" fmla="*/ 333060 h 2311974"/>
                <a:gd name="connsiteX315" fmla="*/ 232371 w 1315983"/>
                <a:gd name="connsiteY315" fmla="*/ 311180 h 2311974"/>
                <a:gd name="connsiteX316" fmla="*/ 225258 w 1315983"/>
                <a:gd name="connsiteY316" fmla="*/ 308749 h 2311974"/>
                <a:gd name="connsiteX317" fmla="*/ 232371 w 1315983"/>
                <a:gd name="connsiteY317" fmla="*/ 299025 h 2311974"/>
                <a:gd name="connsiteX318" fmla="*/ 232371 w 1315983"/>
                <a:gd name="connsiteY318" fmla="*/ 296594 h 2311974"/>
                <a:gd name="connsiteX319" fmla="*/ 220516 w 1315983"/>
                <a:gd name="connsiteY319" fmla="*/ 291732 h 2311974"/>
                <a:gd name="connsiteX320" fmla="*/ 211031 w 1315983"/>
                <a:gd name="connsiteY320" fmla="*/ 299025 h 2311974"/>
                <a:gd name="connsiteX321" fmla="*/ 199176 w 1315983"/>
                <a:gd name="connsiteY321" fmla="*/ 282007 h 2311974"/>
                <a:gd name="connsiteX322" fmla="*/ 213402 w 1315983"/>
                <a:gd name="connsiteY322" fmla="*/ 255265 h 2311974"/>
                <a:gd name="connsiteX323" fmla="*/ 220516 w 1315983"/>
                <a:gd name="connsiteY323" fmla="*/ 267421 h 2311974"/>
                <a:gd name="connsiteX324" fmla="*/ 239485 w 1315983"/>
                <a:gd name="connsiteY324" fmla="*/ 240679 h 2311974"/>
                <a:gd name="connsiteX325" fmla="*/ 248969 w 1315983"/>
                <a:gd name="connsiteY325" fmla="*/ 240679 h 2311974"/>
                <a:gd name="connsiteX326" fmla="*/ 248969 w 1315983"/>
                <a:gd name="connsiteY326" fmla="*/ 233385 h 2311974"/>
                <a:gd name="connsiteX327" fmla="*/ 227629 w 1315983"/>
                <a:gd name="connsiteY327" fmla="*/ 218799 h 2311974"/>
                <a:gd name="connsiteX328" fmla="*/ 234743 w 1315983"/>
                <a:gd name="connsiteY328" fmla="*/ 199350 h 2311974"/>
                <a:gd name="connsiteX329" fmla="*/ 260825 w 1315983"/>
                <a:gd name="connsiteY329" fmla="*/ 199350 h 2311974"/>
                <a:gd name="connsiteX330" fmla="*/ 267939 w 1315983"/>
                <a:gd name="connsiteY330" fmla="*/ 192057 h 2311974"/>
                <a:gd name="connsiteX331" fmla="*/ 239485 w 1315983"/>
                <a:gd name="connsiteY331" fmla="*/ 150728 h 2311974"/>
                <a:gd name="connsiteX332" fmla="*/ 248969 w 1315983"/>
                <a:gd name="connsiteY332" fmla="*/ 131279 h 2311974"/>
                <a:gd name="connsiteX333" fmla="*/ 282165 w 1315983"/>
                <a:gd name="connsiteY333" fmla="*/ 116693 h 2311974"/>
                <a:gd name="connsiteX334" fmla="*/ 286908 w 1315983"/>
                <a:gd name="connsiteY334" fmla="*/ 131279 h 2311974"/>
                <a:gd name="connsiteX335" fmla="*/ 308248 w 1315983"/>
                <a:gd name="connsiteY335" fmla="*/ 116693 h 2311974"/>
                <a:gd name="connsiteX336" fmla="*/ 303506 w 1315983"/>
                <a:gd name="connsiteY336" fmla="*/ 109399 h 2311974"/>
                <a:gd name="connsiteX337" fmla="*/ 320104 w 1315983"/>
                <a:gd name="connsiteY337" fmla="*/ 102106 h 2311974"/>
                <a:gd name="connsiteX338" fmla="*/ 320104 w 1315983"/>
                <a:gd name="connsiteY338" fmla="*/ 94813 h 2311974"/>
                <a:gd name="connsiteX339" fmla="*/ 329588 w 1315983"/>
                <a:gd name="connsiteY339" fmla="*/ 87519 h 2311974"/>
                <a:gd name="connsiteX340" fmla="*/ 315361 w 1315983"/>
                <a:gd name="connsiteY340" fmla="*/ 53484 h 2311974"/>
                <a:gd name="connsiteX341" fmla="*/ 312990 w 1315983"/>
                <a:gd name="connsiteY341" fmla="*/ 7293 h 2311974"/>
                <a:gd name="connsiteX342" fmla="*/ 355671 w 1315983"/>
                <a:gd name="connsiteY342" fmla="*/ 17018 h 2311974"/>
                <a:gd name="connsiteX343" fmla="*/ 377011 w 1315983"/>
                <a:gd name="connsiteY343" fmla="*/ 0 h 2311974"/>
                <a:gd name="connsiteX344" fmla="*/ 241856 w 1315983"/>
                <a:gd name="connsiteY344" fmla="*/ 899507 h 2311974"/>
                <a:gd name="connsiteX345" fmla="*/ 241856 w 1315983"/>
                <a:gd name="connsiteY345" fmla="*/ 899506 h 2311974"/>
                <a:gd name="connsiteX346" fmla="*/ 377011 w 1315983"/>
                <a:gd name="connsiteY346" fmla="*/ 0 h 2311974"/>
                <a:gd name="connsiteX347" fmla="*/ 234712 w 1315983"/>
                <a:gd name="connsiteY347" fmla="*/ 889782 h 2311974"/>
                <a:gd name="connsiteX348" fmla="*/ 225258 w 1315983"/>
                <a:gd name="connsiteY348" fmla="*/ 889782 h 2311974"/>
                <a:gd name="connsiteX349" fmla="*/ 241856 w 1315983"/>
                <a:gd name="connsiteY349" fmla="*/ 889782 h 2311974"/>
                <a:gd name="connsiteX350" fmla="*/ 326152 w 1315983"/>
                <a:gd name="connsiteY350" fmla="*/ 981222 h 2311974"/>
                <a:gd name="connsiteX351" fmla="*/ 234712 w 1315983"/>
                <a:gd name="connsiteY351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63608 w 1315983"/>
                <a:gd name="connsiteY296" fmla="*/ 525117 h 2311974"/>
                <a:gd name="connsiteX297" fmla="*/ 147010 w 1315983"/>
                <a:gd name="connsiteY297" fmla="*/ 503237 h 2311974"/>
                <a:gd name="connsiteX298" fmla="*/ 151753 w 1315983"/>
                <a:gd name="connsiteY298" fmla="*/ 471633 h 2311974"/>
                <a:gd name="connsiteX299" fmla="*/ 144639 w 1315983"/>
                <a:gd name="connsiteY299" fmla="*/ 464340 h 2311974"/>
                <a:gd name="connsiteX300" fmla="*/ 147010 w 1315983"/>
                <a:gd name="connsiteY300" fmla="*/ 444891 h 2311974"/>
                <a:gd name="connsiteX301" fmla="*/ 165980 w 1315983"/>
                <a:gd name="connsiteY301" fmla="*/ 444891 h 2311974"/>
                <a:gd name="connsiteX302" fmla="*/ 184949 w 1315983"/>
                <a:gd name="connsiteY302" fmla="*/ 430304 h 2311974"/>
                <a:gd name="connsiteX303" fmla="*/ 187320 w 1315983"/>
                <a:gd name="connsiteY303" fmla="*/ 427873 h 2311974"/>
                <a:gd name="connsiteX304" fmla="*/ 165980 w 1315983"/>
                <a:gd name="connsiteY304" fmla="*/ 423011 h 2311974"/>
                <a:gd name="connsiteX305" fmla="*/ 199176 w 1315983"/>
                <a:gd name="connsiteY305" fmla="*/ 408424 h 2311974"/>
                <a:gd name="connsiteX306" fmla="*/ 194433 w 1315983"/>
                <a:gd name="connsiteY306" fmla="*/ 388975 h 2311974"/>
                <a:gd name="connsiteX307" fmla="*/ 194433 w 1315983"/>
                <a:gd name="connsiteY307" fmla="*/ 374389 h 2311974"/>
                <a:gd name="connsiteX308" fmla="*/ 211031 w 1315983"/>
                <a:gd name="connsiteY308" fmla="*/ 374389 h 2311974"/>
                <a:gd name="connsiteX309" fmla="*/ 213402 w 1315983"/>
                <a:gd name="connsiteY309" fmla="*/ 367096 h 2311974"/>
                <a:gd name="connsiteX310" fmla="*/ 220516 w 1315983"/>
                <a:gd name="connsiteY310" fmla="*/ 364665 h 2311974"/>
                <a:gd name="connsiteX311" fmla="*/ 218145 w 1315983"/>
                <a:gd name="connsiteY311" fmla="*/ 347647 h 2311974"/>
                <a:gd name="connsiteX312" fmla="*/ 246598 w 1315983"/>
                <a:gd name="connsiteY312" fmla="*/ 337922 h 2311974"/>
                <a:gd name="connsiteX313" fmla="*/ 234743 w 1315983"/>
                <a:gd name="connsiteY313" fmla="*/ 333060 h 2311974"/>
                <a:gd name="connsiteX314" fmla="*/ 232371 w 1315983"/>
                <a:gd name="connsiteY314" fmla="*/ 311180 h 2311974"/>
                <a:gd name="connsiteX315" fmla="*/ 225258 w 1315983"/>
                <a:gd name="connsiteY315" fmla="*/ 308749 h 2311974"/>
                <a:gd name="connsiteX316" fmla="*/ 232371 w 1315983"/>
                <a:gd name="connsiteY316" fmla="*/ 299025 h 2311974"/>
                <a:gd name="connsiteX317" fmla="*/ 232371 w 1315983"/>
                <a:gd name="connsiteY317" fmla="*/ 296594 h 2311974"/>
                <a:gd name="connsiteX318" fmla="*/ 220516 w 1315983"/>
                <a:gd name="connsiteY318" fmla="*/ 291732 h 2311974"/>
                <a:gd name="connsiteX319" fmla="*/ 211031 w 1315983"/>
                <a:gd name="connsiteY319" fmla="*/ 299025 h 2311974"/>
                <a:gd name="connsiteX320" fmla="*/ 199176 w 1315983"/>
                <a:gd name="connsiteY320" fmla="*/ 282007 h 2311974"/>
                <a:gd name="connsiteX321" fmla="*/ 213402 w 1315983"/>
                <a:gd name="connsiteY321" fmla="*/ 255265 h 2311974"/>
                <a:gd name="connsiteX322" fmla="*/ 220516 w 1315983"/>
                <a:gd name="connsiteY322" fmla="*/ 267421 h 2311974"/>
                <a:gd name="connsiteX323" fmla="*/ 239485 w 1315983"/>
                <a:gd name="connsiteY323" fmla="*/ 240679 h 2311974"/>
                <a:gd name="connsiteX324" fmla="*/ 248969 w 1315983"/>
                <a:gd name="connsiteY324" fmla="*/ 240679 h 2311974"/>
                <a:gd name="connsiteX325" fmla="*/ 248969 w 1315983"/>
                <a:gd name="connsiteY325" fmla="*/ 233385 h 2311974"/>
                <a:gd name="connsiteX326" fmla="*/ 227629 w 1315983"/>
                <a:gd name="connsiteY326" fmla="*/ 218799 h 2311974"/>
                <a:gd name="connsiteX327" fmla="*/ 234743 w 1315983"/>
                <a:gd name="connsiteY327" fmla="*/ 199350 h 2311974"/>
                <a:gd name="connsiteX328" fmla="*/ 260825 w 1315983"/>
                <a:gd name="connsiteY328" fmla="*/ 199350 h 2311974"/>
                <a:gd name="connsiteX329" fmla="*/ 267939 w 1315983"/>
                <a:gd name="connsiteY329" fmla="*/ 192057 h 2311974"/>
                <a:gd name="connsiteX330" fmla="*/ 239485 w 1315983"/>
                <a:gd name="connsiteY330" fmla="*/ 150728 h 2311974"/>
                <a:gd name="connsiteX331" fmla="*/ 248969 w 1315983"/>
                <a:gd name="connsiteY331" fmla="*/ 131279 h 2311974"/>
                <a:gd name="connsiteX332" fmla="*/ 282165 w 1315983"/>
                <a:gd name="connsiteY332" fmla="*/ 116693 h 2311974"/>
                <a:gd name="connsiteX333" fmla="*/ 286908 w 1315983"/>
                <a:gd name="connsiteY333" fmla="*/ 131279 h 2311974"/>
                <a:gd name="connsiteX334" fmla="*/ 308248 w 1315983"/>
                <a:gd name="connsiteY334" fmla="*/ 116693 h 2311974"/>
                <a:gd name="connsiteX335" fmla="*/ 303506 w 1315983"/>
                <a:gd name="connsiteY335" fmla="*/ 109399 h 2311974"/>
                <a:gd name="connsiteX336" fmla="*/ 320104 w 1315983"/>
                <a:gd name="connsiteY336" fmla="*/ 102106 h 2311974"/>
                <a:gd name="connsiteX337" fmla="*/ 320104 w 1315983"/>
                <a:gd name="connsiteY337" fmla="*/ 94813 h 2311974"/>
                <a:gd name="connsiteX338" fmla="*/ 329588 w 1315983"/>
                <a:gd name="connsiteY338" fmla="*/ 87519 h 2311974"/>
                <a:gd name="connsiteX339" fmla="*/ 315361 w 1315983"/>
                <a:gd name="connsiteY339" fmla="*/ 53484 h 2311974"/>
                <a:gd name="connsiteX340" fmla="*/ 312990 w 1315983"/>
                <a:gd name="connsiteY340" fmla="*/ 7293 h 2311974"/>
                <a:gd name="connsiteX341" fmla="*/ 355671 w 1315983"/>
                <a:gd name="connsiteY341" fmla="*/ 17018 h 2311974"/>
                <a:gd name="connsiteX342" fmla="*/ 377011 w 1315983"/>
                <a:gd name="connsiteY342" fmla="*/ 0 h 2311974"/>
                <a:gd name="connsiteX343" fmla="*/ 241856 w 1315983"/>
                <a:gd name="connsiteY343" fmla="*/ 899507 h 2311974"/>
                <a:gd name="connsiteX344" fmla="*/ 241856 w 1315983"/>
                <a:gd name="connsiteY344" fmla="*/ 899506 h 2311974"/>
                <a:gd name="connsiteX345" fmla="*/ 377011 w 1315983"/>
                <a:gd name="connsiteY345" fmla="*/ 0 h 2311974"/>
                <a:gd name="connsiteX346" fmla="*/ 234712 w 1315983"/>
                <a:gd name="connsiteY346" fmla="*/ 889782 h 2311974"/>
                <a:gd name="connsiteX347" fmla="*/ 225258 w 1315983"/>
                <a:gd name="connsiteY347" fmla="*/ 889782 h 2311974"/>
                <a:gd name="connsiteX348" fmla="*/ 241856 w 1315983"/>
                <a:gd name="connsiteY348" fmla="*/ 889782 h 2311974"/>
                <a:gd name="connsiteX349" fmla="*/ 326152 w 1315983"/>
                <a:gd name="connsiteY349" fmla="*/ 981222 h 2311974"/>
                <a:gd name="connsiteX350" fmla="*/ 234712 w 1315983"/>
                <a:gd name="connsiteY350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63608 w 1315983"/>
                <a:gd name="connsiteY296" fmla="*/ 525117 h 2311974"/>
                <a:gd name="connsiteX297" fmla="*/ 147010 w 1315983"/>
                <a:gd name="connsiteY297" fmla="*/ 503237 h 2311974"/>
                <a:gd name="connsiteX298" fmla="*/ 151753 w 1315983"/>
                <a:gd name="connsiteY298" fmla="*/ 471633 h 2311974"/>
                <a:gd name="connsiteX299" fmla="*/ 144639 w 1315983"/>
                <a:gd name="connsiteY299" fmla="*/ 464340 h 2311974"/>
                <a:gd name="connsiteX300" fmla="*/ 147010 w 1315983"/>
                <a:gd name="connsiteY300" fmla="*/ 444891 h 2311974"/>
                <a:gd name="connsiteX301" fmla="*/ 165980 w 1315983"/>
                <a:gd name="connsiteY301" fmla="*/ 444891 h 2311974"/>
                <a:gd name="connsiteX302" fmla="*/ 184949 w 1315983"/>
                <a:gd name="connsiteY302" fmla="*/ 430304 h 2311974"/>
                <a:gd name="connsiteX303" fmla="*/ 187320 w 1315983"/>
                <a:gd name="connsiteY303" fmla="*/ 427873 h 2311974"/>
                <a:gd name="connsiteX304" fmla="*/ 165980 w 1315983"/>
                <a:gd name="connsiteY304" fmla="*/ 423011 h 2311974"/>
                <a:gd name="connsiteX305" fmla="*/ 199176 w 1315983"/>
                <a:gd name="connsiteY305" fmla="*/ 408424 h 2311974"/>
                <a:gd name="connsiteX306" fmla="*/ 194433 w 1315983"/>
                <a:gd name="connsiteY306" fmla="*/ 388975 h 2311974"/>
                <a:gd name="connsiteX307" fmla="*/ 194433 w 1315983"/>
                <a:gd name="connsiteY307" fmla="*/ 374389 h 2311974"/>
                <a:gd name="connsiteX308" fmla="*/ 211031 w 1315983"/>
                <a:gd name="connsiteY308" fmla="*/ 374389 h 2311974"/>
                <a:gd name="connsiteX309" fmla="*/ 220516 w 1315983"/>
                <a:gd name="connsiteY309" fmla="*/ 364665 h 2311974"/>
                <a:gd name="connsiteX310" fmla="*/ 218145 w 1315983"/>
                <a:gd name="connsiteY310" fmla="*/ 347647 h 2311974"/>
                <a:gd name="connsiteX311" fmla="*/ 246598 w 1315983"/>
                <a:gd name="connsiteY311" fmla="*/ 337922 h 2311974"/>
                <a:gd name="connsiteX312" fmla="*/ 234743 w 1315983"/>
                <a:gd name="connsiteY312" fmla="*/ 333060 h 2311974"/>
                <a:gd name="connsiteX313" fmla="*/ 232371 w 1315983"/>
                <a:gd name="connsiteY313" fmla="*/ 311180 h 2311974"/>
                <a:gd name="connsiteX314" fmla="*/ 225258 w 1315983"/>
                <a:gd name="connsiteY314" fmla="*/ 308749 h 2311974"/>
                <a:gd name="connsiteX315" fmla="*/ 232371 w 1315983"/>
                <a:gd name="connsiteY315" fmla="*/ 299025 h 2311974"/>
                <a:gd name="connsiteX316" fmla="*/ 232371 w 1315983"/>
                <a:gd name="connsiteY316" fmla="*/ 296594 h 2311974"/>
                <a:gd name="connsiteX317" fmla="*/ 220516 w 1315983"/>
                <a:gd name="connsiteY317" fmla="*/ 291732 h 2311974"/>
                <a:gd name="connsiteX318" fmla="*/ 211031 w 1315983"/>
                <a:gd name="connsiteY318" fmla="*/ 299025 h 2311974"/>
                <a:gd name="connsiteX319" fmla="*/ 199176 w 1315983"/>
                <a:gd name="connsiteY319" fmla="*/ 282007 h 2311974"/>
                <a:gd name="connsiteX320" fmla="*/ 213402 w 1315983"/>
                <a:gd name="connsiteY320" fmla="*/ 255265 h 2311974"/>
                <a:gd name="connsiteX321" fmla="*/ 220516 w 1315983"/>
                <a:gd name="connsiteY321" fmla="*/ 267421 h 2311974"/>
                <a:gd name="connsiteX322" fmla="*/ 239485 w 1315983"/>
                <a:gd name="connsiteY322" fmla="*/ 240679 h 2311974"/>
                <a:gd name="connsiteX323" fmla="*/ 248969 w 1315983"/>
                <a:gd name="connsiteY323" fmla="*/ 240679 h 2311974"/>
                <a:gd name="connsiteX324" fmla="*/ 248969 w 1315983"/>
                <a:gd name="connsiteY324" fmla="*/ 233385 h 2311974"/>
                <a:gd name="connsiteX325" fmla="*/ 227629 w 1315983"/>
                <a:gd name="connsiteY325" fmla="*/ 218799 h 2311974"/>
                <a:gd name="connsiteX326" fmla="*/ 234743 w 1315983"/>
                <a:gd name="connsiteY326" fmla="*/ 199350 h 2311974"/>
                <a:gd name="connsiteX327" fmla="*/ 260825 w 1315983"/>
                <a:gd name="connsiteY327" fmla="*/ 199350 h 2311974"/>
                <a:gd name="connsiteX328" fmla="*/ 267939 w 1315983"/>
                <a:gd name="connsiteY328" fmla="*/ 192057 h 2311974"/>
                <a:gd name="connsiteX329" fmla="*/ 239485 w 1315983"/>
                <a:gd name="connsiteY329" fmla="*/ 150728 h 2311974"/>
                <a:gd name="connsiteX330" fmla="*/ 248969 w 1315983"/>
                <a:gd name="connsiteY330" fmla="*/ 131279 h 2311974"/>
                <a:gd name="connsiteX331" fmla="*/ 282165 w 1315983"/>
                <a:gd name="connsiteY331" fmla="*/ 116693 h 2311974"/>
                <a:gd name="connsiteX332" fmla="*/ 286908 w 1315983"/>
                <a:gd name="connsiteY332" fmla="*/ 131279 h 2311974"/>
                <a:gd name="connsiteX333" fmla="*/ 308248 w 1315983"/>
                <a:gd name="connsiteY333" fmla="*/ 116693 h 2311974"/>
                <a:gd name="connsiteX334" fmla="*/ 303506 w 1315983"/>
                <a:gd name="connsiteY334" fmla="*/ 109399 h 2311974"/>
                <a:gd name="connsiteX335" fmla="*/ 320104 w 1315983"/>
                <a:gd name="connsiteY335" fmla="*/ 102106 h 2311974"/>
                <a:gd name="connsiteX336" fmla="*/ 320104 w 1315983"/>
                <a:gd name="connsiteY336" fmla="*/ 94813 h 2311974"/>
                <a:gd name="connsiteX337" fmla="*/ 329588 w 1315983"/>
                <a:gd name="connsiteY337" fmla="*/ 87519 h 2311974"/>
                <a:gd name="connsiteX338" fmla="*/ 315361 w 1315983"/>
                <a:gd name="connsiteY338" fmla="*/ 53484 h 2311974"/>
                <a:gd name="connsiteX339" fmla="*/ 312990 w 1315983"/>
                <a:gd name="connsiteY339" fmla="*/ 7293 h 2311974"/>
                <a:gd name="connsiteX340" fmla="*/ 355671 w 1315983"/>
                <a:gd name="connsiteY340" fmla="*/ 17018 h 2311974"/>
                <a:gd name="connsiteX341" fmla="*/ 377011 w 1315983"/>
                <a:gd name="connsiteY341" fmla="*/ 0 h 2311974"/>
                <a:gd name="connsiteX342" fmla="*/ 241856 w 1315983"/>
                <a:gd name="connsiteY342" fmla="*/ 899507 h 2311974"/>
                <a:gd name="connsiteX343" fmla="*/ 241856 w 1315983"/>
                <a:gd name="connsiteY343" fmla="*/ 899506 h 2311974"/>
                <a:gd name="connsiteX344" fmla="*/ 377011 w 1315983"/>
                <a:gd name="connsiteY344" fmla="*/ 0 h 2311974"/>
                <a:gd name="connsiteX345" fmla="*/ 234712 w 1315983"/>
                <a:gd name="connsiteY345" fmla="*/ 889782 h 2311974"/>
                <a:gd name="connsiteX346" fmla="*/ 225258 w 1315983"/>
                <a:gd name="connsiteY346" fmla="*/ 889782 h 2311974"/>
                <a:gd name="connsiteX347" fmla="*/ 241856 w 1315983"/>
                <a:gd name="connsiteY347" fmla="*/ 889782 h 2311974"/>
                <a:gd name="connsiteX348" fmla="*/ 326152 w 1315983"/>
                <a:gd name="connsiteY348" fmla="*/ 981222 h 2311974"/>
                <a:gd name="connsiteX349" fmla="*/ 234712 w 1315983"/>
                <a:gd name="connsiteY349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63608 w 1315983"/>
                <a:gd name="connsiteY296" fmla="*/ 525117 h 2311974"/>
                <a:gd name="connsiteX297" fmla="*/ 147010 w 1315983"/>
                <a:gd name="connsiteY297" fmla="*/ 503237 h 2311974"/>
                <a:gd name="connsiteX298" fmla="*/ 151753 w 1315983"/>
                <a:gd name="connsiteY298" fmla="*/ 471633 h 2311974"/>
                <a:gd name="connsiteX299" fmla="*/ 144639 w 1315983"/>
                <a:gd name="connsiteY299" fmla="*/ 464340 h 2311974"/>
                <a:gd name="connsiteX300" fmla="*/ 147010 w 1315983"/>
                <a:gd name="connsiteY300" fmla="*/ 444891 h 2311974"/>
                <a:gd name="connsiteX301" fmla="*/ 165980 w 1315983"/>
                <a:gd name="connsiteY301" fmla="*/ 444891 h 2311974"/>
                <a:gd name="connsiteX302" fmla="*/ 184949 w 1315983"/>
                <a:gd name="connsiteY302" fmla="*/ 430304 h 2311974"/>
                <a:gd name="connsiteX303" fmla="*/ 187320 w 1315983"/>
                <a:gd name="connsiteY303" fmla="*/ 427873 h 2311974"/>
                <a:gd name="connsiteX304" fmla="*/ 165980 w 1315983"/>
                <a:gd name="connsiteY304" fmla="*/ 423011 h 2311974"/>
                <a:gd name="connsiteX305" fmla="*/ 199176 w 1315983"/>
                <a:gd name="connsiteY305" fmla="*/ 408424 h 2311974"/>
                <a:gd name="connsiteX306" fmla="*/ 194433 w 1315983"/>
                <a:gd name="connsiteY306" fmla="*/ 388975 h 2311974"/>
                <a:gd name="connsiteX307" fmla="*/ 194433 w 1315983"/>
                <a:gd name="connsiteY307" fmla="*/ 374389 h 2311974"/>
                <a:gd name="connsiteX308" fmla="*/ 211031 w 1315983"/>
                <a:gd name="connsiteY308" fmla="*/ 374389 h 2311974"/>
                <a:gd name="connsiteX309" fmla="*/ 220516 w 1315983"/>
                <a:gd name="connsiteY309" fmla="*/ 364665 h 2311974"/>
                <a:gd name="connsiteX310" fmla="*/ 218145 w 1315983"/>
                <a:gd name="connsiteY310" fmla="*/ 347647 h 2311974"/>
                <a:gd name="connsiteX311" fmla="*/ 246598 w 1315983"/>
                <a:gd name="connsiteY311" fmla="*/ 337922 h 2311974"/>
                <a:gd name="connsiteX312" fmla="*/ 232371 w 1315983"/>
                <a:gd name="connsiteY312" fmla="*/ 311180 h 2311974"/>
                <a:gd name="connsiteX313" fmla="*/ 225258 w 1315983"/>
                <a:gd name="connsiteY313" fmla="*/ 308749 h 2311974"/>
                <a:gd name="connsiteX314" fmla="*/ 232371 w 1315983"/>
                <a:gd name="connsiteY314" fmla="*/ 299025 h 2311974"/>
                <a:gd name="connsiteX315" fmla="*/ 232371 w 1315983"/>
                <a:gd name="connsiteY315" fmla="*/ 296594 h 2311974"/>
                <a:gd name="connsiteX316" fmla="*/ 220516 w 1315983"/>
                <a:gd name="connsiteY316" fmla="*/ 291732 h 2311974"/>
                <a:gd name="connsiteX317" fmla="*/ 211031 w 1315983"/>
                <a:gd name="connsiteY317" fmla="*/ 299025 h 2311974"/>
                <a:gd name="connsiteX318" fmla="*/ 199176 w 1315983"/>
                <a:gd name="connsiteY318" fmla="*/ 282007 h 2311974"/>
                <a:gd name="connsiteX319" fmla="*/ 213402 w 1315983"/>
                <a:gd name="connsiteY319" fmla="*/ 255265 h 2311974"/>
                <a:gd name="connsiteX320" fmla="*/ 220516 w 1315983"/>
                <a:gd name="connsiteY320" fmla="*/ 267421 h 2311974"/>
                <a:gd name="connsiteX321" fmla="*/ 239485 w 1315983"/>
                <a:gd name="connsiteY321" fmla="*/ 240679 h 2311974"/>
                <a:gd name="connsiteX322" fmla="*/ 248969 w 1315983"/>
                <a:gd name="connsiteY322" fmla="*/ 240679 h 2311974"/>
                <a:gd name="connsiteX323" fmla="*/ 248969 w 1315983"/>
                <a:gd name="connsiteY323" fmla="*/ 233385 h 2311974"/>
                <a:gd name="connsiteX324" fmla="*/ 227629 w 1315983"/>
                <a:gd name="connsiteY324" fmla="*/ 218799 h 2311974"/>
                <a:gd name="connsiteX325" fmla="*/ 234743 w 1315983"/>
                <a:gd name="connsiteY325" fmla="*/ 199350 h 2311974"/>
                <a:gd name="connsiteX326" fmla="*/ 260825 w 1315983"/>
                <a:gd name="connsiteY326" fmla="*/ 199350 h 2311974"/>
                <a:gd name="connsiteX327" fmla="*/ 267939 w 1315983"/>
                <a:gd name="connsiteY327" fmla="*/ 192057 h 2311974"/>
                <a:gd name="connsiteX328" fmla="*/ 239485 w 1315983"/>
                <a:gd name="connsiteY328" fmla="*/ 150728 h 2311974"/>
                <a:gd name="connsiteX329" fmla="*/ 248969 w 1315983"/>
                <a:gd name="connsiteY329" fmla="*/ 131279 h 2311974"/>
                <a:gd name="connsiteX330" fmla="*/ 282165 w 1315983"/>
                <a:gd name="connsiteY330" fmla="*/ 116693 h 2311974"/>
                <a:gd name="connsiteX331" fmla="*/ 286908 w 1315983"/>
                <a:gd name="connsiteY331" fmla="*/ 131279 h 2311974"/>
                <a:gd name="connsiteX332" fmla="*/ 308248 w 1315983"/>
                <a:gd name="connsiteY332" fmla="*/ 116693 h 2311974"/>
                <a:gd name="connsiteX333" fmla="*/ 303506 w 1315983"/>
                <a:gd name="connsiteY333" fmla="*/ 109399 h 2311974"/>
                <a:gd name="connsiteX334" fmla="*/ 320104 w 1315983"/>
                <a:gd name="connsiteY334" fmla="*/ 102106 h 2311974"/>
                <a:gd name="connsiteX335" fmla="*/ 320104 w 1315983"/>
                <a:gd name="connsiteY335" fmla="*/ 94813 h 2311974"/>
                <a:gd name="connsiteX336" fmla="*/ 329588 w 1315983"/>
                <a:gd name="connsiteY336" fmla="*/ 87519 h 2311974"/>
                <a:gd name="connsiteX337" fmla="*/ 315361 w 1315983"/>
                <a:gd name="connsiteY337" fmla="*/ 53484 h 2311974"/>
                <a:gd name="connsiteX338" fmla="*/ 312990 w 1315983"/>
                <a:gd name="connsiteY338" fmla="*/ 7293 h 2311974"/>
                <a:gd name="connsiteX339" fmla="*/ 355671 w 1315983"/>
                <a:gd name="connsiteY339" fmla="*/ 17018 h 2311974"/>
                <a:gd name="connsiteX340" fmla="*/ 377011 w 1315983"/>
                <a:gd name="connsiteY340" fmla="*/ 0 h 2311974"/>
                <a:gd name="connsiteX341" fmla="*/ 241856 w 1315983"/>
                <a:gd name="connsiteY341" fmla="*/ 899507 h 2311974"/>
                <a:gd name="connsiteX342" fmla="*/ 241856 w 1315983"/>
                <a:gd name="connsiteY342" fmla="*/ 899506 h 2311974"/>
                <a:gd name="connsiteX343" fmla="*/ 377011 w 1315983"/>
                <a:gd name="connsiteY343" fmla="*/ 0 h 2311974"/>
                <a:gd name="connsiteX344" fmla="*/ 234712 w 1315983"/>
                <a:gd name="connsiteY344" fmla="*/ 889782 h 2311974"/>
                <a:gd name="connsiteX345" fmla="*/ 225258 w 1315983"/>
                <a:gd name="connsiteY345" fmla="*/ 889782 h 2311974"/>
                <a:gd name="connsiteX346" fmla="*/ 241856 w 1315983"/>
                <a:gd name="connsiteY346" fmla="*/ 889782 h 2311974"/>
                <a:gd name="connsiteX347" fmla="*/ 326152 w 1315983"/>
                <a:gd name="connsiteY347" fmla="*/ 981222 h 2311974"/>
                <a:gd name="connsiteX348" fmla="*/ 234712 w 1315983"/>
                <a:gd name="connsiteY348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63608 w 1315983"/>
                <a:gd name="connsiteY296" fmla="*/ 525117 h 2311974"/>
                <a:gd name="connsiteX297" fmla="*/ 147010 w 1315983"/>
                <a:gd name="connsiteY297" fmla="*/ 503237 h 2311974"/>
                <a:gd name="connsiteX298" fmla="*/ 151753 w 1315983"/>
                <a:gd name="connsiteY298" fmla="*/ 471633 h 2311974"/>
                <a:gd name="connsiteX299" fmla="*/ 144639 w 1315983"/>
                <a:gd name="connsiteY299" fmla="*/ 464340 h 2311974"/>
                <a:gd name="connsiteX300" fmla="*/ 147010 w 1315983"/>
                <a:gd name="connsiteY300" fmla="*/ 444891 h 2311974"/>
                <a:gd name="connsiteX301" fmla="*/ 165980 w 1315983"/>
                <a:gd name="connsiteY301" fmla="*/ 444891 h 2311974"/>
                <a:gd name="connsiteX302" fmla="*/ 184949 w 1315983"/>
                <a:gd name="connsiteY302" fmla="*/ 430304 h 2311974"/>
                <a:gd name="connsiteX303" fmla="*/ 187320 w 1315983"/>
                <a:gd name="connsiteY303" fmla="*/ 427873 h 2311974"/>
                <a:gd name="connsiteX304" fmla="*/ 165980 w 1315983"/>
                <a:gd name="connsiteY304" fmla="*/ 423011 h 2311974"/>
                <a:gd name="connsiteX305" fmla="*/ 199176 w 1315983"/>
                <a:gd name="connsiteY305" fmla="*/ 408424 h 2311974"/>
                <a:gd name="connsiteX306" fmla="*/ 194433 w 1315983"/>
                <a:gd name="connsiteY306" fmla="*/ 388975 h 2311974"/>
                <a:gd name="connsiteX307" fmla="*/ 194433 w 1315983"/>
                <a:gd name="connsiteY307" fmla="*/ 374389 h 2311974"/>
                <a:gd name="connsiteX308" fmla="*/ 211031 w 1315983"/>
                <a:gd name="connsiteY308" fmla="*/ 374389 h 2311974"/>
                <a:gd name="connsiteX309" fmla="*/ 220516 w 1315983"/>
                <a:gd name="connsiteY309" fmla="*/ 364665 h 2311974"/>
                <a:gd name="connsiteX310" fmla="*/ 218145 w 1315983"/>
                <a:gd name="connsiteY310" fmla="*/ 347647 h 2311974"/>
                <a:gd name="connsiteX311" fmla="*/ 246598 w 1315983"/>
                <a:gd name="connsiteY311" fmla="*/ 337922 h 2311974"/>
                <a:gd name="connsiteX312" fmla="*/ 232371 w 1315983"/>
                <a:gd name="connsiteY312" fmla="*/ 311180 h 2311974"/>
                <a:gd name="connsiteX313" fmla="*/ 225258 w 1315983"/>
                <a:gd name="connsiteY313" fmla="*/ 308749 h 2311974"/>
                <a:gd name="connsiteX314" fmla="*/ 232371 w 1315983"/>
                <a:gd name="connsiteY314" fmla="*/ 299025 h 2311974"/>
                <a:gd name="connsiteX315" fmla="*/ 232371 w 1315983"/>
                <a:gd name="connsiteY315" fmla="*/ 296594 h 2311974"/>
                <a:gd name="connsiteX316" fmla="*/ 211031 w 1315983"/>
                <a:gd name="connsiteY316" fmla="*/ 299025 h 2311974"/>
                <a:gd name="connsiteX317" fmla="*/ 199176 w 1315983"/>
                <a:gd name="connsiteY317" fmla="*/ 282007 h 2311974"/>
                <a:gd name="connsiteX318" fmla="*/ 213402 w 1315983"/>
                <a:gd name="connsiteY318" fmla="*/ 255265 h 2311974"/>
                <a:gd name="connsiteX319" fmla="*/ 220516 w 1315983"/>
                <a:gd name="connsiteY319" fmla="*/ 267421 h 2311974"/>
                <a:gd name="connsiteX320" fmla="*/ 239485 w 1315983"/>
                <a:gd name="connsiteY320" fmla="*/ 240679 h 2311974"/>
                <a:gd name="connsiteX321" fmla="*/ 248969 w 1315983"/>
                <a:gd name="connsiteY321" fmla="*/ 240679 h 2311974"/>
                <a:gd name="connsiteX322" fmla="*/ 248969 w 1315983"/>
                <a:gd name="connsiteY322" fmla="*/ 233385 h 2311974"/>
                <a:gd name="connsiteX323" fmla="*/ 227629 w 1315983"/>
                <a:gd name="connsiteY323" fmla="*/ 218799 h 2311974"/>
                <a:gd name="connsiteX324" fmla="*/ 234743 w 1315983"/>
                <a:gd name="connsiteY324" fmla="*/ 199350 h 2311974"/>
                <a:gd name="connsiteX325" fmla="*/ 260825 w 1315983"/>
                <a:gd name="connsiteY325" fmla="*/ 199350 h 2311974"/>
                <a:gd name="connsiteX326" fmla="*/ 267939 w 1315983"/>
                <a:gd name="connsiteY326" fmla="*/ 192057 h 2311974"/>
                <a:gd name="connsiteX327" fmla="*/ 239485 w 1315983"/>
                <a:gd name="connsiteY327" fmla="*/ 150728 h 2311974"/>
                <a:gd name="connsiteX328" fmla="*/ 248969 w 1315983"/>
                <a:gd name="connsiteY328" fmla="*/ 131279 h 2311974"/>
                <a:gd name="connsiteX329" fmla="*/ 282165 w 1315983"/>
                <a:gd name="connsiteY329" fmla="*/ 116693 h 2311974"/>
                <a:gd name="connsiteX330" fmla="*/ 286908 w 1315983"/>
                <a:gd name="connsiteY330" fmla="*/ 131279 h 2311974"/>
                <a:gd name="connsiteX331" fmla="*/ 308248 w 1315983"/>
                <a:gd name="connsiteY331" fmla="*/ 116693 h 2311974"/>
                <a:gd name="connsiteX332" fmla="*/ 303506 w 1315983"/>
                <a:gd name="connsiteY332" fmla="*/ 109399 h 2311974"/>
                <a:gd name="connsiteX333" fmla="*/ 320104 w 1315983"/>
                <a:gd name="connsiteY333" fmla="*/ 102106 h 2311974"/>
                <a:gd name="connsiteX334" fmla="*/ 320104 w 1315983"/>
                <a:gd name="connsiteY334" fmla="*/ 94813 h 2311974"/>
                <a:gd name="connsiteX335" fmla="*/ 329588 w 1315983"/>
                <a:gd name="connsiteY335" fmla="*/ 87519 h 2311974"/>
                <a:gd name="connsiteX336" fmla="*/ 315361 w 1315983"/>
                <a:gd name="connsiteY336" fmla="*/ 53484 h 2311974"/>
                <a:gd name="connsiteX337" fmla="*/ 312990 w 1315983"/>
                <a:gd name="connsiteY337" fmla="*/ 7293 h 2311974"/>
                <a:gd name="connsiteX338" fmla="*/ 355671 w 1315983"/>
                <a:gd name="connsiteY338" fmla="*/ 17018 h 2311974"/>
                <a:gd name="connsiteX339" fmla="*/ 377011 w 1315983"/>
                <a:gd name="connsiteY339" fmla="*/ 0 h 2311974"/>
                <a:gd name="connsiteX340" fmla="*/ 241856 w 1315983"/>
                <a:gd name="connsiteY340" fmla="*/ 899507 h 2311974"/>
                <a:gd name="connsiteX341" fmla="*/ 241856 w 1315983"/>
                <a:gd name="connsiteY341" fmla="*/ 899506 h 2311974"/>
                <a:gd name="connsiteX342" fmla="*/ 377011 w 1315983"/>
                <a:gd name="connsiteY342" fmla="*/ 0 h 2311974"/>
                <a:gd name="connsiteX343" fmla="*/ 234712 w 1315983"/>
                <a:gd name="connsiteY343" fmla="*/ 889782 h 2311974"/>
                <a:gd name="connsiteX344" fmla="*/ 225258 w 1315983"/>
                <a:gd name="connsiteY344" fmla="*/ 889782 h 2311974"/>
                <a:gd name="connsiteX345" fmla="*/ 241856 w 1315983"/>
                <a:gd name="connsiteY345" fmla="*/ 889782 h 2311974"/>
                <a:gd name="connsiteX346" fmla="*/ 326152 w 1315983"/>
                <a:gd name="connsiteY346" fmla="*/ 981222 h 2311974"/>
                <a:gd name="connsiteX347" fmla="*/ 234712 w 1315983"/>
                <a:gd name="connsiteY347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63608 w 1315983"/>
                <a:gd name="connsiteY296" fmla="*/ 525117 h 2311974"/>
                <a:gd name="connsiteX297" fmla="*/ 147010 w 1315983"/>
                <a:gd name="connsiteY297" fmla="*/ 503237 h 2311974"/>
                <a:gd name="connsiteX298" fmla="*/ 151753 w 1315983"/>
                <a:gd name="connsiteY298" fmla="*/ 471633 h 2311974"/>
                <a:gd name="connsiteX299" fmla="*/ 144639 w 1315983"/>
                <a:gd name="connsiteY299" fmla="*/ 464340 h 2311974"/>
                <a:gd name="connsiteX300" fmla="*/ 147010 w 1315983"/>
                <a:gd name="connsiteY300" fmla="*/ 444891 h 2311974"/>
                <a:gd name="connsiteX301" fmla="*/ 165980 w 1315983"/>
                <a:gd name="connsiteY301" fmla="*/ 444891 h 2311974"/>
                <a:gd name="connsiteX302" fmla="*/ 184949 w 1315983"/>
                <a:gd name="connsiteY302" fmla="*/ 430304 h 2311974"/>
                <a:gd name="connsiteX303" fmla="*/ 187320 w 1315983"/>
                <a:gd name="connsiteY303" fmla="*/ 427873 h 2311974"/>
                <a:gd name="connsiteX304" fmla="*/ 165980 w 1315983"/>
                <a:gd name="connsiteY304" fmla="*/ 423011 h 2311974"/>
                <a:gd name="connsiteX305" fmla="*/ 199176 w 1315983"/>
                <a:gd name="connsiteY305" fmla="*/ 408424 h 2311974"/>
                <a:gd name="connsiteX306" fmla="*/ 194433 w 1315983"/>
                <a:gd name="connsiteY306" fmla="*/ 388975 h 2311974"/>
                <a:gd name="connsiteX307" fmla="*/ 194433 w 1315983"/>
                <a:gd name="connsiteY307" fmla="*/ 374389 h 2311974"/>
                <a:gd name="connsiteX308" fmla="*/ 211031 w 1315983"/>
                <a:gd name="connsiteY308" fmla="*/ 374389 h 2311974"/>
                <a:gd name="connsiteX309" fmla="*/ 220516 w 1315983"/>
                <a:gd name="connsiteY309" fmla="*/ 364665 h 2311974"/>
                <a:gd name="connsiteX310" fmla="*/ 218145 w 1315983"/>
                <a:gd name="connsiteY310" fmla="*/ 347647 h 2311974"/>
                <a:gd name="connsiteX311" fmla="*/ 246598 w 1315983"/>
                <a:gd name="connsiteY311" fmla="*/ 337922 h 2311974"/>
                <a:gd name="connsiteX312" fmla="*/ 232371 w 1315983"/>
                <a:gd name="connsiteY312" fmla="*/ 311180 h 2311974"/>
                <a:gd name="connsiteX313" fmla="*/ 225258 w 1315983"/>
                <a:gd name="connsiteY313" fmla="*/ 308749 h 2311974"/>
                <a:gd name="connsiteX314" fmla="*/ 232371 w 1315983"/>
                <a:gd name="connsiteY314" fmla="*/ 299025 h 2311974"/>
                <a:gd name="connsiteX315" fmla="*/ 232371 w 1315983"/>
                <a:gd name="connsiteY315" fmla="*/ 296594 h 2311974"/>
                <a:gd name="connsiteX316" fmla="*/ 211031 w 1315983"/>
                <a:gd name="connsiteY316" fmla="*/ 299025 h 2311974"/>
                <a:gd name="connsiteX317" fmla="*/ 199176 w 1315983"/>
                <a:gd name="connsiteY317" fmla="*/ 282007 h 2311974"/>
                <a:gd name="connsiteX318" fmla="*/ 213402 w 1315983"/>
                <a:gd name="connsiteY318" fmla="*/ 255265 h 2311974"/>
                <a:gd name="connsiteX319" fmla="*/ 239485 w 1315983"/>
                <a:gd name="connsiteY319" fmla="*/ 240679 h 2311974"/>
                <a:gd name="connsiteX320" fmla="*/ 248969 w 1315983"/>
                <a:gd name="connsiteY320" fmla="*/ 240679 h 2311974"/>
                <a:gd name="connsiteX321" fmla="*/ 248969 w 1315983"/>
                <a:gd name="connsiteY321" fmla="*/ 233385 h 2311974"/>
                <a:gd name="connsiteX322" fmla="*/ 227629 w 1315983"/>
                <a:gd name="connsiteY322" fmla="*/ 218799 h 2311974"/>
                <a:gd name="connsiteX323" fmla="*/ 234743 w 1315983"/>
                <a:gd name="connsiteY323" fmla="*/ 199350 h 2311974"/>
                <a:gd name="connsiteX324" fmla="*/ 260825 w 1315983"/>
                <a:gd name="connsiteY324" fmla="*/ 199350 h 2311974"/>
                <a:gd name="connsiteX325" fmla="*/ 267939 w 1315983"/>
                <a:gd name="connsiteY325" fmla="*/ 192057 h 2311974"/>
                <a:gd name="connsiteX326" fmla="*/ 239485 w 1315983"/>
                <a:gd name="connsiteY326" fmla="*/ 150728 h 2311974"/>
                <a:gd name="connsiteX327" fmla="*/ 248969 w 1315983"/>
                <a:gd name="connsiteY327" fmla="*/ 131279 h 2311974"/>
                <a:gd name="connsiteX328" fmla="*/ 282165 w 1315983"/>
                <a:gd name="connsiteY328" fmla="*/ 116693 h 2311974"/>
                <a:gd name="connsiteX329" fmla="*/ 286908 w 1315983"/>
                <a:gd name="connsiteY329" fmla="*/ 131279 h 2311974"/>
                <a:gd name="connsiteX330" fmla="*/ 308248 w 1315983"/>
                <a:gd name="connsiteY330" fmla="*/ 116693 h 2311974"/>
                <a:gd name="connsiteX331" fmla="*/ 303506 w 1315983"/>
                <a:gd name="connsiteY331" fmla="*/ 109399 h 2311974"/>
                <a:gd name="connsiteX332" fmla="*/ 320104 w 1315983"/>
                <a:gd name="connsiteY332" fmla="*/ 102106 h 2311974"/>
                <a:gd name="connsiteX333" fmla="*/ 320104 w 1315983"/>
                <a:gd name="connsiteY333" fmla="*/ 94813 h 2311974"/>
                <a:gd name="connsiteX334" fmla="*/ 329588 w 1315983"/>
                <a:gd name="connsiteY334" fmla="*/ 87519 h 2311974"/>
                <a:gd name="connsiteX335" fmla="*/ 315361 w 1315983"/>
                <a:gd name="connsiteY335" fmla="*/ 53484 h 2311974"/>
                <a:gd name="connsiteX336" fmla="*/ 312990 w 1315983"/>
                <a:gd name="connsiteY336" fmla="*/ 7293 h 2311974"/>
                <a:gd name="connsiteX337" fmla="*/ 355671 w 1315983"/>
                <a:gd name="connsiteY337" fmla="*/ 17018 h 2311974"/>
                <a:gd name="connsiteX338" fmla="*/ 377011 w 1315983"/>
                <a:gd name="connsiteY338" fmla="*/ 0 h 2311974"/>
                <a:gd name="connsiteX339" fmla="*/ 241856 w 1315983"/>
                <a:gd name="connsiteY339" fmla="*/ 899507 h 2311974"/>
                <a:gd name="connsiteX340" fmla="*/ 241856 w 1315983"/>
                <a:gd name="connsiteY340" fmla="*/ 899506 h 2311974"/>
                <a:gd name="connsiteX341" fmla="*/ 377011 w 1315983"/>
                <a:gd name="connsiteY341" fmla="*/ 0 h 2311974"/>
                <a:gd name="connsiteX342" fmla="*/ 234712 w 1315983"/>
                <a:gd name="connsiteY342" fmla="*/ 889782 h 2311974"/>
                <a:gd name="connsiteX343" fmla="*/ 225258 w 1315983"/>
                <a:gd name="connsiteY343" fmla="*/ 889782 h 2311974"/>
                <a:gd name="connsiteX344" fmla="*/ 241856 w 1315983"/>
                <a:gd name="connsiteY344" fmla="*/ 889782 h 2311974"/>
                <a:gd name="connsiteX345" fmla="*/ 326152 w 1315983"/>
                <a:gd name="connsiteY345" fmla="*/ 981222 h 2311974"/>
                <a:gd name="connsiteX346" fmla="*/ 234712 w 1315983"/>
                <a:gd name="connsiteY346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63608 w 1315983"/>
                <a:gd name="connsiteY296" fmla="*/ 525117 h 2311974"/>
                <a:gd name="connsiteX297" fmla="*/ 147010 w 1315983"/>
                <a:gd name="connsiteY297" fmla="*/ 503237 h 2311974"/>
                <a:gd name="connsiteX298" fmla="*/ 151753 w 1315983"/>
                <a:gd name="connsiteY298" fmla="*/ 471633 h 2311974"/>
                <a:gd name="connsiteX299" fmla="*/ 144639 w 1315983"/>
                <a:gd name="connsiteY299" fmla="*/ 464340 h 2311974"/>
                <a:gd name="connsiteX300" fmla="*/ 147010 w 1315983"/>
                <a:gd name="connsiteY300" fmla="*/ 444891 h 2311974"/>
                <a:gd name="connsiteX301" fmla="*/ 165980 w 1315983"/>
                <a:gd name="connsiteY301" fmla="*/ 444891 h 2311974"/>
                <a:gd name="connsiteX302" fmla="*/ 184949 w 1315983"/>
                <a:gd name="connsiteY302" fmla="*/ 430304 h 2311974"/>
                <a:gd name="connsiteX303" fmla="*/ 187320 w 1315983"/>
                <a:gd name="connsiteY303" fmla="*/ 427873 h 2311974"/>
                <a:gd name="connsiteX304" fmla="*/ 165980 w 1315983"/>
                <a:gd name="connsiteY304" fmla="*/ 423011 h 2311974"/>
                <a:gd name="connsiteX305" fmla="*/ 199176 w 1315983"/>
                <a:gd name="connsiteY305" fmla="*/ 408424 h 2311974"/>
                <a:gd name="connsiteX306" fmla="*/ 194433 w 1315983"/>
                <a:gd name="connsiteY306" fmla="*/ 388975 h 2311974"/>
                <a:gd name="connsiteX307" fmla="*/ 194433 w 1315983"/>
                <a:gd name="connsiteY307" fmla="*/ 374389 h 2311974"/>
                <a:gd name="connsiteX308" fmla="*/ 211031 w 1315983"/>
                <a:gd name="connsiteY308" fmla="*/ 374389 h 2311974"/>
                <a:gd name="connsiteX309" fmla="*/ 220516 w 1315983"/>
                <a:gd name="connsiteY309" fmla="*/ 364665 h 2311974"/>
                <a:gd name="connsiteX310" fmla="*/ 218145 w 1315983"/>
                <a:gd name="connsiteY310" fmla="*/ 347647 h 2311974"/>
                <a:gd name="connsiteX311" fmla="*/ 246598 w 1315983"/>
                <a:gd name="connsiteY311" fmla="*/ 337922 h 2311974"/>
                <a:gd name="connsiteX312" fmla="*/ 232371 w 1315983"/>
                <a:gd name="connsiteY312" fmla="*/ 311180 h 2311974"/>
                <a:gd name="connsiteX313" fmla="*/ 225258 w 1315983"/>
                <a:gd name="connsiteY313" fmla="*/ 308749 h 2311974"/>
                <a:gd name="connsiteX314" fmla="*/ 232371 w 1315983"/>
                <a:gd name="connsiteY314" fmla="*/ 299025 h 2311974"/>
                <a:gd name="connsiteX315" fmla="*/ 232371 w 1315983"/>
                <a:gd name="connsiteY315" fmla="*/ 296594 h 2311974"/>
                <a:gd name="connsiteX316" fmla="*/ 211031 w 1315983"/>
                <a:gd name="connsiteY316" fmla="*/ 299025 h 2311974"/>
                <a:gd name="connsiteX317" fmla="*/ 199176 w 1315983"/>
                <a:gd name="connsiteY317" fmla="*/ 282007 h 2311974"/>
                <a:gd name="connsiteX318" fmla="*/ 239485 w 1315983"/>
                <a:gd name="connsiteY318" fmla="*/ 240679 h 2311974"/>
                <a:gd name="connsiteX319" fmla="*/ 248969 w 1315983"/>
                <a:gd name="connsiteY319" fmla="*/ 240679 h 2311974"/>
                <a:gd name="connsiteX320" fmla="*/ 248969 w 1315983"/>
                <a:gd name="connsiteY320" fmla="*/ 233385 h 2311974"/>
                <a:gd name="connsiteX321" fmla="*/ 227629 w 1315983"/>
                <a:gd name="connsiteY321" fmla="*/ 218799 h 2311974"/>
                <a:gd name="connsiteX322" fmla="*/ 234743 w 1315983"/>
                <a:gd name="connsiteY322" fmla="*/ 199350 h 2311974"/>
                <a:gd name="connsiteX323" fmla="*/ 260825 w 1315983"/>
                <a:gd name="connsiteY323" fmla="*/ 199350 h 2311974"/>
                <a:gd name="connsiteX324" fmla="*/ 267939 w 1315983"/>
                <a:gd name="connsiteY324" fmla="*/ 192057 h 2311974"/>
                <a:gd name="connsiteX325" fmla="*/ 239485 w 1315983"/>
                <a:gd name="connsiteY325" fmla="*/ 150728 h 2311974"/>
                <a:gd name="connsiteX326" fmla="*/ 248969 w 1315983"/>
                <a:gd name="connsiteY326" fmla="*/ 131279 h 2311974"/>
                <a:gd name="connsiteX327" fmla="*/ 282165 w 1315983"/>
                <a:gd name="connsiteY327" fmla="*/ 116693 h 2311974"/>
                <a:gd name="connsiteX328" fmla="*/ 286908 w 1315983"/>
                <a:gd name="connsiteY328" fmla="*/ 131279 h 2311974"/>
                <a:gd name="connsiteX329" fmla="*/ 308248 w 1315983"/>
                <a:gd name="connsiteY329" fmla="*/ 116693 h 2311974"/>
                <a:gd name="connsiteX330" fmla="*/ 303506 w 1315983"/>
                <a:gd name="connsiteY330" fmla="*/ 109399 h 2311974"/>
                <a:gd name="connsiteX331" fmla="*/ 320104 w 1315983"/>
                <a:gd name="connsiteY331" fmla="*/ 102106 h 2311974"/>
                <a:gd name="connsiteX332" fmla="*/ 320104 w 1315983"/>
                <a:gd name="connsiteY332" fmla="*/ 94813 h 2311974"/>
                <a:gd name="connsiteX333" fmla="*/ 329588 w 1315983"/>
                <a:gd name="connsiteY333" fmla="*/ 87519 h 2311974"/>
                <a:gd name="connsiteX334" fmla="*/ 315361 w 1315983"/>
                <a:gd name="connsiteY334" fmla="*/ 53484 h 2311974"/>
                <a:gd name="connsiteX335" fmla="*/ 312990 w 1315983"/>
                <a:gd name="connsiteY335" fmla="*/ 7293 h 2311974"/>
                <a:gd name="connsiteX336" fmla="*/ 355671 w 1315983"/>
                <a:gd name="connsiteY336" fmla="*/ 17018 h 2311974"/>
                <a:gd name="connsiteX337" fmla="*/ 377011 w 1315983"/>
                <a:gd name="connsiteY337" fmla="*/ 0 h 2311974"/>
                <a:gd name="connsiteX338" fmla="*/ 241856 w 1315983"/>
                <a:gd name="connsiteY338" fmla="*/ 899507 h 2311974"/>
                <a:gd name="connsiteX339" fmla="*/ 241856 w 1315983"/>
                <a:gd name="connsiteY339" fmla="*/ 899506 h 2311974"/>
                <a:gd name="connsiteX340" fmla="*/ 377011 w 1315983"/>
                <a:gd name="connsiteY340" fmla="*/ 0 h 2311974"/>
                <a:gd name="connsiteX341" fmla="*/ 234712 w 1315983"/>
                <a:gd name="connsiteY341" fmla="*/ 889782 h 2311974"/>
                <a:gd name="connsiteX342" fmla="*/ 225258 w 1315983"/>
                <a:gd name="connsiteY342" fmla="*/ 889782 h 2311974"/>
                <a:gd name="connsiteX343" fmla="*/ 241856 w 1315983"/>
                <a:gd name="connsiteY343" fmla="*/ 889782 h 2311974"/>
                <a:gd name="connsiteX344" fmla="*/ 326152 w 1315983"/>
                <a:gd name="connsiteY344" fmla="*/ 981222 h 2311974"/>
                <a:gd name="connsiteX345" fmla="*/ 234712 w 1315983"/>
                <a:gd name="connsiteY345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63608 w 1315983"/>
                <a:gd name="connsiteY296" fmla="*/ 525117 h 2311974"/>
                <a:gd name="connsiteX297" fmla="*/ 147010 w 1315983"/>
                <a:gd name="connsiteY297" fmla="*/ 503237 h 2311974"/>
                <a:gd name="connsiteX298" fmla="*/ 151753 w 1315983"/>
                <a:gd name="connsiteY298" fmla="*/ 471633 h 2311974"/>
                <a:gd name="connsiteX299" fmla="*/ 144639 w 1315983"/>
                <a:gd name="connsiteY299" fmla="*/ 464340 h 2311974"/>
                <a:gd name="connsiteX300" fmla="*/ 147010 w 1315983"/>
                <a:gd name="connsiteY300" fmla="*/ 444891 h 2311974"/>
                <a:gd name="connsiteX301" fmla="*/ 165980 w 1315983"/>
                <a:gd name="connsiteY301" fmla="*/ 444891 h 2311974"/>
                <a:gd name="connsiteX302" fmla="*/ 184949 w 1315983"/>
                <a:gd name="connsiteY302" fmla="*/ 430304 h 2311974"/>
                <a:gd name="connsiteX303" fmla="*/ 187320 w 1315983"/>
                <a:gd name="connsiteY303" fmla="*/ 427873 h 2311974"/>
                <a:gd name="connsiteX304" fmla="*/ 165980 w 1315983"/>
                <a:gd name="connsiteY304" fmla="*/ 423011 h 2311974"/>
                <a:gd name="connsiteX305" fmla="*/ 199176 w 1315983"/>
                <a:gd name="connsiteY305" fmla="*/ 408424 h 2311974"/>
                <a:gd name="connsiteX306" fmla="*/ 194433 w 1315983"/>
                <a:gd name="connsiteY306" fmla="*/ 388975 h 2311974"/>
                <a:gd name="connsiteX307" fmla="*/ 194433 w 1315983"/>
                <a:gd name="connsiteY307" fmla="*/ 374389 h 2311974"/>
                <a:gd name="connsiteX308" fmla="*/ 211031 w 1315983"/>
                <a:gd name="connsiteY308" fmla="*/ 374389 h 2311974"/>
                <a:gd name="connsiteX309" fmla="*/ 220516 w 1315983"/>
                <a:gd name="connsiteY309" fmla="*/ 364665 h 2311974"/>
                <a:gd name="connsiteX310" fmla="*/ 218145 w 1315983"/>
                <a:gd name="connsiteY310" fmla="*/ 347647 h 2311974"/>
                <a:gd name="connsiteX311" fmla="*/ 246598 w 1315983"/>
                <a:gd name="connsiteY311" fmla="*/ 337922 h 2311974"/>
                <a:gd name="connsiteX312" fmla="*/ 232371 w 1315983"/>
                <a:gd name="connsiteY312" fmla="*/ 311180 h 2311974"/>
                <a:gd name="connsiteX313" fmla="*/ 225258 w 1315983"/>
                <a:gd name="connsiteY313" fmla="*/ 308749 h 2311974"/>
                <a:gd name="connsiteX314" fmla="*/ 232371 w 1315983"/>
                <a:gd name="connsiteY314" fmla="*/ 299025 h 2311974"/>
                <a:gd name="connsiteX315" fmla="*/ 232371 w 1315983"/>
                <a:gd name="connsiteY315" fmla="*/ 296594 h 2311974"/>
                <a:gd name="connsiteX316" fmla="*/ 211031 w 1315983"/>
                <a:gd name="connsiteY316" fmla="*/ 299025 h 2311974"/>
                <a:gd name="connsiteX317" fmla="*/ 199176 w 1315983"/>
                <a:gd name="connsiteY317" fmla="*/ 282007 h 2311974"/>
                <a:gd name="connsiteX318" fmla="*/ 239485 w 1315983"/>
                <a:gd name="connsiteY318" fmla="*/ 240679 h 2311974"/>
                <a:gd name="connsiteX319" fmla="*/ 248969 w 1315983"/>
                <a:gd name="connsiteY319" fmla="*/ 240679 h 2311974"/>
                <a:gd name="connsiteX320" fmla="*/ 227629 w 1315983"/>
                <a:gd name="connsiteY320" fmla="*/ 218799 h 2311974"/>
                <a:gd name="connsiteX321" fmla="*/ 234743 w 1315983"/>
                <a:gd name="connsiteY321" fmla="*/ 199350 h 2311974"/>
                <a:gd name="connsiteX322" fmla="*/ 260825 w 1315983"/>
                <a:gd name="connsiteY322" fmla="*/ 199350 h 2311974"/>
                <a:gd name="connsiteX323" fmla="*/ 267939 w 1315983"/>
                <a:gd name="connsiteY323" fmla="*/ 192057 h 2311974"/>
                <a:gd name="connsiteX324" fmla="*/ 239485 w 1315983"/>
                <a:gd name="connsiteY324" fmla="*/ 150728 h 2311974"/>
                <a:gd name="connsiteX325" fmla="*/ 248969 w 1315983"/>
                <a:gd name="connsiteY325" fmla="*/ 131279 h 2311974"/>
                <a:gd name="connsiteX326" fmla="*/ 282165 w 1315983"/>
                <a:gd name="connsiteY326" fmla="*/ 116693 h 2311974"/>
                <a:gd name="connsiteX327" fmla="*/ 286908 w 1315983"/>
                <a:gd name="connsiteY327" fmla="*/ 131279 h 2311974"/>
                <a:gd name="connsiteX328" fmla="*/ 308248 w 1315983"/>
                <a:gd name="connsiteY328" fmla="*/ 116693 h 2311974"/>
                <a:gd name="connsiteX329" fmla="*/ 303506 w 1315983"/>
                <a:gd name="connsiteY329" fmla="*/ 109399 h 2311974"/>
                <a:gd name="connsiteX330" fmla="*/ 320104 w 1315983"/>
                <a:gd name="connsiteY330" fmla="*/ 102106 h 2311974"/>
                <a:gd name="connsiteX331" fmla="*/ 320104 w 1315983"/>
                <a:gd name="connsiteY331" fmla="*/ 94813 h 2311974"/>
                <a:gd name="connsiteX332" fmla="*/ 329588 w 1315983"/>
                <a:gd name="connsiteY332" fmla="*/ 87519 h 2311974"/>
                <a:gd name="connsiteX333" fmla="*/ 315361 w 1315983"/>
                <a:gd name="connsiteY333" fmla="*/ 53484 h 2311974"/>
                <a:gd name="connsiteX334" fmla="*/ 312990 w 1315983"/>
                <a:gd name="connsiteY334" fmla="*/ 7293 h 2311974"/>
                <a:gd name="connsiteX335" fmla="*/ 355671 w 1315983"/>
                <a:gd name="connsiteY335" fmla="*/ 17018 h 2311974"/>
                <a:gd name="connsiteX336" fmla="*/ 377011 w 1315983"/>
                <a:gd name="connsiteY336" fmla="*/ 0 h 2311974"/>
                <a:gd name="connsiteX337" fmla="*/ 241856 w 1315983"/>
                <a:gd name="connsiteY337" fmla="*/ 899507 h 2311974"/>
                <a:gd name="connsiteX338" fmla="*/ 241856 w 1315983"/>
                <a:gd name="connsiteY338" fmla="*/ 899506 h 2311974"/>
                <a:gd name="connsiteX339" fmla="*/ 377011 w 1315983"/>
                <a:gd name="connsiteY339" fmla="*/ 0 h 2311974"/>
                <a:gd name="connsiteX340" fmla="*/ 234712 w 1315983"/>
                <a:gd name="connsiteY340" fmla="*/ 889782 h 2311974"/>
                <a:gd name="connsiteX341" fmla="*/ 225258 w 1315983"/>
                <a:gd name="connsiteY341" fmla="*/ 889782 h 2311974"/>
                <a:gd name="connsiteX342" fmla="*/ 241856 w 1315983"/>
                <a:gd name="connsiteY342" fmla="*/ 889782 h 2311974"/>
                <a:gd name="connsiteX343" fmla="*/ 326152 w 1315983"/>
                <a:gd name="connsiteY343" fmla="*/ 981222 h 2311974"/>
                <a:gd name="connsiteX344" fmla="*/ 234712 w 1315983"/>
                <a:gd name="connsiteY344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63608 w 1315983"/>
                <a:gd name="connsiteY296" fmla="*/ 525117 h 2311974"/>
                <a:gd name="connsiteX297" fmla="*/ 147010 w 1315983"/>
                <a:gd name="connsiteY297" fmla="*/ 503237 h 2311974"/>
                <a:gd name="connsiteX298" fmla="*/ 151753 w 1315983"/>
                <a:gd name="connsiteY298" fmla="*/ 471633 h 2311974"/>
                <a:gd name="connsiteX299" fmla="*/ 144639 w 1315983"/>
                <a:gd name="connsiteY299" fmla="*/ 464340 h 2311974"/>
                <a:gd name="connsiteX300" fmla="*/ 147010 w 1315983"/>
                <a:gd name="connsiteY300" fmla="*/ 444891 h 2311974"/>
                <a:gd name="connsiteX301" fmla="*/ 165980 w 1315983"/>
                <a:gd name="connsiteY301" fmla="*/ 444891 h 2311974"/>
                <a:gd name="connsiteX302" fmla="*/ 184949 w 1315983"/>
                <a:gd name="connsiteY302" fmla="*/ 430304 h 2311974"/>
                <a:gd name="connsiteX303" fmla="*/ 187320 w 1315983"/>
                <a:gd name="connsiteY303" fmla="*/ 427873 h 2311974"/>
                <a:gd name="connsiteX304" fmla="*/ 165980 w 1315983"/>
                <a:gd name="connsiteY304" fmla="*/ 423011 h 2311974"/>
                <a:gd name="connsiteX305" fmla="*/ 199176 w 1315983"/>
                <a:gd name="connsiteY305" fmla="*/ 408424 h 2311974"/>
                <a:gd name="connsiteX306" fmla="*/ 194433 w 1315983"/>
                <a:gd name="connsiteY306" fmla="*/ 388975 h 2311974"/>
                <a:gd name="connsiteX307" fmla="*/ 194433 w 1315983"/>
                <a:gd name="connsiteY307" fmla="*/ 374389 h 2311974"/>
                <a:gd name="connsiteX308" fmla="*/ 211031 w 1315983"/>
                <a:gd name="connsiteY308" fmla="*/ 374389 h 2311974"/>
                <a:gd name="connsiteX309" fmla="*/ 220516 w 1315983"/>
                <a:gd name="connsiteY309" fmla="*/ 364665 h 2311974"/>
                <a:gd name="connsiteX310" fmla="*/ 218145 w 1315983"/>
                <a:gd name="connsiteY310" fmla="*/ 347647 h 2311974"/>
                <a:gd name="connsiteX311" fmla="*/ 246598 w 1315983"/>
                <a:gd name="connsiteY311" fmla="*/ 337922 h 2311974"/>
                <a:gd name="connsiteX312" fmla="*/ 232371 w 1315983"/>
                <a:gd name="connsiteY312" fmla="*/ 311180 h 2311974"/>
                <a:gd name="connsiteX313" fmla="*/ 225258 w 1315983"/>
                <a:gd name="connsiteY313" fmla="*/ 308749 h 2311974"/>
                <a:gd name="connsiteX314" fmla="*/ 232371 w 1315983"/>
                <a:gd name="connsiteY314" fmla="*/ 299025 h 2311974"/>
                <a:gd name="connsiteX315" fmla="*/ 232371 w 1315983"/>
                <a:gd name="connsiteY315" fmla="*/ 296594 h 2311974"/>
                <a:gd name="connsiteX316" fmla="*/ 211031 w 1315983"/>
                <a:gd name="connsiteY316" fmla="*/ 299025 h 2311974"/>
                <a:gd name="connsiteX317" fmla="*/ 199176 w 1315983"/>
                <a:gd name="connsiteY317" fmla="*/ 282007 h 2311974"/>
                <a:gd name="connsiteX318" fmla="*/ 239485 w 1315983"/>
                <a:gd name="connsiteY318" fmla="*/ 240679 h 2311974"/>
                <a:gd name="connsiteX319" fmla="*/ 248969 w 1315983"/>
                <a:gd name="connsiteY319" fmla="*/ 240679 h 2311974"/>
                <a:gd name="connsiteX320" fmla="*/ 227629 w 1315983"/>
                <a:gd name="connsiteY320" fmla="*/ 218799 h 2311974"/>
                <a:gd name="connsiteX321" fmla="*/ 260825 w 1315983"/>
                <a:gd name="connsiteY321" fmla="*/ 199350 h 2311974"/>
                <a:gd name="connsiteX322" fmla="*/ 267939 w 1315983"/>
                <a:gd name="connsiteY322" fmla="*/ 192057 h 2311974"/>
                <a:gd name="connsiteX323" fmla="*/ 239485 w 1315983"/>
                <a:gd name="connsiteY323" fmla="*/ 150728 h 2311974"/>
                <a:gd name="connsiteX324" fmla="*/ 248969 w 1315983"/>
                <a:gd name="connsiteY324" fmla="*/ 131279 h 2311974"/>
                <a:gd name="connsiteX325" fmla="*/ 282165 w 1315983"/>
                <a:gd name="connsiteY325" fmla="*/ 116693 h 2311974"/>
                <a:gd name="connsiteX326" fmla="*/ 286908 w 1315983"/>
                <a:gd name="connsiteY326" fmla="*/ 131279 h 2311974"/>
                <a:gd name="connsiteX327" fmla="*/ 308248 w 1315983"/>
                <a:gd name="connsiteY327" fmla="*/ 116693 h 2311974"/>
                <a:gd name="connsiteX328" fmla="*/ 303506 w 1315983"/>
                <a:gd name="connsiteY328" fmla="*/ 109399 h 2311974"/>
                <a:gd name="connsiteX329" fmla="*/ 320104 w 1315983"/>
                <a:gd name="connsiteY329" fmla="*/ 102106 h 2311974"/>
                <a:gd name="connsiteX330" fmla="*/ 320104 w 1315983"/>
                <a:gd name="connsiteY330" fmla="*/ 94813 h 2311974"/>
                <a:gd name="connsiteX331" fmla="*/ 329588 w 1315983"/>
                <a:gd name="connsiteY331" fmla="*/ 87519 h 2311974"/>
                <a:gd name="connsiteX332" fmla="*/ 315361 w 1315983"/>
                <a:gd name="connsiteY332" fmla="*/ 53484 h 2311974"/>
                <a:gd name="connsiteX333" fmla="*/ 312990 w 1315983"/>
                <a:gd name="connsiteY333" fmla="*/ 7293 h 2311974"/>
                <a:gd name="connsiteX334" fmla="*/ 355671 w 1315983"/>
                <a:gd name="connsiteY334" fmla="*/ 17018 h 2311974"/>
                <a:gd name="connsiteX335" fmla="*/ 377011 w 1315983"/>
                <a:gd name="connsiteY335" fmla="*/ 0 h 2311974"/>
                <a:gd name="connsiteX336" fmla="*/ 241856 w 1315983"/>
                <a:gd name="connsiteY336" fmla="*/ 899507 h 2311974"/>
                <a:gd name="connsiteX337" fmla="*/ 241856 w 1315983"/>
                <a:gd name="connsiteY337" fmla="*/ 899506 h 2311974"/>
                <a:gd name="connsiteX338" fmla="*/ 377011 w 1315983"/>
                <a:gd name="connsiteY338" fmla="*/ 0 h 2311974"/>
                <a:gd name="connsiteX339" fmla="*/ 234712 w 1315983"/>
                <a:gd name="connsiteY339" fmla="*/ 889782 h 2311974"/>
                <a:gd name="connsiteX340" fmla="*/ 225258 w 1315983"/>
                <a:gd name="connsiteY340" fmla="*/ 889782 h 2311974"/>
                <a:gd name="connsiteX341" fmla="*/ 241856 w 1315983"/>
                <a:gd name="connsiteY341" fmla="*/ 889782 h 2311974"/>
                <a:gd name="connsiteX342" fmla="*/ 326152 w 1315983"/>
                <a:gd name="connsiteY342" fmla="*/ 981222 h 2311974"/>
                <a:gd name="connsiteX343" fmla="*/ 234712 w 1315983"/>
                <a:gd name="connsiteY343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63608 w 1315983"/>
                <a:gd name="connsiteY296" fmla="*/ 525117 h 2311974"/>
                <a:gd name="connsiteX297" fmla="*/ 147010 w 1315983"/>
                <a:gd name="connsiteY297" fmla="*/ 503237 h 2311974"/>
                <a:gd name="connsiteX298" fmla="*/ 151753 w 1315983"/>
                <a:gd name="connsiteY298" fmla="*/ 471633 h 2311974"/>
                <a:gd name="connsiteX299" fmla="*/ 144639 w 1315983"/>
                <a:gd name="connsiteY299" fmla="*/ 464340 h 2311974"/>
                <a:gd name="connsiteX300" fmla="*/ 147010 w 1315983"/>
                <a:gd name="connsiteY300" fmla="*/ 444891 h 2311974"/>
                <a:gd name="connsiteX301" fmla="*/ 165980 w 1315983"/>
                <a:gd name="connsiteY301" fmla="*/ 444891 h 2311974"/>
                <a:gd name="connsiteX302" fmla="*/ 184949 w 1315983"/>
                <a:gd name="connsiteY302" fmla="*/ 430304 h 2311974"/>
                <a:gd name="connsiteX303" fmla="*/ 187320 w 1315983"/>
                <a:gd name="connsiteY303" fmla="*/ 427873 h 2311974"/>
                <a:gd name="connsiteX304" fmla="*/ 165980 w 1315983"/>
                <a:gd name="connsiteY304" fmla="*/ 423011 h 2311974"/>
                <a:gd name="connsiteX305" fmla="*/ 199176 w 1315983"/>
                <a:gd name="connsiteY305" fmla="*/ 408424 h 2311974"/>
                <a:gd name="connsiteX306" fmla="*/ 194433 w 1315983"/>
                <a:gd name="connsiteY306" fmla="*/ 388975 h 2311974"/>
                <a:gd name="connsiteX307" fmla="*/ 194433 w 1315983"/>
                <a:gd name="connsiteY307" fmla="*/ 374389 h 2311974"/>
                <a:gd name="connsiteX308" fmla="*/ 211031 w 1315983"/>
                <a:gd name="connsiteY308" fmla="*/ 374389 h 2311974"/>
                <a:gd name="connsiteX309" fmla="*/ 220516 w 1315983"/>
                <a:gd name="connsiteY309" fmla="*/ 364665 h 2311974"/>
                <a:gd name="connsiteX310" fmla="*/ 218145 w 1315983"/>
                <a:gd name="connsiteY310" fmla="*/ 347647 h 2311974"/>
                <a:gd name="connsiteX311" fmla="*/ 246598 w 1315983"/>
                <a:gd name="connsiteY311" fmla="*/ 337922 h 2311974"/>
                <a:gd name="connsiteX312" fmla="*/ 232371 w 1315983"/>
                <a:gd name="connsiteY312" fmla="*/ 311180 h 2311974"/>
                <a:gd name="connsiteX313" fmla="*/ 225258 w 1315983"/>
                <a:gd name="connsiteY313" fmla="*/ 308749 h 2311974"/>
                <a:gd name="connsiteX314" fmla="*/ 232371 w 1315983"/>
                <a:gd name="connsiteY314" fmla="*/ 299025 h 2311974"/>
                <a:gd name="connsiteX315" fmla="*/ 232371 w 1315983"/>
                <a:gd name="connsiteY315" fmla="*/ 296594 h 2311974"/>
                <a:gd name="connsiteX316" fmla="*/ 211031 w 1315983"/>
                <a:gd name="connsiteY316" fmla="*/ 299025 h 2311974"/>
                <a:gd name="connsiteX317" fmla="*/ 199176 w 1315983"/>
                <a:gd name="connsiteY317" fmla="*/ 282007 h 2311974"/>
                <a:gd name="connsiteX318" fmla="*/ 239485 w 1315983"/>
                <a:gd name="connsiteY318" fmla="*/ 240679 h 2311974"/>
                <a:gd name="connsiteX319" fmla="*/ 248969 w 1315983"/>
                <a:gd name="connsiteY319" fmla="*/ 240679 h 2311974"/>
                <a:gd name="connsiteX320" fmla="*/ 227629 w 1315983"/>
                <a:gd name="connsiteY320" fmla="*/ 218799 h 2311974"/>
                <a:gd name="connsiteX321" fmla="*/ 260825 w 1315983"/>
                <a:gd name="connsiteY321" fmla="*/ 199350 h 2311974"/>
                <a:gd name="connsiteX322" fmla="*/ 239485 w 1315983"/>
                <a:gd name="connsiteY322" fmla="*/ 150728 h 2311974"/>
                <a:gd name="connsiteX323" fmla="*/ 248969 w 1315983"/>
                <a:gd name="connsiteY323" fmla="*/ 131279 h 2311974"/>
                <a:gd name="connsiteX324" fmla="*/ 282165 w 1315983"/>
                <a:gd name="connsiteY324" fmla="*/ 116693 h 2311974"/>
                <a:gd name="connsiteX325" fmla="*/ 286908 w 1315983"/>
                <a:gd name="connsiteY325" fmla="*/ 131279 h 2311974"/>
                <a:gd name="connsiteX326" fmla="*/ 308248 w 1315983"/>
                <a:gd name="connsiteY326" fmla="*/ 116693 h 2311974"/>
                <a:gd name="connsiteX327" fmla="*/ 303506 w 1315983"/>
                <a:gd name="connsiteY327" fmla="*/ 109399 h 2311974"/>
                <a:gd name="connsiteX328" fmla="*/ 320104 w 1315983"/>
                <a:gd name="connsiteY328" fmla="*/ 102106 h 2311974"/>
                <a:gd name="connsiteX329" fmla="*/ 320104 w 1315983"/>
                <a:gd name="connsiteY329" fmla="*/ 94813 h 2311974"/>
                <a:gd name="connsiteX330" fmla="*/ 329588 w 1315983"/>
                <a:gd name="connsiteY330" fmla="*/ 87519 h 2311974"/>
                <a:gd name="connsiteX331" fmla="*/ 315361 w 1315983"/>
                <a:gd name="connsiteY331" fmla="*/ 53484 h 2311974"/>
                <a:gd name="connsiteX332" fmla="*/ 312990 w 1315983"/>
                <a:gd name="connsiteY332" fmla="*/ 7293 h 2311974"/>
                <a:gd name="connsiteX333" fmla="*/ 355671 w 1315983"/>
                <a:gd name="connsiteY333" fmla="*/ 17018 h 2311974"/>
                <a:gd name="connsiteX334" fmla="*/ 377011 w 1315983"/>
                <a:gd name="connsiteY334" fmla="*/ 0 h 2311974"/>
                <a:gd name="connsiteX335" fmla="*/ 241856 w 1315983"/>
                <a:gd name="connsiteY335" fmla="*/ 899507 h 2311974"/>
                <a:gd name="connsiteX336" fmla="*/ 241856 w 1315983"/>
                <a:gd name="connsiteY336" fmla="*/ 899506 h 2311974"/>
                <a:gd name="connsiteX337" fmla="*/ 377011 w 1315983"/>
                <a:gd name="connsiteY337" fmla="*/ 0 h 2311974"/>
                <a:gd name="connsiteX338" fmla="*/ 234712 w 1315983"/>
                <a:gd name="connsiteY338" fmla="*/ 889782 h 2311974"/>
                <a:gd name="connsiteX339" fmla="*/ 225258 w 1315983"/>
                <a:gd name="connsiteY339" fmla="*/ 889782 h 2311974"/>
                <a:gd name="connsiteX340" fmla="*/ 241856 w 1315983"/>
                <a:gd name="connsiteY340" fmla="*/ 889782 h 2311974"/>
                <a:gd name="connsiteX341" fmla="*/ 326152 w 1315983"/>
                <a:gd name="connsiteY341" fmla="*/ 981222 h 2311974"/>
                <a:gd name="connsiteX342" fmla="*/ 234712 w 1315983"/>
                <a:gd name="connsiteY342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47010 w 1315983"/>
                <a:gd name="connsiteY296" fmla="*/ 503237 h 2311974"/>
                <a:gd name="connsiteX297" fmla="*/ 151753 w 1315983"/>
                <a:gd name="connsiteY297" fmla="*/ 471633 h 2311974"/>
                <a:gd name="connsiteX298" fmla="*/ 144639 w 1315983"/>
                <a:gd name="connsiteY298" fmla="*/ 464340 h 2311974"/>
                <a:gd name="connsiteX299" fmla="*/ 147010 w 1315983"/>
                <a:gd name="connsiteY299" fmla="*/ 444891 h 2311974"/>
                <a:gd name="connsiteX300" fmla="*/ 165980 w 1315983"/>
                <a:gd name="connsiteY300" fmla="*/ 444891 h 2311974"/>
                <a:gd name="connsiteX301" fmla="*/ 184949 w 1315983"/>
                <a:gd name="connsiteY301" fmla="*/ 430304 h 2311974"/>
                <a:gd name="connsiteX302" fmla="*/ 187320 w 1315983"/>
                <a:gd name="connsiteY302" fmla="*/ 427873 h 2311974"/>
                <a:gd name="connsiteX303" fmla="*/ 165980 w 1315983"/>
                <a:gd name="connsiteY303" fmla="*/ 423011 h 2311974"/>
                <a:gd name="connsiteX304" fmla="*/ 199176 w 1315983"/>
                <a:gd name="connsiteY304" fmla="*/ 408424 h 2311974"/>
                <a:gd name="connsiteX305" fmla="*/ 194433 w 1315983"/>
                <a:gd name="connsiteY305" fmla="*/ 388975 h 2311974"/>
                <a:gd name="connsiteX306" fmla="*/ 194433 w 1315983"/>
                <a:gd name="connsiteY306" fmla="*/ 374389 h 2311974"/>
                <a:gd name="connsiteX307" fmla="*/ 211031 w 1315983"/>
                <a:gd name="connsiteY307" fmla="*/ 374389 h 2311974"/>
                <a:gd name="connsiteX308" fmla="*/ 220516 w 1315983"/>
                <a:gd name="connsiteY308" fmla="*/ 364665 h 2311974"/>
                <a:gd name="connsiteX309" fmla="*/ 218145 w 1315983"/>
                <a:gd name="connsiteY309" fmla="*/ 347647 h 2311974"/>
                <a:gd name="connsiteX310" fmla="*/ 246598 w 1315983"/>
                <a:gd name="connsiteY310" fmla="*/ 337922 h 2311974"/>
                <a:gd name="connsiteX311" fmla="*/ 232371 w 1315983"/>
                <a:gd name="connsiteY311" fmla="*/ 311180 h 2311974"/>
                <a:gd name="connsiteX312" fmla="*/ 225258 w 1315983"/>
                <a:gd name="connsiteY312" fmla="*/ 308749 h 2311974"/>
                <a:gd name="connsiteX313" fmla="*/ 232371 w 1315983"/>
                <a:gd name="connsiteY313" fmla="*/ 299025 h 2311974"/>
                <a:gd name="connsiteX314" fmla="*/ 232371 w 1315983"/>
                <a:gd name="connsiteY314" fmla="*/ 296594 h 2311974"/>
                <a:gd name="connsiteX315" fmla="*/ 211031 w 1315983"/>
                <a:gd name="connsiteY315" fmla="*/ 299025 h 2311974"/>
                <a:gd name="connsiteX316" fmla="*/ 199176 w 1315983"/>
                <a:gd name="connsiteY316" fmla="*/ 282007 h 2311974"/>
                <a:gd name="connsiteX317" fmla="*/ 239485 w 1315983"/>
                <a:gd name="connsiteY317" fmla="*/ 240679 h 2311974"/>
                <a:gd name="connsiteX318" fmla="*/ 248969 w 1315983"/>
                <a:gd name="connsiteY318" fmla="*/ 240679 h 2311974"/>
                <a:gd name="connsiteX319" fmla="*/ 227629 w 1315983"/>
                <a:gd name="connsiteY319" fmla="*/ 218799 h 2311974"/>
                <a:gd name="connsiteX320" fmla="*/ 260825 w 1315983"/>
                <a:gd name="connsiteY320" fmla="*/ 199350 h 2311974"/>
                <a:gd name="connsiteX321" fmla="*/ 239485 w 1315983"/>
                <a:gd name="connsiteY321" fmla="*/ 150728 h 2311974"/>
                <a:gd name="connsiteX322" fmla="*/ 248969 w 1315983"/>
                <a:gd name="connsiteY322" fmla="*/ 131279 h 2311974"/>
                <a:gd name="connsiteX323" fmla="*/ 282165 w 1315983"/>
                <a:gd name="connsiteY323" fmla="*/ 116693 h 2311974"/>
                <a:gd name="connsiteX324" fmla="*/ 286908 w 1315983"/>
                <a:gd name="connsiteY324" fmla="*/ 131279 h 2311974"/>
                <a:gd name="connsiteX325" fmla="*/ 308248 w 1315983"/>
                <a:gd name="connsiteY325" fmla="*/ 116693 h 2311974"/>
                <a:gd name="connsiteX326" fmla="*/ 303506 w 1315983"/>
                <a:gd name="connsiteY326" fmla="*/ 109399 h 2311974"/>
                <a:gd name="connsiteX327" fmla="*/ 320104 w 1315983"/>
                <a:gd name="connsiteY327" fmla="*/ 102106 h 2311974"/>
                <a:gd name="connsiteX328" fmla="*/ 320104 w 1315983"/>
                <a:gd name="connsiteY328" fmla="*/ 94813 h 2311974"/>
                <a:gd name="connsiteX329" fmla="*/ 329588 w 1315983"/>
                <a:gd name="connsiteY329" fmla="*/ 87519 h 2311974"/>
                <a:gd name="connsiteX330" fmla="*/ 315361 w 1315983"/>
                <a:gd name="connsiteY330" fmla="*/ 53484 h 2311974"/>
                <a:gd name="connsiteX331" fmla="*/ 312990 w 1315983"/>
                <a:gd name="connsiteY331" fmla="*/ 7293 h 2311974"/>
                <a:gd name="connsiteX332" fmla="*/ 355671 w 1315983"/>
                <a:gd name="connsiteY332" fmla="*/ 17018 h 2311974"/>
                <a:gd name="connsiteX333" fmla="*/ 377011 w 1315983"/>
                <a:gd name="connsiteY333" fmla="*/ 0 h 2311974"/>
                <a:gd name="connsiteX334" fmla="*/ 241856 w 1315983"/>
                <a:gd name="connsiteY334" fmla="*/ 899507 h 2311974"/>
                <a:gd name="connsiteX335" fmla="*/ 241856 w 1315983"/>
                <a:gd name="connsiteY335" fmla="*/ 899506 h 2311974"/>
                <a:gd name="connsiteX336" fmla="*/ 377011 w 1315983"/>
                <a:gd name="connsiteY336" fmla="*/ 0 h 2311974"/>
                <a:gd name="connsiteX337" fmla="*/ 234712 w 1315983"/>
                <a:gd name="connsiteY337" fmla="*/ 889782 h 2311974"/>
                <a:gd name="connsiteX338" fmla="*/ 225258 w 1315983"/>
                <a:gd name="connsiteY338" fmla="*/ 889782 h 2311974"/>
                <a:gd name="connsiteX339" fmla="*/ 241856 w 1315983"/>
                <a:gd name="connsiteY339" fmla="*/ 889782 h 2311974"/>
                <a:gd name="connsiteX340" fmla="*/ 326152 w 1315983"/>
                <a:gd name="connsiteY340" fmla="*/ 981222 h 2311974"/>
                <a:gd name="connsiteX341" fmla="*/ 234712 w 1315983"/>
                <a:gd name="connsiteY341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51753 w 1315983"/>
                <a:gd name="connsiteY296" fmla="*/ 471633 h 2311974"/>
                <a:gd name="connsiteX297" fmla="*/ 144639 w 1315983"/>
                <a:gd name="connsiteY297" fmla="*/ 464340 h 2311974"/>
                <a:gd name="connsiteX298" fmla="*/ 147010 w 1315983"/>
                <a:gd name="connsiteY298" fmla="*/ 444891 h 2311974"/>
                <a:gd name="connsiteX299" fmla="*/ 165980 w 1315983"/>
                <a:gd name="connsiteY299" fmla="*/ 444891 h 2311974"/>
                <a:gd name="connsiteX300" fmla="*/ 184949 w 1315983"/>
                <a:gd name="connsiteY300" fmla="*/ 430304 h 2311974"/>
                <a:gd name="connsiteX301" fmla="*/ 187320 w 1315983"/>
                <a:gd name="connsiteY301" fmla="*/ 427873 h 2311974"/>
                <a:gd name="connsiteX302" fmla="*/ 165980 w 1315983"/>
                <a:gd name="connsiteY302" fmla="*/ 423011 h 2311974"/>
                <a:gd name="connsiteX303" fmla="*/ 199176 w 1315983"/>
                <a:gd name="connsiteY303" fmla="*/ 408424 h 2311974"/>
                <a:gd name="connsiteX304" fmla="*/ 194433 w 1315983"/>
                <a:gd name="connsiteY304" fmla="*/ 388975 h 2311974"/>
                <a:gd name="connsiteX305" fmla="*/ 194433 w 1315983"/>
                <a:gd name="connsiteY305" fmla="*/ 374389 h 2311974"/>
                <a:gd name="connsiteX306" fmla="*/ 211031 w 1315983"/>
                <a:gd name="connsiteY306" fmla="*/ 374389 h 2311974"/>
                <a:gd name="connsiteX307" fmla="*/ 220516 w 1315983"/>
                <a:gd name="connsiteY307" fmla="*/ 364665 h 2311974"/>
                <a:gd name="connsiteX308" fmla="*/ 218145 w 1315983"/>
                <a:gd name="connsiteY308" fmla="*/ 347647 h 2311974"/>
                <a:gd name="connsiteX309" fmla="*/ 246598 w 1315983"/>
                <a:gd name="connsiteY309" fmla="*/ 337922 h 2311974"/>
                <a:gd name="connsiteX310" fmla="*/ 232371 w 1315983"/>
                <a:gd name="connsiteY310" fmla="*/ 311180 h 2311974"/>
                <a:gd name="connsiteX311" fmla="*/ 225258 w 1315983"/>
                <a:gd name="connsiteY311" fmla="*/ 308749 h 2311974"/>
                <a:gd name="connsiteX312" fmla="*/ 232371 w 1315983"/>
                <a:gd name="connsiteY312" fmla="*/ 299025 h 2311974"/>
                <a:gd name="connsiteX313" fmla="*/ 232371 w 1315983"/>
                <a:gd name="connsiteY313" fmla="*/ 296594 h 2311974"/>
                <a:gd name="connsiteX314" fmla="*/ 211031 w 1315983"/>
                <a:gd name="connsiteY314" fmla="*/ 299025 h 2311974"/>
                <a:gd name="connsiteX315" fmla="*/ 199176 w 1315983"/>
                <a:gd name="connsiteY315" fmla="*/ 282007 h 2311974"/>
                <a:gd name="connsiteX316" fmla="*/ 239485 w 1315983"/>
                <a:gd name="connsiteY316" fmla="*/ 240679 h 2311974"/>
                <a:gd name="connsiteX317" fmla="*/ 248969 w 1315983"/>
                <a:gd name="connsiteY317" fmla="*/ 240679 h 2311974"/>
                <a:gd name="connsiteX318" fmla="*/ 227629 w 1315983"/>
                <a:gd name="connsiteY318" fmla="*/ 218799 h 2311974"/>
                <a:gd name="connsiteX319" fmla="*/ 260825 w 1315983"/>
                <a:gd name="connsiteY319" fmla="*/ 199350 h 2311974"/>
                <a:gd name="connsiteX320" fmla="*/ 239485 w 1315983"/>
                <a:gd name="connsiteY320" fmla="*/ 150728 h 2311974"/>
                <a:gd name="connsiteX321" fmla="*/ 248969 w 1315983"/>
                <a:gd name="connsiteY321" fmla="*/ 131279 h 2311974"/>
                <a:gd name="connsiteX322" fmla="*/ 282165 w 1315983"/>
                <a:gd name="connsiteY322" fmla="*/ 116693 h 2311974"/>
                <a:gd name="connsiteX323" fmla="*/ 286908 w 1315983"/>
                <a:gd name="connsiteY323" fmla="*/ 131279 h 2311974"/>
                <a:gd name="connsiteX324" fmla="*/ 308248 w 1315983"/>
                <a:gd name="connsiteY324" fmla="*/ 116693 h 2311974"/>
                <a:gd name="connsiteX325" fmla="*/ 303506 w 1315983"/>
                <a:gd name="connsiteY325" fmla="*/ 109399 h 2311974"/>
                <a:gd name="connsiteX326" fmla="*/ 320104 w 1315983"/>
                <a:gd name="connsiteY326" fmla="*/ 102106 h 2311974"/>
                <a:gd name="connsiteX327" fmla="*/ 320104 w 1315983"/>
                <a:gd name="connsiteY327" fmla="*/ 94813 h 2311974"/>
                <a:gd name="connsiteX328" fmla="*/ 329588 w 1315983"/>
                <a:gd name="connsiteY328" fmla="*/ 87519 h 2311974"/>
                <a:gd name="connsiteX329" fmla="*/ 315361 w 1315983"/>
                <a:gd name="connsiteY329" fmla="*/ 53484 h 2311974"/>
                <a:gd name="connsiteX330" fmla="*/ 312990 w 1315983"/>
                <a:gd name="connsiteY330" fmla="*/ 7293 h 2311974"/>
                <a:gd name="connsiteX331" fmla="*/ 355671 w 1315983"/>
                <a:gd name="connsiteY331" fmla="*/ 17018 h 2311974"/>
                <a:gd name="connsiteX332" fmla="*/ 377011 w 1315983"/>
                <a:gd name="connsiteY332" fmla="*/ 0 h 2311974"/>
                <a:gd name="connsiteX333" fmla="*/ 241856 w 1315983"/>
                <a:gd name="connsiteY333" fmla="*/ 899507 h 2311974"/>
                <a:gd name="connsiteX334" fmla="*/ 241856 w 1315983"/>
                <a:gd name="connsiteY334" fmla="*/ 899506 h 2311974"/>
                <a:gd name="connsiteX335" fmla="*/ 377011 w 1315983"/>
                <a:gd name="connsiteY335" fmla="*/ 0 h 2311974"/>
                <a:gd name="connsiteX336" fmla="*/ 234712 w 1315983"/>
                <a:gd name="connsiteY336" fmla="*/ 889782 h 2311974"/>
                <a:gd name="connsiteX337" fmla="*/ 225258 w 1315983"/>
                <a:gd name="connsiteY337" fmla="*/ 889782 h 2311974"/>
                <a:gd name="connsiteX338" fmla="*/ 241856 w 1315983"/>
                <a:gd name="connsiteY338" fmla="*/ 889782 h 2311974"/>
                <a:gd name="connsiteX339" fmla="*/ 326152 w 1315983"/>
                <a:gd name="connsiteY339" fmla="*/ 981222 h 2311974"/>
                <a:gd name="connsiteX340" fmla="*/ 234712 w 1315983"/>
                <a:gd name="connsiteY340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51753 w 1315983"/>
                <a:gd name="connsiteY296" fmla="*/ 471633 h 2311974"/>
                <a:gd name="connsiteX297" fmla="*/ 144639 w 1315983"/>
                <a:gd name="connsiteY297" fmla="*/ 464340 h 2311974"/>
                <a:gd name="connsiteX298" fmla="*/ 165980 w 1315983"/>
                <a:gd name="connsiteY298" fmla="*/ 444891 h 2311974"/>
                <a:gd name="connsiteX299" fmla="*/ 184949 w 1315983"/>
                <a:gd name="connsiteY299" fmla="*/ 430304 h 2311974"/>
                <a:gd name="connsiteX300" fmla="*/ 187320 w 1315983"/>
                <a:gd name="connsiteY300" fmla="*/ 427873 h 2311974"/>
                <a:gd name="connsiteX301" fmla="*/ 165980 w 1315983"/>
                <a:gd name="connsiteY301" fmla="*/ 423011 h 2311974"/>
                <a:gd name="connsiteX302" fmla="*/ 199176 w 1315983"/>
                <a:gd name="connsiteY302" fmla="*/ 408424 h 2311974"/>
                <a:gd name="connsiteX303" fmla="*/ 194433 w 1315983"/>
                <a:gd name="connsiteY303" fmla="*/ 388975 h 2311974"/>
                <a:gd name="connsiteX304" fmla="*/ 194433 w 1315983"/>
                <a:gd name="connsiteY304" fmla="*/ 374389 h 2311974"/>
                <a:gd name="connsiteX305" fmla="*/ 211031 w 1315983"/>
                <a:gd name="connsiteY305" fmla="*/ 374389 h 2311974"/>
                <a:gd name="connsiteX306" fmla="*/ 220516 w 1315983"/>
                <a:gd name="connsiteY306" fmla="*/ 364665 h 2311974"/>
                <a:gd name="connsiteX307" fmla="*/ 218145 w 1315983"/>
                <a:gd name="connsiteY307" fmla="*/ 347647 h 2311974"/>
                <a:gd name="connsiteX308" fmla="*/ 246598 w 1315983"/>
                <a:gd name="connsiteY308" fmla="*/ 337922 h 2311974"/>
                <a:gd name="connsiteX309" fmla="*/ 232371 w 1315983"/>
                <a:gd name="connsiteY309" fmla="*/ 311180 h 2311974"/>
                <a:gd name="connsiteX310" fmla="*/ 225258 w 1315983"/>
                <a:gd name="connsiteY310" fmla="*/ 308749 h 2311974"/>
                <a:gd name="connsiteX311" fmla="*/ 232371 w 1315983"/>
                <a:gd name="connsiteY311" fmla="*/ 299025 h 2311974"/>
                <a:gd name="connsiteX312" fmla="*/ 232371 w 1315983"/>
                <a:gd name="connsiteY312" fmla="*/ 296594 h 2311974"/>
                <a:gd name="connsiteX313" fmla="*/ 211031 w 1315983"/>
                <a:gd name="connsiteY313" fmla="*/ 299025 h 2311974"/>
                <a:gd name="connsiteX314" fmla="*/ 199176 w 1315983"/>
                <a:gd name="connsiteY314" fmla="*/ 282007 h 2311974"/>
                <a:gd name="connsiteX315" fmla="*/ 239485 w 1315983"/>
                <a:gd name="connsiteY315" fmla="*/ 240679 h 2311974"/>
                <a:gd name="connsiteX316" fmla="*/ 248969 w 1315983"/>
                <a:gd name="connsiteY316" fmla="*/ 240679 h 2311974"/>
                <a:gd name="connsiteX317" fmla="*/ 227629 w 1315983"/>
                <a:gd name="connsiteY317" fmla="*/ 218799 h 2311974"/>
                <a:gd name="connsiteX318" fmla="*/ 260825 w 1315983"/>
                <a:gd name="connsiteY318" fmla="*/ 199350 h 2311974"/>
                <a:gd name="connsiteX319" fmla="*/ 239485 w 1315983"/>
                <a:gd name="connsiteY319" fmla="*/ 150728 h 2311974"/>
                <a:gd name="connsiteX320" fmla="*/ 248969 w 1315983"/>
                <a:gd name="connsiteY320" fmla="*/ 131279 h 2311974"/>
                <a:gd name="connsiteX321" fmla="*/ 282165 w 1315983"/>
                <a:gd name="connsiteY321" fmla="*/ 116693 h 2311974"/>
                <a:gd name="connsiteX322" fmla="*/ 286908 w 1315983"/>
                <a:gd name="connsiteY322" fmla="*/ 131279 h 2311974"/>
                <a:gd name="connsiteX323" fmla="*/ 308248 w 1315983"/>
                <a:gd name="connsiteY323" fmla="*/ 116693 h 2311974"/>
                <a:gd name="connsiteX324" fmla="*/ 303506 w 1315983"/>
                <a:gd name="connsiteY324" fmla="*/ 109399 h 2311974"/>
                <a:gd name="connsiteX325" fmla="*/ 320104 w 1315983"/>
                <a:gd name="connsiteY325" fmla="*/ 102106 h 2311974"/>
                <a:gd name="connsiteX326" fmla="*/ 320104 w 1315983"/>
                <a:gd name="connsiteY326" fmla="*/ 94813 h 2311974"/>
                <a:gd name="connsiteX327" fmla="*/ 329588 w 1315983"/>
                <a:gd name="connsiteY327" fmla="*/ 87519 h 2311974"/>
                <a:gd name="connsiteX328" fmla="*/ 315361 w 1315983"/>
                <a:gd name="connsiteY328" fmla="*/ 53484 h 2311974"/>
                <a:gd name="connsiteX329" fmla="*/ 312990 w 1315983"/>
                <a:gd name="connsiteY329" fmla="*/ 7293 h 2311974"/>
                <a:gd name="connsiteX330" fmla="*/ 355671 w 1315983"/>
                <a:gd name="connsiteY330" fmla="*/ 17018 h 2311974"/>
                <a:gd name="connsiteX331" fmla="*/ 377011 w 1315983"/>
                <a:gd name="connsiteY331" fmla="*/ 0 h 2311974"/>
                <a:gd name="connsiteX332" fmla="*/ 241856 w 1315983"/>
                <a:gd name="connsiteY332" fmla="*/ 899507 h 2311974"/>
                <a:gd name="connsiteX333" fmla="*/ 241856 w 1315983"/>
                <a:gd name="connsiteY333" fmla="*/ 899506 h 2311974"/>
                <a:gd name="connsiteX334" fmla="*/ 377011 w 1315983"/>
                <a:gd name="connsiteY334" fmla="*/ 0 h 2311974"/>
                <a:gd name="connsiteX335" fmla="*/ 234712 w 1315983"/>
                <a:gd name="connsiteY335" fmla="*/ 889782 h 2311974"/>
                <a:gd name="connsiteX336" fmla="*/ 225258 w 1315983"/>
                <a:gd name="connsiteY336" fmla="*/ 889782 h 2311974"/>
                <a:gd name="connsiteX337" fmla="*/ 241856 w 1315983"/>
                <a:gd name="connsiteY337" fmla="*/ 889782 h 2311974"/>
                <a:gd name="connsiteX338" fmla="*/ 326152 w 1315983"/>
                <a:gd name="connsiteY338" fmla="*/ 981222 h 2311974"/>
                <a:gd name="connsiteX339" fmla="*/ 234712 w 1315983"/>
                <a:gd name="connsiteY339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51753 w 1315983"/>
                <a:gd name="connsiteY296" fmla="*/ 471633 h 2311974"/>
                <a:gd name="connsiteX297" fmla="*/ 144639 w 1315983"/>
                <a:gd name="connsiteY297" fmla="*/ 464340 h 2311974"/>
                <a:gd name="connsiteX298" fmla="*/ 165980 w 1315983"/>
                <a:gd name="connsiteY298" fmla="*/ 444891 h 2311974"/>
                <a:gd name="connsiteX299" fmla="*/ 184949 w 1315983"/>
                <a:gd name="connsiteY299" fmla="*/ 430304 h 2311974"/>
                <a:gd name="connsiteX300" fmla="*/ 187320 w 1315983"/>
                <a:gd name="connsiteY300" fmla="*/ 427873 h 2311974"/>
                <a:gd name="connsiteX301" fmla="*/ 199176 w 1315983"/>
                <a:gd name="connsiteY301" fmla="*/ 408424 h 2311974"/>
                <a:gd name="connsiteX302" fmla="*/ 194433 w 1315983"/>
                <a:gd name="connsiteY302" fmla="*/ 388975 h 2311974"/>
                <a:gd name="connsiteX303" fmla="*/ 194433 w 1315983"/>
                <a:gd name="connsiteY303" fmla="*/ 374389 h 2311974"/>
                <a:gd name="connsiteX304" fmla="*/ 211031 w 1315983"/>
                <a:gd name="connsiteY304" fmla="*/ 374389 h 2311974"/>
                <a:gd name="connsiteX305" fmla="*/ 220516 w 1315983"/>
                <a:gd name="connsiteY305" fmla="*/ 364665 h 2311974"/>
                <a:gd name="connsiteX306" fmla="*/ 218145 w 1315983"/>
                <a:gd name="connsiteY306" fmla="*/ 347647 h 2311974"/>
                <a:gd name="connsiteX307" fmla="*/ 246598 w 1315983"/>
                <a:gd name="connsiteY307" fmla="*/ 337922 h 2311974"/>
                <a:gd name="connsiteX308" fmla="*/ 232371 w 1315983"/>
                <a:gd name="connsiteY308" fmla="*/ 311180 h 2311974"/>
                <a:gd name="connsiteX309" fmla="*/ 225258 w 1315983"/>
                <a:gd name="connsiteY309" fmla="*/ 308749 h 2311974"/>
                <a:gd name="connsiteX310" fmla="*/ 232371 w 1315983"/>
                <a:gd name="connsiteY310" fmla="*/ 299025 h 2311974"/>
                <a:gd name="connsiteX311" fmla="*/ 232371 w 1315983"/>
                <a:gd name="connsiteY311" fmla="*/ 296594 h 2311974"/>
                <a:gd name="connsiteX312" fmla="*/ 211031 w 1315983"/>
                <a:gd name="connsiteY312" fmla="*/ 299025 h 2311974"/>
                <a:gd name="connsiteX313" fmla="*/ 199176 w 1315983"/>
                <a:gd name="connsiteY313" fmla="*/ 282007 h 2311974"/>
                <a:gd name="connsiteX314" fmla="*/ 239485 w 1315983"/>
                <a:gd name="connsiteY314" fmla="*/ 240679 h 2311974"/>
                <a:gd name="connsiteX315" fmla="*/ 248969 w 1315983"/>
                <a:gd name="connsiteY315" fmla="*/ 240679 h 2311974"/>
                <a:gd name="connsiteX316" fmla="*/ 227629 w 1315983"/>
                <a:gd name="connsiteY316" fmla="*/ 218799 h 2311974"/>
                <a:gd name="connsiteX317" fmla="*/ 260825 w 1315983"/>
                <a:gd name="connsiteY317" fmla="*/ 199350 h 2311974"/>
                <a:gd name="connsiteX318" fmla="*/ 239485 w 1315983"/>
                <a:gd name="connsiteY318" fmla="*/ 150728 h 2311974"/>
                <a:gd name="connsiteX319" fmla="*/ 248969 w 1315983"/>
                <a:gd name="connsiteY319" fmla="*/ 131279 h 2311974"/>
                <a:gd name="connsiteX320" fmla="*/ 282165 w 1315983"/>
                <a:gd name="connsiteY320" fmla="*/ 116693 h 2311974"/>
                <a:gd name="connsiteX321" fmla="*/ 286908 w 1315983"/>
                <a:gd name="connsiteY321" fmla="*/ 131279 h 2311974"/>
                <a:gd name="connsiteX322" fmla="*/ 308248 w 1315983"/>
                <a:gd name="connsiteY322" fmla="*/ 116693 h 2311974"/>
                <a:gd name="connsiteX323" fmla="*/ 303506 w 1315983"/>
                <a:gd name="connsiteY323" fmla="*/ 109399 h 2311974"/>
                <a:gd name="connsiteX324" fmla="*/ 320104 w 1315983"/>
                <a:gd name="connsiteY324" fmla="*/ 102106 h 2311974"/>
                <a:gd name="connsiteX325" fmla="*/ 320104 w 1315983"/>
                <a:gd name="connsiteY325" fmla="*/ 94813 h 2311974"/>
                <a:gd name="connsiteX326" fmla="*/ 329588 w 1315983"/>
                <a:gd name="connsiteY326" fmla="*/ 87519 h 2311974"/>
                <a:gd name="connsiteX327" fmla="*/ 315361 w 1315983"/>
                <a:gd name="connsiteY327" fmla="*/ 53484 h 2311974"/>
                <a:gd name="connsiteX328" fmla="*/ 312990 w 1315983"/>
                <a:gd name="connsiteY328" fmla="*/ 7293 h 2311974"/>
                <a:gd name="connsiteX329" fmla="*/ 355671 w 1315983"/>
                <a:gd name="connsiteY329" fmla="*/ 17018 h 2311974"/>
                <a:gd name="connsiteX330" fmla="*/ 377011 w 1315983"/>
                <a:gd name="connsiteY330" fmla="*/ 0 h 2311974"/>
                <a:gd name="connsiteX331" fmla="*/ 241856 w 1315983"/>
                <a:gd name="connsiteY331" fmla="*/ 899507 h 2311974"/>
                <a:gd name="connsiteX332" fmla="*/ 241856 w 1315983"/>
                <a:gd name="connsiteY332" fmla="*/ 899506 h 2311974"/>
                <a:gd name="connsiteX333" fmla="*/ 377011 w 1315983"/>
                <a:gd name="connsiteY333" fmla="*/ 0 h 2311974"/>
                <a:gd name="connsiteX334" fmla="*/ 234712 w 1315983"/>
                <a:gd name="connsiteY334" fmla="*/ 889782 h 2311974"/>
                <a:gd name="connsiteX335" fmla="*/ 225258 w 1315983"/>
                <a:gd name="connsiteY335" fmla="*/ 889782 h 2311974"/>
                <a:gd name="connsiteX336" fmla="*/ 241856 w 1315983"/>
                <a:gd name="connsiteY336" fmla="*/ 889782 h 2311974"/>
                <a:gd name="connsiteX337" fmla="*/ 326152 w 1315983"/>
                <a:gd name="connsiteY337" fmla="*/ 981222 h 2311974"/>
                <a:gd name="connsiteX338" fmla="*/ 234712 w 1315983"/>
                <a:gd name="connsiteY338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47803 h 2311974"/>
                <a:gd name="connsiteX123" fmla="*/ 1071755 w 1315983"/>
                <a:gd name="connsiteY123" fmla="*/ 1059959 h 2311974"/>
                <a:gd name="connsiteX124" fmla="*/ 1064642 w 1315983"/>
                <a:gd name="connsiteY124" fmla="*/ 1062390 h 2311974"/>
                <a:gd name="connsiteX125" fmla="*/ 1069384 w 1315983"/>
                <a:gd name="connsiteY125" fmla="*/ 1069683 h 2311974"/>
                <a:gd name="connsiteX126" fmla="*/ 1062271 w 1315983"/>
                <a:gd name="connsiteY126" fmla="*/ 1074545 h 2311974"/>
                <a:gd name="connsiteX127" fmla="*/ 1069384 w 1315983"/>
                <a:gd name="connsiteY127" fmla="*/ 1076976 h 2311974"/>
                <a:gd name="connsiteX128" fmla="*/ 1071755 w 1315983"/>
                <a:gd name="connsiteY128" fmla="*/ 1093994 h 2311974"/>
                <a:gd name="connsiteX129" fmla="*/ 1062271 w 1315983"/>
                <a:gd name="connsiteY129" fmla="*/ 1103719 h 2311974"/>
                <a:gd name="connsiteX130" fmla="*/ 1064642 w 1315983"/>
                <a:gd name="connsiteY130" fmla="*/ 1103719 h 2311974"/>
                <a:gd name="connsiteX131" fmla="*/ 1064642 w 1315983"/>
                <a:gd name="connsiteY131" fmla="*/ 1111012 h 2311974"/>
                <a:gd name="connsiteX132" fmla="*/ 1057529 w 1315983"/>
                <a:gd name="connsiteY132" fmla="*/ 1118305 h 2311974"/>
                <a:gd name="connsiteX133" fmla="*/ 1057529 w 1315983"/>
                <a:gd name="connsiteY133" fmla="*/ 1125598 h 2311974"/>
                <a:gd name="connsiteX134" fmla="*/ 1043302 w 1315983"/>
                <a:gd name="connsiteY134" fmla="*/ 1149909 h 2311974"/>
                <a:gd name="connsiteX135" fmla="*/ 1055157 w 1315983"/>
                <a:gd name="connsiteY135" fmla="*/ 1164496 h 2311974"/>
                <a:gd name="connsiteX136" fmla="*/ 1083611 w 1315983"/>
                <a:gd name="connsiteY136" fmla="*/ 1164496 h 2311974"/>
                <a:gd name="connsiteX137" fmla="*/ 1085982 w 1315983"/>
                <a:gd name="connsiteY137" fmla="*/ 1166927 h 2311974"/>
                <a:gd name="connsiteX138" fmla="*/ 1104951 w 1315983"/>
                <a:gd name="connsiteY138" fmla="*/ 1159634 h 2311974"/>
                <a:gd name="connsiteX139" fmla="*/ 1116807 w 1315983"/>
                <a:gd name="connsiteY139" fmla="*/ 1166927 h 2311974"/>
                <a:gd name="connsiteX140" fmla="*/ 1123921 w 1315983"/>
                <a:gd name="connsiteY140" fmla="*/ 1166927 h 2311974"/>
                <a:gd name="connsiteX141" fmla="*/ 1119178 w 1315983"/>
                <a:gd name="connsiteY141" fmla="*/ 1171789 h 2311974"/>
                <a:gd name="connsiteX142" fmla="*/ 1133405 w 1315983"/>
                <a:gd name="connsiteY142" fmla="*/ 1179083 h 2311974"/>
                <a:gd name="connsiteX143" fmla="*/ 1140519 w 1315983"/>
                <a:gd name="connsiteY143" fmla="*/ 1222842 h 2311974"/>
                <a:gd name="connsiteX144" fmla="*/ 1133405 w 1315983"/>
                <a:gd name="connsiteY144" fmla="*/ 1230136 h 2311974"/>
                <a:gd name="connsiteX145" fmla="*/ 1133405 w 1315983"/>
                <a:gd name="connsiteY145" fmla="*/ 1254447 h 2311974"/>
                <a:gd name="connsiteX146" fmla="*/ 1159488 w 1315983"/>
                <a:gd name="connsiteY146" fmla="*/ 1271464 h 2311974"/>
                <a:gd name="connsiteX147" fmla="*/ 1154745 w 1315983"/>
                <a:gd name="connsiteY147" fmla="*/ 1278758 h 2311974"/>
                <a:gd name="connsiteX148" fmla="*/ 1164230 w 1315983"/>
                <a:gd name="connsiteY148" fmla="*/ 1290913 h 2311974"/>
                <a:gd name="connsiteX149" fmla="*/ 1164230 w 1315983"/>
                <a:gd name="connsiteY149" fmla="*/ 1303069 h 2311974"/>
                <a:gd name="connsiteX150" fmla="*/ 1166601 w 1315983"/>
                <a:gd name="connsiteY150" fmla="*/ 1305500 h 2311974"/>
                <a:gd name="connsiteX151" fmla="*/ 1164230 w 1315983"/>
                <a:gd name="connsiteY151" fmla="*/ 1312793 h 2311974"/>
                <a:gd name="connsiteX152" fmla="*/ 1171343 w 1315983"/>
                <a:gd name="connsiteY152" fmla="*/ 1324948 h 2311974"/>
                <a:gd name="connsiteX153" fmla="*/ 1178457 w 1315983"/>
                <a:gd name="connsiteY153" fmla="*/ 1317655 h 2311974"/>
                <a:gd name="connsiteX154" fmla="*/ 1178457 w 1315983"/>
                <a:gd name="connsiteY154" fmla="*/ 1327379 h 2311974"/>
                <a:gd name="connsiteX155" fmla="*/ 1180828 w 1315983"/>
                <a:gd name="connsiteY155" fmla="*/ 1344397 h 2311974"/>
                <a:gd name="connsiteX156" fmla="*/ 1154745 w 1315983"/>
                <a:gd name="connsiteY156" fmla="*/ 1358984 h 2311974"/>
                <a:gd name="connsiteX157" fmla="*/ 1133405 w 1315983"/>
                <a:gd name="connsiteY157" fmla="*/ 1358984 h 2311974"/>
                <a:gd name="connsiteX158" fmla="*/ 1131034 w 1315983"/>
                <a:gd name="connsiteY158" fmla="*/ 1376001 h 2311974"/>
                <a:gd name="connsiteX159" fmla="*/ 1152374 w 1315983"/>
                <a:gd name="connsiteY159" fmla="*/ 1376001 h 2311974"/>
                <a:gd name="connsiteX160" fmla="*/ 1154745 w 1315983"/>
                <a:gd name="connsiteY160" fmla="*/ 1383295 h 2311974"/>
                <a:gd name="connsiteX161" fmla="*/ 1159488 w 1315983"/>
                <a:gd name="connsiteY161" fmla="*/ 1380864 h 2311974"/>
                <a:gd name="connsiteX162" fmla="*/ 1166601 w 1315983"/>
                <a:gd name="connsiteY162" fmla="*/ 1393019 h 2311974"/>
                <a:gd name="connsiteX163" fmla="*/ 1164230 w 1315983"/>
                <a:gd name="connsiteY163" fmla="*/ 1400312 h 2311974"/>
                <a:gd name="connsiteX164" fmla="*/ 1166601 w 1315983"/>
                <a:gd name="connsiteY164" fmla="*/ 1402744 h 2311974"/>
                <a:gd name="connsiteX165" fmla="*/ 1185570 w 1315983"/>
                <a:gd name="connsiteY165" fmla="*/ 1380864 h 2311974"/>
                <a:gd name="connsiteX166" fmla="*/ 1192684 w 1315983"/>
                <a:gd name="connsiteY166" fmla="*/ 1383295 h 2311974"/>
                <a:gd name="connsiteX167" fmla="*/ 1187941 w 1315983"/>
                <a:gd name="connsiteY167" fmla="*/ 1380864 h 2311974"/>
                <a:gd name="connsiteX168" fmla="*/ 1195055 w 1315983"/>
                <a:gd name="connsiteY168" fmla="*/ 1373570 h 2311974"/>
                <a:gd name="connsiteX169" fmla="*/ 1202168 w 1315983"/>
                <a:gd name="connsiteY169" fmla="*/ 1368708 h 2311974"/>
                <a:gd name="connsiteX170" fmla="*/ 1218766 w 1315983"/>
                <a:gd name="connsiteY170" fmla="*/ 1417330 h 2311974"/>
                <a:gd name="connsiteX171" fmla="*/ 1214024 w 1315983"/>
                <a:gd name="connsiteY171" fmla="*/ 1424623 h 2311974"/>
                <a:gd name="connsiteX172" fmla="*/ 1214024 w 1315983"/>
                <a:gd name="connsiteY172" fmla="*/ 1441641 h 2311974"/>
                <a:gd name="connsiteX173" fmla="*/ 1180828 w 1315983"/>
                <a:gd name="connsiteY173" fmla="*/ 1436779 h 2311974"/>
                <a:gd name="connsiteX174" fmla="*/ 1178457 w 1315983"/>
                <a:gd name="connsiteY174" fmla="*/ 1473245 h 2311974"/>
                <a:gd name="connsiteX175" fmla="*/ 1164230 w 1315983"/>
                <a:gd name="connsiteY175" fmla="*/ 1473245 h 2311974"/>
                <a:gd name="connsiteX176" fmla="*/ 1159488 w 1315983"/>
                <a:gd name="connsiteY176" fmla="*/ 1504850 h 2311974"/>
                <a:gd name="connsiteX177" fmla="*/ 1145261 w 1315983"/>
                <a:gd name="connsiteY177" fmla="*/ 1521867 h 2311974"/>
                <a:gd name="connsiteX178" fmla="*/ 1145261 w 1315983"/>
                <a:gd name="connsiteY178" fmla="*/ 1548609 h 2311974"/>
                <a:gd name="connsiteX179" fmla="*/ 1126292 w 1315983"/>
                <a:gd name="connsiteY179" fmla="*/ 1560765 h 2311974"/>
                <a:gd name="connsiteX180" fmla="*/ 1152374 w 1315983"/>
                <a:gd name="connsiteY180" fmla="*/ 1570489 h 2311974"/>
                <a:gd name="connsiteX181" fmla="*/ 1152374 w 1315983"/>
                <a:gd name="connsiteY181" fmla="*/ 1577783 h 2311974"/>
                <a:gd name="connsiteX182" fmla="*/ 1097838 w 1315983"/>
                <a:gd name="connsiteY182" fmla="*/ 1577783 h 2311974"/>
                <a:gd name="connsiteX183" fmla="*/ 1109694 w 1315983"/>
                <a:gd name="connsiteY183" fmla="*/ 1602094 h 2311974"/>
                <a:gd name="connsiteX184" fmla="*/ 1119178 w 1315983"/>
                <a:gd name="connsiteY184" fmla="*/ 1609387 h 2311974"/>
                <a:gd name="connsiteX185" fmla="*/ 1116807 w 1315983"/>
                <a:gd name="connsiteY185" fmla="*/ 1619111 h 2311974"/>
                <a:gd name="connsiteX186" fmla="*/ 1119178 w 1315983"/>
                <a:gd name="connsiteY186" fmla="*/ 1623973 h 2311974"/>
                <a:gd name="connsiteX187" fmla="*/ 1119178 w 1315983"/>
                <a:gd name="connsiteY187" fmla="*/ 1645853 h 2311974"/>
                <a:gd name="connsiteX188" fmla="*/ 1112065 w 1315983"/>
                <a:gd name="connsiteY188" fmla="*/ 1645853 h 2311974"/>
                <a:gd name="connsiteX189" fmla="*/ 1104951 w 1315983"/>
                <a:gd name="connsiteY189" fmla="*/ 1667733 h 2311974"/>
                <a:gd name="connsiteX190" fmla="*/ 1104951 w 1315983"/>
                <a:gd name="connsiteY190" fmla="*/ 1706631 h 2311974"/>
                <a:gd name="connsiteX191" fmla="*/ 1090725 w 1315983"/>
                <a:gd name="connsiteY191" fmla="*/ 1709062 h 2311974"/>
                <a:gd name="connsiteX192" fmla="*/ 1090725 w 1315983"/>
                <a:gd name="connsiteY192" fmla="*/ 1723648 h 2311974"/>
                <a:gd name="connsiteX193" fmla="*/ 1078869 w 1315983"/>
                <a:gd name="connsiteY193" fmla="*/ 1740666 h 2311974"/>
                <a:gd name="connsiteX194" fmla="*/ 1021961 w 1315983"/>
                <a:gd name="connsiteY194" fmla="*/ 1733373 h 2311974"/>
                <a:gd name="connsiteX195" fmla="*/ 995879 w 1315983"/>
                <a:gd name="connsiteY195" fmla="*/ 1733373 h 2311974"/>
                <a:gd name="connsiteX196" fmla="*/ 984023 w 1315983"/>
                <a:gd name="connsiteY196" fmla="*/ 1743097 h 2311974"/>
                <a:gd name="connsiteX197" fmla="*/ 976910 w 1315983"/>
                <a:gd name="connsiteY197" fmla="*/ 1735804 h 2311974"/>
                <a:gd name="connsiteX198" fmla="*/ 969796 w 1315983"/>
                <a:gd name="connsiteY198" fmla="*/ 1740666 h 2311974"/>
                <a:gd name="connsiteX199" fmla="*/ 948456 w 1315983"/>
                <a:gd name="connsiteY199" fmla="*/ 1713924 h 2311974"/>
                <a:gd name="connsiteX200" fmla="*/ 934229 w 1315983"/>
                <a:gd name="connsiteY200" fmla="*/ 1721217 h 2311974"/>
                <a:gd name="connsiteX201" fmla="*/ 927116 w 1315983"/>
                <a:gd name="connsiteY201" fmla="*/ 1733373 h 2311974"/>
                <a:gd name="connsiteX202" fmla="*/ 920002 w 1315983"/>
                <a:gd name="connsiteY202" fmla="*/ 1735804 h 2311974"/>
                <a:gd name="connsiteX203" fmla="*/ 905775 w 1315983"/>
                <a:gd name="connsiteY203" fmla="*/ 1706631 h 2311974"/>
                <a:gd name="connsiteX204" fmla="*/ 834641 w 1315983"/>
                <a:gd name="connsiteY204" fmla="*/ 1709062 h 2311974"/>
                <a:gd name="connsiteX205" fmla="*/ 832270 w 1315983"/>
                <a:gd name="connsiteY205" fmla="*/ 1721217 h 2311974"/>
                <a:gd name="connsiteX206" fmla="*/ 789590 w 1315983"/>
                <a:gd name="connsiteY206" fmla="*/ 1721217 h 2311974"/>
                <a:gd name="connsiteX207" fmla="*/ 789590 w 1315983"/>
                <a:gd name="connsiteY207" fmla="*/ 1728511 h 2311974"/>
                <a:gd name="connsiteX208" fmla="*/ 758765 w 1315983"/>
                <a:gd name="connsiteY208" fmla="*/ 1721217 h 2311974"/>
                <a:gd name="connsiteX209" fmla="*/ 758765 w 1315983"/>
                <a:gd name="connsiteY209" fmla="*/ 1706631 h 2311974"/>
                <a:gd name="connsiteX210" fmla="*/ 751651 w 1315983"/>
                <a:gd name="connsiteY210" fmla="*/ 1706631 h 2311974"/>
                <a:gd name="connsiteX211" fmla="*/ 749280 w 1315983"/>
                <a:gd name="connsiteY211" fmla="*/ 1692044 h 2311974"/>
                <a:gd name="connsiteX212" fmla="*/ 749280 w 1315983"/>
                <a:gd name="connsiteY212" fmla="*/ 1692044 h 2311974"/>
                <a:gd name="connsiteX213" fmla="*/ 751651 w 1315983"/>
                <a:gd name="connsiteY213" fmla="*/ 1706631 h 2311974"/>
                <a:gd name="connsiteX214" fmla="*/ 697115 w 1315983"/>
                <a:gd name="connsiteY214" fmla="*/ 1709062 h 2311974"/>
                <a:gd name="connsiteX215" fmla="*/ 656806 w 1315983"/>
                <a:gd name="connsiteY215" fmla="*/ 1701769 h 2311974"/>
                <a:gd name="connsiteX216" fmla="*/ 654435 w 1315983"/>
                <a:gd name="connsiteY216" fmla="*/ 1709062 h 2311974"/>
                <a:gd name="connsiteX217" fmla="*/ 635465 w 1315983"/>
                <a:gd name="connsiteY217" fmla="*/ 1713924 h 2311974"/>
                <a:gd name="connsiteX218" fmla="*/ 628352 w 1315983"/>
                <a:gd name="connsiteY218" fmla="*/ 1733373 h 2311974"/>
                <a:gd name="connsiteX219" fmla="*/ 633094 w 1315983"/>
                <a:gd name="connsiteY219" fmla="*/ 1750391 h 2311974"/>
                <a:gd name="connsiteX220" fmla="*/ 614125 w 1315983"/>
                <a:gd name="connsiteY220" fmla="*/ 1750391 h 2311974"/>
                <a:gd name="connsiteX221" fmla="*/ 609383 w 1315983"/>
                <a:gd name="connsiteY221" fmla="*/ 1769840 h 2311974"/>
                <a:gd name="connsiteX222" fmla="*/ 616496 w 1315983"/>
                <a:gd name="connsiteY222" fmla="*/ 1784426 h 2311974"/>
                <a:gd name="connsiteX223" fmla="*/ 614125 w 1315983"/>
                <a:gd name="connsiteY223" fmla="*/ 1806306 h 2311974"/>
                <a:gd name="connsiteX224" fmla="*/ 602269 w 1315983"/>
                <a:gd name="connsiteY224" fmla="*/ 1813599 h 2311974"/>
                <a:gd name="connsiteX225" fmla="*/ 602269 w 1315983"/>
                <a:gd name="connsiteY225" fmla="*/ 1847635 h 2311974"/>
                <a:gd name="connsiteX226" fmla="*/ 588043 w 1315983"/>
                <a:gd name="connsiteY226" fmla="*/ 1852497 h 2311974"/>
                <a:gd name="connsiteX227" fmla="*/ 585671 w 1315983"/>
                <a:gd name="connsiteY227" fmla="*/ 1837910 h 2311974"/>
                <a:gd name="connsiteX228" fmla="*/ 552475 w 1315983"/>
                <a:gd name="connsiteY228" fmla="*/ 1837910 h 2311974"/>
                <a:gd name="connsiteX229" fmla="*/ 552475 w 1315983"/>
                <a:gd name="connsiteY229" fmla="*/ 1859790 h 2311974"/>
                <a:gd name="connsiteX230" fmla="*/ 533506 w 1315983"/>
                <a:gd name="connsiteY230" fmla="*/ 1859790 h 2311974"/>
                <a:gd name="connsiteX231" fmla="*/ 533506 w 1315983"/>
                <a:gd name="connsiteY231" fmla="*/ 1869515 h 2311974"/>
                <a:gd name="connsiteX232" fmla="*/ 531135 w 1315983"/>
                <a:gd name="connsiteY232" fmla="*/ 1876808 h 2311974"/>
                <a:gd name="connsiteX233" fmla="*/ 450517 w 1315983"/>
                <a:gd name="connsiteY233" fmla="*/ 1876808 h 2311974"/>
                <a:gd name="connsiteX234" fmla="*/ 450517 w 1315983"/>
                <a:gd name="connsiteY234" fmla="*/ 1896257 h 2311974"/>
                <a:gd name="connsiteX235" fmla="*/ 398351 w 1315983"/>
                <a:gd name="connsiteY235" fmla="*/ 1901119 h 2311974"/>
                <a:gd name="connsiteX236" fmla="*/ 398351 w 1315983"/>
                <a:gd name="connsiteY236" fmla="*/ 1930292 h 2311974"/>
                <a:gd name="connsiteX237" fmla="*/ 377011 w 1315983"/>
                <a:gd name="connsiteY237" fmla="*/ 1930292 h 2311974"/>
                <a:gd name="connsiteX238" fmla="*/ 374640 w 1315983"/>
                <a:gd name="connsiteY238" fmla="*/ 1952172 h 2311974"/>
                <a:gd name="connsiteX239" fmla="*/ 362784 w 1315983"/>
                <a:gd name="connsiteY239" fmla="*/ 1952172 h 2311974"/>
                <a:gd name="connsiteX240" fmla="*/ 362784 w 1315983"/>
                <a:gd name="connsiteY240" fmla="*/ 1978914 h 2311974"/>
                <a:gd name="connsiteX241" fmla="*/ 369898 w 1315983"/>
                <a:gd name="connsiteY241" fmla="*/ 1983776 h 2311974"/>
                <a:gd name="connsiteX242" fmla="*/ 367527 w 1315983"/>
                <a:gd name="connsiteY242" fmla="*/ 2000794 h 2311974"/>
                <a:gd name="connsiteX243" fmla="*/ 374640 w 1315983"/>
                <a:gd name="connsiteY243" fmla="*/ 2005656 h 2311974"/>
                <a:gd name="connsiteX244" fmla="*/ 374640 w 1315983"/>
                <a:gd name="connsiteY244" fmla="*/ 2068865 h 2311974"/>
                <a:gd name="connsiteX245" fmla="*/ 367527 w 1315983"/>
                <a:gd name="connsiteY245" fmla="*/ 2068865 h 2311974"/>
                <a:gd name="connsiteX246" fmla="*/ 367527 w 1315983"/>
                <a:gd name="connsiteY246" fmla="*/ 2081020 h 2311974"/>
                <a:gd name="connsiteX247" fmla="*/ 348557 w 1315983"/>
                <a:gd name="connsiteY247" fmla="*/ 2083451 h 2311974"/>
                <a:gd name="connsiteX248" fmla="*/ 334331 w 1315983"/>
                <a:gd name="connsiteY248" fmla="*/ 2117487 h 2311974"/>
                <a:gd name="connsiteX249" fmla="*/ 334331 w 1315983"/>
                <a:gd name="connsiteY249" fmla="*/ 2129642 h 2311974"/>
                <a:gd name="connsiteX250" fmla="*/ 391238 w 1315983"/>
                <a:gd name="connsiteY250" fmla="*/ 2132073 h 2311974"/>
                <a:gd name="connsiteX251" fmla="*/ 384125 w 1315983"/>
                <a:gd name="connsiteY251" fmla="*/ 2151522 h 2311974"/>
                <a:gd name="connsiteX252" fmla="*/ 388867 w 1315983"/>
                <a:gd name="connsiteY252" fmla="*/ 2161246 h 2311974"/>
                <a:gd name="connsiteX253" fmla="*/ 384125 w 1315983"/>
                <a:gd name="connsiteY253" fmla="*/ 2168540 h 2311974"/>
                <a:gd name="connsiteX254" fmla="*/ 367527 w 1315983"/>
                <a:gd name="connsiteY254" fmla="*/ 2168540 h 2311974"/>
                <a:gd name="connsiteX255" fmla="*/ 367527 w 1315983"/>
                <a:gd name="connsiteY255" fmla="*/ 2180695 h 2311974"/>
                <a:gd name="connsiteX256" fmla="*/ 336702 w 1315983"/>
                <a:gd name="connsiteY256" fmla="*/ 2187988 h 2311974"/>
                <a:gd name="connsiteX257" fmla="*/ 343815 w 1315983"/>
                <a:gd name="connsiteY257" fmla="*/ 2200144 h 2311974"/>
                <a:gd name="connsiteX258" fmla="*/ 341444 w 1315983"/>
                <a:gd name="connsiteY258" fmla="*/ 2256059 h 2311974"/>
                <a:gd name="connsiteX259" fmla="*/ 329588 w 1315983"/>
                <a:gd name="connsiteY259" fmla="*/ 2277939 h 2311974"/>
                <a:gd name="connsiteX260" fmla="*/ 303506 w 1315983"/>
                <a:gd name="connsiteY260" fmla="*/ 2307112 h 2311974"/>
                <a:gd name="connsiteX261" fmla="*/ 289279 w 1315983"/>
                <a:gd name="connsiteY261" fmla="*/ 2311974 h 2311974"/>
                <a:gd name="connsiteX262" fmla="*/ 272681 w 1315983"/>
                <a:gd name="connsiteY262" fmla="*/ 2282801 h 2311974"/>
                <a:gd name="connsiteX263" fmla="*/ 253712 w 1315983"/>
                <a:gd name="connsiteY263" fmla="*/ 2275508 h 2311974"/>
                <a:gd name="connsiteX264" fmla="*/ 239485 w 1315983"/>
                <a:gd name="connsiteY264" fmla="*/ 2292526 h 2311974"/>
                <a:gd name="connsiteX265" fmla="*/ 220516 w 1315983"/>
                <a:gd name="connsiteY265" fmla="*/ 2285232 h 2311974"/>
                <a:gd name="connsiteX266" fmla="*/ 206289 w 1315983"/>
                <a:gd name="connsiteY266" fmla="*/ 2290094 h 2311974"/>
                <a:gd name="connsiteX267" fmla="*/ 170722 w 1315983"/>
                <a:gd name="connsiteY267" fmla="*/ 2275508 h 2311974"/>
                <a:gd name="connsiteX268" fmla="*/ 129987 w 1315983"/>
                <a:gd name="connsiteY268" fmla="*/ 2254426 h 2311974"/>
                <a:gd name="connsiteX269" fmla="*/ 138292 w 1315983"/>
                <a:gd name="connsiteY269" fmla="*/ 2090384 h 2311974"/>
                <a:gd name="connsiteX270" fmla="*/ 167576 w 1315983"/>
                <a:gd name="connsiteY270" fmla="*/ 1879782 h 2311974"/>
                <a:gd name="connsiteX271" fmla="*/ 162659 w 1315983"/>
                <a:gd name="connsiteY271" fmla="*/ 1766434 h 2311974"/>
                <a:gd name="connsiteX272" fmla="*/ 134380 w 1315983"/>
                <a:gd name="connsiteY272" fmla="*/ 1684276 h 2311974"/>
                <a:gd name="connsiteX273" fmla="*/ 71027 w 1315983"/>
                <a:gd name="connsiteY273" fmla="*/ 1605539 h 2311974"/>
                <a:gd name="connsiteX274" fmla="*/ 21152 w 1315983"/>
                <a:gd name="connsiteY274" fmla="*/ 1566641 h 2311974"/>
                <a:gd name="connsiteX275" fmla="*/ 22796 w 1315983"/>
                <a:gd name="connsiteY275" fmla="*/ 1519182 h 2311974"/>
                <a:gd name="connsiteX276" fmla="*/ 18560 w 1315983"/>
                <a:gd name="connsiteY276" fmla="*/ 1442151 h 2311974"/>
                <a:gd name="connsiteX277" fmla="*/ 73867 w 1315983"/>
                <a:gd name="connsiteY277" fmla="*/ 1327822 h 2311974"/>
                <a:gd name="connsiteX278" fmla="*/ 867553 w 1315983"/>
                <a:gd name="connsiteY278" fmla="*/ 1104035 h 2311974"/>
                <a:gd name="connsiteX279" fmla="*/ 0 w 1315983"/>
                <a:gd name="connsiteY279" fmla="*/ 680708 h 2311974"/>
                <a:gd name="connsiteX280" fmla="*/ 35567 w 1315983"/>
                <a:gd name="connsiteY280" fmla="*/ 670983 h 2311974"/>
                <a:gd name="connsiteX281" fmla="*/ 123299 w 1315983"/>
                <a:gd name="connsiteY281" fmla="*/ 692863 h 2311974"/>
                <a:gd name="connsiteX282" fmla="*/ 137526 w 1315983"/>
                <a:gd name="connsiteY282" fmla="*/ 688001 h 2311974"/>
                <a:gd name="connsiteX283" fmla="*/ 151753 w 1315983"/>
                <a:gd name="connsiteY283" fmla="*/ 678277 h 2311974"/>
                <a:gd name="connsiteX284" fmla="*/ 158866 w 1315983"/>
                <a:gd name="connsiteY284" fmla="*/ 666121 h 2311974"/>
                <a:gd name="connsiteX285" fmla="*/ 192062 w 1315983"/>
                <a:gd name="connsiteY285" fmla="*/ 700156 h 2311974"/>
                <a:gd name="connsiteX286" fmla="*/ 236001 w 1315983"/>
                <a:gd name="connsiteY286" fmla="*/ 862512 h 2311974"/>
                <a:gd name="connsiteX287" fmla="*/ 158866 w 1315983"/>
                <a:gd name="connsiteY287" fmla="*/ 666121 h 2311974"/>
                <a:gd name="connsiteX288" fmla="*/ 158866 w 1315983"/>
                <a:gd name="connsiteY288" fmla="*/ 658827 h 2311974"/>
                <a:gd name="connsiteX289" fmla="*/ 180206 w 1315983"/>
                <a:gd name="connsiteY289" fmla="*/ 646672 h 2311974"/>
                <a:gd name="connsiteX290" fmla="*/ 173093 w 1315983"/>
                <a:gd name="connsiteY290" fmla="*/ 639379 h 2311974"/>
                <a:gd name="connsiteX291" fmla="*/ 203918 w 1315983"/>
                <a:gd name="connsiteY291" fmla="*/ 629654 h 2311974"/>
                <a:gd name="connsiteX292" fmla="*/ 199176 w 1315983"/>
                <a:gd name="connsiteY292" fmla="*/ 615068 h 2311974"/>
                <a:gd name="connsiteX293" fmla="*/ 165980 w 1315983"/>
                <a:gd name="connsiteY293" fmla="*/ 610205 h 2311974"/>
                <a:gd name="connsiteX294" fmla="*/ 163608 w 1315983"/>
                <a:gd name="connsiteY294" fmla="*/ 595619 h 2311974"/>
                <a:gd name="connsiteX295" fmla="*/ 173093 w 1315983"/>
                <a:gd name="connsiteY295" fmla="*/ 534841 h 2311974"/>
                <a:gd name="connsiteX296" fmla="*/ 151753 w 1315983"/>
                <a:gd name="connsiteY296" fmla="*/ 471633 h 2311974"/>
                <a:gd name="connsiteX297" fmla="*/ 144639 w 1315983"/>
                <a:gd name="connsiteY297" fmla="*/ 464340 h 2311974"/>
                <a:gd name="connsiteX298" fmla="*/ 165980 w 1315983"/>
                <a:gd name="connsiteY298" fmla="*/ 444891 h 2311974"/>
                <a:gd name="connsiteX299" fmla="*/ 184949 w 1315983"/>
                <a:gd name="connsiteY299" fmla="*/ 430304 h 2311974"/>
                <a:gd name="connsiteX300" fmla="*/ 187320 w 1315983"/>
                <a:gd name="connsiteY300" fmla="*/ 427873 h 2311974"/>
                <a:gd name="connsiteX301" fmla="*/ 199176 w 1315983"/>
                <a:gd name="connsiteY301" fmla="*/ 408424 h 2311974"/>
                <a:gd name="connsiteX302" fmla="*/ 194433 w 1315983"/>
                <a:gd name="connsiteY302" fmla="*/ 388975 h 2311974"/>
                <a:gd name="connsiteX303" fmla="*/ 211031 w 1315983"/>
                <a:gd name="connsiteY303" fmla="*/ 374389 h 2311974"/>
                <a:gd name="connsiteX304" fmla="*/ 220516 w 1315983"/>
                <a:gd name="connsiteY304" fmla="*/ 364665 h 2311974"/>
                <a:gd name="connsiteX305" fmla="*/ 218145 w 1315983"/>
                <a:gd name="connsiteY305" fmla="*/ 347647 h 2311974"/>
                <a:gd name="connsiteX306" fmla="*/ 246598 w 1315983"/>
                <a:gd name="connsiteY306" fmla="*/ 337922 h 2311974"/>
                <a:gd name="connsiteX307" fmla="*/ 232371 w 1315983"/>
                <a:gd name="connsiteY307" fmla="*/ 311180 h 2311974"/>
                <a:gd name="connsiteX308" fmla="*/ 225258 w 1315983"/>
                <a:gd name="connsiteY308" fmla="*/ 308749 h 2311974"/>
                <a:gd name="connsiteX309" fmla="*/ 232371 w 1315983"/>
                <a:gd name="connsiteY309" fmla="*/ 299025 h 2311974"/>
                <a:gd name="connsiteX310" fmla="*/ 232371 w 1315983"/>
                <a:gd name="connsiteY310" fmla="*/ 296594 h 2311974"/>
                <a:gd name="connsiteX311" fmla="*/ 211031 w 1315983"/>
                <a:gd name="connsiteY311" fmla="*/ 299025 h 2311974"/>
                <a:gd name="connsiteX312" fmla="*/ 199176 w 1315983"/>
                <a:gd name="connsiteY312" fmla="*/ 282007 h 2311974"/>
                <a:gd name="connsiteX313" fmla="*/ 239485 w 1315983"/>
                <a:gd name="connsiteY313" fmla="*/ 240679 h 2311974"/>
                <a:gd name="connsiteX314" fmla="*/ 248969 w 1315983"/>
                <a:gd name="connsiteY314" fmla="*/ 240679 h 2311974"/>
                <a:gd name="connsiteX315" fmla="*/ 227629 w 1315983"/>
                <a:gd name="connsiteY315" fmla="*/ 218799 h 2311974"/>
                <a:gd name="connsiteX316" fmla="*/ 260825 w 1315983"/>
                <a:gd name="connsiteY316" fmla="*/ 199350 h 2311974"/>
                <a:gd name="connsiteX317" fmla="*/ 239485 w 1315983"/>
                <a:gd name="connsiteY317" fmla="*/ 150728 h 2311974"/>
                <a:gd name="connsiteX318" fmla="*/ 248969 w 1315983"/>
                <a:gd name="connsiteY318" fmla="*/ 131279 h 2311974"/>
                <a:gd name="connsiteX319" fmla="*/ 282165 w 1315983"/>
                <a:gd name="connsiteY319" fmla="*/ 116693 h 2311974"/>
                <a:gd name="connsiteX320" fmla="*/ 286908 w 1315983"/>
                <a:gd name="connsiteY320" fmla="*/ 131279 h 2311974"/>
                <a:gd name="connsiteX321" fmla="*/ 308248 w 1315983"/>
                <a:gd name="connsiteY321" fmla="*/ 116693 h 2311974"/>
                <a:gd name="connsiteX322" fmla="*/ 303506 w 1315983"/>
                <a:gd name="connsiteY322" fmla="*/ 109399 h 2311974"/>
                <a:gd name="connsiteX323" fmla="*/ 320104 w 1315983"/>
                <a:gd name="connsiteY323" fmla="*/ 102106 h 2311974"/>
                <a:gd name="connsiteX324" fmla="*/ 320104 w 1315983"/>
                <a:gd name="connsiteY324" fmla="*/ 94813 h 2311974"/>
                <a:gd name="connsiteX325" fmla="*/ 329588 w 1315983"/>
                <a:gd name="connsiteY325" fmla="*/ 87519 h 2311974"/>
                <a:gd name="connsiteX326" fmla="*/ 315361 w 1315983"/>
                <a:gd name="connsiteY326" fmla="*/ 53484 h 2311974"/>
                <a:gd name="connsiteX327" fmla="*/ 312990 w 1315983"/>
                <a:gd name="connsiteY327" fmla="*/ 7293 h 2311974"/>
                <a:gd name="connsiteX328" fmla="*/ 355671 w 1315983"/>
                <a:gd name="connsiteY328" fmla="*/ 17018 h 2311974"/>
                <a:gd name="connsiteX329" fmla="*/ 377011 w 1315983"/>
                <a:gd name="connsiteY329" fmla="*/ 0 h 2311974"/>
                <a:gd name="connsiteX330" fmla="*/ 241856 w 1315983"/>
                <a:gd name="connsiteY330" fmla="*/ 899507 h 2311974"/>
                <a:gd name="connsiteX331" fmla="*/ 241856 w 1315983"/>
                <a:gd name="connsiteY331" fmla="*/ 899506 h 2311974"/>
                <a:gd name="connsiteX332" fmla="*/ 377011 w 1315983"/>
                <a:gd name="connsiteY332" fmla="*/ 0 h 2311974"/>
                <a:gd name="connsiteX333" fmla="*/ 234712 w 1315983"/>
                <a:gd name="connsiteY333" fmla="*/ 889782 h 2311974"/>
                <a:gd name="connsiteX334" fmla="*/ 225258 w 1315983"/>
                <a:gd name="connsiteY334" fmla="*/ 889782 h 2311974"/>
                <a:gd name="connsiteX335" fmla="*/ 241856 w 1315983"/>
                <a:gd name="connsiteY335" fmla="*/ 889782 h 2311974"/>
                <a:gd name="connsiteX336" fmla="*/ 326152 w 1315983"/>
                <a:gd name="connsiteY336" fmla="*/ 981222 h 2311974"/>
                <a:gd name="connsiteX337" fmla="*/ 234712 w 1315983"/>
                <a:gd name="connsiteY337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100209 w 1315983"/>
                <a:gd name="connsiteY117" fmla="*/ 1006475 h 2311974"/>
                <a:gd name="connsiteX118" fmla="*/ 1093096 w 1315983"/>
                <a:gd name="connsiteY118" fmla="*/ 1018630 h 2311974"/>
                <a:gd name="connsiteX119" fmla="*/ 1093096 w 1315983"/>
                <a:gd name="connsiteY119" fmla="*/ 1028354 h 2311974"/>
                <a:gd name="connsiteX120" fmla="*/ 1078869 w 1315983"/>
                <a:gd name="connsiteY120" fmla="*/ 1028354 h 2311974"/>
                <a:gd name="connsiteX121" fmla="*/ 1078869 w 1315983"/>
                <a:gd name="connsiteY121" fmla="*/ 1045372 h 2311974"/>
                <a:gd name="connsiteX122" fmla="*/ 1071755 w 1315983"/>
                <a:gd name="connsiteY122" fmla="*/ 1059959 h 2311974"/>
                <a:gd name="connsiteX123" fmla="*/ 1064642 w 1315983"/>
                <a:gd name="connsiteY123" fmla="*/ 1062390 h 2311974"/>
                <a:gd name="connsiteX124" fmla="*/ 1069384 w 1315983"/>
                <a:gd name="connsiteY124" fmla="*/ 1069683 h 2311974"/>
                <a:gd name="connsiteX125" fmla="*/ 1062271 w 1315983"/>
                <a:gd name="connsiteY125" fmla="*/ 1074545 h 2311974"/>
                <a:gd name="connsiteX126" fmla="*/ 1069384 w 1315983"/>
                <a:gd name="connsiteY126" fmla="*/ 1076976 h 2311974"/>
                <a:gd name="connsiteX127" fmla="*/ 1071755 w 1315983"/>
                <a:gd name="connsiteY127" fmla="*/ 1093994 h 2311974"/>
                <a:gd name="connsiteX128" fmla="*/ 1062271 w 1315983"/>
                <a:gd name="connsiteY128" fmla="*/ 1103719 h 2311974"/>
                <a:gd name="connsiteX129" fmla="*/ 1064642 w 1315983"/>
                <a:gd name="connsiteY129" fmla="*/ 1103719 h 2311974"/>
                <a:gd name="connsiteX130" fmla="*/ 1064642 w 1315983"/>
                <a:gd name="connsiteY130" fmla="*/ 1111012 h 2311974"/>
                <a:gd name="connsiteX131" fmla="*/ 1057529 w 1315983"/>
                <a:gd name="connsiteY131" fmla="*/ 1118305 h 2311974"/>
                <a:gd name="connsiteX132" fmla="*/ 1057529 w 1315983"/>
                <a:gd name="connsiteY132" fmla="*/ 1125598 h 2311974"/>
                <a:gd name="connsiteX133" fmla="*/ 1043302 w 1315983"/>
                <a:gd name="connsiteY133" fmla="*/ 1149909 h 2311974"/>
                <a:gd name="connsiteX134" fmla="*/ 1055157 w 1315983"/>
                <a:gd name="connsiteY134" fmla="*/ 1164496 h 2311974"/>
                <a:gd name="connsiteX135" fmla="*/ 1083611 w 1315983"/>
                <a:gd name="connsiteY135" fmla="*/ 1164496 h 2311974"/>
                <a:gd name="connsiteX136" fmla="*/ 1085982 w 1315983"/>
                <a:gd name="connsiteY136" fmla="*/ 1166927 h 2311974"/>
                <a:gd name="connsiteX137" fmla="*/ 1104951 w 1315983"/>
                <a:gd name="connsiteY137" fmla="*/ 1159634 h 2311974"/>
                <a:gd name="connsiteX138" fmla="*/ 1116807 w 1315983"/>
                <a:gd name="connsiteY138" fmla="*/ 1166927 h 2311974"/>
                <a:gd name="connsiteX139" fmla="*/ 1123921 w 1315983"/>
                <a:gd name="connsiteY139" fmla="*/ 1166927 h 2311974"/>
                <a:gd name="connsiteX140" fmla="*/ 1119178 w 1315983"/>
                <a:gd name="connsiteY140" fmla="*/ 1171789 h 2311974"/>
                <a:gd name="connsiteX141" fmla="*/ 1133405 w 1315983"/>
                <a:gd name="connsiteY141" fmla="*/ 1179083 h 2311974"/>
                <a:gd name="connsiteX142" fmla="*/ 1140519 w 1315983"/>
                <a:gd name="connsiteY142" fmla="*/ 1222842 h 2311974"/>
                <a:gd name="connsiteX143" fmla="*/ 1133405 w 1315983"/>
                <a:gd name="connsiteY143" fmla="*/ 1230136 h 2311974"/>
                <a:gd name="connsiteX144" fmla="*/ 1133405 w 1315983"/>
                <a:gd name="connsiteY144" fmla="*/ 1254447 h 2311974"/>
                <a:gd name="connsiteX145" fmla="*/ 1159488 w 1315983"/>
                <a:gd name="connsiteY145" fmla="*/ 1271464 h 2311974"/>
                <a:gd name="connsiteX146" fmla="*/ 1154745 w 1315983"/>
                <a:gd name="connsiteY146" fmla="*/ 1278758 h 2311974"/>
                <a:gd name="connsiteX147" fmla="*/ 1164230 w 1315983"/>
                <a:gd name="connsiteY147" fmla="*/ 1290913 h 2311974"/>
                <a:gd name="connsiteX148" fmla="*/ 1164230 w 1315983"/>
                <a:gd name="connsiteY148" fmla="*/ 1303069 h 2311974"/>
                <a:gd name="connsiteX149" fmla="*/ 1166601 w 1315983"/>
                <a:gd name="connsiteY149" fmla="*/ 1305500 h 2311974"/>
                <a:gd name="connsiteX150" fmla="*/ 1164230 w 1315983"/>
                <a:gd name="connsiteY150" fmla="*/ 1312793 h 2311974"/>
                <a:gd name="connsiteX151" fmla="*/ 1171343 w 1315983"/>
                <a:gd name="connsiteY151" fmla="*/ 1324948 h 2311974"/>
                <a:gd name="connsiteX152" fmla="*/ 1178457 w 1315983"/>
                <a:gd name="connsiteY152" fmla="*/ 1317655 h 2311974"/>
                <a:gd name="connsiteX153" fmla="*/ 1178457 w 1315983"/>
                <a:gd name="connsiteY153" fmla="*/ 1327379 h 2311974"/>
                <a:gd name="connsiteX154" fmla="*/ 1180828 w 1315983"/>
                <a:gd name="connsiteY154" fmla="*/ 1344397 h 2311974"/>
                <a:gd name="connsiteX155" fmla="*/ 1154745 w 1315983"/>
                <a:gd name="connsiteY155" fmla="*/ 1358984 h 2311974"/>
                <a:gd name="connsiteX156" fmla="*/ 1133405 w 1315983"/>
                <a:gd name="connsiteY156" fmla="*/ 1358984 h 2311974"/>
                <a:gd name="connsiteX157" fmla="*/ 1131034 w 1315983"/>
                <a:gd name="connsiteY157" fmla="*/ 1376001 h 2311974"/>
                <a:gd name="connsiteX158" fmla="*/ 1152374 w 1315983"/>
                <a:gd name="connsiteY158" fmla="*/ 1376001 h 2311974"/>
                <a:gd name="connsiteX159" fmla="*/ 1154745 w 1315983"/>
                <a:gd name="connsiteY159" fmla="*/ 1383295 h 2311974"/>
                <a:gd name="connsiteX160" fmla="*/ 1159488 w 1315983"/>
                <a:gd name="connsiteY160" fmla="*/ 1380864 h 2311974"/>
                <a:gd name="connsiteX161" fmla="*/ 1166601 w 1315983"/>
                <a:gd name="connsiteY161" fmla="*/ 1393019 h 2311974"/>
                <a:gd name="connsiteX162" fmla="*/ 1164230 w 1315983"/>
                <a:gd name="connsiteY162" fmla="*/ 1400312 h 2311974"/>
                <a:gd name="connsiteX163" fmla="*/ 1166601 w 1315983"/>
                <a:gd name="connsiteY163" fmla="*/ 1402744 h 2311974"/>
                <a:gd name="connsiteX164" fmla="*/ 1185570 w 1315983"/>
                <a:gd name="connsiteY164" fmla="*/ 1380864 h 2311974"/>
                <a:gd name="connsiteX165" fmla="*/ 1192684 w 1315983"/>
                <a:gd name="connsiteY165" fmla="*/ 1383295 h 2311974"/>
                <a:gd name="connsiteX166" fmla="*/ 1187941 w 1315983"/>
                <a:gd name="connsiteY166" fmla="*/ 1380864 h 2311974"/>
                <a:gd name="connsiteX167" fmla="*/ 1195055 w 1315983"/>
                <a:gd name="connsiteY167" fmla="*/ 1373570 h 2311974"/>
                <a:gd name="connsiteX168" fmla="*/ 1202168 w 1315983"/>
                <a:gd name="connsiteY168" fmla="*/ 1368708 h 2311974"/>
                <a:gd name="connsiteX169" fmla="*/ 1218766 w 1315983"/>
                <a:gd name="connsiteY169" fmla="*/ 1417330 h 2311974"/>
                <a:gd name="connsiteX170" fmla="*/ 1214024 w 1315983"/>
                <a:gd name="connsiteY170" fmla="*/ 1424623 h 2311974"/>
                <a:gd name="connsiteX171" fmla="*/ 1214024 w 1315983"/>
                <a:gd name="connsiteY171" fmla="*/ 1441641 h 2311974"/>
                <a:gd name="connsiteX172" fmla="*/ 1180828 w 1315983"/>
                <a:gd name="connsiteY172" fmla="*/ 1436779 h 2311974"/>
                <a:gd name="connsiteX173" fmla="*/ 1178457 w 1315983"/>
                <a:gd name="connsiteY173" fmla="*/ 1473245 h 2311974"/>
                <a:gd name="connsiteX174" fmla="*/ 1164230 w 1315983"/>
                <a:gd name="connsiteY174" fmla="*/ 1473245 h 2311974"/>
                <a:gd name="connsiteX175" fmla="*/ 1159488 w 1315983"/>
                <a:gd name="connsiteY175" fmla="*/ 1504850 h 2311974"/>
                <a:gd name="connsiteX176" fmla="*/ 1145261 w 1315983"/>
                <a:gd name="connsiteY176" fmla="*/ 1521867 h 2311974"/>
                <a:gd name="connsiteX177" fmla="*/ 1145261 w 1315983"/>
                <a:gd name="connsiteY177" fmla="*/ 1548609 h 2311974"/>
                <a:gd name="connsiteX178" fmla="*/ 1126292 w 1315983"/>
                <a:gd name="connsiteY178" fmla="*/ 1560765 h 2311974"/>
                <a:gd name="connsiteX179" fmla="*/ 1152374 w 1315983"/>
                <a:gd name="connsiteY179" fmla="*/ 1570489 h 2311974"/>
                <a:gd name="connsiteX180" fmla="*/ 1152374 w 1315983"/>
                <a:gd name="connsiteY180" fmla="*/ 1577783 h 2311974"/>
                <a:gd name="connsiteX181" fmla="*/ 1097838 w 1315983"/>
                <a:gd name="connsiteY181" fmla="*/ 1577783 h 2311974"/>
                <a:gd name="connsiteX182" fmla="*/ 1109694 w 1315983"/>
                <a:gd name="connsiteY182" fmla="*/ 1602094 h 2311974"/>
                <a:gd name="connsiteX183" fmla="*/ 1119178 w 1315983"/>
                <a:gd name="connsiteY183" fmla="*/ 1609387 h 2311974"/>
                <a:gd name="connsiteX184" fmla="*/ 1116807 w 1315983"/>
                <a:gd name="connsiteY184" fmla="*/ 1619111 h 2311974"/>
                <a:gd name="connsiteX185" fmla="*/ 1119178 w 1315983"/>
                <a:gd name="connsiteY185" fmla="*/ 1623973 h 2311974"/>
                <a:gd name="connsiteX186" fmla="*/ 1119178 w 1315983"/>
                <a:gd name="connsiteY186" fmla="*/ 1645853 h 2311974"/>
                <a:gd name="connsiteX187" fmla="*/ 1112065 w 1315983"/>
                <a:gd name="connsiteY187" fmla="*/ 1645853 h 2311974"/>
                <a:gd name="connsiteX188" fmla="*/ 1104951 w 1315983"/>
                <a:gd name="connsiteY188" fmla="*/ 1667733 h 2311974"/>
                <a:gd name="connsiteX189" fmla="*/ 1104951 w 1315983"/>
                <a:gd name="connsiteY189" fmla="*/ 1706631 h 2311974"/>
                <a:gd name="connsiteX190" fmla="*/ 1090725 w 1315983"/>
                <a:gd name="connsiteY190" fmla="*/ 1709062 h 2311974"/>
                <a:gd name="connsiteX191" fmla="*/ 1090725 w 1315983"/>
                <a:gd name="connsiteY191" fmla="*/ 1723648 h 2311974"/>
                <a:gd name="connsiteX192" fmla="*/ 1078869 w 1315983"/>
                <a:gd name="connsiteY192" fmla="*/ 1740666 h 2311974"/>
                <a:gd name="connsiteX193" fmla="*/ 1021961 w 1315983"/>
                <a:gd name="connsiteY193" fmla="*/ 1733373 h 2311974"/>
                <a:gd name="connsiteX194" fmla="*/ 995879 w 1315983"/>
                <a:gd name="connsiteY194" fmla="*/ 1733373 h 2311974"/>
                <a:gd name="connsiteX195" fmla="*/ 984023 w 1315983"/>
                <a:gd name="connsiteY195" fmla="*/ 1743097 h 2311974"/>
                <a:gd name="connsiteX196" fmla="*/ 976910 w 1315983"/>
                <a:gd name="connsiteY196" fmla="*/ 1735804 h 2311974"/>
                <a:gd name="connsiteX197" fmla="*/ 969796 w 1315983"/>
                <a:gd name="connsiteY197" fmla="*/ 1740666 h 2311974"/>
                <a:gd name="connsiteX198" fmla="*/ 948456 w 1315983"/>
                <a:gd name="connsiteY198" fmla="*/ 1713924 h 2311974"/>
                <a:gd name="connsiteX199" fmla="*/ 934229 w 1315983"/>
                <a:gd name="connsiteY199" fmla="*/ 1721217 h 2311974"/>
                <a:gd name="connsiteX200" fmla="*/ 927116 w 1315983"/>
                <a:gd name="connsiteY200" fmla="*/ 1733373 h 2311974"/>
                <a:gd name="connsiteX201" fmla="*/ 920002 w 1315983"/>
                <a:gd name="connsiteY201" fmla="*/ 1735804 h 2311974"/>
                <a:gd name="connsiteX202" fmla="*/ 905775 w 1315983"/>
                <a:gd name="connsiteY202" fmla="*/ 1706631 h 2311974"/>
                <a:gd name="connsiteX203" fmla="*/ 834641 w 1315983"/>
                <a:gd name="connsiteY203" fmla="*/ 1709062 h 2311974"/>
                <a:gd name="connsiteX204" fmla="*/ 832270 w 1315983"/>
                <a:gd name="connsiteY204" fmla="*/ 1721217 h 2311974"/>
                <a:gd name="connsiteX205" fmla="*/ 789590 w 1315983"/>
                <a:gd name="connsiteY205" fmla="*/ 1721217 h 2311974"/>
                <a:gd name="connsiteX206" fmla="*/ 789590 w 1315983"/>
                <a:gd name="connsiteY206" fmla="*/ 1728511 h 2311974"/>
                <a:gd name="connsiteX207" fmla="*/ 758765 w 1315983"/>
                <a:gd name="connsiteY207" fmla="*/ 1721217 h 2311974"/>
                <a:gd name="connsiteX208" fmla="*/ 758765 w 1315983"/>
                <a:gd name="connsiteY208" fmla="*/ 1706631 h 2311974"/>
                <a:gd name="connsiteX209" fmla="*/ 751651 w 1315983"/>
                <a:gd name="connsiteY209" fmla="*/ 1706631 h 2311974"/>
                <a:gd name="connsiteX210" fmla="*/ 749280 w 1315983"/>
                <a:gd name="connsiteY210" fmla="*/ 1692044 h 2311974"/>
                <a:gd name="connsiteX211" fmla="*/ 749280 w 1315983"/>
                <a:gd name="connsiteY211" fmla="*/ 1692044 h 2311974"/>
                <a:gd name="connsiteX212" fmla="*/ 751651 w 1315983"/>
                <a:gd name="connsiteY212" fmla="*/ 1706631 h 2311974"/>
                <a:gd name="connsiteX213" fmla="*/ 697115 w 1315983"/>
                <a:gd name="connsiteY213" fmla="*/ 1709062 h 2311974"/>
                <a:gd name="connsiteX214" fmla="*/ 656806 w 1315983"/>
                <a:gd name="connsiteY214" fmla="*/ 1701769 h 2311974"/>
                <a:gd name="connsiteX215" fmla="*/ 654435 w 1315983"/>
                <a:gd name="connsiteY215" fmla="*/ 1709062 h 2311974"/>
                <a:gd name="connsiteX216" fmla="*/ 635465 w 1315983"/>
                <a:gd name="connsiteY216" fmla="*/ 1713924 h 2311974"/>
                <a:gd name="connsiteX217" fmla="*/ 628352 w 1315983"/>
                <a:gd name="connsiteY217" fmla="*/ 1733373 h 2311974"/>
                <a:gd name="connsiteX218" fmla="*/ 633094 w 1315983"/>
                <a:gd name="connsiteY218" fmla="*/ 1750391 h 2311974"/>
                <a:gd name="connsiteX219" fmla="*/ 614125 w 1315983"/>
                <a:gd name="connsiteY219" fmla="*/ 1750391 h 2311974"/>
                <a:gd name="connsiteX220" fmla="*/ 609383 w 1315983"/>
                <a:gd name="connsiteY220" fmla="*/ 1769840 h 2311974"/>
                <a:gd name="connsiteX221" fmla="*/ 616496 w 1315983"/>
                <a:gd name="connsiteY221" fmla="*/ 1784426 h 2311974"/>
                <a:gd name="connsiteX222" fmla="*/ 614125 w 1315983"/>
                <a:gd name="connsiteY222" fmla="*/ 1806306 h 2311974"/>
                <a:gd name="connsiteX223" fmla="*/ 602269 w 1315983"/>
                <a:gd name="connsiteY223" fmla="*/ 1813599 h 2311974"/>
                <a:gd name="connsiteX224" fmla="*/ 602269 w 1315983"/>
                <a:gd name="connsiteY224" fmla="*/ 1847635 h 2311974"/>
                <a:gd name="connsiteX225" fmla="*/ 588043 w 1315983"/>
                <a:gd name="connsiteY225" fmla="*/ 1852497 h 2311974"/>
                <a:gd name="connsiteX226" fmla="*/ 585671 w 1315983"/>
                <a:gd name="connsiteY226" fmla="*/ 1837910 h 2311974"/>
                <a:gd name="connsiteX227" fmla="*/ 552475 w 1315983"/>
                <a:gd name="connsiteY227" fmla="*/ 1837910 h 2311974"/>
                <a:gd name="connsiteX228" fmla="*/ 552475 w 1315983"/>
                <a:gd name="connsiteY228" fmla="*/ 1859790 h 2311974"/>
                <a:gd name="connsiteX229" fmla="*/ 533506 w 1315983"/>
                <a:gd name="connsiteY229" fmla="*/ 1859790 h 2311974"/>
                <a:gd name="connsiteX230" fmla="*/ 533506 w 1315983"/>
                <a:gd name="connsiteY230" fmla="*/ 1869515 h 2311974"/>
                <a:gd name="connsiteX231" fmla="*/ 531135 w 1315983"/>
                <a:gd name="connsiteY231" fmla="*/ 1876808 h 2311974"/>
                <a:gd name="connsiteX232" fmla="*/ 450517 w 1315983"/>
                <a:gd name="connsiteY232" fmla="*/ 1876808 h 2311974"/>
                <a:gd name="connsiteX233" fmla="*/ 450517 w 1315983"/>
                <a:gd name="connsiteY233" fmla="*/ 1896257 h 2311974"/>
                <a:gd name="connsiteX234" fmla="*/ 398351 w 1315983"/>
                <a:gd name="connsiteY234" fmla="*/ 1901119 h 2311974"/>
                <a:gd name="connsiteX235" fmla="*/ 398351 w 1315983"/>
                <a:gd name="connsiteY235" fmla="*/ 1930292 h 2311974"/>
                <a:gd name="connsiteX236" fmla="*/ 377011 w 1315983"/>
                <a:gd name="connsiteY236" fmla="*/ 1930292 h 2311974"/>
                <a:gd name="connsiteX237" fmla="*/ 374640 w 1315983"/>
                <a:gd name="connsiteY237" fmla="*/ 1952172 h 2311974"/>
                <a:gd name="connsiteX238" fmla="*/ 362784 w 1315983"/>
                <a:gd name="connsiteY238" fmla="*/ 1952172 h 2311974"/>
                <a:gd name="connsiteX239" fmla="*/ 362784 w 1315983"/>
                <a:gd name="connsiteY239" fmla="*/ 1978914 h 2311974"/>
                <a:gd name="connsiteX240" fmla="*/ 369898 w 1315983"/>
                <a:gd name="connsiteY240" fmla="*/ 1983776 h 2311974"/>
                <a:gd name="connsiteX241" fmla="*/ 367527 w 1315983"/>
                <a:gd name="connsiteY241" fmla="*/ 2000794 h 2311974"/>
                <a:gd name="connsiteX242" fmla="*/ 374640 w 1315983"/>
                <a:gd name="connsiteY242" fmla="*/ 2005656 h 2311974"/>
                <a:gd name="connsiteX243" fmla="*/ 374640 w 1315983"/>
                <a:gd name="connsiteY243" fmla="*/ 2068865 h 2311974"/>
                <a:gd name="connsiteX244" fmla="*/ 367527 w 1315983"/>
                <a:gd name="connsiteY244" fmla="*/ 2068865 h 2311974"/>
                <a:gd name="connsiteX245" fmla="*/ 367527 w 1315983"/>
                <a:gd name="connsiteY245" fmla="*/ 2081020 h 2311974"/>
                <a:gd name="connsiteX246" fmla="*/ 348557 w 1315983"/>
                <a:gd name="connsiteY246" fmla="*/ 2083451 h 2311974"/>
                <a:gd name="connsiteX247" fmla="*/ 334331 w 1315983"/>
                <a:gd name="connsiteY247" fmla="*/ 2117487 h 2311974"/>
                <a:gd name="connsiteX248" fmla="*/ 334331 w 1315983"/>
                <a:gd name="connsiteY248" fmla="*/ 2129642 h 2311974"/>
                <a:gd name="connsiteX249" fmla="*/ 391238 w 1315983"/>
                <a:gd name="connsiteY249" fmla="*/ 2132073 h 2311974"/>
                <a:gd name="connsiteX250" fmla="*/ 384125 w 1315983"/>
                <a:gd name="connsiteY250" fmla="*/ 2151522 h 2311974"/>
                <a:gd name="connsiteX251" fmla="*/ 388867 w 1315983"/>
                <a:gd name="connsiteY251" fmla="*/ 2161246 h 2311974"/>
                <a:gd name="connsiteX252" fmla="*/ 384125 w 1315983"/>
                <a:gd name="connsiteY252" fmla="*/ 2168540 h 2311974"/>
                <a:gd name="connsiteX253" fmla="*/ 367527 w 1315983"/>
                <a:gd name="connsiteY253" fmla="*/ 2168540 h 2311974"/>
                <a:gd name="connsiteX254" fmla="*/ 367527 w 1315983"/>
                <a:gd name="connsiteY254" fmla="*/ 2180695 h 2311974"/>
                <a:gd name="connsiteX255" fmla="*/ 336702 w 1315983"/>
                <a:gd name="connsiteY255" fmla="*/ 2187988 h 2311974"/>
                <a:gd name="connsiteX256" fmla="*/ 343815 w 1315983"/>
                <a:gd name="connsiteY256" fmla="*/ 2200144 h 2311974"/>
                <a:gd name="connsiteX257" fmla="*/ 341444 w 1315983"/>
                <a:gd name="connsiteY257" fmla="*/ 2256059 h 2311974"/>
                <a:gd name="connsiteX258" fmla="*/ 329588 w 1315983"/>
                <a:gd name="connsiteY258" fmla="*/ 2277939 h 2311974"/>
                <a:gd name="connsiteX259" fmla="*/ 303506 w 1315983"/>
                <a:gd name="connsiteY259" fmla="*/ 2307112 h 2311974"/>
                <a:gd name="connsiteX260" fmla="*/ 289279 w 1315983"/>
                <a:gd name="connsiteY260" fmla="*/ 2311974 h 2311974"/>
                <a:gd name="connsiteX261" fmla="*/ 272681 w 1315983"/>
                <a:gd name="connsiteY261" fmla="*/ 2282801 h 2311974"/>
                <a:gd name="connsiteX262" fmla="*/ 253712 w 1315983"/>
                <a:gd name="connsiteY262" fmla="*/ 2275508 h 2311974"/>
                <a:gd name="connsiteX263" fmla="*/ 239485 w 1315983"/>
                <a:gd name="connsiteY263" fmla="*/ 2292526 h 2311974"/>
                <a:gd name="connsiteX264" fmla="*/ 220516 w 1315983"/>
                <a:gd name="connsiteY264" fmla="*/ 2285232 h 2311974"/>
                <a:gd name="connsiteX265" fmla="*/ 206289 w 1315983"/>
                <a:gd name="connsiteY265" fmla="*/ 2290094 h 2311974"/>
                <a:gd name="connsiteX266" fmla="*/ 170722 w 1315983"/>
                <a:gd name="connsiteY266" fmla="*/ 2275508 h 2311974"/>
                <a:gd name="connsiteX267" fmla="*/ 129987 w 1315983"/>
                <a:gd name="connsiteY267" fmla="*/ 2254426 h 2311974"/>
                <a:gd name="connsiteX268" fmla="*/ 138292 w 1315983"/>
                <a:gd name="connsiteY268" fmla="*/ 2090384 h 2311974"/>
                <a:gd name="connsiteX269" fmla="*/ 167576 w 1315983"/>
                <a:gd name="connsiteY269" fmla="*/ 1879782 h 2311974"/>
                <a:gd name="connsiteX270" fmla="*/ 162659 w 1315983"/>
                <a:gd name="connsiteY270" fmla="*/ 1766434 h 2311974"/>
                <a:gd name="connsiteX271" fmla="*/ 134380 w 1315983"/>
                <a:gd name="connsiteY271" fmla="*/ 1684276 h 2311974"/>
                <a:gd name="connsiteX272" fmla="*/ 71027 w 1315983"/>
                <a:gd name="connsiteY272" fmla="*/ 1605539 h 2311974"/>
                <a:gd name="connsiteX273" fmla="*/ 21152 w 1315983"/>
                <a:gd name="connsiteY273" fmla="*/ 1566641 h 2311974"/>
                <a:gd name="connsiteX274" fmla="*/ 22796 w 1315983"/>
                <a:gd name="connsiteY274" fmla="*/ 1519182 h 2311974"/>
                <a:gd name="connsiteX275" fmla="*/ 18560 w 1315983"/>
                <a:gd name="connsiteY275" fmla="*/ 1442151 h 2311974"/>
                <a:gd name="connsiteX276" fmla="*/ 73867 w 1315983"/>
                <a:gd name="connsiteY276" fmla="*/ 1327822 h 2311974"/>
                <a:gd name="connsiteX277" fmla="*/ 867553 w 1315983"/>
                <a:gd name="connsiteY277" fmla="*/ 1104035 h 2311974"/>
                <a:gd name="connsiteX278" fmla="*/ 0 w 1315983"/>
                <a:gd name="connsiteY278" fmla="*/ 680708 h 2311974"/>
                <a:gd name="connsiteX279" fmla="*/ 35567 w 1315983"/>
                <a:gd name="connsiteY279" fmla="*/ 670983 h 2311974"/>
                <a:gd name="connsiteX280" fmla="*/ 123299 w 1315983"/>
                <a:gd name="connsiteY280" fmla="*/ 692863 h 2311974"/>
                <a:gd name="connsiteX281" fmla="*/ 137526 w 1315983"/>
                <a:gd name="connsiteY281" fmla="*/ 688001 h 2311974"/>
                <a:gd name="connsiteX282" fmla="*/ 151753 w 1315983"/>
                <a:gd name="connsiteY282" fmla="*/ 678277 h 2311974"/>
                <a:gd name="connsiteX283" fmla="*/ 158866 w 1315983"/>
                <a:gd name="connsiteY283" fmla="*/ 666121 h 2311974"/>
                <a:gd name="connsiteX284" fmla="*/ 192062 w 1315983"/>
                <a:gd name="connsiteY284" fmla="*/ 700156 h 2311974"/>
                <a:gd name="connsiteX285" fmla="*/ 236001 w 1315983"/>
                <a:gd name="connsiteY285" fmla="*/ 862512 h 2311974"/>
                <a:gd name="connsiteX286" fmla="*/ 158866 w 1315983"/>
                <a:gd name="connsiteY286" fmla="*/ 666121 h 2311974"/>
                <a:gd name="connsiteX287" fmla="*/ 158866 w 1315983"/>
                <a:gd name="connsiteY287" fmla="*/ 658827 h 2311974"/>
                <a:gd name="connsiteX288" fmla="*/ 180206 w 1315983"/>
                <a:gd name="connsiteY288" fmla="*/ 646672 h 2311974"/>
                <a:gd name="connsiteX289" fmla="*/ 173093 w 1315983"/>
                <a:gd name="connsiteY289" fmla="*/ 639379 h 2311974"/>
                <a:gd name="connsiteX290" fmla="*/ 203918 w 1315983"/>
                <a:gd name="connsiteY290" fmla="*/ 629654 h 2311974"/>
                <a:gd name="connsiteX291" fmla="*/ 199176 w 1315983"/>
                <a:gd name="connsiteY291" fmla="*/ 615068 h 2311974"/>
                <a:gd name="connsiteX292" fmla="*/ 165980 w 1315983"/>
                <a:gd name="connsiteY292" fmla="*/ 610205 h 2311974"/>
                <a:gd name="connsiteX293" fmla="*/ 163608 w 1315983"/>
                <a:gd name="connsiteY293" fmla="*/ 595619 h 2311974"/>
                <a:gd name="connsiteX294" fmla="*/ 173093 w 1315983"/>
                <a:gd name="connsiteY294" fmla="*/ 534841 h 2311974"/>
                <a:gd name="connsiteX295" fmla="*/ 151753 w 1315983"/>
                <a:gd name="connsiteY295" fmla="*/ 471633 h 2311974"/>
                <a:gd name="connsiteX296" fmla="*/ 144639 w 1315983"/>
                <a:gd name="connsiteY296" fmla="*/ 464340 h 2311974"/>
                <a:gd name="connsiteX297" fmla="*/ 165980 w 1315983"/>
                <a:gd name="connsiteY297" fmla="*/ 444891 h 2311974"/>
                <a:gd name="connsiteX298" fmla="*/ 184949 w 1315983"/>
                <a:gd name="connsiteY298" fmla="*/ 430304 h 2311974"/>
                <a:gd name="connsiteX299" fmla="*/ 187320 w 1315983"/>
                <a:gd name="connsiteY299" fmla="*/ 427873 h 2311974"/>
                <a:gd name="connsiteX300" fmla="*/ 199176 w 1315983"/>
                <a:gd name="connsiteY300" fmla="*/ 408424 h 2311974"/>
                <a:gd name="connsiteX301" fmla="*/ 194433 w 1315983"/>
                <a:gd name="connsiteY301" fmla="*/ 388975 h 2311974"/>
                <a:gd name="connsiteX302" fmla="*/ 211031 w 1315983"/>
                <a:gd name="connsiteY302" fmla="*/ 374389 h 2311974"/>
                <a:gd name="connsiteX303" fmla="*/ 220516 w 1315983"/>
                <a:gd name="connsiteY303" fmla="*/ 364665 h 2311974"/>
                <a:gd name="connsiteX304" fmla="*/ 218145 w 1315983"/>
                <a:gd name="connsiteY304" fmla="*/ 347647 h 2311974"/>
                <a:gd name="connsiteX305" fmla="*/ 246598 w 1315983"/>
                <a:gd name="connsiteY305" fmla="*/ 337922 h 2311974"/>
                <a:gd name="connsiteX306" fmla="*/ 232371 w 1315983"/>
                <a:gd name="connsiteY306" fmla="*/ 311180 h 2311974"/>
                <a:gd name="connsiteX307" fmla="*/ 225258 w 1315983"/>
                <a:gd name="connsiteY307" fmla="*/ 308749 h 2311974"/>
                <a:gd name="connsiteX308" fmla="*/ 232371 w 1315983"/>
                <a:gd name="connsiteY308" fmla="*/ 299025 h 2311974"/>
                <a:gd name="connsiteX309" fmla="*/ 232371 w 1315983"/>
                <a:gd name="connsiteY309" fmla="*/ 296594 h 2311974"/>
                <a:gd name="connsiteX310" fmla="*/ 211031 w 1315983"/>
                <a:gd name="connsiteY310" fmla="*/ 299025 h 2311974"/>
                <a:gd name="connsiteX311" fmla="*/ 199176 w 1315983"/>
                <a:gd name="connsiteY311" fmla="*/ 282007 h 2311974"/>
                <a:gd name="connsiteX312" fmla="*/ 239485 w 1315983"/>
                <a:gd name="connsiteY312" fmla="*/ 240679 h 2311974"/>
                <a:gd name="connsiteX313" fmla="*/ 248969 w 1315983"/>
                <a:gd name="connsiteY313" fmla="*/ 240679 h 2311974"/>
                <a:gd name="connsiteX314" fmla="*/ 227629 w 1315983"/>
                <a:gd name="connsiteY314" fmla="*/ 218799 h 2311974"/>
                <a:gd name="connsiteX315" fmla="*/ 260825 w 1315983"/>
                <a:gd name="connsiteY315" fmla="*/ 199350 h 2311974"/>
                <a:gd name="connsiteX316" fmla="*/ 239485 w 1315983"/>
                <a:gd name="connsiteY316" fmla="*/ 150728 h 2311974"/>
                <a:gd name="connsiteX317" fmla="*/ 248969 w 1315983"/>
                <a:gd name="connsiteY317" fmla="*/ 131279 h 2311974"/>
                <a:gd name="connsiteX318" fmla="*/ 282165 w 1315983"/>
                <a:gd name="connsiteY318" fmla="*/ 116693 h 2311974"/>
                <a:gd name="connsiteX319" fmla="*/ 286908 w 1315983"/>
                <a:gd name="connsiteY319" fmla="*/ 131279 h 2311974"/>
                <a:gd name="connsiteX320" fmla="*/ 308248 w 1315983"/>
                <a:gd name="connsiteY320" fmla="*/ 116693 h 2311974"/>
                <a:gd name="connsiteX321" fmla="*/ 303506 w 1315983"/>
                <a:gd name="connsiteY321" fmla="*/ 109399 h 2311974"/>
                <a:gd name="connsiteX322" fmla="*/ 320104 w 1315983"/>
                <a:gd name="connsiteY322" fmla="*/ 102106 h 2311974"/>
                <a:gd name="connsiteX323" fmla="*/ 320104 w 1315983"/>
                <a:gd name="connsiteY323" fmla="*/ 94813 h 2311974"/>
                <a:gd name="connsiteX324" fmla="*/ 329588 w 1315983"/>
                <a:gd name="connsiteY324" fmla="*/ 87519 h 2311974"/>
                <a:gd name="connsiteX325" fmla="*/ 315361 w 1315983"/>
                <a:gd name="connsiteY325" fmla="*/ 53484 h 2311974"/>
                <a:gd name="connsiteX326" fmla="*/ 312990 w 1315983"/>
                <a:gd name="connsiteY326" fmla="*/ 7293 h 2311974"/>
                <a:gd name="connsiteX327" fmla="*/ 355671 w 1315983"/>
                <a:gd name="connsiteY327" fmla="*/ 17018 h 2311974"/>
                <a:gd name="connsiteX328" fmla="*/ 377011 w 1315983"/>
                <a:gd name="connsiteY328" fmla="*/ 0 h 2311974"/>
                <a:gd name="connsiteX329" fmla="*/ 241856 w 1315983"/>
                <a:gd name="connsiteY329" fmla="*/ 899507 h 2311974"/>
                <a:gd name="connsiteX330" fmla="*/ 241856 w 1315983"/>
                <a:gd name="connsiteY330" fmla="*/ 899506 h 2311974"/>
                <a:gd name="connsiteX331" fmla="*/ 377011 w 1315983"/>
                <a:gd name="connsiteY331" fmla="*/ 0 h 2311974"/>
                <a:gd name="connsiteX332" fmla="*/ 234712 w 1315983"/>
                <a:gd name="connsiteY332" fmla="*/ 889782 h 2311974"/>
                <a:gd name="connsiteX333" fmla="*/ 225258 w 1315983"/>
                <a:gd name="connsiteY333" fmla="*/ 889782 h 2311974"/>
                <a:gd name="connsiteX334" fmla="*/ 241856 w 1315983"/>
                <a:gd name="connsiteY334" fmla="*/ 889782 h 2311974"/>
                <a:gd name="connsiteX335" fmla="*/ 326152 w 1315983"/>
                <a:gd name="connsiteY335" fmla="*/ 981222 h 2311974"/>
                <a:gd name="connsiteX336" fmla="*/ 234712 w 1315983"/>
                <a:gd name="connsiteY336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4951 w 1315983"/>
                <a:gd name="connsiteY115" fmla="*/ 984595 h 2311974"/>
                <a:gd name="connsiteX116" fmla="*/ 1100209 w 1315983"/>
                <a:gd name="connsiteY116" fmla="*/ 991888 h 2311974"/>
                <a:gd name="connsiteX117" fmla="*/ 1093096 w 1315983"/>
                <a:gd name="connsiteY117" fmla="*/ 1018630 h 2311974"/>
                <a:gd name="connsiteX118" fmla="*/ 1093096 w 1315983"/>
                <a:gd name="connsiteY118" fmla="*/ 1028354 h 2311974"/>
                <a:gd name="connsiteX119" fmla="*/ 1078869 w 1315983"/>
                <a:gd name="connsiteY119" fmla="*/ 1028354 h 2311974"/>
                <a:gd name="connsiteX120" fmla="*/ 1078869 w 1315983"/>
                <a:gd name="connsiteY120" fmla="*/ 1045372 h 2311974"/>
                <a:gd name="connsiteX121" fmla="*/ 1071755 w 1315983"/>
                <a:gd name="connsiteY121" fmla="*/ 1059959 h 2311974"/>
                <a:gd name="connsiteX122" fmla="*/ 1064642 w 1315983"/>
                <a:gd name="connsiteY122" fmla="*/ 1062390 h 2311974"/>
                <a:gd name="connsiteX123" fmla="*/ 1069384 w 1315983"/>
                <a:gd name="connsiteY123" fmla="*/ 1069683 h 2311974"/>
                <a:gd name="connsiteX124" fmla="*/ 1062271 w 1315983"/>
                <a:gd name="connsiteY124" fmla="*/ 1074545 h 2311974"/>
                <a:gd name="connsiteX125" fmla="*/ 1069384 w 1315983"/>
                <a:gd name="connsiteY125" fmla="*/ 1076976 h 2311974"/>
                <a:gd name="connsiteX126" fmla="*/ 1071755 w 1315983"/>
                <a:gd name="connsiteY126" fmla="*/ 1093994 h 2311974"/>
                <a:gd name="connsiteX127" fmla="*/ 1062271 w 1315983"/>
                <a:gd name="connsiteY127" fmla="*/ 1103719 h 2311974"/>
                <a:gd name="connsiteX128" fmla="*/ 1064642 w 1315983"/>
                <a:gd name="connsiteY128" fmla="*/ 1103719 h 2311974"/>
                <a:gd name="connsiteX129" fmla="*/ 1064642 w 1315983"/>
                <a:gd name="connsiteY129" fmla="*/ 1111012 h 2311974"/>
                <a:gd name="connsiteX130" fmla="*/ 1057529 w 1315983"/>
                <a:gd name="connsiteY130" fmla="*/ 1118305 h 2311974"/>
                <a:gd name="connsiteX131" fmla="*/ 1057529 w 1315983"/>
                <a:gd name="connsiteY131" fmla="*/ 1125598 h 2311974"/>
                <a:gd name="connsiteX132" fmla="*/ 1043302 w 1315983"/>
                <a:gd name="connsiteY132" fmla="*/ 1149909 h 2311974"/>
                <a:gd name="connsiteX133" fmla="*/ 1055157 w 1315983"/>
                <a:gd name="connsiteY133" fmla="*/ 1164496 h 2311974"/>
                <a:gd name="connsiteX134" fmla="*/ 1083611 w 1315983"/>
                <a:gd name="connsiteY134" fmla="*/ 1164496 h 2311974"/>
                <a:gd name="connsiteX135" fmla="*/ 1085982 w 1315983"/>
                <a:gd name="connsiteY135" fmla="*/ 1166927 h 2311974"/>
                <a:gd name="connsiteX136" fmla="*/ 1104951 w 1315983"/>
                <a:gd name="connsiteY136" fmla="*/ 1159634 h 2311974"/>
                <a:gd name="connsiteX137" fmla="*/ 1116807 w 1315983"/>
                <a:gd name="connsiteY137" fmla="*/ 1166927 h 2311974"/>
                <a:gd name="connsiteX138" fmla="*/ 1123921 w 1315983"/>
                <a:gd name="connsiteY138" fmla="*/ 1166927 h 2311974"/>
                <a:gd name="connsiteX139" fmla="*/ 1119178 w 1315983"/>
                <a:gd name="connsiteY139" fmla="*/ 1171789 h 2311974"/>
                <a:gd name="connsiteX140" fmla="*/ 1133405 w 1315983"/>
                <a:gd name="connsiteY140" fmla="*/ 1179083 h 2311974"/>
                <a:gd name="connsiteX141" fmla="*/ 1140519 w 1315983"/>
                <a:gd name="connsiteY141" fmla="*/ 1222842 h 2311974"/>
                <a:gd name="connsiteX142" fmla="*/ 1133405 w 1315983"/>
                <a:gd name="connsiteY142" fmla="*/ 1230136 h 2311974"/>
                <a:gd name="connsiteX143" fmla="*/ 1133405 w 1315983"/>
                <a:gd name="connsiteY143" fmla="*/ 1254447 h 2311974"/>
                <a:gd name="connsiteX144" fmla="*/ 1159488 w 1315983"/>
                <a:gd name="connsiteY144" fmla="*/ 1271464 h 2311974"/>
                <a:gd name="connsiteX145" fmla="*/ 1154745 w 1315983"/>
                <a:gd name="connsiteY145" fmla="*/ 1278758 h 2311974"/>
                <a:gd name="connsiteX146" fmla="*/ 1164230 w 1315983"/>
                <a:gd name="connsiteY146" fmla="*/ 1290913 h 2311974"/>
                <a:gd name="connsiteX147" fmla="*/ 1164230 w 1315983"/>
                <a:gd name="connsiteY147" fmla="*/ 1303069 h 2311974"/>
                <a:gd name="connsiteX148" fmla="*/ 1166601 w 1315983"/>
                <a:gd name="connsiteY148" fmla="*/ 1305500 h 2311974"/>
                <a:gd name="connsiteX149" fmla="*/ 1164230 w 1315983"/>
                <a:gd name="connsiteY149" fmla="*/ 1312793 h 2311974"/>
                <a:gd name="connsiteX150" fmla="*/ 1171343 w 1315983"/>
                <a:gd name="connsiteY150" fmla="*/ 1324948 h 2311974"/>
                <a:gd name="connsiteX151" fmla="*/ 1178457 w 1315983"/>
                <a:gd name="connsiteY151" fmla="*/ 1317655 h 2311974"/>
                <a:gd name="connsiteX152" fmla="*/ 1178457 w 1315983"/>
                <a:gd name="connsiteY152" fmla="*/ 1327379 h 2311974"/>
                <a:gd name="connsiteX153" fmla="*/ 1180828 w 1315983"/>
                <a:gd name="connsiteY153" fmla="*/ 1344397 h 2311974"/>
                <a:gd name="connsiteX154" fmla="*/ 1154745 w 1315983"/>
                <a:gd name="connsiteY154" fmla="*/ 1358984 h 2311974"/>
                <a:gd name="connsiteX155" fmla="*/ 1133405 w 1315983"/>
                <a:gd name="connsiteY155" fmla="*/ 1358984 h 2311974"/>
                <a:gd name="connsiteX156" fmla="*/ 1131034 w 1315983"/>
                <a:gd name="connsiteY156" fmla="*/ 1376001 h 2311974"/>
                <a:gd name="connsiteX157" fmla="*/ 1152374 w 1315983"/>
                <a:gd name="connsiteY157" fmla="*/ 1376001 h 2311974"/>
                <a:gd name="connsiteX158" fmla="*/ 1154745 w 1315983"/>
                <a:gd name="connsiteY158" fmla="*/ 1383295 h 2311974"/>
                <a:gd name="connsiteX159" fmla="*/ 1159488 w 1315983"/>
                <a:gd name="connsiteY159" fmla="*/ 1380864 h 2311974"/>
                <a:gd name="connsiteX160" fmla="*/ 1166601 w 1315983"/>
                <a:gd name="connsiteY160" fmla="*/ 1393019 h 2311974"/>
                <a:gd name="connsiteX161" fmla="*/ 1164230 w 1315983"/>
                <a:gd name="connsiteY161" fmla="*/ 1400312 h 2311974"/>
                <a:gd name="connsiteX162" fmla="*/ 1166601 w 1315983"/>
                <a:gd name="connsiteY162" fmla="*/ 1402744 h 2311974"/>
                <a:gd name="connsiteX163" fmla="*/ 1185570 w 1315983"/>
                <a:gd name="connsiteY163" fmla="*/ 1380864 h 2311974"/>
                <a:gd name="connsiteX164" fmla="*/ 1192684 w 1315983"/>
                <a:gd name="connsiteY164" fmla="*/ 1383295 h 2311974"/>
                <a:gd name="connsiteX165" fmla="*/ 1187941 w 1315983"/>
                <a:gd name="connsiteY165" fmla="*/ 1380864 h 2311974"/>
                <a:gd name="connsiteX166" fmla="*/ 1195055 w 1315983"/>
                <a:gd name="connsiteY166" fmla="*/ 1373570 h 2311974"/>
                <a:gd name="connsiteX167" fmla="*/ 1202168 w 1315983"/>
                <a:gd name="connsiteY167" fmla="*/ 1368708 h 2311974"/>
                <a:gd name="connsiteX168" fmla="*/ 1218766 w 1315983"/>
                <a:gd name="connsiteY168" fmla="*/ 1417330 h 2311974"/>
                <a:gd name="connsiteX169" fmla="*/ 1214024 w 1315983"/>
                <a:gd name="connsiteY169" fmla="*/ 1424623 h 2311974"/>
                <a:gd name="connsiteX170" fmla="*/ 1214024 w 1315983"/>
                <a:gd name="connsiteY170" fmla="*/ 1441641 h 2311974"/>
                <a:gd name="connsiteX171" fmla="*/ 1180828 w 1315983"/>
                <a:gd name="connsiteY171" fmla="*/ 1436779 h 2311974"/>
                <a:gd name="connsiteX172" fmla="*/ 1178457 w 1315983"/>
                <a:gd name="connsiteY172" fmla="*/ 1473245 h 2311974"/>
                <a:gd name="connsiteX173" fmla="*/ 1164230 w 1315983"/>
                <a:gd name="connsiteY173" fmla="*/ 1473245 h 2311974"/>
                <a:gd name="connsiteX174" fmla="*/ 1159488 w 1315983"/>
                <a:gd name="connsiteY174" fmla="*/ 1504850 h 2311974"/>
                <a:gd name="connsiteX175" fmla="*/ 1145261 w 1315983"/>
                <a:gd name="connsiteY175" fmla="*/ 1521867 h 2311974"/>
                <a:gd name="connsiteX176" fmla="*/ 1145261 w 1315983"/>
                <a:gd name="connsiteY176" fmla="*/ 1548609 h 2311974"/>
                <a:gd name="connsiteX177" fmla="*/ 1126292 w 1315983"/>
                <a:gd name="connsiteY177" fmla="*/ 1560765 h 2311974"/>
                <a:gd name="connsiteX178" fmla="*/ 1152374 w 1315983"/>
                <a:gd name="connsiteY178" fmla="*/ 1570489 h 2311974"/>
                <a:gd name="connsiteX179" fmla="*/ 1152374 w 1315983"/>
                <a:gd name="connsiteY179" fmla="*/ 1577783 h 2311974"/>
                <a:gd name="connsiteX180" fmla="*/ 1097838 w 1315983"/>
                <a:gd name="connsiteY180" fmla="*/ 1577783 h 2311974"/>
                <a:gd name="connsiteX181" fmla="*/ 1109694 w 1315983"/>
                <a:gd name="connsiteY181" fmla="*/ 1602094 h 2311974"/>
                <a:gd name="connsiteX182" fmla="*/ 1119178 w 1315983"/>
                <a:gd name="connsiteY182" fmla="*/ 1609387 h 2311974"/>
                <a:gd name="connsiteX183" fmla="*/ 1116807 w 1315983"/>
                <a:gd name="connsiteY183" fmla="*/ 1619111 h 2311974"/>
                <a:gd name="connsiteX184" fmla="*/ 1119178 w 1315983"/>
                <a:gd name="connsiteY184" fmla="*/ 1623973 h 2311974"/>
                <a:gd name="connsiteX185" fmla="*/ 1119178 w 1315983"/>
                <a:gd name="connsiteY185" fmla="*/ 1645853 h 2311974"/>
                <a:gd name="connsiteX186" fmla="*/ 1112065 w 1315983"/>
                <a:gd name="connsiteY186" fmla="*/ 1645853 h 2311974"/>
                <a:gd name="connsiteX187" fmla="*/ 1104951 w 1315983"/>
                <a:gd name="connsiteY187" fmla="*/ 1667733 h 2311974"/>
                <a:gd name="connsiteX188" fmla="*/ 1104951 w 1315983"/>
                <a:gd name="connsiteY188" fmla="*/ 1706631 h 2311974"/>
                <a:gd name="connsiteX189" fmla="*/ 1090725 w 1315983"/>
                <a:gd name="connsiteY189" fmla="*/ 1709062 h 2311974"/>
                <a:gd name="connsiteX190" fmla="*/ 1090725 w 1315983"/>
                <a:gd name="connsiteY190" fmla="*/ 1723648 h 2311974"/>
                <a:gd name="connsiteX191" fmla="*/ 1078869 w 1315983"/>
                <a:gd name="connsiteY191" fmla="*/ 1740666 h 2311974"/>
                <a:gd name="connsiteX192" fmla="*/ 1021961 w 1315983"/>
                <a:gd name="connsiteY192" fmla="*/ 1733373 h 2311974"/>
                <a:gd name="connsiteX193" fmla="*/ 995879 w 1315983"/>
                <a:gd name="connsiteY193" fmla="*/ 1733373 h 2311974"/>
                <a:gd name="connsiteX194" fmla="*/ 984023 w 1315983"/>
                <a:gd name="connsiteY194" fmla="*/ 1743097 h 2311974"/>
                <a:gd name="connsiteX195" fmla="*/ 976910 w 1315983"/>
                <a:gd name="connsiteY195" fmla="*/ 1735804 h 2311974"/>
                <a:gd name="connsiteX196" fmla="*/ 969796 w 1315983"/>
                <a:gd name="connsiteY196" fmla="*/ 1740666 h 2311974"/>
                <a:gd name="connsiteX197" fmla="*/ 948456 w 1315983"/>
                <a:gd name="connsiteY197" fmla="*/ 1713924 h 2311974"/>
                <a:gd name="connsiteX198" fmla="*/ 934229 w 1315983"/>
                <a:gd name="connsiteY198" fmla="*/ 1721217 h 2311974"/>
                <a:gd name="connsiteX199" fmla="*/ 927116 w 1315983"/>
                <a:gd name="connsiteY199" fmla="*/ 1733373 h 2311974"/>
                <a:gd name="connsiteX200" fmla="*/ 920002 w 1315983"/>
                <a:gd name="connsiteY200" fmla="*/ 1735804 h 2311974"/>
                <a:gd name="connsiteX201" fmla="*/ 905775 w 1315983"/>
                <a:gd name="connsiteY201" fmla="*/ 1706631 h 2311974"/>
                <a:gd name="connsiteX202" fmla="*/ 834641 w 1315983"/>
                <a:gd name="connsiteY202" fmla="*/ 1709062 h 2311974"/>
                <a:gd name="connsiteX203" fmla="*/ 832270 w 1315983"/>
                <a:gd name="connsiteY203" fmla="*/ 1721217 h 2311974"/>
                <a:gd name="connsiteX204" fmla="*/ 789590 w 1315983"/>
                <a:gd name="connsiteY204" fmla="*/ 1721217 h 2311974"/>
                <a:gd name="connsiteX205" fmla="*/ 789590 w 1315983"/>
                <a:gd name="connsiteY205" fmla="*/ 1728511 h 2311974"/>
                <a:gd name="connsiteX206" fmla="*/ 758765 w 1315983"/>
                <a:gd name="connsiteY206" fmla="*/ 1721217 h 2311974"/>
                <a:gd name="connsiteX207" fmla="*/ 758765 w 1315983"/>
                <a:gd name="connsiteY207" fmla="*/ 1706631 h 2311974"/>
                <a:gd name="connsiteX208" fmla="*/ 751651 w 1315983"/>
                <a:gd name="connsiteY208" fmla="*/ 1706631 h 2311974"/>
                <a:gd name="connsiteX209" fmla="*/ 749280 w 1315983"/>
                <a:gd name="connsiteY209" fmla="*/ 1692044 h 2311974"/>
                <a:gd name="connsiteX210" fmla="*/ 749280 w 1315983"/>
                <a:gd name="connsiteY210" fmla="*/ 1692044 h 2311974"/>
                <a:gd name="connsiteX211" fmla="*/ 751651 w 1315983"/>
                <a:gd name="connsiteY211" fmla="*/ 1706631 h 2311974"/>
                <a:gd name="connsiteX212" fmla="*/ 697115 w 1315983"/>
                <a:gd name="connsiteY212" fmla="*/ 1709062 h 2311974"/>
                <a:gd name="connsiteX213" fmla="*/ 656806 w 1315983"/>
                <a:gd name="connsiteY213" fmla="*/ 1701769 h 2311974"/>
                <a:gd name="connsiteX214" fmla="*/ 654435 w 1315983"/>
                <a:gd name="connsiteY214" fmla="*/ 1709062 h 2311974"/>
                <a:gd name="connsiteX215" fmla="*/ 635465 w 1315983"/>
                <a:gd name="connsiteY215" fmla="*/ 1713924 h 2311974"/>
                <a:gd name="connsiteX216" fmla="*/ 628352 w 1315983"/>
                <a:gd name="connsiteY216" fmla="*/ 1733373 h 2311974"/>
                <a:gd name="connsiteX217" fmla="*/ 633094 w 1315983"/>
                <a:gd name="connsiteY217" fmla="*/ 1750391 h 2311974"/>
                <a:gd name="connsiteX218" fmla="*/ 614125 w 1315983"/>
                <a:gd name="connsiteY218" fmla="*/ 1750391 h 2311974"/>
                <a:gd name="connsiteX219" fmla="*/ 609383 w 1315983"/>
                <a:gd name="connsiteY219" fmla="*/ 1769840 h 2311974"/>
                <a:gd name="connsiteX220" fmla="*/ 616496 w 1315983"/>
                <a:gd name="connsiteY220" fmla="*/ 1784426 h 2311974"/>
                <a:gd name="connsiteX221" fmla="*/ 614125 w 1315983"/>
                <a:gd name="connsiteY221" fmla="*/ 1806306 h 2311974"/>
                <a:gd name="connsiteX222" fmla="*/ 602269 w 1315983"/>
                <a:gd name="connsiteY222" fmla="*/ 1813599 h 2311974"/>
                <a:gd name="connsiteX223" fmla="*/ 602269 w 1315983"/>
                <a:gd name="connsiteY223" fmla="*/ 1847635 h 2311974"/>
                <a:gd name="connsiteX224" fmla="*/ 588043 w 1315983"/>
                <a:gd name="connsiteY224" fmla="*/ 1852497 h 2311974"/>
                <a:gd name="connsiteX225" fmla="*/ 585671 w 1315983"/>
                <a:gd name="connsiteY225" fmla="*/ 1837910 h 2311974"/>
                <a:gd name="connsiteX226" fmla="*/ 552475 w 1315983"/>
                <a:gd name="connsiteY226" fmla="*/ 1837910 h 2311974"/>
                <a:gd name="connsiteX227" fmla="*/ 552475 w 1315983"/>
                <a:gd name="connsiteY227" fmla="*/ 1859790 h 2311974"/>
                <a:gd name="connsiteX228" fmla="*/ 533506 w 1315983"/>
                <a:gd name="connsiteY228" fmla="*/ 1859790 h 2311974"/>
                <a:gd name="connsiteX229" fmla="*/ 533506 w 1315983"/>
                <a:gd name="connsiteY229" fmla="*/ 1869515 h 2311974"/>
                <a:gd name="connsiteX230" fmla="*/ 531135 w 1315983"/>
                <a:gd name="connsiteY230" fmla="*/ 1876808 h 2311974"/>
                <a:gd name="connsiteX231" fmla="*/ 450517 w 1315983"/>
                <a:gd name="connsiteY231" fmla="*/ 1876808 h 2311974"/>
                <a:gd name="connsiteX232" fmla="*/ 450517 w 1315983"/>
                <a:gd name="connsiteY232" fmla="*/ 1896257 h 2311974"/>
                <a:gd name="connsiteX233" fmla="*/ 398351 w 1315983"/>
                <a:gd name="connsiteY233" fmla="*/ 1901119 h 2311974"/>
                <a:gd name="connsiteX234" fmla="*/ 398351 w 1315983"/>
                <a:gd name="connsiteY234" fmla="*/ 1930292 h 2311974"/>
                <a:gd name="connsiteX235" fmla="*/ 377011 w 1315983"/>
                <a:gd name="connsiteY235" fmla="*/ 1930292 h 2311974"/>
                <a:gd name="connsiteX236" fmla="*/ 374640 w 1315983"/>
                <a:gd name="connsiteY236" fmla="*/ 1952172 h 2311974"/>
                <a:gd name="connsiteX237" fmla="*/ 362784 w 1315983"/>
                <a:gd name="connsiteY237" fmla="*/ 1952172 h 2311974"/>
                <a:gd name="connsiteX238" fmla="*/ 362784 w 1315983"/>
                <a:gd name="connsiteY238" fmla="*/ 1978914 h 2311974"/>
                <a:gd name="connsiteX239" fmla="*/ 369898 w 1315983"/>
                <a:gd name="connsiteY239" fmla="*/ 1983776 h 2311974"/>
                <a:gd name="connsiteX240" fmla="*/ 367527 w 1315983"/>
                <a:gd name="connsiteY240" fmla="*/ 2000794 h 2311974"/>
                <a:gd name="connsiteX241" fmla="*/ 374640 w 1315983"/>
                <a:gd name="connsiteY241" fmla="*/ 2005656 h 2311974"/>
                <a:gd name="connsiteX242" fmla="*/ 374640 w 1315983"/>
                <a:gd name="connsiteY242" fmla="*/ 2068865 h 2311974"/>
                <a:gd name="connsiteX243" fmla="*/ 367527 w 1315983"/>
                <a:gd name="connsiteY243" fmla="*/ 2068865 h 2311974"/>
                <a:gd name="connsiteX244" fmla="*/ 367527 w 1315983"/>
                <a:gd name="connsiteY244" fmla="*/ 2081020 h 2311974"/>
                <a:gd name="connsiteX245" fmla="*/ 348557 w 1315983"/>
                <a:gd name="connsiteY245" fmla="*/ 2083451 h 2311974"/>
                <a:gd name="connsiteX246" fmla="*/ 334331 w 1315983"/>
                <a:gd name="connsiteY246" fmla="*/ 2117487 h 2311974"/>
                <a:gd name="connsiteX247" fmla="*/ 334331 w 1315983"/>
                <a:gd name="connsiteY247" fmla="*/ 2129642 h 2311974"/>
                <a:gd name="connsiteX248" fmla="*/ 391238 w 1315983"/>
                <a:gd name="connsiteY248" fmla="*/ 2132073 h 2311974"/>
                <a:gd name="connsiteX249" fmla="*/ 384125 w 1315983"/>
                <a:gd name="connsiteY249" fmla="*/ 2151522 h 2311974"/>
                <a:gd name="connsiteX250" fmla="*/ 388867 w 1315983"/>
                <a:gd name="connsiteY250" fmla="*/ 2161246 h 2311974"/>
                <a:gd name="connsiteX251" fmla="*/ 384125 w 1315983"/>
                <a:gd name="connsiteY251" fmla="*/ 2168540 h 2311974"/>
                <a:gd name="connsiteX252" fmla="*/ 367527 w 1315983"/>
                <a:gd name="connsiteY252" fmla="*/ 2168540 h 2311974"/>
                <a:gd name="connsiteX253" fmla="*/ 367527 w 1315983"/>
                <a:gd name="connsiteY253" fmla="*/ 2180695 h 2311974"/>
                <a:gd name="connsiteX254" fmla="*/ 336702 w 1315983"/>
                <a:gd name="connsiteY254" fmla="*/ 2187988 h 2311974"/>
                <a:gd name="connsiteX255" fmla="*/ 343815 w 1315983"/>
                <a:gd name="connsiteY255" fmla="*/ 2200144 h 2311974"/>
                <a:gd name="connsiteX256" fmla="*/ 341444 w 1315983"/>
                <a:gd name="connsiteY256" fmla="*/ 2256059 h 2311974"/>
                <a:gd name="connsiteX257" fmla="*/ 329588 w 1315983"/>
                <a:gd name="connsiteY257" fmla="*/ 2277939 h 2311974"/>
                <a:gd name="connsiteX258" fmla="*/ 303506 w 1315983"/>
                <a:gd name="connsiteY258" fmla="*/ 2307112 h 2311974"/>
                <a:gd name="connsiteX259" fmla="*/ 289279 w 1315983"/>
                <a:gd name="connsiteY259" fmla="*/ 2311974 h 2311974"/>
                <a:gd name="connsiteX260" fmla="*/ 272681 w 1315983"/>
                <a:gd name="connsiteY260" fmla="*/ 2282801 h 2311974"/>
                <a:gd name="connsiteX261" fmla="*/ 253712 w 1315983"/>
                <a:gd name="connsiteY261" fmla="*/ 2275508 h 2311974"/>
                <a:gd name="connsiteX262" fmla="*/ 239485 w 1315983"/>
                <a:gd name="connsiteY262" fmla="*/ 2292526 h 2311974"/>
                <a:gd name="connsiteX263" fmla="*/ 220516 w 1315983"/>
                <a:gd name="connsiteY263" fmla="*/ 2285232 h 2311974"/>
                <a:gd name="connsiteX264" fmla="*/ 206289 w 1315983"/>
                <a:gd name="connsiteY264" fmla="*/ 2290094 h 2311974"/>
                <a:gd name="connsiteX265" fmla="*/ 170722 w 1315983"/>
                <a:gd name="connsiteY265" fmla="*/ 2275508 h 2311974"/>
                <a:gd name="connsiteX266" fmla="*/ 129987 w 1315983"/>
                <a:gd name="connsiteY266" fmla="*/ 2254426 h 2311974"/>
                <a:gd name="connsiteX267" fmla="*/ 138292 w 1315983"/>
                <a:gd name="connsiteY267" fmla="*/ 2090384 h 2311974"/>
                <a:gd name="connsiteX268" fmla="*/ 167576 w 1315983"/>
                <a:gd name="connsiteY268" fmla="*/ 1879782 h 2311974"/>
                <a:gd name="connsiteX269" fmla="*/ 162659 w 1315983"/>
                <a:gd name="connsiteY269" fmla="*/ 1766434 h 2311974"/>
                <a:gd name="connsiteX270" fmla="*/ 134380 w 1315983"/>
                <a:gd name="connsiteY270" fmla="*/ 1684276 h 2311974"/>
                <a:gd name="connsiteX271" fmla="*/ 71027 w 1315983"/>
                <a:gd name="connsiteY271" fmla="*/ 1605539 h 2311974"/>
                <a:gd name="connsiteX272" fmla="*/ 21152 w 1315983"/>
                <a:gd name="connsiteY272" fmla="*/ 1566641 h 2311974"/>
                <a:gd name="connsiteX273" fmla="*/ 22796 w 1315983"/>
                <a:gd name="connsiteY273" fmla="*/ 1519182 h 2311974"/>
                <a:gd name="connsiteX274" fmla="*/ 18560 w 1315983"/>
                <a:gd name="connsiteY274" fmla="*/ 1442151 h 2311974"/>
                <a:gd name="connsiteX275" fmla="*/ 73867 w 1315983"/>
                <a:gd name="connsiteY275" fmla="*/ 1327822 h 2311974"/>
                <a:gd name="connsiteX276" fmla="*/ 867553 w 1315983"/>
                <a:gd name="connsiteY276" fmla="*/ 1104035 h 2311974"/>
                <a:gd name="connsiteX277" fmla="*/ 0 w 1315983"/>
                <a:gd name="connsiteY277" fmla="*/ 680708 h 2311974"/>
                <a:gd name="connsiteX278" fmla="*/ 35567 w 1315983"/>
                <a:gd name="connsiteY278" fmla="*/ 670983 h 2311974"/>
                <a:gd name="connsiteX279" fmla="*/ 123299 w 1315983"/>
                <a:gd name="connsiteY279" fmla="*/ 692863 h 2311974"/>
                <a:gd name="connsiteX280" fmla="*/ 137526 w 1315983"/>
                <a:gd name="connsiteY280" fmla="*/ 688001 h 2311974"/>
                <a:gd name="connsiteX281" fmla="*/ 151753 w 1315983"/>
                <a:gd name="connsiteY281" fmla="*/ 678277 h 2311974"/>
                <a:gd name="connsiteX282" fmla="*/ 158866 w 1315983"/>
                <a:gd name="connsiteY282" fmla="*/ 666121 h 2311974"/>
                <a:gd name="connsiteX283" fmla="*/ 192062 w 1315983"/>
                <a:gd name="connsiteY283" fmla="*/ 700156 h 2311974"/>
                <a:gd name="connsiteX284" fmla="*/ 236001 w 1315983"/>
                <a:gd name="connsiteY284" fmla="*/ 862512 h 2311974"/>
                <a:gd name="connsiteX285" fmla="*/ 158866 w 1315983"/>
                <a:gd name="connsiteY285" fmla="*/ 666121 h 2311974"/>
                <a:gd name="connsiteX286" fmla="*/ 158866 w 1315983"/>
                <a:gd name="connsiteY286" fmla="*/ 658827 h 2311974"/>
                <a:gd name="connsiteX287" fmla="*/ 180206 w 1315983"/>
                <a:gd name="connsiteY287" fmla="*/ 646672 h 2311974"/>
                <a:gd name="connsiteX288" fmla="*/ 173093 w 1315983"/>
                <a:gd name="connsiteY288" fmla="*/ 639379 h 2311974"/>
                <a:gd name="connsiteX289" fmla="*/ 203918 w 1315983"/>
                <a:gd name="connsiteY289" fmla="*/ 629654 h 2311974"/>
                <a:gd name="connsiteX290" fmla="*/ 199176 w 1315983"/>
                <a:gd name="connsiteY290" fmla="*/ 615068 h 2311974"/>
                <a:gd name="connsiteX291" fmla="*/ 165980 w 1315983"/>
                <a:gd name="connsiteY291" fmla="*/ 610205 h 2311974"/>
                <a:gd name="connsiteX292" fmla="*/ 163608 w 1315983"/>
                <a:gd name="connsiteY292" fmla="*/ 595619 h 2311974"/>
                <a:gd name="connsiteX293" fmla="*/ 173093 w 1315983"/>
                <a:gd name="connsiteY293" fmla="*/ 534841 h 2311974"/>
                <a:gd name="connsiteX294" fmla="*/ 151753 w 1315983"/>
                <a:gd name="connsiteY294" fmla="*/ 471633 h 2311974"/>
                <a:gd name="connsiteX295" fmla="*/ 144639 w 1315983"/>
                <a:gd name="connsiteY295" fmla="*/ 464340 h 2311974"/>
                <a:gd name="connsiteX296" fmla="*/ 165980 w 1315983"/>
                <a:gd name="connsiteY296" fmla="*/ 444891 h 2311974"/>
                <a:gd name="connsiteX297" fmla="*/ 184949 w 1315983"/>
                <a:gd name="connsiteY297" fmla="*/ 430304 h 2311974"/>
                <a:gd name="connsiteX298" fmla="*/ 187320 w 1315983"/>
                <a:gd name="connsiteY298" fmla="*/ 427873 h 2311974"/>
                <a:gd name="connsiteX299" fmla="*/ 199176 w 1315983"/>
                <a:gd name="connsiteY299" fmla="*/ 408424 h 2311974"/>
                <a:gd name="connsiteX300" fmla="*/ 194433 w 1315983"/>
                <a:gd name="connsiteY300" fmla="*/ 388975 h 2311974"/>
                <a:gd name="connsiteX301" fmla="*/ 211031 w 1315983"/>
                <a:gd name="connsiteY301" fmla="*/ 374389 h 2311974"/>
                <a:gd name="connsiteX302" fmla="*/ 220516 w 1315983"/>
                <a:gd name="connsiteY302" fmla="*/ 364665 h 2311974"/>
                <a:gd name="connsiteX303" fmla="*/ 218145 w 1315983"/>
                <a:gd name="connsiteY303" fmla="*/ 347647 h 2311974"/>
                <a:gd name="connsiteX304" fmla="*/ 246598 w 1315983"/>
                <a:gd name="connsiteY304" fmla="*/ 337922 h 2311974"/>
                <a:gd name="connsiteX305" fmla="*/ 232371 w 1315983"/>
                <a:gd name="connsiteY305" fmla="*/ 311180 h 2311974"/>
                <a:gd name="connsiteX306" fmla="*/ 225258 w 1315983"/>
                <a:gd name="connsiteY306" fmla="*/ 308749 h 2311974"/>
                <a:gd name="connsiteX307" fmla="*/ 232371 w 1315983"/>
                <a:gd name="connsiteY307" fmla="*/ 299025 h 2311974"/>
                <a:gd name="connsiteX308" fmla="*/ 232371 w 1315983"/>
                <a:gd name="connsiteY308" fmla="*/ 296594 h 2311974"/>
                <a:gd name="connsiteX309" fmla="*/ 211031 w 1315983"/>
                <a:gd name="connsiteY309" fmla="*/ 299025 h 2311974"/>
                <a:gd name="connsiteX310" fmla="*/ 199176 w 1315983"/>
                <a:gd name="connsiteY310" fmla="*/ 282007 h 2311974"/>
                <a:gd name="connsiteX311" fmla="*/ 239485 w 1315983"/>
                <a:gd name="connsiteY311" fmla="*/ 240679 h 2311974"/>
                <a:gd name="connsiteX312" fmla="*/ 248969 w 1315983"/>
                <a:gd name="connsiteY312" fmla="*/ 240679 h 2311974"/>
                <a:gd name="connsiteX313" fmla="*/ 227629 w 1315983"/>
                <a:gd name="connsiteY313" fmla="*/ 218799 h 2311974"/>
                <a:gd name="connsiteX314" fmla="*/ 260825 w 1315983"/>
                <a:gd name="connsiteY314" fmla="*/ 199350 h 2311974"/>
                <a:gd name="connsiteX315" fmla="*/ 239485 w 1315983"/>
                <a:gd name="connsiteY315" fmla="*/ 150728 h 2311974"/>
                <a:gd name="connsiteX316" fmla="*/ 248969 w 1315983"/>
                <a:gd name="connsiteY316" fmla="*/ 131279 h 2311974"/>
                <a:gd name="connsiteX317" fmla="*/ 282165 w 1315983"/>
                <a:gd name="connsiteY317" fmla="*/ 116693 h 2311974"/>
                <a:gd name="connsiteX318" fmla="*/ 286908 w 1315983"/>
                <a:gd name="connsiteY318" fmla="*/ 131279 h 2311974"/>
                <a:gd name="connsiteX319" fmla="*/ 308248 w 1315983"/>
                <a:gd name="connsiteY319" fmla="*/ 116693 h 2311974"/>
                <a:gd name="connsiteX320" fmla="*/ 303506 w 1315983"/>
                <a:gd name="connsiteY320" fmla="*/ 109399 h 2311974"/>
                <a:gd name="connsiteX321" fmla="*/ 320104 w 1315983"/>
                <a:gd name="connsiteY321" fmla="*/ 102106 h 2311974"/>
                <a:gd name="connsiteX322" fmla="*/ 320104 w 1315983"/>
                <a:gd name="connsiteY322" fmla="*/ 94813 h 2311974"/>
                <a:gd name="connsiteX323" fmla="*/ 329588 w 1315983"/>
                <a:gd name="connsiteY323" fmla="*/ 87519 h 2311974"/>
                <a:gd name="connsiteX324" fmla="*/ 315361 w 1315983"/>
                <a:gd name="connsiteY324" fmla="*/ 53484 h 2311974"/>
                <a:gd name="connsiteX325" fmla="*/ 312990 w 1315983"/>
                <a:gd name="connsiteY325" fmla="*/ 7293 h 2311974"/>
                <a:gd name="connsiteX326" fmla="*/ 355671 w 1315983"/>
                <a:gd name="connsiteY326" fmla="*/ 17018 h 2311974"/>
                <a:gd name="connsiteX327" fmla="*/ 377011 w 1315983"/>
                <a:gd name="connsiteY327" fmla="*/ 0 h 2311974"/>
                <a:gd name="connsiteX328" fmla="*/ 241856 w 1315983"/>
                <a:gd name="connsiteY328" fmla="*/ 899507 h 2311974"/>
                <a:gd name="connsiteX329" fmla="*/ 241856 w 1315983"/>
                <a:gd name="connsiteY329" fmla="*/ 899506 h 2311974"/>
                <a:gd name="connsiteX330" fmla="*/ 377011 w 1315983"/>
                <a:gd name="connsiteY330" fmla="*/ 0 h 2311974"/>
                <a:gd name="connsiteX331" fmla="*/ 234712 w 1315983"/>
                <a:gd name="connsiteY331" fmla="*/ 889782 h 2311974"/>
                <a:gd name="connsiteX332" fmla="*/ 225258 w 1315983"/>
                <a:gd name="connsiteY332" fmla="*/ 889782 h 2311974"/>
                <a:gd name="connsiteX333" fmla="*/ 241856 w 1315983"/>
                <a:gd name="connsiteY333" fmla="*/ 889782 h 2311974"/>
                <a:gd name="connsiteX334" fmla="*/ 326152 w 1315983"/>
                <a:gd name="connsiteY334" fmla="*/ 981222 h 2311974"/>
                <a:gd name="connsiteX335" fmla="*/ 234712 w 1315983"/>
                <a:gd name="connsiteY335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0209 w 1315983"/>
                <a:gd name="connsiteY115" fmla="*/ 991888 h 2311974"/>
                <a:gd name="connsiteX116" fmla="*/ 1093096 w 1315983"/>
                <a:gd name="connsiteY116" fmla="*/ 1018630 h 2311974"/>
                <a:gd name="connsiteX117" fmla="*/ 1093096 w 1315983"/>
                <a:gd name="connsiteY117" fmla="*/ 1028354 h 2311974"/>
                <a:gd name="connsiteX118" fmla="*/ 1078869 w 1315983"/>
                <a:gd name="connsiteY118" fmla="*/ 1028354 h 2311974"/>
                <a:gd name="connsiteX119" fmla="*/ 1078869 w 1315983"/>
                <a:gd name="connsiteY119" fmla="*/ 1045372 h 2311974"/>
                <a:gd name="connsiteX120" fmla="*/ 1071755 w 1315983"/>
                <a:gd name="connsiteY120" fmla="*/ 1059959 h 2311974"/>
                <a:gd name="connsiteX121" fmla="*/ 1064642 w 1315983"/>
                <a:gd name="connsiteY121" fmla="*/ 1062390 h 2311974"/>
                <a:gd name="connsiteX122" fmla="*/ 1069384 w 1315983"/>
                <a:gd name="connsiteY122" fmla="*/ 1069683 h 2311974"/>
                <a:gd name="connsiteX123" fmla="*/ 1062271 w 1315983"/>
                <a:gd name="connsiteY123" fmla="*/ 1074545 h 2311974"/>
                <a:gd name="connsiteX124" fmla="*/ 1069384 w 1315983"/>
                <a:gd name="connsiteY124" fmla="*/ 1076976 h 2311974"/>
                <a:gd name="connsiteX125" fmla="*/ 1071755 w 1315983"/>
                <a:gd name="connsiteY125" fmla="*/ 1093994 h 2311974"/>
                <a:gd name="connsiteX126" fmla="*/ 1062271 w 1315983"/>
                <a:gd name="connsiteY126" fmla="*/ 1103719 h 2311974"/>
                <a:gd name="connsiteX127" fmla="*/ 1064642 w 1315983"/>
                <a:gd name="connsiteY127" fmla="*/ 1103719 h 2311974"/>
                <a:gd name="connsiteX128" fmla="*/ 1064642 w 1315983"/>
                <a:gd name="connsiteY128" fmla="*/ 1111012 h 2311974"/>
                <a:gd name="connsiteX129" fmla="*/ 1057529 w 1315983"/>
                <a:gd name="connsiteY129" fmla="*/ 1118305 h 2311974"/>
                <a:gd name="connsiteX130" fmla="*/ 1057529 w 1315983"/>
                <a:gd name="connsiteY130" fmla="*/ 1125598 h 2311974"/>
                <a:gd name="connsiteX131" fmla="*/ 1043302 w 1315983"/>
                <a:gd name="connsiteY131" fmla="*/ 1149909 h 2311974"/>
                <a:gd name="connsiteX132" fmla="*/ 1055157 w 1315983"/>
                <a:gd name="connsiteY132" fmla="*/ 1164496 h 2311974"/>
                <a:gd name="connsiteX133" fmla="*/ 1083611 w 1315983"/>
                <a:gd name="connsiteY133" fmla="*/ 1164496 h 2311974"/>
                <a:gd name="connsiteX134" fmla="*/ 1085982 w 1315983"/>
                <a:gd name="connsiteY134" fmla="*/ 1166927 h 2311974"/>
                <a:gd name="connsiteX135" fmla="*/ 1104951 w 1315983"/>
                <a:gd name="connsiteY135" fmla="*/ 1159634 h 2311974"/>
                <a:gd name="connsiteX136" fmla="*/ 1116807 w 1315983"/>
                <a:gd name="connsiteY136" fmla="*/ 1166927 h 2311974"/>
                <a:gd name="connsiteX137" fmla="*/ 1123921 w 1315983"/>
                <a:gd name="connsiteY137" fmla="*/ 1166927 h 2311974"/>
                <a:gd name="connsiteX138" fmla="*/ 1119178 w 1315983"/>
                <a:gd name="connsiteY138" fmla="*/ 1171789 h 2311974"/>
                <a:gd name="connsiteX139" fmla="*/ 1133405 w 1315983"/>
                <a:gd name="connsiteY139" fmla="*/ 1179083 h 2311974"/>
                <a:gd name="connsiteX140" fmla="*/ 1140519 w 1315983"/>
                <a:gd name="connsiteY140" fmla="*/ 1222842 h 2311974"/>
                <a:gd name="connsiteX141" fmla="*/ 1133405 w 1315983"/>
                <a:gd name="connsiteY141" fmla="*/ 1230136 h 2311974"/>
                <a:gd name="connsiteX142" fmla="*/ 1133405 w 1315983"/>
                <a:gd name="connsiteY142" fmla="*/ 1254447 h 2311974"/>
                <a:gd name="connsiteX143" fmla="*/ 1159488 w 1315983"/>
                <a:gd name="connsiteY143" fmla="*/ 1271464 h 2311974"/>
                <a:gd name="connsiteX144" fmla="*/ 1154745 w 1315983"/>
                <a:gd name="connsiteY144" fmla="*/ 1278758 h 2311974"/>
                <a:gd name="connsiteX145" fmla="*/ 1164230 w 1315983"/>
                <a:gd name="connsiteY145" fmla="*/ 1290913 h 2311974"/>
                <a:gd name="connsiteX146" fmla="*/ 1164230 w 1315983"/>
                <a:gd name="connsiteY146" fmla="*/ 1303069 h 2311974"/>
                <a:gd name="connsiteX147" fmla="*/ 1166601 w 1315983"/>
                <a:gd name="connsiteY147" fmla="*/ 1305500 h 2311974"/>
                <a:gd name="connsiteX148" fmla="*/ 1164230 w 1315983"/>
                <a:gd name="connsiteY148" fmla="*/ 1312793 h 2311974"/>
                <a:gd name="connsiteX149" fmla="*/ 1171343 w 1315983"/>
                <a:gd name="connsiteY149" fmla="*/ 1324948 h 2311974"/>
                <a:gd name="connsiteX150" fmla="*/ 1178457 w 1315983"/>
                <a:gd name="connsiteY150" fmla="*/ 1317655 h 2311974"/>
                <a:gd name="connsiteX151" fmla="*/ 1178457 w 1315983"/>
                <a:gd name="connsiteY151" fmla="*/ 1327379 h 2311974"/>
                <a:gd name="connsiteX152" fmla="*/ 1180828 w 1315983"/>
                <a:gd name="connsiteY152" fmla="*/ 1344397 h 2311974"/>
                <a:gd name="connsiteX153" fmla="*/ 1154745 w 1315983"/>
                <a:gd name="connsiteY153" fmla="*/ 1358984 h 2311974"/>
                <a:gd name="connsiteX154" fmla="*/ 1133405 w 1315983"/>
                <a:gd name="connsiteY154" fmla="*/ 1358984 h 2311974"/>
                <a:gd name="connsiteX155" fmla="*/ 1131034 w 1315983"/>
                <a:gd name="connsiteY155" fmla="*/ 1376001 h 2311974"/>
                <a:gd name="connsiteX156" fmla="*/ 1152374 w 1315983"/>
                <a:gd name="connsiteY156" fmla="*/ 1376001 h 2311974"/>
                <a:gd name="connsiteX157" fmla="*/ 1154745 w 1315983"/>
                <a:gd name="connsiteY157" fmla="*/ 1383295 h 2311974"/>
                <a:gd name="connsiteX158" fmla="*/ 1159488 w 1315983"/>
                <a:gd name="connsiteY158" fmla="*/ 1380864 h 2311974"/>
                <a:gd name="connsiteX159" fmla="*/ 1166601 w 1315983"/>
                <a:gd name="connsiteY159" fmla="*/ 1393019 h 2311974"/>
                <a:gd name="connsiteX160" fmla="*/ 1164230 w 1315983"/>
                <a:gd name="connsiteY160" fmla="*/ 1400312 h 2311974"/>
                <a:gd name="connsiteX161" fmla="*/ 1166601 w 1315983"/>
                <a:gd name="connsiteY161" fmla="*/ 1402744 h 2311974"/>
                <a:gd name="connsiteX162" fmla="*/ 1185570 w 1315983"/>
                <a:gd name="connsiteY162" fmla="*/ 1380864 h 2311974"/>
                <a:gd name="connsiteX163" fmla="*/ 1192684 w 1315983"/>
                <a:gd name="connsiteY163" fmla="*/ 1383295 h 2311974"/>
                <a:gd name="connsiteX164" fmla="*/ 1187941 w 1315983"/>
                <a:gd name="connsiteY164" fmla="*/ 1380864 h 2311974"/>
                <a:gd name="connsiteX165" fmla="*/ 1195055 w 1315983"/>
                <a:gd name="connsiteY165" fmla="*/ 1373570 h 2311974"/>
                <a:gd name="connsiteX166" fmla="*/ 1202168 w 1315983"/>
                <a:gd name="connsiteY166" fmla="*/ 1368708 h 2311974"/>
                <a:gd name="connsiteX167" fmla="*/ 1218766 w 1315983"/>
                <a:gd name="connsiteY167" fmla="*/ 1417330 h 2311974"/>
                <a:gd name="connsiteX168" fmla="*/ 1214024 w 1315983"/>
                <a:gd name="connsiteY168" fmla="*/ 1424623 h 2311974"/>
                <a:gd name="connsiteX169" fmla="*/ 1214024 w 1315983"/>
                <a:gd name="connsiteY169" fmla="*/ 1441641 h 2311974"/>
                <a:gd name="connsiteX170" fmla="*/ 1180828 w 1315983"/>
                <a:gd name="connsiteY170" fmla="*/ 1436779 h 2311974"/>
                <a:gd name="connsiteX171" fmla="*/ 1178457 w 1315983"/>
                <a:gd name="connsiteY171" fmla="*/ 1473245 h 2311974"/>
                <a:gd name="connsiteX172" fmla="*/ 1164230 w 1315983"/>
                <a:gd name="connsiteY172" fmla="*/ 1473245 h 2311974"/>
                <a:gd name="connsiteX173" fmla="*/ 1159488 w 1315983"/>
                <a:gd name="connsiteY173" fmla="*/ 1504850 h 2311974"/>
                <a:gd name="connsiteX174" fmla="*/ 1145261 w 1315983"/>
                <a:gd name="connsiteY174" fmla="*/ 1521867 h 2311974"/>
                <a:gd name="connsiteX175" fmla="*/ 1145261 w 1315983"/>
                <a:gd name="connsiteY175" fmla="*/ 1548609 h 2311974"/>
                <a:gd name="connsiteX176" fmla="*/ 1126292 w 1315983"/>
                <a:gd name="connsiteY176" fmla="*/ 1560765 h 2311974"/>
                <a:gd name="connsiteX177" fmla="*/ 1152374 w 1315983"/>
                <a:gd name="connsiteY177" fmla="*/ 1570489 h 2311974"/>
                <a:gd name="connsiteX178" fmla="*/ 1152374 w 1315983"/>
                <a:gd name="connsiteY178" fmla="*/ 1577783 h 2311974"/>
                <a:gd name="connsiteX179" fmla="*/ 1097838 w 1315983"/>
                <a:gd name="connsiteY179" fmla="*/ 1577783 h 2311974"/>
                <a:gd name="connsiteX180" fmla="*/ 1109694 w 1315983"/>
                <a:gd name="connsiteY180" fmla="*/ 1602094 h 2311974"/>
                <a:gd name="connsiteX181" fmla="*/ 1119178 w 1315983"/>
                <a:gd name="connsiteY181" fmla="*/ 1609387 h 2311974"/>
                <a:gd name="connsiteX182" fmla="*/ 1116807 w 1315983"/>
                <a:gd name="connsiteY182" fmla="*/ 1619111 h 2311974"/>
                <a:gd name="connsiteX183" fmla="*/ 1119178 w 1315983"/>
                <a:gd name="connsiteY183" fmla="*/ 1623973 h 2311974"/>
                <a:gd name="connsiteX184" fmla="*/ 1119178 w 1315983"/>
                <a:gd name="connsiteY184" fmla="*/ 1645853 h 2311974"/>
                <a:gd name="connsiteX185" fmla="*/ 1112065 w 1315983"/>
                <a:gd name="connsiteY185" fmla="*/ 1645853 h 2311974"/>
                <a:gd name="connsiteX186" fmla="*/ 1104951 w 1315983"/>
                <a:gd name="connsiteY186" fmla="*/ 1667733 h 2311974"/>
                <a:gd name="connsiteX187" fmla="*/ 1104951 w 1315983"/>
                <a:gd name="connsiteY187" fmla="*/ 1706631 h 2311974"/>
                <a:gd name="connsiteX188" fmla="*/ 1090725 w 1315983"/>
                <a:gd name="connsiteY188" fmla="*/ 1709062 h 2311974"/>
                <a:gd name="connsiteX189" fmla="*/ 1090725 w 1315983"/>
                <a:gd name="connsiteY189" fmla="*/ 1723648 h 2311974"/>
                <a:gd name="connsiteX190" fmla="*/ 1078869 w 1315983"/>
                <a:gd name="connsiteY190" fmla="*/ 1740666 h 2311974"/>
                <a:gd name="connsiteX191" fmla="*/ 1021961 w 1315983"/>
                <a:gd name="connsiteY191" fmla="*/ 1733373 h 2311974"/>
                <a:gd name="connsiteX192" fmla="*/ 995879 w 1315983"/>
                <a:gd name="connsiteY192" fmla="*/ 1733373 h 2311974"/>
                <a:gd name="connsiteX193" fmla="*/ 984023 w 1315983"/>
                <a:gd name="connsiteY193" fmla="*/ 1743097 h 2311974"/>
                <a:gd name="connsiteX194" fmla="*/ 976910 w 1315983"/>
                <a:gd name="connsiteY194" fmla="*/ 1735804 h 2311974"/>
                <a:gd name="connsiteX195" fmla="*/ 969796 w 1315983"/>
                <a:gd name="connsiteY195" fmla="*/ 1740666 h 2311974"/>
                <a:gd name="connsiteX196" fmla="*/ 948456 w 1315983"/>
                <a:gd name="connsiteY196" fmla="*/ 1713924 h 2311974"/>
                <a:gd name="connsiteX197" fmla="*/ 934229 w 1315983"/>
                <a:gd name="connsiteY197" fmla="*/ 1721217 h 2311974"/>
                <a:gd name="connsiteX198" fmla="*/ 927116 w 1315983"/>
                <a:gd name="connsiteY198" fmla="*/ 1733373 h 2311974"/>
                <a:gd name="connsiteX199" fmla="*/ 920002 w 1315983"/>
                <a:gd name="connsiteY199" fmla="*/ 1735804 h 2311974"/>
                <a:gd name="connsiteX200" fmla="*/ 905775 w 1315983"/>
                <a:gd name="connsiteY200" fmla="*/ 1706631 h 2311974"/>
                <a:gd name="connsiteX201" fmla="*/ 834641 w 1315983"/>
                <a:gd name="connsiteY201" fmla="*/ 1709062 h 2311974"/>
                <a:gd name="connsiteX202" fmla="*/ 832270 w 1315983"/>
                <a:gd name="connsiteY202" fmla="*/ 1721217 h 2311974"/>
                <a:gd name="connsiteX203" fmla="*/ 789590 w 1315983"/>
                <a:gd name="connsiteY203" fmla="*/ 1721217 h 2311974"/>
                <a:gd name="connsiteX204" fmla="*/ 789590 w 1315983"/>
                <a:gd name="connsiteY204" fmla="*/ 1728511 h 2311974"/>
                <a:gd name="connsiteX205" fmla="*/ 758765 w 1315983"/>
                <a:gd name="connsiteY205" fmla="*/ 1721217 h 2311974"/>
                <a:gd name="connsiteX206" fmla="*/ 758765 w 1315983"/>
                <a:gd name="connsiteY206" fmla="*/ 1706631 h 2311974"/>
                <a:gd name="connsiteX207" fmla="*/ 751651 w 1315983"/>
                <a:gd name="connsiteY207" fmla="*/ 1706631 h 2311974"/>
                <a:gd name="connsiteX208" fmla="*/ 749280 w 1315983"/>
                <a:gd name="connsiteY208" fmla="*/ 1692044 h 2311974"/>
                <a:gd name="connsiteX209" fmla="*/ 749280 w 1315983"/>
                <a:gd name="connsiteY209" fmla="*/ 1692044 h 2311974"/>
                <a:gd name="connsiteX210" fmla="*/ 751651 w 1315983"/>
                <a:gd name="connsiteY210" fmla="*/ 1706631 h 2311974"/>
                <a:gd name="connsiteX211" fmla="*/ 697115 w 1315983"/>
                <a:gd name="connsiteY211" fmla="*/ 1709062 h 2311974"/>
                <a:gd name="connsiteX212" fmla="*/ 656806 w 1315983"/>
                <a:gd name="connsiteY212" fmla="*/ 1701769 h 2311974"/>
                <a:gd name="connsiteX213" fmla="*/ 654435 w 1315983"/>
                <a:gd name="connsiteY213" fmla="*/ 1709062 h 2311974"/>
                <a:gd name="connsiteX214" fmla="*/ 635465 w 1315983"/>
                <a:gd name="connsiteY214" fmla="*/ 1713924 h 2311974"/>
                <a:gd name="connsiteX215" fmla="*/ 628352 w 1315983"/>
                <a:gd name="connsiteY215" fmla="*/ 1733373 h 2311974"/>
                <a:gd name="connsiteX216" fmla="*/ 633094 w 1315983"/>
                <a:gd name="connsiteY216" fmla="*/ 1750391 h 2311974"/>
                <a:gd name="connsiteX217" fmla="*/ 614125 w 1315983"/>
                <a:gd name="connsiteY217" fmla="*/ 1750391 h 2311974"/>
                <a:gd name="connsiteX218" fmla="*/ 609383 w 1315983"/>
                <a:gd name="connsiteY218" fmla="*/ 1769840 h 2311974"/>
                <a:gd name="connsiteX219" fmla="*/ 616496 w 1315983"/>
                <a:gd name="connsiteY219" fmla="*/ 1784426 h 2311974"/>
                <a:gd name="connsiteX220" fmla="*/ 614125 w 1315983"/>
                <a:gd name="connsiteY220" fmla="*/ 1806306 h 2311974"/>
                <a:gd name="connsiteX221" fmla="*/ 602269 w 1315983"/>
                <a:gd name="connsiteY221" fmla="*/ 1813599 h 2311974"/>
                <a:gd name="connsiteX222" fmla="*/ 602269 w 1315983"/>
                <a:gd name="connsiteY222" fmla="*/ 1847635 h 2311974"/>
                <a:gd name="connsiteX223" fmla="*/ 588043 w 1315983"/>
                <a:gd name="connsiteY223" fmla="*/ 1852497 h 2311974"/>
                <a:gd name="connsiteX224" fmla="*/ 585671 w 1315983"/>
                <a:gd name="connsiteY224" fmla="*/ 1837910 h 2311974"/>
                <a:gd name="connsiteX225" fmla="*/ 552475 w 1315983"/>
                <a:gd name="connsiteY225" fmla="*/ 1837910 h 2311974"/>
                <a:gd name="connsiteX226" fmla="*/ 552475 w 1315983"/>
                <a:gd name="connsiteY226" fmla="*/ 1859790 h 2311974"/>
                <a:gd name="connsiteX227" fmla="*/ 533506 w 1315983"/>
                <a:gd name="connsiteY227" fmla="*/ 1859790 h 2311974"/>
                <a:gd name="connsiteX228" fmla="*/ 533506 w 1315983"/>
                <a:gd name="connsiteY228" fmla="*/ 1869515 h 2311974"/>
                <a:gd name="connsiteX229" fmla="*/ 531135 w 1315983"/>
                <a:gd name="connsiteY229" fmla="*/ 1876808 h 2311974"/>
                <a:gd name="connsiteX230" fmla="*/ 450517 w 1315983"/>
                <a:gd name="connsiteY230" fmla="*/ 1876808 h 2311974"/>
                <a:gd name="connsiteX231" fmla="*/ 450517 w 1315983"/>
                <a:gd name="connsiteY231" fmla="*/ 1896257 h 2311974"/>
                <a:gd name="connsiteX232" fmla="*/ 398351 w 1315983"/>
                <a:gd name="connsiteY232" fmla="*/ 1901119 h 2311974"/>
                <a:gd name="connsiteX233" fmla="*/ 398351 w 1315983"/>
                <a:gd name="connsiteY233" fmla="*/ 1930292 h 2311974"/>
                <a:gd name="connsiteX234" fmla="*/ 377011 w 1315983"/>
                <a:gd name="connsiteY234" fmla="*/ 1930292 h 2311974"/>
                <a:gd name="connsiteX235" fmla="*/ 374640 w 1315983"/>
                <a:gd name="connsiteY235" fmla="*/ 1952172 h 2311974"/>
                <a:gd name="connsiteX236" fmla="*/ 362784 w 1315983"/>
                <a:gd name="connsiteY236" fmla="*/ 1952172 h 2311974"/>
                <a:gd name="connsiteX237" fmla="*/ 362784 w 1315983"/>
                <a:gd name="connsiteY237" fmla="*/ 1978914 h 2311974"/>
                <a:gd name="connsiteX238" fmla="*/ 369898 w 1315983"/>
                <a:gd name="connsiteY238" fmla="*/ 1983776 h 2311974"/>
                <a:gd name="connsiteX239" fmla="*/ 367527 w 1315983"/>
                <a:gd name="connsiteY239" fmla="*/ 2000794 h 2311974"/>
                <a:gd name="connsiteX240" fmla="*/ 374640 w 1315983"/>
                <a:gd name="connsiteY240" fmla="*/ 2005656 h 2311974"/>
                <a:gd name="connsiteX241" fmla="*/ 374640 w 1315983"/>
                <a:gd name="connsiteY241" fmla="*/ 2068865 h 2311974"/>
                <a:gd name="connsiteX242" fmla="*/ 367527 w 1315983"/>
                <a:gd name="connsiteY242" fmla="*/ 2068865 h 2311974"/>
                <a:gd name="connsiteX243" fmla="*/ 367527 w 1315983"/>
                <a:gd name="connsiteY243" fmla="*/ 2081020 h 2311974"/>
                <a:gd name="connsiteX244" fmla="*/ 348557 w 1315983"/>
                <a:gd name="connsiteY244" fmla="*/ 2083451 h 2311974"/>
                <a:gd name="connsiteX245" fmla="*/ 334331 w 1315983"/>
                <a:gd name="connsiteY245" fmla="*/ 2117487 h 2311974"/>
                <a:gd name="connsiteX246" fmla="*/ 334331 w 1315983"/>
                <a:gd name="connsiteY246" fmla="*/ 2129642 h 2311974"/>
                <a:gd name="connsiteX247" fmla="*/ 391238 w 1315983"/>
                <a:gd name="connsiteY247" fmla="*/ 2132073 h 2311974"/>
                <a:gd name="connsiteX248" fmla="*/ 384125 w 1315983"/>
                <a:gd name="connsiteY248" fmla="*/ 2151522 h 2311974"/>
                <a:gd name="connsiteX249" fmla="*/ 388867 w 1315983"/>
                <a:gd name="connsiteY249" fmla="*/ 2161246 h 2311974"/>
                <a:gd name="connsiteX250" fmla="*/ 384125 w 1315983"/>
                <a:gd name="connsiteY250" fmla="*/ 2168540 h 2311974"/>
                <a:gd name="connsiteX251" fmla="*/ 367527 w 1315983"/>
                <a:gd name="connsiteY251" fmla="*/ 2168540 h 2311974"/>
                <a:gd name="connsiteX252" fmla="*/ 367527 w 1315983"/>
                <a:gd name="connsiteY252" fmla="*/ 2180695 h 2311974"/>
                <a:gd name="connsiteX253" fmla="*/ 336702 w 1315983"/>
                <a:gd name="connsiteY253" fmla="*/ 2187988 h 2311974"/>
                <a:gd name="connsiteX254" fmla="*/ 343815 w 1315983"/>
                <a:gd name="connsiteY254" fmla="*/ 2200144 h 2311974"/>
                <a:gd name="connsiteX255" fmla="*/ 341444 w 1315983"/>
                <a:gd name="connsiteY255" fmla="*/ 2256059 h 2311974"/>
                <a:gd name="connsiteX256" fmla="*/ 329588 w 1315983"/>
                <a:gd name="connsiteY256" fmla="*/ 2277939 h 2311974"/>
                <a:gd name="connsiteX257" fmla="*/ 303506 w 1315983"/>
                <a:gd name="connsiteY257" fmla="*/ 2307112 h 2311974"/>
                <a:gd name="connsiteX258" fmla="*/ 289279 w 1315983"/>
                <a:gd name="connsiteY258" fmla="*/ 2311974 h 2311974"/>
                <a:gd name="connsiteX259" fmla="*/ 272681 w 1315983"/>
                <a:gd name="connsiteY259" fmla="*/ 2282801 h 2311974"/>
                <a:gd name="connsiteX260" fmla="*/ 253712 w 1315983"/>
                <a:gd name="connsiteY260" fmla="*/ 2275508 h 2311974"/>
                <a:gd name="connsiteX261" fmla="*/ 239485 w 1315983"/>
                <a:gd name="connsiteY261" fmla="*/ 2292526 h 2311974"/>
                <a:gd name="connsiteX262" fmla="*/ 220516 w 1315983"/>
                <a:gd name="connsiteY262" fmla="*/ 2285232 h 2311974"/>
                <a:gd name="connsiteX263" fmla="*/ 206289 w 1315983"/>
                <a:gd name="connsiteY263" fmla="*/ 2290094 h 2311974"/>
                <a:gd name="connsiteX264" fmla="*/ 170722 w 1315983"/>
                <a:gd name="connsiteY264" fmla="*/ 2275508 h 2311974"/>
                <a:gd name="connsiteX265" fmla="*/ 129987 w 1315983"/>
                <a:gd name="connsiteY265" fmla="*/ 2254426 h 2311974"/>
                <a:gd name="connsiteX266" fmla="*/ 138292 w 1315983"/>
                <a:gd name="connsiteY266" fmla="*/ 2090384 h 2311974"/>
                <a:gd name="connsiteX267" fmla="*/ 167576 w 1315983"/>
                <a:gd name="connsiteY267" fmla="*/ 1879782 h 2311974"/>
                <a:gd name="connsiteX268" fmla="*/ 162659 w 1315983"/>
                <a:gd name="connsiteY268" fmla="*/ 1766434 h 2311974"/>
                <a:gd name="connsiteX269" fmla="*/ 134380 w 1315983"/>
                <a:gd name="connsiteY269" fmla="*/ 1684276 h 2311974"/>
                <a:gd name="connsiteX270" fmla="*/ 71027 w 1315983"/>
                <a:gd name="connsiteY270" fmla="*/ 1605539 h 2311974"/>
                <a:gd name="connsiteX271" fmla="*/ 21152 w 1315983"/>
                <a:gd name="connsiteY271" fmla="*/ 1566641 h 2311974"/>
                <a:gd name="connsiteX272" fmla="*/ 22796 w 1315983"/>
                <a:gd name="connsiteY272" fmla="*/ 1519182 h 2311974"/>
                <a:gd name="connsiteX273" fmla="*/ 18560 w 1315983"/>
                <a:gd name="connsiteY273" fmla="*/ 1442151 h 2311974"/>
                <a:gd name="connsiteX274" fmla="*/ 73867 w 1315983"/>
                <a:gd name="connsiteY274" fmla="*/ 1327822 h 2311974"/>
                <a:gd name="connsiteX275" fmla="*/ 867553 w 1315983"/>
                <a:gd name="connsiteY275" fmla="*/ 1104035 h 2311974"/>
                <a:gd name="connsiteX276" fmla="*/ 0 w 1315983"/>
                <a:gd name="connsiteY276" fmla="*/ 680708 h 2311974"/>
                <a:gd name="connsiteX277" fmla="*/ 35567 w 1315983"/>
                <a:gd name="connsiteY277" fmla="*/ 670983 h 2311974"/>
                <a:gd name="connsiteX278" fmla="*/ 123299 w 1315983"/>
                <a:gd name="connsiteY278" fmla="*/ 692863 h 2311974"/>
                <a:gd name="connsiteX279" fmla="*/ 137526 w 1315983"/>
                <a:gd name="connsiteY279" fmla="*/ 688001 h 2311974"/>
                <a:gd name="connsiteX280" fmla="*/ 151753 w 1315983"/>
                <a:gd name="connsiteY280" fmla="*/ 678277 h 2311974"/>
                <a:gd name="connsiteX281" fmla="*/ 158866 w 1315983"/>
                <a:gd name="connsiteY281" fmla="*/ 666121 h 2311974"/>
                <a:gd name="connsiteX282" fmla="*/ 192062 w 1315983"/>
                <a:gd name="connsiteY282" fmla="*/ 700156 h 2311974"/>
                <a:gd name="connsiteX283" fmla="*/ 236001 w 1315983"/>
                <a:gd name="connsiteY283" fmla="*/ 862512 h 2311974"/>
                <a:gd name="connsiteX284" fmla="*/ 158866 w 1315983"/>
                <a:gd name="connsiteY284" fmla="*/ 666121 h 2311974"/>
                <a:gd name="connsiteX285" fmla="*/ 158866 w 1315983"/>
                <a:gd name="connsiteY285" fmla="*/ 658827 h 2311974"/>
                <a:gd name="connsiteX286" fmla="*/ 180206 w 1315983"/>
                <a:gd name="connsiteY286" fmla="*/ 646672 h 2311974"/>
                <a:gd name="connsiteX287" fmla="*/ 173093 w 1315983"/>
                <a:gd name="connsiteY287" fmla="*/ 639379 h 2311974"/>
                <a:gd name="connsiteX288" fmla="*/ 203918 w 1315983"/>
                <a:gd name="connsiteY288" fmla="*/ 629654 h 2311974"/>
                <a:gd name="connsiteX289" fmla="*/ 199176 w 1315983"/>
                <a:gd name="connsiteY289" fmla="*/ 615068 h 2311974"/>
                <a:gd name="connsiteX290" fmla="*/ 165980 w 1315983"/>
                <a:gd name="connsiteY290" fmla="*/ 610205 h 2311974"/>
                <a:gd name="connsiteX291" fmla="*/ 163608 w 1315983"/>
                <a:gd name="connsiteY291" fmla="*/ 595619 h 2311974"/>
                <a:gd name="connsiteX292" fmla="*/ 173093 w 1315983"/>
                <a:gd name="connsiteY292" fmla="*/ 534841 h 2311974"/>
                <a:gd name="connsiteX293" fmla="*/ 151753 w 1315983"/>
                <a:gd name="connsiteY293" fmla="*/ 471633 h 2311974"/>
                <a:gd name="connsiteX294" fmla="*/ 144639 w 1315983"/>
                <a:gd name="connsiteY294" fmla="*/ 464340 h 2311974"/>
                <a:gd name="connsiteX295" fmla="*/ 165980 w 1315983"/>
                <a:gd name="connsiteY295" fmla="*/ 444891 h 2311974"/>
                <a:gd name="connsiteX296" fmla="*/ 184949 w 1315983"/>
                <a:gd name="connsiteY296" fmla="*/ 430304 h 2311974"/>
                <a:gd name="connsiteX297" fmla="*/ 187320 w 1315983"/>
                <a:gd name="connsiteY297" fmla="*/ 427873 h 2311974"/>
                <a:gd name="connsiteX298" fmla="*/ 199176 w 1315983"/>
                <a:gd name="connsiteY298" fmla="*/ 408424 h 2311974"/>
                <a:gd name="connsiteX299" fmla="*/ 194433 w 1315983"/>
                <a:gd name="connsiteY299" fmla="*/ 388975 h 2311974"/>
                <a:gd name="connsiteX300" fmla="*/ 211031 w 1315983"/>
                <a:gd name="connsiteY300" fmla="*/ 374389 h 2311974"/>
                <a:gd name="connsiteX301" fmla="*/ 220516 w 1315983"/>
                <a:gd name="connsiteY301" fmla="*/ 364665 h 2311974"/>
                <a:gd name="connsiteX302" fmla="*/ 218145 w 1315983"/>
                <a:gd name="connsiteY302" fmla="*/ 347647 h 2311974"/>
                <a:gd name="connsiteX303" fmla="*/ 246598 w 1315983"/>
                <a:gd name="connsiteY303" fmla="*/ 337922 h 2311974"/>
                <a:gd name="connsiteX304" fmla="*/ 232371 w 1315983"/>
                <a:gd name="connsiteY304" fmla="*/ 311180 h 2311974"/>
                <a:gd name="connsiteX305" fmla="*/ 225258 w 1315983"/>
                <a:gd name="connsiteY305" fmla="*/ 308749 h 2311974"/>
                <a:gd name="connsiteX306" fmla="*/ 232371 w 1315983"/>
                <a:gd name="connsiteY306" fmla="*/ 299025 h 2311974"/>
                <a:gd name="connsiteX307" fmla="*/ 232371 w 1315983"/>
                <a:gd name="connsiteY307" fmla="*/ 296594 h 2311974"/>
                <a:gd name="connsiteX308" fmla="*/ 211031 w 1315983"/>
                <a:gd name="connsiteY308" fmla="*/ 299025 h 2311974"/>
                <a:gd name="connsiteX309" fmla="*/ 199176 w 1315983"/>
                <a:gd name="connsiteY309" fmla="*/ 282007 h 2311974"/>
                <a:gd name="connsiteX310" fmla="*/ 239485 w 1315983"/>
                <a:gd name="connsiteY310" fmla="*/ 240679 h 2311974"/>
                <a:gd name="connsiteX311" fmla="*/ 248969 w 1315983"/>
                <a:gd name="connsiteY311" fmla="*/ 240679 h 2311974"/>
                <a:gd name="connsiteX312" fmla="*/ 227629 w 1315983"/>
                <a:gd name="connsiteY312" fmla="*/ 218799 h 2311974"/>
                <a:gd name="connsiteX313" fmla="*/ 260825 w 1315983"/>
                <a:gd name="connsiteY313" fmla="*/ 199350 h 2311974"/>
                <a:gd name="connsiteX314" fmla="*/ 239485 w 1315983"/>
                <a:gd name="connsiteY314" fmla="*/ 150728 h 2311974"/>
                <a:gd name="connsiteX315" fmla="*/ 248969 w 1315983"/>
                <a:gd name="connsiteY315" fmla="*/ 131279 h 2311974"/>
                <a:gd name="connsiteX316" fmla="*/ 282165 w 1315983"/>
                <a:gd name="connsiteY316" fmla="*/ 116693 h 2311974"/>
                <a:gd name="connsiteX317" fmla="*/ 286908 w 1315983"/>
                <a:gd name="connsiteY317" fmla="*/ 131279 h 2311974"/>
                <a:gd name="connsiteX318" fmla="*/ 308248 w 1315983"/>
                <a:gd name="connsiteY318" fmla="*/ 116693 h 2311974"/>
                <a:gd name="connsiteX319" fmla="*/ 303506 w 1315983"/>
                <a:gd name="connsiteY319" fmla="*/ 109399 h 2311974"/>
                <a:gd name="connsiteX320" fmla="*/ 320104 w 1315983"/>
                <a:gd name="connsiteY320" fmla="*/ 102106 h 2311974"/>
                <a:gd name="connsiteX321" fmla="*/ 320104 w 1315983"/>
                <a:gd name="connsiteY321" fmla="*/ 94813 h 2311974"/>
                <a:gd name="connsiteX322" fmla="*/ 329588 w 1315983"/>
                <a:gd name="connsiteY322" fmla="*/ 87519 h 2311974"/>
                <a:gd name="connsiteX323" fmla="*/ 315361 w 1315983"/>
                <a:gd name="connsiteY323" fmla="*/ 53484 h 2311974"/>
                <a:gd name="connsiteX324" fmla="*/ 312990 w 1315983"/>
                <a:gd name="connsiteY324" fmla="*/ 7293 h 2311974"/>
                <a:gd name="connsiteX325" fmla="*/ 355671 w 1315983"/>
                <a:gd name="connsiteY325" fmla="*/ 17018 h 2311974"/>
                <a:gd name="connsiteX326" fmla="*/ 377011 w 1315983"/>
                <a:gd name="connsiteY326" fmla="*/ 0 h 2311974"/>
                <a:gd name="connsiteX327" fmla="*/ 241856 w 1315983"/>
                <a:gd name="connsiteY327" fmla="*/ 899507 h 2311974"/>
                <a:gd name="connsiteX328" fmla="*/ 241856 w 1315983"/>
                <a:gd name="connsiteY328" fmla="*/ 899506 h 2311974"/>
                <a:gd name="connsiteX329" fmla="*/ 377011 w 1315983"/>
                <a:gd name="connsiteY329" fmla="*/ 0 h 2311974"/>
                <a:gd name="connsiteX330" fmla="*/ 234712 w 1315983"/>
                <a:gd name="connsiteY330" fmla="*/ 889782 h 2311974"/>
                <a:gd name="connsiteX331" fmla="*/ 225258 w 1315983"/>
                <a:gd name="connsiteY331" fmla="*/ 889782 h 2311974"/>
                <a:gd name="connsiteX332" fmla="*/ 241856 w 1315983"/>
                <a:gd name="connsiteY332" fmla="*/ 889782 h 2311974"/>
                <a:gd name="connsiteX333" fmla="*/ 326152 w 1315983"/>
                <a:gd name="connsiteY333" fmla="*/ 981222 h 2311974"/>
                <a:gd name="connsiteX334" fmla="*/ 234712 w 1315983"/>
                <a:gd name="connsiteY334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0209 w 1315983"/>
                <a:gd name="connsiteY115" fmla="*/ 991888 h 2311974"/>
                <a:gd name="connsiteX116" fmla="*/ 1093096 w 1315983"/>
                <a:gd name="connsiteY116" fmla="*/ 1018630 h 2311974"/>
                <a:gd name="connsiteX117" fmla="*/ 1093096 w 1315983"/>
                <a:gd name="connsiteY117" fmla="*/ 1028354 h 2311974"/>
                <a:gd name="connsiteX118" fmla="*/ 1078869 w 1315983"/>
                <a:gd name="connsiteY118" fmla="*/ 1028354 h 2311974"/>
                <a:gd name="connsiteX119" fmla="*/ 1078869 w 1315983"/>
                <a:gd name="connsiteY119" fmla="*/ 1045372 h 2311974"/>
                <a:gd name="connsiteX120" fmla="*/ 1071755 w 1315983"/>
                <a:gd name="connsiteY120" fmla="*/ 1059959 h 2311974"/>
                <a:gd name="connsiteX121" fmla="*/ 1064642 w 1315983"/>
                <a:gd name="connsiteY121" fmla="*/ 1062390 h 2311974"/>
                <a:gd name="connsiteX122" fmla="*/ 1069384 w 1315983"/>
                <a:gd name="connsiteY122" fmla="*/ 1069683 h 2311974"/>
                <a:gd name="connsiteX123" fmla="*/ 1062271 w 1315983"/>
                <a:gd name="connsiteY123" fmla="*/ 1074545 h 2311974"/>
                <a:gd name="connsiteX124" fmla="*/ 1069384 w 1315983"/>
                <a:gd name="connsiteY124" fmla="*/ 1076976 h 2311974"/>
                <a:gd name="connsiteX125" fmla="*/ 1071755 w 1315983"/>
                <a:gd name="connsiteY125" fmla="*/ 1093994 h 2311974"/>
                <a:gd name="connsiteX126" fmla="*/ 1062271 w 1315983"/>
                <a:gd name="connsiteY126" fmla="*/ 1103719 h 2311974"/>
                <a:gd name="connsiteX127" fmla="*/ 1064642 w 1315983"/>
                <a:gd name="connsiteY127" fmla="*/ 1103719 h 2311974"/>
                <a:gd name="connsiteX128" fmla="*/ 1064642 w 1315983"/>
                <a:gd name="connsiteY128" fmla="*/ 1111012 h 2311974"/>
                <a:gd name="connsiteX129" fmla="*/ 1057529 w 1315983"/>
                <a:gd name="connsiteY129" fmla="*/ 1118305 h 2311974"/>
                <a:gd name="connsiteX130" fmla="*/ 1057529 w 1315983"/>
                <a:gd name="connsiteY130" fmla="*/ 1125598 h 2311974"/>
                <a:gd name="connsiteX131" fmla="*/ 1043302 w 1315983"/>
                <a:gd name="connsiteY131" fmla="*/ 1149909 h 2311974"/>
                <a:gd name="connsiteX132" fmla="*/ 1055157 w 1315983"/>
                <a:gd name="connsiteY132" fmla="*/ 1164496 h 2311974"/>
                <a:gd name="connsiteX133" fmla="*/ 1083611 w 1315983"/>
                <a:gd name="connsiteY133" fmla="*/ 1164496 h 2311974"/>
                <a:gd name="connsiteX134" fmla="*/ 1085982 w 1315983"/>
                <a:gd name="connsiteY134" fmla="*/ 1166927 h 2311974"/>
                <a:gd name="connsiteX135" fmla="*/ 1104951 w 1315983"/>
                <a:gd name="connsiteY135" fmla="*/ 1159634 h 2311974"/>
                <a:gd name="connsiteX136" fmla="*/ 1116807 w 1315983"/>
                <a:gd name="connsiteY136" fmla="*/ 1166927 h 2311974"/>
                <a:gd name="connsiteX137" fmla="*/ 1123921 w 1315983"/>
                <a:gd name="connsiteY137" fmla="*/ 1166927 h 2311974"/>
                <a:gd name="connsiteX138" fmla="*/ 1119178 w 1315983"/>
                <a:gd name="connsiteY138" fmla="*/ 1171789 h 2311974"/>
                <a:gd name="connsiteX139" fmla="*/ 1133405 w 1315983"/>
                <a:gd name="connsiteY139" fmla="*/ 1179083 h 2311974"/>
                <a:gd name="connsiteX140" fmla="*/ 1140519 w 1315983"/>
                <a:gd name="connsiteY140" fmla="*/ 1222842 h 2311974"/>
                <a:gd name="connsiteX141" fmla="*/ 1133405 w 1315983"/>
                <a:gd name="connsiteY141" fmla="*/ 1230136 h 2311974"/>
                <a:gd name="connsiteX142" fmla="*/ 1133405 w 1315983"/>
                <a:gd name="connsiteY142" fmla="*/ 1254447 h 2311974"/>
                <a:gd name="connsiteX143" fmla="*/ 1159488 w 1315983"/>
                <a:gd name="connsiteY143" fmla="*/ 1271464 h 2311974"/>
                <a:gd name="connsiteX144" fmla="*/ 1154745 w 1315983"/>
                <a:gd name="connsiteY144" fmla="*/ 1278758 h 2311974"/>
                <a:gd name="connsiteX145" fmla="*/ 1164230 w 1315983"/>
                <a:gd name="connsiteY145" fmla="*/ 1290913 h 2311974"/>
                <a:gd name="connsiteX146" fmla="*/ 1164230 w 1315983"/>
                <a:gd name="connsiteY146" fmla="*/ 1303069 h 2311974"/>
                <a:gd name="connsiteX147" fmla="*/ 1166601 w 1315983"/>
                <a:gd name="connsiteY147" fmla="*/ 1305500 h 2311974"/>
                <a:gd name="connsiteX148" fmla="*/ 1164230 w 1315983"/>
                <a:gd name="connsiteY148" fmla="*/ 1312793 h 2311974"/>
                <a:gd name="connsiteX149" fmla="*/ 1171343 w 1315983"/>
                <a:gd name="connsiteY149" fmla="*/ 1324948 h 2311974"/>
                <a:gd name="connsiteX150" fmla="*/ 1178457 w 1315983"/>
                <a:gd name="connsiteY150" fmla="*/ 1317655 h 2311974"/>
                <a:gd name="connsiteX151" fmla="*/ 1178457 w 1315983"/>
                <a:gd name="connsiteY151" fmla="*/ 1327379 h 2311974"/>
                <a:gd name="connsiteX152" fmla="*/ 1180828 w 1315983"/>
                <a:gd name="connsiteY152" fmla="*/ 1344397 h 2311974"/>
                <a:gd name="connsiteX153" fmla="*/ 1154745 w 1315983"/>
                <a:gd name="connsiteY153" fmla="*/ 1358984 h 2311974"/>
                <a:gd name="connsiteX154" fmla="*/ 1133405 w 1315983"/>
                <a:gd name="connsiteY154" fmla="*/ 1358984 h 2311974"/>
                <a:gd name="connsiteX155" fmla="*/ 1131034 w 1315983"/>
                <a:gd name="connsiteY155" fmla="*/ 1376001 h 2311974"/>
                <a:gd name="connsiteX156" fmla="*/ 1152374 w 1315983"/>
                <a:gd name="connsiteY156" fmla="*/ 1376001 h 2311974"/>
                <a:gd name="connsiteX157" fmla="*/ 1154745 w 1315983"/>
                <a:gd name="connsiteY157" fmla="*/ 1383295 h 2311974"/>
                <a:gd name="connsiteX158" fmla="*/ 1159488 w 1315983"/>
                <a:gd name="connsiteY158" fmla="*/ 1380864 h 2311974"/>
                <a:gd name="connsiteX159" fmla="*/ 1166601 w 1315983"/>
                <a:gd name="connsiteY159" fmla="*/ 1393019 h 2311974"/>
                <a:gd name="connsiteX160" fmla="*/ 1164230 w 1315983"/>
                <a:gd name="connsiteY160" fmla="*/ 1400312 h 2311974"/>
                <a:gd name="connsiteX161" fmla="*/ 1166601 w 1315983"/>
                <a:gd name="connsiteY161" fmla="*/ 1402744 h 2311974"/>
                <a:gd name="connsiteX162" fmla="*/ 1185570 w 1315983"/>
                <a:gd name="connsiteY162" fmla="*/ 1380864 h 2311974"/>
                <a:gd name="connsiteX163" fmla="*/ 1192684 w 1315983"/>
                <a:gd name="connsiteY163" fmla="*/ 1383295 h 2311974"/>
                <a:gd name="connsiteX164" fmla="*/ 1187941 w 1315983"/>
                <a:gd name="connsiteY164" fmla="*/ 1380864 h 2311974"/>
                <a:gd name="connsiteX165" fmla="*/ 1195055 w 1315983"/>
                <a:gd name="connsiteY165" fmla="*/ 1373570 h 2311974"/>
                <a:gd name="connsiteX166" fmla="*/ 1202168 w 1315983"/>
                <a:gd name="connsiteY166" fmla="*/ 1368708 h 2311974"/>
                <a:gd name="connsiteX167" fmla="*/ 1218766 w 1315983"/>
                <a:gd name="connsiteY167" fmla="*/ 1417330 h 2311974"/>
                <a:gd name="connsiteX168" fmla="*/ 1214024 w 1315983"/>
                <a:gd name="connsiteY168" fmla="*/ 1424623 h 2311974"/>
                <a:gd name="connsiteX169" fmla="*/ 1214024 w 1315983"/>
                <a:gd name="connsiteY169" fmla="*/ 1441641 h 2311974"/>
                <a:gd name="connsiteX170" fmla="*/ 1180828 w 1315983"/>
                <a:gd name="connsiteY170" fmla="*/ 1436779 h 2311974"/>
                <a:gd name="connsiteX171" fmla="*/ 1178457 w 1315983"/>
                <a:gd name="connsiteY171" fmla="*/ 1473245 h 2311974"/>
                <a:gd name="connsiteX172" fmla="*/ 1164230 w 1315983"/>
                <a:gd name="connsiteY172" fmla="*/ 1473245 h 2311974"/>
                <a:gd name="connsiteX173" fmla="*/ 1159488 w 1315983"/>
                <a:gd name="connsiteY173" fmla="*/ 1504850 h 2311974"/>
                <a:gd name="connsiteX174" fmla="*/ 1145261 w 1315983"/>
                <a:gd name="connsiteY174" fmla="*/ 1521867 h 2311974"/>
                <a:gd name="connsiteX175" fmla="*/ 1145261 w 1315983"/>
                <a:gd name="connsiteY175" fmla="*/ 1548609 h 2311974"/>
                <a:gd name="connsiteX176" fmla="*/ 1126292 w 1315983"/>
                <a:gd name="connsiteY176" fmla="*/ 1560765 h 2311974"/>
                <a:gd name="connsiteX177" fmla="*/ 1152374 w 1315983"/>
                <a:gd name="connsiteY177" fmla="*/ 1570489 h 2311974"/>
                <a:gd name="connsiteX178" fmla="*/ 1152374 w 1315983"/>
                <a:gd name="connsiteY178" fmla="*/ 1577783 h 2311974"/>
                <a:gd name="connsiteX179" fmla="*/ 1097838 w 1315983"/>
                <a:gd name="connsiteY179" fmla="*/ 1577783 h 2311974"/>
                <a:gd name="connsiteX180" fmla="*/ 1109694 w 1315983"/>
                <a:gd name="connsiteY180" fmla="*/ 1602094 h 2311974"/>
                <a:gd name="connsiteX181" fmla="*/ 1119178 w 1315983"/>
                <a:gd name="connsiteY181" fmla="*/ 1609387 h 2311974"/>
                <a:gd name="connsiteX182" fmla="*/ 1116807 w 1315983"/>
                <a:gd name="connsiteY182" fmla="*/ 1619111 h 2311974"/>
                <a:gd name="connsiteX183" fmla="*/ 1119178 w 1315983"/>
                <a:gd name="connsiteY183" fmla="*/ 1623973 h 2311974"/>
                <a:gd name="connsiteX184" fmla="*/ 1119178 w 1315983"/>
                <a:gd name="connsiteY184" fmla="*/ 1645853 h 2311974"/>
                <a:gd name="connsiteX185" fmla="*/ 1112065 w 1315983"/>
                <a:gd name="connsiteY185" fmla="*/ 1645853 h 2311974"/>
                <a:gd name="connsiteX186" fmla="*/ 1104951 w 1315983"/>
                <a:gd name="connsiteY186" fmla="*/ 1667733 h 2311974"/>
                <a:gd name="connsiteX187" fmla="*/ 1104951 w 1315983"/>
                <a:gd name="connsiteY187" fmla="*/ 1706631 h 2311974"/>
                <a:gd name="connsiteX188" fmla="*/ 1090725 w 1315983"/>
                <a:gd name="connsiteY188" fmla="*/ 1709062 h 2311974"/>
                <a:gd name="connsiteX189" fmla="*/ 1090725 w 1315983"/>
                <a:gd name="connsiteY189" fmla="*/ 1723648 h 2311974"/>
                <a:gd name="connsiteX190" fmla="*/ 1078869 w 1315983"/>
                <a:gd name="connsiteY190" fmla="*/ 1740666 h 2311974"/>
                <a:gd name="connsiteX191" fmla="*/ 1021961 w 1315983"/>
                <a:gd name="connsiteY191" fmla="*/ 1733373 h 2311974"/>
                <a:gd name="connsiteX192" fmla="*/ 995879 w 1315983"/>
                <a:gd name="connsiteY192" fmla="*/ 1733373 h 2311974"/>
                <a:gd name="connsiteX193" fmla="*/ 984023 w 1315983"/>
                <a:gd name="connsiteY193" fmla="*/ 1743097 h 2311974"/>
                <a:gd name="connsiteX194" fmla="*/ 976910 w 1315983"/>
                <a:gd name="connsiteY194" fmla="*/ 1735804 h 2311974"/>
                <a:gd name="connsiteX195" fmla="*/ 969796 w 1315983"/>
                <a:gd name="connsiteY195" fmla="*/ 1740666 h 2311974"/>
                <a:gd name="connsiteX196" fmla="*/ 948456 w 1315983"/>
                <a:gd name="connsiteY196" fmla="*/ 1713924 h 2311974"/>
                <a:gd name="connsiteX197" fmla="*/ 934229 w 1315983"/>
                <a:gd name="connsiteY197" fmla="*/ 1721217 h 2311974"/>
                <a:gd name="connsiteX198" fmla="*/ 927116 w 1315983"/>
                <a:gd name="connsiteY198" fmla="*/ 1733373 h 2311974"/>
                <a:gd name="connsiteX199" fmla="*/ 920002 w 1315983"/>
                <a:gd name="connsiteY199" fmla="*/ 1735804 h 2311974"/>
                <a:gd name="connsiteX200" fmla="*/ 905775 w 1315983"/>
                <a:gd name="connsiteY200" fmla="*/ 1706631 h 2311974"/>
                <a:gd name="connsiteX201" fmla="*/ 834641 w 1315983"/>
                <a:gd name="connsiteY201" fmla="*/ 1709062 h 2311974"/>
                <a:gd name="connsiteX202" fmla="*/ 832270 w 1315983"/>
                <a:gd name="connsiteY202" fmla="*/ 1721217 h 2311974"/>
                <a:gd name="connsiteX203" fmla="*/ 789590 w 1315983"/>
                <a:gd name="connsiteY203" fmla="*/ 1721217 h 2311974"/>
                <a:gd name="connsiteX204" fmla="*/ 789590 w 1315983"/>
                <a:gd name="connsiteY204" fmla="*/ 1728511 h 2311974"/>
                <a:gd name="connsiteX205" fmla="*/ 758765 w 1315983"/>
                <a:gd name="connsiteY205" fmla="*/ 1721217 h 2311974"/>
                <a:gd name="connsiteX206" fmla="*/ 758765 w 1315983"/>
                <a:gd name="connsiteY206" fmla="*/ 1706631 h 2311974"/>
                <a:gd name="connsiteX207" fmla="*/ 751651 w 1315983"/>
                <a:gd name="connsiteY207" fmla="*/ 1706631 h 2311974"/>
                <a:gd name="connsiteX208" fmla="*/ 749280 w 1315983"/>
                <a:gd name="connsiteY208" fmla="*/ 1692044 h 2311974"/>
                <a:gd name="connsiteX209" fmla="*/ 749280 w 1315983"/>
                <a:gd name="connsiteY209" fmla="*/ 1692044 h 2311974"/>
                <a:gd name="connsiteX210" fmla="*/ 751651 w 1315983"/>
                <a:gd name="connsiteY210" fmla="*/ 1706631 h 2311974"/>
                <a:gd name="connsiteX211" fmla="*/ 697115 w 1315983"/>
                <a:gd name="connsiteY211" fmla="*/ 1709062 h 2311974"/>
                <a:gd name="connsiteX212" fmla="*/ 656806 w 1315983"/>
                <a:gd name="connsiteY212" fmla="*/ 1701769 h 2311974"/>
                <a:gd name="connsiteX213" fmla="*/ 654435 w 1315983"/>
                <a:gd name="connsiteY213" fmla="*/ 1709062 h 2311974"/>
                <a:gd name="connsiteX214" fmla="*/ 635465 w 1315983"/>
                <a:gd name="connsiteY214" fmla="*/ 1713924 h 2311974"/>
                <a:gd name="connsiteX215" fmla="*/ 628352 w 1315983"/>
                <a:gd name="connsiteY215" fmla="*/ 1733373 h 2311974"/>
                <a:gd name="connsiteX216" fmla="*/ 633094 w 1315983"/>
                <a:gd name="connsiteY216" fmla="*/ 1750391 h 2311974"/>
                <a:gd name="connsiteX217" fmla="*/ 614125 w 1315983"/>
                <a:gd name="connsiteY217" fmla="*/ 1750391 h 2311974"/>
                <a:gd name="connsiteX218" fmla="*/ 609383 w 1315983"/>
                <a:gd name="connsiteY218" fmla="*/ 1769840 h 2311974"/>
                <a:gd name="connsiteX219" fmla="*/ 616496 w 1315983"/>
                <a:gd name="connsiteY219" fmla="*/ 1784426 h 2311974"/>
                <a:gd name="connsiteX220" fmla="*/ 614125 w 1315983"/>
                <a:gd name="connsiteY220" fmla="*/ 1806306 h 2311974"/>
                <a:gd name="connsiteX221" fmla="*/ 602269 w 1315983"/>
                <a:gd name="connsiteY221" fmla="*/ 1813599 h 2311974"/>
                <a:gd name="connsiteX222" fmla="*/ 602269 w 1315983"/>
                <a:gd name="connsiteY222" fmla="*/ 1847635 h 2311974"/>
                <a:gd name="connsiteX223" fmla="*/ 588043 w 1315983"/>
                <a:gd name="connsiteY223" fmla="*/ 1852497 h 2311974"/>
                <a:gd name="connsiteX224" fmla="*/ 585671 w 1315983"/>
                <a:gd name="connsiteY224" fmla="*/ 1837910 h 2311974"/>
                <a:gd name="connsiteX225" fmla="*/ 552475 w 1315983"/>
                <a:gd name="connsiteY225" fmla="*/ 1837910 h 2311974"/>
                <a:gd name="connsiteX226" fmla="*/ 552475 w 1315983"/>
                <a:gd name="connsiteY226" fmla="*/ 1859790 h 2311974"/>
                <a:gd name="connsiteX227" fmla="*/ 533506 w 1315983"/>
                <a:gd name="connsiteY227" fmla="*/ 1859790 h 2311974"/>
                <a:gd name="connsiteX228" fmla="*/ 533506 w 1315983"/>
                <a:gd name="connsiteY228" fmla="*/ 1869515 h 2311974"/>
                <a:gd name="connsiteX229" fmla="*/ 531135 w 1315983"/>
                <a:gd name="connsiteY229" fmla="*/ 1876808 h 2311974"/>
                <a:gd name="connsiteX230" fmla="*/ 450517 w 1315983"/>
                <a:gd name="connsiteY230" fmla="*/ 1876808 h 2311974"/>
                <a:gd name="connsiteX231" fmla="*/ 450517 w 1315983"/>
                <a:gd name="connsiteY231" fmla="*/ 1896257 h 2311974"/>
                <a:gd name="connsiteX232" fmla="*/ 398351 w 1315983"/>
                <a:gd name="connsiteY232" fmla="*/ 1901119 h 2311974"/>
                <a:gd name="connsiteX233" fmla="*/ 398351 w 1315983"/>
                <a:gd name="connsiteY233" fmla="*/ 1930292 h 2311974"/>
                <a:gd name="connsiteX234" fmla="*/ 377011 w 1315983"/>
                <a:gd name="connsiteY234" fmla="*/ 1930292 h 2311974"/>
                <a:gd name="connsiteX235" fmla="*/ 374640 w 1315983"/>
                <a:gd name="connsiteY235" fmla="*/ 1952172 h 2311974"/>
                <a:gd name="connsiteX236" fmla="*/ 362784 w 1315983"/>
                <a:gd name="connsiteY236" fmla="*/ 1952172 h 2311974"/>
                <a:gd name="connsiteX237" fmla="*/ 362784 w 1315983"/>
                <a:gd name="connsiteY237" fmla="*/ 1978914 h 2311974"/>
                <a:gd name="connsiteX238" fmla="*/ 369898 w 1315983"/>
                <a:gd name="connsiteY238" fmla="*/ 1983776 h 2311974"/>
                <a:gd name="connsiteX239" fmla="*/ 367527 w 1315983"/>
                <a:gd name="connsiteY239" fmla="*/ 2000794 h 2311974"/>
                <a:gd name="connsiteX240" fmla="*/ 374640 w 1315983"/>
                <a:gd name="connsiteY240" fmla="*/ 2005656 h 2311974"/>
                <a:gd name="connsiteX241" fmla="*/ 374640 w 1315983"/>
                <a:gd name="connsiteY241" fmla="*/ 2068865 h 2311974"/>
                <a:gd name="connsiteX242" fmla="*/ 367527 w 1315983"/>
                <a:gd name="connsiteY242" fmla="*/ 2068865 h 2311974"/>
                <a:gd name="connsiteX243" fmla="*/ 367527 w 1315983"/>
                <a:gd name="connsiteY243" fmla="*/ 2081020 h 2311974"/>
                <a:gd name="connsiteX244" fmla="*/ 348557 w 1315983"/>
                <a:gd name="connsiteY244" fmla="*/ 2083451 h 2311974"/>
                <a:gd name="connsiteX245" fmla="*/ 334331 w 1315983"/>
                <a:gd name="connsiteY245" fmla="*/ 2117487 h 2311974"/>
                <a:gd name="connsiteX246" fmla="*/ 334331 w 1315983"/>
                <a:gd name="connsiteY246" fmla="*/ 2129642 h 2311974"/>
                <a:gd name="connsiteX247" fmla="*/ 391238 w 1315983"/>
                <a:gd name="connsiteY247" fmla="*/ 2132073 h 2311974"/>
                <a:gd name="connsiteX248" fmla="*/ 384125 w 1315983"/>
                <a:gd name="connsiteY248" fmla="*/ 2151522 h 2311974"/>
                <a:gd name="connsiteX249" fmla="*/ 388867 w 1315983"/>
                <a:gd name="connsiteY249" fmla="*/ 2161246 h 2311974"/>
                <a:gd name="connsiteX250" fmla="*/ 384125 w 1315983"/>
                <a:gd name="connsiteY250" fmla="*/ 2168540 h 2311974"/>
                <a:gd name="connsiteX251" fmla="*/ 367527 w 1315983"/>
                <a:gd name="connsiteY251" fmla="*/ 2168540 h 2311974"/>
                <a:gd name="connsiteX252" fmla="*/ 367527 w 1315983"/>
                <a:gd name="connsiteY252" fmla="*/ 2180695 h 2311974"/>
                <a:gd name="connsiteX253" fmla="*/ 336702 w 1315983"/>
                <a:gd name="connsiteY253" fmla="*/ 2187988 h 2311974"/>
                <a:gd name="connsiteX254" fmla="*/ 343815 w 1315983"/>
                <a:gd name="connsiteY254" fmla="*/ 2200144 h 2311974"/>
                <a:gd name="connsiteX255" fmla="*/ 341444 w 1315983"/>
                <a:gd name="connsiteY255" fmla="*/ 2256059 h 2311974"/>
                <a:gd name="connsiteX256" fmla="*/ 329588 w 1315983"/>
                <a:gd name="connsiteY256" fmla="*/ 2277939 h 2311974"/>
                <a:gd name="connsiteX257" fmla="*/ 303506 w 1315983"/>
                <a:gd name="connsiteY257" fmla="*/ 2307112 h 2311974"/>
                <a:gd name="connsiteX258" fmla="*/ 289279 w 1315983"/>
                <a:gd name="connsiteY258" fmla="*/ 2311974 h 2311974"/>
                <a:gd name="connsiteX259" fmla="*/ 272681 w 1315983"/>
                <a:gd name="connsiteY259" fmla="*/ 2282801 h 2311974"/>
                <a:gd name="connsiteX260" fmla="*/ 253712 w 1315983"/>
                <a:gd name="connsiteY260" fmla="*/ 2275508 h 2311974"/>
                <a:gd name="connsiteX261" fmla="*/ 239485 w 1315983"/>
                <a:gd name="connsiteY261" fmla="*/ 2292526 h 2311974"/>
                <a:gd name="connsiteX262" fmla="*/ 220516 w 1315983"/>
                <a:gd name="connsiteY262" fmla="*/ 2285232 h 2311974"/>
                <a:gd name="connsiteX263" fmla="*/ 206289 w 1315983"/>
                <a:gd name="connsiteY263" fmla="*/ 2290094 h 2311974"/>
                <a:gd name="connsiteX264" fmla="*/ 170722 w 1315983"/>
                <a:gd name="connsiteY264" fmla="*/ 2275508 h 2311974"/>
                <a:gd name="connsiteX265" fmla="*/ 129987 w 1315983"/>
                <a:gd name="connsiteY265" fmla="*/ 2254426 h 2311974"/>
                <a:gd name="connsiteX266" fmla="*/ 138292 w 1315983"/>
                <a:gd name="connsiteY266" fmla="*/ 2090384 h 2311974"/>
                <a:gd name="connsiteX267" fmla="*/ 167576 w 1315983"/>
                <a:gd name="connsiteY267" fmla="*/ 1879782 h 2311974"/>
                <a:gd name="connsiteX268" fmla="*/ 162659 w 1315983"/>
                <a:gd name="connsiteY268" fmla="*/ 1766434 h 2311974"/>
                <a:gd name="connsiteX269" fmla="*/ 134380 w 1315983"/>
                <a:gd name="connsiteY269" fmla="*/ 1684276 h 2311974"/>
                <a:gd name="connsiteX270" fmla="*/ 71027 w 1315983"/>
                <a:gd name="connsiteY270" fmla="*/ 1605539 h 2311974"/>
                <a:gd name="connsiteX271" fmla="*/ 21152 w 1315983"/>
                <a:gd name="connsiteY271" fmla="*/ 1566641 h 2311974"/>
                <a:gd name="connsiteX272" fmla="*/ 22796 w 1315983"/>
                <a:gd name="connsiteY272" fmla="*/ 1519182 h 2311974"/>
                <a:gd name="connsiteX273" fmla="*/ 18560 w 1315983"/>
                <a:gd name="connsiteY273" fmla="*/ 1442151 h 2311974"/>
                <a:gd name="connsiteX274" fmla="*/ 73867 w 1315983"/>
                <a:gd name="connsiteY274" fmla="*/ 1327822 h 2311974"/>
                <a:gd name="connsiteX275" fmla="*/ 867553 w 1315983"/>
                <a:gd name="connsiteY275" fmla="*/ 1104035 h 2311974"/>
                <a:gd name="connsiteX276" fmla="*/ 0 w 1315983"/>
                <a:gd name="connsiteY276" fmla="*/ 680708 h 2311974"/>
                <a:gd name="connsiteX277" fmla="*/ 35567 w 1315983"/>
                <a:gd name="connsiteY277" fmla="*/ 670983 h 2311974"/>
                <a:gd name="connsiteX278" fmla="*/ 123299 w 1315983"/>
                <a:gd name="connsiteY278" fmla="*/ 692863 h 2311974"/>
                <a:gd name="connsiteX279" fmla="*/ 137526 w 1315983"/>
                <a:gd name="connsiteY279" fmla="*/ 688001 h 2311974"/>
                <a:gd name="connsiteX280" fmla="*/ 151753 w 1315983"/>
                <a:gd name="connsiteY280" fmla="*/ 678277 h 2311974"/>
                <a:gd name="connsiteX281" fmla="*/ 158866 w 1315983"/>
                <a:gd name="connsiteY281" fmla="*/ 666121 h 2311974"/>
                <a:gd name="connsiteX282" fmla="*/ 192062 w 1315983"/>
                <a:gd name="connsiteY282" fmla="*/ 700156 h 2311974"/>
                <a:gd name="connsiteX283" fmla="*/ 195519 w 1315983"/>
                <a:gd name="connsiteY283" fmla="*/ 738687 h 2311974"/>
                <a:gd name="connsiteX284" fmla="*/ 236001 w 1315983"/>
                <a:gd name="connsiteY284" fmla="*/ 862512 h 2311974"/>
                <a:gd name="connsiteX285" fmla="*/ 158866 w 1315983"/>
                <a:gd name="connsiteY285" fmla="*/ 666121 h 2311974"/>
                <a:gd name="connsiteX286" fmla="*/ 158866 w 1315983"/>
                <a:gd name="connsiteY286" fmla="*/ 658827 h 2311974"/>
                <a:gd name="connsiteX287" fmla="*/ 180206 w 1315983"/>
                <a:gd name="connsiteY287" fmla="*/ 646672 h 2311974"/>
                <a:gd name="connsiteX288" fmla="*/ 173093 w 1315983"/>
                <a:gd name="connsiteY288" fmla="*/ 639379 h 2311974"/>
                <a:gd name="connsiteX289" fmla="*/ 203918 w 1315983"/>
                <a:gd name="connsiteY289" fmla="*/ 629654 h 2311974"/>
                <a:gd name="connsiteX290" fmla="*/ 199176 w 1315983"/>
                <a:gd name="connsiteY290" fmla="*/ 615068 h 2311974"/>
                <a:gd name="connsiteX291" fmla="*/ 165980 w 1315983"/>
                <a:gd name="connsiteY291" fmla="*/ 610205 h 2311974"/>
                <a:gd name="connsiteX292" fmla="*/ 163608 w 1315983"/>
                <a:gd name="connsiteY292" fmla="*/ 595619 h 2311974"/>
                <a:gd name="connsiteX293" fmla="*/ 173093 w 1315983"/>
                <a:gd name="connsiteY293" fmla="*/ 534841 h 2311974"/>
                <a:gd name="connsiteX294" fmla="*/ 151753 w 1315983"/>
                <a:gd name="connsiteY294" fmla="*/ 471633 h 2311974"/>
                <a:gd name="connsiteX295" fmla="*/ 144639 w 1315983"/>
                <a:gd name="connsiteY295" fmla="*/ 464340 h 2311974"/>
                <a:gd name="connsiteX296" fmla="*/ 165980 w 1315983"/>
                <a:gd name="connsiteY296" fmla="*/ 444891 h 2311974"/>
                <a:gd name="connsiteX297" fmla="*/ 184949 w 1315983"/>
                <a:gd name="connsiteY297" fmla="*/ 430304 h 2311974"/>
                <a:gd name="connsiteX298" fmla="*/ 187320 w 1315983"/>
                <a:gd name="connsiteY298" fmla="*/ 427873 h 2311974"/>
                <a:gd name="connsiteX299" fmla="*/ 199176 w 1315983"/>
                <a:gd name="connsiteY299" fmla="*/ 408424 h 2311974"/>
                <a:gd name="connsiteX300" fmla="*/ 194433 w 1315983"/>
                <a:gd name="connsiteY300" fmla="*/ 388975 h 2311974"/>
                <a:gd name="connsiteX301" fmla="*/ 211031 w 1315983"/>
                <a:gd name="connsiteY301" fmla="*/ 374389 h 2311974"/>
                <a:gd name="connsiteX302" fmla="*/ 220516 w 1315983"/>
                <a:gd name="connsiteY302" fmla="*/ 364665 h 2311974"/>
                <a:gd name="connsiteX303" fmla="*/ 218145 w 1315983"/>
                <a:gd name="connsiteY303" fmla="*/ 347647 h 2311974"/>
                <a:gd name="connsiteX304" fmla="*/ 246598 w 1315983"/>
                <a:gd name="connsiteY304" fmla="*/ 337922 h 2311974"/>
                <a:gd name="connsiteX305" fmla="*/ 232371 w 1315983"/>
                <a:gd name="connsiteY305" fmla="*/ 311180 h 2311974"/>
                <a:gd name="connsiteX306" fmla="*/ 225258 w 1315983"/>
                <a:gd name="connsiteY306" fmla="*/ 308749 h 2311974"/>
                <a:gd name="connsiteX307" fmla="*/ 232371 w 1315983"/>
                <a:gd name="connsiteY307" fmla="*/ 299025 h 2311974"/>
                <a:gd name="connsiteX308" fmla="*/ 232371 w 1315983"/>
                <a:gd name="connsiteY308" fmla="*/ 296594 h 2311974"/>
                <a:gd name="connsiteX309" fmla="*/ 211031 w 1315983"/>
                <a:gd name="connsiteY309" fmla="*/ 299025 h 2311974"/>
                <a:gd name="connsiteX310" fmla="*/ 199176 w 1315983"/>
                <a:gd name="connsiteY310" fmla="*/ 282007 h 2311974"/>
                <a:gd name="connsiteX311" fmla="*/ 239485 w 1315983"/>
                <a:gd name="connsiteY311" fmla="*/ 240679 h 2311974"/>
                <a:gd name="connsiteX312" fmla="*/ 248969 w 1315983"/>
                <a:gd name="connsiteY312" fmla="*/ 240679 h 2311974"/>
                <a:gd name="connsiteX313" fmla="*/ 227629 w 1315983"/>
                <a:gd name="connsiteY313" fmla="*/ 218799 h 2311974"/>
                <a:gd name="connsiteX314" fmla="*/ 260825 w 1315983"/>
                <a:gd name="connsiteY314" fmla="*/ 199350 h 2311974"/>
                <a:gd name="connsiteX315" fmla="*/ 239485 w 1315983"/>
                <a:gd name="connsiteY315" fmla="*/ 150728 h 2311974"/>
                <a:gd name="connsiteX316" fmla="*/ 248969 w 1315983"/>
                <a:gd name="connsiteY316" fmla="*/ 131279 h 2311974"/>
                <a:gd name="connsiteX317" fmla="*/ 282165 w 1315983"/>
                <a:gd name="connsiteY317" fmla="*/ 116693 h 2311974"/>
                <a:gd name="connsiteX318" fmla="*/ 286908 w 1315983"/>
                <a:gd name="connsiteY318" fmla="*/ 131279 h 2311974"/>
                <a:gd name="connsiteX319" fmla="*/ 308248 w 1315983"/>
                <a:gd name="connsiteY319" fmla="*/ 116693 h 2311974"/>
                <a:gd name="connsiteX320" fmla="*/ 303506 w 1315983"/>
                <a:gd name="connsiteY320" fmla="*/ 109399 h 2311974"/>
                <a:gd name="connsiteX321" fmla="*/ 320104 w 1315983"/>
                <a:gd name="connsiteY321" fmla="*/ 102106 h 2311974"/>
                <a:gd name="connsiteX322" fmla="*/ 320104 w 1315983"/>
                <a:gd name="connsiteY322" fmla="*/ 94813 h 2311974"/>
                <a:gd name="connsiteX323" fmla="*/ 329588 w 1315983"/>
                <a:gd name="connsiteY323" fmla="*/ 87519 h 2311974"/>
                <a:gd name="connsiteX324" fmla="*/ 315361 w 1315983"/>
                <a:gd name="connsiteY324" fmla="*/ 53484 h 2311974"/>
                <a:gd name="connsiteX325" fmla="*/ 312990 w 1315983"/>
                <a:gd name="connsiteY325" fmla="*/ 7293 h 2311974"/>
                <a:gd name="connsiteX326" fmla="*/ 355671 w 1315983"/>
                <a:gd name="connsiteY326" fmla="*/ 17018 h 2311974"/>
                <a:gd name="connsiteX327" fmla="*/ 377011 w 1315983"/>
                <a:gd name="connsiteY327" fmla="*/ 0 h 2311974"/>
                <a:gd name="connsiteX328" fmla="*/ 241856 w 1315983"/>
                <a:gd name="connsiteY328" fmla="*/ 899507 h 2311974"/>
                <a:gd name="connsiteX329" fmla="*/ 241856 w 1315983"/>
                <a:gd name="connsiteY329" fmla="*/ 899506 h 2311974"/>
                <a:gd name="connsiteX330" fmla="*/ 377011 w 1315983"/>
                <a:gd name="connsiteY330" fmla="*/ 0 h 2311974"/>
                <a:gd name="connsiteX331" fmla="*/ 234712 w 1315983"/>
                <a:gd name="connsiteY331" fmla="*/ 889782 h 2311974"/>
                <a:gd name="connsiteX332" fmla="*/ 225258 w 1315983"/>
                <a:gd name="connsiteY332" fmla="*/ 889782 h 2311974"/>
                <a:gd name="connsiteX333" fmla="*/ 241856 w 1315983"/>
                <a:gd name="connsiteY333" fmla="*/ 889782 h 2311974"/>
                <a:gd name="connsiteX334" fmla="*/ 326152 w 1315983"/>
                <a:gd name="connsiteY334" fmla="*/ 981222 h 2311974"/>
                <a:gd name="connsiteX335" fmla="*/ 234712 w 1315983"/>
                <a:gd name="connsiteY335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0209 w 1315983"/>
                <a:gd name="connsiteY115" fmla="*/ 991888 h 2311974"/>
                <a:gd name="connsiteX116" fmla="*/ 1093096 w 1315983"/>
                <a:gd name="connsiteY116" fmla="*/ 1018630 h 2311974"/>
                <a:gd name="connsiteX117" fmla="*/ 1093096 w 1315983"/>
                <a:gd name="connsiteY117" fmla="*/ 1028354 h 2311974"/>
                <a:gd name="connsiteX118" fmla="*/ 1078869 w 1315983"/>
                <a:gd name="connsiteY118" fmla="*/ 1028354 h 2311974"/>
                <a:gd name="connsiteX119" fmla="*/ 1078869 w 1315983"/>
                <a:gd name="connsiteY119" fmla="*/ 1045372 h 2311974"/>
                <a:gd name="connsiteX120" fmla="*/ 1071755 w 1315983"/>
                <a:gd name="connsiteY120" fmla="*/ 1059959 h 2311974"/>
                <a:gd name="connsiteX121" fmla="*/ 1064642 w 1315983"/>
                <a:gd name="connsiteY121" fmla="*/ 1062390 h 2311974"/>
                <a:gd name="connsiteX122" fmla="*/ 1069384 w 1315983"/>
                <a:gd name="connsiteY122" fmla="*/ 1069683 h 2311974"/>
                <a:gd name="connsiteX123" fmla="*/ 1062271 w 1315983"/>
                <a:gd name="connsiteY123" fmla="*/ 1074545 h 2311974"/>
                <a:gd name="connsiteX124" fmla="*/ 1069384 w 1315983"/>
                <a:gd name="connsiteY124" fmla="*/ 1076976 h 2311974"/>
                <a:gd name="connsiteX125" fmla="*/ 1071755 w 1315983"/>
                <a:gd name="connsiteY125" fmla="*/ 1093994 h 2311974"/>
                <a:gd name="connsiteX126" fmla="*/ 1062271 w 1315983"/>
                <a:gd name="connsiteY126" fmla="*/ 1103719 h 2311974"/>
                <a:gd name="connsiteX127" fmla="*/ 1064642 w 1315983"/>
                <a:gd name="connsiteY127" fmla="*/ 1103719 h 2311974"/>
                <a:gd name="connsiteX128" fmla="*/ 1064642 w 1315983"/>
                <a:gd name="connsiteY128" fmla="*/ 1111012 h 2311974"/>
                <a:gd name="connsiteX129" fmla="*/ 1057529 w 1315983"/>
                <a:gd name="connsiteY129" fmla="*/ 1118305 h 2311974"/>
                <a:gd name="connsiteX130" fmla="*/ 1057529 w 1315983"/>
                <a:gd name="connsiteY130" fmla="*/ 1125598 h 2311974"/>
                <a:gd name="connsiteX131" fmla="*/ 1043302 w 1315983"/>
                <a:gd name="connsiteY131" fmla="*/ 1149909 h 2311974"/>
                <a:gd name="connsiteX132" fmla="*/ 1055157 w 1315983"/>
                <a:gd name="connsiteY132" fmla="*/ 1164496 h 2311974"/>
                <a:gd name="connsiteX133" fmla="*/ 1083611 w 1315983"/>
                <a:gd name="connsiteY133" fmla="*/ 1164496 h 2311974"/>
                <a:gd name="connsiteX134" fmla="*/ 1085982 w 1315983"/>
                <a:gd name="connsiteY134" fmla="*/ 1166927 h 2311974"/>
                <a:gd name="connsiteX135" fmla="*/ 1104951 w 1315983"/>
                <a:gd name="connsiteY135" fmla="*/ 1159634 h 2311974"/>
                <a:gd name="connsiteX136" fmla="*/ 1116807 w 1315983"/>
                <a:gd name="connsiteY136" fmla="*/ 1166927 h 2311974"/>
                <a:gd name="connsiteX137" fmla="*/ 1123921 w 1315983"/>
                <a:gd name="connsiteY137" fmla="*/ 1166927 h 2311974"/>
                <a:gd name="connsiteX138" fmla="*/ 1119178 w 1315983"/>
                <a:gd name="connsiteY138" fmla="*/ 1171789 h 2311974"/>
                <a:gd name="connsiteX139" fmla="*/ 1133405 w 1315983"/>
                <a:gd name="connsiteY139" fmla="*/ 1179083 h 2311974"/>
                <a:gd name="connsiteX140" fmla="*/ 1140519 w 1315983"/>
                <a:gd name="connsiteY140" fmla="*/ 1222842 h 2311974"/>
                <a:gd name="connsiteX141" fmla="*/ 1133405 w 1315983"/>
                <a:gd name="connsiteY141" fmla="*/ 1230136 h 2311974"/>
                <a:gd name="connsiteX142" fmla="*/ 1133405 w 1315983"/>
                <a:gd name="connsiteY142" fmla="*/ 1254447 h 2311974"/>
                <a:gd name="connsiteX143" fmla="*/ 1159488 w 1315983"/>
                <a:gd name="connsiteY143" fmla="*/ 1271464 h 2311974"/>
                <a:gd name="connsiteX144" fmla="*/ 1154745 w 1315983"/>
                <a:gd name="connsiteY144" fmla="*/ 1278758 h 2311974"/>
                <a:gd name="connsiteX145" fmla="*/ 1164230 w 1315983"/>
                <a:gd name="connsiteY145" fmla="*/ 1290913 h 2311974"/>
                <a:gd name="connsiteX146" fmla="*/ 1164230 w 1315983"/>
                <a:gd name="connsiteY146" fmla="*/ 1303069 h 2311974"/>
                <a:gd name="connsiteX147" fmla="*/ 1166601 w 1315983"/>
                <a:gd name="connsiteY147" fmla="*/ 1305500 h 2311974"/>
                <a:gd name="connsiteX148" fmla="*/ 1164230 w 1315983"/>
                <a:gd name="connsiteY148" fmla="*/ 1312793 h 2311974"/>
                <a:gd name="connsiteX149" fmla="*/ 1171343 w 1315983"/>
                <a:gd name="connsiteY149" fmla="*/ 1324948 h 2311974"/>
                <a:gd name="connsiteX150" fmla="*/ 1178457 w 1315983"/>
                <a:gd name="connsiteY150" fmla="*/ 1317655 h 2311974"/>
                <a:gd name="connsiteX151" fmla="*/ 1178457 w 1315983"/>
                <a:gd name="connsiteY151" fmla="*/ 1327379 h 2311974"/>
                <a:gd name="connsiteX152" fmla="*/ 1180828 w 1315983"/>
                <a:gd name="connsiteY152" fmla="*/ 1344397 h 2311974"/>
                <a:gd name="connsiteX153" fmla="*/ 1154745 w 1315983"/>
                <a:gd name="connsiteY153" fmla="*/ 1358984 h 2311974"/>
                <a:gd name="connsiteX154" fmla="*/ 1133405 w 1315983"/>
                <a:gd name="connsiteY154" fmla="*/ 1358984 h 2311974"/>
                <a:gd name="connsiteX155" fmla="*/ 1131034 w 1315983"/>
                <a:gd name="connsiteY155" fmla="*/ 1376001 h 2311974"/>
                <a:gd name="connsiteX156" fmla="*/ 1152374 w 1315983"/>
                <a:gd name="connsiteY156" fmla="*/ 1376001 h 2311974"/>
                <a:gd name="connsiteX157" fmla="*/ 1154745 w 1315983"/>
                <a:gd name="connsiteY157" fmla="*/ 1383295 h 2311974"/>
                <a:gd name="connsiteX158" fmla="*/ 1159488 w 1315983"/>
                <a:gd name="connsiteY158" fmla="*/ 1380864 h 2311974"/>
                <a:gd name="connsiteX159" fmla="*/ 1166601 w 1315983"/>
                <a:gd name="connsiteY159" fmla="*/ 1393019 h 2311974"/>
                <a:gd name="connsiteX160" fmla="*/ 1164230 w 1315983"/>
                <a:gd name="connsiteY160" fmla="*/ 1400312 h 2311974"/>
                <a:gd name="connsiteX161" fmla="*/ 1166601 w 1315983"/>
                <a:gd name="connsiteY161" fmla="*/ 1402744 h 2311974"/>
                <a:gd name="connsiteX162" fmla="*/ 1185570 w 1315983"/>
                <a:gd name="connsiteY162" fmla="*/ 1380864 h 2311974"/>
                <a:gd name="connsiteX163" fmla="*/ 1192684 w 1315983"/>
                <a:gd name="connsiteY163" fmla="*/ 1383295 h 2311974"/>
                <a:gd name="connsiteX164" fmla="*/ 1187941 w 1315983"/>
                <a:gd name="connsiteY164" fmla="*/ 1380864 h 2311974"/>
                <a:gd name="connsiteX165" fmla="*/ 1195055 w 1315983"/>
                <a:gd name="connsiteY165" fmla="*/ 1373570 h 2311974"/>
                <a:gd name="connsiteX166" fmla="*/ 1202168 w 1315983"/>
                <a:gd name="connsiteY166" fmla="*/ 1368708 h 2311974"/>
                <a:gd name="connsiteX167" fmla="*/ 1218766 w 1315983"/>
                <a:gd name="connsiteY167" fmla="*/ 1417330 h 2311974"/>
                <a:gd name="connsiteX168" fmla="*/ 1214024 w 1315983"/>
                <a:gd name="connsiteY168" fmla="*/ 1424623 h 2311974"/>
                <a:gd name="connsiteX169" fmla="*/ 1214024 w 1315983"/>
                <a:gd name="connsiteY169" fmla="*/ 1441641 h 2311974"/>
                <a:gd name="connsiteX170" fmla="*/ 1180828 w 1315983"/>
                <a:gd name="connsiteY170" fmla="*/ 1436779 h 2311974"/>
                <a:gd name="connsiteX171" fmla="*/ 1178457 w 1315983"/>
                <a:gd name="connsiteY171" fmla="*/ 1473245 h 2311974"/>
                <a:gd name="connsiteX172" fmla="*/ 1164230 w 1315983"/>
                <a:gd name="connsiteY172" fmla="*/ 1473245 h 2311974"/>
                <a:gd name="connsiteX173" fmla="*/ 1159488 w 1315983"/>
                <a:gd name="connsiteY173" fmla="*/ 1504850 h 2311974"/>
                <a:gd name="connsiteX174" fmla="*/ 1145261 w 1315983"/>
                <a:gd name="connsiteY174" fmla="*/ 1521867 h 2311974"/>
                <a:gd name="connsiteX175" fmla="*/ 1145261 w 1315983"/>
                <a:gd name="connsiteY175" fmla="*/ 1548609 h 2311974"/>
                <a:gd name="connsiteX176" fmla="*/ 1126292 w 1315983"/>
                <a:gd name="connsiteY176" fmla="*/ 1560765 h 2311974"/>
                <a:gd name="connsiteX177" fmla="*/ 1152374 w 1315983"/>
                <a:gd name="connsiteY177" fmla="*/ 1570489 h 2311974"/>
                <a:gd name="connsiteX178" fmla="*/ 1152374 w 1315983"/>
                <a:gd name="connsiteY178" fmla="*/ 1577783 h 2311974"/>
                <a:gd name="connsiteX179" fmla="*/ 1097838 w 1315983"/>
                <a:gd name="connsiteY179" fmla="*/ 1577783 h 2311974"/>
                <a:gd name="connsiteX180" fmla="*/ 1109694 w 1315983"/>
                <a:gd name="connsiteY180" fmla="*/ 1602094 h 2311974"/>
                <a:gd name="connsiteX181" fmla="*/ 1119178 w 1315983"/>
                <a:gd name="connsiteY181" fmla="*/ 1609387 h 2311974"/>
                <a:gd name="connsiteX182" fmla="*/ 1116807 w 1315983"/>
                <a:gd name="connsiteY182" fmla="*/ 1619111 h 2311974"/>
                <a:gd name="connsiteX183" fmla="*/ 1119178 w 1315983"/>
                <a:gd name="connsiteY183" fmla="*/ 1623973 h 2311974"/>
                <a:gd name="connsiteX184" fmla="*/ 1119178 w 1315983"/>
                <a:gd name="connsiteY184" fmla="*/ 1645853 h 2311974"/>
                <a:gd name="connsiteX185" fmla="*/ 1112065 w 1315983"/>
                <a:gd name="connsiteY185" fmla="*/ 1645853 h 2311974"/>
                <a:gd name="connsiteX186" fmla="*/ 1104951 w 1315983"/>
                <a:gd name="connsiteY186" fmla="*/ 1667733 h 2311974"/>
                <a:gd name="connsiteX187" fmla="*/ 1104951 w 1315983"/>
                <a:gd name="connsiteY187" fmla="*/ 1706631 h 2311974"/>
                <a:gd name="connsiteX188" fmla="*/ 1090725 w 1315983"/>
                <a:gd name="connsiteY188" fmla="*/ 1709062 h 2311974"/>
                <a:gd name="connsiteX189" fmla="*/ 1090725 w 1315983"/>
                <a:gd name="connsiteY189" fmla="*/ 1723648 h 2311974"/>
                <a:gd name="connsiteX190" fmla="*/ 1078869 w 1315983"/>
                <a:gd name="connsiteY190" fmla="*/ 1740666 h 2311974"/>
                <a:gd name="connsiteX191" fmla="*/ 1021961 w 1315983"/>
                <a:gd name="connsiteY191" fmla="*/ 1733373 h 2311974"/>
                <a:gd name="connsiteX192" fmla="*/ 995879 w 1315983"/>
                <a:gd name="connsiteY192" fmla="*/ 1733373 h 2311974"/>
                <a:gd name="connsiteX193" fmla="*/ 984023 w 1315983"/>
                <a:gd name="connsiteY193" fmla="*/ 1743097 h 2311974"/>
                <a:gd name="connsiteX194" fmla="*/ 976910 w 1315983"/>
                <a:gd name="connsiteY194" fmla="*/ 1735804 h 2311974"/>
                <a:gd name="connsiteX195" fmla="*/ 969796 w 1315983"/>
                <a:gd name="connsiteY195" fmla="*/ 1740666 h 2311974"/>
                <a:gd name="connsiteX196" fmla="*/ 948456 w 1315983"/>
                <a:gd name="connsiteY196" fmla="*/ 1713924 h 2311974"/>
                <a:gd name="connsiteX197" fmla="*/ 934229 w 1315983"/>
                <a:gd name="connsiteY197" fmla="*/ 1721217 h 2311974"/>
                <a:gd name="connsiteX198" fmla="*/ 927116 w 1315983"/>
                <a:gd name="connsiteY198" fmla="*/ 1733373 h 2311974"/>
                <a:gd name="connsiteX199" fmla="*/ 920002 w 1315983"/>
                <a:gd name="connsiteY199" fmla="*/ 1735804 h 2311974"/>
                <a:gd name="connsiteX200" fmla="*/ 905775 w 1315983"/>
                <a:gd name="connsiteY200" fmla="*/ 1706631 h 2311974"/>
                <a:gd name="connsiteX201" fmla="*/ 834641 w 1315983"/>
                <a:gd name="connsiteY201" fmla="*/ 1709062 h 2311974"/>
                <a:gd name="connsiteX202" fmla="*/ 832270 w 1315983"/>
                <a:gd name="connsiteY202" fmla="*/ 1721217 h 2311974"/>
                <a:gd name="connsiteX203" fmla="*/ 789590 w 1315983"/>
                <a:gd name="connsiteY203" fmla="*/ 1721217 h 2311974"/>
                <a:gd name="connsiteX204" fmla="*/ 789590 w 1315983"/>
                <a:gd name="connsiteY204" fmla="*/ 1728511 h 2311974"/>
                <a:gd name="connsiteX205" fmla="*/ 758765 w 1315983"/>
                <a:gd name="connsiteY205" fmla="*/ 1721217 h 2311974"/>
                <a:gd name="connsiteX206" fmla="*/ 758765 w 1315983"/>
                <a:gd name="connsiteY206" fmla="*/ 1706631 h 2311974"/>
                <a:gd name="connsiteX207" fmla="*/ 751651 w 1315983"/>
                <a:gd name="connsiteY207" fmla="*/ 1706631 h 2311974"/>
                <a:gd name="connsiteX208" fmla="*/ 749280 w 1315983"/>
                <a:gd name="connsiteY208" fmla="*/ 1692044 h 2311974"/>
                <a:gd name="connsiteX209" fmla="*/ 749280 w 1315983"/>
                <a:gd name="connsiteY209" fmla="*/ 1692044 h 2311974"/>
                <a:gd name="connsiteX210" fmla="*/ 751651 w 1315983"/>
                <a:gd name="connsiteY210" fmla="*/ 1706631 h 2311974"/>
                <a:gd name="connsiteX211" fmla="*/ 697115 w 1315983"/>
                <a:gd name="connsiteY211" fmla="*/ 1709062 h 2311974"/>
                <a:gd name="connsiteX212" fmla="*/ 656806 w 1315983"/>
                <a:gd name="connsiteY212" fmla="*/ 1701769 h 2311974"/>
                <a:gd name="connsiteX213" fmla="*/ 654435 w 1315983"/>
                <a:gd name="connsiteY213" fmla="*/ 1709062 h 2311974"/>
                <a:gd name="connsiteX214" fmla="*/ 635465 w 1315983"/>
                <a:gd name="connsiteY214" fmla="*/ 1713924 h 2311974"/>
                <a:gd name="connsiteX215" fmla="*/ 628352 w 1315983"/>
                <a:gd name="connsiteY215" fmla="*/ 1733373 h 2311974"/>
                <a:gd name="connsiteX216" fmla="*/ 633094 w 1315983"/>
                <a:gd name="connsiteY216" fmla="*/ 1750391 h 2311974"/>
                <a:gd name="connsiteX217" fmla="*/ 614125 w 1315983"/>
                <a:gd name="connsiteY217" fmla="*/ 1750391 h 2311974"/>
                <a:gd name="connsiteX218" fmla="*/ 609383 w 1315983"/>
                <a:gd name="connsiteY218" fmla="*/ 1769840 h 2311974"/>
                <a:gd name="connsiteX219" fmla="*/ 616496 w 1315983"/>
                <a:gd name="connsiteY219" fmla="*/ 1784426 h 2311974"/>
                <a:gd name="connsiteX220" fmla="*/ 614125 w 1315983"/>
                <a:gd name="connsiteY220" fmla="*/ 1806306 h 2311974"/>
                <a:gd name="connsiteX221" fmla="*/ 602269 w 1315983"/>
                <a:gd name="connsiteY221" fmla="*/ 1813599 h 2311974"/>
                <a:gd name="connsiteX222" fmla="*/ 602269 w 1315983"/>
                <a:gd name="connsiteY222" fmla="*/ 1847635 h 2311974"/>
                <a:gd name="connsiteX223" fmla="*/ 588043 w 1315983"/>
                <a:gd name="connsiteY223" fmla="*/ 1852497 h 2311974"/>
                <a:gd name="connsiteX224" fmla="*/ 585671 w 1315983"/>
                <a:gd name="connsiteY224" fmla="*/ 1837910 h 2311974"/>
                <a:gd name="connsiteX225" fmla="*/ 552475 w 1315983"/>
                <a:gd name="connsiteY225" fmla="*/ 1837910 h 2311974"/>
                <a:gd name="connsiteX226" fmla="*/ 552475 w 1315983"/>
                <a:gd name="connsiteY226" fmla="*/ 1859790 h 2311974"/>
                <a:gd name="connsiteX227" fmla="*/ 533506 w 1315983"/>
                <a:gd name="connsiteY227" fmla="*/ 1859790 h 2311974"/>
                <a:gd name="connsiteX228" fmla="*/ 533506 w 1315983"/>
                <a:gd name="connsiteY228" fmla="*/ 1869515 h 2311974"/>
                <a:gd name="connsiteX229" fmla="*/ 531135 w 1315983"/>
                <a:gd name="connsiteY229" fmla="*/ 1876808 h 2311974"/>
                <a:gd name="connsiteX230" fmla="*/ 450517 w 1315983"/>
                <a:gd name="connsiteY230" fmla="*/ 1876808 h 2311974"/>
                <a:gd name="connsiteX231" fmla="*/ 450517 w 1315983"/>
                <a:gd name="connsiteY231" fmla="*/ 1896257 h 2311974"/>
                <a:gd name="connsiteX232" fmla="*/ 398351 w 1315983"/>
                <a:gd name="connsiteY232" fmla="*/ 1901119 h 2311974"/>
                <a:gd name="connsiteX233" fmla="*/ 398351 w 1315983"/>
                <a:gd name="connsiteY233" fmla="*/ 1930292 h 2311974"/>
                <a:gd name="connsiteX234" fmla="*/ 377011 w 1315983"/>
                <a:gd name="connsiteY234" fmla="*/ 1930292 h 2311974"/>
                <a:gd name="connsiteX235" fmla="*/ 374640 w 1315983"/>
                <a:gd name="connsiteY235" fmla="*/ 1952172 h 2311974"/>
                <a:gd name="connsiteX236" fmla="*/ 362784 w 1315983"/>
                <a:gd name="connsiteY236" fmla="*/ 1952172 h 2311974"/>
                <a:gd name="connsiteX237" fmla="*/ 362784 w 1315983"/>
                <a:gd name="connsiteY237" fmla="*/ 1978914 h 2311974"/>
                <a:gd name="connsiteX238" fmla="*/ 369898 w 1315983"/>
                <a:gd name="connsiteY238" fmla="*/ 1983776 h 2311974"/>
                <a:gd name="connsiteX239" fmla="*/ 367527 w 1315983"/>
                <a:gd name="connsiteY239" fmla="*/ 2000794 h 2311974"/>
                <a:gd name="connsiteX240" fmla="*/ 374640 w 1315983"/>
                <a:gd name="connsiteY240" fmla="*/ 2005656 h 2311974"/>
                <a:gd name="connsiteX241" fmla="*/ 374640 w 1315983"/>
                <a:gd name="connsiteY241" fmla="*/ 2068865 h 2311974"/>
                <a:gd name="connsiteX242" fmla="*/ 367527 w 1315983"/>
                <a:gd name="connsiteY242" fmla="*/ 2068865 h 2311974"/>
                <a:gd name="connsiteX243" fmla="*/ 367527 w 1315983"/>
                <a:gd name="connsiteY243" fmla="*/ 2081020 h 2311974"/>
                <a:gd name="connsiteX244" fmla="*/ 348557 w 1315983"/>
                <a:gd name="connsiteY244" fmla="*/ 2083451 h 2311974"/>
                <a:gd name="connsiteX245" fmla="*/ 334331 w 1315983"/>
                <a:gd name="connsiteY245" fmla="*/ 2117487 h 2311974"/>
                <a:gd name="connsiteX246" fmla="*/ 334331 w 1315983"/>
                <a:gd name="connsiteY246" fmla="*/ 2129642 h 2311974"/>
                <a:gd name="connsiteX247" fmla="*/ 391238 w 1315983"/>
                <a:gd name="connsiteY247" fmla="*/ 2132073 h 2311974"/>
                <a:gd name="connsiteX248" fmla="*/ 384125 w 1315983"/>
                <a:gd name="connsiteY248" fmla="*/ 2151522 h 2311974"/>
                <a:gd name="connsiteX249" fmla="*/ 388867 w 1315983"/>
                <a:gd name="connsiteY249" fmla="*/ 2161246 h 2311974"/>
                <a:gd name="connsiteX250" fmla="*/ 384125 w 1315983"/>
                <a:gd name="connsiteY250" fmla="*/ 2168540 h 2311974"/>
                <a:gd name="connsiteX251" fmla="*/ 367527 w 1315983"/>
                <a:gd name="connsiteY251" fmla="*/ 2168540 h 2311974"/>
                <a:gd name="connsiteX252" fmla="*/ 367527 w 1315983"/>
                <a:gd name="connsiteY252" fmla="*/ 2180695 h 2311974"/>
                <a:gd name="connsiteX253" fmla="*/ 336702 w 1315983"/>
                <a:gd name="connsiteY253" fmla="*/ 2187988 h 2311974"/>
                <a:gd name="connsiteX254" fmla="*/ 343815 w 1315983"/>
                <a:gd name="connsiteY254" fmla="*/ 2200144 h 2311974"/>
                <a:gd name="connsiteX255" fmla="*/ 341444 w 1315983"/>
                <a:gd name="connsiteY255" fmla="*/ 2256059 h 2311974"/>
                <a:gd name="connsiteX256" fmla="*/ 329588 w 1315983"/>
                <a:gd name="connsiteY256" fmla="*/ 2277939 h 2311974"/>
                <a:gd name="connsiteX257" fmla="*/ 303506 w 1315983"/>
                <a:gd name="connsiteY257" fmla="*/ 2307112 h 2311974"/>
                <a:gd name="connsiteX258" fmla="*/ 289279 w 1315983"/>
                <a:gd name="connsiteY258" fmla="*/ 2311974 h 2311974"/>
                <a:gd name="connsiteX259" fmla="*/ 272681 w 1315983"/>
                <a:gd name="connsiteY259" fmla="*/ 2282801 h 2311974"/>
                <a:gd name="connsiteX260" fmla="*/ 253712 w 1315983"/>
                <a:gd name="connsiteY260" fmla="*/ 2275508 h 2311974"/>
                <a:gd name="connsiteX261" fmla="*/ 239485 w 1315983"/>
                <a:gd name="connsiteY261" fmla="*/ 2292526 h 2311974"/>
                <a:gd name="connsiteX262" fmla="*/ 220516 w 1315983"/>
                <a:gd name="connsiteY262" fmla="*/ 2285232 h 2311974"/>
                <a:gd name="connsiteX263" fmla="*/ 206289 w 1315983"/>
                <a:gd name="connsiteY263" fmla="*/ 2290094 h 2311974"/>
                <a:gd name="connsiteX264" fmla="*/ 170722 w 1315983"/>
                <a:gd name="connsiteY264" fmla="*/ 2275508 h 2311974"/>
                <a:gd name="connsiteX265" fmla="*/ 129987 w 1315983"/>
                <a:gd name="connsiteY265" fmla="*/ 2254426 h 2311974"/>
                <a:gd name="connsiteX266" fmla="*/ 138292 w 1315983"/>
                <a:gd name="connsiteY266" fmla="*/ 2090384 h 2311974"/>
                <a:gd name="connsiteX267" fmla="*/ 167576 w 1315983"/>
                <a:gd name="connsiteY267" fmla="*/ 1879782 h 2311974"/>
                <a:gd name="connsiteX268" fmla="*/ 162659 w 1315983"/>
                <a:gd name="connsiteY268" fmla="*/ 1766434 h 2311974"/>
                <a:gd name="connsiteX269" fmla="*/ 134380 w 1315983"/>
                <a:gd name="connsiteY269" fmla="*/ 1684276 h 2311974"/>
                <a:gd name="connsiteX270" fmla="*/ 71027 w 1315983"/>
                <a:gd name="connsiteY270" fmla="*/ 1605539 h 2311974"/>
                <a:gd name="connsiteX271" fmla="*/ 21152 w 1315983"/>
                <a:gd name="connsiteY271" fmla="*/ 1566641 h 2311974"/>
                <a:gd name="connsiteX272" fmla="*/ 22796 w 1315983"/>
                <a:gd name="connsiteY272" fmla="*/ 1519182 h 2311974"/>
                <a:gd name="connsiteX273" fmla="*/ 18560 w 1315983"/>
                <a:gd name="connsiteY273" fmla="*/ 1442151 h 2311974"/>
                <a:gd name="connsiteX274" fmla="*/ 73867 w 1315983"/>
                <a:gd name="connsiteY274" fmla="*/ 1327822 h 2311974"/>
                <a:gd name="connsiteX275" fmla="*/ 867553 w 1315983"/>
                <a:gd name="connsiteY275" fmla="*/ 1104035 h 2311974"/>
                <a:gd name="connsiteX276" fmla="*/ 0 w 1315983"/>
                <a:gd name="connsiteY276" fmla="*/ 680708 h 2311974"/>
                <a:gd name="connsiteX277" fmla="*/ 35567 w 1315983"/>
                <a:gd name="connsiteY277" fmla="*/ 670983 h 2311974"/>
                <a:gd name="connsiteX278" fmla="*/ 123299 w 1315983"/>
                <a:gd name="connsiteY278" fmla="*/ 692863 h 2311974"/>
                <a:gd name="connsiteX279" fmla="*/ 137526 w 1315983"/>
                <a:gd name="connsiteY279" fmla="*/ 688001 h 2311974"/>
                <a:gd name="connsiteX280" fmla="*/ 151753 w 1315983"/>
                <a:gd name="connsiteY280" fmla="*/ 678277 h 2311974"/>
                <a:gd name="connsiteX281" fmla="*/ 158866 w 1315983"/>
                <a:gd name="connsiteY281" fmla="*/ 666121 h 2311974"/>
                <a:gd name="connsiteX282" fmla="*/ 192062 w 1315983"/>
                <a:gd name="connsiteY282" fmla="*/ 700156 h 2311974"/>
                <a:gd name="connsiteX283" fmla="*/ 195519 w 1315983"/>
                <a:gd name="connsiteY283" fmla="*/ 738687 h 2311974"/>
                <a:gd name="connsiteX284" fmla="*/ 236001 w 1315983"/>
                <a:gd name="connsiteY284" fmla="*/ 862512 h 2311974"/>
                <a:gd name="connsiteX285" fmla="*/ 158866 w 1315983"/>
                <a:gd name="connsiteY285" fmla="*/ 666121 h 2311974"/>
                <a:gd name="connsiteX286" fmla="*/ 158866 w 1315983"/>
                <a:gd name="connsiteY286" fmla="*/ 658827 h 2311974"/>
                <a:gd name="connsiteX287" fmla="*/ 180206 w 1315983"/>
                <a:gd name="connsiteY287" fmla="*/ 646672 h 2311974"/>
                <a:gd name="connsiteX288" fmla="*/ 173093 w 1315983"/>
                <a:gd name="connsiteY288" fmla="*/ 639379 h 2311974"/>
                <a:gd name="connsiteX289" fmla="*/ 203918 w 1315983"/>
                <a:gd name="connsiteY289" fmla="*/ 629654 h 2311974"/>
                <a:gd name="connsiteX290" fmla="*/ 199176 w 1315983"/>
                <a:gd name="connsiteY290" fmla="*/ 615068 h 2311974"/>
                <a:gd name="connsiteX291" fmla="*/ 165980 w 1315983"/>
                <a:gd name="connsiteY291" fmla="*/ 610205 h 2311974"/>
                <a:gd name="connsiteX292" fmla="*/ 163608 w 1315983"/>
                <a:gd name="connsiteY292" fmla="*/ 595619 h 2311974"/>
                <a:gd name="connsiteX293" fmla="*/ 173093 w 1315983"/>
                <a:gd name="connsiteY293" fmla="*/ 534841 h 2311974"/>
                <a:gd name="connsiteX294" fmla="*/ 151753 w 1315983"/>
                <a:gd name="connsiteY294" fmla="*/ 471633 h 2311974"/>
                <a:gd name="connsiteX295" fmla="*/ 144639 w 1315983"/>
                <a:gd name="connsiteY295" fmla="*/ 464340 h 2311974"/>
                <a:gd name="connsiteX296" fmla="*/ 165980 w 1315983"/>
                <a:gd name="connsiteY296" fmla="*/ 444891 h 2311974"/>
                <a:gd name="connsiteX297" fmla="*/ 184949 w 1315983"/>
                <a:gd name="connsiteY297" fmla="*/ 430304 h 2311974"/>
                <a:gd name="connsiteX298" fmla="*/ 187320 w 1315983"/>
                <a:gd name="connsiteY298" fmla="*/ 427873 h 2311974"/>
                <a:gd name="connsiteX299" fmla="*/ 199176 w 1315983"/>
                <a:gd name="connsiteY299" fmla="*/ 408424 h 2311974"/>
                <a:gd name="connsiteX300" fmla="*/ 194433 w 1315983"/>
                <a:gd name="connsiteY300" fmla="*/ 388975 h 2311974"/>
                <a:gd name="connsiteX301" fmla="*/ 220516 w 1315983"/>
                <a:gd name="connsiteY301" fmla="*/ 364665 h 2311974"/>
                <a:gd name="connsiteX302" fmla="*/ 218145 w 1315983"/>
                <a:gd name="connsiteY302" fmla="*/ 347647 h 2311974"/>
                <a:gd name="connsiteX303" fmla="*/ 246598 w 1315983"/>
                <a:gd name="connsiteY303" fmla="*/ 337922 h 2311974"/>
                <a:gd name="connsiteX304" fmla="*/ 232371 w 1315983"/>
                <a:gd name="connsiteY304" fmla="*/ 311180 h 2311974"/>
                <a:gd name="connsiteX305" fmla="*/ 225258 w 1315983"/>
                <a:gd name="connsiteY305" fmla="*/ 308749 h 2311974"/>
                <a:gd name="connsiteX306" fmla="*/ 232371 w 1315983"/>
                <a:gd name="connsiteY306" fmla="*/ 299025 h 2311974"/>
                <a:gd name="connsiteX307" fmla="*/ 232371 w 1315983"/>
                <a:gd name="connsiteY307" fmla="*/ 296594 h 2311974"/>
                <a:gd name="connsiteX308" fmla="*/ 211031 w 1315983"/>
                <a:gd name="connsiteY308" fmla="*/ 299025 h 2311974"/>
                <a:gd name="connsiteX309" fmla="*/ 199176 w 1315983"/>
                <a:gd name="connsiteY309" fmla="*/ 282007 h 2311974"/>
                <a:gd name="connsiteX310" fmla="*/ 239485 w 1315983"/>
                <a:gd name="connsiteY310" fmla="*/ 240679 h 2311974"/>
                <a:gd name="connsiteX311" fmla="*/ 248969 w 1315983"/>
                <a:gd name="connsiteY311" fmla="*/ 240679 h 2311974"/>
                <a:gd name="connsiteX312" fmla="*/ 227629 w 1315983"/>
                <a:gd name="connsiteY312" fmla="*/ 218799 h 2311974"/>
                <a:gd name="connsiteX313" fmla="*/ 260825 w 1315983"/>
                <a:gd name="connsiteY313" fmla="*/ 199350 h 2311974"/>
                <a:gd name="connsiteX314" fmla="*/ 239485 w 1315983"/>
                <a:gd name="connsiteY314" fmla="*/ 150728 h 2311974"/>
                <a:gd name="connsiteX315" fmla="*/ 248969 w 1315983"/>
                <a:gd name="connsiteY315" fmla="*/ 131279 h 2311974"/>
                <a:gd name="connsiteX316" fmla="*/ 282165 w 1315983"/>
                <a:gd name="connsiteY316" fmla="*/ 116693 h 2311974"/>
                <a:gd name="connsiteX317" fmla="*/ 286908 w 1315983"/>
                <a:gd name="connsiteY317" fmla="*/ 131279 h 2311974"/>
                <a:gd name="connsiteX318" fmla="*/ 308248 w 1315983"/>
                <a:gd name="connsiteY318" fmla="*/ 116693 h 2311974"/>
                <a:gd name="connsiteX319" fmla="*/ 303506 w 1315983"/>
                <a:gd name="connsiteY319" fmla="*/ 109399 h 2311974"/>
                <a:gd name="connsiteX320" fmla="*/ 320104 w 1315983"/>
                <a:gd name="connsiteY320" fmla="*/ 102106 h 2311974"/>
                <a:gd name="connsiteX321" fmla="*/ 320104 w 1315983"/>
                <a:gd name="connsiteY321" fmla="*/ 94813 h 2311974"/>
                <a:gd name="connsiteX322" fmla="*/ 329588 w 1315983"/>
                <a:gd name="connsiteY322" fmla="*/ 87519 h 2311974"/>
                <a:gd name="connsiteX323" fmla="*/ 315361 w 1315983"/>
                <a:gd name="connsiteY323" fmla="*/ 53484 h 2311974"/>
                <a:gd name="connsiteX324" fmla="*/ 312990 w 1315983"/>
                <a:gd name="connsiteY324" fmla="*/ 7293 h 2311974"/>
                <a:gd name="connsiteX325" fmla="*/ 355671 w 1315983"/>
                <a:gd name="connsiteY325" fmla="*/ 17018 h 2311974"/>
                <a:gd name="connsiteX326" fmla="*/ 377011 w 1315983"/>
                <a:gd name="connsiteY326" fmla="*/ 0 h 2311974"/>
                <a:gd name="connsiteX327" fmla="*/ 241856 w 1315983"/>
                <a:gd name="connsiteY327" fmla="*/ 899507 h 2311974"/>
                <a:gd name="connsiteX328" fmla="*/ 241856 w 1315983"/>
                <a:gd name="connsiteY328" fmla="*/ 899506 h 2311974"/>
                <a:gd name="connsiteX329" fmla="*/ 377011 w 1315983"/>
                <a:gd name="connsiteY329" fmla="*/ 0 h 2311974"/>
                <a:gd name="connsiteX330" fmla="*/ 234712 w 1315983"/>
                <a:gd name="connsiteY330" fmla="*/ 889782 h 2311974"/>
                <a:gd name="connsiteX331" fmla="*/ 225258 w 1315983"/>
                <a:gd name="connsiteY331" fmla="*/ 889782 h 2311974"/>
                <a:gd name="connsiteX332" fmla="*/ 241856 w 1315983"/>
                <a:gd name="connsiteY332" fmla="*/ 889782 h 2311974"/>
                <a:gd name="connsiteX333" fmla="*/ 326152 w 1315983"/>
                <a:gd name="connsiteY333" fmla="*/ 981222 h 2311974"/>
                <a:gd name="connsiteX334" fmla="*/ 234712 w 1315983"/>
                <a:gd name="connsiteY334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0209 w 1315983"/>
                <a:gd name="connsiteY115" fmla="*/ 991888 h 2311974"/>
                <a:gd name="connsiteX116" fmla="*/ 1093096 w 1315983"/>
                <a:gd name="connsiteY116" fmla="*/ 1018630 h 2311974"/>
                <a:gd name="connsiteX117" fmla="*/ 1093096 w 1315983"/>
                <a:gd name="connsiteY117" fmla="*/ 1028354 h 2311974"/>
                <a:gd name="connsiteX118" fmla="*/ 1078869 w 1315983"/>
                <a:gd name="connsiteY118" fmla="*/ 1028354 h 2311974"/>
                <a:gd name="connsiteX119" fmla="*/ 1078869 w 1315983"/>
                <a:gd name="connsiteY119" fmla="*/ 1045372 h 2311974"/>
                <a:gd name="connsiteX120" fmla="*/ 1071755 w 1315983"/>
                <a:gd name="connsiteY120" fmla="*/ 1059959 h 2311974"/>
                <a:gd name="connsiteX121" fmla="*/ 1064642 w 1315983"/>
                <a:gd name="connsiteY121" fmla="*/ 1062390 h 2311974"/>
                <a:gd name="connsiteX122" fmla="*/ 1069384 w 1315983"/>
                <a:gd name="connsiteY122" fmla="*/ 1069683 h 2311974"/>
                <a:gd name="connsiteX123" fmla="*/ 1062271 w 1315983"/>
                <a:gd name="connsiteY123" fmla="*/ 1074545 h 2311974"/>
                <a:gd name="connsiteX124" fmla="*/ 1069384 w 1315983"/>
                <a:gd name="connsiteY124" fmla="*/ 1076976 h 2311974"/>
                <a:gd name="connsiteX125" fmla="*/ 1071755 w 1315983"/>
                <a:gd name="connsiteY125" fmla="*/ 1093994 h 2311974"/>
                <a:gd name="connsiteX126" fmla="*/ 1062271 w 1315983"/>
                <a:gd name="connsiteY126" fmla="*/ 1103719 h 2311974"/>
                <a:gd name="connsiteX127" fmla="*/ 1064642 w 1315983"/>
                <a:gd name="connsiteY127" fmla="*/ 1103719 h 2311974"/>
                <a:gd name="connsiteX128" fmla="*/ 1064642 w 1315983"/>
                <a:gd name="connsiteY128" fmla="*/ 1111012 h 2311974"/>
                <a:gd name="connsiteX129" fmla="*/ 1057529 w 1315983"/>
                <a:gd name="connsiteY129" fmla="*/ 1118305 h 2311974"/>
                <a:gd name="connsiteX130" fmla="*/ 1057529 w 1315983"/>
                <a:gd name="connsiteY130" fmla="*/ 1125598 h 2311974"/>
                <a:gd name="connsiteX131" fmla="*/ 1043302 w 1315983"/>
                <a:gd name="connsiteY131" fmla="*/ 1149909 h 2311974"/>
                <a:gd name="connsiteX132" fmla="*/ 1055157 w 1315983"/>
                <a:gd name="connsiteY132" fmla="*/ 1164496 h 2311974"/>
                <a:gd name="connsiteX133" fmla="*/ 1083611 w 1315983"/>
                <a:gd name="connsiteY133" fmla="*/ 1164496 h 2311974"/>
                <a:gd name="connsiteX134" fmla="*/ 1085982 w 1315983"/>
                <a:gd name="connsiteY134" fmla="*/ 1166927 h 2311974"/>
                <a:gd name="connsiteX135" fmla="*/ 1104951 w 1315983"/>
                <a:gd name="connsiteY135" fmla="*/ 1159634 h 2311974"/>
                <a:gd name="connsiteX136" fmla="*/ 1116807 w 1315983"/>
                <a:gd name="connsiteY136" fmla="*/ 1166927 h 2311974"/>
                <a:gd name="connsiteX137" fmla="*/ 1123921 w 1315983"/>
                <a:gd name="connsiteY137" fmla="*/ 1166927 h 2311974"/>
                <a:gd name="connsiteX138" fmla="*/ 1119178 w 1315983"/>
                <a:gd name="connsiteY138" fmla="*/ 1171789 h 2311974"/>
                <a:gd name="connsiteX139" fmla="*/ 1133405 w 1315983"/>
                <a:gd name="connsiteY139" fmla="*/ 1179083 h 2311974"/>
                <a:gd name="connsiteX140" fmla="*/ 1140519 w 1315983"/>
                <a:gd name="connsiteY140" fmla="*/ 1222842 h 2311974"/>
                <a:gd name="connsiteX141" fmla="*/ 1133405 w 1315983"/>
                <a:gd name="connsiteY141" fmla="*/ 1230136 h 2311974"/>
                <a:gd name="connsiteX142" fmla="*/ 1133405 w 1315983"/>
                <a:gd name="connsiteY142" fmla="*/ 1254447 h 2311974"/>
                <a:gd name="connsiteX143" fmla="*/ 1159488 w 1315983"/>
                <a:gd name="connsiteY143" fmla="*/ 1271464 h 2311974"/>
                <a:gd name="connsiteX144" fmla="*/ 1154745 w 1315983"/>
                <a:gd name="connsiteY144" fmla="*/ 1278758 h 2311974"/>
                <a:gd name="connsiteX145" fmla="*/ 1164230 w 1315983"/>
                <a:gd name="connsiteY145" fmla="*/ 1290913 h 2311974"/>
                <a:gd name="connsiteX146" fmla="*/ 1164230 w 1315983"/>
                <a:gd name="connsiteY146" fmla="*/ 1303069 h 2311974"/>
                <a:gd name="connsiteX147" fmla="*/ 1166601 w 1315983"/>
                <a:gd name="connsiteY147" fmla="*/ 1305500 h 2311974"/>
                <a:gd name="connsiteX148" fmla="*/ 1164230 w 1315983"/>
                <a:gd name="connsiteY148" fmla="*/ 1312793 h 2311974"/>
                <a:gd name="connsiteX149" fmla="*/ 1171343 w 1315983"/>
                <a:gd name="connsiteY149" fmla="*/ 1324948 h 2311974"/>
                <a:gd name="connsiteX150" fmla="*/ 1178457 w 1315983"/>
                <a:gd name="connsiteY150" fmla="*/ 1317655 h 2311974"/>
                <a:gd name="connsiteX151" fmla="*/ 1178457 w 1315983"/>
                <a:gd name="connsiteY151" fmla="*/ 1327379 h 2311974"/>
                <a:gd name="connsiteX152" fmla="*/ 1180828 w 1315983"/>
                <a:gd name="connsiteY152" fmla="*/ 1344397 h 2311974"/>
                <a:gd name="connsiteX153" fmla="*/ 1154745 w 1315983"/>
                <a:gd name="connsiteY153" fmla="*/ 1358984 h 2311974"/>
                <a:gd name="connsiteX154" fmla="*/ 1133405 w 1315983"/>
                <a:gd name="connsiteY154" fmla="*/ 1358984 h 2311974"/>
                <a:gd name="connsiteX155" fmla="*/ 1131034 w 1315983"/>
                <a:gd name="connsiteY155" fmla="*/ 1376001 h 2311974"/>
                <a:gd name="connsiteX156" fmla="*/ 1152374 w 1315983"/>
                <a:gd name="connsiteY156" fmla="*/ 1376001 h 2311974"/>
                <a:gd name="connsiteX157" fmla="*/ 1154745 w 1315983"/>
                <a:gd name="connsiteY157" fmla="*/ 1383295 h 2311974"/>
                <a:gd name="connsiteX158" fmla="*/ 1159488 w 1315983"/>
                <a:gd name="connsiteY158" fmla="*/ 1380864 h 2311974"/>
                <a:gd name="connsiteX159" fmla="*/ 1166601 w 1315983"/>
                <a:gd name="connsiteY159" fmla="*/ 1393019 h 2311974"/>
                <a:gd name="connsiteX160" fmla="*/ 1164230 w 1315983"/>
                <a:gd name="connsiteY160" fmla="*/ 1400312 h 2311974"/>
                <a:gd name="connsiteX161" fmla="*/ 1166601 w 1315983"/>
                <a:gd name="connsiteY161" fmla="*/ 1402744 h 2311974"/>
                <a:gd name="connsiteX162" fmla="*/ 1185570 w 1315983"/>
                <a:gd name="connsiteY162" fmla="*/ 1380864 h 2311974"/>
                <a:gd name="connsiteX163" fmla="*/ 1192684 w 1315983"/>
                <a:gd name="connsiteY163" fmla="*/ 1383295 h 2311974"/>
                <a:gd name="connsiteX164" fmla="*/ 1187941 w 1315983"/>
                <a:gd name="connsiteY164" fmla="*/ 1380864 h 2311974"/>
                <a:gd name="connsiteX165" fmla="*/ 1195055 w 1315983"/>
                <a:gd name="connsiteY165" fmla="*/ 1373570 h 2311974"/>
                <a:gd name="connsiteX166" fmla="*/ 1202168 w 1315983"/>
                <a:gd name="connsiteY166" fmla="*/ 1368708 h 2311974"/>
                <a:gd name="connsiteX167" fmla="*/ 1218766 w 1315983"/>
                <a:gd name="connsiteY167" fmla="*/ 1417330 h 2311974"/>
                <a:gd name="connsiteX168" fmla="*/ 1214024 w 1315983"/>
                <a:gd name="connsiteY168" fmla="*/ 1424623 h 2311974"/>
                <a:gd name="connsiteX169" fmla="*/ 1214024 w 1315983"/>
                <a:gd name="connsiteY169" fmla="*/ 1441641 h 2311974"/>
                <a:gd name="connsiteX170" fmla="*/ 1180828 w 1315983"/>
                <a:gd name="connsiteY170" fmla="*/ 1436779 h 2311974"/>
                <a:gd name="connsiteX171" fmla="*/ 1178457 w 1315983"/>
                <a:gd name="connsiteY171" fmla="*/ 1473245 h 2311974"/>
                <a:gd name="connsiteX172" fmla="*/ 1164230 w 1315983"/>
                <a:gd name="connsiteY172" fmla="*/ 1473245 h 2311974"/>
                <a:gd name="connsiteX173" fmla="*/ 1159488 w 1315983"/>
                <a:gd name="connsiteY173" fmla="*/ 1504850 h 2311974"/>
                <a:gd name="connsiteX174" fmla="*/ 1145261 w 1315983"/>
                <a:gd name="connsiteY174" fmla="*/ 1521867 h 2311974"/>
                <a:gd name="connsiteX175" fmla="*/ 1145261 w 1315983"/>
                <a:gd name="connsiteY175" fmla="*/ 1548609 h 2311974"/>
                <a:gd name="connsiteX176" fmla="*/ 1126292 w 1315983"/>
                <a:gd name="connsiteY176" fmla="*/ 1560765 h 2311974"/>
                <a:gd name="connsiteX177" fmla="*/ 1152374 w 1315983"/>
                <a:gd name="connsiteY177" fmla="*/ 1570489 h 2311974"/>
                <a:gd name="connsiteX178" fmla="*/ 1152374 w 1315983"/>
                <a:gd name="connsiteY178" fmla="*/ 1577783 h 2311974"/>
                <a:gd name="connsiteX179" fmla="*/ 1097838 w 1315983"/>
                <a:gd name="connsiteY179" fmla="*/ 1577783 h 2311974"/>
                <a:gd name="connsiteX180" fmla="*/ 1109694 w 1315983"/>
                <a:gd name="connsiteY180" fmla="*/ 1602094 h 2311974"/>
                <a:gd name="connsiteX181" fmla="*/ 1119178 w 1315983"/>
                <a:gd name="connsiteY181" fmla="*/ 1609387 h 2311974"/>
                <a:gd name="connsiteX182" fmla="*/ 1116807 w 1315983"/>
                <a:gd name="connsiteY182" fmla="*/ 1619111 h 2311974"/>
                <a:gd name="connsiteX183" fmla="*/ 1119178 w 1315983"/>
                <a:gd name="connsiteY183" fmla="*/ 1623973 h 2311974"/>
                <a:gd name="connsiteX184" fmla="*/ 1119178 w 1315983"/>
                <a:gd name="connsiteY184" fmla="*/ 1645853 h 2311974"/>
                <a:gd name="connsiteX185" fmla="*/ 1112065 w 1315983"/>
                <a:gd name="connsiteY185" fmla="*/ 1645853 h 2311974"/>
                <a:gd name="connsiteX186" fmla="*/ 1104951 w 1315983"/>
                <a:gd name="connsiteY186" fmla="*/ 1667733 h 2311974"/>
                <a:gd name="connsiteX187" fmla="*/ 1104951 w 1315983"/>
                <a:gd name="connsiteY187" fmla="*/ 1706631 h 2311974"/>
                <a:gd name="connsiteX188" fmla="*/ 1090725 w 1315983"/>
                <a:gd name="connsiteY188" fmla="*/ 1709062 h 2311974"/>
                <a:gd name="connsiteX189" fmla="*/ 1090725 w 1315983"/>
                <a:gd name="connsiteY189" fmla="*/ 1723648 h 2311974"/>
                <a:gd name="connsiteX190" fmla="*/ 1078869 w 1315983"/>
                <a:gd name="connsiteY190" fmla="*/ 1740666 h 2311974"/>
                <a:gd name="connsiteX191" fmla="*/ 1021961 w 1315983"/>
                <a:gd name="connsiteY191" fmla="*/ 1733373 h 2311974"/>
                <a:gd name="connsiteX192" fmla="*/ 995879 w 1315983"/>
                <a:gd name="connsiteY192" fmla="*/ 1733373 h 2311974"/>
                <a:gd name="connsiteX193" fmla="*/ 984023 w 1315983"/>
                <a:gd name="connsiteY193" fmla="*/ 1743097 h 2311974"/>
                <a:gd name="connsiteX194" fmla="*/ 976910 w 1315983"/>
                <a:gd name="connsiteY194" fmla="*/ 1735804 h 2311974"/>
                <a:gd name="connsiteX195" fmla="*/ 969796 w 1315983"/>
                <a:gd name="connsiteY195" fmla="*/ 1740666 h 2311974"/>
                <a:gd name="connsiteX196" fmla="*/ 948456 w 1315983"/>
                <a:gd name="connsiteY196" fmla="*/ 1713924 h 2311974"/>
                <a:gd name="connsiteX197" fmla="*/ 934229 w 1315983"/>
                <a:gd name="connsiteY197" fmla="*/ 1721217 h 2311974"/>
                <a:gd name="connsiteX198" fmla="*/ 927116 w 1315983"/>
                <a:gd name="connsiteY198" fmla="*/ 1733373 h 2311974"/>
                <a:gd name="connsiteX199" fmla="*/ 920002 w 1315983"/>
                <a:gd name="connsiteY199" fmla="*/ 1735804 h 2311974"/>
                <a:gd name="connsiteX200" fmla="*/ 905775 w 1315983"/>
                <a:gd name="connsiteY200" fmla="*/ 1706631 h 2311974"/>
                <a:gd name="connsiteX201" fmla="*/ 834641 w 1315983"/>
                <a:gd name="connsiteY201" fmla="*/ 1709062 h 2311974"/>
                <a:gd name="connsiteX202" fmla="*/ 832270 w 1315983"/>
                <a:gd name="connsiteY202" fmla="*/ 1721217 h 2311974"/>
                <a:gd name="connsiteX203" fmla="*/ 789590 w 1315983"/>
                <a:gd name="connsiteY203" fmla="*/ 1721217 h 2311974"/>
                <a:gd name="connsiteX204" fmla="*/ 789590 w 1315983"/>
                <a:gd name="connsiteY204" fmla="*/ 1728511 h 2311974"/>
                <a:gd name="connsiteX205" fmla="*/ 758765 w 1315983"/>
                <a:gd name="connsiteY205" fmla="*/ 1721217 h 2311974"/>
                <a:gd name="connsiteX206" fmla="*/ 758765 w 1315983"/>
                <a:gd name="connsiteY206" fmla="*/ 1706631 h 2311974"/>
                <a:gd name="connsiteX207" fmla="*/ 751651 w 1315983"/>
                <a:gd name="connsiteY207" fmla="*/ 1706631 h 2311974"/>
                <a:gd name="connsiteX208" fmla="*/ 749280 w 1315983"/>
                <a:gd name="connsiteY208" fmla="*/ 1692044 h 2311974"/>
                <a:gd name="connsiteX209" fmla="*/ 749280 w 1315983"/>
                <a:gd name="connsiteY209" fmla="*/ 1692044 h 2311974"/>
                <a:gd name="connsiteX210" fmla="*/ 751651 w 1315983"/>
                <a:gd name="connsiteY210" fmla="*/ 1706631 h 2311974"/>
                <a:gd name="connsiteX211" fmla="*/ 697115 w 1315983"/>
                <a:gd name="connsiteY211" fmla="*/ 1709062 h 2311974"/>
                <a:gd name="connsiteX212" fmla="*/ 656806 w 1315983"/>
                <a:gd name="connsiteY212" fmla="*/ 1701769 h 2311974"/>
                <a:gd name="connsiteX213" fmla="*/ 654435 w 1315983"/>
                <a:gd name="connsiteY213" fmla="*/ 1709062 h 2311974"/>
                <a:gd name="connsiteX214" fmla="*/ 635465 w 1315983"/>
                <a:gd name="connsiteY214" fmla="*/ 1713924 h 2311974"/>
                <a:gd name="connsiteX215" fmla="*/ 628352 w 1315983"/>
                <a:gd name="connsiteY215" fmla="*/ 1733373 h 2311974"/>
                <a:gd name="connsiteX216" fmla="*/ 633094 w 1315983"/>
                <a:gd name="connsiteY216" fmla="*/ 1750391 h 2311974"/>
                <a:gd name="connsiteX217" fmla="*/ 614125 w 1315983"/>
                <a:gd name="connsiteY217" fmla="*/ 1750391 h 2311974"/>
                <a:gd name="connsiteX218" fmla="*/ 609383 w 1315983"/>
                <a:gd name="connsiteY218" fmla="*/ 1769840 h 2311974"/>
                <a:gd name="connsiteX219" fmla="*/ 616496 w 1315983"/>
                <a:gd name="connsiteY219" fmla="*/ 1784426 h 2311974"/>
                <a:gd name="connsiteX220" fmla="*/ 614125 w 1315983"/>
                <a:gd name="connsiteY220" fmla="*/ 1806306 h 2311974"/>
                <a:gd name="connsiteX221" fmla="*/ 602269 w 1315983"/>
                <a:gd name="connsiteY221" fmla="*/ 1813599 h 2311974"/>
                <a:gd name="connsiteX222" fmla="*/ 602269 w 1315983"/>
                <a:gd name="connsiteY222" fmla="*/ 1847635 h 2311974"/>
                <a:gd name="connsiteX223" fmla="*/ 588043 w 1315983"/>
                <a:gd name="connsiteY223" fmla="*/ 1852497 h 2311974"/>
                <a:gd name="connsiteX224" fmla="*/ 585671 w 1315983"/>
                <a:gd name="connsiteY224" fmla="*/ 1837910 h 2311974"/>
                <a:gd name="connsiteX225" fmla="*/ 552475 w 1315983"/>
                <a:gd name="connsiteY225" fmla="*/ 1837910 h 2311974"/>
                <a:gd name="connsiteX226" fmla="*/ 552475 w 1315983"/>
                <a:gd name="connsiteY226" fmla="*/ 1859790 h 2311974"/>
                <a:gd name="connsiteX227" fmla="*/ 533506 w 1315983"/>
                <a:gd name="connsiteY227" fmla="*/ 1859790 h 2311974"/>
                <a:gd name="connsiteX228" fmla="*/ 533506 w 1315983"/>
                <a:gd name="connsiteY228" fmla="*/ 1869515 h 2311974"/>
                <a:gd name="connsiteX229" fmla="*/ 531135 w 1315983"/>
                <a:gd name="connsiteY229" fmla="*/ 1876808 h 2311974"/>
                <a:gd name="connsiteX230" fmla="*/ 450517 w 1315983"/>
                <a:gd name="connsiteY230" fmla="*/ 1876808 h 2311974"/>
                <a:gd name="connsiteX231" fmla="*/ 450517 w 1315983"/>
                <a:gd name="connsiteY231" fmla="*/ 1896257 h 2311974"/>
                <a:gd name="connsiteX232" fmla="*/ 398351 w 1315983"/>
                <a:gd name="connsiteY232" fmla="*/ 1901119 h 2311974"/>
                <a:gd name="connsiteX233" fmla="*/ 398351 w 1315983"/>
                <a:gd name="connsiteY233" fmla="*/ 1930292 h 2311974"/>
                <a:gd name="connsiteX234" fmla="*/ 377011 w 1315983"/>
                <a:gd name="connsiteY234" fmla="*/ 1930292 h 2311974"/>
                <a:gd name="connsiteX235" fmla="*/ 374640 w 1315983"/>
                <a:gd name="connsiteY235" fmla="*/ 1952172 h 2311974"/>
                <a:gd name="connsiteX236" fmla="*/ 362784 w 1315983"/>
                <a:gd name="connsiteY236" fmla="*/ 1952172 h 2311974"/>
                <a:gd name="connsiteX237" fmla="*/ 362784 w 1315983"/>
                <a:gd name="connsiteY237" fmla="*/ 1978914 h 2311974"/>
                <a:gd name="connsiteX238" fmla="*/ 369898 w 1315983"/>
                <a:gd name="connsiteY238" fmla="*/ 1983776 h 2311974"/>
                <a:gd name="connsiteX239" fmla="*/ 367527 w 1315983"/>
                <a:gd name="connsiteY239" fmla="*/ 2000794 h 2311974"/>
                <a:gd name="connsiteX240" fmla="*/ 374640 w 1315983"/>
                <a:gd name="connsiteY240" fmla="*/ 2005656 h 2311974"/>
                <a:gd name="connsiteX241" fmla="*/ 374640 w 1315983"/>
                <a:gd name="connsiteY241" fmla="*/ 2068865 h 2311974"/>
                <a:gd name="connsiteX242" fmla="*/ 367527 w 1315983"/>
                <a:gd name="connsiteY242" fmla="*/ 2068865 h 2311974"/>
                <a:gd name="connsiteX243" fmla="*/ 367527 w 1315983"/>
                <a:gd name="connsiteY243" fmla="*/ 2081020 h 2311974"/>
                <a:gd name="connsiteX244" fmla="*/ 348557 w 1315983"/>
                <a:gd name="connsiteY244" fmla="*/ 2083451 h 2311974"/>
                <a:gd name="connsiteX245" fmla="*/ 334331 w 1315983"/>
                <a:gd name="connsiteY245" fmla="*/ 2117487 h 2311974"/>
                <a:gd name="connsiteX246" fmla="*/ 334331 w 1315983"/>
                <a:gd name="connsiteY246" fmla="*/ 2129642 h 2311974"/>
                <a:gd name="connsiteX247" fmla="*/ 391238 w 1315983"/>
                <a:gd name="connsiteY247" fmla="*/ 2132073 h 2311974"/>
                <a:gd name="connsiteX248" fmla="*/ 384125 w 1315983"/>
                <a:gd name="connsiteY248" fmla="*/ 2151522 h 2311974"/>
                <a:gd name="connsiteX249" fmla="*/ 388867 w 1315983"/>
                <a:gd name="connsiteY249" fmla="*/ 2161246 h 2311974"/>
                <a:gd name="connsiteX250" fmla="*/ 384125 w 1315983"/>
                <a:gd name="connsiteY250" fmla="*/ 2168540 h 2311974"/>
                <a:gd name="connsiteX251" fmla="*/ 367527 w 1315983"/>
                <a:gd name="connsiteY251" fmla="*/ 2168540 h 2311974"/>
                <a:gd name="connsiteX252" fmla="*/ 367527 w 1315983"/>
                <a:gd name="connsiteY252" fmla="*/ 2180695 h 2311974"/>
                <a:gd name="connsiteX253" fmla="*/ 336702 w 1315983"/>
                <a:gd name="connsiteY253" fmla="*/ 2187988 h 2311974"/>
                <a:gd name="connsiteX254" fmla="*/ 343815 w 1315983"/>
                <a:gd name="connsiteY254" fmla="*/ 2200144 h 2311974"/>
                <a:gd name="connsiteX255" fmla="*/ 341444 w 1315983"/>
                <a:gd name="connsiteY255" fmla="*/ 2256059 h 2311974"/>
                <a:gd name="connsiteX256" fmla="*/ 329588 w 1315983"/>
                <a:gd name="connsiteY256" fmla="*/ 2277939 h 2311974"/>
                <a:gd name="connsiteX257" fmla="*/ 303506 w 1315983"/>
                <a:gd name="connsiteY257" fmla="*/ 2307112 h 2311974"/>
                <a:gd name="connsiteX258" fmla="*/ 289279 w 1315983"/>
                <a:gd name="connsiteY258" fmla="*/ 2311974 h 2311974"/>
                <a:gd name="connsiteX259" fmla="*/ 272681 w 1315983"/>
                <a:gd name="connsiteY259" fmla="*/ 2282801 h 2311974"/>
                <a:gd name="connsiteX260" fmla="*/ 253712 w 1315983"/>
                <a:gd name="connsiteY260" fmla="*/ 2275508 h 2311974"/>
                <a:gd name="connsiteX261" fmla="*/ 239485 w 1315983"/>
                <a:gd name="connsiteY261" fmla="*/ 2292526 h 2311974"/>
                <a:gd name="connsiteX262" fmla="*/ 220516 w 1315983"/>
                <a:gd name="connsiteY262" fmla="*/ 2285232 h 2311974"/>
                <a:gd name="connsiteX263" fmla="*/ 206289 w 1315983"/>
                <a:gd name="connsiteY263" fmla="*/ 2290094 h 2311974"/>
                <a:gd name="connsiteX264" fmla="*/ 170722 w 1315983"/>
                <a:gd name="connsiteY264" fmla="*/ 2275508 h 2311974"/>
                <a:gd name="connsiteX265" fmla="*/ 129987 w 1315983"/>
                <a:gd name="connsiteY265" fmla="*/ 2254426 h 2311974"/>
                <a:gd name="connsiteX266" fmla="*/ 138292 w 1315983"/>
                <a:gd name="connsiteY266" fmla="*/ 2090384 h 2311974"/>
                <a:gd name="connsiteX267" fmla="*/ 167576 w 1315983"/>
                <a:gd name="connsiteY267" fmla="*/ 1879782 h 2311974"/>
                <a:gd name="connsiteX268" fmla="*/ 162659 w 1315983"/>
                <a:gd name="connsiteY268" fmla="*/ 1766434 h 2311974"/>
                <a:gd name="connsiteX269" fmla="*/ 134380 w 1315983"/>
                <a:gd name="connsiteY269" fmla="*/ 1684276 h 2311974"/>
                <a:gd name="connsiteX270" fmla="*/ 71027 w 1315983"/>
                <a:gd name="connsiteY270" fmla="*/ 1605539 h 2311974"/>
                <a:gd name="connsiteX271" fmla="*/ 21152 w 1315983"/>
                <a:gd name="connsiteY271" fmla="*/ 1566641 h 2311974"/>
                <a:gd name="connsiteX272" fmla="*/ 22796 w 1315983"/>
                <a:gd name="connsiteY272" fmla="*/ 1519182 h 2311974"/>
                <a:gd name="connsiteX273" fmla="*/ 18560 w 1315983"/>
                <a:gd name="connsiteY273" fmla="*/ 1442151 h 2311974"/>
                <a:gd name="connsiteX274" fmla="*/ 73867 w 1315983"/>
                <a:gd name="connsiteY274" fmla="*/ 1327822 h 2311974"/>
                <a:gd name="connsiteX275" fmla="*/ 867553 w 1315983"/>
                <a:gd name="connsiteY275" fmla="*/ 1104035 h 2311974"/>
                <a:gd name="connsiteX276" fmla="*/ 0 w 1315983"/>
                <a:gd name="connsiteY276" fmla="*/ 680708 h 2311974"/>
                <a:gd name="connsiteX277" fmla="*/ 35567 w 1315983"/>
                <a:gd name="connsiteY277" fmla="*/ 670983 h 2311974"/>
                <a:gd name="connsiteX278" fmla="*/ 123299 w 1315983"/>
                <a:gd name="connsiteY278" fmla="*/ 692863 h 2311974"/>
                <a:gd name="connsiteX279" fmla="*/ 137526 w 1315983"/>
                <a:gd name="connsiteY279" fmla="*/ 688001 h 2311974"/>
                <a:gd name="connsiteX280" fmla="*/ 151753 w 1315983"/>
                <a:gd name="connsiteY280" fmla="*/ 678277 h 2311974"/>
                <a:gd name="connsiteX281" fmla="*/ 158866 w 1315983"/>
                <a:gd name="connsiteY281" fmla="*/ 666121 h 2311974"/>
                <a:gd name="connsiteX282" fmla="*/ 192062 w 1315983"/>
                <a:gd name="connsiteY282" fmla="*/ 700156 h 2311974"/>
                <a:gd name="connsiteX283" fmla="*/ 195519 w 1315983"/>
                <a:gd name="connsiteY283" fmla="*/ 738687 h 2311974"/>
                <a:gd name="connsiteX284" fmla="*/ 236001 w 1315983"/>
                <a:gd name="connsiteY284" fmla="*/ 862512 h 2311974"/>
                <a:gd name="connsiteX285" fmla="*/ 158866 w 1315983"/>
                <a:gd name="connsiteY285" fmla="*/ 666121 h 2311974"/>
                <a:gd name="connsiteX286" fmla="*/ 158866 w 1315983"/>
                <a:gd name="connsiteY286" fmla="*/ 658827 h 2311974"/>
                <a:gd name="connsiteX287" fmla="*/ 180206 w 1315983"/>
                <a:gd name="connsiteY287" fmla="*/ 646672 h 2311974"/>
                <a:gd name="connsiteX288" fmla="*/ 173093 w 1315983"/>
                <a:gd name="connsiteY288" fmla="*/ 639379 h 2311974"/>
                <a:gd name="connsiteX289" fmla="*/ 203918 w 1315983"/>
                <a:gd name="connsiteY289" fmla="*/ 629654 h 2311974"/>
                <a:gd name="connsiteX290" fmla="*/ 199176 w 1315983"/>
                <a:gd name="connsiteY290" fmla="*/ 615068 h 2311974"/>
                <a:gd name="connsiteX291" fmla="*/ 165980 w 1315983"/>
                <a:gd name="connsiteY291" fmla="*/ 610205 h 2311974"/>
                <a:gd name="connsiteX292" fmla="*/ 163608 w 1315983"/>
                <a:gd name="connsiteY292" fmla="*/ 595619 h 2311974"/>
                <a:gd name="connsiteX293" fmla="*/ 173093 w 1315983"/>
                <a:gd name="connsiteY293" fmla="*/ 534841 h 2311974"/>
                <a:gd name="connsiteX294" fmla="*/ 151753 w 1315983"/>
                <a:gd name="connsiteY294" fmla="*/ 471633 h 2311974"/>
                <a:gd name="connsiteX295" fmla="*/ 144639 w 1315983"/>
                <a:gd name="connsiteY295" fmla="*/ 464340 h 2311974"/>
                <a:gd name="connsiteX296" fmla="*/ 165980 w 1315983"/>
                <a:gd name="connsiteY296" fmla="*/ 444891 h 2311974"/>
                <a:gd name="connsiteX297" fmla="*/ 184949 w 1315983"/>
                <a:gd name="connsiteY297" fmla="*/ 430304 h 2311974"/>
                <a:gd name="connsiteX298" fmla="*/ 187320 w 1315983"/>
                <a:gd name="connsiteY298" fmla="*/ 427873 h 2311974"/>
                <a:gd name="connsiteX299" fmla="*/ 199176 w 1315983"/>
                <a:gd name="connsiteY299" fmla="*/ 408424 h 2311974"/>
                <a:gd name="connsiteX300" fmla="*/ 194433 w 1315983"/>
                <a:gd name="connsiteY300" fmla="*/ 388975 h 2311974"/>
                <a:gd name="connsiteX301" fmla="*/ 220516 w 1315983"/>
                <a:gd name="connsiteY301" fmla="*/ 364665 h 2311974"/>
                <a:gd name="connsiteX302" fmla="*/ 246598 w 1315983"/>
                <a:gd name="connsiteY302" fmla="*/ 337922 h 2311974"/>
                <a:gd name="connsiteX303" fmla="*/ 232371 w 1315983"/>
                <a:gd name="connsiteY303" fmla="*/ 311180 h 2311974"/>
                <a:gd name="connsiteX304" fmla="*/ 225258 w 1315983"/>
                <a:gd name="connsiteY304" fmla="*/ 308749 h 2311974"/>
                <a:gd name="connsiteX305" fmla="*/ 232371 w 1315983"/>
                <a:gd name="connsiteY305" fmla="*/ 299025 h 2311974"/>
                <a:gd name="connsiteX306" fmla="*/ 232371 w 1315983"/>
                <a:gd name="connsiteY306" fmla="*/ 296594 h 2311974"/>
                <a:gd name="connsiteX307" fmla="*/ 211031 w 1315983"/>
                <a:gd name="connsiteY307" fmla="*/ 299025 h 2311974"/>
                <a:gd name="connsiteX308" fmla="*/ 199176 w 1315983"/>
                <a:gd name="connsiteY308" fmla="*/ 282007 h 2311974"/>
                <a:gd name="connsiteX309" fmla="*/ 239485 w 1315983"/>
                <a:gd name="connsiteY309" fmla="*/ 240679 h 2311974"/>
                <a:gd name="connsiteX310" fmla="*/ 248969 w 1315983"/>
                <a:gd name="connsiteY310" fmla="*/ 240679 h 2311974"/>
                <a:gd name="connsiteX311" fmla="*/ 227629 w 1315983"/>
                <a:gd name="connsiteY311" fmla="*/ 218799 h 2311974"/>
                <a:gd name="connsiteX312" fmla="*/ 260825 w 1315983"/>
                <a:gd name="connsiteY312" fmla="*/ 199350 h 2311974"/>
                <a:gd name="connsiteX313" fmla="*/ 239485 w 1315983"/>
                <a:gd name="connsiteY313" fmla="*/ 150728 h 2311974"/>
                <a:gd name="connsiteX314" fmla="*/ 248969 w 1315983"/>
                <a:gd name="connsiteY314" fmla="*/ 131279 h 2311974"/>
                <a:gd name="connsiteX315" fmla="*/ 282165 w 1315983"/>
                <a:gd name="connsiteY315" fmla="*/ 116693 h 2311974"/>
                <a:gd name="connsiteX316" fmla="*/ 286908 w 1315983"/>
                <a:gd name="connsiteY316" fmla="*/ 131279 h 2311974"/>
                <a:gd name="connsiteX317" fmla="*/ 308248 w 1315983"/>
                <a:gd name="connsiteY317" fmla="*/ 116693 h 2311974"/>
                <a:gd name="connsiteX318" fmla="*/ 303506 w 1315983"/>
                <a:gd name="connsiteY318" fmla="*/ 109399 h 2311974"/>
                <a:gd name="connsiteX319" fmla="*/ 320104 w 1315983"/>
                <a:gd name="connsiteY319" fmla="*/ 102106 h 2311974"/>
                <a:gd name="connsiteX320" fmla="*/ 320104 w 1315983"/>
                <a:gd name="connsiteY320" fmla="*/ 94813 h 2311974"/>
                <a:gd name="connsiteX321" fmla="*/ 329588 w 1315983"/>
                <a:gd name="connsiteY321" fmla="*/ 87519 h 2311974"/>
                <a:gd name="connsiteX322" fmla="*/ 315361 w 1315983"/>
                <a:gd name="connsiteY322" fmla="*/ 53484 h 2311974"/>
                <a:gd name="connsiteX323" fmla="*/ 312990 w 1315983"/>
                <a:gd name="connsiteY323" fmla="*/ 7293 h 2311974"/>
                <a:gd name="connsiteX324" fmla="*/ 355671 w 1315983"/>
                <a:gd name="connsiteY324" fmla="*/ 17018 h 2311974"/>
                <a:gd name="connsiteX325" fmla="*/ 377011 w 1315983"/>
                <a:gd name="connsiteY325" fmla="*/ 0 h 2311974"/>
                <a:gd name="connsiteX326" fmla="*/ 241856 w 1315983"/>
                <a:gd name="connsiteY326" fmla="*/ 899507 h 2311974"/>
                <a:gd name="connsiteX327" fmla="*/ 241856 w 1315983"/>
                <a:gd name="connsiteY327" fmla="*/ 899506 h 2311974"/>
                <a:gd name="connsiteX328" fmla="*/ 377011 w 1315983"/>
                <a:gd name="connsiteY328" fmla="*/ 0 h 2311974"/>
                <a:gd name="connsiteX329" fmla="*/ 234712 w 1315983"/>
                <a:gd name="connsiteY329" fmla="*/ 889782 h 2311974"/>
                <a:gd name="connsiteX330" fmla="*/ 225258 w 1315983"/>
                <a:gd name="connsiteY330" fmla="*/ 889782 h 2311974"/>
                <a:gd name="connsiteX331" fmla="*/ 241856 w 1315983"/>
                <a:gd name="connsiteY331" fmla="*/ 889782 h 2311974"/>
                <a:gd name="connsiteX332" fmla="*/ 326152 w 1315983"/>
                <a:gd name="connsiteY332" fmla="*/ 981222 h 2311974"/>
                <a:gd name="connsiteX333" fmla="*/ 234712 w 1315983"/>
                <a:gd name="connsiteY333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38147 w 1315983"/>
                <a:gd name="connsiteY103" fmla="*/ 931111 h 2311974"/>
                <a:gd name="connsiteX104" fmla="*/ 1171343 w 1315983"/>
                <a:gd name="connsiteY104" fmla="*/ 928679 h 2311974"/>
                <a:gd name="connsiteX105" fmla="*/ 1185570 w 1315983"/>
                <a:gd name="connsiteY105" fmla="*/ 948128 h 2311974"/>
                <a:gd name="connsiteX106" fmla="*/ 1206911 w 1315983"/>
                <a:gd name="connsiteY106" fmla="*/ 950559 h 2311974"/>
                <a:gd name="connsiteX107" fmla="*/ 1211653 w 1315983"/>
                <a:gd name="connsiteY107" fmla="*/ 923817 h 2311974"/>
                <a:gd name="connsiteX108" fmla="*/ 1225880 w 1315983"/>
                <a:gd name="connsiteY108" fmla="*/ 914093 h 2311974"/>
                <a:gd name="connsiteX109" fmla="*/ 1235364 w 1315983"/>
                <a:gd name="connsiteY109" fmla="*/ 921386 h 2311974"/>
                <a:gd name="connsiteX110" fmla="*/ 1247220 w 1315983"/>
                <a:gd name="connsiteY110" fmla="*/ 948128 h 2311974"/>
                <a:gd name="connsiteX111" fmla="*/ 1195055 w 1315983"/>
                <a:gd name="connsiteY111" fmla="*/ 1006475 h 2311974"/>
                <a:gd name="connsiteX112" fmla="*/ 1109694 w 1315983"/>
                <a:gd name="connsiteY112" fmla="*/ 970008 h 2311974"/>
                <a:gd name="connsiteX113" fmla="*/ 1104951 w 1315983"/>
                <a:gd name="connsiteY113" fmla="*/ 977301 h 2311974"/>
                <a:gd name="connsiteX114" fmla="*/ 1109694 w 1315983"/>
                <a:gd name="connsiteY114" fmla="*/ 984595 h 2311974"/>
                <a:gd name="connsiteX115" fmla="*/ 1100209 w 1315983"/>
                <a:gd name="connsiteY115" fmla="*/ 991888 h 2311974"/>
                <a:gd name="connsiteX116" fmla="*/ 1093096 w 1315983"/>
                <a:gd name="connsiteY116" fmla="*/ 1018630 h 2311974"/>
                <a:gd name="connsiteX117" fmla="*/ 1093096 w 1315983"/>
                <a:gd name="connsiteY117" fmla="*/ 1028354 h 2311974"/>
                <a:gd name="connsiteX118" fmla="*/ 1078869 w 1315983"/>
                <a:gd name="connsiteY118" fmla="*/ 1028354 h 2311974"/>
                <a:gd name="connsiteX119" fmla="*/ 1078869 w 1315983"/>
                <a:gd name="connsiteY119" fmla="*/ 1045372 h 2311974"/>
                <a:gd name="connsiteX120" fmla="*/ 1071755 w 1315983"/>
                <a:gd name="connsiteY120" fmla="*/ 1059959 h 2311974"/>
                <a:gd name="connsiteX121" fmla="*/ 1064642 w 1315983"/>
                <a:gd name="connsiteY121" fmla="*/ 1062390 h 2311974"/>
                <a:gd name="connsiteX122" fmla="*/ 1069384 w 1315983"/>
                <a:gd name="connsiteY122" fmla="*/ 1069683 h 2311974"/>
                <a:gd name="connsiteX123" fmla="*/ 1062271 w 1315983"/>
                <a:gd name="connsiteY123" fmla="*/ 1074545 h 2311974"/>
                <a:gd name="connsiteX124" fmla="*/ 1069384 w 1315983"/>
                <a:gd name="connsiteY124" fmla="*/ 1076976 h 2311974"/>
                <a:gd name="connsiteX125" fmla="*/ 1071755 w 1315983"/>
                <a:gd name="connsiteY125" fmla="*/ 1093994 h 2311974"/>
                <a:gd name="connsiteX126" fmla="*/ 1062271 w 1315983"/>
                <a:gd name="connsiteY126" fmla="*/ 1103719 h 2311974"/>
                <a:gd name="connsiteX127" fmla="*/ 1064642 w 1315983"/>
                <a:gd name="connsiteY127" fmla="*/ 1103719 h 2311974"/>
                <a:gd name="connsiteX128" fmla="*/ 1064642 w 1315983"/>
                <a:gd name="connsiteY128" fmla="*/ 1111012 h 2311974"/>
                <a:gd name="connsiteX129" fmla="*/ 1057529 w 1315983"/>
                <a:gd name="connsiteY129" fmla="*/ 1118305 h 2311974"/>
                <a:gd name="connsiteX130" fmla="*/ 1057529 w 1315983"/>
                <a:gd name="connsiteY130" fmla="*/ 1125598 h 2311974"/>
                <a:gd name="connsiteX131" fmla="*/ 1043302 w 1315983"/>
                <a:gd name="connsiteY131" fmla="*/ 1149909 h 2311974"/>
                <a:gd name="connsiteX132" fmla="*/ 1055157 w 1315983"/>
                <a:gd name="connsiteY132" fmla="*/ 1164496 h 2311974"/>
                <a:gd name="connsiteX133" fmla="*/ 1083611 w 1315983"/>
                <a:gd name="connsiteY133" fmla="*/ 1164496 h 2311974"/>
                <a:gd name="connsiteX134" fmla="*/ 1085982 w 1315983"/>
                <a:gd name="connsiteY134" fmla="*/ 1166927 h 2311974"/>
                <a:gd name="connsiteX135" fmla="*/ 1104951 w 1315983"/>
                <a:gd name="connsiteY135" fmla="*/ 1159634 h 2311974"/>
                <a:gd name="connsiteX136" fmla="*/ 1116807 w 1315983"/>
                <a:gd name="connsiteY136" fmla="*/ 1166927 h 2311974"/>
                <a:gd name="connsiteX137" fmla="*/ 1123921 w 1315983"/>
                <a:gd name="connsiteY137" fmla="*/ 1166927 h 2311974"/>
                <a:gd name="connsiteX138" fmla="*/ 1119178 w 1315983"/>
                <a:gd name="connsiteY138" fmla="*/ 1171789 h 2311974"/>
                <a:gd name="connsiteX139" fmla="*/ 1133405 w 1315983"/>
                <a:gd name="connsiteY139" fmla="*/ 1179083 h 2311974"/>
                <a:gd name="connsiteX140" fmla="*/ 1140519 w 1315983"/>
                <a:gd name="connsiteY140" fmla="*/ 1222842 h 2311974"/>
                <a:gd name="connsiteX141" fmla="*/ 1133405 w 1315983"/>
                <a:gd name="connsiteY141" fmla="*/ 1230136 h 2311974"/>
                <a:gd name="connsiteX142" fmla="*/ 1133405 w 1315983"/>
                <a:gd name="connsiteY142" fmla="*/ 1254447 h 2311974"/>
                <a:gd name="connsiteX143" fmla="*/ 1159488 w 1315983"/>
                <a:gd name="connsiteY143" fmla="*/ 1271464 h 2311974"/>
                <a:gd name="connsiteX144" fmla="*/ 1154745 w 1315983"/>
                <a:gd name="connsiteY144" fmla="*/ 1278758 h 2311974"/>
                <a:gd name="connsiteX145" fmla="*/ 1164230 w 1315983"/>
                <a:gd name="connsiteY145" fmla="*/ 1290913 h 2311974"/>
                <a:gd name="connsiteX146" fmla="*/ 1164230 w 1315983"/>
                <a:gd name="connsiteY146" fmla="*/ 1303069 h 2311974"/>
                <a:gd name="connsiteX147" fmla="*/ 1166601 w 1315983"/>
                <a:gd name="connsiteY147" fmla="*/ 1305500 h 2311974"/>
                <a:gd name="connsiteX148" fmla="*/ 1164230 w 1315983"/>
                <a:gd name="connsiteY148" fmla="*/ 1312793 h 2311974"/>
                <a:gd name="connsiteX149" fmla="*/ 1171343 w 1315983"/>
                <a:gd name="connsiteY149" fmla="*/ 1324948 h 2311974"/>
                <a:gd name="connsiteX150" fmla="*/ 1178457 w 1315983"/>
                <a:gd name="connsiteY150" fmla="*/ 1317655 h 2311974"/>
                <a:gd name="connsiteX151" fmla="*/ 1178457 w 1315983"/>
                <a:gd name="connsiteY151" fmla="*/ 1327379 h 2311974"/>
                <a:gd name="connsiteX152" fmla="*/ 1180828 w 1315983"/>
                <a:gd name="connsiteY152" fmla="*/ 1344397 h 2311974"/>
                <a:gd name="connsiteX153" fmla="*/ 1154745 w 1315983"/>
                <a:gd name="connsiteY153" fmla="*/ 1358984 h 2311974"/>
                <a:gd name="connsiteX154" fmla="*/ 1133405 w 1315983"/>
                <a:gd name="connsiteY154" fmla="*/ 1358984 h 2311974"/>
                <a:gd name="connsiteX155" fmla="*/ 1131034 w 1315983"/>
                <a:gd name="connsiteY155" fmla="*/ 1376001 h 2311974"/>
                <a:gd name="connsiteX156" fmla="*/ 1152374 w 1315983"/>
                <a:gd name="connsiteY156" fmla="*/ 1376001 h 2311974"/>
                <a:gd name="connsiteX157" fmla="*/ 1154745 w 1315983"/>
                <a:gd name="connsiteY157" fmla="*/ 1383295 h 2311974"/>
                <a:gd name="connsiteX158" fmla="*/ 1159488 w 1315983"/>
                <a:gd name="connsiteY158" fmla="*/ 1380864 h 2311974"/>
                <a:gd name="connsiteX159" fmla="*/ 1166601 w 1315983"/>
                <a:gd name="connsiteY159" fmla="*/ 1393019 h 2311974"/>
                <a:gd name="connsiteX160" fmla="*/ 1164230 w 1315983"/>
                <a:gd name="connsiteY160" fmla="*/ 1400312 h 2311974"/>
                <a:gd name="connsiteX161" fmla="*/ 1166601 w 1315983"/>
                <a:gd name="connsiteY161" fmla="*/ 1402744 h 2311974"/>
                <a:gd name="connsiteX162" fmla="*/ 1185570 w 1315983"/>
                <a:gd name="connsiteY162" fmla="*/ 1380864 h 2311974"/>
                <a:gd name="connsiteX163" fmla="*/ 1192684 w 1315983"/>
                <a:gd name="connsiteY163" fmla="*/ 1383295 h 2311974"/>
                <a:gd name="connsiteX164" fmla="*/ 1187941 w 1315983"/>
                <a:gd name="connsiteY164" fmla="*/ 1380864 h 2311974"/>
                <a:gd name="connsiteX165" fmla="*/ 1195055 w 1315983"/>
                <a:gd name="connsiteY165" fmla="*/ 1373570 h 2311974"/>
                <a:gd name="connsiteX166" fmla="*/ 1202168 w 1315983"/>
                <a:gd name="connsiteY166" fmla="*/ 1368708 h 2311974"/>
                <a:gd name="connsiteX167" fmla="*/ 1218766 w 1315983"/>
                <a:gd name="connsiteY167" fmla="*/ 1417330 h 2311974"/>
                <a:gd name="connsiteX168" fmla="*/ 1214024 w 1315983"/>
                <a:gd name="connsiteY168" fmla="*/ 1424623 h 2311974"/>
                <a:gd name="connsiteX169" fmla="*/ 1214024 w 1315983"/>
                <a:gd name="connsiteY169" fmla="*/ 1441641 h 2311974"/>
                <a:gd name="connsiteX170" fmla="*/ 1180828 w 1315983"/>
                <a:gd name="connsiteY170" fmla="*/ 1436779 h 2311974"/>
                <a:gd name="connsiteX171" fmla="*/ 1178457 w 1315983"/>
                <a:gd name="connsiteY171" fmla="*/ 1473245 h 2311974"/>
                <a:gd name="connsiteX172" fmla="*/ 1164230 w 1315983"/>
                <a:gd name="connsiteY172" fmla="*/ 1473245 h 2311974"/>
                <a:gd name="connsiteX173" fmla="*/ 1159488 w 1315983"/>
                <a:gd name="connsiteY173" fmla="*/ 1504850 h 2311974"/>
                <a:gd name="connsiteX174" fmla="*/ 1145261 w 1315983"/>
                <a:gd name="connsiteY174" fmla="*/ 1521867 h 2311974"/>
                <a:gd name="connsiteX175" fmla="*/ 1145261 w 1315983"/>
                <a:gd name="connsiteY175" fmla="*/ 1548609 h 2311974"/>
                <a:gd name="connsiteX176" fmla="*/ 1126292 w 1315983"/>
                <a:gd name="connsiteY176" fmla="*/ 1560765 h 2311974"/>
                <a:gd name="connsiteX177" fmla="*/ 1152374 w 1315983"/>
                <a:gd name="connsiteY177" fmla="*/ 1570489 h 2311974"/>
                <a:gd name="connsiteX178" fmla="*/ 1152374 w 1315983"/>
                <a:gd name="connsiteY178" fmla="*/ 1577783 h 2311974"/>
                <a:gd name="connsiteX179" fmla="*/ 1097838 w 1315983"/>
                <a:gd name="connsiteY179" fmla="*/ 1577783 h 2311974"/>
                <a:gd name="connsiteX180" fmla="*/ 1109694 w 1315983"/>
                <a:gd name="connsiteY180" fmla="*/ 1602094 h 2311974"/>
                <a:gd name="connsiteX181" fmla="*/ 1119178 w 1315983"/>
                <a:gd name="connsiteY181" fmla="*/ 1609387 h 2311974"/>
                <a:gd name="connsiteX182" fmla="*/ 1116807 w 1315983"/>
                <a:gd name="connsiteY182" fmla="*/ 1619111 h 2311974"/>
                <a:gd name="connsiteX183" fmla="*/ 1119178 w 1315983"/>
                <a:gd name="connsiteY183" fmla="*/ 1623973 h 2311974"/>
                <a:gd name="connsiteX184" fmla="*/ 1119178 w 1315983"/>
                <a:gd name="connsiteY184" fmla="*/ 1645853 h 2311974"/>
                <a:gd name="connsiteX185" fmla="*/ 1112065 w 1315983"/>
                <a:gd name="connsiteY185" fmla="*/ 1645853 h 2311974"/>
                <a:gd name="connsiteX186" fmla="*/ 1104951 w 1315983"/>
                <a:gd name="connsiteY186" fmla="*/ 1667733 h 2311974"/>
                <a:gd name="connsiteX187" fmla="*/ 1104951 w 1315983"/>
                <a:gd name="connsiteY187" fmla="*/ 1706631 h 2311974"/>
                <a:gd name="connsiteX188" fmla="*/ 1090725 w 1315983"/>
                <a:gd name="connsiteY188" fmla="*/ 1709062 h 2311974"/>
                <a:gd name="connsiteX189" fmla="*/ 1090725 w 1315983"/>
                <a:gd name="connsiteY189" fmla="*/ 1723648 h 2311974"/>
                <a:gd name="connsiteX190" fmla="*/ 1078869 w 1315983"/>
                <a:gd name="connsiteY190" fmla="*/ 1740666 h 2311974"/>
                <a:gd name="connsiteX191" fmla="*/ 1021961 w 1315983"/>
                <a:gd name="connsiteY191" fmla="*/ 1733373 h 2311974"/>
                <a:gd name="connsiteX192" fmla="*/ 995879 w 1315983"/>
                <a:gd name="connsiteY192" fmla="*/ 1733373 h 2311974"/>
                <a:gd name="connsiteX193" fmla="*/ 984023 w 1315983"/>
                <a:gd name="connsiteY193" fmla="*/ 1743097 h 2311974"/>
                <a:gd name="connsiteX194" fmla="*/ 976910 w 1315983"/>
                <a:gd name="connsiteY194" fmla="*/ 1735804 h 2311974"/>
                <a:gd name="connsiteX195" fmla="*/ 969796 w 1315983"/>
                <a:gd name="connsiteY195" fmla="*/ 1740666 h 2311974"/>
                <a:gd name="connsiteX196" fmla="*/ 948456 w 1315983"/>
                <a:gd name="connsiteY196" fmla="*/ 1713924 h 2311974"/>
                <a:gd name="connsiteX197" fmla="*/ 934229 w 1315983"/>
                <a:gd name="connsiteY197" fmla="*/ 1721217 h 2311974"/>
                <a:gd name="connsiteX198" fmla="*/ 927116 w 1315983"/>
                <a:gd name="connsiteY198" fmla="*/ 1733373 h 2311974"/>
                <a:gd name="connsiteX199" fmla="*/ 920002 w 1315983"/>
                <a:gd name="connsiteY199" fmla="*/ 1735804 h 2311974"/>
                <a:gd name="connsiteX200" fmla="*/ 905775 w 1315983"/>
                <a:gd name="connsiteY200" fmla="*/ 1706631 h 2311974"/>
                <a:gd name="connsiteX201" fmla="*/ 834641 w 1315983"/>
                <a:gd name="connsiteY201" fmla="*/ 1709062 h 2311974"/>
                <a:gd name="connsiteX202" fmla="*/ 832270 w 1315983"/>
                <a:gd name="connsiteY202" fmla="*/ 1721217 h 2311974"/>
                <a:gd name="connsiteX203" fmla="*/ 789590 w 1315983"/>
                <a:gd name="connsiteY203" fmla="*/ 1721217 h 2311974"/>
                <a:gd name="connsiteX204" fmla="*/ 789590 w 1315983"/>
                <a:gd name="connsiteY204" fmla="*/ 1728511 h 2311974"/>
                <a:gd name="connsiteX205" fmla="*/ 758765 w 1315983"/>
                <a:gd name="connsiteY205" fmla="*/ 1721217 h 2311974"/>
                <a:gd name="connsiteX206" fmla="*/ 758765 w 1315983"/>
                <a:gd name="connsiteY206" fmla="*/ 1706631 h 2311974"/>
                <a:gd name="connsiteX207" fmla="*/ 751651 w 1315983"/>
                <a:gd name="connsiteY207" fmla="*/ 1706631 h 2311974"/>
                <a:gd name="connsiteX208" fmla="*/ 749280 w 1315983"/>
                <a:gd name="connsiteY208" fmla="*/ 1692044 h 2311974"/>
                <a:gd name="connsiteX209" fmla="*/ 749280 w 1315983"/>
                <a:gd name="connsiteY209" fmla="*/ 1692044 h 2311974"/>
                <a:gd name="connsiteX210" fmla="*/ 751651 w 1315983"/>
                <a:gd name="connsiteY210" fmla="*/ 1706631 h 2311974"/>
                <a:gd name="connsiteX211" fmla="*/ 697115 w 1315983"/>
                <a:gd name="connsiteY211" fmla="*/ 1709062 h 2311974"/>
                <a:gd name="connsiteX212" fmla="*/ 656806 w 1315983"/>
                <a:gd name="connsiteY212" fmla="*/ 1701769 h 2311974"/>
                <a:gd name="connsiteX213" fmla="*/ 654435 w 1315983"/>
                <a:gd name="connsiteY213" fmla="*/ 1709062 h 2311974"/>
                <a:gd name="connsiteX214" fmla="*/ 635465 w 1315983"/>
                <a:gd name="connsiteY214" fmla="*/ 1713924 h 2311974"/>
                <a:gd name="connsiteX215" fmla="*/ 628352 w 1315983"/>
                <a:gd name="connsiteY215" fmla="*/ 1733373 h 2311974"/>
                <a:gd name="connsiteX216" fmla="*/ 633094 w 1315983"/>
                <a:gd name="connsiteY216" fmla="*/ 1750391 h 2311974"/>
                <a:gd name="connsiteX217" fmla="*/ 614125 w 1315983"/>
                <a:gd name="connsiteY217" fmla="*/ 1750391 h 2311974"/>
                <a:gd name="connsiteX218" fmla="*/ 609383 w 1315983"/>
                <a:gd name="connsiteY218" fmla="*/ 1769840 h 2311974"/>
                <a:gd name="connsiteX219" fmla="*/ 616496 w 1315983"/>
                <a:gd name="connsiteY219" fmla="*/ 1784426 h 2311974"/>
                <a:gd name="connsiteX220" fmla="*/ 614125 w 1315983"/>
                <a:gd name="connsiteY220" fmla="*/ 1806306 h 2311974"/>
                <a:gd name="connsiteX221" fmla="*/ 602269 w 1315983"/>
                <a:gd name="connsiteY221" fmla="*/ 1813599 h 2311974"/>
                <a:gd name="connsiteX222" fmla="*/ 602269 w 1315983"/>
                <a:gd name="connsiteY222" fmla="*/ 1847635 h 2311974"/>
                <a:gd name="connsiteX223" fmla="*/ 588043 w 1315983"/>
                <a:gd name="connsiteY223" fmla="*/ 1852497 h 2311974"/>
                <a:gd name="connsiteX224" fmla="*/ 585671 w 1315983"/>
                <a:gd name="connsiteY224" fmla="*/ 1837910 h 2311974"/>
                <a:gd name="connsiteX225" fmla="*/ 552475 w 1315983"/>
                <a:gd name="connsiteY225" fmla="*/ 1837910 h 2311974"/>
                <a:gd name="connsiteX226" fmla="*/ 552475 w 1315983"/>
                <a:gd name="connsiteY226" fmla="*/ 1859790 h 2311974"/>
                <a:gd name="connsiteX227" fmla="*/ 533506 w 1315983"/>
                <a:gd name="connsiteY227" fmla="*/ 1859790 h 2311974"/>
                <a:gd name="connsiteX228" fmla="*/ 533506 w 1315983"/>
                <a:gd name="connsiteY228" fmla="*/ 1869515 h 2311974"/>
                <a:gd name="connsiteX229" fmla="*/ 531135 w 1315983"/>
                <a:gd name="connsiteY229" fmla="*/ 1876808 h 2311974"/>
                <a:gd name="connsiteX230" fmla="*/ 450517 w 1315983"/>
                <a:gd name="connsiteY230" fmla="*/ 1876808 h 2311974"/>
                <a:gd name="connsiteX231" fmla="*/ 450517 w 1315983"/>
                <a:gd name="connsiteY231" fmla="*/ 1896257 h 2311974"/>
                <a:gd name="connsiteX232" fmla="*/ 398351 w 1315983"/>
                <a:gd name="connsiteY232" fmla="*/ 1901119 h 2311974"/>
                <a:gd name="connsiteX233" fmla="*/ 398351 w 1315983"/>
                <a:gd name="connsiteY233" fmla="*/ 1930292 h 2311974"/>
                <a:gd name="connsiteX234" fmla="*/ 377011 w 1315983"/>
                <a:gd name="connsiteY234" fmla="*/ 1930292 h 2311974"/>
                <a:gd name="connsiteX235" fmla="*/ 374640 w 1315983"/>
                <a:gd name="connsiteY235" fmla="*/ 1952172 h 2311974"/>
                <a:gd name="connsiteX236" fmla="*/ 362784 w 1315983"/>
                <a:gd name="connsiteY236" fmla="*/ 1952172 h 2311974"/>
                <a:gd name="connsiteX237" fmla="*/ 362784 w 1315983"/>
                <a:gd name="connsiteY237" fmla="*/ 1978914 h 2311974"/>
                <a:gd name="connsiteX238" fmla="*/ 369898 w 1315983"/>
                <a:gd name="connsiteY238" fmla="*/ 1983776 h 2311974"/>
                <a:gd name="connsiteX239" fmla="*/ 367527 w 1315983"/>
                <a:gd name="connsiteY239" fmla="*/ 2000794 h 2311974"/>
                <a:gd name="connsiteX240" fmla="*/ 374640 w 1315983"/>
                <a:gd name="connsiteY240" fmla="*/ 2005656 h 2311974"/>
                <a:gd name="connsiteX241" fmla="*/ 374640 w 1315983"/>
                <a:gd name="connsiteY241" fmla="*/ 2068865 h 2311974"/>
                <a:gd name="connsiteX242" fmla="*/ 367527 w 1315983"/>
                <a:gd name="connsiteY242" fmla="*/ 2068865 h 2311974"/>
                <a:gd name="connsiteX243" fmla="*/ 367527 w 1315983"/>
                <a:gd name="connsiteY243" fmla="*/ 2081020 h 2311974"/>
                <a:gd name="connsiteX244" fmla="*/ 348557 w 1315983"/>
                <a:gd name="connsiteY244" fmla="*/ 2083451 h 2311974"/>
                <a:gd name="connsiteX245" fmla="*/ 334331 w 1315983"/>
                <a:gd name="connsiteY245" fmla="*/ 2117487 h 2311974"/>
                <a:gd name="connsiteX246" fmla="*/ 334331 w 1315983"/>
                <a:gd name="connsiteY246" fmla="*/ 2129642 h 2311974"/>
                <a:gd name="connsiteX247" fmla="*/ 391238 w 1315983"/>
                <a:gd name="connsiteY247" fmla="*/ 2132073 h 2311974"/>
                <a:gd name="connsiteX248" fmla="*/ 384125 w 1315983"/>
                <a:gd name="connsiteY248" fmla="*/ 2151522 h 2311974"/>
                <a:gd name="connsiteX249" fmla="*/ 388867 w 1315983"/>
                <a:gd name="connsiteY249" fmla="*/ 2161246 h 2311974"/>
                <a:gd name="connsiteX250" fmla="*/ 384125 w 1315983"/>
                <a:gd name="connsiteY250" fmla="*/ 2168540 h 2311974"/>
                <a:gd name="connsiteX251" fmla="*/ 367527 w 1315983"/>
                <a:gd name="connsiteY251" fmla="*/ 2168540 h 2311974"/>
                <a:gd name="connsiteX252" fmla="*/ 367527 w 1315983"/>
                <a:gd name="connsiteY252" fmla="*/ 2180695 h 2311974"/>
                <a:gd name="connsiteX253" fmla="*/ 336702 w 1315983"/>
                <a:gd name="connsiteY253" fmla="*/ 2187988 h 2311974"/>
                <a:gd name="connsiteX254" fmla="*/ 343815 w 1315983"/>
                <a:gd name="connsiteY254" fmla="*/ 2200144 h 2311974"/>
                <a:gd name="connsiteX255" fmla="*/ 341444 w 1315983"/>
                <a:gd name="connsiteY255" fmla="*/ 2256059 h 2311974"/>
                <a:gd name="connsiteX256" fmla="*/ 329588 w 1315983"/>
                <a:gd name="connsiteY256" fmla="*/ 2277939 h 2311974"/>
                <a:gd name="connsiteX257" fmla="*/ 303506 w 1315983"/>
                <a:gd name="connsiteY257" fmla="*/ 2307112 h 2311974"/>
                <a:gd name="connsiteX258" fmla="*/ 289279 w 1315983"/>
                <a:gd name="connsiteY258" fmla="*/ 2311974 h 2311974"/>
                <a:gd name="connsiteX259" fmla="*/ 272681 w 1315983"/>
                <a:gd name="connsiteY259" fmla="*/ 2282801 h 2311974"/>
                <a:gd name="connsiteX260" fmla="*/ 253712 w 1315983"/>
                <a:gd name="connsiteY260" fmla="*/ 2275508 h 2311974"/>
                <a:gd name="connsiteX261" fmla="*/ 239485 w 1315983"/>
                <a:gd name="connsiteY261" fmla="*/ 2292526 h 2311974"/>
                <a:gd name="connsiteX262" fmla="*/ 220516 w 1315983"/>
                <a:gd name="connsiteY262" fmla="*/ 2285232 h 2311974"/>
                <a:gd name="connsiteX263" fmla="*/ 206289 w 1315983"/>
                <a:gd name="connsiteY263" fmla="*/ 2290094 h 2311974"/>
                <a:gd name="connsiteX264" fmla="*/ 170722 w 1315983"/>
                <a:gd name="connsiteY264" fmla="*/ 2275508 h 2311974"/>
                <a:gd name="connsiteX265" fmla="*/ 129987 w 1315983"/>
                <a:gd name="connsiteY265" fmla="*/ 2254426 h 2311974"/>
                <a:gd name="connsiteX266" fmla="*/ 138292 w 1315983"/>
                <a:gd name="connsiteY266" fmla="*/ 2090384 h 2311974"/>
                <a:gd name="connsiteX267" fmla="*/ 167576 w 1315983"/>
                <a:gd name="connsiteY267" fmla="*/ 1879782 h 2311974"/>
                <a:gd name="connsiteX268" fmla="*/ 162659 w 1315983"/>
                <a:gd name="connsiteY268" fmla="*/ 1766434 h 2311974"/>
                <a:gd name="connsiteX269" fmla="*/ 134380 w 1315983"/>
                <a:gd name="connsiteY269" fmla="*/ 1684276 h 2311974"/>
                <a:gd name="connsiteX270" fmla="*/ 71027 w 1315983"/>
                <a:gd name="connsiteY270" fmla="*/ 1605539 h 2311974"/>
                <a:gd name="connsiteX271" fmla="*/ 21152 w 1315983"/>
                <a:gd name="connsiteY271" fmla="*/ 1566641 h 2311974"/>
                <a:gd name="connsiteX272" fmla="*/ 22796 w 1315983"/>
                <a:gd name="connsiteY272" fmla="*/ 1519182 h 2311974"/>
                <a:gd name="connsiteX273" fmla="*/ 18560 w 1315983"/>
                <a:gd name="connsiteY273" fmla="*/ 1442151 h 2311974"/>
                <a:gd name="connsiteX274" fmla="*/ 73867 w 1315983"/>
                <a:gd name="connsiteY274" fmla="*/ 1327822 h 2311974"/>
                <a:gd name="connsiteX275" fmla="*/ 867553 w 1315983"/>
                <a:gd name="connsiteY275" fmla="*/ 1104035 h 2311974"/>
                <a:gd name="connsiteX276" fmla="*/ 0 w 1315983"/>
                <a:gd name="connsiteY276" fmla="*/ 680708 h 2311974"/>
                <a:gd name="connsiteX277" fmla="*/ 35567 w 1315983"/>
                <a:gd name="connsiteY277" fmla="*/ 670983 h 2311974"/>
                <a:gd name="connsiteX278" fmla="*/ 123299 w 1315983"/>
                <a:gd name="connsiteY278" fmla="*/ 692863 h 2311974"/>
                <a:gd name="connsiteX279" fmla="*/ 137526 w 1315983"/>
                <a:gd name="connsiteY279" fmla="*/ 688001 h 2311974"/>
                <a:gd name="connsiteX280" fmla="*/ 151753 w 1315983"/>
                <a:gd name="connsiteY280" fmla="*/ 678277 h 2311974"/>
                <a:gd name="connsiteX281" fmla="*/ 158866 w 1315983"/>
                <a:gd name="connsiteY281" fmla="*/ 666121 h 2311974"/>
                <a:gd name="connsiteX282" fmla="*/ 192062 w 1315983"/>
                <a:gd name="connsiteY282" fmla="*/ 700156 h 2311974"/>
                <a:gd name="connsiteX283" fmla="*/ 195519 w 1315983"/>
                <a:gd name="connsiteY283" fmla="*/ 738687 h 2311974"/>
                <a:gd name="connsiteX284" fmla="*/ 236001 w 1315983"/>
                <a:gd name="connsiteY284" fmla="*/ 862512 h 2311974"/>
                <a:gd name="connsiteX285" fmla="*/ 158866 w 1315983"/>
                <a:gd name="connsiteY285" fmla="*/ 666121 h 2311974"/>
                <a:gd name="connsiteX286" fmla="*/ 158866 w 1315983"/>
                <a:gd name="connsiteY286" fmla="*/ 658827 h 2311974"/>
                <a:gd name="connsiteX287" fmla="*/ 180206 w 1315983"/>
                <a:gd name="connsiteY287" fmla="*/ 646672 h 2311974"/>
                <a:gd name="connsiteX288" fmla="*/ 173093 w 1315983"/>
                <a:gd name="connsiteY288" fmla="*/ 639379 h 2311974"/>
                <a:gd name="connsiteX289" fmla="*/ 203918 w 1315983"/>
                <a:gd name="connsiteY289" fmla="*/ 629654 h 2311974"/>
                <a:gd name="connsiteX290" fmla="*/ 199176 w 1315983"/>
                <a:gd name="connsiteY290" fmla="*/ 615068 h 2311974"/>
                <a:gd name="connsiteX291" fmla="*/ 165980 w 1315983"/>
                <a:gd name="connsiteY291" fmla="*/ 610205 h 2311974"/>
                <a:gd name="connsiteX292" fmla="*/ 163608 w 1315983"/>
                <a:gd name="connsiteY292" fmla="*/ 595619 h 2311974"/>
                <a:gd name="connsiteX293" fmla="*/ 173093 w 1315983"/>
                <a:gd name="connsiteY293" fmla="*/ 534841 h 2311974"/>
                <a:gd name="connsiteX294" fmla="*/ 151753 w 1315983"/>
                <a:gd name="connsiteY294" fmla="*/ 471633 h 2311974"/>
                <a:gd name="connsiteX295" fmla="*/ 144639 w 1315983"/>
                <a:gd name="connsiteY295" fmla="*/ 464340 h 2311974"/>
                <a:gd name="connsiteX296" fmla="*/ 165980 w 1315983"/>
                <a:gd name="connsiteY296" fmla="*/ 444891 h 2311974"/>
                <a:gd name="connsiteX297" fmla="*/ 184949 w 1315983"/>
                <a:gd name="connsiteY297" fmla="*/ 430304 h 2311974"/>
                <a:gd name="connsiteX298" fmla="*/ 187320 w 1315983"/>
                <a:gd name="connsiteY298" fmla="*/ 427873 h 2311974"/>
                <a:gd name="connsiteX299" fmla="*/ 199176 w 1315983"/>
                <a:gd name="connsiteY299" fmla="*/ 408424 h 2311974"/>
                <a:gd name="connsiteX300" fmla="*/ 194433 w 1315983"/>
                <a:gd name="connsiteY300" fmla="*/ 388975 h 2311974"/>
                <a:gd name="connsiteX301" fmla="*/ 220516 w 1315983"/>
                <a:gd name="connsiteY301" fmla="*/ 364665 h 2311974"/>
                <a:gd name="connsiteX302" fmla="*/ 246598 w 1315983"/>
                <a:gd name="connsiteY302" fmla="*/ 337922 h 2311974"/>
                <a:gd name="connsiteX303" fmla="*/ 232371 w 1315983"/>
                <a:gd name="connsiteY303" fmla="*/ 311180 h 2311974"/>
                <a:gd name="connsiteX304" fmla="*/ 225258 w 1315983"/>
                <a:gd name="connsiteY304" fmla="*/ 308749 h 2311974"/>
                <a:gd name="connsiteX305" fmla="*/ 232371 w 1315983"/>
                <a:gd name="connsiteY305" fmla="*/ 299025 h 2311974"/>
                <a:gd name="connsiteX306" fmla="*/ 211031 w 1315983"/>
                <a:gd name="connsiteY306" fmla="*/ 299025 h 2311974"/>
                <a:gd name="connsiteX307" fmla="*/ 199176 w 1315983"/>
                <a:gd name="connsiteY307" fmla="*/ 282007 h 2311974"/>
                <a:gd name="connsiteX308" fmla="*/ 239485 w 1315983"/>
                <a:gd name="connsiteY308" fmla="*/ 240679 h 2311974"/>
                <a:gd name="connsiteX309" fmla="*/ 248969 w 1315983"/>
                <a:gd name="connsiteY309" fmla="*/ 240679 h 2311974"/>
                <a:gd name="connsiteX310" fmla="*/ 227629 w 1315983"/>
                <a:gd name="connsiteY310" fmla="*/ 218799 h 2311974"/>
                <a:gd name="connsiteX311" fmla="*/ 260825 w 1315983"/>
                <a:gd name="connsiteY311" fmla="*/ 199350 h 2311974"/>
                <a:gd name="connsiteX312" fmla="*/ 239485 w 1315983"/>
                <a:gd name="connsiteY312" fmla="*/ 150728 h 2311974"/>
                <a:gd name="connsiteX313" fmla="*/ 248969 w 1315983"/>
                <a:gd name="connsiteY313" fmla="*/ 131279 h 2311974"/>
                <a:gd name="connsiteX314" fmla="*/ 282165 w 1315983"/>
                <a:gd name="connsiteY314" fmla="*/ 116693 h 2311974"/>
                <a:gd name="connsiteX315" fmla="*/ 286908 w 1315983"/>
                <a:gd name="connsiteY315" fmla="*/ 131279 h 2311974"/>
                <a:gd name="connsiteX316" fmla="*/ 308248 w 1315983"/>
                <a:gd name="connsiteY316" fmla="*/ 116693 h 2311974"/>
                <a:gd name="connsiteX317" fmla="*/ 303506 w 1315983"/>
                <a:gd name="connsiteY317" fmla="*/ 109399 h 2311974"/>
                <a:gd name="connsiteX318" fmla="*/ 320104 w 1315983"/>
                <a:gd name="connsiteY318" fmla="*/ 102106 h 2311974"/>
                <a:gd name="connsiteX319" fmla="*/ 320104 w 1315983"/>
                <a:gd name="connsiteY319" fmla="*/ 94813 h 2311974"/>
                <a:gd name="connsiteX320" fmla="*/ 329588 w 1315983"/>
                <a:gd name="connsiteY320" fmla="*/ 87519 h 2311974"/>
                <a:gd name="connsiteX321" fmla="*/ 315361 w 1315983"/>
                <a:gd name="connsiteY321" fmla="*/ 53484 h 2311974"/>
                <a:gd name="connsiteX322" fmla="*/ 312990 w 1315983"/>
                <a:gd name="connsiteY322" fmla="*/ 7293 h 2311974"/>
                <a:gd name="connsiteX323" fmla="*/ 355671 w 1315983"/>
                <a:gd name="connsiteY323" fmla="*/ 17018 h 2311974"/>
                <a:gd name="connsiteX324" fmla="*/ 377011 w 1315983"/>
                <a:gd name="connsiteY324" fmla="*/ 0 h 2311974"/>
                <a:gd name="connsiteX325" fmla="*/ 241856 w 1315983"/>
                <a:gd name="connsiteY325" fmla="*/ 899507 h 2311974"/>
                <a:gd name="connsiteX326" fmla="*/ 241856 w 1315983"/>
                <a:gd name="connsiteY326" fmla="*/ 899506 h 2311974"/>
                <a:gd name="connsiteX327" fmla="*/ 377011 w 1315983"/>
                <a:gd name="connsiteY327" fmla="*/ 0 h 2311974"/>
                <a:gd name="connsiteX328" fmla="*/ 234712 w 1315983"/>
                <a:gd name="connsiteY328" fmla="*/ 889782 h 2311974"/>
                <a:gd name="connsiteX329" fmla="*/ 225258 w 1315983"/>
                <a:gd name="connsiteY329" fmla="*/ 889782 h 2311974"/>
                <a:gd name="connsiteX330" fmla="*/ 241856 w 1315983"/>
                <a:gd name="connsiteY330" fmla="*/ 889782 h 2311974"/>
                <a:gd name="connsiteX331" fmla="*/ 326152 w 1315983"/>
                <a:gd name="connsiteY331" fmla="*/ 981222 h 2311974"/>
                <a:gd name="connsiteX332" fmla="*/ 234712 w 1315983"/>
                <a:gd name="connsiteY332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33405 w 1315983"/>
                <a:gd name="connsiteY102" fmla="*/ 923817 h 2311974"/>
                <a:gd name="connsiteX103" fmla="*/ 1171343 w 1315983"/>
                <a:gd name="connsiteY103" fmla="*/ 928679 h 2311974"/>
                <a:gd name="connsiteX104" fmla="*/ 1185570 w 1315983"/>
                <a:gd name="connsiteY104" fmla="*/ 948128 h 2311974"/>
                <a:gd name="connsiteX105" fmla="*/ 1206911 w 1315983"/>
                <a:gd name="connsiteY105" fmla="*/ 950559 h 2311974"/>
                <a:gd name="connsiteX106" fmla="*/ 1211653 w 1315983"/>
                <a:gd name="connsiteY106" fmla="*/ 923817 h 2311974"/>
                <a:gd name="connsiteX107" fmla="*/ 1225880 w 1315983"/>
                <a:gd name="connsiteY107" fmla="*/ 914093 h 2311974"/>
                <a:gd name="connsiteX108" fmla="*/ 1235364 w 1315983"/>
                <a:gd name="connsiteY108" fmla="*/ 921386 h 2311974"/>
                <a:gd name="connsiteX109" fmla="*/ 1247220 w 1315983"/>
                <a:gd name="connsiteY109" fmla="*/ 948128 h 2311974"/>
                <a:gd name="connsiteX110" fmla="*/ 1195055 w 1315983"/>
                <a:gd name="connsiteY110" fmla="*/ 1006475 h 2311974"/>
                <a:gd name="connsiteX111" fmla="*/ 1109694 w 1315983"/>
                <a:gd name="connsiteY111" fmla="*/ 970008 h 2311974"/>
                <a:gd name="connsiteX112" fmla="*/ 1104951 w 1315983"/>
                <a:gd name="connsiteY112" fmla="*/ 977301 h 2311974"/>
                <a:gd name="connsiteX113" fmla="*/ 1109694 w 1315983"/>
                <a:gd name="connsiteY113" fmla="*/ 984595 h 2311974"/>
                <a:gd name="connsiteX114" fmla="*/ 1100209 w 1315983"/>
                <a:gd name="connsiteY114" fmla="*/ 991888 h 2311974"/>
                <a:gd name="connsiteX115" fmla="*/ 1093096 w 1315983"/>
                <a:gd name="connsiteY115" fmla="*/ 1018630 h 2311974"/>
                <a:gd name="connsiteX116" fmla="*/ 1093096 w 1315983"/>
                <a:gd name="connsiteY116" fmla="*/ 1028354 h 2311974"/>
                <a:gd name="connsiteX117" fmla="*/ 1078869 w 1315983"/>
                <a:gd name="connsiteY117" fmla="*/ 1028354 h 2311974"/>
                <a:gd name="connsiteX118" fmla="*/ 1078869 w 1315983"/>
                <a:gd name="connsiteY118" fmla="*/ 1045372 h 2311974"/>
                <a:gd name="connsiteX119" fmla="*/ 1071755 w 1315983"/>
                <a:gd name="connsiteY119" fmla="*/ 1059959 h 2311974"/>
                <a:gd name="connsiteX120" fmla="*/ 1064642 w 1315983"/>
                <a:gd name="connsiteY120" fmla="*/ 1062390 h 2311974"/>
                <a:gd name="connsiteX121" fmla="*/ 1069384 w 1315983"/>
                <a:gd name="connsiteY121" fmla="*/ 1069683 h 2311974"/>
                <a:gd name="connsiteX122" fmla="*/ 1062271 w 1315983"/>
                <a:gd name="connsiteY122" fmla="*/ 1074545 h 2311974"/>
                <a:gd name="connsiteX123" fmla="*/ 1069384 w 1315983"/>
                <a:gd name="connsiteY123" fmla="*/ 1076976 h 2311974"/>
                <a:gd name="connsiteX124" fmla="*/ 1071755 w 1315983"/>
                <a:gd name="connsiteY124" fmla="*/ 1093994 h 2311974"/>
                <a:gd name="connsiteX125" fmla="*/ 1062271 w 1315983"/>
                <a:gd name="connsiteY125" fmla="*/ 1103719 h 2311974"/>
                <a:gd name="connsiteX126" fmla="*/ 1064642 w 1315983"/>
                <a:gd name="connsiteY126" fmla="*/ 1103719 h 2311974"/>
                <a:gd name="connsiteX127" fmla="*/ 1064642 w 1315983"/>
                <a:gd name="connsiteY127" fmla="*/ 1111012 h 2311974"/>
                <a:gd name="connsiteX128" fmla="*/ 1057529 w 1315983"/>
                <a:gd name="connsiteY128" fmla="*/ 1118305 h 2311974"/>
                <a:gd name="connsiteX129" fmla="*/ 1057529 w 1315983"/>
                <a:gd name="connsiteY129" fmla="*/ 1125598 h 2311974"/>
                <a:gd name="connsiteX130" fmla="*/ 1043302 w 1315983"/>
                <a:gd name="connsiteY130" fmla="*/ 1149909 h 2311974"/>
                <a:gd name="connsiteX131" fmla="*/ 1055157 w 1315983"/>
                <a:gd name="connsiteY131" fmla="*/ 1164496 h 2311974"/>
                <a:gd name="connsiteX132" fmla="*/ 1083611 w 1315983"/>
                <a:gd name="connsiteY132" fmla="*/ 1164496 h 2311974"/>
                <a:gd name="connsiteX133" fmla="*/ 1085982 w 1315983"/>
                <a:gd name="connsiteY133" fmla="*/ 1166927 h 2311974"/>
                <a:gd name="connsiteX134" fmla="*/ 1104951 w 1315983"/>
                <a:gd name="connsiteY134" fmla="*/ 1159634 h 2311974"/>
                <a:gd name="connsiteX135" fmla="*/ 1116807 w 1315983"/>
                <a:gd name="connsiteY135" fmla="*/ 1166927 h 2311974"/>
                <a:gd name="connsiteX136" fmla="*/ 1123921 w 1315983"/>
                <a:gd name="connsiteY136" fmla="*/ 1166927 h 2311974"/>
                <a:gd name="connsiteX137" fmla="*/ 1119178 w 1315983"/>
                <a:gd name="connsiteY137" fmla="*/ 1171789 h 2311974"/>
                <a:gd name="connsiteX138" fmla="*/ 1133405 w 1315983"/>
                <a:gd name="connsiteY138" fmla="*/ 1179083 h 2311974"/>
                <a:gd name="connsiteX139" fmla="*/ 1140519 w 1315983"/>
                <a:gd name="connsiteY139" fmla="*/ 1222842 h 2311974"/>
                <a:gd name="connsiteX140" fmla="*/ 1133405 w 1315983"/>
                <a:gd name="connsiteY140" fmla="*/ 1230136 h 2311974"/>
                <a:gd name="connsiteX141" fmla="*/ 1133405 w 1315983"/>
                <a:gd name="connsiteY141" fmla="*/ 1254447 h 2311974"/>
                <a:gd name="connsiteX142" fmla="*/ 1159488 w 1315983"/>
                <a:gd name="connsiteY142" fmla="*/ 1271464 h 2311974"/>
                <a:gd name="connsiteX143" fmla="*/ 1154745 w 1315983"/>
                <a:gd name="connsiteY143" fmla="*/ 1278758 h 2311974"/>
                <a:gd name="connsiteX144" fmla="*/ 1164230 w 1315983"/>
                <a:gd name="connsiteY144" fmla="*/ 1290913 h 2311974"/>
                <a:gd name="connsiteX145" fmla="*/ 1164230 w 1315983"/>
                <a:gd name="connsiteY145" fmla="*/ 1303069 h 2311974"/>
                <a:gd name="connsiteX146" fmla="*/ 1166601 w 1315983"/>
                <a:gd name="connsiteY146" fmla="*/ 1305500 h 2311974"/>
                <a:gd name="connsiteX147" fmla="*/ 1164230 w 1315983"/>
                <a:gd name="connsiteY147" fmla="*/ 1312793 h 2311974"/>
                <a:gd name="connsiteX148" fmla="*/ 1171343 w 1315983"/>
                <a:gd name="connsiteY148" fmla="*/ 1324948 h 2311974"/>
                <a:gd name="connsiteX149" fmla="*/ 1178457 w 1315983"/>
                <a:gd name="connsiteY149" fmla="*/ 1317655 h 2311974"/>
                <a:gd name="connsiteX150" fmla="*/ 1178457 w 1315983"/>
                <a:gd name="connsiteY150" fmla="*/ 1327379 h 2311974"/>
                <a:gd name="connsiteX151" fmla="*/ 1180828 w 1315983"/>
                <a:gd name="connsiteY151" fmla="*/ 1344397 h 2311974"/>
                <a:gd name="connsiteX152" fmla="*/ 1154745 w 1315983"/>
                <a:gd name="connsiteY152" fmla="*/ 1358984 h 2311974"/>
                <a:gd name="connsiteX153" fmla="*/ 1133405 w 1315983"/>
                <a:gd name="connsiteY153" fmla="*/ 1358984 h 2311974"/>
                <a:gd name="connsiteX154" fmla="*/ 1131034 w 1315983"/>
                <a:gd name="connsiteY154" fmla="*/ 1376001 h 2311974"/>
                <a:gd name="connsiteX155" fmla="*/ 1152374 w 1315983"/>
                <a:gd name="connsiteY155" fmla="*/ 1376001 h 2311974"/>
                <a:gd name="connsiteX156" fmla="*/ 1154745 w 1315983"/>
                <a:gd name="connsiteY156" fmla="*/ 1383295 h 2311974"/>
                <a:gd name="connsiteX157" fmla="*/ 1159488 w 1315983"/>
                <a:gd name="connsiteY157" fmla="*/ 1380864 h 2311974"/>
                <a:gd name="connsiteX158" fmla="*/ 1166601 w 1315983"/>
                <a:gd name="connsiteY158" fmla="*/ 1393019 h 2311974"/>
                <a:gd name="connsiteX159" fmla="*/ 1164230 w 1315983"/>
                <a:gd name="connsiteY159" fmla="*/ 1400312 h 2311974"/>
                <a:gd name="connsiteX160" fmla="*/ 1166601 w 1315983"/>
                <a:gd name="connsiteY160" fmla="*/ 1402744 h 2311974"/>
                <a:gd name="connsiteX161" fmla="*/ 1185570 w 1315983"/>
                <a:gd name="connsiteY161" fmla="*/ 1380864 h 2311974"/>
                <a:gd name="connsiteX162" fmla="*/ 1192684 w 1315983"/>
                <a:gd name="connsiteY162" fmla="*/ 1383295 h 2311974"/>
                <a:gd name="connsiteX163" fmla="*/ 1187941 w 1315983"/>
                <a:gd name="connsiteY163" fmla="*/ 1380864 h 2311974"/>
                <a:gd name="connsiteX164" fmla="*/ 1195055 w 1315983"/>
                <a:gd name="connsiteY164" fmla="*/ 1373570 h 2311974"/>
                <a:gd name="connsiteX165" fmla="*/ 1202168 w 1315983"/>
                <a:gd name="connsiteY165" fmla="*/ 1368708 h 2311974"/>
                <a:gd name="connsiteX166" fmla="*/ 1218766 w 1315983"/>
                <a:gd name="connsiteY166" fmla="*/ 1417330 h 2311974"/>
                <a:gd name="connsiteX167" fmla="*/ 1214024 w 1315983"/>
                <a:gd name="connsiteY167" fmla="*/ 1424623 h 2311974"/>
                <a:gd name="connsiteX168" fmla="*/ 1214024 w 1315983"/>
                <a:gd name="connsiteY168" fmla="*/ 1441641 h 2311974"/>
                <a:gd name="connsiteX169" fmla="*/ 1180828 w 1315983"/>
                <a:gd name="connsiteY169" fmla="*/ 1436779 h 2311974"/>
                <a:gd name="connsiteX170" fmla="*/ 1178457 w 1315983"/>
                <a:gd name="connsiteY170" fmla="*/ 1473245 h 2311974"/>
                <a:gd name="connsiteX171" fmla="*/ 1164230 w 1315983"/>
                <a:gd name="connsiteY171" fmla="*/ 1473245 h 2311974"/>
                <a:gd name="connsiteX172" fmla="*/ 1159488 w 1315983"/>
                <a:gd name="connsiteY172" fmla="*/ 1504850 h 2311974"/>
                <a:gd name="connsiteX173" fmla="*/ 1145261 w 1315983"/>
                <a:gd name="connsiteY173" fmla="*/ 1521867 h 2311974"/>
                <a:gd name="connsiteX174" fmla="*/ 1145261 w 1315983"/>
                <a:gd name="connsiteY174" fmla="*/ 1548609 h 2311974"/>
                <a:gd name="connsiteX175" fmla="*/ 1126292 w 1315983"/>
                <a:gd name="connsiteY175" fmla="*/ 1560765 h 2311974"/>
                <a:gd name="connsiteX176" fmla="*/ 1152374 w 1315983"/>
                <a:gd name="connsiteY176" fmla="*/ 1570489 h 2311974"/>
                <a:gd name="connsiteX177" fmla="*/ 1152374 w 1315983"/>
                <a:gd name="connsiteY177" fmla="*/ 1577783 h 2311974"/>
                <a:gd name="connsiteX178" fmla="*/ 1097838 w 1315983"/>
                <a:gd name="connsiteY178" fmla="*/ 1577783 h 2311974"/>
                <a:gd name="connsiteX179" fmla="*/ 1109694 w 1315983"/>
                <a:gd name="connsiteY179" fmla="*/ 1602094 h 2311974"/>
                <a:gd name="connsiteX180" fmla="*/ 1119178 w 1315983"/>
                <a:gd name="connsiteY180" fmla="*/ 1609387 h 2311974"/>
                <a:gd name="connsiteX181" fmla="*/ 1116807 w 1315983"/>
                <a:gd name="connsiteY181" fmla="*/ 1619111 h 2311974"/>
                <a:gd name="connsiteX182" fmla="*/ 1119178 w 1315983"/>
                <a:gd name="connsiteY182" fmla="*/ 1623973 h 2311974"/>
                <a:gd name="connsiteX183" fmla="*/ 1119178 w 1315983"/>
                <a:gd name="connsiteY183" fmla="*/ 1645853 h 2311974"/>
                <a:gd name="connsiteX184" fmla="*/ 1112065 w 1315983"/>
                <a:gd name="connsiteY184" fmla="*/ 1645853 h 2311974"/>
                <a:gd name="connsiteX185" fmla="*/ 1104951 w 1315983"/>
                <a:gd name="connsiteY185" fmla="*/ 1667733 h 2311974"/>
                <a:gd name="connsiteX186" fmla="*/ 1104951 w 1315983"/>
                <a:gd name="connsiteY186" fmla="*/ 1706631 h 2311974"/>
                <a:gd name="connsiteX187" fmla="*/ 1090725 w 1315983"/>
                <a:gd name="connsiteY187" fmla="*/ 1709062 h 2311974"/>
                <a:gd name="connsiteX188" fmla="*/ 1090725 w 1315983"/>
                <a:gd name="connsiteY188" fmla="*/ 1723648 h 2311974"/>
                <a:gd name="connsiteX189" fmla="*/ 1078869 w 1315983"/>
                <a:gd name="connsiteY189" fmla="*/ 1740666 h 2311974"/>
                <a:gd name="connsiteX190" fmla="*/ 1021961 w 1315983"/>
                <a:gd name="connsiteY190" fmla="*/ 1733373 h 2311974"/>
                <a:gd name="connsiteX191" fmla="*/ 995879 w 1315983"/>
                <a:gd name="connsiteY191" fmla="*/ 1733373 h 2311974"/>
                <a:gd name="connsiteX192" fmla="*/ 984023 w 1315983"/>
                <a:gd name="connsiteY192" fmla="*/ 1743097 h 2311974"/>
                <a:gd name="connsiteX193" fmla="*/ 976910 w 1315983"/>
                <a:gd name="connsiteY193" fmla="*/ 1735804 h 2311974"/>
                <a:gd name="connsiteX194" fmla="*/ 969796 w 1315983"/>
                <a:gd name="connsiteY194" fmla="*/ 1740666 h 2311974"/>
                <a:gd name="connsiteX195" fmla="*/ 948456 w 1315983"/>
                <a:gd name="connsiteY195" fmla="*/ 1713924 h 2311974"/>
                <a:gd name="connsiteX196" fmla="*/ 934229 w 1315983"/>
                <a:gd name="connsiteY196" fmla="*/ 1721217 h 2311974"/>
                <a:gd name="connsiteX197" fmla="*/ 927116 w 1315983"/>
                <a:gd name="connsiteY197" fmla="*/ 1733373 h 2311974"/>
                <a:gd name="connsiteX198" fmla="*/ 920002 w 1315983"/>
                <a:gd name="connsiteY198" fmla="*/ 1735804 h 2311974"/>
                <a:gd name="connsiteX199" fmla="*/ 905775 w 1315983"/>
                <a:gd name="connsiteY199" fmla="*/ 1706631 h 2311974"/>
                <a:gd name="connsiteX200" fmla="*/ 834641 w 1315983"/>
                <a:gd name="connsiteY200" fmla="*/ 1709062 h 2311974"/>
                <a:gd name="connsiteX201" fmla="*/ 832270 w 1315983"/>
                <a:gd name="connsiteY201" fmla="*/ 1721217 h 2311974"/>
                <a:gd name="connsiteX202" fmla="*/ 789590 w 1315983"/>
                <a:gd name="connsiteY202" fmla="*/ 1721217 h 2311974"/>
                <a:gd name="connsiteX203" fmla="*/ 789590 w 1315983"/>
                <a:gd name="connsiteY203" fmla="*/ 1728511 h 2311974"/>
                <a:gd name="connsiteX204" fmla="*/ 758765 w 1315983"/>
                <a:gd name="connsiteY204" fmla="*/ 1721217 h 2311974"/>
                <a:gd name="connsiteX205" fmla="*/ 758765 w 1315983"/>
                <a:gd name="connsiteY205" fmla="*/ 1706631 h 2311974"/>
                <a:gd name="connsiteX206" fmla="*/ 751651 w 1315983"/>
                <a:gd name="connsiteY206" fmla="*/ 1706631 h 2311974"/>
                <a:gd name="connsiteX207" fmla="*/ 749280 w 1315983"/>
                <a:gd name="connsiteY207" fmla="*/ 1692044 h 2311974"/>
                <a:gd name="connsiteX208" fmla="*/ 749280 w 1315983"/>
                <a:gd name="connsiteY208" fmla="*/ 1692044 h 2311974"/>
                <a:gd name="connsiteX209" fmla="*/ 751651 w 1315983"/>
                <a:gd name="connsiteY209" fmla="*/ 1706631 h 2311974"/>
                <a:gd name="connsiteX210" fmla="*/ 697115 w 1315983"/>
                <a:gd name="connsiteY210" fmla="*/ 1709062 h 2311974"/>
                <a:gd name="connsiteX211" fmla="*/ 656806 w 1315983"/>
                <a:gd name="connsiteY211" fmla="*/ 1701769 h 2311974"/>
                <a:gd name="connsiteX212" fmla="*/ 654435 w 1315983"/>
                <a:gd name="connsiteY212" fmla="*/ 1709062 h 2311974"/>
                <a:gd name="connsiteX213" fmla="*/ 635465 w 1315983"/>
                <a:gd name="connsiteY213" fmla="*/ 1713924 h 2311974"/>
                <a:gd name="connsiteX214" fmla="*/ 628352 w 1315983"/>
                <a:gd name="connsiteY214" fmla="*/ 1733373 h 2311974"/>
                <a:gd name="connsiteX215" fmla="*/ 633094 w 1315983"/>
                <a:gd name="connsiteY215" fmla="*/ 1750391 h 2311974"/>
                <a:gd name="connsiteX216" fmla="*/ 614125 w 1315983"/>
                <a:gd name="connsiteY216" fmla="*/ 1750391 h 2311974"/>
                <a:gd name="connsiteX217" fmla="*/ 609383 w 1315983"/>
                <a:gd name="connsiteY217" fmla="*/ 1769840 h 2311974"/>
                <a:gd name="connsiteX218" fmla="*/ 616496 w 1315983"/>
                <a:gd name="connsiteY218" fmla="*/ 1784426 h 2311974"/>
                <a:gd name="connsiteX219" fmla="*/ 614125 w 1315983"/>
                <a:gd name="connsiteY219" fmla="*/ 1806306 h 2311974"/>
                <a:gd name="connsiteX220" fmla="*/ 602269 w 1315983"/>
                <a:gd name="connsiteY220" fmla="*/ 1813599 h 2311974"/>
                <a:gd name="connsiteX221" fmla="*/ 602269 w 1315983"/>
                <a:gd name="connsiteY221" fmla="*/ 1847635 h 2311974"/>
                <a:gd name="connsiteX222" fmla="*/ 588043 w 1315983"/>
                <a:gd name="connsiteY222" fmla="*/ 1852497 h 2311974"/>
                <a:gd name="connsiteX223" fmla="*/ 585671 w 1315983"/>
                <a:gd name="connsiteY223" fmla="*/ 1837910 h 2311974"/>
                <a:gd name="connsiteX224" fmla="*/ 552475 w 1315983"/>
                <a:gd name="connsiteY224" fmla="*/ 1837910 h 2311974"/>
                <a:gd name="connsiteX225" fmla="*/ 552475 w 1315983"/>
                <a:gd name="connsiteY225" fmla="*/ 1859790 h 2311974"/>
                <a:gd name="connsiteX226" fmla="*/ 533506 w 1315983"/>
                <a:gd name="connsiteY226" fmla="*/ 1859790 h 2311974"/>
                <a:gd name="connsiteX227" fmla="*/ 533506 w 1315983"/>
                <a:gd name="connsiteY227" fmla="*/ 1869515 h 2311974"/>
                <a:gd name="connsiteX228" fmla="*/ 531135 w 1315983"/>
                <a:gd name="connsiteY228" fmla="*/ 1876808 h 2311974"/>
                <a:gd name="connsiteX229" fmla="*/ 450517 w 1315983"/>
                <a:gd name="connsiteY229" fmla="*/ 1876808 h 2311974"/>
                <a:gd name="connsiteX230" fmla="*/ 450517 w 1315983"/>
                <a:gd name="connsiteY230" fmla="*/ 1896257 h 2311974"/>
                <a:gd name="connsiteX231" fmla="*/ 398351 w 1315983"/>
                <a:gd name="connsiteY231" fmla="*/ 1901119 h 2311974"/>
                <a:gd name="connsiteX232" fmla="*/ 398351 w 1315983"/>
                <a:gd name="connsiteY232" fmla="*/ 1930292 h 2311974"/>
                <a:gd name="connsiteX233" fmla="*/ 377011 w 1315983"/>
                <a:gd name="connsiteY233" fmla="*/ 1930292 h 2311974"/>
                <a:gd name="connsiteX234" fmla="*/ 374640 w 1315983"/>
                <a:gd name="connsiteY234" fmla="*/ 1952172 h 2311974"/>
                <a:gd name="connsiteX235" fmla="*/ 362784 w 1315983"/>
                <a:gd name="connsiteY235" fmla="*/ 1952172 h 2311974"/>
                <a:gd name="connsiteX236" fmla="*/ 362784 w 1315983"/>
                <a:gd name="connsiteY236" fmla="*/ 1978914 h 2311974"/>
                <a:gd name="connsiteX237" fmla="*/ 369898 w 1315983"/>
                <a:gd name="connsiteY237" fmla="*/ 1983776 h 2311974"/>
                <a:gd name="connsiteX238" fmla="*/ 367527 w 1315983"/>
                <a:gd name="connsiteY238" fmla="*/ 2000794 h 2311974"/>
                <a:gd name="connsiteX239" fmla="*/ 374640 w 1315983"/>
                <a:gd name="connsiteY239" fmla="*/ 2005656 h 2311974"/>
                <a:gd name="connsiteX240" fmla="*/ 374640 w 1315983"/>
                <a:gd name="connsiteY240" fmla="*/ 2068865 h 2311974"/>
                <a:gd name="connsiteX241" fmla="*/ 367527 w 1315983"/>
                <a:gd name="connsiteY241" fmla="*/ 2068865 h 2311974"/>
                <a:gd name="connsiteX242" fmla="*/ 367527 w 1315983"/>
                <a:gd name="connsiteY242" fmla="*/ 2081020 h 2311974"/>
                <a:gd name="connsiteX243" fmla="*/ 348557 w 1315983"/>
                <a:gd name="connsiteY243" fmla="*/ 2083451 h 2311974"/>
                <a:gd name="connsiteX244" fmla="*/ 334331 w 1315983"/>
                <a:gd name="connsiteY244" fmla="*/ 2117487 h 2311974"/>
                <a:gd name="connsiteX245" fmla="*/ 334331 w 1315983"/>
                <a:gd name="connsiteY245" fmla="*/ 2129642 h 2311974"/>
                <a:gd name="connsiteX246" fmla="*/ 391238 w 1315983"/>
                <a:gd name="connsiteY246" fmla="*/ 2132073 h 2311974"/>
                <a:gd name="connsiteX247" fmla="*/ 384125 w 1315983"/>
                <a:gd name="connsiteY247" fmla="*/ 2151522 h 2311974"/>
                <a:gd name="connsiteX248" fmla="*/ 388867 w 1315983"/>
                <a:gd name="connsiteY248" fmla="*/ 2161246 h 2311974"/>
                <a:gd name="connsiteX249" fmla="*/ 384125 w 1315983"/>
                <a:gd name="connsiteY249" fmla="*/ 2168540 h 2311974"/>
                <a:gd name="connsiteX250" fmla="*/ 367527 w 1315983"/>
                <a:gd name="connsiteY250" fmla="*/ 2168540 h 2311974"/>
                <a:gd name="connsiteX251" fmla="*/ 367527 w 1315983"/>
                <a:gd name="connsiteY251" fmla="*/ 2180695 h 2311974"/>
                <a:gd name="connsiteX252" fmla="*/ 336702 w 1315983"/>
                <a:gd name="connsiteY252" fmla="*/ 2187988 h 2311974"/>
                <a:gd name="connsiteX253" fmla="*/ 343815 w 1315983"/>
                <a:gd name="connsiteY253" fmla="*/ 2200144 h 2311974"/>
                <a:gd name="connsiteX254" fmla="*/ 341444 w 1315983"/>
                <a:gd name="connsiteY254" fmla="*/ 2256059 h 2311974"/>
                <a:gd name="connsiteX255" fmla="*/ 329588 w 1315983"/>
                <a:gd name="connsiteY255" fmla="*/ 2277939 h 2311974"/>
                <a:gd name="connsiteX256" fmla="*/ 303506 w 1315983"/>
                <a:gd name="connsiteY256" fmla="*/ 2307112 h 2311974"/>
                <a:gd name="connsiteX257" fmla="*/ 289279 w 1315983"/>
                <a:gd name="connsiteY257" fmla="*/ 2311974 h 2311974"/>
                <a:gd name="connsiteX258" fmla="*/ 272681 w 1315983"/>
                <a:gd name="connsiteY258" fmla="*/ 2282801 h 2311974"/>
                <a:gd name="connsiteX259" fmla="*/ 253712 w 1315983"/>
                <a:gd name="connsiteY259" fmla="*/ 2275508 h 2311974"/>
                <a:gd name="connsiteX260" fmla="*/ 239485 w 1315983"/>
                <a:gd name="connsiteY260" fmla="*/ 2292526 h 2311974"/>
                <a:gd name="connsiteX261" fmla="*/ 220516 w 1315983"/>
                <a:gd name="connsiteY261" fmla="*/ 2285232 h 2311974"/>
                <a:gd name="connsiteX262" fmla="*/ 206289 w 1315983"/>
                <a:gd name="connsiteY262" fmla="*/ 2290094 h 2311974"/>
                <a:gd name="connsiteX263" fmla="*/ 170722 w 1315983"/>
                <a:gd name="connsiteY263" fmla="*/ 2275508 h 2311974"/>
                <a:gd name="connsiteX264" fmla="*/ 129987 w 1315983"/>
                <a:gd name="connsiteY264" fmla="*/ 2254426 h 2311974"/>
                <a:gd name="connsiteX265" fmla="*/ 138292 w 1315983"/>
                <a:gd name="connsiteY265" fmla="*/ 2090384 h 2311974"/>
                <a:gd name="connsiteX266" fmla="*/ 167576 w 1315983"/>
                <a:gd name="connsiteY266" fmla="*/ 1879782 h 2311974"/>
                <a:gd name="connsiteX267" fmla="*/ 162659 w 1315983"/>
                <a:gd name="connsiteY267" fmla="*/ 1766434 h 2311974"/>
                <a:gd name="connsiteX268" fmla="*/ 134380 w 1315983"/>
                <a:gd name="connsiteY268" fmla="*/ 1684276 h 2311974"/>
                <a:gd name="connsiteX269" fmla="*/ 71027 w 1315983"/>
                <a:gd name="connsiteY269" fmla="*/ 1605539 h 2311974"/>
                <a:gd name="connsiteX270" fmla="*/ 21152 w 1315983"/>
                <a:gd name="connsiteY270" fmla="*/ 1566641 h 2311974"/>
                <a:gd name="connsiteX271" fmla="*/ 22796 w 1315983"/>
                <a:gd name="connsiteY271" fmla="*/ 1519182 h 2311974"/>
                <a:gd name="connsiteX272" fmla="*/ 18560 w 1315983"/>
                <a:gd name="connsiteY272" fmla="*/ 1442151 h 2311974"/>
                <a:gd name="connsiteX273" fmla="*/ 73867 w 1315983"/>
                <a:gd name="connsiteY273" fmla="*/ 1327822 h 2311974"/>
                <a:gd name="connsiteX274" fmla="*/ 867553 w 1315983"/>
                <a:gd name="connsiteY274" fmla="*/ 1104035 h 2311974"/>
                <a:gd name="connsiteX275" fmla="*/ 0 w 1315983"/>
                <a:gd name="connsiteY275" fmla="*/ 680708 h 2311974"/>
                <a:gd name="connsiteX276" fmla="*/ 35567 w 1315983"/>
                <a:gd name="connsiteY276" fmla="*/ 670983 h 2311974"/>
                <a:gd name="connsiteX277" fmla="*/ 123299 w 1315983"/>
                <a:gd name="connsiteY277" fmla="*/ 692863 h 2311974"/>
                <a:gd name="connsiteX278" fmla="*/ 137526 w 1315983"/>
                <a:gd name="connsiteY278" fmla="*/ 688001 h 2311974"/>
                <a:gd name="connsiteX279" fmla="*/ 151753 w 1315983"/>
                <a:gd name="connsiteY279" fmla="*/ 678277 h 2311974"/>
                <a:gd name="connsiteX280" fmla="*/ 158866 w 1315983"/>
                <a:gd name="connsiteY280" fmla="*/ 666121 h 2311974"/>
                <a:gd name="connsiteX281" fmla="*/ 192062 w 1315983"/>
                <a:gd name="connsiteY281" fmla="*/ 700156 h 2311974"/>
                <a:gd name="connsiteX282" fmla="*/ 195519 w 1315983"/>
                <a:gd name="connsiteY282" fmla="*/ 738687 h 2311974"/>
                <a:gd name="connsiteX283" fmla="*/ 236001 w 1315983"/>
                <a:gd name="connsiteY283" fmla="*/ 862512 h 2311974"/>
                <a:gd name="connsiteX284" fmla="*/ 158866 w 1315983"/>
                <a:gd name="connsiteY284" fmla="*/ 666121 h 2311974"/>
                <a:gd name="connsiteX285" fmla="*/ 158866 w 1315983"/>
                <a:gd name="connsiteY285" fmla="*/ 658827 h 2311974"/>
                <a:gd name="connsiteX286" fmla="*/ 180206 w 1315983"/>
                <a:gd name="connsiteY286" fmla="*/ 646672 h 2311974"/>
                <a:gd name="connsiteX287" fmla="*/ 173093 w 1315983"/>
                <a:gd name="connsiteY287" fmla="*/ 639379 h 2311974"/>
                <a:gd name="connsiteX288" fmla="*/ 203918 w 1315983"/>
                <a:gd name="connsiteY288" fmla="*/ 629654 h 2311974"/>
                <a:gd name="connsiteX289" fmla="*/ 199176 w 1315983"/>
                <a:gd name="connsiteY289" fmla="*/ 615068 h 2311974"/>
                <a:gd name="connsiteX290" fmla="*/ 165980 w 1315983"/>
                <a:gd name="connsiteY290" fmla="*/ 610205 h 2311974"/>
                <a:gd name="connsiteX291" fmla="*/ 163608 w 1315983"/>
                <a:gd name="connsiteY291" fmla="*/ 595619 h 2311974"/>
                <a:gd name="connsiteX292" fmla="*/ 173093 w 1315983"/>
                <a:gd name="connsiteY292" fmla="*/ 534841 h 2311974"/>
                <a:gd name="connsiteX293" fmla="*/ 151753 w 1315983"/>
                <a:gd name="connsiteY293" fmla="*/ 471633 h 2311974"/>
                <a:gd name="connsiteX294" fmla="*/ 144639 w 1315983"/>
                <a:gd name="connsiteY294" fmla="*/ 464340 h 2311974"/>
                <a:gd name="connsiteX295" fmla="*/ 165980 w 1315983"/>
                <a:gd name="connsiteY295" fmla="*/ 444891 h 2311974"/>
                <a:gd name="connsiteX296" fmla="*/ 184949 w 1315983"/>
                <a:gd name="connsiteY296" fmla="*/ 430304 h 2311974"/>
                <a:gd name="connsiteX297" fmla="*/ 187320 w 1315983"/>
                <a:gd name="connsiteY297" fmla="*/ 427873 h 2311974"/>
                <a:gd name="connsiteX298" fmla="*/ 199176 w 1315983"/>
                <a:gd name="connsiteY298" fmla="*/ 408424 h 2311974"/>
                <a:gd name="connsiteX299" fmla="*/ 194433 w 1315983"/>
                <a:gd name="connsiteY299" fmla="*/ 388975 h 2311974"/>
                <a:gd name="connsiteX300" fmla="*/ 220516 w 1315983"/>
                <a:gd name="connsiteY300" fmla="*/ 364665 h 2311974"/>
                <a:gd name="connsiteX301" fmla="*/ 246598 w 1315983"/>
                <a:gd name="connsiteY301" fmla="*/ 337922 h 2311974"/>
                <a:gd name="connsiteX302" fmla="*/ 232371 w 1315983"/>
                <a:gd name="connsiteY302" fmla="*/ 311180 h 2311974"/>
                <a:gd name="connsiteX303" fmla="*/ 225258 w 1315983"/>
                <a:gd name="connsiteY303" fmla="*/ 308749 h 2311974"/>
                <a:gd name="connsiteX304" fmla="*/ 232371 w 1315983"/>
                <a:gd name="connsiteY304" fmla="*/ 299025 h 2311974"/>
                <a:gd name="connsiteX305" fmla="*/ 211031 w 1315983"/>
                <a:gd name="connsiteY305" fmla="*/ 299025 h 2311974"/>
                <a:gd name="connsiteX306" fmla="*/ 199176 w 1315983"/>
                <a:gd name="connsiteY306" fmla="*/ 282007 h 2311974"/>
                <a:gd name="connsiteX307" fmla="*/ 239485 w 1315983"/>
                <a:gd name="connsiteY307" fmla="*/ 240679 h 2311974"/>
                <a:gd name="connsiteX308" fmla="*/ 248969 w 1315983"/>
                <a:gd name="connsiteY308" fmla="*/ 240679 h 2311974"/>
                <a:gd name="connsiteX309" fmla="*/ 227629 w 1315983"/>
                <a:gd name="connsiteY309" fmla="*/ 218799 h 2311974"/>
                <a:gd name="connsiteX310" fmla="*/ 260825 w 1315983"/>
                <a:gd name="connsiteY310" fmla="*/ 199350 h 2311974"/>
                <a:gd name="connsiteX311" fmla="*/ 239485 w 1315983"/>
                <a:gd name="connsiteY311" fmla="*/ 150728 h 2311974"/>
                <a:gd name="connsiteX312" fmla="*/ 248969 w 1315983"/>
                <a:gd name="connsiteY312" fmla="*/ 131279 h 2311974"/>
                <a:gd name="connsiteX313" fmla="*/ 282165 w 1315983"/>
                <a:gd name="connsiteY313" fmla="*/ 116693 h 2311974"/>
                <a:gd name="connsiteX314" fmla="*/ 286908 w 1315983"/>
                <a:gd name="connsiteY314" fmla="*/ 131279 h 2311974"/>
                <a:gd name="connsiteX315" fmla="*/ 308248 w 1315983"/>
                <a:gd name="connsiteY315" fmla="*/ 116693 h 2311974"/>
                <a:gd name="connsiteX316" fmla="*/ 303506 w 1315983"/>
                <a:gd name="connsiteY316" fmla="*/ 109399 h 2311974"/>
                <a:gd name="connsiteX317" fmla="*/ 320104 w 1315983"/>
                <a:gd name="connsiteY317" fmla="*/ 102106 h 2311974"/>
                <a:gd name="connsiteX318" fmla="*/ 320104 w 1315983"/>
                <a:gd name="connsiteY318" fmla="*/ 94813 h 2311974"/>
                <a:gd name="connsiteX319" fmla="*/ 329588 w 1315983"/>
                <a:gd name="connsiteY319" fmla="*/ 87519 h 2311974"/>
                <a:gd name="connsiteX320" fmla="*/ 315361 w 1315983"/>
                <a:gd name="connsiteY320" fmla="*/ 53484 h 2311974"/>
                <a:gd name="connsiteX321" fmla="*/ 312990 w 1315983"/>
                <a:gd name="connsiteY321" fmla="*/ 7293 h 2311974"/>
                <a:gd name="connsiteX322" fmla="*/ 355671 w 1315983"/>
                <a:gd name="connsiteY322" fmla="*/ 17018 h 2311974"/>
                <a:gd name="connsiteX323" fmla="*/ 377011 w 1315983"/>
                <a:gd name="connsiteY323" fmla="*/ 0 h 2311974"/>
                <a:gd name="connsiteX324" fmla="*/ 241856 w 1315983"/>
                <a:gd name="connsiteY324" fmla="*/ 899507 h 2311974"/>
                <a:gd name="connsiteX325" fmla="*/ 241856 w 1315983"/>
                <a:gd name="connsiteY325" fmla="*/ 899506 h 2311974"/>
                <a:gd name="connsiteX326" fmla="*/ 377011 w 1315983"/>
                <a:gd name="connsiteY326" fmla="*/ 0 h 2311974"/>
                <a:gd name="connsiteX327" fmla="*/ 234712 w 1315983"/>
                <a:gd name="connsiteY327" fmla="*/ 889782 h 2311974"/>
                <a:gd name="connsiteX328" fmla="*/ 225258 w 1315983"/>
                <a:gd name="connsiteY328" fmla="*/ 889782 h 2311974"/>
                <a:gd name="connsiteX329" fmla="*/ 241856 w 1315983"/>
                <a:gd name="connsiteY329" fmla="*/ 889782 h 2311974"/>
                <a:gd name="connsiteX330" fmla="*/ 326152 w 1315983"/>
                <a:gd name="connsiteY330" fmla="*/ 981222 h 2311974"/>
                <a:gd name="connsiteX331" fmla="*/ 234712 w 1315983"/>
                <a:gd name="connsiteY331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19178 w 1315983"/>
                <a:gd name="connsiteY100" fmla="*/ 921386 h 2311974"/>
                <a:gd name="connsiteX101" fmla="*/ 1123921 w 1315983"/>
                <a:gd name="connsiteY101" fmla="*/ 935973 h 2311974"/>
                <a:gd name="connsiteX102" fmla="*/ 1171343 w 1315983"/>
                <a:gd name="connsiteY102" fmla="*/ 928679 h 2311974"/>
                <a:gd name="connsiteX103" fmla="*/ 1185570 w 1315983"/>
                <a:gd name="connsiteY103" fmla="*/ 948128 h 2311974"/>
                <a:gd name="connsiteX104" fmla="*/ 1206911 w 1315983"/>
                <a:gd name="connsiteY104" fmla="*/ 950559 h 2311974"/>
                <a:gd name="connsiteX105" fmla="*/ 1211653 w 1315983"/>
                <a:gd name="connsiteY105" fmla="*/ 923817 h 2311974"/>
                <a:gd name="connsiteX106" fmla="*/ 1225880 w 1315983"/>
                <a:gd name="connsiteY106" fmla="*/ 914093 h 2311974"/>
                <a:gd name="connsiteX107" fmla="*/ 1235364 w 1315983"/>
                <a:gd name="connsiteY107" fmla="*/ 921386 h 2311974"/>
                <a:gd name="connsiteX108" fmla="*/ 1247220 w 1315983"/>
                <a:gd name="connsiteY108" fmla="*/ 948128 h 2311974"/>
                <a:gd name="connsiteX109" fmla="*/ 1195055 w 1315983"/>
                <a:gd name="connsiteY109" fmla="*/ 1006475 h 2311974"/>
                <a:gd name="connsiteX110" fmla="*/ 1109694 w 1315983"/>
                <a:gd name="connsiteY110" fmla="*/ 970008 h 2311974"/>
                <a:gd name="connsiteX111" fmla="*/ 1104951 w 1315983"/>
                <a:gd name="connsiteY111" fmla="*/ 977301 h 2311974"/>
                <a:gd name="connsiteX112" fmla="*/ 1109694 w 1315983"/>
                <a:gd name="connsiteY112" fmla="*/ 984595 h 2311974"/>
                <a:gd name="connsiteX113" fmla="*/ 1100209 w 1315983"/>
                <a:gd name="connsiteY113" fmla="*/ 991888 h 2311974"/>
                <a:gd name="connsiteX114" fmla="*/ 1093096 w 1315983"/>
                <a:gd name="connsiteY114" fmla="*/ 1018630 h 2311974"/>
                <a:gd name="connsiteX115" fmla="*/ 1093096 w 1315983"/>
                <a:gd name="connsiteY115" fmla="*/ 1028354 h 2311974"/>
                <a:gd name="connsiteX116" fmla="*/ 1078869 w 1315983"/>
                <a:gd name="connsiteY116" fmla="*/ 1028354 h 2311974"/>
                <a:gd name="connsiteX117" fmla="*/ 1078869 w 1315983"/>
                <a:gd name="connsiteY117" fmla="*/ 1045372 h 2311974"/>
                <a:gd name="connsiteX118" fmla="*/ 1071755 w 1315983"/>
                <a:gd name="connsiteY118" fmla="*/ 1059959 h 2311974"/>
                <a:gd name="connsiteX119" fmla="*/ 1064642 w 1315983"/>
                <a:gd name="connsiteY119" fmla="*/ 1062390 h 2311974"/>
                <a:gd name="connsiteX120" fmla="*/ 1069384 w 1315983"/>
                <a:gd name="connsiteY120" fmla="*/ 1069683 h 2311974"/>
                <a:gd name="connsiteX121" fmla="*/ 1062271 w 1315983"/>
                <a:gd name="connsiteY121" fmla="*/ 1074545 h 2311974"/>
                <a:gd name="connsiteX122" fmla="*/ 1069384 w 1315983"/>
                <a:gd name="connsiteY122" fmla="*/ 1076976 h 2311974"/>
                <a:gd name="connsiteX123" fmla="*/ 1071755 w 1315983"/>
                <a:gd name="connsiteY123" fmla="*/ 1093994 h 2311974"/>
                <a:gd name="connsiteX124" fmla="*/ 1062271 w 1315983"/>
                <a:gd name="connsiteY124" fmla="*/ 1103719 h 2311974"/>
                <a:gd name="connsiteX125" fmla="*/ 1064642 w 1315983"/>
                <a:gd name="connsiteY125" fmla="*/ 1103719 h 2311974"/>
                <a:gd name="connsiteX126" fmla="*/ 1064642 w 1315983"/>
                <a:gd name="connsiteY126" fmla="*/ 1111012 h 2311974"/>
                <a:gd name="connsiteX127" fmla="*/ 1057529 w 1315983"/>
                <a:gd name="connsiteY127" fmla="*/ 1118305 h 2311974"/>
                <a:gd name="connsiteX128" fmla="*/ 1057529 w 1315983"/>
                <a:gd name="connsiteY128" fmla="*/ 1125598 h 2311974"/>
                <a:gd name="connsiteX129" fmla="*/ 1043302 w 1315983"/>
                <a:gd name="connsiteY129" fmla="*/ 1149909 h 2311974"/>
                <a:gd name="connsiteX130" fmla="*/ 1055157 w 1315983"/>
                <a:gd name="connsiteY130" fmla="*/ 1164496 h 2311974"/>
                <a:gd name="connsiteX131" fmla="*/ 1083611 w 1315983"/>
                <a:gd name="connsiteY131" fmla="*/ 1164496 h 2311974"/>
                <a:gd name="connsiteX132" fmla="*/ 1085982 w 1315983"/>
                <a:gd name="connsiteY132" fmla="*/ 1166927 h 2311974"/>
                <a:gd name="connsiteX133" fmla="*/ 1104951 w 1315983"/>
                <a:gd name="connsiteY133" fmla="*/ 1159634 h 2311974"/>
                <a:gd name="connsiteX134" fmla="*/ 1116807 w 1315983"/>
                <a:gd name="connsiteY134" fmla="*/ 1166927 h 2311974"/>
                <a:gd name="connsiteX135" fmla="*/ 1123921 w 1315983"/>
                <a:gd name="connsiteY135" fmla="*/ 1166927 h 2311974"/>
                <a:gd name="connsiteX136" fmla="*/ 1119178 w 1315983"/>
                <a:gd name="connsiteY136" fmla="*/ 1171789 h 2311974"/>
                <a:gd name="connsiteX137" fmla="*/ 1133405 w 1315983"/>
                <a:gd name="connsiteY137" fmla="*/ 1179083 h 2311974"/>
                <a:gd name="connsiteX138" fmla="*/ 1140519 w 1315983"/>
                <a:gd name="connsiteY138" fmla="*/ 1222842 h 2311974"/>
                <a:gd name="connsiteX139" fmla="*/ 1133405 w 1315983"/>
                <a:gd name="connsiteY139" fmla="*/ 1230136 h 2311974"/>
                <a:gd name="connsiteX140" fmla="*/ 1133405 w 1315983"/>
                <a:gd name="connsiteY140" fmla="*/ 1254447 h 2311974"/>
                <a:gd name="connsiteX141" fmla="*/ 1159488 w 1315983"/>
                <a:gd name="connsiteY141" fmla="*/ 1271464 h 2311974"/>
                <a:gd name="connsiteX142" fmla="*/ 1154745 w 1315983"/>
                <a:gd name="connsiteY142" fmla="*/ 1278758 h 2311974"/>
                <a:gd name="connsiteX143" fmla="*/ 1164230 w 1315983"/>
                <a:gd name="connsiteY143" fmla="*/ 1290913 h 2311974"/>
                <a:gd name="connsiteX144" fmla="*/ 1164230 w 1315983"/>
                <a:gd name="connsiteY144" fmla="*/ 1303069 h 2311974"/>
                <a:gd name="connsiteX145" fmla="*/ 1166601 w 1315983"/>
                <a:gd name="connsiteY145" fmla="*/ 1305500 h 2311974"/>
                <a:gd name="connsiteX146" fmla="*/ 1164230 w 1315983"/>
                <a:gd name="connsiteY146" fmla="*/ 1312793 h 2311974"/>
                <a:gd name="connsiteX147" fmla="*/ 1171343 w 1315983"/>
                <a:gd name="connsiteY147" fmla="*/ 1324948 h 2311974"/>
                <a:gd name="connsiteX148" fmla="*/ 1178457 w 1315983"/>
                <a:gd name="connsiteY148" fmla="*/ 1317655 h 2311974"/>
                <a:gd name="connsiteX149" fmla="*/ 1178457 w 1315983"/>
                <a:gd name="connsiteY149" fmla="*/ 1327379 h 2311974"/>
                <a:gd name="connsiteX150" fmla="*/ 1180828 w 1315983"/>
                <a:gd name="connsiteY150" fmla="*/ 1344397 h 2311974"/>
                <a:gd name="connsiteX151" fmla="*/ 1154745 w 1315983"/>
                <a:gd name="connsiteY151" fmla="*/ 1358984 h 2311974"/>
                <a:gd name="connsiteX152" fmla="*/ 1133405 w 1315983"/>
                <a:gd name="connsiteY152" fmla="*/ 1358984 h 2311974"/>
                <a:gd name="connsiteX153" fmla="*/ 1131034 w 1315983"/>
                <a:gd name="connsiteY153" fmla="*/ 1376001 h 2311974"/>
                <a:gd name="connsiteX154" fmla="*/ 1152374 w 1315983"/>
                <a:gd name="connsiteY154" fmla="*/ 1376001 h 2311974"/>
                <a:gd name="connsiteX155" fmla="*/ 1154745 w 1315983"/>
                <a:gd name="connsiteY155" fmla="*/ 1383295 h 2311974"/>
                <a:gd name="connsiteX156" fmla="*/ 1159488 w 1315983"/>
                <a:gd name="connsiteY156" fmla="*/ 1380864 h 2311974"/>
                <a:gd name="connsiteX157" fmla="*/ 1166601 w 1315983"/>
                <a:gd name="connsiteY157" fmla="*/ 1393019 h 2311974"/>
                <a:gd name="connsiteX158" fmla="*/ 1164230 w 1315983"/>
                <a:gd name="connsiteY158" fmla="*/ 1400312 h 2311974"/>
                <a:gd name="connsiteX159" fmla="*/ 1166601 w 1315983"/>
                <a:gd name="connsiteY159" fmla="*/ 1402744 h 2311974"/>
                <a:gd name="connsiteX160" fmla="*/ 1185570 w 1315983"/>
                <a:gd name="connsiteY160" fmla="*/ 1380864 h 2311974"/>
                <a:gd name="connsiteX161" fmla="*/ 1192684 w 1315983"/>
                <a:gd name="connsiteY161" fmla="*/ 1383295 h 2311974"/>
                <a:gd name="connsiteX162" fmla="*/ 1187941 w 1315983"/>
                <a:gd name="connsiteY162" fmla="*/ 1380864 h 2311974"/>
                <a:gd name="connsiteX163" fmla="*/ 1195055 w 1315983"/>
                <a:gd name="connsiteY163" fmla="*/ 1373570 h 2311974"/>
                <a:gd name="connsiteX164" fmla="*/ 1202168 w 1315983"/>
                <a:gd name="connsiteY164" fmla="*/ 1368708 h 2311974"/>
                <a:gd name="connsiteX165" fmla="*/ 1218766 w 1315983"/>
                <a:gd name="connsiteY165" fmla="*/ 1417330 h 2311974"/>
                <a:gd name="connsiteX166" fmla="*/ 1214024 w 1315983"/>
                <a:gd name="connsiteY166" fmla="*/ 1424623 h 2311974"/>
                <a:gd name="connsiteX167" fmla="*/ 1214024 w 1315983"/>
                <a:gd name="connsiteY167" fmla="*/ 1441641 h 2311974"/>
                <a:gd name="connsiteX168" fmla="*/ 1180828 w 1315983"/>
                <a:gd name="connsiteY168" fmla="*/ 1436779 h 2311974"/>
                <a:gd name="connsiteX169" fmla="*/ 1178457 w 1315983"/>
                <a:gd name="connsiteY169" fmla="*/ 1473245 h 2311974"/>
                <a:gd name="connsiteX170" fmla="*/ 1164230 w 1315983"/>
                <a:gd name="connsiteY170" fmla="*/ 1473245 h 2311974"/>
                <a:gd name="connsiteX171" fmla="*/ 1159488 w 1315983"/>
                <a:gd name="connsiteY171" fmla="*/ 1504850 h 2311974"/>
                <a:gd name="connsiteX172" fmla="*/ 1145261 w 1315983"/>
                <a:gd name="connsiteY172" fmla="*/ 1521867 h 2311974"/>
                <a:gd name="connsiteX173" fmla="*/ 1145261 w 1315983"/>
                <a:gd name="connsiteY173" fmla="*/ 1548609 h 2311974"/>
                <a:gd name="connsiteX174" fmla="*/ 1126292 w 1315983"/>
                <a:gd name="connsiteY174" fmla="*/ 1560765 h 2311974"/>
                <a:gd name="connsiteX175" fmla="*/ 1152374 w 1315983"/>
                <a:gd name="connsiteY175" fmla="*/ 1570489 h 2311974"/>
                <a:gd name="connsiteX176" fmla="*/ 1152374 w 1315983"/>
                <a:gd name="connsiteY176" fmla="*/ 1577783 h 2311974"/>
                <a:gd name="connsiteX177" fmla="*/ 1097838 w 1315983"/>
                <a:gd name="connsiteY177" fmla="*/ 1577783 h 2311974"/>
                <a:gd name="connsiteX178" fmla="*/ 1109694 w 1315983"/>
                <a:gd name="connsiteY178" fmla="*/ 1602094 h 2311974"/>
                <a:gd name="connsiteX179" fmla="*/ 1119178 w 1315983"/>
                <a:gd name="connsiteY179" fmla="*/ 1609387 h 2311974"/>
                <a:gd name="connsiteX180" fmla="*/ 1116807 w 1315983"/>
                <a:gd name="connsiteY180" fmla="*/ 1619111 h 2311974"/>
                <a:gd name="connsiteX181" fmla="*/ 1119178 w 1315983"/>
                <a:gd name="connsiteY181" fmla="*/ 1623973 h 2311974"/>
                <a:gd name="connsiteX182" fmla="*/ 1119178 w 1315983"/>
                <a:gd name="connsiteY182" fmla="*/ 1645853 h 2311974"/>
                <a:gd name="connsiteX183" fmla="*/ 1112065 w 1315983"/>
                <a:gd name="connsiteY183" fmla="*/ 1645853 h 2311974"/>
                <a:gd name="connsiteX184" fmla="*/ 1104951 w 1315983"/>
                <a:gd name="connsiteY184" fmla="*/ 1667733 h 2311974"/>
                <a:gd name="connsiteX185" fmla="*/ 1104951 w 1315983"/>
                <a:gd name="connsiteY185" fmla="*/ 1706631 h 2311974"/>
                <a:gd name="connsiteX186" fmla="*/ 1090725 w 1315983"/>
                <a:gd name="connsiteY186" fmla="*/ 1709062 h 2311974"/>
                <a:gd name="connsiteX187" fmla="*/ 1090725 w 1315983"/>
                <a:gd name="connsiteY187" fmla="*/ 1723648 h 2311974"/>
                <a:gd name="connsiteX188" fmla="*/ 1078869 w 1315983"/>
                <a:gd name="connsiteY188" fmla="*/ 1740666 h 2311974"/>
                <a:gd name="connsiteX189" fmla="*/ 1021961 w 1315983"/>
                <a:gd name="connsiteY189" fmla="*/ 1733373 h 2311974"/>
                <a:gd name="connsiteX190" fmla="*/ 995879 w 1315983"/>
                <a:gd name="connsiteY190" fmla="*/ 1733373 h 2311974"/>
                <a:gd name="connsiteX191" fmla="*/ 984023 w 1315983"/>
                <a:gd name="connsiteY191" fmla="*/ 1743097 h 2311974"/>
                <a:gd name="connsiteX192" fmla="*/ 976910 w 1315983"/>
                <a:gd name="connsiteY192" fmla="*/ 1735804 h 2311974"/>
                <a:gd name="connsiteX193" fmla="*/ 969796 w 1315983"/>
                <a:gd name="connsiteY193" fmla="*/ 1740666 h 2311974"/>
                <a:gd name="connsiteX194" fmla="*/ 948456 w 1315983"/>
                <a:gd name="connsiteY194" fmla="*/ 1713924 h 2311974"/>
                <a:gd name="connsiteX195" fmla="*/ 934229 w 1315983"/>
                <a:gd name="connsiteY195" fmla="*/ 1721217 h 2311974"/>
                <a:gd name="connsiteX196" fmla="*/ 927116 w 1315983"/>
                <a:gd name="connsiteY196" fmla="*/ 1733373 h 2311974"/>
                <a:gd name="connsiteX197" fmla="*/ 920002 w 1315983"/>
                <a:gd name="connsiteY197" fmla="*/ 1735804 h 2311974"/>
                <a:gd name="connsiteX198" fmla="*/ 905775 w 1315983"/>
                <a:gd name="connsiteY198" fmla="*/ 1706631 h 2311974"/>
                <a:gd name="connsiteX199" fmla="*/ 834641 w 1315983"/>
                <a:gd name="connsiteY199" fmla="*/ 1709062 h 2311974"/>
                <a:gd name="connsiteX200" fmla="*/ 832270 w 1315983"/>
                <a:gd name="connsiteY200" fmla="*/ 1721217 h 2311974"/>
                <a:gd name="connsiteX201" fmla="*/ 789590 w 1315983"/>
                <a:gd name="connsiteY201" fmla="*/ 1721217 h 2311974"/>
                <a:gd name="connsiteX202" fmla="*/ 789590 w 1315983"/>
                <a:gd name="connsiteY202" fmla="*/ 1728511 h 2311974"/>
                <a:gd name="connsiteX203" fmla="*/ 758765 w 1315983"/>
                <a:gd name="connsiteY203" fmla="*/ 1721217 h 2311974"/>
                <a:gd name="connsiteX204" fmla="*/ 758765 w 1315983"/>
                <a:gd name="connsiteY204" fmla="*/ 1706631 h 2311974"/>
                <a:gd name="connsiteX205" fmla="*/ 751651 w 1315983"/>
                <a:gd name="connsiteY205" fmla="*/ 1706631 h 2311974"/>
                <a:gd name="connsiteX206" fmla="*/ 749280 w 1315983"/>
                <a:gd name="connsiteY206" fmla="*/ 1692044 h 2311974"/>
                <a:gd name="connsiteX207" fmla="*/ 749280 w 1315983"/>
                <a:gd name="connsiteY207" fmla="*/ 1692044 h 2311974"/>
                <a:gd name="connsiteX208" fmla="*/ 751651 w 1315983"/>
                <a:gd name="connsiteY208" fmla="*/ 1706631 h 2311974"/>
                <a:gd name="connsiteX209" fmla="*/ 697115 w 1315983"/>
                <a:gd name="connsiteY209" fmla="*/ 1709062 h 2311974"/>
                <a:gd name="connsiteX210" fmla="*/ 656806 w 1315983"/>
                <a:gd name="connsiteY210" fmla="*/ 1701769 h 2311974"/>
                <a:gd name="connsiteX211" fmla="*/ 654435 w 1315983"/>
                <a:gd name="connsiteY211" fmla="*/ 1709062 h 2311974"/>
                <a:gd name="connsiteX212" fmla="*/ 635465 w 1315983"/>
                <a:gd name="connsiteY212" fmla="*/ 1713924 h 2311974"/>
                <a:gd name="connsiteX213" fmla="*/ 628352 w 1315983"/>
                <a:gd name="connsiteY213" fmla="*/ 1733373 h 2311974"/>
                <a:gd name="connsiteX214" fmla="*/ 633094 w 1315983"/>
                <a:gd name="connsiteY214" fmla="*/ 1750391 h 2311974"/>
                <a:gd name="connsiteX215" fmla="*/ 614125 w 1315983"/>
                <a:gd name="connsiteY215" fmla="*/ 1750391 h 2311974"/>
                <a:gd name="connsiteX216" fmla="*/ 609383 w 1315983"/>
                <a:gd name="connsiteY216" fmla="*/ 1769840 h 2311974"/>
                <a:gd name="connsiteX217" fmla="*/ 616496 w 1315983"/>
                <a:gd name="connsiteY217" fmla="*/ 1784426 h 2311974"/>
                <a:gd name="connsiteX218" fmla="*/ 614125 w 1315983"/>
                <a:gd name="connsiteY218" fmla="*/ 1806306 h 2311974"/>
                <a:gd name="connsiteX219" fmla="*/ 602269 w 1315983"/>
                <a:gd name="connsiteY219" fmla="*/ 1813599 h 2311974"/>
                <a:gd name="connsiteX220" fmla="*/ 602269 w 1315983"/>
                <a:gd name="connsiteY220" fmla="*/ 1847635 h 2311974"/>
                <a:gd name="connsiteX221" fmla="*/ 588043 w 1315983"/>
                <a:gd name="connsiteY221" fmla="*/ 1852497 h 2311974"/>
                <a:gd name="connsiteX222" fmla="*/ 585671 w 1315983"/>
                <a:gd name="connsiteY222" fmla="*/ 1837910 h 2311974"/>
                <a:gd name="connsiteX223" fmla="*/ 552475 w 1315983"/>
                <a:gd name="connsiteY223" fmla="*/ 1837910 h 2311974"/>
                <a:gd name="connsiteX224" fmla="*/ 552475 w 1315983"/>
                <a:gd name="connsiteY224" fmla="*/ 1859790 h 2311974"/>
                <a:gd name="connsiteX225" fmla="*/ 533506 w 1315983"/>
                <a:gd name="connsiteY225" fmla="*/ 1859790 h 2311974"/>
                <a:gd name="connsiteX226" fmla="*/ 533506 w 1315983"/>
                <a:gd name="connsiteY226" fmla="*/ 1869515 h 2311974"/>
                <a:gd name="connsiteX227" fmla="*/ 531135 w 1315983"/>
                <a:gd name="connsiteY227" fmla="*/ 1876808 h 2311974"/>
                <a:gd name="connsiteX228" fmla="*/ 450517 w 1315983"/>
                <a:gd name="connsiteY228" fmla="*/ 1876808 h 2311974"/>
                <a:gd name="connsiteX229" fmla="*/ 450517 w 1315983"/>
                <a:gd name="connsiteY229" fmla="*/ 1896257 h 2311974"/>
                <a:gd name="connsiteX230" fmla="*/ 398351 w 1315983"/>
                <a:gd name="connsiteY230" fmla="*/ 1901119 h 2311974"/>
                <a:gd name="connsiteX231" fmla="*/ 398351 w 1315983"/>
                <a:gd name="connsiteY231" fmla="*/ 1930292 h 2311974"/>
                <a:gd name="connsiteX232" fmla="*/ 377011 w 1315983"/>
                <a:gd name="connsiteY232" fmla="*/ 1930292 h 2311974"/>
                <a:gd name="connsiteX233" fmla="*/ 374640 w 1315983"/>
                <a:gd name="connsiteY233" fmla="*/ 1952172 h 2311974"/>
                <a:gd name="connsiteX234" fmla="*/ 362784 w 1315983"/>
                <a:gd name="connsiteY234" fmla="*/ 1952172 h 2311974"/>
                <a:gd name="connsiteX235" fmla="*/ 362784 w 1315983"/>
                <a:gd name="connsiteY235" fmla="*/ 1978914 h 2311974"/>
                <a:gd name="connsiteX236" fmla="*/ 369898 w 1315983"/>
                <a:gd name="connsiteY236" fmla="*/ 1983776 h 2311974"/>
                <a:gd name="connsiteX237" fmla="*/ 367527 w 1315983"/>
                <a:gd name="connsiteY237" fmla="*/ 2000794 h 2311974"/>
                <a:gd name="connsiteX238" fmla="*/ 374640 w 1315983"/>
                <a:gd name="connsiteY238" fmla="*/ 2005656 h 2311974"/>
                <a:gd name="connsiteX239" fmla="*/ 374640 w 1315983"/>
                <a:gd name="connsiteY239" fmla="*/ 2068865 h 2311974"/>
                <a:gd name="connsiteX240" fmla="*/ 367527 w 1315983"/>
                <a:gd name="connsiteY240" fmla="*/ 2068865 h 2311974"/>
                <a:gd name="connsiteX241" fmla="*/ 367527 w 1315983"/>
                <a:gd name="connsiteY241" fmla="*/ 2081020 h 2311974"/>
                <a:gd name="connsiteX242" fmla="*/ 348557 w 1315983"/>
                <a:gd name="connsiteY242" fmla="*/ 2083451 h 2311974"/>
                <a:gd name="connsiteX243" fmla="*/ 334331 w 1315983"/>
                <a:gd name="connsiteY243" fmla="*/ 2117487 h 2311974"/>
                <a:gd name="connsiteX244" fmla="*/ 334331 w 1315983"/>
                <a:gd name="connsiteY244" fmla="*/ 2129642 h 2311974"/>
                <a:gd name="connsiteX245" fmla="*/ 391238 w 1315983"/>
                <a:gd name="connsiteY245" fmla="*/ 2132073 h 2311974"/>
                <a:gd name="connsiteX246" fmla="*/ 384125 w 1315983"/>
                <a:gd name="connsiteY246" fmla="*/ 2151522 h 2311974"/>
                <a:gd name="connsiteX247" fmla="*/ 388867 w 1315983"/>
                <a:gd name="connsiteY247" fmla="*/ 2161246 h 2311974"/>
                <a:gd name="connsiteX248" fmla="*/ 384125 w 1315983"/>
                <a:gd name="connsiteY248" fmla="*/ 2168540 h 2311974"/>
                <a:gd name="connsiteX249" fmla="*/ 367527 w 1315983"/>
                <a:gd name="connsiteY249" fmla="*/ 2168540 h 2311974"/>
                <a:gd name="connsiteX250" fmla="*/ 367527 w 1315983"/>
                <a:gd name="connsiteY250" fmla="*/ 2180695 h 2311974"/>
                <a:gd name="connsiteX251" fmla="*/ 336702 w 1315983"/>
                <a:gd name="connsiteY251" fmla="*/ 2187988 h 2311974"/>
                <a:gd name="connsiteX252" fmla="*/ 343815 w 1315983"/>
                <a:gd name="connsiteY252" fmla="*/ 2200144 h 2311974"/>
                <a:gd name="connsiteX253" fmla="*/ 341444 w 1315983"/>
                <a:gd name="connsiteY253" fmla="*/ 2256059 h 2311974"/>
                <a:gd name="connsiteX254" fmla="*/ 329588 w 1315983"/>
                <a:gd name="connsiteY254" fmla="*/ 2277939 h 2311974"/>
                <a:gd name="connsiteX255" fmla="*/ 303506 w 1315983"/>
                <a:gd name="connsiteY255" fmla="*/ 2307112 h 2311974"/>
                <a:gd name="connsiteX256" fmla="*/ 289279 w 1315983"/>
                <a:gd name="connsiteY256" fmla="*/ 2311974 h 2311974"/>
                <a:gd name="connsiteX257" fmla="*/ 272681 w 1315983"/>
                <a:gd name="connsiteY257" fmla="*/ 2282801 h 2311974"/>
                <a:gd name="connsiteX258" fmla="*/ 253712 w 1315983"/>
                <a:gd name="connsiteY258" fmla="*/ 2275508 h 2311974"/>
                <a:gd name="connsiteX259" fmla="*/ 239485 w 1315983"/>
                <a:gd name="connsiteY259" fmla="*/ 2292526 h 2311974"/>
                <a:gd name="connsiteX260" fmla="*/ 220516 w 1315983"/>
                <a:gd name="connsiteY260" fmla="*/ 2285232 h 2311974"/>
                <a:gd name="connsiteX261" fmla="*/ 206289 w 1315983"/>
                <a:gd name="connsiteY261" fmla="*/ 2290094 h 2311974"/>
                <a:gd name="connsiteX262" fmla="*/ 170722 w 1315983"/>
                <a:gd name="connsiteY262" fmla="*/ 2275508 h 2311974"/>
                <a:gd name="connsiteX263" fmla="*/ 129987 w 1315983"/>
                <a:gd name="connsiteY263" fmla="*/ 2254426 h 2311974"/>
                <a:gd name="connsiteX264" fmla="*/ 138292 w 1315983"/>
                <a:gd name="connsiteY264" fmla="*/ 2090384 h 2311974"/>
                <a:gd name="connsiteX265" fmla="*/ 167576 w 1315983"/>
                <a:gd name="connsiteY265" fmla="*/ 1879782 h 2311974"/>
                <a:gd name="connsiteX266" fmla="*/ 162659 w 1315983"/>
                <a:gd name="connsiteY266" fmla="*/ 1766434 h 2311974"/>
                <a:gd name="connsiteX267" fmla="*/ 134380 w 1315983"/>
                <a:gd name="connsiteY267" fmla="*/ 1684276 h 2311974"/>
                <a:gd name="connsiteX268" fmla="*/ 71027 w 1315983"/>
                <a:gd name="connsiteY268" fmla="*/ 1605539 h 2311974"/>
                <a:gd name="connsiteX269" fmla="*/ 21152 w 1315983"/>
                <a:gd name="connsiteY269" fmla="*/ 1566641 h 2311974"/>
                <a:gd name="connsiteX270" fmla="*/ 22796 w 1315983"/>
                <a:gd name="connsiteY270" fmla="*/ 1519182 h 2311974"/>
                <a:gd name="connsiteX271" fmla="*/ 18560 w 1315983"/>
                <a:gd name="connsiteY271" fmla="*/ 1442151 h 2311974"/>
                <a:gd name="connsiteX272" fmla="*/ 73867 w 1315983"/>
                <a:gd name="connsiteY272" fmla="*/ 1327822 h 2311974"/>
                <a:gd name="connsiteX273" fmla="*/ 867553 w 1315983"/>
                <a:gd name="connsiteY273" fmla="*/ 1104035 h 2311974"/>
                <a:gd name="connsiteX274" fmla="*/ 0 w 1315983"/>
                <a:gd name="connsiteY274" fmla="*/ 680708 h 2311974"/>
                <a:gd name="connsiteX275" fmla="*/ 35567 w 1315983"/>
                <a:gd name="connsiteY275" fmla="*/ 670983 h 2311974"/>
                <a:gd name="connsiteX276" fmla="*/ 123299 w 1315983"/>
                <a:gd name="connsiteY276" fmla="*/ 692863 h 2311974"/>
                <a:gd name="connsiteX277" fmla="*/ 137526 w 1315983"/>
                <a:gd name="connsiteY277" fmla="*/ 688001 h 2311974"/>
                <a:gd name="connsiteX278" fmla="*/ 151753 w 1315983"/>
                <a:gd name="connsiteY278" fmla="*/ 678277 h 2311974"/>
                <a:gd name="connsiteX279" fmla="*/ 158866 w 1315983"/>
                <a:gd name="connsiteY279" fmla="*/ 666121 h 2311974"/>
                <a:gd name="connsiteX280" fmla="*/ 192062 w 1315983"/>
                <a:gd name="connsiteY280" fmla="*/ 700156 h 2311974"/>
                <a:gd name="connsiteX281" fmla="*/ 195519 w 1315983"/>
                <a:gd name="connsiteY281" fmla="*/ 738687 h 2311974"/>
                <a:gd name="connsiteX282" fmla="*/ 236001 w 1315983"/>
                <a:gd name="connsiteY282" fmla="*/ 862512 h 2311974"/>
                <a:gd name="connsiteX283" fmla="*/ 158866 w 1315983"/>
                <a:gd name="connsiteY283" fmla="*/ 666121 h 2311974"/>
                <a:gd name="connsiteX284" fmla="*/ 158866 w 1315983"/>
                <a:gd name="connsiteY284" fmla="*/ 658827 h 2311974"/>
                <a:gd name="connsiteX285" fmla="*/ 180206 w 1315983"/>
                <a:gd name="connsiteY285" fmla="*/ 646672 h 2311974"/>
                <a:gd name="connsiteX286" fmla="*/ 173093 w 1315983"/>
                <a:gd name="connsiteY286" fmla="*/ 639379 h 2311974"/>
                <a:gd name="connsiteX287" fmla="*/ 203918 w 1315983"/>
                <a:gd name="connsiteY287" fmla="*/ 629654 h 2311974"/>
                <a:gd name="connsiteX288" fmla="*/ 199176 w 1315983"/>
                <a:gd name="connsiteY288" fmla="*/ 615068 h 2311974"/>
                <a:gd name="connsiteX289" fmla="*/ 165980 w 1315983"/>
                <a:gd name="connsiteY289" fmla="*/ 610205 h 2311974"/>
                <a:gd name="connsiteX290" fmla="*/ 163608 w 1315983"/>
                <a:gd name="connsiteY290" fmla="*/ 595619 h 2311974"/>
                <a:gd name="connsiteX291" fmla="*/ 173093 w 1315983"/>
                <a:gd name="connsiteY291" fmla="*/ 534841 h 2311974"/>
                <a:gd name="connsiteX292" fmla="*/ 151753 w 1315983"/>
                <a:gd name="connsiteY292" fmla="*/ 471633 h 2311974"/>
                <a:gd name="connsiteX293" fmla="*/ 144639 w 1315983"/>
                <a:gd name="connsiteY293" fmla="*/ 464340 h 2311974"/>
                <a:gd name="connsiteX294" fmla="*/ 165980 w 1315983"/>
                <a:gd name="connsiteY294" fmla="*/ 444891 h 2311974"/>
                <a:gd name="connsiteX295" fmla="*/ 184949 w 1315983"/>
                <a:gd name="connsiteY295" fmla="*/ 430304 h 2311974"/>
                <a:gd name="connsiteX296" fmla="*/ 187320 w 1315983"/>
                <a:gd name="connsiteY296" fmla="*/ 427873 h 2311974"/>
                <a:gd name="connsiteX297" fmla="*/ 199176 w 1315983"/>
                <a:gd name="connsiteY297" fmla="*/ 408424 h 2311974"/>
                <a:gd name="connsiteX298" fmla="*/ 194433 w 1315983"/>
                <a:gd name="connsiteY298" fmla="*/ 388975 h 2311974"/>
                <a:gd name="connsiteX299" fmla="*/ 220516 w 1315983"/>
                <a:gd name="connsiteY299" fmla="*/ 364665 h 2311974"/>
                <a:gd name="connsiteX300" fmla="*/ 246598 w 1315983"/>
                <a:gd name="connsiteY300" fmla="*/ 337922 h 2311974"/>
                <a:gd name="connsiteX301" fmla="*/ 232371 w 1315983"/>
                <a:gd name="connsiteY301" fmla="*/ 311180 h 2311974"/>
                <a:gd name="connsiteX302" fmla="*/ 225258 w 1315983"/>
                <a:gd name="connsiteY302" fmla="*/ 308749 h 2311974"/>
                <a:gd name="connsiteX303" fmla="*/ 232371 w 1315983"/>
                <a:gd name="connsiteY303" fmla="*/ 299025 h 2311974"/>
                <a:gd name="connsiteX304" fmla="*/ 211031 w 1315983"/>
                <a:gd name="connsiteY304" fmla="*/ 299025 h 2311974"/>
                <a:gd name="connsiteX305" fmla="*/ 199176 w 1315983"/>
                <a:gd name="connsiteY305" fmla="*/ 282007 h 2311974"/>
                <a:gd name="connsiteX306" fmla="*/ 239485 w 1315983"/>
                <a:gd name="connsiteY306" fmla="*/ 240679 h 2311974"/>
                <a:gd name="connsiteX307" fmla="*/ 248969 w 1315983"/>
                <a:gd name="connsiteY307" fmla="*/ 240679 h 2311974"/>
                <a:gd name="connsiteX308" fmla="*/ 227629 w 1315983"/>
                <a:gd name="connsiteY308" fmla="*/ 218799 h 2311974"/>
                <a:gd name="connsiteX309" fmla="*/ 260825 w 1315983"/>
                <a:gd name="connsiteY309" fmla="*/ 199350 h 2311974"/>
                <a:gd name="connsiteX310" fmla="*/ 239485 w 1315983"/>
                <a:gd name="connsiteY310" fmla="*/ 150728 h 2311974"/>
                <a:gd name="connsiteX311" fmla="*/ 248969 w 1315983"/>
                <a:gd name="connsiteY311" fmla="*/ 131279 h 2311974"/>
                <a:gd name="connsiteX312" fmla="*/ 282165 w 1315983"/>
                <a:gd name="connsiteY312" fmla="*/ 116693 h 2311974"/>
                <a:gd name="connsiteX313" fmla="*/ 286908 w 1315983"/>
                <a:gd name="connsiteY313" fmla="*/ 131279 h 2311974"/>
                <a:gd name="connsiteX314" fmla="*/ 308248 w 1315983"/>
                <a:gd name="connsiteY314" fmla="*/ 116693 h 2311974"/>
                <a:gd name="connsiteX315" fmla="*/ 303506 w 1315983"/>
                <a:gd name="connsiteY315" fmla="*/ 109399 h 2311974"/>
                <a:gd name="connsiteX316" fmla="*/ 320104 w 1315983"/>
                <a:gd name="connsiteY316" fmla="*/ 102106 h 2311974"/>
                <a:gd name="connsiteX317" fmla="*/ 320104 w 1315983"/>
                <a:gd name="connsiteY317" fmla="*/ 94813 h 2311974"/>
                <a:gd name="connsiteX318" fmla="*/ 329588 w 1315983"/>
                <a:gd name="connsiteY318" fmla="*/ 87519 h 2311974"/>
                <a:gd name="connsiteX319" fmla="*/ 315361 w 1315983"/>
                <a:gd name="connsiteY319" fmla="*/ 53484 h 2311974"/>
                <a:gd name="connsiteX320" fmla="*/ 312990 w 1315983"/>
                <a:gd name="connsiteY320" fmla="*/ 7293 h 2311974"/>
                <a:gd name="connsiteX321" fmla="*/ 355671 w 1315983"/>
                <a:gd name="connsiteY321" fmla="*/ 17018 h 2311974"/>
                <a:gd name="connsiteX322" fmla="*/ 377011 w 1315983"/>
                <a:gd name="connsiteY322" fmla="*/ 0 h 2311974"/>
                <a:gd name="connsiteX323" fmla="*/ 241856 w 1315983"/>
                <a:gd name="connsiteY323" fmla="*/ 899507 h 2311974"/>
                <a:gd name="connsiteX324" fmla="*/ 241856 w 1315983"/>
                <a:gd name="connsiteY324" fmla="*/ 899506 h 2311974"/>
                <a:gd name="connsiteX325" fmla="*/ 377011 w 1315983"/>
                <a:gd name="connsiteY325" fmla="*/ 0 h 2311974"/>
                <a:gd name="connsiteX326" fmla="*/ 234712 w 1315983"/>
                <a:gd name="connsiteY326" fmla="*/ 889782 h 2311974"/>
                <a:gd name="connsiteX327" fmla="*/ 225258 w 1315983"/>
                <a:gd name="connsiteY327" fmla="*/ 889782 h 2311974"/>
                <a:gd name="connsiteX328" fmla="*/ 241856 w 1315983"/>
                <a:gd name="connsiteY328" fmla="*/ 889782 h 2311974"/>
                <a:gd name="connsiteX329" fmla="*/ 326152 w 1315983"/>
                <a:gd name="connsiteY329" fmla="*/ 981222 h 2311974"/>
                <a:gd name="connsiteX330" fmla="*/ 234712 w 1315983"/>
                <a:gd name="connsiteY330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12065 w 1315983"/>
                <a:gd name="connsiteY99" fmla="*/ 914093 h 2311974"/>
                <a:gd name="connsiteX100" fmla="*/ 1123921 w 1315983"/>
                <a:gd name="connsiteY100" fmla="*/ 935973 h 2311974"/>
                <a:gd name="connsiteX101" fmla="*/ 1171343 w 1315983"/>
                <a:gd name="connsiteY101" fmla="*/ 928679 h 2311974"/>
                <a:gd name="connsiteX102" fmla="*/ 1185570 w 1315983"/>
                <a:gd name="connsiteY102" fmla="*/ 948128 h 2311974"/>
                <a:gd name="connsiteX103" fmla="*/ 1206911 w 1315983"/>
                <a:gd name="connsiteY103" fmla="*/ 950559 h 2311974"/>
                <a:gd name="connsiteX104" fmla="*/ 1211653 w 1315983"/>
                <a:gd name="connsiteY104" fmla="*/ 923817 h 2311974"/>
                <a:gd name="connsiteX105" fmla="*/ 1225880 w 1315983"/>
                <a:gd name="connsiteY105" fmla="*/ 914093 h 2311974"/>
                <a:gd name="connsiteX106" fmla="*/ 1235364 w 1315983"/>
                <a:gd name="connsiteY106" fmla="*/ 921386 h 2311974"/>
                <a:gd name="connsiteX107" fmla="*/ 1247220 w 1315983"/>
                <a:gd name="connsiteY107" fmla="*/ 948128 h 2311974"/>
                <a:gd name="connsiteX108" fmla="*/ 1195055 w 1315983"/>
                <a:gd name="connsiteY108" fmla="*/ 1006475 h 2311974"/>
                <a:gd name="connsiteX109" fmla="*/ 1109694 w 1315983"/>
                <a:gd name="connsiteY109" fmla="*/ 970008 h 2311974"/>
                <a:gd name="connsiteX110" fmla="*/ 1104951 w 1315983"/>
                <a:gd name="connsiteY110" fmla="*/ 977301 h 2311974"/>
                <a:gd name="connsiteX111" fmla="*/ 1109694 w 1315983"/>
                <a:gd name="connsiteY111" fmla="*/ 984595 h 2311974"/>
                <a:gd name="connsiteX112" fmla="*/ 1100209 w 1315983"/>
                <a:gd name="connsiteY112" fmla="*/ 991888 h 2311974"/>
                <a:gd name="connsiteX113" fmla="*/ 1093096 w 1315983"/>
                <a:gd name="connsiteY113" fmla="*/ 1018630 h 2311974"/>
                <a:gd name="connsiteX114" fmla="*/ 1093096 w 1315983"/>
                <a:gd name="connsiteY114" fmla="*/ 1028354 h 2311974"/>
                <a:gd name="connsiteX115" fmla="*/ 1078869 w 1315983"/>
                <a:gd name="connsiteY115" fmla="*/ 1028354 h 2311974"/>
                <a:gd name="connsiteX116" fmla="*/ 1078869 w 1315983"/>
                <a:gd name="connsiteY116" fmla="*/ 1045372 h 2311974"/>
                <a:gd name="connsiteX117" fmla="*/ 1071755 w 1315983"/>
                <a:gd name="connsiteY117" fmla="*/ 1059959 h 2311974"/>
                <a:gd name="connsiteX118" fmla="*/ 1064642 w 1315983"/>
                <a:gd name="connsiteY118" fmla="*/ 1062390 h 2311974"/>
                <a:gd name="connsiteX119" fmla="*/ 1069384 w 1315983"/>
                <a:gd name="connsiteY119" fmla="*/ 1069683 h 2311974"/>
                <a:gd name="connsiteX120" fmla="*/ 1062271 w 1315983"/>
                <a:gd name="connsiteY120" fmla="*/ 1074545 h 2311974"/>
                <a:gd name="connsiteX121" fmla="*/ 1069384 w 1315983"/>
                <a:gd name="connsiteY121" fmla="*/ 1076976 h 2311974"/>
                <a:gd name="connsiteX122" fmla="*/ 1071755 w 1315983"/>
                <a:gd name="connsiteY122" fmla="*/ 1093994 h 2311974"/>
                <a:gd name="connsiteX123" fmla="*/ 1062271 w 1315983"/>
                <a:gd name="connsiteY123" fmla="*/ 1103719 h 2311974"/>
                <a:gd name="connsiteX124" fmla="*/ 1064642 w 1315983"/>
                <a:gd name="connsiteY124" fmla="*/ 1103719 h 2311974"/>
                <a:gd name="connsiteX125" fmla="*/ 1064642 w 1315983"/>
                <a:gd name="connsiteY125" fmla="*/ 1111012 h 2311974"/>
                <a:gd name="connsiteX126" fmla="*/ 1057529 w 1315983"/>
                <a:gd name="connsiteY126" fmla="*/ 1118305 h 2311974"/>
                <a:gd name="connsiteX127" fmla="*/ 1057529 w 1315983"/>
                <a:gd name="connsiteY127" fmla="*/ 1125598 h 2311974"/>
                <a:gd name="connsiteX128" fmla="*/ 1043302 w 1315983"/>
                <a:gd name="connsiteY128" fmla="*/ 1149909 h 2311974"/>
                <a:gd name="connsiteX129" fmla="*/ 1055157 w 1315983"/>
                <a:gd name="connsiteY129" fmla="*/ 1164496 h 2311974"/>
                <a:gd name="connsiteX130" fmla="*/ 1083611 w 1315983"/>
                <a:gd name="connsiteY130" fmla="*/ 1164496 h 2311974"/>
                <a:gd name="connsiteX131" fmla="*/ 1085982 w 1315983"/>
                <a:gd name="connsiteY131" fmla="*/ 1166927 h 2311974"/>
                <a:gd name="connsiteX132" fmla="*/ 1104951 w 1315983"/>
                <a:gd name="connsiteY132" fmla="*/ 1159634 h 2311974"/>
                <a:gd name="connsiteX133" fmla="*/ 1116807 w 1315983"/>
                <a:gd name="connsiteY133" fmla="*/ 1166927 h 2311974"/>
                <a:gd name="connsiteX134" fmla="*/ 1123921 w 1315983"/>
                <a:gd name="connsiteY134" fmla="*/ 1166927 h 2311974"/>
                <a:gd name="connsiteX135" fmla="*/ 1119178 w 1315983"/>
                <a:gd name="connsiteY135" fmla="*/ 1171789 h 2311974"/>
                <a:gd name="connsiteX136" fmla="*/ 1133405 w 1315983"/>
                <a:gd name="connsiteY136" fmla="*/ 1179083 h 2311974"/>
                <a:gd name="connsiteX137" fmla="*/ 1140519 w 1315983"/>
                <a:gd name="connsiteY137" fmla="*/ 1222842 h 2311974"/>
                <a:gd name="connsiteX138" fmla="*/ 1133405 w 1315983"/>
                <a:gd name="connsiteY138" fmla="*/ 1230136 h 2311974"/>
                <a:gd name="connsiteX139" fmla="*/ 1133405 w 1315983"/>
                <a:gd name="connsiteY139" fmla="*/ 1254447 h 2311974"/>
                <a:gd name="connsiteX140" fmla="*/ 1159488 w 1315983"/>
                <a:gd name="connsiteY140" fmla="*/ 1271464 h 2311974"/>
                <a:gd name="connsiteX141" fmla="*/ 1154745 w 1315983"/>
                <a:gd name="connsiteY141" fmla="*/ 1278758 h 2311974"/>
                <a:gd name="connsiteX142" fmla="*/ 1164230 w 1315983"/>
                <a:gd name="connsiteY142" fmla="*/ 1290913 h 2311974"/>
                <a:gd name="connsiteX143" fmla="*/ 1164230 w 1315983"/>
                <a:gd name="connsiteY143" fmla="*/ 1303069 h 2311974"/>
                <a:gd name="connsiteX144" fmla="*/ 1166601 w 1315983"/>
                <a:gd name="connsiteY144" fmla="*/ 1305500 h 2311974"/>
                <a:gd name="connsiteX145" fmla="*/ 1164230 w 1315983"/>
                <a:gd name="connsiteY145" fmla="*/ 1312793 h 2311974"/>
                <a:gd name="connsiteX146" fmla="*/ 1171343 w 1315983"/>
                <a:gd name="connsiteY146" fmla="*/ 1324948 h 2311974"/>
                <a:gd name="connsiteX147" fmla="*/ 1178457 w 1315983"/>
                <a:gd name="connsiteY147" fmla="*/ 1317655 h 2311974"/>
                <a:gd name="connsiteX148" fmla="*/ 1178457 w 1315983"/>
                <a:gd name="connsiteY148" fmla="*/ 1327379 h 2311974"/>
                <a:gd name="connsiteX149" fmla="*/ 1180828 w 1315983"/>
                <a:gd name="connsiteY149" fmla="*/ 1344397 h 2311974"/>
                <a:gd name="connsiteX150" fmla="*/ 1154745 w 1315983"/>
                <a:gd name="connsiteY150" fmla="*/ 1358984 h 2311974"/>
                <a:gd name="connsiteX151" fmla="*/ 1133405 w 1315983"/>
                <a:gd name="connsiteY151" fmla="*/ 1358984 h 2311974"/>
                <a:gd name="connsiteX152" fmla="*/ 1131034 w 1315983"/>
                <a:gd name="connsiteY152" fmla="*/ 1376001 h 2311974"/>
                <a:gd name="connsiteX153" fmla="*/ 1152374 w 1315983"/>
                <a:gd name="connsiteY153" fmla="*/ 1376001 h 2311974"/>
                <a:gd name="connsiteX154" fmla="*/ 1154745 w 1315983"/>
                <a:gd name="connsiteY154" fmla="*/ 1383295 h 2311974"/>
                <a:gd name="connsiteX155" fmla="*/ 1159488 w 1315983"/>
                <a:gd name="connsiteY155" fmla="*/ 1380864 h 2311974"/>
                <a:gd name="connsiteX156" fmla="*/ 1166601 w 1315983"/>
                <a:gd name="connsiteY156" fmla="*/ 1393019 h 2311974"/>
                <a:gd name="connsiteX157" fmla="*/ 1164230 w 1315983"/>
                <a:gd name="connsiteY157" fmla="*/ 1400312 h 2311974"/>
                <a:gd name="connsiteX158" fmla="*/ 1166601 w 1315983"/>
                <a:gd name="connsiteY158" fmla="*/ 1402744 h 2311974"/>
                <a:gd name="connsiteX159" fmla="*/ 1185570 w 1315983"/>
                <a:gd name="connsiteY159" fmla="*/ 1380864 h 2311974"/>
                <a:gd name="connsiteX160" fmla="*/ 1192684 w 1315983"/>
                <a:gd name="connsiteY160" fmla="*/ 1383295 h 2311974"/>
                <a:gd name="connsiteX161" fmla="*/ 1187941 w 1315983"/>
                <a:gd name="connsiteY161" fmla="*/ 1380864 h 2311974"/>
                <a:gd name="connsiteX162" fmla="*/ 1195055 w 1315983"/>
                <a:gd name="connsiteY162" fmla="*/ 1373570 h 2311974"/>
                <a:gd name="connsiteX163" fmla="*/ 1202168 w 1315983"/>
                <a:gd name="connsiteY163" fmla="*/ 1368708 h 2311974"/>
                <a:gd name="connsiteX164" fmla="*/ 1218766 w 1315983"/>
                <a:gd name="connsiteY164" fmla="*/ 1417330 h 2311974"/>
                <a:gd name="connsiteX165" fmla="*/ 1214024 w 1315983"/>
                <a:gd name="connsiteY165" fmla="*/ 1424623 h 2311974"/>
                <a:gd name="connsiteX166" fmla="*/ 1214024 w 1315983"/>
                <a:gd name="connsiteY166" fmla="*/ 1441641 h 2311974"/>
                <a:gd name="connsiteX167" fmla="*/ 1180828 w 1315983"/>
                <a:gd name="connsiteY167" fmla="*/ 1436779 h 2311974"/>
                <a:gd name="connsiteX168" fmla="*/ 1178457 w 1315983"/>
                <a:gd name="connsiteY168" fmla="*/ 1473245 h 2311974"/>
                <a:gd name="connsiteX169" fmla="*/ 1164230 w 1315983"/>
                <a:gd name="connsiteY169" fmla="*/ 1473245 h 2311974"/>
                <a:gd name="connsiteX170" fmla="*/ 1159488 w 1315983"/>
                <a:gd name="connsiteY170" fmla="*/ 1504850 h 2311974"/>
                <a:gd name="connsiteX171" fmla="*/ 1145261 w 1315983"/>
                <a:gd name="connsiteY171" fmla="*/ 1521867 h 2311974"/>
                <a:gd name="connsiteX172" fmla="*/ 1145261 w 1315983"/>
                <a:gd name="connsiteY172" fmla="*/ 1548609 h 2311974"/>
                <a:gd name="connsiteX173" fmla="*/ 1126292 w 1315983"/>
                <a:gd name="connsiteY173" fmla="*/ 1560765 h 2311974"/>
                <a:gd name="connsiteX174" fmla="*/ 1152374 w 1315983"/>
                <a:gd name="connsiteY174" fmla="*/ 1570489 h 2311974"/>
                <a:gd name="connsiteX175" fmla="*/ 1152374 w 1315983"/>
                <a:gd name="connsiteY175" fmla="*/ 1577783 h 2311974"/>
                <a:gd name="connsiteX176" fmla="*/ 1097838 w 1315983"/>
                <a:gd name="connsiteY176" fmla="*/ 1577783 h 2311974"/>
                <a:gd name="connsiteX177" fmla="*/ 1109694 w 1315983"/>
                <a:gd name="connsiteY177" fmla="*/ 1602094 h 2311974"/>
                <a:gd name="connsiteX178" fmla="*/ 1119178 w 1315983"/>
                <a:gd name="connsiteY178" fmla="*/ 1609387 h 2311974"/>
                <a:gd name="connsiteX179" fmla="*/ 1116807 w 1315983"/>
                <a:gd name="connsiteY179" fmla="*/ 1619111 h 2311974"/>
                <a:gd name="connsiteX180" fmla="*/ 1119178 w 1315983"/>
                <a:gd name="connsiteY180" fmla="*/ 1623973 h 2311974"/>
                <a:gd name="connsiteX181" fmla="*/ 1119178 w 1315983"/>
                <a:gd name="connsiteY181" fmla="*/ 1645853 h 2311974"/>
                <a:gd name="connsiteX182" fmla="*/ 1112065 w 1315983"/>
                <a:gd name="connsiteY182" fmla="*/ 1645853 h 2311974"/>
                <a:gd name="connsiteX183" fmla="*/ 1104951 w 1315983"/>
                <a:gd name="connsiteY183" fmla="*/ 1667733 h 2311974"/>
                <a:gd name="connsiteX184" fmla="*/ 1104951 w 1315983"/>
                <a:gd name="connsiteY184" fmla="*/ 1706631 h 2311974"/>
                <a:gd name="connsiteX185" fmla="*/ 1090725 w 1315983"/>
                <a:gd name="connsiteY185" fmla="*/ 1709062 h 2311974"/>
                <a:gd name="connsiteX186" fmla="*/ 1090725 w 1315983"/>
                <a:gd name="connsiteY186" fmla="*/ 1723648 h 2311974"/>
                <a:gd name="connsiteX187" fmla="*/ 1078869 w 1315983"/>
                <a:gd name="connsiteY187" fmla="*/ 1740666 h 2311974"/>
                <a:gd name="connsiteX188" fmla="*/ 1021961 w 1315983"/>
                <a:gd name="connsiteY188" fmla="*/ 1733373 h 2311974"/>
                <a:gd name="connsiteX189" fmla="*/ 995879 w 1315983"/>
                <a:gd name="connsiteY189" fmla="*/ 1733373 h 2311974"/>
                <a:gd name="connsiteX190" fmla="*/ 984023 w 1315983"/>
                <a:gd name="connsiteY190" fmla="*/ 1743097 h 2311974"/>
                <a:gd name="connsiteX191" fmla="*/ 976910 w 1315983"/>
                <a:gd name="connsiteY191" fmla="*/ 1735804 h 2311974"/>
                <a:gd name="connsiteX192" fmla="*/ 969796 w 1315983"/>
                <a:gd name="connsiteY192" fmla="*/ 1740666 h 2311974"/>
                <a:gd name="connsiteX193" fmla="*/ 948456 w 1315983"/>
                <a:gd name="connsiteY193" fmla="*/ 1713924 h 2311974"/>
                <a:gd name="connsiteX194" fmla="*/ 934229 w 1315983"/>
                <a:gd name="connsiteY194" fmla="*/ 1721217 h 2311974"/>
                <a:gd name="connsiteX195" fmla="*/ 927116 w 1315983"/>
                <a:gd name="connsiteY195" fmla="*/ 1733373 h 2311974"/>
                <a:gd name="connsiteX196" fmla="*/ 920002 w 1315983"/>
                <a:gd name="connsiteY196" fmla="*/ 1735804 h 2311974"/>
                <a:gd name="connsiteX197" fmla="*/ 905775 w 1315983"/>
                <a:gd name="connsiteY197" fmla="*/ 1706631 h 2311974"/>
                <a:gd name="connsiteX198" fmla="*/ 834641 w 1315983"/>
                <a:gd name="connsiteY198" fmla="*/ 1709062 h 2311974"/>
                <a:gd name="connsiteX199" fmla="*/ 832270 w 1315983"/>
                <a:gd name="connsiteY199" fmla="*/ 1721217 h 2311974"/>
                <a:gd name="connsiteX200" fmla="*/ 789590 w 1315983"/>
                <a:gd name="connsiteY200" fmla="*/ 1721217 h 2311974"/>
                <a:gd name="connsiteX201" fmla="*/ 789590 w 1315983"/>
                <a:gd name="connsiteY201" fmla="*/ 1728511 h 2311974"/>
                <a:gd name="connsiteX202" fmla="*/ 758765 w 1315983"/>
                <a:gd name="connsiteY202" fmla="*/ 1721217 h 2311974"/>
                <a:gd name="connsiteX203" fmla="*/ 758765 w 1315983"/>
                <a:gd name="connsiteY203" fmla="*/ 1706631 h 2311974"/>
                <a:gd name="connsiteX204" fmla="*/ 751651 w 1315983"/>
                <a:gd name="connsiteY204" fmla="*/ 1706631 h 2311974"/>
                <a:gd name="connsiteX205" fmla="*/ 749280 w 1315983"/>
                <a:gd name="connsiteY205" fmla="*/ 1692044 h 2311974"/>
                <a:gd name="connsiteX206" fmla="*/ 749280 w 1315983"/>
                <a:gd name="connsiteY206" fmla="*/ 1692044 h 2311974"/>
                <a:gd name="connsiteX207" fmla="*/ 751651 w 1315983"/>
                <a:gd name="connsiteY207" fmla="*/ 1706631 h 2311974"/>
                <a:gd name="connsiteX208" fmla="*/ 697115 w 1315983"/>
                <a:gd name="connsiteY208" fmla="*/ 1709062 h 2311974"/>
                <a:gd name="connsiteX209" fmla="*/ 656806 w 1315983"/>
                <a:gd name="connsiteY209" fmla="*/ 1701769 h 2311974"/>
                <a:gd name="connsiteX210" fmla="*/ 654435 w 1315983"/>
                <a:gd name="connsiteY210" fmla="*/ 1709062 h 2311974"/>
                <a:gd name="connsiteX211" fmla="*/ 635465 w 1315983"/>
                <a:gd name="connsiteY211" fmla="*/ 1713924 h 2311974"/>
                <a:gd name="connsiteX212" fmla="*/ 628352 w 1315983"/>
                <a:gd name="connsiteY212" fmla="*/ 1733373 h 2311974"/>
                <a:gd name="connsiteX213" fmla="*/ 633094 w 1315983"/>
                <a:gd name="connsiteY213" fmla="*/ 1750391 h 2311974"/>
                <a:gd name="connsiteX214" fmla="*/ 614125 w 1315983"/>
                <a:gd name="connsiteY214" fmla="*/ 1750391 h 2311974"/>
                <a:gd name="connsiteX215" fmla="*/ 609383 w 1315983"/>
                <a:gd name="connsiteY215" fmla="*/ 1769840 h 2311974"/>
                <a:gd name="connsiteX216" fmla="*/ 616496 w 1315983"/>
                <a:gd name="connsiteY216" fmla="*/ 1784426 h 2311974"/>
                <a:gd name="connsiteX217" fmla="*/ 614125 w 1315983"/>
                <a:gd name="connsiteY217" fmla="*/ 1806306 h 2311974"/>
                <a:gd name="connsiteX218" fmla="*/ 602269 w 1315983"/>
                <a:gd name="connsiteY218" fmla="*/ 1813599 h 2311974"/>
                <a:gd name="connsiteX219" fmla="*/ 602269 w 1315983"/>
                <a:gd name="connsiteY219" fmla="*/ 1847635 h 2311974"/>
                <a:gd name="connsiteX220" fmla="*/ 588043 w 1315983"/>
                <a:gd name="connsiteY220" fmla="*/ 1852497 h 2311974"/>
                <a:gd name="connsiteX221" fmla="*/ 585671 w 1315983"/>
                <a:gd name="connsiteY221" fmla="*/ 1837910 h 2311974"/>
                <a:gd name="connsiteX222" fmla="*/ 552475 w 1315983"/>
                <a:gd name="connsiteY222" fmla="*/ 1837910 h 2311974"/>
                <a:gd name="connsiteX223" fmla="*/ 552475 w 1315983"/>
                <a:gd name="connsiteY223" fmla="*/ 1859790 h 2311974"/>
                <a:gd name="connsiteX224" fmla="*/ 533506 w 1315983"/>
                <a:gd name="connsiteY224" fmla="*/ 1859790 h 2311974"/>
                <a:gd name="connsiteX225" fmla="*/ 533506 w 1315983"/>
                <a:gd name="connsiteY225" fmla="*/ 1869515 h 2311974"/>
                <a:gd name="connsiteX226" fmla="*/ 531135 w 1315983"/>
                <a:gd name="connsiteY226" fmla="*/ 1876808 h 2311974"/>
                <a:gd name="connsiteX227" fmla="*/ 450517 w 1315983"/>
                <a:gd name="connsiteY227" fmla="*/ 1876808 h 2311974"/>
                <a:gd name="connsiteX228" fmla="*/ 450517 w 1315983"/>
                <a:gd name="connsiteY228" fmla="*/ 1896257 h 2311974"/>
                <a:gd name="connsiteX229" fmla="*/ 398351 w 1315983"/>
                <a:gd name="connsiteY229" fmla="*/ 1901119 h 2311974"/>
                <a:gd name="connsiteX230" fmla="*/ 398351 w 1315983"/>
                <a:gd name="connsiteY230" fmla="*/ 1930292 h 2311974"/>
                <a:gd name="connsiteX231" fmla="*/ 377011 w 1315983"/>
                <a:gd name="connsiteY231" fmla="*/ 1930292 h 2311974"/>
                <a:gd name="connsiteX232" fmla="*/ 374640 w 1315983"/>
                <a:gd name="connsiteY232" fmla="*/ 1952172 h 2311974"/>
                <a:gd name="connsiteX233" fmla="*/ 362784 w 1315983"/>
                <a:gd name="connsiteY233" fmla="*/ 1952172 h 2311974"/>
                <a:gd name="connsiteX234" fmla="*/ 362784 w 1315983"/>
                <a:gd name="connsiteY234" fmla="*/ 1978914 h 2311974"/>
                <a:gd name="connsiteX235" fmla="*/ 369898 w 1315983"/>
                <a:gd name="connsiteY235" fmla="*/ 1983776 h 2311974"/>
                <a:gd name="connsiteX236" fmla="*/ 367527 w 1315983"/>
                <a:gd name="connsiteY236" fmla="*/ 2000794 h 2311974"/>
                <a:gd name="connsiteX237" fmla="*/ 374640 w 1315983"/>
                <a:gd name="connsiteY237" fmla="*/ 2005656 h 2311974"/>
                <a:gd name="connsiteX238" fmla="*/ 374640 w 1315983"/>
                <a:gd name="connsiteY238" fmla="*/ 2068865 h 2311974"/>
                <a:gd name="connsiteX239" fmla="*/ 367527 w 1315983"/>
                <a:gd name="connsiteY239" fmla="*/ 2068865 h 2311974"/>
                <a:gd name="connsiteX240" fmla="*/ 367527 w 1315983"/>
                <a:gd name="connsiteY240" fmla="*/ 2081020 h 2311974"/>
                <a:gd name="connsiteX241" fmla="*/ 348557 w 1315983"/>
                <a:gd name="connsiteY241" fmla="*/ 2083451 h 2311974"/>
                <a:gd name="connsiteX242" fmla="*/ 334331 w 1315983"/>
                <a:gd name="connsiteY242" fmla="*/ 2117487 h 2311974"/>
                <a:gd name="connsiteX243" fmla="*/ 334331 w 1315983"/>
                <a:gd name="connsiteY243" fmla="*/ 2129642 h 2311974"/>
                <a:gd name="connsiteX244" fmla="*/ 391238 w 1315983"/>
                <a:gd name="connsiteY244" fmla="*/ 2132073 h 2311974"/>
                <a:gd name="connsiteX245" fmla="*/ 384125 w 1315983"/>
                <a:gd name="connsiteY245" fmla="*/ 2151522 h 2311974"/>
                <a:gd name="connsiteX246" fmla="*/ 388867 w 1315983"/>
                <a:gd name="connsiteY246" fmla="*/ 2161246 h 2311974"/>
                <a:gd name="connsiteX247" fmla="*/ 384125 w 1315983"/>
                <a:gd name="connsiteY247" fmla="*/ 2168540 h 2311974"/>
                <a:gd name="connsiteX248" fmla="*/ 367527 w 1315983"/>
                <a:gd name="connsiteY248" fmla="*/ 2168540 h 2311974"/>
                <a:gd name="connsiteX249" fmla="*/ 367527 w 1315983"/>
                <a:gd name="connsiteY249" fmla="*/ 2180695 h 2311974"/>
                <a:gd name="connsiteX250" fmla="*/ 336702 w 1315983"/>
                <a:gd name="connsiteY250" fmla="*/ 2187988 h 2311974"/>
                <a:gd name="connsiteX251" fmla="*/ 343815 w 1315983"/>
                <a:gd name="connsiteY251" fmla="*/ 2200144 h 2311974"/>
                <a:gd name="connsiteX252" fmla="*/ 341444 w 1315983"/>
                <a:gd name="connsiteY252" fmla="*/ 2256059 h 2311974"/>
                <a:gd name="connsiteX253" fmla="*/ 329588 w 1315983"/>
                <a:gd name="connsiteY253" fmla="*/ 2277939 h 2311974"/>
                <a:gd name="connsiteX254" fmla="*/ 303506 w 1315983"/>
                <a:gd name="connsiteY254" fmla="*/ 2307112 h 2311974"/>
                <a:gd name="connsiteX255" fmla="*/ 289279 w 1315983"/>
                <a:gd name="connsiteY255" fmla="*/ 2311974 h 2311974"/>
                <a:gd name="connsiteX256" fmla="*/ 272681 w 1315983"/>
                <a:gd name="connsiteY256" fmla="*/ 2282801 h 2311974"/>
                <a:gd name="connsiteX257" fmla="*/ 253712 w 1315983"/>
                <a:gd name="connsiteY257" fmla="*/ 2275508 h 2311974"/>
                <a:gd name="connsiteX258" fmla="*/ 239485 w 1315983"/>
                <a:gd name="connsiteY258" fmla="*/ 2292526 h 2311974"/>
                <a:gd name="connsiteX259" fmla="*/ 220516 w 1315983"/>
                <a:gd name="connsiteY259" fmla="*/ 2285232 h 2311974"/>
                <a:gd name="connsiteX260" fmla="*/ 206289 w 1315983"/>
                <a:gd name="connsiteY260" fmla="*/ 2290094 h 2311974"/>
                <a:gd name="connsiteX261" fmla="*/ 170722 w 1315983"/>
                <a:gd name="connsiteY261" fmla="*/ 2275508 h 2311974"/>
                <a:gd name="connsiteX262" fmla="*/ 129987 w 1315983"/>
                <a:gd name="connsiteY262" fmla="*/ 2254426 h 2311974"/>
                <a:gd name="connsiteX263" fmla="*/ 138292 w 1315983"/>
                <a:gd name="connsiteY263" fmla="*/ 2090384 h 2311974"/>
                <a:gd name="connsiteX264" fmla="*/ 167576 w 1315983"/>
                <a:gd name="connsiteY264" fmla="*/ 1879782 h 2311974"/>
                <a:gd name="connsiteX265" fmla="*/ 162659 w 1315983"/>
                <a:gd name="connsiteY265" fmla="*/ 1766434 h 2311974"/>
                <a:gd name="connsiteX266" fmla="*/ 134380 w 1315983"/>
                <a:gd name="connsiteY266" fmla="*/ 1684276 h 2311974"/>
                <a:gd name="connsiteX267" fmla="*/ 71027 w 1315983"/>
                <a:gd name="connsiteY267" fmla="*/ 1605539 h 2311974"/>
                <a:gd name="connsiteX268" fmla="*/ 21152 w 1315983"/>
                <a:gd name="connsiteY268" fmla="*/ 1566641 h 2311974"/>
                <a:gd name="connsiteX269" fmla="*/ 22796 w 1315983"/>
                <a:gd name="connsiteY269" fmla="*/ 1519182 h 2311974"/>
                <a:gd name="connsiteX270" fmla="*/ 18560 w 1315983"/>
                <a:gd name="connsiteY270" fmla="*/ 1442151 h 2311974"/>
                <a:gd name="connsiteX271" fmla="*/ 73867 w 1315983"/>
                <a:gd name="connsiteY271" fmla="*/ 1327822 h 2311974"/>
                <a:gd name="connsiteX272" fmla="*/ 867553 w 1315983"/>
                <a:gd name="connsiteY272" fmla="*/ 1104035 h 2311974"/>
                <a:gd name="connsiteX273" fmla="*/ 0 w 1315983"/>
                <a:gd name="connsiteY273" fmla="*/ 680708 h 2311974"/>
                <a:gd name="connsiteX274" fmla="*/ 35567 w 1315983"/>
                <a:gd name="connsiteY274" fmla="*/ 670983 h 2311974"/>
                <a:gd name="connsiteX275" fmla="*/ 123299 w 1315983"/>
                <a:gd name="connsiteY275" fmla="*/ 692863 h 2311974"/>
                <a:gd name="connsiteX276" fmla="*/ 137526 w 1315983"/>
                <a:gd name="connsiteY276" fmla="*/ 688001 h 2311974"/>
                <a:gd name="connsiteX277" fmla="*/ 151753 w 1315983"/>
                <a:gd name="connsiteY277" fmla="*/ 678277 h 2311974"/>
                <a:gd name="connsiteX278" fmla="*/ 158866 w 1315983"/>
                <a:gd name="connsiteY278" fmla="*/ 666121 h 2311974"/>
                <a:gd name="connsiteX279" fmla="*/ 192062 w 1315983"/>
                <a:gd name="connsiteY279" fmla="*/ 700156 h 2311974"/>
                <a:gd name="connsiteX280" fmla="*/ 195519 w 1315983"/>
                <a:gd name="connsiteY280" fmla="*/ 738687 h 2311974"/>
                <a:gd name="connsiteX281" fmla="*/ 236001 w 1315983"/>
                <a:gd name="connsiteY281" fmla="*/ 862512 h 2311974"/>
                <a:gd name="connsiteX282" fmla="*/ 158866 w 1315983"/>
                <a:gd name="connsiteY282" fmla="*/ 666121 h 2311974"/>
                <a:gd name="connsiteX283" fmla="*/ 158866 w 1315983"/>
                <a:gd name="connsiteY283" fmla="*/ 658827 h 2311974"/>
                <a:gd name="connsiteX284" fmla="*/ 180206 w 1315983"/>
                <a:gd name="connsiteY284" fmla="*/ 646672 h 2311974"/>
                <a:gd name="connsiteX285" fmla="*/ 173093 w 1315983"/>
                <a:gd name="connsiteY285" fmla="*/ 639379 h 2311974"/>
                <a:gd name="connsiteX286" fmla="*/ 203918 w 1315983"/>
                <a:gd name="connsiteY286" fmla="*/ 629654 h 2311974"/>
                <a:gd name="connsiteX287" fmla="*/ 199176 w 1315983"/>
                <a:gd name="connsiteY287" fmla="*/ 615068 h 2311974"/>
                <a:gd name="connsiteX288" fmla="*/ 165980 w 1315983"/>
                <a:gd name="connsiteY288" fmla="*/ 610205 h 2311974"/>
                <a:gd name="connsiteX289" fmla="*/ 163608 w 1315983"/>
                <a:gd name="connsiteY289" fmla="*/ 595619 h 2311974"/>
                <a:gd name="connsiteX290" fmla="*/ 173093 w 1315983"/>
                <a:gd name="connsiteY290" fmla="*/ 534841 h 2311974"/>
                <a:gd name="connsiteX291" fmla="*/ 151753 w 1315983"/>
                <a:gd name="connsiteY291" fmla="*/ 471633 h 2311974"/>
                <a:gd name="connsiteX292" fmla="*/ 144639 w 1315983"/>
                <a:gd name="connsiteY292" fmla="*/ 464340 h 2311974"/>
                <a:gd name="connsiteX293" fmla="*/ 165980 w 1315983"/>
                <a:gd name="connsiteY293" fmla="*/ 444891 h 2311974"/>
                <a:gd name="connsiteX294" fmla="*/ 184949 w 1315983"/>
                <a:gd name="connsiteY294" fmla="*/ 430304 h 2311974"/>
                <a:gd name="connsiteX295" fmla="*/ 187320 w 1315983"/>
                <a:gd name="connsiteY295" fmla="*/ 427873 h 2311974"/>
                <a:gd name="connsiteX296" fmla="*/ 199176 w 1315983"/>
                <a:gd name="connsiteY296" fmla="*/ 408424 h 2311974"/>
                <a:gd name="connsiteX297" fmla="*/ 194433 w 1315983"/>
                <a:gd name="connsiteY297" fmla="*/ 388975 h 2311974"/>
                <a:gd name="connsiteX298" fmla="*/ 220516 w 1315983"/>
                <a:gd name="connsiteY298" fmla="*/ 364665 h 2311974"/>
                <a:gd name="connsiteX299" fmla="*/ 246598 w 1315983"/>
                <a:gd name="connsiteY299" fmla="*/ 337922 h 2311974"/>
                <a:gd name="connsiteX300" fmla="*/ 232371 w 1315983"/>
                <a:gd name="connsiteY300" fmla="*/ 311180 h 2311974"/>
                <a:gd name="connsiteX301" fmla="*/ 225258 w 1315983"/>
                <a:gd name="connsiteY301" fmla="*/ 308749 h 2311974"/>
                <a:gd name="connsiteX302" fmla="*/ 232371 w 1315983"/>
                <a:gd name="connsiteY302" fmla="*/ 299025 h 2311974"/>
                <a:gd name="connsiteX303" fmla="*/ 211031 w 1315983"/>
                <a:gd name="connsiteY303" fmla="*/ 299025 h 2311974"/>
                <a:gd name="connsiteX304" fmla="*/ 199176 w 1315983"/>
                <a:gd name="connsiteY304" fmla="*/ 282007 h 2311974"/>
                <a:gd name="connsiteX305" fmla="*/ 239485 w 1315983"/>
                <a:gd name="connsiteY305" fmla="*/ 240679 h 2311974"/>
                <a:gd name="connsiteX306" fmla="*/ 248969 w 1315983"/>
                <a:gd name="connsiteY306" fmla="*/ 240679 h 2311974"/>
                <a:gd name="connsiteX307" fmla="*/ 227629 w 1315983"/>
                <a:gd name="connsiteY307" fmla="*/ 218799 h 2311974"/>
                <a:gd name="connsiteX308" fmla="*/ 260825 w 1315983"/>
                <a:gd name="connsiteY308" fmla="*/ 199350 h 2311974"/>
                <a:gd name="connsiteX309" fmla="*/ 239485 w 1315983"/>
                <a:gd name="connsiteY309" fmla="*/ 150728 h 2311974"/>
                <a:gd name="connsiteX310" fmla="*/ 248969 w 1315983"/>
                <a:gd name="connsiteY310" fmla="*/ 131279 h 2311974"/>
                <a:gd name="connsiteX311" fmla="*/ 282165 w 1315983"/>
                <a:gd name="connsiteY311" fmla="*/ 116693 h 2311974"/>
                <a:gd name="connsiteX312" fmla="*/ 286908 w 1315983"/>
                <a:gd name="connsiteY312" fmla="*/ 131279 h 2311974"/>
                <a:gd name="connsiteX313" fmla="*/ 308248 w 1315983"/>
                <a:gd name="connsiteY313" fmla="*/ 116693 h 2311974"/>
                <a:gd name="connsiteX314" fmla="*/ 303506 w 1315983"/>
                <a:gd name="connsiteY314" fmla="*/ 109399 h 2311974"/>
                <a:gd name="connsiteX315" fmla="*/ 320104 w 1315983"/>
                <a:gd name="connsiteY315" fmla="*/ 102106 h 2311974"/>
                <a:gd name="connsiteX316" fmla="*/ 320104 w 1315983"/>
                <a:gd name="connsiteY316" fmla="*/ 94813 h 2311974"/>
                <a:gd name="connsiteX317" fmla="*/ 329588 w 1315983"/>
                <a:gd name="connsiteY317" fmla="*/ 87519 h 2311974"/>
                <a:gd name="connsiteX318" fmla="*/ 315361 w 1315983"/>
                <a:gd name="connsiteY318" fmla="*/ 53484 h 2311974"/>
                <a:gd name="connsiteX319" fmla="*/ 312990 w 1315983"/>
                <a:gd name="connsiteY319" fmla="*/ 7293 h 2311974"/>
                <a:gd name="connsiteX320" fmla="*/ 355671 w 1315983"/>
                <a:gd name="connsiteY320" fmla="*/ 17018 h 2311974"/>
                <a:gd name="connsiteX321" fmla="*/ 377011 w 1315983"/>
                <a:gd name="connsiteY321" fmla="*/ 0 h 2311974"/>
                <a:gd name="connsiteX322" fmla="*/ 241856 w 1315983"/>
                <a:gd name="connsiteY322" fmla="*/ 899507 h 2311974"/>
                <a:gd name="connsiteX323" fmla="*/ 241856 w 1315983"/>
                <a:gd name="connsiteY323" fmla="*/ 899506 h 2311974"/>
                <a:gd name="connsiteX324" fmla="*/ 377011 w 1315983"/>
                <a:gd name="connsiteY324" fmla="*/ 0 h 2311974"/>
                <a:gd name="connsiteX325" fmla="*/ 234712 w 1315983"/>
                <a:gd name="connsiteY325" fmla="*/ 889782 h 2311974"/>
                <a:gd name="connsiteX326" fmla="*/ 225258 w 1315983"/>
                <a:gd name="connsiteY326" fmla="*/ 889782 h 2311974"/>
                <a:gd name="connsiteX327" fmla="*/ 241856 w 1315983"/>
                <a:gd name="connsiteY327" fmla="*/ 889782 h 2311974"/>
                <a:gd name="connsiteX328" fmla="*/ 326152 w 1315983"/>
                <a:gd name="connsiteY328" fmla="*/ 981222 h 2311974"/>
                <a:gd name="connsiteX329" fmla="*/ 234712 w 1315983"/>
                <a:gd name="connsiteY329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23921 w 1315983"/>
                <a:gd name="connsiteY99" fmla="*/ 935973 h 2311974"/>
                <a:gd name="connsiteX100" fmla="*/ 1171343 w 1315983"/>
                <a:gd name="connsiteY100" fmla="*/ 928679 h 2311974"/>
                <a:gd name="connsiteX101" fmla="*/ 1185570 w 1315983"/>
                <a:gd name="connsiteY101" fmla="*/ 948128 h 2311974"/>
                <a:gd name="connsiteX102" fmla="*/ 1206911 w 1315983"/>
                <a:gd name="connsiteY102" fmla="*/ 950559 h 2311974"/>
                <a:gd name="connsiteX103" fmla="*/ 1211653 w 1315983"/>
                <a:gd name="connsiteY103" fmla="*/ 923817 h 2311974"/>
                <a:gd name="connsiteX104" fmla="*/ 1225880 w 1315983"/>
                <a:gd name="connsiteY104" fmla="*/ 914093 h 2311974"/>
                <a:gd name="connsiteX105" fmla="*/ 1235364 w 1315983"/>
                <a:gd name="connsiteY105" fmla="*/ 921386 h 2311974"/>
                <a:gd name="connsiteX106" fmla="*/ 1247220 w 1315983"/>
                <a:gd name="connsiteY106" fmla="*/ 948128 h 2311974"/>
                <a:gd name="connsiteX107" fmla="*/ 1195055 w 1315983"/>
                <a:gd name="connsiteY107" fmla="*/ 1006475 h 2311974"/>
                <a:gd name="connsiteX108" fmla="*/ 1109694 w 1315983"/>
                <a:gd name="connsiteY108" fmla="*/ 970008 h 2311974"/>
                <a:gd name="connsiteX109" fmla="*/ 1104951 w 1315983"/>
                <a:gd name="connsiteY109" fmla="*/ 977301 h 2311974"/>
                <a:gd name="connsiteX110" fmla="*/ 1109694 w 1315983"/>
                <a:gd name="connsiteY110" fmla="*/ 984595 h 2311974"/>
                <a:gd name="connsiteX111" fmla="*/ 1100209 w 1315983"/>
                <a:gd name="connsiteY111" fmla="*/ 991888 h 2311974"/>
                <a:gd name="connsiteX112" fmla="*/ 1093096 w 1315983"/>
                <a:gd name="connsiteY112" fmla="*/ 1018630 h 2311974"/>
                <a:gd name="connsiteX113" fmla="*/ 1093096 w 1315983"/>
                <a:gd name="connsiteY113" fmla="*/ 1028354 h 2311974"/>
                <a:gd name="connsiteX114" fmla="*/ 1078869 w 1315983"/>
                <a:gd name="connsiteY114" fmla="*/ 1028354 h 2311974"/>
                <a:gd name="connsiteX115" fmla="*/ 1078869 w 1315983"/>
                <a:gd name="connsiteY115" fmla="*/ 1045372 h 2311974"/>
                <a:gd name="connsiteX116" fmla="*/ 1071755 w 1315983"/>
                <a:gd name="connsiteY116" fmla="*/ 1059959 h 2311974"/>
                <a:gd name="connsiteX117" fmla="*/ 1064642 w 1315983"/>
                <a:gd name="connsiteY117" fmla="*/ 1062390 h 2311974"/>
                <a:gd name="connsiteX118" fmla="*/ 1069384 w 1315983"/>
                <a:gd name="connsiteY118" fmla="*/ 1069683 h 2311974"/>
                <a:gd name="connsiteX119" fmla="*/ 1062271 w 1315983"/>
                <a:gd name="connsiteY119" fmla="*/ 1074545 h 2311974"/>
                <a:gd name="connsiteX120" fmla="*/ 1069384 w 1315983"/>
                <a:gd name="connsiteY120" fmla="*/ 1076976 h 2311974"/>
                <a:gd name="connsiteX121" fmla="*/ 1071755 w 1315983"/>
                <a:gd name="connsiteY121" fmla="*/ 1093994 h 2311974"/>
                <a:gd name="connsiteX122" fmla="*/ 1062271 w 1315983"/>
                <a:gd name="connsiteY122" fmla="*/ 1103719 h 2311974"/>
                <a:gd name="connsiteX123" fmla="*/ 1064642 w 1315983"/>
                <a:gd name="connsiteY123" fmla="*/ 1103719 h 2311974"/>
                <a:gd name="connsiteX124" fmla="*/ 1064642 w 1315983"/>
                <a:gd name="connsiteY124" fmla="*/ 1111012 h 2311974"/>
                <a:gd name="connsiteX125" fmla="*/ 1057529 w 1315983"/>
                <a:gd name="connsiteY125" fmla="*/ 1118305 h 2311974"/>
                <a:gd name="connsiteX126" fmla="*/ 1057529 w 1315983"/>
                <a:gd name="connsiteY126" fmla="*/ 1125598 h 2311974"/>
                <a:gd name="connsiteX127" fmla="*/ 1043302 w 1315983"/>
                <a:gd name="connsiteY127" fmla="*/ 1149909 h 2311974"/>
                <a:gd name="connsiteX128" fmla="*/ 1055157 w 1315983"/>
                <a:gd name="connsiteY128" fmla="*/ 1164496 h 2311974"/>
                <a:gd name="connsiteX129" fmla="*/ 1083611 w 1315983"/>
                <a:gd name="connsiteY129" fmla="*/ 1164496 h 2311974"/>
                <a:gd name="connsiteX130" fmla="*/ 1085982 w 1315983"/>
                <a:gd name="connsiteY130" fmla="*/ 1166927 h 2311974"/>
                <a:gd name="connsiteX131" fmla="*/ 1104951 w 1315983"/>
                <a:gd name="connsiteY131" fmla="*/ 1159634 h 2311974"/>
                <a:gd name="connsiteX132" fmla="*/ 1116807 w 1315983"/>
                <a:gd name="connsiteY132" fmla="*/ 1166927 h 2311974"/>
                <a:gd name="connsiteX133" fmla="*/ 1123921 w 1315983"/>
                <a:gd name="connsiteY133" fmla="*/ 1166927 h 2311974"/>
                <a:gd name="connsiteX134" fmla="*/ 1119178 w 1315983"/>
                <a:gd name="connsiteY134" fmla="*/ 1171789 h 2311974"/>
                <a:gd name="connsiteX135" fmla="*/ 1133405 w 1315983"/>
                <a:gd name="connsiteY135" fmla="*/ 1179083 h 2311974"/>
                <a:gd name="connsiteX136" fmla="*/ 1140519 w 1315983"/>
                <a:gd name="connsiteY136" fmla="*/ 1222842 h 2311974"/>
                <a:gd name="connsiteX137" fmla="*/ 1133405 w 1315983"/>
                <a:gd name="connsiteY137" fmla="*/ 1230136 h 2311974"/>
                <a:gd name="connsiteX138" fmla="*/ 1133405 w 1315983"/>
                <a:gd name="connsiteY138" fmla="*/ 1254447 h 2311974"/>
                <a:gd name="connsiteX139" fmla="*/ 1159488 w 1315983"/>
                <a:gd name="connsiteY139" fmla="*/ 1271464 h 2311974"/>
                <a:gd name="connsiteX140" fmla="*/ 1154745 w 1315983"/>
                <a:gd name="connsiteY140" fmla="*/ 1278758 h 2311974"/>
                <a:gd name="connsiteX141" fmla="*/ 1164230 w 1315983"/>
                <a:gd name="connsiteY141" fmla="*/ 1290913 h 2311974"/>
                <a:gd name="connsiteX142" fmla="*/ 1164230 w 1315983"/>
                <a:gd name="connsiteY142" fmla="*/ 1303069 h 2311974"/>
                <a:gd name="connsiteX143" fmla="*/ 1166601 w 1315983"/>
                <a:gd name="connsiteY143" fmla="*/ 1305500 h 2311974"/>
                <a:gd name="connsiteX144" fmla="*/ 1164230 w 1315983"/>
                <a:gd name="connsiteY144" fmla="*/ 1312793 h 2311974"/>
                <a:gd name="connsiteX145" fmla="*/ 1171343 w 1315983"/>
                <a:gd name="connsiteY145" fmla="*/ 1324948 h 2311974"/>
                <a:gd name="connsiteX146" fmla="*/ 1178457 w 1315983"/>
                <a:gd name="connsiteY146" fmla="*/ 1317655 h 2311974"/>
                <a:gd name="connsiteX147" fmla="*/ 1178457 w 1315983"/>
                <a:gd name="connsiteY147" fmla="*/ 1327379 h 2311974"/>
                <a:gd name="connsiteX148" fmla="*/ 1180828 w 1315983"/>
                <a:gd name="connsiteY148" fmla="*/ 1344397 h 2311974"/>
                <a:gd name="connsiteX149" fmla="*/ 1154745 w 1315983"/>
                <a:gd name="connsiteY149" fmla="*/ 1358984 h 2311974"/>
                <a:gd name="connsiteX150" fmla="*/ 1133405 w 1315983"/>
                <a:gd name="connsiteY150" fmla="*/ 1358984 h 2311974"/>
                <a:gd name="connsiteX151" fmla="*/ 1131034 w 1315983"/>
                <a:gd name="connsiteY151" fmla="*/ 1376001 h 2311974"/>
                <a:gd name="connsiteX152" fmla="*/ 1152374 w 1315983"/>
                <a:gd name="connsiteY152" fmla="*/ 1376001 h 2311974"/>
                <a:gd name="connsiteX153" fmla="*/ 1154745 w 1315983"/>
                <a:gd name="connsiteY153" fmla="*/ 1383295 h 2311974"/>
                <a:gd name="connsiteX154" fmla="*/ 1159488 w 1315983"/>
                <a:gd name="connsiteY154" fmla="*/ 1380864 h 2311974"/>
                <a:gd name="connsiteX155" fmla="*/ 1166601 w 1315983"/>
                <a:gd name="connsiteY155" fmla="*/ 1393019 h 2311974"/>
                <a:gd name="connsiteX156" fmla="*/ 1164230 w 1315983"/>
                <a:gd name="connsiteY156" fmla="*/ 1400312 h 2311974"/>
                <a:gd name="connsiteX157" fmla="*/ 1166601 w 1315983"/>
                <a:gd name="connsiteY157" fmla="*/ 1402744 h 2311974"/>
                <a:gd name="connsiteX158" fmla="*/ 1185570 w 1315983"/>
                <a:gd name="connsiteY158" fmla="*/ 1380864 h 2311974"/>
                <a:gd name="connsiteX159" fmla="*/ 1192684 w 1315983"/>
                <a:gd name="connsiteY159" fmla="*/ 1383295 h 2311974"/>
                <a:gd name="connsiteX160" fmla="*/ 1187941 w 1315983"/>
                <a:gd name="connsiteY160" fmla="*/ 1380864 h 2311974"/>
                <a:gd name="connsiteX161" fmla="*/ 1195055 w 1315983"/>
                <a:gd name="connsiteY161" fmla="*/ 1373570 h 2311974"/>
                <a:gd name="connsiteX162" fmla="*/ 1202168 w 1315983"/>
                <a:gd name="connsiteY162" fmla="*/ 1368708 h 2311974"/>
                <a:gd name="connsiteX163" fmla="*/ 1218766 w 1315983"/>
                <a:gd name="connsiteY163" fmla="*/ 1417330 h 2311974"/>
                <a:gd name="connsiteX164" fmla="*/ 1214024 w 1315983"/>
                <a:gd name="connsiteY164" fmla="*/ 1424623 h 2311974"/>
                <a:gd name="connsiteX165" fmla="*/ 1214024 w 1315983"/>
                <a:gd name="connsiteY165" fmla="*/ 1441641 h 2311974"/>
                <a:gd name="connsiteX166" fmla="*/ 1180828 w 1315983"/>
                <a:gd name="connsiteY166" fmla="*/ 1436779 h 2311974"/>
                <a:gd name="connsiteX167" fmla="*/ 1178457 w 1315983"/>
                <a:gd name="connsiteY167" fmla="*/ 1473245 h 2311974"/>
                <a:gd name="connsiteX168" fmla="*/ 1164230 w 1315983"/>
                <a:gd name="connsiteY168" fmla="*/ 1473245 h 2311974"/>
                <a:gd name="connsiteX169" fmla="*/ 1159488 w 1315983"/>
                <a:gd name="connsiteY169" fmla="*/ 1504850 h 2311974"/>
                <a:gd name="connsiteX170" fmla="*/ 1145261 w 1315983"/>
                <a:gd name="connsiteY170" fmla="*/ 1521867 h 2311974"/>
                <a:gd name="connsiteX171" fmla="*/ 1145261 w 1315983"/>
                <a:gd name="connsiteY171" fmla="*/ 1548609 h 2311974"/>
                <a:gd name="connsiteX172" fmla="*/ 1126292 w 1315983"/>
                <a:gd name="connsiteY172" fmla="*/ 1560765 h 2311974"/>
                <a:gd name="connsiteX173" fmla="*/ 1152374 w 1315983"/>
                <a:gd name="connsiteY173" fmla="*/ 1570489 h 2311974"/>
                <a:gd name="connsiteX174" fmla="*/ 1152374 w 1315983"/>
                <a:gd name="connsiteY174" fmla="*/ 1577783 h 2311974"/>
                <a:gd name="connsiteX175" fmla="*/ 1097838 w 1315983"/>
                <a:gd name="connsiteY175" fmla="*/ 1577783 h 2311974"/>
                <a:gd name="connsiteX176" fmla="*/ 1109694 w 1315983"/>
                <a:gd name="connsiteY176" fmla="*/ 1602094 h 2311974"/>
                <a:gd name="connsiteX177" fmla="*/ 1119178 w 1315983"/>
                <a:gd name="connsiteY177" fmla="*/ 1609387 h 2311974"/>
                <a:gd name="connsiteX178" fmla="*/ 1116807 w 1315983"/>
                <a:gd name="connsiteY178" fmla="*/ 1619111 h 2311974"/>
                <a:gd name="connsiteX179" fmla="*/ 1119178 w 1315983"/>
                <a:gd name="connsiteY179" fmla="*/ 1623973 h 2311974"/>
                <a:gd name="connsiteX180" fmla="*/ 1119178 w 1315983"/>
                <a:gd name="connsiteY180" fmla="*/ 1645853 h 2311974"/>
                <a:gd name="connsiteX181" fmla="*/ 1112065 w 1315983"/>
                <a:gd name="connsiteY181" fmla="*/ 1645853 h 2311974"/>
                <a:gd name="connsiteX182" fmla="*/ 1104951 w 1315983"/>
                <a:gd name="connsiteY182" fmla="*/ 1667733 h 2311974"/>
                <a:gd name="connsiteX183" fmla="*/ 1104951 w 1315983"/>
                <a:gd name="connsiteY183" fmla="*/ 1706631 h 2311974"/>
                <a:gd name="connsiteX184" fmla="*/ 1090725 w 1315983"/>
                <a:gd name="connsiteY184" fmla="*/ 1709062 h 2311974"/>
                <a:gd name="connsiteX185" fmla="*/ 1090725 w 1315983"/>
                <a:gd name="connsiteY185" fmla="*/ 1723648 h 2311974"/>
                <a:gd name="connsiteX186" fmla="*/ 1078869 w 1315983"/>
                <a:gd name="connsiteY186" fmla="*/ 1740666 h 2311974"/>
                <a:gd name="connsiteX187" fmla="*/ 1021961 w 1315983"/>
                <a:gd name="connsiteY187" fmla="*/ 1733373 h 2311974"/>
                <a:gd name="connsiteX188" fmla="*/ 995879 w 1315983"/>
                <a:gd name="connsiteY188" fmla="*/ 1733373 h 2311974"/>
                <a:gd name="connsiteX189" fmla="*/ 984023 w 1315983"/>
                <a:gd name="connsiteY189" fmla="*/ 1743097 h 2311974"/>
                <a:gd name="connsiteX190" fmla="*/ 976910 w 1315983"/>
                <a:gd name="connsiteY190" fmla="*/ 1735804 h 2311974"/>
                <a:gd name="connsiteX191" fmla="*/ 969796 w 1315983"/>
                <a:gd name="connsiteY191" fmla="*/ 1740666 h 2311974"/>
                <a:gd name="connsiteX192" fmla="*/ 948456 w 1315983"/>
                <a:gd name="connsiteY192" fmla="*/ 1713924 h 2311974"/>
                <a:gd name="connsiteX193" fmla="*/ 934229 w 1315983"/>
                <a:gd name="connsiteY193" fmla="*/ 1721217 h 2311974"/>
                <a:gd name="connsiteX194" fmla="*/ 927116 w 1315983"/>
                <a:gd name="connsiteY194" fmla="*/ 1733373 h 2311974"/>
                <a:gd name="connsiteX195" fmla="*/ 920002 w 1315983"/>
                <a:gd name="connsiteY195" fmla="*/ 1735804 h 2311974"/>
                <a:gd name="connsiteX196" fmla="*/ 905775 w 1315983"/>
                <a:gd name="connsiteY196" fmla="*/ 1706631 h 2311974"/>
                <a:gd name="connsiteX197" fmla="*/ 834641 w 1315983"/>
                <a:gd name="connsiteY197" fmla="*/ 1709062 h 2311974"/>
                <a:gd name="connsiteX198" fmla="*/ 832270 w 1315983"/>
                <a:gd name="connsiteY198" fmla="*/ 1721217 h 2311974"/>
                <a:gd name="connsiteX199" fmla="*/ 789590 w 1315983"/>
                <a:gd name="connsiteY199" fmla="*/ 1721217 h 2311974"/>
                <a:gd name="connsiteX200" fmla="*/ 789590 w 1315983"/>
                <a:gd name="connsiteY200" fmla="*/ 1728511 h 2311974"/>
                <a:gd name="connsiteX201" fmla="*/ 758765 w 1315983"/>
                <a:gd name="connsiteY201" fmla="*/ 1721217 h 2311974"/>
                <a:gd name="connsiteX202" fmla="*/ 758765 w 1315983"/>
                <a:gd name="connsiteY202" fmla="*/ 1706631 h 2311974"/>
                <a:gd name="connsiteX203" fmla="*/ 751651 w 1315983"/>
                <a:gd name="connsiteY203" fmla="*/ 1706631 h 2311974"/>
                <a:gd name="connsiteX204" fmla="*/ 749280 w 1315983"/>
                <a:gd name="connsiteY204" fmla="*/ 1692044 h 2311974"/>
                <a:gd name="connsiteX205" fmla="*/ 749280 w 1315983"/>
                <a:gd name="connsiteY205" fmla="*/ 1692044 h 2311974"/>
                <a:gd name="connsiteX206" fmla="*/ 751651 w 1315983"/>
                <a:gd name="connsiteY206" fmla="*/ 1706631 h 2311974"/>
                <a:gd name="connsiteX207" fmla="*/ 697115 w 1315983"/>
                <a:gd name="connsiteY207" fmla="*/ 1709062 h 2311974"/>
                <a:gd name="connsiteX208" fmla="*/ 656806 w 1315983"/>
                <a:gd name="connsiteY208" fmla="*/ 1701769 h 2311974"/>
                <a:gd name="connsiteX209" fmla="*/ 654435 w 1315983"/>
                <a:gd name="connsiteY209" fmla="*/ 1709062 h 2311974"/>
                <a:gd name="connsiteX210" fmla="*/ 635465 w 1315983"/>
                <a:gd name="connsiteY210" fmla="*/ 1713924 h 2311974"/>
                <a:gd name="connsiteX211" fmla="*/ 628352 w 1315983"/>
                <a:gd name="connsiteY211" fmla="*/ 1733373 h 2311974"/>
                <a:gd name="connsiteX212" fmla="*/ 633094 w 1315983"/>
                <a:gd name="connsiteY212" fmla="*/ 1750391 h 2311974"/>
                <a:gd name="connsiteX213" fmla="*/ 614125 w 1315983"/>
                <a:gd name="connsiteY213" fmla="*/ 1750391 h 2311974"/>
                <a:gd name="connsiteX214" fmla="*/ 609383 w 1315983"/>
                <a:gd name="connsiteY214" fmla="*/ 1769840 h 2311974"/>
                <a:gd name="connsiteX215" fmla="*/ 616496 w 1315983"/>
                <a:gd name="connsiteY215" fmla="*/ 1784426 h 2311974"/>
                <a:gd name="connsiteX216" fmla="*/ 614125 w 1315983"/>
                <a:gd name="connsiteY216" fmla="*/ 1806306 h 2311974"/>
                <a:gd name="connsiteX217" fmla="*/ 602269 w 1315983"/>
                <a:gd name="connsiteY217" fmla="*/ 1813599 h 2311974"/>
                <a:gd name="connsiteX218" fmla="*/ 602269 w 1315983"/>
                <a:gd name="connsiteY218" fmla="*/ 1847635 h 2311974"/>
                <a:gd name="connsiteX219" fmla="*/ 588043 w 1315983"/>
                <a:gd name="connsiteY219" fmla="*/ 1852497 h 2311974"/>
                <a:gd name="connsiteX220" fmla="*/ 585671 w 1315983"/>
                <a:gd name="connsiteY220" fmla="*/ 1837910 h 2311974"/>
                <a:gd name="connsiteX221" fmla="*/ 552475 w 1315983"/>
                <a:gd name="connsiteY221" fmla="*/ 1837910 h 2311974"/>
                <a:gd name="connsiteX222" fmla="*/ 552475 w 1315983"/>
                <a:gd name="connsiteY222" fmla="*/ 1859790 h 2311974"/>
                <a:gd name="connsiteX223" fmla="*/ 533506 w 1315983"/>
                <a:gd name="connsiteY223" fmla="*/ 1859790 h 2311974"/>
                <a:gd name="connsiteX224" fmla="*/ 533506 w 1315983"/>
                <a:gd name="connsiteY224" fmla="*/ 1869515 h 2311974"/>
                <a:gd name="connsiteX225" fmla="*/ 531135 w 1315983"/>
                <a:gd name="connsiteY225" fmla="*/ 1876808 h 2311974"/>
                <a:gd name="connsiteX226" fmla="*/ 450517 w 1315983"/>
                <a:gd name="connsiteY226" fmla="*/ 1876808 h 2311974"/>
                <a:gd name="connsiteX227" fmla="*/ 450517 w 1315983"/>
                <a:gd name="connsiteY227" fmla="*/ 1896257 h 2311974"/>
                <a:gd name="connsiteX228" fmla="*/ 398351 w 1315983"/>
                <a:gd name="connsiteY228" fmla="*/ 1901119 h 2311974"/>
                <a:gd name="connsiteX229" fmla="*/ 398351 w 1315983"/>
                <a:gd name="connsiteY229" fmla="*/ 1930292 h 2311974"/>
                <a:gd name="connsiteX230" fmla="*/ 377011 w 1315983"/>
                <a:gd name="connsiteY230" fmla="*/ 1930292 h 2311974"/>
                <a:gd name="connsiteX231" fmla="*/ 374640 w 1315983"/>
                <a:gd name="connsiteY231" fmla="*/ 1952172 h 2311974"/>
                <a:gd name="connsiteX232" fmla="*/ 362784 w 1315983"/>
                <a:gd name="connsiteY232" fmla="*/ 1952172 h 2311974"/>
                <a:gd name="connsiteX233" fmla="*/ 362784 w 1315983"/>
                <a:gd name="connsiteY233" fmla="*/ 1978914 h 2311974"/>
                <a:gd name="connsiteX234" fmla="*/ 369898 w 1315983"/>
                <a:gd name="connsiteY234" fmla="*/ 1983776 h 2311974"/>
                <a:gd name="connsiteX235" fmla="*/ 367527 w 1315983"/>
                <a:gd name="connsiteY235" fmla="*/ 2000794 h 2311974"/>
                <a:gd name="connsiteX236" fmla="*/ 374640 w 1315983"/>
                <a:gd name="connsiteY236" fmla="*/ 2005656 h 2311974"/>
                <a:gd name="connsiteX237" fmla="*/ 374640 w 1315983"/>
                <a:gd name="connsiteY237" fmla="*/ 2068865 h 2311974"/>
                <a:gd name="connsiteX238" fmla="*/ 367527 w 1315983"/>
                <a:gd name="connsiteY238" fmla="*/ 2068865 h 2311974"/>
                <a:gd name="connsiteX239" fmla="*/ 367527 w 1315983"/>
                <a:gd name="connsiteY239" fmla="*/ 2081020 h 2311974"/>
                <a:gd name="connsiteX240" fmla="*/ 348557 w 1315983"/>
                <a:gd name="connsiteY240" fmla="*/ 2083451 h 2311974"/>
                <a:gd name="connsiteX241" fmla="*/ 334331 w 1315983"/>
                <a:gd name="connsiteY241" fmla="*/ 2117487 h 2311974"/>
                <a:gd name="connsiteX242" fmla="*/ 334331 w 1315983"/>
                <a:gd name="connsiteY242" fmla="*/ 2129642 h 2311974"/>
                <a:gd name="connsiteX243" fmla="*/ 391238 w 1315983"/>
                <a:gd name="connsiteY243" fmla="*/ 2132073 h 2311974"/>
                <a:gd name="connsiteX244" fmla="*/ 384125 w 1315983"/>
                <a:gd name="connsiteY244" fmla="*/ 2151522 h 2311974"/>
                <a:gd name="connsiteX245" fmla="*/ 388867 w 1315983"/>
                <a:gd name="connsiteY245" fmla="*/ 2161246 h 2311974"/>
                <a:gd name="connsiteX246" fmla="*/ 384125 w 1315983"/>
                <a:gd name="connsiteY246" fmla="*/ 2168540 h 2311974"/>
                <a:gd name="connsiteX247" fmla="*/ 367527 w 1315983"/>
                <a:gd name="connsiteY247" fmla="*/ 2168540 h 2311974"/>
                <a:gd name="connsiteX248" fmla="*/ 367527 w 1315983"/>
                <a:gd name="connsiteY248" fmla="*/ 2180695 h 2311974"/>
                <a:gd name="connsiteX249" fmla="*/ 336702 w 1315983"/>
                <a:gd name="connsiteY249" fmla="*/ 2187988 h 2311974"/>
                <a:gd name="connsiteX250" fmla="*/ 343815 w 1315983"/>
                <a:gd name="connsiteY250" fmla="*/ 2200144 h 2311974"/>
                <a:gd name="connsiteX251" fmla="*/ 341444 w 1315983"/>
                <a:gd name="connsiteY251" fmla="*/ 2256059 h 2311974"/>
                <a:gd name="connsiteX252" fmla="*/ 329588 w 1315983"/>
                <a:gd name="connsiteY252" fmla="*/ 2277939 h 2311974"/>
                <a:gd name="connsiteX253" fmla="*/ 303506 w 1315983"/>
                <a:gd name="connsiteY253" fmla="*/ 2307112 h 2311974"/>
                <a:gd name="connsiteX254" fmla="*/ 289279 w 1315983"/>
                <a:gd name="connsiteY254" fmla="*/ 2311974 h 2311974"/>
                <a:gd name="connsiteX255" fmla="*/ 272681 w 1315983"/>
                <a:gd name="connsiteY255" fmla="*/ 2282801 h 2311974"/>
                <a:gd name="connsiteX256" fmla="*/ 253712 w 1315983"/>
                <a:gd name="connsiteY256" fmla="*/ 2275508 h 2311974"/>
                <a:gd name="connsiteX257" fmla="*/ 239485 w 1315983"/>
                <a:gd name="connsiteY257" fmla="*/ 2292526 h 2311974"/>
                <a:gd name="connsiteX258" fmla="*/ 220516 w 1315983"/>
                <a:gd name="connsiteY258" fmla="*/ 2285232 h 2311974"/>
                <a:gd name="connsiteX259" fmla="*/ 206289 w 1315983"/>
                <a:gd name="connsiteY259" fmla="*/ 2290094 h 2311974"/>
                <a:gd name="connsiteX260" fmla="*/ 170722 w 1315983"/>
                <a:gd name="connsiteY260" fmla="*/ 2275508 h 2311974"/>
                <a:gd name="connsiteX261" fmla="*/ 129987 w 1315983"/>
                <a:gd name="connsiteY261" fmla="*/ 2254426 h 2311974"/>
                <a:gd name="connsiteX262" fmla="*/ 138292 w 1315983"/>
                <a:gd name="connsiteY262" fmla="*/ 2090384 h 2311974"/>
                <a:gd name="connsiteX263" fmla="*/ 167576 w 1315983"/>
                <a:gd name="connsiteY263" fmla="*/ 1879782 h 2311974"/>
                <a:gd name="connsiteX264" fmla="*/ 162659 w 1315983"/>
                <a:gd name="connsiteY264" fmla="*/ 1766434 h 2311974"/>
                <a:gd name="connsiteX265" fmla="*/ 134380 w 1315983"/>
                <a:gd name="connsiteY265" fmla="*/ 1684276 h 2311974"/>
                <a:gd name="connsiteX266" fmla="*/ 71027 w 1315983"/>
                <a:gd name="connsiteY266" fmla="*/ 1605539 h 2311974"/>
                <a:gd name="connsiteX267" fmla="*/ 21152 w 1315983"/>
                <a:gd name="connsiteY267" fmla="*/ 1566641 h 2311974"/>
                <a:gd name="connsiteX268" fmla="*/ 22796 w 1315983"/>
                <a:gd name="connsiteY268" fmla="*/ 1519182 h 2311974"/>
                <a:gd name="connsiteX269" fmla="*/ 18560 w 1315983"/>
                <a:gd name="connsiteY269" fmla="*/ 1442151 h 2311974"/>
                <a:gd name="connsiteX270" fmla="*/ 73867 w 1315983"/>
                <a:gd name="connsiteY270" fmla="*/ 1327822 h 2311974"/>
                <a:gd name="connsiteX271" fmla="*/ 867553 w 1315983"/>
                <a:gd name="connsiteY271" fmla="*/ 1104035 h 2311974"/>
                <a:gd name="connsiteX272" fmla="*/ 0 w 1315983"/>
                <a:gd name="connsiteY272" fmla="*/ 680708 h 2311974"/>
                <a:gd name="connsiteX273" fmla="*/ 35567 w 1315983"/>
                <a:gd name="connsiteY273" fmla="*/ 670983 h 2311974"/>
                <a:gd name="connsiteX274" fmla="*/ 123299 w 1315983"/>
                <a:gd name="connsiteY274" fmla="*/ 692863 h 2311974"/>
                <a:gd name="connsiteX275" fmla="*/ 137526 w 1315983"/>
                <a:gd name="connsiteY275" fmla="*/ 688001 h 2311974"/>
                <a:gd name="connsiteX276" fmla="*/ 151753 w 1315983"/>
                <a:gd name="connsiteY276" fmla="*/ 678277 h 2311974"/>
                <a:gd name="connsiteX277" fmla="*/ 158866 w 1315983"/>
                <a:gd name="connsiteY277" fmla="*/ 666121 h 2311974"/>
                <a:gd name="connsiteX278" fmla="*/ 192062 w 1315983"/>
                <a:gd name="connsiteY278" fmla="*/ 700156 h 2311974"/>
                <a:gd name="connsiteX279" fmla="*/ 195519 w 1315983"/>
                <a:gd name="connsiteY279" fmla="*/ 738687 h 2311974"/>
                <a:gd name="connsiteX280" fmla="*/ 236001 w 1315983"/>
                <a:gd name="connsiteY280" fmla="*/ 862512 h 2311974"/>
                <a:gd name="connsiteX281" fmla="*/ 158866 w 1315983"/>
                <a:gd name="connsiteY281" fmla="*/ 666121 h 2311974"/>
                <a:gd name="connsiteX282" fmla="*/ 158866 w 1315983"/>
                <a:gd name="connsiteY282" fmla="*/ 658827 h 2311974"/>
                <a:gd name="connsiteX283" fmla="*/ 180206 w 1315983"/>
                <a:gd name="connsiteY283" fmla="*/ 646672 h 2311974"/>
                <a:gd name="connsiteX284" fmla="*/ 173093 w 1315983"/>
                <a:gd name="connsiteY284" fmla="*/ 639379 h 2311974"/>
                <a:gd name="connsiteX285" fmla="*/ 203918 w 1315983"/>
                <a:gd name="connsiteY285" fmla="*/ 629654 h 2311974"/>
                <a:gd name="connsiteX286" fmla="*/ 199176 w 1315983"/>
                <a:gd name="connsiteY286" fmla="*/ 615068 h 2311974"/>
                <a:gd name="connsiteX287" fmla="*/ 165980 w 1315983"/>
                <a:gd name="connsiteY287" fmla="*/ 610205 h 2311974"/>
                <a:gd name="connsiteX288" fmla="*/ 163608 w 1315983"/>
                <a:gd name="connsiteY288" fmla="*/ 595619 h 2311974"/>
                <a:gd name="connsiteX289" fmla="*/ 173093 w 1315983"/>
                <a:gd name="connsiteY289" fmla="*/ 534841 h 2311974"/>
                <a:gd name="connsiteX290" fmla="*/ 151753 w 1315983"/>
                <a:gd name="connsiteY290" fmla="*/ 471633 h 2311974"/>
                <a:gd name="connsiteX291" fmla="*/ 144639 w 1315983"/>
                <a:gd name="connsiteY291" fmla="*/ 464340 h 2311974"/>
                <a:gd name="connsiteX292" fmla="*/ 165980 w 1315983"/>
                <a:gd name="connsiteY292" fmla="*/ 444891 h 2311974"/>
                <a:gd name="connsiteX293" fmla="*/ 184949 w 1315983"/>
                <a:gd name="connsiteY293" fmla="*/ 430304 h 2311974"/>
                <a:gd name="connsiteX294" fmla="*/ 187320 w 1315983"/>
                <a:gd name="connsiteY294" fmla="*/ 427873 h 2311974"/>
                <a:gd name="connsiteX295" fmla="*/ 199176 w 1315983"/>
                <a:gd name="connsiteY295" fmla="*/ 408424 h 2311974"/>
                <a:gd name="connsiteX296" fmla="*/ 194433 w 1315983"/>
                <a:gd name="connsiteY296" fmla="*/ 388975 h 2311974"/>
                <a:gd name="connsiteX297" fmla="*/ 220516 w 1315983"/>
                <a:gd name="connsiteY297" fmla="*/ 364665 h 2311974"/>
                <a:gd name="connsiteX298" fmla="*/ 246598 w 1315983"/>
                <a:gd name="connsiteY298" fmla="*/ 337922 h 2311974"/>
                <a:gd name="connsiteX299" fmla="*/ 232371 w 1315983"/>
                <a:gd name="connsiteY299" fmla="*/ 311180 h 2311974"/>
                <a:gd name="connsiteX300" fmla="*/ 225258 w 1315983"/>
                <a:gd name="connsiteY300" fmla="*/ 308749 h 2311974"/>
                <a:gd name="connsiteX301" fmla="*/ 232371 w 1315983"/>
                <a:gd name="connsiteY301" fmla="*/ 299025 h 2311974"/>
                <a:gd name="connsiteX302" fmla="*/ 211031 w 1315983"/>
                <a:gd name="connsiteY302" fmla="*/ 299025 h 2311974"/>
                <a:gd name="connsiteX303" fmla="*/ 199176 w 1315983"/>
                <a:gd name="connsiteY303" fmla="*/ 282007 h 2311974"/>
                <a:gd name="connsiteX304" fmla="*/ 239485 w 1315983"/>
                <a:gd name="connsiteY304" fmla="*/ 240679 h 2311974"/>
                <a:gd name="connsiteX305" fmla="*/ 248969 w 1315983"/>
                <a:gd name="connsiteY305" fmla="*/ 240679 h 2311974"/>
                <a:gd name="connsiteX306" fmla="*/ 227629 w 1315983"/>
                <a:gd name="connsiteY306" fmla="*/ 218799 h 2311974"/>
                <a:gd name="connsiteX307" fmla="*/ 260825 w 1315983"/>
                <a:gd name="connsiteY307" fmla="*/ 199350 h 2311974"/>
                <a:gd name="connsiteX308" fmla="*/ 239485 w 1315983"/>
                <a:gd name="connsiteY308" fmla="*/ 150728 h 2311974"/>
                <a:gd name="connsiteX309" fmla="*/ 248969 w 1315983"/>
                <a:gd name="connsiteY309" fmla="*/ 131279 h 2311974"/>
                <a:gd name="connsiteX310" fmla="*/ 282165 w 1315983"/>
                <a:gd name="connsiteY310" fmla="*/ 116693 h 2311974"/>
                <a:gd name="connsiteX311" fmla="*/ 286908 w 1315983"/>
                <a:gd name="connsiteY311" fmla="*/ 131279 h 2311974"/>
                <a:gd name="connsiteX312" fmla="*/ 308248 w 1315983"/>
                <a:gd name="connsiteY312" fmla="*/ 116693 h 2311974"/>
                <a:gd name="connsiteX313" fmla="*/ 303506 w 1315983"/>
                <a:gd name="connsiteY313" fmla="*/ 109399 h 2311974"/>
                <a:gd name="connsiteX314" fmla="*/ 320104 w 1315983"/>
                <a:gd name="connsiteY314" fmla="*/ 102106 h 2311974"/>
                <a:gd name="connsiteX315" fmla="*/ 320104 w 1315983"/>
                <a:gd name="connsiteY315" fmla="*/ 94813 h 2311974"/>
                <a:gd name="connsiteX316" fmla="*/ 329588 w 1315983"/>
                <a:gd name="connsiteY316" fmla="*/ 87519 h 2311974"/>
                <a:gd name="connsiteX317" fmla="*/ 315361 w 1315983"/>
                <a:gd name="connsiteY317" fmla="*/ 53484 h 2311974"/>
                <a:gd name="connsiteX318" fmla="*/ 312990 w 1315983"/>
                <a:gd name="connsiteY318" fmla="*/ 7293 h 2311974"/>
                <a:gd name="connsiteX319" fmla="*/ 355671 w 1315983"/>
                <a:gd name="connsiteY319" fmla="*/ 17018 h 2311974"/>
                <a:gd name="connsiteX320" fmla="*/ 377011 w 1315983"/>
                <a:gd name="connsiteY320" fmla="*/ 0 h 2311974"/>
                <a:gd name="connsiteX321" fmla="*/ 241856 w 1315983"/>
                <a:gd name="connsiteY321" fmla="*/ 899507 h 2311974"/>
                <a:gd name="connsiteX322" fmla="*/ 241856 w 1315983"/>
                <a:gd name="connsiteY322" fmla="*/ 899506 h 2311974"/>
                <a:gd name="connsiteX323" fmla="*/ 377011 w 1315983"/>
                <a:gd name="connsiteY323" fmla="*/ 0 h 2311974"/>
                <a:gd name="connsiteX324" fmla="*/ 234712 w 1315983"/>
                <a:gd name="connsiteY324" fmla="*/ 889782 h 2311974"/>
                <a:gd name="connsiteX325" fmla="*/ 225258 w 1315983"/>
                <a:gd name="connsiteY325" fmla="*/ 889782 h 2311974"/>
                <a:gd name="connsiteX326" fmla="*/ 241856 w 1315983"/>
                <a:gd name="connsiteY326" fmla="*/ 889782 h 2311974"/>
                <a:gd name="connsiteX327" fmla="*/ 326152 w 1315983"/>
                <a:gd name="connsiteY327" fmla="*/ 981222 h 2311974"/>
                <a:gd name="connsiteX328" fmla="*/ 234712 w 1315983"/>
                <a:gd name="connsiteY328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23921 w 1315983"/>
                <a:gd name="connsiteY99" fmla="*/ 935973 h 2311974"/>
                <a:gd name="connsiteX100" fmla="*/ 1171343 w 1315983"/>
                <a:gd name="connsiteY100" fmla="*/ 928679 h 2311974"/>
                <a:gd name="connsiteX101" fmla="*/ 1185570 w 1315983"/>
                <a:gd name="connsiteY101" fmla="*/ 948128 h 2311974"/>
                <a:gd name="connsiteX102" fmla="*/ 1206911 w 1315983"/>
                <a:gd name="connsiteY102" fmla="*/ 950559 h 2311974"/>
                <a:gd name="connsiteX103" fmla="*/ 1211653 w 1315983"/>
                <a:gd name="connsiteY103" fmla="*/ 923817 h 2311974"/>
                <a:gd name="connsiteX104" fmla="*/ 1225880 w 1315983"/>
                <a:gd name="connsiteY104" fmla="*/ 914093 h 2311974"/>
                <a:gd name="connsiteX105" fmla="*/ 1235364 w 1315983"/>
                <a:gd name="connsiteY105" fmla="*/ 921386 h 2311974"/>
                <a:gd name="connsiteX106" fmla="*/ 1247220 w 1315983"/>
                <a:gd name="connsiteY106" fmla="*/ 948128 h 2311974"/>
                <a:gd name="connsiteX107" fmla="*/ 1195055 w 1315983"/>
                <a:gd name="connsiteY107" fmla="*/ 1006475 h 2311974"/>
                <a:gd name="connsiteX108" fmla="*/ 1109694 w 1315983"/>
                <a:gd name="connsiteY108" fmla="*/ 970008 h 2311974"/>
                <a:gd name="connsiteX109" fmla="*/ 1104951 w 1315983"/>
                <a:gd name="connsiteY109" fmla="*/ 977301 h 2311974"/>
                <a:gd name="connsiteX110" fmla="*/ 1109694 w 1315983"/>
                <a:gd name="connsiteY110" fmla="*/ 984595 h 2311974"/>
                <a:gd name="connsiteX111" fmla="*/ 1100209 w 1315983"/>
                <a:gd name="connsiteY111" fmla="*/ 991888 h 2311974"/>
                <a:gd name="connsiteX112" fmla="*/ 1093096 w 1315983"/>
                <a:gd name="connsiteY112" fmla="*/ 1018630 h 2311974"/>
                <a:gd name="connsiteX113" fmla="*/ 1093096 w 1315983"/>
                <a:gd name="connsiteY113" fmla="*/ 1028354 h 2311974"/>
                <a:gd name="connsiteX114" fmla="*/ 1078869 w 1315983"/>
                <a:gd name="connsiteY114" fmla="*/ 1028354 h 2311974"/>
                <a:gd name="connsiteX115" fmla="*/ 1078869 w 1315983"/>
                <a:gd name="connsiteY115" fmla="*/ 1045372 h 2311974"/>
                <a:gd name="connsiteX116" fmla="*/ 1071755 w 1315983"/>
                <a:gd name="connsiteY116" fmla="*/ 1059959 h 2311974"/>
                <a:gd name="connsiteX117" fmla="*/ 1064642 w 1315983"/>
                <a:gd name="connsiteY117" fmla="*/ 1062390 h 2311974"/>
                <a:gd name="connsiteX118" fmla="*/ 1069384 w 1315983"/>
                <a:gd name="connsiteY118" fmla="*/ 1069683 h 2311974"/>
                <a:gd name="connsiteX119" fmla="*/ 1062271 w 1315983"/>
                <a:gd name="connsiteY119" fmla="*/ 1074545 h 2311974"/>
                <a:gd name="connsiteX120" fmla="*/ 1069384 w 1315983"/>
                <a:gd name="connsiteY120" fmla="*/ 1076976 h 2311974"/>
                <a:gd name="connsiteX121" fmla="*/ 1071755 w 1315983"/>
                <a:gd name="connsiteY121" fmla="*/ 1093994 h 2311974"/>
                <a:gd name="connsiteX122" fmla="*/ 1062271 w 1315983"/>
                <a:gd name="connsiteY122" fmla="*/ 1103719 h 2311974"/>
                <a:gd name="connsiteX123" fmla="*/ 1064642 w 1315983"/>
                <a:gd name="connsiteY123" fmla="*/ 1103719 h 2311974"/>
                <a:gd name="connsiteX124" fmla="*/ 1064642 w 1315983"/>
                <a:gd name="connsiteY124" fmla="*/ 1111012 h 2311974"/>
                <a:gd name="connsiteX125" fmla="*/ 1057529 w 1315983"/>
                <a:gd name="connsiteY125" fmla="*/ 1118305 h 2311974"/>
                <a:gd name="connsiteX126" fmla="*/ 1057529 w 1315983"/>
                <a:gd name="connsiteY126" fmla="*/ 1125598 h 2311974"/>
                <a:gd name="connsiteX127" fmla="*/ 1043302 w 1315983"/>
                <a:gd name="connsiteY127" fmla="*/ 1149909 h 2311974"/>
                <a:gd name="connsiteX128" fmla="*/ 1055157 w 1315983"/>
                <a:gd name="connsiteY128" fmla="*/ 1164496 h 2311974"/>
                <a:gd name="connsiteX129" fmla="*/ 1083611 w 1315983"/>
                <a:gd name="connsiteY129" fmla="*/ 1164496 h 2311974"/>
                <a:gd name="connsiteX130" fmla="*/ 1085982 w 1315983"/>
                <a:gd name="connsiteY130" fmla="*/ 1166927 h 2311974"/>
                <a:gd name="connsiteX131" fmla="*/ 1104951 w 1315983"/>
                <a:gd name="connsiteY131" fmla="*/ 1159634 h 2311974"/>
                <a:gd name="connsiteX132" fmla="*/ 1116807 w 1315983"/>
                <a:gd name="connsiteY132" fmla="*/ 1166927 h 2311974"/>
                <a:gd name="connsiteX133" fmla="*/ 1123921 w 1315983"/>
                <a:gd name="connsiteY133" fmla="*/ 1166927 h 2311974"/>
                <a:gd name="connsiteX134" fmla="*/ 1119178 w 1315983"/>
                <a:gd name="connsiteY134" fmla="*/ 1171789 h 2311974"/>
                <a:gd name="connsiteX135" fmla="*/ 1133405 w 1315983"/>
                <a:gd name="connsiteY135" fmla="*/ 1179083 h 2311974"/>
                <a:gd name="connsiteX136" fmla="*/ 1140519 w 1315983"/>
                <a:gd name="connsiteY136" fmla="*/ 1222842 h 2311974"/>
                <a:gd name="connsiteX137" fmla="*/ 1133405 w 1315983"/>
                <a:gd name="connsiteY137" fmla="*/ 1230136 h 2311974"/>
                <a:gd name="connsiteX138" fmla="*/ 1133405 w 1315983"/>
                <a:gd name="connsiteY138" fmla="*/ 1254447 h 2311974"/>
                <a:gd name="connsiteX139" fmla="*/ 1159488 w 1315983"/>
                <a:gd name="connsiteY139" fmla="*/ 1271464 h 2311974"/>
                <a:gd name="connsiteX140" fmla="*/ 1154745 w 1315983"/>
                <a:gd name="connsiteY140" fmla="*/ 1278758 h 2311974"/>
                <a:gd name="connsiteX141" fmla="*/ 1164230 w 1315983"/>
                <a:gd name="connsiteY141" fmla="*/ 1290913 h 2311974"/>
                <a:gd name="connsiteX142" fmla="*/ 1164230 w 1315983"/>
                <a:gd name="connsiteY142" fmla="*/ 1303069 h 2311974"/>
                <a:gd name="connsiteX143" fmla="*/ 1166601 w 1315983"/>
                <a:gd name="connsiteY143" fmla="*/ 1305500 h 2311974"/>
                <a:gd name="connsiteX144" fmla="*/ 1164230 w 1315983"/>
                <a:gd name="connsiteY144" fmla="*/ 1312793 h 2311974"/>
                <a:gd name="connsiteX145" fmla="*/ 1171343 w 1315983"/>
                <a:gd name="connsiteY145" fmla="*/ 1324948 h 2311974"/>
                <a:gd name="connsiteX146" fmla="*/ 1178457 w 1315983"/>
                <a:gd name="connsiteY146" fmla="*/ 1317655 h 2311974"/>
                <a:gd name="connsiteX147" fmla="*/ 1178457 w 1315983"/>
                <a:gd name="connsiteY147" fmla="*/ 1327379 h 2311974"/>
                <a:gd name="connsiteX148" fmla="*/ 1180828 w 1315983"/>
                <a:gd name="connsiteY148" fmla="*/ 1344397 h 2311974"/>
                <a:gd name="connsiteX149" fmla="*/ 1154745 w 1315983"/>
                <a:gd name="connsiteY149" fmla="*/ 1358984 h 2311974"/>
                <a:gd name="connsiteX150" fmla="*/ 1133405 w 1315983"/>
                <a:gd name="connsiteY150" fmla="*/ 1358984 h 2311974"/>
                <a:gd name="connsiteX151" fmla="*/ 1131034 w 1315983"/>
                <a:gd name="connsiteY151" fmla="*/ 1376001 h 2311974"/>
                <a:gd name="connsiteX152" fmla="*/ 1152374 w 1315983"/>
                <a:gd name="connsiteY152" fmla="*/ 1376001 h 2311974"/>
                <a:gd name="connsiteX153" fmla="*/ 1154745 w 1315983"/>
                <a:gd name="connsiteY153" fmla="*/ 1383295 h 2311974"/>
                <a:gd name="connsiteX154" fmla="*/ 1159488 w 1315983"/>
                <a:gd name="connsiteY154" fmla="*/ 1380864 h 2311974"/>
                <a:gd name="connsiteX155" fmla="*/ 1166601 w 1315983"/>
                <a:gd name="connsiteY155" fmla="*/ 1393019 h 2311974"/>
                <a:gd name="connsiteX156" fmla="*/ 1164230 w 1315983"/>
                <a:gd name="connsiteY156" fmla="*/ 1400312 h 2311974"/>
                <a:gd name="connsiteX157" fmla="*/ 1166601 w 1315983"/>
                <a:gd name="connsiteY157" fmla="*/ 1402744 h 2311974"/>
                <a:gd name="connsiteX158" fmla="*/ 1185570 w 1315983"/>
                <a:gd name="connsiteY158" fmla="*/ 1380864 h 2311974"/>
                <a:gd name="connsiteX159" fmla="*/ 1192684 w 1315983"/>
                <a:gd name="connsiteY159" fmla="*/ 1383295 h 2311974"/>
                <a:gd name="connsiteX160" fmla="*/ 1187941 w 1315983"/>
                <a:gd name="connsiteY160" fmla="*/ 1380864 h 2311974"/>
                <a:gd name="connsiteX161" fmla="*/ 1195055 w 1315983"/>
                <a:gd name="connsiteY161" fmla="*/ 1373570 h 2311974"/>
                <a:gd name="connsiteX162" fmla="*/ 1202168 w 1315983"/>
                <a:gd name="connsiteY162" fmla="*/ 1368708 h 2311974"/>
                <a:gd name="connsiteX163" fmla="*/ 1218766 w 1315983"/>
                <a:gd name="connsiteY163" fmla="*/ 1417330 h 2311974"/>
                <a:gd name="connsiteX164" fmla="*/ 1214024 w 1315983"/>
                <a:gd name="connsiteY164" fmla="*/ 1424623 h 2311974"/>
                <a:gd name="connsiteX165" fmla="*/ 1214024 w 1315983"/>
                <a:gd name="connsiteY165" fmla="*/ 1441641 h 2311974"/>
                <a:gd name="connsiteX166" fmla="*/ 1180828 w 1315983"/>
                <a:gd name="connsiteY166" fmla="*/ 1436779 h 2311974"/>
                <a:gd name="connsiteX167" fmla="*/ 1178457 w 1315983"/>
                <a:gd name="connsiteY167" fmla="*/ 1473245 h 2311974"/>
                <a:gd name="connsiteX168" fmla="*/ 1164230 w 1315983"/>
                <a:gd name="connsiteY168" fmla="*/ 1473245 h 2311974"/>
                <a:gd name="connsiteX169" fmla="*/ 1159488 w 1315983"/>
                <a:gd name="connsiteY169" fmla="*/ 1504850 h 2311974"/>
                <a:gd name="connsiteX170" fmla="*/ 1145261 w 1315983"/>
                <a:gd name="connsiteY170" fmla="*/ 1521867 h 2311974"/>
                <a:gd name="connsiteX171" fmla="*/ 1145261 w 1315983"/>
                <a:gd name="connsiteY171" fmla="*/ 1548609 h 2311974"/>
                <a:gd name="connsiteX172" fmla="*/ 1126292 w 1315983"/>
                <a:gd name="connsiteY172" fmla="*/ 1560765 h 2311974"/>
                <a:gd name="connsiteX173" fmla="*/ 1152374 w 1315983"/>
                <a:gd name="connsiteY173" fmla="*/ 1570489 h 2311974"/>
                <a:gd name="connsiteX174" fmla="*/ 1152374 w 1315983"/>
                <a:gd name="connsiteY174" fmla="*/ 1577783 h 2311974"/>
                <a:gd name="connsiteX175" fmla="*/ 1097838 w 1315983"/>
                <a:gd name="connsiteY175" fmla="*/ 1577783 h 2311974"/>
                <a:gd name="connsiteX176" fmla="*/ 1109694 w 1315983"/>
                <a:gd name="connsiteY176" fmla="*/ 1602094 h 2311974"/>
                <a:gd name="connsiteX177" fmla="*/ 1119178 w 1315983"/>
                <a:gd name="connsiteY177" fmla="*/ 1609387 h 2311974"/>
                <a:gd name="connsiteX178" fmla="*/ 1116807 w 1315983"/>
                <a:gd name="connsiteY178" fmla="*/ 1619111 h 2311974"/>
                <a:gd name="connsiteX179" fmla="*/ 1119178 w 1315983"/>
                <a:gd name="connsiteY179" fmla="*/ 1623973 h 2311974"/>
                <a:gd name="connsiteX180" fmla="*/ 1119178 w 1315983"/>
                <a:gd name="connsiteY180" fmla="*/ 1645853 h 2311974"/>
                <a:gd name="connsiteX181" fmla="*/ 1112065 w 1315983"/>
                <a:gd name="connsiteY181" fmla="*/ 1645853 h 2311974"/>
                <a:gd name="connsiteX182" fmla="*/ 1104951 w 1315983"/>
                <a:gd name="connsiteY182" fmla="*/ 1667733 h 2311974"/>
                <a:gd name="connsiteX183" fmla="*/ 1104951 w 1315983"/>
                <a:gd name="connsiteY183" fmla="*/ 1706631 h 2311974"/>
                <a:gd name="connsiteX184" fmla="*/ 1090725 w 1315983"/>
                <a:gd name="connsiteY184" fmla="*/ 1709062 h 2311974"/>
                <a:gd name="connsiteX185" fmla="*/ 1090725 w 1315983"/>
                <a:gd name="connsiteY185" fmla="*/ 1723648 h 2311974"/>
                <a:gd name="connsiteX186" fmla="*/ 1078869 w 1315983"/>
                <a:gd name="connsiteY186" fmla="*/ 1740666 h 2311974"/>
                <a:gd name="connsiteX187" fmla="*/ 1021961 w 1315983"/>
                <a:gd name="connsiteY187" fmla="*/ 1733373 h 2311974"/>
                <a:gd name="connsiteX188" fmla="*/ 995879 w 1315983"/>
                <a:gd name="connsiteY188" fmla="*/ 1733373 h 2311974"/>
                <a:gd name="connsiteX189" fmla="*/ 984023 w 1315983"/>
                <a:gd name="connsiteY189" fmla="*/ 1743097 h 2311974"/>
                <a:gd name="connsiteX190" fmla="*/ 976910 w 1315983"/>
                <a:gd name="connsiteY190" fmla="*/ 1735804 h 2311974"/>
                <a:gd name="connsiteX191" fmla="*/ 969796 w 1315983"/>
                <a:gd name="connsiteY191" fmla="*/ 1740666 h 2311974"/>
                <a:gd name="connsiteX192" fmla="*/ 948456 w 1315983"/>
                <a:gd name="connsiteY192" fmla="*/ 1713924 h 2311974"/>
                <a:gd name="connsiteX193" fmla="*/ 934229 w 1315983"/>
                <a:gd name="connsiteY193" fmla="*/ 1721217 h 2311974"/>
                <a:gd name="connsiteX194" fmla="*/ 927116 w 1315983"/>
                <a:gd name="connsiteY194" fmla="*/ 1733373 h 2311974"/>
                <a:gd name="connsiteX195" fmla="*/ 920002 w 1315983"/>
                <a:gd name="connsiteY195" fmla="*/ 1735804 h 2311974"/>
                <a:gd name="connsiteX196" fmla="*/ 905775 w 1315983"/>
                <a:gd name="connsiteY196" fmla="*/ 1706631 h 2311974"/>
                <a:gd name="connsiteX197" fmla="*/ 834641 w 1315983"/>
                <a:gd name="connsiteY197" fmla="*/ 1709062 h 2311974"/>
                <a:gd name="connsiteX198" fmla="*/ 832270 w 1315983"/>
                <a:gd name="connsiteY198" fmla="*/ 1721217 h 2311974"/>
                <a:gd name="connsiteX199" fmla="*/ 789590 w 1315983"/>
                <a:gd name="connsiteY199" fmla="*/ 1721217 h 2311974"/>
                <a:gd name="connsiteX200" fmla="*/ 789590 w 1315983"/>
                <a:gd name="connsiteY200" fmla="*/ 1728511 h 2311974"/>
                <a:gd name="connsiteX201" fmla="*/ 758765 w 1315983"/>
                <a:gd name="connsiteY201" fmla="*/ 1721217 h 2311974"/>
                <a:gd name="connsiteX202" fmla="*/ 758765 w 1315983"/>
                <a:gd name="connsiteY202" fmla="*/ 1706631 h 2311974"/>
                <a:gd name="connsiteX203" fmla="*/ 751651 w 1315983"/>
                <a:gd name="connsiteY203" fmla="*/ 1706631 h 2311974"/>
                <a:gd name="connsiteX204" fmla="*/ 749280 w 1315983"/>
                <a:gd name="connsiteY204" fmla="*/ 1692044 h 2311974"/>
                <a:gd name="connsiteX205" fmla="*/ 749280 w 1315983"/>
                <a:gd name="connsiteY205" fmla="*/ 1692044 h 2311974"/>
                <a:gd name="connsiteX206" fmla="*/ 751651 w 1315983"/>
                <a:gd name="connsiteY206" fmla="*/ 1706631 h 2311974"/>
                <a:gd name="connsiteX207" fmla="*/ 697115 w 1315983"/>
                <a:gd name="connsiteY207" fmla="*/ 1709062 h 2311974"/>
                <a:gd name="connsiteX208" fmla="*/ 656806 w 1315983"/>
                <a:gd name="connsiteY208" fmla="*/ 1701769 h 2311974"/>
                <a:gd name="connsiteX209" fmla="*/ 654435 w 1315983"/>
                <a:gd name="connsiteY209" fmla="*/ 1709062 h 2311974"/>
                <a:gd name="connsiteX210" fmla="*/ 635465 w 1315983"/>
                <a:gd name="connsiteY210" fmla="*/ 1713924 h 2311974"/>
                <a:gd name="connsiteX211" fmla="*/ 628352 w 1315983"/>
                <a:gd name="connsiteY211" fmla="*/ 1733373 h 2311974"/>
                <a:gd name="connsiteX212" fmla="*/ 633094 w 1315983"/>
                <a:gd name="connsiteY212" fmla="*/ 1750391 h 2311974"/>
                <a:gd name="connsiteX213" fmla="*/ 614125 w 1315983"/>
                <a:gd name="connsiteY213" fmla="*/ 1750391 h 2311974"/>
                <a:gd name="connsiteX214" fmla="*/ 609383 w 1315983"/>
                <a:gd name="connsiteY214" fmla="*/ 1769840 h 2311974"/>
                <a:gd name="connsiteX215" fmla="*/ 616496 w 1315983"/>
                <a:gd name="connsiteY215" fmla="*/ 1784426 h 2311974"/>
                <a:gd name="connsiteX216" fmla="*/ 614125 w 1315983"/>
                <a:gd name="connsiteY216" fmla="*/ 1806306 h 2311974"/>
                <a:gd name="connsiteX217" fmla="*/ 602269 w 1315983"/>
                <a:gd name="connsiteY217" fmla="*/ 1813599 h 2311974"/>
                <a:gd name="connsiteX218" fmla="*/ 602269 w 1315983"/>
                <a:gd name="connsiteY218" fmla="*/ 1847635 h 2311974"/>
                <a:gd name="connsiteX219" fmla="*/ 588043 w 1315983"/>
                <a:gd name="connsiteY219" fmla="*/ 1852497 h 2311974"/>
                <a:gd name="connsiteX220" fmla="*/ 585671 w 1315983"/>
                <a:gd name="connsiteY220" fmla="*/ 1837910 h 2311974"/>
                <a:gd name="connsiteX221" fmla="*/ 552475 w 1315983"/>
                <a:gd name="connsiteY221" fmla="*/ 1837910 h 2311974"/>
                <a:gd name="connsiteX222" fmla="*/ 552475 w 1315983"/>
                <a:gd name="connsiteY222" fmla="*/ 1859790 h 2311974"/>
                <a:gd name="connsiteX223" fmla="*/ 533506 w 1315983"/>
                <a:gd name="connsiteY223" fmla="*/ 1859790 h 2311974"/>
                <a:gd name="connsiteX224" fmla="*/ 533506 w 1315983"/>
                <a:gd name="connsiteY224" fmla="*/ 1869515 h 2311974"/>
                <a:gd name="connsiteX225" fmla="*/ 531135 w 1315983"/>
                <a:gd name="connsiteY225" fmla="*/ 1876808 h 2311974"/>
                <a:gd name="connsiteX226" fmla="*/ 450517 w 1315983"/>
                <a:gd name="connsiteY226" fmla="*/ 1876808 h 2311974"/>
                <a:gd name="connsiteX227" fmla="*/ 450517 w 1315983"/>
                <a:gd name="connsiteY227" fmla="*/ 1896257 h 2311974"/>
                <a:gd name="connsiteX228" fmla="*/ 398351 w 1315983"/>
                <a:gd name="connsiteY228" fmla="*/ 1901119 h 2311974"/>
                <a:gd name="connsiteX229" fmla="*/ 398351 w 1315983"/>
                <a:gd name="connsiteY229" fmla="*/ 1930292 h 2311974"/>
                <a:gd name="connsiteX230" fmla="*/ 377011 w 1315983"/>
                <a:gd name="connsiteY230" fmla="*/ 1930292 h 2311974"/>
                <a:gd name="connsiteX231" fmla="*/ 374640 w 1315983"/>
                <a:gd name="connsiteY231" fmla="*/ 1952172 h 2311974"/>
                <a:gd name="connsiteX232" fmla="*/ 362784 w 1315983"/>
                <a:gd name="connsiteY232" fmla="*/ 1952172 h 2311974"/>
                <a:gd name="connsiteX233" fmla="*/ 362784 w 1315983"/>
                <a:gd name="connsiteY233" fmla="*/ 1978914 h 2311974"/>
                <a:gd name="connsiteX234" fmla="*/ 369898 w 1315983"/>
                <a:gd name="connsiteY234" fmla="*/ 1983776 h 2311974"/>
                <a:gd name="connsiteX235" fmla="*/ 367527 w 1315983"/>
                <a:gd name="connsiteY235" fmla="*/ 2000794 h 2311974"/>
                <a:gd name="connsiteX236" fmla="*/ 374640 w 1315983"/>
                <a:gd name="connsiteY236" fmla="*/ 2005656 h 2311974"/>
                <a:gd name="connsiteX237" fmla="*/ 374640 w 1315983"/>
                <a:gd name="connsiteY237" fmla="*/ 2068865 h 2311974"/>
                <a:gd name="connsiteX238" fmla="*/ 367527 w 1315983"/>
                <a:gd name="connsiteY238" fmla="*/ 2068865 h 2311974"/>
                <a:gd name="connsiteX239" fmla="*/ 367527 w 1315983"/>
                <a:gd name="connsiteY239" fmla="*/ 2081020 h 2311974"/>
                <a:gd name="connsiteX240" fmla="*/ 348557 w 1315983"/>
                <a:gd name="connsiteY240" fmla="*/ 2083451 h 2311974"/>
                <a:gd name="connsiteX241" fmla="*/ 334331 w 1315983"/>
                <a:gd name="connsiteY241" fmla="*/ 2117487 h 2311974"/>
                <a:gd name="connsiteX242" fmla="*/ 334331 w 1315983"/>
                <a:gd name="connsiteY242" fmla="*/ 2129642 h 2311974"/>
                <a:gd name="connsiteX243" fmla="*/ 391238 w 1315983"/>
                <a:gd name="connsiteY243" fmla="*/ 2132073 h 2311974"/>
                <a:gd name="connsiteX244" fmla="*/ 384125 w 1315983"/>
                <a:gd name="connsiteY244" fmla="*/ 2151522 h 2311974"/>
                <a:gd name="connsiteX245" fmla="*/ 388867 w 1315983"/>
                <a:gd name="connsiteY245" fmla="*/ 2161246 h 2311974"/>
                <a:gd name="connsiteX246" fmla="*/ 384125 w 1315983"/>
                <a:gd name="connsiteY246" fmla="*/ 2168540 h 2311974"/>
                <a:gd name="connsiteX247" fmla="*/ 367527 w 1315983"/>
                <a:gd name="connsiteY247" fmla="*/ 2168540 h 2311974"/>
                <a:gd name="connsiteX248" fmla="*/ 367527 w 1315983"/>
                <a:gd name="connsiteY248" fmla="*/ 2180695 h 2311974"/>
                <a:gd name="connsiteX249" fmla="*/ 336702 w 1315983"/>
                <a:gd name="connsiteY249" fmla="*/ 2187988 h 2311974"/>
                <a:gd name="connsiteX250" fmla="*/ 343815 w 1315983"/>
                <a:gd name="connsiteY250" fmla="*/ 2200144 h 2311974"/>
                <a:gd name="connsiteX251" fmla="*/ 341444 w 1315983"/>
                <a:gd name="connsiteY251" fmla="*/ 2256059 h 2311974"/>
                <a:gd name="connsiteX252" fmla="*/ 329588 w 1315983"/>
                <a:gd name="connsiteY252" fmla="*/ 2277939 h 2311974"/>
                <a:gd name="connsiteX253" fmla="*/ 303506 w 1315983"/>
                <a:gd name="connsiteY253" fmla="*/ 2307112 h 2311974"/>
                <a:gd name="connsiteX254" fmla="*/ 289279 w 1315983"/>
                <a:gd name="connsiteY254" fmla="*/ 2311974 h 2311974"/>
                <a:gd name="connsiteX255" fmla="*/ 272681 w 1315983"/>
                <a:gd name="connsiteY255" fmla="*/ 2282801 h 2311974"/>
                <a:gd name="connsiteX256" fmla="*/ 253712 w 1315983"/>
                <a:gd name="connsiteY256" fmla="*/ 2275508 h 2311974"/>
                <a:gd name="connsiteX257" fmla="*/ 239485 w 1315983"/>
                <a:gd name="connsiteY257" fmla="*/ 2292526 h 2311974"/>
                <a:gd name="connsiteX258" fmla="*/ 220516 w 1315983"/>
                <a:gd name="connsiteY258" fmla="*/ 2285232 h 2311974"/>
                <a:gd name="connsiteX259" fmla="*/ 206289 w 1315983"/>
                <a:gd name="connsiteY259" fmla="*/ 2290094 h 2311974"/>
                <a:gd name="connsiteX260" fmla="*/ 170722 w 1315983"/>
                <a:gd name="connsiteY260" fmla="*/ 2275508 h 2311974"/>
                <a:gd name="connsiteX261" fmla="*/ 129987 w 1315983"/>
                <a:gd name="connsiteY261" fmla="*/ 2254426 h 2311974"/>
                <a:gd name="connsiteX262" fmla="*/ 138292 w 1315983"/>
                <a:gd name="connsiteY262" fmla="*/ 2090384 h 2311974"/>
                <a:gd name="connsiteX263" fmla="*/ 167576 w 1315983"/>
                <a:gd name="connsiteY263" fmla="*/ 1879782 h 2311974"/>
                <a:gd name="connsiteX264" fmla="*/ 162659 w 1315983"/>
                <a:gd name="connsiteY264" fmla="*/ 1766434 h 2311974"/>
                <a:gd name="connsiteX265" fmla="*/ 134380 w 1315983"/>
                <a:gd name="connsiteY265" fmla="*/ 1684276 h 2311974"/>
                <a:gd name="connsiteX266" fmla="*/ 71027 w 1315983"/>
                <a:gd name="connsiteY266" fmla="*/ 1605539 h 2311974"/>
                <a:gd name="connsiteX267" fmla="*/ 21152 w 1315983"/>
                <a:gd name="connsiteY267" fmla="*/ 1566641 h 2311974"/>
                <a:gd name="connsiteX268" fmla="*/ 22796 w 1315983"/>
                <a:gd name="connsiteY268" fmla="*/ 1519182 h 2311974"/>
                <a:gd name="connsiteX269" fmla="*/ 18560 w 1315983"/>
                <a:gd name="connsiteY269" fmla="*/ 1442151 h 2311974"/>
                <a:gd name="connsiteX270" fmla="*/ 73867 w 1315983"/>
                <a:gd name="connsiteY270" fmla="*/ 1327822 h 2311974"/>
                <a:gd name="connsiteX271" fmla="*/ 867553 w 1315983"/>
                <a:gd name="connsiteY271" fmla="*/ 1104035 h 2311974"/>
                <a:gd name="connsiteX272" fmla="*/ 0 w 1315983"/>
                <a:gd name="connsiteY272" fmla="*/ 680708 h 2311974"/>
                <a:gd name="connsiteX273" fmla="*/ 35567 w 1315983"/>
                <a:gd name="connsiteY273" fmla="*/ 670983 h 2311974"/>
                <a:gd name="connsiteX274" fmla="*/ 123299 w 1315983"/>
                <a:gd name="connsiteY274" fmla="*/ 692863 h 2311974"/>
                <a:gd name="connsiteX275" fmla="*/ 137526 w 1315983"/>
                <a:gd name="connsiteY275" fmla="*/ 688001 h 2311974"/>
                <a:gd name="connsiteX276" fmla="*/ 151753 w 1315983"/>
                <a:gd name="connsiteY276" fmla="*/ 678277 h 2311974"/>
                <a:gd name="connsiteX277" fmla="*/ 158866 w 1315983"/>
                <a:gd name="connsiteY277" fmla="*/ 666121 h 2311974"/>
                <a:gd name="connsiteX278" fmla="*/ 192062 w 1315983"/>
                <a:gd name="connsiteY278" fmla="*/ 700156 h 2311974"/>
                <a:gd name="connsiteX279" fmla="*/ 236001 w 1315983"/>
                <a:gd name="connsiteY279" fmla="*/ 862512 h 2311974"/>
                <a:gd name="connsiteX280" fmla="*/ 158866 w 1315983"/>
                <a:gd name="connsiteY280" fmla="*/ 666121 h 2311974"/>
                <a:gd name="connsiteX281" fmla="*/ 158866 w 1315983"/>
                <a:gd name="connsiteY281" fmla="*/ 658827 h 2311974"/>
                <a:gd name="connsiteX282" fmla="*/ 180206 w 1315983"/>
                <a:gd name="connsiteY282" fmla="*/ 646672 h 2311974"/>
                <a:gd name="connsiteX283" fmla="*/ 173093 w 1315983"/>
                <a:gd name="connsiteY283" fmla="*/ 639379 h 2311974"/>
                <a:gd name="connsiteX284" fmla="*/ 203918 w 1315983"/>
                <a:gd name="connsiteY284" fmla="*/ 629654 h 2311974"/>
                <a:gd name="connsiteX285" fmla="*/ 199176 w 1315983"/>
                <a:gd name="connsiteY285" fmla="*/ 615068 h 2311974"/>
                <a:gd name="connsiteX286" fmla="*/ 165980 w 1315983"/>
                <a:gd name="connsiteY286" fmla="*/ 610205 h 2311974"/>
                <a:gd name="connsiteX287" fmla="*/ 163608 w 1315983"/>
                <a:gd name="connsiteY287" fmla="*/ 595619 h 2311974"/>
                <a:gd name="connsiteX288" fmla="*/ 173093 w 1315983"/>
                <a:gd name="connsiteY288" fmla="*/ 534841 h 2311974"/>
                <a:gd name="connsiteX289" fmla="*/ 151753 w 1315983"/>
                <a:gd name="connsiteY289" fmla="*/ 471633 h 2311974"/>
                <a:gd name="connsiteX290" fmla="*/ 144639 w 1315983"/>
                <a:gd name="connsiteY290" fmla="*/ 464340 h 2311974"/>
                <a:gd name="connsiteX291" fmla="*/ 165980 w 1315983"/>
                <a:gd name="connsiteY291" fmla="*/ 444891 h 2311974"/>
                <a:gd name="connsiteX292" fmla="*/ 184949 w 1315983"/>
                <a:gd name="connsiteY292" fmla="*/ 430304 h 2311974"/>
                <a:gd name="connsiteX293" fmla="*/ 187320 w 1315983"/>
                <a:gd name="connsiteY293" fmla="*/ 427873 h 2311974"/>
                <a:gd name="connsiteX294" fmla="*/ 199176 w 1315983"/>
                <a:gd name="connsiteY294" fmla="*/ 408424 h 2311974"/>
                <a:gd name="connsiteX295" fmla="*/ 194433 w 1315983"/>
                <a:gd name="connsiteY295" fmla="*/ 388975 h 2311974"/>
                <a:gd name="connsiteX296" fmla="*/ 220516 w 1315983"/>
                <a:gd name="connsiteY296" fmla="*/ 364665 h 2311974"/>
                <a:gd name="connsiteX297" fmla="*/ 246598 w 1315983"/>
                <a:gd name="connsiteY297" fmla="*/ 337922 h 2311974"/>
                <a:gd name="connsiteX298" fmla="*/ 232371 w 1315983"/>
                <a:gd name="connsiteY298" fmla="*/ 311180 h 2311974"/>
                <a:gd name="connsiteX299" fmla="*/ 225258 w 1315983"/>
                <a:gd name="connsiteY299" fmla="*/ 308749 h 2311974"/>
                <a:gd name="connsiteX300" fmla="*/ 232371 w 1315983"/>
                <a:gd name="connsiteY300" fmla="*/ 299025 h 2311974"/>
                <a:gd name="connsiteX301" fmla="*/ 211031 w 1315983"/>
                <a:gd name="connsiteY301" fmla="*/ 299025 h 2311974"/>
                <a:gd name="connsiteX302" fmla="*/ 199176 w 1315983"/>
                <a:gd name="connsiteY302" fmla="*/ 282007 h 2311974"/>
                <a:gd name="connsiteX303" fmla="*/ 239485 w 1315983"/>
                <a:gd name="connsiteY303" fmla="*/ 240679 h 2311974"/>
                <a:gd name="connsiteX304" fmla="*/ 248969 w 1315983"/>
                <a:gd name="connsiteY304" fmla="*/ 240679 h 2311974"/>
                <a:gd name="connsiteX305" fmla="*/ 227629 w 1315983"/>
                <a:gd name="connsiteY305" fmla="*/ 218799 h 2311974"/>
                <a:gd name="connsiteX306" fmla="*/ 260825 w 1315983"/>
                <a:gd name="connsiteY306" fmla="*/ 199350 h 2311974"/>
                <a:gd name="connsiteX307" fmla="*/ 239485 w 1315983"/>
                <a:gd name="connsiteY307" fmla="*/ 150728 h 2311974"/>
                <a:gd name="connsiteX308" fmla="*/ 248969 w 1315983"/>
                <a:gd name="connsiteY308" fmla="*/ 131279 h 2311974"/>
                <a:gd name="connsiteX309" fmla="*/ 282165 w 1315983"/>
                <a:gd name="connsiteY309" fmla="*/ 116693 h 2311974"/>
                <a:gd name="connsiteX310" fmla="*/ 286908 w 1315983"/>
                <a:gd name="connsiteY310" fmla="*/ 131279 h 2311974"/>
                <a:gd name="connsiteX311" fmla="*/ 308248 w 1315983"/>
                <a:gd name="connsiteY311" fmla="*/ 116693 h 2311974"/>
                <a:gd name="connsiteX312" fmla="*/ 303506 w 1315983"/>
                <a:gd name="connsiteY312" fmla="*/ 109399 h 2311974"/>
                <a:gd name="connsiteX313" fmla="*/ 320104 w 1315983"/>
                <a:gd name="connsiteY313" fmla="*/ 102106 h 2311974"/>
                <a:gd name="connsiteX314" fmla="*/ 320104 w 1315983"/>
                <a:gd name="connsiteY314" fmla="*/ 94813 h 2311974"/>
                <a:gd name="connsiteX315" fmla="*/ 329588 w 1315983"/>
                <a:gd name="connsiteY315" fmla="*/ 87519 h 2311974"/>
                <a:gd name="connsiteX316" fmla="*/ 315361 w 1315983"/>
                <a:gd name="connsiteY316" fmla="*/ 53484 h 2311974"/>
                <a:gd name="connsiteX317" fmla="*/ 312990 w 1315983"/>
                <a:gd name="connsiteY317" fmla="*/ 7293 h 2311974"/>
                <a:gd name="connsiteX318" fmla="*/ 355671 w 1315983"/>
                <a:gd name="connsiteY318" fmla="*/ 17018 h 2311974"/>
                <a:gd name="connsiteX319" fmla="*/ 377011 w 1315983"/>
                <a:gd name="connsiteY319" fmla="*/ 0 h 2311974"/>
                <a:gd name="connsiteX320" fmla="*/ 241856 w 1315983"/>
                <a:gd name="connsiteY320" fmla="*/ 899507 h 2311974"/>
                <a:gd name="connsiteX321" fmla="*/ 241856 w 1315983"/>
                <a:gd name="connsiteY321" fmla="*/ 899506 h 2311974"/>
                <a:gd name="connsiteX322" fmla="*/ 377011 w 1315983"/>
                <a:gd name="connsiteY322" fmla="*/ 0 h 2311974"/>
                <a:gd name="connsiteX323" fmla="*/ 234712 w 1315983"/>
                <a:gd name="connsiteY323" fmla="*/ 889782 h 2311974"/>
                <a:gd name="connsiteX324" fmla="*/ 225258 w 1315983"/>
                <a:gd name="connsiteY324" fmla="*/ 889782 h 2311974"/>
                <a:gd name="connsiteX325" fmla="*/ 241856 w 1315983"/>
                <a:gd name="connsiteY325" fmla="*/ 889782 h 2311974"/>
                <a:gd name="connsiteX326" fmla="*/ 326152 w 1315983"/>
                <a:gd name="connsiteY326" fmla="*/ 981222 h 2311974"/>
                <a:gd name="connsiteX327" fmla="*/ 234712 w 1315983"/>
                <a:gd name="connsiteY327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23921 w 1315983"/>
                <a:gd name="connsiteY99" fmla="*/ 935973 h 2311974"/>
                <a:gd name="connsiteX100" fmla="*/ 1171343 w 1315983"/>
                <a:gd name="connsiteY100" fmla="*/ 928679 h 2311974"/>
                <a:gd name="connsiteX101" fmla="*/ 1185570 w 1315983"/>
                <a:gd name="connsiteY101" fmla="*/ 948128 h 2311974"/>
                <a:gd name="connsiteX102" fmla="*/ 1206911 w 1315983"/>
                <a:gd name="connsiteY102" fmla="*/ 950559 h 2311974"/>
                <a:gd name="connsiteX103" fmla="*/ 1211653 w 1315983"/>
                <a:gd name="connsiteY103" fmla="*/ 923817 h 2311974"/>
                <a:gd name="connsiteX104" fmla="*/ 1225880 w 1315983"/>
                <a:gd name="connsiteY104" fmla="*/ 914093 h 2311974"/>
                <a:gd name="connsiteX105" fmla="*/ 1235364 w 1315983"/>
                <a:gd name="connsiteY105" fmla="*/ 921386 h 2311974"/>
                <a:gd name="connsiteX106" fmla="*/ 1247220 w 1315983"/>
                <a:gd name="connsiteY106" fmla="*/ 948128 h 2311974"/>
                <a:gd name="connsiteX107" fmla="*/ 1195055 w 1315983"/>
                <a:gd name="connsiteY107" fmla="*/ 1006475 h 2311974"/>
                <a:gd name="connsiteX108" fmla="*/ 1109694 w 1315983"/>
                <a:gd name="connsiteY108" fmla="*/ 970008 h 2311974"/>
                <a:gd name="connsiteX109" fmla="*/ 1104951 w 1315983"/>
                <a:gd name="connsiteY109" fmla="*/ 977301 h 2311974"/>
                <a:gd name="connsiteX110" fmla="*/ 1109694 w 1315983"/>
                <a:gd name="connsiteY110" fmla="*/ 984595 h 2311974"/>
                <a:gd name="connsiteX111" fmla="*/ 1100209 w 1315983"/>
                <a:gd name="connsiteY111" fmla="*/ 991888 h 2311974"/>
                <a:gd name="connsiteX112" fmla="*/ 1093096 w 1315983"/>
                <a:gd name="connsiteY112" fmla="*/ 1018630 h 2311974"/>
                <a:gd name="connsiteX113" fmla="*/ 1093096 w 1315983"/>
                <a:gd name="connsiteY113" fmla="*/ 1028354 h 2311974"/>
                <a:gd name="connsiteX114" fmla="*/ 1078869 w 1315983"/>
                <a:gd name="connsiteY114" fmla="*/ 1028354 h 2311974"/>
                <a:gd name="connsiteX115" fmla="*/ 1078869 w 1315983"/>
                <a:gd name="connsiteY115" fmla="*/ 1045372 h 2311974"/>
                <a:gd name="connsiteX116" fmla="*/ 1071755 w 1315983"/>
                <a:gd name="connsiteY116" fmla="*/ 1059959 h 2311974"/>
                <a:gd name="connsiteX117" fmla="*/ 1064642 w 1315983"/>
                <a:gd name="connsiteY117" fmla="*/ 1062390 h 2311974"/>
                <a:gd name="connsiteX118" fmla="*/ 1069384 w 1315983"/>
                <a:gd name="connsiteY118" fmla="*/ 1069683 h 2311974"/>
                <a:gd name="connsiteX119" fmla="*/ 1062271 w 1315983"/>
                <a:gd name="connsiteY119" fmla="*/ 1074545 h 2311974"/>
                <a:gd name="connsiteX120" fmla="*/ 1069384 w 1315983"/>
                <a:gd name="connsiteY120" fmla="*/ 1076976 h 2311974"/>
                <a:gd name="connsiteX121" fmla="*/ 1071755 w 1315983"/>
                <a:gd name="connsiteY121" fmla="*/ 1093994 h 2311974"/>
                <a:gd name="connsiteX122" fmla="*/ 1062271 w 1315983"/>
                <a:gd name="connsiteY122" fmla="*/ 1103719 h 2311974"/>
                <a:gd name="connsiteX123" fmla="*/ 1064642 w 1315983"/>
                <a:gd name="connsiteY123" fmla="*/ 1103719 h 2311974"/>
                <a:gd name="connsiteX124" fmla="*/ 1064642 w 1315983"/>
                <a:gd name="connsiteY124" fmla="*/ 1111012 h 2311974"/>
                <a:gd name="connsiteX125" fmla="*/ 1057529 w 1315983"/>
                <a:gd name="connsiteY125" fmla="*/ 1118305 h 2311974"/>
                <a:gd name="connsiteX126" fmla="*/ 1057529 w 1315983"/>
                <a:gd name="connsiteY126" fmla="*/ 1125598 h 2311974"/>
                <a:gd name="connsiteX127" fmla="*/ 1043302 w 1315983"/>
                <a:gd name="connsiteY127" fmla="*/ 1149909 h 2311974"/>
                <a:gd name="connsiteX128" fmla="*/ 1055157 w 1315983"/>
                <a:gd name="connsiteY128" fmla="*/ 1164496 h 2311974"/>
                <a:gd name="connsiteX129" fmla="*/ 1083611 w 1315983"/>
                <a:gd name="connsiteY129" fmla="*/ 1164496 h 2311974"/>
                <a:gd name="connsiteX130" fmla="*/ 1085982 w 1315983"/>
                <a:gd name="connsiteY130" fmla="*/ 1166927 h 2311974"/>
                <a:gd name="connsiteX131" fmla="*/ 1104951 w 1315983"/>
                <a:gd name="connsiteY131" fmla="*/ 1159634 h 2311974"/>
                <a:gd name="connsiteX132" fmla="*/ 1116807 w 1315983"/>
                <a:gd name="connsiteY132" fmla="*/ 1166927 h 2311974"/>
                <a:gd name="connsiteX133" fmla="*/ 1123921 w 1315983"/>
                <a:gd name="connsiteY133" fmla="*/ 1166927 h 2311974"/>
                <a:gd name="connsiteX134" fmla="*/ 1119178 w 1315983"/>
                <a:gd name="connsiteY134" fmla="*/ 1171789 h 2311974"/>
                <a:gd name="connsiteX135" fmla="*/ 1133405 w 1315983"/>
                <a:gd name="connsiteY135" fmla="*/ 1179083 h 2311974"/>
                <a:gd name="connsiteX136" fmla="*/ 1140519 w 1315983"/>
                <a:gd name="connsiteY136" fmla="*/ 1222842 h 2311974"/>
                <a:gd name="connsiteX137" fmla="*/ 1133405 w 1315983"/>
                <a:gd name="connsiteY137" fmla="*/ 1230136 h 2311974"/>
                <a:gd name="connsiteX138" fmla="*/ 1133405 w 1315983"/>
                <a:gd name="connsiteY138" fmla="*/ 1254447 h 2311974"/>
                <a:gd name="connsiteX139" fmla="*/ 1159488 w 1315983"/>
                <a:gd name="connsiteY139" fmla="*/ 1271464 h 2311974"/>
                <a:gd name="connsiteX140" fmla="*/ 1154745 w 1315983"/>
                <a:gd name="connsiteY140" fmla="*/ 1278758 h 2311974"/>
                <a:gd name="connsiteX141" fmla="*/ 1164230 w 1315983"/>
                <a:gd name="connsiteY141" fmla="*/ 1290913 h 2311974"/>
                <a:gd name="connsiteX142" fmla="*/ 1164230 w 1315983"/>
                <a:gd name="connsiteY142" fmla="*/ 1303069 h 2311974"/>
                <a:gd name="connsiteX143" fmla="*/ 1166601 w 1315983"/>
                <a:gd name="connsiteY143" fmla="*/ 1305500 h 2311974"/>
                <a:gd name="connsiteX144" fmla="*/ 1164230 w 1315983"/>
                <a:gd name="connsiteY144" fmla="*/ 1312793 h 2311974"/>
                <a:gd name="connsiteX145" fmla="*/ 1171343 w 1315983"/>
                <a:gd name="connsiteY145" fmla="*/ 1324948 h 2311974"/>
                <a:gd name="connsiteX146" fmla="*/ 1178457 w 1315983"/>
                <a:gd name="connsiteY146" fmla="*/ 1317655 h 2311974"/>
                <a:gd name="connsiteX147" fmla="*/ 1178457 w 1315983"/>
                <a:gd name="connsiteY147" fmla="*/ 1327379 h 2311974"/>
                <a:gd name="connsiteX148" fmla="*/ 1180828 w 1315983"/>
                <a:gd name="connsiteY148" fmla="*/ 1344397 h 2311974"/>
                <a:gd name="connsiteX149" fmla="*/ 1154745 w 1315983"/>
                <a:gd name="connsiteY149" fmla="*/ 1358984 h 2311974"/>
                <a:gd name="connsiteX150" fmla="*/ 1133405 w 1315983"/>
                <a:gd name="connsiteY150" fmla="*/ 1358984 h 2311974"/>
                <a:gd name="connsiteX151" fmla="*/ 1131034 w 1315983"/>
                <a:gd name="connsiteY151" fmla="*/ 1376001 h 2311974"/>
                <a:gd name="connsiteX152" fmla="*/ 1152374 w 1315983"/>
                <a:gd name="connsiteY152" fmla="*/ 1376001 h 2311974"/>
                <a:gd name="connsiteX153" fmla="*/ 1154745 w 1315983"/>
                <a:gd name="connsiteY153" fmla="*/ 1383295 h 2311974"/>
                <a:gd name="connsiteX154" fmla="*/ 1159488 w 1315983"/>
                <a:gd name="connsiteY154" fmla="*/ 1380864 h 2311974"/>
                <a:gd name="connsiteX155" fmla="*/ 1166601 w 1315983"/>
                <a:gd name="connsiteY155" fmla="*/ 1393019 h 2311974"/>
                <a:gd name="connsiteX156" fmla="*/ 1164230 w 1315983"/>
                <a:gd name="connsiteY156" fmla="*/ 1400312 h 2311974"/>
                <a:gd name="connsiteX157" fmla="*/ 1166601 w 1315983"/>
                <a:gd name="connsiteY157" fmla="*/ 1402744 h 2311974"/>
                <a:gd name="connsiteX158" fmla="*/ 1185570 w 1315983"/>
                <a:gd name="connsiteY158" fmla="*/ 1380864 h 2311974"/>
                <a:gd name="connsiteX159" fmla="*/ 1192684 w 1315983"/>
                <a:gd name="connsiteY159" fmla="*/ 1383295 h 2311974"/>
                <a:gd name="connsiteX160" fmla="*/ 1187941 w 1315983"/>
                <a:gd name="connsiteY160" fmla="*/ 1380864 h 2311974"/>
                <a:gd name="connsiteX161" fmla="*/ 1195055 w 1315983"/>
                <a:gd name="connsiteY161" fmla="*/ 1373570 h 2311974"/>
                <a:gd name="connsiteX162" fmla="*/ 1202168 w 1315983"/>
                <a:gd name="connsiteY162" fmla="*/ 1368708 h 2311974"/>
                <a:gd name="connsiteX163" fmla="*/ 1218766 w 1315983"/>
                <a:gd name="connsiteY163" fmla="*/ 1417330 h 2311974"/>
                <a:gd name="connsiteX164" fmla="*/ 1214024 w 1315983"/>
                <a:gd name="connsiteY164" fmla="*/ 1424623 h 2311974"/>
                <a:gd name="connsiteX165" fmla="*/ 1214024 w 1315983"/>
                <a:gd name="connsiteY165" fmla="*/ 1441641 h 2311974"/>
                <a:gd name="connsiteX166" fmla="*/ 1180828 w 1315983"/>
                <a:gd name="connsiteY166" fmla="*/ 1436779 h 2311974"/>
                <a:gd name="connsiteX167" fmla="*/ 1178457 w 1315983"/>
                <a:gd name="connsiteY167" fmla="*/ 1473245 h 2311974"/>
                <a:gd name="connsiteX168" fmla="*/ 1164230 w 1315983"/>
                <a:gd name="connsiteY168" fmla="*/ 1473245 h 2311974"/>
                <a:gd name="connsiteX169" fmla="*/ 1159488 w 1315983"/>
                <a:gd name="connsiteY169" fmla="*/ 1504850 h 2311974"/>
                <a:gd name="connsiteX170" fmla="*/ 1145261 w 1315983"/>
                <a:gd name="connsiteY170" fmla="*/ 1521867 h 2311974"/>
                <a:gd name="connsiteX171" fmla="*/ 1145261 w 1315983"/>
                <a:gd name="connsiteY171" fmla="*/ 1548609 h 2311974"/>
                <a:gd name="connsiteX172" fmla="*/ 1126292 w 1315983"/>
                <a:gd name="connsiteY172" fmla="*/ 1560765 h 2311974"/>
                <a:gd name="connsiteX173" fmla="*/ 1152374 w 1315983"/>
                <a:gd name="connsiteY173" fmla="*/ 1570489 h 2311974"/>
                <a:gd name="connsiteX174" fmla="*/ 1152374 w 1315983"/>
                <a:gd name="connsiteY174" fmla="*/ 1577783 h 2311974"/>
                <a:gd name="connsiteX175" fmla="*/ 1097838 w 1315983"/>
                <a:gd name="connsiteY175" fmla="*/ 1577783 h 2311974"/>
                <a:gd name="connsiteX176" fmla="*/ 1109694 w 1315983"/>
                <a:gd name="connsiteY176" fmla="*/ 1602094 h 2311974"/>
                <a:gd name="connsiteX177" fmla="*/ 1119178 w 1315983"/>
                <a:gd name="connsiteY177" fmla="*/ 1609387 h 2311974"/>
                <a:gd name="connsiteX178" fmla="*/ 1116807 w 1315983"/>
                <a:gd name="connsiteY178" fmla="*/ 1619111 h 2311974"/>
                <a:gd name="connsiteX179" fmla="*/ 1119178 w 1315983"/>
                <a:gd name="connsiteY179" fmla="*/ 1623973 h 2311974"/>
                <a:gd name="connsiteX180" fmla="*/ 1119178 w 1315983"/>
                <a:gd name="connsiteY180" fmla="*/ 1645853 h 2311974"/>
                <a:gd name="connsiteX181" fmla="*/ 1112065 w 1315983"/>
                <a:gd name="connsiteY181" fmla="*/ 1645853 h 2311974"/>
                <a:gd name="connsiteX182" fmla="*/ 1104951 w 1315983"/>
                <a:gd name="connsiteY182" fmla="*/ 1667733 h 2311974"/>
                <a:gd name="connsiteX183" fmla="*/ 1104951 w 1315983"/>
                <a:gd name="connsiteY183" fmla="*/ 1706631 h 2311974"/>
                <a:gd name="connsiteX184" fmla="*/ 1090725 w 1315983"/>
                <a:gd name="connsiteY184" fmla="*/ 1709062 h 2311974"/>
                <a:gd name="connsiteX185" fmla="*/ 1090725 w 1315983"/>
                <a:gd name="connsiteY185" fmla="*/ 1723648 h 2311974"/>
                <a:gd name="connsiteX186" fmla="*/ 1078869 w 1315983"/>
                <a:gd name="connsiteY186" fmla="*/ 1740666 h 2311974"/>
                <a:gd name="connsiteX187" fmla="*/ 1021961 w 1315983"/>
                <a:gd name="connsiteY187" fmla="*/ 1733373 h 2311974"/>
                <a:gd name="connsiteX188" fmla="*/ 995879 w 1315983"/>
                <a:gd name="connsiteY188" fmla="*/ 1733373 h 2311974"/>
                <a:gd name="connsiteX189" fmla="*/ 984023 w 1315983"/>
                <a:gd name="connsiteY189" fmla="*/ 1743097 h 2311974"/>
                <a:gd name="connsiteX190" fmla="*/ 976910 w 1315983"/>
                <a:gd name="connsiteY190" fmla="*/ 1735804 h 2311974"/>
                <a:gd name="connsiteX191" fmla="*/ 969796 w 1315983"/>
                <a:gd name="connsiteY191" fmla="*/ 1740666 h 2311974"/>
                <a:gd name="connsiteX192" fmla="*/ 948456 w 1315983"/>
                <a:gd name="connsiteY192" fmla="*/ 1713924 h 2311974"/>
                <a:gd name="connsiteX193" fmla="*/ 934229 w 1315983"/>
                <a:gd name="connsiteY193" fmla="*/ 1721217 h 2311974"/>
                <a:gd name="connsiteX194" fmla="*/ 927116 w 1315983"/>
                <a:gd name="connsiteY194" fmla="*/ 1733373 h 2311974"/>
                <a:gd name="connsiteX195" fmla="*/ 920002 w 1315983"/>
                <a:gd name="connsiteY195" fmla="*/ 1735804 h 2311974"/>
                <a:gd name="connsiteX196" fmla="*/ 905775 w 1315983"/>
                <a:gd name="connsiteY196" fmla="*/ 1706631 h 2311974"/>
                <a:gd name="connsiteX197" fmla="*/ 834641 w 1315983"/>
                <a:gd name="connsiteY197" fmla="*/ 1709062 h 2311974"/>
                <a:gd name="connsiteX198" fmla="*/ 832270 w 1315983"/>
                <a:gd name="connsiteY198" fmla="*/ 1721217 h 2311974"/>
                <a:gd name="connsiteX199" fmla="*/ 789590 w 1315983"/>
                <a:gd name="connsiteY199" fmla="*/ 1721217 h 2311974"/>
                <a:gd name="connsiteX200" fmla="*/ 789590 w 1315983"/>
                <a:gd name="connsiteY200" fmla="*/ 1728511 h 2311974"/>
                <a:gd name="connsiteX201" fmla="*/ 758765 w 1315983"/>
                <a:gd name="connsiteY201" fmla="*/ 1721217 h 2311974"/>
                <a:gd name="connsiteX202" fmla="*/ 758765 w 1315983"/>
                <a:gd name="connsiteY202" fmla="*/ 1706631 h 2311974"/>
                <a:gd name="connsiteX203" fmla="*/ 751651 w 1315983"/>
                <a:gd name="connsiteY203" fmla="*/ 1706631 h 2311974"/>
                <a:gd name="connsiteX204" fmla="*/ 749280 w 1315983"/>
                <a:gd name="connsiteY204" fmla="*/ 1692044 h 2311974"/>
                <a:gd name="connsiteX205" fmla="*/ 749280 w 1315983"/>
                <a:gd name="connsiteY205" fmla="*/ 1692044 h 2311974"/>
                <a:gd name="connsiteX206" fmla="*/ 751651 w 1315983"/>
                <a:gd name="connsiteY206" fmla="*/ 1706631 h 2311974"/>
                <a:gd name="connsiteX207" fmla="*/ 697115 w 1315983"/>
                <a:gd name="connsiteY207" fmla="*/ 1709062 h 2311974"/>
                <a:gd name="connsiteX208" fmla="*/ 656806 w 1315983"/>
                <a:gd name="connsiteY208" fmla="*/ 1701769 h 2311974"/>
                <a:gd name="connsiteX209" fmla="*/ 654435 w 1315983"/>
                <a:gd name="connsiteY209" fmla="*/ 1709062 h 2311974"/>
                <a:gd name="connsiteX210" fmla="*/ 635465 w 1315983"/>
                <a:gd name="connsiteY210" fmla="*/ 1713924 h 2311974"/>
                <a:gd name="connsiteX211" fmla="*/ 628352 w 1315983"/>
                <a:gd name="connsiteY211" fmla="*/ 1733373 h 2311974"/>
                <a:gd name="connsiteX212" fmla="*/ 633094 w 1315983"/>
                <a:gd name="connsiteY212" fmla="*/ 1750391 h 2311974"/>
                <a:gd name="connsiteX213" fmla="*/ 614125 w 1315983"/>
                <a:gd name="connsiteY213" fmla="*/ 1750391 h 2311974"/>
                <a:gd name="connsiteX214" fmla="*/ 609383 w 1315983"/>
                <a:gd name="connsiteY214" fmla="*/ 1769840 h 2311974"/>
                <a:gd name="connsiteX215" fmla="*/ 616496 w 1315983"/>
                <a:gd name="connsiteY215" fmla="*/ 1784426 h 2311974"/>
                <a:gd name="connsiteX216" fmla="*/ 614125 w 1315983"/>
                <a:gd name="connsiteY216" fmla="*/ 1806306 h 2311974"/>
                <a:gd name="connsiteX217" fmla="*/ 602269 w 1315983"/>
                <a:gd name="connsiteY217" fmla="*/ 1813599 h 2311974"/>
                <a:gd name="connsiteX218" fmla="*/ 602269 w 1315983"/>
                <a:gd name="connsiteY218" fmla="*/ 1847635 h 2311974"/>
                <a:gd name="connsiteX219" fmla="*/ 588043 w 1315983"/>
                <a:gd name="connsiteY219" fmla="*/ 1852497 h 2311974"/>
                <a:gd name="connsiteX220" fmla="*/ 585671 w 1315983"/>
                <a:gd name="connsiteY220" fmla="*/ 1837910 h 2311974"/>
                <a:gd name="connsiteX221" fmla="*/ 552475 w 1315983"/>
                <a:gd name="connsiteY221" fmla="*/ 1837910 h 2311974"/>
                <a:gd name="connsiteX222" fmla="*/ 552475 w 1315983"/>
                <a:gd name="connsiteY222" fmla="*/ 1859790 h 2311974"/>
                <a:gd name="connsiteX223" fmla="*/ 533506 w 1315983"/>
                <a:gd name="connsiteY223" fmla="*/ 1859790 h 2311974"/>
                <a:gd name="connsiteX224" fmla="*/ 533506 w 1315983"/>
                <a:gd name="connsiteY224" fmla="*/ 1869515 h 2311974"/>
                <a:gd name="connsiteX225" fmla="*/ 531135 w 1315983"/>
                <a:gd name="connsiteY225" fmla="*/ 1876808 h 2311974"/>
                <a:gd name="connsiteX226" fmla="*/ 450517 w 1315983"/>
                <a:gd name="connsiteY226" fmla="*/ 1876808 h 2311974"/>
                <a:gd name="connsiteX227" fmla="*/ 450517 w 1315983"/>
                <a:gd name="connsiteY227" fmla="*/ 1896257 h 2311974"/>
                <a:gd name="connsiteX228" fmla="*/ 398351 w 1315983"/>
                <a:gd name="connsiteY228" fmla="*/ 1901119 h 2311974"/>
                <a:gd name="connsiteX229" fmla="*/ 398351 w 1315983"/>
                <a:gd name="connsiteY229" fmla="*/ 1930292 h 2311974"/>
                <a:gd name="connsiteX230" fmla="*/ 377011 w 1315983"/>
                <a:gd name="connsiteY230" fmla="*/ 1930292 h 2311974"/>
                <a:gd name="connsiteX231" fmla="*/ 374640 w 1315983"/>
                <a:gd name="connsiteY231" fmla="*/ 1952172 h 2311974"/>
                <a:gd name="connsiteX232" fmla="*/ 362784 w 1315983"/>
                <a:gd name="connsiteY232" fmla="*/ 1952172 h 2311974"/>
                <a:gd name="connsiteX233" fmla="*/ 362784 w 1315983"/>
                <a:gd name="connsiteY233" fmla="*/ 1978914 h 2311974"/>
                <a:gd name="connsiteX234" fmla="*/ 369898 w 1315983"/>
                <a:gd name="connsiteY234" fmla="*/ 1983776 h 2311974"/>
                <a:gd name="connsiteX235" fmla="*/ 367527 w 1315983"/>
                <a:gd name="connsiteY235" fmla="*/ 2000794 h 2311974"/>
                <a:gd name="connsiteX236" fmla="*/ 374640 w 1315983"/>
                <a:gd name="connsiteY236" fmla="*/ 2005656 h 2311974"/>
                <a:gd name="connsiteX237" fmla="*/ 374640 w 1315983"/>
                <a:gd name="connsiteY237" fmla="*/ 2068865 h 2311974"/>
                <a:gd name="connsiteX238" fmla="*/ 367527 w 1315983"/>
                <a:gd name="connsiteY238" fmla="*/ 2068865 h 2311974"/>
                <a:gd name="connsiteX239" fmla="*/ 367527 w 1315983"/>
                <a:gd name="connsiteY239" fmla="*/ 2081020 h 2311974"/>
                <a:gd name="connsiteX240" fmla="*/ 348557 w 1315983"/>
                <a:gd name="connsiteY240" fmla="*/ 2083451 h 2311974"/>
                <a:gd name="connsiteX241" fmla="*/ 334331 w 1315983"/>
                <a:gd name="connsiteY241" fmla="*/ 2117487 h 2311974"/>
                <a:gd name="connsiteX242" fmla="*/ 334331 w 1315983"/>
                <a:gd name="connsiteY242" fmla="*/ 2129642 h 2311974"/>
                <a:gd name="connsiteX243" fmla="*/ 391238 w 1315983"/>
                <a:gd name="connsiteY243" fmla="*/ 2132073 h 2311974"/>
                <a:gd name="connsiteX244" fmla="*/ 384125 w 1315983"/>
                <a:gd name="connsiteY244" fmla="*/ 2151522 h 2311974"/>
                <a:gd name="connsiteX245" fmla="*/ 388867 w 1315983"/>
                <a:gd name="connsiteY245" fmla="*/ 2161246 h 2311974"/>
                <a:gd name="connsiteX246" fmla="*/ 384125 w 1315983"/>
                <a:gd name="connsiteY246" fmla="*/ 2168540 h 2311974"/>
                <a:gd name="connsiteX247" fmla="*/ 367527 w 1315983"/>
                <a:gd name="connsiteY247" fmla="*/ 2168540 h 2311974"/>
                <a:gd name="connsiteX248" fmla="*/ 367527 w 1315983"/>
                <a:gd name="connsiteY248" fmla="*/ 2180695 h 2311974"/>
                <a:gd name="connsiteX249" fmla="*/ 336702 w 1315983"/>
                <a:gd name="connsiteY249" fmla="*/ 2187988 h 2311974"/>
                <a:gd name="connsiteX250" fmla="*/ 343815 w 1315983"/>
                <a:gd name="connsiteY250" fmla="*/ 2200144 h 2311974"/>
                <a:gd name="connsiteX251" fmla="*/ 341444 w 1315983"/>
                <a:gd name="connsiteY251" fmla="*/ 2256059 h 2311974"/>
                <a:gd name="connsiteX252" fmla="*/ 329588 w 1315983"/>
                <a:gd name="connsiteY252" fmla="*/ 2277939 h 2311974"/>
                <a:gd name="connsiteX253" fmla="*/ 303506 w 1315983"/>
                <a:gd name="connsiteY253" fmla="*/ 2307112 h 2311974"/>
                <a:gd name="connsiteX254" fmla="*/ 289279 w 1315983"/>
                <a:gd name="connsiteY254" fmla="*/ 2311974 h 2311974"/>
                <a:gd name="connsiteX255" fmla="*/ 272681 w 1315983"/>
                <a:gd name="connsiteY255" fmla="*/ 2282801 h 2311974"/>
                <a:gd name="connsiteX256" fmla="*/ 253712 w 1315983"/>
                <a:gd name="connsiteY256" fmla="*/ 2275508 h 2311974"/>
                <a:gd name="connsiteX257" fmla="*/ 239485 w 1315983"/>
                <a:gd name="connsiteY257" fmla="*/ 2292526 h 2311974"/>
                <a:gd name="connsiteX258" fmla="*/ 220516 w 1315983"/>
                <a:gd name="connsiteY258" fmla="*/ 2285232 h 2311974"/>
                <a:gd name="connsiteX259" fmla="*/ 206289 w 1315983"/>
                <a:gd name="connsiteY259" fmla="*/ 2290094 h 2311974"/>
                <a:gd name="connsiteX260" fmla="*/ 170722 w 1315983"/>
                <a:gd name="connsiteY260" fmla="*/ 2275508 h 2311974"/>
                <a:gd name="connsiteX261" fmla="*/ 129987 w 1315983"/>
                <a:gd name="connsiteY261" fmla="*/ 2254426 h 2311974"/>
                <a:gd name="connsiteX262" fmla="*/ 138292 w 1315983"/>
                <a:gd name="connsiteY262" fmla="*/ 2090384 h 2311974"/>
                <a:gd name="connsiteX263" fmla="*/ 167576 w 1315983"/>
                <a:gd name="connsiteY263" fmla="*/ 1879782 h 2311974"/>
                <a:gd name="connsiteX264" fmla="*/ 162659 w 1315983"/>
                <a:gd name="connsiteY264" fmla="*/ 1766434 h 2311974"/>
                <a:gd name="connsiteX265" fmla="*/ 134380 w 1315983"/>
                <a:gd name="connsiteY265" fmla="*/ 1684276 h 2311974"/>
                <a:gd name="connsiteX266" fmla="*/ 71027 w 1315983"/>
                <a:gd name="connsiteY266" fmla="*/ 1605539 h 2311974"/>
                <a:gd name="connsiteX267" fmla="*/ 21152 w 1315983"/>
                <a:gd name="connsiteY267" fmla="*/ 1566641 h 2311974"/>
                <a:gd name="connsiteX268" fmla="*/ 22796 w 1315983"/>
                <a:gd name="connsiteY268" fmla="*/ 1519182 h 2311974"/>
                <a:gd name="connsiteX269" fmla="*/ 18560 w 1315983"/>
                <a:gd name="connsiteY269" fmla="*/ 1442151 h 2311974"/>
                <a:gd name="connsiteX270" fmla="*/ 73867 w 1315983"/>
                <a:gd name="connsiteY270" fmla="*/ 1327822 h 2311974"/>
                <a:gd name="connsiteX271" fmla="*/ 867553 w 1315983"/>
                <a:gd name="connsiteY271" fmla="*/ 1104035 h 2311974"/>
                <a:gd name="connsiteX272" fmla="*/ 0 w 1315983"/>
                <a:gd name="connsiteY272" fmla="*/ 680708 h 2311974"/>
                <a:gd name="connsiteX273" fmla="*/ 35567 w 1315983"/>
                <a:gd name="connsiteY273" fmla="*/ 670983 h 2311974"/>
                <a:gd name="connsiteX274" fmla="*/ 123299 w 1315983"/>
                <a:gd name="connsiteY274" fmla="*/ 692863 h 2311974"/>
                <a:gd name="connsiteX275" fmla="*/ 137526 w 1315983"/>
                <a:gd name="connsiteY275" fmla="*/ 688001 h 2311974"/>
                <a:gd name="connsiteX276" fmla="*/ 151753 w 1315983"/>
                <a:gd name="connsiteY276" fmla="*/ 678277 h 2311974"/>
                <a:gd name="connsiteX277" fmla="*/ 158866 w 1315983"/>
                <a:gd name="connsiteY277" fmla="*/ 666121 h 2311974"/>
                <a:gd name="connsiteX278" fmla="*/ 192062 w 1315983"/>
                <a:gd name="connsiteY278" fmla="*/ 700156 h 2311974"/>
                <a:gd name="connsiteX279" fmla="*/ 236001 w 1315983"/>
                <a:gd name="connsiteY279" fmla="*/ 862512 h 2311974"/>
                <a:gd name="connsiteX280" fmla="*/ 158866 w 1315983"/>
                <a:gd name="connsiteY280" fmla="*/ 666121 h 2311974"/>
                <a:gd name="connsiteX281" fmla="*/ 158866 w 1315983"/>
                <a:gd name="connsiteY281" fmla="*/ 658827 h 2311974"/>
                <a:gd name="connsiteX282" fmla="*/ 180206 w 1315983"/>
                <a:gd name="connsiteY282" fmla="*/ 646672 h 2311974"/>
                <a:gd name="connsiteX283" fmla="*/ 173093 w 1315983"/>
                <a:gd name="connsiteY283" fmla="*/ 639379 h 2311974"/>
                <a:gd name="connsiteX284" fmla="*/ 203918 w 1315983"/>
                <a:gd name="connsiteY284" fmla="*/ 629654 h 2311974"/>
                <a:gd name="connsiteX285" fmla="*/ 199176 w 1315983"/>
                <a:gd name="connsiteY285" fmla="*/ 615068 h 2311974"/>
                <a:gd name="connsiteX286" fmla="*/ 165980 w 1315983"/>
                <a:gd name="connsiteY286" fmla="*/ 610205 h 2311974"/>
                <a:gd name="connsiteX287" fmla="*/ 163608 w 1315983"/>
                <a:gd name="connsiteY287" fmla="*/ 595619 h 2311974"/>
                <a:gd name="connsiteX288" fmla="*/ 173093 w 1315983"/>
                <a:gd name="connsiteY288" fmla="*/ 534841 h 2311974"/>
                <a:gd name="connsiteX289" fmla="*/ 151753 w 1315983"/>
                <a:gd name="connsiteY289" fmla="*/ 471633 h 2311974"/>
                <a:gd name="connsiteX290" fmla="*/ 144639 w 1315983"/>
                <a:gd name="connsiteY290" fmla="*/ 464340 h 2311974"/>
                <a:gd name="connsiteX291" fmla="*/ 165980 w 1315983"/>
                <a:gd name="connsiteY291" fmla="*/ 444891 h 2311974"/>
                <a:gd name="connsiteX292" fmla="*/ 184949 w 1315983"/>
                <a:gd name="connsiteY292" fmla="*/ 430304 h 2311974"/>
                <a:gd name="connsiteX293" fmla="*/ 187320 w 1315983"/>
                <a:gd name="connsiteY293" fmla="*/ 427873 h 2311974"/>
                <a:gd name="connsiteX294" fmla="*/ 199176 w 1315983"/>
                <a:gd name="connsiteY294" fmla="*/ 408424 h 2311974"/>
                <a:gd name="connsiteX295" fmla="*/ 194433 w 1315983"/>
                <a:gd name="connsiteY295" fmla="*/ 388975 h 2311974"/>
                <a:gd name="connsiteX296" fmla="*/ 220516 w 1315983"/>
                <a:gd name="connsiteY296" fmla="*/ 364665 h 2311974"/>
                <a:gd name="connsiteX297" fmla="*/ 246598 w 1315983"/>
                <a:gd name="connsiteY297" fmla="*/ 337922 h 2311974"/>
                <a:gd name="connsiteX298" fmla="*/ 232371 w 1315983"/>
                <a:gd name="connsiteY298" fmla="*/ 311180 h 2311974"/>
                <a:gd name="connsiteX299" fmla="*/ 225258 w 1315983"/>
                <a:gd name="connsiteY299" fmla="*/ 308749 h 2311974"/>
                <a:gd name="connsiteX300" fmla="*/ 232371 w 1315983"/>
                <a:gd name="connsiteY300" fmla="*/ 299025 h 2311974"/>
                <a:gd name="connsiteX301" fmla="*/ 211031 w 1315983"/>
                <a:gd name="connsiteY301" fmla="*/ 299025 h 2311974"/>
                <a:gd name="connsiteX302" fmla="*/ 199176 w 1315983"/>
                <a:gd name="connsiteY302" fmla="*/ 282007 h 2311974"/>
                <a:gd name="connsiteX303" fmla="*/ 239485 w 1315983"/>
                <a:gd name="connsiteY303" fmla="*/ 240679 h 2311974"/>
                <a:gd name="connsiteX304" fmla="*/ 248969 w 1315983"/>
                <a:gd name="connsiteY304" fmla="*/ 240679 h 2311974"/>
                <a:gd name="connsiteX305" fmla="*/ 227629 w 1315983"/>
                <a:gd name="connsiteY305" fmla="*/ 218799 h 2311974"/>
                <a:gd name="connsiteX306" fmla="*/ 260825 w 1315983"/>
                <a:gd name="connsiteY306" fmla="*/ 199350 h 2311974"/>
                <a:gd name="connsiteX307" fmla="*/ 239485 w 1315983"/>
                <a:gd name="connsiteY307" fmla="*/ 150728 h 2311974"/>
                <a:gd name="connsiteX308" fmla="*/ 248969 w 1315983"/>
                <a:gd name="connsiteY308" fmla="*/ 131279 h 2311974"/>
                <a:gd name="connsiteX309" fmla="*/ 282165 w 1315983"/>
                <a:gd name="connsiteY309" fmla="*/ 116693 h 2311974"/>
                <a:gd name="connsiteX310" fmla="*/ 286908 w 1315983"/>
                <a:gd name="connsiteY310" fmla="*/ 131279 h 2311974"/>
                <a:gd name="connsiteX311" fmla="*/ 308248 w 1315983"/>
                <a:gd name="connsiteY311" fmla="*/ 116693 h 2311974"/>
                <a:gd name="connsiteX312" fmla="*/ 303506 w 1315983"/>
                <a:gd name="connsiteY312" fmla="*/ 109399 h 2311974"/>
                <a:gd name="connsiteX313" fmla="*/ 320104 w 1315983"/>
                <a:gd name="connsiteY313" fmla="*/ 102106 h 2311974"/>
                <a:gd name="connsiteX314" fmla="*/ 320104 w 1315983"/>
                <a:gd name="connsiteY314" fmla="*/ 94813 h 2311974"/>
                <a:gd name="connsiteX315" fmla="*/ 329588 w 1315983"/>
                <a:gd name="connsiteY315" fmla="*/ 87519 h 2311974"/>
                <a:gd name="connsiteX316" fmla="*/ 315361 w 1315983"/>
                <a:gd name="connsiteY316" fmla="*/ 53484 h 2311974"/>
                <a:gd name="connsiteX317" fmla="*/ 312990 w 1315983"/>
                <a:gd name="connsiteY317" fmla="*/ 7293 h 2311974"/>
                <a:gd name="connsiteX318" fmla="*/ 355671 w 1315983"/>
                <a:gd name="connsiteY318" fmla="*/ 17018 h 2311974"/>
                <a:gd name="connsiteX319" fmla="*/ 377011 w 1315983"/>
                <a:gd name="connsiteY319" fmla="*/ 0 h 2311974"/>
                <a:gd name="connsiteX320" fmla="*/ 241856 w 1315983"/>
                <a:gd name="connsiteY320" fmla="*/ 899507 h 2311974"/>
                <a:gd name="connsiteX321" fmla="*/ 241856 w 1315983"/>
                <a:gd name="connsiteY321" fmla="*/ 899506 h 2311974"/>
                <a:gd name="connsiteX322" fmla="*/ 377011 w 1315983"/>
                <a:gd name="connsiteY322" fmla="*/ 0 h 2311974"/>
                <a:gd name="connsiteX323" fmla="*/ 234712 w 1315983"/>
                <a:gd name="connsiteY323" fmla="*/ 889782 h 2311974"/>
                <a:gd name="connsiteX324" fmla="*/ 225258 w 1315983"/>
                <a:gd name="connsiteY324" fmla="*/ 889782 h 2311974"/>
                <a:gd name="connsiteX325" fmla="*/ 241856 w 1315983"/>
                <a:gd name="connsiteY325" fmla="*/ 889782 h 2311974"/>
                <a:gd name="connsiteX326" fmla="*/ 326152 w 1315983"/>
                <a:gd name="connsiteY326" fmla="*/ 981222 h 2311974"/>
                <a:gd name="connsiteX327" fmla="*/ 234712 w 1315983"/>
                <a:gd name="connsiteY327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23921 w 1315983"/>
                <a:gd name="connsiteY99" fmla="*/ 935973 h 2311974"/>
                <a:gd name="connsiteX100" fmla="*/ 1171343 w 1315983"/>
                <a:gd name="connsiteY100" fmla="*/ 928679 h 2311974"/>
                <a:gd name="connsiteX101" fmla="*/ 1185570 w 1315983"/>
                <a:gd name="connsiteY101" fmla="*/ 948128 h 2311974"/>
                <a:gd name="connsiteX102" fmla="*/ 1206911 w 1315983"/>
                <a:gd name="connsiteY102" fmla="*/ 950559 h 2311974"/>
                <a:gd name="connsiteX103" fmla="*/ 1211653 w 1315983"/>
                <a:gd name="connsiteY103" fmla="*/ 923817 h 2311974"/>
                <a:gd name="connsiteX104" fmla="*/ 1225880 w 1315983"/>
                <a:gd name="connsiteY104" fmla="*/ 914093 h 2311974"/>
                <a:gd name="connsiteX105" fmla="*/ 1235364 w 1315983"/>
                <a:gd name="connsiteY105" fmla="*/ 921386 h 2311974"/>
                <a:gd name="connsiteX106" fmla="*/ 1247220 w 1315983"/>
                <a:gd name="connsiteY106" fmla="*/ 948128 h 2311974"/>
                <a:gd name="connsiteX107" fmla="*/ 1195055 w 1315983"/>
                <a:gd name="connsiteY107" fmla="*/ 1006475 h 2311974"/>
                <a:gd name="connsiteX108" fmla="*/ 1109694 w 1315983"/>
                <a:gd name="connsiteY108" fmla="*/ 970008 h 2311974"/>
                <a:gd name="connsiteX109" fmla="*/ 1104951 w 1315983"/>
                <a:gd name="connsiteY109" fmla="*/ 977301 h 2311974"/>
                <a:gd name="connsiteX110" fmla="*/ 1109694 w 1315983"/>
                <a:gd name="connsiteY110" fmla="*/ 984595 h 2311974"/>
                <a:gd name="connsiteX111" fmla="*/ 1100209 w 1315983"/>
                <a:gd name="connsiteY111" fmla="*/ 991888 h 2311974"/>
                <a:gd name="connsiteX112" fmla="*/ 1093096 w 1315983"/>
                <a:gd name="connsiteY112" fmla="*/ 1018630 h 2311974"/>
                <a:gd name="connsiteX113" fmla="*/ 1093096 w 1315983"/>
                <a:gd name="connsiteY113" fmla="*/ 1028354 h 2311974"/>
                <a:gd name="connsiteX114" fmla="*/ 1078869 w 1315983"/>
                <a:gd name="connsiteY114" fmla="*/ 1028354 h 2311974"/>
                <a:gd name="connsiteX115" fmla="*/ 1078869 w 1315983"/>
                <a:gd name="connsiteY115" fmla="*/ 1045372 h 2311974"/>
                <a:gd name="connsiteX116" fmla="*/ 1071755 w 1315983"/>
                <a:gd name="connsiteY116" fmla="*/ 1059959 h 2311974"/>
                <a:gd name="connsiteX117" fmla="*/ 1064642 w 1315983"/>
                <a:gd name="connsiteY117" fmla="*/ 1062390 h 2311974"/>
                <a:gd name="connsiteX118" fmla="*/ 1069384 w 1315983"/>
                <a:gd name="connsiteY118" fmla="*/ 1069683 h 2311974"/>
                <a:gd name="connsiteX119" fmla="*/ 1062271 w 1315983"/>
                <a:gd name="connsiteY119" fmla="*/ 1074545 h 2311974"/>
                <a:gd name="connsiteX120" fmla="*/ 1069384 w 1315983"/>
                <a:gd name="connsiteY120" fmla="*/ 1076976 h 2311974"/>
                <a:gd name="connsiteX121" fmla="*/ 1071755 w 1315983"/>
                <a:gd name="connsiteY121" fmla="*/ 1093994 h 2311974"/>
                <a:gd name="connsiteX122" fmla="*/ 1062271 w 1315983"/>
                <a:gd name="connsiteY122" fmla="*/ 1103719 h 2311974"/>
                <a:gd name="connsiteX123" fmla="*/ 1064642 w 1315983"/>
                <a:gd name="connsiteY123" fmla="*/ 1103719 h 2311974"/>
                <a:gd name="connsiteX124" fmla="*/ 1064642 w 1315983"/>
                <a:gd name="connsiteY124" fmla="*/ 1111012 h 2311974"/>
                <a:gd name="connsiteX125" fmla="*/ 1057529 w 1315983"/>
                <a:gd name="connsiteY125" fmla="*/ 1118305 h 2311974"/>
                <a:gd name="connsiteX126" fmla="*/ 1057529 w 1315983"/>
                <a:gd name="connsiteY126" fmla="*/ 1125598 h 2311974"/>
                <a:gd name="connsiteX127" fmla="*/ 1043302 w 1315983"/>
                <a:gd name="connsiteY127" fmla="*/ 1149909 h 2311974"/>
                <a:gd name="connsiteX128" fmla="*/ 1055157 w 1315983"/>
                <a:gd name="connsiteY128" fmla="*/ 1164496 h 2311974"/>
                <a:gd name="connsiteX129" fmla="*/ 1083611 w 1315983"/>
                <a:gd name="connsiteY129" fmla="*/ 1164496 h 2311974"/>
                <a:gd name="connsiteX130" fmla="*/ 1085982 w 1315983"/>
                <a:gd name="connsiteY130" fmla="*/ 1166927 h 2311974"/>
                <a:gd name="connsiteX131" fmla="*/ 1104951 w 1315983"/>
                <a:gd name="connsiteY131" fmla="*/ 1159634 h 2311974"/>
                <a:gd name="connsiteX132" fmla="*/ 1116807 w 1315983"/>
                <a:gd name="connsiteY132" fmla="*/ 1166927 h 2311974"/>
                <a:gd name="connsiteX133" fmla="*/ 1123921 w 1315983"/>
                <a:gd name="connsiteY133" fmla="*/ 1166927 h 2311974"/>
                <a:gd name="connsiteX134" fmla="*/ 1119178 w 1315983"/>
                <a:gd name="connsiteY134" fmla="*/ 1171789 h 2311974"/>
                <a:gd name="connsiteX135" fmla="*/ 1133405 w 1315983"/>
                <a:gd name="connsiteY135" fmla="*/ 1179083 h 2311974"/>
                <a:gd name="connsiteX136" fmla="*/ 1140519 w 1315983"/>
                <a:gd name="connsiteY136" fmla="*/ 1222842 h 2311974"/>
                <a:gd name="connsiteX137" fmla="*/ 1133405 w 1315983"/>
                <a:gd name="connsiteY137" fmla="*/ 1230136 h 2311974"/>
                <a:gd name="connsiteX138" fmla="*/ 1133405 w 1315983"/>
                <a:gd name="connsiteY138" fmla="*/ 1254447 h 2311974"/>
                <a:gd name="connsiteX139" fmla="*/ 1159488 w 1315983"/>
                <a:gd name="connsiteY139" fmla="*/ 1271464 h 2311974"/>
                <a:gd name="connsiteX140" fmla="*/ 1154745 w 1315983"/>
                <a:gd name="connsiteY140" fmla="*/ 1278758 h 2311974"/>
                <a:gd name="connsiteX141" fmla="*/ 1164230 w 1315983"/>
                <a:gd name="connsiteY141" fmla="*/ 1290913 h 2311974"/>
                <a:gd name="connsiteX142" fmla="*/ 1164230 w 1315983"/>
                <a:gd name="connsiteY142" fmla="*/ 1303069 h 2311974"/>
                <a:gd name="connsiteX143" fmla="*/ 1166601 w 1315983"/>
                <a:gd name="connsiteY143" fmla="*/ 1305500 h 2311974"/>
                <a:gd name="connsiteX144" fmla="*/ 1164230 w 1315983"/>
                <a:gd name="connsiteY144" fmla="*/ 1312793 h 2311974"/>
                <a:gd name="connsiteX145" fmla="*/ 1171343 w 1315983"/>
                <a:gd name="connsiteY145" fmla="*/ 1324948 h 2311974"/>
                <a:gd name="connsiteX146" fmla="*/ 1178457 w 1315983"/>
                <a:gd name="connsiteY146" fmla="*/ 1317655 h 2311974"/>
                <a:gd name="connsiteX147" fmla="*/ 1178457 w 1315983"/>
                <a:gd name="connsiteY147" fmla="*/ 1327379 h 2311974"/>
                <a:gd name="connsiteX148" fmla="*/ 1180828 w 1315983"/>
                <a:gd name="connsiteY148" fmla="*/ 1344397 h 2311974"/>
                <a:gd name="connsiteX149" fmla="*/ 1154745 w 1315983"/>
                <a:gd name="connsiteY149" fmla="*/ 1358984 h 2311974"/>
                <a:gd name="connsiteX150" fmla="*/ 1133405 w 1315983"/>
                <a:gd name="connsiteY150" fmla="*/ 1358984 h 2311974"/>
                <a:gd name="connsiteX151" fmla="*/ 1131034 w 1315983"/>
                <a:gd name="connsiteY151" fmla="*/ 1376001 h 2311974"/>
                <a:gd name="connsiteX152" fmla="*/ 1152374 w 1315983"/>
                <a:gd name="connsiteY152" fmla="*/ 1376001 h 2311974"/>
                <a:gd name="connsiteX153" fmla="*/ 1154745 w 1315983"/>
                <a:gd name="connsiteY153" fmla="*/ 1383295 h 2311974"/>
                <a:gd name="connsiteX154" fmla="*/ 1159488 w 1315983"/>
                <a:gd name="connsiteY154" fmla="*/ 1380864 h 2311974"/>
                <a:gd name="connsiteX155" fmla="*/ 1166601 w 1315983"/>
                <a:gd name="connsiteY155" fmla="*/ 1393019 h 2311974"/>
                <a:gd name="connsiteX156" fmla="*/ 1164230 w 1315983"/>
                <a:gd name="connsiteY156" fmla="*/ 1400312 h 2311974"/>
                <a:gd name="connsiteX157" fmla="*/ 1166601 w 1315983"/>
                <a:gd name="connsiteY157" fmla="*/ 1402744 h 2311974"/>
                <a:gd name="connsiteX158" fmla="*/ 1185570 w 1315983"/>
                <a:gd name="connsiteY158" fmla="*/ 1380864 h 2311974"/>
                <a:gd name="connsiteX159" fmla="*/ 1192684 w 1315983"/>
                <a:gd name="connsiteY159" fmla="*/ 1383295 h 2311974"/>
                <a:gd name="connsiteX160" fmla="*/ 1187941 w 1315983"/>
                <a:gd name="connsiteY160" fmla="*/ 1380864 h 2311974"/>
                <a:gd name="connsiteX161" fmla="*/ 1195055 w 1315983"/>
                <a:gd name="connsiteY161" fmla="*/ 1373570 h 2311974"/>
                <a:gd name="connsiteX162" fmla="*/ 1202168 w 1315983"/>
                <a:gd name="connsiteY162" fmla="*/ 1368708 h 2311974"/>
                <a:gd name="connsiteX163" fmla="*/ 1218766 w 1315983"/>
                <a:gd name="connsiteY163" fmla="*/ 1417330 h 2311974"/>
                <a:gd name="connsiteX164" fmla="*/ 1214024 w 1315983"/>
                <a:gd name="connsiteY164" fmla="*/ 1424623 h 2311974"/>
                <a:gd name="connsiteX165" fmla="*/ 1214024 w 1315983"/>
                <a:gd name="connsiteY165" fmla="*/ 1441641 h 2311974"/>
                <a:gd name="connsiteX166" fmla="*/ 1180828 w 1315983"/>
                <a:gd name="connsiteY166" fmla="*/ 1436779 h 2311974"/>
                <a:gd name="connsiteX167" fmla="*/ 1178457 w 1315983"/>
                <a:gd name="connsiteY167" fmla="*/ 1473245 h 2311974"/>
                <a:gd name="connsiteX168" fmla="*/ 1164230 w 1315983"/>
                <a:gd name="connsiteY168" fmla="*/ 1473245 h 2311974"/>
                <a:gd name="connsiteX169" fmla="*/ 1159488 w 1315983"/>
                <a:gd name="connsiteY169" fmla="*/ 1504850 h 2311974"/>
                <a:gd name="connsiteX170" fmla="*/ 1145261 w 1315983"/>
                <a:gd name="connsiteY170" fmla="*/ 1521867 h 2311974"/>
                <a:gd name="connsiteX171" fmla="*/ 1145261 w 1315983"/>
                <a:gd name="connsiteY171" fmla="*/ 1548609 h 2311974"/>
                <a:gd name="connsiteX172" fmla="*/ 1126292 w 1315983"/>
                <a:gd name="connsiteY172" fmla="*/ 1560765 h 2311974"/>
                <a:gd name="connsiteX173" fmla="*/ 1152374 w 1315983"/>
                <a:gd name="connsiteY173" fmla="*/ 1570489 h 2311974"/>
                <a:gd name="connsiteX174" fmla="*/ 1152374 w 1315983"/>
                <a:gd name="connsiteY174" fmla="*/ 1577783 h 2311974"/>
                <a:gd name="connsiteX175" fmla="*/ 1097838 w 1315983"/>
                <a:gd name="connsiteY175" fmla="*/ 1577783 h 2311974"/>
                <a:gd name="connsiteX176" fmla="*/ 1109694 w 1315983"/>
                <a:gd name="connsiteY176" fmla="*/ 1602094 h 2311974"/>
                <a:gd name="connsiteX177" fmla="*/ 1119178 w 1315983"/>
                <a:gd name="connsiteY177" fmla="*/ 1609387 h 2311974"/>
                <a:gd name="connsiteX178" fmla="*/ 1116807 w 1315983"/>
                <a:gd name="connsiteY178" fmla="*/ 1619111 h 2311974"/>
                <a:gd name="connsiteX179" fmla="*/ 1119178 w 1315983"/>
                <a:gd name="connsiteY179" fmla="*/ 1623973 h 2311974"/>
                <a:gd name="connsiteX180" fmla="*/ 1119178 w 1315983"/>
                <a:gd name="connsiteY180" fmla="*/ 1645853 h 2311974"/>
                <a:gd name="connsiteX181" fmla="*/ 1112065 w 1315983"/>
                <a:gd name="connsiteY181" fmla="*/ 1645853 h 2311974"/>
                <a:gd name="connsiteX182" fmla="*/ 1104951 w 1315983"/>
                <a:gd name="connsiteY182" fmla="*/ 1667733 h 2311974"/>
                <a:gd name="connsiteX183" fmla="*/ 1104951 w 1315983"/>
                <a:gd name="connsiteY183" fmla="*/ 1706631 h 2311974"/>
                <a:gd name="connsiteX184" fmla="*/ 1090725 w 1315983"/>
                <a:gd name="connsiteY184" fmla="*/ 1709062 h 2311974"/>
                <a:gd name="connsiteX185" fmla="*/ 1090725 w 1315983"/>
                <a:gd name="connsiteY185" fmla="*/ 1723648 h 2311974"/>
                <a:gd name="connsiteX186" fmla="*/ 1078869 w 1315983"/>
                <a:gd name="connsiteY186" fmla="*/ 1740666 h 2311974"/>
                <a:gd name="connsiteX187" fmla="*/ 1021961 w 1315983"/>
                <a:gd name="connsiteY187" fmla="*/ 1733373 h 2311974"/>
                <a:gd name="connsiteX188" fmla="*/ 995879 w 1315983"/>
                <a:gd name="connsiteY188" fmla="*/ 1733373 h 2311974"/>
                <a:gd name="connsiteX189" fmla="*/ 984023 w 1315983"/>
                <a:gd name="connsiteY189" fmla="*/ 1743097 h 2311974"/>
                <a:gd name="connsiteX190" fmla="*/ 976910 w 1315983"/>
                <a:gd name="connsiteY190" fmla="*/ 1735804 h 2311974"/>
                <a:gd name="connsiteX191" fmla="*/ 969796 w 1315983"/>
                <a:gd name="connsiteY191" fmla="*/ 1740666 h 2311974"/>
                <a:gd name="connsiteX192" fmla="*/ 948456 w 1315983"/>
                <a:gd name="connsiteY192" fmla="*/ 1713924 h 2311974"/>
                <a:gd name="connsiteX193" fmla="*/ 934229 w 1315983"/>
                <a:gd name="connsiteY193" fmla="*/ 1721217 h 2311974"/>
                <a:gd name="connsiteX194" fmla="*/ 927116 w 1315983"/>
                <a:gd name="connsiteY194" fmla="*/ 1733373 h 2311974"/>
                <a:gd name="connsiteX195" fmla="*/ 920002 w 1315983"/>
                <a:gd name="connsiteY195" fmla="*/ 1735804 h 2311974"/>
                <a:gd name="connsiteX196" fmla="*/ 905775 w 1315983"/>
                <a:gd name="connsiteY196" fmla="*/ 1706631 h 2311974"/>
                <a:gd name="connsiteX197" fmla="*/ 834641 w 1315983"/>
                <a:gd name="connsiteY197" fmla="*/ 1709062 h 2311974"/>
                <a:gd name="connsiteX198" fmla="*/ 832270 w 1315983"/>
                <a:gd name="connsiteY198" fmla="*/ 1721217 h 2311974"/>
                <a:gd name="connsiteX199" fmla="*/ 789590 w 1315983"/>
                <a:gd name="connsiteY199" fmla="*/ 1721217 h 2311974"/>
                <a:gd name="connsiteX200" fmla="*/ 789590 w 1315983"/>
                <a:gd name="connsiteY200" fmla="*/ 1728511 h 2311974"/>
                <a:gd name="connsiteX201" fmla="*/ 758765 w 1315983"/>
                <a:gd name="connsiteY201" fmla="*/ 1721217 h 2311974"/>
                <a:gd name="connsiteX202" fmla="*/ 758765 w 1315983"/>
                <a:gd name="connsiteY202" fmla="*/ 1706631 h 2311974"/>
                <a:gd name="connsiteX203" fmla="*/ 751651 w 1315983"/>
                <a:gd name="connsiteY203" fmla="*/ 1706631 h 2311974"/>
                <a:gd name="connsiteX204" fmla="*/ 749280 w 1315983"/>
                <a:gd name="connsiteY204" fmla="*/ 1692044 h 2311974"/>
                <a:gd name="connsiteX205" fmla="*/ 749280 w 1315983"/>
                <a:gd name="connsiteY205" fmla="*/ 1692044 h 2311974"/>
                <a:gd name="connsiteX206" fmla="*/ 751651 w 1315983"/>
                <a:gd name="connsiteY206" fmla="*/ 1706631 h 2311974"/>
                <a:gd name="connsiteX207" fmla="*/ 697115 w 1315983"/>
                <a:gd name="connsiteY207" fmla="*/ 1709062 h 2311974"/>
                <a:gd name="connsiteX208" fmla="*/ 656806 w 1315983"/>
                <a:gd name="connsiteY208" fmla="*/ 1701769 h 2311974"/>
                <a:gd name="connsiteX209" fmla="*/ 654435 w 1315983"/>
                <a:gd name="connsiteY209" fmla="*/ 1709062 h 2311974"/>
                <a:gd name="connsiteX210" fmla="*/ 635465 w 1315983"/>
                <a:gd name="connsiteY210" fmla="*/ 1713924 h 2311974"/>
                <a:gd name="connsiteX211" fmla="*/ 628352 w 1315983"/>
                <a:gd name="connsiteY211" fmla="*/ 1733373 h 2311974"/>
                <a:gd name="connsiteX212" fmla="*/ 633094 w 1315983"/>
                <a:gd name="connsiteY212" fmla="*/ 1750391 h 2311974"/>
                <a:gd name="connsiteX213" fmla="*/ 614125 w 1315983"/>
                <a:gd name="connsiteY213" fmla="*/ 1750391 h 2311974"/>
                <a:gd name="connsiteX214" fmla="*/ 609383 w 1315983"/>
                <a:gd name="connsiteY214" fmla="*/ 1769840 h 2311974"/>
                <a:gd name="connsiteX215" fmla="*/ 616496 w 1315983"/>
                <a:gd name="connsiteY215" fmla="*/ 1784426 h 2311974"/>
                <a:gd name="connsiteX216" fmla="*/ 614125 w 1315983"/>
                <a:gd name="connsiteY216" fmla="*/ 1806306 h 2311974"/>
                <a:gd name="connsiteX217" fmla="*/ 602269 w 1315983"/>
                <a:gd name="connsiteY217" fmla="*/ 1813599 h 2311974"/>
                <a:gd name="connsiteX218" fmla="*/ 602269 w 1315983"/>
                <a:gd name="connsiteY218" fmla="*/ 1847635 h 2311974"/>
                <a:gd name="connsiteX219" fmla="*/ 588043 w 1315983"/>
                <a:gd name="connsiteY219" fmla="*/ 1852497 h 2311974"/>
                <a:gd name="connsiteX220" fmla="*/ 585671 w 1315983"/>
                <a:gd name="connsiteY220" fmla="*/ 1837910 h 2311974"/>
                <a:gd name="connsiteX221" fmla="*/ 552475 w 1315983"/>
                <a:gd name="connsiteY221" fmla="*/ 1837910 h 2311974"/>
                <a:gd name="connsiteX222" fmla="*/ 552475 w 1315983"/>
                <a:gd name="connsiteY222" fmla="*/ 1859790 h 2311974"/>
                <a:gd name="connsiteX223" fmla="*/ 533506 w 1315983"/>
                <a:gd name="connsiteY223" fmla="*/ 1859790 h 2311974"/>
                <a:gd name="connsiteX224" fmla="*/ 533506 w 1315983"/>
                <a:gd name="connsiteY224" fmla="*/ 1869515 h 2311974"/>
                <a:gd name="connsiteX225" fmla="*/ 531135 w 1315983"/>
                <a:gd name="connsiteY225" fmla="*/ 1876808 h 2311974"/>
                <a:gd name="connsiteX226" fmla="*/ 450517 w 1315983"/>
                <a:gd name="connsiteY226" fmla="*/ 1876808 h 2311974"/>
                <a:gd name="connsiteX227" fmla="*/ 450517 w 1315983"/>
                <a:gd name="connsiteY227" fmla="*/ 1896257 h 2311974"/>
                <a:gd name="connsiteX228" fmla="*/ 398351 w 1315983"/>
                <a:gd name="connsiteY228" fmla="*/ 1901119 h 2311974"/>
                <a:gd name="connsiteX229" fmla="*/ 398351 w 1315983"/>
                <a:gd name="connsiteY229" fmla="*/ 1930292 h 2311974"/>
                <a:gd name="connsiteX230" fmla="*/ 377011 w 1315983"/>
                <a:gd name="connsiteY230" fmla="*/ 1930292 h 2311974"/>
                <a:gd name="connsiteX231" fmla="*/ 374640 w 1315983"/>
                <a:gd name="connsiteY231" fmla="*/ 1952172 h 2311974"/>
                <a:gd name="connsiteX232" fmla="*/ 362784 w 1315983"/>
                <a:gd name="connsiteY232" fmla="*/ 1952172 h 2311974"/>
                <a:gd name="connsiteX233" fmla="*/ 362784 w 1315983"/>
                <a:gd name="connsiteY233" fmla="*/ 1978914 h 2311974"/>
                <a:gd name="connsiteX234" fmla="*/ 369898 w 1315983"/>
                <a:gd name="connsiteY234" fmla="*/ 1983776 h 2311974"/>
                <a:gd name="connsiteX235" fmla="*/ 367527 w 1315983"/>
                <a:gd name="connsiteY235" fmla="*/ 2000794 h 2311974"/>
                <a:gd name="connsiteX236" fmla="*/ 374640 w 1315983"/>
                <a:gd name="connsiteY236" fmla="*/ 2005656 h 2311974"/>
                <a:gd name="connsiteX237" fmla="*/ 374640 w 1315983"/>
                <a:gd name="connsiteY237" fmla="*/ 2068865 h 2311974"/>
                <a:gd name="connsiteX238" fmla="*/ 367527 w 1315983"/>
                <a:gd name="connsiteY238" fmla="*/ 2068865 h 2311974"/>
                <a:gd name="connsiteX239" fmla="*/ 367527 w 1315983"/>
                <a:gd name="connsiteY239" fmla="*/ 2081020 h 2311974"/>
                <a:gd name="connsiteX240" fmla="*/ 348557 w 1315983"/>
                <a:gd name="connsiteY240" fmla="*/ 2083451 h 2311974"/>
                <a:gd name="connsiteX241" fmla="*/ 334331 w 1315983"/>
                <a:gd name="connsiteY241" fmla="*/ 2117487 h 2311974"/>
                <a:gd name="connsiteX242" fmla="*/ 334331 w 1315983"/>
                <a:gd name="connsiteY242" fmla="*/ 2129642 h 2311974"/>
                <a:gd name="connsiteX243" fmla="*/ 391238 w 1315983"/>
                <a:gd name="connsiteY243" fmla="*/ 2132073 h 2311974"/>
                <a:gd name="connsiteX244" fmla="*/ 384125 w 1315983"/>
                <a:gd name="connsiteY244" fmla="*/ 2151522 h 2311974"/>
                <a:gd name="connsiteX245" fmla="*/ 388867 w 1315983"/>
                <a:gd name="connsiteY245" fmla="*/ 2161246 h 2311974"/>
                <a:gd name="connsiteX246" fmla="*/ 384125 w 1315983"/>
                <a:gd name="connsiteY246" fmla="*/ 2168540 h 2311974"/>
                <a:gd name="connsiteX247" fmla="*/ 367527 w 1315983"/>
                <a:gd name="connsiteY247" fmla="*/ 2168540 h 2311974"/>
                <a:gd name="connsiteX248" fmla="*/ 367527 w 1315983"/>
                <a:gd name="connsiteY248" fmla="*/ 2180695 h 2311974"/>
                <a:gd name="connsiteX249" fmla="*/ 336702 w 1315983"/>
                <a:gd name="connsiteY249" fmla="*/ 2187988 h 2311974"/>
                <a:gd name="connsiteX250" fmla="*/ 343815 w 1315983"/>
                <a:gd name="connsiteY250" fmla="*/ 2200144 h 2311974"/>
                <a:gd name="connsiteX251" fmla="*/ 341444 w 1315983"/>
                <a:gd name="connsiteY251" fmla="*/ 2256059 h 2311974"/>
                <a:gd name="connsiteX252" fmla="*/ 329588 w 1315983"/>
                <a:gd name="connsiteY252" fmla="*/ 2277939 h 2311974"/>
                <a:gd name="connsiteX253" fmla="*/ 303506 w 1315983"/>
                <a:gd name="connsiteY253" fmla="*/ 2307112 h 2311974"/>
                <a:gd name="connsiteX254" fmla="*/ 289279 w 1315983"/>
                <a:gd name="connsiteY254" fmla="*/ 2311974 h 2311974"/>
                <a:gd name="connsiteX255" fmla="*/ 272681 w 1315983"/>
                <a:gd name="connsiteY255" fmla="*/ 2282801 h 2311974"/>
                <a:gd name="connsiteX256" fmla="*/ 253712 w 1315983"/>
                <a:gd name="connsiteY256" fmla="*/ 2275508 h 2311974"/>
                <a:gd name="connsiteX257" fmla="*/ 239485 w 1315983"/>
                <a:gd name="connsiteY257" fmla="*/ 2292526 h 2311974"/>
                <a:gd name="connsiteX258" fmla="*/ 220516 w 1315983"/>
                <a:gd name="connsiteY258" fmla="*/ 2285232 h 2311974"/>
                <a:gd name="connsiteX259" fmla="*/ 206289 w 1315983"/>
                <a:gd name="connsiteY259" fmla="*/ 2290094 h 2311974"/>
                <a:gd name="connsiteX260" fmla="*/ 170722 w 1315983"/>
                <a:gd name="connsiteY260" fmla="*/ 2275508 h 2311974"/>
                <a:gd name="connsiteX261" fmla="*/ 129987 w 1315983"/>
                <a:gd name="connsiteY261" fmla="*/ 2254426 h 2311974"/>
                <a:gd name="connsiteX262" fmla="*/ 138292 w 1315983"/>
                <a:gd name="connsiteY262" fmla="*/ 2090384 h 2311974"/>
                <a:gd name="connsiteX263" fmla="*/ 167576 w 1315983"/>
                <a:gd name="connsiteY263" fmla="*/ 1879782 h 2311974"/>
                <a:gd name="connsiteX264" fmla="*/ 162659 w 1315983"/>
                <a:gd name="connsiteY264" fmla="*/ 1766434 h 2311974"/>
                <a:gd name="connsiteX265" fmla="*/ 134380 w 1315983"/>
                <a:gd name="connsiteY265" fmla="*/ 1684276 h 2311974"/>
                <a:gd name="connsiteX266" fmla="*/ 71027 w 1315983"/>
                <a:gd name="connsiteY266" fmla="*/ 1605539 h 2311974"/>
                <a:gd name="connsiteX267" fmla="*/ 21152 w 1315983"/>
                <a:gd name="connsiteY267" fmla="*/ 1566641 h 2311974"/>
                <a:gd name="connsiteX268" fmla="*/ 22796 w 1315983"/>
                <a:gd name="connsiteY268" fmla="*/ 1519182 h 2311974"/>
                <a:gd name="connsiteX269" fmla="*/ 18560 w 1315983"/>
                <a:gd name="connsiteY269" fmla="*/ 1442151 h 2311974"/>
                <a:gd name="connsiteX270" fmla="*/ 73867 w 1315983"/>
                <a:gd name="connsiteY270" fmla="*/ 1327822 h 2311974"/>
                <a:gd name="connsiteX271" fmla="*/ 867553 w 1315983"/>
                <a:gd name="connsiteY271" fmla="*/ 1104035 h 2311974"/>
                <a:gd name="connsiteX272" fmla="*/ 0 w 1315983"/>
                <a:gd name="connsiteY272" fmla="*/ 680708 h 2311974"/>
                <a:gd name="connsiteX273" fmla="*/ 35567 w 1315983"/>
                <a:gd name="connsiteY273" fmla="*/ 670983 h 2311974"/>
                <a:gd name="connsiteX274" fmla="*/ 123299 w 1315983"/>
                <a:gd name="connsiteY274" fmla="*/ 692863 h 2311974"/>
                <a:gd name="connsiteX275" fmla="*/ 137526 w 1315983"/>
                <a:gd name="connsiteY275" fmla="*/ 688001 h 2311974"/>
                <a:gd name="connsiteX276" fmla="*/ 151753 w 1315983"/>
                <a:gd name="connsiteY276" fmla="*/ 678277 h 2311974"/>
                <a:gd name="connsiteX277" fmla="*/ 158866 w 1315983"/>
                <a:gd name="connsiteY277" fmla="*/ 666121 h 2311974"/>
                <a:gd name="connsiteX278" fmla="*/ 192062 w 1315983"/>
                <a:gd name="connsiteY278" fmla="*/ 700156 h 2311974"/>
                <a:gd name="connsiteX279" fmla="*/ 236001 w 1315983"/>
                <a:gd name="connsiteY279" fmla="*/ 862512 h 2311974"/>
                <a:gd name="connsiteX280" fmla="*/ 158866 w 1315983"/>
                <a:gd name="connsiteY280" fmla="*/ 666121 h 2311974"/>
                <a:gd name="connsiteX281" fmla="*/ 158866 w 1315983"/>
                <a:gd name="connsiteY281" fmla="*/ 658827 h 2311974"/>
                <a:gd name="connsiteX282" fmla="*/ 180206 w 1315983"/>
                <a:gd name="connsiteY282" fmla="*/ 646672 h 2311974"/>
                <a:gd name="connsiteX283" fmla="*/ 173093 w 1315983"/>
                <a:gd name="connsiteY283" fmla="*/ 639379 h 2311974"/>
                <a:gd name="connsiteX284" fmla="*/ 203918 w 1315983"/>
                <a:gd name="connsiteY284" fmla="*/ 629654 h 2311974"/>
                <a:gd name="connsiteX285" fmla="*/ 199176 w 1315983"/>
                <a:gd name="connsiteY285" fmla="*/ 615068 h 2311974"/>
                <a:gd name="connsiteX286" fmla="*/ 165980 w 1315983"/>
                <a:gd name="connsiteY286" fmla="*/ 610205 h 2311974"/>
                <a:gd name="connsiteX287" fmla="*/ 163608 w 1315983"/>
                <a:gd name="connsiteY287" fmla="*/ 595619 h 2311974"/>
                <a:gd name="connsiteX288" fmla="*/ 151753 w 1315983"/>
                <a:gd name="connsiteY288" fmla="*/ 471633 h 2311974"/>
                <a:gd name="connsiteX289" fmla="*/ 144639 w 1315983"/>
                <a:gd name="connsiteY289" fmla="*/ 464340 h 2311974"/>
                <a:gd name="connsiteX290" fmla="*/ 165980 w 1315983"/>
                <a:gd name="connsiteY290" fmla="*/ 444891 h 2311974"/>
                <a:gd name="connsiteX291" fmla="*/ 184949 w 1315983"/>
                <a:gd name="connsiteY291" fmla="*/ 430304 h 2311974"/>
                <a:gd name="connsiteX292" fmla="*/ 187320 w 1315983"/>
                <a:gd name="connsiteY292" fmla="*/ 427873 h 2311974"/>
                <a:gd name="connsiteX293" fmla="*/ 199176 w 1315983"/>
                <a:gd name="connsiteY293" fmla="*/ 408424 h 2311974"/>
                <a:gd name="connsiteX294" fmla="*/ 194433 w 1315983"/>
                <a:gd name="connsiteY294" fmla="*/ 388975 h 2311974"/>
                <a:gd name="connsiteX295" fmla="*/ 220516 w 1315983"/>
                <a:gd name="connsiteY295" fmla="*/ 364665 h 2311974"/>
                <a:gd name="connsiteX296" fmla="*/ 246598 w 1315983"/>
                <a:gd name="connsiteY296" fmla="*/ 337922 h 2311974"/>
                <a:gd name="connsiteX297" fmla="*/ 232371 w 1315983"/>
                <a:gd name="connsiteY297" fmla="*/ 311180 h 2311974"/>
                <a:gd name="connsiteX298" fmla="*/ 225258 w 1315983"/>
                <a:gd name="connsiteY298" fmla="*/ 308749 h 2311974"/>
                <a:gd name="connsiteX299" fmla="*/ 232371 w 1315983"/>
                <a:gd name="connsiteY299" fmla="*/ 299025 h 2311974"/>
                <a:gd name="connsiteX300" fmla="*/ 211031 w 1315983"/>
                <a:gd name="connsiteY300" fmla="*/ 299025 h 2311974"/>
                <a:gd name="connsiteX301" fmla="*/ 199176 w 1315983"/>
                <a:gd name="connsiteY301" fmla="*/ 282007 h 2311974"/>
                <a:gd name="connsiteX302" fmla="*/ 239485 w 1315983"/>
                <a:gd name="connsiteY302" fmla="*/ 240679 h 2311974"/>
                <a:gd name="connsiteX303" fmla="*/ 248969 w 1315983"/>
                <a:gd name="connsiteY303" fmla="*/ 240679 h 2311974"/>
                <a:gd name="connsiteX304" fmla="*/ 227629 w 1315983"/>
                <a:gd name="connsiteY304" fmla="*/ 218799 h 2311974"/>
                <a:gd name="connsiteX305" fmla="*/ 260825 w 1315983"/>
                <a:gd name="connsiteY305" fmla="*/ 199350 h 2311974"/>
                <a:gd name="connsiteX306" fmla="*/ 239485 w 1315983"/>
                <a:gd name="connsiteY306" fmla="*/ 150728 h 2311974"/>
                <a:gd name="connsiteX307" fmla="*/ 248969 w 1315983"/>
                <a:gd name="connsiteY307" fmla="*/ 131279 h 2311974"/>
                <a:gd name="connsiteX308" fmla="*/ 282165 w 1315983"/>
                <a:gd name="connsiteY308" fmla="*/ 116693 h 2311974"/>
                <a:gd name="connsiteX309" fmla="*/ 286908 w 1315983"/>
                <a:gd name="connsiteY309" fmla="*/ 131279 h 2311974"/>
                <a:gd name="connsiteX310" fmla="*/ 308248 w 1315983"/>
                <a:gd name="connsiteY310" fmla="*/ 116693 h 2311974"/>
                <a:gd name="connsiteX311" fmla="*/ 303506 w 1315983"/>
                <a:gd name="connsiteY311" fmla="*/ 109399 h 2311974"/>
                <a:gd name="connsiteX312" fmla="*/ 320104 w 1315983"/>
                <a:gd name="connsiteY312" fmla="*/ 102106 h 2311974"/>
                <a:gd name="connsiteX313" fmla="*/ 320104 w 1315983"/>
                <a:gd name="connsiteY313" fmla="*/ 94813 h 2311974"/>
                <a:gd name="connsiteX314" fmla="*/ 329588 w 1315983"/>
                <a:gd name="connsiteY314" fmla="*/ 87519 h 2311974"/>
                <a:gd name="connsiteX315" fmla="*/ 315361 w 1315983"/>
                <a:gd name="connsiteY315" fmla="*/ 53484 h 2311974"/>
                <a:gd name="connsiteX316" fmla="*/ 312990 w 1315983"/>
                <a:gd name="connsiteY316" fmla="*/ 7293 h 2311974"/>
                <a:gd name="connsiteX317" fmla="*/ 355671 w 1315983"/>
                <a:gd name="connsiteY317" fmla="*/ 17018 h 2311974"/>
                <a:gd name="connsiteX318" fmla="*/ 377011 w 1315983"/>
                <a:gd name="connsiteY318" fmla="*/ 0 h 2311974"/>
                <a:gd name="connsiteX319" fmla="*/ 241856 w 1315983"/>
                <a:gd name="connsiteY319" fmla="*/ 899507 h 2311974"/>
                <a:gd name="connsiteX320" fmla="*/ 241856 w 1315983"/>
                <a:gd name="connsiteY320" fmla="*/ 899506 h 2311974"/>
                <a:gd name="connsiteX321" fmla="*/ 377011 w 1315983"/>
                <a:gd name="connsiteY321" fmla="*/ 0 h 2311974"/>
                <a:gd name="connsiteX322" fmla="*/ 234712 w 1315983"/>
                <a:gd name="connsiteY322" fmla="*/ 889782 h 2311974"/>
                <a:gd name="connsiteX323" fmla="*/ 225258 w 1315983"/>
                <a:gd name="connsiteY323" fmla="*/ 889782 h 2311974"/>
                <a:gd name="connsiteX324" fmla="*/ 241856 w 1315983"/>
                <a:gd name="connsiteY324" fmla="*/ 889782 h 2311974"/>
                <a:gd name="connsiteX325" fmla="*/ 326152 w 1315983"/>
                <a:gd name="connsiteY325" fmla="*/ 981222 h 2311974"/>
                <a:gd name="connsiteX326" fmla="*/ 234712 w 1315983"/>
                <a:gd name="connsiteY326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23921 w 1315983"/>
                <a:gd name="connsiteY99" fmla="*/ 935973 h 2311974"/>
                <a:gd name="connsiteX100" fmla="*/ 1171343 w 1315983"/>
                <a:gd name="connsiteY100" fmla="*/ 928679 h 2311974"/>
                <a:gd name="connsiteX101" fmla="*/ 1185570 w 1315983"/>
                <a:gd name="connsiteY101" fmla="*/ 948128 h 2311974"/>
                <a:gd name="connsiteX102" fmla="*/ 1206911 w 1315983"/>
                <a:gd name="connsiteY102" fmla="*/ 950559 h 2311974"/>
                <a:gd name="connsiteX103" fmla="*/ 1211653 w 1315983"/>
                <a:gd name="connsiteY103" fmla="*/ 923817 h 2311974"/>
                <a:gd name="connsiteX104" fmla="*/ 1225880 w 1315983"/>
                <a:gd name="connsiteY104" fmla="*/ 914093 h 2311974"/>
                <a:gd name="connsiteX105" fmla="*/ 1235364 w 1315983"/>
                <a:gd name="connsiteY105" fmla="*/ 921386 h 2311974"/>
                <a:gd name="connsiteX106" fmla="*/ 1247220 w 1315983"/>
                <a:gd name="connsiteY106" fmla="*/ 948128 h 2311974"/>
                <a:gd name="connsiteX107" fmla="*/ 1195055 w 1315983"/>
                <a:gd name="connsiteY107" fmla="*/ 1006475 h 2311974"/>
                <a:gd name="connsiteX108" fmla="*/ 1109694 w 1315983"/>
                <a:gd name="connsiteY108" fmla="*/ 970008 h 2311974"/>
                <a:gd name="connsiteX109" fmla="*/ 1104951 w 1315983"/>
                <a:gd name="connsiteY109" fmla="*/ 977301 h 2311974"/>
                <a:gd name="connsiteX110" fmla="*/ 1109694 w 1315983"/>
                <a:gd name="connsiteY110" fmla="*/ 984595 h 2311974"/>
                <a:gd name="connsiteX111" fmla="*/ 1100209 w 1315983"/>
                <a:gd name="connsiteY111" fmla="*/ 991888 h 2311974"/>
                <a:gd name="connsiteX112" fmla="*/ 1093096 w 1315983"/>
                <a:gd name="connsiteY112" fmla="*/ 1018630 h 2311974"/>
                <a:gd name="connsiteX113" fmla="*/ 1093096 w 1315983"/>
                <a:gd name="connsiteY113" fmla="*/ 1028354 h 2311974"/>
                <a:gd name="connsiteX114" fmla="*/ 1078869 w 1315983"/>
                <a:gd name="connsiteY114" fmla="*/ 1028354 h 2311974"/>
                <a:gd name="connsiteX115" fmla="*/ 1078869 w 1315983"/>
                <a:gd name="connsiteY115" fmla="*/ 1045372 h 2311974"/>
                <a:gd name="connsiteX116" fmla="*/ 1071755 w 1315983"/>
                <a:gd name="connsiteY116" fmla="*/ 1059959 h 2311974"/>
                <a:gd name="connsiteX117" fmla="*/ 1064642 w 1315983"/>
                <a:gd name="connsiteY117" fmla="*/ 1062390 h 2311974"/>
                <a:gd name="connsiteX118" fmla="*/ 1069384 w 1315983"/>
                <a:gd name="connsiteY118" fmla="*/ 1069683 h 2311974"/>
                <a:gd name="connsiteX119" fmla="*/ 1062271 w 1315983"/>
                <a:gd name="connsiteY119" fmla="*/ 1074545 h 2311974"/>
                <a:gd name="connsiteX120" fmla="*/ 1069384 w 1315983"/>
                <a:gd name="connsiteY120" fmla="*/ 1076976 h 2311974"/>
                <a:gd name="connsiteX121" fmla="*/ 1071755 w 1315983"/>
                <a:gd name="connsiteY121" fmla="*/ 1093994 h 2311974"/>
                <a:gd name="connsiteX122" fmla="*/ 1062271 w 1315983"/>
                <a:gd name="connsiteY122" fmla="*/ 1103719 h 2311974"/>
                <a:gd name="connsiteX123" fmla="*/ 1064642 w 1315983"/>
                <a:gd name="connsiteY123" fmla="*/ 1103719 h 2311974"/>
                <a:gd name="connsiteX124" fmla="*/ 1064642 w 1315983"/>
                <a:gd name="connsiteY124" fmla="*/ 1111012 h 2311974"/>
                <a:gd name="connsiteX125" fmla="*/ 1057529 w 1315983"/>
                <a:gd name="connsiteY125" fmla="*/ 1118305 h 2311974"/>
                <a:gd name="connsiteX126" fmla="*/ 1057529 w 1315983"/>
                <a:gd name="connsiteY126" fmla="*/ 1125598 h 2311974"/>
                <a:gd name="connsiteX127" fmla="*/ 1043302 w 1315983"/>
                <a:gd name="connsiteY127" fmla="*/ 1149909 h 2311974"/>
                <a:gd name="connsiteX128" fmla="*/ 1055157 w 1315983"/>
                <a:gd name="connsiteY128" fmla="*/ 1164496 h 2311974"/>
                <a:gd name="connsiteX129" fmla="*/ 1083611 w 1315983"/>
                <a:gd name="connsiteY129" fmla="*/ 1164496 h 2311974"/>
                <a:gd name="connsiteX130" fmla="*/ 1085982 w 1315983"/>
                <a:gd name="connsiteY130" fmla="*/ 1166927 h 2311974"/>
                <a:gd name="connsiteX131" fmla="*/ 1104951 w 1315983"/>
                <a:gd name="connsiteY131" fmla="*/ 1159634 h 2311974"/>
                <a:gd name="connsiteX132" fmla="*/ 1116807 w 1315983"/>
                <a:gd name="connsiteY132" fmla="*/ 1166927 h 2311974"/>
                <a:gd name="connsiteX133" fmla="*/ 1123921 w 1315983"/>
                <a:gd name="connsiteY133" fmla="*/ 1166927 h 2311974"/>
                <a:gd name="connsiteX134" fmla="*/ 1119178 w 1315983"/>
                <a:gd name="connsiteY134" fmla="*/ 1171789 h 2311974"/>
                <a:gd name="connsiteX135" fmla="*/ 1133405 w 1315983"/>
                <a:gd name="connsiteY135" fmla="*/ 1179083 h 2311974"/>
                <a:gd name="connsiteX136" fmla="*/ 1140519 w 1315983"/>
                <a:gd name="connsiteY136" fmla="*/ 1222842 h 2311974"/>
                <a:gd name="connsiteX137" fmla="*/ 1133405 w 1315983"/>
                <a:gd name="connsiteY137" fmla="*/ 1230136 h 2311974"/>
                <a:gd name="connsiteX138" fmla="*/ 1133405 w 1315983"/>
                <a:gd name="connsiteY138" fmla="*/ 1254447 h 2311974"/>
                <a:gd name="connsiteX139" fmla="*/ 1159488 w 1315983"/>
                <a:gd name="connsiteY139" fmla="*/ 1271464 h 2311974"/>
                <a:gd name="connsiteX140" fmla="*/ 1154745 w 1315983"/>
                <a:gd name="connsiteY140" fmla="*/ 1278758 h 2311974"/>
                <a:gd name="connsiteX141" fmla="*/ 1164230 w 1315983"/>
                <a:gd name="connsiteY141" fmla="*/ 1290913 h 2311974"/>
                <a:gd name="connsiteX142" fmla="*/ 1164230 w 1315983"/>
                <a:gd name="connsiteY142" fmla="*/ 1303069 h 2311974"/>
                <a:gd name="connsiteX143" fmla="*/ 1166601 w 1315983"/>
                <a:gd name="connsiteY143" fmla="*/ 1305500 h 2311974"/>
                <a:gd name="connsiteX144" fmla="*/ 1164230 w 1315983"/>
                <a:gd name="connsiteY144" fmla="*/ 1312793 h 2311974"/>
                <a:gd name="connsiteX145" fmla="*/ 1171343 w 1315983"/>
                <a:gd name="connsiteY145" fmla="*/ 1324948 h 2311974"/>
                <a:gd name="connsiteX146" fmla="*/ 1178457 w 1315983"/>
                <a:gd name="connsiteY146" fmla="*/ 1317655 h 2311974"/>
                <a:gd name="connsiteX147" fmla="*/ 1178457 w 1315983"/>
                <a:gd name="connsiteY147" fmla="*/ 1327379 h 2311974"/>
                <a:gd name="connsiteX148" fmla="*/ 1180828 w 1315983"/>
                <a:gd name="connsiteY148" fmla="*/ 1344397 h 2311974"/>
                <a:gd name="connsiteX149" fmla="*/ 1154745 w 1315983"/>
                <a:gd name="connsiteY149" fmla="*/ 1358984 h 2311974"/>
                <a:gd name="connsiteX150" fmla="*/ 1133405 w 1315983"/>
                <a:gd name="connsiteY150" fmla="*/ 1358984 h 2311974"/>
                <a:gd name="connsiteX151" fmla="*/ 1131034 w 1315983"/>
                <a:gd name="connsiteY151" fmla="*/ 1376001 h 2311974"/>
                <a:gd name="connsiteX152" fmla="*/ 1152374 w 1315983"/>
                <a:gd name="connsiteY152" fmla="*/ 1376001 h 2311974"/>
                <a:gd name="connsiteX153" fmla="*/ 1154745 w 1315983"/>
                <a:gd name="connsiteY153" fmla="*/ 1383295 h 2311974"/>
                <a:gd name="connsiteX154" fmla="*/ 1159488 w 1315983"/>
                <a:gd name="connsiteY154" fmla="*/ 1380864 h 2311974"/>
                <a:gd name="connsiteX155" fmla="*/ 1166601 w 1315983"/>
                <a:gd name="connsiteY155" fmla="*/ 1393019 h 2311974"/>
                <a:gd name="connsiteX156" fmla="*/ 1164230 w 1315983"/>
                <a:gd name="connsiteY156" fmla="*/ 1400312 h 2311974"/>
                <a:gd name="connsiteX157" fmla="*/ 1166601 w 1315983"/>
                <a:gd name="connsiteY157" fmla="*/ 1402744 h 2311974"/>
                <a:gd name="connsiteX158" fmla="*/ 1185570 w 1315983"/>
                <a:gd name="connsiteY158" fmla="*/ 1380864 h 2311974"/>
                <a:gd name="connsiteX159" fmla="*/ 1192684 w 1315983"/>
                <a:gd name="connsiteY159" fmla="*/ 1383295 h 2311974"/>
                <a:gd name="connsiteX160" fmla="*/ 1187941 w 1315983"/>
                <a:gd name="connsiteY160" fmla="*/ 1380864 h 2311974"/>
                <a:gd name="connsiteX161" fmla="*/ 1195055 w 1315983"/>
                <a:gd name="connsiteY161" fmla="*/ 1373570 h 2311974"/>
                <a:gd name="connsiteX162" fmla="*/ 1202168 w 1315983"/>
                <a:gd name="connsiteY162" fmla="*/ 1368708 h 2311974"/>
                <a:gd name="connsiteX163" fmla="*/ 1218766 w 1315983"/>
                <a:gd name="connsiteY163" fmla="*/ 1417330 h 2311974"/>
                <a:gd name="connsiteX164" fmla="*/ 1214024 w 1315983"/>
                <a:gd name="connsiteY164" fmla="*/ 1424623 h 2311974"/>
                <a:gd name="connsiteX165" fmla="*/ 1214024 w 1315983"/>
                <a:gd name="connsiteY165" fmla="*/ 1441641 h 2311974"/>
                <a:gd name="connsiteX166" fmla="*/ 1180828 w 1315983"/>
                <a:gd name="connsiteY166" fmla="*/ 1436779 h 2311974"/>
                <a:gd name="connsiteX167" fmla="*/ 1178457 w 1315983"/>
                <a:gd name="connsiteY167" fmla="*/ 1473245 h 2311974"/>
                <a:gd name="connsiteX168" fmla="*/ 1164230 w 1315983"/>
                <a:gd name="connsiteY168" fmla="*/ 1473245 h 2311974"/>
                <a:gd name="connsiteX169" fmla="*/ 1159488 w 1315983"/>
                <a:gd name="connsiteY169" fmla="*/ 1504850 h 2311974"/>
                <a:gd name="connsiteX170" fmla="*/ 1145261 w 1315983"/>
                <a:gd name="connsiteY170" fmla="*/ 1521867 h 2311974"/>
                <a:gd name="connsiteX171" fmla="*/ 1145261 w 1315983"/>
                <a:gd name="connsiteY171" fmla="*/ 1548609 h 2311974"/>
                <a:gd name="connsiteX172" fmla="*/ 1126292 w 1315983"/>
                <a:gd name="connsiteY172" fmla="*/ 1560765 h 2311974"/>
                <a:gd name="connsiteX173" fmla="*/ 1152374 w 1315983"/>
                <a:gd name="connsiteY173" fmla="*/ 1570489 h 2311974"/>
                <a:gd name="connsiteX174" fmla="*/ 1152374 w 1315983"/>
                <a:gd name="connsiteY174" fmla="*/ 1577783 h 2311974"/>
                <a:gd name="connsiteX175" fmla="*/ 1097838 w 1315983"/>
                <a:gd name="connsiteY175" fmla="*/ 1577783 h 2311974"/>
                <a:gd name="connsiteX176" fmla="*/ 1109694 w 1315983"/>
                <a:gd name="connsiteY176" fmla="*/ 1602094 h 2311974"/>
                <a:gd name="connsiteX177" fmla="*/ 1119178 w 1315983"/>
                <a:gd name="connsiteY177" fmla="*/ 1609387 h 2311974"/>
                <a:gd name="connsiteX178" fmla="*/ 1116807 w 1315983"/>
                <a:gd name="connsiteY178" fmla="*/ 1619111 h 2311974"/>
                <a:gd name="connsiteX179" fmla="*/ 1119178 w 1315983"/>
                <a:gd name="connsiteY179" fmla="*/ 1623973 h 2311974"/>
                <a:gd name="connsiteX180" fmla="*/ 1119178 w 1315983"/>
                <a:gd name="connsiteY180" fmla="*/ 1645853 h 2311974"/>
                <a:gd name="connsiteX181" fmla="*/ 1112065 w 1315983"/>
                <a:gd name="connsiteY181" fmla="*/ 1645853 h 2311974"/>
                <a:gd name="connsiteX182" fmla="*/ 1104951 w 1315983"/>
                <a:gd name="connsiteY182" fmla="*/ 1667733 h 2311974"/>
                <a:gd name="connsiteX183" fmla="*/ 1104951 w 1315983"/>
                <a:gd name="connsiteY183" fmla="*/ 1706631 h 2311974"/>
                <a:gd name="connsiteX184" fmla="*/ 1090725 w 1315983"/>
                <a:gd name="connsiteY184" fmla="*/ 1709062 h 2311974"/>
                <a:gd name="connsiteX185" fmla="*/ 1090725 w 1315983"/>
                <a:gd name="connsiteY185" fmla="*/ 1723648 h 2311974"/>
                <a:gd name="connsiteX186" fmla="*/ 1078869 w 1315983"/>
                <a:gd name="connsiteY186" fmla="*/ 1740666 h 2311974"/>
                <a:gd name="connsiteX187" fmla="*/ 1021961 w 1315983"/>
                <a:gd name="connsiteY187" fmla="*/ 1733373 h 2311974"/>
                <a:gd name="connsiteX188" fmla="*/ 995879 w 1315983"/>
                <a:gd name="connsiteY188" fmla="*/ 1733373 h 2311974"/>
                <a:gd name="connsiteX189" fmla="*/ 984023 w 1315983"/>
                <a:gd name="connsiteY189" fmla="*/ 1743097 h 2311974"/>
                <a:gd name="connsiteX190" fmla="*/ 976910 w 1315983"/>
                <a:gd name="connsiteY190" fmla="*/ 1735804 h 2311974"/>
                <a:gd name="connsiteX191" fmla="*/ 969796 w 1315983"/>
                <a:gd name="connsiteY191" fmla="*/ 1740666 h 2311974"/>
                <a:gd name="connsiteX192" fmla="*/ 948456 w 1315983"/>
                <a:gd name="connsiteY192" fmla="*/ 1713924 h 2311974"/>
                <a:gd name="connsiteX193" fmla="*/ 934229 w 1315983"/>
                <a:gd name="connsiteY193" fmla="*/ 1721217 h 2311974"/>
                <a:gd name="connsiteX194" fmla="*/ 927116 w 1315983"/>
                <a:gd name="connsiteY194" fmla="*/ 1733373 h 2311974"/>
                <a:gd name="connsiteX195" fmla="*/ 920002 w 1315983"/>
                <a:gd name="connsiteY195" fmla="*/ 1735804 h 2311974"/>
                <a:gd name="connsiteX196" fmla="*/ 905775 w 1315983"/>
                <a:gd name="connsiteY196" fmla="*/ 1706631 h 2311974"/>
                <a:gd name="connsiteX197" fmla="*/ 834641 w 1315983"/>
                <a:gd name="connsiteY197" fmla="*/ 1709062 h 2311974"/>
                <a:gd name="connsiteX198" fmla="*/ 832270 w 1315983"/>
                <a:gd name="connsiteY198" fmla="*/ 1721217 h 2311974"/>
                <a:gd name="connsiteX199" fmla="*/ 789590 w 1315983"/>
                <a:gd name="connsiteY199" fmla="*/ 1721217 h 2311974"/>
                <a:gd name="connsiteX200" fmla="*/ 789590 w 1315983"/>
                <a:gd name="connsiteY200" fmla="*/ 1728511 h 2311974"/>
                <a:gd name="connsiteX201" fmla="*/ 758765 w 1315983"/>
                <a:gd name="connsiteY201" fmla="*/ 1721217 h 2311974"/>
                <a:gd name="connsiteX202" fmla="*/ 758765 w 1315983"/>
                <a:gd name="connsiteY202" fmla="*/ 1706631 h 2311974"/>
                <a:gd name="connsiteX203" fmla="*/ 751651 w 1315983"/>
                <a:gd name="connsiteY203" fmla="*/ 1706631 h 2311974"/>
                <a:gd name="connsiteX204" fmla="*/ 749280 w 1315983"/>
                <a:gd name="connsiteY204" fmla="*/ 1692044 h 2311974"/>
                <a:gd name="connsiteX205" fmla="*/ 749280 w 1315983"/>
                <a:gd name="connsiteY205" fmla="*/ 1692044 h 2311974"/>
                <a:gd name="connsiteX206" fmla="*/ 751651 w 1315983"/>
                <a:gd name="connsiteY206" fmla="*/ 1706631 h 2311974"/>
                <a:gd name="connsiteX207" fmla="*/ 697115 w 1315983"/>
                <a:gd name="connsiteY207" fmla="*/ 1709062 h 2311974"/>
                <a:gd name="connsiteX208" fmla="*/ 656806 w 1315983"/>
                <a:gd name="connsiteY208" fmla="*/ 1701769 h 2311974"/>
                <a:gd name="connsiteX209" fmla="*/ 654435 w 1315983"/>
                <a:gd name="connsiteY209" fmla="*/ 1709062 h 2311974"/>
                <a:gd name="connsiteX210" fmla="*/ 635465 w 1315983"/>
                <a:gd name="connsiteY210" fmla="*/ 1713924 h 2311974"/>
                <a:gd name="connsiteX211" fmla="*/ 628352 w 1315983"/>
                <a:gd name="connsiteY211" fmla="*/ 1733373 h 2311974"/>
                <a:gd name="connsiteX212" fmla="*/ 633094 w 1315983"/>
                <a:gd name="connsiteY212" fmla="*/ 1750391 h 2311974"/>
                <a:gd name="connsiteX213" fmla="*/ 614125 w 1315983"/>
                <a:gd name="connsiteY213" fmla="*/ 1750391 h 2311974"/>
                <a:gd name="connsiteX214" fmla="*/ 609383 w 1315983"/>
                <a:gd name="connsiteY214" fmla="*/ 1769840 h 2311974"/>
                <a:gd name="connsiteX215" fmla="*/ 616496 w 1315983"/>
                <a:gd name="connsiteY215" fmla="*/ 1784426 h 2311974"/>
                <a:gd name="connsiteX216" fmla="*/ 614125 w 1315983"/>
                <a:gd name="connsiteY216" fmla="*/ 1806306 h 2311974"/>
                <a:gd name="connsiteX217" fmla="*/ 602269 w 1315983"/>
                <a:gd name="connsiteY217" fmla="*/ 1813599 h 2311974"/>
                <a:gd name="connsiteX218" fmla="*/ 602269 w 1315983"/>
                <a:gd name="connsiteY218" fmla="*/ 1847635 h 2311974"/>
                <a:gd name="connsiteX219" fmla="*/ 588043 w 1315983"/>
                <a:gd name="connsiteY219" fmla="*/ 1852497 h 2311974"/>
                <a:gd name="connsiteX220" fmla="*/ 585671 w 1315983"/>
                <a:gd name="connsiteY220" fmla="*/ 1837910 h 2311974"/>
                <a:gd name="connsiteX221" fmla="*/ 552475 w 1315983"/>
                <a:gd name="connsiteY221" fmla="*/ 1837910 h 2311974"/>
                <a:gd name="connsiteX222" fmla="*/ 552475 w 1315983"/>
                <a:gd name="connsiteY222" fmla="*/ 1859790 h 2311974"/>
                <a:gd name="connsiteX223" fmla="*/ 533506 w 1315983"/>
                <a:gd name="connsiteY223" fmla="*/ 1859790 h 2311974"/>
                <a:gd name="connsiteX224" fmla="*/ 533506 w 1315983"/>
                <a:gd name="connsiteY224" fmla="*/ 1869515 h 2311974"/>
                <a:gd name="connsiteX225" fmla="*/ 531135 w 1315983"/>
                <a:gd name="connsiteY225" fmla="*/ 1876808 h 2311974"/>
                <a:gd name="connsiteX226" fmla="*/ 450517 w 1315983"/>
                <a:gd name="connsiteY226" fmla="*/ 1876808 h 2311974"/>
                <a:gd name="connsiteX227" fmla="*/ 450517 w 1315983"/>
                <a:gd name="connsiteY227" fmla="*/ 1896257 h 2311974"/>
                <a:gd name="connsiteX228" fmla="*/ 398351 w 1315983"/>
                <a:gd name="connsiteY228" fmla="*/ 1901119 h 2311974"/>
                <a:gd name="connsiteX229" fmla="*/ 398351 w 1315983"/>
                <a:gd name="connsiteY229" fmla="*/ 1930292 h 2311974"/>
                <a:gd name="connsiteX230" fmla="*/ 377011 w 1315983"/>
                <a:gd name="connsiteY230" fmla="*/ 1930292 h 2311974"/>
                <a:gd name="connsiteX231" fmla="*/ 374640 w 1315983"/>
                <a:gd name="connsiteY231" fmla="*/ 1952172 h 2311974"/>
                <a:gd name="connsiteX232" fmla="*/ 362784 w 1315983"/>
                <a:gd name="connsiteY232" fmla="*/ 1952172 h 2311974"/>
                <a:gd name="connsiteX233" fmla="*/ 362784 w 1315983"/>
                <a:gd name="connsiteY233" fmla="*/ 1978914 h 2311974"/>
                <a:gd name="connsiteX234" fmla="*/ 369898 w 1315983"/>
                <a:gd name="connsiteY234" fmla="*/ 1983776 h 2311974"/>
                <a:gd name="connsiteX235" fmla="*/ 367527 w 1315983"/>
                <a:gd name="connsiteY235" fmla="*/ 2000794 h 2311974"/>
                <a:gd name="connsiteX236" fmla="*/ 374640 w 1315983"/>
                <a:gd name="connsiteY236" fmla="*/ 2005656 h 2311974"/>
                <a:gd name="connsiteX237" fmla="*/ 374640 w 1315983"/>
                <a:gd name="connsiteY237" fmla="*/ 2068865 h 2311974"/>
                <a:gd name="connsiteX238" fmla="*/ 367527 w 1315983"/>
                <a:gd name="connsiteY238" fmla="*/ 2068865 h 2311974"/>
                <a:gd name="connsiteX239" fmla="*/ 367527 w 1315983"/>
                <a:gd name="connsiteY239" fmla="*/ 2081020 h 2311974"/>
                <a:gd name="connsiteX240" fmla="*/ 348557 w 1315983"/>
                <a:gd name="connsiteY240" fmla="*/ 2083451 h 2311974"/>
                <a:gd name="connsiteX241" fmla="*/ 334331 w 1315983"/>
                <a:gd name="connsiteY241" fmla="*/ 2117487 h 2311974"/>
                <a:gd name="connsiteX242" fmla="*/ 334331 w 1315983"/>
                <a:gd name="connsiteY242" fmla="*/ 2129642 h 2311974"/>
                <a:gd name="connsiteX243" fmla="*/ 391238 w 1315983"/>
                <a:gd name="connsiteY243" fmla="*/ 2132073 h 2311974"/>
                <a:gd name="connsiteX244" fmla="*/ 384125 w 1315983"/>
                <a:gd name="connsiteY244" fmla="*/ 2151522 h 2311974"/>
                <a:gd name="connsiteX245" fmla="*/ 388867 w 1315983"/>
                <a:gd name="connsiteY245" fmla="*/ 2161246 h 2311974"/>
                <a:gd name="connsiteX246" fmla="*/ 384125 w 1315983"/>
                <a:gd name="connsiteY246" fmla="*/ 2168540 h 2311974"/>
                <a:gd name="connsiteX247" fmla="*/ 367527 w 1315983"/>
                <a:gd name="connsiteY247" fmla="*/ 2168540 h 2311974"/>
                <a:gd name="connsiteX248" fmla="*/ 367527 w 1315983"/>
                <a:gd name="connsiteY248" fmla="*/ 2180695 h 2311974"/>
                <a:gd name="connsiteX249" fmla="*/ 336702 w 1315983"/>
                <a:gd name="connsiteY249" fmla="*/ 2187988 h 2311974"/>
                <a:gd name="connsiteX250" fmla="*/ 343815 w 1315983"/>
                <a:gd name="connsiteY250" fmla="*/ 2200144 h 2311974"/>
                <a:gd name="connsiteX251" fmla="*/ 341444 w 1315983"/>
                <a:gd name="connsiteY251" fmla="*/ 2256059 h 2311974"/>
                <a:gd name="connsiteX252" fmla="*/ 329588 w 1315983"/>
                <a:gd name="connsiteY252" fmla="*/ 2277939 h 2311974"/>
                <a:gd name="connsiteX253" fmla="*/ 303506 w 1315983"/>
                <a:gd name="connsiteY253" fmla="*/ 2307112 h 2311974"/>
                <a:gd name="connsiteX254" fmla="*/ 289279 w 1315983"/>
                <a:gd name="connsiteY254" fmla="*/ 2311974 h 2311974"/>
                <a:gd name="connsiteX255" fmla="*/ 272681 w 1315983"/>
                <a:gd name="connsiteY255" fmla="*/ 2282801 h 2311974"/>
                <a:gd name="connsiteX256" fmla="*/ 253712 w 1315983"/>
                <a:gd name="connsiteY256" fmla="*/ 2275508 h 2311974"/>
                <a:gd name="connsiteX257" fmla="*/ 239485 w 1315983"/>
                <a:gd name="connsiteY257" fmla="*/ 2292526 h 2311974"/>
                <a:gd name="connsiteX258" fmla="*/ 220516 w 1315983"/>
                <a:gd name="connsiteY258" fmla="*/ 2285232 h 2311974"/>
                <a:gd name="connsiteX259" fmla="*/ 206289 w 1315983"/>
                <a:gd name="connsiteY259" fmla="*/ 2290094 h 2311974"/>
                <a:gd name="connsiteX260" fmla="*/ 170722 w 1315983"/>
                <a:gd name="connsiteY260" fmla="*/ 2275508 h 2311974"/>
                <a:gd name="connsiteX261" fmla="*/ 129987 w 1315983"/>
                <a:gd name="connsiteY261" fmla="*/ 2254426 h 2311974"/>
                <a:gd name="connsiteX262" fmla="*/ 138292 w 1315983"/>
                <a:gd name="connsiteY262" fmla="*/ 2090384 h 2311974"/>
                <a:gd name="connsiteX263" fmla="*/ 167576 w 1315983"/>
                <a:gd name="connsiteY263" fmla="*/ 1879782 h 2311974"/>
                <a:gd name="connsiteX264" fmla="*/ 162659 w 1315983"/>
                <a:gd name="connsiteY264" fmla="*/ 1766434 h 2311974"/>
                <a:gd name="connsiteX265" fmla="*/ 134380 w 1315983"/>
                <a:gd name="connsiteY265" fmla="*/ 1684276 h 2311974"/>
                <a:gd name="connsiteX266" fmla="*/ 71027 w 1315983"/>
                <a:gd name="connsiteY266" fmla="*/ 1605539 h 2311974"/>
                <a:gd name="connsiteX267" fmla="*/ 21152 w 1315983"/>
                <a:gd name="connsiteY267" fmla="*/ 1566641 h 2311974"/>
                <a:gd name="connsiteX268" fmla="*/ 22796 w 1315983"/>
                <a:gd name="connsiteY268" fmla="*/ 1519182 h 2311974"/>
                <a:gd name="connsiteX269" fmla="*/ 18560 w 1315983"/>
                <a:gd name="connsiteY269" fmla="*/ 1442151 h 2311974"/>
                <a:gd name="connsiteX270" fmla="*/ 73867 w 1315983"/>
                <a:gd name="connsiteY270" fmla="*/ 1327822 h 2311974"/>
                <a:gd name="connsiteX271" fmla="*/ 867553 w 1315983"/>
                <a:gd name="connsiteY271" fmla="*/ 1104035 h 2311974"/>
                <a:gd name="connsiteX272" fmla="*/ 0 w 1315983"/>
                <a:gd name="connsiteY272" fmla="*/ 680708 h 2311974"/>
                <a:gd name="connsiteX273" fmla="*/ 35567 w 1315983"/>
                <a:gd name="connsiteY273" fmla="*/ 670983 h 2311974"/>
                <a:gd name="connsiteX274" fmla="*/ 123299 w 1315983"/>
                <a:gd name="connsiteY274" fmla="*/ 692863 h 2311974"/>
                <a:gd name="connsiteX275" fmla="*/ 137526 w 1315983"/>
                <a:gd name="connsiteY275" fmla="*/ 688001 h 2311974"/>
                <a:gd name="connsiteX276" fmla="*/ 151753 w 1315983"/>
                <a:gd name="connsiteY276" fmla="*/ 678277 h 2311974"/>
                <a:gd name="connsiteX277" fmla="*/ 158866 w 1315983"/>
                <a:gd name="connsiteY277" fmla="*/ 666121 h 2311974"/>
                <a:gd name="connsiteX278" fmla="*/ 192062 w 1315983"/>
                <a:gd name="connsiteY278" fmla="*/ 700156 h 2311974"/>
                <a:gd name="connsiteX279" fmla="*/ 236001 w 1315983"/>
                <a:gd name="connsiteY279" fmla="*/ 862512 h 2311974"/>
                <a:gd name="connsiteX280" fmla="*/ 158866 w 1315983"/>
                <a:gd name="connsiteY280" fmla="*/ 666121 h 2311974"/>
                <a:gd name="connsiteX281" fmla="*/ 158866 w 1315983"/>
                <a:gd name="connsiteY281" fmla="*/ 658827 h 2311974"/>
                <a:gd name="connsiteX282" fmla="*/ 180206 w 1315983"/>
                <a:gd name="connsiteY282" fmla="*/ 646672 h 2311974"/>
                <a:gd name="connsiteX283" fmla="*/ 173093 w 1315983"/>
                <a:gd name="connsiteY283" fmla="*/ 639379 h 2311974"/>
                <a:gd name="connsiteX284" fmla="*/ 203918 w 1315983"/>
                <a:gd name="connsiteY284" fmla="*/ 629654 h 2311974"/>
                <a:gd name="connsiteX285" fmla="*/ 199176 w 1315983"/>
                <a:gd name="connsiteY285" fmla="*/ 615068 h 2311974"/>
                <a:gd name="connsiteX286" fmla="*/ 165980 w 1315983"/>
                <a:gd name="connsiteY286" fmla="*/ 610205 h 2311974"/>
                <a:gd name="connsiteX287" fmla="*/ 163608 w 1315983"/>
                <a:gd name="connsiteY287" fmla="*/ 595619 h 2311974"/>
                <a:gd name="connsiteX288" fmla="*/ 151753 w 1315983"/>
                <a:gd name="connsiteY288" fmla="*/ 471633 h 2311974"/>
                <a:gd name="connsiteX289" fmla="*/ 144639 w 1315983"/>
                <a:gd name="connsiteY289" fmla="*/ 464340 h 2311974"/>
                <a:gd name="connsiteX290" fmla="*/ 184949 w 1315983"/>
                <a:gd name="connsiteY290" fmla="*/ 430304 h 2311974"/>
                <a:gd name="connsiteX291" fmla="*/ 187320 w 1315983"/>
                <a:gd name="connsiteY291" fmla="*/ 427873 h 2311974"/>
                <a:gd name="connsiteX292" fmla="*/ 199176 w 1315983"/>
                <a:gd name="connsiteY292" fmla="*/ 408424 h 2311974"/>
                <a:gd name="connsiteX293" fmla="*/ 194433 w 1315983"/>
                <a:gd name="connsiteY293" fmla="*/ 388975 h 2311974"/>
                <a:gd name="connsiteX294" fmla="*/ 220516 w 1315983"/>
                <a:gd name="connsiteY294" fmla="*/ 364665 h 2311974"/>
                <a:gd name="connsiteX295" fmla="*/ 246598 w 1315983"/>
                <a:gd name="connsiteY295" fmla="*/ 337922 h 2311974"/>
                <a:gd name="connsiteX296" fmla="*/ 232371 w 1315983"/>
                <a:gd name="connsiteY296" fmla="*/ 311180 h 2311974"/>
                <a:gd name="connsiteX297" fmla="*/ 225258 w 1315983"/>
                <a:gd name="connsiteY297" fmla="*/ 308749 h 2311974"/>
                <a:gd name="connsiteX298" fmla="*/ 232371 w 1315983"/>
                <a:gd name="connsiteY298" fmla="*/ 299025 h 2311974"/>
                <a:gd name="connsiteX299" fmla="*/ 211031 w 1315983"/>
                <a:gd name="connsiteY299" fmla="*/ 299025 h 2311974"/>
                <a:gd name="connsiteX300" fmla="*/ 199176 w 1315983"/>
                <a:gd name="connsiteY300" fmla="*/ 282007 h 2311974"/>
                <a:gd name="connsiteX301" fmla="*/ 239485 w 1315983"/>
                <a:gd name="connsiteY301" fmla="*/ 240679 h 2311974"/>
                <a:gd name="connsiteX302" fmla="*/ 248969 w 1315983"/>
                <a:gd name="connsiteY302" fmla="*/ 240679 h 2311974"/>
                <a:gd name="connsiteX303" fmla="*/ 227629 w 1315983"/>
                <a:gd name="connsiteY303" fmla="*/ 218799 h 2311974"/>
                <a:gd name="connsiteX304" fmla="*/ 260825 w 1315983"/>
                <a:gd name="connsiteY304" fmla="*/ 199350 h 2311974"/>
                <a:gd name="connsiteX305" fmla="*/ 239485 w 1315983"/>
                <a:gd name="connsiteY305" fmla="*/ 150728 h 2311974"/>
                <a:gd name="connsiteX306" fmla="*/ 248969 w 1315983"/>
                <a:gd name="connsiteY306" fmla="*/ 131279 h 2311974"/>
                <a:gd name="connsiteX307" fmla="*/ 282165 w 1315983"/>
                <a:gd name="connsiteY307" fmla="*/ 116693 h 2311974"/>
                <a:gd name="connsiteX308" fmla="*/ 286908 w 1315983"/>
                <a:gd name="connsiteY308" fmla="*/ 131279 h 2311974"/>
                <a:gd name="connsiteX309" fmla="*/ 308248 w 1315983"/>
                <a:gd name="connsiteY309" fmla="*/ 116693 h 2311974"/>
                <a:gd name="connsiteX310" fmla="*/ 303506 w 1315983"/>
                <a:gd name="connsiteY310" fmla="*/ 109399 h 2311974"/>
                <a:gd name="connsiteX311" fmla="*/ 320104 w 1315983"/>
                <a:gd name="connsiteY311" fmla="*/ 102106 h 2311974"/>
                <a:gd name="connsiteX312" fmla="*/ 320104 w 1315983"/>
                <a:gd name="connsiteY312" fmla="*/ 94813 h 2311974"/>
                <a:gd name="connsiteX313" fmla="*/ 329588 w 1315983"/>
                <a:gd name="connsiteY313" fmla="*/ 87519 h 2311974"/>
                <a:gd name="connsiteX314" fmla="*/ 315361 w 1315983"/>
                <a:gd name="connsiteY314" fmla="*/ 53484 h 2311974"/>
                <a:gd name="connsiteX315" fmla="*/ 312990 w 1315983"/>
                <a:gd name="connsiteY315" fmla="*/ 7293 h 2311974"/>
                <a:gd name="connsiteX316" fmla="*/ 355671 w 1315983"/>
                <a:gd name="connsiteY316" fmla="*/ 17018 h 2311974"/>
                <a:gd name="connsiteX317" fmla="*/ 377011 w 1315983"/>
                <a:gd name="connsiteY317" fmla="*/ 0 h 2311974"/>
                <a:gd name="connsiteX318" fmla="*/ 241856 w 1315983"/>
                <a:gd name="connsiteY318" fmla="*/ 899507 h 2311974"/>
                <a:gd name="connsiteX319" fmla="*/ 241856 w 1315983"/>
                <a:gd name="connsiteY319" fmla="*/ 899506 h 2311974"/>
                <a:gd name="connsiteX320" fmla="*/ 377011 w 1315983"/>
                <a:gd name="connsiteY320" fmla="*/ 0 h 2311974"/>
                <a:gd name="connsiteX321" fmla="*/ 234712 w 1315983"/>
                <a:gd name="connsiteY321" fmla="*/ 889782 h 2311974"/>
                <a:gd name="connsiteX322" fmla="*/ 225258 w 1315983"/>
                <a:gd name="connsiteY322" fmla="*/ 889782 h 2311974"/>
                <a:gd name="connsiteX323" fmla="*/ 241856 w 1315983"/>
                <a:gd name="connsiteY323" fmla="*/ 889782 h 2311974"/>
                <a:gd name="connsiteX324" fmla="*/ 326152 w 1315983"/>
                <a:gd name="connsiteY324" fmla="*/ 981222 h 2311974"/>
                <a:gd name="connsiteX325" fmla="*/ 234712 w 1315983"/>
                <a:gd name="connsiteY325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23921 w 1315983"/>
                <a:gd name="connsiteY99" fmla="*/ 935973 h 2311974"/>
                <a:gd name="connsiteX100" fmla="*/ 1171343 w 1315983"/>
                <a:gd name="connsiteY100" fmla="*/ 928679 h 2311974"/>
                <a:gd name="connsiteX101" fmla="*/ 1185570 w 1315983"/>
                <a:gd name="connsiteY101" fmla="*/ 948128 h 2311974"/>
                <a:gd name="connsiteX102" fmla="*/ 1206911 w 1315983"/>
                <a:gd name="connsiteY102" fmla="*/ 950559 h 2311974"/>
                <a:gd name="connsiteX103" fmla="*/ 1211653 w 1315983"/>
                <a:gd name="connsiteY103" fmla="*/ 923817 h 2311974"/>
                <a:gd name="connsiteX104" fmla="*/ 1225880 w 1315983"/>
                <a:gd name="connsiteY104" fmla="*/ 914093 h 2311974"/>
                <a:gd name="connsiteX105" fmla="*/ 1235364 w 1315983"/>
                <a:gd name="connsiteY105" fmla="*/ 921386 h 2311974"/>
                <a:gd name="connsiteX106" fmla="*/ 1247220 w 1315983"/>
                <a:gd name="connsiteY106" fmla="*/ 948128 h 2311974"/>
                <a:gd name="connsiteX107" fmla="*/ 1195055 w 1315983"/>
                <a:gd name="connsiteY107" fmla="*/ 1006475 h 2311974"/>
                <a:gd name="connsiteX108" fmla="*/ 1109694 w 1315983"/>
                <a:gd name="connsiteY108" fmla="*/ 970008 h 2311974"/>
                <a:gd name="connsiteX109" fmla="*/ 1104951 w 1315983"/>
                <a:gd name="connsiteY109" fmla="*/ 977301 h 2311974"/>
                <a:gd name="connsiteX110" fmla="*/ 1109694 w 1315983"/>
                <a:gd name="connsiteY110" fmla="*/ 984595 h 2311974"/>
                <a:gd name="connsiteX111" fmla="*/ 1100209 w 1315983"/>
                <a:gd name="connsiteY111" fmla="*/ 991888 h 2311974"/>
                <a:gd name="connsiteX112" fmla="*/ 1093096 w 1315983"/>
                <a:gd name="connsiteY112" fmla="*/ 1018630 h 2311974"/>
                <a:gd name="connsiteX113" fmla="*/ 1093096 w 1315983"/>
                <a:gd name="connsiteY113" fmla="*/ 1028354 h 2311974"/>
                <a:gd name="connsiteX114" fmla="*/ 1078869 w 1315983"/>
                <a:gd name="connsiteY114" fmla="*/ 1028354 h 2311974"/>
                <a:gd name="connsiteX115" fmla="*/ 1078869 w 1315983"/>
                <a:gd name="connsiteY115" fmla="*/ 1045372 h 2311974"/>
                <a:gd name="connsiteX116" fmla="*/ 1071755 w 1315983"/>
                <a:gd name="connsiteY116" fmla="*/ 1059959 h 2311974"/>
                <a:gd name="connsiteX117" fmla="*/ 1064642 w 1315983"/>
                <a:gd name="connsiteY117" fmla="*/ 1062390 h 2311974"/>
                <a:gd name="connsiteX118" fmla="*/ 1069384 w 1315983"/>
                <a:gd name="connsiteY118" fmla="*/ 1069683 h 2311974"/>
                <a:gd name="connsiteX119" fmla="*/ 1062271 w 1315983"/>
                <a:gd name="connsiteY119" fmla="*/ 1074545 h 2311974"/>
                <a:gd name="connsiteX120" fmla="*/ 1069384 w 1315983"/>
                <a:gd name="connsiteY120" fmla="*/ 1076976 h 2311974"/>
                <a:gd name="connsiteX121" fmla="*/ 1071755 w 1315983"/>
                <a:gd name="connsiteY121" fmla="*/ 1093994 h 2311974"/>
                <a:gd name="connsiteX122" fmla="*/ 1062271 w 1315983"/>
                <a:gd name="connsiteY122" fmla="*/ 1103719 h 2311974"/>
                <a:gd name="connsiteX123" fmla="*/ 1064642 w 1315983"/>
                <a:gd name="connsiteY123" fmla="*/ 1103719 h 2311974"/>
                <a:gd name="connsiteX124" fmla="*/ 1064642 w 1315983"/>
                <a:gd name="connsiteY124" fmla="*/ 1111012 h 2311974"/>
                <a:gd name="connsiteX125" fmla="*/ 1057529 w 1315983"/>
                <a:gd name="connsiteY125" fmla="*/ 1118305 h 2311974"/>
                <a:gd name="connsiteX126" fmla="*/ 1057529 w 1315983"/>
                <a:gd name="connsiteY126" fmla="*/ 1125598 h 2311974"/>
                <a:gd name="connsiteX127" fmla="*/ 1043302 w 1315983"/>
                <a:gd name="connsiteY127" fmla="*/ 1149909 h 2311974"/>
                <a:gd name="connsiteX128" fmla="*/ 1055157 w 1315983"/>
                <a:gd name="connsiteY128" fmla="*/ 1164496 h 2311974"/>
                <a:gd name="connsiteX129" fmla="*/ 1083611 w 1315983"/>
                <a:gd name="connsiteY129" fmla="*/ 1164496 h 2311974"/>
                <a:gd name="connsiteX130" fmla="*/ 1085982 w 1315983"/>
                <a:gd name="connsiteY130" fmla="*/ 1166927 h 2311974"/>
                <a:gd name="connsiteX131" fmla="*/ 1104951 w 1315983"/>
                <a:gd name="connsiteY131" fmla="*/ 1159634 h 2311974"/>
                <a:gd name="connsiteX132" fmla="*/ 1116807 w 1315983"/>
                <a:gd name="connsiteY132" fmla="*/ 1166927 h 2311974"/>
                <a:gd name="connsiteX133" fmla="*/ 1123921 w 1315983"/>
                <a:gd name="connsiteY133" fmla="*/ 1166927 h 2311974"/>
                <a:gd name="connsiteX134" fmla="*/ 1119178 w 1315983"/>
                <a:gd name="connsiteY134" fmla="*/ 1171789 h 2311974"/>
                <a:gd name="connsiteX135" fmla="*/ 1133405 w 1315983"/>
                <a:gd name="connsiteY135" fmla="*/ 1179083 h 2311974"/>
                <a:gd name="connsiteX136" fmla="*/ 1140519 w 1315983"/>
                <a:gd name="connsiteY136" fmla="*/ 1222842 h 2311974"/>
                <a:gd name="connsiteX137" fmla="*/ 1133405 w 1315983"/>
                <a:gd name="connsiteY137" fmla="*/ 1230136 h 2311974"/>
                <a:gd name="connsiteX138" fmla="*/ 1133405 w 1315983"/>
                <a:gd name="connsiteY138" fmla="*/ 1254447 h 2311974"/>
                <a:gd name="connsiteX139" fmla="*/ 1159488 w 1315983"/>
                <a:gd name="connsiteY139" fmla="*/ 1271464 h 2311974"/>
                <a:gd name="connsiteX140" fmla="*/ 1154745 w 1315983"/>
                <a:gd name="connsiteY140" fmla="*/ 1278758 h 2311974"/>
                <a:gd name="connsiteX141" fmla="*/ 1164230 w 1315983"/>
                <a:gd name="connsiteY141" fmla="*/ 1290913 h 2311974"/>
                <a:gd name="connsiteX142" fmla="*/ 1164230 w 1315983"/>
                <a:gd name="connsiteY142" fmla="*/ 1303069 h 2311974"/>
                <a:gd name="connsiteX143" fmla="*/ 1166601 w 1315983"/>
                <a:gd name="connsiteY143" fmla="*/ 1305500 h 2311974"/>
                <a:gd name="connsiteX144" fmla="*/ 1164230 w 1315983"/>
                <a:gd name="connsiteY144" fmla="*/ 1312793 h 2311974"/>
                <a:gd name="connsiteX145" fmla="*/ 1171343 w 1315983"/>
                <a:gd name="connsiteY145" fmla="*/ 1324948 h 2311974"/>
                <a:gd name="connsiteX146" fmla="*/ 1178457 w 1315983"/>
                <a:gd name="connsiteY146" fmla="*/ 1317655 h 2311974"/>
                <a:gd name="connsiteX147" fmla="*/ 1178457 w 1315983"/>
                <a:gd name="connsiteY147" fmla="*/ 1327379 h 2311974"/>
                <a:gd name="connsiteX148" fmla="*/ 1180828 w 1315983"/>
                <a:gd name="connsiteY148" fmla="*/ 1344397 h 2311974"/>
                <a:gd name="connsiteX149" fmla="*/ 1154745 w 1315983"/>
                <a:gd name="connsiteY149" fmla="*/ 1358984 h 2311974"/>
                <a:gd name="connsiteX150" fmla="*/ 1133405 w 1315983"/>
                <a:gd name="connsiteY150" fmla="*/ 1358984 h 2311974"/>
                <a:gd name="connsiteX151" fmla="*/ 1131034 w 1315983"/>
                <a:gd name="connsiteY151" fmla="*/ 1376001 h 2311974"/>
                <a:gd name="connsiteX152" fmla="*/ 1152374 w 1315983"/>
                <a:gd name="connsiteY152" fmla="*/ 1376001 h 2311974"/>
                <a:gd name="connsiteX153" fmla="*/ 1154745 w 1315983"/>
                <a:gd name="connsiteY153" fmla="*/ 1383295 h 2311974"/>
                <a:gd name="connsiteX154" fmla="*/ 1159488 w 1315983"/>
                <a:gd name="connsiteY154" fmla="*/ 1380864 h 2311974"/>
                <a:gd name="connsiteX155" fmla="*/ 1166601 w 1315983"/>
                <a:gd name="connsiteY155" fmla="*/ 1393019 h 2311974"/>
                <a:gd name="connsiteX156" fmla="*/ 1164230 w 1315983"/>
                <a:gd name="connsiteY156" fmla="*/ 1400312 h 2311974"/>
                <a:gd name="connsiteX157" fmla="*/ 1166601 w 1315983"/>
                <a:gd name="connsiteY157" fmla="*/ 1402744 h 2311974"/>
                <a:gd name="connsiteX158" fmla="*/ 1185570 w 1315983"/>
                <a:gd name="connsiteY158" fmla="*/ 1380864 h 2311974"/>
                <a:gd name="connsiteX159" fmla="*/ 1192684 w 1315983"/>
                <a:gd name="connsiteY159" fmla="*/ 1383295 h 2311974"/>
                <a:gd name="connsiteX160" fmla="*/ 1187941 w 1315983"/>
                <a:gd name="connsiteY160" fmla="*/ 1380864 h 2311974"/>
                <a:gd name="connsiteX161" fmla="*/ 1195055 w 1315983"/>
                <a:gd name="connsiteY161" fmla="*/ 1373570 h 2311974"/>
                <a:gd name="connsiteX162" fmla="*/ 1202168 w 1315983"/>
                <a:gd name="connsiteY162" fmla="*/ 1368708 h 2311974"/>
                <a:gd name="connsiteX163" fmla="*/ 1218766 w 1315983"/>
                <a:gd name="connsiteY163" fmla="*/ 1417330 h 2311974"/>
                <a:gd name="connsiteX164" fmla="*/ 1214024 w 1315983"/>
                <a:gd name="connsiteY164" fmla="*/ 1424623 h 2311974"/>
                <a:gd name="connsiteX165" fmla="*/ 1214024 w 1315983"/>
                <a:gd name="connsiteY165" fmla="*/ 1441641 h 2311974"/>
                <a:gd name="connsiteX166" fmla="*/ 1180828 w 1315983"/>
                <a:gd name="connsiteY166" fmla="*/ 1436779 h 2311974"/>
                <a:gd name="connsiteX167" fmla="*/ 1178457 w 1315983"/>
                <a:gd name="connsiteY167" fmla="*/ 1473245 h 2311974"/>
                <a:gd name="connsiteX168" fmla="*/ 1164230 w 1315983"/>
                <a:gd name="connsiteY168" fmla="*/ 1473245 h 2311974"/>
                <a:gd name="connsiteX169" fmla="*/ 1159488 w 1315983"/>
                <a:gd name="connsiteY169" fmla="*/ 1504850 h 2311974"/>
                <a:gd name="connsiteX170" fmla="*/ 1145261 w 1315983"/>
                <a:gd name="connsiteY170" fmla="*/ 1521867 h 2311974"/>
                <a:gd name="connsiteX171" fmla="*/ 1145261 w 1315983"/>
                <a:gd name="connsiteY171" fmla="*/ 1548609 h 2311974"/>
                <a:gd name="connsiteX172" fmla="*/ 1126292 w 1315983"/>
                <a:gd name="connsiteY172" fmla="*/ 1560765 h 2311974"/>
                <a:gd name="connsiteX173" fmla="*/ 1152374 w 1315983"/>
                <a:gd name="connsiteY173" fmla="*/ 1570489 h 2311974"/>
                <a:gd name="connsiteX174" fmla="*/ 1152374 w 1315983"/>
                <a:gd name="connsiteY174" fmla="*/ 1577783 h 2311974"/>
                <a:gd name="connsiteX175" fmla="*/ 1097838 w 1315983"/>
                <a:gd name="connsiteY175" fmla="*/ 1577783 h 2311974"/>
                <a:gd name="connsiteX176" fmla="*/ 1109694 w 1315983"/>
                <a:gd name="connsiteY176" fmla="*/ 1602094 h 2311974"/>
                <a:gd name="connsiteX177" fmla="*/ 1119178 w 1315983"/>
                <a:gd name="connsiteY177" fmla="*/ 1609387 h 2311974"/>
                <a:gd name="connsiteX178" fmla="*/ 1116807 w 1315983"/>
                <a:gd name="connsiteY178" fmla="*/ 1619111 h 2311974"/>
                <a:gd name="connsiteX179" fmla="*/ 1119178 w 1315983"/>
                <a:gd name="connsiteY179" fmla="*/ 1623973 h 2311974"/>
                <a:gd name="connsiteX180" fmla="*/ 1119178 w 1315983"/>
                <a:gd name="connsiteY180" fmla="*/ 1645853 h 2311974"/>
                <a:gd name="connsiteX181" fmla="*/ 1112065 w 1315983"/>
                <a:gd name="connsiteY181" fmla="*/ 1645853 h 2311974"/>
                <a:gd name="connsiteX182" fmla="*/ 1104951 w 1315983"/>
                <a:gd name="connsiteY182" fmla="*/ 1667733 h 2311974"/>
                <a:gd name="connsiteX183" fmla="*/ 1104951 w 1315983"/>
                <a:gd name="connsiteY183" fmla="*/ 1706631 h 2311974"/>
                <a:gd name="connsiteX184" fmla="*/ 1090725 w 1315983"/>
                <a:gd name="connsiteY184" fmla="*/ 1709062 h 2311974"/>
                <a:gd name="connsiteX185" fmla="*/ 1090725 w 1315983"/>
                <a:gd name="connsiteY185" fmla="*/ 1723648 h 2311974"/>
                <a:gd name="connsiteX186" fmla="*/ 1078869 w 1315983"/>
                <a:gd name="connsiteY186" fmla="*/ 1740666 h 2311974"/>
                <a:gd name="connsiteX187" fmla="*/ 1021961 w 1315983"/>
                <a:gd name="connsiteY187" fmla="*/ 1733373 h 2311974"/>
                <a:gd name="connsiteX188" fmla="*/ 995879 w 1315983"/>
                <a:gd name="connsiteY188" fmla="*/ 1733373 h 2311974"/>
                <a:gd name="connsiteX189" fmla="*/ 984023 w 1315983"/>
                <a:gd name="connsiteY189" fmla="*/ 1743097 h 2311974"/>
                <a:gd name="connsiteX190" fmla="*/ 976910 w 1315983"/>
                <a:gd name="connsiteY190" fmla="*/ 1735804 h 2311974"/>
                <a:gd name="connsiteX191" fmla="*/ 969796 w 1315983"/>
                <a:gd name="connsiteY191" fmla="*/ 1740666 h 2311974"/>
                <a:gd name="connsiteX192" fmla="*/ 948456 w 1315983"/>
                <a:gd name="connsiteY192" fmla="*/ 1713924 h 2311974"/>
                <a:gd name="connsiteX193" fmla="*/ 934229 w 1315983"/>
                <a:gd name="connsiteY193" fmla="*/ 1721217 h 2311974"/>
                <a:gd name="connsiteX194" fmla="*/ 927116 w 1315983"/>
                <a:gd name="connsiteY194" fmla="*/ 1733373 h 2311974"/>
                <a:gd name="connsiteX195" fmla="*/ 920002 w 1315983"/>
                <a:gd name="connsiteY195" fmla="*/ 1735804 h 2311974"/>
                <a:gd name="connsiteX196" fmla="*/ 905775 w 1315983"/>
                <a:gd name="connsiteY196" fmla="*/ 1706631 h 2311974"/>
                <a:gd name="connsiteX197" fmla="*/ 834641 w 1315983"/>
                <a:gd name="connsiteY197" fmla="*/ 1709062 h 2311974"/>
                <a:gd name="connsiteX198" fmla="*/ 832270 w 1315983"/>
                <a:gd name="connsiteY198" fmla="*/ 1721217 h 2311974"/>
                <a:gd name="connsiteX199" fmla="*/ 789590 w 1315983"/>
                <a:gd name="connsiteY199" fmla="*/ 1721217 h 2311974"/>
                <a:gd name="connsiteX200" fmla="*/ 789590 w 1315983"/>
                <a:gd name="connsiteY200" fmla="*/ 1728511 h 2311974"/>
                <a:gd name="connsiteX201" fmla="*/ 758765 w 1315983"/>
                <a:gd name="connsiteY201" fmla="*/ 1721217 h 2311974"/>
                <a:gd name="connsiteX202" fmla="*/ 758765 w 1315983"/>
                <a:gd name="connsiteY202" fmla="*/ 1706631 h 2311974"/>
                <a:gd name="connsiteX203" fmla="*/ 751651 w 1315983"/>
                <a:gd name="connsiteY203" fmla="*/ 1706631 h 2311974"/>
                <a:gd name="connsiteX204" fmla="*/ 749280 w 1315983"/>
                <a:gd name="connsiteY204" fmla="*/ 1692044 h 2311974"/>
                <a:gd name="connsiteX205" fmla="*/ 749280 w 1315983"/>
                <a:gd name="connsiteY205" fmla="*/ 1692044 h 2311974"/>
                <a:gd name="connsiteX206" fmla="*/ 751651 w 1315983"/>
                <a:gd name="connsiteY206" fmla="*/ 1706631 h 2311974"/>
                <a:gd name="connsiteX207" fmla="*/ 697115 w 1315983"/>
                <a:gd name="connsiteY207" fmla="*/ 1709062 h 2311974"/>
                <a:gd name="connsiteX208" fmla="*/ 656806 w 1315983"/>
                <a:gd name="connsiteY208" fmla="*/ 1701769 h 2311974"/>
                <a:gd name="connsiteX209" fmla="*/ 654435 w 1315983"/>
                <a:gd name="connsiteY209" fmla="*/ 1709062 h 2311974"/>
                <a:gd name="connsiteX210" fmla="*/ 635465 w 1315983"/>
                <a:gd name="connsiteY210" fmla="*/ 1713924 h 2311974"/>
                <a:gd name="connsiteX211" fmla="*/ 628352 w 1315983"/>
                <a:gd name="connsiteY211" fmla="*/ 1733373 h 2311974"/>
                <a:gd name="connsiteX212" fmla="*/ 633094 w 1315983"/>
                <a:gd name="connsiteY212" fmla="*/ 1750391 h 2311974"/>
                <a:gd name="connsiteX213" fmla="*/ 614125 w 1315983"/>
                <a:gd name="connsiteY213" fmla="*/ 1750391 h 2311974"/>
                <a:gd name="connsiteX214" fmla="*/ 609383 w 1315983"/>
                <a:gd name="connsiteY214" fmla="*/ 1769840 h 2311974"/>
                <a:gd name="connsiteX215" fmla="*/ 616496 w 1315983"/>
                <a:gd name="connsiteY215" fmla="*/ 1784426 h 2311974"/>
                <a:gd name="connsiteX216" fmla="*/ 614125 w 1315983"/>
                <a:gd name="connsiteY216" fmla="*/ 1806306 h 2311974"/>
                <a:gd name="connsiteX217" fmla="*/ 602269 w 1315983"/>
                <a:gd name="connsiteY217" fmla="*/ 1813599 h 2311974"/>
                <a:gd name="connsiteX218" fmla="*/ 602269 w 1315983"/>
                <a:gd name="connsiteY218" fmla="*/ 1847635 h 2311974"/>
                <a:gd name="connsiteX219" fmla="*/ 588043 w 1315983"/>
                <a:gd name="connsiteY219" fmla="*/ 1852497 h 2311974"/>
                <a:gd name="connsiteX220" fmla="*/ 585671 w 1315983"/>
                <a:gd name="connsiteY220" fmla="*/ 1837910 h 2311974"/>
                <a:gd name="connsiteX221" fmla="*/ 552475 w 1315983"/>
                <a:gd name="connsiteY221" fmla="*/ 1837910 h 2311974"/>
                <a:gd name="connsiteX222" fmla="*/ 552475 w 1315983"/>
                <a:gd name="connsiteY222" fmla="*/ 1859790 h 2311974"/>
                <a:gd name="connsiteX223" fmla="*/ 533506 w 1315983"/>
                <a:gd name="connsiteY223" fmla="*/ 1859790 h 2311974"/>
                <a:gd name="connsiteX224" fmla="*/ 533506 w 1315983"/>
                <a:gd name="connsiteY224" fmla="*/ 1869515 h 2311974"/>
                <a:gd name="connsiteX225" fmla="*/ 531135 w 1315983"/>
                <a:gd name="connsiteY225" fmla="*/ 1876808 h 2311974"/>
                <a:gd name="connsiteX226" fmla="*/ 450517 w 1315983"/>
                <a:gd name="connsiteY226" fmla="*/ 1876808 h 2311974"/>
                <a:gd name="connsiteX227" fmla="*/ 450517 w 1315983"/>
                <a:gd name="connsiteY227" fmla="*/ 1896257 h 2311974"/>
                <a:gd name="connsiteX228" fmla="*/ 398351 w 1315983"/>
                <a:gd name="connsiteY228" fmla="*/ 1901119 h 2311974"/>
                <a:gd name="connsiteX229" fmla="*/ 398351 w 1315983"/>
                <a:gd name="connsiteY229" fmla="*/ 1930292 h 2311974"/>
                <a:gd name="connsiteX230" fmla="*/ 377011 w 1315983"/>
                <a:gd name="connsiteY230" fmla="*/ 1930292 h 2311974"/>
                <a:gd name="connsiteX231" fmla="*/ 374640 w 1315983"/>
                <a:gd name="connsiteY231" fmla="*/ 1952172 h 2311974"/>
                <a:gd name="connsiteX232" fmla="*/ 362784 w 1315983"/>
                <a:gd name="connsiteY232" fmla="*/ 1952172 h 2311974"/>
                <a:gd name="connsiteX233" fmla="*/ 362784 w 1315983"/>
                <a:gd name="connsiteY233" fmla="*/ 1978914 h 2311974"/>
                <a:gd name="connsiteX234" fmla="*/ 369898 w 1315983"/>
                <a:gd name="connsiteY234" fmla="*/ 1983776 h 2311974"/>
                <a:gd name="connsiteX235" fmla="*/ 367527 w 1315983"/>
                <a:gd name="connsiteY235" fmla="*/ 2000794 h 2311974"/>
                <a:gd name="connsiteX236" fmla="*/ 374640 w 1315983"/>
                <a:gd name="connsiteY236" fmla="*/ 2005656 h 2311974"/>
                <a:gd name="connsiteX237" fmla="*/ 374640 w 1315983"/>
                <a:gd name="connsiteY237" fmla="*/ 2068865 h 2311974"/>
                <a:gd name="connsiteX238" fmla="*/ 367527 w 1315983"/>
                <a:gd name="connsiteY238" fmla="*/ 2068865 h 2311974"/>
                <a:gd name="connsiteX239" fmla="*/ 367527 w 1315983"/>
                <a:gd name="connsiteY239" fmla="*/ 2081020 h 2311974"/>
                <a:gd name="connsiteX240" fmla="*/ 348557 w 1315983"/>
                <a:gd name="connsiteY240" fmla="*/ 2083451 h 2311974"/>
                <a:gd name="connsiteX241" fmla="*/ 334331 w 1315983"/>
                <a:gd name="connsiteY241" fmla="*/ 2117487 h 2311974"/>
                <a:gd name="connsiteX242" fmla="*/ 334331 w 1315983"/>
                <a:gd name="connsiteY242" fmla="*/ 2129642 h 2311974"/>
                <a:gd name="connsiteX243" fmla="*/ 391238 w 1315983"/>
                <a:gd name="connsiteY243" fmla="*/ 2132073 h 2311974"/>
                <a:gd name="connsiteX244" fmla="*/ 384125 w 1315983"/>
                <a:gd name="connsiteY244" fmla="*/ 2151522 h 2311974"/>
                <a:gd name="connsiteX245" fmla="*/ 388867 w 1315983"/>
                <a:gd name="connsiteY245" fmla="*/ 2161246 h 2311974"/>
                <a:gd name="connsiteX246" fmla="*/ 384125 w 1315983"/>
                <a:gd name="connsiteY246" fmla="*/ 2168540 h 2311974"/>
                <a:gd name="connsiteX247" fmla="*/ 367527 w 1315983"/>
                <a:gd name="connsiteY247" fmla="*/ 2168540 h 2311974"/>
                <a:gd name="connsiteX248" fmla="*/ 367527 w 1315983"/>
                <a:gd name="connsiteY248" fmla="*/ 2180695 h 2311974"/>
                <a:gd name="connsiteX249" fmla="*/ 336702 w 1315983"/>
                <a:gd name="connsiteY249" fmla="*/ 2187988 h 2311974"/>
                <a:gd name="connsiteX250" fmla="*/ 343815 w 1315983"/>
                <a:gd name="connsiteY250" fmla="*/ 2200144 h 2311974"/>
                <a:gd name="connsiteX251" fmla="*/ 341444 w 1315983"/>
                <a:gd name="connsiteY251" fmla="*/ 2256059 h 2311974"/>
                <a:gd name="connsiteX252" fmla="*/ 329588 w 1315983"/>
                <a:gd name="connsiteY252" fmla="*/ 2277939 h 2311974"/>
                <a:gd name="connsiteX253" fmla="*/ 303506 w 1315983"/>
                <a:gd name="connsiteY253" fmla="*/ 2307112 h 2311974"/>
                <a:gd name="connsiteX254" fmla="*/ 289279 w 1315983"/>
                <a:gd name="connsiteY254" fmla="*/ 2311974 h 2311974"/>
                <a:gd name="connsiteX255" fmla="*/ 272681 w 1315983"/>
                <a:gd name="connsiteY255" fmla="*/ 2282801 h 2311974"/>
                <a:gd name="connsiteX256" fmla="*/ 253712 w 1315983"/>
                <a:gd name="connsiteY256" fmla="*/ 2275508 h 2311974"/>
                <a:gd name="connsiteX257" fmla="*/ 239485 w 1315983"/>
                <a:gd name="connsiteY257" fmla="*/ 2292526 h 2311974"/>
                <a:gd name="connsiteX258" fmla="*/ 220516 w 1315983"/>
                <a:gd name="connsiteY258" fmla="*/ 2285232 h 2311974"/>
                <a:gd name="connsiteX259" fmla="*/ 206289 w 1315983"/>
                <a:gd name="connsiteY259" fmla="*/ 2290094 h 2311974"/>
                <a:gd name="connsiteX260" fmla="*/ 170722 w 1315983"/>
                <a:gd name="connsiteY260" fmla="*/ 2275508 h 2311974"/>
                <a:gd name="connsiteX261" fmla="*/ 129987 w 1315983"/>
                <a:gd name="connsiteY261" fmla="*/ 2254426 h 2311974"/>
                <a:gd name="connsiteX262" fmla="*/ 138292 w 1315983"/>
                <a:gd name="connsiteY262" fmla="*/ 2090384 h 2311974"/>
                <a:gd name="connsiteX263" fmla="*/ 167576 w 1315983"/>
                <a:gd name="connsiteY263" fmla="*/ 1879782 h 2311974"/>
                <a:gd name="connsiteX264" fmla="*/ 162659 w 1315983"/>
                <a:gd name="connsiteY264" fmla="*/ 1766434 h 2311974"/>
                <a:gd name="connsiteX265" fmla="*/ 134380 w 1315983"/>
                <a:gd name="connsiteY265" fmla="*/ 1684276 h 2311974"/>
                <a:gd name="connsiteX266" fmla="*/ 71027 w 1315983"/>
                <a:gd name="connsiteY266" fmla="*/ 1605539 h 2311974"/>
                <a:gd name="connsiteX267" fmla="*/ 21152 w 1315983"/>
                <a:gd name="connsiteY267" fmla="*/ 1566641 h 2311974"/>
                <a:gd name="connsiteX268" fmla="*/ 22796 w 1315983"/>
                <a:gd name="connsiteY268" fmla="*/ 1519182 h 2311974"/>
                <a:gd name="connsiteX269" fmla="*/ 18560 w 1315983"/>
                <a:gd name="connsiteY269" fmla="*/ 1442151 h 2311974"/>
                <a:gd name="connsiteX270" fmla="*/ 73867 w 1315983"/>
                <a:gd name="connsiteY270" fmla="*/ 1327822 h 2311974"/>
                <a:gd name="connsiteX271" fmla="*/ 867553 w 1315983"/>
                <a:gd name="connsiteY271" fmla="*/ 1104035 h 2311974"/>
                <a:gd name="connsiteX272" fmla="*/ 0 w 1315983"/>
                <a:gd name="connsiteY272" fmla="*/ 680708 h 2311974"/>
                <a:gd name="connsiteX273" fmla="*/ 35567 w 1315983"/>
                <a:gd name="connsiteY273" fmla="*/ 670983 h 2311974"/>
                <a:gd name="connsiteX274" fmla="*/ 123299 w 1315983"/>
                <a:gd name="connsiteY274" fmla="*/ 692863 h 2311974"/>
                <a:gd name="connsiteX275" fmla="*/ 137526 w 1315983"/>
                <a:gd name="connsiteY275" fmla="*/ 688001 h 2311974"/>
                <a:gd name="connsiteX276" fmla="*/ 151753 w 1315983"/>
                <a:gd name="connsiteY276" fmla="*/ 678277 h 2311974"/>
                <a:gd name="connsiteX277" fmla="*/ 158866 w 1315983"/>
                <a:gd name="connsiteY277" fmla="*/ 666121 h 2311974"/>
                <a:gd name="connsiteX278" fmla="*/ 192062 w 1315983"/>
                <a:gd name="connsiteY278" fmla="*/ 700156 h 2311974"/>
                <a:gd name="connsiteX279" fmla="*/ 236001 w 1315983"/>
                <a:gd name="connsiteY279" fmla="*/ 862512 h 2311974"/>
                <a:gd name="connsiteX280" fmla="*/ 158866 w 1315983"/>
                <a:gd name="connsiteY280" fmla="*/ 666121 h 2311974"/>
                <a:gd name="connsiteX281" fmla="*/ 158866 w 1315983"/>
                <a:gd name="connsiteY281" fmla="*/ 658827 h 2311974"/>
                <a:gd name="connsiteX282" fmla="*/ 180206 w 1315983"/>
                <a:gd name="connsiteY282" fmla="*/ 646672 h 2311974"/>
                <a:gd name="connsiteX283" fmla="*/ 173093 w 1315983"/>
                <a:gd name="connsiteY283" fmla="*/ 639379 h 2311974"/>
                <a:gd name="connsiteX284" fmla="*/ 203918 w 1315983"/>
                <a:gd name="connsiteY284" fmla="*/ 629654 h 2311974"/>
                <a:gd name="connsiteX285" fmla="*/ 199176 w 1315983"/>
                <a:gd name="connsiteY285" fmla="*/ 615068 h 2311974"/>
                <a:gd name="connsiteX286" fmla="*/ 165980 w 1315983"/>
                <a:gd name="connsiteY286" fmla="*/ 610205 h 2311974"/>
                <a:gd name="connsiteX287" fmla="*/ 163608 w 1315983"/>
                <a:gd name="connsiteY287" fmla="*/ 595619 h 2311974"/>
                <a:gd name="connsiteX288" fmla="*/ 151753 w 1315983"/>
                <a:gd name="connsiteY288" fmla="*/ 471633 h 2311974"/>
                <a:gd name="connsiteX289" fmla="*/ 144639 w 1315983"/>
                <a:gd name="connsiteY289" fmla="*/ 464340 h 2311974"/>
                <a:gd name="connsiteX290" fmla="*/ 184949 w 1315983"/>
                <a:gd name="connsiteY290" fmla="*/ 430304 h 2311974"/>
                <a:gd name="connsiteX291" fmla="*/ 199176 w 1315983"/>
                <a:gd name="connsiteY291" fmla="*/ 408424 h 2311974"/>
                <a:gd name="connsiteX292" fmla="*/ 194433 w 1315983"/>
                <a:gd name="connsiteY292" fmla="*/ 388975 h 2311974"/>
                <a:gd name="connsiteX293" fmla="*/ 220516 w 1315983"/>
                <a:gd name="connsiteY293" fmla="*/ 364665 h 2311974"/>
                <a:gd name="connsiteX294" fmla="*/ 246598 w 1315983"/>
                <a:gd name="connsiteY294" fmla="*/ 337922 h 2311974"/>
                <a:gd name="connsiteX295" fmla="*/ 232371 w 1315983"/>
                <a:gd name="connsiteY295" fmla="*/ 311180 h 2311974"/>
                <a:gd name="connsiteX296" fmla="*/ 225258 w 1315983"/>
                <a:gd name="connsiteY296" fmla="*/ 308749 h 2311974"/>
                <a:gd name="connsiteX297" fmla="*/ 232371 w 1315983"/>
                <a:gd name="connsiteY297" fmla="*/ 299025 h 2311974"/>
                <a:gd name="connsiteX298" fmla="*/ 211031 w 1315983"/>
                <a:gd name="connsiteY298" fmla="*/ 299025 h 2311974"/>
                <a:gd name="connsiteX299" fmla="*/ 199176 w 1315983"/>
                <a:gd name="connsiteY299" fmla="*/ 282007 h 2311974"/>
                <a:gd name="connsiteX300" fmla="*/ 239485 w 1315983"/>
                <a:gd name="connsiteY300" fmla="*/ 240679 h 2311974"/>
                <a:gd name="connsiteX301" fmla="*/ 248969 w 1315983"/>
                <a:gd name="connsiteY301" fmla="*/ 240679 h 2311974"/>
                <a:gd name="connsiteX302" fmla="*/ 227629 w 1315983"/>
                <a:gd name="connsiteY302" fmla="*/ 218799 h 2311974"/>
                <a:gd name="connsiteX303" fmla="*/ 260825 w 1315983"/>
                <a:gd name="connsiteY303" fmla="*/ 199350 h 2311974"/>
                <a:gd name="connsiteX304" fmla="*/ 239485 w 1315983"/>
                <a:gd name="connsiteY304" fmla="*/ 150728 h 2311974"/>
                <a:gd name="connsiteX305" fmla="*/ 248969 w 1315983"/>
                <a:gd name="connsiteY305" fmla="*/ 131279 h 2311974"/>
                <a:gd name="connsiteX306" fmla="*/ 282165 w 1315983"/>
                <a:gd name="connsiteY306" fmla="*/ 116693 h 2311974"/>
                <a:gd name="connsiteX307" fmla="*/ 286908 w 1315983"/>
                <a:gd name="connsiteY307" fmla="*/ 131279 h 2311974"/>
                <a:gd name="connsiteX308" fmla="*/ 308248 w 1315983"/>
                <a:gd name="connsiteY308" fmla="*/ 116693 h 2311974"/>
                <a:gd name="connsiteX309" fmla="*/ 303506 w 1315983"/>
                <a:gd name="connsiteY309" fmla="*/ 109399 h 2311974"/>
                <a:gd name="connsiteX310" fmla="*/ 320104 w 1315983"/>
                <a:gd name="connsiteY310" fmla="*/ 102106 h 2311974"/>
                <a:gd name="connsiteX311" fmla="*/ 320104 w 1315983"/>
                <a:gd name="connsiteY311" fmla="*/ 94813 h 2311974"/>
                <a:gd name="connsiteX312" fmla="*/ 329588 w 1315983"/>
                <a:gd name="connsiteY312" fmla="*/ 87519 h 2311974"/>
                <a:gd name="connsiteX313" fmla="*/ 315361 w 1315983"/>
                <a:gd name="connsiteY313" fmla="*/ 53484 h 2311974"/>
                <a:gd name="connsiteX314" fmla="*/ 312990 w 1315983"/>
                <a:gd name="connsiteY314" fmla="*/ 7293 h 2311974"/>
                <a:gd name="connsiteX315" fmla="*/ 355671 w 1315983"/>
                <a:gd name="connsiteY315" fmla="*/ 17018 h 2311974"/>
                <a:gd name="connsiteX316" fmla="*/ 377011 w 1315983"/>
                <a:gd name="connsiteY316" fmla="*/ 0 h 2311974"/>
                <a:gd name="connsiteX317" fmla="*/ 241856 w 1315983"/>
                <a:gd name="connsiteY317" fmla="*/ 899507 h 2311974"/>
                <a:gd name="connsiteX318" fmla="*/ 241856 w 1315983"/>
                <a:gd name="connsiteY318" fmla="*/ 899506 h 2311974"/>
                <a:gd name="connsiteX319" fmla="*/ 377011 w 1315983"/>
                <a:gd name="connsiteY319" fmla="*/ 0 h 2311974"/>
                <a:gd name="connsiteX320" fmla="*/ 234712 w 1315983"/>
                <a:gd name="connsiteY320" fmla="*/ 889782 h 2311974"/>
                <a:gd name="connsiteX321" fmla="*/ 225258 w 1315983"/>
                <a:gd name="connsiteY321" fmla="*/ 889782 h 2311974"/>
                <a:gd name="connsiteX322" fmla="*/ 241856 w 1315983"/>
                <a:gd name="connsiteY322" fmla="*/ 889782 h 2311974"/>
                <a:gd name="connsiteX323" fmla="*/ 326152 w 1315983"/>
                <a:gd name="connsiteY323" fmla="*/ 981222 h 2311974"/>
                <a:gd name="connsiteX324" fmla="*/ 234712 w 1315983"/>
                <a:gd name="connsiteY324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23921 w 1315983"/>
                <a:gd name="connsiteY99" fmla="*/ 935973 h 2311974"/>
                <a:gd name="connsiteX100" fmla="*/ 1171343 w 1315983"/>
                <a:gd name="connsiteY100" fmla="*/ 928679 h 2311974"/>
                <a:gd name="connsiteX101" fmla="*/ 1185570 w 1315983"/>
                <a:gd name="connsiteY101" fmla="*/ 948128 h 2311974"/>
                <a:gd name="connsiteX102" fmla="*/ 1206911 w 1315983"/>
                <a:gd name="connsiteY102" fmla="*/ 950559 h 2311974"/>
                <a:gd name="connsiteX103" fmla="*/ 1211653 w 1315983"/>
                <a:gd name="connsiteY103" fmla="*/ 923817 h 2311974"/>
                <a:gd name="connsiteX104" fmla="*/ 1225880 w 1315983"/>
                <a:gd name="connsiteY104" fmla="*/ 914093 h 2311974"/>
                <a:gd name="connsiteX105" fmla="*/ 1235364 w 1315983"/>
                <a:gd name="connsiteY105" fmla="*/ 921386 h 2311974"/>
                <a:gd name="connsiteX106" fmla="*/ 1247220 w 1315983"/>
                <a:gd name="connsiteY106" fmla="*/ 948128 h 2311974"/>
                <a:gd name="connsiteX107" fmla="*/ 1195055 w 1315983"/>
                <a:gd name="connsiteY107" fmla="*/ 1006475 h 2311974"/>
                <a:gd name="connsiteX108" fmla="*/ 1109694 w 1315983"/>
                <a:gd name="connsiteY108" fmla="*/ 970008 h 2311974"/>
                <a:gd name="connsiteX109" fmla="*/ 1104951 w 1315983"/>
                <a:gd name="connsiteY109" fmla="*/ 977301 h 2311974"/>
                <a:gd name="connsiteX110" fmla="*/ 1109694 w 1315983"/>
                <a:gd name="connsiteY110" fmla="*/ 984595 h 2311974"/>
                <a:gd name="connsiteX111" fmla="*/ 1100209 w 1315983"/>
                <a:gd name="connsiteY111" fmla="*/ 991888 h 2311974"/>
                <a:gd name="connsiteX112" fmla="*/ 1093096 w 1315983"/>
                <a:gd name="connsiteY112" fmla="*/ 1018630 h 2311974"/>
                <a:gd name="connsiteX113" fmla="*/ 1093096 w 1315983"/>
                <a:gd name="connsiteY113" fmla="*/ 1028354 h 2311974"/>
                <a:gd name="connsiteX114" fmla="*/ 1078869 w 1315983"/>
                <a:gd name="connsiteY114" fmla="*/ 1028354 h 2311974"/>
                <a:gd name="connsiteX115" fmla="*/ 1078869 w 1315983"/>
                <a:gd name="connsiteY115" fmla="*/ 1045372 h 2311974"/>
                <a:gd name="connsiteX116" fmla="*/ 1071755 w 1315983"/>
                <a:gd name="connsiteY116" fmla="*/ 1059959 h 2311974"/>
                <a:gd name="connsiteX117" fmla="*/ 1064642 w 1315983"/>
                <a:gd name="connsiteY117" fmla="*/ 1062390 h 2311974"/>
                <a:gd name="connsiteX118" fmla="*/ 1069384 w 1315983"/>
                <a:gd name="connsiteY118" fmla="*/ 1069683 h 2311974"/>
                <a:gd name="connsiteX119" fmla="*/ 1062271 w 1315983"/>
                <a:gd name="connsiteY119" fmla="*/ 1074545 h 2311974"/>
                <a:gd name="connsiteX120" fmla="*/ 1069384 w 1315983"/>
                <a:gd name="connsiteY120" fmla="*/ 1076976 h 2311974"/>
                <a:gd name="connsiteX121" fmla="*/ 1071755 w 1315983"/>
                <a:gd name="connsiteY121" fmla="*/ 1093994 h 2311974"/>
                <a:gd name="connsiteX122" fmla="*/ 1062271 w 1315983"/>
                <a:gd name="connsiteY122" fmla="*/ 1103719 h 2311974"/>
                <a:gd name="connsiteX123" fmla="*/ 1064642 w 1315983"/>
                <a:gd name="connsiteY123" fmla="*/ 1103719 h 2311974"/>
                <a:gd name="connsiteX124" fmla="*/ 1064642 w 1315983"/>
                <a:gd name="connsiteY124" fmla="*/ 1111012 h 2311974"/>
                <a:gd name="connsiteX125" fmla="*/ 1057529 w 1315983"/>
                <a:gd name="connsiteY125" fmla="*/ 1118305 h 2311974"/>
                <a:gd name="connsiteX126" fmla="*/ 1057529 w 1315983"/>
                <a:gd name="connsiteY126" fmla="*/ 1125598 h 2311974"/>
                <a:gd name="connsiteX127" fmla="*/ 1043302 w 1315983"/>
                <a:gd name="connsiteY127" fmla="*/ 1149909 h 2311974"/>
                <a:gd name="connsiteX128" fmla="*/ 1055157 w 1315983"/>
                <a:gd name="connsiteY128" fmla="*/ 1164496 h 2311974"/>
                <a:gd name="connsiteX129" fmla="*/ 1083611 w 1315983"/>
                <a:gd name="connsiteY129" fmla="*/ 1164496 h 2311974"/>
                <a:gd name="connsiteX130" fmla="*/ 1085982 w 1315983"/>
                <a:gd name="connsiteY130" fmla="*/ 1166927 h 2311974"/>
                <a:gd name="connsiteX131" fmla="*/ 1104951 w 1315983"/>
                <a:gd name="connsiteY131" fmla="*/ 1159634 h 2311974"/>
                <a:gd name="connsiteX132" fmla="*/ 1116807 w 1315983"/>
                <a:gd name="connsiteY132" fmla="*/ 1166927 h 2311974"/>
                <a:gd name="connsiteX133" fmla="*/ 1123921 w 1315983"/>
                <a:gd name="connsiteY133" fmla="*/ 1166927 h 2311974"/>
                <a:gd name="connsiteX134" fmla="*/ 1119178 w 1315983"/>
                <a:gd name="connsiteY134" fmla="*/ 1171789 h 2311974"/>
                <a:gd name="connsiteX135" fmla="*/ 1133405 w 1315983"/>
                <a:gd name="connsiteY135" fmla="*/ 1179083 h 2311974"/>
                <a:gd name="connsiteX136" fmla="*/ 1140519 w 1315983"/>
                <a:gd name="connsiteY136" fmla="*/ 1222842 h 2311974"/>
                <a:gd name="connsiteX137" fmla="*/ 1133405 w 1315983"/>
                <a:gd name="connsiteY137" fmla="*/ 1230136 h 2311974"/>
                <a:gd name="connsiteX138" fmla="*/ 1133405 w 1315983"/>
                <a:gd name="connsiteY138" fmla="*/ 1254447 h 2311974"/>
                <a:gd name="connsiteX139" fmla="*/ 1159488 w 1315983"/>
                <a:gd name="connsiteY139" fmla="*/ 1271464 h 2311974"/>
                <a:gd name="connsiteX140" fmla="*/ 1154745 w 1315983"/>
                <a:gd name="connsiteY140" fmla="*/ 1278758 h 2311974"/>
                <a:gd name="connsiteX141" fmla="*/ 1164230 w 1315983"/>
                <a:gd name="connsiteY141" fmla="*/ 1290913 h 2311974"/>
                <a:gd name="connsiteX142" fmla="*/ 1164230 w 1315983"/>
                <a:gd name="connsiteY142" fmla="*/ 1303069 h 2311974"/>
                <a:gd name="connsiteX143" fmla="*/ 1166601 w 1315983"/>
                <a:gd name="connsiteY143" fmla="*/ 1305500 h 2311974"/>
                <a:gd name="connsiteX144" fmla="*/ 1164230 w 1315983"/>
                <a:gd name="connsiteY144" fmla="*/ 1312793 h 2311974"/>
                <a:gd name="connsiteX145" fmla="*/ 1171343 w 1315983"/>
                <a:gd name="connsiteY145" fmla="*/ 1324948 h 2311974"/>
                <a:gd name="connsiteX146" fmla="*/ 1178457 w 1315983"/>
                <a:gd name="connsiteY146" fmla="*/ 1317655 h 2311974"/>
                <a:gd name="connsiteX147" fmla="*/ 1178457 w 1315983"/>
                <a:gd name="connsiteY147" fmla="*/ 1327379 h 2311974"/>
                <a:gd name="connsiteX148" fmla="*/ 1180828 w 1315983"/>
                <a:gd name="connsiteY148" fmla="*/ 1344397 h 2311974"/>
                <a:gd name="connsiteX149" fmla="*/ 1154745 w 1315983"/>
                <a:gd name="connsiteY149" fmla="*/ 1358984 h 2311974"/>
                <a:gd name="connsiteX150" fmla="*/ 1133405 w 1315983"/>
                <a:gd name="connsiteY150" fmla="*/ 1358984 h 2311974"/>
                <a:gd name="connsiteX151" fmla="*/ 1131034 w 1315983"/>
                <a:gd name="connsiteY151" fmla="*/ 1376001 h 2311974"/>
                <a:gd name="connsiteX152" fmla="*/ 1152374 w 1315983"/>
                <a:gd name="connsiteY152" fmla="*/ 1376001 h 2311974"/>
                <a:gd name="connsiteX153" fmla="*/ 1154745 w 1315983"/>
                <a:gd name="connsiteY153" fmla="*/ 1383295 h 2311974"/>
                <a:gd name="connsiteX154" fmla="*/ 1159488 w 1315983"/>
                <a:gd name="connsiteY154" fmla="*/ 1380864 h 2311974"/>
                <a:gd name="connsiteX155" fmla="*/ 1166601 w 1315983"/>
                <a:gd name="connsiteY155" fmla="*/ 1393019 h 2311974"/>
                <a:gd name="connsiteX156" fmla="*/ 1164230 w 1315983"/>
                <a:gd name="connsiteY156" fmla="*/ 1400312 h 2311974"/>
                <a:gd name="connsiteX157" fmla="*/ 1166601 w 1315983"/>
                <a:gd name="connsiteY157" fmla="*/ 1402744 h 2311974"/>
                <a:gd name="connsiteX158" fmla="*/ 1185570 w 1315983"/>
                <a:gd name="connsiteY158" fmla="*/ 1380864 h 2311974"/>
                <a:gd name="connsiteX159" fmla="*/ 1192684 w 1315983"/>
                <a:gd name="connsiteY159" fmla="*/ 1383295 h 2311974"/>
                <a:gd name="connsiteX160" fmla="*/ 1187941 w 1315983"/>
                <a:gd name="connsiteY160" fmla="*/ 1380864 h 2311974"/>
                <a:gd name="connsiteX161" fmla="*/ 1195055 w 1315983"/>
                <a:gd name="connsiteY161" fmla="*/ 1373570 h 2311974"/>
                <a:gd name="connsiteX162" fmla="*/ 1202168 w 1315983"/>
                <a:gd name="connsiteY162" fmla="*/ 1368708 h 2311974"/>
                <a:gd name="connsiteX163" fmla="*/ 1218766 w 1315983"/>
                <a:gd name="connsiteY163" fmla="*/ 1417330 h 2311974"/>
                <a:gd name="connsiteX164" fmla="*/ 1214024 w 1315983"/>
                <a:gd name="connsiteY164" fmla="*/ 1424623 h 2311974"/>
                <a:gd name="connsiteX165" fmla="*/ 1214024 w 1315983"/>
                <a:gd name="connsiteY165" fmla="*/ 1441641 h 2311974"/>
                <a:gd name="connsiteX166" fmla="*/ 1180828 w 1315983"/>
                <a:gd name="connsiteY166" fmla="*/ 1436779 h 2311974"/>
                <a:gd name="connsiteX167" fmla="*/ 1178457 w 1315983"/>
                <a:gd name="connsiteY167" fmla="*/ 1473245 h 2311974"/>
                <a:gd name="connsiteX168" fmla="*/ 1164230 w 1315983"/>
                <a:gd name="connsiteY168" fmla="*/ 1473245 h 2311974"/>
                <a:gd name="connsiteX169" fmla="*/ 1159488 w 1315983"/>
                <a:gd name="connsiteY169" fmla="*/ 1504850 h 2311974"/>
                <a:gd name="connsiteX170" fmla="*/ 1145261 w 1315983"/>
                <a:gd name="connsiteY170" fmla="*/ 1521867 h 2311974"/>
                <a:gd name="connsiteX171" fmla="*/ 1145261 w 1315983"/>
                <a:gd name="connsiteY171" fmla="*/ 1548609 h 2311974"/>
                <a:gd name="connsiteX172" fmla="*/ 1126292 w 1315983"/>
                <a:gd name="connsiteY172" fmla="*/ 1560765 h 2311974"/>
                <a:gd name="connsiteX173" fmla="*/ 1152374 w 1315983"/>
                <a:gd name="connsiteY173" fmla="*/ 1570489 h 2311974"/>
                <a:gd name="connsiteX174" fmla="*/ 1152374 w 1315983"/>
                <a:gd name="connsiteY174" fmla="*/ 1577783 h 2311974"/>
                <a:gd name="connsiteX175" fmla="*/ 1097838 w 1315983"/>
                <a:gd name="connsiteY175" fmla="*/ 1577783 h 2311974"/>
                <a:gd name="connsiteX176" fmla="*/ 1109694 w 1315983"/>
                <a:gd name="connsiteY176" fmla="*/ 1602094 h 2311974"/>
                <a:gd name="connsiteX177" fmla="*/ 1119178 w 1315983"/>
                <a:gd name="connsiteY177" fmla="*/ 1609387 h 2311974"/>
                <a:gd name="connsiteX178" fmla="*/ 1116807 w 1315983"/>
                <a:gd name="connsiteY178" fmla="*/ 1619111 h 2311974"/>
                <a:gd name="connsiteX179" fmla="*/ 1119178 w 1315983"/>
                <a:gd name="connsiteY179" fmla="*/ 1623973 h 2311974"/>
                <a:gd name="connsiteX180" fmla="*/ 1119178 w 1315983"/>
                <a:gd name="connsiteY180" fmla="*/ 1645853 h 2311974"/>
                <a:gd name="connsiteX181" fmla="*/ 1112065 w 1315983"/>
                <a:gd name="connsiteY181" fmla="*/ 1645853 h 2311974"/>
                <a:gd name="connsiteX182" fmla="*/ 1104951 w 1315983"/>
                <a:gd name="connsiteY182" fmla="*/ 1667733 h 2311974"/>
                <a:gd name="connsiteX183" fmla="*/ 1104951 w 1315983"/>
                <a:gd name="connsiteY183" fmla="*/ 1706631 h 2311974"/>
                <a:gd name="connsiteX184" fmla="*/ 1090725 w 1315983"/>
                <a:gd name="connsiteY184" fmla="*/ 1709062 h 2311974"/>
                <a:gd name="connsiteX185" fmla="*/ 1090725 w 1315983"/>
                <a:gd name="connsiteY185" fmla="*/ 1723648 h 2311974"/>
                <a:gd name="connsiteX186" fmla="*/ 1078869 w 1315983"/>
                <a:gd name="connsiteY186" fmla="*/ 1740666 h 2311974"/>
                <a:gd name="connsiteX187" fmla="*/ 1021961 w 1315983"/>
                <a:gd name="connsiteY187" fmla="*/ 1733373 h 2311974"/>
                <a:gd name="connsiteX188" fmla="*/ 995879 w 1315983"/>
                <a:gd name="connsiteY188" fmla="*/ 1733373 h 2311974"/>
                <a:gd name="connsiteX189" fmla="*/ 984023 w 1315983"/>
                <a:gd name="connsiteY189" fmla="*/ 1743097 h 2311974"/>
                <a:gd name="connsiteX190" fmla="*/ 976910 w 1315983"/>
                <a:gd name="connsiteY190" fmla="*/ 1735804 h 2311974"/>
                <a:gd name="connsiteX191" fmla="*/ 969796 w 1315983"/>
                <a:gd name="connsiteY191" fmla="*/ 1740666 h 2311974"/>
                <a:gd name="connsiteX192" fmla="*/ 948456 w 1315983"/>
                <a:gd name="connsiteY192" fmla="*/ 1713924 h 2311974"/>
                <a:gd name="connsiteX193" fmla="*/ 934229 w 1315983"/>
                <a:gd name="connsiteY193" fmla="*/ 1721217 h 2311974"/>
                <a:gd name="connsiteX194" fmla="*/ 927116 w 1315983"/>
                <a:gd name="connsiteY194" fmla="*/ 1733373 h 2311974"/>
                <a:gd name="connsiteX195" fmla="*/ 920002 w 1315983"/>
                <a:gd name="connsiteY195" fmla="*/ 1735804 h 2311974"/>
                <a:gd name="connsiteX196" fmla="*/ 905775 w 1315983"/>
                <a:gd name="connsiteY196" fmla="*/ 1706631 h 2311974"/>
                <a:gd name="connsiteX197" fmla="*/ 834641 w 1315983"/>
                <a:gd name="connsiteY197" fmla="*/ 1709062 h 2311974"/>
                <a:gd name="connsiteX198" fmla="*/ 832270 w 1315983"/>
                <a:gd name="connsiteY198" fmla="*/ 1721217 h 2311974"/>
                <a:gd name="connsiteX199" fmla="*/ 789590 w 1315983"/>
                <a:gd name="connsiteY199" fmla="*/ 1721217 h 2311974"/>
                <a:gd name="connsiteX200" fmla="*/ 789590 w 1315983"/>
                <a:gd name="connsiteY200" fmla="*/ 1728511 h 2311974"/>
                <a:gd name="connsiteX201" fmla="*/ 758765 w 1315983"/>
                <a:gd name="connsiteY201" fmla="*/ 1721217 h 2311974"/>
                <a:gd name="connsiteX202" fmla="*/ 758765 w 1315983"/>
                <a:gd name="connsiteY202" fmla="*/ 1706631 h 2311974"/>
                <a:gd name="connsiteX203" fmla="*/ 751651 w 1315983"/>
                <a:gd name="connsiteY203" fmla="*/ 1706631 h 2311974"/>
                <a:gd name="connsiteX204" fmla="*/ 749280 w 1315983"/>
                <a:gd name="connsiteY204" fmla="*/ 1692044 h 2311974"/>
                <a:gd name="connsiteX205" fmla="*/ 749280 w 1315983"/>
                <a:gd name="connsiteY205" fmla="*/ 1692044 h 2311974"/>
                <a:gd name="connsiteX206" fmla="*/ 751651 w 1315983"/>
                <a:gd name="connsiteY206" fmla="*/ 1706631 h 2311974"/>
                <a:gd name="connsiteX207" fmla="*/ 697115 w 1315983"/>
                <a:gd name="connsiteY207" fmla="*/ 1709062 h 2311974"/>
                <a:gd name="connsiteX208" fmla="*/ 656806 w 1315983"/>
                <a:gd name="connsiteY208" fmla="*/ 1701769 h 2311974"/>
                <a:gd name="connsiteX209" fmla="*/ 654435 w 1315983"/>
                <a:gd name="connsiteY209" fmla="*/ 1709062 h 2311974"/>
                <a:gd name="connsiteX210" fmla="*/ 635465 w 1315983"/>
                <a:gd name="connsiteY210" fmla="*/ 1713924 h 2311974"/>
                <a:gd name="connsiteX211" fmla="*/ 628352 w 1315983"/>
                <a:gd name="connsiteY211" fmla="*/ 1733373 h 2311974"/>
                <a:gd name="connsiteX212" fmla="*/ 633094 w 1315983"/>
                <a:gd name="connsiteY212" fmla="*/ 1750391 h 2311974"/>
                <a:gd name="connsiteX213" fmla="*/ 614125 w 1315983"/>
                <a:gd name="connsiteY213" fmla="*/ 1750391 h 2311974"/>
                <a:gd name="connsiteX214" fmla="*/ 609383 w 1315983"/>
                <a:gd name="connsiteY214" fmla="*/ 1769840 h 2311974"/>
                <a:gd name="connsiteX215" fmla="*/ 616496 w 1315983"/>
                <a:gd name="connsiteY215" fmla="*/ 1784426 h 2311974"/>
                <a:gd name="connsiteX216" fmla="*/ 614125 w 1315983"/>
                <a:gd name="connsiteY216" fmla="*/ 1806306 h 2311974"/>
                <a:gd name="connsiteX217" fmla="*/ 602269 w 1315983"/>
                <a:gd name="connsiteY217" fmla="*/ 1813599 h 2311974"/>
                <a:gd name="connsiteX218" fmla="*/ 602269 w 1315983"/>
                <a:gd name="connsiteY218" fmla="*/ 1847635 h 2311974"/>
                <a:gd name="connsiteX219" fmla="*/ 588043 w 1315983"/>
                <a:gd name="connsiteY219" fmla="*/ 1852497 h 2311974"/>
                <a:gd name="connsiteX220" fmla="*/ 585671 w 1315983"/>
                <a:gd name="connsiteY220" fmla="*/ 1837910 h 2311974"/>
                <a:gd name="connsiteX221" fmla="*/ 552475 w 1315983"/>
                <a:gd name="connsiteY221" fmla="*/ 1837910 h 2311974"/>
                <a:gd name="connsiteX222" fmla="*/ 552475 w 1315983"/>
                <a:gd name="connsiteY222" fmla="*/ 1859790 h 2311974"/>
                <a:gd name="connsiteX223" fmla="*/ 533506 w 1315983"/>
                <a:gd name="connsiteY223" fmla="*/ 1859790 h 2311974"/>
                <a:gd name="connsiteX224" fmla="*/ 533506 w 1315983"/>
                <a:gd name="connsiteY224" fmla="*/ 1869515 h 2311974"/>
                <a:gd name="connsiteX225" fmla="*/ 531135 w 1315983"/>
                <a:gd name="connsiteY225" fmla="*/ 1876808 h 2311974"/>
                <a:gd name="connsiteX226" fmla="*/ 450517 w 1315983"/>
                <a:gd name="connsiteY226" fmla="*/ 1876808 h 2311974"/>
                <a:gd name="connsiteX227" fmla="*/ 450517 w 1315983"/>
                <a:gd name="connsiteY227" fmla="*/ 1896257 h 2311974"/>
                <a:gd name="connsiteX228" fmla="*/ 398351 w 1315983"/>
                <a:gd name="connsiteY228" fmla="*/ 1901119 h 2311974"/>
                <a:gd name="connsiteX229" fmla="*/ 398351 w 1315983"/>
                <a:gd name="connsiteY229" fmla="*/ 1930292 h 2311974"/>
                <a:gd name="connsiteX230" fmla="*/ 377011 w 1315983"/>
                <a:gd name="connsiteY230" fmla="*/ 1930292 h 2311974"/>
                <a:gd name="connsiteX231" fmla="*/ 374640 w 1315983"/>
                <a:gd name="connsiteY231" fmla="*/ 1952172 h 2311974"/>
                <a:gd name="connsiteX232" fmla="*/ 362784 w 1315983"/>
                <a:gd name="connsiteY232" fmla="*/ 1952172 h 2311974"/>
                <a:gd name="connsiteX233" fmla="*/ 362784 w 1315983"/>
                <a:gd name="connsiteY233" fmla="*/ 1978914 h 2311974"/>
                <a:gd name="connsiteX234" fmla="*/ 369898 w 1315983"/>
                <a:gd name="connsiteY234" fmla="*/ 1983776 h 2311974"/>
                <a:gd name="connsiteX235" fmla="*/ 367527 w 1315983"/>
                <a:gd name="connsiteY235" fmla="*/ 2000794 h 2311974"/>
                <a:gd name="connsiteX236" fmla="*/ 374640 w 1315983"/>
                <a:gd name="connsiteY236" fmla="*/ 2005656 h 2311974"/>
                <a:gd name="connsiteX237" fmla="*/ 374640 w 1315983"/>
                <a:gd name="connsiteY237" fmla="*/ 2068865 h 2311974"/>
                <a:gd name="connsiteX238" fmla="*/ 367527 w 1315983"/>
                <a:gd name="connsiteY238" fmla="*/ 2068865 h 2311974"/>
                <a:gd name="connsiteX239" fmla="*/ 367527 w 1315983"/>
                <a:gd name="connsiteY239" fmla="*/ 2081020 h 2311974"/>
                <a:gd name="connsiteX240" fmla="*/ 348557 w 1315983"/>
                <a:gd name="connsiteY240" fmla="*/ 2083451 h 2311974"/>
                <a:gd name="connsiteX241" fmla="*/ 334331 w 1315983"/>
                <a:gd name="connsiteY241" fmla="*/ 2117487 h 2311974"/>
                <a:gd name="connsiteX242" fmla="*/ 334331 w 1315983"/>
                <a:gd name="connsiteY242" fmla="*/ 2129642 h 2311974"/>
                <a:gd name="connsiteX243" fmla="*/ 391238 w 1315983"/>
                <a:gd name="connsiteY243" fmla="*/ 2132073 h 2311974"/>
                <a:gd name="connsiteX244" fmla="*/ 384125 w 1315983"/>
                <a:gd name="connsiteY244" fmla="*/ 2151522 h 2311974"/>
                <a:gd name="connsiteX245" fmla="*/ 388867 w 1315983"/>
                <a:gd name="connsiteY245" fmla="*/ 2161246 h 2311974"/>
                <a:gd name="connsiteX246" fmla="*/ 384125 w 1315983"/>
                <a:gd name="connsiteY246" fmla="*/ 2168540 h 2311974"/>
                <a:gd name="connsiteX247" fmla="*/ 367527 w 1315983"/>
                <a:gd name="connsiteY247" fmla="*/ 2168540 h 2311974"/>
                <a:gd name="connsiteX248" fmla="*/ 367527 w 1315983"/>
                <a:gd name="connsiteY248" fmla="*/ 2180695 h 2311974"/>
                <a:gd name="connsiteX249" fmla="*/ 336702 w 1315983"/>
                <a:gd name="connsiteY249" fmla="*/ 2187988 h 2311974"/>
                <a:gd name="connsiteX250" fmla="*/ 343815 w 1315983"/>
                <a:gd name="connsiteY250" fmla="*/ 2200144 h 2311974"/>
                <a:gd name="connsiteX251" fmla="*/ 341444 w 1315983"/>
                <a:gd name="connsiteY251" fmla="*/ 2256059 h 2311974"/>
                <a:gd name="connsiteX252" fmla="*/ 329588 w 1315983"/>
                <a:gd name="connsiteY252" fmla="*/ 2277939 h 2311974"/>
                <a:gd name="connsiteX253" fmla="*/ 303506 w 1315983"/>
                <a:gd name="connsiteY253" fmla="*/ 2307112 h 2311974"/>
                <a:gd name="connsiteX254" fmla="*/ 289279 w 1315983"/>
                <a:gd name="connsiteY254" fmla="*/ 2311974 h 2311974"/>
                <a:gd name="connsiteX255" fmla="*/ 272681 w 1315983"/>
                <a:gd name="connsiteY255" fmla="*/ 2282801 h 2311974"/>
                <a:gd name="connsiteX256" fmla="*/ 253712 w 1315983"/>
                <a:gd name="connsiteY256" fmla="*/ 2275508 h 2311974"/>
                <a:gd name="connsiteX257" fmla="*/ 239485 w 1315983"/>
                <a:gd name="connsiteY257" fmla="*/ 2292526 h 2311974"/>
                <a:gd name="connsiteX258" fmla="*/ 220516 w 1315983"/>
                <a:gd name="connsiteY258" fmla="*/ 2285232 h 2311974"/>
                <a:gd name="connsiteX259" fmla="*/ 206289 w 1315983"/>
                <a:gd name="connsiteY259" fmla="*/ 2290094 h 2311974"/>
                <a:gd name="connsiteX260" fmla="*/ 170722 w 1315983"/>
                <a:gd name="connsiteY260" fmla="*/ 2275508 h 2311974"/>
                <a:gd name="connsiteX261" fmla="*/ 129987 w 1315983"/>
                <a:gd name="connsiteY261" fmla="*/ 2254426 h 2311974"/>
                <a:gd name="connsiteX262" fmla="*/ 138292 w 1315983"/>
                <a:gd name="connsiteY262" fmla="*/ 2090384 h 2311974"/>
                <a:gd name="connsiteX263" fmla="*/ 167576 w 1315983"/>
                <a:gd name="connsiteY263" fmla="*/ 1879782 h 2311974"/>
                <a:gd name="connsiteX264" fmla="*/ 162659 w 1315983"/>
                <a:gd name="connsiteY264" fmla="*/ 1766434 h 2311974"/>
                <a:gd name="connsiteX265" fmla="*/ 134380 w 1315983"/>
                <a:gd name="connsiteY265" fmla="*/ 1684276 h 2311974"/>
                <a:gd name="connsiteX266" fmla="*/ 71027 w 1315983"/>
                <a:gd name="connsiteY266" fmla="*/ 1605539 h 2311974"/>
                <a:gd name="connsiteX267" fmla="*/ 21152 w 1315983"/>
                <a:gd name="connsiteY267" fmla="*/ 1566641 h 2311974"/>
                <a:gd name="connsiteX268" fmla="*/ 22796 w 1315983"/>
                <a:gd name="connsiteY268" fmla="*/ 1519182 h 2311974"/>
                <a:gd name="connsiteX269" fmla="*/ 18560 w 1315983"/>
                <a:gd name="connsiteY269" fmla="*/ 1442151 h 2311974"/>
                <a:gd name="connsiteX270" fmla="*/ 73867 w 1315983"/>
                <a:gd name="connsiteY270" fmla="*/ 1327822 h 2311974"/>
                <a:gd name="connsiteX271" fmla="*/ 867553 w 1315983"/>
                <a:gd name="connsiteY271" fmla="*/ 1104035 h 2311974"/>
                <a:gd name="connsiteX272" fmla="*/ 0 w 1315983"/>
                <a:gd name="connsiteY272" fmla="*/ 680708 h 2311974"/>
                <a:gd name="connsiteX273" fmla="*/ 35567 w 1315983"/>
                <a:gd name="connsiteY273" fmla="*/ 670983 h 2311974"/>
                <a:gd name="connsiteX274" fmla="*/ 123299 w 1315983"/>
                <a:gd name="connsiteY274" fmla="*/ 692863 h 2311974"/>
                <a:gd name="connsiteX275" fmla="*/ 137526 w 1315983"/>
                <a:gd name="connsiteY275" fmla="*/ 688001 h 2311974"/>
                <a:gd name="connsiteX276" fmla="*/ 151753 w 1315983"/>
                <a:gd name="connsiteY276" fmla="*/ 678277 h 2311974"/>
                <a:gd name="connsiteX277" fmla="*/ 158866 w 1315983"/>
                <a:gd name="connsiteY277" fmla="*/ 666121 h 2311974"/>
                <a:gd name="connsiteX278" fmla="*/ 192062 w 1315983"/>
                <a:gd name="connsiteY278" fmla="*/ 700156 h 2311974"/>
                <a:gd name="connsiteX279" fmla="*/ 236001 w 1315983"/>
                <a:gd name="connsiteY279" fmla="*/ 862512 h 2311974"/>
                <a:gd name="connsiteX280" fmla="*/ 158866 w 1315983"/>
                <a:gd name="connsiteY280" fmla="*/ 666121 h 2311974"/>
                <a:gd name="connsiteX281" fmla="*/ 158866 w 1315983"/>
                <a:gd name="connsiteY281" fmla="*/ 658827 h 2311974"/>
                <a:gd name="connsiteX282" fmla="*/ 180206 w 1315983"/>
                <a:gd name="connsiteY282" fmla="*/ 646672 h 2311974"/>
                <a:gd name="connsiteX283" fmla="*/ 173093 w 1315983"/>
                <a:gd name="connsiteY283" fmla="*/ 639379 h 2311974"/>
                <a:gd name="connsiteX284" fmla="*/ 203918 w 1315983"/>
                <a:gd name="connsiteY284" fmla="*/ 629654 h 2311974"/>
                <a:gd name="connsiteX285" fmla="*/ 199176 w 1315983"/>
                <a:gd name="connsiteY285" fmla="*/ 615068 h 2311974"/>
                <a:gd name="connsiteX286" fmla="*/ 165980 w 1315983"/>
                <a:gd name="connsiteY286" fmla="*/ 610205 h 2311974"/>
                <a:gd name="connsiteX287" fmla="*/ 163608 w 1315983"/>
                <a:gd name="connsiteY287" fmla="*/ 595619 h 2311974"/>
                <a:gd name="connsiteX288" fmla="*/ 151753 w 1315983"/>
                <a:gd name="connsiteY288" fmla="*/ 471633 h 2311974"/>
                <a:gd name="connsiteX289" fmla="*/ 144639 w 1315983"/>
                <a:gd name="connsiteY289" fmla="*/ 464340 h 2311974"/>
                <a:gd name="connsiteX290" fmla="*/ 184949 w 1315983"/>
                <a:gd name="connsiteY290" fmla="*/ 430304 h 2311974"/>
                <a:gd name="connsiteX291" fmla="*/ 199176 w 1315983"/>
                <a:gd name="connsiteY291" fmla="*/ 408424 h 2311974"/>
                <a:gd name="connsiteX292" fmla="*/ 220516 w 1315983"/>
                <a:gd name="connsiteY292" fmla="*/ 364665 h 2311974"/>
                <a:gd name="connsiteX293" fmla="*/ 246598 w 1315983"/>
                <a:gd name="connsiteY293" fmla="*/ 337922 h 2311974"/>
                <a:gd name="connsiteX294" fmla="*/ 232371 w 1315983"/>
                <a:gd name="connsiteY294" fmla="*/ 311180 h 2311974"/>
                <a:gd name="connsiteX295" fmla="*/ 225258 w 1315983"/>
                <a:gd name="connsiteY295" fmla="*/ 308749 h 2311974"/>
                <a:gd name="connsiteX296" fmla="*/ 232371 w 1315983"/>
                <a:gd name="connsiteY296" fmla="*/ 299025 h 2311974"/>
                <a:gd name="connsiteX297" fmla="*/ 211031 w 1315983"/>
                <a:gd name="connsiteY297" fmla="*/ 299025 h 2311974"/>
                <a:gd name="connsiteX298" fmla="*/ 199176 w 1315983"/>
                <a:gd name="connsiteY298" fmla="*/ 282007 h 2311974"/>
                <a:gd name="connsiteX299" fmla="*/ 239485 w 1315983"/>
                <a:gd name="connsiteY299" fmla="*/ 240679 h 2311974"/>
                <a:gd name="connsiteX300" fmla="*/ 248969 w 1315983"/>
                <a:gd name="connsiteY300" fmla="*/ 240679 h 2311974"/>
                <a:gd name="connsiteX301" fmla="*/ 227629 w 1315983"/>
                <a:gd name="connsiteY301" fmla="*/ 218799 h 2311974"/>
                <a:gd name="connsiteX302" fmla="*/ 260825 w 1315983"/>
                <a:gd name="connsiteY302" fmla="*/ 199350 h 2311974"/>
                <a:gd name="connsiteX303" fmla="*/ 239485 w 1315983"/>
                <a:gd name="connsiteY303" fmla="*/ 150728 h 2311974"/>
                <a:gd name="connsiteX304" fmla="*/ 248969 w 1315983"/>
                <a:gd name="connsiteY304" fmla="*/ 131279 h 2311974"/>
                <a:gd name="connsiteX305" fmla="*/ 282165 w 1315983"/>
                <a:gd name="connsiteY305" fmla="*/ 116693 h 2311974"/>
                <a:gd name="connsiteX306" fmla="*/ 286908 w 1315983"/>
                <a:gd name="connsiteY306" fmla="*/ 131279 h 2311974"/>
                <a:gd name="connsiteX307" fmla="*/ 308248 w 1315983"/>
                <a:gd name="connsiteY307" fmla="*/ 116693 h 2311974"/>
                <a:gd name="connsiteX308" fmla="*/ 303506 w 1315983"/>
                <a:gd name="connsiteY308" fmla="*/ 109399 h 2311974"/>
                <a:gd name="connsiteX309" fmla="*/ 320104 w 1315983"/>
                <a:gd name="connsiteY309" fmla="*/ 102106 h 2311974"/>
                <a:gd name="connsiteX310" fmla="*/ 320104 w 1315983"/>
                <a:gd name="connsiteY310" fmla="*/ 94813 h 2311974"/>
                <a:gd name="connsiteX311" fmla="*/ 329588 w 1315983"/>
                <a:gd name="connsiteY311" fmla="*/ 87519 h 2311974"/>
                <a:gd name="connsiteX312" fmla="*/ 315361 w 1315983"/>
                <a:gd name="connsiteY312" fmla="*/ 53484 h 2311974"/>
                <a:gd name="connsiteX313" fmla="*/ 312990 w 1315983"/>
                <a:gd name="connsiteY313" fmla="*/ 7293 h 2311974"/>
                <a:gd name="connsiteX314" fmla="*/ 355671 w 1315983"/>
                <a:gd name="connsiteY314" fmla="*/ 17018 h 2311974"/>
                <a:gd name="connsiteX315" fmla="*/ 377011 w 1315983"/>
                <a:gd name="connsiteY315" fmla="*/ 0 h 2311974"/>
                <a:gd name="connsiteX316" fmla="*/ 241856 w 1315983"/>
                <a:gd name="connsiteY316" fmla="*/ 899507 h 2311974"/>
                <a:gd name="connsiteX317" fmla="*/ 241856 w 1315983"/>
                <a:gd name="connsiteY317" fmla="*/ 899506 h 2311974"/>
                <a:gd name="connsiteX318" fmla="*/ 377011 w 1315983"/>
                <a:gd name="connsiteY318" fmla="*/ 0 h 2311974"/>
                <a:gd name="connsiteX319" fmla="*/ 234712 w 1315983"/>
                <a:gd name="connsiteY319" fmla="*/ 889782 h 2311974"/>
                <a:gd name="connsiteX320" fmla="*/ 225258 w 1315983"/>
                <a:gd name="connsiteY320" fmla="*/ 889782 h 2311974"/>
                <a:gd name="connsiteX321" fmla="*/ 241856 w 1315983"/>
                <a:gd name="connsiteY321" fmla="*/ 889782 h 2311974"/>
                <a:gd name="connsiteX322" fmla="*/ 326152 w 1315983"/>
                <a:gd name="connsiteY322" fmla="*/ 981222 h 2311974"/>
                <a:gd name="connsiteX323" fmla="*/ 234712 w 1315983"/>
                <a:gd name="connsiteY323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23921 w 1315983"/>
                <a:gd name="connsiteY99" fmla="*/ 935973 h 2311974"/>
                <a:gd name="connsiteX100" fmla="*/ 1171343 w 1315983"/>
                <a:gd name="connsiteY100" fmla="*/ 928679 h 2311974"/>
                <a:gd name="connsiteX101" fmla="*/ 1185570 w 1315983"/>
                <a:gd name="connsiteY101" fmla="*/ 948128 h 2311974"/>
                <a:gd name="connsiteX102" fmla="*/ 1206911 w 1315983"/>
                <a:gd name="connsiteY102" fmla="*/ 950559 h 2311974"/>
                <a:gd name="connsiteX103" fmla="*/ 1211653 w 1315983"/>
                <a:gd name="connsiteY103" fmla="*/ 923817 h 2311974"/>
                <a:gd name="connsiteX104" fmla="*/ 1225880 w 1315983"/>
                <a:gd name="connsiteY104" fmla="*/ 914093 h 2311974"/>
                <a:gd name="connsiteX105" fmla="*/ 1235364 w 1315983"/>
                <a:gd name="connsiteY105" fmla="*/ 921386 h 2311974"/>
                <a:gd name="connsiteX106" fmla="*/ 1247220 w 1315983"/>
                <a:gd name="connsiteY106" fmla="*/ 948128 h 2311974"/>
                <a:gd name="connsiteX107" fmla="*/ 1195055 w 1315983"/>
                <a:gd name="connsiteY107" fmla="*/ 1006475 h 2311974"/>
                <a:gd name="connsiteX108" fmla="*/ 1109694 w 1315983"/>
                <a:gd name="connsiteY108" fmla="*/ 970008 h 2311974"/>
                <a:gd name="connsiteX109" fmla="*/ 1104951 w 1315983"/>
                <a:gd name="connsiteY109" fmla="*/ 977301 h 2311974"/>
                <a:gd name="connsiteX110" fmla="*/ 1109694 w 1315983"/>
                <a:gd name="connsiteY110" fmla="*/ 984595 h 2311974"/>
                <a:gd name="connsiteX111" fmla="*/ 1100209 w 1315983"/>
                <a:gd name="connsiteY111" fmla="*/ 991888 h 2311974"/>
                <a:gd name="connsiteX112" fmla="*/ 1093096 w 1315983"/>
                <a:gd name="connsiteY112" fmla="*/ 1018630 h 2311974"/>
                <a:gd name="connsiteX113" fmla="*/ 1093096 w 1315983"/>
                <a:gd name="connsiteY113" fmla="*/ 1028354 h 2311974"/>
                <a:gd name="connsiteX114" fmla="*/ 1078869 w 1315983"/>
                <a:gd name="connsiteY114" fmla="*/ 1028354 h 2311974"/>
                <a:gd name="connsiteX115" fmla="*/ 1078869 w 1315983"/>
                <a:gd name="connsiteY115" fmla="*/ 1045372 h 2311974"/>
                <a:gd name="connsiteX116" fmla="*/ 1071755 w 1315983"/>
                <a:gd name="connsiteY116" fmla="*/ 1059959 h 2311974"/>
                <a:gd name="connsiteX117" fmla="*/ 1064642 w 1315983"/>
                <a:gd name="connsiteY117" fmla="*/ 1062390 h 2311974"/>
                <a:gd name="connsiteX118" fmla="*/ 1069384 w 1315983"/>
                <a:gd name="connsiteY118" fmla="*/ 1069683 h 2311974"/>
                <a:gd name="connsiteX119" fmla="*/ 1062271 w 1315983"/>
                <a:gd name="connsiteY119" fmla="*/ 1074545 h 2311974"/>
                <a:gd name="connsiteX120" fmla="*/ 1069384 w 1315983"/>
                <a:gd name="connsiteY120" fmla="*/ 1076976 h 2311974"/>
                <a:gd name="connsiteX121" fmla="*/ 1071755 w 1315983"/>
                <a:gd name="connsiteY121" fmla="*/ 1093994 h 2311974"/>
                <a:gd name="connsiteX122" fmla="*/ 1062271 w 1315983"/>
                <a:gd name="connsiteY122" fmla="*/ 1103719 h 2311974"/>
                <a:gd name="connsiteX123" fmla="*/ 1064642 w 1315983"/>
                <a:gd name="connsiteY123" fmla="*/ 1103719 h 2311974"/>
                <a:gd name="connsiteX124" fmla="*/ 1064642 w 1315983"/>
                <a:gd name="connsiteY124" fmla="*/ 1111012 h 2311974"/>
                <a:gd name="connsiteX125" fmla="*/ 1057529 w 1315983"/>
                <a:gd name="connsiteY125" fmla="*/ 1118305 h 2311974"/>
                <a:gd name="connsiteX126" fmla="*/ 1057529 w 1315983"/>
                <a:gd name="connsiteY126" fmla="*/ 1125598 h 2311974"/>
                <a:gd name="connsiteX127" fmla="*/ 1043302 w 1315983"/>
                <a:gd name="connsiteY127" fmla="*/ 1149909 h 2311974"/>
                <a:gd name="connsiteX128" fmla="*/ 1055157 w 1315983"/>
                <a:gd name="connsiteY128" fmla="*/ 1164496 h 2311974"/>
                <a:gd name="connsiteX129" fmla="*/ 1083611 w 1315983"/>
                <a:gd name="connsiteY129" fmla="*/ 1164496 h 2311974"/>
                <a:gd name="connsiteX130" fmla="*/ 1085982 w 1315983"/>
                <a:gd name="connsiteY130" fmla="*/ 1166927 h 2311974"/>
                <a:gd name="connsiteX131" fmla="*/ 1104951 w 1315983"/>
                <a:gd name="connsiteY131" fmla="*/ 1159634 h 2311974"/>
                <a:gd name="connsiteX132" fmla="*/ 1116807 w 1315983"/>
                <a:gd name="connsiteY132" fmla="*/ 1166927 h 2311974"/>
                <a:gd name="connsiteX133" fmla="*/ 1123921 w 1315983"/>
                <a:gd name="connsiteY133" fmla="*/ 1166927 h 2311974"/>
                <a:gd name="connsiteX134" fmla="*/ 1119178 w 1315983"/>
                <a:gd name="connsiteY134" fmla="*/ 1171789 h 2311974"/>
                <a:gd name="connsiteX135" fmla="*/ 1133405 w 1315983"/>
                <a:gd name="connsiteY135" fmla="*/ 1179083 h 2311974"/>
                <a:gd name="connsiteX136" fmla="*/ 1140519 w 1315983"/>
                <a:gd name="connsiteY136" fmla="*/ 1222842 h 2311974"/>
                <a:gd name="connsiteX137" fmla="*/ 1133405 w 1315983"/>
                <a:gd name="connsiteY137" fmla="*/ 1230136 h 2311974"/>
                <a:gd name="connsiteX138" fmla="*/ 1133405 w 1315983"/>
                <a:gd name="connsiteY138" fmla="*/ 1254447 h 2311974"/>
                <a:gd name="connsiteX139" fmla="*/ 1159488 w 1315983"/>
                <a:gd name="connsiteY139" fmla="*/ 1271464 h 2311974"/>
                <a:gd name="connsiteX140" fmla="*/ 1154745 w 1315983"/>
                <a:gd name="connsiteY140" fmla="*/ 1278758 h 2311974"/>
                <a:gd name="connsiteX141" fmla="*/ 1164230 w 1315983"/>
                <a:gd name="connsiteY141" fmla="*/ 1290913 h 2311974"/>
                <a:gd name="connsiteX142" fmla="*/ 1164230 w 1315983"/>
                <a:gd name="connsiteY142" fmla="*/ 1303069 h 2311974"/>
                <a:gd name="connsiteX143" fmla="*/ 1166601 w 1315983"/>
                <a:gd name="connsiteY143" fmla="*/ 1305500 h 2311974"/>
                <a:gd name="connsiteX144" fmla="*/ 1164230 w 1315983"/>
                <a:gd name="connsiteY144" fmla="*/ 1312793 h 2311974"/>
                <a:gd name="connsiteX145" fmla="*/ 1171343 w 1315983"/>
                <a:gd name="connsiteY145" fmla="*/ 1324948 h 2311974"/>
                <a:gd name="connsiteX146" fmla="*/ 1178457 w 1315983"/>
                <a:gd name="connsiteY146" fmla="*/ 1317655 h 2311974"/>
                <a:gd name="connsiteX147" fmla="*/ 1178457 w 1315983"/>
                <a:gd name="connsiteY147" fmla="*/ 1327379 h 2311974"/>
                <a:gd name="connsiteX148" fmla="*/ 1180828 w 1315983"/>
                <a:gd name="connsiteY148" fmla="*/ 1344397 h 2311974"/>
                <a:gd name="connsiteX149" fmla="*/ 1154745 w 1315983"/>
                <a:gd name="connsiteY149" fmla="*/ 1358984 h 2311974"/>
                <a:gd name="connsiteX150" fmla="*/ 1133405 w 1315983"/>
                <a:gd name="connsiteY150" fmla="*/ 1358984 h 2311974"/>
                <a:gd name="connsiteX151" fmla="*/ 1131034 w 1315983"/>
                <a:gd name="connsiteY151" fmla="*/ 1376001 h 2311974"/>
                <a:gd name="connsiteX152" fmla="*/ 1152374 w 1315983"/>
                <a:gd name="connsiteY152" fmla="*/ 1376001 h 2311974"/>
                <a:gd name="connsiteX153" fmla="*/ 1154745 w 1315983"/>
                <a:gd name="connsiteY153" fmla="*/ 1383295 h 2311974"/>
                <a:gd name="connsiteX154" fmla="*/ 1159488 w 1315983"/>
                <a:gd name="connsiteY154" fmla="*/ 1380864 h 2311974"/>
                <a:gd name="connsiteX155" fmla="*/ 1166601 w 1315983"/>
                <a:gd name="connsiteY155" fmla="*/ 1393019 h 2311974"/>
                <a:gd name="connsiteX156" fmla="*/ 1164230 w 1315983"/>
                <a:gd name="connsiteY156" fmla="*/ 1400312 h 2311974"/>
                <a:gd name="connsiteX157" fmla="*/ 1166601 w 1315983"/>
                <a:gd name="connsiteY157" fmla="*/ 1402744 h 2311974"/>
                <a:gd name="connsiteX158" fmla="*/ 1185570 w 1315983"/>
                <a:gd name="connsiteY158" fmla="*/ 1380864 h 2311974"/>
                <a:gd name="connsiteX159" fmla="*/ 1192684 w 1315983"/>
                <a:gd name="connsiteY159" fmla="*/ 1383295 h 2311974"/>
                <a:gd name="connsiteX160" fmla="*/ 1187941 w 1315983"/>
                <a:gd name="connsiteY160" fmla="*/ 1380864 h 2311974"/>
                <a:gd name="connsiteX161" fmla="*/ 1195055 w 1315983"/>
                <a:gd name="connsiteY161" fmla="*/ 1373570 h 2311974"/>
                <a:gd name="connsiteX162" fmla="*/ 1202168 w 1315983"/>
                <a:gd name="connsiteY162" fmla="*/ 1368708 h 2311974"/>
                <a:gd name="connsiteX163" fmla="*/ 1218766 w 1315983"/>
                <a:gd name="connsiteY163" fmla="*/ 1417330 h 2311974"/>
                <a:gd name="connsiteX164" fmla="*/ 1214024 w 1315983"/>
                <a:gd name="connsiteY164" fmla="*/ 1424623 h 2311974"/>
                <a:gd name="connsiteX165" fmla="*/ 1214024 w 1315983"/>
                <a:gd name="connsiteY165" fmla="*/ 1441641 h 2311974"/>
                <a:gd name="connsiteX166" fmla="*/ 1180828 w 1315983"/>
                <a:gd name="connsiteY166" fmla="*/ 1436779 h 2311974"/>
                <a:gd name="connsiteX167" fmla="*/ 1178457 w 1315983"/>
                <a:gd name="connsiteY167" fmla="*/ 1473245 h 2311974"/>
                <a:gd name="connsiteX168" fmla="*/ 1164230 w 1315983"/>
                <a:gd name="connsiteY168" fmla="*/ 1473245 h 2311974"/>
                <a:gd name="connsiteX169" fmla="*/ 1159488 w 1315983"/>
                <a:gd name="connsiteY169" fmla="*/ 1504850 h 2311974"/>
                <a:gd name="connsiteX170" fmla="*/ 1145261 w 1315983"/>
                <a:gd name="connsiteY170" fmla="*/ 1521867 h 2311974"/>
                <a:gd name="connsiteX171" fmla="*/ 1145261 w 1315983"/>
                <a:gd name="connsiteY171" fmla="*/ 1548609 h 2311974"/>
                <a:gd name="connsiteX172" fmla="*/ 1126292 w 1315983"/>
                <a:gd name="connsiteY172" fmla="*/ 1560765 h 2311974"/>
                <a:gd name="connsiteX173" fmla="*/ 1152374 w 1315983"/>
                <a:gd name="connsiteY173" fmla="*/ 1570489 h 2311974"/>
                <a:gd name="connsiteX174" fmla="*/ 1152374 w 1315983"/>
                <a:gd name="connsiteY174" fmla="*/ 1577783 h 2311974"/>
                <a:gd name="connsiteX175" fmla="*/ 1097838 w 1315983"/>
                <a:gd name="connsiteY175" fmla="*/ 1577783 h 2311974"/>
                <a:gd name="connsiteX176" fmla="*/ 1109694 w 1315983"/>
                <a:gd name="connsiteY176" fmla="*/ 1602094 h 2311974"/>
                <a:gd name="connsiteX177" fmla="*/ 1119178 w 1315983"/>
                <a:gd name="connsiteY177" fmla="*/ 1609387 h 2311974"/>
                <a:gd name="connsiteX178" fmla="*/ 1116807 w 1315983"/>
                <a:gd name="connsiteY178" fmla="*/ 1619111 h 2311974"/>
                <a:gd name="connsiteX179" fmla="*/ 1119178 w 1315983"/>
                <a:gd name="connsiteY179" fmla="*/ 1623973 h 2311974"/>
                <a:gd name="connsiteX180" fmla="*/ 1119178 w 1315983"/>
                <a:gd name="connsiteY180" fmla="*/ 1645853 h 2311974"/>
                <a:gd name="connsiteX181" fmla="*/ 1112065 w 1315983"/>
                <a:gd name="connsiteY181" fmla="*/ 1645853 h 2311974"/>
                <a:gd name="connsiteX182" fmla="*/ 1104951 w 1315983"/>
                <a:gd name="connsiteY182" fmla="*/ 1667733 h 2311974"/>
                <a:gd name="connsiteX183" fmla="*/ 1104951 w 1315983"/>
                <a:gd name="connsiteY183" fmla="*/ 1706631 h 2311974"/>
                <a:gd name="connsiteX184" fmla="*/ 1090725 w 1315983"/>
                <a:gd name="connsiteY184" fmla="*/ 1709062 h 2311974"/>
                <a:gd name="connsiteX185" fmla="*/ 1090725 w 1315983"/>
                <a:gd name="connsiteY185" fmla="*/ 1723648 h 2311974"/>
                <a:gd name="connsiteX186" fmla="*/ 1078869 w 1315983"/>
                <a:gd name="connsiteY186" fmla="*/ 1740666 h 2311974"/>
                <a:gd name="connsiteX187" fmla="*/ 1021961 w 1315983"/>
                <a:gd name="connsiteY187" fmla="*/ 1733373 h 2311974"/>
                <a:gd name="connsiteX188" fmla="*/ 995879 w 1315983"/>
                <a:gd name="connsiteY188" fmla="*/ 1733373 h 2311974"/>
                <a:gd name="connsiteX189" fmla="*/ 984023 w 1315983"/>
                <a:gd name="connsiteY189" fmla="*/ 1743097 h 2311974"/>
                <a:gd name="connsiteX190" fmla="*/ 976910 w 1315983"/>
                <a:gd name="connsiteY190" fmla="*/ 1735804 h 2311974"/>
                <a:gd name="connsiteX191" fmla="*/ 969796 w 1315983"/>
                <a:gd name="connsiteY191" fmla="*/ 1740666 h 2311974"/>
                <a:gd name="connsiteX192" fmla="*/ 948456 w 1315983"/>
                <a:gd name="connsiteY192" fmla="*/ 1713924 h 2311974"/>
                <a:gd name="connsiteX193" fmla="*/ 934229 w 1315983"/>
                <a:gd name="connsiteY193" fmla="*/ 1721217 h 2311974"/>
                <a:gd name="connsiteX194" fmla="*/ 927116 w 1315983"/>
                <a:gd name="connsiteY194" fmla="*/ 1733373 h 2311974"/>
                <a:gd name="connsiteX195" fmla="*/ 920002 w 1315983"/>
                <a:gd name="connsiteY195" fmla="*/ 1735804 h 2311974"/>
                <a:gd name="connsiteX196" fmla="*/ 905775 w 1315983"/>
                <a:gd name="connsiteY196" fmla="*/ 1706631 h 2311974"/>
                <a:gd name="connsiteX197" fmla="*/ 834641 w 1315983"/>
                <a:gd name="connsiteY197" fmla="*/ 1709062 h 2311974"/>
                <a:gd name="connsiteX198" fmla="*/ 832270 w 1315983"/>
                <a:gd name="connsiteY198" fmla="*/ 1721217 h 2311974"/>
                <a:gd name="connsiteX199" fmla="*/ 789590 w 1315983"/>
                <a:gd name="connsiteY199" fmla="*/ 1721217 h 2311974"/>
                <a:gd name="connsiteX200" fmla="*/ 789590 w 1315983"/>
                <a:gd name="connsiteY200" fmla="*/ 1728511 h 2311974"/>
                <a:gd name="connsiteX201" fmla="*/ 758765 w 1315983"/>
                <a:gd name="connsiteY201" fmla="*/ 1721217 h 2311974"/>
                <a:gd name="connsiteX202" fmla="*/ 758765 w 1315983"/>
                <a:gd name="connsiteY202" fmla="*/ 1706631 h 2311974"/>
                <a:gd name="connsiteX203" fmla="*/ 751651 w 1315983"/>
                <a:gd name="connsiteY203" fmla="*/ 1706631 h 2311974"/>
                <a:gd name="connsiteX204" fmla="*/ 749280 w 1315983"/>
                <a:gd name="connsiteY204" fmla="*/ 1692044 h 2311974"/>
                <a:gd name="connsiteX205" fmla="*/ 749280 w 1315983"/>
                <a:gd name="connsiteY205" fmla="*/ 1692044 h 2311974"/>
                <a:gd name="connsiteX206" fmla="*/ 751651 w 1315983"/>
                <a:gd name="connsiteY206" fmla="*/ 1706631 h 2311974"/>
                <a:gd name="connsiteX207" fmla="*/ 697115 w 1315983"/>
                <a:gd name="connsiteY207" fmla="*/ 1709062 h 2311974"/>
                <a:gd name="connsiteX208" fmla="*/ 656806 w 1315983"/>
                <a:gd name="connsiteY208" fmla="*/ 1701769 h 2311974"/>
                <a:gd name="connsiteX209" fmla="*/ 654435 w 1315983"/>
                <a:gd name="connsiteY209" fmla="*/ 1709062 h 2311974"/>
                <a:gd name="connsiteX210" fmla="*/ 635465 w 1315983"/>
                <a:gd name="connsiteY210" fmla="*/ 1713924 h 2311974"/>
                <a:gd name="connsiteX211" fmla="*/ 628352 w 1315983"/>
                <a:gd name="connsiteY211" fmla="*/ 1733373 h 2311974"/>
                <a:gd name="connsiteX212" fmla="*/ 633094 w 1315983"/>
                <a:gd name="connsiteY212" fmla="*/ 1750391 h 2311974"/>
                <a:gd name="connsiteX213" fmla="*/ 614125 w 1315983"/>
                <a:gd name="connsiteY213" fmla="*/ 1750391 h 2311974"/>
                <a:gd name="connsiteX214" fmla="*/ 609383 w 1315983"/>
                <a:gd name="connsiteY214" fmla="*/ 1769840 h 2311974"/>
                <a:gd name="connsiteX215" fmla="*/ 616496 w 1315983"/>
                <a:gd name="connsiteY215" fmla="*/ 1784426 h 2311974"/>
                <a:gd name="connsiteX216" fmla="*/ 614125 w 1315983"/>
                <a:gd name="connsiteY216" fmla="*/ 1806306 h 2311974"/>
                <a:gd name="connsiteX217" fmla="*/ 602269 w 1315983"/>
                <a:gd name="connsiteY217" fmla="*/ 1813599 h 2311974"/>
                <a:gd name="connsiteX218" fmla="*/ 602269 w 1315983"/>
                <a:gd name="connsiteY218" fmla="*/ 1847635 h 2311974"/>
                <a:gd name="connsiteX219" fmla="*/ 588043 w 1315983"/>
                <a:gd name="connsiteY219" fmla="*/ 1852497 h 2311974"/>
                <a:gd name="connsiteX220" fmla="*/ 585671 w 1315983"/>
                <a:gd name="connsiteY220" fmla="*/ 1837910 h 2311974"/>
                <a:gd name="connsiteX221" fmla="*/ 552475 w 1315983"/>
                <a:gd name="connsiteY221" fmla="*/ 1837910 h 2311974"/>
                <a:gd name="connsiteX222" fmla="*/ 552475 w 1315983"/>
                <a:gd name="connsiteY222" fmla="*/ 1859790 h 2311974"/>
                <a:gd name="connsiteX223" fmla="*/ 533506 w 1315983"/>
                <a:gd name="connsiteY223" fmla="*/ 1859790 h 2311974"/>
                <a:gd name="connsiteX224" fmla="*/ 533506 w 1315983"/>
                <a:gd name="connsiteY224" fmla="*/ 1869515 h 2311974"/>
                <a:gd name="connsiteX225" fmla="*/ 531135 w 1315983"/>
                <a:gd name="connsiteY225" fmla="*/ 1876808 h 2311974"/>
                <a:gd name="connsiteX226" fmla="*/ 450517 w 1315983"/>
                <a:gd name="connsiteY226" fmla="*/ 1876808 h 2311974"/>
                <a:gd name="connsiteX227" fmla="*/ 450517 w 1315983"/>
                <a:gd name="connsiteY227" fmla="*/ 1896257 h 2311974"/>
                <a:gd name="connsiteX228" fmla="*/ 398351 w 1315983"/>
                <a:gd name="connsiteY228" fmla="*/ 1901119 h 2311974"/>
                <a:gd name="connsiteX229" fmla="*/ 398351 w 1315983"/>
                <a:gd name="connsiteY229" fmla="*/ 1930292 h 2311974"/>
                <a:gd name="connsiteX230" fmla="*/ 377011 w 1315983"/>
                <a:gd name="connsiteY230" fmla="*/ 1930292 h 2311974"/>
                <a:gd name="connsiteX231" fmla="*/ 374640 w 1315983"/>
                <a:gd name="connsiteY231" fmla="*/ 1952172 h 2311974"/>
                <a:gd name="connsiteX232" fmla="*/ 362784 w 1315983"/>
                <a:gd name="connsiteY232" fmla="*/ 1952172 h 2311974"/>
                <a:gd name="connsiteX233" fmla="*/ 362784 w 1315983"/>
                <a:gd name="connsiteY233" fmla="*/ 1978914 h 2311974"/>
                <a:gd name="connsiteX234" fmla="*/ 369898 w 1315983"/>
                <a:gd name="connsiteY234" fmla="*/ 1983776 h 2311974"/>
                <a:gd name="connsiteX235" fmla="*/ 367527 w 1315983"/>
                <a:gd name="connsiteY235" fmla="*/ 2000794 h 2311974"/>
                <a:gd name="connsiteX236" fmla="*/ 374640 w 1315983"/>
                <a:gd name="connsiteY236" fmla="*/ 2005656 h 2311974"/>
                <a:gd name="connsiteX237" fmla="*/ 374640 w 1315983"/>
                <a:gd name="connsiteY237" fmla="*/ 2068865 h 2311974"/>
                <a:gd name="connsiteX238" fmla="*/ 367527 w 1315983"/>
                <a:gd name="connsiteY238" fmla="*/ 2068865 h 2311974"/>
                <a:gd name="connsiteX239" fmla="*/ 367527 w 1315983"/>
                <a:gd name="connsiteY239" fmla="*/ 2081020 h 2311974"/>
                <a:gd name="connsiteX240" fmla="*/ 348557 w 1315983"/>
                <a:gd name="connsiteY240" fmla="*/ 2083451 h 2311974"/>
                <a:gd name="connsiteX241" fmla="*/ 334331 w 1315983"/>
                <a:gd name="connsiteY241" fmla="*/ 2117487 h 2311974"/>
                <a:gd name="connsiteX242" fmla="*/ 334331 w 1315983"/>
                <a:gd name="connsiteY242" fmla="*/ 2129642 h 2311974"/>
                <a:gd name="connsiteX243" fmla="*/ 391238 w 1315983"/>
                <a:gd name="connsiteY243" fmla="*/ 2132073 h 2311974"/>
                <a:gd name="connsiteX244" fmla="*/ 384125 w 1315983"/>
                <a:gd name="connsiteY244" fmla="*/ 2151522 h 2311974"/>
                <a:gd name="connsiteX245" fmla="*/ 388867 w 1315983"/>
                <a:gd name="connsiteY245" fmla="*/ 2161246 h 2311974"/>
                <a:gd name="connsiteX246" fmla="*/ 384125 w 1315983"/>
                <a:gd name="connsiteY246" fmla="*/ 2168540 h 2311974"/>
                <a:gd name="connsiteX247" fmla="*/ 367527 w 1315983"/>
                <a:gd name="connsiteY247" fmla="*/ 2168540 h 2311974"/>
                <a:gd name="connsiteX248" fmla="*/ 367527 w 1315983"/>
                <a:gd name="connsiteY248" fmla="*/ 2180695 h 2311974"/>
                <a:gd name="connsiteX249" fmla="*/ 336702 w 1315983"/>
                <a:gd name="connsiteY249" fmla="*/ 2187988 h 2311974"/>
                <a:gd name="connsiteX250" fmla="*/ 343815 w 1315983"/>
                <a:gd name="connsiteY250" fmla="*/ 2200144 h 2311974"/>
                <a:gd name="connsiteX251" fmla="*/ 341444 w 1315983"/>
                <a:gd name="connsiteY251" fmla="*/ 2256059 h 2311974"/>
                <a:gd name="connsiteX252" fmla="*/ 329588 w 1315983"/>
                <a:gd name="connsiteY252" fmla="*/ 2277939 h 2311974"/>
                <a:gd name="connsiteX253" fmla="*/ 303506 w 1315983"/>
                <a:gd name="connsiteY253" fmla="*/ 2307112 h 2311974"/>
                <a:gd name="connsiteX254" fmla="*/ 289279 w 1315983"/>
                <a:gd name="connsiteY254" fmla="*/ 2311974 h 2311974"/>
                <a:gd name="connsiteX255" fmla="*/ 272681 w 1315983"/>
                <a:gd name="connsiteY255" fmla="*/ 2282801 h 2311974"/>
                <a:gd name="connsiteX256" fmla="*/ 253712 w 1315983"/>
                <a:gd name="connsiteY256" fmla="*/ 2275508 h 2311974"/>
                <a:gd name="connsiteX257" fmla="*/ 239485 w 1315983"/>
                <a:gd name="connsiteY257" fmla="*/ 2292526 h 2311974"/>
                <a:gd name="connsiteX258" fmla="*/ 220516 w 1315983"/>
                <a:gd name="connsiteY258" fmla="*/ 2285232 h 2311974"/>
                <a:gd name="connsiteX259" fmla="*/ 206289 w 1315983"/>
                <a:gd name="connsiteY259" fmla="*/ 2290094 h 2311974"/>
                <a:gd name="connsiteX260" fmla="*/ 170722 w 1315983"/>
                <a:gd name="connsiteY260" fmla="*/ 2275508 h 2311974"/>
                <a:gd name="connsiteX261" fmla="*/ 129987 w 1315983"/>
                <a:gd name="connsiteY261" fmla="*/ 2254426 h 2311974"/>
                <a:gd name="connsiteX262" fmla="*/ 138292 w 1315983"/>
                <a:gd name="connsiteY262" fmla="*/ 2090384 h 2311974"/>
                <a:gd name="connsiteX263" fmla="*/ 167576 w 1315983"/>
                <a:gd name="connsiteY263" fmla="*/ 1879782 h 2311974"/>
                <a:gd name="connsiteX264" fmla="*/ 162659 w 1315983"/>
                <a:gd name="connsiteY264" fmla="*/ 1766434 h 2311974"/>
                <a:gd name="connsiteX265" fmla="*/ 134380 w 1315983"/>
                <a:gd name="connsiteY265" fmla="*/ 1684276 h 2311974"/>
                <a:gd name="connsiteX266" fmla="*/ 71027 w 1315983"/>
                <a:gd name="connsiteY266" fmla="*/ 1605539 h 2311974"/>
                <a:gd name="connsiteX267" fmla="*/ 21152 w 1315983"/>
                <a:gd name="connsiteY267" fmla="*/ 1566641 h 2311974"/>
                <a:gd name="connsiteX268" fmla="*/ 22796 w 1315983"/>
                <a:gd name="connsiteY268" fmla="*/ 1519182 h 2311974"/>
                <a:gd name="connsiteX269" fmla="*/ 18560 w 1315983"/>
                <a:gd name="connsiteY269" fmla="*/ 1442151 h 2311974"/>
                <a:gd name="connsiteX270" fmla="*/ 73867 w 1315983"/>
                <a:gd name="connsiteY270" fmla="*/ 1327822 h 2311974"/>
                <a:gd name="connsiteX271" fmla="*/ 867553 w 1315983"/>
                <a:gd name="connsiteY271" fmla="*/ 1104035 h 2311974"/>
                <a:gd name="connsiteX272" fmla="*/ 0 w 1315983"/>
                <a:gd name="connsiteY272" fmla="*/ 680708 h 2311974"/>
                <a:gd name="connsiteX273" fmla="*/ 35567 w 1315983"/>
                <a:gd name="connsiteY273" fmla="*/ 670983 h 2311974"/>
                <a:gd name="connsiteX274" fmla="*/ 123299 w 1315983"/>
                <a:gd name="connsiteY274" fmla="*/ 692863 h 2311974"/>
                <a:gd name="connsiteX275" fmla="*/ 137526 w 1315983"/>
                <a:gd name="connsiteY275" fmla="*/ 688001 h 2311974"/>
                <a:gd name="connsiteX276" fmla="*/ 151753 w 1315983"/>
                <a:gd name="connsiteY276" fmla="*/ 678277 h 2311974"/>
                <a:gd name="connsiteX277" fmla="*/ 158866 w 1315983"/>
                <a:gd name="connsiteY277" fmla="*/ 666121 h 2311974"/>
                <a:gd name="connsiteX278" fmla="*/ 192062 w 1315983"/>
                <a:gd name="connsiteY278" fmla="*/ 700156 h 2311974"/>
                <a:gd name="connsiteX279" fmla="*/ 236001 w 1315983"/>
                <a:gd name="connsiteY279" fmla="*/ 862512 h 2311974"/>
                <a:gd name="connsiteX280" fmla="*/ 158866 w 1315983"/>
                <a:gd name="connsiteY280" fmla="*/ 666121 h 2311974"/>
                <a:gd name="connsiteX281" fmla="*/ 158866 w 1315983"/>
                <a:gd name="connsiteY281" fmla="*/ 658827 h 2311974"/>
                <a:gd name="connsiteX282" fmla="*/ 180206 w 1315983"/>
                <a:gd name="connsiteY282" fmla="*/ 646672 h 2311974"/>
                <a:gd name="connsiteX283" fmla="*/ 173093 w 1315983"/>
                <a:gd name="connsiteY283" fmla="*/ 639379 h 2311974"/>
                <a:gd name="connsiteX284" fmla="*/ 203918 w 1315983"/>
                <a:gd name="connsiteY284" fmla="*/ 629654 h 2311974"/>
                <a:gd name="connsiteX285" fmla="*/ 199176 w 1315983"/>
                <a:gd name="connsiteY285" fmla="*/ 615068 h 2311974"/>
                <a:gd name="connsiteX286" fmla="*/ 165980 w 1315983"/>
                <a:gd name="connsiteY286" fmla="*/ 610205 h 2311974"/>
                <a:gd name="connsiteX287" fmla="*/ 163608 w 1315983"/>
                <a:gd name="connsiteY287" fmla="*/ 595619 h 2311974"/>
                <a:gd name="connsiteX288" fmla="*/ 151753 w 1315983"/>
                <a:gd name="connsiteY288" fmla="*/ 471633 h 2311974"/>
                <a:gd name="connsiteX289" fmla="*/ 144639 w 1315983"/>
                <a:gd name="connsiteY289" fmla="*/ 464340 h 2311974"/>
                <a:gd name="connsiteX290" fmla="*/ 184949 w 1315983"/>
                <a:gd name="connsiteY290" fmla="*/ 430304 h 2311974"/>
                <a:gd name="connsiteX291" fmla="*/ 199176 w 1315983"/>
                <a:gd name="connsiteY291" fmla="*/ 408424 h 2311974"/>
                <a:gd name="connsiteX292" fmla="*/ 246598 w 1315983"/>
                <a:gd name="connsiteY292" fmla="*/ 337922 h 2311974"/>
                <a:gd name="connsiteX293" fmla="*/ 232371 w 1315983"/>
                <a:gd name="connsiteY293" fmla="*/ 311180 h 2311974"/>
                <a:gd name="connsiteX294" fmla="*/ 225258 w 1315983"/>
                <a:gd name="connsiteY294" fmla="*/ 308749 h 2311974"/>
                <a:gd name="connsiteX295" fmla="*/ 232371 w 1315983"/>
                <a:gd name="connsiteY295" fmla="*/ 299025 h 2311974"/>
                <a:gd name="connsiteX296" fmla="*/ 211031 w 1315983"/>
                <a:gd name="connsiteY296" fmla="*/ 299025 h 2311974"/>
                <a:gd name="connsiteX297" fmla="*/ 199176 w 1315983"/>
                <a:gd name="connsiteY297" fmla="*/ 282007 h 2311974"/>
                <a:gd name="connsiteX298" fmla="*/ 239485 w 1315983"/>
                <a:gd name="connsiteY298" fmla="*/ 240679 h 2311974"/>
                <a:gd name="connsiteX299" fmla="*/ 248969 w 1315983"/>
                <a:gd name="connsiteY299" fmla="*/ 240679 h 2311974"/>
                <a:gd name="connsiteX300" fmla="*/ 227629 w 1315983"/>
                <a:gd name="connsiteY300" fmla="*/ 218799 h 2311974"/>
                <a:gd name="connsiteX301" fmla="*/ 260825 w 1315983"/>
                <a:gd name="connsiteY301" fmla="*/ 199350 h 2311974"/>
                <a:gd name="connsiteX302" fmla="*/ 239485 w 1315983"/>
                <a:gd name="connsiteY302" fmla="*/ 150728 h 2311974"/>
                <a:gd name="connsiteX303" fmla="*/ 248969 w 1315983"/>
                <a:gd name="connsiteY303" fmla="*/ 131279 h 2311974"/>
                <a:gd name="connsiteX304" fmla="*/ 282165 w 1315983"/>
                <a:gd name="connsiteY304" fmla="*/ 116693 h 2311974"/>
                <a:gd name="connsiteX305" fmla="*/ 286908 w 1315983"/>
                <a:gd name="connsiteY305" fmla="*/ 131279 h 2311974"/>
                <a:gd name="connsiteX306" fmla="*/ 308248 w 1315983"/>
                <a:gd name="connsiteY306" fmla="*/ 116693 h 2311974"/>
                <a:gd name="connsiteX307" fmla="*/ 303506 w 1315983"/>
                <a:gd name="connsiteY307" fmla="*/ 109399 h 2311974"/>
                <a:gd name="connsiteX308" fmla="*/ 320104 w 1315983"/>
                <a:gd name="connsiteY308" fmla="*/ 102106 h 2311974"/>
                <a:gd name="connsiteX309" fmla="*/ 320104 w 1315983"/>
                <a:gd name="connsiteY309" fmla="*/ 94813 h 2311974"/>
                <a:gd name="connsiteX310" fmla="*/ 329588 w 1315983"/>
                <a:gd name="connsiteY310" fmla="*/ 87519 h 2311974"/>
                <a:gd name="connsiteX311" fmla="*/ 315361 w 1315983"/>
                <a:gd name="connsiteY311" fmla="*/ 53484 h 2311974"/>
                <a:gd name="connsiteX312" fmla="*/ 312990 w 1315983"/>
                <a:gd name="connsiteY312" fmla="*/ 7293 h 2311974"/>
                <a:gd name="connsiteX313" fmla="*/ 355671 w 1315983"/>
                <a:gd name="connsiteY313" fmla="*/ 17018 h 2311974"/>
                <a:gd name="connsiteX314" fmla="*/ 377011 w 1315983"/>
                <a:gd name="connsiteY314" fmla="*/ 0 h 2311974"/>
                <a:gd name="connsiteX315" fmla="*/ 241856 w 1315983"/>
                <a:gd name="connsiteY315" fmla="*/ 899507 h 2311974"/>
                <a:gd name="connsiteX316" fmla="*/ 241856 w 1315983"/>
                <a:gd name="connsiteY316" fmla="*/ 899506 h 2311974"/>
                <a:gd name="connsiteX317" fmla="*/ 377011 w 1315983"/>
                <a:gd name="connsiteY317" fmla="*/ 0 h 2311974"/>
                <a:gd name="connsiteX318" fmla="*/ 234712 w 1315983"/>
                <a:gd name="connsiteY318" fmla="*/ 889782 h 2311974"/>
                <a:gd name="connsiteX319" fmla="*/ 225258 w 1315983"/>
                <a:gd name="connsiteY319" fmla="*/ 889782 h 2311974"/>
                <a:gd name="connsiteX320" fmla="*/ 241856 w 1315983"/>
                <a:gd name="connsiteY320" fmla="*/ 889782 h 2311974"/>
                <a:gd name="connsiteX321" fmla="*/ 326152 w 1315983"/>
                <a:gd name="connsiteY321" fmla="*/ 981222 h 2311974"/>
                <a:gd name="connsiteX322" fmla="*/ 234712 w 1315983"/>
                <a:gd name="connsiteY322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083611 w 1315983"/>
                <a:gd name="connsiteY60" fmla="*/ 386544 h 2311974"/>
                <a:gd name="connsiteX61" fmla="*/ 1112065 w 1315983"/>
                <a:gd name="connsiteY61" fmla="*/ 415718 h 2311974"/>
                <a:gd name="connsiteX62" fmla="*/ 1154745 w 1315983"/>
                <a:gd name="connsiteY62" fmla="*/ 415718 h 2311974"/>
                <a:gd name="connsiteX63" fmla="*/ 1171343 w 1315983"/>
                <a:gd name="connsiteY63" fmla="*/ 408424 h 2311974"/>
                <a:gd name="connsiteX64" fmla="*/ 1187941 w 1315983"/>
                <a:gd name="connsiteY64" fmla="*/ 386544 h 2311974"/>
                <a:gd name="connsiteX65" fmla="*/ 1232993 w 1315983"/>
                <a:gd name="connsiteY65" fmla="*/ 381682 h 2311974"/>
                <a:gd name="connsiteX66" fmla="*/ 1240107 w 1315983"/>
                <a:gd name="connsiteY66" fmla="*/ 386544 h 2311974"/>
                <a:gd name="connsiteX67" fmla="*/ 1275674 w 1315983"/>
                <a:gd name="connsiteY67" fmla="*/ 371958 h 2311974"/>
                <a:gd name="connsiteX68" fmla="*/ 1275674 w 1315983"/>
                <a:gd name="connsiteY68" fmla="*/ 388975 h 2311974"/>
                <a:gd name="connsiteX69" fmla="*/ 1289901 w 1315983"/>
                <a:gd name="connsiteY69" fmla="*/ 408424 h 2311974"/>
                <a:gd name="connsiteX70" fmla="*/ 1228251 w 1315983"/>
                <a:gd name="connsiteY70" fmla="*/ 444891 h 2311974"/>
                <a:gd name="connsiteX71" fmla="*/ 1225880 w 1315983"/>
                <a:gd name="connsiteY71" fmla="*/ 491082 h 2311974"/>
                <a:gd name="connsiteX72" fmla="*/ 1247220 w 1315983"/>
                <a:gd name="connsiteY72" fmla="*/ 532410 h 2311974"/>
                <a:gd name="connsiteX73" fmla="*/ 1280416 w 1315983"/>
                <a:gd name="connsiteY73" fmla="*/ 554290 h 2311974"/>
                <a:gd name="connsiteX74" fmla="*/ 1301756 w 1315983"/>
                <a:gd name="connsiteY74" fmla="*/ 581032 h 2311974"/>
                <a:gd name="connsiteX75" fmla="*/ 1294643 w 1315983"/>
                <a:gd name="connsiteY75" fmla="*/ 622361 h 2311974"/>
                <a:gd name="connsiteX76" fmla="*/ 1315983 w 1315983"/>
                <a:gd name="connsiteY76" fmla="*/ 644241 h 2311974"/>
                <a:gd name="connsiteX77" fmla="*/ 1311241 w 1315983"/>
                <a:gd name="connsiteY77" fmla="*/ 658827 h 2311974"/>
                <a:gd name="connsiteX78" fmla="*/ 1304127 w 1315983"/>
                <a:gd name="connsiteY78" fmla="*/ 666121 h 2311974"/>
                <a:gd name="connsiteX79" fmla="*/ 1275674 w 1315983"/>
                <a:gd name="connsiteY79" fmla="*/ 663689 h 2311974"/>
                <a:gd name="connsiteX80" fmla="*/ 1247220 w 1315983"/>
                <a:gd name="connsiteY80" fmla="*/ 705018 h 2311974"/>
                <a:gd name="connsiteX81" fmla="*/ 1225880 w 1315983"/>
                <a:gd name="connsiteY81" fmla="*/ 712312 h 2311974"/>
                <a:gd name="connsiteX82" fmla="*/ 1178457 w 1315983"/>
                <a:gd name="connsiteY82" fmla="*/ 785245 h 2311974"/>
                <a:gd name="connsiteX83" fmla="*/ 1178457 w 1315983"/>
                <a:gd name="connsiteY83" fmla="*/ 804693 h 2311974"/>
                <a:gd name="connsiteX84" fmla="*/ 1147632 w 1315983"/>
                <a:gd name="connsiteY84" fmla="*/ 802262 h 2311974"/>
                <a:gd name="connsiteX85" fmla="*/ 1116807 w 1315983"/>
                <a:gd name="connsiteY85" fmla="*/ 802262 h 2311974"/>
                <a:gd name="connsiteX86" fmla="*/ 1093096 w 1315983"/>
                <a:gd name="connsiteY86" fmla="*/ 819280 h 2311974"/>
                <a:gd name="connsiteX87" fmla="*/ 1057529 w 1315983"/>
                <a:gd name="connsiteY87" fmla="*/ 809556 h 2311974"/>
                <a:gd name="connsiteX88" fmla="*/ 1045673 w 1315983"/>
                <a:gd name="connsiteY88" fmla="*/ 816849 h 2311974"/>
                <a:gd name="connsiteX89" fmla="*/ 1055157 w 1315983"/>
                <a:gd name="connsiteY89" fmla="*/ 824142 h 2311974"/>
                <a:gd name="connsiteX90" fmla="*/ 1043302 w 1315983"/>
                <a:gd name="connsiteY90" fmla="*/ 850884 h 2311974"/>
                <a:gd name="connsiteX91" fmla="*/ 1050415 w 1315983"/>
                <a:gd name="connsiteY91" fmla="*/ 858178 h 2311974"/>
                <a:gd name="connsiteX92" fmla="*/ 1057529 w 1315983"/>
                <a:gd name="connsiteY92" fmla="*/ 850884 h 2311974"/>
                <a:gd name="connsiteX93" fmla="*/ 1071755 w 1315983"/>
                <a:gd name="connsiteY93" fmla="*/ 858178 h 2311974"/>
                <a:gd name="connsiteX94" fmla="*/ 1085982 w 1315983"/>
                <a:gd name="connsiteY94" fmla="*/ 858178 h 2311974"/>
                <a:gd name="connsiteX95" fmla="*/ 1090725 w 1315983"/>
                <a:gd name="connsiteY95" fmla="*/ 875195 h 2311974"/>
                <a:gd name="connsiteX96" fmla="*/ 1104951 w 1315983"/>
                <a:gd name="connsiteY96" fmla="*/ 894644 h 2311974"/>
                <a:gd name="connsiteX97" fmla="*/ 1097838 w 1315983"/>
                <a:gd name="connsiteY97" fmla="*/ 906800 h 2311974"/>
                <a:gd name="connsiteX98" fmla="*/ 1104951 w 1315983"/>
                <a:gd name="connsiteY98" fmla="*/ 916524 h 2311974"/>
                <a:gd name="connsiteX99" fmla="*/ 1123921 w 1315983"/>
                <a:gd name="connsiteY99" fmla="*/ 935973 h 2311974"/>
                <a:gd name="connsiteX100" fmla="*/ 1171343 w 1315983"/>
                <a:gd name="connsiteY100" fmla="*/ 928679 h 2311974"/>
                <a:gd name="connsiteX101" fmla="*/ 1185570 w 1315983"/>
                <a:gd name="connsiteY101" fmla="*/ 948128 h 2311974"/>
                <a:gd name="connsiteX102" fmla="*/ 1206911 w 1315983"/>
                <a:gd name="connsiteY102" fmla="*/ 950559 h 2311974"/>
                <a:gd name="connsiteX103" fmla="*/ 1211653 w 1315983"/>
                <a:gd name="connsiteY103" fmla="*/ 923817 h 2311974"/>
                <a:gd name="connsiteX104" fmla="*/ 1225880 w 1315983"/>
                <a:gd name="connsiteY104" fmla="*/ 914093 h 2311974"/>
                <a:gd name="connsiteX105" fmla="*/ 1235364 w 1315983"/>
                <a:gd name="connsiteY105" fmla="*/ 921386 h 2311974"/>
                <a:gd name="connsiteX106" fmla="*/ 1247220 w 1315983"/>
                <a:gd name="connsiteY106" fmla="*/ 948128 h 2311974"/>
                <a:gd name="connsiteX107" fmla="*/ 1195055 w 1315983"/>
                <a:gd name="connsiteY107" fmla="*/ 1006475 h 2311974"/>
                <a:gd name="connsiteX108" fmla="*/ 1109694 w 1315983"/>
                <a:gd name="connsiteY108" fmla="*/ 970008 h 2311974"/>
                <a:gd name="connsiteX109" fmla="*/ 1104951 w 1315983"/>
                <a:gd name="connsiteY109" fmla="*/ 977301 h 2311974"/>
                <a:gd name="connsiteX110" fmla="*/ 1109694 w 1315983"/>
                <a:gd name="connsiteY110" fmla="*/ 984595 h 2311974"/>
                <a:gd name="connsiteX111" fmla="*/ 1100209 w 1315983"/>
                <a:gd name="connsiteY111" fmla="*/ 991888 h 2311974"/>
                <a:gd name="connsiteX112" fmla="*/ 1093096 w 1315983"/>
                <a:gd name="connsiteY112" fmla="*/ 1018630 h 2311974"/>
                <a:gd name="connsiteX113" fmla="*/ 1093096 w 1315983"/>
                <a:gd name="connsiteY113" fmla="*/ 1028354 h 2311974"/>
                <a:gd name="connsiteX114" fmla="*/ 1078869 w 1315983"/>
                <a:gd name="connsiteY114" fmla="*/ 1028354 h 2311974"/>
                <a:gd name="connsiteX115" fmla="*/ 1078869 w 1315983"/>
                <a:gd name="connsiteY115" fmla="*/ 1045372 h 2311974"/>
                <a:gd name="connsiteX116" fmla="*/ 1071755 w 1315983"/>
                <a:gd name="connsiteY116" fmla="*/ 1059959 h 2311974"/>
                <a:gd name="connsiteX117" fmla="*/ 1064642 w 1315983"/>
                <a:gd name="connsiteY117" fmla="*/ 1062390 h 2311974"/>
                <a:gd name="connsiteX118" fmla="*/ 1069384 w 1315983"/>
                <a:gd name="connsiteY118" fmla="*/ 1069683 h 2311974"/>
                <a:gd name="connsiteX119" fmla="*/ 1062271 w 1315983"/>
                <a:gd name="connsiteY119" fmla="*/ 1074545 h 2311974"/>
                <a:gd name="connsiteX120" fmla="*/ 1069384 w 1315983"/>
                <a:gd name="connsiteY120" fmla="*/ 1076976 h 2311974"/>
                <a:gd name="connsiteX121" fmla="*/ 1071755 w 1315983"/>
                <a:gd name="connsiteY121" fmla="*/ 1093994 h 2311974"/>
                <a:gd name="connsiteX122" fmla="*/ 1062271 w 1315983"/>
                <a:gd name="connsiteY122" fmla="*/ 1103719 h 2311974"/>
                <a:gd name="connsiteX123" fmla="*/ 1064642 w 1315983"/>
                <a:gd name="connsiteY123" fmla="*/ 1103719 h 2311974"/>
                <a:gd name="connsiteX124" fmla="*/ 1064642 w 1315983"/>
                <a:gd name="connsiteY124" fmla="*/ 1111012 h 2311974"/>
                <a:gd name="connsiteX125" fmla="*/ 1057529 w 1315983"/>
                <a:gd name="connsiteY125" fmla="*/ 1118305 h 2311974"/>
                <a:gd name="connsiteX126" fmla="*/ 1057529 w 1315983"/>
                <a:gd name="connsiteY126" fmla="*/ 1125598 h 2311974"/>
                <a:gd name="connsiteX127" fmla="*/ 1043302 w 1315983"/>
                <a:gd name="connsiteY127" fmla="*/ 1149909 h 2311974"/>
                <a:gd name="connsiteX128" fmla="*/ 1055157 w 1315983"/>
                <a:gd name="connsiteY128" fmla="*/ 1164496 h 2311974"/>
                <a:gd name="connsiteX129" fmla="*/ 1083611 w 1315983"/>
                <a:gd name="connsiteY129" fmla="*/ 1164496 h 2311974"/>
                <a:gd name="connsiteX130" fmla="*/ 1085982 w 1315983"/>
                <a:gd name="connsiteY130" fmla="*/ 1166927 h 2311974"/>
                <a:gd name="connsiteX131" fmla="*/ 1104951 w 1315983"/>
                <a:gd name="connsiteY131" fmla="*/ 1159634 h 2311974"/>
                <a:gd name="connsiteX132" fmla="*/ 1116807 w 1315983"/>
                <a:gd name="connsiteY132" fmla="*/ 1166927 h 2311974"/>
                <a:gd name="connsiteX133" fmla="*/ 1123921 w 1315983"/>
                <a:gd name="connsiteY133" fmla="*/ 1166927 h 2311974"/>
                <a:gd name="connsiteX134" fmla="*/ 1119178 w 1315983"/>
                <a:gd name="connsiteY134" fmla="*/ 1171789 h 2311974"/>
                <a:gd name="connsiteX135" fmla="*/ 1133405 w 1315983"/>
                <a:gd name="connsiteY135" fmla="*/ 1179083 h 2311974"/>
                <a:gd name="connsiteX136" fmla="*/ 1140519 w 1315983"/>
                <a:gd name="connsiteY136" fmla="*/ 1222842 h 2311974"/>
                <a:gd name="connsiteX137" fmla="*/ 1133405 w 1315983"/>
                <a:gd name="connsiteY137" fmla="*/ 1230136 h 2311974"/>
                <a:gd name="connsiteX138" fmla="*/ 1133405 w 1315983"/>
                <a:gd name="connsiteY138" fmla="*/ 1254447 h 2311974"/>
                <a:gd name="connsiteX139" fmla="*/ 1159488 w 1315983"/>
                <a:gd name="connsiteY139" fmla="*/ 1271464 h 2311974"/>
                <a:gd name="connsiteX140" fmla="*/ 1154745 w 1315983"/>
                <a:gd name="connsiteY140" fmla="*/ 1278758 h 2311974"/>
                <a:gd name="connsiteX141" fmla="*/ 1164230 w 1315983"/>
                <a:gd name="connsiteY141" fmla="*/ 1290913 h 2311974"/>
                <a:gd name="connsiteX142" fmla="*/ 1164230 w 1315983"/>
                <a:gd name="connsiteY142" fmla="*/ 1303069 h 2311974"/>
                <a:gd name="connsiteX143" fmla="*/ 1166601 w 1315983"/>
                <a:gd name="connsiteY143" fmla="*/ 1305500 h 2311974"/>
                <a:gd name="connsiteX144" fmla="*/ 1164230 w 1315983"/>
                <a:gd name="connsiteY144" fmla="*/ 1312793 h 2311974"/>
                <a:gd name="connsiteX145" fmla="*/ 1171343 w 1315983"/>
                <a:gd name="connsiteY145" fmla="*/ 1324948 h 2311974"/>
                <a:gd name="connsiteX146" fmla="*/ 1178457 w 1315983"/>
                <a:gd name="connsiteY146" fmla="*/ 1317655 h 2311974"/>
                <a:gd name="connsiteX147" fmla="*/ 1178457 w 1315983"/>
                <a:gd name="connsiteY147" fmla="*/ 1327379 h 2311974"/>
                <a:gd name="connsiteX148" fmla="*/ 1180828 w 1315983"/>
                <a:gd name="connsiteY148" fmla="*/ 1344397 h 2311974"/>
                <a:gd name="connsiteX149" fmla="*/ 1154745 w 1315983"/>
                <a:gd name="connsiteY149" fmla="*/ 1358984 h 2311974"/>
                <a:gd name="connsiteX150" fmla="*/ 1133405 w 1315983"/>
                <a:gd name="connsiteY150" fmla="*/ 1358984 h 2311974"/>
                <a:gd name="connsiteX151" fmla="*/ 1131034 w 1315983"/>
                <a:gd name="connsiteY151" fmla="*/ 1376001 h 2311974"/>
                <a:gd name="connsiteX152" fmla="*/ 1152374 w 1315983"/>
                <a:gd name="connsiteY152" fmla="*/ 1376001 h 2311974"/>
                <a:gd name="connsiteX153" fmla="*/ 1154745 w 1315983"/>
                <a:gd name="connsiteY153" fmla="*/ 1383295 h 2311974"/>
                <a:gd name="connsiteX154" fmla="*/ 1159488 w 1315983"/>
                <a:gd name="connsiteY154" fmla="*/ 1380864 h 2311974"/>
                <a:gd name="connsiteX155" fmla="*/ 1166601 w 1315983"/>
                <a:gd name="connsiteY155" fmla="*/ 1393019 h 2311974"/>
                <a:gd name="connsiteX156" fmla="*/ 1164230 w 1315983"/>
                <a:gd name="connsiteY156" fmla="*/ 1400312 h 2311974"/>
                <a:gd name="connsiteX157" fmla="*/ 1166601 w 1315983"/>
                <a:gd name="connsiteY157" fmla="*/ 1402744 h 2311974"/>
                <a:gd name="connsiteX158" fmla="*/ 1185570 w 1315983"/>
                <a:gd name="connsiteY158" fmla="*/ 1380864 h 2311974"/>
                <a:gd name="connsiteX159" fmla="*/ 1192684 w 1315983"/>
                <a:gd name="connsiteY159" fmla="*/ 1383295 h 2311974"/>
                <a:gd name="connsiteX160" fmla="*/ 1187941 w 1315983"/>
                <a:gd name="connsiteY160" fmla="*/ 1380864 h 2311974"/>
                <a:gd name="connsiteX161" fmla="*/ 1195055 w 1315983"/>
                <a:gd name="connsiteY161" fmla="*/ 1373570 h 2311974"/>
                <a:gd name="connsiteX162" fmla="*/ 1202168 w 1315983"/>
                <a:gd name="connsiteY162" fmla="*/ 1368708 h 2311974"/>
                <a:gd name="connsiteX163" fmla="*/ 1218766 w 1315983"/>
                <a:gd name="connsiteY163" fmla="*/ 1417330 h 2311974"/>
                <a:gd name="connsiteX164" fmla="*/ 1214024 w 1315983"/>
                <a:gd name="connsiteY164" fmla="*/ 1424623 h 2311974"/>
                <a:gd name="connsiteX165" fmla="*/ 1214024 w 1315983"/>
                <a:gd name="connsiteY165" fmla="*/ 1441641 h 2311974"/>
                <a:gd name="connsiteX166" fmla="*/ 1180828 w 1315983"/>
                <a:gd name="connsiteY166" fmla="*/ 1436779 h 2311974"/>
                <a:gd name="connsiteX167" fmla="*/ 1178457 w 1315983"/>
                <a:gd name="connsiteY167" fmla="*/ 1473245 h 2311974"/>
                <a:gd name="connsiteX168" fmla="*/ 1164230 w 1315983"/>
                <a:gd name="connsiteY168" fmla="*/ 1473245 h 2311974"/>
                <a:gd name="connsiteX169" fmla="*/ 1159488 w 1315983"/>
                <a:gd name="connsiteY169" fmla="*/ 1504850 h 2311974"/>
                <a:gd name="connsiteX170" fmla="*/ 1145261 w 1315983"/>
                <a:gd name="connsiteY170" fmla="*/ 1521867 h 2311974"/>
                <a:gd name="connsiteX171" fmla="*/ 1145261 w 1315983"/>
                <a:gd name="connsiteY171" fmla="*/ 1548609 h 2311974"/>
                <a:gd name="connsiteX172" fmla="*/ 1126292 w 1315983"/>
                <a:gd name="connsiteY172" fmla="*/ 1560765 h 2311974"/>
                <a:gd name="connsiteX173" fmla="*/ 1152374 w 1315983"/>
                <a:gd name="connsiteY173" fmla="*/ 1570489 h 2311974"/>
                <a:gd name="connsiteX174" fmla="*/ 1152374 w 1315983"/>
                <a:gd name="connsiteY174" fmla="*/ 1577783 h 2311974"/>
                <a:gd name="connsiteX175" fmla="*/ 1097838 w 1315983"/>
                <a:gd name="connsiteY175" fmla="*/ 1577783 h 2311974"/>
                <a:gd name="connsiteX176" fmla="*/ 1109694 w 1315983"/>
                <a:gd name="connsiteY176" fmla="*/ 1602094 h 2311974"/>
                <a:gd name="connsiteX177" fmla="*/ 1119178 w 1315983"/>
                <a:gd name="connsiteY177" fmla="*/ 1609387 h 2311974"/>
                <a:gd name="connsiteX178" fmla="*/ 1116807 w 1315983"/>
                <a:gd name="connsiteY178" fmla="*/ 1619111 h 2311974"/>
                <a:gd name="connsiteX179" fmla="*/ 1119178 w 1315983"/>
                <a:gd name="connsiteY179" fmla="*/ 1623973 h 2311974"/>
                <a:gd name="connsiteX180" fmla="*/ 1119178 w 1315983"/>
                <a:gd name="connsiteY180" fmla="*/ 1645853 h 2311974"/>
                <a:gd name="connsiteX181" fmla="*/ 1112065 w 1315983"/>
                <a:gd name="connsiteY181" fmla="*/ 1645853 h 2311974"/>
                <a:gd name="connsiteX182" fmla="*/ 1104951 w 1315983"/>
                <a:gd name="connsiteY182" fmla="*/ 1667733 h 2311974"/>
                <a:gd name="connsiteX183" fmla="*/ 1104951 w 1315983"/>
                <a:gd name="connsiteY183" fmla="*/ 1706631 h 2311974"/>
                <a:gd name="connsiteX184" fmla="*/ 1090725 w 1315983"/>
                <a:gd name="connsiteY184" fmla="*/ 1709062 h 2311974"/>
                <a:gd name="connsiteX185" fmla="*/ 1090725 w 1315983"/>
                <a:gd name="connsiteY185" fmla="*/ 1723648 h 2311974"/>
                <a:gd name="connsiteX186" fmla="*/ 1078869 w 1315983"/>
                <a:gd name="connsiteY186" fmla="*/ 1740666 h 2311974"/>
                <a:gd name="connsiteX187" fmla="*/ 1021961 w 1315983"/>
                <a:gd name="connsiteY187" fmla="*/ 1733373 h 2311974"/>
                <a:gd name="connsiteX188" fmla="*/ 995879 w 1315983"/>
                <a:gd name="connsiteY188" fmla="*/ 1733373 h 2311974"/>
                <a:gd name="connsiteX189" fmla="*/ 984023 w 1315983"/>
                <a:gd name="connsiteY189" fmla="*/ 1743097 h 2311974"/>
                <a:gd name="connsiteX190" fmla="*/ 976910 w 1315983"/>
                <a:gd name="connsiteY190" fmla="*/ 1735804 h 2311974"/>
                <a:gd name="connsiteX191" fmla="*/ 969796 w 1315983"/>
                <a:gd name="connsiteY191" fmla="*/ 1740666 h 2311974"/>
                <a:gd name="connsiteX192" fmla="*/ 948456 w 1315983"/>
                <a:gd name="connsiteY192" fmla="*/ 1713924 h 2311974"/>
                <a:gd name="connsiteX193" fmla="*/ 934229 w 1315983"/>
                <a:gd name="connsiteY193" fmla="*/ 1721217 h 2311974"/>
                <a:gd name="connsiteX194" fmla="*/ 927116 w 1315983"/>
                <a:gd name="connsiteY194" fmla="*/ 1733373 h 2311974"/>
                <a:gd name="connsiteX195" fmla="*/ 920002 w 1315983"/>
                <a:gd name="connsiteY195" fmla="*/ 1735804 h 2311974"/>
                <a:gd name="connsiteX196" fmla="*/ 905775 w 1315983"/>
                <a:gd name="connsiteY196" fmla="*/ 1706631 h 2311974"/>
                <a:gd name="connsiteX197" fmla="*/ 834641 w 1315983"/>
                <a:gd name="connsiteY197" fmla="*/ 1709062 h 2311974"/>
                <a:gd name="connsiteX198" fmla="*/ 832270 w 1315983"/>
                <a:gd name="connsiteY198" fmla="*/ 1721217 h 2311974"/>
                <a:gd name="connsiteX199" fmla="*/ 789590 w 1315983"/>
                <a:gd name="connsiteY199" fmla="*/ 1721217 h 2311974"/>
                <a:gd name="connsiteX200" fmla="*/ 789590 w 1315983"/>
                <a:gd name="connsiteY200" fmla="*/ 1728511 h 2311974"/>
                <a:gd name="connsiteX201" fmla="*/ 758765 w 1315983"/>
                <a:gd name="connsiteY201" fmla="*/ 1721217 h 2311974"/>
                <a:gd name="connsiteX202" fmla="*/ 758765 w 1315983"/>
                <a:gd name="connsiteY202" fmla="*/ 1706631 h 2311974"/>
                <a:gd name="connsiteX203" fmla="*/ 751651 w 1315983"/>
                <a:gd name="connsiteY203" fmla="*/ 1706631 h 2311974"/>
                <a:gd name="connsiteX204" fmla="*/ 749280 w 1315983"/>
                <a:gd name="connsiteY204" fmla="*/ 1692044 h 2311974"/>
                <a:gd name="connsiteX205" fmla="*/ 749280 w 1315983"/>
                <a:gd name="connsiteY205" fmla="*/ 1692044 h 2311974"/>
                <a:gd name="connsiteX206" fmla="*/ 751651 w 1315983"/>
                <a:gd name="connsiteY206" fmla="*/ 1706631 h 2311974"/>
                <a:gd name="connsiteX207" fmla="*/ 697115 w 1315983"/>
                <a:gd name="connsiteY207" fmla="*/ 1709062 h 2311974"/>
                <a:gd name="connsiteX208" fmla="*/ 656806 w 1315983"/>
                <a:gd name="connsiteY208" fmla="*/ 1701769 h 2311974"/>
                <a:gd name="connsiteX209" fmla="*/ 654435 w 1315983"/>
                <a:gd name="connsiteY209" fmla="*/ 1709062 h 2311974"/>
                <a:gd name="connsiteX210" fmla="*/ 635465 w 1315983"/>
                <a:gd name="connsiteY210" fmla="*/ 1713924 h 2311974"/>
                <a:gd name="connsiteX211" fmla="*/ 628352 w 1315983"/>
                <a:gd name="connsiteY211" fmla="*/ 1733373 h 2311974"/>
                <a:gd name="connsiteX212" fmla="*/ 633094 w 1315983"/>
                <a:gd name="connsiteY212" fmla="*/ 1750391 h 2311974"/>
                <a:gd name="connsiteX213" fmla="*/ 614125 w 1315983"/>
                <a:gd name="connsiteY213" fmla="*/ 1750391 h 2311974"/>
                <a:gd name="connsiteX214" fmla="*/ 609383 w 1315983"/>
                <a:gd name="connsiteY214" fmla="*/ 1769840 h 2311974"/>
                <a:gd name="connsiteX215" fmla="*/ 616496 w 1315983"/>
                <a:gd name="connsiteY215" fmla="*/ 1784426 h 2311974"/>
                <a:gd name="connsiteX216" fmla="*/ 614125 w 1315983"/>
                <a:gd name="connsiteY216" fmla="*/ 1806306 h 2311974"/>
                <a:gd name="connsiteX217" fmla="*/ 602269 w 1315983"/>
                <a:gd name="connsiteY217" fmla="*/ 1813599 h 2311974"/>
                <a:gd name="connsiteX218" fmla="*/ 602269 w 1315983"/>
                <a:gd name="connsiteY218" fmla="*/ 1847635 h 2311974"/>
                <a:gd name="connsiteX219" fmla="*/ 588043 w 1315983"/>
                <a:gd name="connsiteY219" fmla="*/ 1852497 h 2311974"/>
                <a:gd name="connsiteX220" fmla="*/ 585671 w 1315983"/>
                <a:gd name="connsiteY220" fmla="*/ 1837910 h 2311974"/>
                <a:gd name="connsiteX221" fmla="*/ 552475 w 1315983"/>
                <a:gd name="connsiteY221" fmla="*/ 1837910 h 2311974"/>
                <a:gd name="connsiteX222" fmla="*/ 552475 w 1315983"/>
                <a:gd name="connsiteY222" fmla="*/ 1859790 h 2311974"/>
                <a:gd name="connsiteX223" fmla="*/ 533506 w 1315983"/>
                <a:gd name="connsiteY223" fmla="*/ 1859790 h 2311974"/>
                <a:gd name="connsiteX224" fmla="*/ 533506 w 1315983"/>
                <a:gd name="connsiteY224" fmla="*/ 1869515 h 2311974"/>
                <a:gd name="connsiteX225" fmla="*/ 531135 w 1315983"/>
                <a:gd name="connsiteY225" fmla="*/ 1876808 h 2311974"/>
                <a:gd name="connsiteX226" fmla="*/ 450517 w 1315983"/>
                <a:gd name="connsiteY226" fmla="*/ 1876808 h 2311974"/>
                <a:gd name="connsiteX227" fmla="*/ 450517 w 1315983"/>
                <a:gd name="connsiteY227" fmla="*/ 1896257 h 2311974"/>
                <a:gd name="connsiteX228" fmla="*/ 398351 w 1315983"/>
                <a:gd name="connsiteY228" fmla="*/ 1901119 h 2311974"/>
                <a:gd name="connsiteX229" fmla="*/ 398351 w 1315983"/>
                <a:gd name="connsiteY229" fmla="*/ 1930292 h 2311974"/>
                <a:gd name="connsiteX230" fmla="*/ 377011 w 1315983"/>
                <a:gd name="connsiteY230" fmla="*/ 1930292 h 2311974"/>
                <a:gd name="connsiteX231" fmla="*/ 374640 w 1315983"/>
                <a:gd name="connsiteY231" fmla="*/ 1952172 h 2311974"/>
                <a:gd name="connsiteX232" fmla="*/ 362784 w 1315983"/>
                <a:gd name="connsiteY232" fmla="*/ 1952172 h 2311974"/>
                <a:gd name="connsiteX233" fmla="*/ 362784 w 1315983"/>
                <a:gd name="connsiteY233" fmla="*/ 1978914 h 2311974"/>
                <a:gd name="connsiteX234" fmla="*/ 369898 w 1315983"/>
                <a:gd name="connsiteY234" fmla="*/ 1983776 h 2311974"/>
                <a:gd name="connsiteX235" fmla="*/ 367527 w 1315983"/>
                <a:gd name="connsiteY235" fmla="*/ 2000794 h 2311974"/>
                <a:gd name="connsiteX236" fmla="*/ 374640 w 1315983"/>
                <a:gd name="connsiteY236" fmla="*/ 2005656 h 2311974"/>
                <a:gd name="connsiteX237" fmla="*/ 374640 w 1315983"/>
                <a:gd name="connsiteY237" fmla="*/ 2068865 h 2311974"/>
                <a:gd name="connsiteX238" fmla="*/ 367527 w 1315983"/>
                <a:gd name="connsiteY238" fmla="*/ 2068865 h 2311974"/>
                <a:gd name="connsiteX239" fmla="*/ 367527 w 1315983"/>
                <a:gd name="connsiteY239" fmla="*/ 2081020 h 2311974"/>
                <a:gd name="connsiteX240" fmla="*/ 348557 w 1315983"/>
                <a:gd name="connsiteY240" fmla="*/ 2083451 h 2311974"/>
                <a:gd name="connsiteX241" fmla="*/ 334331 w 1315983"/>
                <a:gd name="connsiteY241" fmla="*/ 2117487 h 2311974"/>
                <a:gd name="connsiteX242" fmla="*/ 334331 w 1315983"/>
                <a:gd name="connsiteY242" fmla="*/ 2129642 h 2311974"/>
                <a:gd name="connsiteX243" fmla="*/ 391238 w 1315983"/>
                <a:gd name="connsiteY243" fmla="*/ 2132073 h 2311974"/>
                <a:gd name="connsiteX244" fmla="*/ 384125 w 1315983"/>
                <a:gd name="connsiteY244" fmla="*/ 2151522 h 2311974"/>
                <a:gd name="connsiteX245" fmla="*/ 388867 w 1315983"/>
                <a:gd name="connsiteY245" fmla="*/ 2161246 h 2311974"/>
                <a:gd name="connsiteX246" fmla="*/ 384125 w 1315983"/>
                <a:gd name="connsiteY246" fmla="*/ 2168540 h 2311974"/>
                <a:gd name="connsiteX247" fmla="*/ 367527 w 1315983"/>
                <a:gd name="connsiteY247" fmla="*/ 2168540 h 2311974"/>
                <a:gd name="connsiteX248" fmla="*/ 367527 w 1315983"/>
                <a:gd name="connsiteY248" fmla="*/ 2180695 h 2311974"/>
                <a:gd name="connsiteX249" fmla="*/ 336702 w 1315983"/>
                <a:gd name="connsiteY249" fmla="*/ 2187988 h 2311974"/>
                <a:gd name="connsiteX250" fmla="*/ 343815 w 1315983"/>
                <a:gd name="connsiteY250" fmla="*/ 2200144 h 2311974"/>
                <a:gd name="connsiteX251" fmla="*/ 341444 w 1315983"/>
                <a:gd name="connsiteY251" fmla="*/ 2256059 h 2311974"/>
                <a:gd name="connsiteX252" fmla="*/ 329588 w 1315983"/>
                <a:gd name="connsiteY252" fmla="*/ 2277939 h 2311974"/>
                <a:gd name="connsiteX253" fmla="*/ 303506 w 1315983"/>
                <a:gd name="connsiteY253" fmla="*/ 2307112 h 2311974"/>
                <a:gd name="connsiteX254" fmla="*/ 289279 w 1315983"/>
                <a:gd name="connsiteY254" fmla="*/ 2311974 h 2311974"/>
                <a:gd name="connsiteX255" fmla="*/ 272681 w 1315983"/>
                <a:gd name="connsiteY255" fmla="*/ 2282801 h 2311974"/>
                <a:gd name="connsiteX256" fmla="*/ 253712 w 1315983"/>
                <a:gd name="connsiteY256" fmla="*/ 2275508 h 2311974"/>
                <a:gd name="connsiteX257" fmla="*/ 239485 w 1315983"/>
                <a:gd name="connsiteY257" fmla="*/ 2292526 h 2311974"/>
                <a:gd name="connsiteX258" fmla="*/ 220516 w 1315983"/>
                <a:gd name="connsiteY258" fmla="*/ 2285232 h 2311974"/>
                <a:gd name="connsiteX259" fmla="*/ 206289 w 1315983"/>
                <a:gd name="connsiteY259" fmla="*/ 2290094 h 2311974"/>
                <a:gd name="connsiteX260" fmla="*/ 170722 w 1315983"/>
                <a:gd name="connsiteY260" fmla="*/ 2275508 h 2311974"/>
                <a:gd name="connsiteX261" fmla="*/ 129987 w 1315983"/>
                <a:gd name="connsiteY261" fmla="*/ 2254426 h 2311974"/>
                <a:gd name="connsiteX262" fmla="*/ 138292 w 1315983"/>
                <a:gd name="connsiteY262" fmla="*/ 2090384 h 2311974"/>
                <a:gd name="connsiteX263" fmla="*/ 167576 w 1315983"/>
                <a:gd name="connsiteY263" fmla="*/ 1879782 h 2311974"/>
                <a:gd name="connsiteX264" fmla="*/ 162659 w 1315983"/>
                <a:gd name="connsiteY264" fmla="*/ 1766434 h 2311974"/>
                <a:gd name="connsiteX265" fmla="*/ 134380 w 1315983"/>
                <a:gd name="connsiteY265" fmla="*/ 1684276 h 2311974"/>
                <a:gd name="connsiteX266" fmla="*/ 71027 w 1315983"/>
                <a:gd name="connsiteY266" fmla="*/ 1605539 h 2311974"/>
                <a:gd name="connsiteX267" fmla="*/ 21152 w 1315983"/>
                <a:gd name="connsiteY267" fmla="*/ 1566641 h 2311974"/>
                <a:gd name="connsiteX268" fmla="*/ 22796 w 1315983"/>
                <a:gd name="connsiteY268" fmla="*/ 1519182 h 2311974"/>
                <a:gd name="connsiteX269" fmla="*/ 18560 w 1315983"/>
                <a:gd name="connsiteY269" fmla="*/ 1442151 h 2311974"/>
                <a:gd name="connsiteX270" fmla="*/ 73867 w 1315983"/>
                <a:gd name="connsiteY270" fmla="*/ 1327822 h 2311974"/>
                <a:gd name="connsiteX271" fmla="*/ 867553 w 1315983"/>
                <a:gd name="connsiteY271" fmla="*/ 1104035 h 2311974"/>
                <a:gd name="connsiteX272" fmla="*/ 0 w 1315983"/>
                <a:gd name="connsiteY272" fmla="*/ 680708 h 2311974"/>
                <a:gd name="connsiteX273" fmla="*/ 35567 w 1315983"/>
                <a:gd name="connsiteY273" fmla="*/ 670983 h 2311974"/>
                <a:gd name="connsiteX274" fmla="*/ 123299 w 1315983"/>
                <a:gd name="connsiteY274" fmla="*/ 692863 h 2311974"/>
                <a:gd name="connsiteX275" fmla="*/ 137526 w 1315983"/>
                <a:gd name="connsiteY275" fmla="*/ 688001 h 2311974"/>
                <a:gd name="connsiteX276" fmla="*/ 151753 w 1315983"/>
                <a:gd name="connsiteY276" fmla="*/ 678277 h 2311974"/>
                <a:gd name="connsiteX277" fmla="*/ 158866 w 1315983"/>
                <a:gd name="connsiteY277" fmla="*/ 666121 h 2311974"/>
                <a:gd name="connsiteX278" fmla="*/ 192062 w 1315983"/>
                <a:gd name="connsiteY278" fmla="*/ 700156 h 2311974"/>
                <a:gd name="connsiteX279" fmla="*/ 236001 w 1315983"/>
                <a:gd name="connsiteY279" fmla="*/ 862512 h 2311974"/>
                <a:gd name="connsiteX280" fmla="*/ 158866 w 1315983"/>
                <a:gd name="connsiteY280" fmla="*/ 666121 h 2311974"/>
                <a:gd name="connsiteX281" fmla="*/ 158866 w 1315983"/>
                <a:gd name="connsiteY281" fmla="*/ 658827 h 2311974"/>
                <a:gd name="connsiteX282" fmla="*/ 180206 w 1315983"/>
                <a:gd name="connsiteY282" fmla="*/ 646672 h 2311974"/>
                <a:gd name="connsiteX283" fmla="*/ 173093 w 1315983"/>
                <a:gd name="connsiteY283" fmla="*/ 639379 h 2311974"/>
                <a:gd name="connsiteX284" fmla="*/ 203918 w 1315983"/>
                <a:gd name="connsiteY284" fmla="*/ 629654 h 2311974"/>
                <a:gd name="connsiteX285" fmla="*/ 199176 w 1315983"/>
                <a:gd name="connsiteY285" fmla="*/ 615068 h 2311974"/>
                <a:gd name="connsiteX286" fmla="*/ 165980 w 1315983"/>
                <a:gd name="connsiteY286" fmla="*/ 610205 h 2311974"/>
                <a:gd name="connsiteX287" fmla="*/ 163608 w 1315983"/>
                <a:gd name="connsiteY287" fmla="*/ 595619 h 2311974"/>
                <a:gd name="connsiteX288" fmla="*/ 151753 w 1315983"/>
                <a:gd name="connsiteY288" fmla="*/ 471633 h 2311974"/>
                <a:gd name="connsiteX289" fmla="*/ 144639 w 1315983"/>
                <a:gd name="connsiteY289" fmla="*/ 464340 h 2311974"/>
                <a:gd name="connsiteX290" fmla="*/ 184949 w 1315983"/>
                <a:gd name="connsiteY290" fmla="*/ 430304 h 2311974"/>
                <a:gd name="connsiteX291" fmla="*/ 199176 w 1315983"/>
                <a:gd name="connsiteY291" fmla="*/ 408424 h 2311974"/>
                <a:gd name="connsiteX292" fmla="*/ 232371 w 1315983"/>
                <a:gd name="connsiteY292" fmla="*/ 311180 h 2311974"/>
                <a:gd name="connsiteX293" fmla="*/ 225258 w 1315983"/>
                <a:gd name="connsiteY293" fmla="*/ 308749 h 2311974"/>
                <a:gd name="connsiteX294" fmla="*/ 232371 w 1315983"/>
                <a:gd name="connsiteY294" fmla="*/ 299025 h 2311974"/>
                <a:gd name="connsiteX295" fmla="*/ 211031 w 1315983"/>
                <a:gd name="connsiteY295" fmla="*/ 299025 h 2311974"/>
                <a:gd name="connsiteX296" fmla="*/ 199176 w 1315983"/>
                <a:gd name="connsiteY296" fmla="*/ 282007 h 2311974"/>
                <a:gd name="connsiteX297" fmla="*/ 239485 w 1315983"/>
                <a:gd name="connsiteY297" fmla="*/ 240679 h 2311974"/>
                <a:gd name="connsiteX298" fmla="*/ 248969 w 1315983"/>
                <a:gd name="connsiteY298" fmla="*/ 240679 h 2311974"/>
                <a:gd name="connsiteX299" fmla="*/ 227629 w 1315983"/>
                <a:gd name="connsiteY299" fmla="*/ 218799 h 2311974"/>
                <a:gd name="connsiteX300" fmla="*/ 260825 w 1315983"/>
                <a:gd name="connsiteY300" fmla="*/ 199350 h 2311974"/>
                <a:gd name="connsiteX301" fmla="*/ 239485 w 1315983"/>
                <a:gd name="connsiteY301" fmla="*/ 150728 h 2311974"/>
                <a:gd name="connsiteX302" fmla="*/ 248969 w 1315983"/>
                <a:gd name="connsiteY302" fmla="*/ 131279 h 2311974"/>
                <a:gd name="connsiteX303" fmla="*/ 282165 w 1315983"/>
                <a:gd name="connsiteY303" fmla="*/ 116693 h 2311974"/>
                <a:gd name="connsiteX304" fmla="*/ 286908 w 1315983"/>
                <a:gd name="connsiteY304" fmla="*/ 131279 h 2311974"/>
                <a:gd name="connsiteX305" fmla="*/ 308248 w 1315983"/>
                <a:gd name="connsiteY305" fmla="*/ 116693 h 2311974"/>
                <a:gd name="connsiteX306" fmla="*/ 303506 w 1315983"/>
                <a:gd name="connsiteY306" fmla="*/ 109399 h 2311974"/>
                <a:gd name="connsiteX307" fmla="*/ 320104 w 1315983"/>
                <a:gd name="connsiteY307" fmla="*/ 102106 h 2311974"/>
                <a:gd name="connsiteX308" fmla="*/ 320104 w 1315983"/>
                <a:gd name="connsiteY308" fmla="*/ 94813 h 2311974"/>
                <a:gd name="connsiteX309" fmla="*/ 329588 w 1315983"/>
                <a:gd name="connsiteY309" fmla="*/ 87519 h 2311974"/>
                <a:gd name="connsiteX310" fmla="*/ 315361 w 1315983"/>
                <a:gd name="connsiteY310" fmla="*/ 53484 h 2311974"/>
                <a:gd name="connsiteX311" fmla="*/ 312990 w 1315983"/>
                <a:gd name="connsiteY311" fmla="*/ 7293 h 2311974"/>
                <a:gd name="connsiteX312" fmla="*/ 355671 w 1315983"/>
                <a:gd name="connsiteY312" fmla="*/ 17018 h 2311974"/>
                <a:gd name="connsiteX313" fmla="*/ 377011 w 1315983"/>
                <a:gd name="connsiteY313" fmla="*/ 0 h 2311974"/>
                <a:gd name="connsiteX314" fmla="*/ 241856 w 1315983"/>
                <a:gd name="connsiteY314" fmla="*/ 899507 h 2311974"/>
                <a:gd name="connsiteX315" fmla="*/ 241856 w 1315983"/>
                <a:gd name="connsiteY315" fmla="*/ 899506 h 2311974"/>
                <a:gd name="connsiteX316" fmla="*/ 377011 w 1315983"/>
                <a:gd name="connsiteY316" fmla="*/ 0 h 2311974"/>
                <a:gd name="connsiteX317" fmla="*/ 234712 w 1315983"/>
                <a:gd name="connsiteY317" fmla="*/ 889782 h 2311974"/>
                <a:gd name="connsiteX318" fmla="*/ 225258 w 1315983"/>
                <a:gd name="connsiteY318" fmla="*/ 889782 h 2311974"/>
                <a:gd name="connsiteX319" fmla="*/ 241856 w 1315983"/>
                <a:gd name="connsiteY319" fmla="*/ 889782 h 2311974"/>
                <a:gd name="connsiteX320" fmla="*/ 326152 w 1315983"/>
                <a:gd name="connsiteY320" fmla="*/ 981222 h 2311974"/>
                <a:gd name="connsiteX321" fmla="*/ 234712 w 1315983"/>
                <a:gd name="connsiteY321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12065 w 1315983"/>
                <a:gd name="connsiteY60" fmla="*/ 415718 h 2311974"/>
                <a:gd name="connsiteX61" fmla="*/ 1154745 w 1315983"/>
                <a:gd name="connsiteY61" fmla="*/ 415718 h 2311974"/>
                <a:gd name="connsiteX62" fmla="*/ 1171343 w 1315983"/>
                <a:gd name="connsiteY62" fmla="*/ 408424 h 2311974"/>
                <a:gd name="connsiteX63" fmla="*/ 1187941 w 1315983"/>
                <a:gd name="connsiteY63" fmla="*/ 386544 h 2311974"/>
                <a:gd name="connsiteX64" fmla="*/ 1232993 w 1315983"/>
                <a:gd name="connsiteY64" fmla="*/ 381682 h 2311974"/>
                <a:gd name="connsiteX65" fmla="*/ 1240107 w 1315983"/>
                <a:gd name="connsiteY65" fmla="*/ 386544 h 2311974"/>
                <a:gd name="connsiteX66" fmla="*/ 1275674 w 1315983"/>
                <a:gd name="connsiteY66" fmla="*/ 371958 h 2311974"/>
                <a:gd name="connsiteX67" fmla="*/ 1275674 w 1315983"/>
                <a:gd name="connsiteY67" fmla="*/ 388975 h 2311974"/>
                <a:gd name="connsiteX68" fmla="*/ 1289901 w 1315983"/>
                <a:gd name="connsiteY68" fmla="*/ 408424 h 2311974"/>
                <a:gd name="connsiteX69" fmla="*/ 1228251 w 1315983"/>
                <a:gd name="connsiteY69" fmla="*/ 444891 h 2311974"/>
                <a:gd name="connsiteX70" fmla="*/ 1225880 w 1315983"/>
                <a:gd name="connsiteY70" fmla="*/ 491082 h 2311974"/>
                <a:gd name="connsiteX71" fmla="*/ 1247220 w 1315983"/>
                <a:gd name="connsiteY71" fmla="*/ 532410 h 2311974"/>
                <a:gd name="connsiteX72" fmla="*/ 1280416 w 1315983"/>
                <a:gd name="connsiteY72" fmla="*/ 554290 h 2311974"/>
                <a:gd name="connsiteX73" fmla="*/ 1301756 w 1315983"/>
                <a:gd name="connsiteY73" fmla="*/ 581032 h 2311974"/>
                <a:gd name="connsiteX74" fmla="*/ 1294643 w 1315983"/>
                <a:gd name="connsiteY74" fmla="*/ 622361 h 2311974"/>
                <a:gd name="connsiteX75" fmla="*/ 1315983 w 1315983"/>
                <a:gd name="connsiteY75" fmla="*/ 644241 h 2311974"/>
                <a:gd name="connsiteX76" fmla="*/ 1311241 w 1315983"/>
                <a:gd name="connsiteY76" fmla="*/ 658827 h 2311974"/>
                <a:gd name="connsiteX77" fmla="*/ 1304127 w 1315983"/>
                <a:gd name="connsiteY77" fmla="*/ 666121 h 2311974"/>
                <a:gd name="connsiteX78" fmla="*/ 1275674 w 1315983"/>
                <a:gd name="connsiteY78" fmla="*/ 663689 h 2311974"/>
                <a:gd name="connsiteX79" fmla="*/ 1247220 w 1315983"/>
                <a:gd name="connsiteY79" fmla="*/ 705018 h 2311974"/>
                <a:gd name="connsiteX80" fmla="*/ 1225880 w 1315983"/>
                <a:gd name="connsiteY80" fmla="*/ 712312 h 2311974"/>
                <a:gd name="connsiteX81" fmla="*/ 1178457 w 1315983"/>
                <a:gd name="connsiteY81" fmla="*/ 785245 h 2311974"/>
                <a:gd name="connsiteX82" fmla="*/ 1178457 w 1315983"/>
                <a:gd name="connsiteY82" fmla="*/ 804693 h 2311974"/>
                <a:gd name="connsiteX83" fmla="*/ 1147632 w 1315983"/>
                <a:gd name="connsiteY83" fmla="*/ 802262 h 2311974"/>
                <a:gd name="connsiteX84" fmla="*/ 1116807 w 1315983"/>
                <a:gd name="connsiteY84" fmla="*/ 802262 h 2311974"/>
                <a:gd name="connsiteX85" fmla="*/ 1093096 w 1315983"/>
                <a:gd name="connsiteY85" fmla="*/ 819280 h 2311974"/>
                <a:gd name="connsiteX86" fmla="*/ 1057529 w 1315983"/>
                <a:gd name="connsiteY86" fmla="*/ 809556 h 2311974"/>
                <a:gd name="connsiteX87" fmla="*/ 1045673 w 1315983"/>
                <a:gd name="connsiteY87" fmla="*/ 816849 h 2311974"/>
                <a:gd name="connsiteX88" fmla="*/ 1055157 w 1315983"/>
                <a:gd name="connsiteY88" fmla="*/ 824142 h 2311974"/>
                <a:gd name="connsiteX89" fmla="*/ 1043302 w 1315983"/>
                <a:gd name="connsiteY89" fmla="*/ 850884 h 2311974"/>
                <a:gd name="connsiteX90" fmla="*/ 1050415 w 1315983"/>
                <a:gd name="connsiteY90" fmla="*/ 858178 h 2311974"/>
                <a:gd name="connsiteX91" fmla="*/ 1057529 w 1315983"/>
                <a:gd name="connsiteY91" fmla="*/ 850884 h 2311974"/>
                <a:gd name="connsiteX92" fmla="*/ 1071755 w 1315983"/>
                <a:gd name="connsiteY92" fmla="*/ 858178 h 2311974"/>
                <a:gd name="connsiteX93" fmla="*/ 1085982 w 1315983"/>
                <a:gd name="connsiteY93" fmla="*/ 858178 h 2311974"/>
                <a:gd name="connsiteX94" fmla="*/ 1090725 w 1315983"/>
                <a:gd name="connsiteY94" fmla="*/ 875195 h 2311974"/>
                <a:gd name="connsiteX95" fmla="*/ 1104951 w 1315983"/>
                <a:gd name="connsiteY95" fmla="*/ 894644 h 2311974"/>
                <a:gd name="connsiteX96" fmla="*/ 1097838 w 1315983"/>
                <a:gd name="connsiteY96" fmla="*/ 906800 h 2311974"/>
                <a:gd name="connsiteX97" fmla="*/ 1104951 w 1315983"/>
                <a:gd name="connsiteY97" fmla="*/ 916524 h 2311974"/>
                <a:gd name="connsiteX98" fmla="*/ 1123921 w 1315983"/>
                <a:gd name="connsiteY98" fmla="*/ 935973 h 2311974"/>
                <a:gd name="connsiteX99" fmla="*/ 1171343 w 1315983"/>
                <a:gd name="connsiteY99" fmla="*/ 928679 h 2311974"/>
                <a:gd name="connsiteX100" fmla="*/ 1185570 w 1315983"/>
                <a:gd name="connsiteY100" fmla="*/ 948128 h 2311974"/>
                <a:gd name="connsiteX101" fmla="*/ 1206911 w 1315983"/>
                <a:gd name="connsiteY101" fmla="*/ 950559 h 2311974"/>
                <a:gd name="connsiteX102" fmla="*/ 1211653 w 1315983"/>
                <a:gd name="connsiteY102" fmla="*/ 923817 h 2311974"/>
                <a:gd name="connsiteX103" fmla="*/ 1225880 w 1315983"/>
                <a:gd name="connsiteY103" fmla="*/ 914093 h 2311974"/>
                <a:gd name="connsiteX104" fmla="*/ 1235364 w 1315983"/>
                <a:gd name="connsiteY104" fmla="*/ 921386 h 2311974"/>
                <a:gd name="connsiteX105" fmla="*/ 1247220 w 1315983"/>
                <a:gd name="connsiteY105" fmla="*/ 948128 h 2311974"/>
                <a:gd name="connsiteX106" fmla="*/ 1195055 w 1315983"/>
                <a:gd name="connsiteY106" fmla="*/ 1006475 h 2311974"/>
                <a:gd name="connsiteX107" fmla="*/ 1109694 w 1315983"/>
                <a:gd name="connsiteY107" fmla="*/ 970008 h 2311974"/>
                <a:gd name="connsiteX108" fmla="*/ 1104951 w 1315983"/>
                <a:gd name="connsiteY108" fmla="*/ 977301 h 2311974"/>
                <a:gd name="connsiteX109" fmla="*/ 1109694 w 1315983"/>
                <a:gd name="connsiteY109" fmla="*/ 984595 h 2311974"/>
                <a:gd name="connsiteX110" fmla="*/ 1100209 w 1315983"/>
                <a:gd name="connsiteY110" fmla="*/ 991888 h 2311974"/>
                <a:gd name="connsiteX111" fmla="*/ 1093096 w 1315983"/>
                <a:gd name="connsiteY111" fmla="*/ 1018630 h 2311974"/>
                <a:gd name="connsiteX112" fmla="*/ 1093096 w 1315983"/>
                <a:gd name="connsiteY112" fmla="*/ 1028354 h 2311974"/>
                <a:gd name="connsiteX113" fmla="*/ 1078869 w 1315983"/>
                <a:gd name="connsiteY113" fmla="*/ 1028354 h 2311974"/>
                <a:gd name="connsiteX114" fmla="*/ 1078869 w 1315983"/>
                <a:gd name="connsiteY114" fmla="*/ 1045372 h 2311974"/>
                <a:gd name="connsiteX115" fmla="*/ 1071755 w 1315983"/>
                <a:gd name="connsiteY115" fmla="*/ 1059959 h 2311974"/>
                <a:gd name="connsiteX116" fmla="*/ 1064642 w 1315983"/>
                <a:gd name="connsiteY116" fmla="*/ 1062390 h 2311974"/>
                <a:gd name="connsiteX117" fmla="*/ 1069384 w 1315983"/>
                <a:gd name="connsiteY117" fmla="*/ 1069683 h 2311974"/>
                <a:gd name="connsiteX118" fmla="*/ 1062271 w 1315983"/>
                <a:gd name="connsiteY118" fmla="*/ 1074545 h 2311974"/>
                <a:gd name="connsiteX119" fmla="*/ 1069384 w 1315983"/>
                <a:gd name="connsiteY119" fmla="*/ 1076976 h 2311974"/>
                <a:gd name="connsiteX120" fmla="*/ 1071755 w 1315983"/>
                <a:gd name="connsiteY120" fmla="*/ 1093994 h 2311974"/>
                <a:gd name="connsiteX121" fmla="*/ 1062271 w 1315983"/>
                <a:gd name="connsiteY121" fmla="*/ 1103719 h 2311974"/>
                <a:gd name="connsiteX122" fmla="*/ 1064642 w 1315983"/>
                <a:gd name="connsiteY122" fmla="*/ 1103719 h 2311974"/>
                <a:gd name="connsiteX123" fmla="*/ 1064642 w 1315983"/>
                <a:gd name="connsiteY123" fmla="*/ 1111012 h 2311974"/>
                <a:gd name="connsiteX124" fmla="*/ 1057529 w 1315983"/>
                <a:gd name="connsiteY124" fmla="*/ 1118305 h 2311974"/>
                <a:gd name="connsiteX125" fmla="*/ 1057529 w 1315983"/>
                <a:gd name="connsiteY125" fmla="*/ 1125598 h 2311974"/>
                <a:gd name="connsiteX126" fmla="*/ 1043302 w 1315983"/>
                <a:gd name="connsiteY126" fmla="*/ 1149909 h 2311974"/>
                <a:gd name="connsiteX127" fmla="*/ 1055157 w 1315983"/>
                <a:gd name="connsiteY127" fmla="*/ 1164496 h 2311974"/>
                <a:gd name="connsiteX128" fmla="*/ 1083611 w 1315983"/>
                <a:gd name="connsiteY128" fmla="*/ 1164496 h 2311974"/>
                <a:gd name="connsiteX129" fmla="*/ 1085982 w 1315983"/>
                <a:gd name="connsiteY129" fmla="*/ 1166927 h 2311974"/>
                <a:gd name="connsiteX130" fmla="*/ 1104951 w 1315983"/>
                <a:gd name="connsiteY130" fmla="*/ 1159634 h 2311974"/>
                <a:gd name="connsiteX131" fmla="*/ 1116807 w 1315983"/>
                <a:gd name="connsiteY131" fmla="*/ 1166927 h 2311974"/>
                <a:gd name="connsiteX132" fmla="*/ 1123921 w 1315983"/>
                <a:gd name="connsiteY132" fmla="*/ 1166927 h 2311974"/>
                <a:gd name="connsiteX133" fmla="*/ 1119178 w 1315983"/>
                <a:gd name="connsiteY133" fmla="*/ 1171789 h 2311974"/>
                <a:gd name="connsiteX134" fmla="*/ 1133405 w 1315983"/>
                <a:gd name="connsiteY134" fmla="*/ 1179083 h 2311974"/>
                <a:gd name="connsiteX135" fmla="*/ 1140519 w 1315983"/>
                <a:gd name="connsiteY135" fmla="*/ 1222842 h 2311974"/>
                <a:gd name="connsiteX136" fmla="*/ 1133405 w 1315983"/>
                <a:gd name="connsiteY136" fmla="*/ 1230136 h 2311974"/>
                <a:gd name="connsiteX137" fmla="*/ 1133405 w 1315983"/>
                <a:gd name="connsiteY137" fmla="*/ 1254447 h 2311974"/>
                <a:gd name="connsiteX138" fmla="*/ 1159488 w 1315983"/>
                <a:gd name="connsiteY138" fmla="*/ 1271464 h 2311974"/>
                <a:gd name="connsiteX139" fmla="*/ 1154745 w 1315983"/>
                <a:gd name="connsiteY139" fmla="*/ 1278758 h 2311974"/>
                <a:gd name="connsiteX140" fmla="*/ 1164230 w 1315983"/>
                <a:gd name="connsiteY140" fmla="*/ 1290913 h 2311974"/>
                <a:gd name="connsiteX141" fmla="*/ 1164230 w 1315983"/>
                <a:gd name="connsiteY141" fmla="*/ 1303069 h 2311974"/>
                <a:gd name="connsiteX142" fmla="*/ 1166601 w 1315983"/>
                <a:gd name="connsiteY142" fmla="*/ 1305500 h 2311974"/>
                <a:gd name="connsiteX143" fmla="*/ 1164230 w 1315983"/>
                <a:gd name="connsiteY143" fmla="*/ 1312793 h 2311974"/>
                <a:gd name="connsiteX144" fmla="*/ 1171343 w 1315983"/>
                <a:gd name="connsiteY144" fmla="*/ 1324948 h 2311974"/>
                <a:gd name="connsiteX145" fmla="*/ 1178457 w 1315983"/>
                <a:gd name="connsiteY145" fmla="*/ 1317655 h 2311974"/>
                <a:gd name="connsiteX146" fmla="*/ 1178457 w 1315983"/>
                <a:gd name="connsiteY146" fmla="*/ 1327379 h 2311974"/>
                <a:gd name="connsiteX147" fmla="*/ 1180828 w 1315983"/>
                <a:gd name="connsiteY147" fmla="*/ 1344397 h 2311974"/>
                <a:gd name="connsiteX148" fmla="*/ 1154745 w 1315983"/>
                <a:gd name="connsiteY148" fmla="*/ 1358984 h 2311974"/>
                <a:gd name="connsiteX149" fmla="*/ 1133405 w 1315983"/>
                <a:gd name="connsiteY149" fmla="*/ 1358984 h 2311974"/>
                <a:gd name="connsiteX150" fmla="*/ 1131034 w 1315983"/>
                <a:gd name="connsiteY150" fmla="*/ 1376001 h 2311974"/>
                <a:gd name="connsiteX151" fmla="*/ 1152374 w 1315983"/>
                <a:gd name="connsiteY151" fmla="*/ 1376001 h 2311974"/>
                <a:gd name="connsiteX152" fmla="*/ 1154745 w 1315983"/>
                <a:gd name="connsiteY152" fmla="*/ 1383295 h 2311974"/>
                <a:gd name="connsiteX153" fmla="*/ 1159488 w 1315983"/>
                <a:gd name="connsiteY153" fmla="*/ 1380864 h 2311974"/>
                <a:gd name="connsiteX154" fmla="*/ 1166601 w 1315983"/>
                <a:gd name="connsiteY154" fmla="*/ 1393019 h 2311974"/>
                <a:gd name="connsiteX155" fmla="*/ 1164230 w 1315983"/>
                <a:gd name="connsiteY155" fmla="*/ 1400312 h 2311974"/>
                <a:gd name="connsiteX156" fmla="*/ 1166601 w 1315983"/>
                <a:gd name="connsiteY156" fmla="*/ 1402744 h 2311974"/>
                <a:gd name="connsiteX157" fmla="*/ 1185570 w 1315983"/>
                <a:gd name="connsiteY157" fmla="*/ 1380864 h 2311974"/>
                <a:gd name="connsiteX158" fmla="*/ 1192684 w 1315983"/>
                <a:gd name="connsiteY158" fmla="*/ 1383295 h 2311974"/>
                <a:gd name="connsiteX159" fmla="*/ 1187941 w 1315983"/>
                <a:gd name="connsiteY159" fmla="*/ 1380864 h 2311974"/>
                <a:gd name="connsiteX160" fmla="*/ 1195055 w 1315983"/>
                <a:gd name="connsiteY160" fmla="*/ 1373570 h 2311974"/>
                <a:gd name="connsiteX161" fmla="*/ 1202168 w 1315983"/>
                <a:gd name="connsiteY161" fmla="*/ 1368708 h 2311974"/>
                <a:gd name="connsiteX162" fmla="*/ 1218766 w 1315983"/>
                <a:gd name="connsiteY162" fmla="*/ 1417330 h 2311974"/>
                <a:gd name="connsiteX163" fmla="*/ 1214024 w 1315983"/>
                <a:gd name="connsiteY163" fmla="*/ 1424623 h 2311974"/>
                <a:gd name="connsiteX164" fmla="*/ 1214024 w 1315983"/>
                <a:gd name="connsiteY164" fmla="*/ 1441641 h 2311974"/>
                <a:gd name="connsiteX165" fmla="*/ 1180828 w 1315983"/>
                <a:gd name="connsiteY165" fmla="*/ 1436779 h 2311974"/>
                <a:gd name="connsiteX166" fmla="*/ 1178457 w 1315983"/>
                <a:gd name="connsiteY166" fmla="*/ 1473245 h 2311974"/>
                <a:gd name="connsiteX167" fmla="*/ 1164230 w 1315983"/>
                <a:gd name="connsiteY167" fmla="*/ 1473245 h 2311974"/>
                <a:gd name="connsiteX168" fmla="*/ 1159488 w 1315983"/>
                <a:gd name="connsiteY168" fmla="*/ 1504850 h 2311974"/>
                <a:gd name="connsiteX169" fmla="*/ 1145261 w 1315983"/>
                <a:gd name="connsiteY169" fmla="*/ 1521867 h 2311974"/>
                <a:gd name="connsiteX170" fmla="*/ 1145261 w 1315983"/>
                <a:gd name="connsiteY170" fmla="*/ 1548609 h 2311974"/>
                <a:gd name="connsiteX171" fmla="*/ 1126292 w 1315983"/>
                <a:gd name="connsiteY171" fmla="*/ 1560765 h 2311974"/>
                <a:gd name="connsiteX172" fmla="*/ 1152374 w 1315983"/>
                <a:gd name="connsiteY172" fmla="*/ 1570489 h 2311974"/>
                <a:gd name="connsiteX173" fmla="*/ 1152374 w 1315983"/>
                <a:gd name="connsiteY173" fmla="*/ 1577783 h 2311974"/>
                <a:gd name="connsiteX174" fmla="*/ 1097838 w 1315983"/>
                <a:gd name="connsiteY174" fmla="*/ 1577783 h 2311974"/>
                <a:gd name="connsiteX175" fmla="*/ 1109694 w 1315983"/>
                <a:gd name="connsiteY175" fmla="*/ 1602094 h 2311974"/>
                <a:gd name="connsiteX176" fmla="*/ 1119178 w 1315983"/>
                <a:gd name="connsiteY176" fmla="*/ 1609387 h 2311974"/>
                <a:gd name="connsiteX177" fmla="*/ 1116807 w 1315983"/>
                <a:gd name="connsiteY177" fmla="*/ 1619111 h 2311974"/>
                <a:gd name="connsiteX178" fmla="*/ 1119178 w 1315983"/>
                <a:gd name="connsiteY178" fmla="*/ 1623973 h 2311974"/>
                <a:gd name="connsiteX179" fmla="*/ 1119178 w 1315983"/>
                <a:gd name="connsiteY179" fmla="*/ 1645853 h 2311974"/>
                <a:gd name="connsiteX180" fmla="*/ 1112065 w 1315983"/>
                <a:gd name="connsiteY180" fmla="*/ 1645853 h 2311974"/>
                <a:gd name="connsiteX181" fmla="*/ 1104951 w 1315983"/>
                <a:gd name="connsiteY181" fmla="*/ 1667733 h 2311974"/>
                <a:gd name="connsiteX182" fmla="*/ 1104951 w 1315983"/>
                <a:gd name="connsiteY182" fmla="*/ 1706631 h 2311974"/>
                <a:gd name="connsiteX183" fmla="*/ 1090725 w 1315983"/>
                <a:gd name="connsiteY183" fmla="*/ 1709062 h 2311974"/>
                <a:gd name="connsiteX184" fmla="*/ 1090725 w 1315983"/>
                <a:gd name="connsiteY184" fmla="*/ 1723648 h 2311974"/>
                <a:gd name="connsiteX185" fmla="*/ 1078869 w 1315983"/>
                <a:gd name="connsiteY185" fmla="*/ 1740666 h 2311974"/>
                <a:gd name="connsiteX186" fmla="*/ 1021961 w 1315983"/>
                <a:gd name="connsiteY186" fmla="*/ 1733373 h 2311974"/>
                <a:gd name="connsiteX187" fmla="*/ 995879 w 1315983"/>
                <a:gd name="connsiteY187" fmla="*/ 1733373 h 2311974"/>
                <a:gd name="connsiteX188" fmla="*/ 984023 w 1315983"/>
                <a:gd name="connsiteY188" fmla="*/ 1743097 h 2311974"/>
                <a:gd name="connsiteX189" fmla="*/ 976910 w 1315983"/>
                <a:gd name="connsiteY189" fmla="*/ 1735804 h 2311974"/>
                <a:gd name="connsiteX190" fmla="*/ 969796 w 1315983"/>
                <a:gd name="connsiteY190" fmla="*/ 1740666 h 2311974"/>
                <a:gd name="connsiteX191" fmla="*/ 948456 w 1315983"/>
                <a:gd name="connsiteY191" fmla="*/ 1713924 h 2311974"/>
                <a:gd name="connsiteX192" fmla="*/ 934229 w 1315983"/>
                <a:gd name="connsiteY192" fmla="*/ 1721217 h 2311974"/>
                <a:gd name="connsiteX193" fmla="*/ 927116 w 1315983"/>
                <a:gd name="connsiteY193" fmla="*/ 1733373 h 2311974"/>
                <a:gd name="connsiteX194" fmla="*/ 920002 w 1315983"/>
                <a:gd name="connsiteY194" fmla="*/ 1735804 h 2311974"/>
                <a:gd name="connsiteX195" fmla="*/ 905775 w 1315983"/>
                <a:gd name="connsiteY195" fmla="*/ 1706631 h 2311974"/>
                <a:gd name="connsiteX196" fmla="*/ 834641 w 1315983"/>
                <a:gd name="connsiteY196" fmla="*/ 1709062 h 2311974"/>
                <a:gd name="connsiteX197" fmla="*/ 832270 w 1315983"/>
                <a:gd name="connsiteY197" fmla="*/ 1721217 h 2311974"/>
                <a:gd name="connsiteX198" fmla="*/ 789590 w 1315983"/>
                <a:gd name="connsiteY198" fmla="*/ 1721217 h 2311974"/>
                <a:gd name="connsiteX199" fmla="*/ 789590 w 1315983"/>
                <a:gd name="connsiteY199" fmla="*/ 1728511 h 2311974"/>
                <a:gd name="connsiteX200" fmla="*/ 758765 w 1315983"/>
                <a:gd name="connsiteY200" fmla="*/ 1721217 h 2311974"/>
                <a:gd name="connsiteX201" fmla="*/ 758765 w 1315983"/>
                <a:gd name="connsiteY201" fmla="*/ 1706631 h 2311974"/>
                <a:gd name="connsiteX202" fmla="*/ 751651 w 1315983"/>
                <a:gd name="connsiteY202" fmla="*/ 1706631 h 2311974"/>
                <a:gd name="connsiteX203" fmla="*/ 749280 w 1315983"/>
                <a:gd name="connsiteY203" fmla="*/ 1692044 h 2311974"/>
                <a:gd name="connsiteX204" fmla="*/ 749280 w 1315983"/>
                <a:gd name="connsiteY204" fmla="*/ 1692044 h 2311974"/>
                <a:gd name="connsiteX205" fmla="*/ 751651 w 1315983"/>
                <a:gd name="connsiteY205" fmla="*/ 1706631 h 2311974"/>
                <a:gd name="connsiteX206" fmla="*/ 697115 w 1315983"/>
                <a:gd name="connsiteY206" fmla="*/ 1709062 h 2311974"/>
                <a:gd name="connsiteX207" fmla="*/ 656806 w 1315983"/>
                <a:gd name="connsiteY207" fmla="*/ 1701769 h 2311974"/>
                <a:gd name="connsiteX208" fmla="*/ 654435 w 1315983"/>
                <a:gd name="connsiteY208" fmla="*/ 1709062 h 2311974"/>
                <a:gd name="connsiteX209" fmla="*/ 635465 w 1315983"/>
                <a:gd name="connsiteY209" fmla="*/ 1713924 h 2311974"/>
                <a:gd name="connsiteX210" fmla="*/ 628352 w 1315983"/>
                <a:gd name="connsiteY210" fmla="*/ 1733373 h 2311974"/>
                <a:gd name="connsiteX211" fmla="*/ 633094 w 1315983"/>
                <a:gd name="connsiteY211" fmla="*/ 1750391 h 2311974"/>
                <a:gd name="connsiteX212" fmla="*/ 614125 w 1315983"/>
                <a:gd name="connsiteY212" fmla="*/ 1750391 h 2311974"/>
                <a:gd name="connsiteX213" fmla="*/ 609383 w 1315983"/>
                <a:gd name="connsiteY213" fmla="*/ 1769840 h 2311974"/>
                <a:gd name="connsiteX214" fmla="*/ 616496 w 1315983"/>
                <a:gd name="connsiteY214" fmla="*/ 1784426 h 2311974"/>
                <a:gd name="connsiteX215" fmla="*/ 614125 w 1315983"/>
                <a:gd name="connsiteY215" fmla="*/ 1806306 h 2311974"/>
                <a:gd name="connsiteX216" fmla="*/ 602269 w 1315983"/>
                <a:gd name="connsiteY216" fmla="*/ 1813599 h 2311974"/>
                <a:gd name="connsiteX217" fmla="*/ 602269 w 1315983"/>
                <a:gd name="connsiteY217" fmla="*/ 1847635 h 2311974"/>
                <a:gd name="connsiteX218" fmla="*/ 588043 w 1315983"/>
                <a:gd name="connsiteY218" fmla="*/ 1852497 h 2311974"/>
                <a:gd name="connsiteX219" fmla="*/ 585671 w 1315983"/>
                <a:gd name="connsiteY219" fmla="*/ 1837910 h 2311974"/>
                <a:gd name="connsiteX220" fmla="*/ 552475 w 1315983"/>
                <a:gd name="connsiteY220" fmla="*/ 1837910 h 2311974"/>
                <a:gd name="connsiteX221" fmla="*/ 552475 w 1315983"/>
                <a:gd name="connsiteY221" fmla="*/ 1859790 h 2311974"/>
                <a:gd name="connsiteX222" fmla="*/ 533506 w 1315983"/>
                <a:gd name="connsiteY222" fmla="*/ 1859790 h 2311974"/>
                <a:gd name="connsiteX223" fmla="*/ 533506 w 1315983"/>
                <a:gd name="connsiteY223" fmla="*/ 1869515 h 2311974"/>
                <a:gd name="connsiteX224" fmla="*/ 531135 w 1315983"/>
                <a:gd name="connsiteY224" fmla="*/ 1876808 h 2311974"/>
                <a:gd name="connsiteX225" fmla="*/ 450517 w 1315983"/>
                <a:gd name="connsiteY225" fmla="*/ 1876808 h 2311974"/>
                <a:gd name="connsiteX226" fmla="*/ 450517 w 1315983"/>
                <a:gd name="connsiteY226" fmla="*/ 1896257 h 2311974"/>
                <a:gd name="connsiteX227" fmla="*/ 398351 w 1315983"/>
                <a:gd name="connsiteY227" fmla="*/ 1901119 h 2311974"/>
                <a:gd name="connsiteX228" fmla="*/ 398351 w 1315983"/>
                <a:gd name="connsiteY228" fmla="*/ 1930292 h 2311974"/>
                <a:gd name="connsiteX229" fmla="*/ 377011 w 1315983"/>
                <a:gd name="connsiteY229" fmla="*/ 1930292 h 2311974"/>
                <a:gd name="connsiteX230" fmla="*/ 374640 w 1315983"/>
                <a:gd name="connsiteY230" fmla="*/ 1952172 h 2311974"/>
                <a:gd name="connsiteX231" fmla="*/ 362784 w 1315983"/>
                <a:gd name="connsiteY231" fmla="*/ 1952172 h 2311974"/>
                <a:gd name="connsiteX232" fmla="*/ 362784 w 1315983"/>
                <a:gd name="connsiteY232" fmla="*/ 1978914 h 2311974"/>
                <a:gd name="connsiteX233" fmla="*/ 369898 w 1315983"/>
                <a:gd name="connsiteY233" fmla="*/ 1983776 h 2311974"/>
                <a:gd name="connsiteX234" fmla="*/ 367527 w 1315983"/>
                <a:gd name="connsiteY234" fmla="*/ 2000794 h 2311974"/>
                <a:gd name="connsiteX235" fmla="*/ 374640 w 1315983"/>
                <a:gd name="connsiteY235" fmla="*/ 2005656 h 2311974"/>
                <a:gd name="connsiteX236" fmla="*/ 374640 w 1315983"/>
                <a:gd name="connsiteY236" fmla="*/ 2068865 h 2311974"/>
                <a:gd name="connsiteX237" fmla="*/ 367527 w 1315983"/>
                <a:gd name="connsiteY237" fmla="*/ 2068865 h 2311974"/>
                <a:gd name="connsiteX238" fmla="*/ 367527 w 1315983"/>
                <a:gd name="connsiteY238" fmla="*/ 2081020 h 2311974"/>
                <a:gd name="connsiteX239" fmla="*/ 348557 w 1315983"/>
                <a:gd name="connsiteY239" fmla="*/ 2083451 h 2311974"/>
                <a:gd name="connsiteX240" fmla="*/ 334331 w 1315983"/>
                <a:gd name="connsiteY240" fmla="*/ 2117487 h 2311974"/>
                <a:gd name="connsiteX241" fmla="*/ 334331 w 1315983"/>
                <a:gd name="connsiteY241" fmla="*/ 2129642 h 2311974"/>
                <a:gd name="connsiteX242" fmla="*/ 391238 w 1315983"/>
                <a:gd name="connsiteY242" fmla="*/ 2132073 h 2311974"/>
                <a:gd name="connsiteX243" fmla="*/ 384125 w 1315983"/>
                <a:gd name="connsiteY243" fmla="*/ 2151522 h 2311974"/>
                <a:gd name="connsiteX244" fmla="*/ 388867 w 1315983"/>
                <a:gd name="connsiteY244" fmla="*/ 2161246 h 2311974"/>
                <a:gd name="connsiteX245" fmla="*/ 384125 w 1315983"/>
                <a:gd name="connsiteY245" fmla="*/ 2168540 h 2311974"/>
                <a:gd name="connsiteX246" fmla="*/ 367527 w 1315983"/>
                <a:gd name="connsiteY246" fmla="*/ 2168540 h 2311974"/>
                <a:gd name="connsiteX247" fmla="*/ 367527 w 1315983"/>
                <a:gd name="connsiteY247" fmla="*/ 2180695 h 2311974"/>
                <a:gd name="connsiteX248" fmla="*/ 336702 w 1315983"/>
                <a:gd name="connsiteY248" fmla="*/ 2187988 h 2311974"/>
                <a:gd name="connsiteX249" fmla="*/ 343815 w 1315983"/>
                <a:gd name="connsiteY249" fmla="*/ 2200144 h 2311974"/>
                <a:gd name="connsiteX250" fmla="*/ 341444 w 1315983"/>
                <a:gd name="connsiteY250" fmla="*/ 2256059 h 2311974"/>
                <a:gd name="connsiteX251" fmla="*/ 329588 w 1315983"/>
                <a:gd name="connsiteY251" fmla="*/ 2277939 h 2311974"/>
                <a:gd name="connsiteX252" fmla="*/ 303506 w 1315983"/>
                <a:gd name="connsiteY252" fmla="*/ 2307112 h 2311974"/>
                <a:gd name="connsiteX253" fmla="*/ 289279 w 1315983"/>
                <a:gd name="connsiteY253" fmla="*/ 2311974 h 2311974"/>
                <a:gd name="connsiteX254" fmla="*/ 272681 w 1315983"/>
                <a:gd name="connsiteY254" fmla="*/ 2282801 h 2311974"/>
                <a:gd name="connsiteX255" fmla="*/ 253712 w 1315983"/>
                <a:gd name="connsiteY255" fmla="*/ 2275508 h 2311974"/>
                <a:gd name="connsiteX256" fmla="*/ 239485 w 1315983"/>
                <a:gd name="connsiteY256" fmla="*/ 2292526 h 2311974"/>
                <a:gd name="connsiteX257" fmla="*/ 220516 w 1315983"/>
                <a:gd name="connsiteY257" fmla="*/ 2285232 h 2311974"/>
                <a:gd name="connsiteX258" fmla="*/ 206289 w 1315983"/>
                <a:gd name="connsiteY258" fmla="*/ 2290094 h 2311974"/>
                <a:gd name="connsiteX259" fmla="*/ 170722 w 1315983"/>
                <a:gd name="connsiteY259" fmla="*/ 2275508 h 2311974"/>
                <a:gd name="connsiteX260" fmla="*/ 129987 w 1315983"/>
                <a:gd name="connsiteY260" fmla="*/ 2254426 h 2311974"/>
                <a:gd name="connsiteX261" fmla="*/ 138292 w 1315983"/>
                <a:gd name="connsiteY261" fmla="*/ 2090384 h 2311974"/>
                <a:gd name="connsiteX262" fmla="*/ 167576 w 1315983"/>
                <a:gd name="connsiteY262" fmla="*/ 1879782 h 2311974"/>
                <a:gd name="connsiteX263" fmla="*/ 162659 w 1315983"/>
                <a:gd name="connsiteY263" fmla="*/ 1766434 h 2311974"/>
                <a:gd name="connsiteX264" fmla="*/ 134380 w 1315983"/>
                <a:gd name="connsiteY264" fmla="*/ 1684276 h 2311974"/>
                <a:gd name="connsiteX265" fmla="*/ 71027 w 1315983"/>
                <a:gd name="connsiteY265" fmla="*/ 1605539 h 2311974"/>
                <a:gd name="connsiteX266" fmla="*/ 21152 w 1315983"/>
                <a:gd name="connsiteY266" fmla="*/ 1566641 h 2311974"/>
                <a:gd name="connsiteX267" fmla="*/ 22796 w 1315983"/>
                <a:gd name="connsiteY267" fmla="*/ 1519182 h 2311974"/>
                <a:gd name="connsiteX268" fmla="*/ 18560 w 1315983"/>
                <a:gd name="connsiteY268" fmla="*/ 1442151 h 2311974"/>
                <a:gd name="connsiteX269" fmla="*/ 73867 w 1315983"/>
                <a:gd name="connsiteY269" fmla="*/ 1327822 h 2311974"/>
                <a:gd name="connsiteX270" fmla="*/ 867553 w 1315983"/>
                <a:gd name="connsiteY270" fmla="*/ 1104035 h 2311974"/>
                <a:gd name="connsiteX271" fmla="*/ 0 w 1315983"/>
                <a:gd name="connsiteY271" fmla="*/ 680708 h 2311974"/>
                <a:gd name="connsiteX272" fmla="*/ 35567 w 1315983"/>
                <a:gd name="connsiteY272" fmla="*/ 670983 h 2311974"/>
                <a:gd name="connsiteX273" fmla="*/ 123299 w 1315983"/>
                <a:gd name="connsiteY273" fmla="*/ 692863 h 2311974"/>
                <a:gd name="connsiteX274" fmla="*/ 137526 w 1315983"/>
                <a:gd name="connsiteY274" fmla="*/ 688001 h 2311974"/>
                <a:gd name="connsiteX275" fmla="*/ 151753 w 1315983"/>
                <a:gd name="connsiteY275" fmla="*/ 678277 h 2311974"/>
                <a:gd name="connsiteX276" fmla="*/ 158866 w 1315983"/>
                <a:gd name="connsiteY276" fmla="*/ 666121 h 2311974"/>
                <a:gd name="connsiteX277" fmla="*/ 192062 w 1315983"/>
                <a:gd name="connsiteY277" fmla="*/ 700156 h 2311974"/>
                <a:gd name="connsiteX278" fmla="*/ 236001 w 1315983"/>
                <a:gd name="connsiteY278" fmla="*/ 862512 h 2311974"/>
                <a:gd name="connsiteX279" fmla="*/ 158866 w 1315983"/>
                <a:gd name="connsiteY279" fmla="*/ 666121 h 2311974"/>
                <a:gd name="connsiteX280" fmla="*/ 158866 w 1315983"/>
                <a:gd name="connsiteY280" fmla="*/ 658827 h 2311974"/>
                <a:gd name="connsiteX281" fmla="*/ 180206 w 1315983"/>
                <a:gd name="connsiteY281" fmla="*/ 646672 h 2311974"/>
                <a:gd name="connsiteX282" fmla="*/ 173093 w 1315983"/>
                <a:gd name="connsiteY282" fmla="*/ 639379 h 2311974"/>
                <a:gd name="connsiteX283" fmla="*/ 203918 w 1315983"/>
                <a:gd name="connsiteY283" fmla="*/ 629654 h 2311974"/>
                <a:gd name="connsiteX284" fmla="*/ 199176 w 1315983"/>
                <a:gd name="connsiteY284" fmla="*/ 615068 h 2311974"/>
                <a:gd name="connsiteX285" fmla="*/ 165980 w 1315983"/>
                <a:gd name="connsiteY285" fmla="*/ 610205 h 2311974"/>
                <a:gd name="connsiteX286" fmla="*/ 163608 w 1315983"/>
                <a:gd name="connsiteY286" fmla="*/ 595619 h 2311974"/>
                <a:gd name="connsiteX287" fmla="*/ 151753 w 1315983"/>
                <a:gd name="connsiteY287" fmla="*/ 471633 h 2311974"/>
                <a:gd name="connsiteX288" fmla="*/ 144639 w 1315983"/>
                <a:gd name="connsiteY288" fmla="*/ 464340 h 2311974"/>
                <a:gd name="connsiteX289" fmla="*/ 184949 w 1315983"/>
                <a:gd name="connsiteY289" fmla="*/ 430304 h 2311974"/>
                <a:gd name="connsiteX290" fmla="*/ 199176 w 1315983"/>
                <a:gd name="connsiteY290" fmla="*/ 408424 h 2311974"/>
                <a:gd name="connsiteX291" fmla="*/ 232371 w 1315983"/>
                <a:gd name="connsiteY291" fmla="*/ 311180 h 2311974"/>
                <a:gd name="connsiteX292" fmla="*/ 225258 w 1315983"/>
                <a:gd name="connsiteY292" fmla="*/ 308749 h 2311974"/>
                <a:gd name="connsiteX293" fmla="*/ 232371 w 1315983"/>
                <a:gd name="connsiteY293" fmla="*/ 299025 h 2311974"/>
                <a:gd name="connsiteX294" fmla="*/ 211031 w 1315983"/>
                <a:gd name="connsiteY294" fmla="*/ 299025 h 2311974"/>
                <a:gd name="connsiteX295" fmla="*/ 199176 w 1315983"/>
                <a:gd name="connsiteY295" fmla="*/ 282007 h 2311974"/>
                <a:gd name="connsiteX296" fmla="*/ 239485 w 1315983"/>
                <a:gd name="connsiteY296" fmla="*/ 240679 h 2311974"/>
                <a:gd name="connsiteX297" fmla="*/ 248969 w 1315983"/>
                <a:gd name="connsiteY297" fmla="*/ 240679 h 2311974"/>
                <a:gd name="connsiteX298" fmla="*/ 227629 w 1315983"/>
                <a:gd name="connsiteY298" fmla="*/ 218799 h 2311974"/>
                <a:gd name="connsiteX299" fmla="*/ 260825 w 1315983"/>
                <a:gd name="connsiteY299" fmla="*/ 199350 h 2311974"/>
                <a:gd name="connsiteX300" fmla="*/ 239485 w 1315983"/>
                <a:gd name="connsiteY300" fmla="*/ 150728 h 2311974"/>
                <a:gd name="connsiteX301" fmla="*/ 248969 w 1315983"/>
                <a:gd name="connsiteY301" fmla="*/ 131279 h 2311974"/>
                <a:gd name="connsiteX302" fmla="*/ 282165 w 1315983"/>
                <a:gd name="connsiteY302" fmla="*/ 116693 h 2311974"/>
                <a:gd name="connsiteX303" fmla="*/ 286908 w 1315983"/>
                <a:gd name="connsiteY303" fmla="*/ 131279 h 2311974"/>
                <a:gd name="connsiteX304" fmla="*/ 308248 w 1315983"/>
                <a:gd name="connsiteY304" fmla="*/ 116693 h 2311974"/>
                <a:gd name="connsiteX305" fmla="*/ 303506 w 1315983"/>
                <a:gd name="connsiteY305" fmla="*/ 109399 h 2311974"/>
                <a:gd name="connsiteX306" fmla="*/ 320104 w 1315983"/>
                <a:gd name="connsiteY306" fmla="*/ 102106 h 2311974"/>
                <a:gd name="connsiteX307" fmla="*/ 320104 w 1315983"/>
                <a:gd name="connsiteY307" fmla="*/ 94813 h 2311974"/>
                <a:gd name="connsiteX308" fmla="*/ 329588 w 1315983"/>
                <a:gd name="connsiteY308" fmla="*/ 87519 h 2311974"/>
                <a:gd name="connsiteX309" fmla="*/ 315361 w 1315983"/>
                <a:gd name="connsiteY309" fmla="*/ 53484 h 2311974"/>
                <a:gd name="connsiteX310" fmla="*/ 312990 w 1315983"/>
                <a:gd name="connsiteY310" fmla="*/ 7293 h 2311974"/>
                <a:gd name="connsiteX311" fmla="*/ 355671 w 1315983"/>
                <a:gd name="connsiteY311" fmla="*/ 17018 h 2311974"/>
                <a:gd name="connsiteX312" fmla="*/ 377011 w 1315983"/>
                <a:gd name="connsiteY312" fmla="*/ 0 h 2311974"/>
                <a:gd name="connsiteX313" fmla="*/ 241856 w 1315983"/>
                <a:gd name="connsiteY313" fmla="*/ 899507 h 2311974"/>
                <a:gd name="connsiteX314" fmla="*/ 241856 w 1315983"/>
                <a:gd name="connsiteY314" fmla="*/ 899506 h 2311974"/>
                <a:gd name="connsiteX315" fmla="*/ 377011 w 1315983"/>
                <a:gd name="connsiteY315" fmla="*/ 0 h 2311974"/>
                <a:gd name="connsiteX316" fmla="*/ 234712 w 1315983"/>
                <a:gd name="connsiteY316" fmla="*/ 889782 h 2311974"/>
                <a:gd name="connsiteX317" fmla="*/ 225258 w 1315983"/>
                <a:gd name="connsiteY317" fmla="*/ 889782 h 2311974"/>
                <a:gd name="connsiteX318" fmla="*/ 241856 w 1315983"/>
                <a:gd name="connsiteY318" fmla="*/ 889782 h 2311974"/>
                <a:gd name="connsiteX319" fmla="*/ 326152 w 1315983"/>
                <a:gd name="connsiteY319" fmla="*/ 981222 h 2311974"/>
                <a:gd name="connsiteX320" fmla="*/ 234712 w 1315983"/>
                <a:gd name="connsiteY320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71343 w 1315983"/>
                <a:gd name="connsiteY61" fmla="*/ 408424 h 2311974"/>
                <a:gd name="connsiteX62" fmla="*/ 1187941 w 1315983"/>
                <a:gd name="connsiteY62" fmla="*/ 386544 h 2311974"/>
                <a:gd name="connsiteX63" fmla="*/ 1232993 w 1315983"/>
                <a:gd name="connsiteY63" fmla="*/ 381682 h 2311974"/>
                <a:gd name="connsiteX64" fmla="*/ 1240107 w 1315983"/>
                <a:gd name="connsiteY64" fmla="*/ 386544 h 2311974"/>
                <a:gd name="connsiteX65" fmla="*/ 1275674 w 1315983"/>
                <a:gd name="connsiteY65" fmla="*/ 371958 h 2311974"/>
                <a:gd name="connsiteX66" fmla="*/ 1275674 w 1315983"/>
                <a:gd name="connsiteY66" fmla="*/ 388975 h 2311974"/>
                <a:gd name="connsiteX67" fmla="*/ 1289901 w 1315983"/>
                <a:gd name="connsiteY67" fmla="*/ 408424 h 2311974"/>
                <a:gd name="connsiteX68" fmla="*/ 1228251 w 1315983"/>
                <a:gd name="connsiteY68" fmla="*/ 444891 h 2311974"/>
                <a:gd name="connsiteX69" fmla="*/ 1225880 w 1315983"/>
                <a:gd name="connsiteY69" fmla="*/ 491082 h 2311974"/>
                <a:gd name="connsiteX70" fmla="*/ 1247220 w 1315983"/>
                <a:gd name="connsiteY70" fmla="*/ 532410 h 2311974"/>
                <a:gd name="connsiteX71" fmla="*/ 1280416 w 1315983"/>
                <a:gd name="connsiteY71" fmla="*/ 554290 h 2311974"/>
                <a:gd name="connsiteX72" fmla="*/ 1301756 w 1315983"/>
                <a:gd name="connsiteY72" fmla="*/ 581032 h 2311974"/>
                <a:gd name="connsiteX73" fmla="*/ 1294643 w 1315983"/>
                <a:gd name="connsiteY73" fmla="*/ 622361 h 2311974"/>
                <a:gd name="connsiteX74" fmla="*/ 1315983 w 1315983"/>
                <a:gd name="connsiteY74" fmla="*/ 644241 h 2311974"/>
                <a:gd name="connsiteX75" fmla="*/ 1311241 w 1315983"/>
                <a:gd name="connsiteY75" fmla="*/ 658827 h 2311974"/>
                <a:gd name="connsiteX76" fmla="*/ 1304127 w 1315983"/>
                <a:gd name="connsiteY76" fmla="*/ 666121 h 2311974"/>
                <a:gd name="connsiteX77" fmla="*/ 1275674 w 1315983"/>
                <a:gd name="connsiteY77" fmla="*/ 663689 h 2311974"/>
                <a:gd name="connsiteX78" fmla="*/ 1247220 w 1315983"/>
                <a:gd name="connsiteY78" fmla="*/ 705018 h 2311974"/>
                <a:gd name="connsiteX79" fmla="*/ 1225880 w 1315983"/>
                <a:gd name="connsiteY79" fmla="*/ 712312 h 2311974"/>
                <a:gd name="connsiteX80" fmla="*/ 1178457 w 1315983"/>
                <a:gd name="connsiteY80" fmla="*/ 785245 h 2311974"/>
                <a:gd name="connsiteX81" fmla="*/ 1178457 w 1315983"/>
                <a:gd name="connsiteY81" fmla="*/ 804693 h 2311974"/>
                <a:gd name="connsiteX82" fmla="*/ 1147632 w 1315983"/>
                <a:gd name="connsiteY82" fmla="*/ 802262 h 2311974"/>
                <a:gd name="connsiteX83" fmla="*/ 1116807 w 1315983"/>
                <a:gd name="connsiteY83" fmla="*/ 802262 h 2311974"/>
                <a:gd name="connsiteX84" fmla="*/ 1093096 w 1315983"/>
                <a:gd name="connsiteY84" fmla="*/ 819280 h 2311974"/>
                <a:gd name="connsiteX85" fmla="*/ 1057529 w 1315983"/>
                <a:gd name="connsiteY85" fmla="*/ 809556 h 2311974"/>
                <a:gd name="connsiteX86" fmla="*/ 1045673 w 1315983"/>
                <a:gd name="connsiteY86" fmla="*/ 816849 h 2311974"/>
                <a:gd name="connsiteX87" fmla="*/ 1055157 w 1315983"/>
                <a:gd name="connsiteY87" fmla="*/ 824142 h 2311974"/>
                <a:gd name="connsiteX88" fmla="*/ 1043302 w 1315983"/>
                <a:gd name="connsiteY88" fmla="*/ 850884 h 2311974"/>
                <a:gd name="connsiteX89" fmla="*/ 1050415 w 1315983"/>
                <a:gd name="connsiteY89" fmla="*/ 858178 h 2311974"/>
                <a:gd name="connsiteX90" fmla="*/ 1057529 w 1315983"/>
                <a:gd name="connsiteY90" fmla="*/ 850884 h 2311974"/>
                <a:gd name="connsiteX91" fmla="*/ 1071755 w 1315983"/>
                <a:gd name="connsiteY91" fmla="*/ 858178 h 2311974"/>
                <a:gd name="connsiteX92" fmla="*/ 1085982 w 1315983"/>
                <a:gd name="connsiteY92" fmla="*/ 858178 h 2311974"/>
                <a:gd name="connsiteX93" fmla="*/ 1090725 w 1315983"/>
                <a:gd name="connsiteY93" fmla="*/ 875195 h 2311974"/>
                <a:gd name="connsiteX94" fmla="*/ 1104951 w 1315983"/>
                <a:gd name="connsiteY94" fmla="*/ 894644 h 2311974"/>
                <a:gd name="connsiteX95" fmla="*/ 1097838 w 1315983"/>
                <a:gd name="connsiteY95" fmla="*/ 906800 h 2311974"/>
                <a:gd name="connsiteX96" fmla="*/ 1104951 w 1315983"/>
                <a:gd name="connsiteY96" fmla="*/ 916524 h 2311974"/>
                <a:gd name="connsiteX97" fmla="*/ 1123921 w 1315983"/>
                <a:gd name="connsiteY97" fmla="*/ 935973 h 2311974"/>
                <a:gd name="connsiteX98" fmla="*/ 1171343 w 1315983"/>
                <a:gd name="connsiteY98" fmla="*/ 928679 h 2311974"/>
                <a:gd name="connsiteX99" fmla="*/ 1185570 w 1315983"/>
                <a:gd name="connsiteY99" fmla="*/ 948128 h 2311974"/>
                <a:gd name="connsiteX100" fmla="*/ 1206911 w 1315983"/>
                <a:gd name="connsiteY100" fmla="*/ 950559 h 2311974"/>
                <a:gd name="connsiteX101" fmla="*/ 1211653 w 1315983"/>
                <a:gd name="connsiteY101" fmla="*/ 923817 h 2311974"/>
                <a:gd name="connsiteX102" fmla="*/ 1225880 w 1315983"/>
                <a:gd name="connsiteY102" fmla="*/ 914093 h 2311974"/>
                <a:gd name="connsiteX103" fmla="*/ 1235364 w 1315983"/>
                <a:gd name="connsiteY103" fmla="*/ 921386 h 2311974"/>
                <a:gd name="connsiteX104" fmla="*/ 1247220 w 1315983"/>
                <a:gd name="connsiteY104" fmla="*/ 948128 h 2311974"/>
                <a:gd name="connsiteX105" fmla="*/ 1195055 w 1315983"/>
                <a:gd name="connsiteY105" fmla="*/ 1006475 h 2311974"/>
                <a:gd name="connsiteX106" fmla="*/ 1109694 w 1315983"/>
                <a:gd name="connsiteY106" fmla="*/ 970008 h 2311974"/>
                <a:gd name="connsiteX107" fmla="*/ 1104951 w 1315983"/>
                <a:gd name="connsiteY107" fmla="*/ 977301 h 2311974"/>
                <a:gd name="connsiteX108" fmla="*/ 1109694 w 1315983"/>
                <a:gd name="connsiteY108" fmla="*/ 984595 h 2311974"/>
                <a:gd name="connsiteX109" fmla="*/ 1100209 w 1315983"/>
                <a:gd name="connsiteY109" fmla="*/ 991888 h 2311974"/>
                <a:gd name="connsiteX110" fmla="*/ 1093096 w 1315983"/>
                <a:gd name="connsiteY110" fmla="*/ 1018630 h 2311974"/>
                <a:gd name="connsiteX111" fmla="*/ 1093096 w 1315983"/>
                <a:gd name="connsiteY111" fmla="*/ 1028354 h 2311974"/>
                <a:gd name="connsiteX112" fmla="*/ 1078869 w 1315983"/>
                <a:gd name="connsiteY112" fmla="*/ 1028354 h 2311974"/>
                <a:gd name="connsiteX113" fmla="*/ 1078869 w 1315983"/>
                <a:gd name="connsiteY113" fmla="*/ 1045372 h 2311974"/>
                <a:gd name="connsiteX114" fmla="*/ 1071755 w 1315983"/>
                <a:gd name="connsiteY114" fmla="*/ 1059959 h 2311974"/>
                <a:gd name="connsiteX115" fmla="*/ 1064642 w 1315983"/>
                <a:gd name="connsiteY115" fmla="*/ 1062390 h 2311974"/>
                <a:gd name="connsiteX116" fmla="*/ 1069384 w 1315983"/>
                <a:gd name="connsiteY116" fmla="*/ 1069683 h 2311974"/>
                <a:gd name="connsiteX117" fmla="*/ 1062271 w 1315983"/>
                <a:gd name="connsiteY117" fmla="*/ 1074545 h 2311974"/>
                <a:gd name="connsiteX118" fmla="*/ 1069384 w 1315983"/>
                <a:gd name="connsiteY118" fmla="*/ 1076976 h 2311974"/>
                <a:gd name="connsiteX119" fmla="*/ 1071755 w 1315983"/>
                <a:gd name="connsiteY119" fmla="*/ 1093994 h 2311974"/>
                <a:gd name="connsiteX120" fmla="*/ 1062271 w 1315983"/>
                <a:gd name="connsiteY120" fmla="*/ 1103719 h 2311974"/>
                <a:gd name="connsiteX121" fmla="*/ 1064642 w 1315983"/>
                <a:gd name="connsiteY121" fmla="*/ 1103719 h 2311974"/>
                <a:gd name="connsiteX122" fmla="*/ 1064642 w 1315983"/>
                <a:gd name="connsiteY122" fmla="*/ 1111012 h 2311974"/>
                <a:gd name="connsiteX123" fmla="*/ 1057529 w 1315983"/>
                <a:gd name="connsiteY123" fmla="*/ 1118305 h 2311974"/>
                <a:gd name="connsiteX124" fmla="*/ 1057529 w 1315983"/>
                <a:gd name="connsiteY124" fmla="*/ 1125598 h 2311974"/>
                <a:gd name="connsiteX125" fmla="*/ 1043302 w 1315983"/>
                <a:gd name="connsiteY125" fmla="*/ 1149909 h 2311974"/>
                <a:gd name="connsiteX126" fmla="*/ 1055157 w 1315983"/>
                <a:gd name="connsiteY126" fmla="*/ 1164496 h 2311974"/>
                <a:gd name="connsiteX127" fmla="*/ 1083611 w 1315983"/>
                <a:gd name="connsiteY127" fmla="*/ 1164496 h 2311974"/>
                <a:gd name="connsiteX128" fmla="*/ 1085982 w 1315983"/>
                <a:gd name="connsiteY128" fmla="*/ 1166927 h 2311974"/>
                <a:gd name="connsiteX129" fmla="*/ 1104951 w 1315983"/>
                <a:gd name="connsiteY129" fmla="*/ 1159634 h 2311974"/>
                <a:gd name="connsiteX130" fmla="*/ 1116807 w 1315983"/>
                <a:gd name="connsiteY130" fmla="*/ 1166927 h 2311974"/>
                <a:gd name="connsiteX131" fmla="*/ 1123921 w 1315983"/>
                <a:gd name="connsiteY131" fmla="*/ 1166927 h 2311974"/>
                <a:gd name="connsiteX132" fmla="*/ 1119178 w 1315983"/>
                <a:gd name="connsiteY132" fmla="*/ 1171789 h 2311974"/>
                <a:gd name="connsiteX133" fmla="*/ 1133405 w 1315983"/>
                <a:gd name="connsiteY133" fmla="*/ 1179083 h 2311974"/>
                <a:gd name="connsiteX134" fmla="*/ 1140519 w 1315983"/>
                <a:gd name="connsiteY134" fmla="*/ 1222842 h 2311974"/>
                <a:gd name="connsiteX135" fmla="*/ 1133405 w 1315983"/>
                <a:gd name="connsiteY135" fmla="*/ 1230136 h 2311974"/>
                <a:gd name="connsiteX136" fmla="*/ 1133405 w 1315983"/>
                <a:gd name="connsiteY136" fmla="*/ 1254447 h 2311974"/>
                <a:gd name="connsiteX137" fmla="*/ 1159488 w 1315983"/>
                <a:gd name="connsiteY137" fmla="*/ 1271464 h 2311974"/>
                <a:gd name="connsiteX138" fmla="*/ 1154745 w 1315983"/>
                <a:gd name="connsiteY138" fmla="*/ 1278758 h 2311974"/>
                <a:gd name="connsiteX139" fmla="*/ 1164230 w 1315983"/>
                <a:gd name="connsiteY139" fmla="*/ 1290913 h 2311974"/>
                <a:gd name="connsiteX140" fmla="*/ 1164230 w 1315983"/>
                <a:gd name="connsiteY140" fmla="*/ 1303069 h 2311974"/>
                <a:gd name="connsiteX141" fmla="*/ 1166601 w 1315983"/>
                <a:gd name="connsiteY141" fmla="*/ 1305500 h 2311974"/>
                <a:gd name="connsiteX142" fmla="*/ 1164230 w 1315983"/>
                <a:gd name="connsiteY142" fmla="*/ 1312793 h 2311974"/>
                <a:gd name="connsiteX143" fmla="*/ 1171343 w 1315983"/>
                <a:gd name="connsiteY143" fmla="*/ 1324948 h 2311974"/>
                <a:gd name="connsiteX144" fmla="*/ 1178457 w 1315983"/>
                <a:gd name="connsiteY144" fmla="*/ 1317655 h 2311974"/>
                <a:gd name="connsiteX145" fmla="*/ 1178457 w 1315983"/>
                <a:gd name="connsiteY145" fmla="*/ 1327379 h 2311974"/>
                <a:gd name="connsiteX146" fmla="*/ 1180828 w 1315983"/>
                <a:gd name="connsiteY146" fmla="*/ 1344397 h 2311974"/>
                <a:gd name="connsiteX147" fmla="*/ 1154745 w 1315983"/>
                <a:gd name="connsiteY147" fmla="*/ 1358984 h 2311974"/>
                <a:gd name="connsiteX148" fmla="*/ 1133405 w 1315983"/>
                <a:gd name="connsiteY148" fmla="*/ 1358984 h 2311974"/>
                <a:gd name="connsiteX149" fmla="*/ 1131034 w 1315983"/>
                <a:gd name="connsiteY149" fmla="*/ 1376001 h 2311974"/>
                <a:gd name="connsiteX150" fmla="*/ 1152374 w 1315983"/>
                <a:gd name="connsiteY150" fmla="*/ 1376001 h 2311974"/>
                <a:gd name="connsiteX151" fmla="*/ 1154745 w 1315983"/>
                <a:gd name="connsiteY151" fmla="*/ 1383295 h 2311974"/>
                <a:gd name="connsiteX152" fmla="*/ 1159488 w 1315983"/>
                <a:gd name="connsiteY152" fmla="*/ 1380864 h 2311974"/>
                <a:gd name="connsiteX153" fmla="*/ 1166601 w 1315983"/>
                <a:gd name="connsiteY153" fmla="*/ 1393019 h 2311974"/>
                <a:gd name="connsiteX154" fmla="*/ 1164230 w 1315983"/>
                <a:gd name="connsiteY154" fmla="*/ 1400312 h 2311974"/>
                <a:gd name="connsiteX155" fmla="*/ 1166601 w 1315983"/>
                <a:gd name="connsiteY155" fmla="*/ 1402744 h 2311974"/>
                <a:gd name="connsiteX156" fmla="*/ 1185570 w 1315983"/>
                <a:gd name="connsiteY156" fmla="*/ 1380864 h 2311974"/>
                <a:gd name="connsiteX157" fmla="*/ 1192684 w 1315983"/>
                <a:gd name="connsiteY157" fmla="*/ 1383295 h 2311974"/>
                <a:gd name="connsiteX158" fmla="*/ 1187941 w 1315983"/>
                <a:gd name="connsiteY158" fmla="*/ 1380864 h 2311974"/>
                <a:gd name="connsiteX159" fmla="*/ 1195055 w 1315983"/>
                <a:gd name="connsiteY159" fmla="*/ 1373570 h 2311974"/>
                <a:gd name="connsiteX160" fmla="*/ 1202168 w 1315983"/>
                <a:gd name="connsiteY160" fmla="*/ 1368708 h 2311974"/>
                <a:gd name="connsiteX161" fmla="*/ 1218766 w 1315983"/>
                <a:gd name="connsiteY161" fmla="*/ 1417330 h 2311974"/>
                <a:gd name="connsiteX162" fmla="*/ 1214024 w 1315983"/>
                <a:gd name="connsiteY162" fmla="*/ 1424623 h 2311974"/>
                <a:gd name="connsiteX163" fmla="*/ 1214024 w 1315983"/>
                <a:gd name="connsiteY163" fmla="*/ 1441641 h 2311974"/>
                <a:gd name="connsiteX164" fmla="*/ 1180828 w 1315983"/>
                <a:gd name="connsiteY164" fmla="*/ 1436779 h 2311974"/>
                <a:gd name="connsiteX165" fmla="*/ 1178457 w 1315983"/>
                <a:gd name="connsiteY165" fmla="*/ 1473245 h 2311974"/>
                <a:gd name="connsiteX166" fmla="*/ 1164230 w 1315983"/>
                <a:gd name="connsiteY166" fmla="*/ 1473245 h 2311974"/>
                <a:gd name="connsiteX167" fmla="*/ 1159488 w 1315983"/>
                <a:gd name="connsiteY167" fmla="*/ 1504850 h 2311974"/>
                <a:gd name="connsiteX168" fmla="*/ 1145261 w 1315983"/>
                <a:gd name="connsiteY168" fmla="*/ 1521867 h 2311974"/>
                <a:gd name="connsiteX169" fmla="*/ 1145261 w 1315983"/>
                <a:gd name="connsiteY169" fmla="*/ 1548609 h 2311974"/>
                <a:gd name="connsiteX170" fmla="*/ 1126292 w 1315983"/>
                <a:gd name="connsiteY170" fmla="*/ 1560765 h 2311974"/>
                <a:gd name="connsiteX171" fmla="*/ 1152374 w 1315983"/>
                <a:gd name="connsiteY171" fmla="*/ 1570489 h 2311974"/>
                <a:gd name="connsiteX172" fmla="*/ 1152374 w 1315983"/>
                <a:gd name="connsiteY172" fmla="*/ 1577783 h 2311974"/>
                <a:gd name="connsiteX173" fmla="*/ 1097838 w 1315983"/>
                <a:gd name="connsiteY173" fmla="*/ 1577783 h 2311974"/>
                <a:gd name="connsiteX174" fmla="*/ 1109694 w 1315983"/>
                <a:gd name="connsiteY174" fmla="*/ 1602094 h 2311974"/>
                <a:gd name="connsiteX175" fmla="*/ 1119178 w 1315983"/>
                <a:gd name="connsiteY175" fmla="*/ 1609387 h 2311974"/>
                <a:gd name="connsiteX176" fmla="*/ 1116807 w 1315983"/>
                <a:gd name="connsiteY176" fmla="*/ 1619111 h 2311974"/>
                <a:gd name="connsiteX177" fmla="*/ 1119178 w 1315983"/>
                <a:gd name="connsiteY177" fmla="*/ 1623973 h 2311974"/>
                <a:gd name="connsiteX178" fmla="*/ 1119178 w 1315983"/>
                <a:gd name="connsiteY178" fmla="*/ 1645853 h 2311974"/>
                <a:gd name="connsiteX179" fmla="*/ 1112065 w 1315983"/>
                <a:gd name="connsiteY179" fmla="*/ 1645853 h 2311974"/>
                <a:gd name="connsiteX180" fmla="*/ 1104951 w 1315983"/>
                <a:gd name="connsiteY180" fmla="*/ 1667733 h 2311974"/>
                <a:gd name="connsiteX181" fmla="*/ 1104951 w 1315983"/>
                <a:gd name="connsiteY181" fmla="*/ 1706631 h 2311974"/>
                <a:gd name="connsiteX182" fmla="*/ 1090725 w 1315983"/>
                <a:gd name="connsiteY182" fmla="*/ 1709062 h 2311974"/>
                <a:gd name="connsiteX183" fmla="*/ 1090725 w 1315983"/>
                <a:gd name="connsiteY183" fmla="*/ 1723648 h 2311974"/>
                <a:gd name="connsiteX184" fmla="*/ 1078869 w 1315983"/>
                <a:gd name="connsiteY184" fmla="*/ 1740666 h 2311974"/>
                <a:gd name="connsiteX185" fmla="*/ 1021961 w 1315983"/>
                <a:gd name="connsiteY185" fmla="*/ 1733373 h 2311974"/>
                <a:gd name="connsiteX186" fmla="*/ 995879 w 1315983"/>
                <a:gd name="connsiteY186" fmla="*/ 1733373 h 2311974"/>
                <a:gd name="connsiteX187" fmla="*/ 984023 w 1315983"/>
                <a:gd name="connsiteY187" fmla="*/ 1743097 h 2311974"/>
                <a:gd name="connsiteX188" fmla="*/ 976910 w 1315983"/>
                <a:gd name="connsiteY188" fmla="*/ 1735804 h 2311974"/>
                <a:gd name="connsiteX189" fmla="*/ 969796 w 1315983"/>
                <a:gd name="connsiteY189" fmla="*/ 1740666 h 2311974"/>
                <a:gd name="connsiteX190" fmla="*/ 948456 w 1315983"/>
                <a:gd name="connsiteY190" fmla="*/ 1713924 h 2311974"/>
                <a:gd name="connsiteX191" fmla="*/ 934229 w 1315983"/>
                <a:gd name="connsiteY191" fmla="*/ 1721217 h 2311974"/>
                <a:gd name="connsiteX192" fmla="*/ 927116 w 1315983"/>
                <a:gd name="connsiteY192" fmla="*/ 1733373 h 2311974"/>
                <a:gd name="connsiteX193" fmla="*/ 920002 w 1315983"/>
                <a:gd name="connsiteY193" fmla="*/ 1735804 h 2311974"/>
                <a:gd name="connsiteX194" fmla="*/ 905775 w 1315983"/>
                <a:gd name="connsiteY194" fmla="*/ 1706631 h 2311974"/>
                <a:gd name="connsiteX195" fmla="*/ 834641 w 1315983"/>
                <a:gd name="connsiteY195" fmla="*/ 1709062 h 2311974"/>
                <a:gd name="connsiteX196" fmla="*/ 832270 w 1315983"/>
                <a:gd name="connsiteY196" fmla="*/ 1721217 h 2311974"/>
                <a:gd name="connsiteX197" fmla="*/ 789590 w 1315983"/>
                <a:gd name="connsiteY197" fmla="*/ 1721217 h 2311974"/>
                <a:gd name="connsiteX198" fmla="*/ 789590 w 1315983"/>
                <a:gd name="connsiteY198" fmla="*/ 1728511 h 2311974"/>
                <a:gd name="connsiteX199" fmla="*/ 758765 w 1315983"/>
                <a:gd name="connsiteY199" fmla="*/ 1721217 h 2311974"/>
                <a:gd name="connsiteX200" fmla="*/ 758765 w 1315983"/>
                <a:gd name="connsiteY200" fmla="*/ 1706631 h 2311974"/>
                <a:gd name="connsiteX201" fmla="*/ 751651 w 1315983"/>
                <a:gd name="connsiteY201" fmla="*/ 1706631 h 2311974"/>
                <a:gd name="connsiteX202" fmla="*/ 749280 w 1315983"/>
                <a:gd name="connsiteY202" fmla="*/ 1692044 h 2311974"/>
                <a:gd name="connsiteX203" fmla="*/ 749280 w 1315983"/>
                <a:gd name="connsiteY203" fmla="*/ 1692044 h 2311974"/>
                <a:gd name="connsiteX204" fmla="*/ 751651 w 1315983"/>
                <a:gd name="connsiteY204" fmla="*/ 1706631 h 2311974"/>
                <a:gd name="connsiteX205" fmla="*/ 697115 w 1315983"/>
                <a:gd name="connsiteY205" fmla="*/ 1709062 h 2311974"/>
                <a:gd name="connsiteX206" fmla="*/ 656806 w 1315983"/>
                <a:gd name="connsiteY206" fmla="*/ 1701769 h 2311974"/>
                <a:gd name="connsiteX207" fmla="*/ 654435 w 1315983"/>
                <a:gd name="connsiteY207" fmla="*/ 1709062 h 2311974"/>
                <a:gd name="connsiteX208" fmla="*/ 635465 w 1315983"/>
                <a:gd name="connsiteY208" fmla="*/ 1713924 h 2311974"/>
                <a:gd name="connsiteX209" fmla="*/ 628352 w 1315983"/>
                <a:gd name="connsiteY209" fmla="*/ 1733373 h 2311974"/>
                <a:gd name="connsiteX210" fmla="*/ 633094 w 1315983"/>
                <a:gd name="connsiteY210" fmla="*/ 1750391 h 2311974"/>
                <a:gd name="connsiteX211" fmla="*/ 614125 w 1315983"/>
                <a:gd name="connsiteY211" fmla="*/ 1750391 h 2311974"/>
                <a:gd name="connsiteX212" fmla="*/ 609383 w 1315983"/>
                <a:gd name="connsiteY212" fmla="*/ 1769840 h 2311974"/>
                <a:gd name="connsiteX213" fmla="*/ 616496 w 1315983"/>
                <a:gd name="connsiteY213" fmla="*/ 1784426 h 2311974"/>
                <a:gd name="connsiteX214" fmla="*/ 614125 w 1315983"/>
                <a:gd name="connsiteY214" fmla="*/ 1806306 h 2311974"/>
                <a:gd name="connsiteX215" fmla="*/ 602269 w 1315983"/>
                <a:gd name="connsiteY215" fmla="*/ 1813599 h 2311974"/>
                <a:gd name="connsiteX216" fmla="*/ 602269 w 1315983"/>
                <a:gd name="connsiteY216" fmla="*/ 1847635 h 2311974"/>
                <a:gd name="connsiteX217" fmla="*/ 588043 w 1315983"/>
                <a:gd name="connsiteY217" fmla="*/ 1852497 h 2311974"/>
                <a:gd name="connsiteX218" fmla="*/ 585671 w 1315983"/>
                <a:gd name="connsiteY218" fmla="*/ 1837910 h 2311974"/>
                <a:gd name="connsiteX219" fmla="*/ 552475 w 1315983"/>
                <a:gd name="connsiteY219" fmla="*/ 1837910 h 2311974"/>
                <a:gd name="connsiteX220" fmla="*/ 552475 w 1315983"/>
                <a:gd name="connsiteY220" fmla="*/ 1859790 h 2311974"/>
                <a:gd name="connsiteX221" fmla="*/ 533506 w 1315983"/>
                <a:gd name="connsiteY221" fmla="*/ 1859790 h 2311974"/>
                <a:gd name="connsiteX222" fmla="*/ 533506 w 1315983"/>
                <a:gd name="connsiteY222" fmla="*/ 1869515 h 2311974"/>
                <a:gd name="connsiteX223" fmla="*/ 531135 w 1315983"/>
                <a:gd name="connsiteY223" fmla="*/ 1876808 h 2311974"/>
                <a:gd name="connsiteX224" fmla="*/ 450517 w 1315983"/>
                <a:gd name="connsiteY224" fmla="*/ 1876808 h 2311974"/>
                <a:gd name="connsiteX225" fmla="*/ 450517 w 1315983"/>
                <a:gd name="connsiteY225" fmla="*/ 1896257 h 2311974"/>
                <a:gd name="connsiteX226" fmla="*/ 398351 w 1315983"/>
                <a:gd name="connsiteY226" fmla="*/ 1901119 h 2311974"/>
                <a:gd name="connsiteX227" fmla="*/ 398351 w 1315983"/>
                <a:gd name="connsiteY227" fmla="*/ 1930292 h 2311974"/>
                <a:gd name="connsiteX228" fmla="*/ 377011 w 1315983"/>
                <a:gd name="connsiteY228" fmla="*/ 1930292 h 2311974"/>
                <a:gd name="connsiteX229" fmla="*/ 374640 w 1315983"/>
                <a:gd name="connsiteY229" fmla="*/ 1952172 h 2311974"/>
                <a:gd name="connsiteX230" fmla="*/ 362784 w 1315983"/>
                <a:gd name="connsiteY230" fmla="*/ 1952172 h 2311974"/>
                <a:gd name="connsiteX231" fmla="*/ 362784 w 1315983"/>
                <a:gd name="connsiteY231" fmla="*/ 1978914 h 2311974"/>
                <a:gd name="connsiteX232" fmla="*/ 369898 w 1315983"/>
                <a:gd name="connsiteY232" fmla="*/ 1983776 h 2311974"/>
                <a:gd name="connsiteX233" fmla="*/ 367527 w 1315983"/>
                <a:gd name="connsiteY233" fmla="*/ 2000794 h 2311974"/>
                <a:gd name="connsiteX234" fmla="*/ 374640 w 1315983"/>
                <a:gd name="connsiteY234" fmla="*/ 2005656 h 2311974"/>
                <a:gd name="connsiteX235" fmla="*/ 374640 w 1315983"/>
                <a:gd name="connsiteY235" fmla="*/ 2068865 h 2311974"/>
                <a:gd name="connsiteX236" fmla="*/ 367527 w 1315983"/>
                <a:gd name="connsiteY236" fmla="*/ 2068865 h 2311974"/>
                <a:gd name="connsiteX237" fmla="*/ 367527 w 1315983"/>
                <a:gd name="connsiteY237" fmla="*/ 2081020 h 2311974"/>
                <a:gd name="connsiteX238" fmla="*/ 348557 w 1315983"/>
                <a:gd name="connsiteY238" fmla="*/ 2083451 h 2311974"/>
                <a:gd name="connsiteX239" fmla="*/ 334331 w 1315983"/>
                <a:gd name="connsiteY239" fmla="*/ 2117487 h 2311974"/>
                <a:gd name="connsiteX240" fmla="*/ 334331 w 1315983"/>
                <a:gd name="connsiteY240" fmla="*/ 2129642 h 2311974"/>
                <a:gd name="connsiteX241" fmla="*/ 391238 w 1315983"/>
                <a:gd name="connsiteY241" fmla="*/ 2132073 h 2311974"/>
                <a:gd name="connsiteX242" fmla="*/ 384125 w 1315983"/>
                <a:gd name="connsiteY242" fmla="*/ 2151522 h 2311974"/>
                <a:gd name="connsiteX243" fmla="*/ 388867 w 1315983"/>
                <a:gd name="connsiteY243" fmla="*/ 2161246 h 2311974"/>
                <a:gd name="connsiteX244" fmla="*/ 384125 w 1315983"/>
                <a:gd name="connsiteY244" fmla="*/ 2168540 h 2311974"/>
                <a:gd name="connsiteX245" fmla="*/ 367527 w 1315983"/>
                <a:gd name="connsiteY245" fmla="*/ 2168540 h 2311974"/>
                <a:gd name="connsiteX246" fmla="*/ 367527 w 1315983"/>
                <a:gd name="connsiteY246" fmla="*/ 2180695 h 2311974"/>
                <a:gd name="connsiteX247" fmla="*/ 336702 w 1315983"/>
                <a:gd name="connsiteY247" fmla="*/ 2187988 h 2311974"/>
                <a:gd name="connsiteX248" fmla="*/ 343815 w 1315983"/>
                <a:gd name="connsiteY248" fmla="*/ 2200144 h 2311974"/>
                <a:gd name="connsiteX249" fmla="*/ 341444 w 1315983"/>
                <a:gd name="connsiteY249" fmla="*/ 2256059 h 2311974"/>
                <a:gd name="connsiteX250" fmla="*/ 329588 w 1315983"/>
                <a:gd name="connsiteY250" fmla="*/ 2277939 h 2311974"/>
                <a:gd name="connsiteX251" fmla="*/ 303506 w 1315983"/>
                <a:gd name="connsiteY251" fmla="*/ 2307112 h 2311974"/>
                <a:gd name="connsiteX252" fmla="*/ 289279 w 1315983"/>
                <a:gd name="connsiteY252" fmla="*/ 2311974 h 2311974"/>
                <a:gd name="connsiteX253" fmla="*/ 272681 w 1315983"/>
                <a:gd name="connsiteY253" fmla="*/ 2282801 h 2311974"/>
                <a:gd name="connsiteX254" fmla="*/ 253712 w 1315983"/>
                <a:gd name="connsiteY254" fmla="*/ 2275508 h 2311974"/>
                <a:gd name="connsiteX255" fmla="*/ 239485 w 1315983"/>
                <a:gd name="connsiteY255" fmla="*/ 2292526 h 2311974"/>
                <a:gd name="connsiteX256" fmla="*/ 220516 w 1315983"/>
                <a:gd name="connsiteY256" fmla="*/ 2285232 h 2311974"/>
                <a:gd name="connsiteX257" fmla="*/ 206289 w 1315983"/>
                <a:gd name="connsiteY257" fmla="*/ 2290094 h 2311974"/>
                <a:gd name="connsiteX258" fmla="*/ 170722 w 1315983"/>
                <a:gd name="connsiteY258" fmla="*/ 2275508 h 2311974"/>
                <a:gd name="connsiteX259" fmla="*/ 129987 w 1315983"/>
                <a:gd name="connsiteY259" fmla="*/ 2254426 h 2311974"/>
                <a:gd name="connsiteX260" fmla="*/ 138292 w 1315983"/>
                <a:gd name="connsiteY260" fmla="*/ 2090384 h 2311974"/>
                <a:gd name="connsiteX261" fmla="*/ 167576 w 1315983"/>
                <a:gd name="connsiteY261" fmla="*/ 1879782 h 2311974"/>
                <a:gd name="connsiteX262" fmla="*/ 162659 w 1315983"/>
                <a:gd name="connsiteY262" fmla="*/ 1766434 h 2311974"/>
                <a:gd name="connsiteX263" fmla="*/ 134380 w 1315983"/>
                <a:gd name="connsiteY263" fmla="*/ 1684276 h 2311974"/>
                <a:gd name="connsiteX264" fmla="*/ 71027 w 1315983"/>
                <a:gd name="connsiteY264" fmla="*/ 1605539 h 2311974"/>
                <a:gd name="connsiteX265" fmla="*/ 21152 w 1315983"/>
                <a:gd name="connsiteY265" fmla="*/ 1566641 h 2311974"/>
                <a:gd name="connsiteX266" fmla="*/ 22796 w 1315983"/>
                <a:gd name="connsiteY266" fmla="*/ 1519182 h 2311974"/>
                <a:gd name="connsiteX267" fmla="*/ 18560 w 1315983"/>
                <a:gd name="connsiteY267" fmla="*/ 1442151 h 2311974"/>
                <a:gd name="connsiteX268" fmla="*/ 73867 w 1315983"/>
                <a:gd name="connsiteY268" fmla="*/ 1327822 h 2311974"/>
                <a:gd name="connsiteX269" fmla="*/ 867553 w 1315983"/>
                <a:gd name="connsiteY269" fmla="*/ 1104035 h 2311974"/>
                <a:gd name="connsiteX270" fmla="*/ 0 w 1315983"/>
                <a:gd name="connsiteY270" fmla="*/ 680708 h 2311974"/>
                <a:gd name="connsiteX271" fmla="*/ 35567 w 1315983"/>
                <a:gd name="connsiteY271" fmla="*/ 670983 h 2311974"/>
                <a:gd name="connsiteX272" fmla="*/ 123299 w 1315983"/>
                <a:gd name="connsiteY272" fmla="*/ 692863 h 2311974"/>
                <a:gd name="connsiteX273" fmla="*/ 137526 w 1315983"/>
                <a:gd name="connsiteY273" fmla="*/ 688001 h 2311974"/>
                <a:gd name="connsiteX274" fmla="*/ 151753 w 1315983"/>
                <a:gd name="connsiteY274" fmla="*/ 678277 h 2311974"/>
                <a:gd name="connsiteX275" fmla="*/ 158866 w 1315983"/>
                <a:gd name="connsiteY275" fmla="*/ 666121 h 2311974"/>
                <a:gd name="connsiteX276" fmla="*/ 192062 w 1315983"/>
                <a:gd name="connsiteY276" fmla="*/ 700156 h 2311974"/>
                <a:gd name="connsiteX277" fmla="*/ 236001 w 1315983"/>
                <a:gd name="connsiteY277" fmla="*/ 862512 h 2311974"/>
                <a:gd name="connsiteX278" fmla="*/ 158866 w 1315983"/>
                <a:gd name="connsiteY278" fmla="*/ 666121 h 2311974"/>
                <a:gd name="connsiteX279" fmla="*/ 158866 w 1315983"/>
                <a:gd name="connsiteY279" fmla="*/ 658827 h 2311974"/>
                <a:gd name="connsiteX280" fmla="*/ 180206 w 1315983"/>
                <a:gd name="connsiteY280" fmla="*/ 646672 h 2311974"/>
                <a:gd name="connsiteX281" fmla="*/ 173093 w 1315983"/>
                <a:gd name="connsiteY281" fmla="*/ 639379 h 2311974"/>
                <a:gd name="connsiteX282" fmla="*/ 203918 w 1315983"/>
                <a:gd name="connsiteY282" fmla="*/ 629654 h 2311974"/>
                <a:gd name="connsiteX283" fmla="*/ 199176 w 1315983"/>
                <a:gd name="connsiteY283" fmla="*/ 615068 h 2311974"/>
                <a:gd name="connsiteX284" fmla="*/ 165980 w 1315983"/>
                <a:gd name="connsiteY284" fmla="*/ 610205 h 2311974"/>
                <a:gd name="connsiteX285" fmla="*/ 163608 w 1315983"/>
                <a:gd name="connsiteY285" fmla="*/ 595619 h 2311974"/>
                <a:gd name="connsiteX286" fmla="*/ 151753 w 1315983"/>
                <a:gd name="connsiteY286" fmla="*/ 471633 h 2311974"/>
                <a:gd name="connsiteX287" fmla="*/ 144639 w 1315983"/>
                <a:gd name="connsiteY287" fmla="*/ 464340 h 2311974"/>
                <a:gd name="connsiteX288" fmla="*/ 184949 w 1315983"/>
                <a:gd name="connsiteY288" fmla="*/ 430304 h 2311974"/>
                <a:gd name="connsiteX289" fmla="*/ 199176 w 1315983"/>
                <a:gd name="connsiteY289" fmla="*/ 408424 h 2311974"/>
                <a:gd name="connsiteX290" fmla="*/ 232371 w 1315983"/>
                <a:gd name="connsiteY290" fmla="*/ 311180 h 2311974"/>
                <a:gd name="connsiteX291" fmla="*/ 225258 w 1315983"/>
                <a:gd name="connsiteY291" fmla="*/ 308749 h 2311974"/>
                <a:gd name="connsiteX292" fmla="*/ 232371 w 1315983"/>
                <a:gd name="connsiteY292" fmla="*/ 299025 h 2311974"/>
                <a:gd name="connsiteX293" fmla="*/ 211031 w 1315983"/>
                <a:gd name="connsiteY293" fmla="*/ 299025 h 2311974"/>
                <a:gd name="connsiteX294" fmla="*/ 199176 w 1315983"/>
                <a:gd name="connsiteY294" fmla="*/ 282007 h 2311974"/>
                <a:gd name="connsiteX295" fmla="*/ 239485 w 1315983"/>
                <a:gd name="connsiteY295" fmla="*/ 240679 h 2311974"/>
                <a:gd name="connsiteX296" fmla="*/ 248969 w 1315983"/>
                <a:gd name="connsiteY296" fmla="*/ 240679 h 2311974"/>
                <a:gd name="connsiteX297" fmla="*/ 227629 w 1315983"/>
                <a:gd name="connsiteY297" fmla="*/ 218799 h 2311974"/>
                <a:gd name="connsiteX298" fmla="*/ 260825 w 1315983"/>
                <a:gd name="connsiteY298" fmla="*/ 199350 h 2311974"/>
                <a:gd name="connsiteX299" fmla="*/ 239485 w 1315983"/>
                <a:gd name="connsiteY299" fmla="*/ 150728 h 2311974"/>
                <a:gd name="connsiteX300" fmla="*/ 248969 w 1315983"/>
                <a:gd name="connsiteY300" fmla="*/ 131279 h 2311974"/>
                <a:gd name="connsiteX301" fmla="*/ 282165 w 1315983"/>
                <a:gd name="connsiteY301" fmla="*/ 116693 h 2311974"/>
                <a:gd name="connsiteX302" fmla="*/ 286908 w 1315983"/>
                <a:gd name="connsiteY302" fmla="*/ 131279 h 2311974"/>
                <a:gd name="connsiteX303" fmla="*/ 308248 w 1315983"/>
                <a:gd name="connsiteY303" fmla="*/ 116693 h 2311974"/>
                <a:gd name="connsiteX304" fmla="*/ 303506 w 1315983"/>
                <a:gd name="connsiteY304" fmla="*/ 109399 h 2311974"/>
                <a:gd name="connsiteX305" fmla="*/ 320104 w 1315983"/>
                <a:gd name="connsiteY305" fmla="*/ 102106 h 2311974"/>
                <a:gd name="connsiteX306" fmla="*/ 320104 w 1315983"/>
                <a:gd name="connsiteY306" fmla="*/ 94813 h 2311974"/>
                <a:gd name="connsiteX307" fmla="*/ 329588 w 1315983"/>
                <a:gd name="connsiteY307" fmla="*/ 87519 h 2311974"/>
                <a:gd name="connsiteX308" fmla="*/ 315361 w 1315983"/>
                <a:gd name="connsiteY308" fmla="*/ 53484 h 2311974"/>
                <a:gd name="connsiteX309" fmla="*/ 312990 w 1315983"/>
                <a:gd name="connsiteY309" fmla="*/ 7293 h 2311974"/>
                <a:gd name="connsiteX310" fmla="*/ 355671 w 1315983"/>
                <a:gd name="connsiteY310" fmla="*/ 17018 h 2311974"/>
                <a:gd name="connsiteX311" fmla="*/ 377011 w 1315983"/>
                <a:gd name="connsiteY311" fmla="*/ 0 h 2311974"/>
                <a:gd name="connsiteX312" fmla="*/ 241856 w 1315983"/>
                <a:gd name="connsiteY312" fmla="*/ 899507 h 2311974"/>
                <a:gd name="connsiteX313" fmla="*/ 241856 w 1315983"/>
                <a:gd name="connsiteY313" fmla="*/ 899506 h 2311974"/>
                <a:gd name="connsiteX314" fmla="*/ 377011 w 1315983"/>
                <a:gd name="connsiteY314" fmla="*/ 0 h 2311974"/>
                <a:gd name="connsiteX315" fmla="*/ 234712 w 1315983"/>
                <a:gd name="connsiteY315" fmla="*/ 889782 h 2311974"/>
                <a:gd name="connsiteX316" fmla="*/ 225258 w 1315983"/>
                <a:gd name="connsiteY316" fmla="*/ 889782 h 2311974"/>
                <a:gd name="connsiteX317" fmla="*/ 241856 w 1315983"/>
                <a:gd name="connsiteY317" fmla="*/ 889782 h 2311974"/>
                <a:gd name="connsiteX318" fmla="*/ 326152 w 1315983"/>
                <a:gd name="connsiteY318" fmla="*/ 981222 h 2311974"/>
                <a:gd name="connsiteX319" fmla="*/ 234712 w 1315983"/>
                <a:gd name="connsiteY319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28354 h 2311974"/>
                <a:gd name="connsiteX112" fmla="*/ 1078869 w 1315983"/>
                <a:gd name="connsiteY112" fmla="*/ 1045372 h 2311974"/>
                <a:gd name="connsiteX113" fmla="*/ 1071755 w 1315983"/>
                <a:gd name="connsiteY113" fmla="*/ 1059959 h 2311974"/>
                <a:gd name="connsiteX114" fmla="*/ 1064642 w 1315983"/>
                <a:gd name="connsiteY114" fmla="*/ 1062390 h 2311974"/>
                <a:gd name="connsiteX115" fmla="*/ 1069384 w 1315983"/>
                <a:gd name="connsiteY115" fmla="*/ 1069683 h 2311974"/>
                <a:gd name="connsiteX116" fmla="*/ 1062271 w 1315983"/>
                <a:gd name="connsiteY116" fmla="*/ 1074545 h 2311974"/>
                <a:gd name="connsiteX117" fmla="*/ 1069384 w 1315983"/>
                <a:gd name="connsiteY117" fmla="*/ 1076976 h 2311974"/>
                <a:gd name="connsiteX118" fmla="*/ 1071755 w 1315983"/>
                <a:gd name="connsiteY118" fmla="*/ 1093994 h 2311974"/>
                <a:gd name="connsiteX119" fmla="*/ 1062271 w 1315983"/>
                <a:gd name="connsiteY119" fmla="*/ 1103719 h 2311974"/>
                <a:gd name="connsiteX120" fmla="*/ 1064642 w 1315983"/>
                <a:gd name="connsiteY120" fmla="*/ 1103719 h 2311974"/>
                <a:gd name="connsiteX121" fmla="*/ 1064642 w 1315983"/>
                <a:gd name="connsiteY121" fmla="*/ 1111012 h 2311974"/>
                <a:gd name="connsiteX122" fmla="*/ 1057529 w 1315983"/>
                <a:gd name="connsiteY122" fmla="*/ 1118305 h 2311974"/>
                <a:gd name="connsiteX123" fmla="*/ 1057529 w 1315983"/>
                <a:gd name="connsiteY123" fmla="*/ 1125598 h 2311974"/>
                <a:gd name="connsiteX124" fmla="*/ 1043302 w 1315983"/>
                <a:gd name="connsiteY124" fmla="*/ 1149909 h 2311974"/>
                <a:gd name="connsiteX125" fmla="*/ 1055157 w 1315983"/>
                <a:gd name="connsiteY125" fmla="*/ 1164496 h 2311974"/>
                <a:gd name="connsiteX126" fmla="*/ 1083611 w 1315983"/>
                <a:gd name="connsiteY126" fmla="*/ 1164496 h 2311974"/>
                <a:gd name="connsiteX127" fmla="*/ 1085982 w 1315983"/>
                <a:gd name="connsiteY127" fmla="*/ 1166927 h 2311974"/>
                <a:gd name="connsiteX128" fmla="*/ 1104951 w 1315983"/>
                <a:gd name="connsiteY128" fmla="*/ 1159634 h 2311974"/>
                <a:gd name="connsiteX129" fmla="*/ 1116807 w 1315983"/>
                <a:gd name="connsiteY129" fmla="*/ 1166927 h 2311974"/>
                <a:gd name="connsiteX130" fmla="*/ 1123921 w 1315983"/>
                <a:gd name="connsiteY130" fmla="*/ 1166927 h 2311974"/>
                <a:gd name="connsiteX131" fmla="*/ 1119178 w 1315983"/>
                <a:gd name="connsiteY131" fmla="*/ 1171789 h 2311974"/>
                <a:gd name="connsiteX132" fmla="*/ 1133405 w 1315983"/>
                <a:gd name="connsiteY132" fmla="*/ 1179083 h 2311974"/>
                <a:gd name="connsiteX133" fmla="*/ 1140519 w 1315983"/>
                <a:gd name="connsiteY133" fmla="*/ 1222842 h 2311974"/>
                <a:gd name="connsiteX134" fmla="*/ 1133405 w 1315983"/>
                <a:gd name="connsiteY134" fmla="*/ 1230136 h 2311974"/>
                <a:gd name="connsiteX135" fmla="*/ 1133405 w 1315983"/>
                <a:gd name="connsiteY135" fmla="*/ 1254447 h 2311974"/>
                <a:gd name="connsiteX136" fmla="*/ 1159488 w 1315983"/>
                <a:gd name="connsiteY136" fmla="*/ 1271464 h 2311974"/>
                <a:gd name="connsiteX137" fmla="*/ 1154745 w 1315983"/>
                <a:gd name="connsiteY137" fmla="*/ 1278758 h 2311974"/>
                <a:gd name="connsiteX138" fmla="*/ 1164230 w 1315983"/>
                <a:gd name="connsiteY138" fmla="*/ 1290913 h 2311974"/>
                <a:gd name="connsiteX139" fmla="*/ 1164230 w 1315983"/>
                <a:gd name="connsiteY139" fmla="*/ 1303069 h 2311974"/>
                <a:gd name="connsiteX140" fmla="*/ 1166601 w 1315983"/>
                <a:gd name="connsiteY140" fmla="*/ 1305500 h 2311974"/>
                <a:gd name="connsiteX141" fmla="*/ 1164230 w 1315983"/>
                <a:gd name="connsiteY141" fmla="*/ 1312793 h 2311974"/>
                <a:gd name="connsiteX142" fmla="*/ 1171343 w 1315983"/>
                <a:gd name="connsiteY142" fmla="*/ 1324948 h 2311974"/>
                <a:gd name="connsiteX143" fmla="*/ 1178457 w 1315983"/>
                <a:gd name="connsiteY143" fmla="*/ 1317655 h 2311974"/>
                <a:gd name="connsiteX144" fmla="*/ 1178457 w 1315983"/>
                <a:gd name="connsiteY144" fmla="*/ 1327379 h 2311974"/>
                <a:gd name="connsiteX145" fmla="*/ 1180828 w 1315983"/>
                <a:gd name="connsiteY145" fmla="*/ 1344397 h 2311974"/>
                <a:gd name="connsiteX146" fmla="*/ 1154745 w 1315983"/>
                <a:gd name="connsiteY146" fmla="*/ 1358984 h 2311974"/>
                <a:gd name="connsiteX147" fmla="*/ 1133405 w 1315983"/>
                <a:gd name="connsiteY147" fmla="*/ 1358984 h 2311974"/>
                <a:gd name="connsiteX148" fmla="*/ 1131034 w 1315983"/>
                <a:gd name="connsiteY148" fmla="*/ 1376001 h 2311974"/>
                <a:gd name="connsiteX149" fmla="*/ 1152374 w 1315983"/>
                <a:gd name="connsiteY149" fmla="*/ 1376001 h 2311974"/>
                <a:gd name="connsiteX150" fmla="*/ 1154745 w 1315983"/>
                <a:gd name="connsiteY150" fmla="*/ 1383295 h 2311974"/>
                <a:gd name="connsiteX151" fmla="*/ 1159488 w 1315983"/>
                <a:gd name="connsiteY151" fmla="*/ 1380864 h 2311974"/>
                <a:gd name="connsiteX152" fmla="*/ 1166601 w 1315983"/>
                <a:gd name="connsiteY152" fmla="*/ 1393019 h 2311974"/>
                <a:gd name="connsiteX153" fmla="*/ 1164230 w 1315983"/>
                <a:gd name="connsiteY153" fmla="*/ 1400312 h 2311974"/>
                <a:gd name="connsiteX154" fmla="*/ 1166601 w 1315983"/>
                <a:gd name="connsiteY154" fmla="*/ 1402744 h 2311974"/>
                <a:gd name="connsiteX155" fmla="*/ 1185570 w 1315983"/>
                <a:gd name="connsiteY155" fmla="*/ 1380864 h 2311974"/>
                <a:gd name="connsiteX156" fmla="*/ 1192684 w 1315983"/>
                <a:gd name="connsiteY156" fmla="*/ 1383295 h 2311974"/>
                <a:gd name="connsiteX157" fmla="*/ 1187941 w 1315983"/>
                <a:gd name="connsiteY157" fmla="*/ 1380864 h 2311974"/>
                <a:gd name="connsiteX158" fmla="*/ 1195055 w 1315983"/>
                <a:gd name="connsiteY158" fmla="*/ 1373570 h 2311974"/>
                <a:gd name="connsiteX159" fmla="*/ 1202168 w 1315983"/>
                <a:gd name="connsiteY159" fmla="*/ 1368708 h 2311974"/>
                <a:gd name="connsiteX160" fmla="*/ 1218766 w 1315983"/>
                <a:gd name="connsiteY160" fmla="*/ 1417330 h 2311974"/>
                <a:gd name="connsiteX161" fmla="*/ 1214024 w 1315983"/>
                <a:gd name="connsiteY161" fmla="*/ 1424623 h 2311974"/>
                <a:gd name="connsiteX162" fmla="*/ 1214024 w 1315983"/>
                <a:gd name="connsiteY162" fmla="*/ 1441641 h 2311974"/>
                <a:gd name="connsiteX163" fmla="*/ 1180828 w 1315983"/>
                <a:gd name="connsiteY163" fmla="*/ 1436779 h 2311974"/>
                <a:gd name="connsiteX164" fmla="*/ 1178457 w 1315983"/>
                <a:gd name="connsiteY164" fmla="*/ 1473245 h 2311974"/>
                <a:gd name="connsiteX165" fmla="*/ 1164230 w 1315983"/>
                <a:gd name="connsiteY165" fmla="*/ 1473245 h 2311974"/>
                <a:gd name="connsiteX166" fmla="*/ 1159488 w 1315983"/>
                <a:gd name="connsiteY166" fmla="*/ 1504850 h 2311974"/>
                <a:gd name="connsiteX167" fmla="*/ 1145261 w 1315983"/>
                <a:gd name="connsiteY167" fmla="*/ 1521867 h 2311974"/>
                <a:gd name="connsiteX168" fmla="*/ 1145261 w 1315983"/>
                <a:gd name="connsiteY168" fmla="*/ 1548609 h 2311974"/>
                <a:gd name="connsiteX169" fmla="*/ 1126292 w 1315983"/>
                <a:gd name="connsiteY169" fmla="*/ 1560765 h 2311974"/>
                <a:gd name="connsiteX170" fmla="*/ 1152374 w 1315983"/>
                <a:gd name="connsiteY170" fmla="*/ 1570489 h 2311974"/>
                <a:gd name="connsiteX171" fmla="*/ 1152374 w 1315983"/>
                <a:gd name="connsiteY171" fmla="*/ 1577783 h 2311974"/>
                <a:gd name="connsiteX172" fmla="*/ 1097838 w 1315983"/>
                <a:gd name="connsiteY172" fmla="*/ 1577783 h 2311974"/>
                <a:gd name="connsiteX173" fmla="*/ 1109694 w 1315983"/>
                <a:gd name="connsiteY173" fmla="*/ 1602094 h 2311974"/>
                <a:gd name="connsiteX174" fmla="*/ 1119178 w 1315983"/>
                <a:gd name="connsiteY174" fmla="*/ 1609387 h 2311974"/>
                <a:gd name="connsiteX175" fmla="*/ 1116807 w 1315983"/>
                <a:gd name="connsiteY175" fmla="*/ 1619111 h 2311974"/>
                <a:gd name="connsiteX176" fmla="*/ 1119178 w 1315983"/>
                <a:gd name="connsiteY176" fmla="*/ 1623973 h 2311974"/>
                <a:gd name="connsiteX177" fmla="*/ 1119178 w 1315983"/>
                <a:gd name="connsiteY177" fmla="*/ 1645853 h 2311974"/>
                <a:gd name="connsiteX178" fmla="*/ 1112065 w 1315983"/>
                <a:gd name="connsiteY178" fmla="*/ 1645853 h 2311974"/>
                <a:gd name="connsiteX179" fmla="*/ 1104951 w 1315983"/>
                <a:gd name="connsiteY179" fmla="*/ 1667733 h 2311974"/>
                <a:gd name="connsiteX180" fmla="*/ 1104951 w 1315983"/>
                <a:gd name="connsiteY180" fmla="*/ 1706631 h 2311974"/>
                <a:gd name="connsiteX181" fmla="*/ 1090725 w 1315983"/>
                <a:gd name="connsiteY181" fmla="*/ 1709062 h 2311974"/>
                <a:gd name="connsiteX182" fmla="*/ 1090725 w 1315983"/>
                <a:gd name="connsiteY182" fmla="*/ 1723648 h 2311974"/>
                <a:gd name="connsiteX183" fmla="*/ 1078869 w 1315983"/>
                <a:gd name="connsiteY183" fmla="*/ 1740666 h 2311974"/>
                <a:gd name="connsiteX184" fmla="*/ 1021961 w 1315983"/>
                <a:gd name="connsiteY184" fmla="*/ 1733373 h 2311974"/>
                <a:gd name="connsiteX185" fmla="*/ 995879 w 1315983"/>
                <a:gd name="connsiteY185" fmla="*/ 1733373 h 2311974"/>
                <a:gd name="connsiteX186" fmla="*/ 984023 w 1315983"/>
                <a:gd name="connsiteY186" fmla="*/ 1743097 h 2311974"/>
                <a:gd name="connsiteX187" fmla="*/ 976910 w 1315983"/>
                <a:gd name="connsiteY187" fmla="*/ 1735804 h 2311974"/>
                <a:gd name="connsiteX188" fmla="*/ 969796 w 1315983"/>
                <a:gd name="connsiteY188" fmla="*/ 1740666 h 2311974"/>
                <a:gd name="connsiteX189" fmla="*/ 948456 w 1315983"/>
                <a:gd name="connsiteY189" fmla="*/ 1713924 h 2311974"/>
                <a:gd name="connsiteX190" fmla="*/ 934229 w 1315983"/>
                <a:gd name="connsiteY190" fmla="*/ 1721217 h 2311974"/>
                <a:gd name="connsiteX191" fmla="*/ 927116 w 1315983"/>
                <a:gd name="connsiteY191" fmla="*/ 1733373 h 2311974"/>
                <a:gd name="connsiteX192" fmla="*/ 920002 w 1315983"/>
                <a:gd name="connsiteY192" fmla="*/ 1735804 h 2311974"/>
                <a:gd name="connsiteX193" fmla="*/ 905775 w 1315983"/>
                <a:gd name="connsiteY193" fmla="*/ 1706631 h 2311974"/>
                <a:gd name="connsiteX194" fmla="*/ 834641 w 1315983"/>
                <a:gd name="connsiteY194" fmla="*/ 1709062 h 2311974"/>
                <a:gd name="connsiteX195" fmla="*/ 832270 w 1315983"/>
                <a:gd name="connsiteY195" fmla="*/ 1721217 h 2311974"/>
                <a:gd name="connsiteX196" fmla="*/ 789590 w 1315983"/>
                <a:gd name="connsiteY196" fmla="*/ 1721217 h 2311974"/>
                <a:gd name="connsiteX197" fmla="*/ 789590 w 1315983"/>
                <a:gd name="connsiteY197" fmla="*/ 1728511 h 2311974"/>
                <a:gd name="connsiteX198" fmla="*/ 758765 w 1315983"/>
                <a:gd name="connsiteY198" fmla="*/ 1721217 h 2311974"/>
                <a:gd name="connsiteX199" fmla="*/ 758765 w 1315983"/>
                <a:gd name="connsiteY199" fmla="*/ 1706631 h 2311974"/>
                <a:gd name="connsiteX200" fmla="*/ 751651 w 1315983"/>
                <a:gd name="connsiteY200" fmla="*/ 1706631 h 2311974"/>
                <a:gd name="connsiteX201" fmla="*/ 749280 w 1315983"/>
                <a:gd name="connsiteY201" fmla="*/ 1692044 h 2311974"/>
                <a:gd name="connsiteX202" fmla="*/ 749280 w 1315983"/>
                <a:gd name="connsiteY202" fmla="*/ 1692044 h 2311974"/>
                <a:gd name="connsiteX203" fmla="*/ 751651 w 1315983"/>
                <a:gd name="connsiteY203" fmla="*/ 1706631 h 2311974"/>
                <a:gd name="connsiteX204" fmla="*/ 697115 w 1315983"/>
                <a:gd name="connsiteY204" fmla="*/ 1709062 h 2311974"/>
                <a:gd name="connsiteX205" fmla="*/ 656806 w 1315983"/>
                <a:gd name="connsiteY205" fmla="*/ 1701769 h 2311974"/>
                <a:gd name="connsiteX206" fmla="*/ 654435 w 1315983"/>
                <a:gd name="connsiteY206" fmla="*/ 1709062 h 2311974"/>
                <a:gd name="connsiteX207" fmla="*/ 635465 w 1315983"/>
                <a:gd name="connsiteY207" fmla="*/ 1713924 h 2311974"/>
                <a:gd name="connsiteX208" fmla="*/ 628352 w 1315983"/>
                <a:gd name="connsiteY208" fmla="*/ 1733373 h 2311974"/>
                <a:gd name="connsiteX209" fmla="*/ 633094 w 1315983"/>
                <a:gd name="connsiteY209" fmla="*/ 1750391 h 2311974"/>
                <a:gd name="connsiteX210" fmla="*/ 614125 w 1315983"/>
                <a:gd name="connsiteY210" fmla="*/ 1750391 h 2311974"/>
                <a:gd name="connsiteX211" fmla="*/ 609383 w 1315983"/>
                <a:gd name="connsiteY211" fmla="*/ 1769840 h 2311974"/>
                <a:gd name="connsiteX212" fmla="*/ 616496 w 1315983"/>
                <a:gd name="connsiteY212" fmla="*/ 1784426 h 2311974"/>
                <a:gd name="connsiteX213" fmla="*/ 614125 w 1315983"/>
                <a:gd name="connsiteY213" fmla="*/ 1806306 h 2311974"/>
                <a:gd name="connsiteX214" fmla="*/ 602269 w 1315983"/>
                <a:gd name="connsiteY214" fmla="*/ 1813599 h 2311974"/>
                <a:gd name="connsiteX215" fmla="*/ 602269 w 1315983"/>
                <a:gd name="connsiteY215" fmla="*/ 1847635 h 2311974"/>
                <a:gd name="connsiteX216" fmla="*/ 588043 w 1315983"/>
                <a:gd name="connsiteY216" fmla="*/ 1852497 h 2311974"/>
                <a:gd name="connsiteX217" fmla="*/ 585671 w 1315983"/>
                <a:gd name="connsiteY217" fmla="*/ 1837910 h 2311974"/>
                <a:gd name="connsiteX218" fmla="*/ 552475 w 1315983"/>
                <a:gd name="connsiteY218" fmla="*/ 1837910 h 2311974"/>
                <a:gd name="connsiteX219" fmla="*/ 552475 w 1315983"/>
                <a:gd name="connsiteY219" fmla="*/ 1859790 h 2311974"/>
                <a:gd name="connsiteX220" fmla="*/ 533506 w 1315983"/>
                <a:gd name="connsiteY220" fmla="*/ 1859790 h 2311974"/>
                <a:gd name="connsiteX221" fmla="*/ 533506 w 1315983"/>
                <a:gd name="connsiteY221" fmla="*/ 1869515 h 2311974"/>
                <a:gd name="connsiteX222" fmla="*/ 531135 w 1315983"/>
                <a:gd name="connsiteY222" fmla="*/ 1876808 h 2311974"/>
                <a:gd name="connsiteX223" fmla="*/ 450517 w 1315983"/>
                <a:gd name="connsiteY223" fmla="*/ 1876808 h 2311974"/>
                <a:gd name="connsiteX224" fmla="*/ 450517 w 1315983"/>
                <a:gd name="connsiteY224" fmla="*/ 1896257 h 2311974"/>
                <a:gd name="connsiteX225" fmla="*/ 398351 w 1315983"/>
                <a:gd name="connsiteY225" fmla="*/ 1901119 h 2311974"/>
                <a:gd name="connsiteX226" fmla="*/ 398351 w 1315983"/>
                <a:gd name="connsiteY226" fmla="*/ 1930292 h 2311974"/>
                <a:gd name="connsiteX227" fmla="*/ 377011 w 1315983"/>
                <a:gd name="connsiteY227" fmla="*/ 1930292 h 2311974"/>
                <a:gd name="connsiteX228" fmla="*/ 374640 w 1315983"/>
                <a:gd name="connsiteY228" fmla="*/ 1952172 h 2311974"/>
                <a:gd name="connsiteX229" fmla="*/ 362784 w 1315983"/>
                <a:gd name="connsiteY229" fmla="*/ 1952172 h 2311974"/>
                <a:gd name="connsiteX230" fmla="*/ 362784 w 1315983"/>
                <a:gd name="connsiteY230" fmla="*/ 1978914 h 2311974"/>
                <a:gd name="connsiteX231" fmla="*/ 369898 w 1315983"/>
                <a:gd name="connsiteY231" fmla="*/ 1983776 h 2311974"/>
                <a:gd name="connsiteX232" fmla="*/ 367527 w 1315983"/>
                <a:gd name="connsiteY232" fmla="*/ 2000794 h 2311974"/>
                <a:gd name="connsiteX233" fmla="*/ 374640 w 1315983"/>
                <a:gd name="connsiteY233" fmla="*/ 2005656 h 2311974"/>
                <a:gd name="connsiteX234" fmla="*/ 374640 w 1315983"/>
                <a:gd name="connsiteY234" fmla="*/ 2068865 h 2311974"/>
                <a:gd name="connsiteX235" fmla="*/ 367527 w 1315983"/>
                <a:gd name="connsiteY235" fmla="*/ 2068865 h 2311974"/>
                <a:gd name="connsiteX236" fmla="*/ 367527 w 1315983"/>
                <a:gd name="connsiteY236" fmla="*/ 2081020 h 2311974"/>
                <a:gd name="connsiteX237" fmla="*/ 348557 w 1315983"/>
                <a:gd name="connsiteY237" fmla="*/ 2083451 h 2311974"/>
                <a:gd name="connsiteX238" fmla="*/ 334331 w 1315983"/>
                <a:gd name="connsiteY238" fmla="*/ 2117487 h 2311974"/>
                <a:gd name="connsiteX239" fmla="*/ 334331 w 1315983"/>
                <a:gd name="connsiteY239" fmla="*/ 2129642 h 2311974"/>
                <a:gd name="connsiteX240" fmla="*/ 391238 w 1315983"/>
                <a:gd name="connsiteY240" fmla="*/ 2132073 h 2311974"/>
                <a:gd name="connsiteX241" fmla="*/ 384125 w 1315983"/>
                <a:gd name="connsiteY241" fmla="*/ 2151522 h 2311974"/>
                <a:gd name="connsiteX242" fmla="*/ 388867 w 1315983"/>
                <a:gd name="connsiteY242" fmla="*/ 2161246 h 2311974"/>
                <a:gd name="connsiteX243" fmla="*/ 384125 w 1315983"/>
                <a:gd name="connsiteY243" fmla="*/ 2168540 h 2311974"/>
                <a:gd name="connsiteX244" fmla="*/ 367527 w 1315983"/>
                <a:gd name="connsiteY244" fmla="*/ 2168540 h 2311974"/>
                <a:gd name="connsiteX245" fmla="*/ 367527 w 1315983"/>
                <a:gd name="connsiteY245" fmla="*/ 2180695 h 2311974"/>
                <a:gd name="connsiteX246" fmla="*/ 336702 w 1315983"/>
                <a:gd name="connsiteY246" fmla="*/ 2187988 h 2311974"/>
                <a:gd name="connsiteX247" fmla="*/ 343815 w 1315983"/>
                <a:gd name="connsiteY247" fmla="*/ 2200144 h 2311974"/>
                <a:gd name="connsiteX248" fmla="*/ 341444 w 1315983"/>
                <a:gd name="connsiteY248" fmla="*/ 2256059 h 2311974"/>
                <a:gd name="connsiteX249" fmla="*/ 329588 w 1315983"/>
                <a:gd name="connsiteY249" fmla="*/ 2277939 h 2311974"/>
                <a:gd name="connsiteX250" fmla="*/ 303506 w 1315983"/>
                <a:gd name="connsiteY250" fmla="*/ 2307112 h 2311974"/>
                <a:gd name="connsiteX251" fmla="*/ 289279 w 1315983"/>
                <a:gd name="connsiteY251" fmla="*/ 2311974 h 2311974"/>
                <a:gd name="connsiteX252" fmla="*/ 272681 w 1315983"/>
                <a:gd name="connsiteY252" fmla="*/ 2282801 h 2311974"/>
                <a:gd name="connsiteX253" fmla="*/ 253712 w 1315983"/>
                <a:gd name="connsiteY253" fmla="*/ 2275508 h 2311974"/>
                <a:gd name="connsiteX254" fmla="*/ 239485 w 1315983"/>
                <a:gd name="connsiteY254" fmla="*/ 2292526 h 2311974"/>
                <a:gd name="connsiteX255" fmla="*/ 220516 w 1315983"/>
                <a:gd name="connsiteY255" fmla="*/ 2285232 h 2311974"/>
                <a:gd name="connsiteX256" fmla="*/ 206289 w 1315983"/>
                <a:gd name="connsiteY256" fmla="*/ 2290094 h 2311974"/>
                <a:gd name="connsiteX257" fmla="*/ 170722 w 1315983"/>
                <a:gd name="connsiteY257" fmla="*/ 2275508 h 2311974"/>
                <a:gd name="connsiteX258" fmla="*/ 129987 w 1315983"/>
                <a:gd name="connsiteY258" fmla="*/ 2254426 h 2311974"/>
                <a:gd name="connsiteX259" fmla="*/ 138292 w 1315983"/>
                <a:gd name="connsiteY259" fmla="*/ 2090384 h 2311974"/>
                <a:gd name="connsiteX260" fmla="*/ 167576 w 1315983"/>
                <a:gd name="connsiteY260" fmla="*/ 1879782 h 2311974"/>
                <a:gd name="connsiteX261" fmla="*/ 162659 w 1315983"/>
                <a:gd name="connsiteY261" fmla="*/ 1766434 h 2311974"/>
                <a:gd name="connsiteX262" fmla="*/ 134380 w 1315983"/>
                <a:gd name="connsiteY262" fmla="*/ 1684276 h 2311974"/>
                <a:gd name="connsiteX263" fmla="*/ 71027 w 1315983"/>
                <a:gd name="connsiteY263" fmla="*/ 1605539 h 2311974"/>
                <a:gd name="connsiteX264" fmla="*/ 21152 w 1315983"/>
                <a:gd name="connsiteY264" fmla="*/ 1566641 h 2311974"/>
                <a:gd name="connsiteX265" fmla="*/ 22796 w 1315983"/>
                <a:gd name="connsiteY265" fmla="*/ 1519182 h 2311974"/>
                <a:gd name="connsiteX266" fmla="*/ 18560 w 1315983"/>
                <a:gd name="connsiteY266" fmla="*/ 1442151 h 2311974"/>
                <a:gd name="connsiteX267" fmla="*/ 73867 w 1315983"/>
                <a:gd name="connsiteY267" fmla="*/ 1327822 h 2311974"/>
                <a:gd name="connsiteX268" fmla="*/ 867553 w 1315983"/>
                <a:gd name="connsiteY268" fmla="*/ 1104035 h 2311974"/>
                <a:gd name="connsiteX269" fmla="*/ 0 w 1315983"/>
                <a:gd name="connsiteY269" fmla="*/ 680708 h 2311974"/>
                <a:gd name="connsiteX270" fmla="*/ 35567 w 1315983"/>
                <a:gd name="connsiteY270" fmla="*/ 670983 h 2311974"/>
                <a:gd name="connsiteX271" fmla="*/ 123299 w 1315983"/>
                <a:gd name="connsiteY271" fmla="*/ 692863 h 2311974"/>
                <a:gd name="connsiteX272" fmla="*/ 137526 w 1315983"/>
                <a:gd name="connsiteY272" fmla="*/ 688001 h 2311974"/>
                <a:gd name="connsiteX273" fmla="*/ 151753 w 1315983"/>
                <a:gd name="connsiteY273" fmla="*/ 678277 h 2311974"/>
                <a:gd name="connsiteX274" fmla="*/ 158866 w 1315983"/>
                <a:gd name="connsiteY274" fmla="*/ 666121 h 2311974"/>
                <a:gd name="connsiteX275" fmla="*/ 192062 w 1315983"/>
                <a:gd name="connsiteY275" fmla="*/ 700156 h 2311974"/>
                <a:gd name="connsiteX276" fmla="*/ 236001 w 1315983"/>
                <a:gd name="connsiteY276" fmla="*/ 862512 h 2311974"/>
                <a:gd name="connsiteX277" fmla="*/ 158866 w 1315983"/>
                <a:gd name="connsiteY277" fmla="*/ 666121 h 2311974"/>
                <a:gd name="connsiteX278" fmla="*/ 158866 w 1315983"/>
                <a:gd name="connsiteY278" fmla="*/ 658827 h 2311974"/>
                <a:gd name="connsiteX279" fmla="*/ 180206 w 1315983"/>
                <a:gd name="connsiteY279" fmla="*/ 646672 h 2311974"/>
                <a:gd name="connsiteX280" fmla="*/ 173093 w 1315983"/>
                <a:gd name="connsiteY280" fmla="*/ 639379 h 2311974"/>
                <a:gd name="connsiteX281" fmla="*/ 203918 w 1315983"/>
                <a:gd name="connsiteY281" fmla="*/ 629654 h 2311974"/>
                <a:gd name="connsiteX282" fmla="*/ 199176 w 1315983"/>
                <a:gd name="connsiteY282" fmla="*/ 615068 h 2311974"/>
                <a:gd name="connsiteX283" fmla="*/ 165980 w 1315983"/>
                <a:gd name="connsiteY283" fmla="*/ 610205 h 2311974"/>
                <a:gd name="connsiteX284" fmla="*/ 163608 w 1315983"/>
                <a:gd name="connsiteY284" fmla="*/ 595619 h 2311974"/>
                <a:gd name="connsiteX285" fmla="*/ 151753 w 1315983"/>
                <a:gd name="connsiteY285" fmla="*/ 471633 h 2311974"/>
                <a:gd name="connsiteX286" fmla="*/ 144639 w 1315983"/>
                <a:gd name="connsiteY286" fmla="*/ 464340 h 2311974"/>
                <a:gd name="connsiteX287" fmla="*/ 184949 w 1315983"/>
                <a:gd name="connsiteY287" fmla="*/ 430304 h 2311974"/>
                <a:gd name="connsiteX288" fmla="*/ 199176 w 1315983"/>
                <a:gd name="connsiteY288" fmla="*/ 408424 h 2311974"/>
                <a:gd name="connsiteX289" fmla="*/ 232371 w 1315983"/>
                <a:gd name="connsiteY289" fmla="*/ 311180 h 2311974"/>
                <a:gd name="connsiteX290" fmla="*/ 225258 w 1315983"/>
                <a:gd name="connsiteY290" fmla="*/ 308749 h 2311974"/>
                <a:gd name="connsiteX291" fmla="*/ 232371 w 1315983"/>
                <a:gd name="connsiteY291" fmla="*/ 299025 h 2311974"/>
                <a:gd name="connsiteX292" fmla="*/ 211031 w 1315983"/>
                <a:gd name="connsiteY292" fmla="*/ 299025 h 2311974"/>
                <a:gd name="connsiteX293" fmla="*/ 199176 w 1315983"/>
                <a:gd name="connsiteY293" fmla="*/ 282007 h 2311974"/>
                <a:gd name="connsiteX294" fmla="*/ 239485 w 1315983"/>
                <a:gd name="connsiteY294" fmla="*/ 240679 h 2311974"/>
                <a:gd name="connsiteX295" fmla="*/ 248969 w 1315983"/>
                <a:gd name="connsiteY295" fmla="*/ 240679 h 2311974"/>
                <a:gd name="connsiteX296" fmla="*/ 227629 w 1315983"/>
                <a:gd name="connsiteY296" fmla="*/ 218799 h 2311974"/>
                <a:gd name="connsiteX297" fmla="*/ 260825 w 1315983"/>
                <a:gd name="connsiteY297" fmla="*/ 199350 h 2311974"/>
                <a:gd name="connsiteX298" fmla="*/ 239485 w 1315983"/>
                <a:gd name="connsiteY298" fmla="*/ 150728 h 2311974"/>
                <a:gd name="connsiteX299" fmla="*/ 248969 w 1315983"/>
                <a:gd name="connsiteY299" fmla="*/ 131279 h 2311974"/>
                <a:gd name="connsiteX300" fmla="*/ 282165 w 1315983"/>
                <a:gd name="connsiteY300" fmla="*/ 116693 h 2311974"/>
                <a:gd name="connsiteX301" fmla="*/ 286908 w 1315983"/>
                <a:gd name="connsiteY301" fmla="*/ 131279 h 2311974"/>
                <a:gd name="connsiteX302" fmla="*/ 308248 w 1315983"/>
                <a:gd name="connsiteY302" fmla="*/ 116693 h 2311974"/>
                <a:gd name="connsiteX303" fmla="*/ 303506 w 1315983"/>
                <a:gd name="connsiteY303" fmla="*/ 109399 h 2311974"/>
                <a:gd name="connsiteX304" fmla="*/ 320104 w 1315983"/>
                <a:gd name="connsiteY304" fmla="*/ 102106 h 2311974"/>
                <a:gd name="connsiteX305" fmla="*/ 320104 w 1315983"/>
                <a:gd name="connsiteY305" fmla="*/ 94813 h 2311974"/>
                <a:gd name="connsiteX306" fmla="*/ 329588 w 1315983"/>
                <a:gd name="connsiteY306" fmla="*/ 87519 h 2311974"/>
                <a:gd name="connsiteX307" fmla="*/ 315361 w 1315983"/>
                <a:gd name="connsiteY307" fmla="*/ 53484 h 2311974"/>
                <a:gd name="connsiteX308" fmla="*/ 312990 w 1315983"/>
                <a:gd name="connsiteY308" fmla="*/ 7293 h 2311974"/>
                <a:gd name="connsiteX309" fmla="*/ 355671 w 1315983"/>
                <a:gd name="connsiteY309" fmla="*/ 17018 h 2311974"/>
                <a:gd name="connsiteX310" fmla="*/ 377011 w 1315983"/>
                <a:gd name="connsiteY310" fmla="*/ 0 h 2311974"/>
                <a:gd name="connsiteX311" fmla="*/ 241856 w 1315983"/>
                <a:gd name="connsiteY311" fmla="*/ 899507 h 2311974"/>
                <a:gd name="connsiteX312" fmla="*/ 241856 w 1315983"/>
                <a:gd name="connsiteY312" fmla="*/ 899506 h 2311974"/>
                <a:gd name="connsiteX313" fmla="*/ 377011 w 1315983"/>
                <a:gd name="connsiteY313" fmla="*/ 0 h 2311974"/>
                <a:gd name="connsiteX314" fmla="*/ 234712 w 1315983"/>
                <a:gd name="connsiteY314" fmla="*/ 889782 h 2311974"/>
                <a:gd name="connsiteX315" fmla="*/ 225258 w 1315983"/>
                <a:gd name="connsiteY315" fmla="*/ 889782 h 2311974"/>
                <a:gd name="connsiteX316" fmla="*/ 241856 w 1315983"/>
                <a:gd name="connsiteY316" fmla="*/ 889782 h 2311974"/>
                <a:gd name="connsiteX317" fmla="*/ 326152 w 1315983"/>
                <a:gd name="connsiteY317" fmla="*/ 981222 h 2311974"/>
                <a:gd name="connsiteX318" fmla="*/ 234712 w 1315983"/>
                <a:gd name="connsiteY318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28354 h 2311974"/>
                <a:gd name="connsiteX112" fmla="*/ 1078869 w 1315983"/>
                <a:gd name="connsiteY112" fmla="*/ 1045372 h 2311974"/>
                <a:gd name="connsiteX113" fmla="*/ 1071755 w 1315983"/>
                <a:gd name="connsiteY113" fmla="*/ 1059959 h 2311974"/>
                <a:gd name="connsiteX114" fmla="*/ 1064642 w 1315983"/>
                <a:gd name="connsiteY114" fmla="*/ 1062390 h 2311974"/>
                <a:gd name="connsiteX115" fmla="*/ 1069384 w 1315983"/>
                <a:gd name="connsiteY115" fmla="*/ 1069683 h 2311974"/>
                <a:gd name="connsiteX116" fmla="*/ 1062271 w 1315983"/>
                <a:gd name="connsiteY116" fmla="*/ 1074545 h 2311974"/>
                <a:gd name="connsiteX117" fmla="*/ 1069384 w 1315983"/>
                <a:gd name="connsiteY117" fmla="*/ 1076976 h 2311974"/>
                <a:gd name="connsiteX118" fmla="*/ 1071755 w 1315983"/>
                <a:gd name="connsiteY118" fmla="*/ 1093994 h 2311974"/>
                <a:gd name="connsiteX119" fmla="*/ 1062271 w 1315983"/>
                <a:gd name="connsiteY119" fmla="*/ 1103719 h 2311974"/>
                <a:gd name="connsiteX120" fmla="*/ 1064642 w 1315983"/>
                <a:gd name="connsiteY120" fmla="*/ 1103719 h 2311974"/>
                <a:gd name="connsiteX121" fmla="*/ 1064642 w 1315983"/>
                <a:gd name="connsiteY121" fmla="*/ 1111012 h 2311974"/>
                <a:gd name="connsiteX122" fmla="*/ 1057529 w 1315983"/>
                <a:gd name="connsiteY122" fmla="*/ 1118305 h 2311974"/>
                <a:gd name="connsiteX123" fmla="*/ 1057529 w 1315983"/>
                <a:gd name="connsiteY123" fmla="*/ 1125598 h 2311974"/>
                <a:gd name="connsiteX124" fmla="*/ 1043302 w 1315983"/>
                <a:gd name="connsiteY124" fmla="*/ 1149909 h 2311974"/>
                <a:gd name="connsiteX125" fmla="*/ 1055157 w 1315983"/>
                <a:gd name="connsiteY125" fmla="*/ 1164496 h 2311974"/>
                <a:gd name="connsiteX126" fmla="*/ 1083611 w 1315983"/>
                <a:gd name="connsiteY126" fmla="*/ 1164496 h 2311974"/>
                <a:gd name="connsiteX127" fmla="*/ 1085982 w 1315983"/>
                <a:gd name="connsiteY127" fmla="*/ 1166927 h 2311974"/>
                <a:gd name="connsiteX128" fmla="*/ 1104951 w 1315983"/>
                <a:gd name="connsiteY128" fmla="*/ 1159634 h 2311974"/>
                <a:gd name="connsiteX129" fmla="*/ 1116807 w 1315983"/>
                <a:gd name="connsiteY129" fmla="*/ 1166927 h 2311974"/>
                <a:gd name="connsiteX130" fmla="*/ 1123921 w 1315983"/>
                <a:gd name="connsiteY130" fmla="*/ 1166927 h 2311974"/>
                <a:gd name="connsiteX131" fmla="*/ 1119178 w 1315983"/>
                <a:gd name="connsiteY131" fmla="*/ 1171789 h 2311974"/>
                <a:gd name="connsiteX132" fmla="*/ 1133405 w 1315983"/>
                <a:gd name="connsiteY132" fmla="*/ 1179083 h 2311974"/>
                <a:gd name="connsiteX133" fmla="*/ 1140519 w 1315983"/>
                <a:gd name="connsiteY133" fmla="*/ 1222842 h 2311974"/>
                <a:gd name="connsiteX134" fmla="*/ 1133405 w 1315983"/>
                <a:gd name="connsiteY134" fmla="*/ 1230136 h 2311974"/>
                <a:gd name="connsiteX135" fmla="*/ 1133405 w 1315983"/>
                <a:gd name="connsiteY135" fmla="*/ 1254447 h 2311974"/>
                <a:gd name="connsiteX136" fmla="*/ 1159488 w 1315983"/>
                <a:gd name="connsiteY136" fmla="*/ 1271464 h 2311974"/>
                <a:gd name="connsiteX137" fmla="*/ 1154745 w 1315983"/>
                <a:gd name="connsiteY137" fmla="*/ 1278758 h 2311974"/>
                <a:gd name="connsiteX138" fmla="*/ 1164230 w 1315983"/>
                <a:gd name="connsiteY138" fmla="*/ 1290913 h 2311974"/>
                <a:gd name="connsiteX139" fmla="*/ 1164230 w 1315983"/>
                <a:gd name="connsiteY139" fmla="*/ 1303069 h 2311974"/>
                <a:gd name="connsiteX140" fmla="*/ 1166601 w 1315983"/>
                <a:gd name="connsiteY140" fmla="*/ 1305500 h 2311974"/>
                <a:gd name="connsiteX141" fmla="*/ 1164230 w 1315983"/>
                <a:gd name="connsiteY141" fmla="*/ 1312793 h 2311974"/>
                <a:gd name="connsiteX142" fmla="*/ 1171343 w 1315983"/>
                <a:gd name="connsiteY142" fmla="*/ 1324948 h 2311974"/>
                <a:gd name="connsiteX143" fmla="*/ 1178457 w 1315983"/>
                <a:gd name="connsiteY143" fmla="*/ 1317655 h 2311974"/>
                <a:gd name="connsiteX144" fmla="*/ 1178457 w 1315983"/>
                <a:gd name="connsiteY144" fmla="*/ 1327379 h 2311974"/>
                <a:gd name="connsiteX145" fmla="*/ 1180828 w 1315983"/>
                <a:gd name="connsiteY145" fmla="*/ 1344397 h 2311974"/>
                <a:gd name="connsiteX146" fmla="*/ 1154745 w 1315983"/>
                <a:gd name="connsiteY146" fmla="*/ 1358984 h 2311974"/>
                <a:gd name="connsiteX147" fmla="*/ 1133405 w 1315983"/>
                <a:gd name="connsiteY147" fmla="*/ 1358984 h 2311974"/>
                <a:gd name="connsiteX148" fmla="*/ 1131034 w 1315983"/>
                <a:gd name="connsiteY148" fmla="*/ 1376001 h 2311974"/>
                <a:gd name="connsiteX149" fmla="*/ 1152374 w 1315983"/>
                <a:gd name="connsiteY149" fmla="*/ 1376001 h 2311974"/>
                <a:gd name="connsiteX150" fmla="*/ 1154745 w 1315983"/>
                <a:gd name="connsiteY150" fmla="*/ 1383295 h 2311974"/>
                <a:gd name="connsiteX151" fmla="*/ 1159488 w 1315983"/>
                <a:gd name="connsiteY151" fmla="*/ 1380864 h 2311974"/>
                <a:gd name="connsiteX152" fmla="*/ 1166601 w 1315983"/>
                <a:gd name="connsiteY152" fmla="*/ 1393019 h 2311974"/>
                <a:gd name="connsiteX153" fmla="*/ 1164230 w 1315983"/>
                <a:gd name="connsiteY153" fmla="*/ 1400312 h 2311974"/>
                <a:gd name="connsiteX154" fmla="*/ 1166601 w 1315983"/>
                <a:gd name="connsiteY154" fmla="*/ 1402744 h 2311974"/>
                <a:gd name="connsiteX155" fmla="*/ 1185570 w 1315983"/>
                <a:gd name="connsiteY155" fmla="*/ 1380864 h 2311974"/>
                <a:gd name="connsiteX156" fmla="*/ 1192684 w 1315983"/>
                <a:gd name="connsiteY156" fmla="*/ 1383295 h 2311974"/>
                <a:gd name="connsiteX157" fmla="*/ 1187941 w 1315983"/>
                <a:gd name="connsiteY157" fmla="*/ 1380864 h 2311974"/>
                <a:gd name="connsiteX158" fmla="*/ 1195055 w 1315983"/>
                <a:gd name="connsiteY158" fmla="*/ 1373570 h 2311974"/>
                <a:gd name="connsiteX159" fmla="*/ 1202168 w 1315983"/>
                <a:gd name="connsiteY159" fmla="*/ 1368708 h 2311974"/>
                <a:gd name="connsiteX160" fmla="*/ 1218766 w 1315983"/>
                <a:gd name="connsiteY160" fmla="*/ 1417330 h 2311974"/>
                <a:gd name="connsiteX161" fmla="*/ 1214024 w 1315983"/>
                <a:gd name="connsiteY161" fmla="*/ 1424623 h 2311974"/>
                <a:gd name="connsiteX162" fmla="*/ 1214024 w 1315983"/>
                <a:gd name="connsiteY162" fmla="*/ 1441641 h 2311974"/>
                <a:gd name="connsiteX163" fmla="*/ 1180828 w 1315983"/>
                <a:gd name="connsiteY163" fmla="*/ 1436779 h 2311974"/>
                <a:gd name="connsiteX164" fmla="*/ 1178457 w 1315983"/>
                <a:gd name="connsiteY164" fmla="*/ 1473245 h 2311974"/>
                <a:gd name="connsiteX165" fmla="*/ 1164230 w 1315983"/>
                <a:gd name="connsiteY165" fmla="*/ 1473245 h 2311974"/>
                <a:gd name="connsiteX166" fmla="*/ 1159488 w 1315983"/>
                <a:gd name="connsiteY166" fmla="*/ 1504850 h 2311974"/>
                <a:gd name="connsiteX167" fmla="*/ 1145261 w 1315983"/>
                <a:gd name="connsiteY167" fmla="*/ 1521867 h 2311974"/>
                <a:gd name="connsiteX168" fmla="*/ 1145261 w 1315983"/>
                <a:gd name="connsiteY168" fmla="*/ 1548609 h 2311974"/>
                <a:gd name="connsiteX169" fmla="*/ 1126292 w 1315983"/>
                <a:gd name="connsiteY169" fmla="*/ 1560765 h 2311974"/>
                <a:gd name="connsiteX170" fmla="*/ 1152374 w 1315983"/>
                <a:gd name="connsiteY170" fmla="*/ 1570489 h 2311974"/>
                <a:gd name="connsiteX171" fmla="*/ 1152374 w 1315983"/>
                <a:gd name="connsiteY171" fmla="*/ 1577783 h 2311974"/>
                <a:gd name="connsiteX172" fmla="*/ 1097838 w 1315983"/>
                <a:gd name="connsiteY172" fmla="*/ 1577783 h 2311974"/>
                <a:gd name="connsiteX173" fmla="*/ 1109694 w 1315983"/>
                <a:gd name="connsiteY173" fmla="*/ 1602094 h 2311974"/>
                <a:gd name="connsiteX174" fmla="*/ 1119178 w 1315983"/>
                <a:gd name="connsiteY174" fmla="*/ 1609387 h 2311974"/>
                <a:gd name="connsiteX175" fmla="*/ 1116807 w 1315983"/>
                <a:gd name="connsiteY175" fmla="*/ 1619111 h 2311974"/>
                <a:gd name="connsiteX176" fmla="*/ 1119178 w 1315983"/>
                <a:gd name="connsiteY176" fmla="*/ 1623973 h 2311974"/>
                <a:gd name="connsiteX177" fmla="*/ 1119178 w 1315983"/>
                <a:gd name="connsiteY177" fmla="*/ 1645853 h 2311974"/>
                <a:gd name="connsiteX178" fmla="*/ 1112065 w 1315983"/>
                <a:gd name="connsiteY178" fmla="*/ 1645853 h 2311974"/>
                <a:gd name="connsiteX179" fmla="*/ 1104951 w 1315983"/>
                <a:gd name="connsiteY179" fmla="*/ 1667733 h 2311974"/>
                <a:gd name="connsiteX180" fmla="*/ 1104951 w 1315983"/>
                <a:gd name="connsiteY180" fmla="*/ 1706631 h 2311974"/>
                <a:gd name="connsiteX181" fmla="*/ 1090725 w 1315983"/>
                <a:gd name="connsiteY181" fmla="*/ 1709062 h 2311974"/>
                <a:gd name="connsiteX182" fmla="*/ 1090725 w 1315983"/>
                <a:gd name="connsiteY182" fmla="*/ 1723648 h 2311974"/>
                <a:gd name="connsiteX183" fmla="*/ 1078869 w 1315983"/>
                <a:gd name="connsiteY183" fmla="*/ 1740666 h 2311974"/>
                <a:gd name="connsiteX184" fmla="*/ 1021961 w 1315983"/>
                <a:gd name="connsiteY184" fmla="*/ 1733373 h 2311974"/>
                <a:gd name="connsiteX185" fmla="*/ 995879 w 1315983"/>
                <a:gd name="connsiteY185" fmla="*/ 1733373 h 2311974"/>
                <a:gd name="connsiteX186" fmla="*/ 984023 w 1315983"/>
                <a:gd name="connsiteY186" fmla="*/ 1743097 h 2311974"/>
                <a:gd name="connsiteX187" fmla="*/ 976910 w 1315983"/>
                <a:gd name="connsiteY187" fmla="*/ 1735804 h 2311974"/>
                <a:gd name="connsiteX188" fmla="*/ 969796 w 1315983"/>
                <a:gd name="connsiteY188" fmla="*/ 1740666 h 2311974"/>
                <a:gd name="connsiteX189" fmla="*/ 948456 w 1315983"/>
                <a:gd name="connsiteY189" fmla="*/ 1713924 h 2311974"/>
                <a:gd name="connsiteX190" fmla="*/ 934229 w 1315983"/>
                <a:gd name="connsiteY190" fmla="*/ 1721217 h 2311974"/>
                <a:gd name="connsiteX191" fmla="*/ 927116 w 1315983"/>
                <a:gd name="connsiteY191" fmla="*/ 1733373 h 2311974"/>
                <a:gd name="connsiteX192" fmla="*/ 920002 w 1315983"/>
                <a:gd name="connsiteY192" fmla="*/ 1735804 h 2311974"/>
                <a:gd name="connsiteX193" fmla="*/ 905775 w 1315983"/>
                <a:gd name="connsiteY193" fmla="*/ 1706631 h 2311974"/>
                <a:gd name="connsiteX194" fmla="*/ 834641 w 1315983"/>
                <a:gd name="connsiteY194" fmla="*/ 1709062 h 2311974"/>
                <a:gd name="connsiteX195" fmla="*/ 832270 w 1315983"/>
                <a:gd name="connsiteY195" fmla="*/ 1721217 h 2311974"/>
                <a:gd name="connsiteX196" fmla="*/ 789590 w 1315983"/>
                <a:gd name="connsiteY196" fmla="*/ 1721217 h 2311974"/>
                <a:gd name="connsiteX197" fmla="*/ 789590 w 1315983"/>
                <a:gd name="connsiteY197" fmla="*/ 1728511 h 2311974"/>
                <a:gd name="connsiteX198" fmla="*/ 758765 w 1315983"/>
                <a:gd name="connsiteY198" fmla="*/ 1721217 h 2311974"/>
                <a:gd name="connsiteX199" fmla="*/ 758765 w 1315983"/>
                <a:gd name="connsiteY199" fmla="*/ 1706631 h 2311974"/>
                <a:gd name="connsiteX200" fmla="*/ 751651 w 1315983"/>
                <a:gd name="connsiteY200" fmla="*/ 1706631 h 2311974"/>
                <a:gd name="connsiteX201" fmla="*/ 749280 w 1315983"/>
                <a:gd name="connsiteY201" fmla="*/ 1692044 h 2311974"/>
                <a:gd name="connsiteX202" fmla="*/ 749280 w 1315983"/>
                <a:gd name="connsiteY202" fmla="*/ 1692044 h 2311974"/>
                <a:gd name="connsiteX203" fmla="*/ 751651 w 1315983"/>
                <a:gd name="connsiteY203" fmla="*/ 1706631 h 2311974"/>
                <a:gd name="connsiteX204" fmla="*/ 697115 w 1315983"/>
                <a:gd name="connsiteY204" fmla="*/ 1709062 h 2311974"/>
                <a:gd name="connsiteX205" fmla="*/ 656806 w 1315983"/>
                <a:gd name="connsiteY205" fmla="*/ 1701769 h 2311974"/>
                <a:gd name="connsiteX206" fmla="*/ 654435 w 1315983"/>
                <a:gd name="connsiteY206" fmla="*/ 1709062 h 2311974"/>
                <a:gd name="connsiteX207" fmla="*/ 635465 w 1315983"/>
                <a:gd name="connsiteY207" fmla="*/ 1713924 h 2311974"/>
                <a:gd name="connsiteX208" fmla="*/ 628352 w 1315983"/>
                <a:gd name="connsiteY208" fmla="*/ 1733373 h 2311974"/>
                <a:gd name="connsiteX209" fmla="*/ 633094 w 1315983"/>
                <a:gd name="connsiteY209" fmla="*/ 1750391 h 2311974"/>
                <a:gd name="connsiteX210" fmla="*/ 614125 w 1315983"/>
                <a:gd name="connsiteY210" fmla="*/ 1750391 h 2311974"/>
                <a:gd name="connsiteX211" fmla="*/ 609383 w 1315983"/>
                <a:gd name="connsiteY211" fmla="*/ 1769840 h 2311974"/>
                <a:gd name="connsiteX212" fmla="*/ 616496 w 1315983"/>
                <a:gd name="connsiteY212" fmla="*/ 1784426 h 2311974"/>
                <a:gd name="connsiteX213" fmla="*/ 614125 w 1315983"/>
                <a:gd name="connsiteY213" fmla="*/ 1806306 h 2311974"/>
                <a:gd name="connsiteX214" fmla="*/ 602269 w 1315983"/>
                <a:gd name="connsiteY214" fmla="*/ 1813599 h 2311974"/>
                <a:gd name="connsiteX215" fmla="*/ 602269 w 1315983"/>
                <a:gd name="connsiteY215" fmla="*/ 1847635 h 2311974"/>
                <a:gd name="connsiteX216" fmla="*/ 588043 w 1315983"/>
                <a:gd name="connsiteY216" fmla="*/ 1852497 h 2311974"/>
                <a:gd name="connsiteX217" fmla="*/ 585671 w 1315983"/>
                <a:gd name="connsiteY217" fmla="*/ 1837910 h 2311974"/>
                <a:gd name="connsiteX218" fmla="*/ 552475 w 1315983"/>
                <a:gd name="connsiteY218" fmla="*/ 1837910 h 2311974"/>
                <a:gd name="connsiteX219" fmla="*/ 552475 w 1315983"/>
                <a:gd name="connsiteY219" fmla="*/ 1859790 h 2311974"/>
                <a:gd name="connsiteX220" fmla="*/ 533506 w 1315983"/>
                <a:gd name="connsiteY220" fmla="*/ 1859790 h 2311974"/>
                <a:gd name="connsiteX221" fmla="*/ 533506 w 1315983"/>
                <a:gd name="connsiteY221" fmla="*/ 1869515 h 2311974"/>
                <a:gd name="connsiteX222" fmla="*/ 531135 w 1315983"/>
                <a:gd name="connsiteY222" fmla="*/ 1876808 h 2311974"/>
                <a:gd name="connsiteX223" fmla="*/ 450517 w 1315983"/>
                <a:gd name="connsiteY223" fmla="*/ 1876808 h 2311974"/>
                <a:gd name="connsiteX224" fmla="*/ 450517 w 1315983"/>
                <a:gd name="connsiteY224" fmla="*/ 1896257 h 2311974"/>
                <a:gd name="connsiteX225" fmla="*/ 398351 w 1315983"/>
                <a:gd name="connsiteY225" fmla="*/ 1901119 h 2311974"/>
                <a:gd name="connsiteX226" fmla="*/ 398351 w 1315983"/>
                <a:gd name="connsiteY226" fmla="*/ 1930292 h 2311974"/>
                <a:gd name="connsiteX227" fmla="*/ 377011 w 1315983"/>
                <a:gd name="connsiteY227" fmla="*/ 1930292 h 2311974"/>
                <a:gd name="connsiteX228" fmla="*/ 374640 w 1315983"/>
                <a:gd name="connsiteY228" fmla="*/ 1952172 h 2311974"/>
                <a:gd name="connsiteX229" fmla="*/ 362784 w 1315983"/>
                <a:gd name="connsiteY229" fmla="*/ 1952172 h 2311974"/>
                <a:gd name="connsiteX230" fmla="*/ 362784 w 1315983"/>
                <a:gd name="connsiteY230" fmla="*/ 1978914 h 2311974"/>
                <a:gd name="connsiteX231" fmla="*/ 369898 w 1315983"/>
                <a:gd name="connsiteY231" fmla="*/ 1983776 h 2311974"/>
                <a:gd name="connsiteX232" fmla="*/ 367527 w 1315983"/>
                <a:gd name="connsiteY232" fmla="*/ 2000794 h 2311974"/>
                <a:gd name="connsiteX233" fmla="*/ 374640 w 1315983"/>
                <a:gd name="connsiteY233" fmla="*/ 2005656 h 2311974"/>
                <a:gd name="connsiteX234" fmla="*/ 374640 w 1315983"/>
                <a:gd name="connsiteY234" fmla="*/ 2068865 h 2311974"/>
                <a:gd name="connsiteX235" fmla="*/ 367527 w 1315983"/>
                <a:gd name="connsiteY235" fmla="*/ 2068865 h 2311974"/>
                <a:gd name="connsiteX236" fmla="*/ 367527 w 1315983"/>
                <a:gd name="connsiteY236" fmla="*/ 2081020 h 2311974"/>
                <a:gd name="connsiteX237" fmla="*/ 348557 w 1315983"/>
                <a:gd name="connsiteY237" fmla="*/ 2083451 h 2311974"/>
                <a:gd name="connsiteX238" fmla="*/ 334331 w 1315983"/>
                <a:gd name="connsiteY238" fmla="*/ 2117487 h 2311974"/>
                <a:gd name="connsiteX239" fmla="*/ 334331 w 1315983"/>
                <a:gd name="connsiteY239" fmla="*/ 2129642 h 2311974"/>
                <a:gd name="connsiteX240" fmla="*/ 391238 w 1315983"/>
                <a:gd name="connsiteY240" fmla="*/ 2132073 h 2311974"/>
                <a:gd name="connsiteX241" fmla="*/ 384125 w 1315983"/>
                <a:gd name="connsiteY241" fmla="*/ 2151522 h 2311974"/>
                <a:gd name="connsiteX242" fmla="*/ 388867 w 1315983"/>
                <a:gd name="connsiteY242" fmla="*/ 2161246 h 2311974"/>
                <a:gd name="connsiteX243" fmla="*/ 384125 w 1315983"/>
                <a:gd name="connsiteY243" fmla="*/ 2168540 h 2311974"/>
                <a:gd name="connsiteX244" fmla="*/ 367527 w 1315983"/>
                <a:gd name="connsiteY244" fmla="*/ 2168540 h 2311974"/>
                <a:gd name="connsiteX245" fmla="*/ 367527 w 1315983"/>
                <a:gd name="connsiteY245" fmla="*/ 2180695 h 2311974"/>
                <a:gd name="connsiteX246" fmla="*/ 336702 w 1315983"/>
                <a:gd name="connsiteY246" fmla="*/ 2187988 h 2311974"/>
                <a:gd name="connsiteX247" fmla="*/ 343815 w 1315983"/>
                <a:gd name="connsiteY247" fmla="*/ 2200144 h 2311974"/>
                <a:gd name="connsiteX248" fmla="*/ 341444 w 1315983"/>
                <a:gd name="connsiteY248" fmla="*/ 2256059 h 2311974"/>
                <a:gd name="connsiteX249" fmla="*/ 329588 w 1315983"/>
                <a:gd name="connsiteY249" fmla="*/ 2277939 h 2311974"/>
                <a:gd name="connsiteX250" fmla="*/ 303506 w 1315983"/>
                <a:gd name="connsiteY250" fmla="*/ 2307112 h 2311974"/>
                <a:gd name="connsiteX251" fmla="*/ 289279 w 1315983"/>
                <a:gd name="connsiteY251" fmla="*/ 2311974 h 2311974"/>
                <a:gd name="connsiteX252" fmla="*/ 272681 w 1315983"/>
                <a:gd name="connsiteY252" fmla="*/ 2282801 h 2311974"/>
                <a:gd name="connsiteX253" fmla="*/ 253712 w 1315983"/>
                <a:gd name="connsiteY253" fmla="*/ 2275508 h 2311974"/>
                <a:gd name="connsiteX254" fmla="*/ 239485 w 1315983"/>
                <a:gd name="connsiteY254" fmla="*/ 2292526 h 2311974"/>
                <a:gd name="connsiteX255" fmla="*/ 220516 w 1315983"/>
                <a:gd name="connsiteY255" fmla="*/ 2285232 h 2311974"/>
                <a:gd name="connsiteX256" fmla="*/ 206289 w 1315983"/>
                <a:gd name="connsiteY256" fmla="*/ 2290094 h 2311974"/>
                <a:gd name="connsiteX257" fmla="*/ 170722 w 1315983"/>
                <a:gd name="connsiteY257" fmla="*/ 2275508 h 2311974"/>
                <a:gd name="connsiteX258" fmla="*/ 129987 w 1315983"/>
                <a:gd name="connsiteY258" fmla="*/ 2254426 h 2311974"/>
                <a:gd name="connsiteX259" fmla="*/ 138292 w 1315983"/>
                <a:gd name="connsiteY259" fmla="*/ 2090384 h 2311974"/>
                <a:gd name="connsiteX260" fmla="*/ 167576 w 1315983"/>
                <a:gd name="connsiteY260" fmla="*/ 1879782 h 2311974"/>
                <a:gd name="connsiteX261" fmla="*/ 162659 w 1315983"/>
                <a:gd name="connsiteY261" fmla="*/ 1766434 h 2311974"/>
                <a:gd name="connsiteX262" fmla="*/ 134380 w 1315983"/>
                <a:gd name="connsiteY262" fmla="*/ 1684276 h 2311974"/>
                <a:gd name="connsiteX263" fmla="*/ 71027 w 1315983"/>
                <a:gd name="connsiteY263" fmla="*/ 1605539 h 2311974"/>
                <a:gd name="connsiteX264" fmla="*/ 21152 w 1315983"/>
                <a:gd name="connsiteY264" fmla="*/ 1566641 h 2311974"/>
                <a:gd name="connsiteX265" fmla="*/ 22796 w 1315983"/>
                <a:gd name="connsiteY265" fmla="*/ 1519182 h 2311974"/>
                <a:gd name="connsiteX266" fmla="*/ 18560 w 1315983"/>
                <a:gd name="connsiteY266" fmla="*/ 1442151 h 2311974"/>
                <a:gd name="connsiteX267" fmla="*/ 73867 w 1315983"/>
                <a:gd name="connsiteY267" fmla="*/ 1327822 h 2311974"/>
                <a:gd name="connsiteX268" fmla="*/ 867553 w 1315983"/>
                <a:gd name="connsiteY268" fmla="*/ 1104035 h 2311974"/>
                <a:gd name="connsiteX269" fmla="*/ 0 w 1315983"/>
                <a:gd name="connsiteY269" fmla="*/ 680708 h 2311974"/>
                <a:gd name="connsiteX270" fmla="*/ 35567 w 1315983"/>
                <a:gd name="connsiteY270" fmla="*/ 670983 h 2311974"/>
                <a:gd name="connsiteX271" fmla="*/ 123299 w 1315983"/>
                <a:gd name="connsiteY271" fmla="*/ 692863 h 2311974"/>
                <a:gd name="connsiteX272" fmla="*/ 151753 w 1315983"/>
                <a:gd name="connsiteY272" fmla="*/ 678277 h 2311974"/>
                <a:gd name="connsiteX273" fmla="*/ 158866 w 1315983"/>
                <a:gd name="connsiteY273" fmla="*/ 666121 h 2311974"/>
                <a:gd name="connsiteX274" fmla="*/ 192062 w 1315983"/>
                <a:gd name="connsiteY274" fmla="*/ 700156 h 2311974"/>
                <a:gd name="connsiteX275" fmla="*/ 236001 w 1315983"/>
                <a:gd name="connsiteY275" fmla="*/ 862512 h 2311974"/>
                <a:gd name="connsiteX276" fmla="*/ 158866 w 1315983"/>
                <a:gd name="connsiteY276" fmla="*/ 666121 h 2311974"/>
                <a:gd name="connsiteX277" fmla="*/ 158866 w 1315983"/>
                <a:gd name="connsiteY277" fmla="*/ 658827 h 2311974"/>
                <a:gd name="connsiteX278" fmla="*/ 180206 w 1315983"/>
                <a:gd name="connsiteY278" fmla="*/ 646672 h 2311974"/>
                <a:gd name="connsiteX279" fmla="*/ 173093 w 1315983"/>
                <a:gd name="connsiteY279" fmla="*/ 639379 h 2311974"/>
                <a:gd name="connsiteX280" fmla="*/ 203918 w 1315983"/>
                <a:gd name="connsiteY280" fmla="*/ 629654 h 2311974"/>
                <a:gd name="connsiteX281" fmla="*/ 199176 w 1315983"/>
                <a:gd name="connsiteY281" fmla="*/ 615068 h 2311974"/>
                <a:gd name="connsiteX282" fmla="*/ 165980 w 1315983"/>
                <a:gd name="connsiteY282" fmla="*/ 610205 h 2311974"/>
                <a:gd name="connsiteX283" fmla="*/ 163608 w 1315983"/>
                <a:gd name="connsiteY283" fmla="*/ 595619 h 2311974"/>
                <a:gd name="connsiteX284" fmla="*/ 151753 w 1315983"/>
                <a:gd name="connsiteY284" fmla="*/ 471633 h 2311974"/>
                <a:gd name="connsiteX285" fmla="*/ 144639 w 1315983"/>
                <a:gd name="connsiteY285" fmla="*/ 464340 h 2311974"/>
                <a:gd name="connsiteX286" fmla="*/ 184949 w 1315983"/>
                <a:gd name="connsiteY286" fmla="*/ 430304 h 2311974"/>
                <a:gd name="connsiteX287" fmla="*/ 199176 w 1315983"/>
                <a:gd name="connsiteY287" fmla="*/ 408424 h 2311974"/>
                <a:gd name="connsiteX288" fmla="*/ 232371 w 1315983"/>
                <a:gd name="connsiteY288" fmla="*/ 311180 h 2311974"/>
                <a:gd name="connsiteX289" fmla="*/ 225258 w 1315983"/>
                <a:gd name="connsiteY289" fmla="*/ 308749 h 2311974"/>
                <a:gd name="connsiteX290" fmla="*/ 232371 w 1315983"/>
                <a:gd name="connsiteY290" fmla="*/ 299025 h 2311974"/>
                <a:gd name="connsiteX291" fmla="*/ 211031 w 1315983"/>
                <a:gd name="connsiteY291" fmla="*/ 299025 h 2311974"/>
                <a:gd name="connsiteX292" fmla="*/ 199176 w 1315983"/>
                <a:gd name="connsiteY292" fmla="*/ 282007 h 2311974"/>
                <a:gd name="connsiteX293" fmla="*/ 239485 w 1315983"/>
                <a:gd name="connsiteY293" fmla="*/ 240679 h 2311974"/>
                <a:gd name="connsiteX294" fmla="*/ 248969 w 1315983"/>
                <a:gd name="connsiteY294" fmla="*/ 240679 h 2311974"/>
                <a:gd name="connsiteX295" fmla="*/ 227629 w 1315983"/>
                <a:gd name="connsiteY295" fmla="*/ 218799 h 2311974"/>
                <a:gd name="connsiteX296" fmla="*/ 260825 w 1315983"/>
                <a:gd name="connsiteY296" fmla="*/ 199350 h 2311974"/>
                <a:gd name="connsiteX297" fmla="*/ 239485 w 1315983"/>
                <a:gd name="connsiteY297" fmla="*/ 150728 h 2311974"/>
                <a:gd name="connsiteX298" fmla="*/ 248969 w 1315983"/>
                <a:gd name="connsiteY298" fmla="*/ 131279 h 2311974"/>
                <a:gd name="connsiteX299" fmla="*/ 282165 w 1315983"/>
                <a:gd name="connsiteY299" fmla="*/ 116693 h 2311974"/>
                <a:gd name="connsiteX300" fmla="*/ 286908 w 1315983"/>
                <a:gd name="connsiteY300" fmla="*/ 131279 h 2311974"/>
                <a:gd name="connsiteX301" fmla="*/ 308248 w 1315983"/>
                <a:gd name="connsiteY301" fmla="*/ 116693 h 2311974"/>
                <a:gd name="connsiteX302" fmla="*/ 303506 w 1315983"/>
                <a:gd name="connsiteY302" fmla="*/ 109399 h 2311974"/>
                <a:gd name="connsiteX303" fmla="*/ 320104 w 1315983"/>
                <a:gd name="connsiteY303" fmla="*/ 102106 h 2311974"/>
                <a:gd name="connsiteX304" fmla="*/ 320104 w 1315983"/>
                <a:gd name="connsiteY304" fmla="*/ 94813 h 2311974"/>
                <a:gd name="connsiteX305" fmla="*/ 329588 w 1315983"/>
                <a:gd name="connsiteY305" fmla="*/ 87519 h 2311974"/>
                <a:gd name="connsiteX306" fmla="*/ 315361 w 1315983"/>
                <a:gd name="connsiteY306" fmla="*/ 53484 h 2311974"/>
                <a:gd name="connsiteX307" fmla="*/ 312990 w 1315983"/>
                <a:gd name="connsiteY307" fmla="*/ 7293 h 2311974"/>
                <a:gd name="connsiteX308" fmla="*/ 355671 w 1315983"/>
                <a:gd name="connsiteY308" fmla="*/ 17018 h 2311974"/>
                <a:gd name="connsiteX309" fmla="*/ 377011 w 1315983"/>
                <a:gd name="connsiteY309" fmla="*/ 0 h 2311974"/>
                <a:gd name="connsiteX310" fmla="*/ 241856 w 1315983"/>
                <a:gd name="connsiteY310" fmla="*/ 899507 h 2311974"/>
                <a:gd name="connsiteX311" fmla="*/ 241856 w 1315983"/>
                <a:gd name="connsiteY311" fmla="*/ 899506 h 2311974"/>
                <a:gd name="connsiteX312" fmla="*/ 377011 w 1315983"/>
                <a:gd name="connsiteY312" fmla="*/ 0 h 2311974"/>
                <a:gd name="connsiteX313" fmla="*/ 234712 w 1315983"/>
                <a:gd name="connsiteY313" fmla="*/ 889782 h 2311974"/>
                <a:gd name="connsiteX314" fmla="*/ 225258 w 1315983"/>
                <a:gd name="connsiteY314" fmla="*/ 889782 h 2311974"/>
                <a:gd name="connsiteX315" fmla="*/ 241856 w 1315983"/>
                <a:gd name="connsiteY315" fmla="*/ 889782 h 2311974"/>
                <a:gd name="connsiteX316" fmla="*/ 326152 w 1315983"/>
                <a:gd name="connsiteY316" fmla="*/ 981222 h 2311974"/>
                <a:gd name="connsiteX317" fmla="*/ 234712 w 1315983"/>
                <a:gd name="connsiteY317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28354 h 2311974"/>
                <a:gd name="connsiteX112" fmla="*/ 1078869 w 1315983"/>
                <a:gd name="connsiteY112" fmla="*/ 1045372 h 2311974"/>
                <a:gd name="connsiteX113" fmla="*/ 1071755 w 1315983"/>
                <a:gd name="connsiteY113" fmla="*/ 1059959 h 2311974"/>
                <a:gd name="connsiteX114" fmla="*/ 1064642 w 1315983"/>
                <a:gd name="connsiteY114" fmla="*/ 1062390 h 2311974"/>
                <a:gd name="connsiteX115" fmla="*/ 1069384 w 1315983"/>
                <a:gd name="connsiteY115" fmla="*/ 1069683 h 2311974"/>
                <a:gd name="connsiteX116" fmla="*/ 1062271 w 1315983"/>
                <a:gd name="connsiteY116" fmla="*/ 1074545 h 2311974"/>
                <a:gd name="connsiteX117" fmla="*/ 1069384 w 1315983"/>
                <a:gd name="connsiteY117" fmla="*/ 1076976 h 2311974"/>
                <a:gd name="connsiteX118" fmla="*/ 1071755 w 1315983"/>
                <a:gd name="connsiteY118" fmla="*/ 1093994 h 2311974"/>
                <a:gd name="connsiteX119" fmla="*/ 1062271 w 1315983"/>
                <a:gd name="connsiteY119" fmla="*/ 1103719 h 2311974"/>
                <a:gd name="connsiteX120" fmla="*/ 1064642 w 1315983"/>
                <a:gd name="connsiteY120" fmla="*/ 1103719 h 2311974"/>
                <a:gd name="connsiteX121" fmla="*/ 1064642 w 1315983"/>
                <a:gd name="connsiteY121" fmla="*/ 1111012 h 2311974"/>
                <a:gd name="connsiteX122" fmla="*/ 1057529 w 1315983"/>
                <a:gd name="connsiteY122" fmla="*/ 1118305 h 2311974"/>
                <a:gd name="connsiteX123" fmla="*/ 1057529 w 1315983"/>
                <a:gd name="connsiteY123" fmla="*/ 1125598 h 2311974"/>
                <a:gd name="connsiteX124" fmla="*/ 1043302 w 1315983"/>
                <a:gd name="connsiteY124" fmla="*/ 1149909 h 2311974"/>
                <a:gd name="connsiteX125" fmla="*/ 1055157 w 1315983"/>
                <a:gd name="connsiteY125" fmla="*/ 1164496 h 2311974"/>
                <a:gd name="connsiteX126" fmla="*/ 1083611 w 1315983"/>
                <a:gd name="connsiteY126" fmla="*/ 1164496 h 2311974"/>
                <a:gd name="connsiteX127" fmla="*/ 1085982 w 1315983"/>
                <a:gd name="connsiteY127" fmla="*/ 1166927 h 2311974"/>
                <a:gd name="connsiteX128" fmla="*/ 1104951 w 1315983"/>
                <a:gd name="connsiteY128" fmla="*/ 1159634 h 2311974"/>
                <a:gd name="connsiteX129" fmla="*/ 1116807 w 1315983"/>
                <a:gd name="connsiteY129" fmla="*/ 1166927 h 2311974"/>
                <a:gd name="connsiteX130" fmla="*/ 1123921 w 1315983"/>
                <a:gd name="connsiteY130" fmla="*/ 1166927 h 2311974"/>
                <a:gd name="connsiteX131" fmla="*/ 1119178 w 1315983"/>
                <a:gd name="connsiteY131" fmla="*/ 1171789 h 2311974"/>
                <a:gd name="connsiteX132" fmla="*/ 1133405 w 1315983"/>
                <a:gd name="connsiteY132" fmla="*/ 1179083 h 2311974"/>
                <a:gd name="connsiteX133" fmla="*/ 1140519 w 1315983"/>
                <a:gd name="connsiteY133" fmla="*/ 1222842 h 2311974"/>
                <a:gd name="connsiteX134" fmla="*/ 1133405 w 1315983"/>
                <a:gd name="connsiteY134" fmla="*/ 1230136 h 2311974"/>
                <a:gd name="connsiteX135" fmla="*/ 1133405 w 1315983"/>
                <a:gd name="connsiteY135" fmla="*/ 1254447 h 2311974"/>
                <a:gd name="connsiteX136" fmla="*/ 1159488 w 1315983"/>
                <a:gd name="connsiteY136" fmla="*/ 1271464 h 2311974"/>
                <a:gd name="connsiteX137" fmla="*/ 1154745 w 1315983"/>
                <a:gd name="connsiteY137" fmla="*/ 1278758 h 2311974"/>
                <a:gd name="connsiteX138" fmla="*/ 1164230 w 1315983"/>
                <a:gd name="connsiteY138" fmla="*/ 1290913 h 2311974"/>
                <a:gd name="connsiteX139" fmla="*/ 1164230 w 1315983"/>
                <a:gd name="connsiteY139" fmla="*/ 1303069 h 2311974"/>
                <a:gd name="connsiteX140" fmla="*/ 1166601 w 1315983"/>
                <a:gd name="connsiteY140" fmla="*/ 1305500 h 2311974"/>
                <a:gd name="connsiteX141" fmla="*/ 1164230 w 1315983"/>
                <a:gd name="connsiteY141" fmla="*/ 1312793 h 2311974"/>
                <a:gd name="connsiteX142" fmla="*/ 1171343 w 1315983"/>
                <a:gd name="connsiteY142" fmla="*/ 1324948 h 2311974"/>
                <a:gd name="connsiteX143" fmla="*/ 1178457 w 1315983"/>
                <a:gd name="connsiteY143" fmla="*/ 1317655 h 2311974"/>
                <a:gd name="connsiteX144" fmla="*/ 1178457 w 1315983"/>
                <a:gd name="connsiteY144" fmla="*/ 1327379 h 2311974"/>
                <a:gd name="connsiteX145" fmla="*/ 1180828 w 1315983"/>
                <a:gd name="connsiteY145" fmla="*/ 1344397 h 2311974"/>
                <a:gd name="connsiteX146" fmla="*/ 1154745 w 1315983"/>
                <a:gd name="connsiteY146" fmla="*/ 1358984 h 2311974"/>
                <a:gd name="connsiteX147" fmla="*/ 1133405 w 1315983"/>
                <a:gd name="connsiteY147" fmla="*/ 1358984 h 2311974"/>
                <a:gd name="connsiteX148" fmla="*/ 1131034 w 1315983"/>
                <a:gd name="connsiteY148" fmla="*/ 1376001 h 2311974"/>
                <a:gd name="connsiteX149" fmla="*/ 1152374 w 1315983"/>
                <a:gd name="connsiteY149" fmla="*/ 1376001 h 2311974"/>
                <a:gd name="connsiteX150" fmla="*/ 1154745 w 1315983"/>
                <a:gd name="connsiteY150" fmla="*/ 1383295 h 2311974"/>
                <a:gd name="connsiteX151" fmla="*/ 1159488 w 1315983"/>
                <a:gd name="connsiteY151" fmla="*/ 1380864 h 2311974"/>
                <a:gd name="connsiteX152" fmla="*/ 1166601 w 1315983"/>
                <a:gd name="connsiteY152" fmla="*/ 1393019 h 2311974"/>
                <a:gd name="connsiteX153" fmla="*/ 1164230 w 1315983"/>
                <a:gd name="connsiteY153" fmla="*/ 1400312 h 2311974"/>
                <a:gd name="connsiteX154" fmla="*/ 1166601 w 1315983"/>
                <a:gd name="connsiteY154" fmla="*/ 1402744 h 2311974"/>
                <a:gd name="connsiteX155" fmla="*/ 1185570 w 1315983"/>
                <a:gd name="connsiteY155" fmla="*/ 1380864 h 2311974"/>
                <a:gd name="connsiteX156" fmla="*/ 1192684 w 1315983"/>
                <a:gd name="connsiteY156" fmla="*/ 1383295 h 2311974"/>
                <a:gd name="connsiteX157" fmla="*/ 1187941 w 1315983"/>
                <a:gd name="connsiteY157" fmla="*/ 1380864 h 2311974"/>
                <a:gd name="connsiteX158" fmla="*/ 1195055 w 1315983"/>
                <a:gd name="connsiteY158" fmla="*/ 1373570 h 2311974"/>
                <a:gd name="connsiteX159" fmla="*/ 1202168 w 1315983"/>
                <a:gd name="connsiteY159" fmla="*/ 1368708 h 2311974"/>
                <a:gd name="connsiteX160" fmla="*/ 1218766 w 1315983"/>
                <a:gd name="connsiteY160" fmla="*/ 1417330 h 2311974"/>
                <a:gd name="connsiteX161" fmla="*/ 1214024 w 1315983"/>
                <a:gd name="connsiteY161" fmla="*/ 1424623 h 2311974"/>
                <a:gd name="connsiteX162" fmla="*/ 1214024 w 1315983"/>
                <a:gd name="connsiteY162" fmla="*/ 1441641 h 2311974"/>
                <a:gd name="connsiteX163" fmla="*/ 1180828 w 1315983"/>
                <a:gd name="connsiteY163" fmla="*/ 1436779 h 2311974"/>
                <a:gd name="connsiteX164" fmla="*/ 1178457 w 1315983"/>
                <a:gd name="connsiteY164" fmla="*/ 1473245 h 2311974"/>
                <a:gd name="connsiteX165" fmla="*/ 1164230 w 1315983"/>
                <a:gd name="connsiteY165" fmla="*/ 1473245 h 2311974"/>
                <a:gd name="connsiteX166" fmla="*/ 1159488 w 1315983"/>
                <a:gd name="connsiteY166" fmla="*/ 1504850 h 2311974"/>
                <a:gd name="connsiteX167" fmla="*/ 1145261 w 1315983"/>
                <a:gd name="connsiteY167" fmla="*/ 1521867 h 2311974"/>
                <a:gd name="connsiteX168" fmla="*/ 1145261 w 1315983"/>
                <a:gd name="connsiteY168" fmla="*/ 1548609 h 2311974"/>
                <a:gd name="connsiteX169" fmla="*/ 1126292 w 1315983"/>
                <a:gd name="connsiteY169" fmla="*/ 1560765 h 2311974"/>
                <a:gd name="connsiteX170" fmla="*/ 1152374 w 1315983"/>
                <a:gd name="connsiteY170" fmla="*/ 1570489 h 2311974"/>
                <a:gd name="connsiteX171" fmla="*/ 1152374 w 1315983"/>
                <a:gd name="connsiteY171" fmla="*/ 1577783 h 2311974"/>
                <a:gd name="connsiteX172" fmla="*/ 1097838 w 1315983"/>
                <a:gd name="connsiteY172" fmla="*/ 1577783 h 2311974"/>
                <a:gd name="connsiteX173" fmla="*/ 1109694 w 1315983"/>
                <a:gd name="connsiteY173" fmla="*/ 1602094 h 2311974"/>
                <a:gd name="connsiteX174" fmla="*/ 1119178 w 1315983"/>
                <a:gd name="connsiteY174" fmla="*/ 1609387 h 2311974"/>
                <a:gd name="connsiteX175" fmla="*/ 1116807 w 1315983"/>
                <a:gd name="connsiteY175" fmla="*/ 1619111 h 2311974"/>
                <a:gd name="connsiteX176" fmla="*/ 1119178 w 1315983"/>
                <a:gd name="connsiteY176" fmla="*/ 1623973 h 2311974"/>
                <a:gd name="connsiteX177" fmla="*/ 1119178 w 1315983"/>
                <a:gd name="connsiteY177" fmla="*/ 1645853 h 2311974"/>
                <a:gd name="connsiteX178" fmla="*/ 1112065 w 1315983"/>
                <a:gd name="connsiteY178" fmla="*/ 1645853 h 2311974"/>
                <a:gd name="connsiteX179" fmla="*/ 1104951 w 1315983"/>
                <a:gd name="connsiteY179" fmla="*/ 1667733 h 2311974"/>
                <a:gd name="connsiteX180" fmla="*/ 1104951 w 1315983"/>
                <a:gd name="connsiteY180" fmla="*/ 1706631 h 2311974"/>
                <a:gd name="connsiteX181" fmla="*/ 1090725 w 1315983"/>
                <a:gd name="connsiteY181" fmla="*/ 1709062 h 2311974"/>
                <a:gd name="connsiteX182" fmla="*/ 1090725 w 1315983"/>
                <a:gd name="connsiteY182" fmla="*/ 1723648 h 2311974"/>
                <a:gd name="connsiteX183" fmla="*/ 1078869 w 1315983"/>
                <a:gd name="connsiteY183" fmla="*/ 1740666 h 2311974"/>
                <a:gd name="connsiteX184" fmla="*/ 1021961 w 1315983"/>
                <a:gd name="connsiteY184" fmla="*/ 1733373 h 2311974"/>
                <a:gd name="connsiteX185" fmla="*/ 995879 w 1315983"/>
                <a:gd name="connsiteY185" fmla="*/ 1733373 h 2311974"/>
                <a:gd name="connsiteX186" fmla="*/ 984023 w 1315983"/>
                <a:gd name="connsiteY186" fmla="*/ 1743097 h 2311974"/>
                <a:gd name="connsiteX187" fmla="*/ 976910 w 1315983"/>
                <a:gd name="connsiteY187" fmla="*/ 1735804 h 2311974"/>
                <a:gd name="connsiteX188" fmla="*/ 969796 w 1315983"/>
                <a:gd name="connsiteY188" fmla="*/ 1740666 h 2311974"/>
                <a:gd name="connsiteX189" fmla="*/ 948456 w 1315983"/>
                <a:gd name="connsiteY189" fmla="*/ 1713924 h 2311974"/>
                <a:gd name="connsiteX190" fmla="*/ 934229 w 1315983"/>
                <a:gd name="connsiteY190" fmla="*/ 1721217 h 2311974"/>
                <a:gd name="connsiteX191" fmla="*/ 927116 w 1315983"/>
                <a:gd name="connsiteY191" fmla="*/ 1733373 h 2311974"/>
                <a:gd name="connsiteX192" fmla="*/ 920002 w 1315983"/>
                <a:gd name="connsiteY192" fmla="*/ 1735804 h 2311974"/>
                <a:gd name="connsiteX193" fmla="*/ 905775 w 1315983"/>
                <a:gd name="connsiteY193" fmla="*/ 1706631 h 2311974"/>
                <a:gd name="connsiteX194" fmla="*/ 834641 w 1315983"/>
                <a:gd name="connsiteY194" fmla="*/ 1709062 h 2311974"/>
                <a:gd name="connsiteX195" fmla="*/ 832270 w 1315983"/>
                <a:gd name="connsiteY195" fmla="*/ 1721217 h 2311974"/>
                <a:gd name="connsiteX196" fmla="*/ 789590 w 1315983"/>
                <a:gd name="connsiteY196" fmla="*/ 1721217 h 2311974"/>
                <a:gd name="connsiteX197" fmla="*/ 789590 w 1315983"/>
                <a:gd name="connsiteY197" fmla="*/ 1728511 h 2311974"/>
                <a:gd name="connsiteX198" fmla="*/ 758765 w 1315983"/>
                <a:gd name="connsiteY198" fmla="*/ 1721217 h 2311974"/>
                <a:gd name="connsiteX199" fmla="*/ 758765 w 1315983"/>
                <a:gd name="connsiteY199" fmla="*/ 1706631 h 2311974"/>
                <a:gd name="connsiteX200" fmla="*/ 751651 w 1315983"/>
                <a:gd name="connsiteY200" fmla="*/ 1706631 h 2311974"/>
                <a:gd name="connsiteX201" fmla="*/ 749280 w 1315983"/>
                <a:gd name="connsiteY201" fmla="*/ 1692044 h 2311974"/>
                <a:gd name="connsiteX202" fmla="*/ 749280 w 1315983"/>
                <a:gd name="connsiteY202" fmla="*/ 1692044 h 2311974"/>
                <a:gd name="connsiteX203" fmla="*/ 751651 w 1315983"/>
                <a:gd name="connsiteY203" fmla="*/ 1706631 h 2311974"/>
                <a:gd name="connsiteX204" fmla="*/ 697115 w 1315983"/>
                <a:gd name="connsiteY204" fmla="*/ 1709062 h 2311974"/>
                <a:gd name="connsiteX205" fmla="*/ 656806 w 1315983"/>
                <a:gd name="connsiteY205" fmla="*/ 1701769 h 2311974"/>
                <a:gd name="connsiteX206" fmla="*/ 654435 w 1315983"/>
                <a:gd name="connsiteY206" fmla="*/ 1709062 h 2311974"/>
                <a:gd name="connsiteX207" fmla="*/ 635465 w 1315983"/>
                <a:gd name="connsiteY207" fmla="*/ 1713924 h 2311974"/>
                <a:gd name="connsiteX208" fmla="*/ 628352 w 1315983"/>
                <a:gd name="connsiteY208" fmla="*/ 1733373 h 2311974"/>
                <a:gd name="connsiteX209" fmla="*/ 633094 w 1315983"/>
                <a:gd name="connsiteY209" fmla="*/ 1750391 h 2311974"/>
                <a:gd name="connsiteX210" fmla="*/ 614125 w 1315983"/>
                <a:gd name="connsiteY210" fmla="*/ 1750391 h 2311974"/>
                <a:gd name="connsiteX211" fmla="*/ 609383 w 1315983"/>
                <a:gd name="connsiteY211" fmla="*/ 1769840 h 2311974"/>
                <a:gd name="connsiteX212" fmla="*/ 616496 w 1315983"/>
                <a:gd name="connsiteY212" fmla="*/ 1784426 h 2311974"/>
                <a:gd name="connsiteX213" fmla="*/ 614125 w 1315983"/>
                <a:gd name="connsiteY213" fmla="*/ 1806306 h 2311974"/>
                <a:gd name="connsiteX214" fmla="*/ 602269 w 1315983"/>
                <a:gd name="connsiteY214" fmla="*/ 1813599 h 2311974"/>
                <a:gd name="connsiteX215" fmla="*/ 602269 w 1315983"/>
                <a:gd name="connsiteY215" fmla="*/ 1847635 h 2311974"/>
                <a:gd name="connsiteX216" fmla="*/ 588043 w 1315983"/>
                <a:gd name="connsiteY216" fmla="*/ 1852497 h 2311974"/>
                <a:gd name="connsiteX217" fmla="*/ 585671 w 1315983"/>
                <a:gd name="connsiteY217" fmla="*/ 1837910 h 2311974"/>
                <a:gd name="connsiteX218" fmla="*/ 552475 w 1315983"/>
                <a:gd name="connsiteY218" fmla="*/ 1837910 h 2311974"/>
                <a:gd name="connsiteX219" fmla="*/ 552475 w 1315983"/>
                <a:gd name="connsiteY219" fmla="*/ 1859790 h 2311974"/>
                <a:gd name="connsiteX220" fmla="*/ 533506 w 1315983"/>
                <a:gd name="connsiteY220" fmla="*/ 1859790 h 2311974"/>
                <a:gd name="connsiteX221" fmla="*/ 533506 w 1315983"/>
                <a:gd name="connsiteY221" fmla="*/ 1869515 h 2311974"/>
                <a:gd name="connsiteX222" fmla="*/ 531135 w 1315983"/>
                <a:gd name="connsiteY222" fmla="*/ 1876808 h 2311974"/>
                <a:gd name="connsiteX223" fmla="*/ 450517 w 1315983"/>
                <a:gd name="connsiteY223" fmla="*/ 1876808 h 2311974"/>
                <a:gd name="connsiteX224" fmla="*/ 450517 w 1315983"/>
                <a:gd name="connsiteY224" fmla="*/ 1896257 h 2311974"/>
                <a:gd name="connsiteX225" fmla="*/ 398351 w 1315983"/>
                <a:gd name="connsiteY225" fmla="*/ 1901119 h 2311974"/>
                <a:gd name="connsiteX226" fmla="*/ 398351 w 1315983"/>
                <a:gd name="connsiteY226" fmla="*/ 1930292 h 2311974"/>
                <a:gd name="connsiteX227" fmla="*/ 377011 w 1315983"/>
                <a:gd name="connsiteY227" fmla="*/ 1930292 h 2311974"/>
                <a:gd name="connsiteX228" fmla="*/ 374640 w 1315983"/>
                <a:gd name="connsiteY228" fmla="*/ 1952172 h 2311974"/>
                <a:gd name="connsiteX229" fmla="*/ 362784 w 1315983"/>
                <a:gd name="connsiteY229" fmla="*/ 1952172 h 2311974"/>
                <a:gd name="connsiteX230" fmla="*/ 362784 w 1315983"/>
                <a:gd name="connsiteY230" fmla="*/ 1978914 h 2311974"/>
                <a:gd name="connsiteX231" fmla="*/ 369898 w 1315983"/>
                <a:gd name="connsiteY231" fmla="*/ 1983776 h 2311974"/>
                <a:gd name="connsiteX232" fmla="*/ 367527 w 1315983"/>
                <a:gd name="connsiteY232" fmla="*/ 2000794 h 2311974"/>
                <a:gd name="connsiteX233" fmla="*/ 374640 w 1315983"/>
                <a:gd name="connsiteY233" fmla="*/ 2005656 h 2311974"/>
                <a:gd name="connsiteX234" fmla="*/ 374640 w 1315983"/>
                <a:gd name="connsiteY234" fmla="*/ 2068865 h 2311974"/>
                <a:gd name="connsiteX235" fmla="*/ 367527 w 1315983"/>
                <a:gd name="connsiteY235" fmla="*/ 2068865 h 2311974"/>
                <a:gd name="connsiteX236" fmla="*/ 367527 w 1315983"/>
                <a:gd name="connsiteY236" fmla="*/ 2081020 h 2311974"/>
                <a:gd name="connsiteX237" fmla="*/ 348557 w 1315983"/>
                <a:gd name="connsiteY237" fmla="*/ 2083451 h 2311974"/>
                <a:gd name="connsiteX238" fmla="*/ 334331 w 1315983"/>
                <a:gd name="connsiteY238" fmla="*/ 2117487 h 2311974"/>
                <a:gd name="connsiteX239" fmla="*/ 334331 w 1315983"/>
                <a:gd name="connsiteY239" fmla="*/ 2129642 h 2311974"/>
                <a:gd name="connsiteX240" fmla="*/ 391238 w 1315983"/>
                <a:gd name="connsiteY240" fmla="*/ 2132073 h 2311974"/>
                <a:gd name="connsiteX241" fmla="*/ 384125 w 1315983"/>
                <a:gd name="connsiteY241" fmla="*/ 2151522 h 2311974"/>
                <a:gd name="connsiteX242" fmla="*/ 388867 w 1315983"/>
                <a:gd name="connsiteY242" fmla="*/ 2161246 h 2311974"/>
                <a:gd name="connsiteX243" fmla="*/ 384125 w 1315983"/>
                <a:gd name="connsiteY243" fmla="*/ 2168540 h 2311974"/>
                <a:gd name="connsiteX244" fmla="*/ 367527 w 1315983"/>
                <a:gd name="connsiteY244" fmla="*/ 2168540 h 2311974"/>
                <a:gd name="connsiteX245" fmla="*/ 367527 w 1315983"/>
                <a:gd name="connsiteY245" fmla="*/ 2180695 h 2311974"/>
                <a:gd name="connsiteX246" fmla="*/ 336702 w 1315983"/>
                <a:gd name="connsiteY246" fmla="*/ 2187988 h 2311974"/>
                <a:gd name="connsiteX247" fmla="*/ 343815 w 1315983"/>
                <a:gd name="connsiteY247" fmla="*/ 2200144 h 2311974"/>
                <a:gd name="connsiteX248" fmla="*/ 341444 w 1315983"/>
                <a:gd name="connsiteY248" fmla="*/ 2256059 h 2311974"/>
                <a:gd name="connsiteX249" fmla="*/ 329588 w 1315983"/>
                <a:gd name="connsiteY249" fmla="*/ 2277939 h 2311974"/>
                <a:gd name="connsiteX250" fmla="*/ 303506 w 1315983"/>
                <a:gd name="connsiteY250" fmla="*/ 2307112 h 2311974"/>
                <a:gd name="connsiteX251" fmla="*/ 289279 w 1315983"/>
                <a:gd name="connsiteY251" fmla="*/ 2311974 h 2311974"/>
                <a:gd name="connsiteX252" fmla="*/ 272681 w 1315983"/>
                <a:gd name="connsiteY252" fmla="*/ 2282801 h 2311974"/>
                <a:gd name="connsiteX253" fmla="*/ 253712 w 1315983"/>
                <a:gd name="connsiteY253" fmla="*/ 2275508 h 2311974"/>
                <a:gd name="connsiteX254" fmla="*/ 239485 w 1315983"/>
                <a:gd name="connsiteY254" fmla="*/ 2292526 h 2311974"/>
                <a:gd name="connsiteX255" fmla="*/ 220516 w 1315983"/>
                <a:gd name="connsiteY255" fmla="*/ 2285232 h 2311974"/>
                <a:gd name="connsiteX256" fmla="*/ 206289 w 1315983"/>
                <a:gd name="connsiteY256" fmla="*/ 2290094 h 2311974"/>
                <a:gd name="connsiteX257" fmla="*/ 170722 w 1315983"/>
                <a:gd name="connsiteY257" fmla="*/ 2275508 h 2311974"/>
                <a:gd name="connsiteX258" fmla="*/ 129987 w 1315983"/>
                <a:gd name="connsiteY258" fmla="*/ 2254426 h 2311974"/>
                <a:gd name="connsiteX259" fmla="*/ 138292 w 1315983"/>
                <a:gd name="connsiteY259" fmla="*/ 2090384 h 2311974"/>
                <a:gd name="connsiteX260" fmla="*/ 167576 w 1315983"/>
                <a:gd name="connsiteY260" fmla="*/ 1879782 h 2311974"/>
                <a:gd name="connsiteX261" fmla="*/ 162659 w 1315983"/>
                <a:gd name="connsiteY261" fmla="*/ 1766434 h 2311974"/>
                <a:gd name="connsiteX262" fmla="*/ 134380 w 1315983"/>
                <a:gd name="connsiteY262" fmla="*/ 1684276 h 2311974"/>
                <a:gd name="connsiteX263" fmla="*/ 71027 w 1315983"/>
                <a:gd name="connsiteY263" fmla="*/ 1605539 h 2311974"/>
                <a:gd name="connsiteX264" fmla="*/ 21152 w 1315983"/>
                <a:gd name="connsiteY264" fmla="*/ 1566641 h 2311974"/>
                <a:gd name="connsiteX265" fmla="*/ 22796 w 1315983"/>
                <a:gd name="connsiteY265" fmla="*/ 1519182 h 2311974"/>
                <a:gd name="connsiteX266" fmla="*/ 18560 w 1315983"/>
                <a:gd name="connsiteY266" fmla="*/ 1442151 h 2311974"/>
                <a:gd name="connsiteX267" fmla="*/ 73867 w 1315983"/>
                <a:gd name="connsiteY267" fmla="*/ 1327822 h 2311974"/>
                <a:gd name="connsiteX268" fmla="*/ 867553 w 1315983"/>
                <a:gd name="connsiteY268" fmla="*/ 1104035 h 2311974"/>
                <a:gd name="connsiteX269" fmla="*/ 0 w 1315983"/>
                <a:gd name="connsiteY269" fmla="*/ 680708 h 2311974"/>
                <a:gd name="connsiteX270" fmla="*/ 35567 w 1315983"/>
                <a:gd name="connsiteY270" fmla="*/ 670983 h 2311974"/>
                <a:gd name="connsiteX271" fmla="*/ 123299 w 1315983"/>
                <a:gd name="connsiteY271" fmla="*/ 692863 h 2311974"/>
                <a:gd name="connsiteX272" fmla="*/ 151753 w 1315983"/>
                <a:gd name="connsiteY272" fmla="*/ 678277 h 2311974"/>
                <a:gd name="connsiteX273" fmla="*/ 158866 w 1315983"/>
                <a:gd name="connsiteY273" fmla="*/ 666121 h 2311974"/>
                <a:gd name="connsiteX274" fmla="*/ 192062 w 1315983"/>
                <a:gd name="connsiteY274" fmla="*/ 700156 h 2311974"/>
                <a:gd name="connsiteX275" fmla="*/ 236001 w 1315983"/>
                <a:gd name="connsiteY275" fmla="*/ 862512 h 2311974"/>
                <a:gd name="connsiteX276" fmla="*/ 158866 w 1315983"/>
                <a:gd name="connsiteY276" fmla="*/ 658827 h 2311974"/>
                <a:gd name="connsiteX277" fmla="*/ 180206 w 1315983"/>
                <a:gd name="connsiteY277" fmla="*/ 646672 h 2311974"/>
                <a:gd name="connsiteX278" fmla="*/ 173093 w 1315983"/>
                <a:gd name="connsiteY278" fmla="*/ 639379 h 2311974"/>
                <a:gd name="connsiteX279" fmla="*/ 203918 w 1315983"/>
                <a:gd name="connsiteY279" fmla="*/ 629654 h 2311974"/>
                <a:gd name="connsiteX280" fmla="*/ 199176 w 1315983"/>
                <a:gd name="connsiteY280" fmla="*/ 615068 h 2311974"/>
                <a:gd name="connsiteX281" fmla="*/ 165980 w 1315983"/>
                <a:gd name="connsiteY281" fmla="*/ 610205 h 2311974"/>
                <a:gd name="connsiteX282" fmla="*/ 163608 w 1315983"/>
                <a:gd name="connsiteY282" fmla="*/ 595619 h 2311974"/>
                <a:gd name="connsiteX283" fmla="*/ 151753 w 1315983"/>
                <a:gd name="connsiteY283" fmla="*/ 471633 h 2311974"/>
                <a:gd name="connsiteX284" fmla="*/ 144639 w 1315983"/>
                <a:gd name="connsiteY284" fmla="*/ 464340 h 2311974"/>
                <a:gd name="connsiteX285" fmla="*/ 184949 w 1315983"/>
                <a:gd name="connsiteY285" fmla="*/ 430304 h 2311974"/>
                <a:gd name="connsiteX286" fmla="*/ 199176 w 1315983"/>
                <a:gd name="connsiteY286" fmla="*/ 408424 h 2311974"/>
                <a:gd name="connsiteX287" fmla="*/ 232371 w 1315983"/>
                <a:gd name="connsiteY287" fmla="*/ 311180 h 2311974"/>
                <a:gd name="connsiteX288" fmla="*/ 225258 w 1315983"/>
                <a:gd name="connsiteY288" fmla="*/ 308749 h 2311974"/>
                <a:gd name="connsiteX289" fmla="*/ 232371 w 1315983"/>
                <a:gd name="connsiteY289" fmla="*/ 299025 h 2311974"/>
                <a:gd name="connsiteX290" fmla="*/ 211031 w 1315983"/>
                <a:gd name="connsiteY290" fmla="*/ 299025 h 2311974"/>
                <a:gd name="connsiteX291" fmla="*/ 199176 w 1315983"/>
                <a:gd name="connsiteY291" fmla="*/ 282007 h 2311974"/>
                <a:gd name="connsiteX292" fmla="*/ 239485 w 1315983"/>
                <a:gd name="connsiteY292" fmla="*/ 240679 h 2311974"/>
                <a:gd name="connsiteX293" fmla="*/ 248969 w 1315983"/>
                <a:gd name="connsiteY293" fmla="*/ 240679 h 2311974"/>
                <a:gd name="connsiteX294" fmla="*/ 227629 w 1315983"/>
                <a:gd name="connsiteY294" fmla="*/ 218799 h 2311974"/>
                <a:gd name="connsiteX295" fmla="*/ 260825 w 1315983"/>
                <a:gd name="connsiteY295" fmla="*/ 199350 h 2311974"/>
                <a:gd name="connsiteX296" fmla="*/ 239485 w 1315983"/>
                <a:gd name="connsiteY296" fmla="*/ 150728 h 2311974"/>
                <a:gd name="connsiteX297" fmla="*/ 248969 w 1315983"/>
                <a:gd name="connsiteY297" fmla="*/ 131279 h 2311974"/>
                <a:gd name="connsiteX298" fmla="*/ 282165 w 1315983"/>
                <a:gd name="connsiteY298" fmla="*/ 116693 h 2311974"/>
                <a:gd name="connsiteX299" fmla="*/ 286908 w 1315983"/>
                <a:gd name="connsiteY299" fmla="*/ 131279 h 2311974"/>
                <a:gd name="connsiteX300" fmla="*/ 308248 w 1315983"/>
                <a:gd name="connsiteY300" fmla="*/ 116693 h 2311974"/>
                <a:gd name="connsiteX301" fmla="*/ 303506 w 1315983"/>
                <a:gd name="connsiteY301" fmla="*/ 109399 h 2311974"/>
                <a:gd name="connsiteX302" fmla="*/ 320104 w 1315983"/>
                <a:gd name="connsiteY302" fmla="*/ 102106 h 2311974"/>
                <a:gd name="connsiteX303" fmla="*/ 320104 w 1315983"/>
                <a:gd name="connsiteY303" fmla="*/ 94813 h 2311974"/>
                <a:gd name="connsiteX304" fmla="*/ 329588 w 1315983"/>
                <a:gd name="connsiteY304" fmla="*/ 87519 h 2311974"/>
                <a:gd name="connsiteX305" fmla="*/ 315361 w 1315983"/>
                <a:gd name="connsiteY305" fmla="*/ 53484 h 2311974"/>
                <a:gd name="connsiteX306" fmla="*/ 312990 w 1315983"/>
                <a:gd name="connsiteY306" fmla="*/ 7293 h 2311974"/>
                <a:gd name="connsiteX307" fmla="*/ 355671 w 1315983"/>
                <a:gd name="connsiteY307" fmla="*/ 17018 h 2311974"/>
                <a:gd name="connsiteX308" fmla="*/ 377011 w 1315983"/>
                <a:gd name="connsiteY308" fmla="*/ 0 h 2311974"/>
                <a:gd name="connsiteX309" fmla="*/ 241856 w 1315983"/>
                <a:gd name="connsiteY309" fmla="*/ 899507 h 2311974"/>
                <a:gd name="connsiteX310" fmla="*/ 241856 w 1315983"/>
                <a:gd name="connsiteY310" fmla="*/ 899506 h 2311974"/>
                <a:gd name="connsiteX311" fmla="*/ 377011 w 1315983"/>
                <a:gd name="connsiteY311" fmla="*/ 0 h 2311974"/>
                <a:gd name="connsiteX312" fmla="*/ 234712 w 1315983"/>
                <a:gd name="connsiteY312" fmla="*/ 889782 h 2311974"/>
                <a:gd name="connsiteX313" fmla="*/ 225258 w 1315983"/>
                <a:gd name="connsiteY313" fmla="*/ 889782 h 2311974"/>
                <a:gd name="connsiteX314" fmla="*/ 241856 w 1315983"/>
                <a:gd name="connsiteY314" fmla="*/ 889782 h 2311974"/>
                <a:gd name="connsiteX315" fmla="*/ 326152 w 1315983"/>
                <a:gd name="connsiteY315" fmla="*/ 981222 h 2311974"/>
                <a:gd name="connsiteX316" fmla="*/ 234712 w 1315983"/>
                <a:gd name="connsiteY316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28354 h 2311974"/>
                <a:gd name="connsiteX112" fmla="*/ 1078869 w 1315983"/>
                <a:gd name="connsiteY112" fmla="*/ 1045372 h 2311974"/>
                <a:gd name="connsiteX113" fmla="*/ 1071755 w 1315983"/>
                <a:gd name="connsiteY113" fmla="*/ 1059959 h 2311974"/>
                <a:gd name="connsiteX114" fmla="*/ 1064642 w 1315983"/>
                <a:gd name="connsiteY114" fmla="*/ 1062390 h 2311974"/>
                <a:gd name="connsiteX115" fmla="*/ 1069384 w 1315983"/>
                <a:gd name="connsiteY115" fmla="*/ 1069683 h 2311974"/>
                <a:gd name="connsiteX116" fmla="*/ 1062271 w 1315983"/>
                <a:gd name="connsiteY116" fmla="*/ 1074545 h 2311974"/>
                <a:gd name="connsiteX117" fmla="*/ 1069384 w 1315983"/>
                <a:gd name="connsiteY117" fmla="*/ 1076976 h 2311974"/>
                <a:gd name="connsiteX118" fmla="*/ 1071755 w 1315983"/>
                <a:gd name="connsiteY118" fmla="*/ 1093994 h 2311974"/>
                <a:gd name="connsiteX119" fmla="*/ 1062271 w 1315983"/>
                <a:gd name="connsiteY119" fmla="*/ 1103719 h 2311974"/>
                <a:gd name="connsiteX120" fmla="*/ 1064642 w 1315983"/>
                <a:gd name="connsiteY120" fmla="*/ 1103719 h 2311974"/>
                <a:gd name="connsiteX121" fmla="*/ 1064642 w 1315983"/>
                <a:gd name="connsiteY121" fmla="*/ 1111012 h 2311974"/>
                <a:gd name="connsiteX122" fmla="*/ 1057529 w 1315983"/>
                <a:gd name="connsiteY122" fmla="*/ 1118305 h 2311974"/>
                <a:gd name="connsiteX123" fmla="*/ 1057529 w 1315983"/>
                <a:gd name="connsiteY123" fmla="*/ 1125598 h 2311974"/>
                <a:gd name="connsiteX124" fmla="*/ 1043302 w 1315983"/>
                <a:gd name="connsiteY124" fmla="*/ 1149909 h 2311974"/>
                <a:gd name="connsiteX125" fmla="*/ 1055157 w 1315983"/>
                <a:gd name="connsiteY125" fmla="*/ 1164496 h 2311974"/>
                <a:gd name="connsiteX126" fmla="*/ 1083611 w 1315983"/>
                <a:gd name="connsiteY126" fmla="*/ 1164496 h 2311974"/>
                <a:gd name="connsiteX127" fmla="*/ 1085982 w 1315983"/>
                <a:gd name="connsiteY127" fmla="*/ 1166927 h 2311974"/>
                <a:gd name="connsiteX128" fmla="*/ 1104951 w 1315983"/>
                <a:gd name="connsiteY128" fmla="*/ 1159634 h 2311974"/>
                <a:gd name="connsiteX129" fmla="*/ 1116807 w 1315983"/>
                <a:gd name="connsiteY129" fmla="*/ 1166927 h 2311974"/>
                <a:gd name="connsiteX130" fmla="*/ 1123921 w 1315983"/>
                <a:gd name="connsiteY130" fmla="*/ 1166927 h 2311974"/>
                <a:gd name="connsiteX131" fmla="*/ 1119178 w 1315983"/>
                <a:gd name="connsiteY131" fmla="*/ 1171789 h 2311974"/>
                <a:gd name="connsiteX132" fmla="*/ 1133405 w 1315983"/>
                <a:gd name="connsiteY132" fmla="*/ 1179083 h 2311974"/>
                <a:gd name="connsiteX133" fmla="*/ 1140519 w 1315983"/>
                <a:gd name="connsiteY133" fmla="*/ 1222842 h 2311974"/>
                <a:gd name="connsiteX134" fmla="*/ 1133405 w 1315983"/>
                <a:gd name="connsiteY134" fmla="*/ 1230136 h 2311974"/>
                <a:gd name="connsiteX135" fmla="*/ 1133405 w 1315983"/>
                <a:gd name="connsiteY135" fmla="*/ 1254447 h 2311974"/>
                <a:gd name="connsiteX136" fmla="*/ 1159488 w 1315983"/>
                <a:gd name="connsiteY136" fmla="*/ 1271464 h 2311974"/>
                <a:gd name="connsiteX137" fmla="*/ 1154745 w 1315983"/>
                <a:gd name="connsiteY137" fmla="*/ 1278758 h 2311974"/>
                <a:gd name="connsiteX138" fmla="*/ 1164230 w 1315983"/>
                <a:gd name="connsiteY138" fmla="*/ 1290913 h 2311974"/>
                <a:gd name="connsiteX139" fmla="*/ 1164230 w 1315983"/>
                <a:gd name="connsiteY139" fmla="*/ 1303069 h 2311974"/>
                <a:gd name="connsiteX140" fmla="*/ 1166601 w 1315983"/>
                <a:gd name="connsiteY140" fmla="*/ 1305500 h 2311974"/>
                <a:gd name="connsiteX141" fmla="*/ 1164230 w 1315983"/>
                <a:gd name="connsiteY141" fmla="*/ 1312793 h 2311974"/>
                <a:gd name="connsiteX142" fmla="*/ 1171343 w 1315983"/>
                <a:gd name="connsiteY142" fmla="*/ 1324948 h 2311974"/>
                <a:gd name="connsiteX143" fmla="*/ 1178457 w 1315983"/>
                <a:gd name="connsiteY143" fmla="*/ 1317655 h 2311974"/>
                <a:gd name="connsiteX144" fmla="*/ 1178457 w 1315983"/>
                <a:gd name="connsiteY144" fmla="*/ 1327379 h 2311974"/>
                <a:gd name="connsiteX145" fmla="*/ 1180828 w 1315983"/>
                <a:gd name="connsiteY145" fmla="*/ 1344397 h 2311974"/>
                <a:gd name="connsiteX146" fmla="*/ 1154745 w 1315983"/>
                <a:gd name="connsiteY146" fmla="*/ 1358984 h 2311974"/>
                <a:gd name="connsiteX147" fmla="*/ 1133405 w 1315983"/>
                <a:gd name="connsiteY147" fmla="*/ 1358984 h 2311974"/>
                <a:gd name="connsiteX148" fmla="*/ 1131034 w 1315983"/>
                <a:gd name="connsiteY148" fmla="*/ 1376001 h 2311974"/>
                <a:gd name="connsiteX149" fmla="*/ 1152374 w 1315983"/>
                <a:gd name="connsiteY149" fmla="*/ 1376001 h 2311974"/>
                <a:gd name="connsiteX150" fmla="*/ 1154745 w 1315983"/>
                <a:gd name="connsiteY150" fmla="*/ 1383295 h 2311974"/>
                <a:gd name="connsiteX151" fmla="*/ 1159488 w 1315983"/>
                <a:gd name="connsiteY151" fmla="*/ 1380864 h 2311974"/>
                <a:gd name="connsiteX152" fmla="*/ 1166601 w 1315983"/>
                <a:gd name="connsiteY152" fmla="*/ 1393019 h 2311974"/>
                <a:gd name="connsiteX153" fmla="*/ 1164230 w 1315983"/>
                <a:gd name="connsiteY153" fmla="*/ 1400312 h 2311974"/>
                <a:gd name="connsiteX154" fmla="*/ 1166601 w 1315983"/>
                <a:gd name="connsiteY154" fmla="*/ 1402744 h 2311974"/>
                <a:gd name="connsiteX155" fmla="*/ 1185570 w 1315983"/>
                <a:gd name="connsiteY155" fmla="*/ 1380864 h 2311974"/>
                <a:gd name="connsiteX156" fmla="*/ 1192684 w 1315983"/>
                <a:gd name="connsiteY156" fmla="*/ 1383295 h 2311974"/>
                <a:gd name="connsiteX157" fmla="*/ 1187941 w 1315983"/>
                <a:gd name="connsiteY157" fmla="*/ 1380864 h 2311974"/>
                <a:gd name="connsiteX158" fmla="*/ 1195055 w 1315983"/>
                <a:gd name="connsiteY158" fmla="*/ 1373570 h 2311974"/>
                <a:gd name="connsiteX159" fmla="*/ 1202168 w 1315983"/>
                <a:gd name="connsiteY159" fmla="*/ 1368708 h 2311974"/>
                <a:gd name="connsiteX160" fmla="*/ 1218766 w 1315983"/>
                <a:gd name="connsiteY160" fmla="*/ 1417330 h 2311974"/>
                <a:gd name="connsiteX161" fmla="*/ 1214024 w 1315983"/>
                <a:gd name="connsiteY161" fmla="*/ 1424623 h 2311974"/>
                <a:gd name="connsiteX162" fmla="*/ 1214024 w 1315983"/>
                <a:gd name="connsiteY162" fmla="*/ 1441641 h 2311974"/>
                <a:gd name="connsiteX163" fmla="*/ 1180828 w 1315983"/>
                <a:gd name="connsiteY163" fmla="*/ 1436779 h 2311974"/>
                <a:gd name="connsiteX164" fmla="*/ 1178457 w 1315983"/>
                <a:gd name="connsiteY164" fmla="*/ 1473245 h 2311974"/>
                <a:gd name="connsiteX165" fmla="*/ 1164230 w 1315983"/>
                <a:gd name="connsiteY165" fmla="*/ 1473245 h 2311974"/>
                <a:gd name="connsiteX166" fmla="*/ 1159488 w 1315983"/>
                <a:gd name="connsiteY166" fmla="*/ 1504850 h 2311974"/>
                <a:gd name="connsiteX167" fmla="*/ 1145261 w 1315983"/>
                <a:gd name="connsiteY167" fmla="*/ 1521867 h 2311974"/>
                <a:gd name="connsiteX168" fmla="*/ 1145261 w 1315983"/>
                <a:gd name="connsiteY168" fmla="*/ 1548609 h 2311974"/>
                <a:gd name="connsiteX169" fmla="*/ 1126292 w 1315983"/>
                <a:gd name="connsiteY169" fmla="*/ 1560765 h 2311974"/>
                <a:gd name="connsiteX170" fmla="*/ 1152374 w 1315983"/>
                <a:gd name="connsiteY170" fmla="*/ 1570489 h 2311974"/>
                <a:gd name="connsiteX171" fmla="*/ 1152374 w 1315983"/>
                <a:gd name="connsiteY171" fmla="*/ 1577783 h 2311974"/>
                <a:gd name="connsiteX172" fmla="*/ 1097838 w 1315983"/>
                <a:gd name="connsiteY172" fmla="*/ 1577783 h 2311974"/>
                <a:gd name="connsiteX173" fmla="*/ 1109694 w 1315983"/>
                <a:gd name="connsiteY173" fmla="*/ 1602094 h 2311974"/>
                <a:gd name="connsiteX174" fmla="*/ 1119178 w 1315983"/>
                <a:gd name="connsiteY174" fmla="*/ 1609387 h 2311974"/>
                <a:gd name="connsiteX175" fmla="*/ 1116807 w 1315983"/>
                <a:gd name="connsiteY175" fmla="*/ 1619111 h 2311974"/>
                <a:gd name="connsiteX176" fmla="*/ 1119178 w 1315983"/>
                <a:gd name="connsiteY176" fmla="*/ 1623973 h 2311974"/>
                <a:gd name="connsiteX177" fmla="*/ 1119178 w 1315983"/>
                <a:gd name="connsiteY177" fmla="*/ 1645853 h 2311974"/>
                <a:gd name="connsiteX178" fmla="*/ 1112065 w 1315983"/>
                <a:gd name="connsiteY178" fmla="*/ 1645853 h 2311974"/>
                <a:gd name="connsiteX179" fmla="*/ 1104951 w 1315983"/>
                <a:gd name="connsiteY179" fmla="*/ 1667733 h 2311974"/>
                <a:gd name="connsiteX180" fmla="*/ 1104951 w 1315983"/>
                <a:gd name="connsiteY180" fmla="*/ 1706631 h 2311974"/>
                <a:gd name="connsiteX181" fmla="*/ 1090725 w 1315983"/>
                <a:gd name="connsiteY181" fmla="*/ 1709062 h 2311974"/>
                <a:gd name="connsiteX182" fmla="*/ 1090725 w 1315983"/>
                <a:gd name="connsiteY182" fmla="*/ 1723648 h 2311974"/>
                <a:gd name="connsiteX183" fmla="*/ 1078869 w 1315983"/>
                <a:gd name="connsiteY183" fmla="*/ 1740666 h 2311974"/>
                <a:gd name="connsiteX184" fmla="*/ 1021961 w 1315983"/>
                <a:gd name="connsiteY184" fmla="*/ 1733373 h 2311974"/>
                <a:gd name="connsiteX185" fmla="*/ 995879 w 1315983"/>
                <a:gd name="connsiteY185" fmla="*/ 1733373 h 2311974"/>
                <a:gd name="connsiteX186" fmla="*/ 984023 w 1315983"/>
                <a:gd name="connsiteY186" fmla="*/ 1743097 h 2311974"/>
                <a:gd name="connsiteX187" fmla="*/ 976910 w 1315983"/>
                <a:gd name="connsiteY187" fmla="*/ 1735804 h 2311974"/>
                <a:gd name="connsiteX188" fmla="*/ 969796 w 1315983"/>
                <a:gd name="connsiteY188" fmla="*/ 1740666 h 2311974"/>
                <a:gd name="connsiteX189" fmla="*/ 948456 w 1315983"/>
                <a:gd name="connsiteY189" fmla="*/ 1713924 h 2311974"/>
                <a:gd name="connsiteX190" fmla="*/ 934229 w 1315983"/>
                <a:gd name="connsiteY190" fmla="*/ 1721217 h 2311974"/>
                <a:gd name="connsiteX191" fmla="*/ 927116 w 1315983"/>
                <a:gd name="connsiteY191" fmla="*/ 1733373 h 2311974"/>
                <a:gd name="connsiteX192" fmla="*/ 920002 w 1315983"/>
                <a:gd name="connsiteY192" fmla="*/ 1735804 h 2311974"/>
                <a:gd name="connsiteX193" fmla="*/ 905775 w 1315983"/>
                <a:gd name="connsiteY193" fmla="*/ 1706631 h 2311974"/>
                <a:gd name="connsiteX194" fmla="*/ 834641 w 1315983"/>
                <a:gd name="connsiteY194" fmla="*/ 1709062 h 2311974"/>
                <a:gd name="connsiteX195" fmla="*/ 832270 w 1315983"/>
                <a:gd name="connsiteY195" fmla="*/ 1721217 h 2311974"/>
                <a:gd name="connsiteX196" fmla="*/ 789590 w 1315983"/>
                <a:gd name="connsiteY196" fmla="*/ 1721217 h 2311974"/>
                <a:gd name="connsiteX197" fmla="*/ 789590 w 1315983"/>
                <a:gd name="connsiteY197" fmla="*/ 1728511 h 2311974"/>
                <a:gd name="connsiteX198" fmla="*/ 758765 w 1315983"/>
                <a:gd name="connsiteY198" fmla="*/ 1721217 h 2311974"/>
                <a:gd name="connsiteX199" fmla="*/ 758765 w 1315983"/>
                <a:gd name="connsiteY199" fmla="*/ 1706631 h 2311974"/>
                <a:gd name="connsiteX200" fmla="*/ 751651 w 1315983"/>
                <a:gd name="connsiteY200" fmla="*/ 1706631 h 2311974"/>
                <a:gd name="connsiteX201" fmla="*/ 749280 w 1315983"/>
                <a:gd name="connsiteY201" fmla="*/ 1692044 h 2311974"/>
                <a:gd name="connsiteX202" fmla="*/ 749280 w 1315983"/>
                <a:gd name="connsiteY202" fmla="*/ 1692044 h 2311974"/>
                <a:gd name="connsiteX203" fmla="*/ 751651 w 1315983"/>
                <a:gd name="connsiteY203" fmla="*/ 1706631 h 2311974"/>
                <a:gd name="connsiteX204" fmla="*/ 697115 w 1315983"/>
                <a:gd name="connsiteY204" fmla="*/ 1709062 h 2311974"/>
                <a:gd name="connsiteX205" fmla="*/ 656806 w 1315983"/>
                <a:gd name="connsiteY205" fmla="*/ 1701769 h 2311974"/>
                <a:gd name="connsiteX206" fmla="*/ 654435 w 1315983"/>
                <a:gd name="connsiteY206" fmla="*/ 1709062 h 2311974"/>
                <a:gd name="connsiteX207" fmla="*/ 635465 w 1315983"/>
                <a:gd name="connsiteY207" fmla="*/ 1713924 h 2311974"/>
                <a:gd name="connsiteX208" fmla="*/ 628352 w 1315983"/>
                <a:gd name="connsiteY208" fmla="*/ 1733373 h 2311974"/>
                <a:gd name="connsiteX209" fmla="*/ 633094 w 1315983"/>
                <a:gd name="connsiteY209" fmla="*/ 1750391 h 2311974"/>
                <a:gd name="connsiteX210" fmla="*/ 614125 w 1315983"/>
                <a:gd name="connsiteY210" fmla="*/ 1750391 h 2311974"/>
                <a:gd name="connsiteX211" fmla="*/ 609383 w 1315983"/>
                <a:gd name="connsiteY211" fmla="*/ 1769840 h 2311974"/>
                <a:gd name="connsiteX212" fmla="*/ 616496 w 1315983"/>
                <a:gd name="connsiteY212" fmla="*/ 1784426 h 2311974"/>
                <a:gd name="connsiteX213" fmla="*/ 614125 w 1315983"/>
                <a:gd name="connsiteY213" fmla="*/ 1806306 h 2311974"/>
                <a:gd name="connsiteX214" fmla="*/ 602269 w 1315983"/>
                <a:gd name="connsiteY214" fmla="*/ 1813599 h 2311974"/>
                <a:gd name="connsiteX215" fmla="*/ 602269 w 1315983"/>
                <a:gd name="connsiteY215" fmla="*/ 1847635 h 2311974"/>
                <a:gd name="connsiteX216" fmla="*/ 588043 w 1315983"/>
                <a:gd name="connsiteY216" fmla="*/ 1852497 h 2311974"/>
                <a:gd name="connsiteX217" fmla="*/ 585671 w 1315983"/>
                <a:gd name="connsiteY217" fmla="*/ 1837910 h 2311974"/>
                <a:gd name="connsiteX218" fmla="*/ 552475 w 1315983"/>
                <a:gd name="connsiteY218" fmla="*/ 1837910 h 2311974"/>
                <a:gd name="connsiteX219" fmla="*/ 552475 w 1315983"/>
                <a:gd name="connsiteY219" fmla="*/ 1859790 h 2311974"/>
                <a:gd name="connsiteX220" fmla="*/ 533506 w 1315983"/>
                <a:gd name="connsiteY220" fmla="*/ 1859790 h 2311974"/>
                <a:gd name="connsiteX221" fmla="*/ 533506 w 1315983"/>
                <a:gd name="connsiteY221" fmla="*/ 1869515 h 2311974"/>
                <a:gd name="connsiteX222" fmla="*/ 531135 w 1315983"/>
                <a:gd name="connsiteY222" fmla="*/ 1876808 h 2311974"/>
                <a:gd name="connsiteX223" fmla="*/ 450517 w 1315983"/>
                <a:gd name="connsiteY223" fmla="*/ 1876808 h 2311974"/>
                <a:gd name="connsiteX224" fmla="*/ 450517 w 1315983"/>
                <a:gd name="connsiteY224" fmla="*/ 1896257 h 2311974"/>
                <a:gd name="connsiteX225" fmla="*/ 398351 w 1315983"/>
                <a:gd name="connsiteY225" fmla="*/ 1901119 h 2311974"/>
                <a:gd name="connsiteX226" fmla="*/ 398351 w 1315983"/>
                <a:gd name="connsiteY226" fmla="*/ 1930292 h 2311974"/>
                <a:gd name="connsiteX227" fmla="*/ 377011 w 1315983"/>
                <a:gd name="connsiteY227" fmla="*/ 1930292 h 2311974"/>
                <a:gd name="connsiteX228" fmla="*/ 374640 w 1315983"/>
                <a:gd name="connsiteY228" fmla="*/ 1952172 h 2311974"/>
                <a:gd name="connsiteX229" fmla="*/ 362784 w 1315983"/>
                <a:gd name="connsiteY229" fmla="*/ 1952172 h 2311974"/>
                <a:gd name="connsiteX230" fmla="*/ 362784 w 1315983"/>
                <a:gd name="connsiteY230" fmla="*/ 1978914 h 2311974"/>
                <a:gd name="connsiteX231" fmla="*/ 369898 w 1315983"/>
                <a:gd name="connsiteY231" fmla="*/ 1983776 h 2311974"/>
                <a:gd name="connsiteX232" fmla="*/ 367527 w 1315983"/>
                <a:gd name="connsiteY232" fmla="*/ 2000794 h 2311974"/>
                <a:gd name="connsiteX233" fmla="*/ 374640 w 1315983"/>
                <a:gd name="connsiteY233" fmla="*/ 2005656 h 2311974"/>
                <a:gd name="connsiteX234" fmla="*/ 374640 w 1315983"/>
                <a:gd name="connsiteY234" fmla="*/ 2068865 h 2311974"/>
                <a:gd name="connsiteX235" fmla="*/ 367527 w 1315983"/>
                <a:gd name="connsiteY235" fmla="*/ 2068865 h 2311974"/>
                <a:gd name="connsiteX236" fmla="*/ 367527 w 1315983"/>
                <a:gd name="connsiteY236" fmla="*/ 2081020 h 2311974"/>
                <a:gd name="connsiteX237" fmla="*/ 348557 w 1315983"/>
                <a:gd name="connsiteY237" fmla="*/ 2083451 h 2311974"/>
                <a:gd name="connsiteX238" fmla="*/ 334331 w 1315983"/>
                <a:gd name="connsiteY238" fmla="*/ 2117487 h 2311974"/>
                <a:gd name="connsiteX239" fmla="*/ 334331 w 1315983"/>
                <a:gd name="connsiteY239" fmla="*/ 2129642 h 2311974"/>
                <a:gd name="connsiteX240" fmla="*/ 391238 w 1315983"/>
                <a:gd name="connsiteY240" fmla="*/ 2132073 h 2311974"/>
                <a:gd name="connsiteX241" fmla="*/ 384125 w 1315983"/>
                <a:gd name="connsiteY241" fmla="*/ 2151522 h 2311974"/>
                <a:gd name="connsiteX242" fmla="*/ 388867 w 1315983"/>
                <a:gd name="connsiteY242" fmla="*/ 2161246 h 2311974"/>
                <a:gd name="connsiteX243" fmla="*/ 384125 w 1315983"/>
                <a:gd name="connsiteY243" fmla="*/ 2168540 h 2311974"/>
                <a:gd name="connsiteX244" fmla="*/ 367527 w 1315983"/>
                <a:gd name="connsiteY244" fmla="*/ 2168540 h 2311974"/>
                <a:gd name="connsiteX245" fmla="*/ 367527 w 1315983"/>
                <a:gd name="connsiteY245" fmla="*/ 2180695 h 2311974"/>
                <a:gd name="connsiteX246" fmla="*/ 336702 w 1315983"/>
                <a:gd name="connsiteY246" fmla="*/ 2187988 h 2311974"/>
                <a:gd name="connsiteX247" fmla="*/ 343815 w 1315983"/>
                <a:gd name="connsiteY247" fmla="*/ 2200144 h 2311974"/>
                <a:gd name="connsiteX248" fmla="*/ 341444 w 1315983"/>
                <a:gd name="connsiteY248" fmla="*/ 2256059 h 2311974"/>
                <a:gd name="connsiteX249" fmla="*/ 329588 w 1315983"/>
                <a:gd name="connsiteY249" fmla="*/ 2277939 h 2311974"/>
                <a:gd name="connsiteX250" fmla="*/ 303506 w 1315983"/>
                <a:gd name="connsiteY250" fmla="*/ 2307112 h 2311974"/>
                <a:gd name="connsiteX251" fmla="*/ 289279 w 1315983"/>
                <a:gd name="connsiteY251" fmla="*/ 2311974 h 2311974"/>
                <a:gd name="connsiteX252" fmla="*/ 272681 w 1315983"/>
                <a:gd name="connsiteY252" fmla="*/ 2282801 h 2311974"/>
                <a:gd name="connsiteX253" fmla="*/ 253712 w 1315983"/>
                <a:gd name="connsiteY253" fmla="*/ 2275508 h 2311974"/>
                <a:gd name="connsiteX254" fmla="*/ 239485 w 1315983"/>
                <a:gd name="connsiteY254" fmla="*/ 2292526 h 2311974"/>
                <a:gd name="connsiteX255" fmla="*/ 220516 w 1315983"/>
                <a:gd name="connsiteY255" fmla="*/ 2285232 h 2311974"/>
                <a:gd name="connsiteX256" fmla="*/ 206289 w 1315983"/>
                <a:gd name="connsiteY256" fmla="*/ 2290094 h 2311974"/>
                <a:gd name="connsiteX257" fmla="*/ 170722 w 1315983"/>
                <a:gd name="connsiteY257" fmla="*/ 2275508 h 2311974"/>
                <a:gd name="connsiteX258" fmla="*/ 129987 w 1315983"/>
                <a:gd name="connsiteY258" fmla="*/ 2254426 h 2311974"/>
                <a:gd name="connsiteX259" fmla="*/ 138292 w 1315983"/>
                <a:gd name="connsiteY259" fmla="*/ 2090384 h 2311974"/>
                <a:gd name="connsiteX260" fmla="*/ 167576 w 1315983"/>
                <a:gd name="connsiteY260" fmla="*/ 1879782 h 2311974"/>
                <a:gd name="connsiteX261" fmla="*/ 162659 w 1315983"/>
                <a:gd name="connsiteY261" fmla="*/ 1766434 h 2311974"/>
                <a:gd name="connsiteX262" fmla="*/ 134380 w 1315983"/>
                <a:gd name="connsiteY262" fmla="*/ 1684276 h 2311974"/>
                <a:gd name="connsiteX263" fmla="*/ 71027 w 1315983"/>
                <a:gd name="connsiteY263" fmla="*/ 1605539 h 2311974"/>
                <a:gd name="connsiteX264" fmla="*/ 21152 w 1315983"/>
                <a:gd name="connsiteY264" fmla="*/ 1566641 h 2311974"/>
                <a:gd name="connsiteX265" fmla="*/ 22796 w 1315983"/>
                <a:gd name="connsiteY265" fmla="*/ 1519182 h 2311974"/>
                <a:gd name="connsiteX266" fmla="*/ 18560 w 1315983"/>
                <a:gd name="connsiteY266" fmla="*/ 1442151 h 2311974"/>
                <a:gd name="connsiteX267" fmla="*/ 73867 w 1315983"/>
                <a:gd name="connsiteY267" fmla="*/ 1327822 h 2311974"/>
                <a:gd name="connsiteX268" fmla="*/ 867553 w 1315983"/>
                <a:gd name="connsiteY268" fmla="*/ 1104035 h 2311974"/>
                <a:gd name="connsiteX269" fmla="*/ 0 w 1315983"/>
                <a:gd name="connsiteY269" fmla="*/ 680708 h 2311974"/>
                <a:gd name="connsiteX270" fmla="*/ 35567 w 1315983"/>
                <a:gd name="connsiteY270" fmla="*/ 670983 h 2311974"/>
                <a:gd name="connsiteX271" fmla="*/ 123299 w 1315983"/>
                <a:gd name="connsiteY271" fmla="*/ 692863 h 2311974"/>
                <a:gd name="connsiteX272" fmla="*/ 151753 w 1315983"/>
                <a:gd name="connsiteY272" fmla="*/ 678277 h 2311974"/>
                <a:gd name="connsiteX273" fmla="*/ 158866 w 1315983"/>
                <a:gd name="connsiteY273" fmla="*/ 666121 h 2311974"/>
                <a:gd name="connsiteX274" fmla="*/ 192062 w 1315983"/>
                <a:gd name="connsiteY274" fmla="*/ 700156 h 2311974"/>
                <a:gd name="connsiteX275" fmla="*/ 236001 w 1315983"/>
                <a:gd name="connsiteY275" fmla="*/ 862512 h 2311974"/>
                <a:gd name="connsiteX276" fmla="*/ 158866 w 1315983"/>
                <a:gd name="connsiteY276" fmla="*/ 658827 h 2311974"/>
                <a:gd name="connsiteX277" fmla="*/ 180206 w 1315983"/>
                <a:gd name="connsiteY277" fmla="*/ 646672 h 2311974"/>
                <a:gd name="connsiteX278" fmla="*/ 203918 w 1315983"/>
                <a:gd name="connsiteY278" fmla="*/ 629654 h 2311974"/>
                <a:gd name="connsiteX279" fmla="*/ 199176 w 1315983"/>
                <a:gd name="connsiteY279" fmla="*/ 615068 h 2311974"/>
                <a:gd name="connsiteX280" fmla="*/ 165980 w 1315983"/>
                <a:gd name="connsiteY280" fmla="*/ 610205 h 2311974"/>
                <a:gd name="connsiteX281" fmla="*/ 163608 w 1315983"/>
                <a:gd name="connsiteY281" fmla="*/ 595619 h 2311974"/>
                <a:gd name="connsiteX282" fmla="*/ 151753 w 1315983"/>
                <a:gd name="connsiteY282" fmla="*/ 471633 h 2311974"/>
                <a:gd name="connsiteX283" fmla="*/ 144639 w 1315983"/>
                <a:gd name="connsiteY283" fmla="*/ 464340 h 2311974"/>
                <a:gd name="connsiteX284" fmla="*/ 184949 w 1315983"/>
                <a:gd name="connsiteY284" fmla="*/ 430304 h 2311974"/>
                <a:gd name="connsiteX285" fmla="*/ 199176 w 1315983"/>
                <a:gd name="connsiteY285" fmla="*/ 408424 h 2311974"/>
                <a:gd name="connsiteX286" fmla="*/ 232371 w 1315983"/>
                <a:gd name="connsiteY286" fmla="*/ 311180 h 2311974"/>
                <a:gd name="connsiteX287" fmla="*/ 225258 w 1315983"/>
                <a:gd name="connsiteY287" fmla="*/ 308749 h 2311974"/>
                <a:gd name="connsiteX288" fmla="*/ 232371 w 1315983"/>
                <a:gd name="connsiteY288" fmla="*/ 299025 h 2311974"/>
                <a:gd name="connsiteX289" fmla="*/ 211031 w 1315983"/>
                <a:gd name="connsiteY289" fmla="*/ 299025 h 2311974"/>
                <a:gd name="connsiteX290" fmla="*/ 199176 w 1315983"/>
                <a:gd name="connsiteY290" fmla="*/ 282007 h 2311974"/>
                <a:gd name="connsiteX291" fmla="*/ 239485 w 1315983"/>
                <a:gd name="connsiteY291" fmla="*/ 240679 h 2311974"/>
                <a:gd name="connsiteX292" fmla="*/ 248969 w 1315983"/>
                <a:gd name="connsiteY292" fmla="*/ 240679 h 2311974"/>
                <a:gd name="connsiteX293" fmla="*/ 227629 w 1315983"/>
                <a:gd name="connsiteY293" fmla="*/ 218799 h 2311974"/>
                <a:gd name="connsiteX294" fmla="*/ 260825 w 1315983"/>
                <a:gd name="connsiteY294" fmla="*/ 199350 h 2311974"/>
                <a:gd name="connsiteX295" fmla="*/ 239485 w 1315983"/>
                <a:gd name="connsiteY295" fmla="*/ 150728 h 2311974"/>
                <a:gd name="connsiteX296" fmla="*/ 248969 w 1315983"/>
                <a:gd name="connsiteY296" fmla="*/ 131279 h 2311974"/>
                <a:gd name="connsiteX297" fmla="*/ 282165 w 1315983"/>
                <a:gd name="connsiteY297" fmla="*/ 116693 h 2311974"/>
                <a:gd name="connsiteX298" fmla="*/ 286908 w 1315983"/>
                <a:gd name="connsiteY298" fmla="*/ 131279 h 2311974"/>
                <a:gd name="connsiteX299" fmla="*/ 308248 w 1315983"/>
                <a:gd name="connsiteY299" fmla="*/ 116693 h 2311974"/>
                <a:gd name="connsiteX300" fmla="*/ 303506 w 1315983"/>
                <a:gd name="connsiteY300" fmla="*/ 109399 h 2311974"/>
                <a:gd name="connsiteX301" fmla="*/ 320104 w 1315983"/>
                <a:gd name="connsiteY301" fmla="*/ 102106 h 2311974"/>
                <a:gd name="connsiteX302" fmla="*/ 320104 w 1315983"/>
                <a:gd name="connsiteY302" fmla="*/ 94813 h 2311974"/>
                <a:gd name="connsiteX303" fmla="*/ 329588 w 1315983"/>
                <a:gd name="connsiteY303" fmla="*/ 87519 h 2311974"/>
                <a:gd name="connsiteX304" fmla="*/ 315361 w 1315983"/>
                <a:gd name="connsiteY304" fmla="*/ 53484 h 2311974"/>
                <a:gd name="connsiteX305" fmla="*/ 312990 w 1315983"/>
                <a:gd name="connsiteY305" fmla="*/ 7293 h 2311974"/>
                <a:gd name="connsiteX306" fmla="*/ 355671 w 1315983"/>
                <a:gd name="connsiteY306" fmla="*/ 17018 h 2311974"/>
                <a:gd name="connsiteX307" fmla="*/ 377011 w 1315983"/>
                <a:gd name="connsiteY307" fmla="*/ 0 h 2311974"/>
                <a:gd name="connsiteX308" fmla="*/ 241856 w 1315983"/>
                <a:gd name="connsiteY308" fmla="*/ 899507 h 2311974"/>
                <a:gd name="connsiteX309" fmla="*/ 241856 w 1315983"/>
                <a:gd name="connsiteY309" fmla="*/ 899506 h 2311974"/>
                <a:gd name="connsiteX310" fmla="*/ 377011 w 1315983"/>
                <a:gd name="connsiteY310" fmla="*/ 0 h 2311974"/>
                <a:gd name="connsiteX311" fmla="*/ 234712 w 1315983"/>
                <a:gd name="connsiteY311" fmla="*/ 889782 h 2311974"/>
                <a:gd name="connsiteX312" fmla="*/ 225258 w 1315983"/>
                <a:gd name="connsiteY312" fmla="*/ 889782 h 2311974"/>
                <a:gd name="connsiteX313" fmla="*/ 241856 w 1315983"/>
                <a:gd name="connsiteY313" fmla="*/ 889782 h 2311974"/>
                <a:gd name="connsiteX314" fmla="*/ 326152 w 1315983"/>
                <a:gd name="connsiteY314" fmla="*/ 981222 h 2311974"/>
                <a:gd name="connsiteX315" fmla="*/ 234712 w 1315983"/>
                <a:gd name="connsiteY315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28354 h 2311974"/>
                <a:gd name="connsiteX112" fmla="*/ 1078869 w 1315983"/>
                <a:gd name="connsiteY112" fmla="*/ 1045372 h 2311974"/>
                <a:gd name="connsiteX113" fmla="*/ 1071755 w 1315983"/>
                <a:gd name="connsiteY113" fmla="*/ 1059959 h 2311974"/>
                <a:gd name="connsiteX114" fmla="*/ 1064642 w 1315983"/>
                <a:gd name="connsiteY114" fmla="*/ 1062390 h 2311974"/>
                <a:gd name="connsiteX115" fmla="*/ 1069384 w 1315983"/>
                <a:gd name="connsiteY115" fmla="*/ 1069683 h 2311974"/>
                <a:gd name="connsiteX116" fmla="*/ 1062271 w 1315983"/>
                <a:gd name="connsiteY116" fmla="*/ 1074545 h 2311974"/>
                <a:gd name="connsiteX117" fmla="*/ 1069384 w 1315983"/>
                <a:gd name="connsiteY117" fmla="*/ 1076976 h 2311974"/>
                <a:gd name="connsiteX118" fmla="*/ 1071755 w 1315983"/>
                <a:gd name="connsiteY118" fmla="*/ 1093994 h 2311974"/>
                <a:gd name="connsiteX119" fmla="*/ 1062271 w 1315983"/>
                <a:gd name="connsiteY119" fmla="*/ 1103719 h 2311974"/>
                <a:gd name="connsiteX120" fmla="*/ 1064642 w 1315983"/>
                <a:gd name="connsiteY120" fmla="*/ 1103719 h 2311974"/>
                <a:gd name="connsiteX121" fmla="*/ 1064642 w 1315983"/>
                <a:gd name="connsiteY121" fmla="*/ 1111012 h 2311974"/>
                <a:gd name="connsiteX122" fmla="*/ 1057529 w 1315983"/>
                <a:gd name="connsiteY122" fmla="*/ 1118305 h 2311974"/>
                <a:gd name="connsiteX123" fmla="*/ 1057529 w 1315983"/>
                <a:gd name="connsiteY123" fmla="*/ 1125598 h 2311974"/>
                <a:gd name="connsiteX124" fmla="*/ 1043302 w 1315983"/>
                <a:gd name="connsiteY124" fmla="*/ 1149909 h 2311974"/>
                <a:gd name="connsiteX125" fmla="*/ 1055157 w 1315983"/>
                <a:gd name="connsiteY125" fmla="*/ 1164496 h 2311974"/>
                <a:gd name="connsiteX126" fmla="*/ 1083611 w 1315983"/>
                <a:gd name="connsiteY126" fmla="*/ 1164496 h 2311974"/>
                <a:gd name="connsiteX127" fmla="*/ 1085982 w 1315983"/>
                <a:gd name="connsiteY127" fmla="*/ 1166927 h 2311974"/>
                <a:gd name="connsiteX128" fmla="*/ 1104951 w 1315983"/>
                <a:gd name="connsiteY128" fmla="*/ 1159634 h 2311974"/>
                <a:gd name="connsiteX129" fmla="*/ 1116807 w 1315983"/>
                <a:gd name="connsiteY129" fmla="*/ 1166927 h 2311974"/>
                <a:gd name="connsiteX130" fmla="*/ 1123921 w 1315983"/>
                <a:gd name="connsiteY130" fmla="*/ 1166927 h 2311974"/>
                <a:gd name="connsiteX131" fmla="*/ 1119178 w 1315983"/>
                <a:gd name="connsiteY131" fmla="*/ 1171789 h 2311974"/>
                <a:gd name="connsiteX132" fmla="*/ 1133405 w 1315983"/>
                <a:gd name="connsiteY132" fmla="*/ 1179083 h 2311974"/>
                <a:gd name="connsiteX133" fmla="*/ 1140519 w 1315983"/>
                <a:gd name="connsiteY133" fmla="*/ 1222842 h 2311974"/>
                <a:gd name="connsiteX134" fmla="*/ 1133405 w 1315983"/>
                <a:gd name="connsiteY134" fmla="*/ 1230136 h 2311974"/>
                <a:gd name="connsiteX135" fmla="*/ 1133405 w 1315983"/>
                <a:gd name="connsiteY135" fmla="*/ 1254447 h 2311974"/>
                <a:gd name="connsiteX136" fmla="*/ 1159488 w 1315983"/>
                <a:gd name="connsiteY136" fmla="*/ 1271464 h 2311974"/>
                <a:gd name="connsiteX137" fmla="*/ 1154745 w 1315983"/>
                <a:gd name="connsiteY137" fmla="*/ 1278758 h 2311974"/>
                <a:gd name="connsiteX138" fmla="*/ 1164230 w 1315983"/>
                <a:gd name="connsiteY138" fmla="*/ 1290913 h 2311974"/>
                <a:gd name="connsiteX139" fmla="*/ 1164230 w 1315983"/>
                <a:gd name="connsiteY139" fmla="*/ 1303069 h 2311974"/>
                <a:gd name="connsiteX140" fmla="*/ 1166601 w 1315983"/>
                <a:gd name="connsiteY140" fmla="*/ 1305500 h 2311974"/>
                <a:gd name="connsiteX141" fmla="*/ 1164230 w 1315983"/>
                <a:gd name="connsiteY141" fmla="*/ 1312793 h 2311974"/>
                <a:gd name="connsiteX142" fmla="*/ 1171343 w 1315983"/>
                <a:gd name="connsiteY142" fmla="*/ 1324948 h 2311974"/>
                <a:gd name="connsiteX143" fmla="*/ 1178457 w 1315983"/>
                <a:gd name="connsiteY143" fmla="*/ 1317655 h 2311974"/>
                <a:gd name="connsiteX144" fmla="*/ 1178457 w 1315983"/>
                <a:gd name="connsiteY144" fmla="*/ 1327379 h 2311974"/>
                <a:gd name="connsiteX145" fmla="*/ 1180828 w 1315983"/>
                <a:gd name="connsiteY145" fmla="*/ 1344397 h 2311974"/>
                <a:gd name="connsiteX146" fmla="*/ 1154745 w 1315983"/>
                <a:gd name="connsiteY146" fmla="*/ 1358984 h 2311974"/>
                <a:gd name="connsiteX147" fmla="*/ 1133405 w 1315983"/>
                <a:gd name="connsiteY147" fmla="*/ 1358984 h 2311974"/>
                <a:gd name="connsiteX148" fmla="*/ 1131034 w 1315983"/>
                <a:gd name="connsiteY148" fmla="*/ 1376001 h 2311974"/>
                <a:gd name="connsiteX149" fmla="*/ 1152374 w 1315983"/>
                <a:gd name="connsiteY149" fmla="*/ 1376001 h 2311974"/>
                <a:gd name="connsiteX150" fmla="*/ 1154745 w 1315983"/>
                <a:gd name="connsiteY150" fmla="*/ 1383295 h 2311974"/>
                <a:gd name="connsiteX151" fmla="*/ 1159488 w 1315983"/>
                <a:gd name="connsiteY151" fmla="*/ 1380864 h 2311974"/>
                <a:gd name="connsiteX152" fmla="*/ 1166601 w 1315983"/>
                <a:gd name="connsiteY152" fmla="*/ 1393019 h 2311974"/>
                <a:gd name="connsiteX153" fmla="*/ 1164230 w 1315983"/>
                <a:gd name="connsiteY153" fmla="*/ 1400312 h 2311974"/>
                <a:gd name="connsiteX154" fmla="*/ 1166601 w 1315983"/>
                <a:gd name="connsiteY154" fmla="*/ 1402744 h 2311974"/>
                <a:gd name="connsiteX155" fmla="*/ 1185570 w 1315983"/>
                <a:gd name="connsiteY155" fmla="*/ 1380864 h 2311974"/>
                <a:gd name="connsiteX156" fmla="*/ 1192684 w 1315983"/>
                <a:gd name="connsiteY156" fmla="*/ 1383295 h 2311974"/>
                <a:gd name="connsiteX157" fmla="*/ 1187941 w 1315983"/>
                <a:gd name="connsiteY157" fmla="*/ 1380864 h 2311974"/>
                <a:gd name="connsiteX158" fmla="*/ 1195055 w 1315983"/>
                <a:gd name="connsiteY158" fmla="*/ 1373570 h 2311974"/>
                <a:gd name="connsiteX159" fmla="*/ 1202168 w 1315983"/>
                <a:gd name="connsiteY159" fmla="*/ 1368708 h 2311974"/>
                <a:gd name="connsiteX160" fmla="*/ 1218766 w 1315983"/>
                <a:gd name="connsiteY160" fmla="*/ 1417330 h 2311974"/>
                <a:gd name="connsiteX161" fmla="*/ 1214024 w 1315983"/>
                <a:gd name="connsiteY161" fmla="*/ 1424623 h 2311974"/>
                <a:gd name="connsiteX162" fmla="*/ 1214024 w 1315983"/>
                <a:gd name="connsiteY162" fmla="*/ 1441641 h 2311974"/>
                <a:gd name="connsiteX163" fmla="*/ 1180828 w 1315983"/>
                <a:gd name="connsiteY163" fmla="*/ 1436779 h 2311974"/>
                <a:gd name="connsiteX164" fmla="*/ 1178457 w 1315983"/>
                <a:gd name="connsiteY164" fmla="*/ 1473245 h 2311974"/>
                <a:gd name="connsiteX165" fmla="*/ 1164230 w 1315983"/>
                <a:gd name="connsiteY165" fmla="*/ 1473245 h 2311974"/>
                <a:gd name="connsiteX166" fmla="*/ 1159488 w 1315983"/>
                <a:gd name="connsiteY166" fmla="*/ 1504850 h 2311974"/>
                <a:gd name="connsiteX167" fmla="*/ 1145261 w 1315983"/>
                <a:gd name="connsiteY167" fmla="*/ 1521867 h 2311974"/>
                <a:gd name="connsiteX168" fmla="*/ 1145261 w 1315983"/>
                <a:gd name="connsiteY168" fmla="*/ 1548609 h 2311974"/>
                <a:gd name="connsiteX169" fmla="*/ 1126292 w 1315983"/>
                <a:gd name="connsiteY169" fmla="*/ 1560765 h 2311974"/>
                <a:gd name="connsiteX170" fmla="*/ 1152374 w 1315983"/>
                <a:gd name="connsiteY170" fmla="*/ 1570489 h 2311974"/>
                <a:gd name="connsiteX171" fmla="*/ 1152374 w 1315983"/>
                <a:gd name="connsiteY171" fmla="*/ 1577783 h 2311974"/>
                <a:gd name="connsiteX172" fmla="*/ 1097838 w 1315983"/>
                <a:gd name="connsiteY172" fmla="*/ 1577783 h 2311974"/>
                <a:gd name="connsiteX173" fmla="*/ 1109694 w 1315983"/>
                <a:gd name="connsiteY173" fmla="*/ 1602094 h 2311974"/>
                <a:gd name="connsiteX174" fmla="*/ 1119178 w 1315983"/>
                <a:gd name="connsiteY174" fmla="*/ 1609387 h 2311974"/>
                <a:gd name="connsiteX175" fmla="*/ 1116807 w 1315983"/>
                <a:gd name="connsiteY175" fmla="*/ 1619111 h 2311974"/>
                <a:gd name="connsiteX176" fmla="*/ 1119178 w 1315983"/>
                <a:gd name="connsiteY176" fmla="*/ 1623973 h 2311974"/>
                <a:gd name="connsiteX177" fmla="*/ 1119178 w 1315983"/>
                <a:gd name="connsiteY177" fmla="*/ 1645853 h 2311974"/>
                <a:gd name="connsiteX178" fmla="*/ 1112065 w 1315983"/>
                <a:gd name="connsiteY178" fmla="*/ 1645853 h 2311974"/>
                <a:gd name="connsiteX179" fmla="*/ 1104951 w 1315983"/>
                <a:gd name="connsiteY179" fmla="*/ 1667733 h 2311974"/>
                <a:gd name="connsiteX180" fmla="*/ 1104951 w 1315983"/>
                <a:gd name="connsiteY180" fmla="*/ 1706631 h 2311974"/>
                <a:gd name="connsiteX181" fmla="*/ 1090725 w 1315983"/>
                <a:gd name="connsiteY181" fmla="*/ 1709062 h 2311974"/>
                <a:gd name="connsiteX182" fmla="*/ 1090725 w 1315983"/>
                <a:gd name="connsiteY182" fmla="*/ 1723648 h 2311974"/>
                <a:gd name="connsiteX183" fmla="*/ 1078869 w 1315983"/>
                <a:gd name="connsiteY183" fmla="*/ 1740666 h 2311974"/>
                <a:gd name="connsiteX184" fmla="*/ 1021961 w 1315983"/>
                <a:gd name="connsiteY184" fmla="*/ 1733373 h 2311974"/>
                <a:gd name="connsiteX185" fmla="*/ 995879 w 1315983"/>
                <a:gd name="connsiteY185" fmla="*/ 1733373 h 2311974"/>
                <a:gd name="connsiteX186" fmla="*/ 984023 w 1315983"/>
                <a:gd name="connsiteY186" fmla="*/ 1743097 h 2311974"/>
                <a:gd name="connsiteX187" fmla="*/ 976910 w 1315983"/>
                <a:gd name="connsiteY187" fmla="*/ 1735804 h 2311974"/>
                <a:gd name="connsiteX188" fmla="*/ 969796 w 1315983"/>
                <a:gd name="connsiteY188" fmla="*/ 1740666 h 2311974"/>
                <a:gd name="connsiteX189" fmla="*/ 948456 w 1315983"/>
                <a:gd name="connsiteY189" fmla="*/ 1713924 h 2311974"/>
                <a:gd name="connsiteX190" fmla="*/ 934229 w 1315983"/>
                <a:gd name="connsiteY190" fmla="*/ 1721217 h 2311974"/>
                <a:gd name="connsiteX191" fmla="*/ 927116 w 1315983"/>
                <a:gd name="connsiteY191" fmla="*/ 1733373 h 2311974"/>
                <a:gd name="connsiteX192" fmla="*/ 920002 w 1315983"/>
                <a:gd name="connsiteY192" fmla="*/ 1735804 h 2311974"/>
                <a:gd name="connsiteX193" fmla="*/ 905775 w 1315983"/>
                <a:gd name="connsiteY193" fmla="*/ 1706631 h 2311974"/>
                <a:gd name="connsiteX194" fmla="*/ 834641 w 1315983"/>
                <a:gd name="connsiteY194" fmla="*/ 1709062 h 2311974"/>
                <a:gd name="connsiteX195" fmla="*/ 832270 w 1315983"/>
                <a:gd name="connsiteY195" fmla="*/ 1721217 h 2311974"/>
                <a:gd name="connsiteX196" fmla="*/ 789590 w 1315983"/>
                <a:gd name="connsiteY196" fmla="*/ 1721217 h 2311974"/>
                <a:gd name="connsiteX197" fmla="*/ 789590 w 1315983"/>
                <a:gd name="connsiteY197" fmla="*/ 1728511 h 2311974"/>
                <a:gd name="connsiteX198" fmla="*/ 758765 w 1315983"/>
                <a:gd name="connsiteY198" fmla="*/ 1721217 h 2311974"/>
                <a:gd name="connsiteX199" fmla="*/ 758765 w 1315983"/>
                <a:gd name="connsiteY199" fmla="*/ 1706631 h 2311974"/>
                <a:gd name="connsiteX200" fmla="*/ 751651 w 1315983"/>
                <a:gd name="connsiteY200" fmla="*/ 1706631 h 2311974"/>
                <a:gd name="connsiteX201" fmla="*/ 749280 w 1315983"/>
                <a:gd name="connsiteY201" fmla="*/ 1692044 h 2311974"/>
                <a:gd name="connsiteX202" fmla="*/ 749280 w 1315983"/>
                <a:gd name="connsiteY202" fmla="*/ 1692044 h 2311974"/>
                <a:gd name="connsiteX203" fmla="*/ 751651 w 1315983"/>
                <a:gd name="connsiteY203" fmla="*/ 1706631 h 2311974"/>
                <a:gd name="connsiteX204" fmla="*/ 697115 w 1315983"/>
                <a:gd name="connsiteY204" fmla="*/ 1709062 h 2311974"/>
                <a:gd name="connsiteX205" fmla="*/ 656806 w 1315983"/>
                <a:gd name="connsiteY205" fmla="*/ 1701769 h 2311974"/>
                <a:gd name="connsiteX206" fmla="*/ 654435 w 1315983"/>
                <a:gd name="connsiteY206" fmla="*/ 1709062 h 2311974"/>
                <a:gd name="connsiteX207" fmla="*/ 635465 w 1315983"/>
                <a:gd name="connsiteY207" fmla="*/ 1713924 h 2311974"/>
                <a:gd name="connsiteX208" fmla="*/ 628352 w 1315983"/>
                <a:gd name="connsiteY208" fmla="*/ 1733373 h 2311974"/>
                <a:gd name="connsiteX209" fmla="*/ 633094 w 1315983"/>
                <a:gd name="connsiteY209" fmla="*/ 1750391 h 2311974"/>
                <a:gd name="connsiteX210" fmla="*/ 614125 w 1315983"/>
                <a:gd name="connsiteY210" fmla="*/ 1750391 h 2311974"/>
                <a:gd name="connsiteX211" fmla="*/ 609383 w 1315983"/>
                <a:gd name="connsiteY211" fmla="*/ 1769840 h 2311974"/>
                <a:gd name="connsiteX212" fmla="*/ 616496 w 1315983"/>
                <a:gd name="connsiteY212" fmla="*/ 1784426 h 2311974"/>
                <a:gd name="connsiteX213" fmla="*/ 614125 w 1315983"/>
                <a:gd name="connsiteY213" fmla="*/ 1806306 h 2311974"/>
                <a:gd name="connsiteX214" fmla="*/ 602269 w 1315983"/>
                <a:gd name="connsiteY214" fmla="*/ 1813599 h 2311974"/>
                <a:gd name="connsiteX215" fmla="*/ 602269 w 1315983"/>
                <a:gd name="connsiteY215" fmla="*/ 1847635 h 2311974"/>
                <a:gd name="connsiteX216" fmla="*/ 588043 w 1315983"/>
                <a:gd name="connsiteY216" fmla="*/ 1852497 h 2311974"/>
                <a:gd name="connsiteX217" fmla="*/ 585671 w 1315983"/>
                <a:gd name="connsiteY217" fmla="*/ 1837910 h 2311974"/>
                <a:gd name="connsiteX218" fmla="*/ 552475 w 1315983"/>
                <a:gd name="connsiteY218" fmla="*/ 1837910 h 2311974"/>
                <a:gd name="connsiteX219" fmla="*/ 552475 w 1315983"/>
                <a:gd name="connsiteY219" fmla="*/ 1859790 h 2311974"/>
                <a:gd name="connsiteX220" fmla="*/ 533506 w 1315983"/>
                <a:gd name="connsiteY220" fmla="*/ 1859790 h 2311974"/>
                <a:gd name="connsiteX221" fmla="*/ 533506 w 1315983"/>
                <a:gd name="connsiteY221" fmla="*/ 1869515 h 2311974"/>
                <a:gd name="connsiteX222" fmla="*/ 531135 w 1315983"/>
                <a:gd name="connsiteY222" fmla="*/ 1876808 h 2311974"/>
                <a:gd name="connsiteX223" fmla="*/ 450517 w 1315983"/>
                <a:gd name="connsiteY223" fmla="*/ 1876808 h 2311974"/>
                <a:gd name="connsiteX224" fmla="*/ 450517 w 1315983"/>
                <a:gd name="connsiteY224" fmla="*/ 1896257 h 2311974"/>
                <a:gd name="connsiteX225" fmla="*/ 398351 w 1315983"/>
                <a:gd name="connsiteY225" fmla="*/ 1901119 h 2311974"/>
                <a:gd name="connsiteX226" fmla="*/ 398351 w 1315983"/>
                <a:gd name="connsiteY226" fmla="*/ 1930292 h 2311974"/>
                <a:gd name="connsiteX227" fmla="*/ 377011 w 1315983"/>
                <a:gd name="connsiteY227" fmla="*/ 1930292 h 2311974"/>
                <a:gd name="connsiteX228" fmla="*/ 374640 w 1315983"/>
                <a:gd name="connsiteY228" fmla="*/ 1952172 h 2311974"/>
                <a:gd name="connsiteX229" fmla="*/ 362784 w 1315983"/>
                <a:gd name="connsiteY229" fmla="*/ 1952172 h 2311974"/>
                <a:gd name="connsiteX230" fmla="*/ 362784 w 1315983"/>
                <a:gd name="connsiteY230" fmla="*/ 1978914 h 2311974"/>
                <a:gd name="connsiteX231" fmla="*/ 369898 w 1315983"/>
                <a:gd name="connsiteY231" fmla="*/ 1983776 h 2311974"/>
                <a:gd name="connsiteX232" fmla="*/ 367527 w 1315983"/>
                <a:gd name="connsiteY232" fmla="*/ 2000794 h 2311974"/>
                <a:gd name="connsiteX233" fmla="*/ 374640 w 1315983"/>
                <a:gd name="connsiteY233" fmla="*/ 2005656 h 2311974"/>
                <a:gd name="connsiteX234" fmla="*/ 374640 w 1315983"/>
                <a:gd name="connsiteY234" fmla="*/ 2068865 h 2311974"/>
                <a:gd name="connsiteX235" fmla="*/ 367527 w 1315983"/>
                <a:gd name="connsiteY235" fmla="*/ 2068865 h 2311974"/>
                <a:gd name="connsiteX236" fmla="*/ 367527 w 1315983"/>
                <a:gd name="connsiteY236" fmla="*/ 2081020 h 2311974"/>
                <a:gd name="connsiteX237" fmla="*/ 348557 w 1315983"/>
                <a:gd name="connsiteY237" fmla="*/ 2083451 h 2311974"/>
                <a:gd name="connsiteX238" fmla="*/ 334331 w 1315983"/>
                <a:gd name="connsiteY238" fmla="*/ 2117487 h 2311974"/>
                <a:gd name="connsiteX239" fmla="*/ 334331 w 1315983"/>
                <a:gd name="connsiteY239" fmla="*/ 2129642 h 2311974"/>
                <a:gd name="connsiteX240" fmla="*/ 391238 w 1315983"/>
                <a:gd name="connsiteY240" fmla="*/ 2132073 h 2311974"/>
                <a:gd name="connsiteX241" fmla="*/ 384125 w 1315983"/>
                <a:gd name="connsiteY241" fmla="*/ 2151522 h 2311974"/>
                <a:gd name="connsiteX242" fmla="*/ 388867 w 1315983"/>
                <a:gd name="connsiteY242" fmla="*/ 2161246 h 2311974"/>
                <a:gd name="connsiteX243" fmla="*/ 384125 w 1315983"/>
                <a:gd name="connsiteY243" fmla="*/ 2168540 h 2311974"/>
                <a:gd name="connsiteX244" fmla="*/ 367527 w 1315983"/>
                <a:gd name="connsiteY244" fmla="*/ 2168540 h 2311974"/>
                <a:gd name="connsiteX245" fmla="*/ 367527 w 1315983"/>
                <a:gd name="connsiteY245" fmla="*/ 2180695 h 2311974"/>
                <a:gd name="connsiteX246" fmla="*/ 336702 w 1315983"/>
                <a:gd name="connsiteY246" fmla="*/ 2187988 h 2311974"/>
                <a:gd name="connsiteX247" fmla="*/ 343815 w 1315983"/>
                <a:gd name="connsiteY247" fmla="*/ 2200144 h 2311974"/>
                <a:gd name="connsiteX248" fmla="*/ 341444 w 1315983"/>
                <a:gd name="connsiteY248" fmla="*/ 2256059 h 2311974"/>
                <a:gd name="connsiteX249" fmla="*/ 329588 w 1315983"/>
                <a:gd name="connsiteY249" fmla="*/ 2277939 h 2311974"/>
                <a:gd name="connsiteX250" fmla="*/ 303506 w 1315983"/>
                <a:gd name="connsiteY250" fmla="*/ 2307112 h 2311974"/>
                <a:gd name="connsiteX251" fmla="*/ 289279 w 1315983"/>
                <a:gd name="connsiteY251" fmla="*/ 2311974 h 2311974"/>
                <a:gd name="connsiteX252" fmla="*/ 272681 w 1315983"/>
                <a:gd name="connsiteY252" fmla="*/ 2282801 h 2311974"/>
                <a:gd name="connsiteX253" fmla="*/ 253712 w 1315983"/>
                <a:gd name="connsiteY253" fmla="*/ 2275508 h 2311974"/>
                <a:gd name="connsiteX254" fmla="*/ 239485 w 1315983"/>
                <a:gd name="connsiteY254" fmla="*/ 2292526 h 2311974"/>
                <a:gd name="connsiteX255" fmla="*/ 220516 w 1315983"/>
                <a:gd name="connsiteY255" fmla="*/ 2285232 h 2311974"/>
                <a:gd name="connsiteX256" fmla="*/ 206289 w 1315983"/>
                <a:gd name="connsiteY256" fmla="*/ 2290094 h 2311974"/>
                <a:gd name="connsiteX257" fmla="*/ 170722 w 1315983"/>
                <a:gd name="connsiteY257" fmla="*/ 2275508 h 2311974"/>
                <a:gd name="connsiteX258" fmla="*/ 129987 w 1315983"/>
                <a:gd name="connsiteY258" fmla="*/ 2254426 h 2311974"/>
                <a:gd name="connsiteX259" fmla="*/ 138292 w 1315983"/>
                <a:gd name="connsiteY259" fmla="*/ 2090384 h 2311974"/>
                <a:gd name="connsiteX260" fmla="*/ 167576 w 1315983"/>
                <a:gd name="connsiteY260" fmla="*/ 1879782 h 2311974"/>
                <a:gd name="connsiteX261" fmla="*/ 162659 w 1315983"/>
                <a:gd name="connsiteY261" fmla="*/ 1766434 h 2311974"/>
                <a:gd name="connsiteX262" fmla="*/ 134380 w 1315983"/>
                <a:gd name="connsiteY262" fmla="*/ 1684276 h 2311974"/>
                <a:gd name="connsiteX263" fmla="*/ 71027 w 1315983"/>
                <a:gd name="connsiteY263" fmla="*/ 1605539 h 2311974"/>
                <a:gd name="connsiteX264" fmla="*/ 21152 w 1315983"/>
                <a:gd name="connsiteY264" fmla="*/ 1566641 h 2311974"/>
                <a:gd name="connsiteX265" fmla="*/ 22796 w 1315983"/>
                <a:gd name="connsiteY265" fmla="*/ 1519182 h 2311974"/>
                <a:gd name="connsiteX266" fmla="*/ 18560 w 1315983"/>
                <a:gd name="connsiteY266" fmla="*/ 1442151 h 2311974"/>
                <a:gd name="connsiteX267" fmla="*/ 73867 w 1315983"/>
                <a:gd name="connsiteY267" fmla="*/ 1327822 h 2311974"/>
                <a:gd name="connsiteX268" fmla="*/ 867553 w 1315983"/>
                <a:gd name="connsiteY268" fmla="*/ 1104035 h 2311974"/>
                <a:gd name="connsiteX269" fmla="*/ 0 w 1315983"/>
                <a:gd name="connsiteY269" fmla="*/ 680708 h 2311974"/>
                <a:gd name="connsiteX270" fmla="*/ 35567 w 1315983"/>
                <a:gd name="connsiteY270" fmla="*/ 670983 h 2311974"/>
                <a:gd name="connsiteX271" fmla="*/ 123299 w 1315983"/>
                <a:gd name="connsiteY271" fmla="*/ 692863 h 2311974"/>
                <a:gd name="connsiteX272" fmla="*/ 151753 w 1315983"/>
                <a:gd name="connsiteY272" fmla="*/ 678277 h 2311974"/>
                <a:gd name="connsiteX273" fmla="*/ 158866 w 1315983"/>
                <a:gd name="connsiteY273" fmla="*/ 666121 h 2311974"/>
                <a:gd name="connsiteX274" fmla="*/ 192062 w 1315983"/>
                <a:gd name="connsiteY274" fmla="*/ 700156 h 2311974"/>
                <a:gd name="connsiteX275" fmla="*/ 236001 w 1315983"/>
                <a:gd name="connsiteY275" fmla="*/ 862512 h 2311974"/>
                <a:gd name="connsiteX276" fmla="*/ 158866 w 1315983"/>
                <a:gd name="connsiteY276" fmla="*/ 658827 h 2311974"/>
                <a:gd name="connsiteX277" fmla="*/ 203918 w 1315983"/>
                <a:gd name="connsiteY277" fmla="*/ 629654 h 2311974"/>
                <a:gd name="connsiteX278" fmla="*/ 199176 w 1315983"/>
                <a:gd name="connsiteY278" fmla="*/ 615068 h 2311974"/>
                <a:gd name="connsiteX279" fmla="*/ 165980 w 1315983"/>
                <a:gd name="connsiteY279" fmla="*/ 610205 h 2311974"/>
                <a:gd name="connsiteX280" fmla="*/ 163608 w 1315983"/>
                <a:gd name="connsiteY280" fmla="*/ 595619 h 2311974"/>
                <a:gd name="connsiteX281" fmla="*/ 151753 w 1315983"/>
                <a:gd name="connsiteY281" fmla="*/ 471633 h 2311974"/>
                <a:gd name="connsiteX282" fmla="*/ 144639 w 1315983"/>
                <a:gd name="connsiteY282" fmla="*/ 464340 h 2311974"/>
                <a:gd name="connsiteX283" fmla="*/ 184949 w 1315983"/>
                <a:gd name="connsiteY283" fmla="*/ 430304 h 2311974"/>
                <a:gd name="connsiteX284" fmla="*/ 199176 w 1315983"/>
                <a:gd name="connsiteY284" fmla="*/ 408424 h 2311974"/>
                <a:gd name="connsiteX285" fmla="*/ 232371 w 1315983"/>
                <a:gd name="connsiteY285" fmla="*/ 311180 h 2311974"/>
                <a:gd name="connsiteX286" fmla="*/ 225258 w 1315983"/>
                <a:gd name="connsiteY286" fmla="*/ 308749 h 2311974"/>
                <a:gd name="connsiteX287" fmla="*/ 232371 w 1315983"/>
                <a:gd name="connsiteY287" fmla="*/ 299025 h 2311974"/>
                <a:gd name="connsiteX288" fmla="*/ 211031 w 1315983"/>
                <a:gd name="connsiteY288" fmla="*/ 299025 h 2311974"/>
                <a:gd name="connsiteX289" fmla="*/ 199176 w 1315983"/>
                <a:gd name="connsiteY289" fmla="*/ 282007 h 2311974"/>
                <a:gd name="connsiteX290" fmla="*/ 239485 w 1315983"/>
                <a:gd name="connsiteY290" fmla="*/ 240679 h 2311974"/>
                <a:gd name="connsiteX291" fmla="*/ 248969 w 1315983"/>
                <a:gd name="connsiteY291" fmla="*/ 240679 h 2311974"/>
                <a:gd name="connsiteX292" fmla="*/ 227629 w 1315983"/>
                <a:gd name="connsiteY292" fmla="*/ 218799 h 2311974"/>
                <a:gd name="connsiteX293" fmla="*/ 260825 w 1315983"/>
                <a:gd name="connsiteY293" fmla="*/ 199350 h 2311974"/>
                <a:gd name="connsiteX294" fmla="*/ 239485 w 1315983"/>
                <a:gd name="connsiteY294" fmla="*/ 150728 h 2311974"/>
                <a:gd name="connsiteX295" fmla="*/ 248969 w 1315983"/>
                <a:gd name="connsiteY295" fmla="*/ 131279 h 2311974"/>
                <a:gd name="connsiteX296" fmla="*/ 282165 w 1315983"/>
                <a:gd name="connsiteY296" fmla="*/ 116693 h 2311974"/>
                <a:gd name="connsiteX297" fmla="*/ 286908 w 1315983"/>
                <a:gd name="connsiteY297" fmla="*/ 131279 h 2311974"/>
                <a:gd name="connsiteX298" fmla="*/ 308248 w 1315983"/>
                <a:gd name="connsiteY298" fmla="*/ 116693 h 2311974"/>
                <a:gd name="connsiteX299" fmla="*/ 303506 w 1315983"/>
                <a:gd name="connsiteY299" fmla="*/ 109399 h 2311974"/>
                <a:gd name="connsiteX300" fmla="*/ 320104 w 1315983"/>
                <a:gd name="connsiteY300" fmla="*/ 102106 h 2311974"/>
                <a:gd name="connsiteX301" fmla="*/ 320104 w 1315983"/>
                <a:gd name="connsiteY301" fmla="*/ 94813 h 2311974"/>
                <a:gd name="connsiteX302" fmla="*/ 329588 w 1315983"/>
                <a:gd name="connsiteY302" fmla="*/ 87519 h 2311974"/>
                <a:gd name="connsiteX303" fmla="*/ 315361 w 1315983"/>
                <a:gd name="connsiteY303" fmla="*/ 53484 h 2311974"/>
                <a:gd name="connsiteX304" fmla="*/ 312990 w 1315983"/>
                <a:gd name="connsiteY304" fmla="*/ 7293 h 2311974"/>
                <a:gd name="connsiteX305" fmla="*/ 355671 w 1315983"/>
                <a:gd name="connsiteY305" fmla="*/ 17018 h 2311974"/>
                <a:gd name="connsiteX306" fmla="*/ 377011 w 1315983"/>
                <a:gd name="connsiteY306" fmla="*/ 0 h 2311974"/>
                <a:gd name="connsiteX307" fmla="*/ 241856 w 1315983"/>
                <a:gd name="connsiteY307" fmla="*/ 899507 h 2311974"/>
                <a:gd name="connsiteX308" fmla="*/ 241856 w 1315983"/>
                <a:gd name="connsiteY308" fmla="*/ 899506 h 2311974"/>
                <a:gd name="connsiteX309" fmla="*/ 377011 w 1315983"/>
                <a:gd name="connsiteY309" fmla="*/ 0 h 2311974"/>
                <a:gd name="connsiteX310" fmla="*/ 234712 w 1315983"/>
                <a:gd name="connsiteY310" fmla="*/ 889782 h 2311974"/>
                <a:gd name="connsiteX311" fmla="*/ 225258 w 1315983"/>
                <a:gd name="connsiteY311" fmla="*/ 889782 h 2311974"/>
                <a:gd name="connsiteX312" fmla="*/ 241856 w 1315983"/>
                <a:gd name="connsiteY312" fmla="*/ 889782 h 2311974"/>
                <a:gd name="connsiteX313" fmla="*/ 326152 w 1315983"/>
                <a:gd name="connsiteY313" fmla="*/ 981222 h 2311974"/>
                <a:gd name="connsiteX314" fmla="*/ 234712 w 1315983"/>
                <a:gd name="connsiteY314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28354 h 2311974"/>
                <a:gd name="connsiteX112" fmla="*/ 1078869 w 1315983"/>
                <a:gd name="connsiteY112" fmla="*/ 1045372 h 2311974"/>
                <a:gd name="connsiteX113" fmla="*/ 1071755 w 1315983"/>
                <a:gd name="connsiteY113" fmla="*/ 1059959 h 2311974"/>
                <a:gd name="connsiteX114" fmla="*/ 1064642 w 1315983"/>
                <a:gd name="connsiteY114" fmla="*/ 1062390 h 2311974"/>
                <a:gd name="connsiteX115" fmla="*/ 1069384 w 1315983"/>
                <a:gd name="connsiteY115" fmla="*/ 1069683 h 2311974"/>
                <a:gd name="connsiteX116" fmla="*/ 1062271 w 1315983"/>
                <a:gd name="connsiteY116" fmla="*/ 1074545 h 2311974"/>
                <a:gd name="connsiteX117" fmla="*/ 1069384 w 1315983"/>
                <a:gd name="connsiteY117" fmla="*/ 1076976 h 2311974"/>
                <a:gd name="connsiteX118" fmla="*/ 1071755 w 1315983"/>
                <a:gd name="connsiteY118" fmla="*/ 1093994 h 2311974"/>
                <a:gd name="connsiteX119" fmla="*/ 1062271 w 1315983"/>
                <a:gd name="connsiteY119" fmla="*/ 1103719 h 2311974"/>
                <a:gd name="connsiteX120" fmla="*/ 1064642 w 1315983"/>
                <a:gd name="connsiteY120" fmla="*/ 1103719 h 2311974"/>
                <a:gd name="connsiteX121" fmla="*/ 1064642 w 1315983"/>
                <a:gd name="connsiteY121" fmla="*/ 1111012 h 2311974"/>
                <a:gd name="connsiteX122" fmla="*/ 1057529 w 1315983"/>
                <a:gd name="connsiteY122" fmla="*/ 1118305 h 2311974"/>
                <a:gd name="connsiteX123" fmla="*/ 1057529 w 1315983"/>
                <a:gd name="connsiteY123" fmla="*/ 1125598 h 2311974"/>
                <a:gd name="connsiteX124" fmla="*/ 1043302 w 1315983"/>
                <a:gd name="connsiteY124" fmla="*/ 1149909 h 2311974"/>
                <a:gd name="connsiteX125" fmla="*/ 1055157 w 1315983"/>
                <a:gd name="connsiteY125" fmla="*/ 1164496 h 2311974"/>
                <a:gd name="connsiteX126" fmla="*/ 1083611 w 1315983"/>
                <a:gd name="connsiteY126" fmla="*/ 1164496 h 2311974"/>
                <a:gd name="connsiteX127" fmla="*/ 1085982 w 1315983"/>
                <a:gd name="connsiteY127" fmla="*/ 1166927 h 2311974"/>
                <a:gd name="connsiteX128" fmla="*/ 1104951 w 1315983"/>
                <a:gd name="connsiteY128" fmla="*/ 1159634 h 2311974"/>
                <a:gd name="connsiteX129" fmla="*/ 1116807 w 1315983"/>
                <a:gd name="connsiteY129" fmla="*/ 1166927 h 2311974"/>
                <a:gd name="connsiteX130" fmla="*/ 1123921 w 1315983"/>
                <a:gd name="connsiteY130" fmla="*/ 1166927 h 2311974"/>
                <a:gd name="connsiteX131" fmla="*/ 1119178 w 1315983"/>
                <a:gd name="connsiteY131" fmla="*/ 1171789 h 2311974"/>
                <a:gd name="connsiteX132" fmla="*/ 1133405 w 1315983"/>
                <a:gd name="connsiteY132" fmla="*/ 1179083 h 2311974"/>
                <a:gd name="connsiteX133" fmla="*/ 1140519 w 1315983"/>
                <a:gd name="connsiteY133" fmla="*/ 1222842 h 2311974"/>
                <a:gd name="connsiteX134" fmla="*/ 1133405 w 1315983"/>
                <a:gd name="connsiteY134" fmla="*/ 1230136 h 2311974"/>
                <a:gd name="connsiteX135" fmla="*/ 1133405 w 1315983"/>
                <a:gd name="connsiteY135" fmla="*/ 1254447 h 2311974"/>
                <a:gd name="connsiteX136" fmla="*/ 1159488 w 1315983"/>
                <a:gd name="connsiteY136" fmla="*/ 1271464 h 2311974"/>
                <a:gd name="connsiteX137" fmla="*/ 1154745 w 1315983"/>
                <a:gd name="connsiteY137" fmla="*/ 1278758 h 2311974"/>
                <a:gd name="connsiteX138" fmla="*/ 1164230 w 1315983"/>
                <a:gd name="connsiteY138" fmla="*/ 1290913 h 2311974"/>
                <a:gd name="connsiteX139" fmla="*/ 1164230 w 1315983"/>
                <a:gd name="connsiteY139" fmla="*/ 1303069 h 2311974"/>
                <a:gd name="connsiteX140" fmla="*/ 1166601 w 1315983"/>
                <a:gd name="connsiteY140" fmla="*/ 1305500 h 2311974"/>
                <a:gd name="connsiteX141" fmla="*/ 1164230 w 1315983"/>
                <a:gd name="connsiteY141" fmla="*/ 1312793 h 2311974"/>
                <a:gd name="connsiteX142" fmla="*/ 1171343 w 1315983"/>
                <a:gd name="connsiteY142" fmla="*/ 1324948 h 2311974"/>
                <a:gd name="connsiteX143" fmla="*/ 1178457 w 1315983"/>
                <a:gd name="connsiteY143" fmla="*/ 1317655 h 2311974"/>
                <a:gd name="connsiteX144" fmla="*/ 1178457 w 1315983"/>
                <a:gd name="connsiteY144" fmla="*/ 1327379 h 2311974"/>
                <a:gd name="connsiteX145" fmla="*/ 1180828 w 1315983"/>
                <a:gd name="connsiteY145" fmla="*/ 1344397 h 2311974"/>
                <a:gd name="connsiteX146" fmla="*/ 1154745 w 1315983"/>
                <a:gd name="connsiteY146" fmla="*/ 1358984 h 2311974"/>
                <a:gd name="connsiteX147" fmla="*/ 1133405 w 1315983"/>
                <a:gd name="connsiteY147" fmla="*/ 1358984 h 2311974"/>
                <a:gd name="connsiteX148" fmla="*/ 1131034 w 1315983"/>
                <a:gd name="connsiteY148" fmla="*/ 1376001 h 2311974"/>
                <a:gd name="connsiteX149" fmla="*/ 1152374 w 1315983"/>
                <a:gd name="connsiteY149" fmla="*/ 1376001 h 2311974"/>
                <a:gd name="connsiteX150" fmla="*/ 1154745 w 1315983"/>
                <a:gd name="connsiteY150" fmla="*/ 1383295 h 2311974"/>
                <a:gd name="connsiteX151" fmla="*/ 1159488 w 1315983"/>
                <a:gd name="connsiteY151" fmla="*/ 1380864 h 2311974"/>
                <a:gd name="connsiteX152" fmla="*/ 1166601 w 1315983"/>
                <a:gd name="connsiteY152" fmla="*/ 1393019 h 2311974"/>
                <a:gd name="connsiteX153" fmla="*/ 1164230 w 1315983"/>
                <a:gd name="connsiteY153" fmla="*/ 1400312 h 2311974"/>
                <a:gd name="connsiteX154" fmla="*/ 1166601 w 1315983"/>
                <a:gd name="connsiteY154" fmla="*/ 1402744 h 2311974"/>
                <a:gd name="connsiteX155" fmla="*/ 1185570 w 1315983"/>
                <a:gd name="connsiteY155" fmla="*/ 1380864 h 2311974"/>
                <a:gd name="connsiteX156" fmla="*/ 1192684 w 1315983"/>
                <a:gd name="connsiteY156" fmla="*/ 1383295 h 2311974"/>
                <a:gd name="connsiteX157" fmla="*/ 1187941 w 1315983"/>
                <a:gd name="connsiteY157" fmla="*/ 1380864 h 2311974"/>
                <a:gd name="connsiteX158" fmla="*/ 1195055 w 1315983"/>
                <a:gd name="connsiteY158" fmla="*/ 1373570 h 2311974"/>
                <a:gd name="connsiteX159" fmla="*/ 1202168 w 1315983"/>
                <a:gd name="connsiteY159" fmla="*/ 1368708 h 2311974"/>
                <a:gd name="connsiteX160" fmla="*/ 1218766 w 1315983"/>
                <a:gd name="connsiteY160" fmla="*/ 1417330 h 2311974"/>
                <a:gd name="connsiteX161" fmla="*/ 1214024 w 1315983"/>
                <a:gd name="connsiteY161" fmla="*/ 1424623 h 2311974"/>
                <a:gd name="connsiteX162" fmla="*/ 1214024 w 1315983"/>
                <a:gd name="connsiteY162" fmla="*/ 1441641 h 2311974"/>
                <a:gd name="connsiteX163" fmla="*/ 1180828 w 1315983"/>
                <a:gd name="connsiteY163" fmla="*/ 1436779 h 2311974"/>
                <a:gd name="connsiteX164" fmla="*/ 1178457 w 1315983"/>
                <a:gd name="connsiteY164" fmla="*/ 1473245 h 2311974"/>
                <a:gd name="connsiteX165" fmla="*/ 1164230 w 1315983"/>
                <a:gd name="connsiteY165" fmla="*/ 1473245 h 2311974"/>
                <a:gd name="connsiteX166" fmla="*/ 1159488 w 1315983"/>
                <a:gd name="connsiteY166" fmla="*/ 1504850 h 2311974"/>
                <a:gd name="connsiteX167" fmla="*/ 1145261 w 1315983"/>
                <a:gd name="connsiteY167" fmla="*/ 1521867 h 2311974"/>
                <a:gd name="connsiteX168" fmla="*/ 1145261 w 1315983"/>
                <a:gd name="connsiteY168" fmla="*/ 1548609 h 2311974"/>
                <a:gd name="connsiteX169" fmla="*/ 1126292 w 1315983"/>
                <a:gd name="connsiteY169" fmla="*/ 1560765 h 2311974"/>
                <a:gd name="connsiteX170" fmla="*/ 1152374 w 1315983"/>
                <a:gd name="connsiteY170" fmla="*/ 1570489 h 2311974"/>
                <a:gd name="connsiteX171" fmla="*/ 1152374 w 1315983"/>
                <a:gd name="connsiteY171" fmla="*/ 1577783 h 2311974"/>
                <a:gd name="connsiteX172" fmla="*/ 1097838 w 1315983"/>
                <a:gd name="connsiteY172" fmla="*/ 1577783 h 2311974"/>
                <a:gd name="connsiteX173" fmla="*/ 1109694 w 1315983"/>
                <a:gd name="connsiteY173" fmla="*/ 1602094 h 2311974"/>
                <a:gd name="connsiteX174" fmla="*/ 1119178 w 1315983"/>
                <a:gd name="connsiteY174" fmla="*/ 1609387 h 2311974"/>
                <a:gd name="connsiteX175" fmla="*/ 1116807 w 1315983"/>
                <a:gd name="connsiteY175" fmla="*/ 1619111 h 2311974"/>
                <a:gd name="connsiteX176" fmla="*/ 1119178 w 1315983"/>
                <a:gd name="connsiteY176" fmla="*/ 1623973 h 2311974"/>
                <a:gd name="connsiteX177" fmla="*/ 1119178 w 1315983"/>
                <a:gd name="connsiteY177" fmla="*/ 1645853 h 2311974"/>
                <a:gd name="connsiteX178" fmla="*/ 1112065 w 1315983"/>
                <a:gd name="connsiteY178" fmla="*/ 1645853 h 2311974"/>
                <a:gd name="connsiteX179" fmla="*/ 1104951 w 1315983"/>
                <a:gd name="connsiteY179" fmla="*/ 1667733 h 2311974"/>
                <a:gd name="connsiteX180" fmla="*/ 1104951 w 1315983"/>
                <a:gd name="connsiteY180" fmla="*/ 1706631 h 2311974"/>
                <a:gd name="connsiteX181" fmla="*/ 1090725 w 1315983"/>
                <a:gd name="connsiteY181" fmla="*/ 1709062 h 2311974"/>
                <a:gd name="connsiteX182" fmla="*/ 1090725 w 1315983"/>
                <a:gd name="connsiteY182" fmla="*/ 1723648 h 2311974"/>
                <a:gd name="connsiteX183" fmla="*/ 1078869 w 1315983"/>
                <a:gd name="connsiteY183" fmla="*/ 1740666 h 2311974"/>
                <a:gd name="connsiteX184" fmla="*/ 1021961 w 1315983"/>
                <a:gd name="connsiteY184" fmla="*/ 1733373 h 2311974"/>
                <a:gd name="connsiteX185" fmla="*/ 995879 w 1315983"/>
                <a:gd name="connsiteY185" fmla="*/ 1733373 h 2311974"/>
                <a:gd name="connsiteX186" fmla="*/ 984023 w 1315983"/>
                <a:gd name="connsiteY186" fmla="*/ 1743097 h 2311974"/>
                <a:gd name="connsiteX187" fmla="*/ 976910 w 1315983"/>
                <a:gd name="connsiteY187" fmla="*/ 1735804 h 2311974"/>
                <a:gd name="connsiteX188" fmla="*/ 969796 w 1315983"/>
                <a:gd name="connsiteY188" fmla="*/ 1740666 h 2311974"/>
                <a:gd name="connsiteX189" fmla="*/ 948456 w 1315983"/>
                <a:gd name="connsiteY189" fmla="*/ 1713924 h 2311974"/>
                <a:gd name="connsiteX190" fmla="*/ 934229 w 1315983"/>
                <a:gd name="connsiteY190" fmla="*/ 1721217 h 2311974"/>
                <a:gd name="connsiteX191" fmla="*/ 927116 w 1315983"/>
                <a:gd name="connsiteY191" fmla="*/ 1733373 h 2311974"/>
                <a:gd name="connsiteX192" fmla="*/ 920002 w 1315983"/>
                <a:gd name="connsiteY192" fmla="*/ 1735804 h 2311974"/>
                <a:gd name="connsiteX193" fmla="*/ 905775 w 1315983"/>
                <a:gd name="connsiteY193" fmla="*/ 1706631 h 2311974"/>
                <a:gd name="connsiteX194" fmla="*/ 834641 w 1315983"/>
                <a:gd name="connsiteY194" fmla="*/ 1709062 h 2311974"/>
                <a:gd name="connsiteX195" fmla="*/ 832270 w 1315983"/>
                <a:gd name="connsiteY195" fmla="*/ 1721217 h 2311974"/>
                <a:gd name="connsiteX196" fmla="*/ 789590 w 1315983"/>
                <a:gd name="connsiteY196" fmla="*/ 1721217 h 2311974"/>
                <a:gd name="connsiteX197" fmla="*/ 789590 w 1315983"/>
                <a:gd name="connsiteY197" fmla="*/ 1728511 h 2311974"/>
                <a:gd name="connsiteX198" fmla="*/ 758765 w 1315983"/>
                <a:gd name="connsiteY198" fmla="*/ 1721217 h 2311974"/>
                <a:gd name="connsiteX199" fmla="*/ 758765 w 1315983"/>
                <a:gd name="connsiteY199" fmla="*/ 1706631 h 2311974"/>
                <a:gd name="connsiteX200" fmla="*/ 751651 w 1315983"/>
                <a:gd name="connsiteY200" fmla="*/ 1706631 h 2311974"/>
                <a:gd name="connsiteX201" fmla="*/ 749280 w 1315983"/>
                <a:gd name="connsiteY201" fmla="*/ 1692044 h 2311974"/>
                <a:gd name="connsiteX202" fmla="*/ 749280 w 1315983"/>
                <a:gd name="connsiteY202" fmla="*/ 1692044 h 2311974"/>
                <a:gd name="connsiteX203" fmla="*/ 751651 w 1315983"/>
                <a:gd name="connsiteY203" fmla="*/ 1706631 h 2311974"/>
                <a:gd name="connsiteX204" fmla="*/ 697115 w 1315983"/>
                <a:gd name="connsiteY204" fmla="*/ 1709062 h 2311974"/>
                <a:gd name="connsiteX205" fmla="*/ 656806 w 1315983"/>
                <a:gd name="connsiteY205" fmla="*/ 1701769 h 2311974"/>
                <a:gd name="connsiteX206" fmla="*/ 654435 w 1315983"/>
                <a:gd name="connsiteY206" fmla="*/ 1709062 h 2311974"/>
                <a:gd name="connsiteX207" fmla="*/ 635465 w 1315983"/>
                <a:gd name="connsiteY207" fmla="*/ 1713924 h 2311974"/>
                <a:gd name="connsiteX208" fmla="*/ 628352 w 1315983"/>
                <a:gd name="connsiteY208" fmla="*/ 1733373 h 2311974"/>
                <a:gd name="connsiteX209" fmla="*/ 633094 w 1315983"/>
                <a:gd name="connsiteY209" fmla="*/ 1750391 h 2311974"/>
                <a:gd name="connsiteX210" fmla="*/ 614125 w 1315983"/>
                <a:gd name="connsiteY210" fmla="*/ 1750391 h 2311974"/>
                <a:gd name="connsiteX211" fmla="*/ 609383 w 1315983"/>
                <a:gd name="connsiteY211" fmla="*/ 1769840 h 2311974"/>
                <a:gd name="connsiteX212" fmla="*/ 616496 w 1315983"/>
                <a:gd name="connsiteY212" fmla="*/ 1784426 h 2311974"/>
                <a:gd name="connsiteX213" fmla="*/ 614125 w 1315983"/>
                <a:gd name="connsiteY213" fmla="*/ 1806306 h 2311974"/>
                <a:gd name="connsiteX214" fmla="*/ 602269 w 1315983"/>
                <a:gd name="connsiteY214" fmla="*/ 1813599 h 2311974"/>
                <a:gd name="connsiteX215" fmla="*/ 602269 w 1315983"/>
                <a:gd name="connsiteY215" fmla="*/ 1847635 h 2311974"/>
                <a:gd name="connsiteX216" fmla="*/ 588043 w 1315983"/>
                <a:gd name="connsiteY216" fmla="*/ 1852497 h 2311974"/>
                <a:gd name="connsiteX217" fmla="*/ 585671 w 1315983"/>
                <a:gd name="connsiteY217" fmla="*/ 1837910 h 2311974"/>
                <a:gd name="connsiteX218" fmla="*/ 552475 w 1315983"/>
                <a:gd name="connsiteY218" fmla="*/ 1837910 h 2311974"/>
                <a:gd name="connsiteX219" fmla="*/ 552475 w 1315983"/>
                <a:gd name="connsiteY219" fmla="*/ 1859790 h 2311974"/>
                <a:gd name="connsiteX220" fmla="*/ 533506 w 1315983"/>
                <a:gd name="connsiteY220" fmla="*/ 1859790 h 2311974"/>
                <a:gd name="connsiteX221" fmla="*/ 533506 w 1315983"/>
                <a:gd name="connsiteY221" fmla="*/ 1869515 h 2311974"/>
                <a:gd name="connsiteX222" fmla="*/ 531135 w 1315983"/>
                <a:gd name="connsiteY222" fmla="*/ 1876808 h 2311974"/>
                <a:gd name="connsiteX223" fmla="*/ 450517 w 1315983"/>
                <a:gd name="connsiteY223" fmla="*/ 1876808 h 2311974"/>
                <a:gd name="connsiteX224" fmla="*/ 450517 w 1315983"/>
                <a:gd name="connsiteY224" fmla="*/ 1896257 h 2311974"/>
                <a:gd name="connsiteX225" fmla="*/ 398351 w 1315983"/>
                <a:gd name="connsiteY225" fmla="*/ 1901119 h 2311974"/>
                <a:gd name="connsiteX226" fmla="*/ 398351 w 1315983"/>
                <a:gd name="connsiteY226" fmla="*/ 1930292 h 2311974"/>
                <a:gd name="connsiteX227" fmla="*/ 377011 w 1315983"/>
                <a:gd name="connsiteY227" fmla="*/ 1930292 h 2311974"/>
                <a:gd name="connsiteX228" fmla="*/ 374640 w 1315983"/>
                <a:gd name="connsiteY228" fmla="*/ 1952172 h 2311974"/>
                <a:gd name="connsiteX229" fmla="*/ 362784 w 1315983"/>
                <a:gd name="connsiteY229" fmla="*/ 1952172 h 2311974"/>
                <a:gd name="connsiteX230" fmla="*/ 362784 w 1315983"/>
                <a:gd name="connsiteY230" fmla="*/ 1978914 h 2311974"/>
                <a:gd name="connsiteX231" fmla="*/ 369898 w 1315983"/>
                <a:gd name="connsiteY231" fmla="*/ 1983776 h 2311974"/>
                <a:gd name="connsiteX232" fmla="*/ 367527 w 1315983"/>
                <a:gd name="connsiteY232" fmla="*/ 2000794 h 2311974"/>
                <a:gd name="connsiteX233" fmla="*/ 374640 w 1315983"/>
                <a:gd name="connsiteY233" fmla="*/ 2005656 h 2311974"/>
                <a:gd name="connsiteX234" fmla="*/ 374640 w 1315983"/>
                <a:gd name="connsiteY234" fmla="*/ 2068865 h 2311974"/>
                <a:gd name="connsiteX235" fmla="*/ 367527 w 1315983"/>
                <a:gd name="connsiteY235" fmla="*/ 2068865 h 2311974"/>
                <a:gd name="connsiteX236" fmla="*/ 367527 w 1315983"/>
                <a:gd name="connsiteY236" fmla="*/ 2081020 h 2311974"/>
                <a:gd name="connsiteX237" fmla="*/ 348557 w 1315983"/>
                <a:gd name="connsiteY237" fmla="*/ 2083451 h 2311974"/>
                <a:gd name="connsiteX238" fmla="*/ 334331 w 1315983"/>
                <a:gd name="connsiteY238" fmla="*/ 2117487 h 2311974"/>
                <a:gd name="connsiteX239" fmla="*/ 334331 w 1315983"/>
                <a:gd name="connsiteY239" fmla="*/ 2129642 h 2311974"/>
                <a:gd name="connsiteX240" fmla="*/ 391238 w 1315983"/>
                <a:gd name="connsiteY240" fmla="*/ 2132073 h 2311974"/>
                <a:gd name="connsiteX241" fmla="*/ 384125 w 1315983"/>
                <a:gd name="connsiteY241" fmla="*/ 2151522 h 2311974"/>
                <a:gd name="connsiteX242" fmla="*/ 388867 w 1315983"/>
                <a:gd name="connsiteY242" fmla="*/ 2161246 h 2311974"/>
                <a:gd name="connsiteX243" fmla="*/ 384125 w 1315983"/>
                <a:gd name="connsiteY243" fmla="*/ 2168540 h 2311974"/>
                <a:gd name="connsiteX244" fmla="*/ 367527 w 1315983"/>
                <a:gd name="connsiteY244" fmla="*/ 2168540 h 2311974"/>
                <a:gd name="connsiteX245" fmla="*/ 367527 w 1315983"/>
                <a:gd name="connsiteY245" fmla="*/ 2180695 h 2311974"/>
                <a:gd name="connsiteX246" fmla="*/ 336702 w 1315983"/>
                <a:gd name="connsiteY246" fmla="*/ 2187988 h 2311974"/>
                <a:gd name="connsiteX247" fmla="*/ 343815 w 1315983"/>
                <a:gd name="connsiteY247" fmla="*/ 2200144 h 2311974"/>
                <a:gd name="connsiteX248" fmla="*/ 341444 w 1315983"/>
                <a:gd name="connsiteY248" fmla="*/ 2256059 h 2311974"/>
                <a:gd name="connsiteX249" fmla="*/ 329588 w 1315983"/>
                <a:gd name="connsiteY249" fmla="*/ 2277939 h 2311974"/>
                <a:gd name="connsiteX250" fmla="*/ 303506 w 1315983"/>
                <a:gd name="connsiteY250" fmla="*/ 2307112 h 2311974"/>
                <a:gd name="connsiteX251" fmla="*/ 289279 w 1315983"/>
                <a:gd name="connsiteY251" fmla="*/ 2311974 h 2311974"/>
                <a:gd name="connsiteX252" fmla="*/ 272681 w 1315983"/>
                <a:gd name="connsiteY252" fmla="*/ 2282801 h 2311974"/>
                <a:gd name="connsiteX253" fmla="*/ 253712 w 1315983"/>
                <a:gd name="connsiteY253" fmla="*/ 2275508 h 2311974"/>
                <a:gd name="connsiteX254" fmla="*/ 239485 w 1315983"/>
                <a:gd name="connsiteY254" fmla="*/ 2292526 h 2311974"/>
                <a:gd name="connsiteX255" fmla="*/ 220516 w 1315983"/>
                <a:gd name="connsiteY255" fmla="*/ 2285232 h 2311974"/>
                <a:gd name="connsiteX256" fmla="*/ 206289 w 1315983"/>
                <a:gd name="connsiteY256" fmla="*/ 2290094 h 2311974"/>
                <a:gd name="connsiteX257" fmla="*/ 170722 w 1315983"/>
                <a:gd name="connsiteY257" fmla="*/ 2275508 h 2311974"/>
                <a:gd name="connsiteX258" fmla="*/ 129987 w 1315983"/>
                <a:gd name="connsiteY258" fmla="*/ 2254426 h 2311974"/>
                <a:gd name="connsiteX259" fmla="*/ 138292 w 1315983"/>
                <a:gd name="connsiteY259" fmla="*/ 2090384 h 2311974"/>
                <a:gd name="connsiteX260" fmla="*/ 167576 w 1315983"/>
                <a:gd name="connsiteY260" fmla="*/ 1879782 h 2311974"/>
                <a:gd name="connsiteX261" fmla="*/ 162659 w 1315983"/>
                <a:gd name="connsiteY261" fmla="*/ 1766434 h 2311974"/>
                <a:gd name="connsiteX262" fmla="*/ 134380 w 1315983"/>
                <a:gd name="connsiteY262" fmla="*/ 1684276 h 2311974"/>
                <a:gd name="connsiteX263" fmla="*/ 71027 w 1315983"/>
                <a:gd name="connsiteY263" fmla="*/ 1605539 h 2311974"/>
                <a:gd name="connsiteX264" fmla="*/ 21152 w 1315983"/>
                <a:gd name="connsiteY264" fmla="*/ 1566641 h 2311974"/>
                <a:gd name="connsiteX265" fmla="*/ 22796 w 1315983"/>
                <a:gd name="connsiteY265" fmla="*/ 1519182 h 2311974"/>
                <a:gd name="connsiteX266" fmla="*/ 18560 w 1315983"/>
                <a:gd name="connsiteY266" fmla="*/ 1442151 h 2311974"/>
                <a:gd name="connsiteX267" fmla="*/ 73867 w 1315983"/>
                <a:gd name="connsiteY267" fmla="*/ 1327822 h 2311974"/>
                <a:gd name="connsiteX268" fmla="*/ 867553 w 1315983"/>
                <a:gd name="connsiteY268" fmla="*/ 1104035 h 2311974"/>
                <a:gd name="connsiteX269" fmla="*/ 0 w 1315983"/>
                <a:gd name="connsiteY269" fmla="*/ 680708 h 2311974"/>
                <a:gd name="connsiteX270" fmla="*/ 35567 w 1315983"/>
                <a:gd name="connsiteY270" fmla="*/ 670983 h 2311974"/>
                <a:gd name="connsiteX271" fmla="*/ 123299 w 1315983"/>
                <a:gd name="connsiteY271" fmla="*/ 692863 h 2311974"/>
                <a:gd name="connsiteX272" fmla="*/ 151753 w 1315983"/>
                <a:gd name="connsiteY272" fmla="*/ 678277 h 2311974"/>
                <a:gd name="connsiteX273" fmla="*/ 158866 w 1315983"/>
                <a:gd name="connsiteY273" fmla="*/ 666121 h 2311974"/>
                <a:gd name="connsiteX274" fmla="*/ 192062 w 1315983"/>
                <a:gd name="connsiteY274" fmla="*/ 700156 h 2311974"/>
                <a:gd name="connsiteX275" fmla="*/ 236001 w 1315983"/>
                <a:gd name="connsiteY275" fmla="*/ 862512 h 2311974"/>
                <a:gd name="connsiteX276" fmla="*/ 158866 w 1315983"/>
                <a:gd name="connsiteY276" fmla="*/ 658827 h 2311974"/>
                <a:gd name="connsiteX277" fmla="*/ 199176 w 1315983"/>
                <a:gd name="connsiteY277" fmla="*/ 615068 h 2311974"/>
                <a:gd name="connsiteX278" fmla="*/ 165980 w 1315983"/>
                <a:gd name="connsiteY278" fmla="*/ 610205 h 2311974"/>
                <a:gd name="connsiteX279" fmla="*/ 163608 w 1315983"/>
                <a:gd name="connsiteY279" fmla="*/ 595619 h 2311974"/>
                <a:gd name="connsiteX280" fmla="*/ 151753 w 1315983"/>
                <a:gd name="connsiteY280" fmla="*/ 471633 h 2311974"/>
                <a:gd name="connsiteX281" fmla="*/ 144639 w 1315983"/>
                <a:gd name="connsiteY281" fmla="*/ 464340 h 2311974"/>
                <a:gd name="connsiteX282" fmla="*/ 184949 w 1315983"/>
                <a:gd name="connsiteY282" fmla="*/ 430304 h 2311974"/>
                <a:gd name="connsiteX283" fmla="*/ 199176 w 1315983"/>
                <a:gd name="connsiteY283" fmla="*/ 408424 h 2311974"/>
                <a:gd name="connsiteX284" fmla="*/ 232371 w 1315983"/>
                <a:gd name="connsiteY284" fmla="*/ 311180 h 2311974"/>
                <a:gd name="connsiteX285" fmla="*/ 225258 w 1315983"/>
                <a:gd name="connsiteY285" fmla="*/ 308749 h 2311974"/>
                <a:gd name="connsiteX286" fmla="*/ 232371 w 1315983"/>
                <a:gd name="connsiteY286" fmla="*/ 299025 h 2311974"/>
                <a:gd name="connsiteX287" fmla="*/ 211031 w 1315983"/>
                <a:gd name="connsiteY287" fmla="*/ 299025 h 2311974"/>
                <a:gd name="connsiteX288" fmla="*/ 199176 w 1315983"/>
                <a:gd name="connsiteY288" fmla="*/ 282007 h 2311974"/>
                <a:gd name="connsiteX289" fmla="*/ 239485 w 1315983"/>
                <a:gd name="connsiteY289" fmla="*/ 240679 h 2311974"/>
                <a:gd name="connsiteX290" fmla="*/ 248969 w 1315983"/>
                <a:gd name="connsiteY290" fmla="*/ 240679 h 2311974"/>
                <a:gd name="connsiteX291" fmla="*/ 227629 w 1315983"/>
                <a:gd name="connsiteY291" fmla="*/ 218799 h 2311974"/>
                <a:gd name="connsiteX292" fmla="*/ 260825 w 1315983"/>
                <a:gd name="connsiteY292" fmla="*/ 199350 h 2311974"/>
                <a:gd name="connsiteX293" fmla="*/ 239485 w 1315983"/>
                <a:gd name="connsiteY293" fmla="*/ 150728 h 2311974"/>
                <a:gd name="connsiteX294" fmla="*/ 248969 w 1315983"/>
                <a:gd name="connsiteY294" fmla="*/ 131279 h 2311974"/>
                <a:gd name="connsiteX295" fmla="*/ 282165 w 1315983"/>
                <a:gd name="connsiteY295" fmla="*/ 116693 h 2311974"/>
                <a:gd name="connsiteX296" fmla="*/ 286908 w 1315983"/>
                <a:gd name="connsiteY296" fmla="*/ 131279 h 2311974"/>
                <a:gd name="connsiteX297" fmla="*/ 308248 w 1315983"/>
                <a:gd name="connsiteY297" fmla="*/ 116693 h 2311974"/>
                <a:gd name="connsiteX298" fmla="*/ 303506 w 1315983"/>
                <a:gd name="connsiteY298" fmla="*/ 109399 h 2311974"/>
                <a:gd name="connsiteX299" fmla="*/ 320104 w 1315983"/>
                <a:gd name="connsiteY299" fmla="*/ 102106 h 2311974"/>
                <a:gd name="connsiteX300" fmla="*/ 320104 w 1315983"/>
                <a:gd name="connsiteY300" fmla="*/ 94813 h 2311974"/>
                <a:gd name="connsiteX301" fmla="*/ 329588 w 1315983"/>
                <a:gd name="connsiteY301" fmla="*/ 87519 h 2311974"/>
                <a:gd name="connsiteX302" fmla="*/ 315361 w 1315983"/>
                <a:gd name="connsiteY302" fmla="*/ 53484 h 2311974"/>
                <a:gd name="connsiteX303" fmla="*/ 312990 w 1315983"/>
                <a:gd name="connsiteY303" fmla="*/ 7293 h 2311974"/>
                <a:gd name="connsiteX304" fmla="*/ 355671 w 1315983"/>
                <a:gd name="connsiteY304" fmla="*/ 17018 h 2311974"/>
                <a:gd name="connsiteX305" fmla="*/ 377011 w 1315983"/>
                <a:gd name="connsiteY305" fmla="*/ 0 h 2311974"/>
                <a:gd name="connsiteX306" fmla="*/ 241856 w 1315983"/>
                <a:gd name="connsiteY306" fmla="*/ 899507 h 2311974"/>
                <a:gd name="connsiteX307" fmla="*/ 241856 w 1315983"/>
                <a:gd name="connsiteY307" fmla="*/ 899506 h 2311974"/>
                <a:gd name="connsiteX308" fmla="*/ 377011 w 1315983"/>
                <a:gd name="connsiteY308" fmla="*/ 0 h 2311974"/>
                <a:gd name="connsiteX309" fmla="*/ 234712 w 1315983"/>
                <a:gd name="connsiteY309" fmla="*/ 889782 h 2311974"/>
                <a:gd name="connsiteX310" fmla="*/ 225258 w 1315983"/>
                <a:gd name="connsiteY310" fmla="*/ 889782 h 2311974"/>
                <a:gd name="connsiteX311" fmla="*/ 241856 w 1315983"/>
                <a:gd name="connsiteY311" fmla="*/ 889782 h 2311974"/>
                <a:gd name="connsiteX312" fmla="*/ 326152 w 1315983"/>
                <a:gd name="connsiteY312" fmla="*/ 981222 h 2311974"/>
                <a:gd name="connsiteX313" fmla="*/ 234712 w 1315983"/>
                <a:gd name="connsiteY313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28354 h 2311974"/>
                <a:gd name="connsiteX112" fmla="*/ 1078869 w 1315983"/>
                <a:gd name="connsiteY112" fmla="*/ 1045372 h 2311974"/>
                <a:gd name="connsiteX113" fmla="*/ 1071755 w 1315983"/>
                <a:gd name="connsiteY113" fmla="*/ 1059959 h 2311974"/>
                <a:gd name="connsiteX114" fmla="*/ 1064642 w 1315983"/>
                <a:gd name="connsiteY114" fmla="*/ 1062390 h 2311974"/>
                <a:gd name="connsiteX115" fmla="*/ 1069384 w 1315983"/>
                <a:gd name="connsiteY115" fmla="*/ 1069683 h 2311974"/>
                <a:gd name="connsiteX116" fmla="*/ 1062271 w 1315983"/>
                <a:gd name="connsiteY116" fmla="*/ 1074545 h 2311974"/>
                <a:gd name="connsiteX117" fmla="*/ 1069384 w 1315983"/>
                <a:gd name="connsiteY117" fmla="*/ 1076976 h 2311974"/>
                <a:gd name="connsiteX118" fmla="*/ 1071755 w 1315983"/>
                <a:gd name="connsiteY118" fmla="*/ 1093994 h 2311974"/>
                <a:gd name="connsiteX119" fmla="*/ 1062271 w 1315983"/>
                <a:gd name="connsiteY119" fmla="*/ 1103719 h 2311974"/>
                <a:gd name="connsiteX120" fmla="*/ 1064642 w 1315983"/>
                <a:gd name="connsiteY120" fmla="*/ 1103719 h 2311974"/>
                <a:gd name="connsiteX121" fmla="*/ 1064642 w 1315983"/>
                <a:gd name="connsiteY121" fmla="*/ 1111012 h 2311974"/>
                <a:gd name="connsiteX122" fmla="*/ 1057529 w 1315983"/>
                <a:gd name="connsiteY122" fmla="*/ 1118305 h 2311974"/>
                <a:gd name="connsiteX123" fmla="*/ 1057529 w 1315983"/>
                <a:gd name="connsiteY123" fmla="*/ 1125598 h 2311974"/>
                <a:gd name="connsiteX124" fmla="*/ 1043302 w 1315983"/>
                <a:gd name="connsiteY124" fmla="*/ 1149909 h 2311974"/>
                <a:gd name="connsiteX125" fmla="*/ 1055157 w 1315983"/>
                <a:gd name="connsiteY125" fmla="*/ 1164496 h 2311974"/>
                <a:gd name="connsiteX126" fmla="*/ 1083611 w 1315983"/>
                <a:gd name="connsiteY126" fmla="*/ 1164496 h 2311974"/>
                <a:gd name="connsiteX127" fmla="*/ 1085982 w 1315983"/>
                <a:gd name="connsiteY127" fmla="*/ 1166927 h 2311974"/>
                <a:gd name="connsiteX128" fmla="*/ 1104951 w 1315983"/>
                <a:gd name="connsiteY128" fmla="*/ 1159634 h 2311974"/>
                <a:gd name="connsiteX129" fmla="*/ 1116807 w 1315983"/>
                <a:gd name="connsiteY129" fmla="*/ 1166927 h 2311974"/>
                <a:gd name="connsiteX130" fmla="*/ 1123921 w 1315983"/>
                <a:gd name="connsiteY130" fmla="*/ 1166927 h 2311974"/>
                <a:gd name="connsiteX131" fmla="*/ 1119178 w 1315983"/>
                <a:gd name="connsiteY131" fmla="*/ 1171789 h 2311974"/>
                <a:gd name="connsiteX132" fmla="*/ 1133405 w 1315983"/>
                <a:gd name="connsiteY132" fmla="*/ 1179083 h 2311974"/>
                <a:gd name="connsiteX133" fmla="*/ 1140519 w 1315983"/>
                <a:gd name="connsiteY133" fmla="*/ 1222842 h 2311974"/>
                <a:gd name="connsiteX134" fmla="*/ 1133405 w 1315983"/>
                <a:gd name="connsiteY134" fmla="*/ 1230136 h 2311974"/>
                <a:gd name="connsiteX135" fmla="*/ 1133405 w 1315983"/>
                <a:gd name="connsiteY135" fmla="*/ 1254447 h 2311974"/>
                <a:gd name="connsiteX136" fmla="*/ 1159488 w 1315983"/>
                <a:gd name="connsiteY136" fmla="*/ 1271464 h 2311974"/>
                <a:gd name="connsiteX137" fmla="*/ 1154745 w 1315983"/>
                <a:gd name="connsiteY137" fmla="*/ 1278758 h 2311974"/>
                <a:gd name="connsiteX138" fmla="*/ 1164230 w 1315983"/>
                <a:gd name="connsiteY138" fmla="*/ 1290913 h 2311974"/>
                <a:gd name="connsiteX139" fmla="*/ 1164230 w 1315983"/>
                <a:gd name="connsiteY139" fmla="*/ 1303069 h 2311974"/>
                <a:gd name="connsiteX140" fmla="*/ 1166601 w 1315983"/>
                <a:gd name="connsiteY140" fmla="*/ 1305500 h 2311974"/>
                <a:gd name="connsiteX141" fmla="*/ 1164230 w 1315983"/>
                <a:gd name="connsiteY141" fmla="*/ 1312793 h 2311974"/>
                <a:gd name="connsiteX142" fmla="*/ 1171343 w 1315983"/>
                <a:gd name="connsiteY142" fmla="*/ 1324948 h 2311974"/>
                <a:gd name="connsiteX143" fmla="*/ 1178457 w 1315983"/>
                <a:gd name="connsiteY143" fmla="*/ 1317655 h 2311974"/>
                <a:gd name="connsiteX144" fmla="*/ 1178457 w 1315983"/>
                <a:gd name="connsiteY144" fmla="*/ 1327379 h 2311974"/>
                <a:gd name="connsiteX145" fmla="*/ 1180828 w 1315983"/>
                <a:gd name="connsiteY145" fmla="*/ 1344397 h 2311974"/>
                <a:gd name="connsiteX146" fmla="*/ 1154745 w 1315983"/>
                <a:gd name="connsiteY146" fmla="*/ 1358984 h 2311974"/>
                <a:gd name="connsiteX147" fmla="*/ 1133405 w 1315983"/>
                <a:gd name="connsiteY147" fmla="*/ 1358984 h 2311974"/>
                <a:gd name="connsiteX148" fmla="*/ 1131034 w 1315983"/>
                <a:gd name="connsiteY148" fmla="*/ 1376001 h 2311974"/>
                <a:gd name="connsiteX149" fmla="*/ 1152374 w 1315983"/>
                <a:gd name="connsiteY149" fmla="*/ 1376001 h 2311974"/>
                <a:gd name="connsiteX150" fmla="*/ 1154745 w 1315983"/>
                <a:gd name="connsiteY150" fmla="*/ 1383295 h 2311974"/>
                <a:gd name="connsiteX151" fmla="*/ 1159488 w 1315983"/>
                <a:gd name="connsiteY151" fmla="*/ 1380864 h 2311974"/>
                <a:gd name="connsiteX152" fmla="*/ 1166601 w 1315983"/>
                <a:gd name="connsiteY152" fmla="*/ 1393019 h 2311974"/>
                <a:gd name="connsiteX153" fmla="*/ 1164230 w 1315983"/>
                <a:gd name="connsiteY153" fmla="*/ 1400312 h 2311974"/>
                <a:gd name="connsiteX154" fmla="*/ 1166601 w 1315983"/>
                <a:gd name="connsiteY154" fmla="*/ 1402744 h 2311974"/>
                <a:gd name="connsiteX155" fmla="*/ 1185570 w 1315983"/>
                <a:gd name="connsiteY155" fmla="*/ 1380864 h 2311974"/>
                <a:gd name="connsiteX156" fmla="*/ 1192684 w 1315983"/>
                <a:gd name="connsiteY156" fmla="*/ 1383295 h 2311974"/>
                <a:gd name="connsiteX157" fmla="*/ 1187941 w 1315983"/>
                <a:gd name="connsiteY157" fmla="*/ 1380864 h 2311974"/>
                <a:gd name="connsiteX158" fmla="*/ 1195055 w 1315983"/>
                <a:gd name="connsiteY158" fmla="*/ 1373570 h 2311974"/>
                <a:gd name="connsiteX159" fmla="*/ 1202168 w 1315983"/>
                <a:gd name="connsiteY159" fmla="*/ 1368708 h 2311974"/>
                <a:gd name="connsiteX160" fmla="*/ 1218766 w 1315983"/>
                <a:gd name="connsiteY160" fmla="*/ 1417330 h 2311974"/>
                <a:gd name="connsiteX161" fmla="*/ 1214024 w 1315983"/>
                <a:gd name="connsiteY161" fmla="*/ 1424623 h 2311974"/>
                <a:gd name="connsiteX162" fmla="*/ 1214024 w 1315983"/>
                <a:gd name="connsiteY162" fmla="*/ 1441641 h 2311974"/>
                <a:gd name="connsiteX163" fmla="*/ 1180828 w 1315983"/>
                <a:gd name="connsiteY163" fmla="*/ 1436779 h 2311974"/>
                <a:gd name="connsiteX164" fmla="*/ 1178457 w 1315983"/>
                <a:gd name="connsiteY164" fmla="*/ 1473245 h 2311974"/>
                <a:gd name="connsiteX165" fmla="*/ 1164230 w 1315983"/>
                <a:gd name="connsiteY165" fmla="*/ 1473245 h 2311974"/>
                <a:gd name="connsiteX166" fmla="*/ 1159488 w 1315983"/>
                <a:gd name="connsiteY166" fmla="*/ 1504850 h 2311974"/>
                <a:gd name="connsiteX167" fmla="*/ 1145261 w 1315983"/>
                <a:gd name="connsiteY167" fmla="*/ 1521867 h 2311974"/>
                <a:gd name="connsiteX168" fmla="*/ 1145261 w 1315983"/>
                <a:gd name="connsiteY168" fmla="*/ 1548609 h 2311974"/>
                <a:gd name="connsiteX169" fmla="*/ 1126292 w 1315983"/>
                <a:gd name="connsiteY169" fmla="*/ 1560765 h 2311974"/>
                <a:gd name="connsiteX170" fmla="*/ 1152374 w 1315983"/>
                <a:gd name="connsiteY170" fmla="*/ 1570489 h 2311974"/>
                <a:gd name="connsiteX171" fmla="*/ 1152374 w 1315983"/>
                <a:gd name="connsiteY171" fmla="*/ 1577783 h 2311974"/>
                <a:gd name="connsiteX172" fmla="*/ 1097838 w 1315983"/>
                <a:gd name="connsiteY172" fmla="*/ 1577783 h 2311974"/>
                <a:gd name="connsiteX173" fmla="*/ 1109694 w 1315983"/>
                <a:gd name="connsiteY173" fmla="*/ 1602094 h 2311974"/>
                <a:gd name="connsiteX174" fmla="*/ 1119178 w 1315983"/>
                <a:gd name="connsiteY174" fmla="*/ 1609387 h 2311974"/>
                <a:gd name="connsiteX175" fmla="*/ 1116807 w 1315983"/>
                <a:gd name="connsiteY175" fmla="*/ 1619111 h 2311974"/>
                <a:gd name="connsiteX176" fmla="*/ 1119178 w 1315983"/>
                <a:gd name="connsiteY176" fmla="*/ 1623973 h 2311974"/>
                <a:gd name="connsiteX177" fmla="*/ 1119178 w 1315983"/>
                <a:gd name="connsiteY177" fmla="*/ 1645853 h 2311974"/>
                <a:gd name="connsiteX178" fmla="*/ 1112065 w 1315983"/>
                <a:gd name="connsiteY178" fmla="*/ 1645853 h 2311974"/>
                <a:gd name="connsiteX179" fmla="*/ 1104951 w 1315983"/>
                <a:gd name="connsiteY179" fmla="*/ 1667733 h 2311974"/>
                <a:gd name="connsiteX180" fmla="*/ 1104951 w 1315983"/>
                <a:gd name="connsiteY180" fmla="*/ 1706631 h 2311974"/>
                <a:gd name="connsiteX181" fmla="*/ 1090725 w 1315983"/>
                <a:gd name="connsiteY181" fmla="*/ 1709062 h 2311974"/>
                <a:gd name="connsiteX182" fmla="*/ 1090725 w 1315983"/>
                <a:gd name="connsiteY182" fmla="*/ 1723648 h 2311974"/>
                <a:gd name="connsiteX183" fmla="*/ 1078869 w 1315983"/>
                <a:gd name="connsiteY183" fmla="*/ 1740666 h 2311974"/>
                <a:gd name="connsiteX184" fmla="*/ 1021961 w 1315983"/>
                <a:gd name="connsiteY184" fmla="*/ 1733373 h 2311974"/>
                <a:gd name="connsiteX185" fmla="*/ 995879 w 1315983"/>
                <a:gd name="connsiteY185" fmla="*/ 1733373 h 2311974"/>
                <a:gd name="connsiteX186" fmla="*/ 984023 w 1315983"/>
                <a:gd name="connsiteY186" fmla="*/ 1743097 h 2311974"/>
                <a:gd name="connsiteX187" fmla="*/ 976910 w 1315983"/>
                <a:gd name="connsiteY187" fmla="*/ 1735804 h 2311974"/>
                <a:gd name="connsiteX188" fmla="*/ 969796 w 1315983"/>
                <a:gd name="connsiteY188" fmla="*/ 1740666 h 2311974"/>
                <a:gd name="connsiteX189" fmla="*/ 948456 w 1315983"/>
                <a:gd name="connsiteY189" fmla="*/ 1713924 h 2311974"/>
                <a:gd name="connsiteX190" fmla="*/ 934229 w 1315983"/>
                <a:gd name="connsiteY190" fmla="*/ 1721217 h 2311974"/>
                <a:gd name="connsiteX191" fmla="*/ 927116 w 1315983"/>
                <a:gd name="connsiteY191" fmla="*/ 1733373 h 2311974"/>
                <a:gd name="connsiteX192" fmla="*/ 920002 w 1315983"/>
                <a:gd name="connsiteY192" fmla="*/ 1735804 h 2311974"/>
                <a:gd name="connsiteX193" fmla="*/ 905775 w 1315983"/>
                <a:gd name="connsiteY193" fmla="*/ 1706631 h 2311974"/>
                <a:gd name="connsiteX194" fmla="*/ 834641 w 1315983"/>
                <a:gd name="connsiteY194" fmla="*/ 1709062 h 2311974"/>
                <a:gd name="connsiteX195" fmla="*/ 832270 w 1315983"/>
                <a:gd name="connsiteY195" fmla="*/ 1721217 h 2311974"/>
                <a:gd name="connsiteX196" fmla="*/ 789590 w 1315983"/>
                <a:gd name="connsiteY196" fmla="*/ 1721217 h 2311974"/>
                <a:gd name="connsiteX197" fmla="*/ 789590 w 1315983"/>
                <a:gd name="connsiteY197" fmla="*/ 1728511 h 2311974"/>
                <a:gd name="connsiteX198" fmla="*/ 758765 w 1315983"/>
                <a:gd name="connsiteY198" fmla="*/ 1721217 h 2311974"/>
                <a:gd name="connsiteX199" fmla="*/ 758765 w 1315983"/>
                <a:gd name="connsiteY199" fmla="*/ 1706631 h 2311974"/>
                <a:gd name="connsiteX200" fmla="*/ 751651 w 1315983"/>
                <a:gd name="connsiteY200" fmla="*/ 1706631 h 2311974"/>
                <a:gd name="connsiteX201" fmla="*/ 749280 w 1315983"/>
                <a:gd name="connsiteY201" fmla="*/ 1692044 h 2311974"/>
                <a:gd name="connsiteX202" fmla="*/ 749280 w 1315983"/>
                <a:gd name="connsiteY202" fmla="*/ 1692044 h 2311974"/>
                <a:gd name="connsiteX203" fmla="*/ 751651 w 1315983"/>
                <a:gd name="connsiteY203" fmla="*/ 1706631 h 2311974"/>
                <a:gd name="connsiteX204" fmla="*/ 697115 w 1315983"/>
                <a:gd name="connsiteY204" fmla="*/ 1709062 h 2311974"/>
                <a:gd name="connsiteX205" fmla="*/ 656806 w 1315983"/>
                <a:gd name="connsiteY205" fmla="*/ 1701769 h 2311974"/>
                <a:gd name="connsiteX206" fmla="*/ 654435 w 1315983"/>
                <a:gd name="connsiteY206" fmla="*/ 1709062 h 2311974"/>
                <a:gd name="connsiteX207" fmla="*/ 635465 w 1315983"/>
                <a:gd name="connsiteY207" fmla="*/ 1713924 h 2311974"/>
                <a:gd name="connsiteX208" fmla="*/ 628352 w 1315983"/>
                <a:gd name="connsiteY208" fmla="*/ 1733373 h 2311974"/>
                <a:gd name="connsiteX209" fmla="*/ 633094 w 1315983"/>
                <a:gd name="connsiteY209" fmla="*/ 1750391 h 2311974"/>
                <a:gd name="connsiteX210" fmla="*/ 614125 w 1315983"/>
                <a:gd name="connsiteY210" fmla="*/ 1750391 h 2311974"/>
                <a:gd name="connsiteX211" fmla="*/ 609383 w 1315983"/>
                <a:gd name="connsiteY211" fmla="*/ 1769840 h 2311974"/>
                <a:gd name="connsiteX212" fmla="*/ 616496 w 1315983"/>
                <a:gd name="connsiteY212" fmla="*/ 1784426 h 2311974"/>
                <a:gd name="connsiteX213" fmla="*/ 614125 w 1315983"/>
                <a:gd name="connsiteY213" fmla="*/ 1806306 h 2311974"/>
                <a:gd name="connsiteX214" fmla="*/ 602269 w 1315983"/>
                <a:gd name="connsiteY214" fmla="*/ 1813599 h 2311974"/>
                <a:gd name="connsiteX215" fmla="*/ 602269 w 1315983"/>
                <a:gd name="connsiteY215" fmla="*/ 1847635 h 2311974"/>
                <a:gd name="connsiteX216" fmla="*/ 588043 w 1315983"/>
                <a:gd name="connsiteY216" fmla="*/ 1852497 h 2311974"/>
                <a:gd name="connsiteX217" fmla="*/ 585671 w 1315983"/>
                <a:gd name="connsiteY217" fmla="*/ 1837910 h 2311974"/>
                <a:gd name="connsiteX218" fmla="*/ 552475 w 1315983"/>
                <a:gd name="connsiteY218" fmla="*/ 1837910 h 2311974"/>
                <a:gd name="connsiteX219" fmla="*/ 552475 w 1315983"/>
                <a:gd name="connsiteY219" fmla="*/ 1859790 h 2311974"/>
                <a:gd name="connsiteX220" fmla="*/ 533506 w 1315983"/>
                <a:gd name="connsiteY220" fmla="*/ 1859790 h 2311974"/>
                <a:gd name="connsiteX221" fmla="*/ 533506 w 1315983"/>
                <a:gd name="connsiteY221" fmla="*/ 1869515 h 2311974"/>
                <a:gd name="connsiteX222" fmla="*/ 531135 w 1315983"/>
                <a:gd name="connsiteY222" fmla="*/ 1876808 h 2311974"/>
                <a:gd name="connsiteX223" fmla="*/ 450517 w 1315983"/>
                <a:gd name="connsiteY223" fmla="*/ 1876808 h 2311974"/>
                <a:gd name="connsiteX224" fmla="*/ 450517 w 1315983"/>
                <a:gd name="connsiteY224" fmla="*/ 1896257 h 2311974"/>
                <a:gd name="connsiteX225" fmla="*/ 398351 w 1315983"/>
                <a:gd name="connsiteY225" fmla="*/ 1901119 h 2311974"/>
                <a:gd name="connsiteX226" fmla="*/ 398351 w 1315983"/>
                <a:gd name="connsiteY226" fmla="*/ 1930292 h 2311974"/>
                <a:gd name="connsiteX227" fmla="*/ 377011 w 1315983"/>
                <a:gd name="connsiteY227" fmla="*/ 1930292 h 2311974"/>
                <a:gd name="connsiteX228" fmla="*/ 374640 w 1315983"/>
                <a:gd name="connsiteY228" fmla="*/ 1952172 h 2311974"/>
                <a:gd name="connsiteX229" fmla="*/ 362784 w 1315983"/>
                <a:gd name="connsiteY229" fmla="*/ 1952172 h 2311974"/>
                <a:gd name="connsiteX230" fmla="*/ 362784 w 1315983"/>
                <a:gd name="connsiteY230" fmla="*/ 1978914 h 2311974"/>
                <a:gd name="connsiteX231" fmla="*/ 369898 w 1315983"/>
                <a:gd name="connsiteY231" fmla="*/ 1983776 h 2311974"/>
                <a:gd name="connsiteX232" fmla="*/ 367527 w 1315983"/>
                <a:gd name="connsiteY232" fmla="*/ 2000794 h 2311974"/>
                <a:gd name="connsiteX233" fmla="*/ 374640 w 1315983"/>
                <a:gd name="connsiteY233" fmla="*/ 2005656 h 2311974"/>
                <a:gd name="connsiteX234" fmla="*/ 374640 w 1315983"/>
                <a:gd name="connsiteY234" fmla="*/ 2068865 h 2311974"/>
                <a:gd name="connsiteX235" fmla="*/ 367527 w 1315983"/>
                <a:gd name="connsiteY235" fmla="*/ 2068865 h 2311974"/>
                <a:gd name="connsiteX236" fmla="*/ 367527 w 1315983"/>
                <a:gd name="connsiteY236" fmla="*/ 2081020 h 2311974"/>
                <a:gd name="connsiteX237" fmla="*/ 348557 w 1315983"/>
                <a:gd name="connsiteY237" fmla="*/ 2083451 h 2311974"/>
                <a:gd name="connsiteX238" fmla="*/ 334331 w 1315983"/>
                <a:gd name="connsiteY238" fmla="*/ 2117487 h 2311974"/>
                <a:gd name="connsiteX239" fmla="*/ 334331 w 1315983"/>
                <a:gd name="connsiteY239" fmla="*/ 2129642 h 2311974"/>
                <a:gd name="connsiteX240" fmla="*/ 391238 w 1315983"/>
                <a:gd name="connsiteY240" fmla="*/ 2132073 h 2311974"/>
                <a:gd name="connsiteX241" fmla="*/ 384125 w 1315983"/>
                <a:gd name="connsiteY241" fmla="*/ 2151522 h 2311974"/>
                <a:gd name="connsiteX242" fmla="*/ 388867 w 1315983"/>
                <a:gd name="connsiteY242" fmla="*/ 2161246 h 2311974"/>
                <a:gd name="connsiteX243" fmla="*/ 384125 w 1315983"/>
                <a:gd name="connsiteY243" fmla="*/ 2168540 h 2311974"/>
                <a:gd name="connsiteX244" fmla="*/ 367527 w 1315983"/>
                <a:gd name="connsiteY244" fmla="*/ 2168540 h 2311974"/>
                <a:gd name="connsiteX245" fmla="*/ 367527 w 1315983"/>
                <a:gd name="connsiteY245" fmla="*/ 2180695 h 2311974"/>
                <a:gd name="connsiteX246" fmla="*/ 336702 w 1315983"/>
                <a:gd name="connsiteY246" fmla="*/ 2187988 h 2311974"/>
                <a:gd name="connsiteX247" fmla="*/ 343815 w 1315983"/>
                <a:gd name="connsiteY247" fmla="*/ 2200144 h 2311974"/>
                <a:gd name="connsiteX248" fmla="*/ 341444 w 1315983"/>
                <a:gd name="connsiteY248" fmla="*/ 2256059 h 2311974"/>
                <a:gd name="connsiteX249" fmla="*/ 329588 w 1315983"/>
                <a:gd name="connsiteY249" fmla="*/ 2277939 h 2311974"/>
                <a:gd name="connsiteX250" fmla="*/ 303506 w 1315983"/>
                <a:gd name="connsiteY250" fmla="*/ 2307112 h 2311974"/>
                <a:gd name="connsiteX251" fmla="*/ 289279 w 1315983"/>
                <a:gd name="connsiteY251" fmla="*/ 2311974 h 2311974"/>
                <a:gd name="connsiteX252" fmla="*/ 272681 w 1315983"/>
                <a:gd name="connsiteY252" fmla="*/ 2282801 h 2311974"/>
                <a:gd name="connsiteX253" fmla="*/ 253712 w 1315983"/>
                <a:gd name="connsiteY253" fmla="*/ 2275508 h 2311974"/>
                <a:gd name="connsiteX254" fmla="*/ 239485 w 1315983"/>
                <a:gd name="connsiteY254" fmla="*/ 2292526 h 2311974"/>
                <a:gd name="connsiteX255" fmla="*/ 220516 w 1315983"/>
                <a:gd name="connsiteY255" fmla="*/ 2285232 h 2311974"/>
                <a:gd name="connsiteX256" fmla="*/ 206289 w 1315983"/>
                <a:gd name="connsiteY256" fmla="*/ 2290094 h 2311974"/>
                <a:gd name="connsiteX257" fmla="*/ 170722 w 1315983"/>
                <a:gd name="connsiteY257" fmla="*/ 2275508 h 2311974"/>
                <a:gd name="connsiteX258" fmla="*/ 129987 w 1315983"/>
                <a:gd name="connsiteY258" fmla="*/ 2254426 h 2311974"/>
                <a:gd name="connsiteX259" fmla="*/ 138292 w 1315983"/>
                <a:gd name="connsiteY259" fmla="*/ 2090384 h 2311974"/>
                <a:gd name="connsiteX260" fmla="*/ 167576 w 1315983"/>
                <a:gd name="connsiteY260" fmla="*/ 1879782 h 2311974"/>
                <a:gd name="connsiteX261" fmla="*/ 162659 w 1315983"/>
                <a:gd name="connsiteY261" fmla="*/ 1766434 h 2311974"/>
                <a:gd name="connsiteX262" fmla="*/ 134380 w 1315983"/>
                <a:gd name="connsiteY262" fmla="*/ 1684276 h 2311974"/>
                <a:gd name="connsiteX263" fmla="*/ 71027 w 1315983"/>
                <a:gd name="connsiteY263" fmla="*/ 1605539 h 2311974"/>
                <a:gd name="connsiteX264" fmla="*/ 21152 w 1315983"/>
                <a:gd name="connsiteY264" fmla="*/ 1566641 h 2311974"/>
                <a:gd name="connsiteX265" fmla="*/ 22796 w 1315983"/>
                <a:gd name="connsiteY265" fmla="*/ 1519182 h 2311974"/>
                <a:gd name="connsiteX266" fmla="*/ 18560 w 1315983"/>
                <a:gd name="connsiteY266" fmla="*/ 1442151 h 2311974"/>
                <a:gd name="connsiteX267" fmla="*/ 73867 w 1315983"/>
                <a:gd name="connsiteY267" fmla="*/ 1327822 h 2311974"/>
                <a:gd name="connsiteX268" fmla="*/ 867553 w 1315983"/>
                <a:gd name="connsiteY268" fmla="*/ 1104035 h 2311974"/>
                <a:gd name="connsiteX269" fmla="*/ 0 w 1315983"/>
                <a:gd name="connsiteY269" fmla="*/ 680708 h 2311974"/>
                <a:gd name="connsiteX270" fmla="*/ 35567 w 1315983"/>
                <a:gd name="connsiteY270" fmla="*/ 670983 h 2311974"/>
                <a:gd name="connsiteX271" fmla="*/ 123299 w 1315983"/>
                <a:gd name="connsiteY271" fmla="*/ 692863 h 2311974"/>
                <a:gd name="connsiteX272" fmla="*/ 151753 w 1315983"/>
                <a:gd name="connsiteY272" fmla="*/ 678277 h 2311974"/>
                <a:gd name="connsiteX273" fmla="*/ 158866 w 1315983"/>
                <a:gd name="connsiteY273" fmla="*/ 666121 h 2311974"/>
                <a:gd name="connsiteX274" fmla="*/ 192062 w 1315983"/>
                <a:gd name="connsiteY274" fmla="*/ 700156 h 2311974"/>
                <a:gd name="connsiteX275" fmla="*/ 236001 w 1315983"/>
                <a:gd name="connsiteY275" fmla="*/ 862512 h 2311974"/>
                <a:gd name="connsiteX276" fmla="*/ 158866 w 1315983"/>
                <a:gd name="connsiteY276" fmla="*/ 658827 h 2311974"/>
                <a:gd name="connsiteX277" fmla="*/ 165980 w 1315983"/>
                <a:gd name="connsiteY277" fmla="*/ 610205 h 2311974"/>
                <a:gd name="connsiteX278" fmla="*/ 163608 w 1315983"/>
                <a:gd name="connsiteY278" fmla="*/ 595619 h 2311974"/>
                <a:gd name="connsiteX279" fmla="*/ 151753 w 1315983"/>
                <a:gd name="connsiteY279" fmla="*/ 471633 h 2311974"/>
                <a:gd name="connsiteX280" fmla="*/ 144639 w 1315983"/>
                <a:gd name="connsiteY280" fmla="*/ 464340 h 2311974"/>
                <a:gd name="connsiteX281" fmla="*/ 184949 w 1315983"/>
                <a:gd name="connsiteY281" fmla="*/ 430304 h 2311974"/>
                <a:gd name="connsiteX282" fmla="*/ 199176 w 1315983"/>
                <a:gd name="connsiteY282" fmla="*/ 408424 h 2311974"/>
                <a:gd name="connsiteX283" fmla="*/ 232371 w 1315983"/>
                <a:gd name="connsiteY283" fmla="*/ 311180 h 2311974"/>
                <a:gd name="connsiteX284" fmla="*/ 225258 w 1315983"/>
                <a:gd name="connsiteY284" fmla="*/ 308749 h 2311974"/>
                <a:gd name="connsiteX285" fmla="*/ 232371 w 1315983"/>
                <a:gd name="connsiteY285" fmla="*/ 299025 h 2311974"/>
                <a:gd name="connsiteX286" fmla="*/ 211031 w 1315983"/>
                <a:gd name="connsiteY286" fmla="*/ 299025 h 2311974"/>
                <a:gd name="connsiteX287" fmla="*/ 199176 w 1315983"/>
                <a:gd name="connsiteY287" fmla="*/ 282007 h 2311974"/>
                <a:gd name="connsiteX288" fmla="*/ 239485 w 1315983"/>
                <a:gd name="connsiteY288" fmla="*/ 240679 h 2311974"/>
                <a:gd name="connsiteX289" fmla="*/ 248969 w 1315983"/>
                <a:gd name="connsiteY289" fmla="*/ 240679 h 2311974"/>
                <a:gd name="connsiteX290" fmla="*/ 227629 w 1315983"/>
                <a:gd name="connsiteY290" fmla="*/ 218799 h 2311974"/>
                <a:gd name="connsiteX291" fmla="*/ 260825 w 1315983"/>
                <a:gd name="connsiteY291" fmla="*/ 199350 h 2311974"/>
                <a:gd name="connsiteX292" fmla="*/ 239485 w 1315983"/>
                <a:gd name="connsiteY292" fmla="*/ 150728 h 2311974"/>
                <a:gd name="connsiteX293" fmla="*/ 248969 w 1315983"/>
                <a:gd name="connsiteY293" fmla="*/ 131279 h 2311974"/>
                <a:gd name="connsiteX294" fmla="*/ 282165 w 1315983"/>
                <a:gd name="connsiteY294" fmla="*/ 116693 h 2311974"/>
                <a:gd name="connsiteX295" fmla="*/ 286908 w 1315983"/>
                <a:gd name="connsiteY295" fmla="*/ 131279 h 2311974"/>
                <a:gd name="connsiteX296" fmla="*/ 308248 w 1315983"/>
                <a:gd name="connsiteY296" fmla="*/ 116693 h 2311974"/>
                <a:gd name="connsiteX297" fmla="*/ 303506 w 1315983"/>
                <a:gd name="connsiteY297" fmla="*/ 109399 h 2311974"/>
                <a:gd name="connsiteX298" fmla="*/ 320104 w 1315983"/>
                <a:gd name="connsiteY298" fmla="*/ 102106 h 2311974"/>
                <a:gd name="connsiteX299" fmla="*/ 320104 w 1315983"/>
                <a:gd name="connsiteY299" fmla="*/ 94813 h 2311974"/>
                <a:gd name="connsiteX300" fmla="*/ 329588 w 1315983"/>
                <a:gd name="connsiteY300" fmla="*/ 87519 h 2311974"/>
                <a:gd name="connsiteX301" fmla="*/ 315361 w 1315983"/>
                <a:gd name="connsiteY301" fmla="*/ 53484 h 2311974"/>
                <a:gd name="connsiteX302" fmla="*/ 312990 w 1315983"/>
                <a:gd name="connsiteY302" fmla="*/ 7293 h 2311974"/>
                <a:gd name="connsiteX303" fmla="*/ 355671 w 1315983"/>
                <a:gd name="connsiteY303" fmla="*/ 17018 h 2311974"/>
                <a:gd name="connsiteX304" fmla="*/ 377011 w 1315983"/>
                <a:gd name="connsiteY304" fmla="*/ 0 h 2311974"/>
                <a:gd name="connsiteX305" fmla="*/ 241856 w 1315983"/>
                <a:gd name="connsiteY305" fmla="*/ 899507 h 2311974"/>
                <a:gd name="connsiteX306" fmla="*/ 241856 w 1315983"/>
                <a:gd name="connsiteY306" fmla="*/ 899506 h 2311974"/>
                <a:gd name="connsiteX307" fmla="*/ 377011 w 1315983"/>
                <a:gd name="connsiteY307" fmla="*/ 0 h 2311974"/>
                <a:gd name="connsiteX308" fmla="*/ 234712 w 1315983"/>
                <a:gd name="connsiteY308" fmla="*/ 889782 h 2311974"/>
                <a:gd name="connsiteX309" fmla="*/ 225258 w 1315983"/>
                <a:gd name="connsiteY309" fmla="*/ 889782 h 2311974"/>
                <a:gd name="connsiteX310" fmla="*/ 241856 w 1315983"/>
                <a:gd name="connsiteY310" fmla="*/ 889782 h 2311974"/>
                <a:gd name="connsiteX311" fmla="*/ 326152 w 1315983"/>
                <a:gd name="connsiteY311" fmla="*/ 981222 h 2311974"/>
                <a:gd name="connsiteX312" fmla="*/ 234712 w 1315983"/>
                <a:gd name="connsiteY312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28354 h 2311974"/>
                <a:gd name="connsiteX112" fmla="*/ 1078869 w 1315983"/>
                <a:gd name="connsiteY112" fmla="*/ 1045372 h 2311974"/>
                <a:gd name="connsiteX113" fmla="*/ 1071755 w 1315983"/>
                <a:gd name="connsiteY113" fmla="*/ 1059959 h 2311974"/>
                <a:gd name="connsiteX114" fmla="*/ 1064642 w 1315983"/>
                <a:gd name="connsiteY114" fmla="*/ 1062390 h 2311974"/>
                <a:gd name="connsiteX115" fmla="*/ 1069384 w 1315983"/>
                <a:gd name="connsiteY115" fmla="*/ 1069683 h 2311974"/>
                <a:gd name="connsiteX116" fmla="*/ 1062271 w 1315983"/>
                <a:gd name="connsiteY116" fmla="*/ 1074545 h 2311974"/>
                <a:gd name="connsiteX117" fmla="*/ 1069384 w 1315983"/>
                <a:gd name="connsiteY117" fmla="*/ 1076976 h 2311974"/>
                <a:gd name="connsiteX118" fmla="*/ 1071755 w 1315983"/>
                <a:gd name="connsiteY118" fmla="*/ 1093994 h 2311974"/>
                <a:gd name="connsiteX119" fmla="*/ 1062271 w 1315983"/>
                <a:gd name="connsiteY119" fmla="*/ 1103719 h 2311974"/>
                <a:gd name="connsiteX120" fmla="*/ 1064642 w 1315983"/>
                <a:gd name="connsiteY120" fmla="*/ 1103719 h 2311974"/>
                <a:gd name="connsiteX121" fmla="*/ 1064642 w 1315983"/>
                <a:gd name="connsiteY121" fmla="*/ 1111012 h 2311974"/>
                <a:gd name="connsiteX122" fmla="*/ 1057529 w 1315983"/>
                <a:gd name="connsiteY122" fmla="*/ 1118305 h 2311974"/>
                <a:gd name="connsiteX123" fmla="*/ 1057529 w 1315983"/>
                <a:gd name="connsiteY123" fmla="*/ 1125598 h 2311974"/>
                <a:gd name="connsiteX124" fmla="*/ 1043302 w 1315983"/>
                <a:gd name="connsiteY124" fmla="*/ 1149909 h 2311974"/>
                <a:gd name="connsiteX125" fmla="*/ 1055157 w 1315983"/>
                <a:gd name="connsiteY125" fmla="*/ 1164496 h 2311974"/>
                <a:gd name="connsiteX126" fmla="*/ 1083611 w 1315983"/>
                <a:gd name="connsiteY126" fmla="*/ 1164496 h 2311974"/>
                <a:gd name="connsiteX127" fmla="*/ 1085982 w 1315983"/>
                <a:gd name="connsiteY127" fmla="*/ 1166927 h 2311974"/>
                <a:gd name="connsiteX128" fmla="*/ 1104951 w 1315983"/>
                <a:gd name="connsiteY128" fmla="*/ 1159634 h 2311974"/>
                <a:gd name="connsiteX129" fmla="*/ 1116807 w 1315983"/>
                <a:gd name="connsiteY129" fmla="*/ 1166927 h 2311974"/>
                <a:gd name="connsiteX130" fmla="*/ 1123921 w 1315983"/>
                <a:gd name="connsiteY130" fmla="*/ 1166927 h 2311974"/>
                <a:gd name="connsiteX131" fmla="*/ 1119178 w 1315983"/>
                <a:gd name="connsiteY131" fmla="*/ 1171789 h 2311974"/>
                <a:gd name="connsiteX132" fmla="*/ 1133405 w 1315983"/>
                <a:gd name="connsiteY132" fmla="*/ 1179083 h 2311974"/>
                <a:gd name="connsiteX133" fmla="*/ 1140519 w 1315983"/>
                <a:gd name="connsiteY133" fmla="*/ 1222842 h 2311974"/>
                <a:gd name="connsiteX134" fmla="*/ 1133405 w 1315983"/>
                <a:gd name="connsiteY134" fmla="*/ 1230136 h 2311974"/>
                <a:gd name="connsiteX135" fmla="*/ 1133405 w 1315983"/>
                <a:gd name="connsiteY135" fmla="*/ 1254447 h 2311974"/>
                <a:gd name="connsiteX136" fmla="*/ 1159488 w 1315983"/>
                <a:gd name="connsiteY136" fmla="*/ 1271464 h 2311974"/>
                <a:gd name="connsiteX137" fmla="*/ 1154745 w 1315983"/>
                <a:gd name="connsiteY137" fmla="*/ 1278758 h 2311974"/>
                <a:gd name="connsiteX138" fmla="*/ 1164230 w 1315983"/>
                <a:gd name="connsiteY138" fmla="*/ 1290913 h 2311974"/>
                <a:gd name="connsiteX139" fmla="*/ 1164230 w 1315983"/>
                <a:gd name="connsiteY139" fmla="*/ 1303069 h 2311974"/>
                <a:gd name="connsiteX140" fmla="*/ 1166601 w 1315983"/>
                <a:gd name="connsiteY140" fmla="*/ 1305500 h 2311974"/>
                <a:gd name="connsiteX141" fmla="*/ 1164230 w 1315983"/>
                <a:gd name="connsiteY141" fmla="*/ 1312793 h 2311974"/>
                <a:gd name="connsiteX142" fmla="*/ 1171343 w 1315983"/>
                <a:gd name="connsiteY142" fmla="*/ 1324948 h 2311974"/>
                <a:gd name="connsiteX143" fmla="*/ 1178457 w 1315983"/>
                <a:gd name="connsiteY143" fmla="*/ 1317655 h 2311974"/>
                <a:gd name="connsiteX144" fmla="*/ 1178457 w 1315983"/>
                <a:gd name="connsiteY144" fmla="*/ 1327379 h 2311974"/>
                <a:gd name="connsiteX145" fmla="*/ 1180828 w 1315983"/>
                <a:gd name="connsiteY145" fmla="*/ 1344397 h 2311974"/>
                <a:gd name="connsiteX146" fmla="*/ 1154745 w 1315983"/>
                <a:gd name="connsiteY146" fmla="*/ 1358984 h 2311974"/>
                <a:gd name="connsiteX147" fmla="*/ 1133405 w 1315983"/>
                <a:gd name="connsiteY147" fmla="*/ 1358984 h 2311974"/>
                <a:gd name="connsiteX148" fmla="*/ 1131034 w 1315983"/>
                <a:gd name="connsiteY148" fmla="*/ 1376001 h 2311974"/>
                <a:gd name="connsiteX149" fmla="*/ 1152374 w 1315983"/>
                <a:gd name="connsiteY149" fmla="*/ 1376001 h 2311974"/>
                <a:gd name="connsiteX150" fmla="*/ 1154745 w 1315983"/>
                <a:gd name="connsiteY150" fmla="*/ 1383295 h 2311974"/>
                <a:gd name="connsiteX151" fmla="*/ 1159488 w 1315983"/>
                <a:gd name="connsiteY151" fmla="*/ 1380864 h 2311974"/>
                <a:gd name="connsiteX152" fmla="*/ 1166601 w 1315983"/>
                <a:gd name="connsiteY152" fmla="*/ 1393019 h 2311974"/>
                <a:gd name="connsiteX153" fmla="*/ 1164230 w 1315983"/>
                <a:gd name="connsiteY153" fmla="*/ 1400312 h 2311974"/>
                <a:gd name="connsiteX154" fmla="*/ 1166601 w 1315983"/>
                <a:gd name="connsiteY154" fmla="*/ 1402744 h 2311974"/>
                <a:gd name="connsiteX155" fmla="*/ 1185570 w 1315983"/>
                <a:gd name="connsiteY155" fmla="*/ 1380864 h 2311974"/>
                <a:gd name="connsiteX156" fmla="*/ 1192684 w 1315983"/>
                <a:gd name="connsiteY156" fmla="*/ 1383295 h 2311974"/>
                <a:gd name="connsiteX157" fmla="*/ 1187941 w 1315983"/>
                <a:gd name="connsiteY157" fmla="*/ 1380864 h 2311974"/>
                <a:gd name="connsiteX158" fmla="*/ 1195055 w 1315983"/>
                <a:gd name="connsiteY158" fmla="*/ 1373570 h 2311974"/>
                <a:gd name="connsiteX159" fmla="*/ 1202168 w 1315983"/>
                <a:gd name="connsiteY159" fmla="*/ 1368708 h 2311974"/>
                <a:gd name="connsiteX160" fmla="*/ 1218766 w 1315983"/>
                <a:gd name="connsiteY160" fmla="*/ 1417330 h 2311974"/>
                <a:gd name="connsiteX161" fmla="*/ 1214024 w 1315983"/>
                <a:gd name="connsiteY161" fmla="*/ 1424623 h 2311974"/>
                <a:gd name="connsiteX162" fmla="*/ 1214024 w 1315983"/>
                <a:gd name="connsiteY162" fmla="*/ 1441641 h 2311974"/>
                <a:gd name="connsiteX163" fmla="*/ 1180828 w 1315983"/>
                <a:gd name="connsiteY163" fmla="*/ 1436779 h 2311974"/>
                <a:gd name="connsiteX164" fmla="*/ 1178457 w 1315983"/>
                <a:gd name="connsiteY164" fmla="*/ 1473245 h 2311974"/>
                <a:gd name="connsiteX165" fmla="*/ 1164230 w 1315983"/>
                <a:gd name="connsiteY165" fmla="*/ 1473245 h 2311974"/>
                <a:gd name="connsiteX166" fmla="*/ 1159488 w 1315983"/>
                <a:gd name="connsiteY166" fmla="*/ 1504850 h 2311974"/>
                <a:gd name="connsiteX167" fmla="*/ 1145261 w 1315983"/>
                <a:gd name="connsiteY167" fmla="*/ 1521867 h 2311974"/>
                <a:gd name="connsiteX168" fmla="*/ 1145261 w 1315983"/>
                <a:gd name="connsiteY168" fmla="*/ 1548609 h 2311974"/>
                <a:gd name="connsiteX169" fmla="*/ 1126292 w 1315983"/>
                <a:gd name="connsiteY169" fmla="*/ 1560765 h 2311974"/>
                <a:gd name="connsiteX170" fmla="*/ 1152374 w 1315983"/>
                <a:gd name="connsiteY170" fmla="*/ 1570489 h 2311974"/>
                <a:gd name="connsiteX171" fmla="*/ 1152374 w 1315983"/>
                <a:gd name="connsiteY171" fmla="*/ 1577783 h 2311974"/>
                <a:gd name="connsiteX172" fmla="*/ 1097838 w 1315983"/>
                <a:gd name="connsiteY172" fmla="*/ 1577783 h 2311974"/>
                <a:gd name="connsiteX173" fmla="*/ 1109694 w 1315983"/>
                <a:gd name="connsiteY173" fmla="*/ 1602094 h 2311974"/>
                <a:gd name="connsiteX174" fmla="*/ 1119178 w 1315983"/>
                <a:gd name="connsiteY174" fmla="*/ 1609387 h 2311974"/>
                <a:gd name="connsiteX175" fmla="*/ 1116807 w 1315983"/>
                <a:gd name="connsiteY175" fmla="*/ 1619111 h 2311974"/>
                <a:gd name="connsiteX176" fmla="*/ 1119178 w 1315983"/>
                <a:gd name="connsiteY176" fmla="*/ 1623973 h 2311974"/>
                <a:gd name="connsiteX177" fmla="*/ 1119178 w 1315983"/>
                <a:gd name="connsiteY177" fmla="*/ 1645853 h 2311974"/>
                <a:gd name="connsiteX178" fmla="*/ 1112065 w 1315983"/>
                <a:gd name="connsiteY178" fmla="*/ 1645853 h 2311974"/>
                <a:gd name="connsiteX179" fmla="*/ 1104951 w 1315983"/>
                <a:gd name="connsiteY179" fmla="*/ 1667733 h 2311974"/>
                <a:gd name="connsiteX180" fmla="*/ 1104951 w 1315983"/>
                <a:gd name="connsiteY180" fmla="*/ 1706631 h 2311974"/>
                <a:gd name="connsiteX181" fmla="*/ 1090725 w 1315983"/>
                <a:gd name="connsiteY181" fmla="*/ 1709062 h 2311974"/>
                <a:gd name="connsiteX182" fmla="*/ 1090725 w 1315983"/>
                <a:gd name="connsiteY182" fmla="*/ 1723648 h 2311974"/>
                <a:gd name="connsiteX183" fmla="*/ 1078869 w 1315983"/>
                <a:gd name="connsiteY183" fmla="*/ 1740666 h 2311974"/>
                <a:gd name="connsiteX184" fmla="*/ 1021961 w 1315983"/>
                <a:gd name="connsiteY184" fmla="*/ 1733373 h 2311974"/>
                <a:gd name="connsiteX185" fmla="*/ 995879 w 1315983"/>
                <a:gd name="connsiteY185" fmla="*/ 1733373 h 2311974"/>
                <a:gd name="connsiteX186" fmla="*/ 984023 w 1315983"/>
                <a:gd name="connsiteY186" fmla="*/ 1743097 h 2311974"/>
                <a:gd name="connsiteX187" fmla="*/ 976910 w 1315983"/>
                <a:gd name="connsiteY187" fmla="*/ 1735804 h 2311974"/>
                <a:gd name="connsiteX188" fmla="*/ 969796 w 1315983"/>
                <a:gd name="connsiteY188" fmla="*/ 1740666 h 2311974"/>
                <a:gd name="connsiteX189" fmla="*/ 948456 w 1315983"/>
                <a:gd name="connsiteY189" fmla="*/ 1713924 h 2311974"/>
                <a:gd name="connsiteX190" fmla="*/ 934229 w 1315983"/>
                <a:gd name="connsiteY190" fmla="*/ 1721217 h 2311974"/>
                <a:gd name="connsiteX191" fmla="*/ 927116 w 1315983"/>
                <a:gd name="connsiteY191" fmla="*/ 1733373 h 2311974"/>
                <a:gd name="connsiteX192" fmla="*/ 920002 w 1315983"/>
                <a:gd name="connsiteY192" fmla="*/ 1735804 h 2311974"/>
                <a:gd name="connsiteX193" fmla="*/ 905775 w 1315983"/>
                <a:gd name="connsiteY193" fmla="*/ 1706631 h 2311974"/>
                <a:gd name="connsiteX194" fmla="*/ 834641 w 1315983"/>
                <a:gd name="connsiteY194" fmla="*/ 1709062 h 2311974"/>
                <a:gd name="connsiteX195" fmla="*/ 832270 w 1315983"/>
                <a:gd name="connsiteY195" fmla="*/ 1721217 h 2311974"/>
                <a:gd name="connsiteX196" fmla="*/ 789590 w 1315983"/>
                <a:gd name="connsiteY196" fmla="*/ 1721217 h 2311974"/>
                <a:gd name="connsiteX197" fmla="*/ 789590 w 1315983"/>
                <a:gd name="connsiteY197" fmla="*/ 1728511 h 2311974"/>
                <a:gd name="connsiteX198" fmla="*/ 758765 w 1315983"/>
                <a:gd name="connsiteY198" fmla="*/ 1721217 h 2311974"/>
                <a:gd name="connsiteX199" fmla="*/ 758765 w 1315983"/>
                <a:gd name="connsiteY199" fmla="*/ 1706631 h 2311974"/>
                <a:gd name="connsiteX200" fmla="*/ 751651 w 1315983"/>
                <a:gd name="connsiteY200" fmla="*/ 1706631 h 2311974"/>
                <a:gd name="connsiteX201" fmla="*/ 749280 w 1315983"/>
                <a:gd name="connsiteY201" fmla="*/ 1692044 h 2311974"/>
                <a:gd name="connsiteX202" fmla="*/ 749280 w 1315983"/>
                <a:gd name="connsiteY202" fmla="*/ 1692044 h 2311974"/>
                <a:gd name="connsiteX203" fmla="*/ 751651 w 1315983"/>
                <a:gd name="connsiteY203" fmla="*/ 1706631 h 2311974"/>
                <a:gd name="connsiteX204" fmla="*/ 697115 w 1315983"/>
                <a:gd name="connsiteY204" fmla="*/ 1709062 h 2311974"/>
                <a:gd name="connsiteX205" fmla="*/ 656806 w 1315983"/>
                <a:gd name="connsiteY205" fmla="*/ 1701769 h 2311974"/>
                <a:gd name="connsiteX206" fmla="*/ 654435 w 1315983"/>
                <a:gd name="connsiteY206" fmla="*/ 1709062 h 2311974"/>
                <a:gd name="connsiteX207" fmla="*/ 635465 w 1315983"/>
                <a:gd name="connsiteY207" fmla="*/ 1713924 h 2311974"/>
                <a:gd name="connsiteX208" fmla="*/ 628352 w 1315983"/>
                <a:gd name="connsiteY208" fmla="*/ 1733373 h 2311974"/>
                <a:gd name="connsiteX209" fmla="*/ 633094 w 1315983"/>
                <a:gd name="connsiteY209" fmla="*/ 1750391 h 2311974"/>
                <a:gd name="connsiteX210" fmla="*/ 614125 w 1315983"/>
                <a:gd name="connsiteY210" fmla="*/ 1750391 h 2311974"/>
                <a:gd name="connsiteX211" fmla="*/ 609383 w 1315983"/>
                <a:gd name="connsiteY211" fmla="*/ 1769840 h 2311974"/>
                <a:gd name="connsiteX212" fmla="*/ 616496 w 1315983"/>
                <a:gd name="connsiteY212" fmla="*/ 1784426 h 2311974"/>
                <a:gd name="connsiteX213" fmla="*/ 614125 w 1315983"/>
                <a:gd name="connsiteY213" fmla="*/ 1806306 h 2311974"/>
                <a:gd name="connsiteX214" fmla="*/ 602269 w 1315983"/>
                <a:gd name="connsiteY214" fmla="*/ 1813599 h 2311974"/>
                <a:gd name="connsiteX215" fmla="*/ 602269 w 1315983"/>
                <a:gd name="connsiteY215" fmla="*/ 1847635 h 2311974"/>
                <a:gd name="connsiteX216" fmla="*/ 588043 w 1315983"/>
                <a:gd name="connsiteY216" fmla="*/ 1852497 h 2311974"/>
                <a:gd name="connsiteX217" fmla="*/ 585671 w 1315983"/>
                <a:gd name="connsiteY217" fmla="*/ 1837910 h 2311974"/>
                <a:gd name="connsiteX218" fmla="*/ 552475 w 1315983"/>
                <a:gd name="connsiteY218" fmla="*/ 1837910 h 2311974"/>
                <a:gd name="connsiteX219" fmla="*/ 552475 w 1315983"/>
                <a:gd name="connsiteY219" fmla="*/ 1859790 h 2311974"/>
                <a:gd name="connsiteX220" fmla="*/ 533506 w 1315983"/>
                <a:gd name="connsiteY220" fmla="*/ 1859790 h 2311974"/>
                <a:gd name="connsiteX221" fmla="*/ 533506 w 1315983"/>
                <a:gd name="connsiteY221" fmla="*/ 1869515 h 2311974"/>
                <a:gd name="connsiteX222" fmla="*/ 531135 w 1315983"/>
                <a:gd name="connsiteY222" fmla="*/ 1876808 h 2311974"/>
                <a:gd name="connsiteX223" fmla="*/ 450517 w 1315983"/>
                <a:gd name="connsiteY223" fmla="*/ 1876808 h 2311974"/>
                <a:gd name="connsiteX224" fmla="*/ 450517 w 1315983"/>
                <a:gd name="connsiteY224" fmla="*/ 1896257 h 2311974"/>
                <a:gd name="connsiteX225" fmla="*/ 398351 w 1315983"/>
                <a:gd name="connsiteY225" fmla="*/ 1901119 h 2311974"/>
                <a:gd name="connsiteX226" fmla="*/ 398351 w 1315983"/>
                <a:gd name="connsiteY226" fmla="*/ 1930292 h 2311974"/>
                <a:gd name="connsiteX227" fmla="*/ 377011 w 1315983"/>
                <a:gd name="connsiteY227" fmla="*/ 1930292 h 2311974"/>
                <a:gd name="connsiteX228" fmla="*/ 374640 w 1315983"/>
                <a:gd name="connsiteY228" fmla="*/ 1952172 h 2311974"/>
                <a:gd name="connsiteX229" fmla="*/ 362784 w 1315983"/>
                <a:gd name="connsiteY229" fmla="*/ 1952172 h 2311974"/>
                <a:gd name="connsiteX230" fmla="*/ 362784 w 1315983"/>
                <a:gd name="connsiteY230" fmla="*/ 1978914 h 2311974"/>
                <a:gd name="connsiteX231" fmla="*/ 369898 w 1315983"/>
                <a:gd name="connsiteY231" fmla="*/ 1983776 h 2311974"/>
                <a:gd name="connsiteX232" fmla="*/ 367527 w 1315983"/>
                <a:gd name="connsiteY232" fmla="*/ 2000794 h 2311974"/>
                <a:gd name="connsiteX233" fmla="*/ 374640 w 1315983"/>
                <a:gd name="connsiteY233" fmla="*/ 2005656 h 2311974"/>
                <a:gd name="connsiteX234" fmla="*/ 374640 w 1315983"/>
                <a:gd name="connsiteY234" fmla="*/ 2068865 h 2311974"/>
                <a:gd name="connsiteX235" fmla="*/ 367527 w 1315983"/>
                <a:gd name="connsiteY235" fmla="*/ 2068865 h 2311974"/>
                <a:gd name="connsiteX236" fmla="*/ 367527 w 1315983"/>
                <a:gd name="connsiteY236" fmla="*/ 2081020 h 2311974"/>
                <a:gd name="connsiteX237" fmla="*/ 348557 w 1315983"/>
                <a:gd name="connsiteY237" fmla="*/ 2083451 h 2311974"/>
                <a:gd name="connsiteX238" fmla="*/ 334331 w 1315983"/>
                <a:gd name="connsiteY238" fmla="*/ 2117487 h 2311974"/>
                <a:gd name="connsiteX239" fmla="*/ 334331 w 1315983"/>
                <a:gd name="connsiteY239" fmla="*/ 2129642 h 2311974"/>
                <a:gd name="connsiteX240" fmla="*/ 391238 w 1315983"/>
                <a:gd name="connsiteY240" fmla="*/ 2132073 h 2311974"/>
                <a:gd name="connsiteX241" fmla="*/ 384125 w 1315983"/>
                <a:gd name="connsiteY241" fmla="*/ 2151522 h 2311974"/>
                <a:gd name="connsiteX242" fmla="*/ 388867 w 1315983"/>
                <a:gd name="connsiteY242" fmla="*/ 2161246 h 2311974"/>
                <a:gd name="connsiteX243" fmla="*/ 384125 w 1315983"/>
                <a:gd name="connsiteY243" fmla="*/ 2168540 h 2311974"/>
                <a:gd name="connsiteX244" fmla="*/ 367527 w 1315983"/>
                <a:gd name="connsiteY244" fmla="*/ 2168540 h 2311974"/>
                <a:gd name="connsiteX245" fmla="*/ 367527 w 1315983"/>
                <a:gd name="connsiteY245" fmla="*/ 2180695 h 2311974"/>
                <a:gd name="connsiteX246" fmla="*/ 336702 w 1315983"/>
                <a:gd name="connsiteY246" fmla="*/ 2187988 h 2311974"/>
                <a:gd name="connsiteX247" fmla="*/ 343815 w 1315983"/>
                <a:gd name="connsiteY247" fmla="*/ 2200144 h 2311974"/>
                <a:gd name="connsiteX248" fmla="*/ 341444 w 1315983"/>
                <a:gd name="connsiteY248" fmla="*/ 2256059 h 2311974"/>
                <a:gd name="connsiteX249" fmla="*/ 329588 w 1315983"/>
                <a:gd name="connsiteY249" fmla="*/ 2277939 h 2311974"/>
                <a:gd name="connsiteX250" fmla="*/ 303506 w 1315983"/>
                <a:gd name="connsiteY250" fmla="*/ 2307112 h 2311974"/>
                <a:gd name="connsiteX251" fmla="*/ 289279 w 1315983"/>
                <a:gd name="connsiteY251" fmla="*/ 2311974 h 2311974"/>
                <a:gd name="connsiteX252" fmla="*/ 272681 w 1315983"/>
                <a:gd name="connsiteY252" fmla="*/ 2282801 h 2311974"/>
                <a:gd name="connsiteX253" fmla="*/ 253712 w 1315983"/>
                <a:gd name="connsiteY253" fmla="*/ 2275508 h 2311974"/>
                <a:gd name="connsiteX254" fmla="*/ 239485 w 1315983"/>
                <a:gd name="connsiteY254" fmla="*/ 2292526 h 2311974"/>
                <a:gd name="connsiteX255" fmla="*/ 220516 w 1315983"/>
                <a:gd name="connsiteY255" fmla="*/ 2285232 h 2311974"/>
                <a:gd name="connsiteX256" fmla="*/ 206289 w 1315983"/>
                <a:gd name="connsiteY256" fmla="*/ 2290094 h 2311974"/>
                <a:gd name="connsiteX257" fmla="*/ 170722 w 1315983"/>
                <a:gd name="connsiteY257" fmla="*/ 2275508 h 2311974"/>
                <a:gd name="connsiteX258" fmla="*/ 129987 w 1315983"/>
                <a:gd name="connsiteY258" fmla="*/ 2254426 h 2311974"/>
                <a:gd name="connsiteX259" fmla="*/ 138292 w 1315983"/>
                <a:gd name="connsiteY259" fmla="*/ 2090384 h 2311974"/>
                <a:gd name="connsiteX260" fmla="*/ 167576 w 1315983"/>
                <a:gd name="connsiteY260" fmla="*/ 1879782 h 2311974"/>
                <a:gd name="connsiteX261" fmla="*/ 162659 w 1315983"/>
                <a:gd name="connsiteY261" fmla="*/ 1766434 h 2311974"/>
                <a:gd name="connsiteX262" fmla="*/ 134380 w 1315983"/>
                <a:gd name="connsiteY262" fmla="*/ 1684276 h 2311974"/>
                <a:gd name="connsiteX263" fmla="*/ 71027 w 1315983"/>
                <a:gd name="connsiteY263" fmla="*/ 1605539 h 2311974"/>
                <a:gd name="connsiteX264" fmla="*/ 21152 w 1315983"/>
                <a:gd name="connsiteY264" fmla="*/ 1566641 h 2311974"/>
                <a:gd name="connsiteX265" fmla="*/ 22796 w 1315983"/>
                <a:gd name="connsiteY265" fmla="*/ 1519182 h 2311974"/>
                <a:gd name="connsiteX266" fmla="*/ 18560 w 1315983"/>
                <a:gd name="connsiteY266" fmla="*/ 1442151 h 2311974"/>
                <a:gd name="connsiteX267" fmla="*/ 73867 w 1315983"/>
                <a:gd name="connsiteY267" fmla="*/ 1327822 h 2311974"/>
                <a:gd name="connsiteX268" fmla="*/ 867553 w 1315983"/>
                <a:gd name="connsiteY268" fmla="*/ 1104035 h 2311974"/>
                <a:gd name="connsiteX269" fmla="*/ 0 w 1315983"/>
                <a:gd name="connsiteY269" fmla="*/ 680708 h 2311974"/>
                <a:gd name="connsiteX270" fmla="*/ 35567 w 1315983"/>
                <a:gd name="connsiteY270" fmla="*/ 670983 h 2311974"/>
                <a:gd name="connsiteX271" fmla="*/ 123299 w 1315983"/>
                <a:gd name="connsiteY271" fmla="*/ 692863 h 2311974"/>
                <a:gd name="connsiteX272" fmla="*/ 151753 w 1315983"/>
                <a:gd name="connsiteY272" fmla="*/ 678277 h 2311974"/>
                <a:gd name="connsiteX273" fmla="*/ 158866 w 1315983"/>
                <a:gd name="connsiteY273" fmla="*/ 666121 h 2311974"/>
                <a:gd name="connsiteX274" fmla="*/ 192062 w 1315983"/>
                <a:gd name="connsiteY274" fmla="*/ 700156 h 2311974"/>
                <a:gd name="connsiteX275" fmla="*/ 236001 w 1315983"/>
                <a:gd name="connsiteY275" fmla="*/ 862512 h 2311974"/>
                <a:gd name="connsiteX276" fmla="*/ 158866 w 1315983"/>
                <a:gd name="connsiteY276" fmla="*/ 658827 h 2311974"/>
                <a:gd name="connsiteX277" fmla="*/ 163608 w 1315983"/>
                <a:gd name="connsiteY277" fmla="*/ 595619 h 2311974"/>
                <a:gd name="connsiteX278" fmla="*/ 151753 w 1315983"/>
                <a:gd name="connsiteY278" fmla="*/ 471633 h 2311974"/>
                <a:gd name="connsiteX279" fmla="*/ 144639 w 1315983"/>
                <a:gd name="connsiteY279" fmla="*/ 464340 h 2311974"/>
                <a:gd name="connsiteX280" fmla="*/ 184949 w 1315983"/>
                <a:gd name="connsiteY280" fmla="*/ 430304 h 2311974"/>
                <a:gd name="connsiteX281" fmla="*/ 199176 w 1315983"/>
                <a:gd name="connsiteY281" fmla="*/ 408424 h 2311974"/>
                <a:gd name="connsiteX282" fmla="*/ 232371 w 1315983"/>
                <a:gd name="connsiteY282" fmla="*/ 311180 h 2311974"/>
                <a:gd name="connsiteX283" fmla="*/ 225258 w 1315983"/>
                <a:gd name="connsiteY283" fmla="*/ 308749 h 2311974"/>
                <a:gd name="connsiteX284" fmla="*/ 232371 w 1315983"/>
                <a:gd name="connsiteY284" fmla="*/ 299025 h 2311974"/>
                <a:gd name="connsiteX285" fmla="*/ 211031 w 1315983"/>
                <a:gd name="connsiteY285" fmla="*/ 299025 h 2311974"/>
                <a:gd name="connsiteX286" fmla="*/ 199176 w 1315983"/>
                <a:gd name="connsiteY286" fmla="*/ 282007 h 2311974"/>
                <a:gd name="connsiteX287" fmla="*/ 239485 w 1315983"/>
                <a:gd name="connsiteY287" fmla="*/ 240679 h 2311974"/>
                <a:gd name="connsiteX288" fmla="*/ 248969 w 1315983"/>
                <a:gd name="connsiteY288" fmla="*/ 240679 h 2311974"/>
                <a:gd name="connsiteX289" fmla="*/ 227629 w 1315983"/>
                <a:gd name="connsiteY289" fmla="*/ 218799 h 2311974"/>
                <a:gd name="connsiteX290" fmla="*/ 260825 w 1315983"/>
                <a:gd name="connsiteY290" fmla="*/ 199350 h 2311974"/>
                <a:gd name="connsiteX291" fmla="*/ 239485 w 1315983"/>
                <a:gd name="connsiteY291" fmla="*/ 150728 h 2311974"/>
                <a:gd name="connsiteX292" fmla="*/ 248969 w 1315983"/>
                <a:gd name="connsiteY292" fmla="*/ 131279 h 2311974"/>
                <a:gd name="connsiteX293" fmla="*/ 282165 w 1315983"/>
                <a:gd name="connsiteY293" fmla="*/ 116693 h 2311974"/>
                <a:gd name="connsiteX294" fmla="*/ 286908 w 1315983"/>
                <a:gd name="connsiteY294" fmla="*/ 131279 h 2311974"/>
                <a:gd name="connsiteX295" fmla="*/ 308248 w 1315983"/>
                <a:gd name="connsiteY295" fmla="*/ 116693 h 2311974"/>
                <a:gd name="connsiteX296" fmla="*/ 303506 w 1315983"/>
                <a:gd name="connsiteY296" fmla="*/ 109399 h 2311974"/>
                <a:gd name="connsiteX297" fmla="*/ 320104 w 1315983"/>
                <a:gd name="connsiteY297" fmla="*/ 102106 h 2311974"/>
                <a:gd name="connsiteX298" fmla="*/ 320104 w 1315983"/>
                <a:gd name="connsiteY298" fmla="*/ 94813 h 2311974"/>
                <a:gd name="connsiteX299" fmla="*/ 329588 w 1315983"/>
                <a:gd name="connsiteY299" fmla="*/ 87519 h 2311974"/>
                <a:gd name="connsiteX300" fmla="*/ 315361 w 1315983"/>
                <a:gd name="connsiteY300" fmla="*/ 53484 h 2311974"/>
                <a:gd name="connsiteX301" fmla="*/ 312990 w 1315983"/>
                <a:gd name="connsiteY301" fmla="*/ 7293 h 2311974"/>
                <a:gd name="connsiteX302" fmla="*/ 355671 w 1315983"/>
                <a:gd name="connsiteY302" fmla="*/ 17018 h 2311974"/>
                <a:gd name="connsiteX303" fmla="*/ 377011 w 1315983"/>
                <a:gd name="connsiteY303" fmla="*/ 0 h 2311974"/>
                <a:gd name="connsiteX304" fmla="*/ 241856 w 1315983"/>
                <a:gd name="connsiteY304" fmla="*/ 899507 h 2311974"/>
                <a:gd name="connsiteX305" fmla="*/ 241856 w 1315983"/>
                <a:gd name="connsiteY305" fmla="*/ 899506 h 2311974"/>
                <a:gd name="connsiteX306" fmla="*/ 377011 w 1315983"/>
                <a:gd name="connsiteY306" fmla="*/ 0 h 2311974"/>
                <a:gd name="connsiteX307" fmla="*/ 234712 w 1315983"/>
                <a:gd name="connsiteY307" fmla="*/ 889782 h 2311974"/>
                <a:gd name="connsiteX308" fmla="*/ 225258 w 1315983"/>
                <a:gd name="connsiteY308" fmla="*/ 889782 h 2311974"/>
                <a:gd name="connsiteX309" fmla="*/ 241856 w 1315983"/>
                <a:gd name="connsiteY309" fmla="*/ 889782 h 2311974"/>
                <a:gd name="connsiteX310" fmla="*/ 326152 w 1315983"/>
                <a:gd name="connsiteY310" fmla="*/ 981222 h 2311974"/>
                <a:gd name="connsiteX311" fmla="*/ 234712 w 1315983"/>
                <a:gd name="connsiteY311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28354 h 2311974"/>
                <a:gd name="connsiteX112" fmla="*/ 1078869 w 1315983"/>
                <a:gd name="connsiteY112" fmla="*/ 1045372 h 2311974"/>
                <a:gd name="connsiteX113" fmla="*/ 1071755 w 1315983"/>
                <a:gd name="connsiteY113" fmla="*/ 1059959 h 2311974"/>
                <a:gd name="connsiteX114" fmla="*/ 1064642 w 1315983"/>
                <a:gd name="connsiteY114" fmla="*/ 1062390 h 2311974"/>
                <a:gd name="connsiteX115" fmla="*/ 1069384 w 1315983"/>
                <a:gd name="connsiteY115" fmla="*/ 1069683 h 2311974"/>
                <a:gd name="connsiteX116" fmla="*/ 1062271 w 1315983"/>
                <a:gd name="connsiteY116" fmla="*/ 1074545 h 2311974"/>
                <a:gd name="connsiteX117" fmla="*/ 1069384 w 1315983"/>
                <a:gd name="connsiteY117" fmla="*/ 1076976 h 2311974"/>
                <a:gd name="connsiteX118" fmla="*/ 1071755 w 1315983"/>
                <a:gd name="connsiteY118" fmla="*/ 1093994 h 2311974"/>
                <a:gd name="connsiteX119" fmla="*/ 1062271 w 1315983"/>
                <a:gd name="connsiteY119" fmla="*/ 1103719 h 2311974"/>
                <a:gd name="connsiteX120" fmla="*/ 1064642 w 1315983"/>
                <a:gd name="connsiteY120" fmla="*/ 1103719 h 2311974"/>
                <a:gd name="connsiteX121" fmla="*/ 1064642 w 1315983"/>
                <a:gd name="connsiteY121" fmla="*/ 1111012 h 2311974"/>
                <a:gd name="connsiteX122" fmla="*/ 1057529 w 1315983"/>
                <a:gd name="connsiteY122" fmla="*/ 1118305 h 2311974"/>
                <a:gd name="connsiteX123" fmla="*/ 1057529 w 1315983"/>
                <a:gd name="connsiteY123" fmla="*/ 1125598 h 2311974"/>
                <a:gd name="connsiteX124" fmla="*/ 1043302 w 1315983"/>
                <a:gd name="connsiteY124" fmla="*/ 1149909 h 2311974"/>
                <a:gd name="connsiteX125" fmla="*/ 1055157 w 1315983"/>
                <a:gd name="connsiteY125" fmla="*/ 1164496 h 2311974"/>
                <a:gd name="connsiteX126" fmla="*/ 1083611 w 1315983"/>
                <a:gd name="connsiteY126" fmla="*/ 1164496 h 2311974"/>
                <a:gd name="connsiteX127" fmla="*/ 1085982 w 1315983"/>
                <a:gd name="connsiteY127" fmla="*/ 1166927 h 2311974"/>
                <a:gd name="connsiteX128" fmla="*/ 1104951 w 1315983"/>
                <a:gd name="connsiteY128" fmla="*/ 1159634 h 2311974"/>
                <a:gd name="connsiteX129" fmla="*/ 1116807 w 1315983"/>
                <a:gd name="connsiteY129" fmla="*/ 1166927 h 2311974"/>
                <a:gd name="connsiteX130" fmla="*/ 1123921 w 1315983"/>
                <a:gd name="connsiteY130" fmla="*/ 1166927 h 2311974"/>
                <a:gd name="connsiteX131" fmla="*/ 1119178 w 1315983"/>
                <a:gd name="connsiteY131" fmla="*/ 1171789 h 2311974"/>
                <a:gd name="connsiteX132" fmla="*/ 1133405 w 1315983"/>
                <a:gd name="connsiteY132" fmla="*/ 1179083 h 2311974"/>
                <a:gd name="connsiteX133" fmla="*/ 1140519 w 1315983"/>
                <a:gd name="connsiteY133" fmla="*/ 1222842 h 2311974"/>
                <a:gd name="connsiteX134" fmla="*/ 1133405 w 1315983"/>
                <a:gd name="connsiteY134" fmla="*/ 1230136 h 2311974"/>
                <a:gd name="connsiteX135" fmla="*/ 1133405 w 1315983"/>
                <a:gd name="connsiteY135" fmla="*/ 1254447 h 2311974"/>
                <a:gd name="connsiteX136" fmla="*/ 1159488 w 1315983"/>
                <a:gd name="connsiteY136" fmla="*/ 1271464 h 2311974"/>
                <a:gd name="connsiteX137" fmla="*/ 1154745 w 1315983"/>
                <a:gd name="connsiteY137" fmla="*/ 1278758 h 2311974"/>
                <a:gd name="connsiteX138" fmla="*/ 1164230 w 1315983"/>
                <a:gd name="connsiteY138" fmla="*/ 1290913 h 2311974"/>
                <a:gd name="connsiteX139" fmla="*/ 1164230 w 1315983"/>
                <a:gd name="connsiteY139" fmla="*/ 1303069 h 2311974"/>
                <a:gd name="connsiteX140" fmla="*/ 1166601 w 1315983"/>
                <a:gd name="connsiteY140" fmla="*/ 1305500 h 2311974"/>
                <a:gd name="connsiteX141" fmla="*/ 1164230 w 1315983"/>
                <a:gd name="connsiteY141" fmla="*/ 1312793 h 2311974"/>
                <a:gd name="connsiteX142" fmla="*/ 1171343 w 1315983"/>
                <a:gd name="connsiteY142" fmla="*/ 1324948 h 2311974"/>
                <a:gd name="connsiteX143" fmla="*/ 1178457 w 1315983"/>
                <a:gd name="connsiteY143" fmla="*/ 1317655 h 2311974"/>
                <a:gd name="connsiteX144" fmla="*/ 1178457 w 1315983"/>
                <a:gd name="connsiteY144" fmla="*/ 1327379 h 2311974"/>
                <a:gd name="connsiteX145" fmla="*/ 1180828 w 1315983"/>
                <a:gd name="connsiteY145" fmla="*/ 1344397 h 2311974"/>
                <a:gd name="connsiteX146" fmla="*/ 1154745 w 1315983"/>
                <a:gd name="connsiteY146" fmla="*/ 1358984 h 2311974"/>
                <a:gd name="connsiteX147" fmla="*/ 1133405 w 1315983"/>
                <a:gd name="connsiteY147" fmla="*/ 1358984 h 2311974"/>
                <a:gd name="connsiteX148" fmla="*/ 1131034 w 1315983"/>
                <a:gd name="connsiteY148" fmla="*/ 1376001 h 2311974"/>
                <a:gd name="connsiteX149" fmla="*/ 1152374 w 1315983"/>
                <a:gd name="connsiteY149" fmla="*/ 1376001 h 2311974"/>
                <a:gd name="connsiteX150" fmla="*/ 1154745 w 1315983"/>
                <a:gd name="connsiteY150" fmla="*/ 1383295 h 2311974"/>
                <a:gd name="connsiteX151" fmla="*/ 1159488 w 1315983"/>
                <a:gd name="connsiteY151" fmla="*/ 1380864 h 2311974"/>
                <a:gd name="connsiteX152" fmla="*/ 1166601 w 1315983"/>
                <a:gd name="connsiteY152" fmla="*/ 1393019 h 2311974"/>
                <a:gd name="connsiteX153" fmla="*/ 1164230 w 1315983"/>
                <a:gd name="connsiteY153" fmla="*/ 1400312 h 2311974"/>
                <a:gd name="connsiteX154" fmla="*/ 1166601 w 1315983"/>
                <a:gd name="connsiteY154" fmla="*/ 1402744 h 2311974"/>
                <a:gd name="connsiteX155" fmla="*/ 1185570 w 1315983"/>
                <a:gd name="connsiteY155" fmla="*/ 1380864 h 2311974"/>
                <a:gd name="connsiteX156" fmla="*/ 1192684 w 1315983"/>
                <a:gd name="connsiteY156" fmla="*/ 1383295 h 2311974"/>
                <a:gd name="connsiteX157" fmla="*/ 1187941 w 1315983"/>
                <a:gd name="connsiteY157" fmla="*/ 1380864 h 2311974"/>
                <a:gd name="connsiteX158" fmla="*/ 1195055 w 1315983"/>
                <a:gd name="connsiteY158" fmla="*/ 1373570 h 2311974"/>
                <a:gd name="connsiteX159" fmla="*/ 1202168 w 1315983"/>
                <a:gd name="connsiteY159" fmla="*/ 1368708 h 2311974"/>
                <a:gd name="connsiteX160" fmla="*/ 1218766 w 1315983"/>
                <a:gd name="connsiteY160" fmla="*/ 1417330 h 2311974"/>
                <a:gd name="connsiteX161" fmla="*/ 1214024 w 1315983"/>
                <a:gd name="connsiteY161" fmla="*/ 1424623 h 2311974"/>
                <a:gd name="connsiteX162" fmla="*/ 1214024 w 1315983"/>
                <a:gd name="connsiteY162" fmla="*/ 1441641 h 2311974"/>
                <a:gd name="connsiteX163" fmla="*/ 1180828 w 1315983"/>
                <a:gd name="connsiteY163" fmla="*/ 1436779 h 2311974"/>
                <a:gd name="connsiteX164" fmla="*/ 1178457 w 1315983"/>
                <a:gd name="connsiteY164" fmla="*/ 1473245 h 2311974"/>
                <a:gd name="connsiteX165" fmla="*/ 1164230 w 1315983"/>
                <a:gd name="connsiteY165" fmla="*/ 1473245 h 2311974"/>
                <a:gd name="connsiteX166" fmla="*/ 1159488 w 1315983"/>
                <a:gd name="connsiteY166" fmla="*/ 1504850 h 2311974"/>
                <a:gd name="connsiteX167" fmla="*/ 1145261 w 1315983"/>
                <a:gd name="connsiteY167" fmla="*/ 1521867 h 2311974"/>
                <a:gd name="connsiteX168" fmla="*/ 1145261 w 1315983"/>
                <a:gd name="connsiteY168" fmla="*/ 1548609 h 2311974"/>
                <a:gd name="connsiteX169" fmla="*/ 1126292 w 1315983"/>
                <a:gd name="connsiteY169" fmla="*/ 1560765 h 2311974"/>
                <a:gd name="connsiteX170" fmla="*/ 1152374 w 1315983"/>
                <a:gd name="connsiteY170" fmla="*/ 1570489 h 2311974"/>
                <a:gd name="connsiteX171" fmla="*/ 1152374 w 1315983"/>
                <a:gd name="connsiteY171" fmla="*/ 1577783 h 2311974"/>
                <a:gd name="connsiteX172" fmla="*/ 1097838 w 1315983"/>
                <a:gd name="connsiteY172" fmla="*/ 1577783 h 2311974"/>
                <a:gd name="connsiteX173" fmla="*/ 1109694 w 1315983"/>
                <a:gd name="connsiteY173" fmla="*/ 1602094 h 2311974"/>
                <a:gd name="connsiteX174" fmla="*/ 1119178 w 1315983"/>
                <a:gd name="connsiteY174" fmla="*/ 1609387 h 2311974"/>
                <a:gd name="connsiteX175" fmla="*/ 1116807 w 1315983"/>
                <a:gd name="connsiteY175" fmla="*/ 1619111 h 2311974"/>
                <a:gd name="connsiteX176" fmla="*/ 1119178 w 1315983"/>
                <a:gd name="connsiteY176" fmla="*/ 1623973 h 2311974"/>
                <a:gd name="connsiteX177" fmla="*/ 1119178 w 1315983"/>
                <a:gd name="connsiteY177" fmla="*/ 1645853 h 2311974"/>
                <a:gd name="connsiteX178" fmla="*/ 1112065 w 1315983"/>
                <a:gd name="connsiteY178" fmla="*/ 1645853 h 2311974"/>
                <a:gd name="connsiteX179" fmla="*/ 1104951 w 1315983"/>
                <a:gd name="connsiteY179" fmla="*/ 1667733 h 2311974"/>
                <a:gd name="connsiteX180" fmla="*/ 1104951 w 1315983"/>
                <a:gd name="connsiteY180" fmla="*/ 1706631 h 2311974"/>
                <a:gd name="connsiteX181" fmla="*/ 1090725 w 1315983"/>
                <a:gd name="connsiteY181" fmla="*/ 1709062 h 2311974"/>
                <a:gd name="connsiteX182" fmla="*/ 1090725 w 1315983"/>
                <a:gd name="connsiteY182" fmla="*/ 1723648 h 2311974"/>
                <a:gd name="connsiteX183" fmla="*/ 1078869 w 1315983"/>
                <a:gd name="connsiteY183" fmla="*/ 1740666 h 2311974"/>
                <a:gd name="connsiteX184" fmla="*/ 1021961 w 1315983"/>
                <a:gd name="connsiteY184" fmla="*/ 1733373 h 2311974"/>
                <a:gd name="connsiteX185" fmla="*/ 995879 w 1315983"/>
                <a:gd name="connsiteY185" fmla="*/ 1733373 h 2311974"/>
                <a:gd name="connsiteX186" fmla="*/ 984023 w 1315983"/>
                <a:gd name="connsiteY186" fmla="*/ 1743097 h 2311974"/>
                <a:gd name="connsiteX187" fmla="*/ 976910 w 1315983"/>
                <a:gd name="connsiteY187" fmla="*/ 1735804 h 2311974"/>
                <a:gd name="connsiteX188" fmla="*/ 969796 w 1315983"/>
                <a:gd name="connsiteY188" fmla="*/ 1740666 h 2311974"/>
                <a:gd name="connsiteX189" fmla="*/ 948456 w 1315983"/>
                <a:gd name="connsiteY189" fmla="*/ 1713924 h 2311974"/>
                <a:gd name="connsiteX190" fmla="*/ 934229 w 1315983"/>
                <a:gd name="connsiteY190" fmla="*/ 1721217 h 2311974"/>
                <a:gd name="connsiteX191" fmla="*/ 927116 w 1315983"/>
                <a:gd name="connsiteY191" fmla="*/ 1733373 h 2311974"/>
                <a:gd name="connsiteX192" fmla="*/ 920002 w 1315983"/>
                <a:gd name="connsiteY192" fmla="*/ 1735804 h 2311974"/>
                <a:gd name="connsiteX193" fmla="*/ 905775 w 1315983"/>
                <a:gd name="connsiteY193" fmla="*/ 1706631 h 2311974"/>
                <a:gd name="connsiteX194" fmla="*/ 834641 w 1315983"/>
                <a:gd name="connsiteY194" fmla="*/ 1709062 h 2311974"/>
                <a:gd name="connsiteX195" fmla="*/ 832270 w 1315983"/>
                <a:gd name="connsiteY195" fmla="*/ 1721217 h 2311974"/>
                <a:gd name="connsiteX196" fmla="*/ 789590 w 1315983"/>
                <a:gd name="connsiteY196" fmla="*/ 1721217 h 2311974"/>
                <a:gd name="connsiteX197" fmla="*/ 789590 w 1315983"/>
                <a:gd name="connsiteY197" fmla="*/ 1728511 h 2311974"/>
                <a:gd name="connsiteX198" fmla="*/ 758765 w 1315983"/>
                <a:gd name="connsiteY198" fmla="*/ 1721217 h 2311974"/>
                <a:gd name="connsiteX199" fmla="*/ 758765 w 1315983"/>
                <a:gd name="connsiteY199" fmla="*/ 1706631 h 2311974"/>
                <a:gd name="connsiteX200" fmla="*/ 751651 w 1315983"/>
                <a:gd name="connsiteY200" fmla="*/ 1706631 h 2311974"/>
                <a:gd name="connsiteX201" fmla="*/ 749280 w 1315983"/>
                <a:gd name="connsiteY201" fmla="*/ 1692044 h 2311974"/>
                <a:gd name="connsiteX202" fmla="*/ 749280 w 1315983"/>
                <a:gd name="connsiteY202" fmla="*/ 1692044 h 2311974"/>
                <a:gd name="connsiteX203" fmla="*/ 751651 w 1315983"/>
                <a:gd name="connsiteY203" fmla="*/ 1706631 h 2311974"/>
                <a:gd name="connsiteX204" fmla="*/ 697115 w 1315983"/>
                <a:gd name="connsiteY204" fmla="*/ 1709062 h 2311974"/>
                <a:gd name="connsiteX205" fmla="*/ 656806 w 1315983"/>
                <a:gd name="connsiteY205" fmla="*/ 1701769 h 2311974"/>
                <a:gd name="connsiteX206" fmla="*/ 654435 w 1315983"/>
                <a:gd name="connsiteY206" fmla="*/ 1709062 h 2311974"/>
                <a:gd name="connsiteX207" fmla="*/ 635465 w 1315983"/>
                <a:gd name="connsiteY207" fmla="*/ 1713924 h 2311974"/>
                <a:gd name="connsiteX208" fmla="*/ 628352 w 1315983"/>
                <a:gd name="connsiteY208" fmla="*/ 1733373 h 2311974"/>
                <a:gd name="connsiteX209" fmla="*/ 633094 w 1315983"/>
                <a:gd name="connsiteY209" fmla="*/ 1750391 h 2311974"/>
                <a:gd name="connsiteX210" fmla="*/ 614125 w 1315983"/>
                <a:gd name="connsiteY210" fmla="*/ 1750391 h 2311974"/>
                <a:gd name="connsiteX211" fmla="*/ 609383 w 1315983"/>
                <a:gd name="connsiteY211" fmla="*/ 1769840 h 2311974"/>
                <a:gd name="connsiteX212" fmla="*/ 616496 w 1315983"/>
                <a:gd name="connsiteY212" fmla="*/ 1784426 h 2311974"/>
                <a:gd name="connsiteX213" fmla="*/ 614125 w 1315983"/>
                <a:gd name="connsiteY213" fmla="*/ 1806306 h 2311974"/>
                <a:gd name="connsiteX214" fmla="*/ 602269 w 1315983"/>
                <a:gd name="connsiteY214" fmla="*/ 1813599 h 2311974"/>
                <a:gd name="connsiteX215" fmla="*/ 602269 w 1315983"/>
                <a:gd name="connsiteY215" fmla="*/ 1847635 h 2311974"/>
                <a:gd name="connsiteX216" fmla="*/ 588043 w 1315983"/>
                <a:gd name="connsiteY216" fmla="*/ 1852497 h 2311974"/>
                <a:gd name="connsiteX217" fmla="*/ 585671 w 1315983"/>
                <a:gd name="connsiteY217" fmla="*/ 1837910 h 2311974"/>
                <a:gd name="connsiteX218" fmla="*/ 552475 w 1315983"/>
                <a:gd name="connsiteY218" fmla="*/ 1837910 h 2311974"/>
                <a:gd name="connsiteX219" fmla="*/ 552475 w 1315983"/>
                <a:gd name="connsiteY219" fmla="*/ 1859790 h 2311974"/>
                <a:gd name="connsiteX220" fmla="*/ 533506 w 1315983"/>
                <a:gd name="connsiteY220" fmla="*/ 1859790 h 2311974"/>
                <a:gd name="connsiteX221" fmla="*/ 533506 w 1315983"/>
                <a:gd name="connsiteY221" fmla="*/ 1869515 h 2311974"/>
                <a:gd name="connsiteX222" fmla="*/ 531135 w 1315983"/>
                <a:gd name="connsiteY222" fmla="*/ 1876808 h 2311974"/>
                <a:gd name="connsiteX223" fmla="*/ 450517 w 1315983"/>
                <a:gd name="connsiteY223" fmla="*/ 1876808 h 2311974"/>
                <a:gd name="connsiteX224" fmla="*/ 450517 w 1315983"/>
                <a:gd name="connsiteY224" fmla="*/ 1896257 h 2311974"/>
                <a:gd name="connsiteX225" fmla="*/ 398351 w 1315983"/>
                <a:gd name="connsiteY225" fmla="*/ 1901119 h 2311974"/>
                <a:gd name="connsiteX226" fmla="*/ 398351 w 1315983"/>
                <a:gd name="connsiteY226" fmla="*/ 1930292 h 2311974"/>
                <a:gd name="connsiteX227" fmla="*/ 377011 w 1315983"/>
                <a:gd name="connsiteY227" fmla="*/ 1930292 h 2311974"/>
                <a:gd name="connsiteX228" fmla="*/ 374640 w 1315983"/>
                <a:gd name="connsiteY228" fmla="*/ 1952172 h 2311974"/>
                <a:gd name="connsiteX229" fmla="*/ 362784 w 1315983"/>
                <a:gd name="connsiteY229" fmla="*/ 1952172 h 2311974"/>
                <a:gd name="connsiteX230" fmla="*/ 362784 w 1315983"/>
                <a:gd name="connsiteY230" fmla="*/ 1978914 h 2311974"/>
                <a:gd name="connsiteX231" fmla="*/ 369898 w 1315983"/>
                <a:gd name="connsiteY231" fmla="*/ 1983776 h 2311974"/>
                <a:gd name="connsiteX232" fmla="*/ 367527 w 1315983"/>
                <a:gd name="connsiteY232" fmla="*/ 2000794 h 2311974"/>
                <a:gd name="connsiteX233" fmla="*/ 374640 w 1315983"/>
                <a:gd name="connsiteY233" fmla="*/ 2005656 h 2311974"/>
                <a:gd name="connsiteX234" fmla="*/ 374640 w 1315983"/>
                <a:gd name="connsiteY234" fmla="*/ 2068865 h 2311974"/>
                <a:gd name="connsiteX235" fmla="*/ 367527 w 1315983"/>
                <a:gd name="connsiteY235" fmla="*/ 2068865 h 2311974"/>
                <a:gd name="connsiteX236" fmla="*/ 367527 w 1315983"/>
                <a:gd name="connsiteY236" fmla="*/ 2081020 h 2311974"/>
                <a:gd name="connsiteX237" fmla="*/ 348557 w 1315983"/>
                <a:gd name="connsiteY237" fmla="*/ 2083451 h 2311974"/>
                <a:gd name="connsiteX238" fmla="*/ 334331 w 1315983"/>
                <a:gd name="connsiteY238" fmla="*/ 2117487 h 2311974"/>
                <a:gd name="connsiteX239" fmla="*/ 334331 w 1315983"/>
                <a:gd name="connsiteY239" fmla="*/ 2129642 h 2311974"/>
                <a:gd name="connsiteX240" fmla="*/ 391238 w 1315983"/>
                <a:gd name="connsiteY240" fmla="*/ 2132073 h 2311974"/>
                <a:gd name="connsiteX241" fmla="*/ 384125 w 1315983"/>
                <a:gd name="connsiteY241" fmla="*/ 2151522 h 2311974"/>
                <a:gd name="connsiteX242" fmla="*/ 388867 w 1315983"/>
                <a:gd name="connsiteY242" fmla="*/ 2161246 h 2311974"/>
                <a:gd name="connsiteX243" fmla="*/ 384125 w 1315983"/>
                <a:gd name="connsiteY243" fmla="*/ 2168540 h 2311974"/>
                <a:gd name="connsiteX244" fmla="*/ 367527 w 1315983"/>
                <a:gd name="connsiteY244" fmla="*/ 2168540 h 2311974"/>
                <a:gd name="connsiteX245" fmla="*/ 367527 w 1315983"/>
                <a:gd name="connsiteY245" fmla="*/ 2180695 h 2311974"/>
                <a:gd name="connsiteX246" fmla="*/ 336702 w 1315983"/>
                <a:gd name="connsiteY246" fmla="*/ 2187988 h 2311974"/>
                <a:gd name="connsiteX247" fmla="*/ 343815 w 1315983"/>
                <a:gd name="connsiteY247" fmla="*/ 2200144 h 2311974"/>
                <a:gd name="connsiteX248" fmla="*/ 341444 w 1315983"/>
                <a:gd name="connsiteY248" fmla="*/ 2256059 h 2311974"/>
                <a:gd name="connsiteX249" fmla="*/ 329588 w 1315983"/>
                <a:gd name="connsiteY249" fmla="*/ 2277939 h 2311974"/>
                <a:gd name="connsiteX250" fmla="*/ 303506 w 1315983"/>
                <a:gd name="connsiteY250" fmla="*/ 2307112 h 2311974"/>
                <a:gd name="connsiteX251" fmla="*/ 289279 w 1315983"/>
                <a:gd name="connsiteY251" fmla="*/ 2311974 h 2311974"/>
                <a:gd name="connsiteX252" fmla="*/ 272681 w 1315983"/>
                <a:gd name="connsiteY252" fmla="*/ 2282801 h 2311974"/>
                <a:gd name="connsiteX253" fmla="*/ 253712 w 1315983"/>
                <a:gd name="connsiteY253" fmla="*/ 2275508 h 2311974"/>
                <a:gd name="connsiteX254" fmla="*/ 239485 w 1315983"/>
                <a:gd name="connsiteY254" fmla="*/ 2292526 h 2311974"/>
                <a:gd name="connsiteX255" fmla="*/ 220516 w 1315983"/>
                <a:gd name="connsiteY255" fmla="*/ 2285232 h 2311974"/>
                <a:gd name="connsiteX256" fmla="*/ 206289 w 1315983"/>
                <a:gd name="connsiteY256" fmla="*/ 2290094 h 2311974"/>
                <a:gd name="connsiteX257" fmla="*/ 170722 w 1315983"/>
                <a:gd name="connsiteY257" fmla="*/ 2275508 h 2311974"/>
                <a:gd name="connsiteX258" fmla="*/ 129987 w 1315983"/>
                <a:gd name="connsiteY258" fmla="*/ 2254426 h 2311974"/>
                <a:gd name="connsiteX259" fmla="*/ 138292 w 1315983"/>
                <a:gd name="connsiteY259" fmla="*/ 2090384 h 2311974"/>
                <a:gd name="connsiteX260" fmla="*/ 167576 w 1315983"/>
                <a:gd name="connsiteY260" fmla="*/ 1879782 h 2311974"/>
                <a:gd name="connsiteX261" fmla="*/ 162659 w 1315983"/>
                <a:gd name="connsiteY261" fmla="*/ 1766434 h 2311974"/>
                <a:gd name="connsiteX262" fmla="*/ 134380 w 1315983"/>
                <a:gd name="connsiteY262" fmla="*/ 1684276 h 2311974"/>
                <a:gd name="connsiteX263" fmla="*/ 71027 w 1315983"/>
                <a:gd name="connsiteY263" fmla="*/ 1605539 h 2311974"/>
                <a:gd name="connsiteX264" fmla="*/ 21152 w 1315983"/>
                <a:gd name="connsiteY264" fmla="*/ 1566641 h 2311974"/>
                <a:gd name="connsiteX265" fmla="*/ 22796 w 1315983"/>
                <a:gd name="connsiteY265" fmla="*/ 1519182 h 2311974"/>
                <a:gd name="connsiteX266" fmla="*/ 18560 w 1315983"/>
                <a:gd name="connsiteY266" fmla="*/ 1442151 h 2311974"/>
                <a:gd name="connsiteX267" fmla="*/ 73867 w 1315983"/>
                <a:gd name="connsiteY267" fmla="*/ 1327822 h 2311974"/>
                <a:gd name="connsiteX268" fmla="*/ 867553 w 1315983"/>
                <a:gd name="connsiteY268" fmla="*/ 1104035 h 2311974"/>
                <a:gd name="connsiteX269" fmla="*/ 0 w 1315983"/>
                <a:gd name="connsiteY269" fmla="*/ 680708 h 2311974"/>
                <a:gd name="connsiteX270" fmla="*/ 35567 w 1315983"/>
                <a:gd name="connsiteY270" fmla="*/ 670983 h 2311974"/>
                <a:gd name="connsiteX271" fmla="*/ 123299 w 1315983"/>
                <a:gd name="connsiteY271" fmla="*/ 692863 h 2311974"/>
                <a:gd name="connsiteX272" fmla="*/ 151753 w 1315983"/>
                <a:gd name="connsiteY272" fmla="*/ 678277 h 2311974"/>
                <a:gd name="connsiteX273" fmla="*/ 158866 w 1315983"/>
                <a:gd name="connsiteY273" fmla="*/ 666121 h 2311974"/>
                <a:gd name="connsiteX274" fmla="*/ 192062 w 1315983"/>
                <a:gd name="connsiteY274" fmla="*/ 700156 h 2311974"/>
                <a:gd name="connsiteX275" fmla="*/ 236001 w 1315983"/>
                <a:gd name="connsiteY275" fmla="*/ 862512 h 2311974"/>
                <a:gd name="connsiteX276" fmla="*/ 158866 w 1315983"/>
                <a:gd name="connsiteY276" fmla="*/ 658827 h 2311974"/>
                <a:gd name="connsiteX277" fmla="*/ 151753 w 1315983"/>
                <a:gd name="connsiteY277" fmla="*/ 471633 h 2311974"/>
                <a:gd name="connsiteX278" fmla="*/ 144639 w 1315983"/>
                <a:gd name="connsiteY278" fmla="*/ 464340 h 2311974"/>
                <a:gd name="connsiteX279" fmla="*/ 184949 w 1315983"/>
                <a:gd name="connsiteY279" fmla="*/ 430304 h 2311974"/>
                <a:gd name="connsiteX280" fmla="*/ 199176 w 1315983"/>
                <a:gd name="connsiteY280" fmla="*/ 408424 h 2311974"/>
                <a:gd name="connsiteX281" fmla="*/ 232371 w 1315983"/>
                <a:gd name="connsiteY281" fmla="*/ 311180 h 2311974"/>
                <a:gd name="connsiteX282" fmla="*/ 225258 w 1315983"/>
                <a:gd name="connsiteY282" fmla="*/ 308749 h 2311974"/>
                <a:gd name="connsiteX283" fmla="*/ 232371 w 1315983"/>
                <a:gd name="connsiteY283" fmla="*/ 299025 h 2311974"/>
                <a:gd name="connsiteX284" fmla="*/ 211031 w 1315983"/>
                <a:gd name="connsiteY284" fmla="*/ 299025 h 2311974"/>
                <a:gd name="connsiteX285" fmla="*/ 199176 w 1315983"/>
                <a:gd name="connsiteY285" fmla="*/ 282007 h 2311974"/>
                <a:gd name="connsiteX286" fmla="*/ 239485 w 1315983"/>
                <a:gd name="connsiteY286" fmla="*/ 240679 h 2311974"/>
                <a:gd name="connsiteX287" fmla="*/ 248969 w 1315983"/>
                <a:gd name="connsiteY287" fmla="*/ 240679 h 2311974"/>
                <a:gd name="connsiteX288" fmla="*/ 227629 w 1315983"/>
                <a:gd name="connsiteY288" fmla="*/ 218799 h 2311974"/>
                <a:gd name="connsiteX289" fmla="*/ 260825 w 1315983"/>
                <a:gd name="connsiteY289" fmla="*/ 199350 h 2311974"/>
                <a:gd name="connsiteX290" fmla="*/ 239485 w 1315983"/>
                <a:gd name="connsiteY290" fmla="*/ 150728 h 2311974"/>
                <a:gd name="connsiteX291" fmla="*/ 248969 w 1315983"/>
                <a:gd name="connsiteY291" fmla="*/ 131279 h 2311974"/>
                <a:gd name="connsiteX292" fmla="*/ 282165 w 1315983"/>
                <a:gd name="connsiteY292" fmla="*/ 116693 h 2311974"/>
                <a:gd name="connsiteX293" fmla="*/ 286908 w 1315983"/>
                <a:gd name="connsiteY293" fmla="*/ 131279 h 2311974"/>
                <a:gd name="connsiteX294" fmla="*/ 308248 w 1315983"/>
                <a:gd name="connsiteY294" fmla="*/ 116693 h 2311974"/>
                <a:gd name="connsiteX295" fmla="*/ 303506 w 1315983"/>
                <a:gd name="connsiteY295" fmla="*/ 109399 h 2311974"/>
                <a:gd name="connsiteX296" fmla="*/ 320104 w 1315983"/>
                <a:gd name="connsiteY296" fmla="*/ 102106 h 2311974"/>
                <a:gd name="connsiteX297" fmla="*/ 320104 w 1315983"/>
                <a:gd name="connsiteY297" fmla="*/ 94813 h 2311974"/>
                <a:gd name="connsiteX298" fmla="*/ 329588 w 1315983"/>
                <a:gd name="connsiteY298" fmla="*/ 87519 h 2311974"/>
                <a:gd name="connsiteX299" fmla="*/ 315361 w 1315983"/>
                <a:gd name="connsiteY299" fmla="*/ 53484 h 2311974"/>
                <a:gd name="connsiteX300" fmla="*/ 312990 w 1315983"/>
                <a:gd name="connsiteY300" fmla="*/ 7293 h 2311974"/>
                <a:gd name="connsiteX301" fmla="*/ 355671 w 1315983"/>
                <a:gd name="connsiteY301" fmla="*/ 17018 h 2311974"/>
                <a:gd name="connsiteX302" fmla="*/ 377011 w 1315983"/>
                <a:gd name="connsiteY302" fmla="*/ 0 h 2311974"/>
                <a:gd name="connsiteX303" fmla="*/ 241856 w 1315983"/>
                <a:gd name="connsiteY303" fmla="*/ 899507 h 2311974"/>
                <a:gd name="connsiteX304" fmla="*/ 241856 w 1315983"/>
                <a:gd name="connsiteY304" fmla="*/ 899506 h 2311974"/>
                <a:gd name="connsiteX305" fmla="*/ 377011 w 1315983"/>
                <a:gd name="connsiteY305" fmla="*/ 0 h 2311974"/>
                <a:gd name="connsiteX306" fmla="*/ 234712 w 1315983"/>
                <a:gd name="connsiteY306" fmla="*/ 889782 h 2311974"/>
                <a:gd name="connsiteX307" fmla="*/ 225258 w 1315983"/>
                <a:gd name="connsiteY307" fmla="*/ 889782 h 2311974"/>
                <a:gd name="connsiteX308" fmla="*/ 241856 w 1315983"/>
                <a:gd name="connsiteY308" fmla="*/ 889782 h 2311974"/>
                <a:gd name="connsiteX309" fmla="*/ 326152 w 1315983"/>
                <a:gd name="connsiteY309" fmla="*/ 981222 h 2311974"/>
                <a:gd name="connsiteX310" fmla="*/ 234712 w 1315983"/>
                <a:gd name="connsiteY310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28354 h 2311974"/>
                <a:gd name="connsiteX112" fmla="*/ 1078869 w 1315983"/>
                <a:gd name="connsiteY112" fmla="*/ 1045372 h 2311974"/>
                <a:gd name="connsiteX113" fmla="*/ 1071755 w 1315983"/>
                <a:gd name="connsiteY113" fmla="*/ 1059959 h 2311974"/>
                <a:gd name="connsiteX114" fmla="*/ 1064642 w 1315983"/>
                <a:gd name="connsiteY114" fmla="*/ 1062390 h 2311974"/>
                <a:gd name="connsiteX115" fmla="*/ 1069384 w 1315983"/>
                <a:gd name="connsiteY115" fmla="*/ 1069683 h 2311974"/>
                <a:gd name="connsiteX116" fmla="*/ 1062271 w 1315983"/>
                <a:gd name="connsiteY116" fmla="*/ 1074545 h 2311974"/>
                <a:gd name="connsiteX117" fmla="*/ 1071755 w 1315983"/>
                <a:gd name="connsiteY117" fmla="*/ 1093994 h 2311974"/>
                <a:gd name="connsiteX118" fmla="*/ 1062271 w 1315983"/>
                <a:gd name="connsiteY118" fmla="*/ 1103719 h 2311974"/>
                <a:gd name="connsiteX119" fmla="*/ 1064642 w 1315983"/>
                <a:gd name="connsiteY119" fmla="*/ 1103719 h 2311974"/>
                <a:gd name="connsiteX120" fmla="*/ 1064642 w 1315983"/>
                <a:gd name="connsiteY120" fmla="*/ 1111012 h 2311974"/>
                <a:gd name="connsiteX121" fmla="*/ 1057529 w 1315983"/>
                <a:gd name="connsiteY121" fmla="*/ 1118305 h 2311974"/>
                <a:gd name="connsiteX122" fmla="*/ 1057529 w 1315983"/>
                <a:gd name="connsiteY122" fmla="*/ 1125598 h 2311974"/>
                <a:gd name="connsiteX123" fmla="*/ 1043302 w 1315983"/>
                <a:gd name="connsiteY123" fmla="*/ 1149909 h 2311974"/>
                <a:gd name="connsiteX124" fmla="*/ 1055157 w 1315983"/>
                <a:gd name="connsiteY124" fmla="*/ 1164496 h 2311974"/>
                <a:gd name="connsiteX125" fmla="*/ 1083611 w 1315983"/>
                <a:gd name="connsiteY125" fmla="*/ 1164496 h 2311974"/>
                <a:gd name="connsiteX126" fmla="*/ 1085982 w 1315983"/>
                <a:gd name="connsiteY126" fmla="*/ 1166927 h 2311974"/>
                <a:gd name="connsiteX127" fmla="*/ 1104951 w 1315983"/>
                <a:gd name="connsiteY127" fmla="*/ 1159634 h 2311974"/>
                <a:gd name="connsiteX128" fmla="*/ 1116807 w 1315983"/>
                <a:gd name="connsiteY128" fmla="*/ 1166927 h 2311974"/>
                <a:gd name="connsiteX129" fmla="*/ 1123921 w 1315983"/>
                <a:gd name="connsiteY129" fmla="*/ 1166927 h 2311974"/>
                <a:gd name="connsiteX130" fmla="*/ 1119178 w 1315983"/>
                <a:gd name="connsiteY130" fmla="*/ 1171789 h 2311974"/>
                <a:gd name="connsiteX131" fmla="*/ 1133405 w 1315983"/>
                <a:gd name="connsiteY131" fmla="*/ 1179083 h 2311974"/>
                <a:gd name="connsiteX132" fmla="*/ 1140519 w 1315983"/>
                <a:gd name="connsiteY132" fmla="*/ 1222842 h 2311974"/>
                <a:gd name="connsiteX133" fmla="*/ 1133405 w 1315983"/>
                <a:gd name="connsiteY133" fmla="*/ 1230136 h 2311974"/>
                <a:gd name="connsiteX134" fmla="*/ 1133405 w 1315983"/>
                <a:gd name="connsiteY134" fmla="*/ 1254447 h 2311974"/>
                <a:gd name="connsiteX135" fmla="*/ 1159488 w 1315983"/>
                <a:gd name="connsiteY135" fmla="*/ 1271464 h 2311974"/>
                <a:gd name="connsiteX136" fmla="*/ 1154745 w 1315983"/>
                <a:gd name="connsiteY136" fmla="*/ 1278758 h 2311974"/>
                <a:gd name="connsiteX137" fmla="*/ 1164230 w 1315983"/>
                <a:gd name="connsiteY137" fmla="*/ 1290913 h 2311974"/>
                <a:gd name="connsiteX138" fmla="*/ 1164230 w 1315983"/>
                <a:gd name="connsiteY138" fmla="*/ 1303069 h 2311974"/>
                <a:gd name="connsiteX139" fmla="*/ 1166601 w 1315983"/>
                <a:gd name="connsiteY139" fmla="*/ 1305500 h 2311974"/>
                <a:gd name="connsiteX140" fmla="*/ 1164230 w 1315983"/>
                <a:gd name="connsiteY140" fmla="*/ 1312793 h 2311974"/>
                <a:gd name="connsiteX141" fmla="*/ 1171343 w 1315983"/>
                <a:gd name="connsiteY141" fmla="*/ 1324948 h 2311974"/>
                <a:gd name="connsiteX142" fmla="*/ 1178457 w 1315983"/>
                <a:gd name="connsiteY142" fmla="*/ 1317655 h 2311974"/>
                <a:gd name="connsiteX143" fmla="*/ 1178457 w 1315983"/>
                <a:gd name="connsiteY143" fmla="*/ 1327379 h 2311974"/>
                <a:gd name="connsiteX144" fmla="*/ 1180828 w 1315983"/>
                <a:gd name="connsiteY144" fmla="*/ 1344397 h 2311974"/>
                <a:gd name="connsiteX145" fmla="*/ 1154745 w 1315983"/>
                <a:gd name="connsiteY145" fmla="*/ 1358984 h 2311974"/>
                <a:gd name="connsiteX146" fmla="*/ 1133405 w 1315983"/>
                <a:gd name="connsiteY146" fmla="*/ 1358984 h 2311974"/>
                <a:gd name="connsiteX147" fmla="*/ 1131034 w 1315983"/>
                <a:gd name="connsiteY147" fmla="*/ 1376001 h 2311974"/>
                <a:gd name="connsiteX148" fmla="*/ 1152374 w 1315983"/>
                <a:gd name="connsiteY148" fmla="*/ 1376001 h 2311974"/>
                <a:gd name="connsiteX149" fmla="*/ 1154745 w 1315983"/>
                <a:gd name="connsiteY149" fmla="*/ 1383295 h 2311974"/>
                <a:gd name="connsiteX150" fmla="*/ 1159488 w 1315983"/>
                <a:gd name="connsiteY150" fmla="*/ 1380864 h 2311974"/>
                <a:gd name="connsiteX151" fmla="*/ 1166601 w 1315983"/>
                <a:gd name="connsiteY151" fmla="*/ 1393019 h 2311974"/>
                <a:gd name="connsiteX152" fmla="*/ 1164230 w 1315983"/>
                <a:gd name="connsiteY152" fmla="*/ 1400312 h 2311974"/>
                <a:gd name="connsiteX153" fmla="*/ 1166601 w 1315983"/>
                <a:gd name="connsiteY153" fmla="*/ 1402744 h 2311974"/>
                <a:gd name="connsiteX154" fmla="*/ 1185570 w 1315983"/>
                <a:gd name="connsiteY154" fmla="*/ 1380864 h 2311974"/>
                <a:gd name="connsiteX155" fmla="*/ 1192684 w 1315983"/>
                <a:gd name="connsiteY155" fmla="*/ 1383295 h 2311974"/>
                <a:gd name="connsiteX156" fmla="*/ 1187941 w 1315983"/>
                <a:gd name="connsiteY156" fmla="*/ 1380864 h 2311974"/>
                <a:gd name="connsiteX157" fmla="*/ 1195055 w 1315983"/>
                <a:gd name="connsiteY157" fmla="*/ 1373570 h 2311974"/>
                <a:gd name="connsiteX158" fmla="*/ 1202168 w 1315983"/>
                <a:gd name="connsiteY158" fmla="*/ 1368708 h 2311974"/>
                <a:gd name="connsiteX159" fmla="*/ 1218766 w 1315983"/>
                <a:gd name="connsiteY159" fmla="*/ 1417330 h 2311974"/>
                <a:gd name="connsiteX160" fmla="*/ 1214024 w 1315983"/>
                <a:gd name="connsiteY160" fmla="*/ 1424623 h 2311974"/>
                <a:gd name="connsiteX161" fmla="*/ 1214024 w 1315983"/>
                <a:gd name="connsiteY161" fmla="*/ 1441641 h 2311974"/>
                <a:gd name="connsiteX162" fmla="*/ 1180828 w 1315983"/>
                <a:gd name="connsiteY162" fmla="*/ 1436779 h 2311974"/>
                <a:gd name="connsiteX163" fmla="*/ 1178457 w 1315983"/>
                <a:gd name="connsiteY163" fmla="*/ 1473245 h 2311974"/>
                <a:gd name="connsiteX164" fmla="*/ 1164230 w 1315983"/>
                <a:gd name="connsiteY164" fmla="*/ 1473245 h 2311974"/>
                <a:gd name="connsiteX165" fmla="*/ 1159488 w 1315983"/>
                <a:gd name="connsiteY165" fmla="*/ 1504850 h 2311974"/>
                <a:gd name="connsiteX166" fmla="*/ 1145261 w 1315983"/>
                <a:gd name="connsiteY166" fmla="*/ 1521867 h 2311974"/>
                <a:gd name="connsiteX167" fmla="*/ 1145261 w 1315983"/>
                <a:gd name="connsiteY167" fmla="*/ 1548609 h 2311974"/>
                <a:gd name="connsiteX168" fmla="*/ 1126292 w 1315983"/>
                <a:gd name="connsiteY168" fmla="*/ 1560765 h 2311974"/>
                <a:gd name="connsiteX169" fmla="*/ 1152374 w 1315983"/>
                <a:gd name="connsiteY169" fmla="*/ 1570489 h 2311974"/>
                <a:gd name="connsiteX170" fmla="*/ 1152374 w 1315983"/>
                <a:gd name="connsiteY170" fmla="*/ 1577783 h 2311974"/>
                <a:gd name="connsiteX171" fmla="*/ 1097838 w 1315983"/>
                <a:gd name="connsiteY171" fmla="*/ 1577783 h 2311974"/>
                <a:gd name="connsiteX172" fmla="*/ 1109694 w 1315983"/>
                <a:gd name="connsiteY172" fmla="*/ 1602094 h 2311974"/>
                <a:gd name="connsiteX173" fmla="*/ 1119178 w 1315983"/>
                <a:gd name="connsiteY173" fmla="*/ 1609387 h 2311974"/>
                <a:gd name="connsiteX174" fmla="*/ 1116807 w 1315983"/>
                <a:gd name="connsiteY174" fmla="*/ 1619111 h 2311974"/>
                <a:gd name="connsiteX175" fmla="*/ 1119178 w 1315983"/>
                <a:gd name="connsiteY175" fmla="*/ 1623973 h 2311974"/>
                <a:gd name="connsiteX176" fmla="*/ 1119178 w 1315983"/>
                <a:gd name="connsiteY176" fmla="*/ 1645853 h 2311974"/>
                <a:gd name="connsiteX177" fmla="*/ 1112065 w 1315983"/>
                <a:gd name="connsiteY177" fmla="*/ 1645853 h 2311974"/>
                <a:gd name="connsiteX178" fmla="*/ 1104951 w 1315983"/>
                <a:gd name="connsiteY178" fmla="*/ 1667733 h 2311974"/>
                <a:gd name="connsiteX179" fmla="*/ 1104951 w 1315983"/>
                <a:gd name="connsiteY179" fmla="*/ 1706631 h 2311974"/>
                <a:gd name="connsiteX180" fmla="*/ 1090725 w 1315983"/>
                <a:gd name="connsiteY180" fmla="*/ 1709062 h 2311974"/>
                <a:gd name="connsiteX181" fmla="*/ 1090725 w 1315983"/>
                <a:gd name="connsiteY181" fmla="*/ 1723648 h 2311974"/>
                <a:gd name="connsiteX182" fmla="*/ 1078869 w 1315983"/>
                <a:gd name="connsiteY182" fmla="*/ 1740666 h 2311974"/>
                <a:gd name="connsiteX183" fmla="*/ 1021961 w 1315983"/>
                <a:gd name="connsiteY183" fmla="*/ 1733373 h 2311974"/>
                <a:gd name="connsiteX184" fmla="*/ 995879 w 1315983"/>
                <a:gd name="connsiteY184" fmla="*/ 1733373 h 2311974"/>
                <a:gd name="connsiteX185" fmla="*/ 984023 w 1315983"/>
                <a:gd name="connsiteY185" fmla="*/ 1743097 h 2311974"/>
                <a:gd name="connsiteX186" fmla="*/ 976910 w 1315983"/>
                <a:gd name="connsiteY186" fmla="*/ 1735804 h 2311974"/>
                <a:gd name="connsiteX187" fmla="*/ 969796 w 1315983"/>
                <a:gd name="connsiteY187" fmla="*/ 1740666 h 2311974"/>
                <a:gd name="connsiteX188" fmla="*/ 948456 w 1315983"/>
                <a:gd name="connsiteY188" fmla="*/ 1713924 h 2311974"/>
                <a:gd name="connsiteX189" fmla="*/ 934229 w 1315983"/>
                <a:gd name="connsiteY189" fmla="*/ 1721217 h 2311974"/>
                <a:gd name="connsiteX190" fmla="*/ 927116 w 1315983"/>
                <a:gd name="connsiteY190" fmla="*/ 1733373 h 2311974"/>
                <a:gd name="connsiteX191" fmla="*/ 920002 w 1315983"/>
                <a:gd name="connsiteY191" fmla="*/ 1735804 h 2311974"/>
                <a:gd name="connsiteX192" fmla="*/ 905775 w 1315983"/>
                <a:gd name="connsiteY192" fmla="*/ 1706631 h 2311974"/>
                <a:gd name="connsiteX193" fmla="*/ 834641 w 1315983"/>
                <a:gd name="connsiteY193" fmla="*/ 1709062 h 2311974"/>
                <a:gd name="connsiteX194" fmla="*/ 832270 w 1315983"/>
                <a:gd name="connsiteY194" fmla="*/ 1721217 h 2311974"/>
                <a:gd name="connsiteX195" fmla="*/ 789590 w 1315983"/>
                <a:gd name="connsiteY195" fmla="*/ 1721217 h 2311974"/>
                <a:gd name="connsiteX196" fmla="*/ 789590 w 1315983"/>
                <a:gd name="connsiteY196" fmla="*/ 1728511 h 2311974"/>
                <a:gd name="connsiteX197" fmla="*/ 758765 w 1315983"/>
                <a:gd name="connsiteY197" fmla="*/ 1721217 h 2311974"/>
                <a:gd name="connsiteX198" fmla="*/ 758765 w 1315983"/>
                <a:gd name="connsiteY198" fmla="*/ 1706631 h 2311974"/>
                <a:gd name="connsiteX199" fmla="*/ 751651 w 1315983"/>
                <a:gd name="connsiteY199" fmla="*/ 1706631 h 2311974"/>
                <a:gd name="connsiteX200" fmla="*/ 749280 w 1315983"/>
                <a:gd name="connsiteY200" fmla="*/ 1692044 h 2311974"/>
                <a:gd name="connsiteX201" fmla="*/ 749280 w 1315983"/>
                <a:gd name="connsiteY201" fmla="*/ 1692044 h 2311974"/>
                <a:gd name="connsiteX202" fmla="*/ 751651 w 1315983"/>
                <a:gd name="connsiteY202" fmla="*/ 1706631 h 2311974"/>
                <a:gd name="connsiteX203" fmla="*/ 697115 w 1315983"/>
                <a:gd name="connsiteY203" fmla="*/ 1709062 h 2311974"/>
                <a:gd name="connsiteX204" fmla="*/ 656806 w 1315983"/>
                <a:gd name="connsiteY204" fmla="*/ 1701769 h 2311974"/>
                <a:gd name="connsiteX205" fmla="*/ 654435 w 1315983"/>
                <a:gd name="connsiteY205" fmla="*/ 1709062 h 2311974"/>
                <a:gd name="connsiteX206" fmla="*/ 635465 w 1315983"/>
                <a:gd name="connsiteY206" fmla="*/ 1713924 h 2311974"/>
                <a:gd name="connsiteX207" fmla="*/ 628352 w 1315983"/>
                <a:gd name="connsiteY207" fmla="*/ 1733373 h 2311974"/>
                <a:gd name="connsiteX208" fmla="*/ 633094 w 1315983"/>
                <a:gd name="connsiteY208" fmla="*/ 1750391 h 2311974"/>
                <a:gd name="connsiteX209" fmla="*/ 614125 w 1315983"/>
                <a:gd name="connsiteY209" fmla="*/ 1750391 h 2311974"/>
                <a:gd name="connsiteX210" fmla="*/ 609383 w 1315983"/>
                <a:gd name="connsiteY210" fmla="*/ 1769840 h 2311974"/>
                <a:gd name="connsiteX211" fmla="*/ 616496 w 1315983"/>
                <a:gd name="connsiteY211" fmla="*/ 1784426 h 2311974"/>
                <a:gd name="connsiteX212" fmla="*/ 614125 w 1315983"/>
                <a:gd name="connsiteY212" fmla="*/ 1806306 h 2311974"/>
                <a:gd name="connsiteX213" fmla="*/ 602269 w 1315983"/>
                <a:gd name="connsiteY213" fmla="*/ 1813599 h 2311974"/>
                <a:gd name="connsiteX214" fmla="*/ 602269 w 1315983"/>
                <a:gd name="connsiteY214" fmla="*/ 1847635 h 2311974"/>
                <a:gd name="connsiteX215" fmla="*/ 588043 w 1315983"/>
                <a:gd name="connsiteY215" fmla="*/ 1852497 h 2311974"/>
                <a:gd name="connsiteX216" fmla="*/ 585671 w 1315983"/>
                <a:gd name="connsiteY216" fmla="*/ 1837910 h 2311974"/>
                <a:gd name="connsiteX217" fmla="*/ 552475 w 1315983"/>
                <a:gd name="connsiteY217" fmla="*/ 1837910 h 2311974"/>
                <a:gd name="connsiteX218" fmla="*/ 552475 w 1315983"/>
                <a:gd name="connsiteY218" fmla="*/ 1859790 h 2311974"/>
                <a:gd name="connsiteX219" fmla="*/ 533506 w 1315983"/>
                <a:gd name="connsiteY219" fmla="*/ 1859790 h 2311974"/>
                <a:gd name="connsiteX220" fmla="*/ 533506 w 1315983"/>
                <a:gd name="connsiteY220" fmla="*/ 1869515 h 2311974"/>
                <a:gd name="connsiteX221" fmla="*/ 531135 w 1315983"/>
                <a:gd name="connsiteY221" fmla="*/ 1876808 h 2311974"/>
                <a:gd name="connsiteX222" fmla="*/ 450517 w 1315983"/>
                <a:gd name="connsiteY222" fmla="*/ 1876808 h 2311974"/>
                <a:gd name="connsiteX223" fmla="*/ 450517 w 1315983"/>
                <a:gd name="connsiteY223" fmla="*/ 1896257 h 2311974"/>
                <a:gd name="connsiteX224" fmla="*/ 398351 w 1315983"/>
                <a:gd name="connsiteY224" fmla="*/ 1901119 h 2311974"/>
                <a:gd name="connsiteX225" fmla="*/ 398351 w 1315983"/>
                <a:gd name="connsiteY225" fmla="*/ 1930292 h 2311974"/>
                <a:gd name="connsiteX226" fmla="*/ 377011 w 1315983"/>
                <a:gd name="connsiteY226" fmla="*/ 1930292 h 2311974"/>
                <a:gd name="connsiteX227" fmla="*/ 374640 w 1315983"/>
                <a:gd name="connsiteY227" fmla="*/ 1952172 h 2311974"/>
                <a:gd name="connsiteX228" fmla="*/ 362784 w 1315983"/>
                <a:gd name="connsiteY228" fmla="*/ 1952172 h 2311974"/>
                <a:gd name="connsiteX229" fmla="*/ 362784 w 1315983"/>
                <a:gd name="connsiteY229" fmla="*/ 1978914 h 2311974"/>
                <a:gd name="connsiteX230" fmla="*/ 369898 w 1315983"/>
                <a:gd name="connsiteY230" fmla="*/ 1983776 h 2311974"/>
                <a:gd name="connsiteX231" fmla="*/ 367527 w 1315983"/>
                <a:gd name="connsiteY231" fmla="*/ 2000794 h 2311974"/>
                <a:gd name="connsiteX232" fmla="*/ 374640 w 1315983"/>
                <a:gd name="connsiteY232" fmla="*/ 2005656 h 2311974"/>
                <a:gd name="connsiteX233" fmla="*/ 374640 w 1315983"/>
                <a:gd name="connsiteY233" fmla="*/ 2068865 h 2311974"/>
                <a:gd name="connsiteX234" fmla="*/ 367527 w 1315983"/>
                <a:gd name="connsiteY234" fmla="*/ 2068865 h 2311974"/>
                <a:gd name="connsiteX235" fmla="*/ 367527 w 1315983"/>
                <a:gd name="connsiteY235" fmla="*/ 2081020 h 2311974"/>
                <a:gd name="connsiteX236" fmla="*/ 348557 w 1315983"/>
                <a:gd name="connsiteY236" fmla="*/ 2083451 h 2311974"/>
                <a:gd name="connsiteX237" fmla="*/ 334331 w 1315983"/>
                <a:gd name="connsiteY237" fmla="*/ 2117487 h 2311974"/>
                <a:gd name="connsiteX238" fmla="*/ 334331 w 1315983"/>
                <a:gd name="connsiteY238" fmla="*/ 2129642 h 2311974"/>
                <a:gd name="connsiteX239" fmla="*/ 391238 w 1315983"/>
                <a:gd name="connsiteY239" fmla="*/ 2132073 h 2311974"/>
                <a:gd name="connsiteX240" fmla="*/ 384125 w 1315983"/>
                <a:gd name="connsiteY240" fmla="*/ 2151522 h 2311974"/>
                <a:gd name="connsiteX241" fmla="*/ 388867 w 1315983"/>
                <a:gd name="connsiteY241" fmla="*/ 2161246 h 2311974"/>
                <a:gd name="connsiteX242" fmla="*/ 384125 w 1315983"/>
                <a:gd name="connsiteY242" fmla="*/ 2168540 h 2311974"/>
                <a:gd name="connsiteX243" fmla="*/ 367527 w 1315983"/>
                <a:gd name="connsiteY243" fmla="*/ 2168540 h 2311974"/>
                <a:gd name="connsiteX244" fmla="*/ 367527 w 1315983"/>
                <a:gd name="connsiteY244" fmla="*/ 2180695 h 2311974"/>
                <a:gd name="connsiteX245" fmla="*/ 336702 w 1315983"/>
                <a:gd name="connsiteY245" fmla="*/ 2187988 h 2311974"/>
                <a:gd name="connsiteX246" fmla="*/ 343815 w 1315983"/>
                <a:gd name="connsiteY246" fmla="*/ 2200144 h 2311974"/>
                <a:gd name="connsiteX247" fmla="*/ 341444 w 1315983"/>
                <a:gd name="connsiteY247" fmla="*/ 2256059 h 2311974"/>
                <a:gd name="connsiteX248" fmla="*/ 329588 w 1315983"/>
                <a:gd name="connsiteY248" fmla="*/ 2277939 h 2311974"/>
                <a:gd name="connsiteX249" fmla="*/ 303506 w 1315983"/>
                <a:gd name="connsiteY249" fmla="*/ 2307112 h 2311974"/>
                <a:gd name="connsiteX250" fmla="*/ 289279 w 1315983"/>
                <a:gd name="connsiteY250" fmla="*/ 2311974 h 2311974"/>
                <a:gd name="connsiteX251" fmla="*/ 272681 w 1315983"/>
                <a:gd name="connsiteY251" fmla="*/ 2282801 h 2311974"/>
                <a:gd name="connsiteX252" fmla="*/ 253712 w 1315983"/>
                <a:gd name="connsiteY252" fmla="*/ 2275508 h 2311974"/>
                <a:gd name="connsiteX253" fmla="*/ 239485 w 1315983"/>
                <a:gd name="connsiteY253" fmla="*/ 2292526 h 2311974"/>
                <a:gd name="connsiteX254" fmla="*/ 220516 w 1315983"/>
                <a:gd name="connsiteY254" fmla="*/ 2285232 h 2311974"/>
                <a:gd name="connsiteX255" fmla="*/ 206289 w 1315983"/>
                <a:gd name="connsiteY255" fmla="*/ 2290094 h 2311974"/>
                <a:gd name="connsiteX256" fmla="*/ 170722 w 1315983"/>
                <a:gd name="connsiteY256" fmla="*/ 2275508 h 2311974"/>
                <a:gd name="connsiteX257" fmla="*/ 129987 w 1315983"/>
                <a:gd name="connsiteY257" fmla="*/ 2254426 h 2311974"/>
                <a:gd name="connsiteX258" fmla="*/ 138292 w 1315983"/>
                <a:gd name="connsiteY258" fmla="*/ 2090384 h 2311974"/>
                <a:gd name="connsiteX259" fmla="*/ 167576 w 1315983"/>
                <a:gd name="connsiteY259" fmla="*/ 1879782 h 2311974"/>
                <a:gd name="connsiteX260" fmla="*/ 162659 w 1315983"/>
                <a:gd name="connsiteY260" fmla="*/ 1766434 h 2311974"/>
                <a:gd name="connsiteX261" fmla="*/ 134380 w 1315983"/>
                <a:gd name="connsiteY261" fmla="*/ 1684276 h 2311974"/>
                <a:gd name="connsiteX262" fmla="*/ 71027 w 1315983"/>
                <a:gd name="connsiteY262" fmla="*/ 1605539 h 2311974"/>
                <a:gd name="connsiteX263" fmla="*/ 21152 w 1315983"/>
                <a:gd name="connsiteY263" fmla="*/ 1566641 h 2311974"/>
                <a:gd name="connsiteX264" fmla="*/ 22796 w 1315983"/>
                <a:gd name="connsiteY264" fmla="*/ 1519182 h 2311974"/>
                <a:gd name="connsiteX265" fmla="*/ 18560 w 1315983"/>
                <a:gd name="connsiteY265" fmla="*/ 1442151 h 2311974"/>
                <a:gd name="connsiteX266" fmla="*/ 73867 w 1315983"/>
                <a:gd name="connsiteY266" fmla="*/ 1327822 h 2311974"/>
                <a:gd name="connsiteX267" fmla="*/ 867553 w 1315983"/>
                <a:gd name="connsiteY267" fmla="*/ 1104035 h 2311974"/>
                <a:gd name="connsiteX268" fmla="*/ 0 w 1315983"/>
                <a:gd name="connsiteY268" fmla="*/ 680708 h 2311974"/>
                <a:gd name="connsiteX269" fmla="*/ 35567 w 1315983"/>
                <a:gd name="connsiteY269" fmla="*/ 670983 h 2311974"/>
                <a:gd name="connsiteX270" fmla="*/ 123299 w 1315983"/>
                <a:gd name="connsiteY270" fmla="*/ 692863 h 2311974"/>
                <a:gd name="connsiteX271" fmla="*/ 151753 w 1315983"/>
                <a:gd name="connsiteY271" fmla="*/ 678277 h 2311974"/>
                <a:gd name="connsiteX272" fmla="*/ 158866 w 1315983"/>
                <a:gd name="connsiteY272" fmla="*/ 666121 h 2311974"/>
                <a:gd name="connsiteX273" fmla="*/ 192062 w 1315983"/>
                <a:gd name="connsiteY273" fmla="*/ 700156 h 2311974"/>
                <a:gd name="connsiteX274" fmla="*/ 236001 w 1315983"/>
                <a:gd name="connsiteY274" fmla="*/ 862512 h 2311974"/>
                <a:gd name="connsiteX275" fmla="*/ 158866 w 1315983"/>
                <a:gd name="connsiteY275" fmla="*/ 658827 h 2311974"/>
                <a:gd name="connsiteX276" fmla="*/ 151753 w 1315983"/>
                <a:gd name="connsiteY276" fmla="*/ 471633 h 2311974"/>
                <a:gd name="connsiteX277" fmla="*/ 144639 w 1315983"/>
                <a:gd name="connsiteY277" fmla="*/ 464340 h 2311974"/>
                <a:gd name="connsiteX278" fmla="*/ 184949 w 1315983"/>
                <a:gd name="connsiteY278" fmla="*/ 430304 h 2311974"/>
                <a:gd name="connsiteX279" fmla="*/ 199176 w 1315983"/>
                <a:gd name="connsiteY279" fmla="*/ 408424 h 2311974"/>
                <a:gd name="connsiteX280" fmla="*/ 232371 w 1315983"/>
                <a:gd name="connsiteY280" fmla="*/ 311180 h 2311974"/>
                <a:gd name="connsiteX281" fmla="*/ 225258 w 1315983"/>
                <a:gd name="connsiteY281" fmla="*/ 308749 h 2311974"/>
                <a:gd name="connsiteX282" fmla="*/ 232371 w 1315983"/>
                <a:gd name="connsiteY282" fmla="*/ 299025 h 2311974"/>
                <a:gd name="connsiteX283" fmla="*/ 211031 w 1315983"/>
                <a:gd name="connsiteY283" fmla="*/ 299025 h 2311974"/>
                <a:gd name="connsiteX284" fmla="*/ 199176 w 1315983"/>
                <a:gd name="connsiteY284" fmla="*/ 282007 h 2311974"/>
                <a:gd name="connsiteX285" fmla="*/ 239485 w 1315983"/>
                <a:gd name="connsiteY285" fmla="*/ 240679 h 2311974"/>
                <a:gd name="connsiteX286" fmla="*/ 248969 w 1315983"/>
                <a:gd name="connsiteY286" fmla="*/ 240679 h 2311974"/>
                <a:gd name="connsiteX287" fmla="*/ 227629 w 1315983"/>
                <a:gd name="connsiteY287" fmla="*/ 218799 h 2311974"/>
                <a:gd name="connsiteX288" fmla="*/ 260825 w 1315983"/>
                <a:gd name="connsiteY288" fmla="*/ 199350 h 2311974"/>
                <a:gd name="connsiteX289" fmla="*/ 239485 w 1315983"/>
                <a:gd name="connsiteY289" fmla="*/ 150728 h 2311974"/>
                <a:gd name="connsiteX290" fmla="*/ 248969 w 1315983"/>
                <a:gd name="connsiteY290" fmla="*/ 131279 h 2311974"/>
                <a:gd name="connsiteX291" fmla="*/ 282165 w 1315983"/>
                <a:gd name="connsiteY291" fmla="*/ 116693 h 2311974"/>
                <a:gd name="connsiteX292" fmla="*/ 286908 w 1315983"/>
                <a:gd name="connsiteY292" fmla="*/ 131279 h 2311974"/>
                <a:gd name="connsiteX293" fmla="*/ 308248 w 1315983"/>
                <a:gd name="connsiteY293" fmla="*/ 116693 h 2311974"/>
                <a:gd name="connsiteX294" fmla="*/ 303506 w 1315983"/>
                <a:gd name="connsiteY294" fmla="*/ 109399 h 2311974"/>
                <a:gd name="connsiteX295" fmla="*/ 320104 w 1315983"/>
                <a:gd name="connsiteY295" fmla="*/ 102106 h 2311974"/>
                <a:gd name="connsiteX296" fmla="*/ 320104 w 1315983"/>
                <a:gd name="connsiteY296" fmla="*/ 94813 h 2311974"/>
                <a:gd name="connsiteX297" fmla="*/ 329588 w 1315983"/>
                <a:gd name="connsiteY297" fmla="*/ 87519 h 2311974"/>
                <a:gd name="connsiteX298" fmla="*/ 315361 w 1315983"/>
                <a:gd name="connsiteY298" fmla="*/ 53484 h 2311974"/>
                <a:gd name="connsiteX299" fmla="*/ 312990 w 1315983"/>
                <a:gd name="connsiteY299" fmla="*/ 7293 h 2311974"/>
                <a:gd name="connsiteX300" fmla="*/ 355671 w 1315983"/>
                <a:gd name="connsiteY300" fmla="*/ 17018 h 2311974"/>
                <a:gd name="connsiteX301" fmla="*/ 377011 w 1315983"/>
                <a:gd name="connsiteY301" fmla="*/ 0 h 2311974"/>
                <a:gd name="connsiteX302" fmla="*/ 241856 w 1315983"/>
                <a:gd name="connsiteY302" fmla="*/ 899507 h 2311974"/>
                <a:gd name="connsiteX303" fmla="*/ 241856 w 1315983"/>
                <a:gd name="connsiteY303" fmla="*/ 899506 h 2311974"/>
                <a:gd name="connsiteX304" fmla="*/ 377011 w 1315983"/>
                <a:gd name="connsiteY304" fmla="*/ 0 h 2311974"/>
                <a:gd name="connsiteX305" fmla="*/ 234712 w 1315983"/>
                <a:gd name="connsiteY305" fmla="*/ 889782 h 2311974"/>
                <a:gd name="connsiteX306" fmla="*/ 225258 w 1315983"/>
                <a:gd name="connsiteY306" fmla="*/ 889782 h 2311974"/>
                <a:gd name="connsiteX307" fmla="*/ 241856 w 1315983"/>
                <a:gd name="connsiteY307" fmla="*/ 889782 h 2311974"/>
                <a:gd name="connsiteX308" fmla="*/ 326152 w 1315983"/>
                <a:gd name="connsiteY308" fmla="*/ 981222 h 2311974"/>
                <a:gd name="connsiteX309" fmla="*/ 234712 w 1315983"/>
                <a:gd name="connsiteY309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28354 h 2311974"/>
                <a:gd name="connsiteX112" fmla="*/ 1078869 w 1315983"/>
                <a:gd name="connsiteY112" fmla="*/ 1045372 h 2311974"/>
                <a:gd name="connsiteX113" fmla="*/ 1064642 w 1315983"/>
                <a:gd name="connsiteY113" fmla="*/ 1062390 h 2311974"/>
                <a:gd name="connsiteX114" fmla="*/ 1069384 w 1315983"/>
                <a:gd name="connsiteY114" fmla="*/ 1069683 h 2311974"/>
                <a:gd name="connsiteX115" fmla="*/ 1062271 w 1315983"/>
                <a:gd name="connsiteY115" fmla="*/ 1074545 h 2311974"/>
                <a:gd name="connsiteX116" fmla="*/ 1071755 w 1315983"/>
                <a:gd name="connsiteY116" fmla="*/ 1093994 h 2311974"/>
                <a:gd name="connsiteX117" fmla="*/ 1062271 w 1315983"/>
                <a:gd name="connsiteY117" fmla="*/ 1103719 h 2311974"/>
                <a:gd name="connsiteX118" fmla="*/ 1064642 w 1315983"/>
                <a:gd name="connsiteY118" fmla="*/ 1103719 h 2311974"/>
                <a:gd name="connsiteX119" fmla="*/ 1064642 w 1315983"/>
                <a:gd name="connsiteY119" fmla="*/ 1111012 h 2311974"/>
                <a:gd name="connsiteX120" fmla="*/ 1057529 w 1315983"/>
                <a:gd name="connsiteY120" fmla="*/ 1118305 h 2311974"/>
                <a:gd name="connsiteX121" fmla="*/ 1057529 w 1315983"/>
                <a:gd name="connsiteY121" fmla="*/ 1125598 h 2311974"/>
                <a:gd name="connsiteX122" fmla="*/ 1043302 w 1315983"/>
                <a:gd name="connsiteY122" fmla="*/ 1149909 h 2311974"/>
                <a:gd name="connsiteX123" fmla="*/ 1055157 w 1315983"/>
                <a:gd name="connsiteY123" fmla="*/ 1164496 h 2311974"/>
                <a:gd name="connsiteX124" fmla="*/ 1083611 w 1315983"/>
                <a:gd name="connsiteY124" fmla="*/ 1164496 h 2311974"/>
                <a:gd name="connsiteX125" fmla="*/ 1085982 w 1315983"/>
                <a:gd name="connsiteY125" fmla="*/ 1166927 h 2311974"/>
                <a:gd name="connsiteX126" fmla="*/ 1104951 w 1315983"/>
                <a:gd name="connsiteY126" fmla="*/ 1159634 h 2311974"/>
                <a:gd name="connsiteX127" fmla="*/ 1116807 w 1315983"/>
                <a:gd name="connsiteY127" fmla="*/ 1166927 h 2311974"/>
                <a:gd name="connsiteX128" fmla="*/ 1123921 w 1315983"/>
                <a:gd name="connsiteY128" fmla="*/ 1166927 h 2311974"/>
                <a:gd name="connsiteX129" fmla="*/ 1119178 w 1315983"/>
                <a:gd name="connsiteY129" fmla="*/ 1171789 h 2311974"/>
                <a:gd name="connsiteX130" fmla="*/ 1133405 w 1315983"/>
                <a:gd name="connsiteY130" fmla="*/ 1179083 h 2311974"/>
                <a:gd name="connsiteX131" fmla="*/ 1140519 w 1315983"/>
                <a:gd name="connsiteY131" fmla="*/ 1222842 h 2311974"/>
                <a:gd name="connsiteX132" fmla="*/ 1133405 w 1315983"/>
                <a:gd name="connsiteY132" fmla="*/ 1230136 h 2311974"/>
                <a:gd name="connsiteX133" fmla="*/ 1133405 w 1315983"/>
                <a:gd name="connsiteY133" fmla="*/ 1254447 h 2311974"/>
                <a:gd name="connsiteX134" fmla="*/ 1159488 w 1315983"/>
                <a:gd name="connsiteY134" fmla="*/ 1271464 h 2311974"/>
                <a:gd name="connsiteX135" fmla="*/ 1154745 w 1315983"/>
                <a:gd name="connsiteY135" fmla="*/ 1278758 h 2311974"/>
                <a:gd name="connsiteX136" fmla="*/ 1164230 w 1315983"/>
                <a:gd name="connsiteY136" fmla="*/ 1290913 h 2311974"/>
                <a:gd name="connsiteX137" fmla="*/ 1164230 w 1315983"/>
                <a:gd name="connsiteY137" fmla="*/ 1303069 h 2311974"/>
                <a:gd name="connsiteX138" fmla="*/ 1166601 w 1315983"/>
                <a:gd name="connsiteY138" fmla="*/ 1305500 h 2311974"/>
                <a:gd name="connsiteX139" fmla="*/ 1164230 w 1315983"/>
                <a:gd name="connsiteY139" fmla="*/ 1312793 h 2311974"/>
                <a:gd name="connsiteX140" fmla="*/ 1171343 w 1315983"/>
                <a:gd name="connsiteY140" fmla="*/ 1324948 h 2311974"/>
                <a:gd name="connsiteX141" fmla="*/ 1178457 w 1315983"/>
                <a:gd name="connsiteY141" fmla="*/ 1317655 h 2311974"/>
                <a:gd name="connsiteX142" fmla="*/ 1178457 w 1315983"/>
                <a:gd name="connsiteY142" fmla="*/ 1327379 h 2311974"/>
                <a:gd name="connsiteX143" fmla="*/ 1180828 w 1315983"/>
                <a:gd name="connsiteY143" fmla="*/ 1344397 h 2311974"/>
                <a:gd name="connsiteX144" fmla="*/ 1154745 w 1315983"/>
                <a:gd name="connsiteY144" fmla="*/ 1358984 h 2311974"/>
                <a:gd name="connsiteX145" fmla="*/ 1133405 w 1315983"/>
                <a:gd name="connsiteY145" fmla="*/ 1358984 h 2311974"/>
                <a:gd name="connsiteX146" fmla="*/ 1131034 w 1315983"/>
                <a:gd name="connsiteY146" fmla="*/ 1376001 h 2311974"/>
                <a:gd name="connsiteX147" fmla="*/ 1152374 w 1315983"/>
                <a:gd name="connsiteY147" fmla="*/ 1376001 h 2311974"/>
                <a:gd name="connsiteX148" fmla="*/ 1154745 w 1315983"/>
                <a:gd name="connsiteY148" fmla="*/ 1383295 h 2311974"/>
                <a:gd name="connsiteX149" fmla="*/ 1159488 w 1315983"/>
                <a:gd name="connsiteY149" fmla="*/ 1380864 h 2311974"/>
                <a:gd name="connsiteX150" fmla="*/ 1166601 w 1315983"/>
                <a:gd name="connsiteY150" fmla="*/ 1393019 h 2311974"/>
                <a:gd name="connsiteX151" fmla="*/ 1164230 w 1315983"/>
                <a:gd name="connsiteY151" fmla="*/ 1400312 h 2311974"/>
                <a:gd name="connsiteX152" fmla="*/ 1166601 w 1315983"/>
                <a:gd name="connsiteY152" fmla="*/ 1402744 h 2311974"/>
                <a:gd name="connsiteX153" fmla="*/ 1185570 w 1315983"/>
                <a:gd name="connsiteY153" fmla="*/ 1380864 h 2311974"/>
                <a:gd name="connsiteX154" fmla="*/ 1192684 w 1315983"/>
                <a:gd name="connsiteY154" fmla="*/ 1383295 h 2311974"/>
                <a:gd name="connsiteX155" fmla="*/ 1187941 w 1315983"/>
                <a:gd name="connsiteY155" fmla="*/ 1380864 h 2311974"/>
                <a:gd name="connsiteX156" fmla="*/ 1195055 w 1315983"/>
                <a:gd name="connsiteY156" fmla="*/ 1373570 h 2311974"/>
                <a:gd name="connsiteX157" fmla="*/ 1202168 w 1315983"/>
                <a:gd name="connsiteY157" fmla="*/ 1368708 h 2311974"/>
                <a:gd name="connsiteX158" fmla="*/ 1218766 w 1315983"/>
                <a:gd name="connsiteY158" fmla="*/ 1417330 h 2311974"/>
                <a:gd name="connsiteX159" fmla="*/ 1214024 w 1315983"/>
                <a:gd name="connsiteY159" fmla="*/ 1424623 h 2311974"/>
                <a:gd name="connsiteX160" fmla="*/ 1214024 w 1315983"/>
                <a:gd name="connsiteY160" fmla="*/ 1441641 h 2311974"/>
                <a:gd name="connsiteX161" fmla="*/ 1180828 w 1315983"/>
                <a:gd name="connsiteY161" fmla="*/ 1436779 h 2311974"/>
                <a:gd name="connsiteX162" fmla="*/ 1178457 w 1315983"/>
                <a:gd name="connsiteY162" fmla="*/ 1473245 h 2311974"/>
                <a:gd name="connsiteX163" fmla="*/ 1164230 w 1315983"/>
                <a:gd name="connsiteY163" fmla="*/ 1473245 h 2311974"/>
                <a:gd name="connsiteX164" fmla="*/ 1159488 w 1315983"/>
                <a:gd name="connsiteY164" fmla="*/ 1504850 h 2311974"/>
                <a:gd name="connsiteX165" fmla="*/ 1145261 w 1315983"/>
                <a:gd name="connsiteY165" fmla="*/ 1521867 h 2311974"/>
                <a:gd name="connsiteX166" fmla="*/ 1145261 w 1315983"/>
                <a:gd name="connsiteY166" fmla="*/ 1548609 h 2311974"/>
                <a:gd name="connsiteX167" fmla="*/ 1126292 w 1315983"/>
                <a:gd name="connsiteY167" fmla="*/ 1560765 h 2311974"/>
                <a:gd name="connsiteX168" fmla="*/ 1152374 w 1315983"/>
                <a:gd name="connsiteY168" fmla="*/ 1570489 h 2311974"/>
                <a:gd name="connsiteX169" fmla="*/ 1152374 w 1315983"/>
                <a:gd name="connsiteY169" fmla="*/ 1577783 h 2311974"/>
                <a:gd name="connsiteX170" fmla="*/ 1097838 w 1315983"/>
                <a:gd name="connsiteY170" fmla="*/ 1577783 h 2311974"/>
                <a:gd name="connsiteX171" fmla="*/ 1109694 w 1315983"/>
                <a:gd name="connsiteY171" fmla="*/ 1602094 h 2311974"/>
                <a:gd name="connsiteX172" fmla="*/ 1119178 w 1315983"/>
                <a:gd name="connsiteY172" fmla="*/ 1609387 h 2311974"/>
                <a:gd name="connsiteX173" fmla="*/ 1116807 w 1315983"/>
                <a:gd name="connsiteY173" fmla="*/ 1619111 h 2311974"/>
                <a:gd name="connsiteX174" fmla="*/ 1119178 w 1315983"/>
                <a:gd name="connsiteY174" fmla="*/ 1623973 h 2311974"/>
                <a:gd name="connsiteX175" fmla="*/ 1119178 w 1315983"/>
                <a:gd name="connsiteY175" fmla="*/ 1645853 h 2311974"/>
                <a:gd name="connsiteX176" fmla="*/ 1112065 w 1315983"/>
                <a:gd name="connsiteY176" fmla="*/ 1645853 h 2311974"/>
                <a:gd name="connsiteX177" fmla="*/ 1104951 w 1315983"/>
                <a:gd name="connsiteY177" fmla="*/ 1667733 h 2311974"/>
                <a:gd name="connsiteX178" fmla="*/ 1104951 w 1315983"/>
                <a:gd name="connsiteY178" fmla="*/ 1706631 h 2311974"/>
                <a:gd name="connsiteX179" fmla="*/ 1090725 w 1315983"/>
                <a:gd name="connsiteY179" fmla="*/ 1709062 h 2311974"/>
                <a:gd name="connsiteX180" fmla="*/ 1090725 w 1315983"/>
                <a:gd name="connsiteY180" fmla="*/ 1723648 h 2311974"/>
                <a:gd name="connsiteX181" fmla="*/ 1078869 w 1315983"/>
                <a:gd name="connsiteY181" fmla="*/ 1740666 h 2311974"/>
                <a:gd name="connsiteX182" fmla="*/ 1021961 w 1315983"/>
                <a:gd name="connsiteY182" fmla="*/ 1733373 h 2311974"/>
                <a:gd name="connsiteX183" fmla="*/ 995879 w 1315983"/>
                <a:gd name="connsiteY183" fmla="*/ 1733373 h 2311974"/>
                <a:gd name="connsiteX184" fmla="*/ 984023 w 1315983"/>
                <a:gd name="connsiteY184" fmla="*/ 1743097 h 2311974"/>
                <a:gd name="connsiteX185" fmla="*/ 976910 w 1315983"/>
                <a:gd name="connsiteY185" fmla="*/ 1735804 h 2311974"/>
                <a:gd name="connsiteX186" fmla="*/ 969796 w 1315983"/>
                <a:gd name="connsiteY186" fmla="*/ 1740666 h 2311974"/>
                <a:gd name="connsiteX187" fmla="*/ 948456 w 1315983"/>
                <a:gd name="connsiteY187" fmla="*/ 1713924 h 2311974"/>
                <a:gd name="connsiteX188" fmla="*/ 934229 w 1315983"/>
                <a:gd name="connsiteY188" fmla="*/ 1721217 h 2311974"/>
                <a:gd name="connsiteX189" fmla="*/ 927116 w 1315983"/>
                <a:gd name="connsiteY189" fmla="*/ 1733373 h 2311974"/>
                <a:gd name="connsiteX190" fmla="*/ 920002 w 1315983"/>
                <a:gd name="connsiteY190" fmla="*/ 1735804 h 2311974"/>
                <a:gd name="connsiteX191" fmla="*/ 905775 w 1315983"/>
                <a:gd name="connsiteY191" fmla="*/ 1706631 h 2311974"/>
                <a:gd name="connsiteX192" fmla="*/ 834641 w 1315983"/>
                <a:gd name="connsiteY192" fmla="*/ 1709062 h 2311974"/>
                <a:gd name="connsiteX193" fmla="*/ 832270 w 1315983"/>
                <a:gd name="connsiteY193" fmla="*/ 1721217 h 2311974"/>
                <a:gd name="connsiteX194" fmla="*/ 789590 w 1315983"/>
                <a:gd name="connsiteY194" fmla="*/ 1721217 h 2311974"/>
                <a:gd name="connsiteX195" fmla="*/ 789590 w 1315983"/>
                <a:gd name="connsiteY195" fmla="*/ 1728511 h 2311974"/>
                <a:gd name="connsiteX196" fmla="*/ 758765 w 1315983"/>
                <a:gd name="connsiteY196" fmla="*/ 1721217 h 2311974"/>
                <a:gd name="connsiteX197" fmla="*/ 758765 w 1315983"/>
                <a:gd name="connsiteY197" fmla="*/ 1706631 h 2311974"/>
                <a:gd name="connsiteX198" fmla="*/ 751651 w 1315983"/>
                <a:gd name="connsiteY198" fmla="*/ 1706631 h 2311974"/>
                <a:gd name="connsiteX199" fmla="*/ 749280 w 1315983"/>
                <a:gd name="connsiteY199" fmla="*/ 1692044 h 2311974"/>
                <a:gd name="connsiteX200" fmla="*/ 749280 w 1315983"/>
                <a:gd name="connsiteY200" fmla="*/ 1692044 h 2311974"/>
                <a:gd name="connsiteX201" fmla="*/ 751651 w 1315983"/>
                <a:gd name="connsiteY201" fmla="*/ 1706631 h 2311974"/>
                <a:gd name="connsiteX202" fmla="*/ 697115 w 1315983"/>
                <a:gd name="connsiteY202" fmla="*/ 1709062 h 2311974"/>
                <a:gd name="connsiteX203" fmla="*/ 656806 w 1315983"/>
                <a:gd name="connsiteY203" fmla="*/ 1701769 h 2311974"/>
                <a:gd name="connsiteX204" fmla="*/ 654435 w 1315983"/>
                <a:gd name="connsiteY204" fmla="*/ 1709062 h 2311974"/>
                <a:gd name="connsiteX205" fmla="*/ 635465 w 1315983"/>
                <a:gd name="connsiteY205" fmla="*/ 1713924 h 2311974"/>
                <a:gd name="connsiteX206" fmla="*/ 628352 w 1315983"/>
                <a:gd name="connsiteY206" fmla="*/ 1733373 h 2311974"/>
                <a:gd name="connsiteX207" fmla="*/ 633094 w 1315983"/>
                <a:gd name="connsiteY207" fmla="*/ 1750391 h 2311974"/>
                <a:gd name="connsiteX208" fmla="*/ 614125 w 1315983"/>
                <a:gd name="connsiteY208" fmla="*/ 1750391 h 2311974"/>
                <a:gd name="connsiteX209" fmla="*/ 609383 w 1315983"/>
                <a:gd name="connsiteY209" fmla="*/ 1769840 h 2311974"/>
                <a:gd name="connsiteX210" fmla="*/ 616496 w 1315983"/>
                <a:gd name="connsiteY210" fmla="*/ 1784426 h 2311974"/>
                <a:gd name="connsiteX211" fmla="*/ 614125 w 1315983"/>
                <a:gd name="connsiteY211" fmla="*/ 1806306 h 2311974"/>
                <a:gd name="connsiteX212" fmla="*/ 602269 w 1315983"/>
                <a:gd name="connsiteY212" fmla="*/ 1813599 h 2311974"/>
                <a:gd name="connsiteX213" fmla="*/ 602269 w 1315983"/>
                <a:gd name="connsiteY213" fmla="*/ 1847635 h 2311974"/>
                <a:gd name="connsiteX214" fmla="*/ 588043 w 1315983"/>
                <a:gd name="connsiteY214" fmla="*/ 1852497 h 2311974"/>
                <a:gd name="connsiteX215" fmla="*/ 585671 w 1315983"/>
                <a:gd name="connsiteY215" fmla="*/ 1837910 h 2311974"/>
                <a:gd name="connsiteX216" fmla="*/ 552475 w 1315983"/>
                <a:gd name="connsiteY216" fmla="*/ 1837910 h 2311974"/>
                <a:gd name="connsiteX217" fmla="*/ 552475 w 1315983"/>
                <a:gd name="connsiteY217" fmla="*/ 1859790 h 2311974"/>
                <a:gd name="connsiteX218" fmla="*/ 533506 w 1315983"/>
                <a:gd name="connsiteY218" fmla="*/ 1859790 h 2311974"/>
                <a:gd name="connsiteX219" fmla="*/ 533506 w 1315983"/>
                <a:gd name="connsiteY219" fmla="*/ 1869515 h 2311974"/>
                <a:gd name="connsiteX220" fmla="*/ 531135 w 1315983"/>
                <a:gd name="connsiteY220" fmla="*/ 1876808 h 2311974"/>
                <a:gd name="connsiteX221" fmla="*/ 450517 w 1315983"/>
                <a:gd name="connsiteY221" fmla="*/ 1876808 h 2311974"/>
                <a:gd name="connsiteX222" fmla="*/ 450517 w 1315983"/>
                <a:gd name="connsiteY222" fmla="*/ 1896257 h 2311974"/>
                <a:gd name="connsiteX223" fmla="*/ 398351 w 1315983"/>
                <a:gd name="connsiteY223" fmla="*/ 1901119 h 2311974"/>
                <a:gd name="connsiteX224" fmla="*/ 398351 w 1315983"/>
                <a:gd name="connsiteY224" fmla="*/ 1930292 h 2311974"/>
                <a:gd name="connsiteX225" fmla="*/ 377011 w 1315983"/>
                <a:gd name="connsiteY225" fmla="*/ 1930292 h 2311974"/>
                <a:gd name="connsiteX226" fmla="*/ 374640 w 1315983"/>
                <a:gd name="connsiteY226" fmla="*/ 1952172 h 2311974"/>
                <a:gd name="connsiteX227" fmla="*/ 362784 w 1315983"/>
                <a:gd name="connsiteY227" fmla="*/ 1952172 h 2311974"/>
                <a:gd name="connsiteX228" fmla="*/ 362784 w 1315983"/>
                <a:gd name="connsiteY228" fmla="*/ 1978914 h 2311974"/>
                <a:gd name="connsiteX229" fmla="*/ 369898 w 1315983"/>
                <a:gd name="connsiteY229" fmla="*/ 1983776 h 2311974"/>
                <a:gd name="connsiteX230" fmla="*/ 367527 w 1315983"/>
                <a:gd name="connsiteY230" fmla="*/ 2000794 h 2311974"/>
                <a:gd name="connsiteX231" fmla="*/ 374640 w 1315983"/>
                <a:gd name="connsiteY231" fmla="*/ 2005656 h 2311974"/>
                <a:gd name="connsiteX232" fmla="*/ 374640 w 1315983"/>
                <a:gd name="connsiteY232" fmla="*/ 2068865 h 2311974"/>
                <a:gd name="connsiteX233" fmla="*/ 367527 w 1315983"/>
                <a:gd name="connsiteY233" fmla="*/ 2068865 h 2311974"/>
                <a:gd name="connsiteX234" fmla="*/ 367527 w 1315983"/>
                <a:gd name="connsiteY234" fmla="*/ 2081020 h 2311974"/>
                <a:gd name="connsiteX235" fmla="*/ 348557 w 1315983"/>
                <a:gd name="connsiteY235" fmla="*/ 2083451 h 2311974"/>
                <a:gd name="connsiteX236" fmla="*/ 334331 w 1315983"/>
                <a:gd name="connsiteY236" fmla="*/ 2117487 h 2311974"/>
                <a:gd name="connsiteX237" fmla="*/ 334331 w 1315983"/>
                <a:gd name="connsiteY237" fmla="*/ 2129642 h 2311974"/>
                <a:gd name="connsiteX238" fmla="*/ 391238 w 1315983"/>
                <a:gd name="connsiteY238" fmla="*/ 2132073 h 2311974"/>
                <a:gd name="connsiteX239" fmla="*/ 384125 w 1315983"/>
                <a:gd name="connsiteY239" fmla="*/ 2151522 h 2311974"/>
                <a:gd name="connsiteX240" fmla="*/ 388867 w 1315983"/>
                <a:gd name="connsiteY240" fmla="*/ 2161246 h 2311974"/>
                <a:gd name="connsiteX241" fmla="*/ 384125 w 1315983"/>
                <a:gd name="connsiteY241" fmla="*/ 2168540 h 2311974"/>
                <a:gd name="connsiteX242" fmla="*/ 367527 w 1315983"/>
                <a:gd name="connsiteY242" fmla="*/ 2168540 h 2311974"/>
                <a:gd name="connsiteX243" fmla="*/ 367527 w 1315983"/>
                <a:gd name="connsiteY243" fmla="*/ 2180695 h 2311974"/>
                <a:gd name="connsiteX244" fmla="*/ 336702 w 1315983"/>
                <a:gd name="connsiteY244" fmla="*/ 2187988 h 2311974"/>
                <a:gd name="connsiteX245" fmla="*/ 343815 w 1315983"/>
                <a:gd name="connsiteY245" fmla="*/ 2200144 h 2311974"/>
                <a:gd name="connsiteX246" fmla="*/ 341444 w 1315983"/>
                <a:gd name="connsiteY246" fmla="*/ 2256059 h 2311974"/>
                <a:gd name="connsiteX247" fmla="*/ 329588 w 1315983"/>
                <a:gd name="connsiteY247" fmla="*/ 2277939 h 2311974"/>
                <a:gd name="connsiteX248" fmla="*/ 303506 w 1315983"/>
                <a:gd name="connsiteY248" fmla="*/ 2307112 h 2311974"/>
                <a:gd name="connsiteX249" fmla="*/ 289279 w 1315983"/>
                <a:gd name="connsiteY249" fmla="*/ 2311974 h 2311974"/>
                <a:gd name="connsiteX250" fmla="*/ 272681 w 1315983"/>
                <a:gd name="connsiteY250" fmla="*/ 2282801 h 2311974"/>
                <a:gd name="connsiteX251" fmla="*/ 253712 w 1315983"/>
                <a:gd name="connsiteY251" fmla="*/ 2275508 h 2311974"/>
                <a:gd name="connsiteX252" fmla="*/ 239485 w 1315983"/>
                <a:gd name="connsiteY252" fmla="*/ 2292526 h 2311974"/>
                <a:gd name="connsiteX253" fmla="*/ 220516 w 1315983"/>
                <a:gd name="connsiteY253" fmla="*/ 2285232 h 2311974"/>
                <a:gd name="connsiteX254" fmla="*/ 206289 w 1315983"/>
                <a:gd name="connsiteY254" fmla="*/ 2290094 h 2311974"/>
                <a:gd name="connsiteX255" fmla="*/ 170722 w 1315983"/>
                <a:gd name="connsiteY255" fmla="*/ 2275508 h 2311974"/>
                <a:gd name="connsiteX256" fmla="*/ 129987 w 1315983"/>
                <a:gd name="connsiteY256" fmla="*/ 2254426 h 2311974"/>
                <a:gd name="connsiteX257" fmla="*/ 138292 w 1315983"/>
                <a:gd name="connsiteY257" fmla="*/ 2090384 h 2311974"/>
                <a:gd name="connsiteX258" fmla="*/ 167576 w 1315983"/>
                <a:gd name="connsiteY258" fmla="*/ 1879782 h 2311974"/>
                <a:gd name="connsiteX259" fmla="*/ 162659 w 1315983"/>
                <a:gd name="connsiteY259" fmla="*/ 1766434 h 2311974"/>
                <a:gd name="connsiteX260" fmla="*/ 134380 w 1315983"/>
                <a:gd name="connsiteY260" fmla="*/ 1684276 h 2311974"/>
                <a:gd name="connsiteX261" fmla="*/ 71027 w 1315983"/>
                <a:gd name="connsiteY261" fmla="*/ 1605539 h 2311974"/>
                <a:gd name="connsiteX262" fmla="*/ 21152 w 1315983"/>
                <a:gd name="connsiteY262" fmla="*/ 1566641 h 2311974"/>
                <a:gd name="connsiteX263" fmla="*/ 22796 w 1315983"/>
                <a:gd name="connsiteY263" fmla="*/ 1519182 h 2311974"/>
                <a:gd name="connsiteX264" fmla="*/ 18560 w 1315983"/>
                <a:gd name="connsiteY264" fmla="*/ 1442151 h 2311974"/>
                <a:gd name="connsiteX265" fmla="*/ 73867 w 1315983"/>
                <a:gd name="connsiteY265" fmla="*/ 1327822 h 2311974"/>
                <a:gd name="connsiteX266" fmla="*/ 867553 w 1315983"/>
                <a:gd name="connsiteY266" fmla="*/ 1104035 h 2311974"/>
                <a:gd name="connsiteX267" fmla="*/ 0 w 1315983"/>
                <a:gd name="connsiteY267" fmla="*/ 680708 h 2311974"/>
                <a:gd name="connsiteX268" fmla="*/ 35567 w 1315983"/>
                <a:gd name="connsiteY268" fmla="*/ 670983 h 2311974"/>
                <a:gd name="connsiteX269" fmla="*/ 123299 w 1315983"/>
                <a:gd name="connsiteY269" fmla="*/ 692863 h 2311974"/>
                <a:gd name="connsiteX270" fmla="*/ 151753 w 1315983"/>
                <a:gd name="connsiteY270" fmla="*/ 678277 h 2311974"/>
                <a:gd name="connsiteX271" fmla="*/ 158866 w 1315983"/>
                <a:gd name="connsiteY271" fmla="*/ 666121 h 2311974"/>
                <a:gd name="connsiteX272" fmla="*/ 192062 w 1315983"/>
                <a:gd name="connsiteY272" fmla="*/ 700156 h 2311974"/>
                <a:gd name="connsiteX273" fmla="*/ 236001 w 1315983"/>
                <a:gd name="connsiteY273" fmla="*/ 862512 h 2311974"/>
                <a:gd name="connsiteX274" fmla="*/ 158866 w 1315983"/>
                <a:gd name="connsiteY274" fmla="*/ 658827 h 2311974"/>
                <a:gd name="connsiteX275" fmla="*/ 151753 w 1315983"/>
                <a:gd name="connsiteY275" fmla="*/ 471633 h 2311974"/>
                <a:gd name="connsiteX276" fmla="*/ 144639 w 1315983"/>
                <a:gd name="connsiteY276" fmla="*/ 464340 h 2311974"/>
                <a:gd name="connsiteX277" fmla="*/ 184949 w 1315983"/>
                <a:gd name="connsiteY277" fmla="*/ 430304 h 2311974"/>
                <a:gd name="connsiteX278" fmla="*/ 199176 w 1315983"/>
                <a:gd name="connsiteY278" fmla="*/ 408424 h 2311974"/>
                <a:gd name="connsiteX279" fmla="*/ 232371 w 1315983"/>
                <a:gd name="connsiteY279" fmla="*/ 311180 h 2311974"/>
                <a:gd name="connsiteX280" fmla="*/ 225258 w 1315983"/>
                <a:gd name="connsiteY280" fmla="*/ 308749 h 2311974"/>
                <a:gd name="connsiteX281" fmla="*/ 232371 w 1315983"/>
                <a:gd name="connsiteY281" fmla="*/ 299025 h 2311974"/>
                <a:gd name="connsiteX282" fmla="*/ 211031 w 1315983"/>
                <a:gd name="connsiteY282" fmla="*/ 299025 h 2311974"/>
                <a:gd name="connsiteX283" fmla="*/ 199176 w 1315983"/>
                <a:gd name="connsiteY283" fmla="*/ 282007 h 2311974"/>
                <a:gd name="connsiteX284" fmla="*/ 239485 w 1315983"/>
                <a:gd name="connsiteY284" fmla="*/ 240679 h 2311974"/>
                <a:gd name="connsiteX285" fmla="*/ 248969 w 1315983"/>
                <a:gd name="connsiteY285" fmla="*/ 240679 h 2311974"/>
                <a:gd name="connsiteX286" fmla="*/ 227629 w 1315983"/>
                <a:gd name="connsiteY286" fmla="*/ 218799 h 2311974"/>
                <a:gd name="connsiteX287" fmla="*/ 260825 w 1315983"/>
                <a:gd name="connsiteY287" fmla="*/ 199350 h 2311974"/>
                <a:gd name="connsiteX288" fmla="*/ 239485 w 1315983"/>
                <a:gd name="connsiteY288" fmla="*/ 150728 h 2311974"/>
                <a:gd name="connsiteX289" fmla="*/ 248969 w 1315983"/>
                <a:gd name="connsiteY289" fmla="*/ 131279 h 2311974"/>
                <a:gd name="connsiteX290" fmla="*/ 282165 w 1315983"/>
                <a:gd name="connsiteY290" fmla="*/ 116693 h 2311974"/>
                <a:gd name="connsiteX291" fmla="*/ 286908 w 1315983"/>
                <a:gd name="connsiteY291" fmla="*/ 131279 h 2311974"/>
                <a:gd name="connsiteX292" fmla="*/ 308248 w 1315983"/>
                <a:gd name="connsiteY292" fmla="*/ 116693 h 2311974"/>
                <a:gd name="connsiteX293" fmla="*/ 303506 w 1315983"/>
                <a:gd name="connsiteY293" fmla="*/ 109399 h 2311974"/>
                <a:gd name="connsiteX294" fmla="*/ 320104 w 1315983"/>
                <a:gd name="connsiteY294" fmla="*/ 102106 h 2311974"/>
                <a:gd name="connsiteX295" fmla="*/ 320104 w 1315983"/>
                <a:gd name="connsiteY295" fmla="*/ 94813 h 2311974"/>
                <a:gd name="connsiteX296" fmla="*/ 329588 w 1315983"/>
                <a:gd name="connsiteY296" fmla="*/ 87519 h 2311974"/>
                <a:gd name="connsiteX297" fmla="*/ 315361 w 1315983"/>
                <a:gd name="connsiteY297" fmla="*/ 53484 h 2311974"/>
                <a:gd name="connsiteX298" fmla="*/ 312990 w 1315983"/>
                <a:gd name="connsiteY298" fmla="*/ 7293 h 2311974"/>
                <a:gd name="connsiteX299" fmla="*/ 355671 w 1315983"/>
                <a:gd name="connsiteY299" fmla="*/ 17018 h 2311974"/>
                <a:gd name="connsiteX300" fmla="*/ 377011 w 1315983"/>
                <a:gd name="connsiteY300" fmla="*/ 0 h 2311974"/>
                <a:gd name="connsiteX301" fmla="*/ 241856 w 1315983"/>
                <a:gd name="connsiteY301" fmla="*/ 899507 h 2311974"/>
                <a:gd name="connsiteX302" fmla="*/ 241856 w 1315983"/>
                <a:gd name="connsiteY302" fmla="*/ 899506 h 2311974"/>
                <a:gd name="connsiteX303" fmla="*/ 377011 w 1315983"/>
                <a:gd name="connsiteY303" fmla="*/ 0 h 2311974"/>
                <a:gd name="connsiteX304" fmla="*/ 234712 w 1315983"/>
                <a:gd name="connsiteY304" fmla="*/ 889782 h 2311974"/>
                <a:gd name="connsiteX305" fmla="*/ 225258 w 1315983"/>
                <a:gd name="connsiteY305" fmla="*/ 889782 h 2311974"/>
                <a:gd name="connsiteX306" fmla="*/ 241856 w 1315983"/>
                <a:gd name="connsiteY306" fmla="*/ 889782 h 2311974"/>
                <a:gd name="connsiteX307" fmla="*/ 326152 w 1315983"/>
                <a:gd name="connsiteY307" fmla="*/ 981222 h 2311974"/>
                <a:gd name="connsiteX308" fmla="*/ 234712 w 1315983"/>
                <a:gd name="connsiteY308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93096 w 1315983"/>
                <a:gd name="connsiteY110" fmla="*/ 1028354 h 2311974"/>
                <a:gd name="connsiteX111" fmla="*/ 1078869 w 1315983"/>
                <a:gd name="connsiteY111" fmla="*/ 1045372 h 2311974"/>
                <a:gd name="connsiteX112" fmla="*/ 1064642 w 1315983"/>
                <a:gd name="connsiteY112" fmla="*/ 1062390 h 2311974"/>
                <a:gd name="connsiteX113" fmla="*/ 1069384 w 1315983"/>
                <a:gd name="connsiteY113" fmla="*/ 1069683 h 2311974"/>
                <a:gd name="connsiteX114" fmla="*/ 1062271 w 1315983"/>
                <a:gd name="connsiteY114" fmla="*/ 1074545 h 2311974"/>
                <a:gd name="connsiteX115" fmla="*/ 1071755 w 1315983"/>
                <a:gd name="connsiteY115" fmla="*/ 1093994 h 2311974"/>
                <a:gd name="connsiteX116" fmla="*/ 1062271 w 1315983"/>
                <a:gd name="connsiteY116" fmla="*/ 1103719 h 2311974"/>
                <a:gd name="connsiteX117" fmla="*/ 1064642 w 1315983"/>
                <a:gd name="connsiteY117" fmla="*/ 1103719 h 2311974"/>
                <a:gd name="connsiteX118" fmla="*/ 1064642 w 1315983"/>
                <a:gd name="connsiteY118" fmla="*/ 1111012 h 2311974"/>
                <a:gd name="connsiteX119" fmla="*/ 1057529 w 1315983"/>
                <a:gd name="connsiteY119" fmla="*/ 1118305 h 2311974"/>
                <a:gd name="connsiteX120" fmla="*/ 1057529 w 1315983"/>
                <a:gd name="connsiteY120" fmla="*/ 1125598 h 2311974"/>
                <a:gd name="connsiteX121" fmla="*/ 1043302 w 1315983"/>
                <a:gd name="connsiteY121" fmla="*/ 1149909 h 2311974"/>
                <a:gd name="connsiteX122" fmla="*/ 1055157 w 1315983"/>
                <a:gd name="connsiteY122" fmla="*/ 1164496 h 2311974"/>
                <a:gd name="connsiteX123" fmla="*/ 1083611 w 1315983"/>
                <a:gd name="connsiteY123" fmla="*/ 1164496 h 2311974"/>
                <a:gd name="connsiteX124" fmla="*/ 1085982 w 1315983"/>
                <a:gd name="connsiteY124" fmla="*/ 1166927 h 2311974"/>
                <a:gd name="connsiteX125" fmla="*/ 1104951 w 1315983"/>
                <a:gd name="connsiteY125" fmla="*/ 1159634 h 2311974"/>
                <a:gd name="connsiteX126" fmla="*/ 1116807 w 1315983"/>
                <a:gd name="connsiteY126" fmla="*/ 1166927 h 2311974"/>
                <a:gd name="connsiteX127" fmla="*/ 1123921 w 1315983"/>
                <a:gd name="connsiteY127" fmla="*/ 1166927 h 2311974"/>
                <a:gd name="connsiteX128" fmla="*/ 1119178 w 1315983"/>
                <a:gd name="connsiteY128" fmla="*/ 1171789 h 2311974"/>
                <a:gd name="connsiteX129" fmla="*/ 1133405 w 1315983"/>
                <a:gd name="connsiteY129" fmla="*/ 1179083 h 2311974"/>
                <a:gd name="connsiteX130" fmla="*/ 1140519 w 1315983"/>
                <a:gd name="connsiteY130" fmla="*/ 1222842 h 2311974"/>
                <a:gd name="connsiteX131" fmla="*/ 1133405 w 1315983"/>
                <a:gd name="connsiteY131" fmla="*/ 1230136 h 2311974"/>
                <a:gd name="connsiteX132" fmla="*/ 1133405 w 1315983"/>
                <a:gd name="connsiteY132" fmla="*/ 1254447 h 2311974"/>
                <a:gd name="connsiteX133" fmla="*/ 1159488 w 1315983"/>
                <a:gd name="connsiteY133" fmla="*/ 1271464 h 2311974"/>
                <a:gd name="connsiteX134" fmla="*/ 1154745 w 1315983"/>
                <a:gd name="connsiteY134" fmla="*/ 1278758 h 2311974"/>
                <a:gd name="connsiteX135" fmla="*/ 1164230 w 1315983"/>
                <a:gd name="connsiteY135" fmla="*/ 1290913 h 2311974"/>
                <a:gd name="connsiteX136" fmla="*/ 1164230 w 1315983"/>
                <a:gd name="connsiteY136" fmla="*/ 1303069 h 2311974"/>
                <a:gd name="connsiteX137" fmla="*/ 1166601 w 1315983"/>
                <a:gd name="connsiteY137" fmla="*/ 1305500 h 2311974"/>
                <a:gd name="connsiteX138" fmla="*/ 1164230 w 1315983"/>
                <a:gd name="connsiteY138" fmla="*/ 1312793 h 2311974"/>
                <a:gd name="connsiteX139" fmla="*/ 1171343 w 1315983"/>
                <a:gd name="connsiteY139" fmla="*/ 1324948 h 2311974"/>
                <a:gd name="connsiteX140" fmla="*/ 1178457 w 1315983"/>
                <a:gd name="connsiteY140" fmla="*/ 1317655 h 2311974"/>
                <a:gd name="connsiteX141" fmla="*/ 1178457 w 1315983"/>
                <a:gd name="connsiteY141" fmla="*/ 1327379 h 2311974"/>
                <a:gd name="connsiteX142" fmla="*/ 1180828 w 1315983"/>
                <a:gd name="connsiteY142" fmla="*/ 1344397 h 2311974"/>
                <a:gd name="connsiteX143" fmla="*/ 1154745 w 1315983"/>
                <a:gd name="connsiteY143" fmla="*/ 1358984 h 2311974"/>
                <a:gd name="connsiteX144" fmla="*/ 1133405 w 1315983"/>
                <a:gd name="connsiteY144" fmla="*/ 1358984 h 2311974"/>
                <a:gd name="connsiteX145" fmla="*/ 1131034 w 1315983"/>
                <a:gd name="connsiteY145" fmla="*/ 1376001 h 2311974"/>
                <a:gd name="connsiteX146" fmla="*/ 1152374 w 1315983"/>
                <a:gd name="connsiteY146" fmla="*/ 1376001 h 2311974"/>
                <a:gd name="connsiteX147" fmla="*/ 1154745 w 1315983"/>
                <a:gd name="connsiteY147" fmla="*/ 1383295 h 2311974"/>
                <a:gd name="connsiteX148" fmla="*/ 1159488 w 1315983"/>
                <a:gd name="connsiteY148" fmla="*/ 1380864 h 2311974"/>
                <a:gd name="connsiteX149" fmla="*/ 1166601 w 1315983"/>
                <a:gd name="connsiteY149" fmla="*/ 1393019 h 2311974"/>
                <a:gd name="connsiteX150" fmla="*/ 1164230 w 1315983"/>
                <a:gd name="connsiteY150" fmla="*/ 1400312 h 2311974"/>
                <a:gd name="connsiteX151" fmla="*/ 1166601 w 1315983"/>
                <a:gd name="connsiteY151" fmla="*/ 1402744 h 2311974"/>
                <a:gd name="connsiteX152" fmla="*/ 1185570 w 1315983"/>
                <a:gd name="connsiteY152" fmla="*/ 1380864 h 2311974"/>
                <a:gd name="connsiteX153" fmla="*/ 1192684 w 1315983"/>
                <a:gd name="connsiteY153" fmla="*/ 1383295 h 2311974"/>
                <a:gd name="connsiteX154" fmla="*/ 1187941 w 1315983"/>
                <a:gd name="connsiteY154" fmla="*/ 1380864 h 2311974"/>
                <a:gd name="connsiteX155" fmla="*/ 1195055 w 1315983"/>
                <a:gd name="connsiteY155" fmla="*/ 1373570 h 2311974"/>
                <a:gd name="connsiteX156" fmla="*/ 1202168 w 1315983"/>
                <a:gd name="connsiteY156" fmla="*/ 1368708 h 2311974"/>
                <a:gd name="connsiteX157" fmla="*/ 1218766 w 1315983"/>
                <a:gd name="connsiteY157" fmla="*/ 1417330 h 2311974"/>
                <a:gd name="connsiteX158" fmla="*/ 1214024 w 1315983"/>
                <a:gd name="connsiteY158" fmla="*/ 1424623 h 2311974"/>
                <a:gd name="connsiteX159" fmla="*/ 1214024 w 1315983"/>
                <a:gd name="connsiteY159" fmla="*/ 1441641 h 2311974"/>
                <a:gd name="connsiteX160" fmla="*/ 1180828 w 1315983"/>
                <a:gd name="connsiteY160" fmla="*/ 1436779 h 2311974"/>
                <a:gd name="connsiteX161" fmla="*/ 1178457 w 1315983"/>
                <a:gd name="connsiteY161" fmla="*/ 1473245 h 2311974"/>
                <a:gd name="connsiteX162" fmla="*/ 1164230 w 1315983"/>
                <a:gd name="connsiteY162" fmla="*/ 1473245 h 2311974"/>
                <a:gd name="connsiteX163" fmla="*/ 1159488 w 1315983"/>
                <a:gd name="connsiteY163" fmla="*/ 1504850 h 2311974"/>
                <a:gd name="connsiteX164" fmla="*/ 1145261 w 1315983"/>
                <a:gd name="connsiteY164" fmla="*/ 1521867 h 2311974"/>
                <a:gd name="connsiteX165" fmla="*/ 1145261 w 1315983"/>
                <a:gd name="connsiteY165" fmla="*/ 1548609 h 2311974"/>
                <a:gd name="connsiteX166" fmla="*/ 1126292 w 1315983"/>
                <a:gd name="connsiteY166" fmla="*/ 1560765 h 2311974"/>
                <a:gd name="connsiteX167" fmla="*/ 1152374 w 1315983"/>
                <a:gd name="connsiteY167" fmla="*/ 1570489 h 2311974"/>
                <a:gd name="connsiteX168" fmla="*/ 1152374 w 1315983"/>
                <a:gd name="connsiteY168" fmla="*/ 1577783 h 2311974"/>
                <a:gd name="connsiteX169" fmla="*/ 1097838 w 1315983"/>
                <a:gd name="connsiteY169" fmla="*/ 1577783 h 2311974"/>
                <a:gd name="connsiteX170" fmla="*/ 1109694 w 1315983"/>
                <a:gd name="connsiteY170" fmla="*/ 1602094 h 2311974"/>
                <a:gd name="connsiteX171" fmla="*/ 1119178 w 1315983"/>
                <a:gd name="connsiteY171" fmla="*/ 1609387 h 2311974"/>
                <a:gd name="connsiteX172" fmla="*/ 1116807 w 1315983"/>
                <a:gd name="connsiteY172" fmla="*/ 1619111 h 2311974"/>
                <a:gd name="connsiteX173" fmla="*/ 1119178 w 1315983"/>
                <a:gd name="connsiteY173" fmla="*/ 1623973 h 2311974"/>
                <a:gd name="connsiteX174" fmla="*/ 1119178 w 1315983"/>
                <a:gd name="connsiteY174" fmla="*/ 1645853 h 2311974"/>
                <a:gd name="connsiteX175" fmla="*/ 1112065 w 1315983"/>
                <a:gd name="connsiteY175" fmla="*/ 1645853 h 2311974"/>
                <a:gd name="connsiteX176" fmla="*/ 1104951 w 1315983"/>
                <a:gd name="connsiteY176" fmla="*/ 1667733 h 2311974"/>
                <a:gd name="connsiteX177" fmla="*/ 1104951 w 1315983"/>
                <a:gd name="connsiteY177" fmla="*/ 1706631 h 2311974"/>
                <a:gd name="connsiteX178" fmla="*/ 1090725 w 1315983"/>
                <a:gd name="connsiteY178" fmla="*/ 1709062 h 2311974"/>
                <a:gd name="connsiteX179" fmla="*/ 1090725 w 1315983"/>
                <a:gd name="connsiteY179" fmla="*/ 1723648 h 2311974"/>
                <a:gd name="connsiteX180" fmla="*/ 1078869 w 1315983"/>
                <a:gd name="connsiteY180" fmla="*/ 1740666 h 2311974"/>
                <a:gd name="connsiteX181" fmla="*/ 1021961 w 1315983"/>
                <a:gd name="connsiteY181" fmla="*/ 1733373 h 2311974"/>
                <a:gd name="connsiteX182" fmla="*/ 995879 w 1315983"/>
                <a:gd name="connsiteY182" fmla="*/ 1733373 h 2311974"/>
                <a:gd name="connsiteX183" fmla="*/ 984023 w 1315983"/>
                <a:gd name="connsiteY183" fmla="*/ 1743097 h 2311974"/>
                <a:gd name="connsiteX184" fmla="*/ 976910 w 1315983"/>
                <a:gd name="connsiteY184" fmla="*/ 1735804 h 2311974"/>
                <a:gd name="connsiteX185" fmla="*/ 969796 w 1315983"/>
                <a:gd name="connsiteY185" fmla="*/ 1740666 h 2311974"/>
                <a:gd name="connsiteX186" fmla="*/ 948456 w 1315983"/>
                <a:gd name="connsiteY186" fmla="*/ 1713924 h 2311974"/>
                <a:gd name="connsiteX187" fmla="*/ 934229 w 1315983"/>
                <a:gd name="connsiteY187" fmla="*/ 1721217 h 2311974"/>
                <a:gd name="connsiteX188" fmla="*/ 927116 w 1315983"/>
                <a:gd name="connsiteY188" fmla="*/ 1733373 h 2311974"/>
                <a:gd name="connsiteX189" fmla="*/ 920002 w 1315983"/>
                <a:gd name="connsiteY189" fmla="*/ 1735804 h 2311974"/>
                <a:gd name="connsiteX190" fmla="*/ 905775 w 1315983"/>
                <a:gd name="connsiteY190" fmla="*/ 1706631 h 2311974"/>
                <a:gd name="connsiteX191" fmla="*/ 834641 w 1315983"/>
                <a:gd name="connsiteY191" fmla="*/ 1709062 h 2311974"/>
                <a:gd name="connsiteX192" fmla="*/ 832270 w 1315983"/>
                <a:gd name="connsiteY192" fmla="*/ 1721217 h 2311974"/>
                <a:gd name="connsiteX193" fmla="*/ 789590 w 1315983"/>
                <a:gd name="connsiteY193" fmla="*/ 1721217 h 2311974"/>
                <a:gd name="connsiteX194" fmla="*/ 789590 w 1315983"/>
                <a:gd name="connsiteY194" fmla="*/ 1728511 h 2311974"/>
                <a:gd name="connsiteX195" fmla="*/ 758765 w 1315983"/>
                <a:gd name="connsiteY195" fmla="*/ 1721217 h 2311974"/>
                <a:gd name="connsiteX196" fmla="*/ 758765 w 1315983"/>
                <a:gd name="connsiteY196" fmla="*/ 1706631 h 2311974"/>
                <a:gd name="connsiteX197" fmla="*/ 751651 w 1315983"/>
                <a:gd name="connsiteY197" fmla="*/ 1706631 h 2311974"/>
                <a:gd name="connsiteX198" fmla="*/ 749280 w 1315983"/>
                <a:gd name="connsiteY198" fmla="*/ 1692044 h 2311974"/>
                <a:gd name="connsiteX199" fmla="*/ 749280 w 1315983"/>
                <a:gd name="connsiteY199" fmla="*/ 1692044 h 2311974"/>
                <a:gd name="connsiteX200" fmla="*/ 751651 w 1315983"/>
                <a:gd name="connsiteY200" fmla="*/ 1706631 h 2311974"/>
                <a:gd name="connsiteX201" fmla="*/ 697115 w 1315983"/>
                <a:gd name="connsiteY201" fmla="*/ 1709062 h 2311974"/>
                <a:gd name="connsiteX202" fmla="*/ 656806 w 1315983"/>
                <a:gd name="connsiteY202" fmla="*/ 1701769 h 2311974"/>
                <a:gd name="connsiteX203" fmla="*/ 654435 w 1315983"/>
                <a:gd name="connsiteY203" fmla="*/ 1709062 h 2311974"/>
                <a:gd name="connsiteX204" fmla="*/ 635465 w 1315983"/>
                <a:gd name="connsiteY204" fmla="*/ 1713924 h 2311974"/>
                <a:gd name="connsiteX205" fmla="*/ 628352 w 1315983"/>
                <a:gd name="connsiteY205" fmla="*/ 1733373 h 2311974"/>
                <a:gd name="connsiteX206" fmla="*/ 633094 w 1315983"/>
                <a:gd name="connsiteY206" fmla="*/ 1750391 h 2311974"/>
                <a:gd name="connsiteX207" fmla="*/ 614125 w 1315983"/>
                <a:gd name="connsiteY207" fmla="*/ 1750391 h 2311974"/>
                <a:gd name="connsiteX208" fmla="*/ 609383 w 1315983"/>
                <a:gd name="connsiteY208" fmla="*/ 1769840 h 2311974"/>
                <a:gd name="connsiteX209" fmla="*/ 616496 w 1315983"/>
                <a:gd name="connsiteY209" fmla="*/ 1784426 h 2311974"/>
                <a:gd name="connsiteX210" fmla="*/ 614125 w 1315983"/>
                <a:gd name="connsiteY210" fmla="*/ 1806306 h 2311974"/>
                <a:gd name="connsiteX211" fmla="*/ 602269 w 1315983"/>
                <a:gd name="connsiteY211" fmla="*/ 1813599 h 2311974"/>
                <a:gd name="connsiteX212" fmla="*/ 602269 w 1315983"/>
                <a:gd name="connsiteY212" fmla="*/ 1847635 h 2311974"/>
                <a:gd name="connsiteX213" fmla="*/ 588043 w 1315983"/>
                <a:gd name="connsiteY213" fmla="*/ 1852497 h 2311974"/>
                <a:gd name="connsiteX214" fmla="*/ 585671 w 1315983"/>
                <a:gd name="connsiteY214" fmla="*/ 1837910 h 2311974"/>
                <a:gd name="connsiteX215" fmla="*/ 552475 w 1315983"/>
                <a:gd name="connsiteY215" fmla="*/ 1837910 h 2311974"/>
                <a:gd name="connsiteX216" fmla="*/ 552475 w 1315983"/>
                <a:gd name="connsiteY216" fmla="*/ 1859790 h 2311974"/>
                <a:gd name="connsiteX217" fmla="*/ 533506 w 1315983"/>
                <a:gd name="connsiteY217" fmla="*/ 1859790 h 2311974"/>
                <a:gd name="connsiteX218" fmla="*/ 533506 w 1315983"/>
                <a:gd name="connsiteY218" fmla="*/ 1869515 h 2311974"/>
                <a:gd name="connsiteX219" fmla="*/ 531135 w 1315983"/>
                <a:gd name="connsiteY219" fmla="*/ 1876808 h 2311974"/>
                <a:gd name="connsiteX220" fmla="*/ 450517 w 1315983"/>
                <a:gd name="connsiteY220" fmla="*/ 1876808 h 2311974"/>
                <a:gd name="connsiteX221" fmla="*/ 450517 w 1315983"/>
                <a:gd name="connsiteY221" fmla="*/ 1896257 h 2311974"/>
                <a:gd name="connsiteX222" fmla="*/ 398351 w 1315983"/>
                <a:gd name="connsiteY222" fmla="*/ 1901119 h 2311974"/>
                <a:gd name="connsiteX223" fmla="*/ 398351 w 1315983"/>
                <a:gd name="connsiteY223" fmla="*/ 1930292 h 2311974"/>
                <a:gd name="connsiteX224" fmla="*/ 377011 w 1315983"/>
                <a:gd name="connsiteY224" fmla="*/ 1930292 h 2311974"/>
                <a:gd name="connsiteX225" fmla="*/ 374640 w 1315983"/>
                <a:gd name="connsiteY225" fmla="*/ 1952172 h 2311974"/>
                <a:gd name="connsiteX226" fmla="*/ 362784 w 1315983"/>
                <a:gd name="connsiteY226" fmla="*/ 1952172 h 2311974"/>
                <a:gd name="connsiteX227" fmla="*/ 362784 w 1315983"/>
                <a:gd name="connsiteY227" fmla="*/ 1978914 h 2311974"/>
                <a:gd name="connsiteX228" fmla="*/ 369898 w 1315983"/>
                <a:gd name="connsiteY228" fmla="*/ 1983776 h 2311974"/>
                <a:gd name="connsiteX229" fmla="*/ 367527 w 1315983"/>
                <a:gd name="connsiteY229" fmla="*/ 2000794 h 2311974"/>
                <a:gd name="connsiteX230" fmla="*/ 374640 w 1315983"/>
                <a:gd name="connsiteY230" fmla="*/ 2005656 h 2311974"/>
                <a:gd name="connsiteX231" fmla="*/ 374640 w 1315983"/>
                <a:gd name="connsiteY231" fmla="*/ 2068865 h 2311974"/>
                <a:gd name="connsiteX232" fmla="*/ 367527 w 1315983"/>
                <a:gd name="connsiteY232" fmla="*/ 2068865 h 2311974"/>
                <a:gd name="connsiteX233" fmla="*/ 367527 w 1315983"/>
                <a:gd name="connsiteY233" fmla="*/ 2081020 h 2311974"/>
                <a:gd name="connsiteX234" fmla="*/ 348557 w 1315983"/>
                <a:gd name="connsiteY234" fmla="*/ 2083451 h 2311974"/>
                <a:gd name="connsiteX235" fmla="*/ 334331 w 1315983"/>
                <a:gd name="connsiteY235" fmla="*/ 2117487 h 2311974"/>
                <a:gd name="connsiteX236" fmla="*/ 334331 w 1315983"/>
                <a:gd name="connsiteY236" fmla="*/ 2129642 h 2311974"/>
                <a:gd name="connsiteX237" fmla="*/ 391238 w 1315983"/>
                <a:gd name="connsiteY237" fmla="*/ 2132073 h 2311974"/>
                <a:gd name="connsiteX238" fmla="*/ 384125 w 1315983"/>
                <a:gd name="connsiteY238" fmla="*/ 2151522 h 2311974"/>
                <a:gd name="connsiteX239" fmla="*/ 388867 w 1315983"/>
                <a:gd name="connsiteY239" fmla="*/ 2161246 h 2311974"/>
                <a:gd name="connsiteX240" fmla="*/ 384125 w 1315983"/>
                <a:gd name="connsiteY240" fmla="*/ 2168540 h 2311974"/>
                <a:gd name="connsiteX241" fmla="*/ 367527 w 1315983"/>
                <a:gd name="connsiteY241" fmla="*/ 2168540 h 2311974"/>
                <a:gd name="connsiteX242" fmla="*/ 367527 w 1315983"/>
                <a:gd name="connsiteY242" fmla="*/ 2180695 h 2311974"/>
                <a:gd name="connsiteX243" fmla="*/ 336702 w 1315983"/>
                <a:gd name="connsiteY243" fmla="*/ 2187988 h 2311974"/>
                <a:gd name="connsiteX244" fmla="*/ 343815 w 1315983"/>
                <a:gd name="connsiteY244" fmla="*/ 2200144 h 2311974"/>
                <a:gd name="connsiteX245" fmla="*/ 341444 w 1315983"/>
                <a:gd name="connsiteY245" fmla="*/ 2256059 h 2311974"/>
                <a:gd name="connsiteX246" fmla="*/ 329588 w 1315983"/>
                <a:gd name="connsiteY246" fmla="*/ 2277939 h 2311974"/>
                <a:gd name="connsiteX247" fmla="*/ 303506 w 1315983"/>
                <a:gd name="connsiteY247" fmla="*/ 2307112 h 2311974"/>
                <a:gd name="connsiteX248" fmla="*/ 289279 w 1315983"/>
                <a:gd name="connsiteY248" fmla="*/ 2311974 h 2311974"/>
                <a:gd name="connsiteX249" fmla="*/ 272681 w 1315983"/>
                <a:gd name="connsiteY249" fmla="*/ 2282801 h 2311974"/>
                <a:gd name="connsiteX250" fmla="*/ 253712 w 1315983"/>
                <a:gd name="connsiteY250" fmla="*/ 2275508 h 2311974"/>
                <a:gd name="connsiteX251" fmla="*/ 239485 w 1315983"/>
                <a:gd name="connsiteY251" fmla="*/ 2292526 h 2311974"/>
                <a:gd name="connsiteX252" fmla="*/ 220516 w 1315983"/>
                <a:gd name="connsiteY252" fmla="*/ 2285232 h 2311974"/>
                <a:gd name="connsiteX253" fmla="*/ 206289 w 1315983"/>
                <a:gd name="connsiteY253" fmla="*/ 2290094 h 2311974"/>
                <a:gd name="connsiteX254" fmla="*/ 170722 w 1315983"/>
                <a:gd name="connsiteY254" fmla="*/ 2275508 h 2311974"/>
                <a:gd name="connsiteX255" fmla="*/ 129987 w 1315983"/>
                <a:gd name="connsiteY255" fmla="*/ 2254426 h 2311974"/>
                <a:gd name="connsiteX256" fmla="*/ 138292 w 1315983"/>
                <a:gd name="connsiteY256" fmla="*/ 2090384 h 2311974"/>
                <a:gd name="connsiteX257" fmla="*/ 167576 w 1315983"/>
                <a:gd name="connsiteY257" fmla="*/ 1879782 h 2311974"/>
                <a:gd name="connsiteX258" fmla="*/ 162659 w 1315983"/>
                <a:gd name="connsiteY258" fmla="*/ 1766434 h 2311974"/>
                <a:gd name="connsiteX259" fmla="*/ 134380 w 1315983"/>
                <a:gd name="connsiteY259" fmla="*/ 1684276 h 2311974"/>
                <a:gd name="connsiteX260" fmla="*/ 71027 w 1315983"/>
                <a:gd name="connsiteY260" fmla="*/ 1605539 h 2311974"/>
                <a:gd name="connsiteX261" fmla="*/ 21152 w 1315983"/>
                <a:gd name="connsiteY261" fmla="*/ 1566641 h 2311974"/>
                <a:gd name="connsiteX262" fmla="*/ 22796 w 1315983"/>
                <a:gd name="connsiteY262" fmla="*/ 1519182 h 2311974"/>
                <a:gd name="connsiteX263" fmla="*/ 18560 w 1315983"/>
                <a:gd name="connsiteY263" fmla="*/ 1442151 h 2311974"/>
                <a:gd name="connsiteX264" fmla="*/ 73867 w 1315983"/>
                <a:gd name="connsiteY264" fmla="*/ 1327822 h 2311974"/>
                <a:gd name="connsiteX265" fmla="*/ 867553 w 1315983"/>
                <a:gd name="connsiteY265" fmla="*/ 1104035 h 2311974"/>
                <a:gd name="connsiteX266" fmla="*/ 0 w 1315983"/>
                <a:gd name="connsiteY266" fmla="*/ 680708 h 2311974"/>
                <a:gd name="connsiteX267" fmla="*/ 35567 w 1315983"/>
                <a:gd name="connsiteY267" fmla="*/ 670983 h 2311974"/>
                <a:gd name="connsiteX268" fmla="*/ 123299 w 1315983"/>
                <a:gd name="connsiteY268" fmla="*/ 692863 h 2311974"/>
                <a:gd name="connsiteX269" fmla="*/ 151753 w 1315983"/>
                <a:gd name="connsiteY269" fmla="*/ 678277 h 2311974"/>
                <a:gd name="connsiteX270" fmla="*/ 158866 w 1315983"/>
                <a:gd name="connsiteY270" fmla="*/ 666121 h 2311974"/>
                <a:gd name="connsiteX271" fmla="*/ 192062 w 1315983"/>
                <a:gd name="connsiteY271" fmla="*/ 700156 h 2311974"/>
                <a:gd name="connsiteX272" fmla="*/ 236001 w 1315983"/>
                <a:gd name="connsiteY272" fmla="*/ 862512 h 2311974"/>
                <a:gd name="connsiteX273" fmla="*/ 158866 w 1315983"/>
                <a:gd name="connsiteY273" fmla="*/ 658827 h 2311974"/>
                <a:gd name="connsiteX274" fmla="*/ 151753 w 1315983"/>
                <a:gd name="connsiteY274" fmla="*/ 471633 h 2311974"/>
                <a:gd name="connsiteX275" fmla="*/ 144639 w 1315983"/>
                <a:gd name="connsiteY275" fmla="*/ 464340 h 2311974"/>
                <a:gd name="connsiteX276" fmla="*/ 184949 w 1315983"/>
                <a:gd name="connsiteY276" fmla="*/ 430304 h 2311974"/>
                <a:gd name="connsiteX277" fmla="*/ 199176 w 1315983"/>
                <a:gd name="connsiteY277" fmla="*/ 408424 h 2311974"/>
                <a:gd name="connsiteX278" fmla="*/ 232371 w 1315983"/>
                <a:gd name="connsiteY278" fmla="*/ 311180 h 2311974"/>
                <a:gd name="connsiteX279" fmla="*/ 225258 w 1315983"/>
                <a:gd name="connsiteY279" fmla="*/ 308749 h 2311974"/>
                <a:gd name="connsiteX280" fmla="*/ 232371 w 1315983"/>
                <a:gd name="connsiteY280" fmla="*/ 299025 h 2311974"/>
                <a:gd name="connsiteX281" fmla="*/ 211031 w 1315983"/>
                <a:gd name="connsiteY281" fmla="*/ 299025 h 2311974"/>
                <a:gd name="connsiteX282" fmla="*/ 199176 w 1315983"/>
                <a:gd name="connsiteY282" fmla="*/ 282007 h 2311974"/>
                <a:gd name="connsiteX283" fmla="*/ 239485 w 1315983"/>
                <a:gd name="connsiteY283" fmla="*/ 240679 h 2311974"/>
                <a:gd name="connsiteX284" fmla="*/ 248969 w 1315983"/>
                <a:gd name="connsiteY284" fmla="*/ 240679 h 2311974"/>
                <a:gd name="connsiteX285" fmla="*/ 227629 w 1315983"/>
                <a:gd name="connsiteY285" fmla="*/ 218799 h 2311974"/>
                <a:gd name="connsiteX286" fmla="*/ 260825 w 1315983"/>
                <a:gd name="connsiteY286" fmla="*/ 199350 h 2311974"/>
                <a:gd name="connsiteX287" fmla="*/ 239485 w 1315983"/>
                <a:gd name="connsiteY287" fmla="*/ 150728 h 2311974"/>
                <a:gd name="connsiteX288" fmla="*/ 248969 w 1315983"/>
                <a:gd name="connsiteY288" fmla="*/ 131279 h 2311974"/>
                <a:gd name="connsiteX289" fmla="*/ 282165 w 1315983"/>
                <a:gd name="connsiteY289" fmla="*/ 116693 h 2311974"/>
                <a:gd name="connsiteX290" fmla="*/ 286908 w 1315983"/>
                <a:gd name="connsiteY290" fmla="*/ 131279 h 2311974"/>
                <a:gd name="connsiteX291" fmla="*/ 308248 w 1315983"/>
                <a:gd name="connsiteY291" fmla="*/ 116693 h 2311974"/>
                <a:gd name="connsiteX292" fmla="*/ 303506 w 1315983"/>
                <a:gd name="connsiteY292" fmla="*/ 109399 h 2311974"/>
                <a:gd name="connsiteX293" fmla="*/ 320104 w 1315983"/>
                <a:gd name="connsiteY293" fmla="*/ 102106 h 2311974"/>
                <a:gd name="connsiteX294" fmla="*/ 320104 w 1315983"/>
                <a:gd name="connsiteY294" fmla="*/ 94813 h 2311974"/>
                <a:gd name="connsiteX295" fmla="*/ 329588 w 1315983"/>
                <a:gd name="connsiteY295" fmla="*/ 87519 h 2311974"/>
                <a:gd name="connsiteX296" fmla="*/ 315361 w 1315983"/>
                <a:gd name="connsiteY296" fmla="*/ 53484 h 2311974"/>
                <a:gd name="connsiteX297" fmla="*/ 312990 w 1315983"/>
                <a:gd name="connsiteY297" fmla="*/ 7293 h 2311974"/>
                <a:gd name="connsiteX298" fmla="*/ 355671 w 1315983"/>
                <a:gd name="connsiteY298" fmla="*/ 17018 h 2311974"/>
                <a:gd name="connsiteX299" fmla="*/ 377011 w 1315983"/>
                <a:gd name="connsiteY299" fmla="*/ 0 h 2311974"/>
                <a:gd name="connsiteX300" fmla="*/ 241856 w 1315983"/>
                <a:gd name="connsiteY300" fmla="*/ 899507 h 2311974"/>
                <a:gd name="connsiteX301" fmla="*/ 241856 w 1315983"/>
                <a:gd name="connsiteY301" fmla="*/ 899506 h 2311974"/>
                <a:gd name="connsiteX302" fmla="*/ 377011 w 1315983"/>
                <a:gd name="connsiteY302" fmla="*/ 0 h 2311974"/>
                <a:gd name="connsiteX303" fmla="*/ 234712 w 1315983"/>
                <a:gd name="connsiteY303" fmla="*/ 889782 h 2311974"/>
                <a:gd name="connsiteX304" fmla="*/ 225258 w 1315983"/>
                <a:gd name="connsiteY304" fmla="*/ 889782 h 2311974"/>
                <a:gd name="connsiteX305" fmla="*/ 241856 w 1315983"/>
                <a:gd name="connsiteY305" fmla="*/ 889782 h 2311974"/>
                <a:gd name="connsiteX306" fmla="*/ 326152 w 1315983"/>
                <a:gd name="connsiteY306" fmla="*/ 981222 h 2311974"/>
                <a:gd name="connsiteX307" fmla="*/ 234712 w 1315983"/>
                <a:gd name="connsiteY307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100209 w 1315983"/>
                <a:gd name="connsiteY108" fmla="*/ 991888 h 2311974"/>
                <a:gd name="connsiteX109" fmla="*/ 1093096 w 1315983"/>
                <a:gd name="connsiteY109" fmla="*/ 1018630 h 2311974"/>
                <a:gd name="connsiteX110" fmla="*/ 1078869 w 1315983"/>
                <a:gd name="connsiteY110" fmla="*/ 1045372 h 2311974"/>
                <a:gd name="connsiteX111" fmla="*/ 1064642 w 1315983"/>
                <a:gd name="connsiteY111" fmla="*/ 1062390 h 2311974"/>
                <a:gd name="connsiteX112" fmla="*/ 1069384 w 1315983"/>
                <a:gd name="connsiteY112" fmla="*/ 1069683 h 2311974"/>
                <a:gd name="connsiteX113" fmla="*/ 1062271 w 1315983"/>
                <a:gd name="connsiteY113" fmla="*/ 1074545 h 2311974"/>
                <a:gd name="connsiteX114" fmla="*/ 1071755 w 1315983"/>
                <a:gd name="connsiteY114" fmla="*/ 1093994 h 2311974"/>
                <a:gd name="connsiteX115" fmla="*/ 1062271 w 1315983"/>
                <a:gd name="connsiteY115" fmla="*/ 1103719 h 2311974"/>
                <a:gd name="connsiteX116" fmla="*/ 1064642 w 1315983"/>
                <a:gd name="connsiteY116" fmla="*/ 1103719 h 2311974"/>
                <a:gd name="connsiteX117" fmla="*/ 1064642 w 1315983"/>
                <a:gd name="connsiteY117" fmla="*/ 1111012 h 2311974"/>
                <a:gd name="connsiteX118" fmla="*/ 1057529 w 1315983"/>
                <a:gd name="connsiteY118" fmla="*/ 1118305 h 2311974"/>
                <a:gd name="connsiteX119" fmla="*/ 1057529 w 1315983"/>
                <a:gd name="connsiteY119" fmla="*/ 1125598 h 2311974"/>
                <a:gd name="connsiteX120" fmla="*/ 1043302 w 1315983"/>
                <a:gd name="connsiteY120" fmla="*/ 1149909 h 2311974"/>
                <a:gd name="connsiteX121" fmla="*/ 1055157 w 1315983"/>
                <a:gd name="connsiteY121" fmla="*/ 1164496 h 2311974"/>
                <a:gd name="connsiteX122" fmla="*/ 1083611 w 1315983"/>
                <a:gd name="connsiteY122" fmla="*/ 1164496 h 2311974"/>
                <a:gd name="connsiteX123" fmla="*/ 1085982 w 1315983"/>
                <a:gd name="connsiteY123" fmla="*/ 1166927 h 2311974"/>
                <a:gd name="connsiteX124" fmla="*/ 1104951 w 1315983"/>
                <a:gd name="connsiteY124" fmla="*/ 1159634 h 2311974"/>
                <a:gd name="connsiteX125" fmla="*/ 1116807 w 1315983"/>
                <a:gd name="connsiteY125" fmla="*/ 1166927 h 2311974"/>
                <a:gd name="connsiteX126" fmla="*/ 1123921 w 1315983"/>
                <a:gd name="connsiteY126" fmla="*/ 1166927 h 2311974"/>
                <a:gd name="connsiteX127" fmla="*/ 1119178 w 1315983"/>
                <a:gd name="connsiteY127" fmla="*/ 1171789 h 2311974"/>
                <a:gd name="connsiteX128" fmla="*/ 1133405 w 1315983"/>
                <a:gd name="connsiteY128" fmla="*/ 1179083 h 2311974"/>
                <a:gd name="connsiteX129" fmla="*/ 1140519 w 1315983"/>
                <a:gd name="connsiteY129" fmla="*/ 1222842 h 2311974"/>
                <a:gd name="connsiteX130" fmla="*/ 1133405 w 1315983"/>
                <a:gd name="connsiteY130" fmla="*/ 1230136 h 2311974"/>
                <a:gd name="connsiteX131" fmla="*/ 1133405 w 1315983"/>
                <a:gd name="connsiteY131" fmla="*/ 1254447 h 2311974"/>
                <a:gd name="connsiteX132" fmla="*/ 1159488 w 1315983"/>
                <a:gd name="connsiteY132" fmla="*/ 1271464 h 2311974"/>
                <a:gd name="connsiteX133" fmla="*/ 1154745 w 1315983"/>
                <a:gd name="connsiteY133" fmla="*/ 1278758 h 2311974"/>
                <a:gd name="connsiteX134" fmla="*/ 1164230 w 1315983"/>
                <a:gd name="connsiteY134" fmla="*/ 1290913 h 2311974"/>
                <a:gd name="connsiteX135" fmla="*/ 1164230 w 1315983"/>
                <a:gd name="connsiteY135" fmla="*/ 1303069 h 2311974"/>
                <a:gd name="connsiteX136" fmla="*/ 1166601 w 1315983"/>
                <a:gd name="connsiteY136" fmla="*/ 1305500 h 2311974"/>
                <a:gd name="connsiteX137" fmla="*/ 1164230 w 1315983"/>
                <a:gd name="connsiteY137" fmla="*/ 1312793 h 2311974"/>
                <a:gd name="connsiteX138" fmla="*/ 1171343 w 1315983"/>
                <a:gd name="connsiteY138" fmla="*/ 1324948 h 2311974"/>
                <a:gd name="connsiteX139" fmla="*/ 1178457 w 1315983"/>
                <a:gd name="connsiteY139" fmla="*/ 1317655 h 2311974"/>
                <a:gd name="connsiteX140" fmla="*/ 1178457 w 1315983"/>
                <a:gd name="connsiteY140" fmla="*/ 1327379 h 2311974"/>
                <a:gd name="connsiteX141" fmla="*/ 1180828 w 1315983"/>
                <a:gd name="connsiteY141" fmla="*/ 1344397 h 2311974"/>
                <a:gd name="connsiteX142" fmla="*/ 1154745 w 1315983"/>
                <a:gd name="connsiteY142" fmla="*/ 1358984 h 2311974"/>
                <a:gd name="connsiteX143" fmla="*/ 1133405 w 1315983"/>
                <a:gd name="connsiteY143" fmla="*/ 1358984 h 2311974"/>
                <a:gd name="connsiteX144" fmla="*/ 1131034 w 1315983"/>
                <a:gd name="connsiteY144" fmla="*/ 1376001 h 2311974"/>
                <a:gd name="connsiteX145" fmla="*/ 1152374 w 1315983"/>
                <a:gd name="connsiteY145" fmla="*/ 1376001 h 2311974"/>
                <a:gd name="connsiteX146" fmla="*/ 1154745 w 1315983"/>
                <a:gd name="connsiteY146" fmla="*/ 1383295 h 2311974"/>
                <a:gd name="connsiteX147" fmla="*/ 1159488 w 1315983"/>
                <a:gd name="connsiteY147" fmla="*/ 1380864 h 2311974"/>
                <a:gd name="connsiteX148" fmla="*/ 1166601 w 1315983"/>
                <a:gd name="connsiteY148" fmla="*/ 1393019 h 2311974"/>
                <a:gd name="connsiteX149" fmla="*/ 1164230 w 1315983"/>
                <a:gd name="connsiteY149" fmla="*/ 1400312 h 2311974"/>
                <a:gd name="connsiteX150" fmla="*/ 1166601 w 1315983"/>
                <a:gd name="connsiteY150" fmla="*/ 1402744 h 2311974"/>
                <a:gd name="connsiteX151" fmla="*/ 1185570 w 1315983"/>
                <a:gd name="connsiteY151" fmla="*/ 1380864 h 2311974"/>
                <a:gd name="connsiteX152" fmla="*/ 1192684 w 1315983"/>
                <a:gd name="connsiteY152" fmla="*/ 1383295 h 2311974"/>
                <a:gd name="connsiteX153" fmla="*/ 1187941 w 1315983"/>
                <a:gd name="connsiteY153" fmla="*/ 1380864 h 2311974"/>
                <a:gd name="connsiteX154" fmla="*/ 1195055 w 1315983"/>
                <a:gd name="connsiteY154" fmla="*/ 1373570 h 2311974"/>
                <a:gd name="connsiteX155" fmla="*/ 1202168 w 1315983"/>
                <a:gd name="connsiteY155" fmla="*/ 1368708 h 2311974"/>
                <a:gd name="connsiteX156" fmla="*/ 1218766 w 1315983"/>
                <a:gd name="connsiteY156" fmla="*/ 1417330 h 2311974"/>
                <a:gd name="connsiteX157" fmla="*/ 1214024 w 1315983"/>
                <a:gd name="connsiteY157" fmla="*/ 1424623 h 2311974"/>
                <a:gd name="connsiteX158" fmla="*/ 1214024 w 1315983"/>
                <a:gd name="connsiteY158" fmla="*/ 1441641 h 2311974"/>
                <a:gd name="connsiteX159" fmla="*/ 1180828 w 1315983"/>
                <a:gd name="connsiteY159" fmla="*/ 1436779 h 2311974"/>
                <a:gd name="connsiteX160" fmla="*/ 1178457 w 1315983"/>
                <a:gd name="connsiteY160" fmla="*/ 1473245 h 2311974"/>
                <a:gd name="connsiteX161" fmla="*/ 1164230 w 1315983"/>
                <a:gd name="connsiteY161" fmla="*/ 1473245 h 2311974"/>
                <a:gd name="connsiteX162" fmla="*/ 1159488 w 1315983"/>
                <a:gd name="connsiteY162" fmla="*/ 1504850 h 2311974"/>
                <a:gd name="connsiteX163" fmla="*/ 1145261 w 1315983"/>
                <a:gd name="connsiteY163" fmla="*/ 1521867 h 2311974"/>
                <a:gd name="connsiteX164" fmla="*/ 1145261 w 1315983"/>
                <a:gd name="connsiteY164" fmla="*/ 1548609 h 2311974"/>
                <a:gd name="connsiteX165" fmla="*/ 1126292 w 1315983"/>
                <a:gd name="connsiteY165" fmla="*/ 1560765 h 2311974"/>
                <a:gd name="connsiteX166" fmla="*/ 1152374 w 1315983"/>
                <a:gd name="connsiteY166" fmla="*/ 1570489 h 2311974"/>
                <a:gd name="connsiteX167" fmla="*/ 1152374 w 1315983"/>
                <a:gd name="connsiteY167" fmla="*/ 1577783 h 2311974"/>
                <a:gd name="connsiteX168" fmla="*/ 1097838 w 1315983"/>
                <a:gd name="connsiteY168" fmla="*/ 1577783 h 2311974"/>
                <a:gd name="connsiteX169" fmla="*/ 1109694 w 1315983"/>
                <a:gd name="connsiteY169" fmla="*/ 1602094 h 2311974"/>
                <a:gd name="connsiteX170" fmla="*/ 1119178 w 1315983"/>
                <a:gd name="connsiteY170" fmla="*/ 1609387 h 2311974"/>
                <a:gd name="connsiteX171" fmla="*/ 1116807 w 1315983"/>
                <a:gd name="connsiteY171" fmla="*/ 1619111 h 2311974"/>
                <a:gd name="connsiteX172" fmla="*/ 1119178 w 1315983"/>
                <a:gd name="connsiteY172" fmla="*/ 1623973 h 2311974"/>
                <a:gd name="connsiteX173" fmla="*/ 1119178 w 1315983"/>
                <a:gd name="connsiteY173" fmla="*/ 1645853 h 2311974"/>
                <a:gd name="connsiteX174" fmla="*/ 1112065 w 1315983"/>
                <a:gd name="connsiteY174" fmla="*/ 1645853 h 2311974"/>
                <a:gd name="connsiteX175" fmla="*/ 1104951 w 1315983"/>
                <a:gd name="connsiteY175" fmla="*/ 1667733 h 2311974"/>
                <a:gd name="connsiteX176" fmla="*/ 1104951 w 1315983"/>
                <a:gd name="connsiteY176" fmla="*/ 1706631 h 2311974"/>
                <a:gd name="connsiteX177" fmla="*/ 1090725 w 1315983"/>
                <a:gd name="connsiteY177" fmla="*/ 1709062 h 2311974"/>
                <a:gd name="connsiteX178" fmla="*/ 1090725 w 1315983"/>
                <a:gd name="connsiteY178" fmla="*/ 1723648 h 2311974"/>
                <a:gd name="connsiteX179" fmla="*/ 1078869 w 1315983"/>
                <a:gd name="connsiteY179" fmla="*/ 1740666 h 2311974"/>
                <a:gd name="connsiteX180" fmla="*/ 1021961 w 1315983"/>
                <a:gd name="connsiteY180" fmla="*/ 1733373 h 2311974"/>
                <a:gd name="connsiteX181" fmla="*/ 995879 w 1315983"/>
                <a:gd name="connsiteY181" fmla="*/ 1733373 h 2311974"/>
                <a:gd name="connsiteX182" fmla="*/ 984023 w 1315983"/>
                <a:gd name="connsiteY182" fmla="*/ 1743097 h 2311974"/>
                <a:gd name="connsiteX183" fmla="*/ 976910 w 1315983"/>
                <a:gd name="connsiteY183" fmla="*/ 1735804 h 2311974"/>
                <a:gd name="connsiteX184" fmla="*/ 969796 w 1315983"/>
                <a:gd name="connsiteY184" fmla="*/ 1740666 h 2311974"/>
                <a:gd name="connsiteX185" fmla="*/ 948456 w 1315983"/>
                <a:gd name="connsiteY185" fmla="*/ 1713924 h 2311974"/>
                <a:gd name="connsiteX186" fmla="*/ 934229 w 1315983"/>
                <a:gd name="connsiteY186" fmla="*/ 1721217 h 2311974"/>
                <a:gd name="connsiteX187" fmla="*/ 927116 w 1315983"/>
                <a:gd name="connsiteY187" fmla="*/ 1733373 h 2311974"/>
                <a:gd name="connsiteX188" fmla="*/ 920002 w 1315983"/>
                <a:gd name="connsiteY188" fmla="*/ 1735804 h 2311974"/>
                <a:gd name="connsiteX189" fmla="*/ 905775 w 1315983"/>
                <a:gd name="connsiteY189" fmla="*/ 1706631 h 2311974"/>
                <a:gd name="connsiteX190" fmla="*/ 834641 w 1315983"/>
                <a:gd name="connsiteY190" fmla="*/ 1709062 h 2311974"/>
                <a:gd name="connsiteX191" fmla="*/ 832270 w 1315983"/>
                <a:gd name="connsiteY191" fmla="*/ 1721217 h 2311974"/>
                <a:gd name="connsiteX192" fmla="*/ 789590 w 1315983"/>
                <a:gd name="connsiteY192" fmla="*/ 1721217 h 2311974"/>
                <a:gd name="connsiteX193" fmla="*/ 789590 w 1315983"/>
                <a:gd name="connsiteY193" fmla="*/ 1728511 h 2311974"/>
                <a:gd name="connsiteX194" fmla="*/ 758765 w 1315983"/>
                <a:gd name="connsiteY194" fmla="*/ 1721217 h 2311974"/>
                <a:gd name="connsiteX195" fmla="*/ 758765 w 1315983"/>
                <a:gd name="connsiteY195" fmla="*/ 1706631 h 2311974"/>
                <a:gd name="connsiteX196" fmla="*/ 751651 w 1315983"/>
                <a:gd name="connsiteY196" fmla="*/ 1706631 h 2311974"/>
                <a:gd name="connsiteX197" fmla="*/ 749280 w 1315983"/>
                <a:gd name="connsiteY197" fmla="*/ 1692044 h 2311974"/>
                <a:gd name="connsiteX198" fmla="*/ 749280 w 1315983"/>
                <a:gd name="connsiteY198" fmla="*/ 1692044 h 2311974"/>
                <a:gd name="connsiteX199" fmla="*/ 751651 w 1315983"/>
                <a:gd name="connsiteY199" fmla="*/ 1706631 h 2311974"/>
                <a:gd name="connsiteX200" fmla="*/ 697115 w 1315983"/>
                <a:gd name="connsiteY200" fmla="*/ 1709062 h 2311974"/>
                <a:gd name="connsiteX201" fmla="*/ 656806 w 1315983"/>
                <a:gd name="connsiteY201" fmla="*/ 1701769 h 2311974"/>
                <a:gd name="connsiteX202" fmla="*/ 654435 w 1315983"/>
                <a:gd name="connsiteY202" fmla="*/ 1709062 h 2311974"/>
                <a:gd name="connsiteX203" fmla="*/ 635465 w 1315983"/>
                <a:gd name="connsiteY203" fmla="*/ 1713924 h 2311974"/>
                <a:gd name="connsiteX204" fmla="*/ 628352 w 1315983"/>
                <a:gd name="connsiteY204" fmla="*/ 1733373 h 2311974"/>
                <a:gd name="connsiteX205" fmla="*/ 633094 w 1315983"/>
                <a:gd name="connsiteY205" fmla="*/ 1750391 h 2311974"/>
                <a:gd name="connsiteX206" fmla="*/ 614125 w 1315983"/>
                <a:gd name="connsiteY206" fmla="*/ 1750391 h 2311974"/>
                <a:gd name="connsiteX207" fmla="*/ 609383 w 1315983"/>
                <a:gd name="connsiteY207" fmla="*/ 1769840 h 2311974"/>
                <a:gd name="connsiteX208" fmla="*/ 616496 w 1315983"/>
                <a:gd name="connsiteY208" fmla="*/ 1784426 h 2311974"/>
                <a:gd name="connsiteX209" fmla="*/ 614125 w 1315983"/>
                <a:gd name="connsiteY209" fmla="*/ 1806306 h 2311974"/>
                <a:gd name="connsiteX210" fmla="*/ 602269 w 1315983"/>
                <a:gd name="connsiteY210" fmla="*/ 1813599 h 2311974"/>
                <a:gd name="connsiteX211" fmla="*/ 602269 w 1315983"/>
                <a:gd name="connsiteY211" fmla="*/ 1847635 h 2311974"/>
                <a:gd name="connsiteX212" fmla="*/ 588043 w 1315983"/>
                <a:gd name="connsiteY212" fmla="*/ 1852497 h 2311974"/>
                <a:gd name="connsiteX213" fmla="*/ 585671 w 1315983"/>
                <a:gd name="connsiteY213" fmla="*/ 1837910 h 2311974"/>
                <a:gd name="connsiteX214" fmla="*/ 552475 w 1315983"/>
                <a:gd name="connsiteY214" fmla="*/ 1837910 h 2311974"/>
                <a:gd name="connsiteX215" fmla="*/ 552475 w 1315983"/>
                <a:gd name="connsiteY215" fmla="*/ 1859790 h 2311974"/>
                <a:gd name="connsiteX216" fmla="*/ 533506 w 1315983"/>
                <a:gd name="connsiteY216" fmla="*/ 1859790 h 2311974"/>
                <a:gd name="connsiteX217" fmla="*/ 533506 w 1315983"/>
                <a:gd name="connsiteY217" fmla="*/ 1869515 h 2311974"/>
                <a:gd name="connsiteX218" fmla="*/ 531135 w 1315983"/>
                <a:gd name="connsiteY218" fmla="*/ 1876808 h 2311974"/>
                <a:gd name="connsiteX219" fmla="*/ 450517 w 1315983"/>
                <a:gd name="connsiteY219" fmla="*/ 1876808 h 2311974"/>
                <a:gd name="connsiteX220" fmla="*/ 450517 w 1315983"/>
                <a:gd name="connsiteY220" fmla="*/ 1896257 h 2311974"/>
                <a:gd name="connsiteX221" fmla="*/ 398351 w 1315983"/>
                <a:gd name="connsiteY221" fmla="*/ 1901119 h 2311974"/>
                <a:gd name="connsiteX222" fmla="*/ 398351 w 1315983"/>
                <a:gd name="connsiteY222" fmla="*/ 1930292 h 2311974"/>
                <a:gd name="connsiteX223" fmla="*/ 377011 w 1315983"/>
                <a:gd name="connsiteY223" fmla="*/ 1930292 h 2311974"/>
                <a:gd name="connsiteX224" fmla="*/ 374640 w 1315983"/>
                <a:gd name="connsiteY224" fmla="*/ 1952172 h 2311974"/>
                <a:gd name="connsiteX225" fmla="*/ 362784 w 1315983"/>
                <a:gd name="connsiteY225" fmla="*/ 1952172 h 2311974"/>
                <a:gd name="connsiteX226" fmla="*/ 362784 w 1315983"/>
                <a:gd name="connsiteY226" fmla="*/ 1978914 h 2311974"/>
                <a:gd name="connsiteX227" fmla="*/ 369898 w 1315983"/>
                <a:gd name="connsiteY227" fmla="*/ 1983776 h 2311974"/>
                <a:gd name="connsiteX228" fmla="*/ 367527 w 1315983"/>
                <a:gd name="connsiteY228" fmla="*/ 2000794 h 2311974"/>
                <a:gd name="connsiteX229" fmla="*/ 374640 w 1315983"/>
                <a:gd name="connsiteY229" fmla="*/ 2005656 h 2311974"/>
                <a:gd name="connsiteX230" fmla="*/ 374640 w 1315983"/>
                <a:gd name="connsiteY230" fmla="*/ 2068865 h 2311974"/>
                <a:gd name="connsiteX231" fmla="*/ 367527 w 1315983"/>
                <a:gd name="connsiteY231" fmla="*/ 2068865 h 2311974"/>
                <a:gd name="connsiteX232" fmla="*/ 367527 w 1315983"/>
                <a:gd name="connsiteY232" fmla="*/ 2081020 h 2311974"/>
                <a:gd name="connsiteX233" fmla="*/ 348557 w 1315983"/>
                <a:gd name="connsiteY233" fmla="*/ 2083451 h 2311974"/>
                <a:gd name="connsiteX234" fmla="*/ 334331 w 1315983"/>
                <a:gd name="connsiteY234" fmla="*/ 2117487 h 2311974"/>
                <a:gd name="connsiteX235" fmla="*/ 334331 w 1315983"/>
                <a:gd name="connsiteY235" fmla="*/ 2129642 h 2311974"/>
                <a:gd name="connsiteX236" fmla="*/ 391238 w 1315983"/>
                <a:gd name="connsiteY236" fmla="*/ 2132073 h 2311974"/>
                <a:gd name="connsiteX237" fmla="*/ 384125 w 1315983"/>
                <a:gd name="connsiteY237" fmla="*/ 2151522 h 2311974"/>
                <a:gd name="connsiteX238" fmla="*/ 388867 w 1315983"/>
                <a:gd name="connsiteY238" fmla="*/ 2161246 h 2311974"/>
                <a:gd name="connsiteX239" fmla="*/ 384125 w 1315983"/>
                <a:gd name="connsiteY239" fmla="*/ 2168540 h 2311974"/>
                <a:gd name="connsiteX240" fmla="*/ 367527 w 1315983"/>
                <a:gd name="connsiteY240" fmla="*/ 2168540 h 2311974"/>
                <a:gd name="connsiteX241" fmla="*/ 367527 w 1315983"/>
                <a:gd name="connsiteY241" fmla="*/ 2180695 h 2311974"/>
                <a:gd name="connsiteX242" fmla="*/ 336702 w 1315983"/>
                <a:gd name="connsiteY242" fmla="*/ 2187988 h 2311974"/>
                <a:gd name="connsiteX243" fmla="*/ 343815 w 1315983"/>
                <a:gd name="connsiteY243" fmla="*/ 2200144 h 2311974"/>
                <a:gd name="connsiteX244" fmla="*/ 341444 w 1315983"/>
                <a:gd name="connsiteY244" fmla="*/ 2256059 h 2311974"/>
                <a:gd name="connsiteX245" fmla="*/ 329588 w 1315983"/>
                <a:gd name="connsiteY245" fmla="*/ 2277939 h 2311974"/>
                <a:gd name="connsiteX246" fmla="*/ 303506 w 1315983"/>
                <a:gd name="connsiteY246" fmla="*/ 2307112 h 2311974"/>
                <a:gd name="connsiteX247" fmla="*/ 289279 w 1315983"/>
                <a:gd name="connsiteY247" fmla="*/ 2311974 h 2311974"/>
                <a:gd name="connsiteX248" fmla="*/ 272681 w 1315983"/>
                <a:gd name="connsiteY248" fmla="*/ 2282801 h 2311974"/>
                <a:gd name="connsiteX249" fmla="*/ 253712 w 1315983"/>
                <a:gd name="connsiteY249" fmla="*/ 2275508 h 2311974"/>
                <a:gd name="connsiteX250" fmla="*/ 239485 w 1315983"/>
                <a:gd name="connsiteY250" fmla="*/ 2292526 h 2311974"/>
                <a:gd name="connsiteX251" fmla="*/ 220516 w 1315983"/>
                <a:gd name="connsiteY251" fmla="*/ 2285232 h 2311974"/>
                <a:gd name="connsiteX252" fmla="*/ 206289 w 1315983"/>
                <a:gd name="connsiteY252" fmla="*/ 2290094 h 2311974"/>
                <a:gd name="connsiteX253" fmla="*/ 170722 w 1315983"/>
                <a:gd name="connsiteY253" fmla="*/ 2275508 h 2311974"/>
                <a:gd name="connsiteX254" fmla="*/ 129987 w 1315983"/>
                <a:gd name="connsiteY254" fmla="*/ 2254426 h 2311974"/>
                <a:gd name="connsiteX255" fmla="*/ 138292 w 1315983"/>
                <a:gd name="connsiteY255" fmla="*/ 2090384 h 2311974"/>
                <a:gd name="connsiteX256" fmla="*/ 167576 w 1315983"/>
                <a:gd name="connsiteY256" fmla="*/ 1879782 h 2311974"/>
                <a:gd name="connsiteX257" fmla="*/ 162659 w 1315983"/>
                <a:gd name="connsiteY257" fmla="*/ 1766434 h 2311974"/>
                <a:gd name="connsiteX258" fmla="*/ 134380 w 1315983"/>
                <a:gd name="connsiteY258" fmla="*/ 1684276 h 2311974"/>
                <a:gd name="connsiteX259" fmla="*/ 71027 w 1315983"/>
                <a:gd name="connsiteY259" fmla="*/ 1605539 h 2311974"/>
                <a:gd name="connsiteX260" fmla="*/ 21152 w 1315983"/>
                <a:gd name="connsiteY260" fmla="*/ 1566641 h 2311974"/>
                <a:gd name="connsiteX261" fmla="*/ 22796 w 1315983"/>
                <a:gd name="connsiteY261" fmla="*/ 1519182 h 2311974"/>
                <a:gd name="connsiteX262" fmla="*/ 18560 w 1315983"/>
                <a:gd name="connsiteY262" fmla="*/ 1442151 h 2311974"/>
                <a:gd name="connsiteX263" fmla="*/ 73867 w 1315983"/>
                <a:gd name="connsiteY263" fmla="*/ 1327822 h 2311974"/>
                <a:gd name="connsiteX264" fmla="*/ 867553 w 1315983"/>
                <a:gd name="connsiteY264" fmla="*/ 1104035 h 2311974"/>
                <a:gd name="connsiteX265" fmla="*/ 0 w 1315983"/>
                <a:gd name="connsiteY265" fmla="*/ 680708 h 2311974"/>
                <a:gd name="connsiteX266" fmla="*/ 35567 w 1315983"/>
                <a:gd name="connsiteY266" fmla="*/ 670983 h 2311974"/>
                <a:gd name="connsiteX267" fmla="*/ 123299 w 1315983"/>
                <a:gd name="connsiteY267" fmla="*/ 692863 h 2311974"/>
                <a:gd name="connsiteX268" fmla="*/ 151753 w 1315983"/>
                <a:gd name="connsiteY268" fmla="*/ 678277 h 2311974"/>
                <a:gd name="connsiteX269" fmla="*/ 158866 w 1315983"/>
                <a:gd name="connsiteY269" fmla="*/ 666121 h 2311974"/>
                <a:gd name="connsiteX270" fmla="*/ 192062 w 1315983"/>
                <a:gd name="connsiteY270" fmla="*/ 700156 h 2311974"/>
                <a:gd name="connsiteX271" fmla="*/ 236001 w 1315983"/>
                <a:gd name="connsiteY271" fmla="*/ 862512 h 2311974"/>
                <a:gd name="connsiteX272" fmla="*/ 158866 w 1315983"/>
                <a:gd name="connsiteY272" fmla="*/ 658827 h 2311974"/>
                <a:gd name="connsiteX273" fmla="*/ 151753 w 1315983"/>
                <a:gd name="connsiteY273" fmla="*/ 471633 h 2311974"/>
                <a:gd name="connsiteX274" fmla="*/ 144639 w 1315983"/>
                <a:gd name="connsiteY274" fmla="*/ 464340 h 2311974"/>
                <a:gd name="connsiteX275" fmla="*/ 184949 w 1315983"/>
                <a:gd name="connsiteY275" fmla="*/ 430304 h 2311974"/>
                <a:gd name="connsiteX276" fmla="*/ 199176 w 1315983"/>
                <a:gd name="connsiteY276" fmla="*/ 408424 h 2311974"/>
                <a:gd name="connsiteX277" fmla="*/ 232371 w 1315983"/>
                <a:gd name="connsiteY277" fmla="*/ 311180 h 2311974"/>
                <a:gd name="connsiteX278" fmla="*/ 225258 w 1315983"/>
                <a:gd name="connsiteY278" fmla="*/ 308749 h 2311974"/>
                <a:gd name="connsiteX279" fmla="*/ 232371 w 1315983"/>
                <a:gd name="connsiteY279" fmla="*/ 299025 h 2311974"/>
                <a:gd name="connsiteX280" fmla="*/ 211031 w 1315983"/>
                <a:gd name="connsiteY280" fmla="*/ 299025 h 2311974"/>
                <a:gd name="connsiteX281" fmla="*/ 199176 w 1315983"/>
                <a:gd name="connsiteY281" fmla="*/ 282007 h 2311974"/>
                <a:gd name="connsiteX282" fmla="*/ 239485 w 1315983"/>
                <a:gd name="connsiteY282" fmla="*/ 240679 h 2311974"/>
                <a:gd name="connsiteX283" fmla="*/ 248969 w 1315983"/>
                <a:gd name="connsiteY283" fmla="*/ 240679 h 2311974"/>
                <a:gd name="connsiteX284" fmla="*/ 227629 w 1315983"/>
                <a:gd name="connsiteY284" fmla="*/ 218799 h 2311974"/>
                <a:gd name="connsiteX285" fmla="*/ 260825 w 1315983"/>
                <a:gd name="connsiteY285" fmla="*/ 199350 h 2311974"/>
                <a:gd name="connsiteX286" fmla="*/ 239485 w 1315983"/>
                <a:gd name="connsiteY286" fmla="*/ 150728 h 2311974"/>
                <a:gd name="connsiteX287" fmla="*/ 248969 w 1315983"/>
                <a:gd name="connsiteY287" fmla="*/ 131279 h 2311974"/>
                <a:gd name="connsiteX288" fmla="*/ 282165 w 1315983"/>
                <a:gd name="connsiteY288" fmla="*/ 116693 h 2311974"/>
                <a:gd name="connsiteX289" fmla="*/ 286908 w 1315983"/>
                <a:gd name="connsiteY289" fmla="*/ 131279 h 2311974"/>
                <a:gd name="connsiteX290" fmla="*/ 308248 w 1315983"/>
                <a:gd name="connsiteY290" fmla="*/ 116693 h 2311974"/>
                <a:gd name="connsiteX291" fmla="*/ 303506 w 1315983"/>
                <a:gd name="connsiteY291" fmla="*/ 109399 h 2311974"/>
                <a:gd name="connsiteX292" fmla="*/ 320104 w 1315983"/>
                <a:gd name="connsiteY292" fmla="*/ 102106 h 2311974"/>
                <a:gd name="connsiteX293" fmla="*/ 320104 w 1315983"/>
                <a:gd name="connsiteY293" fmla="*/ 94813 h 2311974"/>
                <a:gd name="connsiteX294" fmla="*/ 329588 w 1315983"/>
                <a:gd name="connsiteY294" fmla="*/ 87519 h 2311974"/>
                <a:gd name="connsiteX295" fmla="*/ 315361 w 1315983"/>
                <a:gd name="connsiteY295" fmla="*/ 53484 h 2311974"/>
                <a:gd name="connsiteX296" fmla="*/ 312990 w 1315983"/>
                <a:gd name="connsiteY296" fmla="*/ 7293 h 2311974"/>
                <a:gd name="connsiteX297" fmla="*/ 355671 w 1315983"/>
                <a:gd name="connsiteY297" fmla="*/ 17018 h 2311974"/>
                <a:gd name="connsiteX298" fmla="*/ 377011 w 1315983"/>
                <a:gd name="connsiteY298" fmla="*/ 0 h 2311974"/>
                <a:gd name="connsiteX299" fmla="*/ 241856 w 1315983"/>
                <a:gd name="connsiteY299" fmla="*/ 899507 h 2311974"/>
                <a:gd name="connsiteX300" fmla="*/ 241856 w 1315983"/>
                <a:gd name="connsiteY300" fmla="*/ 899506 h 2311974"/>
                <a:gd name="connsiteX301" fmla="*/ 377011 w 1315983"/>
                <a:gd name="connsiteY301" fmla="*/ 0 h 2311974"/>
                <a:gd name="connsiteX302" fmla="*/ 234712 w 1315983"/>
                <a:gd name="connsiteY302" fmla="*/ 889782 h 2311974"/>
                <a:gd name="connsiteX303" fmla="*/ 225258 w 1315983"/>
                <a:gd name="connsiteY303" fmla="*/ 889782 h 2311974"/>
                <a:gd name="connsiteX304" fmla="*/ 241856 w 1315983"/>
                <a:gd name="connsiteY304" fmla="*/ 889782 h 2311974"/>
                <a:gd name="connsiteX305" fmla="*/ 326152 w 1315983"/>
                <a:gd name="connsiteY305" fmla="*/ 981222 h 2311974"/>
                <a:gd name="connsiteX306" fmla="*/ 234712 w 1315983"/>
                <a:gd name="connsiteY306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109694 w 1315983"/>
                <a:gd name="connsiteY107" fmla="*/ 984595 h 2311974"/>
                <a:gd name="connsiteX108" fmla="*/ 1093096 w 1315983"/>
                <a:gd name="connsiteY108" fmla="*/ 1018630 h 2311974"/>
                <a:gd name="connsiteX109" fmla="*/ 1078869 w 1315983"/>
                <a:gd name="connsiteY109" fmla="*/ 1045372 h 2311974"/>
                <a:gd name="connsiteX110" fmla="*/ 1064642 w 1315983"/>
                <a:gd name="connsiteY110" fmla="*/ 1062390 h 2311974"/>
                <a:gd name="connsiteX111" fmla="*/ 1069384 w 1315983"/>
                <a:gd name="connsiteY111" fmla="*/ 1069683 h 2311974"/>
                <a:gd name="connsiteX112" fmla="*/ 1062271 w 1315983"/>
                <a:gd name="connsiteY112" fmla="*/ 1074545 h 2311974"/>
                <a:gd name="connsiteX113" fmla="*/ 1071755 w 1315983"/>
                <a:gd name="connsiteY113" fmla="*/ 1093994 h 2311974"/>
                <a:gd name="connsiteX114" fmla="*/ 1062271 w 1315983"/>
                <a:gd name="connsiteY114" fmla="*/ 1103719 h 2311974"/>
                <a:gd name="connsiteX115" fmla="*/ 1064642 w 1315983"/>
                <a:gd name="connsiteY115" fmla="*/ 1103719 h 2311974"/>
                <a:gd name="connsiteX116" fmla="*/ 1064642 w 1315983"/>
                <a:gd name="connsiteY116" fmla="*/ 1111012 h 2311974"/>
                <a:gd name="connsiteX117" fmla="*/ 1057529 w 1315983"/>
                <a:gd name="connsiteY117" fmla="*/ 1118305 h 2311974"/>
                <a:gd name="connsiteX118" fmla="*/ 1057529 w 1315983"/>
                <a:gd name="connsiteY118" fmla="*/ 1125598 h 2311974"/>
                <a:gd name="connsiteX119" fmla="*/ 1043302 w 1315983"/>
                <a:gd name="connsiteY119" fmla="*/ 1149909 h 2311974"/>
                <a:gd name="connsiteX120" fmla="*/ 1055157 w 1315983"/>
                <a:gd name="connsiteY120" fmla="*/ 1164496 h 2311974"/>
                <a:gd name="connsiteX121" fmla="*/ 1083611 w 1315983"/>
                <a:gd name="connsiteY121" fmla="*/ 1164496 h 2311974"/>
                <a:gd name="connsiteX122" fmla="*/ 1085982 w 1315983"/>
                <a:gd name="connsiteY122" fmla="*/ 1166927 h 2311974"/>
                <a:gd name="connsiteX123" fmla="*/ 1104951 w 1315983"/>
                <a:gd name="connsiteY123" fmla="*/ 1159634 h 2311974"/>
                <a:gd name="connsiteX124" fmla="*/ 1116807 w 1315983"/>
                <a:gd name="connsiteY124" fmla="*/ 1166927 h 2311974"/>
                <a:gd name="connsiteX125" fmla="*/ 1123921 w 1315983"/>
                <a:gd name="connsiteY125" fmla="*/ 1166927 h 2311974"/>
                <a:gd name="connsiteX126" fmla="*/ 1119178 w 1315983"/>
                <a:gd name="connsiteY126" fmla="*/ 1171789 h 2311974"/>
                <a:gd name="connsiteX127" fmla="*/ 1133405 w 1315983"/>
                <a:gd name="connsiteY127" fmla="*/ 1179083 h 2311974"/>
                <a:gd name="connsiteX128" fmla="*/ 1140519 w 1315983"/>
                <a:gd name="connsiteY128" fmla="*/ 1222842 h 2311974"/>
                <a:gd name="connsiteX129" fmla="*/ 1133405 w 1315983"/>
                <a:gd name="connsiteY129" fmla="*/ 1230136 h 2311974"/>
                <a:gd name="connsiteX130" fmla="*/ 1133405 w 1315983"/>
                <a:gd name="connsiteY130" fmla="*/ 1254447 h 2311974"/>
                <a:gd name="connsiteX131" fmla="*/ 1159488 w 1315983"/>
                <a:gd name="connsiteY131" fmla="*/ 1271464 h 2311974"/>
                <a:gd name="connsiteX132" fmla="*/ 1154745 w 1315983"/>
                <a:gd name="connsiteY132" fmla="*/ 1278758 h 2311974"/>
                <a:gd name="connsiteX133" fmla="*/ 1164230 w 1315983"/>
                <a:gd name="connsiteY133" fmla="*/ 1290913 h 2311974"/>
                <a:gd name="connsiteX134" fmla="*/ 1164230 w 1315983"/>
                <a:gd name="connsiteY134" fmla="*/ 1303069 h 2311974"/>
                <a:gd name="connsiteX135" fmla="*/ 1166601 w 1315983"/>
                <a:gd name="connsiteY135" fmla="*/ 1305500 h 2311974"/>
                <a:gd name="connsiteX136" fmla="*/ 1164230 w 1315983"/>
                <a:gd name="connsiteY136" fmla="*/ 1312793 h 2311974"/>
                <a:gd name="connsiteX137" fmla="*/ 1171343 w 1315983"/>
                <a:gd name="connsiteY137" fmla="*/ 1324948 h 2311974"/>
                <a:gd name="connsiteX138" fmla="*/ 1178457 w 1315983"/>
                <a:gd name="connsiteY138" fmla="*/ 1317655 h 2311974"/>
                <a:gd name="connsiteX139" fmla="*/ 1178457 w 1315983"/>
                <a:gd name="connsiteY139" fmla="*/ 1327379 h 2311974"/>
                <a:gd name="connsiteX140" fmla="*/ 1180828 w 1315983"/>
                <a:gd name="connsiteY140" fmla="*/ 1344397 h 2311974"/>
                <a:gd name="connsiteX141" fmla="*/ 1154745 w 1315983"/>
                <a:gd name="connsiteY141" fmla="*/ 1358984 h 2311974"/>
                <a:gd name="connsiteX142" fmla="*/ 1133405 w 1315983"/>
                <a:gd name="connsiteY142" fmla="*/ 1358984 h 2311974"/>
                <a:gd name="connsiteX143" fmla="*/ 1131034 w 1315983"/>
                <a:gd name="connsiteY143" fmla="*/ 1376001 h 2311974"/>
                <a:gd name="connsiteX144" fmla="*/ 1152374 w 1315983"/>
                <a:gd name="connsiteY144" fmla="*/ 1376001 h 2311974"/>
                <a:gd name="connsiteX145" fmla="*/ 1154745 w 1315983"/>
                <a:gd name="connsiteY145" fmla="*/ 1383295 h 2311974"/>
                <a:gd name="connsiteX146" fmla="*/ 1159488 w 1315983"/>
                <a:gd name="connsiteY146" fmla="*/ 1380864 h 2311974"/>
                <a:gd name="connsiteX147" fmla="*/ 1166601 w 1315983"/>
                <a:gd name="connsiteY147" fmla="*/ 1393019 h 2311974"/>
                <a:gd name="connsiteX148" fmla="*/ 1164230 w 1315983"/>
                <a:gd name="connsiteY148" fmla="*/ 1400312 h 2311974"/>
                <a:gd name="connsiteX149" fmla="*/ 1166601 w 1315983"/>
                <a:gd name="connsiteY149" fmla="*/ 1402744 h 2311974"/>
                <a:gd name="connsiteX150" fmla="*/ 1185570 w 1315983"/>
                <a:gd name="connsiteY150" fmla="*/ 1380864 h 2311974"/>
                <a:gd name="connsiteX151" fmla="*/ 1192684 w 1315983"/>
                <a:gd name="connsiteY151" fmla="*/ 1383295 h 2311974"/>
                <a:gd name="connsiteX152" fmla="*/ 1187941 w 1315983"/>
                <a:gd name="connsiteY152" fmla="*/ 1380864 h 2311974"/>
                <a:gd name="connsiteX153" fmla="*/ 1195055 w 1315983"/>
                <a:gd name="connsiteY153" fmla="*/ 1373570 h 2311974"/>
                <a:gd name="connsiteX154" fmla="*/ 1202168 w 1315983"/>
                <a:gd name="connsiteY154" fmla="*/ 1368708 h 2311974"/>
                <a:gd name="connsiteX155" fmla="*/ 1218766 w 1315983"/>
                <a:gd name="connsiteY155" fmla="*/ 1417330 h 2311974"/>
                <a:gd name="connsiteX156" fmla="*/ 1214024 w 1315983"/>
                <a:gd name="connsiteY156" fmla="*/ 1424623 h 2311974"/>
                <a:gd name="connsiteX157" fmla="*/ 1214024 w 1315983"/>
                <a:gd name="connsiteY157" fmla="*/ 1441641 h 2311974"/>
                <a:gd name="connsiteX158" fmla="*/ 1180828 w 1315983"/>
                <a:gd name="connsiteY158" fmla="*/ 1436779 h 2311974"/>
                <a:gd name="connsiteX159" fmla="*/ 1178457 w 1315983"/>
                <a:gd name="connsiteY159" fmla="*/ 1473245 h 2311974"/>
                <a:gd name="connsiteX160" fmla="*/ 1164230 w 1315983"/>
                <a:gd name="connsiteY160" fmla="*/ 1473245 h 2311974"/>
                <a:gd name="connsiteX161" fmla="*/ 1159488 w 1315983"/>
                <a:gd name="connsiteY161" fmla="*/ 1504850 h 2311974"/>
                <a:gd name="connsiteX162" fmla="*/ 1145261 w 1315983"/>
                <a:gd name="connsiteY162" fmla="*/ 1521867 h 2311974"/>
                <a:gd name="connsiteX163" fmla="*/ 1145261 w 1315983"/>
                <a:gd name="connsiteY163" fmla="*/ 1548609 h 2311974"/>
                <a:gd name="connsiteX164" fmla="*/ 1126292 w 1315983"/>
                <a:gd name="connsiteY164" fmla="*/ 1560765 h 2311974"/>
                <a:gd name="connsiteX165" fmla="*/ 1152374 w 1315983"/>
                <a:gd name="connsiteY165" fmla="*/ 1570489 h 2311974"/>
                <a:gd name="connsiteX166" fmla="*/ 1152374 w 1315983"/>
                <a:gd name="connsiteY166" fmla="*/ 1577783 h 2311974"/>
                <a:gd name="connsiteX167" fmla="*/ 1097838 w 1315983"/>
                <a:gd name="connsiteY167" fmla="*/ 1577783 h 2311974"/>
                <a:gd name="connsiteX168" fmla="*/ 1109694 w 1315983"/>
                <a:gd name="connsiteY168" fmla="*/ 1602094 h 2311974"/>
                <a:gd name="connsiteX169" fmla="*/ 1119178 w 1315983"/>
                <a:gd name="connsiteY169" fmla="*/ 1609387 h 2311974"/>
                <a:gd name="connsiteX170" fmla="*/ 1116807 w 1315983"/>
                <a:gd name="connsiteY170" fmla="*/ 1619111 h 2311974"/>
                <a:gd name="connsiteX171" fmla="*/ 1119178 w 1315983"/>
                <a:gd name="connsiteY171" fmla="*/ 1623973 h 2311974"/>
                <a:gd name="connsiteX172" fmla="*/ 1119178 w 1315983"/>
                <a:gd name="connsiteY172" fmla="*/ 1645853 h 2311974"/>
                <a:gd name="connsiteX173" fmla="*/ 1112065 w 1315983"/>
                <a:gd name="connsiteY173" fmla="*/ 1645853 h 2311974"/>
                <a:gd name="connsiteX174" fmla="*/ 1104951 w 1315983"/>
                <a:gd name="connsiteY174" fmla="*/ 1667733 h 2311974"/>
                <a:gd name="connsiteX175" fmla="*/ 1104951 w 1315983"/>
                <a:gd name="connsiteY175" fmla="*/ 1706631 h 2311974"/>
                <a:gd name="connsiteX176" fmla="*/ 1090725 w 1315983"/>
                <a:gd name="connsiteY176" fmla="*/ 1709062 h 2311974"/>
                <a:gd name="connsiteX177" fmla="*/ 1090725 w 1315983"/>
                <a:gd name="connsiteY177" fmla="*/ 1723648 h 2311974"/>
                <a:gd name="connsiteX178" fmla="*/ 1078869 w 1315983"/>
                <a:gd name="connsiteY178" fmla="*/ 1740666 h 2311974"/>
                <a:gd name="connsiteX179" fmla="*/ 1021961 w 1315983"/>
                <a:gd name="connsiteY179" fmla="*/ 1733373 h 2311974"/>
                <a:gd name="connsiteX180" fmla="*/ 995879 w 1315983"/>
                <a:gd name="connsiteY180" fmla="*/ 1733373 h 2311974"/>
                <a:gd name="connsiteX181" fmla="*/ 984023 w 1315983"/>
                <a:gd name="connsiteY181" fmla="*/ 1743097 h 2311974"/>
                <a:gd name="connsiteX182" fmla="*/ 976910 w 1315983"/>
                <a:gd name="connsiteY182" fmla="*/ 1735804 h 2311974"/>
                <a:gd name="connsiteX183" fmla="*/ 969796 w 1315983"/>
                <a:gd name="connsiteY183" fmla="*/ 1740666 h 2311974"/>
                <a:gd name="connsiteX184" fmla="*/ 948456 w 1315983"/>
                <a:gd name="connsiteY184" fmla="*/ 1713924 h 2311974"/>
                <a:gd name="connsiteX185" fmla="*/ 934229 w 1315983"/>
                <a:gd name="connsiteY185" fmla="*/ 1721217 h 2311974"/>
                <a:gd name="connsiteX186" fmla="*/ 927116 w 1315983"/>
                <a:gd name="connsiteY186" fmla="*/ 1733373 h 2311974"/>
                <a:gd name="connsiteX187" fmla="*/ 920002 w 1315983"/>
                <a:gd name="connsiteY187" fmla="*/ 1735804 h 2311974"/>
                <a:gd name="connsiteX188" fmla="*/ 905775 w 1315983"/>
                <a:gd name="connsiteY188" fmla="*/ 1706631 h 2311974"/>
                <a:gd name="connsiteX189" fmla="*/ 834641 w 1315983"/>
                <a:gd name="connsiteY189" fmla="*/ 1709062 h 2311974"/>
                <a:gd name="connsiteX190" fmla="*/ 832270 w 1315983"/>
                <a:gd name="connsiteY190" fmla="*/ 1721217 h 2311974"/>
                <a:gd name="connsiteX191" fmla="*/ 789590 w 1315983"/>
                <a:gd name="connsiteY191" fmla="*/ 1721217 h 2311974"/>
                <a:gd name="connsiteX192" fmla="*/ 789590 w 1315983"/>
                <a:gd name="connsiteY192" fmla="*/ 1728511 h 2311974"/>
                <a:gd name="connsiteX193" fmla="*/ 758765 w 1315983"/>
                <a:gd name="connsiteY193" fmla="*/ 1721217 h 2311974"/>
                <a:gd name="connsiteX194" fmla="*/ 758765 w 1315983"/>
                <a:gd name="connsiteY194" fmla="*/ 1706631 h 2311974"/>
                <a:gd name="connsiteX195" fmla="*/ 751651 w 1315983"/>
                <a:gd name="connsiteY195" fmla="*/ 1706631 h 2311974"/>
                <a:gd name="connsiteX196" fmla="*/ 749280 w 1315983"/>
                <a:gd name="connsiteY196" fmla="*/ 1692044 h 2311974"/>
                <a:gd name="connsiteX197" fmla="*/ 749280 w 1315983"/>
                <a:gd name="connsiteY197" fmla="*/ 1692044 h 2311974"/>
                <a:gd name="connsiteX198" fmla="*/ 751651 w 1315983"/>
                <a:gd name="connsiteY198" fmla="*/ 1706631 h 2311974"/>
                <a:gd name="connsiteX199" fmla="*/ 697115 w 1315983"/>
                <a:gd name="connsiteY199" fmla="*/ 1709062 h 2311974"/>
                <a:gd name="connsiteX200" fmla="*/ 656806 w 1315983"/>
                <a:gd name="connsiteY200" fmla="*/ 1701769 h 2311974"/>
                <a:gd name="connsiteX201" fmla="*/ 654435 w 1315983"/>
                <a:gd name="connsiteY201" fmla="*/ 1709062 h 2311974"/>
                <a:gd name="connsiteX202" fmla="*/ 635465 w 1315983"/>
                <a:gd name="connsiteY202" fmla="*/ 1713924 h 2311974"/>
                <a:gd name="connsiteX203" fmla="*/ 628352 w 1315983"/>
                <a:gd name="connsiteY203" fmla="*/ 1733373 h 2311974"/>
                <a:gd name="connsiteX204" fmla="*/ 633094 w 1315983"/>
                <a:gd name="connsiteY204" fmla="*/ 1750391 h 2311974"/>
                <a:gd name="connsiteX205" fmla="*/ 614125 w 1315983"/>
                <a:gd name="connsiteY205" fmla="*/ 1750391 h 2311974"/>
                <a:gd name="connsiteX206" fmla="*/ 609383 w 1315983"/>
                <a:gd name="connsiteY206" fmla="*/ 1769840 h 2311974"/>
                <a:gd name="connsiteX207" fmla="*/ 616496 w 1315983"/>
                <a:gd name="connsiteY207" fmla="*/ 1784426 h 2311974"/>
                <a:gd name="connsiteX208" fmla="*/ 614125 w 1315983"/>
                <a:gd name="connsiteY208" fmla="*/ 1806306 h 2311974"/>
                <a:gd name="connsiteX209" fmla="*/ 602269 w 1315983"/>
                <a:gd name="connsiteY209" fmla="*/ 1813599 h 2311974"/>
                <a:gd name="connsiteX210" fmla="*/ 602269 w 1315983"/>
                <a:gd name="connsiteY210" fmla="*/ 1847635 h 2311974"/>
                <a:gd name="connsiteX211" fmla="*/ 588043 w 1315983"/>
                <a:gd name="connsiteY211" fmla="*/ 1852497 h 2311974"/>
                <a:gd name="connsiteX212" fmla="*/ 585671 w 1315983"/>
                <a:gd name="connsiteY212" fmla="*/ 1837910 h 2311974"/>
                <a:gd name="connsiteX213" fmla="*/ 552475 w 1315983"/>
                <a:gd name="connsiteY213" fmla="*/ 1837910 h 2311974"/>
                <a:gd name="connsiteX214" fmla="*/ 552475 w 1315983"/>
                <a:gd name="connsiteY214" fmla="*/ 1859790 h 2311974"/>
                <a:gd name="connsiteX215" fmla="*/ 533506 w 1315983"/>
                <a:gd name="connsiteY215" fmla="*/ 1859790 h 2311974"/>
                <a:gd name="connsiteX216" fmla="*/ 533506 w 1315983"/>
                <a:gd name="connsiteY216" fmla="*/ 1869515 h 2311974"/>
                <a:gd name="connsiteX217" fmla="*/ 531135 w 1315983"/>
                <a:gd name="connsiteY217" fmla="*/ 1876808 h 2311974"/>
                <a:gd name="connsiteX218" fmla="*/ 450517 w 1315983"/>
                <a:gd name="connsiteY218" fmla="*/ 1876808 h 2311974"/>
                <a:gd name="connsiteX219" fmla="*/ 450517 w 1315983"/>
                <a:gd name="connsiteY219" fmla="*/ 1896257 h 2311974"/>
                <a:gd name="connsiteX220" fmla="*/ 398351 w 1315983"/>
                <a:gd name="connsiteY220" fmla="*/ 1901119 h 2311974"/>
                <a:gd name="connsiteX221" fmla="*/ 398351 w 1315983"/>
                <a:gd name="connsiteY221" fmla="*/ 1930292 h 2311974"/>
                <a:gd name="connsiteX222" fmla="*/ 377011 w 1315983"/>
                <a:gd name="connsiteY222" fmla="*/ 1930292 h 2311974"/>
                <a:gd name="connsiteX223" fmla="*/ 374640 w 1315983"/>
                <a:gd name="connsiteY223" fmla="*/ 1952172 h 2311974"/>
                <a:gd name="connsiteX224" fmla="*/ 362784 w 1315983"/>
                <a:gd name="connsiteY224" fmla="*/ 1952172 h 2311974"/>
                <a:gd name="connsiteX225" fmla="*/ 362784 w 1315983"/>
                <a:gd name="connsiteY225" fmla="*/ 1978914 h 2311974"/>
                <a:gd name="connsiteX226" fmla="*/ 369898 w 1315983"/>
                <a:gd name="connsiteY226" fmla="*/ 1983776 h 2311974"/>
                <a:gd name="connsiteX227" fmla="*/ 367527 w 1315983"/>
                <a:gd name="connsiteY227" fmla="*/ 2000794 h 2311974"/>
                <a:gd name="connsiteX228" fmla="*/ 374640 w 1315983"/>
                <a:gd name="connsiteY228" fmla="*/ 2005656 h 2311974"/>
                <a:gd name="connsiteX229" fmla="*/ 374640 w 1315983"/>
                <a:gd name="connsiteY229" fmla="*/ 2068865 h 2311974"/>
                <a:gd name="connsiteX230" fmla="*/ 367527 w 1315983"/>
                <a:gd name="connsiteY230" fmla="*/ 2068865 h 2311974"/>
                <a:gd name="connsiteX231" fmla="*/ 367527 w 1315983"/>
                <a:gd name="connsiteY231" fmla="*/ 2081020 h 2311974"/>
                <a:gd name="connsiteX232" fmla="*/ 348557 w 1315983"/>
                <a:gd name="connsiteY232" fmla="*/ 2083451 h 2311974"/>
                <a:gd name="connsiteX233" fmla="*/ 334331 w 1315983"/>
                <a:gd name="connsiteY233" fmla="*/ 2117487 h 2311974"/>
                <a:gd name="connsiteX234" fmla="*/ 334331 w 1315983"/>
                <a:gd name="connsiteY234" fmla="*/ 2129642 h 2311974"/>
                <a:gd name="connsiteX235" fmla="*/ 391238 w 1315983"/>
                <a:gd name="connsiteY235" fmla="*/ 2132073 h 2311974"/>
                <a:gd name="connsiteX236" fmla="*/ 384125 w 1315983"/>
                <a:gd name="connsiteY236" fmla="*/ 2151522 h 2311974"/>
                <a:gd name="connsiteX237" fmla="*/ 388867 w 1315983"/>
                <a:gd name="connsiteY237" fmla="*/ 2161246 h 2311974"/>
                <a:gd name="connsiteX238" fmla="*/ 384125 w 1315983"/>
                <a:gd name="connsiteY238" fmla="*/ 2168540 h 2311974"/>
                <a:gd name="connsiteX239" fmla="*/ 367527 w 1315983"/>
                <a:gd name="connsiteY239" fmla="*/ 2168540 h 2311974"/>
                <a:gd name="connsiteX240" fmla="*/ 367527 w 1315983"/>
                <a:gd name="connsiteY240" fmla="*/ 2180695 h 2311974"/>
                <a:gd name="connsiteX241" fmla="*/ 336702 w 1315983"/>
                <a:gd name="connsiteY241" fmla="*/ 2187988 h 2311974"/>
                <a:gd name="connsiteX242" fmla="*/ 343815 w 1315983"/>
                <a:gd name="connsiteY242" fmla="*/ 2200144 h 2311974"/>
                <a:gd name="connsiteX243" fmla="*/ 341444 w 1315983"/>
                <a:gd name="connsiteY243" fmla="*/ 2256059 h 2311974"/>
                <a:gd name="connsiteX244" fmla="*/ 329588 w 1315983"/>
                <a:gd name="connsiteY244" fmla="*/ 2277939 h 2311974"/>
                <a:gd name="connsiteX245" fmla="*/ 303506 w 1315983"/>
                <a:gd name="connsiteY245" fmla="*/ 2307112 h 2311974"/>
                <a:gd name="connsiteX246" fmla="*/ 289279 w 1315983"/>
                <a:gd name="connsiteY246" fmla="*/ 2311974 h 2311974"/>
                <a:gd name="connsiteX247" fmla="*/ 272681 w 1315983"/>
                <a:gd name="connsiteY247" fmla="*/ 2282801 h 2311974"/>
                <a:gd name="connsiteX248" fmla="*/ 253712 w 1315983"/>
                <a:gd name="connsiteY248" fmla="*/ 2275508 h 2311974"/>
                <a:gd name="connsiteX249" fmla="*/ 239485 w 1315983"/>
                <a:gd name="connsiteY249" fmla="*/ 2292526 h 2311974"/>
                <a:gd name="connsiteX250" fmla="*/ 220516 w 1315983"/>
                <a:gd name="connsiteY250" fmla="*/ 2285232 h 2311974"/>
                <a:gd name="connsiteX251" fmla="*/ 206289 w 1315983"/>
                <a:gd name="connsiteY251" fmla="*/ 2290094 h 2311974"/>
                <a:gd name="connsiteX252" fmla="*/ 170722 w 1315983"/>
                <a:gd name="connsiteY252" fmla="*/ 2275508 h 2311974"/>
                <a:gd name="connsiteX253" fmla="*/ 129987 w 1315983"/>
                <a:gd name="connsiteY253" fmla="*/ 2254426 h 2311974"/>
                <a:gd name="connsiteX254" fmla="*/ 138292 w 1315983"/>
                <a:gd name="connsiteY254" fmla="*/ 2090384 h 2311974"/>
                <a:gd name="connsiteX255" fmla="*/ 167576 w 1315983"/>
                <a:gd name="connsiteY255" fmla="*/ 1879782 h 2311974"/>
                <a:gd name="connsiteX256" fmla="*/ 162659 w 1315983"/>
                <a:gd name="connsiteY256" fmla="*/ 1766434 h 2311974"/>
                <a:gd name="connsiteX257" fmla="*/ 134380 w 1315983"/>
                <a:gd name="connsiteY257" fmla="*/ 1684276 h 2311974"/>
                <a:gd name="connsiteX258" fmla="*/ 71027 w 1315983"/>
                <a:gd name="connsiteY258" fmla="*/ 1605539 h 2311974"/>
                <a:gd name="connsiteX259" fmla="*/ 21152 w 1315983"/>
                <a:gd name="connsiteY259" fmla="*/ 1566641 h 2311974"/>
                <a:gd name="connsiteX260" fmla="*/ 22796 w 1315983"/>
                <a:gd name="connsiteY260" fmla="*/ 1519182 h 2311974"/>
                <a:gd name="connsiteX261" fmla="*/ 18560 w 1315983"/>
                <a:gd name="connsiteY261" fmla="*/ 1442151 h 2311974"/>
                <a:gd name="connsiteX262" fmla="*/ 73867 w 1315983"/>
                <a:gd name="connsiteY262" fmla="*/ 1327822 h 2311974"/>
                <a:gd name="connsiteX263" fmla="*/ 867553 w 1315983"/>
                <a:gd name="connsiteY263" fmla="*/ 1104035 h 2311974"/>
                <a:gd name="connsiteX264" fmla="*/ 0 w 1315983"/>
                <a:gd name="connsiteY264" fmla="*/ 680708 h 2311974"/>
                <a:gd name="connsiteX265" fmla="*/ 35567 w 1315983"/>
                <a:gd name="connsiteY265" fmla="*/ 670983 h 2311974"/>
                <a:gd name="connsiteX266" fmla="*/ 123299 w 1315983"/>
                <a:gd name="connsiteY266" fmla="*/ 692863 h 2311974"/>
                <a:gd name="connsiteX267" fmla="*/ 151753 w 1315983"/>
                <a:gd name="connsiteY267" fmla="*/ 678277 h 2311974"/>
                <a:gd name="connsiteX268" fmla="*/ 158866 w 1315983"/>
                <a:gd name="connsiteY268" fmla="*/ 666121 h 2311974"/>
                <a:gd name="connsiteX269" fmla="*/ 192062 w 1315983"/>
                <a:gd name="connsiteY269" fmla="*/ 700156 h 2311974"/>
                <a:gd name="connsiteX270" fmla="*/ 236001 w 1315983"/>
                <a:gd name="connsiteY270" fmla="*/ 862512 h 2311974"/>
                <a:gd name="connsiteX271" fmla="*/ 158866 w 1315983"/>
                <a:gd name="connsiteY271" fmla="*/ 658827 h 2311974"/>
                <a:gd name="connsiteX272" fmla="*/ 151753 w 1315983"/>
                <a:gd name="connsiteY272" fmla="*/ 471633 h 2311974"/>
                <a:gd name="connsiteX273" fmla="*/ 144639 w 1315983"/>
                <a:gd name="connsiteY273" fmla="*/ 464340 h 2311974"/>
                <a:gd name="connsiteX274" fmla="*/ 184949 w 1315983"/>
                <a:gd name="connsiteY274" fmla="*/ 430304 h 2311974"/>
                <a:gd name="connsiteX275" fmla="*/ 199176 w 1315983"/>
                <a:gd name="connsiteY275" fmla="*/ 408424 h 2311974"/>
                <a:gd name="connsiteX276" fmla="*/ 232371 w 1315983"/>
                <a:gd name="connsiteY276" fmla="*/ 311180 h 2311974"/>
                <a:gd name="connsiteX277" fmla="*/ 225258 w 1315983"/>
                <a:gd name="connsiteY277" fmla="*/ 308749 h 2311974"/>
                <a:gd name="connsiteX278" fmla="*/ 232371 w 1315983"/>
                <a:gd name="connsiteY278" fmla="*/ 299025 h 2311974"/>
                <a:gd name="connsiteX279" fmla="*/ 211031 w 1315983"/>
                <a:gd name="connsiteY279" fmla="*/ 299025 h 2311974"/>
                <a:gd name="connsiteX280" fmla="*/ 199176 w 1315983"/>
                <a:gd name="connsiteY280" fmla="*/ 282007 h 2311974"/>
                <a:gd name="connsiteX281" fmla="*/ 239485 w 1315983"/>
                <a:gd name="connsiteY281" fmla="*/ 240679 h 2311974"/>
                <a:gd name="connsiteX282" fmla="*/ 248969 w 1315983"/>
                <a:gd name="connsiteY282" fmla="*/ 240679 h 2311974"/>
                <a:gd name="connsiteX283" fmla="*/ 227629 w 1315983"/>
                <a:gd name="connsiteY283" fmla="*/ 218799 h 2311974"/>
                <a:gd name="connsiteX284" fmla="*/ 260825 w 1315983"/>
                <a:gd name="connsiteY284" fmla="*/ 199350 h 2311974"/>
                <a:gd name="connsiteX285" fmla="*/ 239485 w 1315983"/>
                <a:gd name="connsiteY285" fmla="*/ 150728 h 2311974"/>
                <a:gd name="connsiteX286" fmla="*/ 248969 w 1315983"/>
                <a:gd name="connsiteY286" fmla="*/ 131279 h 2311974"/>
                <a:gd name="connsiteX287" fmla="*/ 282165 w 1315983"/>
                <a:gd name="connsiteY287" fmla="*/ 116693 h 2311974"/>
                <a:gd name="connsiteX288" fmla="*/ 286908 w 1315983"/>
                <a:gd name="connsiteY288" fmla="*/ 131279 h 2311974"/>
                <a:gd name="connsiteX289" fmla="*/ 308248 w 1315983"/>
                <a:gd name="connsiteY289" fmla="*/ 116693 h 2311974"/>
                <a:gd name="connsiteX290" fmla="*/ 303506 w 1315983"/>
                <a:gd name="connsiteY290" fmla="*/ 109399 h 2311974"/>
                <a:gd name="connsiteX291" fmla="*/ 320104 w 1315983"/>
                <a:gd name="connsiteY291" fmla="*/ 102106 h 2311974"/>
                <a:gd name="connsiteX292" fmla="*/ 320104 w 1315983"/>
                <a:gd name="connsiteY292" fmla="*/ 94813 h 2311974"/>
                <a:gd name="connsiteX293" fmla="*/ 329588 w 1315983"/>
                <a:gd name="connsiteY293" fmla="*/ 87519 h 2311974"/>
                <a:gd name="connsiteX294" fmla="*/ 315361 w 1315983"/>
                <a:gd name="connsiteY294" fmla="*/ 53484 h 2311974"/>
                <a:gd name="connsiteX295" fmla="*/ 312990 w 1315983"/>
                <a:gd name="connsiteY295" fmla="*/ 7293 h 2311974"/>
                <a:gd name="connsiteX296" fmla="*/ 355671 w 1315983"/>
                <a:gd name="connsiteY296" fmla="*/ 17018 h 2311974"/>
                <a:gd name="connsiteX297" fmla="*/ 377011 w 1315983"/>
                <a:gd name="connsiteY297" fmla="*/ 0 h 2311974"/>
                <a:gd name="connsiteX298" fmla="*/ 241856 w 1315983"/>
                <a:gd name="connsiteY298" fmla="*/ 899507 h 2311974"/>
                <a:gd name="connsiteX299" fmla="*/ 241856 w 1315983"/>
                <a:gd name="connsiteY299" fmla="*/ 899506 h 2311974"/>
                <a:gd name="connsiteX300" fmla="*/ 377011 w 1315983"/>
                <a:gd name="connsiteY300" fmla="*/ 0 h 2311974"/>
                <a:gd name="connsiteX301" fmla="*/ 234712 w 1315983"/>
                <a:gd name="connsiteY301" fmla="*/ 889782 h 2311974"/>
                <a:gd name="connsiteX302" fmla="*/ 225258 w 1315983"/>
                <a:gd name="connsiteY302" fmla="*/ 889782 h 2311974"/>
                <a:gd name="connsiteX303" fmla="*/ 241856 w 1315983"/>
                <a:gd name="connsiteY303" fmla="*/ 889782 h 2311974"/>
                <a:gd name="connsiteX304" fmla="*/ 326152 w 1315983"/>
                <a:gd name="connsiteY304" fmla="*/ 981222 h 2311974"/>
                <a:gd name="connsiteX305" fmla="*/ 234712 w 1315983"/>
                <a:gd name="connsiteY305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093096 w 1315983"/>
                <a:gd name="connsiteY107" fmla="*/ 1018630 h 2311974"/>
                <a:gd name="connsiteX108" fmla="*/ 1078869 w 1315983"/>
                <a:gd name="connsiteY108" fmla="*/ 1045372 h 2311974"/>
                <a:gd name="connsiteX109" fmla="*/ 1064642 w 1315983"/>
                <a:gd name="connsiteY109" fmla="*/ 1062390 h 2311974"/>
                <a:gd name="connsiteX110" fmla="*/ 1069384 w 1315983"/>
                <a:gd name="connsiteY110" fmla="*/ 1069683 h 2311974"/>
                <a:gd name="connsiteX111" fmla="*/ 1062271 w 1315983"/>
                <a:gd name="connsiteY111" fmla="*/ 1074545 h 2311974"/>
                <a:gd name="connsiteX112" fmla="*/ 1071755 w 1315983"/>
                <a:gd name="connsiteY112" fmla="*/ 1093994 h 2311974"/>
                <a:gd name="connsiteX113" fmla="*/ 1062271 w 1315983"/>
                <a:gd name="connsiteY113" fmla="*/ 1103719 h 2311974"/>
                <a:gd name="connsiteX114" fmla="*/ 1064642 w 1315983"/>
                <a:gd name="connsiteY114" fmla="*/ 1103719 h 2311974"/>
                <a:gd name="connsiteX115" fmla="*/ 1064642 w 1315983"/>
                <a:gd name="connsiteY115" fmla="*/ 1111012 h 2311974"/>
                <a:gd name="connsiteX116" fmla="*/ 1057529 w 1315983"/>
                <a:gd name="connsiteY116" fmla="*/ 1118305 h 2311974"/>
                <a:gd name="connsiteX117" fmla="*/ 1057529 w 1315983"/>
                <a:gd name="connsiteY117" fmla="*/ 1125598 h 2311974"/>
                <a:gd name="connsiteX118" fmla="*/ 1043302 w 1315983"/>
                <a:gd name="connsiteY118" fmla="*/ 1149909 h 2311974"/>
                <a:gd name="connsiteX119" fmla="*/ 1055157 w 1315983"/>
                <a:gd name="connsiteY119" fmla="*/ 1164496 h 2311974"/>
                <a:gd name="connsiteX120" fmla="*/ 1083611 w 1315983"/>
                <a:gd name="connsiteY120" fmla="*/ 1164496 h 2311974"/>
                <a:gd name="connsiteX121" fmla="*/ 1085982 w 1315983"/>
                <a:gd name="connsiteY121" fmla="*/ 1166927 h 2311974"/>
                <a:gd name="connsiteX122" fmla="*/ 1104951 w 1315983"/>
                <a:gd name="connsiteY122" fmla="*/ 1159634 h 2311974"/>
                <a:gd name="connsiteX123" fmla="*/ 1116807 w 1315983"/>
                <a:gd name="connsiteY123" fmla="*/ 1166927 h 2311974"/>
                <a:gd name="connsiteX124" fmla="*/ 1123921 w 1315983"/>
                <a:gd name="connsiteY124" fmla="*/ 1166927 h 2311974"/>
                <a:gd name="connsiteX125" fmla="*/ 1119178 w 1315983"/>
                <a:gd name="connsiteY125" fmla="*/ 1171789 h 2311974"/>
                <a:gd name="connsiteX126" fmla="*/ 1133405 w 1315983"/>
                <a:gd name="connsiteY126" fmla="*/ 1179083 h 2311974"/>
                <a:gd name="connsiteX127" fmla="*/ 1140519 w 1315983"/>
                <a:gd name="connsiteY127" fmla="*/ 1222842 h 2311974"/>
                <a:gd name="connsiteX128" fmla="*/ 1133405 w 1315983"/>
                <a:gd name="connsiteY128" fmla="*/ 1230136 h 2311974"/>
                <a:gd name="connsiteX129" fmla="*/ 1133405 w 1315983"/>
                <a:gd name="connsiteY129" fmla="*/ 1254447 h 2311974"/>
                <a:gd name="connsiteX130" fmla="*/ 1159488 w 1315983"/>
                <a:gd name="connsiteY130" fmla="*/ 1271464 h 2311974"/>
                <a:gd name="connsiteX131" fmla="*/ 1154745 w 1315983"/>
                <a:gd name="connsiteY131" fmla="*/ 1278758 h 2311974"/>
                <a:gd name="connsiteX132" fmla="*/ 1164230 w 1315983"/>
                <a:gd name="connsiteY132" fmla="*/ 1290913 h 2311974"/>
                <a:gd name="connsiteX133" fmla="*/ 1164230 w 1315983"/>
                <a:gd name="connsiteY133" fmla="*/ 1303069 h 2311974"/>
                <a:gd name="connsiteX134" fmla="*/ 1166601 w 1315983"/>
                <a:gd name="connsiteY134" fmla="*/ 1305500 h 2311974"/>
                <a:gd name="connsiteX135" fmla="*/ 1164230 w 1315983"/>
                <a:gd name="connsiteY135" fmla="*/ 1312793 h 2311974"/>
                <a:gd name="connsiteX136" fmla="*/ 1171343 w 1315983"/>
                <a:gd name="connsiteY136" fmla="*/ 1324948 h 2311974"/>
                <a:gd name="connsiteX137" fmla="*/ 1178457 w 1315983"/>
                <a:gd name="connsiteY137" fmla="*/ 1317655 h 2311974"/>
                <a:gd name="connsiteX138" fmla="*/ 1178457 w 1315983"/>
                <a:gd name="connsiteY138" fmla="*/ 1327379 h 2311974"/>
                <a:gd name="connsiteX139" fmla="*/ 1180828 w 1315983"/>
                <a:gd name="connsiteY139" fmla="*/ 1344397 h 2311974"/>
                <a:gd name="connsiteX140" fmla="*/ 1154745 w 1315983"/>
                <a:gd name="connsiteY140" fmla="*/ 1358984 h 2311974"/>
                <a:gd name="connsiteX141" fmla="*/ 1133405 w 1315983"/>
                <a:gd name="connsiteY141" fmla="*/ 1358984 h 2311974"/>
                <a:gd name="connsiteX142" fmla="*/ 1131034 w 1315983"/>
                <a:gd name="connsiteY142" fmla="*/ 1376001 h 2311974"/>
                <a:gd name="connsiteX143" fmla="*/ 1152374 w 1315983"/>
                <a:gd name="connsiteY143" fmla="*/ 1376001 h 2311974"/>
                <a:gd name="connsiteX144" fmla="*/ 1154745 w 1315983"/>
                <a:gd name="connsiteY144" fmla="*/ 1383295 h 2311974"/>
                <a:gd name="connsiteX145" fmla="*/ 1159488 w 1315983"/>
                <a:gd name="connsiteY145" fmla="*/ 1380864 h 2311974"/>
                <a:gd name="connsiteX146" fmla="*/ 1166601 w 1315983"/>
                <a:gd name="connsiteY146" fmla="*/ 1393019 h 2311974"/>
                <a:gd name="connsiteX147" fmla="*/ 1164230 w 1315983"/>
                <a:gd name="connsiteY147" fmla="*/ 1400312 h 2311974"/>
                <a:gd name="connsiteX148" fmla="*/ 1166601 w 1315983"/>
                <a:gd name="connsiteY148" fmla="*/ 1402744 h 2311974"/>
                <a:gd name="connsiteX149" fmla="*/ 1185570 w 1315983"/>
                <a:gd name="connsiteY149" fmla="*/ 1380864 h 2311974"/>
                <a:gd name="connsiteX150" fmla="*/ 1192684 w 1315983"/>
                <a:gd name="connsiteY150" fmla="*/ 1383295 h 2311974"/>
                <a:gd name="connsiteX151" fmla="*/ 1187941 w 1315983"/>
                <a:gd name="connsiteY151" fmla="*/ 1380864 h 2311974"/>
                <a:gd name="connsiteX152" fmla="*/ 1195055 w 1315983"/>
                <a:gd name="connsiteY152" fmla="*/ 1373570 h 2311974"/>
                <a:gd name="connsiteX153" fmla="*/ 1202168 w 1315983"/>
                <a:gd name="connsiteY153" fmla="*/ 1368708 h 2311974"/>
                <a:gd name="connsiteX154" fmla="*/ 1218766 w 1315983"/>
                <a:gd name="connsiteY154" fmla="*/ 1417330 h 2311974"/>
                <a:gd name="connsiteX155" fmla="*/ 1214024 w 1315983"/>
                <a:gd name="connsiteY155" fmla="*/ 1424623 h 2311974"/>
                <a:gd name="connsiteX156" fmla="*/ 1214024 w 1315983"/>
                <a:gd name="connsiteY156" fmla="*/ 1441641 h 2311974"/>
                <a:gd name="connsiteX157" fmla="*/ 1180828 w 1315983"/>
                <a:gd name="connsiteY157" fmla="*/ 1436779 h 2311974"/>
                <a:gd name="connsiteX158" fmla="*/ 1178457 w 1315983"/>
                <a:gd name="connsiteY158" fmla="*/ 1473245 h 2311974"/>
                <a:gd name="connsiteX159" fmla="*/ 1164230 w 1315983"/>
                <a:gd name="connsiteY159" fmla="*/ 1473245 h 2311974"/>
                <a:gd name="connsiteX160" fmla="*/ 1159488 w 1315983"/>
                <a:gd name="connsiteY160" fmla="*/ 1504850 h 2311974"/>
                <a:gd name="connsiteX161" fmla="*/ 1145261 w 1315983"/>
                <a:gd name="connsiteY161" fmla="*/ 1521867 h 2311974"/>
                <a:gd name="connsiteX162" fmla="*/ 1145261 w 1315983"/>
                <a:gd name="connsiteY162" fmla="*/ 1548609 h 2311974"/>
                <a:gd name="connsiteX163" fmla="*/ 1126292 w 1315983"/>
                <a:gd name="connsiteY163" fmla="*/ 1560765 h 2311974"/>
                <a:gd name="connsiteX164" fmla="*/ 1152374 w 1315983"/>
                <a:gd name="connsiteY164" fmla="*/ 1570489 h 2311974"/>
                <a:gd name="connsiteX165" fmla="*/ 1152374 w 1315983"/>
                <a:gd name="connsiteY165" fmla="*/ 1577783 h 2311974"/>
                <a:gd name="connsiteX166" fmla="*/ 1097838 w 1315983"/>
                <a:gd name="connsiteY166" fmla="*/ 1577783 h 2311974"/>
                <a:gd name="connsiteX167" fmla="*/ 1109694 w 1315983"/>
                <a:gd name="connsiteY167" fmla="*/ 1602094 h 2311974"/>
                <a:gd name="connsiteX168" fmla="*/ 1119178 w 1315983"/>
                <a:gd name="connsiteY168" fmla="*/ 1609387 h 2311974"/>
                <a:gd name="connsiteX169" fmla="*/ 1116807 w 1315983"/>
                <a:gd name="connsiteY169" fmla="*/ 1619111 h 2311974"/>
                <a:gd name="connsiteX170" fmla="*/ 1119178 w 1315983"/>
                <a:gd name="connsiteY170" fmla="*/ 1623973 h 2311974"/>
                <a:gd name="connsiteX171" fmla="*/ 1119178 w 1315983"/>
                <a:gd name="connsiteY171" fmla="*/ 1645853 h 2311974"/>
                <a:gd name="connsiteX172" fmla="*/ 1112065 w 1315983"/>
                <a:gd name="connsiteY172" fmla="*/ 1645853 h 2311974"/>
                <a:gd name="connsiteX173" fmla="*/ 1104951 w 1315983"/>
                <a:gd name="connsiteY173" fmla="*/ 1667733 h 2311974"/>
                <a:gd name="connsiteX174" fmla="*/ 1104951 w 1315983"/>
                <a:gd name="connsiteY174" fmla="*/ 1706631 h 2311974"/>
                <a:gd name="connsiteX175" fmla="*/ 1090725 w 1315983"/>
                <a:gd name="connsiteY175" fmla="*/ 1709062 h 2311974"/>
                <a:gd name="connsiteX176" fmla="*/ 1090725 w 1315983"/>
                <a:gd name="connsiteY176" fmla="*/ 1723648 h 2311974"/>
                <a:gd name="connsiteX177" fmla="*/ 1078869 w 1315983"/>
                <a:gd name="connsiteY177" fmla="*/ 1740666 h 2311974"/>
                <a:gd name="connsiteX178" fmla="*/ 1021961 w 1315983"/>
                <a:gd name="connsiteY178" fmla="*/ 1733373 h 2311974"/>
                <a:gd name="connsiteX179" fmla="*/ 995879 w 1315983"/>
                <a:gd name="connsiteY179" fmla="*/ 1733373 h 2311974"/>
                <a:gd name="connsiteX180" fmla="*/ 984023 w 1315983"/>
                <a:gd name="connsiteY180" fmla="*/ 1743097 h 2311974"/>
                <a:gd name="connsiteX181" fmla="*/ 976910 w 1315983"/>
                <a:gd name="connsiteY181" fmla="*/ 1735804 h 2311974"/>
                <a:gd name="connsiteX182" fmla="*/ 969796 w 1315983"/>
                <a:gd name="connsiteY182" fmla="*/ 1740666 h 2311974"/>
                <a:gd name="connsiteX183" fmla="*/ 948456 w 1315983"/>
                <a:gd name="connsiteY183" fmla="*/ 1713924 h 2311974"/>
                <a:gd name="connsiteX184" fmla="*/ 934229 w 1315983"/>
                <a:gd name="connsiteY184" fmla="*/ 1721217 h 2311974"/>
                <a:gd name="connsiteX185" fmla="*/ 927116 w 1315983"/>
                <a:gd name="connsiteY185" fmla="*/ 1733373 h 2311974"/>
                <a:gd name="connsiteX186" fmla="*/ 920002 w 1315983"/>
                <a:gd name="connsiteY186" fmla="*/ 1735804 h 2311974"/>
                <a:gd name="connsiteX187" fmla="*/ 905775 w 1315983"/>
                <a:gd name="connsiteY187" fmla="*/ 1706631 h 2311974"/>
                <a:gd name="connsiteX188" fmla="*/ 834641 w 1315983"/>
                <a:gd name="connsiteY188" fmla="*/ 1709062 h 2311974"/>
                <a:gd name="connsiteX189" fmla="*/ 832270 w 1315983"/>
                <a:gd name="connsiteY189" fmla="*/ 1721217 h 2311974"/>
                <a:gd name="connsiteX190" fmla="*/ 789590 w 1315983"/>
                <a:gd name="connsiteY190" fmla="*/ 1721217 h 2311974"/>
                <a:gd name="connsiteX191" fmla="*/ 789590 w 1315983"/>
                <a:gd name="connsiteY191" fmla="*/ 1728511 h 2311974"/>
                <a:gd name="connsiteX192" fmla="*/ 758765 w 1315983"/>
                <a:gd name="connsiteY192" fmla="*/ 1721217 h 2311974"/>
                <a:gd name="connsiteX193" fmla="*/ 758765 w 1315983"/>
                <a:gd name="connsiteY193" fmla="*/ 1706631 h 2311974"/>
                <a:gd name="connsiteX194" fmla="*/ 751651 w 1315983"/>
                <a:gd name="connsiteY194" fmla="*/ 1706631 h 2311974"/>
                <a:gd name="connsiteX195" fmla="*/ 749280 w 1315983"/>
                <a:gd name="connsiteY195" fmla="*/ 1692044 h 2311974"/>
                <a:gd name="connsiteX196" fmla="*/ 749280 w 1315983"/>
                <a:gd name="connsiteY196" fmla="*/ 1692044 h 2311974"/>
                <a:gd name="connsiteX197" fmla="*/ 751651 w 1315983"/>
                <a:gd name="connsiteY197" fmla="*/ 1706631 h 2311974"/>
                <a:gd name="connsiteX198" fmla="*/ 697115 w 1315983"/>
                <a:gd name="connsiteY198" fmla="*/ 1709062 h 2311974"/>
                <a:gd name="connsiteX199" fmla="*/ 656806 w 1315983"/>
                <a:gd name="connsiteY199" fmla="*/ 1701769 h 2311974"/>
                <a:gd name="connsiteX200" fmla="*/ 654435 w 1315983"/>
                <a:gd name="connsiteY200" fmla="*/ 1709062 h 2311974"/>
                <a:gd name="connsiteX201" fmla="*/ 635465 w 1315983"/>
                <a:gd name="connsiteY201" fmla="*/ 1713924 h 2311974"/>
                <a:gd name="connsiteX202" fmla="*/ 628352 w 1315983"/>
                <a:gd name="connsiteY202" fmla="*/ 1733373 h 2311974"/>
                <a:gd name="connsiteX203" fmla="*/ 633094 w 1315983"/>
                <a:gd name="connsiteY203" fmla="*/ 1750391 h 2311974"/>
                <a:gd name="connsiteX204" fmla="*/ 614125 w 1315983"/>
                <a:gd name="connsiteY204" fmla="*/ 1750391 h 2311974"/>
                <a:gd name="connsiteX205" fmla="*/ 609383 w 1315983"/>
                <a:gd name="connsiteY205" fmla="*/ 1769840 h 2311974"/>
                <a:gd name="connsiteX206" fmla="*/ 616496 w 1315983"/>
                <a:gd name="connsiteY206" fmla="*/ 1784426 h 2311974"/>
                <a:gd name="connsiteX207" fmla="*/ 614125 w 1315983"/>
                <a:gd name="connsiteY207" fmla="*/ 1806306 h 2311974"/>
                <a:gd name="connsiteX208" fmla="*/ 602269 w 1315983"/>
                <a:gd name="connsiteY208" fmla="*/ 1813599 h 2311974"/>
                <a:gd name="connsiteX209" fmla="*/ 602269 w 1315983"/>
                <a:gd name="connsiteY209" fmla="*/ 1847635 h 2311974"/>
                <a:gd name="connsiteX210" fmla="*/ 588043 w 1315983"/>
                <a:gd name="connsiteY210" fmla="*/ 1852497 h 2311974"/>
                <a:gd name="connsiteX211" fmla="*/ 585671 w 1315983"/>
                <a:gd name="connsiteY211" fmla="*/ 1837910 h 2311974"/>
                <a:gd name="connsiteX212" fmla="*/ 552475 w 1315983"/>
                <a:gd name="connsiteY212" fmla="*/ 1837910 h 2311974"/>
                <a:gd name="connsiteX213" fmla="*/ 552475 w 1315983"/>
                <a:gd name="connsiteY213" fmla="*/ 1859790 h 2311974"/>
                <a:gd name="connsiteX214" fmla="*/ 533506 w 1315983"/>
                <a:gd name="connsiteY214" fmla="*/ 1859790 h 2311974"/>
                <a:gd name="connsiteX215" fmla="*/ 533506 w 1315983"/>
                <a:gd name="connsiteY215" fmla="*/ 1869515 h 2311974"/>
                <a:gd name="connsiteX216" fmla="*/ 531135 w 1315983"/>
                <a:gd name="connsiteY216" fmla="*/ 1876808 h 2311974"/>
                <a:gd name="connsiteX217" fmla="*/ 450517 w 1315983"/>
                <a:gd name="connsiteY217" fmla="*/ 1876808 h 2311974"/>
                <a:gd name="connsiteX218" fmla="*/ 450517 w 1315983"/>
                <a:gd name="connsiteY218" fmla="*/ 1896257 h 2311974"/>
                <a:gd name="connsiteX219" fmla="*/ 398351 w 1315983"/>
                <a:gd name="connsiteY219" fmla="*/ 1901119 h 2311974"/>
                <a:gd name="connsiteX220" fmla="*/ 398351 w 1315983"/>
                <a:gd name="connsiteY220" fmla="*/ 1930292 h 2311974"/>
                <a:gd name="connsiteX221" fmla="*/ 377011 w 1315983"/>
                <a:gd name="connsiteY221" fmla="*/ 1930292 h 2311974"/>
                <a:gd name="connsiteX222" fmla="*/ 374640 w 1315983"/>
                <a:gd name="connsiteY222" fmla="*/ 1952172 h 2311974"/>
                <a:gd name="connsiteX223" fmla="*/ 362784 w 1315983"/>
                <a:gd name="connsiteY223" fmla="*/ 1952172 h 2311974"/>
                <a:gd name="connsiteX224" fmla="*/ 362784 w 1315983"/>
                <a:gd name="connsiteY224" fmla="*/ 1978914 h 2311974"/>
                <a:gd name="connsiteX225" fmla="*/ 369898 w 1315983"/>
                <a:gd name="connsiteY225" fmla="*/ 1983776 h 2311974"/>
                <a:gd name="connsiteX226" fmla="*/ 367527 w 1315983"/>
                <a:gd name="connsiteY226" fmla="*/ 2000794 h 2311974"/>
                <a:gd name="connsiteX227" fmla="*/ 374640 w 1315983"/>
                <a:gd name="connsiteY227" fmla="*/ 2005656 h 2311974"/>
                <a:gd name="connsiteX228" fmla="*/ 374640 w 1315983"/>
                <a:gd name="connsiteY228" fmla="*/ 2068865 h 2311974"/>
                <a:gd name="connsiteX229" fmla="*/ 367527 w 1315983"/>
                <a:gd name="connsiteY229" fmla="*/ 2068865 h 2311974"/>
                <a:gd name="connsiteX230" fmla="*/ 367527 w 1315983"/>
                <a:gd name="connsiteY230" fmla="*/ 2081020 h 2311974"/>
                <a:gd name="connsiteX231" fmla="*/ 348557 w 1315983"/>
                <a:gd name="connsiteY231" fmla="*/ 2083451 h 2311974"/>
                <a:gd name="connsiteX232" fmla="*/ 334331 w 1315983"/>
                <a:gd name="connsiteY232" fmla="*/ 2117487 h 2311974"/>
                <a:gd name="connsiteX233" fmla="*/ 334331 w 1315983"/>
                <a:gd name="connsiteY233" fmla="*/ 2129642 h 2311974"/>
                <a:gd name="connsiteX234" fmla="*/ 391238 w 1315983"/>
                <a:gd name="connsiteY234" fmla="*/ 2132073 h 2311974"/>
                <a:gd name="connsiteX235" fmla="*/ 384125 w 1315983"/>
                <a:gd name="connsiteY235" fmla="*/ 2151522 h 2311974"/>
                <a:gd name="connsiteX236" fmla="*/ 388867 w 1315983"/>
                <a:gd name="connsiteY236" fmla="*/ 2161246 h 2311974"/>
                <a:gd name="connsiteX237" fmla="*/ 384125 w 1315983"/>
                <a:gd name="connsiteY237" fmla="*/ 2168540 h 2311974"/>
                <a:gd name="connsiteX238" fmla="*/ 367527 w 1315983"/>
                <a:gd name="connsiteY238" fmla="*/ 2168540 h 2311974"/>
                <a:gd name="connsiteX239" fmla="*/ 367527 w 1315983"/>
                <a:gd name="connsiteY239" fmla="*/ 2180695 h 2311974"/>
                <a:gd name="connsiteX240" fmla="*/ 336702 w 1315983"/>
                <a:gd name="connsiteY240" fmla="*/ 2187988 h 2311974"/>
                <a:gd name="connsiteX241" fmla="*/ 343815 w 1315983"/>
                <a:gd name="connsiteY241" fmla="*/ 2200144 h 2311974"/>
                <a:gd name="connsiteX242" fmla="*/ 341444 w 1315983"/>
                <a:gd name="connsiteY242" fmla="*/ 2256059 h 2311974"/>
                <a:gd name="connsiteX243" fmla="*/ 329588 w 1315983"/>
                <a:gd name="connsiteY243" fmla="*/ 2277939 h 2311974"/>
                <a:gd name="connsiteX244" fmla="*/ 303506 w 1315983"/>
                <a:gd name="connsiteY244" fmla="*/ 2307112 h 2311974"/>
                <a:gd name="connsiteX245" fmla="*/ 289279 w 1315983"/>
                <a:gd name="connsiteY245" fmla="*/ 2311974 h 2311974"/>
                <a:gd name="connsiteX246" fmla="*/ 272681 w 1315983"/>
                <a:gd name="connsiteY246" fmla="*/ 2282801 h 2311974"/>
                <a:gd name="connsiteX247" fmla="*/ 253712 w 1315983"/>
                <a:gd name="connsiteY247" fmla="*/ 2275508 h 2311974"/>
                <a:gd name="connsiteX248" fmla="*/ 239485 w 1315983"/>
                <a:gd name="connsiteY248" fmla="*/ 2292526 h 2311974"/>
                <a:gd name="connsiteX249" fmla="*/ 220516 w 1315983"/>
                <a:gd name="connsiteY249" fmla="*/ 2285232 h 2311974"/>
                <a:gd name="connsiteX250" fmla="*/ 206289 w 1315983"/>
                <a:gd name="connsiteY250" fmla="*/ 2290094 h 2311974"/>
                <a:gd name="connsiteX251" fmla="*/ 170722 w 1315983"/>
                <a:gd name="connsiteY251" fmla="*/ 2275508 h 2311974"/>
                <a:gd name="connsiteX252" fmla="*/ 129987 w 1315983"/>
                <a:gd name="connsiteY252" fmla="*/ 2254426 h 2311974"/>
                <a:gd name="connsiteX253" fmla="*/ 138292 w 1315983"/>
                <a:gd name="connsiteY253" fmla="*/ 2090384 h 2311974"/>
                <a:gd name="connsiteX254" fmla="*/ 167576 w 1315983"/>
                <a:gd name="connsiteY254" fmla="*/ 1879782 h 2311974"/>
                <a:gd name="connsiteX255" fmla="*/ 162659 w 1315983"/>
                <a:gd name="connsiteY255" fmla="*/ 1766434 h 2311974"/>
                <a:gd name="connsiteX256" fmla="*/ 134380 w 1315983"/>
                <a:gd name="connsiteY256" fmla="*/ 1684276 h 2311974"/>
                <a:gd name="connsiteX257" fmla="*/ 71027 w 1315983"/>
                <a:gd name="connsiteY257" fmla="*/ 1605539 h 2311974"/>
                <a:gd name="connsiteX258" fmla="*/ 21152 w 1315983"/>
                <a:gd name="connsiteY258" fmla="*/ 1566641 h 2311974"/>
                <a:gd name="connsiteX259" fmla="*/ 22796 w 1315983"/>
                <a:gd name="connsiteY259" fmla="*/ 1519182 h 2311974"/>
                <a:gd name="connsiteX260" fmla="*/ 18560 w 1315983"/>
                <a:gd name="connsiteY260" fmla="*/ 1442151 h 2311974"/>
                <a:gd name="connsiteX261" fmla="*/ 73867 w 1315983"/>
                <a:gd name="connsiteY261" fmla="*/ 1327822 h 2311974"/>
                <a:gd name="connsiteX262" fmla="*/ 867553 w 1315983"/>
                <a:gd name="connsiteY262" fmla="*/ 1104035 h 2311974"/>
                <a:gd name="connsiteX263" fmla="*/ 0 w 1315983"/>
                <a:gd name="connsiteY263" fmla="*/ 680708 h 2311974"/>
                <a:gd name="connsiteX264" fmla="*/ 35567 w 1315983"/>
                <a:gd name="connsiteY264" fmla="*/ 670983 h 2311974"/>
                <a:gd name="connsiteX265" fmla="*/ 123299 w 1315983"/>
                <a:gd name="connsiteY265" fmla="*/ 692863 h 2311974"/>
                <a:gd name="connsiteX266" fmla="*/ 151753 w 1315983"/>
                <a:gd name="connsiteY266" fmla="*/ 678277 h 2311974"/>
                <a:gd name="connsiteX267" fmla="*/ 158866 w 1315983"/>
                <a:gd name="connsiteY267" fmla="*/ 666121 h 2311974"/>
                <a:gd name="connsiteX268" fmla="*/ 192062 w 1315983"/>
                <a:gd name="connsiteY268" fmla="*/ 700156 h 2311974"/>
                <a:gd name="connsiteX269" fmla="*/ 236001 w 1315983"/>
                <a:gd name="connsiteY269" fmla="*/ 862512 h 2311974"/>
                <a:gd name="connsiteX270" fmla="*/ 158866 w 1315983"/>
                <a:gd name="connsiteY270" fmla="*/ 658827 h 2311974"/>
                <a:gd name="connsiteX271" fmla="*/ 151753 w 1315983"/>
                <a:gd name="connsiteY271" fmla="*/ 471633 h 2311974"/>
                <a:gd name="connsiteX272" fmla="*/ 144639 w 1315983"/>
                <a:gd name="connsiteY272" fmla="*/ 464340 h 2311974"/>
                <a:gd name="connsiteX273" fmla="*/ 184949 w 1315983"/>
                <a:gd name="connsiteY273" fmla="*/ 430304 h 2311974"/>
                <a:gd name="connsiteX274" fmla="*/ 199176 w 1315983"/>
                <a:gd name="connsiteY274" fmla="*/ 408424 h 2311974"/>
                <a:gd name="connsiteX275" fmla="*/ 232371 w 1315983"/>
                <a:gd name="connsiteY275" fmla="*/ 311180 h 2311974"/>
                <a:gd name="connsiteX276" fmla="*/ 225258 w 1315983"/>
                <a:gd name="connsiteY276" fmla="*/ 308749 h 2311974"/>
                <a:gd name="connsiteX277" fmla="*/ 232371 w 1315983"/>
                <a:gd name="connsiteY277" fmla="*/ 299025 h 2311974"/>
                <a:gd name="connsiteX278" fmla="*/ 211031 w 1315983"/>
                <a:gd name="connsiteY278" fmla="*/ 299025 h 2311974"/>
                <a:gd name="connsiteX279" fmla="*/ 199176 w 1315983"/>
                <a:gd name="connsiteY279" fmla="*/ 282007 h 2311974"/>
                <a:gd name="connsiteX280" fmla="*/ 239485 w 1315983"/>
                <a:gd name="connsiteY280" fmla="*/ 240679 h 2311974"/>
                <a:gd name="connsiteX281" fmla="*/ 248969 w 1315983"/>
                <a:gd name="connsiteY281" fmla="*/ 240679 h 2311974"/>
                <a:gd name="connsiteX282" fmla="*/ 227629 w 1315983"/>
                <a:gd name="connsiteY282" fmla="*/ 218799 h 2311974"/>
                <a:gd name="connsiteX283" fmla="*/ 260825 w 1315983"/>
                <a:gd name="connsiteY283" fmla="*/ 199350 h 2311974"/>
                <a:gd name="connsiteX284" fmla="*/ 239485 w 1315983"/>
                <a:gd name="connsiteY284" fmla="*/ 150728 h 2311974"/>
                <a:gd name="connsiteX285" fmla="*/ 248969 w 1315983"/>
                <a:gd name="connsiteY285" fmla="*/ 131279 h 2311974"/>
                <a:gd name="connsiteX286" fmla="*/ 282165 w 1315983"/>
                <a:gd name="connsiteY286" fmla="*/ 116693 h 2311974"/>
                <a:gd name="connsiteX287" fmla="*/ 286908 w 1315983"/>
                <a:gd name="connsiteY287" fmla="*/ 131279 h 2311974"/>
                <a:gd name="connsiteX288" fmla="*/ 308248 w 1315983"/>
                <a:gd name="connsiteY288" fmla="*/ 116693 h 2311974"/>
                <a:gd name="connsiteX289" fmla="*/ 303506 w 1315983"/>
                <a:gd name="connsiteY289" fmla="*/ 109399 h 2311974"/>
                <a:gd name="connsiteX290" fmla="*/ 320104 w 1315983"/>
                <a:gd name="connsiteY290" fmla="*/ 102106 h 2311974"/>
                <a:gd name="connsiteX291" fmla="*/ 320104 w 1315983"/>
                <a:gd name="connsiteY291" fmla="*/ 94813 h 2311974"/>
                <a:gd name="connsiteX292" fmla="*/ 329588 w 1315983"/>
                <a:gd name="connsiteY292" fmla="*/ 87519 h 2311974"/>
                <a:gd name="connsiteX293" fmla="*/ 315361 w 1315983"/>
                <a:gd name="connsiteY293" fmla="*/ 53484 h 2311974"/>
                <a:gd name="connsiteX294" fmla="*/ 312990 w 1315983"/>
                <a:gd name="connsiteY294" fmla="*/ 7293 h 2311974"/>
                <a:gd name="connsiteX295" fmla="*/ 355671 w 1315983"/>
                <a:gd name="connsiteY295" fmla="*/ 17018 h 2311974"/>
                <a:gd name="connsiteX296" fmla="*/ 377011 w 1315983"/>
                <a:gd name="connsiteY296" fmla="*/ 0 h 2311974"/>
                <a:gd name="connsiteX297" fmla="*/ 241856 w 1315983"/>
                <a:gd name="connsiteY297" fmla="*/ 899507 h 2311974"/>
                <a:gd name="connsiteX298" fmla="*/ 241856 w 1315983"/>
                <a:gd name="connsiteY298" fmla="*/ 899506 h 2311974"/>
                <a:gd name="connsiteX299" fmla="*/ 377011 w 1315983"/>
                <a:gd name="connsiteY299" fmla="*/ 0 h 2311974"/>
                <a:gd name="connsiteX300" fmla="*/ 234712 w 1315983"/>
                <a:gd name="connsiteY300" fmla="*/ 889782 h 2311974"/>
                <a:gd name="connsiteX301" fmla="*/ 225258 w 1315983"/>
                <a:gd name="connsiteY301" fmla="*/ 889782 h 2311974"/>
                <a:gd name="connsiteX302" fmla="*/ 241856 w 1315983"/>
                <a:gd name="connsiteY302" fmla="*/ 889782 h 2311974"/>
                <a:gd name="connsiteX303" fmla="*/ 326152 w 1315983"/>
                <a:gd name="connsiteY303" fmla="*/ 981222 h 2311974"/>
                <a:gd name="connsiteX304" fmla="*/ 234712 w 1315983"/>
                <a:gd name="connsiteY304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093096 w 1315983"/>
                <a:gd name="connsiteY107" fmla="*/ 1018630 h 2311974"/>
                <a:gd name="connsiteX108" fmla="*/ 1078869 w 1315983"/>
                <a:gd name="connsiteY108" fmla="*/ 1045372 h 2311974"/>
                <a:gd name="connsiteX109" fmla="*/ 1064642 w 1315983"/>
                <a:gd name="connsiteY109" fmla="*/ 1062390 h 2311974"/>
                <a:gd name="connsiteX110" fmla="*/ 1069384 w 1315983"/>
                <a:gd name="connsiteY110" fmla="*/ 1069683 h 2311974"/>
                <a:gd name="connsiteX111" fmla="*/ 1062271 w 1315983"/>
                <a:gd name="connsiteY111" fmla="*/ 1074545 h 2311974"/>
                <a:gd name="connsiteX112" fmla="*/ 1071755 w 1315983"/>
                <a:gd name="connsiteY112" fmla="*/ 1093994 h 2311974"/>
                <a:gd name="connsiteX113" fmla="*/ 1062271 w 1315983"/>
                <a:gd name="connsiteY113" fmla="*/ 1103719 h 2311974"/>
                <a:gd name="connsiteX114" fmla="*/ 1064642 w 1315983"/>
                <a:gd name="connsiteY114" fmla="*/ 1103719 h 2311974"/>
                <a:gd name="connsiteX115" fmla="*/ 1064642 w 1315983"/>
                <a:gd name="connsiteY115" fmla="*/ 1111012 h 2311974"/>
                <a:gd name="connsiteX116" fmla="*/ 1057529 w 1315983"/>
                <a:gd name="connsiteY116" fmla="*/ 1118305 h 2311974"/>
                <a:gd name="connsiteX117" fmla="*/ 1057529 w 1315983"/>
                <a:gd name="connsiteY117" fmla="*/ 1125598 h 2311974"/>
                <a:gd name="connsiteX118" fmla="*/ 1043302 w 1315983"/>
                <a:gd name="connsiteY118" fmla="*/ 1149909 h 2311974"/>
                <a:gd name="connsiteX119" fmla="*/ 1055157 w 1315983"/>
                <a:gd name="connsiteY119" fmla="*/ 1164496 h 2311974"/>
                <a:gd name="connsiteX120" fmla="*/ 1083611 w 1315983"/>
                <a:gd name="connsiteY120" fmla="*/ 1164496 h 2311974"/>
                <a:gd name="connsiteX121" fmla="*/ 1085982 w 1315983"/>
                <a:gd name="connsiteY121" fmla="*/ 1166927 h 2311974"/>
                <a:gd name="connsiteX122" fmla="*/ 1104951 w 1315983"/>
                <a:gd name="connsiteY122" fmla="*/ 1159634 h 2311974"/>
                <a:gd name="connsiteX123" fmla="*/ 1116807 w 1315983"/>
                <a:gd name="connsiteY123" fmla="*/ 1166927 h 2311974"/>
                <a:gd name="connsiteX124" fmla="*/ 1123921 w 1315983"/>
                <a:gd name="connsiteY124" fmla="*/ 1166927 h 2311974"/>
                <a:gd name="connsiteX125" fmla="*/ 1119178 w 1315983"/>
                <a:gd name="connsiteY125" fmla="*/ 1171789 h 2311974"/>
                <a:gd name="connsiteX126" fmla="*/ 1133405 w 1315983"/>
                <a:gd name="connsiteY126" fmla="*/ 1179083 h 2311974"/>
                <a:gd name="connsiteX127" fmla="*/ 1140519 w 1315983"/>
                <a:gd name="connsiteY127" fmla="*/ 1222842 h 2311974"/>
                <a:gd name="connsiteX128" fmla="*/ 1133405 w 1315983"/>
                <a:gd name="connsiteY128" fmla="*/ 1230136 h 2311974"/>
                <a:gd name="connsiteX129" fmla="*/ 1133405 w 1315983"/>
                <a:gd name="connsiteY129" fmla="*/ 1254447 h 2311974"/>
                <a:gd name="connsiteX130" fmla="*/ 1159488 w 1315983"/>
                <a:gd name="connsiteY130" fmla="*/ 1271464 h 2311974"/>
                <a:gd name="connsiteX131" fmla="*/ 1154745 w 1315983"/>
                <a:gd name="connsiteY131" fmla="*/ 1278758 h 2311974"/>
                <a:gd name="connsiteX132" fmla="*/ 1164230 w 1315983"/>
                <a:gd name="connsiteY132" fmla="*/ 1290913 h 2311974"/>
                <a:gd name="connsiteX133" fmla="*/ 1164230 w 1315983"/>
                <a:gd name="connsiteY133" fmla="*/ 1303069 h 2311974"/>
                <a:gd name="connsiteX134" fmla="*/ 1166601 w 1315983"/>
                <a:gd name="connsiteY134" fmla="*/ 1305500 h 2311974"/>
                <a:gd name="connsiteX135" fmla="*/ 1164230 w 1315983"/>
                <a:gd name="connsiteY135" fmla="*/ 1312793 h 2311974"/>
                <a:gd name="connsiteX136" fmla="*/ 1171343 w 1315983"/>
                <a:gd name="connsiteY136" fmla="*/ 1324948 h 2311974"/>
                <a:gd name="connsiteX137" fmla="*/ 1178457 w 1315983"/>
                <a:gd name="connsiteY137" fmla="*/ 1317655 h 2311974"/>
                <a:gd name="connsiteX138" fmla="*/ 1178457 w 1315983"/>
                <a:gd name="connsiteY138" fmla="*/ 1327379 h 2311974"/>
                <a:gd name="connsiteX139" fmla="*/ 1180828 w 1315983"/>
                <a:gd name="connsiteY139" fmla="*/ 1344397 h 2311974"/>
                <a:gd name="connsiteX140" fmla="*/ 1154745 w 1315983"/>
                <a:gd name="connsiteY140" fmla="*/ 1358984 h 2311974"/>
                <a:gd name="connsiteX141" fmla="*/ 1133405 w 1315983"/>
                <a:gd name="connsiteY141" fmla="*/ 1358984 h 2311974"/>
                <a:gd name="connsiteX142" fmla="*/ 1131034 w 1315983"/>
                <a:gd name="connsiteY142" fmla="*/ 1376001 h 2311974"/>
                <a:gd name="connsiteX143" fmla="*/ 1152374 w 1315983"/>
                <a:gd name="connsiteY143" fmla="*/ 1376001 h 2311974"/>
                <a:gd name="connsiteX144" fmla="*/ 1154745 w 1315983"/>
                <a:gd name="connsiteY144" fmla="*/ 1383295 h 2311974"/>
                <a:gd name="connsiteX145" fmla="*/ 1159488 w 1315983"/>
                <a:gd name="connsiteY145" fmla="*/ 1380864 h 2311974"/>
                <a:gd name="connsiteX146" fmla="*/ 1166601 w 1315983"/>
                <a:gd name="connsiteY146" fmla="*/ 1393019 h 2311974"/>
                <a:gd name="connsiteX147" fmla="*/ 1164230 w 1315983"/>
                <a:gd name="connsiteY147" fmla="*/ 1400312 h 2311974"/>
                <a:gd name="connsiteX148" fmla="*/ 1166601 w 1315983"/>
                <a:gd name="connsiteY148" fmla="*/ 1402744 h 2311974"/>
                <a:gd name="connsiteX149" fmla="*/ 1185570 w 1315983"/>
                <a:gd name="connsiteY149" fmla="*/ 1380864 h 2311974"/>
                <a:gd name="connsiteX150" fmla="*/ 1192684 w 1315983"/>
                <a:gd name="connsiteY150" fmla="*/ 1383295 h 2311974"/>
                <a:gd name="connsiteX151" fmla="*/ 1187941 w 1315983"/>
                <a:gd name="connsiteY151" fmla="*/ 1380864 h 2311974"/>
                <a:gd name="connsiteX152" fmla="*/ 1195055 w 1315983"/>
                <a:gd name="connsiteY152" fmla="*/ 1373570 h 2311974"/>
                <a:gd name="connsiteX153" fmla="*/ 1202168 w 1315983"/>
                <a:gd name="connsiteY153" fmla="*/ 1368708 h 2311974"/>
                <a:gd name="connsiteX154" fmla="*/ 1218766 w 1315983"/>
                <a:gd name="connsiteY154" fmla="*/ 1417330 h 2311974"/>
                <a:gd name="connsiteX155" fmla="*/ 1214024 w 1315983"/>
                <a:gd name="connsiteY155" fmla="*/ 1424623 h 2311974"/>
                <a:gd name="connsiteX156" fmla="*/ 1214024 w 1315983"/>
                <a:gd name="connsiteY156" fmla="*/ 1441641 h 2311974"/>
                <a:gd name="connsiteX157" fmla="*/ 1180828 w 1315983"/>
                <a:gd name="connsiteY157" fmla="*/ 1436779 h 2311974"/>
                <a:gd name="connsiteX158" fmla="*/ 1178457 w 1315983"/>
                <a:gd name="connsiteY158" fmla="*/ 1473245 h 2311974"/>
                <a:gd name="connsiteX159" fmla="*/ 1164230 w 1315983"/>
                <a:gd name="connsiteY159" fmla="*/ 1473245 h 2311974"/>
                <a:gd name="connsiteX160" fmla="*/ 1159488 w 1315983"/>
                <a:gd name="connsiteY160" fmla="*/ 1504850 h 2311974"/>
                <a:gd name="connsiteX161" fmla="*/ 1145261 w 1315983"/>
                <a:gd name="connsiteY161" fmla="*/ 1521867 h 2311974"/>
                <a:gd name="connsiteX162" fmla="*/ 1145261 w 1315983"/>
                <a:gd name="connsiteY162" fmla="*/ 1548609 h 2311974"/>
                <a:gd name="connsiteX163" fmla="*/ 1126292 w 1315983"/>
                <a:gd name="connsiteY163" fmla="*/ 1560765 h 2311974"/>
                <a:gd name="connsiteX164" fmla="*/ 1152374 w 1315983"/>
                <a:gd name="connsiteY164" fmla="*/ 1570489 h 2311974"/>
                <a:gd name="connsiteX165" fmla="*/ 1152374 w 1315983"/>
                <a:gd name="connsiteY165" fmla="*/ 1577783 h 2311974"/>
                <a:gd name="connsiteX166" fmla="*/ 1097838 w 1315983"/>
                <a:gd name="connsiteY166" fmla="*/ 1577783 h 2311974"/>
                <a:gd name="connsiteX167" fmla="*/ 1109694 w 1315983"/>
                <a:gd name="connsiteY167" fmla="*/ 1602094 h 2311974"/>
                <a:gd name="connsiteX168" fmla="*/ 1119178 w 1315983"/>
                <a:gd name="connsiteY168" fmla="*/ 1609387 h 2311974"/>
                <a:gd name="connsiteX169" fmla="*/ 1116807 w 1315983"/>
                <a:gd name="connsiteY169" fmla="*/ 1619111 h 2311974"/>
                <a:gd name="connsiteX170" fmla="*/ 1119178 w 1315983"/>
                <a:gd name="connsiteY170" fmla="*/ 1623973 h 2311974"/>
                <a:gd name="connsiteX171" fmla="*/ 1119178 w 1315983"/>
                <a:gd name="connsiteY171" fmla="*/ 1645853 h 2311974"/>
                <a:gd name="connsiteX172" fmla="*/ 1112065 w 1315983"/>
                <a:gd name="connsiteY172" fmla="*/ 1645853 h 2311974"/>
                <a:gd name="connsiteX173" fmla="*/ 1104951 w 1315983"/>
                <a:gd name="connsiteY173" fmla="*/ 1667733 h 2311974"/>
                <a:gd name="connsiteX174" fmla="*/ 1104951 w 1315983"/>
                <a:gd name="connsiteY174" fmla="*/ 1706631 h 2311974"/>
                <a:gd name="connsiteX175" fmla="*/ 1090725 w 1315983"/>
                <a:gd name="connsiteY175" fmla="*/ 1709062 h 2311974"/>
                <a:gd name="connsiteX176" fmla="*/ 1090725 w 1315983"/>
                <a:gd name="connsiteY176" fmla="*/ 1723648 h 2311974"/>
                <a:gd name="connsiteX177" fmla="*/ 1078869 w 1315983"/>
                <a:gd name="connsiteY177" fmla="*/ 1740666 h 2311974"/>
                <a:gd name="connsiteX178" fmla="*/ 1021961 w 1315983"/>
                <a:gd name="connsiteY178" fmla="*/ 1733373 h 2311974"/>
                <a:gd name="connsiteX179" fmla="*/ 995879 w 1315983"/>
                <a:gd name="connsiteY179" fmla="*/ 1733373 h 2311974"/>
                <a:gd name="connsiteX180" fmla="*/ 984023 w 1315983"/>
                <a:gd name="connsiteY180" fmla="*/ 1743097 h 2311974"/>
                <a:gd name="connsiteX181" fmla="*/ 976910 w 1315983"/>
                <a:gd name="connsiteY181" fmla="*/ 1735804 h 2311974"/>
                <a:gd name="connsiteX182" fmla="*/ 969796 w 1315983"/>
                <a:gd name="connsiteY182" fmla="*/ 1740666 h 2311974"/>
                <a:gd name="connsiteX183" fmla="*/ 948456 w 1315983"/>
                <a:gd name="connsiteY183" fmla="*/ 1713924 h 2311974"/>
                <a:gd name="connsiteX184" fmla="*/ 934229 w 1315983"/>
                <a:gd name="connsiteY184" fmla="*/ 1721217 h 2311974"/>
                <a:gd name="connsiteX185" fmla="*/ 927116 w 1315983"/>
                <a:gd name="connsiteY185" fmla="*/ 1733373 h 2311974"/>
                <a:gd name="connsiteX186" fmla="*/ 920002 w 1315983"/>
                <a:gd name="connsiteY186" fmla="*/ 1735804 h 2311974"/>
                <a:gd name="connsiteX187" fmla="*/ 905775 w 1315983"/>
                <a:gd name="connsiteY187" fmla="*/ 1706631 h 2311974"/>
                <a:gd name="connsiteX188" fmla="*/ 834641 w 1315983"/>
                <a:gd name="connsiteY188" fmla="*/ 1709062 h 2311974"/>
                <a:gd name="connsiteX189" fmla="*/ 832270 w 1315983"/>
                <a:gd name="connsiteY189" fmla="*/ 1721217 h 2311974"/>
                <a:gd name="connsiteX190" fmla="*/ 789590 w 1315983"/>
                <a:gd name="connsiteY190" fmla="*/ 1721217 h 2311974"/>
                <a:gd name="connsiteX191" fmla="*/ 789590 w 1315983"/>
                <a:gd name="connsiteY191" fmla="*/ 1728511 h 2311974"/>
                <a:gd name="connsiteX192" fmla="*/ 758765 w 1315983"/>
                <a:gd name="connsiteY192" fmla="*/ 1721217 h 2311974"/>
                <a:gd name="connsiteX193" fmla="*/ 758765 w 1315983"/>
                <a:gd name="connsiteY193" fmla="*/ 1706631 h 2311974"/>
                <a:gd name="connsiteX194" fmla="*/ 751651 w 1315983"/>
                <a:gd name="connsiteY194" fmla="*/ 1706631 h 2311974"/>
                <a:gd name="connsiteX195" fmla="*/ 749280 w 1315983"/>
                <a:gd name="connsiteY195" fmla="*/ 1692044 h 2311974"/>
                <a:gd name="connsiteX196" fmla="*/ 749280 w 1315983"/>
                <a:gd name="connsiteY196" fmla="*/ 1692044 h 2311974"/>
                <a:gd name="connsiteX197" fmla="*/ 751651 w 1315983"/>
                <a:gd name="connsiteY197" fmla="*/ 1706631 h 2311974"/>
                <a:gd name="connsiteX198" fmla="*/ 697115 w 1315983"/>
                <a:gd name="connsiteY198" fmla="*/ 1709062 h 2311974"/>
                <a:gd name="connsiteX199" fmla="*/ 656806 w 1315983"/>
                <a:gd name="connsiteY199" fmla="*/ 1701769 h 2311974"/>
                <a:gd name="connsiteX200" fmla="*/ 654435 w 1315983"/>
                <a:gd name="connsiteY200" fmla="*/ 1709062 h 2311974"/>
                <a:gd name="connsiteX201" fmla="*/ 635465 w 1315983"/>
                <a:gd name="connsiteY201" fmla="*/ 1713924 h 2311974"/>
                <a:gd name="connsiteX202" fmla="*/ 628352 w 1315983"/>
                <a:gd name="connsiteY202" fmla="*/ 1733373 h 2311974"/>
                <a:gd name="connsiteX203" fmla="*/ 633094 w 1315983"/>
                <a:gd name="connsiteY203" fmla="*/ 1750391 h 2311974"/>
                <a:gd name="connsiteX204" fmla="*/ 614125 w 1315983"/>
                <a:gd name="connsiteY204" fmla="*/ 1750391 h 2311974"/>
                <a:gd name="connsiteX205" fmla="*/ 609383 w 1315983"/>
                <a:gd name="connsiteY205" fmla="*/ 1769840 h 2311974"/>
                <a:gd name="connsiteX206" fmla="*/ 616496 w 1315983"/>
                <a:gd name="connsiteY206" fmla="*/ 1784426 h 2311974"/>
                <a:gd name="connsiteX207" fmla="*/ 614125 w 1315983"/>
                <a:gd name="connsiteY207" fmla="*/ 1806306 h 2311974"/>
                <a:gd name="connsiteX208" fmla="*/ 602269 w 1315983"/>
                <a:gd name="connsiteY208" fmla="*/ 1813599 h 2311974"/>
                <a:gd name="connsiteX209" fmla="*/ 602269 w 1315983"/>
                <a:gd name="connsiteY209" fmla="*/ 1847635 h 2311974"/>
                <a:gd name="connsiteX210" fmla="*/ 588043 w 1315983"/>
                <a:gd name="connsiteY210" fmla="*/ 1852497 h 2311974"/>
                <a:gd name="connsiteX211" fmla="*/ 585671 w 1315983"/>
                <a:gd name="connsiteY211" fmla="*/ 1837910 h 2311974"/>
                <a:gd name="connsiteX212" fmla="*/ 552475 w 1315983"/>
                <a:gd name="connsiteY212" fmla="*/ 1837910 h 2311974"/>
                <a:gd name="connsiteX213" fmla="*/ 552475 w 1315983"/>
                <a:gd name="connsiteY213" fmla="*/ 1859790 h 2311974"/>
                <a:gd name="connsiteX214" fmla="*/ 533506 w 1315983"/>
                <a:gd name="connsiteY214" fmla="*/ 1859790 h 2311974"/>
                <a:gd name="connsiteX215" fmla="*/ 533506 w 1315983"/>
                <a:gd name="connsiteY215" fmla="*/ 1869515 h 2311974"/>
                <a:gd name="connsiteX216" fmla="*/ 531135 w 1315983"/>
                <a:gd name="connsiteY216" fmla="*/ 1876808 h 2311974"/>
                <a:gd name="connsiteX217" fmla="*/ 450517 w 1315983"/>
                <a:gd name="connsiteY217" fmla="*/ 1876808 h 2311974"/>
                <a:gd name="connsiteX218" fmla="*/ 450517 w 1315983"/>
                <a:gd name="connsiteY218" fmla="*/ 1896257 h 2311974"/>
                <a:gd name="connsiteX219" fmla="*/ 398351 w 1315983"/>
                <a:gd name="connsiteY219" fmla="*/ 1901119 h 2311974"/>
                <a:gd name="connsiteX220" fmla="*/ 398351 w 1315983"/>
                <a:gd name="connsiteY220" fmla="*/ 1930292 h 2311974"/>
                <a:gd name="connsiteX221" fmla="*/ 377011 w 1315983"/>
                <a:gd name="connsiteY221" fmla="*/ 1930292 h 2311974"/>
                <a:gd name="connsiteX222" fmla="*/ 374640 w 1315983"/>
                <a:gd name="connsiteY222" fmla="*/ 1952172 h 2311974"/>
                <a:gd name="connsiteX223" fmla="*/ 362784 w 1315983"/>
                <a:gd name="connsiteY223" fmla="*/ 1952172 h 2311974"/>
                <a:gd name="connsiteX224" fmla="*/ 362784 w 1315983"/>
                <a:gd name="connsiteY224" fmla="*/ 1978914 h 2311974"/>
                <a:gd name="connsiteX225" fmla="*/ 369898 w 1315983"/>
                <a:gd name="connsiteY225" fmla="*/ 1983776 h 2311974"/>
                <a:gd name="connsiteX226" fmla="*/ 367527 w 1315983"/>
                <a:gd name="connsiteY226" fmla="*/ 2000794 h 2311974"/>
                <a:gd name="connsiteX227" fmla="*/ 374640 w 1315983"/>
                <a:gd name="connsiteY227" fmla="*/ 2005656 h 2311974"/>
                <a:gd name="connsiteX228" fmla="*/ 374640 w 1315983"/>
                <a:gd name="connsiteY228" fmla="*/ 2068865 h 2311974"/>
                <a:gd name="connsiteX229" fmla="*/ 367527 w 1315983"/>
                <a:gd name="connsiteY229" fmla="*/ 2068865 h 2311974"/>
                <a:gd name="connsiteX230" fmla="*/ 367527 w 1315983"/>
                <a:gd name="connsiteY230" fmla="*/ 2081020 h 2311974"/>
                <a:gd name="connsiteX231" fmla="*/ 348557 w 1315983"/>
                <a:gd name="connsiteY231" fmla="*/ 2083451 h 2311974"/>
                <a:gd name="connsiteX232" fmla="*/ 334331 w 1315983"/>
                <a:gd name="connsiteY232" fmla="*/ 2117487 h 2311974"/>
                <a:gd name="connsiteX233" fmla="*/ 334331 w 1315983"/>
                <a:gd name="connsiteY233" fmla="*/ 2129642 h 2311974"/>
                <a:gd name="connsiteX234" fmla="*/ 391238 w 1315983"/>
                <a:gd name="connsiteY234" fmla="*/ 2132073 h 2311974"/>
                <a:gd name="connsiteX235" fmla="*/ 384125 w 1315983"/>
                <a:gd name="connsiteY235" fmla="*/ 2151522 h 2311974"/>
                <a:gd name="connsiteX236" fmla="*/ 388867 w 1315983"/>
                <a:gd name="connsiteY236" fmla="*/ 2161246 h 2311974"/>
                <a:gd name="connsiteX237" fmla="*/ 384125 w 1315983"/>
                <a:gd name="connsiteY237" fmla="*/ 2168540 h 2311974"/>
                <a:gd name="connsiteX238" fmla="*/ 367527 w 1315983"/>
                <a:gd name="connsiteY238" fmla="*/ 2168540 h 2311974"/>
                <a:gd name="connsiteX239" fmla="*/ 367527 w 1315983"/>
                <a:gd name="connsiteY239" fmla="*/ 2180695 h 2311974"/>
                <a:gd name="connsiteX240" fmla="*/ 336702 w 1315983"/>
                <a:gd name="connsiteY240" fmla="*/ 2187988 h 2311974"/>
                <a:gd name="connsiteX241" fmla="*/ 343815 w 1315983"/>
                <a:gd name="connsiteY241" fmla="*/ 2200144 h 2311974"/>
                <a:gd name="connsiteX242" fmla="*/ 341444 w 1315983"/>
                <a:gd name="connsiteY242" fmla="*/ 2256059 h 2311974"/>
                <a:gd name="connsiteX243" fmla="*/ 329588 w 1315983"/>
                <a:gd name="connsiteY243" fmla="*/ 2277939 h 2311974"/>
                <a:gd name="connsiteX244" fmla="*/ 303506 w 1315983"/>
                <a:gd name="connsiteY244" fmla="*/ 2307112 h 2311974"/>
                <a:gd name="connsiteX245" fmla="*/ 289279 w 1315983"/>
                <a:gd name="connsiteY245" fmla="*/ 2311974 h 2311974"/>
                <a:gd name="connsiteX246" fmla="*/ 272681 w 1315983"/>
                <a:gd name="connsiteY246" fmla="*/ 2282801 h 2311974"/>
                <a:gd name="connsiteX247" fmla="*/ 253712 w 1315983"/>
                <a:gd name="connsiteY247" fmla="*/ 2275508 h 2311974"/>
                <a:gd name="connsiteX248" fmla="*/ 239485 w 1315983"/>
                <a:gd name="connsiteY248" fmla="*/ 2292526 h 2311974"/>
                <a:gd name="connsiteX249" fmla="*/ 220516 w 1315983"/>
                <a:gd name="connsiteY249" fmla="*/ 2285232 h 2311974"/>
                <a:gd name="connsiteX250" fmla="*/ 206289 w 1315983"/>
                <a:gd name="connsiteY250" fmla="*/ 2290094 h 2311974"/>
                <a:gd name="connsiteX251" fmla="*/ 170722 w 1315983"/>
                <a:gd name="connsiteY251" fmla="*/ 2275508 h 2311974"/>
                <a:gd name="connsiteX252" fmla="*/ 129987 w 1315983"/>
                <a:gd name="connsiteY252" fmla="*/ 2254426 h 2311974"/>
                <a:gd name="connsiteX253" fmla="*/ 138292 w 1315983"/>
                <a:gd name="connsiteY253" fmla="*/ 2090384 h 2311974"/>
                <a:gd name="connsiteX254" fmla="*/ 167576 w 1315983"/>
                <a:gd name="connsiteY254" fmla="*/ 1879782 h 2311974"/>
                <a:gd name="connsiteX255" fmla="*/ 162659 w 1315983"/>
                <a:gd name="connsiteY255" fmla="*/ 1766434 h 2311974"/>
                <a:gd name="connsiteX256" fmla="*/ 134380 w 1315983"/>
                <a:gd name="connsiteY256" fmla="*/ 1684276 h 2311974"/>
                <a:gd name="connsiteX257" fmla="*/ 71027 w 1315983"/>
                <a:gd name="connsiteY257" fmla="*/ 1605539 h 2311974"/>
                <a:gd name="connsiteX258" fmla="*/ 21152 w 1315983"/>
                <a:gd name="connsiteY258" fmla="*/ 1566641 h 2311974"/>
                <a:gd name="connsiteX259" fmla="*/ 22796 w 1315983"/>
                <a:gd name="connsiteY259" fmla="*/ 1519182 h 2311974"/>
                <a:gd name="connsiteX260" fmla="*/ 18560 w 1315983"/>
                <a:gd name="connsiteY260" fmla="*/ 1442151 h 2311974"/>
                <a:gd name="connsiteX261" fmla="*/ 73867 w 1315983"/>
                <a:gd name="connsiteY261" fmla="*/ 1327822 h 2311974"/>
                <a:gd name="connsiteX262" fmla="*/ 867553 w 1315983"/>
                <a:gd name="connsiteY262" fmla="*/ 1104035 h 2311974"/>
                <a:gd name="connsiteX263" fmla="*/ 0 w 1315983"/>
                <a:gd name="connsiteY263" fmla="*/ 680708 h 2311974"/>
                <a:gd name="connsiteX264" fmla="*/ 35567 w 1315983"/>
                <a:gd name="connsiteY264" fmla="*/ 670983 h 2311974"/>
                <a:gd name="connsiteX265" fmla="*/ 123299 w 1315983"/>
                <a:gd name="connsiteY265" fmla="*/ 692863 h 2311974"/>
                <a:gd name="connsiteX266" fmla="*/ 151753 w 1315983"/>
                <a:gd name="connsiteY266" fmla="*/ 678277 h 2311974"/>
                <a:gd name="connsiteX267" fmla="*/ 158866 w 1315983"/>
                <a:gd name="connsiteY267" fmla="*/ 666121 h 2311974"/>
                <a:gd name="connsiteX268" fmla="*/ 192062 w 1315983"/>
                <a:gd name="connsiteY268" fmla="*/ 700156 h 2311974"/>
                <a:gd name="connsiteX269" fmla="*/ 236001 w 1315983"/>
                <a:gd name="connsiteY269" fmla="*/ 862512 h 2311974"/>
                <a:gd name="connsiteX270" fmla="*/ 151753 w 1315983"/>
                <a:gd name="connsiteY270" fmla="*/ 471633 h 2311974"/>
                <a:gd name="connsiteX271" fmla="*/ 144639 w 1315983"/>
                <a:gd name="connsiteY271" fmla="*/ 464340 h 2311974"/>
                <a:gd name="connsiteX272" fmla="*/ 184949 w 1315983"/>
                <a:gd name="connsiteY272" fmla="*/ 430304 h 2311974"/>
                <a:gd name="connsiteX273" fmla="*/ 199176 w 1315983"/>
                <a:gd name="connsiteY273" fmla="*/ 408424 h 2311974"/>
                <a:gd name="connsiteX274" fmla="*/ 232371 w 1315983"/>
                <a:gd name="connsiteY274" fmla="*/ 311180 h 2311974"/>
                <a:gd name="connsiteX275" fmla="*/ 225258 w 1315983"/>
                <a:gd name="connsiteY275" fmla="*/ 308749 h 2311974"/>
                <a:gd name="connsiteX276" fmla="*/ 232371 w 1315983"/>
                <a:gd name="connsiteY276" fmla="*/ 299025 h 2311974"/>
                <a:gd name="connsiteX277" fmla="*/ 211031 w 1315983"/>
                <a:gd name="connsiteY277" fmla="*/ 299025 h 2311974"/>
                <a:gd name="connsiteX278" fmla="*/ 199176 w 1315983"/>
                <a:gd name="connsiteY278" fmla="*/ 282007 h 2311974"/>
                <a:gd name="connsiteX279" fmla="*/ 239485 w 1315983"/>
                <a:gd name="connsiteY279" fmla="*/ 240679 h 2311974"/>
                <a:gd name="connsiteX280" fmla="*/ 248969 w 1315983"/>
                <a:gd name="connsiteY280" fmla="*/ 240679 h 2311974"/>
                <a:gd name="connsiteX281" fmla="*/ 227629 w 1315983"/>
                <a:gd name="connsiteY281" fmla="*/ 218799 h 2311974"/>
                <a:gd name="connsiteX282" fmla="*/ 260825 w 1315983"/>
                <a:gd name="connsiteY282" fmla="*/ 199350 h 2311974"/>
                <a:gd name="connsiteX283" fmla="*/ 239485 w 1315983"/>
                <a:gd name="connsiteY283" fmla="*/ 150728 h 2311974"/>
                <a:gd name="connsiteX284" fmla="*/ 248969 w 1315983"/>
                <a:gd name="connsiteY284" fmla="*/ 131279 h 2311974"/>
                <a:gd name="connsiteX285" fmla="*/ 282165 w 1315983"/>
                <a:gd name="connsiteY285" fmla="*/ 116693 h 2311974"/>
                <a:gd name="connsiteX286" fmla="*/ 286908 w 1315983"/>
                <a:gd name="connsiteY286" fmla="*/ 131279 h 2311974"/>
                <a:gd name="connsiteX287" fmla="*/ 308248 w 1315983"/>
                <a:gd name="connsiteY287" fmla="*/ 116693 h 2311974"/>
                <a:gd name="connsiteX288" fmla="*/ 303506 w 1315983"/>
                <a:gd name="connsiteY288" fmla="*/ 109399 h 2311974"/>
                <a:gd name="connsiteX289" fmla="*/ 320104 w 1315983"/>
                <a:gd name="connsiteY289" fmla="*/ 102106 h 2311974"/>
                <a:gd name="connsiteX290" fmla="*/ 320104 w 1315983"/>
                <a:gd name="connsiteY290" fmla="*/ 94813 h 2311974"/>
                <a:gd name="connsiteX291" fmla="*/ 329588 w 1315983"/>
                <a:gd name="connsiteY291" fmla="*/ 87519 h 2311974"/>
                <a:gd name="connsiteX292" fmla="*/ 315361 w 1315983"/>
                <a:gd name="connsiteY292" fmla="*/ 53484 h 2311974"/>
                <a:gd name="connsiteX293" fmla="*/ 312990 w 1315983"/>
                <a:gd name="connsiteY293" fmla="*/ 7293 h 2311974"/>
                <a:gd name="connsiteX294" fmla="*/ 355671 w 1315983"/>
                <a:gd name="connsiteY294" fmla="*/ 17018 h 2311974"/>
                <a:gd name="connsiteX295" fmla="*/ 377011 w 1315983"/>
                <a:gd name="connsiteY295" fmla="*/ 0 h 2311974"/>
                <a:gd name="connsiteX296" fmla="*/ 241856 w 1315983"/>
                <a:gd name="connsiteY296" fmla="*/ 899507 h 2311974"/>
                <a:gd name="connsiteX297" fmla="*/ 241856 w 1315983"/>
                <a:gd name="connsiteY297" fmla="*/ 899506 h 2311974"/>
                <a:gd name="connsiteX298" fmla="*/ 377011 w 1315983"/>
                <a:gd name="connsiteY298" fmla="*/ 0 h 2311974"/>
                <a:gd name="connsiteX299" fmla="*/ 234712 w 1315983"/>
                <a:gd name="connsiteY299" fmla="*/ 889782 h 2311974"/>
                <a:gd name="connsiteX300" fmla="*/ 225258 w 1315983"/>
                <a:gd name="connsiteY300" fmla="*/ 889782 h 2311974"/>
                <a:gd name="connsiteX301" fmla="*/ 241856 w 1315983"/>
                <a:gd name="connsiteY301" fmla="*/ 889782 h 2311974"/>
                <a:gd name="connsiteX302" fmla="*/ 326152 w 1315983"/>
                <a:gd name="connsiteY302" fmla="*/ 981222 h 2311974"/>
                <a:gd name="connsiteX303" fmla="*/ 234712 w 1315983"/>
                <a:gd name="connsiteY303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093096 w 1315983"/>
                <a:gd name="connsiteY107" fmla="*/ 1018630 h 2311974"/>
                <a:gd name="connsiteX108" fmla="*/ 1078869 w 1315983"/>
                <a:gd name="connsiteY108" fmla="*/ 1045372 h 2311974"/>
                <a:gd name="connsiteX109" fmla="*/ 1064642 w 1315983"/>
                <a:gd name="connsiteY109" fmla="*/ 1062390 h 2311974"/>
                <a:gd name="connsiteX110" fmla="*/ 1069384 w 1315983"/>
                <a:gd name="connsiteY110" fmla="*/ 1069683 h 2311974"/>
                <a:gd name="connsiteX111" fmla="*/ 1062271 w 1315983"/>
                <a:gd name="connsiteY111" fmla="*/ 1074545 h 2311974"/>
                <a:gd name="connsiteX112" fmla="*/ 1071755 w 1315983"/>
                <a:gd name="connsiteY112" fmla="*/ 1093994 h 2311974"/>
                <a:gd name="connsiteX113" fmla="*/ 1062271 w 1315983"/>
                <a:gd name="connsiteY113" fmla="*/ 1103719 h 2311974"/>
                <a:gd name="connsiteX114" fmla="*/ 1064642 w 1315983"/>
                <a:gd name="connsiteY114" fmla="*/ 1103719 h 2311974"/>
                <a:gd name="connsiteX115" fmla="*/ 1064642 w 1315983"/>
                <a:gd name="connsiteY115" fmla="*/ 1111012 h 2311974"/>
                <a:gd name="connsiteX116" fmla="*/ 1057529 w 1315983"/>
                <a:gd name="connsiteY116" fmla="*/ 1118305 h 2311974"/>
                <a:gd name="connsiteX117" fmla="*/ 1057529 w 1315983"/>
                <a:gd name="connsiteY117" fmla="*/ 1125598 h 2311974"/>
                <a:gd name="connsiteX118" fmla="*/ 1043302 w 1315983"/>
                <a:gd name="connsiteY118" fmla="*/ 1149909 h 2311974"/>
                <a:gd name="connsiteX119" fmla="*/ 1055157 w 1315983"/>
                <a:gd name="connsiteY119" fmla="*/ 1164496 h 2311974"/>
                <a:gd name="connsiteX120" fmla="*/ 1083611 w 1315983"/>
                <a:gd name="connsiteY120" fmla="*/ 1164496 h 2311974"/>
                <a:gd name="connsiteX121" fmla="*/ 1085982 w 1315983"/>
                <a:gd name="connsiteY121" fmla="*/ 1166927 h 2311974"/>
                <a:gd name="connsiteX122" fmla="*/ 1104951 w 1315983"/>
                <a:gd name="connsiteY122" fmla="*/ 1159634 h 2311974"/>
                <a:gd name="connsiteX123" fmla="*/ 1116807 w 1315983"/>
                <a:gd name="connsiteY123" fmla="*/ 1166927 h 2311974"/>
                <a:gd name="connsiteX124" fmla="*/ 1123921 w 1315983"/>
                <a:gd name="connsiteY124" fmla="*/ 1166927 h 2311974"/>
                <a:gd name="connsiteX125" fmla="*/ 1119178 w 1315983"/>
                <a:gd name="connsiteY125" fmla="*/ 1171789 h 2311974"/>
                <a:gd name="connsiteX126" fmla="*/ 1133405 w 1315983"/>
                <a:gd name="connsiteY126" fmla="*/ 1179083 h 2311974"/>
                <a:gd name="connsiteX127" fmla="*/ 1140519 w 1315983"/>
                <a:gd name="connsiteY127" fmla="*/ 1222842 h 2311974"/>
                <a:gd name="connsiteX128" fmla="*/ 1133405 w 1315983"/>
                <a:gd name="connsiteY128" fmla="*/ 1230136 h 2311974"/>
                <a:gd name="connsiteX129" fmla="*/ 1133405 w 1315983"/>
                <a:gd name="connsiteY129" fmla="*/ 1254447 h 2311974"/>
                <a:gd name="connsiteX130" fmla="*/ 1159488 w 1315983"/>
                <a:gd name="connsiteY130" fmla="*/ 1271464 h 2311974"/>
                <a:gd name="connsiteX131" fmla="*/ 1154745 w 1315983"/>
                <a:gd name="connsiteY131" fmla="*/ 1278758 h 2311974"/>
                <a:gd name="connsiteX132" fmla="*/ 1164230 w 1315983"/>
                <a:gd name="connsiteY132" fmla="*/ 1290913 h 2311974"/>
                <a:gd name="connsiteX133" fmla="*/ 1164230 w 1315983"/>
                <a:gd name="connsiteY133" fmla="*/ 1303069 h 2311974"/>
                <a:gd name="connsiteX134" fmla="*/ 1166601 w 1315983"/>
                <a:gd name="connsiteY134" fmla="*/ 1305500 h 2311974"/>
                <a:gd name="connsiteX135" fmla="*/ 1164230 w 1315983"/>
                <a:gd name="connsiteY135" fmla="*/ 1312793 h 2311974"/>
                <a:gd name="connsiteX136" fmla="*/ 1171343 w 1315983"/>
                <a:gd name="connsiteY136" fmla="*/ 1324948 h 2311974"/>
                <a:gd name="connsiteX137" fmla="*/ 1178457 w 1315983"/>
                <a:gd name="connsiteY137" fmla="*/ 1317655 h 2311974"/>
                <a:gd name="connsiteX138" fmla="*/ 1178457 w 1315983"/>
                <a:gd name="connsiteY138" fmla="*/ 1327379 h 2311974"/>
                <a:gd name="connsiteX139" fmla="*/ 1180828 w 1315983"/>
                <a:gd name="connsiteY139" fmla="*/ 1344397 h 2311974"/>
                <a:gd name="connsiteX140" fmla="*/ 1154745 w 1315983"/>
                <a:gd name="connsiteY140" fmla="*/ 1358984 h 2311974"/>
                <a:gd name="connsiteX141" fmla="*/ 1133405 w 1315983"/>
                <a:gd name="connsiteY141" fmla="*/ 1358984 h 2311974"/>
                <a:gd name="connsiteX142" fmla="*/ 1131034 w 1315983"/>
                <a:gd name="connsiteY142" fmla="*/ 1376001 h 2311974"/>
                <a:gd name="connsiteX143" fmla="*/ 1152374 w 1315983"/>
                <a:gd name="connsiteY143" fmla="*/ 1376001 h 2311974"/>
                <a:gd name="connsiteX144" fmla="*/ 1154745 w 1315983"/>
                <a:gd name="connsiteY144" fmla="*/ 1383295 h 2311974"/>
                <a:gd name="connsiteX145" fmla="*/ 1159488 w 1315983"/>
                <a:gd name="connsiteY145" fmla="*/ 1380864 h 2311974"/>
                <a:gd name="connsiteX146" fmla="*/ 1166601 w 1315983"/>
                <a:gd name="connsiteY146" fmla="*/ 1393019 h 2311974"/>
                <a:gd name="connsiteX147" fmla="*/ 1164230 w 1315983"/>
                <a:gd name="connsiteY147" fmla="*/ 1400312 h 2311974"/>
                <a:gd name="connsiteX148" fmla="*/ 1166601 w 1315983"/>
                <a:gd name="connsiteY148" fmla="*/ 1402744 h 2311974"/>
                <a:gd name="connsiteX149" fmla="*/ 1185570 w 1315983"/>
                <a:gd name="connsiteY149" fmla="*/ 1380864 h 2311974"/>
                <a:gd name="connsiteX150" fmla="*/ 1192684 w 1315983"/>
                <a:gd name="connsiteY150" fmla="*/ 1383295 h 2311974"/>
                <a:gd name="connsiteX151" fmla="*/ 1187941 w 1315983"/>
                <a:gd name="connsiteY151" fmla="*/ 1380864 h 2311974"/>
                <a:gd name="connsiteX152" fmla="*/ 1195055 w 1315983"/>
                <a:gd name="connsiteY152" fmla="*/ 1373570 h 2311974"/>
                <a:gd name="connsiteX153" fmla="*/ 1202168 w 1315983"/>
                <a:gd name="connsiteY153" fmla="*/ 1368708 h 2311974"/>
                <a:gd name="connsiteX154" fmla="*/ 1218766 w 1315983"/>
                <a:gd name="connsiteY154" fmla="*/ 1417330 h 2311974"/>
                <a:gd name="connsiteX155" fmla="*/ 1214024 w 1315983"/>
                <a:gd name="connsiteY155" fmla="*/ 1424623 h 2311974"/>
                <a:gd name="connsiteX156" fmla="*/ 1214024 w 1315983"/>
                <a:gd name="connsiteY156" fmla="*/ 1441641 h 2311974"/>
                <a:gd name="connsiteX157" fmla="*/ 1180828 w 1315983"/>
                <a:gd name="connsiteY157" fmla="*/ 1436779 h 2311974"/>
                <a:gd name="connsiteX158" fmla="*/ 1178457 w 1315983"/>
                <a:gd name="connsiteY158" fmla="*/ 1473245 h 2311974"/>
                <a:gd name="connsiteX159" fmla="*/ 1164230 w 1315983"/>
                <a:gd name="connsiteY159" fmla="*/ 1473245 h 2311974"/>
                <a:gd name="connsiteX160" fmla="*/ 1159488 w 1315983"/>
                <a:gd name="connsiteY160" fmla="*/ 1504850 h 2311974"/>
                <a:gd name="connsiteX161" fmla="*/ 1145261 w 1315983"/>
                <a:gd name="connsiteY161" fmla="*/ 1521867 h 2311974"/>
                <a:gd name="connsiteX162" fmla="*/ 1145261 w 1315983"/>
                <a:gd name="connsiteY162" fmla="*/ 1548609 h 2311974"/>
                <a:gd name="connsiteX163" fmla="*/ 1126292 w 1315983"/>
                <a:gd name="connsiteY163" fmla="*/ 1560765 h 2311974"/>
                <a:gd name="connsiteX164" fmla="*/ 1152374 w 1315983"/>
                <a:gd name="connsiteY164" fmla="*/ 1570489 h 2311974"/>
                <a:gd name="connsiteX165" fmla="*/ 1152374 w 1315983"/>
                <a:gd name="connsiteY165" fmla="*/ 1577783 h 2311974"/>
                <a:gd name="connsiteX166" fmla="*/ 1097838 w 1315983"/>
                <a:gd name="connsiteY166" fmla="*/ 1577783 h 2311974"/>
                <a:gd name="connsiteX167" fmla="*/ 1109694 w 1315983"/>
                <a:gd name="connsiteY167" fmla="*/ 1602094 h 2311974"/>
                <a:gd name="connsiteX168" fmla="*/ 1119178 w 1315983"/>
                <a:gd name="connsiteY168" fmla="*/ 1609387 h 2311974"/>
                <a:gd name="connsiteX169" fmla="*/ 1116807 w 1315983"/>
                <a:gd name="connsiteY169" fmla="*/ 1619111 h 2311974"/>
                <a:gd name="connsiteX170" fmla="*/ 1119178 w 1315983"/>
                <a:gd name="connsiteY170" fmla="*/ 1623973 h 2311974"/>
                <a:gd name="connsiteX171" fmla="*/ 1119178 w 1315983"/>
                <a:gd name="connsiteY171" fmla="*/ 1645853 h 2311974"/>
                <a:gd name="connsiteX172" fmla="*/ 1112065 w 1315983"/>
                <a:gd name="connsiteY172" fmla="*/ 1645853 h 2311974"/>
                <a:gd name="connsiteX173" fmla="*/ 1104951 w 1315983"/>
                <a:gd name="connsiteY173" fmla="*/ 1667733 h 2311974"/>
                <a:gd name="connsiteX174" fmla="*/ 1104951 w 1315983"/>
                <a:gd name="connsiteY174" fmla="*/ 1706631 h 2311974"/>
                <a:gd name="connsiteX175" fmla="*/ 1090725 w 1315983"/>
                <a:gd name="connsiteY175" fmla="*/ 1709062 h 2311974"/>
                <a:gd name="connsiteX176" fmla="*/ 1090725 w 1315983"/>
                <a:gd name="connsiteY176" fmla="*/ 1723648 h 2311974"/>
                <a:gd name="connsiteX177" fmla="*/ 1078869 w 1315983"/>
                <a:gd name="connsiteY177" fmla="*/ 1740666 h 2311974"/>
                <a:gd name="connsiteX178" fmla="*/ 1021961 w 1315983"/>
                <a:gd name="connsiteY178" fmla="*/ 1733373 h 2311974"/>
                <a:gd name="connsiteX179" fmla="*/ 995879 w 1315983"/>
                <a:gd name="connsiteY179" fmla="*/ 1733373 h 2311974"/>
                <a:gd name="connsiteX180" fmla="*/ 984023 w 1315983"/>
                <a:gd name="connsiteY180" fmla="*/ 1743097 h 2311974"/>
                <a:gd name="connsiteX181" fmla="*/ 976910 w 1315983"/>
                <a:gd name="connsiteY181" fmla="*/ 1735804 h 2311974"/>
                <a:gd name="connsiteX182" fmla="*/ 969796 w 1315983"/>
                <a:gd name="connsiteY182" fmla="*/ 1740666 h 2311974"/>
                <a:gd name="connsiteX183" fmla="*/ 948456 w 1315983"/>
                <a:gd name="connsiteY183" fmla="*/ 1713924 h 2311974"/>
                <a:gd name="connsiteX184" fmla="*/ 934229 w 1315983"/>
                <a:gd name="connsiteY184" fmla="*/ 1721217 h 2311974"/>
                <a:gd name="connsiteX185" fmla="*/ 927116 w 1315983"/>
                <a:gd name="connsiteY185" fmla="*/ 1733373 h 2311974"/>
                <a:gd name="connsiteX186" fmla="*/ 920002 w 1315983"/>
                <a:gd name="connsiteY186" fmla="*/ 1735804 h 2311974"/>
                <a:gd name="connsiteX187" fmla="*/ 905775 w 1315983"/>
                <a:gd name="connsiteY187" fmla="*/ 1706631 h 2311974"/>
                <a:gd name="connsiteX188" fmla="*/ 834641 w 1315983"/>
                <a:gd name="connsiteY188" fmla="*/ 1709062 h 2311974"/>
                <a:gd name="connsiteX189" fmla="*/ 832270 w 1315983"/>
                <a:gd name="connsiteY189" fmla="*/ 1721217 h 2311974"/>
                <a:gd name="connsiteX190" fmla="*/ 789590 w 1315983"/>
                <a:gd name="connsiteY190" fmla="*/ 1721217 h 2311974"/>
                <a:gd name="connsiteX191" fmla="*/ 789590 w 1315983"/>
                <a:gd name="connsiteY191" fmla="*/ 1728511 h 2311974"/>
                <a:gd name="connsiteX192" fmla="*/ 758765 w 1315983"/>
                <a:gd name="connsiteY192" fmla="*/ 1721217 h 2311974"/>
                <a:gd name="connsiteX193" fmla="*/ 758765 w 1315983"/>
                <a:gd name="connsiteY193" fmla="*/ 1706631 h 2311974"/>
                <a:gd name="connsiteX194" fmla="*/ 751651 w 1315983"/>
                <a:gd name="connsiteY194" fmla="*/ 1706631 h 2311974"/>
                <a:gd name="connsiteX195" fmla="*/ 749280 w 1315983"/>
                <a:gd name="connsiteY195" fmla="*/ 1692044 h 2311974"/>
                <a:gd name="connsiteX196" fmla="*/ 749280 w 1315983"/>
                <a:gd name="connsiteY196" fmla="*/ 1692044 h 2311974"/>
                <a:gd name="connsiteX197" fmla="*/ 751651 w 1315983"/>
                <a:gd name="connsiteY197" fmla="*/ 1706631 h 2311974"/>
                <a:gd name="connsiteX198" fmla="*/ 697115 w 1315983"/>
                <a:gd name="connsiteY198" fmla="*/ 1709062 h 2311974"/>
                <a:gd name="connsiteX199" fmla="*/ 656806 w 1315983"/>
                <a:gd name="connsiteY199" fmla="*/ 1701769 h 2311974"/>
                <a:gd name="connsiteX200" fmla="*/ 654435 w 1315983"/>
                <a:gd name="connsiteY200" fmla="*/ 1709062 h 2311974"/>
                <a:gd name="connsiteX201" fmla="*/ 635465 w 1315983"/>
                <a:gd name="connsiteY201" fmla="*/ 1713924 h 2311974"/>
                <a:gd name="connsiteX202" fmla="*/ 628352 w 1315983"/>
                <a:gd name="connsiteY202" fmla="*/ 1733373 h 2311974"/>
                <a:gd name="connsiteX203" fmla="*/ 633094 w 1315983"/>
                <a:gd name="connsiteY203" fmla="*/ 1750391 h 2311974"/>
                <a:gd name="connsiteX204" fmla="*/ 614125 w 1315983"/>
                <a:gd name="connsiteY204" fmla="*/ 1750391 h 2311974"/>
                <a:gd name="connsiteX205" fmla="*/ 609383 w 1315983"/>
                <a:gd name="connsiteY205" fmla="*/ 1769840 h 2311974"/>
                <a:gd name="connsiteX206" fmla="*/ 616496 w 1315983"/>
                <a:gd name="connsiteY206" fmla="*/ 1784426 h 2311974"/>
                <a:gd name="connsiteX207" fmla="*/ 614125 w 1315983"/>
                <a:gd name="connsiteY207" fmla="*/ 1806306 h 2311974"/>
                <a:gd name="connsiteX208" fmla="*/ 602269 w 1315983"/>
                <a:gd name="connsiteY208" fmla="*/ 1813599 h 2311974"/>
                <a:gd name="connsiteX209" fmla="*/ 602269 w 1315983"/>
                <a:gd name="connsiteY209" fmla="*/ 1847635 h 2311974"/>
                <a:gd name="connsiteX210" fmla="*/ 588043 w 1315983"/>
                <a:gd name="connsiteY210" fmla="*/ 1852497 h 2311974"/>
                <a:gd name="connsiteX211" fmla="*/ 585671 w 1315983"/>
                <a:gd name="connsiteY211" fmla="*/ 1837910 h 2311974"/>
                <a:gd name="connsiteX212" fmla="*/ 552475 w 1315983"/>
                <a:gd name="connsiteY212" fmla="*/ 1837910 h 2311974"/>
                <a:gd name="connsiteX213" fmla="*/ 552475 w 1315983"/>
                <a:gd name="connsiteY213" fmla="*/ 1859790 h 2311974"/>
                <a:gd name="connsiteX214" fmla="*/ 533506 w 1315983"/>
                <a:gd name="connsiteY214" fmla="*/ 1859790 h 2311974"/>
                <a:gd name="connsiteX215" fmla="*/ 533506 w 1315983"/>
                <a:gd name="connsiteY215" fmla="*/ 1869515 h 2311974"/>
                <a:gd name="connsiteX216" fmla="*/ 531135 w 1315983"/>
                <a:gd name="connsiteY216" fmla="*/ 1876808 h 2311974"/>
                <a:gd name="connsiteX217" fmla="*/ 450517 w 1315983"/>
                <a:gd name="connsiteY217" fmla="*/ 1876808 h 2311974"/>
                <a:gd name="connsiteX218" fmla="*/ 450517 w 1315983"/>
                <a:gd name="connsiteY218" fmla="*/ 1896257 h 2311974"/>
                <a:gd name="connsiteX219" fmla="*/ 398351 w 1315983"/>
                <a:gd name="connsiteY219" fmla="*/ 1901119 h 2311974"/>
                <a:gd name="connsiteX220" fmla="*/ 398351 w 1315983"/>
                <a:gd name="connsiteY220" fmla="*/ 1930292 h 2311974"/>
                <a:gd name="connsiteX221" fmla="*/ 377011 w 1315983"/>
                <a:gd name="connsiteY221" fmla="*/ 1930292 h 2311974"/>
                <a:gd name="connsiteX222" fmla="*/ 374640 w 1315983"/>
                <a:gd name="connsiteY222" fmla="*/ 1952172 h 2311974"/>
                <a:gd name="connsiteX223" fmla="*/ 362784 w 1315983"/>
                <a:gd name="connsiteY223" fmla="*/ 1952172 h 2311974"/>
                <a:gd name="connsiteX224" fmla="*/ 362784 w 1315983"/>
                <a:gd name="connsiteY224" fmla="*/ 1978914 h 2311974"/>
                <a:gd name="connsiteX225" fmla="*/ 369898 w 1315983"/>
                <a:gd name="connsiteY225" fmla="*/ 1983776 h 2311974"/>
                <a:gd name="connsiteX226" fmla="*/ 367527 w 1315983"/>
                <a:gd name="connsiteY226" fmla="*/ 2000794 h 2311974"/>
                <a:gd name="connsiteX227" fmla="*/ 374640 w 1315983"/>
                <a:gd name="connsiteY227" fmla="*/ 2005656 h 2311974"/>
                <a:gd name="connsiteX228" fmla="*/ 374640 w 1315983"/>
                <a:gd name="connsiteY228" fmla="*/ 2068865 h 2311974"/>
                <a:gd name="connsiteX229" fmla="*/ 367527 w 1315983"/>
                <a:gd name="connsiteY229" fmla="*/ 2068865 h 2311974"/>
                <a:gd name="connsiteX230" fmla="*/ 367527 w 1315983"/>
                <a:gd name="connsiteY230" fmla="*/ 2081020 h 2311974"/>
                <a:gd name="connsiteX231" fmla="*/ 348557 w 1315983"/>
                <a:gd name="connsiteY231" fmla="*/ 2083451 h 2311974"/>
                <a:gd name="connsiteX232" fmla="*/ 334331 w 1315983"/>
                <a:gd name="connsiteY232" fmla="*/ 2117487 h 2311974"/>
                <a:gd name="connsiteX233" fmla="*/ 334331 w 1315983"/>
                <a:gd name="connsiteY233" fmla="*/ 2129642 h 2311974"/>
                <a:gd name="connsiteX234" fmla="*/ 391238 w 1315983"/>
                <a:gd name="connsiteY234" fmla="*/ 2132073 h 2311974"/>
                <a:gd name="connsiteX235" fmla="*/ 384125 w 1315983"/>
                <a:gd name="connsiteY235" fmla="*/ 2151522 h 2311974"/>
                <a:gd name="connsiteX236" fmla="*/ 388867 w 1315983"/>
                <a:gd name="connsiteY236" fmla="*/ 2161246 h 2311974"/>
                <a:gd name="connsiteX237" fmla="*/ 384125 w 1315983"/>
                <a:gd name="connsiteY237" fmla="*/ 2168540 h 2311974"/>
                <a:gd name="connsiteX238" fmla="*/ 367527 w 1315983"/>
                <a:gd name="connsiteY238" fmla="*/ 2168540 h 2311974"/>
                <a:gd name="connsiteX239" fmla="*/ 367527 w 1315983"/>
                <a:gd name="connsiteY239" fmla="*/ 2180695 h 2311974"/>
                <a:gd name="connsiteX240" fmla="*/ 336702 w 1315983"/>
                <a:gd name="connsiteY240" fmla="*/ 2187988 h 2311974"/>
                <a:gd name="connsiteX241" fmla="*/ 343815 w 1315983"/>
                <a:gd name="connsiteY241" fmla="*/ 2200144 h 2311974"/>
                <a:gd name="connsiteX242" fmla="*/ 341444 w 1315983"/>
                <a:gd name="connsiteY242" fmla="*/ 2256059 h 2311974"/>
                <a:gd name="connsiteX243" fmla="*/ 329588 w 1315983"/>
                <a:gd name="connsiteY243" fmla="*/ 2277939 h 2311974"/>
                <a:gd name="connsiteX244" fmla="*/ 303506 w 1315983"/>
                <a:gd name="connsiteY244" fmla="*/ 2307112 h 2311974"/>
                <a:gd name="connsiteX245" fmla="*/ 289279 w 1315983"/>
                <a:gd name="connsiteY245" fmla="*/ 2311974 h 2311974"/>
                <a:gd name="connsiteX246" fmla="*/ 272681 w 1315983"/>
                <a:gd name="connsiteY246" fmla="*/ 2282801 h 2311974"/>
                <a:gd name="connsiteX247" fmla="*/ 253712 w 1315983"/>
                <a:gd name="connsiteY247" fmla="*/ 2275508 h 2311974"/>
                <a:gd name="connsiteX248" fmla="*/ 239485 w 1315983"/>
                <a:gd name="connsiteY248" fmla="*/ 2292526 h 2311974"/>
                <a:gd name="connsiteX249" fmla="*/ 220516 w 1315983"/>
                <a:gd name="connsiteY249" fmla="*/ 2285232 h 2311974"/>
                <a:gd name="connsiteX250" fmla="*/ 206289 w 1315983"/>
                <a:gd name="connsiteY250" fmla="*/ 2290094 h 2311974"/>
                <a:gd name="connsiteX251" fmla="*/ 170722 w 1315983"/>
                <a:gd name="connsiteY251" fmla="*/ 2275508 h 2311974"/>
                <a:gd name="connsiteX252" fmla="*/ 129987 w 1315983"/>
                <a:gd name="connsiteY252" fmla="*/ 2254426 h 2311974"/>
                <a:gd name="connsiteX253" fmla="*/ 138292 w 1315983"/>
                <a:gd name="connsiteY253" fmla="*/ 2090384 h 2311974"/>
                <a:gd name="connsiteX254" fmla="*/ 167576 w 1315983"/>
                <a:gd name="connsiteY254" fmla="*/ 1879782 h 2311974"/>
                <a:gd name="connsiteX255" fmla="*/ 162659 w 1315983"/>
                <a:gd name="connsiteY255" fmla="*/ 1766434 h 2311974"/>
                <a:gd name="connsiteX256" fmla="*/ 134380 w 1315983"/>
                <a:gd name="connsiteY256" fmla="*/ 1684276 h 2311974"/>
                <a:gd name="connsiteX257" fmla="*/ 71027 w 1315983"/>
                <a:gd name="connsiteY257" fmla="*/ 1605539 h 2311974"/>
                <a:gd name="connsiteX258" fmla="*/ 21152 w 1315983"/>
                <a:gd name="connsiteY258" fmla="*/ 1566641 h 2311974"/>
                <a:gd name="connsiteX259" fmla="*/ 22796 w 1315983"/>
                <a:gd name="connsiteY259" fmla="*/ 1519182 h 2311974"/>
                <a:gd name="connsiteX260" fmla="*/ 18560 w 1315983"/>
                <a:gd name="connsiteY260" fmla="*/ 1442151 h 2311974"/>
                <a:gd name="connsiteX261" fmla="*/ 73867 w 1315983"/>
                <a:gd name="connsiteY261" fmla="*/ 1327822 h 2311974"/>
                <a:gd name="connsiteX262" fmla="*/ 867553 w 1315983"/>
                <a:gd name="connsiteY262" fmla="*/ 1104035 h 2311974"/>
                <a:gd name="connsiteX263" fmla="*/ 0 w 1315983"/>
                <a:gd name="connsiteY263" fmla="*/ 680708 h 2311974"/>
                <a:gd name="connsiteX264" fmla="*/ 35567 w 1315983"/>
                <a:gd name="connsiteY264" fmla="*/ 670983 h 2311974"/>
                <a:gd name="connsiteX265" fmla="*/ 123299 w 1315983"/>
                <a:gd name="connsiteY265" fmla="*/ 692863 h 2311974"/>
                <a:gd name="connsiteX266" fmla="*/ 151753 w 1315983"/>
                <a:gd name="connsiteY266" fmla="*/ 678277 h 2311974"/>
                <a:gd name="connsiteX267" fmla="*/ 192062 w 1315983"/>
                <a:gd name="connsiteY267" fmla="*/ 700156 h 2311974"/>
                <a:gd name="connsiteX268" fmla="*/ 236001 w 1315983"/>
                <a:gd name="connsiteY268" fmla="*/ 862512 h 2311974"/>
                <a:gd name="connsiteX269" fmla="*/ 151753 w 1315983"/>
                <a:gd name="connsiteY269" fmla="*/ 471633 h 2311974"/>
                <a:gd name="connsiteX270" fmla="*/ 144639 w 1315983"/>
                <a:gd name="connsiteY270" fmla="*/ 464340 h 2311974"/>
                <a:gd name="connsiteX271" fmla="*/ 184949 w 1315983"/>
                <a:gd name="connsiteY271" fmla="*/ 430304 h 2311974"/>
                <a:gd name="connsiteX272" fmla="*/ 199176 w 1315983"/>
                <a:gd name="connsiteY272" fmla="*/ 408424 h 2311974"/>
                <a:gd name="connsiteX273" fmla="*/ 232371 w 1315983"/>
                <a:gd name="connsiteY273" fmla="*/ 311180 h 2311974"/>
                <a:gd name="connsiteX274" fmla="*/ 225258 w 1315983"/>
                <a:gd name="connsiteY274" fmla="*/ 308749 h 2311974"/>
                <a:gd name="connsiteX275" fmla="*/ 232371 w 1315983"/>
                <a:gd name="connsiteY275" fmla="*/ 299025 h 2311974"/>
                <a:gd name="connsiteX276" fmla="*/ 211031 w 1315983"/>
                <a:gd name="connsiteY276" fmla="*/ 299025 h 2311974"/>
                <a:gd name="connsiteX277" fmla="*/ 199176 w 1315983"/>
                <a:gd name="connsiteY277" fmla="*/ 282007 h 2311974"/>
                <a:gd name="connsiteX278" fmla="*/ 239485 w 1315983"/>
                <a:gd name="connsiteY278" fmla="*/ 240679 h 2311974"/>
                <a:gd name="connsiteX279" fmla="*/ 248969 w 1315983"/>
                <a:gd name="connsiteY279" fmla="*/ 240679 h 2311974"/>
                <a:gd name="connsiteX280" fmla="*/ 227629 w 1315983"/>
                <a:gd name="connsiteY280" fmla="*/ 218799 h 2311974"/>
                <a:gd name="connsiteX281" fmla="*/ 260825 w 1315983"/>
                <a:gd name="connsiteY281" fmla="*/ 199350 h 2311974"/>
                <a:gd name="connsiteX282" fmla="*/ 239485 w 1315983"/>
                <a:gd name="connsiteY282" fmla="*/ 150728 h 2311974"/>
                <a:gd name="connsiteX283" fmla="*/ 248969 w 1315983"/>
                <a:gd name="connsiteY283" fmla="*/ 131279 h 2311974"/>
                <a:gd name="connsiteX284" fmla="*/ 282165 w 1315983"/>
                <a:gd name="connsiteY284" fmla="*/ 116693 h 2311974"/>
                <a:gd name="connsiteX285" fmla="*/ 286908 w 1315983"/>
                <a:gd name="connsiteY285" fmla="*/ 131279 h 2311974"/>
                <a:gd name="connsiteX286" fmla="*/ 308248 w 1315983"/>
                <a:gd name="connsiteY286" fmla="*/ 116693 h 2311974"/>
                <a:gd name="connsiteX287" fmla="*/ 303506 w 1315983"/>
                <a:gd name="connsiteY287" fmla="*/ 109399 h 2311974"/>
                <a:gd name="connsiteX288" fmla="*/ 320104 w 1315983"/>
                <a:gd name="connsiteY288" fmla="*/ 102106 h 2311974"/>
                <a:gd name="connsiteX289" fmla="*/ 320104 w 1315983"/>
                <a:gd name="connsiteY289" fmla="*/ 94813 h 2311974"/>
                <a:gd name="connsiteX290" fmla="*/ 329588 w 1315983"/>
                <a:gd name="connsiteY290" fmla="*/ 87519 h 2311974"/>
                <a:gd name="connsiteX291" fmla="*/ 315361 w 1315983"/>
                <a:gd name="connsiteY291" fmla="*/ 53484 h 2311974"/>
                <a:gd name="connsiteX292" fmla="*/ 312990 w 1315983"/>
                <a:gd name="connsiteY292" fmla="*/ 7293 h 2311974"/>
                <a:gd name="connsiteX293" fmla="*/ 355671 w 1315983"/>
                <a:gd name="connsiteY293" fmla="*/ 17018 h 2311974"/>
                <a:gd name="connsiteX294" fmla="*/ 377011 w 1315983"/>
                <a:gd name="connsiteY294" fmla="*/ 0 h 2311974"/>
                <a:gd name="connsiteX295" fmla="*/ 241856 w 1315983"/>
                <a:gd name="connsiteY295" fmla="*/ 899507 h 2311974"/>
                <a:gd name="connsiteX296" fmla="*/ 241856 w 1315983"/>
                <a:gd name="connsiteY296" fmla="*/ 899506 h 2311974"/>
                <a:gd name="connsiteX297" fmla="*/ 377011 w 1315983"/>
                <a:gd name="connsiteY297" fmla="*/ 0 h 2311974"/>
                <a:gd name="connsiteX298" fmla="*/ 234712 w 1315983"/>
                <a:gd name="connsiteY298" fmla="*/ 889782 h 2311974"/>
                <a:gd name="connsiteX299" fmla="*/ 225258 w 1315983"/>
                <a:gd name="connsiteY299" fmla="*/ 889782 h 2311974"/>
                <a:gd name="connsiteX300" fmla="*/ 241856 w 1315983"/>
                <a:gd name="connsiteY300" fmla="*/ 889782 h 2311974"/>
                <a:gd name="connsiteX301" fmla="*/ 326152 w 1315983"/>
                <a:gd name="connsiteY301" fmla="*/ 981222 h 2311974"/>
                <a:gd name="connsiteX302" fmla="*/ 234712 w 1315983"/>
                <a:gd name="connsiteY302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093096 w 1315983"/>
                <a:gd name="connsiteY107" fmla="*/ 1018630 h 2311974"/>
                <a:gd name="connsiteX108" fmla="*/ 1078869 w 1315983"/>
                <a:gd name="connsiteY108" fmla="*/ 1045372 h 2311974"/>
                <a:gd name="connsiteX109" fmla="*/ 1064642 w 1315983"/>
                <a:gd name="connsiteY109" fmla="*/ 1062390 h 2311974"/>
                <a:gd name="connsiteX110" fmla="*/ 1069384 w 1315983"/>
                <a:gd name="connsiteY110" fmla="*/ 1069683 h 2311974"/>
                <a:gd name="connsiteX111" fmla="*/ 1062271 w 1315983"/>
                <a:gd name="connsiteY111" fmla="*/ 1074545 h 2311974"/>
                <a:gd name="connsiteX112" fmla="*/ 1071755 w 1315983"/>
                <a:gd name="connsiteY112" fmla="*/ 1093994 h 2311974"/>
                <a:gd name="connsiteX113" fmla="*/ 1062271 w 1315983"/>
                <a:gd name="connsiteY113" fmla="*/ 1103719 h 2311974"/>
                <a:gd name="connsiteX114" fmla="*/ 1064642 w 1315983"/>
                <a:gd name="connsiteY114" fmla="*/ 1103719 h 2311974"/>
                <a:gd name="connsiteX115" fmla="*/ 1064642 w 1315983"/>
                <a:gd name="connsiteY115" fmla="*/ 1111012 h 2311974"/>
                <a:gd name="connsiteX116" fmla="*/ 1057529 w 1315983"/>
                <a:gd name="connsiteY116" fmla="*/ 1118305 h 2311974"/>
                <a:gd name="connsiteX117" fmla="*/ 1057529 w 1315983"/>
                <a:gd name="connsiteY117" fmla="*/ 1125598 h 2311974"/>
                <a:gd name="connsiteX118" fmla="*/ 1043302 w 1315983"/>
                <a:gd name="connsiteY118" fmla="*/ 1149909 h 2311974"/>
                <a:gd name="connsiteX119" fmla="*/ 1055157 w 1315983"/>
                <a:gd name="connsiteY119" fmla="*/ 1164496 h 2311974"/>
                <a:gd name="connsiteX120" fmla="*/ 1083611 w 1315983"/>
                <a:gd name="connsiteY120" fmla="*/ 1164496 h 2311974"/>
                <a:gd name="connsiteX121" fmla="*/ 1085982 w 1315983"/>
                <a:gd name="connsiteY121" fmla="*/ 1166927 h 2311974"/>
                <a:gd name="connsiteX122" fmla="*/ 1104951 w 1315983"/>
                <a:gd name="connsiteY122" fmla="*/ 1159634 h 2311974"/>
                <a:gd name="connsiteX123" fmla="*/ 1116807 w 1315983"/>
                <a:gd name="connsiteY123" fmla="*/ 1166927 h 2311974"/>
                <a:gd name="connsiteX124" fmla="*/ 1123921 w 1315983"/>
                <a:gd name="connsiteY124" fmla="*/ 1166927 h 2311974"/>
                <a:gd name="connsiteX125" fmla="*/ 1119178 w 1315983"/>
                <a:gd name="connsiteY125" fmla="*/ 1171789 h 2311974"/>
                <a:gd name="connsiteX126" fmla="*/ 1133405 w 1315983"/>
                <a:gd name="connsiteY126" fmla="*/ 1179083 h 2311974"/>
                <a:gd name="connsiteX127" fmla="*/ 1140519 w 1315983"/>
                <a:gd name="connsiteY127" fmla="*/ 1222842 h 2311974"/>
                <a:gd name="connsiteX128" fmla="*/ 1133405 w 1315983"/>
                <a:gd name="connsiteY128" fmla="*/ 1230136 h 2311974"/>
                <a:gd name="connsiteX129" fmla="*/ 1133405 w 1315983"/>
                <a:gd name="connsiteY129" fmla="*/ 1254447 h 2311974"/>
                <a:gd name="connsiteX130" fmla="*/ 1159488 w 1315983"/>
                <a:gd name="connsiteY130" fmla="*/ 1271464 h 2311974"/>
                <a:gd name="connsiteX131" fmla="*/ 1154745 w 1315983"/>
                <a:gd name="connsiteY131" fmla="*/ 1278758 h 2311974"/>
                <a:gd name="connsiteX132" fmla="*/ 1164230 w 1315983"/>
                <a:gd name="connsiteY132" fmla="*/ 1290913 h 2311974"/>
                <a:gd name="connsiteX133" fmla="*/ 1164230 w 1315983"/>
                <a:gd name="connsiteY133" fmla="*/ 1303069 h 2311974"/>
                <a:gd name="connsiteX134" fmla="*/ 1166601 w 1315983"/>
                <a:gd name="connsiteY134" fmla="*/ 1305500 h 2311974"/>
                <a:gd name="connsiteX135" fmla="*/ 1164230 w 1315983"/>
                <a:gd name="connsiteY135" fmla="*/ 1312793 h 2311974"/>
                <a:gd name="connsiteX136" fmla="*/ 1171343 w 1315983"/>
                <a:gd name="connsiteY136" fmla="*/ 1324948 h 2311974"/>
                <a:gd name="connsiteX137" fmla="*/ 1178457 w 1315983"/>
                <a:gd name="connsiteY137" fmla="*/ 1317655 h 2311974"/>
                <a:gd name="connsiteX138" fmla="*/ 1178457 w 1315983"/>
                <a:gd name="connsiteY138" fmla="*/ 1327379 h 2311974"/>
                <a:gd name="connsiteX139" fmla="*/ 1180828 w 1315983"/>
                <a:gd name="connsiteY139" fmla="*/ 1344397 h 2311974"/>
                <a:gd name="connsiteX140" fmla="*/ 1154745 w 1315983"/>
                <a:gd name="connsiteY140" fmla="*/ 1358984 h 2311974"/>
                <a:gd name="connsiteX141" fmla="*/ 1133405 w 1315983"/>
                <a:gd name="connsiteY141" fmla="*/ 1358984 h 2311974"/>
                <a:gd name="connsiteX142" fmla="*/ 1131034 w 1315983"/>
                <a:gd name="connsiteY142" fmla="*/ 1376001 h 2311974"/>
                <a:gd name="connsiteX143" fmla="*/ 1152374 w 1315983"/>
                <a:gd name="connsiteY143" fmla="*/ 1376001 h 2311974"/>
                <a:gd name="connsiteX144" fmla="*/ 1154745 w 1315983"/>
                <a:gd name="connsiteY144" fmla="*/ 1383295 h 2311974"/>
                <a:gd name="connsiteX145" fmla="*/ 1159488 w 1315983"/>
                <a:gd name="connsiteY145" fmla="*/ 1380864 h 2311974"/>
                <a:gd name="connsiteX146" fmla="*/ 1166601 w 1315983"/>
                <a:gd name="connsiteY146" fmla="*/ 1393019 h 2311974"/>
                <a:gd name="connsiteX147" fmla="*/ 1164230 w 1315983"/>
                <a:gd name="connsiteY147" fmla="*/ 1400312 h 2311974"/>
                <a:gd name="connsiteX148" fmla="*/ 1166601 w 1315983"/>
                <a:gd name="connsiteY148" fmla="*/ 1402744 h 2311974"/>
                <a:gd name="connsiteX149" fmla="*/ 1185570 w 1315983"/>
                <a:gd name="connsiteY149" fmla="*/ 1380864 h 2311974"/>
                <a:gd name="connsiteX150" fmla="*/ 1192684 w 1315983"/>
                <a:gd name="connsiteY150" fmla="*/ 1383295 h 2311974"/>
                <a:gd name="connsiteX151" fmla="*/ 1187941 w 1315983"/>
                <a:gd name="connsiteY151" fmla="*/ 1380864 h 2311974"/>
                <a:gd name="connsiteX152" fmla="*/ 1195055 w 1315983"/>
                <a:gd name="connsiteY152" fmla="*/ 1373570 h 2311974"/>
                <a:gd name="connsiteX153" fmla="*/ 1202168 w 1315983"/>
                <a:gd name="connsiteY153" fmla="*/ 1368708 h 2311974"/>
                <a:gd name="connsiteX154" fmla="*/ 1218766 w 1315983"/>
                <a:gd name="connsiteY154" fmla="*/ 1417330 h 2311974"/>
                <a:gd name="connsiteX155" fmla="*/ 1214024 w 1315983"/>
                <a:gd name="connsiteY155" fmla="*/ 1424623 h 2311974"/>
                <a:gd name="connsiteX156" fmla="*/ 1214024 w 1315983"/>
                <a:gd name="connsiteY156" fmla="*/ 1441641 h 2311974"/>
                <a:gd name="connsiteX157" fmla="*/ 1180828 w 1315983"/>
                <a:gd name="connsiteY157" fmla="*/ 1436779 h 2311974"/>
                <a:gd name="connsiteX158" fmla="*/ 1178457 w 1315983"/>
                <a:gd name="connsiteY158" fmla="*/ 1473245 h 2311974"/>
                <a:gd name="connsiteX159" fmla="*/ 1164230 w 1315983"/>
                <a:gd name="connsiteY159" fmla="*/ 1473245 h 2311974"/>
                <a:gd name="connsiteX160" fmla="*/ 1159488 w 1315983"/>
                <a:gd name="connsiteY160" fmla="*/ 1504850 h 2311974"/>
                <a:gd name="connsiteX161" fmla="*/ 1145261 w 1315983"/>
                <a:gd name="connsiteY161" fmla="*/ 1521867 h 2311974"/>
                <a:gd name="connsiteX162" fmla="*/ 1145261 w 1315983"/>
                <a:gd name="connsiteY162" fmla="*/ 1548609 h 2311974"/>
                <a:gd name="connsiteX163" fmla="*/ 1126292 w 1315983"/>
                <a:gd name="connsiteY163" fmla="*/ 1560765 h 2311974"/>
                <a:gd name="connsiteX164" fmla="*/ 1152374 w 1315983"/>
                <a:gd name="connsiteY164" fmla="*/ 1570489 h 2311974"/>
                <a:gd name="connsiteX165" fmla="*/ 1152374 w 1315983"/>
                <a:gd name="connsiteY165" fmla="*/ 1577783 h 2311974"/>
                <a:gd name="connsiteX166" fmla="*/ 1097838 w 1315983"/>
                <a:gd name="connsiteY166" fmla="*/ 1577783 h 2311974"/>
                <a:gd name="connsiteX167" fmla="*/ 1109694 w 1315983"/>
                <a:gd name="connsiteY167" fmla="*/ 1602094 h 2311974"/>
                <a:gd name="connsiteX168" fmla="*/ 1119178 w 1315983"/>
                <a:gd name="connsiteY168" fmla="*/ 1609387 h 2311974"/>
                <a:gd name="connsiteX169" fmla="*/ 1116807 w 1315983"/>
                <a:gd name="connsiteY169" fmla="*/ 1619111 h 2311974"/>
                <a:gd name="connsiteX170" fmla="*/ 1119178 w 1315983"/>
                <a:gd name="connsiteY170" fmla="*/ 1623973 h 2311974"/>
                <a:gd name="connsiteX171" fmla="*/ 1119178 w 1315983"/>
                <a:gd name="connsiteY171" fmla="*/ 1645853 h 2311974"/>
                <a:gd name="connsiteX172" fmla="*/ 1112065 w 1315983"/>
                <a:gd name="connsiteY172" fmla="*/ 1645853 h 2311974"/>
                <a:gd name="connsiteX173" fmla="*/ 1104951 w 1315983"/>
                <a:gd name="connsiteY173" fmla="*/ 1667733 h 2311974"/>
                <a:gd name="connsiteX174" fmla="*/ 1104951 w 1315983"/>
                <a:gd name="connsiteY174" fmla="*/ 1706631 h 2311974"/>
                <a:gd name="connsiteX175" fmla="*/ 1090725 w 1315983"/>
                <a:gd name="connsiteY175" fmla="*/ 1709062 h 2311974"/>
                <a:gd name="connsiteX176" fmla="*/ 1090725 w 1315983"/>
                <a:gd name="connsiteY176" fmla="*/ 1723648 h 2311974"/>
                <a:gd name="connsiteX177" fmla="*/ 1078869 w 1315983"/>
                <a:gd name="connsiteY177" fmla="*/ 1740666 h 2311974"/>
                <a:gd name="connsiteX178" fmla="*/ 1021961 w 1315983"/>
                <a:gd name="connsiteY178" fmla="*/ 1733373 h 2311974"/>
                <a:gd name="connsiteX179" fmla="*/ 995879 w 1315983"/>
                <a:gd name="connsiteY179" fmla="*/ 1733373 h 2311974"/>
                <a:gd name="connsiteX180" fmla="*/ 984023 w 1315983"/>
                <a:gd name="connsiteY180" fmla="*/ 1743097 h 2311974"/>
                <a:gd name="connsiteX181" fmla="*/ 976910 w 1315983"/>
                <a:gd name="connsiteY181" fmla="*/ 1735804 h 2311974"/>
                <a:gd name="connsiteX182" fmla="*/ 969796 w 1315983"/>
                <a:gd name="connsiteY182" fmla="*/ 1740666 h 2311974"/>
                <a:gd name="connsiteX183" fmla="*/ 948456 w 1315983"/>
                <a:gd name="connsiteY183" fmla="*/ 1713924 h 2311974"/>
                <a:gd name="connsiteX184" fmla="*/ 934229 w 1315983"/>
                <a:gd name="connsiteY184" fmla="*/ 1721217 h 2311974"/>
                <a:gd name="connsiteX185" fmla="*/ 927116 w 1315983"/>
                <a:gd name="connsiteY185" fmla="*/ 1733373 h 2311974"/>
                <a:gd name="connsiteX186" fmla="*/ 920002 w 1315983"/>
                <a:gd name="connsiteY186" fmla="*/ 1735804 h 2311974"/>
                <a:gd name="connsiteX187" fmla="*/ 905775 w 1315983"/>
                <a:gd name="connsiteY187" fmla="*/ 1706631 h 2311974"/>
                <a:gd name="connsiteX188" fmla="*/ 834641 w 1315983"/>
                <a:gd name="connsiteY188" fmla="*/ 1709062 h 2311974"/>
                <a:gd name="connsiteX189" fmla="*/ 832270 w 1315983"/>
                <a:gd name="connsiteY189" fmla="*/ 1721217 h 2311974"/>
                <a:gd name="connsiteX190" fmla="*/ 789590 w 1315983"/>
                <a:gd name="connsiteY190" fmla="*/ 1721217 h 2311974"/>
                <a:gd name="connsiteX191" fmla="*/ 789590 w 1315983"/>
                <a:gd name="connsiteY191" fmla="*/ 1728511 h 2311974"/>
                <a:gd name="connsiteX192" fmla="*/ 758765 w 1315983"/>
                <a:gd name="connsiteY192" fmla="*/ 1721217 h 2311974"/>
                <a:gd name="connsiteX193" fmla="*/ 758765 w 1315983"/>
                <a:gd name="connsiteY193" fmla="*/ 1706631 h 2311974"/>
                <a:gd name="connsiteX194" fmla="*/ 751651 w 1315983"/>
                <a:gd name="connsiteY194" fmla="*/ 1706631 h 2311974"/>
                <a:gd name="connsiteX195" fmla="*/ 749280 w 1315983"/>
                <a:gd name="connsiteY195" fmla="*/ 1692044 h 2311974"/>
                <a:gd name="connsiteX196" fmla="*/ 749280 w 1315983"/>
                <a:gd name="connsiteY196" fmla="*/ 1692044 h 2311974"/>
                <a:gd name="connsiteX197" fmla="*/ 751651 w 1315983"/>
                <a:gd name="connsiteY197" fmla="*/ 1706631 h 2311974"/>
                <a:gd name="connsiteX198" fmla="*/ 697115 w 1315983"/>
                <a:gd name="connsiteY198" fmla="*/ 1709062 h 2311974"/>
                <a:gd name="connsiteX199" fmla="*/ 656806 w 1315983"/>
                <a:gd name="connsiteY199" fmla="*/ 1701769 h 2311974"/>
                <a:gd name="connsiteX200" fmla="*/ 654435 w 1315983"/>
                <a:gd name="connsiteY200" fmla="*/ 1709062 h 2311974"/>
                <a:gd name="connsiteX201" fmla="*/ 635465 w 1315983"/>
                <a:gd name="connsiteY201" fmla="*/ 1713924 h 2311974"/>
                <a:gd name="connsiteX202" fmla="*/ 628352 w 1315983"/>
                <a:gd name="connsiteY202" fmla="*/ 1733373 h 2311974"/>
                <a:gd name="connsiteX203" fmla="*/ 633094 w 1315983"/>
                <a:gd name="connsiteY203" fmla="*/ 1750391 h 2311974"/>
                <a:gd name="connsiteX204" fmla="*/ 614125 w 1315983"/>
                <a:gd name="connsiteY204" fmla="*/ 1750391 h 2311974"/>
                <a:gd name="connsiteX205" fmla="*/ 609383 w 1315983"/>
                <a:gd name="connsiteY205" fmla="*/ 1769840 h 2311974"/>
                <a:gd name="connsiteX206" fmla="*/ 616496 w 1315983"/>
                <a:gd name="connsiteY206" fmla="*/ 1784426 h 2311974"/>
                <a:gd name="connsiteX207" fmla="*/ 614125 w 1315983"/>
                <a:gd name="connsiteY207" fmla="*/ 1806306 h 2311974"/>
                <a:gd name="connsiteX208" fmla="*/ 602269 w 1315983"/>
                <a:gd name="connsiteY208" fmla="*/ 1813599 h 2311974"/>
                <a:gd name="connsiteX209" fmla="*/ 602269 w 1315983"/>
                <a:gd name="connsiteY209" fmla="*/ 1847635 h 2311974"/>
                <a:gd name="connsiteX210" fmla="*/ 588043 w 1315983"/>
                <a:gd name="connsiteY210" fmla="*/ 1852497 h 2311974"/>
                <a:gd name="connsiteX211" fmla="*/ 585671 w 1315983"/>
                <a:gd name="connsiteY211" fmla="*/ 1837910 h 2311974"/>
                <a:gd name="connsiteX212" fmla="*/ 552475 w 1315983"/>
                <a:gd name="connsiteY212" fmla="*/ 1837910 h 2311974"/>
                <a:gd name="connsiteX213" fmla="*/ 552475 w 1315983"/>
                <a:gd name="connsiteY213" fmla="*/ 1859790 h 2311974"/>
                <a:gd name="connsiteX214" fmla="*/ 533506 w 1315983"/>
                <a:gd name="connsiteY214" fmla="*/ 1859790 h 2311974"/>
                <a:gd name="connsiteX215" fmla="*/ 533506 w 1315983"/>
                <a:gd name="connsiteY215" fmla="*/ 1869515 h 2311974"/>
                <a:gd name="connsiteX216" fmla="*/ 531135 w 1315983"/>
                <a:gd name="connsiteY216" fmla="*/ 1876808 h 2311974"/>
                <a:gd name="connsiteX217" fmla="*/ 450517 w 1315983"/>
                <a:gd name="connsiteY217" fmla="*/ 1876808 h 2311974"/>
                <a:gd name="connsiteX218" fmla="*/ 450517 w 1315983"/>
                <a:gd name="connsiteY218" fmla="*/ 1896257 h 2311974"/>
                <a:gd name="connsiteX219" fmla="*/ 398351 w 1315983"/>
                <a:gd name="connsiteY219" fmla="*/ 1901119 h 2311974"/>
                <a:gd name="connsiteX220" fmla="*/ 398351 w 1315983"/>
                <a:gd name="connsiteY220" fmla="*/ 1930292 h 2311974"/>
                <a:gd name="connsiteX221" fmla="*/ 377011 w 1315983"/>
                <a:gd name="connsiteY221" fmla="*/ 1930292 h 2311974"/>
                <a:gd name="connsiteX222" fmla="*/ 374640 w 1315983"/>
                <a:gd name="connsiteY222" fmla="*/ 1952172 h 2311974"/>
                <a:gd name="connsiteX223" fmla="*/ 362784 w 1315983"/>
                <a:gd name="connsiteY223" fmla="*/ 1952172 h 2311974"/>
                <a:gd name="connsiteX224" fmla="*/ 362784 w 1315983"/>
                <a:gd name="connsiteY224" fmla="*/ 1978914 h 2311974"/>
                <a:gd name="connsiteX225" fmla="*/ 369898 w 1315983"/>
                <a:gd name="connsiteY225" fmla="*/ 1983776 h 2311974"/>
                <a:gd name="connsiteX226" fmla="*/ 367527 w 1315983"/>
                <a:gd name="connsiteY226" fmla="*/ 2000794 h 2311974"/>
                <a:gd name="connsiteX227" fmla="*/ 374640 w 1315983"/>
                <a:gd name="connsiteY227" fmla="*/ 2005656 h 2311974"/>
                <a:gd name="connsiteX228" fmla="*/ 374640 w 1315983"/>
                <a:gd name="connsiteY228" fmla="*/ 2068865 h 2311974"/>
                <a:gd name="connsiteX229" fmla="*/ 367527 w 1315983"/>
                <a:gd name="connsiteY229" fmla="*/ 2068865 h 2311974"/>
                <a:gd name="connsiteX230" fmla="*/ 367527 w 1315983"/>
                <a:gd name="connsiteY230" fmla="*/ 2081020 h 2311974"/>
                <a:gd name="connsiteX231" fmla="*/ 348557 w 1315983"/>
                <a:gd name="connsiteY231" fmla="*/ 2083451 h 2311974"/>
                <a:gd name="connsiteX232" fmla="*/ 334331 w 1315983"/>
                <a:gd name="connsiteY232" fmla="*/ 2117487 h 2311974"/>
                <a:gd name="connsiteX233" fmla="*/ 334331 w 1315983"/>
                <a:gd name="connsiteY233" fmla="*/ 2129642 h 2311974"/>
                <a:gd name="connsiteX234" fmla="*/ 391238 w 1315983"/>
                <a:gd name="connsiteY234" fmla="*/ 2132073 h 2311974"/>
                <a:gd name="connsiteX235" fmla="*/ 384125 w 1315983"/>
                <a:gd name="connsiteY235" fmla="*/ 2151522 h 2311974"/>
                <a:gd name="connsiteX236" fmla="*/ 388867 w 1315983"/>
                <a:gd name="connsiteY236" fmla="*/ 2161246 h 2311974"/>
                <a:gd name="connsiteX237" fmla="*/ 384125 w 1315983"/>
                <a:gd name="connsiteY237" fmla="*/ 2168540 h 2311974"/>
                <a:gd name="connsiteX238" fmla="*/ 367527 w 1315983"/>
                <a:gd name="connsiteY238" fmla="*/ 2168540 h 2311974"/>
                <a:gd name="connsiteX239" fmla="*/ 367527 w 1315983"/>
                <a:gd name="connsiteY239" fmla="*/ 2180695 h 2311974"/>
                <a:gd name="connsiteX240" fmla="*/ 336702 w 1315983"/>
                <a:gd name="connsiteY240" fmla="*/ 2187988 h 2311974"/>
                <a:gd name="connsiteX241" fmla="*/ 343815 w 1315983"/>
                <a:gd name="connsiteY241" fmla="*/ 2200144 h 2311974"/>
                <a:gd name="connsiteX242" fmla="*/ 341444 w 1315983"/>
                <a:gd name="connsiteY242" fmla="*/ 2256059 h 2311974"/>
                <a:gd name="connsiteX243" fmla="*/ 329588 w 1315983"/>
                <a:gd name="connsiteY243" fmla="*/ 2277939 h 2311974"/>
                <a:gd name="connsiteX244" fmla="*/ 303506 w 1315983"/>
                <a:gd name="connsiteY244" fmla="*/ 2307112 h 2311974"/>
                <a:gd name="connsiteX245" fmla="*/ 289279 w 1315983"/>
                <a:gd name="connsiteY245" fmla="*/ 2311974 h 2311974"/>
                <a:gd name="connsiteX246" fmla="*/ 272681 w 1315983"/>
                <a:gd name="connsiteY246" fmla="*/ 2282801 h 2311974"/>
                <a:gd name="connsiteX247" fmla="*/ 253712 w 1315983"/>
                <a:gd name="connsiteY247" fmla="*/ 2275508 h 2311974"/>
                <a:gd name="connsiteX248" fmla="*/ 239485 w 1315983"/>
                <a:gd name="connsiteY248" fmla="*/ 2292526 h 2311974"/>
                <a:gd name="connsiteX249" fmla="*/ 220516 w 1315983"/>
                <a:gd name="connsiteY249" fmla="*/ 2285232 h 2311974"/>
                <a:gd name="connsiteX250" fmla="*/ 206289 w 1315983"/>
                <a:gd name="connsiteY250" fmla="*/ 2290094 h 2311974"/>
                <a:gd name="connsiteX251" fmla="*/ 170722 w 1315983"/>
                <a:gd name="connsiteY251" fmla="*/ 2275508 h 2311974"/>
                <a:gd name="connsiteX252" fmla="*/ 129987 w 1315983"/>
                <a:gd name="connsiteY252" fmla="*/ 2254426 h 2311974"/>
                <a:gd name="connsiteX253" fmla="*/ 138292 w 1315983"/>
                <a:gd name="connsiteY253" fmla="*/ 2090384 h 2311974"/>
                <a:gd name="connsiteX254" fmla="*/ 167576 w 1315983"/>
                <a:gd name="connsiteY254" fmla="*/ 1879782 h 2311974"/>
                <a:gd name="connsiteX255" fmla="*/ 162659 w 1315983"/>
                <a:gd name="connsiteY255" fmla="*/ 1766434 h 2311974"/>
                <a:gd name="connsiteX256" fmla="*/ 134380 w 1315983"/>
                <a:gd name="connsiteY256" fmla="*/ 1684276 h 2311974"/>
                <a:gd name="connsiteX257" fmla="*/ 71027 w 1315983"/>
                <a:gd name="connsiteY257" fmla="*/ 1605539 h 2311974"/>
                <a:gd name="connsiteX258" fmla="*/ 21152 w 1315983"/>
                <a:gd name="connsiteY258" fmla="*/ 1566641 h 2311974"/>
                <a:gd name="connsiteX259" fmla="*/ 22796 w 1315983"/>
                <a:gd name="connsiteY259" fmla="*/ 1519182 h 2311974"/>
                <a:gd name="connsiteX260" fmla="*/ 18560 w 1315983"/>
                <a:gd name="connsiteY260" fmla="*/ 1442151 h 2311974"/>
                <a:gd name="connsiteX261" fmla="*/ 73867 w 1315983"/>
                <a:gd name="connsiteY261" fmla="*/ 1327822 h 2311974"/>
                <a:gd name="connsiteX262" fmla="*/ 867553 w 1315983"/>
                <a:gd name="connsiteY262" fmla="*/ 1104035 h 2311974"/>
                <a:gd name="connsiteX263" fmla="*/ 0 w 1315983"/>
                <a:gd name="connsiteY263" fmla="*/ 680708 h 2311974"/>
                <a:gd name="connsiteX264" fmla="*/ 35567 w 1315983"/>
                <a:gd name="connsiteY264" fmla="*/ 670983 h 2311974"/>
                <a:gd name="connsiteX265" fmla="*/ 123299 w 1315983"/>
                <a:gd name="connsiteY265" fmla="*/ 692863 h 2311974"/>
                <a:gd name="connsiteX266" fmla="*/ 192062 w 1315983"/>
                <a:gd name="connsiteY266" fmla="*/ 700156 h 2311974"/>
                <a:gd name="connsiteX267" fmla="*/ 236001 w 1315983"/>
                <a:gd name="connsiteY267" fmla="*/ 862512 h 2311974"/>
                <a:gd name="connsiteX268" fmla="*/ 151753 w 1315983"/>
                <a:gd name="connsiteY268" fmla="*/ 471633 h 2311974"/>
                <a:gd name="connsiteX269" fmla="*/ 144639 w 1315983"/>
                <a:gd name="connsiteY269" fmla="*/ 464340 h 2311974"/>
                <a:gd name="connsiteX270" fmla="*/ 184949 w 1315983"/>
                <a:gd name="connsiteY270" fmla="*/ 430304 h 2311974"/>
                <a:gd name="connsiteX271" fmla="*/ 199176 w 1315983"/>
                <a:gd name="connsiteY271" fmla="*/ 408424 h 2311974"/>
                <a:gd name="connsiteX272" fmla="*/ 232371 w 1315983"/>
                <a:gd name="connsiteY272" fmla="*/ 311180 h 2311974"/>
                <a:gd name="connsiteX273" fmla="*/ 225258 w 1315983"/>
                <a:gd name="connsiteY273" fmla="*/ 308749 h 2311974"/>
                <a:gd name="connsiteX274" fmla="*/ 232371 w 1315983"/>
                <a:gd name="connsiteY274" fmla="*/ 299025 h 2311974"/>
                <a:gd name="connsiteX275" fmla="*/ 211031 w 1315983"/>
                <a:gd name="connsiteY275" fmla="*/ 299025 h 2311974"/>
                <a:gd name="connsiteX276" fmla="*/ 199176 w 1315983"/>
                <a:gd name="connsiteY276" fmla="*/ 282007 h 2311974"/>
                <a:gd name="connsiteX277" fmla="*/ 239485 w 1315983"/>
                <a:gd name="connsiteY277" fmla="*/ 240679 h 2311974"/>
                <a:gd name="connsiteX278" fmla="*/ 248969 w 1315983"/>
                <a:gd name="connsiteY278" fmla="*/ 240679 h 2311974"/>
                <a:gd name="connsiteX279" fmla="*/ 227629 w 1315983"/>
                <a:gd name="connsiteY279" fmla="*/ 218799 h 2311974"/>
                <a:gd name="connsiteX280" fmla="*/ 260825 w 1315983"/>
                <a:gd name="connsiteY280" fmla="*/ 199350 h 2311974"/>
                <a:gd name="connsiteX281" fmla="*/ 239485 w 1315983"/>
                <a:gd name="connsiteY281" fmla="*/ 150728 h 2311974"/>
                <a:gd name="connsiteX282" fmla="*/ 248969 w 1315983"/>
                <a:gd name="connsiteY282" fmla="*/ 131279 h 2311974"/>
                <a:gd name="connsiteX283" fmla="*/ 282165 w 1315983"/>
                <a:gd name="connsiteY283" fmla="*/ 116693 h 2311974"/>
                <a:gd name="connsiteX284" fmla="*/ 286908 w 1315983"/>
                <a:gd name="connsiteY284" fmla="*/ 131279 h 2311974"/>
                <a:gd name="connsiteX285" fmla="*/ 308248 w 1315983"/>
                <a:gd name="connsiteY285" fmla="*/ 116693 h 2311974"/>
                <a:gd name="connsiteX286" fmla="*/ 303506 w 1315983"/>
                <a:gd name="connsiteY286" fmla="*/ 109399 h 2311974"/>
                <a:gd name="connsiteX287" fmla="*/ 320104 w 1315983"/>
                <a:gd name="connsiteY287" fmla="*/ 102106 h 2311974"/>
                <a:gd name="connsiteX288" fmla="*/ 320104 w 1315983"/>
                <a:gd name="connsiteY288" fmla="*/ 94813 h 2311974"/>
                <a:gd name="connsiteX289" fmla="*/ 329588 w 1315983"/>
                <a:gd name="connsiteY289" fmla="*/ 87519 h 2311974"/>
                <a:gd name="connsiteX290" fmla="*/ 315361 w 1315983"/>
                <a:gd name="connsiteY290" fmla="*/ 53484 h 2311974"/>
                <a:gd name="connsiteX291" fmla="*/ 312990 w 1315983"/>
                <a:gd name="connsiteY291" fmla="*/ 7293 h 2311974"/>
                <a:gd name="connsiteX292" fmla="*/ 355671 w 1315983"/>
                <a:gd name="connsiteY292" fmla="*/ 17018 h 2311974"/>
                <a:gd name="connsiteX293" fmla="*/ 377011 w 1315983"/>
                <a:gd name="connsiteY293" fmla="*/ 0 h 2311974"/>
                <a:gd name="connsiteX294" fmla="*/ 241856 w 1315983"/>
                <a:gd name="connsiteY294" fmla="*/ 899507 h 2311974"/>
                <a:gd name="connsiteX295" fmla="*/ 241856 w 1315983"/>
                <a:gd name="connsiteY295" fmla="*/ 899506 h 2311974"/>
                <a:gd name="connsiteX296" fmla="*/ 377011 w 1315983"/>
                <a:gd name="connsiteY296" fmla="*/ 0 h 2311974"/>
                <a:gd name="connsiteX297" fmla="*/ 234712 w 1315983"/>
                <a:gd name="connsiteY297" fmla="*/ 889782 h 2311974"/>
                <a:gd name="connsiteX298" fmla="*/ 225258 w 1315983"/>
                <a:gd name="connsiteY298" fmla="*/ 889782 h 2311974"/>
                <a:gd name="connsiteX299" fmla="*/ 241856 w 1315983"/>
                <a:gd name="connsiteY299" fmla="*/ 889782 h 2311974"/>
                <a:gd name="connsiteX300" fmla="*/ 326152 w 1315983"/>
                <a:gd name="connsiteY300" fmla="*/ 981222 h 2311974"/>
                <a:gd name="connsiteX301" fmla="*/ 234712 w 1315983"/>
                <a:gd name="connsiteY301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093096 w 1315983"/>
                <a:gd name="connsiteY107" fmla="*/ 1018630 h 2311974"/>
                <a:gd name="connsiteX108" fmla="*/ 1078869 w 1315983"/>
                <a:gd name="connsiteY108" fmla="*/ 1045372 h 2311974"/>
                <a:gd name="connsiteX109" fmla="*/ 1064642 w 1315983"/>
                <a:gd name="connsiteY109" fmla="*/ 1062390 h 2311974"/>
                <a:gd name="connsiteX110" fmla="*/ 1069384 w 1315983"/>
                <a:gd name="connsiteY110" fmla="*/ 1069683 h 2311974"/>
                <a:gd name="connsiteX111" fmla="*/ 1062271 w 1315983"/>
                <a:gd name="connsiteY111" fmla="*/ 1074545 h 2311974"/>
                <a:gd name="connsiteX112" fmla="*/ 1071755 w 1315983"/>
                <a:gd name="connsiteY112" fmla="*/ 1093994 h 2311974"/>
                <a:gd name="connsiteX113" fmla="*/ 1062271 w 1315983"/>
                <a:gd name="connsiteY113" fmla="*/ 1103719 h 2311974"/>
                <a:gd name="connsiteX114" fmla="*/ 1064642 w 1315983"/>
                <a:gd name="connsiteY114" fmla="*/ 1103719 h 2311974"/>
                <a:gd name="connsiteX115" fmla="*/ 1064642 w 1315983"/>
                <a:gd name="connsiteY115" fmla="*/ 1111012 h 2311974"/>
                <a:gd name="connsiteX116" fmla="*/ 1057529 w 1315983"/>
                <a:gd name="connsiteY116" fmla="*/ 1118305 h 2311974"/>
                <a:gd name="connsiteX117" fmla="*/ 1057529 w 1315983"/>
                <a:gd name="connsiteY117" fmla="*/ 1125598 h 2311974"/>
                <a:gd name="connsiteX118" fmla="*/ 1043302 w 1315983"/>
                <a:gd name="connsiteY118" fmla="*/ 1149909 h 2311974"/>
                <a:gd name="connsiteX119" fmla="*/ 1055157 w 1315983"/>
                <a:gd name="connsiteY119" fmla="*/ 1164496 h 2311974"/>
                <a:gd name="connsiteX120" fmla="*/ 1083611 w 1315983"/>
                <a:gd name="connsiteY120" fmla="*/ 1164496 h 2311974"/>
                <a:gd name="connsiteX121" fmla="*/ 1085982 w 1315983"/>
                <a:gd name="connsiteY121" fmla="*/ 1166927 h 2311974"/>
                <a:gd name="connsiteX122" fmla="*/ 1104951 w 1315983"/>
                <a:gd name="connsiteY122" fmla="*/ 1159634 h 2311974"/>
                <a:gd name="connsiteX123" fmla="*/ 1116807 w 1315983"/>
                <a:gd name="connsiteY123" fmla="*/ 1166927 h 2311974"/>
                <a:gd name="connsiteX124" fmla="*/ 1123921 w 1315983"/>
                <a:gd name="connsiteY124" fmla="*/ 1166927 h 2311974"/>
                <a:gd name="connsiteX125" fmla="*/ 1119178 w 1315983"/>
                <a:gd name="connsiteY125" fmla="*/ 1171789 h 2311974"/>
                <a:gd name="connsiteX126" fmla="*/ 1133405 w 1315983"/>
                <a:gd name="connsiteY126" fmla="*/ 1179083 h 2311974"/>
                <a:gd name="connsiteX127" fmla="*/ 1140519 w 1315983"/>
                <a:gd name="connsiteY127" fmla="*/ 1222842 h 2311974"/>
                <a:gd name="connsiteX128" fmla="*/ 1133405 w 1315983"/>
                <a:gd name="connsiteY128" fmla="*/ 1230136 h 2311974"/>
                <a:gd name="connsiteX129" fmla="*/ 1133405 w 1315983"/>
                <a:gd name="connsiteY129" fmla="*/ 1254447 h 2311974"/>
                <a:gd name="connsiteX130" fmla="*/ 1159488 w 1315983"/>
                <a:gd name="connsiteY130" fmla="*/ 1271464 h 2311974"/>
                <a:gd name="connsiteX131" fmla="*/ 1154745 w 1315983"/>
                <a:gd name="connsiteY131" fmla="*/ 1278758 h 2311974"/>
                <a:gd name="connsiteX132" fmla="*/ 1164230 w 1315983"/>
                <a:gd name="connsiteY132" fmla="*/ 1290913 h 2311974"/>
                <a:gd name="connsiteX133" fmla="*/ 1164230 w 1315983"/>
                <a:gd name="connsiteY133" fmla="*/ 1303069 h 2311974"/>
                <a:gd name="connsiteX134" fmla="*/ 1166601 w 1315983"/>
                <a:gd name="connsiteY134" fmla="*/ 1305500 h 2311974"/>
                <a:gd name="connsiteX135" fmla="*/ 1164230 w 1315983"/>
                <a:gd name="connsiteY135" fmla="*/ 1312793 h 2311974"/>
                <a:gd name="connsiteX136" fmla="*/ 1171343 w 1315983"/>
                <a:gd name="connsiteY136" fmla="*/ 1324948 h 2311974"/>
                <a:gd name="connsiteX137" fmla="*/ 1178457 w 1315983"/>
                <a:gd name="connsiteY137" fmla="*/ 1317655 h 2311974"/>
                <a:gd name="connsiteX138" fmla="*/ 1178457 w 1315983"/>
                <a:gd name="connsiteY138" fmla="*/ 1327379 h 2311974"/>
                <a:gd name="connsiteX139" fmla="*/ 1180828 w 1315983"/>
                <a:gd name="connsiteY139" fmla="*/ 1344397 h 2311974"/>
                <a:gd name="connsiteX140" fmla="*/ 1154745 w 1315983"/>
                <a:gd name="connsiteY140" fmla="*/ 1358984 h 2311974"/>
                <a:gd name="connsiteX141" fmla="*/ 1133405 w 1315983"/>
                <a:gd name="connsiteY141" fmla="*/ 1358984 h 2311974"/>
                <a:gd name="connsiteX142" fmla="*/ 1131034 w 1315983"/>
                <a:gd name="connsiteY142" fmla="*/ 1376001 h 2311974"/>
                <a:gd name="connsiteX143" fmla="*/ 1152374 w 1315983"/>
                <a:gd name="connsiteY143" fmla="*/ 1376001 h 2311974"/>
                <a:gd name="connsiteX144" fmla="*/ 1154745 w 1315983"/>
                <a:gd name="connsiteY144" fmla="*/ 1383295 h 2311974"/>
                <a:gd name="connsiteX145" fmla="*/ 1159488 w 1315983"/>
                <a:gd name="connsiteY145" fmla="*/ 1380864 h 2311974"/>
                <a:gd name="connsiteX146" fmla="*/ 1166601 w 1315983"/>
                <a:gd name="connsiteY146" fmla="*/ 1393019 h 2311974"/>
                <a:gd name="connsiteX147" fmla="*/ 1164230 w 1315983"/>
                <a:gd name="connsiteY147" fmla="*/ 1400312 h 2311974"/>
                <a:gd name="connsiteX148" fmla="*/ 1166601 w 1315983"/>
                <a:gd name="connsiteY148" fmla="*/ 1402744 h 2311974"/>
                <a:gd name="connsiteX149" fmla="*/ 1185570 w 1315983"/>
                <a:gd name="connsiteY149" fmla="*/ 1380864 h 2311974"/>
                <a:gd name="connsiteX150" fmla="*/ 1192684 w 1315983"/>
                <a:gd name="connsiteY150" fmla="*/ 1383295 h 2311974"/>
                <a:gd name="connsiteX151" fmla="*/ 1187941 w 1315983"/>
                <a:gd name="connsiteY151" fmla="*/ 1380864 h 2311974"/>
                <a:gd name="connsiteX152" fmla="*/ 1195055 w 1315983"/>
                <a:gd name="connsiteY152" fmla="*/ 1373570 h 2311974"/>
                <a:gd name="connsiteX153" fmla="*/ 1202168 w 1315983"/>
                <a:gd name="connsiteY153" fmla="*/ 1368708 h 2311974"/>
                <a:gd name="connsiteX154" fmla="*/ 1218766 w 1315983"/>
                <a:gd name="connsiteY154" fmla="*/ 1417330 h 2311974"/>
                <a:gd name="connsiteX155" fmla="*/ 1214024 w 1315983"/>
                <a:gd name="connsiteY155" fmla="*/ 1424623 h 2311974"/>
                <a:gd name="connsiteX156" fmla="*/ 1214024 w 1315983"/>
                <a:gd name="connsiteY156" fmla="*/ 1441641 h 2311974"/>
                <a:gd name="connsiteX157" fmla="*/ 1180828 w 1315983"/>
                <a:gd name="connsiteY157" fmla="*/ 1436779 h 2311974"/>
                <a:gd name="connsiteX158" fmla="*/ 1178457 w 1315983"/>
                <a:gd name="connsiteY158" fmla="*/ 1473245 h 2311974"/>
                <a:gd name="connsiteX159" fmla="*/ 1164230 w 1315983"/>
                <a:gd name="connsiteY159" fmla="*/ 1473245 h 2311974"/>
                <a:gd name="connsiteX160" fmla="*/ 1159488 w 1315983"/>
                <a:gd name="connsiteY160" fmla="*/ 1504850 h 2311974"/>
                <a:gd name="connsiteX161" fmla="*/ 1145261 w 1315983"/>
                <a:gd name="connsiteY161" fmla="*/ 1521867 h 2311974"/>
                <a:gd name="connsiteX162" fmla="*/ 1145261 w 1315983"/>
                <a:gd name="connsiteY162" fmla="*/ 1548609 h 2311974"/>
                <a:gd name="connsiteX163" fmla="*/ 1126292 w 1315983"/>
                <a:gd name="connsiteY163" fmla="*/ 1560765 h 2311974"/>
                <a:gd name="connsiteX164" fmla="*/ 1152374 w 1315983"/>
                <a:gd name="connsiteY164" fmla="*/ 1570489 h 2311974"/>
                <a:gd name="connsiteX165" fmla="*/ 1152374 w 1315983"/>
                <a:gd name="connsiteY165" fmla="*/ 1577783 h 2311974"/>
                <a:gd name="connsiteX166" fmla="*/ 1097838 w 1315983"/>
                <a:gd name="connsiteY166" fmla="*/ 1577783 h 2311974"/>
                <a:gd name="connsiteX167" fmla="*/ 1109694 w 1315983"/>
                <a:gd name="connsiteY167" fmla="*/ 1602094 h 2311974"/>
                <a:gd name="connsiteX168" fmla="*/ 1119178 w 1315983"/>
                <a:gd name="connsiteY168" fmla="*/ 1609387 h 2311974"/>
                <a:gd name="connsiteX169" fmla="*/ 1116807 w 1315983"/>
                <a:gd name="connsiteY169" fmla="*/ 1619111 h 2311974"/>
                <a:gd name="connsiteX170" fmla="*/ 1119178 w 1315983"/>
                <a:gd name="connsiteY170" fmla="*/ 1623973 h 2311974"/>
                <a:gd name="connsiteX171" fmla="*/ 1119178 w 1315983"/>
                <a:gd name="connsiteY171" fmla="*/ 1645853 h 2311974"/>
                <a:gd name="connsiteX172" fmla="*/ 1112065 w 1315983"/>
                <a:gd name="connsiteY172" fmla="*/ 1645853 h 2311974"/>
                <a:gd name="connsiteX173" fmla="*/ 1104951 w 1315983"/>
                <a:gd name="connsiteY173" fmla="*/ 1667733 h 2311974"/>
                <a:gd name="connsiteX174" fmla="*/ 1104951 w 1315983"/>
                <a:gd name="connsiteY174" fmla="*/ 1706631 h 2311974"/>
                <a:gd name="connsiteX175" fmla="*/ 1090725 w 1315983"/>
                <a:gd name="connsiteY175" fmla="*/ 1709062 h 2311974"/>
                <a:gd name="connsiteX176" fmla="*/ 1090725 w 1315983"/>
                <a:gd name="connsiteY176" fmla="*/ 1723648 h 2311974"/>
                <a:gd name="connsiteX177" fmla="*/ 1078869 w 1315983"/>
                <a:gd name="connsiteY177" fmla="*/ 1740666 h 2311974"/>
                <a:gd name="connsiteX178" fmla="*/ 1021961 w 1315983"/>
                <a:gd name="connsiteY178" fmla="*/ 1733373 h 2311974"/>
                <a:gd name="connsiteX179" fmla="*/ 995879 w 1315983"/>
                <a:gd name="connsiteY179" fmla="*/ 1733373 h 2311974"/>
                <a:gd name="connsiteX180" fmla="*/ 984023 w 1315983"/>
                <a:gd name="connsiteY180" fmla="*/ 1743097 h 2311974"/>
                <a:gd name="connsiteX181" fmla="*/ 976910 w 1315983"/>
                <a:gd name="connsiteY181" fmla="*/ 1735804 h 2311974"/>
                <a:gd name="connsiteX182" fmla="*/ 969796 w 1315983"/>
                <a:gd name="connsiteY182" fmla="*/ 1740666 h 2311974"/>
                <a:gd name="connsiteX183" fmla="*/ 948456 w 1315983"/>
                <a:gd name="connsiteY183" fmla="*/ 1713924 h 2311974"/>
                <a:gd name="connsiteX184" fmla="*/ 934229 w 1315983"/>
                <a:gd name="connsiteY184" fmla="*/ 1721217 h 2311974"/>
                <a:gd name="connsiteX185" fmla="*/ 927116 w 1315983"/>
                <a:gd name="connsiteY185" fmla="*/ 1733373 h 2311974"/>
                <a:gd name="connsiteX186" fmla="*/ 920002 w 1315983"/>
                <a:gd name="connsiteY186" fmla="*/ 1735804 h 2311974"/>
                <a:gd name="connsiteX187" fmla="*/ 905775 w 1315983"/>
                <a:gd name="connsiteY187" fmla="*/ 1706631 h 2311974"/>
                <a:gd name="connsiteX188" fmla="*/ 834641 w 1315983"/>
                <a:gd name="connsiteY188" fmla="*/ 1709062 h 2311974"/>
                <a:gd name="connsiteX189" fmla="*/ 832270 w 1315983"/>
                <a:gd name="connsiteY189" fmla="*/ 1721217 h 2311974"/>
                <a:gd name="connsiteX190" fmla="*/ 789590 w 1315983"/>
                <a:gd name="connsiteY190" fmla="*/ 1721217 h 2311974"/>
                <a:gd name="connsiteX191" fmla="*/ 789590 w 1315983"/>
                <a:gd name="connsiteY191" fmla="*/ 1728511 h 2311974"/>
                <a:gd name="connsiteX192" fmla="*/ 758765 w 1315983"/>
                <a:gd name="connsiteY192" fmla="*/ 1721217 h 2311974"/>
                <a:gd name="connsiteX193" fmla="*/ 758765 w 1315983"/>
                <a:gd name="connsiteY193" fmla="*/ 1706631 h 2311974"/>
                <a:gd name="connsiteX194" fmla="*/ 751651 w 1315983"/>
                <a:gd name="connsiteY194" fmla="*/ 1706631 h 2311974"/>
                <a:gd name="connsiteX195" fmla="*/ 749280 w 1315983"/>
                <a:gd name="connsiteY195" fmla="*/ 1692044 h 2311974"/>
                <a:gd name="connsiteX196" fmla="*/ 749280 w 1315983"/>
                <a:gd name="connsiteY196" fmla="*/ 1692044 h 2311974"/>
                <a:gd name="connsiteX197" fmla="*/ 751651 w 1315983"/>
                <a:gd name="connsiteY197" fmla="*/ 1706631 h 2311974"/>
                <a:gd name="connsiteX198" fmla="*/ 697115 w 1315983"/>
                <a:gd name="connsiteY198" fmla="*/ 1709062 h 2311974"/>
                <a:gd name="connsiteX199" fmla="*/ 656806 w 1315983"/>
                <a:gd name="connsiteY199" fmla="*/ 1701769 h 2311974"/>
                <a:gd name="connsiteX200" fmla="*/ 654435 w 1315983"/>
                <a:gd name="connsiteY200" fmla="*/ 1709062 h 2311974"/>
                <a:gd name="connsiteX201" fmla="*/ 635465 w 1315983"/>
                <a:gd name="connsiteY201" fmla="*/ 1713924 h 2311974"/>
                <a:gd name="connsiteX202" fmla="*/ 628352 w 1315983"/>
                <a:gd name="connsiteY202" fmla="*/ 1733373 h 2311974"/>
                <a:gd name="connsiteX203" fmla="*/ 633094 w 1315983"/>
                <a:gd name="connsiteY203" fmla="*/ 1750391 h 2311974"/>
                <a:gd name="connsiteX204" fmla="*/ 614125 w 1315983"/>
                <a:gd name="connsiteY204" fmla="*/ 1750391 h 2311974"/>
                <a:gd name="connsiteX205" fmla="*/ 609383 w 1315983"/>
                <a:gd name="connsiteY205" fmla="*/ 1769840 h 2311974"/>
                <a:gd name="connsiteX206" fmla="*/ 616496 w 1315983"/>
                <a:gd name="connsiteY206" fmla="*/ 1784426 h 2311974"/>
                <a:gd name="connsiteX207" fmla="*/ 614125 w 1315983"/>
                <a:gd name="connsiteY207" fmla="*/ 1806306 h 2311974"/>
                <a:gd name="connsiteX208" fmla="*/ 602269 w 1315983"/>
                <a:gd name="connsiteY208" fmla="*/ 1813599 h 2311974"/>
                <a:gd name="connsiteX209" fmla="*/ 602269 w 1315983"/>
                <a:gd name="connsiteY209" fmla="*/ 1847635 h 2311974"/>
                <a:gd name="connsiteX210" fmla="*/ 588043 w 1315983"/>
                <a:gd name="connsiteY210" fmla="*/ 1852497 h 2311974"/>
                <a:gd name="connsiteX211" fmla="*/ 585671 w 1315983"/>
                <a:gd name="connsiteY211" fmla="*/ 1837910 h 2311974"/>
                <a:gd name="connsiteX212" fmla="*/ 552475 w 1315983"/>
                <a:gd name="connsiteY212" fmla="*/ 1837910 h 2311974"/>
                <a:gd name="connsiteX213" fmla="*/ 552475 w 1315983"/>
                <a:gd name="connsiteY213" fmla="*/ 1859790 h 2311974"/>
                <a:gd name="connsiteX214" fmla="*/ 533506 w 1315983"/>
                <a:gd name="connsiteY214" fmla="*/ 1859790 h 2311974"/>
                <a:gd name="connsiteX215" fmla="*/ 533506 w 1315983"/>
                <a:gd name="connsiteY215" fmla="*/ 1869515 h 2311974"/>
                <a:gd name="connsiteX216" fmla="*/ 531135 w 1315983"/>
                <a:gd name="connsiteY216" fmla="*/ 1876808 h 2311974"/>
                <a:gd name="connsiteX217" fmla="*/ 450517 w 1315983"/>
                <a:gd name="connsiteY217" fmla="*/ 1876808 h 2311974"/>
                <a:gd name="connsiteX218" fmla="*/ 450517 w 1315983"/>
                <a:gd name="connsiteY218" fmla="*/ 1896257 h 2311974"/>
                <a:gd name="connsiteX219" fmla="*/ 398351 w 1315983"/>
                <a:gd name="connsiteY219" fmla="*/ 1901119 h 2311974"/>
                <a:gd name="connsiteX220" fmla="*/ 398351 w 1315983"/>
                <a:gd name="connsiteY220" fmla="*/ 1930292 h 2311974"/>
                <a:gd name="connsiteX221" fmla="*/ 377011 w 1315983"/>
                <a:gd name="connsiteY221" fmla="*/ 1930292 h 2311974"/>
                <a:gd name="connsiteX222" fmla="*/ 374640 w 1315983"/>
                <a:gd name="connsiteY222" fmla="*/ 1952172 h 2311974"/>
                <a:gd name="connsiteX223" fmla="*/ 362784 w 1315983"/>
                <a:gd name="connsiteY223" fmla="*/ 1952172 h 2311974"/>
                <a:gd name="connsiteX224" fmla="*/ 362784 w 1315983"/>
                <a:gd name="connsiteY224" fmla="*/ 1978914 h 2311974"/>
                <a:gd name="connsiteX225" fmla="*/ 369898 w 1315983"/>
                <a:gd name="connsiteY225" fmla="*/ 1983776 h 2311974"/>
                <a:gd name="connsiteX226" fmla="*/ 367527 w 1315983"/>
                <a:gd name="connsiteY226" fmla="*/ 2000794 h 2311974"/>
                <a:gd name="connsiteX227" fmla="*/ 374640 w 1315983"/>
                <a:gd name="connsiteY227" fmla="*/ 2005656 h 2311974"/>
                <a:gd name="connsiteX228" fmla="*/ 374640 w 1315983"/>
                <a:gd name="connsiteY228" fmla="*/ 2068865 h 2311974"/>
                <a:gd name="connsiteX229" fmla="*/ 367527 w 1315983"/>
                <a:gd name="connsiteY229" fmla="*/ 2068865 h 2311974"/>
                <a:gd name="connsiteX230" fmla="*/ 367527 w 1315983"/>
                <a:gd name="connsiteY230" fmla="*/ 2081020 h 2311974"/>
                <a:gd name="connsiteX231" fmla="*/ 348557 w 1315983"/>
                <a:gd name="connsiteY231" fmla="*/ 2083451 h 2311974"/>
                <a:gd name="connsiteX232" fmla="*/ 334331 w 1315983"/>
                <a:gd name="connsiteY232" fmla="*/ 2117487 h 2311974"/>
                <a:gd name="connsiteX233" fmla="*/ 334331 w 1315983"/>
                <a:gd name="connsiteY233" fmla="*/ 2129642 h 2311974"/>
                <a:gd name="connsiteX234" fmla="*/ 391238 w 1315983"/>
                <a:gd name="connsiteY234" fmla="*/ 2132073 h 2311974"/>
                <a:gd name="connsiteX235" fmla="*/ 384125 w 1315983"/>
                <a:gd name="connsiteY235" fmla="*/ 2151522 h 2311974"/>
                <a:gd name="connsiteX236" fmla="*/ 388867 w 1315983"/>
                <a:gd name="connsiteY236" fmla="*/ 2161246 h 2311974"/>
                <a:gd name="connsiteX237" fmla="*/ 384125 w 1315983"/>
                <a:gd name="connsiteY237" fmla="*/ 2168540 h 2311974"/>
                <a:gd name="connsiteX238" fmla="*/ 367527 w 1315983"/>
                <a:gd name="connsiteY238" fmla="*/ 2168540 h 2311974"/>
                <a:gd name="connsiteX239" fmla="*/ 367527 w 1315983"/>
                <a:gd name="connsiteY239" fmla="*/ 2180695 h 2311974"/>
                <a:gd name="connsiteX240" fmla="*/ 336702 w 1315983"/>
                <a:gd name="connsiteY240" fmla="*/ 2187988 h 2311974"/>
                <a:gd name="connsiteX241" fmla="*/ 343815 w 1315983"/>
                <a:gd name="connsiteY241" fmla="*/ 2200144 h 2311974"/>
                <a:gd name="connsiteX242" fmla="*/ 341444 w 1315983"/>
                <a:gd name="connsiteY242" fmla="*/ 2256059 h 2311974"/>
                <a:gd name="connsiteX243" fmla="*/ 329588 w 1315983"/>
                <a:gd name="connsiteY243" fmla="*/ 2277939 h 2311974"/>
                <a:gd name="connsiteX244" fmla="*/ 303506 w 1315983"/>
                <a:gd name="connsiteY244" fmla="*/ 2307112 h 2311974"/>
                <a:gd name="connsiteX245" fmla="*/ 289279 w 1315983"/>
                <a:gd name="connsiteY245" fmla="*/ 2311974 h 2311974"/>
                <a:gd name="connsiteX246" fmla="*/ 272681 w 1315983"/>
                <a:gd name="connsiteY246" fmla="*/ 2282801 h 2311974"/>
                <a:gd name="connsiteX247" fmla="*/ 253712 w 1315983"/>
                <a:gd name="connsiteY247" fmla="*/ 2275508 h 2311974"/>
                <a:gd name="connsiteX248" fmla="*/ 239485 w 1315983"/>
                <a:gd name="connsiteY248" fmla="*/ 2292526 h 2311974"/>
                <a:gd name="connsiteX249" fmla="*/ 220516 w 1315983"/>
                <a:gd name="connsiteY249" fmla="*/ 2285232 h 2311974"/>
                <a:gd name="connsiteX250" fmla="*/ 206289 w 1315983"/>
                <a:gd name="connsiteY250" fmla="*/ 2290094 h 2311974"/>
                <a:gd name="connsiteX251" fmla="*/ 170722 w 1315983"/>
                <a:gd name="connsiteY251" fmla="*/ 2275508 h 2311974"/>
                <a:gd name="connsiteX252" fmla="*/ 129987 w 1315983"/>
                <a:gd name="connsiteY252" fmla="*/ 2254426 h 2311974"/>
                <a:gd name="connsiteX253" fmla="*/ 138292 w 1315983"/>
                <a:gd name="connsiteY253" fmla="*/ 2090384 h 2311974"/>
                <a:gd name="connsiteX254" fmla="*/ 167576 w 1315983"/>
                <a:gd name="connsiteY254" fmla="*/ 1879782 h 2311974"/>
                <a:gd name="connsiteX255" fmla="*/ 162659 w 1315983"/>
                <a:gd name="connsiteY255" fmla="*/ 1766434 h 2311974"/>
                <a:gd name="connsiteX256" fmla="*/ 134380 w 1315983"/>
                <a:gd name="connsiteY256" fmla="*/ 1684276 h 2311974"/>
                <a:gd name="connsiteX257" fmla="*/ 71027 w 1315983"/>
                <a:gd name="connsiteY257" fmla="*/ 1605539 h 2311974"/>
                <a:gd name="connsiteX258" fmla="*/ 21152 w 1315983"/>
                <a:gd name="connsiteY258" fmla="*/ 1566641 h 2311974"/>
                <a:gd name="connsiteX259" fmla="*/ 22796 w 1315983"/>
                <a:gd name="connsiteY259" fmla="*/ 1519182 h 2311974"/>
                <a:gd name="connsiteX260" fmla="*/ 18560 w 1315983"/>
                <a:gd name="connsiteY260" fmla="*/ 1442151 h 2311974"/>
                <a:gd name="connsiteX261" fmla="*/ 73867 w 1315983"/>
                <a:gd name="connsiteY261" fmla="*/ 1327822 h 2311974"/>
                <a:gd name="connsiteX262" fmla="*/ 867553 w 1315983"/>
                <a:gd name="connsiteY262" fmla="*/ 1104035 h 2311974"/>
                <a:gd name="connsiteX263" fmla="*/ 0 w 1315983"/>
                <a:gd name="connsiteY263" fmla="*/ 680708 h 2311974"/>
                <a:gd name="connsiteX264" fmla="*/ 35567 w 1315983"/>
                <a:gd name="connsiteY264" fmla="*/ 670983 h 2311974"/>
                <a:gd name="connsiteX265" fmla="*/ 192062 w 1315983"/>
                <a:gd name="connsiteY265" fmla="*/ 700156 h 2311974"/>
                <a:gd name="connsiteX266" fmla="*/ 236001 w 1315983"/>
                <a:gd name="connsiteY266" fmla="*/ 862512 h 2311974"/>
                <a:gd name="connsiteX267" fmla="*/ 151753 w 1315983"/>
                <a:gd name="connsiteY267" fmla="*/ 471633 h 2311974"/>
                <a:gd name="connsiteX268" fmla="*/ 144639 w 1315983"/>
                <a:gd name="connsiteY268" fmla="*/ 464340 h 2311974"/>
                <a:gd name="connsiteX269" fmla="*/ 184949 w 1315983"/>
                <a:gd name="connsiteY269" fmla="*/ 430304 h 2311974"/>
                <a:gd name="connsiteX270" fmla="*/ 199176 w 1315983"/>
                <a:gd name="connsiteY270" fmla="*/ 408424 h 2311974"/>
                <a:gd name="connsiteX271" fmla="*/ 232371 w 1315983"/>
                <a:gd name="connsiteY271" fmla="*/ 311180 h 2311974"/>
                <a:gd name="connsiteX272" fmla="*/ 225258 w 1315983"/>
                <a:gd name="connsiteY272" fmla="*/ 308749 h 2311974"/>
                <a:gd name="connsiteX273" fmla="*/ 232371 w 1315983"/>
                <a:gd name="connsiteY273" fmla="*/ 299025 h 2311974"/>
                <a:gd name="connsiteX274" fmla="*/ 211031 w 1315983"/>
                <a:gd name="connsiteY274" fmla="*/ 299025 h 2311974"/>
                <a:gd name="connsiteX275" fmla="*/ 199176 w 1315983"/>
                <a:gd name="connsiteY275" fmla="*/ 282007 h 2311974"/>
                <a:gd name="connsiteX276" fmla="*/ 239485 w 1315983"/>
                <a:gd name="connsiteY276" fmla="*/ 240679 h 2311974"/>
                <a:gd name="connsiteX277" fmla="*/ 248969 w 1315983"/>
                <a:gd name="connsiteY277" fmla="*/ 240679 h 2311974"/>
                <a:gd name="connsiteX278" fmla="*/ 227629 w 1315983"/>
                <a:gd name="connsiteY278" fmla="*/ 218799 h 2311974"/>
                <a:gd name="connsiteX279" fmla="*/ 260825 w 1315983"/>
                <a:gd name="connsiteY279" fmla="*/ 199350 h 2311974"/>
                <a:gd name="connsiteX280" fmla="*/ 239485 w 1315983"/>
                <a:gd name="connsiteY280" fmla="*/ 150728 h 2311974"/>
                <a:gd name="connsiteX281" fmla="*/ 248969 w 1315983"/>
                <a:gd name="connsiteY281" fmla="*/ 131279 h 2311974"/>
                <a:gd name="connsiteX282" fmla="*/ 282165 w 1315983"/>
                <a:gd name="connsiteY282" fmla="*/ 116693 h 2311974"/>
                <a:gd name="connsiteX283" fmla="*/ 286908 w 1315983"/>
                <a:gd name="connsiteY283" fmla="*/ 131279 h 2311974"/>
                <a:gd name="connsiteX284" fmla="*/ 308248 w 1315983"/>
                <a:gd name="connsiteY284" fmla="*/ 116693 h 2311974"/>
                <a:gd name="connsiteX285" fmla="*/ 303506 w 1315983"/>
                <a:gd name="connsiteY285" fmla="*/ 109399 h 2311974"/>
                <a:gd name="connsiteX286" fmla="*/ 320104 w 1315983"/>
                <a:gd name="connsiteY286" fmla="*/ 102106 h 2311974"/>
                <a:gd name="connsiteX287" fmla="*/ 320104 w 1315983"/>
                <a:gd name="connsiteY287" fmla="*/ 94813 h 2311974"/>
                <a:gd name="connsiteX288" fmla="*/ 329588 w 1315983"/>
                <a:gd name="connsiteY288" fmla="*/ 87519 h 2311974"/>
                <a:gd name="connsiteX289" fmla="*/ 315361 w 1315983"/>
                <a:gd name="connsiteY289" fmla="*/ 53484 h 2311974"/>
                <a:gd name="connsiteX290" fmla="*/ 312990 w 1315983"/>
                <a:gd name="connsiteY290" fmla="*/ 7293 h 2311974"/>
                <a:gd name="connsiteX291" fmla="*/ 355671 w 1315983"/>
                <a:gd name="connsiteY291" fmla="*/ 17018 h 2311974"/>
                <a:gd name="connsiteX292" fmla="*/ 377011 w 1315983"/>
                <a:gd name="connsiteY292" fmla="*/ 0 h 2311974"/>
                <a:gd name="connsiteX293" fmla="*/ 241856 w 1315983"/>
                <a:gd name="connsiteY293" fmla="*/ 899507 h 2311974"/>
                <a:gd name="connsiteX294" fmla="*/ 241856 w 1315983"/>
                <a:gd name="connsiteY294" fmla="*/ 899506 h 2311974"/>
                <a:gd name="connsiteX295" fmla="*/ 377011 w 1315983"/>
                <a:gd name="connsiteY295" fmla="*/ 0 h 2311974"/>
                <a:gd name="connsiteX296" fmla="*/ 234712 w 1315983"/>
                <a:gd name="connsiteY296" fmla="*/ 889782 h 2311974"/>
                <a:gd name="connsiteX297" fmla="*/ 225258 w 1315983"/>
                <a:gd name="connsiteY297" fmla="*/ 889782 h 2311974"/>
                <a:gd name="connsiteX298" fmla="*/ 241856 w 1315983"/>
                <a:gd name="connsiteY298" fmla="*/ 889782 h 2311974"/>
                <a:gd name="connsiteX299" fmla="*/ 326152 w 1315983"/>
                <a:gd name="connsiteY299" fmla="*/ 981222 h 2311974"/>
                <a:gd name="connsiteX300" fmla="*/ 234712 w 1315983"/>
                <a:gd name="connsiteY300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093096 w 1315983"/>
                <a:gd name="connsiteY107" fmla="*/ 1018630 h 2311974"/>
                <a:gd name="connsiteX108" fmla="*/ 1078869 w 1315983"/>
                <a:gd name="connsiteY108" fmla="*/ 1045372 h 2311974"/>
                <a:gd name="connsiteX109" fmla="*/ 1064642 w 1315983"/>
                <a:gd name="connsiteY109" fmla="*/ 1062390 h 2311974"/>
                <a:gd name="connsiteX110" fmla="*/ 1069384 w 1315983"/>
                <a:gd name="connsiteY110" fmla="*/ 1069683 h 2311974"/>
                <a:gd name="connsiteX111" fmla="*/ 1071755 w 1315983"/>
                <a:gd name="connsiteY111" fmla="*/ 1093994 h 2311974"/>
                <a:gd name="connsiteX112" fmla="*/ 1062271 w 1315983"/>
                <a:gd name="connsiteY112" fmla="*/ 1103719 h 2311974"/>
                <a:gd name="connsiteX113" fmla="*/ 1064642 w 1315983"/>
                <a:gd name="connsiteY113" fmla="*/ 1103719 h 2311974"/>
                <a:gd name="connsiteX114" fmla="*/ 1064642 w 1315983"/>
                <a:gd name="connsiteY114" fmla="*/ 1111012 h 2311974"/>
                <a:gd name="connsiteX115" fmla="*/ 1057529 w 1315983"/>
                <a:gd name="connsiteY115" fmla="*/ 1118305 h 2311974"/>
                <a:gd name="connsiteX116" fmla="*/ 1057529 w 1315983"/>
                <a:gd name="connsiteY116" fmla="*/ 1125598 h 2311974"/>
                <a:gd name="connsiteX117" fmla="*/ 1043302 w 1315983"/>
                <a:gd name="connsiteY117" fmla="*/ 1149909 h 2311974"/>
                <a:gd name="connsiteX118" fmla="*/ 1055157 w 1315983"/>
                <a:gd name="connsiteY118" fmla="*/ 1164496 h 2311974"/>
                <a:gd name="connsiteX119" fmla="*/ 1083611 w 1315983"/>
                <a:gd name="connsiteY119" fmla="*/ 1164496 h 2311974"/>
                <a:gd name="connsiteX120" fmla="*/ 1085982 w 1315983"/>
                <a:gd name="connsiteY120" fmla="*/ 1166927 h 2311974"/>
                <a:gd name="connsiteX121" fmla="*/ 1104951 w 1315983"/>
                <a:gd name="connsiteY121" fmla="*/ 1159634 h 2311974"/>
                <a:gd name="connsiteX122" fmla="*/ 1116807 w 1315983"/>
                <a:gd name="connsiteY122" fmla="*/ 1166927 h 2311974"/>
                <a:gd name="connsiteX123" fmla="*/ 1123921 w 1315983"/>
                <a:gd name="connsiteY123" fmla="*/ 1166927 h 2311974"/>
                <a:gd name="connsiteX124" fmla="*/ 1119178 w 1315983"/>
                <a:gd name="connsiteY124" fmla="*/ 1171789 h 2311974"/>
                <a:gd name="connsiteX125" fmla="*/ 1133405 w 1315983"/>
                <a:gd name="connsiteY125" fmla="*/ 1179083 h 2311974"/>
                <a:gd name="connsiteX126" fmla="*/ 1140519 w 1315983"/>
                <a:gd name="connsiteY126" fmla="*/ 1222842 h 2311974"/>
                <a:gd name="connsiteX127" fmla="*/ 1133405 w 1315983"/>
                <a:gd name="connsiteY127" fmla="*/ 1230136 h 2311974"/>
                <a:gd name="connsiteX128" fmla="*/ 1133405 w 1315983"/>
                <a:gd name="connsiteY128" fmla="*/ 1254447 h 2311974"/>
                <a:gd name="connsiteX129" fmla="*/ 1159488 w 1315983"/>
                <a:gd name="connsiteY129" fmla="*/ 1271464 h 2311974"/>
                <a:gd name="connsiteX130" fmla="*/ 1154745 w 1315983"/>
                <a:gd name="connsiteY130" fmla="*/ 1278758 h 2311974"/>
                <a:gd name="connsiteX131" fmla="*/ 1164230 w 1315983"/>
                <a:gd name="connsiteY131" fmla="*/ 1290913 h 2311974"/>
                <a:gd name="connsiteX132" fmla="*/ 1164230 w 1315983"/>
                <a:gd name="connsiteY132" fmla="*/ 1303069 h 2311974"/>
                <a:gd name="connsiteX133" fmla="*/ 1166601 w 1315983"/>
                <a:gd name="connsiteY133" fmla="*/ 1305500 h 2311974"/>
                <a:gd name="connsiteX134" fmla="*/ 1164230 w 1315983"/>
                <a:gd name="connsiteY134" fmla="*/ 1312793 h 2311974"/>
                <a:gd name="connsiteX135" fmla="*/ 1171343 w 1315983"/>
                <a:gd name="connsiteY135" fmla="*/ 1324948 h 2311974"/>
                <a:gd name="connsiteX136" fmla="*/ 1178457 w 1315983"/>
                <a:gd name="connsiteY136" fmla="*/ 1317655 h 2311974"/>
                <a:gd name="connsiteX137" fmla="*/ 1178457 w 1315983"/>
                <a:gd name="connsiteY137" fmla="*/ 1327379 h 2311974"/>
                <a:gd name="connsiteX138" fmla="*/ 1180828 w 1315983"/>
                <a:gd name="connsiteY138" fmla="*/ 1344397 h 2311974"/>
                <a:gd name="connsiteX139" fmla="*/ 1154745 w 1315983"/>
                <a:gd name="connsiteY139" fmla="*/ 1358984 h 2311974"/>
                <a:gd name="connsiteX140" fmla="*/ 1133405 w 1315983"/>
                <a:gd name="connsiteY140" fmla="*/ 1358984 h 2311974"/>
                <a:gd name="connsiteX141" fmla="*/ 1131034 w 1315983"/>
                <a:gd name="connsiteY141" fmla="*/ 1376001 h 2311974"/>
                <a:gd name="connsiteX142" fmla="*/ 1152374 w 1315983"/>
                <a:gd name="connsiteY142" fmla="*/ 1376001 h 2311974"/>
                <a:gd name="connsiteX143" fmla="*/ 1154745 w 1315983"/>
                <a:gd name="connsiteY143" fmla="*/ 1383295 h 2311974"/>
                <a:gd name="connsiteX144" fmla="*/ 1159488 w 1315983"/>
                <a:gd name="connsiteY144" fmla="*/ 1380864 h 2311974"/>
                <a:gd name="connsiteX145" fmla="*/ 1166601 w 1315983"/>
                <a:gd name="connsiteY145" fmla="*/ 1393019 h 2311974"/>
                <a:gd name="connsiteX146" fmla="*/ 1164230 w 1315983"/>
                <a:gd name="connsiteY146" fmla="*/ 1400312 h 2311974"/>
                <a:gd name="connsiteX147" fmla="*/ 1166601 w 1315983"/>
                <a:gd name="connsiteY147" fmla="*/ 1402744 h 2311974"/>
                <a:gd name="connsiteX148" fmla="*/ 1185570 w 1315983"/>
                <a:gd name="connsiteY148" fmla="*/ 1380864 h 2311974"/>
                <a:gd name="connsiteX149" fmla="*/ 1192684 w 1315983"/>
                <a:gd name="connsiteY149" fmla="*/ 1383295 h 2311974"/>
                <a:gd name="connsiteX150" fmla="*/ 1187941 w 1315983"/>
                <a:gd name="connsiteY150" fmla="*/ 1380864 h 2311974"/>
                <a:gd name="connsiteX151" fmla="*/ 1195055 w 1315983"/>
                <a:gd name="connsiteY151" fmla="*/ 1373570 h 2311974"/>
                <a:gd name="connsiteX152" fmla="*/ 1202168 w 1315983"/>
                <a:gd name="connsiteY152" fmla="*/ 1368708 h 2311974"/>
                <a:gd name="connsiteX153" fmla="*/ 1218766 w 1315983"/>
                <a:gd name="connsiteY153" fmla="*/ 1417330 h 2311974"/>
                <a:gd name="connsiteX154" fmla="*/ 1214024 w 1315983"/>
                <a:gd name="connsiteY154" fmla="*/ 1424623 h 2311974"/>
                <a:gd name="connsiteX155" fmla="*/ 1214024 w 1315983"/>
                <a:gd name="connsiteY155" fmla="*/ 1441641 h 2311974"/>
                <a:gd name="connsiteX156" fmla="*/ 1180828 w 1315983"/>
                <a:gd name="connsiteY156" fmla="*/ 1436779 h 2311974"/>
                <a:gd name="connsiteX157" fmla="*/ 1178457 w 1315983"/>
                <a:gd name="connsiteY157" fmla="*/ 1473245 h 2311974"/>
                <a:gd name="connsiteX158" fmla="*/ 1164230 w 1315983"/>
                <a:gd name="connsiteY158" fmla="*/ 1473245 h 2311974"/>
                <a:gd name="connsiteX159" fmla="*/ 1159488 w 1315983"/>
                <a:gd name="connsiteY159" fmla="*/ 1504850 h 2311974"/>
                <a:gd name="connsiteX160" fmla="*/ 1145261 w 1315983"/>
                <a:gd name="connsiteY160" fmla="*/ 1521867 h 2311974"/>
                <a:gd name="connsiteX161" fmla="*/ 1145261 w 1315983"/>
                <a:gd name="connsiteY161" fmla="*/ 1548609 h 2311974"/>
                <a:gd name="connsiteX162" fmla="*/ 1126292 w 1315983"/>
                <a:gd name="connsiteY162" fmla="*/ 1560765 h 2311974"/>
                <a:gd name="connsiteX163" fmla="*/ 1152374 w 1315983"/>
                <a:gd name="connsiteY163" fmla="*/ 1570489 h 2311974"/>
                <a:gd name="connsiteX164" fmla="*/ 1152374 w 1315983"/>
                <a:gd name="connsiteY164" fmla="*/ 1577783 h 2311974"/>
                <a:gd name="connsiteX165" fmla="*/ 1097838 w 1315983"/>
                <a:gd name="connsiteY165" fmla="*/ 1577783 h 2311974"/>
                <a:gd name="connsiteX166" fmla="*/ 1109694 w 1315983"/>
                <a:gd name="connsiteY166" fmla="*/ 1602094 h 2311974"/>
                <a:gd name="connsiteX167" fmla="*/ 1119178 w 1315983"/>
                <a:gd name="connsiteY167" fmla="*/ 1609387 h 2311974"/>
                <a:gd name="connsiteX168" fmla="*/ 1116807 w 1315983"/>
                <a:gd name="connsiteY168" fmla="*/ 1619111 h 2311974"/>
                <a:gd name="connsiteX169" fmla="*/ 1119178 w 1315983"/>
                <a:gd name="connsiteY169" fmla="*/ 1623973 h 2311974"/>
                <a:gd name="connsiteX170" fmla="*/ 1119178 w 1315983"/>
                <a:gd name="connsiteY170" fmla="*/ 1645853 h 2311974"/>
                <a:gd name="connsiteX171" fmla="*/ 1112065 w 1315983"/>
                <a:gd name="connsiteY171" fmla="*/ 1645853 h 2311974"/>
                <a:gd name="connsiteX172" fmla="*/ 1104951 w 1315983"/>
                <a:gd name="connsiteY172" fmla="*/ 1667733 h 2311974"/>
                <a:gd name="connsiteX173" fmla="*/ 1104951 w 1315983"/>
                <a:gd name="connsiteY173" fmla="*/ 1706631 h 2311974"/>
                <a:gd name="connsiteX174" fmla="*/ 1090725 w 1315983"/>
                <a:gd name="connsiteY174" fmla="*/ 1709062 h 2311974"/>
                <a:gd name="connsiteX175" fmla="*/ 1090725 w 1315983"/>
                <a:gd name="connsiteY175" fmla="*/ 1723648 h 2311974"/>
                <a:gd name="connsiteX176" fmla="*/ 1078869 w 1315983"/>
                <a:gd name="connsiteY176" fmla="*/ 1740666 h 2311974"/>
                <a:gd name="connsiteX177" fmla="*/ 1021961 w 1315983"/>
                <a:gd name="connsiteY177" fmla="*/ 1733373 h 2311974"/>
                <a:gd name="connsiteX178" fmla="*/ 995879 w 1315983"/>
                <a:gd name="connsiteY178" fmla="*/ 1733373 h 2311974"/>
                <a:gd name="connsiteX179" fmla="*/ 984023 w 1315983"/>
                <a:gd name="connsiteY179" fmla="*/ 1743097 h 2311974"/>
                <a:gd name="connsiteX180" fmla="*/ 976910 w 1315983"/>
                <a:gd name="connsiteY180" fmla="*/ 1735804 h 2311974"/>
                <a:gd name="connsiteX181" fmla="*/ 969796 w 1315983"/>
                <a:gd name="connsiteY181" fmla="*/ 1740666 h 2311974"/>
                <a:gd name="connsiteX182" fmla="*/ 948456 w 1315983"/>
                <a:gd name="connsiteY182" fmla="*/ 1713924 h 2311974"/>
                <a:gd name="connsiteX183" fmla="*/ 934229 w 1315983"/>
                <a:gd name="connsiteY183" fmla="*/ 1721217 h 2311974"/>
                <a:gd name="connsiteX184" fmla="*/ 927116 w 1315983"/>
                <a:gd name="connsiteY184" fmla="*/ 1733373 h 2311974"/>
                <a:gd name="connsiteX185" fmla="*/ 920002 w 1315983"/>
                <a:gd name="connsiteY185" fmla="*/ 1735804 h 2311974"/>
                <a:gd name="connsiteX186" fmla="*/ 905775 w 1315983"/>
                <a:gd name="connsiteY186" fmla="*/ 1706631 h 2311974"/>
                <a:gd name="connsiteX187" fmla="*/ 834641 w 1315983"/>
                <a:gd name="connsiteY187" fmla="*/ 1709062 h 2311974"/>
                <a:gd name="connsiteX188" fmla="*/ 832270 w 1315983"/>
                <a:gd name="connsiteY188" fmla="*/ 1721217 h 2311974"/>
                <a:gd name="connsiteX189" fmla="*/ 789590 w 1315983"/>
                <a:gd name="connsiteY189" fmla="*/ 1721217 h 2311974"/>
                <a:gd name="connsiteX190" fmla="*/ 789590 w 1315983"/>
                <a:gd name="connsiteY190" fmla="*/ 1728511 h 2311974"/>
                <a:gd name="connsiteX191" fmla="*/ 758765 w 1315983"/>
                <a:gd name="connsiteY191" fmla="*/ 1721217 h 2311974"/>
                <a:gd name="connsiteX192" fmla="*/ 758765 w 1315983"/>
                <a:gd name="connsiteY192" fmla="*/ 1706631 h 2311974"/>
                <a:gd name="connsiteX193" fmla="*/ 751651 w 1315983"/>
                <a:gd name="connsiteY193" fmla="*/ 1706631 h 2311974"/>
                <a:gd name="connsiteX194" fmla="*/ 749280 w 1315983"/>
                <a:gd name="connsiteY194" fmla="*/ 1692044 h 2311974"/>
                <a:gd name="connsiteX195" fmla="*/ 749280 w 1315983"/>
                <a:gd name="connsiteY195" fmla="*/ 1692044 h 2311974"/>
                <a:gd name="connsiteX196" fmla="*/ 751651 w 1315983"/>
                <a:gd name="connsiteY196" fmla="*/ 1706631 h 2311974"/>
                <a:gd name="connsiteX197" fmla="*/ 697115 w 1315983"/>
                <a:gd name="connsiteY197" fmla="*/ 1709062 h 2311974"/>
                <a:gd name="connsiteX198" fmla="*/ 656806 w 1315983"/>
                <a:gd name="connsiteY198" fmla="*/ 1701769 h 2311974"/>
                <a:gd name="connsiteX199" fmla="*/ 654435 w 1315983"/>
                <a:gd name="connsiteY199" fmla="*/ 1709062 h 2311974"/>
                <a:gd name="connsiteX200" fmla="*/ 635465 w 1315983"/>
                <a:gd name="connsiteY200" fmla="*/ 1713924 h 2311974"/>
                <a:gd name="connsiteX201" fmla="*/ 628352 w 1315983"/>
                <a:gd name="connsiteY201" fmla="*/ 1733373 h 2311974"/>
                <a:gd name="connsiteX202" fmla="*/ 633094 w 1315983"/>
                <a:gd name="connsiteY202" fmla="*/ 1750391 h 2311974"/>
                <a:gd name="connsiteX203" fmla="*/ 614125 w 1315983"/>
                <a:gd name="connsiteY203" fmla="*/ 1750391 h 2311974"/>
                <a:gd name="connsiteX204" fmla="*/ 609383 w 1315983"/>
                <a:gd name="connsiteY204" fmla="*/ 1769840 h 2311974"/>
                <a:gd name="connsiteX205" fmla="*/ 616496 w 1315983"/>
                <a:gd name="connsiteY205" fmla="*/ 1784426 h 2311974"/>
                <a:gd name="connsiteX206" fmla="*/ 614125 w 1315983"/>
                <a:gd name="connsiteY206" fmla="*/ 1806306 h 2311974"/>
                <a:gd name="connsiteX207" fmla="*/ 602269 w 1315983"/>
                <a:gd name="connsiteY207" fmla="*/ 1813599 h 2311974"/>
                <a:gd name="connsiteX208" fmla="*/ 602269 w 1315983"/>
                <a:gd name="connsiteY208" fmla="*/ 1847635 h 2311974"/>
                <a:gd name="connsiteX209" fmla="*/ 588043 w 1315983"/>
                <a:gd name="connsiteY209" fmla="*/ 1852497 h 2311974"/>
                <a:gd name="connsiteX210" fmla="*/ 585671 w 1315983"/>
                <a:gd name="connsiteY210" fmla="*/ 1837910 h 2311974"/>
                <a:gd name="connsiteX211" fmla="*/ 552475 w 1315983"/>
                <a:gd name="connsiteY211" fmla="*/ 1837910 h 2311974"/>
                <a:gd name="connsiteX212" fmla="*/ 552475 w 1315983"/>
                <a:gd name="connsiteY212" fmla="*/ 1859790 h 2311974"/>
                <a:gd name="connsiteX213" fmla="*/ 533506 w 1315983"/>
                <a:gd name="connsiteY213" fmla="*/ 1859790 h 2311974"/>
                <a:gd name="connsiteX214" fmla="*/ 533506 w 1315983"/>
                <a:gd name="connsiteY214" fmla="*/ 1869515 h 2311974"/>
                <a:gd name="connsiteX215" fmla="*/ 531135 w 1315983"/>
                <a:gd name="connsiteY215" fmla="*/ 1876808 h 2311974"/>
                <a:gd name="connsiteX216" fmla="*/ 450517 w 1315983"/>
                <a:gd name="connsiteY216" fmla="*/ 1876808 h 2311974"/>
                <a:gd name="connsiteX217" fmla="*/ 450517 w 1315983"/>
                <a:gd name="connsiteY217" fmla="*/ 1896257 h 2311974"/>
                <a:gd name="connsiteX218" fmla="*/ 398351 w 1315983"/>
                <a:gd name="connsiteY218" fmla="*/ 1901119 h 2311974"/>
                <a:gd name="connsiteX219" fmla="*/ 398351 w 1315983"/>
                <a:gd name="connsiteY219" fmla="*/ 1930292 h 2311974"/>
                <a:gd name="connsiteX220" fmla="*/ 377011 w 1315983"/>
                <a:gd name="connsiteY220" fmla="*/ 1930292 h 2311974"/>
                <a:gd name="connsiteX221" fmla="*/ 374640 w 1315983"/>
                <a:gd name="connsiteY221" fmla="*/ 1952172 h 2311974"/>
                <a:gd name="connsiteX222" fmla="*/ 362784 w 1315983"/>
                <a:gd name="connsiteY222" fmla="*/ 1952172 h 2311974"/>
                <a:gd name="connsiteX223" fmla="*/ 362784 w 1315983"/>
                <a:gd name="connsiteY223" fmla="*/ 1978914 h 2311974"/>
                <a:gd name="connsiteX224" fmla="*/ 369898 w 1315983"/>
                <a:gd name="connsiteY224" fmla="*/ 1983776 h 2311974"/>
                <a:gd name="connsiteX225" fmla="*/ 367527 w 1315983"/>
                <a:gd name="connsiteY225" fmla="*/ 2000794 h 2311974"/>
                <a:gd name="connsiteX226" fmla="*/ 374640 w 1315983"/>
                <a:gd name="connsiteY226" fmla="*/ 2005656 h 2311974"/>
                <a:gd name="connsiteX227" fmla="*/ 374640 w 1315983"/>
                <a:gd name="connsiteY227" fmla="*/ 2068865 h 2311974"/>
                <a:gd name="connsiteX228" fmla="*/ 367527 w 1315983"/>
                <a:gd name="connsiteY228" fmla="*/ 2068865 h 2311974"/>
                <a:gd name="connsiteX229" fmla="*/ 367527 w 1315983"/>
                <a:gd name="connsiteY229" fmla="*/ 2081020 h 2311974"/>
                <a:gd name="connsiteX230" fmla="*/ 348557 w 1315983"/>
                <a:gd name="connsiteY230" fmla="*/ 2083451 h 2311974"/>
                <a:gd name="connsiteX231" fmla="*/ 334331 w 1315983"/>
                <a:gd name="connsiteY231" fmla="*/ 2117487 h 2311974"/>
                <a:gd name="connsiteX232" fmla="*/ 334331 w 1315983"/>
                <a:gd name="connsiteY232" fmla="*/ 2129642 h 2311974"/>
                <a:gd name="connsiteX233" fmla="*/ 391238 w 1315983"/>
                <a:gd name="connsiteY233" fmla="*/ 2132073 h 2311974"/>
                <a:gd name="connsiteX234" fmla="*/ 384125 w 1315983"/>
                <a:gd name="connsiteY234" fmla="*/ 2151522 h 2311974"/>
                <a:gd name="connsiteX235" fmla="*/ 388867 w 1315983"/>
                <a:gd name="connsiteY235" fmla="*/ 2161246 h 2311974"/>
                <a:gd name="connsiteX236" fmla="*/ 384125 w 1315983"/>
                <a:gd name="connsiteY236" fmla="*/ 2168540 h 2311974"/>
                <a:gd name="connsiteX237" fmla="*/ 367527 w 1315983"/>
                <a:gd name="connsiteY237" fmla="*/ 2168540 h 2311974"/>
                <a:gd name="connsiteX238" fmla="*/ 367527 w 1315983"/>
                <a:gd name="connsiteY238" fmla="*/ 2180695 h 2311974"/>
                <a:gd name="connsiteX239" fmla="*/ 336702 w 1315983"/>
                <a:gd name="connsiteY239" fmla="*/ 2187988 h 2311974"/>
                <a:gd name="connsiteX240" fmla="*/ 343815 w 1315983"/>
                <a:gd name="connsiteY240" fmla="*/ 2200144 h 2311974"/>
                <a:gd name="connsiteX241" fmla="*/ 341444 w 1315983"/>
                <a:gd name="connsiteY241" fmla="*/ 2256059 h 2311974"/>
                <a:gd name="connsiteX242" fmla="*/ 329588 w 1315983"/>
                <a:gd name="connsiteY242" fmla="*/ 2277939 h 2311974"/>
                <a:gd name="connsiteX243" fmla="*/ 303506 w 1315983"/>
                <a:gd name="connsiteY243" fmla="*/ 2307112 h 2311974"/>
                <a:gd name="connsiteX244" fmla="*/ 289279 w 1315983"/>
                <a:gd name="connsiteY244" fmla="*/ 2311974 h 2311974"/>
                <a:gd name="connsiteX245" fmla="*/ 272681 w 1315983"/>
                <a:gd name="connsiteY245" fmla="*/ 2282801 h 2311974"/>
                <a:gd name="connsiteX246" fmla="*/ 253712 w 1315983"/>
                <a:gd name="connsiteY246" fmla="*/ 2275508 h 2311974"/>
                <a:gd name="connsiteX247" fmla="*/ 239485 w 1315983"/>
                <a:gd name="connsiteY247" fmla="*/ 2292526 h 2311974"/>
                <a:gd name="connsiteX248" fmla="*/ 220516 w 1315983"/>
                <a:gd name="connsiteY248" fmla="*/ 2285232 h 2311974"/>
                <a:gd name="connsiteX249" fmla="*/ 206289 w 1315983"/>
                <a:gd name="connsiteY249" fmla="*/ 2290094 h 2311974"/>
                <a:gd name="connsiteX250" fmla="*/ 170722 w 1315983"/>
                <a:gd name="connsiteY250" fmla="*/ 2275508 h 2311974"/>
                <a:gd name="connsiteX251" fmla="*/ 129987 w 1315983"/>
                <a:gd name="connsiteY251" fmla="*/ 2254426 h 2311974"/>
                <a:gd name="connsiteX252" fmla="*/ 138292 w 1315983"/>
                <a:gd name="connsiteY252" fmla="*/ 2090384 h 2311974"/>
                <a:gd name="connsiteX253" fmla="*/ 167576 w 1315983"/>
                <a:gd name="connsiteY253" fmla="*/ 1879782 h 2311974"/>
                <a:gd name="connsiteX254" fmla="*/ 162659 w 1315983"/>
                <a:gd name="connsiteY254" fmla="*/ 1766434 h 2311974"/>
                <a:gd name="connsiteX255" fmla="*/ 134380 w 1315983"/>
                <a:gd name="connsiteY255" fmla="*/ 1684276 h 2311974"/>
                <a:gd name="connsiteX256" fmla="*/ 71027 w 1315983"/>
                <a:gd name="connsiteY256" fmla="*/ 1605539 h 2311974"/>
                <a:gd name="connsiteX257" fmla="*/ 21152 w 1315983"/>
                <a:gd name="connsiteY257" fmla="*/ 1566641 h 2311974"/>
                <a:gd name="connsiteX258" fmla="*/ 22796 w 1315983"/>
                <a:gd name="connsiteY258" fmla="*/ 1519182 h 2311974"/>
                <a:gd name="connsiteX259" fmla="*/ 18560 w 1315983"/>
                <a:gd name="connsiteY259" fmla="*/ 1442151 h 2311974"/>
                <a:gd name="connsiteX260" fmla="*/ 73867 w 1315983"/>
                <a:gd name="connsiteY260" fmla="*/ 1327822 h 2311974"/>
                <a:gd name="connsiteX261" fmla="*/ 867553 w 1315983"/>
                <a:gd name="connsiteY261" fmla="*/ 1104035 h 2311974"/>
                <a:gd name="connsiteX262" fmla="*/ 0 w 1315983"/>
                <a:gd name="connsiteY262" fmla="*/ 680708 h 2311974"/>
                <a:gd name="connsiteX263" fmla="*/ 35567 w 1315983"/>
                <a:gd name="connsiteY263" fmla="*/ 670983 h 2311974"/>
                <a:gd name="connsiteX264" fmla="*/ 192062 w 1315983"/>
                <a:gd name="connsiteY264" fmla="*/ 700156 h 2311974"/>
                <a:gd name="connsiteX265" fmla="*/ 236001 w 1315983"/>
                <a:gd name="connsiteY265" fmla="*/ 862512 h 2311974"/>
                <a:gd name="connsiteX266" fmla="*/ 151753 w 1315983"/>
                <a:gd name="connsiteY266" fmla="*/ 471633 h 2311974"/>
                <a:gd name="connsiteX267" fmla="*/ 144639 w 1315983"/>
                <a:gd name="connsiteY267" fmla="*/ 464340 h 2311974"/>
                <a:gd name="connsiteX268" fmla="*/ 184949 w 1315983"/>
                <a:gd name="connsiteY268" fmla="*/ 430304 h 2311974"/>
                <a:gd name="connsiteX269" fmla="*/ 199176 w 1315983"/>
                <a:gd name="connsiteY269" fmla="*/ 408424 h 2311974"/>
                <a:gd name="connsiteX270" fmla="*/ 232371 w 1315983"/>
                <a:gd name="connsiteY270" fmla="*/ 311180 h 2311974"/>
                <a:gd name="connsiteX271" fmla="*/ 225258 w 1315983"/>
                <a:gd name="connsiteY271" fmla="*/ 308749 h 2311974"/>
                <a:gd name="connsiteX272" fmla="*/ 232371 w 1315983"/>
                <a:gd name="connsiteY272" fmla="*/ 299025 h 2311974"/>
                <a:gd name="connsiteX273" fmla="*/ 211031 w 1315983"/>
                <a:gd name="connsiteY273" fmla="*/ 299025 h 2311974"/>
                <a:gd name="connsiteX274" fmla="*/ 199176 w 1315983"/>
                <a:gd name="connsiteY274" fmla="*/ 282007 h 2311974"/>
                <a:gd name="connsiteX275" fmla="*/ 239485 w 1315983"/>
                <a:gd name="connsiteY275" fmla="*/ 240679 h 2311974"/>
                <a:gd name="connsiteX276" fmla="*/ 248969 w 1315983"/>
                <a:gd name="connsiteY276" fmla="*/ 240679 h 2311974"/>
                <a:gd name="connsiteX277" fmla="*/ 227629 w 1315983"/>
                <a:gd name="connsiteY277" fmla="*/ 218799 h 2311974"/>
                <a:gd name="connsiteX278" fmla="*/ 260825 w 1315983"/>
                <a:gd name="connsiteY278" fmla="*/ 199350 h 2311974"/>
                <a:gd name="connsiteX279" fmla="*/ 239485 w 1315983"/>
                <a:gd name="connsiteY279" fmla="*/ 150728 h 2311974"/>
                <a:gd name="connsiteX280" fmla="*/ 248969 w 1315983"/>
                <a:gd name="connsiteY280" fmla="*/ 131279 h 2311974"/>
                <a:gd name="connsiteX281" fmla="*/ 282165 w 1315983"/>
                <a:gd name="connsiteY281" fmla="*/ 116693 h 2311974"/>
                <a:gd name="connsiteX282" fmla="*/ 286908 w 1315983"/>
                <a:gd name="connsiteY282" fmla="*/ 131279 h 2311974"/>
                <a:gd name="connsiteX283" fmla="*/ 308248 w 1315983"/>
                <a:gd name="connsiteY283" fmla="*/ 116693 h 2311974"/>
                <a:gd name="connsiteX284" fmla="*/ 303506 w 1315983"/>
                <a:gd name="connsiteY284" fmla="*/ 109399 h 2311974"/>
                <a:gd name="connsiteX285" fmla="*/ 320104 w 1315983"/>
                <a:gd name="connsiteY285" fmla="*/ 102106 h 2311974"/>
                <a:gd name="connsiteX286" fmla="*/ 320104 w 1315983"/>
                <a:gd name="connsiteY286" fmla="*/ 94813 h 2311974"/>
                <a:gd name="connsiteX287" fmla="*/ 329588 w 1315983"/>
                <a:gd name="connsiteY287" fmla="*/ 87519 h 2311974"/>
                <a:gd name="connsiteX288" fmla="*/ 315361 w 1315983"/>
                <a:gd name="connsiteY288" fmla="*/ 53484 h 2311974"/>
                <a:gd name="connsiteX289" fmla="*/ 312990 w 1315983"/>
                <a:gd name="connsiteY289" fmla="*/ 7293 h 2311974"/>
                <a:gd name="connsiteX290" fmla="*/ 355671 w 1315983"/>
                <a:gd name="connsiteY290" fmla="*/ 17018 h 2311974"/>
                <a:gd name="connsiteX291" fmla="*/ 377011 w 1315983"/>
                <a:gd name="connsiteY291" fmla="*/ 0 h 2311974"/>
                <a:gd name="connsiteX292" fmla="*/ 241856 w 1315983"/>
                <a:gd name="connsiteY292" fmla="*/ 899507 h 2311974"/>
                <a:gd name="connsiteX293" fmla="*/ 241856 w 1315983"/>
                <a:gd name="connsiteY293" fmla="*/ 899506 h 2311974"/>
                <a:gd name="connsiteX294" fmla="*/ 377011 w 1315983"/>
                <a:gd name="connsiteY294" fmla="*/ 0 h 2311974"/>
                <a:gd name="connsiteX295" fmla="*/ 234712 w 1315983"/>
                <a:gd name="connsiteY295" fmla="*/ 889782 h 2311974"/>
                <a:gd name="connsiteX296" fmla="*/ 225258 w 1315983"/>
                <a:gd name="connsiteY296" fmla="*/ 889782 h 2311974"/>
                <a:gd name="connsiteX297" fmla="*/ 241856 w 1315983"/>
                <a:gd name="connsiteY297" fmla="*/ 889782 h 2311974"/>
                <a:gd name="connsiteX298" fmla="*/ 326152 w 1315983"/>
                <a:gd name="connsiteY298" fmla="*/ 981222 h 2311974"/>
                <a:gd name="connsiteX299" fmla="*/ 234712 w 1315983"/>
                <a:gd name="connsiteY299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093096 w 1315983"/>
                <a:gd name="connsiteY107" fmla="*/ 1018630 h 2311974"/>
                <a:gd name="connsiteX108" fmla="*/ 1078869 w 1315983"/>
                <a:gd name="connsiteY108" fmla="*/ 1045372 h 2311974"/>
                <a:gd name="connsiteX109" fmla="*/ 1064642 w 1315983"/>
                <a:gd name="connsiteY109" fmla="*/ 1062390 h 2311974"/>
                <a:gd name="connsiteX110" fmla="*/ 1071755 w 1315983"/>
                <a:gd name="connsiteY110" fmla="*/ 1093994 h 2311974"/>
                <a:gd name="connsiteX111" fmla="*/ 1062271 w 1315983"/>
                <a:gd name="connsiteY111" fmla="*/ 1103719 h 2311974"/>
                <a:gd name="connsiteX112" fmla="*/ 1064642 w 1315983"/>
                <a:gd name="connsiteY112" fmla="*/ 1103719 h 2311974"/>
                <a:gd name="connsiteX113" fmla="*/ 1064642 w 1315983"/>
                <a:gd name="connsiteY113" fmla="*/ 1111012 h 2311974"/>
                <a:gd name="connsiteX114" fmla="*/ 1057529 w 1315983"/>
                <a:gd name="connsiteY114" fmla="*/ 1118305 h 2311974"/>
                <a:gd name="connsiteX115" fmla="*/ 1057529 w 1315983"/>
                <a:gd name="connsiteY115" fmla="*/ 1125598 h 2311974"/>
                <a:gd name="connsiteX116" fmla="*/ 1043302 w 1315983"/>
                <a:gd name="connsiteY116" fmla="*/ 1149909 h 2311974"/>
                <a:gd name="connsiteX117" fmla="*/ 1055157 w 1315983"/>
                <a:gd name="connsiteY117" fmla="*/ 1164496 h 2311974"/>
                <a:gd name="connsiteX118" fmla="*/ 1083611 w 1315983"/>
                <a:gd name="connsiteY118" fmla="*/ 1164496 h 2311974"/>
                <a:gd name="connsiteX119" fmla="*/ 1085982 w 1315983"/>
                <a:gd name="connsiteY119" fmla="*/ 1166927 h 2311974"/>
                <a:gd name="connsiteX120" fmla="*/ 1104951 w 1315983"/>
                <a:gd name="connsiteY120" fmla="*/ 1159634 h 2311974"/>
                <a:gd name="connsiteX121" fmla="*/ 1116807 w 1315983"/>
                <a:gd name="connsiteY121" fmla="*/ 1166927 h 2311974"/>
                <a:gd name="connsiteX122" fmla="*/ 1123921 w 1315983"/>
                <a:gd name="connsiteY122" fmla="*/ 1166927 h 2311974"/>
                <a:gd name="connsiteX123" fmla="*/ 1119178 w 1315983"/>
                <a:gd name="connsiteY123" fmla="*/ 1171789 h 2311974"/>
                <a:gd name="connsiteX124" fmla="*/ 1133405 w 1315983"/>
                <a:gd name="connsiteY124" fmla="*/ 1179083 h 2311974"/>
                <a:gd name="connsiteX125" fmla="*/ 1140519 w 1315983"/>
                <a:gd name="connsiteY125" fmla="*/ 1222842 h 2311974"/>
                <a:gd name="connsiteX126" fmla="*/ 1133405 w 1315983"/>
                <a:gd name="connsiteY126" fmla="*/ 1230136 h 2311974"/>
                <a:gd name="connsiteX127" fmla="*/ 1133405 w 1315983"/>
                <a:gd name="connsiteY127" fmla="*/ 1254447 h 2311974"/>
                <a:gd name="connsiteX128" fmla="*/ 1159488 w 1315983"/>
                <a:gd name="connsiteY128" fmla="*/ 1271464 h 2311974"/>
                <a:gd name="connsiteX129" fmla="*/ 1154745 w 1315983"/>
                <a:gd name="connsiteY129" fmla="*/ 1278758 h 2311974"/>
                <a:gd name="connsiteX130" fmla="*/ 1164230 w 1315983"/>
                <a:gd name="connsiteY130" fmla="*/ 1290913 h 2311974"/>
                <a:gd name="connsiteX131" fmla="*/ 1164230 w 1315983"/>
                <a:gd name="connsiteY131" fmla="*/ 1303069 h 2311974"/>
                <a:gd name="connsiteX132" fmla="*/ 1166601 w 1315983"/>
                <a:gd name="connsiteY132" fmla="*/ 1305500 h 2311974"/>
                <a:gd name="connsiteX133" fmla="*/ 1164230 w 1315983"/>
                <a:gd name="connsiteY133" fmla="*/ 1312793 h 2311974"/>
                <a:gd name="connsiteX134" fmla="*/ 1171343 w 1315983"/>
                <a:gd name="connsiteY134" fmla="*/ 1324948 h 2311974"/>
                <a:gd name="connsiteX135" fmla="*/ 1178457 w 1315983"/>
                <a:gd name="connsiteY135" fmla="*/ 1317655 h 2311974"/>
                <a:gd name="connsiteX136" fmla="*/ 1178457 w 1315983"/>
                <a:gd name="connsiteY136" fmla="*/ 1327379 h 2311974"/>
                <a:gd name="connsiteX137" fmla="*/ 1180828 w 1315983"/>
                <a:gd name="connsiteY137" fmla="*/ 1344397 h 2311974"/>
                <a:gd name="connsiteX138" fmla="*/ 1154745 w 1315983"/>
                <a:gd name="connsiteY138" fmla="*/ 1358984 h 2311974"/>
                <a:gd name="connsiteX139" fmla="*/ 1133405 w 1315983"/>
                <a:gd name="connsiteY139" fmla="*/ 1358984 h 2311974"/>
                <a:gd name="connsiteX140" fmla="*/ 1131034 w 1315983"/>
                <a:gd name="connsiteY140" fmla="*/ 1376001 h 2311974"/>
                <a:gd name="connsiteX141" fmla="*/ 1152374 w 1315983"/>
                <a:gd name="connsiteY141" fmla="*/ 1376001 h 2311974"/>
                <a:gd name="connsiteX142" fmla="*/ 1154745 w 1315983"/>
                <a:gd name="connsiteY142" fmla="*/ 1383295 h 2311974"/>
                <a:gd name="connsiteX143" fmla="*/ 1159488 w 1315983"/>
                <a:gd name="connsiteY143" fmla="*/ 1380864 h 2311974"/>
                <a:gd name="connsiteX144" fmla="*/ 1166601 w 1315983"/>
                <a:gd name="connsiteY144" fmla="*/ 1393019 h 2311974"/>
                <a:gd name="connsiteX145" fmla="*/ 1164230 w 1315983"/>
                <a:gd name="connsiteY145" fmla="*/ 1400312 h 2311974"/>
                <a:gd name="connsiteX146" fmla="*/ 1166601 w 1315983"/>
                <a:gd name="connsiteY146" fmla="*/ 1402744 h 2311974"/>
                <a:gd name="connsiteX147" fmla="*/ 1185570 w 1315983"/>
                <a:gd name="connsiteY147" fmla="*/ 1380864 h 2311974"/>
                <a:gd name="connsiteX148" fmla="*/ 1192684 w 1315983"/>
                <a:gd name="connsiteY148" fmla="*/ 1383295 h 2311974"/>
                <a:gd name="connsiteX149" fmla="*/ 1187941 w 1315983"/>
                <a:gd name="connsiteY149" fmla="*/ 1380864 h 2311974"/>
                <a:gd name="connsiteX150" fmla="*/ 1195055 w 1315983"/>
                <a:gd name="connsiteY150" fmla="*/ 1373570 h 2311974"/>
                <a:gd name="connsiteX151" fmla="*/ 1202168 w 1315983"/>
                <a:gd name="connsiteY151" fmla="*/ 1368708 h 2311974"/>
                <a:gd name="connsiteX152" fmla="*/ 1218766 w 1315983"/>
                <a:gd name="connsiteY152" fmla="*/ 1417330 h 2311974"/>
                <a:gd name="connsiteX153" fmla="*/ 1214024 w 1315983"/>
                <a:gd name="connsiteY153" fmla="*/ 1424623 h 2311974"/>
                <a:gd name="connsiteX154" fmla="*/ 1214024 w 1315983"/>
                <a:gd name="connsiteY154" fmla="*/ 1441641 h 2311974"/>
                <a:gd name="connsiteX155" fmla="*/ 1180828 w 1315983"/>
                <a:gd name="connsiteY155" fmla="*/ 1436779 h 2311974"/>
                <a:gd name="connsiteX156" fmla="*/ 1178457 w 1315983"/>
                <a:gd name="connsiteY156" fmla="*/ 1473245 h 2311974"/>
                <a:gd name="connsiteX157" fmla="*/ 1164230 w 1315983"/>
                <a:gd name="connsiteY157" fmla="*/ 1473245 h 2311974"/>
                <a:gd name="connsiteX158" fmla="*/ 1159488 w 1315983"/>
                <a:gd name="connsiteY158" fmla="*/ 1504850 h 2311974"/>
                <a:gd name="connsiteX159" fmla="*/ 1145261 w 1315983"/>
                <a:gd name="connsiteY159" fmla="*/ 1521867 h 2311974"/>
                <a:gd name="connsiteX160" fmla="*/ 1145261 w 1315983"/>
                <a:gd name="connsiteY160" fmla="*/ 1548609 h 2311974"/>
                <a:gd name="connsiteX161" fmla="*/ 1126292 w 1315983"/>
                <a:gd name="connsiteY161" fmla="*/ 1560765 h 2311974"/>
                <a:gd name="connsiteX162" fmla="*/ 1152374 w 1315983"/>
                <a:gd name="connsiteY162" fmla="*/ 1570489 h 2311974"/>
                <a:gd name="connsiteX163" fmla="*/ 1152374 w 1315983"/>
                <a:gd name="connsiteY163" fmla="*/ 1577783 h 2311974"/>
                <a:gd name="connsiteX164" fmla="*/ 1097838 w 1315983"/>
                <a:gd name="connsiteY164" fmla="*/ 1577783 h 2311974"/>
                <a:gd name="connsiteX165" fmla="*/ 1109694 w 1315983"/>
                <a:gd name="connsiteY165" fmla="*/ 1602094 h 2311974"/>
                <a:gd name="connsiteX166" fmla="*/ 1119178 w 1315983"/>
                <a:gd name="connsiteY166" fmla="*/ 1609387 h 2311974"/>
                <a:gd name="connsiteX167" fmla="*/ 1116807 w 1315983"/>
                <a:gd name="connsiteY167" fmla="*/ 1619111 h 2311974"/>
                <a:gd name="connsiteX168" fmla="*/ 1119178 w 1315983"/>
                <a:gd name="connsiteY168" fmla="*/ 1623973 h 2311974"/>
                <a:gd name="connsiteX169" fmla="*/ 1119178 w 1315983"/>
                <a:gd name="connsiteY169" fmla="*/ 1645853 h 2311974"/>
                <a:gd name="connsiteX170" fmla="*/ 1112065 w 1315983"/>
                <a:gd name="connsiteY170" fmla="*/ 1645853 h 2311974"/>
                <a:gd name="connsiteX171" fmla="*/ 1104951 w 1315983"/>
                <a:gd name="connsiteY171" fmla="*/ 1667733 h 2311974"/>
                <a:gd name="connsiteX172" fmla="*/ 1104951 w 1315983"/>
                <a:gd name="connsiteY172" fmla="*/ 1706631 h 2311974"/>
                <a:gd name="connsiteX173" fmla="*/ 1090725 w 1315983"/>
                <a:gd name="connsiteY173" fmla="*/ 1709062 h 2311974"/>
                <a:gd name="connsiteX174" fmla="*/ 1090725 w 1315983"/>
                <a:gd name="connsiteY174" fmla="*/ 1723648 h 2311974"/>
                <a:gd name="connsiteX175" fmla="*/ 1078869 w 1315983"/>
                <a:gd name="connsiteY175" fmla="*/ 1740666 h 2311974"/>
                <a:gd name="connsiteX176" fmla="*/ 1021961 w 1315983"/>
                <a:gd name="connsiteY176" fmla="*/ 1733373 h 2311974"/>
                <a:gd name="connsiteX177" fmla="*/ 995879 w 1315983"/>
                <a:gd name="connsiteY177" fmla="*/ 1733373 h 2311974"/>
                <a:gd name="connsiteX178" fmla="*/ 984023 w 1315983"/>
                <a:gd name="connsiteY178" fmla="*/ 1743097 h 2311974"/>
                <a:gd name="connsiteX179" fmla="*/ 976910 w 1315983"/>
                <a:gd name="connsiteY179" fmla="*/ 1735804 h 2311974"/>
                <a:gd name="connsiteX180" fmla="*/ 969796 w 1315983"/>
                <a:gd name="connsiteY180" fmla="*/ 1740666 h 2311974"/>
                <a:gd name="connsiteX181" fmla="*/ 948456 w 1315983"/>
                <a:gd name="connsiteY181" fmla="*/ 1713924 h 2311974"/>
                <a:gd name="connsiteX182" fmla="*/ 934229 w 1315983"/>
                <a:gd name="connsiteY182" fmla="*/ 1721217 h 2311974"/>
                <a:gd name="connsiteX183" fmla="*/ 927116 w 1315983"/>
                <a:gd name="connsiteY183" fmla="*/ 1733373 h 2311974"/>
                <a:gd name="connsiteX184" fmla="*/ 920002 w 1315983"/>
                <a:gd name="connsiteY184" fmla="*/ 1735804 h 2311974"/>
                <a:gd name="connsiteX185" fmla="*/ 905775 w 1315983"/>
                <a:gd name="connsiteY185" fmla="*/ 1706631 h 2311974"/>
                <a:gd name="connsiteX186" fmla="*/ 834641 w 1315983"/>
                <a:gd name="connsiteY186" fmla="*/ 1709062 h 2311974"/>
                <a:gd name="connsiteX187" fmla="*/ 832270 w 1315983"/>
                <a:gd name="connsiteY187" fmla="*/ 1721217 h 2311974"/>
                <a:gd name="connsiteX188" fmla="*/ 789590 w 1315983"/>
                <a:gd name="connsiteY188" fmla="*/ 1721217 h 2311974"/>
                <a:gd name="connsiteX189" fmla="*/ 789590 w 1315983"/>
                <a:gd name="connsiteY189" fmla="*/ 1728511 h 2311974"/>
                <a:gd name="connsiteX190" fmla="*/ 758765 w 1315983"/>
                <a:gd name="connsiteY190" fmla="*/ 1721217 h 2311974"/>
                <a:gd name="connsiteX191" fmla="*/ 758765 w 1315983"/>
                <a:gd name="connsiteY191" fmla="*/ 1706631 h 2311974"/>
                <a:gd name="connsiteX192" fmla="*/ 751651 w 1315983"/>
                <a:gd name="connsiteY192" fmla="*/ 1706631 h 2311974"/>
                <a:gd name="connsiteX193" fmla="*/ 749280 w 1315983"/>
                <a:gd name="connsiteY193" fmla="*/ 1692044 h 2311974"/>
                <a:gd name="connsiteX194" fmla="*/ 749280 w 1315983"/>
                <a:gd name="connsiteY194" fmla="*/ 1692044 h 2311974"/>
                <a:gd name="connsiteX195" fmla="*/ 751651 w 1315983"/>
                <a:gd name="connsiteY195" fmla="*/ 1706631 h 2311974"/>
                <a:gd name="connsiteX196" fmla="*/ 697115 w 1315983"/>
                <a:gd name="connsiteY196" fmla="*/ 1709062 h 2311974"/>
                <a:gd name="connsiteX197" fmla="*/ 656806 w 1315983"/>
                <a:gd name="connsiteY197" fmla="*/ 1701769 h 2311974"/>
                <a:gd name="connsiteX198" fmla="*/ 654435 w 1315983"/>
                <a:gd name="connsiteY198" fmla="*/ 1709062 h 2311974"/>
                <a:gd name="connsiteX199" fmla="*/ 635465 w 1315983"/>
                <a:gd name="connsiteY199" fmla="*/ 1713924 h 2311974"/>
                <a:gd name="connsiteX200" fmla="*/ 628352 w 1315983"/>
                <a:gd name="connsiteY200" fmla="*/ 1733373 h 2311974"/>
                <a:gd name="connsiteX201" fmla="*/ 633094 w 1315983"/>
                <a:gd name="connsiteY201" fmla="*/ 1750391 h 2311974"/>
                <a:gd name="connsiteX202" fmla="*/ 614125 w 1315983"/>
                <a:gd name="connsiteY202" fmla="*/ 1750391 h 2311974"/>
                <a:gd name="connsiteX203" fmla="*/ 609383 w 1315983"/>
                <a:gd name="connsiteY203" fmla="*/ 1769840 h 2311974"/>
                <a:gd name="connsiteX204" fmla="*/ 616496 w 1315983"/>
                <a:gd name="connsiteY204" fmla="*/ 1784426 h 2311974"/>
                <a:gd name="connsiteX205" fmla="*/ 614125 w 1315983"/>
                <a:gd name="connsiteY205" fmla="*/ 1806306 h 2311974"/>
                <a:gd name="connsiteX206" fmla="*/ 602269 w 1315983"/>
                <a:gd name="connsiteY206" fmla="*/ 1813599 h 2311974"/>
                <a:gd name="connsiteX207" fmla="*/ 602269 w 1315983"/>
                <a:gd name="connsiteY207" fmla="*/ 1847635 h 2311974"/>
                <a:gd name="connsiteX208" fmla="*/ 588043 w 1315983"/>
                <a:gd name="connsiteY208" fmla="*/ 1852497 h 2311974"/>
                <a:gd name="connsiteX209" fmla="*/ 585671 w 1315983"/>
                <a:gd name="connsiteY209" fmla="*/ 1837910 h 2311974"/>
                <a:gd name="connsiteX210" fmla="*/ 552475 w 1315983"/>
                <a:gd name="connsiteY210" fmla="*/ 1837910 h 2311974"/>
                <a:gd name="connsiteX211" fmla="*/ 552475 w 1315983"/>
                <a:gd name="connsiteY211" fmla="*/ 1859790 h 2311974"/>
                <a:gd name="connsiteX212" fmla="*/ 533506 w 1315983"/>
                <a:gd name="connsiteY212" fmla="*/ 1859790 h 2311974"/>
                <a:gd name="connsiteX213" fmla="*/ 533506 w 1315983"/>
                <a:gd name="connsiteY213" fmla="*/ 1869515 h 2311974"/>
                <a:gd name="connsiteX214" fmla="*/ 531135 w 1315983"/>
                <a:gd name="connsiteY214" fmla="*/ 1876808 h 2311974"/>
                <a:gd name="connsiteX215" fmla="*/ 450517 w 1315983"/>
                <a:gd name="connsiteY215" fmla="*/ 1876808 h 2311974"/>
                <a:gd name="connsiteX216" fmla="*/ 450517 w 1315983"/>
                <a:gd name="connsiteY216" fmla="*/ 1896257 h 2311974"/>
                <a:gd name="connsiteX217" fmla="*/ 398351 w 1315983"/>
                <a:gd name="connsiteY217" fmla="*/ 1901119 h 2311974"/>
                <a:gd name="connsiteX218" fmla="*/ 398351 w 1315983"/>
                <a:gd name="connsiteY218" fmla="*/ 1930292 h 2311974"/>
                <a:gd name="connsiteX219" fmla="*/ 377011 w 1315983"/>
                <a:gd name="connsiteY219" fmla="*/ 1930292 h 2311974"/>
                <a:gd name="connsiteX220" fmla="*/ 374640 w 1315983"/>
                <a:gd name="connsiteY220" fmla="*/ 1952172 h 2311974"/>
                <a:gd name="connsiteX221" fmla="*/ 362784 w 1315983"/>
                <a:gd name="connsiteY221" fmla="*/ 1952172 h 2311974"/>
                <a:gd name="connsiteX222" fmla="*/ 362784 w 1315983"/>
                <a:gd name="connsiteY222" fmla="*/ 1978914 h 2311974"/>
                <a:gd name="connsiteX223" fmla="*/ 369898 w 1315983"/>
                <a:gd name="connsiteY223" fmla="*/ 1983776 h 2311974"/>
                <a:gd name="connsiteX224" fmla="*/ 367527 w 1315983"/>
                <a:gd name="connsiteY224" fmla="*/ 2000794 h 2311974"/>
                <a:gd name="connsiteX225" fmla="*/ 374640 w 1315983"/>
                <a:gd name="connsiteY225" fmla="*/ 2005656 h 2311974"/>
                <a:gd name="connsiteX226" fmla="*/ 374640 w 1315983"/>
                <a:gd name="connsiteY226" fmla="*/ 2068865 h 2311974"/>
                <a:gd name="connsiteX227" fmla="*/ 367527 w 1315983"/>
                <a:gd name="connsiteY227" fmla="*/ 2068865 h 2311974"/>
                <a:gd name="connsiteX228" fmla="*/ 367527 w 1315983"/>
                <a:gd name="connsiteY228" fmla="*/ 2081020 h 2311974"/>
                <a:gd name="connsiteX229" fmla="*/ 348557 w 1315983"/>
                <a:gd name="connsiteY229" fmla="*/ 2083451 h 2311974"/>
                <a:gd name="connsiteX230" fmla="*/ 334331 w 1315983"/>
                <a:gd name="connsiteY230" fmla="*/ 2117487 h 2311974"/>
                <a:gd name="connsiteX231" fmla="*/ 334331 w 1315983"/>
                <a:gd name="connsiteY231" fmla="*/ 2129642 h 2311974"/>
                <a:gd name="connsiteX232" fmla="*/ 391238 w 1315983"/>
                <a:gd name="connsiteY232" fmla="*/ 2132073 h 2311974"/>
                <a:gd name="connsiteX233" fmla="*/ 384125 w 1315983"/>
                <a:gd name="connsiteY233" fmla="*/ 2151522 h 2311974"/>
                <a:gd name="connsiteX234" fmla="*/ 388867 w 1315983"/>
                <a:gd name="connsiteY234" fmla="*/ 2161246 h 2311974"/>
                <a:gd name="connsiteX235" fmla="*/ 384125 w 1315983"/>
                <a:gd name="connsiteY235" fmla="*/ 2168540 h 2311974"/>
                <a:gd name="connsiteX236" fmla="*/ 367527 w 1315983"/>
                <a:gd name="connsiteY236" fmla="*/ 2168540 h 2311974"/>
                <a:gd name="connsiteX237" fmla="*/ 367527 w 1315983"/>
                <a:gd name="connsiteY237" fmla="*/ 2180695 h 2311974"/>
                <a:gd name="connsiteX238" fmla="*/ 336702 w 1315983"/>
                <a:gd name="connsiteY238" fmla="*/ 2187988 h 2311974"/>
                <a:gd name="connsiteX239" fmla="*/ 343815 w 1315983"/>
                <a:gd name="connsiteY239" fmla="*/ 2200144 h 2311974"/>
                <a:gd name="connsiteX240" fmla="*/ 341444 w 1315983"/>
                <a:gd name="connsiteY240" fmla="*/ 2256059 h 2311974"/>
                <a:gd name="connsiteX241" fmla="*/ 329588 w 1315983"/>
                <a:gd name="connsiteY241" fmla="*/ 2277939 h 2311974"/>
                <a:gd name="connsiteX242" fmla="*/ 303506 w 1315983"/>
                <a:gd name="connsiteY242" fmla="*/ 2307112 h 2311974"/>
                <a:gd name="connsiteX243" fmla="*/ 289279 w 1315983"/>
                <a:gd name="connsiteY243" fmla="*/ 2311974 h 2311974"/>
                <a:gd name="connsiteX244" fmla="*/ 272681 w 1315983"/>
                <a:gd name="connsiteY244" fmla="*/ 2282801 h 2311974"/>
                <a:gd name="connsiteX245" fmla="*/ 253712 w 1315983"/>
                <a:gd name="connsiteY245" fmla="*/ 2275508 h 2311974"/>
                <a:gd name="connsiteX246" fmla="*/ 239485 w 1315983"/>
                <a:gd name="connsiteY246" fmla="*/ 2292526 h 2311974"/>
                <a:gd name="connsiteX247" fmla="*/ 220516 w 1315983"/>
                <a:gd name="connsiteY247" fmla="*/ 2285232 h 2311974"/>
                <a:gd name="connsiteX248" fmla="*/ 206289 w 1315983"/>
                <a:gd name="connsiteY248" fmla="*/ 2290094 h 2311974"/>
                <a:gd name="connsiteX249" fmla="*/ 170722 w 1315983"/>
                <a:gd name="connsiteY249" fmla="*/ 2275508 h 2311974"/>
                <a:gd name="connsiteX250" fmla="*/ 129987 w 1315983"/>
                <a:gd name="connsiteY250" fmla="*/ 2254426 h 2311974"/>
                <a:gd name="connsiteX251" fmla="*/ 138292 w 1315983"/>
                <a:gd name="connsiteY251" fmla="*/ 2090384 h 2311974"/>
                <a:gd name="connsiteX252" fmla="*/ 167576 w 1315983"/>
                <a:gd name="connsiteY252" fmla="*/ 1879782 h 2311974"/>
                <a:gd name="connsiteX253" fmla="*/ 162659 w 1315983"/>
                <a:gd name="connsiteY253" fmla="*/ 1766434 h 2311974"/>
                <a:gd name="connsiteX254" fmla="*/ 134380 w 1315983"/>
                <a:gd name="connsiteY254" fmla="*/ 1684276 h 2311974"/>
                <a:gd name="connsiteX255" fmla="*/ 71027 w 1315983"/>
                <a:gd name="connsiteY255" fmla="*/ 1605539 h 2311974"/>
                <a:gd name="connsiteX256" fmla="*/ 21152 w 1315983"/>
                <a:gd name="connsiteY256" fmla="*/ 1566641 h 2311974"/>
                <a:gd name="connsiteX257" fmla="*/ 22796 w 1315983"/>
                <a:gd name="connsiteY257" fmla="*/ 1519182 h 2311974"/>
                <a:gd name="connsiteX258" fmla="*/ 18560 w 1315983"/>
                <a:gd name="connsiteY258" fmla="*/ 1442151 h 2311974"/>
                <a:gd name="connsiteX259" fmla="*/ 73867 w 1315983"/>
                <a:gd name="connsiteY259" fmla="*/ 1327822 h 2311974"/>
                <a:gd name="connsiteX260" fmla="*/ 867553 w 1315983"/>
                <a:gd name="connsiteY260" fmla="*/ 1104035 h 2311974"/>
                <a:gd name="connsiteX261" fmla="*/ 0 w 1315983"/>
                <a:gd name="connsiteY261" fmla="*/ 680708 h 2311974"/>
                <a:gd name="connsiteX262" fmla="*/ 35567 w 1315983"/>
                <a:gd name="connsiteY262" fmla="*/ 670983 h 2311974"/>
                <a:gd name="connsiteX263" fmla="*/ 192062 w 1315983"/>
                <a:gd name="connsiteY263" fmla="*/ 700156 h 2311974"/>
                <a:gd name="connsiteX264" fmla="*/ 236001 w 1315983"/>
                <a:gd name="connsiteY264" fmla="*/ 862512 h 2311974"/>
                <a:gd name="connsiteX265" fmla="*/ 151753 w 1315983"/>
                <a:gd name="connsiteY265" fmla="*/ 471633 h 2311974"/>
                <a:gd name="connsiteX266" fmla="*/ 144639 w 1315983"/>
                <a:gd name="connsiteY266" fmla="*/ 464340 h 2311974"/>
                <a:gd name="connsiteX267" fmla="*/ 184949 w 1315983"/>
                <a:gd name="connsiteY267" fmla="*/ 430304 h 2311974"/>
                <a:gd name="connsiteX268" fmla="*/ 199176 w 1315983"/>
                <a:gd name="connsiteY268" fmla="*/ 408424 h 2311974"/>
                <a:gd name="connsiteX269" fmla="*/ 232371 w 1315983"/>
                <a:gd name="connsiteY269" fmla="*/ 311180 h 2311974"/>
                <a:gd name="connsiteX270" fmla="*/ 225258 w 1315983"/>
                <a:gd name="connsiteY270" fmla="*/ 308749 h 2311974"/>
                <a:gd name="connsiteX271" fmla="*/ 232371 w 1315983"/>
                <a:gd name="connsiteY271" fmla="*/ 299025 h 2311974"/>
                <a:gd name="connsiteX272" fmla="*/ 211031 w 1315983"/>
                <a:gd name="connsiteY272" fmla="*/ 299025 h 2311974"/>
                <a:gd name="connsiteX273" fmla="*/ 199176 w 1315983"/>
                <a:gd name="connsiteY273" fmla="*/ 282007 h 2311974"/>
                <a:gd name="connsiteX274" fmla="*/ 239485 w 1315983"/>
                <a:gd name="connsiteY274" fmla="*/ 240679 h 2311974"/>
                <a:gd name="connsiteX275" fmla="*/ 248969 w 1315983"/>
                <a:gd name="connsiteY275" fmla="*/ 240679 h 2311974"/>
                <a:gd name="connsiteX276" fmla="*/ 227629 w 1315983"/>
                <a:gd name="connsiteY276" fmla="*/ 218799 h 2311974"/>
                <a:gd name="connsiteX277" fmla="*/ 260825 w 1315983"/>
                <a:gd name="connsiteY277" fmla="*/ 199350 h 2311974"/>
                <a:gd name="connsiteX278" fmla="*/ 239485 w 1315983"/>
                <a:gd name="connsiteY278" fmla="*/ 150728 h 2311974"/>
                <a:gd name="connsiteX279" fmla="*/ 248969 w 1315983"/>
                <a:gd name="connsiteY279" fmla="*/ 131279 h 2311974"/>
                <a:gd name="connsiteX280" fmla="*/ 282165 w 1315983"/>
                <a:gd name="connsiteY280" fmla="*/ 116693 h 2311974"/>
                <a:gd name="connsiteX281" fmla="*/ 286908 w 1315983"/>
                <a:gd name="connsiteY281" fmla="*/ 131279 h 2311974"/>
                <a:gd name="connsiteX282" fmla="*/ 308248 w 1315983"/>
                <a:gd name="connsiteY282" fmla="*/ 116693 h 2311974"/>
                <a:gd name="connsiteX283" fmla="*/ 303506 w 1315983"/>
                <a:gd name="connsiteY283" fmla="*/ 109399 h 2311974"/>
                <a:gd name="connsiteX284" fmla="*/ 320104 w 1315983"/>
                <a:gd name="connsiteY284" fmla="*/ 102106 h 2311974"/>
                <a:gd name="connsiteX285" fmla="*/ 320104 w 1315983"/>
                <a:gd name="connsiteY285" fmla="*/ 94813 h 2311974"/>
                <a:gd name="connsiteX286" fmla="*/ 329588 w 1315983"/>
                <a:gd name="connsiteY286" fmla="*/ 87519 h 2311974"/>
                <a:gd name="connsiteX287" fmla="*/ 315361 w 1315983"/>
                <a:gd name="connsiteY287" fmla="*/ 53484 h 2311974"/>
                <a:gd name="connsiteX288" fmla="*/ 312990 w 1315983"/>
                <a:gd name="connsiteY288" fmla="*/ 7293 h 2311974"/>
                <a:gd name="connsiteX289" fmla="*/ 355671 w 1315983"/>
                <a:gd name="connsiteY289" fmla="*/ 17018 h 2311974"/>
                <a:gd name="connsiteX290" fmla="*/ 377011 w 1315983"/>
                <a:gd name="connsiteY290" fmla="*/ 0 h 2311974"/>
                <a:gd name="connsiteX291" fmla="*/ 241856 w 1315983"/>
                <a:gd name="connsiteY291" fmla="*/ 899507 h 2311974"/>
                <a:gd name="connsiteX292" fmla="*/ 241856 w 1315983"/>
                <a:gd name="connsiteY292" fmla="*/ 899506 h 2311974"/>
                <a:gd name="connsiteX293" fmla="*/ 377011 w 1315983"/>
                <a:gd name="connsiteY293" fmla="*/ 0 h 2311974"/>
                <a:gd name="connsiteX294" fmla="*/ 234712 w 1315983"/>
                <a:gd name="connsiteY294" fmla="*/ 889782 h 2311974"/>
                <a:gd name="connsiteX295" fmla="*/ 225258 w 1315983"/>
                <a:gd name="connsiteY295" fmla="*/ 889782 h 2311974"/>
                <a:gd name="connsiteX296" fmla="*/ 241856 w 1315983"/>
                <a:gd name="connsiteY296" fmla="*/ 889782 h 2311974"/>
                <a:gd name="connsiteX297" fmla="*/ 326152 w 1315983"/>
                <a:gd name="connsiteY297" fmla="*/ 981222 h 2311974"/>
                <a:gd name="connsiteX298" fmla="*/ 234712 w 1315983"/>
                <a:gd name="connsiteY298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093096 w 1315983"/>
                <a:gd name="connsiteY107" fmla="*/ 1018630 h 2311974"/>
                <a:gd name="connsiteX108" fmla="*/ 1064642 w 1315983"/>
                <a:gd name="connsiteY108" fmla="*/ 1062390 h 2311974"/>
                <a:gd name="connsiteX109" fmla="*/ 1071755 w 1315983"/>
                <a:gd name="connsiteY109" fmla="*/ 1093994 h 2311974"/>
                <a:gd name="connsiteX110" fmla="*/ 1062271 w 1315983"/>
                <a:gd name="connsiteY110" fmla="*/ 1103719 h 2311974"/>
                <a:gd name="connsiteX111" fmla="*/ 1064642 w 1315983"/>
                <a:gd name="connsiteY111" fmla="*/ 1103719 h 2311974"/>
                <a:gd name="connsiteX112" fmla="*/ 1064642 w 1315983"/>
                <a:gd name="connsiteY112" fmla="*/ 1111012 h 2311974"/>
                <a:gd name="connsiteX113" fmla="*/ 1057529 w 1315983"/>
                <a:gd name="connsiteY113" fmla="*/ 1118305 h 2311974"/>
                <a:gd name="connsiteX114" fmla="*/ 1057529 w 1315983"/>
                <a:gd name="connsiteY114" fmla="*/ 1125598 h 2311974"/>
                <a:gd name="connsiteX115" fmla="*/ 1043302 w 1315983"/>
                <a:gd name="connsiteY115" fmla="*/ 1149909 h 2311974"/>
                <a:gd name="connsiteX116" fmla="*/ 1055157 w 1315983"/>
                <a:gd name="connsiteY116" fmla="*/ 1164496 h 2311974"/>
                <a:gd name="connsiteX117" fmla="*/ 1083611 w 1315983"/>
                <a:gd name="connsiteY117" fmla="*/ 1164496 h 2311974"/>
                <a:gd name="connsiteX118" fmla="*/ 1085982 w 1315983"/>
                <a:gd name="connsiteY118" fmla="*/ 1166927 h 2311974"/>
                <a:gd name="connsiteX119" fmla="*/ 1104951 w 1315983"/>
                <a:gd name="connsiteY119" fmla="*/ 1159634 h 2311974"/>
                <a:gd name="connsiteX120" fmla="*/ 1116807 w 1315983"/>
                <a:gd name="connsiteY120" fmla="*/ 1166927 h 2311974"/>
                <a:gd name="connsiteX121" fmla="*/ 1123921 w 1315983"/>
                <a:gd name="connsiteY121" fmla="*/ 1166927 h 2311974"/>
                <a:gd name="connsiteX122" fmla="*/ 1119178 w 1315983"/>
                <a:gd name="connsiteY122" fmla="*/ 1171789 h 2311974"/>
                <a:gd name="connsiteX123" fmla="*/ 1133405 w 1315983"/>
                <a:gd name="connsiteY123" fmla="*/ 1179083 h 2311974"/>
                <a:gd name="connsiteX124" fmla="*/ 1140519 w 1315983"/>
                <a:gd name="connsiteY124" fmla="*/ 1222842 h 2311974"/>
                <a:gd name="connsiteX125" fmla="*/ 1133405 w 1315983"/>
                <a:gd name="connsiteY125" fmla="*/ 1230136 h 2311974"/>
                <a:gd name="connsiteX126" fmla="*/ 1133405 w 1315983"/>
                <a:gd name="connsiteY126" fmla="*/ 1254447 h 2311974"/>
                <a:gd name="connsiteX127" fmla="*/ 1159488 w 1315983"/>
                <a:gd name="connsiteY127" fmla="*/ 1271464 h 2311974"/>
                <a:gd name="connsiteX128" fmla="*/ 1154745 w 1315983"/>
                <a:gd name="connsiteY128" fmla="*/ 1278758 h 2311974"/>
                <a:gd name="connsiteX129" fmla="*/ 1164230 w 1315983"/>
                <a:gd name="connsiteY129" fmla="*/ 1290913 h 2311974"/>
                <a:gd name="connsiteX130" fmla="*/ 1164230 w 1315983"/>
                <a:gd name="connsiteY130" fmla="*/ 1303069 h 2311974"/>
                <a:gd name="connsiteX131" fmla="*/ 1166601 w 1315983"/>
                <a:gd name="connsiteY131" fmla="*/ 1305500 h 2311974"/>
                <a:gd name="connsiteX132" fmla="*/ 1164230 w 1315983"/>
                <a:gd name="connsiteY132" fmla="*/ 1312793 h 2311974"/>
                <a:gd name="connsiteX133" fmla="*/ 1171343 w 1315983"/>
                <a:gd name="connsiteY133" fmla="*/ 1324948 h 2311974"/>
                <a:gd name="connsiteX134" fmla="*/ 1178457 w 1315983"/>
                <a:gd name="connsiteY134" fmla="*/ 1317655 h 2311974"/>
                <a:gd name="connsiteX135" fmla="*/ 1178457 w 1315983"/>
                <a:gd name="connsiteY135" fmla="*/ 1327379 h 2311974"/>
                <a:gd name="connsiteX136" fmla="*/ 1180828 w 1315983"/>
                <a:gd name="connsiteY136" fmla="*/ 1344397 h 2311974"/>
                <a:gd name="connsiteX137" fmla="*/ 1154745 w 1315983"/>
                <a:gd name="connsiteY137" fmla="*/ 1358984 h 2311974"/>
                <a:gd name="connsiteX138" fmla="*/ 1133405 w 1315983"/>
                <a:gd name="connsiteY138" fmla="*/ 1358984 h 2311974"/>
                <a:gd name="connsiteX139" fmla="*/ 1131034 w 1315983"/>
                <a:gd name="connsiteY139" fmla="*/ 1376001 h 2311974"/>
                <a:gd name="connsiteX140" fmla="*/ 1152374 w 1315983"/>
                <a:gd name="connsiteY140" fmla="*/ 1376001 h 2311974"/>
                <a:gd name="connsiteX141" fmla="*/ 1154745 w 1315983"/>
                <a:gd name="connsiteY141" fmla="*/ 1383295 h 2311974"/>
                <a:gd name="connsiteX142" fmla="*/ 1159488 w 1315983"/>
                <a:gd name="connsiteY142" fmla="*/ 1380864 h 2311974"/>
                <a:gd name="connsiteX143" fmla="*/ 1166601 w 1315983"/>
                <a:gd name="connsiteY143" fmla="*/ 1393019 h 2311974"/>
                <a:gd name="connsiteX144" fmla="*/ 1164230 w 1315983"/>
                <a:gd name="connsiteY144" fmla="*/ 1400312 h 2311974"/>
                <a:gd name="connsiteX145" fmla="*/ 1166601 w 1315983"/>
                <a:gd name="connsiteY145" fmla="*/ 1402744 h 2311974"/>
                <a:gd name="connsiteX146" fmla="*/ 1185570 w 1315983"/>
                <a:gd name="connsiteY146" fmla="*/ 1380864 h 2311974"/>
                <a:gd name="connsiteX147" fmla="*/ 1192684 w 1315983"/>
                <a:gd name="connsiteY147" fmla="*/ 1383295 h 2311974"/>
                <a:gd name="connsiteX148" fmla="*/ 1187941 w 1315983"/>
                <a:gd name="connsiteY148" fmla="*/ 1380864 h 2311974"/>
                <a:gd name="connsiteX149" fmla="*/ 1195055 w 1315983"/>
                <a:gd name="connsiteY149" fmla="*/ 1373570 h 2311974"/>
                <a:gd name="connsiteX150" fmla="*/ 1202168 w 1315983"/>
                <a:gd name="connsiteY150" fmla="*/ 1368708 h 2311974"/>
                <a:gd name="connsiteX151" fmla="*/ 1218766 w 1315983"/>
                <a:gd name="connsiteY151" fmla="*/ 1417330 h 2311974"/>
                <a:gd name="connsiteX152" fmla="*/ 1214024 w 1315983"/>
                <a:gd name="connsiteY152" fmla="*/ 1424623 h 2311974"/>
                <a:gd name="connsiteX153" fmla="*/ 1214024 w 1315983"/>
                <a:gd name="connsiteY153" fmla="*/ 1441641 h 2311974"/>
                <a:gd name="connsiteX154" fmla="*/ 1180828 w 1315983"/>
                <a:gd name="connsiteY154" fmla="*/ 1436779 h 2311974"/>
                <a:gd name="connsiteX155" fmla="*/ 1178457 w 1315983"/>
                <a:gd name="connsiteY155" fmla="*/ 1473245 h 2311974"/>
                <a:gd name="connsiteX156" fmla="*/ 1164230 w 1315983"/>
                <a:gd name="connsiteY156" fmla="*/ 1473245 h 2311974"/>
                <a:gd name="connsiteX157" fmla="*/ 1159488 w 1315983"/>
                <a:gd name="connsiteY157" fmla="*/ 1504850 h 2311974"/>
                <a:gd name="connsiteX158" fmla="*/ 1145261 w 1315983"/>
                <a:gd name="connsiteY158" fmla="*/ 1521867 h 2311974"/>
                <a:gd name="connsiteX159" fmla="*/ 1145261 w 1315983"/>
                <a:gd name="connsiteY159" fmla="*/ 1548609 h 2311974"/>
                <a:gd name="connsiteX160" fmla="*/ 1126292 w 1315983"/>
                <a:gd name="connsiteY160" fmla="*/ 1560765 h 2311974"/>
                <a:gd name="connsiteX161" fmla="*/ 1152374 w 1315983"/>
                <a:gd name="connsiteY161" fmla="*/ 1570489 h 2311974"/>
                <a:gd name="connsiteX162" fmla="*/ 1152374 w 1315983"/>
                <a:gd name="connsiteY162" fmla="*/ 1577783 h 2311974"/>
                <a:gd name="connsiteX163" fmla="*/ 1097838 w 1315983"/>
                <a:gd name="connsiteY163" fmla="*/ 1577783 h 2311974"/>
                <a:gd name="connsiteX164" fmla="*/ 1109694 w 1315983"/>
                <a:gd name="connsiteY164" fmla="*/ 1602094 h 2311974"/>
                <a:gd name="connsiteX165" fmla="*/ 1119178 w 1315983"/>
                <a:gd name="connsiteY165" fmla="*/ 1609387 h 2311974"/>
                <a:gd name="connsiteX166" fmla="*/ 1116807 w 1315983"/>
                <a:gd name="connsiteY166" fmla="*/ 1619111 h 2311974"/>
                <a:gd name="connsiteX167" fmla="*/ 1119178 w 1315983"/>
                <a:gd name="connsiteY167" fmla="*/ 1623973 h 2311974"/>
                <a:gd name="connsiteX168" fmla="*/ 1119178 w 1315983"/>
                <a:gd name="connsiteY168" fmla="*/ 1645853 h 2311974"/>
                <a:gd name="connsiteX169" fmla="*/ 1112065 w 1315983"/>
                <a:gd name="connsiteY169" fmla="*/ 1645853 h 2311974"/>
                <a:gd name="connsiteX170" fmla="*/ 1104951 w 1315983"/>
                <a:gd name="connsiteY170" fmla="*/ 1667733 h 2311974"/>
                <a:gd name="connsiteX171" fmla="*/ 1104951 w 1315983"/>
                <a:gd name="connsiteY171" fmla="*/ 1706631 h 2311974"/>
                <a:gd name="connsiteX172" fmla="*/ 1090725 w 1315983"/>
                <a:gd name="connsiteY172" fmla="*/ 1709062 h 2311974"/>
                <a:gd name="connsiteX173" fmla="*/ 1090725 w 1315983"/>
                <a:gd name="connsiteY173" fmla="*/ 1723648 h 2311974"/>
                <a:gd name="connsiteX174" fmla="*/ 1078869 w 1315983"/>
                <a:gd name="connsiteY174" fmla="*/ 1740666 h 2311974"/>
                <a:gd name="connsiteX175" fmla="*/ 1021961 w 1315983"/>
                <a:gd name="connsiteY175" fmla="*/ 1733373 h 2311974"/>
                <a:gd name="connsiteX176" fmla="*/ 995879 w 1315983"/>
                <a:gd name="connsiteY176" fmla="*/ 1733373 h 2311974"/>
                <a:gd name="connsiteX177" fmla="*/ 984023 w 1315983"/>
                <a:gd name="connsiteY177" fmla="*/ 1743097 h 2311974"/>
                <a:gd name="connsiteX178" fmla="*/ 976910 w 1315983"/>
                <a:gd name="connsiteY178" fmla="*/ 1735804 h 2311974"/>
                <a:gd name="connsiteX179" fmla="*/ 969796 w 1315983"/>
                <a:gd name="connsiteY179" fmla="*/ 1740666 h 2311974"/>
                <a:gd name="connsiteX180" fmla="*/ 948456 w 1315983"/>
                <a:gd name="connsiteY180" fmla="*/ 1713924 h 2311974"/>
                <a:gd name="connsiteX181" fmla="*/ 934229 w 1315983"/>
                <a:gd name="connsiteY181" fmla="*/ 1721217 h 2311974"/>
                <a:gd name="connsiteX182" fmla="*/ 927116 w 1315983"/>
                <a:gd name="connsiteY182" fmla="*/ 1733373 h 2311974"/>
                <a:gd name="connsiteX183" fmla="*/ 920002 w 1315983"/>
                <a:gd name="connsiteY183" fmla="*/ 1735804 h 2311974"/>
                <a:gd name="connsiteX184" fmla="*/ 905775 w 1315983"/>
                <a:gd name="connsiteY184" fmla="*/ 1706631 h 2311974"/>
                <a:gd name="connsiteX185" fmla="*/ 834641 w 1315983"/>
                <a:gd name="connsiteY185" fmla="*/ 1709062 h 2311974"/>
                <a:gd name="connsiteX186" fmla="*/ 832270 w 1315983"/>
                <a:gd name="connsiteY186" fmla="*/ 1721217 h 2311974"/>
                <a:gd name="connsiteX187" fmla="*/ 789590 w 1315983"/>
                <a:gd name="connsiteY187" fmla="*/ 1721217 h 2311974"/>
                <a:gd name="connsiteX188" fmla="*/ 789590 w 1315983"/>
                <a:gd name="connsiteY188" fmla="*/ 1728511 h 2311974"/>
                <a:gd name="connsiteX189" fmla="*/ 758765 w 1315983"/>
                <a:gd name="connsiteY189" fmla="*/ 1721217 h 2311974"/>
                <a:gd name="connsiteX190" fmla="*/ 758765 w 1315983"/>
                <a:gd name="connsiteY190" fmla="*/ 1706631 h 2311974"/>
                <a:gd name="connsiteX191" fmla="*/ 751651 w 1315983"/>
                <a:gd name="connsiteY191" fmla="*/ 1706631 h 2311974"/>
                <a:gd name="connsiteX192" fmla="*/ 749280 w 1315983"/>
                <a:gd name="connsiteY192" fmla="*/ 1692044 h 2311974"/>
                <a:gd name="connsiteX193" fmla="*/ 749280 w 1315983"/>
                <a:gd name="connsiteY193" fmla="*/ 1692044 h 2311974"/>
                <a:gd name="connsiteX194" fmla="*/ 751651 w 1315983"/>
                <a:gd name="connsiteY194" fmla="*/ 1706631 h 2311974"/>
                <a:gd name="connsiteX195" fmla="*/ 697115 w 1315983"/>
                <a:gd name="connsiteY195" fmla="*/ 1709062 h 2311974"/>
                <a:gd name="connsiteX196" fmla="*/ 656806 w 1315983"/>
                <a:gd name="connsiteY196" fmla="*/ 1701769 h 2311974"/>
                <a:gd name="connsiteX197" fmla="*/ 654435 w 1315983"/>
                <a:gd name="connsiteY197" fmla="*/ 1709062 h 2311974"/>
                <a:gd name="connsiteX198" fmla="*/ 635465 w 1315983"/>
                <a:gd name="connsiteY198" fmla="*/ 1713924 h 2311974"/>
                <a:gd name="connsiteX199" fmla="*/ 628352 w 1315983"/>
                <a:gd name="connsiteY199" fmla="*/ 1733373 h 2311974"/>
                <a:gd name="connsiteX200" fmla="*/ 633094 w 1315983"/>
                <a:gd name="connsiteY200" fmla="*/ 1750391 h 2311974"/>
                <a:gd name="connsiteX201" fmla="*/ 614125 w 1315983"/>
                <a:gd name="connsiteY201" fmla="*/ 1750391 h 2311974"/>
                <a:gd name="connsiteX202" fmla="*/ 609383 w 1315983"/>
                <a:gd name="connsiteY202" fmla="*/ 1769840 h 2311974"/>
                <a:gd name="connsiteX203" fmla="*/ 616496 w 1315983"/>
                <a:gd name="connsiteY203" fmla="*/ 1784426 h 2311974"/>
                <a:gd name="connsiteX204" fmla="*/ 614125 w 1315983"/>
                <a:gd name="connsiteY204" fmla="*/ 1806306 h 2311974"/>
                <a:gd name="connsiteX205" fmla="*/ 602269 w 1315983"/>
                <a:gd name="connsiteY205" fmla="*/ 1813599 h 2311974"/>
                <a:gd name="connsiteX206" fmla="*/ 602269 w 1315983"/>
                <a:gd name="connsiteY206" fmla="*/ 1847635 h 2311974"/>
                <a:gd name="connsiteX207" fmla="*/ 588043 w 1315983"/>
                <a:gd name="connsiteY207" fmla="*/ 1852497 h 2311974"/>
                <a:gd name="connsiteX208" fmla="*/ 585671 w 1315983"/>
                <a:gd name="connsiteY208" fmla="*/ 1837910 h 2311974"/>
                <a:gd name="connsiteX209" fmla="*/ 552475 w 1315983"/>
                <a:gd name="connsiteY209" fmla="*/ 1837910 h 2311974"/>
                <a:gd name="connsiteX210" fmla="*/ 552475 w 1315983"/>
                <a:gd name="connsiteY210" fmla="*/ 1859790 h 2311974"/>
                <a:gd name="connsiteX211" fmla="*/ 533506 w 1315983"/>
                <a:gd name="connsiteY211" fmla="*/ 1859790 h 2311974"/>
                <a:gd name="connsiteX212" fmla="*/ 533506 w 1315983"/>
                <a:gd name="connsiteY212" fmla="*/ 1869515 h 2311974"/>
                <a:gd name="connsiteX213" fmla="*/ 531135 w 1315983"/>
                <a:gd name="connsiteY213" fmla="*/ 1876808 h 2311974"/>
                <a:gd name="connsiteX214" fmla="*/ 450517 w 1315983"/>
                <a:gd name="connsiteY214" fmla="*/ 1876808 h 2311974"/>
                <a:gd name="connsiteX215" fmla="*/ 450517 w 1315983"/>
                <a:gd name="connsiteY215" fmla="*/ 1896257 h 2311974"/>
                <a:gd name="connsiteX216" fmla="*/ 398351 w 1315983"/>
                <a:gd name="connsiteY216" fmla="*/ 1901119 h 2311974"/>
                <a:gd name="connsiteX217" fmla="*/ 398351 w 1315983"/>
                <a:gd name="connsiteY217" fmla="*/ 1930292 h 2311974"/>
                <a:gd name="connsiteX218" fmla="*/ 377011 w 1315983"/>
                <a:gd name="connsiteY218" fmla="*/ 1930292 h 2311974"/>
                <a:gd name="connsiteX219" fmla="*/ 374640 w 1315983"/>
                <a:gd name="connsiteY219" fmla="*/ 1952172 h 2311974"/>
                <a:gd name="connsiteX220" fmla="*/ 362784 w 1315983"/>
                <a:gd name="connsiteY220" fmla="*/ 1952172 h 2311974"/>
                <a:gd name="connsiteX221" fmla="*/ 362784 w 1315983"/>
                <a:gd name="connsiteY221" fmla="*/ 1978914 h 2311974"/>
                <a:gd name="connsiteX222" fmla="*/ 369898 w 1315983"/>
                <a:gd name="connsiteY222" fmla="*/ 1983776 h 2311974"/>
                <a:gd name="connsiteX223" fmla="*/ 367527 w 1315983"/>
                <a:gd name="connsiteY223" fmla="*/ 2000794 h 2311974"/>
                <a:gd name="connsiteX224" fmla="*/ 374640 w 1315983"/>
                <a:gd name="connsiteY224" fmla="*/ 2005656 h 2311974"/>
                <a:gd name="connsiteX225" fmla="*/ 374640 w 1315983"/>
                <a:gd name="connsiteY225" fmla="*/ 2068865 h 2311974"/>
                <a:gd name="connsiteX226" fmla="*/ 367527 w 1315983"/>
                <a:gd name="connsiteY226" fmla="*/ 2068865 h 2311974"/>
                <a:gd name="connsiteX227" fmla="*/ 367527 w 1315983"/>
                <a:gd name="connsiteY227" fmla="*/ 2081020 h 2311974"/>
                <a:gd name="connsiteX228" fmla="*/ 348557 w 1315983"/>
                <a:gd name="connsiteY228" fmla="*/ 2083451 h 2311974"/>
                <a:gd name="connsiteX229" fmla="*/ 334331 w 1315983"/>
                <a:gd name="connsiteY229" fmla="*/ 2117487 h 2311974"/>
                <a:gd name="connsiteX230" fmla="*/ 334331 w 1315983"/>
                <a:gd name="connsiteY230" fmla="*/ 2129642 h 2311974"/>
                <a:gd name="connsiteX231" fmla="*/ 391238 w 1315983"/>
                <a:gd name="connsiteY231" fmla="*/ 2132073 h 2311974"/>
                <a:gd name="connsiteX232" fmla="*/ 384125 w 1315983"/>
                <a:gd name="connsiteY232" fmla="*/ 2151522 h 2311974"/>
                <a:gd name="connsiteX233" fmla="*/ 388867 w 1315983"/>
                <a:gd name="connsiteY233" fmla="*/ 2161246 h 2311974"/>
                <a:gd name="connsiteX234" fmla="*/ 384125 w 1315983"/>
                <a:gd name="connsiteY234" fmla="*/ 2168540 h 2311974"/>
                <a:gd name="connsiteX235" fmla="*/ 367527 w 1315983"/>
                <a:gd name="connsiteY235" fmla="*/ 2168540 h 2311974"/>
                <a:gd name="connsiteX236" fmla="*/ 367527 w 1315983"/>
                <a:gd name="connsiteY236" fmla="*/ 2180695 h 2311974"/>
                <a:gd name="connsiteX237" fmla="*/ 336702 w 1315983"/>
                <a:gd name="connsiteY237" fmla="*/ 2187988 h 2311974"/>
                <a:gd name="connsiteX238" fmla="*/ 343815 w 1315983"/>
                <a:gd name="connsiteY238" fmla="*/ 2200144 h 2311974"/>
                <a:gd name="connsiteX239" fmla="*/ 341444 w 1315983"/>
                <a:gd name="connsiteY239" fmla="*/ 2256059 h 2311974"/>
                <a:gd name="connsiteX240" fmla="*/ 329588 w 1315983"/>
                <a:gd name="connsiteY240" fmla="*/ 2277939 h 2311974"/>
                <a:gd name="connsiteX241" fmla="*/ 303506 w 1315983"/>
                <a:gd name="connsiteY241" fmla="*/ 2307112 h 2311974"/>
                <a:gd name="connsiteX242" fmla="*/ 289279 w 1315983"/>
                <a:gd name="connsiteY242" fmla="*/ 2311974 h 2311974"/>
                <a:gd name="connsiteX243" fmla="*/ 272681 w 1315983"/>
                <a:gd name="connsiteY243" fmla="*/ 2282801 h 2311974"/>
                <a:gd name="connsiteX244" fmla="*/ 253712 w 1315983"/>
                <a:gd name="connsiteY244" fmla="*/ 2275508 h 2311974"/>
                <a:gd name="connsiteX245" fmla="*/ 239485 w 1315983"/>
                <a:gd name="connsiteY245" fmla="*/ 2292526 h 2311974"/>
                <a:gd name="connsiteX246" fmla="*/ 220516 w 1315983"/>
                <a:gd name="connsiteY246" fmla="*/ 2285232 h 2311974"/>
                <a:gd name="connsiteX247" fmla="*/ 206289 w 1315983"/>
                <a:gd name="connsiteY247" fmla="*/ 2290094 h 2311974"/>
                <a:gd name="connsiteX248" fmla="*/ 170722 w 1315983"/>
                <a:gd name="connsiteY248" fmla="*/ 2275508 h 2311974"/>
                <a:gd name="connsiteX249" fmla="*/ 129987 w 1315983"/>
                <a:gd name="connsiteY249" fmla="*/ 2254426 h 2311974"/>
                <a:gd name="connsiteX250" fmla="*/ 138292 w 1315983"/>
                <a:gd name="connsiteY250" fmla="*/ 2090384 h 2311974"/>
                <a:gd name="connsiteX251" fmla="*/ 167576 w 1315983"/>
                <a:gd name="connsiteY251" fmla="*/ 1879782 h 2311974"/>
                <a:gd name="connsiteX252" fmla="*/ 162659 w 1315983"/>
                <a:gd name="connsiteY252" fmla="*/ 1766434 h 2311974"/>
                <a:gd name="connsiteX253" fmla="*/ 134380 w 1315983"/>
                <a:gd name="connsiteY253" fmla="*/ 1684276 h 2311974"/>
                <a:gd name="connsiteX254" fmla="*/ 71027 w 1315983"/>
                <a:gd name="connsiteY254" fmla="*/ 1605539 h 2311974"/>
                <a:gd name="connsiteX255" fmla="*/ 21152 w 1315983"/>
                <a:gd name="connsiteY255" fmla="*/ 1566641 h 2311974"/>
                <a:gd name="connsiteX256" fmla="*/ 22796 w 1315983"/>
                <a:gd name="connsiteY256" fmla="*/ 1519182 h 2311974"/>
                <a:gd name="connsiteX257" fmla="*/ 18560 w 1315983"/>
                <a:gd name="connsiteY257" fmla="*/ 1442151 h 2311974"/>
                <a:gd name="connsiteX258" fmla="*/ 73867 w 1315983"/>
                <a:gd name="connsiteY258" fmla="*/ 1327822 h 2311974"/>
                <a:gd name="connsiteX259" fmla="*/ 867553 w 1315983"/>
                <a:gd name="connsiteY259" fmla="*/ 1104035 h 2311974"/>
                <a:gd name="connsiteX260" fmla="*/ 0 w 1315983"/>
                <a:gd name="connsiteY260" fmla="*/ 680708 h 2311974"/>
                <a:gd name="connsiteX261" fmla="*/ 35567 w 1315983"/>
                <a:gd name="connsiteY261" fmla="*/ 670983 h 2311974"/>
                <a:gd name="connsiteX262" fmla="*/ 192062 w 1315983"/>
                <a:gd name="connsiteY262" fmla="*/ 700156 h 2311974"/>
                <a:gd name="connsiteX263" fmla="*/ 236001 w 1315983"/>
                <a:gd name="connsiteY263" fmla="*/ 862512 h 2311974"/>
                <a:gd name="connsiteX264" fmla="*/ 151753 w 1315983"/>
                <a:gd name="connsiteY264" fmla="*/ 471633 h 2311974"/>
                <a:gd name="connsiteX265" fmla="*/ 144639 w 1315983"/>
                <a:gd name="connsiteY265" fmla="*/ 464340 h 2311974"/>
                <a:gd name="connsiteX266" fmla="*/ 184949 w 1315983"/>
                <a:gd name="connsiteY266" fmla="*/ 430304 h 2311974"/>
                <a:gd name="connsiteX267" fmla="*/ 199176 w 1315983"/>
                <a:gd name="connsiteY267" fmla="*/ 408424 h 2311974"/>
                <a:gd name="connsiteX268" fmla="*/ 232371 w 1315983"/>
                <a:gd name="connsiteY268" fmla="*/ 311180 h 2311974"/>
                <a:gd name="connsiteX269" fmla="*/ 225258 w 1315983"/>
                <a:gd name="connsiteY269" fmla="*/ 308749 h 2311974"/>
                <a:gd name="connsiteX270" fmla="*/ 232371 w 1315983"/>
                <a:gd name="connsiteY270" fmla="*/ 299025 h 2311974"/>
                <a:gd name="connsiteX271" fmla="*/ 211031 w 1315983"/>
                <a:gd name="connsiteY271" fmla="*/ 299025 h 2311974"/>
                <a:gd name="connsiteX272" fmla="*/ 199176 w 1315983"/>
                <a:gd name="connsiteY272" fmla="*/ 282007 h 2311974"/>
                <a:gd name="connsiteX273" fmla="*/ 239485 w 1315983"/>
                <a:gd name="connsiteY273" fmla="*/ 240679 h 2311974"/>
                <a:gd name="connsiteX274" fmla="*/ 248969 w 1315983"/>
                <a:gd name="connsiteY274" fmla="*/ 240679 h 2311974"/>
                <a:gd name="connsiteX275" fmla="*/ 227629 w 1315983"/>
                <a:gd name="connsiteY275" fmla="*/ 218799 h 2311974"/>
                <a:gd name="connsiteX276" fmla="*/ 260825 w 1315983"/>
                <a:gd name="connsiteY276" fmla="*/ 199350 h 2311974"/>
                <a:gd name="connsiteX277" fmla="*/ 239485 w 1315983"/>
                <a:gd name="connsiteY277" fmla="*/ 150728 h 2311974"/>
                <a:gd name="connsiteX278" fmla="*/ 248969 w 1315983"/>
                <a:gd name="connsiteY278" fmla="*/ 131279 h 2311974"/>
                <a:gd name="connsiteX279" fmla="*/ 282165 w 1315983"/>
                <a:gd name="connsiteY279" fmla="*/ 116693 h 2311974"/>
                <a:gd name="connsiteX280" fmla="*/ 286908 w 1315983"/>
                <a:gd name="connsiteY280" fmla="*/ 131279 h 2311974"/>
                <a:gd name="connsiteX281" fmla="*/ 308248 w 1315983"/>
                <a:gd name="connsiteY281" fmla="*/ 116693 h 2311974"/>
                <a:gd name="connsiteX282" fmla="*/ 303506 w 1315983"/>
                <a:gd name="connsiteY282" fmla="*/ 109399 h 2311974"/>
                <a:gd name="connsiteX283" fmla="*/ 320104 w 1315983"/>
                <a:gd name="connsiteY283" fmla="*/ 102106 h 2311974"/>
                <a:gd name="connsiteX284" fmla="*/ 320104 w 1315983"/>
                <a:gd name="connsiteY284" fmla="*/ 94813 h 2311974"/>
                <a:gd name="connsiteX285" fmla="*/ 329588 w 1315983"/>
                <a:gd name="connsiteY285" fmla="*/ 87519 h 2311974"/>
                <a:gd name="connsiteX286" fmla="*/ 315361 w 1315983"/>
                <a:gd name="connsiteY286" fmla="*/ 53484 h 2311974"/>
                <a:gd name="connsiteX287" fmla="*/ 312990 w 1315983"/>
                <a:gd name="connsiteY287" fmla="*/ 7293 h 2311974"/>
                <a:gd name="connsiteX288" fmla="*/ 355671 w 1315983"/>
                <a:gd name="connsiteY288" fmla="*/ 17018 h 2311974"/>
                <a:gd name="connsiteX289" fmla="*/ 377011 w 1315983"/>
                <a:gd name="connsiteY289" fmla="*/ 0 h 2311974"/>
                <a:gd name="connsiteX290" fmla="*/ 241856 w 1315983"/>
                <a:gd name="connsiteY290" fmla="*/ 899507 h 2311974"/>
                <a:gd name="connsiteX291" fmla="*/ 241856 w 1315983"/>
                <a:gd name="connsiteY291" fmla="*/ 899506 h 2311974"/>
                <a:gd name="connsiteX292" fmla="*/ 377011 w 1315983"/>
                <a:gd name="connsiteY292" fmla="*/ 0 h 2311974"/>
                <a:gd name="connsiteX293" fmla="*/ 234712 w 1315983"/>
                <a:gd name="connsiteY293" fmla="*/ 889782 h 2311974"/>
                <a:gd name="connsiteX294" fmla="*/ 225258 w 1315983"/>
                <a:gd name="connsiteY294" fmla="*/ 889782 h 2311974"/>
                <a:gd name="connsiteX295" fmla="*/ 241856 w 1315983"/>
                <a:gd name="connsiteY295" fmla="*/ 889782 h 2311974"/>
                <a:gd name="connsiteX296" fmla="*/ 326152 w 1315983"/>
                <a:gd name="connsiteY296" fmla="*/ 981222 h 2311974"/>
                <a:gd name="connsiteX297" fmla="*/ 234712 w 1315983"/>
                <a:gd name="connsiteY297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104951 w 1315983"/>
                <a:gd name="connsiteY106" fmla="*/ 977301 h 2311974"/>
                <a:gd name="connsiteX107" fmla="*/ 1064642 w 1315983"/>
                <a:gd name="connsiteY107" fmla="*/ 1062390 h 2311974"/>
                <a:gd name="connsiteX108" fmla="*/ 1071755 w 1315983"/>
                <a:gd name="connsiteY108" fmla="*/ 1093994 h 2311974"/>
                <a:gd name="connsiteX109" fmla="*/ 1062271 w 1315983"/>
                <a:gd name="connsiteY109" fmla="*/ 1103719 h 2311974"/>
                <a:gd name="connsiteX110" fmla="*/ 1064642 w 1315983"/>
                <a:gd name="connsiteY110" fmla="*/ 1103719 h 2311974"/>
                <a:gd name="connsiteX111" fmla="*/ 1064642 w 1315983"/>
                <a:gd name="connsiteY111" fmla="*/ 1111012 h 2311974"/>
                <a:gd name="connsiteX112" fmla="*/ 1057529 w 1315983"/>
                <a:gd name="connsiteY112" fmla="*/ 1118305 h 2311974"/>
                <a:gd name="connsiteX113" fmla="*/ 1057529 w 1315983"/>
                <a:gd name="connsiteY113" fmla="*/ 1125598 h 2311974"/>
                <a:gd name="connsiteX114" fmla="*/ 1043302 w 1315983"/>
                <a:gd name="connsiteY114" fmla="*/ 1149909 h 2311974"/>
                <a:gd name="connsiteX115" fmla="*/ 1055157 w 1315983"/>
                <a:gd name="connsiteY115" fmla="*/ 1164496 h 2311974"/>
                <a:gd name="connsiteX116" fmla="*/ 1083611 w 1315983"/>
                <a:gd name="connsiteY116" fmla="*/ 1164496 h 2311974"/>
                <a:gd name="connsiteX117" fmla="*/ 1085982 w 1315983"/>
                <a:gd name="connsiteY117" fmla="*/ 1166927 h 2311974"/>
                <a:gd name="connsiteX118" fmla="*/ 1104951 w 1315983"/>
                <a:gd name="connsiteY118" fmla="*/ 1159634 h 2311974"/>
                <a:gd name="connsiteX119" fmla="*/ 1116807 w 1315983"/>
                <a:gd name="connsiteY119" fmla="*/ 1166927 h 2311974"/>
                <a:gd name="connsiteX120" fmla="*/ 1123921 w 1315983"/>
                <a:gd name="connsiteY120" fmla="*/ 1166927 h 2311974"/>
                <a:gd name="connsiteX121" fmla="*/ 1119178 w 1315983"/>
                <a:gd name="connsiteY121" fmla="*/ 1171789 h 2311974"/>
                <a:gd name="connsiteX122" fmla="*/ 1133405 w 1315983"/>
                <a:gd name="connsiteY122" fmla="*/ 1179083 h 2311974"/>
                <a:gd name="connsiteX123" fmla="*/ 1140519 w 1315983"/>
                <a:gd name="connsiteY123" fmla="*/ 1222842 h 2311974"/>
                <a:gd name="connsiteX124" fmla="*/ 1133405 w 1315983"/>
                <a:gd name="connsiteY124" fmla="*/ 1230136 h 2311974"/>
                <a:gd name="connsiteX125" fmla="*/ 1133405 w 1315983"/>
                <a:gd name="connsiteY125" fmla="*/ 1254447 h 2311974"/>
                <a:gd name="connsiteX126" fmla="*/ 1159488 w 1315983"/>
                <a:gd name="connsiteY126" fmla="*/ 1271464 h 2311974"/>
                <a:gd name="connsiteX127" fmla="*/ 1154745 w 1315983"/>
                <a:gd name="connsiteY127" fmla="*/ 1278758 h 2311974"/>
                <a:gd name="connsiteX128" fmla="*/ 1164230 w 1315983"/>
                <a:gd name="connsiteY128" fmla="*/ 1290913 h 2311974"/>
                <a:gd name="connsiteX129" fmla="*/ 1164230 w 1315983"/>
                <a:gd name="connsiteY129" fmla="*/ 1303069 h 2311974"/>
                <a:gd name="connsiteX130" fmla="*/ 1166601 w 1315983"/>
                <a:gd name="connsiteY130" fmla="*/ 1305500 h 2311974"/>
                <a:gd name="connsiteX131" fmla="*/ 1164230 w 1315983"/>
                <a:gd name="connsiteY131" fmla="*/ 1312793 h 2311974"/>
                <a:gd name="connsiteX132" fmla="*/ 1171343 w 1315983"/>
                <a:gd name="connsiteY132" fmla="*/ 1324948 h 2311974"/>
                <a:gd name="connsiteX133" fmla="*/ 1178457 w 1315983"/>
                <a:gd name="connsiteY133" fmla="*/ 1317655 h 2311974"/>
                <a:gd name="connsiteX134" fmla="*/ 1178457 w 1315983"/>
                <a:gd name="connsiteY134" fmla="*/ 1327379 h 2311974"/>
                <a:gd name="connsiteX135" fmla="*/ 1180828 w 1315983"/>
                <a:gd name="connsiteY135" fmla="*/ 1344397 h 2311974"/>
                <a:gd name="connsiteX136" fmla="*/ 1154745 w 1315983"/>
                <a:gd name="connsiteY136" fmla="*/ 1358984 h 2311974"/>
                <a:gd name="connsiteX137" fmla="*/ 1133405 w 1315983"/>
                <a:gd name="connsiteY137" fmla="*/ 1358984 h 2311974"/>
                <a:gd name="connsiteX138" fmla="*/ 1131034 w 1315983"/>
                <a:gd name="connsiteY138" fmla="*/ 1376001 h 2311974"/>
                <a:gd name="connsiteX139" fmla="*/ 1152374 w 1315983"/>
                <a:gd name="connsiteY139" fmla="*/ 1376001 h 2311974"/>
                <a:gd name="connsiteX140" fmla="*/ 1154745 w 1315983"/>
                <a:gd name="connsiteY140" fmla="*/ 1383295 h 2311974"/>
                <a:gd name="connsiteX141" fmla="*/ 1159488 w 1315983"/>
                <a:gd name="connsiteY141" fmla="*/ 1380864 h 2311974"/>
                <a:gd name="connsiteX142" fmla="*/ 1166601 w 1315983"/>
                <a:gd name="connsiteY142" fmla="*/ 1393019 h 2311974"/>
                <a:gd name="connsiteX143" fmla="*/ 1164230 w 1315983"/>
                <a:gd name="connsiteY143" fmla="*/ 1400312 h 2311974"/>
                <a:gd name="connsiteX144" fmla="*/ 1166601 w 1315983"/>
                <a:gd name="connsiteY144" fmla="*/ 1402744 h 2311974"/>
                <a:gd name="connsiteX145" fmla="*/ 1185570 w 1315983"/>
                <a:gd name="connsiteY145" fmla="*/ 1380864 h 2311974"/>
                <a:gd name="connsiteX146" fmla="*/ 1192684 w 1315983"/>
                <a:gd name="connsiteY146" fmla="*/ 1383295 h 2311974"/>
                <a:gd name="connsiteX147" fmla="*/ 1187941 w 1315983"/>
                <a:gd name="connsiteY147" fmla="*/ 1380864 h 2311974"/>
                <a:gd name="connsiteX148" fmla="*/ 1195055 w 1315983"/>
                <a:gd name="connsiteY148" fmla="*/ 1373570 h 2311974"/>
                <a:gd name="connsiteX149" fmla="*/ 1202168 w 1315983"/>
                <a:gd name="connsiteY149" fmla="*/ 1368708 h 2311974"/>
                <a:gd name="connsiteX150" fmla="*/ 1218766 w 1315983"/>
                <a:gd name="connsiteY150" fmla="*/ 1417330 h 2311974"/>
                <a:gd name="connsiteX151" fmla="*/ 1214024 w 1315983"/>
                <a:gd name="connsiteY151" fmla="*/ 1424623 h 2311974"/>
                <a:gd name="connsiteX152" fmla="*/ 1214024 w 1315983"/>
                <a:gd name="connsiteY152" fmla="*/ 1441641 h 2311974"/>
                <a:gd name="connsiteX153" fmla="*/ 1180828 w 1315983"/>
                <a:gd name="connsiteY153" fmla="*/ 1436779 h 2311974"/>
                <a:gd name="connsiteX154" fmla="*/ 1178457 w 1315983"/>
                <a:gd name="connsiteY154" fmla="*/ 1473245 h 2311974"/>
                <a:gd name="connsiteX155" fmla="*/ 1164230 w 1315983"/>
                <a:gd name="connsiteY155" fmla="*/ 1473245 h 2311974"/>
                <a:gd name="connsiteX156" fmla="*/ 1159488 w 1315983"/>
                <a:gd name="connsiteY156" fmla="*/ 1504850 h 2311974"/>
                <a:gd name="connsiteX157" fmla="*/ 1145261 w 1315983"/>
                <a:gd name="connsiteY157" fmla="*/ 1521867 h 2311974"/>
                <a:gd name="connsiteX158" fmla="*/ 1145261 w 1315983"/>
                <a:gd name="connsiteY158" fmla="*/ 1548609 h 2311974"/>
                <a:gd name="connsiteX159" fmla="*/ 1126292 w 1315983"/>
                <a:gd name="connsiteY159" fmla="*/ 1560765 h 2311974"/>
                <a:gd name="connsiteX160" fmla="*/ 1152374 w 1315983"/>
                <a:gd name="connsiteY160" fmla="*/ 1570489 h 2311974"/>
                <a:gd name="connsiteX161" fmla="*/ 1152374 w 1315983"/>
                <a:gd name="connsiteY161" fmla="*/ 1577783 h 2311974"/>
                <a:gd name="connsiteX162" fmla="*/ 1097838 w 1315983"/>
                <a:gd name="connsiteY162" fmla="*/ 1577783 h 2311974"/>
                <a:gd name="connsiteX163" fmla="*/ 1109694 w 1315983"/>
                <a:gd name="connsiteY163" fmla="*/ 1602094 h 2311974"/>
                <a:gd name="connsiteX164" fmla="*/ 1119178 w 1315983"/>
                <a:gd name="connsiteY164" fmla="*/ 1609387 h 2311974"/>
                <a:gd name="connsiteX165" fmla="*/ 1116807 w 1315983"/>
                <a:gd name="connsiteY165" fmla="*/ 1619111 h 2311974"/>
                <a:gd name="connsiteX166" fmla="*/ 1119178 w 1315983"/>
                <a:gd name="connsiteY166" fmla="*/ 1623973 h 2311974"/>
                <a:gd name="connsiteX167" fmla="*/ 1119178 w 1315983"/>
                <a:gd name="connsiteY167" fmla="*/ 1645853 h 2311974"/>
                <a:gd name="connsiteX168" fmla="*/ 1112065 w 1315983"/>
                <a:gd name="connsiteY168" fmla="*/ 1645853 h 2311974"/>
                <a:gd name="connsiteX169" fmla="*/ 1104951 w 1315983"/>
                <a:gd name="connsiteY169" fmla="*/ 1667733 h 2311974"/>
                <a:gd name="connsiteX170" fmla="*/ 1104951 w 1315983"/>
                <a:gd name="connsiteY170" fmla="*/ 1706631 h 2311974"/>
                <a:gd name="connsiteX171" fmla="*/ 1090725 w 1315983"/>
                <a:gd name="connsiteY171" fmla="*/ 1709062 h 2311974"/>
                <a:gd name="connsiteX172" fmla="*/ 1090725 w 1315983"/>
                <a:gd name="connsiteY172" fmla="*/ 1723648 h 2311974"/>
                <a:gd name="connsiteX173" fmla="*/ 1078869 w 1315983"/>
                <a:gd name="connsiteY173" fmla="*/ 1740666 h 2311974"/>
                <a:gd name="connsiteX174" fmla="*/ 1021961 w 1315983"/>
                <a:gd name="connsiteY174" fmla="*/ 1733373 h 2311974"/>
                <a:gd name="connsiteX175" fmla="*/ 995879 w 1315983"/>
                <a:gd name="connsiteY175" fmla="*/ 1733373 h 2311974"/>
                <a:gd name="connsiteX176" fmla="*/ 984023 w 1315983"/>
                <a:gd name="connsiteY176" fmla="*/ 1743097 h 2311974"/>
                <a:gd name="connsiteX177" fmla="*/ 976910 w 1315983"/>
                <a:gd name="connsiteY177" fmla="*/ 1735804 h 2311974"/>
                <a:gd name="connsiteX178" fmla="*/ 969796 w 1315983"/>
                <a:gd name="connsiteY178" fmla="*/ 1740666 h 2311974"/>
                <a:gd name="connsiteX179" fmla="*/ 948456 w 1315983"/>
                <a:gd name="connsiteY179" fmla="*/ 1713924 h 2311974"/>
                <a:gd name="connsiteX180" fmla="*/ 934229 w 1315983"/>
                <a:gd name="connsiteY180" fmla="*/ 1721217 h 2311974"/>
                <a:gd name="connsiteX181" fmla="*/ 927116 w 1315983"/>
                <a:gd name="connsiteY181" fmla="*/ 1733373 h 2311974"/>
                <a:gd name="connsiteX182" fmla="*/ 920002 w 1315983"/>
                <a:gd name="connsiteY182" fmla="*/ 1735804 h 2311974"/>
                <a:gd name="connsiteX183" fmla="*/ 905775 w 1315983"/>
                <a:gd name="connsiteY183" fmla="*/ 1706631 h 2311974"/>
                <a:gd name="connsiteX184" fmla="*/ 834641 w 1315983"/>
                <a:gd name="connsiteY184" fmla="*/ 1709062 h 2311974"/>
                <a:gd name="connsiteX185" fmla="*/ 832270 w 1315983"/>
                <a:gd name="connsiteY185" fmla="*/ 1721217 h 2311974"/>
                <a:gd name="connsiteX186" fmla="*/ 789590 w 1315983"/>
                <a:gd name="connsiteY186" fmla="*/ 1721217 h 2311974"/>
                <a:gd name="connsiteX187" fmla="*/ 789590 w 1315983"/>
                <a:gd name="connsiteY187" fmla="*/ 1728511 h 2311974"/>
                <a:gd name="connsiteX188" fmla="*/ 758765 w 1315983"/>
                <a:gd name="connsiteY188" fmla="*/ 1721217 h 2311974"/>
                <a:gd name="connsiteX189" fmla="*/ 758765 w 1315983"/>
                <a:gd name="connsiteY189" fmla="*/ 1706631 h 2311974"/>
                <a:gd name="connsiteX190" fmla="*/ 751651 w 1315983"/>
                <a:gd name="connsiteY190" fmla="*/ 1706631 h 2311974"/>
                <a:gd name="connsiteX191" fmla="*/ 749280 w 1315983"/>
                <a:gd name="connsiteY191" fmla="*/ 1692044 h 2311974"/>
                <a:gd name="connsiteX192" fmla="*/ 749280 w 1315983"/>
                <a:gd name="connsiteY192" fmla="*/ 1692044 h 2311974"/>
                <a:gd name="connsiteX193" fmla="*/ 751651 w 1315983"/>
                <a:gd name="connsiteY193" fmla="*/ 1706631 h 2311974"/>
                <a:gd name="connsiteX194" fmla="*/ 697115 w 1315983"/>
                <a:gd name="connsiteY194" fmla="*/ 1709062 h 2311974"/>
                <a:gd name="connsiteX195" fmla="*/ 656806 w 1315983"/>
                <a:gd name="connsiteY195" fmla="*/ 1701769 h 2311974"/>
                <a:gd name="connsiteX196" fmla="*/ 654435 w 1315983"/>
                <a:gd name="connsiteY196" fmla="*/ 1709062 h 2311974"/>
                <a:gd name="connsiteX197" fmla="*/ 635465 w 1315983"/>
                <a:gd name="connsiteY197" fmla="*/ 1713924 h 2311974"/>
                <a:gd name="connsiteX198" fmla="*/ 628352 w 1315983"/>
                <a:gd name="connsiteY198" fmla="*/ 1733373 h 2311974"/>
                <a:gd name="connsiteX199" fmla="*/ 633094 w 1315983"/>
                <a:gd name="connsiteY199" fmla="*/ 1750391 h 2311974"/>
                <a:gd name="connsiteX200" fmla="*/ 614125 w 1315983"/>
                <a:gd name="connsiteY200" fmla="*/ 1750391 h 2311974"/>
                <a:gd name="connsiteX201" fmla="*/ 609383 w 1315983"/>
                <a:gd name="connsiteY201" fmla="*/ 1769840 h 2311974"/>
                <a:gd name="connsiteX202" fmla="*/ 616496 w 1315983"/>
                <a:gd name="connsiteY202" fmla="*/ 1784426 h 2311974"/>
                <a:gd name="connsiteX203" fmla="*/ 614125 w 1315983"/>
                <a:gd name="connsiteY203" fmla="*/ 1806306 h 2311974"/>
                <a:gd name="connsiteX204" fmla="*/ 602269 w 1315983"/>
                <a:gd name="connsiteY204" fmla="*/ 1813599 h 2311974"/>
                <a:gd name="connsiteX205" fmla="*/ 602269 w 1315983"/>
                <a:gd name="connsiteY205" fmla="*/ 1847635 h 2311974"/>
                <a:gd name="connsiteX206" fmla="*/ 588043 w 1315983"/>
                <a:gd name="connsiteY206" fmla="*/ 1852497 h 2311974"/>
                <a:gd name="connsiteX207" fmla="*/ 585671 w 1315983"/>
                <a:gd name="connsiteY207" fmla="*/ 1837910 h 2311974"/>
                <a:gd name="connsiteX208" fmla="*/ 552475 w 1315983"/>
                <a:gd name="connsiteY208" fmla="*/ 1837910 h 2311974"/>
                <a:gd name="connsiteX209" fmla="*/ 552475 w 1315983"/>
                <a:gd name="connsiteY209" fmla="*/ 1859790 h 2311974"/>
                <a:gd name="connsiteX210" fmla="*/ 533506 w 1315983"/>
                <a:gd name="connsiteY210" fmla="*/ 1859790 h 2311974"/>
                <a:gd name="connsiteX211" fmla="*/ 533506 w 1315983"/>
                <a:gd name="connsiteY211" fmla="*/ 1869515 h 2311974"/>
                <a:gd name="connsiteX212" fmla="*/ 531135 w 1315983"/>
                <a:gd name="connsiteY212" fmla="*/ 1876808 h 2311974"/>
                <a:gd name="connsiteX213" fmla="*/ 450517 w 1315983"/>
                <a:gd name="connsiteY213" fmla="*/ 1876808 h 2311974"/>
                <a:gd name="connsiteX214" fmla="*/ 450517 w 1315983"/>
                <a:gd name="connsiteY214" fmla="*/ 1896257 h 2311974"/>
                <a:gd name="connsiteX215" fmla="*/ 398351 w 1315983"/>
                <a:gd name="connsiteY215" fmla="*/ 1901119 h 2311974"/>
                <a:gd name="connsiteX216" fmla="*/ 398351 w 1315983"/>
                <a:gd name="connsiteY216" fmla="*/ 1930292 h 2311974"/>
                <a:gd name="connsiteX217" fmla="*/ 377011 w 1315983"/>
                <a:gd name="connsiteY217" fmla="*/ 1930292 h 2311974"/>
                <a:gd name="connsiteX218" fmla="*/ 374640 w 1315983"/>
                <a:gd name="connsiteY218" fmla="*/ 1952172 h 2311974"/>
                <a:gd name="connsiteX219" fmla="*/ 362784 w 1315983"/>
                <a:gd name="connsiteY219" fmla="*/ 1952172 h 2311974"/>
                <a:gd name="connsiteX220" fmla="*/ 362784 w 1315983"/>
                <a:gd name="connsiteY220" fmla="*/ 1978914 h 2311974"/>
                <a:gd name="connsiteX221" fmla="*/ 369898 w 1315983"/>
                <a:gd name="connsiteY221" fmla="*/ 1983776 h 2311974"/>
                <a:gd name="connsiteX222" fmla="*/ 367527 w 1315983"/>
                <a:gd name="connsiteY222" fmla="*/ 2000794 h 2311974"/>
                <a:gd name="connsiteX223" fmla="*/ 374640 w 1315983"/>
                <a:gd name="connsiteY223" fmla="*/ 2005656 h 2311974"/>
                <a:gd name="connsiteX224" fmla="*/ 374640 w 1315983"/>
                <a:gd name="connsiteY224" fmla="*/ 2068865 h 2311974"/>
                <a:gd name="connsiteX225" fmla="*/ 367527 w 1315983"/>
                <a:gd name="connsiteY225" fmla="*/ 2068865 h 2311974"/>
                <a:gd name="connsiteX226" fmla="*/ 367527 w 1315983"/>
                <a:gd name="connsiteY226" fmla="*/ 2081020 h 2311974"/>
                <a:gd name="connsiteX227" fmla="*/ 348557 w 1315983"/>
                <a:gd name="connsiteY227" fmla="*/ 2083451 h 2311974"/>
                <a:gd name="connsiteX228" fmla="*/ 334331 w 1315983"/>
                <a:gd name="connsiteY228" fmla="*/ 2117487 h 2311974"/>
                <a:gd name="connsiteX229" fmla="*/ 334331 w 1315983"/>
                <a:gd name="connsiteY229" fmla="*/ 2129642 h 2311974"/>
                <a:gd name="connsiteX230" fmla="*/ 391238 w 1315983"/>
                <a:gd name="connsiteY230" fmla="*/ 2132073 h 2311974"/>
                <a:gd name="connsiteX231" fmla="*/ 384125 w 1315983"/>
                <a:gd name="connsiteY231" fmla="*/ 2151522 h 2311974"/>
                <a:gd name="connsiteX232" fmla="*/ 388867 w 1315983"/>
                <a:gd name="connsiteY232" fmla="*/ 2161246 h 2311974"/>
                <a:gd name="connsiteX233" fmla="*/ 384125 w 1315983"/>
                <a:gd name="connsiteY233" fmla="*/ 2168540 h 2311974"/>
                <a:gd name="connsiteX234" fmla="*/ 367527 w 1315983"/>
                <a:gd name="connsiteY234" fmla="*/ 2168540 h 2311974"/>
                <a:gd name="connsiteX235" fmla="*/ 367527 w 1315983"/>
                <a:gd name="connsiteY235" fmla="*/ 2180695 h 2311974"/>
                <a:gd name="connsiteX236" fmla="*/ 336702 w 1315983"/>
                <a:gd name="connsiteY236" fmla="*/ 2187988 h 2311974"/>
                <a:gd name="connsiteX237" fmla="*/ 343815 w 1315983"/>
                <a:gd name="connsiteY237" fmla="*/ 2200144 h 2311974"/>
                <a:gd name="connsiteX238" fmla="*/ 341444 w 1315983"/>
                <a:gd name="connsiteY238" fmla="*/ 2256059 h 2311974"/>
                <a:gd name="connsiteX239" fmla="*/ 329588 w 1315983"/>
                <a:gd name="connsiteY239" fmla="*/ 2277939 h 2311974"/>
                <a:gd name="connsiteX240" fmla="*/ 303506 w 1315983"/>
                <a:gd name="connsiteY240" fmla="*/ 2307112 h 2311974"/>
                <a:gd name="connsiteX241" fmla="*/ 289279 w 1315983"/>
                <a:gd name="connsiteY241" fmla="*/ 2311974 h 2311974"/>
                <a:gd name="connsiteX242" fmla="*/ 272681 w 1315983"/>
                <a:gd name="connsiteY242" fmla="*/ 2282801 h 2311974"/>
                <a:gd name="connsiteX243" fmla="*/ 253712 w 1315983"/>
                <a:gd name="connsiteY243" fmla="*/ 2275508 h 2311974"/>
                <a:gd name="connsiteX244" fmla="*/ 239485 w 1315983"/>
                <a:gd name="connsiteY244" fmla="*/ 2292526 h 2311974"/>
                <a:gd name="connsiteX245" fmla="*/ 220516 w 1315983"/>
                <a:gd name="connsiteY245" fmla="*/ 2285232 h 2311974"/>
                <a:gd name="connsiteX246" fmla="*/ 206289 w 1315983"/>
                <a:gd name="connsiteY246" fmla="*/ 2290094 h 2311974"/>
                <a:gd name="connsiteX247" fmla="*/ 170722 w 1315983"/>
                <a:gd name="connsiteY247" fmla="*/ 2275508 h 2311974"/>
                <a:gd name="connsiteX248" fmla="*/ 129987 w 1315983"/>
                <a:gd name="connsiteY248" fmla="*/ 2254426 h 2311974"/>
                <a:gd name="connsiteX249" fmla="*/ 138292 w 1315983"/>
                <a:gd name="connsiteY249" fmla="*/ 2090384 h 2311974"/>
                <a:gd name="connsiteX250" fmla="*/ 167576 w 1315983"/>
                <a:gd name="connsiteY250" fmla="*/ 1879782 h 2311974"/>
                <a:gd name="connsiteX251" fmla="*/ 162659 w 1315983"/>
                <a:gd name="connsiteY251" fmla="*/ 1766434 h 2311974"/>
                <a:gd name="connsiteX252" fmla="*/ 134380 w 1315983"/>
                <a:gd name="connsiteY252" fmla="*/ 1684276 h 2311974"/>
                <a:gd name="connsiteX253" fmla="*/ 71027 w 1315983"/>
                <a:gd name="connsiteY253" fmla="*/ 1605539 h 2311974"/>
                <a:gd name="connsiteX254" fmla="*/ 21152 w 1315983"/>
                <a:gd name="connsiteY254" fmla="*/ 1566641 h 2311974"/>
                <a:gd name="connsiteX255" fmla="*/ 22796 w 1315983"/>
                <a:gd name="connsiteY255" fmla="*/ 1519182 h 2311974"/>
                <a:gd name="connsiteX256" fmla="*/ 18560 w 1315983"/>
                <a:gd name="connsiteY256" fmla="*/ 1442151 h 2311974"/>
                <a:gd name="connsiteX257" fmla="*/ 73867 w 1315983"/>
                <a:gd name="connsiteY257" fmla="*/ 1327822 h 2311974"/>
                <a:gd name="connsiteX258" fmla="*/ 867553 w 1315983"/>
                <a:gd name="connsiteY258" fmla="*/ 1104035 h 2311974"/>
                <a:gd name="connsiteX259" fmla="*/ 0 w 1315983"/>
                <a:gd name="connsiteY259" fmla="*/ 680708 h 2311974"/>
                <a:gd name="connsiteX260" fmla="*/ 35567 w 1315983"/>
                <a:gd name="connsiteY260" fmla="*/ 670983 h 2311974"/>
                <a:gd name="connsiteX261" fmla="*/ 192062 w 1315983"/>
                <a:gd name="connsiteY261" fmla="*/ 700156 h 2311974"/>
                <a:gd name="connsiteX262" fmla="*/ 236001 w 1315983"/>
                <a:gd name="connsiteY262" fmla="*/ 862512 h 2311974"/>
                <a:gd name="connsiteX263" fmla="*/ 151753 w 1315983"/>
                <a:gd name="connsiteY263" fmla="*/ 471633 h 2311974"/>
                <a:gd name="connsiteX264" fmla="*/ 144639 w 1315983"/>
                <a:gd name="connsiteY264" fmla="*/ 464340 h 2311974"/>
                <a:gd name="connsiteX265" fmla="*/ 184949 w 1315983"/>
                <a:gd name="connsiteY265" fmla="*/ 430304 h 2311974"/>
                <a:gd name="connsiteX266" fmla="*/ 199176 w 1315983"/>
                <a:gd name="connsiteY266" fmla="*/ 408424 h 2311974"/>
                <a:gd name="connsiteX267" fmla="*/ 232371 w 1315983"/>
                <a:gd name="connsiteY267" fmla="*/ 311180 h 2311974"/>
                <a:gd name="connsiteX268" fmla="*/ 225258 w 1315983"/>
                <a:gd name="connsiteY268" fmla="*/ 308749 h 2311974"/>
                <a:gd name="connsiteX269" fmla="*/ 232371 w 1315983"/>
                <a:gd name="connsiteY269" fmla="*/ 299025 h 2311974"/>
                <a:gd name="connsiteX270" fmla="*/ 211031 w 1315983"/>
                <a:gd name="connsiteY270" fmla="*/ 299025 h 2311974"/>
                <a:gd name="connsiteX271" fmla="*/ 199176 w 1315983"/>
                <a:gd name="connsiteY271" fmla="*/ 282007 h 2311974"/>
                <a:gd name="connsiteX272" fmla="*/ 239485 w 1315983"/>
                <a:gd name="connsiteY272" fmla="*/ 240679 h 2311974"/>
                <a:gd name="connsiteX273" fmla="*/ 248969 w 1315983"/>
                <a:gd name="connsiteY273" fmla="*/ 240679 h 2311974"/>
                <a:gd name="connsiteX274" fmla="*/ 227629 w 1315983"/>
                <a:gd name="connsiteY274" fmla="*/ 218799 h 2311974"/>
                <a:gd name="connsiteX275" fmla="*/ 260825 w 1315983"/>
                <a:gd name="connsiteY275" fmla="*/ 199350 h 2311974"/>
                <a:gd name="connsiteX276" fmla="*/ 239485 w 1315983"/>
                <a:gd name="connsiteY276" fmla="*/ 150728 h 2311974"/>
                <a:gd name="connsiteX277" fmla="*/ 248969 w 1315983"/>
                <a:gd name="connsiteY277" fmla="*/ 131279 h 2311974"/>
                <a:gd name="connsiteX278" fmla="*/ 282165 w 1315983"/>
                <a:gd name="connsiteY278" fmla="*/ 116693 h 2311974"/>
                <a:gd name="connsiteX279" fmla="*/ 286908 w 1315983"/>
                <a:gd name="connsiteY279" fmla="*/ 131279 h 2311974"/>
                <a:gd name="connsiteX280" fmla="*/ 308248 w 1315983"/>
                <a:gd name="connsiteY280" fmla="*/ 116693 h 2311974"/>
                <a:gd name="connsiteX281" fmla="*/ 303506 w 1315983"/>
                <a:gd name="connsiteY281" fmla="*/ 109399 h 2311974"/>
                <a:gd name="connsiteX282" fmla="*/ 320104 w 1315983"/>
                <a:gd name="connsiteY282" fmla="*/ 102106 h 2311974"/>
                <a:gd name="connsiteX283" fmla="*/ 320104 w 1315983"/>
                <a:gd name="connsiteY283" fmla="*/ 94813 h 2311974"/>
                <a:gd name="connsiteX284" fmla="*/ 329588 w 1315983"/>
                <a:gd name="connsiteY284" fmla="*/ 87519 h 2311974"/>
                <a:gd name="connsiteX285" fmla="*/ 315361 w 1315983"/>
                <a:gd name="connsiteY285" fmla="*/ 53484 h 2311974"/>
                <a:gd name="connsiteX286" fmla="*/ 312990 w 1315983"/>
                <a:gd name="connsiteY286" fmla="*/ 7293 h 2311974"/>
                <a:gd name="connsiteX287" fmla="*/ 355671 w 1315983"/>
                <a:gd name="connsiteY287" fmla="*/ 17018 h 2311974"/>
                <a:gd name="connsiteX288" fmla="*/ 377011 w 1315983"/>
                <a:gd name="connsiteY288" fmla="*/ 0 h 2311974"/>
                <a:gd name="connsiteX289" fmla="*/ 241856 w 1315983"/>
                <a:gd name="connsiteY289" fmla="*/ 899507 h 2311974"/>
                <a:gd name="connsiteX290" fmla="*/ 241856 w 1315983"/>
                <a:gd name="connsiteY290" fmla="*/ 899506 h 2311974"/>
                <a:gd name="connsiteX291" fmla="*/ 377011 w 1315983"/>
                <a:gd name="connsiteY291" fmla="*/ 0 h 2311974"/>
                <a:gd name="connsiteX292" fmla="*/ 234712 w 1315983"/>
                <a:gd name="connsiteY292" fmla="*/ 889782 h 2311974"/>
                <a:gd name="connsiteX293" fmla="*/ 225258 w 1315983"/>
                <a:gd name="connsiteY293" fmla="*/ 889782 h 2311974"/>
                <a:gd name="connsiteX294" fmla="*/ 241856 w 1315983"/>
                <a:gd name="connsiteY294" fmla="*/ 889782 h 2311974"/>
                <a:gd name="connsiteX295" fmla="*/ 326152 w 1315983"/>
                <a:gd name="connsiteY295" fmla="*/ 981222 h 2311974"/>
                <a:gd name="connsiteX296" fmla="*/ 234712 w 1315983"/>
                <a:gd name="connsiteY296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109694 w 1315983"/>
                <a:gd name="connsiteY105" fmla="*/ 970008 h 2311974"/>
                <a:gd name="connsiteX106" fmla="*/ 1064642 w 1315983"/>
                <a:gd name="connsiteY106" fmla="*/ 1062390 h 2311974"/>
                <a:gd name="connsiteX107" fmla="*/ 1071755 w 1315983"/>
                <a:gd name="connsiteY107" fmla="*/ 1093994 h 2311974"/>
                <a:gd name="connsiteX108" fmla="*/ 1062271 w 1315983"/>
                <a:gd name="connsiteY108" fmla="*/ 1103719 h 2311974"/>
                <a:gd name="connsiteX109" fmla="*/ 1064642 w 1315983"/>
                <a:gd name="connsiteY109" fmla="*/ 1103719 h 2311974"/>
                <a:gd name="connsiteX110" fmla="*/ 1064642 w 1315983"/>
                <a:gd name="connsiteY110" fmla="*/ 1111012 h 2311974"/>
                <a:gd name="connsiteX111" fmla="*/ 1057529 w 1315983"/>
                <a:gd name="connsiteY111" fmla="*/ 1118305 h 2311974"/>
                <a:gd name="connsiteX112" fmla="*/ 1057529 w 1315983"/>
                <a:gd name="connsiteY112" fmla="*/ 1125598 h 2311974"/>
                <a:gd name="connsiteX113" fmla="*/ 1043302 w 1315983"/>
                <a:gd name="connsiteY113" fmla="*/ 1149909 h 2311974"/>
                <a:gd name="connsiteX114" fmla="*/ 1055157 w 1315983"/>
                <a:gd name="connsiteY114" fmla="*/ 1164496 h 2311974"/>
                <a:gd name="connsiteX115" fmla="*/ 1083611 w 1315983"/>
                <a:gd name="connsiteY115" fmla="*/ 1164496 h 2311974"/>
                <a:gd name="connsiteX116" fmla="*/ 1085982 w 1315983"/>
                <a:gd name="connsiteY116" fmla="*/ 1166927 h 2311974"/>
                <a:gd name="connsiteX117" fmla="*/ 1104951 w 1315983"/>
                <a:gd name="connsiteY117" fmla="*/ 1159634 h 2311974"/>
                <a:gd name="connsiteX118" fmla="*/ 1116807 w 1315983"/>
                <a:gd name="connsiteY118" fmla="*/ 1166927 h 2311974"/>
                <a:gd name="connsiteX119" fmla="*/ 1123921 w 1315983"/>
                <a:gd name="connsiteY119" fmla="*/ 1166927 h 2311974"/>
                <a:gd name="connsiteX120" fmla="*/ 1119178 w 1315983"/>
                <a:gd name="connsiteY120" fmla="*/ 1171789 h 2311974"/>
                <a:gd name="connsiteX121" fmla="*/ 1133405 w 1315983"/>
                <a:gd name="connsiteY121" fmla="*/ 1179083 h 2311974"/>
                <a:gd name="connsiteX122" fmla="*/ 1140519 w 1315983"/>
                <a:gd name="connsiteY122" fmla="*/ 1222842 h 2311974"/>
                <a:gd name="connsiteX123" fmla="*/ 1133405 w 1315983"/>
                <a:gd name="connsiteY123" fmla="*/ 1230136 h 2311974"/>
                <a:gd name="connsiteX124" fmla="*/ 1133405 w 1315983"/>
                <a:gd name="connsiteY124" fmla="*/ 1254447 h 2311974"/>
                <a:gd name="connsiteX125" fmla="*/ 1159488 w 1315983"/>
                <a:gd name="connsiteY125" fmla="*/ 1271464 h 2311974"/>
                <a:gd name="connsiteX126" fmla="*/ 1154745 w 1315983"/>
                <a:gd name="connsiteY126" fmla="*/ 1278758 h 2311974"/>
                <a:gd name="connsiteX127" fmla="*/ 1164230 w 1315983"/>
                <a:gd name="connsiteY127" fmla="*/ 1290913 h 2311974"/>
                <a:gd name="connsiteX128" fmla="*/ 1164230 w 1315983"/>
                <a:gd name="connsiteY128" fmla="*/ 1303069 h 2311974"/>
                <a:gd name="connsiteX129" fmla="*/ 1166601 w 1315983"/>
                <a:gd name="connsiteY129" fmla="*/ 1305500 h 2311974"/>
                <a:gd name="connsiteX130" fmla="*/ 1164230 w 1315983"/>
                <a:gd name="connsiteY130" fmla="*/ 1312793 h 2311974"/>
                <a:gd name="connsiteX131" fmla="*/ 1171343 w 1315983"/>
                <a:gd name="connsiteY131" fmla="*/ 1324948 h 2311974"/>
                <a:gd name="connsiteX132" fmla="*/ 1178457 w 1315983"/>
                <a:gd name="connsiteY132" fmla="*/ 1317655 h 2311974"/>
                <a:gd name="connsiteX133" fmla="*/ 1178457 w 1315983"/>
                <a:gd name="connsiteY133" fmla="*/ 1327379 h 2311974"/>
                <a:gd name="connsiteX134" fmla="*/ 1180828 w 1315983"/>
                <a:gd name="connsiteY134" fmla="*/ 1344397 h 2311974"/>
                <a:gd name="connsiteX135" fmla="*/ 1154745 w 1315983"/>
                <a:gd name="connsiteY135" fmla="*/ 1358984 h 2311974"/>
                <a:gd name="connsiteX136" fmla="*/ 1133405 w 1315983"/>
                <a:gd name="connsiteY136" fmla="*/ 1358984 h 2311974"/>
                <a:gd name="connsiteX137" fmla="*/ 1131034 w 1315983"/>
                <a:gd name="connsiteY137" fmla="*/ 1376001 h 2311974"/>
                <a:gd name="connsiteX138" fmla="*/ 1152374 w 1315983"/>
                <a:gd name="connsiteY138" fmla="*/ 1376001 h 2311974"/>
                <a:gd name="connsiteX139" fmla="*/ 1154745 w 1315983"/>
                <a:gd name="connsiteY139" fmla="*/ 1383295 h 2311974"/>
                <a:gd name="connsiteX140" fmla="*/ 1159488 w 1315983"/>
                <a:gd name="connsiteY140" fmla="*/ 1380864 h 2311974"/>
                <a:gd name="connsiteX141" fmla="*/ 1166601 w 1315983"/>
                <a:gd name="connsiteY141" fmla="*/ 1393019 h 2311974"/>
                <a:gd name="connsiteX142" fmla="*/ 1164230 w 1315983"/>
                <a:gd name="connsiteY142" fmla="*/ 1400312 h 2311974"/>
                <a:gd name="connsiteX143" fmla="*/ 1166601 w 1315983"/>
                <a:gd name="connsiteY143" fmla="*/ 1402744 h 2311974"/>
                <a:gd name="connsiteX144" fmla="*/ 1185570 w 1315983"/>
                <a:gd name="connsiteY144" fmla="*/ 1380864 h 2311974"/>
                <a:gd name="connsiteX145" fmla="*/ 1192684 w 1315983"/>
                <a:gd name="connsiteY145" fmla="*/ 1383295 h 2311974"/>
                <a:gd name="connsiteX146" fmla="*/ 1187941 w 1315983"/>
                <a:gd name="connsiteY146" fmla="*/ 1380864 h 2311974"/>
                <a:gd name="connsiteX147" fmla="*/ 1195055 w 1315983"/>
                <a:gd name="connsiteY147" fmla="*/ 1373570 h 2311974"/>
                <a:gd name="connsiteX148" fmla="*/ 1202168 w 1315983"/>
                <a:gd name="connsiteY148" fmla="*/ 1368708 h 2311974"/>
                <a:gd name="connsiteX149" fmla="*/ 1218766 w 1315983"/>
                <a:gd name="connsiteY149" fmla="*/ 1417330 h 2311974"/>
                <a:gd name="connsiteX150" fmla="*/ 1214024 w 1315983"/>
                <a:gd name="connsiteY150" fmla="*/ 1424623 h 2311974"/>
                <a:gd name="connsiteX151" fmla="*/ 1214024 w 1315983"/>
                <a:gd name="connsiteY151" fmla="*/ 1441641 h 2311974"/>
                <a:gd name="connsiteX152" fmla="*/ 1180828 w 1315983"/>
                <a:gd name="connsiteY152" fmla="*/ 1436779 h 2311974"/>
                <a:gd name="connsiteX153" fmla="*/ 1178457 w 1315983"/>
                <a:gd name="connsiteY153" fmla="*/ 1473245 h 2311974"/>
                <a:gd name="connsiteX154" fmla="*/ 1164230 w 1315983"/>
                <a:gd name="connsiteY154" fmla="*/ 1473245 h 2311974"/>
                <a:gd name="connsiteX155" fmla="*/ 1159488 w 1315983"/>
                <a:gd name="connsiteY155" fmla="*/ 1504850 h 2311974"/>
                <a:gd name="connsiteX156" fmla="*/ 1145261 w 1315983"/>
                <a:gd name="connsiteY156" fmla="*/ 1521867 h 2311974"/>
                <a:gd name="connsiteX157" fmla="*/ 1145261 w 1315983"/>
                <a:gd name="connsiteY157" fmla="*/ 1548609 h 2311974"/>
                <a:gd name="connsiteX158" fmla="*/ 1126292 w 1315983"/>
                <a:gd name="connsiteY158" fmla="*/ 1560765 h 2311974"/>
                <a:gd name="connsiteX159" fmla="*/ 1152374 w 1315983"/>
                <a:gd name="connsiteY159" fmla="*/ 1570489 h 2311974"/>
                <a:gd name="connsiteX160" fmla="*/ 1152374 w 1315983"/>
                <a:gd name="connsiteY160" fmla="*/ 1577783 h 2311974"/>
                <a:gd name="connsiteX161" fmla="*/ 1097838 w 1315983"/>
                <a:gd name="connsiteY161" fmla="*/ 1577783 h 2311974"/>
                <a:gd name="connsiteX162" fmla="*/ 1109694 w 1315983"/>
                <a:gd name="connsiteY162" fmla="*/ 1602094 h 2311974"/>
                <a:gd name="connsiteX163" fmla="*/ 1119178 w 1315983"/>
                <a:gd name="connsiteY163" fmla="*/ 1609387 h 2311974"/>
                <a:gd name="connsiteX164" fmla="*/ 1116807 w 1315983"/>
                <a:gd name="connsiteY164" fmla="*/ 1619111 h 2311974"/>
                <a:gd name="connsiteX165" fmla="*/ 1119178 w 1315983"/>
                <a:gd name="connsiteY165" fmla="*/ 1623973 h 2311974"/>
                <a:gd name="connsiteX166" fmla="*/ 1119178 w 1315983"/>
                <a:gd name="connsiteY166" fmla="*/ 1645853 h 2311974"/>
                <a:gd name="connsiteX167" fmla="*/ 1112065 w 1315983"/>
                <a:gd name="connsiteY167" fmla="*/ 1645853 h 2311974"/>
                <a:gd name="connsiteX168" fmla="*/ 1104951 w 1315983"/>
                <a:gd name="connsiteY168" fmla="*/ 1667733 h 2311974"/>
                <a:gd name="connsiteX169" fmla="*/ 1104951 w 1315983"/>
                <a:gd name="connsiteY169" fmla="*/ 1706631 h 2311974"/>
                <a:gd name="connsiteX170" fmla="*/ 1090725 w 1315983"/>
                <a:gd name="connsiteY170" fmla="*/ 1709062 h 2311974"/>
                <a:gd name="connsiteX171" fmla="*/ 1090725 w 1315983"/>
                <a:gd name="connsiteY171" fmla="*/ 1723648 h 2311974"/>
                <a:gd name="connsiteX172" fmla="*/ 1078869 w 1315983"/>
                <a:gd name="connsiteY172" fmla="*/ 1740666 h 2311974"/>
                <a:gd name="connsiteX173" fmla="*/ 1021961 w 1315983"/>
                <a:gd name="connsiteY173" fmla="*/ 1733373 h 2311974"/>
                <a:gd name="connsiteX174" fmla="*/ 995879 w 1315983"/>
                <a:gd name="connsiteY174" fmla="*/ 1733373 h 2311974"/>
                <a:gd name="connsiteX175" fmla="*/ 984023 w 1315983"/>
                <a:gd name="connsiteY175" fmla="*/ 1743097 h 2311974"/>
                <a:gd name="connsiteX176" fmla="*/ 976910 w 1315983"/>
                <a:gd name="connsiteY176" fmla="*/ 1735804 h 2311974"/>
                <a:gd name="connsiteX177" fmla="*/ 969796 w 1315983"/>
                <a:gd name="connsiteY177" fmla="*/ 1740666 h 2311974"/>
                <a:gd name="connsiteX178" fmla="*/ 948456 w 1315983"/>
                <a:gd name="connsiteY178" fmla="*/ 1713924 h 2311974"/>
                <a:gd name="connsiteX179" fmla="*/ 934229 w 1315983"/>
                <a:gd name="connsiteY179" fmla="*/ 1721217 h 2311974"/>
                <a:gd name="connsiteX180" fmla="*/ 927116 w 1315983"/>
                <a:gd name="connsiteY180" fmla="*/ 1733373 h 2311974"/>
                <a:gd name="connsiteX181" fmla="*/ 920002 w 1315983"/>
                <a:gd name="connsiteY181" fmla="*/ 1735804 h 2311974"/>
                <a:gd name="connsiteX182" fmla="*/ 905775 w 1315983"/>
                <a:gd name="connsiteY182" fmla="*/ 1706631 h 2311974"/>
                <a:gd name="connsiteX183" fmla="*/ 834641 w 1315983"/>
                <a:gd name="connsiteY183" fmla="*/ 1709062 h 2311974"/>
                <a:gd name="connsiteX184" fmla="*/ 832270 w 1315983"/>
                <a:gd name="connsiteY184" fmla="*/ 1721217 h 2311974"/>
                <a:gd name="connsiteX185" fmla="*/ 789590 w 1315983"/>
                <a:gd name="connsiteY185" fmla="*/ 1721217 h 2311974"/>
                <a:gd name="connsiteX186" fmla="*/ 789590 w 1315983"/>
                <a:gd name="connsiteY186" fmla="*/ 1728511 h 2311974"/>
                <a:gd name="connsiteX187" fmla="*/ 758765 w 1315983"/>
                <a:gd name="connsiteY187" fmla="*/ 1721217 h 2311974"/>
                <a:gd name="connsiteX188" fmla="*/ 758765 w 1315983"/>
                <a:gd name="connsiteY188" fmla="*/ 1706631 h 2311974"/>
                <a:gd name="connsiteX189" fmla="*/ 751651 w 1315983"/>
                <a:gd name="connsiteY189" fmla="*/ 1706631 h 2311974"/>
                <a:gd name="connsiteX190" fmla="*/ 749280 w 1315983"/>
                <a:gd name="connsiteY190" fmla="*/ 1692044 h 2311974"/>
                <a:gd name="connsiteX191" fmla="*/ 749280 w 1315983"/>
                <a:gd name="connsiteY191" fmla="*/ 1692044 h 2311974"/>
                <a:gd name="connsiteX192" fmla="*/ 751651 w 1315983"/>
                <a:gd name="connsiteY192" fmla="*/ 1706631 h 2311974"/>
                <a:gd name="connsiteX193" fmla="*/ 697115 w 1315983"/>
                <a:gd name="connsiteY193" fmla="*/ 1709062 h 2311974"/>
                <a:gd name="connsiteX194" fmla="*/ 656806 w 1315983"/>
                <a:gd name="connsiteY194" fmla="*/ 1701769 h 2311974"/>
                <a:gd name="connsiteX195" fmla="*/ 654435 w 1315983"/>
                <a:gd name="connsiteY195" fmla="*/ 1709062 h 2311974"/>
                <a:gd name="connsiteX196" fmla="*/ 635465 w 1315983"/>
                <a:gd name="connsiteY196" fmla="*/ 1713924 h 2311974"/>
                <a:gd name="connsiteX197" fmla="*/ 628352 w 1315983"/>
                <a:gd name="connsiteY197" fmla="*/ 1733373 h 2311974"/>
                <a:gd name="connsiteX198" fmla="*/ 633094 w 1315983"/>
                <a:gd name="connsiteY198" fmla="*/ 1750391 h 2311974"/>
                <a:gd name="connsiteX199" fmla="*/ 614125 w 1315983"/>
                <a:gd name="connsiteY199" fmla="*/ 1750391 h 2311974"/>
                <a:gd name="connsiteX200" fmla="*/ 609383 w 1315983"/>
                <a:gd name="connsiteY200" fmla="*/ 1769840 h 2311974"/>
                <a:gd name="connsiteX201" fmla="*/ 616496 w 1315983"/>
                <a:gd name="connsiteY201" fmla="*/ 1784426 h 2311974"/>
                <a:gd name="connsiteX202" fmla="*/ 614125 w 1315983"/>
                <a:gd name="connsiteY202" fmla="*/ 1806306 h 2311974"/>
                <a:gd name="connsiteX203" fmla="*/ 602269 w 1315983"/>
                <a:gd name="connsiteY203" fmla="*/ 1813599 h 2311974"/>
                <a:gd name="connsiteX204" fmla="*/ 602269 w 1315983"/>
                <a:gd name="connsiteY204" fmla="*/ 1847635 h 2311974"/>
                <a:gd name="connsiteX205" fmla="*/ 588043 w 1315983"/>
                <a:gd name="connsiteY205" fmla="*/ 1852497 h 2311974"/>
                <a:gd name="connsiteX206" fmla="*/ 585671 w 1315983"/>
                <a:gd name="connsiteY206" fmla="*/ 1837910 h 2311974"/>
                <a:gd name="connsiteX207" fmla="*/ 552475 w 1315983"/>
                <a:gd name="connsiteY207" fmla="*/ 1837910 h 2311974"/>
                <a:gd name="connsiteX208" fmla="*/ 552475 w 1315983"/>
                <a:gd name="connsiteY208" fmla="*/ 1859790 h 2311974"/>
                <a:gd name="connsiteX209" fmla="*/ 533506 w 1315983"/>
                <a:gd name="connsiteY209" fmla="*/ 1859790 h 2311974"/>
                <a:gd name="connsiteX210" fmla="*/ 533506 w 1315983"/>
                <a:gd name="connsiteY210" fmla="*/ 1869515 h 2311974"/>
                <a:gd name="connsiteX211" fmla="*/ 531135 w 1315983"/>
                <a:gd name="connsiteY211" fmla="*/ 1876808 h 2311974"/>
                <a:gd name="connsiteX212" fmla="*/ 450517 w 1315983"/>
                <a:gd name="connsiteY212" fmla="*/ 1876808 h 2311974"/>
                <a:gd name="connsiteX213" fmla="*/ 450517 w 1315983"/>
                <a:gd name="connsiteY213" fmla="*/ 1896257 h 2311974"/>
                <a:gd name="connsiteX214" fmla="*/ 398351 w 1315983"/>
                <a:gd name="connsiteY214" fmla="*/ 1901119 h 2311974"/>
                <a:gd name="connsiteX215" fmla="*/ 398351 w 1315983"/>
                <a:gd name="connsiteY215" fmla="*/ 1930292 h 2311974"/>
                <a:gd name="connsiteX216" fmla="*/ 377011 w 1315983"/>
                <a:gd name="connsiteY216" fmla="*/ 1930292 h 2311974"/>
                <a:gd name="connsiteX217" fmla="*/ 374640 w 1315983"/>
                <a:gd name="connsiteY217" fmla="*/ 1952172 h 2311974"/>
                <a:gd name="connsiteX218" fmla="*/ 362784 w 1315983"/>
                <a:gd name="connsiteY218" fmla="*/ 1952172 h 2311974"/>
                <a:gd name="connsiteX219" fmla="*/ 362784 w 1315983"/>
                <a:gd name="connsiteY219" fmla="*/ 1978914 h 2311974"/>
                <a:gd name="connsiteX220" fmla="*/ 369898 w 1315983"/>
                <a:gd name="connsiteY220" fmla="*/ 1983776 h 2311974"/>
                <a:gd name="connsiteX221" fmla="*/ 367527 w 1315983"/>
                <a:gd name="connsiteY221" fmla="*/ 2000794 h 2311974"/>
                <a:gd name="connsiteX222" fmla="*/ 374640 w 1315983"/>
                <a:gd name="connsiteY222" fmla="*/ 2005656 h 2311974"/>
                <a:gd name="connsiteX223" fmla="*/ 374640 w 1315983"/>
                <a:gd name="connsiteY223" fmla="*/ 2068865 h 2311974"/>
                <a:gd name="connsiteX224" fmla="*/ 367527 w 1315983"/>
                <a:gd name="connsiteY224" fmla="*/ 2068865 h 2311974"/>
                <a:gd name="connsiteX225" fmla="*/ 367527 w 1315983"/>
                <a:gd name="connsiteY225" fmla="*/ 2081020 h 2311974"/>
                <a:gd name="connsiteX226" fmla="*/ 348557 w 1315983"/>
                <a:gd name="connsiteY226" fmla="*/ 2083451 h 2311974"/>
                <a:gd name="connsiteX227" fmla="*/ 334331 w 1315983"/>
                <a:gd name="connsiteY227" fmla="*/ 2117487 h 2311974"/>
                <a:gd name="connsiteX228" fmla="*/ 334331 w 1315983"/>
                <a:gd name="connsiteY228" fmla="*/ 2129642 h 2311974"/>
                <a:gd name="connsiteX229" fmla="*/ 391238 w 1315983"/>
                <a:gd name="connsiteY229" fmla="*/ 2132073 h 2311974"/>
                <a:gd name="connsiteX230" fmla="*/ 384125 w 1315983"/>
                <a:gd name="connsiteY230" fmla="*/ 2151522 h 2311974"/>
                <a:gd name="connsiteX231" fmla="*/ 388867 w 1315983"/>
                <a:gd name="connsiteY231" fmla="*/ 2161246 h 2311974"/>
                <a:gd name="connsiteX232" fmla="*/ 384125 w 1315983"/>
                <a:gd name="connsiteY232" fmla="*/ 2168540 h 2311974"/>
                <a:gd name="connsiteX233" fmla="*/ 367527 w 1315983"/>
                <a:gd name="connsiteY233" fmla="*/ 2168540 h 2311974"/>
                <a:gd name="connsiteX234" fmla="*/ 367527 w 1315983"/>
                <a:gd name="connsiteY234" fmla="*/ 2180695 h 2311974"/>
                <a:gd name="connsiteX235" fmla="*/ 336702 w 1315983"/>
                <a:gd name="connsiteY235" fmla="*/ 2187988 h 2311974"/>
                <a:gd name="connsiteX236" fmla="*/ 343815 w 1315983"/>
                <a:gd name="connsiteY236" fmla="*/ 2200144 h 2311974"/>
                <a:gd name="connsiteX237" fmla="*/ 341444 w 1315983"/>
                <a:gd name="connsiteY237" fmla="*/ 2256059 h 2311974"/>
                <a:gd name="connsiteX238" fmla="*/ 329588 w 1315983"/>
                <a:gd name="connsiteY238" fmla="*/ 2277939 h 2311974"/>
                <a:gd name="connsiteX239" fmla="*/ 303506 w 1315983"/>
                <a:gd name="connsiteY239" fmla="*/ 2307112 h 2311974"/>
                <a:gd name="connsiteX240" fmla="*/ 289279 w 1315983"/>
                <a:gd name="connsiteY240" fmla="*/ 2311974 h 2311974"/>
                <a:gd name="connsiteX241" fmla="*/ 272681 w 1315983"/>
                <a:gd name="connsiteY241" fmla="*/ 2282801 h 2311974"/>
                <a:gd name="connsiteX242" fmla="*/ 253712 w 1315983"/>
                <a:gd name="connsiteY242" fmla="*/ 2275508 h 2311974"/>
                <a:gd name="connsiteX243" fmla="*/ 239485 w 1315983"/>
                <a:gd name="connsiteY243" fmla="*/ 2292526 h 2311974"/>
                <a:gd name="connsiteX244" fmla="*/ 220516 w 1315983"/>
                <a:gd name="connsiteY244" fmla="*/ 2285232 h 2311974"/>
                <a:gd name="connsiteX245" fmla="*/ 206289 w 1315983"/>
                <a:gd name="connsiteY245" fmla="*/ 2290094 h 2311974"/>
                <a:gd name="connsiteX246" fmla="*/ 170722 w 1315983"/>
                <a:gd name="connsiteY246" fmla="*/ 2275508 h 2311974"/>
                <a:gd name="connsiteX247" fmla="*/ 129987 w 1315983"/>
                <a:gd name="connsiteY247" fmla="*/ 2254426 h 2311974"/>
                <a:gd name="connsiteX248" fmla="*/ 138292 w 1315983"/>
                <a:gd name="connsiteY248" fmla="*/ 2090384 h 2311974"/>
                <a:gd name="connsiteX249" fmla="*/ 167576 w 1315983"/>
                <a:gd name="connsiteY249" fmla="*/ 1879782 h 2311974"/>
                <a:gd name="connsiteX250" fmla="*/ 162659 w 1315983"/>
                <a:gd name="connsiteY250" fmla="*/ 1766434 h 2311974"/>
                <a:gd name="connsiteX251" fmla="*/ 134380 w 1315983"/>
                <a:gd name="connsiteY251" fmla="*/ 1684276 h 2311974"/>
                <a:gd name="connsiteX252" fmla="*/ 71027 w 1315983"/>
                <a:gd name="connsiteY252" fmla="*/ 1605539 h 2311974"/>
                <a:gd name="connsiteX253" fmla="*/ 21152 w 1315983"/>
                <a:gd name="connsiteY253" fmla="*/ 1566641 h 2311974"/>
                <a:gd name="connsiteX254" fmla="*/ 22796 w 1315983"/>
                <a:gd name="connsiteY254" fmla="*/ 1519182 h 2311974"/>
                <a:gd name="connsiteX255" fmla="*/ 18560 w 1315983"/>
                <a:gd name="connsiteY255" fmla="*/ 1442151 h 2311974"/>
                <a:gd name="connsiteX256" fmla="*/ 73867 w 1315983"/>
                <a:gd name="connsiteY256" fmla="*/ 1327822 h 2311974"/>
                <a:gd name="connsiteX257" fmla="*/ 867553 w 1315983"/>
                <a:gd name="connsiteY257" fmla="*/ 1104035 h 2311974"/>
                <a:gd name="connsiteX258" fmla="*/ 0 w 1315983"/>
                <a:gd name="connsiteY258" fmla="*/ 680708 h 2311974"/>
                <a:gd name="connsiteX259" fmla="*/ 35567 w 1315983"/>
                <a:gd name="connsiteY259" fmla="*/ 670983 h 2311974"/>
                <a:gd name="connsiteX260" fmla="*/ 192062 w 1315983"/>
                <a:gd name="connsiteY260" fmla="*/ 700156 h 2311974"/>
                <a:gd name="connsiteX261" fmla="*/ 236001 w 1315983"/>
                <a:gd name="connsiteY261" fmla="*/ 862512 h 2311974"/>
                <a:gd name="connsiteX262" fmla="*/ 151753 w 1315983"/>
                <a:gd name="connsiteY262" fmla="*/ 471633 h 2311974"/>
                <a:gd name="connsiteX263" fmla="*/ 144639 w 1315983"/>
                <a:gd name="connsiteY263" fmla="*/ 464340 h 2311974"/>
                <a:gd name="connsiteX264" fmla="*/ 184949 w 1315983"/>
                <a:gd name="connsiteY264" fmla="*/ 430304 h 2311974"/>
                <a:gd name="connsiteX265" fmla="*/ 199176 w 1315983"/>
                <a:gd name="connsiteY265" fmla="*/ 408424 h 2311974"/>
                <a:gd name="connsiteX266" fmla="*/ 232371 w 1315983"/>
                <a:gd name="connsiteY266" fmla="*/ 311180 h 2311974"/>
                <a:gd name="connsiteX267" fmla="*/ 225258 w 1315983"/>
                <a:gd name="connsiteY267" fmla="*/ 308749 h 2311974"/>
                <a:gd name="connsiteX268" fmla="*/ 232371 w 1315983"/>
                <a:gd name="connsiteY268" fmla="*/ 299025 h 2311974"/>
                <a:gd name="connsiteX269" fmla="*/ 211031 w 1315983"/>
                <a:gd name="connsiteY269" fmla="*/ 299025 h 2311974"/>
                <a:gd name="connsiteX270" fmla="*/ 199176 w 1315983"/>
                <a:gd name="connsiteY270" fmla="*/ 282007 h 2311974"/>
                <a:gd name="connsiteX271" fmla="*/ 239485 w 1315983"/>
                <a:gd name="connsiteY271" fmla="*/ 240679 h 2311974"/>
                <a:gd name="connsiteX272" fmla="*/ 248969 w 1315983"/>
                <a:gd name="connsiteY272" fmla="*/ 240679 h 2311974"/>
                <a:gd name="connsiteX273" fmla="*/ 227629 w 1315983"/>
                <a:gd name="connsiteY273" fmla="*/ 218799 h 2311974"/>
                <a:gd name="connsiteX274" fmla="*/ 260825 w 1315983"/>
                <a:gd name="connsiteY274" fmla="*/ 199350 h 2311974"/>
                <a:gd name="connsiteX275" fmla="*/ 239485 w 1315983"/>
                <a:gd name="connsiteY275" fmla="*/ 150728 h 2311974"/>
                <a:gd name="connsiteX276" fmla="*/ 248969 w 1315983"/>
                <a:gd name="connsiteY276" fmla="*/ 131279 h 2311974"/>
                <a:gd name="connsiteX277" fmla="*/ 282165 w 1315983"/>
                <a:gd name="connsiteY277" fmla="*/ 116693 h 2311974"/>
                <a:gd name="connsiteX278" fmla="*/ 286908 w 1315983"/>
                <a:gd name="connsiteY278" fmla="*/ 131279 h 2311974"/>
                <a:gd name="connsiteX279" fmla="*/ 308248 w 1315983"/>
                <a:gd name="connsiteY279" fmla="*/ 116693 h 2311974"/>
                <a:gd name="connsiteX280" fmla="*/ 303506 w 1315983"/>
                <a:gd name="connsiteY280" fmla="*/ 109399 h 2311974"/>
                <a:gd name="connsiteX281" fmla="*/ 320104 w 1315983"/>
                <a:gd name="connsiteY281" fmla="*/ 102106 h 2311974"/>
                <a:gd name="connsiteX282" fmla="*/ 320104 w 1315983"/>
                <a:gd name="connsiteY282" fmla="*/ 94813 h 2311974"/>
                <a:gd name="connsiteX283" fmla="*/ 329588 w 1315983"/>
                <a:gd name="connsiteY283" fmla="*/ 87519 h 2311974"/>
                <a:gd name="connsiteX284" fmla="*/ 315361 w 1315983"/>
                <a:gd name="connsiteY284" fmla="*/ 53484 h 2311974"/>
                <a:gd name="connsiteX285" fmla="*/ 312990 w 1315983"/>
                <a:gd name="connsiteY285" fmla="*/ 7293 h 2311974"/>
                <a:gd name="connsiteX286" fmla="*/ 355671 w 1315983"/>
                <a:gd name="connsiteY286" fmla="*/ 17018 h 2311974"/>
                <a:gd name="connsiteX287" fmla="*/ 377011 w 1315983"/>
                <a:gd name="connsiteY287" fmla="*/ 0 h 2311974"/>
                <a:gd name="connsiteX288" fmla="*/ 241856 w 1315983"/>
                <a:gd name="connsiteY288" fmla="*/ 899507 h 2311974"/>
                <a:gd name="connsiteX289" fmla="*/ 241856 w 1315983"/>
                <a:gd name="connsiteY289" fmla="*/ 899506 h 2311974"/>
                <a:gd name="connsiteX290" fmla="*/ 377011 w 1315983"/>
                <a:gd name="connsiteY290" fmla="*/ 0 h 2311974"/>
                <a:gd name="connsiteX291" fmla="*/ 234712 w 1315983"/>
                <a:gd name="connsiteY291" fmla="*/ 889782 h 2311974"/>
                <a:gd name="connsiteX292" fmla="*/ 225258 w 1315983"/>
                <a:gd name="connsiteY292" fmla="*/ 889782 h 2311974"/>
                <a:gd name="connsiteX293" fmla="*/ 241856 w 1315983"/>
                <a:gd name="connsiteY293" fmla="*/ 889782 h 2311974"/>
                <a:gd name="connsiteX294" fmla="*/ 326152 w 1315983"/>
                <a:gd name="connsiteY294" fmla="*/ 981222 h 2311974"/>
                <a:gd name="connsiteX295" fmla="*/ 234712 w 1315983"/>
                <a:gd name="connsiteY295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104951 w 1315983"/>
                <a:gd name="connsiteY93" fmla="*/ 894644 h 2311974"/>
                <a:gd name="connsiteX94" fmla="*/ 1097838 w 1315983"/>
                <a:gd name="connsiteY94" fmla="*/ 906800 h 2311974"/>
                <a:gd name="connsiteX95" fmla="*/ 1104951 w 1315983"/>
                <a:gd name="connsiteY95" fmla="*/ 916524 h 2311974"/>
                <a:gd name="connsiteX96" fmla="*/ 1123921 w 1315983"/>
                <a:gd name="connsiteY96" fmla="*/ 935973 h 2311974"/>
                <a:gd name="connsiteX97" fmla="*/ 1171343 w 1315983"/>
                <a:gd name="connsiteY97" fmla="*/ 928679 h 2311974"/>
                <a:gd name="connsiteX98" fmla="*/ 1185570 w 1315983"/>
                <a:gd name="connsiteY98" fmla="*/ 948128 h 2311974"/>
                <a:gd name="connsiteX99" fmla="*/ 1206911 w 1315983"/>
                <a:gd name="connsiteY99" fmla="*/ 950559 h 2311974"/>
                <a:gd name="connsiteX100" fmla="*/ 1211653 w 1315983"/>
                <a:gd name="connsiteY100" fmla="*/ 923817 h 2311974"/>
                <a:gd name="connsiteX101" fmla="*/ 1225880 w 1315983"/>
                <a:gd name="connsiteY101" fmla="*/ 914093 h 2311974"/>
                <a:gd name="connsiteX102" fmla="*/ 1235364 w 1315983"/>
                <a:gd name="connsiteY102" fmla="*/ 921386 h 2311974"/>
                <a:gd name="connsiteX103" fmla="*/ 1247220 w 1315983"/>
                <a:gd name="connsiteY103" fmla="*/ 948128 h 2311974"/>
                <a:gd name="connsiteX104" fmla="*/ 1195055 w 1315983"/>
                <a:gd name="connsiteY104" fmla="*/ 1006475 h 2311974"/>
                <a:gd name="connsiteX105" fmla="*/ 1064642 w 1315983"/>
                <a:gd name="connsiteY105" fmla="*/ 1062390 h 2311974"/>
                <a:gd name="connsiteX106" fmla="*/ 1071755 w 1315983"/>
                <a:gd name="connsiteY106" fmla="*/ 1093994 h 2311974"/>
                <a:gd name="connsiteX107" fmla="*/ 1062271 w 1315983"/>
                <a:gd name="connsiteY107" fmla="*/ 1103719 h 2311974"/>
                <a:gd name="connsiteX108" fmla="*/ 1064642 w 1315983"/>
                <a:gd name="connsiteY108" fmla="*/ 1103719 h 2311974"/>
                <a:gd name="connsiteX109" fmla="*/ 1064642 w 1315983"/>
                <a:gd name="connsiteY109" fmla="*/ 1111012 h 2311974"/>
                <a:gd name="connsiteX110" fmla="*/ 1057529 w 1315983"/>
                <a:gd name="connsiteY110" fmla="*/ 1118305 h 2311974"/>
                <a:gd name="connsiteX111" fmla="*/ 1057529 w 1315983"/>
                <a:gd name="connsiteY111" fmla="*/ 1125598 h 2311974"/>
                <a:gd name="connsiteX112" fmla="*/ 1043302 w 1315983"/>
                <a:gd name="connsiteY112" fmla="*/ 1149909 h 2311974"/>
                <a:gd name="connsiteX113" fmla="*/ 1055157 w 1315983"/>
                <a:gd name="connsiteY113" fmla="*/ 1164496 h 2311974"/>
                <a:gd name="connsiteX114" fmla="*/ 1083611 w 1315983"/>
                <a:gd name="connsiteY114" fmla="*/ 1164496 h 2311974"/>
                <a:gd name="connsiteX115" fmla="*/ 1085982 w 1315983"/>
                <a:gd name="connsiteY115" fmla="*/ 1166927 h 2311974"/>
                <a:gd name="connsiteX116" fmla="*/ 1104951 w 1315983"/>
                <a:gd name="connsiteY116" fmla="*/ 1159634 h 2311974"/>
                <a:gd name="connsiteX117" fmla="*/ 1116807 w 1315983"/>
                <a:gd name="connsiteY117" fmla="*/ 1166927 h 2311974"/>
                <a:gd name="connsiteX118" fmla="*/ 1123921 w 1315983"/>
                <a:gd name="connsiteY118" fmla="*/ 1166927 h 2311974"/>
                <a:gd name="connsiteX119" fmla="*/ 1119178 w 1315983"/>
                <a:gd name="connsiteY119" fmla="*/ 1171789 h 2311974"/>
                <a:gd name="connsiteX120" fmla="*/ 1133405 w 1315983"/>
                <a:gd name="connsiteY120" fmla="*/ 1179083 h 2311974"/>
                <a:gd name="connsiteX121" fmla="*/ 1140519 w 1315983"/>
                <a:gd name="connsiteY121" fmla="*/ 1222842 h 2311974"/>
                <a:gd name="connsiteX122" fmla="*/ 1133405 w 1315983"/>
                <a:gd name="connsiteY122" fmla="*/ 1230136 h 2311974"/>
                <a:gd name="connsiteX123" fmla="*/ 1133405 w 1315983"/>
                <a:gd name="connsiteY123" fmla="*/ 1254447 h 2311974"/>
                <a:gd name="connsiteX124" fmla="*/ 1159488 w 1315983"/>
                <a:gd name="connsiteY124" fmla="*/ 1271464 h 2311974"/>
                <a:gd name="connsiteX125" fmla="*/ 1154745 w 1315983"/>
                <a:gd name="connsiteY125" fmla="*/ 1278758 h 2311974"/>
                <a:gd name="connsiteX126" fmla="*/ 1164230 w 1315983"/>
                <a:gd name="connsiteY126" fmla="*/ 1290913 h 2311974"/>
                <a:gd name="connsiteX127" fmla="*/ 1164230 w 1315983"/>
                <a:gd name="connsiteY127" fmla="*/ 1303069 h 2311974"/>
                <a:gd name="connsiteX128" fmla="*/ 1166601 w 1315983"/>
                <a:gd name="connsiteY128" fmla="*/ 1305500 h 2311974"/>
                <a:gd name="connsiteX129" fmla="*/ 1164230 w 1315983"/>
                <a:gd name="connsiteY129" fmla="*/ 1312793 h 2311974"/>
                <a:gd name="connsiteX130" fmla="*/ 1171343 w 1315983"/>
                <a:gd name="connsiteY130" fmla="*/ 1324948 h 2311974"/>
                <a:gd name="connsiteX131" fmla="*/ 1178457 w 1315983"/>
                <a:gd name="connsiteY131" fmla="*/ 1317655 h 2311974"/>
                <a:gd name="connsiteX132" fmla="*/ 1178457 w 1315983"/>
                <a:gd name="connsiteY132" fmla="*/ 1327379 h 2311974"/>
                <a:gd name="connsiteX133" fmla="*/ 1180828 w 1315983"/>
                <a:gd name="connsiteY133" fmla="*/ 1344397 h 2311974"/>
                <a:gd name="connsiteX134" fmla="*/ 1154745 w 1315983"/>
                <a:gd name="connsiteY134" fmla="*/ 1358984 h 2311974"/>
                <a:gd name="connsiteX135" fmla="*/ 1133405 w 1315983"/>
                <a:gd name="connsiteY135" fmla="*/ 1358984 h 2311974"/>
                <a:gd name="connsiteX136" fmla="*/ 1131034 w 1315983"/>
                <a:gd name="connsiteY136" fmla="*/ 1376001 h 2311974"/>
                <a:gd name="connsiteX137" fmla="*/ 1152374 w 1315983"/>
                <a:gd name="connsiteY137" fmla="*/ 1376001 h 2311974"/>
                <a:gd name="connsiteX138" fmla="*/ 1154745 w 1315983"/>
                <a:gd name="connsiteY138" fmla="*/ 1383295 h 2311974"/>
                <a:gd name="connsiteX139" fmla="*/ 1159488 w 1315983"/>
                <a:gd name="connsiteY139" fmla="*/ 1380864 h 2311974"/>
                <a:gd name="connsiteX140" fmla="*/ 1166601 w 1315983"/>
                <a:gd name="connsiteY140" fmla="*/ 1393019 h 2311974"/>
                <a:gd name="connsiteX141" fmla="*/ 1164230 w 1315983"/>
                <a:gd name="connsiteY141" fmla="*/ 1400312 h 2311974"/>
                <a:gd name="connsiteX142" fmla="*/ 1166601 w 1315983"/>
                <a:gd name="connsiteY142" fmla="*/ 1402744 h 2311974"/>
                <a:gd name="connsiteX143" fmla="*/ 1185570 w 1315983"/>
                <a:gd name="connsiteY143" fmla="*/ 1380864 h 2311974"/>
                <a:gd name="connsiteX144" fmla="*/ 1192684 w 1315983"/>
                <a:gd name="connsiteY144" fmla="*/ 1383295 h 2311974"/>
                <a:gd name="connsiteX145" fmla="*/ 1187941 w 1315983"/>
                <a:gd name="connsiteY145" fmla="*/ 1380864 h 2311974"/>
                <a:gd name="connsiteX146" fmla="*/ 1195055 w 1315983"/>
                <a:gd name="connsiteY146" fmla="*/ 1373570 h 2311974"/>
                <a:gd name="connsiteX147" fmla="*/ 1202168 w 1315983"/>
                <a:gd name="connsiteY147" fmla="*/ 1368708 h 2311974"/>
                <a:gd name="connsiteX148" fmla="*/ 1218766 w 1315983"/>
                <a:gd name="connsiteY148" fmla="*/ 1417330 h 2311974"/>
                <a:gd name="connsiteX149" fmla="*/ 1214024 w 1315983"/>
                <a:gd name="connsiteY149" fmla="*/ 1424623 h 2311974"/>
                <a:gd name="connsiteX150" fmla="*/ 1214024 w 1315983"/>
                <a:gd name="connsiteY150" fmla="*/ 1441641 h 2311974"/>
                <a:gd name="connsiteX151" fmla="*/ 1180828 w 1315983"/>
                <a:gd name="connsiteY151" fmla="*/ 1436779 h 2311974"/>
                <a:gd name="connsiteX152" fmla="*/ 1178457 w 1315983"/>
                <a:gd name="connsiteY152" fmla="*/ 1473245 h 2311974"/>
                <a:gd name="connsiteX153" fmla="*/ 1164230 w 1315983"/>
                <a:gd name="connsiteY153" fmla="*/ 1473245 h 2311974"/>
                <a:gd name="connsiteX154" fmla="*/ 1159488 w 1315983"/>
                <a:gd name="connsiteY154" fmla="*/ 1504850 h 2311974"/>
                <a:gd name="connsiteX155" fmla="*/ 1145261 w 1315983"/>
                <a:gd name="connsiteY155" fmla="*/ 1521867 h 2311974"/>
                <a:gd name="connsiteX156" fmla="*/ 1145261 w 1315983"/>
                <a:gd name="connsiteY156" fmla="*/ 1548609 h 2311974"/>
                <a:gd name="connsiteX157" fmla="*/ 1126292 w 1315983"/>
                <a:gd name="connsiteY157" fmla="*/ 1560765 h 2311974"/>
                <a:gd name="connsiteX158" fmla="*/ 1152374 w 1315983"/>
                <a:gd name="connsiteY158" fmla="*/ 1570489 h 2311974"/>
                <a:gd name="connsiteX159" fmla="*/ 1152374 w 1315983"/>
                <a:gd name="connsiteY159" fmla="*/ 1577783 h 2311974"/>
                <a:gd name="connsiteX160" fmla="*/ 1097838 w 1315983"/>
                <a:gd name="connsiteY160" fmla="*/ 1577783 h 2311974"/>
                <a:gd name="connsiteX161" fmla="*/ 1109694 w 1315983"/>
                <a:gd name="connsiteY161" fmla="*/ 1602094 h 2311974"/>
                <a:gd name="connsiteX162" fmla="*/ 1119178 w 1315983"/>
                <a:gd name="connsiteY162" fmla="*/ 1609387 h 2311974"/>
                <a:gd name="connsiteX163" fmla="*/ 1116807 w 1315983"/>
                <a:gd name="connsiteY163" fmla="*/ 1619111 h 2311974"/>
                <a:gd name="connsiteX164" fmla="*/ 1119178 w 1315983"/>
                <a:gd name="connsiteY164" fmla="*/ 1623973 h 2311974"/>
                <a:gd name="connsiteX165" fmla="*/ 1119178 w 1315983"/>
                <a:gd name="connsiteY165" fmla="*/ 1645853 h 2311974"/>
                <a:gd name="connsiteX166" fmla="*/ 1112065 w 1315983"/>
                <a:gd name="connsiteY166" fmla="*/ 1645853 h 2311974"/>
                <a:gd name="connsiteX167" fmla="*/ 1104951 w 1315983"/>
                <a:gd name="connsiteY167" fmla="*/ 1667733 h 2311974"/>
                <a:gd name="connsiteX168" fmla="*/ 1104951 w 1315983"/>
                <a:gd name="connsiteY168" fmla="*/ 1706631 h 2311974"/>
                <a:gd name="connsiteX169" fmla="*/ 1090725 w 1315983"/>
                <a:gd name="connsiteY169" fmla="*/ 1709062 h 2311974"/>
                <a:gd name="connsiteX170" fmla="*/ 1090725 w 1315983"/>
                <a:gd name="connsiteY170" fmla="*/ 1723648 h 2311974"/>
                <a:gd name="connsiteX171" fmla="*/ 1078869 w 1315983"/>
                <a:gd name="connsiteY171" fmla="*/ 1740666 h 2311974"/>
                <a:gd name="connsiteX172" fmla="*/ 1021961 w 1315983"/>
                <a:gd name="connsiteY172" fmla="*/ 1733373 h 2311974"/>
                <a:gd name="connsiteX173" fmla="*/ 995879 w 1315983"/>
                <a:gd name="connsiteY173" fmla="*/ 1733373 h 2311974"/>
                <a:gd name="connsiteX174" fmla="*/ 984023 w 1315983"/>
                <a:gd name="connsiteY174" fmla="*/ 1743097 h 2311974"/>
                <a:gd name="connsiteX175" fmla="*/ 976910 w 1315983"/>
                <a:gd name="connsiteY175" fmla="*/ 1735804 h 2311974"/>
                <a:gd name="connsiteX176" fmla="*/ 969796 w 1315983"/>
                <a:gd name="connsiteY176" fmla="*/ 1740666 h 2311974"/>
                <a:gd name="connsiteX177" fmla="*/ 948456 w 1315983"/>
                <a:gd name="connsiteY177" fmla="*/ 1713924 h 2311974"/>
                <a:gd name="connsiteX178" fmla="*/ 934229 w 1315983"/>
                <a:gd name="connsiteY178" fmla="*/ 1721217 h 2311974"/>
                <a:gd name="connsiteX179" fmla="*/ 927116 w 1315983"/>
                <a:gd name="connsiteY179" fmla="*/ 1733373 h 2311974"/>
                <a:gd name="connsiteX180" fmla="*/ 920002 w 1315983"/>
                <a:gd name="connsiteY180" fmla="*/ 1735804 h 2311974"/>
                <a:gd name="connsiteX181" fmla="*/ 905775 w 1315983"/>
                <a:gd name="connsiteY181" fmla="*/ 1706631 h 2311974"/>
                <a:gd name="connsiteX182" fmla="*/ 834641 w 1315983"/>
                <a:gd name="connsiteY182" fmla="*/ 1709062 h 2311974"/>
                <a:gd name="connsiteX183" fmla="*/ 832270 w 1315983"/>
                <a:gd name="connsiteY183" fmla="*/ 1721217 h 2311974"/>
                <a:gd name="connsiteX184" fmla="*/ 789590 w 1315983"/>
                <a:gd name="connsiteY184" fmla="*/ 1721217 h 2311974"/>
                <a:gd name="connsiteX185" fmla="*/ 789590 w 1315983"/>
                <a:gd name="connsiteY185" fmla="*/ 1728511 h 2311974"/>
                <a:gd name="connsiteX186" fmla="*/ 758765 w 1315983"/>
                <a:gd name="connsiteY186" fmla="*/ 1721217 h 2311974"/>
                <a:gd name="connsiteX187" fmla="*/ 758765 w 1315983"/>
                <a:gd name="connsiteY187" fmla="*/ 1706631 h 2311974"/>
                <a:gd name="connsiteX188" fmla="*/ 751651 w 1315983"/>
                <a:gd name="connsiteY188" fmla="*/ 1706631 h 2311974"/>
                <a:gd name="connsiteX189" fmla="*/ 749280 w 1315983"/>
                <a:gd name="connsiteY189" fmla="*/ 1692044 h 2311974"/>
                <a:gd name="connsiteX190" fmla="*/ 749280 w 1315983"/>
                <a:gd name="connsiteY190" fmla="*/ 1692044 h 2311974"/>
                <a:gd name="connsiteX191" fmla="*/ 751651 w 1315983"/>
                <a:gd name="connsiteY191" fmla="*/ 1706631 h 2311974"/>
                <a:gd name="connsiteX192" fmla="*/ 697115 w 1315983"/>
                <a:gd name="connsiteY192" fmla="*/ 1709062 h 2311974"/>
                <a:gd name="connsiteX193" fmla="*/ 656806 w 1315983"/>
                <a:gd name="connsiteY193" fmla="*/ 1701769 h 2311974"/>
                <a:gd name="connsiteX194" fmla="*/ 654435 w 1315983"/>
                <a:gd name="connsiteY194" fmla="*/ 1709062 h 2311974"/>
                <a:gd name="connsiteX195" fmla="*/ 635465 w 1315983"/>
                <a:gd name="connsiteY195" fmla="*/ 1713924 h 2311974"/>
                <a:gd name="connsiteX196" fmla="*/ 628352 w 1315983"/>
                <a:gd name="connsiteY196" fmla="*/ 1733373 h 2311974"/>
                <a:gd name="connsiteX197" fmla="*/ 633094 w 1315983"/>
                <a:gd name="connsiteY197" fmla="*/ 1750391 h 2311974"/>
                <a:gd name="connsiteX198" fmla="*/ 614125 w 1315983"/>
                <a:gd name="connsiteY198" fmla="*/ 1750391 h 2311974"/>
                <a:gd name="connsiteX199" fmla="*/ 609383 w 1315983"/>
                <a:gd name="connsiteY199" fmla="*/ 1769840 h 2311974"/>
                <a:gd name="connsiteX200" fmla="*/ 616496 w 1315983"/>
                <a:gd name="connsiteY200" fmla="*/ 1784426 h 2311974"/>
                <a:gd name="connsiteX201" fmla="*/ 614125 w 1315983"/>
                <a:gd name="connsiteY201" fmla="*/ 1806306 h 2311974"/>
                <a:gd name="connsiteX202" fmla="*/ 602269 w 1315983"/>
                <a:gd name="connsiteY202" fmla="*/ 1813599 h 2311974"/>
                <a:gd name="connsiteX203" fmla="*/ 602269 w 1315983"/>
                <a:gd name="connsiteY203" fmla="*/ 1847635 h 2311974"/>
                <a:gd name="connsiteX204" fmla="*/ 588043 w 1315983"/>
                <a:gd name="connsiteY204" fmla="*/ 1852497 h 2311974"/>
                <a:gd name="connsiteX205" fmla="*/ 585671 w 1315983"/>
                <a:gd name="connsiteY205" fmla="*/ 1837910 h 2311974"/>
                <a:gd name="connsiteX206" fmla="*/ 552475 w 1315983"/>
                <a:gd name="connsiteY206" fmla="*/ 1837910 h 2311974"/>
                <a:gd name="connsiteX207" fmla="*/ 552475 w 1315983"/>
                <a:gd name="connsiteY207" fmla="*/ 1859790 h 2311974"/>
                <a:gd name="connsiteX208" fmla="*/ 533506 w 1315983"/>
                <a:gd name="connsiteY208" fmla="*/ 1859790 h 2311974"/>
                <a:gd name="connsiteX209" fmla="*/ 533506 w 1315983"/>
                <a:gd name="connsiteY209" fmla="*/ 1869515 h 2311974"/>
                <a:gd name="connsiteX210" fmla="*/ 531135 w 1315983"/>
                <a:gd name="connsiteY210" fmla="*/ 1876808 h 2311974"/>
                <a:gd name="connsiteX211" fmla="*/ 450517 w 1315983"/>
                <a:gd name="connsiteY211" fmla="*/ 1876808 h 2311974"/>
                <a:gd name="connsiteX212" fmla="*/ 450517 w 1315983"/>
                <a:gd name="connsiteY212" fmla="*/ 1896257 h 2311974"/>
                <a:gd name="connsiteX213" fmla="*/ 398351 w 1315983"/>
                <a:gd name="connsiteY213" fmla="*/ 1901119 h 2311974"/>
                <a:gd name="connsiteX214" fmla="*/ 398351 w 1315983"/>
                <a:gd name="connsiteY214" fmla="*/ 1930292 h 2311974"/>
                <a:gd name="connsiteX215" fmla="*/ 377011 w 1315983"/>
                <a:gd name="connsiteY215" fmla="*/ 1930292 h 2311974"/>
                <a:gd name="connsiteX216" fmla="*/ 374640 w 1315983"/>
                <a:gd name="connsiteY216" fmla="*/ 1952172 h 2311974"/>
                <a:gd name="connsiteX217" fmla="*/ 362784 w 1315983"/>
                <a:gd name="connsiteY217" fmla="*/ 1952172 h 2311974"/>
                <a:gd name="connsiteX218" fmla="*/ 362784 w 1315983"/>
                <a:gd name="connsiteY218" fmla="*/ 1978914 h 2311974"/>
                <a:gd name="connsiteX219" fmla="*/ 369898 w 1315983"/>
                <a:gd name="connsiteY219" fmla="*/ 1983776 h 2311974"/>
                <a:gd name="connsiteX220" fmla="*/ 367527 w 1315983"/>
                <a:gd name="connsiteY220" fmla="*/ 2000794 h 2311974"/>
                <a:gd name="connsiteX221" fmla="*/ 374640 w 1315983"/>
                <a:gd name="connsiteY221" fmla="*/ 2005656 h 2311974"/>
                <a:gd name="connsiteX222" fmla="*/ 374640 w 1315983"/>
                <a:gd name="connsiteY222" fmla="*/ 2068865 h 2311974"/>
                <a:gd name="connsiteX223" fmla="*/ 367527 w 1315983"/>
                <a:gd name="connsiteY223" fmla="*/ 2068865 h 2311974"/>
                <a:gd name="connsiteX224" fmla="*/ 367527 w 1315983"/>
                <a:gd name="connsiteY224" fmla="*/ 2081020 h 2311974"/>
                <a:gd name="connsiteX225" fmla="*/ 348557 w 1315983"/>
                <a:gd name="connsiteY225" fmla="*/ 2083451 h 2311974"/>
                <a:gd name="connsiteX226" fmla="*/ 334331 w 1315983"/>
                <a:gd name="connsiteY226" fmla="*/ 2117487 h 2311974"/>
                <a:gd name="connsiteX227" fmla="*/ 334331 w 1315983"/>
                <a:gd name="connsiteY227" fmla="*/ 2129642 h 2311974"/>
                <a:gd name="connsiteX228" fmla="*/ 391238 w 1315983"/>
                <a:gd name="connsiteY228" fmla="*/ 2132073 h 2311974"/>
                <a:gd name="connsiteX229" fmla="*/ 384125 w 1315983"/>
                <a:gd name="connsiteY229" fmla="*/ 2151522 h 2311974"/>
                <a:gd name="connsiteX230" fmla="*/ 388867 w 1315983"/>
                <a:gd name="connsiteY230" fmla="*/ 2161246 h 2311974"/>
                <a:gd name="connsiteX231" fmla="*/ 384125 w 1315983"/>
                <a:gd name="connsiteY231" fmla="*/ 2168540 h 2311974"/>
                <a:gd name="connsiteX232" fmla="*/ 367527 w 1315983"/>
                <a:gd name="connsiteY232" fmla="*/ 2168540 h 2311974"/>
                <a:gd name="connsiteX233" fmla="*/ 367527 w 1315983"/>
                <a:gd name="connsiteY233" fmla="*/ 2180695 h 2311974"/>
                <a:gd name="connsiteX234" fmla="*/ 336702 w 1315983"/>
                <a:gd name="connsiteY234" fmla="*/ 2187988 h 2311974"/>
                <a:gd name="connsiteX235" fmla="*/ 343815 w 1315983"/>
                <a:gd name="connsiteY235" fmla="*/ 2200144 h 2311974"/>
                <a:gd name="connsiteX236" fmla="*/ 341444 w 1315983"/>
                <a:gd name="connsiteY236" fmla="*/ 2256059 h 2311974"/>
                <a:gd name="connsiteX237" fmla="*/ 329588 w 1315983"/>
                <a:gd name="connsiteY237" fmla="*/ 2277939 h 2311974"/>
                <a:gd name="connsiteX238" fmla="*/ 303506 w 1315983"/>
                <a:gd name="connsiteY238" fmla="*/ 2307112 h 2311974"/>
                <a:gd name="connsiteX239" fmla="*/ 289279 w 1315983"/>
                <a:gd name="connsiteY239" fmla="*/ 2311974 h 2311974"/>
                <a:gd name="connsiteX240" fmla="*/ 272681 w 1315983"/>
                <a:gd name="connsiteY240" fmla="*/ 2282801 h 2311974"/>
                <a:gd name="connsiteX241" fmla="*/ 253712 w 1315983"/>
                <a:gd name="connsiteY241" fmla="*/ 2275508 h 2311974"/>
                <a:gd name="connsiteX242" fmla="*/ 239485 w 1315983"/>
                <a:gd name="connsiteY242" fmla="*/ 2292526 h 2311974"/>
                <a:gd name="connsiteX243" fmla="*/ 220516 w 1315983"/>
                <a:gd name="connsiteY243" fmla="*/ 2285232 h 2311974"/>
                <a:gd name="connsiteX244" fmla="*/ 206289 w 1315983"/>
                <a:gd name="connsiteY244" fmla="*/ 2290094 h 2311974"/>
                <a:gd name="connsiteX245" fmla="*/ 170722 w 1315983"/>
                <a:gd name="connsiteY245" fmla="*/ 2275508 h 2311974"/>
                <a:gd name="connsiteX246" fmla="*/ 129987 w 1315983"/>
                <a:gd name="connsiteY246" fmla="*/ 2254426 h 2311974"/>
                <a:gd name="connsiteX247" fmla="*/ 138292 w 1315983"/>
                <a:gd name="connsiteY247" fmla="*/ 2090384 h 2311974"/>
                <a:gd name="connsiteX248" fmla="*/ 167576 w 1315983"/>
                <a:gd name="connsiteY248" fmla="*/ 1879782 h 2311974"/>
                <a:gd name="connsiteX249" fmla="*/ 162659 w 1315983"/>
                <a:gd name="connsiteY249" fmla="*/ 1766434 h 2311974"/>
                <a:gd name="connsiteX250" fmla="*/ 134380 w 1315983"/>
                <a:gd name="connsiteY250" fmla="*/ 1684276 h 2311974"/>
                <a:gd name="connsiteX251" fmla="*/ 71027 w 1315983"/>
                <a:gd name="connsiteY251" fmla="*/ 1605539 h 2311974"/>
                <a:gd name="connsiteX252" fmla="*/ 21152 w 1315983"/>
                <a:gd name="connsiteY252" fmla="*/ 1566641 h 2311974"/>
                <a:gd name="connsiteX253" fmla="*/ 22796 w 1315983"/>
                <a:gd name="connsiteY253" fmla="*/ 1519182 h 2311974"/>
                <a:gd name="connsiteX254" fmla="*/ 18560 w 1315983"/>
                <a:gd name="connsiteY254" fmla="*/ 1442151 h 2311974"/>
                <a:gd name="connsiteX255" fmla="*/ 73867 w 1315983"/>
                <a:gd name="connsiteY255" fmla="*/ 1327822 h 2311974"/>
                <a:gd name="connsiteX256" fmla="*/ 867553 w 1315983"/>
                <a:gd name="connsiteY256" fmla="*/ 1104035 h 2311974"/>
                <a:gd name="connsiteX257" fmla="*/ 0 w 1315983"/>
                <a:gd name="connsiteY257" fmla="*/ 680708 h 2311974"/>
                <a:gd name="connsiteX258" fmla="*/ 35567 w 1315983"/>
                <a:gd name="connsiteY258" fmla="*/ 670983 h 2311974"/>
                <a:gd name="connsiteX259" fmla="*/ 192062 w 1315983"/>
                <a:gd name="connsiteY259" fmla="*/ 700156 h 2311974"/>
                <a:gd name="connsiteX260" fmla="*/ 236001 w 1315983"/>
                <a:gd name="connsiteY260" fmla="*/ 862512 h 2311974"/>
                <a:gd name="connsiteX261" fmla="*/ 151753 w 1315983"/>
                <a:gd name="connsiteY261" fmla="*/ 471633 h 2311974"/>
                <a:gd name="connsiteX262" fmla="*/ 144639 w 1315983"/>
                <a:gd name="connsiteY262" fmla="*/ 464340 h 2311974"/>
                <a:gd name="connsiteX263" fmla="*/ 184949 w 1315983"/>
                <a:gd name="connsiteY263" fmla="*/ 430304 h 2311974"/>
                <a:gd name="connsiteX264" fmla="*/ 199176 w 1315983"/>
                <a:gd name="connsiteY264" fmla="*/ 408424 h 2311974"/>
                <a:gd name="connsiteX265" fmla="*/ 232371 w 1315983"/>
                <a:gd name="connsiteY265" fmla="*/ 311180 h 2311974"/>
                <a:gd name="connsiteX266" fmla="*/ 225258 w 1315983"/>
                <a:gd name="connsiteY266" fmla="*/ 308749 h 2311974"/>
                <a:gd name="connsiteX267" fmla="*/ 232371 w 1315983"/>
                <a:gd name="connsiteY267" fmla="*/ 299025 h 2311974"/>
                <a:gd name="connsiteX268" fmla="*/ 211031 w 1315983"/>
                <a:gd name="connsiteY268" fmla="*/ 299025 h 2311974"/>
                <a:gd name="connsiteX269" fmla="*/ 199176 w 1315983"/>
                <a:gd name="connsiteY269" fmla="*/ 282007 h 2311974"/>
                <a:gd name="connsiteX270" fmla="*/ 239485 w 1315983"/>
                <a:gd name="connsiteY270" fmla="*/ 240679 h 2311974"/>
                <a:gd name="connsiteX271" fmla="*/ 248969 w 1315983"/>
                <a:gd name="connsiteY271" fmla="*/ 240679 h 2311974"/>
                <a:gd name="connsiteX272" fmla="*/ 227629 w 1315983"/>
                <a:gd name="connsiteY272" fmla="*/ 218799 h 2311974"/>
                <a:gd name="connsiteX273" fmla="*/ 260825 w 1315983"/>
                <a:gd name="connsiteY273" fmla="*/ 199350 h 2311974"/>
                <a:gd name="connsiteX274" fmla="*/ 239485 w 1315983"/>
                <a:gd name="connsiteY274" fmla="*/ 150728 h 2311974"/>
                <a:gd name="connsiteX275" fmla="*/ 248969 w 1315983"/>
                <a:gd name="connsiteY275" fmla="*/ 131279 h 2311974"/>
                <a:gd name="connsiteX276" fmla="*/ 282165 w 1315983"/>
                <a:gd name="connsiteY276" fmla="*/ 116693 h 2311974"/>
                <a:gd name="connsiteX277" fmla="*/ 286908 w 1315983"/>
                <a:gd name="connsiteY277" fmla="*/ 131279 h 2311974"/>
                <a:gd name="connsiteX278" fmla="*/ 308248 w 1315983"/>
                <a:gd name="connsiteY278" fmla="*/ 116693 h 2311974"/>
                <a:gd name="connsiteX279" fmla="*/ 303506 w 1315983"/>
                <a:gd name="connsiteY279" fmla="*/ 109399 h 2311974"/>
                <a:gd name="connsiteX280" fmla="*/ 320104 w 1315983"/>
                <a:gd name="connsiteY280" fmla="*/ 102106 h 2311974"/>
                <a:gd name="connsiteX281" fmla="*/ 320104 w 1315983"/>
                <a:gd name="connsiteY281" fmla="*/ 94813 h 2311974"/>
                <a:gd name="connsiteX282" fmla="*/ 329588 w 1315983"/>
                <a:gd name="connsiteY282" fmla="*/ 87519 h 2311974"/>
                <a:gd name="connsiteX283" fmla="*/ 315361 w 1315983"/>
                <a:gd name="connsiteY283" fmla="*/ 53484 h 2311974"/>
                <a:gd name="connsiteX284" fmla="*/ 312990 w 1315983"/>
                <a:gd name="connsiteY284" fmla="*/ 7293 h 2311974"/>
                <a:gd name="connsiteX285" fmla="*/ 355671 w 1315983"/>
                <a:gd name="connsiteY285" fmla="*/ 17018 h 2311974"/>
                <a:gd name="connsiteX286" fmla="*/ 377011 w 1315983"/>
                <a:gd name="connsiteY286" fmla="*/ 0 h 2311974"/>
                <a:gd name="connsiteX287" fmla="*/ 241856 w 1315983"/>
                <a:gd name="connsiteY287" fmla="*/ 899507 h 2311974"/>
                <a:gd name="connsiteX288" fmla="*/ 241856 w 1315983"/>
                <a:gd name="connsiteY288" fmla="*/ 899506 h 2311974"/>
                <a:gd name="connsiteX289" fmla="*/ 377011 w 1315983"/>
                <a:gd name="connsiteY289" fmla="*/ 0 h 2311974"/>
                <a:gd name="connsiteX290" fmla="*/ 234712 w 1315983"/>
                <a:gd name="connsiteY290" fmla="*/ 889782 h 2311974"/>
                <a:gd name="connsiteX291" fmla="*/ 225258 w 1315983"/>
                <a:gd name="connsiteY291" fmla="*/ 889782 h 2311974"/>
                <a:gd name="connsiteX292" fmla="*/ 241856 w 1315983"/>
                <a:gd name="connsiteY292" fmla="*/ 889782 h 2311974"/>
                <a:gd name="connsiteX293" fmla="*/ 326152 w 1315983"/>
                <a:gd name="connsiteY293" fmla="*/ 981222 h 2311974"/>
                <a:gd name="connsiteX294" fmla="*/ 234712 w 1315983"/>
                <a:gd name="connsiteY294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85982 w 1315983"/>
                <a:gd name="connsiteY91" fmla="*/ 858178 h 2311974"/>
                <a:gd name="connsiteX92" fmla="*/ 1090725 w 1315983"/>
                <a:gd name="connsiteY92" fmla="*/ 875195 h 2311974"/>
                <a:gd name="connsiteX93" fmla="*/ 1097838 w 1315983"/>
                <a:gd name="connsiteY93" fmla="*/ 906800 h 2311974"/>
                <a:gd name="connsiteX94" fmla="*/ 1104951 w 1315983"/>
                <a:gd name="connsiteY94" fmla="*/ 916524 h 2311974"/>
                <a:gd name="connsiteX95" fmla="*/ 1123921 w 1315983"/>
                <a:gd name="connsiteY95" fmla="*/ 935973 h 2311974"/>
                <a:gd name="connsiteX96" fmla="*/ 1171343 w 1315983"/>
                <a:gd name="connsiteY96" fmla="*/ 928679 h 2311974"/>
                <a:gd name="connsiteX97" fmla="*/ 1185570 w 1315983"/>
                <a:gd name="connsiteY97" fmla="*/ 948128 h 2311974"/>
                <a:gd name="connsiteX98" fmla="*/ 1206911 w 1315983"/>
                <a:gd name="connsiteY98" fmla="*/ 950559 h 2311974"/>
                <a:gd name="connsiteX99" fmla="*/ 1211653 w 1315983"/>
                <a:gd name="connsiteY99" fmla="*/ 923817 h 2311974"/>
                <a:gd name="connsiteX100" fmla="*/ 1225880 w 1315983"/>
                <a:gd name="connsiteY100" fmla="*/ 914093 h 2311974"/>
                <a:gd name="connsiteX101" fmla="*/ 1235364 w 1315983"/>
                <a:gd name="connsiteY101" fmla="*/ 921386 h 2311974"/>
                <a:gd name="connsiteX102" fmla="*/ 1247220 w 1315983"/>
                <a:gd name="connsiteY102" fmla="*/ 948128 h 2311974"/>
                <a:gd name="connsiteX103" fmla="*/ 1195055 w 1315983"/>
                <a:gd name="connsiteY103" fmla="*/ 1006475 h 2311974"/>
                <a:gd name="connsiteX104" fmla="*/ 1064642 w 1315983"/>
                <a:gd name="connsiteY104" fmla="*/ 1062390 h 2311974"/>
                <a:gd name="connsiteX105" fmla="*/ 1071755 w 1315983"/>
                <a:gd name="connsiteY105" fmla="*/ 1093994 h 2311974"/>
                <a:gd name="connsiteX106" fmla="*/ 1062271 w 1315983"/>
                <a:gd name="connsiteY106" fmla="*/ 1103719 h 2311974"/>
                <a:gd name="connsiteX107" fmla="*/ 1064642 w 1315983"/>
                <a:gd name="connsiteY107" fmla="*/ 1103719 h 2311974"/>
                <a:gd name="connsiteX108" fmla="*/ 1064642 w 1315983"/>
                <a:gd name="connsiteY108" fmla="*/ 1111012 h 2311974"/>
                <a:gd name="connsiteX109" fmla="*/ 1057529 w 1315983"/>
                <a:gd name="connsiteY109" fmla="*/ 1118305 h 2311974"/>
                <a:gd name="connsiteX110" fmla="*/ 1057529 w 1315983"/>
                <a:gd name="connsiteY110" fmla="*/ 1125598 h 2311974"/>
                <a:gd name="connsiteX111" fmla="*/ 1043302 w 1315983"/>
                <a:gd name="connsiteY111" fmla="*/ 1149909 h 2311974"/>
                <a:gd name="connsiteX112" fmla="*/ 1055157 w 1315983"/>
                <a:gd name="connsiteY112" fmla="*/ 1164496 h 2311974"/>
                <a:gd name="connsiteX113" fmla="*/ 1083611 w 1315983"/>
                <a:gd name="connsiteY113" fmla="*/ 1164496 h 2311974"/>
                <a:gd name="connsiteX114" fmla="*/ 1085982 w 1315983"/>
                <a:gd name="connsiteY114" fmla="*/ 1166927 h 2311974"/>
                <a:gd name="connsiteX115" fmla="*/ 1104951 w 1315983"/>
                <a:gd name="connsiteY115" fmla="*/ 1159634 h 2311974"/>
                <a:gd name="connsiteX116" fmla="*/ 1116807 w 1315983"/>
                <a:gd name="connsiteY116" fmla="*/ 1166927 h 2311974"/>
                <a:gd name="connsiteX117" fmla="*/ 1123921 w 1315983"/>
                <a:gd name="connsiteY117" fmla="*/ 1166927 h 2311974"/>
                <a:gd name="connsiteX118" fmla="*/ 1119178 w 1315983"/>
                <a:gd name="connsiteY118" fmla="*/ 1171789 h 2311974"/>
                <a:gd name="connsiteX119" fmla="*/ 1133405 w 1315983"/>
                <a:gd name="connsiteY119" fmla="*/ 1179083 h 2311974"/>
                <a:gd name="connsiteX120" fmla="*/ 1140519 w 1315983"/>
                <a:gd name="connsiteY120" fmla="*/ 1222842 h 2311974"/>
                <a:gd name="connsiteX121" fmla="*/ 1133405 w 1315983"/>
                <a:gd name="connsiteY121" fmla="*/ 1230136 h 2311974"/>
                <a:gd name="connsiteX122" fmla="*/ 1133405 w 1315983"/>
                <a:gd name="connsiteY122" fmla="*/ 1254447 h 2311974"/>
                <a:gd name="connsiteX123" fmla="*/ 1159488 w 1315983"/>
                <a:gd name="connsiteY123" fmla="*/ 1271464 h 2311974"/>
                <a:gd name="connsiteX124" fmla="*/ 1154745 w 1315983"/>
                <a:gd name="connsiteY124" fmla="*/ 1278758 h 2311974"/>
                <a:gd name="connsiteX125" fmla="*/ 1164230 w 1315983"/>
                <a:gd name="connsiteY125" fmla="*/ 1290913 h 2311974"/>
                <a:gd name="connsiteX126" fmla="*/ 1164230 w 1315983"/>
                <a:gd name="connsiteY126" fmla="*/ 1303069 h 2311974"/>
                <a:gd name="connsiteX127" fmla="*/ 1166601 w 1315983"/>
                <a:gd name="connsiteY127" fmla="*/ 1305500 h 2311974"/>
                <a:gd name="connsiteX128" fmla="*/ 1164230 w 1315983"/>
                <a:gd name="connsiteY128" fmla="*/ 1312793 h 2311974"/>
                <a:gd name="connsiteX129" fmla="*/ 1171343 w 1315983"/>
                <a:gd name="connsiteY129" fmla="*/ 1324948 h 2311974"/>
                <a:gd name="connsiteX130" fmla="*/ 1178457 w 1315983"/>
                <a:gd name="connsiteY130" fmla="*/ 1317655 h 2311974"/>
                <a:gd name="connsiteX131" fmla="*/ 1178457 w 1315983"/>
                <a:gd name="connsiteY131" fmla="*/ 1327379 h 2311974"/>
                <a:gd name="connsiteX132" fmla="*/ 1180828 w 1315983"/>
                <a:gd name="connsiteY132" fmla="*/ 1344397 h 2311974"/>
                <a:gd name="connsiteX133" fmla="*/ 1154745 w 1315983"/>
                <a:gd name="connsiteY133" fmla="*/ 1358984 h 2311974"/>
                <a:gd name="connsiteX134" fmla="*/ 1133405 w 1315983"/>
                <a:gd name="connsiteY134" fmla="*/ 1358984 h 2311974"/>
                <a:gd name="connsiteX135" fmla="*/ 1131034 w 1315983"/>
                <a:gd name="connsiteY135" fmla="*/ 1376001 h 2311974"/>
                <a:gd name="connsiteX136" fmla="*/ 1152374 w 1315983"/>
                <a:gd name="connsiteY136" fmla="*/ 1376001 h 2311974"/>
                <a:gd name="connsiteX137" fmla="*/ 1154745 w 1315983"/>
                <a:gd name="connsiteY137" fmla="*/ 1383295 h 2311974"/>
                <a:gd name="connsiteX138" fmla="*/ 1159488 w 1315983"/>
                <a:gd name="connsiteY138" fmla="*/ 1380864 h 2311974"/>
                <a:gd name="connsiteX139" fmla="*/ 1166601 w 1315983"/>
                <a:gd name="connsiteY139" fmla="*/ 1393019 h 2311974"/>
                <a:gd name="connsiteX140" fmla="*/ 1164230 w 1315983"/>
                <a:gd name="connsiteY140" fmla="*/ 1400312 h 2311974"/>
                <a:gd name="connsiteX141" fmla="*/ 1166601 w 1315983"/>
                <a:gd name="connsiteY141" fmla="*/ 1402744 h 2311974"/>
                <a:gd name="connsiteX142" fmla="*/ 1185570 w 1315983"/>
                <a:gd name="connsiteY142" fmla="*/ 1380864 h 2311974"/>
                <a:gd name="connsiteX143" fmla="*/ 1192684 w 1315983"/>
                <a:gd name="connsiteY143" fmla="*/ 1383295 h 2311974"/>
                <a:gd name="connsiteX144" fmla="*/ 1187941 w 1315983"/>
                <a:gd name="connsiteY144" fmla="*/ 1380864 h 2311974"/>
                <a:gd name="connsiteX145" fmla="*/ 1195055 w 1315983"/>
                <a:gd name="connsiteY145" fmla="*/ 1373570 h 2311974"/>
                <a:gd name="connsiteX146" fmla="*/ 1202168 w 1315983"/>
                <a:gd name="connsiteY146" fmla="*/ 1368708 h 2311974"/>
                <a:gd name="connsiteX147" fmla="*/ 1218766 w 1315983"/>
                <a:gd name="connsiteY147" fmla="*/ 1417330 h 2311974"/>
                <a:gd name="connsiteX148" fmla="*/ 1214024 w 1315983"/>
                <a:gd name="connsiteY148" fmla="*/ 1424623 h 2311974"/>
                <a:gd name="connsiteX149" fmla="*/ 1214024 w 1315983"/>
                <a:gd name="connsiteY149" fmla="*/ 1441641 h 2311974"/>
                <a:gd name="connsiteX150" fmla="*/ 1180828 w 1315983"/>
                <a:gd name="connsiteY150" fmla="*/ 1436779 h 2311974"/>
                <a:gd name="connsiteX151" fmla="*/ 1178457 w 1315983"/>
                <a:gd name="connsiteY151" fmla="*/ 1473245 h 2311974"/>
                <a:gd name="connsiteX152" fmla="*/ 1164230 w 1315983"/>
                <a:gd name="connsiteY152" fmla="*/ 1473245 h 2311974"/>
                <a:gd name="connsiteX153" fmla="*/ 1159488 w 1315983"/>
                <a:gd name="connsiteY153" fmla="*/ 1504850 h 2311974"/>
                <a:gd name="connsiteX154" fmla="*/ 1145261 w 1315983"/>
                <a:gd name="connsiteY154" fmla="*/ 1521867 h 2311974"/>
                <a:gd name="connsiteX155" fmla="*/ 1145261 w 1315983"/>
                <a:gd name="connsiteY155" fmla="*/ 1548609 h 2311974"/>
                <a:gd name="connsiteX156" fmla="*/ 1126292 w 1315983"/>
                <a:gd name="connsiteY156" fmla="*/ 1560765 h 2311974"/>
                <a:gd name="connsiteX157" fmla="*/ 1152374 w 1315983"/>
                <a:gd name="connsiteY157" fmla="*/ 1570489 h 2311974"/>
                <a:gd name="connsiteX158" fmla="*/ 1152374 w 1315983"/>
                <a:gd name="connsiteY158" fmla="*/ 1577783 h 2311974"/>
                <a:gd name="connsiteX159" fmla="*/ 1097838 w 1315983"/>
                <a:gd name="connsiteY159" fmla="*/ 1577783 h 2311974"/>
                <a:gd name="connsiteX160" fmla="*/ 1109694 w 1315983"/>
                <a:gd name="connsiteY160" fmla="*/ 1602094 h 2311974"/>
                <a:gd name="connsiteX161" fmla="*/ 1119178 w 1315983"/>
                <a:gd name="connsiteY161" fmla="*/ 1609387 h 2311974"/>
                <a:gd name="connsiteX162" fmla="*/ 1116807 w 1315983"/>
                <a:gd name="connsiteY162" fmla="*/ 1619111 h 2311974"/>
                <a:gd name="connsiteX163" fmla="*/ 1119178 w 1315983"/>
                <a:gd name="connsiteY163" fmla="*/ 1623973 h 2311974"/>
                <a:gd name="connsiteX164" fmla="*/ 1119178 w 1315983"/>
                <a:gd name="connsiteY164" fmla="*/ 1645853 h 2311974"/>
                <a:gd name="connsiteX165" fmla="*/ 1112065 w 1315983"/>
                <a:gd name="connsiteY165" fmla="*/ 1645853 h 2311974"/>
                <a:gd name="connsiteX166" fmla="*/ 1104951 w 1315983"/>
                <a:gd name="connsiteY166" fmla="*/ 1667733 h 2311974"/>
                <a:gd name="connsiteX167" fmla="*/ 1104951 w 1315983"/>
                <a:gd name="connsiteY167" fmla="*/ 1706631 h 2311974"/>
                <a:gd name="connsiteX168" fmla="*/ 1090725 w 1315983"/>
                <a:gd name="connsiteY168" fmla="*/ 1709062 h 2311974"/>
                <a:gd name="connsiteX169" fmla="*/ 1090725 w 1315983"/>
                <a:gd name="connsiteY169" fmla="*/ 1723648 h 2311974"/>
                <a:gd name="connsiteX170" fmla="*/ 1078869 w 1315983"/>
                <a:gd name="connsiteY170" fmla="*/ 1740666 h 2311974"/>
                <a:gd name="connsiteX171" fmla="*/ 1021961 w 1315983"/>
                <a:gd name="connsiteY171" fmla="*/ 1733373 h 2311974"/>
                <a:gd name="connsiteX172" fmla="*/ 995879 w 1315983"/>
                <a:gd name="connsiteY172" fmla="*/ 1733373 h 2311974"/>
                <a:gd name="connsiteX173" fmla="*/ 984023 w 1315983"/>
                <a:gd name="connsiteY173" fmla="*/ 1743097 h 2311974"/>
                <a:gd name="connsiteX174" fmla="*/ 976910 w 1315983"/>
                <a:gd name="connsiteY174" fmla="*/ 1735804 h 2311974"/>
                <a:gd name="connsiteX175" fmla="*/ 969796 w 1315983"/>
                <a:gd name="connsiteY175" fmla="*/ 1740666 h 2311974"/>
                <a:gd name="connsiteX176" fmla="*/ 948456 w 1315983"/>
                <a:gd name="connsiteY176" fmla="*/ 1713924 h 2311974"/>
                <a:gd name="connsiteX177" fmla="*/ 934229 w 1315983"/>
                <a:gd name="connsiteY177" fmla="*/ 1721217 h 2311974"/>
                <a:gd name="connsiteX178" fmla="*/ 927116 w 1315983"/>
                <a:gd name="connsiteY178" fmla="*/ 1733373 h 2311974"/>
                <a:gd name="connsiteX179" fmla="*/ 920002 w 1315983"/>
                <a:gd name="connsiteY179" fmla="*/ 1735804 h 2311974"/>
                <a:gd name="connsiteX180" fmla="*/ 905775 w 1315983"/>
                <a:gd name="connsiteY180" fmla="*/ 1706631 h 2311974"/>
                <a:gd name="connsiteX181" fmla="*/ 834641 w 1315983"/>
                <a:gd name="connsiteY181" fmla="*/ 1709062 h 2311974"/>
                <a:gd name="connsiteX182" fmla="*/ 832270 w 1315983"/>
                <a:gd name="connsiteY182" fmla="*/ 1721217 h 2311974"/>
                <a:gd name="connsiteX183" fmla="*/ 789590 w 1315983"/>
                <a:gd name="connsiteY183" fmla="*/ 1721217 h 2311974"/>
                <a:gd name="connsiteX184" fmla="*/ 789590 w 1315983"/>
                <a:gd name="connsiteY184" fmla="*/ 1728511 h 2311974"/>
                <a:gd name="connsiteX185" fmla="*/ 758765 w 1315983"/>
                <a:gd name="connsiteY185" fmla="*/ 1721217 h 2311974"/>
                <a:gd name="connsiteX186" fmla="*/ 758765 w 1315983"/>
                <a:gd name="connsiteY186" fmla="*/ 1706631 h 2311974"/>
                <a:gd name="connsiteX187" fmla="*/ 751651 w 1315983"/>
                <a:gd name="connsiteY187" fmla="*/ 1706631 h 2311974"/>
                <a:gd name="connsiteX188" fmla="*/ 749280 w 1315983"/>
                <a:gd name="connsiteY188" fmla="*/ 1692044 h 2311974"/>
                <a:gd name="connsiteX189" fmla="*/ 749280 w 1315983"/>
                <a:gd name="connsiteY189" fmla="*/ 1692044 h 2311974"/>
                <a:gd name="connsiteX190" fmla="*/ 751651 w 1315983"/>
                <a:gd name="connsiteY190" fmla="*/ 1706631 h 2311974"/>
                <a:gd name="connsiteX191" fmla="*/ 697115 w 1315983"/>
                <a:gd name="connsiteY191" fmla="*/ 1709062 h 2311974"/>
                <a:gd name="connsiteX192" fmla="*/ 656806 w 1315983"/>
                <a:gd name="connsiteY192" fmla="*/ 1701769 h 2311974"/>
                <a:gd name="connsiteX193" fmla="*/ 654435 w 1315983"/>
                <a:gd name="connsiteY193" fmla="*/ 1709062 h 2311974"/>
                <a:gd name="connsiteX194" fmla="*/ 635465 w 1315983"/>
                <a:gd name="connsiteY194" fmla="*/ 1713924 h 2311974"/>
                <a:gd name="connsiteX195" fmla="*/ 628352 w 1315983"/>
                <a:gd name="connsiteY195" fmla="*/ 1733373 h 2311974"/>
                <a:gd name="connsiteX196" fmla="*/ 633094 w 1315983"/>
                <a:gd name="connsiteY196" fmla="*/ 1750391 h 2311974"/>
                <a:gd name="connsiteX197" fmla="*/ 614125 w 1315983"/>
                <a:gd name="connsiteY197" fmla="*/ 1750391 h 2311974"/>
                <a:gd name="connsiteX198" fmla="*/ 609383 w 1315983"/>
                <a:gd name="connsiteY198" fmla="*/ 1769840 h 2311974"/>
                <a:gd name="connsiteX199" fmla="*/ 616496 w 1315983"/>
                <a:gd name="connsiteY199" fmla="*/ 1784426 h 2311974"/>
                <a:gd name="connsiteX200" fmla="*/ 614125 w 1315983"/>
                <a:gd name="connsiteY200" fmla="*/ 1806306 h 2311974"/>
                <a:gd name="connsiteX201" fmla="*/ 602269 w 1315983"/>
                <a:gd name="connsiteY201" fmla="*/ 1813599 h 2311974"/>
                <a:gd name="connsiteX202" fmla="*/ 602269 w 1315983"/>
                <a:gd name="connsiteY202" fmla="*/ 1847635 h 2311974"/>
                <a:gd name="connsiteX203" fmla="*/ 588043 w 1315983"/>
                <a:gd name="connsiteY203" fmla="*/ 1852497 h 2311974"/>
                <a:gd name="connsiteX204" fmla="*/ 585671 w 1315983"/>
                <a:gd name="connsiteY204" fmla="*/ 1837910 h 2311974"/>
                <a:gd name="connsiteX205" fmla="*/ 552475 w 1315983"/>
                <a:gd name="connsiteY205" fmla="*/ 1837910 h 2311974"/>
                <a:gd name="connsiteX206" fmla="*/ 552475 w 1315983"/>
                <a:gd name="connsiteY206" fmla="*/ 1859790 h 2311974"/>
                <a:gd name="connsiteX207" fmla="*/ 533506 w 1315983"/>
                <a:gd name="connsiteY207" fmla="*/ 1859790 h 2311974"/>
                <a:gd name="connsiteX208" fmla="*/ 533506 w 1315983"/>
                <a:gd name="connsiteY208" fmla="*/ 1869515 h 2311974"/>
                <a:gd name="connsiteX209" fmla="*/ 531135 w 1315983"/>
                <a:gd name="connsiteY209" fmla="*/ 1876808 h 2311974"/>
                <a:gd name="connsiteX210" fmla="*/ 450517 w 1315983"/>
                <a:gd name="connsiteY210" fmla="*/ 1876808 h 2311974"/>
                <a:gd name="connsiteX211" fmla="*/ 450517 w 1315983"/>
                <a:gd name="connsiteY211" fmla="*/ 1896257 h 2311974"/>
                <a:gd name="connsiteX212" fmla="*/ 398351 w 1315983"/>
                <a:gd name="connsiteY212" fmla="*/ 1901119 h 2311974"/>
                <a:gd name="connsiteX213" fmla="*/ 398351 w 1315983"/>
                <a:gd name="connsiteY213" fmla="*/ 1930292 h 2311974"/>
                <a:gd name="connsiteX214" fmla="*/ 377011 w 1315983"/>
                <a:gd name="connsiteY214" fmla="*/ 1930292 h 2311974"/>
                <a:gd name="connsiteX215" fmla="*/ 374640 w 1315983"/>
                <a:gd name="connsiteY215" fmla="*/ 1952172 h 2311974"/>
                <a:gd name="connsiteX216" fmla="*/ 362784 w 1315983"/>
                <a:gd name="connsiteY216" fmla="*/ 1952172 h 2311974"/>
                <a:gd name="connsiteX217" fmla="*/ 362784 w 1315983"/>
                <a:gd name="connsiteY217" fmla="*/ 1978914 h 2311974"/>
                <a:gd name="connsiteX218" fmla="*/ 369898 w 1315983"/>
                <a:gd name="connsiteY218" fmla="*/ 1983776 h 2311974"/>
                <a:gd name="connsiteX219" fmla="*/ 367527 w 1315983"/>
                <a:gd name="connsiteY219" fmla="*/ 2000794 h 2311974"/>
                <a:gd name="connsiteX220" fmla="*/ 374640 w 1315983"/>
                <a:gd name="connsiteY220" fmla="*/ 2005656 h 2311974"/>
                <a:gd name="connsiteX221" fmla="*/ 374640 w 1315983"/>
                <a:gd name="connsiteY221" fmla="*/ 2068865 h 2311974"/>
                <a:gd name="connsiteX222" fmla="*/ 367527 w 1315983"/>
                <a:gd name="connsiteY222" fmla="*/ 2068865 h 2311974"/>
                <a:gd name="connsiteX223" fmla="*/ 367527 w 1315983"/>
                <a:gd name="connsiteY223" fmla="*/ 2081020 h 2311974"/>
                <a:gd name="connsiteX224" fmla="*/ 348557 w 1315983"/>
                <a:gd name="connsiteY224" fmla="*/ 2083451 h 2311974"/>
                <a:gd name="connsiteX225" fmla="*/ 334331 w 1315983"/>
                <a:gd name="connsiteY225" fmla="*/ 2117487 h 2311974"/>
                <a:gd name="connsiteX226" fmla="*/ 334331 w 1315983"/>
                <a:gd name="connsiteY226" fmla="*/ 2129642 h 2311974"/>
                <a:gd name="connsiteX227" fmla="*/ 391238 w 1315983"/>
                <a:gd name="connsiteY227" fmla="*/ 2132073 h 2311974"/>
                <a:gd name="connsiteX228" fmla="*/ 384125 w 1315983"/>
                <a:gd name="connsiteY228" fmla="*/ 2151522 h 2311974"/>
                <a:gd name="connsiteX229" fmla="*/ 388867 w 1315983"/>
                <a:gd name="connsiteY229" fmla="*/ 2161246 h 2311974"/>
                <a:gd name="connsiteX230" fmla="*/ 384125 w 1315983"/>
                <a:gd name="connsiteY230" fmla="*/ 2168540 h 2311974"/>
                <a:gd name="connsiteX231" fmla="*/ 367527 w 1315983"/>
                <a:gd name="connsiteY231" fmla="*/ 2168540 h 2311974"/>
                <a:gd name="connsiteX232" fmla="*/ 367527 w 1315983"/>
                <a:gd name="connsiteY232" fmla="*/ 2180695 h 2311974"/>
                <a:gd name="connsiteX233" fmla="*/ 336702 w 1315983"/>
                <a:gd name="connsiteY233" fmla="*/ 2187988 h 2311974"/>
                <a:gd name="connsiteX234" fmla="*/ 343815 w 1315983"/>
                <a:gd name="connsiteY234" fmla="*/ 2200144 h 2311974"/>
                <a:gd name="connsiteX235" fmla="*/ 341444 w 1315983"/>
                <a:gd name="connsiteY235" fmla="*/ 2256059 h 2311974"/>
                <a:gd name="connsiteX236" fmla="*/ 329588 w 1315983"/>
                <a:gd name="connsiteY236" fmla="*/ 2277939 h 2311974"/>
                <a:gd name="connsiteX237" fmla="*/ 303506 w 1315983"/>
                <a:gd name="connsiteY237" fmla="*/ 2307112 h 2311974"/>
                <a:gd name="connsiteX238" fmla="*/ 289279 w 1315983"/>
                <a:gd name="connsiteY238" fmla="*/ 2311974 h 2311974"/>
                <a:gd name="connsiteX239" fmla="*/ 272681 w 1315983"/>
                <a:gd name="connsiteY239" fmla="*/ 2282801 h 2311974"/>
                <a:gd name="connsiteX240" fmla="*/ 253712 w 1315983"/>
                <a:gd name="connsiteY240" fmla="*/ 2275508 h 2311974"/>
                <a:gd name="connsiteX241" fmla="*/ 239485 w 1315983"/>
                <a:gd name="connsiteY241" fmla="*/ 2292526 h 2311974"/>
                <a:gd name="connsiteX242" fmla="*/ 220516 w 1315983"/>
                <a:gd name="connsiteY242" fmla="*/ 2285232 h 2311974"/>
                <a:gd name="connsiteX243" fmla="*/ 206289 w 1315983"/>
                <a:gd name="connsiteY243" fmla="*/ 2290094 h 2311974"/>
                <a:gd name="connsiteX244" fmla="*/ 170722 w 1315983"/>
                <a:gd name="connsiteY244" fmla="*/ 2275508 h 2311974"/>
                <a:gd name="connsiteX245" fmla="*/ 129987 w 1315983"/>
                <a:gd name="connsiteY245" fmla="*/ 2254426 h 2311974"/>
                <a:gd name="connsiteX246" fmla="*/ 138292 w 1315983"/>
                <a:gd name="connsiteY246" fmla="*/ 2090384 h 2311974"/>
                <a:gd name="connsiteX247" fmla="*/ 167576 w 1315983"/>
                <a:gd name="connsiteY247" fmla="*/ 1879782 h 2311974"/>
                <a:gd name="connsiteX248" fmla="*/ 162659 w 1315983"/>
                <a:gd name="connsiteY248" fmla="*/ 1766434 h 2311974"/>
                <a:gd name="connsiteX249" fmla="*/ 134380 w 1315983"/>
                <a:gd name="connsiteY249" fmla="*/ 1684276 h 2311974"/>
                <a:gd name="connsiteX250" fmla="*/ 71027 w 1315983"/>
                <a:gd name="connsiteY250" fmla="*/ 1605539 h 2311974"/>
                <a:gd name="connsiteX251" fmla="*/ 21152 w 1315983"/>
                <a:gd name="connsiteY251" fmla="*/ 1566641 h 2311974"/>
                <a:gd name="connsiteX252" fmla="*/ 22796 w 1315983"/>
                <a:gd name="connsiteY252" fmla="*/ 1519182 h 2311974"/>
                <a:gd name="connsiteX253" fmla="*/ 18560 w 1315983"/>
                <a:gd name="connsiteY253" fmla="*/ 1442151 h 2311974"/>
                <a:gd name="connsiteX254" fmla="*/ 73867 w 1315983"/>
                <a:gd name="connsiteY254" fmla="*/ 1327822 h 2311974"/>
                <a:gd name="connsiteX255" fmla="*/ 867553 w 1315983"/>
                <a:gd name="connsiteY255" fmla="*/ 1104035 h 2311974"/>
                <a:gd name="connsiteX256" fmla="*/ 0 w 1315983"/>
                <a:gd name="connsiteY256" fmla="*/ 680708 h 2311974"/>
                <a:gd name="connsiteX257" fmla="*/ 35567 w 1315983"/>
                <a:gd name="connsiteY257" fmla="*/ 670983 h 2311974"/>
                <a:gd name="connsiteX258" fmla="*/ 192062 w 1315983"/>
                <a:gd name="connsiteY258" fmla="*/ 700156 h 2311974"/>
                <a:gd name="connsiteX259" fmla="*/ 236001 w 1315983"/>
                <a:gd name="connsiteY259" fmla="*/ 862512 h 2311974"/>
                <a:gd name="connsiteX260" fmla="*/ 151753 w 1315983"/>
                <a:gd name="connsiteY260" fmla="*/ 471633 h 2311974"/>
                <a:gd name="connsiteX261" fmla="*/ 144639 w 1315983"/>
                <a:gd name="connsiteY261" fmla="*/ 464340 h 2311974"/>
                <a:gd name="connsiteX262" fmla="*/ 184949 w 1315983"/>
                <a:gd name="connsiteY262" fmla="*/ 430304 h 2311974"/>
                <a:gd name="connsiteX263" fmla="*/ 199176 w 1315983"/>
                <a:gd name="connsiteY263" fmla="*/ 408424 h 2311974"/>
                <a:gd name="connsiteX264" fmla="*/ 232371 w 1315983"/>
                <a:gd name="connsiteY264" fmla="*/ 311180 h 2311974"/>
                <a:gd name="connsiteX265" fmla="*/ 225258 w 1315983"/>
                <a:gd name="connsiteY265" fmla="*/ 308749 h 2311974"/>
                <a:gd name="connsiteX266" fmla="*/ 232371 w 1315983"/>
                <a:gd name="connsiteY266" fmla="*/ 299025 h 2311974"/>
                <a:gd name="connsiteX267" fmla="*/ 211031 w 1315983"/>
                <a:gd name="connsiteY267" fmla="*/ 299025 h 2311974"/>
                <a:gd name="connsiteX268" fmla="*/ 199176 w 1315983"/>
                <a:gd name="connsiteY268" fmla="*/ 282007 h 2311974"/>
                <a:gd name="connsiteX269" fmla="*/ 239485 w 1315983"/>
                <a:gd name="connsiteY269" fmla="*/ 240679 h 2311974"/>
                <a:gd name="connsiteX270" fmla="*/ 248969 w 1315983"/>
                <a:gd name="connsiteY270" fmla="*/ 240679 h 2311974"/>
                <a:gd name="connsiteX271" fmla="*/ 227629 w 1315983"/>
                <a:gd name="connsiteY271" fmla="*/ 218799 h 2311974"/>
                <a:gd name="connsiteX272" fmla="*/ 260825 w 1315983"/>
                <a:gd name="connsiteY272" fmla="*/ 199350 h 2311974"/>
                <a:gd name="connsiteX273" fmla="*/ 239485 w 1315983"/>
                <a:gd name="connsiteY273" fmla="*/ 150728 h 2311974"/>
                <a:gd name="connsiteX274" fmla="*/ 248969 w 1315983"/>
                <a:gd name="connsiteY274" fmla="*/ 131279 h 2311974"/>
                <a:gd name="connsiteX275" fmla="*/ 282165 w 1315983"/>
                <a:gd name="connsiteY275" fmla="*/ 116693 h 2311974"/>
                <a:gd name="connsiteX276" fmla="*/ 286908 w 1315983"/>
                <a:gd name="connsiteY276" fmla="*/ 131279 h 2311974"/>
                <a:gd name="connsiteX277" fmla="*/ 308248 w 1315983"/>
                <a:gd name="connsiteY277" fmla="*/ 116693 h 2311974"/>
                <a:gd name="connsiteX278" fmla="*/ 303506 w 1315983"/>
                <a:gd name="connsiteY278" fmla="*/ 109399 h 2311974"/>
                <a:gd name="connsiteX279" fmla="*/ 320104 w 1315983"/>
                <a:gd name="connsiteY279" fmla="*/ 102106 h 2311974"/>
                <a:gd name="connsiteX280" fmla="*/ 320104 w 1315983"/>
                <a:gd name="connsiteY280" fmla="*/ 94813 h 2311974"/>
                <a:gd name="connsiteX281" fmla="*/ 329588 w 1315983"/>
                <a:gd name="connsiteY281" fmla="*/ 87519 h 2311974"/>
                <a:gd name="connsiteX282" fmla="*/ 315361 w 1315983"/>
                <a:gd name="connsiteY282" fmla="*/ 53484 h 2311974"/>
                <a:gd name="connsiteX283" fmla="*/ 312990 w 1315983"/>
                <a:gd name="connsiteY283" fmla="*/ 7293 h 2311974"/>
                <a:gd name="connsiteX284" fmla="*/ 355671 w 1315983"/>
                <a:gd name="connsiteY284" fmla="*/ 17018 h 2311974"/>
                <a:gd name="connsiteX285" fmla="*/ 377011 w 1315983"/>
                <a:gd name="connsiteY285" fmla="*/ 0 h 2311974"/>
                <a:gd name="connsiteX286" fmla="*/ 241856 w 1315983"/>
                <a:gd name="connsiteY286" fmla="*/ 899507 h 2311974"/>
                <a:gd name="connsiteX287" fmla="*/ 241856 w 1315983"/>
                <a:gd name="connsiteY287" fmla="*/ 899506 h 2311974"/>
                <a:gd name="connsiteX288" fmla="*/ 377011 w 1315983"/>
                <a:gd name="connsiteY288" fmla="*/ 0 h 2311974"/>
                <a:gd name="connsiteX289" fmla="*/ 234712 w 1315983"/>
                <a:gd name="connsiteY289" fmla="*/ 889782 h 2311974"/>
                <a:gd name="connsiteX290" fmla="*/ 225258 w 1315983"/>
                <a:gd name="connsiteY290" fmla="*/ 889782 h 2311974"/>
                <a:gd name="connsiteX291" fmla="*/ 241856 w 1315983"/>
                <a:gd name="connsiteY291" fmla="*/ 889782 h 2311974"/>
                <a:gd name="connsiteX292" fmla="*/ 326152 w 1315983"/>
                <a:gd name="connsiteY292" fmla="*/ 981222 h 2311974"/>
                <a:gd name="connsiteX293" fmla="*/ 234712 w 1315983"/>
                <a:gd name="connsiteY293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71755 w 1315983"/>
                <a:gd name="connsiteY90" fmla="*/ 858178 h 2311974"/>
                <a:gd name="connsiteX91" fmla="*/ 1090725 w 1315983"/>
                <a:gd name="connsiteY91" fmla="*/ 875195 h 2311974"/>
                <a:gd name="connsiteX92" fmla="*/ 1097838 w 1315983"/>
                <a:gd name="connsiteY92" fmla="*/ 906800 h 2311974"/>
                <a:gd name="connsiteX93" fmla="*/ 1104951 w 1315983"/>
                <a:gd name="connsiteY93" fmla="*/ 916524 h 2311974"/>
                <a:gd name="connsiteX94" fmla="*/ 1123921 w 1315983"/>
                <a:gd name="connsiteY94" fmla="*/ 935973 h 2311974"/>
                <a:gd name="connsiteX95" fmla="*/ 1171343 w 1315983"/>
                <a:gd name="connsiteY95" fmla="*/ 928679 h 2311974"/>
                <a:gd name="connsiteX96" fmla="*/ 1185570 w 1315983"/>
                <a:gd name="connsiteY96" fmla="*/ 948128 h 2311974"/>
                <a:gd name="connsiteX97" fmla="*/ 1206911 w 1315983"/>
                <a:gd name="connsiteY97" fmla="*/ 950559 h 2311974"/>
                <a:gd name="connsiteX98" fmla="*/ 1211653 w 1315983"/>
                <a:gd name="connsiteY98" fmla="*/ 923817 h 2311974"/>
                <a:gd name="connsiteX99" fmla="*/ 1225880 w 1315983"/>
                <a:gd name="connsiteY99" fmla="*/ 914093 h 2311974"/>
                <a:gd name="connsiteX100" fmla="*/ 1235364 w 1315983"/>
                <a:gd name="connsiteY100" fmla="*/ 921386 h 2311974"/>
                <a:gd name="connsiteX101" fmla="*/ 1247220 w 1315983"/>
                <a:gd name="connsiteY101" fmla="*/ 948128 h 2311974"/>
                <a:gd name="connsiteX102" fmla="*/ 1195055 w 1315983"/>
                <a:gd name="connsiteY102" fmla="*/ 1006475 h 2311974"/>
                <a:gd name="connsiteX103" fmla="*/ 1064642 w 1315983"/>
                <a:gd name="connsiteY103" fmla="*/ 1062390 h 2311974"/>
                <a:gd name="connsiteX104" fmla="*/ 1071755 w 1315983"/>
                <a:gd name="connsiteY104" fmla="*/ 1093994 h 2311974"/>
                <a:gd name="connsiteX105" fmla="*/ 1062271 w 1315983"/>
                <a:gd name="connsiteY105" fmla="*/ 1103719 h 2311974"/>
                <a:gd name="connsiteX106" fmla="*/ 1064642 w 1315983"/>
                <a:gd name="connsiteY106" fmla="*/ 1103719 h 2311974"/>
                <a:gd name="connsiteX107" fmla="*/ 1064642 w 1315983"/>
                <a:gd name="connsiteY107" fmla="*/ 1111012 h 2311974"/>
                <a:gd name="connsiteX108" fmla="*/ 1057529 w 1315983"/>
                <a:gd name="connsiteY108" fmla="*/ 1118305 h 2311974"/>
                <a:gd name="connsiteX109" fmla="*/ 1057529 w 1315983"/>
                <a:gd name="connsiteY109" fmla="*/ 1125598 h 2311974"/>
                <a:gd name="connsiteX110" fmla="*/ 1043302 w 1315983"/>
                <a:gd name="connsiteY110" fmla="*/ 1149909 h 2311974"/>
                <a:gd name="connsiteX111" fmla="*/ 1055157 w 1315983"/>
                <a:gd name="connsiteY111" fmla="*/ 1164496 h 2311974"/>
                <a:gd name="connsiteX112" fmla="*/ 1083611 w 1315983"/>
                <a:gd name="connsiteY112" fmla="*/ 1164496 h 2311974"/>
                <a:gd name="connsiteX113" fmla="*/ 1085982 w 1315983"/>
                <a:gd name="connsiteY113" fmla="*/ 1166927 h 2311974"/>
                <a:gd name="connsiteX114" fmla="*/ 1104951 w 1315983"/>
                <a:gd name="connsiteY114" fmla="*/ 1159634 h 2311974"/>
                <a:gd name="connsiteX115" fmla="*/ 1116807 w 1315983"/>
                <a:gd name="connsiteY115" fmla="*/ 1166927 h 2311974"/>
                <a:gd name="connsiteX116" fmla="*/ 1123921 w 1315983"/>
                <a:gd name="connsiteY116" fmla="*/ 1166927 h 2311974"/>
                <a:gd name="connsiteX117" fmla="*/ 1119178 w 1315983"/>
                <a:gd name="connsiteY117" fmla="*/ 1171789 h 2311974"/>
                <a:gd name="connsiteX118" fmla="*/ 1133405 w 1315983"/>
                <a:gd name="connsiteY118" fmla="*/ 1179083 h 2311974"/>
                <a:gd name="connsiteX119" fmla="*/ 1140519 w 1315983"/>
                <a:gd name="connsiteY119" fmla="*/ 1222842 h 2311974"/>
                <a:gd name="connsiteX120" fmla="*/ 1133405 w 1315983"/>
                <a:gd name="connsiteY120" fmla="*/ 1230136 h 2311974"/>
                <a:gd name="connsiteX121" fmla="*/ 1133405 w 1315983"/>
                <a:gd name="connsiteY121" fmla="*/ 1254447 h 2311974"/>
                <a:gd name="connsiteX122" fmla="*/ 1159488 w 1315983"/>
                <a:gd name="connsiteY122" fmla="*/ 1271464 h 2311974"/>
                <a:gd name="connsiteX123" fmla="*/ 1154745 w 1315983"/>
                <a:gd name="connsiteY123" fmla="*/ 1278758 h 2311974"/>
                <a:gd name="connsiteX124" fmla="*/ 1164230 w 1315983"/>
                <a:gd name="connsiteY124" fmla="*/ 1290913 h 2311974"/>
                <a:gd name="connsiteX125" fmla="*/ 1164230 w 1315983"/>
                <a:gd name="connsiteY125" fmla="*/ 1303069 h 2311974"/>
                <a:gd name="connsiteX126" fmla="*/ 1166601 w 1315983"/>
                <a:gd name="connsiteY126" fmla="*/ 1305500 h 2311974"/>
                <a:gd name="connsiteX127" fmla="*/ 1164230 w 1315983"/>
                <a:gd name="connsiteY127" fmla="*/ 1312793 h 2311974"/>
                <a:gd name="connsiteX128" fmla="*/ 1171343 w 1315983"/>
                <a:gd name="connsiteY128" fmla="*/ 1324948 h 2311974"/>
                <a:gd name="connsiteX129" fmla="*/ 1178457 w 1315983"/>
                <a:gd name="connsiteY129" fmla="*/ 1317655 h 2311974"/>
                <a:gd name="connsiteX130" fmla="*/ 1178457 w 1315983"/>
                <a:gd name="connsiteY130" fmla="*/ 1327379 h 2311974"/>
                <a:gd name="connsiteX131" fmla="*/ 1180828 w 1315983"/>
                <a:gd name="connsiteY131" fmla="*/ 1344397 h 2311974"/>
                <a:gd name="connsiteX132" fmla="*/ 1154745 w 1315983"/>
                <a:gd name="connsiteY132" fmla="*/ 1358984 h 2311974"/>
                <a:gd name="connsiteX133" fmla="*/ 1133405 w 1315983"/>
                <a:gd name="connsiteY133" fmla="*/ 1358984 h 2311974"/>
                <a:gd name="connsiteX134" fmla="*/ 1131034 w 1315983"/>
                <a:gd name="connsiteY134" fmla="*/ 1376001 h 2311974"/>
                <a:gd name="connsiteX135" fmla="*/ 1152374 w 1315983"/>
                <a:gd name="connsiteY135" fmla="*/ 1376001 h 2311974"/>
                <a:gd name="connsiteX136" fmla="*/ 1154745 w 1315983"/>
                <a:gd name="connsiteY136" fmla="*/ 1383295 h 2311974"/>
                <a:gd name="connsiteX137" fmla="*/ 1159488 w 1315983"/>
                <a:gd name="connsiteY137" fmla="*/ 1380864 h 2311974"/>
                <a:gd name="connsiteX138" fmla="*/ 1166601 w 1315983"/>
                <a:gd name="connsiteY138" fmla="*/ 1393019 h 2311974"/>
                <a:gd name="connsiteX139" fmla="*/ 1164230 w 1315983"/>
                <a:gd name="connsiteY139" fmla="*/ 1400312 h 2311974"/>
                <a:gd name="connsiteX140" fmla="*/ 1166601 w 1315983"/>
                <a:gd name="connsiteY140" fmla="*/ 1402744 h 2311974"/>
                <a:gd name="connsiteX141" fmla="*/ 1185570 w 1315983"/>
                <a:gd name="connsiteY141" fmla="*/ 1380864 h 2311974"/>
                <a:gd name="connsiteX142" fmla="*/ 1192684 w 1315983"/>
                <a:gd name="connsiteY142" fmla="*/ 1383295 h 2311974"/>
                <a:gd name="connsiteX143" fmla="*/ 1187941 w 1315983"/>
                <a:gd name="connsiteY143" fmla="*/ 1380864 h 2311974"/>
                <a:gd name="connsiteX144" fmla="*/ 1195055 w 1315983"/>
                <a:gd name="connsiteY144" fmla="*/ 1373570 h 2311974"/>
                <a:gd name="connsiteX145" fmla="*/ 1202168 w 1315983"/>
                <a:gd name="connsiteY145" fmla="*/ 1368708 h 2311974"/>
                <a:gd name="connsiteX146" fmla="*/ 1218766 w 1315983"/>
                <a:gd name="connsiteY146" fmla="*/ 1417330 h 2311974"/>
                <a:gd name="connsiteX147" fmla="*/ 1214024 w 1315983"/>
                <a:gd name="connsiteY147" fmla="*/ 1424623 h 2311974"/>
                <a:gd name="connsiteX148" fmla="*/ 1214024 w 1315983"/>
                <a:gd name="connsiteY148" fmla="*/ 1441641 h 2311974"/>
                <a:gd name="connsiteX149" fmla="*/ 1180828 w 1315983"/>
                <a:gd name="connsiteY149" fmla="*/ 1436779 h 2311974"/>
                <a:gd name="connsiteX150" fmla="*/ 1178457 w 1315983"/>
                <a:gd name="connsiteY150" fmla="*/ 1473245 h 2311974"/>
                <a:gd name="connsiteX151" fmla="*/ 1164230 w 1315983"/>
                <a:gd name="connsiteY151" fmla="*/ 1473245 h 2311974"/>
                <a:gd name="connsiteX152" fmla="*/ 1159488 w 1315983"/>
                <a:gd name="connsiteY152" fmla="*/ 1504850 h 2311974"/>
                <a:gd name="connsiteX153" fmla="*/ 1145261 w 1315983"/>
                <a:gd name="connsiteY153" fmla="*/ 1521867 h 2311974"/>
                <a:gd name="connsiteX154" fmla="*/ 1145261 w 1315983"/>
                <a:gd name="connsiteY154" fmla="*/ 1548609 h 2311974"/>
                <a:gd name="connsiteX155" fmla="*/ 1126292 w 1315983"/>
                <a:gd name="connsiteY155" fmla="*/ 1560765 h 2311974"/>
                <a:gd name="connsiteX156" fmla="*/ 1152374 w 1315983"/>
                <a:gd name="connsiteY156" fmla="*/ 1570489 h 2311974"/>
                <a:gd name="connsiteX157" fmla="*/ 1152374 w 1315983"/>
                <a:gd name="connsiteY157" fmla="*/ 1577783 h 2311974"/>
                <a:gd name="connsiteX158" fmla="*/ 1097838 w 1315983"/>
                <a:gd name="connsiteY158" fmla="*/ 1577783 h 2311974"/>
                <a:gd name="connsiteX159" fmla="*/ 1109694 w 1315983"/>
                <a:gd name="connsiteY159" fmla="*/ 1602094 h 2311974"/>
                <a:gd name="connsiteX160" fmla="*/ 1119178 w 1315983"/>
                <a:gd name="connsiteY160" fmla="*/ 1609387 h 2311974"/>
                <a:gd name="connsiteX161" fmla="*/ 1116807 w 1315983"/>
                <a:gd name="connsiteY161" fmla="*/ 1619111 h 2311974"/>
                <a:gd name="connsiteX162" fmla="*/ 1119178 w 1315983"/>
                <a:gd name="connsiteY162" fmla="*/ 1623973 h 2311974"/>
                <a:gd name="connsiteX163" fmla="*/ 1119178 w 1315983"/>
                <a:gd name="connsiteY163" fmla="*/ 1645853 h 2311974"/>
                <a:gd name="connsiteX164" fmla="*/ 1112065 w 1315983"/>
                <a:gd name="connsiteY164" fmla="*/ 1645853 h 2311974"/>
                <a:gd name="connsiteX165" fmla="*/ 1104951 w 1315983"/>
                <a:gd name="connsiteY165" fmla="*/ 1667733 h 2311974"/>
                <a:gd name="connsiteX166" fmla="*/ 1104951 w 1315983"/>
                <a:gd name="connsiteY166" fmla="*/ 1706631 h 2311974"/>
                <a:gd name="connsiteX167" fmla="*/ 1090725 w 1315983"/>
                <a:gd name="connsiteY167" fmla="*/ 1709062 h 2311974"/>
                <a:gd name="connsiteX168" fmla="*/ 1090725 w 1315983"/>
                <a:gd name="connsiteY168" fmla="*/ 1723648 h 2311974"/>
                <a:gd name="connsiteX169" fmla="*/ 1078869 w 1315983"/>
                <a:gd name="connsiteY169" fmla="*/ 1740666 h 2311974"/>
                <a:gd name="connsiteX170" fmla="*/ 1021961 w 1315983"/>
                <a:gd name="connsiteY170" fmla="*/ 1733373 h 2311974"/>
                <a:gd name="connsiteX171" fmla="*/ 995879 w 1315983"/>
                <a:gd name="connsiteY171" fmla="*/ 1733373 h 2311974"/>
                <a:gd name="connsiteX172" fmla="*/ 984023 w 1315983"/>
                <a:gd name="connsiteY172" fmla="*/ 1743097 h 2311974"/>
                <a:gd name="connsiteX173" fmla="*/ 976910 w 1315983"/>
                <a:gd name="connsiteY173" fmla="*/ 1735804 h 2311974"/>
                <a:gd name="connsiteX174" fmla="*/ 969796 w 1315983"/>
                <a:gd name="connsiteY174" fmla="*/ 1740666 h 2311974"/>
                <a:gd name="connsiteX175" fmla="*/ 948456 w 1315983"/>
                <a:gd name="connsiteY175" fmla="*/ 1713924 h 2311974"/>
                <a:gd name="connsiteX176" fmla="*/ 934229 w 1315983"/>
                <a:gd name="connsiteY176" fmla="*/ 1721217 h 2311974"/>
                <a:gd name="connsiteX177" fmla="*/ 927116 w 1315983"/>
                <a:gd name="connsiteY177" fmla="*/ 1733373 h 2311974"/>
                <a:gd name="connsiteX178" fmla="*/ 920002 w 1315983"/>
                <a:gd name="connsiteY178" fmla="*/ 1735804 h 2311974"/>
                <a:gd name="connsiteX179" fmla="*/ 905775 w 1315983"/>
                <a:gd name="connsiteY179" fmla="*/ 1706631 h 2311974"/>
                <a:gd name="connsiteX180" fmla="*/ 834641 w 1315983"/>
                <a:gd name="connsiteY180" fmla="*/ 1709062 h 2311974"/>
                <a:gd name="connsiteX181" fmla="*/ 832270 w 1315983"/>
                <a:gd name="connsiteY181" fmla="*/ 1721217 h 2311974"/>
                <a:gd name="connsiteX182" fmla="*/ 789590 w 1315983"/>
                <a:gd name="connsiteY182" fmla="*/ 1721217 h 2311974"/>
                <a:gd name="connsiteX183" fmla="*/ 789590 w 1315983"/>
                <a:gd name="connsiteY183" fmla="*/ 1728511 h 2311974"/>
                <a:gd name="connsiteX184" fmla="*/ 758765 w 1315983"/>
                <a:gd name="connsiteY184" fmla="*/ 1721217 h 2311974"/>
                <a:gd name="connsiteX185" fmla="*/ 758765 w 1315983"/>
                <a:gd name="connsiteY185" fmla="*/ 1706631 h 2311974"/>
                <a:gd name="connsiteX186" fmla="*/ 751651 w 1315983"/>
                <a:gd name="connsiteY186" fmla="*/ 1706631 h 2311974"/>
                <a:gd name="connsiteX187" fmla="*/ 749280 w 1315983"/>
                <a:gd name="connsiteY187" fmla="*/ 1692044 h 2311974"/>
                <a:gd name="connsiteX188" fmla="*/ 749280 w 1315983"/>
                <a:gd name="connsiteY188" fmla="*/ 1692044 h 2311974"/>
                <a:gd name="connsiteX189" fmla="*/ 751651 w 1315983"/>
                <a:gd name="connsiteY189" fmla="*/ 1706631 h 2311974"/>
                <a:gd name="connsiteX190" fmla="*/ 697115 w 1315983"/>
                <a:gd name="connsiteY190" fmla="*/ 1709062 h 2311974"/>
                <a:gd name="connsiteX191" fmla="*/ 656806 w 1315983"/>
                <a:gd name="connsiteY191" fmla="*/ 1701769 h 2311974"/>
                <a:gd name="connsiteX192" fmla="*/ 654435 w 1315983"/>
                <a:gd name="connsiteY192" fmla="*/ 1709062 h 2311974"/>
                <a:gd name="connsiteX193" fmla="*/ 635465 w 1315983"/>
                <a:gd name="connsiteY193" fmla="*/ 1713924 h 2311974"/>
                <a:gd name="connsiteX194" fmla="*/ 628352 w 1315983"/>
                <a:gd name="connsiteY194" fmla="*/ 1733373 h 2311974"/>
                <a:gd name="connsiteX195" fmla="*/ 633094 w 1315983"/>
                <a:gd name="connsiteY195" fmla="*/ 1750391 h 2311974"/>
                <a:gd name="connsiteX196" fmla="*/ 614125 w 1315983"/>
                <a:gd name="connsiteY196" fmla="*/ 1750391 h 2311974"/>
                <a:gd name="connsiteX197" fmla="*/ 609383 w 1315983"/>
                <a:gd name="connsiteY197" fmla="*/ 1769840 h 2311974"/>
                <a:gd name="connsiteX198" fmla="*/ 616496 w 1315983"/>
                <a:gd name="connsiteY198" fmla="*/ 1784426 h 2311974"/>
                <a:gd name="connsiteX199" fmla="*/ 614125 w 1315983"/>
                <a:gd name="connsiteY199" fmla="*/ 1806306 h 2311974"/>
                <a:gd name="connsiteX200" fmla="*/ 602269 w 1315983"/>
                <a:gd name="connsiteY200" fmla="*/ 1813599 h 2311974"/>
                <a:gd name="connsiteX201" fmla="*/ 602269 w 1315983"/>
                <a:gd name="connsiteY201" fmla="*/ 1847635 h 2311974"/>
                <a:gd name="connsiteX202" fmla="*/ 588043 w 1315983"/>
                <a:gd name="connsiteY202" fmla="*/ 1852497 h 2311974"/>
                <a:gd name="connsiteX203" fmla="*/ 585671 w 1315983"/>
                <a:gd name="connsiteY203" fmla="*/ 1837910 h 2311974"/>
                <a:gd name="connsiteX204" fmla="*/ 552475 w 1315983"/>
                <a:gd name="connsiteY204" fmla="*/ 1837910 h 2311974"/>
                <a:gd name="connsiteX205" fmla="*/ 552475 w 1315983"/>
                <a:gd name="connsiteY205" fmla="*/ 1859790 h 2311974"/>
                <a:gd name="connsiteX206" fmla="*/ 533506 w 1315983"/>
                <a:gd name="connsiteY206" fmla="*/ 1859790 h 2311974"/>
                <a:gd name="connsiteX207" fmla="*/ 533506 w 1315983"/>
                <a:gd name="connsiteY207" fmla="*/ 1869515 h 2311974"/>
                <a:gd name="connsiteX208" fmla="*/ 531135 w 1315983"/>
                <a:gd name="connsiteY208" fmla="*/ 1876808 h 2311974"/>
                <a:gd name="connsiteX209" fmla="*/ 450517 w 1315983"/>
                <a:gd name="connsiteY209" fmla="*/ 1876808 h 2311974"/>
                <a:gd name="connsiteX210" fmla="*/ 450517 w 1315983"/>
                <a:gd name="connsiteY210" fmla="*/ 1896257 h 2311974"/>
                <a:gd name="connsiteX211" fmla="*/ 398351 w 1315983"/>
                <a:gd name="connsiteY211" fmla="*/ 1901119 h 2311974"/>
                <a:gd name="connsiteX212" fmla="*/ 398351 w 1315983"/>
                <a:gd name="connsiteY212" fmla="*/ 1930292 h 2311974"/>
                <a:gd name="connsiteX213" fmla="*/ 377011 w 1315983"/>
                <a:gd name="connsiteY213" fmla="*/ 1930292 h 2311974"/>
                <a:gd name="connsiteX214" fmla="*/ 374640 w 1315983"/>
                <a:gd name="connsiteY214" fmla="*/ 1952172 h 2311974"/>
                <a:gd name="connsiteX215" fmla="*/ 362784 w 1315983"/>
                <a:gd name="connsiteY215" fmla="*/ 1952172 h 2311974"/>
                <a:gd name="connsiteX216" fmla="*/ 362784 w 1315983"/>
                <a:gd name="connsiteY216" fmla="*/ 1978914 h 2311974"/>
                <a:gd name="connsiteX217" fmla="*/ 369898 w 1315983"/>
                <a:gd name="connsiteY217" fmla="*/ 1983776 h 2311974"/>
                <a:gd name="connsiteX218" fmla="*/ 367527 w 1315983"/>
                <a:gd name="connsiteY218" fmla="*/ 2000794 h 2311974"/>
                <a:gd name="connsiteX219" fmla="*/ 374640 w 1315983"/>
                <a:gd name="connsiteY219" fmla="*/ 2005656 h 2311974"/>
                <a:gd name="connsiteX220" fmla="*/ 374640 w 1315983"/>
                <a:gd name="connsiteY220" fmla="*/ 2068865 h 2311974"/>
                <a:gd name="connsiteX221" fmla="*/ 367527 w 1315983"/>
                <a:gd name="connsiteY221" fmla="*/ 2068865 h 2311974"/>
                <a:gd name="connsiteX222" fmla="*/ 367527 w 1315983"/>
                <a:gd name="connsiteY222" fmla="*/ 2081020 h 2311974"/>
                <a:gd name="connsiteX223" fmla="*/ 348557 w 1315983"/>
                <a:gd name="connsiteY223" fmla="*/ 2083451 h 2311974"/>
                <a:gd name="connsiteX224" fmla="*/ 334331 w 1315983"/>
                <a:gd name="connsiteY224" fmla="*/ 2117487 h 2311974"/>
                <a:gd name="connsiteX225" fmla="*/ 334331 w 1315983"/>
                <a:gd name="connsiteY225" fmla="*/ 2129642 h 2311974"/>
                <a:gd name="connsiteX226" fmla="*/ 391238 w 1315983"/>
                <a:gd name="connsiteY226" fmla="*/ 2132073 h 2311974"/>
                <a:gd name="connsiteX227" fmla="*/ 384125 w 1315983"/>
                <a:gd name="connsiteY227" fmla="*/ 2151522 h 2311974"/>
                <a:gd name="connsiteX228" fmla="*/ 388867 w 1315983"/>
                <a:gd name="connsiteY228" fmla="*/ 2161246 h 2311974"/>
                <a:gd name="connsiteX229" fmla="*/ 384125 w 1315983"/>
                <a:gd name="connsiteY229" fmla="*/ 2168540 h 2311974"/>
                <a:gd name="connsiteX230" fmla="*/ 367527 w 1315983"/>
                <a:gd name="connsiteY230" fmla="*/ 2168540 h 2311974"/>
                <a:gd name="connsiteX231" fmla="*/ 367527 w 1315983"/>
                <a:gd name="connsiteY231" fmla="*/ 2180695 h 2311974"/>
                <a:gd name="connsiteX232" fmla="*/ 336702 w 1315983"/>
                <a:gd name="connsiteY232" fmla="*/ 2187988 h 2311974"/>
                <a:gd name="connsiteX233" fmla="*/ 343815 w 1315983"/>
                <a:gd name="connsiteY233" fmla="*/ 2200144 h 2311974"/>
                <a:gd name="connsiteX234" fmla="*/ 341444 w 1315983"/>
                <a:gd name="connsiteY234" fmla="*/ 2256059 h 2311974"/>
                <a:gd name="connsiteX235" fmla="*/ 329588 w 1315983"/>
                <a:gd name="connsiteY235" fmla="*/ 2277939 h 2311974"/>
                <a:gd name="connsiteX236" fmla="*/ 303506 w 1315983"/>
                <a:gd name="connsiteY236" fmla="*/ 2307112 h 2311974"/>
                <a:gd name="connsiteX237" fmla="*/ 289279 w 1315983"/>
                <a:gd name="connsiteY237" fmla="*/ 2311974 h 2311974"/>
                <a:gd name="connsiteX238" fmla="*/ 272681 w 1315983"/>
                <a:gd name="connsiteY238" fmla="*/ 2282801 h 2311974"/>
                <a:gd name="connsiteX239" fmla="*/ 253712 w 1315983"/>
                <a:gd name="connsiteY239" fmla="*/ 2275508 h 2311974"/>
                <a:gd name="connsiteX240" fmla="*/ 239485 w 1315983"/>
                <a:gd name="connsiteY240" fmla="*/ 2292526 h 2311974"/>
                <a:gd name="connsiteX241" fmla="*/ 220516 w 1315983"/>
                <a:gd name="connsiteY241" fmla="*/ 2285232 h 2311974"/>
                <a:gd name="connsiteX242" fmla="*/ 206289 w 1315983"/>
                <a:gd name="connsiteY242" fmla="*/ 2290094 h 2311974"/>
                <a:gd name="connsiteX243" fmla="*/ 170722 w 1315983"/>
                <a:gd name="connsiteY243" fmla="*/ 2275508 h 2311974"/>
                <a:gd name="connsiteX244" fmla="*/ 129987 w 1315983"/>
                <a:gd name="connsiteY244" fmla="*/ 2254426 h 2311974"/>
                <a:gd name="connsiteX245" fmla="*/ 138292 w 1315983"/>
                <a:gd name="connsiteY245" fmla="*/ 2090384 h 2311974"/>
                <a:gd name="connsiteX246" fmla="*/ 167576 w 1315983"/>
                <a:gd name="connsiteY246" fmla="*/ 1879782 h 2311974"/>
                <a:gd name="connsiteX247" fmla="*/ 162659 w 1315983"/>
                <a:gd name="connsiteY247" fmla="*/ 1766434 h 2311974"/>
                <a:gd name="connsiteX248" fmla="*/ 134380 w 1315983"/>
                <a:gd name="connsiteY248" fmla="*/ 1684276 h 2311974"/>
                <a:gd name="connsiteX249" fmla="*/ 71027 w 1315983"/>
                <a:gd name="connsiteY249" fmla="*/ 1605539 h 2311974"/>
                <a:gd name="connsiteX250" fmla="*/ 21152 w 1315983"/>
                <a:gd name="connsiteY250" fmla="*/ 1566641 h 2311974"/>
                <a:gd name="connsiteX251" fmla="*/ 22796 w 1315983"/>
                <a:gd name="connsiteY251" fmla="*/ 1519182 h 2311974"/>
                <a:gd name="connsiteX252" fmla="*/ 18560 w 1315983"/>
                <a:gd name="connsiteY252" fmla="*/ 1442151 h 2311974"/>
                <a:gd name="connsiteX253" fmla="*/ 73867 w 1315983"/>
                <a:gd name="connsiteY253" fmla="*/ 1327822 h 2311974"/>
                <a:gd name="connsiteX254" fmla="*/ 867553 w 1315983"/>
                <a:gd name="connsiteY254" fmla="*/ 1104035 h 2311974"/>
                <a:gd name="connsiteX255" fmla="*/ 0 w 1315983"/>
                <a:gd name="connsiteY255" fmla="*/ 680708 h 2311974"/>
                <a:gd name="connsiteX256" fmla="*/ 35567 w 1315983"/>
                <a:gd name="connsiteY256" fmla="*/ 670983 h 2311974"/>
                <a:gd name="connsiteX257" fmla="*/ 192062 w 1315983"/>
                <a:gd name="connsiteY257" fmla="*/ 700156 h 2311974"/>
                <a:gd name="connsiteX258" fmla="*/ 236001 w 1315983"/>
                <a:gd name="connsiteY258" fmla="*/ 862512 h 2311974"/>
                <a:gd name="connsiteX259" fmla="*/ 151753 w 1315983"/>
                <a:gd name="connsiteY259" fmla="*/ 471633 h 2311974"/>
                <a:gd name="connsiteX260" fmla="*/ 144639 w 1315983"/>
                <a:gd name="connsiteY260" fmla="*/ 464340 h 2311974"/>
                <a:gd name="connsiteX261" fmla="*/ 184949 w 1315983"/>
                <a:gd name="connsiteY261" fmla="*/ 430304 h 2311974"/>
                <a:gd name="connsiteX262" fmla="*/ 199176 w 1315983"/>
                <a:gd name="connsiteY262" fmla="*/ 408424 h 2311974"/>
                <a:gd name="connsiteX263" fmla="*/ 232371 w 1315983"/>
                <a:gd name="connsiteY263" fmla="*/ 311180 h 2311974"/>
                <a:gd name="connsiteX264" fmla="*/ 225258 w 1315983"/>
                <a:gd name="connsiteY264" fmla="*/ 308749 h 2311974"/>
                <a:gd name="connsiteX265" fmla="*/ 232371 w 1315983"/>
                <a:gd name="connsiteY265" fmla="*/ 299025 h 2311974"/>
                <a:gd name="connsiteX266" fmla="*/ 211031 w 1315983"/>
                <a:gd name="connsiteY266" fmla="*/ 299025 h 2311974"/>
                <a:gd name="connsiteX267" fmla="*/ 199176 w 1315983"/>
                <a:gd name="connsiteY267" fmla="*/ 282007 h 2311974"/>
                <a:gd name="connsiteX268" fmla="*/ 239485 w 1315983"/>
                <a:gd name="connsiteY268" fmla="*/ 240679 h 2311974"/>
                <a:gd name="connsiteX269" fmla="*/ 248969 w 1315983"/>
                <a:gd name="connsiteY269" fmla="*/ 240679 h 2311974"/>
                <a:gd name="connsiteX270" fmla="*/ 227629 w 1315983"/>
                <a:gd name="connsiteY270" fmla="*/ 218799 h 2311974"/>
                <a:gd name="connsiteX271" fmla="*/ 260825 w 1315983"/>
                <a:gd name="connsiteY271" fmla="*/ 199350 h 2311974"/>
                <a:gd name="connsiteX272" fmla="*/ 239485 w 1315983"/>
                <a:gd name="connsiteY272" fmla="*/ 150728 h 2311974"/>
                <a:gd name="connsiteX273" fmla="*/ 248969 w 1315983"/>
                <a:gd name="connsiteY273" fmla="*/ 131279 h 2311974"/>
                <a:gd name="connsiteX274" fmla="*/ 282165 w 1315983"/>
                <a:gd name="connsiteY274" fmla="*/ 116693 h 2311974"/>
                <a:gd name="connsiteX275" fmla="*/ 286908 w 1315983"/>
                <a:gd name="connsiteY275" fmla="*/ 131279 h 2311974"/>
                <a:gd name="connsiteX276" fmla="*/ 308248 w 1315983"/>
                <a:gd name="connsiteY276" fmla="*/ 116693 h 2311974"/>
                <a:gd name="connsiteX277" fmla="*/ 303506 w 1315983"/>
                <a:gd name="connsiteY277" fmla="*/ 109399 h 2311974"/>
                <a:gd name="connsiteX278" fmla="*/ 320104 w 1315983"/>
                <a:gd name="connsiteY278" fmla="*/ 102106 h 2311974"/>
                <a:gd name="connsiteX279" fmla="*/ 320104 w 1315983"/>
                <a:gd name="connsiteY279" fmla="*/ 94813 h 2311974"/>
                <a:gd name="connsiteX280" fmla="*/ 329588 w 1315983"/>
                <a:gd name="connsiteY280" fmla="*/ 87519 h 2311974"/>
                <a:gd name="connsiteX281" fmla="*/ 315361 w 1315983"/>
                <a:gd name="connsiteY281" fmla="*/ 53484 h 2311974"/>
                <a:gd name="connsiteX282" fmla="*/ 312990 w 1315983"/>
                <a:gd name="connsiteY282" fmla="*/ 7293 h 2311974"/>
                <a:gd name="connsiteX283" fmla="*/ 355671 w 1315983"/>
                <a:gd name="connsiteY283" fmla="*/ 17018 h 2311974"/>
                <a:gd name="connsiteX284" fmla="*/ 377011 w 1315983"/>
                <a:gd name="connsiteY284" fmla="*/ 0 h 2311974"/>
                <a:gd name="connsiteX285" fmla="*/ 241856 w 1315983"/>
                <a:gd name="connsiteY285" fmla="*/ 899507 h 2311974"/>
                <a:gd name="connsiteX286" fmla="*/ 241856 w 1315983"/>
                <a:gd name="connsiteY286" fmla="*/ 899506 h 2311974"/>
                <a:gd name="connsiteX287" fmla="*/ 377011 w 1315983"/>
                <a:gd name="connsiteY287" fmla="*/ 0 h 2311974"/>
                <a:gd name="connsiteX288" fmla="*/ 234712 w 1315983"/>
                <a:gd name="connsiteY288" fmla="*/ 889782 h 2311974"/>
                <a:gd name="connsiteX289" fmla="*/ 225258 w 1315983"/>
                <a:gd name="connsiteY289" fmla="*/ 889782 h 2311974"/>
                <a:gd name="connsiteX290" fmla="*/ 241856 w 1315983"/>
                <a:gd name="connsiteY290" fmla="*/ 889782 h 2311974"/>
                <a:gd name="connsiteX291" fmla="*/ 326152 w 1315983"/>
                <a:gd name="connsiteY291" fmla="*/ 981222 h 2311974"/>
                <a:gd name="connsiteX292" fmla="*/ 234712 w 1315983"/>
                <a:gd name="connsiteY292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57529 w 1315983"/>
                <a:gd name="connsiteY89" fmla="*/ 850884 h 2311974"/>
                <a:gd name="connsiteX90" fmla="*/ 1090725 w 1315983"/>
                <a:gd name="connsiteY90" fmla="*/ 875195 h 2311974"/>
                <a:gd name="connsiteX91" fmla="*/ 1097838 w 1315983"/>
                <a:gd name="connsiteY91" fmla="*/ 906800 h 2311974"/>
                <a:gd name="connsiteX92" fmla="*/ 1104951 w 1315983"/>
                <a:gd name="connsiteY92" fmla="*/ 916524 h 2311974"/>
                <a:gd name="connsiteX93" fmla="*/ 1123921 w 1315983"/>
                <a:gd name="connsiteY93" fmla="*/ 935973 h 2311974"/>
                <a:gd name="connsiteX94" fmla="*/ 1171343 w 1315983"/>
                <a:gd name="connsiteY94" fmla="*/ 928679 h 2311974"/>
                <a:gd name="connsiteX95" fmla="*/ 1185570 w 1315983"/>
                <a:gd name="connsiteY95" fmla="*/ 948128 h 2311974"/>
                <a:gd name="connsiteX96" fmla="*/ 1206911 w 1315983"/>
                <a:gd name="connsiteY96" fmla="*/ 950559 h 2311974"/>
                <a:gd name="connsiteX97" fmla="*/ 1211653 w 1315983"/>
                <a:gd name="connsiteY97" fmla="*/ 923817 h 2311974"/>
                <a:gd name="connsiteX98" fmla="*/ 1225880 w 1315983"/>
                <a:gd name="connsiteY98" fmla="*/ 914093 h 2311974"/>
                <a:gd name="connsiteX99" fmla="*/ 1235364 w 1315983"/>
                <a:gd name="connsiteY99" fmla="*/ 921386 h 2311974"/>
                <a:gd name="connsiteX100" fmla="*/ 1247220 w 1315983"/>
                <a:gd name="connsiteY100" fmla="*/ 948128 h 2311974"/>
                <a:gd name="connsiteX101" fmla="*/ 1195055 w 1315983"/>
                <a:gd name="connsiteY101" fmla="*/ 1006475 h 2311974"/>
                <a:gd name="connsiteX102" fmla="*/ 1064642 w 1315983"/>
                <a:gd name="connsiteY102" fmla="*/ 1062390 h 2311974"/>
                <a:gd name="connsiteX103" fmla="*/ 1071755 w 1315983"/>
                <a:gd name="connsiteY103" fmla="*/ 1093994 h 2311974"/>
                <a:gd name="connsiteX104" fmla="*/ 1062271 w 1315983"/>
                <a:gd name="connsiteY104" fmla="*/ 1103719 h 2311974"/>
                <a:gd name="connsiteX105" fmla="*/ 1064642 w 1315983"/>
                <a:gd name="connsiteY105" fmla="*/ 1103719 h 2311974"/>
                <a:gd name="connsiteX106" fmla="*/ 1064642 w 1315983"/>
                <a:gd name="connsiteY106" fmla="*/ 1111012 h 2311974"/>
                <a:gd name="connsiteX107" fmla="*/ 1057529 w 1315983"/>
                <a:gd name="connsiteY107" fmla="*/ 1118305 h 2311974"/>
                <a:gd name="connsiteX108" fmla="*/ 1057529 w 1315983"/>
                <a:gd name="connsiteY108" fmla="*/ 1125598 h 2311974"/>
                <a:gd name="connsiteX109" fmla="*/ 1043302 w 1315983"/>
                <a:gd name="connsiteY109" fmla="*/ 1149909 h 2311974"/>
                <a:gd name="connsiteX110" fmla="*/ 1055157 w 1315983"/>
                <a:gd name="connsiteY110" fmla="*/ 1164496 h 2311974"/>
                <a:gd name="connsiteX111" fmla="*/ 1083611 w 1315983"/>
                <a:gd name="connsiteY111" fmla="*/ 1164496 h 2311974"/>
                <a:gd name="connsiteX112" fmla="*/ 1085982 w 1315983"/>
                <a:gd name="connsiteY112" fmla="*/ 1166927 h 2311974"/>
                <a:gd name="connsiteX113" fmla="*/ 1104951 w 1315983"/>
                <a:gd name="connsiteY113" fmla="*/ 1159634 h 2311974"/>
                <a:gd name="connsiteX114" fmla="*/ 1116807 w 1315983"/>
                <a:gd name="connsiteY114" fmla="*/ 1166927 h 2311974"/>
                <a:gd name="connsiteX115" fmla="*/ 1123921 w 1315983"/>
                <a:gd name="connsiteY115" fmla="*/ 1166927 h 2311974"/>
                <a:gd name="connsiteX116" fmla="*/ 1119178 w 1315983"/>
                <a:gd name="connsiteY116" fmla="*/ 1171789 h 2311974"/>
                <a:gd name="connsiteX117" fmla="*/ 1133405 w 1315983"/>
                <a:gd name="connsiteY117" fmla="*/ 1179083 h 2311974"/>
                <a:gd name="connsiteX118" fmla="*/ 1140519 w 1315983"/>
                <a:gd name="connsiteY118" fmla="*/ 1222842 h 2311974"/>
                <a:gd name="connsiteX119" fmla="*/ 1133405 w 1315983"/>
                <a:gd name="connsiteY119" fmla="*/ 1230136 h 2311974"/>
                <a:gd name="connsiteX120" fmla="*/ 1133405 w 1315983"/>
                <a:gd name="connsiteY120" fmla="*/ 1254447 h 2311974"/>
                <a:gd name="connsiteX121" fmla="*/ 1159488 w 1315983"/>
                <a:gd name="connsiteY121" fmla="*/ 1271464 h 2311974"/>
                <a:gd name="connsiteX122" fmla="*/ 1154745 w 1315983"/>
                <a:gd name="connsiteY122" fmla="*/ 1278758 h 2311974"/>
                <a:gd name="connsiteX123" fmla="*/ 1164230 w 1315983"/>
                <a:gd name="connsiteY123" fmla="*/ 1290913 h 2311974"/>
                <a:gd name="connsiteX124" fmla="*/ 1164230 w 1315983"/>
                <a:gd name="connsiteY124" fmla="*/ 1303069 h 2311974"/>
                <a:gd name="connsiteX125" fmla="*/ 1166601 w 1315983"/>
                <a:gd name="connsiteY125" fmla="*/ 1305500 h 2311974"/>
                <a:gd name="connsiteX126" fmla="*/ 1164230 w 1315983"/>
                <a:gd name="connsiteY126" fmla="*/ 1312793 h 2311974"/>
                <a:gd name="connsiteX127" fmla="*/ 1171343 w 1315983"/>
                <a:gd name="connsiteY127" fmla="*/ 1324948 h 2311974"/>
                <a:gd name="connsiteX128" fmla="*/ 1178457 w 1315983"/>
                <a:gd name="connsiteY128" fmla="*/ 1317655 h 2311974"/>
                <a:gd name="connsiteX129" fmla="*/ 1178457 w 1315983"/>
                <a:gd name="connsiteY129" fmla="*/ 1327379 h 2311974"/>
                <a:gd name="connsiteX130" fmla="*/ 1180828 w 1315983"/>
                <a:gd name="connsiteY130" fmla="*/ 1344397 h 2311974"/>
                <a:gd name="connsiteX131" fmla="*/ 1154745 w 1315983"/>
                <a:gd name="connsiteY131" fmla="*/ 1358984 h 2311974"/>
                <a:gd name="connsiteX132" fmla="*/ 1133405 w 1315983"/>
                <a:gd name="connsiteY132" fmla="*/ 1358984 h 2311974"/>
                <a:gd name="connsiteX133" fmla="*/ 1131034 w 1315983"/>
                <a:gd name="connsiteY133" fmla="*/ 1376001 h 2311974"/>
                <a:gd name="connsiteX134" fmla="*/ 1152374 w 1315983"/>
                <a:gd name="connsiteY134" fmla="*/ 1376001 h 2311974"/>
                <a:gd name="connsiteX135" fmla="*/ 1154745 w 1315983"/>
                <a:gd name="connsiteY135" fmla="*/ 1383295 h 2311974"/>
                <a:gd name="connsiteX136" fmla="*/ 1159488 w 1315983"/>
                <a:gd name="connsiteY136" fmla="*/ 1380864 h 2311974"/>
                <a:gd name="connsiteX137" fmla="*/ 1166601 w 1315983"/>
                <a:gd name="connsiteY137" fmla="*/ 1393019 h 2311974"/>
                <a:gd name="connsiteX138" fmla="*/ 1164230 w 1315983"/>
                <a:gd name="connsiteY138" fmla="*/ 1400312 h 2311974"/>
                <a:gd name="connsiteX139" fmla="*/ 1166601 w 1315983"/>
                <a:gd name="connsiteY139" fmla="*/ 1402744 h 2311974"/>
                <a:gd name="connsiteX140" fmla="*/ 1185570 w 1315983"/>
                <a:gd name="connsiteY140" fmla="*/ 1380864 h 2311974"/>
                <a:gd name="connsiteX141" fmla="*/ 1192684 w 1315983"/>
                <a:gd name="connsiteY141" fmla="*/ 1383295 h 2311974"/>
                <a:gd name="connsiteX142" fmla="*/ 1187941 w 1315983"/>
                <a:gd name="connsiteY142" fmla="*/ 1380864 h 2311974"/>
                <a:gd name="connsiteX143" fmla="*/ 1195055 w 1315983"/>
                <a:gd name="connsiteY143" fmla="*/ 1373570 h 2311974"/>
                <a:gd name="connsiteX144" fmla="*/ 1202168 w 1315983"/>
                <a:gd name="connsiteY144" fmla="*/ 1368708 h 2311974"/>
                <a:gd name="connsiteX145" fmla="*/ 1218766 w 1315983"/>
                <a:gd name="connsiteY145" fmla="*/ 1417330 h 2311974"/>
                <a:gd name="connsiteX146" fmla="*/ 1214024 w 1315983"/>
                <a:gd name="connsiteY146" fmla="*/ 1424623 h 2311974"/>
                <a:gd name="connsiteX147" fmla="*/ 1214024 w 1315983"/>
                <a:gd name="connsiteY147" fmla="*/ 1441641 h 2311974"/>
                <a:gd name="connsiteX148" fmla="*/ 1180828 w 1315983"/>
                <a:gd name="connsiteY148" fmla="*/ 1436779 h 2311974"/>
                <a:gd name="connsiteX149" fmla="*/ 1178457 w 1315983"/>
                <a:gd name="connsiteY149" fmla="*/ 1473245 h 2311974"/>
                <a:gd name="connsiteX150" fmla="*/ 1164230 w 1315983"/>
                <a:gd name="connsiteY150" fmla="*/ 1473245 h 2311974"/>
                <a:gd name="connsiteX151" fmla="*/ 1159488 w 1315983"/>
                <a:gd name="connsiteY151" fmla="*/ 1504850 h 2311974"/>
                <a:gd name="connsiteX152" fmla="*/ 1145261 w 1315983"/>
                <a:gd name="connsiteY152" fmla="*/ 1521867 h 2311974"/>
                <a:gd name="connsiteX153" fmla="*/ 1145261 w 1315983"/>
                <a:gd name="connsiteY153" fmla="*/ 1548609 h 2311974"/>
                <a:gd name="connsiteX154" fmla="*/ 1126292 w 1315983"/>
                <a:gd name="connsiteY154" fmla="*/ 1560765 h 2311974"/>
                <a:gd name="connsiteX155" fmla="*/ 1152374 w 1315983"/>
                <a:gd name="connsiteY155" fmla="*/ 1570489 h 2311974"/>
                <a:gd name="connsiteX156" fmla="*/ 1152374 w 1315983"/>
                <a:gd name="connsiteY156" fmla="*/ 1577783 h 2311974"/>
                <a:gd name="connsiteX157" fmla="*/ 1097838 w 1315983"/>
                <a:gd name="connsiteY157" fmla="*/ 1577783 h 2311974"/>
                <a:gd name="connsiteX158" fmla="*/ 1109694 w 1315983"/>
                <a:gd name="connsiteY158" fmla="*/ 1602094 h 2311974"/>
                <a:gd name="connsiteX159" fmla="*/ 1119178 w 1315983"/>
                <a:gd name="connsiteY159" fmla="*/ 1609387 h 2311974"/>
                <a:gd name="connsiteX160" fmla="*/ 1116807 w 1315983"/>
                <a:gd name="connsiteY160" fmla="*/ 1619111 h 2311974"/>
                <a:gd name="connsiteX161" fmla="*/ 1119178 w 1315983"/>
                <a:gd name="connsiteY161" fmla="*/ 1623973 h 2311974"/>
                <a:gd name="connsiteX162" fmla="*/ 1119178 w 1315983"/>
                <a:gd name="connsiteY162" fmla="*/ 1645853 h 2311974"/>
                <a:gd name="connsiteX163" fmla="*/ 1112065 w 1315983"/>
                <a:gd name="connsiteY163" fmla="*/ 1645853 h 2311974"/>
                <a:gd name="connsiteX164" fmla="*/ 1104951 w 1315983"/>
                <a:gd name="connsiteY164" fmla="*/ 1667733 h 2311974"/>
                <a:gd name="connsiteX165" fmla="*/ 1104951 w 1315983"/>
                <a:gd name="connsiteY165" fmla="*/ 1706631 h 2311974"/>
                <a:gd name="connsiteX166" fmla="*/ 1090725 w 1315983"/>
                <a:gd name="connsiteY166" fmla="*/ 1709062 h 2311974"/>
                <a:gd name="connsiteX167" fmla="*/ 1090725 w 1315983"/>
                <a:gd name="connsiteY167" fmla="*/ 1723648 h 2311974"/>
                <a:gd name="connsiteX168" fmla="*/ 1078869 w 1315983"/>
                <a:gd name="connsiteY168" fmla="*/ 1740666 h 2311974"/>
                <a:gd name="connsiteX169" fmla="*/ 1021961 w 1315983"/>
                <a:gd name="connsiteY169" fmla="*/ 1733373 h 2311974"/>
                <a:gd name="connsiteX170" fmla="*/ 995879 w 1315983"/>
                <a:gd name="connsiteY170" fmla="*/ 1733373 h 2311974"/>
                <a:gd name="connsiteX171" fmla="*/ 984023 w 1315983"/>
                <a:gd name="connsiteY171" fmla="*/ 1743097 h 2311974"/>
                <a:gd name="connsiteX172" fmla="*/ 976910 w 1315983"/>
                <a:gd name="connsiteY172" fmla="*/ 1735804 h 2311974"/>
                <a:gd name="connsiteX173" fmla="*/ 969796 w 1315983"/>
                <a:gd name="connsiteY173" fmla="*/ 1740666 h 2311974"/>
                <a:gd name="connsiteX174" fmla="*/ 948456 w 1315983"/>
                <a:gd name="connsiteY174" fmla="*/ 1713924 h 2311974"/>
                <a:gd name="connsiteX175" fmla="*/ 934229 w 1315983"/>
                <a:gd name="connsiteY175" fmla="*/ 1721217 h 2311974"/>
                <a:gd name="connsiteX176" fmla="*/ 927116 w 1315983"/>
                <a:gd name="connsiteY176" fmla="*/ 1733373 h 2311974"/>
                <a:gd name="connsiteX177" fmla="*/ 920002 w 1315983"/>
                <a:gd name="connsiteY177" fmla="*/ 1735804 h 2311974"/>
                <a:gd name="connsiteX178" fmla="*/ 905775 w 1315983"/>
                <a:gd name="connsiteY178" fmla="*/ 1706631 h 2311974"/>
                <a:gd name="connsiteX179" fmla="*/ 834641 w 1315983"/>
                <a:gd name="connsiteY179" fmla="*/ 1709062 h 2311974"/>
                <a:gd name="connsiteX180" fmla="*/ 832270 w 1315983"/>
                <a:gd name="connsiteY180" fmla="*/ 1721217 h 2311974"/>
                <a:gd name="connsiteX181" fmla="*/ 789590 w 1315983"/>
                <a:gd name="connsiteY181" fmla="*/ 1721217 h 2311974"/>
                <a:gd name="connsiteX182" fmla="*/ 789590 w 1315983"/>
                <a:gd name="connsiteY182" fmla="*/ 1728511 h 2311974"/>
                <a:gd name="connsiteX183" fmla="*/ 758765 w 1315983"/>
                <a:gd name="connsiteY183" fmla="*/ 1721217 h 2311974"/>
                <a:gd name="connsiteX184" fmla="*/ 758765 w 1315983"/>
                <a:gd name="connsiteY184" fmla="*/ 1706631 h 2311974"/>
                <a:gd name="connsiteX185" fmla="*/ 751651 w 1315983"/>
                <a:gd name="connsiteY185" fmla="*/ 1706631 h 2311974"/>
                <a:gd name="connsiteX186" fmla="*/ 749280 w 1315983"/>
                <a:gd name="connsiteY186" fmla="*/ 1692044 h 2311974"/>
                <a:gd name="connsiteX187" fmla="*/ 749280 w 1315983"/>
                <a:gd name="connsiteY187" fmla="*/ 1692044 h 2311974"/>
                <a:gd name="connsiteX188" fmla="*/ 751651 w 1315983"/>
                <a:gd name="connsiteY188" fmla="*/ 1706631 h 2311974"/>
                <a:gd name="connsiteX189" fmla="*/ 697115 w 1315983"/>
                <a:gd name="connsiteY189" fmla="*/ 1709062 h 2311974"/>
                <a:gd name="connsiteX190" fmla="*/ 656806 w 1315983"/>
                <a:gd name="connsiteY190" fmla="*/ 1701769 h 2311974"/>
                <a:gd name="connsiteX191" fmla="*/ 654435 w 1315983"/>
                <a:gd name="connsiteY191" fmla="*/ 1709062 h 2311974"/>
                <a:gd name="connsiteX192" fmla="*/ 635465 w 1315983"/>
                <a:gd name="connsiteY192" fmla="*/ 1713924 h 2311974"/>
                <a:gd name="connsiteX193" fmla="*/ 628352 w 1315983"/>
                <a:gd name="connsiteY193" fmla="*/ 1733373 h 2311974"/>
                <a:gd name="connsiteX194" fmla="*/ 633094 w 1315983"/>
                <a:gd name="connsiteY194" fmla="*/ 1750391 h 2311974"/>
                <a:gd name="connsiteX195" fmla="*/ 614125 w 1315983"/>
                <a:gd name="connsiteY195" fmla="*/ 1750391 h 2311974"/>
                <a:gd name="connsiteX196" fmla="*/ 609383 w 1315983"/>
                <a:gd name="connsiteY196" fmla="*/ 1769840 h 2311974"/>
                <a:gd name="connsiteX197" fmla="*/ 616496 w 1315983"/>
                <a:gd name="connsiteY197" fmla="*/ 1784426 h 2311974"/>
                <a:gd name="connsiteX198" fmla="*/ 614125 w 1315983"/>
                <a:gd name="connsiteY198" fmla="*/ 1806306 h 2311974"/>
                <a:gd name="connsiteX199" fmla="*/ 602269 w 1315983"/>
                <a:gd name="connsiteY199" fmla="*/ 1813599 h 2311974"/>
                <a:gd name="connsiteX200" fmla="*/ 602269 w 1315983"/>
                <a:gd name="connsiteY200" fmla="*/ 1847635 h 2311974"/>
                <a:gd name="connsiteX201" fmla="*/ 588043 w 1315983"/>
                <a:gd name="connsiteY201" fmla="*/ 1852497 h 2311974"/>
                <a:gd name="connsiteX202" fmla="*/ 585671 w 1315983"/>
                <a:gd name="connsiteY202" fmla="*/ 1837910 h 2311974"/>
                <a:gd name="connsiteX203" fmla="*/ 552475 w 1315983"/>
                <a:gd name="connsiteY203" fmla="*/ 1837910 h 2311974"/>
                <a:gd name="connsiteX204" fmla="*/ 552475 w 1315983"/>
                <a:gd name="connsiteY204" fmla="*/ 1859790 h 2311974"/>
                <a:gd name="connsiteX205" fmla="*/ 533506 w 1315983"/>
                <a:gd name="connsiteY205" fmla="*/ 1859790 h 2311974"/>
                <a:gd name="connsiteX206" fmla="*/ 533506 w 1315983"/>
                <a:gd name="connsiteY206" fmla="*/ 1869515 h 2311974"/>
                <a:gd name="connsiteX207" fmla="*/ 531135 w 1315983"/>
                <a:gd name="connsiteY207" fmla="*/ 1876808 h 2311974"/>
                <a:gd name="connsiteX208" fmla="*/ 450517 w 1315983"/>
                <a:gd name="connsiteY208" fmla="*/ 1876808 h 2311974"/>
                <a:gd name="connsiteX209" fmla="*/ 450517 w 1315983"/>
                <a:gd name="connsiteY209" fmla="*/ 1896257 h 2311974"/>
                <a:gd name="connsiteX210" fmla="*/ 398351 w 1315983"/>
                <a:gd name="connsiteY210" fmla="*/ 1901119 h 2311974"/>
                <a:gd name="connsiteX211" fmla="*/ 398351 w 1315983"/>
                <a:gd name="connsiteY211" fmla="*/ 1930292 h 2311974"/>
                <a:gd name="connsiteX212" fmla="*/ 377011 w 1315983"/>
                <a:gd name="connsiteY212" fmla="*/ 1930292 h 2311974"/>
                <a:gd name="connsiteX213" fmla="*/ 374640 w 1315983"/>
                <a:gd name="connsiteY213" fmla="*/ 1952172 h 2311974"/>
                <a:gd name="connsiteX214" fmla="*/ 362784 w 1315983"/>
                <a:gd name="connsiteY214" fmla="*/ 1952172 h 2311974"/>
                <a:gd name="connsiteX215" fmla="*/ 362784 w 1315983"/>
                <a:gd name="connsiteY215" fmla="*/ 1978914 h 2311974"/>
                <a:gd name="connsiteX216" fmla="*/ 369898 w 1315983"/>
                <a:gd name="connsiteY216" fmla="*/ 1983776 h 2311974"/>
                <a:gd name="connsiteX217" fmla="*/ 367527 w 1315983"/>
                <a:gd name="connsiteY217" fmla="*/ 2000794 h 2311974"/>
                <a:gd name="connsiteX218" fmla="*/ 374640 w 1315983"/>
                <a:gd name="connsiteY218" fmla="*/ 2005656 h 2311974"/>
                <a:gd name="connsiteX219" fmla="*/ 374640 w 1315983"/>
                <a:gd name="connsiteY219" fmla="*/ 2068865 h 2311974"/>
                <a:gd name="connsiteX220" fmla="*/ 367527 w 1315983"/>
                <a:gd name="connsiteY220" fmla="*/ 2068865 h 2311974"/>
                <a:gd name="connsiteX221" fmla="*/ 367527 w 1315983"/>
                <a:gd name="connsiteY221" fmla="*/ 2081020 h 2311974"/>
                <a:gd name="connsiteX222" fmla="*/ 348557 w 1315983"/>
                <a:gd name="connsiteY222" fmla="*/ 2083451 h 2311974"/>
                <a:gd name="connsiteX223" fmla="*/ 334331 w 1315983"/>
                <a:gd name="connsiteY223" fmla="*/ 2117487 h 2311974"/>
                <a:gd name="connsiteX224" fmla="*/ 334331 w 1315983"/>
                <a:gd name="connsiteY224" fmla="*/ 2129642 h 2311974"/>
                <a:gd name="connsiteX225" fmla="*/ 391238 w 1315983"/>
                <a:gd name="connsiteY225" fmla="*/ 2132073 h 2311974"/>
                <a:gd name="connsiteX226" fmla="*/ 384125 w 1315983"/>
                <a:gd name="connsiteY226" fmla="*/ 2151522 h 2311974"/>
                <a:gd name="connsiteX227" fmla="*/ 388867 w 1315983"/>
                <a:gd name="connsiteY227" fmla="*/ 2161246 h 2311974"/>
                <a:gd name="connsiteX228" fmla="*/ 384125 w 1315983"/>
                <a:gd name="connsiteY228" fmla="*/ 2168540 h 2311974"/>
                <a:gd name="connsiteX229" fmla="*/ 367527 w 1315983"/>
                <a:gd name="connsiteY229" fmla="*/ 2168540 h 2311974"/>
                <a:gd name="connsiteX230" fmla="*/ 367527 w 1315983"/>
                <a:gd name="connsiteY230" fmla="*/ 2180695 h 2311974"/>
                <a:gd name="connsiteX231" fmla="*/ 336702 w 1315983"/>
                <a:gd name="connsiteY231" fmla="*/ 2187988 h 2311974"/>
                <a:gd name="connsiteX232" fmla="*/ 343815 w 1315983"/>
                <a:gd name="connsiteY232" fmla="*/ 2200144 h 2311974"/>
                <a:gd name="connsiteX233" fmla="*/ 341444 w 1315983"/>
                <a:gd name="connsiteY233" fmla="*/ 2256059 h 2311974"/>
                <a:gd name="connsiteX234" fmla="*/ 329588 w 1315983"/>
                <a:gd name="connsiteY234" fmla="*/ 2277939 h 2311974"/>
                <a:gd name="connsiteX235" fmla="*/ 303506 w 1315983"/>
                <a:gd name="connsiteY235" fmla="*/ 2307112 h 2311974"/>
                <a:gd name="connsiteX236" fmla="*/ 289279 w 1315983"/>
                <a:gd name="connsiteY236" fmla="*/ 2311974 h 2311974"/>
                <a:gd name="connsiteX237" fmla="*/ 272681 w 1315983"/>
                <a:gd name="connsiteY237" fmla="*/ 2282801 h 2311974"/>
                <a:gd name="connsiteX238" fmla="*/ 253712 w 1315983"/>
                <a:gd name="connsiteY238" fmla="*/ 2275508 h 2311974"/>
                <a:gd name="connsiteX239" fmla="*/ 239485 w 1315983"/>
                <a:gd name="connsiteY239" fmla="*/ 2292526 h 2311974"/>
                <a:gd name="connsiteX240" fmla="*/ 220516 w 1315983"/>
                <a:gd name="connsiteY240" fmla="*/ 2285232 h 2311974"/>
                <a:gd name="connsiteX241" fmla="*/ 206289 w 1315983"/>
                <a:gd name="connsiteY241" fmla="*/ 2290094 h 2311974"/>
                <a:gd name="connsiteX242" fmla="*/ 170722 w 1315983"/>
                <a:gd name="connsiteY242" fmla="*/ 2275508 h 2311974"/>
                <a:gd name="connsiteX243" fmla="*/ 129987 w 1315983"/>
                <a:gd name="connsiteY243" fmla="*/ 2254426 h 2311974"/>
                <a:gd name="connsiteX244" fmla="*/ 138292 w 1315983"/>
                <a:gd name="connsiteY244" fmla="*/ 2090384 h 2311974"/>
                <a:gd name="connsiteX245" fmla="*/ 167576 w 1315983"/>
                <a:gd name="connsiteY245" fmla="*/ 1879782 h 2311974"/>
                <a:gd name="connsiteX246" fmla="*/ 162659 w 1315983"/>
                <a:gd name="connsiteY246" fmla="*/ 1766434 h 2311974"/>
                <a:gd name="connsiteX247" fmla="*/ 134380 w 1315983"/>
                <a:gd name="connsiteY247" fmla="*/ 1684276 h 2311974"/>
                <a:gd name="connsiteX248" fmla="*/ 71027 w 1315983"/>
                <a:gd name="connsiteY248" fmla="*/ 1605539 h 2311974"/>
                <a:gd name="connsiteX249" fmla="*/ 21152 w 1315983"/>
                <a:gd name="connsiteY249" fmla="*/ 1566641 h 2311974"/>
                <a:gd name="connsiteX250" fmla="*/ 22796 w 1315983"/>
                <a:gd name="connsiteY250" fmla="*/ 1519182 h 2311974"/>
                <a:gd name="connsiteX251" fmla="*/ 18560 w 1315983"/>
                <a:gd name="connsiteY251" fmla="*/ 1442151 h 2311974"/>
                <a:gd name="connsiteX252" fmla="*/ 73867 w 1315983"/>
                <a:gd name="connsiteY252" fmla="*/ 1327822 h 2311974"/>
                <a:gd name="connsiteX253" fmla="*/ 867553 w 1315983"/>
                <a:gd name="connsiteY253" fmla="*/ 1104035 h 2311974"/>
                <a:gd name="connsiteX254" fmla="*/ 0 w 1315983"/>
                <a:gd name="connsiteY254" fmla="*/ 680708 h 2311974"/>
                <a:gd name="connsiteX255" fmla="*/ 35567 w 1315983"/>
                <a:gd name="connsiteY255" fmla="*/ 670983 h 2311974"/>
                <a:gd name="connsiteX256" fmla="*/ 192062 w 1315983"/>
                <a:gd name="connsiteY256" fmla="*/ 700156 h 2311974"/>
                <a:gd name="connsiteX257" fmla="*/ 236001 w 1315983"/>
                <a:gd name="connsiteY257" fmla="*/ 862512 h 2311974"/>
                <a:gd name="connsiteX258" fmla="*/ 151753 w 1315983"/>
                <a:gd name="connsiteY258" fmla="*/ 471633 h 2311974"/>
                <a:gd name="connsiteX259" fmla="*/ 144639 w 1315983"/>
                <a:gd name="connsiteY259" fmla="*/ 464340 h 2311974"/>
                <a:gd name="connsiteX260" fmla="*/ 184949 w 1315983"/>
                <a:gd name="connsiteY260" fmla="*/ 430304 h 2311974"/>
                <a:gd name="connsiteX261" fmla="*/ 199176 w 1315983"/>
                <a:gd name="connsiteY261" fmla="*/ 408424 h 2311974"/>
                <a:gd name="connsiteX262" fmla="*/ 232371 w 1315983"/>
                <a:gd name="connsiteY262" fmla="*/ 311180 h 2311974"/>
                <a:gd name="connsiteX263" fmla="*/ 225258 w 1315983"/>
                <a:gd name="connsiteY263" fmla="*/ 308749 h 2311974"/>
                <a:gd name="connsiteX264" fmla="*/ 232371 w 1315983"/>
                <a:gd name="connsiteY264" fmla="*/ 299025 h 2311974"/>
                <a:gd name="connsiteX265" fmla="*/ 211031 w 1315983"/>
                <a:gd name="connsiteY265" fmla="*/ 299025 h 2311974"/>
                <a:gd name="connsiteX266" fmla="*/ 199176 w 1315983"/>
                <a:gd name="connsiteY266" fmla="*/ 282007 h 2311974"/>
                <a:gd name="connsiteX267" fmla="*/ 239485 w 1315983"/>
                <a:gd name="connsiteY267" fmla="*/ 240679 h 2311974"/>
                <a:gd name="connsiteX268" fmla="*/ 248969 w 1315983"/>
                <a:gd name="connsiteY268" fmla="*/ 240679 h 2311974"/>
                <a:gd name="connsiteX269" fmla="*/ 227629 w 1315983"/>
                <a:gd name="connsiteY269" fmla="*/ 218799 h 2311974"/>
                <a:gd name="connsiteX270" fmla="*/ 260825 w 1315983"/>
                <a:gd name="connsiteY270" fmla="*/ 199350 h 2311974"/>
                <a:gd name="connsiteX271" fmla="*/ 239485 w 1315983"/>
                <a:gd name="connsiteY271" fmla="*/ 150728 h 2311974"/>
                <a:gd name="connsiteX272" fmla="*/ 248969 w 1315983"/>
                <a:gd name="connsiteY272" fmla="*/ 131279 h 2311974"/>
                <a:gd name="connsiteX273" fmla="*/ 282165 w 1315983"/>
                <a:gd name="connsiteY273" fmla="*/ 116693 h 2311974"/>
                <a:gd name="connsiteX274" fmla="*/ 286908 w 1315983"/>
                <a:gd name="connsiteY274" fmla="*/ 131279 h 2311974"/>
                <a:gd name="connsiteX275" fmla="*/ 308248 w 1315983"/>
                <a:gd name="connsiteY275" fmla="*/ 116693 h 2311974"/>
                <a:gd name="connsiteX276" fmla="*/ 303506 w 1315983"/>
                <a:gd name="connsiteY276" fmla="*/ 109399 h 2311974"/>
                <a:gd name="connsiteX277" fmla="*/ 320104 w 1315983"/>
                <a:gd name="connsiteY277" fmla="*/ 102106 h 2311974"/>
                <a:gd name="connsiteX278" fmla="*/ 320104 w 1315983"/>
                <a:gd name="connsiteY278" fmla="*/ 94813 h 2311974"/>
                <a:gd name="connsiteX279" fmla="*/ 329588 w 1315983"/>
                <a:gd name="connsiteY279" fmla="*/ 87519 h 2311974"/>
                <a:gd name="connsiteX280" fmla="*/ 315361 w 1315983"/>
                <a:gd name="connsiteY280" fmla="*/ 53484 h 2311974"/>
                <a:gd name="connsiteX281" fmla="*/ 312990 w 1315983"/>
                <a:gd name="connsiteY281" fmla="*/ 7293 h 2311974"/>
                <a:gd name="connsiteX282" fmla="*/ 355671 w 1315983"/>
                <a:gd name="connsiteY282" fmla="*/ 17018 h 2311974"/>
                <a:gd name="connsiteX283" fmla="*/ 377011 w 1315983"/>
                <a:gd name="connsiteY283" fmla="*/ 0 h 2311974"/>
                <a:gd name="connsiteX284" fmla="*/ 241856 w 1315983"/>
                <a:gd name="connsiteY284" fmla="*/ 899507 h 2311974"/>
                <a:gd name="connsiteX285" fmla="*/ 241856 w 1315983"/>
                <a:gd name="connsiteY285" fmla="*/ 899506 h 2311974"/>
                <a:gd name="connsiteX286" fmla="*/ 377011 w 1315983"/>
                <a:gd name="connsiteY286" fmla="*/ 0 h 2311974"/>
                <a:gd name="connsiteX287" fmla="*/ 234712 w 1315983"/>
                <a:gd name="connsiteY287" fmla="*/ 889782 h 2311974"/>
                <a:gd name="connsiteX288" fmla="*/ 225258 w 1315983"/>
                <a:gd name="connsiteY288" fmla="*/ 889782 h 2311974"/>
                <a:gd name="connsiteX289" fmla="*/ 241856 w 1315983"/>
                <a:gd name="connsiteY289" fmla="*/ 889782 h 2311974"/>
                <a:gd name="connsiteX290" fmla="*/ 326152 w 1315983"/>
                <a:gd name="connsiteY290" fmla="*/ 981222 h 2311974"/>
                <a:gd name="connsiteX291" fmla="*/ 234712 w 1315983"/>
                <a:gd name="connsiteY291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90725 w 1315983"/>
                <a:gd name="connsiteY89" fmla="*/ 875195 h 2311974"/>
                <a:gd name="connsiteX90" fmla="*/ 1097838 w 1315983"/>
                <a:gd name="connsiteY90" fmla="*/ 906800 h 2311974"/>
                <a:gd name="connsiteX91" fmla="*/ 1104951 w 1315983"/>
                <a:gd name="connsiteY91" fmla="*/ 916524 h 2311974"/>
                <a:gd name="connsiteX92" fmla="*/ 1123921 w 1315983"/>
                <a:gd name="connsiteY92" fmla="*/ 935973 h 2311974"/>
                <a:gd name="connsiteX93" fmla="*/ 1171343 w 1315983"/>
                <a:gd name="connsiteY93" fmla="*/ 928679 h 2311974"/>
                <a:gd name="connsiteX94" fmla="*/ 1185570 w 1315983"/>
                <a:gd name="connsiteY94" fmla="*/ 948128 h 2311974"/>
                <a:gd name="connsiteX95" fmla="*/ 1206911 w 1315983"/>
                <a:gd name="connsiteY95" fmla="*/ 950559 h 2311974"/>
                <a:gd name="connsiteX96" fmla="*/ 1211653 w 1315983"/>
                <a:gd name="connsiteY96" fmla="*/ 923817 h 2311974"/>
                <a:gd name="connsiteX97" fmla="*/ 1225880 w 1315983"/>
                <a:gd name="connsiteY97" fmla="*/ 914093 h 2311974"/>
                <a:gd name="connsiteX98" fmla="*/ 1235364 w 1315983"/>
                <a:gd name="connsiteY98" fmla="*/ 921386 h 2311974"/>
                <a:gd name="connsiteX99" fmla="*/ 1247220 w 1315983"/>
                <a:gd name="connsiteY99" fmla="*/ 948128 h 2311974"/>
                <a:gd name="connsiteX100" fmla="*/ 1195055 w 1315983"/>
                <a:gd name="connsiteY100" fmla="*/ 1006475 h 2311974"/>
                <a:gd name="connsiteX101" fmla="*/ 1064642 w 1315983"/>
                <a:gd name="connsiteY101" fmla="*/ 1062390 h 2311974"/>
                <a:gd name="connsiteX102" fmla="*/ 1071755 w 1315983"/>
                <a:gd name="connsiteY102" fmla="*/ 1093994 h 2311974"/>
                <a:gd name="connsiteX103" fmla="*/ 1062271 w 1315983"/>
                <a:gd name="connsiteY103" fmla="*/ 1103719 h 2311974"/>
                <a:gd name="connsiteX104" fmla="*/ 1064642 w 1315983"/>
                <a:gd name="connsiteY104" fmla="*/ 1103719 h 2311974"/>
                <a:gd name="connsiteX105" fmla="*/ 1064642 w 1315983"/>
                <a:gd name="connsiteY105" fmla="*/ 1111012 h 2311974"/>
                <a:gd name="connsiteX106" fmla="*/ 1057529 w 1315983"/>
                <a:gd name="connsiteY106" fmla="*/ 1118305 h 2311974"/>
                <a:gd name="connsiteX107" fmla="*/ 1057529 w 1315983"/>
                <a:gd name="connsiteY107" fmla="*/ 1125598 h 2311974"/>
                <a:gd name="connsiteX108" fmla="*/ 1043302 w 1315983"/>
                <a:gd name="connsiteY108" fmla="*/ 1149909 h 2311974"/>
                <a:gd name="connsiteX109" fmla="*/ 1055157 w 1315983"/>
                <a:gd name="connsiteY109" fmla="*/ 1164496 h 2311974"/>
                <a:gd name="connsiteX110" fmla="*/ 1083611 w 1315983"/>
                <a:gd name="connsiteY110" fmla="*/ 1164496 h 2311974"/>
                <a:gd name="connsiteX111" fmla="*/ 1085982 w 1315983"/>
                <a:gd name="connsiteY111" fmla="*/ 1166927 h 2311974"/>
                <a:gd name="connsiteX112" fmla="*/ 1104951 w 1315983"/>
                <a:gd name="connsiteY112" fmla="*/ 1159634 h 2311974"/>
                <a:gd name="connsiteX113" fmla="*/ 1116807 w 1315983"/>
                <a:gd name="connsiteY113" fmla="*/ 1166927 h 2311974"/>
                <a:gd name="connsiteX114" fmla="*/ 1123921 w 1315983"/>
                <a:gd name="connsiteY114" fmla="*/ 1166927 h 2311974"/>
                <a:gd name="connsiteX115" fmla="*/ 1119178 w 1315983"/>
                <a:gd name="connsiteY115" fmla="*/ 1171789 h 2311974"/>
                <a:gd name="connsiteX116" fmla="*/ 1133405 w 1315983"/>
                <a:gd name="connsiteY116" fmla="*/ 1179083 h 2311974"/>
                <a:gd name="connsiteX117" fmla="*/ 1140519 w 1315983"/>
                <a:gd name="connsiteY117" fmla="*/ 1222842 h 2311974"/>
                <a:gd name="connsiteX118" fmla="*/ 1133405 w 1315983"/>
                <a:gd name="connsiteY118" fmla="*/ 1230136 h 2311974"/>
                <a:gd name="connsiteX119" fmla="*/ 1133405 w 1315983"/>
                <a:gd name="connsiteY119" fmla="*/ 1254447 h 2311974"/>
                <a:gd name="connsiteX120" fmla="*/ 1159488 w 1315983"/>
                <a:gd name="connsiteY120" fmla="*/ 1271464 h 2311974"/>
                <a:gd name="connsiteX121" fmla="*/ 1154745 w 1315983"/>
                <a:gd name="connsiteY121" fmla="*/ 1278758 h 2311974"/>
                <a:gd name="connsiteX122" fmla="*/ 1164230 w 1315983"/>
                <a:gd name="connsiteY122" fmla="*/ 1290913 h 2311974"/>
                <a:gd name="connsiteX123" fmla="*/ 1164230 w 1315983"/>
                <a:gd name="connsiteY123" fmla="*/ 1303069 h 2311974"/>
                <a:gd name="connsiteX124" fmla="*/ 1166601 w 1315983"/>
                <a:gd name="connsiteY124" fmla="*/ 1305500 h 2311974"/>
                <a:gd name="connsiteX125" fmla="*/ 1164230 w 1315983"/>
                <a:gd name="connsiteY125" fmla="*/ 1312793 h 2311974"/>
                <a:gd name="connsiteX126" fmla="*/ 1171343 w 1315983"/>
                <a:gd name="connsiteY126" fmla="*/ 1324948 h 2311974"/>
                <a:gd name="connsiteX127" fmla="*/ 1178457 w 1315983"/>
                <a:gd name="connsiteY127" fmla="*/ 1317655 h 2311974"/>
                <a:gd name="connsiteX128" fmla="*/ 1178457 w 1315983"/>
                <a:gd name="connsiteY128" fmla="*/ 1327379 h 2311974"/>
                <a:gd name="connsiteX129" fmla="*/ 1180828 w 1315983"/>
                <a:gd name="connsiteY129" fmla="*/ 1344397 h 2311974"/>
                <a:gd name="connsiteX130" fmla="*/ 1154745 w 1315983"/>
                <a:gd name="connsiteY130" fmla="*/ 1358984 h 2311974"/>
                <a:gd name="connsiteX131" fmla="*/ 1133405 w 1315983"/>
                <a:gd name="connsiteY131" fmla="*/ 1358984 h 2311974"/>
                <a:gd name="connsiteX132" fmla="*/ 1131034 w 1315983"/>
                <a:gd name="connsiteY132" fmla="*/ 1376001 h 2311974"/>
                <a:gd name="connsiteX133" fmla="*/ 1152374 w 1315983"/>
                <a:gd name="connsiteY133" fmla="*/ 1376001 h 2311974"/>
                <a:gd name="connsiteX134" fmla="*/ 1154745 w 1315983"/>
                <a:gd name="connsiteY134" fmla="*/ 1383295 h 2311974"/>
                <a:gd name="connsiteX135" fmla="*/ 1159488 w 1315983"/>
                <a:gd name="connsiteY135" fmla="*/ 1380864 h 2311974"/>
                <a:gd name="connsiteX136" fmla="*/ 1166601 w 1315983"/>
                <a:gd name="connsiteY136" fmla="*/ 1393019 h 2311974"/>
                <a:gd name="connsiteX137" fmla="*/ 1164230 w 1315983"/>
                <a:gd name="connsiteY137" fmla="*/ 1400312 h 2311974"/>
                <a:gd name="connsiteX138" fmla="*/ 1166601 w 1315983"/>
                <a:gd name="connsiteY138" fmla="*/ 1402744 h 2311974"/>
                <a:gd name="connsiteX139" fmla="*/ 1185570 w 1315983"/>
                <a:gd name="connsiteY139" fmla="*/ 1380864 h 2311974"/>
                <a:gd name="connsiteX140" fmla="*/ 1192684 w 1315983"/>
                <a:gd name="connsiteY140" fmla="*/ 1383295 h 2311974"/>
                <a:gd name="connsiteX141" fmla="*/ 1187941 w 1315983"/>
                <a:gd name="connsiteY141" fmla="*/ 1380864 h 2311974"/>
                <a:gd name="connsiteX142" fmla="*/ 1195055 w 1315983"/>
                <a:gd name="connsiteY142" fmla="*/ 1373570 h 2311974"/>
                <a:gd name="connsiteX143" fmla="*/ 1202168 w 1315983"/>
                <a:gd name="connsiteY143" fmla="*/ 1368708 h 2311974"/>
                <a:gd name="connsiteX144" fmla="*/ 1218766 w 1315983"/>
                <a:gd name="connsiteY144" fmla="*/ 1417330 h 2311974"/>
                <a:gd name="connsiteX145" fmla="*/ 1214024 w 1315983"/>
                <a:gd name="connsiteY145" fmla="*/ 1424623 h 2311974"/>
                <a:gd name="connsiteX146" fmla="*/ 1214024 w 1315983"/>
                <a:gd name="connsiteY146" fmla="*/ 1441641 h 2311974"/>
                <a:gd name="connsiteX147" fmla="*/ 1180828 w 1315983"/>
                <a:gd name="connsiteY147" fmla="*/ 1436779 h 2311974"/>
                <a:gd name="connsiteX148" fmla="*/ 1178457 w 1315983"/>
                <a:gd name="connsiteY148" fmla="*/ 1473245 h 2311974"/>
                <a:gd name="connsiteX149" fmla="*/ 1164230 w 1315983"/>
                <a:gd name="connsiteY149" fmla="*/ 1473245 h 2311974"/>
                <a:gd name="connsiteX150" fmla="*/ 1159488 w 1315983"/>
                <a:gd name="connsiteY150" fmla="*/ 1504850 h 2311974"/>
                <a:gd name="connsiteX151" fmla="*/ 1145261 w 1315983"/>
                <a:gd name="connsiteY151" fmla="*/ 1521867 h 2311974"/>
                <a:gd name="connsiteX152" fmla="*/ 1145261 w 1315983"/>
                <a:gd name="connsiteY152" fmla="*/ 1548609 h 2311974"/>
                <a:gd name="connsiteX153" fmla="*/ 1126292 w 1315983"/>
                <a:gd name="connsiteY153" fmla="*/ 1560765 h 2311974"/>
                <a:gd name="connsiteX154" fmla="*/ 1152374 w 1315983"/>
                <a:gd name="connsiteY154" fmla="*/ 1570489 h 2311974"/>
                <a:gd name="connsiteX155" fmla="*/ 1152374 w 1315983"/>
                <a:gd name="connsiteY155" fmla="*/ 1577783 h 2311974"/>
                <a:gd name="connsiteX156" fmla="*/ 1097838 w 1315983"/>
                <a:gd name="connsiteY156" fmla="*/ 1577783 h 2311974"/>
                <a:gd name="connsiteX157" fmla="*/ 1109694 w 1315983"/>
                <a:gd name="connsiteY157" fmla="*/ 1602094 h 2311974"/>
                <a:gd name="connsiteX158" fmla="*/ 1119178 w 1315983"/>
                <a:gd name="connsiteY158" fmla="*/ 1609387 h 2311974"/>
                <a:gd name="connsiteX159" fmla="*/ 1116807 w 1315983"/>
                <a:gd name="connsiteY159" fmla="*/ 1619111 h 2311974"/>
                <a:gd name="connsiteX160" fmla="*/ 1119178 w 1315983"/>
                <a:gd name="connsiteY160" fmla="*/ 1623973 h 2311974"/>
                <a:gd name="connsiteX161" fmla="*/ 1119178 w 1315983"/>
                <a:gd name="connsiteY161" fmla="*/ 1645853 h 2311974"/>
                <a:gd name="connsiteX162" fmla="*/ 1112065 w 1315983"/>
                <a:gd name="connsiteY162" fmla="*/ 1645853 h 2311974"/>
                <a:gd name="connsiteX163" fmla="*/ 1104951 w 1315983"/>
                <a:gd name="connsiteY163" fmla="*/ 1667733 h 2311974"/>
                <a:gd name="connsiteX164" fmla="*/ 1104951 w 1315983"/>
                <a:gd name="connsiteY164" fmla="*/ 1706631 h 2311974"/>
                <a:gd name="connsiteX165" fmla="*/ 1090725 w 1315983"/>
                <a:gd name="connsiteY165" fmla="*/ 1709062 h 2311974"/>
                <a:gd name="connsiteX166" fmla="*/ 1090725 w 1315983"/>
                <a:gd name="connsiteY166" fmla="*/ 1723648 h 2311974"/>
                <a:gd name="connsiteX167" fmla="*/ 1078869 w 1315983"/>
                <a:gd name="connsiteY167" fmla="*/ 1740666 h 2311974"/>
                <a:gd name="connsiteX168" fmla="*/ 1021961 w 1315983"/>
                <a:gd name="connsiteY168" fmla="*/ 1733373 h 2311974"/>
                <a:gd name="connsiteX169" fmla="*/ 995879 w 1315983"/>
                <a:gd name="connsiteY169" fmla="*/ 1733373 h 2311974"/>
                <a:gd name="connsiteX170" fmla="*/ 984023 w 1315983"/>
                <a:gd name="connsiteY170" fmla="*/ 1743097 h 2311974"/>
                <a:gd name="connsiteX171" fmla="*/ 976910 w 1315983"/>
                <a:gd name="connsiteY171" fmla="*/ 1735804 h 2311974"/>
                <a:gd name="connsiteX172" fmla="*/ 969796 w 1315983"/>
                <a:gd name="connsiteY172" fmla="*/ 1740666 h 2311974"/>
                <a:gd name="connsiteX173" fmla="*/ 948456 w 1315983"/>
                <a:gd name="connsiteY173" fmla="*/ 1713924 h 2311974"/>
                <a:gd name="connsiteX174" fmla="*/ 934229 w 1315983"/>
                <a:gd name="connsiteY174" fmla="*/ 1721217 h 2311974"/>
                <a:gd name="connsiteX175" fmla="*/ 927116 w 1315983"/>
                <a:gd name="connsiteY175" fmla="*/ 1733373 h 2311974"/>
                <a:gd name="connsiteX176" fmla="*/ 920002 w 1315983"/>
                <a:gd name="connsiteY176" fmla="*/ 1735804 h 2311974"/>
                <a:gd name="connsiteX177" fmla="*/ 905775 w 1315983"/>
                <a:gd name="connsiteY177" fmla="*/ 1706631 h 2311974"/>
                <a:gd name="connsiteX178" fmla="*/ 834641 w 1315983"/>
                <a:gd name="connsiteY178" fmla="*/ 1709062 h 2311974"/>
                <a:gd name="connsiteX179" fmla="*/ 832270 w 1315983"/>
                <a:gd name="connsiteY179" fmla="*/ 1721217 h 2311974"/>
                <a:gd name="connsiteX180" fmla="*/ 789590 w 1315983"/>
                <a:gd name="connsiteY180" fmla="*/ 1721217 h 2311974"/>
                <a:gd name="connsiteX181" fmla="*/ 789590 w 1315983"/>
                <a:gd name="connsiteY181" fmla="*/ 1728511 h 2311974"/>
                <a:gd name="connsiteX182" fmla="*/ 758765 w 1315983"/>
                <a:gd name="connsiteY182" fmla="*/ 1721217 h 2311974"/>
                <a:gd name="connsiteX183" fmla="*/ 758765 w 1315983"/>
                <a:gd name="connsiteY183" fmla="*/ 1706631 h 2311974"/>
                <a:gd name="connsiteX184" fmla="*/ 751651 w 1315983"/>
                <a:gd name="connsiteY184" fmla="*/ 1706631 h 2311974"/>
                <a:gd name="connsiteX185" fmla="*/ 749280 w 1315983"/>
                <a:gd name="connsiteY185" fmla="*/ 1692044 h 2311974"/>
                <a:gd name="connsiteX186" fmla="*/ 749280 w 1315983"/>
                <a:gd name="connsiteY186" fmla="*/ 1692044 h 2311974"/>
                <a:gd name="connsiteX187" fmla="*/ 751651 w 1315983"/>
                <a:gd name="connsiteY187" fmla="*/ 1706631 h 2311974"/>
                <a:gd name="connsiteX188" fmla="*/ 697115 w 1315983"/>
                <a:gd name="connsiteY188" fmla="*/ 1709062 h 2311974"/>
                <a:gd name="connsiteX189" fmla="*/ 656806 w 1315983"/>
                <a:gd name="connsiteY189" fmla="*/ 1701769 h 2311974"/>
                <a:gd name="connsiteX190" fmla="*/ 654435 w 1315983"/>
                <a:gd name="connsiteY190" fmla="*/ 1709062 h 2311974"/>
                <a:gd name="connsiteX191" fmla="*/ 635465 w 1315983"/>
                <a:gd name="connsiteY191" fmla="*/ 1713924 h 2311974"/>
                <a:gd name="connsiteX192" fmla="*/ 628352 w 1315983"/>
                <a:gd name="connsiteY192" fmla="*/ 1733373 h 2311974"/>
                <a:gd name="connsiteX193" fmla="*/ 633094 w 1315983"/>
                <a:gd name="connsiteY193" fmla="*/ 1750391 h 2311974"/>
                <a:gd name="connsiteX194" fmla="*/ 614125 w 1315983"/>
                <a:gd name="connsiteY194" fmla="*/ 1750391 h 2311974"/>
                <a:gd name="connsiteX195" fmla="*/ 609383 w 1315983"/>
                <a:gd name="connsiteY195" fmla="*/ 1769840 h 2311974"/>
                <a:gd name="connsiteX196" fmla="*/ 616496 w 1315983"/>
                <a:gd name="connsiteY196" fmla="*/ 1784426 h 2311974"/>
                <a:gd name="connsiteX197" fmla="*/ 614125 w 1315983"/>
                <a:gd name="connsiteY197" fmla="*/ 1806306 h 2311974"/>
                <a:gd name="connsiteX198" fmla="*/ 602269 w 1315983"/>
                <a:gd name="connsiteY198" fmla="*/ 1813599 h 2311974"/>
                <a:gd name="connsiteX199" fmla="*/ 602269 w 1315983"/>
                <a:gd name="connsiteY199" fmla="*/ 1847635 h 2311974"/>
                <a:gd name="connsiteX200" fmla="*/ 588043 w 1315983"/>
                <a:gd name="connsiteY200" fmla="*/ 1852497 h 2311974"/>
                <a:gd name="connsiteX201" fmla="*/ 585671 w 1315983"/>
                <a:gd name="connsiteY201" fmla="*/ 1837910 h 2311974"/>
                <a:gd name="connsiteX202" fmla="*/ 552475 w 1315983"/>
                <a:gd name="connsiteY202" fmla="*/ 1837910 h 2311974"/>
                <a:gd name="connsiteX203" fmla="*/ 552475 w 1315983"/>
                <a:gd name="connsiteY203" fmla="*/ 1859790 h 2311974"/>
                <a:gd name="connsiteX204" fmla="*/ 533506 w 1315983"/>
                <a:gd name="connsiteY204" fmla="*/ 1859790 h 2311974"/>
                <a:gd name="connsiteX205" fmla="*/ 533506 w 1315983"/>
                <a:gd name="connsiteY205" fmla="*/ 1869515 h 2311974"/>
                <a:gd name="connsiteX206" fmla="*/ 531135 w 1315983"/>
                <a:gd name="connsiteY206" fmla="*/ 1876808 h 2311974"/>
                <a:gd name="connsiteX207" fmla="*/ 450517 w 1315983"/>
                <a:gd name="connsiteY207" fmla="*/ 1876808 h 2311974"/>
                <a:gd name="connsiteX208" fmla="*/ 450517 w 1315983"/>
                <a:gd name="connsiteY208" fmla="*/ 1896257 h 2311974"/>
                <a:gd name="connsiteX209" fmla="*/ 398351 w 1315983"/>
                <a:gd name="connsiteY209" fmla="*/ 1901119 h 2311974"/>
                <a:gd name="connsiteX210" fmla="*/ 398351 w 1315983"/>
                <a:gd name="connsiteY210" fmla="*/ 1930292 h 2311974"/>
                <a:gd name="connsiteX211" fmla="*/ 377011 w 1315983"/>
                <a:gd name="connsiteY211" fmla="*/ 1930292 h 2311974"/>
                <a:gd name="connsiteX212" fmla="*/ 374640 w 1315983"/>
                <a:gd name="connsiteY212" fmla="*/ 1952172 h 2311974"/>
                <a:gd name="connsiteX213" fmla="*/ 362784 w 1315983"/>
                <a:gd name="connsiteY213" fmla="*/ 1952172 h 2311974"/>
                <a:gd name="connsiteX214" fmla="*/ 362784 w 1315983"/>
                <a:gd name="connsiteY214" fmla="*/ 1978914 h 2311974"/>
                <a:gd name="connsiteX215" fmla="*/ 369898 w 1315983"/>
                <a:gd name="connsiteY215" fmla="*/ 1983776 h 2311974"/>
                <a:gd name="connsiteX216" fmla="*/ 367527 w 1315983"/>
                <a:gd name="connsiteY216" fmla="*/ 2000794 h 2311974"/>
                <a:gd name="connsiteX217" fmla="*/ 374640 w 1315983"/>
                <a:gd name="connsiteY217" fmla="*/ 2005656 h 2311974"/>
                <a:gd name="connsiteX218" fmla="*/ 374640 w 1315983"/>
                <a:gd name="connsiteY218" fmla="*/ 2068865 h 2311974"/>
                <a:gd name="connsiteX219" fmla="*/ 367527 w 1315983"/>
                <a:gd name="connsiteY219" fmla="*/ 2068865 h 2311974"/>
                <a:gd name="connsiteX220" fmla="*/ 367527 w 1315983"/>
                <a:gd name="connsiteY220" fmla="*/ 2081020 h 2311974"/>
                <a:gd name="connsiteX221" fmla="*/ 348557 w 1315983"/>
                <a:gd name="connsiteY221" fmla="*/ 2083451 h 2311974"/>
                <a:gd name="connsiteX222" fmla="*/ 334331 w 1315983"/>
                <a:gd name="connsiteY222" fmla="*/ 2117487 h 2311974"/>
                <a:gd name="connsiteX223" fmla="*/ 334331 w 1315983"/>
                <a:gd name="connsiteY223" fmla="*/ 2129642 h 2311974"/>
                <a:gd name="connsiteX224" fmla="*/ 391238 w 1315983"/>
                <a:gd name="connsiteY224" fmla="*/ 2132073 h 2311974"/>
                <a:gd name="connsiteX225" fmla="*/ 384125 w 1315983"/>
                <a:gd name="connsiteY225" fmla="*/ 2151522 h 2311974"/>
                <a:gd name="connsiteX226" fmla="*/ 388867 w 1315983"/>
                <a:gd name="connsiteY226" fmla="*/ 2161246 h 2311974"/>
                <a:gd name="connsiteX227" fmla="*/ 384125 w 1315983"/>
                <a:gd name="connsiteY227" fmla="*/ 2168540 h 2311974"/>
                <a:gd name="connsiteX228" fmla="*/ 367527 w 1315983"/>
                <a:gd name="connsiteY228" fmla="*/ 2168540 h 2311974"/>
                <a:gd name="connsiteX229" fmla="*/ 367527 w 1315983"/>
                <a:gd name="connsiteY229" fmla="*/ 2180695 h 2311974"/>
                <a:gd name="connsiteX230" fmla="*/ 336702 w 1315983"/>
                <a:gd name="connsiteY230" fmla="*/ 2187988 h 2311974"/>
                <a:gd name="connsiteX231" fmla="*/ 343815 w 1315983"/>
                <a:gd name="connsiteY231" fmla="*/ 2200144 h 2311974"/>
                <a:gd name="connsiteX232" fmla="*/ 341444 w 1315983"/>
                <a:gd name="connsiteY232" fmla="*/ 2256059 h 2311974"/>
                <a:gd name="connsiteX233" fmla="*/ 329588 w 1315983"/>
                <a:gd name="connsiteY233" fmla="*/ 2277939 h 2311974"/>
                <a:gd name="connsiteX234" fmla="*/ 303506 w 1315983"/>
                <a:gd name="connsiteY234" fmla="*/ 2307112 h 2311974"/>
                <a:gd name="connsiteX235" fmla="*/ 289279 w 1315983"/>
                <a:gd name="connsiteY235" fmla="*/ 2311974 h 2311974"/>
                <a:gd name="connsiteX236" fmla="*/ 272681 w 1315983"/>
                <a:gd name="connsiteY236" fmla="*/ 2282801 h 2311974"/>
                <a:gd name="connsiteX237" fmla="*/ 253712 w 1315983"/>
                <a:gd name="connsiteY237" fmla="*/ 2275508 h 2311974"/>
                <a:gd name="connsiteX238" fmla="*/ 239485 w 1315983"/>
                <a:gd name="connsiteY238" fmla="*/ 2292526 h 2311974"/>
                <a:gd name="connsiteX239" fmla="*/ 220516 w 1315983"/>
                <a:gd name="connsiteY239" fmla="*/ 2285232 h 2311974"/>
                <a:gd name="connsiteX240" fmla="*/ 206289 w 1315983"/>
                <a:gd name="connsiteY240" fmla="*/ 2290094 h 2311974"/>
                <a:gd name="connsiteX241" fmla="*/ 170722 w 1315983"/>
                <a:gd name="connsiteY241" fmla="*/ 2275508 h 2311974"/>
                <a:gd name="connsiteX242" fmla="*/ 129987 w 1315983"/>
                <a:gd name="connsiteY242" fmla="*/ 2254426 h 2311974"/>
                <a:gd name="connsiteX243" fmla="*/ 138292 w 1315983"/>
                <a:gd name="connsiteY243" fmla="*/ 2090384 h 2311974"/>
                <a:gd name="connsiteX244" fmla="*/ 167576 w 1315983"/>
                <a:gd name="connsiteY244" fmla="*/ 1879782 h 2311974"/>
                <a:gd name="connsiteX245" fmla="*/ 162659 w 1315983"/>
                <a:gd name="connsiteY245" fmla="*/ 1766434 h 2311974"/>
                <a:gd name="connsiteX246" fmla="*/ 134380 w 1315983"/>
                <a:gd name="connsiteY246" fmla="*/ 1684276 h 2311974"/>
                <a:gd name="connsiteX247" fmla="*/ 71027 w 1315983"/>
                <a:gd name="connsiteY247" fmla="*/ 1605539 h 2311974"/>
                <a:gd name="connsiteX248" fmla="*/ 21152 w 1315983"/>
                <a:gd name="connsiteY248" fmla="*/ 1566641 h 2311974"/>
                <a:gd name="connsiteX249" fmla="*/ 22796 w 1315983"/>
                <a:gd name="connsiteY249" fmla="*/ 1519182 h 2311974"/>
                <a:gd name="connsiteX250" fmla="*/ 18560 w 1315983"/>
                <a:gd name="connsiteY250" fmla="*/ 1442151 h 2311974"/>
                <a:gd name="connsiteX251" fmla="*/ 73867 w 1315983"/>
                <a:gd name="connsiteY251" fmla="*/ 1327822 h 2311974"/>
                <a:gd name="connsiteX252" fmla="*/ 867553 w 1315983"/>
                <a:gd name="connsiteY252" fmla="*/ 1104035 h 2311974"/>
                <a:gd name="connsiteX253" fmla="*/ 0 w 1315983"/>
                <a:gd name="connsiteY253" fmla="*/ 680708 h 2311974"/>
                <a:gd name="connsiteX254" fmla="*/ 35567 w 1315983"/>
                <a:gd name="connsiteY254" fmla="*/ 670983 h 2311974"/>
                <a:gd name="connsiteX255" fmla="*/ 192062 w 1315983"/>
                <a:gd name="connsiteY255" fmla="*/ 700156 h 2311974"/>
                <a:gd name="connsiteX256" fmla="*/ 236001 w 1315983"/>
                <a:gd name="connsiteY256" fmla="*/ 862512 h 2311974"/>
                <a:gd name="connsiteX257" fmla="*/ 151753 w 1315983"/>
                <a:gd name="connsiteY257" fmla="*/ 471633 h 2311974"/>
                <a:gd name="connsiteX258" fmla="*/ 144639 w 1315983"/>
                <a:gd name="connsiteY258" fmla="*/ 464340 h 2311974"/>
                <a:gd name="connsiteX259" fmla="*/ 184949 w 1315983"/>
                <a:gd name="connsiteY259" fmla="*/ 430304 h 2311974"/>
                <a:gd name="connsiteX260" fmla="*/ 199176 w 1315983"/>
                <a:gd name="connsiteY260" fmla="*/ 408424 h 2311974"/>
                <a:gd name="connsiteX261" fmla="*/ 232371 w 1315983"/>
                <a:gd name="connsiteY261" fmla="*/ 311180 h 2311974"/>
                <a:gd name="connsiteX262" fmla="*/ 225258 w 1315983"/>
                <a:gd name="connsiteY262" fmla="*/ 308749 h 2311974"/>
                <a:gd name="connsiteX263" fmla="*/ 232371 w 1315983"/>
                <a:gd name="connsiteY263" fmla="*/ 299025 h 2311974"/>
                <a:gd name="connsiteX264" fmla="*/ 211031 w 1315983"/>
                <a:gd name="connsiteY264" fmla="*/ 299025 h 2311974"/>
                <a:gd name="connsiteX265" fmla="*/ 199176 w 1315983"/>
                <a:gd name="connsiteY265" fmla="*/ 282007 h 2311974"/>
                <a:gd name="connsiteX266" fmla="*/ 239485 w 1315983"/>
                <a:gd name="connsiteY266" fmla="*/ 240679 h 2311974"/>
                <a:gd name="connsiteX267" fmla="*/ 248969 w 1315983"/>
                <a:gd name="connsiteY267" fmla="*/ 240679 h 2311974"/>
                <a:gd name="connsiteX268" fmla="*/ 227629 w 1315983"/>
                <a:gd name="connsiteY268" fmla="*/ 218799 h 2311974"/>
                <a:gd name="connsiteX269" fmla="*/ 260825 w 1315983"/>
                <a:gd name="connsiteY269" fmla="*/ 199350 h 2311974"/>
                <a:gd name="connsiteX270" fmla="*/ 239485 w 1315983"/>
                <a:gd name="connsiteY270" fmla="*/ 150728 h 2311974"/>
                <a:gd name="connsiteX271" fmla="*/ 248969 w 1315983"/>
                <a:gd name="connsiteY271" fmla="*/ 131279 h 2311974"/>
                <a:gd name="connsiteX272" fmla="*/ 282165 w 1315983"/>
                <a:gd name="connsiteY272" fmla="*/ 116693 h 2311974"/>
                <a:gd name="connsiteX273" fmla="*/ 286908 w 1315983"/>
                <a:gd name="connsiteY273" fmla="*/ 131279 h 2311974"/>
                <a:gd name="connsiteX274" fmla="*/ 308248 w 1315983"/>
                <a:gd name="connsiteY274" fmla="*/ 116693 h 2311974"/>
                <a:gd name="connsiteX275" fmla="*/ 303506 w 1315983"/>
                <a:gd name="connsiteY275" fmla="*/ 109399 h 2311974"/>
                <a:gd name="connsiteX276" fmla="*/ 320104 w 1315983"/>
                <a:gd name="connsiteY276" fmla="*/ 102106 h 2311974"/>
                <a:gd name="connsiteX277" fmla="*/ 320104 w 1315983"/>
                <a:gd name="connsiteY277" fmla="*/ 94813 h 2311974"/>
                <a:gd name="connsiteX278" fmla="*/ 329588 w 1315983"/>
                <a:gd name="connsiteY278" fmla="*/ 87519 h 2311974"/>
                <a:gd name="connsiteX279" fmla="*/ 315361 w 1315983"/>
                <a:gd name="connsiteY279" fmla="*/ 53484 h 2311974"/>
                <a:gd name="connsiteX280" fmla="*/ 312990 w 1315983"/>
                <a:gd name="connsiteY280" fmla="*/ 7293 h 2311974"/>
                <a:gd name="connsiteX281" fmla="*/ 355671 w 1315983"/>
                <a:gd name="connsiteY281" fmla="*/ 17018 h 2311974"/>
                <a:gd name="connsiteX282" fmla="*/ 377011 w 1315983"/>
                <a:gd name="connsiteY282" fmla="*/ 0 h 2311974"/>
                <a:gd name="connsiteX283" fmla="*/ 241856 w 1315983"/>
                <a:gd name="connsiteY283" fmla="*/ 899507 h 2311974"/>
                <a:gd name="connsiteX284" fmla="*/ 241856 w 1315983"/>
                <a:gd name="connsiteY284" fmla="*/ 899506 h 2311974"/>
                <a:gd name="connsiteX285" fmla="*/ 377011 w 1315983"/>
                <a:gd name="connsiteY285" fmla="*/ 0 h 2311974"/>
                <a:gd name="connsiteX286" fmla="*/ 234712 w 1315983"/>
                <a:gd name="connsiteY286" fmla="*/ 889782 h 2311974"/>
                <a:gd name="connsiteX287" fmla="*/ 225258 w 1315983"/>
                <a:gd name="connsiteY287" fmla="*/ 889782 h 2311974"/>
                <a:gd name="connsiteX288" fmla="*/ 241856 w 1315983"/>
                <a:gd name="connsiteY288" fmla="*/ 889782 h 2311974"/>
                <a:gd name="connsiteX289" fmla="*/ 326152 w 1315983"/>
                <a:gd name="connsiteY289" fmla="*/ 981222 h 2311974"/>
                <a:gd name="connsiteX290" fmla="*/ 234712 w 1315983"/>
                <a:gd name="connsiteY290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90725 w 1315983"/>
                <a:gd name="connsiteY89" fmla="*/ 875195 h 2311974"/>
                <a:gd name="connsiteX90" fmla="*/ 1097838 w 1315983"/>
                <a:gd name="connsiteY90" fmla="*/ 906800 h 2311974"/>
                <a:gd name="connsiteX91" fmla="*/ 1104951 w 1315983"/>
                <a:gd name="connsiteY91" fmla="*/ 916524 h 2311974"/>
                <a:gd name="connsiteX92" fmla="*/ 1123921 w 1315983"/>
                <a:gd name="connsiteY92" fmla="*/ 935973 h 2311974"/>
                <a:gd name="connsiteX93" fmla="*/ 1171343 w 1315983"/>
                <a:gd name="connsiteY93" fmla="*/ 928679 h 2311974"/>
                <a:gd name="connsiteX94" fmla="*/ 1185570 w 1315983"/>
                <a:gd name="connsiteY94" fmla="*/ 948128 h 2311974"/>
                <a:gd name="connsiteX95" fmla="*/ 1206911 w 1315983"/>
                <a:gd name="connsiteY95" fmla="*/ 950559 h 2311974"/>
                <a:gd name="connsiteX96" fmla="*/ 1211653 w 1315983"/>
                <a:gd name="connsiteY96" fmla="*/ 923817 h 2311974"/>
                <a:gd name="connsiteX97" fmla="*/ 1225880 w 1315983"/>
                <a:gd name="connsiteY97" fmla="*/ 914093 h 2311974"/>
                <a:gd name="connsiteX98" fmla="*/ 1235364 w 1315983"/>
                <a:gd name="connsiteY98" fmla="*/ 921386 h 2311974"/>
                <a:gd name="connsiteX99" fmla="*/ 1247220 w 1315983"/>
                <a:gd name="connsiteY99" fmla="*/ 948128 h 2311974"/>
                <a:gd name="connsiteX100" fmla="*/ 1195055 w 1315983"/>
                <a:gd name="connsiteY100" fmla="*/ 1006475 h 2311974"/>
                <a:gd name="connsiteX101" fmla="*/ 1064642 w 1315983"/>
                <a:gd name="connsiteY101" fmla="*/ 1062390 h 2311974"/>
                <a:gd name="connsiteX102" fmla="*/ 1071755 w 1315983"/>
                <a:gd name="connsiteY102" fmla="*/ 1093994 h 2311974"/>
                <a:gd name="connsiteX103" fmla="*/ 1062271 w 1315983"/>
                <a:gd name="connsiteY103" fmla="*/ 1103719 h 2311974"/>
                <a:gd name="connsiteX104" fmla="*/ 1064642 w 1315983"/>
                <a:gd name="connsiteY104" fmla="*/ 1103719 h 2311974"/>
                <a:gd name="connsiteX105" fmla="*/ 1064642 w 1315983"/>
                <a:gd name="connsiteY105" fmla="*/ 1111012 h 2311974"/>
                <a:gd name="connsiteX106" fmla="*/ 1057529 w 1315983"/>
                <a:gd name="connsiteY106" fmla="*/ 1118305 h 2311974"/>
                <a:gd name="connsiteX107" fmla="*/ 1057529 w 1315983"/>
                <a:gd name="connsiteY107" fmla="*/ 1125598 h 2311974"/>
                <a:gd name="connsiteX108" fmla="*/ 1043302 w 1315983"/>
                <a:gd name="connsiteY108" fmla="*/ 1149909 h 2311974"/>
                <a:gd name="connsiteX109" fmla="*/ 1055157 w 1315983"/>
                <a:gd name="connsiteY109" fmla="*/ 1164496 h 2311974"/>
                <a:gd name="connsiteX110" fmla="*/ 1083611 w 1315983"/>
                <a:gd name="connsiteY110" fmla="*/ 1164496 h 2311974"/>
                <a:gd name="connsiteX111" fmla="*/ 1085982 w 1315983"/>
                <a:gd name="connsiteY111" fmla="*/ 1166927 h 2311974"/>
                <a:gd name="connsiteX112" fmla="*/ 1104951 w 1315983"/>
                <a:gd name="connsiteY112" fmla="*/ 1159634 h 2311974"/>
                <a:gd name="connsiteX113" fmla="*/ 1116807 w 1315983"/>
                <a:gd name="connsiteY113" fmla="*/ 1166927 h 2311974"/>
                <a:gd name="connsiteX114" fmla="*/ 1123921 w 1315983"/>
                <a:gd name="connsiteY114" fmla="*/ 1166927 h 2311974"/>
                <a:gd name="connsiteX115" fmla="*/ 1119178 w 1315983"/>
                <a:gd name="connsiteY115" fmla="*/ 1171789 h 2311974"/>
                <a:gd name="connsiteX116" fmla="*/ 1133405 w 1315983"/>
                <a:gd name="connsiteY116" fmla="*/ 1179083 h 2311974"/>
                <a:gd name="connsiteX117" fmla="*/ 1140519 w 1315983"/>
                <a:gd name="connsiteY117" fmla="*/ 1222842 h 2311974"/>
                <a:gd name="connsiteX118" fmla="*/ 1133405 w 1315983"/>
                <a:gd name="connsiteY118" fmla="*/ 1230136 h 2311974"/>
                <a:gd name="connsiteX119" fmla="*/ 1133405 w 1315983"/>
                <a:gd name="connsiteY119" fmla="*/ 1254447 h 2311974"/>
                <a:gd name="connsiteX120" fmla="*/ 1159488 w 1315983"/>
                <a:gd name="connsiteY120" fmla="*/ 1271464 h 2311974"/>
                <a:gd name="connsiteX121" fmla="*/ 1154745 w 1315983"/>
                <a:gd name="connsiteY121" fmla="*/ 1278758 h 2311974"/>
                <a:gd name="connsiteX122" fmla="*/ 1164230 w 1315983"/>
                <a:gd name="connsiteY122" fmla="*/ 1290913 h 2311974"/>
                <a:gd name="connsiteX123" fmla="*/ 1164230 w 1315983"/>
                <a:gd name="connsiteY123" fmla="*/ 1303069 h 2311974"/>
                <a:gd name="connsiteX124" fmla="*/ 1166601 w 1315983"/>
                <a:gd name="connsiteY124" fmla="*/ 1305500 h 2311974"/>
                <a:gd name="connsiteX125" fmla="*/ 1164230 w 1315983"/>
                <a:gd name="connsiteY125" fmla="*/ 1312793 h 2311974"/>
                <a:gd name="connsiteX126" fmla="*/ 1171343 w 1315983"/>
                <a:gd name="connsiteY126" fmla="*/ 1324948 h 2311974"/>
                <a:gd name="connsiteX127" fmla="*/ 1178457 w 1315983"/>
                <a:gd name="connsiteY127" fmla="*/ 1317655 h 2311974"/>
                <a:gd name="connsiteX128" fmla="*/ 1178457 w 1315983"/>
                <a:gd name="connsiteY128" fmla="*/ 1327379 h 2311974"/>
                <a:gd name="connsiteX129" fmla="*/ 1180828 w 1315983"/>
                <a:gd name="connsiteY129" fmla="*/ 1344397 h 2311974"/>
                <a:gd name="connsiteX130" fmla="*/ 1154745 w 1315983"/>
                <a:gd name="connsiteY130" fmla="*/ 1358984 h 2311974"/>
                <a:gd name="connsiteX131" fmla="*/ 1133405 w 1315983"/>
                <a:gd name="connsiteY131" fmla="*/ 1358984 h 2311974"/>
                <a:gd name="connsiteX132" fmla="*/ 1131034 w 1315983"/>
                <a:gd name="connsiteY132" fmla="*/ 1376001 h 2311974"/>
                <a:gd name="connsiteX133" fmla="*/ 1152374 w 1315983"/>
                <a:gd name="connsiteY133" fmla="*/ 1376001 h 2311974"/>
                <a:gd name="connsiteX134" fmla="*/ 1154745 w 1315983"/>
                <a:gd name="connsiteY134" fmla="*/ 1383295 h 2311974"/>
                <a:gd name="connsiteX135" fmla="*/ 1159488 w 1315983"/>
                <a:gd name="connsiteY135" fmla="*/ 1380864 h 2311974"/>
                <a:gd name="connsiteX136" fmla="*/ 1166601 w 1315983"/>
                <a:gd name="connsiteY136" fmla="*/ 1393019 h 2311974"/>
                <a:gd name="connsiteX137" fmla="*/ 1164230 w 1315983"/>
                <a:gd name="connsiteY137" fmla="*/ 1400312 h 2311974"/>
                <a:gd name="connsiteX138" fmla="*/ 1166601 w 1315983"/>
                <a:gd name="connsiteY138" fmla="*/ 1402744 h 2311974"/>
                <a:gd name="connsiteX139" fmla="*/ 1185570 w 1315983"/>
                <a:gd name="connsiteY139" fmla="*/ 1380864 h 2311974"/>
                <a:gd name="connsiteX140" fmla="*/ 1192684 w 1315983"/>
                <a:gd name="connsiteY140" fmla="*/ 1383295 h 2311974"/>
                <a:gd name="connsiteX141" fmla="*/ 1187941 w 1315983"/>
                <a:gd name="connsiteY141" fmla="*/ 1380864 h 2311974"/>
                <a:gd name="connsiteX142" fmla="*/ 1195055 w 1315983"/>
                <a:gd name="connsiteY142" fmla="*/ 1373570 h 2311974"/>
                <a:gd name="connsiteX143" fmla="*/ 1202168 w 1315983"/>
                <a:gd name="connsiteY143" fmla="*/ 1368708 h 2311974"/>
                <a:gd name="connsiteX144" fmla="*/ 1218766 w 1315983"/>
                <a:gd name="connsiteY144" fmla="*/ 1417330 h 2311974"/>
                <a:gd name="connsiteX145" fmla="*/ 1214024 w 1315983"/>
                <a:gd name="connsiteY145" fmla="*/ 1424623 h 2311974"/>
                <a:gd name="connsiteX146" fmla="*/ 1214024 w 1315983"/>
                <a:gd name="connsiteY146" fmla="*/ 1441641 h 2311974"/>
                <a:gd name="connsiteX147" fmla="*/ 1180828 w 1315983"/>
                <a:gd name="connsiteY147" fmla="*/ 1436779 h 2311974"/>
                <a:gd name="connsiteX148" fmla="*/ 1178457 w 1315983"/>
                <a:gd name="connsiteY148" fmla="*/ 1473245 h 2311974"/>
                <a:gd name="connsiteX149" fmla="*/ 1164230 w 1315983"/>
                <a:gd name="connsiteY149" fmla="*/ 1473245 h 2311974"/>
                <a:gd name="connsiteX150" fmla="*/ 1159488 w 1315983"/>
                <a:gd name="connsiteY150" fmla="*/ 1504850 h 2311974"/>
                <a:gd name="connsiteX151" fmla="*/ 1145261 w 1315983"/>
                <a:gd name="connsiteY151" fmla="*/ 1521867 h 2311974"/>
                <a:gd name="connsiteX152" fmla="*/ 1145261 w 1315983"/>
                <a:gd name="connsiteY152" fmla="*/ 1548609 h 2311974"/>
                <a:gd name="connsiteX153" fmla="*/ 1126292 w 1315983"/>
                <a:gd name="connsiteY153" fmla="*/ 1560765 h 2311974"/>
                <a:gd name="connsiteX154" fmla="*/ 1152374 w 1315983"/>
                <a:gd name="connsiteY154" fmla="*/ 1570489 h 2311974"/>
                <a:gd name="connsiteX155" fmla="*/ 1152374 w 1315983"/>
                <a:gd name="connsiteY155" fmla="*/ 1577783 h 2311974"/>
                <a:gd name="connsiteX156" fmla="*/ 1097838 w 1315983"/>
                <a:gd name="connsiteY156" fmla="*/ 1577783 h 2311974"/>
                <a:gd name="connsiteX157" fmla="*/ 1109694 w 1315983"/>
                <a:gd name="connsiteY157" fmla="*/ 1602094 h 2311974"/>
                <a:gd name="connsiteX158" fmla="*/ 1119178 w 1315983"/>
                <a:gd name="connsiteY158" fmla="*/ 1609387 h 2311974"/>
                <a:gd name="connsiteX159" fmla="*/ 1116807 w 1315983"/>
                <a:gd name="connsiteY159" fmla="*/ 1619111 h 2311974"/>
                <a:gd name="connsiteX160" fmla="*/ 1119178 w 1315983"/>
                <a:gd name="connsiteY160" fmla="*/ 1623973 h 2311974"/>
                <a:gd name="connsiteX161" fmla="*/ 1119178 w 1315983"/>
                <a:gd name="connsiteY161" fmla="*/ 1645853 h 2311974"/>
                <a:gd name="connsiteX162" fmla="*/ 1112065 w 1315983"/>
                <a:gd name="connsiteY162" fmla="*/ 1645853 h 2311974"/>
                <a:gd name="connsiteX163" fmla="*/ 1104951 w 1315983"/>
                <a:gd name="connsiteY163" fmla="*/ 1667733 h 2311974"/>
                <a:gd name="connsiteX164" fmla="*/ 1104951 w 1315983"/>
                <a:gd name="connsiteY164" fmla="*/ 1706631 h 2311974"/>
                <a:gd name="connsiteX165" fmla="*/ 1090725 w 1315983"/>
                <a:gd name="connsiteY165" fmla="*/ 1709062 h 2311974"/>
                <a:gd name="connsiteX166" fmla="*/ 1090725 w 1315983"/>
                <a:gd name="connsiteY166" fmla="*/ 1723648 h 2311974"/>
                <a:gd name="connsiteX167" fmla="*/ 1078869 w 1315983"/>
                <a:gd name="connsiteY167" fmla="*/ 1740666 h 2311974"/>
                <a:gd name="connsiteX168" fmla="*/ 1021961 w 1315983"/>
                <a:gd name="connsiteY168" fmla="*/ 1733373 h 2311974"/>
                <a:gd name="connsiteX169" fmla="*/ 995879 w 1315983"/>
                <a:gd name="connsiteY169" fmla="*/ 1733373 h 2311974"/>
                <a:gd name="connsiteX170" fmla="*/ 984023 w 1315983"/>
                <a:gd name="connsiteY170" fmla="*/ 1743097 h 2311974"/>
                <a:gd name="connsiteX171" fmla="*/ 976910 w 1315983"/>
                <a:gd name="connsiteY171" fmla="*/ 1735804 h 2311974"/>
                <a:gd name="connsiteX172" fmla="*/ 969796 w 1315983"/>
                <a:gd name="connsiteY172" fmla="*/ 1740666 h 2311974"/>
                <a:gd name="connsiteX173" fmla="*/ 948456 w 1315983"/>
                <a:gd name="connsiteY173" fmla="*/ 1713924 h 2311974"/>
                <a:gd name="connsiteX174" fmla="*/ 934229 w 1315983"/>
                <a:gd name="connsiteY174" fmla="*/ 1721217 h 2311974"/>
                <a:gd name="connsiteX175" fmla="*/ 927116 w 1315983"/>
                <a:gd name="connsiteY175" fmla="*/ 1733373 h 2311974"/>
                <a:gd name="connsiteX176" fmla="*/ 920002 w 1315983"/>
                <a:gd name="connsiteY176" fmla="*/ 1735804 h 2311974"/>
                <a:gd name="connsiteX177" fmla="*/ 905775 w 1315983"/>
                <a:gd name="connsiteY177" fmla="*/ 1706631 h 2311974"/>
                <a:gd name="connsiteX178" fmla="*/ 834641 w 1315983"/>
                <a:gd name="connsiteY178" fmla="*/ 1709062 h 2311974"/>
                <a:gd name="connsiteX179" fmla="*/ 832270 w 1315983"/>
                <a:gd name="connsiteY179" fmla="*/ 1721217 h 2311974"/>
                <a:gd name="connsiteX180" fmla="*/ 789590 w 1315983"/>
                <a:gd name="connsiteY180" fmla="*/ 1721217 h 2311974"/>
                <a:gd name="connsiteX181" fmla="*/ 789590 w 1315983"/>
                <a:gd name="connsiteY181" fmla="*/ 1728511 h 2311974"/>
                <a:gd name="connsiteX182" fmla="*/ 758765 w 1315983"/>
                <a:gd name="connsiteY182" fmla="*/ 1721217 h 2311974"/>
                <a:gd name="connsiteX183" fmla="*/ 758765 w 1315983"/>
                <a:gd name="connsiteY183" fmla="*/ 1706631 h 2311974"/>
                <a:gd name="connsiteX184" fmla="*/ 751651 w 1315983"/>
                <a:gd name="connsiteY184" fmla="*/ 1706631 h 2311974"/>
                <a:gd name="connsiteX185" fmla="*/ 749280 w 1315983"/>
                <a:gd name="connsiteY185" fmla="*/ 1692044 h 2311974"/>
                <a:gd name="connsiteX186" fmla="*/ 749280 w 1315983"/>
                <a:gd name="connsiteY186" fmla="*/ 1692044 h 2311974"/>
                <a:gd name="connsiteX187" fmla="*/ 751651 w 1315983"/>
                <a:gd name="connsiteY187" fmla="*/ 1706631 h 2311974"/>
                <a:gd name="connsiteX188" fmla="*/ 697115 w 1315983"/>
                <a:gd name="connsiteY188" fmla="*/ 1709062 h 2311974"/>
                <a:gd name="connsiteX189" fmla="*/ 656806 w 1315983"/>
                <a:gd name="connsiteY189" fmla="*/ 1701769 h 2311974"/>
                <a:gd name="connsiteX190" fmla="*/ 654435 w 1315983"/>
                <a:gd name="connsiteY190" fmla="*/ 1709062 h 2311974"/>
                <a:gd name="connsiteX191" fmla="*/ 635465 w 1315983"/>
                <a:gd name="connsiteY191" fmla="*/ 1713924 h 2311974"/>
                <a:gd name="connsiteX192" fmla="*/ 628352 w 1315983"/>
                <a:gd name="connsiteY192" fmla="*/ 1733373 h 2311974"/>
                <a:gd name="connsiteX193" fmla="*/ 633094 w 1315983"/>
                <a:gd name="connsiteY193" fmla="*/ 1750391 h 2311974"/>
                <a:gd name="connsiteX194" fmla="*/ 614125 w 1315983"/>
                <a:gd name="connsiteY194" fmla="*/ 1750391 h 2311974"/>
                <a:gd name="connsiteX195" fmla="*/ 609383 w 1315983"/>
                <a:gd name="connsiteY195" fmla="*/ 1769840 h 2311974"/>
                <a:gd name="connsiteX196" fmla="*/ 616496 w 1315983"/>
                <a:gd name="connsiteY196" fmla="*/ 1784426 h 2311974"/>
                <a:gd name="connsiteX197" fmla="*/ 614125 w 1315983"/>
                <a:gd name="connsiteY197" fmla="*/ 1806306 h 2311974"/>
                <a:gd name="connsiteX198" fmla="*/ 602269 w 1315983"/>
                <a:gd name="connsiteY198" fmla="*/ 1813599 h 2311974"/>
                <a:gd name="connsiteX199" fmla="*/ 602269 w 1315983"/>
                <a:gd name="connsiteY199" fmla="*/ 1847635 h 2311974"/>
                <a:gd name="connsiteX200" fmla="*/ 588043 w 1315983"/>
                <a:gd name="connsiteY200" fmla="*/ 1852497 h 2311974"/>
                <a:gd name="connsiteX201" fmla="*/ 585671 w 1315983"/>
                <a:gd name="connsiteY201" fmla="*/ 1837910 h 2311974"/>
                <a:gd name="connsiteX202" fmla="*/ 552475 w 1315983"/>
                <a:gd name="connsiteY202" fmla="*/ 1837910 h 2311974"/>
                <a:gd name="connsiteX203" fmla="*/ 552475 w 1315983"/>
                <a:gd name="connsiteY203" fmla="*/ 1859790 h 2311974"/>
                <a:gd name="connsiteX204" fmla="*/ 533506 w 1315983"/>
                <a:gd name="connsiteY204" fmla="*/ 1859790 h 2311974"/>
                <a:gd name="connsiteX205" fmla="*/ 533506 w 1315983"/>
                <a:gd name="connsiteY205" fmla="*/ 1869515 h 2311974"/>
                <a:gd name="connsiteX206" fmla="*/ 531135 w 1315983"/>
                <a:gd name="connsiteY206" fmla="*/ 1876808 h 2311974"/>
                <a:gd name="connsiteX207" fmla="*/ 450517 w 1315983"/>
                <a:gd name="connsiteY207" fmla="*/ 1876808 h 2311974"/>
                <a:gd name="connsiteX208" fmla="*/ 450517 w 1315983"/>
                <a:gd name="connsiteY208" fmla="*/ 1896257 h 2311974"/>
                <a:gd name="connsiteX209" fmla="*/ 398351 w 1315983"/>
                <a:gd name="connsiteY209" fmla="*/ 1901119 h 2311974"/>
                <a:gd name="connsiteX210" fmla="*/ 398351 w 1315983"/>
                <a:gd name="connsiteY210" fmla="*/ 1930292 h 2311974"/>
                <a:gd name="connsiteX211" fmla="*/ 377011 w 1315983"/>
                <a:gd name="connsiteY211" fmla="*/ 1930292 h 2311974"/>
                <a:gd name="connsiteX212" fmla="*/ 374640 w 1315983"/>
                <a:gd name="connsiteY212" fmla="*/ 1952172 h 2311974"/>
                <a:gd name="connsiteX213" fmla="*/ 362784 w 1315983"/>
                <a:gd name="connsiteY213" fmla="*/ 1952172 h 2311974"/>
                <a:gd name="connsiteX214" fmla="*/ 362784 w 1315983"/>
                <a:gd name="connsiteY214" fmla="*/ 1978914 h 2311974"/>
                <a:gd name="connsiteX215" fmla="*/ 369898 w 1315983"/>
                <a:gd name="connsiteY215" fmla="*/ 1983776 h 2311974"/>
                <a:gd name="connsiteX216" fmla="*/ 367527 w 1315983"/>
                <a:gd name="connsiteY216" fmla="*/ 2000794 h 2311974"/>
                <a:gd name="connsiteX217" fmla="*/ 374640 w 1315983"/>
                <a:gd name="connsiteY217" fmla="*/ 2005656 h 2311974"/>
                <a:gd name="connsiteX218" fmla="*/ 374640 w 1315983"/>
                <a:gd name="connsiteY218" fmla="*/ 2068865 h 2311974"/>
                <a:gd name="connsiteX219" fmla="*/ 367527 w 1315983"/>
                <a:gd name="connsiteY219" fmla="*/ 2068865 h 2311974"/>
                <a:gd name="connsiteX220" fmla="*/ 367527 w 1315983"/>
                <a:gd name="connsiteY220" fmla="*/ 2081020 h 2311974"/>
                <a:gd name="connsiteX221" fmla="*/ 348557 w 1315983"/>
                <a:gd name="connsiteY221" fmla="*/ 2083451 h 2311974"/>
                <a:gd name="connsiteX222" fmla="*/ 334331 w 1315983"/>
                <a:gd name="connsiteY222" fmla="*/ 2117487 h 2311974"/>
                <a:gd name="connsiteX223" fmla="*/ 334331 w 1315983"/>
                <a:gd name="connsiteY223" fmla="*/ 2129642 h 2311974"/>
                <a:gd name="connsiteX224" fmla="*/ 391238 w 1315983"/>
                <a:gd name="connsiteY224" fmla="*/ 2132073 h 2311974"/>
                <a:gd name="connsiteX225" fmla="*/ 384125 w 1315983"/>
                <a:gd name="connsiteY225" fmla="*/ 2151522 h 2311974"/>
                <a:gd name="connsiteX226" fmla="*/ 388867 w 1315983"/>
                <a:gd name="connsiteY226" fmla="*/ 2161246 h 2311974"/>
                <a:gd name="connsiteX227" fmla="*/ 384125 w 1315983"/>
                <a:gd name="connsiteY227" fmla="*/ 2168540 h 2311974"/>
                <a:gd name="connsiteX228" fmla="*/ 367527 w 1315983"/>
                <a:gd name="connsiteY228" fmla="*/ 2168540 h 2311974"/>
                <a:gd name="connsiteX229" fmla="*/ 367527 w 1315983"/>
                <a:gd name="connsiteY229" fmla="*/ 2180695 h 2311974"/>
                <a:gd name="connsiteX230" fmla="*/ 336702 w 1315983"/>
                <a:gd name="connsiteY230" fmla="*/ 2187988 h 2311974"/>
                <a:gd name="connsiteX231" fmla="*/ 343815 w 1315983"/>
                <a:gd name="connsiteY231" fmla="*/ 2200144 h 2311974"/>
                <a:gd name="connsiteX232" fmla="*/ 341444 w 1315983"/>
                <a:gd name="connsiteY232" fmla="*/ 2256059 h 2311974"/>
                <a:gd name="connsiteX233" fmla="*/ 329588 w 1315983"/>
                <a:gd name="connsiteY233" fmla="*/ 2277939 h 2311974"/>
                <a:gd name="connsiteX234" fmla="*/ 303506 w 1315983"/>
                <a:gd name="connsiteY234" fmla="*/ 2307112 h 2311974"/>
                <a:gd name="connsiteX235" fmla="*/ 289279 w 1315983"/>
                <a:gd name="connsiteY235" fmla="*/ 2311974 h 2311974"/>
                <a:gd name="connsiteX236" fmla="*/ 272681 w 1315983"/>
                <a:gd name="connsiteY236" fmla="*/ 2282801 h 2311974"/>
                <a:gd name="connsiteX237" fmla="*/ 253712 w 1315983"/>
                <a:gd name="connsiteY237" fmla="*/ 2275508 h 2311974"/>
                <a:gd name="connsiteX238" fmla="*/ 239485 w 1315983"/>
                <a:gd name="connsiteY238" fmla="*/ 2292526 h 2311974"/>
                <a:gd name="connsiteX239" fmla="*/ 220516 w 1315983"/>
                <a:gd name="connsiteY239" fmla="*/ 2285232 h 2311974"/>
                <a:gd name="connsiteX240" fmla="*/ 206289 w 1315983"/>
                <a:gd name="connsiteY240" fmla="*/ 2290094 h 2311974"/>
                <a:gd name="connsiteX241" fmla="*/ 170722 w 1315983"/>
                <a:gd name="connsiteY241" fmla="*/ 2275508 h 2311974"/>
                <a:gd name="connsiteX242" fmla="*/ 129987 w 1315983"/>
                <a:gd name="connsiteY242" fmla="*/ 2254426 h 2311974"/>
                <a:gd name="connsiteX243" fmla="*/ 138292 w 1315983"/>
                <a:gd name="connsiteY243" fmla="*/ 2090384 h 2311974"/>
                <a:gd name="connsiteX244" fmla="*/ 167576 w 1315983"/>
                <a:gd name="connsiteY244" fmla="*/ 1879782 h 2311974"/>
                <a:gd name="connsiteX245" fmla="*/ 162659 w 1315983"/>
                <a:gd name="connsiteY245" fmla="*/ 1766434 h 2311974"/>
                <a:gd name="connsiteX246" fmla="*/ 134380 w 1315983"/>
                <a:gd name="connsiteY246" fmla="*/ 1684276 h 2311974"/>
                <a:gd name="connsiteX247" fmla="*/ 71027 w 1315983"/>
                <a:gd name="connsiteY247" fmla="*/ 1605539 h 2311974"/>
                <a:gd name="connsiteX248" fmla="*/ 21152 w 1315983"/>
                <a:gd name="connsiteY248" fmla="*/ 1566641 h 2311974"/>
                <a:gd name="connsiteX249" fmla="*/ 22796 w 1315983"/>
                <a:gd name="connsiteY249" fmla="*/ 1519182 h 2311974"/>
                <a:gd name="connsiteX250" fmla="*/ 18560 w 1315983"/>
                <a:gd name="connsiteY250" fmla="*/ 1442151 h 2311974"/>
                <a:gd name="connsiteX251" fmla="*/ 73867 w 1315983"/>
                <a:gd name="connsiteY251" fmla="*/ 1327822 h 2311974"/>
                <a:gd name="connsiteX252" fmla="*/ 867553 w 1315983"/>
                <a:gd name="connsiteY252" fmla="*/ 1104035 h 2311974"/>
                <a:gd name="connsiteX253" fmla="*/ 0 w 1315983"/>
                <a:gd name="connsiteY253" fmla="*/ 680708 h 2311974"/>
                <a:gd name="connsiteX254" fmla="*/ 35567 w 1315983"/>
                <a:gd name="connsiteY254" fmla="*/ 670983 h 2311974"/>
                <a:gd name="connsiteX255" fmla="*/ 192062 w 1315983"/>
                <a:gd name="connsiteY255" fmla="*/ 700156 h 2311974"/>
                <a:gd name="connsiteX256" fmla="*/ 236001 w 1315983"/>
                <a:gd name="connsiteY256" fmla="*/ 862512 h 2311974"/>
                <a:gd name="connsiteX257" fmla="*/ 151753 w 1315983"/>
                <a:gd name="connsiteY257" fmla="*/ 471633 h 2311974"/>
                <a:gd name="connsiteX258" fmla="*/ 144639 w 1315983"/>
                <a:gd name="connsiteY258" fmla="*/ 464340 h 2311974"/>
                <a:gd name="connsiteX259" fmla="*/ 199176 w 1315983"/>
                <a:gd name="connsiteY259" fmla="*/ 408424 h 2311974"/>
                <a:gd name="connsiteX260" fmla="*/ 232371 w 1315983"/>
                <a:gd name="connsiteY260" fmla="*/ 311180 h 2311974"/>
                <a:gd name="connsiteX261" fmla="*/ 225258 w 1315983"/>
                <a:gd name="connsiteY261" fmla="*/ 308749 h 2311974"/>
                <a:gd name="connsiteX262" fmla="*/ 232371 w 1315983"/>
                <a:gd name="connsiteY262" fmla="*/ 299025 h 2311974"/>
                <a:gd name="connsiteX263" fmla="*/ 211031 w 1315983"/>
                <a:gd name="connsiteY263" fmla="*/ 299025 h 2311974"/>
                <a:gd name="connsiteX264" fmla="*/ 199176 w 1315983"/>
                <a:gd name="connsiteY264" fmla="*/ 282007 h 2311974"/>
                <a:gd name="connsiteX265" fmla="*/ 239485 w 1315983"/>
                <a:gd name="connsiteY265" fmla="*/ 240679 h 2311974"/>
                <a:gd name="connsiteX266" fmla="*/ 248969 w 1315983"/>
                <a:gd name="connsiteY266" fmla="*/ 240679 h 2311974"/>
                <a:gd name="connsiteX267" fmla="*/ 227629 w 1315983"/>
                <a:gd name="connsiteY267" fmla="*/ 218799 h 2311974"/>
                <a:gd name="connsiteX268" fmla="*/ 260825 w 1315983"/>
                <a:gd name="connsiteY268" fmla="*/ 199350 h 2311974"/>
                <a:gd name="connsiteX269" fmla="*/ 239485 w 1315983"/>
                <a:gd name="connsiteY269" fmla="*/ 150728 h 2311974"/>
                <a:gd name="connsiteX270" fmla="*/ 248969 w 1315983"/>
                <a:gd name="connsiteY270" fmla="*/ 131279 h 2311974"/>
                <a:gd name="connsiteX271" fmla="*/ 282165 w 1315983"/>
                <a:gd name="connsiteY271" fmla="*/ 116693 h 2311974"/>
                <a:gd name="connsiteX272" fmla="*/ 286908 w 1315983"/>
                <a:gd name="connsiteY272" fmla="*/ 131279 h 2311974"/>
                <a:gd name="connsiteX273" fmla="*/ 308248 w 1315983"/>
                <a:gd name="connsiteY273" fmla="*/ 116693 h 2311974"/>
                <a:gd name="connsiteX274" fmla="*/ 303506 w 1315983"/>
                <a:gd name="connsiteY274" fmla="*/ 109399 h 2311974"/>
                <a:gd name="connsiteX275" fmla="*/ 320104 w 1315983"/>
                <a:gd name="connsiteY275" fmla="*/ 102106 h 2311974"/>
                <a:gd name="connsiteX276" fmla="*/ 320104 w 1315983"/>
                <a:gd name="connsiteY276" fmla="*/ 94813 h 2311974"/>
                <a:gd name="connsiteX277" fmla="*/ 329588 w 1315983"/>
                <a:gd name="connsiteY277" fmla="*/ 87519 h 2311974"/>
                <a:gd name="connsiteX278" fmla="*/ 315361 w 1315983"/>
                <a:gd name="connsiteY278" fmla="*/ 53484 h 2311974"/>
                <a:gd name="connsiteX279" fmla="*/ 312990 w 1315983"/>
                <a:gd name="connsiteY279" fmla="*/ 7293 h 2311974"/>
                <a:gd name="connsiteX280" fmla="*/ 355671 w 1315983"/>
                <a:gd name="connsiteY280" fmla="*/ 17018 h 2311974"/>
                <a:gd name="connsiteX281" fmla="*/ 377011 w 1315983"/>
                <a:gd name="connsiteY281" fmla="*/ 0 h 2311974"/>
                <a:gd name="connsiteX282" fmla="*/ 241856 w 1315983"/>
                <a:gd name="connsiteY282" fmla="*/ 899507 h 2311974"/>
                <a:gd name="connsiteX283" fmla="*/ 241856 w 1315983"/>
                <a:gd name="connsiteY283" fmla="*/ 899506 h 2311974"/>
                <a:gd name="connsiteX284" fmla="*/ 377011 w 1315983"/>
                <a:gd name="connsiteY284" fmla="*/ 0 h 2311974"/>
                <a:gd name="connsiteX285" fmla="*/ 234712 w 1315983"/>
                <a:gd name="connsiteY285" fmla="*/ 889782 h 2311974"/>
                <a:gd name="connsiteX286" fmla="*/ 225258 w 1315983"/>
                <a:gd name="connsiteY286" fmla="*/ 889782 h 2311974"/>
                <a:gd name="connsiteX287" fmla="*/ 241856 w 1315983"/>
                <a:gd name="connsiteY287" fmla="*/ 889782 h 2311974"/>
                <a:gd name="connsiteX288" fmla="*/ 326152 w 1315983"/>
                <a:gd name="connsiteY288" fmla="*/ 981222 h 2311974"/>
                <a:gd name="connsiteX289" fmla="*/ 234712 w 1315983"/>
                <a:gd name="connsiteY289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90725 w 1315983"/>
                <a:gd name="connsiteY89" fmla="*/ 875195 h 2311974"/>
                <a:gd name="connsiteX90" fmla="*/ 1097838 w 1315983"/>
                <a:gd name="connsiteY90" fmla="*/ 906800 h 2311974"/>
                <a:gd name="connsiteX91" fmla="*/ 1104951 w 1315983"/>
                <a:gd name="connsiteY91" fmla="*/ 916524 h 2311974"/>
                <a:gd name="connsiteX92" fmla="*/ 1123921 w 1315983"/>
                <a:gd name="connsiteY92" fmla="*/ 935973 h 2311974"/>
                <a:gd name="connsiteX93" fmla="*/ 1171343 w 1315983"/>
                <a:gd name="connsiteY93" fmla="*/ 928679 h 2311974"/>
                <a:gd name="connsiteX94" fmla="*/ 1185570 w 1315983"/>
                <a:gd name="connsiteY94" fmla="*/ 948128 h 2311974"/>
                <a:gd name="connsiteX95" fmla="*/ 1206911 w 1315983"/>
                <a:gd name="connsiteY95" fmla="*/ 950559 h 2311974"/>
                <a:gd name="connsiteX96" fmla="*/ 1211653 w 1315983"/>
                <a:gd name="connsiteY96" fmla="*/ 923817 h 2311974"/>
                <a:gd name="connsiteX97" fmla="*/ 1225880 w 1315983"/>
                <a:gd name="connsiteY97" fmla="*/ 914093 h 2311974"/>
                <a:gd name="connsiteX98" fmla="*/ 1235364 w 1315983"/>
                <a:gd name="connsiteY98" fmla="*/ 921386 h 2311974"/>
                <a:gd name="connsiteX99" fmla="*/ 1247220 w 1315983"/>
                <a:gd name="connsiteY99" fmla="*/ 948128 h 2311974"/>
                <a:gd name="connsiteX100" fmla="*/ 1195055 w 1315983"/>
                <a:gd name="connsiteY100" fmla="*/ 1006475 h 2311974"/>
                <a:gd name="connsiteX101" fmla="*/ 1064642 w 1315983"/>
                <a:gd name="connsiteY101" fmla="*/ 1062390 h 2311974"/>
                <a:gd name="connsiteX102" fmla="*/ 1071755 w 1315983"/>
                <a:gd name="connsiteY102" fmla="*/ 1093994 h 2311974"/>
                <a:gd name="connsiteX103" fmla="*/ 1062271 w 1315983"/>
                <a:gd name="connsiteY103" fmla="*/ 1103719 h 2311974"/>
                <a:gd name="connsiteX104" fmla="*/ 1064642 w 1315983"/>
                <a:gd name="connsiteY104" fmla="*/ 1103719 h 2311974"/>
                <a:gd name="connsiteX105" fmla="*/ 1064642 w 1315983"/>
                <a:gd name="connsiteY105" fmla="*/ 1111012 h 2311974"/>
                <a:gd name="connsiteX106" fmla="*/ 1057529 w 1315983"/>
                <a:gd name="connsiteY106" fmla="*/ 1118305 h 2311974"/>
                <a:gd name="connsiteX107" fmla="*/ 1057529 w 1315983"/>
                <a:gd name="connsiteY107" fmla="*/ 1125598 h 2311974"/>
                <a:gd name="connsiteX108" fmla="*/ 1043302 w 1315983"/>
                <a:gd name="connsiteY108" fmla="*/ 1149909 h 2311974"/>
                <a:gd name="connsiteX109" fmla="*/ 1055157 w 1315983"/>
                <a:gd name="connsiteY109" fmla="*/ 1164496 h 2311974"/>
                <a:gd name="connsiteX110" fmla="*/ 1083611 w 1315983"/>
                <a:gd name="connsiteY110" fmla="*/ 1164496 h 2311974"/>
                <a:gd name="connsiteX111" fmla="*/ 1085982 w 1315983"/>
                <a:gd name="connsiteY111" fmla="*/ 1166927 h 2311974"/>
                <a:gd name="connsiteX112" fmla="*/ 1104951 w 1315983"/>
                <a:gd name="connsiteY112" fmla="*/ 1159634 h 2311974"/>
                <a:gd name="connsiteX113" fmla="*/ 1116807 w 1315983"/>
                <a:gd name="connsiteY113" fmla="*/ 1166927 h 2311974"/>
                <a:gd name="connsiteX114" fmla="*/ 1123921 w 1315983"/>
                <a:gd name="connsiteY114" fmla="*/ 1166927 h 2311974"/>
                <a:gd name="connsiteX115" fmla="*/ 1119178 w 1315983"/>
                <a:gd name="connsiteY115" fmla="*/ 1171789 h 2311974"/>
                <a:gd name="connsiteX116" fmla="*/ 1133405 w 1315983"/>
                <a:gd name="connsiteY116" fmla="*/ 1179083 h 2311974"/>
                <a:gd name="connsiteX117" fmla="*/ 1140519 w 1315983"/>
                <a:gd name="connsiteY117" fmla="*/ 1222842 h 2311974"/>
                <a:gd name="connsiteX118" fmla="*/ 1133405 w 1315983"/>
                <a:gd name="connsiteY118" fmla="*/ 1230136 h 2311974"/>
                <a:gd name="connsiteX119" fmla="*/ 1133405 w 1315983"/>
                <a:gd name="connsiteY119" fmla="*/ 1254447 h 2311974"/>
                <a:gd name="connsiteX120" fmla="*/ 1159488 w 1315983"/>
                <a:gd name="connsiteY120" fmla="*/ 1271464 h 2311974"/>
                <a:gd name="connsiteX121" fmla="*/ 1154745 w 1315983"/>
                <a:gd name="connsiteY121" fmla="*/ 1278758 h 2311974"/>
                <a:gd name="connsiteX122" fmla="*/ 1164230 w 1315983"/>
                <a:gd name="connsiteY122" fmla="*/ 1290913 h 2311974"/>
                <a:gd name="connsiteX123" fmla="*/ 1164230 w 1315983"/>
                <a:gd name="connsiteY123" fmla="*/ 1303069 h 2311974"/>
                <a:gd name="connsiteX124" fmla="*/ 1166601 w 1315983"/>
                <a:gd name="connsiteY124" fmla="*/ 1305500 h 2311974"/>
                <a:gd name="connsiteX125" fmla="*/ 1164230 w 1315983"/>
                <a:gd name="connsiteY125" fmla="*/ 1312793 h 2311974"/>
                <a:gd name="connsiteX126" fmla="*/ 1171343 w 1315983"/>
                <a:gd name="connsiteY126" fmla="*/ 1324948 h 2311974"/>
                <a:gd name="connsiteX127" fmla="*/ 1178457 w 1315983"/>
                <a:gd name="connsiteY127" fmla="*/ 1317655 h 2311974"/>
                <a:gd name="connsiteX128" fmla="*/ 1178457 w 1315983"/>
                <a:gd name="connsiteY128" fmla="*/ 1327379 h 2311974"/>
                <a:gd name="connsiteX129" fmla="*/ 1180828 w 1315983"/>
                <a:gd name="connsiteY129" fmla="*/ 1344397 h 2311974"/>
                <a:gd name="connsiteX130" fmla="*/ 1154745 w 1315983"/>
                <a:gd name="connsiteY130" fmla="*/ 1358984 h 2311974"/>
                <a:gd name="connsiteX131" fmla="*/ 1133405 w 1315983"/>
                <a:gd name="connsiteY131" fmla="*/ 1358984 h 2311974"/>
                <a:gd name="connsiteX132" fmla="*/ 1131034 w 1315983"/>
                <a:gd name="connsiteY132" fmla="*/ 1376001 h 2311974"/>
                <a:gd name="connsiteX133" fmla="*/ 1152374 w 1315983"/>
                <a:gd name="connsiteY133" fmla="*/ 1376001 h 2311974"/>
                <a:gd name="connsiteX134" fmla="*/ 1154745 w 1315983"/>
                <a:gd name="connsiteY134" fmla="*/ 1383295 h 2311974"/>
                <a:gd name="connsiteX135" fmla="*/ 1159488 w 1315983"/>
                <a:gd name="connsiteY135" fmla="*/ 1380864 h 2311974"/>
                <a:gd name="connsiteX136" fmla="*/ 1166601 w 1315983"/>
                <a:gd name="connsiteY136" fmla="*/ 1393019 h 2311974"/>
                <a:gd name="connsiteX137" fmla="*/ 1164230 w 1315983"/>
                <a:gd name="connsiteY137" fmla="*/ 1400312 h 2311974"/>
                <a:gd name="connsiteX138" fmla="*/ 1166601 w 1315983"/>
                <a:gd name="connsiteY138" fmla="*/ 1402744 h 2311974"/>
                <a:gd name="connsiteX139" fmla="*/ 1185570 w 1315983"/>
                <a:gd name="connsiteY139" fmla="*/ 1380864 h 2311974"/>
                <a:gd name="connsiteX140" fmla="*/ 1192684 w 1315983"/>
                <a:gd name="connsiteY140" fmla="*/ 1383295 h 2311974"/>
                <a:gd name="connsiteX141" fmla="*/ 1187941 w 1315983"/>
                <a:gd name="connsiteY141" fmla="*/ 1380864 h 2311974"/>
                <a:gd name="connsiteX142" fmla="*/ 1195055 w 1315983"/>
                <a:gd name="connsiteY142" fmla="*/ 1373570 h 2311974"/>
                <a:gd name="connsiteX143" fmla="*/ 1202168 w 1315983"/>
                <a:gd name="connsiteY143" fmla="*/ 1368708 h 2311974"/>
                <a:gd name="connsiteX144" fmla="*/ 1218766 w 1315983"/>
                <a:gd name="connsiteY144" fmla="*/ 1417330 h 2311974"/>
                <a:gd name="connsiteX145" fmla="*/ 1214024 w 1315983"/>
                <a:gd name="connsiteY145" fmla="*/ 1424623 h 2311974"/>
                <a:gd name="connsiteX146" fmla="*/ 1214024 w 1315983"/>
                <a:gd name="connsiteY146" fmla="*/ 1441641 h 2311974"/>
                <a:gd name="connsiteX147" fmla="*/ 1180828 w 1315983"/>
                <a:gd name="connsiteY147" fmla="*/ 1436779 h 2311974"/>
                <a:gd name="connsiteX148" fmla="*/ 1178457 w 1315983"/>
                <a:gd name="connsiteY148" fmla="*/ 1473245 h 2311974"/>
                <a:gd name="connsiteX149" fmla="*/ 1164230 w 1315983"/>
                <a:gd name="connsiteY149" fmla="*/ 1473245 h 2311974"/>
                <a:gd name="connsiteX150" fmla="*/ 1159488 w 1315983"/>
                <a:gd name="connsiteY150" fmla="*/ 1504850 h 2311974"/>
                <a:gd name="connsiteX151" fmla="*/ 1145261 w 1315983"/>
                <a:gd name="connsiteY151" fmla="*/ 1521867 h 2311974"/>
                <a:gd name="connsiteX152" fmla="*/ 1145261 w 1315983"/>
                <a:gd name="connsiteY152" fmla="*/ 1548609 h 2311974"/>
                <a:gd name="connsiteX153" fmla="*/ 1126292 w 1315983"/>
                <a:gd name="connsiteY153" fmla="*/ 1560765 h 2311974"/>
                <a:gd name="connsiteX154" fmla="*/ 1152374 w 1315983"/>
                <a:gd name="connsiteY154" fmla="*/ 1570489 h 2311974"/>
                <a:gd name="connsiteX155" fmla="*/ 1152374 w 1315983"/>
                <a:gd name="connsiteY155" fmla="*/ 1577783 h 2311974"/>
                <a:gd name="connsiteX156" fmla="*/ 1097838 w 1315983"/>
                <a:gd name="connsiteY156" fmla="*/ 1577783 h 2311974"/>
                <a:gd name="connsiteX157" fmla="*/ 1109694 w 1315983"/>
                <a:gd name="connsiteY157" fmla="*/ 1602094 h 2311974"/>
                <a:gd name="connsiteX158" fmla="*/ 1119178 w 1315983"/>
                <a:gd name="connsiteY158" fmla="*/ 1609387 h 2311974"/>
                <a:gd name="connsiteX159" fmla="*/ 1116807 w 1315983"/>
                <a:gd name="connsiteY159" fmla="*/ 1619111 h 2311974"/>
                <a:gd name="connsiteX160" fmla="*/ 1119178 w 1315983"/>
                <a:gd name="connsiteY160" fmla="*/ 1623973 h 2311974"/>
                <a:gd name="connsiteX161" fmla="*/ 1119178 w 1315983"/>
                <a:gd name="connsiteY161" fmla="*/ 1645853 h 2311974"/>
                <a:gd name="connsiteX162" fmla="*/ 1112065 w 1315983"/>
                <a:gd name="connsiteY162" fmla="*/ 1645853 h 2311974"/>
                <a:gd name="connsiteX163" fmla="*/ 1104951 w 1315983"/>
                <a:gd name="connsiteY163" fmla="*/ 1667733 h 2311974"/>
                <a:gd name="connsiteX164" fmla="*/ 1104951 w 1315983"/>
                <a:gd name="connsiteY164" fmla="*/ 1706631 h 2311974"/>
                <a:gd name="connsiteX165" fmla="*/ 1090725 w 1315983"/>
                <a:gd name="connsiteY165" fmla="*/ 1709062 h 2311974"/>
                <a:gd name="connsiteX166" fmla="*/ 1090725 w 1315983"/>
                <a:gd name="connsiteY166" fmla="*/ 1723648 h 2311974"/>
                <a:gd name="connsiteX167" fmla="*/ 1078869 w 1315983"/>
                <a:gd name="connsiteY167" fmla="*/ 1740666 h 2311974"/>
                <a:gd name="connsiteX168" fmla="*/ 1021961 w 1315983"/>
                <a:gd name="connsiteY168" fmla="*/ 1733373 h 2311974"/>
                <a:gd name="connsiteX169" fmla="*/ 995879 w 1315983"/>
                <a:gd name="connsiteY169" fmla="*/ 1733373 h 2311974"/>
                <a:gd name="connsiteX170" fmla="*/ 984023 w 1315983"/>
                <a:gd name="connsiteY170" fmla="*/ 1743097 h 2311974"/>
                <a:gd name="connsiteX171" fmla="*/ 976910 w 1315983"/>
                <a:gd name="connsiteY171" fmla="*/ 1735804 h 2311974"/>
                <a:gd name="connsiteX172" fmla="*/ 969796 w 1315983"/>
                <a:gd name="connsiteY172" fmla="*/ 1740666 h 2311974"/>
                <a:gd name="connsiteX173" fmla="*/ 948456 w 1315983"/>
                <a:gd name="connsiteY173" fmla="*/ 1713924 h 2311974"/>
                <a:gd name="connsiteX174" fmla="*/ 934229 w 1315983"/>
                <a:gd name="connsiteY174" fmla="*/ 1721217 h 2311974"/>
                <a:gd name="connsiteX175" fmla="*/ 927116 w 1315983"/>
                <a:gd name="connsiteY175" fmla="*/ 1733373 h 2311974"/>
                <a:gd name="connsiteX176" fmla="*/ 920002 w 1315983"/>
                <a:gd name="connsiteY176" fmla="*/ 1735804 h 2311974"/>
                <a:gd name="connsiteX177" fmla="*/ 905775 w 1315983"/>
                <a:gd name="connsiteY177" fmla="*/ 1706631 h 2311974"/>
                <a:gd name="connsiteX178" fmla="*/ 834641 w 1315983"/>
                <a:gd name="connsiteY178" fmla="*/ 1709062 h 2311974"/>
                <a:gd name="connsiteX179" fmla="*/ 832270 w 1315983"/>
                <a:gd name="connsiteY179" fmla="*/ 1721217 h 2311974"/>
                <a:gd name="connsiteX180" fmla="*/ 789590 w 1315983"/>
                <a:gd name="connsiteY180" fmla="*/ 1721217 h 2311974"/>
                <a:gd name="connsiteX181" fmla="*/ 789590 w 1315983"/>
                <a:gd name="connsiteY181" fmla="*/ 1728511 h 2311974"/>
                <a:gd name="connsiteX182" fmla="*/ 758765 w 1315983"/>
                <a:gd name="connsiteY182" fmla="*/ 1721217 h 2311974"/>
                <a:gd name="connsiteX183" fmla="*/ 758765 w 1315983"/>
                <a:gd name="connsiteY183" fmla="*/ 1706631 h 2311974"/>
                <a:gd name="connsiteX184" fmla="*/ 751651 w 1315983"/>
                <a:gd name="connsiteY184" fmla="*/ 1706631 h 2311974"/>
                <a:gd name="connsiteX185" fmla="*/ 749280 w 1315983"/>
                <a:gd name="connsiteY185" fmla="*/ 1692044 h 2311974"/>
                <a:gd name="connsiteX186" fmla="*/ 749280 w 1315983"/>
                <a:gd name="connsiteY186" fmla="*/ 1692044 h 2311974"/>
                <a:gd name="connsiteX187" fmla="*/ 751651 w 1315983"/>
                <a:gd name="connsiteY187" fmla="*/ 1706631 h 2311974"/>
                <a:gd name="connsiteX188" fmla="*/ 697115 w 1315983"/>
                <a:gd name="connsiteY188" fmla="*/ 1709062 h 2311974"/>
                <a:gd name="connsiteX189" fmla="*/ 656806 w 1315983"/>
                <a:gd name="connsiteY189" fmla="*/ 1701769 h 2311974"/>
                <a:gd name="connsiteX190" fmla="*/ 654435 w 1315983"/>
                <a:gd name="connsiteY190" fmla="*/ 1709062 h 2311974"/>
                <a:gd name="connsiteX191" fmla="*/ 635465 w 1315983"/>
                <a:gd name="connsiteY191" fmla="*/ 1713924 h 2311974"/>
                <a:gd name="connsiteX192" fmla="*/ 628352 w 1315983"/>
                <a:gd name="connsiteY192" fmla="*/ 1733373 h 2311974"/>
                <a:gd name="connsiteX193" fmla="*/ 633094 w 1315983"/>
                <a:gd name="connsiteY193" fmla="*/ 1750391 h 2311974"/>
                <a:gd name="connsiteX194" fmla="*/ 614125 w 1315983"/>
                <a:gd name="connsiteY194" fmla="*/ 1750391 h 2311974"/>
                <a:gd name="connsiteX195" fmla="*/ 609383 w 1315983"/>
                <a:gd name="connsiteY195" fmla="*/ 1769840 h 2311974"/>
                <a:gd name="connsiteX196" fmla="*/ 616496 w 1315983"/>
                <a:gd name="connsiteY196" fmla="*/ 1784426 h 2311974"/>
                <a:gd name="connsiteX197" fmla="*/ 614125 w 1315983"/>
                <a:gd name="connsiteY197" fmla="*/ 1806306 h 2311974"/>
                <a:gd name="connsiteX198" fmla="*/ 602269 w 1315983"/>
                <a:gd name="connsiteY198" fmla="*/ 1813599 h 2311974"/>
                <a:gd name="connsiteX199" fmla="*/ 602269 w 1315983"/>
                <a:gd name="connsiteY199" fmla="*/ 1847635 h 2311974"/>
                <a:gd name="connsiteX200" fmla="*/ 588043 w 1315983"/>
                <a:gd name="connsiteY200" fmla="*/ 1852497 h 2311974"/>
                <a:gd name="connsiteX201" fmla="*/ 585671 w 1315983"/>
                <a:gd name="connsiteY201" fmla="*/ 1837910 h 2311974"/>
                <a:gd name="connsiteX202" fmla="*/ 552475 w 1315983"/>
                <a:gd name="connsiteY202" fmla="*/ 1837910 h 2311974"/>
                <a:gd name="connsiteX203" fmla="*/ 552475 w 1315983"/>
                <a:gd name="connsiteY203" fmla="*/ 1859790 h 2311974"/>
                <a:gd name="connsiteX204" fmla="*/ 533506 w 1315983"/>
                <a:gd name="connsiteY204" fmla="*/ 1859790 h 2311974"/>
                <a:gd name="connsiteX205" fmla="*/ 533506 w 1315983"/>
                <a:gd name="connsiteY205" fmla="*/ 1869515 h 2311974"/>
                <a:gd name="connsiteX206" fmla="*/ 531135 w 1315983"/>
                <a:gd name="connsiteY206" fmla="*/ 1876808 h 2311974"/>
                <a:gd name="connsiteX207" fmla="*/ 450517 w 1315983"/>
                <a:gd name="connsiteY207" fmla="*/ 1876808 h 2311974"/>
                <a:gd name="connsiteX208" fmla="*/ 450517 w 1315983"/>
                <a:gd name="connsiteY208" fmla="*/ 1896257 h 2311974"/>
                <a:gd name="connsiteX209" fmla="*/ 398351 w 1315983"/>
                <a:gd name="connsiteY209" fmla="*/ 1901119 h 2311974"/>
                <a:gd name="connsiteX210" fmla="*/ 398351 w 1315983"/>
                <a:gd name="connsiteY210" fmla="*/ 1930292 h 2311974"/>
                <a:gd name="connsiteX211" fmla="*/ 377011 w 1315983"/>
                <a:gd name="connsiteY211" fmla="*/ 1930292 h 2311974"/>
                <a:gd name="connsiteX212" fmla="*/ 374640 w 1315983"/>
                <a:gd name="connsiteY212" fmla="*/ 1952172 h 2311974"/>
                <a:gd name="connsiteX213" fmla="*/ 362784 w 1315983"/>
                <a:gd name="connsiteY213" fmla="*/ 1952172 h 2311974"/>
                <a:gd name="connsiteX214" fmla="*/ 362784 w 1315983"/>
                <a:gd name="connsiteY214" fmla="*/ 1978914 h 2311974"/>
                <a:gd name="connsiteX215" fmla="*/ 369898 w 1315983"/>
                <a:gd name="connsiteY215" fmla="*/ 1983776 h 2311974"/>
                <a:gd name="connsiteX216" fmla="*/ 367527 w 1315983"/>
                <a:gd name="connsiteY216" fmla="*/ 2000794 h 2311974"/>
                <a:gd name="connsiteX217" fmla="*/ 374640 w 1315983"/>
                <a:gd name="connsiteY217" fmla="*/ 2005656 h 2311974"/>
                <a:gd name="connsiteX218" fmla="*/ 374640 w 1315983"/>
                <a:gd name="connsiteY218" fmla="*/ 2068865 h 2311974"/>
                <a:gd name="connsiteX219" fmla="*/ 367527 w 1315983"/>
                <a:gd name="connsiteY219" fmla="*/ 2068865 h 2311974"/>
                <a:gd name="connsiteX220" fmla="*/ 367527 w 1315983"/>
                <a:gd name="connsiteY220" fmla="*/ 2081020 h 2311974"/>
                <a:gd name="connsiteX221" fmla="*/ 348557 w 1315983"/>
                <a:gd name="connsiteY221" fmla="*/ 2083451 h 2311974"/>
                <a:gd name="connsiteX222" fmla="*/ 334331 w 1315983"/>
                <a:gd name="connsiteY222" fmla="*/ 2117487 h 2311974"/>
                <a:gd name="connsiteX223" fmla="*/ 334331 w 1315983"/>
                <a:gd name="connsiteY223" fmla="*/ 2129642 h 2311974"/>
                <a:gd name="connsiteX224" fmla="*/ 391238 w 1315983"/>
                <a:gd name="connsiteY224" fmla="*/ 2132073 h 2311974"/>
                <a:gd name="connsiteX225" fmla="*/ 384125 w 1315983"/>
                <a:gd name="connsiteY225" fmla="*/ 2151522 h 2311974"/>
                <a:gd name="connsiteX226" fmla="*/ 388867 w 1315983"/>
                <a:gd name="connsiteY226" fmla="*/ 2161246 h 2311974"/>
                <a:gd name="connsiteX227" fmla="*/ 384125 w 1315983"/>
                <a:gd name="connsiteY227" fmla="*/ 2168540 h 2311974"/>
                <a:gd name="connsiteX228" fmla="*/ 367527 w 1315983"/>
                <a:gd name="connsiteY228" fmla="*/ 2168540 h 2311974"/>
                <a:gd name="connsiteX229" fmla="*/ 367527 w 1315983"/>
                <a:gd name="connsiteY229" fmla="*/ 2180695 h 2311974"/>
                <a:gd name="connsiteX230" fmla="*/ 336702 w 1315983"/>
                <a:gd name="connsiteY230" fmla="*/ 2187988 h 2311974"/>
                <a:gd name="connsiteX231" fmla="*/ 343815 w 1315983"/>
                <a:gd name="connsiteY231" fmla="*/ 2200144 h 2311974"/>
                <a:gd name="connsiteX232" fmla="*/ 341444 w 1315983"/>
                <a:gd name="connsiteY232" fmla="*/ 2256059 h 2311974"/>
                <a:gd name="connsiteX233" fmla="*/ 329588 w 1315983"/>
                <a:gd name="connsiteY233" fmla="*/ 2277939 h 2311974"/>
                <a:gd name="connsiteX234" fmla="*/ 303506 w 1315983"/>
                <a:gd name="connsiteY234" fmla="*/ 2307112 h 2311974"/>
                <a:gd name="connsiteX235" fmla="*/ 289279 w 1315983"/>
                <a:gd name="connsiteY235" fmla="*/ 2311974 h 2311974"/>
                <a:gd name="connsiteX236" fmla="*/ 272681 w 1315983"/>
                <a:gd name="connsiteY236" fmla="*/ 2282801 h 2311974"/>
                <a:gd name="connsiteX237" fmla="*/ 253712 w 1315983"/>
                <a:gd name="connsiteY237" fmla="*/ 2275508 h 2311974"/>
                <a:gd name="connsiteX238" fmla="*/ 239485 w 1315983"/>
                <a:gd name="connsiteY238" fmla="*/ 2292526 h 2311974"/>
                <a:gd name="connsiteX239" fmla="*/ 220516 w 1315983"/>
                <a:gd name="connsiteY239" fmla="*/ 2285232 h 2311974"/>
                <a:gd name="connsiteX240" fmla="*/ 206289 w 1315983"/>
                <a:gd name="connsiteY240" fmla="*/ 2290094 h 2311974"/>
                <a:gd name="connsiteX241" fmla="*/ 170722 w 1315983"/>
                <a:gd name="connsiteY241" fmla="*/ 2275508 h 2311974"/>
                <a:gd name="connsiteX242" fmla="*/ 129987 w 1315983"/>
                <a:gd name="connsiteY242" fmla="*/ 2254426 h 2311974"/>
                <a:gd name="connsiteX243" fmla="*/ 138292 w 1315983"/>
                <a:gd name="connsiteY243" fmla="*/ 2090384 h 2311974"/>
                <a:gd name="connsiteX244" fmla="*/ 167576 w 1315983"/>
                <a:gd name="connsiteY244" fmla="*/ 1879782 h 2311974"/>
                <a:gd name="connsiteX245" fmla="*/ 162659 w 1315983"/>
                <a:gd name="connsiteY245" fmla="*/ 1766434 h 2311974"/>
                <a:gd name="connsiteX246" fmla="*/ 134380 w 1315983"/>
                <a:gd name="connsiteY246" fmla="*/ 1684276 h 2311974"/>
                <a:gd name="connsiteX247" fmla="*/ 71027 w 1315983"/>
                <a:gd name="connsiteY247" fmla="*/ 1605539 h 2311974"/>
                <a:gd name="connsiteX248" fmla="*/ 21152 w 1315983"/>
                <a:gd name="connsiteY248" fmla="*/ 1566641 h 2311974"/>
                <a:gd name="connsiteX249" fmla="*/ 22796 w 1315983"/>
                <a:gd name="connsiteY249" fmla="*/ 1519182 h 2311974"/>
                <a:gd name="connsiteX250" fmla="*/ 18560 w 1315983"/>
                <a:gd name="connsiteY250" fmla="*/ 1442151 h 2311974"/>
                <a:gd name="connsiteX251" fmla="*/ 73867 w 1315983"/>
                <a:gd name="connsiteY251" fmla="*/ 1327822 h 2311974"/>
                <a:gd name="connsiteX252" fmla="*/ 867553 w 1315983"/>
                <a:gd name="connsiteY252" fmla="*/ 1104035 h 2311974"/>
                <a:gd name="connsiteX253" fmla="*/ 0 w 1315983"/>
                <a:gd name="connsiteY253" fmla="*/ 680708 h 2311974"/>
                <a:gd name="connsiteX254" fmla="*/ 35567 w 1315983"/>
                <a:gd name="connsiteY254" fmla="*/ 670983 h 2311974"/>
                <a:gd name="connsiteX255" fmla="*/ 192062 w 1315983"/>
                <a:gd name="connsiteY255" fmla="*/ 700156 h 2311974"/>
                <a:gd name="connsiteX256" fmla="*/ 236001 w 1315983"/>
                <a:gd name="connsiteY256" fmla="*/ 862512 h 2311974"/>
                <a:gd name="connsiteX257" fmla="*/ 151753 w 1315983"/>
                <a:gd name="connsiteY257" fmla="*/ 471633 h 2311974"/>
                <a:gd name="connsiteX258" fmla="*/ 144639 w 1315983"/>
                <a:gd name="connsiteY258" fmla="*/ 464340 h 2311974"/>
                <a:gd name="connsiteX259" fmla="*/ 232371 w 1315983"/>
                <a:gd name="connsiteY259" fmla="*/ 311180 h 2311974"/>
                <a:gd name="connsiteX260" fmla="*/ 225258 w 1315983"/>
                <a:gd name="connsiteY260" fmla="*/ 308749 h 2311974"/>
                <a:gd name="connsiteX261" fmla="*/ 232371 w 1315983"/>
                <a:gd name="connsiteY261" fmla="*/ 299025 h 2311974"/>
                <a:gd name="connsiteX262" fmla="*/ 211031 w 1315983"/>
                <a:gd name="connsiteY262" fmla="*/ 299025 h 2311974"/>
                <a:gd name="connsiteX263" fmla="*/ 199176 w 1315983"/>
                <a:gd name="connsiteY263" fmla="*/ 282007 h 2311974"/>
                <a:gd name="connsiteX264" fmla="*/ 239485 w 1315983"/>
                <a:gd name="connsiteY264" fmla="*/ 240679 h 2311974"/>
                <a:gd name="connsiteX265" fmla="*/ 248969 w 1315983"/>
                <a:gd name="connsiteY265" fmla="*/ 240679 h 2311974"/>
                <a:gd name="connsiteX266" fmla="*/ 227629 w 1315983"/>
                <a:gd name="connsiteY266" fmla="*/ 218799 h 2311974"/>
                <a:gd name="connsiteX267" fmla="*/ 260825 w 1315983"/>
                <a:gd name="connsiteY267" fmla="*/ 199350 h 2311974"/>
                <a:gd name="connsiteX268" fmla="*/ 239485 w 1315983"/>
                <a:gd name="connsiteY268" fmla="*/ 150728 h 2311974"/>
                <a:gd name="connsiteX269" fmla="*/ 248969 w 1315983"/>
                <a:gd name="connsiteY269" fmla="*/ 131279 h 2311974"/>
                <a:gd name="connsiteX270" fmla="*/ 282165 w 1315983"/>
                <a:gd name="connsiteY270" fmla="*/ 116693 h 2311974"/>
                <a:gd name="connsiteX271" fmla="*/ 286908 w 1315983"/>
                <a:gd name="connsiteY271" fmla="*/ 131279 h 2311974"/>
                <a:gd name="connsiteX272" fmla="*/ 308248 w 1315983"/>
                <a:gd name="connsiteY272" fmla="*/ 116693 h 2311974"/>
                <a:gd name="connsiteX273" fmla="*/ 303506 w 1315983"/>
                <a:gd name="connsiteY273" fmla="*/ 109399 h 2311974"/>
                <a:gd name="connsiteX274" fmla="*/ 320104 w 1315983"/>
                <a:gd name="connsiteY274" fmla="*/ 102106 h 2311974"/>
                <a:gd name="connsiteX275" fmla="*/ 320104 w 1315983"/>
                <a:gd name="connsiteY275" fmla="*/ 94813 h 2311974"/>
                <a:gd name="connsiteX276" fmla="*/ 329588 w 1315983"/>
                <a:gd name="connsiteY276" fmla="*/ 87519 h 2311974"/>
                <a:gd name="connsiteX277" fmla="*/ 315361 w 1315983"/>
                <a:gd name="connsiteY277" fmla="*/ 53484 h 2311974"/>
                <a:gd name="connsiteX278" fmla="*/ 312990 w 1315983"/>
                <a:gd name="connsiteY278" fmla="*/ 7293 h 2311974"/>
                <a:gd name="connsiteX279" fmla="*/ 355671 w 1315983"/>
                <a:gd name="connsiteY279" fmla="*/ 17018 h 2311974"/>
                <a:gd name="connsiteX280" fmla="*/ 377011 w 1315983"/>
                <a:gd name="connsiteY280" fmla="*/ 0 h 2311974"/>
                <a:gd name="connsiteX281" fmla="*/ 241856 w 1315983"/>
                <a:gd name="connsiteY281" fmla="*/ 899507 h 2311974"/>
                <a:gd name="connsiteX282" fmla="*/ 241856 w 1315983"/>
                <a:gd name="connsiteY282" fmla="*/ 899506 h 2311974"/>
                <a:gd name="connsiteX283" fmla="*/ 377011 w 1315983"/>
                <a:gd name="connsiteY283" fmla="*/ 0 h 2311974"/>
                <a:gd name="connsiteX284" fmla="*/ 234712 w 1315983"/>
                <a:gd name="connsiteY284" fmla="*/ 889782 h 2311974"/>
                <a:gd name="connsiteX285" fmla="*/ 225258 w 1315983"/>
                <a:gd name="connsiteY285" fmla="*/ 889782 h 2311974"/>
                <a:gd name="connsiteX286" fmla="*/ 241856 w 1315983"/>
                <a:gd name="connsiteY286" fmla="*/ 889782 h 2311974"/>
                <a:gd name="connsiteX287" fmla="*/ 326152 w 1315983"/>
                <a:gd name="connsiteY287" fmla="*/ 981222 h 2311974"/>
                <a:gd name="connsiteX288" fmla="*/ 234712 w 1315983"/>
                <a:gd name="connsiteY288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90725 w 1315983"/>
                <a:gd name="connsiteY89" fmla="*/ 875195 h 2311974"/>
                <a:gd name="connsiteX90" fmla="*/ 1097838 w 1315983"/>
                <a:gd name="connsiteY90" fmla="*/ 906800 h 2311974"/>
                <a:gd name="connsiteX91" fmla="*/ 1104951 w 1315983"/>
                <a:gd name="connsiteY91" fmla="*/ 916524 h 2311974"/>
                <a:gd name="connsiteX92" fmla="*/ 1123921 w 1315983"/>
                <a:gd name="connsiteY92" fmla="*/ 935973 h 2311974"/>
                <a:gd name="connsiteX93" fmla="*/ 1171343 w 1315983"/>
                <a:gd name="connsiteY93" fmla="*/ 928679 h 2311974"/>
                <a:gd name="connsiteX94" fmla="*/ 1185570 w 1315983"/>
                <a:gd name="connsiteY94" fmla="*/ 948128 h 2311974"/>
                <a:gd name="connsiteX95" fmla="*/ 1206911 w 1315983"/>
                <a:gd name="connsiteY95" fmla="*/ 950559 h 2311974"/>
                <a:gd name="connsiteX96" fmla="*/ 1211653 w 1315983"/>
                <a:gd name="connsiteY96" fmla="*/ 923817 h 2311974"/>
                <a:gd name="connsiteX97" fmla="*/ 1225880 w 1315983"/>
                <a:gd name="connsiteY97" fmla="*/ 914093 h 2311974"/>
                <a:gd name="connsiteX98" fmla="*/ 1235364 w 1315983"/>
                <a:gd name="connsiteY98" fmla="*/ 921386 h 2311974"/>
                <a:gd name="connsiteX99" fmla="*/ 1247220 w 1315983"/>
                <a:gd name="connsiteY99" fmla="*/ 948128 h 2311974"/>
                <a:gd name="connsiteX100" fmla="*/ 1195055 w 1315983"/>
                <a:gd name="connsiteY100" fmla="*/ 1006475 h 2311974"/>
                <a:gd name="connsiteX101" fmla="*/ 1064642 w 1315983"/>
                <a:gd name="connsiteY101" fmla="*/ 1062390 h 2311974"/>
                <a:gd name="connsiteX102" fmla="*/ 1071755 w 1315983"/>
                <a:gd name="connsiteY102" fmla="*/ 1093994 h 2311974"/>
                <a:gd name="connsiteX103" fmla="*/ 1062271 w 1315983"/>
                <a:gd name="connsiteY103" fmla="*/ 1103719 h 2311974"/>
                <a:gd name="connsiteX104" fmla="*/ 1064642 w 1315983"/>
                <a:gd name="connsiteY104" fmla="*/ 1103719 h 2311974"/>
                <a:gd name="connsiteX105" fmla="*/ 1064642 w 1315983"/>
                <a:gd name="connsiteY105" fmla="*/ 1111012 h 2311974"/>
                <a:gd name="connsiteX106" fmla="*/ 1057529 w 1315983"/>
                <a:gd name="connsiteY106" fmla="*/ 1118305 h 2311974"/>
                <a:gd name="connsiteX107" fmla="*/ 1057529 w 1315983"/>
                <a:gd name="connsiteY107" fmla="*/ 1125598 h 2311974"/>
                <a:gd name="connsiteX108" fmla="*/ 1043302 w 1315983"/>
                <a:gd name="connsiteY108" fmla="*/ 1149909 h 2311974"/>
                <a:gd name="connsiteX109" fmla="*/ 1055157 w 1315983"/>
                <a:gd name="connsiteY109" fmla="*/ 1164496 h 2311974"/>
                <a:gd name="connsiteX110" fmla="*/ 1083611 w 1315983"/>
                <a:gd name="connsiteY110" fmla="*/ 1164496 h 2311974"/>
                <a:gd name="connsiteX111" fmla="*/ 1085982 w 1315983"/>
                <a:gd name="connsiteY111" fmla="*/ 1166927 h 2311974"/>
                <a:gd name="connsiteX112" fmla="*/ 1104951 w 1315983"/>
                <a:gd name="connsiteY112" fmla="*/ 1159634 h 2311974"/>
                <a:gd name="connsiteX113" fmla="*/ 1116807 w 1315983"/>
                <a:gd name="connsiteY113" fmla="*/ 1166927 h 2311974"/>
                <a:gd name="connsiteX114" fmla="*/ 1123921 w 1315983"/>
                <a:gd name="connsiteY114" fmla="*/ 1166927 h 2311974"/>
                <a:gd name="connsiteX115" fmla="*/ 1119178 w 1315983"/>
                <a:gd name="connsiteY115" fmla="*/ 1171789 h 2311974"/>
                <a:gd name="connsiteX116" fmla="*/ 1133405 w 1315983"/>
                <a:gd name="connsiteY116" fmla="*/ 1179083 h 2311974"/>
                <a:gd name="connsiteX117" fmla="*/ 1140519 w 1315983"/>
                <a:gd name="connsiteY117" fmla="*/ 1222842 h 2311974"/>
                <a:gd name="connsiteX118" fmla="*/ 1133405 w 1315983"/>
                <a:gd name="connsiteY118" fmla="*/ 1230136 h 2311974"/>
                <a:gd name="connsiteX119" fmla="*/ 1133405 w 1315983"/>
                <a:gd name="connsiteY119" fmla="*/ 1254447 h 2311974"/>
                <a:gd name="connsiteX120" fmla="*/ 1159488 w 1315983"/>
                <a:gd name="connsiteY120" fmla="*/ 1271464 h 2311974"/>
                <a:gd name="connsiteX121" fmla="*/ 1154745 w 1315983"/>
                <a:gd name="connsiteY121" fmla="*/ 1278758 h 2311974"/>
                <a:gd name="connsiteX122" fmla="*/ 1164230 w 1315983"/>
                <a:gd name="connsiteY122" fmla="*/ 1290913 h 2311974"/>
                <a:gd name="connsiteX123" fmla="*/ 1164230 w 1315983"/>
                <a:gd name="connsiteY123" fmla="*/ 1303069 h 2311974"/>
                <a:gd name="connsiteX124" fmla="*/ 1166601 w 1315983"/>
                <a:gd name="connsiteY124" fmla="*/ 1305500 h 2311974"/>
                <a:gd name="connsiteX125" fmla="*/ 1164230 w 1315983"/>
                <a:gd name="connsiteY125" fmla="*/ 1312793 h 2311974"/>
                <a:gd name="connsiteX126" fmla="*/ 1171343 w 1315983"/>
                <a:gd name="connsiteY126" fmla="*/ 1324948 h 2311974"/>
                <a:gd name="connsiteX127" fmla="*/ 1178457 w 1315983"/>
                <a:gd name="connsiteY127" fmla="*/ 1317655 h 2311974"/>
                <a:gd name="connsiteX128" fmla="*/ 1178457 w 1315983"/>
                <a:gd name="connsiteY128" fmla="*/ 1327379 h 2311974"/>
                <a:gd name="connsiteX129" fmla="*/ 1180828 w 1315983"/>
                <a:gd name="connsiteY129" fmla="*/ 1344397 h 2311974"/>
                <a:gd name="connsiteX130" fmla="*/ 1154745 w 1315983"/>
                <a:gd name="connsiteY130" fmla="*/ 1358984 h 2311974"/>
                <a:gd name="connsiteX131" fmla="*/ 1133405 w 1315983"/>
                <a:gd name="connsiteY131" fmla="*/ 1358984 h 2311974"/>
                <a:gd name="connsiteX132" fmla="*/ 1131034 w 1315983"/>
                <a:gd name="connsiteY132" fmla="*/ 1376001 h 2311974"/>
                <a:gd name="connsiteX133" fmla="*/ 1152374 w 1315983"/>
                <a:gd name="connsiteY133" fmla="*/ 1376001 h 2311974"/>
                <a:gd name="connsiteX134" fmla="*/ 1154745 w 1315983"/>
                <a:gd name="connsiteY134" fmla="*/ 1383295 h 2311974"/>
                <a:gd name="connsiteX135" fmla="*/ 1159488 w 1315983"/>
                <a:gd name="connsiteY135" fmla="*/ 1380864 h 2311974"/>
                <a:gd name="connsiteX136" fmla="*/ 1166601 w 1315983"/>
                <a:gd name="connsiteY136" fmla="*/ 1393019 h 2311974"/>
                <a:gd name="connsiteX137" fmla="*/ 1164230 w 1315983"/>
                <a:gd name="connsiteY137" fmla="*/ 1400312 h 2311974"/>
                <a:gd name="connsiteX138" fmla="*/ 1166601 w 1315983"/>
                <a:gd name="connsiteY138" fmla="*/ 1402744 h 2311974"/>
                <a:gd name="connsiteX139" fmla="*/ 1185570 w 1315983"/>
                <a:gd name="connsiteY139" fmla="*/ 1380864 h 2311974"/>
                <a:gd name="connsiteX140" fmla="*/ 1192684 w 1315983"/>
                <a:gd name="connsiteY140" fmla="*/ 1383295 h 2311974"/>
                <a:gd name="connsiteX141" fmla="*/ 1187941 w 1315983"/>
                <a:gd name="connsiteY141" fmla="*/ 1380864 h 2311974"/>
                <a:gd name="connsiteX142" fmla="*/ 1195055 w 1315983"/>
                <a:gd name="connsiteY142" fmla="*/ 1373570 h 2311974"/>
                <a:gd name="connsiteX143" fmla="*/ 1202168 w 1315983"/>
                <a:gd name="connsiteY143" fmla="*/ 1368708 h 2311974"/>
                <a:gd name="connsiteX144" fmla="*/ 1218766 w 1315983"/>
                <a:gd name="connsiteY144" fmla="*/ 1417330 h 2311974"/>
                <a:gd name="connsiteX145" fmla="*/ 1214024 w 1315983"/>
                <a:gd name="connsiteY145" fmla="*/ 1424623 h 2311974"/>
                <a:gd name="connsiteX146" fmla="*/ 1214024 w 1315983"/>
                <a:gd name="connsiteY146" fmla="*/ 1441641 h 2311974"/>
                <a:gd name="connsiteX147" fmla="*/ 1180828 w 1315983"/>
                <a:gd name="connsiteY147" fmla="*/ 1436779 h 2311974"/>
                <a:gd name="connsiteX148" fmla="*/ 1178457 w 1315983"/>
                <a:gd name="connsiteY148" fmla="*/ 1473245 h 2311974"/>
                <a:gd name="connsiteX149" fmla="*/ 1164230 w 1315983"/>
                <a:gd name="connsiteY149" fmla="*/ 1473245 h 2311974"/>
                <a:gd name="connsiteX150" fmla="*/ 1159488 w 1315983"/>
                <a:gd name="connsiteY150" fmla="*/ 1504850 h 2311974"/>
                <a:gd name="connsiteX151" fmla="*/ 1145261 w 1315983"/>
                <a:gd name="connsiteY151" fmla="*/ 1521867 h 2311974"/>
                <a:gd name="connsiteX152" fmla="*/ 1145261 w 1315983"/>
                <a:gd name="connsiteY152" fmla="*/ 1548609 h 2311974"/>
                <a:gd name="connsiteX153" fmla="*/ 1126292 w 1315983"/>
                <a:gd name="connsiteY153" fmla="*/ 1560765 h 2311974"/>
                <a:gd name="connsiteX154" fmla="*/ 1152374 w 1315983"/>
                <a:gd name="connsiteY154" fmla="*/ 1570489 h 2311974"/>
                <a:gd name="connsiteX155" fmla="*/ 1152374 w 1315983"/>
                <a:gd name="connsiteY155" fmla="*/ 1577783 h 2311974"/>
                <a:gd name="connsiteX156" fmla="*/ 1097838 w 1315983"/>
                <a:gd name="connsiteY156" fmla="*/ 1577783 h 2311974"/>
                <a:gd name="connsiteX157" fmla="*/ 1109694 w 1315983"/>
                <a:gd name="connsiteY157" fmla="*/ 1602094 h 2311974"/>
                <a:gd name="connsiteX158" fmla="*/ 1119178 w 1315983"/>
                <a:gd name="connsiteY158" fmla="*/ 1609387 h 2311974"/>
                <a:gd name="connsiteX159" fmla="*/ 1116807 w 1315983"/>
                <a:gd name="connsiteY159" fmla="*/ 1619111 h 2311974"/>
                <a:gd name="connsiteX160" fmla="*/ 1119178 w 1315983"/>
                <a:gd name="connsiteY160" fmla="*/ 1623973 h 2311974"/>
                <a:gd name="connsiteX161" fmla="*/ 1119178 w 1315983"/>
                <a:gd name="connsiteY161" fmla="*/ 1645853 h 2311974"/>
                <a:gd name="connsiteX162" fmla="*/ 1112065 w 1315983"/>
                <a:gd name="connsiteY162" fmla="*/ 1645853 h 2311974"/>
                <a:gd name="connsiteX163" fmla="*/ 1104951 w 1315983"/>
                <a:gd name="connsiteY163" fmla="*/ 1667733 h 2311974"/>
                <a:gd name="connsiteX164" fmla="*/ 1104951 w 1315983"/>
                <a:gd name="connsiteY164" fmla="*/ 1706631 h 2311974"/>
                <a:gd name="connsiteX165" fmla="*/ 1090725 w 1315983"/>
                <a:gd name="connsiteY165" fmla="*/ 1709062 h 2311974"/>
                <a:gd name="connsiteX166" fmla="*/ 1090725 w 1315983"/>
                <a:gd name="connsiteY166" fmla="*/ 1723648 h 2311974"/>
                <a:gd name="connsiteX167" fmla="*/ 1078869 w 1315983"/>
                <a:gd name="connsiteY167" fmla="*/ 1740666 h 2311974"/>
                <a:gd name="connsiteX168" fmla="*/ 1021961 w 1315983"/>
                <a:gd name="connsiteY168" fmla="*/ 1733373 h 2311974"/>
                <a:gd name="connsiteX169" fmla="*/ 995879 w 1315983"/>
                <a:gd name="connsiteY169" fmla="*/ 1733373 h 2311974"/>
                <a:gd name="connsiteX170" fmla="*/ 984023 w 1315983"/>
                <a:gd name="connsiteY170" fmla="*/ 1743097 h 2311974"/>
                <a:gd name="connsiteX171" fmla="*/ 976910 w 1315983"/>
                <a:gd name="connsiteY171" fmla="*/ 1735804 h 2311974"/>
                <a:gd name="connsiteX172" fmla="*/ 969796 w 1315983"/>
                <a:gd name="connsiteY172" fmla="*/ 1740666 h 2311974"/>
                <a:gd name="connsiteX173" fmla="*/ 948456 w 1315983"/>
                <a:gd name="connsiteY173" fmla="*/ 1713924 h 2311974"/>
                <a:gd name="connsiteX174" fmla="*/ 934229 w 1315983"/>
                <a:gd name="connsiteY174" fmla="*/ 1721217 h 2311974"/>
                <a:gd name="connsiteX175" fmla="*/ 927116 w 1315983"/>
                <a:gd name="connsiteY175" fmla="*/ 1733373 h 2311974"/>
                <a:gd name="connsiteX176" fmla="*/ 920002 w 1315983"/>
                <a:gd name="connsiteY176" fmla="*/ 1735804 h 2311974"/>
                <a:gd name="connsiteX177" fmla="*/ 905775 w 1315983"/>
                <a:gd name="connsiteY177" fmla="*/ 1706631 h 2311974"/>
                <a:gd name="connsiteX178" fmla="*/ 834641 w 1315983"/>
                <a:gd name="connsiteY178" fmla="*/ 1709062 h 2311974"/>
                <a:gd name="connsiteX179" fmla="*/ 832270 w 1315983"/>
                <a:gd name="connsiteY179" fmla="*/ 1721217 h 2311974"/>
                <a:gd name="connsiteX180" fmla="*/ 789590 w 1315983"/>
                <a:gd name="connsiteY180" fmla="*/ 1721217 h 2311974"/>
                <a:gd name="connsiteX181" fmla="*/ 789590 w 1315983"/>
                <a:gd name="connsiteY181" fmla="*/ 1728511 h 2311974"/>
                <a:gd name="connsiteX182" fmla="*/ 758765 w 1315983"/>
                <a:gd name="connsiteY182" fmla="*/ 1721217 h 2311974"/>
                <a:gd name="connsiteX183" fmla="*/ 758765 w 1315983"/>
                <a:gd name="connsiteY183" fmla="*/ 1706631 h 2311974"/>
                <a:gd name="connsiteX184" fmla="*/ 751651 w 1315983"/>
                <a:gd name="connsiteY184" fmla="*/ 1706631 h 2311974"/>
                <a:gd name="connsiteX185" fmla="*/ 749280 w 1315983"/>
                <a:gd name="connsiteY185" fmla="*/ 1692044 h 2311974"/>
                <a:gd name="connsiteX186" fmla="*/ 749280 w 1315983"/>
                <a:gd name="connsiteY186" fmla="*/ 1692044 h 2311974"/>
                <a:gd name="connsiteX187" fmla="*/ 751651 w 1315983"/>
                <a:gd name="connsiteY187" fmla="*/ 1706631 h 2311974"/>
                <a:gd name="connsiteX188" fmla="*/ 697115 w 1315983"/>
                <a:gd name="connsiteY188" fmla="*/ 1709062 h 2311974"/>
                <a:gd name="connsiteX189" fmla="*/ 656806 w 1315983"/>
                <a:gd name="connsiteY189" fmla="*/ 1701769 h 2311974"/>
                <a:gd name="connsiteX190" fmla="*/ 654435 w 1315983"/>
                <a:gd name="connsiteY190" fmla="*/ 1709062 h 2311974"/>
                <a:gd name="connsiteX191" fmla="*/ 635465 w 1315983"/>
                <a:gd name="connsiteY191" fmla="*/ 1713924 h 2311974"/>
                <a:gd name="connsiteX192" fmla="*/ 628352 w 1315983"/>
                <a:gd name="connsiteY192" fmla="*/ 1733373 h 2311974"/>
                <a:gd name="connsiteX193" fmla="*/ 633094 w 1315983"/>
                <a:gd name="connsiteY193" fmla="*/ 1750391 h 2311974"/>
                <a:gd name="connsiteX194" fmla="*/ 614125 w 1315983"/>
                <a:gd name="connsiteY194" fmla="*/ 1750391 h 2311974"/>
                <a:gd name="connsiteX195" fmla="*/ 609383 w 1315983"/>
                <a:gd name="connsiteY195" fmla="*/ 1769840 h 2311974"/>
                <a:gd name="connsiteX196" fmla="*/ 616496 w 1315983"/>
                <a:gd name="connsiteY196" fmla="*/ 1784426 h 2311974"/>
                <a:gd name="connsiteX197" fmla="*/ 614125 w 1315983"/>
                <a:gd name="connsiteY197" fmla="*/ 1806306 h 2311974"/>
                <a:gd name="connsiteX198" fmla="*/ 602269 w 1315983"/>
                <a:gd name="connsiteY198" fmla="*/ 1813599 h 2311974"/>
                <a:gd name="connsiteX199" fmla="*/ 602269 w 1315983"/>
                <a:gd name="connsiteY199" fmla="*/ 1847635 h 2311974"/>
                <a:gd name="connsiteX200" fmla="*/ 588043 w 1315983"/>
                <a:gd name="connsiteY200" fmla="*/ 1852497 h 2311974"/>
                <a:gd name="connsiteX201" fmla="*/ 585671 w 1315983"/>
                <a:gd name="connsiteY201" fmla="*/ 1837910 h 2311974"/>
                <a:gd name="connsiteX202" fmla="*/ 552475 w 1315983"/>
                <a:gd name="connsiteY202" fmla="*/ 1837910 h 2311974"/>
                <a:gd name="connsiteX203" fmla="*/ 552475 w 1315983"/>
                <a:gd name="connsiteY203" fmla="*/ 1859790 h 2311974"/>
                <a:gd name="connsiteX204" fmla="*/ 533506 w 1315983"/>
                <a:gd name="connsiteY204" fmla="*/ 1859790 h 2311974"/>
                <a:gd name="connsiteX205" fmla="*/ 533506 w 1315983"/>
                <a:gd name="connsiteY205" fmla="*/ 1869515 h 2311974"/>
                <a:gd name="connsiteX206" fmla="*/ 531135 w 1315983"/>
                <a:gd name="connsiteY206" fmla="*/ 1876808 h 2311974"/>
                <a:gd name="connsiteX207" fmla="*/ 450517 w 1315983"/>
                <a:gd name="connsiteY207" fmla="*/ 1876808 h 2311974"/>
                <a:gd name="connsiteX208" fmla="*/ 450517 w 1315983"/>
                <a:gd name="connsiteY208" fmla="*/ 1896257 h 2311974"/>
                <a:gd name="connsiteX209" fmla="*/ 398351 w 1315983"/>
                <a:gd name="connsiteY209" fmla="*/ 1901119 h 2311974"/>
                <a:gd name="connsiteX210" fmla="*/ 398351 w 1315983"/>
                <a:gd name="connsiteY210" fmla="*/ 1930292 h 2311974"/>
                <a:gd name="connsiteX211" fmla="*/ 377011 w 1315983"/>
                <a:gd name="connsiteY211" fmla="*/ 1930292 h 2311974"/>
                <a:gd name="connsiteX212" fmla="*/ 374640 w 1315983"/>
                <a:gd name="connsiteY212" fmla="*/ 1952172 h 2311974"/>
                <a:gd name="connsiteX213" fmla="*/ 362784 w 1315983"/>
                <a:gd name="connsiteY213" fmla="*/ 1952172 h 2311974"/>
                <a:gd name="connsiteX214" fmla="*/ 362784 w 1315983"/>
                <a:gd name="connsiteY214" fmla="*/ 1978914 h 2311974"/>
                <a:gd name="connsiteX215" fmla="*/ 369898 w 1315983"/>
                <a:gd name="connsiteY215" fmla="*/ 1983776 h 2311974"/>
                <a:gd name="connsiteX216" fmla="*/ 367527 w 1315983"/>
                <a:gd name="connsiteY216" fmla="*/ 2000794 h 2311974"/>
                <a:gd name="connsiteX217" fmla="*/ 374640 w 1315983"/>
                <a:gd name="connsiteY217" fmla="*/ 2005656 h 2311974"/>
                <a:gd name="connsiteX218" fmla="*/ 374640 w 1315983"/>
                <a:gd name="connsiteY218" fmla="*/ 2068865 h 2311974"/>
                <a:gd name="connsiteX219" fmla="*/ 367527 w 1315983"/>
                <a:gd name="connsiteY219" fmla="*/ 2068865 h 2311974"/>
                <a:gd name="connsiteX220" fmla="*/ 367527 w 1315983"/>
                <a:gd name="connsiteY220" fmla="*/ 2081020 h 2311974"/>
                <a:gd name="connsiteX221" fmla="*/ 348557 w 1315983"/>
                <a:gd name="connsiteY221" fmla="*/ 2083451 h 2311974"/>
                <a:gd name="connsiteX222" fmla="*/ 334331 w 1315983"/>
                <a:gd name="connsiteY222" fmla="*/ 2117487 h 2311974"/>
                <a:gd name="connsiteX223" fmla="*/ 334331 w 1315983"/>
                <a:gd name="connsiteY223" fmla="*/ 2129642 h 2311974"/>
                <a:gd name="connsiteX224" fmla="*/ 391238 w 1315983"/>
                <a:gd name="connsiteY224" fmla="*/ 2132073 h 2311974"/>
                <a:gd name="connsiteX225" fmla="*/ 384125 w 1315983"/>
                <a:gd name="connsiteY225" fmla="*/ 2151522 h 2311974"/>
                <a:gd name="connsiteX226" fmla="*/ 388867 w 1315983"/>
                <a:gd name="connsiteY226" fmla="*/ 2161246 h 2311974"/>
                <a:gd name="connsiteX227" fmla="*/ 384125 w 1315983"/>
                <a:gd name="connsiteY227" fmla="*/ 2168540 h 2311974"/>
                <a:gd name="connsiteX228" fmla="*/ 367527 w 1315983"/>
                <a:gd name="connsiteY228" fmla="*/ 2168540 h 2311974"/>
                <a:gd name="connsiteX229" fmla="*/ 367527 w 1315983"/>
                <a:gd name="connsiteY229" fmla="*/ 2180695 h 2311974"/>
                <a:gd name="connsiteX230" fmla="*/ 336702 w 1315983"/>
                <a:gd name="connsiteY230" fmla="*/ 2187988 h 2311974"/>
                <a:gd name="connsiteX231" fmla="*/ 343815 w 1315983"/>
                <a:gd name="connsiteY231" fmla="*/ 2200144 h 2311974"/>
                <a:gd name="connsiteX232" fmla="*/ 341444 w 1315983"/>
                <a:gd name="connsiteY232" fmla="*/ 2256059 h 2311974"/>
                <a:gd name="connsiteX233" fmla="*/ 329588 w 1315983"/>
                <a:gd name="connsiteY233" fmla="*/ 2277939 h 2311974"/>
                <a:gd name="connsiteX234" fmla="*/ 303506 w 1315983"/>
                <a:gd name="connsiteY234" fmla="*/ 2307112 h 2311974"/>
                <a:gd name="connsiteX235" fmla="*/ 289279 w 1315983"/>
                <a:gd name="connsiteY235" fmla="*/ 2311974 h 2311974"/>
                <a:gd name="connsiteX236" fmla="*/ 272681 w 1315983"/>
                <a:gd name="connsiteY236" fmla="*/ 2282801 h 2311974"/>
                <a:gd name="connsiteX237" fmla="*/ 253712 w 1315983"/>
                <a:gd name="connsiteY237" fmla="*/ 2275508 h 2311974"/>
                <a:gd name="connsiteX238" fmla="*/ 239485 w 1315983"/>
                <a:gd name="connsiteY238" fmla="*/ 2292526 h 2311974"/>
                <a:gd name="connsiteX239" fmla="*/ 220516 w 1315983"/>
                <a:gd name="connsiteY239" fmla="*/ 2285232 h 2311974"/>
                <a:gd name="connsiteX240" fmla="*/ 206289 w 1315983"/>
                <a:gd name="connsiteY240" fmla="*/ 2290094 h 2311974"/>
                <a:gd name="connsiteX241" fmla="*/ 170722 w 1315983"/>
                <a:gd name="connsiteY241" fmla="*/ 2275508 h 2311974"/>
                <a:gd name="connsiteX242" fmla="*/ 129987 w 1315983"/>
                <a:gd name="connsiteY242" fmla="*/ 2254426 h 2311974"/>
                <a:gd name="connsiteX243" fmla="*/ 138292 w 1315983"/>
                <a:gd name="connsiteY243" fmla="*/ 2090384 h 2311974"/>
                <a:gd name="connsiteX244" fmla="*/ 167576 w 1315983"/>
                <a:gd name="connsiteY244" fmla="*/ 1879782 h 2311974"/>
                <a:gd name="connsiteX245" fmla="*/ 162659 w 1315983"/>
                <a:gd name="connsiteY245" fmla="*/ 1766434 h 2311974"/>
                <a:gd name="connsiteX246" fmla="*/ 134380 w 1315983"/>
                <a:gd name="connsiteY246" fmla="*/ 1684276 h 2311974"/>
                <a:gd name="connsiteX247" fmla="*/ 71027 w 1315983"/>
                <a:gd name="connsiteY247" fmla="*/ 1605539 h 2311974"/>
                <a:gd name="connsiteX248" fmla="*/ 21152 w 1315983"/>
                <a:gd name="connsiteY248" fmla="*/ 1566641 h 2311974"/>
                <a:gd name="connsiteX249" fmla="*/ 22796 w 1315983"/>
                <a:gd name="connsiteY249" fmla="*/ 1519182 h 2311974"/>
                <a:gd name="connsiteX250" fmla="*/ 18560 w 1315983"/>
                <a:gd name="connsiteY250" fmla="*/ 1442151 h 2311974"/>
                <a:gd name="connsiteX251" fmla="*/ 73867 w 1315983"/>
                <a:gd name="connsiteY251" fmla="*/ 1327822 h 2311974"/>
                <a:gd name="connsiteX252" fmla="*/ 867553 w 1315983"/>
                <a:gd name="connsiteY252" fmla="*/ 1104035 h 2311974"/>
                <a:gd name="connsiteX253" fmla="*/ 0 w 1315983"/>
                <a:gd name="connsiteY253" fmla="*/ 680708 h 2311974"/>
                <a:gd name="connsiteX254" fmla="*/ 35567 w 1315983"/>
                <a:gd name="connsiteY254" fmla="*/ 670983 h 2311974"/>
                <a:gd name="connsiteX255" fmla="*/ 192062 w 1315983"/>
                <a:gd name="connsiteY255" fmla="*/ 700156 h 2311974"/>
                <a:gd name="connsiteX256" fmla="*/ 236001 w 1315983"/>
                <a:gd name="connsiteY256" fmla="*/ 862512 h 2311974"/>
                <a:gd name="connsiteX257" fmla="*/ 151753 w 1315983"/>
                <a:gd name="connsiteY257" fmla="*/ 471633 h 2311974"/>
                <a:gd name="connsiteX258" fmla="*/ 144639 w 1315983"/>
                <a:gd name="connsiteY258" fmla="*/ 464340 h 2311974"/>
                <a:gd name="connsiteX259" fmla="*/ 232371 w 1315983"/>
                <a:gd name="connsiteY259" fmla="*/ 311180 h 2311974"/>
                <a:gd name="connsiteX260" fmla="*/ 225258 w 1315983"/>
                <a:gd name="connsiteY260" fmla="*/ 308749 h 2311974"/>
                <a:gd name="connsiteX261" fmla="*/ 211031 w 1315983"/>
                <a:gd name="connsiteY261" fmla="*/ 299025 h 2311974"/>
                <a:gd name="connsiteX262" fmla="*/ 199176 w 1315983"/>
                <a:gd name="connsiteY262" fmla="*/ 282007 h 2311974"/>
                <a:gd name="connsiteX263" fmla="*/ 239485 w 1315983"/>
                <a:gd name="connsiteY263" fmla="*/ 240679 h 2311974"/>
                <a:gd name="connsiteX264" fmla="*/ 248969 w 1315983"/>
                <a:gd name="connsiteY264" fmla="*/ 240679 h 2311974"/>
                <a:gd name="connsiteX265" fmla="*/ 227629 w 1315983"/>
                <a:gd name="connsiteY265" fmla="*/ 218799 h 2311974"/>
                <a:gd name="connsiteX266" fmla="*/ 260825 w 1315983"/>
                <a:gd name="connsiteY266" fmla="*/ 199350 h 2311974"/>
                <a:gd name="connsiteX267" fmla="*/ 239485 w 1315983"/>
                <a:gd name="connsiteY267" fmla="*/ 150728 h 2311974"/>
                <a:gd name="connsiteX268" fmla="*/ 248969 w 1315983"/>
                <a:gd name="connsiteY268" fmla="*/ 131279 h 2311974"/>
                <a:gd name="connsiteX269" fmla="*/ 282165 w 1315983"/>
                <a:gd name="connsiteY269" fmla="*/ 116693 h 2311974"/>
                <a:gd name="connsiteX270" fmla="*/ 286908 w 1315983"/>
                <a:gd name="connsiteY270" fmla="*/ 131279 h 2311974"/>
                <a:gd name="connsiteX271" fmla="*/ 308248 w 1315983"/>
                <a:gd name="connsiteY271" fmla="*/ 116693 h 2311974"/>
                <a:gd name="connsiteX272" fmla="*/ 303506 w 1315983"/>
                <a:gd name="connsiteY272" fmla="*/ 109399 h 2311974"/>
                <a:gd name="connsiteX273" fmla="*/ 320104 w 1315983"/>
                <a:gd name="connsiteY273" fmla="*/ 102106 h 2311974"/>
                <a:gd name="connsiteX274" fmla="*/ 320104 w 1315983"/>
                <a:gd name="connsiteY274" fmla="*/ 94813 h 2311974"/>
                <a:gd name="connsiteX275" fmla="*/ 329588 w 1315983"/>
                <a:gd name="connsiteY275" fmla="*/ 87519 h 2311974"/>
                <a:gd name="connsiteX276" fmla="*/ 315361 w 1315983"/>
                <a:gd name="connsiteY276" fmla="*/ 53484 h 2311974"/>
                <a:gd name="connsiteX277" fmla="*/ 312990 w 1315983"/>
                <a:gd name="connsiteY277" fmla="*/ 7293 h 2311974"/>
                <a:gd name="connsiteX278" fmla="*/ 355671 w 1315983"/>
                <a:gd name="connsiteY278" fmla="*/ 17018 h 2311974"/>
                <a:gd name="connsiteX279" fmla="*/ 377011 w 1315983"/>
                <a:gd name="connsiteY279" fmla="*/ 0 h 2311974"/>
                <a:gd name="connsiteX280" fmla="*/ 241856 w 1315983"/>
                <a:gd name="connsiteY280" fmla="*/ 899507 h 2311974"/>
                <a:gd name="connsiteX281" fmla="*/ 241856 w 1315983"/>
                <a:gd name="connsiteY281" fmla="*/ 899506 h 2311974"/>
                <a:gd name="connsiteX282" fmla="*/ 377011 w 1315983"/>
                <a:gd name="connsiteY282" fmla="*/ 0 h 2311974"/>
                <a:gd name="connsiteX283" fmla="*/ 234712 w 1315983"/>
                <a:gd name="connsiteY283" fmla="*/ 889782 h 2311974"/>
                <a:gd name="connsiteX284" fmla="*/ 225258 w 1315983"/>
                <a:gd name="connsiteY284" fmla="*/ 889782 h 2311974"/>
                <a:gd name="connsiteX285" fmla="*/ 241856 w 1315983"/>
                <a:gd name="connsiteY285" fmla="*/ 889782 h 2311974"/>
                <a:gd name="connsiteX286" fmla="*/ 326152 w 1315983"/>
                <a:gd name="connsiteY286" fmla="*/ 981222 h 2311974"/>
                <a:gd name="connsiteX287" fmla="*/ 234712 w 1315983"/>
                <a:gd name="connsiteY287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90725 w 1315983"/>
                <a:gd name="connsiteY89" fmla="*/ 875195 h 2311974"/>
                <a:gd name="connsiteX90" fmla="*/ 1097838 w 1315983"/>
                <a:gd name="connsiteY90" fmla="*/ 906800 h 2311974"/>
                <a:gd name="connsiteX91" fmla="*/ 1104951 w 1315983"/>
                <a:gd name="connsiteY91" fmla="*/ 916524 h 2311974"/>
                <a:gd name="connsiteX92" fmla="*/ 1123921 w 1315983"/>
                <a:gd name="connsiteY92" fmla="*/ 935973 h 2311974"/>
                <a:gd name="connsiteX93" fmla="*/ 1171343 w 1315983"/>
                <a:gd name="connsiteY93" fmla="*/ 928679 h 2311974"/>
                <a:gd name="connsiteX94" fmla="*/ 1185570 w 1315983"/>
                <a:gd name="connsiteY94" fmla="*/ 948128 h 2311974"/>
                <a:gd name="connsiteX95" fmla="*/ 1206911 w 1315983"/>
                <a:gd name="connsiteY95" fmla="*/ 950559 h 2311974"/>
                <a:gd name="connsiteX96" fmla="*/ 1211653 w 1315983"/>
                <a:gd name="connsiteY96" fmla="*/ 923817 h 2311974"/>
                <a:gd name="connsiteX97" fmla="*/ 1225880 w 1315983"/>
                <a:gd name="connsiteY97" fmla="*/ 914093 h 2311974"/>
                <a:gd name="connsiteX98" fmla="*/ 1235364 w 1315983"/>
                <a:gd name="connsiteY98" fmla="*/ 921386 h 2311974"/>
                <a:gd name="connsiteX99" fmla="*/ 1247220 w 1315983"/>
                <a:gd name="connsiteY99" fmla="*/ 948128 h 2311974"/>
                <a:gd name="connsiteX100" fmla="*/ 1195055 w 1315983"/>
                <a:gd name="connsiteY100" fmla="*/ 1006475 h 2311974"/>
                <a:gd name="connsiteX101" fmla="*/ 1064642 w 1315983"/>
                <a:gd name="connsiteY101" fmla="*/ 1062390 h 2311974"/>
                <a:gd name="connsiteX102" fmla="*/ 1071755 w 1315983"/>
                <a:gd name="connsiteY102" fmla="*/ 1093994 h 2311974"/>
                <a:gd name="connsiteX103" fmla="*/ 1062271 w 1315983"/>
                <a:gd name="connsiteY103" fmla="*/ 1103719 h 2311974"/>
                <a:gd name="connsiteX104" fmla="*/ 1064642 w 1315983"/>
                <a:gd name="connsiteY104" fmla="*/ 1103719 h 2311974"/>
                <a:gd name="connsiteX105" fmla="*/ 1064642 w 1315983"/>
                <a:gd name="connsiteY105" fmla="*/ 1111012 h 2311974"/>
                <a:gd name="connsiteX106" fmla="*/ 1057529 w 1315983"/>
                <a:gd name="connsiteY106" fmla="*/ 1118305 h 2311974"/>
                <a:gd name="connsiteX107" fmla="*/ 1057529 w 1315983"/>
                <a:gd name="connsiteY107" fmla="*/ 1125598 h 2311974"/>
                <a:gd name="connsiteX108" fmla="*/ 1043302 w 1315983"/>
                <a:gd name="connsiteY108" fmla="*/ 1149909 h 2311974"/>
                <a:gd name="connsiteX109" fmla="*/ 1055157 w 1315983"/>
                <a:gd name="connsiteY109" fmla="*/ 1164496 h 2311974"/>
                <a:gd name="connsiteX110" fmla="*/ 1083611 w 1315983"/>
                <a:gd name="connsiteY110" fmla="*/ 1164496 h 2311974"/>
                <a:gd name="connsiteX111" fmla="*/ 1085982 w 1315983"/>
                <a:gd name="connsiteY111" fmla="*/ 1166927 h 2311974"/>
                <a:gd name="connsiteX112" fmla="*/ 1104951 w 1315983"/>
                <a:gd name="connsiteY112" fmla="*/ 1159634 h 2311974"/>
                <a:gd name="connsiteX113" fmla="*/ 1116807 w 1315983"/>
                <a:gd name="connsiteY113" fmla="*/ 1166927 h 2311974"/>
                <a:gd name="connsiteX114" fmla="*/ 1123921 w 1315983"/>
                <a:gd name="connsiteY114" fmla="*/ 1166927 h 2311974"/>
                <a:gd name="connsiteX115" fmla="*/ 1119178 w 1315983"/>
                <a:gd name="connsiteY115" fmla="*/ 1171789 h 2311974"/>
                <a:gd name="connsiteX116" fmla="*/ 1133405 w 1315983"/>
                <a:gd name="connsiteY116" fmla="*/ 1179083 h 2311974"/>
                <a:gd name="connsiteX117" fmla="*/ 1140519 w 1315983"/>
                <a:gd name="connsiteY117" fmla="*/ 1222842 h 2311974"/>
                <a:gd name="connsiteX118" fmla="*/ 1133405 w 1315983"/>
                <a:gd name="connsiteY118" fmla="*/ 1230136 h 2311974"/>
                <a:gd name="connsiteX119" fmla="*/ 1133405 w 1315983"/>
                <a:gd name="connsiteY119" fmla="*/ 1254447 h 2311974"/>
                <a:gd name="connsiteX120" fmla="*/ 1159488 w 1315983"/>
                <a:gd name="connsiteY120" fmla="*/ 1271464 h 2311974"/>
                <a:gd name="connsiteX121" fmla="*/ 1154745 w 1315983"/>
                <a:gd name="connsiteY121" fmla="*/ 1278758 h 2311974"/>
                <a:gd name="connsiteX122" fmla="*/ 1164230 w 1315983"/>
                <a:gd name="connsiteY122" fmla="*/ 1290913 h 2311974"/>
                <a:gd name="connsiteX123" fmla="*/ 1164230 w 1315983"/>
                <a:gd name="connsiteY123" fmla="*/ 1303069 h 2311974"/>
                <a:gd name="connsiteX124" fmla="*/ 1166601 w 1315983"/>
                <a:gd name="connsiteY124" fmla="*/ 1305500 h 2311974"/>
                <a:gd name="connsiteX125" fmla="*/ 1164230 w 1315983"/>
                <a:gd name="connsiteY125" fmla="*/ 1312793 h 2311974"/>
                <a:gd name="connsiteX126" fmla="*/ 1171343 w 1315983"/>
                <a:gd name="connsiteY126" fmla="*/ 1324948 h 2311974"/>
                <a:gd name="connsiteX127" fmla="*/ 1178457 w 1315983"/>
                <a:gd name="connsiteY127" fmla="*/ 1317655 h 2311974"/>
                <a:gd name="connsiteX128" fmla="*/ 1178457 w 1315983"/>
                <a:gd name="connsiteY128" fmla="*/ 1327379 h 2311974"/>
                <a:gd name="connsiteX129" fmla="*/ 1180828 w 1315983"/>
                <a:gd name="connsiteY129" fmla="*/ 1344397 h 2311974"/>
                <a:gd name="connsiteX130" fmla="*/ 1154745 w 1315983"/>
                <a:gd name="connsiteY130" fmla="*/ 1358984 h 2311974"/>
                <a:gd name="connsiteX131" fmla="*/ 1133405 w 1315983"/>
                <a:gd name="connsiteY131" fmla="*/ 1358984 h 2311974"/>
                <a:gd name="connsiteX132" fmla="*/ 1131034 w 1315983"/>
                <a:gd name="connsiteY132" fmla="*/ 1376001 h 2311974"/>
                <a:gd name="connsiteX133" fmla="*/ 1152374 w 1315983"/>
                <a:gd name="connsiteY133" fmla="*/ 1376001 h 2311974"/>
                <a:gd name="connsiteX134" fmla="*/ 1154745 w 1315983"/>
                <a:gd name="connsiteY134" fmla="*/ 1383295 h 2311974"/>
                <a:gd name="connsiteX135" fmla="*/ 1159488 w 1315983"/>
                <a:gd name="connsiteY135" fmla="*/ 1380864 h 2311974"/>
                <a:gd name="connsiteX136" fmla="*/ 1166601 w 1315983"/>
                <a:gd name="connsiteY136" fmla="*/ 1393019 h 2311974"/>
                <a:gd name="connsiteX137" fmla="*/ 1164230 w 1315983"/>
                <a:gd name="connsiteY137" fmla="*/ 1400312 h 2311974"/>
                <a:gd name="connsiteX138" fmla="*/ 1166601 w 1315983"/>
                <a:gd name="connsiteY138" fmla="*/ 1402744 h 2311974"/>
                <a:gd name="connsiteX139" fmla="*/ 1185570 w 1315983"/>
                <a:gd name="connsiteY139" fmla="*/ 1380864 h 2311974"/>
                <a:gd name="connsiteX140" fmla="*/ 1192684 w 1315983"/>
                <a:gd name="connsiteY140" fmla="*/ 1383295 h 2311974"/>
                <a:gd name="connsiteX141" fmla="*/ 1187941 w 1315983"/>
                <a:gd name="connsiteY141" fmla="*/ 1380864 h 2311974"/>
                <a:gd name="connsiteX142" fmla="*/ 1195055 w 1315983"/>
                <a:gd name="connsiteY142" fmla="*/ 1373570 h 2311974"/>
                <a:gd name="connsiteX143" fmla="*/ 1202168 w 1315983"/>
                <a:gd name="connsiteY143" fmla="*/ 1368708 h 2311974"/>
                <a:gd name="connsiteX144" fmla="*/ 1218766 w 1315983"/>
                <a:gd name="connsiteY144" fmla="*/ 1417330 h 2311974"/>
                <a:gd name="connsiteX145" fmla="*/ 1214024 w 1315983"/>
                <a:gd name="connsiteY145" fmla="*/ 1424623 h 2311974"/>
                <a:gd name="connsiteX146" fmla="*/ 1214024 w 1315983"/>
                <a:gd name="connsiteY146" fmla="*/ 1441641 h 2311974"/>
                <a:gd name="connsiteX147" fmla="*/ 1180828 w 1315983"/>
                <a:gd name="connsiteY147" fmla="*/ 1436779 h 2311974"/>
                <a:gd name="connsiteX148" fmla="*/ 1178457 w 1315983"/>
                <a:gd name="connsiteY148" fmla="*/ 1473245 h 2311974"/>
                <a:gd name="connsiteX149" fmla="*/ 1164230 w 1315983"/>
                <a:gd name="connsiteY149" fmla="*/ 1473245 h 2311974"/>
                <a:gd name="connsiteX150" fmla="*/ 1159488 w 1315983"/>
                <a:gd name="connsiteY150" fmla="*/ 1504850 h 2311974"/>
                <a:gd name="connsiteX151" fmla="*/ 1145261 w 1315983"/>
                <a:gd name="connsiteY151" fmla="*/ 1521867 h 2311974"/>
                <a:gd name="connsiteX152" fmla="*/ 1145261 w 1315983"/>
                <a:gd name="connsiteY152" fmla="*/ 1548609 h 2311974"/>
                <a:gd name="connsiteX153" fmla="*/ 1126292 w 1315983"/>
                <a:gd name="connsiteY153" fmla="*/ 1560765 h 2311974"/>
                <a:gd name="connsiteX154" fmla="*/ 1152374 w 1315983"/>
                <a:gd name="connsiteY154" fmla="*/ 1570489 h 2311974"/>
                <a:gd name="connsiteX155" fmla="*/ 1152374 w 1315983"/>
                <a:gd name="connsiteY155" fmla="*/ 1577783 h 2311974"/>
                <a:gd name="connsiteX156" fmla="*/ 1097838 w 1315983"/>
                <a:gd name="connsiteY156" fmla="*/ 1577783 h 2311974"/>
                <a:gd name="connsiteX157" fmla="*/ 1109694 w 1315983"/>
                <a:gd name="connsiteY157" fmla="*/ 1602094 h 2311974"/>
                <a:gd name="connsiteX158" fmla="*/ 1119178 w 1315983"/>
                <a:gd name="connsiteY158" fmla="*/ 1609387 h 2311974"/>
                <a:gd name="connsiteX159" fmla="*/ 1116807 w 1315983"/>
                <a:gd name="connsiteY159" fmla="*/ 1619111 h 2311974"/>
                <a:gd name="connsiteX160" fmla="*/ 1119178 w 1315983"/>
                <a:gd name="connsiteY160" fmla="*/ 1623973 h 2311974"/>
                <a:gd name="connsiteX161" fmla="*/ 1119178 w 1315983"/>
                <a:gd name="connsiteY161" fmla="*/ 1645853 h 2311974"/>
                <a:gd name="connsiteX162" fmla="*/ 1112065 w 1315983"/>
                <a:gd name="connsiteY162" fmla="*/ 1645853 h 2311974"/>
                <a:gd name="connsiteX163" fmla="*/ 1104951 w 1315983"/>
                <a:gd name="connsiteY163" fmla="*/ 1667733 h 2311974"/>
                <a:gd name="connsiteX164" fmla="*/ 1104951 w 1315983"/>
                <a:gd name="connsiteY164" fmla="*/ 1706631 h 2311974"/>
                <a:gd name="connsiteX165" fmla="*/ 1090725 w 1315983"/>
                <a:gd name="connsiteY165" fmla="*/ 1709062 h 2311974"/>
                <a:gd name="connsiteX166" fmla="*/ 1090725 w 1315983"/>
                <a:gd name="connsiteY166" fmla="*/ 1723648 h 2311974"/>
                <a:gd name="connsiteX167" fmla="*/ 1078869 w 1315983"/>
                <a:gd name="connsiteY167" fmla="*/ 1740666 h 2311974"/>
                <a:gd name="connsiteX168" fmla="*/ 1021961 w 1315983"/>
                <a:gd name="connsiteY168" fmla="*/ 1733373 h 2311974"/>
                <a:gd name="connsiteX169" fmla="*/ 995879 w 1315983"/>
                <a:gd name="connsiteY169" fmla="*/ 1733373 h 2311974"/>
                <a:gd name="connsiteX170" fmla="*/ 984023 w 1315983"/>
                <a:gd name="connsiteY170" fmla="*/ 1743097 h 2311974"/>
                <a:gd name="connsiteX171" fmla="*/ 976910 w 1315983"/>
                <a:gd name="connsiteY171" fmla="*/ 1735804 h 2311974"/>
                <a:gd name="connsiteX172" fmla="*/ 969796 w 1315983"/>
                <a:gd name="connsiteY172" fmla="*/ 1740666 h 2311974"/>
                <a:gd name="connsiteX173" fmla="*/ 948456 w 1315983"/>
                <a:gd name="connsiteY173" fmla="*/ 1713924 h 2311974"/>
                <a:gd name="connsiteX174" fmla="*/ 934229 w 1315983"/>
                <a:gd name="connsiteY174" fmla="*/ 1721217 h 2311974"/>
                <a:gd name="connsiteX175" fmla="*/ 927116 w 1315983"/>
                <a:gd name="connsiteY175" fmla="*/ 1733373 h 2311974"/>
                <a:gd name="connsiteX176" fmla="*/ 920002 w 1315983"/>
                <a:gd name="connsiteY176" fmla="*/ 1735804 h 2311974"/>
                <a:gd name="connsiteX177" fmla="*/ 905775 w 1315983"/>
                <a:gd name="connsiteY177" fmla="*/ 1706631 h 2311974"/>
                <a:gd name="connsiteX178" fmla="*/ 834641 w 1315983"/>
                <a:gd name="connsiteY178" fmla="*/ 1709062 h 2311974"/>
                <a:gd name="connsiteX179" fmla="*/ 832270 w 1315983"/>
                <a:gd name="connsiteY179" fmla="*/ 1721217 h 2311974"/>
                <a:gd name="connsiteX180" fmla="*/ 789590 w 1315983"/>
                <a:gd name="connsiteY180" fmla="*/ 1721217 h 2311974"/>
                <a:gd name="connsiteX181" fmla="*/ 789590 w 1315983"/>
                <a:gd name="connsiteY181" fmla="*/ 1728511 h 2311974"/>
                <a:gd name="connsiteX182" fmla="*/ 758765 w 1315983"/>
                <a:gd name="connsiteY182" fmla="*/ 1721217 h 2311974"/>
                <a:gd name="connsiteX183" fmla="*/ 758765 w 1315983"/>
                <a:gd name="connsiteY183" fmla="*/ 1706631 h 2311974"/>
                <a:gd name="connsiteX184" fmla="*/ 751651 w 1315983"/>
                <a:gd name="connsiteY184" fmla="*/ 1706631 h 2311974"/>
                <a:gd name="connsiteX185" fmla="*/ 749280 w 1315983"/>
                <a:gd name="connsiteY185" fmla="*/ 1692044 h 2311974"/>
                <a:gd name="connsiteX186" fmla="*/ 749280 w 1315983"/>
                <a:gd name="connsiteY186" fmla="*/ 1692044 h 2311974"/>
                <a:gd name="connsiteX187" fmla="*/ 751651 w 1315983"/>
                <a:gd name="connsiteY187" fmla="*/ 1706631 h 2311974"/>
                <a:gd name="connsiteX188" fmla="*/ 697115 w 1315983"/>
                <a:gd name="connsiteY188" fmla="*/ 1709062 h 2311974"/>
                <a:gd name="connsiteX189" fmla="*/ 656806 w 1315983"/>
                <a:gd name="connsiteY189" fmla="*/ 1701769 h 2311974"/>
                <a:gd name="connsiteX190" fmla="*/ 654435 w 1315983"/>
                <a:gd name="connsiteY190" fmla="*/ 1709062 h 2311974"/>
                <a:gd name="connsiteX191" fmla="*/ 635465 w 1315983"/>
                <a:gd name="connsiteY191" fmla="*/ 1713924 h 2311974"/>
                <a:gd name="connsiteX192" fmla="*/ 628352 w 1315983"/>
                <a:gd name="connsiteY192" fmla="*/ 1733373 h 2311974"/>
                <a:gd name="connsiteX193" fmla="*/ 633094 w 1315983"/>
                <a:gd name="connsiteY193" fmla="*/ 1750391 h 2311974"/>
                <a:gd name="connsiteX194" fmla="*/ 614125 w 1315983"/>
                <a:gd name="connsiteY194" fmla="*/ 1750391 h 2311974"/>
                <a:gd name="connsiteX195" fmla="*/ 609383 w 1315983"/>
                <a:gd name="connsiteY195" fmla="*/ 1769840 h 2311974"/>
                <a:gd name="connsiteX196" fmla="*/ 616496 w 1315983"/>
                <a:gd name="connsiteY196" fmla="*/ 1784426 h 2311974"/>
                <a:gd name="connsiteX197" fmla="*/ 614125 w 1315983"/>
                <a:gd name="connsiteY197" fmla="*/ 1806306 h 2311974"/>
                <a:gd name="connsiteX198" fmla="*/ 602269 w 1315983"/>
                <a:gd name="connsiteY198" fmla="*/ 1813599 h 2311974"/>
                <a:gd name="connsiteX199" fmla="*/ 602269 w 1315983"/>
                <a:gd name="connsiteY199" fmla="*/ 1847635 h 2311974"/>
                <a:gd name="connsiteX200" fmla="*/ 588043 w 1315983"/>
                <a:gd name="connsiteY200" fmla="*/ 1852497 h 2311974"/>
                <a:gd name="connsiteX201" fmla="*/ 585671 w 1315983"/>
                <a:gd name="connsiteY201" fmla="*/ 1837910 h 2311974"/>
                <a:gd name="connsiteX202" fmla="*/ 552475 w 1315983"/>
                <a:gd name="connsiteY202" fmla="*/ 1837910 h 2311974"/>
                <a:gd name="connsiteX203" fmla="*/ 552475 w 1315983"/>
                <a:gd name="connsiteY203" fmla="*/ 1859790 h 2311974"/>
                <a:gd name="connsiteX204" fmla="*/ 533506 w 1315983"/>
                <a:gd name="connsiteY204" fmla="*/ 1859790 h 2311974"/>
                <a:gd name="connsiteX205" fmla="*/ 533506 w 1315983"/>
                <a:gd name="connsiteY205" fmla="*/ 1869515 h 2311974"/>
                <a:gd name="connsiteX206" fmla="*/ 531135 w 1315983"/>
                <a:gd name="connsiteY206" fmla="*/ 1876808 h 2311974"/>
                <a:gd name="connsiteX207" fmla="*/ 450517 w 1315983"/>
                <a:gd name="connsiteY207" fmla="*/ 1876808 h 2311974"/>
                <a:gd name="connsiteX208" fmla="*/ 450517 w 1315983"/>
                <a:gd name="connsiteY208" fmla="*/ 1896257 h 2311974"/>
                <a:gd name="connsiteX209" fmla="*/ 398351 w 1315983"/>
                <a:gd name="connsiteY209" fmla="*/ 1901119 h 2311974"/>
                <a:gd name="connsiteX210" fmla="*/ 398351 w 1315983"/>
                <a:gd name="connsiteY210" fmla="*/ 1930292 h 2311974"/>
                <a:gd name="connsiteX211" fmla="*/ 377011 w 1315983"/>
                <a:gd name="connsiteY211" fmla="*/ 1930292 h 2311974"/>
                <a:gd name="connsiteX212" fmla="*/ 374640 w 1315983"/>
                <a:gd name="connsiteY212" fmla="*/ 1952172 h 2311974"/>
                <a:gd name="connsiteX213" fmla="*/ 362784 w 1315983"/>
                <a:gd name="connsiteY213" fmla="*/ 1952172 h 2311974"/>
                <a:gd name="connsiteX214" fmla="*/ 362784 w 1315983"/>
                <a:gd name="connsiteY214" fmla="*/ 1978914 h 2311974"/>
                <a:gd name="connsiteX215" fmla="*/ 369898 w 1315983"/>
                <a:gd name="connsiteY215" fmla="*/ 1983776 h 2311974"/>
                <a:gd name="connsiteX216" fmla="*/ 367527 w 1315983"/>
                <a:gd name="connsiteY216" fmla="*/ 2000794 h 2311974"/>
                <a:gd name="connsiteX217" fmla="*/ 374640 w 1315983"/>
                <a:gd name="connsiteY217" fmla="*/ 2005656 h 2311974"/>
                <a:gd name="connsiteX218" fmla="*/ 374640 w 1315983"/>
                <a:gd name="connsiteY218" fmla="*/ 2068865 h 2311974"/>
                <a:gd name="connsiteX219" fmla="*/ 367527 w 1315983"/>
                <a:gd name="connsiteY219" fmla="*/ 2068865 h 2311974"/>
                <a:gd name="connsiteX220" fmla="*/ 367527 w 1315983"/>
                <a:gd name="connsiteY220" fmla="*/ 2081020 h 2311974"/>
                <a:gd name="connsiteX221" fmla="*/ 348557 w 1315983"/>
                <a:gd name="connsiteY221" fmla="*/ 2083451 h 2311974"/>
                <a:gd name="connsiteX222" fmla="*/ 334331 w 1315983"/>
                <a:gd name="connsiteY222" fmla="*/ 2117487 h 2311974"/>
                <a:gd name="connsiteX223" fmla="*/ 334331 w 1315983"/>
                <a:gd name="connsiteY223" fmla="*/ 2129642 h 2311974"/>
                <a:gd name="connsiteX224" fmla="*/ 391238 w 1315983"/>
                <a:gd name="connsiteY224" fmla="*/ 2132073 h 2311974"/>
                <a:gd name="connsiteX225" fmla="*/ 384125 w 1315983"/>
                <a:gd name="connsiteY225" fmla="*/ 2151522 h 2311974"/>
                <a:gd name="connsiteX226" fmla="*/ 388867 w 1315983"/>
                <a:gd name="connsiteY226" fmla="*/ 2161246 h 2311974"/>
                <a:gd name="connsiteX227" fmla="*/ 384125 w 1315983"/>
                <a:gd name="connsiteY227" fmla="*/ 2168540 h 2311974"/>
                <a:gd name="connsiteX228" fmla="*/ 367527 w 1315983"/>
                <a:gd name="connsiteY228" fmla="*/ 2168540 h 2311974"/>
                <a:gd name="connsiteX229" fmla="*/ 367527 w 1315983"/>
                <a:gd name="connsiteY229" fmla="*/ 2180695 h 2311974"/>
                <a:gd name="connsiteX230" fmla="*/ 336702 w 1315983"/>
                <a:gd name="connsiteY230" fmla="*/ 2187988 h 2311974"/>
                <a:gd name="connsiteX231" fmla="*/ 343815 w 1315983"/>
                <a:gd name="connsiteY231" fmla="*/ 2200144 h 2311974"/>
                <a:gd name="connsiteX232" fmla="*/ 341444 w 1315983"/>
                <a:gd name="connsiteY232" fmla="*/ 2256059 h 2311974"/>
                <a:gd name="connsiteX233" fmla="*/ 329588 w 1315983"/>
                <a:gd name="connsiteY233" fmla="*/ 2277939 h 2311974"/>
                <a:gd name="connsiteX234" fmla="*/ 303506 w 1315983"/>
                <a:gd name="connsiteY234" fmla="*/ 2307112 h 2311974"/>
                <a:gd name="connsiteX235" fmla="*/ 289279 w 1315983"/>
                <a:gd name="connsiteY235" fmla="*/ 2311974 h 2311974"/>
                <a:gd name="connsiteX236" fmla="*/ 272681 w 1315983"/>
                <a:gd name="connsiteY236" fmla="*/ 2282801 h 2311974"/>
                <a:gd name="connsiteX237" fmla="*/ 253712 w 1315983"/>
                <a:gd name="connsiteY237" fmla="*/ 2275508 h 2311974"/>
                <a:gd name="connsiteX238" fmla="*/ 239485 w 1315983"/>
                <a:gd name="connsiteY238" fmla="*/ 2292526 h 2311974"/>
                <a:gd name="connsiteX239" fmla="*/ 220516 w 1315983"/>
                <a:gd name="connsiteY239" fmla="*/ 2285232 h 2311974"/>
                <a:gd name="connsiteX240" fmla="*/ 206289 w 1315983"/>
                <a:gd name="connsiteY240" fmla="*/ 2290094 h 2311974"/>
                <a:gd name="connsiteX241" fmla="*/ 170722 w 1315983"/>
                <a:gd name="connsiteY241" fmla="*/ 2275508 h 2311974"/>
                <a:gd name="connsiteX242" fmla="*/ 129987 w 1315983"/>
                <a:gd name="connsiteY242" fmla="*/ 2254426 h 2311974"/>
                <a:gd name="connsiteX243" fmla="*/ 138292 w 1315983"/>
                <a:gd name="connsiteY243" fmla="*/ 2090384 h 2311974"/>
                <a:gd name="connsiteX244" fmla="*/ 167576 w 1315983"/>
                <a:gd name="connsiteY244" fmla="*/ 1879782 h 2311974"/>
                <a:gd name="connsiteX245" fmla="*/ 162659 w 1315983"/>
                <a:gd name="connsiteY245" fmla="*/ 1766434 h 2311974"/>
                <a:gd name="connsiteX246" fmla="*/ 134380 w 1315983"/>
                <a:gd name="connsiteY246" fmla="*/ 1684276 h 2311974"/>
                <a:gd name="connsiteX247" fmla="*/ 71027 w 1315983"/>
                <a:gd name="connsiteY247" fmla="*/ 1605539 h 2311974"/>
                <a:gd name="connsiteX248" fmla="*/ 21152 w 1315983"/>
                <a:gd name="connsiteY248" fmla="*/ 1566641 h 2311974"/>
                <a:gd name="connsiteX249" fmla="*/ 22796 w 1315983"/>
                <a:gd name="connsiteY249" fmla="*/ 1519182 h 2311974"/>
                <a:gd name="connsiteX250" fmla="*/ 18560 w 1315983"/>
                <a:gd name="connsiteY250" fmla="*/ 1442151 h 2311974"/>
                <a:gd name="connsiteX251" fmla="*/ 73867 w 1315983"/>
                <a:gd name="connsiteY251" fmla="*/ 1327822 h 2311974"/>
                <a:gd name="connsiteX252" fmla="*/ 867553 w 1315983"/>
                <a:gd name="connsiteY252" fmla="*/ 1104035 h 2311974"/>
                <a:gd name="connsiteX253" fmla="*/ 0 w 1315983"/>
                <a:gd name="connsiteY253" fmla="*/ 680708 h 2311974"/>
                <a:gd name="connsiteX254" fmla="*/ 35567 w 1315983"/>
                <a:gd name="connsiteY254" fmla="*/ 670983 h 2311974"/>
                <a:gd name="connsiteX255" fmla="*/ 192062 w 1315983"/>
                <a:gd name="connsiteY255" fmla="*/ 700156 h 2311974"/>
                <a:gd name="connsiteX256" fmla="*/ 236001 w 1315983"/>
                <a:gd name="connsiteY256" fmla="*/ 862512 h 2311974"/>
                <a:gd name="connsiteX257" fmla="*/ 151753 w 1315983"/>
                <a:gd name="connsiteY257" fmla="*/ 471633 h 2311974"/>
                <a:gd name="connsiteX258" fmla="*/ 144639 w 1315983"/>
                <a:gd name="connsiteY258" fmla="*/ 464340 h 2311974"/>
                <a:gd name="connsiteX259" fmla="*/ 232371 w 1315983"/>
                <a:gd name="connsiteY259" fmla="*/ 311180 h 2311974"/>
                <a:gd name="connsiteX260" fmla="*/ 225258 w 1315983"/>
                <a:gd name="connsiteY260" fmla="*/ 308749 h 2311974"/>
                <a:gd name="connsiteX261" fmla="*/ 199176 w 1315983"/>
                <a:gd name="connsiteY261" fmla="*/ 282007 h 2311974"/>
                <a:gd name="connsiteX262" fmla="*/ 239485 w 1315983"/>
                <a:gd name="connsiteY262" fmla="*/ 240679 h 2311974"/>
                <a:gd name="connsiteX263" fmla="*/ 248969 w 1315983"/>
                <a:gd name="connsiteY263" fmla="*/ 240679 h 2311974"/>
                <a:gd name="connsiteX264" fmla="*/ 227629 w 1315983"/>
                <a:gd name="connsiteY264" fmla="*/ 218799 h 2311974"/>
                <a:gd name="connsiteX265" fmla="*/ 260825 w 1315983"/>
                <a:gd name="connsiteY265" fmla="*/ 199350 h 2311974"/>
                <a:gd name="connsiteX266" fmla="*/ 239485 w 1315983"/>
                <a:gd name="connsiteY266" fmla="*/ 150728 h 2311974"/>
                <a:gd name="connsiteX267" fmla="*/ 248969 w 1315983"/>
                <a:gd name="connsiteY267" fmla="*/ 131279 h 2311974"/>
                <a:gd name="connsiteX268" fmla="*/ 282165 w 1315983"/>
                <a:gd name="connsiteY268" fmla="*/ 116693 h 2311974"/>
                <a:gd name="connsiteX269" fmla="*/ 286908 w 1315983"/>
                <a:gd name="connsiteY269" fmla="*/ 131279 h 2311974"/>
                <a:gd name="connsiteX270" fmla="*/ 308248 w 1315983"/>
                <a:gd name="connsiteY270" fmla="*/ 116693 h 2311974"/>
                <a:gd name="connsiteX271" fmla="*/ 303506 w 1315983"/>
                <a:gd name="connsiteY271" fmla="*/ 109399 h 2311974"/>
                <a:gd name="connsiteX272" fmla="*/ 320104 w 1315983"/>
                <a:gd name="connsiteY272" fmla="*/ 102106 h 2311974"/>
                <a:gd name="connsiteX273" fmla="*/ 320104 w 1315983"/>
                <a:gd name="connsiteY273" fmla="*/ 94813 h 2311974"/>
                <a:gd name="connsiteX274" fmla="*/ 329588 w 1315983"/>
                <a:gd name="connsiteY274" fmla="*/ 87519 h 2311974"/>
                <a:gd name="connsiteX275" fmla="*/ 315361 w 1315983"/>
                <a:gd name="connsiteY275" fmla="*/ 53484 h 2311974"/>
                <a:gd name="connsiteX276" fmla="*/ 312990 w 1315983"/>
                <a:gd name="connsiteY276" fmla="*/ 7293 h 2311974"/>
                <a:gd name="connsiteX277" fmla="*/ 355671 w 1315983"/>
                <a:gd name="connsiteY277" fmla="*/ 17018 h 2311974"/>
                <a:gd name="connsiteX278" fmla="*/ 377011 w 1315983"/>
                <a:gd name="connsiteY278" fmla="*/ 0 h 2311974"/>
                <a:gd name="connsiteX279" fmla="*/ 241856 w 1315983"/>
                <a:gd name="connsiteY279" fmla="*/ 899507 h 2311974"/>
                <a:gd name="connsiteX280" fmla="*/ 241856 w 1315983"/>
                <a:gd name="connsiteY280" fmla="*/ 899506 h 2311974"/>
                <a:gd name="connsiteX281" fmla="*/ 377011 w 1315983"/>
                <a:gd name="connsiteY281" fmla="*/ 0 h 2311974"/>
                <a:gd name="connsiteX282" fmla="*/ 234712 w 1315983"/>
                <a:gd name="connsiteY282" fmla="*/ 889782 h 2311974"/>
                <a:gd name="connsiteX283" fmla="*/ 225258 w 1315983"/>
                <a:gd name="connsiteY283" fmla="*/ 889782 h 2311974"/>
                <a:gd name="connsiteX284" fmla="*/ 241856 w 1315983"/>
                <a:gd name="connsiteY284" fmla="*/ 889782 h 2311974"/>
                <a:gd name="connsiteX285" fmla="*/ 326152 w 1315983"/>
                <a:gd name="connsiteY285" fmla="*/ 981222 h 2311974"/>
                <a:gd name="connsiteX286" fmla="*/ 234712 w 1315983"/>
                <a:gd name="connsiteY286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90725 w 1315983"/>
                <a:gd name="connsiteY89" fmla="*/ 875195 h 2311974"/>
                <a:gd name="connsiteX90" fmla="*/ 1097838 w 1315983"/>
                <a:gd name="connsiteY90" fmla="*/ 906800 h 2311974"/>
                <a:gd name="connsiteX91" fmla="*/ 1104951 w 1315983"/>
                <a:gd name="connsiteY91" fmla="*/ 916524 h 2311974"/>
                <a:gd name="connsiteX92" fmla="*/ 1123921 w 1315983"/>
                <a:gd name="connsiteY92" fmla="*/ 935973 h 2311974"/>
                <a:gd name="connsiteX93" fmla="*/ 1171343 w 1315983"/>
                <a:gd name="connsiteY93" fmla="*/ 928679 h 2311974"/>
                <a:gd name="connsiteX94" fmla="*/ 1185570 w 1315983"/>
                <a:gd name="connsiteY94" fmla="*/ 948128 h 2311974"/>
                <a:gd name="connsiteX95" fmla="*/ 1206911 w 1315983"/>
                <a:gd name="connsiteY95" fmla="*/ 950559 h 2311974"/>
                <a:gd name="connsiteX96" fmla="*/ 1211653 w 1315983"/>
                <a:gd name="connsiteY96" fmla="*/ 923817 h 2311974"/>
                <a:gd name="connsiteX97" fmla="*/ 1225880 w 1315983"/>
                <a:gd name="connsiteY97" fmla="*/ 914093 h 2311974"/>
                <a:gd name="connsiteX98" fmla="*/ 1235364 w 1315983"/>
                <a:gd name="connsiteY98" fmla="*/ 921386 h 2311974"/>
                <a:gd name="connsiteX99" fmla="*/ 1247220 w 1315983"/>
                <a:gd name="connsiteY99" fmla="*/ 948128 h 2311974"/>
                <a:gd name="connsiteX100" fmla="*/ 1195055 w 1315983"/>
                <a:gd name="connsiteY100" fmla="*/ 1006475 h 2311974"/>
                <a:gd name="connsiteX101" fmla="*/ 1064642 w 1315983"/>
                <a:gd name="connsiteY101" fmla="*/ 1062390 h 2311974"/>
                <a:gd name="connsiteX102" fmla="*/ 1071755 w 1315983"/>
                <a:gd name="connsiteY102" fmla="*/ 1093994 h 2311974"/>
                <a:gd name="connsiteX103" fmla="*/ 1062271 w 1315983"/>
                <a:gd name="connsiteY103" fmla="*/ 1103719 h 2311974"/>
                <a:gd name="connsiteX104" fmla="*/ 1064642 w 1315983"/>
                <a:gd name="connsiteY104" fmla="*/ 1103719 h 2311974"/>
                <a:gd name="connsiteX105" fmla="*/ 1064642 w 1315983"/>
                <a:gd name="connsiteY105" fmla="*/ 1111012 h 2311974"/>
                <a:gd name="connsiteX106" fmla="*/ 1057529 w 1315983"/>
                <a:gd name="connsiteY106" fmla="*/ 1118305 h 2311974"/>
                <a:gd name="connsiteX107" fmla="*/ 1057529 w 1315983"/>
                <a:gd name="connsiteY107" fmla="*/ 1125598 h 2311974"/>
                <a:gd name="connsiteX108" fmla="*/ 1043302 w 1315983"/>
                <a:gd name="connsiteY108" fmla="*/ 1149909 h 2311974"/>
                <a:gd name="connsiteX109" fmla="*/ 1055157 w 1315983"/>
                <a:gd name="connsiteY109" fmla="*/ 1164496 h 2311974"/>
                <a:gd name="connsiteX110" fmla="*/ 1083611 w 1315983"/>
                <a:gd name="connsiteY110" fmla="*/ 1164496 h 2311974"/>
                <a:gd name="connsiteX111" fmla="*/ 1085982 w 1315983"/>
                <a:gd name="connsiteY111" fmla="*/ 1166927 h 2311974"/>
                <a:gd name="connsiteX112" fmla="*/ 1104951 w 1315983"/>
                <a:gd name="connsiteY112" fmla="*/ 1159634 h 2311974"/>
                <a:gd name="connsiteX113" fmla="*/ 1116807 w 1315983"/>
                <a:gd name="connsiteY113" fmla="*/ 1166927 h 2311974"/>
                <a:gd name="connsiteX114" fmla="*/ 1123921 w 1315983"/>
                <a:gd name="connsiteY114" fmla="*/ 1166927 h 2311974"/>
                <a:gd name="connsiteX115" fmla="*/ 1119178 w 1315983"/>
                <a:gd name="connsiteY115" fmla="*/ 1171789 h 2311974"/>
                <a:gd name="connsiteX116" fmla="*/ 1133405 w 1315983"/>
                <a:gd name="connsiteY116" fmla="*/ 1179083 h 2311974"/>
                <a:gd name="connsiteX117" fmla="*/ 1140519 w 1315983"/>
                <a:gd name="connsiteY117" fmla="*/ 1222842 h 2311974"/>
                <a:gd name="connsiteX118" fmla="*/ 1133405 w 1315983"/>
                <a:gd name="connsiteY118" fmla="*/ 1230136 h 2311974"/>
                <a:gd name="connsiteX119" fmla="*/ 1133405 w 1315983"/>
                <a:gd name="connsiteY119" fmla="*/ 1254447 h 2311974"/>
                <a:gd name="connsiteX120" fmla="*/ 1159488 w 1315983"/>
                <a:gd name="connsiteY120" fmla="*/ 1271464 h 2311974"/>
                <a:gd name="connsiteX121" fmla="*/ 1154745 w 1315983"/>
                <a:gd name="connsiteY121" fmla="*/ 1278758 h 2311974"/>
                <a:gd name="connsiteX122" fmla="*/ 1164230 w 1315983"/>
                <a:gd name="connsiteY122" fmla="*/ 1290913 h 2311974"/>
                <a:gd name="connsiteX123" fmla="*/ 1164230 w 1315983"/>
                <a:gd name="connsiteY123" fmla="*/ 1303069 h 2311974"/>
                <a:gd name="connsiteX124" fmla="*/ 1166601 w 1315983"/>
                <a:gd name="connsiteY124" fmla="*/ 1305500 h 2311974"/>
                <a:gd name="connsiteX125" fmla="*/ 1164230 w 1315983"/>
                <a:gd name="connsiteY125" fmla="*/ 1312793 h 2311974"/>
                <a:gd name="connsiteX126" fmla="*/ 1171343 w 1315983"/>
                <a:gd name="connsiteY126" fmla="*/ 1324948 h 2311974"/>
                <a:gd name="connsiteX127" fmla="*/ 1178457 w 1315983"/>
                <a:gd name="connsiteY127" fmla="*/ 1317655 h 2311974"/>
                <a:gd name="connsiteX128" fmla="*/ 1178457 w 1315983"/>
                <a:gd name="connsiteY128" fmla="*/ 1327379 h 2311974"/>
                <a:gd name="connsiteX129" fmla="*/ 1180828 w 1315983"/>
                <a:gd name="connsiteY129" fmla="*/ 1344397 h 2311974"/>
                <a:gd name="connsiteX130" fmla="*/ 1154745 w 1315983"/>
                <a:gd name="connsiteY130" fmla="*/ 1358984 h 2311974"/>
                <a:gd name="connsiteX131" fmla="*/ 1133405 w 1315983"/>
                <a:gd name="connsiteY131" fmla="*/ 1358984 h 2311974"/>
                <a:gd name="connsiteX132" fmla="*/ 1131034 w 1315983"/>
                <a:gd name="connsiteY132" fmla="*/ 1376001 h 2311974"/>
                <a:gd name="connsiteX133" fmla="*/ 1152374 w 1315983"/>
                <a:gd name="connsiteY133" fmla="*/ 1376001 h 2311974"/>
                <a:gd name="connsiteX134" fmla="*/ 1154745 w 1315983"/>
                <a:gd name="connsiteY134" fmla="*/ 1383295 h 2311974"/>
                <a:gd name="connsiteX135" fmla="*/ 1159488 w 1315983"/>
                <a:gd name="connsiteY135" fmla="*/ 1380864 h 2311974"/>
                <a:gd name="connsiteX136" fmla="*/ 1166601 w 1315983"/>
                <a:gd name="connsiteY136" fmla="*/ 1393019 h 2311974"/>
                <a:gd name="connsiteX137" fmla="*/ 1164230 w 1315983"/>
                <a:gd name="connsiteY137" fmla="*/ 1400312 h 2311974"/>
                <a:gd name="connsiteX138" fmla="*/ 1166601 w 1315983"/>
                <a:gd name="connsiteY138" fmla="*/ 1402744 h 2311974"/>
                <a:gd name="connsiteX139" fmla="*/ 1185570 w 1315983"/>
                <a:gd name="connsiteY139" fmla="*/ 1380864 h 2311974"/>
                <a:gd name="connsiteX140" fmla="*/ 1192684 w 1315983"/>
                <a:gd name="connsiteY140" fmla="*/ 1383295 h 2311974"/>
                <a:gd name="connsiteX141" fmla="*/ 1187941 w 1315983"/>
                <a:gd name="connsiteY141" fmla="*/ 1380864 h 2311974"/>
                <a:gd name="connsiteX142" fmla="*/ 1195055 w 1315983"/>
                <a:gd name="connsiteY142" fmla="*/ 1373570 h 2311974"/>
                <a:gd name="connsiteX143" fmla="*/ 1202168 w 1315983"/>
                <a:gd name="connsiteY143" fmla="*/ 1368708 h 2311974"/>
                <a:gd name="connsiteX144" fmla="*/ 1218766 w 1315983"/>
                <a:gd name="connsiteY144" fmla="*/ 1417330 h 2311974"/>
                <a:gd name="connsiteX145" fmla="*/ 1214024 w 1315983"/>
                <a:gd name="connsiteY145" fmla="*/ 1424623 h 2311974"/>
                <a:gd name="connsiteX146" fmla="*/ 1214024 w 1315983"/>
                <a:gd name="connsiteY146" fmla="*/ 1441641 h 2311974"/>
                <a:gd name="connsiteX147" fmla="*/ 1180828 w 1315983"/>
                <a:gd name="connsiteY147" fmla="*/ 1436779 h 2311974"/>
                <a:gd name="connsiteX148" fmla="*/ 1178457 w 1315983"/>
                <a:gd name="connsiteY148" fmla="*/ 1473245 h 2311974"/>
                <a:gd name="connsiteX149" fmla="*/ 1164230 w 1315983"/>
                <a:gd name="connsiteY149" fmla="*/ 1473245 h 2311974"/>
                <a:gd name="connsiteX150" fmla="*/ 1159488 w 1315983"/>
                <a:gd name="connsiteY150" fmla="*/ 1504850 h 2311974"/>
                <a:gd name="connsiteX151" fmla="*/ 1145261 w 1315983"/>
                <a:gd name="connsiteY151" fmla="*/ 1521867 h 2311974"/>
                <a:gd name="connsiteX152" fmla="*/ 1145261 w 1315983"/>
                <a:gd name="connsiteY152" fmla="*/ 1548609 h 2311974"/>
                <a:gd name="connsiteX153" fmla="*/ 1126292 w 1315983"/>
                <a:gd name="connsiteY153" fmla="*/ 1560765 h 2311974"/>
                <a:gd name="connsiteX154" fmla="*/ 1152374 w 1315983"/>
                <a:gd name="connsiteY154" fmla="*/ 1570489 h 2311974"/>
                <a:gd name="connsiteX155" fmla="*/ 1152374 w 1315983"/>
                <a:gd name="connsiteY155" fmla="*/ 1577783 h 2311974"/>
                <a:gd name="connsiteX156" fmla="*/ 1097838 w 1315983"/>
                <a:gd name="connsiteY156" fmla="*/ 1577783 h 2311974"/>
                <a:gd name="connsiteX157" fmla="*/ 1109694 w 1315983"/>
                <a:gd name="connsiteY157" fmla="*/ 1602094 h 2311974"/>
                <a:gd name="connsiteX158" fmla="*/ 1119178 w 1315983"/>
                <a:gd name="connsiteY158" fmla="*/ 1609387 h 2311974"/>
                <a:gd name="connsiteX159" fmla="*/ 1116807 w 1315983"/>
                <a:gd name="connsiteY159" fmla="*/ 1619111 h 2311974"/>
                <a:gd name="connsiteX160" fmla="*/ 1119178 w 1315983"/>
                <a:gd name="connsiteY160" fmla="*/ 1623973 h 2311974"/>
                <a:gd name="connsiteX161" fmla="*/ 1119178 w 1315983"/>
                <a:gd name="connsiteY161" fmla="*/ 1645853 h 2311974"/>
                <a:gd name="connsiteX162" fmla="*/ 1112065 w 1315983"/>
                <a:gd name="connsiteY162" fmla="*/ 1645853 h 2311974"/>
                <a:gd name="connsiteX163" fmla="*/ 1104951 w 1315983"/>
                <a:gd name="connsiteY163" fmla="*/ 1667733 h 2311974"/>
                <a:gd name="connsiteX164" fmla="*/ 1104951 w 1315983"/>
                <a:gd name="connsiteY164" fmla="*/ 1706631 h 2311974"/>
                <a:gd name="connsiteX165" fmla="*/ 1090725 w 1315983"/>
                <a:gd name="connsiteY165" fmla="*/ 1709062 h 2311974"/>
                <a:gd name="connsiteX166" fmla="*/ 1090725 w 1315983"/>
                <a:gd name="connsiteY166" fmla="*/ 1723648 h 2311974"/>
                <a:gd name="connsiteX167" fmla="*/ 1078869 w 1315983"/>
                <a:gd name="connsiteY167" fmla="*/ 1740666 h 2311974"/>
                <a:gd name="connsiteX168" fmla="*/ 1021961 w 1315983"/>
                <a:gd name="connsiteY168" fmla="*/ 1733373 h 2311974"/>
                <a:gd name="connsiteX169" fmla="*/ 995879 w 1315983"/>
                <a:gd name="connsiteY169" fmla="*/ 1733373 h 2311974"/>
                <a:gd name="connsiteX170" fmla="*/ 984023 w 1315983"/>
                <a:gd name="connsiteY170" fmla="*/ 1743097 h 2311974"/>
                <a:gd name="connsiteX171" fmla="*/ 976910 w 1315983"/>
                <a:gd name="connsiteY171" fmla="*/ 1735804 h 2311974"/>
                <a:gd name="connsiteX172" fmla="*/ 969796 w 1315983"/>
                <a:gd name="connsiteY172" fmla="*/ 1740666 h 2311974"/>
                <a:gd name="connsiteX173" fmla="*/ 948456 w 1315983"/>
                <a:gd name="connsiteY173" fmla="*/ 1713924 h 2311974"/>
                <a:gd name="connsiteX174" fmla="*/ 934229 w 1315983"/>
                <a:gd name="connsiteY174" fmla="*/ 1721217 h 2311974"/>
                <a:gd name="connsiteX175" fmla="*/ 927116 w 1315983"/>
                <a:gd name="connsiteY175" fmla="*/ 1733373 h 2311974"/>
                <a:gd name="connsiteX176" fmla="*/ 920002 w 1315983"/>
                <a:gd name="connsiteY176" fmla="*/ 1735804 h 2311974"/>
                <a:gd name="connsiteX177" fmla="*/ 905775 w 1315983"/>
                <a:gd name="connsiteY177" fmla="*/ 1706631 h 2311974"/>
                <a:gd name="connsiteX178" fmla="*/ 834641 w 1315983"/>
                <a:gd name="connsiteY178" fmla="*/ 1709062 h 2311974"/>
                <a:gd name="connsiteX179" fmla="*/ 832270 w 1315983"/>
                <a:gd name="connsiteY179" fmla="*/ 1721217 h 2311974"/>
                <a:gd name="connsiteX180" fmla="*/ 789590 w 1315983"/>
                <a:gd name="connsiteY180" fmla="*/ 1721217 h 2311974"/>
                <a:gd name="connsiteX181" fmla="*/ 789590 w 1315983"/>
                <a:gd name="connsiteY181" fmla="*/ 1728511 h 2311974"/>
                <a:gd name="connsiteX182" fmla="*/ 758765 w 1315983"/>
                <a:gd name="connsiteY182" fmla="*/ 1721217 h 2311974"/>
                <a:gd name="connsiteX183" fmla="*/ 758765 w 1315983"/>
                <a:gd name="connsiteY183" fmla="*/ 1706631 h 2311974"/>
                <a:gd name="connsiteX184" fmla="*/ 751651 w 1315983"/>
                <a:gd name="connsiteY184" fmla="*/ 1706631 h 2311974"/>
                <a:gd name="connsiteX185" fmla="*/ 749280 w 1315983"/>
                <a:gd name="connsiteY185" fmla="*/ 1692044 h 2311974"/>
                <a:gd name="connsiteX186" fmla="*/ 749280 w 1315983"/>
                <a:gd name="connsiteY186" fmla="*/ 1692044 h 2311974"/>
                <a:gd name="connsiteX187" fmla="*/ 751651 w 1315983"/>
                <a:gd name="connsiteY187" fmla="*/ 1706631 h 2311974"/>
                <a:gd name="connsiteX188" fmla="*/ 697115 w 1315983"/>
                <a:gd name="connsiteY188" fmla="*/ 1709062 h 2311974"/>
                <a:gd name="connsiteX189" fmla="*/ 656806 w 1315983"/>
                <a:gd name="connsiteY189" fmla="*/ 1701769 h 2311974"/>
                <a:gd name="connsiteX190" fmla="*/ 654435 w 1315983"/>
                <a:gd name="connsiteY190" fmla="*/ 1709062 h 2311974"/>
                <a:gd name="connsiteX191" fmla="*/ 635465 w 1315983"/>
                <a:gd name="connsiteY191" fmla="*/ 1713924 h 2311974"/>
                <a:gd name="connsiteX192" fmla="*/ 628352 w 1315983"/>
                <a:gd name="connsiteY192" fmla="*/ 1733373 h 2311974"/>
                <a:gd name="connsiteX193" fmla="*/ 633094 w 1315983"/>
                <a:gd name="connsiteY193" fmla="*/ 1750391 h 2311974"/>
                <a:gd name="connsiteX194" fmla="*/ 614125 w 1315983"/>
                <a:gd name="connsiteY194" fmla="*/ 1750391 h 2311974"/>
                <a:gd name="connsiteX195" fmla="*/ 609383 w 1315983"/>
                <a:gd name="connsiteY195" fmla="*/ 1769840 h 2311974"/>
                <a:gd name="connsiteX196" fmla="*/ 616496 w 1315983"/>
                <a:gd name="connsiteY196" fmla="*/ 1784426 h 2311974"/>
                <a:gd name="connsiteX197" fmla="*/ 614125 w 1315983"/>
                <a:gd name="connsiteY197" fmla="*/ 1806306 h 2311974"/>
                <a:gd name="connsiteX198" fmla="*/ 602269 w 1315983"/>
                <a:gd name="connsiteY198" fmla="*/ 1813599 h 2311974"/>
                <a:gd name="connsiteX199" fmla="*/ 602269 w 1315983"/>
                <a:gd name="connsiteY199" fmla="*/ 1847635 h 2311974"/>
                <a:gd name="connsiteX200" fmla="*/ 588043 w 1315983"/>
                <a:gd name="connsiteY200" fmla="*/ 1852497 h 2311974"/>
                <a:gd name="connsiteX201" fmla="*/ 585671 w 1315983"/>
                <a:gd name="connsiteY201" fmla="*/ 1837910 h 2311974"/>
                <a:gd name="connsiteX202" fmla="*/ 552475 w 1315983"/>
                <a:gd name="connsiteY202" fmla="*/ 1837910 h 2311974"/>
                <a:gd name="connsiteX203" fmla="*/ 552475 w 1315983"/>
                <a:gd name="connsiteY203" fmla="*/ 1859790 h 2311974"/>
                <a:gd name="connsiteX204" fmla="*/ 533506 w 1315983"/>
                <a:gd name="connsiteY204" fmla="*/ 1859790 h 2311974"/>
                <a:gd name="connsiteX205" fmla="*/ 533506 w 1315983"/>
                <a:gd name="connsiteY205" fmla="*/ 1869515 h 2311974"/>
                <a:gd name="connsiteX206" fmla="*/ 531135 w 1315983"/>
                <a:gd name="connsiteY206" fmla="*/ 1876808 h 2311974"/>
                <a:gd name="connsiteX207" fmla="*/ 450517 w 1315983"/>
                <a:gd name="connsiteY207" fmla="*/ 1876808 h 2311974"/>
                <a:gd name="connsiteX208" fmla="*/ 450517 w 1315983"/>
                <a:gd name="connsiteY208" fmla="*/ 1896257 h 2311974"/>
                <a:gd name="connsiteX209" fmla="*/ 398351 w 1315983"/>
                <a:gd name="connsiteY209" fmla="*/ 1901119 h 2311974"/>
                <a:gd name="connsiteX210" fmla="*/ 398351 w 1315983"/>
                <a:gd name="connsiteY210" fmla="*/ 1930292 h 2311974"/>
                <a:gd name="connsiteX211" fmla="*/ 377011 w 1315983"/>
                <a:gd name="connsiteY211" fmla="*/ 1930292 h 2311974"/>
                <a:gd name="connsiteX212" fmla="*/ 374640 w 1315983"/>
                <a:gd name="connsiteY212" fmla="*/ 1952172 h 2311974"/>
                <a:gd name="connsiteX213" fmla="*/ 362784 w 1315983"/>
                <a:gd name="connsiteY213" fmla="*/ 1952172 h 2311974"/>
                <a:gd name="connsiteX214" fmla="*/ 362784 w 1315983"/>
                <a:gd name="connsiteY214" fmla="*/ 1978914 h 2311974"/>
                <a:gd name="connsiteX215" fmla="*/ 369898 w 1315983"/>
                <a:gd name="connsiteY215" fmla="*/ 1983776 h 2311974"/>
                <a:gd name="connsiteX216" fmla="*/ 367527 w 1315983"/>
                <a:gd name="connsiteY216" fmla="*/ 2000794 h 2311974"/>
                <a:gd name="connsiteX217" fmla="*/ 374640 w 1315983"/>
                <a:gd name="connsiteY217" fmla="*/ 2005656 h 2311974"/>
                <a:gd name="connsiteX218" fmla="*/ 374640 w 1315983"/>
                <a:gd name="connsiteY218" fmla="*/ 2068865 h 2311974"/>
                <a:gd name="connsiteX219" fmla="*/ 367527 w 1315983"/>
                <a:gd name="connsiteY219" fmla="*/ 2068865 h 2311974"/>
                <a:gd name="connsiteX220" fmla="*/ 367527 w 1315983"/>
                <a:gd name="connsiteY220" fmla="*/ 2081020 h 2311974"/>
                <a:gd name="connsiteX221" fmla="*/ 348557 w 1315983"/>
                <a:gd name="connsiteY221" fmla="*/ 2083451 h 2311974"/>
                <a:gd name="connsiteX222" fmla="*/ 334331 w 1315983"/>
                <a:gd name="connsiteY222" fmla="*/ 2117487 h 2311974"/>
                <a:gd name="connsiteX223" fmla="*/ 334331 w 1315983"/>
                <a:gd name="connsiteY223" fmla="*/ 2129642 h 2311974"/>
                <a:gd name="connsiteX224" fmla="*/ 391238 w 1315983"/>
                <a:gd name="connsiteY224" fmla="*/ 2132073 h 2311974"/>
                <a:gd name="connsiteX225" fmla="*/ 384125 w 1315983"/>
                <a:gd name="connsiteY225" fmla="*/ 2151522 h 2311974"/>
                <a:gd name="connsiteX226" fmla="*/ 388867 w 1315983"/>
                <a:gd name="connsiteY226" fmla="*/ 2161246 h 2311974"/>
                <a:gd name="connsiteX227" fmla="*/ 384125 w 1315983"/>
                <a:gd name="connsiteY227" fmla="*/ 2168540 h 2311974"/>
                <a:gd name="connsiteX228" fmla="*/ 367527 w 1315983"/>
                <a:gd name="connsiteY228" fmla="*/ 2168540 h 2311974"/>
                <a:gd name="connsiteX229" fmla="*/ 367527 w 1315983"/>
                <a:gd name="connsiteY229" fmla="*/ 2180695 h 2311974"/>
                <a:gd name="connsiteX230" fmla="*/ 336702 w 1315983"/>
                <a:gd name="connsiteY230" fmla="*/ 2187988 h 2311974"/>
                <a:gd name="connsiteX231" fmla="*/ 343815 w 1315983"/>
                <a:gd name="connsiteY231" fmla="*/ 2200144 h 2311974"/>
                <a:gd name="connsiteX232" fmla="*/ 341444 w 1315983"/>
                <a:gd name="connsiteY232" fmla="*/ 2256059 h 2311974"/>
                <a:gd name="connsiteX233" fmla="*/ 329588 w 1315983"/>
                <a:gd name="connsiteY233" fmla="*/ 2277939 h 2311974"/>
                <a:gd name="connsiteX234" fmla="*/ 303506 w 1315983"/>
                <a:gd name="connsiteY234" fmla="*/ 2307112 h 2311974"/>
                <a:gd name="connsiteX235" fmla="*/ 289279 w 1315983"/>
                <a:gd name="connsiteY235" fmla="*/ 2311974 h 2311974"/>
                <a:gd name="connsiteX236" fmla="*/ 272681 w 1315983"/>
                <a:gd name="connsiteY236" fmla="*/ 2282801 h 2311974"/>
                <a:gd name="connsiteX237" fmla="*/ 253712 w 1315983"/>
                <a:gd name="connsiteY237" fmla="*/ 2275508 h 2311974"/>
                <a:gd name="connsiteX238" fmla="*/ 239485 w 1315983"/>
                <a:gd name="connsiteY238" fmla="*/ 2292526 h 2311974"/>
                <a:gd name="connsiteX239" fmla="*/ 220516 w 1315983"/>
                <a:gd name="connsiteY239" fmla="*/ 2285232 h 2311974"/>
                <a:gd name="connsiteX240" fmla="*/ 206289 w 1315983"/>
                <a:gd name="connsiteY240" fmla="*/ 2290094 h 2311974"/>
                <a:gd name="connsiteX241" fmla="*/ 170722 w 1315983"/>
                <a:gd name="connsiteY241" fmla="*/ 2275508 h 2311974"/>
                <a:gd name="connsiteX242" fmla="*/ 129987 w 1315983"/>
                <a:gd name="connsiteY242" fmla="*/ 2254426 h 2311974"/>
                <a:gd name="connsiteX243" fmla="*/ 138292 w 1315983"/>
                <a:gd name="connsiteY243" fmla="*/ 2090384 h 2311974"/>
                <a:gd name="connsiteX244" fmla="*/ 167576 w 1315983"/>
                <a:gd name="connsiteY244" fmla="*/ 1879782 h 2311974"/>
                <a:gd name="connsiteX245" fmla="*/ 162659 w 1315983"/>
                <a:gd name="connsiteY245" fmla="*/ 1766434 h 2311974"/>
                <a:gd name="connsiteX246" fmla="*/ 134380 w 1315983"/>
                <a:gd name="connsiteY246" fmla="*/ 1684276 h 2311974"/>
                <a:gd name="connsiteX247" fmla="*/ 71027 w 1315983"/>
                <a:gd name="connsiteY247" fmla="*/ 1605539 h 2311974"/>
                <a:gd name="connsiteX248" fmla="*/ 21152 w 1315983"/>
                <a:gd name="connsiteY248" fmla="*/ 1566641 h 2311974"/>
                <a:gd name="connsiteX249" fmla="*/ 22796 w 1315983"/>
                <a:gd name="connsiteY249" fmla="*/ 1519182 h 2311974"/>
                <a:gd name="connsiteX250" fmla="*/ 18560 w 1315983"/>
                <a:gd name="connsiteY250" fmla="*/ 1442151 h 2311974"/>
                <a:gd name="connsiteX251" fmla="*/ 73867 w 1315983"/>
                <a:gd name="connsiteY251" fmla="*/ 1327822 h 2311974"/>
                <a:gd name="connsiteX252" fmla="*/ 867553 w 1315983"/>
                <a:gd name="connsiteY252" fmla="*/ 1104035 h 2311974"/>
                <a:gd name="connsiteX253" fmla="*/ 0 w 1315983"/>
                <a:gd name="connsiteY253" fmla="*/ 680708 h 2311974"/>
                <a:gd name="connsiteX254" fmla="*/ 35567 w 1315983"/>
                <a:gd name="connsiteY254" fmla="*/ 670983 h 2311974"/>
                <a:gd name="connsiteX255" fmla="*/ 192062 w 1315983"/>
                <a:gd name="connsiteY255" fmla="*/ 700156 h 2311974"/>
                <a:gd name="connsiteX256" fmla="*/ 236001 w 1315983"/>
                <a:gd name="connsiteY256" fmla="*/ 862512 h 2311974"/>
                <a:gd name="connsiteX257" fmla="*/ 151753 w 1315983"/>
                <a:gd name="connsiteY257" fmla="*/ 471633 h 2311974"/>
                <a:gd name="connsiteX258" fmla="*/ 144639 w 1315983"/>
                <a:gd name="connsiteY258" fmla="*/ 464340 h 2311974"/>
                <a:gd name="connsiteX259" fmla="*/ 232371 w 1315983"/>
                <a:gd name="connsiteY259" fmla="*/ 311180 h 2311974"/>
                <a:gd name="connsiteX260" fmla="*/ 225258 w 1315983"/>
                <a:gd name="connsiteY260" fmla="*/ 308749 h 2311974"/>
                <a:gd name="connsiteX261" fmla="*/ 239485 w 1315983"/>
                <a:gd name="connsiteY261" fmla="*/ 240679 h 2311974"/>
                <a:gd name="connsiteX262" fmla="*/ 248969 w 1315983"/>
                <a:gd name="connsiteY262" fmla="*/ 240679 h 2311974"/>
                <a:gd name="connsiteX263" fmla="*/ 227629 w 1315983"/>
                <a:gd name="connsiteY263" fmla="*/ 218799 h 2311974"/>
                <a:gd name="connsiteX264" fmla="*/ 260825 w 1315983"/>
                <a:gd name="connsiteY264" fmla="*/ 199350 h 2311974"/>
                <a:gd name="connsiteX265" fmla="*/ 239485 w 1315983"/>
                <a:gd name="connsiteY265" fmla="*/ 150728 h 2311974"/>
                <a:gd name="connsiteX266" fmla="*/ 248969 w 1315983"/>
                <a:gd name="connsiteY266" fmla="*/ 131279 h 2311974"/>
                <a:gd name="connsiteX267" fmla="*/ 282165 w 1315983"/>
                <a:gd name="connsiteY267" fmla="*/ 116693 h 2311974"/>
                <a:gd name="connsiteX268" fmla="*/ 286908 w 1315983"/>
                <a:gd name="connsiteY268" fmla="*/ 131279 h 2311974"/>
                <a:gd name="connsiteX269" fmla="*/ 308248 w 1315983"/>
                <a:gd name="connsiteY269" fmla="*/ 116693 h 2311974"/>
                <a:gd name="connsiteX270" fmla="*/ 303506 w 1315983"/>
                <a:gd name="connsiteY270" fmla="*/ 109399 h 2311974"/>
                <a:gd name="connsiteX271" fmla="*/ 320104 w 1315983"/>
                <a:gd name="connsiteY271" fmla="*/ 102106 h 2311974"/>
                <a:gd name="connsiteX272" fmla="*/ 320104 w 1315983"/>
                <a:gd name="connsiteY272" fmla="*/ 94813 h 2311974"/>
                <a:gd name="connsiteX273" fmla="*/ 329588 w 1315983"/>
                <a:gd name="connsiteY273" fmla="*/ 87519 h 2311974"/>
                <a:gd name="connsiteX274" fmla="*/ 315361 w 1315983"/>
                <a:gd name="connsiteY274" fmla="*/ 53484 h 2311974"/>
                <a:gd name="connsiteX275" fmla="*/ 312990 w 1315983"/>
                <a:gd name="connsiteY275" fmla="*/ 7293 h 2311974"/>
                <a:gd name="connsiteX276" fmla="*/ 355671 w 1315983"/>
                <a:gd name="connsiteY276" fmla="*/ 17018 h 2311974"/>
                <a:gd name="connsiteX277" fmla="*/ 377011 w 1315983"/>
                <a:gd name="connsiteY277" fmla="*/ 0 h 2311974"/>
                <a:gd name="connsiteX278" fmla="*/ 241856 w 1315983"/>
                <a:gd name="connsiteY278" fmla="*/ 899507 h 2311974"/>
                <a:gd name="connsiteX279" fmla="*/ 241856 w 1315983"/>
                <a:gd name="connsiteY279" fmla="*/ 899506 h 2311974"/>
                <a:gd name="connsiteX280" fmla="*/ 377011 w 1315983"/>
                <a:gd name="connsiteY280" fmla="*/ 0 h 2311974"/>
                <a:gd name="connsiteX281" fmla="*/ 234712 w 1315983"/>
                <a:gd name="connsiteY281" fmla="*/ 889782 h 2311974"/>
                <a:gd name="connsiteX282" fmla="*/ 225258 w 1315983"/>
                <a:gd name="connsiteY282" fmla="*/ 889782 h 2311974"/>
                <a:gd name="connsiteX283" fmla="*/ 241856 w 1315983"/>
                <a:gd name="connsiteY283" fmla="*/ 889782 h 2311974"/>
                <a:gd name="connsiteX284" fmla="*/ 326152 w 1315983"/>
                <a:gd name="connsiteY284" fmla="*/ 981222 h 2311974"/>
                <a:gd name="connsiteX285" fmla="*/ 234712 w 1315983"/>
                <a:gd name="connsiteY285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90725 w 1315983"/>
                <a:gd name="connsiteY89" fmla="*/ 875195 h 2311974"/>
                <a:gd name="connsiteX90" fmla="*/ 1097838 w 1315983"/>
                <a:gd name="connsiteY90" fmla="*/ 906800 h 2311974"/>
                <a:gd name="connsiteX91" fmla="*/ 1104951 w 1315983"/>
                <a:gd name="connsiteY91" fmla="*/ 916524 h 2311974"/>
                <a:gd name="connsiteX92" fmla="*/ 1123921 w 1315983"/>
                <a:gd name="connsiteY92" fmla="*/ 935973 h 2311974"/>
                <a:gd name="connsiteX93" fmla="*/ 1171343 w 1315983"/>
                <a:gd name="connsiteY93" fmla="*/ 928679 h 2311974"/>
                <a:gd name="connsiteX94" fmla="*/ 1185570 w 1315983"/>
                <a:gd name="connsiteY94" fmla="*/ 948128 h 2311974"/>
                <a:gd name="connsiteX95" fmla="*/ 1206911 w 1315983"/>
                <a:gd name="connsiteY95" fmla="*/ 950559 h 2311974"/>
                <a:gd name="connsiteX96" fmla="*/ 1211653 w 1315983"/>
                <a:gd name="connsiteY96" fmla="*/ 923817 h 2311974"/>
                <a:gd name="connsiteX97" fmla="*/ 1225880 w 1315983"/>
                <a:gd name="connsiteY97" fmla="*/ 914093 h 2311974"/>
                <a:gd name="connsiteX98" fmla="*/ 1235364 w 1315983"/>
                <a:gd name="connsiteY98" fmla="*/ 921386 h 2311974"/>
                <a:gd name="connsiteX99" fmla="*/ 1247220 w 1315983"/>
                <a:gd name="connsiteY99" fmla="*/ 948128 h 2311974"/>
                <a:gd name="connsiteX100" fmla="*/ 1195055 w 1315983"/>
                <a:gd name="connsiteY100" fmla="*/ 1006475 h 2311974"/>
                <a:gd name="connsiteX101" fmla="*/ 1064642 w 1315983"/>
                <a:gd name="connsiteY101" fmla="*/ 1062390 h 2311974"/>
                <a:gd name="connsiteX102" fmla="*/ 1071755 w 1315983"/>
                <a:gd name="connsiteY102" fmla="*/ 1093994 h 2311974"/>
                <a:gd name="connsiteX103" fmla="*/ 1062271 w 1315983"/>
                <a:gd name="connsiteY103" fmla="*/ 1103719 h 2311974"/>
                <a:gd name="connsiteX104" fmla="*/ 1064642 w 1315983"/>
                <a:gd name="connsiteY104" fmla="*/ 1103719 h 2311974"/>
                <a:gd name="connsiteX105" fmla="*/ 1064642 w 1315983"/>
                <a:gd name="connsiteY105" fmla="*/ 1111012 h 2311974"/>
                <a:gd name="connsiteX106" fmla="*/ 1057529 w 1315983"/>
                <a:gd name="connsiteY106" fmla="*/ 1118305 h 2311974"/>
                <a:gd name="connsiteX107" fmla="*/ 1057529 w 1315983"/>
                <a:gd name="connsiteY107" fmla="*/ 1125598 h 2311974"/>
                <a:gd name="connsiteX108" fmla="*/ 1043302 w 1315983"/>
                <a:gd name="connsiteY108" fmla="*/ 1149909 h 2311974"/>
                <a:gd name="connsiteX109" fmla="*/ 1055157 w 1315983"/>
                <a:gd name="connsiteY109" fmla="*/ 1164496 h 2311974"/>
                <a:gd name="connsiteX110" fmla="*/ 1083611 w 1315983"/>
                <a:gd name="connsiteY110" fmla="*/ 1164496 h 2311974"/>
                <a:gd name="connsiteX111" fmla="*/ 1085982 w 1315983"/>
                <a:gd name="connsiteY111" fmla="*/ 1166927 h 2311974"/>
                <a:gd name="connsiteX112" fmla="*/ 1104951 w 1315983"/>
                <a:gd name="connsiteY112" fmla="*/ 1159634 h 2311974"/>
                <a:gd name="connsiteX113" fmla="*/ 1116807 w 1315983"/>
                <a:gd name="connsiteY113" fmla="*/ 1166927 h 2311974"/>
                <a:gd name="connsiteX114" fmla="*/ 1123921 w 1315983"/>
                <a:gd name="connsiteY114" fmla="*/ 1166927 h 2311974"/>
                <a:gd name="connsiteX115" fmla="*/ 1119178 w 1315983"/>
                <a:gd name="connsiteY115" fmla="*/ 1171789 h 2311974"/>
                <a:gd name="connsiteX116" fmla="*/ 1133405 w 1315983"/>
                <a:gd name="connsiteY116" fmla="*/ 1179083 h 2311974"/>
                <a:gd name="connsiteX117" fmla="*/ 1140519 w 1315983"/>
                <a:gd name="connsiteY117" fmla="*/ 1222842 h 2311974"/>
                <a:gd name="connsiteX118" fmla="*/ 1133405 w 1315983"/>
                <a:gd name="connsiteY118" fmla="*/ 1230136 h 2311974"/>
                <a:gd name="connsiteX119" fmla="*/ 1133405 w 1315983"/>
                <a:gd name="connsiteY119" fmla="*/ 1254447 h 2311974"/>
                <a:gd name="connsiteX120" fmla="*/ 1159488 w 1315983"/>
                <a:gd name="connsiteY120" fmla="*/ 1271464 h 2311974"/>
                <a:gd name="connsiteX121" fmla="*/ 1154745 w 1315983"/>
                <a:gd name="connsiteY121" fmla="*/ 1278758 h 2311974"/>
                <a:gd name="connsiteX122" fmla="*/ 1164230 w 1315983"/>
                <a:gd name="connsiteY122" fmla="*/ 1290913 h 2311974"/>
                <a:gd name="connsiteX123" fmla="*/ 1164230 w 1315983"/>
                <a:gd name="connsiteY123" fmla="*/ 1303069 h 2311974"/>
                <a:gd name="connsiteX124" fmla="*/ 1166601 w 1315983"/>
                <a:gd name="connsiteY124" fmla="*/ 1305500 h 2311974"/>
                <a:gd name="connsiteX125" fmla="*/ 1164230 w 1315983"/>
                <a:gd name="connsiteY125" fmla="*/ 1312793 h 2311974"/>
                <a:gd name="connsiteX126" fmla="*/ 1171343 w 1315983"/>
                <a:gd name="connsiteY126" fmla="*/ 1324948 h 2311974"/>
                <a:gd name="connsiteX127" fmla="*/ 1178457 w 1315983"/>
                <a:gd name="connsiteY127" fmla="*/ 1317655 h 2311974"/>
                <a:gd name="connsiteX128" fmla="*/ 1178457 w 1315983"/>
                <a:gd name="connsiteY128" fmla="*/ 1327379 h 2311974"/>
                <a:gd name="connsiteX129" fmla="*/ 1180828 w 1315983"/>
                <a:gd name="connsiteY129" fmla="*/ 1344397 h 2311974"/>
                <a:gd name="connsiteX130" fmla="*/ 1154745 w 1315983"/>
                <a:gd name="connsiteY130" fmla="*/ 1358984 h 2311974"/>
                <a:gd name="connsiteX131" fmla="*/ 1133405 w 1315983"/>
                <a:gd name="connsiteY131" fmla="*/ 1358984 h 2311974"/>
                <a:gd name="connsiteX132" fmla="*/ 1131034 w 1315983"/>
                <a:gd name="connsiteY132" fmla="*/ 1376001 h 2311974"/>
                <a:gd name="connsiteX133" fmla="*/ 1152374 w 1315983"/>
                <a:gd name="connsiteY133" fmla="*/ 1376001 h 2311974"/>
                <a:gd name="connsiteX134" fmla="*/ 1154745 w 1315983"/>
                <a:gd name="connsiteY134" fmla="*/ 1383295 h 2311974"/>
                <a:gd name="connsiteX135" fmla="*/ 1159488 w 1315983"/>
                <a:gd name="connsiteY135" fmla="*/ 1380864 h 2311974"/>
                <a:gd name="connsiteX136" fmla="*/ 1166601 w 1315983"/>
                <a:gd name="connsiteY136" fmla="*/ 1393019 h 2311974"/>
                <a:gd name="connsiteX137" fmla="*/ 1164230 w 1315983"/>
                <a:gd name="connsiteY137" fmla="*/ 1400312 h 2311974"/>
                <a:gd name="connsiteX138" fmla="*/ 1166601 w 1315983"/>
                <a:gd name="connsiteY138" fmla="*/ 1402744 h 2311974"/>
                <a:gd name="connsiteX139" fmla="*/ 1185570 w 1315983"/>
                <a:gd name="connsiteY139" fmla="*/ 1380864 h 2311974"/>
                <a:gd name="connsiteX140" fmla="*/ 1192684 w 1315983"/>
                <a:gd name="connsiteY140" fmla="*/ 1383295 h 2311974"/>
                <a:gd name="connsiteX141" fmla="*/ 1187941 w 1315983"/>
                <a:gd name="connsiteY141" fmla="*/ 1380864 h 2311974"/>
                <a:gd name="connsiteX142" fmla="*/ 1195055 w 1315983"/>
                <a:gd name="connsiteY142" fmla="*/ 1373570 h 2311974"/>
                <a:gd name="connsiteX143" fmla="*/ 1202168 w 1315983"/>
                <a:gd name="connsiteY143" fmla="*/ 1368708 h 2311974"/>
                <a:gd name="connsiteX144" fmla="*/ 1218766 w 1315983"/>
                <a:gd name="connsiteY144" fmla="*/ 1417330 h 2311974"/>
                <a:gd name="connsiteX145" fmla="*/ 1214024 w 1315983"/>
                <a:gd name="connsiteY145" fmla="*/ 1424623 h 2311974"/>
                <a:gd name="connsiteX146" fmla="*/ 1214024 w 1315983"/>
                <a:gd name="connsiteY146" fmla="*/ 1441641 h 2311974"/>
                <a:gd name="connsiteX147" fmla="*/ 1180828 w 1315983"/>
                <a:gd name="connsiteY147" fmla="*/ 1436779 h 2311974"/>
                <a:gd name="connsiteX148" fmla="*/ 1178457 w 1315983"/>
                <a:gd name="connsiteY148" fmla="*/ 1473245 h 2311974"/>
                <a:gd name="connsiteX149" fmla="*/ 1164230 w 1315983"/>
                <a:gd name="connsiteY149" fmla="*/ 1473245 h 2311974"/>
                <a:gd name="connsiteX150" fmla="*/ 1159488 w 1315983"/>
                <a:gd name="connsiteY150" fmla="*/ 1504850 h 2311974"/>
                <a:gd name="connsiteX151" fmla="*/ 1145261 w 1315983"/>
                <a:gd name="connsiteY151" fmla="*/ 1521867 h 2311974"/>
                <a:gd name="connsiteX152" fmla="*/ 1145261 w 1315983"/>
                <a:gd name="connsiteY152" fmla="*/ 1548609 h 2311974"/>
                <a:gd name="connsiteX153" fmla="*/ 1126292 w 1315983"/>
                <a:gd name="connsiteY153" fmla="*/ 1560765 h 2311974"/>
                <a:gd name="connsiteX154" fmla="*/ 1152374 w 1315983"/>
                <a:gd name="connsiteY154" fmla="*/ 1570489 h 2311974"/>
                <a:gd name="connsiteX155" fmla="*/ 1152374 w 1315983"/>
                <a:gd name="connsiteY155" fmla="*/ 1577783 h 2311974"/>
                <a:gd name="connsiteX156" fmla="*/ 1097838 w 1315983"/>
                <a:gd name="connsiteY156" fmla="*/ 1577783 h 2311974"/>
                <a:gd name="connsiteX157" fmla="*/ 1109694 w 1315983"/>
                <a:gd name="connsiteY157" fmla="*/ 1602094 h 2311974"/>
                <a:gd name="connsiteX158" fmla="*/ 1119178 w 1315983"/>
                <a:gd name="connsiteY158" fmla="*/ 1609387 h 2311974"/>
                <a:gd name="connsiteX159" fmla="*/ 1116807 w 1315983"/>
                <a:gd name="connsiteY159" fmla="*/ 1619111 h 2311974"/>
                <a:gd name="connsiteX160" fmla="*/ 1119178 w 1315983"/>
                <a:gd name="connsiteY160" fmla="*/ 1623973 h 2311974"/>
                <a:gd name="connsiteX161" fmla="*/ 1119178 w 1315983"/>
                <a:gd name="connsiteY161" fmla="*/ 1645853 h 2311974"/>
                <a:gd name="connsiteX162" fmla="*/ 1112065 w 1315983"/>
                <a:gd name="connsiteY162" fmla="*/ 1645853 h 2311974"/>
                <a:gd name="connsiteX163" fmla="*/ 1104951 w 1315983"/>
                <a:gd name="connsiteY163" fmla="*/ 1667733 h 2311974"/>
                <a:gd name="connsiteX164" fmla="*/ 1104951 w 1315983"/>
                <a:gd name="connsiteY164" fmla="*/ 1706631 h 2311974"/>
                <a:gd name="connsiteX165" fmla="*/ 1090725 w 1315983"/>
                <a:gd name="connsiteY165" fmla="*/ 1709062 h 2311974"/>
                <a:gd name="connsiteX166" fmla="*/ 1090725 w 1315983"/>
                <a:gd name="connsiteY166" fmla="*/ 1723648 h 2311974"/>
                <a:gd name="connsiteX167" fmla="*/ 1078869 w 1315983"/>
                <a:gd name="connsiteY167" fmla="*/ 1740666 h 2311974"/>
                <a:gd name="connsiteX168" fmla="*/ 1021961 w 1315983"/>
                <a:gd name="connsiteY168" fmla="*/ 1733373 h 2311974"/>
                <a:gd name="connsiteX169" fmla="*/ 995879 w 1315983"/>
                <a:gd name="connsiteY169" fmla="*/ 1733373 h 2311974"/>
                <a:gd name="connsiteX170" fmla="*/ 984023 w 1315983"/>
                <a:gd name="connsiteY170" fmla="*/ 1743097 h 2311974"/>
                <a:gd name="connsiteX171" fmla="*/ 976910 w 1315983"/>
                <a:gd name="connsiteY171" fmla="*/ 1735804 h 2311974"/>
                <a:gd name="connsiteX172" fmla="*/ 969796 w 1315983"/>
                <a:gd name="connsiteY172" fmla="*/ 1740666 h 2311974"/>
                <a:gd name="connsiteX173" fmla="*/ 948456 w 1315983"/>
                <a:gd name="connsiteY173" fmla="*/ 1713924 h 2311974"/>
                <a:gd name="connsiteX174" fmla="*/ 934229 w 1315983"/>
                <a:gd name="connsiteY174" fmla="*/ 1721217 h 2311974"/>
                <a:gd name="connsiteX175" fmla="*/ 927116 w 1315983"/>
                <a:gd name="connsiteY175" fmla="*/ 1733373 h 2311974"/>
                <a:gd name="connsiteX176" fmla="*/ 920002 w 1315983"/>
                <a:gd name="connsiteY176" fmla="*/ 1735804 h 2311974"/>
                <a:gd name="connsiteX177" fmla="*/ 905775 w 1315983"/>
                <a:gd name="connsiteY177" fmla="*/ 1706631 h 2311974"/>
                <a:gd name="connsiteX178" fmla="*/ 834641 w 1315983"/>
                <a:gd name="connsiteY178" fmla="*/ 1709062 h 2311974"/>
                <a:gd name="connsiteX179" fmla="*/ 832270 w 1315983"/>
                <a:gd name="connsiteY179" fmla="*/ 1721217 h 2311974"/>
                <a:gd name="connsiteX180" fmla="*/ 789590 w 1315983"/>
                <a:gd name="connsiteY180" fmla="*/ 1721217 h 2311974"/>
                <a:gd name="connsiteX181" fmla="*/ 789590 w 1315983"/>
                <a:gd name="connsiteY181" fmla="*/ 1728511 h 2311974"/>
                <a:gd name="connsiteX182" fmla="*/ 758765 w 1315983"/>
                <a:gd name="connsiteY182" fmla="*/ 1721217 h 2311974"/>
                <a:gd name="connsiteX183" fmla="*/ 758765 w 1315983"/>
                <a:gd name="connsiteY183" fmla="*/ 1706631 h 2311974"/>
                <a:gd name="connsiteX184" fmla="*/ 751651 w 1315983"/>
                <a:gd name="connsiteY184" fmla="*/ 1706631 h 2311974"/>
                <a:gd name="connsiteX185" fmla="*/ 749280 w 1315983"/>
                <a:gd name="connsiteY185" fmla="*/ 1692044 h 2311974"/>
                <a:gd name="connsiteX186" fmla="*/ 749280 w 1315983"/>
                <a:gd name="connsiteY186" fmla="*/ 1692044 h 2311974"/>
                <a:gd name="connsiteX187" fmla="*/ 751651 w 1315983"/>
                <a:gd name="connsiteY187" fmla="*/ 1706631 h 2311974"/>
                <a:gd name="connsiteX188" fmla="*/ 697115 w 1315983"/>
                <a:gd name="connsiteY188" fmla="*/ 1709062 h 2311974"/>
                <a:gd name="connsiteX189" fmla="*/ 656806 w 1315983"/>
                <a:gd name="connsiteY189" fmla="*/ 1701769 h 2311974"/>
                <a:gd name="connsiteX190" fmla="*/ 654435 w 1315983"/>
                <a:gd name="connsiteY190" fmla="*/ 1709062 h 2311974"/>
                <a:gd name="connsiteX191" fmla="*/ 635465 w 1315983"/>
                <a:gd name="connsiteY191" fmla="*/ 1713924 h 2311974"/>
                <a:gd name="connsiteX192" fmla="*/ 628352 w 1315983"/>
                <a:gd name="connsiteY192" fmla="*/ 1733373 h 2311974"/>
                <a:gd name="connsiteX193" fmla="*/ 633094 w 1315983"/>
                <a:gd name="connsiteY193" fmla="*/ 1750391 h 2311974"/>
                <a:gd name="connsiteX194" fmla="*/ 614125 w 1315983"/>
                <a:gd name="connsiteY194" fmla="*/ 1750391 h 2311974"/>
                <a:gd name="connsiteX195" fmla="*/ 609383 w 1315983"/>
                <a:gd name="connsiteY195" fmla="*/ 1769840 h 2311974"/>
                <a:gd name="connsiteX196" fmla="*/ 616496 w 1315983"/>
                <a:gd name="connsiteY196" fmla="*/ 1784426 h 2311974"/>
                <a:gd name="connsiteX197" fmla="*/ 614125 w 1315983"/>
                <a:gd name="connsiteY197" fmla="*/ 1806306 h 2311974"/>
                <a:gd name="connsiteX198" fmla="*/ 602269 w 1315983"/>
                <a:gd name="connsiteY198" fmla="*/ 1813599 h 2311974"/>
                <a:gd name="connsiteX199" fmla="*/ 602269 w 1315983"/>
                <a:gd name="connsiteY199" fmla="*/ 1847635 h 2311974"/>
                <a:gd name="connsiteX200" fmla="*/ 588043 w 1315983"/>
                <a:gd name="connsiteY200" fmla="*/ 1852497 h 2311974"/>
                <a:gd name="connsiteX201" fmla="*/ 585671 w 1315983"/>
                <a:gd name="connsiteY201" fmla="*/ 1837910 h 2311974"/>
                <a:gd name="connsiteX202" fmla="*/ 552475 w 1315983"/>
                <a:gd name="connsiteY202" fmla="*/ 1837910 h 2311974"/>
                <a:gd name="connsiteX203" fmla="*/ 552475 w 1315983"/>
                <a:gd name="connsiteY203" fmla="*/ 1859790 h 2311974"/>
                <a:gd name="connsiteX204" fmla="*/ 533506 w 1315983"/>
                <a:gd name="connsiteY204" fmla="*/ 1859790 h 2311974"/>
                <a:gd name="connsiteX205" fmla="*/ 533506 w 1315983"/>
                <a:gd name="connsiteY205" fmla="*/ 1869515 h 2311974"/>
                <a:gd name="connsiteX206" fmla="*/ 531135 w 1315983"/>
                <a:gd name="connsiteY206" fmla="*/ 1876808 h 2311974"/>
                <a:gd name="connsiteX207" fmla="*/ 450517 w 1315983"/>
                <a:gd name="connsiteY207" fmla="*/ 1876808 h 2311974"/>
                <a:gd name="connsiteX208" fmla="*/ 450517 w 1315983"/>
                <a:gd name="connsiteY208" fmla="*/ 1896257 h 2311974"/>
                <a:gd name="connsiteX209" fmla="*/ 398351 w 1315983"/>
                <a:gd name="connsiteY209" fmla="*/ 1901119 h 2311974"/>
                <a:gd name="connsiteX210" fmla="*/ 398351 w 1315983"/>
                <a:gd name="connsiteY210" fmla="*/ 1930292 h 2311974"/>
                <a:gd name="connsiteX211" fmla="*/ 377011 w 1315983"/>
                <a:gd name="connsiteY211" fmla="*/ 1930292 h 2311974"/>
                <a:gd name="connsiteX212" fmla="*/ 374640 w 1315983"/>
                <a:gd name="connsiteY212" fmla="*/ 1952172 h 2311974"/>
                <a:gd name="connsiteX213" fmla="*/ 362784 w 1315983"/>
                <a:gd name="connsiteY213" fmla="*/ 1952172 h 2311974"/>
                <a:gd name="connsiteX214" fmla="*/ 362784 w 1315983"/>
                <a:gd name="connsiteY214" fmla="*/ 1978914 h 2311974"/>
                <a:gd name="connsiteX215" fmla="*/ 369898 w 1315983"/>
                <a:gd name="connsiteY215" fmla="*/ 1983776 h 2311974"/>
                <a:gd name="connsiteX216" fmla="*/ 367527 w 1315983"/>
                <a:gd name="connsiteY216" fmla="*/ 2000794 h 2311974"/>
                <a:gd name="connsiteX217" fmla="*/ 374640 w 1315983"/>
                <a:gd name="connsiteY217" fmla="*/ 2005656 h 2311974"/>
                <a:gd name="connsiteX218" fmla="*/ 374640 w 1315983"/>
                <a:gd name="connsiteY218" fmla="*/ 2068865 h 2311974"/>
                <a:gd name="connsiteX219" fmla="*/ 367527 w 1315983"/>
                <a:gd name="connsiteY219" fmla="*/ 2068865 h 2311974"/>
                <a:gd name="connsiteX220" fmla="*/ 367527 w 1315983"/>
                <a:gd name="connsiteY220" fmla="*/ 2081020 h 2311974"/>
                <a:gd name="connsiteX221" fmla="*/ 348557 w 1315983"/>
                <a:gd name="connsiteY221" fmla="*/ 2083451 h 2311974"/>
                <a:gd name="connsiteX222" fmla="*/ 334331 w 1315983"/>
                <a:gd name="connsiteY222" fmla="*/ 2117487 h 2311974"/>
                <a:gd name="connsiteX223" fmla="*/ 334331 w 1315983"/>
                <a:gd name="connsiteY223" fmla="*/ 2129642 h 2311974"/>
                <a:gd name="connsiteX224" fmla="*/ 391238 w 1315983"/>
                <a:gd name="connsiteY224" fmla="*/ 2132073 h 2311974"/>
                <a:gd name="connsiteX225" fmla="*/ 384125 w 1315983"/>
                <a:gd name="connsiteY225" fmla="*/ 2151522 h 2311974"/>
                <a:gd name="connsiteX226" fmla="*/ 388867 w 1315983"/>
                <a:gd name="connsiteY226" fmla="*/ 2161246 h 2311974"/>
                <a:gd name="connsiteX227" fmla="*/ 384125 w 1315983"/>
                <a:gd name="connsiteY227" fmla="*/ 2168540 h 2311974"/>
                <a:gd name="connsiteX228" fmla="*/ 367527 w 1315983"/>
                <a:gd name="connsiteY228" fmla="*/ 2168540 h 2311974"/>
                <a:gd name="connsiteX229" fmla="*/ 367527 w 1315983"/>
                <a:gd name="connsiteY229" fmla="*/ 2180695 h 2311974"/>
                <a:gd name="connsiteX230" fmla="*/ 336702 w 1315983"/>
                <a:gd name="connsiteY230" fmla="*/ 2187988 h 2311974"/>
                <a:gd name="connsiteX231" fmla="*/ 343815 w 1315983"/>
                <a:gd name="connsiteY231" fmla="*/ 2200144 h 2311974"/>
                <a:gd name="connsiteX232" fmla="*/ 341444 w 1315983"/>
                <a:gd name="connsiteY232" fmla="*/ 2256059 h 2311974"/>
                <a:gd name="connsiteX233" fmla="*/ 329588 w 1315983"/>
                <a:gd name="connsiteY233" fmla="*/ 2277939 h 2311974"/>
                <a:gd name="connsiteX234" fmla="*/ 303506 w 1315983"/>
                <a:gd name="connsiteY234" fmla="*/ 2307112 h 2311974"/>
                <a:gd name="connsiteX235" fmla="*/ 289279 w 1315983"/>
                <a:gd name="connsiteY235" fmla="*/ 2311974 h 2311974"/>
                <a:gd name="connsiteX236" fmla="*/ 272681 w 1315983"/>
                <a:gd name="connsiteY236" fmla="*/ 2282801 h 2311974"/>
                <a:gd name="connsiteX237" fmla="*/ 253712 w 1315983"/>
                <a:gd name="connsiteY237" fmla="*/ 2275508 h 2311974"/>
                <a:gd name="connsiteX238" fmla="*/ 239485 w 1315983"/>
                <a:gd name="connsiteY238" fmla="*/ 2292526 h 2311974"/>
                <a:gd name="connsiteX239" fmla="*/ 220516 w 1315983"/>
                <a:gd name="connsiteY239" fmla="*/ 2285232 h 2311974"/>
                <a:gd name="connsiteX240" fmla="*/ 206289 w 1315983"/>
                <a:gd name="connsiteY240" fmla="*/ 2290094 h 2311974"/>
                <a:gd name="connsiteX241" fmla="*/ 170722 w 1315983"/>
                <a:gd name="connsiteY241" fmla="*/ 2275508 h 2311974"/>
                <a:gd name="connsiteX242" fmla="*/ 129987 w 1315983"/>
                <a:gd name="connsiteY242" fmla="*/ 2254426 h 2311974"/>
                <a:gd name="connsiteX243" fmla="*/ 138292 w 1315983"/>
                <a:gd name="connsiteY243" fmla="*/ 2090384 h 2311974"/>
                <a:gd name="connsiteX244" fmla="*/ 167576 w 1315983"/>
                <a:gd name="connsiteY244" fmla="*/ 1879782 h 2311974"/>
                <a:gd name="connsiteX245" fmla="*/ 162659 w 1315983"/>
                <a:gd name="connsiteY245" fmla="*/ 1766434 h 2311974"/>
                <a:gd name="connsiteX246" fmla="*/ 134380 w 1315983"/>
                <a:gd name="connsiteY246" fmla="*/ 1684276 h 2311974"/>
                <a:gd name="connsiteX247" fmla="*/ 71027 w 1315983"/>
                <a:gd name="connsiteY247" fmla="*/ 1605539 h 2311974"/>
                <a:gd name="connsiteX248" fmla="*/ 21152 w 1315983"/>
                <a:gd name="connsiteY248" fmla="*/ 1566641 h 2311974"/>
                <a:gd name="connsiteX249" fmla="*/ 22796 w 1315983"/>
                <a:gd name="connsiteY249" fmla="*/ 1519182 h 2311974"/>
                <a:gd name="connsiteX250" fmla="*/ 18560 w 1315983"/>
                <a:gd name="connsiteY250" fmla="*/ 1442151 h 2311974"/>
                <a:gd name="connsiteX251" fmla="*/ 73867 w 1315983"/>
                <a:gd name="connsiteY251" fmla="*/ 1327822 h 2311974"/>
                <a:gd name="connsiteX252" fmla="*/ 867553 w 1315983"/>
                <a:gd name="connsiteY252" fmla="*/ 1104035 h 2311974"/>
                <a:gd name="connsiteX253" fmla="*/ 0 w 1315983"/>
                <a:gd name="connsiteY253" fmla="*/ 680708 h 2311974"/>
                <a:gd name="connsiteX254" fmla="*/ 35567 w 1315983"/>
                <a:gd name="connsiteY254" fmla="*/ 670983 h 2311974"/>
                <a:gd name="connsiteX255" fmla="*/ 192062 w 1315983"/>
                <a:gd name="connsiteY255" fmla="*/ 700156 h 2311974"/>
                <a:gd name="connsiteX256" fmla="*/ 236001 w 1315983"/>
                <a:gd name="connsiteY256" fmla="*/ 862512 h 2311974"/>
                <a:gd name="connsiteX257" fmla="*/ 151753 w 1315983"/>
                <a:gd name="connsiteY257" fmla="*/ 471633 h 2311974"/>
                <a:gd name="connsiteX258" fmla="*/ 144639 w 1315983"/>
                <a:gd name="connsiteY258" fmla="*/ 464340 h 2311974"/>
                <a:gd name="connsiteX259" fmla="*/ 232371 w 1315983"/>
                <a:gd name="connsiteY259" fmla="*/ 311180 h 2311974"/>
                <a:gd name="connsiteX260" fmla="*/ 225258 w 1315983"/>
                <a:gd name="connsiteY260" fmla="*/ 308749 h 2311974"/>
                <a:gd name="connsiteX261" fmla="*/ 239485 w 1315983"/>
                <a:gd name="connsiteY261" fmla="*/ 240679 h 2311974"/>
                <a:gd name="connsiteX262" fmla="*/ 227629 w 1315983"/>
                <a:gd name="connsiteY262" fmla="*/ 218799 h 2311974"/>
                <a:gd name="connsiteX263" fmla="*/ 260825 w 1315983"/>
                <a:gd name="connsiteY263" fmla="*/ 199350 h 2311974"/>
                <a:gd name="connsiteX264" fmla="*/ 239485 w 1315983"/>
                <a:gd name="connsiteY264" fmla="*/ 150728 h 2311974"/>
                <a:gd name="connsiteX265" fmla="*/ 248969 w 1315983"/>
                <a:gd name="connsiteY265" fmla="*/ 131279 h 2311974"/>
                <a:gd name="connsiteX266" fmla="*/ 282165 w 1315983"/>
                <a:gd name="connsiteY266" fmla="*/ 116693 h 2311974"/>
                <a:gd name="connsiteX267" fmla="*/ 286908 w 1315983"/>
                <a:gd name="connsiteY267" fmla="*/ 131279 h 2311974"/>
                <a:gd name="connsiteX268" fmla="*/ 308248 w 1315983"/>
                <a:gd name="connsiteY268" fmla="*/ 116693 h 2311974"/>
                <a:gd name="connsiteX269" fmla="*/ 303506 w 1315983"/>
                <a:gd name="connsiteY269" fmla="*/ 109399 h 2311974"/>
                <a:gd name="connsiteX270" fmla="*/ 320104 w 1315983"/>
                <a:gd name="connsiteY270" fmla="*/ 102106 h 2311974"/>
                <a:gd name="connsiteX271" fmla="*/ 320104 w 1315983"/>
                <a:gd name="connsiteY271" fmla="*/ 94813 h 2311974"/>
                <a:gd name="connsiteX272" fmla="*/ 329588 w 1315983"/>
                <a:gd name="connsiteY272" fmla="*/ 87519 h 2311974"/>
                <a:gd name="connsiteX273" fmla="*/ 315361 w 1315983"/>
                <a:gd name="connsiteY273" fmla="*/ 53484 h 2311974"/>
                <a:gd name="connsiteX274" fmla="*/ 312990 w 1315983"/>
                <a:gd name="connsiteY274" fmla="*/ 7293 h 2311974"/>
                <a:gd name="connsiteX275" fmla="*/ 355671 w 1315983"/>
                <a:gd name="connsiteY275" fmla="*/ 17018 h 2311974"/>
                <a:gd name="connsiteX276" fmla="*/ 377011 w 1315983"/>
                <a:gd name="connsiteY276" fmla="*/ 0 h 2311974"/>
                <a:gd name="connsiteX277" fmla="*/ 241856 w 1315983"/>
                <a:gd name="connsiteY277" fmla="*/ 899507 h 2311974"/>
                <a:gd name="connsiteX278" fmla="*/ 241856 w 1315983"/>
                <a:gd name="connsiteY278" fmla="*/ 899506 h 2311974"/>
                <a:gd name="connsiteX279" fmla="*/ 377011 w 1315983"/>
                <a:gd name="connsiteY279" fmla="*/ 0 h 2311974"/>
                <a:gd name="connsiteX280" fmla="*/ 234712 w 1315983"/>
                <a:gd name="connsiteY280" fmla="*/ 889782 h 2311974"/>
                <a:gd name="connsiteX281" fmla="*/ 225258 w 1315983"/>
                <a:gd name="connsiteY281" fmla="*/ 889782 h 2311974"/>
                <a:gd name="connsiteX282" fmla="*/ 241856 w 1315983"/>
                <a:gd name="connsiteY282" fmla="*/ 889782 h 2311974"/>
                <a:gd name="connsiteX283" fmla="*/ 326152 w 1315983"/>
                <a:gd name="connsiteY283" fmla="*/ 981222 h 2311974"/>
                <a:gd name="connsiteX284" fmla="*/ 234712 w 1315983"/>
                <a:gd name="connsiteY284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90725 w 1315983"/>
                <a:gd name="connsiteY89" fmla="*/ 875195 h 2311974"/>
                <a:gd name="connsiteX90" fmla="*/ 1097838 w 1315983"/>
                <a:gd name="connsiteY90" fmla="*/ 906800 h 2311974"/>
                <a:gd name="connsiteX91" fmla="*/ 1104951 w 1315983"/>
                <a:gd name="connsiteY91" fmla="*/ 916524 h 2311974"/>
                <a:gd name="connsiteX92" fmla="*/ 1123921 w 1315983"/>
                <a:gd name="connsiteY92" fmla="*/ 935973 h 2311974"/>
                <a:gd name="connsiteX93" fmla="*/ 1171343 w 1315983"/>
                <a:gd name="connsiteY93" fmla="*/ 928679 h 2311974"/>
                <a:gd name="connsiteX94" fmla="*/ 1185570 w 1315983"/>
                <a:gd name="connsiteY94" fmla="*/ 948128 h 2311974"/>
                <a:gd name="connsiteX95" fmla="*/ 1206911 w 1315983"/>
                <a:gd name="connsiteY95" fmla="*/ 950559 h 2311974"/>
                <a:gd name="connsiteX96" fmla="*/ 1211653 w 1315983"/>
                <a:gd name="connsiteY96" fmla="*/ 923817 h 2311974"/>
                <a:gd name="connsiteX97" fmla="*/ 1225880 w 1315983"/>
                <a:gd name="connsiteY97" fmla="*/ 914093 h 2311974"/>
                <a:gd name="connsiteX98" fmla="*/ 1235364 w 1315983"/>
                <a:gd name="connsiteY98" fmla="*/ 921386 h 2311974"/>
                <a:gd name="connsiteX99" fmla="*/ 1247220 w 1315983"/>
                <a:gd name="connsiteY99" fmla="*/ 948128 h 2311974"/>
                <a:gd name="connsiteX100" fmla="*/ 1195055 w 1315983"/>
                <a:gd name="connsiteY100" fmla="*/ 1006475 h 2311974"/>
                <a:gd name="connsiteX101" fmla="*/ 1064642 w 1315983"/>
                <a:gd name="connsiteY101" fmla="*/ 1062390 h 2311974"/>
                <a:gd name="connsiteX102" fmla="*/ 1071755 w 1315983"/>
                <a:gd name="connsiteY102" fmla="*/ 1093994 h 2311974"/>
                <a:gd name="connsiteX103" fmla="*/ 1062271 w 1315983"/>
                <a:gd name="connsiteY103" fmla="*/ 1103719 h 2311974"/>
                <a:gd name="connsiteX104" fmla="*/ 1064642 w 1315983"/>
                <a:gd name="connsiteY104" fmla="*/ 1103719 h 2311974"/>
                <a:gd name="connsiteX105" fmla="*/ 1064642 w 1315983"/>
                <a:gd name="connsiteY105" fmla="*/ 1111012 h 2311974"/>
                <a:gd name="connsiteX106" fmla="*/ 1057529 w 1315983"/>
                <a:gd name="connsiteY106" fmla="*/ 1118305 h 2311974"/>
                <a:gd name="connsiteX107" fmla="*/ 1057529 w 1315983"/>
                <a:gd name="connsiteY107" fmla="*/ 1125598 h 2311974"/>
                <a:gd name="connsiteX108" fmla="*/ 1043302 w 1315983"/>
                <a:gd name="connsiteY108" fmla="*/ 1149909 h 2311974"/>
                <a:gd name="connsiteX109" fmla="*/ 1055157 w 1315983"/>
                <a:gd name="connsiteY109" fmla="*/ 1164496 h 2311974"/>
                <a:gd name="connsiteX110" fmla="*/ 1083611 w 1315983"/>
                <a:gd name="connsiteY110" fmla="*/ 1164496 h 2311974"/>
                <a:gd name="connsiteX111" fmla="*/ 1085982 w 1315983"/>
                <a:gd name="connsiteY111" fmla="*/ 1166927 h 2311974"/>
                <a:gd name="connsiteX112" fmla="*/ 1104951 w 1315983"/>
                <a:gd name="connsiteY112" fmla="*/ 1159634 h 2311974"/>
                <a:gd name="connsiteX113" fmla="*/ 1116807 w 1315983"/>
                <a:gd name="connsiteY113" fmla="*/ 1166927 h 2311974"/>
                <a:gd name="connsiteX114" fmla="*/ 1123921 w 1315983"/>
                <a:gd name="connsiteY114" fmla="*/ 1166927 h 2311974"/>
                <a:gd name="connsiteX115" fmla="*/ 1119178 w 1315983"/>
                <a:gd name="connsiteY115" fmla="*/ 1171789 h 2311974"/>
                <a:gd name="connsiteX116" fmla="*/ 1133405 w 1315983"/>
                <a:gd name="connsiteY116" fmla="*/ 1179083 h 2311974"/>
                <a:gd name="connsiteX117" fmla="*/ 1140519 w 1315983"/>
                <a:gd name="connsiteY117" fmla="*/ 1222842 h 2311974"/>
                <a:gd name="connsiteX118" fmla="*/ 1133405 w 1315983"/>
                <a:gd name="connsiteY118" fmla="*/ 1230136 h 2311974"/>
                <a:gd name="connsiteX119" fmla="*/ 1133405 w 1315983"/>
                <a:gd name="connsiteY119" fmla="*/ 1254447 h 2311974"/>
                <a:gd name="connsiteX120" fmla="*/ 1159488 w 1315983"/>
                <a:gd name="connsiteY120" fmla="*/ 1271464 h 2311974"/>
                <a:gd name="connsiteX121" fmla="*/ 1154745 w 1315983"/>
                <a:gd name="connsiteY121" fmla="*/ 1278758 h 2311974"/>
                <a:gd name="connsiteX122" fmla="*/ 1164230 w 1315983"/>
                <a:gd name="connsiteY122" fmla="*/ 1290913 h 2311974"/>
                <a:gd name="connsiteX123" fmla="*/ 1164230 w 1315983"/>
                <a:gd name="connsiteY123" fmla="*/ 1303069 h 2311974"/>
                <a:gd name="connsiteX124" fmla="*/ 1166601 w 1315983"/>
                <a:gd name="connsiteY124" fmla="*/ 1305500 h 2311974"/>
                <a:gd name="connsiteX125" fmla="*/ 1164230 w 1315983"/>
                <a:gd name="connsiteY125" fmla="*/ 1312793 h 2311974"/>
                <a:gd name="connsiteX126" fmla="*/ 1171343 w 1315983"/>
                <a:gd name="connsiteY126" fmla="*/ 1324948 h 2311974"/>
                <a:gd name="connsiteX127" fmla="*/ 1178457 w 1315983"/>
                <a:gd name="connsiteY127" fmla="*/ 1317655 h 2311974"/>
                <a:gd name="connsiteX128" fmla="*/ 1178457 w 1315983"/>
                <a:gd name="connsiteY128" fmla="*/ 1327379 h 2311974"/>
                <a:gd name="connsiteX129" fmla="*/ 1180828 w 1315983"/>
                <a:gd name="connsiteY129" fmla="*/ 1344397 h 2311974"/>
                <a:gd name="connsiteX130" fmla="*/ 1154745 w 1315983"/>
                <a:gd name="connsiteY130" fmla="*/ 1358984 h 2311974"/>
                <a:gd name="connsiteX131" fmla="*/ 1133405 w 1315983"/>
                <a:gd name="connsiteY131" fmla="*/ 1358984 h 2311974"/>
                <a:gd name="connsiteX132" fmla="*/ 1131034 w 1315983"/>
                <a:gd name="connsiteY132" fmla="*/ 1376001 h 2311974"/>
                <a:gd name="connsiteX133" fmla="*/ 1152374 w 1315983"/>
                <a:gd name="connsiteY133" fmla="*/ 1376001 h 2311974"/>
                <a:gd name="connsiteX134" fmla="*/ 1154745 w 1315983"/>
                <a:gd name="connsiteY134" fmla="*/ 1383295 h 2311974"/>
                <a:gd name="connsiteX135" fmla="*/ 1159488 w 1315983"/>
                <a:gd name="connsiteY135" fmla="*/ 1380864 h 2311974"/>
                <a:gd name="connsiteX136" fmla="*/ 1166601 w 1315983"/>
                <a:gd name="connsiteY136" fmla="*/ 1393019 h 2311974"/>
                <a:gd name="connsiteX137" fmla="*/ 1164230 w 1315983"/>
                <a:gd name="connsiteY137" fmla="*/ 1400312 h 2311974"/>
                <a:gd name="connsiteX138" fmla="*/ 1166601 w 1315983"/>
                <a:gd name="connsiteY138" fmla="*/ 1402744 h 2311974"/>
                <a:gd name="connsiteX139" fmla="*/ 1185570 w 1315983"/>
                <a:gd name="connsiteY139" fmla="*/ 1380864 h 2311974"/>
                <a:gd name="connsiteX140" fmla="*/ 1192684 w 1315983"/>
                <a:gd name="connsiteY140" fmla="*/ 1383295 h 2311974"/>
                <a:gd name="connsiteX141" fmla="*/ 1187941 w 1315983"/>
                <a:gd name="connsiteY141" fmla="*/ 1380864 h 2311974"/>
                <a:gd name="connsiteX142" fmla="*/ 1195055 w 1315983"/>
                <a:gd name="connsiteY142" fmla="*/ 1373570 h 2311974"/>
                <a:gd name="connsiteX143" fmla="*/ 1202168 w 1315983"/>
                <a:gd name="connsiteY143" fmla="*/ 1368708 h 2311974"/>
                <a:gd name="connsiteX144" fmla="*/ 1218766 w 1315983"/>
                <a:gd name="connsiteY144" fmla="*/ 1417330 h 2311974"/>
                <a:gd name="connsiteX145" fmla="*/ 1214024 w 1315983"/>
                <a:gd name="connsiteY145" fmla="*/ 1424623 h 2311974"/>
                <a:gd name="connsiteX146" fmla="*/ 1214024 w 1315983"/>
                <a:gd name="connsiteY146" fmla="*/ 1441641 h 2311974"/>
                <a:gd name="connsiteX147" fmla="*/ 1180828 w 1315983"/>
                <a:gd name="connsiteY147" fmla="*/ 1436779 h 2311974"/>
                <a:gd name="connsiteX148" fmla="*/ 1178457 w 1315983"/>
                <a:gd name="connsiteY148" fmla="*/ 1473245 h 2311974"/>
                <a:gd name="connsiteX149" fmla="*/ 1164230 w 1315983"/>
                <a:gd name="connsiteY149" fmla="*/ 1473245 h 2311974"/>
                <a:gd name="connsiteX150" fmla="*/ 1159488 w 1315983"/>
                <a:gd name="connsiteY150" fmla="*/ 1504850 h 2311974"/>
                <a:gd name="connsiteX151" fmla="*/ 1145261 w 1315983"/>
                <a:gd name="connsiteY151" fmla="*/ 1521867 h 2311974"/>
                <a:gd name="connsiteX152" fmla="*/ 1145261 w 1315983"/>
                <a:gd name="connsiteY152" fmla="*/ 1548609 h 2311974"/>
                <a:gd name="connsiteX153" fmla="*/ 1126292 w 1315983"/>
                <a:gd name="connsiteY153" fmla="*/ 1560765 h 2311974"/>
                <a:gd name="connsiteX154" fmla="*/ 1152374 w 1315983"/>
                <a:gd name="connsiteY154" fmla="*/ 1570489 h 2311974"/>
                <a:gd name="connsiteX155" fmla="*/ 1152374 w 1315983"/>
                <a:gd name="connsiteY155" fmla="*/ 1577783 h 2311974"/>
                <a:gd name="connsiteX156" fmla="*/ 1097838 w 1315983"/>
                <a:gd name="connsiteY156" fmla="*/ 1577783 h 2311974"/>
                <a:gd name="connsiteX157" fmla="*/ 1109694 w 1315983"/>
                <a:gd name="connsiteY157" fmla="*/ 1602094 h 2311974"/>
                <a:gd name="connsiteX158" fmla="*/ 1119178 w 1315983"/>
                <a:gd name="connsiteY158" fmla="*/ 1609387 h 2311974"/>
                <a:gd name="connsiteX159" fmla="*/ 1116807 w 1315983"/>
                <a:gd name="connsiteY159" fmla="*/ 1619111 h 2311974"/>
                <a:gd name="connsiteX160" fmla="*/ 1119178 w 1315983"/>
                <a:gd name="connsiteY160" fmla="*/ 1623973 h 2311974"/>
                <a:gd name="connsiteX161" fmla="*/ 1119178 w 1315983"/>
                <a:gd name="connsiteY161" fmla="*/ 1645853 h 2311974"/>
                <a:gd name="connsiteX162" fmla="*/ 1112065 w 1315983"/>
                <a:gd name="connsiteY162" fmla="*/ 1645853 h 2311974"/>
                <a:gd name="connsiteX163" fmla="*/ 1104951 w 1315983"/>
                <a:gd name="connsiteY163" fmla="*/ 1667733 h 2311974"/>
                <a:gd name="connsiteX164" fmla="*/ 1104951 w 1315983"/>
                <a:gd name="connsiteY164" fmla="*/ 1706631 h 2311974"/>
                <a:gd name="connsiteX165" fmla="*/ 1090725 w 1315983"/>
                <a:gd name="connsiteY165" fmla="*/ 1709062 h 2311974"/>
                <a:gd name="connsiteX166" fmla="*/ 1090725 w 1315983"/>
                <a:gd name="connsiteY166" fmla="*/ 1723648 h 2311974"/>
                <a:gd name="connsiteX167" fmla="*/ 1078869 w 1315983"/>
                <a:gd name="connsiteY167" fmla="*/ 1740666 h 2311974"/>
                <a:gd name="connsiteX168" fmla="*/ 1021961 w 1315983"/>
                <a:gd name="connsiteY168" fmla="*/ 1733373 h 2311974"/>
                <a:gd name="connsiteX169" fmla="*/ 995879 w 1315983"/>
                <a:gd name="connsiteY169" fmla="*/ 1733373 h 2311974"/>
                <a:gd name="connsiteX170" fmla="*/ 984023 w 1315983"/>
                <a:gd name="connsiteY170" fmla="*/ 1743097 h 2311974"/>
                <a:gd name="connsiteX171" fmla="*/ 976910 w 1315983"/>
                <a:gd name="connsiteY171" fmla="*/ 1735804 h 2311974"/>
                <a:gd name="connsiteX172" fmla="*/ 969796 w 1315983"/>
                <a:gd name="connsiteY172" fmla="*/ 1740666 h 2311974"/>
                <a:gd name="connsiteX173" fmla="*/ 948456 w 1315983"/>
                <a:gd name="connsiteY173" fmla="*/ 1713924 h 2311974"/>
                <a:gd name="connsiteX174" fmla="*/ 934229 w 1315983"/>
                <a:gd name="connsiteY174" fmla="*/ 1721217 h 2311974"/>
                <a:gd name="connsiteX175" fmla="*/ 927116 w 1315983"/>
                <a:gd name="connsiteY175" fmla="*/ 1733373 h 2311974"/>
                <a:gd name="connsiteX176" fmla="*/ 920002 w 1315983"/>
                <a:gd name="connsiteY176" fmla="*/ 1735804 h 2311974"/>
                <a:gd name="connsiteX177" fmla="*/ 905775 w 1315983"/>
                <a:gd name="connsiteY177" fmla="*/ 1706631 h 2311974"/>
                <a:gd name="connsiteX178" fmla="*/ 834641 w 1315983"/>
                <a:gd name="connsiteY178" fmla="*/ 1709062 h 2311974"/>
                <a:gd name="connsiteX179" fmla="*/ 832270 w 1315983"/>
                <a:gd name="connsiteY179" fmla="*/ 1721217 h 2311974"/>
                <a:gd name="connsiteX180" fmla="*/ 789590 w 1315983"/>
                <a:gd name="connsiteY180" fmla="*/ 1721217 h 2311974"/>
                <a:gd name="connsiteX181" fmla="*/ 789590 w 1315983"/>
                <a:gd name="connsiteY181" fmla="*/ 1728511 h 2311974"/>
                <a:gd name="connsiteX182" fmla="*/ 758765 w 1315983"/>
                <a:gd name="connsiteY182" fmla="*/ 1721217 h 2311974"/>
                <a:gd name="connsiteX183" fmla="*/ 758765 w 1315983"/>
                <a:gd name="connsiteY183" fmla="*/ 1706631 h 2311974"/>
                <a:gd name="connsiteX184" fmla="*/ 751651 w 1315983"/>
                <a:gd name="connsiteY184" fmla="*/ 1706631 h 2311974"/>
                <a:gd name="connsiteX185" fmla="*/ 749280 w 1315983"/>
                <a:gd name="connsiteY185" fmla="*/ 1692044 h 2311974"/>
                <a:gd name="connsiteX186" fmla="*/ 749280 w 1315983"/>
                <a:gd name="connsiteY186" fmla="*/ 1692044 h 2311974"/>
                <a:gd name="connsiteX187" fmla="*/ 751651 w 1315983"/>
                <a:gd name="connsiteY187" fmla="*/ 1706631 h 2311974"/>
                <a:gd name="connsiteX188" fmla="*/ 697115 w 1315983"/>
                <a:gd name="connsiteY188" fmla="*/ 1709062 h 2311974"/>
                <a:gd name="connsiteX189" fmla="*/ 656806 w 1315983"/>
                <a:gd name="connsiteY189" fmla="*/ 1701769 h 2311974"/>
                <a:gd name="connsiteX190" fmla="*/ 654435 w 1315983"/>
                <a:gd name="connsiteY190" fmla="*/ 1709062 h 2311974"/>
                <a:gd name="connsiteX191" fmla="*/ 635465 w 1315983"/>
                <a:gd name="connsiteY191" fmla="*/ 1713924 h 2311974"/>
                <a:gd name="connsiteX192" fmla="*/ 628352 w 1315983"/>
                <a:gd name="connsiteY192" fmla="*/ 1733373 h 2311974"/>
                <a:gd name="connsiteX193" fmla="*/ 633094 w 1315983"/>
                <a:gd name="connsiteY193" fmla="*/ 1750391 h 2311974"/>
                <a:gd name="connsiteX194" fmla="*/ 614125 w 1315983"/>
                <a:gd name="connsiteY194" fmla="*/ 1750391 h 2311974"/>
                <a:gd name="connsiteX195" fmla="*/ 609383 w 1315983"/>
                <a:gd name="connsiteY195" fmla="*/ 1769840 h 2311974"/>
                <a:gd name="connsiteX196" fmla="*/ 616496 w 1315983"/>
                <a:gd name="connsiteY196" fmla="*/ 1784426 h 2311974"/>
                <a:gd name="connsiteX197" fmla="*/ 614125 w 1315983"/>
                <a:gd name="connsiteY197" fmla="*/ 1806306 h 2311974"/>
                <a:gd name="connsiteX198" fmla="*/ 602269 w 1315983"/>
                <a:gd name="connsiteY198" fmla="*/ 1813599 h 2311974"/>
                <a:gd name="connsiteX199" fmla="*/ 602269 w 1315983"/>
                <a:gd name="connsiteY199" fmla="*/ 1847635 h 2311974"/>
                <a:gd name="connsiteX200" fmla="*/ 588043 w 1315983"/>
                <a:gd name="connsiteY200" fmla="*/ 1852497 h 2311974"/>
                <a:gd name="connsiteX201" fmla="*/ 585671 w 1315983"/>
                <a:gd name="connsiteY201" fmla="*/ 1837910 h 2311974"/>
                <a:gd name="connsiteX202" fmla="*/ 552475 w 1315983"/>
                <a:gd name="connsiteY202" fmla="*/ 1837910 h 2311974"/>
                <a:gd name="connsiteX203" fmla="*/ 552475 w 1315983"/>
                <a:gd name="connsiteY203" fmla="*/ 1859790 h 2311974"/>
                <a:gd name="connsiteX204" fmla="*/ 533506 w 1315983"/>
                <a:gd name="connsiteY204" fmla="*/ 1859790 h 2311974"/>
                <a:gd name="connsiteX205" fmla="*/ 533506 w 1315983"/>
                <a:gd name="connsiteY205" fmla="*/ 1869515 h 2311974"/>
                <a:gd name="connsiteX206" fmla="*/ 531135 w 1315983"/>
                <a:gd name="connsiteY206" fmla="*/ 1876808 h 2311974"/>
                <a:gd name="connsiteX207" fmla="*/ 450517 w 1315983"/>
                <a:gd name="connsiteY207" fmla="*/ 1876808 h 2311974"/>
                <a:gd name="connsiteX208" fmla="*/ 450517 w 1315983"/>
                <a:gd name="connsiteY208" fmla="*/ 1896257 h 2311974"/>
                <a:gd name="connsiteX209" fmla="*/ 398351 w 1315983"/>
                <a:gd name="connsiteY209" fmla="*/ 1901119 h 2311974"/>
                <a:gd name="connsiteX210" fmla="*/ 398351 w 1315983"/>
                <a:gd name="connsiteY210" fmla="*/ 1930292 h 2311974"/>
                <a:gd name="connsiteX211" fmla="*/ 377011 w 1315983"/>
                <a:gd name="connsiteY211" fmla="*/ 1930292 h 2311974"/>
                <a:gd name="connsiteX212" fmla="*/ 374640 w 1315983"/>
                <a:gd name="connsiteY212" fmla="*/ 1952172 h 2311974"/>
                <a:gd name="connsiteX213" fmla="*/ 362784 w 1315983"/>
                <a:gd name="connsiteY213" fmla="*/ 1952172 h 2311974"/>
                <a:gd name="connsiteX214" fmla="*/ 362784 w 1315983"/>
                <a:gd name="connsiteY214" fmla="*/ 1978914 h 2311974"/>
                <a:gd name="connsiteX215" fmla="*/ 369898 w 1315983"/>
                <a:gd name="connsiteY215" fmla="*/ 1983776 h 2311974"/>
                <a:gd name="connsiteX216" fmla="*/ 367527 w 1315983"/>
                <a:gd name="connsiteY216" fmla="*/ 2000794 h 2311974"/>
                <a:gd name="connsiteX217" fmla="*/ 374640 w 1315983"/>
                <a:gd name="connsiteY217" fmla="*/ 2005656 h 2311974"/>
                <a:gd name="connsiteX218" fmla="*/ 374640 w 1315983"/>
                <a:gd name="connsiteY218" fmla="*/ 2068865 h 2311974"/>
                <a:gd name="connsiteX219" fmla="*/ 367527 w 1315983"/>
                <a:gd name="connsiteY219" fmla="*/ 2068865 h 2311974"/>
                <a:gd name="connsiteX220" fmla="*/ 367527 w 1315983"/>
                <a:gd name="connsiteY220" fmla="*/ 2081020 h 2311974"/>
                <a:gd name="connsiteX221" fmla="*/ 348557 w 1315983"/>
                <a:gd name="connsiteY221" fmla="*/ 2083451 h 2311974"/>
                <a:gd name="connsiteX222" fmla="*/ 334331 w 1315983"/>
                <a:gd name="connsiteY222" fmla="*/ 2117487 h 2311974"/>
                <a:gd name="connsiteX223" fmla="*/ 334331 w 1315983"/>
                <a:gd name="connsiteY223" fmla="*/ 2129642 h 2311974"/>
                <a:gd name="connsiteX224" fmla="*/ 391238 w 1315983"/>
                <a:gd name="connsiteY224" fmla="*/ 2132073 h 2311974"/>
                <a:gd name="connsiteX225" fmla="*/ 384125 w 1315983"/>
                <a:gd name="connsiteY225" fmla="*/ 2151522 h 2311974"/>
                <a:gd name="connsiteX226" fmla="*/ 388867 w 1315983"/>
                <a:gd name="connsiteY226" fmla="*/ 2161246 h 2311974"/>
                <a:gd name="connsiteX227" fmla="*/ 384125 w 1315983"/>
                <a:gd name="connsiteY227" fmla="*/ 2168540 h 2311974"/>
                <a:gd name="connsiteX228" fmla="*/ 367527 w 1315983"/>
                <a:gd name="connsiteY228" fmla="*/ 2168540 h 2311974"/>
                <a:gd name="connsiteX229" fmla="*/ 367527 w 1315983"/>
                <a:gd name="connsiteY229" fmla="*/ 2180695 h 2311974"/>
                <a:gd name="connsiteX230" fmla="*/ 336702 w 1315983"/>
                <a:gd name="connsiteY230" fmla="*/ 2187988 h 2311974"/>
                <a:gd name="connsiteX231" fmla="*/ 343815 w 1315983"/>
                <a:gd name="connsiteY231" fmla="*/ 2200144 h 2311974"/>
                <a:gd name="connsiteX232" fmla="*/ 341444 w 1315983"/>
                <a:gd name="connsiteY232" fmla="*/ 2256059 h 2311974"/>
                <a:gd name="connsiteX233" fmla="*/ 329588 w 1315983"/>
                <a:gd name="connsiteY233" fmla="*/ 2277939 h 2311974"/>
                <a:gd name="connsiteX234" fmla="*/ 303506 w 1315983"/>
                <a:gd name="connsiteY234" fmla="*/ 2307112 h 2311974"/>
                <a:gd name="connsiteX235" fmla="*/ 289279 w 1315983"/>
                <a:gd name="connsiteY235" fmla="*/ 2311974 h 2311974"/>
                <a:gd name="connsiteX236" fmla="*/ 272681 w 1315983"/>
                <a:gd name="connsiteY236" fmla="*/ 2282801 h 2311974"/>
                <a:gd name="connsiteX237" fmla="*/ 253712 w 1315983"/>
                <a:gd name="connsiteY237" fmla="*/ 2275508 h 2311974"/>
                <a:gd name="connsiteX238" fmla="*/ 239485 w 1315983"/>
                <a:gd name="connsiteY238" fmla="*/ 2292526 h 2311974"/>
                <a:gd name="connsiteX239" fmla="*/ 220516 w 1315983"/>
                <a:gd name="connsiteY239" fmla="*/ 2285232 h 2311974"/>
                <a:gd name="connsiteX240" fmla="*/ 206289 w 1315983"/>
                <a:gd name="connsiteY240" fmla="*/ 2290094 h 2311974"/>
                <a:gd name="connsiteX241" fmla="*/ 170722 w 1315983"/>
                <a:gd name="connsiteY241" fmla="*/ 2275508 h 2311974"/>
                <a:gd name="connsiteX242" fmla="*/ 129987 w 1315983"/>
                <a:gd name="connsiteY242" fmla="*/ 2254426 h 2311974"/>
                <a:gd name="connsiteX243" fmla="*/ 138292 w 1315983"/>
                <a:gd name="connsiteY243" fmla="*/ 2090384 h 2311974"/>
                <a:gd name="connsiteX244" fmla="*/ 167576 w 1315983"/>
                <a:gd name="connsiteY244" fmla="*/ 1879782 h 2311974"/>
                <a:gd name="connsiteX245" fmla="*/ 162659 w 1315983"/>
                <a:gd name="connsiteY245" fmla="*/ 1766434 h 2311974"/>
                <a:gd name="connsiteX246" fmla="*/ 134380 w 1315983"/>
                <a:gd name="connsiteY246" fmla="*/ 1684276 h 2311974"/>
                <a:gd name="connsiteX247" fmla="*/ 71027 w 1315983"/>
                <a:gd name="connsiteY247" fmla="*/ 1605539 h 2311974"/>
                <a:gd name="connsiteX248" fmla="*/ 21152 w 1315983"/>
                <a:gd name="connsiteY248" fmla="*/ 1566641 h 2311974"/>
                <a:gd name="connsiteX249" fmla="*/ 22796 w 1315983"/>
                <a:gd name="connsiteY249" fmla="*/ 1519182 h 2311974"/>
                <a:gd name="connsiteX250" fmla="*/ 18560 w 1315983"/>
                <a:gd name="connsiteY250" fmla="*/ 1442151 h 2311974"/>
                <a:gd name="connsiteX251" fmla="*/ 73867 w 1315983"/>
                <a:gd name="connsiteY251" fmla="*/ 1327822 h 2311974"/>
                <a:gd name="connsiteX252" fmla="*/ 867553 w 1315983"/>
                <a:gd name="connsiteY252" fmla="*/ 1104035 h 2311974"/>
                <a:gd name="connsiteX253" fmla="*/ 0 w 1315983"/>
                <a:gd name="connsiteY253" fmla="*/ 680708 h 2311974"/>
                <a:gd name="connsiteX254" fmla="*/ 35567 w 1315983"/>
                <a:gd name="connsiteY254" fmla="*/ 670983 h 2311974"/>
                <a:gd name="connsiteX255" fmla="*/ 192062 w 1315983"/>
                <a:gd name="connsiteY255" fmla="*/ 700156 h 2311974"/>
                <a:gd name="connsiteX256" fmla="*/ 236001 w 1315983"/>
                <a:gd name="connsiteY256" fmla="*/ 862512 h 2311974"/>
                <a:gd name="connsiteX257" fmla="*/ 151753 w 1315983"/>
                <a:gd name="connsiteY257" fmla="*/ 471633 h 2311974"/>
                <a:gd name="connsiteX258" fmla="*/ 144639 w 1315983"/>
                <a:gd name="connsiteY258" fmla="*/ 464340 h 2311974"/>
                <a:gd name="connsiteX259" fmla="*/ 232371 w 1315983"/>
                <a:gd name="connsiteY259" fmla="*/ 311180 h 2311974"/>
                <a:gd name="connsiteX260" fmla="*/ 225258 w 1315983"/>
                <a:gd name="connsiteY260" fmla="*/ 308749 h 2311974"/>
                <a:gd name="connsiteX261" fmla="*/ 239485 w 1315983"/>
                <a:gd name="connsiteY261" fmla="*/ 240679 h 2311974"/>
                <a:gd name="connsiteX262" fmla="*/ 260825 w 1315983"/>
                <a:gd name="connsiteY262" fmla="*/ 199350 h 2311974"/>
                <a:gd name="connsiteX263" fmla="*/ 239485 w 1315983"/>
                <a:gd name="connsiteY263" fmla="*/ 150728 h 2311974"/>
                <a:gd name="connsiteX264" fmla="*/ 248969 w 1315983"/>
                <a:gd name="connsiteY264" fmla="*/ 131279 h 2311974"/>
                <a:gd name="connsiteX265" fmla="*/ 282165 w 1315983"/>
                <a:gd name="connsiteY265" fmla="*/ 116693 h 2311974"/>
                <a:gd name="connsiteX266" fmla="*/ 286908 w 1315983"/>
                <a:gd name="connsiteY266" fmla="*/ 131279 h 2311974"/>
                <a:gd name="connsiteX267" fmla="*/ 308248 w 1315983"/>
                <a:gd name="connsiteY267" fmla="*/ 116693 h 2311974"/>
                <a:gd name="connsiteX268" fmla="*/ 303506 w 1315983"/>
                <a:gd name="connsiteY268" fmla="*/ 109399 h 2311974"/>
                <a:gd name="connsiteX269" fmla="*/ 320104 w 1315983"/>
                <a:gd name="connsiteY269" fmla="*/ 102106 h 2311974"/>
                <a:gd name="connsiteX270" fmla="*/ 320104 w 1315983"/>
                <a:gd name="connsiteY270" fmla="*/ 94813 h 2311974"/>
                <a:gd name="connsiteX271" fmla="*/ 329588 w 1315983"/>
                <a:gd name="connsiteY271" fmla="*/ 87519 h 2311974"/>
                <a:gd name="connsiteX272" fmla="*/ 315361 w 1315983"/>
                <a:gd name="connsiteY272" fmla="*/ 53484 h 2311974"/>
                <a:gd name="connsiteX273" fmla="*/ 312990 w 1315983"/>
                <a:gd name="connsiteY273" fmla="*/ 7293 h 2311974"/>
                <a:gd name="connsiteX274" fmla="*/ 355671 w 1315983"/>
                <a:gd name="connsiteY274" fmla="*/ 17018 h 2311974"/>
                <a:gd name="connsiteX275" fmla="*/ 377011 w 1315983"/>
                <a:gd name="connsiteY275" fmla="*/ 0 h 2311974"/>
                <a:gd name="connsiteX276" fmla="*/ 241856 w 1315983"/>
                <a:gd name="connsiteY276" fmla="*/ 899507 h 2311974"/>
                <a:gd name="connsiteX277" fmla="*/ 241856 w 1315983"/>
                <a:gd name="connsiteY277" fmla="*/ 899506 h 2311974"/>
                <a:gd name="connsiteX278" fmla="*/ 377011 w 1315983"/>
                <a:gd name="connsiteY278" fmla="*/ 0 h 2311974"/>
                <a:gd name="connsiteX279" fmla="*/ 234712 w 1315983"/>
                <a:gd name="connsiteY279" fmla="*/ 889782 h 2311974"/>
                <a:gd name="connsiteX280" fmla="*/ 225258 w 1315983"/>
                <a:gd name="connsiteY280" fmla="*/ 889782 h 2311974"/>
                <a:gd name="connsiteX281" fmla="*/ 241856 w 1315983"/>
                <a:gd name="connsiteY281" fmla="*/ 889782 h 2311974"/>
                <a:gd name="connsiteX282" fmla="*/ 326152 w 1315983"/>
                <a:gd name="connsiteY282" fmla="*/ 981222 h 2311974"/>
                <a:gd name="connsiteX283" fmla="*/ 234712 w 1315983"/>
                <a:gd name="connsiteY283" fmla="*/ 889782 h 2311974"/>
                <a:gd name="connsiteX0" fmla="*/ 234712 w 1315983"/>
                <a:gd name="connsiteY0" fmla="*/ 889782 h 2311974"/>
                <a:gd name="connsiteX1" fmla="*/ 267541 w 1315983"/>
                <a:gd name="connsiteY1" fmla="*/ 842776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267541 w 1315983"/>
                <a:gd name="connsiteY4" fmla="*/ 842776 h 2311974"/>
                <a:gd name="connsiteX5" fmla="*/ 170722 w 1315983"/>
                <a:gd name="connsiteY5" fmla="*/ 726899 h 2311974"/>
                <a:gd name="connsiteX6" fmla="*/ 170722 w 1315983"/>
                <a:gd name="connsiteY6" fmla="*/ 726899 h 2311974"/>
                <a:gd name="connsiteX7" fmla="*/ 177835 w 1315983"/>
                <a:gd name="connsiteY7" fmla="*/ 734192 h 2311974"/>
                <a:gd name="connsiteX8" fmla="*/ 213402 w 1315983"/>
                <a:gd name="connsiteY8" fmla="*/ 748778 h 2311974"/>
                <a:gd name="connsiteX9" fmla="*/ 241856 w 1315983"/>
                <a:gd name="connsiteY9" fmla="*/ 753641 h 2311974"/>
                <a:gd name="connsiteX10" fmla="*/ 246598 w 1315983"/>
                <a:gd name="connsiteY10" fmla="*/ 734192 h 2311974"/>
                <a:gd name="connsiteX11" fmla="*/ 260825 w 1315983"/>
                <a:gd name="connsiteY11" fmla="*/ 736623 h 2311974"/>
                <a:gd name="connsiteX12" fmla="*/ 260825 w 1315983"/>
                <a:gd name="connsiteY12" fmla="*/ 736623 h 2311974"/>
                <a:gd name="connsiteX13" fmla="*/ 177835 w 1315983"/>
                <a:gd name="connsiteY13" fmla="*/ 734192 h 2311974"/>
                <a:gd name="connsiteX14" fmla="*/ 170722 w 1315983"/>
                <a:gd name="connsiteY14" fmla="*/ 726899 h 2311974"/>
                <a:gd name="connsiteX15" fmla="*/ 170722 w 1315983"/>
                <a:gd name="connsiteY15" fmla="*/ 714743 h 2311974"/>
                <a:gd name="connsiteX16" fmla="*/ 170722 w 1315983"/>
                <a:gd name="connsiteY16" fmla="*/ 714743 h 2311974"/>
                <a:gd name="connsiteX17" fmla="*/ 177835 w 1315983"/>
                <a:gd name="connsiteY17" fmla="*/ 722036 h 2311974"/>
                <a:gd name="connsiteX18" fmla="*/ 177835 w 1315983"/>
                <a:gd name="connsiteY18" fmla="*/ 722036 h 2311974"/>
                <a:gd name="connsiteX19" fmla="*/ 170722 w 1315983"/>
                <a:gd name="connsiteY19" fmla="*/ 714743 h 2311974"/>
                <a:gd name="connsiteX20" fmla="*/ 377011 w 1315983"/>
                <a:gd name="connsiteY20" fmla="*/ 0 h 2311974"/>
                <a:gd name="connsiteX21" fmla="*/ 384125 w 1315983"/>
                <a:gd name="connsiteY21" fmla="*/ 4862 h 2311974"/>
                <a:gd name="connsiteX22" fmla="*/ 388867 w 1315983"/>
                <a:gd name="connsiteY22" fmla="*/ 17018 h 2311974"/>
                <a:gd name="connsiteX23" fmla="*/ 398351 w 1315983"/>
                <a:gd name="connsiteY23" fmla="*/ 53484 h 2311974"/>
                <a:gd name="connsiteX24" fmla="*/ 429176 w 1315983"/>
                <a:gd name="connsiteY24" fmla="*/ 82657 h 2311974"/>
                <a:gd name="connsiteX25" fmla="*/ 452888 w 1315983"/>
                <a:gd name="connsiteY25" fmla="*/ 75364 h 2311974"/>
                <a:gd name="connsiteX26" fmla="*/ 452888 w 1315983"/>
                <a:gd name="connsiteY26" fmla="*/ 82657 h 2311974"/>
                <a:gd name="connsiteX27" fmla="*/ 460001 w 1315983"/>
                <a:gd name="connsiteY27" fmla="*/ 82657 h 2311974"/>
                <a:gd name="connsiteX28" fmla="*/ 483712 w 1315983"/>
                <a:gd name="connsiteY28" fmla="*/ 104537 h 2311974"/>
                <a:gd name="connsiteX29" fmla="*/ 512166 w 1315983"/>
                <a:gd name="connsiteY29" fmla="*/ 89950 h 2311974"/>
                <a:gd name="connsiteX30" fmla="*/ 526393 w 1315983"/>
                <a:gd name="connsiteY30" fmla="*/ 94813 h 2311974"/>
                <a:gd name="connsiteX31" fmla="*/ 559589 w 1315983"/>
                <a:gd name="connsiteY31" fmla="*/ 94813 h 2311974"/>
                <a:gd name="connsiteX32" fmla="*/ 559589 w 1315983"/>
                <a:gd name="connsiteY32" fmla="*/ 72933 h 2311974"/>
                <a:gd name="connsiteX33" fmla="*/ 561960 w 1315983"/>
                <a:gd name="connsiteY33" fmla="*/ 72933 h 2311974"/>
                <a:gd name="connsiteX34" fmla="*/ 566702 w 1315983"/>
                <a:gd name="connsiteY34" fmla="*/ 123986 h 2311974"/>
                <a:gd name="connsiteX35" fmla="*/ 580929 w 1315983"/>
                <a:gd name="connsiteY35" fmla="*/ 128848 h 2311974"/>
                <a:gd name="connsiteX36" fmla="*/ 592785 w 1315983"/>
                <a:gd name="connsiteY36" fmla="*/ 150728 h 2311974"/>
                <a:gd name="connsiteX37" fmla="*/ 602269 w 1315983"/>
                <a:gd name="connsiteY37" fmla="*/ 153159 h 2311974"/>
                <a:gd name="connsiteX38" fmla="*/ 628352 w 1315983"/>
                <a:gd name="connsiteY38" fmla="*/ 165315 h 2311974"/>
                <a:gd name="connsiteX39" fmla="*/ 668661 w 1315983"/>
                <a:gd name="connsiteY39" fmla="*/ 172608 h 2311974"/>
                <a:gd name="connsiteX40" fmla="*/ 675775 w 1315983"/>
                <a:gd name="connsiteY40" fmla="*/ 184763 h 2311974"/>
                <a:gd name="connsiteX41" fmla="*/ 668661 w 1315983"/>
                <a:gd name="connsiteY41" fmla="*/ 192057 h 2311974"/>
                <a:gd name="connsiteX42" fmla="*/ 675775 w 1315983"/>
                <a:gd name="connsiteY42" fmla="*/ 201781 h 2311974"/>
                <a:gd name="connsiteX43" fmla="*/ 682888 w 1315983"/>
                <a:gd name="connsiteY43" fmla="*/ 233385 h 2311974"/>
                <a:gd name="connsiteX44" fmla="*/ 725569 w 1315983"/>
                <a:gd name="connsiteY44" fmla="*/ 211505 h 2311974"/>
                <a:gd name="connsiteX45" fmla="*/ 749280 w 1315983"/>
                <a:gd name="connsiteY45" fmla="*/ 213936 h 2311974"/>
                <a:gd name="connsiteX46" fmla="*/ 770620 w 1315983"/>
                <a:gd name="connsiteY46" fmla="*/ 199350 h 2311974"/>
                <a:gd name="connsiteX47" fmla="*/ 780105 w 1315983"/>
                <a:gd name="connsiteY47" fmla="*/ 177470 h 2311974"/>
                <a:gd name="connsiteX48" fmla="*/ 806188 w 1315983"/>
                <a:gd name="connsiteY48" fmla="*/ 158021 h 2311974"/>
                <a:gd name="connsiteX49" fmla="*/ 827528 w 1315983"/>
                <a:gd name="connsiteY49" fmla="*/ 194488 h 2311974"/>
                <a:gd name="connsiteX50" fmla="*/ 827528 w 1315983"/>
                <a:gd name="connsiteY50" fmla="*/ 221230 h 2311974"/>
                <a:gd name="connsiteX51" fmla="*/ 839383 w 1315983"/>
                <a:gd name="connsiteY51" fmla="*/ 243110 h 2311974"/>
                <a:gd name="connsiteX52" fmla="*/ 858353 w 1315983"/>
                <a:gd name="connsiteY52" fmla="*/ 262558 h 2311974"/>
                <a:gd name="connsiteX53" fmla="*/ 901033 w 1315983"/>
                <a:gd name="connsiteY53" fmla="*/ 274714 h 2311974"/>
                <a:gd name="connsiteX54" fmla="*/ 934229 w 1315983"/>
                <a:gd name="connsiteY54" fmla="*/ 260127 h 2311974"/>
                <a:gd name="connsiteX55" fmla="*/ 955569 w 1315983"/>
                <a:gd name="connsiteY55" fmla="*/ 262558 h 2311974"/>
                <a:gd name="connsiteX56" fmla="*/ 981652 w 1315983"/>
                <a:gd name="connsiteY56" fmla="*/ 277145 h 2311974"/>
                <a:gd name="connsiteX57" fmla="*/ 1014848 w 1315983"/>
                <a:gd name="connsiteY57" fmla="*/ 282007 h 2311974"/>
                <a:gd name="connsiteX58" fmla="*/ 1010106 w 1315983"/>
                <a:gd name="connsiteY58" fmla="*/ 299025 h 2311974"/>
                <a:gd name="connsiteX59" fmla="*/ 1038559 w 1315983"/>
                <a:gd name="connsiteY59" fmla="*/ 371958 h 2311974"/>
                <a:gd name="connsiteX60" fmla="*/ 1154745 w 1315983"/>
                <a:gd name="connsiteY60" fmla="*/ 415718 h 2311974"/>
                <a:gd name="connsiteX61" fmla="*/ 1187941 w 1315983"/>
                <a:gd name="connsiteY61" fmla="*/ 386544 h 2311974"/>
                <a:gd name="connsiteX62" fmla="*/ 1232993 w 1315983"/>
                <a:gd name="connsiteY62" fmla="*/ 381682 h 2311974"/>
                <a:gd name="connsiteX63" fmla="*/ 1240107 w 1315983"/>
                <a:gd name="connsiteY63" fmla="*/ 386544 h 2311974"/>
                <a:gd name="connsiteX64" fmla="*/ 1275674 w 1315983"/>
                <a:gd name="connsiteY64" fmla="*/ 371958 h 2311974"/>
                <a:gd name="connsiteX65" fmla="*/ 1275674 w 1315983"/>
                <a:gd name="connsiteY65" fmla="*/ 388975 h 2311974"/>
                <a:gd name="connsiteX66" fmla="*/ 1289901 w 1315983"/>
                <a:gd name="connsiteY66" fmla="*/ 408424 h 2311974"/>
                <a:gd name="connsiteX67" fmla="*/ 1228251 w 1315983"/>
                <a:gd name="connsiteY67" fmla="*/ 444891 h 2311974"/>
                <a:gd name="connsiteX68" fmla="*/ 1225880 w 1315983"/>
                <a:gd name="connsiteY68" fmla="*/ 491082 h 2311974"/>
                <a:gd name="connsiteX69" fmla="*/ 1247220 w 1315983"/>
                <a:gd name="connsiteY69" fmla="*/ 532410 h 2311974"/>
                <a:gd name="connsiteX70" fmla="*/ 1280416 w 1315983"/>
                <a:gd name="connsiteY70" fmla="*/ 554290 h 2311974"/>
                <a:gd name="connsiteX71" fmla="*/ 1301756 w 1315983"/>
                <a:gd name="connsiteY71" fmla="*/ 581032 h 2311974"/>
                <a:gd name="connsiteX72" fmla="*/ 1294643 w 1315983"/>
                <a:gd name="connsiteY72" fmla="*/ 622361 h 2311974"/>
                <a:gd name="connsiteX73" fmla="*/ 1315983 w 1315983"/>
                <a:gd name="connsiteY73" fmla="*/ 644241 h 2311974"/>
                <a:gd name="connsiteX74" fmla="*/ 1311241 w 1315983"/>
                <a:gd name="connsiteY74" fmla="*/ 658827 h 2311974"/>
                <a:gd name="connsiteX75" fmla="*/ 1304127 w 1315983"/>
                <a:gd name="connsiteY75" fmla="*/ 666121 h 2311974"/>
                <a:gd name="connsiteX76" fmla="*/ 1275674 w 1315983"/>
                <a:gd name="connsiteY76" fmla="*/ 663689 h 2311974"/>
                <a:gd name="connsiteX77" fmla="*/ 1247220 w 1315983"/>
                <a:gd name="connsiteY77" fmla="*/ 705018 h 2311974"/>
                <a:gd name="connsiteX78" fmla="*/ 1225880 w 1315983"/>
                <a:gd name="connsiteY78" fmla="*/ 712312 h 2311974"/>
                <a:gd name="connsiteX79" fmla="*/ 1178457 w 1315983"/>
                <a:gd name="connsiteY79" fmla="*/ 785245 h 2311974"/>
                <a:gd name="connsiteX80" fmla="*/ 1178457 w 1315983"/>
                <a:gd name="connsiteY80" fmla="*/ 804693 h 2311974"/>
                <a:gd name="connsiteX81" fmla="*/ 1147632 w 1315983"/>
                <a:gd name="connsiteY81" fmla="*/ 802262 h 2311974"/>
                <a:gd name="connsiteX82" fmla="*/ 1116807 w 1315983"/>
                <a:gd name="connsiteY82" fmla="*/ 802262 h 2311974"/>
                <a:gd name="connsiteX83" fmla="*/ 1093096 w 1315983"/>
                <a:gd name="connsiteY83" fmla="*/ 819280 h 2311974"/>
                <a:gd name="connsiteX84" fmla="*/ 1057529 w 1315983"/>
                <a:gd name="connsiteY84" fmla="*/ 809556 h 2311974"/>
                <a:gd name="connsiteX85" fmla="*/ 1045673 w 1315983"/>
                <a:gd name="connsiteY85" fmla="*/ 816849 h 2311974"/>
                <a:gd name="connsiteX86" fmla="*/ 1055157 w 1315983"/>
                <a:gd name="connsiteY86" fmla="*/ 824142 h 2311974"/>
                <a:gd name="connsiteX87" fmla="*/ 1043302 w 1315983"/>
                <a:gd name="connsiteY87" fmla="*/ 850884 h 2311974"/>
                <a:gd name="connsiteX88" fmla="*/ 1050415 w 1315983"/>
                <a:gd name="connsiteY88" fmla="*/ 858178 h 2311974"/>
                <a:gd name="connsiteX89" fmla="*/ 1090725 w 1315983"/>
                <a:gd name="connsiteY89" fmla="*/ 875195 h 2311974"/>
                <a:gd name="connsiteX90" fmla="*/ 1097838 w 1315983"/>
                <a:gd name="connsiteY90" fmla="*/ 906800 h 2311974"/>
                <a:gd name="connsiteX91" fmla="*/ 1104951 w 1315983"/>
                <a:gd name="connsiteY91" fmla="*/ 916524 h 2311974"/>
                <a:gd name="connsiteX92" fmla="*/ 1123921 w 1315983"/>
                <a:gd name="connsiteY92" fmla="*/ 935973 h 2311974"/>
                <a:gd name="connsiteX93" fmla="*/ 1171343 w 1315983"/>
                <a:gd name="connsiteY93" fmla="*/ 928679 h 2311974"/>
                <a:gd name="connsiteX94" fmla="*/ 1185570 w 1315983"/>
                <a:gd name="connsiteY94" fmla="*/ 948128 h 2311974"/>
                <a:gd name="connsiteX95" fmla="*/ 1206911 w 1315983"/>
                <a:gd name="connsiteY95" fmla="*/ 950559 h 2311974"/>
                <a:gd name="connsiteX96" fmla="*/ 1211653 w 1315983"/>
                <a:gd name="connsiteY96" fmla="*/ 923817 h 2311974"/>
                <a:gd name="connsiteX97" fmla="*/ 1225880 w 1315983"/>
                <a:gd name="connsiteY97" fmla="*/ 914093 h 2311974"/>
                <a:gd name="connsiteX98" fmla="*/ 1235364 w 1315983"/>
                <a:gd name="connsiteY98" fmla="*/ 921386 h 2311974"/>
                <a:gd name="connsiteX99" fmla="*/ 1247220 w 1315983"/>
                <a:gd name="connsiteY99" fmla="*/ 948128 h 2311974"/>
                <a:gd name="connsiteX100" fmla="*/ 1195055 w 1315983"/>
                <a:gd name="connsiteY100" fmla="*/ 1006475 h 2311974"/>
                <a:gd name="connsiteX101" fmla="*/ 1064642 w 1315983"/>
                <a:gd name="connsiteY101" fmla="*/ 1062390 h 2311974"/>
                <a:gd name="connsiteX102" fmla="*/ 1071755 w 1315983"/>
                <a:gd name="connsiteY102" fmla="*/ 1093994 h 2311974"/>
                <a:gd name="connsiteX103" fmla="*/ 1062271 w 1315983"/>
                <a:gd name="connsiteY103" fmla="*/ 1103719 h 2311974"/>
                <a:gd name="connsiteX104" fmla="*/ 1064642 w 1315983"/>
                <a:gd name="connsiteY104" fmla="*/ 1103719 h 2311974"/>
                <a:gd name="connsiteX105" fmla="*/ 1064642 w 1315983"/>
                <a:gd name="connsiteY105" fmla="*/ 1111012 h 2311974"/>
                <a:gd name="connsiteX106" fmla="*/ 1057529 w 1315983"/>
                <a:gd name="connsiteY106" fmla="*/ 1118305 h 2311974"/>
                <a:gd name="connsiteX107" fmla="*/ 1057529 w 1315983"/>
                <a:gd name="connsiteY107" fmla="*/ 1125598 h 2311974"/>
                <a:gd name="connsiteX108" fmla="*/ 1043302 w 1315983"/>
                <a:gd name="connsiteY108" fmla="*/ 1149909 h 2311974"/>
                <a:gd name="connsiteX109" fmla="*/ 1055157 w 1315983"/>
                <a:gd name="connsiteY109" fmla="*/ 1164496 h 2311974"/>
                <a:gd name="connsiteX110" fmla="*/ 1083611 w 1315983"/>
                <a:gd name="connsiteY110" fmla="*/ 1164496 h 2311974"/>
                <a:gd name="connsiteX111" fmla="*/ 1085982 w 1315983"/>
                <a:gd name="connsiteY111" fmla="*/ 1166927 h 2311974"/>
                <a:gd name="connsiteX112" fmla="*/ 1104951 w 1315983"/>
                <a:gd name="connsiteY112" fmla="*/ 1159634 h 2311974"/>
                <a:gd name="connsiteX113" fmla="*/ 1116807 w 1315983"/>
                <a:gd name="connsiteY113" fmla="*/ 1166927 h 2311974"/>
                <a:gd name="connsiteX114" fmla="*/ 1123921 w 1315983"/>
                <a:gd name="connsiteY114" fmla="*/ 1166927 h 2311974"/>
                <a:gd name="connsiteX115" fmla="*/ 1119178 w 1315983"/>
                <a:gd name="connsiteY115" fmla="*/ 1171789 h 2311974"/>
                <a:gd name="connsiteX116" fmla="*/ 1133405 w 1315983"/>
                <a:gd name="connsiteY116" fmla="*/ 1179083 h 2311974"/>
                <a:gd name="connsiteX117" fmla="*/ 1140519 w 1315983"/>
                <a:gd name="connsiteY117" fmla="*/ 1222842 h 2311974"/>
                <a:gd name="connsiteX118" fmla="*/ 1133405 w 1315983"/>
                <a:gd name="connsiteY118" fmla="*/ 1230136 h 2311974"/>
                <a:gd name="connsiteX119" fmla="*/ 1133405 w 1315983"/>
                <a:gd name="connsiteY119" fmla="*/ 1254447 h 2311974"/>
                <a:gd name="connsiteX120" fmla="*/ 1159488 w 1315983"/>
                <a:gd name="connsiteY120" fmla="*/ 1271464 h 2311974"/>
                <a:gd name="connsiteX121" fmla="*/ 1154745 w 1315983"/>
                <a:gd name="connsiteY121" fmla="*/ 1278758 h 2311974"/>
                <a:gd name="connsiteX122" fmla="*/ 1164230 w 1315983"/>
                <a:gd name="connsiteY122" fmla="*/ 1290913 h 2311974"/>
                <a:gd name="connsiteX123" fmla="*/ 1164230 w 1315983"/>
                <a:gd name="connsiteY123" fmla="*/ 1303069 h 2311974"/>
                <a:gd name="connsiteX124" fmla="*/ 1166601 w 1315983"/>
                <a:gd name="connsiteY124" fmla="*/ 1305500 h 2311974"/>
                <a:gd name="connsiteX125" fmla="*/ 1164230 w 1315983"/>
                <a:gd name="connsiteY125" fmla="*/ 1312793 h 2311974"/>
                <a:gd name="connsiteX126" fmla="*/ 1171343 w 1315983"/>
                <a:gd name="connsiteY126" fmla="*/ 1324948 h 2311974"/>
                <a:gd name="connsiteX127" fmla="*/ 1178457 w 1315983"/>
                <a:gd name="connsiteY127" fmla="*/ 1317655 h 2311974"/>
                <a:gd name="connsiteX128" fmla="*/ 1178457 w 1315983"/>
                <a:gd name="connsiteY128" fmla="*/ 1327379 h 2311974"/>
                <a:gd name="connsiteX129" fmla="*/ 1180828 w 1315983"/>
                <a:gd name="connsiteY129" fmla="*/ 1344397 h 2311974"/>
                <a:gd name="connsiteX130" fmla="*/ 1154745 w 1315983"/>
                <a:gd name="connsiteY130" fmla="*/ 1358984 h 2311974"/>
                <a:gd name="connsiteX131" fmla="*/ 1133405 w 1315983"/>
                <a:gd name="connsiteY131" fmla="*/ 1358984 h 2311974"/>
                <a:gd name="connsiteX132" fmla="*/ 1131034 w 1315983"/>
                <a:gd name="connsiteY132" fmla="*/ 1376001 h 2311974"/>
                <a:gd name="connsiteX133" fmla="*/ 1152374 w 1315983"/>
                <a:gd name="connsiteY133" fmla="*/ 1376001 h 2311974"/>
                <a:gd name="connsiteX134" fmla="*/ 1154745 w 1315983"/>
                <a:gd name="connsiteY134" fmla="*/ 1383295 h 2311974"/>
                <a:gd name="connsiteX135" fmla="*/ 1159488 w 1315983"/>
                <a:gd name="connsiteY135" fmla="*/ 1380864 h 2311974"/>
                <a:gd name="connsiteX136" fmla="*/ 1166601 w 1315983"/>
                <a:gd name="connsiteY136" fmla="*/ 1393019 h 2311974"/>
                <a:gd name="connsiteX137" fmla="*/ 1164230 w 1315983"/>
                <a:gd name="connsiteY137" fmla="*/ 1400312 h 2311974"/>
                <a:gd name="connsiteX138" fmla="*/ 1166601 w 1315983"/>
                <a:gd name="connsiteY138" fmla="*/ 1402744 h 2311974"/>
                <a:gd name="connsiteX139" fmla="*/ 1185570 w 1315983"/>
                <a:gd name="connsiteY139" fmla="*/ 1380864 h 2311974"/>
                <a:gd name="connsiteX140" fmla="*/ 1192684 w 1315983"/>
                <a:gd name="connsiteY140" fmla="*/ 1383295 h 2311974"/>
                <a:gd name="connsiteX141" fmla="*/ 1187941 w 1315983"/>
                <a:gd name="connsiteY141" fmla="*/ 1380864 h 2311974"/>
                <a:gd name="connsiteX142" fmla="*/ 1195055 w 1315983"/>
                <a:gd name="connsiteY142" fmla="*/ 1373570 h 2311974"/>
                <a:gd name="connsiteX143" fmla="*/ 1202168 w 1315983"/>
                <a:gd name="connsiteY143" fmla="*/ 1368708 h 2311974"/>
                <a:gd name="connsiteX144" fmla="*/ 1218766 w 1315983"/>
                <a:gd name="connsiteY144" fmla="*/ 1417330 h 2311974"/>
                <a:gd name="connsiteX145" fmla="*/ 1214024 w 1315983"/>
                <a:gd name="connsiteY145" fmla="*/ 1424623 h 2311974"/>
                <a:gd name="connsiteX146" fmla="*/ 1214024 w 1315983"/>
                <a:gd name="connsiteY146" fmla="*/ 1441641 h 2311974"/>
                <a:gd name="connsiteX147" fmla="*/ 1180828 w 1315983"/>
                <a:gd name="connsiteY147" fmla="*/ 1436779 h 2311974"/>
                <a:gd name="connsiteX148" fmla="*/ 1178457 w 1315983"/>
                <a:gd name="connsiteY148" fmla="*/ 1473245 h 2311974"/>
                <a:gd name="connsiteX149" fmla="*/ 1164230 w 1315983"/>
                <a:gd name="connsiteY149" fmla="*/ 1473245 h 2311974"/>
                <a:gd name="connsiteX150" fmla="*/ 1159488 w 1315983"/>
                <a:gd name="connsiteY150" fmla="*/ 1504850 h 2311974"/>
                <a:gd name="connsiteX151" fmla="*/ 1145261 w 1315983"/>
                <a:gd name="connsiteY151" fmla="*/ 1521867 h 2311974"/>
                <a:gd name="connsiteX152" fmla="*/ 1145261 w 1315983"/>
                <a:gd name="connsiteY152" fmla="*/ 1548609 h 2311974"/>
                <a:gd name="connsiteX153" fmla="*/ 1126292 w 1315983"/>
                <a:gd name="connsiteY153" fmla="*/ 1560765 h 2311974"/>
                <a:gd name="connsiteX154" fmla="*/ 1152374 w 1315983"/>
                <a:gd name="connsiteY154" fmla="*/ 1570489 h 2311974"/>
                <a:gd name="connsiteX155" fmla="*/ 1152374 w 1315983"/>
                <a:gd name="connsiteY155" fmla="*/ 1577783 h 2311974"/>
                <a:gd name="connsiteX156" fmla="*/ 1097838 w 1315983"/>
                <a:gd name="connsiteY156" fmla="*/ 1577783 h 2311974"/>
                <a:gd name="connsiteX157" fmla="*/ 1109694 w 1315983"/>
                <a:gd name="connsiteY157" fmla="*/ 1602094 h 2311974"/>
                <a:gd name="connsiteX158" fmla="*/ 1119178 w 1315983"/>
                <a:gd name="connsiteY158" fmla="*/ 1609387 h 2311974"/>
                <a:gd name="connsiteX159" fmla="*/ 1116807 w 1315983"/>
                <a:gd name="connsiteY159" fmla="*/ 1619111 h 2311974"/>
                <a:gd name="connsiteX160" fmla="*/ 1119178 w 1315983"/>
                <a:gd name="connsiteY160" fmla="*/ 1623973 h 2311974"/>
                <a:gd name="connsiteX161" fmla="*/ 1119178 w 1315983"/>
                <a:gd name="connsiteY161" fmla="*/ 1645853 h 2311974"/>
                <a:gd name="connsiteX162" fmla="*/ 1112065 w 1315983"/>
                <a:gd name="connsiteY162" fmla="*/ 1645853 h 2311974"/>
                <a:gd name="connsiteX163" fmla="*/ 1104951 w 1315983"/>
                <a:gd name="connsiteY163" fmla="*/ 1667733 h 2311974"/>
                <a:gd name="connsiteX164" fmla="*/ 1104951 w 1315983"/>
                <a:gd name="connsiteY164" fmla="*/ 1706631 h 2311974"/>
                <a:gd name="connsiteX165" fmla="*/ 1090725 w 1315983"/>
                <a:gd name="connsiteY165" fmla="*/ 1709062 h 2311974"/>
                <a:gd name="connsiteX166" fmla="*/ 1090725 w 1315983"/>
                <a:gd name="connsiteY166" fmla="*/ 1723648 h 2311974"/>
                <a:gd name="connsiteX167" fmla="*/ 1078869 w 1315983"/>
                <a:gd name="connsiteY167" fmla="*/ 1740666 h 2311974"/>
                <a:gd name="connsiteX168" fmla="*/ 1021961 w 1315983"/>
                <a:gd name="connsiteY168" fmla="*/ 1733373 h 2311974"/>
                <a:gd name="connsiteX169" fmla="*/ 995879 w 1315983"/>
                <a:gd name="connsiteY169" fmla="*/ 1733373 h 2311974"/>
                <a:gd name="connsiteX170" fmla="*/ 984023 w 1315983"/>
                <a:gd name="connsiteY170" fmla="*/ 1743097 h 2311974"/>
                <a:gd name="connsiteX171" fmla="*/ 976910 w 1315983"/>
                <a:gd name="connsiteY171" fmla="*/ 1735804 h 2311974"/>
                <a:gd name="connsiteX172" fmla="*/ 969796 w 1315983"/>
                <a:gd name="connsiteY172" fmla="*/ 1740666 h 2311974"/>
                <a:gd name="connsiteX173" fmla="*/ 948456 w 1315983"/>
                <a:gd name="connsiteY173" fmla="*/ 1713924 h 2311974"/>
                <a:gd name="connsiteX174" fmla="*/ 934229 w 1315983"/>
                <a:gd name="connsiteY174" fmla="*/ 1721217 h 2311974"/>
                <a:gd name="connsiteX175" fmla="*/ 927116 w 1315983"/>
                <a:gd name="connsiteY175" fmla="*/ 1733373 h 2311974"/>
                <a:gd name="connsiteX176" fmla="*/ 920002 w 1315983"/>
                <a:gd name="connsiteY176" fmla="*/ 1735804 h 2311974"/>
                <a:gd name="connsiteX177" fmla="*/ 905775 w 1315983"/>
                <a:gd name="connsiteY177" fmla="*/ 1706631 h 2311974"/>
                <a:gd name="connsiteX178" fmla="*/ 834641 w 1315983"/>
                <a:gd name="connsiteY178" fmla="*/ 1709062 h 2311974"/>
                <a:gd name="connsiteX179" fmla="*/ 832270 w 1315983"/>
                <a:gd name="connsiteY179" fmla="*/ 1721217 h 2311974"/>
                <a:gd name="connsiteX180" fmla="*/ 789590 w 1315983"/>
                <a:gd name="connsiteY180" fmla="*/ 1721217 h 2311974"/>
                <a:gd name="connsiteX181" fmla="*/ 789590 w 1315983"/>
                <a:gd name="connsiteY181" fmla="*/ 1728511 h 2311974"/>
                <a:gd name="connsiteX182" fmla="*/ 758765 w 1315983"/>
                <a:gd name="connsiteY182" fmla="*/ 1721217 h 2311974"/>
                <a:gd name="connsiteX183" fmla="*/ 758765 w 1315983"/>
                <a:gd name="connsiteY183" fmla="*/ 1706631 h 2311974"/>
                <a:gd name="connsiteX184" fmla="*/ 751651 w 1315983"/>
                <a:gd name="connsiteY184" fmla="*/ 1706631 h 2311974"/>
                <a:gd name="connsiteX185" fmla="*/ 749280 w 1315983"/>
                <a:gd name="connsiteY185" fmla="*/ 1692044 h 2311974"/>
                <a:gd name="connsiteX186" fmla="*/ 749280 w 1315983"/>
                <a:gd name="connsiteY186" fmla="*/ 1692044 h 2311974"/>
                <a:gd name="connsiteX187" fmla="*/ 751651 w 1315983"/>
                <a:gd name="connsiteY187" fmla="*/ 1706631 h 2311974"/>
                <a:gd name="connsiteX188" fmla="*/ 697115 w 1315983"/>
                <a:gd name="connsiteY188" fmla="*/ 1709062 h 2311974"/>
                <a:gd name="connsiteX189" fmla="*/ 656806 w 1315983"/>
                <a:gd name="connsiteY189" fmla="*/ 1701769 h 2311974"/>
                <a:gd name="connsiteX190" fmla="*/ 654435 w 1315983"/>
                <a:gd name="connsiteY190" fmla="*/ 1709062 h 2311974"/>
                <a:gd name="connsiteX191" fmla="*/ 635465 w 1315983"/>
                <a:gd name="connsiteY191" fmla="*/ 1713924 h 2311974"/>
                <a:gd name="connsiteX192" fmla="*/ 628352 w 1315983"/>
                <a:gd name="connsiteY192" fmla="*/ 1733373 h 2311974"/>
                <a:gd name="connsiteX193" fmla="*/ 633094 w 1315983"/>
                <a:gd name="connsiteY193" fmla="*/ 1750391 h 2311974"/>
                <a:gd name="connsiteX194" fmla="*/ 614125 w 1315983"/>
                <a:gd name="connsiteY194" fmla="*/ 1750391 h 2311974"/>
                <a:gd name="connsiteX195" fmla="*/ 609383 w 1315983"/>
                <a:gd name="connsiteY195" fmla="*/ 1769840 h 2311974"/>
                <a:gd name="connsiteX196" fmla="*/ 616496 w 1315983"/>
                <a:gd name="connsiteY196" fmla="*/ 1784426 h 2311974"/>
                <a:gd name="connsiteX197" fmla="*/ 614125 w 1315983"/>
                <a:gd name="connsiteY197" fmla="*/ 1806306 h 2311974"/>
                <a:gd name="connsiteX198" fmla="*/ 602269 w 1315983"/>
                <a:gd name="connsiteY198" fmla="*/ 1813599 h 2311974"/>
                <a:gd name="connsiteX199" fmla="*/ 602269 w 1315983"/>
                <a:gd name="connsiteY199" fmla="*/ 1847635 h 2311974"/>
                <a:gd name="connsiteX200" fmla="*/ 588043 w 1315983"/>
                <a:gd name="connsiteY200" fmla="*/ 1852497 h 2311974"/>
                <a:gd name="connsiteX201" fmla="*/ 585671 w 1315983"/>
                <a:gd name="connsiteY201" fmla="*/ 1837910 h 2311974"/>
                <a:gd name="connsiteX202" fmla="*/ 552475 w 1315983"/>
                <a:gd name="connsiteY202" fmla="*/ 1837910 h 2311974"/>
                <a:gd name="connsiteX203" fmla="*/ 552475 w 1315983"/>
                <a:gd name="connsiteY203" fmla="*/ 1859790 h 2311974"/>
                <a:gd name="connsiteX204" fmla="*/ 533506 w 1315983"/>
                <a:gd name="connsiteY204" fmla="*/ 1859790 h 2311974"/>
                <a:gd name="connsiteX205" fmla="*/ 533506 w 1315983"/>
                <a:gd name="connsiteY205" fmla="*/ 1869515 h 2311974"/>
                <a:gd name="connsiteX206" fmla="*/ 531135 w 1315983"/>
                <a:gd name="connsiteY206" fmla="*/ 1876808 h 2311974"/>
                <a:gd name="connsiteX207" fmla="*/ 450517 w 1315983"/>
                <a:gd name="connsiteY207" fmla="*/ 1876808 h 2311974"/>
                <a:gd name="connsiteX208" fmla="*/ 450517 w 1315983"/>
                <a:gd name="connsiteY208" fmla="*/ 1896257 h 2311974"/>
                <a:gd name="connsiteX209" fmla="*/ 398351 w 1315983"/>
                <a:gd name="connsiteY209" fmla="*/ 1901119 h 2311974"/>
                <a:gd name="connsiteX210" fmla="*/ 398351 w 1315983"/>
                <a:gd name="connsiteY210" fmla="*/ 1930292 h 2311974"/>
                <a:gd name="connsiteX211" fmla="*/ 377011 w 1315983"/>
                <a:gd name="connsiteY211" fmla="*/ 1930292 h 2311974"/>
                <a:gd name="connsiteX212" fmla="*/ 374640 w 1315983"/>
                <a:gd name="connsiteY212" fmla="*/ 1952172 h 2311974"/>
                <a:gd name="connsiteX213" fmla="*/ 362784 w 1315983"/>
                <a:gd name="connsiteY213" fmla="*/ 1952172 h 2311974"/>
                <a:gd name="connsiteX214" fmla="*/ 362784 w 1315983"/>
                <a:gd name="connsiteY214" fmla="*/ 1978914 h 2311974"/>
                <a:gd name="connsiteX215" fmla="*/ 369898 w 1315983"/>
                <a:gd name="connsiteY215" fmla="*/ 1983776 h 2311974"/>
                <a:gd name="connsiteX216" fmla="*/ 367527 w 1315983"/>
                <a:gd name="connsiteY216" fmla="*/ 2000794 h 2311974"/>
                <a:gd name="connsiteX217" fmla="*/ 374640 w 1315983"/>
                <a:gd name="connsiteY217" fmla="*/ 2005656 h 2311974"/>
                <a:gd name="connsiteX218" fmla="*/ 374640 w 1315983"/>
                <a:gd name="connsiteY218" fmla="*/ 2068865 h 2311974"/>
                <a:gd name="connsiteX219" fmla="*/ 367527 w 1315983"/>
                <a:gd name="connsiteY219" fmla="*/ 2068865 h 2311974"/>
                <a:gd name="connsiteX220" fmla="*/ 367527 w 1315983"/>
                <a:gd name="connsiteY220" fmla="*/ 2081020 h 2311974"/>
                <a:gd name="connsiteX221" fmla="*/ 348557 w 1315983"/>
                <a:gd name="connsiteY221" fmla="*/ 2083451 h 2311974"/>
                <a:gd name="connsiteX222" fmla="*/ 334331 w 1315983"/>
                <a:gd name="connsiteY222" fmla="*/ 2117487 h 2311974"/>
                <a:gd name="connsiteX223" fmla="*/ 334331 w 1315983"/>
                <a:gd name="connsiteY223" fmla="*/ 2129642 h 2311974"/>
                <a:gd name="connsiteX224" fmla="*/ 391238 w 1315983"/>
                <a:gd name="connsiteY224" fmla="*/ 2132073 h 2311974"/>
                <a:gd name="connsiteX225" fmla="*/ 384125 w 1315983"/>
                <a:gd name="connsiteY225" fmla="*/ 2151522 h 2311974"/>
                <a:gd name="connsiteX226" fmla="*/ 388867 w 1315983"/>
                <a:gd name="connsiteY226" fmla="*/ 2161246 h 2311974"/>
                <a:gd name="connsiteX227" fmla="*/ 384125 w 1315983"/>
                <a:gd name="connsiteY227" fmla="*/ 2168540 h 2311974"/>
                <a:gd name="connsiteX228" fmla="*/ 367527 w 1315983"/>
                <a:gd name="connsiteY228" fmla="*/ 2168540 h 2311974"/>
                <a:gd name="connsiteX229" fmla="*/ 367527 w 1315983"/>
                <a:gd name="connsiteY229" fmla="*/ 2180695 h 2311974"/>
                <a:gd name="connsiteX230" fmla="*/ 336702 w 1315983"/>
                <a:gd name="connsiteY230" fmla="*/ 2187988 h 2311974"/>
                <a:gd name="connsiteX231" fmla="*/ 343815 w 1315983"/>
                <a:gd name="connsiteY231" fmla="*/ 2200144 h 2311974"/>
                <a:gd name="connsiteX232" fmla="*/ 341444 w 1315983"/>
                <a:gd name="connsiteY232" fmla="*/ 2256059 h 2311974"/>
                <a:gd name="connsiteX233" fmla="*/ 329588 w 1315983"/>
                <a:gd name="connsiteY233" fmla="*/ 2277939 h 2311974"/>
                <a:gd name="connsiteX234" fmla="*/ 303506 w 1315983"/>
                <a:gd name="connsiteY234" fmla="*/ 2307112 h 2311974"/>
                <a:gd name="connsiteX235" fmla="*/ 289279 w 1315983"/>
                <a:gd name="connsiteY235" fmla="*/ 2311974 h 2311974"/>
                <a:gd name="connsiteX236" fmla="*/ 272681 w 1315983"/>
                <a:gd name="connsiteY236" fmla="*/ 2282801 h 2311974"/>
                <a:gd name="connsiteX237" fmla="*/ 253712 w 1315983"/>
                <a:gd name="connsiteY237" fmla="*/ 2275508 h 2311974"/>
                <a:gd name="connsiteX238" fmla="*/ 239485 w 1315983"/>
                <a:gd name="connsiteY238" fmla="*/ 2292526 h 2311974"/>
                <a:gd name="connsiteX239" fmla="*/ 220516 w 1315983"/>
                <a:gd name="connsiteY239" fmla="*/ 2285232 h 2311974"/>
                <a:gd name="connsiteX240" fmla="*/ 206289 w 1315983"/>
                <a:gd name="connsiteY240" fmla="*/ 2290094 h 2311974"/>
                <a:gd name="connsiteX241" fmla="*/ 170722 w 1315983"/>
                <a:gd name="connsiteY241" fmla="*/ 2275508 h 2311974"/>
                <a:gd name="connsiteX242" fmla="*/ 129987 w 1315983"/>
                <a:gd name="connsiteY242" fmla="*/ 2254426 h 2311974"/>
                <a:gd name="connsiteX243" fmla="*/ 138292 w 1315983"/>
                <a:gd name="connsiteY243" fmla="*/ 2090384 h 2311974"/>
                <a:gd name="connsiteX244" fmla="*/ 167576 w 1315983"/>
                <a:gd name="connsiteY244" fmla="*/ 1879782 h 2311974"/>
                <a:gd name="connsiteX245" fmla="*/ 162659 w 1315983"/>
                <a:gd name="connsiteY245" fmla="*/ 1766434 h 2311974"/>
                <a:gd name="connsiteX246" fmla="*/ 134380 w 1315983"/>
                <a:gd name="connsiteY246" fmla="*/ 1684276 h 2311974"/>
                <a:gd name="connsiteX247" fmla="*/ 71027 w 1315983"/>
                <a:gd name="connsiteY247" fmla="*/ 1605539 h 2311974"/>
                <a:gd name="connsiteX248" fmla="*/ 21152 w 1315983"/>
                <a:gd name="connsiteY248" fmla="*/ 1566641 h 2311974"/>
                <a:gd name="connsiteX249" fmla="*/ 22796 w 1315983"/>
                <a:gd name="connsiteY249" fmla="*/ 1519182 h 2311974"/>
                <a:gd name="connsiteX250" fmla="*/ 18560 w 1315983"/>
                <a:gd name="connsiteY250" fmla="*/ 1442151 h 2311974"/>
                <a:gd name="connsiteX251" fmla="*/ 73867 w 1315983"/>
                <a:gd name="connsiteY251" fmla="*/ 1327822 h 2311974"/>
                <a:gd name="connsiteX252" fmla="*/ 867553 w 1315983"/>
                <a:gd name="connsiteY252" fmla="*/ 1104035 h 2311974"/>
                <a:gd name="connsiteX253" fmla="*/ 0 w 1315983"/>
                <a:gd name="connsiteY253" fmla="*/ 680708 h 2311974"/>
                <a:gd name="connsiteX254" fmla="*/ 35567 w 1315983"/>
                <a:gd name="connsiteY254" fmla="*/ 670983 h 2311974"/>
                <a:gd name="connsiteX255" fmla="*/ 192062 w 1315983"/>
                <a:gd name="connsiteY255" fmla="*/ 700156 h 2311974"/>
                <a:gd name="connsiteX256" fmla="*/ 151753 w 1315983"/>
                <a:gd name="connsiteY256" fmla="*/ 471633 h 2311974"/>
                <a:gd name="connsiteX257" fmla="*/ 144639 w 1315983"/>
                <a:gd name="connsiteY257" fmla="*/ 464340 h 2311974"/>
                <a:gd name="connsiteX258" fmla="*/ 232371 w 1315983"/>
                <a:gd name="connsiteY258" fmla="*/ 311180 h 2311974"/>
                <a:gd name="connsiteX259" fmla="*/ 225258 w 1315983"/>
                <a:gd name="connsiteY259" fmla="*/ 308749 h 2311974"/>
                <a:gd name="connsiteX260" fmla="*/ 239485 w 1315983"/>
                <a:gd name="connsiteY260" fmla="*/ 240679 h 2311974"/>
                <a:gd name="connsiteX261" fmla="*/ 260825 w 1315983"/>
                <a:gd name="connsiteY261" fmla="*/ 199350 h 2311974"/>
                <a:gd name="connsiteX262" fmla="*/ 239485 w 1315983"/>
                <a:gd name="connsiteY262" fmla="*/ 150728 h 2311974"/>
                <a:gd name="connsiteX263" fmla="*/ 248969 w 1315983"/>
                <a:gd name="connsiteY263" fmla="*/ 131279 h 2311974"/>
                <a:gd name="connsiteX264" fmla="*/ 282165 w 1315983"/>
                <a:gd name="connsiteY264" fmla="*/ 116693 h 2311974"/>
                <a:gd name="connsiteX265" fmla="*/ 286908 w 1315983"/>
                <a:gd name="connsiteY265" fmla="*/ 131279 h 2311974"/>
                <a:gd name="connsiteX266" fmla="*/ 308248 w 1315983"/>
                <a:gd name="connsiteY266" fmla="*/ 116693 h 2311974"/>
                <a:gd name="connsiteX267" fmla="*/ 303506 w 1315983"/>
                <a:gd name="connsiteY267" fmla="*/ 109399 h 2311974"/>
                <a:gd name="connsiteX268" fmla="*/ 320104 w 1315983"/>
                <a:gd name="connsiteY268" fmla="*/ 102106 h 2311974"/>
                <a:gd name="connsiteX269" fmla="*/ 320104 w 1315983"/>
                <a:gd name="connsiteY269" fmla="*/ 94813 h 2311974"/>
                <a:gd name="connsiteX270" fmla="*/ 329588 w 1315983"/>
                <a:gd name="connsiteY270" fmla="*/ 87519 h 2311974"/>
                <a:gd name="connsiteX271" fmla="*/ 315361 w 1315983"/>
                <a:gd name="connsiteY271" fmla="*/ 53484 h 2311974"/>
                <a:gd name="connsiteX272" fmla="*/ 312990 w 1315983"/>
                <a:gd name="connsiteY272" fmla="*/ 7293 h 2311974"/>
                <a:gd name="connsiteX273" fmla="*/ 355671 w 1315983"/>
                <a:gd name="connsiteY273" fmla="*/ 17018 h 2311974"/>
                <a:gd name="connsiteX274" fmla="*/ 377011 w 1315983"/>
                <a:gd name="connsiteY274" fmla="*/ 0 h 2311974"/>
                <a:gd name="connsiteX275" fmla="*/ 241856 w 1315983"/>
                <a:gd name="connsiteY275" fmla="*/ 899507 h 2311974"/>
                <a:gd name="connsiteX276" fmla="*/ 241856 w 1315983"/>
                <a:gd name="connsiteY276" fmla="*/ 899506 h 2311974"/>
                <a:gd name="connsiteX277" fmla="*/ 377011 w 1315983"/>
                <a:gd name="connsiteY277" fmla="*/ 0 h 2311974"/>
                <a:gd name="connsiteX278" fmla="*/ 234712 w 1315983"/>
                <a:gd name="connsiteY278" fmla="*/ 889782 h 2311974"/>
                <a:gd name="connsiteX279" fmla="*/ 225258 w 1315983"/>
                <a:gd name="connsiteY279" fmla="*/ 889782 h 2311974"/>
                <a:gd name="connsiteX280" fmla="*/ 241856 w 1315983"/>
                <a:gd name="connsiteY280" fmla="*/ 889782 h 2311974"/>
                <a:gd name="connsiteX281" fmla="*/ 326152 w 1315983"/>
                <a:gd name="connsiteY281" fmla="*/ 981222 h 2311974"/>
                <a:gd name="connsiteX282" fmla="*/ 234712 w 1315983"/>
                <a:gd name="connsiteY282" fmla="*/ 889782 h 2311974"/>
                <a:gd name="connsiteX0" fmla="*/ 234712 w 1315983"/>
                <a:gd name="connsiteY0" fmla="*/ 889782 h 2311974"/>
                <a:gd name="connsiteX1" fmla="*/ 272681 w 1315983"/>
                <a:gd name="connsiteY1" fmla="*/ 853315 h 2311974"/>
                <a:gd name="connsiteX2" fmla="*/ 272681 w 1315983"/>
                <a:gd name="connsiteY2" fmla="*/ 853315 h 2311974"/>
                <a:gd name="connsiteX3" fmla="*/ 272681 w 1315983"/>
                <a:gd name="connsiteY3" fmla="*/ 853315 h 2311974"/>
                <a:gd name="connsiteX4" fmla="*/ 170722 w 1315983"/>
                <a:gd name="connsiteY4" fmla="*/ 726899 h 2311974"/>
                <a:gd name="connsiteX5" fmla="*/ 170722 w 1315983"/>
                <a:gd name="connsiteY5" fmla="*/ 726899 h 2311974"/>
                <a:gd name="connsiteX6" fmla="*/ 177835 w 1315983"/>
                <a:gd name="connsiteY6" fmla="*/ 734192 h 2311974"/>
                <a:gd name="connsiteX7" fmla="*/ 213402 w 1315983"/>
                <a:gd name="connsiteY7" fmla="*/ 748778 h 2311974"/>
                <a:gd name="connsiteX8" fmla="*/ 241856 w 1315983"/>
                <a:gd name="connsiteY8" fmla="*/ 753641 h 2311974"/>
                <a:gd name="connsiteX9" fmla="*/ 246598 w 1315983"/>
                <a:gd name="connsiteY9" fmla="*/ 734192 h 2311974"/>
                <a:gd name="connsiteX10" fmla="*/ 260825 w 1315983"/>
                <a:gd name="connsiteY10" fmla="*/ 736623 h 2311974"/>
                <a:gd name="connsiteX11" fmla="*/ 260825 w 1315983"/>
                <a:gd name="connsiteY11" fmla="*/ 736623 h 2311974"/>
                <a:gd name="connsiteX12" fmla="*/ 177835 w 1315983"/>
                <a:gd name="connsiteY12" fmla="*/ 734192 h 2311974"/>
                <a:gd name="connsiteX13" fmla="*/ 170722 w 1315983"/>
                <a:gd name="connsiteY13" fmla="*/ 726899 h 2311974"/>
                <a:gd name="connsiteX14" fmla="*/ 170722 w 1315983"/>
                <a:gd name="connsiteY14" fmla="*/ 714743 h 2311974"/>
                <a:gd name="connsiteX15" fmla="*/ 170722 w 1315983"/>
                <a:gd name="connsiteY15" fmla="*/ 714743 h 2311974"/>
                <a:gd name="connsiteX16" fmla="*/ 177835 w 1315983"/>
                <a:gd name="connsiteY16" fmla="*/ 722036 h 2311974"/>
                <a:gd name="connsiteX17" fmla="*/ 177835 w 1315983"/>
                <a:gd name="connsiteY17" fmla="*/ 722036 h 2311974"/>
                <a:gd name="connsiteX18" fmla="*/ 170722 w 1315983"/>
                <a:gd name="connsiteY18" fmla="*/ 714743 h 2311974"/>
                <a:gd name="connsiteX19" fmla="*/ 377011 w 1315983"/>
                <a:gd name="connsiteY19" fmla="*/ 0 h 2311974"/>
                <a:gd name="connsiteX20" fmla="*/ 384125 w 1315983"/>
                <a:gd name="connsiteY20" fmla="*/ 4862 h 2311974"/>
                <a:gd name="connsiteX21" fmla="*/ 388867 w 1315983"/>
                <a:gd name="connsiteY21" fmla="*/ 17018 h 2311974"/>
                <a:gd name="connsiteX22" fmla="*/ 398351 w 1315983"/>
                <a:gd name="connsiteY22" fmla="*/ 53484 h 2311974"/>
                <a:gd name="connsiteX23" fmla="*/ 429176 w 1315983"/>
                <a:gd name="connsiteY23" fmla="*/ 82657 h 2311974"/>
                <a:gd name="connsiteX24" fmla="*/ 452888 w 1315983"/>
                <a:gd name="connsiteY24" fmla="*/ 75364 h 2311974"/>
                <a:gd name="connsiteX25" fmla="*/ 452888 w 1315983"/>
                <a:gd name="connsiteY25" fmla="*/ 82657 h 2311974"/>
                <a:gd name="connsiteX26" fmla="*/ 460001 w 1315983"/>
                <a:gd name="connsiteY26" fmla="*/ 82657 h 2311974"/>
                <a:gd name="connsiteX27" fmla="*/ 483712 w 1315983"/>
                <a:gd name="connsiteY27" fmla="*/ 104537 h 2311974"/>
                <a:gd name="connsiteX28" fmla="*/ 512166 w 1315983"/>
                <a:gd name="connsiteY28" fmla="*/ 89950 h 2311974"/>
                <a:gd name="connsiteX29" fmla="*/ 526393 w 1315983"/>
                <a:gd name="connsiteY29" fmla="*/ 94813 h 2311974"/>
                <a:gd name="connsiteX30" fmla="*/ 559589 w 1315983"/>
                <a:gd name="connsiteY30" fmla="*/ 94813 h 2311974"/>
                <a:gd name="connsiteX31" fmla="*/ 559589 w 1315983"/>
                <a:gd name="connsiteY31" fmla="*/ 72933 h 2311974"/>
                <a:gd name="connsiteX32" fmla="*/ 561960 w 1315983"/>
                <a:gd name="connsiteY32" fmla="*/ 72933 h 2311974"/>
                <a:gd name="connsiteX33" fmla="*/ 566702 w 1315983"/>
                <a:gd name="connsiteY33" fmla="*/ 123986 h 2311974"/>
                <a:gd name="connsiteX34" fmla="*/ 580929 w 1315983"/>
                <a:gd name="connsiteY34" fmla="*/ 128848 h 2311974"/>
                <a:gd name="connsiteX35" fmla="*/ 592785 w 1315983"/>
                <a:gd name="connsiteY35" fmla="*/ 150728 h 2311974"/>
                <a:gd name="connsiteX36" fmla="*/ 602269 w 1315983"/>
                <a:gd name="connsiteY36" fmla="*/ 153159 h 2311974"/>
                <a:gd name="connsiteX37" fmla="*/ 628352 w 1315983"/>
                <a:gd name="connsiteY37" fmla="*/ 165315 h 2311974"/>
                <a:gd name="connsiteX38" fmla="*/ 668661 w 1315983"/>
                <a:gd name="connsiteY38" fmla="*/ 172608 h 2311974"/>
                <a:gd name="connsiteX39" fmla="*/ 675775 w 1315983"/>
                <a:gd name="connsiteY39" fmla="*/ 184763 h 2311974"/>
                <a:gd name="connsiteX40" fmla="*/ 668661 w 1315983"/>
                <a:gd name="connsiteY40" fmla="*/ 192057 h 2311974"/>
                <a:gd name="connsiteX41" fmla="*/ 675775 w 1315983"/>
                <a:gd name="connsiteY41" fmla="*/ 201781 h 2311974"/>
                <a:gd name="connsiteX42" fmla="*/ 682888 w 1315983"/>
                <a:gd name="connsiteY42" fmla="*/ 233385 h 2311974"/>
                <a:gd name="connsiteX43" fmla="*/ 725569 w 1315983"/>
                <a:gd name="connsiteY43" fmla="*/ 211505 h 2311974"/>
                <a:gd name="connsiteX44" fmla="*/ 749280 w 1315983"/>
                <a:gd name="connsiteY44" fmla="*/ 213936 h 2311974"/>
                <a:gd name="connsiteX45" fmla="*/ 770620 w 1315983"/>
                <a:gd name="connsiteY45" fmla="*/ 199350 h 2311974"/>
                <a:gd name="connsiteX46" fmla="*/ 780105 w 1315983"/>
                <a:gd name="connsiteY46" fmla="*/ 177470 h 2311974"/>
                <a:gd name="connsiteX47" fmla="*/ 806188 w 1315983"/>
                <a:gd name="connsiteY47" fmla="*/ 158021 h 2311974"/>
                <a:gd name="connsiteX48" fmla="*/ 827528 w 1315983"/>
                <a:gd name="connsiteY48" fmla="*/ 194488 h 2311974"/>
                <a:gd name="connsiteX49" fmla="*/ 827528 w 1315983"/>
                <a:gd name="connsiteY49" fmla="*/ 221230 h 2311974"/>
                <a:gd name="connsiteX50" fmla="*/ 839383 w 1315983"/>
                <a:gd name="connsiteY50" fmla="*/ 243110 h 2311974"/>
                <a:gd name="connsiteX51" fmla="*/ 858353 w 1315983"/>
                <a:gd name="connsiteY51" fmla="*/ 262558 h 2311974"/>
                <a:gd name="connsiteX52" fmla="*/ 901033 w 1315983"/>
                <a:gd name="connsiteY52" fmla="*/ 274714 h 2311974"/>
                <a:gd name="connsiteX53" fmla="*/ 934229 w 1315983"/>
                <a:gd name="connsiteY53" fmla="*/ 260127 h 2311974"/>
                <a:gd name="connsiteX54" fmla="*/ 955569 w 1315983"/>
                <a:gd name="connsiteY54" fmla="*/ 262558 h 2311974"/>
                <a:gd name="connsiteX55" fmla="*/ 981652 w 1315983"/>
                <a:gd name="connsiteY55" fmla="*/ 277145 h 2311974"/>
                <a:gd name="connsiteX56" fmla="*/ 1014848 w 1315983"/>
                <a:gd name="connsiteY56" fmla="*/ 282007 h 2311974"/>
                <a:gd name="connsiteX57" fmla="*/ 1010106 w 1315983"/>
                <a:gd name="connsiteY57" fmla="*/ 299025 h 2311974"/>
                <a:gd name="connsiteX58" fmla="*/ 1038559 w 1315983"/>
                <a:gd name="connsiteY58" fmla="*/ 371958 h 2311974"/>
                <a:gd name="connsiteX59" fmla="*/ 1154745 w 1315983"/>
                <a:gd name="connsiteY59" fmla="*/ 415718 h 2311974"/>
                <a:gd name="connsiteX60" fmla="*/ 1187941 w 1315983"/>
                <a:gd name="connsiteY60" fmla="*/ 386544 h 2311974"/>
                <a:gd name="connsiteX61" fmla="*/ 1232993 w 1315983"/>
                <a:gd name="connsiteY61" fmla="*/ 381682 h 2311974"/>
                <a:gd name="connsiteX62" fmla="*/ 1240107 w 1315983"/>
                <a:gd name="connsiteY62" fmla="*/ 386544 h 2311974"/>
                <a:gd name="connsiteX63" fmla="*/ 1275674 w 1315983"/>
                <a:gd name="connsiteY63" fmla="*/ 371958 h 2311974"/>
                <a:gd name="connsiteX64" fmla="*/ 1275674 w 1315983"/>
                <a:gd name="connsiteY64" fmla="*/ 388975 h 2311974"/>
                <a:gd name="connsiteX65" fmla="*/ 1289901 w 1315983"/>
                <a:gd name="connsiteY65" fmla="*/ 408424 h 2311974"/>
                <a:gd name="connsiteX66" fmla="*/ 1228251 w 1315983"/>
                <a:gd name="connsiteY66" fmla="*/ 444891 h 2311974"/>
                <a:gd name="connsiteX67" fmla="*/ 1225880 w 1315983"/>
                <a:gd name="connsiteY67" fmla="*/ 491082 h 2311974"/>
                <a:gd name="connsiteX68" fmla="*/ 1247220 w 1315983"/>
                <a:gd name="connsiteY68" fmla="*/ 532410 h 2311974"/>
                <a:gd name="connsiteX69" fmla="*/ 1280416 w 1315983"/>
                <a:gd name="connsiteY69" fmla="*/ 554290 h 2311974"/>
                <a:gd name="connsiteX70" fmla="*/ 1301756 w 1315983"/>
                <a:gd name="connsiteY70" fmla="*/ 581032 h 2311974"/>
                <a:gd name="connsiteX71" fmla="*/ 1294643 w 1315983"/>
                <a:gd name="connsiteY71" fmla="*/ 622361 h 2311974"/>
                <a:gd name="connsiteX72" fmla="*/ 1315983 w 1315983"/>
                <a:gd name="connsiteY72" fmla="*/ 644241 h 2311974"/>
                <a:gd name="connsiteX73" fmla="*/ 1311241 w 1315983"/>
                <a:gd name="connsiteY73" fmla="*/ 658827 h 2311974"/>
                <a:gd name="connsiteX74" fmla="*/ 1304127 w 1315983"/>
                <a:gd name="connsiteY74" fmla="*/ 666121 h 2311974"/>
                <a:gd name="connsiteX75" fmla="*/ 1275674 w 1315983"/>
                <a:gd name="connsiteY75" fmla="*/ 663689 h 2311974"/>
                <a:gd name="connsiteX76" fmla="*/ 1247220 w 1315983"/>
                <a:gd name="connsiteY76" fmla="*/ 705018 h 2311974"/>
                <a:gd name="connsiteX77" fmla="*/ 1225880 w 1315983"/>
                <a:gd name="connsiteY77" fmla="*/ 712312 h 2311974"/>
                <a:gd name="connsiteX78" fmla="*/ 1178457 w 1315983"/>
                <a:gd name="connsiteY78" fmla="*/ 785245 h 2311974"/>
                <a:gd name="connsiteX79" fmla="*/ 1178457 w 1315983"/>
                <a:gd name="connsiteY79" fmla="*/ 804693 h 2311974"/>
                <a:gd name="connsiteX80" fmla="*/ 1147632 w 1315983"/>
                <a:gd name="connsiteY80" fmla="*/ 802262 h 2311974"/>
                <a:gd name="connsiteX81" fmla="*/ 1116807 w 1315983"/>
                <a:gd name="connsiteY81" fmla="*/ 802262 h 2311974"/>
                <a:gd name="connsiteX82" fmla="*/ 1093096 w 1315983"/>
                <a:gd name="connsiteY82" fmla="*/ 819280 h 2311974"/>
                <a:gd name="connsiteX83" fmla="*/ 1057529 w 1315983"/>
                <a:gd name="connsiteY83" fmla="*/ 809556 h 2311974"/>
                <a:gd name="connsiteX84" fmla="*/ 1045673 w 1315983"/>
                <a:gd name="connsiteY84" fmla="*/ 816849 h 2311974"/>
                <a:gd name="connsiteX85" fmla="*/ 1055157 w 1315983"/>
                <a:gd name="connsiteY85" fmla="*/ 824142 h 2311974"/>
                <a:gd name="connsiteX86" fmla="*/ 1043302 w 1315983"/>
                <a:gd name="connsiteY86" fmla="*/ 850884 h 2311974"/>
                <a:gd name="connsiteX87" fmla="*/ 1050415 w 1315983"/>
                <a:gd name="connsiteY87" fmla="*/ 858178 h 2311974"/>
                <a:gd name="connsiteX88" fmla="*/ 1090725 w 1315983"/>
                <a:gd name="connsiteY88" fmla="*/ 875195 h 2311974"/>
                <a:gd name="connsiteX89" fmla="*/ 1097838 w 1315983"/>
                <a:gd name="connsiteY89" fmla="*/ 906800 h 2311974"/>
                <a:gd name="connsiteX90" fmla="*/ 1104951 w 1315983"/>
                <a:gd name="connsiteY90" fmla="*/ 916524 h 2311974"/>
                <a:gd name="connsiteX91" fmla="*/ 1123921 w 1315983"/>
                <a:gd name="connsiteY91" fmla="*/ 935973 h 2311974"/>
                <a:gd name="connsiteX92" fmla="*/ 1171343 w 1315983"/>
                <a:gd name="connsiteY92" fmla="*/ 928679 h 2311974"/>
                <a:gd name="connsiteX93" fmla="*/ 1185570 w 1315983"/>
                <a:gd name="connsiteY93" fmla="*/ 948128 h 2311974"/>
                <a:gd name="connsiteX94" fmla="*/ 1206911 w 1315983"/>
                <a:gd name="connsiteY94" fmla="*/ 950559 h 2311974"/>
                <a:gd name="connsiteX95" fmla="*/ 1211653 w 1315983"/>
                <a:gd name="connsiteY95" fmla="*/ 923817 h 2311974"/>
                <a:gd name="connsiteX96" fmla="*/ 1225880 w 1315983"/>
                <a:gd name="connsiteY96" fmla="*/ 914093 h 2311974"/>
                <a:gd name="connsiteX97" fmla="*/ 1235364 w 1315983"/>
                <a:gd name="connsiteY97" fmla="*/ 921386 h 2311974"/>
                <a:gd name="connsiteX98" fmla="*/ 1247220 w 1315983"/>
                <a:gd name="connsiteY98" fmla="*/ 948128 h 2311974"/>
                <a:gd name="connsiteX99" fmla="*/ 1195055 w 1315983"/>
                <a:gd name="connsiteY99" fmla="*/ 1006475 h 2311974"/>
                <a:gd name="connsiteX100" fmla="*/ 1064642 w 1315983"/>
                <a:gd name="connsiteY100" fmla="*/ 1062390 h 2311974"/>
                <a:gd name="connsiteX101" fmla="*/ 1071755 w 1315983"/>
                <a:gd name="connsiteY101" fmla="*/ 1093994 h 2311974"/>
                <a:gd name="connsiteX102" fmla="*/ 1062271 w 1315983"/>
                <a:gd name="connsiteY102" fmla="*/ 1103719 h 2311974"/>
                <a:gd name="connsiteX103" fmla="*/ 1064642 w 1315983"/>
                <a:gd name="connsiteY103" fmla="*/ 1103719 h 2311974"/>
                <a:gd name="connsiteX104" fmla="*/ 1064642 w 1315983"/>
                <a:gd name="connsiteY104" fmla="*/ 1111012 h 2311974"/>
                <a:gd name="connsiteX105" fmla="*/ 1057529 w 1315983"/>
                <a:gd name="connsiteY105" fmla="*/ 1118305 h 2311974"/>
                <a:gd name="connsiteX106" fmla="*/ 1057529 w 1315983"/>
                <a:gd name="connsiteY106" fmla="*/ 1125598 h 2311974"/>
                <a:gd name="connsiteX107" fmla="*/ 1043302 w 1315983"/>
                <a:gd name="connsiteY107" fmla="*/ 1149909 h 2311974"/>
                <a:gd name="connsiteX108" fmla="*/ 1055157 w 1315983"/>
                <a:gd name="connsiteY108" fmla="*/ 1164496 h 2311974"/>
                <a:gd name="connsiteX109" fmla="*/ 1083611 w 1315983"/>
                <a:gd name="connsiteY109" fmla="*/ 1164496 h 2311974"/>
                <a:gd name="connsiteX110" fmla="*/ 1085982 w 1315983"/>
                <a:gd name="connsiteY110" fmla="*/ 1166927 h 2311974"/>
                <a:gd name="connsiteX111" fmla="*/ 1104951 w 1315983"/>
                <a:gd name="connsiteY111" fmla="*/ 1159634 h 2311974"/>
                <a:gd name="connsiteX112" fmla="*/ 1116807 w 1315983"/>
                <a:gd name="connsiteY112" fmla="*/ 1166927 h 2311974"/>
                <a:gd name="connsiteX113" fmla="*/ 1123921 w 1315983"/>
                <a:gd name="connsiteY113" fmla="*/ 1166927 h 2311974"/>
                <a:gd name="connsiteX114" fmla="*/ 1119178 w 1315983"/>
                <a:gd name="connsiteY114" fmla="*/ 1171789 h 2311974"/>
                <a:gd name="connsiteX115" fmla="*/ 1133405 w 1315983"/>
                <a:gd name="connsiteY115" fmla="*/ 1179083 h 2311974"/>
                <a:gd name="connsiteX116" fmla="*/ 1140519 w 1315983"/>
                <a:gd name="connsiteY116" fmla="*/ 1222842 h 2311974"/>
                <a:gd name="connsiteX117" fmla="*/ 1133405 w 1315983"/>
                <a:gd name="connsiteY117" fmla="*/ 1230136 h 2311974"/>
                <a:gd name="connsiteX118" fmla="*/ 1133405 w 1315983"/>
                <a:gd name="connsiteY118" fmla="*/ 1254447 h 2311974"/>
                <a:gd name="connsiteX119" fmla="*/ 1159488 w 1315983"/>
                <a:gd name="connsiteY119" fmla="*/ 1271464 h 2311974"/>
                <a:gd name="connsiteX120" fmla="*/ 1154745 w 1315983"/>
                <a:gd name="connsiteY120" fmla="*/ 1278758 h 2311974"/>
                <a:gd name="connsiteX121" fmla="*/ 1164230 w 1315983"/>
                <a:gd name="connsiteY121" fmla="*/ 1290913 h 2311974"/>
                <a:gd name="connsiteX122" fmla="*/ 1164230 w 1315983"/>
                <a:gd name="connsiteY122" fmla="*/ 1303069 h 2311974"/>
                <a:gd name="connsiteX123" fmla="*/ 1166601 w 1315983"/>
                <a:gd name="connsiteY123" fmla="*/ 1305500 h 2311974"/>
                <a:gd name="connsiteX124" fmla="*/ 1164230 w 1315983"/>
                <a:gd name="connsiteY124" fmla="*/ 1312793 h 2311974"/>
                <a:gd name="connsiteX125" fmla="*/ 1171343 w 1315983"/>
                <a:gd name="connsiteY125" fmla="*/ 1324948 h 2311974"/>
                <a:gd name="connsiteX126" fmla="*/ 1178457 w 1315983"/>
                <a:gd name="connsiteY126" fmla="*/ 1317655 h 2311974"/>
                <a:gd name="connsiteX127" fmla="*/ 1178457 w 1315983"/>
                <a:gd name="connsiteY127" fmla="*/ 1327379 h 2311974"/>
                <a:gd name="connsiteX128" fmla="*/ 1180828 w 1315983"/>
                <a:gd name="connsiteY128" fmla="*/ 1344397 h 2311974"/>
                <a:gd name="connsiteX129" fmla="*/ 1154745 w 1315983"/>
                <a:gd name="connsiteY129" fmla="*/ 1358984 h 2311974"/>
                <a:gd name="connsiteX130" fmla="*/ 1133405 w 1315983"/>
                <a:gd name="connsiteY130" fmla="*/ 1358984 h 2311974"/>
                <a:gd name="connsiteX131" fmla="*/ 1131034 w 1315983"/>
                <a:gd name="connsiteY131" fmla="*/ 1376001 h 2311974"/>
                <a:gd name="connsiteX132" fmla="*/ 1152374 w 1315983"/>
                <a:gd name="connsiteY132" fmla="*/ 1376001 h 2311974"/>
                <a:gd name="connsiteX133" fmla="*/ 1154745 w 1315983"/>
                <a:gd name="connsiteY133" fmla="*/ 1383295 h 2311974"/>
                <a:gd name="connsiteX134" fmla="*/ 1159488 w 1315983"/>
                <a:gd name="connsiteY134" fmla="*/ 1380864 h 2311974"/>
                <a:gd name="connsiteX135" fmla="*/ 1166601 w 1315983"/>
                <a:gd name="connsiteY135" fmla="*/ 1393019 h 2311974"/>
                <a:gd name="connsiteX136" fmla="*/ 1164230 w 1315983"/>
                <a:gd name="connsiteY136" fmla="*/ 1400312 h 2311974"/>
                <a:gd name="connsiteX137" fmla="*/ 1166601 w 1315983"/>
                <a:gd name="connsiteY137" fmla="*/ 1402744 h 2311974"/>
                <a:gd name="connsiteX138" fmla="*/ 1185570 w 1315983"/>
                <a:gd name="connsiteY138" fmla="*/ 1380864 h 2311974"/>
                <a:gd name="connsiteX139" fmla="*/ 1192684 w 1315983"/>
                <a:gd name="connsiteY139" fmla="*/ 1383295 h 2311974"/>
                <a:gd name="connsiteX140" fmla="*/ 1187941 w 1315983"/>
                <a:gd name="connsiteY140" fmla="*/ 1380864 h 2311974"/>
                <a:gd name="connsiteX141" fmla="*/ 1195055 w 1315983"/>
                <a:gd name="connsiteY141" fmla="*/ 1373570 h 2311974"/>
                <a:gd name="connsiteX142" fmla="*/ 1202168 w 1315983"/>
                <a:gd name="connsiteY142" fmla="*/ 1368708 h 2311974"/>
                <a:gd name="connsiteX143" fmla="*/ 1218766 w 1315983"/>
                <a:gd name="connsiteY143" fmla="*/ 1417330 h 2311974"/>
                <a:gd name="connsiteX144" fmla="*/ 1214024 w 1315983"/>
                <a:gd name="connsiteY144" fmla="*/ 1424623 h 2311974"/>
                <a:gd name="connsiteX145" fmla="*/ 1214024 w 1315983"/>
                <a:gd name="connsiteY145" fmla="*/ 1441641 h 2311974"/>
                <a:gd name="connsiteX146" fmla="*/ 1180828 w 1315983"/>
                <a:gd name="connsiteY146" fmla="*/ 1436779 h 2311974"/>
                <a:gd name="connsiteX147" fmla="*/ 1178457 w 1315983"/>
                <a:gd name="connsiteY147" fmla="*/ 1473245 h 2311974"/>
                <a:gd name="connsiteX148" fmla="*/ 1164230 w 1315983"/>
                <a:gd name="connsiteY148" fmla="*/ 1473245 h 2311974"/>
                <a:gd name="connsiteX149" fmla="*/ 1159488 w 1315983"/>
                <a:gd name="connsiteY149" fmla="*/ 1504850 h 2311974"/>
                <a:gd name="connsiteX150" fmla="*/ 1145261 w 1315983"/>
                <a:gd name="connsiteY150" fmla="*/ 1521867 h 2311974"/>
                <a:gd name="connsiteX151" fmla="*/ 1145261 w 1315983"/>
                <a:gd name="connsiteY151" fmla="*/ 1548609 h 2311974"/>
                <a:gd name="connsiteX152" fmla="*/ 1126292 w 1315983"/>
                <a:gd name="connsiteY152" fmla="*/ 1560765 h 2311974"/>
                <a:gd name="connsiteX153" fmla="*/ 1152374 w 1315983"/>
                <a:gd name="connsiteY153" fmla="*/ 1570489 h 2311974"/>
                <a:gd name="connsiteX154" fmla="*/ 1152374 w 1315983"/>
                <a:gd name="connsiteY154" fmla="*/ 1577783 h 2311974"/>
                <a:gd name="connsiteX155" fmla="*/ 1097838 w 1315983"/>
                <a:gd name="connsiteY155" fmla="*/ 1577783 h 2311974"/>
                <a:gd name="connsiteX156" fmla="*/ 1109694 w 1315983"/>
                <a:gd name="connsiteY156" fmla="*/ 1602094 h 2311974"/>
                <a:gd name="connsiteX157" fmla="*/ 1119178 w 1315983"/>
                <a:gd name="connsiteY157" fmla="*/ 1609387 h 2311974"/>
                <a:gd name="connsiteX158" fmla="*/ 1116807 w 1315983"/>
                <a:gd name="connsiteY158" fmla="*/ 1619111 h 2311974"/>
                <a:gd name="connsiteX159" fmla="*/ 1119178 w 1315983"/>
                <a:gd name="connsiteY159" fmla="*/ 1623973 h 2311974"/>
                <a:gd name="connsiteX160" fmla="*/ 1119178 w 1315983"/>
                <a:gd name="connsiteY160" fmla="*/ 1645853 h 2311974"/>
                <a:gd name="connsiteX161" fmla="*/ 1112065 w 1315983"/>
                <a:gd name="connsiteY161" fmla="*/ 1645853 h 2311974"/>
                <a:gd name="connsiteX162" fmla="*/ 1104951 w 1315983"/>
                <a:gd name="connsiteY162" fmla="*/ 1667733 h 2311974"/>
                <a:gd name="connsiteX163" fmla="*/ 1104951 w 1315983"/>
                <a:gd name="connsiteY163" fmla="*/ 1706631 h 2311974"/>
                <a:gd name="connsiteX164" fmla="*/ 1090725 w 1315983"/>
                <a:gd name="connsiteY164" fmla="*/ 1709062 h 2311974"/>
                <a:gd name="connsiteX165" fmla="*/ 1090725 w 1315983"/>
                <a:gd name="connsiteY165" fmla="*/ 1723648 h 2311974"/>
                <a:gd name="connsiteX166" fmla="*/ 1078869 w 1315983"/>
                <a:gd name="connsiteY166" fmla="*/ 1740666 h 2311974"/>
                <a:gd name="connsiteX167" fmla="*/ 1021961 w 1315983"/>
                <a:gd name="connsiteY167" fmla="*/ 1733373 h 2311974"/>
                <a:gd name="connsiteX168" fmla="*/ 995879 w 1315983"/>
                <a:gd name="connsiteY168" fmla="*/ 1733373 h 2311974"/>
                <a:gd name="connsiteX169" fmla="*/ 984023 w 1315983"/>
                <a:gd name="connsiteY169" fmla="*/ 1743097 h 2311974"/>
                <a:gd name="connsiteX170" fmla="*/ 976910 w 1315983"/>
                <a:gd name="connsiteY170" fmla="*/ 1735804 h 2311974"/>
                <a:gd name="connsiteX171" fmla="*/ 969796 w 1315983"/>
                <a:gd name="connsiteY171" fmla="*/ 1740666 h 2311974"/>
                <a:gd name="connsiteX172" fmla="*/ 948456 w 1315983"/>
                <a:gd name="connsiteY172" fmla="*/ 1713924 h 2311974"/>
                <a:gd name="connsiteX173" fmla="*/ 934229 w 1315983"/>
                <a:gd name="connsiteY173" fmla="*/ 1721217 h 2311974"/>
                <a:gd name="connsiteX174" fmla="*/ 927116 w 1315983"/>
                <a:gd name="connsiteY174" fmla="*/ 1733373 h 2311974"/>
                <a:gd name="connsiteX175" fmla="*/ 920002 w 1315983"/>
                <a:gd name="connsiteY175" fmla="*/ 1735804 h 2311974"/>
                <a:gd name="connsiteX176" fmla="*/ 905775 w 1315983"/>
                <a:gd name="connsiteY176" fmla="*/ 1706631 h 2311974"/>
                <a:gd name="connsiteX177" fmla="*/ 834641 w 1315983"/>
                <a:gd name="connsiteY177" fmla="*/ 1709062 h 2311974"/>
                <a:gd name="connsiteX178" fmla="*/ 832270 w 1315983"/>
                <a:gd name="connsiteY178" fmla="*/ 1721217 h 2311974"/>
                <a:gd name="connsiteX179" fmla="*/ 789590 w 1315983"/>
                <a:gd name="connsiteY179" fmla="*/ 1721217 h 2311974"/>
                <a:gd name="connsiteX180" fmla="*/ 789590 w 1315983"/>
                <a:gd name="connsiteY180" fmla="*/ 1728511 h 2311974"/>
                <a:gd name="connsiteX181" fmla="*/ 758765 w 1315983"/>
                <a:gd name="connsiteY181" fmla="*/ 1721217 h 2311974"/>
                <a:gd name="connsiteX182" fmla="*/ 758765 w 1315983"/>
                <a:gd name="connsiteY182" fmla="*/ 1706631 h 2311974"/>
                <a:gd name="connsiteX183" fmla="*/ 751651 w 1315983"/>
                <a:gd name="connsiteY183" fmla="*/ 1706631 h 2311974"/>
                <a:gd name="connsiteX184" fmla="*/ 749280 w 1315983"/>
                <a:gd name="connsiteY184" fmla="*/ 1692044 h 2311974"/>
                <a:gd name="connsiteX185" fmla="*/ 749280 w 1315983"/>
                <a:gd name="connsiteY185" fmla="*/ 1692044 h 2311974"/>
                <a:gd name="connsiteX186" fmla="*/ 751651 w 1315983"/>
                <a:gd name="connsiteY186" fmla="*/ 1706631 h 2311974"/>
                <a:gd name="connsiteX187" fmla="*/ 697115 w 1315983"/>
                <a:gd name="connsiteY187" fmla="*/ 1709062 h 2311974"/>
                <a:gd name="connsiteX188" fmla="*/ 656806 w 1315983"/>
                <a:gd name="connsiteY188" fmla="*/ 1701769 h 2311974"/>
                <a:gd name="connsiteX189" fmla="*/ 654435 w 1315983"/>
                <a:gd name="connsiteY189" fmla="*/ 1709062 h 2311974"/>
                <a:gd name="connsiteX190" fmla="*/ 635465 w 1315983"/>
                <a:gd name="connsiteY190" fmla="*/ 1713924 h 2311974"/>
                <a:gd name="connsiteX191" fmla="*/ 628352 w 1315983"/>
                <a:gd name="connsiteY191" fmla="*/ 1733373 h 2311974"/>
                <a:gd name="connsiteX192" fmla="*/ 633094 w 1315983"/>
                <a:gd name="connsiteY192" fmla="*/ 1750391 h 2311974"/>
                <a:gd name="connsiteX193" fmla="*/ 614125 w 1315983"/>
                <a:gd name="connsiteY193" fmla="*/ 1750391 h 2311974"/>
                <a:gd name="connsiteX194" fmla="*/ 609383 w 1315983"/>
                <a:gd name="connsiteY194" fmla="*/ 1769840 h 2311974"/>
                <a:gd name="connsiteX195" fmla="*/ 616496 w 1315983"/>
                <a:gd name="connsiteY195" fmla="*/ 1784426 h 2311974"/>
                <a:gd name="connsiteX196" fmla="*/ 614125 w 1315983"/>
                <a:gd name="connsiteY196" fmla="*/ 1806306 h 2311974"/>
                <a:gd name="connsiteX197" fmla="*/ 602269 w 1315983"/>
                <a:gd name="connsiteY197" fmla="*/ 1813599 h 2311974"/>
                <a:gd name="connsiteX198" fmla="*/ 602269 w 1315983"/>
                <a:gd name="connsiteY198" fmla="*/ 1847635 h 2311974"/>
                <a:gd name="connsiteX199" fmla="*/ 588043 w 1315983"/>
                <a:gd name="connsiteY199" fmla="*/ 1852497 h 2311974"/>
                <a:gd name="connsiteX200" fmla="*/ 585671 w 1315983"/>
                <a:gd name="connsiteY200" fmla="*/ 1837910 h 2311974"/>
                <a:gd name="connsiteX201" fmla="*/ 552475 w 1315983"/>
                <a:gd name="connsiteY201" fmla="*/ 1837910 h 2311974"/>
                <a:gd name="connsiteX202" fmla="*/ 552475 w 1315983"/>
                <a:gd name="connsiteY202" fmla="*/ 1859790 h 2311974"/>
                <a:gd name="connsiteX203" fmla="*/ 533506 w 1315983"/>
                <a:gd name="connsiteY203" fmla="*/ 1859790 h 2311974"/>
                <a:gd name="connsiteX204" fmla="*/ 533506 w 1315983"/>
                <a:gd name="connsiteY204" fmla="*/ 1869515 h 2311974"/>
                <a:gd name="connsiteX205" fmla="*/ 531135 w 1315983"/>
                <a:gd name="connsiteY205" fmla="*/ 1876808 h 2311974"/>
                <a:gd name="connsiteX206" fmla="*/ 450517 w 1315983"/>
                <a:gd name="connsiteY206" fmla="*/ 1876808 h 2311974"/>
                <a:gd name="connsiteX207" fmla="*/ 450517 w 1315983"/>
                <a:gd name="connsiteY207" fmla="*/ 1896257 h 2311974"/>
                <a:gd name="connsiteX208" fmla="*/ 398351 w 1315983"/>
                <a:gd name="connsiteY208" fmla="*/ 1901119 h 2311974"/>
                <a:gd name="connsiteX209" fmla="*/ 398351 w 1315983"/>
                <a:gd name="connsiteY209" fmla="*/ 1930292 h 2311974"/>
                <a:gd name="connsiteX210" fmla="*/ 377011 w 1315983"/>
                <a:gd name="connsiteY210" fmla="*/ 1930292 h 2311974"/>
                <a:gd name="connsiteX211" fmla="*/ 374640 w 1315983"/>
                <a:gd name="connsiteY211" fmla="*/ 1952172 h 2311974"/>
                <a:gd name="connsiteX212" fmla="*/ 362784 w 1315983"/>
                <a:gd name="connsiteY212" fmla="*/ 1952172 h 2311974"/>
                <a:gd name="connsiteX213" fmla="*/ 362784 w 1315983"/>
                <a:gd name="connsiteY213" fmla="*/ 1978914 h 2311974"/>
                <a:gd name="connsiteX214" fmla="*/ 369898 w 1315983"/>
                <a:gd name="connsiteY214" fmla="*/ 1983776 h 2311974"/>
                <a:gd name="connsiteX215" fmla="*/ 367527 w 1315983"/>
                <a:gd name="connsiteY215" fmla="*/ 2000794 h 2311974"/>
                <a:gd name="connsiteX216" fmla="*/ 374640 w 1315983"/>
                <a:gd name="connsiteY216" fmla="*/ 2005656 h 2311974"/>
                <a:gd name="connsiteX217" fmla="*/ 374640 w 1315983"/>
                <a:gd name="connsiteY217" fmla="*/ 2068865 h 2311974"/>
                <a:gd name="connsiteX218" fmla="*/ 367527 w 1315983"/>
                <a:gd name="connsiteY218" fmla="*/ 2068865 h 2311974"/>
                <a:gd name="connsiteX219" fmla="*/ 367527 w 1315983"/>
                <a:gd name="connsiteY219" fmla="*/ 2081020 h 2311974"/>
                <a:gd name="connsiteX220" fmla="*/ 348557 w 1315983"/>
                <a:gd name="connsiteY220" fmla="*/ 2083451 h 2311974"/>
                <a:gd name="connsiteX221" fmla="*/ 334331 w 1315983"/>
                <a:gd name="connsiteY221" fmla="*/ 2117487 h 2311974"/>
                <a:gd name="connsiteX222" fmla="*/ 334331 w 1315983"/>
                <a:gd name="connsiteY222" fmla="*/ 2129642 h 2311974"/>
                <a:gd name="connsiteX223" fmla="*/ 391238 w 1315983"/>
                <a:gd name="connsiteY223" fmla="*/ 2132073 h 2311974"/>
                <a:gd name="connsiteX224" fmla="*/ 384125 w 1315983"/>
                <a:gd name="connsiteY224" fmla="*/ 2151522 h 2311974"/>
                <a:gd name="connsiteX225" fmla="*/ 388867 w 1315983"/>
                <a:gd name="connsiteY225" fmla="*/ 2161246 h 2311974"/>
                <a:gd name="connsiteX226" fmla="*/ 384125 w 1315983"/>
                <a:gd name="connsiteY226" fmla="*/ 2168540 h 2311974"/>
                <a:gd name="connsiteX227" fmla="*/ 367527 w 1315983"/>
                <a:gd name="connsiteY227" fmla="*/ 2168540 h 2311974"/>
                <a:gd name="connsiteX228" fmla="*/ 367527 w 1315983"/>
                <a:gd name="connsiteY228" fmla="*/ 2180695 h 2311974"/>
                <a:gd name="connsiteX229" fmla="*/ 336702 w 1315983"/>
                <a:gd name="connsiteY229" fmla="*/ 2187988 h 2311974"/>
                <a:gd name="connsiteX230" fmla="*/ 343815 w 1315983"/>
                <a:gd name="connsiteY230" fmla="*/ 2200144 h 2311974"/>
                <a:gd name="connsiteX231" fmla="*/ 341444 w 1315983"/>
                <a:gd name="connsiteY231" fmla="*/ 2256059 h 2311974"/>
                <a:gd name="connsiteX232" fmla="*/ 329588 w 1315983"/>
                <a:gd name="connsiteY232" fmla="*/ 2277939 h 2311974"/>
                <a:gd name="connsiteX233" fmla="*/ 303506 w 1315983"/>
                <a:gd name="connsiteY233" fmla="*/ 2307112 h 2311974"/>
                <a:gd name="connsiteX234" fmla="*/ 289279 w 1315983"/>
                <a:gd name="connsiteY234" fmla="*/ 2311974 h 2311974"/>
                <a:gd name="connsiteX235" fmla="*/ 272681 w 1315983"/>
                <a:gd name="connsiteY235" fmla="*/ 2282801 h 2311974"/>
                <a:gd name="connsiteX236" fmla="*/ 253712 w 1315983"/>
                <a:gd name="connsiteY236" fmla="*/ 2275508 h 2311974"/>
                <a:gd name="connsiteX237" fmla="*/ 239485 w 1315983"/>
                <a:gd name="connsiteY237" fmla="*/ 2292526 h 2311974"/>
                <a:gd name="connsiteX238" fmla="*/ 220516 w 1315983"/>
                <a:gd name="connsiteY238" fmla="*/ 2285232 h 2311974"/>
                <a:gd name="connsiteX239" fmla="*/ 206289 w 1315983"/>
                <a:gd name="connsiteY239" fmla="*/ 2290094 h 2311974"/>
                <a:gd name="connsiteX240" fmla="*/ 170722 w 1315983"/>
                <a:gd name="connsiteY240" fmla="*/ 2275508 h 2311974"/>
                <a:gd name="connsiteX241" fmla="*/ 129987 w 1315983"/>
                <a:gd name="connsiteY241" fmla="*/ 2254426 h 2311974"/>
                <a:gd name="connsiteX242" fmla="*/ 138292 w 1315983"/>
                <a:gd name="connsiteY242" fmla="*/ 2090384 h 2311974"/>
                <a:gd name="connsiteX243" fmla="*/ 167576 w 1315983"/>
                <a:gd name="connsiteY243" fmla="*/ 1879782 h 2311974"/>
                <a:gd name="connsiteX244" fmla="*/ 162659 w 1315983"/>
                <a:gd name="connsiteY244" fmla="*/ 1766434 h 2311974"/>
                <a:gd name="connsiteX245" fmla="*/ 134380 w 1315983"/>
                <a:gd name="connsiteY245" fmla="*/ 1684276 h 2311974"/>
                <a:gd name="connsiteX246" fmla="*/ 71027 w 1315983"/>
                <a:gd name="connsiteY246" fmla="*/ 1605539 h 2311974"/>
                <a:gd name="connsiteX247" fmla="*/ 21152 w 1315983"/>
                <a:gd name="connsiteY247" fmla="*/ 1566641 h 2311974"/>
                <a:gd name="connsiteX248" fmla="*/ 22796 w 1315983"/>
                <a:gd name="connsiteY248" fmla="*/ 1519182 h 2311974"/>
                <a:gd name="connsiteX249" fmla="*/ 18560 w 1315983"/>
                <a:gd name="connsiteY249" fmla="*/ 1442151 h 2311974"/>
                <a:gd name="connsiteX250" fmla="*/ 73867 w 1315983"/>
                <a:gd name="connsiteY250" fmla="*/ 1327822 h 2311974"/>
                <a:gd name="connsiteX251" fmla="*/ 867553 w 1315983"/>
                <a:gd name="connsiteY251" fmla="*/ 1104035 h 2311974"/>
                <a:gd name="connsiteX252" fmla="*/ 0 w 1315983"/>
                <a:gd name="connsiteY252" fmla="*/ 680708 h 2311974"/>
                <a:gd name="connsiteX253" fmla="*/ 35567 w 1315983"/>
                <a:gd name="connsiteY253" fmla="*/ 670983 h 2311974"/>
                <a:gd name="connsiteX254" fmla="*/ 192062 w 1315983"/>
                <a:gd name="connsiteY254" fmla="*/ 700156 h 2311974"/>
                <a:gd name="connsiteX255" fmla="*/ 151753 w 1315983"/>
                <a:gd name="connsiteY255" fmla="*/ 471633 h 2311974"/>
                <a:gd name="connsiteX256" fmla="*/ 144639 w 1315983"/>
                <a:gd name="connsiteY256" fmla="*/ 464340 h 2311974"/>
                <a:gd name="connsiteX257" fmla="*/ 232371 w 1315983"/>
                <a:gd name="connsiteY257" fmla="*/ 311180 h 2311974"/>
                <a:gd name="connsiteX258" fmla="*/ 225258 w 1315983"/>
                <a:gd name="connsiteY258" fmla="*/ 308749 h 2311974"/>
                <a:gd name="connsiteX259" fmla="*/ 239485 w 1315983"/>
                <a:gd name="connsiteY259" fmla="*/ 240679 h 2311974"/>
                <a:gd name="connsiteX260" fmla="*/ 260825 w 1315983"/>
                <a:gd name="connsiteY260" fmla="*/ 199350 h 2311974"/>
                <a:gd name="connsiteX261" fmla="*/ 239485 w 1315983"/>
                <a:gd name="connsiteY261" fmla="*/ 150728 h 2311974"/>
                <a:gd name="connsiteX262" fmla="*/ 248969 w 1315983"/>
                <a:gd name="connsiteY262" fmla="*/ 131279 h 2311974"/>
                <a:gd name="connsiteX263" fmla="*/ 282165 w 1315983"/>
                <a:gd name="connsiteY263" fmla="*/ 116693 h 2311974"/>
                <a:gd name="connsiteX264" fmla="*/ 286908 w 1315983"/>
                <a:gd name="connsiteY264" fmla="*/ 131279 h 2311974"/>
                <a:gd name="connsiteX265" fmla="*/ 308248 w 1315983"/>
                <a:gd name="connsiteY265" fmla="*/ 116693 h 2311974"/>
                <a:gd name="connsiteX266" fmla="*/ 303506 w 1315983"/>
                <a:gd name="connsiteY266" fmla="*/ 109399 h 2311974"/>
                <a:gd name="connsiteX267" fmla="*/ 320104 w 1315983"/>
                <a:gd name="connsiteY267" fmla="*/ 102106 h 2311974"/>
                <a:gd name="connsiteX268" fmla="*/ 320104 w 1315983"/>
                <a:gd name="connsiteY268" fmla="*/ 94813 h 2311974"/>
                <a:gd name="connsiteX269" fmla="*/ 329588 w 1315983"/>
                <a:gd name="connsiteY269" fmla="*/ 87519 h 2311974"/>
                <a:gd name="connsiteX270" fmla="*/ 315361 w 1315983"/>
                <a:gd name="connsiteY270" fmla="*/ 53484 h 2311974"/>
                <a:gd name="connsiteX271" fmla="*/ 312990 w 1315983"/>
                <a:gd name="connsiteY271" fmla="*/ 7293 h 2311974"/>
                <a:gd name="connsiteX272" fmla="*/ 355671 w 1315983"/>
                <a:gd name="connsiteY272" fmla="*/ 17018 h 2311974"/>
                <a:gd name="connsiteX273" fmla="*/ 377011 w 1315983"/>
                <a:gd name="connsiteY273" fmla="*/ 0 h 2311974"/>
                <a:gd name="connsiteX274" fmla="*/ 241856 w 1315983"/>
                <a:gd name="connsiteY274" fmla="*/ 899507 h 2311974"/>
                <a:gd name="connsiteX275" fmla="*/ 241856 w 1315983"/>
                <a:gd name="connsiteY275" fmla="*/ 899506 h 2311974"/>
                <a:gd name="connsiteX276" fmla="*/ 377011 w 1315983"/>
                <a:gd name="connsiteY276" fmla="*/ 0 h 2311974"/>
                <a:gd name="connsiteX277" fmla="*/ 234712 w 1315983"/>
                <a:gd name="connsiteY277" fmla="*/ 889782 h 2311974"/>
                <a:gd name="connsiteX278" fmla="*/ 225258 w 1315983"/>
                <a:gd name="connsiteY278" fmla="*/ 889782 h 2311974"/>
                <a:gd name="connsiteX279" fmla="*/ 241856 w 1315983"/>
                <a:gd name="connsiteY279" fmla="*/ 889782 h 2311974"/>
                <a:gd name="connsiteX280" fmla="*/ 326152 w 1315983"/>
                <a:gd name="connsiteY280" fmla="*/ 981222 h 2311974"/>
                <a:gd name="connsiteX281" fmla="*/ 234712 w 1315983"/>
                <a:gd name="connsiteY281" fmla="*/ 889782 h 2311974"/>
                <a:gd name="connsiteX0" fmla="*/ 234712 w 1315983"/>
                <a:gd name="connsiteY0" fmla="*/ 889782 h 2311974"/>
                <a:gd name="connsiteX1" fmla="*/ 170722 w 1315983"/>
                <a:gd name="connsiteY1" fmla="*/ 726899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13402 w 1315983"/>
                <a:gd name="connsiteY4" fmla="*/ 748778 h 2311974"/>
                <a:gd name="connsiteX5" fmla="*/ 241856 w 1315983"/>
                <a:gd name="connsiteY5" fmla="*/ 753641 h 2311974"/>
                <a:gd name="connsiteX6" fmla="*/ 246598 w 1315983"/>
                <a:gd name="connsiteY6" fmla="*/ 734192 h 2311974"/>
                <a:gd name="connsiteX7" fmla="*/ 260825 w 1315983"/>
                <a:gd name="connsiteY7" fmla="*/ 736623 h 2311974"/>
                <a:gd name="connsiteX8" fmla="*/ 260825 w 1315983"/>
                <a:gd name="connsiteY8" fmla="*/ 736623 h 2311974"/>
                <a:gd name="connsiteX9" fmla="*/ 177835 w 1315983"/>
                <a:gd name="connsiteY9" fmla="*/ 734192 h 2311974"/>
                <a:gd name="connsiteX10" fmla="*/ 170722 w 1315983"/>
                <a:gd name="connsiteY10" fmla="*/ 726899 h 2311974"/>
                <a:gd name="connsiteX11" fmla="*/ 170722 w 1315983"/>
                <a:gd name="connsiteY11" fmla="*/ 714743 h 2311974"/>
                <a:gd name="connsiteX12" fmla="*/ 170722 w 1315983"/>
                <a:gd name="connsiteY12" fmla="*/ 714743 h 2311974"/>
                <a:gd name="connsiteX13" fmla="*/ 177835 w 1315983"/>
                <a:gd name="connsiteY13" fmla="*/ 722036 h 2311974"/>
                <a:gd name="connsiteX14" fmla="*/ 177835 w 1315983"/>
                <a:gd name="connsiteY14" fmla="*/ 722036 h 2311974"/>
                <a:gd name="connsiteX15" fmla="*/ 170722 w 1315983"/>
                <a:gd name="connsiteY15" fmla="*/ 714743 h 2311974"/>
                <a:gd name="connsiteX16" fmla="*/ 377011 w 1315983"/>
                <a:gd name="connsiteY16" fmla="*/ 0 h 2311974"/>
                <a:gd name="connsiteX17" fmla="*/ 384125 w 1315983"/>
                <a:gd name="connsiteY17" fmla="*/ 4862 h 2311974"/>
                <a:gd name="connsiteX18" fmla="*/ 388867 w 1315983"/>
                <a:gd name="connsiteY18" fmla="*/ 17018 h 2311974"/>
                <a:gd name="connsiteX19" fmla="*/ 398351 w 1315983"/>
                <a:gd name="connsiteY19" fmla="*/ 53484 h 2311974"/>
                <a:gd name="connsiteX20" fmla="*/ 429176 w 1315983"/>
                <a:gd name="connsiteY20" fmla="*/ 82657 h 2311974"/>
                <a:gd name="connsiteX21" fmla="*/ 452888 w 1315983"/>
                <a:gd name="connsiteY21" fmla="*/ 75364 h 2311974"/>
                <a:gd name="connsiteX22" fmla="*/ 452888 w 1315983"/>
                <a:gd name="connsiteY22" fmla="*/ 82657 h 2311974"/>
                <a:gd name="connsiteX23" fmla="*/ 460001 w 1315983"/>
                <a:gd name="connsiteY23" fmla="*/ 82657 h 2311974"/>
                <a:gd name="connsiteX24" fmla="*/ 483712 w 1315983"/>
                <a:gd name="connsiteY24" fmla="*/ 104537 h 2311974"/>
                <a:gd name="connsiteX25" fmla="*/ 512166 w 1315983"/>
                <a:gd name="connsiteY25" fmla="*/ 89950 h 2311974"/>
                <a:gd name="connsiteX26" fmla="*/ 526393 w 1315983"/>
                <a:gd name="connsiteY26" fmla="*/ 94813 h 2311974"/>
                <a:gd name="connsiteX27" fmla="*/ 559589 w 1315983"/>
                <a:gd name="connsiteY27" fmla="*/ 94813 h 2311974"/>
                <a:gd name="connsiteX28" fmla="*/ 559589 w 1315983"/>
                <a:gd name="connsiteY28" fmla="*/ 72933 h 2311974"/>
                <a:gd name="connsiteX29" fmla="*/ 561960 w 1315983"/>
                <a:gd name="connsiteY29" fmla="*/ 72933 h 2311974"/>
                <a:gd name="connsiteX30" fmla="*/ 566702 w 1315983"/>
                <a:gd name="connsiteY30" fmla="*/ 123986 h 2311974"/>
                <a:gd name="connsiteX31" fmla="*/ 580929 w 1315983"/>
                <a:gd name="connsiteY31" fmla="*/ 128848 h 2311974"/>
                <a:gd name="connsiteX32" fmla="*/ 592785 w 1315983"/>
                <a:gd name="connsiteY32" fmla="*/ 150728 h 2311974"/>
                <a:gd name="connsiteX33" fmla="*/ 602269 w 1315983"/>
                <a:gd name="connsiteY33" fmla="*/ 153159 h 2311974"/>
                <a:gd name="connsiteX34" fmla="*/ 628352 w 1315983"/>
                <a:gd name="connsiteY34" fmla="*/ 165315 h 2311974"/>
                <a:gd name="connsiteX35" fmla="*/ 668661 w 1315983"/>
                <a:gd name="connsiteY35" fmla="*/ 172608 h 2311974"/>
                <a:gd name="connsiteX36" fmla="*/ 675775 w 1315983"/>
                <a:gd name="connsiteY36" fmla="*/ 184763 h 2311974"/>
                <a:gd name="connsiteX37" fmla="*/ 668661 w 1315983"/>
                <a:gd name="connsiteY37" fmla="*/ 192057 h 2311974"/>
                <a:gd name="connsiteX38" fmla="*/ 675775 w 1315983"/>
                <a:gd name="connsiteY38" fmla="*/ 201781 h 2311974"/>
                <a:gd name="connsiteX39" fmla="*/ 682888 w 1315983"/>
                <a:gd name="connsiteY39" fmla="*/ 233385 h 2311974"/>
                <a:gd name="connsiteX40" fmla="*/ 725569 w 1315983"/>
                <a:gd name="connsiteY40" fmla="*/ 211505 h 2311974"/>
                <a:gd name="connsiteX41" fmla="*/ 749280 w 1315983"/>
                <a:gd name="connsiteY41" fmla="*/ 213936 h 2311974"/>
                <a:gd name="connsiteX42" fmla="*/ 770620 w 1315983"/>
                <a:gd name="connsiteY42" fmla="*/ 199350 h 2311974"/>
                <a:gd name="connsiteX43" fmla="*/ 780105 w 1315983"/>
                <a:gd name="connsiteY43" fmla="*/ 177470 h 2311974"/>
                <a:gd name="connsiteX44" fmla="*/ 806188 w 1315983"/>
                <a:gd name="connsiteY44" fmla="*/ 158021 h 2311974"/>
                <a:gd name="connsiteX45" fmla="*/ 827528 w 1315983"/>
                <a:gd name="connsiteY45" fmla="*/ 194488 h 2311974"/>
                <a:gd name="connsiteX46" fmla="*/ 827528 w 1315983"/>
                <a:gd name="connsiteY46" fmla="*/ 221230 h 2311974"/>
                <a:gd name="connsiteX47" fmla="*/ 839383 w 1315983"/>
                <a:gd name="connsiteY47" fmla="*/ 243110 h 2311974"/>
                <a:gd name="connsiteX48" fmla="*/ 858353 w 1315983"/>
                <a:gd name="connsiteY48" fmla="*/ 262558 h 2311974"/>
                <a:gd name="connsiteX49" fmla="*/ 901033 w 1315983"/>
                <a:gd name="connsiteY49" fmla="*/ 274714 h 2311974"/>
                <a:gd name="connsiteX50" fmla="*/ 934229 w 1315983"/>
                <a:gd name="connsiteY50" fmla="*/ 260127 h 2311974"/>
                <a:gd name="connsiteX51" fmla="*/ 955569 w 1315983"/>
                <a:gd name="connsiteY51" fmla="*/ 262558 h 2311974"/>
                <a:gd name="connsiteX52" fmla="*/ 981652 w 1315983"/>
                <a:gd name="connsiteY52" fmla="*/ 277145 h 2311974"/>
                <a:gd name="connsiteX53" fmla="*/ 1014848 w 1315983"/>
                <a:gd name="connsiteY53" fmla="*/ 282007 h 2311974"/>
                <a:gd name="connsiteX54" fmla="*/ 1010106 w 1315983"/>
                <a:gd name="connsiteY54" fmla="*/ 299025 h 2311974"/>
                <a:gd name="connsiteX55" fmla="*/ 1038559 w 1315983"/>
                <a:gd name="connsiteY55" fmla="*/ 371958 h 2311974"/>
                <a:gd name="connsiteX56" fmla="*/ 1154745 w 1315983"/>
                <a:gd name="connsiteY56" fmla="*/ 415718 h 2311974"/>
                <a:gd name="connsiteX57" fmla="*/ 1187941 w 1315983"/>
                <a:gd name="connsiteY57" fmla="*/ 386544 h 2311974"/>
                <a:gd name="connsiteX58" fmla="*/ 1232993 w 1315983"/>
                <a:gd name="connsiteY58" fmla="*/ 381682 h 2311974"/>
                <a:gd name="connsiteX59" fmla="*/ 1240107 w 1315983"/>
                <a:gd name="connsiteY59" fmla="*/ 386544 h 2311974"/>
                <a:gd name="connsiteX60" fmla="*/ 1275674 w 1315983"/>
                <a:gd name="connsiteY60" fmla="*/ 371958 h 2311974"/>
                <a:gd name="connsiteX61" fmla="*/ 1275674 w 1315983"/>
                <a:gd name="connsiteY61" fmla="*/ 388975 h 2311974"/>
                <a:gd name="connsiteX62" fmla="*/ 1289901 w 1315983"/>
                <a:gd name="connsiteY62" fmla="*/ 408424 h 2311974"/>
                <a:gd name="connsiteX63" fmla="*/ 1228251 w 1315983"/>
                <a:gd name="connsiteY63" fmla="*/ 444891 h 2311974"/>
                <a:gd name="connsiteX64" fmla="*/ 1225880 w 1315983"/>
                <a:gd name="connsiteY64" fmla="*/ 491082 h 2311974"/>
                <a:gd name="connsiteX65" fmla="*/ 1247220 w 1315983"/>
                <a:gd name="connsiteY65" fmla="*/ 532410 h 2311974"/>
                <a:gd name="connsiteX66" fmla="*/ 1280416 w 1315983"/>
                <a:gd name="connsiteY66" fmla="*/ 554290 h 2311974"/>
                <a:gd name="connsiteX67" fmla="*/ 1301756 w 1315983"/>
                <a:gd name="connsiteY67" fmla="*/ 581032 h 2311974"/>
                <a:gd name="connsiteX68" fmla="*/ 1294643 w 1315983"/>
                <a:gd name="connsiteY68" fmla="*/ 622361 h 2311974"/>
                <a:gd name="connsiteX69" fmla="*/ 1315983 w 1315983"/>
                <a:gd name="connsiteY69" fmla="*/ 644241 h 2311974"/>
                <a:gd name="connsiteX70" fmla="*/ 1311241 w 1315983"/>
                <a:gd name="connsiteY70" fmla="*/ 658827 h 2311974"/>
                <a:gd name="connsiteX71" fmla="*/ 1304127 w 1315983"/>
                <a:gd name="connsiteY71" fmla="*/ 666121 h 2311974"/>
                <a:gd name="connsiteX72" fmla="*/ 1275674 w 1315983"/>
                <a:gd name="connsiteY72" fmla="*/ 663689 h 2311974"/>
                <a:gd name="connsiteX73" fmla="*/ 1247220 w 1315983"/>
                <a:gd name="connsiteY73" fmla="*/ 705018 h 2311974"/>
                <a:gd name="connsiteX74" fmla="*/ 1225880 w 1315983"/>
                <a:gd name="connsiteY74" fmla="*/ 712312 h 2311974"/>
                <a:gd name="connsiteX75" fmla="*/ 1178457 w 1315983"/>
                <a:gd name="connsiteY75" fmla="*/ 785245 h 2311974"/>
                <a:gd name="connsiteX76" fmla="*/ 1178457 w 1315983"/>
                <a:gd name="connsiteY76" fmla="*/ 804693 h 2311974"/>
                <a:gd name="connsiteX77" fmla="*/ 1147632 w 1315983"/>
                <a:gd name="connsiteY77" fmla="*/ 802262 h 2311974"/>
                <a:gd name="connsiteX78" fmla="*/ 1116807 w 1315983"/>
                <a:gd name="connsiteY78" fmla="*/ 802262 h 2311974"/>
                <a:gd name="connsiteX79" fmla="*/ 1093096 w 1315983"/>
                <a:gd name="connsiteY79" fmla="*/ 819280 h 2311974"/>
                <a:gd name="connsiteX80" fmla="*/ 1057529 w 1315983"/>
                <a:gd name="connsiteY80" fmla="*/ 809556 h 2311974"/>
                <a:gd name="connsiteX81" fmla="*/ 1045673 w 1315983"/>
                <a:gd name="connsiteY81" fmla="*/ 816849 h 2311974"/>
                <a:gd name="connsiteX82" fmla="*/ 1055157 w 1315983"/>
                <a:gd name="connsiteY82" fmla="*/ 824142 h 2311974"/>
                <a:gd name="connsiteX83" fmla="*/ 1043302 w 1315983"/>
                <a:gd name="connsiteY83" fmla="*/ 850884 h 2311974"/>
                <a:gd name="connsiteX84" fmla="*/ 1050415 w 1315983"/>
                <a:gd name="connsiteY84" fmla="*/ 858178 h 2311974"/>
                <a:gd name="connsiteX85" fmla="*/ 1090725 w 1315983"/>
                <a:gd name="connsiteY85" fmla="*/ 875195 h 2311974"/>
                <a:gd name="connsiteX86" fmla="*/ 1097838 w 1315983"/>
                <a:gd name="connsiteY86" fmla="*/ 906800 h 2311974"/>
                <a:gd name="connsiteX87" fmla="*/ 1104951 w 1315983"/>
                <a:gd name="connsiteY87" fmla="*/ 916524 h 2311974"/>
                <a:gd name="connsiteX88" fmla="*/ 1123921 w 1315983"/>
                <a:gd name="connsiteY88" fmla="*/ 935973 h 2311974"/>
                <a:gd name="connsiteX89" fmla="*/ 1171343 w 1315983"/>
                <a:gd name="connsiteY89" fmla="*/ 928679 h 2311974"/>
                <a:gd name="connsiteX90" fmla="*/ 1185570 w 1315983"/>
                <a:gd name="connsiteY90" fmla="*/ 948128 h 2311974"/>
                <a:gd name="connsiteX91" fmla="*/ 1206911 w 1315983"/>
                <a:gd name="connsiteY91" fmla="*/ 950559 h 2311974"/>
                <a:gd name="connsiteX92" fmla="*/ 1211653 w 1315983"/>
                <a:gd name="connsiteY92" fmla="*/ 923817 h 2311974"/>
                <a:gd name="connsiteX93" fmla="*/ 1225880 w 1315983"/>
                <a:gd name="connsiteY93" fmla="*/ 914093 h 2311974"/>
                <a:gd name="connsiteX94" fmla="*/ 1235364 w 1315983"/>
                <a:gd name="connsiteY94" fmla="*/ 921386 h 2311974"/>
                <a:gd name="connsiteX95" fmla="*/ 1247220 w 1315983"/>
                <a:gd name="connsiteY95" fmla="*/ 948128 h 2311974"/>
                <a:gd name="connsiteX96" fmla="*/ 1195055 w 1315983"/>
                <a:gd name="connsiteY96" fmla="*/ 1006475 h 2311974"/>
                <a:gd name="connsiteX97" fmla="*/ 1064642 w 1315983"/>
                <a:gd name="connsiteY97" fmla="*/ 1062390 h 2311974"/>
                <a:gd name="connsiteX98" fmla="*/ 1071755 w 1315983"/>
                <a:gd name="connsiteY98" fmla="*/ 1093994 h 2311974"/>
                <a:gd name="connsiteX99" fmla="*/ 1062271 w 1315983"/>
                <a:gd name="connsiteY99" fmla="*/ 1103719 h 2311974"/>
                <a:gd name="connsiteX100" fmla="*/ 1064642 w 1315983"/>
                <a:gd name="connsiteY100" fmla="*/ 1103719 h 2311974"/>
                <a:gd name="connsiteX101" fmla="*/ 1064642 w 1315983"/>
                <a:gd name="connsiteY101" fmla="*/ 1111012 h 2311974"/>
                <a:gd name="connsiteX102" fmla="*/ 1057529 w 1315983"/>
                <a:gd name="connsiteY102" fmla="*/ 1118305 h 2311974"/>
                <a:gd name="connsiteX103" fmla="*/ 1057529 w 1315983"/>
                <a:gd name="connsiteY103" fmla="*/ 1125598 h 2311974"/>
                <a:gd name="connsiteX104" fmla="*/ 1043302 w 1315983"/>
                <a:gd name="connsiteY104" fmla="*/ 1149909 h 2311974"/>
                <a:gd name="connsiteX105" fmla="*/ 1055157 w 1315983"/>
                <a:gd name="connsiteY105" fmla="*/ 1164496 h 2311974"/>
                <a:gd name="connsiteX106" fmla="*/ 1083611 w 1315983"/>
                <a:gd name="connsiteY106" fmla="*/ 1164496 h 2311974"/>
                <a:gd name="connsiteX107" fmla="*/ 1085982 w 1315983"/>
                <a:gd name="connsiteY107" fmla="*/ 1166927 h 2311974"/>
                <a:gd name="connsiteX108" fmla="*/ 1104951 w 1315983"/>
                <a:gd name="connsiteY108" fmla="*/ 1159634 h 2311974"/>
                <a:gd name="connsiteX109" fmla="*/ 1116807 w 1315983"/>
                <a:gd name="connsiteY109" fmla="*/ 1166927 h 2311974"/>
                <a:gd name="connsiteX110" fmla="*/ 1123921 w 1315983"/>
                <a:gd name="connsiteY110" fmla="*/ 1166927 h 2311974"/>
                <a:gd name="connsiteX111" fmla="*/ 1119178 w 1315983"/>
                <a:gd name="connsiteY111" fmla="*/ 1171789 h 2311974"/>
                <a:gd name="connsiteX112" fmla="*/ 1133405 w 1315983"/>
                <a:gd name="connsiteY112" fmla="*/ 1179083 h 2311974"/>
                <a:gd name="connsiteX113" fmla="*/ 1140519 w 1315983"/>
                <a:gd name="connsiteY113" fmla="*/ 1222842 h 2311974"/>
                <a:gd name="connsiteX114" fmla="*/ 1133405 w 1315983"/>
                <a:gd name="connsiteY114" fmla="*/ 1230136 h 2311974"/>
                <a:gd name="connsiteX115" fmla="*/ 1133405 w 1315983"/>
                <a:gd name="connsiteY115" fmla="*/ 1254447 h 2311974"/>
                <a:gd name="connsiteX116" fmla="*/ 1159488 w 1315983"/>
                <a:gd name="connsiteY116" fmla="*/ 1271464 h 2311974"/>
                <a:gd name="connsiteX117" fmla="*/ 1154745 w 1315983"/>
                <a:gd name="connsiteY117" fmla="*/ 1278758 h 2311974"/>
                <a:gd name="connsiteX118" fmla="*/ 1164230 w 1315983"/>
                <a:gd name="connsiteY118" fmla="*/ 1290913 h 2311974"/>
                <a:gd name="connsiteX119" fmla="*/ 1164230 w 1315983"/>
                <a:gd name="connsiteY119" fmla="*/ 1303069 h 2311974"/>
                <a:gd name="connsiteX120" fmla="*/ 1166601 w 1315983"/>
                <a:gd name="connsiteY120" fmla="*/ 1305500 h 2311974"/>
                <a:gd name="connsiteX121" fmla="*/ 1164230 w 1315983"/>
                <a:gd name="connsiteY121" fmla="*/ 1312793 h 2311974"/>
                <a:gd name="connsiteX122" fmla="*/ 1171343 w 1315983"/>
                <a:gd name="connsiteY122" fmla="*/ 1324948 h 2311974"/>
                <a:gd name="connsiteX123" fmla="*/ 1178457 w 1315983"/>
                <a:gd name="connsiteY123" fmla="*/ 1317655 h 2311974"/>
                <a:gd name="connsiteX124" fmla="*/ 1178457 w 1315983"/>
                <a:gd name="connsiteY124" fmla="*/ 1327379 h 2311974"/>
                <a:gd name="connsiteX125" fmla="*/ 1180828 w 1315983"/>
                <a:gd name="connsiteY125" fmla="*/ 1344397 h 2311974"/>
                <a:gd name="connsiteX126" fmla="*/ 1154745 w 1315983"/>
                <a:gd name="connsiteY126" fmla="*/ 1358984 h 2311974"/>
                <a:gd name="connsiteX127" fmla="*/ 1133405 w 1315983"/>
                <a:gd name="connsiteY127" fmla="*/ 1358984 h 2311974"/>
                <a:gd name="connsiteX128" fmla="*/ 1131034 w 1315983"/>
                <a:gd name="connsiteY128" fmla="*/ 1376001 h 2311974"/>
                <a:gd name="connsiteX129" fmla="*/ 1152374 w 1315983"/>
                <a:gd name="connsiteY129" fmla="*/ 1376001 h 2311974"/>
                <a:gd name="connsiteX130" fmla="*/ 1154745 w 1315983"/>
                <a:gd name="connsiteY130" fmla="*/ 1383295 h 2311974"/>
                <a:gd name="connsiteX131" fmla="*/ 1159488 w 1315983"/>
                <a:gd name="connsiteY131" fmla="*/ 1380864 h 2311974"/>
                <a:gd name="connsiteX132" fmla="*/ 1166601 w 1315983"/>
                <a:gd name="connsiteY132" fmla="*/ 1393019 h 2311974"/>
                <a:gd name="connsiteX133" fmla="*/ 1164230 w 1315983"/>
                <a:gd name="connsiteY133" fmla="*/ 1400312 h 2311974"/>
                <a:gd name="connsiteX134" fmla="*/ 1166601 w 1315983"/>
                <a:gd name="connsiteY134" fmla="*/ 1402744 h 2311974"/>
                <a:gd name="connsiteX135" fmla="*/ 1185570 w 1315983"/>
                <a:gd name="connsiteY135" fmla="*/ 1380864 h 2311974"/>
                <a:gd name="connsiteX136" fmla="*/ 1192684 w 1315983"/>
                <a:gd name="connsiteY136" fmla="*/ 1383295 h 2311974"/>
                <a:gd name="connsiteX137" fmla="*/ 1187941 w 1315983"/>
                <a:gd name="connsiteY137" fmla="*/ 1380864 h 2311974"/>
                <a:gd name="connsiteX138" fmla="*/ 1195055 w 1315983"/>
                <a:gd name="connsiteY138" fmla="*/ 1373570 h 2311974"/>
                <a:gd name="connsiteX139" fmla="*/ 1202168 w 1315983"/>
                <a:gd name="connsiteY139" fmla="*/ 1368708 h 2311974"/>
                <a:gd name="connsiteX140" fmla="*/ 1218766 w 1315983"/>
                <a:gd name="connsiteY140" fmla="*/ 1417330 h 2311974"/>
                <a:gd name="connsiteX141" fmla="*/ 1214024 w 1315983"/>
                <a:gd name="connsiteY141" fmla="*/ 1424623 h 2311974"/>
                <a:gd name="connsiteX142" fmla="*/ 1214024 w 1315983"/>
                <a:gd name="connsiteY142" fmla="*/ 1441641 h 2311974"/>
                <a:gd name="connsiteX143" fmla="*/ 1180828 w 1315983"/>
                <a:gd name="connsiteY143" fmla="*/ 1436779 h 2311974"/>
                <a:gd name="connsiteX144" fmla="*/ 1178457 w 1315983"/>
                <a:gd name="connsiteY144" fmla="*/ 1473245 h 2311974"/>
                <a:gd name="connsiteX145" fmla="*/ 1164230 w 1315983"/>
                <a:gd name="connsiteY145" fmla="*/ 1473245 h 2311974"/>
                <a:gd name="connsiteX146" fmla="*/ 1159488 w 1315983"/>
                <a:gd name="connsiteY146" fmla="*/ 1504850 h 2311974"/>
                <a:gd name="connsiteX147" fmla="*/ 1145261 w 1315983"/>
                <a:gd name="connsiteY147" fmla="*/ 1521867 h 2311974"/>
                <a:gd name="connsiteX148" fmla="*/ 1145261 w 1315983"/>
                <a:gd name="connsiteY148" fmla="*/ 1548609 h 2311974"/>
                <a:gd name="connsiteX149" fmla="*/ 1126292 w 1315983"/>
                <a:gd name="connsiteY149" fmla="*/ 1560765 h 2311974"/>
                <a:gd name="connsiteX150" fmla="*/ 1152374 w 1315983"/>
                <a:gd name="connsiteY150" fmla="*/ 1570489 h 2311974"/>
                <a:gd name="connsiteX151" fmla="*/ 1152374 w 1315983"/>
                <a:gd name="connsiteY151" fmla="*/ 1577783 h 2311974"/>
                <a:gd name="connsiteX152" fmla="*/ 1097838 w 1315983"/>
                <a:gd name="connsiteY152" fmla="*/ 1577783 h 2311974"/>
                <a:gd name="connsiteX153" fmla="*/ 1109694 w 1315983"/>
                <a:gd name="connsiteY153" fmla="*/ 1602094 h 2311974"/>
                <a:gd name="connsiteX154" fmla="*/ 1119178 w 1315983"/>
                <a:gd name="connsiteY154" fmla="*/ 1609387 h 2311974"/>
                <a:gd name="connsiteX155" fmla="*/ 1116807 w 1315983"/>
                <a:gd name="connsiteY155" fmla="*/ 1619111 h 2311974"/>
                <a:gd name="connsiteX156" fmla="*/ 1119178 w 1315983"/>
                <a:gd name="connsiteY156" fmla="*/ 1623973 h 2311974"/>
                <a:gd name="connsiteX157" fmla="*/ 1119178 w 1315983"/>
                <a:gd name="connsiteY157" fmla="*/ 1645853 h 2311974"/>
                <a:gd name="connsiteX158" fmla="*/ 1112065 w 1315983"/>
                <a:gd name="connsiteY158" fmla="*/ 1645853 h 2311974"/>
                <a:gd name="connsiteX159" fmla="*/ 1104951 w 1315983"/>
                <a:gd name="connsiteY159" fmla="*/ 1667733 h 2311974"/>
                <a:gd name="connsiteX160" fmla="*/ 1104951 w 1315983"/>
                <a:gd name="connsiteY160" fmla="*/ 1706631 h 2311974"/>
                <a:gd name="connsiteX161" fmla="*/ 1090725 w 1315983"/>
                <a:gd name="connsiteY161" fmla="*/ 1709062 h 2311974"/>
                <a:gd name="connsiteX162" fmla="*/ 1090725 w 1315983"/>
                <a:gd name="connsiteY162" fmla="*/ 1723648 h 2311974"/>
                <a:gd name="connsiteX163" fmla="*/ 1078869 w 1315983"/>
                <a:gd name="connsiteY163" fmla="*/ 1740666 h 2311974"/>
                <a:gd name="connsiteX164" fmla="*/ 1021961 w 1315983"/>
                <a:gd name="connsiteY164" fmla="*/ 1733373 h 2311974"/>
                <a:gd name="connsiteX165" fmla="*/ 995879 w 1315983"/>
                <a:gd name="connsiteY165" fmla="*/ 1733373 h 2311974"/>
                <a:gd name="connsiteX166" fmla="*/ 984023 w 1315983"/>
                <a:gd name="connsiteY166" fmla="*/ 1743097 h 2311974"/>
                <a:gd name="connsiteX167" fmla="*/ 976910 w 1315983"/>
                <a:gd name="connsiteY167" fmla="*/ 1735804 h 2311974"/>
                <a:gd name="connsiteX168" fmla="*/ 969796 w 1315983"/>
                <a:gd name="connsiteY168" fmla="*/ 1740666 h 2311974"/>
                <a:gd name="connsiteX169" fmla="*/ 948456 w 1315983"/>
                <a:gd name="connsiteY169" fmla="*/ 1713924 h 2311974"/>
                <a:gd name="connsiteX170" fmla="*/ 934229 w 1315983"/>
                <a:gd name="connsiteY170" fmla="*/ 1721217 h 2311974"/>
                <a:gd name="connsiteX171" fmla="*/ 927116 w 1315983"/>
                <a:gd name="connsiteY171" fmla="*/ 1733373 h 2311974"/>
                <a:gd name="connsiteX172" fmla="*/ 920002 w 1315983"/>
                <a:gd name="connsiteY172" fmla="*/ 1735804 h 2311974"/>
                <a:gd name="connsiteX173" fmla="*/ 905775 w 1315983"/>
                <a:gd name="connsiteY173" fmla="*/ 1706631 h 2311974"/>
                <a:gd name="connsiteX174" fmla="*/ 834641 w 1315983"/>
                <a:gd name="connsiteY174" fmla="*/ 1709062 h 2311974"/>
                <a:gd name="connsiteX175" fmla="*/ 832270 w 1315983"/>
                <a:gd name="connsiteY175" fmla="*/ 1721217 h 2311974"/>
                <a:gd name="connsiteX176" fmla="*/ 789590 w 1315983"/>
                <a:gd name="connsiteY176" fmla="*/ 1721217 h 2311974"/>
                <a:gd name="connsiteX177" fmla="*/ 789590 w 1315983"/>
                <a:gd name="connsiteY177" fmla="*/ 1728511 h 2311974"/>
                <a:gd name="connsiteX178" fmla="*/ 758765 w 1315983"/>
                <a:gd name="connsiteY178" fmla="*/ 1721217 h 2311974"/>
                <a:gd name="connsiteX179" fmla="*/ 758765 w 1315983"/>
                <a:gd name="connsiteY179" fmla="*/ 1706631 h 2311974"/>
                <a:gd name="connsiteX180" fmla="*/ 751651 w 1315983"/>
                <a:gd name="connsiteY180" fmla="*/ 1706631 h 2311974"/>
                <a:gd name="connsiteX181" fmla="*/ 749280 w 1315983"/>
                <a:gd name="connsiteY181" fmla="*/ 1692044 h 2311974"/>
                <a:gd name="connsiteX182" fmla="*/ 749280 w 1315983"/>
                <a:gd name="connsiteY182" fmla="*/ 1692044 h 2311974"/>
                <a:gd name="connsiteX183" fmla="*/ 751651 w 1315983"/>
                <a:gd name="connsiteY183" fmla="*/ 1706631 h 2311974"/>
                <a:gd name="connsiteX184" fmla="*/ 697115 w 1315983"/>
                <a:gd name="connsiteY184" fmla="*/ 1709062 h 2311974"/>
                <a:gd name="connsiteX185" fmla="*/ 656806 w 1315983"/>
                <a:gd name="connsiteY185" fmla="*/ 1701769 h 2311974"/>
                <a:gd name="connsiteX186" fmla="*/ 654435 w 1315983"/>
                <a:gd name="connsiteY186" fmla="*/ 1709062 h 2311974"/>
                <a:gd name="connsiteX187" fmla="*/ 635465 w 1315983"/>
                <a:gd name="connsiteY187" fmla="*/ 1713924 h 2311974"/>
                <a:gd name="connsiteX188" fmla="*/ 628352 w 1315983"/>
                <a:gd name="connsiteY188" fmla="*/ 1733373 h 2311974"/>
                <a:gd name="connsiteX189" fmla="*/ 633094 w 1315983"/>
                <a:gd name="connsiteY189" fmla="*/ 1750391 h 2311974"/>
                <a:gd name="connsiteX190" fmla="*/ 614125 w 1315983"/>
                <a:gd name="connsiteY190" fmla="*/ 1750391 h 2311974"/>
                <a:gd name="connsiteX191" fmla="*/ 609383 w 1315983"/>
                <a:gd name="connsiteY191" fmla="*/ 1769840 h 2311974"/>
                <a:gd name="connsiteX192" fmla="*/ 616496 w 1315983"/>
                <a:gd name="connsiteY192" fmla="*/ 1784426 h 2311974"/>
                <a:gd name="connsiteX193" fmla="*/ 614125 w 1315983"/>
                <a:gd name="connsiteY193" fmla="*/ 1806306 h 2311974"/>
                <a:gd name="connsiteX194" fmla="*/ 602269 w 1315983"/>
                <a:gd name="connsiteY194" fmla="*/ 1813599 h 2311974"/>
                <a:gd name="connsiteX195" fmla="*/ 602269 w 1315983"/>
                <a:gd name="connsiteY195" fmla="*/ 1847635 h 2311974"/>
                <a:gd name="connsiteX196" fmla="*/ 588043 w 1315983"/>
                <a:gd name="connsiteY196" fmla="*/ 1852497 h 2311974"/>
                <a:gd name="connsiteX197" fmla="*/ 585671 w 1315983"/>
                <a:gd name="connsiteY197" fmla="*/ 1837910 h 2311974"/>
                <a:gd name="connsiteX198" fmla="*/ 552475 w 1315983"/>
                <a:gd name="connsiteY198" fmla="*/ 1837910 h 2311974"/>
                <a:gd name="connsiteX199" fmla="*/ 552475 w 1315983"/>
                <a:gd name="connsiteY199" fmla="*/ 1859790 h 2311974"/>
                <a:gd name="connsiteX200" fmla="*/ 533506 w 1315983"/>
                <a:gd name="connsiteY200" fmla="*/ 1859790 h 2311974"/>
                <a:gd name="connsiteX201" fmla="*/ 533506 w 1315983"/>
                <a:gd name="connsiteY201" fmla="*/ 1869515 h 2311974"/>
                <a:gd name="connsiteX202" fmla="*/ 531135 w 1315983"/>
                <a:gd name="connsiteY202" fmla="*/ 1876808 h 2311974"/>
                <a:gd name="connsiteX203" fmla="*/ 450517 w 1315983"/>
                <a:gd name="connsiteY203" fmla="*/ 1876808 h 2311974"/>
                <a:gd name="connsiteX204" fmla="*/ 450517 w 1315983"/>
                <a:gd name="connsiteY204" fmla="*/ 1896257 h 2311974"/>
                <a:gd name="connsiteX205" fmla="*/ 398351 w 1315983"/>
                <a:gd name="connsiteY205" fmla="*/ 1901119 h 2311974"/>
                <a:gd name="connsiteX206" fmla="*/ 398351 w 1315983"/>
                <a:gd name="connsiteY206" fmla="*/ 1930292 h 2311974"/>
                <a:gd name="connsiteX207" fmla="*/ 377011 w 1315983"/>
                <a:gd name="connsiteY207" fmla="*/ 1930292 h 2311974"/>
                <a:gd name="connsiteX208" fmla="*/ 374640 w 1315983"/>
                <a:gd name="connsiteY208" fmla="*/ 1952172 h 2311974"/>
                <a:gd name="connsiteX209" fmla="*/ 362784 w 1315983"/>
                <a:gd name="connsiteY209" fmla="*/ 1952172 h 2311974"/>
                <a:gd name="connsiteX210" fmla="*/ 362784 w 1315983"/>
                <a:gd name="connsiteY210" fmla="*/ 1978914 h 2311974"/>
                <a:gd name="connsiteX211" fmla="*/ 369898 w 1315983"/>
                <a:gd name="connsiteY211" fmla="*/ 1983776 h 2311974"/>
                <a:gd name="connsiteX212" fmla="*/ 367527 w 1315983"/>
                <a:gd name="connsiteY212" fmla="*/ 2000794 h 2311974"/>
                <a:gd name="connsiteX213" fmla="*/ 374640 w 1315983"/>
                <a:gd name="connsiteY213" fmla="*/ 2005656 h 2311974"/>
                <a:gd name="connsiteX214" fmla="*/ 374640 w 1315983"/>
                <a:gd name="connsiteY214" fmla="*/ 2068865 h 2311974"/>
                <a:gd name="connsiteX215" fmla="*/ 367527 w 1315983"/>
                <a:gd name="connsiteY215" fmla="*/ 2068865 h 2311974"/>
                <a:gd name="connsiteX216" fmla="*/ 367527 w 1315983"/>
                <a:gd name="connsiteY216" fmla="*/ 2081020 h 2311974"/>
                <a:gd name="connsiteX217" fmla="*/ 348557 w 1315983"/>
                <a:gd name="connsiteY217" fmla="*/ 2083451 h 2311974"/>
                <a:gd name="connsiteX218" fmla="*/ 334331 w 1315983"/>
                <a:gd name="connsiteY218" fmla="*/ 2117487 h 2311974"/>
                <a:gd name="connsiteX219" fmla="*/ 334331 w 1315983"/>
                <a:gd name="connsiteY219" fmla="*/ 2129642 h 2311974"/>
                <a:gd name="connsiteX220" fmla="*/ 391238 w 1315983"/>
                <a:gd name="connsiteY220" fmla="*/ 2132073 h 2311974"/>
                <a:gd name="connsiteX221" fmla="*/ 384125 w 1315983"/>
                <a:gd name="connsiteY221" fmla="*/ 2151522 h 2311974"/>
                <a:gd name="connsiteX222" fmla="*/ 388867 w 1315983"/>
                <a:gd name="connsiteY222" fmla="*/ 2161246 h 2311974"/>
                <a:gd name="connsiteX223" fmla="*/ 384125 w 1315983"/>
                <a:gd name="connsiteY223" fmla="*/ 2168540 h 2311974"/>
                <a:gd name="connsiteX224" fmla="*/ 367527 w 1315983"/>
                <a:gd name="connsiteY224" fmla="*/ 2168540 h 2311974"/>
                <a:gd name="connsiteX225" fmla="*/ 367527 w 1315983"/>
                <a:gd name="connsiteY225" fmla="*/ 2180695 h 2311974"/>
                <a:gd name="connsiteX226" fmla="*/ 336702 w 1315983"/>
                <a:gd name="connsiteY226" fmla="*/ 2187988 h 2311974"/>
                <a:gd name="connsiteX227" fmla="*/ 343815 w 1315983"/>
                <a:gd name="connsiteY227" fmla="*/ 2200144 h 2311974"/>
                <a:gd name="connsiteX228" fmla="*/ 341444 w 1315983"/>
                <a:gd name="connsiteY228" fmla="*/ 2256059 h 2311974"/>
                <a:gd name="connsiteX229" fmla="*/ 329588 w 1315983"/>
                <a:gd name="connsiteY229" fmla="*/ 2277939 h 2311974"/>
                <a:gd name="connsiteX230" fmla="*/ 303506 w 1315983"/>
                <a:gd name="connsiteY230" fmla="*/ 2307112 h 2311974"/>
                <a:gd name="connsiteX231" fmla="*/ 289279 w 1315983"/>
                <a:gd name="connsiteY231" fmla="*/ 2311974 h 2311974"/>
                <a:gd name="connsiteX232" fmla="*/ 272681 w 1315983"/>
                <a:gd name="connsiteY232" fmla="*/ 2282801 h 2311974"/>
                <a:gd name="connsiteX233" fmla="*/ 253712 w 1315983"/>
                <a:gd name="connsiteY233" fmla="*/ 2275508 h 2311974"/>
                <a:gd name="connsiteX234" fmla="*/ 239485 w 1315983"/>
                <a:gd name="connsiteY234" fmla="*/ 2292526 h 2311974"/>
                <a:gd name="connsiteX235" fmla="*/ 220516 w 1315983"/>
                <a:gd name="connsiteY235" fmla="*/ 2285232 h 2311974"/>
                <a:gd name="connsiteX236" fmla="*/ 206289 w 1315983"/>
                <a:gd name="connsiteY236" fmla="*/ 2290094 h 2311974"/>
                <a:gd name="connsiteX237" fmla="*/ 170722 w 1315983"/>
                <a:gd name="connsiteY237" fmla="*/ 2275508 h 2311974"/>
                <a:gd name="connsiteX238" fmla="*/ 129987 w 1315983"/>
                <a:gd name="connsiteY238" fmla="*/ 2254426 h 2311974"/>
                <a:gd name="connsiteX239" fmla="*/ 138292 w 1315983"/>
                <a:gd name="connsiteY239" fmla="*/ 2090384 h 2311974"/>
                <a:gd name="connsiteX240" fmla="*/ 167576 w 1315983"/>
                <a:gd name="connsiteY240" fmla="*/ 1879782 h 2311974"/>
                <a:gd name="connsiteX241" fmla="*/ 162659 w 1315983"/>
                <a:gd name="connsiteY241" fmla="*/ 1766434 h 2311974"/>
                <a:gd name="connsiteX242" fmla="*/ 134380 w 1315983"/>
                <a:gd name="connsiteY242" fmla="*/ 1684276 h 2311974"/>
                <a:gd name="connsiteX243" fmla="*/ 71027 w 1315983"/>
                <a:gd name="connsiteY243" fmla="*/ 1605539 h 2311974"/>
                <a:gd name="connsiteX244" fmla="*/ 21152 w 1315983"/>
                <a:gd name="connsiteY244" fmla="*/ 1566641 h 2311974"/>
                <a:gd name="connsiteX245" fmla="*/ 22796 w 1315983"/>
                <a:gd name="connsiteY245" fmla="*/ 1519182 h 2311974"/>
                <a:gd name="connsiteX246" fmla="*/ 18560 w 1315983"/>
                <a:gd name="connsiteY246" fmla="*/ 1442151 h 2311974"/>
                <a:gd name="connsiteX247" fmla="*/ 73867 w 1315983"/>
                <a:gd name="connsiteY247" fmla="*/ 1327822 h 2311974"/>
                <a:gd name="connsiteX248" fmla="*/ 867553 w 1315983"/>
                <a:gd name="connsiteY248" fmla="*/ 1104035 h 2311974"/>
                <a:gd name="connsiteX249" fmla="*/ 0 w 1315983"/>
                <a:gd name="connsiteY249" fmla="*/ 680708 h 2311974"/>
                <a:gd name="connsiteX250" fmla="*/ 35567 w 1315983"/>
                <a:gd name="connsiteY250" fmla="*/ 670983 h 2311974"/>
                <a:gd name="connsiteX251" fmla="*/ 192062 w 1315983"/>
                <a:gd name="connsiteY251" fmla="*/ 700156 h 2311974"/>
                <a:gd name="connsiteX252" fmla="*/ 151753 w 1315983"/>
                <a:gd name="connsiteY252" fmla="*/ 471633 h 2311974"/>
                <a:gd name="connsiteX253" fmla="*/ 144639 w 1315983"/>
                <a:gd name="connsiteY253" fmla="*/ 464340 h 2311974"/>
                <a:gd name="connsiteX254" fmla="*/ 232371 w 1315983"/>
                <a:gd name="connsiteY254" fmla="*/ 311180 h 2311974"/>
                <a:gd name="connsiteX255" fmla="*/ 225258 w 1315983"/>
                <a:gd name="connsiteY255" fmla="*/ 308749 h 2311974"/>
                <a:gd name="connsiteX256" fmla="*/ 239485 w 1315983"/>
                <a:gd name="connsiteY256" fmla="*/ 240679 h 2311974"/>
                <a:gd name="connsiteX257" fmla="*/ 260825 w 1315983"/>
                <a:gd name="connsiteY257" fmla="*/ 199350 h 2311974"/>
                <a:gd name="connsiteX258" fmla="*/ 239485 w 1315983"/>
                <a:gd name="connsiteY258" fmla="*/ 150728 h 2311974"/>
                <a:gd name="connsiteX259" fmla="*/ 248969 w 1315983"/>
                <a:gd name="connsiteY259" fmla="*/ 131279 h 2311974"/>
                <a:gd name="connsiteX260" fmla="*/ 282165 w 1315983"/>
                <a:gd name="connsiteY260" fmla="*/ 116693 h 2311974"/>
                <a:gd name="connsiteX261" fmla="*/ 286908 w 1315983"/>
                <a:gd name="connsiteY261" fmla="*/ 131279 h 2311974"/>
                <a:gd name="connsiteX262" fmla="*/ 308248 w 1315983"/>
                <a:gd name="connsiteY262" fmla="*/ 116693 h 2311974"/>
                <a:gd name="connsiteX263" fmla="*/ 303506 w 1315983"/>
                <a:gd name="connsiteY263" fmla="*/ 109399 h 2311974"/>
                <a:gd name="connsiteX264" fmla="*/ 320104 w 1315983"/>
                <a:gd name="connsiteY264" fmla="*/ 102106 h 2311974"/>
                <a:gd name="connsiteX265" fmla="*/ 320104 w 1315983"/>
                <a:gd name="connsiteY265" fmla="*/ 94813 h 2311974"/>
                <a:gd name="connsiteX266" fmla="*/ 329588 w 1315983"/>
                <a:gd name="connsiteY266" fmla="*/ 87519 h 2311974"/>
                <a:gd name="connsiteX267" fmla="*/ 315361 w 1315983"/>
                <a:gd name="connsiteY267" fmla="*/ 53484 h 2311974"/>
                <a:gd name="connsiteX268" fmla="*/ 312990 w 1315983"/>
                <a:gd name="connsiteY268" fmla="*/ 7293 h 2311974"/>
                <a:gd name="connsiteX269" fmla="*/ 355671 w 1315983"/>
                <a:gd name="connsiteY269" fmla="*/ 17018 h 2311974"/>
                <a:gd name="connsiteX270" fmla="*/ 377011 w 1315983"/>
                <a:gd name="connsiteY270" fmla="*/ 0 h 2311974"/>
                <a:gd name="connsiteX271" fmla="*/ 241856 w 1315983"/>
                <a:gd name="connsiteY271" fmla="*/ 899507 h 2311974"/>
                <a:gd name="connsiteX272" fmla="*/ 241856 w 1315983"/>
                <a:gd name="connsiteY272" fmla="*/ 899506 h 2311974"/>
                <a:gd name="connsiteX273" fmla="*/ 377011 w 1315983"/>
                <a:gd name="connsiteY273" fmla="*/ 0 h 2311974"/>
                <a:gd name="connsiteX274" fmla="*/ 234712 w 1315983"/>
                <a:gd name="connsiteY274" fmla="*/ 889782 h 2311974"/>
                <a:gd name="connsiteX275" fmla="*/ 225258 w 1315983"/>
                <a:gd name="connsiteY275" fmla="*/ 889782 h 2311974"/>
                <a:gd name="connsiteX276" fmla="*/ 241856 w 1315983"/>
                <a:gd name="connsiteY276" fmla="*/ 889782 h 2311974"/>
                <a:gd name="connsiteX277" fmla="*/ 326152 w 1315983"/>
                <a:gd name="connsiteY277" fmla="*/ 981222 h 2311974"/>
                <a:gd name="connsiteX278" fmla="*/ 234712 w 1315983"/>
                <a:gd name="connsiteY278" fmla="*/ 889782 h 2311974"/>
                <a:gd name="connsiteX0" fmla="*/ 234712 w 1315983"/>
                <a:gd name="connsiteY0" fmla="*/ 889782 h 2311974"/>
                <a:gd name="connsiteX1" fmla="*/ 170722 w 1315983"/>
                <a:gd name="connsiteY1" fmla="*/ 726899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13402 w 1315983"/>
                <a:gd name="connsiteY4" fmla="*/ 748778 h 2311974"/>
                <a:gd name="connsiteX5" fmla="*/ 241856 w 1315983"/>
                <a:gd name="connsiteY5" fmla="*/ 753641 h 2311974"/>
                <a:gd name="connsiteX6" fmla="*/ 246598 w 1315983"/>
                <a:gd name="connsiteY6" fmla="*/ 734192 h 2311974"/>
                <a:gd name="connsiteX7" fmla="*/ 260825 w 1315983"/>
                <a:gd name="connsiteY7" fmla="*/ 736623 h 2311974"/>
                <a:gd name="connsiteX8" fmla="*/ 260825 w 1315983"/>
                <a:gd name="connsiteY8" fmla="*/ 736623 h 2311974"/>
                <a:gd name="connsiteX9" fmla="*/ 177835 w 1315983"/>
                <a:gd name="connsiteY9" fmla="*/ 734192 h 2311974"/>
                <a:gd name="connsiteX10" fmla="*/ 170722 w 1315983"/>
                <a:gd name="connsiteY10" fmla="*/ 726899 h 2311974"/>
                <a:gd name="connsiteX11" fmla="*/ 170722 w 1315983"/>
                <a:gd name="connsiteY11" fmla="*/ 714743 h 2311974"/>
                <a:gd name="connsiteX12" fmla="*/ 170722 w 1315983"/>
                <a:gd name="connsiteY12" fmla="*/ 714743 h 2311974"/>
                <a:gd name="connsiteX13" fmla="*/ 177835 w 1315983"/>
                <a:gd name="connsiteY13" fmla="*/ 722036 h 2311974"/>
                <a:gd name="connsiteX14" fmla="*/ 177835 w 1315983"/>
                <a:gd name="connsiteY14" fmla="*/ 722036 h 2311974"/>
                <a:gd name="connsiteX15" fmla="*/ 170722 w 1315983"/>
                <a:gd name="connsiteY15" fmla="*/ 714743 h 2311974"/>
                <a:gd name="connsiteX16" fmla="*/ 377011 w 1315983"/>
                <a:gd name="connsiteY16" fmla="*/ 0 h 2311974"/>
                <a:gd name="connsiteX17" fmla="*/ 384125 w 1315983"/>
                <a:gd name="connsiteY17" fmla="*/ 4862 h 2311974"/>
                <a:gd name="connsiteX18" fmla="*/ 388867 w 1315983"/>
                <a:gd name="connsiteY18" fmla="*/ 17018 h 2311974"/>
                <a:gd name="connsiteX19" fmla="*/ 398351 w 1315983"/>
                <a:gd name="connsiteY19" fmla="*/ 53484 h 2311974"/>
                <a:gd name="connsiteX20" fmla="*/ 429176 w 1315983"/>
                <a:gd name="connsiteY20" fmla="*/ 82657 h 2311974"/>
                <a:gd name="connsiteX21" fmla="*/ 452888 w 1315983"/>
                <a:gd name="connsiteY21" fmla="*/ 75364 h 2311974"/>
                <a:gd name="connsiteX22" fmla="*/ 452888 w 1315983"/>
                <a:gd name="connsiteY22" fmla="*/ 82657 h 2311974"/>
                <a:gd name="connsiteX23" fmla="*/ 460001 w 1315983"/>
                <a:gd name="connsiteY23" fmla="*/ 82657 h 2311974"/>
                <a:gd name="connsiteX24" fmla="*/ 483712 w 1315983"/>
                <a:gd name="connsiteY24" fmla="*/ 104537 h 2311974"/>
                <a:gd name="connsiteX25" fmla="*/ 512166 w 1315983"/>
                <a:gd name="connsiteY25" fmla="*/ 89950 h 2311974"/>
                <a:gd name="connsiteX26" fmla="*/ 526393 w 1315983"/>
                <a:gd name="connsiteY26" fmla="*/ 94813 h 2311974"/>
                <a:gd name="connsiteX27" fmla="*/ 559589 w 1315983"/>
                <a:gd name="connsiteY27" fmla="*/ 94813 h 2311974"/>
                <a:gd name="connsiteX28" fmla="*/ 559589 w 1315983"/>
                <a:gd name="connsiteY28" fmla="*/ 72933 h 2311974"/>
                <a:gd name="connsiteX29" fmla="*/ 561960 w 1315983"/>
                <a:gd name="connsiteY29" fmla="*/ 72933 h 2311974"/>
                <a:gd name="connsiteX30" fmla="*/ 566702 w 1315983"/>
                <a:gd name="connsiteY30" fmla="*/ 123986 h 2311974"/>
                <a:gd name="connsiteX31" fmla="*/ 580929 w 1315983"/>
                <a:gd name="connsiteY31" fmla="*/ 128848 h 2311974"/>
                <a:gd name="connsiteX32" fmla="*/ 592785 w 1315983"/>
                <a:gd name="connsiteY32" fmla="*/ 150728 h 2311974"/>
                <a:gd name="connsiteX33" fmla="*/ 602269 w 1315983"/>
                <a:gd name="connsiteY33" fmla="*/ 153159 h 2311974"/>
                <a:gd name="connsiteX34" fmla="*/ 628352 w 1315983"/>
                <a:gd name="connsiteY34" fmla="*/ 165315 h 2311974"/>
                <a:gd name="connsiteX35" fmla="*/ 668661 w 1315983"/>
                <a:gd name="connsiteY35" fmla="*/ 172608 h 2311974"/>
                <a:gd name="connsiteX36" fmla="*/ 675775 w 1315983"/>
                <a:gd name="connsiteY36" fmla="*/ 184763 h 2311974"/>
                <a:gd name="connsiteX37" fmla="*/ 668661 w 1315983"/>
                <a:gd name="connsiteY37" fmla="*/ 192057 h 2311974"/>
                <a:gd name="connsiteX38" fmla="*/ 675775 w 1315983"/>
                <a:gd name="connsiteY38" fmla="*/ 201781 h 2311974"/>
                <a:gd name="connsiteX39" fmla="*/ 682888 w 1315983"/>
                <a:gd name="connsiteY39" fmla="*/ 233385 h 2311974"/>
                <a:gd name="connsiteX40" fmla="*/ 725569 w 1315983"/>
                <a:gd name="connsiteY40" fmla="*/ 211505 h 2311974"/>
                <a:gd name="connsiteX41" fmla="*/ 749280 w 1315983"/>
                <a:gd name="connsiteY41" fmla="*/ 213936 h 2311974"/>
                <a:gd name="connsiteX42" fmla="*/ 770620 w 1315983"/>
                <a:gd name="connsiteY42" fmla="*/ 199350 h 2311974"/>
                <a:gd name="connsiteX43" fmla="*/ 780105 w 1315983"/>
                <a:gd name="connsiteY43" fmla="*/ 177470 h 2311974"/>
                <a:gd name="connsiteX44" fmla="*/ 806188 w 1315983"/>
                <a:gd name="connsiteY44" fmla="*/ 158021 h 2311974"/>
                <a:gd name="connsiteX45" fmla="*/ 827528 w 1315983"/>
                <a:gd name="connsiteY45" fmla="*/ 194488 h 2311974"/>
                <a:gd name="connsiteX46" fmla="*/ 827528 w 1315983"/>
                <a:gd name="connsiteY46" fmla="*/ 221230 h 2311974"/>
                <a:gd name="connsiteX47" fmla="*/ 839383 w 1315983"/>
                <a:gd name="connsiteY47" fmla="*/ 243110 h 2311974"/>
                <a:gd name="connsiteX48" fmla="*/ 858353 w 1315983"/>
                <a:gd name="connsiteY48" fmla="*/ 262558 h 2311974"/>
                <a:gd name="connsiteX49" fmla="*/ 901033 w 1315983"/>
                <a:gd name="connsiteY49" fmla="*/ 274714 h 2311974"/>
                <a:gd name="connsiteX50" fmla="*/ 934229 w 1315983"/>
                <a:gd name="connsiteY50" fmla="*/ 260127 h 2311974"/>
                <a:gd name="connsiteX51" fmla="*/ 955569 w 1315983"/>
                <a:gd name="connsiteY51" fmla="*/ 262558 h 2311974"/>
                <a:gd name="connsiteX52" fmla="*/ 981652 w 1315983"/>
                <a:gd name="connsiteY52" fmla="*/ 277145 h 2311974"/>
                <a:gd name="connsiteX53" fmla="*/ 1014848 w 1315983"/>
                <a:gd name="connsiteY53" fmla="*/ 282007 h 2311974"/>
                <a:gd name="connsiteX54" fmla="*/ 1010106 w 1315983"/>
                <a:gd name="connsiteY54" fmla="*/ 299025 h 2311974"/>
                <a:gd name="connsiteX55" fmla="*/ 1038559 w 1315983"/>
                <a:gd name="connsiteY55" fmla="*/ 371958 h 2311974"/>
                <a:gd name="connsiteX56" fmla="*/ 1154745 w 1315983"/>
                <a:gd name="connsiteY56" fmla="*/ 415718 h 2311974"/>
                <a:gd name="connsiteX57" fmla="*/ 1187941 w 1315983"/>
                <a:gd name="connsiteY57" fmla="*/ 386544 h 2311974"/>
                <a:gd name="connsiteX58" fmla="*/ 1232993 w 1315983"/>
                <a:gd name="connsiteY58" fmla="*/ 381682 h 2311974"/>
                <a:gd name="connsiteX59" fmla="*/ 1240107 w 1315983"/>
                <a:gd name="connsiteY59" fmla="*/ 386544 h 2311974"/>
                <a:gd name="connsiteX60" fmla="*/ 1275674 w 1315983"/>
                <a:gd name="connsiteY60" fmla="*/ 371958 h 2311974"/>
                <a:gd name="connsiteX61" fmla="*/ 1275674 w 1315983"/>
                <a:gd name="connsiteY61" fmla="*/ 388975 h 2311974"/>
                <a:gd name="connsiteX62" fmla="*/ 1289901 w 1315983"/>
                <a:gd name="connsiteY62" fmla="*/ 408424 h 2311974"/>
                <a:gd name="connsiteX63" fmla="*/ 1228251 w 1315983"/>
                <a:gd name="connsiteY63" fmla="*/ 444891 h 2311974"/>
                <a:gd name="connsiteX64" fmla="*/ 1225880 w 1315983"/>
                <a:gd name="connsiteY64" fmla="*/ 491082 h 2311974"/>
                <a:gd name="connsiteX65" fmla="*/ 1247220 w 1315983"/>
                <a:gd name="connsiteY65" fmla="*/ 532410 h 2311974"/>
                <a:gd name="connsiteX66" fmla="*/ 1280416 w 1315983"/>
                <a:gd name="connsiteY66" fmla="*/ 554290 h 2311974"/>
                <a:gd name="connsiteX67" fmla="*/ 1301756 w 1315983"/>
                <a:gd name="connsiteY67" fmla="*/ 581032 h 2311974"/>
                <a:gd name="connsiteX68" fmla="*/ 1294643 w 1315983"/>
                <a:gd name="connsiteY68" fmla="*/ 622361 h 2311974"/>
                <a:gd name="connsiteX69" fmla="*/ 1315983 w 1315983"/>
                <a:gd name="connsiteY69" fmla="*/ 644241 h 2311974"/>
                <a:gd name="connsiteX70" fmla="*/ 1311241 w 1315983"/>
                <a:gd name="connsiteY70" fmla="*/ 658827 h 2311974"/>
                <a:gd name="connsiteX71" fmla="*/ 1304127 w 1315983"/>
                <a:gd name="connsiteY71" fmla="*/ 666121 h 2311974"/>
                <a:gd name="connsiteX72" fmla="*/ 1275674 w 1315983"/>
                <a:gd name="connsiteY72" fmla="*/ 663689 h 2311974"/>
                <a:gd name="connsiteX73" fmla="*/ 1247220 w 1315983"/>
                <a:gd name="connsiteY73" fmla="*/ 705018 h 2311974"/>
                <a:gd name="connsiteX74" fmla="*/ 1225880 w 1315983"/>
                <a:gd name="connsiteY74" fmla="*/ 712312 h 2311974"/>
                <a:gd name="connsiteX75" fmla="*/ 1178457 w 1315983"/>
                <a:gd name="connsiteY75" fmla="*/ 785245 h 2311974"/>
                <a:gd name="connsiteX76" fmla="*/ 1178457 w 1315983"/>
                <a:gd name="connsiteY76" fmla="*/ 804693 h 2311974"/>
                <a:gd name="connsiteX77" fmla="*/ 1147632 w 1315983"/>
                <a:gd name="connsiteY77" fmla="*/ 802262 h 2311974"/>
                <a:gd name="connsiteX78" fmla="*/ 1116807 w 1315983"/>
                <a:gd name="connsiteY78" fmla="*/ 802262 h 2311974"/>
                <a:gd name="connsiteX79" fmla="*/ 1093096 w 1315983"/>
                <a:gd name="connsiteY79" fmla="*/ 819280 h 2311974"/>
                <a:gd name="connsiteX80" fmla="*/ 1057529 w 1315983"/>
                <a:gd name="connsiteY80" fmla="*/ 809556 h 2311974"/>
                <a:gd name="connsiteX81" fmla="*/ 1045673 w 1315983"/>
                <a:gd name="connsiteY81" fmla="*/ 816849 h 2311974"/>
                <a:gd name="connsiteX82" fmla="*/ 1055157 w 1315983"/>
                <a:gd name="connsiteY82" fmla="*/ 824142 h 2311974"/>
                <a:gd name="connsiteX83" fmla="*/ 1043302 w 1315983"/>
                <a:gd name="connsiteY83" fmla="*/ 850884 h 2311974"/>
                <a:gd name="connsiteX84" fmla="*/ 1050415 w 1315983"/>
                <a:gd name="connsiteY84" fmla="*/ 858178 h 2311974"/>
                <a:gd name="connsiteX85" fmla="*/ 1090725 w 1315983"/>
                <a:gd name="connsiteY85" fmla="*/ 875195 h 2311974"/>
                <a:gd name="connsiteX86" fmla="*/ 1097838 w 1315983"/>
                <a:gd name="connsiteY86" fmla="*/ 906800 h 2311974"/>
                <a:gd name="connsiteX87" fmla="*/ 1104951 w 1315983"/>
                <a:gd name="connsiteY87" fmla="*/ 916524 h 2311974"/>
                <a:gd name="connsiteX88" fmla="*/ 1123921 w 1315983"/>
                <a:gd name="connsiteY88" fmla="*/ 935973 h 2311974"/>
                <a:gd name="connsiteX89" fmla="*/ 1171343 w 1315983"/>
                <a:gd name="connsiteY89" fmla="*/ 928679 h 2311974"/>
                <a:gd name="connsiteX90" fmla="*/ 1185570 w 1315983"/>
                <a:gd name="connsiteY90" fmla="*/ 948128 h 2311974"/>
                <a:gd name="connsiteX91" fmla="*/ 1206911 w 1315983"/>
                <a:gd name="connsiteY91" fmla="*/ 950559 h 2311974"/>
                <a:gd name="connsiteX92" fmla="*/ 1211653 w 1315983"/>
                <a:gd name="connsiteY92" fmla="*/ 923817 h 2311974"/>
                <a:gd name="connsiteX93" fmla="*/ 1225880 w 1315983"/>
                <a:gd name="connsiteY93" fmla="*/ 914093 h 2311974"/>
                <a:gd name="connsiteX94" fmla="*/ 1235364 w 1315983"/>
                <a:gd name="connsiteY94" fmla="*/ 921386 h 2311974"/>
                <a:gd name="connsiteX95" fmla="*/ 1247220 w 1315983"/>
                <a:gd name="connsiteY95" fmla="*/ 948128 h 2311974"/>
                <a:gd name="connsiteX96" fmla="*/ 1195055 w 1315983"/>
                <a:gd name="connsiteY96" fmla="*/ 1006475 h 2311974"/>
                <a:gd name="connsiteX97" fmla="*/ 1064642 w 1315983"/>
                <a:gd name="connsiteY97" fmla="*/ 1062390 h 2311974"/>
                <a:gd name="connsiteX98" fmla="*/ 1071755 w 1315983"/>
                <a:gd name="connsiteY98" fmla="*/ 1093994 h 2311974"/>
                <a:gd name="connsiteX99" fmla="*/ 1062271 w 1315983"/>
                <a:gd name="connsiteY99" fmla="*/ 1103719 h 2311974"/>
                <a:gd name="connsiteX100" fmla="*/ 1064642 w 1315983"/>
                <a:gd name="connsiteY100" fmla="*/ 1103719 h 2311974"/>
                <a:gd name="connsiteX101" fmla="*/ 1064642 w 1315983"/>
                <a:gd name="connsiteY101" fmla="*/ 1111012 h 2311974"/>
                <a:gd name="connsiteX102" fmla="*/ 1057529 w 1315983"/>
                <a:gd name="connsiteY102" fmla="*/ 1118305 h 2311974"/>
                <a:gd name="connsiteX103" fmla="*/ 1057529 w 1315983"/>
                <a:gd name="connsiteY103" fmla="*/ 1125598 h 2311974"/>
                <a:gd name="connsiteX104" fmla="*/ 1043302 w 1315983"/>
                <a:gd name="connsiteY104" fmla="*/ 1149909 h 2311974"/>
                <a:gd name="connsiteX105" fmla="*/ 1055157 w 1315983"/>
                <a:gd name="connsiteY105" fmla="*/ 1164496 h 2311974"/>
                <a:gd name="connsiteX106" fmla="*/ 1083611 w 1315983"/>
                <a:gd name="connsiteY106" fmla="*/ 1164496 h 2311974"/>
                <a:gd name="connsiteX107" fmla="*/ 1085982 w 1315983"/>
                <a:gd name="connsiteY107" fmla="*/ 1166927 h 2311974"/>
                <a:gd name="connsiteX108" fmla="*/ 1104951 w 1315983"/>
                <a:gd name="connsiteY108" fmla="*/ 1159634 h 2311974"/>
                <a:gd name="connsiteX109" fmla="*/ 1116807 w 1315983"/>
                <a:gd name="connsiteY109" fmla="*/ 1166927 h 2311974"/>
                <a:gd name="connsiteX110" fmla="*/ 1123921 w 1315983"/>
                <a:gd name="connsiteY110" fmla="*/ 1166927 h 2311974"/>
                <a:gd name="connsiteX111" fmla="*/ 1119178 w 1315983"/>
                <a:gd name="connsiteY111" fmla="*/ 1171789 h 2311974"/>
                <a:gd name="connsiteX112" fmla="*/ 1133405 w 1315983"/>
                <a:gd name="connsiteY112" fmla="*/ 1179083 h 2311974"/>
                <a:gd name="connsiteX113" fmla="*/ 1140519 w 1315983"/>
                <a:gd name="connsiteY113" fmla="*/ 1222842 h 2311974"/>
                <a:gd name="connsiteX114" fmla="*/ 1133405 w 1315983"/>
                <a:gd name="connsiteY114" fmla="*/ 1230136 h 2311974"/>
                <a:gd name="connsiteX115" fmla="*/ 1133405 w 1315983"/>
                <a:gd name="connsiteY115" fmla="*/ 1254447 h 2311974"/>
                <a:gd name="connsiteX116" fmla="*/ 1159488 w 1315983"/>
                <a:gd name="connsiteY116" fmla="*/ 1271464 h 2311974"/>
                <a:gd name="connsiteX117" fmla="*/ 1154745 w 1315983"/>
                <a:gd name="connsiteY117" fmla="*/ 1278758 h 2311974"/>
                <a:gd name="connsiteX118" fmla="*/ 1164230 w 1315983"/>
                <a:gd name="connsiteY118" fmla="*/ 1290913 h 2311974"/>
                <a:gd name="connsiteX119" fmla="*/ 1164230 w 1315983"/>
                <a:gd name="connsiteY119" fmla="*/ 1303069 h 2311974"/>
                <a:gd name="connsiteX120" fmla="*/ 1166601 w 1315983"/>
                <a:gd name="connsiteY120" fmla="*/ 1305500 h 2311974"/>
                <a:gd name="connsiteX121" fmla="*/ 1164230 w 1315983"/>
                <a:gd name="connsiteY121" fmla="*/ 1312793 h 2311974"/>
                <a:gd name="connsiteX122" fmla="*/ 1171343 w 1315983"/>
                <a:gd name="connsiteY122" fmla="*/ 1324948 h 2311974"/>
                <a:gd name="connsiteX123" fmla="*/ 1178457 w 1315983"/>
                <a:gd name="connsiteY123" fmla="*/ 1317655 h 2311974"/>
                <a:gd name="connsiteX124" fmla="*/ 1178457 w 1315983"/>
                <a:gd name="connsiteY124" fmla="*/ 1327379 h 2311974"/>
                <a:gd name="connsiteX125" fmla="*/ 1180828 w 1315983"/>
                <a:gd name="connsiteY125" fmla="*/ 1344397 h 2311974"/>
                <a:gd name="connsiteX126" fmla="*/ 1154745 w 1315983"/>
                <a:gd name="connsiteY126" fmla="*/ 1358984 h 2311974"/>
                <a:gd name="connsiteX127" fmla="*/ 1133405 w 1315983"/>
                <a:gd name="connsiteY127" fmla="*/ 1358984 h 2311974"/>
                <a:gd name="connsiteX128" fmla="*/ 1131034 w 1315983"/>
                <a:gd name="connsiteY128" fmla="*/ 1376001 h 2311974"/>
                <a:gd name="connsiteX129" fmla="*/ 1152374 w 1315983"/>
                <a:gd name="connsiteY129" fmla="*/ 1376001 h 2311974"/>
                <a:gd name="connsiteX130" fmla="*/ 1154745 w 1315983"/>
                <a:gd name="connsiteY130" fmla="*/ 1383295 h 2311974"/>
                <a:gd name="connsiteX131" fmla="*/ 1159488 w 1315983"/>
                <a:gd name="connsiteY131" fmla="*/ 1380864 h 2311974"/>
                <a:gd name="connsiteX132" fmla="*/ 1166601 w 1315983"/>
                <a:gd name="connsiteY132" fmla="*/ 1393019 h 2311974"/>
                <a:gd name="connsiteX133" fmla="*/ 1164230 w 1315983"/>
                <a:gd name="connsiteY133" fmla="*/ 1400312 h 2311974"/>
                <a:gd name="connsiteX134" fmla="*/ 1166601 w 1315983"/>
                <a:gd name="connsiteY134" fmla="*/ 1402744 h 2311974"/>
                <a:gd name="connsiteX135" fmla="*/ 1185570 w 1315983"/>
                <a:gd name="connsiteY135" fmla="*/ 1380864 h 2311974"/>
                <a:gd name="connsiteX136" fmla="*/ 1192684 w 1315983"/>
                <a:gd name="connsiteY136" fmla="*/ 1383295 h 2311974"/>
                <a:gd name="connsiteX137" fmla="*/ 1187941 w 1315983"/>
                <a:gd name="connsiteY137" fmla="*/ 1380864 h 2311974"/>
                <a:gd name="connsiteX138" fmla="*/ 1195055 w 1315983"/>
                <a:gd name="connsiteY138" fmla="*/ 1373570 h 2311974"/>
                <a:gd name="connsiteX139" fmla="*/ 1202168 w 1315983"/>
                <a:gd name="connsiteY139" fmla="*/ 1368708 h 2311974"/>
                <a:gd name="connsiteX140" fmla="*/ 1218766 w 1315983"/>
                <a:gd name="connsiteY140" fmla="*/ 1417330 h 2311974"/>
                <a:gd name="connsiteX141" fmla="*/ 1214024 w 1315983"/>
                <a:gd name="connsiteY141" fmla="*/ 1424623 h 2311974"/>
                <a:gd name="connsiteX142" fmla="*/ 1214024 w 1315983"/>
                <a:gd name="connsiteY142" fmla="*/ 1441641 h 2311974"/>
                <a:gd name="connsiteX143" fmla="*/ 1180828 w 1315983"/>
                <a:gd name="connsiteY143" fmla="*/ 1436779 h 2311974"/>
                <a:gd name="connsiteX144" fmla="*/ 1178457 w 1315983"/>
                <a:gd name="connsiteY144" fmla="*/ 1473245 h 2311974"/>
                <a:gd name="connsiteX145" fmla="*/ 1164230 w 1315983"/>
                <a:gd name="connsiteY145" fmla="*/ 1473245 h 2311974"/>
                <a:gd name="connsiteX146" fmla="*/ 1159488 w 1315983"/>
                <a:gd name="connsiteY146" fmla="*/ 1504850 h 2311974"/>
                <a:gd name="connsiteX147" fmla="*/ 1145261 w 1315983"/>
                <a:gd name="connsiteY147" fmla="*/ 1521867 h 2311974"/>
                <a:gd name="connsiteX148" fmla="*/ 1145261 w 1315983"/>
                <a:gd name="connsiteY148" fmla="*/ 1548609 h 2311974"/>
                <a:gd name="connsiteX149" fmla="*/ 1126292 w 1315983"/>
                <a:gd name="connsiteY149" fmla="*/ 1560765 h 2311974"/>
                <a:gd name="connsiteX150" fmla="*/ 1152374 w 1315983"/>
                <a:gd name="connsiteY150" fmla="*/ 1570489 h 2311974"/>
                <a:gd name="connsiteX151" fmla="*/ 1152374 w 1315983"/>
                <a:gd name="connsiteY151" fmla="*/ 1577783 h 2311974"/>
                <a:gd name="connsiteX152" fmla="*/ 1097838 w 1315983"/>
                <a:gd name="connsiteY152" fmla="*/ 1577783 h 2311974"/>
                <a:gd name="connsiteX153" fmla="*/ 1109694 w 1315983"/>
                <a:gd name="connsiteY153" fmla="*/ 1602094 h 2311974"/>
                <a:gd name="connsiteX154" fmla="*/ 1119178 w 1315983"/>
                <a:gd name="connsiteY154" fmla="*/ 1609387 h 2311974"/>
                <a:gd name="connsiteX155" fmla="*/ 1116807 w 1315983"/>
                <a:gd name="connsiteY155" fmla="*/ 1619111 h 2311974"/>
                <a:gd name="connsiteX156" fmla="*/ 1119178 w 1315983"/>
                <a:gd name="connsiteY156" fmla="*/ 1623973 h 2311974"/>
                <a:gd name="connsiteX157" fmla="*/ 1119178 w 1315983"/>
                <a:gd name="connsiteY157" fmla="*/ 1645853 h 2311974"/>
                <a:gd name="connsiteX158" fmla="*/ 1112065 w 1315983"/>
                <a:gd name="connsiteY158" fmla="*/ 1645853 h 2311974"/>
                <a:gd name="connsiteX159" fmla="*/ 1104951 w 1315983"/>
                <a:gd name="connsiteY159" fmla="*/ 1667733 h 2311974"/>
                <a:gd name="connsiteX160" fmla="*/ 1104951 w 1315983"/>
                <a:gd name="connsiteY160" fmla="*/ 1706631 h 2311974"/>
                <a:gd name="connsiteX161" fmla="*/ 1090725 w 1315983"/>
                <a:gd name="connsiteY161" fmla="*/ 1709062 h 2311974"/>
                <a:gd name="connsiteX162" fmla="*/ 1090725 w 1315983"/>
                <a:gd name="connsiteY162" fmla="*/ 1723648 h 2311974"/>
                <a:gd name="connsiteX163" fmla="*/ 1078869 w 1315983"/>
                <a:gd name="connsiteY163" fmla="*/ 1740666 h 2311974"/>
                <a:gd name="connsiteX164" fmla="*/ 1021961 w 1315983"/>
                <a:gd name="connsiteY164" fmla="*/ 1733373 h 2311974"/>
                <a:gd name="connsiteX165" fmla="*/ 995879 w 1315983"/>
                <a:gd name="connsiteY165" fmla="*/ 1733373 h 2311974"/>
                <a:gd name="connsiteX166" fmla="*/ 984023 w 1315983"/>
                <a:gd name="connsiteY166" fmla="*/ 1743097 h 2311974"/>
                <a:gd name="connsiteX167" fmla="*/ 976910 w 1315983"/>
                <a:gd name="connsiteY167" fmla="*/ 1735804 h 2311974"/>
                <a:gd name="connsiteX168" fmla="*/ 969796 w 1315983"/>
                <a:gd name="connsiteY168" fmla="*/ 1740666 h 2311974"/>
                <a:gd name="connsiteX169" fmla="*/ 948456 w 1315983"/>
                <a:gd name="connsiteY169" fmla="*/ 1713924 h 2311974"/>
                <a:gd name="connsiteX170" fmla="*/ 934229 w 1315983"/>
                <a:gd name="connsiteY170" fmla="*/ 1721217 h 2311974"/>
                <a:gd name="connsiteX171" fmla="*/ 927116 w 1315983"/>
                <a:gd name="connsiteY171" fmla="*/ 1733373 h 2311974"/>
                <a:gd name="connsiteX172" fmla="*/ 920002 w 1315983"/>
                <a:gd name="connsiteY172" fmla="*/ 1735804 h 2311974"/>
                <a:gd name="connsiteX173" fmla="*/ 905775 w 1315983"/>
                <a:gd name="connsiteY173" fmla="*/ 1706631 h 2311974"/>
                <a:gd name="connsiteX174" fmla="*/ 834641 w 1315983"/>
                <a:gd name="connsiteY174" fmla="*/ 1709062 h 2311974"/>
                <a:gd name="connsiteX175" fmla="*/ 832270 w 1315983"/>
                <a:gd name="connsiteY175" fmla="*/ 1721217 h 2311974"/>
                <a:gd name="connsiteX176" fmla="*/ 789590 w 1315983"/>
                <a:gd name="connsiteY176" fmla="*/ 1721217 h 2311974"/>
                <a:gd name="connsiteX177" fmla="*/ 789590 w 1315983"/>
                <a:gd name="connsiteY177" fmla="*/ 1728511 h 2311974"/>
                <a:gd name="connsiteX178" fmla="*/ 758765 w 1315983"/>
                <a:gd name="connsiteY178" fmla="*/ 1721217 h 2311974"/>
                <a:gd name="connsiteX179" fmla="*/ 758765 w 1315983"/>
                <a:gd name="connsiteY179" fmla="*/ 1706631 h 2311974"/>
                <a:gd name="connsiteX180" fmla="*/ 751651 w 1315983"/>
                <a:gd name="connsiteY180" fmla="*/ 1706631 h 2311974"/>
                <a:gd name="connsiteX181" fmla="*/ 749280 w 1315983"/>
                <a:gd name="connsiteY181" fmla="*/ 1692044 h 2311974"/>
                <a:gd name="connsiteX182" fmla="*/ 749280 w 1315983"/>
                <a:gd name="connsiteY182" fmla="*/ 1692044 h 2311974"/>
                <a:gd name="connsiteX183" fmla="*/ 751651 w 1315983"/>
                <a:gd name="connsiteY183" fmla="*/ 1706631 h 2311974"/>
                <a:gd name="connsiteX184" fmla="*/ 697115 w 1315983"/>
                <a:gd name="connsiteY184" fmla="*/ 1709062 h 2311974"/>
                <a:gd name="connsiteX185" fmla="*/ 656806 w 1315983"/>
                <a:gd name="connsiteY185" fmla="*/ 1701769 h 2311974"/>
                <a:gd name="connsiteX186" fmla="*/ 654435 w 1315983"/>
                <a:gd name="connsiteY186" fmla="*/ 1709062 h 2311974"/>
                <a:gd name="connsiteX187" fmla="*/ 635465 w 1315983"/>
                <a:gd name="connsiteY187" fmla="*/ 1713924 h 2311974"/>
                <a:gd name="connsiteX188" fmla="*/ 628352 w 1315983"/>
                <a:gd name="connsiteY188" fmla="*/ 1733373 h 2311974"/>
                <a:gd name="connsiteX189" fmla="*/ 633094 w 1315983"/>
                <a:gd name="connsiteY189" fmla="*/ 1750391 h 2311974"/>
                <a:gd name="connsiteX190" fmla="*/ 614125 w 1315983"/>
                <a:gd name="connsiteY190" fmla="*/ 1750391 h 2311974"/>
                <a:gd name="connsiteX191" fmla="*/ 609383 w 1315983"/>
                <a:gd name="connsiteY191" fmla="*/ 1769840 h 2311974"/>
                <a:gd name="connsiteX192" fmla="*/ 616496 w 1315983"/>
                <a:gd name="connsiteY192" fmla="*/ 1784426 h 2311974"/>
                <a:gd name="connsiteX193" fmla="*/ 614125 w 1315983"/>
                <a:gd name="connsiteY193" fmla="*/ 1806306 h 2311974"/>
                <a:gd name="connsiteX194" fmla="*/ 602269 w 1315983"/>
                <a:gd name="connsiteY194" fmla="*/ 1813599 h 2311974"/>
                <a:gd name="connsiteX195" fmla="*/ 602269 w 1315983"/>
                <a:gd name="connsiteY195" fmla="*/ 1847635 h 2311974"/>
                <a:gd name="connsiteX196" fmla="*/ 588043 w 1315983"/>
                <a:gd name="connsiteY196" fmla="*/ 1852497 h 2311974"/>
                <a:gd name="connsiteX197" fmla="*/ 585671 w 1315983"/>
                <a:gd name="connsiteY197" fmla="*/ 1837910 h 2311974"/>
                <a:gd name="connsiteX198" fmla="*/ 552475 w 1315983"/>
                <a:gd name="connsiteY198" fmla="*/ 1837910 h 2311974"/>
                <a:gd name="connsiteX199" fmla="*/ 552475 w 1315983"/>
                <a:gd name="connsiteY199" fmla="*/ 1859790 h 2311974"/>
                <a:gd name="connsiteX200" fmla="*/ 533506 w 1315983"/>
                <a:gd name="connsiteY200" fmla="*/ 1859790 h 2311974"/>
                <a:gd name="connsiteX201" fmla="*/ 533506 w 1315983"/>
                <a:gd name="connsiteY201" fmla="*/ 1869515 h 2311974"/>
                <a:gd name="connsiteX202" fmla="*/ 531135 w 1315983"/>
                <a:gd name="connsiteY202" fmla="*/ 1876808 h 2311974"/>
                <a:gd name="connsiteX203" fmla="*/ 450517 w 1315983"/>
                <a:gd name="connsiteY203" fmla="*/ 1876808 h 2311974"/>
                <a:gd name="connsiteX204" fmla="*/ 450517 w 1315983"/>
                <a:gd name="connsiteY204" fmla="*/ 1896257 h 2311974"/>
                <a:gd name="connsiteX205" fmla="*/ 398351 w 1315983"/>
                <a:gd name="connsiteY205" fmla="*/ 1901119 h 2311974"/>
                <a:gd name="connsiteX206" fmla="*/ 398351 w 1315983"/>
                <a:gd name="connsiteY206" fmla="*/ 1930292 h 2311974"/>
                <a:gd name="connsiteX207" fmla="*/ 377011 w 1315983"/>
                <a:gd name="connsiteY207" fmla="*/ 1930292 h 2311974"/>
                <a:gd name="connsiteX208" fmla="*/ 374640 w 1315983"/>
                <a:gd name="connsiteY208" fmla="*/ 1952172 h 2311974"/>
                <a:gd name="connsiteX209" fmla="*/ 362784 w 1315983"/>
                <a:gd name="connsiteY209" fmla="*/ 1952172 h 2311974"/>
                <a:gd name="connsiteX210" fmla="*/ 362784 w 1315983"/>
                <a:gd name="connsiteY210" fmla="*/ 1978914 h 2311974"/>
                <a:gd name="connsiteX211" fmla="*/ 369898 w 1315983"/>
                <a:gd name="connsiteY211" fmla="*/ 1983776 h 2311974"/>
                <a:gd name="connsiteX212" fmla="*/ 367527 w 1315983"/>
                <a:gd name="connsiteY212" fmla="*/ 2000794 h 2311974"/>
                <a:gd name="connsiteX213" fmla="*/ 374640 w 1315983"/>
                <a:gd name="connsiteY213" fmla="*/ 2005656 h 2311974"/>
                <a:gd name="connsiteX214" fmla="*/ 374640 w 1315983"/>
                <a:gd name="connsiteY214" fmla="*/ 2068865 h 2311974"/>
                <a:gd name="connsiteX215" fmla="*/ 367527 w 1315983"/>
                <a:gd name="connsiteY215" fmla="*/ 2068865 h 2311974"/>
                <a:gd name="connsiteX216" fmla="*/ 367527 w 1315983"/>
                <a:gd name="connsiteY216" fmla="*/ 2081020 h 2311974"/>
                <a:gd name="connsiteX217" fmla="*/ 348557 w 1315983"/>
                <a:gd name="connsiteY217" fmla="*/ 2083451 h 2311974"/>
                <a:gd name="connsiteX218" fmla="*/ 334331 w 1315983"/>
                <a:gd name="connsiteY218" fmla="*/ 2117487 h 2311974"/>
                <a:gd name="connsiteX219" fmla="*/ 334331 w 1315983"/>
                <a:gd name="connsiteY219" fmla="*/ 2129642 h 2311974"/>
                <a:gd name="connsiteX220" fmla="*/ 391238 w 1315983"/>
                <a:gd name="connsiteY220" fmla="*/ 2132073 h 2311974"/>
                <a:gd name="connsiteX221" fmla="*/ 384125 w 1315983"/>
                <a:gd name="connsiteY221" fmla="*/ 2151522 h 2311974"/>
                <a:gd name="connsiteX222" fmla="*/ 388867 w 1315983"/>
                <a:gd name="connsiteY222" fmla="*/ 2161246 h 2311974"/>
                <a:gd name="connsiteX223" fmla="*/ 384125 w 1315983"/>
                <a:gd name="connsiteY223" fmla="*/ 2168540 h 2311974"/>
                <a:gd name="connsiteX224" fmla="*/ 367527 w 1315983"/>
                <a:gd name="connsiteY224" fmla="*/ 2168540 h 2311974"/>
                <a:gd name="connsiteX225" fmla="*/ 367527 w 1315983"/>
                <a:gd name="connsiteY225" fmla="*/ 2180695 h 2311974"/>
                <a:gd name="connsiteX226" fmla="*/ 336702 w 1315983"/>
                <a:gd name="connsiteY226" fmla="*/ 2187988 h 2311974"/>
                <a:gd name="connsiteX227" fmla="*/ 343815 w 1315983"/>
                <a:gd name="connsiteY227" fmla="*/ 2200144 h 2311974"/>
                <a:gd name="connsiteX228" fmla="*/ 341444 w 1315983"/>
                <a:gd name="connsiteY228" fmla="*/ 2256059 h 2311974"/>
                <a:gd name="connsiteX229" fmla="*/ 329588 w 1315983"/>
                <a:gd name="connsiteY229" fmla="*/ 2277939 h 2311974"/>
                <a:gd name="connsiteX230" fmla="*/ 303506 w 1315983"/>
                <a:gd name="connsiteY230" fmla="*/ 2307112 h 2311974"/>
                <a:gd name="connsiteX231" fmla="*/ 289279 w 1315983"/>
                <a:gd name="connsiteY231" fmla="*/ 2311974 h 2311974"/>
                <a:gd name="connsiteX232" fmla="*/ 272681 w 1315983"/>
                <a:gd name="connsiteY232" fmla="*/ 2282801 h 2311974"/>
                <a:gd name="connsiteX233" fmla="*/ 253712 w 1315983"/>
                <a:gd name="connsiteY233" fmla="*/ 2275508 h 2311974"/>
                <a:gd name="connsiteX234" fmla="*/ 239485 w 1315983"/>
                <a:gd name="connsiteY234" fmla="*/ 2292526 h 2311974"/>
                <a:gd name="connsiteX235" fmla="*/ 220516 w 1315983"/>
                <a:gd name="connsiteY235" fmla="*/ 2285232 h 2311974"/>
                <a:gd name="connsiteX236" fmla="*/ 206289 w 1315983"/>
                <a:gd name="connsiteY236" fmla="*/ 2290094 h 2311974"/>
                <a:gd name="connsiteX237" fmla="*/ 170722 w 1315983"/>
                <a:gd name="connsiteY237" fmla="*/ 2275508 h 2311974"/>
                <a:gd name="connsiteX238" fmla="*/ 129987 w 1315983"/>
                <a:gd name="connsiteY238" fmla="*/ 2254426 h 2311974"/>
                <a:gd name="connsiteX239" fmla="*/ 138292 w 1315983"/>
                <a:gd name="connsiteY239" fmla="*/ 2090384 h 2311974"/>
                <a:gd name="connsiteX240" fmla="*/ 167576 w 1315983"/>
                <a:gd name="connsiteY240" fmla="*/ 1879782 h 2311974"/>
                <a:gd name="connsiteX241" fmla="*/ 162659 w 1315983"/>
                <a:gd name="connsiteY241" fmla="*/ 1766434 h 2311974"/>
                <a:gd name="connsiteX242" fmla="*/ 134380 w 1315983"/>
                <a:gd name="connsiteY242" fmla="*/ 1684276 h 2311974"/>
                <a:gd name="connsiteX243" fmla="*/ 71027 w 1315983"/>
                <a:gd name="connsiteY243" fmla="*/ 1605539 h 2311974"/>
                <a:gd name="connsiteX244" fmla="*/ 21152 w 1315983"/>
                <a:gd name="connsiteY244" fmla="*/ 1566641 h 2311974"/>
                <a:gd name="connsiteX245" fmla="*/ 22796 w 1315983"/>
                <a:gd name="connsiteY245" fmla="*/ 1519182 h 2311974"/>
                <a:gd name="connsiteX246" fmla="*/ 18560 w 1315983"/>
                <a:gd name="connsiteY246" fmla="*/ 1442151 h 2311974"/>
                <a:gd name="connsiteX247" fmla="*/ 73867 w 1315983"/>
                <a:gd name="connsiteY247" fmla="*/ 1327822 h 2311974"/>
                <a:gd name="connsiteX248" fmla="*/ 867553 w 1315983"/>
                <a:gd name="connsiteY248" fmla="*/ 1104035 h 2311974"/>
                <a:gd name="connsiteX249" fmla="*/ 0 w 1315983"/>
                <a:gd name="connsiteY249" fmla="*/ 680708 h 2311974"/>
                <a:gd name="connsiteX250" fmla="*/ 35567 w 1315983"/>
                <a:gd name="connsiteY250" fmla="*/ 670983 h 2311974"/>
                <a:gd name="connsiteX251" fmla="*/ 192062 w 1315983"/>
                <a:gd name="connsiteY251" fmla="*/ 700156 h 2311974"/>
                <a:gd name="connsiteX252" fmla="*/ 151753 w 1315983"/>
                <a:gd name="connsiteY252" fmla="*/ 471633 h 2311974"/>
                <a:gd name="connsiteX253" fmla="*/ 144639 w 1315983"/>
                <a:gd name="connsiteY253" fmla="*/ 464340 h 2311974"/>
                <a:gd name="connsiteX254" fmla="*/ 232371 w 1315983"/>
                <a:gd name="connsiteY254" fmla="*/ 311180 h 2311974"/>
                <a:gd name="connsiteX255" fmla="*/ 225258 w 1315983"/>
                <a:gd name="connsiteY255" fmla="*/ 308749 h 2311974"/>
                <a:gd name="connsiteX256" fmla="*/ 239485 w 1315983"/>
                <a:gd name="connsiteY256" fmla="*/ 240679 h 2311974"/>
                <a:gd name="connsiteX257" fmla="*/ 260825 w 1315983"/>
                <a:gd name="connsiteY257" fmla="*/ 199350 h 2311974"/>
                <a:gd name="connsiteX258" fmla="*/ 239485 w 1315983"/>
                <a:gd name="connsiteY258" fmla="*/ 150728 h 2311974"/>
                <a:gd name="connsiteX259" fmla="*/ 248969 w 1315983"/>
                <a:gd name="connsiteY259" fmla="*/ 131279 h 2311974"/>
                <a:gd name="connsiteX260" fmla="*/ 282165 w 1315983"/>
                <a:gd name="connsiteY260" fmla="*/ 116693 h 2311974"/>
                <a:gd name="connsiteX261" fmla="*/ 286908 w 1315983"/>
                <a:gd name="connsiteY261" fmla="*/ 131279 h 2311974"/>
                <a:gd name="connsiteX262" fmla="*/ 308248 w 1315983"/>
                <a:gd name="connsiteY262" fmla="*/ 116693 h 2311974"/>
                <a:gd name="connsiteX263" fmla="*/ 303506 w 1315983"/>
                <a:gd name="connsiteY263" fmla="*/ 109399 h 2311974"/>
                <a:gd name="connsiteX264" fmla="*/ 320104 w 1315983"/>
                <a:gd name="connsiteY264" fmla="*/ 102106 h 2311974"/>
                <a:gd name="connsiteX265" fmla="*/ 320104 w 1315983"/>
                <a:gd name="connsiteY265" fmla="*/ 94813 h 2311974"/>
                <a:gd name="connsiteX266" fmla="*/ 329588 w 1315983"/>
                <a:gd name="connsiteY266" fmla="*/ 87519 h 2311974"/>
                <a:gd name="connsiteX267" fmla="*/ 315361 w 1315983"/>
                <a:gd name="connsiteY267" fmla="*/ 53484 h 2311974"/>
                <a:gd name="connsiteX268" fmla="*/ 312990 w 1315983"/>
                <a:gd name="connsiteY268" fmla="*/ 7293 h 2311974"/>
                <a:gd name="connsiteX269" fmla="*/ 355671 w 1315983"/>
                <a:gd name="connsiteY269" fmla="*/ 17018 h 2311974"/>
                <a:gd name="connsiteX270" fmla="*/ 377011 w 1315983"/>
                <a:gd name="connsiteY270" fmla="*/ 0 h 2311974"/>
                <a:gd name="connsiteX271" fmla="*/ 241856 w 1315983"/>
                <a:gd name="connsiteY271" fmla="*/ 899507 h 2311974"/>
                <a:gd name="connsiteX272" fmla="*/ 241856 w 1315983"/>
                <a:gd name="connsiteY272" fmla="*/ 899506 h 2311974"/>
                <a:gd name="connsiteX273" fmla="*/ 377011 w 1315983"/>
                <a:gd name="connsiteY273" fmla="*/ 0 h 2311974"/>
                <a:gd name="connsiteX274" fmla="*/ 326152 w 1315983"/>
                <a:gd name="connsiteY274" fmla="*/ 981222 h 2311974"/>
                <a:gd name="connsiteX275" fmla="*/ 225258 w 1315983"/>
                <a:gd name="connsiteY275" fmla="*/ 889782 h 2311974"/>
                <a:gd name="connsiteX276" fmla="*/ 241856 w 1315983"/>
                <a:gd name="connsiteY276" fmla="*/ 889782 h 2311974"/>
                <a:gd name="connsiteX277" fmla="*/ 326152 w 1315983"/>
                <a:gd name="connsiteY277" fmla="*/ 981222 h 2311974"/>
                <a:gd name="connsiteX0" fmla="*/ 234712 w 1315983"/>
                <a:gd name="connsiteY0" fmla="*/ 889782 h 2311974"/>
                <a:gd name="connsiteX1" fmla="*/ 170722 w 1315983"/>
                <a:gd name="connsiteY1" fmla="*/ 726899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13402 w 1315983"/>
                <a:gd name="connsiteY4" fmla="*/ 748778 h 2311974"/>
                <a:gd name="connsiteX5" fmla="*/ 241856 w 1315983"/>
                <a:gd name="connsiteY5" fmla="*/ 753641 h 2311974"/>
                <a:gd name="connsiteX6" fmla="*/ 246598 w 1315983"/>
                <a:gd name="connsiteY6" fmla="*/ 734192 h 2311974"/>
                <a:gd name="connsiteX7" fmla="*/ 260825 w 1315983"/>
                <a:gd name="connsiteY7" fmla="*/ 736623 h 2311974"/>
                <a:gd name="connsiteX8" fmla="*/ 260825 w 1315983"/>
                <a:gd name="connsiteY8" fmla="*/ 736623 h 2311974"/>
                <a:gd name="connsiteX9" fmla="*/ 177835 w 1315983"/>
                <a:gd name="connsiteY9" fmla="*/ 734192 h 2311974"/>
                <a:gd name="connsiteX10" fmla="*/ 170722 w 1315983"/>
                <a:gd name="connsiteY10" fmla="*/ 726899 h 2311974"/>
                <a:gd name="connsiteX11" fmla="*/ 170722 w 1315983"/>
                <a:gd name="connsiteY11" fmla="*/ 714743 h 2311974"/>
                <a:gd name="connsiteX12" fmla="*/ 170722 w 1315983"/>
                <a:gd name="connsiteY12" fmla="*/ 714743 h 2311974"/>
                <a:gd name="connsiteX13" fmla="*/ 177835 w 1315983"/>
                <a:gd name="connsiteY13" fmla="*/ 722036 h 2311974"/>
                <a:gd name="connsiteX14" fmla="*/ 177835 w 1315983"/>
                <a:gd name="connsiteY14" fmla="*/ 722036 h 2311974"/>
                <a:gd name="connsiteX15" fmla="*/ 170722 w 1315983"/>
                <a:gd name="connsiteY15" fmla="*/ 714743 h 2311974"/>
                <a:gd name="connsiteX16" fmla="*/ 377011 w 1315983"/>
                <a:gd name="connsiteY16" fmla="*/ 0 h 2311974"/>
                <a:gd name="connsiteX17" fmla="*/ 384125 w 1315983"/>
                <a:gd name="connsiteY17" fmla="*/ 4862 h 2311974"/>
                <a:gd name="connsiteX18" fmla="*/ 388867 w 1315983"/>
                <a:gd name="connsiteY18" fmla="*/ 17018 h 2311974"/>
                <a:gd name="connsiteX19" fmla="*/ 398351 w 1315983"/>
                <a:gd name="connsiteY19" fmla="*/ 53484 h 2311974"/>
                <a:gd name="connsiteX20" fmla="*/ 429176 w 1315983"/>
                <a:gd name="connsiteY20" fmla="*/ 82657 h 2311974"/>
                <a:gd name="connsiteX21" fmla="*/ 452888 w 1315983"/>
                <a:gd name="connsiteY21" fmla="*/ 75364 h 2311974"/>
                <a:gd name="connsiteX22" fmla="*/ 452888 w 1315983"/>
                <a:gd name="connsiteY22" fmla="*/ 82657 h 2311974"/>
                <a:gd name="connsiteX23" fmla="*/ 460001 w 1315983"/>
                <a:gd name="connsiteY23" fmla="*/ 82657 h 2311974"/>
                <a:gd name="connsiteX24" fmla="*/ 483712 w 1315983"/>
                <a:gd name="connsiteY24" fmla="*/ 104537 h 2311974"/>
                <a:gd name="connsiteX25" fmla="*/ 512166 w 1315983"/>
                <a:gd name="connsiteY25" fmla="*/ 89950 h 2311974"/>
                <a:gd name="connsiteX26" fmla="*/ 526393 w 1315983"/>
                <a:gd name="connsiteY26" fmla="*/ 94813 h 2311974"/>
                <a:gd name="connsiteX27" fmla="*/ 559589 w 1315983"/>
                <a:gd name="connsiteY27" fmla="*/ 94813 h 2311974"/>
                <a:gd name="connsiteX28" fmla="*/ 559589 w 1315983"/>
                <a:gd name="connsiteY28" fmla="*/ 72933 h 2311974"/>
                <a:gd name="connsiteX29" fmla="*/ 561960 w 1315983"/>
                <a:gd name="connsiteY29" fmla="*/ 72933 h 2311974"/>
                <a:gd name="connsiteX30" fmla="*/ 566702 w 1315983"/>
                <a:gd name="connsiteY30" fmla="*/ 123986 h 2311974"/>
                <a:gd name="connsiteX31" fmla="*/ 580929 w 1315983"/>
                <a:gd name="connsiteY31" fmla="*/ 128848 h 2311974"/>
                <a:gd name="connsiteX32" fmla="*/ 592785 w 1315983"/>
                <a:gd name="connsiteY32" fmla="*/ 150728 h 2311974"/>
                <a:gd name="connsiteX33" fmla="*/ 602269 w 1315983"/>
                <a:gd name="connsiteY33" fmla="*/ 153159 h 2311974"/>
                <a:gd name="connsiteX34" fmla="*/ 628352 w 1315983"/>
                <a:gd name="connsiteY34" fmla="*/ 165315 h 2311974"/>
                <a:gd name="connsiteX35" fmla="*/ 668661 w 1315983"/>
                <a:gd name="connsiteY35" fmla="*/ 172608 h 2311974"/>
                <a:gd name="connsiteX36" fmla="*/ 675775 w 1315983"/>
                <a:gd name="connsiteY36" fmla="*/ 184763 h 2311974"/>
                <a:gd name="connsiteX37" fmla="*/ 668661 w 1315983"/>
                <a:gd name="connsiteY37" fmla="*/ 192057 h 2311974"/>
                <a:gd name="connsiteX38" fmla="*/ 675775 w 1315983"/>
                <a:gd name="connsiteY38" fmla="*/ 201781 h 2311974"/>
                <a:gd name="connsiteX39" fmla="*/ 682888 w 1315983"/>
                <a:gd name="connsiteY39" fmla="*/ 233385 h 2311974"/>
                <a:gd name="connsiteX40" fmla="*/ 725569 w 1315983"/>
                <a:gd name="connsiteY40" fmla="*/ 211505 h 2311974"/>
                <a:gd name="connsiteX41" fmla="*/ 749280 w 1315983"/>
                <a:gd name="connsiteY41" fmla="*/ 213936 h 2311974"/>
                <a:gd name="connsiteX42" fmla="*/ 770620 w 1315983"/>
                <a:gd name="connsiteY42" fmla="*/ 199350 h 2311974"/>
                <a:gd name="connsiteX43" fmla="*/ 780105 w 1315983"/>
                <a:gd name="connsiteY43" fmla="*/ 177470 h 2311974"/>
                <a:gd name="connsiteX44" fmla="*/ 806188 w 1315983"/>
                <a:gd name="connsiteY44" fmla="*/ 158021 h 2311974"/>
                <a:gd name="connsiteX45" fmla="*/ 827528 w 1315983"/>
                <a:gd name="connsiteY45" fmla="*/ 194488 h 2311974"/>
                <a:gd name="connsiteX46" fmla="*/ 827528 w 1315983"/>
                <a:gd name="connsiteY46" fmla="*/ 221230 h 2311974"/>
                <a:gd name="connsiteX47" fmla="*/ 839383 w 1315983"/>
                <a:gd name="connsiteY47" fmla="*/ 243110 h 2311974"/>
                <a:gd name="connsiteX48" fmla="*/ 858353 w 1315983"/>
                <a:gd name="connsiteY48" fmla="*/ 262558 h 2311974"/>
                <a:gd name="connsiteX49" fmla="*/ 901033 w 1315983"/>
                <a:gd name="connsiteY49" fmla="*/ 274714 h 2311974"/>
                <a:gd name="connsiteX50" fmla="*/ 934229 w 1315983"/>
                <a:gd name="connsiteY50" fmla="*/ 260127 h 2311974"/>
                <a:gd name="connsiteX51" fmla="*/ 955569 w 1315983"/>
                <a:gd name="connsiteY51" fmla="*/ 262558 h 2311974"/>
                <a:gd name="connsiteX52" fmla="*/ 981652 w 1315983"/>
                <a:gd name="connsiteY52" fmla="*/ 277145 h 2311974"/>
                <a:gd name="connsiteX53" fmla="*/ 1014848 w 1315983"/>
                <a:gd name="connsiteY53" fmla="*/ 282007 h 2311974"/>
                <a:gd name="connsiteX54" fmla="*/ 1010106 w 1315983"/>
                <a:gd name="connsiteY54" fmla="*/ 299025 h 2311974"/>
                <a:gd name="connsiteX55" fmla="*/ 1038559 w 1315983"/>
                <a:gd name="connsiteY55" fmla="*/ 371958 h 2311974"/>
                <a:gd name="connsiteX56" fmla="*/ 1154745 w 1315983"/>
                <a:gd name="connsiteY56" fmla="*/ 415718 h 2311974"/>
                <a:gd name="connsiteX57" fmla="*/ 1187941 w 1315983"/>
                <a:gd name="connsiteY57" fmla="*/ 386544 h 2311974"/>
                <a:gd name="connsiteX58" fmla="*/ 1232993 w 1315983"/>
                <a:gd name="connsiteY58" fmla="*/ 381682 h 2311974"/>
                <a:gd name="connsiteX59" fmla="*/ 1240107 w 1315983"/>
                <a:gd name="connsiteY59" fmla="*/ 386544 h 2311974"/>
                <a:gd name="connsiteX60" fmla="*/ 1275674 w 1315983"/>
                <a:gd name="connsiteY60" fmla="*/ 371958 h 2311974"/>
                <a:gd name="connsiteX61" fmla="*/ 1275674 w 1315983"/>
                <a:gd name="connsiteY61" fmla="*/ 388975 h 2311974"/>
                <a:gd name="connsiteX62" fmla="*/ 1289901 w 1315983"/>
                <a:gd name="connsiteY62" fmla="*/ 408424 h 2311974"/>
                <a:gd name="connsiteX63" fmla="*/ 1228251 w 1315983"/>
                <a:gd name="connsiteY63" fmla="*/ 444891 h 2311974"/>
                <a:gd name="connsiteX64" fmla="*/ 1225880 w 1315983"/>
                <a:gd name="connsiteY64" fmla="*/ 491082 h 2311974"/>
                <a:gd name="connsiteX65" fmla="*/ 1247220 w 1315983"/>
                <a:gd name="connsiteY65" fmla="*/ 532410 h 2311974"/>
                <a:gd name="connsiteX66" fmla="*/ 1280416 w 1315983"/>
                <a:gd name="connsiteY66" fmla="*/ 554290 h 2311974"/>
                <a:gd name="connsiteX67" fmla="*/ 1301756 w 1315983"/>
                <a:gd name="connsiteY67" fmla="*/ 581032 h 2311974"/>
                <a:gd name="connsiteX68" fmla="*/ 1294643 w 1315983"/>
                <a:gd name="connsiteY68" fmla="*/ 622361 h 2311974"/>
                <a:gd name="connsiteX69" fmla="*/ 1315983 w 1315983"/>
                <a:gd name="connsiteY69" fmla="*/ 644241 h 2311974"/>
                <a:gd name="connsiteX70" fmla="*/ 1311241 w 1315983"/>
                <a:gd name="connsiteY70" fmla="*/ 658827 h 2311974"/>
                <a:gd name="connsiteX71" fmla="*/ 1304127 w 1315983"/>
                <a:gd name="connsiteY71" fmla="*/ 666121 h 2311974"/>
                <a:gd name="connsiteX72" fmla="*/ 1275674 w 1315983"/>
                <a:gd name="connsiteY72" fmla="*/ 663689 h 2311974"/>
                <a:gd name="connsiteX73" fmla="*/ 1247220 w 1315983"/>
                <a:gd name="connsiteY73" fmla="*/ 705018 h 2311974"/>
                <a:gd name="connsiteX74" fmla="*/ 1225880 w 1315983"/>
                <a:gd name="connsiteY74" fmla="*/ 712312 h 2311974"/>
                <a:gd name="connsiteX75" fmla="*/ 1178457 w 1315983"/>
                <a:gd name="connsiteY75" fmla="*/ 785245 h 2311974"/>
                <a:gd name="connsiteX76" fmla="*/ 1178457 w 1315983"/>
                <a:gd name="connsiteY76" fmla="*/ 804693 h 2311974"/>
                <a:gd name="connsiteX77" fmla="*/ 1147632 w 1315983"/>
                <a:gd name="connsiteY77" fmla="*/ 802262 h 2311974"/>
                <a:gd name="connsiteX78" fmla="*/ 1116807 w 1315983"/>
                <a:gd name="connsiteY78" fmla="*/ 802262 h 2311974"/>
                <a:gd name="connsiteX79" fmla="*/ 1093096 w 1315983"/>
                <a:gd name="connsiteY79" fmla="*/ 819280 h 2311974"/>
                <a:gd name="connsiteX80" fmla="*/ 1057529 w 1315983"/>
                <a:gd name="connsiteY80" fmla="*/ 809556 h 2311974"/>
                <a:gd name="connsiteX81" fmla="*/ 1045673 w 1315983"/>
                <a:gd name="connsiteY81" fmla="*/ 816849 h 2311974"/>
                <a:gd name="connsiteX82" fmla="*/ 1055157 w 1315983"/>
                <a:gd name="connsiteY82" fmla="*/ 824142 h 2311974"/>
                <a:gd name="connsiteX83" fmla="*/ 1043302 w 1315983"/>
                <a:gd name="connsiteY83" fmla="*/ 850884 h 2311974"/>
                <a:gd name="connsiteX84" fmla="*/ 1050415 w 1315983"/>
                <a:gd name="connsiteY84" fmla="*/ 858178 h 2311974"/>
                <a:gd name="connsiteX85" fmla="*/ 1090725 w 1315983"/>
                <a:gd name="connsiteY85" fmla="*/ 875195 h 2311974"/>
                <a:gd name="connsiteX86" fmla="*/ 1097838 w 1315983"/>
                <a:gd name="connsiteY86" fmla="*/ 906800 h 2311974"/>
                <a:gd name="connsiteX87" fmla="*/ 1104951 w 1315983"/>
                <a:gd name="connsiteY87" fmla="*/ 916524 h 2311974"/>
                <a:gd name="connsiteX88" fmla="*/ 1123921 w 1315983"/>
                <a:gd name="connsiteY88" fmla="*/ 935973 h 2311974"/>
                <a:gd name="connsiteX89" fmla="*/ 1171343 w 1315983"/>
                <a:gd name="connsiteY89" fmla="*/ 928679 h 2311974"/>
                <a:gd name="connsiteX90" fmla="*/ 1185570 w 1315983"/>
                <a:gd name="connsiteY90" fmla="*/ 948128 h 2311974"/>
                <a:gd name="connsiteX91" fmla="*/ 1206911 w 1315983"/>
                <a:gd name="connsiteY91" fmla="*/ 950559 h 2311974"/>
                <a:gd name="connsiteX92" fmla="*/ 1211653 w 1315983"/>
                <a:gd name="connsiteY92" fmla="*/ 923817 h 2311974"/>
                <a:gd name="connsiteX93" fmla="*/ 1225880 w 1315983"/>
                <a:gd name="connsiteY93" fmla="*/ 914093 h 2311974"/>
                <a:gd name="connsiteX94" fmla="*/ 1235364 w 1315983"/>
                <a:gd name="connsiteY94" fmla="*/ 921386 h 2311974"/>
                <a:gd name="connsiteX95" fmla="*/ 1247220 w 1315983"/>
                <a:gd name="connsiteY95" fmla="*/ 948128 h 2311974"/>
                <a:gd name="connsiteX96" fmla="*/ 1195055 w 1315983"/>
                <a:gd name="connsiteY96" fmla="*/ 1006475 h 2311974"/>
                <a:gd name="connsiteX97" fmla="*/ 1064642 w 1315983"/>
                <a:gd name="connsiteY97" fmla="*/ 1062390 h 2311974"/>
                <a:gd name="connsiteX98" fmla="*/ 1071755 w 1315983"/>
                <a:gd name="connsiteY98" fmla="*/ 1093994 h 2311974"/>
                <a:gd name="connsiteX99" fmla="*/ 1062271 w 1315983"/>
                <a:gd name="connsiteY99" fmla="*/ 1103719 h 2311974"/>
                <a:gd name="connsiteX100" fmla="*/ 1064642 w 1315983"/>
                <a:gd name="connsiteY100" fmla="*/ 1103719 h 2311974"/>
                <a:gd name="connsiteX101" fmla="*/ 1064642 w 1315983"/>
                <a:gd name="connsiteY101" fmla="*/ 1111012 h 2311974"/>
                <a:gd name="connsiteX102" fmla="*/ 1057529 w 1315983"/>
                <a:gd name="connsiteY102" fmla="*/ 1118305 h 2311974"/>
                <a:gd name="connsiteX103" fmla="*/ 1057529 w 1315983"/>
                <a:gd name="connsiteY103" fmla="*/ 1125598 h 2311974"/>
                <a:gd name="connsiteX104" fmla="*/ 1043302 w 1315983"/>
                <a:gd name="connsiteY104" fmla="*/ 1149909 h 2311974"/>
                <a:gd name="connsiteX105" fmla="*/ 1055157 w 1315983"/>
                <a:gd name="connsiteY105" fmla="*/ 1164496 h 2311974"/>
                <a:gd name="connsiteX106" fmla="*/ 1083611 w 1315983"/>
                <a:gd name="connsiteY106" fmla="*/ 1164496 h 2311974"/>
                <a:gd name="connsiteX107" fmla="*/ 1085982 w 1315983"/>
                <a:gd name="connsiteY107" fmla="*/ 1166927 h 2311974"/>
                <a:gd name="connsiteX108" fmla="*/ 1104951 w 1315983"/>
                <a:gd name="connsiteY108" fmla="*/ 1159634 h 2311974"/>
                <a:gd name="connsiteX109" fmla="*/ 1116807 w 1315983"/>
                <a:gd name="connsiteY109" fmla="*/ 1166927 h 2311974"/>
                <a:gd name="connsiteX110" fmla="*/ 1123921 w 1315983"/>
                <a:gd name="connsiteY110" fmla="*/ 1166927 h 2311974"/>
                <a:gd name="connsiteX111" fmla="*/ 1119178 w 1315983"/>
                <a:gd name="connsiteY111" fmla="*/ 1171789 h 2311974"/>
                <a:gd name="connsiteX112" fmla="*/ 1133405 w 1315983"/>
                <a:gd name="connsiteY112" fmla="*/ 1179083 h 2311974"/>
                <a:gd name="connsiteX113" fmla="*/ 1140519 w 1315983"/>
                <a:gd name="connsiteY113" fmla="*/ 1222842 h 2311974"/>
                <a:gd name="connsiteX114" fmla="*/ 1133405 w 1315983"/>
                <a:gd name="connsiteY114" fmla="*/ 1230136 h 2311974"/>
                <a:gd name="connsiteX115" fmla="*/ 1133405 w 1315983"/>
                <a:gd name="connsiteY115" fmla="*/ 1254447 h 2311974"/>
                <a:gd name="connsiteX116" fmla="*/ 1159488 w 1315983"/>
                <a:gd name="connsiteY116" fmla="*/ 1271464 h 2311974"/>
                <a:gd name="connsiteX117" fmla="*/ 1154745 w 1315983"/>
                <a:gd name="connsiteY117" fmla="*/ 1278758 h 2311974"/>
                <a:gd name="connsiteX118" fmla="*/ 1164230 w 1315983"/>
                <a:gd name="connsiteY118" fmla="*/ 1290913 h 2311974"/>
                <a:gd name="connsiteX119" fmla="*/ 1164230 w 1315983"/>
                <a:gd name="connsiteY119" fmla="*/ 1303069 h 2311974"/>
                <a:gd name="connsiteX120" fmla="*/ 1166601 w 1315983"/>
                <a:gd name="connsiteY120" fmla="*/ 1305500 h 2311974"/>
                <a:gd name="connsiteX121" fmla="*/ 1164230 w 1315983"/>
                <a:gd name="connsiteY121" fmla="*/ 1312793 h 2311974"/>
                <a:gd name="connsiteX122" fmla="*/ 1171343 w 1315983"/>
                <a:gd name="connsiteY122" fmla="*/ 1324948 h 2311974"/>
                <a:gd name="connsiteX123" fmla="*/ 1178457 w 1315983"/>
                <a:gd name="connsiteY123" fmla="*/ 1317655 h 2311974"/>
                <a:gd name="connsiteX124" fmla="*/ 1178457 w 1315983"/>
                <a:gd name="connsiteY124" fmla="*/ 1327379 h 2311974"/>
                <a:gd name="connsiteX125" fmla="*/ 1180828 w 1315983"/>
                <a:gd name="connsiteY125" fmla="*/ 1344397 h 2311974"/>
                <a:gd name="connsiteX126" fmla="*/ 1154745 w 1315983"/>
                <a:gd name="connsiteY126" fmla="*/ 1358984 h 2311974"/>
                <a:gd name="connsiteX127" fmla="*/ 1133405 w 1315983"/>
                <a:gd name="connsiteY127" fmla="*/ 1358984 h 2311974"/>
                <a:gd name="connsiteX128" fmla="*/ 1131034 w 1315983"/>
                <a:gd name="connsiteY128" fmla="*/ 1376001 h 2311974"/>
                <a:gd name="connsiteX129" fmla="*/ 1152374 w 1315983"/>
                <a:gd name="connsiteY129" fmla="*/ 1376001 h 2311974"/>
                <a:gd name="connsiteX130" fmla="*/ 1154745 w 1315983"/>
                <a:gd name="connsiteY130" fmla="*/ 1383295 h 2311974"/>
                <a:gd name="connsiteX131" fmla="*/ 1159488 w 1315983"/>
                <a:gd name="connsiteY131" fmla="*/ 1380864 h 2311974"/>
                <a:gd name="connsiteX132" fmla="*/ 1166601 w 1315983"/>
                <a:gd name="connsiteY132" fmla="*/ 1393019 h 2311974"/>
                <a:gd name="connsiteX133" fmla="*/ 1164230 w 1315983"/>
                <a:gd name="connsiteY133" fmla="*/ 1400312 h 2311974"/>
                <a:gd name="connsiteX134" fmla="*/ 1166601 w 1315983"/>
                <a:gd name="connsiteY134" fmla="*/ 1402744 h 2311974"/>
                <a:gd name="connsiteX135" fmla="*/ 1185570 w 1315983"/>
                <a:gd name="connsiteY135" fmla="*/ 1380864 h 2311974"/>
                <a:gd name="connsiteX136" fmla="*/ 1192684 w 1315983"/>
                <a:gd name="connsiteY136" fmla="*/ 1383295 h 2311974"/>
                <a:gd name="connsiteX137" fmla="*/ 1187941 w 1315983"/>
                <a:gd name="connsiteY137" fmla="*/ 1380864 h 2311974"/>
                <a:gd name="connsiteX138" fmla="*/ 1195055 w 1315983"/>
                <a:gd name="connsiteY138" fmla="*/ 1373570 h 2311974"/>
                <a:gd name="connsiteX139" fmla="*/ 1202168 w 1315983"/>
                <a:gd name="connsiteY139" fmla="*/ 1368708 h 2311974"/>
                <a:gd name="connsiteX140" fmla="*/ 1218766 w 1315983"/>
                <a:gd name="connsiteY140" fmla="*/ 1417330 h 2311974"/>
                <a:gd name="connsiteX141" fmla="*/ 1214024 w 1315983"/>
                <a:gd name="connsiteY141" fmla="*/ 1424623 h 2311974"/>
                <a:gd name="connsiteX142" fmla="*/ 1214024 w 1315983"/>
                <a:gd name="connsiteY142" fmla="*/ 1441641 h 2311974"/>
                <a:gd name="connsiteX143" fmla="*/ 1180828 w 1315983"/>
                <a:gd name="connsiteY143" fmla="*/ 1436779 h 2311974"/>
                <a:gd name="connsiteX144" fmla="*/ 1178457 w 1315983"/>
                <a:gd name="connsiteY144" fmla="*/ 1473245 h 2311974"/>
                <a:gd name="connsiteX145" fmla="*/ 1164230 w 1315983"/>
                <a:gd name="connsiteY145" fmla="*/ 1473245 h 2311974"/>
                <a:gd name="connsiteX146" fmla="*/ 1159488 w 1315983"/>
                <a:gd name="connsiteY146" fmla="*/ 1504850 h 2311974"/>
                <a:gd name="connsiteX147" fmla="*/ 1145261 w 1315983"/>
                <a:gd name="connsiteY147" fmla="*/ 1521867 h 2311974"/>
                <a:gd name="connsiteX148" fmla="*/ 1145261 w 1315983"/>
                <a:gd name="connsiteY148" fmla="*/ 1548609 h 2311974"/>
                <a:gd name="connsiteX149" fmla="*/ 1126292 w 1315983"/>
                <a:gd name="connsiteY149" fmla="*/ 1560765 h 2311974"/>
                <a:gd name="connsiteX150" fmla="*/ 1152374 w 1315983"/>
                <a:gd name="connsiteY150" fmla="*/ 1570489 h 2311974"/>
                <a:gd name="connsiteX151" fmla="*/ 1152374 w 1315983"/>
                <a:gd name="connsiteY151" fmla="*/ 1577783 h 2311974"/>
                <a:gd name="connsiteX152" fmla="*/ 1097838 w 1315983"/>
                <a:gd name="connsiteY152" fmla="*/ 1577783 h 2311974"/>
                <a:gd name="connsiteX153" fmla="*/ 1109694 w 1315983"/>
                <a:gd name="connsiteY153" fmla="*/ 1602094 h 2311974"/>
                <a:gd name="connsiteX154" fmla="*/ 1119178 w 1315983"/>
                <a:gd name="connsiteY154" fmla="*/ 1609387 h 2311974"/>
                <a:gd name="connsiteX155" fmla="*/ 1116807 w 1315983"/>
                <a:gd name="connsiteY155" fmla="*/ 1619111 h 2311974"/>
                <a:gd name="connsiteX156" fmla="*/ 1119178 w 1315983"/>
                <a:gd name="connsiteY156" fmla="*/ 1623973 h 2311974"/>
                <a:gd name="connsiteX157" fmla="*/ 1119178 w 1315983"/>
                <a:gd name="connsiteY157" fmla="*/ 1645853 h 2311974"/>
                <a:gd name="connsiteX158" fmla="*/ 1112065 w 1315983"/>
                <a:gd name="connsiteY158" fmla="*/ 1645853 h 2311974"/>
                <a:gd name="connsiteX159" fmla="*/ 1104951 w 1315983"/>
                <a:gd name="connsiteY159" fmla="*/ 1667733 h 2311974"/>
                <a:gd name="connsiteX160" fmla="*/ 1104951 w 1315983"/>
                <a:gd name="connsiteY160" fmla="*/ 1706631 h 2311974"/>
                <a:gd name="connsiteX161" fmla="*/ 1090725 w 1315983"/>
                <a:gd name="connsiteY161" fmla="*/ 1709062 h 2311974"/>
                <a:gd name="connsiteX162" fmla="*/ 1090725 w 1315983"/>
                <a:gd name="connsiteY162" fmla="*/ 1723648 h 2311974"/>
                <a:gd name="connsiteX163" fmla="*/ 1078869 w 1315983"/>
                <a:gd name="connsiteY163" fmla="*/ 1740666 h 2311974"/>
                <a:gd name="connsiteX164" fmla="*/ 1021961 w 1315983"/>
                <a:gd name="connsiteY164" fmla="*/ 1733373 h 2311974"/>
                <a:gd name="connsiteX165" fmla="*/ 995879 w 1315983"/>
                <a:gd name="connsiteY165" fmla="*/ 1733373 h 2311974"/>
                <a:gd name="connsiteX166" fmla="*/ 984023 w 1315983"/>
                <a:gd name="connsiteY166" fmla="*/ 1743097 h 2311974"/>
                <a:gd name="connsiteX167" fmla="*/ 976910 w 1315983"/>
                <a:gd name="connsiteY167" fmla="*/ 1735804 h 2311974"/>
                <a:gd name="connsiteX168" fmla="*/ 969796 w 1315983"/>
                <a:gd name="connsiteY168" fmla="*/ 1740666 h 2311974"/>
                <a:gd name="connsiteX169" fmla="*/ 948456 w 1315983"/>
                <a:gd name="connsiteY169" fmla="*/ 1713924 h 2311974"/>
                <a:gd name="connsiteX170" fmla="*/ 934229 w 1315983"/>
                <a:gd name="connsiteY170" fmla="*/ 1721217 h 2311974"/>
                <a:gd name="connsiteX171" fmla="*/ 927116 w 1315983"/>
                <a:gd name="connsiteY171" fmla="*/ 1733373 h 2311974"/>
                <a:gd name="connsiteX172" fmla="*/ 920002 w 1315983"/>
                <a:gd name="connsiteY172" fmla="*/ 1735804 h 2311974"/>
                <a:gd name="connsiteX173" fmla="*/ 905775 w 1315983"/>
                <a:gd name="connsiteY173" fmla="*/ 1706631 h 2311974"/>
                <a:gd name="connsiteX174" fmla="*/ 834641 w 1315983"/>
                <a:gd name="connsiteY174" fmla="*/ 1709062 h 2311974"/>
                <a:gd name="connsiteX175" fmla="*/ 832270 w 1315983"/>
                <a:gd name="connsiteY175" fmla="*/ 1721217 h 2311974"/>
                <a:gd name="connsiteX176" fmla="*/ 789590 w 1315983"/>
                <a:gd name="connsiteY176" fmla="*/ 1721217 h 2311974"/>
                <a:gd name="connsiteX177" fmla="*/ 789590 w 1315983"/>
                <a:gd name="connsiteY177" fmla="*/ 1728511 h 2311974"/>
                <a:gd name="connsiteX178" fmla="*/ 758765 w 1315983"/>
                <a:gd name="connsiteY178" fmla="*/ 1721217 h 2311974"/>
                <a:gd name="connsiteX179" fmla="*/ 758765 w 1315983"/>
                <a:gd name="connsiteY179" fmla="*/ 1706631 h 2311974"/>
                <a:gd name="connsiteX180" fmla="*/ 751651 w 1315983"/>
                <a:gd name="connsiteY180" fmla="*/ 1706631 h 2311974"/>
                <a:gd name="connsiteX181" fmla="*/ 749280 w 1315983"/>
                <a:gd name="connsiteY181" fmla="*/ 1692044 h 2311974"/>
                <a:gd name="connsiteX182" fmla="*/ 749280 w 1315983"/>
                <a:gd name="connsiteY182" fmla="*/ 1692044 h 2311974"/>
                <a:gd name="connsiteX183" fmla="*/ 751651 w 1315983"/>
                <a:gd name="connsiteY183" fmla="*/ 1706631 h 2311974"/>
                <a:gd name="connsiteX184" fmla="*/ 697115 w 1315983"/>
                <a:gd name="connsiteY184" fmla="*/ 1709062 h 2311974"/>
                <a:gd name="connsiteX185" fmla="*/ 656806 w 1315983"/>
                <a:gd name="connsiteY185" fmla="*/ 1701769 h 2311974"/>
                <a:gd name="connsiteX186" fmla="*/ 654435 w 1315983"/>
                <a:gd name="connsiteY186" fmla="*/ 1709062 h 2311974"/>
                <a:gd name="connsiteX187" fmla="*/ 635465 w 1315983"/>
                <a:gd name="connsiteY187" fmla="*/ 1713924 h 2311974"/>
                <a:gd name="connsiteX188" fmla="*/ 628352 w 1315983"/>
                <a:gd name="connsiteY188" fmla="*/ 1733373 h 2311974"/>
                <a:gd name="connsiteX189" fmla="*/ 633094 w 1315983"/>
                <a:gd name="connsiteY189" fmla="*/ 1750391 h 2311974"/>
                <a:gd name="connsiteX190" fmla="*/ 614125 w 1315983"/>
                <a:gd name="connsiteY190" fmla="*/ 1750391 h 2311974"/>
                <a:gd name="connsiteX191" fmla="*/ 609383 w 1315983"/>
                <a:gd name="connsiteY191" fmla="*/ 1769840 h 2311974"/>
                <a:gd name="connsiteX192" fmla="*/ 616496 w 1315983"/>
                <a:gd name="connsiteY192" fmla="*/ 1784426 h 2311974"/>
                <a:gd name="connsiteX193" fmla="*/ 614125 w 1315983"/>
                <a:gd name="connsiteY193" fmla="*/ 1806306 h 2311974"/>
                <a:gd name="connsiteX194" fmla="*/ 602269 w 1315983"/>
                <a:gd name="connsiteY194" fmla="*/ 1813599 h 2311974"/>
                <a:gd name="connsiteX195" fmla="*/ 602269 w 1315983"/>
                <a:gd name="connsiteY195" fmla="*/ 1847635 h 2311974"/>
                <a:gd name="connsiteX196" fmla="*/ 588043 w 1315983"/>
                <a:gd name="connsiteY196" fmla="*/ 1852497 h 2311974"/>
                <a:gd name="connsiteX197" fmla="*/ 585671 w 1315983"/>
                <a:gd name="connsiteY197" fmla="*/ 1837910 h 2311974"/>
                <a:gd name="connsiteX198" fmla="*/ 552475 w 1315983"/>
                <a:gd name="connsiteY198" fmla="*/ 1837910 h 2311974"/>
                <a:gd name="connsiteX199" fmla="*/ 552475 w 1315983"/>
                <a:gd name="connsiteY199" fmla="*/ 1859790 h 2311974"/>
                <a:gd name="connsiteX200" fmla="*/ 533506 w 1315983"/>
                <a:gd name="connsiteY200" fmla="*/ 1859790 h 2311974"/>
                <a:gd name="connsiteX201" fmla="*/ 533506 w 1315983"/>
                <a:gd name="connsiteY201" fmla="*/ 1869515 h 2311974"/>
                <a:gd name="connsiteX202" fmla="*/ 531135 w 1315983"/>
                <a:gd name="connsiteY202" fmla="*/ 1876808 h 2311974"/>
                <a:gd name="connsiteX203" fmla="*/ 450517 w 1315983"/>
                <a:gd name="connsiteY203" fmla="*/ 1876808 h 2311974"/>
                <a:gd name="connsiteX204" fmla="*/ 450517 w 1315983"/>
                <a:gd name="connsiteY204" fmla="*/ 1896257 h 2311974"/>
                <a:gd name="connsiteX205" fmla="*/ 398351 w 1315983"/>
                <a:gd name="connsiteY205" fmla="*/ 1901119 h 2311974"/>
                <a:gd name="connsiteX206" fmla="*/ 398351 w 1315983"/>
                <a:gd name="connsiteY206" fmla="*/ 1930292 h 2311974"/>
                <a:gd name="connsiteX207" fmla="*/ 377011 w 1315983"/>
                <a:gd name="connsiteY207" fmla="*/ 1930292 h 2311974"/>
                <a:gd name="connsiteX208" fmla="*/ 374640 w 1315983"/>
                <a:gd name="connsiteY208" fmla="*/ 1952172 h 2311974"/>
                <a:gd name="connsiteX209" fmla="*/ 362784 w 1315983"/>
                <a:gd name="connsiteY209" fmla="*/ 1952172 h 2311974"/>
                <a:gd name="connsiteX210" fmla="*/ 362784 w 1315983"/>
                <a:gd name="connsiteY210" fmla="*/ 1978914 h 2311974"/>
                <a:gd name="connsiteX211" fmla="*/ 369898 w 1315983"/>
                <a:gd name="connsiteY211" fmla="*/ 1983776 h 2311974"/>
                <a:gd name="connsiteX212" fmla="*/ 367527 w 1315983"/>
                <a:gd name="connsiteY212" fmla="*/ 2000794 h 2311974"/>
                <a:gd name="connsiteX213" fmla="*/ 374640 w 1315983"/>
                <a:gd name="connsiteY213" fmla="*/ 2005656 h 2311974"/>
                <a:gd name="connsiteX214" fmla="*/ 374640 w 1315983"/>
                <a:gd name="connsiteY214" fmla="*/ 2068865 h 2311974"/>
                <a:gd name="connsiteX215" fmla="*/ 367527 w 1315983"/>
                <a:gd name="connsiteY215" fmla="*/ 2068865 h 2311974"/>
                <a:gd name="connsiteX216" fmla="*/ 367527 w 1315983"/>
                <a:gd name="connsiteY216" fmla="*/ 2081020 h 2311974"/>
                <a:gd name="connsiteX217" fmla="*/ 348557 w 1315983"/>
                <a:gd name="connsiteY217" fmla="*/ 2083451 h 2311974"/>
                <a:gd name="connsiteX218" fmla="*/ 334331 w 1315983"/>
                <a:gd name="connsiteY218" fmla="*/ 2117487 h 2311974"/>
                <a:gd name="connsiteX219" fmla="*/ 334331 w 1315983"/>
                <a:gd name="connsiteY219" fmla="*/ 2129642 h 2311974"/>
                <a:gd name="connsiteX220" fmla="*/ 391238 w 1315983"/>
                <a:gd name="connsiteY220" fmla="*/ 2132073 h 2311974"/>
                <a:gd name="connsiteX221" fmla="*/ 384125 w 1315983"/>
                <a:gd name="connsiteY221" fmla="*/ 2151522 h 2311974"/>
                <a:gd name="connsiteX222" fmla="*/ 388867 w 1315983"/>
                <a:gd name="connsiteY222" fmla="*/ 2161246 h 2311974"/>
                <a:gd name="connsiteX223" fmla="*/ 384125 w 1315983"/>
                <a:gd name="connsiteY223" fmla="*/ 2168540 h 2311974"/>
                <a:gd name="connsiteX224" fmla="*/ 367527 w 1315983"/>
                <a:gd name="connsiteY224" fmla="*/ 2168540 h 2311974"/>
                <a:gd name="connsiteX225" fmla="*/ 367527 w 1315983"/>
                <a:gd name="connsiteY225" fmla="*/ 2180695 h 2311974"/>
                <a:gd name="connsiteX226" fmla="*/ 336702 w 1315983"/>
                <a:gd name="connsiteY226" fmla="*/ 2187988 h 2311974"/>
                <a:gd name="connsiteX227" fmla="*/ 343815 w 1315983"/>
                <a:gd name="connsiteY227" fmla="*/ 2200144 h 2311974"/>
                <a:gd name="connsiteX228" fmla="*/ 341444 w 1315983"/>
                <a:gd name="connsiteY228" fmla="*/ 2256059 h 2311974"/>
                <a:gd name="connsiteX229" fmla="*/ 329588 w 1315983"/>
                <a:gd name="connsiteY229" fmla="*/ 2277939 h 2311974"/>
                <a:gd name="connsiteX230" fmla="*/ 303506 w 1315983"/>
                <a:gd name="connsiteY230" fmla="*/ 2307112 h 2311974"/>
                <a:gd name="connsiteX231" fmla="*/ 289279 w 1315983"/>
                <a:gd name="connsiteY231" fmla="*/ 2311974 h 2311974"/>
                <a:gd name="connsiteX232" fmla="*/ 272681 w 1315983"/>
                <a:gd name="connsiteY232" fmla="*/ 2282801 h 2311974"/>
                <a:gd name="connsiteX233" fmla="*/ 253712 w 1315983"/>
                <a:gd name="connsiteY233" fmla="*/ 2275508 h 2311974"/>
                <a:gd name="connsiteX234" fmla="*/ 239485 w 1315983"/>
                <a:gd name="connsiteY234" fmla="*/ 2292526 h 2311974"/>
                <a:gd name="connsiteX235" fmla="*/ 220516 w 1315983"/>
                <a:gd name="connsiteY235" fmla="*/ 2285232 h 2311974"/>
                <a:gd name="connsiteX236" fmla="*/ 206289 w 1315983"/>
                <a:gd name="connsiteY236" fmla="*/ 2290094 h 2311974"/>
                <a:gd name="connsiteX237" fmla="*/ 170722 w 1315983"/>
                <a:gd name="connsiteY237" fmla="*/ 2275508 h 2311974"/>
                <a:gd name="connsiteX238" fmla="*/ 129987 w 1315983"/>
                <a:gd name="connsiteY238" fmla="*/ 2254426 h 2311974"/>
                <a:gd name="connsiteX239" fmla="*/ 138292 w 1315983"/>
                <a:gd name="connsiteY239" fmla="*/ 2090384 h 2311974"/>
                <a:gd name="connsiteX240" fmla="*/ 167576 w 1315983"/>
                <a:gd name="connsiteY240" fmla="*/ 1879782 h 2311974"/>
                <a:gd name="connsiteX241" fmla="*/ 162659 w 1315983"/>
                <a:gd name="connsiteY241" fmla="*/ 1766434 h 2311974"/>
                <a:gd name="connsiteX242" fmla="*/ 134380 w 1315983"/>
                <a:gd name="connsiteY242" fmla="*/ 1684276 h 2311974"/>
                <a:gd name="connsiteX243" fmla="*/ 71027 w 1315983"/>
                <a:gd name="connsiteY243" fmla="*/ 1605539 h 2311974"/>
                <a:gd name="connsiteX244" fmla="*/ 21152 w 1315983"/>
                <a:gd name="connsiteY244" fmla="*/ 1566641 h 2311974"/>
                <a:gd name="connsiteX245" fmla="*/ 22796 w 1315983"/>
                <a:gd name="connsiteY245" fmla="*/ 1519182 h 2311974"/>
                <a:gd name="connsiteX246" fmla="*/ 18560 w 1315983"/>
                <a:gd name="connsiteY246" fmla="*/ 1442151 h 2311974"/>
                <a:gd name="connsiteX247" fmla="*/ 73867 w 1315983"/>
                <a:gd name="connsiteY247" fmla="*/ 1327822 h 2311974"/>
                <a:gd name="connsiteX248" fmla="*/ 867553 w 1315983"/>
                <a:gd name="connsiteY248" fmla="*/ 1104035 h 2311974"/>
                <a:gd name="connsiteX249" fmla="*/ 0 w 1315983"/>
                <a:gd name="connsiteY249" fmla="*/ 680708 h 2311974"/>
                <a:gd name="connsiteX250" fmla="*/ 35567 w 1315983"/>
                <a:gd name="connsiteY250" fmla="*/ 670983 h 2311974"/>
                <a:gd name="connsiteX251" fmla="*/ 192062 w 1315983"/>
                <a:gd name="connsiteY251" fmla="*/ 700156 h 2311974"/>
                <a:gd name="connsiteX252" fmla="*/ 151753 w 1315983"/>
                <a:gd name="connsiteY252" fmla="*/ 471633 h 2311974"/>
                <a:gd name="connsiteX253" fmla="*/ 144639 w 1315983"/>
                <a:gd name="connsiteY253" fmla="*/ 464340 h 2311974"/>
                <a:gd name="connsiteX254" fmla="*/ 232371 w 1315983"/>
                <a:gd name="connsiteY254" fmla="*/ 311180 h 2311974"/>
                <a:gd name="connsiteX255" fmla="*/ 225258 w 1315983"/>
                <a:gd name="connsiteY255" fmla="*/ 308749 h 2311974"/>
                <a:gd name="connsiteX256" fmla="*/ 239485 w 1315983"/>
                <a:gd name="connsiteY256" fmla="*/ 240679 h 2311974"/>
                <a:gd name="connsiteX257" fmla="*/ 260825 w 1315983"/>
                <a:gd name="connsiteY257" fmla="*/ 199350 h 2311974"/>
                <a:gd name="connsiteX258" fmla="*/ 239485 w 1315983"/>
                <a:gd name="connsiteY258" fmla="*/ 150728 h 2311974"/>
                <a:gd name="connsiteX259" fmla="*/ 248969 w 1315983"/>
                <a:gd name="connsiteY259" fmla="*/ 131279 h 2311974"/>
                <a:gd name="connsiteX260" fmla="*/ 282165 w 1315983"/>
                <a:gd name="connsiteY260" fmla="*/ 116693 h 2311974"/>
                <a:gd name="connsiteX261" fmla="*/ 286908 w 1315983"/>
                <a:gd name="connsiteY261" fmla="*/ 131279 h 2311974"/>
                <a:gd name="connsiteX262" fmla="*/ 308248 w 1315983"/>
                <a:gd name="connsiteY262" fmla="*/ 116693 h 2311974"/>
                <a:gd name="connsiteX263" fmla="*/ 303506 w 1315983"/>
                <a:gd name="connsiteY263" fmla="*/ 109399 h 2311974"/>
                <a:gd name="connsiteX264" fmla="*/ 320104 w 1315983"/>
                <a:gd name="connsiteY264" fmla="*/ 102106 h 2311974"/>
                <a:gd name="connsiteX265" fmla="*/ 320104 w 1315983"/>
                <a:gd name="connsiteY265" fmla="*/ 94813 h 2311974"/>
                <a:gd name="connsiteX266" fmla="*/ 329588 w 1315983"/>
                <a:gd name="connsiteY266" fmla="*/ 87519 h 2311974"/>
                <a:gd name="connsiteX267" fmla="*/ 315361 w 1315983"/>
                <a:gd name="connsiteY267" fmla="*/ 53484 h 2311974"/>
                <a:gd name="connsiteX268" fmla="*/ 312990 w 1315983"/>
                <a:gd name="connsiteY268" fmla="*/ 7293 h 2311974"/>
                <a:gd name="connsiteX269" fmla="*/ 355671 w 1315983"/>
                <a:gd name="connsiteY269" fmla="*/ 17018 h 2311974"/>
                <a:gd name="connsiteX270" fmla="*/ 377011 w 1315983"/>
                <a:gd name="connsiteY270" fmla="*/ 0 h 2311974"/>
                <a:gd name="connsiteX271" fmla="*/ 241856 w 1315983"/>
                <a:gd name="connsiteY271" fmla="*/ 899507 h 2311974"/>
                <a:gd name="connsiteX272" fmla="*/ 241856 w 1315983"/>
                <a:gd name="connsiteY272" fmla="*/ 899506 h 2311974"/>
                <a:gd name="connsiteX273" fmla="*/ 377011 w 1315983"/>
                <a:gd name="connsiteY273" fmla="*/ 0 h 2311974"/>
                <a:gd name="connsiteX274" fmla="*/ 326152 w 1315983"/>
                <a:gd name="connsiteY274" fmla="*/ 981222 h 2311974"/>
                <a:gd name="connsiteX275" fmla="*/ 225258 w 1315983"/>
                <a:gd name="connsiteY275" fmla="*/ 889782 h 2311974"/>
                <a:gd name="connsiteX276" fmla="*/ 326152 w 1315983"/>
                <a:gd name="connsiteY276" fmla="*/ 981222 h 2311974"/>
                <a:gd name="connsiteX0" fmla="*/ 234712 w 1315983"/>
                <a:gd name="connsiteY0" fmla="*/ 889782 h 2311974"/>
                <a:gd name="connsiteX1" fmla="*/ 170722 w 1315983"/>
                <a:gd name="connsiteY1" fmla="*/ 726899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13402 w 1315983"/>
                <a:gd name="connsiteY4" fmla="*/ 748778 h 2311974"/>
                <a:gd name="connsiteX5" fmla="*/ 241856 w 1315983"/>
                <a:gd name="connsiteY5" fmla="*/ 753641 h 2311974"/>
                <a:gd name="connsiteX6" fmla="*/ 246598 w 1315983"/>
                <a:gd name="connsiteY6" fmla="*/ 734192 h 2311974"/>
                <a:gd name="connsiteX7" fmla="*/ 260825 w 1315983"/>
                <a:gd name="connsiteY7" fmla="*/ 736623 h 2311974"/>
                <a:gd name="connsiteX8" fmla="*/ 260825 w 1315983"/>
                <a:gd name="connsiteY8" fmla="*/ 736623 h 2311974"/>
                <a:gd name="connsiteX9" fmla="*/ 177835 w 1315983"/>
                <a:gd name="connsiteY9" fmla="*/ 734192 h 2311974"/>
                <a:gd name="connsiteX10" fmla="*/ 170722 w 1315983"/>
                <a:gd name="connsiteY10" fmla="*/ 726899 h 2311974"/>
                <a:gd name="connsiteX11" fmla="*/ 170722 w 1315983"/>
                <a:gd name="connsiteY11" fmla="*/ 714743 h 2311974"/>
                <a:gd name="connsiteX12" fmla="*/ 170722 w 1315983"/>
                <a:gd name="connsiteY12" fmla="*/ 714743 h 2311974"/>
                <a:gd name="connsiteX13" fmla="*/ 177835 w 1315983"/>
                <a:gd name="connsiteY13" fmla="*/ 722036 h 2311974"/>
                <a:gd name="connsiteX14" fmla="*/ 177835 w 1315983"/>
                <a:gd name="connsiteY14" fmla="*/ 722036 h 2311974"/>
                <a:gd name="connsiteX15" fmla="*/ 170722 w 1315983"/>
                <a:gd name="connsiteY15" fmla="*/ 714743 h 2311974"/>
                <a:gd name="connsiteX16" fmla="*/ 377011 w 1315983"/>
                <a:gd name="connsiteY16" fmla="*/ 0 h 2311974"/>
                <a:gd name="connsiteX17" fmla="*/ 384125 w 1315983"/>
                <a:gd name="connsiteY17" fmla="*/ 4862 h 2311974"/>
                <a:gd name="connsiteX18" fmla="*/ 388867 w 1315983"/>
                <a:gd name="connsiteY18" fmla="*/ 17018 h 2311974"/>
                <a:gd name="connsiteX19" fmla="*/ 398351 w 1315983"/>
                <a:gd name="connsiteY19" fmla="*/ 53484 h 2311974"/>
                <a:gd name="connsiteX20" fmla="*/ 429176 w 1315983"/>
                <a:gd name="connsiteY20" fmla="*/ 82657 h 2311974"/>
                <a:gd name="connsiteX21" fmla="*/ 452888 w 1315983"/>
                <a:gd name="connsiteY21" fmla="*/ 75364 h 2311974"/>
                <a:gd name="connsiteX22" fmla="*/ 452888 w 1315983"/>
                <a:gd name="connsiteY22" fmla="*/ 82657 h 2311974"/>
                <a:gd name="connsiteX23" fmla="*/ 460001 w 1315983"/>
                <a:gd name="connsiteY23" fmla="*/ 82657 h 2311974"/>
                <a:gd name="connsiteX24" fmla="*/ 483712 w 1315983"/>
                <a:gd name="connsiteY24" fmla="*/ 104537 h 2311974"/>
                <a:gd name="connsiteX25" fmla="*/ 512166 w 1315983"/>
                <a:gd name="connsiteY25" fmla="*/ 89950 h 2311974"/>
                <a:gd name="connsiteX26" fmla="*/ 526393 w 1315983"/>
                <a:gd name="connsiteY26" fmla="*/ 94813 h 2311974"/>
                <a:gd name="connsiteX27" fmla="*/ 559589 w 1315983"/>
                <a:gd name="connsiteY27" fmla="*/ 94813 h 2311974"/>
                <a:gd name="connsiteX28" fmla="*/ 559589 w 1315983"/>
                <a:gd name="connsiteY28" fmla="*/ 72933 h 2311974"/>
                <a:gd name="connsiteX29" fmla="*/ 561960 w 1315983"/>
                <a:gd name="connsiteY29" fmla="*/ 72933 h 2311974"/>
                <a:gd name="connsiteX30" fmla="*/ 566702 w 1315983"/>
                <a:gd name="connsiteY30" fmla="*/ 123986 h 2311974"/>
                <a:gd name="connsiteX31" fmla="*/ 580929 w 1315983"/>
                <a:gd name="connsiteY31" fmla="*/ 128848 h 2311974"/>
                <a:gd name="connsiteX32" fmla="*/ 592785 w 1315983"/>
                <a:gd name="connsiteY32" fmla="*/ 150728 h 2311974"/>
                <a:gd name="connsiteX33" fmla="*/ 602269 w 1315983"/>
                <a:gd name="connsiteY33" fmla="*/ 153159 h 2311974"/>
                <a:gd name="connsiteX34" fmla="*/ 628352 w 1315983"/>
                <a:gd name="connsiteY34" fmla="*/ 165315 h 2311974"/>
                <a:gd name="connsiteX35" fmla="*/ 668661 w 1315983"/>
                <a:gd name="connsiteY35" fmla="*/ 172608 h 2311974"/>
                <a:gd name="connsiteX36" fmla="*/ 675775 w 1315983"/>
                <a:gd name="connsiteY36" fmla="*/ 184763 h 2311974"/>
                <a:gd name="connsiteX37" fmla="*/ 668661 w 1315983"/>
                <a:gd name="connsiteY37" fmla="*/ 192057 h 2311974"/>
                <a:gd name="connsiteX38" fmla="*/ 675775 w 1315983"/>
                <a:gd name="connsiteY38" fmla="*/ 201781 h 2311974"/>
                <a:gd name="connsiteX39" fmla="*/ 682888 w 1315983"/>
                <a:gd name="connsiteY39" fmla="*/ 233385 h 2311974"/>
                <a:gd name="connsiteX40" fmla="*/ 725569 w 1315983"/>
                <a:gd name="connsiteY40" fmla="*/ 211505 h 2311974"/>
                <a:gd name="connsiteX41" fmla="*/ 749280 w 1315983"/>
                <a:gd name="connsiteY41" fmla="*/ 213936 h 2311974"/>
                <a:gd name="connsiteX42" fmla="*/ 770620 w 1315983"/>
                <a:gd name="connsiteY42" fmla="*/ 199350 h 2311974"/>
                <a:gd name="connsiteX43" fmla="*/ 780105 w 1315983"/>
                <a:gd name="connsiteY43" fmla="*/ 177470 h 2311974"/>
                <a:gd name="connsiteX44" fmla="*/ 806188 w 1315983"/>
                <a:gd name="connsiteY44" fmla="*/ 158021 h 2311974"/>
                <a:gd name="connsiteX45" fmla="*/ 827528 w 1315983"/>
                <a:gd name="connsiteY45" fmla="*/ 194488 h 2311974"/>
                <a:gd name="connsiteX46" fmla="*/ 827528 w 1315983"/>
                <a:gd name="connsiteY46" fmla="*/ 221230 h 2311974"/>
                <a:gd name="connsiteX47" fmla="*/ 839383 w 1315983"/>
                <a:gd name="connsiteY47" fmla="*/ 243110 h 2311974"/>
                <a:gd name="connsiteX48" fmla="*/ 858353 w 1315983"/>
                <a:gd name="connsiteY48" fmla="*/ 262558 h 2311974"/>
                <a:gd name="connsiteX49" fmla="*/ 901033 w 1315983"/>
                <a:gd name="connsiteY49" fmla="*/ 274714 h 2311974"/>
                <a:gd name="connsiteX50" fmla="*/ 934229 w 1315983"/>
                <a:gd name="connsiteY50" fmla="*/ 260127 h 2311974"/>
                <a:gd name="connsiteX51" fmla="*/ 955569 w 1315983"/>
                <a:gd name="connsiteY51" fmla="*/ 262558 h 2311974"/>
                <a:gd name="connsiteX52" fmla="*/ 981652 w 1315983"/>
                <a:gd name="connsiteY52" fmla="*/ 277145 h 2311974"/>
                <a:gd name="connsiteX53" fmla="*/ 1014848 w 1315983"/>
                <a:gd name="connsiteY53" fmla="*/ 282007 h 2311974"/>
                <a:gd name="connsiteX54" fmla="*/ 1010106 w 1315983"/>
                <a:gd name="connsiteY54" fmla="*/ 299025 h 2311974"/>
                <a:gd name="connsiteX55" fmla="*/ 1038559 w 1315983"/>
                <a:gd name="connsiteY55" fmla="*/ 371958 h 2311974"/>
                <a:gd name="connsiteX56" fmla="*/ 1154745 w 1315983"/>
                <a:gd name="connsiteY56" fmla="*/ 415718 h 2311974"/>
                <a:gd name="connsiteX57" fmla="*/ 1187941 w 1315983"/>
                <a:gd name="connsiteY57" fmla="*/ 386544 h 2311974"/>
                <a:gd name="connsiteX58" fmla="*/ 1232993 w 1315983"/>
                <a:gd name="connsiteY58" fmla="*/ 381682 h 2311974"/>
                <a:gd name="connsiteX59" fmla="*/ 1240107 w 1315983"/>
                <a:gd name="connsiteY59" fmla="*/ 386544 h 2311974"/>
                <a:gd name="connsiteX60" fmla="*/ 1275674 w 1315983"/>
                <a:gd name="connsiteY60" fmla="*/ 371958 h 2311974"/>
                <a:gd name="connsiteX61" fmla="*/ 1275674 w 1315983"/>
                <a:gd name="connsiteY61" fmla="*/ 388975 h 2311974"/>
                <a:gd name="connsiteX62" fmla="*/ 1289901 w 1315983"/>
                <a:gd name="connsiteY62" fmla="*/ 408424 h 2311974"/>
                <a:gd name="connsiteX63" fmla="*/ 1228251 w 1315983"/>
                <a:gd name="connsiteY63" fmla="*/ 444891 h 2311974"/>
                <a:gd name="connsiteX64" fmla="*/ 1225880 w 1315983"/>
                <a:gd name="connsiteY64" fmla="*/ 491082 h 2311974"/>
                <a:gd name="connsiteX65" fmla="*/ 1247220 w 1315983"/>
                <a:gd name="connsiteY65" fmla="*/ 532410 h 2311974"/>
                <a:gd name="connsiteX66" fmla="*/ 1280416 w 1315983"/>
                <a:gd name="connsiteY66" fmla="*/ 554290 h 2311974"/>
                <a:gd name="connsiteX67" fmla="*/ 1301756 w 1315983"/>
                <a:gd name="connsiteY67" fmla="*/ 581032 h 2311974"/>
                <a:gd name="connsiteX68" fmla="*/ 1294643 w 1315983"/>
                <a:gd name="connsiteY68" fmla="*/ 622361 h 2311974"/>
                <a:gd name="connsiteX69" fmla="*/ 1315983 w 1315983"/>
                <a:gd name="connsiteY69" fmla="*/ 644241 h 2311974"/>
                <a:gd name="connsiteX70" fmla="*/ 1311241 w 1315983"/>
                <a:gd name="connsiteY70" fmla="*/ 658827 h 2311974"/>
                <a:gd name="connsiteX71" fmla="*/ 1304127 w 1315983"/>
                <a:gd name="connsiteY71" fmla="*/ 666121 h 2311974"/>
                <a:gd name="connsiteX72" fmla="*/ 1275674 w 1315983"/>
                <a:gd name="connsiteY72" fmla="*/ 663689 h 2311974"/>
                <a:gd name="connsiteX73" fmla="*/ 1247220 w 1315983"/>
                <a:gd name="connsiteY73" fmla="*/ 705018 h 2311974"/>
                <a:gd name="connsiteX74" fmla="*/ 1225880 w 1315983"/>
                <a:gd name="connsiteY74" fmla="*/ 712312 h 2311974"/>
                <a:gd name="connsiteX75" fmla="*/ 1178457 w 1315983"/>
                <a:gd name="connsiteY75" fmla="*/ 785245 h 2311974"/>
                <a:gd name="connsiteX76" fmla="*/ 1178457 w 1315983"/>
                <a:gd name="connsiteY76" fmla="*/ 804693 h 2311974"/>
                <a:gd name="connsiteX77" fmla="*/ 1147632 w 1315983"/>
                <a:gd name="connsiteY77" fmla="*/ 802262 h 2311974"/>
                <a:gd name="connsiteX78" fmla="*/ 1116807 w 1315983"/>
                <a:gd name="connsiteY78" fmla="*/ 802262 h 2311974"/>
                <a:gd name="connsiteX79" fmla="*/ 1093096 w 1315983"/>
                <a:gd name="connsiteY79" fmla="*/ 819280 h 2311974"/>
                <a:gd name="connsiteX80" fmla="*/ 1057529 w 1315983"/>
                <a:gd name="connsiteY80" fmla="*/ 809556 h 2311974"/>
                <a:gd name="connsiteX81" fmla="*/ 1045673 w 1315983"/>
                <a:gd name="connsiteY81" fmla="*/ 816849 h 2311974"/>
                <a:gd name="connsiteX82" fmla="*/ 1055157 w 1315983"/>
                <a:gd name="connsiteY82" fmla="*/ 824142 h 2311974"/>
                <a:gd name="connsiteX83" fmla="*/ 1043302 w 1315983"/>
                <a:gd name="connsiteY83" fmla="*/ 850884 h 2311974"/>
                <a:gd name="connsiteX84" fmla="*/ 1050415 w 1315983"/>
                <a:gd name="connsiteY84" fmla="*/ 858178 h 2311974"/>
                <a:gd name="connsiteX85" fmla="*/ 1090725 w 1315983"/>
                <a:gd name="connsiteY85" fmla="*/ 875195 h 2311974"/>
                <a:gd name="connsiteX86" fmla="*/ 1097838 w 1315983"/>
                <a:gd name="connsiteY86" fmla="*/ 906800 h 2311974"/>
                <a:gd name="connsiteX87" fmla="*/ 1104951 w 1315983"/>
                <a:gd name="connsiteY87" fmla="*/ 916524 h 2311974"/>
                <a:gd name="connsiteX88" fmla="*/ 1123921 w 1315983"/>
                <a:gd name="connsiteY88" fmla="*/ 935973 h 2311974"/>
                <a:gd name="connsiteX89" fmla="*/ 1171343 w 1315983"/>
                <a:gd name="connsiteY89" fmla="*/ 928679 h 2311974"/>
                <a:gd name="connsiteX90" fmla="*/ 1185570 w 1315983"/>
                <a:gd name="connsiteY90" fmla="*/ 948128 h 2311974"/>
                <a:gd name="connsiteX91" fmla="*/ 1206911 w 1315983"/>
                <a:gd name="connsiteY91" fmla="*/ 950559 h 2311974"/>
                <a:gd name="connsiteX92" fmla="*/ 1211653 w 1315983"/>
                <a:gd name="connsiteY92" fmla="*/ 923817 h 2311974"/>
                <a:gd name="connsiteX93" fmla="*/ 1225880 w 1315983"/>
                <a:gd name="connsiteY93" fmla="*/ 914093 h 2311974"/>
                <a:gd name="connsiteX94" fmla="*/ 1235364 w 1315983"/>
                <a:gd name="connsiteY94" fmla="*/ 921386 h 2311974"/>
                <a:gd name="connsiteX95" fmla="*/ 1247220 w 1315983"/>
                <a:gd name="connsiteY95" fmla="*/ 948128 h 2311974"/>
                <a:gd name="connsiteX96" fmla="*/ 1195055 w 1315983"/>
                <a:gd name="connsiteY96" fmla="*/ 1006475 h 2311974"/>
                <a:gd name="connsiteX97" fmla="*/ 1064642 w 1315983"/>
                <a:gd name="connsiteY97" fmla="*/ 1062390 h 2311974"/>
                <a:gd name="connsiteX98" fmla="*/ 1071755 w 1315983"/>
                <a:gd name="connsiteY98" fmla="*/ 1093994 h 2311974"/>
                <a:gd name="connsiteX99" fmla="*/ 1062271 w 1315983"/>
                <a:gd name="connsiteY99" fmla="*/ 1103719 h 2311974"/>
                <a:gd name="connsiteX100" fmla="*/ 1064642 w 1315983"/>
                <a:gd name="connsiteY100" fmla="*/ 1103719 h 2311974"/>
                <a:gd name="connsiteX101" fmla="*/ 1064642 w 1315983"/>
                <a:gd name="connsiteY101" fmla="*/ 1111012 h 2311974"/>
                <a:gd name="connsiteX102" fmla="*/ 1057529 w 1315983"/>
                <a:gd name="connsiteY102" fmla="*/ 1118305 h 2311974"/>
                <a:gd name="connsiteX103" fmla="*/ 1057529 w 1315983"/>
                <a:gd name="connsiteY103" fmla="*/ 1125598 h 2311974"/>
                <a:gd name="connsiteX104" fmla="*/ 1043302 w 1315983"/>
                <a:gd name="connsiteY104" fmla="*/ 1149909 h 2311974"/>
                <a:gd name="connsiteX105" fmla="*/ 1055157 w 1315983"/>
                <a:gd name="connsiteY105" fmla="*/ 1164496 h 2311974"/>
                <a:gd name="connsiteX106" fmla="*/ 1083611 w 1315983"/>
                <a:gd name="connsiteY106" fmla="*/ 1164496 h 2311974"/>
                <a:gd name="connsiteX107" fmla="*/ 1085982 w 1315983"/>
                <a:gd name="connsiteY107" fmla="*/ 1166927 h 2311974"/>
                <a:gd name="connsiteX108" fmla="*/ 1104951 w 1315983"/>
                <a:gd name="connsiteY108" fmla="*/ 1159634 h 2311974"/>
                <a:gd name="connsiteX109" fmla="*/ 1116807 w 1315983"/>
                <a:gd name="connsiteY109" fmla="*/ 1166927 h 2311974"/>
                <a:gd name="connsiteX110" fmla="*/ 1123921 w 1315983"/>
                <a:gd name="connsiteY110" fmla="*/ 1166927 h 2311974"/>
                <a:gd name="connsiteX111" fmla="*/ 1119178 w 1315983"/>
                <a:gd name="connsiteY111" fmla="*/ 1171789 h 2311974"/>
                <a:gd name="connsiteX112" fmla="*/ 1133405 w 1315983"/>
                <a:gd name="connsiteY112" fmla="*/ 1179083 h 2311974"/>
                <a:gd name="connsiteX113" fmla="*/ 1140519 w 1315983"/>
                <a:gd name="connsiteY113" fmla="*/ 1222842 h 2311974"/>
                <a:gd name="connsiteX114" fmla="*/ 1133405 w 1315983"/>
                <a:gd name="connsiteY114" fmla="*/ 1230136 h 2311974"/>
                <a:gd name="connsiteX115" fmla="*/ 1133405 w 1315983"/>
                <a:gd name="connsiteY115" fmla="*/ 1254447 h 2311974"/>
                <a:gd name="connsiteX116" fmla="*/ 1159488 w 1315983"/>
                <a:gd name="connsiteY116" fmla="*/ 1271464 h 2311974"/>
                <a:gd name="connsiteX117" fmla="*/ 1154745 w 1315983"/>
                <a:gd name="connsiteY117" fmla="*/ 1278758 h 2311974"/>
                <a:gd name="connsiteX118" fmla="*/ 1164230 w 1315983"/>
                <a:gd name="connsiteY118" fmla="*/ 1290913 h 2311974"/>
                <a:gd name="connsiteX119" fmla="*/ 1164230 w 1315983"/>
                <a:gd name="connsiteY119" fmla="*/ 1303069 h 2311974"/>
                <a:gd name="connsiteX120" fmla="*/ 1166601 w 1315983"/>
                <a:gd name="connsiteY120" fmla="*/ 1305500 h 2311974"/>
                <a:gd name="connsiteX121" fmla="*/ 1164230 w 1315983"/>
                <a:gd name="connsiteY121" fmla="*/ 1312793 h 2311974"/>
                <a:gd name="connsiteX122" fmla="*/ 1171343 w 1315983"/>
                <a:gd name="connsiteY122" fmla="*/ 1324948 h 2311974"/>
                <a:gd name="connsiteX123" fmla="*/ 1178457 w 1315983"/>
                <a:gd name="connsiteY123" fmla="*/ 1317655 h 2311974"/>
                <a:gd name="connsiteX124" fmla="*/ 1178457 w 1315983"/>
                <a:gd name="connsiteY124" fmla="*/ 1327379 h 2311974"/>
                <a:gd name="connsiteX125" fmla="*/ 1180828 w 1315983"/>
                <a:gd name="connsiteY125" fmla="*/ 1344397 h 2311974"/>
                <a:gd name="connsiteX126" fmla="*/ 1154745 w 1315983"/>
                <a:gd name="connsiteY126" fmla="*/ 1358984 h 2311974"/>
                <a:gd name="connsiteX127" fmla="*/ 1133405 w 1315983"/>
                <a:gd name="connsiteY127" fmla="*/ 1358984 h 2311974"/>
                <a:gd name="connsiteX128" fmla="*/ 1131034 w 1315983"/>
                <a:gd name="connsiteY128" fmla="*/ 1376001 h 2311974"/>
                <a:gd name="connsiteX129" fmla="*/ 1152374 w 1315983"/>
                <a:gd name="connsiteY129" fmla="*/ 1376001 h 2311974"/>
                <a:gd name="connsiteX130" fmla="*/ 1154745 w 1315983"/>
                <a:gd name="connsiteY130" fmla="*/ 1383295 h 2311974"/>
                <a:gd name="connsiteX131" fmla="*/ 1159488 w 1315983"/>
                <a:gd name="connsiteY131" fmla="*/ 1380864 h 2311974"/>
                <a:gd name="connsiteX132" fmla="*/ 1166601 w 1315983"/>
                <a:gd name="connsiteY132" fmla="*/ 1393019 h 2311974"/>
                <a:gd name="connsiteX133" fmla="*/ 1164230 w 1315983"/>
                <a:gd name="connsiteY133" fmla="*/ 1400312 h 2311974"/>
                <a:gd name="connsiteX134" fmla="*/ 1166601 w 1315983"/>
                <a:gd name="connsiteY134" fmla="*/ 1402744 h 2311974"/>
                <a:gd name="connsiteX135" fmla="*/ 1185570 w 1315983"/>
                <a:gd name="connsiteY135" fmla="*/ 1380864 h 2311974"/>
                <a:gd name="connsiteX136" fmla="*/ 1192684 w 1315983"/>
                <a:gd name="connsiteY136" fmla="*/ 1383295 h 2311974"/>
                <a:gd name="connsiteX137" fmla="*/ 1187941 w 1315983"/>
                <a:gd name="connsiteY137" fmla="*/ 1380864 h 2311974"/>
                <a:gd name="connsiteX138" fmla="*/ 1195055 w 1315983"/>
                <a:gd name="connsiteY138" fmla="*/ 1373570 h 2311974"/>
                <a:gd name="connsiteX139" fmla="*/ 1202168 w 1315983"/>
                <a:gd name="connsiteY139" fmla="*/ 1368708 h 2311974"/>
                <a:gd name="connsiteX140" fmla="*/ 1218766 w 1315983"/>
                <a:gd name="connsiteY140" fmla="*/ 1417330 h 2311974"/>
                <a:gd name="connsiteX141" fmla="*/ 1214024 w 1315983"/>
                <a:gd name="connsiteY141" fmla="*/ 1424623 h 2311974"/>
                <a:gd name="connsiteX142" fmla="*/ 1214024 w 1315983"/>
                <a:gd name="connsiteY142" fmla="*/ 1441641 h 2311974"/>
                <a:gd name="connsiteX143" fmla="*/ 1180828 w 1315983"/>
                <a:gd name="connsiteY143" fmla="*/ 1436779 h 2311974"/>
                <a:gd name="connsiteX144" fmla="*/ 1178457 w 1315983"/>
                <a:gd name="connsiteY144" fmla="*/ 1473245 h 2311974"/>
                <a:gd name="connsiteX145" fmla="*/ 1164230 w 1315983"/>
                <a:gd name="connsiteY145" fmla="*/ 1473245 h 2311974"/>
                <a:gd name="connsiteX146" fmla="*/ 1159488 w 1315983"/>
                <a:gd name="connsiteY146" fmla="*/ 1504850 h 2311974"/>
                <a:gd name="connsiteX147" fmla="*/ 1145261 w 1315983"/>
                <a:gd name="connsiteY147" fmla="*/ 1521867 h 2311974"/>
                <a:gd name="connsiteX148" fmla="*/ 1145261 w 1315983"/>
                <a:gd name="connsiteY148" fmla="*/ 1548609 h 2311974"/>
                <a:gd name="connsiteX149" fmla="*/ 1126292 w 1315983"/>
                <a:gd name="connsiteY149" fmla="*/ 1560765 h 2311974"/>
                <a:gd name="connsiteX150" fmla="*/ 1152374 w 1315983"/>
                <a:gd name="connsiteY150" fmla="*/ 1570489 h 2311974"/>
                <a:gd name="connsiteX151" fmla="*/ 1152374 w 1315983"/>
                <a:gd name="connsiteY151" fmla="*/ 1577783 h 2311974"/>
                <a:gd name="connsiteX152" fmla="*/ 1097838 w 1315983"/>
                <a:gd name="connsiteY152" fmla="*/ 1577783 h 2311974"/>
                <a:gd name="connsiteX153" fmla="*/ 1109694 w 1315983"/>
                <a:gd name="connsiteY153" fmla="*/ 1602094 h 2311974"/>
                <a:gd name="connsiteX154" fmla="*/ 1119178 w 1315983"/>
                <a:gd name="connsiteY154" fmla="*/ 1609387 h 2311974"/>
                <a:gd name="connsiteX155" fmla="*/ 1116807 w 1315983"/>
                <a:gd name="connsiteY155" fmla="*/ 1619111 h 2311974"/>
                <a:gd name="connsiteX156" fmla="*/ 1119178 w 1315983"/>
                <a:gd name="connsiteY156" fmla="*/ 1623973 h 2311974"/>
                <a:gd name="connsiteX157" fmla="*/ 1119178 w 1315983"/>
                <a:gd name="connsiteY157" fmla="*/ 1645853 h 2311974"/>
                <a:gd name="connsiteX158" fmla="*/ 1112065 w 1315983"/>
                <a:gd name="connsiteY158" fmla="*/ 1645853 h 2311974"/>
                <a:gd name="connsiteX159" fmla="*/ 1104951 w 1315983"/>
                <a:gd name="connsiteY159" fmla="*/ 1667733 h 2311974"/>
                <a:gd name="connsiteX160" fmla="*/ 1104951 w 1315983"/>
                <a:gd name="connsiteY160" fmla="*/ 1706631 h 2311974"/>
                <a:gd name="connsiteX161" fmla="*/ 1090725 w 1315983"/>
                <a:gd name="connsiteY161" fmla="*/ 1709062 h 2311974"/>
                <a:gd name="connsiteX162" fmla="*/ 1090725 w 1315983"/>
                <a:gd name="connsiteY162" fmla="*/ 1723648 h 2311974"/>
                <a:gd name="connsiteX163" fmla="*/ 1078869 w 1315983"/>
                <a:gd name="connsiteY163" fmla="*/ 1740666 h 2311974"/>
                <a:gd name="connsiteX164" fmla="*/ 1021961 w 1315983"/>
                <a:gd name="connsiteY164" fmla="*/ 1733373 h 2311974"/>
                <a:gd name="connsiteX165" fmla="*/ 995879 w 1315983"/>
                <a:gd name="connsiteY165" fmla="*/ 1733373 h 2311974"/>
                <a:gd name="connsiteX166" fmla="*/ 984023 w 1315983"/>
                <a:gd name="connsiteY166" fmla="*/ 1743097 h 2311974"/>
                <a:gd name="connsiteX167" fmla="*/ 976910 w 1315983"/>
                <a:gd name="connsiteY167" fmla="*/ 1735804 h 2311974"/>
                <a:gd name="connsiteX168" fmla="*/ 969796 w 1315983"/>
                <a:gd name="connsiteY168" fmla="*/ 1740666 h 2311974"/>
                <a:gd name="connsiteX169" fmla="*/ 948456 w 1315983"/>
                <a:gd name="connsiteY169" fmla="*/ 1713924 h 2311974"/>
                <a:gd name="connsiteX170" fmla="*/ 934229 w 1315983"/>
                <a:gd name="connsiteY170" fmla="*/ 1721217 h 2311974"/>
                <a:gd name="connsiteX171" fmla="*/ 927116 w 1315983"/>
                <a:gd name="connsiteY171" fmla="*/ 1733373 h 2311974"/>
                <a:gd name="connsiteX172" fmla="*/ 920002 w 1315983"/>
                <a:gd name="connsiteY172" fmla="*/ 1735804 h 2311974"/>
                <a:gd name="connsiteX173" fmla="*/ 905775 w 1315983"/>
                <a:gd name="connsiteY173" fmla="*/ 1706631 h 2311974"/>
                <a:gd name="connsiteX174" fmla="*/ 834641 w 1315983"/>
                <a:gd name="connsiteY174" fmla="*/ 1709062 h 2311974"/>
                <a:gd name="connsiteX175" fmla="*/ 832270 w 1315983"/>
                <a:gd name="connsiteY175" fmla="*/ 1721217 h 2311974"/>
                <a:gd name="connsiteX176" fmla="*/ 789590 w 1315983"/>
                <a:gd name="connsiteY176" fmla="*/ 1721217 h 2311974"/>
                <a:gd name="connsiteX177" fmla="*/ 789590 w 1315983"/>
                <a:gd name="connsiteY177" fmla="*/ 1728511 h 2311974"/>
                <a:gd name="connsiteX178" fmla="*/ 758765 w 1315983"/>
                <a:gd name="connsiteY178" fmla="*/ 1721217 h 2311974"/>
                <a:gd name="connsiteX179" fmla="*/ 758765 w 1315983"/>
                <a:gd name="connsiteY179" fmla="*/ 1706631 h 2311974"/>
                <a:gd name="connsiteX180" fmla="*/ 751651 w 1315983"/>
                <a:gd name="connsiteY180" fmla="*/ 1706631 h 2311974"/>
                <a:gd name="connsiteX181" fmla="*/ 749280 w 1315983"/>
                <a:gd name="connsiteY181" fmla="*/ 1692044 h 2311974"/>
                <a:gd name="connsiteX182" fmla="*/ 749280 w 1315983"/>
                <a:gd name="connsiteY182" fmla="*/ 1692044 h 2311974"/>
                <a:gd name="connsiteX183" fmla="*/ 751651 w 1315983"/>
                <a:gd name="connsiteY183" fmla="*/ 1706631 h 2311974"/>
                <a:gd name="connsiteX184" fmla="*/ 697115 w 1315983"/>
                <a:gd name="connsiteY184" fmla="*/ 1709062 h 2311974"/>
                <a:gd name="connsiteX185" fmla="*/ 656806 w 1315983"/>
                <a:gd name="connsiteY185" fmla="*/ 1701769 h 2311974"/>
                <a:gd name="connsiteX186" fmla="*/ 654435 w 1315983"/>
                <a:gd name="connsiteY186" fmla="*/ 1709062 h 2311974"/>
                <a:gd name="connsiteX187" fmla="*/ 635465 w 1315983"/>
                <a:gd name="connsiteY187" fmla="*/ 1713924 h 2311974"/>
                <a:gd name="connsiteX188" fmla="*/ 628352 w 1315983"/>
                <a:gd name="connsiteY188" fmla="*/ 1733373 h 2311974"/>
                <a:gd name="connsiteX189" fmla="*/ 633094 w 1315983"/>
                <a:gd name="connsiteY189" fmla="*/ 1750391 h 2311974"/>
                <a:gd name="connsiteX190" fmla="*/ 614125 w 1315983"/>
                <a:gd name="connsiteY190" fmla="*/ 1750391 h 2311974"/>
                <a:gd name="connsiteX191" fmla="*/ 609383 w 1315983"/>
                <a:gd name="connsiteY191" fmla="*/ 1769840 h 2311974"/>
                <a:gd name="connsiteX192" fmla="*/ 616496 w 1315983"/>
                <a:gd name="connsiteY192" fmla="*/ 1784426 h 2311974"/>
                <a:gd name="connsiteX193" fmla="*/ 614125 w 1315983"/>
                <a:gd name="connsiteY193" fmla="*/ 1806306 h 2311974"/>
                <a:gd name="connsiteX194" fmla="*/ 602269 w 1315983"/>
                <a:gd name="connsiteY194" fmla="*/ 1813599 h 2311974"/>
                <a:gd name="connsiteX195" fmla="*/ 602269 w 1315983"/>
                <a:gd name="connsiteY195" fmla="*/ 1847635 h 2311974"/>
                <a:gd name="connsiteX196" fmla="*/ 588043 w 1315983"/>
                <a:gd name="connsiteY196" fmla="*/ 1852497 h 2311974"/>
                <a:gd name="connsiteX197" fmla="*/ 585671 w 1315983"/>
                <a:gd name="connsiteY197" fmla="*/ 1837910 h 2311974"/>
                <a:gd name="connsiteX198" fmla="*/ 552475 w 1315983"/>
                <a:gd name="connsiteY198" fmla="*/ 1837910 h 2311974"/>
                <a:gd name="connsiteX199" fmla="*/ 552475 w 1315983"/>
                <a:gd name="connsiteY199" fmla="*/ 1859790 h 2311974"/>
                <a:gd name="connsiteX200" fmla="*/ 533506 w 1315983"/>
                <a:gd name="connsiteY200" fmla="*/ 1859790 h 2311974"/>
                <a:gd name="connsiteX201" fmla="*/ 533506 w 1315983"/>
                <a:gd name="connsiteY201" fmla="*/ 1869515 h 2311974"/>
                <a:gd name="connsiteX202" fmla="*/ 531135 w 1315983"/>
                <a:gd name="connsiteY202" fmla="*/ 1876808 h 2311974"/>
                <a:gd name="connsiteX203" fmla="*/ 450517 w 1315983"/>
                <a:gd name="connsiteY203" fmla="*/ 1876808 h 2311974"/>
                <a:gd name="connsiteX204" fmla="*/ 450517 w 1315983"/>
                <a:gd name="connsiteY204" fmla="*/ 1896257 h 2311974"/>
                <a:gd name="connsiteX205" fmla="*/ 398351 w 1315983"/>
                <a:gd name="connsiteY205" fmla="*/ 1901119 h 2311974"/>
                <a:gd name="connsiteX206" fmla="*/ 398351 w 1315983"/>
                <a:gd name="connsiteY206" fmla="*/ 1930292 h 2311974"/>
                <a:gd name="connsiteX207" fmla="*/ 377011 w 1315983"/>
                <a:gd name="connsiteY207" fmla="*/ 1930292 h 2311974"/>
                <a:gd name="connsiteX208" fmla="*/ 374640 w 1315983"/>
                <a:gd name="connsiteY208" fmla="*/ 1952172 h 2311974"/>
                <a:gd name="connsiteX209" fmla="*/ 362784 w 1315983"/>
                <a:gd name="connsiteY209" fmla="*/ 1952172 h 2311974"/>
                <a:gd name="connsiteX210" fmla="*/ 362784 w 1315983"/>
                <a:gd name="connsiteY210" fmla="*/ 1978914 h 2311974"/>
                <a:gd name="connsiteX211" fmla="*/ 369898 w 1315983"/>
                <a:gd name="connsiteY211" fmla="*/ 1983776 h 2311974"/>
                <a:gd name="connsiteX212" fmla="*/ 367527 w 1315983"/>
                <a:gd name="connsiteY212" fmla="*/ 2000794 h 2311974"/>
                <a:gd name="connsiteX213" fmla="*/ 374640 w 1315983"/>
                <a:gd name="connsiteY213" fmla="*/ 2005656 h 2311974"/>
                <a:gd name="connsiteX214" fmla="*/ 374640 w 1315983"/>
                <a:gd name="connsiteY214" fmla="*/ 2068865 h 2311974"/>
                <a:gd name="connsiteX215" fmla="*/ 367527 w 1315983"/>
                <a:gd name="connsiteY215" fmla="*/ 2068865 h 2311974"/>
                <a:gd name="connsiteX216" fmla="*/ 367527 w 1315983"/>
                <a:gd name="connsiteY216" fmla="*/ 2081020 h 2311974"/>
                <a:gd name="connsiteX217" fmla="*/ 348557 w 1315983"/>
                <a:gd name="connsiteY217" fmla="*/ 2083451 h 2311974"/>
                <a:gd name="connsiteX218" fmla="*/ 334331 w 1315983"/>
                <a:gd name="connsiteY218" fmla="*/ 2117487 h 2311974"/>
                <a:gd name="connsiteX219" fmla="*/ 334331 w 1315983"/>
                <a:gd name="connsiteY219" fmla="*/ 2129642 h 2311974"/>
                <a:gd name="connsiteX220" fmla="*/ 391238 w 1315983"/>
                <a:gd name="connsiteY220" fmla="*/ 2132073 h 2311974"/>
                <a:gd name="connsiteX221" fmla="*/ 384125 w 1315983"/>
                <a:gd name="connsiteY221" fmla="*/ 2151522 h 2311974"/>
                <a:gd name="connsiteX222" fmla="*/ 388867 w 1315983"/>
                <a:gd name="connsiteY222" fmla="*/ 2161246 h 2311974"/>
                <a:gd name="connsiteX223" fmla="*/ 384125 w 1315983"/>
                <a:gd name="connsiteY223" fmla="*/ 2168540 h 2311974"/>
                <a:gd name="connsiteX224" fmla="*/ 367527 w 1315983"/>
                <a:gd name="connsiteY224" fmla="*/ 2168540 h 2311974"/>
                <a:gd name="connsiteX225" fmla="*/ 367527 w 1315983"/>
                <a:gd name="connsiteY225" fmla="*/ 2180695 h 2311974"/>
                <a:gd name="connsiteX226" fmla="*/ 336702 w 1315983"/>
                <a:gd name="connsiteY226" fmla="*/ 2187988 h 2311974"/>
                <a:gd name="connsiteX227" fmla="*/ 343815 w 1315983"/>
                <a:gd name="connsiteY227" fmla="*/ 2200144 h 2311974"/>
                <a:gd name="connsiteX228" fmla="*/ 341444 w 1315983"/>
                <a:gd name="connsiteY228" fmla="*/ 2256059 h 2311974"/>
                <a:gd name="connsiteX229" fmla="*/ 329588 w 1315983"/>
                <a:gd name="connsiteY229" fmla="*/ 2277939 h 2311974"/>
                <a:gd name="connsiteX230" fmla="*/ 303506 w 1315983"/>
                <a:gd name="connsiteY230" fmla="*/ 2307112 h 2311974"/>
                <a:gd name="connsiteX231" fmla="*/ 289279 w 1315983"/>
                <a:gd name="connsiteY231" fmla="*/ 2311974 h 2311974"/>
                <a:gd name="connsiteX232" fmla="*/ 272681 w 1315983"/>
                <a:gd name="connsiteY232" fmla="*/ 2282801 h 2311974"/>
                <a:gd name="connsiteX233" fmla="*/ 253712 w 1315983"/>
                <a:gd name="connsiteY233" fmla="*/ 2275508 h 2311974"/>
                <a:gd name="connsiteX234" fmla="*/ 239485 w 1315983"/>
                <a:gd name="connsiteY234" fmla="*/ 2292526 h 2311974"/>
                <a:gd name="connsiteX235" fmla="*/ 220516 w 1315983"/>
                <a:gd name="connsiteY235" fmla="*/ 2285232 h 2311974"/>
                <a:gd name="connsiteX236" fmla="*/ 206289 w 1315983"/>
                <a:gd name="connsiteY236" fmla="*/ 2290094 h 2311974"/>
                <a:gd name="connsiteX237" fmla="*/ 170722 w 1315983"/>
                <a:gd name="connsiteY237" fmla="*/ 2275508 h 2311974"/>
                <a:gd name="connsiteX238" fmla="*/ 129987 w 1315983"/>
                <a:gd name="connsiteY238" fmla="*/ 2254426 h 2311974"/>
                <a:gd name="connsiteX239" fmla="*/ 138292 w 1315983"/>
                <a:gd name="connsiteY239" fmla="*/ 2090384 h 2311974"/>
                <a:gd name="connsiteX240" fmla="*/ 167576 w 1315983"/>
                <a:gd name="connsiteY240" fmla="*/ 1879782 h 2311974"/>
                <a:gd name="connsiteX241" fmla="*/ 162659 w 1315983"/>
                <a:gd name="connsiteY241" fmla="*/ 1766434 h 2311974"/>
                <a:gd name="connsiteX242" fmla="*/ 134380 w 1315983"/>
                <a:gd name="connsiteY242" fmla="*/ 1684276 h 2311974"/>
                <a:gd name="connsiteX243" fmla="*/ 71027 w 1315983"/>
                <a:gd name="connsiteY243" fmla="*/ 1605539 h 2311974"/>
                <a:gd name="connsiteX244" fmla="*/ 21152 w 1315983"/>
                <a:gd name="connsiteY244" fmla="*/ 1566641 h 2311974"/>
                <a:gd name="connsiteX245" fmla="*/ 22796 w 1315983"/>
                <a:gd name="connsiteY245" fmla="*/ 1519182 h 2311974"/>
                <a:gd name="connsiteX246" fmla="*/ 18560 w 1315983"/>
                <a:gd name="connsiteY246" fmla="*/ 1442151 h 2311974"/>
                <a:gd name="connsiteX247" fmla="*/ 73867 w 1315983"/>
                <a:gd name="connsiteY247" fmla="*/ 1327822 h 2311974"/>
                <a:gd name="connsiteX248" fmla="*/ 867553 w 1315983"/>
                <a:gd name="connsiteY248" fmla="*/ 1104035 h 2311974"/>
                <a:gd name="connsiteX249" fmla="*/ 0 w 1315983"/>
                <a:gd name="connsiteY249" fmla="*/ 680708 h 2311974"/>
                <a:gd name="connsiteX250" fmla="*/ 35567 w 1315983"/>
                <a:gd name="connsiteY250" fmla="*/ 670983 h 2311974"/>
                <a:gd name="connsiteX251" fmla="*/ 192062 w 1315983"/>
                <a:gd name="connsiteY251" fmla="*/ 700156 h 2311974"/>
                <a:gd name="connsiteX252" fmla="*/ 151753 w 1315983"/>
                <a:gd name="connsiteY252" fmla="*/ 471633 h 2311974"/>
                <a:gd name="connsiteX253" fmla="*/ 144639 w 1315983"/>
                <a:gd name="connsiteY253" fmla="*/ 464340 h 2311974"/>
                <a:gd name="connsiteX254" fmla="*/ 232371 w 1315983"/>
                <a:gd name="connsiteY254" fmla="*/ 311180 h 2311974"/>
                <a:gd name="connsiteX255" fmla="*/ 225258 w 1315983"/>
                <a:gd name="connsiteY255" fmla="*/ 308749 h 2311974"/>
                <a:gd name="connsiteX256" fmla="*/ 239485 w 1315983"/>
                <a:gd name="connsiteY256" fmla="*/ 240679 h 2311974"/>
                <a:gd name="connsiteX257" fmla="*/ 260825 w 1315983"/>
                <a:gd name="connsiteY257" fmla="*/ 199350 h 2311974"/>
                <a:gd name="connsiteX258" fmla="*/ 239485 w 1315983"/>
                <a:gd name="connsiteY258" fmla="*/ 150728 h 2311974"/>
                <a:gd name="connsiteX259" fmla="*/ 248969 w 1315983"/>
                <a:gd name="connsiteY259" fmla="*/ 131279 h 2311974"/>
                <a:gd name="connsiteX260" fmla="*/ 282165 w 1315983"/>
                <a:gd name="connsiteY260" fmla="*/ 116693 h 2311974"/>
                <a:gd name="connsiteX261" fmla="*/ 286908 w 1315983"/>
                <a:gd name="connsiteY261" fmla="*/ 131279 h 2311974"/>
                <a:gd name="connsiteX262" fmla="*/ 308248 w 1315983"/>
                <a:gd name="connsiteY262" fmla="*/ 116693 h 2311974"/>
                <a:gd name="connsiteX263" fmla="*/ 303506 w 1315983"/>
                <a:gd name="connsiteY263" fmla="*/ 109399 h 2311974"/>
                <a:gd name="connsiteX264" fmla="*/ 320104 w 1315983"/>
                <a:gd name="connsiteY264" fmla="*/ 102106 h 2311974"/>
                <a:gd name="connsiteX265" fmla="*/ 320104 w 1315983"/>
                <a:gd name="connsiteY265" fmla="*/ 94813 h 2311974"/>
                <a:gd name="connsiteX266" fmla="*/ 329588 w 1315983"/>
                <a:gd name="connsiteY266" fmla="*/ 87519 h 2311974"/>
                <a:gd name="connsiteX267" fmla="*/ 315361 w 1315983"/>
                <a:gd name="connsiteY267" fmla="*/ 53484 h 2311974"/>
                <a:gd name="connsiteX268" fmla="*/ 312990 w 1315983"/>
                <a:gd name="connsiteY268" fmla="*/ 7293 h 2311974"/>
                <a:gd name="connsiteX269" fmla="*/ 355671 w 1315983"/>
                <a:gd name="connsiteY269" fmla="*/ 17018 h 2311974"/>
                <a:gd name="connsiteX270" fmla="*/ 377011 w 1315983"/>
                <a:gd name="connsiteY270" fmla="*/ 0 h 2311974"/>
                <a:gd name="connsiteX271" fmla="*/ 241856 w 1315983"/>
                <a:gd name="connsiteY271" fmla="*/ 899507 h 2311974"/>
                <a:gd name="connsiteX272" fmla="*/ 241856 w 1315983"/>
                <a:gd name="connsiteY272" fmla="*/ 899506 h 2311974"/>
                <a:gd name="connsiteX273" fmla="*/ 377011 w 1315983"/>
                <a:gd name="connsiteY273" fmla="*/ 0 h 2311974"/>
                <a:gd name="connsiteX0" fmla="*/ 234712 w 1315983"/>
                <a:gd name="connsiteY0" fmla="*/ 889782 h 2311974"/>
                <a:gd name="connsiteX1" fmla="*/ 170722 w 1315983"/>
                <a:gd name="connsiteY1" fmla="*/ 726899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13402 w 1315983"/>
                <a:gd name="connsiteY4" fmla="*/ 748778 h 2311974"/>
                <a:gd name="connsiteX5" fmla="*/ 241856 w 1315983"/>
                <a:gd name="connsiteY5" fmla="*/ 753641 h 2311974"/>
                <a:gd name="connsiteX6" fmla="*/ 246598 w 1315983"/>
                <a:gd name="connsiteY6" fmla="*/ 734192 h 2311974"/>
                <a:gd name="connsiteX7" fmla="*/ 260825 w 1315983"/>
                <a:gd name="connsiteY7" fmla="*/ 736623 h 2311974"/>
                <a:gd name="connsiteX8" fmla="*/ 260825 w 1315983"/>
                <a:gd name="connsiteY8" fmla="*/ 736623 h 2311974"/>
                <a:gd name="connsiteX9" fmla="*/ 177835 w 1315983"/>
                <a:gd name="connsiteY9" fmla="*/ 734192 h 2311974"/>
                <a:gd name="connsiteX10" fmla="*/ 170722 w 1315983"/>
                <a:gd name="connsiteY10" fmla="*/ 726899 h 2311974"/>
                <a:gd name="connsiteX11" fmla="*/ 170722 w 1315983"/>
                <a:gd name="connsiteY11" fmla="*/ 714743 h 2311974"/>
                <a:gd name="connsiteX12" fmla="*/ 170722 w 1315983"/>
                <a:gd name="connsiteY12" fmla="*/ 714743 h 2311974"/>
                <a:gd name="connsiteX13" fmla="*/ 177835 w 1315983"/>
                <a:gd name="connsiteY13" fmla="*/ 722036 h 2311974"/>
                <a:gd name="connsiteX14" fmla="*/ 177835 w 1315983"/>
                <a:gd name="connsiteY14" fmla="*/ 722036 h 2311974"/>
                <a:gd name="connsiteX15" fmla="*/ 170722 w 1315983"/>
                <a:gd name="connsiteY15" fmla="*/ 714743 h 2311974"/>
                <a:gd name="connsiteX16" fmla="*/ 377011 w 1315983"/>
                <a:gd name="connsiteY16" fmla="*/ 0 h 2311974"/>
                <a:gd name="connsiteX17" fmla="*/ 384125 w 1315983"/>
                <a:gd name="connsiteY17" fmla="*/ 4862 h 2311974"/>
                <a:gd name="connsiteX18" fmla="*/ 388867 w 1315983"/>
                <a:gd name="connsiteY18" fmla="*/ 17018 h 2311974"/>
                <a:gd name="connsiteX19" fmla="*/ 398351 w 1315983"/>
                <a:gd name="connsiteY19" fmla="*/ 53484 h 2311974"/>
                <a:gd name="connsiteX20" fmla="*/ 429176 w 1315983"/>
                <a:gd name="connsiteY20" fmla="*/ 82657 h 2311974"/>
                <a:gd name="connsiteX21" fmla="*/ 452888 w 1315983"/>
                <a:gd name="connsiteY21" fmla="*/ 75364 h 2311974"/>
                <a:gd name="connsiteX22" fmla="*/ 452888 w 1315983"/>
                <a:gd name="connsiteY22" fmla="*/ 82657 h 2311974"/>
                <a:gd name="connsiteX23" fmla="*/ 460001 w 1315983"/>
                <a:gd name="connsiteY23" fmla="*/ 82657 h 2311974"/>
                <a:gd name="connsiteX24" fmla="*/ 483712 w 1315983"/>
                <a:gd name="connsiteY24" fmla="*/ 104537 h 2311974"/>
                <a:gd name="connsiteX25" fmla="*/ 512166 w 1315983"/>
                <a:gd name="connsiteY25" fmla="*/ 89950 h 2311974"/>
                <a:gd name="connsiteX26" fmla="*/ 526393 w 1315983"/>
                <a:gd name="connsiteY26" fmla="*/ 94813 h 2311974"/>
                <a:gd name="connsiteX27" fmla="*/ 559589 w 1315983"/>
                <a:gd name="connsiteY27" fmla="*/ 94813 h 2311974"/>
                <a:gd name="connsiteX28" fmla="*/ 559589 w 1315983"/>
                <a:gd name="connsiteY28" fmla="*/ 72933 h 2311974"/>
                <a:gd name="connsiteX29" fmla="*/ 561960 w 1315983"/>
                <a:gd name="connsiteY29" fmla="*/ 72933 h 2311974"/>
                <a:gd name="connsiteX30" fmla="*/ 566702 w 1315983"/>
                <a:gd name="connsiteY30" fmla="*/ 123986 h 2311974"/>
                <a:gd name="connsiteX31" fmla="*/ 580929 w 1315983"/>
                <a:gd name="connsiteY31" fmla="*/ 128848 h 2311974"/>
                <a:gd name="connsiteX32" fmla="*/ 592785 w 1315983"/>
                <a:gd name="connsiteY32" fmla="*/ 150728 h 2311974"/>
                <a:gd name="connsiteX33" fmla="*/ 602269 w 1315983"/>
                <a:gd name="connsiteY33" fmla="*/ 153159 h 2311974"/>
                <a:gd name="connsiteX34" fmla="*/ 628352 w 1315983"/>
                <a:gd name="connsiteY34" fmla="*/ 165315 h 2311974"/>
                <a:gd name="connsiteX35" fmla="*/ 668661 w 1315983"/>
                <a:gd name="connsiteY35" fmla="*/ 172608 h 2311974"/>
                <a:gd name="connsiteX36" fmla="*/ 675775 w 1315983"/>
                <a:gd name="connsiteY36" fmla="*/ 184763 h 2311974"/>
                <a:gd name="connsiteX37" fmla="*/ 668661 w 1315983"/>
                <a:gd name="connsiteY37" fmla="*/ 192057 h 2311974"/>
                <a:gd name="connsiteX38" fmla="*/ 675775 w 1315983"/>
                <a:gd name="connsiteY38" fmla="*/ 201781 h 2311974"/>
                <a:gd name="connsiteX39" fmla="*/ 682888 w 1315983"/>
                <a:gd name="connsiteY39" fmla="*/ 233385 h 2311974"/>
                <a:gd name="connsiteX40" fmla="*/ 725569 w 1315983"/>
                <a:gd name="connsiteY40" fmla="*/ 211505 h 2311974"/>
                <a:gd name="connsiteX41" fmla="*/ 749280 w 1315983"/>
                <a:gd name="connsiteY41" fmla="*/ 213936 h 2311974"/>
                <a:gd name="connsiteX42" fmla="*/ 770620 w 1315983"/>
                <a:gd name="connsiteY42" fmla="*/ 199350 h 2311974"/>
                <a:gd name="connsiteX43" fmla="*/ 780105 w 1315983"/>
                <a:gd name="connsiteY43" fmla="*/ 177470 h 2311974"/>
                <a:gd name="connsiteX44" fmla="*/ 806188 w 1315983"/>
                <a:gd name="connsiteY44" fmla="*/ 158021 h 2311974"/>
                <a:gd name="connsiteX45" fmla="*/ 827528 w 1315983"/>
                <a:gd name="connsiteY45" fmla="*/ 194488 h 2311974"/>
                <a:gd name="connsiteX46" fmla="*/ 827528 w 1315983"/>
                <a:gd name="connsiteY46" fmla="*/ 221230 h 2311974"/>
                <a:gd name="connsiteX47" fmla="*/ 839383 w 1315983"/>
                <a:gd name="connsiteY47" fmla="*/ 243110 h 2311974"/>
                <a:gd name="connsiteX48" fmla="*/ 858353 w 1315983"/>
                <a:gd name="connsiteY48" fmla="*/ 262558 h 2311974"/>
                <a:gd name="connsiteX49" fmla="*/ 901033 w 1315983"/>
                <a:gd name="connsiteY49" fmla="*/ 274714 h 2311974"/>
                <a:gd name="connsiteX50" fmla="*/ 934229 w 1315983"/>
                <a:gd name="connsiteY50" fmla="*/ 260127 h 2311974"/>
                <a:gd name="connsiteX51" fmla="*/ 955569 w 1315983"/>
                <a:gd name="connsiteY51" fmla="*/ 262558 h 2311974"/>
                <a:gd name="connsiteX52" fmla="*/ 981652 w 1315983"/>
                <a:gd name="connsiteY52" fmla="*/ 277145 h 2311974"/>
                <a:gd name="connsiteX53" fmla="*/ 1014848 w 1315983"/>
                <a:gd name="connsiteY53" fmla="*/ 282007 h 2311974"/>
                <a:gd name="connsiteX54" fmla="*/ 1010106 w 1315983"/>
                <a:gd name="connsiteY54" fmla="*/ 299025 h 2311974"/>
                <a:gd name="connsiteX55" fmla="*/ 1038559 w 1315983"/>
                <a:gd name="connsiteY55" fmla="*/ 371958 h 2311974"/>
                <a:gd name="connsiteX56" fmla="*/ 1154745 w 1315983"/>
                <a:gd name="connsiteY56" fmla="*/ 415718 h 2311974"/>
                <a:gd name="connsiteX57" fmla="*/ 1187941 w 1315983"/>
                <a:gd name="connsiteY57" fmla="*/ 386544 h 2311974"/>
                <a:gd name="connsiteX58" fmla="*/ 1232993 w 1315983"/>
                <a:gd name="connsiteY58" fmla="*/ 381682 h 2311974"/>
                <a:gd name="connsiteX59" fmla="*/ 1240107 w 1315983"/>
                <a:gd name="connsiteY59" fmla="*/ 386544 h 2311974"/>
                <a:gd name="connsiteX60" fmla="*/ 1275674 w 1315983"/>
                <a:gd name="connsiteY60" fmla="*/ 371958 h 2311974"/>
                <a:gd name="connsiteX61" fmla="*/ 1275674 w 1315983"/>
                <a:gd name="connsiteY61" fmla="*/ 388975 h 2311974"/>
                <a:gd name="connsiteX62" fmla="*/ 1289901 w 1315983"/>
                <a:gd name="connsiteY62" fmla="*/ 408424 h 2311974"/>
                <a:gd name="connsiteX63" fmla="*/ 1228251 w 1315983"/>
                <a:gd name="connsiteY63" fmla="*/ 444891 h 2311974"/>
                <a:gd name="connsiteX64" fmla="*/ 1225880 w 1315983"/>
                <a:gd name="connsiteY64" fmla="*/ 491082 h 2311974"/>
                <a:gd name="connsiteX65" fmla="*/ 1247220 w 1315983"/>
                <a:gd name="connsiteY65" fmla="*/ 532410 h 2311974"/>
                <a:gd name="connsiteX66" fmla="*/ 1280416 w 1315983"/>
                <a:gd name="connsiteY66" fmla="*/ 554290 h 2311974"/>
                <a:gd name="connsiteX67" fmla="*/ 1301756 w 1315983"/>
                <a:gd name="connsiteY67" fmla="*/ 581032 h 2311974"/>
                <a:gd name="connsiteX68" fmla="*/ 1294643 w 1315983"/>
                <a:gd name="connsiteY68" fmla="*/ 622361 h 2311974"/>
                <a:gd name="connsiteX69" fmla="*/ 1315983 w 1315983"/>
                <a:gd name="connsiteY69" fmla="*/ 644241 h 2311974"/>
                <a:gd name="connsiteX70" fmla="*/ 1311241 w 1315983"/>
                <a:gd name="connsiteY70" fmla="*/ 658827 h 2311974"/>
                <a:gd name="connsiteX71" fmla="*/ 1304127 w 1315983"/>
                <a:gd name="connsiteY71" fmla="*/ 666121 h 2311974"/>
                <a:gd name="connsiteX72" fmla="*/ 1275674 w 1315983"/>
                <a:gd name="connsiteY72" fmla="*/ 663689 h 2311974"/>
                <a:gd name="connsiteX73" fmla="*/ 1247220 w 1315983"/>
                <a:gd name="connsiteY73" fmla="*/ 705018 h 2311974"/>
                <a:gd name="connsiteX74" fmla="*/ 1225880 w 1315983"/>
                <a:gd name="connsiteY74" fmla="*/ 712312 h 2311974"/>
                <a:gd name="connsiteX75" fmla="*/ 1178457 w 1315983"/>
                <a:gd name="connsiteY75" fmla="*/ 785245 h 2311974"/>
                <a:gd name="connsiteX76" fmla="*/ 1178457 w 1315983"/>
                <a:gd name="connsiteY76" fmla="*/ 804693 h 2311974"/>
                <a:gd name="connsiteX77" fmla="*/ 1147632 w 1315983"/>
                <a:gd name="connsiteY77" fmla="*/ 802262 h 2311974"/>
                <a:gd name="connsiteX78" fmla="*/ 1116807 w 1315983"/>
                <a:gd name="connsiteY78" fmla="*/ 802262 h 2311974"/>
                <a:gd name="connsiteX79" fmla="*/ 1093096 w 1315983"/>
                <a:gd name="connsiteY79" fmla="*/ 819280 h 2311974"/>
                <a:gd name="connsiteX80" fmla="*/ 1057529 w 1315983"/>
                <a:gd name="connsiteY80" fmla="*/ 809556 h 2311974"/>
                <a:gd name="connsiteX81" fmla="*/ 1045673 w 1315983"/>
                <a:gd name="connsiteY81" fmla="*/ 816849 h 2311974"/>
                <a:gd name="connsiteX82" fmla="*/ 1055157 w 1315983"/>
                <a:gd name="connsiteY82" fmla="*/ 824142 h 2311974"/>
                <a:gd name="connsiteX83" fmla="*/ 1043302 w 1315983"/>
                <a:gd name="connsiteY83" fmla="*/ 850884 h 2311974"/>
                <a:gd name="connsiteX84" fmla="*/ 1050415 w 1315983"/>
                <a:gd name="connsiteY84" fmla="*/ 858178 h 2311974"/>
                <a:gd name="connsiteX85" fmla="*/ 1090725 w 1315983"/>
                <a:gd name="connsiteY85" fmla="*/ 875195 h 2311974"/>
                <a:gd name="connsiteX86" fmla="*/ 1097838 w 1315983"/>
                <a:gd name="connsiteY86" fmla="*/ 906800 h 2311974"/>
                <a:gd name="connsiteX87" fmla="*/ 1104951 w 1315983"/>
                <a:gd name="connsiteY87" fmla="*/ 916524 h 2311974"/>
                <a:gd name="connsiteX88" fmla="*/ 1123921 w 1315983"/>
                <a:gd name="connsiteY88" fmla="*/ 935973 h 2311974"/>
                <a:gd name="connsiteX89" fmla="*/ 1171343 w 1315983"/>
                <a:gd name="connsiteY89" fmla="*/ 928679 h 2311974"/>
                <a:gd name="connsiteX90" fmla="*/ 1185570 w 1315983"/>
                <a:gd name="connsiteY90" fmla="*/ 948128 h 2311974"/>
                <a:gd name="connsiteX91" fmla="*/ 1206911 w 1315983"/>
                <a:gd name="connsiteY91" fmla="*/ 950559 h 2311974"/>
                <a:gd name="connsiteX92" fmla="*/ 1211653 w 1315983"/>
                <a:gd name="connsiteY92" fmla="*/ 923817 h 2311974"/>
                <a:gd name="connsiteX93" fmla="*/ 1225880 w 1315983"/>
                <a:gd name="connsiteY93" fmla="*/ 914093 h 2311974"/>
                <a:gd name="connsiteX94" fmla="*/ 1235364 w 1315983"/>
                <a:gd name="connsiteY94" fmla="*/ 921386 h 2311974"/>
                <a:gd name="connsiteX95" fmla="*/ 1247220 w 1315983"/>
                <a:gd name="connsiteY95" fmla="*/ 948128 h 2311974"/>
                <a:gd name="connsiteX96" fmla="*/ 1195055 w 1315983"/>
                <a:gd name="connsiteY96" fmla="*/ 1006475 h 2311974"/>
                <a:gd name="connsiteX97" fmla="*/ 1064642 w 1315983"/>
                <a:gd name="connsiteY97" fmla="*/ 1062390 h 2311974"/>
                <a:gd name="connsiteX98" fmla="*/ 1071755 w 1315983"/>
                <a:gd name="connsiteY98" fmla="*/ 1093994 h 2311974"/>
                <a:gd name="connsiteX99" fmla="*/ 1062271 w 1315983"/>
                <a:gd name="connsiteY99" fmla="*/ 1103719 h 2311974"/>
                <a:gd name="connsiteX100" fmla="*/ 1064642 w 1315983"/>
                <a:gd name="connsiteY100" fmla="*/ 1103719 h 2311974"/>
                <a:gd name="connsiteX101" fmla="*/ 1064642 w 1315983"/>
                <a:gd name="connsiteY101" fmla="*/ 1111012 h 2311974"/>
                <a:gd name="connsiteX102" fmla="*/ 1057529 w 1315983"/>
                <a:gd name="connsiteY102" fmla="*/ 1118305 h 2311974"/>
                <a:gd name="connsiteX103" fmla="*/ 1057529 w 1315983"/>
                <a:gd name="connsiteY103" fmla="*/ 1125598 h 2311974"/>
                <a:gd name="connsiteX104" fmla="*/ 1043302 w 1315983"/>
                <a:gd name="connsiteY104" fmla="*/ 1149909 h 2311974"/>
                <a:gd name="connsiteX105" fmla="*/ 1055157 w 1315983"/>
                <a:gd name="connsiteY105" fmla="*/ 1164496 h 2311974"/>
                <a:gd name="connsiteX106" fmla="*/ 1083611 w 1315983"/>
                <a:gd name="connsiteY106" fmla="*/ 1164496 h 2311974"/>
                <a:gd name="connsiteX107" fmla="*/ 1085982 w 1315983"/>
                <a:gd name="connsiteY107" fmla="*/ 1166927 h 2311974"/>
                <a:gd name="connsiteX108" fmla="*/ 1104951 w 1315983"/>
                <a:gd name="connsiteY108" fmla="*/ 1159634 h 2311974"/>
                <a:gd name="connsiteX109" fmla="*/ 1116807 w 1315983"/>
                <a:gd name="connsiteY109" fmla="*/ 1166927 h 2311974"/>
                <a:gd name="connsiteX110" fmla="*/ 1123921 w 1315983"/>
                <a:gd name="connsiteY110" fmla="*/ 1166927 h 2311974"/>
                <a:gd name="connsiteX111" fmla="*/ 1119178 w 1315983"/>
                <a:gd name="connsiteY111" fmla="*/ 1171789 h 2311974"/>
                <a:gd name="connsiteX112" fmla="*/ 1133405 w 1315983"/>
                <a:gd name="connsiteY112" fmla="*/ 1179083 h 2311974"/>
                <a:gd name="connsiteX113" fmla="*/ 1140519 w 1315983"/>
                <a:gd name="connsiteY113" fmla="*/ 1222842 h 2311974"/>
                <a:gd name="connsiteX114" fmla="*/ 1133405 w 1315983"/>
                <a:gd name="connsiteY114" fmla="*/ 1230136 h 2311974"/>
                <a:gd name="connsiteX115" fmla="*/ 1133405 w 1315983"/>
                <a:gd name="connsiteY115" fmla="*/ 1254447 h 2311974"/>
                <a:gd name="connsiteX116" fmla="*/ 1159488 w 1315983"/>
                <a:gd name="connsiteY116" fmla="*/ 1271464 h 2311974"/>
                <a:gd name="connsiteX117" fmla="*/ 1154745 w 1315983"/>
                <a:gd name="connsiteY117" fmla="*/ 1278758 h 2311974"/>
                <a:gd name="connsiteX118" fmla="*/ 1164230 w 1315983"/>
                <a:gd name="connsiteY118" fmla="*/ 1290913 h 2311974"/>
                <a:gd name="connsiteX119" fmla="*/ 1164230 w 1315983"/>
                <a:gd name="connsiteY119" fmla="*/ 1303069 h 2311974"/>
                <a:gd name="connsiteX120" fmla="*/ 1166601 w 1315983"/>
                <a:gd name="connsiteY120" fmla="*/ 1305500 h 2311974"/>
                <a:gd name="connsiteX121" fmla="*/ 1164230 w 1315983"/>
                <a:gd name="connsiteY121" fmla="*/ 1312793 h 2311974"/>
                <a:gd name="connsiteX122" fmla="*/ 1171343 w 1315983"/>
                <a:gd name="connsiteY122" fmla="*/ 1324948 h 2311974"/>
                <a:gd name="connsiteX123" fmla="*/ 1178457 w 1315983"/>
                <a:gd name="connsiteY123" fmla="*/ 1317655 h 2311974"/>
                <a:gd name="connsiteX124" fmla="*/ 1178457 w 1315983"/>
                <a:gd name="connsiteY124" fmla="*/ 1327379 h 2311974"/>
                <a:gd name="connsiteX125" fmla="*/ 1180828 w 1315983"/>
                <a:gd name="connsiteY125" fmla="*/ 1344397 h 2311974"/>
                <a:gd name="connsiteX126" fmla="*/ 1154745 w 1315983"/>
                <a:gd name="connsiteY126" fmla="*/ 1358984 h 2311974"/>
                <a:gd name="connsiteX127" fmla="*/ 1133405 w 1315983"/>
                <a:gd name="connsiteY127" fmla="*/ 1358984 h 2311974"/>
                <a:gd name="connsiteX128" fmla="*/ 1131034 w 1315983"/>
                <a:gd name="connsiteY128" fmla="*/ 1376001 h 2311974"/>
                <a:gd name="connsiteX129" fmla="*/ 1152374 w 1315983"/>
                <a:gd name="connsiteY129" fmla="*/ 1376001 h 2311974"/>
                <a:gd name="connsiteX130" fmla="*/ 1154745 w 1315983"/>
                <a:gd name="connsiteY130" fmla="*/ 1383295 h 2311974"/>
                <a:gd name="connsiteX131" fmla="*/ 1159488 w 1315983"/>
                <a:gd name="connsiteY131" fmla="*/ 1380864 h 2311974"/>
                <a:gd name="connsiteX132" fmla="*/ 1166601 w 1315983"/>
                <a:gd name="connsiteY132" fmla="*/ 1393019 h 2311974"/>
                <a:gd name="connsiteX133" fmla="*/ 1164230 w 1315983"/>
                <a:gd name="connsiteY133" fmla="*/ 1400312 h 2311974"/>
                <a:gd name="connsiteX134" fmla="*/ 1166601 w 1315983"/>
                <a:gd name="connsiteY134" fmla="*/ 1402744 h 2311974"/>
                <a:gd name="connsiteX135" fmla="*/ 1185570 w 1315983"/>
                <a:gd name="connsiteY135" fmla="*/ 1380864 h 2311974"/>
                <a:gd name="connsiteX136" fmla="*/ 1192684 w 1315983"/>
                <a:gd name="connsiteY136" fmla="*/ 1383295 h 2311974"/>
                <a:gd name="connsiteX137" fmla="*/ 1187941 w 1315983"/>
                <a:gd name="connsiteY137" fmla="*/ 1380864 h 2311974"/>
                <a:gd name="connsiteX138" fmla="*/ 1195055 w 1315983"/>
                <a:gd name="connsiteY138" fmla="*/ 1373570 h 2311974"/>
                <a:gd name="connsiteX139" fmla="*/ 1202168 w 1315983"/>
                <a:gd name="connsiteY139" fmla="*/ 1368708 h 2311974"/>
                <a:gd name="connsiteX140" fmla="*/ 1218766 w 1315983"/>
                <a:gd name="connsiteY140" fmla="*/ 1417330 h 2311974"/>
                <a:gd name="connsiteX141" fmla="*/ 1214024 w 1315983"/>
                <a:gd name="connsiteY141" fmla="*/ 1424623 h 2311974"/>
                <a:gd name="connsiteX142" fmla="*/ 1214024 w 1315983"/>
                <a:gd name="connsiteY142" fmla="*/ 1441641 h 2311974"/>
                <a:gd name="connsiteX143" fmla="*/ 1180828 w 1315983"/>
                <a:gd name="connsiteY143" fmla="*/ 1436779 h 2311974"/>
                <a:gd name="connsiteX144" fmla="*/ 1178457 w 1315983"/>
                <a:gd name="connsiteY144" fmla="*/ 1473245 h 2311974"/>
                <a:gd name="connsiteX145" fmla="*/ 1164230 w 1315983"/>
                <a:gd name="connsiteY145" fmla="*/ 1473245 h 2311974"/>
                <a:gd name="connsiteX146" fmla="*/ 1159488 w 1315983"/>
                <a:gd name="connsiteY146" fmla="*/ 1504850 h 2311974"/>
                <a:gd name="connsiteX147" fmla="*/ 1145261 w 1315983"/>
                <a:gd name="connsiteY147" fmla="*/ 1521867 h 2311974"/>
                <a:gd name="connsiteX148" fmla="*/ 1145261 w 1315983"/>
                <a:gd name="connsiteY148" fmla="*/ 1548609 h 2311974"/>
                <a:gd name="connsiteX149" fmla="*/ 1126292 w 1315983"/>
                <a:gd name="connsiteY149" fmla="*/ 1560765 h 2311974"/>
                <a:gd name="connsiteX150" fmla="*/ 1152374 w 1315983"/>
                <a:gd name="connsiteY150" fmla="*/ 1570489 h 2311974"/>
                <a:gd name="connsiteX151" fmla="*/ 1152374 w 1315983"/>
                <a:gd name="connsiteY151" fmla="*/ 1577783 h 2311974"/>
                <a:gd name="connsiteX152" fmla="*/ 1097838 w 1315983"/>
                <a:gd name="connsiteY152" fmla="*/ 1577783 h 2311974"/>
                <a:gd name="connsiteX153" fmla="*/ 1109694 w 1315983"/>
                <a:gd name="connsiteY153" fmla="*/ 1602094 h 2311974"/>
                <a:gd name="connsiteX154" fmla="*/ 1119178 w 1315983"/>
                <a:gd name="connsiteY154" fmla="*/ 1609387 h 2311974"/>
                <a:gd name="connsiteX155" fmla="*/ 1116807 w 1315983"/>
                <a:gd name="connsiteY155" fmla="*/ 1619111 h 2311974"/>
                <a:gd name="connsiteX156" fmla="*/ 1119178 w 1315983"/>
                <a:gd name="connsiteY156" fmla="*/ 1623973 h 2311974"/>
                <a:gd name="connsiteX157" fmla="*/ 1119178 w 1315983"/>
                <a:gd name="connsiteY157" fmla="*/ 1645853 h 2311974"/>
                <a:gd name="connsiteX158" fmla="*/ 1112065 w 1315983"/>
                <a:gd name="connsiteY158" fmla="*/ 1645853 h 2311974"/>
                <a:gd name="connsiteX159" fmla="*/ 1104951 w 1315983"/>
                <a:gd name="connsiteY159" fmla="*/ 1667733 h 2311974"/>
                <a:gd name="connsiteX160" fmla="*/ 1104951 w 1315983"/>
                <a:gd name="connsiteY160" fmla="*/ 1706631 h 2311974"/>
                <a:gd name="connsiteX161" fmla="*/ 1090725 w 1315983"/>
                <a:gd name="connsiteY161" fmla="*/ 1709062 h 2311974"/>
                <a:gd name="connsiteX162" fmla="*/ 1090725 w 1315983"/>
                <a:gd name="connsiteY162" fmla="*/ 1723648 h 2311974"/>
                <a:gd name="connsiteX163" fmla="*/ 1078869 w 1315983"/>
                <a:gd name="connsiteY163" fmla="*/ 1740666 h 2311974"/>
                <a:gd name="connsiteX164" fmla="*/ 1021961 w 1315983"/>
                <a:gd name="connsiteY164" fmla="*/ 1733373 h 2311974"/>
                <a:gd name="connsiteX165" fmla="*/ 995879 w 1315983"/>
                <a:gd name="connsiteY165" fmla="*/ 1733373 h 2311974"/>
                <a:gd name="connsiteX166" fmla="*/ 984023 w 1315983"/>
                <a:gd name="connsiteY166" fmla="*/ 1743097 h 2311974"/>
                <a:gd name="connsiteX167" fmla="*/ 976910 w 1315983"/>
                <a:gd name="connsiteY167" fmla="*/ 1735804 h 2311974"/>
                <a:gd name="connsiteX168" fmla="*/ 969796 w 1315983"/>
                <a:gd name="connsiteY168" fmla="*/ 1740666 h 2311974"/>
                <a:gd name="connsiteX169" fmla="*/ 948456 w 1315983"/>
                <a:gd name="connsiteY169" fmla="*/ 1713924 h 2311974"/>
                <a:gd name="connsiteX170" fmla="*/ 934229 w 1315983"/>
                <a:gd name="connsiteY170" fmla="*/ 1721217 h 2311974"/>
                <a:gd name="connsiteX171" fmla="*/ 927116 w 1315983"/>
                <a:gd name="connsiteY171" fmla="*/ 1733373 h 2311974"/>
                <a:gd name="connsiteX172" fmla="*/ 920002 w 1315983"/>
                <a:gd name="connsiteY172" fmla="*/ 1735804 h 2311974"/>
                <a:gd name="connsiteX173" fmla="*/ 905775 w 1315983"/>
                <a:gd name="connsiteY173" fmla="*/ 1706631 h 2311974"/>
                <a:gd name="connsiteX174" fmla="*/ 834641 w 1315983"/>
                <a:gd name="connsiteY174" fmla="*/ 1709062 h 2311974"/>
                <a:gd name="connsiteX175" fmla="*/ 832270 w 1315983"/>
                <a:gd name="connsiteY175" fmla="*/ 1721217 h 2311974"/>
                <a:gd name="connsiteX176" fmla="*/ 789590 w 1315983"/>
                <a:gd name="connsiteY176" fmla="*/ 1721217 h 2311974"/>
                <a:gd name="connsiteX177" fmla="*/ 789590 w 1315983"/>
                <a:gd name="connsiteY177" fmla="*/ 1728511 h 2311974"/>
                <a:gd name="connsiteX178" fmla="*/ 758765 w 1315983"/>
                <a:gd name="connsiteY178" fmla="*/ 1721217 h 2311974"/>
                <a:gd name="connsiteX179" fmla="*/ 758765 w 1315983"/>
                <a:gd name="connsiteY179" fmla="*/ 1706631 h 2311974"/>
                <a:gd name="connsiteX180" fmla="*/ 751651 w 1315983"/>
                <a:gd name="connsiteY180" fmla="*/ 1706631 h 2311974"/>
                <a:gd name="connsiteX181" fmla="*/ 749280 w 1315983"/>
                <a:gd name="connsiteY181" fmla="*/ 1692044 h 2311974"/>
                <a:gd name="connsiteX182" fmla="*/ 749280 w 1315983"/>
                <a:gd name="connsiteY182" fmla="*/ 1692044 h 2311974"/>
                <a:gd name="connsiteX183" fmla="*/ 751651 w 1315983"/>
                <a:gd name="connsiteY183" fmla="*/ 1706631 h 2311974"/>
                <a:gd name="connsiteX184" fmla="*/ 697115 w 1315983"/>
                <a:gd name="connsiteY184" fmla="*/ 1709062 h 2311974"/>
                <a:gd name="connsiteX185" fmla="*/ 656806 w 1315983"/>
                <a:gd name="connsiteY185" fmla="*/ 1701769 h 2311974"/>
                <a:gd name="connsiteX186" fmla="*/ 654435 w 1315983"/>
                <a:gd name="connsiteY186" fmla="*/ 1709062 h 2311974"/>
                <a:gd name="connsiteX187" fmla="*/ 635465 w 1315983"/>
                <a:gd name="connsiteY187" fmla="*/ 1713924 h 2311974"/>
                <a:gd name="connsiteX188" fmla="*/ 628352 w 1315983"/>
                <a:gd name="connsiteY188" fmla="*/ 1733373 h 2311974"/>
                <a:gd name="connsiteX189" fmla="*/ 633094 w 1315983"/>
                <a:gd name="connsiteY189" fmla="*/ 1750391 h 2311974"/>
                <a:gd name="connsiteX190" fmla="*/ 614125 w 1315983"/>
                <a:gd name="connsiteY190" fmla="*/ 1750391 h 2311974"/>
                <a:gd name="connsiteX191" fmla="*/ 609383 w 1315983"/>
                <a:gd name="connsiteY191" fmla="*/ 1769840 h 2311974"/>
                <a:gd name="connsiteX192" fmla="*/ 616496 w 1315983"/>
                <a:gd name="connsiteY192" fmla="*/ 1784426 h 2311974"/>
                <a:gd name="connsiteX193" fmla="*/ 614125 w 1315983"/>
                <a:gd name="connsiteY193" fmla="*/ 1806306 h 2311974"/>
                <a:gd name="connsiteX194" fmla="*/ 602269 w 1315983"/>
                <a:gd name="connsiteY194" fmla="*/ 1813599 h 2311974"/>
                <a:gd name="connsiteX195" fmla="*/ 602269 w 1315983"/>
                <a:gd name="connsiteY195" fmla="*/ 1847635 h 2311974"/>
                <a:gd name="connsiteX196" fmla="*/ 588043 w 1315983"/>
                <a:gd name="connsiteY196" fmla="*/ 1852497 h 2311974"/>
                <a:gd name="connsiteX197" fmla="*/ 585671 w 1315983"/>
                <a:gd name="connsiteY197" fmla="*/ 1837910 h 2311974"/>
                <a:gd name="connsiteX198" fmla="*/ 552475 w 1315983"/>
                <a:gd name="connsiteY198" fmla="*/ 1837910 h 2311974"/>
                <a:gd name="connsiteX199" fmla="*/ 552475 w 1315983"/>
                <a:gd name="connsiteY199" fmla="*/ 1859790 h 2311974"/>
                <a:gd name="connsiteX200" fmla="*/ 533506 w 1315983"/>
                <a:gd name="connsiteY200" fmla="*/ 1859790 h 2311974"/>
                <a:gd name="connsiteX201" fmla="*/ 533506 w 1315983"/>
                <a:gd name="connsiteY201" fmla="*/ 1869515 h 2311974"/>
                <a:gd name="connsiteX202" fmla="*/ 531135 w 1315983"/>
                <a:gd name="connsiteY202" fmla="*/ 1876808 h 2311974"/>
                <a:gd name="connsiteX203" fmla="*/ 450517 w 1315983"/>
                <a:gd name="connsiteY203" fmla="*/ 1876808 h 2311974"/>
                <a:gd name="connsiteX204" fmla="*/ 450517 w 1315983"/>
                <a:gd name="connsiteY204" fmla="*/ 1896257 h 2311974"/>
                <a:gd name="connsiteX205" fmla="*/ 398351 w 1315983"/>
                <a:gd name="connsiteY205" fmla="*/ 1901119 h 2311974"/>
                <a:gd name="connsiteX206" fmla="*/ 398351 w 1315983"/>
                <a:gd name="connsiteY206" fmla="*/ 1930292 h 2311974"/>
                <a:gd name="connsiteX207" fmla="*/ 377011 w 1315983"/>
                <a:gd name="connsiteY207" fmla="*/ 1930292 h 2311974"/>
                <a:gd name="connsiteX208" fmla="*/ 374640 w 1315983"/>
                <a:gd name="connsiteY208" fmla="*/ 1952172 h 2311974"/>
                <a:gd name="connsiteX209" fmla="*/ 362784 w 1315983"/>
                <a:gd name="connsiteY209" fmla="*/ 1952172 h 2311974"/>
                <a:gd name="connsiteX210" fmla="*/ 362784 w 1315983"/>
                <a:gd name="connsiteY210" fmla="*/ 1978914 h 2311974"/>
                <a:gd name="connsiteX211" fmla="*/ 369898 w 1315983"/>
                <a:gd name="connsiteY211" fmla="*/ 1983776 h 2311974"/>
                <a:gd name="connsiteX212" fmla="*/ 367527 w 1315983"/>
                <a:gd name="connsiteY212" fmla="*/ 2000794 h 2311974"/>
                <a:gd name="connsiteX213" fmla="*/ 374640 w 1315983"/>
                <a:gd name="connsiteY213" fmla="*/ 2005656 h 2311974"/>
                <a:gd name="connsiteX214" fmla="*/ 374640 w 1315983"/>
                <a:gd name="connsiteY214" fmla="*/ 2068865 h 2311974"/>
                <a:gd name="connsiteX215" fmla="*/ 367527 w 1315983"/>
                <a:gd name="connsiteY215" fmla="*/ 2068865 h 2311974"/>
                <a:gd name="connsiteX216" fmla="*/ 367527 w 1315983"/>
                <a:gd name="connsiteY216" fmla="*/ 2081020 h 2311974"/>
                <a:gd name="connsiteX217" fmla="*/ 348557 w 1315983"/>
                <a:gd name="connsiteY217" fmla="*/ 2083451 h 2311974"/>
                <a:gd name="connsiteX218" fmla="*/ 334331 w 1315983"/>
                <a:gd name="connsiteY218" fmla="*/ 2117487 h 2311974"/>
                <a:gd name="connsiteX219" fmla="*/ 334331 w 1315983"/>
                <a:gd name="connsiteY219" fmla="*/ 2129642 h 2311974"/>
                <a:gd name="connsiteX220" fmla="*/ 391238 w 1315983"/>
                <a:gd name="connsiteY220" fmla="*/ 2132073 h 2311974"/>
                <a:gd name="connsiteX221" fmla="*/ 384125 w 1315983"/>
                <a:gd name="connsiteY221" fmla="*/ 2151522 h 2311974"/>
                <a:gd name="connsiteX222" fmla="*/ 388867 w 1315983"/>
                <a:gd name="connsiteY222" fmla="*/ 2161246 h 2311974"/>
                <a:gd name="connsiteX223" fmla="*/ 384125 w 1315983"/>
                <a:gd name="connsiteY223" fmla="*/ 2168540 h 2311974"/>
                <a:gd name="connsiteX224" fmla="*/ 367527 w 1315983"/>
                <a:gd name="connsiteY224" fmla="*/ 2168540 h 2311974"/>
                <a:gd name="connsiteX225" fmla="*/ 367527 w 1315983"/>
                <a:gd name="connsiteY225" fmla="*/ 2180695 h 2311974"/>
                <a:gd name="connsiteX226" fmla="*/ 336702 w 1315983"/>
                <a:gd name="connsiteY226" fmla="*/ 2187988 h 2311974"/>
                <a:gd name="connsiteX227" fmla="*/ 343815 w 1315983"/>
                <a:gd name="connsiteY227" fmla="*/ 2200144 h 2311974"/>
                <a:gd name="connsiteX228" fmla="*/ 341444 w 1315983"/>
                <a:gd name="connsiteY228" fmla="*/ 2256059 h 2311974"/>
                <a:gd name="connsiteX229" fmla="*/ 329588 w 1315983"/>
                <a:gd name="connsiteY229" fmla="*/ 2277939 h 2311974"/>
                <a:gd name="connsiteX230" fmla="*/ 303506 w 1315983"/>
                <a:gd name="connsiteY230" fmla="*/ 2307112 h 2311974"/>
                <a:gd name="connsiteX231" fmla="*/ 289279 w 1315983"/>
                <a:gd name="connsiteY231" fmla="*/ 2311974 h 2311974"/>
                <a:gd name="connsiteX232" fmla="*/ 272681 w 1315983"/>
                <a:gd name="connsiteY232" fmla="*/ 2282801 h 2311974"/>
                <a:gd name="connsiteX233" fmla="*/ 253712 w 1315983"/>
                <a:gd name="connsiteY233" fmla="*/ 2275508 h 2311974"/>
                <a:gd name="connsiteX234" fmla="*/ 239485 w 1315983"/>
                <a:gd name="connsiteY234" fmla="*/ 2292526 h 2311974"/>
                <a:gd name="connsiteX235" fmla="*/ 220516 w 1315983"/>
                <a:gd name="connsiteY235" fmla="*/ 2285232 h 2311974"/>
                <a:gd name="connsiteX236" fmla="*/ 206289 w 1315983"/>
                <a:gd name="connsiteY236" fmla="*/ 2290094 h 2311974"/>
                <a:gd name="connsiteX237" fmla="*/ 170722 w 1315983"/>
                <a:gd name="connsiteY237" fmla="*/ 2275508 h 2311974"/>
                <a:gd name="connsiteX238" fmla="*/ 129987 w 1315983"/>
                <a:gd name="connsiteY238" fmla="*/ 2254426 h 2311974"/>
                <a:gd name="connsiteX239" fmla="*/ 138292 w 1315983"/>
                <a:gd name="connsiteY239" fmla="*/ 2090384 h 2311974"/>
                <a:gd name="connsiteX240" fmla="*/ 167576 w 1315983"/>
                <a:gd name="connsiteY240" fmla="*/ 1879782 h 2311974"/>
                <a:gd name="connsiteX241" fmla="*/ 162659 w 1315983"/>
                <a:gd name="connsiteY241" fmla="*/ 1766434 h 2311974"/>
                <a:gd name="connsiteX242" fmla="*/ 134380 w 1315983"/>
                <a:gd name="connsiteY242" fmla="*/ 1684276 h 2311974"/>
                <a:gd name="connsiteX243" fmla="*/ 71027 w 1315983"/>
                <a:gd name="connsiteY243" fmla="*/ 1605539 h 2311974"/>
                <a:gd name="connsiteX244" fmla="*/ 21152 w 1315983"/>
                <a:gd name="connsiteY244" fmla="*/ 1566641 h 2311974"/>
                <a:gd name="connsiteX245" fmla="*/ 22796 w 1315983"/>
                <a:gd name="connsiteY245" fmla="*/ 1519182 h 2311974"/>
                <a:gd name="connsiteX246" fmla="*/ 18560 w 1315983"/>
                <a:gd name="connsiteY246" fmla="*/ 1442151 h 2311974"/>
                <a:gd name="connsiteX247" fmla="*/ 73867 w 1315983"/>
                <a:gd name="connsiteY247" fmla="*/ 1327822 h 2311974"/>
                <a:gd name="connsiteX248" fmla="*/ 867553 w 1315983"/>
                <a:gd name="connsiteY248" fmla="*/ 1104035 h 2311974"/>
                <a:gd name="connsiteX249" fmla="*/ 0 w 1315983"/>
                <a:gd name="connsiteY249" fmla="*/ 680708 h 2311974"/>
                <a:gd name="connsiteX250" fmla="*/ 35567 w 1315983"/>
                <a:gd name="connsiteY250" fmla="*/ 670983 h 2311974"/>
                <a:gd name="connsiteX251" fmla="*/ 192062 w 1315983"/>
                <a:gd name="connsiteY251" fmla="*/ 700156 h 2311974"/>
                <a:gd name="connsiteX252" fmla="*/ 151753 w 1315983"/>
                <a:gd name="connsiteY252" fmla="*/ 471633 h 2311974"/>
                <a:gd name="connsiteX253" fmla="*/ 144639 w 1315983"/>
                <a:gd name="connsiteY253" fmla="*/ 464340 h 2311974"/>
                <a:gd name="connsiteX254" fmla="*/ 232371 w 1315983"/>
                <a:gd name="connsiteY254" fmla="*/ 311180 h 2311974"/>
                <a:gd name="connsiteX255" fmla="*/ 225258 w 1315983"/>
                <a:gd name="connsiteY255" fmla="*/ 308749 h 2311974"/>
                <a:gd name="connsiteX256" fmla="*/ 239485 w 1315983"/>
                <a:gd name="connsiteY256" fmla="*/ 240679 h 2311974"/>
                <a:gd name="connsiteX257" fmla="*/ 260825 w 1315983"/>
                <a:gd name="connsiteY257" fmla="*/ 199350 h 2311974"/>
                <a:gd name="connsiteX258" fmla="*/ 239485 w 1315983"/>
                <a:gd name="connsiteY258" fmla="*/ 150728 h 2311974"/>
                <a:gd name="connsiteX259" fmla="*/ 248969 w 1315983"/>
                <a:gd name="connsiteY259" fmla="*/ 131279 h 2311974"/>
                <a:gd name="connsiteX260" fmla="*/ 282165 w 1315983"/>
                <a:gd name="connsiteY260" fmla="*/ 116693 h 2311974"/>
                <a:gd name="connsiteX261" fmla="*/ 286908 w 1315983"/>
                <a:gd name="connsiteY261" fmla="*/ 131279 h 2311974"/>
                <a:gd name="connsiteX262" fmla="*/ 308248 w 1315983"/>
                <a:gd name="connsiteY262" fmla="*/ 116693 h 2311974"/>
                <a:gd name="connsiteX263" fmla="*/ 303506 w 1315983"/>
                <a:gd name="connsiteY263" fmla="*/ 109399 h 2311974"/>
                <a:gd name="connsiteX264" fmla="*/ 320104 w 1315983"/>
                <a:gd name="connsiteY264" fmla="*/ 102106 h 2311974"/>
                <a:gd name="connsiteX265" fmla="*/ 320104 w 1315983"/>
                <a:gd name="connsiteY265" fmla="*/ 94813 h 2311974"/>
                <a:gd name="connsiteX266" fmla="*/ 329588 w 1315983"/>
                <a:gd name="connsiteY266" fmla="*/ 87519 h 2311974"/>
                <a:gd name="connsiteX267" fmla="*/ 315361 w 1315983"/>
                <a:gd name="connsiteY267" fmla="*/ 53484 h 2311974"/>
                <a:gd name="connsiteX268" fmla="*/ 312990 w 1315983"/>
                <a:gd name="connsiteY268" fmla="*/ 7293 h 2311974"/>
                <a:gd name="connsiteX269" fmla="*/ 355671 w 1315983"/>
                <a:gd name="connsiteY269" fmla="*/ 17018 h 2311974"/>
                <a:gd name="connsiteX270" fmla="*/ 377011 w 1315983"/>
                <a:gd name="connsiteY270" fmla="*/ 0 h 2311974"/>
                <a:gd name="connsiteX271" fmla="*/ 241856 w 1315983"/>
                <a:gd name="connsiteY271" fmla="*/ 899507 h 2311974"/>
                <a:gd name="connsiteX272" fmla="*/ 377011 w 1315983"/>
                <a:gd name="connsiteY272" fmla="*/ 0 h 2311974"/>
                <a:gd name="connsiteX0" fmla="*/ 234712 w 1315983"/>
                <a:gd name="connsiteY0" fmla="*/ 889782 h 2311974"/>
                <a:gd name="connsiteX1" fmla="*/ 170722 w 1315983"/>
                <a:gd name="connsiteY1" fmla="*/ 726899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13402 w 1315983"/>
                <a:gd name="connsiteY4" fmla="*/ 748778 h 2311974"/>
                <a:gd name="connsiteX5" fmla="*/ 241856 w 1315983"/>
                <a:gd name="connsiteY5" fmla="*/ 753641 h 2311974"/>
                <a:gd name="connsiteX6" fmla="*/ 246598 w 1315983"/>
                <a:gd name="connsiteY6" fmla="*/ 734192 h 2311974"/>
                <a:gd name="connsiteX7" fmla="*/ 260825 w 1315983"/>
                <a:gd name="connsiteY7" fmla="*/ 736623 h 2311974"/>
                <a:gd name="connsiteX8" fmla="*/ 260825 w 1315983"/>
                <a:gd name="connsiteY8" fmla="*/ 736623 h 2311974"/>
                <a:gd name="connsiteX9" fmla="*/ 177835 w 1315983"/>
                <a:gd name="connsiteY9" fmla="*/ 734192 h 2311974"/>
                <a:gd name="connsiteX10" fmla="*/ 170722 w 1315983"/>
                <a:gd name="connsiteY10" fmla="*/ 726899 h 2311974"/>
                <a:gd name="connsiteX11" fmla="*/ 170722 w 1315983"/>
                <a:gd name="connsiteY11" fmla="*/ 714743 h 2311974"/>
                <a:gd name="connsiteX12" fmla="*/ 170722 w 1315983"/>
                <a:gd name="connsiteY12" fmla="*/ 714743 h 2311974"/>
                <a:gd name="connsiteX13" fmla="*/ 177835 w 1315983"/>
                <a:gd name="connsiteY13" fmla="*/ 722036 h 2311974"/>
                <a:gd name="connsiteX14" fmla="*/ 177835 w 1315983"/>
                <a:gd name="connsiteY14" fmla="*/ 722036 h 2311974"/>
                <a:gd name="connsiteX15" fmla="*/ 170722 w 1315983"/>
                <a:gd name="connsiteY15" fmla="*/ 714743 h 2311974"/>
                <a:gd name="connsiteX16" fmla="*/ 377011 w 1315983"/>
                <a:gd name="connsiteY16" fmla="*/ 0 h 2311974"/>
                <a:gd name="connsiteX17" fmla="*/ 384125 w 1315983"/>
                <a:gd name="connsiteY17" fmla="*/ 4862 h 2311974"/>
                <a:gd name="connsiteX18" fmla="*/ 388867 w 1315983"/>
                <a:gd name="connsiteY18" fmla="*/ 17018 h 2311974"/>
                <a:gd name="connsiteX19" fmla="*/ 398351 w 1315983"/>
                <a:gd name="connsiteY19" fmla="*/ 53484 h 2311974"/>
                <a:gd name="connsiteX20" fmla="*/ 429176 w 1315983"/>
                <a:gd name="connsiteY20" fmla="*/ 82657 h 2311974"/>
                <a:gd name="connsiteX21" fmla="*/ 452888 w 1315983"/>
                <a:gd name="connsiteY21" fmla="*/ 75364 h 2311974"/>
                <a:gd name="connsiteX22" fmla="*/ 452888 w 1315983"/>
                <a:gd name="connsiteY22" fmla="*/ 82657 h 2311974"/>
                <a:gd name="connsiteX23" fmla="*/ 460001 w 1315983"/>
                <a:gd name="connsiteY23" fmla="*/ 82657 h 2311974"/>
                <a:gd name="connsiteX24" fmla="*/ 483712 w 1315983"/>
                <a:gd name="connsiteY24" fmla="*/ 104537 h 2311974"/>
                <a:gd name="connsiteX25" fmla="*/ 512166 w 1315983"/>
                <a:gd name="connsiteY25" fmla="*/ 89950 h 2311974"/>
                <a:gd name="connsiteX26" fmla="*/ 526393 w 1315983"/>
                <a:gd name="connsiteY26" fmla="*/ 94813 h 2311974"/>
                <a:gd name="connsiteX27" fmla="*/ 559589 w 1315983"/>
                <a:gd name="connsiteY27" fmla="*/ 94813 h 2311974"/>
                <a:gd name="connsiteX28" fmla="*/ 559589 w 1315983"/>
                <a:gd name="connsiteY28" fmla="*/ 72933 h 2311974"/>
                <a:gd name="connsiteX29" fmla="*/ 561960 w 1315983"/>
                <a:gd name="connsiteY29" fmla="*/ 72933 h 2311974"/>
                <a:gd name="connsiteX30" fmla="*/ 566702 w 1315983"/>
                <a:gd name="connsiteY30" fmla="*/ 123986 h 2311974"/>
                <a:gd name="connsiteX31" fmla="*/ 580929 w 1315983"/>
                <a:gd name="connsiteY31" fmla="*/ 128848 h 2311974"/>
                <a:gd name="connsiteX32" fmla="*/ 592785 w 1315983"/>
                <a:gd name="connsiteY32" fmla="*/ 150728 h 2311974"/>
                <a:gd name="connsiteX33" fmla="*/ 602269 w 1315983"/>
                <a:gd name="connsiteY33" fmla="*/ 153159 h 2311974"/>
                <a:gd name="connsiteX34" fmla="*/ 628352 w 1315983"/>
                <a:gd name="connsiteY34" fmla="*/ 165315 h 2311974"/>
                <a:gd name="connsiteX35" fmla="*/ 668661 w 1315983"/>
                <a:gd name="connsiteY35" fmla="*/ 172608 h 2311974"/>
                <a:gd name="connsiteX36" fmla="*/ 675775 w 1315983"/>
                <a:gd name="connsiteY36" fmla="*/ 184763 h 2311974"/>
                <a:gd name="connsiteX37" fmla="*/ 668661 w 1315983"/>
                <a:gd name="connsiteY37" fmla="*/ 192057 h 2311974"/>
                <a:gd name="connsiteX38" fmla="*/ 675775 w 1315983"/>
                <a:gd name="connsiteY38" fmla="*/ 201781 h 2311974"/>
                <a:gd name="connsiteX39" fmla="*/ 682888 w 1315983"/>
                <a:gd name="connsiteY39" fmla="*/ 233385 h 2311974"/>
                <a:gd name="connsiteX40" fmla="*/ 725569 w 1315983"/>
                <a:gd name="connsiteY40" fmla="*/ 211505 h 2311974"/>
                <a:gd name="connsiteX41" fmla="*/ 749280 w 1315983"/>
                <a:gd name="connsiteY41" fmla="*/ 213936 h 2311974"/>
                <a:gd name="connsiteX42" fmla="*/ 770620 w 1315983"/>
                <a:gd name="connsiteY42" fmla="*/ 199350 h 2311974"/>
                <a:gd name="connsiteX43" fmla="*/ 780105 w 1315983"/>
                <a:gd name="connsiteY43" fmla="*/ 177470 h 2311974"/>
                <a:gd name="connsiteX44" fmla="*/ 806188 w 1315983"/>
                <a:gd name="connsiteY44" fmla="*/ 158021 h 2311974"/>
                <a:gd name="connsiteX45" fmla="*/ 827528 w 1315983"/>
                <a:gd name="connsiteY45" fmla="*/ 194488 h 2311974"/>
                <a:gd name="connsiteX46" fmla="*/ 827528 w 1315983"/>
                <a:gd name="connsiteY46" fmla="*/ 221230 h 2311974"/>
                <a:gd name="connsiteX47" fmla="*/ 839383 w 1315983"/>
                <a:gd name="connsiteY47" fmla="*/ 243110 h 2311974"/>
                <a:gd name="connsiteX48" fmla="*/ 858353 w 1315983"/>
                <a:gd name="connsiteY48" fmla="*/ 262558 h 2311974"/>
                <a:gd name="connsiteX49" fmla="*/ 901033 w 1315983"/>
                <a:gd name="connsiteY49" fmla="*/ 274714 h 2311974"/>
                <a:gd name="connsiteX50" fmla="*/ 934229 w 1315983"/>
                <a:gd name="connsiteY50" fmla="*/ 260127 h 2311974"/>
                <a:gd name="connsiteX51" fmla="*/ 955569 w 1315983"/>
                <a:gd name="connsiteY51" fmla="*/ 262558 h 2311974"/>
                <a:gd name="connsiteX52" fmla="*/ 981652 w 1315983"/>
                <a:gd name="connsiteY52" fmla="*/ 277145 h 2311974"/>
                <a:gd name="connsiteX53" fmla="*/ 1014848 w 1315983"/>
                <a:gd name="connsiteY53" fmla="*/ 282007 h 2311974"/>
                <a:gd name="connsiteX54" fmla="*/ 1010106 w 1315983"/>
                <a:gd name="connsiteY54" fmla="*/ 299025 h 2311974"/>
                <a:gd name="connsiteX55" fmla="*/ 1038559 w 1315983"/>
                <a:gd name="connsiteY55" fmla="*/ 371958 h 2311974"/>
                <a:gd name="connsiteX56" fmla="*/ 1154745 w 1315983"/>
                <a:gd name="connsiteY56" fmla="*/ 415718 h 2311974"/>
                <a:gd name="connsiteX57" fmla="*/ 1187941 w 1315983"/>
                <a:gd name="connsiteY57" fmla="*/ 386544 h 2311974"/>
                <a:gd name="connsiteX58" fmla="*/ 1232993 w 1315983"/>
                <a:gd name="connsiteY58" fmla="*/ 381682 h 2311974"/>
                <a:gd name="connsiteX59" fmla="*/ 1240107 w 1315983"/>
                <a:gd name="connsiteY59" fmla="*/ 386544 h 2311974"/>
                <a:gd name="connsiteX60" fmla="*/ 1275674 w 1315983"/>
                <a:gd name="connsiteY60" fmla="*/ 371958 h 2311974"/>
                <a:gd name="connsiteX61" fmla="*/ 1275674 w 1315983"/>
                <a:gd name="connsiteY61" fmla="*/ 388975 h 2311974"/>
                <a:gd name="connsiteX62" fmla="*/ 1289901 w 1315983"/>
                <a:gd name="connsiteY62" fmla="*/ 408424 h 2311974"/>
                <a:gd name="connsiteX63" fmla="*/ 1228251 w 1315983"/>
                <a:gd name="connsiteY63" fmla="*/ 444891 h 2311974"/>
                <a:gd name="connsiteX64" fmla="*/ 1225880 w 1315983"/>
                <a:gd name="connsiteY64" fmla="*/ 491082 h 2311974"/>
                <a:gd name="connsiteX65" fmla="*/ 1247220 w 1315983"/>
                <a:gd name="connsiteY65" fmla="*/ 532410 h 2311974"/>
                <a:gd name="connsiteX66" fmla="*/ 1280416 w 1315983"/>
                <a:gd name="connsiteY66" fmla="*/ 554290 h 2311974"/>
                <a:gd name="connsiteX67" fmla="*/ 1301756 w 1315983"/>
                <a:gd name="connsiteY67" fmla="*/ 581032 h 2311974"/>
                <a:gd name="connsiteX68" fmla="*/ 1294643 w 1315983"/>
                <a:gd name="connsiteY68" fmla="*/ 622361 h 2311974"/>
                <a:gd name="connsiteX69" fmla="*/ 1315983 w 1315983"/>
                <a:gd name="connsiteY69" fmla="*/ 644241 h 2311974"/>
                <a:gd name="connsiteX70" fmla="*/ 1311241 w 1315983"/>
                <a:gd name="connsiteY70" fmla="*/ 658827 h 2311974"/>
                <a:gd name="connsiteX71" fmla="*/ 1304127 w 1315983"/>
                <a:gd name="connsiteY71" fmla="*/ 666121 h 2311974"/>
                <a:gd name="connsiteX72" fmla="*/ 1275674 w 1315983"/>
                <a:gd name="connsiteY72" fmla="*/ 663689 h 2311974"/>
                <a:gd name="connsiteX73" fmla="*/ 1247220 w 1315983"/>
                <a:gd name="connsiteY73" fmla="*/ 705018 h 2311974"/>
                <a:gd name="connsiteX74" fmla="*/ 1225880 w 1315983"/>
                <a:gd name="connsiteY74" fmla="*/ 712312 h 2311974"/>
                <a:gd name="connsiteX75" fmla="*/ 1178457 w 1315983"/>
                <a:gd name="connsiteY75" fmla="*/ 785245 h 2311974"/>
                <a:gd name="connsiteX76" fmla="*/ 1178457 w 1315983"/>
                <a:gd name="connsiteY76" fmla="*/ 804693 h 2311974"/>
                <a:gd name="connsiteX77" fmla="*/ 1147632 w 1315983"/>
                <a:gd name="connsiteY77" fmla="*/ 802262 h 2311974"/>
                <a:gd name="connsiteX78" fmla="*/ 1116807 w 1315983"/>
                <a:gd name="connsiteY78" fmla="*/ 802262 h 2311974"/>
                <a:gd name="connsiteX79" fmla="*/ 1093096 w 1315983"/>
                <a:gd name="connsiteY79" fmla="*/ 819280 h 2311974"/>
                <a:gd name="connsiteX80" fmla="*/ 1057529 w 1315983"/>
                <a:gd name="connsiteY80" fmla="*/ 809556 h 2311974"/>
                <a:gd name="connsiteX81" fmla="*/ 1045673 w 1315983"/>
                <a:gd name="connsiteY81" fmla="*/ 816849 h 2311974"/>
                <a:gd name="connsiteX82" fmla="*/ 1055157 w 1315983"/>
                <a:gd name="connsiteY82" fmla="*/ 824142 h 2311974"/>
                <a:gd name="connsiteX83" fmla="*/ 1043302 w 1315983"/>
                <a:gd name="connsiteY83" fmla="*/ 850884 h 2311974"/>
                <a:gd name="connsiteX84" fmla="*/ 1050415 w 1315983"/>
                <a:gd name="connsiteY84" fmla="*/ 858178 h 2311974"/>
                <a:gd name="connsiteX85" fmla="*/ 1090725 w 1315983"/>
                <a:gd name="connsiteY85" fmla="*/ 875195 h 2311974"/>
                <a:gd name="connsiteX86" fmla="*/ 1097838 w 1315983"/>
                <a:gd name="connsiteY86" fmla="*/ 906800 h 2311974"/>
                <a:gd name="connsiteX87" fmla="*/ 1104951 w 1315983"/>
                <a:gd name="connsiteY87" fmla="*/ 916524 h 2311974"/>
                <a:gd name="connsiteX88" fmla="*/ 1123921 w 1315983"/>
                <a:gd name="connsiteY88" fmla="*/ 935973 h 2311974"/>
                <a:gd name="connsiteX89" fmla="*/ 1171343 w 1315983"/>
                <a:gd name="connsiteY89" fmla="*/ 928679 h 2311974"/>
                <a:gd name="connsiteX90" fmla="*/ 1185570 w 1315983"/>
                <a:gd name="connsiteY90" fmla="*/ 948128 h 2311974"/>
                <a:gd name="connsiteX91" fmla="*/ 1206911 w 1315983"/>
                <a:gd name="connsiteY91" fmla="*/ 950559 h 2311974"/>
                <a:gd name="connsiteX92" fmla="*/ 1211653 w 1315983"/>
                <a:gd name="connsiteY92" fmla="*/ 923817 h 2311974"/>
                <a:gd name="connsiteX93" fmla="*/ 1225880 w 1315983"/>
                <a:gd name="connsiteY93" fmla="*/ 914093 h 2311974"/>
                <a:gd name="connsiteX94" fmla="*/ 1235364 w 1315983"/>
                <a:gd name="connsiteY94" fmla="*/ 921386 h 2311974"/>
                <a:gd name="connsiteX95" fmla="*/ 1247220 w 1315983"/>
                <a:gd name="connsiteY95" fmla="*/ 948128 h 2311974"/>
                <a:gd name="connsiteX96" fmla="*/ 1195055 w 1315983"/>
                <a:gd name="connsiteY96" fmla="*/ 1006475 h 2311974"/>
                <a:gd name="connsiteX97" fmla="*/ 1064642 w 1315983"/>
                <a:gd name="connsiteY97" fmla="*/ 1062390 h 2311974"/>
                <a:gd name="connsiteX98" fmla="*/ 1071755 w 1315983"/>
                <a:gd name="connsiteY98" fmla="*/ 1093994 h 2311974"/>
                <a:gd name="connsiteX99" fmla="*/ 1062271 w 1315983"/>
                <a:gd name="connsiteY99" fmla="*/ 1103719 h 2311974"/>
                <a:gd name="connsiteX100" fmla="*/ 1064642 w 1315983"/>
                <a:gd name="connsiteY100" fmla="*/ 1103719 h 2311974"/>
                <a:gd name="connsiteX101" fmla="*/ 1064642 w 1315983"/>
                <a:gd name="connsiteY101" fmla="*/ 1111012 h 2311974"/>
                <a:gd name="connsiteX102" fmla="*/ 1057529 w 1315983"/>
                <a:gd name="connsiteY102" fmla="*/ 1118305 h 2311974"/>
                <a:gd name="connsiteX103" fmla="*/ 1057529 w 1315983"/>
                <a:gd name="connsiteY103" fmla="*/ 1125598 h 2311974"/>
                <a:gd name="connsiteX104" fmla="*/ 1043302 w 1315983"/>
                <a:gd name="connsiteY104" fmla="*/ 1149909 h 2311974"/>
                <a:gd name="connsiteX105" fmla="*/ 1055157 w 1315983"/>
                <a:gd name="connsiteY105" fmla="*/ 1164496 h 2311974"/>
                <a:gd name="connsiteX106" fmla="*/ 1083611 w 1315983"/>
                <a:gd name="connsiteY106" fmla="*/ 1164496 h 2311974"/>
                <a:gd name="connsiteX107" fmla="*/ 1085982 w 1315983"/>
                <a:gd name="connsiteY107" fmla="*/ 1166927 h 2311974"/>
                <a:gd name="connsiteX108" fmla="*/ 1104951 w 1315983"/>
                <a:gd name="connsiteY108" fmla="*/ 1159634 h 2311974"/>
                <a:gd name="connsiteX109" fmla="*/ 1116807 w 1315983"/>
                <a:gd name="connsiteY109" fmla="*/ 1166927 h 2311974"/>
                <a:gd name="connsiteX110" fmla="*/ 1123921 w 1315983"/>
                <a:gd name="connsiteY110" fmla="*/ 1166927 h 2311974"/>
                <a:gd name="connsiteX111" fmla="*/ 1119178 w 1315983"/>
                <a:gd name="connsiteY111" fmla="*/ 1171789 h 2311974"/>
                <a:gd name="connsiteX112" fmla="*/ 1133405 w 1315983"/>
                <a:gd name="connsiteY112" fmla="*/ 1179083 h 2311974"/>
                <a:gd name="connsiteX113" fmla="*/ 1140519 w 1315983"/>
                <a:gd name="connsiteY113" fmla="*/ 1222842 h 2311974"/>
                <a:gd name="connsiteX114" fmla="*/ 1133405 w 1315983"/>
                <a:gd name="connsiteY114" fmla="*/ 1230136 h 2311974"/>
                <a:gd name="connsiteX115" fmla="*/ 1133405 w 1315983"/>
                <a:gd name="connsiteY115" fmla="*/ 1254447 h 2311974"/>
                <a:gd name="connsiteX116" fmla="*/ 1159488 w 1315983"/>
                <a:gd name="connsiteY116" fmla="*/ 1271464 h 2311974"/>
                <a:gd name="connsiteX117" fmla="*/ 1154745 w 1315983"/>
                <a:gd name="connsiteY117" fmla="*/ 1278758 h 2311974"/>
                <a:gd name="connsiteX118" fmla="*/ 1164230 w 1315983"/>
                <a:gd name="connsiteY118" fmla="*/ 1290913 h 2311974"/>
                <a:gd name="connsiteX119" fmla="*/ 1164230 w 1315983"/>
                <a:gd name="connsiteY119" fmla="*/ 1303069 h 2311974"/>
                <a:gd name="connsiteX120" fmla="*/ 1166601 w 1315983"/>
                <a:gd name="connsiteY120" fmla="*/ 1305500 h 2311974"/>
                <a:gd name="connsiteX121" fmla="*/ 1164230 w 1315983"/>
                <a:gd name="connsiteY121" fmla="*/ 1312793 h 2311974"/>
                <a:gd name="connsiteX122" fmla="*/ 1171343 w 1315983"/>
                <a:gd name="connsiteY122" fmla="*/ 1324948 h 2311974"/>
                <a:gd name="connsiteX123" fmla="*/ 1178457 w 1315983"/>
                <a:gd name="connsiteY123" fmla="*/ 1317655 h 2311974"/>
                <a:gd name="connsiteX124" fmla="*/ 1178457 w 1315983"/>
                <a:gd name="connsiteY124" fmla="*/ 1327379 h 2311974"/>
                <a:gd name="connsiteX125" fmla="*/ 1180828 w 1315983"/>
                <a:gd name="connsiteY125" fmla="*/ 1344397 h 2311974"/>
                <a:gd name="connsiteX126" fmla="*/ 1154745 w 1315983"/>
                <a:gd name="connsiteY126" fmla="*/ 1358984 h 2311974"/>
                <a:gd name="connsiteX127" fmla="*/ 1133405 w 1315983"/>
                <a:gd name="connsiteY127" fmla="*/ 1358984 h 2311974"/>
                <a:gd name="connsiteX128" fmla="*/ 1131034 w 1315983"/>
                <a:gd name="connsiteY128" fmla="*/ 1376001 h 2311974"/>
                <a:gd name="connsiteX129" fmla="*/ 1152374 w 1315983"/>
                <a:gd name="connsiteY129" fmla="*/ 1376001 h 2311974"/>
                <a:gd name="connsiteX130" fmla="*/ 1154745 w 1315983"/>
                <a:gd name="connsiteY130" fmla="*/ 1383295 h 2311974"/>
                <a:gd name="connsiteX131" fmla="*/ 1159488 w 1315983"/>
                <a:gd name="connsiteY131" fmla="*/ 1380864 h 2311974"/>
                <a:gd name="connsiteX132" fmla="*/ 1166601 w 1315983"/>
                <a:gd name="connsiteY132" fmla="*/ 1393019 h 2311974"/>
                <a:gd name="connsiteX133" fmla="*/ 1164230 w 1315983"/>
                <a:gd name="connsiteY133" fmla="*/ 1400312 h 2311974"/>
                <a:gd name="connsiteX134" fmla="*/ 1166601 w 1315983"/>
                <a:gd name="connsiteY134" fmla="*/ 1402744 h 2311974"/>
                <a:gd name="connsiteX135" fmla="*/ 1185570 w 1315983"/>
                <a:gd name="connsiteY135" fmla="*/ 1380864 h 2311974"/>
                <a:gd name="connsiteX136" fmla="*/ 1192684 w 1315983"/>
                <a:gd name="connsiteY136" fmla="*/ 1383295 h 2311974"/>
                <a:gd name="connsiteX137" fmla="*/ 1187941 w 1315983"/>
                <a:gd name="connsiteY137" fmla="*/ 1380864 h 2311974"/>
                <a:gd name="connsiteX138" fmla="*/ 1195055 w 1315983"/>
                <a:gd name="connsiteY138" fmla="*/ 1373570 h 2311974"/>
                <a:gd name="connsiteX139" fmla="*/ 1202168 w 1315983"/>
                <a:gd name="connsiteY139" fmla="*/ 1368708 h 2311974"/>
                <a:gd name="connsiteX140" fmla="*/ 1218766 w 1315983"/>
                <a:gd name="connsiteY140" fmla="*/ 1417330 h 2311974"/>
                <a:gd name="connsiteX141" fmla="*/ 1214024 w 1315983"/>
                <a:gd name="connsiteY141" fmla="*/ 1424623 h 2311974"/>
                <a:gd name="connsiteX142" fmla="*/ 1214024 w 1315983"/>
                <a:gd name="connsiteY142" fmla="*/ 1441641 h 2311974"/>
                <a:gd name="connsiteX143" fmla="*/ 1180828 w 1315983"/>
                <a:gd name="connsiteY143" fmla="*/ 1436779 h 2311974"/>
                <a:gd name="connsiteX144" fmla="*/ 1178457 w 1315983"/>
                <a:gd name="connsiteY144" fmla="*/ 1473245 h 2311974"/>
                <a:gd name="connsiteX145" fmla="*/ 1164230 w 1315983"/>
                <a:gd name="connsiteY145" fmla="*/ 1473245 h 2311974"/>
                <a:gd name="connsiteX146" fmla="*/ 1159488 w 1315983"/>
                <a:gd name="connsiteY146" fmla="*/ 1504850 h 2311974"/>
                <a:gd name="connsiteX147" fmla="*/ 1145261 w 1315983"/>
                <a:gd name="connsiteY147" fmla="*/ 1521867 h 2311974"/>
                <a:gd name="connsiteX148" fmla="*/ 1145261 w 1315983"/>
                <a:gd name="connsiteY148" fmla="*/ 1548609 h 2311974"/>
                <a:gd name="connsiteX149" fmla="*/ 1126292 w 1315983"/>
                <a:gd name="connsiteY149" fmla="*/ 1560765 h 2311974"/>
                <a:gd name="connsiteX150" fmla="*/ 1152374 w 1315983"/>
                <a:gd name="connsiteY150" fmla="*/ 1570489 h 2311974"/>
                <a:gd name="connsiteX151" fmla="*/ 1152374 w 1315983"/>
                <a:gd name="connsiteY151" fmla="*/ 1577783 h 2311974"/>
                <a:gd name="connsiteX152" fmla="*/ 1097838 w 1315983"/>
                <a:gd name="connsiteY152" fmla="*/ 1577783 h 2311974"/>
                <a:gd name="connsiteX153" fmla="*/ 1109694 w 1315983"/>
                <a:gd name="connsiteY153" fmla="*/ 1602094 h 2311974"/>
                <a:gd name="connsiteX154" fmla="*/ 1119178 w 1315983"/>
                <a:gd name="connsiteY154" fmla="*/ 1609387 h 2311974"/>
                <a:gd name="connsiteX155" fmla="*/ 1116807 w 1315983"/>
                <a:gd name="connsiteY155" fmla="*/ 1619111 h 2311974"/>
                <a:gd name="connsiteX156" fmla="*/ 1119178 w 1315983"/>
                <a:gd name="connsiteY156" fmla="*/ 1623973 h 2311974"/>
                <a:gd name="connsiteX157" fmla="*/ 1119178 w 1315983"/>
                <a:gd name="connsiteY157" fmla="*/ 1645853 h 2311974"/>
                <a:gd name="connsiteX158" fmla="*/ 1112065 w 1315983"/>
                <a:gd name="connsiteY158" fmla="*/ 1645853 h 2311974"/>
                <a:gd name="connsiteX159" fmla="*/ 1104951 w 1315983"/>
                <a:gd name="connsiteY159" fmla="*/ 1667733 h 2311974"/>
                <a:gd name="connsiteX160" fmla="*/ 1104951 w 1315983"/>
                <a:gd name="connsiteY160" fmla="*/ 1706631 h 2311974"/>
                <a:gd name="connsiteX161" fmla="*/ 1090725 w 1315983"/>
                <a:gd name="connsiteY161" fmla="*/ 1709062 h 2311974"/>
                <a:gd name="connsiteX162" fmla="*/ 1090725 w 1315983"/>
                <a:gd name="connsiteY162" fmla="*/ 1723648 h 2311974"/>
                <a:gd name="connsiteX163" fmla="*/ 1078869 w 1315983"/>
                <a:gd name="connsiteY163" fmla="*/ 1740666 h 2311974"/>
                <a:gd name="connsiteX164" fmla="*/ 1021961 w 1315983"/>
                <a:gd name="connsiteY164" fmla="*/ 1733373 h 2311974"/>
                <a:gd name="connsiteX165" fmla="*/ 995879 w 1315983"/>
                <a:gd name="connsiteY165" fmla="*/ 1733373 h 2311974"/>
                <a:gd name="connsiteX166" fmla="*/ 984023 w 1315983"/>
                <a:gd name="connsiteY166" fmla="*/ 1743097 h 2311974"/>
                <a:gd name="connsiteX167" fmla="*/ 976910 w 1315983"/>
                <a:gd name="connsiteY167" fmla="*/ 1735804 h 2311974"/>
                <a:gd name="connsiteX168" fmla="*/ 969796 w 1315983"/>
                <a:gd name="connsiteY168" fmla="*/ 1740666 h 2311974"/>
                <a:gd name="connsiteX169" fmla="*/ 948456 w 1315983"/>
                <a:gd name="connsiteY169" fmla="*/ 1713924 h 2311974"/>
                <a:gd name="connsiteX170" fmla="*/ 934229 w 1315983"/>
                <a:gd name="connsiteY170" fmla="*/ 1721217 h 2311974"/>
                <a:gd name="connsiteX171" fmla="*/ 927116 w 1315983"/>
                <a:gd name="connsiteY171" fmla="*/ 1733373 h 2311974"/>
                <a:gd name="connsiteX172" fmla="*/ 920002 w 1315983"/>
                <a:gd name="connsiteY172" fmla="*/ 1735804 h 2311974"/>
                <a:gd name="connsiteX173" fmla="*/ 905775 w 1315983"/>
                <a:gd name="connsiteY173" fmla="*/ 1706631 h 2311974"/>
                <a:gd name="connsiteX174" fmla="*/ 834641 w 1315983"/>
                <a:gd name="connsiteY174" fmla="*/ 1709062 h 2311974"/>
                <a:gd name="connsiteX175" fmla="*/ 832270 w 1315983"/>
                <a:gd name="connsiteY175" fmla="*/ 1721217 h 2311974"/>
                <a:gd name="connsiteX176" fmla="*/ 789590 w 1315983"/>
                <a:gd name="connsiteY176" fmla="*/ 1721217 h 2311974"/>
                <a:gd name="connsiteX177" fmla="*/ 789590 w 1315983"/>
                <a:gd name="connsiteY177" fmla="*/ 1728511 h 2311974"/>
                <a:gd name="connsiteX178" fmla="*/ 758765 w 1315983"/>
                <a:gd name="connsiteY178" fmla="*/ 1721217 h 2311974"/>
                <a:gd name="connsiteX179" fmla="*/ 758765 w 1315983"/>
                <a:gd name="connsiteY179" fmla="*/ 1706631 h 2311974"/>
                <a:gd name="connsiteX180" fmla="*/ 751651 w 1315983"/>
                <a:gd name="connsiteY180" fmla="*/ 1706631 h 2311974"/>
                <a:gd name="connsiteX181" fmla="*/ 749280 w 1315983"/>
                <a:gd name="connsiteY181" fmla="*/ 1692044 h 2311974"/>
                <a:gd name="connsiteX182" fmla="*/ 749280 w 1315983"/>
                <a:gd name="connsiteY182" fmla="*/ 1692044 h 2311974"/>
                <a:gd name="connsiteX183" fmla="*/ 751651 w 1315983"/>
                <a:gd name="connsiteY183" fmla="*/ 1706631 h 2311974"/>
                <a:gd name="connsiteX184" fmla="*/ 697115 w 1315983"/>
                <a:gd name="connsiteY184" fmla="*/ 1709062 h 2311974"/>
                <a:gd name="connsiteX185" fmla="*/ 656806 w 1315983"/>
                <a:gd name="connsiteY185" fmla="*/ 1701769 h 2311974"/>
                <a:gd name="connsiteX186" fmla="*/ 654435 w 1315983"/>
                <a:gd name="connsiteY186" fmla="*/ 1709062 h 2311974"/>
                <a:gd name="connsiteX187" fmla="*/ 635465 w 1315983"/>
                <a:gd name="connsiteY187" fmla="*/ 1713924 h 2311974"/>
                <a:gd name="connsiteX188" fmla="*/ 628352 w 1315983"/>
                <a:gd name="connsiteY188" fmla="*/ 1733373 h 2311974"/>
                <a:gd name="connsiteX189" fmla="*/ 633094 w 1315983"/>
                <a:gd name="connsiteY189" fmla="*/ 1750391 h 2311974"/>
                <a:gd name="connsiteX190" fmla="*/ 614125 w 1315983"/>
                <a:gd name="connsiteY190" fmla="*/ 1750391 h 2311974"/>
                <a:gd name="connsiteX191" fmla="*/ 609383 w 1315983"/>
                <a:gd name="connsiteY191" fmla="*/ 1769840 h 2311974"/>
                <a:gd name="connsiteX192" fmla="*/ 616496 w 1315983"/>
                <a:gd name="connsiteY192" fmla="*/ 1784426 h 2311974"/>
                <a:gd name="connsiteX193" fmla="*/ 614125 w 1315983"/>
                <a:gd name="connsiteY193" fmla="*/ 1806306 h 2311974"/>
                <a:gd name="connsiteX194" fmla="*/ 602269 w 1315983"/>
                <a:gd name="connsiteY194" fmla="*/ 1813599 h 2311974"/>
                <a:gd name="connsiteX195" fmla="*/ 602269 w 1315983"/>
                <a:gd name="connsiteY195" fmla="*/ 1847635 h 2311974"/>
                <a:gd name="connsiteX196" fmla="*/ 588043 w 1315983"/>
                <a:gd name="connsiteY196" fmla="*/ 1852497 h 2311974"/>
                <a:gd name="connsiteX197" fmla="*/ 585671 w 1315983"/>
                <a:gd name="connsiteY197" fmla="*/ 1837910 h 2311974"/>
                <a:gd name="connsiteX198" fmla="*/ 552475 w 1315983"/>
                <a:gd name="connsiteY198" fmla="*/ 1837910 h 2311974"/>
                <a:gd name="connsiteX199" fmla="*/ 552475 w 1315983"/>
                <a:gd name="connsiteY199" fmla="*/ 1859790 h 2311974"/>
                <a:gd name="connsiteX200" fmla="*/ 533506 w 1315983"/>
                <a:gd name="connsiteY200" fmla="*/ 1859790 h 2311974"/>
                <a:gd name="connsiteX201" fmla="*/ 533506 w 1315983"/>
                <a:gd name="connsiteY201" fmla="*/ 1869515 h 2311974"/>
                <a:gd name="connsiteX202" fmla="*/ 531135 w 1315983"/>
                <a:gd name="connsiteY202" fmla="*/ 1876808 h 2311974"/>
                <a:gd name="connsiteX203" fmla="*/ 450517 w 1315983"/>
                <a:gd name="connsiteY203" fmla="*/ 1876808 h 2311974"/>
                <a:gd name="connsiteX204" fmla="*/ 450517 w 1315983"/>
                <a:gd name="connsiteY204" fmla="*/ 1896257 h 2311974"/>
                <a:gd name="connsiteX205" fmla="*/ 398351 w 1315983"/>
                <a:gd name="connsiteY205" fmla="*/ 1901119 h 2311974"/>
                <a:gd name="connsiteX206" fmla="*/ 398351 w 1315983"/>
                <a:gd name="connsiteY206" fmla="*/ 1930292 h 2311974"/>
                <a:gd name="connsiteX207" fmla="*/ 377011 w 1315983"/>
                <a:gd name="connsiteY207" fmla="*/ 1930292 h 2311974"/>
                <a:gd name="connsiteX208" fmla="*/ 374640 w 1315983"/>
                <a:gd name="connsiteY208" fmla="*/ 1952172 h 2311974"/>
                <a:gd name="connsiteX209" fmla="*/ 362784 w 1315983"/>
                <a:gd name="connsiteY209" fmla="*/ 1952172 h 2311974"/>
                <a:gd name="connsiteX210" fmla="*/ 362784 w 1315983"/>
                <a:gd name="connsiteY210" fmla="*/ 1978914 h 2311974"/>
                <a:gd name="connsiteX211" fmla="*/ 369898 w 1315983"/>
                <a:gd name="connsiteY211" fmla="*/ 1983776 h 2311974"/>
                <a:gd name="connsiteX212" fmla="*/ 367527 w 1315983"/>
                <a:gd name="connsiteY212" fmla="*/ 2000794 h 2311974"/>
                <a:gd name="connsiteX213" fmla="*/ 374640 w 1315983"/>
                <a:gd name="connsiteY213" fmla="*/ 2005656 h 2311974"/>
                <a:gd name="connsiteX214" fmla="*/ 374640 w 1315983"/>
                <a:gd name="connsiteY214" fmla="*/ 2068865 h 2311974"/>
                <a:gd name="connsiteX215" fmla="*/ 367527 w 1315983"/>
                <a:gd name="connsiteY215" fmla="*/ 2068865 h 2311974"/>
                <a:gd name="connsiteX216" fmla="*/ 367527 w 1315983"/>
                <a:gd name="connsiteY216" fmla="*/ 2081020 h 2311974"/>
                <a:gd name="connsiteX217" fmla="*/ 348557 w 1315983"/>
                <a:gd name="connsiteY217" fmla="*/ 2083451 h 2311974"/>
                <a:gd name="connsiteX218" fmla="*/ 334331 w 1315983"/>
                <a:gd name="connsiteY218" fmla="*/ 2117487 h 2311974"/>
                <a:gd name="connsiteX219" fmla="*/ 334331 w 1315983"/>
                <a:gd name="connsiteY219" fmla="*/ 2129642 h 2311974"/>
                <a:gd name="connsiteX220" fmla="*/ 391238 w 1315983"/>
                <a:gd name="connsiteY220" fmla="*/ 2132073 h 2311974"/>
                <a:gd name="connsiteX221" fmla="*/ 384125 w 1315983"/>
                <a:gd name="connsiteY221" fmla="*/ 2151522 h 2311974"/>
                <a:gd name="connsiteX222" fmla="*/ 388867 w 1315983"/>
                <a:gd name="connsiteY222" fmla="*/ 2161246 h 2311974"/>
                <a:gd name="connsiteX223" fmla="*/ 384125 w 1315983"/>
                <a:gd name="connsiteY223" fmla="*/ 2168540 h 2311974"/>
                <a:gd name="connsiteX224" fmla="*/ 367527 w 1315983"/>
                <a:gd name="connsiteY224" fmla="*/ 2168540 h 2311974"/>
                <a:gd name="connsiteX225" fmla="*/ 367527 w 1315983"/>
                <a:gd name="connsiteY225" fmla="*/ 2180695 h 2311974"/>
                <a:gd name="connsiteX226" fmla="*/ 336702 w 1315983"/>
                <a:gd name="connsiteY226" fmla="*/ 2187988 h 2311974"/>
                <a:gd name="connsiteX227" fmla="*/ 343815 w 1315983"/>
                <a:gd name="connsiteY227" fmla="*/ 2200144 h 2311974"/>
                <a:gd name="connsiteX228" fmla="*/ 341444 w 1315983"/>
                <a:gd name="connsiteY228" fmla="*/ 2256059 h 2311974"/>
                <a:gd name="connsiteX229" fmla="*/ 329588 w 1315983"/>
                <a:gd name="connsiteY229" fmla="*/ 2277939 h 2311974"/>
                <a:gd name="connsiteX230" fmla="*/ 303506 w 1315983"/>
                <a:gd name="connsiteY230" fmla="*/ 2307112 h 2311974"/>
                <a:gd name="connsiteX231" fmla="*/ 289279 w 1315983"/>
                <a:gd name="connsiteY231" fmla="*/ 2311974 h 2311974"/>
                <a:gd name="connsiteX232" fmla="*/ 272681 w 1315983"/>
                <a:gd name="connsiteY232" fmla="*/ 2282801 h 2311974"/>
                <a:gd name="connsiteX233" fmla="*/ 253712 w 1315983"/>
                <a:gd name="connsiteY233" fmla="*/ 2275508 h 2311974"/>
                <a:gd name="connsiteX234" fmla="*/ 239485 w 1315983"/>
                <a:gd name="connsiteY234" fmla="*/ 2292526 h 2311974"/>
                <a:gd name="connsiteX235" fmla="*/ 220516 w 1315983"/>
                <a:gd name="connsiteY235" fmla="*/ 2285232 h 2311974"/>
                <a:gd name="connsiteX236" fmla="*/ 206289 w 1315983"/>
                <a:gd name="connsiteY236" fmla="*/ 2290094 h 2311974"/>
                <a:gd name="connsiteX237" fmla="*/ 170722 w 1315983"/>
                <a:gd name="connsiteY237" fmla="*/ 2275508 h 2311974"/>
                <a:gd name="connsiteX238" fmla="*/ 129987 w 1315983"/>
                <a:gd name="connsiteY238" fmla="*/ 2254426 h 2311974"/>
                <a:gd name="connsiteX239" fmla="*/ 138292 w 1315983"/>
                <a:gd name="connsiteY239" fmla="*/ 2090384 h 2311974"/>
                <a:gd name="connsiteX240" fmla="*/ 167576 w 1315983"/>
                <a:gd name="connsiteY240" fmla="*/ 1879782 h 2311974"/>
                <a:gd name="connsiteX241" fmla="*/ 162659 w 1315983"/>
                <a:gd name="connsiteY241" fmla="*/ 1766434 h 2311974"/>
                <a:gd name="connsiteX242" fmla="*/ 134380 w 1315983"/>
                <a:gd name="connsiteY242" fmla="*/ 1684276 h 2311974"/>
                <a:gd name="connsiteX243" fmla="*/ 71027 w 1315983"/>
                <a:gd name="connsiteY243" fmla="*/ 1605539 h 2311974"/>
                <a:gd name="connsiteX244" fmla="*/ 21152 w 1315983"/>
                <a:gd name="connsiteY244" fmla="*/ 1566641 h 2311974"/>
                <a:gd name="connsiteX245" fmla="*/ 22796 w 1315983"/>
                <a:gd name="connsiteY245" fmla="*/ 1519182 h 2311974"/>
                <a:gd name="connsiteX246" fmla="*/ 18560 w 1315983"/>
                <a:gd name="connsiteY246" fmla="*/ 1442151 h 2311974"/>
                <a:gd name="connsiteX247" fmla="*/ 73867 w 1315983"/>
                <a:gd name="connsiteY247" fmla="*/ 1327822 h 2311974"/>
                <a:gd name="connsiteX248" fmla="*/ 867553 w 1315983"/>
                <a:gd name="connsiteY248" fmla="*/ 1104035 h 2311974"/>
                <a:gd name="connsiteX249" fmla="*/ 0 w 1315983"/>
                <a:gd name="connsiteY249" fmla="*/ 680708 h 2311974"/>
                <a:gd name="connsiteX250" fmla="*/ 35567 w 1315983"/>
                <a:gd name="connsiteY250" fmla="*/ 670983 h 2311974"/>
                <a:gd name="connsiteX251" fmla="*/ 192062 w 1315983"/>
                <a:gd name="connsiteY251" fmla="*/ 700156 h 2311974"/>
                <a:gd name="connsiteX252" fmla="*/ 151753 w 1315983"/>
                <a:gd name="connsiteY252" fmla="*/ 471633 h 2311974"/>
                <a:gd name="connsiteX253" fmla="*/ 144639 w 1315983"/>
                <a:gd name="connsiteY253" fmla="*/ 464340 h 2311974"/>
                <a:gd name="connsiteX254" fmla="*/ 232371 w 1315983"/>
                <a:gd name="connsiteY254" fmla="*/ 311180 h 2311974"/>
                <a:gd name="connsiteX255" fmla="*/ 225258 w 1315983"/>
                <a:gd name="connsiteY255" fmla="*/ 308749 h 2311974"/>
                <a:gd name="connsiteX256" fmla="*/ 239485 w 1315983"/>
                <a:gd name="connsiteY256" fmla="*/ 240679 h 2311974"/>
                <a:gd name="connsiteX257" fmla="*/ 260825 w 1315983"/>
                <a:gd name="connsiteY257" fmla="*/ 199350 h 2311974"/>
                <a:gd name="connsiteX258" fmla="*/ 239485 w 1315983"/>
                <a:gd name="connsiteY258" fmla="*/ 150728 h 2311974"/>
                <a:gd name="connsiteX259" fmla="*/ 248969 w 1315983"/>
                <a:gd name="connsiteY259" fmla="*/ 131279 h 2311974"/>
                <a:gd name="connsiteX260" fmla="*/ 282165 w 1315983"/>
                <a:gd name="connsiteY260" fmla="*/ 116693 h 2311974"/>
                <a:gd name="connsiteX261" fmla="*/ 286908 w 1315983"/>
                <a:gd name="connsiteY261" fmla="*/ 131279 h 2311974"/>
                <a:gd name="connsiteX262" fmla="*/ 308248 w 1315983"/>
                <a:gd name="connsiteY262" fmla="*/ 116693 h 2311974"/>
                <a:gd name="connsiteX263" fmla="*/ 303506 w 1315983"/>
                <a:gd name="connsiteY263" fmla="*/ 109399 h 2311974"/>
                <a:gd name="connsiteX264" fmla="*/ 320104 w 1315983"/>
                <a:gd name="connsiteY264" fmla="*/ 102106 h 2311974"/>
                <a:gd name="connsiteX265" fmla="*/ 320104 w 1315983"/>
                <a:gd name="connsiteY265" fmla="*/ 94813 h 2311974"/>
                <a:gd name="connsiteX266" fmla="*/ 329588 w 1315983"/>
                <a:gd name="connsiteY266" fmla="*/ 87519 h 2311974"/>
                <a:gd name="connsiteX267" fmla="*/ 315361 w 1315983"/>
                <a:gd name="connsiteY267" fmla="*/ 53484 h 2311974"/>
                <a:gd name="connsiteX268" fmla="*/ 312990 w 1315983"/>
                <a:gd name="connsiteY268" fmla="*/ 7293 h 2311974"/>
                <a:gd name="connsiteX269" fmla="*/ 355671 w 1315983"/>
                <a:gd name="connsiteY269" fmla="*/ 17018 h 2311974"/>
                <a:gd name="connsiteX270" fmla="*/ 377011 w 1315983"/>
                <a:gd name="connsiteY270" fmla="*/ 0 h 2311974"/>
                <a:gd name="connsiteX271" fmla="*/ 377011 w 1315983"/>
                <a:gd name="connsiteY271" fmla="*/ 0 h 2311974"/>
                <a:gd name="connsiteX0" fmla="*/ 234712 w 1315983"/>
                <a:gd name="connsiteY0" fmla="*/ 889782 h 2311974"/>
                <a:gd name="connsiteX1" fmla="*/ 170722 w 1315983"/>
                <a:gd name="connsiteY1" fmla="*/ 726899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13402 w 1315983"/>
                <a:gd name="connsiteY4" fmla="*/ 748778 h 2311974"/>
                <a:gd name="connsiteX5" fmla="*/ 241856 w 1315983"/>
                <a:gd name="connsiteY5" fmla="*/ 753641 h 2311974"/>
                <a:gd name="connsiteX6" fmla="*/ 246598 w 1315983"/>
                <a:gd name="connsiteY6" fmla="*/ 734192 h 2311974"/>
                <a:gd name="connsiteX7" fmla="*/ 260825 w 1315983"/>
                <a:gd name="connsiteY7" fmla="*/ 736623 h 2311974"/>
                <a:gd name="connsiteX8" fmla="*/ 177835 w 1315983"/>
                <a:gd name="connsiteY8" fmla="*/ 734192 h 2311974"/>
                <a:gd name="connsiteX9" fmla="*/ 170722 w 1315983"/>
                <a:gd name="connsiteY9" fmla="*/ 726899 h 2311974"/>
                <a:gd name="connsiteX10" fmla="*/ 170722 w 1315983"/>
                <a:gd name="connsiteY10" fmla="*/ 714743 h 2311974"/>
                <a:gd name="connsiteX11" fmla="*/ 170722 w 1315983"/>
                <a:gd name="connsiteY11" fmla="*/ 714743 h 2311974"/>
                <a:gd name="connsiteX12" fmla="*/ 177835 w 1315983"/>
                <a:gd name="connsiteY12" fmla="*/ 722036 h 2311974"/>
                <a:gd name="connsiteX13" fmla="*/ 177835 w 1315983"/>
                <a:gd name="connsiteY13" fmla="*/ 722036 h 2311974"/>
                <a:gd name="connsiteX14" fmla="*/ 170722 w 1315983"/>
                <a:gd name="connsiteY14" fmla="*/ 714743 h 2311974"/>
                <a:gd name="connsiteX15" fmla="*/ 377011 w 1315983"/>
                <a:gd name="connsiteY15" fmla="*/ 0 h 2311974"/>
                <a:gd name="connsiteX16" fmla="*/ 384125 w 1315983"/>
                <a:gd name="connsiteY16" fmla="*/ 4862 h 2311974"/>
                <a:gd name="connsiteX17" fmla="*/ 388867 w 1315983"/>
                <a:gd name="connsiteY17" fmla="*/ 17018 h 2311974"/>
                <a:gd name="connsiteX18" fmla="*/ 398351 w 1315983"/>
                <a:gd name="connsiteY18" fmla="*/ 53484 h 2311974"/>
                <a:gd name="connsiteX19" fmla="*/ 429176 w 1315983"/>
                <a:gd name="connsiteY19" fmla="*/ 82657 h 2311974"/>
                <a:gd name="connsiteX20" fmla="*/ 452888 w 1315983"/>
                <a:gd name="connsiteY20" fmla="*/ 75364 h 2311974"/>
                <a:gd name="connsiteX21" fmla="*/ 452888 w 1315983"/>
                <a:gd name="connsiteY21" fmla="*/ 82657 h 2311974"/>
                <a:gd name="connsiteX22" fmla="*/ 460001 w 1315983"/>
                <a:gd name="connsiteY22" fmla="*/ 82657 h 2311974"/>
                <a:gd name="connsiteX23" fmla="*/ 483712 w 1315983"/>
                <a:gd name="connsiteY23" fmla="*/ 104537 h 2311974"/>
                <a:gd name="connsiteX24" fmla="*/ 512166 w 1315983"/>
                <a:gd name="connsiteY24" fmla="*/ 89950 h 2311974"/>
                <a:gd name="connsiteX25" fmla="*/ 526393 w 1315983"/>
                <a:gd name="connsiteY25" fmla="*/ 94813 h 2311974"/>
                <a:gd name="connsiteX26" fmla="*/ 559589 w 1315983"/>
                <a:gd name="connsiteY26" fmla="*/ 94813 h 2311974"/>
                <a:gd name="connsiteX27" fmla="*/ 559589 w 1315983"/>
                <a:gd name="connsiteY27" fmla="*/ 72933 h 2311974"/>
                <a:gd name="connsiteX28" fmla="*/ 561960 w 1315983"/>
                <a:gd name="connsiteY28" fmla="*/ 72933 h 2311974"/>
                <a:gd name="connsiteX29" fmla="*/ 566702 w 1315983"/>
                <a:gd name="connsiteY29" fmla="*/ 123986 h 2311974"/>
                <a:gd name="connsiteX30" fmla="*/ 580929 w 1315983"/>
                <a:gd name="connsiteY30" fmla="*/ 128848 h 2311974"/>
                <a:gd name="connsiteX31" fmla="*/ 592785 w 1315983"/>
                <a:gd name="connsiteY31" fmla="*/ 150728 h 2311974"/>
                <a:gd name="connsiteX32" fmla="*/ 602269 w 1315983"/>
                <a:gd name="connsiteY32" fmla="*/ 153159 h 2311974"/>
                <a:gd name="connsiteX33" fmla="*/ 628352 w 1315983"/>
                <a:gd name="connsiteY33" fmla="*/ 165315 h 2311974"/>
                <a:gd name="connsiteX34" fmla="*/ 668661 w 1315983"/>
                <a:gd name="connsiteY34" fmla="*/ 172608 h 2311974"/>
                <a:gd name="connsiteX35" fmla="*/ 675775 w 1315983"/>
                <a:gd name="connsiteY35" fmla="*/ 184763 h 2311974"/>
                <a:gd name="connsiteX36" fmla="*/ 668661 w 1315983"/>
                <a:gd name="connsiteY36" fmla="*/ 192057 h 2311974"/>
                <a:gd name="connsiteX37" fmla="*/ 675775 w 1315983"/>
                <a:gd name="connsiteY37" fmla="*/ 201781 h 2311974"/>
                <a:gd name="connsiteX38" fmla="*/ 682888 w 1315983"/>
                <a:gd name="connsiteY38" fmla="*/ 233385 h 2311974"/>
                <a:gd name="connsiteX39" fmla="*/ 725569 w 1315983"/>
                <a:gd name="connsiteY39" fmla="*/ 211505 h 2311974"/>
                <a:gd name="connsiteX40" fmla="*/ 749280 w 1315983"/>
                <a:gd name="connsiteY40" fmla="*/ 213936 h 2311974"/>
                <a:gd name="connsiteX41" fmla="*/ 770620 w 1315983"/>
                <a:gd name="connsiteY41" fmla="*/ 199350 h 2311974"/>
                <a:gd name="connsiteX42" fmla="*/ 780105 w 1315983"/>
                <a:gd name="connsiteY42" fmla="*/ 177470 h 2311974"/>
                <a:gd name="connsiteX43" fmla="*/ 806188 w 1315983"/>
                <a:gd name="connsiteY43" fmla="*/ 158021 h 2311974"/>
                <a:gd name="connsiteX44" fmla="*/ 827528 w 1315983"/>
                <a:gd name="connsiteY44" fmla="*/ 194488 h 2311974"/>
                <a:gd name="connsiteX45" fmla="*/ 827528 w 1315983"/>
                <a:gd name="connsiteY45" fmla="*/ 221230 h 2311974"/>
                <a:gd name="connsiteX46" fmla="*/ 839383 w 1315983"/>
                <a:gd name="connsiteY46" fmla="*/ 243110 h 2311974"/>
                <a:gd name="connsiteX47" fmla="*/ 858353 w 1315983"/>
                <a:gd name="connsiteY47" fmla="*/ 262558 h 2311974"/>
                <a:gd name="connsiteX48" fmla="*/ 901033 w 1315983"/>
                <a:gd name="connsiteY48" fmla="*/ 274714 h 2311974"/>
                <a:gd name="connsiteX49" fmla="*/ 934229 w 1315983"/>
                <a:gd name="connsiteY49" fmla="*/ 260127 h 2311974"/>
                <a:gd name="connsiteX50" fmla="*/ 955569 w 1315983"/>
                <a:gd name="connsiteY50" fmla="*/ 262558 h 2311974"/>
                <a:gd name="connsiteX51" fmla="*/ 981652 w 1315983"/>
                <a:gd name="connsiteY51" fmla="*/ 277145 h 2311974"/>
                <a:gd name="connsiteX52" fmla="*/ 1014848 w 1315983"/>
                <a:gd name="connsiteY52" fmla="*/ 282007 h 2311974"/>
                <a:gd name="connsiteX53" fmla="*/ 1010106 w 1315983"/>
                <a:gd name="connsiteY53" fmla="*/ 299025 h 2311974"/>
                <a:gd name="connsiteX54" fmla="*/ 1038559 w 1315983"/>
                <a:gd name="connsiteY54" fmla="*/ 371958 h 2311974"/>
                <a:gd name="connsiteX55" fmla="*/ 1154745 w 1315983"/>
                <a:gd name="connsiteY55" fmla="*/ 415718 h 2311974"/>
                <a:gd name="connsiteX56" fmla="*/ 1187941 w 1315983"/>
                <a:gd name="connsiteY56" fmla="*/ 386544 h 2311974"/>
                <a:gd name="connsiteX57" fmla="*/ 1232993 w 1315983"/>
                <a:gd name="connsiteY57" fmla="*/ 381682 h 2311974"/>
                <a:gd name="connsiteX58" fmla="*/ 1240107 w 1315983"/>
                <a:gd name="connsiteY58" fmla="*/ 386544 h 2311974"/>
                <a:gd name="connsiteX59" fmla="*/ 1275674 w 1315983"/>
                <a:gd name="connsiteY59" fmla="*/ 371958 h 2311974"/>
                <a:gd name="connsiteX60" fmla="*/ 1275674 w 1315983"/>
                <a:gd name="connsiteY60" fmla="*/ 388975 h 2311974"/>
                <a:gd name="connsiteX61" fmla="*/ 1289901 w 1315983"/>
                <a:gd name="connsiteY61" fmla="*/ 408424 h 2311974"/>
                <a:gd name="connsiteX62" fmla="*/ 1228251 w 1315983"/>
                <a:gd name="connsiteY62" fmla="*/ 444891 h 2311974"/>
                <a:gd name="connsiteX63" fmla="*/ 1225880 w 1315983"/>
                <a:gd name="connsiteY63" fmla="*/ 491082 h 2311974"/>
                <a:gd name="connsiteX64" fmla="*/ 1247220 w 1315983"/>
                <a:gd name="connsiteY64" fmla="*/ 532410 h 2311974"/>
                <a:gd name="connsiteX65" fmla="*/ 1280416 w 1315983"/>
                <a:gd name="connsiteY65" fmla="*/ 554290 h 2311974"/>
                <a:gd name="connsiteX66" fmla="*/ 1301756 w 1315983"/>
                <a:gd name="connsiteY66" fmla="*/ 581032 h 2311974"/>
                <a:gd name="connsiteX67" fmla="*/ 1294643 w 1315983"/>
                <a:gd name="connsiteY67" fmla="*/ 622361 h 2311974"/>
                <a:gd name="connsiteX68" fmla="*/ 1315983 w 1315983"/>
                <a:gd name="connsiteY68" fmla="*/ 644241 h 2311974"/>
                <a:gd name="connsiteX69" fmla="*/ 1311241 w 1315983"/>
                <a:gd name="connsiteY69" fmla="*/ 658827 h 2311974"/>
                <a:gd name="connsiteX70" fmla="*/ 1304127 w 1315983"/>
                <a:gd name="connsiteY70" fmla="*/ 666121 h 2311974"/>
                <a:gd name="connsiteX71" fmla="*/ 1275674 w 1315983"/>
                <a:gd name="connsiteY71" fmla="*/ 663689 h 2311974"/>
                <a:gd name="connsiteX72" fmla="*/ 1247220 w 1315983"/>
                <a:gd name="connsiteY72" fmla="*/ 705018 h 2311974"/>
                <a:gd name="connsiteX73" fmla="*/ 1225880 w 1315983"/>
                <a:gd name="connsiteY73" fmla="*/ 712312 h 2311974"/>
                <a:gd name="connsiteX74" fmla="*/ 1178457 w 1315983"/>
                <a:gd name="connsiteY74" fmla="*/ 785245 h 2311974"/>
                <a:gd name="connsiteX75" fmla="*/ 1178457 w 1315983"/>
                <a:gd name="connsiteY75" fmla="*/ 804693 h 2311974"/>
                <a:gd name="connsiteX76" fmla="*/ 1147632 w 1315983"/>
                <a:gd name="connsiteY76" fmla="*/ 802262 h 2311974"/>
                <a:gd name="connsiteX77" fmla="*/ 1116807 w 1315983"/>
                <a:gd name="connsiteY77" fmla="*/ 802262 h 2311974"/>
                <a:gd name="connsiteX78" fmla="*/ 1093096 w 1315983"/>
                <a:gd name="connsiteY78" fmla="*/ 819280 h 2311974"/>
                <a:gd name="connsiteX79" fmla="*/ 1057529 w 1315983"/>
                <a:gd name="connsiteY79" fmla="*/ 809556 h 2311974"/>
                <a:gd name="connsiteX80" fmla="*/ 1045673 w 1315983"/>
                <a:gd name="connsiteY80" fmla="*/ 816849 h 2311974"/>
                <a:gd name="connsiteX81" fmla="*/ 1055157 w 1315983"/>
                <a:gd name="connsiteY81" fmla="*/ 824142 h 2311974"/>
                <a:gd name="connsiteX82" fmla="*/ 1043302 w 1315983"/>
                <a:gd name="connsiteY82" fmla="*/ 850884 h 2311974"/>
                <a:gd name="connsiteX83" fmla="*/ 1050415 w 1315983"/>
                <a:gd name="connsiteY83" fmla="*/ 858178 h 2311974"/>
                <a:gd name="connsiteX84" fmla="*/ 1090725 w 1315983"/>
                <a:gd name="connsiteY84" fmla="*/ 875195 h 2311974"/>
                <a:gd name="connsiteX85" fmla="*/ 1097838 w 1315983"/>
                <a:gd name="connsiteY85" fmla="*/ 906800 h 2311974"/>
                <a:gd name="connsiteX86" fmla="*/ 1104951 w 1315983"/>
                <a:gd name="connsiteY86" fmla="*/ 916524 h 2311974"/>
                <a:gd name="connsiteX87" fmla="*/ 1123921 w 1315983"/>
                <a:gd name="connsiteY87" fmla="*/ 935973 h 2311974"/>
                <a:gd name="connsiteX88" fmla="*/ 1171343 w 1315983"/>
                <a:gd name="connsiteY88" fmla="*/ 928679 h 2311974"/>
                <a:gd name="connsiteX89" fmla="*/ 1185570 w 1315983"/>
                <a:gd name="connsiteY89" fmla="*/ 948128 h 2311974"/>
                <a:gd name="connsiteX90" fmla="*/ 1206911 w 1315983"/>
                <a:gd name="connsiteY90" fmla="*/ 950559 h 2311974"/>
                <a:gd name="connsiteX91" fmla="*/ 1211653 w 1315983"/>
                <a:gd name="connsiteY91" fmla="*/ 923817 h 2311974"/>
                <a:gd name="connsiteX92" fmla="*/ 1225880 w 1315983"/>
                <a:gd name="connsiteY92" fmla="*/ 914093 h 2311974"/>
                <a:gd name="connsiteX93" fmla="*/ 1235364 w 1315983"/>
                <a:gd name="connsiteY93" fmla="*/ 921386 h 2311974"/>
                <a:gd name="connsiteX94" fmla="*/ 1247220 w 1315983"/>
                <a:gd name="connsiteY94" fmla="*/ 948128 h 2311974"/>
                <a:gd name="connsiteX95" fmla="*/ 1195055 w 1315983"/>
                <a:gd name="connsiteY95" fmla="*/ 1006475 h 2311974"/>
                <a:gd name="connsiteX96" fmla="*/ 1064642 w 1315983"/>
                <a:gd name="connsiteY96" fmla="*/ 1062390 h 2311974"/>
                <a:gd name="connsiteX97" fmla="*/ 1071755 w 1315983"/>
                <a:gd name="connsiteY97" fmla="*/ 1093994 h 2311974"/>
                <a:gd name="connsiteX98" fmla="*/ 1062271 w 1315983"/>
                <a:gd name="connsiteY98" fmla="*/ 1103719 h 2311974"/>
                <a:gd name="connsiteX99" fmla="*/ 1064642 w 1315983"/>
                <a:gd name="connsiteY99" fmla="*/ 1103719 h 2311974"/>
                <a:gd name="connsiteX100" fmla="*/ 1064642 w 1315983"/>
                <a:gd name="connsiteY100" fmla="*/ 1111012 h 2311974"/>
                <a:gd name="connsiteX101" fmla="*/ 1057529 w 1315983"/>
                <a:gd name="connsiteY101" fmla="*/ 1118305 h 2311974"/>
                <a:gd name="connsiteX102" fmla="*/ 1057529 w 1315983"/>
                <a:gd name="connsiteY102" fmla="*/ 1125598 h 2311974"/>
                <a:gd name="connsiteX103" fmla="*/ 1043302 w 1315983"/>
                <a:gd name="connsiteY103" fmla="*/ 1149909 h 2311974"/>
                <a:gd name="connsiteX104" fmla="*/ 1055157 w 1315983"/>
                <a:gd name="connsiteY104" fmla="*/ 1164496 h 2311974"/>
                <a:gd name="connsiteX105" fmla="*/ 1083611 w 1315983"/>
                <a:gd name="connsiteY105" fmla="*/ 1164496 h 2311974"/>
                <a:gd name="connsiteX106" fmla="*/ 1085982 w 1315983"/>
                <a:gd name="connsiteY106" fmla="*/ 1166927 h 2311974"/>
                <a:gd name="connsiteX107" fmla="*/ 1104951 w 1315983"/>
                <a:gd name="connsiteY107" fmla="*/ 1159634 h 2311974"/>
                <a:gd name="connsiteX108" fmla="*/ 1116807 w 1315983"/>
                <a:gd name="connsiteY108" fmla="*/ 1166927 h 2311974"/>
                <a:gd name="connsiteX109" fmla="*/ 1123921 w 1315983"/>
                <a:gd name="connsiteY109" fmla="*/ 1166927 h 2311974"/>
                <a:gd name="connsiteX110" fmla="*/ 1119178 w 1315983"/>
                <a:gd name="connsiteY110" fmla="*/ 1171789 h 2311974"/>
                <a:gd name="connsiteX111" fmla="*/ 1133405 w 1315983"/>
                <a:gd name="connsiteY111" fmla="*/ 1179083 h 2311974"/>
                <a:gd name="connsiteX112" fmla="*/ 1140519 w 1315983"/>
                <a:gd name="connsiteY112" fmla="*/ 1222842 h 2311974"/>
                <a:gd name="connsiteX113" fmla="*/ 1133405 w 1315983"/>
                <a:gd name="connsiteY113" fmla="*/ 1230136 h 2311974"/>
                <a:gd name="connsiteX114" fmla="*/ 1133405 w 1315983"/>
                <a:gd name="connsiteY114" fmla="*/ 1254447 h 2311974"/>
                <a:gd name="connsiteX115" fmla="*/ 1159488 w 1315983"/>
                <a:gd name="connsiteY115" fmla="*/ 1271464 h 2311974"/>
                <a:gd name="connsiteX116" fmla="*/ 1154745 w 1315983"/>
                <a:gd name="connsiteY116" fmla="*/ 1278758 h 2311974"/>
                <a:gd name="connsiteX117" fmla="*/ 1164230 w 1315983"/>
                <a:gd name="connsiteY117" fmla="*/ 1290913 h 2311974"/>
                <a:gd name="connsiteX118" fmla="*/ 1164230 w 1315983"/>
                <a:gd name="connsiteY118" fmla="*/ 1303069 h 2311974"/>
                <a:gd name="connsiteX119" fmla="*/ 1166601 w 1315983"/>
                <a:gd name="connsiteY119" fmla="*/ 1305500 h 2311974"/>
                <a:gd name="connsiteX120" fmla="*/ 1164230 w 1315983"/>
                <a:gd name="connsiteY120" fmla="*/ 1312793 h 2311974"/>
                <a:gd name="connsiteX121" fmla="*/ 1171343 w 1315983"/>
                <a:gd name="connsiteY121" fmla="*/ 1324948 h 2311974"/>
                <a:gd name="connsiteX122" fmla="*/ 1178457 w 1315983"/>
                <a:gd name="connsiteY122" fmla="*/ 1317655 h 2311974"/>
                <a:gd name="connsiteX123" fmla="*/ 1178457 w 1315983"/>
                <a:gd name="connsiteY123" fmla="*/ 1327379 h 2311974"/>
                <a:gd name="connsiteX124" fmla="*/ 1180828 w 1315983"/>
                <a:gd name="connsiteY124" fmla="*/ 1344397 h 2311974"/>
                <a:gd name="connsiteX125" fmla="*/ 1154745 w 1315983"/>
                <a:gd name="connsiteY125" fmla="*/ 1358984 h 2311974"/>
                <a:gd name="connsiteX126" fmla="*/ 1133405 w 1315983"/>
                <a:gd name="connsiteY126" fmla="*/ 1358984 h 2311974"/>
                <a:gd name="connsiteX127" fmla="*/ 1131034 w 1315983"/>
                <a:gd name="connsiteY127" fmla="*/ 1376001 h 2311974"/>
                <a:gd name="connsiteX128" fmla="*/ 1152374 w 1315983"/>
                <a:gd name="connsiteY128" fmla="*/ 1376001 h 2311974"/>
                <a:gd name="connsiteX129" fmla="*/ 1154745 w 1315983"/>
                <a:gd name="connsiteY129" fmla="*/ 1383295 h 2311974"/>
                <a:gd name="connsiteX130" fmla="*/ 1159488 w 1315983"/>
                <a:gd name="connsiteY130" fmla="*/ 1380864 h 2311974"/>
                <a:gd name="connsiteX131" fmla="*/ 1166601 w 1315983"/>
                <a:gd name="connsiteY131" fmla="*/ 1393019 h 2311974"/>
                <a:gd name="connsiteX132" fmla="*/ 1164230 w 1315983"/>
                <a:gd name="connsiteY132" fmla="*/ 1400312 h 2311974"/>
                <a:gd name="connsiteX133" fmla="*/ 1166601 w 1315983"/>
                <a:gd name="connsiteY133" fmla="*/ 1402744 h 2311974"/>
                <a:gd name="connsiteX134" fmla="*/ 1185570 w 1315983"/>
                <a:gd name="connsiteY134" fmla="*/ 1380864 h 2311974"/>
                <a:gd name="connsiteX135" fmla="*/ 1192684 w 1315983"/>
                <a:gd name="connsiteY135" fmla="*/ 1383295 h 2311974"/>
                <a:gd name="connsiteX136" fmla="*/ 1187941 w 1315983"/>
                <a:gd name="connsiteY136" fmla="*/ 1380864 h 2311974"/>
                <a:gd name="connsiteX137" fmla="*/ 1195055 w 1315983"/>
                <a:gd name="connsiteY137" fmla="*/ 1373570 h 2311974"/>
                <a:gd name="connsiteX138" fmla="*/ 1202168 w 1315983"/>
                <a:gd name="connsiteY138" fmla="*/ 1368708 h 2311974"/>
                <a:gd name="connsiteX139" fmla="*/ 1218766 w 1315983"/>
                <a:gd name="connsiteY139" fmla="*/ 1417330 h 2311974"/>
                <a:gd name="connsiteX140" fmla="*/ 1214024 w 1315983"/>
                <a:gd name="connsiteY140" fmla="*/ 1424623 h 2311974"/>
                <a:gd name="connsiteX141" fmla="*/ 1214024 w 1315983"/>
                <a:gd name="connsiteY141" fmla="*/ 1441641 h 2311974"/>
                <a:gd name="connsiteX142" fmla="*/ 1180828 w 1315983"/>
                <a:gd name="connsiteY142" fmla="*/ 1436779 h 2311974"/>
                <a:gd name="connsiteX143" fmla="*/ 1178457 w 1315983"/>
                <a:gd name="connsiteY143" fmla="*/ 1473245 h 2311974"/>
                <a:gd name="connsiteX144" fmla="*/ 1164230 w 1315983"/>
                <a:gd name="connsiteY144" fmla="*/ 1473245 h 2311974"/>
                <a:gd name="connsiteX145" fmla="*/ 1159488 w 1315983"/>
                <a:gd name="connsiteY145" fmla="*/ 1504850 h 2311974"/>
                <a:gd name="connsiteX146" fmla="*/ 1145261 w 1315983"/>
                <a:gd name="connsiteY146" fmla="*/ 1521867 h 2311974"/>
                <a:gd name="connsiteX147" fmla="*/ 1145261 w 1315983"/>
                <a:gd name="connsiteY147" fmla="*/ 1548609 h 2311974"/>
                <a:gd name="connsiteX148" fmla="*/ 1126292 w 1315983"/>
                <a:gd name="connsiteY148" fmla="*/ 1560765 h 2311974"/>
                <a:gd name="connsiteX149" fmla="*/ 1152374 w 1315983"/>
                <a:gd name="connsiteY149" fmla="*/ 1570489 h 2311974"/>
                <a:gd name="connsiteX150" fmla="*/ 1152374 w 1315983"/>
                <a:gd name="connsiteY150" fmla="*/ 1577783 h 2311974"/>
                <a:gd name="connsiteX151" fmla="*/ 1097838 w 1315983"/>
                <a:gd name="connsiteY151" fmla="*/ 1577783 h 2311974"/>
                <a:gd name="connsiteX152" fmla="*/ 1109694 w 1315983"/>
                <a:gd name="connsiteY152" fmla="*/ 1602094 h 2311974"/>
                <a:gd name="connsiteX153" fmla="*/ 1119178 w 1315983"/>
                <a:gd name="connsiteY153" fmla="*/ 1609387 h 2311974"/>
                <a:gd name="connsiteX154" fmla="*/ 1116807 w 1315983"/>
                <a:gd name="connsiteY154" fmla="*/ 1619111 h 2311974"/>
                <a:gd name="connsiteX155" fmla="*/ 1119178 w 1315983"/>
                <a:gd name="connsiteY155" fmla="*/ 1623973 h 2311974"/>
                <a:gd name="connsiteX156" fmla="*/ 1119178 w 1315983"/>
                <a:gd name="connsiteY156" fmla="*/ 1645853 h 2311974"/>
                <a:gd name="connsiteX157" fmla="*/ 1112065 w 1315983"/>
                <a:gd name="connsiteY157" fmla="*/ 1645853 h 2311974"/>
                <a:gd name="connsiteX158" fmla="*/ 1104951 w 1315983"/>
                <a:gd name="connsiteY158" fmla="*/ 1667733 h 2311974"/>
                <a:gd name="connsiteX159" fmla="*/ 1104951 w 1315983"/>
                <a:gd name="connsiteY159" fmla="*/ 1706631 h 2311974"/>
                <a:gd name="connsiteX160" fmla="*/ 1090725 w 1315983"/>
                <a:gd name="connsiteY160" fmla="*/ 1709062 h 2311974"/>
                <a:gd name="connsiteX161" fmla="*/ 1090725 w 1315983"/>
                <a:gd name="connsiteY161" fmla="*/ 1723648 h 2311974"/>
                <a:gd name="connsiteX162" fmla="*/ 1078869 w 1315983"/>
                <a:gd name="connsiteY162" fmla="*/ 1740666 h 2311974"/>
                <a:gd name="connsiteX163" fmla="*/ 1021961 w 1315983"/>
                <a:gd name="connsiteY163" fmla="*/ 1733373 h 2311974"/>
                <a:gd name="connsiteX164" fmla="*/ 995879 w 1315983"/>
                <a:gd name="connsiteY164" fmla="*/ 1733373 h 2311974"/>
                <a:gd name="connsiteX165" fmla="*/ 984023 w 1315983"/>
                <a:gd name="connsiteY165" fmla="*/ 1743097 h 2311974"/>
                <a:gd name="connsiteX166" fmla="*/ 976910 w 1315983"/>
                <a:gd name="connsiteY166" fmla="*/ 1735804 h 2311974"/>
                <a:gd name="connsiteX167" fmla="*/ 969796 w 1315983"/>
                <a:gd name="connsiteY167" fmla="*/ 1740666 h 2311974"/>
                <a:gd name="connsiteX168" fmla="*/ 948456 w 1315983"/>
                <a:gd name="connsiteY168" fmla="*/ 1713924 h 2311974"/>
                <a:gd name="connsiteX169" fmla="*/ 934229 w 1315983"/>
                <a:gd name="connsiteY169" fmla="*/ 1721217 h 2311974"/>
                <a:gd name="connsiteX170" fmla="*/ 927116 w 1315983"/>
                <a:gd name="connsiteY170" fmla="*/ 1733373 h 2311974"/>
                <a:gd name="connsiteX171" fmla="*/ 920002 w 1315983"/>
                <a:gd name="connsiteY171" fmla="*/ 1735804 h 2311974"/>
                <a:gd name="connsiteX172" fmla="*/ 905775 w 1315983"/>
                <a:gd name="connsiteY172" fmla="*/ 1706631 h 2311974"/>
                <a:gd name="connsiteX173" fmla="*/ 834641 w 1315983"/>
                <a:gd name="connsiteY173" fmla="*/ 1709062 h 2311974"/>
                <a:gd name="connsiteX174" fmla="*/ 832270 w 1315983"/>
                <a:gd name="connsiteY174" fmla="*/ 1721217 h 2311974"/>
                <a:gd name="connsiteX175" fmla="*/ 789590 w 1315983"/>
                <a:gd name="connsiteY175" fmla="*/ 1721217 h 2311974"/>
                <a:gd name="connsiteX176" fmla="*/ 789590 w 1315983"/>
                <a:gd name="connsiteY176" fmla="*/ 1728511 h 2311974"/>
                <a:gd name="connsiteX177" fmla="*/ 758765 w 1315983"/>
                <a:gd name="connsiteY177" fmla="*/ 1721217 h 2311974"/>
                <a:gd name="connsiteX178" fmla="*/ 758765 w 1315983"/>
                <a:gd name="connsiteY178" fmla="*/ 1706631 h 2311974"/>
                <a:gd name="connsiteX179" fmla="*/ 751651 w 1315983"/>
                <a:gd name="connsiteY179" fmla="*/ 1706631 h 2311974"/>
                <a:gd name="connsiteX180" fmla="*/ 749280 w 1315983"/>
                <a:gd name="connsiteY180" fmla="*/ 1692044 h 2311974"/>
                <a:gd name="connsiteX181" fmla="*/ 749280 w 1315983"/>
                <a:gd name="connsiteY181" fmla="*/ 1692044 h 2311974"/>
                <a:gd name="connsiteX182" fmla="*/ 751651 w 1315983"/>
                <a:gd name="connsiteY182" fmla="*/ 1706631 h 2311974"/>
                <a:gd name="connsiteX183" fmla="*/ 697115 w 1315983"/>
                <a:gd name="connsiteY183" fmla="*/ 1709062 h 2311974"/>
                <a:gd name="connsiteX184" fmla="*/ 656806 w 1315983"/>
                <a:gd name="connsiteY184" fmla="*/ 1701769 h 2311974"/>
                <a:gd name="connsiteX185" fmla="*/ 654435 w 1315983"/>
                <a:gd name="connsiteY185" fmla="*/ 1709062 h 2311974"/>
                <a:gd name="connsiteX186" fmla="*/ 635465 w 1315983"/>
                <a:gd name="connsiteY186" fmla="*/ 1713924 h 2311974"/>
                <a:gd name="connsiteX187" fmla="*/ 628352 w 1315983"/>
                <a:gd name="connsiteY187" fmla="*/ 1733373 h 2311974"/>
                <a:gd name="connsiteX188" fmla="*/ 633094 w 1315983"/>
                <a:gd name="connsiteY188" fmla="*/ 1750391 h 2311974"/>
                <a:gd name="connsiteX189" fmla="*/ 614125 w 1315983"/>
                <a:gd name="connsiteY189" fmla="*/ 1750391 h 2311974"/>
                <a:gd name="connsiteX190" fmla="*/ 609383 w 1315983"/>
                <a:gd name="connsiteY190" fmla="*/ 1769840 h 2311974"/>
                <a:gd name="connsiteX191" fmla="*/ 616496 w 1315983"/>
                <a:gd name="connsiteY191" fmla="*/ 1784426 h 2311974"/>
                <a:gd name="connsiteX192" fmla="*/ 614125 w 1315983"/>
                <a:gd name="connsiteY192" fmla="*/ 1806306 h 2311974"/>
                <a:gd name="connsiteX193" fmla="*/ 602269 w 1315983"/>
                <a:gd name="connsiteY193" fmla="*/ 1813599 h 2311974"/>
                <a:gd name="connsiteX194" fmla="*/ 602269 w 1315983"/>
                <a:gd name="connsiteY194" fmla="*/ 1847635 h 2311974"/>
                <a:gd name="connsiteX195" fmla="*/ 588043 w 1315983"/>
                <a:gd name="connsiteY195" fmla="*/ 1852497 h 2311974"/>
                <a:gd name="connsiteX196" fmla="*/ 585671 w 1315983"/>
                <a:gd name="connsiteY196" fmla="*/ 1837910 h 2311974"/>
                <a:gd name="connsiteX197" fmla="*/ 552475 w 1315983"/>
                <a:gd name="connsiteY197" fmla="*/ 1837910 h 2311974"/>
                <a:gd name="connsiteX198" fmla="*/ 552475 w 1315983"/>
                <a:gd name="connsiteY198" fmla="*/ 1859790 h 2311974"/>
                <a:gd name="connsiteX199" fmla="*/ 533506 w 1315983"/>
                <a:gd name="connsiteY199" fmla="*/ 1859790 h 2311974"/>
                <a:gd name="connsiteX200" fmla="*/ 533506 w 1315983"/>
                <a:gd name="connsiteY200" fmla="*/ 1869515 h 2311974"/>
                <a:gd name="connsiteX201" fmla="*/ 531135 w 1315983"/>
                <a:gd name="connsiteY201" fmla="*/ 1876808 h 2311974"/>
                <a:gd name="connsiteX202" fmla="*/ 450517 w 1315983"/>
                <a:gd name="connsiteY202" fmla="*/ 1876808 h 2311974"/>
                <a:gd name="connsiteX203" fmla="*/ 450517 w 1315983"/>
                <a:gd name="connsiteY203" fmla="*/ 1896257 h 2311974"/>
                <a:gd name="connsiteX204" fmla="*/ 398351 w 1315983"/>
                <a:gd name="connsiteY204" fmla="*/ 1901119 h 2311974"/>
                <a:gd name="connsiteX205" fmla="*/ 398351 w 1315983"/>
                <a:gd name="connsiteY205" fmla="*/ 1930292 h 2311974"/>
                <a:gd name="connsiteX206" fmla="*/ 377011 w 1315983"/>
                <a:gd name="connsiteY206" fmla="*/ 1930292 h 2311974"/>
                <a:gd name="connsiteX207" fmla="*/ 374640 w 1315983"/>
                <a:gd name="connsiteY207" fmla="*/ 1952172 h 2311974"/>
                <a:gd name="connsiteX208" fmla="*/ 362784 w 1315983"/>
                <a:gd name="connsiteY208" fmla="*/ 1952172 h 2311974"/>
                <a:gd name="connsiteX209" fmla="*/ 362784 w 1315983"/>
                <a:gd name="connsiteY209" fmla="*/ 1978914 h 2311974"/>
                <a:gd name="connsiteX210" fmla="*/ 369898 w 1315983"/>
                <a:gd name="connsiteY210" fmla="*/ 1983776 h 2311974"/>
                <a:gd name="connsiteX211" fmla="*/ 367527 w 1315983"/>
                <a:gd name="connsiteY211" fmla="*/ 2000794 h 2311974"/>
                <a:gd name="connsiteX212" fmla="*/ 374640 w 1315983"/>
                <a:gd name="connsiteY212" fmla="*/ 2005656 h 2311974"/>
                <a:gd name="connsiteX213" fmla="*/ 374640 w 1315983"/>
                <a:gd name="connsiteY213" fmla="*/ 2068865 h 2311974"/>
                <a:gd name="connsiteX214" fmla="*/ 367527 w 1315983"/>
                <a:gd name="connsiteY214" fmla="*/ 2068865 h 2311974"/>
                <a:gd name="connsiteX215" fmla="*/ 367527 w 1315983"/>
                <a:gd name="connsiteY215" fmla="*/ 2081020 h 2311974"/>
                <a:gd name="connsiteX216" fmla="*/ 348557 w 1315983"/>
                <a:gd name="connsiteY216" fmla="*/ 2083451 h 2311974"/>
                <a:gd name="connsiteX217" fmla="*/ 334331 w 1315983"/>
                <a:gd name="connsiteY217" fmla="*/ 2117487 h 2311974"/>
                <a:gd name="connsiteX218" fmla="*/ 334331 w 1315983"/>
                <a:gd name="connsiteY218" fmla="*/ 2129642 h 2311974"/>
                <a:gd name="connsiteX219" fmla="*/ 391238 w 1315983"/>
                <a:gd name="connsiteY219" fmla="*/ 2132073 h 2311974"/>
                <a:gd name="connsiteX220" fmla="*/ 384125 w 1315983"/>
                <a:gd name="connsiteY220" fmla="*/ 2151522 h 2311974"/>
                <a:gd name="connsiteX221" fmla="*/ 388867 w 1315983"/>
                <a:gd name="connsiteY221" fmla="*/ 2161246 h 2311974"/>
                <a:gd name="connsiteX222" fmla="*/ 384125 w 1315983"/>
                <a:gd name="connsiteY222" fmla="*/ 2168540 h 2311974"/>
                <a:gd name="connsiteX223" fmla="*/ 367527 w 1315983"/>
                <a:gd name="connsiteY223" fmla="*/ 2168540 h 2311974"/>
                <a:gd name="connsiteX224" fmla="*/ 367527 w 1315983"/>
                <a:gd name="connsiteY224" fmla="*/ 2180695 h 2311974"/>
                <a:gd name="connsiteX225" fmla="*/ 336702 w 1315983"/>
                <a:gd name="connsiteY225" fmla="*/ 2187988 h 2311974"/>
                <a:gd name="connsiteX226" fmla="*/ 343815 w 1315983"/>
                <a:gd name="connsiteY226" fmla="*/ 2200144 h 2311974"/>
                <a:gd name="connsiteX227" fmla="*/ 341444 w 1315983"/>
                <a:gd name="connsiteY227" fmla="*/ 2256059 h 2311974"/>
                <a:gd name="connsiteX228" fmla="*/ 329588 w 1315983"/>
                <a:gd name="connsiteY228" fmla="*/ 2277939 h 2311974"/>
                <a:gd name="connsiteX229" fmla="*/ 303506 w 1315983"/>
                <a:gd name="connsiteY229" fmla="*/ 2307112 h 2311974"/>
                <a:gd name="connsiteX230" fmla="*/ 289279 w 1315983"/>
                <a:gd name="connsiteY230" fmla="*/ 2311974 h 2311974"/>
                <a:gd name="connsiteX231" fmla="*/ 272681 w 1315983"/>
                <a:gd name="connsiteY231" fmla="*/ 2282801 h 2311974"/>
                <a:gd name="connsiteX232" fmla="*/ 253712 w 1315983"/>
                <a:gd name="connsiteY232" fmla="*/ 2275508 h 2311974"/>
                <a:gd name="connsiteX233" fmla="*/ 239485 w 1315983"/>
                <a:gd name="connsiteY233" fmla="*/ 2292526 h 2311974"/>
                <a:gd name="connsiteX234" fmla="*/ 220516 w 1315983"/>
                <a:gd name="connsiteY234" fmla="*/ 2285232 h 2311974"/>
                <a:gd name="connsiteX235" fmla="*/ 206289 w 1315983"/>
                <a:gd name="connsiteY235" fmla="*/ 2290094 h 2311974"/>
                <a:gd name="connsiteX236" fmla="*/ 170722 w 1315983"/>
                <a:gd name="connsiteY236" fmla="*/ 2275508 h 2311974"/>
                <a:gd name="connsiteX237" fmla="*/ 129987 w 1315983"/>
                <a:gd name="connsiteY237" fmla="*/ 2254426 h 2311974"/>
                <a:gd name="connsiteX238" fmla="*/ 138292 w 1315983"/>
                <a:gd name="connsiteY238" fmla="*/ 2090384 h 2311974"/>
                <a:gd name="connsiteX239" fmla="*/ 167576 w 1315983"/>
                <a:gd name="connsiteY239" fmla="*/ 1879782 h 2311974"/>
                <a:gd name="connsiteX240" fmla="*/ 162659 w 1315983"/>
                <a:gd name="connsiteY240" fmla="*/ 1766434 h 2311974"/>
                <a:gd name="connsiteX241" fmla="*/ 134380 w 1315983"/>
                <a:gd name="connsiteY241" fmla="*/ 1684276 h 2311974"/>
                <a:gd name="connsiteX242" fmla="*/ 71027 w 1315983"/>
                <a:gd name="connsiteY242" fmla="*/ 1605539 h 2311974"/>
                <a:gd name="connsiteX243" fmla="*/ 21152 w 1315983"/>
                <a:gd name="connsiteY243" fmla="*/ 1566641 h 2311974"/>
                <a:gd name="connsiteX244" fmla="*/ 22796 w 1315983"/>
                <a:gd name="connsiteY244" fmla="*/ 1519182 h 2311974"/>
                <a:gd name="connsiteX245" fmla="*/ 18560 w 1315983"/>
                <a:gd name="connsiteY245" fmla="*/ 1442151 h 2311974"/>
                <a:gd name="connsiteX246" fmla="*/ 73867 w 1315983"/>
                <a:gd name="connsiteY246" fmla="*/ 1327822 h 2311974"/>
                <a:gd name="connsiteX247" fmla="*/ 867553 w 1315983"/>
                <a:gd name="connsiteY247" fmla="*/ 1104035 h 2311974"/>
                <a:gd name="connsiteX248" fmla="*/ 0 w 1315983"/>
                <a:gd name="connsiteY248" fmla="*/ 680708 h 2311974"/>
                <a:gd name="connsiteX249" fmla="*/ 35567 w 1315983"/>
                <a:gd name="connsiteY249" fmla="*/ 670983 h 2311974"/>
                <a:gd name="connsiteX250" fmla="*/ 192062 w 1315983"/>
                <a:gd name="connsiteY250" fmla="*/ 700156 h 2311974"/>
                <a:gd name="connsiteX251" fmla="*/ 151753 w 1315983"/>
                <a:gd name="connsiteY251" fmla="*/ 471633 h 2311974"/>
                <a:gd name="connsiteX252" fmla="*/ 144639 w 1315983"/>
                <a:gd name="connsiteY252" fmla="*/ 464340 h 2311974"/>
                <a:gd name="connsiteX253" fmla="*/ 232371 w 1315983"/>
                <a:gd name="connsiteY253" fmla="*/ 311180 h 2311974"/>
                <a:gd name="connsiteX254" fmla="*/ 225258 w 1315983"/>
                <a:gd name="connsiteY254" fmla="*/ 308749 h 2311974"/>
                <a:gd name="connsiteX255" fmla="*/ 239485 w 1315983"/>
                <a:gd name="connsiteY255" fmla="*/ 240679 h 2311974"/>
                <a:gd name="connsiteX256" fmla="*/ 260825 w 1315983"/>
                <a:gd name="connsiteY256" fmla="*/ 199350 h 2311974"/>
                <a:gd name="connsiteX257" fmla="*/ 239485 w 1315983"/>
                <a:gd name="connsiteY257" fmla="*/ 150728 h 2311974"/>
                <a:gd name="connsiteX258" fmla="*/ 248969 w 1315983"/>
                <a:gd name="connsiteY258" fmla="*/ 131279 h 2311974"/>
                <a:gd name="connsiteX259" fmla="*/ 282165 w 1315983"/>
                <a:gd name="connsiteY259" fmla="*/ 116693 h 2311974"/>
                <a:gd name="connsiteX260" fmla="*/ 286908 w 1315983"/>
                <a:gd name="connsiteY260" fmla="*/ 131279 h 2311974"/>
                <a:gd name="connsiteX261" fmla="*/ 308248 w 1315983"/>
                <a:gd name="connsiteY261" fmla="*/ 116693 h 2311974"/>
                <a:gd name="connsiteX262" fmla="*/ 303506 w 1315983"/>
                <a:gd name="connsiteY262" fmla="*/ 109399 h 2311974"/>
                <a:gd name="connsiteX263" fmla="*/ 320104 w 1315983"/>
                <a:gd name="connsiteY263" fmla="*/ 102106 h 2311974"/>
                <a:gd name="connsiteX264" fmla="*/ 320104 w 1315983"/>
                <a:gd name="connsiteY264" fmla="*/ 94813 h 2311974"/>
                <a:gd name="connsiteX265" fmla="*/ 329588 w 1315983"/>
                <a:gd name="connsiteY265" fmla="*/ 87519 h 2311974"/>
                <a:gd name="connsiteX266" fmla="*/ 315361 w 1315983"/>
                <a:gd name="connsiteY266" fmla="*/ 53484 h 2311974"/>
                <a:gd name="connsiteX267" fmla="*/ 312990 w 1315983"/>
                <a:gd name="connsiteY267" fmla="*/ 7293 h 2311974"/>
                <a:gd name="connsiteX268" fmla="*/ 355671 w 1315983"/>
                <a:gd name="connsiteY268" fmla="*/ 17018 h 2311974"/>
                <a:gd name="connsiteX269" fmla="*/ 377011 w 1315983"/>
                <a:gd name="connsiteY269" fmla="*/ 0 h 2311974"/>
                <a:gd name="connsiteX270" fmla="*/ 377011 w 1315983"/>
                <a:gd name="connsiteY270" fmla="*/ 0 h 2311974"/>
                <a:gd name="connsiteX0" fmla="*/ 234712 w 1315983"/>
                <a:gd name="connsiteY0" fmla="*/ 889782 h 2311974"/>
                <a:gd name="connsiteX1" fmla="*/ 170722 w 1315983"/>
                <a:gd name="connsiteY1" fmla="*/ 726899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13402 w 1315983"/>
                <a:gd name="connsiteY4" fmla="*/ 748778 h 2311974"/>
                <a:gd name="connsiteX5" fmla="*/ 241856 w 1315983"/>
                <a:gd name="connsiteY5" fmla="*/ 753641 h 2311974"/>
                <a:gd name="connsiteX6" fmla="*/ 246598 w 1315983"/>
                <a:gd name="connsiteY6" fmla="*/ 734192 h 2311974"/>
                <a:gd name="connsiteX7" fmla="*/ 177835 w 1315983"/>
                <a:gd name="connsiteY7" fmla="*/ 734192 h 2311974"/>
                <a:gd name="connsiteX8" fmla="*/ 170722 w 1315983"/>
                <a:gd name="connsiteY8" fmla="*/ 726899 h 2311974"/>
                <a:gd name="connsiteX9" fmla="*/ 170722 w 1315983"/>
                <a:gd name="connsiteY9" fmla="*/ 714743 h 2311974"/>
                <a:gd name="connsiteX10" fmla="*/ 170722 w 1315983"/>
                <a:gd name="connsiteY10" fmla="*/ 714743 h 2311974"/>
                <a:gd name="connsiteX11" fmla="*/ 177835 w 1315983"/>
                <a:gd name="connsiteY11" fmla="*/ 722036 h 2311974"/>
                <a:gd name="connsiteX12" fmla="*/ 177835 w 1315983"/>
                <a:gd name="connsiteY12" fmla="*/ 722036 h 2311974"/>
                <a:gd name="connsiteX13" fmla="*/ 170722 w 1315983"/>
                <a:gd name="connsiteY13" fmla="*/ 714743 h 2311974"/>
                <a:gd name="connsiteX14" fmla="*/ 377011 w 1315983"/>
                <a:gd name="connsiteY14" fmla="*/ 0 h 2311974"/>
                <a:gd name="connsiteX15" fmla="*/ 384125 w 1315983"/>
                <a:gd name="connsiteY15" fmla="*/ 4862 h 2311974"/>
                <a:gd name="connsiteX16" fmla="*/ 388867 w 1315983"/>
                <a:gd name="connsiteY16" fmla="*/ 17018 h 2311974"/>
                <a:gd name="connsiteX17" fmla="*/ 398351 w 1315983"/>
                <a:gd name="connsiteY17" fmla="*/ 53484 h 2311974"/>
                <a:gd name="connsiteX18" fmla="*/ 429176 w 1315983"/>
                <a:gd name="connsiteY18" fmla="*/ 82657 h 2311974"/>
                <a:gd name="connsiteX19" fmla="*/ 452888 w 1315983"/>
                <a:gd name="connsiteY19" fmla="*/ 75364 h 2311974"/>
                <a:gd name="connsiteX20" fmla="*/ 452888 w 1315983"/>
                <a:gd name="connsiteY20" fmla="*/ 82657 h 2311974"/>
                <a:gd name="connsiteX21" fmla="*/ 460001 w 1315983"/>
                <a:gd name="connsiteY21" fmla="*/ 82657 h 2311974"/>
                <a:gd name="connsiteX22" fmla="*/ 483712 w 1315983"/>
                <a:gd name="connsiteY22" fmla="*/ 104537 h 2311974"/>
                <a:gd name="connsiteX23" fmla="*/ 512166 w 1315983"/>
                <a:gd name="connsiteY23" fmla="*/ 89950 h 2311974"/>
                <a:gd name="connsiteX24" fmla="*/ 526393 w 1315983"/>
                <a:gd name="connsiteY24" fmla="*/ 94813 h 2311974"/>
                <a:gd name="connsiteX25" fmla="*/ 559589 w 1315983"/>
                <a:gd name="connsiteY25" fmla="*/ 94813 h 2311974"/>
                <a:gd name="connsiteX26" fmla="*/ 559589 w 1315983"/>
                <a:gd name="connsiteY26" fmla="*/ 72933 h 2311974"/>
                <a:gd name="connsiteX27" fmla="*/ 561960 w 1315983"/>
                <a:gd name="connsiteY27" fmla="*/ 72933 h 2311974"/>
                <a:gd name="connsiteX28" fmla="*/ 566702 w 1315983"/>
                <a:gd name="connsiteY28" fmla="*/ 123986 h 2311974"/>
                <a:gd name="connsiteX29" fmla="*/ 580929 w 1315983"/>
                <a:gd name="connsiteY29" fmla="*/ 128848 h 2311974"/>
                <a:gd name="connsiteX30" fmla="*/ 592785 w 1315983"/>
                <a:gd name="connsiteY30" fmla="*/ 150728 h 2311974"/>
                <a:gd name="connsiteX31" fmla="*/ 602269 w 1315983"/>
                <a:gd name="connsiteY31" fmla="*/ 153159 h 2311974"/>
                <a:gd name="connsiteX32" fmla="*/ 628352 w 1315983"/>
                <a:gd name="connsiteY32" fmla="*/ 165315 h 2311974"/>
                <a:gd name="connsiteX33" fmla="*/ 668661 w 1315983"/>
                <a:gd name="connsiteY33" fmla="*/ 172608 h 2311974"/>
                <a:gd name="connsiteX34" fmla="*/ 675775 w 1315983"/>
                <a:gd name="connsiteY34" fmla="*/ 184763 h 2311974"/>
                <a:gd name="connsiteX35" fmla="*/ 668661 w 1315983"/>
                <a:gd name="connsiteY35" fmla="*/ 192057 h 2311974"/>
                <a:gd name="connsiteX36" fmla="*/ 675775 w 1315983"/>
                <a:gd name="connsiteY36" fmla="*/ 201781 h 2311974"/>
                <a:gd name="connsiteX37" fmla="*/ 682888 w 1315983"/>
                <a:gd name="connsiteY37" fmla="*/ 233385 h 2311974"/>
                <a:gd name="connsiteX38" fmla="*/ 725569 w 1315983"/>
                <a:gd name="connsiteY38" fmla="*/ 211505 h 2311974"/>
                <a:gd name="connsiteX39" fmla="*/ 749280 w 1315983"/>
                <a:gd name="connsiteY39" fmla="*/ 213936 h 2311974"/>
                <a:gd name="connsiteX40" fmla="*/ 770620 w 1315983"/>
                <a:gd name="connsiteY40" fmla="*/ 199350 h 2311974"/>
                <a:gd name="connsiteX41" fmla="*/ 780105 w 1315983"/>
                <a:gd name="connsiteY41" fmla="*/ 177470 h 2311974"/>
                <a:gd name="connsiteX42" fmla="*/ 806188 w 1315983"/>
                <a:gd name="connsiteY42" fmla="*/ 158021 h 2311974"/>
                <a:gd name="connsiteX43" fmla="*/ 827528 w 1315983"/>
                <a:gd name="connsiteY43" fmla="*/ 194488 h 2311974"/>
                <a:gd name="connsiteX44" fmla="*/ 827528 w 1315983"/>
                <a:gd name="connsiteY44" fmla="*/ 221230 h 2311974"/>
                <a:gd name="connsiteX45" fmla="*/ 839383 w 1315983"/>
                <a:gd name="connsiteY45" fmla="*/ 243110 h 2311974"/>
                <a:gd name="connsiteX46" fmla="*/ 858353 w 1315983"/>
                <a:gd name="connsiteY46" fmla="*/ 262558 h 2311974"/>
                <a:gd name="connsiteX47" fmla="*/ 901033 w 1315983"/>
                <a:gd name="connsiteY47" fmla="*/ 274714 h 2311974"/>
                <a:gd name="connsiteX48" fmla="*/ 934229 w 1315983"/>
                <a:gd name="connsiteY48" fmla="*/ 260127 h 2311974"/>
                <a:gd name="connsiteX49" fmla="*/ 955569 w 1315983"/>
                <a:gd name="connsiteY49" fmla="*/ 262558 h 2311974"/>
                <a:gd name="connsiteX50" fmla="*/ 981652 w 1315983"/>
                <a:gd name="connsiteY50" fmla="*/ 277145 h 2311974"/>
                <a:gd name="connsiteX51" fmla="*/ 1014848 w 1315983"/>
                <a:gd name="connsiteY51" fmla="*/ 282007 h 2311974"/>
                <a:gd name="connsiteX52" fmla="*/ 1010106 w 1315983"/>
                <a:gd name="connsiteY52" fmla="*/ 299025 h 2311974"/>
                <a:gd name="connsiteX53" fmla="*/ 1038559 w 1315983"/>
                <a:gd name="connsiteY53" fmla="*/ 371958 h 2311974"/>
                <a:gd name="connsiteX54" fmla="*/ 1154745 w 1315983"/>
                <a:gd name="connsiteY54" fmla="*/ 415718 h 2311974"/>
                <a:gd name="connsiteX55" fmla="*/ 1187941 w 1315983"/>
                <a:gd name="connsiteY55" fmla="*/ 386544 h 2311974"/>
                <a:gd name="connsiteX56" fmla="*/ 1232993 w 1315983"/>
                <a:gd name="connsiteY56" fmla="*/ 381682 h 2311974"/>
                <a:gd name="connsiteX57" fmla="*/ 1240107 w 1315983"/>
                <a:gd name="connsiteY57" fmla="*/ 386544 h 2311974"/>
                <a:gd name="connsiteX58" fmla="*/ 1275674 w 1315983"/>
                <a:gd name="connsiteY58" fmla="*/ 371958 h 2311974"/>
                <a:gd name="connsiteX59" fmla="*/ 1275674 w 1315983"/>
                <a:gd name="connsiteY59" fmla="*/ 388975 h 2311974"/>
                <a:gd name="connsiteX60" fmla="*/ 1289901 w 1315983"/>
                <a:gd name="connsiteY60" fmla="*/ 408424 h 2311974"/>
                <a:gd name="connsiteX61" fmla="*/ 1228251 w 1315983"/>
                <a:gd name="connsiteY61" fmla="*/ 444891 h 2311974"/>
                <a:gd name="connsiteX62" fmla="*/ 1225880 w 1315983"/>
                <a:gd name="connsiteY62" fmla="*/ 491082 h 2311974"/>
                <a:gd name="connsiteX63" fmla="*/ 1247220 w 1315983"/>
                <a:gd name="connsiteY63" fmla="*/ 532410 h 2311974"/>
                <a:gd name="connsiteX64" fmla="*/ 1280416 w 1315983"/>
                <a:gd name="connsiteY64" fmla="*/ 554290 h 2311974"/>
                <a:gd name="connsiteX65" fmla="*/ 1301756 w 1315983"/>
                <a:gd name="connsiteY65" fmla="*/ 581032 h 2311974"/>
                <a:gd name="connsiteX66" fmla="*/ 1294643 w 1315983"/>
                <a:gd name="connsiteY66" fmla="*/ 622361 h 2311974"/>
                <a:gd name="connsiteX67" fmla="*/ 1315983 w 1315983"/>
                <a:gd name="connsiteY67" fmla="*/ 644241 h 2311974"/>
                <a:gd name="connsiteX68" fmla="*/ 1311241 w 1315983"/>
                <a:gd name="connsiteY68" fmla="*/ 658827 h 2311974"/>
                <a:gd name="connsiteX69" fmla="*/ 1304127 w 1315983"/>
                <a:gd name="connsiteY69" fmla="*/ 666121 h 2311974"/>
                <a:gd name="connsiteX70" fmla="*/ 1275674 w 1315983"/>
                <a:gd name="connsiteY70" fmla="*/ 663689 h 2311974"/>
                <a:gd name="connsiteX71" fmla="*/ 1247220 w 1315983"/>
                <a:gd name="connsiteY71" fmla="*/ 705018 h 2311974"/>
                <a:gd name="connsiteX72" fmla="*/ 1225880 w 1315983"/>
                <a:gd name="connsiteY72" fmla="*/ 712312 h 2311974"/>
                <a:gd name="connsiteX73" fmla="*/ 1178457 w 1315983"/>
                <a:gd name="connsiteY73" fmla="*/ 785245 h 2311974"/>
                <a:gd name="connsiteX74" fmla="*/ 1178457 w 1315983"/>
                <a:gd name="connsiteY74" fmla="*/ 804693 h 2311974"/>
                <a:gd name="connsiteX75" fmla="*/ 1147632 w 1315983"/>
                <a:gd name="connsiteY75" fmla="*/ 802262 h 2311974"/>
                <a:gd name="connsiteX76" fmla="*/ 1116807 w 1315983"/>
                <a:gd name="connsiteY76" fmla="*/ 802262 h 2311974"/>
                <a:gd name="connsiteX77" fmla="*/ 1093096 w 1315983"/>
                <a:gd name="connsiteY77" fmla="*/ 819280 h 2311974"/>
                <a:gd name="connsiteX78" fmla="*/ 1057529 w 1315983"/>
                <a:gd name="connsiteY78" fmla="*/ 809556 h 2311974"/>
                <a:gd name="connsiteX79" fmla="*/ 1045673 w 1315983"/>
                <a:gd name="connsiteY79" fmla="*/ 816849 h 2311974"/>
                <a:gd name="connsiteX80" fmla="*/ 1055157 w 1315983"/>
                <a:gd name="connsiteY80" fmla="*/ 824142 h 2311974"/>
                <a:gd name="connsiteX81" fmla="*/ 1043302 w 1315983"/>
                <a:gd name="connsiteY81" fmla="*/ 850884 h 2311974"/>
                <a:gd name="connsiteX82" fmla="*/ 1050415 w 1315983"/>
                <a:gd name="connsiteY82" fmla="*/ 858178 h 2311974"/>
                <a:gd name="connsiteX83" fmla="*/ 1090725 w 1315983"/>
                <a:gd name="connsiteY83" fmla="*/ 875195 h 2311974"/>
                <a:gd name="connsiteX84" fmla="*/ 1097838 w 1315983"/>
                <a:gd name="connsiteY84" fmla="*/ 906800 h 2311974"/>
                <a:gd name="connsiteX85" fmla="*/ 1104951 w 1315983"/>
                <a:gd name="connsiteY85" fmla="*/ 916524 h 2311974"/>
                <a:gd name="connsiteX86" fmla="*/ 1123921 w 1315983"/>
                <a:gd name="connsiteY86" fmla="*/ 935973 h 2311974"/>
                <a:gd name="connsiteX87" fmla="*/ 1171343 w 1315983"/>
                <a:gd name="connsiteY87" fmla="*/ 928679 h 2311974"/>
                <a:gd name="connsiteX88" fmla="*/ 1185570 w 1315983"/>
                <a:gd name="connsiteY88" fmla="*/ 948128 h 2311974"/>
                <a:gd name="connsiteX89" fmla="*/ 1206911 w 1315983"/>
                <a:gd name="connsiteY89" fmla="*/ 950559 h 2311974"/>
                <a:gd name="connsiteX90" fmla="*/ 1211653 w 1315983"/>
                <a:gd name="connsiteY90" fmla="*/ 923817 h 2311974"/>
                <a:gd name="connsiteX91" fmla="*/ 1225880 w 1315983"/>
                <a:gd name="connsiteY91" fmla="*/ 914093 h 2311974"/>
                <a:gd name="connsiteX92" fmla="*/ 1235364 w 1315983"/>
                <a:gd name="connsiteY92" fmla="*/ 921386 h 2311974"/>
                <a:gd name="connsiteX93" fmla="*/ 1247220 w 1315983"/>
                <a:gd name="connsiteY93" fmla="*/ 948128 h 2311974"/>
                <a:gd name="connsiteX94" fmla="*/ 1195055 w 1315983"/>
                <a:gd name="connsiteY94" fmla="*/ 1006475 h 2311974"/>
                <a:gd name="connsiteX95" fmla="*/ 1064642 w 1315983"/>
                <a:gd name="connsiteY95" fmla="*/ 1062390 h 2311974"/>
                <a:gd name="connsiteX96" fmla="*/ 1071755 w 1315983"/>
                <a:gd name="connsiteY96" fmla="*/ 1093994 h 2311974"/>
                <a:gd name="connsiteX97" fmla="*/ 1062271 w 1315983"/>
                <a:gd name="connsiteY97" fmla="*/ 1103719 h 2311974"/>
                <a:gd name="connsiteX98" fmla="*/ 1064642 w 1315983"/>
                <a:gd name="connsiteY98" fmla="*/ 1103719 h 2311974"/>
                <a:gd name="connsiteX99" fmla="*/ 1064642 w 1315983"/>
                <a:gd name="connsiteY99" fmla="*/ 1111012 h 2311974"/>
                <a:gd name="connsiteX100" fmla="*/ 1057529 w 1315983"/>
                <a:gd name="connsiteY100" fmla="*/ 1118305 h 2311974"/>
                <a:gd name="connsiteX101" fmla="*/ 1057529 w 1315983"/>
                <a:gd name="connsiteY101" fmla="*/ 1125598 h 2311974"/>
                <a:gd name="connsiteX102" fmla="*/ 1043302 w 1315983"/>
                <a:gd name="connsiteY102" fmla="*/ 1149909 h 2311974"/>
                <a:gd name="connsiteX103" fmla="*/ 1055157 w 1315983"/>
                <a:gd name="connsiteY103" fmla="*/ 1164496 h 2311974"/>
                <a:gd name="connsiteX104" fmla="*/ 1083611 w 1315983"/>
                <a:gd name="connsiteY104" fmla="*/ 1164496 h 2311974"/>
                <a:gd name="connsiteX105" fmla="*/ 1085982 w 1315983"/>
                <a:gd name="connsiteY105" fmla="*/ 1166927 h 2311974"/>
                <a:gd name="connsiteX106" fmla="*/ 1104951 w 1315983"/>
                <a:gd name="connsiteY106" fmla="*/ 1159634 h 2311974"/>
                <a:gd name="connsiteX107" fmla="*/ 1116807 w 1315983"/>
                <a:gd name="connsiteY107" fmla="*/ 1166927 h 2311974"/>
                <a:gd name="connsiteX108" fmla="*/ 1123921 w 1315983"/>
                <a:gd name="connsiteY108" fmla="*/ 1166927 h 2311974"/>
                <a:gd name="connsiteX109" fmla="*/ 1119178 w 1315983"/>
                <a:gd name="connsiteY109" fmla="*/ 1171789 h 2311974"/>
                <a:gd name="connsiteX110" fmla="*/ 1133405 w 1315983"/>
                <a:gd name="connsiteY110" fmla="*/ 1179083 h 2311974"/>
                <a:gd name="connsiteX111" fmla="*/ 1140519 w 1315983"/>
                <a:gd name="connsiteY111" fmla="*/ 1222842 h 2311974"/>
                <a:gd name="connsiteX112" fmla="*/ 1133405 w 1315983"/>
                <a:gd name="connsiteY112" fmla="*/ 1230136 h 2311974"/>
                <a:gd name="connsiteX113" fmla="*/ 1133405 w 1315983"/>
                <a:gd name="connsiteY113" fmla="*/ 1254447 h 2311974"/>
                <a:gd name="connsiteX114" fmla="*/ 1159488 w 1315983"/>
                <a:gd name="connsiteY114" fmla="*/ 1271464 h 2311974"/>
                <a:gd name="connsiteX115" fmla="*/ 1154745 w 1315983"/>
                <a:gd name="connsiteY115" fmla="*/ 1278758 h 2311974"/>
                <a:gd name="connsiteX116" fmla="*/ 1164230 w 1315983"/>
                <a:gd name="connsiteY116" fmla="*/ 1290913 h 2311974"/>
                <a:gd name="connsiteX117" fmla="*/ 1164230 w 1315983"/>
                <a:gd name="connsiteY117" fmla="*/ 1303069 h 2311974"/>
                <a:gd name="connsiteX118" fmla="*/ 1166601 w 1315983"/>
                <a:gd name="connsiteY118" fmla="*/ 1305500 h 2311974"/>
                <a:gd name="connsiteX119" fmla="*/ 1164230 w 1315983"/>
                <a:gd name="connsiteY119" fmla="*/ 1312793 h 2311974"/>
                <a:gd name="connsiteX120" fmla="*/ 1171343 w 1315983"/>
                <a:gd name="connsiteY120" fmla="*/ 1324948 h 2311974"/>
                <a:gd name="connsiteX121" fmla="*/ 1178457 w 1315983"/>
                <a:gd name="connsiteY121" fmla="*/ 1317655 h 2311974"/>
                <a:gd name="connsiteX122" fmla="*/ 1178457 w 1315983"/>
                <a:gd name="connsiteY122" fmla="*/ 1327379 h 2311974"/>
                <a:gd name="connsiteX123" fmla="*/ 1180828 w 1315983"/>
                <a:gd name="connsiteY123" fmla="*/ 1344397 h 2311974"/>
                <a:gd name="connsiteX124" fmla="*/ 1154745 w 1315983"/>
                <a:gd name="connsiteY124" fmla="*/ 1358984 h 2311974"/>
                <a:gd name="connsiteX125" fmla="*/ 1133405 w 1315983"/>
                <a:gd name="connsiteY125" fmla="*/ 1358984 h 2311974"/>
                <a:gd name="connsiteX126" fmla="*/ 1131034 w 1315983"/>
                <a:gd name="connsiteY126" fmla="*/ 1376001 h 2311974"/>
                <a:gd name="connsiteX127" fmla="*/ 1152374 w 1315983"/>
                <a:gd name="connsiteY127" fmla="*/ 1376001 h 2311974"/>
                <a:gd name="connsiteX128" fmla="*/ 1154745 w 1315983"/>
                <a:gd name="connsiteY128" fmla="*/ 1383295 h 2311974"/>
                <a:gd name="connsiteX129" fmla="*/ 1159488 w 1315983"/>
                <a:gd name="connsiteY129" fmla="*/ 1380864 h 2311974"/>
                <a:gd name="connsiteX130" fmla="*/ 1166601 w 1315983"/>
                <a:gd name="connsiteY130" fmla="*/ 1393019 h 2311974"/>
                <a:gd name="connsiteX131" fmla="*/ 1164230 w 1315983"/>
                <a:gd name="connsiteY131" fmla="*/ 1400312 h 2311974"/>
                <a:gd name="connsiteX132" fmla="*/ 1166601 w 1315983"/>
                <a:gd name="connsiteY132" fmla="*/ 1402744 h 2311974"/>
                <a:gd name="connsiteX133" fmla="*/ 1185570 w 1315983"/>
                <a:gd name="connsiteY133" fmla="*/ 1380864 h 2311974"/>
                <a:gd name="connsiteX134" fmla="*/ 1192684 w 1315983"/>
                <a:gd name="connsiteY134" fmla="*/ 1383295 h 2311974"/>
                <a:gd name="connsiteX135" fmla="*/ 1187941 w 1315983"/>
                <a:gd name="connsiteY135" fmla="*/ 1380864 h 2311974"/>
                <a:gd name="connsiteX136" fmla="*/ 1195055 w 1315983"/>
                <a:gd name="connsiteY136" fmla="*/ 1373570 h 2311974"/>
                <a:gd name="connsiteX137" fmla="*/ 1202168 w 1315983"/>
                <a:gd name="connsiteY137" fmla="*/ 1368708 h 2311974"/>
                <a:gd name="connsiteX138" fmla="*/ 1218766 w 1315983"/>
                <a:gd name="connsiteY138" fmla="*/ 1417330 h 2311974"/>
                <a:gd name="connsiteX139" fmla="*/ 1214024 w 1315983"/>
                <a:gd name="connsiteY139" fmla="*/ 1424623 h 2311974"/>
                <a:gd name="connsiteX140" fmla="*/ 1214024 w 1315983"/>
                <a:gd name="connsiteY140" fmla="*/ 1441641 h 2311974"/>
                <a:gd name="connsiteX141" fmla="*/ 1180828 w 1315983"/>
                <a:gd name="connsiteY141" fmla="*/ 1436779 h 2311974"/>
                <a:gd name="connsiteX142" fmla="*/ 1178457 w 1315983"/>
                <a:gd name="connsiteY142" fmla="*/ 1473245 h 2311974"/>
                <a:gd name="connsiteX143" fmla="*/ 1164230 w 1315983"/>
                <a:gd name="connsiteY143" fmla="*/ 1473245 h 2311974"/>
                <a:gd name="connsiteX144" fmla="*/ 1159488 w 1315983"/>
                <a:gd name="connsiteY144" fmla="*/ 1504850 h 2311974"/>
                <a:gd name="connsiteX145" fmla="*/ 1145261 w 1315983"/>
                <a:gd name="connsiteY145" fmla="*/ 1521867 h 2311974"/>
                <a:gd name="connsiteX146" fmla="*/ 1145261 w 1315983"/>
                <a:gd name="connsiteY146" fmla="*/ 1548609 h 2311974"/>
                <a:gd name="connsiteX147" fmla="*/ 1126292 w 1315983"/>
                <a:gd name="connsiteY147" fmla="*/ 1560765 h 2311974"/>
                <a:gd name="connsiteX148" fmla="*/ 1152374 w 1315983"/>
                <a:gd name="connsiteY148" fmla="*/ 1570489 h 2311974"/>
                <a:gd name="connsiteX149" fmla="*/ 1152374 w 1315983"/>
                <a:gd name="connsiteY149" fmla="*/ 1577783 h 2311974"/>
                <a:gd name="connsiteX150" fmla="*/ 1097838 w 1315983"/>
                <a:gd name="connsiteY150" fmla="*/ 1577783 h 2311974"/>
                <a:gd name="connsiteX151" fmla="*/ 1109694 w 1315983"/>
                <a:gd name="connsiteY151" fmla="*/ 1602094 h 2311974"/>
                <a:gd name="connsiteX152" fmla="*/ 1119178 w 1315983"/>
                <a:gd name="connsiteY152" fmla="*/ 1609387 h 2311974"/>
                <a:gd name="connsiteX153" fmla="*/ 1116807 w 1315983"/>
                <a:gd name="connsiteY153" fmla="*/ 1619111 h 2311974"/>
                <a:gd name="connsiteX154" fmla="*/ 1119178 w 1315983"/>
                <a:gd name="connsiteY154" fmla="*/ 1623973 h 2311974"/>
                <a:gd name="connsiteX155" fmla="*/ 1119178 w 1315983"/>
                <a:gd name="connsiteY155" fmla="*/ 1645853 h 2311974"/>
                <a:gd name="connsiteX156" fmla="*/ 1112065 w 1315983"/>
                <a:gd name="connsiteY156" fmla="*/ 1645853 h 2311974"/>
                <a:gd name="connsiteX157" fmla="*/ 1104951 w 1315983"/>
                <a:gd name="connsiteY157" fmla="*/ 1667733 h 2311974"/>
                <a:gd name="connsiteX158" fmla="*/ 1104951 w 1315983"/>
                <a:gd name="connsiteY158" fmla="*/ 1706631 h 2311974"/>
                <a:gd name="connsiteX159" fmla="*/ 1090725 w 1315983"/>
                <a:gd name="connsiteY159" fmla="*/ 1709062 h 2311974"/>
                <a:gd name="connsiteX160" fmla="*/ 1090725 w 1315983"/>
                <a:gd name="connsiteY160" fmla="*/ 1723648 h 2311974"/>
                <a:gd name="connsiteX161" fmla="*/ 1078869 w 1315983"/>
                <a:gd name="connsiteY161" fmla="*/ 1740666 h 2311974"/>
                <a:gd name="connsiteX162" fmla="*/ 1021961 w 1315983"/>
                <a:gd name="connsiteY162" fmla="*/ 1733373 h 2311974"/>
                <a:gd name="connsiteX163" fmla="*/ 995879 w 1315983"/>
                <a:gd name="connsiteY163" fmla="*/ 1733373 h 2311974"/>
                <a:gd name="connsiteX164" fmla="*/ 984023 w 1315983"/>
                <a:gd name="connsiteY164" fmla="*/ 1743097 h 2311974"/>
                <a:gd name="connsiteX165" fmla="*/ 976910 w 1315983"/>
                <a:gd name="connsiteY165" fmla="*/ 1735804 h 2311974"/>
                <a:gd name="connsiteX166" fmla="*/ 969796 w 1315983"/>
                <a:gd name="connsiteY166" fmla="*/ 1740666 h 2311974"/>
                <a:gd name="connsiteX167" fmla="*/ 948456 w 1315983"/>
                <a:gd name="connsiteY167" fmla="*/ 1713924 h 2311974"/>
                <a:gd name="connsiteX168" fmla="*/ 934229 w 1315983"/>
                <a:gd name="connsiteY168" fmla="*/ 1721217 h 2311974"/>
                <a:gd name="connsiteX169" fmla="*/ 927116 w 1315983"/>
                <a:gd name="connsiteY169" fmla="*/ 1733373 h 2311974"/>
                <a:gd name="connsiteX170" fmla="*/ 920002 w 1315983"/>
                <a:gd name="connsiteY170" fmla="*/ 1735804 h 2311974"/>
                <a:gd name="connsiteX171" fmla="*/ 905775 w 1315983"/>
                <a:gd name="connsiteY171" fmla="*/ 1706631 h 2311974"/>
                <a:gd name="connsiteX172" fmla="*/ 834641 w 1315983"/>
                <a:gd name="connsiteY172" fmla="*/ 1709062 h 2311974"/>
                <a:gd name="connsiteX173" fmla="*/ 832270 w 1315983"/>
                <a:gd name="connsiteY173" fmla="*/ 1721217 h 2311974"/>
                <a:gd name="connsiteX174" fmla="*/ 789590 w 1315983"/>
                <a:gd name="connsiteY174" fmla="*/ 1721217 h 2311974"/>
                <a:gd name="connsiteX175" fmla="*/ 789590 w 1315983"/>
                <a:gd name="connsiteY175" fmla="*/ 1728511 h 2311974"/>
                <a:gd name="connsiteX176" fmla="*/ 758765 w 1315983"/>
                <a:gd name="connsiteY176" fmla="*/ 1721217 h 2311974"/>
                <a:gd name="connsiteX177" fmla="*/ 758765 w 1315983"/>
                <a:gd name="connsiteY177" fmla="*/ 1706631 h 2311974"/>
                <a:gd name="connsiteX178" fmla="*/ 751651 w 1315983"/>
                <a:gd name="connsiteY178" fmla="*/ 1706631 h 2311974"/>
                <a:gd name="connsiteX179" fmla="*/ 749280 w 1315983"/>
                <a:gd name="connsiteY179" fmla="*/ 1692044 h 2311974"/>
                <a:gd name="connsiteX180" fmla="*/ 749280 w 1315983"/>
                <a:gd name="connsiteY180" fmla="*/ 1692044 h 2311974"/>
                <a:gd name="connsiteX181" fmla="*/ 751651 w 1315983"/>
                <a:gd name="connsiteY181" fmla="*/ 1706631 h 2311974"/>
                <a:gd name="connsiteX182" fmla="*/ 697115 w 1315983"/>
                <a:gd name="connsiteY182" fmla="*/ 1709062 h 2311974"/>
                <a:gd name="connsiteX183" fmla="*/ 656806 w 1315983"/>
                <a:gd name="connsiteY183" fmla="*/ 1701769 h 2311974"/>
                <a:gd name="connsiteX184" fmla="*/ 654435 w 1315983"/>
                <a:gd name="connsiteY184" fmla="*/ 1709062 h 2311974"/>
                <a:gd name="connsiteX185" fmla="*/ 635465 w 1315983"/>
                <a:gd name="connsiteY185" fmla="*/ 1713924 h 2311974"/>
                <a:gd name="connsiteX186" fmla="*/ 628352 w 1315983"/>
                <a:gd name="connsiteY186" fmla="*/ 1733373 h 2311974"/>
                <a:gd name="connsiteX187" fmla="*/ 633094 w 1315983"/>
                <a:gd name="connsiteY187" fmla="*/ 1750391 h 2311974"/>
                <a:gd name="connsiteX188" fmla="*/ 614125 w 1315983"/>
                <a:gd name="connsiteY188" fmla="*/ 1750391 h 2311974"/>
                <a:gd name="connsiteX189" fmla="*/ 609383 w 1315983"/>
                <a:gd name="connsiteY189" fmla="*/ 1769840 h 2311974"/>
                <a:gd name="connsiteX190" fmla="*/ 616496 w 1315983"/>
                <a:gd name="connsiteY190" fmla="*/ 1784426 h 2311974"/>
                <a:gd name="connsiteX191" fmla="*/ 614125 w 1315983"/>
                <a:gd name="connsiteY191" fmla="*/ 1806306 h 2311974"/>
                <a:gd name="connsiteX192" fmla="*/ 602269 w 1315983"/>
                <a:gd name="connsiteY192" fmla="*/ 1813599 h 2311974"/>
                <a:gd name="connsiteX193" fmla="*/ 602269 w 1315983"/>
                <a:gd name="connsiteY193" fmla="*/ 1847635 h 2311974"/>
                <a:gd name="connsiteX194" fmla="*/ 588043 w 1315983"/>
                <a:gd name="connsiteY194" fmla="*/ 1852497 h 2311974"/>
                <a:gd name="connsiteX195" fmla="*/ 585671 w 1315983"/>
                <a:gd name="connsiteY195" fmla="*/ 1837910 h 2311974"/>
                <a:gd name="connsiteX196" fmla="*/ 552475 w 1315983"/>
                <a:gd name="connsiteY196" fmla="*/ 1837910 h 2311974"/>
                <a:gd name="connsiteX197" fmla="*/ 552475 w 1315983"/>
                <a:gd name="connsiteY197" fmla="*/ 1859790 h 2311974"/>
                <a:gd name="connsiteX198" fmla="*/ 533506 w 1315983"/>
                <a:gd name="connsiteY198" fmla="*/ 1859790 h 2311974"/>
                <a:gd name="connsiteX199" fmla="*/ 533506 w 1315983"/>
                <a:gd name="connsiteY199" fmla="*/ 1869515 h 2311974"/>
                <a:gd name="connsiteX200" fmla="*/ 531135 w 1315983"/>
                <a:gd name="connsiteY200" fmla="*/ 1876808 h 2311974"/>
                <a:gd name="connsiteX201" fmla="*/ 450517 w 1315983"/>
                <a:gd name="connsiteY201" fmla="*/ 1876808 h 2311974"/>
                <a:gd name="connsiteX202" fmla="*/ 450517 w 1315983"/>
                <a:gd name="connsiteY202" fmla="*/ 1896257 h 2311974"/>
                <a:gd name="connsiteX203" fmla="*/ 398351 w 1315983"/>
                <a:gd name="connsiteY203" fmla="*/ 1901119 h 2311974"/>
                <a:gd name="connsiteX204" fmla="*/ 398351 w 1315983"/>
                <a:gd name="connsiteY204" fmla="*/ 1930292 h 2311974"/>
                <a:gd name="connsiteX205" fmla="*/ 377011 w 1315983"/>
                <a:gd name="connsiteY205" fmla="*/ 1930292 h 2311974"/>
                <a:gd name="connsiteX206" fmla="*/ 374640 w 1315983"/>
                <a:gd name="connsiteY206" fmla="*/ 1952172 h 2311974"/>
                <a:gd name="connsiteX207" fmla="*/ 362784 w 1315983"/>
                <a:gd name="connsiteY207" fmla="*/ 1952172 h 2311974"/>
                <a:gd name="connsiteX208" fmla="*/ 362784 w 1315983"/>
                <a:gd name="connsiteY208" fmla="*/ 1978914 h 2311974"/>
                <a:gd name="connsiteX209" fmla="*/ 369898 w 1315983"/>
                <a:gd name="connsiteY209" fmla="*/ 1983776 h 2311974"/>
                <a:gd name="connsiteX210" fmla="*/ 367527 w 1315983"/>
                <a:gd name="connsiteY210" fmla="*/ 2000794 h 2311974"/>
                <a:gd name="connsiteX211" fmla="*/ 374640 w 1315983"/>
                <a:gd name="connsiteY211" fmla="*/ 2005656 h 2311974"/>
                <a:gd name="connsiteX212" fmla="*/ 374640 w 1315983"/>
                <a:gd name="connsiteY212" fmla="*/ 2068865 h 2311974"/>
                <a:gd name="connsiteX213" fmla="*/ 367527 w 1315983"/>
                <a:gd name="connsiteY213" fmla="*/ 2068865 h 2311974"/>
                <a:gd name="connsiteX214" fmla="*/ 367527 w 1315983"/>
                <a:gd name="connsiteY214" fmla="*/ 2081020 h 2311974"/>
                <a:gd name="connsiteX215" fmla="*/ 348557 w 1315983"/>
                <a:gd name="connsiteY215" fmla="*/ 2083451 h 2311974"/>
                <a:gd name="connsiteX216" fmla="*/ 334331 w 1315983"/>
                <a:gd name="connsiteY216" fmla="*/ 2117487 h 2311974"/>
                <a:gd name="connsiteX217" fmla="*/ 334331 w 1315983"/>
                <a:gd name="connsiteY217" fmla="*/ 2129642 h 2311974"/>
                <a:gd name="connsiteX218" fmla="*/ 391238 w 1315983"/>
                <a:gd name="connsiteY218" fmla="*/ 2132073 h 2311974"/>
                <a:gd name="connsiteX219" fmla="*/ 384125 w 1315983"/>
                <a:gd name="connsiteY219" fmla="*/ 2151522 h 2311974"/>
                <a:gd name="connsiteX220" fmla="*/ 388867 w 1315983"/>
                <a:gd name="connsiteY220" fmla="*/ 2161246 h 2311974"/>
                <a:gd name="connsiteX221" fmla="*/ 384125 w 1315983"/>
                <a:gd name="connsiteY221" fmla="*/ 2168540 h 2311974"/>
                <a:gd name="connsiteX222" fmla="*/ 367527 w 1315983"/>
                <a:gd name="connsiteY222" fmla="*/ 2168540 h 2311974"/>
                <a:gd name="connsiteX223" fmla="*/ 367527 w 1315983"/>
                <a:gd name="connsiteY223" fmla="*/ 2180695 h 2311974"/>
                <a:gd name="connsiteX224" fmla="*/ 336702 w 1315983"/>
                <a:gd name="connsiteY224" fmla="*/ 2187988 h 2311974"/>
                <a:gd name="connsiteX225" fmla="*/ 343815 w 1315983"/>
                <a:gd name="connsiteY225" fmla="*/ 2200144 h 2311974"/>
                <a:gd name="connsiteX226" fmla="*/ 341444 w 1315983"/>
                <a:gd name="connsiteY226" fmla="*/ 2256059 h 2311974"/>
                <a:gd name="connsiteX227" fmla="*/ 329588 w 1315983"/>
                <a:gd name="connsiteY227" fmla="*/ 2277939 h 2311974"/>
                <a:gd name="connsiteX228" fmla="*/ 303506 w 1315983"/>
                <a:gd name="connsiteY228" fmla="*/ 2307112 h 2311974"/>
                <a:gd name="connsiteX229" fmla="*/ 289279 w 1315983"/>
                <a:gd name="connsiteY229" fmla="*/ 2311974 h 2311974"/>
                <a:gd name="connsiteX230" fmla="*/ 272681 w 1315983"/>
                <a:gd name="connsiteY230" fmla="*/ 2282801 h 2311974"/>
                <a:gd name="connsiteX231" fmla="*/ 253712 w 1315983"/>
                <a:gd name="connsiteY231" fmla="*/ 2275508 h 2311974"/>
                <a:gd name="connsiteX232" fmla="*/ 239485 w 1315983"/>
                <a:gd name="connsiteY232" fmla="*/ 2292526 h 2311974"/>
                <a:gd name="connsiteX233" fmla="*/ 220516 w 1315983"/>
                <a:gd name="connsiteY233" fmla="*/ 2285232 h 2311974"/>
                <a:gd name="connsiteX234" fmla="*/ 206289 w 1315983"/>
                <a:gd name="connsiteY234" fmla="*/ 2290094 h 2311974"/>
                <a:gd name="connsiteX235" fmla="*/ 170722 w 1315983"/>
                <a:gd name="connsiteY235" fmla="*/ 2275508 h 2311974"/>
                <a:gd name="connsiteX236" fmla="*/ 129987 w 1315983"/>
                <a:gd name="connsiteY236" fmla="*/ 2254426 h 2311974"/>
                <a:gd name="connsiteX237" fmla="*/ 138292 w 1315983"/>
                <a:gd name="connsiteY237" fmla="*/ 2090384 h 2311974"/>
                <a:gd name="connsiteX238" fmla="*/ 167576 w 1315983"/>
                <a:gd name="connsiteY238" fmla="*/ 1879782 h 2311974"/>
                <a:gd name="connsiteX239" fmla="*/ 162659 w 1315983"/>
                <a:gd name="connsiteY239" fmla="*/ 1766434 h 2311974"/>
                <a:gd name="connsiteX240" fmla="*/ 134380 w 1315983"/>
                <a:gd name="connsiteY240" fmla="*/ 1684276 h 2311974"/>
                <a:gd name="connsiteX241" fmla="*/ 71027 w 1315983"/>
                <a:gd name="connsiteY241" fmla="*/ 1605539 h 2311974"/>
                <a:gd name="connsiteX242" fmla="*/ 21152 w 1315983"/>
                <a:gd name="connsiteY242" fmla="*/ 1566641 h 2311974"/>
                <a:gd name="connsiteX243" fmla="*/ 22796 w 1315983"/>
                <a:gd name="connsiteY243" fmla="*/ 1519182 h 2311974"/>
                <a:gd name="connsiteX244" fmla="*/ 18560 w 1315983"/>
                <a:gd name="connsiteY244" fmla="*/ 1442151 h 2311974"/>
                <a:gd name="connsiteX245" fmla="*/ 73867 w 1315983"/>
                <a:gd name="connsiteY245" fmla="*/ 1327822 h 2311974"/>
                <a:gd name="connsiteX246" fmla="*/ 867553 w 1315983"/>
                <a:gd name="connsiteY246" fmla="*/ 1104035 h 2311974"/>
                <a:gd name="connsiteX247" fmla="*/ 0 w 1315983"/>
                <a:gd name="connsiteY247" fmla="*/ 680708 h 2311974"/>
                <a:gd name="connsiteX248" fmla="*/ 35567 w 1315983"/>
                <a:gd name="connsiteY248" fmla="*/ 670983 h 2311974"/>
                <a:gd name="connsiteX249" fmla="*/ 192062 w 1315983"/>
                <a:gd name="connsiteY249" fmla="*/ 700156 h 2311974"/>
                <a:gd name="connsiteX250" fmla="*/ 151753 w 1315983"/>
                <a:gd name="connsiteY250" fmla="*/ 471633 h 2311974"/>
                <a:gd name="connsiteX251" fmla="*/ 144639 w 1315983"/>
                <a:gd name="connsiteY251" fmla="*/ 464340 h 2311974"/>
                <a:gd name="connsiteX252" fmla="*/ 232371 w 1315983"/>
                <a:gd name="connsiteY252" fmla="*/ 311180 h 2311974"/>
                <a:gd name="connsiteX253" fmla="*/ 225258 w 1315983"/>
                <a:gd name="connsiteY253" fmla="*/ 308749 h 2311974"/>
                <a:gd name="connsiteX254" fmla="*/ 239485 w 1315983"/>
                <a:gd name="connsiteY254" fmla="*/ 240679 h 2311974"/>
                <a:gd name="connsiteX255" fmla="*/ 260825 w 1315983"/>
                <a:gd name="connsiteY255" fmla="*/ 199350 h 2311974"/>
                <a:gd name="connsiteX256" fmla="*/ 239485 w 1315983"/>
                <a:gd name="connsiteY256" fmla="*/ 150728 h 2311974"/>
                <a:gd name="connsiteX257" fmla="*/ 248969 w 1315983"/>
                <a:gd name="connsiteY257" fmla="*/ 131279 h 2311974"/>
                <a:gd name="connsiteX258" fmla="*/ 282165 w 1315983"/>
                <a:gd name="connsiteY258" fmla="*/ 116693 h 2311974"/>
                <a:gd name="connsiteX259" fmla="*/ 286908 w 1315983"/>
                <a:gd name="connsiteY259" fmla="*/ 131279 h 2311974"/>
                <a:gd name="connsiteX260" fmla="*/ 308248 w 1315983"/>
                <a:gd name="connsiteY260" fmla="*/ 116693 h 2311974"/>
                <a:gd name="connsiteX261" fmla="*/ 303506 w 1315983"/>
                <a:gd name="connsiteY261" fmla="*/ 109399 h 2311974"/>
                <a:gd name="connsiteX262" fmla="*/ 320104 w 1315983"/>
                <a:gd name="connsiteY262" fmla="*/ 102106 h 2311974"/>
                <a:gd name="connsiteX263" fmla="*/ 320104 w 1315983"/>
                <a:gd name="connsiteY263" fmla="*/ 94813 h 2311974"/>
                <a:gd name="connsiteX264" fmla="*/ 329588 w 1315983"/>
                <a:gd name="connsiteY264" fmla="*/ 87519 h 2311974"/>
                <a:gd name="connsiteX265" fmla="*/ 315361 w 1315983"/>
                <a:gd name="connsiteY265" fmla="*/ 53484 h 2311974"/>
                <a:gd name="connsiteX266" fmla="*/ 312990 w 1315983"/>
                <a:gd name="connsiteY266" fmla="*/ 7293 h 2311974"/>
                <a:gd name="connsiteX267" fmla="*/ 355671 w 1315983"/>
                <a:gd name="connsiteY267" fmla="*/ 17018 h 2311974"/>
                <a:gd name="connsiteX268" fmla="*/ 377011 w 1315983"/>
                <a:gd name="connsiteY268" fmla="*/ 0 h 2311974"/>
                <a:gd name="connsiteX269" fmla="*/ 377011 w 1315983"/>
                <a:gd name="connsiteY269" fmla="*/ 0 h 2311974"/>
                <a:gd name="connsiteX0" fmla="*/ 234712 w 1315983"/>
                <a:gd name="connsiteY0" fmla="*/ 889782 h 2311974"/>
                <a:gd name="connsiteX1" fmla="*/ 170722 w 1315983"/>
                <a:gd name="connsiteY1" fmla="*/ 726899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41856 w 1315983"/>
                <a:gd name="connsiteY4" fmla="*/ 753641 h 2311974"/>
                <a:gd name="connsiteX5" fmla="*/ 246598 w 1315983"/>
                <a:gd name="connsiteY5" fmla="*/ 734192 h 2311974"/>
                <a:gd name="connsiteX6" fmla="*/ 177835 w 1315983"/>
                <a:gd name="connsiteY6" fmla="*/ 734192 h 2311974"/>
                <a:gd name="connsiteX7" fmla="*/ 170722 w 1315983"/>
                <a:gd name="connsiteY7" fmla="*/ 726899 h 2311974"/>
                <a:gd name="connsiteX8" fmla="*/ 170722 w 1315983"/>
                <a:gd name="connsiteY8" fmla="*/ 714743 h 2311974"/>
                <a:gd name="connsiteX9" fmla="*/ 170722 w 1315983"/>
                <a:gd name="connsiteY9" fmla="*/ 714743 h 2311974"/>
                <a:gd name="connsiteX10" fmla="*/ 177835 w 1315983"/>
                <a:gd name="connsiteY10" fmla="*/ 722036 h 2311974"/>
                <a:gd name="connsiteX11" fmla="*/ 177835 w 1315983"/>
                <a:gd name="connsiteY11" fmla="*/ 722036 h 2311974"/>
                <a:gd name="connsiteX12" fmla="*/ 170722 w 1315983"/>
                <a:gd name="connsiteY12" fmla="*/ 714743 h 2311974"/>
                <a:gd name="connsiteX13" fmla="*/ 377011 w 1315983"/>
                <a:gd name="connsiteY13" fmla="*/ 0 h 2311974"/>
                <a:gd name="connsiteX14" fmla="*/ 384125 w 1315983"/>
                <a:gd name="connsiteY14" fmla="*/ 4862 h 2311974"/>
                <a:gd name="connsiteX15" fmla="*/ 388867 w 1315983"/>
                <a:gd name="connsiteY15" fmla="*/ 17018 h 2311974"/>
                <a:gd name="connsiteX16" fmla="*/ 398351 w 1315983"/>
                <a:gd name="connsiteY16" fmla="*/ 53484 h 2311974"/>
                <a:gd name="connsiteX17" fmla="*/ 429176 w 1315983"/>
                <a:gd name="connsiteY17" fmla="*/ 82657 h 2311974"/>
                <a:gd name="connsiteX18" fmla="*/ 452888 w 1315983"/>
                <a:gd name="connsiteY18" fmla="*/ 75364 h 2311974"/>
                <a:gd name="connsiteX19" fmla="*/ 452888 w 1315983"/>
                <a:gd name="connsiteY19" fmla="*/ 82657 h 2311974"/>
                <a:gd name="connsiteX20" fmla="*/ 460001 w 1315983"/>
                <a:gd name="connsiteY20" fmla="*/ 82657 h 2311974"/>
                <a:gd name="connsiteX21" fmla="*/ 483712 w 1315983"/>
                <a:gd name="connsiteY21" fmla="*/ 104537 h 2311974"/>
                <a:gd name="connsiteX22" fmla="*/ 512166 w 1315983"/>
                <a:gd name="connsiteY22" fmla="*/ 89950 h 2311974"/>
                <a:gd name="connsiteX23" fmla="*/ 526393 w 1315983"/>
                <a:gd name="connsiteY23" fmla="*/ 94813 h 2311974"/>
                <a:gd name="connsiteX24" fmla="*/ 559589 w 1315983"/>
                <a:gd name="connsiteY24" fmla="*/ 94813 h 2311974"/>
                <a:gd name="connsiteX25" fmla="*/ 559589 w 1315983"/>
                <a:gd name="connsiteY25" fmla="*/ 72933 h 2311974"/>
                <a:gd name="connsiteX26" fmla="*/ 561960 w 1315983"/>
                <a:gd name="connsiteY26" fmla="*/ 72933 h 2311974"/>
                <a:gd name="connsiteX27" fmla="*/ 566702 w 1315983"/>
                <a:gd name="connsiteY27" fmla="*/ 123986 h 2311974"/>
                <a:gd name="connsiteX28" fmla="*/ 580929 w 1315983"/>
                <a:gd name="connsiteY28" fmla="*/ 128848 h 2311974"/>
                <a:gd name="connsiteX29" fmla="*/ 592785 w 1315983"/>
                <a:gd name="connsiteY29" fmla="*/ 150728 h 2311974"/>
                <a:gd name="connsiteX30" fmla="*/ 602269 w 1315983"/>
                <a:gd name="connsiteY30" fmla="*/ 153159 h 2311974"/>
                <a:gd name="connsiteX31" fmla="*/ 628352 w 1315983"/>
                <a:gd name="connsiteY31" fmla="*/ 165315 h 2311974"/>
                <a:gd name="connsiteX32" fmla="*/ 668661 w 1315983"/>
                <a:gd name="connsiteY32" fmla="*/ 172608 h 2311974"/>
                <a:gd name="connsiteX33" fmla="*/ 675775 w 1315983"/>
                <a:gd name="connsiteY33" fmla="*/ 184763 h 2311974"/>
                <a:gd name="connsiteX34" fmla="*/ 668661 w 1315983"/>
                <a:gd name="connsiteY34" fmla="*/ 192057 h 2311974"/>
                <a:gd name="connsiteX35" fmla="*/ 675775 w 1315983"/>
                <a:gd name="connsiteY35" fmla="*/ 201781 h 2311974"/>
                <a:gd name="connsiteX36" fmla="*/ 682888 w 1315983"/>
                <a:gd name="connsiteY36" fmla="*/ 233385 h 2311974"/>
                <a:gd name="connsiteX37" fmla="*/ 725569 w 1315983"/>
                <a:gd name="connsiteY37" fmla="*/ 211505 h 2311974"/>
                <a:gd name="connsiteX38" fmla="*/ 749280 w 1315983"/>
                <a:gd name="connsiteY38" fmla="*/ 213936 h 2311974"/>
                <a:gd name="connsiteX39" fmla="*/ 770620 w 1315983"/>
                <a:gd name="connsiteY39" fmla="*/ 199350 h 2311974"/>
                <a:gd name="connsiteX40" fmla="*/ 780105 w 1315983"/>
                <a:gd name="connsiteY40" fmla="*/ 177470 h 2311974"/>
                <a:gd name="connsiteX41" fmla="*/ 806188 w 1315983"/>
                <a:gd name="connsiteY41" fmla="*/ 158021 h 2311974"/>
                <a:gd name="connsiteX42" fmla="*/ 827528 w 1315983"/>
                <a:gd name="connsiteY42" fmla="*/ 194488 h 2311974"/>
                <a:gd name="connsiteX43" fmla="*/ 827528 w 1315983"/>
                <a:gd name="connsiteY43" fmla="*/ 221230 h 2311974"/>
                <a:gd name="connsiteX44" fmla="*/ 839383 w 1315983"/>
                <a:gd name="connsiteY44" fmla="*/ 243110 h 2311974"/>
                <a:gd name="connsiteX45" fmla="*/ 858353 w 1315983"/>
                <a:gd name="connsiteY45" fmla="*/ 262558 h 2311974"/>
                <a:gd name="connsiteX46" fmla="*/ 901033 w 1315983"/>
                <a:gd name="connsiteY46" fmla="*/ 274714 h 2311974"/>
                <a:gd name="connsiteX47" fmla="*/ 934229 w 1315983"/>
                <a:gd name="connsiteY47" fmla="*/ 260127 h 2311974"/>
                <a:gd name="connsiteX48" fmla="*/ 955569 w 1315983"/>
                <a:gd name="connsiteY48" fmla="*/ 262558 h 2311974"/>
                <a:gd name="connsiteX49" fmla="*/ 981652 w 1315983"/>
                <a:gd name="connsiteY49" fmla="*/ 277145 h 2311974"/>
                <a:gd name="connsiteX50" fmla="*/ 1014848 w 1315983"/>
                <a:gd name="connsiteY50" fmla="*/ 282007 h 2311974"/>
                <a:gd name="connsiteX51" fmla="*/ 1010106 w 1315983"/>
                <a:gd name="connsiteY51" fmla="*/ 299025 h 2311974"/>
                <a:gd name="connsiteX52" fmla="*/ 1038559 w 1315983"/>
                <a:gd name="connsiteY52" fmla="*/ 371958 h 2311974"/>
                <a:gd name="connsiteX53" fmla="*/ 1154745 w 1315983"/>
                <a:gd name="connsiteY53" fmla="*/ 415718 h 2311974"/>
                <a:gd name="connsiteX54" fmla="*/ 1187941 w 1315983"/>
                <a:gd name="connsiteY54" fmla="*/ 386544 h 2311974"/>
                <a:gd name="connsiteX55" fmla="*/ 1232993 w 1315983"/>
                <a:gd name="connsiteY55" fmla="*/ 381682 h 2311974"/>
                <a:gd name="connsiteX56" fmla="*/ 1240107 w 1315983"/>
                <a:gd name="connsiteY56" fmla="*/ 386544 h 2311974"/>
                <a:gd name="connsiteX57" fmla="*/ 1275674 w 1315983"/>
                <a:gd name="connsiteY57" fmla="*/ 371958 h 2311974"/>
                <a:gd name="connsiteX58" fmla="*/ 1275674 w 1315983"/>
                <a:gd name="connsiteY58" fmla="*/ 388975 h 2311974"/>
                <a:gd name="connsiteX59" fmla="*/ 1289901 w 1315983"/>
                <a:gd name="connsiteY59" fmla="*/ 408424 h 2311974"/>
                <a:gd name="connsiteX60" fmla="*/ 1228251 w 1315983"/>
                <a:gd name="connsiteY60" fmla="*/ 444891 h 2311974"/>
                <a:gd name="connsiteX61" fmla="*/ 1225880 w 1315983"/>
                <a:gd name="connsiteY61" fmla="*/ 491082 h 2311974"/>
                <a:gd name="connsiteX62" fmla="*/ 1247220 w 1315983"/>
                <a:gd name="connsiteY62" fmla="*/ 532410 h 2311974"/>
                <a:gd name="connsiteX63" fmla="*/ 1280416 w 1315983"/>
                <a:gd name="connsiteY63" fmla="*/ 554290 h 2311974"/>
                <a:gd name="connsiteX64" fmla="*/ 1301756 w 1315983"/>
                <a:gd name="connsiteY64" fmla="*/ 581032 h 2311974"/>
                <a:gd name="connsiteX65" fmla="*/ 1294643 w 1315983"/>
                <a:gd name="connsiteY65" fmla="*/ 622361 h 2311974"/>
                <a:gd name="connsiteX66" fmla="*/ 1315983 w 1315983"/>
                <a:gd name="connsiteY66" fmla="*/ 644241 h 2311974"/>
                <a:gd name="connsiteX67" fmla="*/ 1311241 w 1315983"/>
                <a:gd name="connsiteY67" fmla="*/ 658827 h 2311974"/>
                <a:gd name="connsiteX68" fmla="*/ 1304127 w 1315983"/>
                <a:gd name="connsiteY68" fmla="*/ 666121 h 2311974"/>
                <a:gd name="connsiteX69" fmla="*/ 1275674 w 1315983"/>
                <a:gd name="connsiteY69" fmla="*/ 663689 h 2311974"/>
                <a:gd name="connsiteX70" fmla="*/ 1247220 w 1315983"/>
                <a:gd name="connsiteY70" fmla="*/ 705018 h 2311974"/>
                <a:gd name="connsiteX71" fmla="*/ 1225880 w 1315983"/>
                <a:gd name="connsiteY71" fmla="*/ 712312 h 2311974"/>
                <a:gd name="connsiteX72" fmla="*/ 1178457 w 1315983"/>
                <a:gd name="connsiteY72" fmla="*/ 785245 h 2311974"/>
                <a:gd name="connsiteX73" fmla="*/ 1178457 w 1315983"/>
                <a:gd name="connsiteY73" fmla="*/ 804693 h 2311974"/>
                <a:gd name="connsiteX74" fmla="*/ 1147632 w 1315983"/>
                <a:gd name="connsiteY74" fmla="*/ 802262 h 2311974"/>
                <a:gd name="connsiteX75" fmla="*/ 1116807 w 1315983"/>
                <a:gd name="connsiteY75" fmla="*/ 802262 h 2311974"/>
                <a:gd name="connsiteX76" fmla="*/ 1093096 w 1315983"/>
                <a:gd name="connsiteY76" fmla="*/ 819280 h 2311974"/>
                <a:gd name="connsiteX77" fmla="*/ 1057529 w 1315983"/>
                <a:gd name="connsiteY77" fmla="*/ 809556 h 2311974"/>
                <a:gd name="connsiteX78" fmla="*/ 1045673 w 1315983"/>
                <a:gd name="connsiteY78" fmla="*/ 816849 h 2311974"/>
                <a:gd name="connsiteX79" fmla="*/ 1055157 w 1315983"/>
                <a:gd name="connsiteY79" fmla="*/ 824142 h 2311974"/>
                <a:gd name="connsiteX80" fmla="*/ 1043302 w 1315983"/>
                <a:gd name="connsiteY80" fmla="*/ 850884 h 2311974"/>
                <a:gd name="connsiteX81" fmla="*/ 1050415 w 1315983"/>
                <a:gd name="connsiteY81" fmla="*/ 858178 h 2311974"/>
                <a:gd name="connsiteX82" fmla="*/ 1090725 w 1315983"/>
                <a:gd name="connsiteY82" fmla="*/ 875195 h 2311974"/>
                <a:gd name="connsiteX83" fmla="*/ 1097838 w 1315983"/>
                <a:gd name="connsiteY83" fmla="*/ 906800 h 2311974"/>
                <a:gd name="connsiteX84" fmla="*/ 1104951 w 1315983"/>
                <a:gd name="connsiteY84" fmla="*/ 916524 h 2311974"/>
                <a:gd name="connsiteX85" fmla="*/ 1123921 w 1315983"/>
                <a:gd name="connsiteY85" fmla="*/ 935973 h 2311974"/>
                <a:gd name="connsiteX86" fmla="*/ 1171343 w 1315983"/>
                <a:gd name="connsiteY86" fmla="*/ 928679 h 2311974"/>
                <a:gd name="connsiteX87" fmla="*/ 1185570 w 1315983"/>
                <a:gd name="connsiteY87" fmla="*/ 948128 h 2311974"/>
                <a:gd name="connsiteX88" fmla="*/ 1206911 w 1315983"/>
                <a:gd name="connsiteY88" fmla="*/ 950559 h 2311974"/>
                <a:gd name="connsiteX89" fmla="*/ 1211653 w 1315983"/>
                <a:gd name="connsiteY89" fmla="*/ 923817 h 2311974"/>
                <a:gd name="connsiteX90" fmla="*/ 1225880 w 1315983"/>
                <a:gd name="connsiteY90" fmla="*/ 914093 h 2311974"/>
                <a:gd name="connsiteX91" fmla="*/ 1235364 w 1315983"/>
                <a:gd name="connsiteY91" fmla="*/ 921386 h 2311974"/>
                <a:gd name="connsiteX92" fmla="*/ 1247220 w 1315983"/>
                <a:gd name="connsiteY92" fmla="*/ 948128 h 2311974"/>
                <a:gd name="connsiteX93" fmla="*/ 1195055 w 1315983"/>
                <a:gd name="connsiteY93" fmla="*/ 1006475 h 2311974"/>
                <a:gd name="connsiteX94" fmla="*/ 1064642 w 1315983"/>
                <a:gd name="connsiteY94" fmla="*/ 1062390 h 2311974"/>
                <a:gd name="connsiteX95" fmla="*/ 1071755 w 1315983"/>
                <a:gd name="connsiteY95" fmla="*/ 1093994 h 2311974"/>
                <a:gd name="connsiteX96" fmla="*/ 1062271 w 1315983"/>
                <a:gd name="connsiteY96" fmla="*/ 1103719 h 2311974"/>
                <a:gd name="connsiteX97" fmla="*/ 1064642 w 1315983"/>
                <a:gd name="connsiteY97" fmla="*/ 1103719 h 2311974"/>
                <a:gd name="connsiteX98" fmla="*/ 1064642 w 1315983"/>
                <a:gd name="connsiteY98" fmla="*/ 1111012 h 2311974"/>
                <a:gd name="connsiteX99" fmla="*/ 1057529 w 1315983"/>
                <a:gd name="connsiteY99" fmla="*/ 1118305 h 2311974"/>
                <a:gd name="connsiteX100" fmla="*/ 1057529 w 1315983"/>
                <a:gd name="connsiteY100" fmla="*/ 1125598 h 2311974"/>
                <a:gd name="connsiteX101" fmla="*/ 1043302 w 1315983"/>
                <a:gd name="connsiteY101" fmla="*/ 1149909 h 2311974"/>
                <a:gd name="connsiteX102" fmla="*/ 1055157 w 1315983"/>
                <a:gd name="connsiteY102" fmla="*/ 1164496 h 2311974"/>
                <a:gd name="connsiteX103" fmla="*/ 1083611 w 1315983"/>
                <a:gd name="connsiteY103" fmla="*/ 1164496 h 2311974"/>
                <a:gd name="connsiteX104" fmla="*/ 1085982 w 1315983"/>
                <a:gd name="connsiteY104" fmla="*/ 1166927 h 2311974"/>
                <a:gd name="connsiteX105" fmla="*/ 1104951 w 1315983"/>
                <a:gd name="connsiteY105" fmla="*/ 1159634 h 2311974"/>
                <a:gd name="connsiteX106" fmla="*/ 1116807 w 1315983"/>
                <a:gd name="connsiteY106" fmla="*/ 1166927 h 2311974"/>
                <a:gd name="connsiteX107" fmla="*/ 1123921 w 1315983"/>
                <a:gd name="connsiteY107" fmla="*/ 1166927 h 2311974"/>
                <a:gd name="connsiteX108" fmla="*/ 1119178 w 1315983"/>
                <a:gd name="connsiteY108" fmla="*/ 1171789 h 2311974"/>
                <a:gd name="connsiteX109" fmla="*/ 1133405 w 1315983"/>
                <a:gd name="connsiteY109" fmla="*/ 1179083 h 2311974"/>
                <a:gd name="connsiteX110" fmla="*/ 1140519 w 1315983"/>
                <a:gd name="connsiteY110" fmla="*/ 1222842 h 2311974"/>
                <a:gd name="connsiteX111" fmla="*/ 1133405 w 1315983"/>
                <a:gd name="connsiteY111" fmla="*/ 1230136 h 2311974"/>
                <a:gd name="connsiteX112" fmla="*/ 1133405 w 1315983"/>
                <a:gd name="connsiteY112" fmla="*/ 1254447 h 2311974"/>
                <a:gd name="connsiteX113" fmla="*/ 1159488 w 1315983"/>
                <a:gd name="connsiteY113" fmla="*/ 1271464 h 2311974"/>
                <a:gd name="connsiteX114" fmla="*/ 1154745 w 1315983"/>
                <a:gd name="connsiteY114" fmla="*/ 1278758 h 2311974"/>
                <a:gd name="connsiteX115" fmla="*/ 1164230 w 1315983"/>
                <a:gd name="connsiteY115" fmla="*/ 1290913 h 2311974"/>
                <a:gd name="connsiteX116" fmla="*/ 1164230 w 1315983"/>
                <a:gd name="connsiteY116" fmla="*/ 1303069 h 2311974"/>
                <a:gd name="connsiteX117" fmla="*/ 1166601 w 1315983"/>
                <a:gd name="connsiteY117" fmla="*/ 1305500 h 2311974"/>
                <a:gd name="connsiteX118" fmla="*/ 1164230 w 1315983"/>
                <a:gd name="connsiteY118" fmla="*/ 1312793 h 2311974"/>
                <a:gd name="connsiteX119" fmla="*/ 1171343 w 1315983"/>
                <a:gd name="connsiteY119" fmla="*/ 1324948 h 2311974"/>
                <a:gd name="connsiteX120" fmla="*/ 1178457 w 1315983"/>
                <a:gd name="connsiteY120" fmla="*/ 1317655 h 2311974"/>
                <a:gd name="connsiteX121" fmla="*/ 1178457 w 1315983"/>
                <a:gd name="connsiteY121" fmla="*/ 1327379 h 2311974"/>
                <a:gd name="connsiteX122" fmla="*/ 1180828 w 1315983"/>
                <a:gd name="connsiteY122" fmla="*/ 1344397 h 2311974"/>
                <a:gd name="connsiteX123" fmla="*/ 1154745 w 1315983"/>
                <a:gd name="connsiteY123" fmla="*/ 1358984 h 2311974"/>
                <a:gd name="connsiteX124" fmla="*/ 1133405 w 1315983"/>
                <a:gd name="connsiteY124" fmla="*/ 1358984 h 2311974"/>
                <a:gd name="connsiteX125" fmla="*/ 1131034 w 1315983"/>
                <a:gd name="connsiteY125" fmla="*/ 1376001 h 2311974"/>
                <a:gd name="connsiteX126" fmla="*/ 1152374 w 1315983"/>
                <a:gd name="connsiteY126" fmla="*/ 1376001 h 2311974"/>
                <a:gd name="connsiteX127" fmla="*/ 1154745 w 1315983"/>
                <a:gd name="connsiteY127" fmla="*/ 1383295 h 2311974"/>
                <a:gd name="connsiteX128" fmla="*/ 1159488 w 1315983"/>
                <a:gd name="connsiteY128" fmla="*/ 1380864 h 2311974"/>
                <a:gd name="connsiteX129" fmla="*/ 1166601 w 1315983"/>
                <a:gd name="connsiteY129" fmla="*/ 1393019 h 2311974"/>
                <a:gd name="connsiteX130" fmla="*/ 1164230 w 1315983"/>
                <a:gd name="connsiteY130" fmla="*/ 1400312 h 2311974"/>
                <a:gd name="connsiteX131" fmla="*/ 1166601 w 1315983"/>
                <a:gd name="connsiteY131" fmla="*/ 1402744 h 2311974"/>
                <a:gd name="connsiteX132" fmla="*/ 1185570 w 1315983"/>
                <a:gd name="connsiteY132" fmla="*/ 1380864 h 2311974"/>
                <a:gd name="connsiteX133" fmla="*/ 1192684 w 1315983"/>
                <a:gd name="connsiteY133" fmla="*/ 1383295 h 2311974"/>
                <a:gd name="connsiteX134" fmla="*/ 1187941 w 1315983"/>
                <a:gd name="connsiteY134" fmla="*/ 1380864 h 2311974"/>
                <a:gd name="connsiteX135" fmla="*/ 1195055 w 1315983"/>
                <a:gd name="connsiteY135" fmla="*/ 1373570 h 2311974"/>
                <a:gd name="connsiteX136" fmla="*/ 1202168 w 1315983"/>
                <a:gd name="connsiteY136" fmla="*/ 1368708 h 2311974"/>
                <a:gd name="connsiteX137" fmla="*/ 1218766 w 1315983"/>
                <a:gd name="connsiteY137" fmla="*/ 1417330 h 2311974"/>
                <a:gd name="connsiteX138" fmla="*/ 1214024 w 1315983"/>
                <a:gd name="connsiteY138" fmla="*/ 1424623 h 2311974"/>
                <a:gd name="connsiteX139" fmla="*/ 1214024 w 1315983"/>
                <a:gd name="connsiteY139" fmla="*/ 1441641 h 2311974"/>
                <a:gd name="connsiteX140" fmla="*/ 1180828 w 1315983"/>
                <a:gd name="connsiteY140" fmla="*/ 1436779 h 2311974"/>
                <a:gd name="connsiteX141" fmla="*/ 1178457 w 1315983"/>
                <a:gd name="connsiteY141" fmla="*/ 1473245 h 2311974"/>
                <a:gd name="connsiteX142" fmla="*/ 1164230 w 1315983"/>
                <a:gd name="connsiteY142" fmla="*/ 1473245 h 2311974"/>
                <a:gd name="connsiteX143" fmla="*/ 1159488 w 1315983"/>
                <a:gd name="connsiteY143" fmla="*/ 1504850 h 2311974"/>
                <a:gd name="connsiteX144" fmla="*/ 1145261 w 1315983"/>
                <a:gd name="connsiteY144" fmla="*/ 1521867 h 2311974"/>
                <a:gd name="connsiteX145" fmla="*/ 1145261 w 1315983"/>
                <a:gd name="connsiteY145" fmla="*/ 1548609 h 2311974"/>
                <a:gd name="connsiteX146" fmla="*/ 1126292 w 1315983"/>
                <a:gd name="connsiteY146" fmla="*/ 1560765 h 2311974"/>
                <a:gd name="connsiteX147" fmla="*/ 1152374 w 1315983"/>
                <a:gd name="connsiteY147" fmla="*/ 1570489 h 2311974"/>
                <a:gd name="connsiteX148" fmla="*/ 1152374 w 1315983"/>
                <a:gd name="connsiteY148" fmla="*/ 1577783 h 2311974"/>
                <a:gd name="connsiteX149" fmla="*/ 1097838 w 1315983"/>
                <a:gd name="connsiteY149" fmla="*/ 1577783 h 2311974"/>
                <a:gd name="connsiteX150" fmla="*/ 1109694 w 1315983"/>
                <a:gd name="connsiteY150" fmla="*/ 1602094 h 2311974"/>
                <a:gd name="connsiteX151" fmla="*/ 1119178 w 1315983"/>
                <a:gd name="connsiteY151" fmla="*/ 1609387 h 2311974"/>
                <a:gd name="connsiteX152" fmla="*/ 1116807 w 1315983"/>
                <a:gd name="connsiteY152" fmla="*/ 1619111 h 2311974"/>
                <a:gd name="connsiteX153" fmla="*/ 1119178 w 1315983"/>
                <a:gd name="connsiteY153" fmla="*/ 1623973 h 2311974"/>
                <a:gd name="connsiteX154" fmla="*/ 1119178 w 1315983"/>
                <a:gd name="connsiteY154" fmla="*/ 1645853 h 2311974"/>
                <a:gd name="connsiteX155" fmla="*/ 1112065 w 1315983"/>
                <a:gd name="connsiteY155" fmla="*/ 1645853 h 2311974"/>
                <a:gd name="connsiteX156" fmla="*/ 1104951 w 1315983"/>
                <a:gd name="connsiteY156" fmla="*/ 1667733 h 2311974"/>
                <a:gd name="connsiteX157" fmla="*/ 1104951 w 1315983"/>
                <a:gd name="connsiteY157" fmla="*/ 1706631 h 2311974"/>
                <a:gd name="connsiteX158" fmla="*/ 1090725 w 1315983"/>
                <a:gd name="connsiteY158" fmla="*/ 1709062 h 2311974"/>
                <a:gd name="connsiteX159" fmla="*/ 1090725 w 1315983"/>
                <a:gd name="connsiteY159" fmla="*/ 1723648 h 2311974"/>
                <a:gd name="connsiteX160" fmla="*/ 1078869 w 1315983"/>
                <a:gd name="connsiteY160" fmla="*/ 1740666 h 2311974"/>
                <a:gd name="connsiteX161" fmla="*/ 1021961 w 1315983"/>
                <a:gd name="connsiteY161" fmla="*/ 1733373 h 2311974"/>
                <a:gd name="connsiteX162" fmla="*/ 995879 w 1315983"/>
                <a:gd name="connsiteY162" fmla="*/ 1733373 h 2311974"/>
                <a:gd name="connsiteX163" fmla="*/ 984023 w 1315983"/>
                <a:gd name="connsiteY163" fmla="*/ 1743097 h 2311974"/>
                <a:gd name="connsiteX164" fmla="*/ 976910 w 1315983"/>
                <a:gd name="connsiteY164" fmla="*/ 1735804 h 2311974"/>
                <a:gd name="connsiteX165" fmla="*/ 969796 w 1315983"/>
                <a:gd name="connsiteY165" fmla="*/ 1740666 h 2311974"/>
                <a:gd name="connsiteX166" fmla="*/ 948456 w 1315983"/>
                <a:gd name="connsiteY166" fmla="*/ 1713924 h 2311974"/>
                <a:gd name="connsiteX167" fmla="*/ 934229 w 1315983"/>
                <a:gd name="connsiteY167" fmla="*/ 1721217 h 2311974"/>
                <a:gd name="connsiteX168" fmla="*/ 927116 w 1315983"/>
                <a:gd name="connsiteY168" fmla="*/ 1733373 h 2311974"/>
                <a:gd name="connsiteX169" fmla="*/ 920002 w 1315983"/>
                <a:gd name="connsiteY169" fmla="*/ 1735804 h 2311974"/>
                <a:gd name="connsiteX170" fmla="*/ 905775 w 1315983"/>
                <a:gd name="connsiteY170" fmla="*/ 1706631 h 2311974"/>
                <a:gd name="connsiteX171" fmla="*/ 834641 w 1315983"/>
                <a:gd name="connsiteY171" fmla="*/ 1709062 h 2311974"/>
                <a:gd name="connsiteX172" fmla="*/ 832270 w 1315983"/>
                <a:gd name="connsiteY172" fmla="*/ 1721217 h 2311974"/>
                <a:gd name="connsiteX173" fmla="*/ 789590 w 1315983"/>
                <a:gd name="connsiteY173" fmla="*/ 1721217 h 2311974"/>
                <a:gd name="connsiteX174" fmla="*/ 789590 w 1315983"/>
                <a:gd name="connsiteY174" fmla="*/ 1728511 h 2311974"/>
                <a:gd name="connsiteX175" fmla="*/ 758765 w 1315983"/>
                <a:gd name="connsiteY175" fmla="*/ 1721217 h 2311974"/>
                <a:gd name="connsiteX176" fmla="*/ 758765 w 1315983"/>
                <a:gd name="connsiteY176" fmla="*/ 1706631 h 2311974"/>
                <a:gd name="connsiteX177" fmla="*/ 751651 w 1315983"/>
                <a:gd name="connsiteY177" fmla="*/ 1706631 h 2311974"/>
                <a:gd name="connsiteX178" fmla="*/ 749280 w 1315983"/>
                <a:gd name="connsiteY178" fmla="*/ 1692044 h 2311974"/>
                <a:gd name="connsiteX179" fmla="*/ 749280 w 1315983"/>
                <a:gd name="connsiteY179" fmla="*/ 1692044 h 2311974"/>
                <a:gd name="connsiteX180" fmla="*/ 751651 w 1315983"/>
                <a:gd name="connsiteY180" fmla="*/ 1706631 h 2311974"/>
                <a:gd name="connsiteX181" fmla="*/ 697115 w 1315983"/>
                <a:gd name="connsiteY181" fmla="*/ 1709062 h 2311974"/>
                <a:gd name="connsiteX182" fmla="*/ 656806 w 1315983"/>
                <a:gd name="connsiteY182" fmla="*/ 1701769 h 2311974"/>
                <a:gd name="connsiteX183" fmla="*/ 654435 w 1315983"/>
                <a:gd name="connsiteY183" fmla="*/ 1709062 h 2311974"/>
                <a:gd name="connsiteX184" fmla="*/ 635465 w 1315983"/>
                <a:gd name="connsiteY184" fmla="*/ 1713924 h 2311974"/>
                <a:gd name="connsiteX185" fmla="*/ 628352 w 1315983"/>
                <a:gd name="connsiteY185" fmla="*/ 1733373 h 2311974"/>
                <a:gd name="connsiteX186" fmla="*/ 633094 w 1315983"/>
                <a:gd name="connsiteY186" fmla="*/ 1750391 h 2311974"/>
                <a:gd name="connsiteX187" fmla="*/ 614125 w 1315983"/>
                <a:gd name="connsiteY187" fmla="*/ 1750391 h 2311974"/>
                <a:gd name="connsiteX188" fmla="*/ 609383 w 1315983"/>
                <a:gd name="connsiteY188" fmla="*/ 1769840 h 2311974"/>
                <a:gd name="connsiteX189" fmla="*/ 616496 w 1315983"/>
                <a:gd name="connsiteY189" fmla="*/ 1784426 h 2311974"/>
                <a:gd name="connsiteX190" fmla="*/ 614125 w 1315983"/>
                <a:gd name="connsiteY190" fmla="*/ 1806306 h 2311974"/>
                <a:gd name="connsiteX191" fmla="*/ 602269 w 1315983"/>
                <a:gd name="connsiteY191" fmla="*/ 1813599 h 2311974"/>
                <a:gd name="connsiteX192" fmla="*/ 602269 w 1315983"/>
                <a:gd name="connsiteY192" fmla="*/ 1847635 h 2311974"/>
                <a:gd name="connsiteX193" fmla="*/ 588043 w 1315983"/>
                <a:gd name="connsiteY193" fmla="*/ 1852497 h 2311974"/>
                <a:gd name="connsiteX194" fmla="*/ 585671 w 1315983"/>
                <a:gd name="connsiteY194" fmla="*/ 1837910 h 2311974"/>
                <a:gd name="connsiteX195" fmla="*/ 552475 w 1315983"/>
                <a:gd name="connsiteY195" fmla="*/ 1837910 h 2311974"/>
                <a:gd name="connsiteX196" fmla="*/ 552475 w 1315983"/>
                <a:gd name="connsiteY196" fmla="*/ 1859790 h 2311974"/>
                <a:gd name="connsiteX197" fmla="*/ 533506 w 1315983"/>
                <a:gd name="connsiteY197" fmla="*/ 1859790 h 2311974"/>
                <a:gd name="connsiteX198" fmla="*/ 533506 w 1315983"/>
                <a:gd name="connsiteY198" fmla="*/ 1869515 h 2311974"/>
                <a:gd name="connsiteX199" fmla="*/ 531135 w 1315983"/>
                <a:gd name="connsiteY199" fmla="*/ 1876808 h 2311974"/>
                <a:gd name="connsiteX200" fmla="*/ 450517 w 1315983"/>
                <a:gd name="connsiteY200" fmla="*/ 1876808 h 2311974"/>
                <a:gd name="connsiteX201" fmla="*/ 450517 w 1315983"/>
                <a:gd name="connsiteY201" fmla="*/ 1896257 h 2311974"/>
                <a:gd name="connsiteX202" fmla="*/ 398351 w 1315983"/>
                <a:gd name="connsiteY202" fmla="*/ 1901119 h 2311974"/>
                <a:gd name="connsiteX203" fmla="*/ 398351 w 1315983"/>
                <a:gd name="connsiteY203" fmla="*/ 1930292 h 2311974"/>
                <a:gd name="connsiteX204" fmla="*/ 377011 w 1315983"/>
                <a:gd name="connsiteY204" fmla="*/ 1930292 h 2311974"/>
                <a:gd name="connsiteX205" fmla="*/ 374640 w 1315983"/>
                <a:gd name="connsiteY205" fmla="*/ 1952172 h 2311974"/>
                <a:gd name="connsiteX206" fmla="*/ 362784 w 1315983"/>
                <a:gd name="connsiteY206" fmla="*/ 1952172 h 2311974"/>
                <a:gd name="connsiteX207" fmla="*/ 362784 w 1315983"/>
                <a:gd name="connsiteY207" fmla="*/ 1978914 h 2311974"/>
                <a:gd name="connsiteX208" fmla="*/ 369898 w 1315983"/>
                <a:gd name="connsiteY208" fmla="*/ 1983776 h 2311974"/>
                <a:gd name="connsiteX209" fmla="*/ 367527 w 1315983"/>
                <a:gd name="connsiteY209" fmla="*/ 2000794 h 2311974"/>
                <a:gd name="connsiteX210" fmla="*/ 374640 w 1315983"/>
                <a:gd name="connsiteY210" fmla="*/ 2005656 h 2311974"/>
                <a:gd name="connsiteX211" fmla="*/ 374640 w 1315983"/>
                <a:gd name="connsiteY211" fmla="*/ 2068865 h 2311974"/>
                <a:gd name="connsiteX212" fmla="*/ 367527 w 1315983"/>
                <a:gd name="connsiteY212" fmla="*/ 2068865 h 2311974"/>
                <a:gd name="connsiteX213" fmla="*/ 367527 w 1315983"/>
                <a:gd name="connsiteY213" fmla="*/ 2081020 h 2311974"/>
                <a:gd name="connsiteX214" fmla="*/ 348557 w 1315983"/>
                <a:gd name="connsiteY214" fmla="*/ 2083451 h 2311974"/>
                <a:gd name="connsiteX215" fmla="*/ 334331 w 1315983"/>
                <a:gd name="connsiteY215" fmla="*/ 2117487 h 2311974"/>
                <a:gd name="connsiteX216" fmla="*/ 334331 w 1315983"/>
                <a:gd name="connsiteY216" fmla="*/ 2129642 h 2311974"/>
                <a:gd name="connsiteX217" fmla="*/ 391238 w 1315983"/>
                <a:gd name="connsiteY217" fmla="*/ 2132073 h 2311974"/>
                <a:gd name="connsiteX218" fmla="*/ 384125 w 1315983"/>
                <a:gd name="connsiteY218" fmla="*/ 2151522 h 2311974"/>
                <a:gd name="connsiteX219" fmla="*/ 388867 w 1315983"/>
                <a:gd name="connsiteY219" fmla="*/ 2161246 h 2311974"/>
                <a:gd name="connsiteX220" fmla="*/ 384125 w 1315983"/>
                <a:gd name="connsiteY220" fmla="*/ 2168540 h 2311974"/>
                <a:gd name="connsiteX221" fmla="*/ 367527 w 1315983"/>
                <a:gd name="connsiteY221" fmla="*/ 2168540 h 2311974"/>
                <a:gd name="connsiteX222" fmla="*/ 367527 w 1315983"/>
                <a:gd name="connsiteY222" fmla="*/ 2180695 h 2311974"/>
                <a:gd name="connsiteX223" fmla="*/ 336702 w 1315983"/>
                <a:gd name="connsiteY223" fmla="*/ 2187988 h 2311974"/>
                <a:gd name="connsiteX224" fmla="*/ 343815 w 1315983"/>
                <a:gd name="connsiteY224" fmla="*/ 2200144 h 2311974"/>
                <a:gd name="connsiteX225" fmla="*/ 341444 w 1315983"/>
                <a:gd name="connsiteY225" fmla="*/ 2256059 h 2311974"/>
                <a:gd name="connsiteX226" fmla="*/ 329588 w 1315983"/>
                <a:gd name="connsiteY226" fmla="*/ 2277939 h 2311974"/>
                <a:gd name="connsiteX227" fmla="*/ 303506 w 1315983"/>
                <a:gd name="connsiteY227" fmla="*/ 2307112 h 2311974"/>
                <a:gd name="connsiteX228" fmla="*/ 289279 w 1315983"/>
                <a:gd name="connsiteY228" fmla="*/ 2311974 h 2311974"/>
                <a:gd name="connsiteX229" fmla="*/ 272681 w 1315983"/>
                <a:gd name="connsiteY229" fmla="*/ 2282801 h 2311974"/>
                <a:gd name="connsiteX230" fmla="*/ 253712 w 1315983"/>
                <a:gd name="connsiteY230" fmla="*/ 2275508 h 2311974"/>
                <a:gd name="connsiteX231" fmla="*/ 239485 w 1315983"/>
                <a:gd name="connsiteY231" fmla="*/ 2292526 h 2311974"/>
                <a:gd name="connsiteX232" fmla="*/ 220516 w 1315983"/>
                <a:gd name="connsiteY232" fmla="*/ 2285232 h 2311974"/>
                <a:gd name="connsiteX233" fmla="*/ 206289 w 1315983"/>
                <a:gd name="connsiteY233" fmla="*/ 2290094 h 2311974"/>
                <a:gd name="connsiteX234" fmla="*/ 170722 w 1315983"/>
                <a:gd name="connsiteY234" fmla="*/ 2275508 h 2311974"/>
                <a:gd name="connsiteX235" fmla="*/ 129987 w 1315983"/>
                <a:gd name="connsiteY235" fmla="*/ 2254426 h 2311974"/>
                <a:gd name="connsiteX236" fmla="*/ 138292 w 1315983"/>
                <a:gd name="connsiteY236" fmla="*/ 2090384 h 2311974"/>
                <a:gd name="connsiteX237" fmla="*/ 167576 w 1315983"/>
                <a:gd name="connsiteY237" fmla="*/ 1879782 h 2311974"/>
                <a:gd name="connsiteX238" fmla="*/ 162659 w 1315983"/>
                <a:gd name="connsiteY238" fmla="*/ 1766434 h 2311974"/>
                <a:gd name="connsiteX239" fmla="*/ 134380 w 1315983"/>
                <a:gd name="connsiteY239" fmla="*/ 1684276 h 2311974"/>
                <a:gd name="connsiteX240" fmla="*/ 71027 w 1315983"/>
                <a:gd name="connsiteY240" fmla="*/ 1605539 h 2311974"/>
                <a:gd name="connsiteX241" fmla="*/ 21152 w 1315983"/>
                <a:gd name="connsiteY241" fmla="*/ 1566641 h 2311974"/>
                <a:gd name="connsiteX242" fmla="*/ 22796 w 1315983"/>
                <a:gd name="connsiteY242" fmla="*/ 1519182 h 2311974"/>
                <a:gd name="connsiteX243" fmla="*/ 18560 w 1315983"/>
                <a:gd name="connsiteY243" fmla="*/ 1442151 h 2311974"/>
                <a:gd name="connsiteX244" fmla="*/ 73867 w 1315983"/>
                <a:gd name="connsiteY244" fmla="*/ 1327822 h 2311974"/>
                <a:gd name="connsiteX245" fmla="*/ 867553 w 1315983"/>
                <a:gd name="connsiteY245" fmla="*/ 1104035 h 2311974"/>
                <a:gd name="connsiteX246" fmla="*/ 0 w 1315983"/>
                <a:gd name="connsiteY246" fmla="*/ 680708 h 2311974"/>
                <a:gd name="connsiteX247" fmla="*/ 35567 w 1315983"/>
                <a:gd name="connsiteY247" fmla="*/ 670983 h 2311974"/>
                <a:gd name="connsiteX248" fmla="*/ 192062 w 1315983"/>
                <a:gd name="connsiteY248" fmla="*/ 700156 h 2311974"/>
                <a:gd name="connsiteX249" fmla="*/ 151753 w 1315983"/>
                <a:gd name="connsiteY249" fmla="*/ 471633 h 2311974"/>
                <a:gd name="connsiteX250" fmla="*/ 144639 w 1315983"/>
                <a:gd name="connsiteY250" fmla="*/ 464340 h 2311974"/>
                <a:gd name="connsiteX251" fmla="*/ 232371 w 1315983"/>
                <a:gd name="connsiteY251" fmla="*/ 311180 h 2311974"/>
                <a:gd name="connsiteX252" fmla="*/ 225258 w 1315983"/>
                <a:gd name="connsiteY252" fmla="*/ 308749 h 2311974"/>
                <a:gd name="connsiteX253" fmla="*/ 239485 w 1315983"/>
                <a:gd name="connsiteY253" fmla="*/ 240679 h 2311974"/>
                <a:gd name="connsiteX254" fmla="*/ 260825 w 1315983"/>
                <a:gd name="connsiteY254" fmla="*/ 199350 h 2311974"/>
                <a:gd name="connsiteX255" fmla="*/ 239485 w 1315983"/>
                <a:gd name="connsiteY255" fmla="*/ 150728 h 2311974"/>
                <a:gd name="connsiteX256" fmla="*/ 248969 w 1315983"/>
                <a:gd name="connsiteY256" fmla="*/ 131279 h 2311974"/>
                <a:gd name="connsiteX257" fmla="*/ 282165 w 1315983"/>
                <a:gd name="connsiteY257" fmla="*/ 116693 h 2311974"/>
                <a:gd name="connsiteX258" fmla="*/ 286908 w 1315983"/>
                <a:gd name="connsiteY258" fmla="*/ 131279 h 2311974"/>
                <a:gd name="connsiteX259" fmla="*/ 308248 w 1315983"/>
                <a:gd name="connsiteY259" fmla="*/ 116693 h 2311974"/>
                <a:gd name="connsiteX260" fmla="*/ 303506 w 1315983"/>
                <a:gd name="connsiteY260" fmla="*/ 109399 h 2311974"/>
                <a:gd name="connsiteX261" fmla="*/ 320104 w 1315983"/>
                <a:gd name="connsiteY261" fmla="*/ 102106 h 2311974"/>
                <a:gd name="connsiteX262" fmla="*/ 320104 w 1315983"/>
                <a:gd name="connsiteY262" fmla="*/ 94813 h 2311974"/>
                <a:gd name="connsiteX263" fmla="*/ 329588 w 1315983"/>
                <a:gd name="connsiteY263" fmla="*/ 87519 h 2311974"/>
                <a:gd name="connsiteX264" fmla="*/ 315361 w 1315983"/>
                <a:gd name="connsiteY264" fmla="*/ 53484 h 2311974"/>
                <a:gd name="connsiteX265" fmla="*/ 312990 w 1315983"/>
                <a:gd name="connsiteY265" fmla="*/ 7293 h 2311974"/>
                <a:gd name="connsiteX266" fmla="*/ 355671 w 1315983"/>
                <a:gd name="connsiteY266" fmla="*/ 17018 h 2311974"/>
                <a:gd name="connsiteX267" fmla="*/ 377011 w 1315983"/>
                <a:gd name="connsiteY267" fmla="*/ 0 h 2311974"/>
                <a:gd name="connsiteX268" fmla="*/ 377011 w 1315983"/>
                <a:gd name="connsiteY268" fmla="*/ 0 h 2311974"/>
                <a:gd name="connsiteX0" fmla="*/ 234712 w 1315983"/>
                <a:gd name="connsiteY0" fmla="*/ 889782 h 2311974"/>
                <a:gd name="connsiteX1" fmla="*/ 170722 w 1315983"/>
                <a:gd name="connsiteY1" fmla="*/ 726899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02663 w 1315983"/>
                <a:gd name="connsiteY4" fmla="*/ 745830 h 2311974"/>
                <a:gd name="connsiteX5" fmla="*/ 241856 w 1315983"/>
                <a:gd name="connsiteY5" fmla="*/ 753641 h 2311974"/>
                <a:gd name="connsiteX6" fmla="*/ 246598 w 1315983"/>
                <a:gd name="connsiteY6" fmla="*/ 734192 h 2311974"/>
                <a:gd name="connsiteX7" fmla="*/ 177835 w 1315983"/>
                <a:gd name="connsiteY7" fmla="*/ 734192 h 2311974"/>
                <a:gd name="connsiteX8" fmla="*/ 170722 w 1315983"/>
                <a:gd name="connsiteY8" fmla="*/ 726899 h 2311974"/>
                <a:gd name="connsiteX9" fmla="*/ 170722 w 1315983"/>
                <a:gd name="connsiteY9" fmla="*/ 714743 h 2311974"/>
                <a:gd name="connsiteX10" fmla="*/ 170722 w 1315983"/>
                <a:gd name="connsiteY10" fmla="*/ 714743 h 2311974"/>
                <a:gd name="connsiteX11" fmla="*/ 177835 w 1315983"/>
                <a:gd name="connsiteY11" fmla="*/ 722036 h 2311974"/>
                <a:gd name="connsiteX12" fmla="*/ 177835 w 1315983"/>
                <a:gd name="connsiteY12" fmla="*/ 722036 h 2311974"/>
                <a:gd name="connsiteX13" fmla="*/ 170722 w 1315983"/>
                <a:gd name="connsiteY13" fmla="*/ 714743 h 2311974"/>
                <a:gd name="connsiteX14" fmla="*/ 377011 w 1315983"/>
                <a:gd name="connsiteY14" fmla="*/ 0 h 2311974"/>
                <a:gd name="connsiteX15" fmla="*/ 384125 w 1315983"/>
                <a:gd name="connsiteY15" fmla="*/ 4862 h 2311974"/>
                <a:gd name="connsiteX16" fmla="*/ 388867 w 1315983"/>
                <a:gd name="connsiteY16" fmla="*/ 17018 h 2311974"/>
                <a:gd name="connsiteX17" fmla="*/ 398351 w 1315983"/>
                <a:gd name="connsiteY17" fmla="*/ 53484 h 2311974"/>
                <a:gd name="connsiteX18" fmla="*/ 429176 w 1315983"/>
                <a:gd name="connsiteY18" fmla="*/ 82657 h 2311974"/>
                <a:gd name="connsiteX19" fmla="*/ 452888 w 1315983"/>
                <a:gd name="connsiteY19" fmla="*/ 75364 h 2311974"/>
                <a:gd name="connsiteX20" fmla="*/ 452888 w 1315983"/>
                <a:gd name="connsiteY20" fmla="*/ 82657 h 2311974"/>
                <a:gd name="connsiteX21" fmla="*/ 460001 w 1315983"/>
                <a:gd name="connsiteY21" fmla="*/ 82657 h 2311974"/>
                <a:gd name="connsiteX22" fmla="*/ 483712 w 1315983"/>
                <a:gd name="connsiteY22" fmla="*/ 104537 h 2311974"/>
                <a:gd name="connsiteX23" fmla="*/ 512166 w 1315983"/>
                <a:gd name="connsiteY23" fmla="*/ 89950 h 2311974"/>
                <a:gd name="connsiteX24" fmla="*/ 526393 w 1315983"/>
                <a:gd name="connsiteY24" fmla="*/ 94813 h 2311974"/>
                <a:gd name="connsiteX25" fmla="*/ 559589 w 1315983"/>
                <a:gd name="connsiteY25" fmla="*/ 94813 h 2311974"/>
                <a:gd name="connsiteX26" fmla="*/ 559589 w 1315983"/>
                <a:gd name="connsiteY26" fmla="*/ 72933 h 2311974"/>
                <a:gd name="connsiteX27" fmla="*/ 561960 w 1315983"/>
                <a:gd name="connsiteY27" fmla="*/ 72933 h 2311974"/>
                <a:gd name="connsiteX28" fmla="*/ 566702 w 1315983"/>
                <a:gd name="connsiteY28" fmla="*/ 123986 h 2311974"/>
                <a:gd name="connsiteX29" fmla="*/ 580929 w 1315983"/>
                <a:gd name="connsiteY29" fmla="*/ 128848 h 2311974"/>
                <a:gd name="connsiteX30" fmla="*/ 592785 w 1315983"/>
                <a:gd name="connsiteY30" fmla="*/ 150728 h 2311974"/>
                <a:gd name="connsiteX31" fmla="*/ 602269 w 1315983"/>
                <a:gd name="connsiteY31" fmla="*/ 153159 h 2311974"/>
                <a:gd name="connsiteX32" fmla="*/ 628352 w 1315983"/>
                <a:gd name="connsiteY32" fmla="*/ 165315 h 2311974"/>
                <a:gd name="connsiteX33" fmla="*/ 668661 w 1315983"/>
                <a:gd name="connsiteY33" fmla="*/ 172608 h 2311974"/>
                <a:gd name="connsiteX34" fmla="*/ 675775 w 1315983"/>
                <a:gd name="connsiteY34" fmla="*/ 184763 h 2311974"/>
                <a:gd name="connsiteX35" fmla="*/ 668661 w 1315983"/>
                <a:gd name="connsiteY35" fmla="*/ 192057 h 2311974"/>
                <a:gd name="connsiteX36" fmla="*/ 675775 w 1315983"/>
                <a:gd name="connsiteY36" fmla="*/ 201781 h 2311974"/>
                <a:gd name="connsiteX37" fmla="*/ 682888 w 1315983"/>
                <a:gd name="connsiteY37" fmla="*/ 233385 h 2311974"/>
                <a:gd name="connsiteX38" fmla="*/ 725569 w 1315983"/>
                <a:gd name="connsiteY38" fmla="*/ 211505 h 2311974"/>
                <a:gd name="connsiteX39" fmla="*/ 749280 w 1315983"/>
                <a:gd name="connsiteY39" fmla="*/ 213936 h 2311974"/>
                <a:gd name="connsiteX40" fmla="*/ 770620 w 1315983"/>
                <a:gd name="connsiteY40" fmla="*/ 199350 h 2311974"/>
                <a:gd name="connsiteX41" fmla="*/ 780105 w 1315983"/>
                <a:gd name="connsiteY41" fmla="*/ 177470 h 2311974"/>
                <a:gd name="connsiteX42" fmla="*/ 806188 w 1315983"/>
                <a:gd name="connsiteY42" fmla="*/ 158021 h 2311974"/>
                <a:gd name="connsiteX43" fmla="*/ 827528 w 1315983"/>
                <a:gd name="connsiteY43" fmla="*/ 194488 h 2311974"/>
                <a:gd name="connsiteX44" fmla="*/ 827528 w 1315983"/>
                <a:gd name="connsiteY44" fmla="*/ 221230 h 2311974"/>
                <a:gd name="connsiteX45" fmla="*/ 839383 w 1315983"/>
                <a:gd name="connsiteY45" fmla="*/ 243110 h 2311974"/>
                <a:gd name="connsiteX46" fmla="*/ 858353 w 1315983"/>
                <a:gd name="connsiteY46" fmla="*/ 262558 h 2311974"/>
                <a:gd name="connsiteX47" fmla="*/ 901033 w 1315983"/>
                <a:gd name="connsiteY47" fmla="*/ 274714 h 2311974"/>
                <a:gd name="connsiteX48" fmla="*/ 934229 w 1315983"/>
                <a:gd name="connsiteY48" fmla="*/ 260127 h 2311974"/>
                <a:gd name="connsiteX49" fmla="*/ 955569 w 1315983"/>
                <a:gd name="connsiteY49" fmla="*/ 262558 h 2311974"/>
                <a:gd name="connsiteX50" fmla="*/ 981652 w 1315983"/>
                <a:gd name="connsiteY50" fmla="*/ 277145 h 2311974"/>
                <a:gd name="connsiteX51" fmla="*/ 1014848 w 1315983"/>
                <a:gd name="connsiteY51" fmla="*/ 282007 h 2311974"/>
                <a:gd name="connsiteX52" fmla="*/ 1010106 w 1315983"/>
                <a:gd name="connsiteY52" fmla="*/ 299025 h 2311974"/>
                <a:gd name="connsiteX53" fmla="*/ 1038559 w 1315983"/>
                <a:gd name="connsiteY53" fmla="*/ 371958 h 2311974"/>
                <a:gd name="connsiteX54" fmla="*/ 1154745 w 1315983"/>
                <a:gd name="connsiteY54" fmla="*/ 415718 h 2311974"/>
                <a:gd name="connsiteX55" fmla="*/ 1187941 w 1315983"/>
                <a:gd name="connsiteY55" fmla="*/ 386544 h 2311974"/>
                <a:gd name="connsiteX56" fmla="*/ 1232993 w 1315983"/>
                <a:gd name="connsiteY56" fmla="*/ 381682 h 2311974"/>
                <a:gd name="connsiteX57" fmla="*/ 1240107 w 1315983"/>
                <a:gd name="connsiteY57" fmla="*/ 386544 h 2311974"/>
                <a:gd name="connsiteX58" fmla="*/ 1275674 w 1315983"/>
                <a:gd name="connsiteY58" fmla="*/ 371958 h 2311974"/>
                <a:gd name="connsiteX59" fmla="*/ 1275674 w 1315983"/>
                <a:gd name="connsiteY59" fmla="*/ 388975 h 2311974"/>
                <a:gd name="connsiteX60" fmla="*/ 1289901 w 1315983"/>
                <a:gd name="connsiteY60" fmla="*/ 408424 h 2311974"/>
                <a:gd name="connsiteX61" fmla="*/ 1228251 w 1315983"/>
                <a:gd name="connsiteY61" fmla="*/ 444891 h 2311974"/>
                <a:gd name="connsiteX62" fmla="*/ 1225880 w 1315983"/>
                <a:gd name="connsiteY62" fmla="*/ 491082 h 2311974"/>
                <a:gd name="connsiteX63" fmla="*/ 1247220 w 1315983"/>
                <a:gd name="connsiteY63" fmla="*/ 532410 h 2311974"/>
                <a:gd name="connsiteX64" fmla="*/ 1280416 w 1315983"/>
                <a:gd name="connsiteY64" fmla="*/ 554290 h 2311974"/>
                <a:gd name="connsiteX65" fmla="*/ 1301756 w 1315983"/>
                <a:gd name="connsiteY65" fmla="*/ 581032 h 2311974"/>
                <a:gd name="connsiteX66" fmla="*/ 1294643 w 1315983"/>
                <a:gd name="connsiteY66" fmla="*/ 622361 h 2311974"/>
                <a:gd name="connsiteX67" fmla="*/ 1315983 w 1315983"/>
                <a:gd name="connsiteY67" fmla="*/ 644241 h 2311974"/>
                <a:gd name="connsiteX68" fmla="*/ 1311241 w 1315983"/>
                <a:gd name="connsiteY68" fmla="*/ 658827 h 2311974"/>
                <a:gd name="connsiteX69" fmla="*/ 1304127 w 1315983"/>
                <a:gd name="connsiteY69" fmla="*/ 666121 h 2311974"/>
                <a:gd name="connsiteX70" fmla="*/ 1275674 w 1315983"/>
                <a:gd name="connsiteY70" fmla="*/ 663689 h 2311974"/>
                <a:gd name="connsiteX71" fmla="*/ 1247220 w 1315983"/>
                <a:gd name="connsiteY71" fmla="*/ 705018 h 2311974"/>
                <a:gd name="connsiteX72" fmla="*/ 1225880 w 1315983"/>
                <a:gd name="connsiteY72" fmla="*/ 712312 h 2311974"/>
                <a:gd name="connsiteX73" fmla="*/ 1178457 w 1315983"/>
                <a:gd name="connsiteY73" fmla="*/ 785245 h 2311974"/>
                <a:gd name="connsiteX74" fmla="*/ 1178457 w 1315983"/>
                <a:gd name="connsiteY74" fmla="*/ 804693 h 2311974"/>
                <a:gd name="connsiteX75" fmla="*/ 1147632 w 1315983"/>
                <a:gd name="connsiteY75" fmla="*/ 802262 h 2311974"/>
                <a:gd name="connsiteX76" fmla="*/ 1116807 w 1315983"/>
                <a:gd name="connsiteY76" fmla="*/ 802262 h 2311974"/>
                <a:gd name="connsiteX77" fmla="*/ 1093096 w 1315983"/>
                <a:gd name="connsiteY77" fmla="*/ 819280 h 2311974"/>
                <a:gd name="connsiteX78" fmla="*/ 1057529 w 1315983"/>
                <a:gd name="connsiteY78" fmla="*/ 809556 h 2311974"/>
                <a:gd name="connsiteX79" fmla="*/ 1045673 w 1315983"/>
                <a:gd name="connsiteY79" fmla="*/ 816849 h 2311974"/>
                <a:gd name="connsiteX80" fmla="*/ 1055157 w 1315983"/>
                <a:gd name="connsiteY80" fmla="*/ 824142 h 2311974"/>
                <a:gd name="connsiteX81" fmla="*/ 1043302 w 1315983"/>
                <a:gd name="connsiteY81" fmla="*/ 850884 h 2311974"/>
                <a:gd name="connsiteX82" fmla="*/ 1050415 w 1315983"/>
                <a:gd name="connsiteY82" fmla="*/ 858178 h 2311974"/>
                <a:gd name="connsiteX83" fmla="*/ 1090725 w 1315983"/>
                <a:gd name="connsiteY83" fmla="*/ 875195 h 2311974"/>
                <a:gd name="connsiteX84" fmla="*/ 1097838 w 1315983"/>
                <a:gd name="connsiteY84" fmla="*/ 906800 h 2311974"/>
                <a:gd name="connsiteX85" fmla="*/ 1104951 w 1315983"/>
                <a:gd name="connsiteY85" fmla="*/ 916524 h 2311974"/>
                <a:gd name="connsiteX86" fmla="*/ 1123921 w 1315983"/>
                <a:gd name="connsiteY86" fmla="*/ 935973 h 2311974"/>
                <a:gd name="connsiteX87" fmla="*/ 1171343 w 1315983"/>
                <a:gd name="connsiteY87" fmla="*/ 928679 h 2311974"/>
                <a:gd name="connsiteX88" fmla="*/ 1185570 w 1315983"/>
                <a:gd name="connsiteY88" fmla="*/ 948128 h 2311974"/>
                <a:gd name="connsiteX89" fmla="*/ 1206911 w 1315983"/>
                <a:gd name="connsiteY89" fmla="*/ 950559 h 2311974"/>
                <a:gd name="connsiteX90" fmla="*/ 1211653 w 1315983"/>
                <a:gd name="connsiteY90" fmla="*/ 923817 h 2311974"/>
                <a:gd name="connsiteX91" fmla="*/ 1225880 w 1315983"/>
                <a:gd name="connsiteY91" fmla="*/ 914093 h 2311974"/>
                <a:gd name="connsiteX92" fmla="*/ 1235364 w 1315983"/>
                <a:gd name="connsiteY92" fmla="*/ 921386 h 2311974"/>
                <a:gd name="connsiteX93" fmla="*/ 1247220 w 1315983"/>
                <a:gd name="connsiteY93" fmla="*/ 948128 h 2311974"/>
                <a:gd name="connsiteX94" fmla="*/ 1195055 w 1315983"/>
                <a:gd name="connsiteY94" fmla="*/ 1006475 h 2311974"/>
                <a:gd name="connsiteX95" fmla="*/ 1064642 w 1315983"/>
                <a:gd name="connsiteY95" fmla="*/ 1062390 h 2311974"/>
                <a:gd name="connsiteX96" fmla="*/ 1071755 w 1315983"/>
                <a:gd name="connsiteY96" fmla="*/ 1093994 h 2311974"/>
                <a:gd name="connsiteX97" fmla="*/ 1062271 w 1315983"/>
                <a:gd name="connsiteY97" fmla="*/ 1103719 h 2311974"/>
                <a:gd name="connsiteX98" fmla="*/ 1064642 w 1315983"/>
                <a:gd name="connsiteY98" fmla="*/ 1103719 h 2311974"/>
                <a:gd name="connsiteX99" fmla="*/ 1064642 w 1315983"/>
                <a:gd name="connsiteY99" fmla="*/ 1111012 h 2311974"/>
                <a:gd name="connsiteX100" fmla="*/ 1057529 w 1315983"/>
                <a:gd name="connsiteY100" fmla="*/ 1118305 h 2311974"/>
                <a:gd name="connsiteX101" fmla="*/ 1057529 w 1315983"/>
                <a:gd name="connsiteY101" fmla="*/ 1125598 h 2311974"/>
                <a:gd name="connsiteX102" fmla="*/ 1043302 w 1315983"/>
                <a:gd name="connsiteY102" fmla="*/ 1149909 h 2311974"/>
                <a:gd name="connsiteX103" fmla="*/ 1055157 w 1315983"/>
                <a:gd name="connsiteY103" fmla="*/ 1164496 h 2311974"/>
                <a:gd name="connsiteX104" fmla="*/ 1083611 w 1315983"/>
                <a:gd name="connsiteY104" fmla="*/ 1164496 h 2311974"/>
                <a:gd name="connsiteX105" fmla="*/ 1085982 w 1315983"/>
                <a:gd name="connsiteY105" fmla="*/ 1166927 h 2311974"/>
                <a:gd name="connsiteX106" fmla="*/ 1104951 w 1315983"/>
                <a:gd name="connsiteY106" fmla="*/ 1159634 h 2311974"/>
                <a:gd name="connsiteX107" fmla="*/ 1116807 w 1315983"/>
                <a:gd name="connsiteY107" fmla="*/ 1166927 h 2311974"/>
                <a:gd name="connsiteX108" fmla="*/ 1123921 w 1315983"/>
                <a:gd name="connsiteY108" fmla="*/ 1166927 h 2311974"/>
                <a:gd name="connsiteX109" fmla="*/ 1119178 w 1315983"/>
                <a:gd name="connsiteY109" fmla="*/ 1171789 h 2311974"/>
                <a:gd name="connsiteX110" fmla="*/ 1133405 w 1315983"/>
                <a:gd name="connsiteY110" fmla="*/ 1179083 h 2311974"/>
                <a:gd name="connsiteX111" fmla="*/ 1140519 w 1315983"/>
                <a:gd name="connsiteY111" fmla="*/ 1222842 h 2311974"/>
                <a:gd name="connsiteX112" fmla="*/ 1133405 w 1315983"/>
                <a:gd name="connsiteY112" fmla="*/ 1230136 h 2311974"/>
                <a:gd name="connsiteX113" fmla="*/ 1133405 w 1315983"/>
                <a:gd name="connsiteY113" fmla="*/ 1254447 h 2311974"/>
                <a:gd name="connsiteX114" fmla="*/ 1159488 w 1315983"/>
                <a:gd name="connsiteY114" fmla="*/ 1271464 h 2311974"/>
                <a:gd name="connsiteX115" fmla="*/ 1154745 w 1315983"/>
                <a:gd name="connsiteY115" fmla="*/ 1278758 h 2311974"/>
                <a:gd name="connsiteX116" fmla="*/ 1164230 w 1315983"/>
                <a:gd name="connsiteY116" fmla="*/ 1290913 h 2311974"/>
                <a:gd name="connsiteX117" fmla="*/ 1164230 w 1315983"/>
                <a:gd name="connsiteY117" fmla="*/ 1303069 h 2311974"/>
                <a:gd name="connsiteX118" fmla="*/ 1166601 w 1315983"/>
                <a:gd name="connsiteY118" fmla="*/ 1305500 h 2311974"/>
                <a:gd name="connsiteX119" fmla="*/ 1164230 w 1315983"/>
                <a:gd name="connsiteY119" fmla="*/ 1312793 h 2311974"/>
                <a:gd name="connsiteX120" fmla="*/ 1171343 w 1315983"/>
                <a:gd name="connsiteY120" fmla="*/ 1324948 h 2311974"/>
                <a:gd name="connsiteX121" fmla="*/ 1178457 w 1315983"/>
                <a:gd name="connsiteY121" fmla="*/ 1317655 h 2311974"/>
                <a:gd name="connsiteX122" fmla="*/ 1178457 w 1315983"/>
                <a:gd name="connsiteY122" fmla="*/ 1327379 h 2311974"/>
                <a:gd name="connsiteX123" fmla="*/ 1180828 w 1315983"/>
                <a:gd name="connsiteY123" fmla="*/ 1344397 h 2311974"/>
                <a:gd name="connsiteX124" fmla="*/ 1154745 w 1315983"/>
                <a:gd name="connsiteY124" fmla="*/ 1358984 h 2311974"/>
                <a:gd name="connsiteX125" fmla="*/ 1133405 w 1315983"/>
                <a:gd name="connsiteY125" fmla="*/ 1358984 h 2311974"/>
                <a:gd name="connsiteX126" fmla="*/ 1131034 w 1315983"/>
                <a:gd name="connsiteY126" fmla="*/ 1376001 h 2311974"/>
                <a:gd name="connsiteX127" fmla="*/ 1152374 w 1315983"/>
                <a:gd name="connsiteY127" fmla="*/ 1376001 h 2311974"/>
                <a:gd name="connsiteX128" fmla="*/ 1154745 w 1315983"/>
                <a:gd name="connsiteY128" fmla="*/ 1383295 h 2311974"/>
                <a:gd name="connsiteX129" fmla="*/ 1159488 w 1315983"/>
                <a:gd name="connsiteY129" fmla="*/ 1380864 h 2311974"/>
                <a:gd name="connsiteX130" fmla="*/ 1166601 w 1315983"/>
                <a:gd name="connsiteY130" fmla="*/ 1393019 h 2311974"/>
                <a:gd name="connsiteX131" fmla="*/ 1164230 w 1315983"/>
                <a:gd name="connsiteY131" fmla="*/ 1400312 h 2311974"/>
                <a:gd name="connsiteX132" fmla="*/ 1166601 w 1315983"/>
                <a:gd name="connsiteY132" fmla="*/ 1402744 h 2311974"/>
                <a:gd name="connsiteX133" fmla="*/ 1185570 w 1315983"/>
                <a:gd name="connsiteY133" fmla="*/ 1380864 h 2311974"/>
                <a:gd name="connsiteX134" fmla="*/ 1192684 w 1315983"/>
                <a:gd name="connsiteY134" fmla="*/ 1383295 h 2311974"/>
                <a:gd name="connsiteX135" fmla="*/ 1187941 w 1315983"/>
                <a:gd name="connsiteY135" fmla="*/ 1380864 h 2311974"/>
                <a:gd name="connsiteX136" fmla="*/ 1195055 w 1315983"/>
                <a:gd name="connsiteY136" fmla="*/ 1373570 h 2311974"/>
                <a:gd name="connsiteX137" fmla="*/ 1202168 w 1315983"/>
                <a:gd name="connsiteY137" fmla="*/ 1368708 h 2311974"/>
                <a:gd name="connsiteX138" fmla="*/ 1218766 w 1315983"/>
                <a:gd name="connsiteY138" fmla="*/ 1417330 h 2311974"/>
                <a:gd name="connsiteX139" fmla="*/ 1214024 w 1315983"/>
                <a:gd name="connsiteY139" fmla="*/ 1424623 h 2311974"/>
                <a:gd name="connsiteX140" fmla="*/ 1214024 w 1315983"/>
                <a:gd name="connsiteY140" fmla="*/ 1441641 h 2311974"/>
                <a:gd name="connsiteX141" fmla="*/ 1180828 w 1315983"/>
                <a:gd name="connsiteY141" fmla="*/ 1436779 h 2311974"/>
                <a:gd name="connsiteX142" fmla="*/ 1178457 w 1315983"/>
                <a:gd name="connsiteY142" fmla="*/ 1473245 h 2311974"/>
                <a:gd name="connsiteX143" fmla="*/ 1164230 w 1315983"/>
                <a:gd name="connsiteY143" fmla="*/ 1473245 h 2311974"/>
                <a:gd name="connsiteX144" fmla="*/ 1159488 w 1315983"/>
                <a:gd name="connsiteY144" fmla="*/ 1504850 h 2311974"/>
                <a:gd name="connsiteX145" fmla="*/ 1145261 w 1315983"/>
                <a:gd name="connsiteY145" fmla="*/ 1521867 h 2311974"/>
                <a:gd name="connsiteX146" fmla="*/ 1145261 w 1315983"/>
                <a:gd name="connsiteY146" fmla="*/ 1548609 h 2311974"/>
                <a:gd name="connsiteX147" fmla="*/ 1126292 w 1315983"/>
                <a:gd name="connsiteY147" fmla="*/ 1560765 h 2311974"/>
                <a:gd name="connsiteX148" fmla="*/ 1152374 w 1315983"/>
                <a:gd name="connsiteY148" fmla="*/ 1570489 h 2311974"/>
                <a:gd name="connsiteX149" fmla="*/ 1152374 w 1315983"/>
                <a:gd name="connsiteY149" fmla="*/ 1577783 h 2311974"/>
                <a:gd name="connsiteX150" fmla="*/ 1097838 w 1315983"/>
                <a:gd name="connsiteY150" fmla="*/ 1577783 h 2311974"/>
                <a:gd name="connsiteX151" fmla="*/ 1109694 w 1315983"/>
                <a:gd name="connsiteY151" fmla="*/ 1602094 h 2311974"/>
                <a:gd name="connsiteX152" fmla="*/ 1119178 w 1315983"/>
                <a:gd name="connsiteY152" fmla="*/ 1609387 h 2311974"/>
                <a:gd name="connsiteX153" fmla="*/ 1116807 w 1315983"/>
                <a:gd name="connsiteY153" fmla="*/ 1619111 h 2311974"/>
                <a:gd name="connsiteX154" fmla="*/ 1119178 w 1315983"/>
                <a:gd name="connsiteY154" fmla="*/ 1623973 h 2311974"/>
                <a:gd name="connsiteX155" fmla="*/ 1119178 w 1315983"/>
                <a:gd name="connsiteY155" fmla="*/ 1645853 h 2311974"/>
                <a:gd name="connsiteX156" fmla="*/ 1112065 w 1315983"/>
                <a:gd name="connsiteY156" fmla="*/ 1645853 h 2311974"/>
                <a:gd name="connsiteX157" fmla="*/ 1104951 w 1315983"/>
                <a:gd name="connsiteY157" fmla="*/ 1667733 h 2311974"/>
                <a:gd name="connsiteX158" fmla="*/ 1104951 w 1315983"/>
                <a:gd name="connsiteY158" fmla="*/ 1706631 h 2311974"/>
                <a:gd name="connsiteX159" fmla="*/ 1090725 w 1315983"/>
                <a:gd name="connsiteY159" fmla="*/ 1709062 h 2311974"/>
                <a:gd name="connsiteX160" fmla="*/ 1090725 w 1315983"/>
                <a:gd name="connsiteY160" fmla="*/ 1723648 h 2311974"/>
                <a:gd name="connsiteX161" fmla="*/ 1078869 w 1315983"/>
                <a:gd name="connsiteY161" fmla="*/ 1740666 h 2311974"/>
                <a:gd name="connsiteX162" fmla="*/ 1021961 w 1315983"/>
                <a:gd name="connsiteY162" fmla="*/ 1733373 h 2311974"/>
                <a:gd name="connsiteX163" fmla="*/ 995879 w 1315983"/>
                <a:gd name="connsiteY163" fmla="*/ 1733373 h 2311974"/>
                <a:gd name="connsiteX164" fmla="*/ 984023 w 1315983"/>
                <a:gd name="connsiteY164" fmla="*/ 1743097 h 2311974"/>
                <a:gd name="connsiteX165" fmla="*/ 976910 w 1315983"/>
                <a:gd name="connsiteY165" fmla="*/ 1735804 h 2311974"/>
                <a:gd name="connsiteX166" fmla="*/ 969796 w 1315983"/>
                <a:gd name="connsiteY166" fmla="*/ 1740666 h 2311974"/>
                <a:gd name="connsiteX167" fmla="*/ 948456 w 1315983"/>
                <a:gd name="connsiteY167" fmla="*/ 1713924 h 2311974"/>
                <a:gd name="connsiteX168" fmla="*/ 934229 w 1315983"/>
                <a:gd name="connsiteY168" fmla="*/ 1721217 h 2311974"/>
                <a:gd name="connsiteX169" fmla="*/ 927116 w 1315983"/>
                <a:gd name="connsiteY169" fmla="*/ 1733373 h 2311974"/>
                <a:gd name="connsiteX170" fmla="*/ 920002 w 1315983"/>
                <a:gd name="connsiteY170" fmla="*/ 1735804 h 2311974"/>
                <a:gd name="connsiteX171" fmla="*/ 905775 w 1315983"/>
                <a:gd name="connsiteY171" fmla="*/ 1706631 h 2311974"/>
                <a:gd name="connsiteX172" fmla="*/ 834641 w 1315983"/>
                <a:gd name="connsiteY172" fmla="*/ 1709062 h 2311974"/>
                <a:gd name="connsiteX173" fmla="*/ 832270 w 1315983"/>
                <a:gd name="connsiteY173" fmla="*/ 1721217 h 2311974"/>
                <a:gd name="connsiteX174" fmla="*/ 789590 w 1315983"/>
                <a:gd name="connsiteY174" fmla="*/ 1721217 h 2311974"/>
                <a:gd name="connsiteX175" fmla="*/ 789590 w 1315983"/>
                <a:gd name="connsiteY175" fmla="*/ 1728511 h 2311974"/>
                <a:gd name="connsiteX176" fmla="*/ 758765 w 1315983"/>
                <a:gd name="connsiteY176" fmla="*/ 1721217 h 2311974"/>
                <a:gd name="connsiteX177" fmla="*/ 758765 w 1315983"/>
                <a:gd name="connsiteY177" fmla="*/ 1706631 h 2311974"/>
                <a:gd name="connsiteX178" fmla="*/ 751651 w 1315983"/>
                <a:gd name="connsiteY178" fmla="*/ 1706631 h 2311974"/>
                <a:gd name="connsiteX179" fmla="*/ 749280 w 1315983"/>
                <a:gd name="connsiteY179" fmla="*/ 1692044 h 2311974"/>
                <a:gd name="connsiteX180" fmla="*/ 749280 w 1315983"/>
                <a:gd name="connsiteY180" fmla="*/ 1692044 h 2311974"/>
                <a:gd name="connsiteX181" fmla="*/ 751651 w 1315983"/>
                <a:gd name="connsiteY181" fmla="*/ 1706631 h 2311974"/>
                <a:gd name="connsiteX182" fmla="*/ 697115 w 1315983"/>
                <a:gd name="connsiteY182" fmla="*/ 1709062 h 2311974"/>
                <a:gd name="connsiteX183" fmla="*/ 656806 w 1315983"/>
                <a:gd name="connsiteY183" fmla="*/ 1701769 h 2311974"/>
                <a:gd name="connsiteX184" fmla="*/ 654435 w 1315983"/>
                <a:gd name="connsiteY184" fmla="*/ 1709062 h 2311974"/>
                <a:gd name="connsiteX185" fmla="*/ 635465 w 1315983"/>
                <a:gd name="connsiteY185" fmla="*/ 1713924 h 2311974"/>
                <a:gd name="connsiteX186" fmla="*/ 628352 w 1315983"/>
                <a:gd name="connsiteY186" fmla="*/ 1733373 h 2311974"/>
                <a:gd name="connsiteX187" fmla="*/ 633094 w 1315983"/>
                <a:gd name="connsiteY187" fmla="*/ 1750391 h 2311974"/>
                <a:gd name="connsiteX188" fmla="*/ 614125 w 1315983"/>
                <a:gd name="connsiteY188" fmla="*/ 1750391 h 2311974"/>
                <a:gd name="connsiteX189" fmla="*/ 609383 w 1315983"/>
                <a:gd name="connsiteY189" fmla="*/ 1769840 h 2311974"/>
                <a:gd name="connsiteX190" fmla="*/ 616496 w 1315983"/>
                <a:gd name="connsiteY190" fmla="*/ 1784426 h 2311974"/>
                <a:gd name="connsiteX191" fmla="*/ 614125 w 1315983"/>
                <a:gd name="connsiteY191" fmla="*/ 1806306 h 2311974"/>
                <a:gd name="connsiteX192" fmla="*/ 602269 w 1315983"/>
                <a:gd name="connsiteY192" fmla="*/ 1813599 h 2311974"/>
                <a:gd name="connsiteX193" fmla="*/ 602269 w 1315983"/>
                <a:gd name="connsiteY193" fmla="*/ 1847635 h 2311974"/>
                <a:gd name="connsiteX194" fmla="*/ 588043 w 1315983"/>
                <a:gd name="connsiteY194" fmla="*/ 1852497 h 2311974"/>
                <a:gd name="connsiteX195" fmla="*/ 585671 w 1315983"/>
                <a:gd name="connsiteY195" fmla="*/ 1837910 h 2311974"/>
                <a:gd name="connsiteX196" fmla="*/ 552475 w 1315983"/>
                <a:gd name="connsiteY196" fmla="*/ 1837910 h 2311974"/>
                <a:gd name="connsiteX197" fmla="*/ 552475 w 1315983"/>
                <a:gd name="connsiteY197" fmla="*/ 1859790 h 2311974"/>
                <a:gd name="connsiteX198" fmla="*/ 533506 w 1315983"/>
                <a:gd name="connsiteY198" fmla="*/ 1859790 h 2311974"/>
                <a:gd name="connsiteX199" fmla="*/ 533506 w 1315983"/>
                <a:gd name="connsiteY199" fmla="*/ 1869515 h 2311974"/>
                <a:gd name="connsiteX200" fmla="*/ 531135 w 1315983"/>
                <a:gd name="connsiteY200" fmla="*/ 1876808 h 2311974"/>
                <a:gd name="connsiteX201" fmla="*/ 450517 w 1315983"/>
                <a:gd name="connsiteY201" fmla="*/ 1876808 h 2311974"/>
                <a:gd name="connsiteX202" fmla="*/ 450517 w 1315983"/>
                <a:gd name="connsiteY202" fmla="*/ 1896257 h 2311974"/>
                <a:gd name="connsiteX203" fmla="*/ 398351 w 1315983"/>
                <a:gd name="connsiteY203" fmla="*/ 1901119 h 2311974"/>
                <a:gd name="connsiteX204" fmla="*/ 398351 w 1315983"/>
                <a:gd name="connsiteY204" fmla="*/ 1930292 h 2311974"/>
                <a:gd name="connsiteX205" fmla="*/ 377011 w 1315983"/>
                <a:gd name="connsiteY205" fmla="*/ 1930292 h 2311974"/>
                <a:gd name="connsiteX206" fmla="*/ 374640 w 1315983"/>
                <a:gd name="connsiteY206" fmla="*/ 1952172 h 2311974"/>
                <a:gd name="connsiteX207" fmla="*/ 362784 w 1315983"/>
                <a:gd name="connsiteY207" fmla="*/ 1952172 h 2311974"/>
                <a:gd name="connsiteX208" fmla="*/ 362784 w 1315983"/>
                <a:gd name="connsiteY208" fmla="*/ 1978914 h 2311974"/>
                <a:gd name="connsiteX209" fmla="*/ 369898 w 1315983"/>
                <a:gd name="connsiteY209" fmla="*/ 1983776 h 2311974"/>
                <a:gd name="connsiteX210" fmla="*/ 367527 w 1315983"/>
                <a:gd name="connsiteY210" fmla="*/ 2000794 h 2311974"/>
                <a:gd name="connsiteX211" fmla="*/ 374640 w 1315983"/>
                <a:gd name="connsiteY211" fmla="*/ 2005656 h 2311974"/>
                <a:gd name="connsiteX212" fmla="*/ 374640 w 1315983"/>
                <a:gd name="connsiteY212" fmla="*/ 2068865 h 2311974"/>
                <a:gd name="connsiteX213" fmla="*/ 367527 w 1315983"/>
                <a:gd name="connsiteY213" fmla="*/ 2068865 h 2311974"/>
                <a:gd name="connsiteX214" fmla="*/ 367527 w 1315983"/>
                <a:gd name="connsiteY214" fmla="*/ 2081020 h 2311974"/>
                <a:gd name="connsiteX215" fmla="*/ 348557 w 1315983"/>
                <a:gd name="connsiteY215" fmla="*/ 2083451 h 2311974"/>
                <a:gd name="connsiteX216" fmla="*/ 334331 w 1315983"/>
                <a:gd name="connsiteY216" fmla="*/ 2117487 h 2311974"/>
                <a:gd name="connsiteX217" fmla="*/ 334331 w 1315983"/>
                <a:gd name="connsiteY217" fmla="*/ 2129642 h 2311974"/>
                <a:gd name="connsiteX218" fmla="*/ 391238 w 1315983"/>
                <a:gd name="connsiteY218" fmla="*/ 2132073 h 2311974"/>
                <a:gd name="connsiteX219" fmla="*/ 384125 w 1315983"/>
                <a:gd name="connsiteY219" fmla="*/ 2151522 h 2311974"/>
                <a:gd name="connsiteX220" fmla="*/ 388867 w 1315983"/>
                <a:gd name="connsiteY220" fmla="*/ 2161246 h 2311974"/>
                <a:gd name="connsiteX221" fmla="*/ 384125 w 1315983"/>
                <a:gd name="connsiteY221" fmla="*/ 2168540 h 2311974"/>
                <a:gd name="connsiteX222" fmla="*/ 367527 w 1315983"/>
                <a:gd name="connsiteY222" fmla="*/ 2168540 h 2311974"/>
                <a:gd name="connsiteX223" fmla="*/ 367527 w 1315983"/>
                <a:gd name="connsiteY223" fmla="*/ 2180695 h 2311974"/>
                <a:gd name="connsiteX224" fmla="*/ 336702 w 1315983"/>
                <a:gd name="connsiteY224" fmla="*/ 2187988 h 2311974"/>
                <a:gd name="connsiteX225" fmla="*/ 343815 w 1315983"/>
                <a:gd name="connsiteY225" fmla="*/ 2200144 h 2311974"/>
                <a:gd name="connsiteX226" fmla="*/ 341444 w 1315983"/>
                <a:gd name="connsiteY226" fmla="*/ 2256059 h 2311974"/>
                <a:gd name="connsiteX227" fmla="*/ 329588 w 1315983"/>
                <a:gd name="connsiteY227" fmla="*/ 2277939 h 2311974"/>
                <a:gd name="connsiteX228" fmla="*/ 303506 w 1315983"/>
                <a:gd name="connsiteY228" fmla="*/ 2307112 h 2311974"/>
                <a:gd name="connsiteX229" fmla="*/ 289279 w 1315983"/>
                <a:gd name="connsiteY229" fmla="*/ 2311974 h 2311974"/>
                <a:gd name="connsiteX230" fmla="*/ 272681 w 1315983"/>
                <a:gd name="connsiteY230" fmla="*/ 2282801 h 2311974"/>
                <a:gd name="connsiteX231" fmla="*/ 253712 w 1315983"/>
                <a:gd name="connsiteY231" fmla="*/ 2275508 h 2311974"/>
                <a:gd name="connsiteX232" fmla="*/ 239485 w 1315983"/>
                <a:gd name="connsiteY232" fmla="*/ 2292526 h 2311974"/>
                <a:gd name="connsiteX233" fmla="*/ 220516 w 1315983"/>
                <a:gd name="connsiteY233" fmla="*/ 2285232 h 2311974"/>
                <a:gd name="connsiteX234" fmla="*/ 206289 w 1315983"/>
                <a:gd name="connsiteY234" fmla="*/ 2290094 h 2311974"/>
                <a:gd name="connsiteX235" fmla="*/ 170722 w 1315983"/>
                <a:gd name="connsiteY235" fmla="*/ 2275508 h 2311974"/>
                <a:gd name="connsiteX236" fmla="*/ 129987 w 1315983"/>
                <a:gd name="connsiteY236" fmla="*/ 2254426 h 2311974"/>
                <a:gd name="connsiteX237" fmla="*/ 138292 w 1315983"/>
                <a:gd name="connsiteY237" fmla="*/ 2090384 h 2311974"/>
                <a:gd name="connsiteX238" fmla="*/ 167576 w 1315983"/>
                <a:gd name="connsiteY238" fmla="*/ 1879782 h 2311974"/>
                <a:gd name="connsiteX239" fmla="*/ 162659 w 1315983"/>
                <a:gd name="connsiteY239" fmla="*/ 1766434 h 2311974"/>
                <a:gd name="connsiteX240" fmla="*/ 134380 w 1315983"/>
                <a:gd name="connsiteY240" fmla="*/ 1684276 h 2311974"/>
                <a:gd name="connsiteX241" fmla="*/ 71027 w 1315983"/>
                <a:gd name="connsiteY241" fmla="*/ 1605539 h 2311974"/>
                <a:gd name="connsiteX242" fmla="*/ 21152 w 1315983"/>
                <a:gd name="connsiteY242" fmla="*/ 1566641 h 2311974"/>
                <a:gd name="connsiteX243" fmla="*/ 22796 w 1315983"/>
                <a:gd name="connsiteY243" fmla="*/ 1519182 h 2311974"/>
                <a:gd name="connsiteX244" fmla="*/ 18560 w 1315983"/>
                <a:gd name="connsiteY244" fmla="*/ 1442151 h 2311974"/>
                <a:gd name="connsiteX245" fmla="*/ 73867 w 1315983"/>
                <a:gd name="connsiteY245" fmla="*/ 1327822 h 2311974"/>
                <a:gd name="connsiteX246" fmla="*/ 867553 w 1315983"/>
                <a:gd name="connsiteY246" fmla="*/ 1104035 h 2311974"/>
                <a:gd name="connsiteX247" fmla="*/ 0 w 1315983"/>
                <a:gd name="connsiteY247" fmla="*/ 680708 h 2311974"/>
                <a:gd name="connsiteX248" fmla="*/ 35567 w 1315983"/>
                <a:gd name="connsiteY248" fmla="*/ 670983 h 2311974"/>
                <a:gd name="connsiteX249" fmla="*/ 192062 w 1315983"/>
                <a:gd name="connsiteY249" fmla="*/ 700156 h 2311974"/>
                <a:gd name="connsiteX250" fmla="*/ 151753 w 1315983"/>
                <a:gd name="connsiteY250" fmla="*/ 471633 h 2311974"/>
                <a:gd name="connsiteX251" fmla="*/ 144639 w 1315983"/>
                <a:gd name="connsiteY251" fmla="*/ 464340 h 2311974"/>
                <a:gd name="connsiteX252" fmla="*/ 232371 w 1315983"/>
                <a:gd name="connsiteY252" fmla="*/ 311180 h 2311974"/>
                <a:gd name="connsiteX253" fmla="*/ 225258 w 1315983"/>
                <a:gd name="connsiteY253" fmla="*/ 308749 h 2311974"/>
                <a:gd name="connsiteX254" fmla="*/ 239485 w 1315983"/>
                <a:gd name="connsiteY254" fmla="*/ 240679 h 2311974"/>
                <a:gd name="connsiteX255" fmla="*/ 260825 w 1315983"/>
                <a:gd name="connsiteY255" fmla="*/ 199350 h 2311974"/>
                <a:gd name="connsiteX256" fmla="*/ 239485 w 1315983"/>
                <a:gd name="connsiteY256" fmla="*/ 150728 h 2311974"/>
                <a:gd name="connsiteX257" fmla="*/ 248969 w 1315983"/>
                <a:gd name="connsiteY257" fmla="*/ 131279 h 2311974"/>
                <a:gd name="connsiteX258" fmla="*/ 282165 w 1315983"/>
                <a:gd name="connsiteY258" fmla="*/ 116693 h 2311974"/>
                <a:gd name="connsiteX259" fmla="*/ 286908 w 1315983"/>
                <a:gd name="connsiteY259" fmla="*/ 131279 h 2311974"/>
                <a:gd name="connsiteX260" fmla="*/ 308248 w 1315983"/>
                <a:gd name="connsiteY260" fmla="*/ 116693 h 2311974"/>
                <a:gd name="connsiteX261" fmla="*/ 303506 w 1315983"/>
                <a:gd name="connsiteY261" fmla="*/ 109399 h 2311974"/>
                <a:gd name="connsiteX262" fmla="*/ 320104 w 1315983"/>
                <a:gd name="connsiteY262" fmla="*/ 102106 h 2311974"/>
                <a:gd name="connsiteX263" fmla="*/ 320104 w 1315983"/>
                <a:gd name="connsiteY263" fmla="*/ 94813 h 2311974"/>
                <a:gd name="connsiteX264" fmla="*/ 329588 w 1315983"/>
                <a:gd name="connsiteY264" fmla="*/ 87519 h 2311974"/>
                <a:gd name="connsiteX265" fmla="*/ 315361 w 1315983"/>
                <a:gd name="connsiteY265" fmla="*/ 53484 h 2311974"/>
                <a:gd name="connsiteX266" fmla="*/ 312990 w 1315983"/>
                <a:gd name="connsiteY266" fmla="*/ 7293 h 2311974"/>
                <a:gd name="connsiteX267" fmla="*/ 355671 w 1315983"/>
                <a:gd name="connsiteY267" fmla="*/ 17018 h 2311974"/>
                <a:gd name="connsiteX268" fmla="*/ 377011 w 1315983"/>
                <a:gd name="connsiteY268" fmla="*/ 0 h 2311974"/>
                <a:gd name="connsiteX269" fmla="*/ 377011 w 1315983"/>
                <a:gd name="connsiteY269" fmla="*/ 0 h 2311974"/>
                <a:gd name="connsiteX0" fmla="*/ 234712 w 1315983"/>
                <a:gd name="connsiteY0" fmla="*/ 889782 h 2311974"/>
                <a:gd name="connsiteX1" fmla="*/ 177835 w 1315983"/>
                <a:gd name="connsiteY1" fmla="*/ 734192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02663 w 1315983"/>
                <a:gd name="connsiteY4" fmla="*/ 745830 h 2311974"/>
                <a:gd name="connsiteX5" fmla="*/ 241856 w 1315983"/>
                <a:gd name="connsiteY5" fmla="*/ 753641 h 2311974"/>
                <a:gd name="connsiteX6" fmla="*/ 246598 w 1315983"/>
                <a:gd name="connsiteY6" fmla="*/ 734192 h 2311974"/>
                <a:gd name="connsiteX7" fmla="*/ 177835 w 1315983"/>
                <a:gd name="connsiteY7" fmla="*/ 734192 h 2311974"/>
                <a:gd name="connsiteX8" fmla="*/ 170722 w 1315983"/>
                <a:gd name="connsiteY8" fmla="*/ 714743 h 2311974"/>
                <a:gd name="connsiteX9" fmla="*/ 170722 w 1315983"/>
                <a:gd name="connsiteY9" fmla="*/ 714743 h 2311974"/>
                <a:gd name="connsiteX10" fmla="*/ 177835 w 1315983"/>
                <a:gd name="connsiteY10" fmla="*/ 722036 h 2311974"/>
                <a:gd name="connsiteX11" fmla="*/ 177835 w 1315983"/>
                <a:gd name="connsiteY11" fmla="*/ 722036 h 2311974"/>
                <a:gd name="connsiteX12" fmla="*/ 170722 w 1315983"/>
                <a:gd name="connsiteY12" fmla="*/ 714743 h 2311974"/>
                <a:gd name="connsiteX13" fmla="*/ 377011 w 1315983"/>
                <a:gd name="connsiteY13" fmla="*/ 0 h 2311974"/>
                <a:gd name="connsiteX14" fmla="*/ 384125 w 1315983"/>
                <a:gd name="connsiteY14" fmla="*/ 4862 h 2311974"/>
                <a:gd name="connsiteX15" fmla="*/ 388867 w 1315983"/>
                <a:gd name="connsiteY15" fmla="*/ 17018 h 2311974"/>
                <a:gd name="connsiteX16" fmla="*/ 398351 w 1315983"/>
                <a:gd name="connsiteY16" fmla="*/ 53484 h 2311974"/>
                <a:gd name="connsiteX17" fmla="*/ 429176 w 1315983"/>
                <a:gd name="connsiteY17" fmla="*/ 82657 h 2311974"/>
                <a:gd name="connsiteX18" fmla="*/ 452888 w 1315983"/>
                <a:gd name="connsiteY18" fmla="*/ 75364 h 2311974"/>
                <a:gd name="connsiteX19" fmla="*/ 452888 w 1315983"/>
                <a:gd name="connsiteY19" fmla="*/ 82657 h 2311974"/>
                <a:gd name="connsiteX20" fmla="*/ 460001 w 1315983"/>
                <a:gd name="connsiteY20" fmla="*/ 82657 h 2311974"/>
                <a:gd name="connsiteX21" fmla="*/ 483712 w 1315983"/>
                <a:gd name="connsiteY21" fmla="*/ 104537 h 2311974"/>
                <a:gd name="connsiteX22" fmla="*/ 512166 w 1315983"/>
                <a:gd name="connsiteY22" fmla="*/ 89950 h 2311974"/>
                <a:gd name="connsiteX23" fmla="*/ 526393 w 1315983"/>
                <a:gd name="connsiteY23" fmla="*/ 94813 h 2311974"/>
                <a:gd name="connsiteX24" fmla="*/ 559589 w 1315983"/>
                <a:gd name="connsiteY24" fmla="*/ 94813 h 2311974"/>
                <a:gd name="connsiteX25" fmla="*/ 559589 w 1315983"/>
                <a:gd name="connsiteY25" fmla="*/ 72933 h 2311974"/>
                <a:gd name="connsiteX26" fmla="*/ 561960 w 1315983"/>
                <a:gd name="connsiteY26" fmla="*/ 72933 h 2311974"/>
                <a:gd name="connsiteX27" fmla="*/ 566702 w 1315983"/>
                <a:gd name="connsiteY27" fmla="*/ 123986 h 2311974"/>
                <a:gd name="connsiteX28" fmla="*/ 580929 w 1315983"/>
                <a:gd name="connsiteY28" fmla="*/ 128848 h 2311974"/>
                <a:gd name="connsiteX29" fmla="*/ 592785 w 1315983"/>
                <a:gd name="connsiteY29" fmla="*/ 150728 h 2311974"/>
                <a:gd name="connsiteX30" fmla="*/ 602269 w 1315983"/>
                <a:gd name="connsiteY30" fmla="*/ 153159 h 2311974"/>
                <a:gd name="connsiteX31" fmla="*/ 628352 w 1315983"/>
                <a:gd name="connsiteY31" fmla="*/ 165315 h 2311974"/>
                <a:gd name="connsiteX32" fmla="*/ 668661 w 1315983"/>
                <a:gd name="connsiteY32" fmla="*/ 172608 h 2311974"/>
                <a:gd name="connsiteX33" fmla="*/ 675775 w 1315983"/>
                <a:gd name="connsiteY33" fmla="*/ 184763 h 2311974"/>
                <a:gd name="connsiteX34" fmla="*/ 668661 w 1315983"/>
                <a:gd name="connsiteY34" fmla="*/ 192057 h 2311974"/>
                <a:gd name="connsiteX35" fmla="*/ 675775 w 1315983"/>
                <a:gd name="connsiteY35" fmla="*/ 201781 h 2311974"/>
                <a:gd name="connsiteX36" fmla="*/ 682888 w 1315983"/>
                <a:gd name="connsiteY36" fmla="*/ 233385 h 2311974"/>
                <a:gd name="connsiteX37" fmla="*/ 725569 w 1315983"/>
                <a:gd name="connsiteY37" fmla="*/ 211505 h 2311974"/>
                <a:gd name="connsiteX38" fmla="*/ 749280 w 1315983"/>
                <a:gd name="connsiteY38" fmla="*/ 213936 h 2311974"/>
                <a:gd name="connsiteX39" fmla="*/ 770620 w 1315983"/>
                <a:gd name="connsiteY39" fmla="*/ 199350 h 2311974"/>
                <a:gd name="connsiteX40" fmla="*/ 780105 w 1315983"/>
                <a:gd name="connsiteY40" fmla="*/ 177470 h 2311974"/>
                <a:gd name="connsiteX41" fmla="*/ 806188 w 1315983"/>
                <a:gd name="connsiteY41" fmla="*/ 158021 h 2311974"/>
                <a:gd name="connsiteX42" fmla="*/ 827528 w 1315983"/>
                <a:gd name="connsiteY42" fmla="*/ 194488 h 2311974"/>
                <a:gd name="connsiteX43" fmla="*/ 827528 w 1315983"/>
                <a:gd name="connsiteY43" fmla="*/ 221230 h 2311974"/>
                <a:gd name="connsiteX44" fmla="*/ 839383 w 1315983"/>
                <a:gd name="connsiteY44" fmla="*/ 243110 h 2311974"/>
                <a:gd name="connsiteX45" fmla="*/ 858353 w 1315983"/>
                <a:gd name="connsiteY45" fmla="*/ 262558 h 2311974"/>
                <a:gd name="connsiteX46" fmla="*/ 901033 w 1315983"/>
                <a:gd name="connsiteY46" fmla="*/ 274714 h 2311974"/>
                <a:gd name="connsiteX47" fmla="*/ 934229 w 1315983"/>
                <a:gd name="connsiteY47" fmla="*/ 260127 h 2311974"/>
                <a:gd name="connsiteX48" fmla="*/ 955569 w 1315983"/>
                <a:gd name="connsiteY48" fmla="*/ 262558 h 2311974"/>
                <a:gd name="connsiteX49" fmla="*/ 981652 w 1315983"/>
                <a:gd name="connsiteY49" fmla="*/ 277145 h 2311974"/>
                <a:gd name="connsiteX50" fmla="*/ 1014848 w 1315983"/>
                <a:gd name="connsiteY50" fmla="*/ 282007 h 2311974"/>
                <a:gd name="connsiteX51" fmla="*/ 1010106 w 1315983"/>
                <a:gd name="connsiteY51" fmla="*/ 299025 h 2311974"/>
                <a:gd name="connsiteX52" fmla="*/ 1038559 w 1315983"/>
                <a:gd name="connsiteY52" fmla="*/ 371958 h 2311974"/>
                <a:gd name="connsiteX53" fmla="*/ 1154745 w 1315983"/>
                <a:gd name="connsiteY53" fmla="*/ 415718 h 2311974"/>
                <a:gd name="connsiteX54" fmla="*/ 1187941 w 1315983"/>
                <a:gd name="connsiteY54" fmla="*/ 386544 h 2311974"/>
                <a:gd name="connsiteX55" fmla="*/ 1232993 w 1315983"/>
                <a:gd name="connsiteY55" fmla="*/ 381682 h 2311974"/>
                <a:gd name="connsiteX56" fmla="*/ 1240107 w 1315983"/>
                <a:gd name="connsiteY56" fmla="*/ 386544 h 2311974"/>
                <a:gd name="connsiteX57" fmla="*/ 1275674 w 1315983"/>
                <a:gd name="connsiteY57" fmla="*/ 371958 h 2311974"/>
                <a:gd name="connsiteX58" fmla="*/ 1275674 w 1315983"/>
                <a:gd name="connsiteY58" fmla="*/ 388975 h 2311974"/>
                <a:gd name="connsiteX59" fmla="*/ 1289901 w 1315983"/>
                <a:gd name="connsiteY59" fmla="*/ 408424 h 2311974"/>
                <a:gd name="connsiteX60" fmla="*/ 1228251 w 1315983"/>
                <a:gd name="connsiteY60" fmla="*/ 444891 h 2311974"/>
                <a:gd name="connsiteX61" fmla="*/ 1225880 w 1315983"/>
                <a:gd name="connsiteY61" fmla="*/ 491082 h 2311974"/>
                <a:gd name="connsiteX62" fmla="*/ 1247220 w 1315983"/>
                <a:gd name="connsiteY62" fmla="*/ 532410 h 2311974"/>
                <a:gd name="connsiteX63" fmla="*/ 1280416 w 1315983"/>
                <a:gd name="connsiteY63" fmla="*/ 554290 h 2311974"/>
                <a:gd name="connsiteX64" fmla="*/ 1301756 w 1315983"/>
                <a:gd name="connsiteY64" fmla="*/ 581032 h 2311974"/>
                <a:gd name="connsiteX65" fmla="*/ 1294643 w 1315983"/>
                <a:gd name="connsiteY65" fmla="*/ 622361 h 2311974"/>
                <a:gd name="connsiteX66" fmla="*/ 1315983 w 1315983"/>
                <a:gd name="connsiteY66" fmla="*/ 644241 h 2311974"/>
                <a:gd name="connsiteX67" fmla="*/ 1311241 w 1315983"/>
                <a:gd name="connsiteY67" fmla="*/ 658827 h 2311974"/>
                <a:gd name="connsiteX68" fmla="*/ 1304127 w 1315983"/>
                <a:gd name="connsiteY68" fmla="*/ 666121 h 2311974"/>
                <a:gd name="connsiteX69" fmla="*/ 1275674 w 1315983"/>
                <a:gd name="connsiteY69" fmla="*/ 663689 h 2311974"/>
                <a:gd name="connsiteX70" fmla="*/ 1247220 w 1315983"/>
                <a:gd name="connsiteY70" fmla="*/ 705018 h 2311974"/>
                <a:gd name="connsiteX71" fmla="*/ 1225880 w 1315983"/>
                <a:gd name="connsiteY71" fmla="*/ 712312 h 2311974"/>
                <a:gd name="connsiteX72" fmla="*/ 1178457 w 1315983"/>
                <a:gd name="connsiteY72" fmla="*/ 785245 h 2311974"/>
                <a:gd name="connsiteX73" fmla="*/ 1178457 w 1315983"/>
                <a:gd name="connsiteY73" fmla="*/ 804693 h 2311974"/>
                <a:gd name="connsiteX74" fmla="*/ 1147632 w 1315983"/>
                <a:gd name="connsiteY74" fmla="*/ 802262 h 2311974"/>
                <a:gd name="connsiteX75" fmla="*/ 1116807 w 1315983"/>
                <a:gd name="connsiteY75" fmla="*/ 802262 h 2311974"/>
                <a:gd name="connsiteX76" fmla="*/ 1093096 w 1315983"/>
                <a:gd name="connsiteY76" fmla="*/ 819280 h 2311974"/>
                <a:gd name="connsiteX77" fmla="*/ 1057529 w 1315983"/>
                <a:gd name="connsiteY77" fmla="*/ 809556 h 2311974"/>
                <a:gd name="connsiteX78" fmla="*/ 1045673 w 1315983"/>
                <a:gd name="connsiteY78" fmla="*/ 816849 h 2311974"/>
                <a:gd name="connsiteX79" fmla="*/ 1055157 w 1315983"/>
                <a:gd name="connsiteY79" fmla="*/ 824142 h 2311974"/>
                <a:gd name="connsiteX80" fmla="*/ 1043302 w 1315983"/>
                <a:gd name="connsiteY80" fmla="*/ 850884 h 2311974"/>
                <a:gd name="connsiteX81" fmla="*/ 1050415 w 1315983"/>
                <a:gd name="connsiteY81" fmla="*/ 858178 h 2311974"/>
                <a:gd name="connsiteX82" fmla="*/ 1090725 w 1315983"/>
                <a:gd name="connsiteY82" fmla="*/ 875195 h 2311974"/>
                <a:gd name="connsiteX83" fmla="*/ 1097838 w 1315983"/>
                <a:gd name="connsiteY83" fmla="*/ 906800 h 2311974"/>
                <a:gd name="connsiteX84" fmla="*/ 1104951 w 1315983"/>
                <a:gd name="connsiteY84" fmla="*/ 916524 h 2311974"/>
                <a:gd name="connsiteX85" fmla="*/ 1123921 w 1315983"/>
                <a:gd name="connsiteY85" fmla="*/ 935973 h 2311974"/>
                <a:gd name="connsiteX86" fmla="*/ 1171343 w 1315983"/>
                <a:gd name="connsiteY86" fmla="*/ 928679 h 2311974"/>
                <a:gd name="connsiteX87" fmla="*/ 1185570 w 1315983"/>
                <a:gd name="connsiteY87" fmla="*/ 948128 h 2311974"/>
                <a:gd name="connsiteX88" fmla="*/ 1206911 w 1315983"/>
                <a:gd name="connsiteY88" fmla="*/ 950559 h 2311974"/>
                <a:gd name="connsiteX89" fmla="*/ 1211653 w 1315983"/>
                <a:gd name="connsiteY89" fmla="*/ 923817 h 2311974"/>
                <a:gd name="connsiteX90" fmla="*/ 1225880 w 1315983"/>
                <a:gd name="connsiteY90" fmla="*/ 914093 h 2311974"/>
                <a:gd name="connsiteX91" fmla="*/ 1235364 w 1315983"/>
                <a:gd name="connsiteY91" fmla="*/ 921386 h 2311974"/>
                <a:gd name="connsiteX92" fmla="*/ 1247220 w 1315983"/>
                <a:gd name="connsiteY92" fmla="*/ 948128 h 2311974"/>
                <a:gd name="connsiteX93" fmla="*/ 1195055 w 1315983"/>
                <a:gd name="connsiteY93" fmla="*/ 1006475 h 2311974"/>
                <a:gd name="connsiteX94" fmla="*/ 1064642 w 1315983"/>
                <a:gd name="connsiteY94" fmla="*/ 1062390 h 2311974"/>
                <a:gd name="connsiteX95" fmla="*/ 1071755 w 1315983"/>
                <a:gd name="connsiteY95" fmla="*/ 1093994 h 2311974"/>
                <a:gd name="connsiteX96" fmla="*/ 1062271 w 1315983"/>
                <a:gd name="connsiteY96" fmla="*/ 1103719 h 2311974"/>
                <a:gd name="connsiteX97" fmla="*/ 1064642 w 1315983"/>
                <a:gd name="connsiteY97" fmla="*/ 1103719 h 2311974"/>
                <a:gd name="connsiteX98" fmla="*/ 1064642 w 1315983"/>
                <a:gd name="connsiteY98" fmla="*/ 1111012 h 2311974"/>
                <a:gd name="connsiteX99" fmla="*/ 1057529 w 1315983"/>
                <a:gd name="connsiteY99" fmla="*/ 1118305 h 2311974"/>
                <a:gd name="connsiteX100" fmla="*/ 1057529 w 1315983"/>
                <a:gd name="connsiteY100" fmla="*/ 1125598 h 2311974"/>
                <a:gd name="connsiteX101" fmla="*/ 1043302 w 1315983"/>
                <a:gd name="connsiteY101" fmla="*/ 1149909 h 2311974"/>
                <a:gd name="connsiteX102" fmla="*/ 1055157 w 1315983"/>
                <a:gd name="connsiteY102" fmla="*/ 1164496 h 2311974"/>
                <a:gd name="connsiteX103" fmla="*/ 1083611 w 1315983"/>
                <a:gd name="connsiteY103" fmla="*/ 1164496 h 2311974"/>
                <a:gd name="connsiteX104" fmla="*/ 1085982 w 1315983"/>
                <a:gd name="connsiteY104" fmla="*/ 1166927 h 2311974"/>
                <a:gd name="connsiteX105" fmla="*/ 1104951 w 1315983"/>
                <a:gd name="connsiteY105" fmla="*/ 1159634 h 2311974"/>
                <a:gd name="connsiteX106" fmla="*/ 1116807 w 1315983"/>
                <a:gd name="connsiteY106" fmla="*/ 1166927 h 2311974"/>
                <a:gd name="connsiteX107" fmla="*/ 1123921 w 1315983"/>
                <a:gd name="connsiteY107" fmla="*/ 1166927 h 2311974"/>
                <a:gd name="connsiteX108" fmla="*/ 1119178 w 1315983"/>
                <a:gd name="connsiteY108" fmla="*/ 1171789 h 2311974"/>
                <a:gd name="connsiteX109" fmla="*/ 1133405 w 1315983"/>
                <a:gd name="connsiteY109" fmla="*/ 1179083 h 2311974"/>
                <a:gd name="connsiteX110" fmla="*/ 1140519 w 1315983"/>
                <a:gd name="connsiteY110" fmla="*/ 1222842 h 2311974"/>
                <a:gd name="connsiteX111" fmla="*/ 1133405 w 1315983"/>
                <a:gd name="connsiteY111" fmla="*/ 1230136 h 2311974"/>
                <a:gd name="connsiteX112" fmla="*/ 1133405 w 1315983"/>
                <a:gd name="connsiteY112" fmla="*/ 1254447 h 2311974"/>
                <a:gd name="connsiteX113" fmla="*/ 1159488 w 1315983"/>
                <a:gd name="connsiteY113" fmla="*/ 1271464 h 2311974"/>
                <a:gd name="connsiteX114" fmla="*/ 1154745 w 1315983"/>
                <a:gd name="connsiteY114" fmla="*/ 1278758 h 2311974"/>
                <a:gd name="connsiteX115" fmla="*/ 1164230 w 1315983"/>
                <a:gd name="connsiteY115" fmla="*/ 1290913 h 2311974"/>
                <a:gd name="connsiteX116" fmla="*/ 1164230 w 1315983"/>
                <a:gd name="connsiteY116" fmla="*/ 1303069 h 2311974"/>
                <a:gd name="connsiteX117" fmla="*/ 1166601 w 1315983"/>
                <a:gd name="connsiteY117" fmla="*/ 1305500 h 2311974"/>
                <a:gd name="connsiteX118" fmla="*/ 1164230 w 1315983"/>
                <a:gd name="connsiteY118" fmla="*/ 1312793 h 2311974"/>
                <a:gd name="connsiteX119" fmla="*/ 1171343 w 1315983"/>
                <a:gd name="connsiteY119" fmla="*/ 1324948 h 2311974"/>
                <a:gd name="connsiteX120" fmla="*/ 1178457 w 1315983"/>
                <a:gd name="connsiteY120" fmla="*/ 1317655 h 2311974"/>
                <a:gd name="connsiteX121" fmla="*/ 1178457 w 1315983"/>
                <a:gd name="connsiteY121" fmla="*/ 1327379 h 2311974"/>
                <a:gd name="connsiteX122" fmla="*/ 1180828 w 1315983"/>
                <a:gd name="connsiteY122" fmla="*/ 1344397 h 2311974"/>
                <a:gd name="connsiteX123" fmla="*/ 1154745 w 1315983"/>
                <a:gd name="connsiteY123" fmla="*/ 1358984 h 2311974"/>
                <a:gd name="connsiteX124" fmla="*/ 1133405 w 1315983"/>
                <a:gd name="connsiteY124" fmla="*/ 1358984 h 2311974"/>
                <a:gd name="connsiteX125" fmla="*/ 1131034 w 1315983"/>
                <a:gd name="connsiteY125" fmla="*/ 1376001 h 2311974"/>
                <a:gd name="connsiteX126" fmla="*/ 1152374 w 1315983"/>
                <a:gd name="connsiteY126" fmla="*/ 1376001 h 2311974"/>
                <a:gd name="connsiteX127" fmla="*/ 1154745 w 1315983"/>
                <a:gd name="connsiteY127" fmla="*/ 1383295 h 2311974"/>
                <a:gd name="connsiteX128" fmla="*/ 1159488 w 1315983"/>
                <a:gd name="connsiteY128" fmla="*/ 1380864 h 2311974"/>
                <a:gd name="connsiteX129" fmla="*/ 1166601 w 1315983"/>
                <a:gd name="connsiteY129" fmla="*/ 1393019 h 2311974"/>
                <a:gd name="connsiteX130" fmla="*/ 1164230 w 1315983"/>
                <a:gd name="connsiteY130" fmla="*/ 1400312 h 2311974"/>
                <a:gd name="connsiteX131" fmla="*/ 1166601 w 1315983"/>
                <a:gd name="connsiteY131" fmla="*/ 1402744 h 2311974"/>
                <a:gd name="connsiteX132" fmla="*/ 1185570 w 1315983"/>
                <a:gd name="connsiteY132" fmla="*/ 1380864 h 2311974"/>
                <a:gd name="connsiteX133" fmla="*/ 1192684 w 1315983"/>
                <a:gd name="connsiteY133" fmla="*/ 1383295 h 2311974"/>
                <a:gd name="connsiteX134" fmla="*/ 1187941 w 1315983"/>
                <a:gd name="connsiteY134" fmla="*/ 1380864 h 2311974"/>
                <a:gd name="connsiteX135" fmla="*/ 1195055 w 1315983"/>
                <a:gd name="connsiteY135" fmla="*/ 1373570 h 2311974"/>
                <a:gd name="connsiteX136" fmla="*/ 1202168 w 1315983"/>
                <a:gd name="connsiteY136" fmla="*/ 1368708 h 2311974"/>
                <a:gd name="connsiteX137" fmla="*/ 1218766 w 1315983"/>
                <a:gd name="connsiteY137" fmla="*/ 1417330 h 2311974"/>
                <a:gd name="connsiteX138" fmla="*/ 1214024 w 1315983"/>
                <a:gd name="connsiteY138" fmla="*/ 1424623 h 2311974"/>
                <a:gd name="connsiteX139" fmla="*/ 1214024 w 1315983"/>
                <a:gd name="connsiteY139" fmla="*/ 1441641 h 2311974"/>
                <a:gd name="connsiteX140" fmla="*/ 1180828 w 1315983"/>
                <a:gd name="connsiteY140" fmla="*/ 1436779 h 2311974"/>
                <a:gd name="connsiteX141" fmla="*/ 1178457 w 1315983"/>
                <a:gd name="connsiteY141" fmla="*/ 1473245 h 2311974"/>
                <a:gd name="connsiteX142" fmla="*/ 1164230 w 1315983"/>
                <a:gd name="connsiteY142" fmla="*/ 1473245 h 2311974"/>
                <a:gd name="connsiteX143" fmla="*/ 1159488 w 1315983"/>
                <a:gd name="connsiteY143" fmla="*/ 1504850 h 2311974"/>
                <a:gd name="connsiteX144" fmla="*/ 1145261 w 1315983"/>
                <a:gd name="connsiteY144" fmla="*/ 1521867 h 2311974"/>
                <a:gd name="connsiteX145" fmla="*/ 1145261 w 1315983"/>
                <a:gd name="connsiteY145" fmla="*/ 1548609 h 2311974"/>
                <a:gd name="connsiteX146" fmla="*/ 1126292 w 1315983"/>
                <a:gd name="connsiteY146" fmla="*/ 1560765 h 2311974"/>
                <a:gd name="connsiteX147" fmla="*/ 1152374 w 1315983"/>
                <a:gd name="connsiteY147" fmla="*/ 1570489 h 2311974"/>
                <a:gd name="connsiteX148" fmla="*/ 1152374 w 1315983"/>
                <a:gd name="connsiteY148" fmla="*/ 1577783 h 2311974"/>
                <a:gd name="connsiteX149" fmla="*/ 1097838 w 1315983"/>
                <a:gd name="connsiteY149" fmla="*/ 1577783 h 2311974"/>
                <a:gd name="connsiteX150" fmla="*/ 1109694 w 1315983"/>
                <a:gd name="connsiteY150" fmla="*/ 1602094 h 2311974"/>
                <a:gd name="connsiteX151" fmla="*/ 1119178 w 1315983"/>
                <a:gd name="connsiteY151" fmla="*/ 1609387 h 2311974"/>
                <a:gd name="connsiteX152" fmla="*/ 1116807 w 1315983"/>
                <a:gd name="connsiteY152" fmla="*/ 1619111 h 2311974"/>
                <a:gd name="connsiteX153" fmla="*/ 1119178 w 1315983"/>
                <a:gd name="connsiteY153" fmla="*/ 1623973 h 2311974"/>
                <a:gd name="connsiteX154" fmla="*/ 1119178 w 1315983"/>
                <a:gd name="connsiteY154" fmla="*/ 1645853 h 2311974"/>
                <a:gd name="connsiteX155" fmla="*/ 1112065 w 1315983"/>
                <a:gd name="connsiteY155" fmla="*/ 1645853 h 2311974"/>
                <a:gd name="connsiteX156" fmla="*/ 1104951 w 1315983"/>
                <a:gd name="connsiteY156" fmla="*/ 1667733 h 2311974"/>
                <a:gd name="connsiteX157" fmla="*/ 1104951 w 1315983"/>
                <a:gd name="connsiteY157" fmla="*/ 1706631 h 2311974"/>
                <a:gd name="connsiteX158" fmla="*/ 1090725 w 1315983"/>
                <a:gd name="connsiteY158" fmla="*/ 1709062 h 2311974"/>
                <a:gd name="connsiteX159" fmla="*/ 1090725 w 1315983"/>
                <a:gd name="connsiteY159" fmla="*/ 1723648 h 2311974"/>
                <a:gd name="connsiteX160" fmla="*/ 1078869 w 1315983"/>
                <a:gd name="connsiteY160" fmla="*/ 1740666 h 2311974"/>
                <a:gd name="connsiteX161" fmla="*/ 1021961 w 1315983"/>
                <a:gd name="connsiteY161" fmla="*/ 1733373 h 2311974"/>
                <a:gd name="connsiteX162" fmla="*/ 995879 w 1315983"/>
                <a:gd name="connsiteY162" fmla="*/ 1733373 h 2311974"/>
                <a:gd name="connsiteX163" fmla="*/ 984023 w 1315983"/>
                <a:gd name="connsiteY163" fmla="*/ 1743097 h 2311974"/>
                <a:gd name="connsiteX164" fmla="*/ 976910 w 1315983"/>
                <a:gd name="connsiteY164" fmla="*/ 1735804 h 2311974"/>
                <a:gd name="connsiteX165" fmla="*/ 969796 w 1315983"/>
                <a:gd name="connsiteY165" fmla="*/ 1740666 h 2311974"/>
                <a:gd name="connsiteX166" fmla="*/ 948456 w 1315983"/>
                <a:gd name="connsiteY166" fmla="*/ 1713924 h 2311974"/>
                <a:gd name="connsiteX167" fmla="*/ 934229 w 1315983"/>
                <a:gd name="connsiteY167" fmla="*/ 1721217 h 2311974"/>
                <a:gd name="connsiteX168" fmla="*/ 927116 w 1315983"/>
                <a:gd name="connsiteY168" fmla="*/ 1733373 h 2311974"/>
                <a:gd name="connsiteX169" fmla="*/ 920002 w 1315983"/>
                <a:gd name="connsiteY169" fmla="*/ 1735804 h 2311974"/>
                <a:gd name="connsiteX170" fmla="*/ 905775 w 1315983"/>
                <a:gd name="connsiteY170" fmla="*/ 1706631 h 2311974"/>
                <a:gd name="connsiteX171" fmla="*/ 834641 w 1315983"/>
                <a:gd name="connsiteY171" fmla="*/ 1709062 h 2311974"/>
                <a:gd name="connsiteX172" fmla="*/ 832270 w 1315983"/>
                <a:gd name="connsiteY172" fmla="*/ 1721217 h 2311974"/>
                <a:gd name="connsiteX173" fmla="*/ 789590 w 1315983"/>
                <a:gd name="connsiteY173" fmla="*/ 1721217 h 2311974"/>
                <a:gd name="connsiteX174" fmla="*/ 789590 w 1315983"/>
                <a:gd name="connsiteY174" fmla="*/ 1728511 h 2311974"/>
                <a:gd name="connsiteX175" fmla="*/ 758765 w 1315983"/>
                <a:gd name="connsiteY175" fmla="*/ 1721217 h 2311974"/>
                <a:gd name="connsiteX176" fmla="*/ 758765 w 1315983"/>
                <a:gd name="connsiteY176" fmla="*/ 1706631 h 2311974"/>
                <a:gd name="connsiteX177" fmla="*/ 751651 w 1315983"/>
                <a:gd name="connsiteY177" fmla="*/ 1706631 h 2311974"/>
                <a:gd name="connsiteX178" fmla="*/ 749280 w 1315983"/>
                <a:gd name="connsiteY178" fmla="*/ 1692044 h 2311974"/>
                <a:gd name="connsiteX179" fmla="*/ 749280 w 1315983"/>
                <a:gd name="connsiteY179" fmla="*/ 1692044 h 2311974"/>
                <a:gd name="connsiteX180" fmla="*/ 751651 w 1315983"/>
                <a:gd name="connsiteY180" fmla="*/ 1706631 h 2311974"/>
                <a:gd name="connsiteX181" fmla="*/ 697115 w 1315983"/>
                <a:gd name="connsiteY181" fmla="*/ 1709062 h 2311974"/>
                <a:gd name="connsiteX182" fmla="*/ 656806 w 1315983"/>
                <a:gd name="connsiteY182" fmla="*/ 1701769 h 2311974"/>
                <a:gd name="connsiteX183" fmla="*/ 654435 w 1315983"/>
                <a:gd name="connsiteY183" fmla="*/ 1709062 h 2311974"/>
                <a:gd name="connsiteX184" fmla="*/ 635465 w 1315983"/>
                <a:gd name="connsiteY184" fmla="*/ 1713924 h 2311974"/>
                <a:gd name="connsiteX185" fmla="*/ 628352 w 1315983"/>
                <a:gd name="connsiteY185" fmla="*/ 1733373 h 2311974"/>
                <a:gd name="connsiteX186" fmla="*/ 633094 w 1315983"/>
                <a:gd name="connsiteY186" fmla="*/ 1750391 h 2311974"/>
                <a:gd name="connsiteX187" fmla="*/ 614125 w 1315983"/>
                <a:gd name="connsiteY187" fmla="*/ 1750391 h 2311974"/>
                <a:gd name="connsiteX188" fmla="*/ 609383 w 1315983"/>
                <a:gd name="connsiteY188" fmla="*/ 1769840 h 2311974"/>
                <a:gd name="connsiteX189" fmla="*/ 616496 w 1315983"/>
                <a:gd name="connsiteY189" fmla="*/ 1784426 h 2311974"/>
                <a:gd name="connsiteX190" fmla="*/ 614125 w 1315983"/>
                <a:gd name="connsiteY190" fmla="*/ 1806306 h 2311974"/>
                <a:gd name="connsiteX191" fmla="*/ 602269 w 1315983"/>
                <a:gd name="connsiteY191" fmla="*/ 1813599 h 2311974"/>
                <a:gd name="connsiteX192" fmla="*/ 602269 w 1315983"/>
                <a:gd name="connsiteY192" fmla="*/ 1847635 h 2311974"/>
                <a:gd name="connsiteX193" fmla="*/ 588043 w 1315983"/>
                <a:gd name="connsiteY193" fmla="*/ 1852497 h 2311974"/>
                <a:gd name="connsiteX194" fmla="*/ 585671 w 1315983"/>
                <a:gd name="connsiteY194" fmla="*/ 1837910 h 2311974"/>
                <a:gd name="connsiteX195" fmla="*/ 552475 w 1315983"/>
                <a:gd name="connsiteY195" fmla="*/ 1837910 h 2311974"/>
                <a:gd name="connsiteX196" fmla="*/ 552475 w 1315983"/>
                <a:gd name="connsiteY196" fmla="*/ 1859790 h 2311974"/>
                <a:gd name="connsiteX197" fmla="*/ 533506 w 1315983"/>
                <a:gd name="connsiteY197" fmla="*/ 1859790 h 2311974"/>
                <a:gd name="connsiteX198" fmla="*/ 533506 w 1315983"/>
                <a:gd name="connsiteY198" fmla="*/ 1869515 h 2311974"/>
                <a:gd name="connsiteX199" fmla="*/ 531135 w 1315983"/>
                <a:gd name="connsiteY199" fmla="*/ 1876808 h 2311974"/>
                <a:gd name="connsiteX200" fmla="*/ 450517 w 1315983"/>
                <a:gd name="connsiteY200" fmla="*/ 1876808 h 2311974"/>
                <a:gd name="connsiteX201" fmla="*/ 450517 w 1315983"/>
                <a:gd name="connsiteY201" fmla="*/ 1896257 h 2311974"/>
                <a:gd name="connsiteX202" fmla="*/ 398351 w 1315983"/>
                <a:gd name="connsiteY202" fmla="*/ 1901119 h 2311974"/>
                <a:gd name="connsiteX203" fmla="*/ 398351 w 1315983"/>
                <a:gd name="connsiteY203" fmla="*/ 1930292 h 2311974"/>
                <a:gd name="connsiteX204" fmla="*/ 377011 w 1315983"/>
                <a:gd name="connsiteY204" fmla="*/ 1930292 h 2311974"/>
                <a:gd name="connsiteX205" fmla="*/ 374640 w 1315983"/>
                <a:gd name="connsiteY205" fmla="*/ 1952172 h 2311974"/>
                <a:gd name="connsiteX206" fmla="*/ 362784 w 1315983"/>
                <a:gd name="connsiteY206" fmla="*/ 1952172 h 2311974"/>
                <a:gd name="connsiteX207" fmla="*/ 362784 w 1315983"/>
                <a:gd name="connsiteY207" fmla="*/ 1978914 h 2311974"/>
                <a:gd name="connsiteX208" fmla="*/ 369898 w 1315983"/>
                <a:gd name="connsiteY208" fmla="*/ 1983776 h 2311974"/>
                <a:gd name="connsiteX209" fmla="*/ 367527 w 1315983"/>
                <a:gd name="connsiteY209" fmla="*/ 2000794 h 2311974"/>
                <a:gd name="connsiteX210" fmla="*/ 374640 w 1315983"/>
                <a:gd name="connsiteY210" fmla="*/ 2005656 h 2311974"/>
                <a:gd name="connsiteX211" fmla="*/ 374640 w 1315983"/>
                <a:gd name="connsiteY211" fmla="*/ 2068865 h 2311974"/>
                <a:gd name="connsiteX212" fmla="*/ 367527 w 1315983"/>
                <a:gd name="connsiteY212" fmla="*/ 2068865 h 2311974"/>
                <a:gd name="connsiteX213" fmla="*/ 367527 w 1315983"/>
                <a:gd name="connsiteY213" fmla="*/ 2081020 h 2311974"/>
                <a:gd name="connsiteX214" fmla="*/ 348557 w 1315983"/>
                <a:gd name="connsiteY214" fmla="*/ 2083451 h 2311974"/>
                <a:gd name="connsiteX215" fmla="*/ 334331 w 1315983"/>
                <a:gd name="connsiteY215" fmla="*/ 2117487 h 2311974"/>
                <a:gd name="connsiteX216" fmla="*/ 334331 w 1315983"/>
                <a:gd name="connsiteY216" fmla="*/ 2129642 h 2311974"/>
                <a:gd name="connsiteX217" fmla="*/ 391238 w 1315983"/>
                <a:gd name="connsiteY217" fmla="*/ 2132073 h 2311974"/>
                <a:gd name="connsiteX218" fmla="*/ 384125 w 1315983"/>
                <a:gd name="connsiteY218" fmla="*/ 2151522 h 2311974"/>
                <a:gd name="connsiteX219" fmla="*/ 388867 w 1315983"/>
                <a:gd name="connsiteY219" fmla="*/ 2161246 h 2311974"/>
                <a:gd name="connsiteX220" fmla="*/ 384125 w 1315983"/>
                <a:gd name="connsiteY220" fmla="*/ 2168540 h 2311974"/>
                <a:gd name="connsiteX221" fmla="*/ 367527 w 1315983"/>
                <a:gd name="connsiteY221" fmla="*/ 2168540 h 2311974"/>
                <a:gd name="connsiteX222" fmla="*/ 367527 w 1315983"/>
                <a:gd name="connsiteY222" fmla="*/ 2180695 h 2311974"/>
                <a:gd name="connsiteX223" fmla="*/ 336702 w 1315983"/>
                <a:gd name="connsiteY223" fmla="*/ 2187988 h 2311974"/>
                <a:gd name="connsiteX224" fmla="*/ 343815 w 1315983"/>
                <a:gd name="connsiteY224" fmla="*/ 2200144 h 2311974"/>
                <a:gd name="connsiteX225" fmla="*/ 341444 w 1315983"/>
                <a:gd name="connsiteY225" fmla="*/ 2256059 h 2311974"/>
                <a:gd name="connsiteX226" fmla="*/ 329588 w 1315983"/>
                <a:gd name="connsiteY226" fmla="*/ 2277939 h 2311974"/>
                <a:gd name="connsiteX227" fmla="*/ 303506 w 1315983"/>
                <a:gd name="connsiteY227" fmla="*/ 2307112 h 2311974"/>
                <a:gd name="connsiteX228" fmla="*/ 289279 w 1315983"/>
                <a:gd name="connsiteY228" fmla="*/ 2311974 h 2311974"/>
                <a:gd name="connsiteX229" fmla="*/ 272681 w 1315983"/>
                <a:gd name="connsiteY229" fmla="*/ 2282801 h 2311974"/>
                <a:gd name="connsiteX230" fmla="*/ 253712 w 1315983"/>
                <a:gd name="connsiteY230" fmla="*/ 2275508 h 2311974"/>
                <a:gd name="connsiteX231" fmla="*/ 239485 w 1315983"/>
                <a:gd name="connsiteY231" fmla="*/ 2292526 h 2311974"/>
                <a:gd name="connsiteX232" fmla="*/ 220516 w 1315983"/>
                <a:gd name="connsiteY232" fmla="*/ 2285232 h 2311974"/>
                <a:gd name="connsiteX233" fmla="*/ 206289 w 1315983"/>
                <a:gd name="connsiteY233" fmla="*/ 2290094 h 2311974"/>
                <a:gd name="connsiteX234" fmla="*/ 170722 w 1315983"/>
                <a:gd name="connsiteY234" fmla="*/ 2275508 h 2311974"/>
                <a:gd name="connsiteX235" fmla="*/ 129987 w 1315983"/>
                <a:gd name="connsiteY235" fmla="*/ 2254426 h 2311974"/>
                <a:gd name="connsiteX236" fmla="*/ 138292 w 1315983"/>
                <a:gd name="connsiteY236" fmla="*/ 2090384 h 2311974"/>
                <a:gd name="connsiteX237" fmla="*/ 167576 w 1315983"/>
                <a:gd name="connsiteY237" fmla="*/ 1879782 h 2311974"/>
                <a:gd name="connsiteX238" fmla="*/ 162659 w 1315983"/>
                <a:gd name="connsiteY238" fmla="*/ 1766434 h 2311974"/>
                <a:gd name="connsiteX239" fmla="*/ 134380 w 1315983"/>
                <a:gd name="connsiteY239" fmla="*/ 1684276 h 2311974"/>
                <a:gd name="connsiteX240" fmla="*/ 71027 w 1315983"/>
                <a:gd name="connsiteY240" fmla="*/ 1605539 h 2311974"/>
                <a:gd name="connsiteX241" fmla="*/ 21152 w 1315983"/>
                <a:gd name="connsiteY241" fmla="*/ 1566641 h 2311974"/>
                <a:gd name="connsiteX242" fmla="*/ 22796 w 1315983"/>
                <a:gd name="connsiteY242" fmla="*/ 1519182 h 2311974"/>
                <a:gd name="connsiteX243" fmla="*/ 18560 w 1315983"/>
                <a:gd name="connsiteY243" fmla="*/ 1442151 h 2311974"/>
                <a:gd name="connsiteX244" fmla="*/ 73867 w 1315983"/>
                <a:gd name="connsiteY244" fmla="*/ 1327822 h 2311974"/>
                <a:gd name="connsiteX245" fmla="*/ 867553 w 1315983"/>
                <a:gd name="connsiteY245" fmla="*/ 1104035 h 2311974"/>
                <a:gd name="connsiteX246" fmla="*/ 0 w 1315983"/>
                <a:gd name="connsiteY246" fmla="*/ 680708 h 2311974"/>
                <a:gd name="connsiteX247" fmla="*/ 35567 w 1315983"/>
                <a:gd name="connsiteY247" fmla="*/ 670983 h 2311974"/>
                <a:gd name="connsiteX248" fmla="*/ 192062 w 1315983"/>
                <a:gd name="connsiteY248" fmla="*/ 700156 h 2311974"/>
                <a:gd name="connsiteX249" fmla="*/ 151753 w 1315983"/>
                <a:gd name="connsiteY249" fmla="*/ 471633 h 2311974"/>
                <a:gd name="connsiteX250" fmla="*/ 144639 w 1315983"/>
                <a:gd name="connsiteY250" fmla="*/ 464340 h 2311974"/>
                <a:gd name="connsiteX251" fmla="*/ 232371 w 1315983"/>
                <a:gd name="connsiteY251" fmla="*/ 311180 h 2311974"/>
                <a:gd name="connsiteX252" fmla="*/ 225258 w 1315983"/>
                <a:gd name="connsiteY252" fmla="*/ 308749 h 2311974"/>
                <a:gd name="connsiteX253" fmla="*/ 239485 w 1315983"/>
                <a:gd name="connsiteY253" fmla="*/ 240679 h 2311974"/>
                <a:gd name="connsiteX254" fmla="*/ 260825 w 1315983"/>
                <a:gd name="connsiteY254" fmla="*/ 199350 h 2311974"/>
                <a:gd name="connsiteX255" fmla="*/ 239485 w 1315983"/>
                <a:gd name="connsiteY255" fmla="*/ 150728 h 2311974"/>
                <a:gd name="connsiteX256" fmla="*/ 248969 w 1315983"/>
                <a:gd name="connsiteY256" fmla="*/ 131279 h 2311974"/>
                <a:gd name="connsiteX257" fmla="*/ 282165 w 1315983"/>
                <a:gd name="connsiteY257" fmla="*/ 116693 h 2311974"/>
                <a:gd name="connsiteX258" fmla="*/ 286908 w 1315983"/>
                <a:gd name="connsiteY258" fmla="*/ 131279 h 2311974"/>
                <a:gd name="connsiteX259" fmla="*/ 308248 w 1315983"/>
                <a:gd name="connsiteY259" fmla="*/ 116693 h 2311974"/>
                <a:gd name="connsiteX260" fmla="*/ 303506 w 1315983"/>
                <a:gd name="connsiteY260" fmla="*/ 109399 h 2311974"/>
                <a:gd name="connsiteX261" fmla="*/ 320104 w 1315983"/>
                <a:gd name="connsiteY261" fmla="*/ 102106 h 2311974"/>
                <a:gd name="connsiteX262" fmla="*/ 320104 w 1315983"/>
                <a:gd name="connsiteY262" fmla="*/ 94813 h 2311974"/>
                <a:gd name="connsiteX263" fmla="*/ 329588 w 1315983"/>
                <a:gd name="connsiteY263" fmla="*/ 87519 h 2311974"/>
                <a:gd name="connsiteX264" fmla="*/ 315361 w 1315983"/>
                <a:gd name="connsiteY264" fmla="*/ 53484 h 2311974"/>
                <a:gd name="connsiteX265" fmla="*/ 312990 w 1315983"/>
                <a:gd name="connsiteY265" fmla="*/ 7293 h 2311974"/>
                <a:gd name="connsiteX266" fmla="*/ 355671 w 1315983"/>
                <a:gd name="connsiteY266" fmla="*/ 17018 h 2311974"/>
                <a:gd name="connsiteX267" fmla="*/ 377011 w 1315983"/>
                <a:gd name="connsiteY267" fmla="*/ 0 h 2311974"/>
                <a:gd name="connsiteX268" fmla="*/ 377011 w 1315983"/>
                <a:gd name="connsiteY268" fmla="*/ 0 h 2311974"/>
                <a:gd name="connsiteX0" fmla="*/ 234712 w 1315983"/>
                <a:gd name="connsiteY0" fmla="*/ 889782 h 2311974"/>
                <a:gd name="connsiteX1" fmla="*/ 177835 w 1315983"/>
                <a:gd name="connsiteY1" fmla="*/ 734192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02663 w 1315983"/>
                <a:gd name="connsiteY4" fmla="*/ 745830 h 2311974"/>
                <a:gd name="connsiteX5" fmla="*/ 241856 w 1315983"/>
                <a:gd name="connsiteY5" fmla="*/ 753641 h 2311974"/>
                <a:gd name="connsiteX6" fmla="*/ 246598 w 1315983"/>
                <a:gd name="connsiteY6" fmla="*/ 734192 h 2311974"/>
                <a:gd name="connsiteX7" fmla="*/ 177835 w 1315983"/>
                <a:gd name="connsiteY7" fmla="*/ 734192 h 2311974"/>
                <a:gd name="connsiteX8" fmla="*/ 170722 w 1315983"/>
                <a:gd name="connsiteY8" fmla="*/ 714743 h 2311974"/>
                <a:gd name="connsiteX9" fmla="*/ 170722 w 1315983"/>
                <a:gd name="connsiteY9" fmla="*/ 714743 h 2311974"/>
                <a:gd name="connsiteX10" fmla="*/ 177835 w 1315983"/>
                <a:gd name="connsiteY10" fmla="*/ 722036 h 2311974"/>
                <a:gd name="connsiteX11" fmla="*/ 177835 w 1315983"/>
                <a:gd name="connsiteY11" fmla="*/ 722036 h 2311974"/>
                <a:gd name="connsiteX12" fmla="*/ 170722 w 1315983"/>
                <a:gd name="connsiteY12" fmla="*/ 714743 h 2311974"/>
                <a:gd name="connsiteX13" fmla="*/ 377011 w 1315983"/>
                <a:gd name="connsiteY13" fmla="*/ 0 h 2311974"/>
                <a:gd name="connsiteX14" fmla="*/ 384125 w 1315983"/>
                <a:gd name="connsiteY14" fmla="*/ 4862 h 2311974"/>
                <a:gd name="connsiteX15" fmla="*/ 388867 w 1315983"/>
                <a:gd name="connsiteY15" fmla="*/ 17018 h 2311974"/>
                <a:gd name="connsiteX16" fmla="*/ 398351 w 1315983"/>
                <a:gd name="connsiteY16" fmla="*/ 53484 h 2311974"/>
                <a:gd name="connsiteX17" fmla="*/ 429176 w 1315983"/>
                <a:gd name="connsiteY17" fmla="*/ 82657 h 2311974"/>
                <a:gd name="connsiteX18" fmla="*/ 452888 w 1315983"/>
                <a:gd name="connsiteY18" fmla="*/ 75364 h 2311974"/>
                <a:gd name="connsiteX19" fmla="*/ 452888 w 1315983"/>
                <a:gd name="connsiteY19" fmla="*/ 82657 h 2311974"/>
                <a:gd name="connsiteX20" fmla="*/ 460001 w 1315983"/>
                <a:gd name="connsiteY20" fmla="*/ 82657 h 2311974"/>
                <a:gd name="connsiteX21" fmla="*/ 483712 w 1315983"/>
                <a:gd name="connsiteY21" fmla="*/ 104537 h 2311974"/>
                <a:gd name="connsiteX22" fmla="*/ 512166 w 1315983"/>
                <a:gd name="connsiteY22" fmla="*/ 89950 h 2311974"/>
                <a:gd name="connsiteX23" fmla="*/ 526393 w 1315983"/>
                <a:gd name="connsiteY23" fmla="*/ 94813 h 2311974"/>
                <a:gd name="connsiteX24" fmla="*/ 559589 w 1315983"/>
                <a:gd name="connsiteY24" fmla="*/ 94813 h 2311974"/>
                <a:gd name="connsiteX25" fmla="*/ 559589 w 1315983"/>
                <a:gd name="connsiteY25" fmla="*/ 72933 h 2311974"/>
                <a:gd name="connsiteX26" fmla="*/ 561960 w 1315983"/>
                <a:gd name="connsiteY26" fmla="*/ 72933 h 2311974"/>
                <a:gd name="connsiteX27" fmla="*/ 566702 w 1315983"/>
                <a:gd name="connsiteY27" fmla="*/ 123986 h 2311974"/>
                <a:gd name="connsiteX28" fmla="*/ 580929 w 1315983"/>
                <a:gd name="connsiteY28" fmla="*/ 128848 h 2311974"/>
                <a:gd name="connsiteX29" fmla="*/ 592785 w 1315983"/>
                <a:gd name="connsiteY29" fmla="*/ 150728 h 2311974"/>
                <a:gd name="connsiteX30" fmla="*/ 602269 w 1315983"/>
                <a:gd name="connsiteY30" fmla="*/ 153159 h 2311974"/>
                <a:gd name="connsiteX31" fmla="*/ 628352 w 1315983"/>
                <a:gd name="connsiteY31" fmla="*/ 165315 h 2311974"/>
                <a:gd name="connsiteX32" fmla="*/ 668661 w 1315983"/>
                <a:gd name="connsiteY32" fmla="*/ 172608 h 2311974"/>
                <a:gd name="connsiteX33" fmla="*/ 675775 w 1315983"/>
                <a:gd name="connsiteY33" fmla="*/ 184763 h 2311974"/>
                <a:gd name="connsiteX34" fmla="*/ 668661 w 1315983"/>
                <a:gd name="connsiteY34" fmla="*/ 192057 h 2311974"/>
                <a:gd name="connsiteX35" fmla="*/ 675775 w 1315983"/>
                <a:gd name="connsiteY35" fmla="*/ 201781 h 2311974"/>
                <a:gd name="connsiteX36" fmla="*/ 682888 w 1315983"/>
                <a:gd name="connsiteY36" fmla="*/ 233385 h 2311974"/>
                <a:gd name="connsiteX37" fmla="*/ 725569 w 1315983"/>
                <a:gd name="connsiteY37" fmla="*/ 211505 h 2311974"/>
                <a:gd name="connsiteX38" fmla="*/ 749280 w 1315983"/>
                <a:gd name="connsiteY38" fmla="*/ 213936 h 2311974"/>
                <a:gd name="connsiteX39" fmla="*/ 770620 w 1315983"/>
                <a:gd name="connsiteY39" fmla="*/ 199350 h 2311974"/>
                <a:gd name="connsiteX40" fmla="*/ 780105 w 1315983"/>
                <a:gd name="connsiteY40" fmla="*/ 177470 h 2311974"/>
                <a:gd name="connsiteX41" fmla="*/ 806188 w 1315983"/>
                <a:gd name="connsiteY41" fmla="*/ 158021 h 2311974"/>
                <a:gd name="connsiteX42" fmla="*/ 827528 w 1315983"/>
                <a:gd name="connsiteY42" fmla="*/ 194488 h 2311974"/>
                <a:gd name="connsiteX43" fmla="*/ 827528 w 1315983"/>
                <a:gd name="connsiteY43" fmla="*/ 221230 h 2311974"/>
                <a:gd name="connsiteX44" fmla="*/ 839383 w 1315983"/>
                <a:gd name="connsiteY44" fmla="*/ 243110 h 2311974"/>
                <a:gd name="connsiteX45" fmla="*/ 858353 w 1315983"/>
                <a:gd name="connsiteY45" fmla="*/ 262558 h 2311974"/>
                <a:gd name="connsiteX46" fmla="*/ 901033 w 1315983"/>
                <a:gd name="connsiteY46" fmla="*/ 274714 h 2311974"/>
                <a:gd name="connsiteX47" fmla="*/ 934229 w 1315983"/>
                <a:gd name="connsiteY47" fmla="*/ 260127 h 2311974"/>
                <a:gd name="connsiteX48" fmla="*/ 955569 w 1315983"/>
                <a:gd name="connsiteY48" fmla="*/ 262558 h 2311974"/>
                <a:gd name="connsiteX49" fmla="*/ 981652 w 1315983"/>
                <a:gd name="connsiteY49" fmla="*/ 277145 h 2311974"/>
                <a:gd name="connsiteX50" fmla="*/ 1014848 w 1315983"/>
                <a:gd name="connsiteY50" fmla="*/ 282007 h 2311974"/>
                <a:gd name="connsiteX51" fmla="*/ 1010106 w 1315983"/>
                <a:gd name="connsiteY51" fmla="*/ 299025 h 2311974"/>
                <a:gd name="connsiteX52" fmla="*/ 1038559 w 1315983"/>
                <a:gd name="connsiteY52" fmla="*/ 371958 h 2311974"/>
                <a:gd name="connsiteX53" fmla="*/ 1154745 w 1315983"/>
                <a:gd name="connsiteY53" fmla="*/ 415718 h 2311974"/>
                <a:gd name="connsiteX54" fmla="*/ 1187941 w 1315983"/>
                <a:gd name="connsiteY54" fmla="*/ 386544 h 2311974"/>
                <a:gd name="connsiteX55" fmla="*/ 1232993 w 1315983"/>
                <a:gd name="connsiteY55" fmla="*/ 381682 h 2311974"/>
                <a:gd name="connsiteX56" fmla="*/ 1240107 w 1315983"/>
                <a:gd name="connsiteY56" fmla="*/ 386544 h 2311974"/>
                <a:gd name="connsiteX57" fmla="*/ 1275674 w 1315983"/>
                <a:gd name="connsiteY57" fmla="*/ 371958 h 2311974"/>
                <a:gd name="connsiteX58" fmla="*/ 1275674 w 1315983"/>
                <a:gd name="connsiteY58" fmla="*/ 388975 h 2311974"/>
                <a:gd name="connsiteX59" fmla="*/ 1289901 w 1315983"/>
                <a:gd name="connsiteY59" fmla="*/ 408424 h 2311974"/>
                <a:gd name="connsiteX60" fmla="*/ 1228251 w 1315983"/>
                <a:gd name="connsiteY60" fmla="*/ 444891 h 2311974"/>
                <a:gd name="connsiteX61" fmla="*/ 1225880 w 1315983"/>
                <a:gd name="connsiteY61" fmla="*/ 491082 h 2311974"/>
                <a:gd name="connsiteX62" fmla="*/ 1247220 w 1315983"/>
                <a:gd name="connsiteY62" fmla="*/ 532410 h 2311974"/>
                <a:gd name="connsiteX63" fmla="*/ 1280416 w 1315983"/>
                <a:gd name="connsiteY63" fmla="*/ 554290 h 2311974"/>
                <a:gd name="connsiteX64" fmla="*/ 1301756 w 1315983"/>
                <a:gd name="connsiteY64" fmla="*/ 581032 h 2311974"/>
                <a:gd name="connsiteX65" fmla="*/ 1294643 w 1315983"/>
                <a:gd name="connsiteY65" fmla="*/ 622361 h 2311974"/>
                <a:gd name="connsiteX66" fmla="*/ 1315983 w 1315983"/>
                <a:gd name="connsiteY66" fmla="*/ 644241 h 2311974"/>
                <a:gd name="connsiteX67" fmla="*/ 1311241 w 1315983"/>
                <a:gd name="connsiteY67" fmla="*/ 658827 h 2311974"/>
                <a:gd name="connsiteX68" fmla="*/ 1304127 w 1315983"/>
                <a:gd name="connsiteY68" fmla="*/ 666121 h 2311974"/>
                <a:gd name="connsiteX69" fmla="*/ 1275674 w 1315983"/>
                <a:gd name="connsiteY69" fmla="*/ 663689 h 2311974"/>
                <a:gd name="connsiteX70" fmla="*/ 1247220 w 1315983"/>
                <a:gd name="connsiteY70" fmla="*/ 705018 h 2311974"/>
                <a:gd name="connsiteX71" fmla="*/ 1225880 w 1315983"/>
                <a:gd name="connsiteY71" fmla="*/ 712312 h 2311974"/>
                <a:gd name="connsiteX72" fmla="*/ 1178457 w 1315983"/>
                <a:gd name="connsiteY72" fmla="*/ 785245 h 2311974"/>
                <a:gd name="connsiteX73" fmla="*/ 1178457 w 1315983"/>
                <a:gd name="connsiteY73" fmla="*/ 804693 h 2311974"/>
                <a:gd name="connsiteX74" fmla="*/ 1147632 w 1315983"/>
                <a:gd name="connsiteY74" fmla="*/ 802262 h 2311974"/>
                <a:gd name="connsiteX75" fmla="*/ 1116807 w 1315983"/>
                <a:gd name="connsiteY75" fmla="*/ 802262 h 2311974"/>
                <a:gd name="connsiteX76" fmla="*/ 1093096 w 1315983"/>
                <a:gd name="connsiteY76" fmla="*/ 819280 h 2311974"/>
                <a:gd name="connsiteX77" fmla="*/ 1057529 w 1315983"/>
                <a:gd name="connsiteY77" fmla="*/ 809556 h 2311974"/>
                <a:gd name="connsiteX78" fmla="*/ 1045673 w 1315983"/>
                <a:gd name="connsiteY78" fmla="*/ 816849 h 2311974"/>
                <a:gd name="connsiteX79" fmla="*/ 1055157 w 1315983"/>
                <a:gd name="connsiteY79" fmla="*/ 824142 h 2311974"/>
                <a:gd name="connsiteX80" fmla="*/ 1043302 w 1315983"/>
                <a:gd name="connsiteY80" fmla="*/ 850884 h 2311974"/>
                <a:gd name="connsiteX81" fmla="*/ 1050415 w 1315983"/>
                <a:gd name="connsiteY81" fmla="*/ 858178 h 2311974"/>
                <a:gd name="connsiteX82" fmla="*/ 1090725 w 1315983"/>
                <a:gd name="connsiteY82" fmla="*/ 875195 h 2311974"/>
                <a:gd name="connsiteX83" fmla="*/ 1097838 w 1315983"/>
                <a:gd name="connsiteY83" fmla="*/ 906800 h 2311974"/>
                <a:gd name="connsiteX84" fmla="*/ 1104951 w 1315983"/>
                <a:gd name="connsiteY84" fmla="*/ 916524 h 2311974"/>
                <a:gd name="connsiteX85" fmla="*/ 1123921 w 1315983"/>
                <a:gd name="connsiteY85" fmla="*/ 935973 h 2311974"/>
                <a:gd name="connsiteX86" fmla="*/ 1171343 w 1315983"/>
                <a:gd name="connsiteY86" fmla="*/ 928679 h 2311974"/>
                <a:gd name="connsiteX87" fmla="*/ 1185570 w 1315983"/>
                <a:gd name="connsiteY87" fmla="*/ 948128 h 2311974"/>
                <a:gd name="connsiteX88" fmla="*/ 1206911 w 1315983"/>
                <a:gd name="connsiteY88" fmla="*/ 950559 h 2311974"/>
                <a:gd name="connsiteX89" fmla="*/ 1211653 w 1315983"/>
                <a:gd name="connsiteY89" fmla="*/ 923817 h 2311974"/>
                <a:gd name="connsiteX90" fmla="*/ 1225880 w 1315983"/>
                <a:gd name="connsiteY90" fmla="*/ 914093 h 2311974"/>
                <a:gd name="connsiteX91" fmla="*/ 1235364 w 1315983"/>
                <a:gd name="connsiteY91" fmla="*/ 921386 h 2311974"/>
                <a:gd name="connsiteX92" fmla="*/ 1247220 w 1315983"/>
                <a:gd name="connsiteY92" fmla="*/ 948128 h 2311974"/>
                <a:gd name="connsiteX93" fmla="*/ 1195055 w 1315983"/>
                <a:gd name="connsiteY93" fmla="*/ 1006475 h 2311974"/>
                <a:gd name="connsiteX94" fmla="*/ 1064642 w 1315983"/>
                <a:gd name="connsiteY94" fmla="*/ 1062390 h 2311974"/>
                <a:gd name="connsiteX95" fmla="*/ 1071755 w 1315983"/>
                <a:gd name="connsiteY95" fmla="*/ 1093994 h 2311974"/>
                <a:gd name="connsiteX96" fmla="*/ 1062271 w 1315983"/>
                <a:gd name="connsiteY96" fmla="*/ 1103719 h 2311974"/>
                <a:gd name="connsiteX97" fmla="*/ 1064642 w 1315983"/>
                <a:gd name="connsiteY97" fmla="*/ 1103719 h 2311974"/>
                <a:gd name="connsiteX98" fmla="*/ 1064642 w 1315983"/>
                <a:gd name="connsiteY98" fmla="*/ 1111012 h 2311974"/>
                <a:gd name="connsiteX99" fmla="*/ 1057529 w 1315983"/>
                <a:gd name="connsiteY99" fmla="*/ 1118305 h 2311974"/>
                <a:gd name="connsiteX100" fmla="*/ 1057529 w 1315983"/>
                <a:gd name="connsiteY100" fmla="*/ 1125598 h 2311974"/>
                <a:gd name="connsiteX101" fmla="*/ 1043302 w 1315983"/>
                <a:gd name="connsiteY101" fmla="*/ 1149909 h 2311974"/>
                <a:gd name="connsiteX102" fmla="*/ 1055157 w 1315983"/>
                <a:gd name="connsiteY102" fmla="*/ 1164496 h 2311974"/>
                <a:gd name="connsiteX103" fmla="*/ 1083611 w 1315983"/>
                <a:gd name="connsiteY103" fmla="*/ 1164496 h 2311974"/>
                <a:gd name="connsiteX104" fmla="*/ 1085982 w 1315983"/>
                <a:gd name="connsiteY104" fmla="*/ 1166927 h 2311974"/>
                <a:gd name="connsiteX105" fmla="*/ 1104951 w 1315983"/>
                <a:gd name="connsiteY105" fmla="*/ 1159634 h 2311974"/>
                <a:gd name="connsiteX106" fmla="*/ 1116807 w 1315983"/>
                <a:gd name="connsiteY106" fmla="*/ 1166927 h 2311974"/>
                <a:gd name="connsiteX107" fmla="*/ 1123921 w 1315983"/>
                <a:gd name="connsiteY107" fmla="*/ 1166927 h 2311974"/>
                <a:gd name="connsiteX108" fmla="*/ 1119178 w 1315983"/>
                <a:gd name="connsiteY108" fmla="*/ 1171789 h 2311974"/>
                <a:gd name="connsiteX109" fmla="*/ 1133405 w 1315983"/>
                <a:gd name="connsiteY109" fmla="*/ 1179083 h 2311974"/>
                <a:gd name="connsiteX110" fmla="*/ 1140519 w 1315983"/>
                <a:gd name="connsiteY110" fmla="*/ 1222842 h 2311974"/>
                <a:gd name="connsiteX111" fmla="*/ 1133405 w 1315983"/>
                <a:gd name="connsiteY111" fmla="*/ 1230136 h 2311974"/>
                <a:gd name="connsiteX112" fmla="*/ 1133405 w 1315983"/>
                <a:gd name="connsiteY112" fmla="*/ 1254447 h 2311974"/>
                <a:gd name="connsiteX113" fmla="*/ 1159488 w 1315983"/>
                <a:gd name="connsiteY113" fmla="*/ 1271464 h 2311974"/>
                <a:gd name="connsiteX114" fmla="*/ 1154745 w 1315983"/>
                <a:gd name="connsiteY114" fmla="*/ 1278758 h 2311974"/>
                <a:gd name="connsiteX115" fmla="*/ 1164230 w 1315983"/>
                <a:gd name="connsiteY115" fmla="*/ 1290913 h 2311974"/>
                <a:gd name="connsiteX116" fmla="*/ 1164230 w 1315983"/>
                <a:gd name="connsiteY116" fmla="*/ 1303069 h 2311974"/>
                <a:gd name="connsiteX117" fmla="*/ 1166601 w 1315983"/>
                <a:gd name="connsiteY117" fmla="*/ 1305500 h 2311974"/>
                <a:gd name="connsiteX118" fmla="*/ 1164230 w 1315983"/>
                <a:gd name="connsiteY118" fmla="*/ 1312793 h 2311974"/>
                <a:gd name="connsiteX119" fmla="*/ 1171343 w 1315983"/>
                <a:gd name="connsiteY119" fmla="*/ 1324948 h 2311974"/>
                <a:gd name="connsiteX120" fmla="*/ 1178457 w 1315983"/>
                <a:gd name="connsiteY120" fmla="*/ 1317655 h 2311974"/>
                <a:gd name="connsiteX121" fmla="*/ 1178457 w 1315983"/>
                <a:gd name="connsiteY121" fmla="*/ 1327379 h 2311974"/>
                <a:gd name="connsiteX122" fmla="*/ 1180828 w 1315983"/>
                <a:gd name="connsiteY122" fmla="*/ 1344397 h 2311974"/>
                <a:gd name="connsiteX123" fmla="*/ 1154745 w 1315983"/>
                <a:gd name="connsiteY123" fmla="*/ 1358984 h 2311974"/>
                <a:gd name="connsiteX124" fmla="*/ 1133405 w 1315983"/>
                <a:gd name="connsiteY124" fmla="*/ 1358984 h 2311974"/>
                <a:gd name="connsiteX125" fmla="*/ 1131034 w 1315983"/>
                <a:gd name="connsiteY125" fmla="*/ 1376001 h 2311974"/>
                <a:gd name="connsiteX126" fmla="*/ 1152374 w 1315983"/>
                <a:gd name="connsiteY126" fmla="*/ 1376001 h 2311974"/>
                <a:gd name="connsiteX127" fmla="*/ 1154745 w 1315983"/>
                <a:gd name="connsiteY127" fmla="*/ 1383295 h 2311974"/>
                <a:gd name="connsiteX128" fmla="*/ 1159488 w 1315983"/>
                <a:gd name="connsiteY128" fmla="*/ 1380864 h 2311974"/>
                <a:gd name="connsiteX129" fmla="*/ 1166601 w 1315983"/>
                <a:gd name="connsiteY129" fmla="*/ 1393019 h 2311974"/>
                <a:gd name="connsiteX130" fmla="*/ 1164230 w 1315983"/>
                <a:gd name="connsiteY130" fmla="*/ 1400312 h 2311974"/>
                <a:gd name="connsiteX131" fmla="*/ 1166601 w 1315983"/>
                <a:gd name="connsiteY131" fmla="*/ 1402744 h 2311974"/>
                <a:gd name="connsiteX132" fmla="*/ 1185570 w 1315983"/>
                <a:gd name="connsiteY132" fmla="*/ 1380864 h 2311974"/>
                <a:gd name="connsiteX133" fmla="*/ 1192684 w 1315983"/>
                <a:gd name="connsiteY133" fmla="*/ 1383295 h 2311974"/>
                <a:gd name="connsiteX134" fmla="*/ 1187941 w 1315983"/>
                <a:gd name="connsiteY134" fmla="*/ 1380864 h 2311974"/>
                <a:gd name="connsiteX135" fmla="*/ 1195055 w 1315983"/>
                <a:gd name="connsiteY135" fmla="*/ 1373570 h 2311974"/>
                <a:gd name="connsiteX136" fmla="*/ 1202168 w 1315983"/>
                <a:gd name="connsiteY136" fmla="*/ 1368708 h 2311974"/>
                <a:gd name="connsiteX137" fmla="*/ 1218766 w 1315983"/>
                <a:gd name="connsiteY137" fmla="*/ 1417330 h 2311974"/>
                <a:gd name="connsiteX138" fmla="*/ 1214024 w 1315983"/>
                <a:gd name="connsiteY138" fmla="*/ 1424623 h 2311974"/>
                <a:gd name="connsiteX139" fmla="*/ 1214024 w 1315983"/>
                <a:gd name="connsiteY139" fmla="*/ 1441641 h 2311974"/>
                <a:gd name="connsiteX140" fmla="*/ 1180828 w 1315983"/>
                <a:gd name="connsiteY140" fmla="*/ 1436779 h 2311974"/>
                <a:gd name="connsiteX141" fmla="*/ 1178457 w 1315983"/>
                <a:gd name="connsiteY141" fmla="*/ 1473245 h 2311974"/>
                <a:gd name="connsiteX142" fmla="*/ 1164230 w 1315983"/>
                <a:gd name="connsiteY142" fmla="*/ 1473245 h 2311974"/>
                <a:gd name="connsiteX143" fmla="*/ 1159488 w 1315983"/>
                <a:gd name="connsiteY143" fmla="*/ 1504850 h 2311974"/>
                <a:gd name="connsiteX144" fmla="*/ 1145261 w 1315983"/>
                <a:gd name="connsiteY144" fmla="*/ 1521867 h 2311974"/>
                <a:gd name="connsiteX145" fmla="*/ 1145261 w 1315983"/>
                <a:gd name="connsiteY145" fmla="*/ 1548609 h 2311974"/>
                <a:gd name="connsiteX146" fmla="*/ 1126292 w 1315983"/>
                <a:gd name="connsiteY146" fmla="*/ 1560765 h 2311974"/>
                <a:gd name="connsiteX147" fmla="*/ 1152374 w 1315983"/>
                <a:gd name="connsiteY147" fmla="*/ 1570489 h 2311974"/>
                <a:gd name="connsiteX148" fmla="*/ 1152374 w 1315983"/>
                <a:gd name="connsiteY148" fmla="*/ 1577783 h 2311974"/>
                <a:gd name="connsiteX149" fmla="*/ 1097838 w 1315983"/>
                <a:gd name="connsiteY149" fmla="*/ 1577783 h 2311974"/>
                <a:gd name="connsiteX150" fmla="*/ 1109694 w 1315983"/>
                <a:gd name="connsiteY150" fmla="*/ 1602094 h 2311974"/>
                <a:gd name="connsiteX151" fmla="*/ 1119178 w 1315983"/>
                <a:gd name="connsiteY151" fmla="*/ 1609387 h 2311974"/>
                <a:gd name="connsiteX152" fmla="*/ 1116807 w 1315983"/>
                <a:gd name="connsiteY152" fmla="*/ 1619111 h 2311974"/>
                <a:gd name="connsiteX153" fmla="*/ 1119178 w 1315983"/>
                <a:gd name="connsiteY153" fmla="*/ 1623973 h 2311974"/>
                <a:gd name="connsiteX154" fmla="*/ 1119178 w 1315983"/>
                <a:gd name="connsiteY154" fmla="*/ 1645853 h 2311974"/>
                <a:gd name="connsiteX155" fmla="*/ 1112065 w 1315983"/>
                <a:gd name="connsiteY155" fmla="*/ 1645853 h 2311974"/>
                <a:gd name="connsiteX156" fmla="*/ 1104951 w 1315983"/>
                <a:gd name="connsiteY156" fmla="*/ 1667733 h 2311974"/>
                <a:gd name="connsiteX157" fmla="*/ 1104951 w 1315983"/>
                <a:gd name="connsiteY157" fmla="*/ 1706631 h 2311974"/>
                <a:gd name="connsiteX158" fmla="*/ 1090725 w 1315983"/>
                <a:gd name="connsiteY158" fmla="*/ 1709062 h 2311974"/>
                <a:gd name="connsiteX159" fmla="*/ 1090725 w 1315983"/>
                <a:gd name="connsiteY159" fmla="*/ 1723648 h 2311974"/>
                <a:gd name="connsiteX160" fmla="*/ 1078869 w 1315983"/>
                <a:gd name="connsiteY160" fmla="*/ 1740666 h 2311974"/>
                <a:gd name="connsiteX161" fmla="*/ 1021961 w 1315983"/>
                <a:gd name="connsiteY161" fmla="*/ 1733373 h 2311974"/>
                <a:gd name="connsiteX162" fmla="*/ 995879 w 1315983"/>
                <a:gd name="connsiteY162" fmla="*/ 1733373 h 2311974"/>
                <a:gd name="connsiteX163" fmla="*/ 984023 w 1315983"/>
                <a:gd name="connsiteY163" fmla="*/ 1743097 h 2311974"/>
                <a:gd name="connsiteX164" fmla="*/ 976910 w 1315983"/>
                <a:gd name="connsiteY164" fmla="*/ 1735804 h 2311974"/>
                <a:gd name="connsiteX165" fmla="*/ 969796 w 1315983"/>
                <a:gd name="connsiteY165" fmla="*/ 1740666 h 2311974"/>
                <a:gd name="connsiteX166" fmla="*/ 948456 w 1315983"/>
                <a:gd name="connsiteY166" fmla="*/ 1713924 h 2311974"/>
                <a:gd name="connsiteX167" fmla="*/ 934229 w 1315983"/>
                <a:gd name="connsiteY167" fmla="*/ 1721217 h 2311974"/>
                <a:gd name="connsiteX168" fmla="*/ 927116 w 1315983"/>
                <a:gd name="connsiteY168" fmla="*/ 1733373 h 2311974"/>
                <a:gd name="connsiteX169" fmla="*/ 920002 w 1315983"/>
                <a:gd name="connsiteY169" fmla="*/ 1735804 h 2311974"/>
                <a:gd name="connsiteX170" fmla="*/ 905775 w 1315983"/>
                <a:gd name="connsiteY170" fmla="*/ 1706631 h 2311974"/>
                <a:gd name="connsiteX171" fmla="*/ 834641 w 1315983"/>
                <a:gd name="connsiteY171" fmla="*/ 1709062 h 2311974"/>
                <a:gd name="connsiteX172" fmla="*/ 832270 w 1315983"/>
                <a:gd name="connsiteY172" fmla="*/ 1721217 h 2311974"/>
                <a:gd name="connsiteX173" fmla="*/ 789590 w 1315983"/>
                <a:gd name="connsiteY173" fmla="*/ 1721217 h 2311974"/>
                <a:gd name="connsiteX174" fmla="*/ 789590 w 1315983"/>
                <a:gd name="connsiteY174" fmla="*/ 1728511 h 2311974"/>
                <a:gd name="connsiteX175" fmla="*/ 758765 w 1315983"/>
                <a:gd name="connsiteY175" fmla="*/ 1721217 h 2311974"/>
                <a:gd name="connsiteX176" fmla="*/ 758765 w 1315983"/>
                <a:gd name="connsiteY176" fmla="*/ 1706631 h 2311974"/>
                <a:gd name="connsiteX177" fmla="*/ 751651 w 1315983"/>
                <a:gd name="connsiteY177" fmla="*/ 1706631 h 2311974"/>
                <a:gd name="connsiteX178" fmla="*/ 749280 w 1315983"/>
                <a:gd name="connsiteY178" fmla="*/ 1692044 h 2311974"/>
                <a:gd name="connsiteX179" fmla="*/ 749280 w 1315983"/>
                <a:gd name="connsiteY179" fmla="*/ 1692044 h 2311974"/>
                <a:gd name="connsiteX180" fmla="*/ 751651 w 1315983"/>
                <a:gd name="connsiteY180" fmla="*/ 1706631 h 2311974"/>
                <a:gd name="connsiteX181" fmla="*/ 697115 w 1315983"/>
                <a:gd name="connsiteY181" fmla="*/ 1709062 h 2311974"/>
                <a:gd name="connsiteX182" fmla="*/ 656806 w 1315983"/>
                <a:gd name="connsiteY182" fmla="*/ 1701769 h 2311974"/>
                <a:gd name="connsiteX183" fmla="*/ 654435 w 1315983"/>
                <a:gd name="connsiteY183" fmla="*/ 1709062 h 2311974"/>
                <a:gd name="connsiteX184" fmla="*/ 635465 w 1315983"/>
                <a:gd name="connsiteY184" fmla="*/ 1713924 h 2311974"/>
                <a:gd name="connsiteX185" fmla="*/ 628352 w 1315983"/>
                <a:gd name="connsiteY185" fmla="*/ 1733373 h 2311974"/>
                <a:gd name="connsiteX186" fmla="*/ 633094 w 1315983"/>
                <a:gd name="connsiteY186" fmla="*/ 1750391 h 2311974"/>
                <a:gd name="connsiteX187" fmla="*/ 614125 w 1315983"/>
                <a:gd name="connsiteY187" fmla="*/ 1750391 h 2311974"/>
                <a:gd name="connsiteX188" fmla="*/ 609383 w 1315983"/>
                <a:gd name="connsiteY188" fmla="*/ 1769840 h 2311974"/>
                <a:gd name="connsiteX189" fmla="*/ 616496 w 1315983"/>
                <a:gd name="connsiteY189" fmla="*/ 1784426 h 2311974"/>
                <a:gd name="connsiteX190" fmla="*/ 614125 w 1315983"/>
                <a:gd name="connsiteY190" fmla="*/ 1806306 h 2311974"/>
                <a:gd name="connsiteX191" fmla="*/ 602269 w 1315983"/>
                <a:gd name="connsiteY191" fmla="*/ 1813599 h 2311974"/>
                <a:gd name="connsiteX192" fmla="*/ 602269 w 1315983"/>
                <a:gd name="connsiteY192" fmla="*/ 1847635 h 2311974"/>
                <a:gd name="connsiteX193" fmla="*/ 588043 w 1315983"/>
                <a:gd name="connsiteY193" fmla="*/ 1852497 h 2311974"/>
                <a:gd name="connsiteX194" fmla="*/ 585671 w 1315983"/>
                <a:gd name="connsiteY194" fmla="*/ 1837910 h 2311974"/>
                <a:gd name="connsiteX195" fmla="*/ 552475 w 1315983"/>
                <a:gd name="connsiteY195" fmla="*/ 1837910 h 2311974"/>
                <a:gd name="connsiteX196" fmla="*/ 552475 w 1315983"/>
                <a:gd name="connsiteY196" fmla="*/ 1859790 h 2311974"/>
                <a:gd name="connsiteX197" fmla="*/ 533506 w 1315983"/>
                <a:gd name="connsiteY197" fmla="*/ 1859790 h 2311974"/>
                <a:gd name="connsiteX198" fmla="*/ 533506 w 1315983"/>
                <a:gd name="connsiteY198" fmla="*/ 1869515 h 2311974"/>
                <a:gd name="connsiteX199" fmla="*/ 531135 w 1315983"/>
                <a:gd name="connsiteY199" fmla="*/ 1876808 h 2311974"/>
                <a:gd name="connsiteX200" fmla="*/ 450517 w 1315983"/>
                <a:gd name="connsiteY200" fmla="*/ 1876808 h 2311974"/>
                <a:gd name="connsiteX201" fmla="*/ 450517 w 1315983"/>
                <a:gd name="connsiteY201" fmla="*/ 1896257 h 2311974"/>
                <a:gd name="connsiteX202" fmla="*/ 398351 w 1315983"/>
                <a:gd name="connsiteY202" fmla="*/ 1901119 h 2311974"/>
                <a:gd name="connsiteX203" fmla="*/ 398351 w 1315983"/>
                <a:gd name="connsiteY203" fmla="*/ 1930292 h 2311974"/>
                <a:gd name="connsiteX204" fmla="*/ 377011 w 1315983"/>
                <a:gd name="connsiteY204" fmla="*/ 1930292 h 2311974"/>
                <a:gd name="connsiteX205" fmla="*/ 374640 w 1315983"/>
                <a:gd name="connsiteY205" fmla="*/ 1952172 h 2311974"/>
                <a:gd name="connsiteX206" fmla="*/ 362784 w 1315983"/>
                <a:gd name="connsiteY206" fmla="*/ 1952172 h 2311974"/>
                <a:gd name="connsiteX207" fmla="*/ 362784 w 1315983"/>
                <a:gd name="connsiteY207" fmla="*/ 1978914 h 2311974"/>
                <a:gd name="connsiteX208" fmla="*/ 369898 w 1315983"/>
                <a:gd name="connsiteY208" fmla="*/ 1983776 h 2311974"/>
                <a:gd name="connsiteX209" fmla="*/ 367527 w 1315983"/>
                <a:gd name="connsiteY209" fmla="*/ 2000794 h 2311974"/>
                <a:gd name="connsiteX210" fmla="*/ 374640 w 1315983"/>
                <a:gd name="connsiteY210" fmla="*/ 2005656 h 2311974"/>
                <a:gd name="connsiteX211" fmla="*/ 374640 w 1315983"/>
                <a:gd name="connsiteY211" fmla="*/ 2068865 h 2311974"/>
                <a:gd name="connsiteX212" fmla="*/ 367527 w 1315983"/>
                <a:gd name="connsiteY212" fmla="*/ 2068865 h 2311974"/>
                <a:gd name="connsiteX213" fmla="*/ 367527 w 1315983"/>
                <a:gd name="connsiteY213" fmla="*/ 2081020 h 2311974"/>
                <a:gd name="connsiteX214" fmla="*/ 348557 w 1315983"/>
                <a:gd name="connsiteY214" fmla="*/ 2083451 h 2311974"/>
                <a:gd name="connsiteX215" fmla="*/ 334331 w 1315983"/>
                <a:gd name="connsiteY215" fmla="*/ 2117487 h 2311974"/>
                <a:gd name="connsiteX216" fmla="*/ 334331 w 1315983"/>
                <a:gd name="connsiteY216" fmla="*/ 2129642 h 2311974"/>
                <a:gd name="connsiteX217" fmla="*/ 391238 w 1315983"/>
                <a:gd name="connsiteY217" fmla="*/ 2132073 h 2311974"/>
                <a:gd name="connsiteX218" fmla="*/ 384125 w 1315983"/>
                <a:gd name="connsiteY218" fmla="*/ 2151522 h 2311974"/>
                <a:gd name="connsiteX219" fmla="*/ 388867 w 1315983"/>
                <a:gd name="connsiteY219" fmla="*/ 2161246 h 2311974"/>
                <a:gd name="connsiteX220" fmla="*/ 384125 w 1315983"/>
                <a:gd name="connsiteY220" fmla="*/ 2168540 h 2311974"/>
                <a:gd name="connsiteX221" fmla="*/ 367527 w 1315983"/>
                <a:gd name="connsiteY221" fmla="*/ 2168540 h 2311974"/>
                <a:gd name="connsiteX222" fmla="*/ 367527 w 1315983"/>
                <a:gd name="connsiteY222" fmla="*/ 2180695 h 2311974"/>
                <a:gd name="connsiteX223" fmla="*/ 336702 w 1315983"/>
                <a:gd name="connsiteY223" fmla="*/ 2187988 h 2311974"/>
                <a:gd name="connsiteX224" fmla="*/ 343815 w 1315983"/>
                <a:gd name="connsiteY224" fmla="*/ 2200144 h 2311974"/>
                <a:gd name="connsiteX225" fmla="*/ 341444 w 1315983"/>
                <a:gd name="connsiteY225" fmla="*/ 2256059 h 2311974"/>
                <a:gd name="connsiteX226" fmla="*/ 329588 w 1315983"/>
                <a:gd name="connsiteY226" fmla="*/ 2277939 h 2311974"/>
                <a:gd name="connsiteX227" fmla="*/ 303506 w 1315983"/>
                <a:gd name="connsiteY227" fmla="*/ 2307112 h 2311974"/>
                <a:gd name="connsiteX228" fmla="*/ 289279 w 1315983"/>
                <a:gd name="connsiteY228" fmla="*/ 2311974 h 2311974"/>
                <a:gd name="connsiteX229" fmla="*/ 272681 w 1315983"/>
                <a:gd name="connsiteY229" fmla="*/ 2282801 h 2311974"/>
                <a:gd name="connsiteX230" fmla="*/ 253712 w 1315983"/>
                <a:gd name="connsiteY230" fmla="*/ 2275508 h 2311974"/>
                <a:gd name="connsiteX231" fmla="*/ 239485 w 1315983"/>
                <a:gd name="connsiteY231" fmla="*/ 2292526 h 2311974"/>
                <a:gd name="connsiteX232" fmla="*/ 220516 w 1315983"/>
                <a:gd name="connsiteY232" fmla="*/ 2285232 h 2311974"/>
                <a:gd name="connsiteX233" fmla="*/ 206289 w 1315983"/>
                <a:gd name="connsiteY233" fmla="*/ 2290094 h 2311974"/>
                <a:gd name="connsiteX234" fmla="*/ 170722 w 1315983"/>
                <a:gd name="connsiteY234" fmla="*/ 2275508 h 2311974"/>
                <a:gd name="connsiteX235" fmla="*/ 129987 w 1315983"/>
                <a:gd name="connsiteY235" fmla="*/ 2254426 h 2311974"/>
                <a:gd name="connsiteX236" fmla="*/ 138292 w 1315983"/>
                <a:gd name="connsiteY236" fmla="*/ 2090384 h 2311974"/>
                <a:gd name="connsiteX237" fmla="*/ 167576 w 1315983"/>
                <a:gd name="connsiteY237" fmla="*/ 1879782 h 2311974"/>
                <a:gd name="connsiteX238" fmla="*/ 162659 w 1315983"/>
                <a:gd name="connsiteY238" fmla="*/ 1766434 h 2311974"/>
                <a:gd name="connsiteX239" fmla="*/ 134380 w 1315983"/>
                <a:gd name="connsiteY239" fmla="*/ 1684276 h 2311974"/>
                <a:gd name="connsiteX240" fmla="*/ 71027 w 1315983"/>
                <a:gd name="connsiteY240" fmla="*/ 1605539 h 2311974"/>
                <a:gd name="connsiteX241" fmla="*/ 21152 w 1315983"/>
                <a:gd name="connsiteY241" fmla="*/ 1566641 h 2311974"/>
                <a:gd name="connsiteX242" fmla="*/ 22796 w 1315983"/>
                <a:gd name="connsiteY242" fmla="*/ 1519182 h 2311974"/>
                <a:gd name="connsiteX243" fmla="*/ 18560 w 1315983"/>
                <a:gd name="connsiteY243" fmla="*/ 1442151 h 2311974"/>
                <a:gd name="connsiteX244" fmla="*/ 73867 w 1315983"/>
                <a:gd name="connsiteY244" fmla="*/ 1327822 h 2311974"/>
                <a:gd name="connsiteX245" fmla="*/ 867553 w 1315983"/>
                <a:gd name="connsiteY245" fmla="*/ 1104035 h 2311974"/>
                <a:gd name="connsiteX246" fmla="*/ 0 w 1315983"/>
                <a:gd name="connsiteY246" fmla="*/ 680708 h 2311974"/>
                <a:gd name="connsiteX247" fmla="*/ 35567 w 1315983"/>
                <a:gd name="connsiteY247" fmla="*/ 670983 h 2311974"/>
                <a:gd name="connsiteX248" fmla="*/ 192062 w 1315983"/>
                <a:gd name="connsiteY248" fmla="*/ 700156 h 2311974"/>
                <a:gd name="connsiteX249" fmla="*/ 151753 w 1315983"/>
                <a:gd name="connsiteY249" fmla="*/ 471633 h 2311974"/>
                <a:gd name="connsiteX250" fmla="*/ 144639 w 1315983"/>
                <a:gd name="connsiteY250" fmla="*/ 464340 h 2311974"/>
                <a:gd name="connsiteX251" fmla="*/ 232371 w 1315983"/>
                <a:gd name="connsiteY251" fmla="*/ 311180 h 2311974"/>
                <a:gd name="connsiteX252" fmla="*/ 225258 w 1315983"/>
                <a:gd name="connsiteY252" fmla="*/ 308749 h 2311974"/>
                <a:gd name="connsiteX253" fmla="*/ 239485 w 1315983"/>
                <a:gd name="connsiteY253" fmla="*/ 240679 h 2311974"/>
                <a:gd name="connsiteX254" fmla="*/ 260825 w 1315983"/>
                <a:gd name="connsiteY254" fmla="*/ 199350 h 2311974"/>
                <a:gd name="connsiteX255" fmla="*/ 239485 w 1315983"/>
                <a:gd name="connsiteY255" fmla="*/ 150728 h 2311974"/>
                <a:gd name="connsiteX256" fmla="*/ 248969 w 1315983"/>
                <a:gd name="connsiteY256" fmla="*/ 131279 h 2311974"/>
                <a:gd name="connsiteX257" fmla="*/ 282165 w 1315983"/>
                <a:gd name="connsiteY257" fmla="*/ 116693 h 2311974"/>
                <a:gd name="connsiteX258" fmla="*/ 286908 w 1315983"/>
                <a:gd name="connsiteY258" fmla="*/ 131279 h 2311974"/>
                <a:gd name="connsiteX259" fmla="*/ 308248 w 1315983"/>
                <a:gd name="connsiteY259" fmla="*/ 116693 h 2311974"/>
                <a:gd name="connsiteX260" fmla="*/ 303506 w 1315983"/>
                <a:gd name="connsiteY260" fmla="*/ 109399 h 2311974"/>
                <a:gd name="connsiteX261" fmla="*/ 320104 w 1315983"/>
                <a:gd name="connsiteY261" fmla="*/ 102106 h 2311974"/>
                <a:gd name="connsiteX262" fmla="*/ 320104 w 1315983"/>
                <a:gd name="connsiteY262" fmla="*/ 94813 h 2311974"/>
                <a:gd name="connsiteX263" fmla="*/ 329588 w 1315983"/>
                <a:gd name="connsiteY263" fmla="*/ 87519 h 2311974"/>
                <a:gd name="connsiteX264" fmla="*/ 315361 w 1315983"/>
                <a:gd name="connsiteY264" fmla="*/ 53484 h 2311974"/>
                <a:gd name="connsiteX265" fmla="*/ 312990 w 1315983"/>
                <a:gd name="connsiteY265" fmla="*/ 7293 h 2311974"/>
                <a:gd name="connsiteX266" fmla="*/ 355671 w 1315983"/>
                <a:gd name="connsiteY266" fmla="*/ 17018 h 2311974"/>
                <a:gd name="connsiteX267" fmla="*/ 377011 w 1315983"/>
                <a:gd name="connsiteY267" fmla="*/ 0 h 2311974"/>
                <a:gd name="connsiteX268" fmla="*/ 377011 w 1315983"/>
                <a:gd name="connsiteY268" fmla="*/ 0 h 2311974"/>
                <a:gd name="connsiteX0" fmla="*/ 234712 w 1315983"/>
                <a:gd name="connsiteY0" fmla="*/ 889782 h 2311974"/>
                <a:gd name="connsiteX1" fmla="*/ 177835 w 1315983"/>
                <a:gd name="connsiteY1" fmla="*/ 734192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02663 w 1315983"/>
                <a:gd name="connsiteY4" fmla="*/ 745830 h 2311974"/>
                <a:gd name="connsiteX5" fmla="*/ 246598 w 1315983"/>
                <a:gd name="connsiteY5" fmla="*/ 734192 h 2311974"/>
                <a:gd name="connsiteX6" fmla="*/ 177835 w 1315983"/>
                <a:gd name="connsiteY6" fmla="*/ 734192 h 2311974"/>
                <a:gd name="connsiteX7" fmla="*/ 170722 w 1315983"/>
                <a:gd name="connsiteY7" fmla="*/ 714743 h 2311974"/>
                <a:gd name="connsiteX8" fmla="*/ 170722 w 1315983"/>
                <a:gd name="connsiteY8" fmla="*/ 714743 h 2311974"/>
                <a:gd name="connsiteX9" fmla="*/ 177835 w 1315983"/>
                <a:gd name="connsiteY9" fmla="*/ 722036 h 2311974"/>
                <a:gd name="connsiteX10" fmla="*/ 177835 w 1315983"/>
                <a:gd name="connsiteY10" fmla="*/ 722036 h 2311974"/>
                <a:gd name="connsiteX11" fmla="*/ 170722 w 1315983"/>
                <a:gd name="connsiteY11" fmla="*/ 714743 h 2311974"/>
                <a:gd name="connsiteX12" fmla="*/ 377011 w 1315983"/>
                <a:gd name="connsiteY12" fmla="*/ 0 h 2311974"/>
                <a:gd name="connsiteX13" fmla="*/ 384125 w 1315983"/>
                <a:gd name="connsiteY13" fmla="*/ 4862 h 2311974"/>
                <a:gd name="connsiteX14" fmla="*/ 388867 w 1315983"/>
                <a:gd name="connsiteY14" fmla="*/ 17018 h 2311974"/>
                <a:gd name="connsiteX15" fmla="*/ 398351 w 1315983"/>
                <a:gd name="connsiteY15" fmla="*/ 53484 h 2311974"/>
                <a:gd name="connsiteX16" fmla="*/ 429176 w 1315983"/>
                <a:gd name="connsiteY16" fmla="*/ 82657 h 2311974"/>
                <a:gd name="connsiteX17" fmla="*/ 452888 w 1315983"/>
                <a:gd name="connsiteY17" fmla="*/ 75364 h 2311974"/>
                <a:gd name="connsiteX18" fmla="*/ 452888 w 1315983"/>
                <a:gd name="connsiteY18" fmla="*/ 82657 h 2311974"/>
                <a:gd name="connsiteX19" fmla="*/ 460001 w 1315983"/>
                <a:gd name="connsiteY19" fmla="*/ 82657 h 2311974"/>
                <a:gd name="connsiteX20" fmla="*/ 483712 w 1315983"/>
                <a:gd name="connsiteY20" fmla="*/ 104537 h 2311974"/>
                <a:gd name="connsiteX21" fmla="*/ 512166 w 1315983"/>
                <a:gd name="connsiteY21" fmla="*/ 89950 h 2311974"/>
                <a:gd name="connsiteX22" fmla="*/ 526393 w 1315983"/>
                <a:gd name="connsiteY22" fmla="*/ 94813 h 2311974"/>
                <a:gd name="connsiteX23" fmla="*/ 559589 w 1315983"/>
                <a:gd name="connsiteY23" fmla="*/ 94813 h 2311974"/>
                <a:gd name="connsiteX24" fmla="*/ 559589 w 1315983"/>
                <a:gd name="connsiteY24" fmla="*/ 72933 h 2311974"/>
                <a:gd name="connsiteX25" fmla="*/ 561960 w 1315983"/>
                <a:gd name="connsiteY25" fmla="*/ 72933 h 2311974"/>
                <a:gd name="connsiteX26" fmla="*/ 566702 w 1315983"/>
                <a:gd name="connsiteY26" fmla="*/ 123986 h 2311974"/>
                <a:gd name="connsiteX27" fmla="*/ 580929 w 1315983"/>
                <a:gd name="connsiteY27" fmla="*/ 128848 h 2311974"/>
                <a:gd name="connsiteX28" fmla="*/ 592785 w 1315983"/>
                <a:gd name="connsiteY28" fmla="*/ 150728 h 2311974"/>
                <a:gd name="connsiteX29" fmla="*/ 602269 w 1315983"/>
                <a:gd name="connsiteY29" fmla="*/ 153159 h 2311974"/>
                <a:gd name="connsiteX30" fmla="*/ 628352 w 1315983"/>
                <a:gd name="connsiteY30" fmla="*/ 165315 h 2311974"/>
                <a:gd name="connsiteX31" fmla="*/ 668661 w 1315983"/>
                <a:gd name="connsiteY31" fmla="*/ 172608 h 2311974"/>
                <a:gd name="connsiteX32" fmla="*/ 675775 w 1315983"/>
                <a:gd name="connsiteY32" fmla="*/ 184763 h 2311974"/>
                <a:gd name="connsiteX33" fmla="*/ 668661 w 1315983"/>
                <a:gd name="connsiteY33" fmla="*/ 192057 h 2311974"/>
                <a:gd name="connsiteX34" fmla="*/ 675775 w 1315983"/>
                <a:gd name="connsiteY34" fmla="*/ 201781 h 2311974"/>
                <a:gd name="connsiteX35" fmla="*/ 682888 w 1315983"/>
                <a:gd name="connsiteY35" fmla="*/ 233385 h 2311974"/>
                <a:gd name="connsiteX36" fmla="*/ 725569 w 1315983"/>
                <a:gd name="connsiteY36" fmla="*/ 211505 h 2311974"/>
                <a:gd name="connsiteX37" fmla="*/ 749280 w 1315983"/>
                <a:gd name="connsiteY37" fmla="*/ 213936 h 2311974"/>
                <a:gd name="connsiteX38" fmla="*/ 770620 w 1315983"/>
                <a:gd name="connsiteY38" fmla="*/ 199350 h 2311974"/>
                <a:gd name="connsiteX39" fmla="*/ 780105 w 1315983"/>
                <a:gd name="connsiteY39" fmla="*/ 177470 h 2311974"/>
                <a:gd name="connsiteX40" fmla="*/ 806188 w 1315983"/>
                <a:gd name="connsiteY40" fmla="*/ 158021 h 2311974"/>
                <a:gd name="connsiteX41" fmla="*/ 827528 w 1315983"/>
                <a:gd name="connsiteY41" fmla="*/ 194488 h 2311974"/>
                <a:gd name="connsiteX42" fmla="*/ 827528 w 1315983"/>
                <a:gd name="connsiteY42" fmla="*/ 221230 h 2311974"/>
                <a:gd name="connsiteX43" fmla="*/ 839383 w 1315983"/>
                <a:gd name="connsiteY43" fmla="*/ 243110 h 2311974"/>
                <a:gd name="connsiteX44" fmla="*/ 858353 w 1315983"/>
                <a:gd name="connsiteY44" fmla="*/ 262558 h 2311974"/>
                <a:gd name="connsiteX45" fmla="*/ 901033 w 1315983"/>
                <a:gd name="connsiteY45" fmla="*/ 274714 h 2311974"/>
                <a:gd name="connsiteX46" fmla="*/ 934229 w 1315983"/>
                <a:gd name="connsiteY46" fmla="*/ 260127 h 2311974"/>
                <a:gd name="connsiteX47" fmla="*/ 955569 w 1315983"/>
                <a:gd name="connsiteY47" fmla="*/ 262558 h 2311974"/>
                <a:gd name="connsiteX48" fmla="*/ 981652 w 1315983"/>
                <a:gd name="connsiteY48" fmla="*/ 277145 h 2311974"/>
                <a:gd name="connsiteX49" fmla="*/ 1014848 w 1315983"/>
                <a:gd name="connsiteY49" fmla="*/ 282007 h 2311974"/>
                <a:gd name="connsiteX50" fmla="*/ 1010106 w 1315983"/>
                <a:gd name="connsiteY50" fmla="*/ 299025 h 2311974"/>
                <a:gd name="connsiteX51" fmla="*/ 1038559 w 1315983"/>
                <a:gd name="connsiteY51" fmla="*/ 371958 h 2311974"/>
                <a:gd name="connsiteX52" fmla="*/ 1154745 w 1315983"/>
                <a:gd name="connsiteY52" fmla="*/ 415718 h 2311974"/>
                <a:gd name="connsiteX53" fmla="*/ 1187941 w 1315983"/>
                <a:gd name="connsiteY53" fmla="*/ 386544 h 2311974"/>
                <a:gd name="connsiteX54" fmla="*/ 1232993 w 1315983"/>
                <a:gd name="connsiteY54" fmla="*/ 381682 h 2311974"/>
                <a:gd name="connsiteX55" fmla="*/ 1240107 w 1315983"/>
                <a:gd name="connsiteY55" fmla="*/ 386544 h 2311974"/>
                <a:gd name="connsiteX56" fmla="*/ 1275674 w 1315983"/>
                <a:gd name="connsiteY56" fmla="*/ 371958 h 2311974"/>
                <a:gd name="connsiteX57" fmla="*/ 1275674 w 1315983"/>
                <a:gd name="connsiteY57" fmla="*/ 388975 h 2311974"/>
                <a:gd name="connsiteX58" fmla="*/ 1289901 w 1315983"/>
                <a:gd name="connsiteY58" fmla="*/ 408424 h 2311974"/>
                <a:gd name="connsiteX59" fmla="*/ 1228251 w 1315983"/>
                <a:gd name="connsiteY59" fmla="*/ 444891 h 2311974"/>
                <a:gd name="connsiteX60" fmla="*/ 1225880 w 1315983"/>
                <a:gd name="connsiteY60" fmla="*/ 491082 h 2311974"/>
                <a:gd name="connsiteX61" fmla="*/ 1247220 w 1315983"/>
                <a:gd name="connsiteY61" fmla="*/ 532410 h 2311974"/>
                <a:gd name="connsiteX62" fmla="*/ 1280416 w 1315983"/>
                <a:gd name="connsiteY62" fmla="*/ 554290 h 2311974"/>
                <a:gd name="connsiteX63" fmla="*/ 1301756 w 1315983"/>
                <a:gd name="connsiteY63" fmla="*/ 581032 h 2311974"/>
                <a:gd name="connsiteX64" fmla="*/ 1294643 w 1315983"/>
                <a:gd name="connsiteY64" fmla="*/ 622361 h 2311974"/>
                <a:gd name="connsiteX65" fmla="*/ 1315983 w 1315983"/>
                <a:gd name="connsiteY65" fmla="*/ 644241 h 2311974"/>
                <a:gd name="connsiteX66" fmla="*/ 1311241 w 1315983"/>
                <a:gd name="connsiteY66" fmla="*/ 658827 h 2311974"/>
                <a:gd name="connsiteX67" fmla="*/ 1304127 w 1315983"/>
                <a:gd name="connsiteY67" fmla="*/ 666121 h 2311974"/>
                <a:gd name="connsiteX68" fmla="*/ 1275674 w 1315983"/>
                <a:gd name="connsiteY68" fmla="*/ 663689 h 2311974"/>
                <a:gd name="connsiteX69" fmla="*/ 1247220 w 1315983"/>
                <a:gd name="connsiteY69" fmla="*/ 705018 h 2311974"/>
                <a:gd name="connsiteX70" fmla="*/ 1225880 w 1315983"/>
                <a:gd name="connsiteY70" fmla="*/ 712312 h 2311974"/>
                <a:gd name="connsiteX71" fmla="*/ 1178457 w 1315983"/>
                <a:gd name="connsiteY71" fmla="*/ 785245 h 2311974"/>
                <a:gd name="connsiteX72" fmla="*/ 1178457 w 1315983"/>
                <a:gd name="connsiteY72" fmla="*/ 804693 h 2311974"/>
                <a:gd name="connsiteX73" fmla="*/ 1147632 w 1315983"/>
                <a:gd name="connsiteY73" fmla="*/ 802262 h 2311974"/>
                <a:gd name="connsiteX74" fmla="*/ 1116807 w 1315983"/>
                <a:gd name="connsiteY74" fmla="*/ 802262 h 2311974"/>
                <a:gd name="connsiteX75" fmla="*/ 1093096 w 1315983"/>
                <a:gd name="connsiteY75" fmla="*/ 819280 h 2311974"/>
                <a:gd name="connsiteX76" fmla="*/ 1057529 w 1315983"/>
                <a:gd name="connsiteY76" fmla="*/ 809556 h 2311974"/>
                <a:gd name="connsiteX77" fmla="*/ 1045673 w 1315983"/>
                <a:gd name="connsiteY77" fmla="*/ 816849 h 2311974"/>
                <a:gd name="connsiteX78" fmla="*/ 1055157 w 1315983"/>
                <a:gd name="connsiteY78" fmla="*/ 824142 h 2311974"/>
                <a:gd name="connsiteX79" fmla="*/ 1043302 w 1315983"/>
                <a:gd name="connsiteY79" fmla="*/ 850884 h 2311974"/>
                <a:gd name="connsiteX80" fmla="*/ 1050415 w 1315983"/>
                <a:gd name="connsiteY80" fmla="*/ 858178 h 2311974"/>
                <a:gd name="connsiteX81" fmla="*/ 1090725 w 1315983"/>
                <a:gd name="connsiteY81" fmla="*/ 875195 h 2311974"/>
                <a:gd name="connsiteX82" fmla="*/ 1097838 w 1315983"/>
                <a:gd name="connsiteY82" fmla="*/ 906800 h 2311974"/>
                <a:gd name="connsiteX83" fmla="*/ 1104951 w 1315983"/>
                <a:gd name="connsiteY83" fmla="*/ 916524 h 2311974"/>
                <a:gd name="connsiteX84" fmla="*/ 1123921 w 1315983"/>
                <a:gd name="connsiteY84" fmla="*/ 935973 h 2311974"/>
                <a:gd name="connsiteX85" fmla="*/ 1171343 w 1315983"/>
                <a:gd name="connsiteY85" fmla="*/ 928679 h 2311974"/>
                <a:gd name="connsiteX86" fmla="*/ 1185570 w 1315983"/>
                <a:gd name="connsiteY86" fmla="*/ 948128 h 2311974"/>
                <a:gd name="connsiteX87" fmla="*/ 1206911 w 1315983"/>
                <a:gd name="connsiteY87" fmla="*/ 950559 h 2311974"/>
                <a:gd name="connsiteX88" fmla="*/ 1211653 w 1315983"/>
                <a:gd name="connsiteY88" fmla="*/ 923817 h 2311974"/>
                <a:gd name="connsiteX89" fmla="*/ 1225880 w 1315983"/>
                <a:gd name="connsiteY89" fmla="*/ 914093 h 2311974"/>
                <a:gd name="connsiteX90" fmla="*/ 1235364 w 1315983"/>
                <a:gd name="connsiteY90" fmla="*/ 921386 h 2311974"/>
                <a:gd name="connsiteX91" fmla="*/ 1247220 w 1315983"/>
                <a:gd name="connsiteY91" fmla="*/ 948128 h 2311974"/>
                <a:gd name="connsiteX92" fmla="*/ 1195055 w 1315983"/>
                <a:gd name="connsiteY92" fmla="*/ 1006475 h 2311974"/>
                <a:gd name="connsiteX93" fmla="*/ 1064642 w 1315983"/>
                <a:gd name="connsiteY93" fmla="*/ 1062390 h 2311974"/>
                <a:gd name="connsiteX94" fmla="*/ 1071755 w 1315983"/>
                <a:gd name="connsiteY94" fmla="*/ 1093994 h 2311974"/>
                <a:gd name="connsiteX95" fmla="*/ 1062271 w 1315983"/>
                <a:gd name="connsiteY95" fmla="*/ 1103719 h 2311974"/>
                <a:gd name="connsiteX96" fmla="*/ 1064642 w 1315983"/>
                <a:gd name="connsiteY96" fmla="*/ 1103719 h 2311974"/>
                <a:gd name="connsiteX97" fmla="*/ 1064642 w 1315983"/>
                <a:gd name="connsiteY97" fmla="*/ 1111012 h 2311974"/>
                <a:gd name="connsiteX98" fmla="*/ 1057529 w 1315983"/>
                <a:gd name="connsiteY98" fmla="*/ 1118305 h 2311974"/>
                <a:gd name="connsiteX99" fmla="*/ 1057529 w 1315983"/>
                <a:gd name="connsiteY99" fmla="*/ 1125598 h 2311974"/>
                <a:gd name="connsiteX100" fmla="*/ 1043302 w 1315983"/>
                <a:gd name="connsiteY100" fmla="*/ 1149909 h 2311974"/>
                <a:gd name="connsiteX101" fmla="*/ 1055157 w 1315983"/>
                <a:gd name="connsiteY101" fmla="*/ 1164496 h 2311974"/>
                <a:gd name="connsiteX102" fmla="*/ 1083611 w 1315983"/>
                <a:gd name="connsiteY102" fmla="*/ 1164496 h 2311974"/>
                <a:gd name="connsiteX103" fmla="*/ 1085982 w 1315983"/>
                <a:gd name="connsiteY103" fmla="*/ 1166927 h 2311974"/>
                <a:gd name="connsiteX104" fmla="*/ 1104951 w 1315983"/>
                <a:gd name="connsiteY104" fmla="*/ 1159634 h 2311974"/>
                <a:gd name="connsiteX105" fmla="*/ 1116807 w 1315983"/>
                <a:gd name="connsiteY105" fmla="*/ 1166927 h 2311974"/>
                <a:gd name="connsiteX106" fmla="*/ 1123921 w 1315983"/>
                <a:gd name="connsiteY106" fmla="*/ 1166927 h 2311974"/>
                <a:gd name="connsiteX107" fmla="*/ 1119178 w 1315983"/>
                <a:gd name="connsiteY107" fmla="*/ 1171789 h 2311974"/>
                <a:gd name="connsiteX108" fmla="*/ 1133405 w 1315983"/>
                <a:gd name="connsiteY108" fmla="*/ 1179083 h 2311974"/>
                <a:gd name="connsiteX109" fmla="*/ 1140519 w 1315983"/>
                <a:gd name="connsiteY109" fmla="*/ 1222842 h 2311974"/>
                <a:gd name="connsiteX110" fmla="*/ 1133405 w 1315983"/>
                <a:gd name="connsiteY110" fmla="*/ 1230136 h 2311974"/>
                <a:gd name="connsiteX111" fmla="*/ 1133405 w 1315983"/>
                <a:gd name="connsiteY111" fmla="*/ 1254447 h 2311974"/>
                <a:gd name="connsiteX112" fmla="*/ 1159488 w 1315983"/>
                <a:gd name="connsiteY112" fmla="*/ 1271464 h 2311974"/>
                <a:gd name="connsiteX113" fmla="*/ 1154745 w 1315983"/>
                <a:gd name="connsiteY113" fmla="*/ 1278758 h 2311974"/>
                <a:gd name="connsiteX114" fmla="*/ 1164230 w 1315983"/>
                <a:gd name="connsiteY114" fmla="*/ 1290913 h 2311974"/>
                <a:gd name="connsiteX115" fmla="*/ 1164230 w 1315983"/>
                <a:gd name="connsiteY115" fmla="*/ 1303069 h 2311974"/>
                <a:gd name="connsiteX116" fmla="*/ 1166601 w 1315983"/>
                <a:gd name="connsiteY116" fmla="*/ 1305500 h 2311974"/>
                <a:gd name="connsiteX117" fmla="*/ 1164230 w 1315983"/>
                <a:gd name="connsiteY117" fmla="*/ 1312793 h 2311974"/>
                <a:gd name="connsiteX118" fmla="*/ 1171343 w 1315983"/>
                <a:gd name="connsiteY118" fmla="*/ 1324948 h 2311974"/>
                <a:gd name="connsiteX119" fmla="*/ 1178457 w 1315983"/>
                <a:gd name="connsiteY119" fmla="*/ 1317655 h 2311974"/>
                <a:gd name="connsiteX120" fmla="*/ 1178457 w 1315983"/>
                <a:gd name="connsiteY120" fmla="*/ 1327379 h 2311974"/>
                <a:gd name="connsiteX121" fmla="*/ 1180828 w 1315983"/>
                <a:gd name="connsiteY121" fmla="*/ 1344397 h 2311974"/>
                <a:gd name="connsiteX122" fmla="*/ 1154745 w 1315983"/>
                <a:gd name="connsiteY122" fmla="*/ 1358984 h 2311974"/>
                <a:gd name="connsiteX123" fmla="*/ 1133405 w 1315983"/>
                <a:gd name="connsiteY123" fmla="*/ 1358984 h 2311974"/>
                <a:gd name="connsiteX124" fmla="*/ 1131034 w 1315983"/>
                <a:gd name="connsiteY124" fmla="*/ 1376001 h 2311974"/>
                <a:gd name="connsiteX125" fmla="*/ 1152374 w 1315983"/>
                <a:gd name="connsiteY125" fmla="*/ 1376001 h 2311974"/>
                <a:gd name="connsiteX126" fmla="*/ 1154745 w 1315983"/>
                <a:gd name="connsiteY126" fmla="*/ 1383295 h 2311974"/>
                <a:gd name="connsiteX127" fmla="*/ 1159488 w 1315983"/>
                <a:gd name="connsiteY127" fmla="*/ 1380864 h 2311974"/>
                <a:gd name="connsiteX128" fmla="*/ 1166601 w 1315983"/>
                <a:gd name="connsiteY128" fmla="*/ 1393019 h 2311974"/>
                <a:gd name="connsiteX129" fmla="*/ 1164230 w 1315983"/>
                <a:gd name="connsiteY129" fmla="*/ 1400312 h 2311974"/>
                <a:gd name="connsiteX130" fmla="*/ 1166601 w 1315983"/>
                <a:gd name="connsiteY130" fmla="*/ 1402744 h 2311974"/>
                <a:gd name="connsiteX131" fmla="*/ 1185570 w 1315983"/>
                <a:gd name="connsiteY131" fmla="*/ 1380864 h 2311974"/>
                <a:gd name="connsiteX132" fmla="*/ 1192684 w 1315983"/>
                <a:gd name="connsiteY132" fmla="*/ 1383295 h 2311974"/>
                <a:gd name="connsiteX133" fmla="*/ 1187941 w 1315983"/>
                <a:gd name="connsiteY133" fmla="*/ 1380864 h 2311974"/>
                <a:gd name="connsiteX134" fmla="*/ 1195055 w 1315983"/>
                <a:gd name="connsiteY134" fmla="*/ 1373570 h 2311974"/>
                <a:gd name="connsiteX135" fmla="*/ 1202168 w 1315983"/>
                <a:gd name="connsiteY135" fmla="*/ 1368708 h 2311974"/>
                <a:gd name="connsiteX136" fmla="*/ 1218766 w 1315983"/>
                <a:gd name="connsiteY136" fmla="*/ 1417330 h 2311974"/>
                <a:gd name="connsiteX137" fmla="*/ 1214024 w 1315983"/>
                <a:gd name="connsiteY137" fmla="*/ 1424623 h 2311974"/>
                <a:gd name="connsiteX138" fmla="*/ 1214024 w 1315983"/>
                <a:gd name="connsiteY138" fmla="*/ 1441641 h 2311974"/>
                <a:gd name="connsiteX139" fmla="*/ 1180828 w 1315983"/>
                <a:gd name="connsiteY139" fmla="*/ 1436779 h 2311974"/>
                <a:gd name="connsiteX140" fmla="*/ 1178457 w 1315983"/>
                <a:gd name="connsiteY140" fmla="*/ 1473245 h 2311974"/>
                <a:gd name="connsiteX141" fmla="*/ 1164230 w 1315983"/>
                <a:gd name="connsiteY141" fmla="*/ 1473245 h 2311974"/>
                <a:gd name="connsiteX142" fmla="*/ 1159488 w 1315983"/>
                <a:gd name="connsiteY142" fmla="*/ 1504850 h 2311974"/>
                <a:gd name="connsiteX143" fmla="*/ 1145261 w 1315983"/>
                <a:gd name="connsiteY143" fmla="*/ 1521867 h 2311974"/>
                <a:gd name="connsiteX144" fmla="*/ 1145261 w 1315983"/>
                <a:gd name="connsiteY144" fmla="*/ 1548609 h 2311974"/>
                <a:gd name="connsiteX145" fmla="*/ 1126292 w 1315983"/>
                <a:gd name="connsiteY145" fmla="*/ 1560765 h 2311974"/>
                <a:gd name="connsiteX146" fmla="*/ 1152374 w 1315983"/>
                <a:gd name="connsiteY146" fmla="*/ 1570489 h 2311974"/>
                <a:gd name="connsiteX147" fmla="*/ 1152374 w 1315983"/>
                <a:gd name="connsiteY147" fmla="*/ 1577783 h 2311974"/>
                <a:gd name="connsiteX148" fmla="*/ 1097838 w 1315983"/>
                <a:gd name="connsiteY148" fmla="*/ 1577783 h 2311974"/>
                <a:gd name="connsiteX149" fmla="*/ 1109694 w 1315983"/>
                <a:gd name="connsiteY149" fmla="*/ 1602094 h 2311974"/>
                <a:gd name="connsiteX150" fmla="*/ 1119178 w 1315983"/>
                <a:gd name="connsiteY150" fmla="*/ 1609387 h 2311974"/>
                <a:gd name="connsiteX151" fmla="*/ 1116807 w 1315983"/>
                <a:gd name="connsiteY151" fmla="*/ 1619111 h 2311974"/>
                <a:gd name="connsiteX152" fmla="*/ 1119178 w 1315983"/>
                <a:gd name="connsiteY152" fmla="*/ 1623973 h 2311974"/>
                <a:gd name="connsiteX153" fmla="*/ 1119178 w 1315983"/>
                <a:gd name="connsiteY153" fmla="*/ 1645853 h 2311974"/>
                <a:gd name="connsiteX154" fmla="*/ 1112065 w 1315983"/>
                <a:gd name="connsiteY154" fmla="*/ 1645853 h 2311974"/>
                <a:gd name="connsiteX155" fmla="*/ 1104951 w 1315983"/>
                <a:gd name="connsiteY155" fmla="*/ 1667733 h 2311974"/>
                <a:gd name="connsiteX156" fmla="*/ 1104951 w 1315983"/>
                <a:gd name="connsiteY156" fmla="*/ 1706631 h 2311974"/>
                <a:gd name="connsiteX157" fmla="*/ 1090725 w 1315983"/>
                <a:gd name="connsiteY157" fmla="*/ 1709062 h 2311974"/>
                <a:gd name="connsiteX158" fmla="*/ 1090725 w 1315983"/>
                <a:gd name="connsiteY158" fmla="*/ 1723648 h 2311974"/>
                <a:gd name="connsiteX159" fmla="*/ 1078869 w 1315983"/>
                <a:gd name="connsiteY159" fmla="*/ 1740666 h 2311974"/>
                <a:gd name="connsiteX160" fmla="*/ 1021961 w 1315983"/>
                <a:gd name="connsiteY160" fmla="*/ 1733373 h 2311974"/>
                <a:gd name="connsiteX161" fmla="*/ 995879 w 1315983"/>
                <a:gd name="connsiteY161" fmla="*/ 1733373 h 2311974"/>
                <a:gd name="connsiteX162" fmla="*/ 984023 w 1315983"/>
                <a:gd name="connsiteY162" fmla="*/ 1743097 h 2311974"/>
                <a:gd name="connsiteX163" fmla="*/ 976910 w 1315983"/>
                <a:gd name="connsiteY163" fmla="*/ 1735804 h 2311974"/>
                <a:gd name="connsiteX164" fmla="*/ 969796 w 1315983"/>
                <a:gd name="connsiteY164" fmla="*/ 1740666 h 2311974"/>
                <a:gd name="connsiteX165" fmla="*/ 948456 w 1315983"/>
                <a:gd name="connsiteY165" fmla="*/ 1713924 h 2311974"/>
                <a:gd name="connsiteX166" fmla="*/ 934229 w 1315983"/>
                <a:gd name="connsiteY166" fmla="*/ 1721217 h 2311974"/>
                <a:gd name="connsiteX167" fmla="*/ 927116 w 1315983"/>
                <a:gd name="connsiteY167" fmla="*/ 1733373 h 2311974"/>
                <a:gd name="connsiteX168" fmla="*/ 920002 w 1315983"/>
                <a:gd name="connsiteY168" fmla="*/ 1735804 h 2311974"/>
                <a:gd name="connsiteX169" fmla="*/ 905775 w 1315983"/>
                <a:gd name="connsiteY169" fmla="*/ 1706631 h 2311974"/>
                <a:gd name="connsiteX170" fmla="*/ 834641 w 1315983"/>
                <a:gd name="connsiteY170" fmla="*/ 1709062 h 2311974"/>
                <a:gd name="connsiteX171" fmla="*/ 832270 w 1315983"/>
                <a:gd name="connsiteY171" fmla="*/ 1721217 h 2311974"/>
                <a:gd name="connsiteX172" fmla="*/ 789590 w 1315983"/>
                <a:gd name="connsiteY172" fmla="*/ 1721217 h 2311974"/>
                <a:gd name="connsiteX173" fmla="*/ 789590 w 1315983"/>
                <a:gd name="connsiteY173" fmla="*/ 1728511 h 2311974"/>
                <a:gd name="connsiteX174" fmla="*/ 758765 w 1315983"/>
                <a:gd name="connsiteY174" fmla="*/ 1721217 h 2311974"/>
                <a:gd name="connsiteX175" fmla="*/ 758765 w 1315983"/>
                <a:gd name="connsiteY175" fmla="*/ 1706631 h 2311974"/>
                <a:gd name="connsiteX176" fmla="*/ 751651 w 1315983"/>
                <a:gd name="connsiteY176" fmla="*/ 1706631 h 2311974"/>
                <a:gd name="connsiteX177" fmla="*/ 749280 w 1315983"/>
                <a:gd name="connsiteY177" fmla="*/ 1692044 h 2311974"/>
                <a:gd name="connsiteX178" fmla="*/ 749280 w 1315983"/>
                <a:gd name="connsiteY178" fmla="*/ 1692044 h 2311974"/>
                <a:gd name="connsiteX179" fmla="*/ 751651 w 1315983"/>
                <a:gd name="connsiteY179" fmla="*/ 1706631 h 2311974"/>
                <a:gd name="connsiteX180" fmla="*/ 697115 w 1315983"/>
                <a:gd name="connsiteY180" fmla="*/ 1709062 h 2311974"/>
                <a:gd name="connsiteX181" fmla="*/ 656806 w 1315983"/>
                <a:gd name="connsiteY181" fmla="*/ 1701769 h 2311974"/>
                <a:gd name="connsiteX182" fmla="*/ 654435 w 1315983"/>
                <a:gd name="connsiteY182" fmla="*/ 1709062 h 2311974"/>
                <a:gd name="connsiteX183" fmla="*/ 635465 w 1315983"/>
                <a:gd name="connsiteY183" fmla="*/ 1713924 h 2311974"/>
                <a:gd name="connsiteX184" fmla="*/ 628352 w 1315983"/>
                <a:gd name="connsiteY184" fmla="*/ 1733373 h 2311974"/>
                <a:gd name="connsiteX185" fmla="*/ 633094 w 1315983"/>
                <a:gd name="connsiteY185" fmla="*/ 1750391 h 2311974"/>
                <a:gd name="connsiteX186" fmla="*/ 614125 w 1315983"/>
                <a:gd name="connsiteY186" fmla="*/ 1750391 h 2311974"/>
                <a:gd name="connsiteX187" fmla="*/ 609383 w 1315983"/>
                <a:gd name="connsiteY187" fmla="*/ 1769840 h 2311974"/>
                <a:gd name="connsiteX188" fmla="*/ 616496 w 1315983"/>
                <a:gd name="connsiteY188" fmla="*/ 1784426 h 2311974"/>
                <a:gd name="connsiteX189" fmla="*/ 614125 w 1315983"/>
                <a:gd name="connsiteY189" fmla="*/ 1806306 h 2311974"/>
                <a:gd name="connsiteX190" fmla="*/ 602269 w 1315983"/>
                <a:gd name="connsiteY190" fmla="*/ 1813599 h 2311974"/>
                <a:gd name="connsiteX191" fmla="*/ 602269 w 1315983"/>
                <a:gd name="connsiteY191" fmla="*/ 1847635 h 2311974"/>
                <a:gd name="connsiteX192" fmla="*/ 588043 w 1315983"/>
                <a:gd name="connsiteY192" fmla="*/ 1852497 h 2311974"/>
                <a:gd name="connsiteX193" fmla="*/ 585671 w 1315983"/>
                <a:gd name="connsiteY193" fmla="*/ 1837910 h 2311974"/>
                <a:gd name="connsiteX194" fmla="*/ 552475 w 1315983"/>
                <a:gd name="connsiteY194" fmla="*/ 1837910 h 2311974"/>
                <a:gd name="connsiteX195" fmla="*/ 552475 w 1315983"/>
                <a:gd name="connsiteY195" fmla="*/ 1859790 h 2311974"/>
                <a:gd name="connsiteX196" fmla="*/ 533506 w 1315983"/>
                <a:gd name="connsiteY196" fmla="*/ 1859790 h 2311974"/>
                <a:gd name="connsiteX197" fmla="*/ 533506 w 1315983"/>
                <a:gd name="connsiteY197" fmla="*/ 1869515 h 2311974"/>
                <a:gd name="connsiteX198" fmla="*/ 531135 w 1315983"/>
                <a:gd name="connsiteY198" fmla="*/ 1876808 h 2311974"/>
                <a:gd name="connsiteX199" fmla="*/ 450517 w 1315983"/>
                <a:gd name="connsiteY199" fmla="*/ 1876808 h 2311974"/>
                <a:gd name="connsiteX200" fmla="*/ 450517 w 1315983"/>
                <a:gd name="connsiteY200" fmla="*/ 1896257 h 2311974"/>
                <a:gd name="connsiteX201" fmla="*/ 398351 w 1315983"/>
                <a:gd name="connsiteY201" fmla="*/ 1901119 h 2311974"/>
                <a:gd name="connsiteX202" fmla="*/ 398351 w 1315983"/>
                <a:gd name="connsiteY202" fmla="*/ 1930292 h 2311974"/>
                <a:gd name="connsiteX203" fmla="*/ 377011 w 1315983"/>
                <a:gd name="connsiteY203" fmla="*/ 1930292 h 2311974"/>
                <a:gd name="connsiteX204" fmla="*/ 374640 w 1315983"/>
                <a:gd name="connsiteY204" fmla="*/ 1952172 h 2311974"/>
                <a:gd name="connsiteX205" fmla="*/ 362784 w 1315983"/>
                <a:gd name="connsiteY205" fmla="*/ 1952172 h 2311974"/>
                <a:gd name="connsiteX206" fmla="*/ 362784 w 1315983"/>
                <a:gd name="connsiteY206" fmla="*/ 1978914 h 2311974"/>
                <a:gd name="connsiteX207" fmla="*/ 369898 w 1315983"/>
                <a:gd name="connsiteY207" fmla="*/ 1983776 h 2311974"/>
                <a:gd name="connsiteX208" fmla="*/ 367527 w 1315983"/>
                <a:gd name="connsiteY208" fmla="*/ 2000794 h 2311974"/>
                <a:gd name="connsiteX209" fmla="*/ 374640 w 1315983"/>
                <a:gd name="connsiteY209" fmla="*/ 2005656 h 2311974"/>
                <a:gd name="connsiteX210" fmla="*/ 374640 w 1315983"/>
                <a:gd name="connsiteY210" fmla="*/ 2068865 h 2311974"/>
                <a:gd name="connsiteX211" fmla="*/ 367527 w 1315983"/>
                <a:gd name="connsiteY211" fmla="*/ 2068865 h 2311974"/>
                <a:gd name="connsiteX212" fmla="*/ 367527 w 1315983"/>
                <a:gd name="connsiteY212" fmla="*/ 2081020 h 2311974"/>
                <a:gd name="connsiteX213" fmla="*/ 348557 w 1315983"/>
                <a:gd name="connsiteY213" fmla="*/ 2083451 h 2311974"/>
                <a:gd name="connsiteX214" fmla="*/ 334331 w 1315983"/>
                <a:gd name="connsiteY214" fmla="*/ 2117487 h 2311974"/>
                <a:gd name="connsiteX215" fmla="*/ 334331 w 1315983"/>
                <a:gd name="connsiteY215" fmla="*/ 2129642 h 2311974"/>
                <a:gd name="connsiteX216" fmla="*/ 391238 w 1315983"/>
                <a:gd name="connsiteY216" fmla="*/ 2132073 h 2311974"/>
                <a:gd name="connsiteX217" fmla="*/ 384125 w 1315983"/>
                <a:gd name="connsiteY217" fmla="*/ 2151522 h 2311974"/>
                <a:gd name="connsiteX218" fmla="*/ 388867 w 1315983"/>
                <a:gd name="connsiteY218" fmla="*/ 2161246 h 2311974"/>
                <a:gd name="connsiteX219" fmla="*/ 384125 w 1315983"/>
                <a:gd name="connsiteY219" fmla="*/ 2168540 h 2311974"/>
                <a:gd name="connsiteX220" fmla="*/ 367527 w 1315983"/>
                <a:gd name="connsiteY220" fmla="*/ 2168540 h 2311974"/>
                <a:gd name="connsiteX221" fmla="*/ 367527 w 1315983"/>
                <a:gd name="connsiteY221" fmla="*/ 2180695 h 2311974"/>
                <a:gd name="connsiteX222" fmla="*/ 336702 w 1315983"/>
                <a:gd name="connsiteY222" fmla="*/ 2187988 h 2311974"/>
                <a:gd name="connsiteX223" fmla="*/ 343815 w 1315983"/>
                <a:gd name="connsiteY223" fmla="*/ 2200144 h 2311974"/>
                <a:gd name="connsiteX224" fmla="*/ 341444 w 1315983"/>
                <a:gd name="connsiteY224" fmla="*/ 2256059 h 2311974"/>
                <a:gd name="connsiteX225" fmla="*/ 329588 w 1315983"/>
                <a:gd name="connsiteY225" fmla="*/ 2277939 h 2311974"/>
                <a:gd name="connsiteX226" fmla="*/ 303506 w 1315983"/>
                <a:gd name="connsiteY226" fmla="*/ 2307112 h 2311974"/>
                <a:gd name="connsiteX227" fmla="*/ 289279 w 1315983"/>
                <a:gd name="connsiteY227" fmla="*/ 2311974 h 2311974"/>
                <a:gd name="connsiteX228" fmla="*/ 272681 w 1315983"/>
                <a:gd name="connsiteY228" fmla="*/ 2282801 h 2311974"/>
                <a:gd name="connsiteX229" fmla="*/ 253712 w 1315983"/>
                <a:gd name="connsiteY229" fmla="*/ 2275508 h 2311974"/>
                <a:gd name="connsiteX230" fmla="*/ 239485 w 1315983"/>
                <a:gd name="connsiteY230" fmla="*/ 2292526 h 2311974"/>
                <a:gd name="connsiteX231" fmla="*/ 220516 w 1315983"/>
                <a:gd name="connsiteY231" fmla="*/ 2285232 h 2311974"/>
                <a:gd name="connsiteX232" fmla="*/ 206289 w 1315983"/>
                <a:gd name="connsiteY232" fmla="*/ 2290094 h 2311974"/>
                <a:gd name="connsiteX233" fmla="*/ 170722 w 1315983"/>
                <a:gd name="connsiteY233" fmla="*/ 2275508 h 2311974"/>
                <a:gd name="connsiteX234" fmla="*/ 129987 w 1315983"/>
                <a:gd name="connsiteY234" fmla="*/ 2254426 h 2311974"/>
                <a:gd name="connsiteX235" fmla="*/ 138292 w 1315983"/>
                <a:gd name="connsiteY235" fmla="*/ 2090384 h 2311974"/>
                <a:gd name="connsiteX236" fmla="*/ 167576 w 1315983"/>
                <a:gd name="connsiteY236" fmla="*/ 1879782 h 2311974"/>
                <a:gd name="connsiteX237" fmla="*/ 162659 w 1315983"/>
                <a:gd name="connsiteY237" fmla="*/ 1766434 h 2311974"/>
                <a:gd name="connsiteX238" fmla="*/ 134380 w 1315983"/>
                <a:gd name="connsiteY238" fmla="*/ 1684276 h 2311974"/>
                <a:gd name="connsiteX239" fmla="*/ 71027 w 1315983"/>
                <a:gd name="connsiteY239" fmla="*/ 1605539 h 2311974"/>
                <a:gd name="connsiteX240" fmla="*/ 21152 w 1315983"/>
                <a:gd name="connsiteY240" fmla="*/ 1566641 h 2311974"/>
                <a:gd name="connsiteX241" fmla="*/ 22796 w 1315983"/>
                <a:gd name="connsiteY241" fmla="*/ 1519182 h 2311974"/>
                <a:gd name="connsiteX242" fmla="*/ 18560 w 1315983"/>
                <a:gd name="connsiteY242" fmla="*/ 1442151 h 2311974"/>
                <a:gd name="connsiteX243" fmla="*/ 73867 w 1315983"/>
                <a:gd name="connsiteY243" fmla="*/ 1327822 h 2311974"/>
                <a:gd name="connsiteX244" fmla="*/ 867553 w 1315983"/>
                <a:gd name="connsiteY244" fmla="*/ 1104035 h 2311974"/>
                <a:gd name="connsiteX245" fmla="*/ 0 w 1315983"/>
                <a:gd name="connsiteY245" fmla="*/ 680708 h 2311974"/>
                <a:gd name="connsiteX246" fmla="*/ 35567 w 1315983"/>
                <a:gd name="connsiteY246" fmla="*/ 670983 h 2311974"/>
                <a:gd name="connsiteX247" fmla="*/ 192062 w 1315983"/>
                <a:gd name="connsiteY247" fmla="*/ 700156 h 2311974"/>
                <a:gd name="connsiteX248" fmla="*/ 151753 w 1315983"/>
                <a:gd name="connsiteY248" fmla="*/ 471633 h 2311974"/>
                <a:gd name="connsiteX249" fmla="*/ 144639 w 1315983"/>
                <a:gd name="connsiteY249" fmla="*/ 464340 h 2311974"/>
                <a:gd name="connsiteX250" fmla="*/ 232371 w 1315983"/>
                <a:gd name="connsiteY250" fmla="*/ 311180 h 2311974"/>
                <a:gd name="connsiteX251" fmla="*/ 225258 w 1315983"/>
                <a:gd name="connsiteY251" fmla="*/ 308749 h 2311974"/>
                <a:gd name="connsiteX252" fmla="*/ 239485 w 1315983"/>
                <a:gd name="connsiteY252" fmla="*/ 240679 h 2311974"/>
                <a:gd name="connsiteX253" fmla="*/ 260825 w 1315983"/>
                <a:gd name="connsiteY253" fmla="*/ 199350 h 2311974"/>
                <a:gd name="connsiteX254" fmla="*/ 239485 w 1315983"/>
                <a:gd name="connsiteY254" fmla="*/ 150728 h 2311974"/>
                <a:gd name="connsiteX255" fmla="*/ 248969 w 1315983"/>
                <a:gd name="connsiteY255" fmla="*/ 131279 h 2311974"/>
                <a:gd name="connsiteX256" fmla="*/ 282165 w 1315983"/>
                <a:gd name="connsiteY256" fmla="*/ 116693 h 2311974"/>
                <a:gd name="connsiteX257" fmla="*/ 286908 w 1315983"/>
                <a:gd name="connsiteY257" fmla="*/ 131279 h 2311974"/>
                <a:gd name="connsiteX258" fmla="*/ 308248 w 1315983"/>
                <a:gd name="connsiteY258" fmla="*/ 116693 h 2311974"/>
                <a:gd name="connsiteX259" fmla="*/ 303506 w 1315983"/>
                <a:gd name="connsiteY259" fmla="*/ 109399 h 2311974"/>
                <a:gd name="connsiteX260" fmla="*/ 320104 w 1315983"/>
                <a:gd name="connsiteY260" fmla="*/ 102106 h 2311974"/>
                <a:gd name="connsiteX261" fmla="*/ 320104 w 1315983"/>
                <a:gd name="connsiteY261" fmla="*/ 94813 h 2311974"/>
                <a:gd name="connsiteX262" fmla="*/ 329588 w 1315983"/>
                <a:gd name="connsiteY262" fmla="*/ 87519 h 2311974"/>
                <a:gd name="connsiteX263" fmla="*/ 315361 w 1315983"/>
                <a:gd name="connsiteY263" fmla="*/ 53484 h 2311974"/>
                <a:gd name="connsiteX264" fmla="*/ 312990 w 1315983"/>
                <a:gd name="connsiteY264" fmla="*/ 7293 h 2311974"/>
                <a:gd name="connsiteX265" fmla="*/ 355671 w 1315983"/>
                <a:gd name="connsiteY265" fmla="*/ 17018 h 2311974"/>
                <a:gd name="connsiteX266" fmla="*/ 377011 w 1315983"/>
                <a:gd name="connsiteY266" fmla="*/ 0 h 2311974"/>
                <a:gd name="connsiteX267" fmla="*/ 377011 w 1315983"/>
                <a:gd name="connsiteY267" fmla="*/ 0 h 2311974"/>
                <a:gd name="connsiteX0" fmla="*/ 234712 w 1315983"/>
                <a:gd name="connsiteY0" fmla="*/ 889782 h 2311974"/>
                <a:gd name="connsiteX1" fmla="*/ 177835 w 1315983"/>
                <a:gd name="connsiteY1" fmla="*/ 734192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202663 w 1315983"/>
                <a:gd name="connsiteY4" fmla="*/ 745830 h 2311974"/>
                <a:gd name="connsiteX5" fmla="*/ 177835 w 1315983"/>
                <a:gd name="connsiteY5" fmla="*/ 734192 h 2311974"/>
                <a:gd name="connsiteX6" fmla="*/ 170722 w 1315983"/>
                <a:gd name="connsiteY6" fmla="*/ 714743 h 2311974"/>
                <a:gd name="connsiteX7" fmla="*/ 170722 w 1315983"/>
                <a:gd name="connsiteY7" fmla="*/ 714743 h 2311974"/>
                <a:gd name="connsiteX8" fmla="*/ 177835 w 1315983"/>
                <a:gd name="connsiteY8" fmla="*/ 722036 h 2311974"/>
                <a:gd name="connsiteX9" fmla="*/ 177835 w 1315983"/>
                <a:gd name="connsiteY9" fmla="*/ 722036 h 2311974"/>
                <a:gd name="connsiteX10" fmla="*/ 170722 w 1315983"/>
                <a:gd name="connsiteY10" fmla="*/ 714743 h 2311974"/>
                <a:gd name="connsiteX11" fmla="*/ 377011 w 1315983"/>
                <a:gd name="connsiteY11" fmla="*/ 0 h 2311974"/>
                <a:gd name="connsiteX12" fmla="*/ 384125 w 1315983"/>
                <a:gd name="connsiteY12" fmla="*/ 4862 h 2311974"/>
                <a:gd name="connsiteX13" fmla="*/ 388867 w 1315983"/>
                <a:gd name="connsiteY13" fmla="*/ 17018 h 2311974"/>
                <a:gd name="connsiteX14" fmla="*/ 398351 w 1315983"/>
                <a:gd name="connsiteY14" fmla="*/ 53484 h 2311974"/>
                <a:gd name="connsiteX15" fmla="*/ 429176 w 1315983"/>
                <a:gd name="connsiteY15" fmla="*/ 82657 h 2311974"/>
                <a:gd name="connsiteX16" fmla="*/ 452888 w 1315983"/>
                <a:gd name="connsiteY16" fmla="*/ 75364 h 2311974"/>
                <a:gd name="connsiteX17" fmla="*/ 452888 w 1315983"/>
                <a:gd name="connsiteY17" fmla="*/ 82657 h 2311974"/>
                <a:gd name="connsiteX18" fmla="*/ 460001 w 1315983"/>
                <a:gd name="connsiteY18" fmla="*/ 82657 h 2311974"/>
                <a:gd name="connsiteX19" fmla="*/ 483712 w 1315983"/>
                <a:gd name="connsiteY19" fmla="*/ 104537 h 2311974"/>
                <a:gd name="connsiteX20" fmla="*/ 512166 w 1315983"/>
                <a:gd name="connsiteY20" fmla="*/ 89950 h 2311974"/>
                <a:gd name="connsiteX21" fmla="*/ 526393 w 1315983"/>
                <a:gd name="connsiteY21" fmla="*/ 94813 h 2311974"/>
                <a:gd name="connsiteX22" fmla="*/ 559589 w 1315983"/>
                <a:gd name="connsiteY22" fmla="*/ 94813 h 2311974"/>
                <a:gd name="connsiteX23" fmla="*/ 559589 w 1315983"/>
                <a:gd name="connsiteY23" fmla="*/ 72933 h 2311974"/>
                <a:gd name="connsiteX24" fmla="*/ 561960 w 1315983"/>
                <a:gd name="connsiteY24" fmla="*/ 72933 h 2311974"/>
                <a:gd name="connsiteX25" fmla="*/ 566702 w 1315983"/>
                <a:gd name="connsiteY25" fmla="*/ 123986 h 2311974"/>
                <a:gd name="connsiteX26" fmla="*/ 580929 w 1315983"/>
                <a:gd name="connsiteY26" fmla="*/ 128848 h 2311974"/>
                <a:gd name="connsiteX27" fmla="*/ 592785 w 1315983"/>
                <a:gd name="connsiteY27" fmla="*/ 150728 h 2311974"/>
                <a:gd name="connsiteX28" fmla="*/ 602269 w 1315983"/>
                <a:gd name="connsiteY28" fmla="*/ 153159 h 2311974"/>
                <a:gd name="connsiteX29" fmla="*/ 628352 w 1315983"/>
                <a:gd name="connsiteY29" fmla="*/ 165315 h 2311974"/>
                <a:gd name="connsiteX30" fmla="*/ 668661 w 1315983"/>
                <a:gd name="connsiteY30" fmla="*/ 172608 h 2311974"/>
                <a:gd name="connsiteX31" fmla="*/ 675775 w 1315983"/>
                <a:gd name="connsiteY31" fmla="*/ 184763 h 2311974"/>
                <a:gd name="connsiteX32" fmla="*/ 668661 w 1315983"/>
                <a:gd name="connsiteY32" fmla="*/ 192057 h 2311974"/>
                <a:gd name="connsiteX33" fmla="*/ 675775 w 1315983"/>
                <a:gd name="connsiteY33" fmla="*/ 201781 h 2311974"/>
                <a:gd name="connsiteX34" fmla="*/ 682888 w 1315983"/>
                <a:gd name="connsiteY34" fmla="*/ 233385 h 2311974"/>
                <a:gd name="connsiteX35" fmla="*/ 725569 w 1315983"/>
                <a:gd name="connsiteY35" fmla="*/ 211505 h 2311974"/>
                <a:gd name="connsiteX36" fmla="*/ 749280 w 1315983"/>
                <a:gd name="connsiteY36" fmla="*/ 213936 h 2311974"/>
                <a:gd name="connsiteX37" fmla="*/ 770620 w 1315983"/>
                <a:gd name="connsiteY37" fmla="*/ 199350 h 2311974"/>
                <a:gd name="connsiteX38" fmla="*/ 780105 w 1315983"/>
                <a:gd name="connsiteY38" fmla="*/ 177470 h 2311974"/>
                <a:gd name="connsiteX39" fmla="*/ 806188 w 1315983"/>
                <a:gd name="connsiteY39" fmla="*/ 158021 h 2311974"/>
                <a:gd name="connsiteX40" fmla="*/ 827528 w 1315983"/>
                <a:gd name="connsiteY40" fmla="*/ 194488 h 2311974"/>
                <a:gd name="connsiteX41" fmla="*/ 827528 w 1315983"/>
                <a:gd name="connsiteY41" fmla="*/ 221230 h 2311974"/>
                <a:gd name="connsiteX42" fmla="*/ 839383 w 1315983"/>
                <a:gd name="connsiteY42" fmla="*/ 243110 h 2311974"/>
                <a:gd name="connsiteX43" fmla="*/ 858353 w 1315983"/>
                <a:gd name="connsiteY43" fmla="*/ 262558 h 2311974"/>
                <a:gd name="connsiteX44" fmla="*/ 901033 w 1315983"/>
                <a:gd name="connsiteY44" fmla="*/ 274714 h 2311974"/>
                <a:gd name="connsiteX45" fmla="*/ 934229 w 1315983"/>
                <a:gd name="connsiteY45" fmla="*/ 260127 h 2311974"/>
                <a:gd name="connsiteX46" fmla="*/ 955569 w 1315983"/>
                <a:gd name="connsiteY46" fmla="*/ 262558 h 2311974"/>
                <a:gd name="connsiteX47" fmla="*/ 981652 w 1315983"/>
                <a:gd name="connsiteY47" fmla="*/ 277145 h 2311974"/>
                <a:gd name="connsiteX48" fmla="*/ 1014848 w 1315983"/>
                <a:gd name="connsiteY48" fmla="*/ 282007 h 2311974"/>
                <a:gd name="connsiteX49" fmla="*/ 1010106 w 1315983"/>
                <a:gd name="connsiteY49" fmla="*/ 299025 h 2311974"/>
                <a:gd name="connsiteX50" fmla="*/ 1038559 w 1315983"/>
                <a:gd name="connsiteY50" fmla="*/ 371958 h 2311974"/>
                <a:gd name="connsiteX51" fmla="*/ 1154745 w 1315983"/>
                <a:gd name="connsiteY51" fmla="*/ 415718 h 2311974"/>
                <a:gd name="connsiteX52" fmla="*/ 1187941 w 1315983"/>
                <a:gd name="connsiteY52" fmla="*/ 386544 h 2311974"/>
                <a:gd name="connsiteX53" fmla="*/ 1232993 w 1315983"/>
                <a:gd name="connsiteY53" fmla="*/ 381682 h 2311974"/>
                <a:gd name="connsiteX54" fmla="*/ 1240107 w 1315983"/>
                <a:gd name="connsiteY54" fmla="*/ 386544 h 2311974"/>
                <a:gd name="connsiteX55" fmla="*/ 1275674 w 1315983"/>
                <a:gd name="connsiteY55" fmla="*/ 371958 h 2311974"/>
                <a:gd name="connsiteX56" fmla="*/ 1275674 w 1315983"/>
                <a:gd name="connsiteY56" fmla="*/ 388975 h 2311974"/>
                <a:gd name="connsiteX57" fmla="*/ 1289901 w 1315983"/>
                <a:gd name="connsiteY57" fmla="*/ 408424 h 2311974"/>
                <a:gd name="connsiteX58" fmla="*/ 1228251 w 1315983"/>
                <a:gd name="connsiteY58" fmla="*/ 444891 h 2311974"/>
                <a:gd name="connsiteX59" fmla="*/ 1225880 w 1315983"/>
                <a:gd name="connsiteY59" fmla="*/ 491082 h 2311974"/>
                <a:gd name="connsiteX60" fmla="*/ 1247220 w 1315983"/>
                <a:gd name="connsiteY60" fmla="*/ 532410 h 2311974"/>
                <a:gd name="connsiteX61" fmla="*/ 1280416 w 1315983"/>
                <a:gd name="connsiteY61" fmla="*/ 554290 h 2311974"/>
                <a:gd name="connsiteX62" fmla="*/ 1301756 w 1315983"/>
                <a:gd name="connsiteY62" fmla="*/ 581032 h 2311974"/>
                <a:gd name="connsiteX63" fmla="*/ 1294643 w 1315983"/>
                <a:gd name="connsiteY63" fmla="*/ 622361 h 2311974"/>
                <a:gd name="connsiteX64" fmla="*/ 1315983 w 1315983"/>
                <a:gd name="connsiteY64" fmla="*/ 644241 h 2311974"/>
                <a:gd name="connsiteX65" fmla="*/ 1311241 w 1315983"/>
                <a:gd name="connsiteY65" fmla="*/ 658827 h 2311974"/>
                <a:gd name="connsiteX66" fmla="*/ 1304127 w 1315983"/>
                <a:gd name="connsiteY66" fmla="*/ 666121 h 2311974"/>
                <a:gd name="connsiteX67" fmla="*/ 1275674 w 1315983"/>
                <a:gd name="connsiteY67" fmla="*/ 663689 h 2311974"/>
                <a:gd name="connsiteX68" fmla="*/ 1247220 w 1315983"/>
                <a:gd name="connsiteY68" fmla="*/ 705018 h 2311974"/>
                <a:gd name="connsiteX69" fmla="*/ 1225880 w 1315983"/>
                <a:gd name="connsiteY69" fmla="*/ 712312 h 2311974"/>
                <a:gd name="connsiteX70" fmla="*/ 1178457 w 1315983"/>
                <a:gd name="connsiteY70" fmla="*/ 785245 h 2311974"/>
                <a:gd name="connsiteX71" fmla="*/ 1178457 w 1315983"/>
                <a:gd name="connsiteY71" fmla="*/ 804693 h 2311974"/>
                <a:gd name="connsiteX72" fmla="*/ 1147632 w 1315983"/>
                <a:gd name="connsiteY72" fmla="*/ 802262 h 2311974"/>
                <a:gd name="connsiteX73" fmla="*/ 1116807 w 1315983"/>
                <a:gd name="connsiteY73" fmla="*/ 802262 h 2311974"/>
                <a:gd name="connsiteX74" fmla="*/ 1093096 w 1315983"/>
                <a:gd name="connsiteY74" fmla="*/ 819280 h 2311974"/>
                <a:gd name="connsiteX75" fmla="*/ 1057529 w 1315983"/>
                <a:gd name="connsiteY75" fmla="*/ 809556 h 2311974"/>
                <a:gd name="connsiteX76" fmla="*/ 1045673 w 1315983"/>
                <a:gd name="connsiteY76" fmla="*/ 816849 h 2311974"/>
                <a:gd name="connsiteX77" fmla="*/ 1055157 w 1315983"/>
                <a:gd name="connsiteY77" fmla="*/ 824142 h 2311974"/>
                <a:gd name="connsiteX78" fmla="*/ 1043302 w 1315983"/>
                <a:gd name="connsiteY78" fmla="*/ 850884 h 2311974"/>
                <a:gd name="connsiteX79" fmla="*/ 1050415 w 1315983"/>
                <a:gd name="connsiteY79" fmla="*/ 858178 h 2311974"/>
                <a:gd name="connsiteX80" fmla="*/ 1090725 w 1315983"/>
                <a:gd name="connsiteY80" fmla="*/ 875195 h 2311974"/>
                <a:gd name="connsiteX81" fmla="*/ 1097838 w 1315983"/>
                <a:gd name="connsiteY81" fmla="*/ 906800 h 2311974"/>
                <a:gd name="connsiteX82" fmla="*/ 1104951 w 1315983"/>
                <a:gd name="connsiteY82" fmla="*/ 916524 h 2311974"/>
                <a:gd name="connsiteX83" fmla="*/ 1123921 w 1315983"/>
                <a:gd name="connsiteY83" fmla="*/ 935973 h 2311974"/>
                <a:gd name="connsiteX84" fmla="*/ 1171343 w 1315983"/>
                <a:gd name="connsiteY84" fmla="*/ 928679 h 2311974"/>
                <a:gd name="connsiteX85" fmla="*/ 1185570 w 1315983"/>
                <a:gd name="connsiteY85" fmla="*/ 948128 h 2311974"/>
                <a:gd name="connsiteX86" fmla="*/ 1206911 w 1315983"/>
                <a:gd name="connsiteY86" fmla="*/ 950559 h 2311974"/>
                <a:gd name="connsiteX87" fmla="*/ 1211653 w 1315983"/>
                <a:gd name="connsiteY87" fmla="*/ 923817 h 2311974"/>
                <a:gd name="connsiteX88" fmla="*/ 1225880 w 1315983"/>
                <a:gd name="connsiteY88" fmla="*/ 914093 h 2311974"/>
                <a:gd name="connsiteX89" fmla="*/ 1235364 w 1315983"/>
                <a:gd name="connsiteY89" fmla="*/ 921386 h 2311974"/>
                <a:gd name="connsiteX90" fmla="*/ 1247220 w 1315983"/>
                <a:gd name="connsiteY90" fmla="*/ 948128 h 2311974"/>
                <a:gd name="connsiteX91" fmla="*/ 1195055 w 1315983"/>
                <a:gd name="connsiteY91" fmla="*/ 1006475 h 2311974"/>
                <a:gd name="connsiteX92" fmla="*/ 1064642 w 1315983"/>
                <a:gd name="connsiteY92" fmla="*/ 1062390 h 2311974"/>
                <a:gd name="connsiteX93" fmla="*/ 1071755 w 1315983"/>
                <a:gd name="connsiteY93" fmla="*/ 1093994 h 2311974"/>
                <a:gd name="connsiteX94" fmla="*/ 1062271 w 1315983"/>
                <a:gd name="connsiteY94" fmla="*/ 1103719 h 2311974"/>
                <a:gd name="connsiteX95" fmla="*/ 1064642 w 1315983"/>
                <a:gd name="connsiteY95" fmla="*/ 1103719 h 2311974"/>
                <a:gd name="connsiteX96" fmla="*/ 1064642 w 1315983"/>
                <a:gd name="connsiteY96" fmla="*/ 1111012 h 2311974"/>
                <a:gd name="connsiteX97" fmla="*/ 1057529 w 1315983"/>
                <a:gd name="connsiteY97" fmla="*/ 1118305 h 2311974"/>
                <a:gd name="connsiteX98" fmla="*/ 1057529 w 1315983"/>
                <a:gd name="connsiteY98" fmla="*/ 1125598 h 2311974"/>
                <a:gd name="connsiteX99" fmla="*/ 1043302 w 1315983"/>
                <a:gd name="connsiteY99" fmla="*/ 1149909 h 2311974"/>
                <a:gd name="connsiteX100" fmla="*/ 1055157 w 1315983"/>
                <a:gd name="connsiteY100" fmla="*/ 1164496 h 2311974"/>
                <a:gd name="connsiteX101" fmla="*/ 1083611 w 1315983"/>
                <a:gd name="connsiteY101" fmla="*/ 1164496 h 2311974"/>
                <a:gd name="connsiteX102" fmla="*/ 1085982 w 1315983"/>
                <a:gd name="connsiteY102" fmla="*/ 1166927 h 2311974"/>
                <a:gd name="connsiteX103" fmla="*/ 1104951 w 1315983"/>
                <a:gd name="connsiteY103" fmla="*/ 1159634 h 2311974"/>
                <a:gd name="connsiteX104" fmla="*/ 1116807 w 1315983"/>
                <a:gd name="connsiteY104" fmla="*/ 1166927 h 2311974"/>
                <a:gd name="connsiteX105" fmla="*/ 1123921 w 1315983"/>
                <a:gd name="connsiteY105" fmla="*/ 1166927 h 2311974"/>
                <a:gd name="connsiteX106" fmla="*/ 1119178 w 1315983"/>
                <a:gd name="connsiteY106" fmla="*/ 1171789 h 2311974"/>
                <a:gd name="connsiteX107" fmla="*/ 1133405 w 1315983"/>
                <a:gd name="connsiteY107" fmla="*/ 1179083 h 2311974"/>
                <a:gd name="connsiteX108" fmla="*/ 1140519 w 1315983"/>
                <a:gd name="connsiteY108" fmla="*/ 1222842 h 2311974"/>
                <a:gd name="connsiteX109" fmla="*/ 1133405 w 1315983"/>
                <a:gd name="connsiteY109" fmla="*/ 1230136 h 2311974"/>
                <a:gd name="connsiteX110" fmla="*/ 1133405 w 1315983"/>
                <a:gd name="connsiteY110" fmla="*/ 1254447 h 2311974"/>
                <a:gd name="connsiteX111" fmla="*/ 1159488 w 1315983"/>
                <a:gd name="connsiteY111" fmla="*/ 1271464 h 2311974"/>
                <a:gd name="connsiteX112" fmla="*/ 1154745 w 1315983"/>
                <a:gd name="connsiteY112" fmla="*/ 1278758 h 2311974"/>
                <a:gd name="connsiteX113" fmla="*/ 1164230 w 1315983"/>
                <a:gd name="connsiteY113" fmla="*/ 1290913 h 2311974"/>
                <a:gd name="connsiteX114" fmla="*/ 1164230 w 1315983"/>
                <a:gd name="connsiteY114" fmla="*/ 1303069 h 2311974"/>
                <a:gd name="connsiteX115" fmla="*/ 1166601 w 1315983"/>
                <a:gd name="connsiteY115" fmla="*/ 1305500 h 2311974"/>
                <a:gd name="connsiteX116" fmla="*/ 1164230 w 1315983"/>
                <a:gd name="connsiteY116" fmla="*/ 1312793 h 2311974"/>
                <a:gd name="connsiteX117" fmla="*/ 1171343 w 1315983"/>
                <a:gd name="connsiteY117" fmla="*/ 1324948 h 2311974"/>
                <a:gd name="connsiteX118" fmla="*/ 1178457 w 1315983"/>
                <a:gd name="connsiteY118" fmla="*/ 1317655 h 2311974"/>
                <a:gd name="connsiteX119" fmla="*/ 1178457 w 1315983"/>
                <a:gd name="connsiteY119" fmla="*/ 1327379 h 2311974"/>
                <a:gd name="connsiteX120" fmla="*/ 1180828 w 1315983"/>
                <a:gd name="connsiteY120" fmla="*/ 1344397 h 2311974"/>
                <a:gd name="connsiteX121" fmla="*/ 1154745 w 1315983"/>
                <a:gd name="connsiteY121" fmla="*/ 1358984 h 2311974"/>
                <a:gd name="connsiteX122" fmla="*/ 1133405 w 1315983"/>
                <a:gd name="connsiteY122" fmla="*/ 1358984 h 2311974"/>
                <a:gd name="connsiteX123" fmla="*/ 1131034 w 1315983"/>
                <a:gd name="connsiteY123" fmla="*/ 1376001 h 2311974"/>
                <a:gd name="connsiteX124" fmla="*/ 1152374 w 1315983"/>
                <a:gd name="connsiteY124" fmla="*/ 1376001 h 2311974"/>
                <a:gd name="connsiteX125" fmla="*/ 1154745 w 1315983"/>
                <a:gd name="connsiteY125" fmla="*/ 1383295 h 2311974"/>
                <a:gd name="connsiteX126" fmla="*/ 1159488 w 1315983"/>
                <a:gd name="connsiteY126" fmla="*/ 1380864 h 2311974"/>
                <a:gd name="connsiteX127" fmla="*/ 1166601 w 1315983"/>
                <a:gd name="connsiteY127" fmla="*/ 1393019 h 2311974"/>
                <a:gd name="connsiteX128" fmla="*/ 1164230 w 1315983"/>
                <a:gd name="connsiteY128" fmla="*/ 1400312 h 2311974"/>
                <a:gd name="connsiteX129" fmla="*/ 1166601 w 1315983"/>
                <a:gd name="connsiteY129" fmla="*/ 1402744 h 2311974"/>
                <a:gd name="connsiteX130" fmla="*/ 1185570 w 1315983"/>
                <a:gd name="connsiteY130" fmla="*/ 1380864 h 2311974"/>
                <a:gd name="connsiteX131" fmla="*/ 1192684 w 1315983"/>
                <a:gd name="connsiteY131" fmla="*/ 1383295 h 2311974"/>
                <a:gd name="connsiteX132" fmla="*/ 1187941 w 1315983"/>
                <a:gd name="connsiteY132" fmla="*/ 1380864 h 2311974"/>
                <a:gd name="connsiteX133" fmla="*/ 1195055 w 1315983"/>
                <a:gd name="connsiteY133" fmla="*/ 1373570 h 2311974"/>
                <a:gd name="connsiteX134" fmla="*/ 1202168 w 1315983"/>
                <a:gd name="connsiteY134" fmla="*/ 1368708 h 2311974"/>
                <a:gd name="connsiteX135" fmla="*/ 1218766 w 1315983"/>
                <a:gd name="connsiteY135" fmla="*/ 1417330 h 2311974"/>
                <a:gd name="connsiteX136" fmla="*/ 1214024 w 1315983"/>
                <a:gd name="connsiteY136" fmla="*/ 1424623 h 2311974"/>
                <a:gd name="connsiteX137" fmla="*/ 1214024 w 1315983"/>
                <a:gd name="connsiteY137" fmla="*/ 1441641 h 2311974"/>
                <a:gd name="connsiteX138" fmla="*/ 1180828 w 1315983"/>
                <a:gd name="connsiteY138" fmla="*/ 1436779 h 2311974"/>
                <a:gd name="connsiteX139" fmla="*/ 1178457 w 1315983"/>
                <a:gd name="connsiteY139" fmla="*/ 1473245 h 2311974"/>
                <a:gd name="connsiteX140" fmla="*/ 1164230 w 1315983"/>
                <a:gd name="connsiteY140" fmla="*/ 1473245 h 2311974"/>
                <a:gd name="connsiteX141" fmla="*/ 1159488 w 1315983"/>
                <a:gd name="connsiteY141" fmla="*/ 1504850 h 2311974"/>
                <a:gd name="connsiteX142" fmla="*/ 1145261 w 1315983"/>
                <a:gd name="connsiteY142" fmla="*/ 1521867 h 2311974"/>
                <a:gd name="connsiteX143" fmla="*/ 1145261 w 1315983"/>
                <a:gd name="connsiteY143" fmla="*/ 1548609 h 2311974"/>
                <a:gd name="connsiteX144" fmla="*/ 1126292 w 1315983"/>
                <a:gd name="connsiteY144" fmla="*/ 1560765 h 2311974"/>
                <a:gd name="connsiteX145" fmla="*/ 1152374 w 1315983"/>
                <a:gd name="connsiteY145" fmla="*/ 1570489 h 2311974"/>
                <a:gd name="connsiteX146" fmla="*/ 1152374 w 1315983"/>
                <a:gd name="connsiteY146" fmla="*/ 1577783 h 2311974"/>
                <a:gd name="connsiteX147" fmla="*/ 1097838 w 1315983"/>
                <a:gd name="connsiteY147" fmla="*/ 1577783 h 2311974"/>
                <a:gd name="connsiteX148" fmla="*/ 1109694 w 1315983"/>
                <a:gd name="connsiteY148" fmla="*/ 1602094 h 2311974"/>
                <a:gd name="connsiteX149" fmla="*/ 1119178 w 1315983"/>
                <a:gd name="connsiteY149" fmla="*/ 1609387 h 2311974"/>
                <a:gd name="connsiteX150" fmla="*/ 1116807 w 1315983"/>
                <a:gd name="connsiteY150" fmla="*/ 1619111 h 2311974"/>
                <a:gd name="connsiteX151" fmla="*/ 1119178 w 1315983"/>
                <a:gd name="connsiteY151" fmla="*/ 1623973 h 2311974"/>
                <a:gd name="connsiteX152" fmla="*/ 1119178 w 1315983"/>
                <a:gd name="connsiteY152" fmla="*/ 1645853 h 2311974"/>
                <a:gd name="connsiteX153" fmla="*/ 1112065 w 1315983"/>
                <a:gd name="connsiteY153" fmla="*/ 1645853 h 2311974"/>
                <a:gd name="connsiteX154" fmla="*/ 1104951 w 1315983"/>
                <a:gd name="connsiteY154" fmla="*/ 1667733 h 2311974"/>
                <a:gd name="connsiteX155" fmla="*/ 1104951 w 1315983"/>
                <a:gd name="connsiteY155" fmla="*/ 1706631 h 2311974"/>
                <a:gd name="connsiteX156" fmla="*/ 1090725 w 1315983"/>
                <a:gd name="connsiteY156" fmla="*/ 1709062 h 2311974"/>
                <a:gd name="connsiteX157" fmla="*/ 1090725 w 1315983"/>
                <a:gd name="connsiteY157" fmla="*/ 1723648 h 2311974"/>
                <a:gd name="connsiteX158" fmla="*/ 1078869 w 1315983"/>
                <a:gd name="connsiteY158" fmla="*/ 1740666 h 2311974"/>
                <a:gd name="connsiteX159" fmla="*/ 1021961 w 1315983"/>
                <a:gd name="connsiteY159" fmla="*/ 1733373 h 2311974"/>
                <a:gd name="connsiteX160" fmla="*/ 995879 w 1315983"/>
                <a:gd name="connsiteY160" fmla="*/ 1733373 h 2311974"/>
                <a:gd name="connsiteX161" fmla="*/ 984023 w 1315983"/>
                <a:gd name="connsiteY161" fmla="*/ 1743097 h 2311974"/>
                <a:gd name="connsiteX162" fmla="*/ 976910 w 1315983"/>
                <a:gd name="connsiteY162" fmla="*/ 1735804 h 2311974"/>
                <a:gd name="connsiteX163" fmla="*/ 969796 w 1315983"/>
                <a:gd name="connsiteY163" fmla="*/ 1740666 h 2311974"/>
                <a:gd name="connsiteX164" fmla="*/ 948456 w 1315983"/>
                <a:gd name="connsiteY164" fmla="*/ 1713924 h 2311974"/>
                <a:gd name="connsiteX165" fmla="*/ 934229 w 1315983"/>
                <a:gd name="connsiteY165" fmla="*/ 1721217 h 2311974"/>
                <a:gd name="connsiteX166" fmla="*/ 927116 w 1315983"/>
                <a:gd name="connsiteY166" fmla="*/ 1733373 h 2311974"/>
                <a:gd name="connsiteX167" fmla="*/ 920002 w 1315983"/>
                <a:gd name="connsiteY167" fmla="*/ 1735804 h 2311974"/>
                <a:gd name="connsiteX168" fmla="*/ 905775 w 1315983"/>
                <a:gd name="connsiteY168" fmla="*/ 1706631 h 2311974"/>
                <a:gd name="connsiteX169" fmla="*/ 834641 w 1315983"/>
                <a:gd name="connsiteY169" fmla="*/ 1709062 h 2311974"/>
                <a:gd name="connsiteX170" fmla="*/ 832270 w 1315983"/>
                <a:gd name="connsiteY170" fmla="*/ 1721217 h 2311974"/>
                <a:gd name="connsiteX171" fmla="*/ 789590 w 1315983"/>
                <a:gd name="connsiteY171" fmla="*/ 1721217 h 2311974"/>
                <a:gd name="connsiteX172" fmla="*/ 789590 w 1315983"/>
                <a:gd name="connsiteY172" fmla="*/ 1728511 h 2311974"/>
                <a:gd name="connsiteX173" fmla="*/ 758765 w 1315983"/>
                <a:gd name="connsiteY173" fmla="*/ 1721217 h 2311974"/>
                <a:gd name="connsiteX174" fmla="*/ 758765 w 1315983"/>
                <a:gd name="connsiteY174" fmla="*/ 1706631 h 2311974"/>
                <a:gd name="connsiteX175" fmla="*/ 751651 w 1315983"/>
                <a:gd name="connsiteY175" fmla="*/ 1706631 h 2311974"/>
                <a:gd name="connsiteX176" fmla="*/ 749280 w 1315983"/>
                <a:gd name="connsiteY176" fmla="*/ 1692044 h 2311974"/>
                <a:gd name="connsiteX177" fmla="*/ 749280 w 1315983"/>
                <a:gd name="connsiteY177" fmla="*/ 1692044 h 2311974"/>
                <a:gd name="connsiteX178" fmla="*/ 751651 w 1315983"/>
                <a:gd name="connsiteY178" fmla="*/ 1706631 h 2311974"/>
                <a:gd name="connsiteX179" fmla="*/ 697115 w 1315983"/>
                <a:gd name="connsiteY179" fmla="*/ 1709062 h 2311974"/>
                <a:gd name="connsiteX180" fmla="*/ 656806 w 1315983"/>
                <a:gd name="connsiteY180" fmla="*/ 1701769 h 2311974"/>
                <a:gd name="connsiteX181" fmla="*/ 654435 w 1315983"/>
                <a:gd name="connsiteY181" fmla="*/ 1709062 h 2311974"/>
                <a:gd name="connsiteX182" fmla="*/ 635465 w 1315983"/>
                <a:gd name="connsiteY182" fmla="*/ 1713924 h 2311974"/>
                <a:gd name="connsiteX183" fmla="*/ 628352 w 1315983"/>
                <a:gd name="connsiteY183" fmla="*/ 1733373 h 2311974"/>
                <a:gd name="connsiteX184" fmla="*/ 633094 w 1315983"/>
                <a:gd name="connsiteY184" fmla="*/ 1750391 h 2311974"/>
                <a:gd name="connsiteX185" fmla="*/ 614125 w 1315983"/>
                <a:gd name="connsiteY185" fmla="*/ 1750391 h 2311974"/>
                <a:gd name="connsiteX186" fmla="*/ 609383 w 1315983"/>
                <a:gd name="connsiteY186" fmla="*/ 1769840 h 2311974"/>
                <a:gd name="connsiteX187" fmla="*/ 616496 w 1315983"/>
                <a:gd name="connsiteY187" fmla="*/ 1784426 h 2311974"/>
                <a:gd name="connsiteX188" fmla="*/ 614125 w 1315983"/>
                <a:gd name="connsiteY188" fmla="*/ 1806306 h 2311974"/>
                <a:gd name="connsiteX189" fmla="*/ 602269 w 1315983"/>
                <a:gd name="connsiteY189" fmla="*/ 1813599 h 2311974"/>
                <a:gd name="connsiteX190" fmla="*/ 602269 w 1315983"/>
                <a:gd name="connsiteY190" fmla="*/ 1847635 h 2311974"/>
                <a:gd name="connsiteX191" fmla="*/ 588043 w 1315983"/>
                <a:gd name="connsiteY191" fmla="*/ 1852497 h 2311974"/>
                <a:gd name="connsiteX192" fmla="*/ 585671 w 1315983"/>
                <a:gd name="connsiteY192" fmla="*/ 1837910 h 2311974"/>
                <a:gd name="connsiteX193" fmla="*/ 552475 w 1315983"/>
                <a:gd name="connsiteY193" fmla="*/ 1837910 h 2311974"/>
                <a:gd name="connsiteX194" fmla="*/ 552475 w 1315983"/>
                <a:gd name="connsiteY194" fmla="*/ 1859790 h 2311974"/>
                <a:gd name="connsiteX195" fmla="*/ 533506 w 1315983"/>
                <a:gd name="connsiteY195" fmla="*/ 1859790 h 2311974"/>
                <a:gd name="connsiteX196" fmla="*/ 533506 w 1315983"/>
                <a:gd name="connsiteY196" fmla="*/ 1869515 h 2311974"/>
                <a:gd name="connsiteX197" fmla="*/ 531135 w 1315983"/>
                <a:gd name="connsiteY197" fmla="*/ 1876808 h 2311974"/>
                <a:gd name="connsiteX198" fmla="*/ 450517 w 1315983"/>
                <a:gd name="connsiteY198" fmla="*/ 1876808 h 2311974"/>
                <a:gd name="connsiteX199" fmla="*/ 450517 w 1315983"/>
                <a:gd name="connsiteY199" fmla="*/ 1896257 h 2311974"/>
                <a:gd name="connsiteX200" fmla="*/ 398351 w 1315983"/>
                <a:gd name="connsiteY200" fmla="*/ 1901119 h 2311974"/>
                <a:gd name="connsiteX201" fmla="*/ 398351 w 1315983"/>
                <a:gd name="connsiteY201" fmla="*/ 1930292 h 2311974"/>
                <a:gd name="connsiteX202" fmla="*/ 377011 w 1315983"/>
                <a:gd name="connsiteY202" fmla="*/ 1930292 h 2311974"/>
                <a:gd name="connsiteX203" fmla="*/ 374640 w 1315983"/>
                <a:gd name="connsiteY203" fmla="*/ 1952172 h 2311974"/>
                <a:gd name="connsiteX204" fmla="*/ 362784 w 1315983"/>
                <a:gd name="connsiteY204" fmla="*/ 1952172 h 2311974"/>
                <a:gd name="connsiteX205" fmla="*/ 362784 w 1315983"/>
                <a:gd name="connsiteY205" fmla="*/ 1978914 h 2311974"/>
                <a:gd name="connsiteX206" fmla="*/ 369898 w 1315983"/>
                <a:gd name="connsiteY206" fmla="*/ 1983776 h 2311974"/>
                <a:gd name="connsiteX207" fmla="*/ 367527 w 1315983"/>
                <a:gd name="connsiteY207" fmla="*/ 2000794 h 2311974"/>
                <a:gd name="connsiteX208" fmla="*/ 374640 w 1315983"/>
                <a:gd name="connsiteY208" fmla="*/ 2005656 h 2311974"/>
                <a:gd name="connsiteX209" fmla="*/ 374640 w 1315983"/>
                <a:gd name="connsiteY209" fmla="*/ 2068865 h 2311974"/>
                <a:gd name="connsiteX210" fmla="*/ 367527 w 1315983"/>
                <a:gd name="connsiteY210" fmla="*/ 2068865 h 2311974"/>
                <a:gd name="connsiteX211" fmla="*/ 367527 w 1315983"/>
                <a:gd name="connsiteY211" fmla="*/ 2081020 h 2311974"/>
                <a:gd name="connsiteX212" fmla="*/ 348557 w 1315983"/>
                <a:gd name="connsiteY212" fmla="*/ 2083451 h 2311974"/>
                <a:gd name="connsiteX213" fmla="*/ 334331 w 1315983"/>
                <a:gd name="connsiteY213" fmla="*/ 2117487 h 2311974"/>
                <a:gd name="connsiteX214" fmla="*/ 334331 w 1315983"/>
                <a:gd name="connsiteY214" fmla="*/ 2129642 h 2311974"/>
                <a:gd name="connsiteX215" fmla="*/ 391238 w 1315983"/>
                <a:gd name="connsiteY215" fmla="*/ 2132073 h 2311974"/>
                <a:gd name="connsiteX216" fmla="*/ 384125 w 1315983"/>
                <a:gd name="connsiteY216" fmla="*/ 2151522 h 2311974"/>
                <a:gd name="connsiteX217" fmla="*/ 388867 w 1315983"/>
                <a:gd name="connsiteY217" fmla="*/ 2161246 h 2311974"/>
                <a:gd name="connsiteX218" fmla="*/ 384125 w 1315983"/>
                <a:gd name="connsiteY218" fmla="*/ 2168540 h 2311974"/>
                <a:gd name="connsiteX219" fmla="*/ 367527 w 1315983"/>
                <a:gd name="connsiteY219" fmla="*/ 2168540 h 2311974"/>
                <a:gd name="connsiteX220" fmla="*/ 367527 w 1315983"/>
                <a:gd name="connsiteY220" fmla="*/ 2180695 h 2311974"/>
                <a:gd name="connsiteX221" fmla="*/ 336702 w 1315983"/>
                <a:gd name="connsiteY221" fmla="*/ 2187988 h 2311974"/>
                <a:gd name="connsiteX222" fmla="*/ 343815 w 1315983"/>
                <a:gd name="connsiteY222" fmla="*/ 2200144 h 2311974"/>
                <a:gd name="connsiteX223" fmla="*/ 341444 w 1315983"/>
                <a:gd name="connsiteY223" fmla="*/ 2256059 h 2311974"/>
                <a:gd name="connsiteX224" fmla="*/ 329588 w 1315983"/>
                <a:gd name="connsiteY224" fmla="*/ 2277939 h 2311974"/>
                <a:gd name="connsiteX225" fmla="*/ 303506 w 1315983"/>
                <a:gd name="connsiteY225" fmla="*/ 2307112 h 2311974"/>
                <a:gd name="connsiteX226" fmla="*/ 289279 w 1315983"/>
                <a:gd name="connsiteY226" fmla="*/ 2311974 h 2311974"/>
                <a:gd name="connsiteX227" fmla="*/ 272681 w 1315983"/>
                <a:gd name="connsiteY227" fmla="*/ 2282801 h 2311974"/>
                <a:gd name="connsiteX228" fmla="*/ 253712 w 1315983"/>
                <a:gd name="connsiteY228" fmla="*/ 2275508 h 2311974"/>
                <a:gd name="connsiteX229" fmla="*/ 239485 w 1315983"/>
                <a:gd name="connsiteY229" fmla="*/ 2292526 h 2311974"/>
                <a:gd name="connsiteX230" fmla="*/ 220516 w 1315983"/>
                <a:gd name="connsiteY230" fmla="*/ 2285232 h 2311974"/>
                <a:gd name="connsiteX231" fmla="*/ 206289 w 1315983"/>
                <a:gd name="connsiteY231" fmla="*/ 2290094 h 2311974"/>
                <a:gd name="connsiteX232" fmla="*/ 170722 w 1315983"/>
                <a:gd name="connsiteY232" fmla="*/ 2275508 h 2311974"/>
                <a:gd name="connsiteX233" fmla="*/ 129987 w 1315983"/>
                <a:gd name="connsiteY233" fmla="*/ 2254426 h 2311974"/>
                <a:gd name="connsiteX234" fmla="*/ 138292 w 1315983"/>
                <a:gd name="connsiteY234" fmla="*/ 2090384 h 2311974"/>
                <a:gd name="connsiteX235" fmla="*/ 167576 w 1315983"/>
                <a:gd name="connsiteY235" fmla="*/ 1879782 h 2311974"/>
                <a:gd name="connsiteX236" fmla="*/ 162659 w 1315983"/>
                <a:gd name="connsiteY236" fmla="*/ 1766434 h 2311974"/>
                <a:gd name="connsiteX237" fmla="*/ 134380 w 1315983"/>
                <a:gd name="connsiteY237" fmla="*/ 1684276 h 2311974"/>
                <a:gd name="connsiteX238" fmla="*/ 71027 w 1315983"/>
                <a:gd name="connsiteY238" fmla="*/ 1605539 h 2311974"/>
                <a:gd name="connsiteX239" fmla="*/ 21152 w 1315983"/>
                <a:gd name="connsiteY239" fmla="*/ 1566641 h 2311974"/>
                <a:gd name="connsiteX240" fmla="*/ 22796 w 1315983"/>
                <a:gd name="connsiteY240" fmla="*/ 1519182 h 2311974"/>
                <a:gd name="connsiteX241" fmla="*/ 18560 w 1315983"/>
                <a:gd name="connsiteY241" fmla="*/ 1442151 h 2311974"/>
                <a:gd name="connsiteX242" fmla="*/ 73867 w 1315983"/>
                <a:gd name="connsiteY242" fmla="*/ 1327822 h 2311974"/>
                <a:gd name="connsiteX243" fmla="*/ 867553 w 1315983"/>
                <a:gd name="connsiteY243" fmla="*/ 1104035 h 2311974"/>
                <a:gd name="connsiteX244" fmla="*/ 0 w 1315983"/>
                <a:gd name="connsiteY244" fmla="*/ 680708 h 2311974"/>
                <a:gd name="connsiteX245" fmla="*/ 35567 w 1315983"/>
                <a:gd name="connsiteY245" fmla="*/ 670983 h 2311974"/>
                <a:gd name="connsiteX246" fmla="*/ 192062 w 1315983"/>
                <a:gd name="connsiteY246" fmla="*/ 700156 h 2311974"/>
                <a:gd name="connsiteX247" fmla="*/ 151753 w 1315983"/>
                <a:gd name="connsiteY247" fmla="*/ 471633 h 2311974"/>
                <a:gd name="connsiteX248" fmla="*/ 144639 w 1315983"/>
                <a:gd name="connsiteY248" fmla="*/ 464340 h 2311974"/>
                <a:gd name="connsiteX249" fmla="*/ 232371 w 1315983"/>
                <a:gd name="connsiteY249" fmla="*/ 311180 h 2311974"/>
                <a:gd name="connsiteX250" fmla="*/ 225258 w 1315983"/>
                <a:gd name="connsiteY250" fmla="*/ 308749 h 2311974"/>
                <a:gd name="connsiteX251" fmla="*/ 239485 w 1315983"/>
                <a:gd name="connsiteY251" fmla="*/ 240679 h 2311974"/>
                <a:gd name="connsiteX252" fmla="*/ 260825 w 1315983"/>
                <a:gd name="connsiteY252" fmla="*/ 199350 h 2311974"/>
                <a:gd name="connsiteX253" fmla="*/ 239485 w 1315983"/>
                <a:gd name="connsiteY253" fmla="*/ 150728 h 2311974"/>
                <a:gd name="connsiteX254" fmla="*/ 248969 w 1315983"/>
                <a:gd name="connsiteY254" fmla="*/ 131279 h 2311974"/>
                <a:gd name="connsiteX255" fmla="*/ 282165 w 1315983"/>
                <a:gd name="connsiteY255" fmla="*/ 116693 h 2311974"/>
                <a:gd name="connsiteX256" fmla="*/ 286908 w 1315983"/>
                <a:gd name="connsiteY256" fmla="*/ 131279 h 2311974"/>
                <a:gd name="connsiteX257" fmla="*/ 308248 w 1315983"/>
                <a:gd name="connsiteY257" fmla="*/ 116693 h 2311974"/>
                <a:gd name="connsiteX258" fmla="*/ 303506 w 1315983"/>
                <a:gd name="connsiteY258" fmla="*/ 109399 h 2311974"/>
                <a:gd name="connsiteX259" fmla="*/ 320104 w 1315983"/>
                <a:gd name="connsiteY259" fmla="*/ 102106 h 2311974"/>
                <a:gd name="connsiteX260" fmla="*/ 320104 w 1315983"/>
                <a:gd name="connsiteY260" fmla="*/ 94813 h 2311974"/>
                <a:gd name="connsiteX261" fmla="*/ 329588 w 1315983"/>
                <a:gd name="connsiteY261" fmla="*/ 87519 h 2311974"/>
                <a:gd name="connsiteX262" fmla="*/ 315361 w 1315983"/>
                <a:gd name="connsiteY262" fmla="*/ 53484 h 2311974"/>
                <a:gd name="connsiteX263" fmla="*/ 312990 w 1315983"/>
                <a:gd name="connsiteY263" fmla="*/ 7293 h 2311974"/>
                <a:gd name="connsiteX264" fmla="*/ 355671 w 1315983"/>
                <a:gd name="connsiteY264" fmla="*/ 17018 h 2311974"/>
                <a:gd name="connsiteX265" fmla="*/ 377011 w 1315983"/>
                <a:gd name="connsiteY265" fmla="*/ 0 h 2311974"/>
                <a:gd name="connsiteX266" fmla="*/ 377011 w 1315983"/>
                <a:gd name="connsiteY266" fmla="*/ 0 h 2311974"/>
                <a:gd name="connsiteX0" fmla="*/ 234712 w 1315983"/>
                <a:gd name="connsiteY0" fmla="*/ 889782 h 2311974"/>
                <a:gd name="connsiteX1" fmla="*/ 177835 w 1315983"/>
                <a:gd name="connsiteY1" fmla="*/ 734192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177835 w 1315983"/>
                <a:gd name="connsiteY4" fmla="*/ 734192 h 2311974"/>
                <a:gd name="connsiteX5" fmla="*/ 170722 w 1315983"/>
                <a:gd name="connsiteY5" fmla="*/ 714743 h 2311974"/>
                <a:gd name="connsiteX6" fmla="*/ 170722 w 1315983"/>
                <a:gd name="connsiteY6" fmla="*/ 714743 h 2311974"/>
                <a:gd name="connsiteX7" fmla="*/ 177835 w 1315983"/>
                <a:gd name="connsiteY7" fmla="*/ 722036 h 2311974"/>
                <a:gd name="connsiteX8" fmla="*/ 177835 w 1315983"/>
                <a:gd name="connsiteY8" fmla="*/ 722036 h 2311974"/>
                <a:gd name="connsiteX9" fmla="*/ 170722 w 1315983"/>
                <a:gd name="connsiteY9" fmla="*/ 714743 h 2311974"/>
                <a:gd name="connsiteX10" fmla="*/ 377011 w 1315983"/>
                <a:gd name="connsiteY10" fmla="*/ 0 h 2311974"/>
                <a:gd name="connsiteX11" fmla="*/ 384125 w 1315983"/>
                <a:gd name="connsiteY11" fmla="*/ 4862 h 2311974"/>
                <a:gd name="connsiteX12" fmla="*/ 388867 w 1315983"/>
                <a:gd name="connsiteY12" fmla="*/ 17018 h 2311974"/>
                <a:gd name="connsiteX13" fmla="*/ 398351 w 1315983"/>
                <a:gd name="connsiteY13" fmla="*/ 53484 h 2311974"/>
                <a:gd name="connsiteX14" fmla="*/ 429176 w 1315983"/>
                <a:gd name="connsiteY14" fmla="*/ 82657 h 2311974"/>
                <a:gd name="connsiteX15" fmla="*/ 452888 w 1315983"/>
                <a:gd name="connsiteY15" fmla="*/ 75364 h 2311974"/>
                <a:gd name="connsiteX16" fmla="*/ 452888 w 1315983"/>
                <a:gd name="connsiteY16" fmla="*/ 82657 h 2311974"/>
                <a:gd name="connsiteX17" fmla="*/ 460001 w 1315983"/>
                <a:gd name="connsiteY17" fmla="*/ 82657 h 2311974"/>
                <a:gd name="connsiteX18" fmla="*/ 483712 w 1315983"/>
                <a:gd name="connsiteY18" fmla="*/ 104537 h 2311974"/>
                <a:gd name="connsiteX19" fmla="*/ 512166 w 1315983"/>
                <a:gd name="connsiteY19" fmla="*/ 89950 h 2311974"/>
                <a:gd name="connsiteX20" fmla="*/ 526393 w 1315983"/>
                <a:gd name="connsiteY20" fmla="*/ 94813 h 2311974"/>
                <a:gd name="connsiteX21" fmla="*/ 559589 w 1315983"/>
                <a:gd name="connsiteY21" fmla="*/ 94813 h 2311974"/>
                <a:gd name="connsiteX22" fmla="*/ 559589 w 1315983"/>
                <a:gd name="connsiteY22" fmla="*/ 72933 h 2311974"/>
                <a:gd name="connsiteX23" fmla="*/ 561960 w 1315983"/>
                <a:gd name="connsiteY23" fmla="*/ 72933 h 2311974"/>
                <a:gd name="connsiteX24" fmla="*/ 566702 w 1315983"/>
                <a:gd name="connsiteY24" fmla="*/ 123986 h 2311974"/>
                <a:gd name="connsiteX25" fmla="*/ 580929 w 1315983"/>
                <a:gd name="connsiteY25" fmla="*/ 128848 h 2311974"/>
                <a:gd name="connsiteX26" fmla="*/ 592785 w 1315983"/>
                <a:gd name="connsiteY26" fmla="*/ 150728 h 2311974"/>
                <a:gd name="connsiteX27" fmla="*/ 602269 w 1315983"/>
                <a:gd name="connsiteY27" fmla="*/ 153159 h 2311974"/>
                <a:gd name="connsiteX28" fmla="*/ 628352 w 1315983"/>
                <a:gd name="connsiteY28" fmla="*/ 165315 h 2311974"/>
                <a:gd name="connsiteX29" fmla="*/ 668661 w 1315983"/>
                <a:gd name="connsiteY29" fmla="*/ 172608 h 2311974"/>
                <a:gd name="connsiteX30" fmla="*/ 675775 w 1315983"/>
                <a:gd name="connsiteY30" fmla="*/ 184763 h 2311974"/>
                <a:gd name="connsiteX31" fmla="*/ 668661 w 1315983"/>
                <a:gd name="connsiteY31" fmla="*/ 192057 h 2311974"/>
                <a:gd name="connsiteX32" fmla="*/ 675775 w 1315983"/>
                <a:gd name="connsiteY32" fmla="*/ 201781 h 2311974"/>
                <a:gd name="connsiteX33" fmla="*/ 682888 w 1315983"/>
                <a:gd name="connsiteY33" fmla="*/ 233385 h 2311974"/>
                <a:gd name="connsiteX34" fmla="*/ 725569 w 1315983"/>
                <a:gd name="connsiteY34" fmla="*/ 211505 h 2311974"/>
                <a:gd name="connsiteX35" fmla="*/ 749280 w 1315983"/>
                <a:gd name="connsiteY35" fmla="*/ 213936 h 2311974"/>
                <a:gd name="connsiteX36" fmla="*/ 770620 w 1315983"/>
                <a:gd name="connsiteY36" fmla="*/ 199350 h 2311974"/>
                <a:gd name="connsiteX37" fmla="*/ 780105 w 1315983"/>
                <a:gd name="connsiteY37" fmla="*/ 177470 h 2311974"/>
                <a:gd name="connsiteX38" fmla="*/ 806188 w 1315983"/>
                <a:gd name="connsiteY38" fmla="*/ 158021 h 2311974"/>
                <a:gd name="connsiteX39" fmla="*/ 827528 w 1315983"/>
                <a:gd name="connsiteY39" fmla="*/ 194488 h 2311974"/>
                <a:gd name="connsiteX40" fmla="*/ 827528 w 1315983"/>
                <a:gd name="connsiteY40" fmla="*/ 221230 h 2311974"/>
                <a:gd name="connsiteX41" fmla="*/ 839383 w 1315983"/>
                <a:gd name="connsiteY41" fmla="*/ 243110 h 2311974"/>
                <a:gd name="connsiteX42" fmla="*/ 858353 w 1315983"/>
                <a:gd name="connsiteY42" fmla="*/ 262558 h 2311974"/>
                <a:gd name="connsiteX43" fmla="*/ 901033 w 1315983"/>
                <a:gd name="connsiteY43" fmla="*/ 274714 h 2311974"/>
                <a:gd name="connsiteX44" fmla="*/ 934229 w 1315983"/>
                <a:gd name="connsiteY44" fmla="*/ 260127 h 2311974"/>
                <a:gd name="connsiteX45" fmla="*/ 955569 w 1315983"/>
                <a:gd name="connsiteY45" fmla="*/ 262558 h 2311974"/>
                <a:gd name="connsiteX46" fmla="*/ 981652 w 1315983"/>
                <a:gd name="connsiteY46" fmla="*/ 277145 h 2311974"/>
                <a:gd name="connsiteX47" fmla="*/ 1014848 w 1315983"/>
                <a:gd name="connsiteY47" fmla="*/ 282007 h 2311974"/>
                <a:gd name="connsiteX48" fmla="*/ 1010106 w 1315983"/>
                <a:gd name="connsiteY48" fmla="*/ 299025 h 2311974"/>
                <a:gd name="connsiteX49" fmla="*/ 1038559 w 1315983"/>
                <a:gd name="connsiteY49" fmla="*/ 371958 h 2311974"/>
                <a:gd name="connsiteX50" fmla="*/ 1154745 w 1315983"/>
                <a:gd name="connsiteY50" fmla="*/ 415718 h 2311974"/>
                <a:gd name="connsiteX51" fmla="*/ 1187941 w 1315983"/>
                <a:gd name="connsiteY51" fmla="*/ 386544 h 2311974"/>
                <a:gd name="connsiteX52" fmla="*/ 1232993 w 1315983"/>
                <a:gd name="connsiteY52" fmla="*/ 381682 h 2311974"/>
                <a:gd name="connsiteX53" fmla="*/ 1240107 w 1315983"/>
                <a:gd name="connsiteY53" fmla="*/ 386544 h 2311974"/>
                <a:gd name="connsiteX54" fmla="*/ 1275674 w 1315983"/>
                <a:gd name="connsiteY54" fmla="*/ 371958 h 2311974"/>
                <a:gd name="connsiteX55" fmla="*/ 1275674 w 1315983"/>
                <a:gd name="connsiteY55" fmla="*/ 388975 h 2311974"/>
                <a:gd name="connsiteX56" fmla="*/ 1289901 w 1315983"/>
                <a:gd name="connsiteY56" fmla="*/ 408424 h 2311974"/>
                <a:gd name="connsiteX57" fmla="*/ 1228251 w 1315983"/>
                <a:gd name="connsiteY57" fmla="*/ 444891 h 2311974"/>
                <a:gd name="connsiteX58" fmla="*/ 1225880 w 1315983"/>
                <a:gd name="connsiteY58" fmla="*/ 491082 h 2311974"/>
                <a:gd name="connsiteX59" fmla="*/ 1247220 w 1315983"/>
                <a:gd name="connsiteY59" fmla="*/ 532410 h 2311974"/>
                <a:gd name="connsiteX60" fmla="*/ 1280416 w 1315983"/>
                <a:gd name="connsiteY60" fmla="*/ 554290 h 2311974"/>
                <a:gd name="connsiteX61" fmla="*/ 1301756 w 1315983"/>
                <a:gd name="connsiteY61" fmla="*/ 581032 h 2311974"/>
                <a:gd name="connsiteX62" fmla="*/ 1294643 w 1315983"/>
                <a:gd name="connsiteY62" fmla="*/ 622361 h 2311974"/>
                <a:gd name="connsiteX63" fmla="*/ 1315983 w 1315983"/>
                <a:gd name="connsiteY63" fmla="*/ 644241 h 2311974"/>
                <a:gd name="connsiteX64" fmla="*/ 1311241 w 1315983"/>
                <a:gd name="connsiteY64" fmla="*/ 658827 h 2311974"/>
                <a:gd name="connsiteX65" fmla="*/ 1304127 w 1315983"/>
                <a:gd name="connsiteY65" fmla="*/ 666121 h 2311974"/>
                <a:gd name="connsiteX66" fmla="*/ 1275674 w 1315983"/>
                <a:gd name="connsiteY66" fmla="*/ 663689 h 2311974"/>
                <a:gd name="connsiteX67" fmla="*/ 1247220 w 1315983"/>
                <a:gd name="connsiteY67" fmla="*/ 705018 h 2311974"/>
                <a:gd name="connsiteX68" fmla="*/ 1225880 w 1315983"/>
                <a:gd name="connsiteY68" fmla="*/ 712312 h 2311974"/>
                <a:gd name="connsiteX69" fmla="*/ 1178457 w 1315983"/>
                <a:gd name="connsiteY69" fmla="*/ 785245 h 2311974"/>
                <a:gd name="connsiteX70" fmla="*/ 1178457 w 1315983"/>
                <a:gd name="connsiteY70" fmla="*/ 804693 h 2311974"/>
                <a:gd name="connsiteX71" fmla="*/ 1147632 w 1315983"/>
                <a:gd name="connsiteY71" fmla="*/ 802262 h 2311974"/>
                <a:gd name="connsiteX72" fmla="*/ 1116807 w 1315983"/>
                <a:gd name="connsiteY72" fmla="*/ 802262 h 2311974"/>
                <a:gd name="connsiteX73" fmla="*/ 1093096 w 1315983"/>
                <a:gd name="connsiteY73" fmla="*/ 819280 h 2311974"/>
                <a:gd name="connsiteX74" fmla="*/ 1057529 w 1315983"/>
                <a:gd name="connsiteY74" fmla="*/ 809556 h 2311974"/>
                <a:gd name="connsiteX75" fmla="*/ 1045673 w 1315983"/>
                <a:gd name="connsiteY75" fmla="*/ 816849 h 2311974"/>
                <a:gd name="connsiteX76" fmla="*/ 1055157 w 1315983"/>
                <a:gd name="connsiteY76" fmla="*/ 824142 h 2311974"/>
                <a:gd name="connsiteX77" fmla="*/ 1043302 w 1315983"/>
                <a:gd name="connsiteY77" fmla="*/ 850884 h 2311974"/>
                <a:gd name="connsiteX78" fmla="*/ 1050415 w 1315983"/>
                <a:gd name="connsiteY78" fmla="*/ 858178 h 2311974"/>
                <a:gd name="connsiteX79" fmla="*/ 1090725 w 1315983"/>
                <a:gd name="connsiteY79" fmla="*/ 875195 h 2311974"/>
                <a:gd name="connsiteX80" fmla="*/ 1097838 w 1315983"/>
                <a:gd name="connsiteY80" fmla="*/ 906800 h 2311974"/>
                <a:gd name="connsiteX81" fmla="*/ 1104951 w 1315983"/>
                <a:gd name="connsiteY81" fmla="*/ 916524 h 2311974"/>
                <a:gd name="connsiteX82" fmla="*/ 1123921 w 1315983"/>
                <a:gd name="connsiteY82" fmla="*/ 935973 h 2311974"/>
                <a:gd name="connsiteX83" fmla="*/ 1171343 w 1315983"/>
                <a:gd name="connsiteY83" fmla="*/ 928679 h 2311974"/>
                <a:gd name="connsiteX84" fmla="*/ 1185570 w 1315983"/>
                <a:gd name="connsiteY84" fmla="*/ 948128 h 2311974"/>
                <a:gd name="connsiteX85" fmla="*/ 1206911 w 1315983"/>
                <a:gd name="connsiteY85" fmla="*/ 950559 h 2311974"/>
                <a:gd name="connsiteX86" fmla="*/ 1211653 w 1315983"/>
                <a:gd name="connsiteY86" fmla="*/ 923817 h 2311974"/>
                <a:gd name="connsiteX87" fmla="*/ 1225880 w 1315983"/>
                <a:gd name="connsiteY87" fmla="*/ 914093 h 2311974"/>
                <a:gd name="connsiteX88" fmla="*/ 1235364 w 1315983"/>
                <a:gd name="connsiteY88" fmla="*/ 921386 h 2311974"/>
                <a:gd name="connsiteX89" fmla="*/ 1247220 w 1315983"/>
                <a:gd name="connsiteY89" fmla="*/ 948128 h 2311974"/>
                <a:gd name="connsiteX90" fmla="*/ 1195055 w 1315983"/>
                <a:gd name="connsiteY90" fmla="*/ 1006475 h 2311974"/>
                <a:gd name="connsiteX91" fmla="*/ 1064642 w 1315983"/>
                <a:gd name="connsiteY91" fmla="*/ 1062390 h 2311974"/>
                <a:gd name="connsiteX92" fmla="*/ 1071755 w 1315983"/>
                <a:gd name="connsiteY92" fmla="*/ 1093994 h 2311974"/>
                <a:gd name="connsiteX93" fmla="*/ 1062271 w 1315983"/>
                <a:gd name="connsiteY93" fmla="*/ 1103719 h 2311974"/>
                <a:gd name="connsiteX94" fmla="*/ 1064642 w 1315983"/>
                <a:gd name="connsiteY94" fmla="*/ 1103719 h 2311974"/>
                <a:gd name="connsiteX95" fmla="*/ 1064642 w 1315983"/>
                <a:gd name="connsiteY95" fmla="*/ 1111012 h 2311974"/>
                <a:gd name="connsiteX96" fmla="*/ 1057529 w 1315983"/>
                <a:gd name="connsiteY96" fmla="*/ 1118305 h 2311974"/>
                <a:gd name="connsiteX97" fmla="*/ 1057529 w 1315983"/>
                <a:gd name="connsiteY97" fmla="*/ 1125598 h 2311974"/>
                <a:gd name="connsiteX98" fmla="*/ 1043302 w 1315983"/>
                <a:gd name="connsiteY98" fmla="*/ 1149909 h 2311974"/>
                <a:gd name="connsiteX99" fmla="*/ 1055157 w 1315983"/>
                <a:gd name="connsiteY99" fmla="*/ 1164496 h 2311974"/>
                <a:gd name="connsiteX100" fmla="*/ 1083611 w 1315983"/>
                <a:gd name="connsiteY100" fmla="*/ 1164496 h 2311974"/>
                <a:gd name="connsiteX101" fmla="*/ 1085982 w 1315983"/>
                <a:gd name="connsiteY101" fmla="*/ 1166927 h 2311974"/>
                <a:gd name="connsiteX102" fmla="*/ 1104951 w 1315983"/>
                <a:gd name="connsiteY102" fmla="*/ 1159634 h 2311974"/>
                <a:gd name="connsiteX103" fmla="*/ 1116807 w 1315983"/>
                <a:gd name="connsiteY103" fmla="*/ 1166927 h 2311974"/>
                <a:gd name="connsiteX104" fmla="*/ 1123921 w 1315983"/>
                <a:gd name="connsiteY104" fmla="*/ 1166927 h 2311974"/>
                <a:gd name="connsiteX105" fmla="*/ 1119178 w 1315983"/>
                <a:gd name="connsiteY105" fmla="*/ 1171789 h 2311974"/>
                <a:gd name="connsiteX106" fmla="*/ 1133405 w 1315983"/>
                <a:gd name="connsiteY106" fmla="*/ 1179083 h 2311974"/>
                <a:gd name="connsiteX107" fmla="*/ 1140519 w 1315983"/>
                <a:gd name="connsiteY107" fmla="*/ 1222842 h 2311974"/>
                <a:gd name="connsiteX108" fmla="*/ 1133405 w 1315983"/>
                <a:gd name="connsiteY108" fmla="*/ 1230136 h 2311974"/>
                <a:gd name="connsiteX109" fmla="*/ 1133405 w 1315983"/>
                <a:gd name="connsiteY109" fmla="*/ 1254447 h 2311974"/>
                <a:gd name="connsiteX110" fmla="*/ 1159488 w 1315983"/>
                <a:gd name="connsiteY110" fmla="*/ 1271464 h 2311974"/>
                <a:gd name="connsiteX111" fmla="*/ 1154745 w 1315983"/>
                <a:gd name="connsiteY111" fmla="*/ 1278758 h 2311974"/>
                <a:gd name="connsiteX112" fmla="*/ 1164230 w 1315983"/>
                <a:gd name="connsiteY112" fmla="*/ 1290913 h 2311974"/>
                <a:gd name="connsiteX113" fmla="*/ 1164230 w 1315983"/>
                <a:gd name="connsiteY113" fmla="*/ 1303069 h 2311974"/>
                <a:gd name="connsiteX114" fmla="*/ 1166601 w 1315983"/>
                <a:gd name="connsiteY114" fmla="*/ 1305500 h 2311974"/>
                <a:gd name="connsiteX115" fmla="*/ 1164230 w 1315983"/>
                <a:gd name="connsiteY115" fmla="*/ 1312793 h 2311974"/>
                <a:gd name="connsiteX116" fmla="*/ 1171343 w 1315983"/>
                <a:gd name="connsiteY116" fmla="*/ 1324948 h 2311974"/>
                <a:gd name="connsiteX117" fmla="*/ 1178457 w 1315983"/>
                <a:gd name="connsiteY117" fmla="*/ 1317655 h 2311974"/>
                <a:gd name="connsiteX118" fmla="*/ 1178457 w 1315983"/>
                <a:gd name="connsiteY118" fmla="*/ 1327379 h 2311974"/>
                <a:gd name="connsiteX119" fmla="*/ 1180828 w 1315983"/>
                <a:gd name="connsiteY119" fmla="*/ 1344397 h 2311974"/>
                <a:gd name="connsiteX120" fmla="*/ 1154745 w 1315983"/>
                <a:gd name="connsiteY120" fmla="*/ 1358984 h 2311974"/>
                <a:gd name="connsiteX121" fmla="*/ 1133405 w 1315983"/>
                <a:gd name="connsiteY121" fmla="*/ 1358984 h 2311974"/>
                <a:gd name="connsiteX122" fmla="*/ 1131034 w 1315983"/>
                <a:gd name="connsiteY122" fmla="*/ 1376001 h 2311974"/>
                <a:gd name="connsiteX123" fmla="*/ 1152374 w 1315983"/>
                <a:gd name="connsiteY123" fmla="*/ 1376001 h 2311974"/>
                <a:gd name="connsiteX124" fmla="*/ 1154745 w 1315983"/>
                <a:gd name="connsiteY124" fmla="*/ 1383295 h 2311974"/>
                <a:gd name="connsiteX125" fmla="*/ 1159488 w 1315983"/>
                <a:gd name="connsiteY125" fmla="*/ 1380864 h 2311974"/>
                <a:gd name="connsiteX126" fmla="*/ 1166601 w 1315983"/>
                <a:gd name="connsiteY126" fmla="*/ 1393019 h 2311974"/>
                <a:gd name="connsiteX127" fmla="*/ 1164230 w 1315983"/>
                <a:gd name="connsiteY127" fmla="*/ 1400312 h 2311974"/>
                <a:gd name="connsiteX128" fmla="*/ 1166601 w 1315983"/>
                <a:gd name="connsiteY128" fmla="*/ 1402744 h 2311974"/>
                <a:gd name="connsiteX129" fmla="*/ 1185570 w 1315983"/>
                <a:gd name="connsiteY129" fmla="*/ 1380864 h 2311974"/>
                <a:gd name="connsiteX130" fmla="*/ 1192684 w 1315983"/>
                <a:gd name="connsiteY130" fmla="*/ 1383295 h 2311974"/>
                <a:gd name="connsiteX131" fmla="*/ 1187941 w 1315983"/>
                <a:gd name="connsiteY131" fmla="*/ 1380864 h 2311974"/>
                <a:gd name="connsiteX132" fmla="*/ 1195055 w 1315983"/>
                <a:gd name="connsiteY132" fmla="*/ 1373570 h 2311974"/>
                <a:gd name="connsiteX133" fmla="*/ 1202168 w 1315983"/>
                <a:gd name="connsiteY133" fmla="*/ 1368708 h 2311974"/>
                <a:gd name="connsiteX134" fmla="*/ 1218766 w 1315983"/>
                <a:gd name="connsiteY134" fmla="*/ 1417330 h 2311974"/>
                <a:gd name="connsiteX135" fmla="*/ 1214024 w 1315983"/>
                <a:gd name="connsiteY135" fmla="*/ 1424623 h 2311974"/>
                <a:gd name="connsiteX136" fmla="*/ 1214024 w 1315983"/>
                <a:gd name="connsiteY136" fmla="*/ 1441641 h 2311974"/>
                <a:gd name="connsiteX137" fmla="*/ 1180828 w 1315983"/>
                <a:gd name="connsiteY137" fmla="*/ 1436779 h 2311974"/>
                <a:gd name="connsiteX138" fmla="*/ 1178457 w 1315983"/>
                <a:gd name="connsiteY138" fmla="*/ 1473245 h 2311974"/>
                <a:gd name="connsiteX139" fmla="*/ 1164230 w 1315983"/>
                <a:gd name="connsiteY139" fmla="*/ 1473245 h 2311974"/>
                <a:gd name="connsiteX140" fmla="*/ 1159488 w 1315983"/>
                <a:gd name="connsiteY140" fmla="*/ 1504850 h 2311974"/>
                <a:gd name="connsiteX141" fmla="*/ 1145261 w 1315983"/>
                <a:gd name="connsiteY141" fmla="*/ 1521867 h 2311974"/>
                <a:gd name="connsiteX142" fmla="*/ 1145261 w 1315983"/>
                <a:gd name="connsiteY142" fmla="*/ 1548609 h 2311974"/>
                <a:gd name="connsiteX143" fmla="*/ 1126292 w 1315983"/>
                <a:gd name="connsiteY143" fmla="*/ 1560765 h 2311974"/>
                <a:gd name="connsiteX144" fmla="*/ 1152374 w 1315983"/>
                <a:gd name="connsiteY144" fmla="*/ 1570489 h 2311974"/>
                <a:gd name="connsiteX145" fmla="*/ 1152374 w 1315983"/>
                <a:gd name="connsiteY145" fmla="*/ 1577783 h 2311974"/>
                <a:gd name="connsiteX146" fmla="*/ 1097838 w 1315983"/>
                <a:gd name="connsiteY146" fmla="*/ 1577783 h 2311974"/>
                <a:gd name="connsiteX147" fmla="*/ 1109694 w 1315983"/>
                <a:gd name="connsiteY147" fmla="*/ 1602094 h 2311974"/>
                <a:gd name="connsiteX148" fmla="*/ 1119178 w 1315983"/>
                <a:gd name="connsiteY148" fmla="*/ 1609387 h 2311974"/>
                <a:gd name="connsiteX149" fmla="*/ 1116807 w 1315983"/>
                <a:gd name="connsiteY149" fmla="*/ 1619111 h 2311974"/>
                <a:gd name="connsiteX150" fmla="*/ 1119178 w 1315983"/>
                <a:gd name="connsiteY150" fmla="*/ 1623973 h 2311974"/>
                <a:gd name="connsiteX151" fmla="*/ 1119178 w 1315983"/>
                <a:gd name="connsiteY151" fmla="*/ 1645853 h 2311974"/>
                <a:gd name="connsiteX152" fmla="*/ 1112065 w 1315983"/>
                <a:gd name="connsiteY152" fmla="*/ 1645853 h 2311974"/>
                <a:gd name="connsiteX153" fmla="*/ 1104951 w 1315983"/>
                <a:gd name="connsiteY153" fmla="*/ 1667733 h 2311974"/>
                <a:gd name="connsiteX154" fmla="*/ 1104951 w 1315983"/>
                <a:gd name="connsiteY154" fmla="*/ 1706631 h 2311974"/>
                <a:gd name="connsiteX155" fmla="*/ 1090725 w 1315983"/>
                <a:gd name="connsiteY155" fmla="*/ 1709062 h 2311974"/>
                <a:gd name="connsiteX156" fmla="*/ 1090725 w 1315983"/>
                <a:gd name="connsiteY156" fmla="*/ 1723648 h 2311974"/>
                <a:gd name="connsiteX157" fmla="*/ 1078869 w 1315983"/>
                <a:gd name="connsiteY157" fmla="*/ 1740666 h 2311974"/>
                <a:gd name="connsiteX158" fmla="*/ 1021961 w 1315983"/>
                <a:gd name="connsiteY158" fmla="*/ 1733373 h 2311974"/>
                <a:gd name="connsiteX159" fmla="*/ 995879 w 1315983"/>
                <a:gd name="connsiteY159" fmla="*/ 1733373 h 2311974"/>
                <a:gd name="connsiteX160" fmla="*/ 984023 w 1315983"/>
                <a:gd name="connsiteY160" fmla="*/ 1743097 h 2311974"/>
                <a:gd name="connsiteX161" fmla="*/ 976910 w 1315983"/>
                <a:gd name="connsiteY161" fmla="*/ 1735804 h 2311974"/>
                <a:gd name="connsiteX162" fmla="*/ 969796 w 1315983"/>
                <a:gd name="connsiteY162" fmla="*/ 1740666 h 2311974"/>
                <a:gd name="connsiteX163" fmla="*/ 948456 w 1315983"/>
                <a:gd name="connsiteY163" fmla="*/ 1713924 h 2311974"/>
                <a:gd name="connsiteX164" fmla="*/ 934229 w 1315983"/>
                <a:gd name="connsiteY164" fmla="*/ 1721217 h 2311974"/>
                <a:gd name="connsiteX165" fmla="*/ 927116 w 1315983"/>
                <a:gd name="connsiteY165" fmla="*/ 1733373 h 2311974"/>
                <a:gd name="connsiteX166" fmla="*/ 920002 w 1315983"/>
                <a:gd name="connsiteY166" fmla="*/ 1735804 h 2311974"/>
                <a:gd name="connsiteX167" fmla="*/ 905775 w 1315983"/>
                <a:gd name="connsiteY167" fmla="*/ 1706631 h 2311974"/>
                <a:gd name="connsiteX168" fmla="*/ 834641 w 1315983"/>
                <a:gd name="connsiteY168" fmla="*/ 1709062 h 2311974"/>
                <a:gd name="connsiteX169" fmla="*/ 832270 w 1315983"/>
                <a:gd name="connsiteY169" fmla="*/ 1721217 h 2311974"/>
                <a:gd name="connsiteX170" fmla="*/ 789590 w 1315983"/>
                <a:gd name="connsiteY170" fmla="*/ 1721217 h 2311974"/>
                <a:gd name="connsiteX171" fmla="*/ 789590 w 1315983"/>
                <a:gd name="connsiteY171" fmla="*/ 1728511 h 2311974"/>
                <a:gd name="connsiteX172" fmla="*/ 758765 w 1315983"/>
                <a:gd name="connsiteY172" fmla="*/ 1721217 h 2311974"/>
                <a:gd name="connsiteX173" fmla="*/ 758765 w 1315983"/>
                <a:gd name="connsiteY173" fmla="*/ 1706631 h 2311974"/>
                <a:gd name="connsiteX174" fmla="*/ 751651 w 1315983"/>
                <a:gd name="connsiteY174" fmla="*/ 1706631 h 2311974"/>
                <a:gd name="connsiteX175" fmla="*/ 749280 w 1315983"/>
                <a:gd name="connsiteY175" fmla="*/ 1692044 h 2311974"/>
                <a:gd name="connsiteX176" fmla="*/ 749280 w 1315983"/>
                <a:gd name="connsiteY176" fmla="*/ 1692044 h 2311974"/>
                <a:gd name="connsiteX177" fmla="*/ 751651 w 1315983"/>
                <a:gd name="connsiteY177" fmla="*/ 1706631 h 2311974"/>
                <a:gd name="connsiteX178" fmla="*/ 697115 w 1315983"/>
                <a:gd name="connsiteY178" fmla="*/ 1709062 h 2311974"/>
                <a:gd name="connsiteX179" fmla="*/ 656806 w 1315983"/>
                <a:gd name="connsiteY179" fmla="*/ 1701769 h 2311974"/>
                <a:gd name="connsiteX180" fmla="*/ 654435 w 1315983"/>
                <a:gd name="connsiteY180" fmla="*/ 1709062 h 2311974"/>
                <a:gd name="connsiteX181" fmla="*/ 635465 w 1315983"/>
                <a:gd name="connsiteY181" fmla="*/ 1713924 h 2311974"/>
                <a:gd name="connsiteX182" fmla="*/ 628352 w 1315983"/>
                <a:gd name="connsiteY182" fmla="*/ 1733373 h 2311974"/>
                <a:gd name="connsiteX183" fmla="*/ 633094 w 1315983"/>
                <a:gd name="connsiteY183" fmla="*/ 1750391 h 2311974"/>
                <a:gd name="connsiteX184" fmla="*/ 614125 w 1315983"/>
                <a:gd name="connsiteY184" fmla="*/ 1750391 h 2311974"/>
                <a:gd name="connsiteX185" fmla="*/ 609383 w 1315983"/>
                <a:gd name="connsiteY185" fmla="*/ 1769840 h 2311974"/>
                <a:gd name="connsiteX186" fmla="*/ 616496 w 1315983"/>
                <a:gd name="connsiteY186" fmla="*/ 1784426 h 2311974"/>
                <a:gd name="connsiteX187" fmla="*/ 614125 w 1315983"/>
                <a:gd name="connsiteY187" fmla="*/ 1806306 h 2311974"/>
                <a:gd name="connsiteX188" fmla="*/ 602269 w 1315983"/>
                <a:gd name="connsiteY188" fmla="*/ 1813599 h 2311974"/>
                <a:gd name="connsiteX189" fmla="*/ 602269 w 1315983"/>
                <a:gd name="connsiteY189" fmla="*/ 1847635 h 2311974"/>
                <a:gd name="connsiteX190" fmla="*/ 588043 w 1315983"/>
                <a:gd name="connsiteY190" fmla="*/ 1852497 h 2311974"/>
                <a:gd name="connsiteX191" fmla="*/ 585671 w 1315983"/>
                <a:gd name="connsiteY191" fmla="*/ 1837910 h 2311974"/>
                <a:gd name="connsiteX192" fmla="*/ 552475 w 1315983"/>
                <a:gd name="connsiteY192" fmla="*/ 1837910 h 2311974"/>
                <a:gd name="connsiteX193" fmla="*/ 552475 w 1315983"/>
                <a:gd name="connsiteY193" fmla="*/ 1859790 h 2311974"/>
                <a:gd name="connsiteX194" fmla="*/ 533506 w 1315983"/>
                <a:gd name="connsiteY194" fmla="*/ 1859790 h 2311974"/>
                <a:gd name="connsiteX195" fmla="*/ 533506 w 1315983"/>
                <a:gd name="connsiteY195" fmla="*/ 1869515 h 2311974"/>
                <a:gd name="connsiteX196" fmla="*/ 531135 w 1315983"/>
                <a:gd name="connsiteY196" fmla="*/ 1876808 h 2311974"/>
                <a:gd name="connsiteX197" fmla="*/ 450517 w 1315983"/>
                <a:gd name="connsiteY197" fmla="*/ 1876808 h 2311974"/>
                <a:gd name="connsiteX198" fmla="*/ 450517 w 1315983"/>
                <a:gd name="connsiteY198" fmla="*/ 1896257 h 2311974"/>
                <a:gd name="connsiteX199" fmla="*/ 398351 w 1315983"/>
                <a:gd name="connsiteY199" fmla="*/ 1901119 h 2311974"/>
                <a:gd name="connsiteX200" fmla="*/ 398351 w 1315983"/>
                <a:gd name="connsiteY200" fmla="*/ 1930292 h 2311974"/>
                <a:gd name="connsiteX201" fmla="*/ 377011 w 1315983"/>
                <a:gd name="connsiteY201" fmla="*/ 1930292 h 2311974"/>
                <a:gd name="connsiteX202" fmla="*/ 374640 w 1315983"/>
                <a:gd name="connsiteY202" fmla="*/ 1952172 h 2311974"/>
                <a:gd name="connsiteX203" fmla="*/ 362784 w 1315983"/>
                <a:gd name="connsiteY203" fmla="*/ 1952172 h 2311974"/>
                <a:gd name="connsiteX204" fmla="*/ 362784 w 1315983"/>
                <a:gd name="connsiteY204" fmla="*/ 1978914 h 2311974"/>
                <a:gd name="connsiteX205" fmla="*/ 369898 w 1315983"/>
                <a:gd name="connsiteY205" fmla="*/ 1983776 h 2311974"/>
                <a:gd name="connsiteX206" fmla="*/ 367527 w 1315983"/>
                <a:gd name="connsiteY206" fmla="*/ 2000794 h 2311974"/>
                <a:gd name="connsiteX207" fmla="*/ 374640 w 1315983"/>
                <a:gd name="connsiteY207" fmla="*/ 2005656 h 2311974"/>
                <a:gd name="connsiteX208" fmla="*/ 374640 w 1315983"/>
                <a:gd name="connsiteY208" fmla="*/ 2068865 h 2311974"/>
                <a:gd name="connsiteX209" fmla="*/ 367527 w 1315983"/>
                <a:gd name="connsiteY209" fmla="*/ 2068865 h 2311974"/>
                <a:gd name="connsiteX210" fmla="*/ 367527 w 1315983"/>
                <a:gd name="connsiteY210" fmla="*/ 2081020 h 2311974"/>
                <a:gd name="connsiteX211" fmla="*/ 348557 w 1315983"/>
                <a:gd name="connsiteY211" fmla="*/ 2083451 h 2311974"/>
                <a:gd name="connsiteX212" fmla="*/ 334331 w 1315983"/>
                <a:gd name="connsiteY212" fmla="*/ 2117487 h 2311974"/>
                <a:gd name="connsiteX213" fmla="*/ 334331 w 1315983"/>
                <a:gd name="connsiteY213" fmla="*/ 2129642 h 2311974"/>
                <a:gd name="connsiteX214" fmla="*/ 391238 w 1315983"/>
                <a:gd name="connsiteY214" fmla="*/ 2132073 h 2311974"/>
                <a:gd name="connsiteX215" fmla="*/ 384125 w 1315983"/>
                <a:gd name="connsiteY215" fmla="*/ 2151522 h 2311974"/>
                <a:gd name="connsiteX216" fmla="*/ 388867 w 1315983"/>
                <a:gd name="connsiteY216" fmla="*/ 2161246 h 2311974"/>
                <a:gd name="connsiteX217" fmla="*/ 384125 w 1315983"/>
                <a:gd name="connsiteY217" fmla="*/ 2168540 h 2311974"/>
                <a:gd name="connsiteX218" fmla="*/ 367527 w 1315983"/>
                <a:gd name="connsiteY218" fmla="*/ 2168540 h 2311974"/>
                <a:gd name="connsiteX219" fmla="*/ 367527 w 1315983"/>
                <a:gd name="connsiteY219" fmla="*/ 2180695 h 2311974"/>
                <a:gd name="connsiteX220" fmla="*/ 336702 w 1315983"/>
                <a:gd name="connsiteY220" fmla="*/ 2187988 h 2311974"/>
                <a:gd name="connsiteX221" fmla="*/ 343815 w 1315983"/>
                <a:gd name="connsiteY221" fmla="*/ 2200144 h 2311974"/>
                <a:gd name="connsiteX222" fmla="*/ 341444 w 1315983"/>
                <a:gd name="connsiteY222" fmla="*/ 2256059 h 2311974"/>
                <a:gd name="connsiteX223" fmla="*/ 329588 w 1315983"/>
                <a:gd name="connsiteY223" fmla="*/ 2277939 h 2311974"/>
                <a:gd name="connsiteX224" fmla="*/ 303506 w 1315983"/>
                <a:gd name="connsiteY224" fmla="*/ 2307112 h 2311974"/>
                <a:gd name="connsiteX225" fmla="*/ 289279 w 1315983"/>
                <a:gd name="connsiteY225" fmla="*/ 2311974 h 2311974"/>
                <a:gd name="connsiteX226" fmla="*/ 272681 w 1315983"/>
                <a:gd name="connsiteY226" fmla="*/ 2282801 h 2311974"/>
                <a:gd name="connsiteX227" fmla="*/ 253712 w 1315983"/>
                <a:gd name="connsiteY227" fmla="*/ 2275508 h 2311974"/>
                <a:gd name="connsiteX228" fmla="*/ 239485 w 1315983"/>
                <a:gd name="connsiteY228" fmla="*/ 2292526 h 2311974"/>
                <a:gd name="connsiteX229" fmla="*/ 220516 w 1315983"/>
                <a:gd name="connsiteY229" fmla="*/ 2285232 h 2311974"/>
                <a:gd name="connsiteX230" fmla="*/ 206289 w 1315983"/>
                <a:gd name="connsiteY230" fmla="*/ 2290094 h 2311974"/>
                <a:gd name="connsiteX231" fmla="*/ 170722 w 1315983"/>
                <a:gd name="connsiteY231" fmla="*/ 2275508 h 2311974"/>
                <a:gd name="connsiteX232" fmla="*/ 129987 w 1315983"/>
                <a:gd name="connsiteY232" fmla="*/ 2254426 h 2311974"/>
                <a:gd name="connsiteX233" fmla="*/ 138292 w 1315983"/>
                <a:gd name="connsiteY233" fmla="*/ 2090384 h 2311974"/>
                <a:gd name="connsiteX234" fmla="*/ 167576 w 1315983"/>
                <a:gd name="connsiteY234" fmla="*/ 1879782 h 2311974"/>
                <a:gd name="connsiteX235" fmla="*/ 162659 w 1315983"/>
                <a:gd name="connsiteY235" fmla="*/ 1766434 h 2311974"/>
                <a:gd name="connsiteX236" fmla="*/ 134380 w 1315983"/>
                <a:gd name="connsiteY236" fmla="*/ 1684276 h 2311974"/>
                <a:gd name="connsiteX237" fmla="*/ 71027 w 1315983"/>
                <a:gd name="connsiteY237" fmla="*/ 1605539 h 2311974"/>
                <a:gd name="connsiteX238" fmla="*/ 21152 w 1315983"/>
                <a:gd name="connsiteY238" fmla="*/ 1566641 h 2311974"/>
                <a:gd name="connsiteX239" fmla="*/ 22796 w 1315983"/>
                <a:gd name="connsiteY239" fmla="*/ 1519182 h 2311974"/>
                <a:gd name="connsiteX240" fmla="*/ 18560 w 1315983"/>
                <a:gd name="connsiteY240" fmla="*/ 1442151 h 2311974"/>
                <a:gd name="connsiteX241" fmla="*/ 73867 w 1315983"/>
                <a:gd name="connsiteY241" fmla="*/ 1327822 h 2311974"/>
                <a:gd name="connsiteX242" fmla="*/ 867553 w 1315983"/>
                <a:gd name="connsiteY242" fmla="*/ 1104035 h 2311974"/>
                <a:gd name="connsiteX243" fmla="*/ 0 w 1315983"/>
                <a:gd name="connsiteY243" fmla="*/ 680708 h 2311974"/>
                <a:gd name="connsiteX244" fmla="*/ 35567 w 1315983"/>
                <a:gd name="connsiteY244" fmla="*/ 670983 h 2311974"/>
                <a:gd name="connsiteX245" fmla="*/ 192062 w 1315983"/>
                <a:gd name="connsiteY245" fmla="*/ 700156 h 2311974"/>
                <a:gd name="connsiteX246" fmla="*/ 151753 w 1315983"/>
                <a:gd name="connsiteY246" fmla="*/ 471633 h 2311974"/>
                <a:gd name="connsiteX247" fmla="*/ 144639 w 1315983"/>
                <a:gd name="connsiteY247" fmla="*/ 464340 h 2311974"/>
                <a:gd name="connsiteX248" fmla="*/ 232371 w 1315983"/>
                <a:gd name="connsiteY248" fmla="*/ 311180 h 2311974"/>
                <a:gd name="connsiteX249" fmla="*/ 225258 w 1315983"/>
                <a:gd name="connsiteY249" fmla="*/ 308749 h 2311974"/>
                <a:gd name="connsiteX250" fmla="*/ 239485 w 1315983"/>
                <a:gd name="connsiteY250" fmla="*/ 240679 h 2311974"/>
                <a:gd name="connsiteX251" fmla="*/ 260825 w 1315983"/>
                <a:gd name="connsiteY251" fmla="*/ 199350 h 2311974"/>
                <a:gd name="connsiteX252" fmla="*/ 239485 w 1315983"/>
                <a:gd name="connsiteY252" fmla="*/ 150728 h 2311974"/>
                <a:gd name="connsiteX253" fmla="*/ 248969 w 1315983"/>
                <a:gd name="connsiteY253" fmla="*/ 131279 h 2311974"/>
                <a:gd name="connsiteX254" fmla="*/ 282165 w 1315983"/>
                <a:gd name="connsiteY254" fmla="*/ 116693 h 2311974"/>
                <a:gd name="connsiteX255" fmla="*/ 286908 w 1315983"/>
                <a:gd name="connsiteY255" fmla="*/ 131279 h 2311974"/>
                <a:gd name="connsiteX256" fmla="*/ 308248 w 1315983"/>
                <a:gd name="connsiteY256" fmla="*/ 116693 h 2311974"/>
                <a:gd name="connsiteX257" fmla="*/ 303506 w 1315983"/>
                <a:gd name="connsiteY257" fmla="*/ 109399 h 2311974"/>
                <a:gd name="connsiteX258" fmla="*/ 320104 w 1315983"/>
                <a:gd name="connsiteY258" fmla="*/ 102106 h 2311974"/>
                <a:gd name="connsiteX259" fmla="*/ 320104 w 1315983"/>
                <a:gd name="connsiteY259" fmla="*/ 94813 h 2311974"/>
                <a:gd name="connsiteX260" fmla="*/ 329588 w 1315983"/>
                <a:gd name="connsiteY260" fmla="*/ 87519 h 2311974"/>
                <a:gd name="connsiteX261" fmla="*/ 315361 w 1315983"/>
                <a:gd name="connsiteY261" fmla="*/ 53484 h 2311974"/>
                <a:gd name="connsiteX262" fmla="*/ 312990 w 1315983"/>
                <a:gd name="connsiteY262" fmla="*/ 7293 h 2311974"/>
                <a:gd name="connsiteX263" fmla="*/ 355671 w 1315983"/>
                <a:gd name="connsiteY263" fmla="*/ 17018 h 2311974"/>
                <a:gd name="connsiteX264" fmla="*/ 377011 w 1315983"/>
                <a:gd name="connsiteY264" fmla="*/ 0 h 2311974"/>
                <a:gd name="connsiteX265" fmla="*/ 377011 w 1315983"/>
                <a:gd name="connsiteY265" fmla="*/ 0 h 2311974"/>
                <a:gd name="connsiteX0" fmla="*/ 234712 w 1315983"/>
                <a:gd name="connsiteY0" fmla="*/ 889782 h 2311974"/>
                <a:gd name="connsiteX1" fmla="*/ 177835 w 1315983"/>
                <a:gd name="connsiteY1" fmla="*/ 734192 h 2311974"/>
                <a:gd name="connsiteX2" fmla="*/ 170722 w 1315983"/>
                <a:gd name="connsiteY2" fmla="*/ 726899 h 2311974"/>
                <a:gd name="connsiteX3" fmla="*/ 177835 w 1315983"/>
                <a:gd name="connsiteY3" fmla="*/ 734192 h 2311974"/>
                <a:gd name="connsiteX4" fmla="*/ 170722 w 1315983"/>
                <a:gd name="connsiteY4" fmla="*/ 714743 h 2311974"/>
                <a:gd name="connsiteX5" fmla="*/ 170722 w 1315983"/>
                <a:gd name="connsiteY5" fmla="*/ 714743 h 2311974"/>
                <a:gd name="connsiteX6" fmla="*/ 177835 w 1315983"/>
                <a:gd name="connsiteY6" fmla="*/ 722036 h 2311974"/>
                <a:gd name="connsiteX7" fmla="*/ 177835 w 1315983"/>
                <a:gd name="connsiteY7" fmla="*/ 722036 h 2311974"/>
                <a:gd name="connsiteX8" fmla="*/ 170722 w 1315983"/>
                <a:gd name="connsiteY8" fmla="*/ 714743 h 2311974"/>
                <a:gd name="connsiteX9" fmla="*/ 377011 w 1315983"/>
                <a:gd name="connsiteY9" fmla="*/ 0 h 2311974"/>
                <a:gd name="connsiteX10" fmla="*/ 384125 w 1315983"/>
                <a:gd name="connsiteY10" fmla="*/ 4862 h 2311974"/>
                <a:gd name="connsiteX11" fmla="*/ 388867 w 1315983"/>
                <a:gd name="connsiteY11" fmla="*/ 17018 h 2311974"/>
                <a:gd name="connsiteX12" fmla="*/ 398351 w 1315983"/>
                <a:gd name="connsiteY12" fmla="*/ 53484 h 2311974"/>
                <a:gd name="connsiteX13" fmla="*/ 429176 w 1315983"/>
                <a:gd name="connsiteY13" fmla="*/ 82657 h 2311974"/>
                <a:gd name="connsiteX14" fmla="*/ 452888 w 1315983"/>
                <a:gd name="connsiteY14" fmla="*/ 75364 h 2311974"/>
                <a:gd name="connsiteX15" fmla="*/ 452888 w 1315983"/>
                <a:gd name="connsiteY15" fmla="*/ 82657 h 2311974"/>
                <a:gd name="connsiteX16" fmla="*/ 460001 w 1315983"/>
                <a:gd name="connsiteY16" fmla="*/ 82657 h 2311974"/>
                <a:gd name="connsiteX17" fmla="*/ 483712 w 1315983"/>
                <a:gd name="connsiteY17" fmla="*/ 104537 h 2311974"/>
                <a:gd name="connsiteX18" fmla="*/ 512166 w 1315983"/>
                <a:gd name="connsiteY18" fmla="*/ 89950 h 2311974"/>
                <a:gd name="connsiteX19" fmla="*/ 526393 w 1315983"/>
                <a:gd name="connsiteY19" fmla="*/ 94813 h 2311974"/>
                <a:gd name="connsiteX20" fmla="*/ 559589 w 1315983"/>
                <a:gd name="connsiteY20" fmla="*/ 94813 h 2311974"/>
                <a:gd name="connsiteX21" fmla="*/ 559589 w 1315983"/>
                <a:gd name="connsiteY21" fmla="*/ 72933 h 2311974"/>
                <a:gd name="connsiteX22" fmla="*/ 561960 w 1315983"/>
                <a:gd name="connsiteY22" fmla="*/ 72933 h 2311974"/>
                <a:gd name="connsiteX23" fmla="*/ 566702 w 1315983"/>
                <a:gd name="connsiteY23" fmla="*/ 123986 h 2311974"/>
                <a:gd name="connsiteX24" fmla="*/ 580929 w 1315983"/>
                <a:gd name="connsiteY24" fmla="*/ 128848 h 2311974"/>
                <a:gd name="connsiteX25" fmla="*/ 592785 w 1315983"/>
                <a:gd name="connsiteY25" fmla="*/ 150728 h 2311974"/>
                <a:gd name="connsiteX26" fmla="*/ 602269 w 1315983"/>
                <a:gd name="connsiteY26" fmla="*/ 153159 h 2311974"/>
                <a:gd name="connsiteX27" fmla="*/ 628352 w 1315983"/>
                <a:gd name="connsiteY27" fmla="*/ 165315 h 2311974"/>
                <a:gd name="connsiteX28" fmla="*/ 668661 w 1315983"/>
                <a:gd name="connsiteY28" fmla="*/ 172608 h 2311974"/>
                <a:gd name="connsiteX29" fmla="*/ 675775 w 1315983"/>
                <a:gd name="connsiteY29" fmla="*/ 184763 h 2311974"/>
                <a:gd name="connsiteX30" fmla="*/ 668661 w 1315983"/>
                <a:gd name="connsiteY30" fmla="*/ 192057 h 2311974"/>
                <a:gd name="connsiteX31" fmla="*/ 675775 w 1315983"/>
                <a:gd name="connsiteY31" fmla="*/ 201781 h 2311974"/>
                <a:gd name="connsiteX32" fmla="*/ 682888 w 1315983"/>
                <a:gd name="connsiteY32" fmla="*/ 233385 h 2311974"/>
                <a:gd name="connsiteX33" fmla="*/ 725569 w 1315983"/>
                <a:gd name="connsiteY33" fmla="*/ 211505 h 2311974"/>
                <a:gd name="connsiteX34" fmla="*/ 749280 w 1315983"/>
                <a:gd name="connsiteY34" fmla="*/ 213936 h 2311974"/>
                <a:gd name="connsiteX35" fmla="*/ 770620 w 1315983"/>
                <a:gd name="connsiteY35" fmla="*/ 199350 h 2311974"/>
                <a:gd name="connsiteX36" fmla="*/ 780105 w 1315983"/>
                <a:gd name="connsiteY36" fmla="*/ 177470 h 2311974"/>
                <a:gd name="connsiteX37" fmla="*/ 806188 w 1315983"/>
                <a:gd name="connsiteY37" fmla="*/ 158021 h 2311974"/>
                <a:gd name="connsiteX38" fmla="*/ 827528 w 1315983"/>
                <a:gd name="connsiteY38" fmla="*/ 194488 h 2311974"/>
                <a:gd name="connsiteX39" fmla="*/ 827528 w 1315983"/>
                <a:gd name="connsiteY39" fmla="*/ 221230 h 2311974"/>
                <a:gd name="connsiteX40" fmla="*/ 839383 w 1315983"/>
                <a:gd name="connsiteY40" fmla="*/ 243110 h 2311974"/>
                <a:gd name="connsiteX41" fmla="*/ 858353 w 1315983"/>
                <a:gd name="connsiteY41" fmla="*/ 262558 h 2311974"/>
                <a:gd name="connsiteX42" fmla="*/ 901033 w 1315983"/>
                <a:gd name="connsiteY42" fmla="*/ 274714 h 2311974"/>
                <a:gd name="connsiteX43" fmla="*/ 934229 w 1315983"/>
                <a:gd name="connsiteY43" fmla="*/ 260127 h 2311974"/>
                <a:gd name="connsiteX44" fmla="*/ 955569 w 1315983"/>
                <a:gd name="connsiteY44" fmla="*/ 262558 h 2311974"/>
                <a:gd name="connsiteX45" fmla="*/ 981652 w 1315983"/>
                <a:gd name="connsiteY45" fmla="*/ 277145 h 2311974"/>
                <a:gd name="connsiteX46" fmla="*/ 1014848 w 1315983"/>
                <a:gd name="connsiteY46" fmla="*/ 282007 h 2311974"/>
                <a:gd name="connsiteX47" fmla="*/ 1010106 w 1315983"/>
                <a:gd name="connsiteY47" fmla="*/ 299025 h 2311974"/>
                <a:gd name="connsiteX48" fmla="*/ 1038559 w 1315983"/>
                <a:gd name="connsiteY48" fmla="*/ 371958 h 2311974"/>
                <a:gd name="connsiteX49" fmla="*/ 1154745 w 1315983"/>
                <a:gd name="connsiteY49" fmla="*/ 415718 h 2311974"/>
                <a:gd name="connsiteX50" fmla="*/ 1187941 w 1315983"/>
                <a:gd name="connsiteY50" fmla="*/ 386544 h 2311974"/>
                <a:gd name="connsiteX51" fmla="*/ 1232993 w 1315983"/>
                <a:gd name="connsiteY51" fmla="*/ 381682 h 2311974"/>
                <a:gd name="connsiteX52" fmla="*/ 1240107 w 1315983"/>
                <a:gd name="connsiteY52" fmla="*/ 386544 h 2311974"/>
                <a:gd name="connsiteX53" fmla="*/ 1275674 w 1315983"/>
                <a:gd name="connsiteY53" fmla="*/ 371958 h 2311974"/>
                <a:gd name="connsiteX54" fmla="*/ 1275674 w 1315983"/>
                <a:gd name="connsiteY54" fmla="*/ 388975 h 2311974"/>
                <a:gd name="connsiteX55" fmla="*/ 1289901 w 1315983"/>
                <a:gd name="connsiteY55" fmla="*/ 408424 h 2311974"/>
                <a:gd name="connsiteX56" fmla="*/ 1228251 w 1315983"/>
                <a:gd name="connsiteY56" fmla="*/ 444891 h 2311974"/>
                <a:gd name="connsiteX57" fmla="*/ 1225880 w 1315983"/>
                <a:gd name="connsiteY57" fmla="*/ 491082 h 2311974"/>
                <a:gd name="connsiteX58" fmla="*/ 1247220 w 1315983"/>
                <a:gd name="connsiteY58" fmla="*/ 532410 h 2311974"/>
                <a:gd name="connsiteX59" fmla="*/ 1280416 w 1315983"/>
                <a:gd name="connsiteY59" fmla="*/ 554290 h 2311974"/>
                <a:gd name="connsiteX60" fmla="*/ 1301756 w 1315983"/>
                <a:gd name="connsiteY60" fmla="*/ 581032 h 2311974"/>
                <a:gd name="connsiteX61" fmla="*/ 1294643 w 1315983"/>
                <a:gd name="connsiteY61" fmla="*/ 622361 h 2311974"/>
                <a:gd name="connsiteX62" fmla="*/ 1315983 w 1315983"/>
                <a:gd name="connsiteY62" fmla="*/ 644241 h 2311974"/>
                <a:gd name="connsiteX63" fmla="*/ 1311241 w 1315983"/>
                <a:gd name="connsiteY63" fmla="*/ 658827 h 2311974"/>
                <a:gd name="connsiteX64" fmla="*/ 1304127 w 1315983"/>
                <a:gd name="connsiteY64" fmla="*/ 666121 h 2311974"/>
                <a:gd name="connsiteX65" fmla="*/ 1275674 w 1315983"/>
                <a:gd name="connsiteY65" fmla="*/ 663689 h 2311974"/>
                <a:gd name="connsiteX66" fmla="*/ 1247220 w 1315983"/>
                <a:gd name="connsiteY66" fmla="*/ 705018 h 2311974"/>
                <a:gd name="connsiteX67" fmla="*/ 1225880 w 1315983"/>
                <a:gd name="connsiteY67" fmla="*/ 712312 h 2311974"/>
                <a:gd name="connsiteX68" fmla="*/ 1178457 w 1315983"/>
                <a:gd name="connsiteY68" fmla="*/ 785245 h 2311974"/>
                <a:gd name="connsiteX69" fmla="*/ 1178457 w 1315983"/>
                <a:gd name="connsiteY69" fmla="*/ 804693 h 2311974"/>
                <a:gd name="connsiteX70" fmla="*/ 1147632 w 1315983"/>
                <a:gd name="connsiteY70" fmla="*/ 802262 h 2311974"/>
                <a:gd name="connsiteX71" fmla="*/ 1116807 w 1315983"/>
                <a:gd name="connsiteY71" fmla="*/ 802262 h 2311974"/>
                <a:gd name="connsiteX72" fmla="*/ 1093096 w 1315983"/>
                <a:gd name="connsiteY72" fmla="*/ 819280 h 2311974"/>
                <a:gd name="connsiteX73" fmla="*/ 1057529 w 1315983"/>
                <a:gd name="connsiteY73" fmla="*/ 809556 h 2311974"/>
                <a:gd name="connsiteX74" fmla="*/ 1045673 w 1315983"/>
                <a:gd name="connsiteY74" fmla="*/ 816849 h 2311974"/>
                <a:gd name="connsiteX75" fmla="*/ 1055157 w 1315983"/>
                <a:gd name="connsiteY75" fmla="*/ 824142 h 2311974"/>
                <a:gd name="connsiteX76" fmla="*/ 1043302 w 1315983"/>
                <a:gd name="connsiteY76" fmla="*/ 850884 h 2311974"/>
                <a:gd name="connsiteX77" fmla="*/ 1050415 w 1315983"/>
                <a:gd name="connsiteY77" fmla="*/ 858178 h 2311974"/>
                <a:gd name="connsiteX78" fmla="*/ 1090725 w 1315983"/>
                <a:gd name="connsiteY78" fmla="*/ 875195 h 2311974"/>
                <a:gd name="connsiteX79" fmla="*/ 1097838 w 1315983"/>
                <a:gd name="connsiteY79" fmla="*/ 906800 h 2311974"/>
                <a:gd name="connsiteX80" fmla="*/ 1104951 w 1315983"/>
                <a:gd name="connsiteY80" fmla="*/ 916524 h 2311974"/>
                <a:gd name="connsiteX81" fmla="*/ 1123921 w 1315983"/>
                <a:gd name="connsiteY81" fmla="*/ 935973 h 2311974"/>
                <a:gd name="connsiteX82" fmla="*/ 1171343 w 1315983"/>
                <a:gd name="connsiteY82" fmla="*/ 928679 h 2311974"/>
                <a:gd name="connsiteX83" fmla="*/ 1185570 w 1315983"/>
                <a:gd name="connsiteY83" fmla="*/ 948128 h 2311974"/>
                <a:gd name="connsiteX84" fmla="*/ 1206911 w 1315983"/>
                <a:gd name="connsiteY84" fmla="*/ 950559 h 2311974"/>
                <a:gd name="connsiteX85" fmla="*/ 1211653 w 1315983"/>
                <a:gd name="connsiteY85" fmla="*/ 923817 h 2311974"/>
                <a:gd name="connsiteX86" fmla="*/ 1225880 w 1315983"/>
                <a:gd name="connsiteY86" fmla="*/ 914093 h 2311974"/>
                <a:gd name="connsiteX87" fmla="*/ 1235364 w 1315983"/>
                <a:gd name="connsiteY87" fmla="*/ 921386 h 2311974"/>
                <a:gd name="connsiteX88" fmla="*/ 1247220 w 1315983"/>
                <a:gd name="connsiteY88" fmla="*/ 948128 h 2311974"/>
                <a:gd name="connsiteX89" fmla="*/ 1195055 w 1315983"/>
                <a:gd name="connsiteY89" fmla="*/ 1006475 h 2311974"/>
                <a:gd name="connsiteX90" fmla="*/ 1064642 w 1315983"/>
                <a:gd name="connsiteY90" fmla="*/ 1062390 h 2311974"/>
                <a:gd name="connsiteX91" fmla="*/ 1071755 w 1315983"/>
                <a:gd name="connsiteY91" fmla="*/ 1093994 h 2311974"/>
                <a:gd name="connsiteX92" fmla="*/ 1062271 w 1315983"/>
                <a:gd name="connsiteY92" fmla="*/ 1103719 h 2311974"/>
                <a:gd name="connsiteX93" fmla="*/ 1064642 w 1315983"/>
                <a:gd name="connsiteY93" fmla="*/ 1103719 h 2311974"/>
                <a:gd name="connsiteX94" fmla="*/ 1064642 w 1315983"/>
                <a:gd name="connsiteY94" fmla="*/ 1111012 h 2311974"/>
                <a:gd name="connsiteX95" fmla="*/ 1057529 w 1315983"/>
                <a:gd name="connsiteY95" fmla="*/ 1118305 h 2311974"/>
                <a:gd name="connsiteX96" fmla="*/ 1057529 w 1315983"/>
                <a:gd name="connsiteY96" fmla="*/ 1125598 h 2311974"/>
                <a:gd name="connsiteX97" fmla="*/ 1043302 w 1315983"/>
                <a:gd name="connsiteY97" fmla="*/ 1149909 h 2311974"/>
                <a:gd name="connsiteX98" fmla="*/ 1055157 w 1315983"/>
                <a:gd name="connsiteY98" fmla="*/ 1164496 h 2311974"/>
                <a:gd name="connsiteX99" fmla="*/ 1083611 w 1315983"/>
                <a:gd name="connsiteY99" fmla="*/ 1164496 h 2311974"/>
                <a:gd name="connsiteX100" fmla="*/ 1085982 w 1315983"/>
                <a:gd name="connsiteY100" fmla="*/ 1166927 h 2311974"/>
                <a:gd name="connsiteX101" fmla="*/ 1104951 w 1315983"/>
                <a:gd name="connsiteY101" fmla="*/ 1159634 h 2311974"/>
                <a:gd name="connsiteX102" fmla="*/ 1116807 w 1315983"/>
                <a:gd name="connsiteY102" fmla="*/ 1166927 h 2311974"/>
                <a:gd name="connsiteX103" fmla="*/ 1123921 w 1315983"/>
                <a:gd name="connsiteY103" fmla="*/ 1166927 h 2311974"/>
                <a:gd name="connsiteX104" fmla="*/ 1119178 w 1315983"/>
                <a:gd name="connsiteY104" fmla="*/ 1171789 h 2311974"/>
                <a:gd name="connsiteX105" fmla="*/ 1133405 w 1315983"/>
                <a:gd name="connsiteY105" fmla="*/ 1179083 h 2311974"/>
                <a:gd name="connsiteX106" fmla="*/ 1140519 w 1315983"/>
                <a:gd name="connsiteY106" fmla="*/ 1222842 h 2311974"/>
                <a:gd name="connsiteX107" fmla="*/ 1133405 w 1315983"/>
                <a:gd name="connsiteY107" fmla="*/ 1230136 h 2311974"/>
                <a:gd name="connsiteX108" fmla="*/ 1133405 w 1315983"/>
                <a:gd name="connsiteY108" fmla="*/ 1254447 h 2311974"/>
                <a:gd name="connsiteX109" fmla="*/ 1159488 w 1315983"/>
                <a:gd name="connsiteY109" fmla="*/ 1271464 h 2311974"/>
                <a:gd name="connsiteX110" fmla="*/ 1154745 w 1315983"/>
                <a:gd name="connsiteY110" fmla="*/ 1278758 h 2311974"/>
                <a:gd name="connsiteX111" fmla="*/ 1164230 w 1315983"/>
                <a:gd name="connsiteY111" fmla="*/ 1290913 h 2311974"/>
                <a:gd name="connsiteX112" fmla="*/ 1164230 w 1315983"/>
                <a:gd name="connsiteY112" fmla="*/ 1303069 h 2311974"/>
                <a:gd name="connsiteX113" fmla="*/ 1166601 w 1315983"/>
                <a:gd name="connsiteY113" fmla="*/ 1305500 h 2311974"/>
                <a:gd name="connsiteX114" fmla="*/ 1164230 w 1315983"/>
                <a:gd name="connsiteY114" fmla="*/ 1312793 h 2311974"/>
                <a:gd name="connsiteX115" fmla="*/ 1171343 w 1315983"/>
                <a:gd name="connsiteY115" fmla="*/ 1324948 h 2311974"/>
                <a:gd name="connsiteX116" fmla="*/ 1178457 w 1315983"/>
                <a:gd name="connsiteY116" fmla="*/ 1317655 h 2311974"/>
                <a:gd name="connsiteX117" fmla="*/ 1178457 w 1315983"/>
                <a:gd name="connsiteY117" fmla="*/ 1327379 h 2311974"/>
                <a:gd name="connsiteX118" fmla="*/ 1180828 w 1315983"/>
                <a:gd name="connsiteY118" fmla="*/ 1344397 h 2311974"/>
                <a:gd name="connsiteX119" fmla="*/ 1154745 w 1315983"/>
                <a:gd name="connsiteY119" fmla="*/ 1358984 h 2311974"/>
                <a:gd name="connsiteX120" fmla="*/ 1133405 w 1315983"/>
                <a:gd name="connsiteY120" fmla="*/ 1358984 h 2311974"/>
                <a:gd name="connsiteX121" fmla="*/ 1131034 w 1315983"/>
                <a:gd name="connsiteY121" fmla="*/ 1376001 h 2311974"/>
                <a:gd name="connsiteX122" fmla="*/ 1152374 w 1315983"/>
                <a:gd name="connsiteY122" fmla="*/ 1376001 h 2311974"/>
                <a:gd name="connsiteX123" fmla="*/ 1154745 w 1315983"/>
                <a:gd name="connsiteY123" fmla="*/ 1383295 h 2311974"/>
                <a:gd name="connsiteX124" fmla="*/ 1159488 w 1315983"/>
                <a:gd name="connsiteY124" fmla="*/ 1380864 h 2311974"/>
                <a:gd name="connsiteX125" fmla="*/ 1166601 w 1315983"/>
                <a:gd name="connsiteY125" fmla="*/ 1393019 h 2311974"/>
                <a:gd name="connsiteX126" fmla="*/ 1164230 w 1315983"/>
                <a:gd name="connsiteY126" fmla="*/ 1400312 h 2311974"/>
                <a:gd name="connsiteX127" fmla="*/ 1166601 w 1315983"/>
                <a:gd name="connsiteY127" fmla="*/ 1402744 h 2311974"/>
                <a:gd name="connsiteX128" fmla="*/ 1185570 w 1315983"/>
                <a:gd name="connsiteY128" fmla="*/ 1380864 h 2311974"/>
                <a:gd name="connsiteX129" fmla="*/ 1192684 w 1315983"/>
                <a:gd name="connsiteY129" fmla="*/ 1383295 h 2311974"/>
                <a:gd name="connsiteX130" fmla="*/ 1187941 w 1315983"/>
                <a:gd name="connsiteY130" fmla="*/ 1380864 h 2311974"/>
                <a:gd name="connsiteX131" fmla="*/ 1195055 w 1315983"/>
                <a:gd name="connsiteY131" fmla="*/ 1373570 h 2311974"/>
                <a:gd name="connsiteX132" fmla="*/ 1202168 w 1315983"/>
                <a:gd name="connsiteY132" fmla="*/ 1368708 h 2311974"/>
                <a:gd name="connsiteX133" fmla="*/ 1218766 w 1315983"/>
                <a:gd name="connsiteY133" fmla="*/ 1417330 h 2311974"/>
                <a:gd name="connsiteX134" fmla="*/ 1214024 w 1315983"/>
                <a:gd name="connsiteY134" fmla="*/ 1424623 h 2311974"/>
                <a:gd name="connsiteX135" fmla="*/ 1214024 w 1315983"/>
                <a:gd name="connsiteY135" fmla="*/ 1441641 h 2311974"/>
                <a:gd name="connsiteX136" fmla="*/ 1180828 w 1315983"/>
                <a:gd name="connsiteY136" fmla="*/ 1436779 h 2311974"/>
                <a:gd name="connsiteX137" fmla="*/ 1178457 w 1315983"/>
                <a:gd name="connsiteY137" fmla="*/ 1473245 h 2311974"/>
                <a:gd name="connsiteX138" fmla="*/ 1164230 w 1315983"/>
                <a:gd name="connsiteY138" fmla="*/ 1473245 h 2311974"/>
                <a:gd name="connsiteX139" fmla="*/ 1159488 w 1315983"/>
                <a:gd name="connsiteY139" fmla="*/ 1504850 h 2311974"/>
                <a:gd name="connsiteX140" fmla="*/ 1145261 w 1315983"/>
                <a:gd name="connsiteY140" fmla="*/ 1521867 h 2311974"/>
                <a:gd name="connsiteX141" fmla="*/ 1145261 w 1315983"/>
                <a:gd name="connsiteY141" fmla="*/ 1548609 h 2311974"/>
                <a:gd name="connsiteX142" fmla="*/ 1126292 w 1315983"/>
                <a:gd name="connsiteY142" fmla="*/ 1560765 h 2311974"/>
                <a:gd name="connsiteX143" fmla="*/ 1152374 w 1315983"/>
                <a:gd name="connsiteY143" fmla="*/ 1570489 h 2311974"/>
                <a:gd name="connsiteX144" fmla="*/ 1152374 w 1315983"/>
                <a:gd name="connsiteY144" fmla="*/ 1577783 h 2311974"/>
                <a:gd name="connsiteX145" fmla="*/ 1097838 w 1315983"/>
                <a:gd name="connsiteY145" fmla="*/ 1577783 h 2311974"/>
                <a:gd name="connsiteX146" fmla="*/ 1109694 w 1315983"/>
                <a:gd name="connsiteY146" fmla="*/ 1602094 h 2311974"/>
                <a:gd name="connsiteX147" fmla="*/ 1119178 w 1315983"/>
                <a:gd name="connsiteY147" fmla="*/ 1609387 h 2311974"/>
                <a:gd name="connsiteX148" fmla="*/ 1116807 w 1315983"/>
                <a:gd name="connsiteY148" fmla="*/ 1619111 h 2311974"/>
                <a:gd name="connsiteX149" fmla="*/ 1119178 w 1315983"/>
                <a:gd name="connsiteY149" fmla="*/ 1623973 h 2311974"/>
                <a:gd name="connsiteX150" fmla="*/ 1119178 w 1315983"/>
                <a:gd name="connsiteY150" fmla="*/ 1645853 h 2311974"/>
                <a:gd name="connsiteX151" fmla="*/ 1112065 w 1315983"/>
                <a:gd name="connsiteY151" fmla="*/ 1645853 h 2311974"/>
                <a:gd name="connsiteX152" fmla="*/ 1104951 w 1315983"/>
                <a:gd name="connsiteY152" fmla="*/ 1667733 h 2311974"/>
                <a:gd name="connsiteX153" fmla="*/ 1104951 w 1315983"/>
                <a:gd name="connsiteY153" fmla="*/ 1706631 h 2311974"/>
                <a:gd name="connsiteX154" fmla="*/ 1090725 w 1315983"/>
                <a:gd name="connsiteY154" fmla="*/ 1709062 h 2311974"/>
                <a:gd name="connsiteX155" fmla="*/ 1090725 w 1315983"/>
                <a:gd name="connsiteY155" fmla="*/ 1723648 h 2311974"/>
                <a:gd name="connsiteX156" fmla="*/ 1078869 w 1315983"/>
                <a:gd name="connsiteY156" fmla="*/ 1740666 h 2311974"/>
                <a:gd name="connsiteX157" fmla="*/ 1021961 w 1315983"/>
                <a:gd name="connsiteY157" fmla="*/ 1733373 h 2311974"/>
                <a:gd name="connsiteX158" fmla="*/ 995879 w 1315983"/>
                <a:gd name="connsiteY158" fmla="*/ 1733373 h 2311974"/>
                <a:gd name="connsiteX159" fmla="*/ 984023 w 1315983"/>
                <a:gd name="connsiteY159" fmla="*/ 1743097 h 2311974"/>
                <a:gd name="connsiteX160" fmla="*/ 976910 w 1315983"/>
                <a:gd name="connsiteY160" fmla="*/ 1735804 h 2311974"/>
                <a:gd name="connsiteX161" fmla="*/ 969796 w 1315983"/>
                <a:gd name="connsiteY161" fmla="*/ 1740666 h 2311974"/>
                <a:gd name="connsiteX162" fmla="*/ 948456 w 1315983"/>
                <a:gd name="connsiteY162" fmla="*/ 1713924 h 2311974"/>
                <a:gd name="connsiteX163" fmla="*/ 934229 w 1315983"/>
                <a:gd name="connsiteY163" fmla="*/ 1721217 h 2311974"/>
                <a:gd name="connsiteX164" fmla="*/ 927116 w 1315983"/>
                <a:gd name="connsiteY164" fmla="*/ 1733373 h 2311974"/>
                <a:gd name="connsiteX165" fmla="*/ 920002 w 1315983"/>
                <a:gd name="connsiteY165" fmla="*/ 1735804 h 2311974"/>
                <a:gd name="connsiteX166" fmla="*/ 905775 w 1315983"/>
                <a:gd name="connsiteY166" fmla="*/ 1706631 h 2311974"/>
                <a:gd name="connsiteX167" fmla="*/ 834641 w 1315983"/>
                <a:gd name="connsiteY167" fmla="*/ 1709062 h 2311974"/>
                <a:gd name="connsiteX168" fmla="*/ 832270 w 1315983"/>
                <a:gd name="connsiteY168" fmla="*/ 1721217 h 2311974"/>
                <a:gd name="connsiteX169" fmla="*/ 789590 w 1315983"/>
                <a:gd name="connsiteY169" fmla="*/ 1721217 h 2311974"/>
                <a:gd name="connsiteX170" fmla="*/ 789590 w 1315983"/>
                <a:gd name="connsiteY170" fmla="*/ 1728511 h 2311974"/>
                <a:gd name="connsiteX171" fmla="*/ 758765 w 1315983"/>
                <a:gd name="connsiteY171" fmla="*/ 1721217 h 2311974"/>
                <a:gd name="connsiteX172" fmla="*/ 758765 w 1315983"/>
                <a:gd name="connsiteY172" fmla="*/ 1706631 h 2311974"/>
                <a:gd name="connsiteX173" fmla="*/ 751651 w 1315983"/>
                <a:gd name="connsiteY173" fmla="*/ 1706631 h 2311974"/>
                <a:gd name="connsiteX174" fmla="*/ 749280 w 1315983"/>
                <a:gd name="connsiteY174" fmla="*/ 1692044 h 2311974"/>
                <a:gd name="connsiteX175" fmla="*/ 749280 w 1315983"/>
                <a:gd name="connsiteY175" fmla="*/ 1692044 h 2311974"/>
                <a:gd name="connsiteX176" fmla="*/ 751651 w 1315983"/>
                <a:gd name="connsiteY176" fmla="*/ 1706631 h 2311974"/>
                <a:gd name="connsiteX177" fmla="*/ 697115 w 1315983"/>
                <a:gd name="connsiteY177" fmla="*/ 1709062 h 2311974"/>
                <a:gd name="connsiteX178" fmla="*/ 656806 w 1315983"/>
                <a:gd name="connsiteY178" fmla="*/ 1701769 h 2311974"/>
                <a:gd name="connsiteX179" fmla="*/ 654435 w 1315983"/>
                <a:gd name="connsiteY179" fmla="*/ 1709062 h 2311974"/>
                <a:gd name="connsiteX180" fmla="*/ 635465 w 1315983"/>
                <a:gd name="connsiteY180" fmla="*/ 1713924 h 2311974"/>
                <a:gd name="connsiteX181" fmla="*/ 628352 w 1315983"/>
                <a:gd name="connsiteY181" fmla="*/ 1733373 h 2311974"/>
                <a:gd name="connsiteX182" fmla="*/ 633094 w 1315983"/>
                <a:gd name="connsiteY182" fmla="*/ 1750391 h 2311974"/>
                <a:gd name="connsiteX183" fmla="*/ 614125 w 1315983"/>
                <a:gd name="connsiteY183" fmla="*/ 1750391 h 2311974"/>
                <a:gd name="connsiteX184" fmla="*/ 609383 w 1315983"/>
                <a:gd name="connsiteY184" fmla="*/ 1769840 h 2311974"/>
                <a:gd name="connsiteX185" fmla="*/ 616496 w 1315983"/>
                <a:gd name="connsiteY185" fmla="*/ 1784426 h 2311974"/>
                <a:gd name="connsiteX186" fmla="*/ 614125 w 1315983"/>
                <a:gd name="connsiteY186" fmla="*/ 1806306 h 2311974"/>
                <a:gd name="connsiteX187" fmla="*/ 602269 w 1315983"/>
                <a:gd name="connsiteY187" fmla="*/ 1813599 h 2311974"/>
                <a:gd name="connsiteX188" fmla="*/ 602269 w 1315983"/>
                <a:gd name="connsiteY188" fmla="*/ 1847635 h 2311974"/>
                <a:gd name="connsiteX189" fmla="*/ 588043 w 1315983"/>
                <a:gd name="connsiteY189" fmla="*/ 1852497 h 2311974"/>
                <a:gd name="connsiteX190" fmla="*/ 585671 w 1315983"/>
                <a:gd name="connsiteY190" fmla="*/ 1837910 h 2311974"/>
                <a:gd name="connsiteX191" fmla="*/ 552475 w 1315983"/>
                <a:gd name="connsiteY191" fmla="*/ 1837910 h 2311974"/>
                <a:gd name="connsiteX192" fmla="*/ 552475 w 1315983"/>
                <a:gd name="connsiteY192" fmla="*/ 1859790 h 2311974"/>
                <a:gd name="connsiteX193" fmla="*/ 533506 w 1315983"/>
                <a:gd name="connsiteY193" fmla="*/ 1859790 h 2311974"/>
                <a:gd name="connsiteX194" fmla="*/ 533506 w 1315983"/>
                <a:gd name="connsiteY194" fmla="*/ 1869515 h 2311974"/>
                <a:gd name="connsiteX195" fmla="*/ 531135 w 1315983"/>
                <a:gd name="connsiteY195" fmla="*/ 1876808 h 2311974"/>
                <a:gd name="connsiteX196" fmla="*/ 450517 w 1315983"/>
                <a:gd name="connsiteY196" fmla="*/ 1876808 h 2311974"/>
                <a:gd name="connsiteX197" fmla="*/ 450517 w 1315983"/>
                <a:gd name="connsiteY197" fmla="*/ 1896257 h 2311974"/>
                <a:gd name="connsiteX198" fmla="*/ 398351 w 1315983"/>
                <a:gd name="connsiteY198" fmla="*/ 1901119 h 2311974"/>
                <a:gd name="connsiteX199" fmla="*/ 398351 w 1315983"/>
                <a:gd name="connsiteY199" fmla="*/ 1930292 h 2311974"/>
                <a:gd name="connsiteX200" fmla="*/ 377011 w 1315983"/>
                <a:gd name="connsiteY200" fmla="*/ 1930292 h 2311974"/>
                <a:gd name="connsiteX201" fmla="*/ 374640 w 1315983"/>
                <a:gd name="connsiteY201" fmla="*/ 1952172 h 2311974"/>
                <a:gd name="connsiteX202" fmla="*/ 362784 w 1315983"/>
                <a:gd name="connsiteY202" fmla="*/ 1952172 h 2311974"/>
                <a:gd name="connsiteX203" fmla="*/ 362784 w 1315983"/>
                <a:gd name="connsiteY203" fmla="*/ 1978914 h 2311974"/>
                <a:gd name="connsiteX204" fmla="*/ 369898 w 1315983"/>
                <a:gd name="connsiteY204" fmla="*/ 1983776 h 2311974"/>
                <a:gd name="connsiteX205" fmla="*/ 367527 w 1315983"/>
                <a:gd name="connsiteY205" fmla="*/ 2000794 h 2311974"/>
                <a:gd name="connsiteX206" fmla="*/ 374640 w 1315983"/>
                <a:gd name="connsiteY206" fmla="*/ 2005656 h 2311974"/>
                <a:gd name="connsiteX207" fmla="*/ 374640 w 1315983"/>
                <a:gd name="connsiteY207" fmla="*/ 2068865 h 2311974"/>
                <a:gd name="connsiteX208" fmla="*/ 367527 w 1315983"/>
                <a:gd name="connsiteY208" fmla="*/ 2068865 h 2311974"/>
                <a:gd name="connsiteX209" fmla="*/ 367527 w 1315983"/>
                <a:gd name="connsiteY209" fmla="*/ 2081020 h 2311974"/>
                <a:gd name="connsiteX210" fmla="*/ 348557 w 1315983"/>
                <a:gd name="connsiteY210" fmla="*/ 2083451 h 2311974"/>
                <a:gd name="connsiteX211" fmla="*/ 334331 w 1315983"/>
                <a:gd name="connsiteY211" fmla="*/ 2117487 h 2311974"/>
                <a:gd name="connsiteX212" fmla="*/ 334331 w 1315983"/>
                <a:gd name="connsiteY212" fmla="*/ 2129642 h 2311974"/>
                <a:gd name="connsiteX213" fmla="*/ 391238 w 1315983"/>
                <a:gd name="connsiteY213" fmla="*/ 2132073 h 2311974"/>
                <a:gd name="connsiteX214" fmla="*/ 384125 w 1315983"/>
                <a:gd name="connsiteY214" fmla="*/ 2151522 h 2311974"/>
                <a:gd name="connsiteX215" fmla="*/ 388867 w 1315983"/>
                <a:gd name="connsiteY215" fmla="*/ 2161246 h 2311974"/>
                <a:gd name="connsiteX216" fmla="*/ 384125 w 1315983"/>
                <a:gd name="connsiteY216" fmla="*/ 2168540 h 2311974"/>
                <a:gd name="connsiteX217" fmla="*/ 367527 w 1315983"/>
                <a:gd name="connsiteY217" fmla="*/ 2168540 h 2311974"/>
                <a:gd name="connsiteX218" fmla="*/ 367527 w 1315983"/>
                <a:gd name="connsiteY218" fmla="*/ 2180695 h 2311974"/>
                <a:gd name="connsiteX219" fmla="*/ 336702 w 1315983"/>
                <a:gd name="connsiteY219" fmla="*/ 2187988 h 2311974"/>
                <a:gd name="connsiteX220" fmla="*/ 343815 w 1315983"/>
                <a:gd name="connsiteY220" fmla="*/ 2200144 h 2311974"/>
                <a:gd name="connsiteX221" fmla="*/ 341444 w 1315983"/>
                <a:gd name="connsiteY221" fmla="*/ 2256059 h 2311974"/>
                <a:gd name="connsiteX222" fmla="*/ 329588 w 1315983"/>
                <a:gd name="connsiteY222" fmla="*/ 2277939 h 2311974"/>
                <a:gd name="connsiteX223" fmla="*/ 303506 w 1315983"/>
                <a:gd name="connsiteY223" fmla="*/ 2307112 h 2311974"/>
                <a:gd name="connsiteX224" fmla="*/ 289279 w 1315983"/>
                <a:gd name="connsiteY224" fmla="*/ 2311974 h 2311974"/>
                <a:gd name="connsiteX225" fmla="*/ 272681 w 1315983"/>
                <a:gd name="connsiteY225" fmla="*/ 2282801 h 2311974"/>
                <a:gd name="connsiteX226" fmla="*/ 253712 w 1315983"/>
                <a:gd name="connsiteY226" fmla="*/ 2275508 h 2311974"/>
                <a:gd name="connsiteX227" fmla="*/ 239485 w 1315983"/>
                <a:gd name="connsiteY227" fmla="*/ 2292526 h 2311974"/>
                <a:gd name="connsiteX228" fmla="*/ 220516 w 1315983"/>
                <a:gd name="connsiteY228" fmla="*/ 2285232 h 2311974"/>
                <a:gd name="connsiteX229" fmla="*/ 206289 w 1315983"/>
                <a:gd name="connsiteY229" fmla="*/ 2290094 h 2311974"/>
                <a:gd name="connsiteX230" fmla="*/ 170722 w 1315983"/>
                <a:gd name="connsiteY230" fmla="*/ 2275508 h 2311974"/>
                <a:gd name="connsiteX231" fmla="*/ 129987 w 1315983"/>
                <a:gd name="connsiteY231" fmla="*/ 2254426 h 2311974"/>
                <a:gd name="connsiteX232" fmla="*/ 138292 w 1315983"/>
                <a:gd name="connsiteY232" fmla="*/ 2090384 h 2311974"/>
                <a:gd name="connsiteX233" fmla="*/ 167576 w 1315983"/>
                <a:gd name="connsiteY233" fmla="*/ 1879782 h 2311974"/>
                <a:gd name="connsiteX234" fmla="*/ 162659 w 1315983"/>
                <a:gd name="connsiteY234" fmla="*/ 1766434 h 2311974"/>
                <a:gd name="connsiteX235" fmla="*/ 134380 w 1315983"/>
                <a:gd name="connsiteY235" fmla="*/ 1684276 h 2311974"/>
                <a:gd name="connsiteX236" fmla="*/ 71027 w 1315983"/>
                <a:gd name="connsiteY236" fmla="*/ 1605539 h 2311974"/>
                <a:gd name="connsiteX237" fmla="*/ 21152 w 1315983"/>
                <a:gd name="connsiteY237" fmla="*/ 1566641 h 2311974"/>
                <a:gd name="connsiteX238" fmla="*/ 22796 w 1315983"/>
                <a:gd name="connsiteY238" fmla="*/ 1519182 h 2311974"/>
                <a:gd name="connsiteX239" fmla="*/ 18560 w 1315983"/>
                <a:gd name="connsiteY239" fmla="*/ 1442151 h 2311974"/>
                <a:gd name="connsiteX240" fmla="*/ 73867 w 1315983"/>
                <a:gd name="connsiteY240" fmla="*/ 1327822 h 2311974"/>
                <a:gd name="connsiteX241" fmla="*/ 867553 w 1315983"/>
                <a:gd name="connsiteY241" fmla="*/ 1104035 h 2311974"/>
                <a:gd name="connsiteX242" fmla="*/ 0 w 1315983"/>
                <a:gd name="connsiteY242" fmla="*/ 680708 h 2311974"/>
                <a:gd name="connsiteX243" fmla="*/ 35567 w 1315983"/>
                <a:gd name="connsiteY243" fmla="*/ 670983 h 2311974"/>
                <a:gd name="connsiteX244" fmla="*/ 192062 w 1315983"/>
                <a:gd name="connsiteY244" fmla="*/ 700156 h 2311974"/>
                <a:gd name="connsiteX245" fmla="*/ 151753 w 1315983"/>
                <a:gd name="connsiteY245" fmla="*/ 471633 h 2311974"/>
                <a:gd name="connsiteX246" fmla="*/ 144639 w 1315983"/>
                <a:gd name="connsiteY246" fmla="*/ 464340 h 2311974"/>
                <a:gd name="connsiteX247" fmla="*/ 232371 w 1315983"/>
                <a:gd name="connsiteY247" fmla="*/ 311180 h 2311974"/>
                <a:gd name="connsiteX248" fmla="*/ 225258 w 1315983"/>
                <a:gd name="connsiteY248" fmla="*/ 308749 h 2311974"/>
                <a:gd name="connsiteX249" fmla="*/ 239485 w 1315983"/>
                <a:gd name="connsiteY249" fmla="*/ 240679 h 2311974"/>
                <a:gd name="connsiteX250" fmla="*/ 260825 w 1315983"/>
                <a:gd name="connsiteY250" fmla="*/ 199350 h 2311974"/>
                <a:gd name="connsiteX251" fmla="*/ 239485 w 1315983"/>
                <a:gd name="connsiteY251" fmla="*/ 150728 h 2311974"/>
                <a:gd name="connsiteX252" fmla="*/ 248969 w 1315983"/>
                <a:gd name="connsiteY252" fmla="*/ 131279 h 2311974"/>
                <a:gd name="connsiteX253" fmla="*/ 282165 w 1315983"/>
                <a:gd name="connsiteY253" fmla="*/ 116693 h 2311974"/>
                <a:gd name="connsiteX254" fmla="*/ 286908 w 1315983"/>
                <a:gd name="connsiteY254" fmla="*/ 131279 h 2311974"/>
                <a:gd name="connsiteX255" fmla="*/ 308248 w 1315983"/>
                <a:gd name="connsiteY255" fmla="*/ 116693 h 2311974"/>
                <a:gd name="connsiteX256" fmla="*/ 303506 w 1315983"/>
                <a:gd name="connsiteY256" fmla="*/ 109399 h 2311974"/>
                <a:gd name="connsiteX257" fmla="*/ 320104 w 1315983"/>
                <a:gd name="connsiteY257" fmla="*/ 102106 h 2311974"/>
                <a:gd name="connsiteX258" fmla="*/ 320104 w 1315983"/>
                <a:gd name="connsiteY258" fmla="*/ 94813 h 2311974"/>
                <a:gd name="connsiteX259" fmla="*/ 329588 w 1315983"/>
                <a:gd name="connsiteY259" fmla="*/ 87519 h 2311974"/>
                <a:gd name="connsiteX260" fmla="*/ 315361 w 1315983"/>
                <a:gd name="connsiteY260" fmla="*/ 53484 h 2311974"/>
                <a:gd name="connsiteX261" fmla="*/ 312990 w 1315983"/>
                <a:gd name="connsiteY261" fmla="*/ 7293 h 2311974"/>
                <a:gd name="connsiteX262" fmla="*/ 355671 w 1315983"/>
                <a:gd name="connsiteY262" fmla="*/ 17018 h 2311974"/>
                <a:gd name="connsiteX263" fmla="*/ 377011 w 1315983"/>
                <a:gd name="connsiteY263" fmla="*/ 0 h 2311974"/>
                <a:gd name="connsiteX264" fmla="*/ 377011 w 1315983"/>
                <a:gd name="connsiteY264" fmla="*/ 0 h 2311974"/>
                <a:gd name="connsiteX0" fmla="*/ 234712 w 1315983"/>
                <a:gd name="connsiteY0" fmla="*/ 889782 h 2311974"/>
                <a:gd name="connsiteX1" fmla="*/ 170722 w 1315983"/>
                <a:gd name="connsiteY1" fmla="*/ 714743 h 2311974"/>
                <a:gd name="connsiteX2" fmla="*/ 170722 w 1315983"/>
                <a:gd name="connsiteY2" fmla="*/ 714743 h 2311974"/>
                <a:gd name="connsiteX3" fmla="*/ 177835 w 1315983"/>
                <a:gd name="connsiteY3" fmla="*/ 722036 h 2311974"/>
                <a:gd name="connsiteX4" fmla="*/ 177835 w 1315983"/>
                <a:gd name="connsiteY4" fmla="*/ 722036 h 2311974"/>
                <a:gd name="connsiteX5" fmla="*/ 170722 w 1315983"/>
                <a:gd name="connsiteY5" fmla="*/ 714743 h 2311974"/>
                <a:gd name="connsiteX6" fmla="*/ 377011 w 1315983"/>
                <a:gd name="connsiteY6" fmla="*/ 0 h 2311974"/>
                <a:gd name="connsiteX7" fmla="*/ 384125 w 1315983"/>
                <a:gd name="connsiteY7" fmla="*/ 4862 h 2311974"/>
                <a:gd name="connsiteX8" fmla="*/ 388867 w 1315983"/>
                <a:gd name="connsiteY8" fmla="*/ 17018 h 2311974"/>
                <a:gd name="connsiteX9" fmla="*/ 398351 w 1315983"/>
                <a:gd name="connsiteY9" fmla="*/ 53484 h 2311974"/>
                <a:gd name="connsiteX10" fmla="*/ 429176 w 1315983"/>
                <a:gd name="connsiteY10" fmla="*/ 82657 h 2311974"/>
                <a:gd name="connsiteX11" fmla="*/ 452888 w 1315983"/>
                <a:gd name="connsiteY11" fmla="*/ 75364 h 2311974"/>
                <a:gd name="connsiteX12" fmla="*/ 452888 w 1315983"/>
                <a:gd name="connsiteY12" fmla="*/ 82657 h 2311974"/>
                <a:gd name="connsiteX13" fmla="*/ 460001 w 1315983"/>
                <a:gd name="connsiteY13" fmla="*/ 82657 h 2311974"/>
                <a:gd name="connsiteX14" fmla="*/ 483712 w 1315983"/>
                <a:gd name="connsiteY14" fmla="*/ 104537 h 2311974"/>
                <a:gd name="connsiteX15" fmla="*/ 512166 w 1315983"/>
                <a:gd name="connsiteY15" fmla="*/ 89950 h 2311974"/>
                <a:gd name="connsiteX16" fmla="*/ 526393 w 1315983"/>
                <a:gd name="connsiteY16" fmla="*/ 94813 h 2311974"/>
                <a:gd name="connsiteX17" fmla="*/ 559589 w 1315983"/>
                <a:gd name="connsiteY17" fmla="*/ 94813 h 2311974"/>
                <a:gd name="connsiteX18" fmla="*/ 559589 w 1315983"/>
                <a:gd name="connsiteY18" fmla="*/ 72933 h 2311974"/>
                <a:gd name="connsiteX19" fmla="*/ 561960 w 1315983"/>
                <a:gd name="connsiteY19" fmla="*/ 72933 h 2311974"/>
                <a:gd name="connsiteX20" fmla="*/ 566702 w 1315983"/>
                <a:gd name="connsiteY20" fmla="*/ 123986 h 2311974"/>
                <a:gd name="connsiteX21" fmla="*/ 580929 w 1315983"/>
                <a:gd name="connsiteY21" fmla="*/ 128848 h 2311974"/>
                <a:gd name="connsiteX22" fmla="*/ 592785 w 1315983"/>
                <a:gd name="connsiteY22" fmla="*/ 150728 h 2311974"/>
                <a:gd name="connsiteX23" fmla="*/ 602269 w 1315983"/>
                <a:gd name="connsiteY23" fmla="*/ 153159 h 2311974"/>
                <a:gd name="connsiteX24" fmla="*/ 628352 w 1315983"/>
                <a:gd name="connsiteY24" fmla="*/ 165315 h 2311974"/>
                <a:gd name="connsiteX25" fmla="*/ 668661 w 1315983"/>
                <a:gd name="connsiteY25" fmla="*/ 172608 h 2311974"/>
                <a:gd name="connsiteX26" fmla="*/ 675775 w 1315983"/>
                <a:gd name="connsiteY26" fmla="*/ 184763 h 2311974"/>
                <a:gd name="connsiteX27" fmla="*/ 668661 w 1315983"/>
                <a:gd name="connsiteY27" fmla="*/ 192057 h 2311974"/>
                <a:gd name="connsiteX28" fmla="*/ 675775 w 1315983"/>
                <a:gd name="connsiteY28" fmla="*/ 201781 h 2311974"/>
                <a:gd name="connsiteX29" fmla="*/ 682888 w 1315983"/>
                <a:gd name="connsiteY29" fmla="*/ 233385 h 2311974"/>
                <a:gd name="connsiteX30" fmla="*/ 725569 w 1315983"/>
                <a:gd name="connsiteY30" fmla="*/ 211505 h 2311974"/>
                <a:gd name="connsiteX31" fmla="*/ 749280 w 1315983"/>
                <a:gd name="connsiteY31" fmla="*/ 213936 h 2311974"/>
                <a:gd name="connsiteX32" fmla="*/ 770620 w 1315983"/>
                <a:gd name="connsiteY32" fmla="*/ 199350 h 2311974"/>
                <a:gd name="connsiteX33" fmla="*/ 780105 w 1315983"/>
                <a:gd name="connsiteY33" fmla="*/ 177470 h 2311974"/>
                <a:gd name="connsiteX34" fmla="*/ 806188 w 1315983"/>
                <a:gd name="connsiteY34" fmla="*/ 158021 h 2311974"/>
                <a:gd name="connsiteX35" fmla="*/ 827528 w 1315983"/>
                <a:gd name="connsiteY35" fmla="*/ 194488 h 2311974"/>
                <a:gd name="connsiteX36" fmla="*/ 827528 w 1315983"/>
                <a:gd name="connsiteY36" fmla="*/ 221230 h 2311974"/>
                <a:gd name="connsiteX37" fmla="*/ 839383 w 1315983"/>
                <a:gd name="connsiteY37" fmla="*/ 243110 h 2311974"/>
                <a:gd name="connsiteX38" fmla="*/ 858353 w 1315983"/>
                <a:gd name="connsiteY38" fmla="*/ 262558 h 2311974"/>
                <a:gd name="connsiteX39" fmla="*/ 901033 w 1315983"/>
                <a:gd name="connsiteY39" fmla="*/ 274714 h 2311974"/>
                <a:gd name="connsiteX40" fmla="*/ 934229 w 1315983"/>
                <a:gd name="connsiteY40" fmla="*/ 260127 h 2311974"/>
                <a:gd name="connsiteX41" fmla="*/ 955569 w 1315983"/>
                <a:gd name="connsiteY41" fmla="*/ 262558 h 2311974"/>
                <a:gd name="connsiteX42" fmla="*/ 981652 w 1315983"/>
                <a:gd name="connsiteY42" fmla="*/ 277145 h 2311974"/>
                <a:gd name="connsiteX43" fmla="*/ 1014848 w 1315983"/>
                <a:gd name="connsiteY43" fmla="*/ 282007 h 2311974"/>
                <a:gd name="connsiteX44" fmla="*/ 1010106 w 1315983"/>
                <a:gd name="connsiteY44" fmla="*/ 299025 h 2311974"/>
                <a:gd name="connsiteX45" fmla="*/ 1038559 w 1315983"/>
                <a:gd name="connsiteY45" fmla="*/ 371958 h 2311974"/>
                <a:gd name="connsiteX46" fmla="*/ 1154745 w 1315983"/>
                <a:gd name="connsiteY46" fmla="*/ 415718 h 2311974"/>
                <a:gd name="connsiteX47" fmla="*/ 1187941 w 1315983"/>
                <a:gd name="connsiteY47" fmla="*/ 386544 h 2311974"/>
                <a:gd name="connsiteX48" fmla="*/ 1232993 w 1315983"/>
                <a:gd name="connsiteY48" fmla="*/ 381682 h 2311974"/>
                <a:gd name="connsiteX49" fmla="*/ 1240107 w 1315983"/>
                <a:gd name="connsiteY49" fmla="*/ 386544 h 2311974"/>
                <a:gd name="connsiteX50" fmla="*/ 1275674 w 1315983"/>
                <a:gd name="connsiteY50" fmla="*/ 371958 h 2311974"/>
                <a:gd name="connsiteX51" fmla="*/ 1275674 w 1315983"/>
                <a:gd name="connsiteY51" fmla="*/ 388975 h 2311974"/>
                <a:gd name="connsiteX52" fmla="*/ 1289901 w 1315983"/>
                <a:gd name="connsiteY52" fmla="*/ 408424 h 2311974"/>
                <a:gd name="connsiteX53" fmla="*/ 1228251 w 1315983"/>
                <a:gd name="connsiteY53" fmla="*/ 444891 h 2311974"/>
                <a:gd name="connsiteX54" fmla="*/ 1225880 w 1315983"/>
                <a:gd name="connsiteY54" fmla="*/ 491082 h 2311974"/>
                <a:gd name="connsiteX55" fmla="*/ 1247220 w 1315983"/>
                <a:gd name="connsiteY55" fmla="*/ 532410 h 2311974"/>
                <a:gd name="connsiteX56" fmla="*/ 1280416 w 1315983"/>
                <a:gd name="connsiteY56" fmla="*/ 554290 h 2311974"/>
                <a:gd name="connsiteX57" fmla="*/ 1301756 w 1315983"/>
                <a:gd name="connsiteY57" fmla="*/ 581032 h 2311974"/>
                <a:gd name="connsiteX58" fmla="*/ 1294643 w 1315983"/>
                <a:gd name="connsiteY58" fmla="*/ 622361 h 2311974"/>
                <a:gd name="connsiteX59" fmla="*/ 1315983 w 1315983"/>
                <a:gd name="connsiteY59" fmla="*/ 644241 h 2311974"/>
                <a:gd name="connsiteX60" fmla="*/ 1311241 w 1315983"/>
                <a:gd name="connsiteY60" fmla="*/ 658827 h 2311974"/>
                <a:gd name="connsiteX61" fmla="*/ 1304127 w 1315983"/>
                <a:gd name="connsiteY61" fmla="*/ 666121 h 2311974"/>
                <a:gd name="connsiteX62" fmla="*/ 1275674 w 1315983"/>
                <a:gd name="connsiteY62" fmla="*/ 663689 h 2311974"/>
                <a:gd name="connsiteX63" fmla="*/ 1247220 w 1315983"/>
                <a:gd name="connsiteY63" fmla="*/ 705018 h 2311974"/>
                <a:gd name="connsiteX64" fmla="*/ 1225880 w 1315983"/>
                <a:gd name="connsiteY64" fmla="*/ 712312 h 2311974"/>
                <a:gd name="connsiteX65" fmla="*/ 1178457 w 1315983"/>
                <a:gd name="connsiteY65" fmla="*/ 785245 h 2311974"/>
                <a:gd name="connsiteX66" fmla="*/ 1178457 w 1315983"/>
                <a:gd name="connsiteY66" fmla="*/ 804693 h 2311974"/>
                <a:gd name="connsiteX67" fmla="*/ 1147632 w 1315983"/>
                <a:gd name="connsiteY67" fmla="*/ 802262 h 2311974"/>
                <a:gd name="connsiteX68" fmla="*/ 1116807 w 1315983"/>
                <a:gd name="connsiteY68" fmla="*/ 802262 h 2311974"/>
                <a:gd name="connsiteX69" fmla="*/ 1093096 w 1315983"/>
                <a:gd name="connsiteY69" fmla="*/ 819280 h 2311974"/>
                <a:gd name="connsiteX70" fmla="*/ 1057529 w 1315983"/>
                <a:gd name="connsiteY70" fmla="*/ 809556 h 2311974"/>
                <a:gd name="connsiteX71" fmla="*/ 1045673 w 1315983"/>
                <a:gd name="connsiteY71" fmla="*/ 816849 h 2311974"/>
                <a:gd name="connsiteX72" fmla="*/ 1055157 w 1315983"/>
                <a:gd name="connsiteY72" fmla="*/ 824142 h 2311974"/>
                <a:gd name="connsiteX73" fmla="*/ 1043302 w 1315983"/>
                <a:gd name="connsiteY73" fmla="*/ 850884 h 2311974"/>
                <a:gd name="connsiteX74" fmla="*/ 1050415 w 1315983"/>
                <a:gd name="connsiteY74" fmla="*/ 858178 h 2311974"/>
                <a:gd name="connsiteX75" fmla="*/ 1090725 w 1315983"/>
                <a:gd name="connsiteY75" fmla="*/ 875195 h 2311974"/>
                <a:gd name="connsiteX76" fmla="*/ 1097838 w 1315983"/>
                <a:gd name="connsiteY76" fmla="*/ 906800 h 2311974"/>
                <a:gd name="connsiteX77" fmla="*/ 1104951 w 1315983"/>
                <a:gd name="connsiteY77" fmla="*/ 916524 h 2311974"/>
                <a:gd name="connsiteX78" fmla="*/ 1123921 w 1315983"/>
                <a:gd name="connsiteY78" fmla="*/ 935973 h 2311974"/>
                <a:gd name="connsiteX79" fmla="*/ 1171343 w 1315983"/>
                <a:gd name="connsiteY79" fmla="*/ 928679 h 2311974"/>
                <a:gd name="connsiteX80" fmla="*/ 1185570 w 1315983"/>
                <a:gd name="connsiteY80" fmla="*/ 948128 h 2311974"/>
                <a:gd name="connsiteX81" fmla="*/ 1206911 w 1315983"/>
                <a:gd name="connsiteY81" fmla="*/ 950559 h 2311974"/>
                <a:gd name="connsiteX82" fmla="*/ 1211653 w 1315983"/>
                <a:gd name="connsiteY82" fmla="*/ 923817 h 2311974"/>
                <a:gd name="connsiteX83" fmla="*/ 1225880 w 1315983"/>
                <a:gd name="connsiteY83" fmla="*/ 914093 h 2311974"/>
                <a:gd name="connsiteX84" fmla="*/ 1235364 w 1315983"/>
                <a:gd name="connsiteY84" fmla="*/ 921386 h 2311974"/>
                <a:gd name="connsiteX85" fmla="*/ 1247220 w 1315983"/>
                <a:gd name="connsiteY85" fmla="*/ 948128 h 2311974"/>
                <a:gd name="connsiteX86" fmla="*/ 1195055 w 1315983"/>
                <a:gd name="connsiteY86" fmla="*/ 1006475 h 2311974"/>
                <a:gd name="connsiteX87" fmla="*/ 1064642 w 1315983"/>
                <a:gd name="connsiteY87" fmla="*/ 1062390 h 2311974"/>
                <a:gd name="connsiteX88" fmla="*/ 1071755 w 1315983"/>
                <a:gd name="connsiteY88" fmla="*/ 1093994 h 2311974"/>
                <a:gd name="connsiteX89" fmla="*/ 1062271 w 1315983"/>
                <a:gd name="connsiteY89" fmla="*/ 1103719 h 2311974"/>
                <a:gd name="connsiteX90" fmla="*/ 1064642 w 1315983"/>
                <a:gd name="connsiteY90" fmla="*/ 1103719 h 2311974"/>
                <a:gd name="connsiteX91" fmla="*/ 1064642 w 1315983"/>
                <a:gd name="connsiteY91" fmla="*/ 1111012 h 2311974"/>
                <a:gd name="connsiteX92" fmla="*/ 1057529 w 1315983"/>
                <a:gd name="connsiteY92" fmla="*/ 1118305 h 2311974"/>
                <a:gd name="connsiteX93" fmla="*/ 1057529 w 1315983"/>
                <a:gd name="connsiteY93" fmla="*/ 1125598 h 2311974"/>
                <a:gd name="connsiteX94" fmla="*/ 1043302 w 1315983"/>
                <a:gd name="connsiteY94" fmla="*/ 1149909 h 2311974"/>
                <a:gd name="connsiteX95" fmla="*/ 1055157 w 1315983"/>
                <a:gd name="connsiteY95" fmla="*/ 1164496 h 2311974"/>
                <a:gd name="connsiteX96" fmla="*/ 1083611 w 1315983"/>
                <a:gd name="connsiteY96" fmla="*/ 1164496 h 2311974"/>
                <a:gd name="connsiteX97" fmla="*/ 1085982 w 1315983"/>
                <a:gd name="connsiteY97" fmla="*/ 1166927 h 2311974"/>
                <a:gd name="connsiteX98" fmla="*/ 1104951 w 1315983"/>
                <a:gd name="connsiteY98" fmla="*/ 1159634 h 2311974"/>
                <a:gd name="connsiteX99" fmla="*/ 1116807 w 1315983"/>
                <a:gd name="connsiteY99" fmla="*/ 1166927 h 2311974"/>
                <a:gd name="connsiteX100" fmla="*/ 1123921 w 1315983"/>
                <a:gd name="connsiteY100" fmla="*/ 1166927 h 2311974"/>
                <a:gd name="connsiteX101" fmla="*/ 1119178 w 1315983"/>
                <a:gd name="connsiteY101" fmla="*/ 1171789 h 2311974"/>
                <a:gd name="connsiteX102" fmla="*/ 1133405 w 1315983"/>
                <a:gd name="connsiteY102" fmla="*/ 1179083 h 2311974"/>
                <a:gd name="connsiteX103" fmla="*/ 1140519 w 1315983"/>
                <a:gd name="connsiteY103" fmla="*/ 1222842 h 2311974"/>
                <a:gd name="connsiteX104" fmla="*/ 1133405 w 1315983"/>
                <a:gd name="connsiteY104" fmla="*/ 1230136 h 2311974"/>
                <a:gd name="connsiteX105" fmla="*/ 1133405 w 1315983"/>
                <a:gd name="connsiteY105" fmla="*/ 1254447 h 2311974"/>
                <a:gd name="connsiteX106" fmla="*/ 1159488 w 1315983"/>
                <a:gd name="connsiteY106" fmla="*/ 1271464 h 2311974"/>
                <a:gd name="connsiteX107" fmla="*/ 1154745 w 1315983"/>
                <a:gd name="connsiteY107" fmla="*/ 1278758 h 2311974"/>
                <a:gd name="connsiteX108" fmla="*/ 1164230 w 1315983"/>
                <a:gd name="connsiteY108" fmla="*/ 1290913 h 2311974"/>
                <a:gd name="connsiteX109" fmla="*/ 1164230 w 1315983"/>
                <a:gd name="connsiteY109" fmla="*/ 1303069 h 2311974"/>
                <a:gd name="connsiteX110" fmla="*/ 1166601 w 1315983"/>
                <a:gd name="connsiteY110" fmla="*/ 1305500 h 2311974"/>
                <a:gd name="connsiteX111" fmla="*/ 1164230 w 1315983"/>
                <a:gd name="connsiteY111" fmla="*/ 1312793 h 2311974"/>
                <a:gd name="connsiteX112" fmla="*/ 1171343 w 1315983"/>
                <a:gd name="connsiteY112" fmla="*/ 1324948 h 2311974"/>
                <a:gd name="connsiteX113" fmla="*/ 1178457 w 1315983"/>
                <a:gd name="connsiteY113" fmla="*/ 1317655 h 2311974"/>
                <a:gd name="connsiteX114" fmla="*/ 1178457 w 1315983"/>
                <a:gd name="connsiteY114" fmla="*/ 1327379 h 2311974"/>
                <a:gd name="connsiteX115" fmla="*/ 1180828 w 1315983"/>
                <a:gd name="connsiteY115" fmla="*/ 1344397 h 2311974"/>
                <a:gd name="connsiteX116" fmla="*/ 1154745 w 1315983"/>
                <a:gd name="connsiteY116" fmla="*/ 1358984 h 2311974"/>
                <a:gd name="connsiteX117" fmla="*/ 1133405 w 1315983"/>
                <a:gd name="connsiteY117" fmla="*/ 1358984 h 2311974"/>
                <a:gd name="connsiteX118" fmla="*/ 1131034 w 1315983"/>
                <a:gd name="connsiteY118" fmla="*/ 1376001 h 2311974"/>
                <a:gd name="connsiteX119" fmla="*/ 1152374 w 1315983"/>
                <a:gd name="connsiteY119" fmla="*/ 1376001 h 2311974"/>
                <a:gd name="connsiteX120" fmla="*/ 1154745 w 1315983"/>
                <a:gd name="connsiteY120" fmla="*/ 1383295 h 2311974"/>
                <a:gd name="connsiteX121" fmla="*/ 1159488 w 1315983"/>
                <a:gd name="connsiteY121" fmla="*/ 1380864 h 2311974"/>
                <a:gd name="connsiteX122" fmla="*/ 1166601 w 1315983"/>
                <a:gd name="connsiteY122" fmla="*/ 1393019 h 2311974"/>
                <a:gd name="connsiteX123" fmla="*/ 1164230 w 1315983"/>
                <a:gd name="connsiteY123" fmla="*/ 1400312 h 2311974"/>
                <a:gd name="connsiteX124" fmla="*/ 1166601 w 1315983"/>
                <a:gd name="connsiteY124" fmla="*/ 1402744 h 2311974"/>
                <a:gd name="connsiteX125" fmla="*/ 1185570 w 1315983"/>
                <a:gd name="connsiteY125" fmla="*/ 1380864 h 2311974"/>
                <a:gd name="connsiteX126" fmla="*/ 1192684 w 1315983"/>
                <a:gd name="connsiteY126" fmla="*/ 1383295 h 2311974"/>
                <a:gd name="connsiteX127" fmla="*/ 1187941 w 1315983"/>
                <a:gd name="connsiteY127" fmla="*/ 1380864 h 2311974"/>
                <a:gd name="connsiteX128" fmla="*/ 1195055 w 1315983"/>
                <a:gd name="connsiteY128" fmla="*/ 1373570 h 2311974"/>
                <a:gd name="connsiteX129" fmla="*/ 1202168 w 1315983"/>
                <a:gd name="connsiteY129" fmla="*/ 1368708 h 2311974"/>
                <a:gd name="connsiteX130" fmla="*/ 1218766 w 1315983"/>
                <a:gd name="connsiteY130" fmla="*/ 1417330 h 2311974"/>
                <a:gd name="connsiteX131" fmla="*/ 1214024 w 1315983"/>
                <a:gd name="connsiteY131" fmla="*/ 1424623 h 2311974"/>
                <a:gd name="connsiteX132" fmla="*/ 1214024 w 1315983"/>
                <a:gd name="connsiteY132" fmla="*/ 1441641 h 2311974"/>
                <a:gd name="connsiteX133" fmla="*/ 1180828 w 1315983"/>
                <a:gd name="connsiteY133" fmla="*/ 1436779 h 2311974"/>
                <a:gd name="connsiteX134" fmla="*/ 1178457 w 1315983"/>
                <a:gd name="connsiteY134" fmla="*/ 1473245 h 2311974"/>
                <a:gd name="connsiteX135" fmla="*/ 1164230 w 1315983"/>
                <a:gd name="connsiteY135" fmla="*/ 1473245 h 2311974"/>
                <a:gd name="connsiteX136" fmla="*/ 1159488 w 1315983"/>
                <a:gd name="connsiteY136" fmla="*/ 1504850 h 2311974"/>
                <a:gd name="connsiteX137" fmla="*/ 1145261 w 1315983"/>
                <a:gd name="connsiteY137" fmla="*/ 1521867 h 2311974"/>
                <a:gd name="connsiteX138" fmla="*/ 1145261 w 1315983"/>
                <a:gd name="connsiteY138" fmla="*/ 1548609 h 2311974"/>
                <a:gd name="connsiteX139" fmla="*/ 1126292 w 1315983"/>
                <a:gd name="connsiteY139" fmla="*/ 1560765 h 2311974"/>
                <a:gd name="connsiteX140" fmla="*/ 1152374 w 1315983"/>
                <a:gd name="connsiteY140" fmla="*/ 1570489 h 2311974"/>
                <a:gd name="connsiteX141" fmla="*/ 1152374 w 1315983"/>
                <a:gd name="connsiteY141" fmla="*/ 1577783 h 2311974"/>
                <a:gd name="connsiteX142" fmla="*/ 1097838 w 1315983"/>
                <a:gd name="connsiteY142" fmla="*/ 1577783 h 2311974"/>
                <a:gd name="connsiteX143" fmla="*/ 1109694 w 1315983"/>
                <a:gd name="connsiteY143" fmla="*/ 1602094 h 2311974"/>
                <a:gd name="connsiteX144" fmla="*/ 1119178 w 1315983"/>
                <a:gd name="connsiteY144" fmla="*/ 1609387 h 2311974"/>
                <a:gd name="connsiteX145" fmla="*/ 1116807 w 1315983"/>
                <a:gd name="connsiteY145" fmla="*/ 1619111 h 2311974"/>
                <a:gd name="connsiteX146" fmla="*/ 1119178 w 1315983"/>
                <a:gd name="connsiteY146" fmla="*/ 1623973 h 2311974"/>
                <a:gd name="connsiteX147" fmla="*/ 1119178 w 1315983"/>
                <a:gd name="connsiteY147" fmla="*/ 1645853 h 2311974"/>
                <a:gd name="connsiteX148" fmla="*/ 1112065 w 1315983"/>
                <a:gd name="connsiteY148" fmla="*/ 1645853 h 2311974"/>
                <a:gd name="connsiteX149" fmla="*/ 1104951 w 1315983"/>
                <a:gd name="connsiteY149" fmla="*/ 1667733 h 2311974"/>
                <a:gd name="connsiteX150" fmla="*/ 1104951 w 1315983"/>
                <a:gd name="connsiteY150" fmla="*/ 1706631 h 2311974"/>
                <a:gd name="connsiteX151" fmla="*/ 1090725 w 1315983"/>
                <a:gd name="connsiteY151" fmla="*/ 1709062 h 2311974"/>
                <a:gd name="connsiteX152" fmla="*/ 1090725 w 1315983"/>
                <a:gd name="connsiteY152" fmla="*/ 1723648 h 2311974"/>
                <a:gd name="connsiteX153" fmla="*/ 1078869 w 1315983"/>
                <a:gd name="connsiteY153" fmla="*/ 1740666 h 2311974"/>
                <a:gd name="connsiteX154" fmla="*/ 1021961 w 1315983"/>
                <a:gd name="connsiteY154" fmla="*/ 1733373 h 2311974"/>
                <a:gd name="connsiteX155" fmla="*/ 995879 w 1315983"/>
                <a:gd name="connsiteY155" fmla="*/ 1733373 h 2311974"/>
                <a:gd name="connsiteX156" fmla="*/ 984023 w 1315983"/>
                <a:gd name="connsiteY156" fmla="*/ 1743097 h 2311974"/>
                <a:gd name="connsiteX157" fmla="*/ 976910 w 1315983"/>
                <a:gd name="connsiteY157" fmla="*/ 1735804 h 2311974"/>
                <a:gd name="connsiteX158" fmla="*/ 969796 w 1315983"/>
                <a:gd name="connsiteY158" fmla="*/ 1740666 h 2311974"/>
                <a:gd name="connsiteX159" fmla="*/ 948456 w 1315983"/>
                <a:gd name="connsiteY159" fmla="*/ 1713924 h 2311974"/>
                <a:gd name="connsiteX160" fmla="*/ 934229 w 1315983"/>
                <a:gd name="connsiteY160" fmla="*/ 1721217 h 2311974"/>
                <a:gd name="connsiteX161" fmla="*/ 927116 w 1315983"/>
                <a:gd name="connsiteY161" fmla="*/ 1733373 h 2311974"/>
                <a:gd name="connsiteX162" fmla="*/ 920002 w 1315983"/>
                <a:gd name="connsiteY162" fmla="*/ 1735804 h 2311974"/>
                <a:gd name="connsiteX163" fmla="*/ 905775 w 1315983"/>
                <a:gd name="connsiteY163" fmla="*/ 1706631 h 2311974"/>
                <a:gd name="connsiteX164" fmla="*/ 834641 w 1315983"/>
                <a:gd name="connsiteY164" fmla="*/ 1709062 h 2311974"/>
                <a:gd name="connsiteX165" fmla="*/ 832270 w 1315983"/>
                <a:gd name="connsiteY165" fmla="*/ 1721217 h 2311974"/>
                <a:gd name="connsiteX166" fmla="*/ 789590 w 1315983"/>
                <a:gd name="connsiteY166" fmla="*/ 1721217 h 2311974"/>
                <a:gd name="connsiteX167" fmla="*/ 789590 w 1315983"/>
                <a:gd name="connsiteY167" fmla="*/ 1728511 h 2311974"/>
                <a:gd name="connsiteX168" fmla="*/ 758765 w 1315983"/>
                <a:gd name="connsiteY168" fmla="*/ 1721217 h 2311974"/>
                <a:gd name="connsiteX169" fmla="*/ 758765 w 1315983"/>
                <a:gd name="connsiteY169" fmla="*/ 1706631 h 2311974"/>
                <a:gd name="connsiteX170" fmla="*/ 751651 w 1315983"/>
                <a:gd name="connsiteY170" fmla="*/ 1706631 h 2311974"/>
                <a:gd name="connsiteX171" fmla="*/ 749280 w 1315983"/>
                <a:gd name="connsiteY171" fmla="*/ 1692044 h 2311974"/>
                <a:gd name="connsiteX172" fmla="*/ 749280 w 1315983"/>
                <a:gd name="connsiteY172" fmla="*/ 1692044 h 2311974"/>
                <a:gd name="connsiteX173" fmla="*/ 751651 w 1315983"/>
                <a:gd name="connsiteY173" fmla="*/ 1706631 h 2311974"/>
                <a:gd name="connsiteX174" fmla="*/ 697115 w 1315983"/>
                <a:gd name="connsiteY174" fmla="*/ 1709062 h 2311974"/>
                <a:gd name="connsiteX175" fmla="*/ 656806 w 1315983"/>
                <a:gd name="connsiteY175" fmla="*/ 1701769 h 2311974"/>
                <a:gd name="connsiteX176" fmla="*/ 654435 w 1315983"/>
                <a:gd name="connsiteY176" fmla="*/ 1709062 h 2311974"/>
                <a:gd name="connsiteX177" fmla="*/ 635465 w 1315983"/>
                <a:gd name="connsiteY177" fmla="*/ 1713924 h 2311974"/>
                <a:gd name="connsiteX178" fmla="*/ 628352 w 1315983"/>
                <a:gd name="connsiteY178" fmla="*/ 1733373 h 2311974"/>
                <a:gd name="connsiteX179" fmla="*/ 633094 w 1315983"/>
                <a:gd name="connsiteY179" fmla="*/ 1750391 h 2311974"/>
                <a:gd name="connsiteX180" fmla="*/ 614125 w 1315983"/>
                <a:gd name="connsiteY180" fmla="*/ 1750391 h 2311974"/>
                <a:gd name="connsiteX181" fmla="*/ 609383 w 1315983"/>
                <a:gd name="connsiteY181" fmla="*/ 1769840 h 2311974"/>
                <a:gd name="connsiteX182" fmla="*/ 616496 w 1315983"/>
                <a:gd name="connsiteY182" fmla="*/ 1784426 h 2311974"/>
                <a:gd name="connsiteX183" fmla="*/ 614125 w 1315983"/>
                <a:gd name="connsiteY183" fmla="*/ 1806306 h 2311974"/>
                <a:gd name="connsiteX184" fmla="*/ 602269 w 1315983"/>
                <a:gd name="connsiteY184" fmla="*/ 1813599 h 2311974"/>
                <a:gd name="connsiteX185" fmla="*/ 602269 w 1315983"/>
                <a:gd name="connsiteY185" fmla="*/ 1847635 h 2311974"/>
                <a:gd name="connsiteX186" fmla="*/ 588043 w 1315983"/>
                <a:gd name="connsiteY186" fmla="*/ 1852497 h 2311974"/>
                <a:gd name="connsiteX187" fmla="*/ 585671 w 1315983"/>
                <a:gd name="connsiteY187" fmla="*/ 1837910 h 2311974"/>
                <a:gd name="connsiteX188" fmla="*/ 552475 w 1315983"/>
                <a:gd name="connsiteY188" fmla="*/ 1837910 h 2311974"/>
                <a:gd name="connsiteX189" fmla="*/ 552475 w 1315983"/>
                <a:gd name="connsiteY189" fmla="*/ 1859790 h 2311974"/>
                <a:gd name="connsiteX190" fmla="*/ 533506 w 1315983"/>
                <a:gd name="connsiteY190" fmla="*/ 1859790 h 2311974"/>
                <a:gd name="connsiteX191" fmla="*/ 533506 w 1315983"/>
                <a:gd name="connsiteY191" fmla="*/ 1869515 h 2311974"/>
                <a:gd name="connsiteX192" fmla="*/ 531135 w 1315983"/>
                <a:gd name="connsiteY192" fmla="*/ 1876808 h 2311974"/>
                <a:gd name="connsiteX193" fmla="*/ 450517 w 1315983"/>
                <a:gd name="connsiteY193" fmla="*/ 1876808 h 2311974"/>
                <a:gd name="connsiteX194" fmla="*/ 450517 w 1315983"/>
                <a:gd name="connsiteY194" fmla="*/ 1896257 h 2311974"/>
                <a:gd name="connsiteX195" fmla="*/ 398351 w 1315983"/>
                <a:gd name="connsiteY195" fmla="*/ 1901119 h 2311974"/>
                <a:gd name="connsiteX196" fmla="*/ 398351 w 1315983"/>
                <a:gd name="connsiteY196" fmla="*/ 1930292 h 2311974"/>
                <a:gd name="connsiteX197" fmla="*/ 377011 w 1315983"/>
                <a:gd name="connsiteY197" fmla="*/ 1930292 h 2311974"/>
                <a:gd name="connsiteX198" fmla="*/ 374640 w 1315983"/>
                <a:gd name="connsiteY198" fmla="*/ 1952172 h 2311974"/>
                <a:gd name="connsiteX199" fmla="*/ 362784 w 1315983"/>
                <a:gd name="connsiteY199" fmla="*/ 1952172 h 2311974"/>
                <a:gd name="connsiteX200" fmla="*/ 362784 w 1315983"/>
                <a:gd name="connsiteY200" fmla="*/ 1978914 h 2311974"/>
                <a:gd name="connsiteX201" fmla="*/ 369898 w 1315983"/>
                <a:gd name="connsiteY201" fmla="*/ 1983776 h 2311974"/>
                <a:gd name="connsiteX202" fmla="*/ 367527 w 1315983"/>
                <a:gd name="connsiteY202" fmla="*/ 2000794 h 2311974"/>
                <a:gd name="connsiteX203" fmla="*/ 374640 w 1315983"/>
                <a:gd name="connsiteY203" fmla="*/ 2005656 h 2311974"/>
                <a:gd name="connsiteX204" fmla="*/ 374640 w 1315983"/>
                <a:gd name="connsiteY204" fmla="*/ 2068865 h 2311974"/>
                <a:gd name="connsiteX205" fmla="*/ 367527 w 1315983"/>
                <a:gd name="connsiteY205" fmla="*/ 2068865 h 2311974"/>
                <a:gd name="connsiteX206" fmla="*/ 367527 w 1315983"/>
                <a:gd name="connsiteY206" fmla="*/ 2081020 h 2311974"/>
                <a:gd name="connsiteX207" fmla="*/ 348557 w 1315983"/>
                <a:gd name="connsiteY207" fmla="*/ 2083451 h 2311974"/>
                <a:gd name="connsiteX208" fmla="*/ 334331 w 1315983"/>
                <a:gd name="connsiteY208" fmla="*/ 2117487 h 2311974"/>
                <a:gd name="connsiteX209" fmla="*/ 334331 w 1315983"/>
                <a:gd name="connsiteY209" fmla="*/ 2129642 h 2311974"/>
                <a:gd name="connsiteX210" fmla="*/ 391238 w 1315983"/>
                <a:gd name="connsiteY210" fmla="*/ 2132073 h 2311974"/>
                <a:gd name="connsiteX211" fmla="*/ 384125 w 1315983"/>
                <a:gd name="connsiteY211" fmla="*/ 2151522 h 2311974"/>
                <a:gd name="connsiteX212" fmla="*/ 388867 w 1315983"/>
                <a:gd name="connsiteY212" fmla="*/ 2161246 h 2311974"/>
                <a:gd name="connsiteX213" fmla="*/ 384125 w 1315983"/>
                <a:gd name="connsiteY213" fmla="*/ 2168540 h 2311974"/>
                <a:gd name="connsiteX214" fmla="*/ 367527 w 1315983"/>
                <a:gd name="connsiteY214" fmla="*/ 2168540 h 2311974"/>
                <a:gd name="connsiteX215" fmla="*/ 367527 w 1315983"/>
                <a:gd name="connsiteY215" fmla="*/ 2180695 h 2311974"/>
                <a:gd name="connsiteX216" fmla="*/ 336702 w 1315983"/>
                <a:gd name="connsiteY216" fmla="*/ 2187988 h 2311974"/>
                <a:gd name="connsiteX217" fmla="*/ 343815 w 1315983"/>
                <a:gd name="connsiteY217" fmla="*/ 2200144 h 2311974"/>
                <a:gd name="connsiteX218" fmla="*/ 341444 w 1315983"/>
                <a:gd name="connsiteY218" fmla="*/ 2256059 h 2311974"/>
                <a:gd name="connsiteX219" fmla="*/ 329588 w 1315983"/>
                <a:gd name="connsiteY219" fmla="*/ 2277939 h 2311974"/>
                <a:gd name="connsiteX220" fmla="*/ 303506 w 1315983"/>
                <a:gd name="connsiteY220" fmla="*/ 2307112 h 2311974"/>
                <a:gd name="connsiteX221" fmla="*/ 289279 w 1315983"/>
                <a:gd name="connsiteY221" fmla="*/ 2311974 h 2311974"/>
                <a:gd name="connsiteX222" fmla="*/ 272681 w 1315983"/>
                <a:gd name="connsiteY222" fmla="*/ 2282801 h 2311974"/>
                <a:gd name="connsiteX223" fmla="*/ 253712 w 1315983"/>
                <a:gd name="connsiteY223" fmla="*/ 2275508 h 2311974"/>
                <a:gd name="connsiteX224" fmla="*/ 239485 w 1315983"/>
                <a:gd name="connsiteY224" fmla="*/ 2292526 h 2311974"/>
                <a:gd name="connsiteX225" fmla="*/ 220516 w 1315983"/>
                <a:gd name="connsiteY225" fmla="*/ 2285232 h 2311974"/>
                <a:gd name="connsiteX226" fmla="*/ 206289 w 1315983"/>
                <a:gd name="connsiteY226" fmla="*/ 2290094 h 2311974"/>
                <a:gd name="connsiteX227" fmla="*/ 170722 w 1315983"/>
                <a:gd name="connsiteY227" fmla="*/ 2275508 h 2311974"/>
                <a:gd name="connsiteX228" fmla="*/ 129987 w 1315983"/>
                <a:gd name="connsiteY228" fmla="*/ 2254426 h 2311974"/>
                <a:gd name="connsiteX229" fmla="*/ 138292 w 1315983"/>
                <a:gd name="connsiteY229" fmla="*/ 2090384 h 2311974"/>
                <a:gd name="connsiteX230" fmla="*/ 167576 w 1315983"/>
                <a:gd name="connsiteY230" fmla="*/ 1879782 h 2311974"/>
                <a:gd name="connsiteX231" fmla="*/ 162659 w 1315983"/>
                <a:gd name="connsiteY231" fmla="*/ 1766434 h 2311974"/>
                <a:gd name="connsiteX232" fmla="*/ 134380 w 1315983"/>
                <a:gd name="connsiteY232" fmla="*/ 1684276 h 2311974"/>
                <a:gd name="connsiteX233" fmla="*/ 71027 w 1315983"/>
                <a:gd name="connsiteY233" fmla="*/ 1605539 h 2311974"/>
                <a:gd name="connsiteX234" fmla="*/ 21152 w 1315983"/>
                <a:gd name="connsiteY234" fmla="*/ 1566641 h 2311974"/>
                <a:gd name="connsiteX235" fmla="*/ 22796 w 1315983"/>
                <a:gd name="connsiteY235" fmla="*/ 1519182 h 2311974"/>
                <a:gd name="connsiteX236" fmla="*/ 18560 w 1315983"/>
                <a:gd name="connsiteY236" fmla="*/ 1442151 h 2311974"/>
                <a:gd name="connsiteX237" fmla="*/ 73867 w 1315983"/>
                <a:gd name="connsiteY237" fmla="*/ 1327822 h 2311974"/>
                <a:gd name="connsiteX238" fmla="*/ 867553 w 1315983"/>
                <a:gd name="connsiteY238" fmla="*/ 1104035 h 2311974"/>
                <a:gd name="connsiteX239" fmla="*/ 0 w 1315983"/>
                <a:gd name="connsiteY239" fmla="*/ 680708 h 2311974"/>
                <a:gd name="connsiteX240" fmla="*/ 35567 w 1315983"/>
                <a:gd name="connsiteY240" fmla="*/ 670983 h 2311974"/>
                <a:gd name="connsiteX241" fmla="*/ 192062 w 1315983"/>
                <a:gd name="connsiteY241" fmla="*/ 700156 h 2311974"/>
                <a:gd name="connsiteX242" fmla="*/ 151753 w 1315983"/>
                <a:gd name="connsiteY242" fmla="*/ 471633 h 2311974"/>
                <a:gd name="connsiteX243" fmla="*/ 144639 w 1315983"/>
                <a:gd name="connsiteY243" fmla="*/ 464340 h 2311974"/>
                <a:gd name="connsiteX244" fmla="*/ 232371 w 1315983"/>
                <a:gd name="connsiteY244" fmla="*/ 311180 h 2311974"/>
                <a:gd name="connsiteX245" fmla="*/ 225258 w 1315983"/>
                <a:gd name="connsiteY245" fmla="*/ 308749 h 2311974"/>
                <a:gd name="connsiteX246" fmla="*/ 239485 w 1315983"/>
                <a:gd name="connsiteY246" fmla="*/ 240679 h 2311974"/>
                <a:gd name="connsiteX247" fmla="*/ 260825 w 1315983"/>
                <a:gd name="connsiteY247" fmla="*/ 199350 h 2311974"/>
                <a:gd name="connsiteX248" fmla="*/ 239485 w 1315983"/>
                <a:gd name="connsiteY248" fmla="*/ 150728 h 2311974"/>
                <a:gd name="connsiteX249" fmla="*/ 248969 w 1315983"/>
                <a:gd name="connsiteY249" fmla="*/ 131279 h 2311974"/>
                <a:gd name="connsiteX250" fmla="*/ 282165 w 1315983"/>
                <a:gd name="connsiteY250" fmla="*/ 116693 h 2311974"/>
                <a:gd name="connsiteX251" fmla="*/ 286908 w 1315983"/>
                <a:gd name="connsiteY251" fmla="*/ 131279 h 2311974"/>
                <a:gd name="connsiteX252" fmla="*/ 308248 w 1315983"/>
                <a:gd name="connsiteY252" fmla="*/ 116693 h 2311974"/>
                <a:gd name="connsiteX253" fmla="*/ 303506 w 1315983"/>
                <a:gd name="connsiteY253" fmla="*/ 109399 h 2311974"/>
                <a:gd name="connsiteX254" fmla="*/ 320104 w 1315983"/>
                <a:gd name="connsiteY254" fmla="*/ 102106 h 2311974"/>
                <a:gd name="connsiteX255" fmla="*/ 320104 w 1315983"/>
                <a:gd name="connsiteY255" fmla="*/ 94813 h 2311974"/>
                <a:gd name="connsiteX256" fmla="*/ 329588 w 1315983"/>
                <a:gd name="connsiteY256" fmla="*/ 87519 h 2311974"/>
                <a:gd name="connsiteX257" fmla="*/ 315361 w 1315983"/>
                <a:gd name="connsiteY257" fmla="*/ 53484 h 2311974"/>
                <a:gd name="connsiteX258" fmla="*/ 312990 w 1315983"/>
                <a:gd name="connsiteY258" fmla="*/ 7293 h 2311974"/>
                <a:gd name="connsiteX259" fmla="*/ 355671 w 1315983"/>
                <a:gd name="connsiteY259" fmla="*/ 17018 h 2311974"/>
                <a:gd name="connsiteX260" fmla="*/ 377011 w 1315983"/>
                <a:gd name="connsiteY260" fmla="*/ 0 h 2311974"/>
                <a:gd name="connsiteX261" fmla="*/ 377011 w 1315983"/>
                <a:gd name="connsiteY261" fmla="*/ 0 h 2311974"/>
                <a:gd name="connsiteX0" fmla="*/ 234712 w 1315983"/>
                <a:gd name="connsiteY0" fmla="*/ 889782 h 2311974"/>
                <a:gd name="connsiteX1" fmla="*/ 170722 w 1315983"/>
                <a:gd name="connsiteY1" fmla="*/ 714743 h 2311974"/>
                <a:gd name="connsiteX2" fmla="*/ 170722 w 1315983"/>
                <a:gd name="connsiteY2" fmla="*/ 714743 h 2311974"/>
                <a:gd name="connsiteX3" fmla="*/ 177835 w 1315983"/>
                <a:gd name="connsiteY3" fmla="*/ 722036 h 2311974"/>
                <a:gd name="connsiteX4" fmla="*/ 170722 w 1315983"/>
                <a:gd name="connsiteY4" fmla="*/ 714743 h 2311974"/>
                <a:gd name="connsiteX5" fmla="*/ 377011 w 1315983"/>
                <a:gd name="connsiteY5" fmla="*/ 0 h 2311974"/>
                <a:gd name="connsiteX6" fmla="*/ 384125 w 1315983"/>
                <a:gd name="connsiteY6" fmla="*/ 4862 h 2311974"/>
                <a:gd name="connsiteX7" fmla="*/ 388867 w 1315983"/>
                <a:gd name="connsiteY7" fmla="*/ 17018 h 2311974"/>
                <a:gd name="connsiteX8" fmla="*/ 398351 w 1315983"/>
                <a:gd name="connsiteY8" fmla="*/ 53484 h 2311974"/>
                <a:gd name="connsiteX9" fmla="*/ 429176 w 1315983"/>
                <a:gd name="connsiteY9" fmla="*/ 82657 h 2311974"/>
                <a:gd name="connsiteX10" fmla="*/ 452888 w 1315983"/>
                <a:gd name="connsiteY10" fmla="*/ 75364 h 2311974"/>
                <a:gd name="connsiteX11" fmla="*/ 452888 w 1315983"/>
                <a:gd name="connsiteY11" fmla="*/ 82657 h 2311974"/>
                <a:gd name="connsiteX12" fmla="*/ 460001 w 1315983"/>
                <a:gd name="connsiteY12" fmla="*/ 82657 h 2311974"/>
                <a:gd name="connsiteX13" fmla="*/ 483712 w 1315983"/>
                <a:gd name="connsiteY13" fmla="*/ 104537 h 2311974"/>
                <a:gd name="connsiteX14" fmla="*/ 512166 w 1315983"/>
                <a:gd name="connsiteY14" fmla="*/ 89950 h 2311974"/>
                <a:gd name="connsiteX15" fmla="*/ 526393 w 1315983"/>
                <a:gd name="connsiteY15" fmla="*/ 94813 h 2311974"/>
                <a:gd name="connsiteX16" fmla="*/ 559589 w 1315983"/>
                <a:gd name="connsiteY16" fmla="*/ 94813 h 2311974"/>
                <a:gd name="connsiteX17" fmla="*/ 559589 w 1315983"/>
                <a:gd name="connsiteY17" fmla="*/ 72933 h 2311974"/>
                <a:gd name="connsiteX18" fmla="*/ 561960 w 1315983"/>
                <a:gd name="connsiteY18" fmla="*/ 72933 h 2311974"/>
                <a:gd name="connsiteX19" fmla="*/ 566702 w 1315983"/>
                <a:gd name="connsiteY19" fmla="*/ 123986 h 2311974"/>
                <a:gd name="connsiteX20" fmla="*/ 580929 w 1315983"/>
                <a:gd name="connsiteY20" fmla="*/ 128848 h 2311974"/>
                <a:gd name="connsiteX21" fmla="*/ 592785 w 1315983"/>
                <a:gd name="connsiteY21" fmla="*/ 150728 h 2311974"/>
                <a:gd name="connsiteX22" fmla="*/ 602269 w 1315983"/>
                <a:gd name="connsiteY22" fmla="*/ 153159 h 2311974"/>
                <a:gd name="connsiteX23" fmla="*/ 628352 w 1315983"/>
                <a:gd name="connsiteY23" fmla="*/ 165315 h 2311974"/>
                <a:gd name="connsiteX24" fmla="*/ 668661 w 1315983"/>
                <a:gd name="connsiteY24" fmla="*/ 172608 h 2311974"/>
                <a:gd name="connsiteX25" fmla="*/ 675775 w 1315983"/>
                <a:gd name="connsiteY25" fmla="*/ 184763 h 2311974"/>
                <a:gd name="connsiteX26" fmla="*/ 668661 w 1315983"/>
                <a:gd name="connsiteY26" fmla="*/ 192057 h 2311974"/>
                <a:gd name="connsiteX27" fmla="*/ 675775 w 1315983"/>
                <a:gd name="connsiteY27" fmla="*/ 201781 h 2311974"/>
                <a:gd name="connsiteX28" fmla="*/ 682888 w 1315983"/>
                <a:gd name="connsiteY28" fmla="*/ 233385 h 2311974"/>
                <a:gd name="connsiteX29" fmla="*/ 725569 w 1315983"/>
                <a:gd name="connsiteY29" fmla="*/ 211505 h 2311974"/>
                <a:gd name="connsiteX30" fmla="*/ 749280 w 1315983"/>
                <a:gd name="connsiteY30" fmla="*/ 213936 h 2311974"/>
                <a:gd name="connsiteX31" fmla="*/ 770620 w 1315983"/>
                <a:gd name="connsiteY31" fmla="*/ 199350 h 2311974"/>
                <a:gd name="connsiteX32" fmla="*/ 780105 w 1315983"/>
                <a:gd name="connsiteY32" fmla="*/ 177470 h 2311974"/>
                <a:gd name="connsiteX33" fmla="*/ 806188 w 1315983"/>
                <a:gd name="connsiteY33" fmla="*/ 158021 h 2311974"/>
                <a:gd name="connsiteX34" fmla="*/ 827528 w 1315983"/>
                <a:gd name="connsiteY34" fmla="*/ 194488 h 2311974"/>
                <a:gd name="connsiteX35" fmla="*/ 827528 w 1315983"/>
                <a:gd name="connsiteY35" fmla="*/ 221230 h 2311974"/>
                <a:gd name="connsiteX36" fmla="*/ 839383 w 1315983"/>
                <a:gd name="connsiteY36" fmla="*/ 243110 h 2311974"/>
                <a:gd name="connsiteX37" fmla="*/ 858353 w 1315983"/>
                <a:gd name="connsiteY37" fmla="*/ 262558 h 2311974"/>
                <a:gd name="connsiteX38" fmla="*/ 901033 w 1315983"/>
                <a:gd name="connsiteY38" fmla="*/ 274714 h 2311974"/>
                <a:gd name="connsiteX39" fmla="*/ 934229 w 1315983"/>
                <a:gd name="connsiteY39" fmla="*/ 260127 h 2311974"/>
                <a:gd name="connsiteX40" fmla="*/ 955569 w 1315983"/>
                <a:gd name="connsiteY40" fmla="*/ 262558 h 2311974"/>
                <a:gd name="connsiteX41" fmla="*/ 981652 w 1315983"/>
                <a:gd name="connsiteY41" fmla="*/ 277145 h 2311974"/>
                <a:gd name="connsiteX42" fmla="*/ 1014848 w 1315983"/>
                <a:gd name="connsiteY42" fmla="*/ 282007 h 2311974"/>
                <a:gd name="connsiteX43" fmla="*/ 1010106 w 1315983"/>
                <a:gd name="connsiteY43" fmla="*/ 299025 h 2311974"/>
                <a:gd name="connsiteX44" fmla="*/ 1038559 w 1315983"/>
                <a:gd name="connsiteY44" fmla="*/ 371958 h 2311974"/>
                <a:gd name="connsiteX45" fmla="*/ 1154745 w 1315983"/>
                <a:gd name="connsiteY45" fmla="*/ 415718 h 2311974"/>
                <a:gd name="connsiteX46" fmla="*/ 1187941 w 1315983"/>
                <a:gd name="connsiteY46" fmla="*/ 386544 h 2311974"/>
                <a:gd name="connsiteX47" fmla="*/ 1232993 w 1315983"/>
                <a:gd name="connsiteY47" fmla="*/ 381682 h 2311974"/>
                <a:gd name="connsiteX48" fmla="*/ 1240107 w 1315983"/>
                <a:gd name="connsiteY48" fmla="*/ 386544 h 2311974"/>
                <a:gd name="connsiteX49" fmla="*/ 1275674 w 1315983"/>
                <a:gd name="connsiteY49" fmla="*/ 371958 h 2311974"/>
                <a:gd name="connsiteX50" fmla="*/ 1275674 w 1315983"/>
                <a:gd name="connsiteY50" fmla="*/ 388975 h 2311974"/>
                <a:gd name="connsiteX51" fmla="*/ 1289901 w 1315983"/>
                <a:gd name="connsiteY51" fmla="*/ 408424 h 2311974"/>
                <a:gd name="connsiteX52" fmla="*/ 1228251 w 1315983"/>
                <a:gd name="connsiteY52" fmla="*/ 444891 h 2311974"/>
                <a:gd name="connsiteX53" fmla="*/ 1225880 w 1315983"/>
                <a:gd name="connsiteY53" fmla="*/ 491082 h 2311974"/>
                <a:gd name="connsiteX54" fmla="*/ 1247220 w 1315983"/>
                <a:gd name="connsiteY54" fmla="*/ 532410 h 2311974"/>
                <a:gd name="connsiteX55" fmla="*/ 1280416 w 1315983"/>
                <a:gd name="connsiteY55" fmla="*/ 554290 h 2311974"/>
                <a:gd name="connsiteX56" fmla="*/ 1301756 w 1315983"/>
                <a:gd name="connsiteY56" fmla="*/ 581032 h 2311974"/>
                <a:gd name="connsiteX57" fmla="*/ 1294643 w 1315983"/>
                <a:gd name="connsiteY57" fmla="*/ 622361 h 2311974"/>
                <a:gd name="connsiteX58" fmla="*/ 1315983 w 1315983"/>
                <a:gd name="connsiteY58" fmla="*/ 644241 h 2311974"/>
                <a:gd name="connsiteX59" fmla="*/ 1311241 w 1315983"/>
                <a:gd name="connsiteY59" fmla="*/ 658827 h 2311974"/>
                <a:gd name="connsiteX60" fmla="*/ 1304127 w 1315983"/>
                <a:gd name="connsiteY60" fmla="*/ 666121 h 2311974"/>
                <a:gd name="connsiteX61" fmla="*/ 1275674 w 1315983"/>
                <a:gd name="connsiteY61" fmla="*/ 663689 h 2311974"/>
                <a:gd name="connsiteX62" fmla="*/ 1247220 w 1315983"/>
                <a:gd name="connsiteY62" fmla="*/ 705018 h 2311974"/>
                <a:gd name="connsiteX63" fmla="*/ 1225880 w 1315983"/>
                <a:gd name="connsiteY63" fmla="*/ 712312 h 2311974"/>
                <a:gd name="connsiteX64" fmla="*/ 1178457 w 1315983"/>
                <a:gd name="connsiteY64" fmla="*/ 785245 h 2311974"/>
                <a:gd name="connsiteX65" fmla="*/ 1178457 w 1315983"/>
                <a:gd name="connsiteY65" fmla="*/ 804693 h 2311974"/>
                <a:gd name="connsiteX66" fmla="*/ 1147632 w 1315983"/>
                <a:gd name="connsiteY66" fmla="*/ 802262 h 2311974"/>
                <a:gd name="connsiteX67" fmla="*/ 1116807 w 1315983"/>
                <a:gd name="connsiteY67" fmla="*/ 802262 h 2311974"/>
                <a:gd name="connsiteX68" fmla="*/ 1093096 w 1315983"/>
                <a:gd name="connsiteY68" fmla="*/ 819280 h 2311974"/>
                <a:gd name="connsiteX69" fmla="*/ 1057529 w 1315983"/>
                <a:gd name="connsiteY69" fmla="*/ 809556 h 2311974"/>
                <a:gd name="connsiteX70" fmla="*/ 1045673 w 1315983"/>
                <a:gd name="connsiteY70" fmla="*/ 816849 h 2311974"/>
                <a:gd name="connsiteX71" fmla="*/ 1055157 w 1315983"/>
                <a:gd name="connsiteY71" fmla="*/ 824142 h 2311974"/>
                <a:gd name="connsiteX72" fmla="*/ 1043302 w 1315983"/>
                <a:gd name="connsiteY72" fmla="*/ 850884 h 2311974"/>
                <a:gd name="connsiteX73" fmla="*/ 1050415 w 1315983"/>
                <a:gd name="connsiteY73" fmla="*/ 858178 h 2311974"/>
                <a:gd name="connsiteX74" fmla="*/ 1090725 w 1315983"/>
                <a:gd name="connsiteY74" fmla="*/ 875195 h 2311974"/>
                <a:gd name="connsiteX75" fmla="*/ 1097838 w 1315983"/>
                <a:gd name="connsiteY75" fmla="*/ 906800 h 2311974"/>
                <a:gd name="connsiteX76" fmla="*/ 1104951 w 1315983"/>
                <a:gd name="connsiteY76" fmla="*/ 916524 h 2311974"/>
                <a:gd name="connsiteX77" fmla="*/ 1123921 w 1315983"/>
                <a:gd name="connsiteY77" fmla="*/ 935973 h 2311974"/>
                <a:gd name="connsiteX78" fmla="*/ 1171343 w 1315983"/>
                <a:gd name="connsiteY78" fmla="*/ 928679 h 2311974"/>
                <a:gd name="connsiteX79" fmla="*/ 1185570 w 1315983"/>
                <a:gd name="connsiteY79" fmla="*/ 948128 h 2311974"/>
                <a:gd name="connsiteX80" fmla="*/ 1206911 w 1315983"/>
                <a:gd name="connsiteY80" fmla="*/ 950559 h 2311974"/>
                <a:gd name="connsiteX81" fmla="*/ 1211653 w 1315983"/>
                <a:gd name="connsiteY81" fmla="*/ 923817 h 2311974"/>
                <a:gd name="connsiteX82" fmla="*/ 1225880 w 1315983"/>
                <a:gd name="connsiteY82" fmla="*/ 914093 h 2311974"/>
                <a:gd name="connsiteX83" fmla="*/ 1235364 w 1315983"/>
                <a:gd name="connsiteY83" fmla="*/ 921386 h 2311974"/>
                <a:gd name="connsiteX84" fmla="*/ 1247220 w 1315983"/>
                <a:gd name="connsiteY84" fmla="*/ 948128 h 2311974"/>
                <a:gd name="connsiteX85" fmla="*/ 1195055 w 1315983"/>
                <a:gd name="connsiteY85" fmla="*/ 1006475 h 2311974"/>
                <a:gd name="connsiteX86" fmla="*/ 1064642 w 1315983"/>
                <a:gd name="connsiteY86" fmla="*/ 1062390 h 2311974"/>
                <a:gd name="connsiteX87" fmla="*/ 1071755 w 1315983"/>
                <a:gd name="connsiteY87" fmla="*/ 1093994 h 2311974"/>
                <a:gd name="connsiteX88" fmla="*/ 1062271 w 1315983"/>
                <a:gd name="connsiteY88" fmla="*/ 1103719 h 2311974"/>
                <a:gd name="connsiteX89" fmla="*/ 1064642 w 1315983"/>
                <a:gd name="connsiteY89" fmla="*/ 1103719 h 2311974"/>
                <a:gd name="connsiteX90" fmla="*/ 1064642 w 1315983"/>
                <a:gd name="connsiteY90" fmla="*/ 1111012 h 2311974"/>
                <a:gd name="connsiteX91" fmla="*/ 1057529 w 1315983"/>
                <a:gd name="connsiteY91" fmla="*/ 1118305 h 2311974"/>
                <a:gd name="connsiteX92" fmla="*/ 1057529 w 1315983"/>
                <a:gd name="connsiteY92" fmla="*/ 1125598 h 2311974"/>
                <a:gd name="connsiteX93" fmla="*/ 1043302 w 1315983"/>
                <a:gd name="connsiteY93" fmla="*/ 1149909 h 2311974"/>
                <a:gd name="connsiteX94" fmla="*/ 1055157 w 1315983"/>
                <a:gd name="connsiteY94" fmla="*/ 1164496 h 2311974"/>
                <a:gd name="connsiteX95" fmla="*/ 1083611 w 1315983"/>
                <a:gd name="connsiteY95" fmla="*/ 1164496 h 2311974"/>
                <a:gd name="connsiteX96" fmla="*/ 1085982 w 1315983"/>
                <a:gd name="connsiteY96" fmla="*/ 1166927 h 2311974"/>
                <a:gd name="connsiteX97" fmla="*/ 1104951 w 1315983"/>
                <a:gd name="connsiteY97" fmla="*/ 1159634 h 2311974"/>
                <a:gd name="connsiteX98" fmla="*/ 1116807 w 1315983"/>
                <a:gd name="connsiteY98" fmla="*/ 1166927 h 2311974"/>
                <a:gd name="connsiteX99" fmla="*/ 1123921 w 1315983"/>
                <a:gd name="connsiteY99" fmla="*/ 1166927 h 2311974"/>
                <a:gd name="connsiteX100" fmla="*/ 1119178 w 1315983"/>
                <a:gd name="connsiteY100" fmla="*/ 1171789 h 2311974"/>
                <a:gd name="connsiteX101" fmla="*/ 1133405 w 1315983"/>
                <a:gd name="connsiteY101" fmla="*/ 1179083 h 2311974"/>
                <a:gd name="connsiteX102" fmla="*/ 1140519 w 1315983"/>
                <a:gd name="connsiteY102" fmla="*/ 1222842 h 2311974"/>
                <a:gd name="connsiteX103" fmla="*/ 1133405 w 1315983"/>
                <a:gd name="connsiteY103" fmla="*/ 1230136 h 2311974"/>
                <a:gd name="connsiteX104" fmla="*/ 1133405 w 1315983"/>
                <a:gd name="connsiteY104" fmla="*/ 1254447 h 2311974"/>
                <a:gd name="connsiteX105" fmla="*/ 1159488 w 1315983"/>
                <a:gd name="connsiteY105" fmla="*/ 1271464 h 2311974"/>
                <a:gd name="connsiteX106" fmla="*/ 1154745 w 1315983"/>
                <a:gd name="connsiteY106" fmla="*/ 1278758 h 2311974"/>
                <a:gd name="connsiteX107" fmla="*/ 1164230 w 1315983"/>
                <a:gd name="connsiteY107" fmla="*/ 1290913 h 2311974"/>
                <a:gd name="connsiteX108" fmla="*/ 1164230 w 1315983"/>
                <a:gd name="connsiteY108" fmla="*/ 1303069 h 2311974"/>
                <a:gd name="connsiteX109" fmla="*/ 1166601 w 1315983"/>
                <a:gd name="connsiteY109" fmla="*/ 1305500 h 2311974"/>
                <a:gd name="connsiteX110" fmla="*/ 1164230 w 1315983"/>
                <a:gd name="connsiteY110" fmla="*/ 1312793 h 2311974"/>
                <a:gd name="connsiteX111" fmla="*/ 1171343 w 1315983"/>
                <a:gd name="connsiteY111" fmla="*/ 1324948 h 2311974"/>
                <a:gd name="connsiteX112" fmla="*/ 1178457 w 1315983"/>
                <a:gd name="connsiteY112" fmla="*/ 1317655 h 2311974"/>
                <a:gd name="connsiteX113" fmla="*/ 1178457 w 1315983"/>
                <a:gd name="connsiteY113" fmla="*/ 1327379 h 2311974"/>
                <a:gd name="connsiteX114" fmla="*/ 1180828 w 1315983"/>
                <a:gd name="connsiteY114" fmla="*/ 1344397 h 2311974"/>
                <a:gd name="connsiteX115" fmla="*/ 1154745 w 1315983"/>
                <a:gd name="connsiteY115" fmla="*/ 1358984 h 2311974"/>
                <a:gd name="connsiteX116" fmla="*/ 1133405 w 1315983"/>
                <a:gd name="connsiteY116" fmla="*/ 1358984 h 2311974"/>
                <a:gd name="connsiteX117" fmla="*/ 1131034 w 1315983"/>
                <a:gd name="connsiteY117" fmla="*/ 1376001 h 2311974"/>
                <a:gd name="connsiteX118" fmla="*/ 1152374 w 1315983"/>
                <a:gd name="connsiteY118" fmla="*/ 1376001 h 2311974"/>
                <a:gd name="connsiteX119" fmla="*/ 1154745 w 1315983"/>
                <a:gd name="connsiteY119" fmla="*/ 1383295 h 2311974"/>
                <a:gd name="connsiteX120" fmla="*/ 1159488 w 1315983"/>
                <a:gd name="connsiteY120" fmla="*/ 1380864 h 2311974"/>
                <a:gd name="connsiteX121" fmla="*/ 1166601 w 1315983"/>
                <a:gd name="connsiteY121" fmla="*/ 1393019 h 2311974"/>
                <a:gd name="connsiteX122" fmla="*/ 1164230 w 1315983"/>
                <a:gd name="connsiteY122" fmla="*/ 1400312 h 2311974"/>
                <a:gd name="connsiteX123" fmla="*/ 1166601 w 1315983"/>
                <a:gd name="connsiteY123" fmla="*/ 1402744 h 2311974"/>
                <a:gd name="connsiteX124" fmla="*/ 1185570 w 1315983"/>
                <a:gd name="connsiteY124" fmla="*/ 1380864 h 2311974"/>
                <a:gd name="connsiteX125" fmla="*/ 1192684 w 1315983"/>
                <a:gd name="connsiteY125" fmla="*/ 1383295 h 2311974"/>
                <a:gd name="connsiteX126" fmla="*/ 1187941 w 1315983"/>
                <a:gd name="connsiteY126" fmla="*/ 1380864 h 2311974"/>
                <a:gd name="connsiteX127" fmla="*/ 1195055 w 1315983"/>
                <a:gd name="connsiteY127" fmla="*/ 1373570 h 2311974"/>
                <a:gd name="connsiteX128" fmla="*/ 1202168 w 1315983"/>
                <a:gd name="connsiteY128" fmla="*/ 1368708 h 2311974"/>
                <a:gd name="connsiteX129" fmla="*/ 1218766 w 1315983"/>
                <a:gd name="connsiteY129" fmla="*/ 1417330 h 2311974"/>
                <a:gd name="connsiteX130" fmla="*/ 1214024 w 1315983"/>
                <a:gd name="connsiteY130" fmla="*/ 1424623 h 2311974"/>
                <a:gd name="connsiteX131" fmla="*/ 1214024 w 1315983"/>
                <a:gd name="connsiteY131" fmla="*/ 1441641 h 2311974"/>
                <a:gd name="connsiteX132" fmla="*/ 1180828 w 1315983"/>
                <a:gd name="connsiteY132" fmla="*/ 1436779 h 2311974"/>
                <a:gd name="connsiteX133" fmla="*/ 1178457 w 1315983"/>
                <a:gd name="connsiteY133" fmla="*/ 1473245 h 2311974"/>
                <a:gd name="connsiteX134" fmla="*/ 1164230 w 1315983"/>
                <a:gd name="connsiteY134" fmla="*/ 1473245 h 2311974"/>
                <a:gd name="connsiteX135" fmla="*/ 1159488 w 1315983"/>
                <a:gd name="connsiteY135" fmla="*/ 1504850 h 2311974"/>
                <a:gd name="connsiteX136" fmla="*/ 1145261 w 1315983"/>
                <a:gd name="connsiteY136" fmla="*/ 1521867 h 2311974"/>
                <a:gd name="connsiteX137" fmla="*/ 1145261 w 1315983"/>
                <a:gd name="connsiteY137" fmla="*/ 1548609 h 2311974"/>
                <a:gd name="connsiteX138" fmla="*/ 1126292 w 1315983"/>
                <a:gd name="connsiteY138" fmla="*/ 1560765 h 2311974"/>
                <a:gd name="connsiteX139" fmla="*/ 1152374 w 1315983"/>
                <a:gd name="connsiteY139" fmla="*/ 1570489 h 2311974"/>
                <a:gd name="connsiteX140" fmla="*/ 1152374 w 1315983"/>
                <a:gd name="connsiteY140" fmla="*/ 1577783 h 2311974"/>
                <a:gd name="connsiteX141" fmla="*/ 1097838 w 1315983"/>
                <a:gd name="connsiteY141" fmla="*/ 1577783 h 2311974"/>
                <a:gd name="connsiteX142" fmla="*/ 1109694 w 1315983"/>
                <a:gd name="connsiteY142" fmla="*/ 1602094 h 2311974"/>
                <a:gd name="connsiteX143" fmla="*/ 1119178 w 1315983"/>
                <a:gd name="connsiteY143" fmla="*/ 1609387 h 2311974"/>
                <a:gd name="connsiteX144" fmla="*/ 1116807 w 1315983"/>
                <a:gd name="connsiteY144" fmla="*/ 1619111 h 2311974"/>
                <a:gd name="connsiteX145" fmla="*/ 1119178 w 1315983"/>
                <a:gd name="connsiteY145" fmla="*/ 1623973 h 2311974"/>
                <a:gd name="connsiteX146" fmla="*/ 1119178 w 1315983"/>
                <a:gd name="connsiteY146" fmla="*/ 1645853 h 2311974"/>
                <a:gd name="connsiteX147" fmla="*/ 1112065 w 1315983"/>
                <a:gd name="connsiteY147" fmla="*/ 1645853 h 2311974"/>
                <a:gd name="connsiteX148" fmla="*/ 1104951 w 1315983"/>
                <a:gd name="connsiteY148" fmla="*/ 1667733 h 2311974"/>
                <a:gd name="connsiteX149" fmla="*/ 1104951 w 1315983"/>
                <a:gd name="connsiteY149" fmla="*/ 1706631 h 2311974"/>
                <a:gd name="connsiteX150" fmla="*/ 1090725 w 1315983"/>
                <a:gd name="connsiteY150" fmla="*/ 1709062 h 2311974"/>
                <a:gd name="connsiteX151" fmla="*/ 1090725 w 1315983"/>
                <a:gd name="connsiteY151" fmla="*/ 1723648 h 2311974"/>
                <a:gd name="connsiteX152" fmla="*/ 1078869 w 1315983"/>
                <a:gd name="connsiteY152" fmla="*/ 1740666 h 2311974"/>
                <a:gd name="connsiteX153" fmla="*/ 1021961 w 1315983"/>
                <a:gd name="connsiteY153" fmla="*/ 1733373 h 2311974"/>
                <a:gd name="connsiteX154" fmla="*/ 995879 w 1315983"/>
                <a:gd name="connsiteY154" fmla="*/ 1733373 h 2311974"/>
                <a:gd name="connsiteX155" fmla="*/ 984023 w 1315983"/>
                <a:gd name="connsiteY155" fmla="*/ 1743097 h 2311974"/>
                <a:gd name="connsiteX156" fmla="*/ 976910 w 1315983"/>
                <a:gd name="connsiteY156" fmla="*/ 1735804 h 2311974"/>
                <a:gd name="connsiteX157" fmla="*/ 969796 w 1315983"/>
                <a:gd name="connsiteY157" fmla="*/ 1740666 h 2311974"/>
                <a:gd name="connsiteX158" fmla="*/ 948456 w 1315983"/>
                <a:gd name="connsiteY158" fmla="*/ 1713924 h 2311974"/>
                <a:gd name="connsiteX159" fmla="*/ 934229 w 1315983"/>
                <a:gd name="connsiteY159" fmla="*/ 1721217 h 2311974"/>
                <a:gd name="connsiteX160" fmla="*/ 927116 w 1315983"/>
                <a:gd name="connsiteY160" fmla="*/ 1733373 h 2311974"/>
                <a:gd name="connsiteX161" fmla="*/ 920002 w 1315983"/>
                <a:gd name="connsiteY161" fmla="*/ 1735804 h 2311974"/>
                <a:gd name="connsiteX162" fmla="*/ 905775 w 1315983"/>
                <a:gd name="connsiteY162" fmla="*/ 1706631 h 2311974"/>
                <a:gd name="connsiteX163" fmla="*/ 834641 w 1315983"/>
                <a:gd name="connsiteY163" fmla="*/ 1709062 h 2311974"/>
                <a:gd name="connsiteX164" fmla="*/ 832270 w 1315983"/>
                <a:gd name="connsiteY164" fmla="*/ 1721217 h 2311974"/>
                <a:gd name="connsiteX165" fmla="*/ 789590 w 1315983"/>
                <a:gd name="connsiteY165" fmla="*/ 1721217 h 2311974"/>
                <a:gd name="connsiteX166" fmla="*/ 789590 w 1315983"/>
                <a:gd name="connsiteY166" fmla="*/ 1728511 h 2311974"/>
                <a:gd name="connsiteX167" fmla="*/ 758765 w 1315983"/>
                <a:gd name="connsiteY167" fmla="*/ 1721217 h 2311974"/>
                <a:gd name="connsiteX168" fmla="*/ 758765 w 1315983"/>
                <a:gd name="connsiteY168" fmla="*/ 1706631 h 2311974"/>
                <a:gd name="connsiteX169" fmla="*/ 751651 w 1315983"/>
                <a:gd name="connsiteY169" fmla="*/ 1706631 h 2311974"/>
                <a:gd name="connsiteX170" fmla="*/ 749280 w 1315983"/>
                <a:gd name="connsiteY170" fmla="*/ 1692044 h 2311974"/>
                <a:gd name="connsiteX171" fmla="*/ 749280 w 1315983"/>
                <a:gd name="connsiteY171" fmla="*/ 1692044 h 2311974"/>
                <a:gd name="connsiteX172" fmla="*/ 751651 w 1315983"/>
                <a:gd name="connsiteY172" fmla="*/ 1706631 h 2311974"/>
                <a:gd name="connsiteX173" fmla="*/ 697115 w 1315983"/>
                <a:gd name="connsiteY173" fmla="*/ 1709062 h 2311974"/>
                <a:gd name="connsiteX174" fmla="*/ 656806 w 1315983"/>
                <a:gd name="connsiteY174" fmla="*/ 1701769 h 2311974"/>
                <a:gd name="connsiteX175" fmla="*/ 654435 w 1315983"/>
                <a:gd name="connsiteY175" fmla="*/ 1709062 h 2311974"/>
                <a:gd name="connsiteX176" fmla="*/ 635465 w 1315983"/>
                <a:gd name="connsiteY176" fmla="*/ 1713924 h 2311974"/>
                <a:gd name="connsiteX177" fmla="*/ 628352 w 1315983"/>
                <a:gd name="connsiteY177" fmla="*/ 1733373 h 2311974"/>
                <a:gd name="connsiteX178" fmla="*/ 633094 w 1315983"/>
                <a:gd name="connsiteY178" fmla="*/ 1750391 h 2311974"/>
                <a:gd name="connsiteX179" fmla="*/ 614125 w 1315983"/>
                <a:gd name="connsiteY179" fmla="*/ 1750391 h 2311974"/>
                <a:gd name="connsiteX180" fmla="*/ 609383 w 1315983"/>
                <a:gd name="connsiteY180" fmla="*/ 1769840 h 2311974"/>
                <a:gd name="connsiteX181" fmla="*/ 616496 w 1315983"/>
                <a:gd name="connsiteY181" fmla="*/ 1784426 h 2311974"/>
                <a:gd name="connsiteX182" fmla="*/ 614125 w 1315983"/>
                <a:gd name="connsiteY182" fmla="*/ 1806306 h 2311974"/>
                <a:gd name="connsiteX183" fmla="*/ 602269 w 1315983"/>
                <a:gd name="connsiteY183" fmla="*/ 1813599 h 2311974"/>
                <a:gd name="connsiteX184" fmla="*/ 602269 w 1315983"/>
                <a:gd name="connsiteY184" fmla="*/ 1847635 h 2311974"/>
                <a:gd name="connsiteX185" fmla="*/ 588043 w 1315983"/>
                <a:gd name="connsiteY185" fmla="*/ 1852497 h 2311974"/>
                <a:gd name="connsiteX186" fmla="*/ 585671 w 1315983"/>
                <a:gd name="connsiteY186" fmla="*/ 1837910 h 2311974"/>
                <a:gd name="connsiteX187" fmla="*/ 552475 w 1315983"/>
                <a:gd name="connsiteY187" fmla="*/ 1837910 h 2311974"/>
                <a:gd name="connsiteX188" fmla="*/ 552475 w 1315983"/>
                <a:gd name="connsiteY188" fmla="*/ 1859790 h 2311974"/>
                <a:gd name="connsiteX189" fmla="*/ 533506 w 1315983"/>
                <a:gd name="connsiteY189" fmla="*/ 1859790 h 2311974"/>
                <a:gd name="connsiteX190" fmla="*/ 533506 w 1315983"/>
                <a:gd name="connsiteY190" fmla="*/ 1869515 h 2311974"/>
                <a:gd name="connsiteX191" fmla="*/ 531135 w 1315983"/>
                <a:gd name="connsiteY191" fmla="*/ 1876808 h 2311974"/>
                <a:gd name="connsiteX192" fmla="*/ 450517 w 1315983"/>
                <a:gd name="connsiteY192" fmla="*/ 1876808 h 2311974"/>
                <a:gd name="connsiteX193" fmla="*/ 450517 w 1315983"/>
                <a:gd name="connsiteY193" fmla="*/ 1896257 h 2311974"/>
                <a:gd name="connsiteX194" fmla="*/ 398351 w 1315983"/>
                <a:gd name="connsiteY194" fmla="*/ 1901119 h 2311974"/>
                <a:gd name="connsiteX195" fmla="*/ 398351 w 1315983"/>
                <a:gd name="connsiteY195" fmla="*/ 1930292 h 2311974"/>
                <a:gd name="connsiteX196" fmla="*/ 377011 w 1315983"/>
                <a:gd name="connsiteY196" fmla="*/ 1930292 h 2311974"/>
                <a:gd name="connsiteX197" fmla="*/ 374640 w 1315983"/>
                <a:gd name="connsiteY197" fmla="*/ 1952172 h 2311974"/>
                <a:gd name="connsiteX198" fmla="*/ 362784 w 1315983"/>
                <a:gd name="connsiteY198" fmla="*/ 1952172 h 2311974"/>
                <a:gd name="connsiteX199" fmla="*/ 362784 w 1315983"/>
                <a:gd name="connsiteY199" fmla="*/ 1978914 h 2311974"/>
                <a:gd name="connsiteX200" fmla="*/ 369898 w 1315983"/>
                <a:gd name="connsiteY200" fmla="*/ 1983776 h 2311974"/>
                <a:gd name="connsiteX201" fmla="*/ 367527 w 1315983"/>
                <a:gd name="connsiteY201" fmla="*/ 2000794 h 2311974"/>
                <a:gd name="connsiteX202" fmla="*/ 374640 w 1315983"/>
                <a:gd name="connsiteY202" fmla="*/ 2005656 h 2311974"/>
                <a:gd name="connsiteX203" fmla="*/ 374640 w 1315983"/>
                <a:gd name="connsiteY203" fmla="*/ 2068865 h 2311974"/>
                <a:gd name="connsiteX204" fmla="*/ 367527 w 1315983"/>
                <a:gd name="connsiteY204" fmla="*/ 2068865 h 2311974"/>
                <a:gd name="connsiteX205" fmla="*/ 367527 w 1315983"/>
                <a:gd name="connsiteY205" fmla="*/ 2081020 h 2311974"/>
                <a:gd name="connsiteX206" fmla="*/ 348557 w 1315983"/>
                <a:gd name="connsiteY206" fmla="*/ 2083451 h 2311974"/>
                <a:gd name="connsiteX207" fmla="*/ 334331 w 1315983"/>
                <a:gd name="connsiteY207" fmla="*/ 2117487 h 2311974"/>
                <a:gd name="connsiteX208" fmla="*/ 334331 w 1315983"/>
                <a:gd name="connsiteY208" fmla="*/ 2129642 h 2311974"/>
                <a:gd name="connsiteX209" fmla="*/ 391238 w 1315983"/>
                <a:gd name="connsiteY209" fmla="*/ 2132073 h 2311974"/>
                <a:gd name="connsiteX210" fmla="*/ 384125 w 1315983"/>
                <a:gd name="connsiteY210" fmla="*/ 2151522 h 2311974"/>
                <a:gd name="connsiteX211" fmla="*/ 388867 w 1315983"/>
                <a:gd name="connsiteY211" fmla="*/ 2161246 h 2311974"/>
                <a:gd name="connsiteX212" fmla="*/ 384125 w 1315983"/>
                <a:gd name="connsiteY212" fmla="*/ 2168540 h 2311974"/>
                <a:gd name="connsiteX213" fmla="*/ 367527 w 1315983"/>
                <a:gd name="connsiteY213" fmla="*/ 2168540 h 2311974"/>
                <a:gd name="connsiteX214" fmla="*/ 367527 w 1315983"/>
                <a:gd name="connsiteY214" fmla="*/ 2180695 h 2311974"/>
                <a:gd name="connsiteX215" fmla="*/ 336702 w 1315983"/>
                <a:gd name="connsiteY215" fmla="*/ 2187988 h 2311974"/>
                <a:gd name="connsiteX216" fmla="*/ 343815 w 1315983"/>
                <a:gd name="connsiteY216" fmla="*/ 2200144 h 2311974"/>
                <a:gd name="connsiteX217" fmla="*/ 341444 w 1315983"/>
                <a:gd name="connsiteY217" fmla="*/ 2256059 h 2311974"/>
                <a:gd name="connsiteX218" fmla="*/ 329588 w 1315983"/>
                <a:gd name="connsiteY218" fmla="*/ 2277939 h 2311974"/>
                <a:gd name="connsiteX219" fmla="*/ 303506 w 1315983"/>
                <a:gd name="connsiteY219" fmla="*/ 2307112 h 2311974"/>
                <a:gd name="connsiteX220" fmla="*/ 289279 w 1315983"/>
                <a:gd name="connsiteY220" fmla="*/ 2311974 h 2311974"/>
                <a:gd name="connsiteX221" fmla="*/ 272681 w 1315983"/>
                <a:gd name="connsiteY221" fmla="*/ 2282801 h 2311974"/>
                <a:gd name="connsiteX222" fmla="*/ 253712 w 1315983"/>
                <a:gd name="connsiteY222" fmla="*/ 2275508 h 2311974"/>
                <a:gd name="connsiteX223" fmla="*/ 239485 w 1315983"/>
                <a:gd name="connsiteY223" fmla="*/ 2292526 h 2311974"/>
                <a:gd name="connsiteX224" fmla="*/ 220516 w 1315983"/>
                <a:gd name="connsiteY224" fmla="*/ 2285232 h 2311974"/>
                <a:gd name="connsiteX225" fmla="*/ 206289 w 1315983"/>
                <a:gd name="connsiteY225" fmla="*/ 2290094 h 2311974"/>
                <a:gd name="connsiteX226" fmla="*/ 170722 w 1315983"/>
                <a:gd name="connsiteY226" fmla="*/ 2275508 h 2311974"/>
                <a:gd name="connsiteX227" fmla="*/ 129987 w 1315983"/>
                <a:gd name="connsiteY227" fmla="*/ 2254426 h 2311974"/>
                <a:gd name="connsiteX228" fmla="*/ 138292 w 1315983"/>
                <a:gd name="connsiteY228" fmla="*/ 2090384 h 2311974"/>
                <a:gd name="connsiteX229" fmla="*/ 167576 w 1315983"/>
                <a:gd name="connsiteY229" fmla="*/ 1879782 h 2311974"/>
                <a:gd name="connsiteX230" fmla="*/ 162659 w 1315983"/>
                <a:gd name="connsiteY230" fmla="*/ 1766434 h 2311974"/>
                <a:gd name="connsiteX231" fmla="*/ 134380 w 1315983"/>
                <a:gd name="connsiteY231" fmla="*/ 1684276 h 2311974"/>
                <a:gd name="connsiteX232" fmla="*/ 71027 w 1315983"/>
                <a:gd name="connsiteY232" fmla="*/ 1605539 h 2311974"/>
                <a:gd name="connsiteX233" fmla="*/ 21152 w 1315983"/>
                <a:gd name="connsiteY233" fmla="*/ 1566641 h 2311974"/>
                <a:gd name="connsiteX234" fmla="*/ 22796 w 1315983"/>
                <a:gd name="connsiteY234" fmla="*/ 1519182 h 2311974"/>
                <a:gd name="connsiteX235" fmla="*/ 18560 w 1315983"/>
                <a:gd name="connsiteY235" fmla="*/ 1442151 h 2311974"/>
                <a:gd name="connsiteX236" fmla="*/ 73867 w 1315983"/>
                <a:gd name="connsiteY236" fmla="*/ 1327822 h 2311974"/>
                <a:gd name="connsiteX237" fmla="*/ 867553 w 1315983"/>
                <a:gd name="connsiteY237" fmla="*/ 1104035 h 2311974"/>
                <a:gd name="connsiteX238" fmla="*/ 0 w 1315983"/>
                <a:gd name="connsiteY238" fmla="*/ 680708 h 2311974"/>
                <a:gd name="connsiteX239" fmla="*/ 35567 w 1315983"/>
                <a:gd name="connsiteY239" fmla="*/ 670983 h 2311974"/>
                <a:gd name="connsiteX240" fmla="*/ 192062 w 1315983"/>
                <a:gd name="connsiteY240" fmla="*/ 700156 h 2311974"/>
                <a:gd name="connsiteX241" fmla="*/ 151753 w 1315983"/>
                <a:gd name="connsiteY241" fmla="*/ 471633 h 2311974"/>
                <a:gd name="connsiteX242" fmla="*/ 144639 w 1315983"/>
                <a:gd name="connsiteY242" fmla="*/ 464340 h 2311974"/>
                <a:gd name="connsiteX243" fmla="*/ 232371 w 1315983"/>
                <a:gd name="connsiteY243" fmla="*/ 311180 h 2311974"/>
                <a:gd name="connsiteX244" fmla="*/ 225258 w 1315983"/>
                <a:gd name="connsiteY244" fmla="*/ 308749 h 2311974"/>
                <a:gd name="connsiteX245" fmla="*/ 239485 w 1315983"/>
                <a:gd name="connsiteY245" fmla="*/ 240679 h 2311974"/>
                <a:gd name="connsiteX246" fmla="*/ 260825 w 1315983"/>
                <a:gd name="connsiteY246" fmla="*/ 199350 h 2311974"/>
                <a:gd name="connsiteX247" fmla="*/ 239485 w 1315983"/>
                <a:gd name="connsiteY247" fmla="*/ 150728 h 2311974"/>
                <a:gd name="connsiteX248" fmla="*/ 248969 w 1315983"/>
                <a:gd name="connsiteY248" fmla="*/ 131279 h 2311974"/>
                <a:gd name="connsiteX249" fmla="*/ 282165 w 1315983"/>
                <a:gd name="connsiteY249" fmla="*/ 116693 h 2311974"/>
                <a:gd name="connsiteX250" fmla="*/ 286908 w 1315983"/>
                <a:gd name="connsiteY250" fmla="*/ 131279 h 2311974"/>
                <a:gd name="connsiteX251" fmla="*/ 308248 w 1315983"/>
                <a:gd name="connsiteY251" fmla="*/ 116693 h 2311974"/>
                <a:gd name="connsiteX252" fmla="*/ 303506 w 1315983"/>
                <a:gd name="connsiteY252" fmla="*/ 109399 h 2311974"/>
                <a:gd name="connsiteX253" fmla="*/ 320104 w 1315983"/>
                <a:gd name="connsiteY253" fmla="*/ 102106 h 2311974"/>
                <a:gd name="connsiteX254" fmla="*/ 320104 w 1315983"/>
                <a:gd name="connsiteY254" fmla="*/ 94813 h 2311974"/>
                <a:gd name="connsiteX255" fmla="*/ 329588 w 1315983"/>
                <a:gd name="connsiteY255" fmla="*/ 87519 h 2311974"/>
                <a:gd name="connsiteX256" fmla="*/ 315361 w 1315983"/>
                <a:gd name="connsiteY256" fmla="*/ 53484 h 2311974"/>
                <a:gd name="connsiteX257" fmla="*/ 312990 w 1315983"/>
                <a:gd name="connsiteY257" fmla="*/ 7293 h 2311974"/>
                <a:gd name="connsiteX258" fmla="*/ 355671 w 1315983"/>
                <a:gd name="connsiteY258" fmla="*/ 17018 h 2311974"/>
                <a:gd name="connsiteX259" fmla="*/ 377011 w 1315983"/>
                <a:gd name="connsiteY259" fmla="*/ 0 h 2311974"/>
                <a:gd name="connsiteX260" fmla="*/ 377011 w 1315983"/>
                <a:gd name="connsiteY260" fmla="*/ 0 h 2311974"/>
                <a:gd name="connsiteX0" fmla="*/ 234712 w 1315983"/>
                <a:gd name="connsiteY0" fmla="*/ 889782 h 2311974"/>
                <a:gd name="connsiteX1" fmla="*/ 177835 w 1315983"/>
                <a:gd name="connsiteY1" fmla="*/ 722036 h 2311974"/>
                <a:gd name="connsiteX2" fmla="*/ 170722 w 1315983"/>
                <a:gd name="connsiteY2" fmla="*/ 714743 h 2311974"/>
                <a:gd name="connsiteX3" fmla="*/ 177835 w 1315983"/>
                <a:gd name="connsiteY3" fmla="*/ 722036 h 2311974"/>
                <a:gd name="connsiteX4" fmla="*/ 377011 w 1315983"/>
                <a:gd name="connsiteY4" fmla="*/ 0 h 2311974"/>
                <a:gd name="connsiteX5" fmla="*/ 384125 w 1315983"/>
                <a:gd name="connsiteY5" fmla="*/ 4862 h 2311974"/>
                <a:gd name="connsiteX6" fmla="*/ 388867 w 1315983"/>
                <a:gd name="connsiteY6" fmla="*/ 17018 h 2311974"/>
                <a:gd name="connsiteX7" fmla="*/ 398351 w 1315983"/>
                <a:gd name="connsiteY7" fmla="*/ 53484 h 2311974"/>
                <a:gd name="connsiteX8" fmla="*/ 429176 w 1315983"/>
                <a:gd name="connsiteY8" fmla="*/ 82657 h 2311974"/>
                <a:gd name="connsiteX9" fmla="*/ 452888 w 1315983"/>
                <a:gd name="connsiteY9" fmla="*/ 75364 h 2311974"/>
                <a:gd name="connsiteX10" fmla="*/ 452888 w 1315983"/>
                <a:gd name="connsiteY10" fmla="*/ 82657 h 2311974"/>
                <a:gd name="connsiteX11" fmla="*/ 460001 w 1315983"/>
                <a:gd name="connsiteY11" fmla="*/ 82657 h 2311974"/>
                <a:gd name="connsiteX12" fmla="*/ 483712 w 1315983"/>
                <a:gd name="connsiteY12" fmla="*/ 104537 h 2311974"/>
                <a:gd name="connsiteX13" fmla="*/ 512166 w 1315983"/>
                <a:gd name="connsiteY13" fmla="*/ 89950 h 2311974"/>
                <a:gd name="connsiteX14" fmla="*/ 526393 w 1315983"/>
                <a:gd name="connsiteY14" fmla="*/ 94813 h 2311974"/>
                <a:gd name="connsiteX15" fmla="*/ 559589 w 1315983"/>
                <a:gd name="connsiteY15" fmla="*/ 94813 h 2311974"/>
                <a:gd name="connsiteX16" fmla="*/ 559589 w 1315983"/>
                <a:gd name="connsiteY16" fmla="*/ 72933 h 2311974"/>
                <a:gd name="connsiteX17" fmla="*/ 561960 w 1315983"/>
                <a:gd name="connsiteY17" fmla="*/ 72933 h 2311974"/>
                <a:gd name="connsiteX18" fmla="*/ 566702 w 1315983"/>
                <a:gd name="connsiteY18" fmla="*/ 123986 h 2311974"/>
                <a:gd name="connsiteX19" fmla="*/ 580929 w 1315983"/>
                <a:gd name="connsiteY19" fmla="*/ 128848 h 2311974"/>
                <a:gd name="connsiteX20" fmla="*/ 592785 w 1315983"/>
                <a:gd name="connsiteY20" fmla="*/ 150728 h 2311974"/>
                <a:gd name="connsiteX21" fmla="*/ 602269 w 1315983"/>
                <a:gd name="connsiteY21" fmla="*/ 153159 h 2311974"/>
                <a:gd name="connsiteX22" fmla="*/ 628352 w 1315983"/>
                <a:gd name="connsiteY22" fmla="*/ 165315 h 2311974"/>
                <a:gd name="connsiteX23" fmla="*/ 668661 w 1315983"/>
                <a:gd name="connsiteY23" fmla="*/ 172608 h 2311974"/>
                <a:gd name="connsiteX24" fmla="*/ 675775 w 1315983"/>
                <a:gd name="connsiteY24" fmla="*/ 184763 h 2311974"/>
                <a:gd name="connsiteX25" fmla="*/ 668661 w 1315983"/>
                <a:gd name="connsiteY25" fmla="*/ 192057 h 2311974"/>
                <a:gd name="connsiteX26" fmla="*/ 675775 w 1315983"/>
                <a:gd name="connsiteY26" fmla="*/ 201781 h 2311974"/>
                <a:gd name="connsiteX27" fmla="*/ 682888 w 1315983"/>
                <a:gd name="connsiteY27" fmla="*/ 233385 h 2311974"/>
                <a:gd name="connsiteX28" fmla="*/ 725569 w 1315983"/>
                <a:gd name="connsiteY28" fmla="*/ 211505 h 2311974"/>
                <a:gd name="connsiteX29" fmla="*/ 749280 w 1315983"/>
                <a:gd name="connsiteY29" fmla="*/ 213936 h 2311974"/>
                <a:gd name="connsiteX30" fmla="*/ 770620 w 1315983"/>
                <a:gd name="connsiteY30" fmla="*/ 199350 h 2311974"/>
                <a:gd name="connsiteX31" fmla="*/ 780105 w 1315983"/>
                <a:gd name="connsiteY31" fmla="*/ 177470 h 2311974"/>
                <a:gd name="connsiteX32" fmla="*/ 806188 w 1315983"/>
                <a:gd name="connsiteY32" fmla="*/ 158021 h 2311974"/>
                <a:gd name="connsiteX33" fmla="*/ 827528 w 1315983"/>
                <a:gd name="connsiteY33" fmla="*/ 194488 h 2311974"/>
                <a:gd name="connsiteX34" fmla="*/ 827528 w 1315983"/>
                <a:gd name="connsiteY34" fmla="*/ 221230 h 2311974"/>
                <a:gd name="connsiteX35" fmla="*/ 839383 w 1315983"/>
                <a:gd name="connsiteY35" fmla="*/ 243110 h 2311974"/>
                <a:gd name="connsiteX36" fmla="*/ 858353 w 1315983"/>
                <a:gd name="connsiteY36" fmla="*/ 262558 h 2311974"/>
                <a:gd name="connsiteX37" fmla="*/ 901033 w 1315983"/>
                <a:gd name="connsiteY37" fmla="*/ 274714 h 2311974"/>
                <a:gd name="connsiteX38" fmla="*/ 934229 w 1315983"/>
                <a:gd name="connsiteY38" fmla="*/ 260127 h 2311974"/>
                <a:gd name="connsiteX39" fmla="*/ 955569 w 1315983"/>
                <a:gd name="connsiteY39" fmla="*/ 262558 h 2311974"/>
                <a:gd name="connsiteX40" fmla="*/ 981652 w 1315983"/>
                <a:gd name="connsiteY40" fmla="*/ 277145 h 2311974"/>
                <a:gd name="connsiteX41" fmla="*/ 1014848 w 1315983"/>
                <a:gd name="connsiteY41" fmla="*/ 282007 h 2311974"/>
                <a:gd name="connsiteX42" fmla="*/ 1010106 w 1315983"/>
                <a:gd name="connsiteY42" fmla="*/ 299025 h 2311974"/>
                <a:gd name="connsiteX43" fmla="*/ 1038559 w 1315983"/>
                <a:gd name="connsiteY43" fmla="*/ 371958 h 2311974"/>
                <a:gd name="connsiteX44" fmla="*/ 1154745 w 1315983"/>
                <a:gd name="connsiteY44" fmla="*/ 415718 h 2311974"/>
                <a:gd name="connsiteX45" fmla="*/ 1187941 w 1315983"/>
                <a:gd name="connsiteY45" fmla="*/ 386544 h 2311974"/>
                <a:gd name="connsiteX46" fmla="*/ 1232993 w 1315983"/>
                <a:gd name="connsiteY46" fmla="*/ 381682 h 2311974"/>
                <a:gd name="connsiteX47" fmla="*/ 1240107 w 1315983"/>
                <a:gd name="connsiteY47" fmla="*/ 386544 h 2311974"/>
                <a:gd name="connsiteX48" fmla="*/ 1275674 w 1315983"/>
                <a:gd name="connsiteY48" fmla="*/ 371958 h 2311974"/>
                <a:gd name="connsiteX49" fmla="*/ 1275674 w 1315983"/>
                <a:gd name="connsiteY49" fmla="*/ 388975 h 2311974"/>
                <a:gd name="connsiteX50" fmla="*/ 1289901 w 1315983"/>
                <a:gd name="connsiteY50" fmla="*/ 408424 h 2311974"/>
                <a:gd name="connsiteX51" fmla="*/ 1228251 w 1315983"/>
                <a:gd name="connsiteY51" fmla="*/ 444891 h 2311974"/>
                <a:gd name="connsiteX52" fmla="*/ 1225880 w 1315983"/>
                <a:gd name="connsiteY52" fmla="*/ 491082 h 2311974"/>
                <a:gd name="connsiteX53" fmla="*/ 1247220 w 1315983"/>
                <a:gd name="connsiteY53" fmla="*/ 532410 h 2311974"/>
                <a:gd name="connsiteX54" fmla="*/ 1280416 w 1315983"/>
                <a:gd name="connsiteY54" fmla="*/ 554290 h 2311974"/>
                <a:gd name="connsiteX55" fmla="*/ 1301756 w 1315983"/>
                <a:gd name="connsiteY55" fmla="*/ 581032 h 2311974"/>
                <a:gd name="connsiteX56" fmla="*/ 1294643 w 1315983"/>
                <a:gd name="connsiteY56" fmla="*/ 622361 h 2311974"/>
                <a:gd name="connsiteX57" fmla="*/ 1315983 w 1315983"/>
                <a:gd name="connsiteY57" fmla="*/ 644241 h 2311974"/>
                <a:gd name="connsiteX58" fmla="*/ 1311241 w 1315983"/>
                <a:gd name="connsiteY58" fmla="*/ 658827 h 2311974"/>
                <a:gd name="connsiteX59" fmla="*/ 1304127 w 1315983"/>
                <a:gd name="connsiteY59" fmla="*/ 666121 h 2311974"/>
                <a:gd name="connsiteX60" fmla="*/ 1275674 w 1315983"/>
                <a:gd name="connsiteY60" fmla="*/ 663689 h 2311974"/>
                <a:gd name="connsiteX61" fmla="*/ 1247220 w 1315983"/>
                <a:gd name="connsiteY61" fmla="*/ 705018 h 2311974"/>
                <a:gd name="connsiteX62" fmla="*/ 1225880 w 1315983"/>
                <a:gd name="connsiteY62" fmla="*/ 712312 h 2311974"/>
                <a:gd name="connsiteX63" fmla="*/ 1178457 w 1315983"/>
                <a:gd name="connsiteY63" fmla="*/ 785245 h 2311974"/>
                <a:gd name="connsiteX64" fmla="*/ 1178457 w 1315983"/>
                <a:gd name="connsiteY64" fmla="*/ 804693 h 2311974"/>
                <a:gd name="connsiteX65" fmla="*/ 1147632 w 1315983"/>
                <a:gd name="connsiteY65" fmla="*/ 802262 h 2311974"/>
                <a:gd name="connsiteX66" fmla="*/ 1116807 w 1315983"/>
                <a:gd name="connsiteY66" fmla="*/ 802262 h 2311974"/>
                <a:gd name="connsiteX67" fmla="*/ 1093096 w 1315983"/>
                <a:gd name="connsiteY67" fmla="*/ 819280 h 2311974"/>
                <a:gd name="connsiteX68" fmla="*/ 1057529 w 1315983"/>
                <a:gd name="connsiteY68" fmla="*/ 809556 h 2311974"/>
                <a:gd name="connsiteX69" fmla="*/ 1045673 w 1315983"/>
                <a:gd name="connsiteY69" fmla="*/ 816849 h 2311974"/>
                <a:gd name="connsiteX70" fmla="*/ 1055157 w 1315983"/>
                <a:gd name="connsiteY70" fmla="*/ 824142 h 2311974"/>
                <a:gd name="connsiteX71" fmla="*/ 1043302 w 1315983"/>
                <a:gd name="connsiteY71" fmla="*/ 850884 h 2311974"/>
                <a:gd name="connsiteX72" fmla="*/ 1050415 w 1315983"/>
                <a:gd name="connsiteY72" fmla="*/ 858178 h 2311974"/>
                <a:gd name="connsiteX73" fmla="*/ 1090725 w 1315983"/>
                <a:gd name="connsiteY73" fmla="*/ 875195 h 2311974"/>
                <a:gd name="connsiteX74" fmla="*/ 1097838 w 1315983"/>
                <a:gd name="connsiteY74" fmla="*/ 906800 h 2311974"/>
                <a:gd name="connsiteX75" fmla="*/ 1104951 w 1315983"/>
                <a:gd name="connsiteY75" fmla="*/ 916524 h 2311974"/>
                <a:gd name="connsiteX76" fmla="*/ 1123921 w 1315983"/>
                <a:gd name="connsiteY76" fmla="*/ 935973 h 2311974"/>
                <a:gd name="connsiteX77" fmla="*/ 1171343 w 1315983"/>
                <a:gd name="connsiteY77" fmla="*/ 928679 h 2311974"/>
                <a:gd name="connsiteX78" fmla="*/ 1185570 w 1315983"/>
                <a:gd name="connsiteY78" fmla="*/ 948128 h 2311974"/>
                <a:gd name="connsiteX79" fmla="*/ 1206911 w 1315983"/>
                <a:gd name="connsiteY79" fmla="*/ 950559 h 2311974"/>
                <a:gd name="connsiteX80" fmla="*/ 1211653 w 1315983"/>
                <a:gd name="connsiteY80" fmla="*/ 923817 h 2311974"/>
                <a:gd name="connsiteX81" fmla="*/ 1225880 w 1315983"/>
                <a:gd name="connsiteY81" fmla="*/ 914093 h 2311974"/>
                <a:gd name="connsiteX82" fmla="*/ 1235364 w 1315983"/>
                <a:gd name="connsiteY82" fmla="*/ 921386 h 2311974"/>
                <a:gd name="connsiteX83" fmla="*/ 1247220 w 1315983"/>
                <a:gd name="connsiteY83" fmla="*/ 948128 h 2311974"/>
                <a:gd name="connsiteX84" fmla="*/ 1195055 w 1315983"/>
                <a:gd name="connsiteY84" fmla="*/ 1006475 h 2311974"/>
                <a:gd name="connsiteX85" fmla="*/ 1064642 w 1315983"/>
                <a:gd name="connsiteY85" fmla="*/ 1062390 h 2311974"/>
                <a:gd name="connsiteX86" fmla="*/ 1071755 w 1315983"/>
                <a:gd name="connsiteY86" fmla="*/ 1093994 h 2311974"/>
                <a:gd name="connsiteX87" fmla="*/ 1062271 w 1315983"/>
                <a:gd name="connsiteY87" fmla="*/ 1103719 h 2311974"/>
                <a:gd name="connsiteX88" fmla="*/ 1064642 w 1315983"/>
                <a:gd name="connsiteY88" fmla="*/ 1103719 h 2311974"/>
                <a:gd name="connsiteX89" fmla="*/ 1064642 w 1315983"/>
                <a:gd name="connsiteY89" fmla="*/ 1111012 h 2311974"/>
                <a:gd name="connsiteX90" fmla="*/ 1057529 w 1315983"/>
                <a:gd name="connsiteY90" fmla="*/ 1118305 h 2311974"/>
                <a:gd name="connsiteX91" fmla="*/ 1057529 w 1315983"/>
                <a:gd name="connsiteY91" fmla="*/ 1125598 h 2311974"/>
                <a:gd name="connsiteX92" fmla="*/ 1043302 w 1315983"/>
                <a:gd name="connsiteY92" fmla="*/ 1149909 h 2311974"/>
                <a:gd name="connsiteX93" fmla="*/ 1055157 w 1315983"/>
                <a:gd name="connsiteY93" fmla="*/ 1164496 h 2311974"/>
                <a:gd name="connsiteX94" fmla="*/ 1083611 w 1315983"/>
                <a:gd name="connsiteY94" fmla="*/ 1164496 h 2311974"/>
                <a:gd name="connsiteX95" fmla="*/ 1085982 w 1315983"/>
                <a:gd name="connsiteY95" fmla="*/ 1166927 h 2311974"/>
                <a:gd name="connsiteX96" fmla="*/ 1104951 w 1315983"/>
                <a:gd name="connsiteY96" fmla="*/ 1159634 h 2311974"/>
                <a:gd name="connsiteX97" fmla="*/ 1116807 w 1315983"/>
                <a:gd name="connsiteY97" fmla="*/ 1166927 h 2311974"/>
                <a:gd name="connsiteX98" fmla="*/ 1123921 w 1315983"/>
                <a:gd name="connsiteY98" fmla="*/ 1166927 h 2311974"/>
                <a:gd name="connsiteX99" fmla="*/ 1119178 w 1315983"/>
                <a:gd name="connsiteY99" fmla="*/ 1171789 h 2311974"/>
                <a:gd name="connsiteX100" fmla="*/ 1133405 w 1315983"/>
                <a:gd name="connsiteY100" fmla="*/ 1179083 h 2311974"/>
                <a:gd name="connsiteX101" fmla="*/ 1140519 w 1315983"/>
                <a:gd name="connsiteY101" fmla="*/ 1222842 h 2311974"/>
                <a:gd name="connsiteX102" fmla="*/ 1133405 w 1315983"/>
                <a:gd name="connsiteY102" fmla="*/ 1230136 h 2311974"/>
                <a:gd name="connsiteX103" fmla="*/ 1133405 w 1315983"/>
                <a:gd name="connsiteY103" fmla="*/ 1254447 h 2311974"/>
                <a:gd name="connsiteX104" fmla="*/ 1159488 w 1315983"/>
                <a:gd name="connsiteY104" fmla="*/ 1271464 h 2311974"/>
                <a:gd name="connsiteX105" fmla="*/ 1154745 w 1315983"/>
                <a:gd name="connsiteY105" fmla="*/ 1278758 h 2311974"/>
                <a:gd name="connsiteX106" fmla="*/ 1164230 w 1315983"/>
                <a:gd name="connsiteY106" fmla="*/ 1290913 h 2311974"/>
                <a:gd name="connsiteX107" fmla="*/ 1164230 w 1315983"/>
                <a:gd name="connsiteY107" fmla="*/ 1303069 h 2311974"/>
                <a:gd name="connsiteX108" fmla="*/ 1166601 w 1315983"/>
                <a:gd name="connsiteY108" fmla="*/ 1305500 h 2311974"/>
                <a:gd name="connsiteX109" fmla="*/ 1164230 w 1315983"/>
                <a:gd name="connsiteY109" fmla="*/ 1312793 h 2311974"/>
                <a:gd name="connsiteX110" fmla="*/ 1171343 w 1315983"/>
                <a:gd name="connsiteY110" fmla="*/ 1324948 h 2311974"/>
                <a:gd name="connsiteX111" fmla="*/ 1178457 w 1315983"/>
                <a:gd name="connsiteY111" fmla="*/ 1317655 h 2311974"/>
                <a:gd name="connsiteX112" fmla="*/ 1178457 w 1315983"/>
                <a:gd name="connsiteY112" fmla="*/ 1327379 h 2311974"/>
                <a:gd name="connsiteX113" fmla="*/ 1180828 w 1315983"/>
                <a:gd name="connsiteY113" fmla="*/ 1344397 h 2311974"/>
                <a:gd name="connsiteX114" fmla="*/ 1154745 w 1315983"/>
                <a:gd name="connsiteY114" fmla="*/ 1358984 h 2311974"/>
                <a:gd name="connsiteX115" fmla="*/ 1133405 w 1315983"/>
                <a:gd name="connsiteY115" fmla="*/ 1358984 h 2311974"/>
                <a:gd name="connsiteX116" fmla="*/ 1131034 w 1315983"/>
                <a:gd name="connsiteY116" fmla="*/ 1376001 h 2311974"/>
                <a:gd name="connsiteX117" fmla="*/ 1152374 w 1315983"/>
                <a:gd name="connsiteY117" fmla="*/ 1376001 h 2311974"/>
                <a:gd name="connsiteX118" fmla="*/ 1154745 w 1315983"/>
                <a:gd name="connsiteY118" fmla="*/ 1383295 h 2311974"/>
                <a:gd name="connsiteX119" fmla="*/ 1159488 w 1315983"/>
                <a:gd name="connsiteY119" fmla="*/ 1380864 h 2311974"/>
                <a:gd name="connsiteX120" fmla="*/ 1166601 w 1315983"/>
                <a:gd name="connsiteY120" fmla="*/ 1393019 h 2311974"/>
                <a:gd name="connsiteX121" fmla="*/ 1164230 w 1315983"/>
                <a:gd name="connsiteY121" fmla="*/ 1400312 h 2311974"/>
                <a:gd name="connsiteX122" fmla="*/ 1166601 w 1315983"/>
                <a:gd name="connsiteY122" fmla="*/ 1402744 h 2311974"/>
                <a:gd name="connsiteX123" fmla="*/ 1185570 w 1315983"/>
                <a:gd name="connsiteY123" fmla="*/ 1380864 h 2311974"/>
                <a:gd name="connsiteX124" fmla="*/ 1192684 w 1315983"/>
                <a:gd name="connsiteY124" fmla="*/ 1383295 h 2311974"/>
                <a:gd name="connsiteX125" fmla="*/ 1187941 w 1315983"/>
                <a:gd name="connsiteY125" fmla="*/ 1380864 h 2311974"/>
                <a:gd name="connsiteX126" fmla="*/ 1195055 w 1315983"/>
                <a:gd name="connsiteY126" fmla="*/ 1373570 h 2311974"/>
                <a:gd name="connsiteX127" fmla="*/ 1202168 w 1315983"/>
                <a:gd name="connsiteY127" fmla="*/ 1368708 h 2311974"/>
                <a:gd name="connsiteX128" fmla="*/ 1218766 w 1315983"/>
                <a:gd name="connsiteY128" fmla="*/ 1417330 h 2311974"/>
                <a:gd name="connsiteX129" fmla="*/ 1214024 w 1315983"/>
                <a:gd name="connsiteY129" fmla="*/ 1424623 h 2311974"/>
                <a:gd name="connsiteX130" fmla="*/ 1214024 w 1315983"/>
                <a:gd name="connsiteY130" fmla="*/ 1441641 h 2311974"/>
                <a:gd name="connsiteX131" fmla="*/ 1180828 w 1315983"/>
                <a:gd name="connsiteY131" fmla="*/ 1436779 h 2311974"/>
                <a:gd name="connsiteX132" fmla="*/ 1178457 w 1315983"/>
                <a:gd name="connsiteY132" fmla="*/ 1473245 h 2311974"/>
                <a:gd name="connsiteX133" fmla="*/ 1164230 w 1315983"/>
                <a:gd name="connsiteY133" fmla="*/ 1473245 h 2311974"/>
                <a:gd name="connsiteX134" fmla="*/ 1159488 w 1315983"/>
                <a:gd name="connsiteY134" fmla="*/ 1504850 h 2311974"/>
                <a:gd name="connsiteX135" fmla="*/ 1145261 w 1315983"/>
                <a:gd name="connsiteY135" fmla="*/ 1521867 h 2311974"/>
                <a:gd name="connsiteX136" fmla="*/ 1145261 w 1315983"/>
                <a:gd name="connsiteY136" fmla="*/ 1548609 h 2311974"/>
                <a:gd name="connsiteX137" fmla="*/ 1126292 w 1315983"/>
                <a:gd name="connsiteY137" fmla="*/ 1560765 h 2311974"/>
                <a:gd name="connsiteX138" fmla="*/ 1152374 w 1315983"/>
                <a:gd name="connsiteY138" fmla="*/ 1570489 h 2311974"/>
                <a:gd name="connsiteX139" fmla="*/ 1152374 w 1315983"/>
                <a:gd name="connsiteY139" fmla="*/ 1577783 h 2311974"/>
                <a:gd name="connsiteX140" fmla="*/ 1097838 w 1315983"/>
                <a:gd name="connsiteY140" fmla="*/ 1577783 h 2311974"/>
                <a:gd name="connsiteX141" fmla="*/ 1109694 w 1315983"/>
                <a:gd name="connsiteY141" fmla="*/ 1602094 h 2311974"/>
                <a:gd name="connsiteX142" fmla="*/ 1119178 w 1315983"/>
                <a:gd name="connsiteY142" fmla="*/ 1609387 h 2311974"/>
                <a:gd name="connsiteX143" fmla="*/ 1116807 w 1315983"/>
                <a:gd name="connsiteY143" fmla="*/ 1619111 h 2311974"/>
                <a:gd name="connsiteX144" fmla="*/ 1119178 w 1315983"/>
                <a:gd name="connsiteY144" fmla="*/ 1623973 h 2311974"/>
                <a:gd name="connsiteX145" fmla="*/ 1119178 w 1315983"/>
                <a:gd name="connsiteY145" fmla="*/ 1645853 h 2311974"/>
                <a:gd name="connsiteX146" fmla="*/ 1112065 w 1315983"/>
                <a:gd name="connsiteY146" fmla="*/ 1645853 h 2311974"/>
                <a:gd name="connsiteX147" fmla="*/ 1104951 w 1315983"/>
                <a:gd name="connsiteY147" fmla="*/ 1667733 h 2311974"/>
                <a:gd name="connsiteX148" fmla="*/ 1104951 w 1315983"/>
                <a:gd name="connsiteY148" fmla="*/ 1706631 h 2311974"/>
                <a:gd name="connsiteX149" fmla="*/ 1090725 w 1315983"/>
                <a:gd name="connsiteY149" fmla="*/ 1709062 h 2311974"/>
                <a:gd name="connsiteX150" fmla="*/ 1090725 w 1315983"/>
                <a:gd name="connsiteY150" fmla="*/ 1723648 h 2311974"/>
                <a:gd name="connsiteX151" fmla="*/ 1078869 w 1315983"/>
                <a:gd name="connsiteY151" fmla="*/ 1740666 h 2311974"/>
                <a:gd name="connsiteX152" fmla="*/ 1021961 w 1315983"/>
                <a:gd name="connsiteY152" fmla="*/ 1733373 h 2311974"/>
                <a:gd name="connsiteX153" fmla="*/ 995879 w 1315983"/>
                <a:gd name="connsiteY153" fmla="*/ 1733373 h 2311974"/>
                <a:gd name="connsiteX154" fmla="*/ 984023 w 1315983"/>
                <a:gd name="connsiteY154" fmla="*/ 1743097 h 2311974"/>
                <a:gd name="connsiteX155" fmla="*/ 976910 w 1315983"/>
                <a:gd name="connsiteY155" fmla="*/ 1735804 h 2311974"/>
                <a:gd name="connsiteX156" fmla="*/ 969796 w 1315983"/>
                <a:gd name="connsiteY156" fmla="*/ 1740666 h 2311974"/>
                <a:gd name="connsiteX157" fmla="*/ 948456 w 1315983"/>
                <a:gd name="connsiteY157" fmla="*/ 1713924 h 2311974"/>
                <a:gd name="connsiteX158" fmla="*/ 934229 w 1315983"/>
                <a:gd name="connsiteY158" fmla="*/ 1721217 h 2311974"/>
                <a:gd name="connsiteX159" fmla="*/ 927116 w 1315983"/>
                <a:gd name="connsiteY159" fmla="*/ 1733373 h 2311974"/>
                <a:gd name="connsiteX160" fmla="*/ 920002 w 1315983"/>
                <a:gd name="connsiteY160" fmla="*/ 1735804 h 2311974"/>
                <a:gd name="connsiteX161" fmla="*/ 905775 w 1315983"/>
                <a:gd name="connsiteY161" fmla="*/ 1706631 h 2311974"/>
                <a:gd name="connsiteX162" fmla="*/ 834641 w 1315983"/>
                <a:gd name="connsiteY162" fmla="*/ 1709062 h 2311974"/>
                <a:gd name="connsiteX163" fmla="*/ 832270 w 1315983"/>
                <a:gd name="connsiteY163" fmla="*/ 1721217 h 2311974"/>
                <a:gd name="connsiteX164" fmla="*/ 789590 w 1315983"/>
                <a:gd name="connsiteY164" fmla="*/ 1721217 h 2311974"/>
                <a:gd name="connsiteX165" fmla="*/ 789590 w 1315983"/>
                <a:gd name="connsiteY165" fmla="*/ 1728511 h 2311974"/>
                <a:gd name="connsiteX166" fmla="*/ 758765 w 1315983"/>
                <a:gd name="connsiteY166" fmla="*/ 1721217 h 2311974"/>
                <a:gd name="connsiteX167" fmla="*/ 758765 w 1315983"/>
                <a:gd name="connsiteY167" fmla="*/ 1706631 h 2311974"/>
                <a:gd name="connsiteX168" fmla="*/ 751651 w 1315983"/>
                <a:gd name="connsiteY168" fmla="*/ 1706631 h 2311974"/>
                <a:gd name="connsiteX169" fmla="*/ 749280 w 1315983"/>
                <a:gd name="connsiteY169" fmla="*/ 1692044 h 2311974"/>
                <a:gd name="connsiteX170" fmla="*/ 749280 w 1315983"/>
                <a:gd name="connsiteY170" fmla="*/ 1692044 h 2311974"/>
                <a:gd name="connsiteX171" fmla="*/ 751651 w 1315983"/>
                <a:gd name="connsiteY171" fmla="*/ 1706631 h 2311974"/>
                <a:gd name="connsiteX172" fmla="*/ 697115 w 1315983"/>
                <a:gd name="connsiteY172" fmla="*/ 1709062 h 2311974"/>
                <a:gd name="connsiteX173" fmla="*/ 656806 w 1315983"/>
                <a:gd name="connsiteY173" fmla="*/ 1701769 h 2311974"/>
                <a:gd name="connsiteX174" fmla="*/ 654435 w 1315983"/>
                <a:gd name="connsiteY174" fmla="*/ 1709062 h 2311974"/>
                <a:gd name="connsiteX175" fmla="*/ 635465 w 1315983"/>
                <a:gd name="connsiteY175" fmla="*/ 1713924 h 2311974"/>
                <a:gd name="connsiteX176" fmla="*/ 628352 w 1315983"/>
                <a:gd name="connsiteY176" fmla="*/ 1733373 h 2311974"/>
                <a:gd name="connsiteX177" fmla="*/ 633094 w 1315983"/>
                <a:gd name="connsiteY177" fmla="*/ 1750391 h 2311974"/>
                <a:gd name="connsiteX178" fmla="*/ 614125 w 1315983"/>
                <a:gd name="connsiteY178" fmla="*/ 1750391 h 2311974"/>
                <a:gd name="connsiteX179" fmla="*/ 609383 w 1315983"/>
                <a:gd name="connsiteY179" fmla="*/ 1769840 h 2311974"/>
                <a:gd name="connsiteX180" fmla="*/ 616496 w 1315983"/>
                <a:gd name="connsiteY180" fmla="*/ 1784426 h 2311974"/>
                <a:gd name="connsiteX181" fmla="*/ 614125 w 1315983"/>
                <a:gd name="connsiteY181" fmla="*/ 1806306 h 2311974"/>
                <a:gd name="connsiteX182" fmla="*/ 602269 w 1315983"/>
                <a:gd name="connsiteY182" fmla="*/ 1813599 h 2311974"/>
                <a:gd name="connsiteX183" fmla="*/ 602269 w 1315983"/>
                <a:gd name="connsiteY183" fmla="*/ 1847635 h 2311974"/>
                <a:gd name="connsiteX184" fmla="*/ 588043 w 1315983"/>
                <a:gd name="connsiteY184" fmla="*/ 1852497 h 2311974"/>
                <a:gd name="connsiteX185" fmla="*/ 585671 w 1315983"/>
                <a:gd name="connsiteY185" fmla="*/ 1837910 h 2311974"/>
                <a:gd name="connsiteX186" fmla="*/ 552475 w 1315983"/>
                <a:gd name="connsiteY186" fmla="*/ 1837910 h 2311974"/>
                <a:gd name="connsiteX187" fmla="*/ 552475 w 1315983"/>
                <a:gd name="connsiteY187" fmla="*/ 1859790 h 2311974"/>
                <a:gd name="connsiteX188" fmla="*/ 533506 w 1315983"/>
                <a:gd name="connsiteY188" fmla="*/ 1859790 h 2311974"/>
                <a:gd name="connsiteX189" fmla="*/ 533506 w 1315983"/>
                <a:gd name="connsiteY189" fmla="*/ 1869515 h 2311974"/>
                <a:gd name="connsiteX190" fmla="*/ 531135 w 1315983"/>
                <a:gd name="connsiteY190" fmla="*/ 1876808 h 2311974"/>
                <a:gd name="connsiteX191" fmla="*/ 450517 w 1315983"/>
                <a:gd name="connsiteY191" fmla="*/ 1876808 h 2311974"/>
                <a:gd name="connsiteX192" fmla="*/ 450517 w 1315983"/>
                <a:gd name="connsiteY192" fmla="*/ 1896257 h 2311974"/>
                <a:gd name="connsiteX193" fmla="*/ 398351 w 1315983"/>
                <a:gd name="connsiteY193" fmla="*/ 1901119 h 2311974"/>
                <a:gd name="connsiteX194" fmla="*/ 398351 w 1315983"/>
                <a:gd name="connsiteY194" fmla="*/ 1930292 h 2311974"/>
                <a:gd name="connsiteX195" fmla="*/ 377011 w 1315983"/>
                <a:gd name="connsiteY195" fmla="*/ 1930292 h 2311974"/>
                <a:gd name="connsiteX196" fmla="*/ 374640 w 1315983"/>
                <a:gd name="connsiteY196" fmla="*/ 1952172 h 2311974"/>
                <a:gd name="connsiteX197" fmla="*/ 362784 w 1315983"/>
                <a:gd name="connsiteY197" fmla="*/ 1952172 h 2311974"/>
                <a:gd name="connsiteX198" fmla="*/ 362784 w 1315983"/>
                <a:gd name="connsiteY198" fmla="*/ 1978914 h 2311974"/>
                <a:gd name="connsiteX199" fmla="*/ 369898 w 1315983"/>
                <a:gd name="connsiteY199" fmla="*/ 1983776 h 2311974"/>
                <a:gd name="connsiteX200" fmla="*/ 367527 w 1315983"/>
                <a:gd name="connsiteY200" fmla="*/ 2000794 h 2311974"/>
                <a:gd name="connsiteX201" fmla="*/ 374640 w 1315983"/>
                <a:gd name="connsiteY201" fmla="*/ 2005656 h 2311974"/>
                <a:gd name="connsiteX202" fmla="*/ 374640 w 1315983"/>
                <a:gd name="connsiteY202" fmla="*/ 2068865 h 2311974"/>
                <a:gd name="connsiteX203" fmla="*/ 367527 w 1315983"/>
                <a:gd name="connsiteY203" fmla="*/ 2068865 h 2311974"/>
                <a:gd name="connsiteX204" fmla="*/ 367527 w 1315983"/>
                <a:gd name="connsiteY204" fmla="*/ 2081020 h 2311974"/>
                <a:gd name="connsiteX205" fmla="*/ 348557 w 1315983"/>
                <a:gd name="connsiteY205" fmla="*/ 2083451 h 2311974"/>
                <a:gd name="connsiteX206" fmla="*/ 334331 w 1315983"/>
                <a:gd name="connsiteY206" fmla="*/ 2117487 h 2311974"/>
                <a:gd name="connsiteX207" fmla="*/ 334331 w 1315983"/>
                <a:gd name="connsiteY207" fmla="*/ 2129642 h 2311974"/>
                <a:gd name="connsiteX208" fmla="*/ 391238 w 1315983"/>
                <a:gd name="connsiteY208" fmla="*/ 2132073 h 2311974"/>
                <a:gd name="connsiteX209" fmla="*/ 384125 w 1315983"/>
                <a:gd name="connsiteY209" fmla="*/ 2151522 h 2311974"/>
                <a:gd name="connsiteX210" fmla="*/ 388867 w 1315983"/>
                <a:gd name="connsiteY210" fmla="*/ 2161246 h 2311974"/>
                <a:gd name="connsiteX211" fmla="*/ 384125 w 1315983"/>
                <a:gd name="connsiteY211" fmla="*/ 2168540 h 2311974"/>
                <a:gd name="connsiteX212" fmla="*/ 367527 w 1315983"/>
                <a:gd name="connsiteY212" fmla="*/ 2168540 h 2311974"/>
                <a:gd name="connsiteX213" fmla="*/ 367527 w 1315983"/>
                <a:gd name="connsiteY213" fmla="*/ 2180695 h 2311974"/>
                <a:gd name="connsiteX214" fmla="*/ 336702 w 1315983"/>
                <a:gd name="connsiteY214" fmla="*/ 2187988 h 2311974"/>
                <a:gd name="connsiteX215" fmla="*/ 343815 w 1315983"/>
                <a:gd name="connsiteY215" fmla="*/ 2200144 h 2311974"/>
                <a:gd name="connsiteX216" fmla="*/ 341444 w 1315983"/>
                <a:gd name="connsiteY216" fmla="*/ 2256059 h 2311974"/>
                <a:gd name="connsiteX217" fmla="*/ 329588 w 1315983"/>
                <a:gd name="connsiteY217" fmla="*/ 2277939 h 2311974"/>
                <a:gd name="connsiteX218" fmla="*/ 303506 w 1315983"/>
                <a:gd name="connsiteY218" fmla="*/ 2307112 h 2311974"/>
                <a:gd name="connsiteX219" fmla="*/ 289279 w 1315983"/>
                <a:gd name="connsiteY219" fmla="*/ 2311974 h 2311974"/>
                <a:gd name="connsiteX220" fmla="*/ 272681 w 1315983"/>
                <a:gd name="connsiteY220" fmla="*/ 2282801 h 2311974"/>
                <a:gd name="connsiteX221" fmla="*/ 253712 w 1315983"/>
                <a:gd name="connsiteY221" fmla="*/ 2275508 h 2311974"/>
                <a:gd name="connsiteX222" fmla="*/ 239485 w 1315983"/>
                <a:gd name="connsiteY222" fmla="*/ 2292526 h 2311974"/>
                <a:gd name="connsiteX223" fmla="*/ 220516 w 1315983"/>
                <a:gd name="connsiteY223" fmla="*/ 2285232 h 2311974"/>
                <a:gd name="connsiteX224" fmla="*/ 206289 w 1315983"/>
                <a:gd name="connsiteY224" fmla="*/ 2290094 h 2311974"/>
                <a:gd name="connsiteX225" fmla="*/ 170722 w 1315983"/>
                <a:gd name="connsiteY225" fmla="*/ 2275508 h 2311974"/>
                <a:gd name="connsiteX226" fmla="*/ 129987 w 1315983"/>
                <a:gd name="connsiteY226" fmla="*/ 2254426 h 2311974"/>
                <a:gd name="connsiteX227" fmla="*/ 138292 w 1315983"/>
                <a:gd name="connsiteY227" fmla="*/ 2090384 h 2311974"/>
                <a:gd name="connsiteX228" fmla="*/ 167576 w 1315983"/>
                <a:gd name="connsiteY228" fmla="*/ 1879782 h 2311974"/>
                <a:gd name="connsiteX229" fmla="*/ 162659 w 1315983"/>
                <a:gd name="connsiteY229" fmla="*/ 1766434 h 2311974"/>
                <a:gd name="connsiteX230" fmla="*/ 134380 w 1315983"/>
                <a:gd name="connsiteY230" fmla="*/ 1684276 h 2311974"/>
                <a:gd name="connsiteX231" fmla="*/ 71027 w 1315983"/>
                <a:gd name="connsiteY231" fmla="*/ 1605539 h 2311974"/>
                <a:gd name="connsiteX232" fmla="*/ 21152 w 1315983"/>
                <a:gd name="connsiteY232" fmla="*/ 1566641 h 2311974"/>
                <a:gd name="connsiteX233" fmla="*/ 22796 w 1315983"/>
                <a:gd name="connsiteY233" fmla="*/ 1519182 h 2311974"/>
                <a:gd name="connsiteX234" fmla="*/ 18560 w 1315983"/>
                <a:gd name="connsiteY234" fmla="*/ 1442151 h 2311974"/>
                <a:gd name="connsiteX235" fmla="*/ 73867 w 1315983"/>
                <a:gd name="connsiteY235" fmla="*/ 1327822 h 2311974"/>
                <a:gd name="connsiteX236" fmla="*/ 867553 w 1315983"/>
                <a:gd name="connsiteY236" fmla="*/ 1104035 h 2311974"/>
                <a:gd name="connsiteX237" fmla="*/ 0 w 1315983"/>
                <a:gd name="connsiteY237" fmla="*/ 680708 h 2311974"/>
                <a:gd name="connsiteX238" fmla="*/ 35567 w 1315983"/>
                <a:gd name="connsiteY238" fmla="*/ 670983 h 2311974"/>
                <a:gd name="connsiteX239" fmla="*/ 192062 w 1315983"/>
                <a:gd name="connsiteY239" fmla="*/ 700156 h 2311974"/>
                <a:gd name="connsiteX240" fmla="*/ 151753 w 1315983"/>
                <a:gd name="connsiteY240" fmla="*/ 471633 h 2311974"/>
                <a:gd name="connsiteX241" fmla="*/ 144639 w 1315983"/>
                <a:gd name="connsiteY241" fmla="*/ 464340 h 2311974"/>
                <a:gd name="connsiteX242" fmla="*/ 232371 w 1315983"/>
                <a:gd name="connsiteY242" fmla="*/ 311180 h 2311974"/>
                <a:gd name="connsiteX243" fmla="*/ 225258 w 1315983"/>
                <a:gd name="connsiteY243" fmla="*/ 308749 h 2311974"/>
                <a:gd name="connsiteX244" fmla="*/ 239485 w 1315983"/>
                <a:gd name="connsiteY244" fmla="*/ 240679 h 2311974"/>
                <a:gd name="connsiteX245" fmla="*/ 260825 w 1315983"/>
                <a:gd name="connsiteY245" fmla="*/ 199350 h 2311974"/>
                <a:gd name="connsiteX246" fmla="*/ 239485 w 1315983"/>
                <a:gd name="connsiteY246" fmla="*/ 150728 h 2311974"/>
                <a:gd name="connsiteX247" fmla="*/ 248969 w 1315983"/>
                <a:gd name="connsiteY247" fmla="*/ 131279 h 2311974"/>
                <a:gd name="connsiteX248" fmla="*/ 282165 w 1315983"/>
                <a:gd name="connsiteY248" fmla="*/ 116693 h 2311974"/>
                <a:gd name="connsiteX249" fmla="*/ 286908 w 1315983"/>
                <a:gd name="connsiteY249" fmla="*/ 131279 h 2311974"/>
                <a:gd name="connsiteX250" fmla="*/ 308248 w 1315983"/>
                <a:gd name="connsiteY250" fmla="*/ 116693 h 2311974"/>
                <a:gd name="connsiteX251" fmla="*/ 303506 w 1315983"/>
                <a:gd name="connsiteY251" fmla="*/ 109399 h 2311974"/>
                <a:gd name="connsiteX252" fmla="*/ 320104 w 1315983"/>
                <a:gd name="connsiteY252" fmla="*/ 102106 h 2311974"/>
                <a:gd name="connsiteX253" fmla="*/ 320104 w 1315983"/>
                <a:gd name="connsiteY253" fmla="*/ 94813 h 2311974"/>
                <a:gd name="connsiteX254" fmla="*/ 329588 w 1315983"/>
                <a:gd name="connsiteY254" fmla="*/ 87519 h 2311974"/>
                <a:gd name="connsiteX255" fmla="*/ 315361 w 1315983"/>
                <a:gd name="connsiteY255" fmla="*/ 53484 h 2311974"/>
                <a:gd name="connsiteX256" fmla="*/ 312990 w 1315983"/>
                <a:gd name="connsiteY256" fmla="*/ 7293 h 2311974"/>
                <a:gd name="connsiteX257" fmla="*/ 355671 w 1315983"/>
                <a:gd name="connsiteY257" fmla="*/ 17018 h 2311974"/>
                <a:gd name="connsiteX258" fmla="*/ 377011 w 1315983"/>
                <a:gd name="connsiteY258" fmla="*/ 0 h 2311974"/>
                <a:gd name="connsiteX259" fmla="*/ 377011 w 1315983"/>
                <a:gd name="connsiteY259" fmla="*/ 0 h 2311974"/>
                <a:gd name="connsiteX0" fmla="*/ 234712 w 1315983"/>
                <a:gd name="connsiteY0" fmla="*/ 889782 h 2311974"/>
                <a:gd name="connsiteX1" fmla="*/ 377011 w 1315983"/>
                <a:gd name="connsiteY1" fmla="*/ 0 h 2311974"/>
                <a:gd name="connsiteX2" fmla="*/ 384125 w 1315983"/>
                <a:gd name="connsiteY2" fmla="*/ 4862 h 2311974"/>
                <a:gd name="connsiteX3" fmla="*/ 388867 w 1315983"/>
                <a:gd name="connsiteY3" fmla="*/ 17018 h 2311974"/>
                <a:gd name="connsiteX4" fmla="*/ 398351 w 1315983"/>
                <a:gd name="connsiteY4" fmla="*/ 53484 h 2311974"/>
                <a:gd name="connsiteX5" fmla="*/ 429176 w 1315983"/>
                <a:gd name="connsiteY5" fmla="*/ 82657 h 2311974"/>
                <a:gd name="connsiteX6" fmla="*/ 452888 w 1315983"/>
                <a:gd name="connsiteY6" fmla="*/ 75364 h 2311974"/>
                <a:gd name="connsiteX7" fmla="*/ 452888 w 1315983"/>
                <a:gd name="connsiteY7" fmla="*/ 82657 h 2311974"/>
                <a:gd name="connsiteX8" fmla="*/ 460001 w 1315983"/>
                <a:gd name="connsiteY8" fmla="*/ 82657 h 2311974"/>
                <a:gd name="connsiteX9" fmla="*/ 483712 w 1315983"/>
                <a:gd name="connsiteY9" fmla="*/ 104537 h 2311974"/>
                <a:gd name="connsiteX10" fmla="*/ 512166 w 1315983"/>
                <a:gd name="connsiteY10" fmla="*/ 89950 h 2311974"/>
                <a:gd name="connsiteX11" fmla="*/ 526393 w 1315983"/>
                <a:gd name="connsiteY11" fmla="*/ 94813 h 2311974"/>
                <a:gd name="connsiteX12" fmla="*/ 559589 w 1315983"/>
                <a:gd name="connsiteY12" fmla="*/ 94813 h 2311974"/>
                <a:gd name="connsiteX13" fmla="*/ 559589 w 1315983"/>
                <a:gd name="connsiteY13" fmla="*/ 72933 h 2311974"/>
                <a:gd name="connsiteX14" fmla="*/ 561960 w 1315983"/>
                <a:gd name="connsiteY14" fmla="*/ 72933 h 2311974"/>
                <a:gd name="connsiteX15" fmla="*/ 566702 w 1315983"/>
                <a:gd name="connsiteY15" fmla="*/ 123986 h 2311974"/>
                <a:gd name="connsiteX16" fmla="*/ 580929 w 1315983"/>
                <a:gd name="connsiteY16" fmla="*/ 128848 h 2311974"/>
                <a:gd name="connsiteX17" fmla="*/ 592785 w 1315983"/>
                <a:gd name="connsiteY17" fmla="*/ 150728 h 2311974"/>
                <a:gd name="connsiteX18" fmla="*/ 602269 w 1315983"/>
                <a:gd name="connsiteY18" fmla="*/ 153159 h 2311974"/>
                <a:gd name="connsiteX19" fmla="*/ 628352 w 1315983"/>
                <a:gd name="connsiteY19" fmla="*/ 165315 h 2311974"/>
                <a:gd name="connsiteX20" fmla="*/ 668661 w 1315983"/>
                <a:gd name="connsiteY20" fmla="*/ 172608 h 2311974"/>
                <a:gd name="connsiteX21" fmla="*/ 675775 w 1315983"/>
                <a:gd name="connsiteY21" fmla="*/ 184763 h 2311974"/>
                <a:gd name="connsiteX22" fmla="*/ 668661 w 1315983"/>
                <a:gd name="connsiteY22" fmla="*/ 192057 h 2311974"/>
                <a:gd name="connsiteX23" fmla="*/ 675775 w 1315983"/>
                <a:gd name="connsiteY23" fmla="*/ 201781 h 2311974"/>
                <a:gd name="connsiteX24" fmla="*/ 682888 w 1315983"/>
                <a:gd name="connsiteY24" fmla="*/ 233385 h 2311974"/>
                <a:gd name="connsiteX25" fmla="*/ 725569 w 1315983"/>
                <a:gd name="connsiteY25" fmla="*/ 211505 h 2311974"/>
                <a:gd name="connsiteX26" fmla="*/ 749280 w 1315983"/>
                <a:gd name="connsiteY26" fmla="*/ 213936 h 2311974"/>
                <a:gd name="connsiteX27" fmla="*/ 770620 w 1315983"/>
                <a:gd name="connsiteY27" fmla="*/ 199350 h 2311974"/>
                <a:gd name="connsiteX28" fmla="*/ 780105 w 1315983"/>
                <a:gd name="connsiteY28" fmla="*/ 177470 h 2311974"/>
                <a:gd name="connsiteX29" fmla="*/ 806188 w 1315983"/>
                <a:gd name="connsiteY29" fmla="*/ 158021 h 2311974"/>
                <a:gd name="connsiteX30" fmla="*/ 827528 w 1315983"/>
                <a:gd name="connsiteY30" fmla="*/ 194488 h 2311974"/>
                <a:gd name="connsiteX31" fmla="*/ 827528 w 1315983"/>
                <a:gd name="connsiteY31" fmla="*/ 221230 h 2311974"/>
                <a:gd name="connsiteX32" fmla="*/ 839383 w 1315983"/>
                <a:gd name="connsiteY32" fmla="*/ 243110 h 2311974"/>
                <a:gd name="connsiteX33" fmla="*/ 858353 w 1315983"/>
                <a:gd name="connsiteY33" fmla="*/ 262558 h 2311974"/>
                <a:gd name="connsiteX34" fmla="*/ 901033 w 1315983"/>
                <a:gd name="connsiteY34" fmla="*/ 274714 h 2311974"/>
                <a:gd name="connsiteX35" fmla="*/ 934229 w 1315983"/>
                <a:gd name="connsiteY35" fmla="*/ 260127 h 2311974"/>
                <a:gd name="connsiteX36" fmla="*/ 955569 w 1315983"/>
                <a:gd name="connsiteY36" fmla="*/ 262558 h 2311974"/>
                <a:gd name="connsiteX37" fmla="*/ 981652 w 1315983"/>
                <a:gd name="connsiteY37" fmla="*/ 277145 h 2311974"/>
                <a:gd name="connsiteX38" fmla="*/ 1014848 w 1315983"/>
                <a:gd name="connsiteY38" fmla="*/ 282007 h 2311974"/>
                <a:gd name="connsiteX39" fmla="*/ 1010106 w 1315983"/>
                <a:gd name="connsiteY39" fmla="*/ 299025 h 2311974"/>
                <a:gd name="connsiteX40" fmla="*/ 1038559 w 1315983"/>
                <a:gd name="connsiteY40" fmla="*/ 371958 h 2311974"/>
                <a:gd name="connsiteX41" fmla="*/ 1154745 w 1315983"/>
                <a:gd name="connsiteY41" fmla="*/ 415718 h 2311974"/>
                <a:gd name="connsiteX42" fmla="*/ 1187941 w 1315983"/>
                <a:gd name="connsiteY42" fmla="*/ 386544 h 2311974"/>
                <a:gd name="connsiteX43" fmla="*/ 1232993 w 1315983"/>
                <a:gd name="connsiteY43" fmla="*/ 381682 h 2311974"/>
                <a:gd name="connsiteX44" fmla="*/ 1240107 w 1315983"/>
                <a:gd name="connsiteY44" fmla="*/ 386544 h 2311974"/>
                <a:gd name="connsiteX45" fmla="*/ 1275674 w 1315983"/>
                <a:gd name="connsiteY45" fmla="*/ 371958 h 2311974"/>
                <a:gd name="connsiteX46" fmla="*/ 1275674 w 1315983"/>
                <a:gd name="connsiteY46" fmla="*/ 388975 h 2311974"/>
                <a:gd name="connsiteX47" fmla="*/ 1289901 w 1315983"/>
                <a:gd name="connsiteY47" fmla="*/ 408424 h 2311974"/>
                <a:gd name="connsiteX48" fmla="*/ 1228251 w 1315983"/>
                <a:gd name="connsiteY48" fmla="*/ 444891 h 2311974"/>
                <a:gd name="connsiteX49" fmla="*/ 1225880 w 1315983"/>
                <a:gd name="connsiteY49" fmla="*/ 491082 h 2311974"/>
                <a:gd name="connsiteX50" fmla="*/ 1247220 w 1315983"/>
                <a:gd name="connsiteY50" fmla="*/ 532410 h 2311974"/>
                <a:gd name="connsiteX51" fmla="*/ 1280416 w 1315983"/>
                <a:gd name="connsiteY51" fmla="*/ 554290 h 2311974"/>
                <a:gd name="connsiteX52" fmla="*/ 1301756 w 1315983"/>
                <a:gd name="connsiteY52" fmla="*/ 581032 h 2311974"/>
                <a:gd name="connsiteX53" fmla="*/ 1294643 w 1315983"/>
                <a:gd name="connsiteY53" fmla="*/ 622361 h 2311974"/>
                <a:gd name="connsiteX54" fmla="*/ 1315983 w 1315983"/>
                <a:gd name="connsiteY54" fmla="*/ 644241 h 2311974"/>
                <a:gd name="connsiteX55" fmla="*/ 1311241 w 1315983"/>
                <a:gd name="connsiteY55" fmla="*/ 658827 h 2311974"/>
                <a:gd name="connsiteX56" fmla="*/ 1304127 w 1315983"/>
                <a:gd name="connsiteY56" fmla="*/ 666121 h 2311974"/>
                <a:gd name="connsiteX57" fmla="*/ 1275674 w 1315983"/>
                <a:gd name="connsiteY57" fmla="*/ 663689 h 2311974"/>
                <a:gd name="connsiteX58" fmla="*/ 1247220 w 1315983"/>
                <a:gd name="connsiteY58" fmla="*/ 705018 h 2311974"/>
                <a:gd name="connsiteX59" fmla="*/ 1225880 w 1315983"/>
                <a:gd name="connsiteY59" fmla="*/ 712312 h 2311974"/>
                <a:gd name="connsiteX60" fmla="*/ 1178457 w 1315983"/>
                <a:gd name="connsiteY60" fmla="*/ 785245 h 2311974"/>
                <a:gd name="connsiteX61" fmla="*/ 1178457 w 1315983"/>
                <a:gd name="connsiteY61" fmla="*/ 804693 h 2311974"/>
                <a:gd name="connsiteX62" fmla="*/ 1147632 w 1315983"/>
                <a:gd name="connsiteY62" fmla="*/ 802262 h 2311974"/>
                <a:gd name="connsiteX63" fmla="*/ 1116807 w 1315983"/>
                <a:gd name="connsiteY63" fmla="*/ 802262 h 2311974"/>
                <a:gd name="connsiteX64" fmla="*/ 1093096 w 1315983"/>
                <a:gd name="connsiteY64" fmla="*/ 819280 h 2311974"/>
                <a:gd name="connsiteX65" fmla="*/ 1057529 w 1315983"/>
                <a:gd name="connsiteY65" fmla="*/ 809556 h 2311974"/>
                <a:gd name="connsiteX66" fmla="*/ 1045673 w 1315983"/>
                <a:gd name="connsiteY66" fmla="*/ 816849 h 2311974"/>
                <a:gd name="connsiteX67" fmla="*/ 1055157 w 1315983"/>
                <a:gd name="connsiteY67" fmla="*/ 824142 h 2311974"/>
                <a:gd name="connsiteX68" fmla="*/ 1043302 w 1315983"/>
                <a:gd name="connsiteY68" fmla="*/ 850884 h 2311974"/>
                <a:gd name="connsiteX69" fmla="*/ 1050415 w 1315983"/>
                <a:gd name="connsiteY69" fmla="*/ 858178 h 2311974"/>
                <a:gd name="connsiteX70" fmla="*/ 1090725 w 1315983"/>
                <a:gd name="connsiteY70" fmla="*/ 875195 h 2311974"/>
                <a:gd name="connsiteX71" fmla="*/ 1097838 w 1315983"/>
                <a:gd name="connsiteY71" fmla="*/ 906800 h 2311974"/>
                <a:gd name="connsiteX72" fmla="*/ 1104951 w 1315983"/>
                <a:gd name="connsiteY72" fmla="*/ 916524 h 2311974"/>
                <a:gd name="connsiteX73" fmla="*/ 1123921 w 1315983"/>
                <a:gd name="connsiteY73" fmla="*/ 935973 h 2311974"/>
                <a:gd name="connsiteX74" fmla="*/ 1171343 w 1315983"/>
                <a:gd name="connsiteY74" fmla="*/ 928679 h 2311974"/>
                <a:gd name="connsiteX75" fmla="*/ 1185570 w 1315983"/>
                <a:gd name="connsiteY75" fmla="*/ 948128 h 2311974"/>
                <a:gd name="connsiteX76" fmla="*/ 1206911 w 1315983"/>
                <a:gd name="connsiteY76" fmla="*/ 950559 h 2311974"/>
                <a:gd name="connsiteX77" fmla="*/ 1211653 w 1315983"/>
                <a:gd name="connsiteY77" fmla="*/ 923817 h 2311974"/>
                <a:gd name="connsiteX78" fmla="*/ 1225880 w 1315983"/>
                <a:gd name="connsiteY78" fmla="*/ 914093 h 2311974"/>
                <a:gd name="connsiteX79" fmla="*/ 1235364 w 1315983"/>
                <a:gd name="connsiteY79" fmla="*/ 921386 h 2311974"/>
                <a:gd name="connsiteX80" fmla="*/ 1247220 w 1315983"/>
                <a:gd name="connsiteY80" fmla="*/ 948128 h 2311974"/>
                <a:gd name="connsiteX81" fmla="*/ 1195055 w 1315983"/>
                <a:gd name="connsiteY81" fmla="*/ 1006475 h 2311974"/>
                <a:gd name="connsiteX82" fmla="*/ 1064642 w 1315983"/>
                <a:gd name="connsiteY82" fmla="*/ 1062390 h 2311974"/>
                <a:gd name="connsiteX83" fmla="*/ 1071755 w 1315983"/>
                <a:gd name="connsiteY83" fmla="*/ 1093994 h 2311974"/>
                <a:gd name="connsiteX84" fmla="*/ 1062271 w 1315983"/>
                <a:gd name="connsiteY84" fmla="*/ 1103719 h 2311974"/>
                <a:gd name="connsiteX85" fmla="*/ 1064642 w 1315983"/>
                <a:gd name="connsiteY85" fmla="*/ 1103719 h 2311974"/>
                <a:gd name="connsiteX86" fmla="*/ 1064642 w 1315983"/>
                <a:gd name="connsiteY86" fmla="*/ 1111012 h 2311974"/>
                <a:gd name="connsiteX87" fmla="*/ 1057529 w 1315983"/>
                <a:gd name="connsiteY87" fmla="*/ 1118305 h 2311974"/>
                <a:gd name="connsiteX88" fmla="*/ 1057529 w 1315983"/>
                <a:gd name="connsiteY88" fmla="*/ 1125598 h 2311974"/>
                <a:gd name="connsiteX89" fmla="*/ 1043302 w 1315983"/>
                <a:gd name="connsiteY89" fmla="*/ 1149909 h 2311974"/>
                <a:gd name="connsiteX90" fmla="*/ 1055157 w 1315983"/>
                <a:gd name="connsiteY90" fmla="*/ 1164496 h 2311974"/>
                <a:gd name="connsiteX91" fmla="*/ 1083611 w 1315983"/>
                <a:gd name="connsiteY91" fmla="*/ 1164496 h 2311974"/>
                <a:gd name="connsiteX92" fmla="*/ 1085982 w 1315983"/>
                <a:gd name="connsiteY92" fmla="*/ 1166927 h 2311974"/>
                <a:gd name="connsiteX93" fmla="*/ 1104951 w 1315983"/>
                <a:gd name="connsiteY93" fmla="*/ 1159634 h 2311974"/>
                <a:gd name="connsiteX94" fmla="*/ 1116807 w 1315983"/>
                <a:gd name="connsiteY94" fmla="*/ 1166927 h 2311974"/>
                <a:gd name="connsiteX95" fmla="*/ 1123921 w 1315983"/>
                <a:gd name="connsiteY95" fmla="*/ 1166927 h 2311974"/>
                <a:gd name="connsiteX96" fmla="*/ 1119178 w 1315983"/>
                <a:gd name="connsiteY96" fmla="*/ 1171789 h 2311974"/>
                <a:gd name="connsiteX97" fmla="*/ 1133405 w 1315983"/>
                <a:gd name="connsiteY97" fmla="*/ 1179083 h 2311974"/>
                <a:gd name="connsiteX98" fmla="*/ 1140519 w 1315983"/>
                <a:gd name="connsiteY98" fmla="*/ 1222842 h 2311974"/>
                <a:gd name="connsiteX99" fmla="*/ 1133405 w 1315983"/>
                <a:gd name="connsiteY99" fmla="*/ 1230136 h 2311974"/>
                <a:gd name="connsiteX100" fmla="*/ 1133405 w 1315983"/>
                <a:gd name="connsiteY100" fmla="*/ 1254447 h 2311974"/>
                <a:gd name="connsiteX101" fmla="*/ 1159488 w 1315983"/>
                <a:gd name="connsiteY101" fmla="*/ 1271464 h 2311974"/>
                <a:gd name="connsiteX102" fmla="*/ 1154745 w 1315983"/>
                <a:gd name="connsiteY102" fmla="*/ 1278758 h 2311974"/>
                <a:gd name="connsiteX103" fmla="*/ 1164230 w 1315983"/>
                <a:gd name="connsiteY103" fmla="*/ 1290913 h 2311974"/>
                <a:gd name="connsiteX104" fmla="*/ 1164230 w 1315983"/>
                <a:gd name="connsiteY104" fmla="*/ 1303069 h 2311974"/>
                <a:gd name="connsiteX105" fmla="*/ 1166601 w 1315983"/>
                <a:gd name="connsiteY105" fmla="*/ 1305500 h 2311974"/>
                <a:gd name="connsiteX106" fmla="*/ 1164230 w 1315983"/>
                <a:gd name="connsiteY106" fmla="*/ 1312793 h 2311974"/>
                <a:gd name="connsiteX107" fmla="*/ 1171343 w 1315983"/>
                <a:gd name="connsiteY107" fmla="*/ 1324948 h 2311974"/>
                <a:gd name="connsiteX108" fmla="*/ 1178457 w 1315983"/>
                <a:gd name="connsiteY108" fmla="*/ 1317655 h 2311974"/>
                <a:gd name="connsiteX109" fmla="*/ 1178457 w 1315983"/>
                <a:gd name="connsiteY109" fmla="*/ 1327379 h 2311974"/>
                <a:gd name="connsiteX110" fmla="*/ 1180828 w 1315983"/>
                <a:gd name="connsiteY110" fmla="*/ 1344397 h 2311974"/>
                <a:gd name="connsiteX111" fmla="*/ 1154745 w 1315983"/>
                <a:gd name="connsiteY111" fmla="*/ 1358984 h 2311974"/>
                <a:gd name="connsiteX112" fmla="*/ 1133405 w 1315983"/>
                <a:gd name="connsiteY112" fmla="*/ 1358984 h 2311974"/>
                <a:gd name="connsiteX113" fmla="*/ 1131034 w 1315983"/>
                <a:gd name="connsiteY113" fmla="*/ 1376001 h 2311974"/>
                <a:gd name="connsiteX114" fmla="*/ 1152374 w 1315983"/>
                <a:gd name="connsiteY114" fmla="*/ 1376001 h 2311974"/>
                <a:gd name="connsiteX115" fmla="*/ 1154745 w 1315983"/>
                <a:gd name="connsiteY115" fmla="*/ 1383295 h 2311974"/>
                <a:gd name="connsiteX116" fmla="*/ 1159488 w 1315983"/>
                <a:gd name="connsiteY116" fmla="*/ 1380864 h 2311974"/>
                <a:gd name="connsiteX117" fmla="*/ 1166601 w 1315983"/>
                <a:gd name="connsiteY117" fmla="*/ 1393019 h 2311974"/>
                <a:gd name="connsiteX118" fmla="*/ 1164230 w 1315983"/>
                <a:gd name="connsiteY118" fmla="*/ 1400312 h 2311974"/>
                <a:gd name="connsiteX119" fmla="*/ 1166601 w 1315983"/>
                <a:gd name="connsiteY119" fmla="*/ 1402744 h 2311974"/>
                <a:gd name="connsiteX120" fmla="*/ 1185570 w 1315983"/>
                <a:gd name="connsiteY120" fmla="*/ 1380864 h 2311974"/>
                <a:gd name="connsiteX121" fmla="*/ 1192684 w 1315983"/>
                <a:gd name="connsiteY121" fmla="*/ 1383295 h 2311974"/>
                <a:gd name="connsiteX122" fmla="*/ 1187941 w 1315983"/>
                <a:gd name="connsiteY122" fmla="*/ 1380864 h 2311974"/>
                <a:gd name="connsiteX123" fmla="*/ 1195055 w 1315983"/>
                <a:gd name="connsiteY123" fmla="*/ 1373570 h 2311974"/>
                <a:gd name="connsiteX124" fmla="*/ 1202168 w 1315983"/>
                <a:gd name="connsiteY124" fmla="*/ 1368708 h 2311974"/>
                <a:gd name="connsiteX125" fmla="*/ 1218766 w 1315983"/>
                <a:gd name="connsiteY125" fmla="*/ 1417330 h 2311974"/>
                <a:gd name="connsiteX126" fmla="*/ 1214024 w 1315983"/>
                <a:gd name="connsiteY126" fmla="*/ 1424623 h 2311974"/>
                <a:gd name="connsiteX127" fmla="*/ 1214024 w 1315983"/>
                <a:gd name="connsiteY127" fmla="*/ 1441641 h 2311974"/>
                <a:gd name="connsiteX128" fmla="*/ 1180828 w 1315983"/>
                <a:gd name="connsiteY128" fmla="*/ 1436779 h 2311974"/>
                <a:gd name="connsiteX129" fmla="*/ 1178457 w 1315983"/>
                <a:gd name="connsiteY129" fmla="*/ 1473245 h 2311974"/>
                <a:gd name="connsiteX130" fmla="*/ 1164230 w 1315983"/>
                <a:gd name="connsiteY130" fmla="*/ 1473245 h 2311974"/>
                <a:gd name="connsiteX131" fmla="*/ 1159488 w 1315983"/>
                <a:gd name="connsiteY131" fmla="*/ 1504850 h 2311974"/>
                <a:gd name="connsiteX132" fmla="*/ 1145261 w 1315983"/>
                <a:gd name="connsiteY132" fmla="*/ 1521867 h 2311974"/>
                <a:gd name="connsiteX133" fmla="*/ 1145261 w 1315983"/>
                <a:gd name="connsiteY133" fmla="*/ 1548609 h 2311974"/>
                <a:gd name="connsiteX134" fmla="*/ 1126292 w 1315983"/>
                <a:gd name="connsiteY134" fmla="*/ 1560765 h 2311974"/>
                <a:gd name="connsiteX135" fmla="*/ 1152374 w 1315983"/>
                <a:gd name="connsiteY135" fmla="*/ 1570489 h 2311974"/>
                <a:gd name="connsiteX136" fmla="*/ 1152374 w 1315983"/>
                <a:gd name="connsiteY136" fmla="*/ 1577783 h 2311974"/>
                <a:gd name="connsiteX137" fmla="*/ 1097838 w 1315983"/>
                <a:gd name="connsiteY137" fmla="*/ 1577783 h 2311974"/>
                <a:gd name="connsiteX138" fmla="*/ 1109694 w 1315983"/>
                <a:gd name="connsiteY138" fmla="*/ 1602094 h 2311974"/>
                <a:gd name="connsiteX139" fmla="*/ 1119178 w 1315983"/>
                <a:gd name="connsiteY139" fmla="*/ 1609387 h 2311974"/>
                <a:gd name="connsiteX140" fmla="*/ 1116807 w 1315983"/>
                <a:gd name="connsiteY140" fmla="*/ 1619111 h 2311974"/>
                <a:gd name="connsiteX141" fmla="*/ 1119178 w 1315983"/>
                <a:gd name="connsiteY141" fmla="*/ 1623973 h 2311974"/>
                <a:gd name="connsiteX142" fmla="*/ 1119178 w 1315983"/>
                <a:gd name="connsiteY142" fmla="*/ 1645853 h 2311974"/>
                <a:gd name="connsiteX143" fmla="*/ 1112065 w 1315983"/>
                <a:gd name="connsiteY143" fmla="*/ 1645853 h 2311974"/>
                <a:gd name="connsiteX144" fmla="*/ 1104951 w 1315983"/>
                <a:gd name="connsiteY144" fmla="*/ 1667733 h 2311974"/>
                <a:gd name="connsiteX145" fmla="*/ 1104951 w 1315983"/>
                <a:gd name="connsiteY145" fmla="*/ 1706631 h 2311974"/>
                <a:gd name="connsiteX146" fmla="*/ 1090725 w 1315983"/>
                <a:gd name="connsiteY146" fmla="*/ 1709062 h 2311974"/>
                <a:gd name="connsiteX147" fmla="*/ 1090725 w 1315983"/>
                <a:gd name="connsiteY147" fmla="*/ 1723648 h 2311974"/>
                <a:gd name="connsiteX148" fmla="*/ 1078869 w 1315983"/>
                <a:gd name="connsiteY148" fmla="*/ 1740666 h 2311974"/>
                <a:gd name="connsiteX149" fmla="*/ 1021961 w 1315983"/>
                <a:gd name="connsiteY149" fmla="*/ 1733373 h 2311974"/>
                <a:gd name="connsiteX150" fmla="*/ 995879 w 1315983"/>
                <a:gd name="connsiteY150" fmla="*/ 1733373 h 2311974"/>
                <a:gd name="connsiteX151" fmla="*/ 984023 w 1315983"/>
                <a:gd name="connsiteY151" fmla="*/ 1743097 h 2311974"/>
                <a:gd name="connsiteX152" fmla="*/ 976910 w 1315983"/>
                <a:gd name="connsiteY152" fmla="*/ 1735804 h 2311974"/>
                <a:gd name="connsiteX153" fmla="*/ 969796 w 1315983"/>
                <a:gd name="connsiteY153" fmla="*/ 1740666 h 2311974"/>
                <a:gd name="connsiteX154" fmla="*/ 948456 w 1315983"/>
                <a:gd name="connsiteY154" fmla="*/ 1713924 h 2311974"/>
                <a:gd name="connsiteX155" fmla="*/ 934229 w 1315983"/>
                <a:gd name="connsiteY155" fmla="*/ 1721217 h 2311974"/>
                <a:gd name="connsiteX156" fmla="*/ 927116 w 1315983"/>
                <a:gd name="connsiteY156" fmla="*/ 1733373 h 2311974"/>
                <a:gd name="connsiteX157" fmla="*/ 920002 w 1315983"/>
                <a:gd name="connsiteY157" fmla="*/ 1735804 h 2311974"/>
                <a:gd name="connsiteX158" fmla="*/ 905775 w 1315983"/>
                <a:gd name="connsiteY158" fmla="*/ 1706631 h 2311974"/>
                <a:gd name="connsiteX159" fmla="*/ 834641 w 1315983"/>
                <a:gd name="connsiteY159" fmla="*/ 1709062 h 2311974"/>
                <a:gd name="connsiteX160" fmla="*/ 832270 w 1315983"/>
                <a:gd name="connsiteY160" fmla="*/ 1721217 h 2311974"/>
                <a:gd name="connsiteX161" fmla="*/ 789590 w 1315983"/>
                <a:gd name="connsiteY161" fmla="*/ 1721217 h 2311974"/>
                <a:gd name="connsiteX162" fmla="*/ 789590 w 1315983"/>
                <a:gd name="connsiteY162" fmla="*/ 1728511 h 2311974"/>
                <a:gd name="connsiteX163" fmla="*/ 758765 w 1315983"/>
                <a:gd name="connsiteY163" fmla="*/ 1721217 h 2311974"/>
                <a:gd name="connsiteX164" fmla="*/ 758765 w 1315983"/>
                <a:gd name="connsiteY164" fmla="*/ 1706631 h 2311974"/>
                <a:gd name="connsiteX165" fmla="*/ 751651 w 1315983"/>
                <a:gd name="connsiteY165" fmla="*/ 1706631 h 2311974"/>
                <a:gd name="connsiteX166" fmla="*/ 749280 w 1315983"/>
                <a:gd name="connsiteY166" fmla="*/ 1692044 h 2311974"/>
                <a:gd name="connsiteX167" fmla="*/ 749280 w 1315983"/>
                <a:gd name="connsiteY167" fmla="*/ 1692044 h 2311974"/>
                <a:gd name="connsiteX168" fmla="*/ 751651 w 1315983"/>
                <a:gd name="connsiteY168" fmla="*/ 1706631 h 2311974"/>
                <a:gd name="connsiteX169" fmla="*/ 697115 w 1315983"/>
                <a:gd name="connsiteY169" fmla="*/ 1709062 h 2311974"/>
                <a:gd name="connsiteX170" fmla="*/ 656806 w 1315983"/>
                <a:gd name="connsiteY170" fmla="*/ 1701769 h 2311974"/>
                <a:gd name="connsiteX171" fmla="*/ 654435 w 1315983"/>
                <a:gd name="connsiteY171" fmla="*/ 1709062 h 2311974"/>
                <a:gd name="connsiteX172" fmla="*/ 635465 w 1315983"/>
                <a:gd name="connsiteY172" fmla="*/ 1713924 h 2311974"/>
                <a:gd name="connsiteX173" fmla="*/ 628352 w 1315983"/>
                <a:gd name="connsiteY173" fmla="*/ 1733373 h 2311974"/>
                <a:gd name="connsiteX174" fmla="*/ 633094 w 1315983"/>
                <a:gd name="connsiteY174" fmla="*/ 1750391 h 2311974"/>
                <a:gd name="connsiteX175" fmla="*/ 614125 w 1315983"/>
                <a:gd name="connsiteY175" fmla="*/ 1750391 h 2311974"/>
                <a:gd name="connsiteX176" fmla="*/ 609383 w 1315983"/>
                <a:gd name="connsiteY176" fmla="*/ 1769840 h 2311974"/>
                <a:gd name="connsiteX177" fmla="*/ 616496 w 1315983"/>
                <a:gd name="connsiteY177" fmla="*/ 1784426 h 2311974"/>
                <a:gd name="connsiteX178" fmla="*/ 614125 w 1315983"/>
                <a:gd name="connsiteY178" fmla="*/ 1806306 h 2311974"/>
                <a:gd name="connsiteX179" fmla="*/ 602269 w 1315983"/>
                <a:gd name="connsiteY179" fmla="*/ 1813599 h 2311974"/>
                <a:gd name="connsiteX180" fmla="*/ 602269 w 1315983"/>
                <a:gd name="connsiteY180" fmla="*/ 1847635 h 2311974"/>
                <a:gd name="connsiteX181" fmla="*/ 588043 w 1315983"/>
                <a:gd name="connsiteY181" fmla="*/ 1852497 h 2311974"/>
                <a:gd name="connsiteX182" fmla="*/ 585671 w 1315983"/>
                <a:gd name="connsiteY182" fmla="*/ 1837910 h 2311974"/>
                <a:gd name="connsiteX183" fmla="*/ 552475 w 1315983"/>
                <a:gd name="connsiteY183" fmla="*/ 1837910 h 2311974"/>
                <a:gd name="connsiteX184" fmla="*/ 552475 w 1315983"/>
                <a:gd name="connsiteY184" fmla="*/ 1859790 h 2311974"/>
                <a:gd name="connsiteX185" fmla="*/ 533506 w 1315983"/>
                <a:gd name="connsiteY185" fmla="*/ 1859790 h 2311974"/>
                <a:gd name="connsiteX186" fmla="*/ 533506 w 1315983"/>
                <a:gd name="connsiteY186" fmla="*/ 1869515 h 2311974"/>
                <a:gd name="connsiteX187" fmla="*/ 531135 w 1315983"/>
                <a:gd name="connsiteY187" fmla="*/ 1876808 h 2311974"/>
                <a:gd name="connsiteX188" fmla="*/ 450517 w 1315983"/>
                <a:gd name="connsiteY188" fmla="*/ 1876808 h 2311974"/>
                <a:gd name="connsiteX189" fmla="*/ 450517 w 1315983"/>
                <a:gd name="connsiteY189" fmla="*/ 1896257 h 2311974"/>
                <a:gd name="connsiteX190" fmla="*/ 398351 w 1315983"/>
                <a:gd name="connsiteY190" fmla="*/ 1901119 h 2311974"/>
                <a:gd name="connsiteX191" fmla="*/ 398351 w 1315983"/>
                <a:gd name="connsiteY191" fmla="*/ 1930292 h 2311974"/>
                <a:gd name="connsiteX192" fmla="*/ 377011 w 1315983"/>
                <a:gd name="connsiteY192" fmla="*/ 1930292 h 2311974"/>
                <a:gd name="connsiteX193" fmla="*/ 374640 w 1315983"/>
                <a:gd name="connsiteY193" fmla="*/ 1952172 h 2311974"/>
                <a:gd name="connsiteX194" fmla="*/ 362784 w 1315983"/>
                <a:gd name="connsiteY194" fmla="*/ 1952172 h 2311974"/>
                <a:gd name="connsiteX195" fmla="*/ 362784 w 1315983"/>
                <a:gd name="connsiteY195" fmla="*/ 1978914 h 2311974"/>
                <a:gd name="connsiteX196" fmla="*/ 369898 w 1315983"/>
                <a:gd name="connsiteY196" fmla="*/ 1983776 h 2311974"/>
                <a:gd name="connsiteX197" fmla="*/ 367527 w 1315983"/>
                <a:gd name="connsiteY197" fmla="*/ 2000794 h 2311974"/>
                <a:gd name="connsiteX198" fmla="*/ 374640 w 1315983"/>
                <a:gd name="connsiteY198" fmla="*/ 2005656 h 2311974"/>
                <a:gd name="connsiteX199" fmla="*/ 374640 w 1315983"/>
                <a:gd name="connsiteY199" fmla="*/ 2068865 h 2311974"/>
                <a:gd name="connsiteX200" fmla="*/ 367527 w 1315983"/>
                <a:gd name="connsiteY200" fmla="*/ 2068865 h 2311974"/>
                <a:gd name="connsiteX201" fmla="*/ 367527 w 1315983"/>
                <a:gd name="connsiteY201" fmla="*/ 2081020 h 2311974"/>
                <a:gd name="connsiteX202" fmla="*/ 348557 w 1315983"/>
                <a:gd name="connsiteY202" fmla="*/ 2083451 h 2311974"/>
                <a:gd name="connsiteX203" fmla="*/ 334331 w 1315983"/>
                <a:gd name="connsiteY203" fmla="*/ 2117487 h 2311974"/>
                <a:gd name="connsiteX204" fmla="*/ 334331 w 1315983"/>
                <a:gd name="connsiteY204" fmla="*/ 2129642 h 2311974"/>
                <a:gd name="connsiteX205" fmla="*/ 391238 w 1315983"/>
                <a:gd name="connsiteY205" fmla="*/ 2132073 h 2311974"/>
                <a:gd name="connsiteX206" fmla="*/ 384125 w 1315983"/>
                <a:gd name="connsiteY206" fmla="*/ 2151522 h 2311974"/>
                <a:gd name="connsiteX207" fmla="*/ 388867 w 1315983"/>
                <a:gd name="connsiteY207" fmla="*/ 2161246 h 2311974"/>
                <a:gd name="connsiteX208" fmla="*/ 384125 w 1315983"/>
                <a:gd name="connsiteY208" fmla="*/ 2168540 h 2311974"/>
                <a:gd name="connsiteX209" fmla="*/ 367527 w 1315983"/>
                <a:gd name="connsiteY209" fmla="*/ 2168540 h 2311974"/>
                <a:gd name="connsiteX210" fmla="*/ 367527 w 1315983"/>
                <a:gd name="connsiteY210" fmla="*/ 2180695 h 2311974"/>
                <a:gd name="connsiteX211" fmla="*/ 336702 w 1315983"/>
                <a:gd name="connsiteY211" fmla="*/ 2187988 h 2311974"/>
                <a:gd name="connsiteX212" fmla="*/ 343815 w 1315983"/>
                <a:gd name="connsiteY212" fmla="*/ 2200144 h 2311974"/>
                <a:gd name="connsiteX213" fmla="*/ 341444 w 1315983"/>
                <a:gd name="connsiteY213" fmla="*/ 2256059 h 2311974"/>
                <a:gd name="connsiteX214" fmla="*/ 329588 w 1315983"/>
                <a:gd name="connsiteY214" fmla="*/ 2277939 h 2311974"/>
                <a:gd name="connsiteX215" fmla="*/ 303506 w 1315983"/>
                <a:gd name="connsiteY215" fmla="*/ 2307112 h 2311974"/>
                <a:gd name="connsiteX216" fmla="*/ 289279 w 1315983"/>
                <a:gd name="connsiteY216" fmla="*/ 2311974 h 2311974"/>
                <a:gd name="connsiteX217" fmla="*/ 272681 w 1315983"/>
                <a:gd name="connsiteY217" fmla="*/ 2282801 h 2311974"/>
                <a:gd name="connsiteX218" fmla="*/ 253712 w 1315983"/>
                <a:gd name="connsiteY218" fmla="*/ 2275508 h 2311974"/>
                <a:gd name="connsiteX219" fmla="*/ 239485 w 1315983"/>
                <a:gd name="connsiteY219" fmla="*/ 2292526 h 2311974"/>
                <a:gd name="connsiteX220" fmla="*/ 220516 w 1315983"/>
                <a:gd name="connsiteY220" fmla="*/ 2285232 h 2311974"/>
                <a:gd name="connsiteX221" fmla="*/ 206289 w 1315983"/>
                <a:gd name="connsiteY221" fmla="*/ 2290094 h 2311974"/>
                <a:gd name="connsiteX222" fmla="*/ 170722 w 1315983"/>
                <a:gd name="connsiteY222" fmla="*/ 2275508 h 2311974"/>
                <a:gd name="connsiteX223" fmla="*/ 129987 w 1315983"/>
                <a:gd name="connsiteY223" fmla="*/ 2254426 h 2311974"/>
                <a:gd name="connsiteX224" fmla="*/ 138292 w 1315983"/>
                <a:gd name="connsiteY224" fmla="*/ 2090384 h 2311974"/>
                <a:gd name="connsiteX225" fmla="*/ 167576 w 1315983"/>
                <a:gd name="connsiteY225" fmla="*/ 1879782 h 2311974"/>
                <a:gd name="connsiteX226" fmla="*/ 162659 w 1315983"/>
                <a:gd name="connsiteY226" fmla="*/ 1766434 h 2311974"/>
                <a:gd name="connsiteX227" fmla="*/ 134380 w 1315983"/>
                <a:gd name="connsiteY227" fmla="*/ 1684276 h 2311974"/>
                <a:gd name="connsiteX228" fmla="*/ 71027 w 1315983"/>
                <a:gd name="connsiteY228" fmla="*/ 1605539 h 2311974"/>
                <a:gd name="connsiteX229" fmla="*/ 21152 w 1315983"/>
                <a:gd name="connsiteY229" fmla="*/ 1566641 h 2311974"/>
                <a:gd name="connsiteX230" fmla="*/ 22796 w 1315983"/>
                <a:gd name="connsiteY230" fmla="*/ 1519182 h 2311974"/>
                <a:gd name="connsiteX231" fmla="*/ 18560 w 1315983"/>
                <a:gd name="connsiteY231" fmla="*/ 1442151 h 2311974"/>
                <a:gd name="connsiteX232" fmla="*/ 73867 w 1315983"/>
                <a:gd name="connsiteY232" fmla="*/ 1327822 h 2311974"/>
                <a:gd name="connsiteX233" fmla="*/ 867553 w 1315983"/>
                <a:gd name="connsiteY233" fmla="*/ 1104035 h 2311974"/>
                <a:gd name="connsiteX234" fmla="*/ 0 w 1315983"/>
                <a:gd name="connsiteY234" fmla="*/ 680708 h 2311974"/>
                <a:gd name="connsiteX235" fmla="*/ 35567 w 1315983"/>
                <a:gd name="connsiteY235" fmla="*/ 670983 h 2311974"/>
                <a:gd name="connsiteX236" fmla="*/ 192062 w 1315983"/>
                <a:gd name="connsiteY236" fmla="*/ 700156 h 2311974"/>
                <a:gd name="connsiteX237" fmla="*/ 151753 w 1315983"/>
                <a:gd name="connsiteY237" fmla="*/ 471633 h 2311974"/>
                <a:gd name="connsiteX238" fmla="*/ 144639 w 1315983"/>
                <a:gd name="connsiteY238" fmla="*/ 464340 h 2311974"/>
                <a:gd name="connsiteX239" fmla="*/ 232371 w 1315983"/>
                <a:gd name="connsiteY239" fmla="*/ 311180 h 2311974"/>
                <a:gd name="connsiteX240" fmla="*/ 225258 w 1315983"/>
                <a:gd name="connsiteY240" fmla="*/ 308749 h 2311974"/>
                <a:gd name="connsiteX241" fmla="*/ 239485 w 1315983"/>
                <a:gd name="connsiteY241" fmla="*/ 240679 h 2311974"/>
                <a:gd name="connsiteX242" fmla="*/ 260825 w 1315983"/>
                <a:gd name="connsiteY242" fmla="*/ 199350 h 2311974"/>
                <a:gd name="connsiteX243" fmla="*/ 239485 w 1315983"/>
                <a:gd name="connsiteY243" fmla="*/ 150728 h 2311974"/>
                <a:gd name="connsiteX244" fmla="*/ 248969 w 1315983"/>
                <a:gd name="connsiteY244" fmla="*/ 131279 h 2311974"/>
                <a:gd name="connsiteX245" fmla="*/ 282165 w 1315983"/>
                <a:gd name="connsiteY245" fmla="*/ 116693 h 2311974"/>
                <a:gd name="connsiteX246" fmla="*/ 286908 w 1315983"/>
                <a:gd name="connsiteY246" fmla="*/ 131279 h 2311974"/>
                <a:gd name="connsiteX247" fmla="*/ 308248 w 1315983"/>
                <a:gd name="connsiteY247" fmla="*/ 116693 h 2311974"/>
                <a:gd name="connsiteX248" fmla="*/ 303506 w 1315983"/>
                <a:gd name="connsiteY248" fmla="*/ 109399 h 2311974"/>
                <a:gd name="connsiteX249" fmla="*/ 320104 w 1315983"/>
                <a:gd name="connsiteY249" fmla="*/ 102106 h 2311974"/>
                <a:gd name="connsiteX250" fmla="*/ 320104 w 1315983"/>
                <a:gd name="connsiteY250" fmla="*/ 94813 h 2311974"/>
                <a:gd name="connsiteX251" fmla="*/ 329588 w 1315983"/>
                <a:gd name="connsiteY251" fmla="*/ 87519 h 2311974"/>
                <a:gd name="connsiteX252" fmla="*/ 315361 w 1315983"/>
                <a:gd name="connsiteY252" fmla="*/ 53484 h 2311974"/>
                <a:gd name="connsiteX253" fmla="*/ 312990 w 1315983"/>
                <a:gd name="connsiteY253" fmla="*/ 7293 h 2311974"/>
                <a:gd name="connsiteX254" fmla="*/ 355671 w 1315983"/>
                <a:gd name="connsiteY254" fmla="*/ 17018 h 2311974"/>
                <a:gd name="connsiteX255" fmla="*/ 377011 w 1315983"/>
                <a:gd name="connsiteY255" fmla="*/ 0 h 2311974"/>
                <a:gd name="connsiteX256" fmla="*/ 377011 w 1315983"/>
                <a:gd name="connsiteY256" fmla="*/ 0 h 2311974"/>
                <a:gd name="connsiteX0" fmla="*/ 234712 w 1315983"/>
                <a:gd name="connsiteY0" fmla="*/ 889782 h 2311974"/>
                <a:gd name="connsiteX1" fmla="*/ 377011 w 1315983"/>
                <a:gd name="connsiteY1" fmla="*/ 0 h 2311974"/>
                <a:gd name="connsiteX2" fmla="*/ 384125 w 1315983"/>
                <a:gd name="connsiteY2" fmla="*/ 4862 h 2311974"/>
                <a:gd name="connsiteX3" fmla="*/ 388867 w 1315983"/>
                <a:gd name="connsiteY3" fmla="*/ 17018 h 2311974"/>
                <a:gd name="connsiteX4" fmla="*/ 398351 w 1315983"/>
                <a:gd name="connsiteY4" fmla="*/ 53484 h 2311974"/>
                <a:gd name="connsiteX5" fmla="*/ 429176 w 1315983"/>
                <a:gd name="connsiteY5" fmla="*/ 82657 h 2311974"/>
                <a:gd name="connsiteX6" fmla="*/ 452888 w 1315983"/>
                <a:gd name="connsiteY6" fmla="*/ 75364 h 2311974"/>
                <a:gd name="connsiteX7" fmla="*/ 452888 w 1315983"/>
                <a:gd name="connsiteY7" fmla="*/ 82657 h 2311974"/>
                <a:gd name="connsiteX8" fmla="*/ 460001 w 1315983"/>
                <a:gd name="connsiteY8" fmla="*/ 82657 h 2311974"/>
                <a:gd name="connsiteX9" fmla="*/ 483712 w 1315983"/>
                <a:gd name="connsiteY9" fmla="*/ 104537 h 2311974"/>
                <a:gd name="connsiteX10" fmla="*/ 512166 w 1315983"/>
                <a:gd name="connsiteY10" fmla="*/ 89950 h 2311974"/>
                <a:gd name="connsiteX11" fmla="*/ 526393 w 1315983"/>
                <a:gd name="connsiteY11" fmla="*/ 94813 h 2311974"/>
                <a:gd name="connsiteX12" fmla="*/ 559589 w 1315983"/>
                <a:gd name="connsiteY12" fmla="*/ 94813 h 2311974"/>
                <a:gd name="connsiteX13" fmla="*/ 559589 w 1315983"/>
                <a:gd name="connsiteY13" fmla="*/ 72933 h 2311974"/>
                <a:gd name="connsiteX14" fmla="*/ 561960 w 1315983"/>
                <a:gd name="connsiteY14" fmla="*/ 72933 h 2311974"/>
                <a:gd name="connsiteX15" fmla="*/ 566702 w 1315983"/>
                <a:gd name="connsiteY15" fmla="*/ 123986 h 2311974"/>
                <a:gd name="connsiteX16" fmla="*/ 580929 w 1315983"/>
                <a:gd name="connsiteY16" fmla="*/ 128848 h 2311974"/>
                <a:gd name="connsiteX17" fmla="*/ 592785 w 1315983"/>
                <a:gd name="connsiteY17" fmla="*/ 150728 h 2311974"/>
                <a:gd name="connsiteX18" fmla="*/ 602269 w 1315983"/>
                <a:gd name="connsiteY18" fmla="*/ 153159 h 2311974"/>
                <a:gd name="connsiteX19" fmla="*/ 628352 w 1315983"/>
                <a:gd name="connsiteY19" fmla="*/ 165315 h 2311974"/>
                <a:gd name="connsiteX20" fmla="*/ 668661 w 1315983"/>
                <a:gd name="connsiteY20" fmla="*/ 172608 h 2311974"/>
                <a:gd name="connsiteX21" fmla="*/ 675775 w 1315983"/>
                <a:gd name="connsiteY21" fmla="*/ 184763 h 2311974"/>
                <a:gd name="connsiteX22" fmla="*/ 668661 w 1315983"/>
                <a:gd name="connsiteY22" fmla="*/ 192057 h 2311974"/>
                <a:gd name="connsiteX23" fmla="*/ 675775 w 1315983"/>
                <a:gd name="connsiteY23" fmla="*/ 201781 h 2311974"/>
                <a:gd name="connsiteX24" fmla="*/ 682888 w 1315983"/>
                <a:gd name="connsiteY24" fmla="*/ 233385 h 2311974"/>
                <a:gd name="connsiteX25" fmla="*/ 725569 w 1315983"/>
                <a:gd name="connsiteY25" fmla="*/ 211505 h 2311974"/>
                <a:gd name="connsiteX26" fmla="*/ 749280 w 1315983"/>
                <a:gd name="connsiteY26" fmla="*/ 213936 h 2311974"/>
                <a:gd name="connsiteX27" fmla="*/ 770620 w 1315983"/>
                <a:gd name="connsiteY27" fmla="*/ 199350 h 2311974"/>
                <a:gd name="connsiteX28" fmla="*/ 780105 w 1315983"/>
                <a:gd name="connsiteY28" fmla="*/ 177470 h 2311974"/>
                <a:gd name="connsiteX29" fmla="*/ 806188 w 1315983"/>
                <a:gd name="connsiteY29" fmla="*/ 158021 h 2311974"/>
                <a:gd name="connsiteX30" fmla="*/ 827528 w 1315983"/>
                <a:gd name="connsiteY30" fmla="*/ 194488 h 2311974"/>
                <a:gd name="connsiteX31" fmla="*/ 827528 w 1315983"/>
                <a:gd name="connsiteY31" fmla="*/ 221230 h 2311974"/>
                <a:gd name="connsiteX32" fmla="*/ 839383 w 1315983"/>
                <a:gd name="connsiteY32" fmla="*/ 243110 h 2311974"/>
                <a:gd name="connsiteX33" fmla="*/ 858353 w 1315983"/>
                <a:gd name="connsiteY33" fmla="*/ 262558 h 2311974"/>
                <a:gd name="connsiteX34" fmla="*/ 901033 w 1315983"/>
                <a:gd name="connsiteY34" fmla="*/ 274714 h 2311974"/>
                <a:gd name="connsiteX35" fmla="*/ 934229 w 1315983"/>
                <a:gd name="connsiteY35" fmla="*/ 260127 h 2311974"/>
                <a:gd name="connsiteX36" fmla="*/ 955569 w 1315983"/>
                <a:gd name="connsiteY36" fmla="*/ 262558 h 2311974"/>
                <a:gd name="connsiteX37" fmla="*/ 981652 w 1315983"/>
                <a:gd name="connsiteY37" fmla="*/ 277145 h 2311974"/>
                <a:gd name="connsiteX38" fmla="*/ 1014848 w 1315983"/>
                <a:gd name="connsiteY38" fmla="*/ 282007 h 2311974"/>
                <a:gd name="connsiteX39" fmla="*/ 1010106 w 1315983"/>
                <a:gd name="connsiteY39" fmla="*/ 299025 h 2311974"/>
                <a:gd name="connsiteX40" fmla="*/ 1038559 w 1315983"/>
                <a:gd name="connsiteY40" fmla="*/ 371958 h 2311974"/>
                <a:gd name="connsiteX41" fmla="*/ 1154745 w 1315983"/>
                <a:gd name="connsiteY41" fmla="*/ 415718 h 2311974"/>
                <a:gd name="connsiteX42" fmla="*/ 1187941 w 1315983"/>
                <a:gd name="connsiteY42" fmla="*/ 386544 h 2311974"/>
                <a:gd name="connsiteX43" fmla="*/ 1232993 w 1315983"/>
                <a:gd name="connsiteY43" fmla="*/ 381682 h 2311974"/>
                <a:gd name="connsiteX44" fmla="*/ 1240107 w 1315983"/>
                <a:gd name="connsiteY44" fmla="*/ 386544 h 2311974"/>
                <a:gd name="connsiteX45" fmla="*/ 1275674 w 1315983"/>
                <a:gd name="connsiteY45" fmla="*/ 371958 h 2311974"/>
                <a:gd name="connsiteX46" fmla="*/ 1275674 w 1315983"/>
                <a:gd name="connsiteY46" fmla="*/ 388975 h 2311974"/>
                <a:gd name="connsiteX47" fmla="*/ 1289901 w 1315983"/>
                <a:gd name="connsiteY47" fmla="*/ 408424 h 2311974"/>
                <a:gd name="connsiteX48" fmla="*/ 1228251 w 1315983"/>
                <a:gd name="connsiteY48" fmla="*/ 444891 h 2311974"/>
                <a:gd name="connsiteX49" fmla="*/ 1225880 w 1315983"/>
                <a:gd name="connsiteY49" fmla="*/ 491082 h 2311974"/>
                <a:gd name="connsiteX50" fmla="*/ 1247220 w 1315983"/>
                <a:gd name="connsiteY50" fmla="*/ 532410 h 2311974"/>
                <a:gd name="connsiteX51" fmla="*/ 1280416 w 1315983"/>
                <a:gd name="connsiteY51" fmla="*/ 554290 h 2311974"/>
                <a:gd name="connsiteX52" fmla="*/ 1301756 w 1315983"/>
                <a:gd name="connsiteY52" fmla="*/ 581032 h 2311974"/>
                <a:gd name="connsiteX53" fmla="*/ 1294643 w 1315983"/>
                <a:gd name="connsiteY53" fmla="*/ 622361 h 2311974"/>
                <a:gd name="connsiteX54" fmla="*/ 1315983 w 1315983"/>
                <a:gd name="connsiteY54" fmla="*/ 644241 h 2311974"/>
                <a:gd name="connsiteX55" fmla="*/ 1311241 w 1315983"/>
                <a:gd name="connsiteY55" fmla="*/ 658827 h 2311974"/>
                <a:gd name="connsiteX56" fmla="*/ 1304127 w 1315983"/>
                <a:gd name="connsiteY56" fmla="*/ 666121 h 2311974"/>
                <a:gd name="connsiteX57" fmla="*/ 1275674 w 1315983"/>
                <a:gd name="connsiteY57" fmla="*/ 663689 h 2311974"/>
                <a:gd name="connsiteX58" fmla="*/ 1247220 w 1315983"/>
                <a:gd name="connsiteY58" fmla="*/ 705018 h 2311974"/>
                <a:gd name="connsiteX59" fmla="*/ 1225880 w 1315983"/>
                <a:gd name="connsiteY59" fmla="*/ 712312 h 2311974"/>
                <a:gd name="connsiteX60" fmla="*/ 1178457 w 1315983"/>
                <a:gd name="connsiteY60" fmla="*/ 785245 h 2311974"/>
                <a:gd name="connsiteX61" fmla="*/ 1178457 w 1315983"/>
                <a:gd name="connsiteY61" fmla="*/ 804693 h 2311974"/>
                <a:gd name="connsiteX62" fmla="*/ 1147632 w 1315983"/>
                <a:gd name="connsiteY62" fmla="*/ 802262 h 2311974"/>
                <a:gd name="connsiteX63" fmla="*/ 1116807 w 1315983"/>
                <a:gd name="connsiteY63" fmla="*/ 802262 h 2311974"/>
                <a:gd name="connsiteX64" fmla="*/ 1093096 w 1315983"/>
                <a:gd name="connsiteY64" fmla="*/ 819280 h 2311974"/>
                <a:gd name="connsiteX65" fmla="*/ 1057529 w 1315983"/>
                <a:gd name="connsiteY65" fmla="*/ 809556 h 2311974"/>
                <a:gd name="connsiteX66" fmla="*/ 1045673 w 1315983"/>
                <a:gd name="connsiteY66" fmla="*/ 816849 h 2311974"/>
                <a:gd name="connsiteX67" fmla="*/ 1055157 w 1315983"/>
                <a:gd name="connsiteY67" fmla="*/ 824142 h 2311974"/>
                <a:gd name="connsiteX68" fmla="*/ 1043302 w 1315983"/>
                <a:gd name="connsiteY68" fmla="*/ 850884 h 2311974"/>
                <a:gd name="connsiteX69" fmla="*/ 1050415 w 1315983"/>
                <a:gd name="connsiteY69" fmla="*/ 858178 h 2311974"/>
                <a:gd name="connsiteX70" fmla="*/ 1090725 w 1315983"/>
                <a:gd name="connsiteY70" fmla="*/ 875195 h 2311974"/>
                <a:gd name="connsiteX71" fmla="*/ 1097838 w 1315983"/>
                <a:gd name="connsiteY71" fmla="*/ 906800 h 2311974"/>
                <a:gd name="connsiteX72" fmla="*/ 1104951 w 1315983"/>
                <a:gd name="connsiteY72" fmla="*/ 916524 h 2311974"/>
                <a:gd name="connsiteX73" fmla="*/ 1123921 w 1315983"/>
                <a:gd name="connsiteY73" fmla="*/ 935973 h 2311974"/>
                <a:gd name="connsiteX74" fmla="*/ 1171343 w 1315983"/>
                <a:gd name="connsiteY74" fmla="*/ 928679 h 2311974"/>
                <a:gd name="connsiteX75" fmla="*/ 1185570 w 1315983"/>
                <a:gd name="connsiteY75" fmla="*/ 948128 h 2311974"/>
                <a:gd name="connsiteX76" fmla="*/ 1206911 w 1315983"/>
                <a:gd name="connsiteY76" fmla="*/ 950559 h 2311974"/>
                <a:gd name="connsiteX77" fmla="*/ 1211653 w 1315983"/>
                <a:gd name="connsiteY77" fmla="*/ 923817 h 2311974"/>
                <a:gd name="connsiteX78" fmla="*/ 1225880 w 1315983"/>
                <a:gd name="connsiteY78" fmla="*/ 914093 h 2311974"/>
                <a:gd name="connsiteX79" fmla="*/ 1235364 w 1315983"/>
                <a:gd name="connsiteY79" fmla="*/ 921386 h 2311974"/>
                <a:gd name="connsiteX80" fmla="*/ 1247220 w 1315983"/>
                <a:gd name="connsiteY80" fmla="*/ 948128 h 2311974"/>
                <a:gd name="connsiteX81" fmla="*/ 1195055 w 1315983"/>
                <a:gd name="connsiteY81" fmla="*/ 1006475 h 2311974"/>
                <a:gd name="connsiteX82" fmla="*/ 1064642 w 1315983"/>
                <a:gd name="connsiteY82" fmla="*/ 1062390 h 2311974"/>
                <a:gd name="connsiteX83" fmla="*/ 1071755 w 1315983"/>
                <a:gd name="connsiteY83" fmla="*/ 1093994 h 2311974"/>
                <a:gd name="connsiteX84" fmla="*/ 1062271 w 1315983"/>
                <a:gd name="connsiteY84" fmla="*/ 1103719 h 2311974"/>
                <a:gd name="connsiteX85" fmla="*/ 1064642 w 1315983"/>
                <a:gd name="connsiteY85" fmla="*/ 1103719 h 2311974"/>
                <a:gd name="connsiteX86" fmla="*/ 1064642 w 1315983"/>
                <a:gd name="connsiteY86" fmla="*/ 1111012 h 2311974"/>
                <a:gd name="connsiteX87" fmla="*/ 1057529 w 1315983"/>
                <a:gd name="connsiteY87" fmla="*/ 1118305 h 2311974"/>
                <a:gd name="connsiteX88" fmla="*/ 1057529 w 1315983"/>
                <a:gd name="connsiteY88" fmla="*/ 1125598 h 2311974"/>
                <a:gd name="connsiteX89" fmla="*/ 1043302 w 1315983"/>
                <a:gd name="connsiteY89" fmla="*/ 1149909 h 2311974"/>
                <a:gd name="connsiteX90" fmla="*/ 1055157 w 1315983"/>
                <a:gd name="connsiteY90" fmla="*/ 1164496 h 2311974"/>
                <a:gd name="connsiteX91" fmla="*/ 1083611 w 1315983"/>
                <a:gd name="connsiteY91" fmla="*/ 1164496 h 2311974"/>
                <a:gd name="connsiteX92" fmla="*/ 1085982 w 1315983"/>
                <a:gd name="connsiteY92" fmla="*/ 1166927 h 2311974"/>
                <a:gd name="connsiteX93" fmla="*/ 1104951 w 1315983"/>
                <a:gd name="connsiteY93" fmla="*/ 1159634 h 2311974"/>
                <a:gd name="connsiteX94" fmla="*/ 1116807 w 1315983"/>
                <a:gd name="connsiteY94" fmla="*/ 1166927 h 2311974"/>
                <a:gd name="connsiteX95" fmla="*/ 1123921 w 1315983"/>
                <a:gd name="connsiteY95" fmla="*/ 1166927 h 2311974"/>
                <a:gd name="connsiteX96" fmla="*/ 1119178 w 1315983"/>
                <a:gd name="connsiteY96" fmla="*/ 1171789 h 2311974"/>
                <a:gd name="connsiteX97" fmla="*/ 1133405 w 1315983"/>
                <a:gd name="connsiteY97" fmla="*/ 1179083 h 2311974"/>
                <a:gd name="connsiteX98" fmla="*/ 1140519 w 1315983"/>
                <a:gd name="connsiteY98" fmla="*/ 1222842 h 2311974"/>
                <a:gd name="connsiteX99" fmla="*/ 1133405 w 1315983"/>
                <a:gd name="connsiteY99" fmla="*/ 1230136 h 2311974"/>
                <a:gd name="connsiteX100" fmla="*/ 1133405 w 1315983"/>
                <a:gd name="connsiteY100" fmla="*/ 1254447 h 2311974"/>
                <a:gd name="connsiteX101" fmla="*/ 1159488 w 1315983"/>
                <a:gd name="connsiteY101" fmla="*/ 1271464 h 2311974"/>
                <a:gd name="connsiteX102" fmla="*/ 1154745 w 1315983"/>
                <a:gd name="connsiteY102" fmla="*/ 1278758 h 2311974"/>
                <a:gd name="connsiteX103" fmla="*/ 1164230 w 1315983"/>
                <a:gd name="connsiteY103" fmla="*/ 1290913 h 2311974"/>
                <a:gd name="connsiteX104" fmla="*/ 1164230 w 1315983"/>
                <a:gd name="connsiteY104" fmla="*/ 1303069 h 2311974"/>
                <a:gd name="connsiteX105" fmla="*/ 1166601 w 1315983"/>
                <a:gd name="connsiteY105" fmla="*/ 1305500 h 2311974"/>
                <a:gd name="connsiteX106" fmla="*/ 1164230 w 1315983"/>
                <a:gd name="connsiteY106" fmla="*/ 1312793 h 2311974"/>
                <a:gd name="connsiteX107" fmla="*/ 1171343 w 1315983"/>
                <a:gd name="connsiteY107" fmla="*/ 1324948 h 2311974"/>
                <a:gd name="connsiteX108" fmla="*/ 1178457 w 1315983"/>
                <a:gd name="connsiteY108" fmla="*/ 1317655 h 2311974"/>
                <a:gd name="connsiteX109" fmla="*/ 1178457 w 1315983"/>
                <a:gd name="connsiteY109" fmla="*/ 1327379 h 2311974"/>
                <a:gd name="connsiteX110" fmla="*/ 1180828 w 1315983"/>
                <a:gd name="connsiteY110" fmla="*/ 1344397 h 2311974"/>
                <a:gd name="connsiteX111" fmla="*/ 1154745 w 1315983"/>
                <a:gd name="connsiteY111" fmla="*/ 1358984 h 2311974"/>
                <a:gd name="connsiteX112" fmla="*/ 1133405 w 1315983"/>
                <a:gd name="connsiteY112" fmla="*/ 1358984 h 2311974"/>
                <a:gd name="connsiteX113" fmla="*/ 1131034 w 1315983"/>
                <a:gd name="connsiteY113" fmla="*/ 1376001 h 2311974"/>
                <a:gd name="connsiteX114" fmla="*/ 1152374 w 1315983"/>
                <a:gd name="connsiteY114" fmla="*/ 1376001 h 2311974"/>
                <a:gd name="connsiteX115" fmla="*/ 1154745 w 1315983"/>
                <a:gd name="connsiteY115" fmla="*/ 1383295 h 2311974"/>
                <a:gd name="connsiteX116" fmla="*/ 1159488 w 1315983"/>
                <a:gd name="connsiteY116" fmla="*/ 1380864 h 2311974"/>
                <a:gd name="connsiteX117" fmla="*/ 1166601 w 1315983"/>
                <a:gd name="connsiteY117" fmla="*/ 1393019 h 2311974"/>
                <a:gd name="connsiteX118" fmla="*/ 1164230 w 1315983"/>
                <a:gd name="connsiteY118" fmla="*/ 1400312 h 2311974"/>
                <a:gd name="connsiteX119" fmla="*/ 1166601 w 1315983"/>
                <a:gd name="connsiteY119" fmla="*/ 1402744 h 2311974"/>
                <a:gd name="connsiteX120" fmla="*/ 1185570 w 1315983"/>
                <a:gd name="connsiteY120" fmla="*/ 1380864 h 2311974"/>
                <a:gd name="connsiteX121" fmla="*/ 1192684 w 1315983"/>
                <a:gd name="connsiteY121" fmla="*/ 1383295 h 2311974"/>
                <a:gd name="connsiteX122" fmla="*/ 1187941 w 1315983"/>
                <a:gd name="connsiteY122" fmla="*/ 1380864 h 2311974"/>
                <a:gd name="connsiteX123" fmla="*/ 1195055 w 1315983"/>
                <a:gd name="connsiteY123" fmla="*/ 1373570 h 2311974"/>
                <a:gd name="connsiteX124" fmla="*/ 1202168 w 1315983"/>
                <a:gd name="connsiteY124" fmla="*/ 1368708 h 2311974"/>
                <a:gd name="connsiteX125" fmla="*/ 1218766 w 1315983"/>
                <a:gd name="connsiteY125" fmla="*/ 1417330 h 2311974"/>
                <a:gd name="connsiteX126" fmla="*/ 1214024 w 1315983"/>
                <a:gd name="connsiteY126" fmla="*/ 1424623 h 2311974"/>
                <a:gd name="connsiteX127" fmla="*/ 1214024 w 1315983"/>
                <a:gd name="connsiteY127" fmla="*/ 1441641 h 2311974"/>
                <a:gd name="connsiteX128" fmla="*/ 1180828 w 1315983"/>
                <a:gd name="connsiteY128" fmla="*/ 1436779 h 2311974"/>
                <a:gd name="connsiteX129" fmla="*/ 1178457 w 1315983"/>
                <a:gd name="connsiteY129" fmla="*/ 1473245 h 2311974"/>
                <a:gd name="connsiteX130" fmla="*/ 1164230 w 1315983"/>
                <a:gd name="connsiteY130" fmla="*/ 1473245 h 2311974"/>
                <a:gd name="connsiteX131" fmla="*/ 1159488 w 1315983"/>
                <a:gd name="connsiteY131" fmla="*/ 1504850 h 2311974"/>
                <a:gd name="connsiteX132" fmla="*/ 1145261 w 1315983"/>
                <a:gd name="connsiteY132" fmla="*/ 1521867 h 2311974"/>
                <a:gd name="connsiteX133" fmla="*/ 1145261 w 1315983"/>
                <a:gd name="connsiteY133" fmla="*/ 1548609 h 2311974"/>
                <a:gd name="connsiteX134" fmla="*/ 1126292 w 1315983"/>
                <a:gd name="connsiteY134" fmla="*/ 1560765 h 2311974"/>
                <a:gd name="connsiteX135" fmla="*/ 1152374 w 1315983"/>
                <a:gd name="connsiteY135" fmla="*/ 1570489 h 2311974"/>
                <a:gd name="connsiteX136" fmla="*/ 1152374 w 1315983"/>
                <a:gd name="connsiteY136" fmla="*/ 1577783 h 2311974"/>
                <a:gd name="connsiteX137" fmla="*/ 1097838 w 1315983"/>
                <a:gd name="connsiteY137" fmla="*/ 1577783 h 2311974"/>
                <a:gd name="connsiteX138" fmla="*/ 1109694 w 1315983"/>
                <a:gd name="connsiteY138" fmla="*/ 1602094 h 2311974"/>
                <a:gd name="connsiteX139" fmla="*/ 1119178 w 1315983"/>
                <a:gd name="connsiteY139" fmla="*/ 1609387 h 2311974"/>
                <a:gd name="connsiteX140" fmla="*/ 1116807 w 1315983"/>
                <a:gd name="connsiteY140" fmla="*/ 1619111 h 2311974"/>
                <a:gd name="connsiteX141" fmla="*/ 1119178 w 1315983"/>
                <a:gd name="connsiteY141" fmla="*/ 1623973 h 2311974"/>
                <a:gd name="connsiteX142" fmla="*/ 1119178 w 1315983"/>
                <a:gd name="connsiteY142" fmla="*/ 1645853 h 2311974"/>
                <a:gd name="connsiteX143" fmla="*/ 1112065 w 1315983"/>
                <a:gd name="connsiteY143" fmla="*/ 1645853 h 2311974"/>
                <a:gd name="connsiteX144" fmla="*/ 1104951 w 1315983"/>
                <a:gd name="connsiteY144" fmla="*/ 1667733 h 2311974"/>
                <a:gd name="connsiteX145" fmla="*/ 1104951 w 1315983"/>
                <a:gd name="connsiteY145" fmla="*/ 1706631 h 2311974"/>
                <a:gd name="connsiteX146" fmla="*/ 1090725 w 1315983"/>
                <a:gd name="connsiteY146" fmla="*/ 1709062 h 2311974"/>
                <a:gd name="connsiteX147" fmla="*/ 1090725 w 1315983"/>
                <a:gd name="connsiteY147" fmla="*/ 1723648 h 2311974"/>
                <a:gd name="connsiteX148" fmla="*/ 1078869 w 1315983"/>
                <a:gd name="connsiteY148" fmla="*/ 1740666 h 2311974"/>
                <a:gd name="connsiteX149" fmla="*/ 1021961 w 1315983"/>
                <a:gd name="connsiteY149" fmla="*/ 1733373 h 2311974"/>
                <a:gd name="connsiteX150" fmla="*/ 995879 w 1315983"/>
                <a:gd name="connsiteY150" fmla="*/ 1733373 h 2311974"/>
                <a:gd name="connsiteX151" fmla="*/ 984023 w 1315983"/>
                <a:gd name="connsiteY151" fmla="*/ 1743097 h 2311974"/>
                <a:gd name="connsiteX152" fmla="*/ 976910 w 1315983"/>
                <a:gd name="connsiteY152" fmla="*/ 1735804 h 2311974"/>
                <a:gd name="connsiteX153" fmla="*/ 969796 w 1315983"/>
                <a:gd name="connsiteY153" fmla="*/ 1740666 h 2311974"/>
                <a:gd name="connsiteX154" fmla="*/ 948456 w 1315983"/>
                <a:gd name="connsiteY154" fmla="*/ 1713924 h 2311974"/>
                <a:gd name="connsiteX155" fmla="*/ 934229 w 1315983"/>
                <a:gd name="connsiteY155" fmla="*/ 1721217 h 2311974"/>
                <a:gd name="connsiteX156" fmla="*/ 927116 w 1315983"/>
                <a:gd name="connsiteY156" fmla="*/ 1733373 h 2311974"/>
                <a:gd name="connsiteX157" fmla="*/ 920002 w 1315983"/>
                <a:gd name="connsiteY157" fmla="*/ 1735804 h 2311974"/>
                <a:gd name="connsiteX158" fmla="*/ 905775 w 1315983"/>
                <a:gd name="connsiteY158" fmla="*/ 1706631 h 2311974"/>
                <a:gd name="connsiteX159" fmla="*/ 834641 w 1315983"/>
                <a:gd name="connsiteY159" fmla="*/ 1709062 h 2311974"/>
                <a:gd name="connsiteX160" fmla="*/ 832270 w 1315983"/>
                <a:gd name="connsiteY160" fmla="*/ 1721217 h 2311974"/>
                <a:gd name="connsiteX161" fmla="*/ 789590 w 1315983"/>
                <a:gd name="connsiteY161" fmla="*/ 1721217 h 2311974"/>
                <a:gd name="connsiteX162" fmla="*/ 789590 w 1315983"/>
                <a:gd name="connsiteY162" fmla="*/ 1728511 h 2311974"/>
                <a:gd name="connsiteX163" fmla="*/ 758765 w 1315983"/>
                <a:gd name="connsiteY163" fmla="*/ 1721217 h 2311974"/>
                <a:gd name="connsiteX164" fmla="*/ 758765 w 1315983"/>
                <a:gd name="connsiteY164" fmla="*/ 1706631 h 2311974"/>
                <a:gd name="connsiteX165" fmla="*/ 751651 w 1315983"/>
                <a:gd name="connsiteY165" fmla="*/ 1706631 h 2311974"/>
                <a:gd name="connsiteX166" fmla="*/ 749280 w 1315983"/>
                <a:gd name="connsiteY166" fmla="*/ 1692044 h 2311974"/>
                <a:gd name="connsiteX167" fmla="*/ 749280 w 1315983"/>
                <a:gd name="connsiteY167" fmla="*/ 1692044 h 2311974"/>
                <a:gd name="connsiteX168" fmla="*/ 751651 w 1315983"/>
                <a:gd name="connsiteY168" fmla="*/ 1706631 h 2311974"/>
                <a:gd name="connsiteX169" fmla="*/ 697115 w 1315983"/>
                <a:gd name="connsiteY169" fmla="*/ 1709062 h 2311974"/>
                <a:gd name="connsiteX170" fmla="*/ 656806 w 1315983"/>
                <a:gd name="connsiteY170" fmla="*/ 1701769 h 2311974"/>
                <a:gd name="connsiteX171" fmla="*/ 654435 w 1315983"/>
                <a:gd name="connsiteY171" fmla="*/ 1709062 h 2311974"/>
                <a:gd name="connsiteX172" fmla="*/ 635465 w 1315983"/>
                <a:gd name="connsiteY172" fmla="*/ 1713924 h 2311974"/>
                <a:gd name="connsiteX173" fmla="*/ 628352 w 1315983"/>
                <a:gd name="connsiteY173" fmla="*/ 1733373 h 2311974"/>
                <a:gd name="connsiteX174" fmla="*/ 633094 w 1315983"/>
                <a:gd name="connsiteY174" fmla="*/ 1750391 h 2311974"/>
                <a:gd name="connsiteX175" fmla="*/ 614125 w 1315983"/>
                <a:gd name="connsiteY175" fmla="*/ 1750391 h 2311974"/>
                <a:gd name="connsiteX176" fmla="*/ 609383 w 1315983"/>
                <a:gd name="connsiteY176" fmla="*/ 1769840 h 2311974"/>
                <a:gd name="connsiteX177" fmla="*/ 616496 w 1315983"/>
                <a:gd name="connsiteY177" fmla="*/ 1784426 h 2311974"/>
                <a:gd name="connsiteX178" fmla="*/ 614125 w 1315983"/>
                <a:gd name="connsiteY178" fmla="*/ 1806306 h 2311974"/>
                <a:gd name="connsiteX179" fmla="*/ 602269 w 1315983"/>
                <a:gd name="connsiteY179" fmla="*/ 1813599 h 2311974"/>
                <a:gd name="connsiteX180" fmla="*/ 602269 w 1315983"/>
                <a:gd name="connsiteY180" fmla="*/ 1847635 h 2311974"/>
                <a:gd name="connsiteX181" fmla="*/ 588043 w 1315983"/>
                <a:gd name="connsiteY181" fmla="*/ 1852497 h 2311974"/>
                <a:gd name="connsiteX182" fmla="*/ 585671 w 1315983"/>
                <a:gd name="connsiteY182" fmla="*/ 1837910 h 2311974"/>
                <a:gd name="connsiteX183" fmla="*/ 552475 w 1315983"/>
                <a:gd name="connsiteY183" fmla="*/ 1837910 h 2311974"/>
                <a:gd name="connsiteX184" fmla="*/ 552475 w 1315983"/>
                <a:gd name="connsiteY184" fmla="*/ 1859790 h 2311974"/>
                <a:gd name="connsiteX185" fmla="*/ 533506 w 1315983"/>
                <a:gd name="connsiteY185" fmla="*/ 1859790 h 2311974"/>
                <a:gd name="connsiteX186" fmla="*/ 533506 w 1315983"/>
                <a:gd name="connsiteY186" fmla="*/ 1869515 h 2311974"/>
                <a:gd name="connsiteX187" fmla="*/ 531135 w 1315983"/>
                <a:gd name="connsiteY187" fmla="*/ 1876808 h 2311974"/>
                <a:gd name="connsiteX188" fmla="*/ 450517 w 1315983"/>
                <a:gd name="connsiteY188" fmla="*/ 1876808 h 2311974"/>
                <a:gd name="connsiteX189" fmla="*/ 450517 w 1315983"/>
                <a:gd name="connsiteY189" fmla="*/ 1896257 h 2311974"/>
                <a:gd name="connsiteX190" fmla="*/ 398351 w 1315983"/>
                <a:gd name="connsiteY190" fmla="*/ 1901119 h 2311974"/>
                <a:gd name="connsiteX191" fmla="*/ 398351 w 1315983"/>
                <a:gd name="connsiteY191" fmla="*/ 1930292 h 2311974"/>
                <a:gd name="connsiteX192" fmla="*/ 377011 w 1315983"/>
                <a:gd name="connsiteY192" fmla="*/ 1930292 h 2311974"/>
                <a:gd name="connsiteX193" fmla="*/ 374640 w 1315983"/>
                <a:gd name="connsiteY193" fmla="*/ 1952172 h 2311974"/>
                <a:gd name="connsiteX194" fmla="*/ 362784 w 1315983"/>
                <a:gd name="connsiteY194" fmla="*/ 1952172 h 2311974"/>
                <a:gd name="connsiteX195" fmla="*/ 362784 w 1315983"/>
                <a:gd name="connsiteY195" fmla="*/ 1978914 h 2311974"/>
                <a:gd name="connsiteX196" fmla="*/ 369898 w 1315983"/>
                <a:gd name="connsiteY196" fmla="*/ 1983776 h 2311974"/>
                <a:gd name="connsiteX197" fmla="*/ 367527 w 1315983"/>
                <a:gd name="connsiteY197" fmla="*/ 2000794 h 2311974"/>
                <a:gd name="connsiteX198" fmla="*/ 374640 w 1315983"/>
                <a:gd name="connsiteY198" fmla="*/ 2005656 h 2311974"/>
                <a:gd name="connsiteX199" fmla="*/ 374640 w 1315983"/>
                <a:gd name="connsiteY199" fmla="*/ 2068865 h 2311974"/>
                <a:gd name="connsiteX200" fmla="*/ 367527 w 1315983"/>
                <a:gd name="connsiteY200" fmla="*/ 2068865 h 2311974"/>
                <a:gd name="connsiteX201" fmla="*/ 367527 w 1315983"/>
                <a:gd name="connsiteY201" fmla="*/ 2081020 h 2311974"/>
                <a:gd name="connsiteX202" fmla="*/ 348557 w 1315983"/>
                <a:gd name="connsiteY202" fmla="*/ 2083451 h 2311974"/>
                <a:gd name="connsiteX203" fmla="*/ 334331 w 1315983"/>
                <a:gd name="connsiteY203" fmla="*/ 2117487 h 2311974"/>
                <a:gd name="connsiteX204" fmla="*/ 334331 w 1315983"/>
                <a:gd name="connsiteY204" fmla="*/ 2129642 h 2311974"/>
                <a:gd name="connsiteX205" fmla="*/ 391238 w 1315983"/>
                <a:gd name="connsiteY205" fmla="*/ 2132073 h 2311974"/>
                <a:gd name="connsiteX206" fmla="*/ 384125 w 1315983"/>
                <a:gd name="connsiteY206" fmla="*/ 2151522 h 2311974"/>
                <a:gd name="connsiteX207" fmla="*/ 388867 w 1315983"/>
                <a:gd name="connsiteY207" fmla="*/ 2161246 h 2311974"/>
                <a:gd name="connsiteX208" fmla="*/ 384125 w 1315983"/>
                <a:gd name="connsiteY208" fmla="*/ 2168540 h 2311974"/>
                <a:gd name="connsiteX209" fmla="*/ 367527 w 1315983"/>
                <a:gd name="connsiteY209" fmla="*/ 2168540 h 2311974"/>
                <a:gd name="connsiteX210" fmla="*/ 367527 w 1315983"/>
                <a:gd name="connsiteY210" fmla="*/ 2180695 h 2311974"/>
                <a:gd name="connsiteX211" fmla="*/ 336702 w 1315983"/>
                <a:gd name="connsiteY211" fmla="*/ 2187988 h 2311974"/>
                <a:gd name="connsiteX212" fmla="*/ 343815 w 1315983"/>
                <a:gd name="connsiteY212" fmla="*/ 2200144 h 2311974"/>
                <a:gd name="connsiteX213" fmla="*/ 341444 w 1315983"/>
                <a:gd name="connsiteY213" fmla="*/ 2256059 h 2311974"/>
                <a:gd name="connsiteX214" fmla="*/ 329588 w 1315983"/>
                <a:gd name="connsiteY214" fmla="*/ 2277939 h 2311974"/>
                <a:gd name="connsiteX215" fmla="*/ 303506 w 1315983"/>
                <a:gd name="connsiteY215" fmla="*/ 2307112 h 2311974"/>
                <a:gd name="connsiteX216" fmla="*/ 289279 w 1315983"/>
                <a:gd name="connsiteY216" fmla="*/ 2311974 h 2311974"/>
                <a:gd name="connsiteX217" fmla="*/ 272681 w 1315983"/>
                <a:gd name="connsiteY217" fmla="*/ 2282801 h 2311974"/>
                <a:gd name="connsiteX218" fmla="*/ 253712 w 1315983"/>
                <a:gd name="connsiteY218" fmla="*/ 2275508 h 2311974"/>
                <a:gd name="connsiteX219" fmla="*/ 239485 w 1315983"/>
                <a:gd name="connsiteY219" fmla="*/ 2292526 h 2311974"/>
                <a:gd name="connsiteX220" fmla="*/ 220516 w 1315983"/>
                <a:gd name="connsiteY220" fmla="*/ 2285232 h 2311974"/>
                <a:gd name="connsiteX221" fmla="*/ 206289 w 1315983"/>
                <a:gd name="connsiteY221" fmla="*/ 2290094 h 2311974"/>
                <a:gd name="connsiteX222" fmla="*/ 170722 w 1315983"/>
                <a:gd name="connsiteY222" fmla="*/ 2275508 h 2311974"/>
                <a:gd name="connsiteX223" fmla="*/ 129987 w 1315983"/>
                <a:gd name="connsiteY223" fmla="*/ 2254426 h 2311974"/>
                <a:gd name="connsiteX224" fmla="*/ 138292 w 1315983"/>
                <a:gd name="connsiteY224" fmla="*/ 2090384 h 2311974"/>
                <a:gd name="connsiteX225" fmla="*/ 167576 w 1315983"/>
                <a:gd name="connsiteY225" fmla="*/ 1879782 h 2311974"/>
                <a:gd name="connsiteX226" fmla="*/ 162659 w 1315983"/>
                <a:gd name="connsiteY226" fmla="*/ 1766434 h 2311974"/>
                <a:gd name="connsiteX227" fmla="*/ 134380 w 1315983"/>
                <a:gd name="connsiteY227" fmla="*/ 1684276 h 2311974"/>
                <a:gd name="connsiteX228" fmla="*/ 71027 w 1315983"/>
                <a:gd name="connsiteY228" fmla="*/ 1605539 h 2311974"/>
                <a:gd name="connsiteX229" fmla="*/ 21152 w 1315983"/>
                <a:gd name="connsiteY229" fmla="*/ 1566641 h 2311974"/>
                <a:gd name="connsiteX230" fmla="*/ 22796 w 1315983"/>
                <a:gd name="connsiteY230" fmla="*/ 1519182 h 2311974"/>
                <a:gd name="connsiteX231" fmla="*/ 18560 w 1315983"/>
                <a:gd name="connsiteY231" fmla="*/ 1442151 h 2311974"/>
                <a:gd name="connsiteX232" fmla="*/ 73867 w 1315983"/>
                <a:gd name="connsiteY232" fmla="*/ 1327822 h 2311974"/>
                <a:gd name="connsiteX233" fmla="*/ 867553 w 1315983"/>
                <a:gd name="connsiteY233" fmla="*/ 1104035 h 2311974"/>
                <a:gd name="connsiteX234" fmla="*/ 0 w 1315983"/>
                <a:gd name="connsiteY234" fmla="*/ 680708 h 2311974"/>
                <a:gd name="connsiteX235" fmla="*/ 35567 w 1315983"/>
                <a:gd name="connsiteY235" fmla="*/ 670983 h 2311974"/>
                <a:gd name="connsiteX236" fmla="*/ 151753 w 1315983"/>
                <a:gd name="connsiteY236" fmla="*/ 471633 h 2311974"/>
                <a:gd name="connsiteX237" fmla="*/ 144639 w 1315983"/>
                <a:gd name="connsiteY237" fmla="*/ 464340 h 2311974"/>
                <a:gd name="connsiteX238" fmla="*/ 232371 w 1315983"/>
                <a:gd name="connsiteY238" fmla="*/ 311180 h 2311974"/>
                <a:gd name="connsiteX239" fmla="*/ 225258 w 1315983"/>
                <a:gd name="connsiteY239" fmla="*/ 308749 h 2311974"/>
                <a:gd name="connsiteX240" fmla="*/ 239485 w 1315983"/>
                <a:gd name="connsiteY240" fmla="*/ 240679 h 2311974"/>
                <a:gd name="connsiteX241" fmla="*/ 260825 w 1315983"/>
                <a:gd name="connsiteY241" fmla="*/ 199350 h 2311974"/>
                <a:gd name="connsiteX242" fmla="*/ 239485 w 1315983"/>
                <a:gd name="connsiteY242" fmla="*/ 150728 h 2311974"/>
                <a:gd name="connsiteX243" fmla="*/ 248969 w 1315983"/>
                <a:gd name="connsiteY243" fmla="*/ 131279 h 2311974"/>
                <a:gd name="connsiteX244" fmla="*/ 282165 w 1315983"/>
                <a:gd name="connsiteY244" fmla="*/ 116693 h 2311974"/>
                <a:gd name="connsiteX245" fmla="*/ 286908 w 1315983"/>
                <a:gd name="connsiteY245" fmla="*/ 131279 h 2311974"/>
                <a:gd name="connsiteX246" fmla="*/ 308248 w 1315983"/>
                <a:gd name="connsiteY246" fmla="*/ 116693 h 2311974"/>
                <a:gd name="connsiteX247" fmla="*/ 303506 w 1315983"/>
                <a:gd name="connsiteY247" fmla="*/ 109399 h 2311974"/>
                <a:gd name="connsiteX248" fmla="*/ 320104 w 1315983"/>
                <a:gd name="connsiteY248" fmla="*/ 102106 h 2311974"/>
                <a:gd name="connsiteX249" fmla="*/ 320104 w 1315983"/>
                <a:gd name="connsiteY249" fmla="*/ 94813 h 2311974"/>
                <a:gd name="connsiteX250" fmla="*/ 329588 w 1315983"/>
                <a:gd name="connsiteY250" fmla="*/ 87519 h 2311974"/>
                <a:gd name="connsiteX251" fmla="*/ 315361 w 1315983"/>
                <a:gd name="connsiteY251" fmla="*/ 53484 h 2311974"/>
                <a:gd name="connsiteX252" fmla="*/ 312990 w 1315983"/>
                <a:gd name="connsiteY252" fmla="*/ 7293 h 2311974"/>
                <a:gd name="connsiteX253" fmla="*/ 355671 w 1315983"/>
                <a:gd name="connsiteY253" fmla="*/ 17018 h 2311974"/>
                <a:gd name="connsiteX254" fmla="*/ 377011 w 1315983"/>
                <a:gd name="connsiteY254" fmla="*/ 0 h 2311974"/>
                <a:gd name="connsiteX255" fmla="*/ 377011 w 1315983"/>
                <a:gd name="connsiteY255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52783 w 1297423"/>
                <a:gd name="connsiteY74" fmla="*/ 928679 h 2311974"/>
                <a:gd name="connsiteX75" fmla="*/ 1167010 w 1297423"/>
                <a:gd name="connsiteY75" fmla="*/ 948128 h 2311974"/>
                <a:gd name="connsiteX76" fmla="*/ 1188351 w 1297423"/>
                <a:gd name="connsiteY76" fmla="*/ 950559 h 2311974"/>
                <a:gd name="connsiteX77" fmla="*/ 1193093 w 1297423"/>
                <a:gd name="connsiteY77" fmla="*/ 923817 h 2311974"/>
                <a:gd name="connsiteX78" fmla="*/ 1207320 w 1297423"/>
                <a:gd name="connsiteY78" fmla="*/ 914093 h 2311974"/>
                <a:gd name="connsiteX79" fmla="*/ 1216804 w 1297423"/>
                <a:gd name="connsiteY79" fmla="*/ 921386 h 2311974"/>
                <a:gd name="connsiteX80" fmla="*/ 1228660 w 1297423"/>
                <a:gd name="connsiteY80" fmla="*/ 948128 h 2311974"/>
                <a:gd name="connsiteX81" fmla="*/ 1176495 w 1297423"/>
                <a:gd name="connsiteY81" fmla="*/ 1006475 h 2311974"/>
                <a:gd name="connsiteX82" fmla="*/ 1046082 w 1297423"/>
                <a:gd name="connsiteY82" fmla="*/ 1062390 h 2311974"/>
                <a:gd name="connsiteX83" fmla="*/ 1053195 w 1297423"/>
                <a:gd name="connsiteY83" fmla="*/ 1093994 h 2311974"/>
                <a:gd name="connsiteX84" fmla="*/ 1043711 w 1297423"/>
                <a:gd name="connsiteY84" fmla="*/ 1103719 h 2311974"/>
                <a:gd name="connsiteX85" fmla="*/ 1046082 w 1297423"/>
                <a:gd name="connsiteY85" fmla="*/ 1103719 h 2311974"/>
                <a:gd name="connsiteX86" fmla="*/ 1046082 w 1297423"/>
                <a:gd name="connsiteY86" fmla="*/ 1111012 h 2311974"/>
                <a:gd name="connsiteX87" fmla="*/ 1038969 w 1297423"/>
                <a:gd name="connsiteY87" fmla="*/ 1118305 h 2311974"/>
                <a:gd name="connsiteX88" fmla="*/ 1038969 w 1297423"/>
                <a:gd name="connsiteY88" fmla="*/ 1125598 h 2311974"/>
                <a:gd name="connsiteX89" fmla="*/ 1024742 w 1297423"/>
                <a:gd name="connsiteY89" fmla="*/ 1149909 h 2311974"/>
                <a:gd name="connsiteX90" fmla="*/ 1036597 w 1297423"/>
                <a:gd name="connsiteY90" fmla="*/ 1164496 h 2311974"/>
                <a:gd name="connsiteX91" fmla="*/ 1065051 w 1297423"/>
                <a:gd name="connsiteY91" fmla="*/ 1164496 h 2311974"/>
                <a:gd name="connsiteX92" fmla="*/ 1067422 w 1297423"/>
                <a:gd name="connsiteY92" fmla="*/ 1166927 h 2311974"/>
                <a:gd name="connsiteX93" fmla="*/ 1086391 w 1297423"/>
                <a:gd name="connsiteY93" fmla="*/ 1159634 h 2311974"/>
                <a:gd name="connsiteX94" fmla="*/ 1098247 w 1297423"/>
                <a:gd name="connsiteY94" fmla="*/ 1166927 h 2311974"/>
                <a:gd name="connsiteX95" fmla="*/ 1105361 w 1297423"/>
                <a:gd name="connsiteY95" fmla="*/ 1166927 h 2311974"/>
                <a:gd name="connsiteX96" fmla="*/ 1100618 w 1297423"/>
                <a:gd name="connsiteY96" fmla="*/ 1171789 h 2311974"/>
                <a:gd name="connsiteX97" fmla="*/ 1114845 w 1297423"/>
                <a:gd name="connsiteY97" fmla="*/ 1179083 h 2311974"/>
                <a:gd name="connsiteX98" fmla="*/ 1121959 w 1297423"/>
                <a:gd name="connsiteY98" fmla="*/ 1222842 h 2311974"/>
                <a:gd name="connsiteX99" fmla="*/ 1114845 w 1297423"/>
                <a:gd name="connsiteY99" fmla="*/ 1230136 h 2311974"/>
                <a:gd name="connsiteX100" fmla="*/ 1114845 w 1297423"/>
                <a:gd name="connsiteY100" fmla="*/ 1254447 h 2311974"/>
                <a:gd name="connsiteX101" fmla="*/ 1140928 w 1297423"/>
                <a:gd name="connsiteY101" fmla="*/ 1271464 h 2311974"/>
                <a:gd name="connsiteX102" fmla="*/ 1136185 w 1297423"/>
                <a:gd name="connsiteY102" fmla="*/ 1278758 h 2311974"/>
                <a:gd name="connsiteX103" fmla="*/ 1145670 w 1297423"/>
                <a:gd name="connsiteY103" fmla="*/ 1290913 h 2311974"/>
                <a:gd name="connsiteX104" fmla="*/ 1145670 w 1297423"/>
                <a:gd name="connsiteY104" fmla="*/ 1303069 h 2311974"/>
                <a:gd name="connsiteX105" fmla="*/ 1148041 w 1297423"/>
                <a:gd name="connsiteY105" fmla="*/ 1305500 h 2311974"/>
                <a:gd name="connsiteX106" fmla="*/ 1145670 w 1297423"/>
                <a:gd name="connsiteY106" fmla="*/ 1312793 h 2311974"/>
                <a:gd name="connsiteX107" fmla="*/ 1152783 w 1297423"/>
                <a:gd name="connsiteY107" fmla="*/ 1324948 h 2311974"/>
                <a:gd name="connsiteX108" fmla="*/ 1159897 w 1297423"/>
                <a:gd name="connsiteY108" fmla="*/ 1317655 h 2311974"/>
                <a:gd name="connsiteX109" fmla="*/ 1159897 w 1297423"/>
                <a:gd name="connsiteY109" fmla="*/ 1327379 h 2311974"/>
                <a:gd name="connsiteX110" fmla="*/ 1162268 w 1297423"/>
                <a:gd name="connsiteY110" fmla="*/ 1344397 h 2311974"/>
                <a:gd name="connsiteX111" fmla="*/ 1136185 w 1297423"/>
                <a:gd name="connsiteY111" fmla="*/ 1358984 h 2311974"/>
                <a:gd name="connsiteX112" fmla="*/ 1114845 w 1297423"/>
                <a:gd name="connsiteY112" fmla="*/ 1358984 h 2311974"/>
                <a:gd name="connsiteX113" fmla="*/ 1112474 w 1297423"/>
                <a:gd name="connsiteY113" fmla="*/ 1376001 h 2311974"/>
                <a:gd name="connsiteX114" fmla="*/ 1133814 w 1297423"/>
                <a:gd name="connsiteY114" fmla="*/ 1376001 h 2311974"/>
                <a:gd name="connsiteX115" fmla="*/ 1136185 w 1297423"/>
                <a:gd name="connsiteY115" fmla="*/ 1383295 h 2311974"/>
                <a:gd name="connsiteX116" fmla="*/ 1140928 w 1297423"/>
                <a:gd name="connsiteY116" fmla="*/ 1380864 h 2311974"/>
                <a:gd name="connsiteX117" fmla="*/ 1148041 w 1297423"/>
                <a:gd name="connsiteY117" fmla="*/ 1393019 h 2311974"/>
                <a:gd name="connsiteX118" fmla="*/ 1145670 w 1297423"/>
                <a:gd name="connsiteY118" fmla="*/ 1400312 h 2311974"/>
                <a:gd name="connsiteX119" fmla="*/ 1148041 w 1297423"/>
                <a:gd name="connsiteY119" fmla="*/ 1402744 h 2311974"/>
                <a:gd name="connsiteX120" fmla="*/ 1167010 w 1297423"/>
                <a:gd name="connsiteY120" fmla="*/ 1380864 h 2311974"/>
                <a:gd name="connsiteX121" fmla="*/ 1174124 w 1297423"/>
                <a:gd name="connsiteY121" fmla="*/ 1383295 h 2311974"/>
                <a:gd name="connsiteX122" fmla="*/ 1169381 w 1297423"/>
                <a:gd name="connsiteY122" fmla="*/ 1380864 h 2311974"/>
                <a:gd name="connsiteX123" fmla="*/ 1176495 w 1297423"/>
                <a:gd name="connsiteY123" fmla="*/ 1373570 h 2311974"/>
                <a:gd name="connsiteX124" fmla="*/ 1183608 w 1297423"/>
                <a:gd name="connsiteY124" fmla="*/ 1368708 h 2311974"/>
                <a:gd name="connsiteX125" fmla="*/ 1200206 w 1297423"/>
                <a:gd name="connsiteY125" fmla="*/ 1417330 h 2311974"/>
                <a:gd name="connsiteX126" fmla="*/ 1195464 w 1297423"/>
                <a:gd name="connsiteY126" fmla="*/ 1424623 h 2311974"/>
                <a:gd name="connsiteX127" fmla="*/ 1195464 w 1297423"/>
                <a:gd name="connsiteY127" fmla="*/ 1441641 h 2311974"/>
                <a:gd name="connsiteX128" fmla="*/ 1162268 w 1297423"/>
                <a:gd name="connsiteY128" fmla="*/ 1436779 h 2311974"/>
                <a:gd name="connsiteX129" fmla="*/ 1159897 w 1297423"/>
                <a:gd name="connsiteY129" fmla="*/ 1473245 h 2311974"/>
                <a:gd name="connsiteX130" fmla="*/ 1145670 w 1297423"/>
                <a:gd name="connsiteY130" fmla="*/ 1473245 h 2311974"/>
                <a:gd name="connsiteX131" fmla="*/ 1140928 w 1297423"/>
                <a:gd name="connsiteY131" fmla="*/ 1504850 h 2311974"/>
                <a:gd name="connsiteX132" fmla="*/ 1126701 w 1297423"/>
                <a:gd name="connsiteY132" fmla="*/ 1521867 h 2311974"/>
                <a:gd name="connsiteX133" fmla="*/ 1126701 w 1297423"/>
                <a:gd name="connsiteY133" fmla="*/ 1548609 h 2311974"/>
                <a:gd name="connsiteX134" fmla="*/ 1107732 w 1297423"/>
                <a:gd name="connsiteY134" fmla="*/ 1560765 h 2311974"/>
                <a:gd name="connsiteX135" fmla="*/ 1133814 w 1297423"/>
                <a:gd name="connsiteY135" fmla="*/ 1570489 h 2311974"/>
                <a:gd name="connsiteX136" fmla="*/ 1133814 w 1297423"/>
                <a:gd name="connsiteY136" fmla="*/ 1577783 h 2311974"/>
                <a:gd name="connsiteX137" fmla="*/ 1079278 w 1297423"/>
                <a:gd name="connsiteY137" fmla="*/ 1577783 h 2311974"/>
                <a:gd name="connsiteX138" fmla="*/ 1091134 w 1297423"/>
                <a:gd name="connsiteY138" fmla="*/ 1602094 h 2311974"/>
                <a:gd name="connsiteX139" fmla="*/ 1100618 w 1297423"/>
                <a:gd name="connsiteY139" fmla="*/ 1609387 h 2311974"/>
                <a:gd name="connsiteX140" fmla="*/ 1098247 w 1297423"/>
                <a:gd name="connsiteY140" fmla="*/ 1619111 h 2311974"/>
                <a:gd name="connsiteX141" fmla="*/ 1100618 w 1297423"/>
                <a:gd name="connsiteY141" fmla="*/ 1623973 h 2311974"/>
                <a:gd name="connsiteX142" fmla="*/ 1100618 w 1297423"/>
                <a:gd name="connsiteY142" fmla="*/ 1645853 h 2311974"/>
                <a:gd name="connsiteX143" fmla="*/ 1093505 w 1297423"/>
                <a:gd name="connsiteY143" fmla="*/ 1645853 h 2311974"/>
                <a:gd name="connsiteX144" fmla="*/ 1086391 w 1297423"/>
                <a:gd name="connsiteY144" fmla="*/ 1667733 h 2311974"/>
                <a:gd name="connsiteX145" fmla="*/ 1086391 w 1297423"/>
                <a:gd name="connsiteY145" fmla="*/ 1706631 h 2311974"/>
                <a:gd name="connsiteX146" fmla="*/ 1072165 w 1297423"/>
                <a:gd name="connsiteY146" fmla="*/ 1709062 h 2311974"/>
                <a:gd name="connsiteX147" fmla="*/ 1072165 w 1297423"/>
                <a:gd name="connsiteY147" fmla="*/ 1723648 h 2311974"/>
                <a:gd name="connsiteX148" fmla="*/ 1060309 w 1297423"/>
                <a:gd name="connsiteY148" fmla="*/ 1740666 h 2311974"/>
                <a:gd name="connsiteX149" fmla="*/ 1003401 w 1297423"/>
                <a:gd name="connsiteY149" fmla="*/ 1733373 h 2311974"/>
                <a:gd name="connsiteX150" fmla="*/ 977319 w 1297423"/>
                <a:gd name="connsiteY150" fmla="*/ 1733373 h 2311974"/>
                <a:gd name="connsiteX151" fmla="*/ 965463 w 1297423"/>
                <a:gd name="connsiteY151" fmla="*/ 1743097 h 2311974"/>
                <a:gd name="connsiteX152" fmla="*/ 958350 w 1297423"/>
                <a:gd name="connsiteY152" fmla="*/ 1735804 h 2311974"/>
                <a:gd name="connsiteX153" fmla="*/ 951236 w 1297423"/>
                <a:gd name="connsiteY153" fmla="*/ 1740666 h 2311974"/>
                <a:gd name="connsiteX154" fmla="*/ 929896 w 1297423"/>
                <a:gd name="connsiteY154" fmla="*/ 1713924 h 2311974"/>
                <a:gd name="connsiteX155" fmla="*/ 915669 w 1297423"/>
                <a:gd name="connsiteY155" fmla="*/ 1721217 h 2311974"/>
                <a:gd name="connsiteX156" fmla="*/ 908556 w 1297423"/>
                <a:gd name="connsiteY156" fmla="*/ 1733373 h 2311974"/>
                <a:gd name="connsiteX157" fmla="*/ 901442 w 1297423"/>
                <a:gd name="connsiteY157" fmla="*/ 1735804 h 2311974"/>
                <a:gd name="connsiteX158" fmla="*/ 887215 w 1297423"/>
                <a:gd name="connsiteY158" fmla="*/ 1706631 h 2311974"/>
                <a:gd name="connsiteX159" fmla="*/ 816081 w 1297423"/>
                <a:gd name="connsiteY159" fmla="*/ 1709062 h 2311974"/>
                <a:gd name="connsiteX160" fmla="*/ 813710 w 1297423"/>
                <a:gd name="connsiteY160" fmla="*/ 1721217 h 2311974"/>
                <a:gd name="connsiteX161" fmla="*/ 771030 w 1297423"/>
                <a:gd name="connsiteY161" fmla="*/ 1721217 h 2311974"/>
                <a:gd name="connsiteX162" fmla="*/ 771030 w 1297423"/>
                <a:gd name="connsiteY162" fmla="*/ 1728511 h 2311974"/>
                <a:gd name="connsiteX163" fmla="*/ 740205 w 1297423"/>
                <a:gd name="connsiteY163" fmla="*/ 1721217 h 2311974"/>
                <a:gd name="connsiteX164" fmla="*/ 740205 w 1297423"/>
                <a:gd name="connsiteY164" fmla="*/ 1706631 h 2311974"/>
                <a:gd name="connsiteX165" fmla="*/ 733091 w 1297423"/>
                <a:gd name="connsiteY165" fmla="*/ 1706631 h 2311974"/>
                <a:gd name="connsiteX166" fmla="*/ 730720 w 1297423"/>
                <a:gd name="connsiteY166" fmla="*/ 1692044 h 2311974"/>
                <a:gd name="connsiteX167" fmla="*/ 730720 w 1297423"/>
                <a:gd name="connsiteY167" fmla="*/ 1692044 h 2311974"/>
                <a:gd name="connsiteX168" fmla="*/ 733091 w 1297423"/>
                <a:gd name="connsiteY168" fmla="*/ 1706631 h 2311974"/>
                <a:gd name="connsiteX169" fmla="*/ 678555 w 1297423"/>
                <a:gd name="connsiteY169" fmla="*/ 1709062 h 2311974"/>
                <a:gd name="connsiteX170" fmla="*/ 638246 w 1297423"/>
                <a:gd name="connsiteY170" fmla="*/ 1701769 h 2311974"/>
                <a:gd name="connsiteX171" fmla="*/ 635875 w 1297423"/>
                <a:gd name="connsiteY171" fmla="*/ 1709062 h 2311974"/>
                <a:gd name="connsiteX172" fmla="*/ 616905 w 1297423"/>
                <a:gd name="connsiteY172" fmla="*/ 1713924 h 2311974"/>
                <a:gd name="connsiteX173" fmla="*/ 609792 w 1297423"/>
                <a:gd name="connsiteY173" fmla="*/ 1733373 h 2311974"/>
                <a:gd name="connsiteX174" fmla="*/ 614534 w 1297423"/>
                <a:gd name="connsiteY174" fmla="*/ 1750391 h 2311974"/>
                <a:gd name="connsiteX175" fmla="*/ 595565 w 1297423"/>
                <a:gd name="connsiteY175" fmla="*/ 1750391 h 2311974"/>
                <a:gd name="connsiteX176" fmla="*/ 590823 w 1297423"/>
                <a:gd name="connsiteY176" fmla="*/ 1769840 h 2311974"/>
                <a:gd name="connsiteX177" fmla="*/ 597936 w 1297423"/>
                <a:gd name="connsiteY177" fmla="*/ 1784426 h 2311974"/>
                <a:gd name="connsiteX178" fmla="*/ 595565 w 1297423"/>
                <a:gd name="connsiteY178" fmla="*/ 1806306 h 2311974"/>
                <a:gd name="connsiteX179" fmla="*/ 583709 w 1297423"/>
                <a:gd name="connsiteY179" fmla="*/ 1813599 h 2311974"/>
                <a:gd name="connsiteX180" fmla="*/ 583709 w 1297423"/>
                <a:gd name="connsiteY180" fmla="*/ 1847635 h 2311974"/>
                <a:gd name="connsiteX181" fmla="*/ 569483 w 1297423"/>
                <a:gd name="connsiteY181" fmla="*/ 1852497 h 2311974"/>
                <a:gd name="connsiteX182" fmla="*/ 567111 w 1297423"/>
                <a:gd name="connsiteY182" fmla="*/ 1837910 h 2311974"/>
                <a:gd name="connsiteX183" fmla="*/ 533915 w 1297423"/>
                <a:gd name="connsiteY183" fmla="*/ 1837910 h 2311974"/>
                <a:gd name="connsiteX184" fmla="*/ 533915 w 1297423"/>
                <a:gd name="connsiteY184" fmla="*/ 1859790 h 2311974"/>
                <a:gd name="connsiteX185" fmla="*/ 514946 w 1297423"/>
                <a:gd name="connsiteY185" fmla="*/ 1859790 h 2311974"/>
                <a:gd name="connsiteX186" fmla="*/ 514946 w 1297423"/>
                <a:gd name="connsiteY186" fmla="*/ 1869515 h 2311974"/>
                <a:gd name="connsiteX187" fmla="*/ 512575 w 1297423"/>
                <a:gd name="connsiteY187" fmla="*/ 1876808 h 2311974"/>
                <a:gd name="connsiteX188" fmla="*/ 431957 w 1297423"/>
                <a:gd name="connsiteY188" fmla="*/ 1876808 h 2311974"/>
                <a:gd name="connsiteX189" fmla="*/ 431957 w 1297423"/>
                <a:gd name="connsiteY189" fmla="*/ 1896257 h 2311974"/>
                <a:gd name="connsiteX190" fmla="*/ 379791 w 1297423"/>
                <a:gd name="connsiteY190" fmla="*/ 1901119 h 2311974"/>
                <a:gd name="connsiteX191" fmla="*/ 379791 w 1297423"/>
                <a:gd name="connsiteY191" fmla="*/ 1930292 h 2311974"/>
                <a:gd name="connsiteX192" fmla="*/ 358451 w 1297423"/>
                <a:gd name="connsiteY192" fmla="*/ 1930292 h 2311974"/>
                <a:gd name="connsiteX193" fmla="*/ 356080 w 1297423"/>
                <a:gd name="connsiteY193" fmla="*/ 1952172 h 2311974"/>
                <a:gd name="connsiteX194" fmla="*/ 344224 w 1297423"/>
                <a:gd name="connsiteY194" fmla="*/ 1952172 h 2311974"/>
                <a:gd name="connsiteX195" fmla="*/ 344224 w 1297423"/>
                <a:gd name="connsiteY195" fmla="*/ 1978914 h 2311974"/>
                <a:gd name="connsiteX196" fmla="*/ 351338 w 1297423"/>
                <a:gd name="connsiteY196" fmla="*/ 1983776 h 2311974"/>
                <a:gd name="connsiteX197" fmla="*/ 348967 w 1297423"/>
                <a:gd name="connsiteY197" fmla="*/ 2000794 h 2311974"/>
                <a:gd name="connsiteX198" fmla="*/ 356080 w 1297423"/>
                <a:gd name="connsiteY198" fmla="*/ 2005656 h 2311974"/>
                <a:gd name="connsiteX199" fmla="*/ 356080 w 1297423"/>
                <a:gd name="connsiteY199" fmla="*/ 2068865 h 2311974"/>
                <a:gd name="connsiteX200" fmla="*/ 348967 w 1297423"/>
                <a:gd name="connsiteY200" fmla="*/ 2068865 h 2311974"/>
                <a:gd name="connsiteX201" fmla="*/ 348967 w 1297423"/>
                <a:gd name="connsiteY201" fmla="*/ 2081020 h 2311974"/>
                <a:gd name="connsiteX202" fmla="*/ 329997 w 1297423"/>
                <a:gd name="connsiteY202" fmla="*/ 2083451 h 2311974"/>
                <a:gd name="connsiteX203" fmla="*/ 315771 w 1297423"/>
                <a:gd name="connsiteY203" fmla="*/ 2117487 h 2311974"/>
                <a:gd name="connsiteX204" fmla="*/ 315771 w 1297423"/>
                <a:gd name="connsiteY204" fmla="*/ 2129642 h 2311974"/>
                <a:gd name="connsiteX205" fmla="*/ 372678 w 1297423"/>
                <a:gd name="connsiteY205" fmla="*/ 2132073 h 2311974"/>
                <a:gd name="connsiteX206" fmla="*/ 365565 w 1297423"/>
                <a:gd name="connsiteY206" fmla="*/ 2151522 h 2311974"/>
                <a:gd name="connsiteX207" fmla="*/ 370307 w 1297423"/>
                <a:gd name="connsiteY207" fmla="*/ 2161246 h 2311974"/>
                <a:gd name="connsiteX208" fmla="*/ 365565 w 1297423"/>
                <a:gd name="connsiteY208" fmla="*/ 2168540 h 2311974"/>
                <a:gd name="connsiteX209" fmla="*/ 348967 w 1297423"/>
                <a:gd name="connsiteY209" fmla="*/ 2168540 h 2311974"/>
                <a:gd name="connsiteX210" fmla="*/ 348967 w 1297423"/>
                <a:gd name="connsiteY210" fmla="*/ 2180695 h 2311974"/>
                <a:gd name="connsiteX211" fmla="*/ 318142 w 1297423"/>
                <a:gd name="connsiteY211" fmla="*/ 2187988 h 2311974"/>
                <a:gd name="connsiteX212" fmla="*/ 325255 w 1297423"/>
                <a:gd name="connsiteY212" fmla="*/ 2200144 h 2311974"/>
                <a:gd name="connsiteX213" fmla="*/ 322884 w 1297423"/>
                <a:gd name="connsiteY213" fmla="*/ 2256059 h 2311974"/>
                <a:gd name="connsiteX214" fmla="*/ 311028 w 1297423"/>
                <a:gd name="connsiteY214" fmla="*/ 2277939 h 2311974"/>
                <a:gd name="connsiteX215" fmla="*/ 284946 w 1297423"/>
                <a:gd name="connsiteY215" fmla="*/ 2307112 h 2311974"/>
                <a:gd name="connsiteX216" fmla="*/ 270719 w 1297423"/>
                <a:gd name="connsiteY216" fmla="*/ 2311974 h 2311974"/>
                <a:gd name="connsiteX217" fmla="*/ 254121 w 1297423"/>
                <a:gd name="connsiteY217" fmla="*/ 2282801 h 2311974"/>
                <a:gd name="connsiteX218" fmla="*/ 235152 w 1297423"/>
                <a:gd name="connsiteY218" fmla="*/ 2275508 h 2311974"/>
                <a:gd name="connsiteX219" fmla="*/ 220925 w 1297423"/>
                <a:gd name="connsiteY219" fmla="*/ 2292526 h 2311974"/>
                <a:gd name="connsiteX220" fmla="*/ 201956 w 1297423"/>
                <a:gd name="connsiteY220" fmla="*/ 2285232 h 2311974"/>
                <a:gd name="connsiteX221" fmla="*/ 187729 w 1297423"/>
                <a:gd name="connsiteY221" fmla="*/ 2290094 h 2311974"/>
                <a:gd name="connsiteX222" fmla="*/ 152162 w 1297423"/>
                <a:gd name="connsiteY222" fmla="*/ 2275508 h 2311974"/>
                <a:gd name="connsiteX223" fmla="*/ 111427 w 1297423"/>
                <a:gd name="connsiteY223" fmla="*/ 2254426 h 2311974"/>
                <a:gd name="connsiteX224" fmla="*/ 119732 w 1297423"/>
                <a:gd name="connsiteY224" fmla="*/ 2090384 h 2311974"/>
                <a:gd name="connsiteX225" fmla="*/ 149016 w 1297423"/>
                <a:gd name="connsiteY225" fmla="*/ 1879782 h 2311974"/>
                <a:gd name="connsiteX226" fmla="*/ 144099 w 1297423"/>
                <a:gd name="connsiteY226" fmla="*/ 1766434 h 2311974"/>
                <a:gd name="connsiteX227" fmla="*/ 115820 w 1297423"/>
                <a:gd name="connsiteY227" fmla="*/ 1684276 h 2311974"/>
                <a:gd name="connsiteX228" fmla="*/ 52467 w 1297423"/>
                <a:gd name="connsiteY228" fmla="*/ 1605539 h 2311974"/>
                <a:gd name="connsiteX229" fmla="*/ 2592 w 1297423"/>
                <a:gd name="connsiteY229" fmla="*/ 1566641 h 2311974"/>
                <a:gd name="connsiteX230" fmla="*/ 4236 w 1297423"/>
                <a:gd name="connsiteY230" fmla="*/ 1519182 h 2311974"/>
                <a:gd name="connsiteX231" fmla="*/ 0 w 1297423"/>
                <a:gd name="connsiteY231" fmla="*/ 1442151 h 2311974"/>
                <a:gd name="connsiteX232" fmla="*/ 55307 w 1297423"/>
                <a:gd name="connsiteY232" fmla="*/ 1327822 h 2311974"/>
                <a:gd name="connsiteX233" fmla="*/ 848993 w 1297423"/>
                <a:gd name="connsiteY233" fmla="*/ 1104035 h 2311974"/>
                <a:gd name="connsiteX234" fmla="*/ 17007 w 1297423"/>
                <a:gd name="connsiteY234" fmla="*/ 670983 h 2311974"/>
                <a:gd name="connsiteX235" fmla="*/ 133193 w 1297423"/>
                <a:gd name="connsiteY235" fmla="*/ 471633 h 2311974"/>
                <a:gd name="connsiteX236" fmla="*/ 126079 w 1297423"/>
                <a:gd name="connsiteY236" fmla="*/ 464340 h 2311974"/>
                <a:gd name="connsiteX237" fmla="*/ 213811 w 1297423"/>
                <a:gd name="connsiteY237" fmla="*/ 311180 h 2311974"/>
                <a:gd name="connsiteX238" fmla="*/ 206698 w 1297423"/>
                <a:gd name="connsiteY238" fmla="*/ 308749 h 2311974"/>
                <a:gd name="connsiteX239" fmla="*/ 220925 w 1297423"/>
                <a:gd name="connsiteY239" fmla="*/ 240679 h 2311974"/>
                <a:gd name="connsiteX240" fmla="*/ 242265 w 1297423"/>
                <a:gd name="connsiteY240" fmla="*/ 199350 h 2311974"/>
                <a:gd name="connsiteX241" fmla="*/ 220925 w 1297423"/>
                <a:gd name="connsiteY241" fmla="*/ 150728 h 2311974"/>
                <a:gd name="connsiteX242" fmla="*/ 230409 w 1297423"/>
                <a:gd name="connsiteY242" fmla="*/ 131279 h 2311974"/>
                <a:gd name="connsiteX243" fmla="*/ 263605 w 1297423"/>
                <a:gd name="connsiteY243" fmla="*/ 116693 h 2311974"/>
                <a:gd name="connsiteX244" fmla="*/ 268348 w 1297423"/>
                <a:gd name="connsiteY244" fmla="*/ 131279 h 2311974"/>
                <a:gd name="connsiteX245" fmla="*/ 289688 w 1297423"/>
                <a:gd name="connsiteY245" fmla="*/ 116693 h 2311974"/>
                <a:gd name="connsiteX246" fmla="*/ 284946 w 1297423"/>
                <a:gd name="connsiteY246" fmla="*/ 109399 h 2311974"/>
                <a:gd name="connsiteX247" fmla="*/ 301544 w 1297423"/>
                <a:gd name="connsiteY247" fmla="*/ 102106 h 2311974"/>
                <a:gd name="connsiteX248" fmla="*/ 301544 w 1297423"/>
                <a:gd name="connsiteY248" fmla="*/ 94813 h 2311974"/>
                <a:gd name="connsiteX249" fmla="*/ 311028 w 1297423"/>
                <a:gd name="connsiteY249" fmla="*/ 87519 h 2311974"/>
                <a:gd name="connsiteX250" fmla="*/ 296801 w 1297423"/>
                <a:gd name="connsiteY250" fmla="*/ 53484 h 2311974"/>
                <a:gd name="connsiteX251" fmla="*/ 294430 w 1297423"/>
                <a:gd name="connsiteY251" fmla="*/ 7293 h 2311974"/>
                <a:gd name="connsiteX252" fmla="*/ 337111 w 1297423"/>
                <a:gd name="connsiteY252" fmla="*/ 17018 h 2311974"/>
                <a:gd name="connsiteX253" fmla="*/ 358451 w 1297423"/>
                <a:gd name="connsiteY253" fmla="*/ 0 h 2311974"/>
                <a:gd name="connsiteX254" fmla="*/ 358451 w 1297423"/>
                <a:gd name="connsiteY254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52783 w 1297423"/>
                <a:gd name="connsiteY74" fmla="*/ 928679 h 2311974"/>
                <a:gd name="connsiteX75" fmla="*/ 1167010 w 1297423"/>
                <a:gd name="connsiteY75" fmla="*/ 948128 h 2311974"/>
                <a:gd name="connsiteX76" fmla="*/ 1188351 w 1297423"/>
                <a:gd name="connsiteY76" fmla="*/ 950559 h 2311974"/>
                <a:gd name="connsiteX77" fmla="*/ 1193093 w 1297423"/>
                <a:gd name="connsiteY77" fmla="*/ 923817 h 2311974"/>
                <a:gd name="connsiteX78" fmla="*/ 1207320 w 1297423"/>
                <a:gd name="connsiteY78" fmla="*/ 914093 h 2311974"/>
                <a:gd name="connsiteX79" fmla="*/ 1216804 w 1297423"/>
                <a:gd name="connsiteY79" fmla="*/ 921386 h 2311974"/>
                <a:gd name="connsiteX80" fmla="*/ 1228660 w 1297423"/>
                <a:gd name="connsiteY80" fmla="*/ 948128 h 2311974"/>
                <a:gd name="connsiteX81" fmla="*/ 1176495 w 1297423"/>
                <a:gd name="connsiteY81" fmla="*/ 1006475 h 2311974"/>
                <a:gd name="connsiteX82" fmla="*/ 1046082 w 1297423"/>
                <a:gd name="connsiteY82" fmla="*/ 1062390 h 2311974"/>
                <a:gd name="connsiteX83" fmla="*/ 1053195 w 1297423"/>
                <a:gd name="connsiteY83" fmla="*/ 1093994 h 2311974"/>
                <a:gd name="connsiteX84" fmla="*/ 1043711 w 1297423"/>
                <a:gd name="connsiteY84" fmla="*/ 1103719 h 2311974"/>
                <a:gd name="connsiteX85" fmla="*/ 1046082 w 1297423"/>
                <a:gd name="connsiteY85" fmla="*/ 1103719 h 2311974"/>
                <a:gd name="connsiteX86" fmla="*/ 1046082 w 1297423"/>
                <a:gd name="connsiteY86" fmla="*/ 1111012 h 2311974"/>
                <a:gd name="connsiteX87" fmla="*/ 1038969 w 1297423"/>
                <a:gd name="connsiteY87" fmla="*/ 1118305 h 2311974"/>
                <a:gd name="connsiteX88" fmla="*/ 1038969 w 1297423"/>
                <a:gd name="connsiteY88" fmla="*/ 1125598 h 2311974"/>
                <a:gd name="connsiteX89" fmla="*/ 1024742 w 1297423"/>
                <a:gd name="connsiteY89" fmla="*/ 1149909 h 2311974"/>
                <a:gd name="connsiteX90" fmla="*/ 1036597 w 1297423"/>
                <a:gd name="connsiteY90" fmla="*/ 1164496 h 2311974"/>
                <a:gd name="connsiteX91" fmla="*/ 1065051 w 1297423"/>
                <a:gd name="connsiteY91" fmla="*/ 1164496 h 2311974"/>
                <a:gd name="connsiteX92" fmla="*/ 1067422 w 1297423"/>
                <a:gd name="connsiteY92" fmla="*/ 1166927 h 2311974"/>
                <a:gd name="connsiteX93" fmla="*/ 1086391 w 1297423"/>
                <a:gd name="connsiteY93" fmla="*/ 1159634 h 2311974"/>
                <a:gd name="connsiteX94" fmla="*/ 1098247 w 1297423"/>
                <a:gd name="connsiteY94" fmla="*/ 1166927 h 2311974"/>
                <a:gd name="connsiteX95" fmla="*/ 1105361 w 1297423"/>
                <a:gd name="connsiteY95" fmla="*/ 1166927 h 2311974"/>
                <a:gd name="connsiteX96" fmla="*/ 1100618 w 1297423"/>
                <a:gd name="connsiteY96" fmla="*/ 1171789 h 2311974"/>
                <a:gd name="connsiteX97" fmla="*/ 1114845 w 1297423"/>
                <a:gd name="connsiteY97" fmla="*/ 1179083 h 2311974"/>
                <a:gd name="connsiteX98" fmla="*/ 1121959 w 1297423"/>
                <a:gd name="connsiteY98" fmla="*/ 1222842 h 2311974"/>
                <a:gd name="connsiteX99" fmla="*/ 1114845 w 1297423"/>
                <a:gd name="connsiteY99" fmla="*/ 1230136 h 2311974"/>
                <a:gd name="connsiteX100" fmla="*/ 1114845 w 1297423"/>
                <a:gd name="connsiteY100" fmla="*/ 1254447 h 2311974"/>
                <a:gd name="connsiteX101" fmla="*/ 1140928 w 1297423"/>
                <a:gd name="connsiteY101" fmla="*/ 1271464 h 2311974"/>
                <a:gd name="connsiteX102" fmla="*/ 1136185 w 1297423"/>
                <a:gd name="connsiteY102" fmla="*/ 1278758 h 2311974"/>
                <a:gd name="connsiteX103" fmla="*/ 1145670 w 1297423"/>
                <a:gd name="connsiteY103" fmla="*/ 1290913 h 2311974"/>
                <a:gd name="connsiteX104" fmla="*/ 1145670 w 1297423"/>
                <a:gd name="connsiteY104" fmla="*/ 1303069 h 2311974"/>
                <a:gd name="connsiteX105" fmla="*/ 1148041 w 1297423"/>
                <a:gd name="connsiteY105" fmla="*/ 1305500 h 2311974"/>
                <a:gd name="connsiteX106" fmla="*/ 1145670 w 1297423"/>
                <a:gd name="connsiteY106" fmla="*/ 1312793 h 2311974"/>
                <a:gd name="connsiteX107" fmla="*/ 1152783 w 1297423"/>
                <a:gd name="connsiteY107" fmla="*/ 1324948 h 2311974"/>
                <a:gd name="connsiteX108" fmla="*/ 1159897 w 1297423"/>
                <a:gd name="connsiteY108" fmla="*/ 1317655 h 2311974"/>
                <a:gd name="connsiteX109" fmla="*/ 1159897 w 1297423"/>
                <a:gd name="connsiteY109" fmla="*/ 1327379 h 2311974"/>
                <a:gd name="connsiteX110" fmla="*/ 1162268 w 1297423"/>
                <a:gd name="connsiteY110" fmla="*/ 1344397 h 2311974"/>
                <a:gd name="connsiteX111" fmla="*/ 1136185 w 1297423"/>
                <a:gd name="connsiteY111" fmla="*/ 1358984 h 2311974"/>
                <a:gd name="connsiteX112" fmla="*/ 1114845 w 1297423"/>
                <a:gd name="connsiteY112" fmla="*/ 1358984 h 2311974"/>
                <a:gd name="connsiteX113" fmla="*/ 1112474 w 1297423"/>
                <a:gd name="connsiteY113" fmla="*/ 1376001 h 2311974"/>
                <a:gd name="connsiteX114" fmla="*/ 1133814 w 1297423"/>
                <a:gd name="connsiteY114" fmla="*/ 1376001 h 2311974"/>
                <a:gd name="connsiteX115" fmla="*/ 1136185 w 1297423"/>
                <a:gd name="connsiteY115" fmla="*/ 1383295 h 2311974"/>
                <a:gd name="connsiteX116" fmla="*/ 1140928 w 1297423"/>
                <a:gd name="connsiteY116" fmla="*/ 1380864 h 2311974"/>
                <a:gd name="connsiteX117" fmla="*/ 1148041 w 1297423"/>
                <a:gd name="connsiteY117" fmla="*/ 1393019 h 2311974"/>
                <a:gd name="connsiteX118" fmla="*/ 1145670 w 1297423"/>
                <a:gd name="connsiteY118" fmla="*/ 1400312 h 2311974"/>
                <a:gd name="connsiteX119" fmla="*/ 1148041 w 1297423"/>
                <a:gd name="connsiteY119" fmla="*/ 1402744 h 2311974"/>
                <a:gd name="connsiteX120" fmla="*/ 1167010 w 1297423"/>
                <a:gd name="connsiteY120" fmla="*/ 1380864 h 2311974"/>
                <a:gd name="connsiteX121" fmla="*/ 1174124 w 1297423"/>
                <a:gd name="connsiteY121" fmla="*/ 1383295 h 2311974"/>
                <a:gd name="connsiteX122" fmla="*/ 1169381 w 1297423"/>
                <a:gd name="connsiteY122" fmla="*/ 1380864 h 2311974"/>
                <a:gd name="connsiteX123" fmla="*/ 1176495 w 1297423"/>
                <a:gd name="connsiteY123" fmla="*/ 1373570 h 2311974"/>
                <a:gd name="connsiteX124" fmla="*/ 1183608 w 1297423"/>
                <a:gd name="connsiteY124" fmla="*/ 1368708 h 2311974"/>
                <a:gd name="connsiteX125" fmla="*/ 1200206 w 1297423"/>
                <a:gd name="connsiteY125" fmla="*/ 1417330 h 2311974"/>
                <a:gd name="connsiteX126" fmla="*/ 1195464 w 1297423"/>
                <a:gd name="connsiteY126" fmla="*/ 1424623 h 2311974"/>
                <a:gd name="connsiteX127" fmla="*/ 1195464 w 1297423"/>
                <a:gd name="connsiteY127" fmla="*/ 1441641 h 2311974"/>
                <a:gd name="connsiteX128" fmla="*/ 1162268 w 1297423"/>
                <a:gd name="connsiteY128" fmla="*/ 1436779 h 2311974"/>
                <a:gd name="connsiteX129" fmla="*/ 1159897 w 1297423"/>
                <a:gd name="connsiteY129" fmla="*/ 1473245 h 2311974"/>
                <a:gd name="connsiteX130" fmla="*/ 1145670 w 1297423"/>
                <a:gd name="connsiteY130" fmla="*/ 1473245 h 2311974"/>
                <a:gd name="connsiteX131" fmla="*/ 1140928 w 1297423"/>
                <a:gd name="connsiteY131" fmla="*/ 1504850 h 2311974"/>
                <a:gd name="connsiteX132" fmla="*/ 1126701 w 1297423"/>
                <a:gd name="connsiteY132" fmla="*/ 1521867 h 2311974"/>
                <a:gd name="connsiteX133" fmla="*/ 1126701 w 1297423"/>
                <a:gd name="connsiteY133" fmla="*/ 1548609 h 2311974"/>
                <a:gd name="connsiteX134" fmla="*/ 1107732 w 1297423"/>
                <a:gd name="connsiteY134" fmla="*/ 1560765 h 2311974"/>
                <a:gd name="connsiteX135" fmla="*/ 1133814 w 1297423"/>
                <a:gd name="connsiteY135" fmla="*/ 1570489 h 2311974"/>
                <a:gd name="connsiteX136" fmla="*/ 1133814 w 1297423"/>
                <a:gd name="connsiteY136" fmla="*/ 1577783 h 2311974"/>
                <a:gd name="connsiteX137" fmla="*/ 1079278 w 1297423"/>
                <a:gd name="connsiteY137" fmla="*/ 1577783 h 2311974"/>
                <a:gd name="connsiteX138" fmla="*/ 1091134 w 1297423"/>
                <a:gd name="connsiteY138" fmla="*/ 1602094 h 2311974"/>
                <a:gd name="connsiteX139" fmla="*/ 1100618 w 1297423"/>
                <a:gd name="connsiteY139" fmla="*/ 1609387 h 2311974"/>
                <a:gd name="connsiteX140" fmla="*/ 1098247 w 1297423"/>
                <a:gd name="connsiteY140" fmla="*/ 1619111 h 2311974"/>
                <a:gd name="connsiteX141" fmla="*/ 1100618 w 1297423"/>
                <a:gd name="connsiteY141" fmla="*/ 1623973 h 2311974"/>
                <a:gd name="connsiteX142" fmla="*/ 1100618 w 1297423"/>
                <a:gd name="connsiteY142" fmla="*/ 1645853 h 2311974"/>
                <a:gd name="connsiteX143" fmla="*/ 1093505 w 1297423"/>
                <a:gd name="connsiteY143" fmla="*/ 1645853 h 2311974"/>
                <a:gd name="connsiteX144" fmla="*/ 1086391 w 1297423"/>
                <a:gd name="connsiteY144" fmla="*/ 1667733 h 2311974"/>
                <a:gd name="connsiteX145" fmla="*/ 1086391 w 1297423"/>
                <a:gd name="connsiteY145" fmla="*/ 1706631 h 2311974"/>
                <a:gd name="connsiteX146" fmla="*/ 1072165 w 1297423"/>
                <a:gd name="connsiteY146" fmla="*/ 1709062 h 2311974"/>
                <a:gd name="connsiteX147" fmla="*/ 1072165 w 1297423"/>
                <a:gd name="connsiteY147" fmla="*/ 1723648 h 2311974"/>
                <a:gd name="connsiteX148" fmla="*/ 1060309 w 1297423"/>
                <a:gd name="connsiteY148" fmla="*/ 1740666 h 2311974"/>
                <a:gd name="connsiteX149" fmla="*/ 1003401 w 1297423"/>
                <a:gd name="connsiteY149" fmla="*/ 1733373 h 2311974"/>
                <a:gd name="connsiteX150" fmla="*/ 977319 w 1297423"/>
                <a:gd name="connsiteY150" fmla="*/ 1733373 h 2311974"/>
                <a:gd name="connsiteX151" fmla="*/ 965463 w 1297423"/>
                <a:gd name="connsiteY151" fmla="*/ 1743097 h 2311974"/>
                <a:gd name="connsiteX152" fmla="*/ 958350 w 1297423"/>
                <a:gd name="connsiteY152" fmla="*/ 1735804 h 2311974"/>
                <a:gd name="connsiteX153" fmla="*/ 951236 w 1297423"/>
                <a:gd name="connsiteY153" fmla="*/ 1740666 h 2311974"/>
                <a:gd name="connsiteX154" fmla="*/ 929896 w 1297423"/>
                <a:gd name="connsiteY154" fmla="*/ 1713924 h 2311974"/>
                <a:gd name="connsiteX155" fmla="*/ 915669 w 1297423"/>
                <a:gd name="connsiteY155" fmla="*/ 1721217 h 2311974"/>
                <a:gd name="connsiteX156" fmla="*/ 908556 w 1297423"/>
                <a:gd name="connsiteY156" fmla="*/ 1733373 h 2311974"/>
                <a:gd name="connsiteX157" fmla="*/ 901442 w 1297423"/>
                <a:gd name="connsiteY157" fmla="*/ 1735804 h 2311974"/>
                <a:gd name="connsiteX158" fmla="*/ 887215 w 1297423"/>
                <a:gd name="connsiteY158" fmla="*/ 1706631 h 2311974"/>
                <a:gd name="connsiteX159" fmla="*/ 816081 w 1297423"/>
                <a:gd name="connsiteY159" fmla="*/ 1709062 h 2311974"/>
                <a:gd name="connsiteX160" fmla="*/ 813710 w 1297423"/>
                <a:gd name="connsiteY160" fmla="*/ 1721217 h 2311974"/>
                <a:gd name="connsiteX161" fmla="*/ 771030 w 1297423"/>
                <a:gd name="connsiteY161" fmla="*/ 1721217 h 2311974"/>
                <a:gd name="connsiteX162" fmla="*/ 771030 w 1297423"/>
                <a:gd name="connsiteY162" fmla="*/ 1728511 h 2311974"/>
                <a:gd name="connsiteX163" fmla="*/ 740205 w 1297423"/>
                <a:gd name="connsiteY163" fmla="*/ 1721217 h 2311974"/>
                <a:gd name="connsiteX164" fmla="*/ 740205 w 1297423"/>
                <a:gd name="connsiteY164" fmla="*/ 1706631 h 2311974"/>
                <a:gd name="connsiteX165" fmla="*/ 733091 w 1297423"/>
                <a:gd name="connsiteY165" fmla="*/ 1706631 h 2311974"/>
                <a:gd name="connsiteX166" fmla="*/ 730720 w 1297423"/>
                <a:gd name="connsiteY166" fmla="*/ 1692044 h 2311974"/>
                <a:gd name="connsiteX167" fmla="*/ 730720 w 1297423"/>
                <a:gd name="connsiteY167" fmla="*/ 1692044 h 2311974"/>
                <a:gd name="connsiteX168" fmla="*/ 733091 w 1297423"/>
                <a:gd name="connsiteY168" fmla="*/ 1706631 h 2311974"/>
                <a:gd name="connsiteX169" fmla="*/ 678555 w 1297423"/>
                <a:gd name="connsiteY169" fmla="*/ 1709062 h 2311974"/>
                <a:gd name="connsiteX170" fmla="*/ 638246 w 1297423"/>
                <a:gd name="connsiteY170" fmla="*/ 1701769 h 2311974"/>
                <a:gd name="connsiteX171" fmla="*/ 635875 w 1297423"/>
                <a:gd name="connsiteY171" fmla="*/ 1709062 h 2311974"/>
                <a:gd name="connsiteX172" fmla="*/ 616905 w 1297423"/>
                <a:gd name="connsiteY172" fmla="*/ 1713924 h 2311974"/>
                <a:gd name="connsiteX173" fmla="*/ 609792 w 1297423"/>
                <a:gd name="connsiteY173" fmla="*/ 1733373 h 2311974"/>
                <a:gd name="connsiteX174" fmla="*/ 614534 w 1297423"/>
                <a:gd name="connsiteY174" fmla="*/ 1750391 h 2311974"/>
                <a:gd name="connsiteX175" fmla="*/ 595565 w 1297423"/>
                <a:gd name="connsiteY175" fmla="*/ 1750391 h 2311974"/>
                <a:gd name="connsiteX176" fmla="*/ 590823 w 1297423"/>
                <a:gd name="connsiteY176" fmla="*/ 1769840 h 2311974"/>
                <a:gd name="connsiteX177" fmla="*/ 597936 w 1297423"/>
                <a:gd name="connsiteY177" fmla="*/ 1784426 h 2311974"/>
                <a:gd name="connsiteX178" fmla="*/ 595565 w 1297423"/>
                <a:gd name="connsiteY178" fmla="*/ 1806306 h 2311974"/>
                <a:gd name="connsiteX179" fmla="*/ 583709 w 1297423"/>
                <a:gd name="connsiteY179" fmla="*/ 1813599 h 2311974"/>
                <a:gd name="connsiteX180" fmla="*/ 583709 w 1297423"/>
                <a:gd name="connsiteY180" fmla="*/ 1847635 h 2311974"/>
                <a:gd name="connsiteX181" fmla="*/ 569483 w 1297423"/>
                <a:gd name="connsiteY181" fmla="*/ 1852497 h 2311974"/>
                <a:gd name="connsiteX182" fmla="*/ 567111 w 1297423"/>
                <a:gd name="connsiteY182" fmla="*/ 1837910 h 2311974"/>
                <a:gd name="connsiteX183" fmla="*/ 533915 w 1297423"/>
                <a:gd name="connsiteY183" fmla="*/ 1837910 h 2311974"/>
                <a:gd name="connsiteX184" fmla="*/ 533915 w 1297423"/>
                <a:gd name="connsiteY184" fmla="*/ 1859790 h 2311974"/>
                <a:gd name="connsiteX185" fmla="*/ 514946 w 1297423"/>
                <a:gd name="connsiteY185" fmla="*/ 1859790 h 2311974"/>
                <a:gd name="connsiteX186" fmla="*/ 514946 w 1297423"/>
                <a:gd name="connsiteY186" fmla="*/ 1869515 h 2311974"/>
                <a:gd name="connsiteX187" fmla="*/ 512575 w 1297423"/>
                <a:gd name="connsiteY187" fmla="*/ 1876808 h 2311974"/>
                <a:gd name="connsiteX188" fmla="*/ 431957 w 1297423"/>
                <a:gd name="connsiteY188" fmla="*/ 1876808 h 2311974"/>
                <a:gd name="connsiteX189" fmla="*/ 431957 w 1297423"/>
                <a:gd name="connsiteY189" fmla="*/ 1896257 h 2311974"/>
                <a:gd name="connsiteX190" fmla="*/ 379791 w 1297423"/>
                <a:gd name="connsiteY190" fmla="*/ 1901119 h 2311974"/>
                <a:gd name="connsiteX191" fmla="*/ 379791 w 1297423"/>
                <a:gd name="connsiteY191" fmla="*/ 1930292 h 2311974"/>
                <a:gd name="connsiteX192" fmla="*/ 358451 w 1297423"/>
                <a:gd name="connsiteY192" fmla="*/ 1930292 h 2311974"/>
                <a:gd name="connsiteX193" fmla="*/ 356080 w 1297423"/>
                <a:gd name="connsiteY193" fmla="*/ 1952172 h 2311974"/>
                <a:gd name="connsiteX194" fmla="*/ 344224 w 1297423"/>
                <a:gd name="connsiteY194" fmla="*/ 1952172 h 2311974"/>
                <a:gd name="connsiteX195" fmla="*/ 344224 w 1297423"/>
                <a:gd name="connsiteY195" fmla="*/ 1978914 h 2311974"/>
                <a:gd name="connsiteX196" fmla="*/ 351338 w 1297423"/>
                <a:gd name="connsiteY196" fmla="*/ 1983776 h 2311974"/>
                <a:gd name="connsiteX197" fmla="*/ 348967 w 1297423"/>
                <a:gd name="connsiteY197" fmla="*/ 2000794 h 2311974"/>
                <a:gd name="connsiteX198" fmla="*/ 356080 w 1297423"/>
                <a:gd name="connsiteY198" fmla="*/ 2005656 h 2311974"/>
                <a:gd name="connsiteX199" fmla="*/ 356080 w 1297423"/>
                <a:gd name="connsiteY199" fmla="*/ 2068865 h 2311974"/>
                <a:gd name="connsiteX200" fmla="*/ 348967 w 1297423"/>
                <a:gd name="connsiteY200" fmla="*/ 2068865 h 2311974"/>
                <a:gd name="connsiteX201" fmla="*/ 348967 w 1297423"/>
                <a:gd name="connsiteY201" fmla="*/ 2081020 h 2311974"/>
                <a:gd name="connsiteX202" fmla="*/ 329997 w 1297423"/>
                <a:gd name="connsiteY202" fmla="*/ 2083451 h 2311974"/>
                <a:gd name="connsiteX203" fmla="*/ 315771 w 1297423"/>
                <a:gd name="connsiteY203" fmla="*/ 2117487 h 2311974"/>
                <a:gd name="connsiteX204" fmla="*/ 315771 w 1297423"/>
                <a:gd name="connsiteY204" fmla="*/ 2129642 h 2311974"/>
                <a:gd name="connsiteX205" fmla="*/ 372678 w 1297423"/>
                <a:gd name="connsiteY205" fmla="*/ 2132073 h 2311974"/>
                <a:gd name="connsiteX206" fmla="*/ 365565 w 1297423"/>
                <a:gd name="connsiteY206" fmla="*/ 2151522 h 2311974"/>
                <a:gd name="connsiteX207" fmla="*/ 370307 w 1297423"/>
                <a:gd name="connsiteY207" fmla="*/ 2161246 h 2311974"/>
                <a:gd name="connsiteX208" fmla="*/ 365565 w 1297423"/>
                <a:gd name="connsiteY208" fmla="*/ 2168540 h 2311974"/>
                <a:gd name="connsiteX209" fmla="*/ 348967 w 1297423"/>
                <a:gd name="connsiteY209" fmla="*/ 2168540 h 2311974"/>
                <a:gd name="connsiteX210" fmla="*/ 348967 w 1297423"/>
                <a:gd name="connsiteY210" fmla="*/ 2180695 h 2311974"/>
                <a:gd name="connsiteX211" fmla="*/ 318142 w 1297423"/>
                <a:gd name="connsiteY211" fmla="*/ 2187988 h 2311974"/>
                <a:gd name="connsiteX212" fmla="*/ 325255 w 1297423"/>
                <a:gd name="connsiteY212" fmla="*/ 2200144 h 2311974"/>
                <a:gd name="connsiteX213" fmla="*/ 322884 w 1297423"/>
                <a:gd name="connsiteY213" fmla="*/ 2256059 h 2311974"/>
                <a:gd name="connsiteX214" fmla="*/ 311028 w 1297423"/>
                <a:gd name="connsiteY214" fmla="*/ 2277939 h 2311974"/>
                <a:gd name="connsiteX215" fmla="*/ 284946 w 1297423"/>
                <a:gd name="connsiteY215" fmla="*/ 2307112 h 2311974"/>
                <a:gd name="connsiteX216" fmla="*/ 270719 w 1297423"/>
                <a:gd name="connsiteY216" fmla="*/ 2311974 h 2311974"/>
                <a:gd name="connsiteX217" fmla="*/ 254121 w 1297423"/>
                <a:gd name="connsiteY217" fmla="*/ 2282801 h 2311974"/>
                <a:gd name="connsiteX218" fmla="*/ 235152 w 1297423"/>
                <a:gd name="connsiteY218" fmla="*/ 2275508 h 2311974"/>
                <a:gd name="connsiteX219" fmla="*/ 220925 w 1297423"/>
                <a:gd name="connsiteY219" fmla="*/ 2292526 h 2311974"/>
                <a:gd name="connsiteX220" fmla="*/ 201956 w 1297423"/>
                <a:gd name="connsiteY220" fmla="*/ 2285232 h 2311974"/>
                <a:gd name="connsiteX221" fmla="*/ 187729 w 1297423"/>
                <a:gd name="connsiteY221" fmla="*/ 2290094 h 2311974"/>
                <a:gd name="connsiteX222" fmla="*/ 152162 w 1297423"/>
                <a:gd name="connsiteY222" fmla="*/ 2275508 h 2311974"/>
                <a:gd name="connsiteX223" fmla="*/ 111427 w 1297423"/>
                <a:gd name="connsiteY223" fmla="*/ 2254426 h 2311974"/>
                <a:gd name="connsiteX224" fmla="*/ 119732 w 1297423"/>
                <a:gd name="connsiteY224" fmla="*/ 2090384 h 2311974"/>
                <a:gd name="connsiteX225" fmla="*/ 149016 w 1297423"/>
                <a:gd name="connsiteY225" fmla="*/ 1879782 h 2311974"/>
                <a:gd name="connsiteX226" fmla="*/ 144099 w 1297423"/>
                <a:gd name="connsiteY226" fmla="*/ 1766434 h 2311974"/>
                <a:gd name="connsiteX227" fmla="*/ 115820 w 1297423"/>
                <a:gd name="connsiteY227" fmla="*/ 1684276 h 2311974"/>
                <a:gd name="connsiteX228" fmla="*/ 52467 w 1297423"/>
                <a:gd name="connsiteY228" fmla="*/ 1605539 h 2311974"/>
                <a:gd name="connsiteX229" fmla="*/ 2592 w 1297423"/>
                <a:gd name="connsiteY229" fmla="*/ 1566641 h 2311974"/>
                <a:gd name="connsiteX230" fmla="*/ 4236 w 1297423"/>
                <a:gd name="connsiteY230" fmla="*/ 1519182 h 2311974"/>
                <a:gd name="connsiteX231" fmla="*/ 0 w 1297423"/>
                <a:gd name="connsiteY231" fmla="*/ 1442151 h 2311974"/>
                <a:gd name="connsiteX232" fmla="*/ 55307 w 1297423"/>
                <a:gd name="connsiteY232" fmla="*/ 1327822 h 2311974"/>
                <a:gd name="connsiteX233" fmla="*/ 848993 w 1297423"/>
                <a:gd name="connsiteY233" fmla="*/ 1104035 h 2311974"/>
                <a:gd name="connsiteX234" fmla="*/ 133193 w 1297423"/>
                <a:gd name="connsiteY234" fmla="*/ 471633 h 2311974"/>
                <a:gd name="connsiteX235" fmla="*/ 126079 w 1297423"/>
                <a:gd name="connsiteY235" fmla="*/ 464340 h 2311974"/>
                <a:gd name="connsiteX236" fmla="*/ 213811 w 1297423"/>
                <a:gd name="connsiteY236" fmla="*/ 311180 h 2311974"/>
                <a:gd name="connsiteX237" fmla="*/ 206698 w 1297423"/>
                <a:gd name="connsiteY237" fmla="*/ 308749 h 2311974"/>
                <a:gd name="connsiteX238" fmla="*/ 220925 w 1297423"/>
                <a:gd name="connsiteY238" fmla="*/ 240679 h 2311974"/>
                <a:gd name="connsiteX239" fmla="*/ 242265 w 1297423"/>
                <a:gd name="connsiteY239" fmla="*/ 199350 h 2311974"/>
                <a:gd name="connsiteX240" fmla="*/ 220925 w 1297423"/>
                <a:gd name="connsiteY240" fmla="*/ 150728 h 2311974"/>
                <a:gd name="connsiteX241" fmla="*/ 230409 w 1297423"/>
                <a:gd name="connsiteY241" fmla="*/ 131279 h 2311974"/>
                <a:gd name="connsiteX242" fmla="*/ 263605 w 1297423"/>
                <a:gd name="connsiteY242" fmla="*/ 116693 h 2311974"/>
                <a:gd name="connsiteX243" fmla="*/ 268348 w 1297423"/>
                <a:gd name="connsiteY243" fmla="*/ 131279 h 2311974"/>
                <a:gd name="connsiteX244" fmla="*/ 289688 w 1297423"/>
                <a:gd name="connsiteY244" fmla="*/ 116693 h 2311974"/>
                <a:gd name="connsiteX245" fmla="*/ 284946 w 1297423"/>
                <a:gd name="connsiteY245" fmla="*/ 109399 h 2311974"/>
                <a:gd name="connsiteX246" fmla="*/ 301544 w 1297423"/>
                <a:gd name="connsiteY246" fmla="*/ 102106 h 2311974"/>
                <a:gd name="connsiteX247" fmla="*/ 301544 w 1297423"/>
                <a:gd name="connsiteY247" fmla="*/ 94813 h 2311974"/>
                <a:gd name="connsiteX248" fmla="*/ 311028 w 1297423"/>
                <a:gd name="connsiteY248" fmla="*/ 87519 h 2311974"/>
                <a:gd name="connsiteX249" fmla="*/ 296801 w 1297423"/>
                <a:gd name="connsiteY249" fmla="*/ 53484 h 2311974"/>
                <a:gd name="connsiteX250" fmla="*/ 294430 w 1297423"/>
                <a:gd name="connsiteY250" fmla="*/ 7293 h 2311974"/>
                <a:gd name="connsiteX251" fmla="*/ 337111 w 1297423"/>
                <a:gd name="connsiteY251" fmla="*/ 17018 h 2311974"/>
                <a:gd name="connsiteX252" fmla="*/ 358451 w 1297423"/>
                <a:gd name="connsiteY252" fmla="*/ 0 h 2311974"/>
                <a:gd name="connsiteX253" fmla="*/ 358451 w 1297423"/>
                <a:gd name="connsiteY253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52783 w 1297423"/>
                <a:gd name="connsiteY74" fmla="*/ 928679 h 2311974"/>
                <a:gd name="connsiteX75" fmla="*/ 1167010 w 1297423"/>
                <a:gd name="connsiteY75" fmla="*/ 948128 h 2311974"/>
                <a:gd name="connsiteX76" fmla="*/ 1188351 w 1297423"/>
                <a:gd name="connsiteY76" fmla="*/ 950559 h 2311974"/>
                <a:gd name="connsiteX77" fmla="*/ 1193093 w 1297423"/>
                <a:gd name="connsiteY77" fmla="*/ 923817 h 2311974"/>
                <a:gd name="connsiteX78" fmla="*/ 1207320 w 1297423"/>
                <a:gd name="connsiteY78" fmla="*/ 914093 h 2311974"/>
                <a:gd name="connsiteX79" fmla="*/ 1216804 w 1297423"/>
                <a:gd name="connsiteY79" fmla="*/ 921386 h 2311974"/>
                <a:gd name="connsiteX80" fmla="*/ 1228660 w 1297423"/>
                <a:gd name="connsiteY80" fmla="*/ 948128 h 2311974"/>
                <a:gd name="connsiteX81" fmla="*/ 1176495 w 1297423"/>
                <a:gd name="connsiteY81" fmla="*/ 1006475 h 2311974"/>
                <a:gd name="connsiteX82" fmla="*/ 1046082 w 1297423"/>
                <a:gd name="connsiteY82" fmla="*/ 1062390 h 2311974"/>
                <a:gd name="connsiteX83" fmla="*/ 1053195 w 1297423"/>
                <a:gd name="connsiteY83" fmla="*/ 1093994 h 2311974"/>
                <a:gd name="connsiteX84" fmla="*/ 1043711 w 1297423"/>
                <a:gd name="connsiteY84" fmla="*/ 1103719 h 2311974"/>
                <a:gd name="connsiteX85" fmla="*/ 1046082 w 1297423"/>
                <a:gd name="connsiteY85" fmla="*/ 1103719 h 2311974"/>
                <a:gd name="connsiteX86" fmla="*/ 1046082 w 1297423"/>
                <a:gd name="connsiteY86" fmla="*/ 1111012 h 2311974"/>
                <a:gd name="connsiteX87" fmla="*/ 1038969 w 1297423"/>
                <a:gd name="connsiteY87" fmla="*/ 1118305 h 2311974"/>
                <a:gd name="connsiteX88" fmla="*/ 1024742 w 1297423"/>
                <a:gd name="connsiteY88" fmla="*/ 1149909 h 2311974"/>
                <a:gd name="connsiteX89" fmla="*/ 1036597 w 1297423"/>
                <a:gd name="connsiteY89" fmla="*/ 1164496 h 2311974"/>
                <a:gd name="connsiteX90" fmla="*/ 1065051 w 1297423"/>
                <a:gd name="connsiteY90" fmla="*/ 1164496 h 2311974"/>
                <a:gd name="connsiteX91" fmla="*/ 1067422 w 1297423"/>
                <a:gd name="connsiteY91" fmla="*/ 1166927 h 2311974"/>
                <a:gd name="connsiteX92" fmla="*/ 1086391 w 1297423"/>
                <a:gd name="connsiteY92" fmla="*/ 1159634 h 2311974"/>
                <a:gd name="connsiteX93" fmla="*/ 1098247 w 1297423"/>
                <a:gd name="connsiteY93" fmla="*/ 1166927 h 2311974"/>
                <a:gd name="connsiteX94" fmla="*/ 1105361 w 1297423"/>
                <a:gd name="connsiteY94" fmla="*/ 1166927 h 2311974"/>
                <a:gd name="connsiteX95" fmla="*/ 1100618 w 1297423"/>
                <a:gd name="connsiteY95" fmla="*/ 1171789 h 2311974"/>
                <a:gd name="connsiteX96" fmla="*/ 1114845 w 1297423"/>
                <a:gd name="connsiteY96" fmla="*/ 1179083 h 2311974"/>
                <a:gd name="connsiteX97" fmla="*/ 1121959 w 1297423"/>
                <a:gd name="connsiteY97" fmla="*/ 1222842 h 2311974"/>
                <a:gd name="connsiteX98" fmla="*/ 1114845 w 1297423"/>
                <a:gd name="connsiteY98" fmla="*/ 1230136 h 2311974"/>
                <a:gd name="connsiteX99" fmla="*/ 1114845 w 1297423"/>
                <a:gd name="connsiteY99" fmla="*/ 1254447 h 2311974"/>
                <a:gd name="connsiteX100" fmla="*/ 1140928 w 1297423"/>
                <a:gd name="connsiteY100" fmla="*/ 1271464 h 2311974"/>
                <a:gd name="connsiteX101" fmla="*/ 1136185 w 1297423"/>
                <a:gd name="connsiteY101" fmla="*/ 1278758 h 2311974"/>
                <a:gd name="connsiteX102" fmla="*/ 1145670 w 1297423"/>
                <a:gd name="connsiteY102" fmla="*/ 1290913 h 2311974"/>
                <a:gd name="connsiteX103" fmla="*/ 1145670 w 1297423"/>
                <a:gd name="connsiteY103" fmla="*/ 1303069 h 2311974"/>
                <a:gd name="connsiteX104" fmla="*/ 1148041 w 1297423"/>
                <a:gd name="connsiteY104" fmla="*/ 1305500 h 2311974"/>
                <a:gd name="connsiteX105" fmla="*/ 1145670 w 1297423"/>
                <a:gd name="connsiteY105" fmla="*/ 1312793 h 2311974"/>
                <a:gd name="connsiteX106" fmla="*/ 1152783 w 1297423"/>
                <a:gd name="connsiteY106" fmla="*/ 1324948 h 2311974"/>
                <a:gd name="connsiteX107" fmla="*/ 1159897 w 1297423"/>
                <a:gd name="connsiteY107" fmla="*/ 1317655 h 2311974"/>
                <a:gd name="connsiteX108" fmla="*/ 1159897 w 1297423"/>
                <a:gd name="connsiteY108" fmla="*/ 1327379 h 2311974"/>
                <a:gd name="connsiteX109" fmla="*/ 1162268 w 1297423"/>
                <a:gd name="connsiteY109" fmla="*/ 1344397 h 2311974"/>
                <a:gd name="connsiteX110" fmla="*/ 1136185 w 1297423"/>
                <a:gd name="connsiteY110" fmla="*/ 1358984 h 2311974"/>
                <a:gd name="connsiteX111" fmla="*/ 1114845 w 1297423"/>
                <a:gd name="connsiteY111" fmla="*/ 1358984 h 2311974"/>
                <a:gd name="connsiteX112" fmla="*/ 1112474 w 1297423"/>
                <a:gd name="connsiteY112" fmla="*/ 1376001 h 2311974"/>
                <a:gd name="connsiteX113" fmla="*/ 1133814 w 1297423"/>
                <a:gd name="connsiteY113" fmla="*/ 1376001 h 2311974"/>
                <a:gd name="connsiteX114" fmla="*/ 1136185 w 1297423"/>
                <a:gd name="connsiteY114" fmla="*/ 1383295 h 2311974"/>
                <a:gd name="connsiteX115" fmla="*/ 1140928 w 1297423"/>
                <a:gd name="connsiteY115" fmla="*/ 1380864 h 2311974"/>
                <a:gd name="connsiteX116" fmla="*/ 1148041 w 1297423"/>
                <a:gd name="connsiteY116" fmla="*/ 1393019 h 2311974"/>
                <a:gd name="connsiteX117" fmla="*/ 1145670 w 1297423"/>
                <a:gd name="connsiteY117" fmla="*/ 1400312 h 2311974"/>
                <a:gd name="connsiteX118" fmla="*/ 1148041 w 1297423"/>
                <a:gd name="connsiteY118" fmla="*/ 1402744 h 2311974"/>
                <a:gd name="connsiteX119" fmla="*/ 1167010 w 1297423"/>
                <a:gd name="connsiteY119" fmla="*/ 1380864 h 2311974"/>
                <a:gd name="connsiteX120" fmla="*/ 1174124 w 1297423"/>
                <a:gd name="connsiteY120" fmla="*/ 1383295 h 2311974"/>
                <a:gd name="connsiteX121" fmla="*/ 1169381 w 1297423"/>
                <a:gd name="connsiteY121" fmla="*/ 1380864 h 2311974"/>
                <a:gd name="connsiteX122" fmla="*/ 1176495 w 1297423"/>
                <a:gd name="connsiteY122" fmla="*/ 1373570 h 2311974"/>
                <a:gd name="connsiteX123" fmla="*/ 1183608 w 1297423"/>
                <a:gd name="connsiteY123" fmla="*/ 1368708 h 2311974"/>
                <a:gd name="connsiteX124" fmla="*/ 1200206 w 1297423"/>
                <a:gd name="connsiteY124" fmla="*/ 1417330 h 2311974"/>
                <a:gd name="connsiteX125" fmla="*/ 1195464 w 1297423"/>
                <a:gd name="connsiteY125" fmla="*/ 1424623 h 2311974"/>
                <a:gd name="connsiteX126" fmla="*/ 1195464 w 1297423"/>
                <a:gd name="connsiteY126" fmla="*/ 1441641 h 2311974"/>
                <a:gd name="connsiteX127" fmla="*/ 1162268 w 1297423"/>
                <a:gd name="connsiteY127" fmla="*/ 1436779 h 2311974"/>
                <a:gd name="connsiteX128" fmla="*/ 1159897 w 1297423"/>
                <a:gd name="connsiteY128" fmla="*/ 1473245 h 2311974"/>
                <a:gd name="connsiteX129" fmla="*/ 1145670 w 1297423"/>
                <a:gd name="connsiteY129" fmla="*/ 1473245 h 2311974"/>
                <a:gd name="connsiteX130" fmla="*/ 1140928 w 1297423"/>
                <a:gd name="connsiteY130" fmla="*/ 1504850 h 2311974"/>
                <a:gd name="connsiteX131" fmla="*/ 1126701 w 1297423"/>
                <a:gd name="connsiteY131" fmla="*/ 1521867 h 2311974"/>
                <a:gd name="connsiteX132" fmla="*/ 1126701 w 1297423"/>
                <a:gd name="connsiteY132" fmla="*/ 1548609 h 2311974"/>
                <a:gd name="connsiteX133" fmla="*/ 1107732 w 1297423"/>
                <a:gd name="connsiteY133" fmla="*/ 1560765 h 2311974"/>
                <a:gd name="connsiteX134" fmla="*/ 1133814 w 1297423"/>
                <a:gd name="connsiteY134" fmla="*/ 1570489 h 2311974"/>
                <a:gd name="connsiteX135" fmla="*/ 1133814 w 1297423"/>
                <a:gd name="connsiteY135" fmla="*/ 1577783 h 2311974"/>
                <a:gd name="connsiteX136" fmla="*/ 1079278 w 1297423"/>
                <a:gd name="connsiteY136" fmla="*/ 1577783 h 2311974"/>
                <a:gd name="connsiteX137" fmla="*/ 1091134 w 1297423"/>
                <a:gd name="connsiteY137" fmla="*/ 1602094 h 2311974"/>
                <a:gd name="connsiteX138" fmla="*/ 1100618 w 1297423"/>
                <a:gd name="connsiteY138" fmla="*/ 1609387 h 2311974"/>
                <a:gd name="connsiteX139" fmla="*/ 1098247 w 1297423"/>
                <a:gd name="connsiteY139" fmla="*/ 1619111 h 2311974"/>
                <a:gd name="connsiteX140" fmla="*/ 1100618 w 1297423"/>
                <a:gd name="connsiteY140" fmla="*/ 1623973 h 2311974"/>
                <a:gd name="connsiteX141" fmla="*/ 1100618 w 1297423"/>
                <a:gd name="connsiteY141" fmla="*/ 1645853 h 2311974"/>
                <a:gd name="connsiteX142" fmla="*/ 1093505 w 1297423"/>
                <a:gd name="connsiteY142" fmla="*/ 1645853 h 2311974"/>
                <a:gd name="connsiteX143" fmla="*/ 1086391 w 1297423"/>
                <a:gd name="connsiteY143" fmla="*/ 1667733 h 2311974"/>
                <a:gd name="connsiteX144" fmla="*/ 1086391 w 1297423"/>
                <a:gd name="connsiteY144" fmla="*/ 1706631 h 2311974"/>
                <a:gd name="connsiteX145" fmla="*/ 1072165 w 1297423"/>
                <a:gd name="connsiteY145" fmla="*/ 1709062 h 2311974"/>
                <a:gd name="connsiteX146" fmla="*/ 1072165 w 1297423"/>
                <a:gd name="connsiteY146" fmla="*/ 1723648 h 2311974"/>
                <a:gd name="connsiteX147" fmla="*/ 1060309 w 1297423"/>
                <a:gd name="connsiteY147" fmla="*/ 1740666 h 2311974"/>
                <a:gd name="connsiteX148" fmla="*/ 1003401 w 1297423"/>
                <a:gd name="connsiteY148" fmla="*/ 1733373 h 2311974"/>
                <a:gd name="connsiteX149" fmla="*/ 977319 w 1297423"/>
                <a:gd name="connsiteY149" fmla="*/ 1733373 h 2311974"/>
                <a:gd name="connsiteX150" fmla="*/ 965463 w 1297423"/>
                <a:gd name="connsiteY150" fmla="*/ 1743097 h 2311974"/>
                <a:gd name="connsiteX151" fmla="*/ 958350 w 1297423"/>
                <a:gd name="connsiteY151" fmla="*/ 1735804 h 2311974"/>
                <a:gd name="connsiteX152" fmla="*/ 951236 w 1297423"/>
                <a:gd name="connsiteY152" fmla="*/ 1740666 h 2311974"/>
                <a:gd name="connsiteX153" fmla="*/ 929896 w 1297423"/>
                <a:gd name="connsiteY153" fmla="*/ 1713924 h 2311974"/>
                <a:gd name="connsiteX154" fmla="*/ 915669 w 1297423"/>
                <a:gd name="connsiteY154" fmla="*/ 1721217 h 2311974"/>
                <a:gd name="connsiteX155" fmla="*/ 908556 w 1297423"/>
                <a:gd name="connsiteY155" fmla="*/ 1733373 h 2311974"/>
                <a:gd name="connsiteX156" fmla="*/ 901442 w 1297423"/>
                <a:gd name="connsiteY156" fmla="*/ 1735804 h 2311974"/>
                <a:gd name="connsiteX157" fmla="*/ 887215 w 1297423"/>
                <a:gd name="connsiteY157" fmla="*/ 1706631 h 2311974"/>
                <a:gd name="connsiteX158" fmla="*/ 816081 w 1297423"/>
                <a:gd name="connsiteY158" fmla="*/ 1709062 h 2311974"/>
                <a:gd name="connsiteX159" fmla="*/ 813710 w 1297423"/>
                <a:gd name="connsiteY159" fmla="*/ 1721217 h 2311974"/>
                <a:gd name="connsiteX160" fmla="*/ 771030 w 1297423"/>
                <a:gd name="connsiteY160" fmla="*/ 1721217 h 2311974"/>
                <a:gd name="connsiteX161" fmla="*/ 771030 w 1297423"/>
                <a:gd name="connsiteY161" fmla="*/ 1728511 h 2311974"/>
                <a:gd name="connsiteX162" fmla="*/ 740205 w 1297423"/>
                <a:gd name="connsiteY162" fmla="*/ 1721217 h 2311974"/>
                <a:gd name="connsiteX163" fmla="*/ 740205 w 1297423"/>
                <a:gd name="connsiteY163" fmla="*/ 1706631 h 2311974"/>
                <a:gd name="connsiteX164" fmla="*/ 733091 w 1297423"/>
                <a:gd name="connsiteY164" fmla="*/ 1706631 h 2311974"/>
                <a:gd name="connsiteX165" fmla="*/ 730720 w 1297423"/>
                <a:gd name="connsiteY165" fmla="*/ 1692044 h 2311974"/>
                <a:gd name="connsiteX166" fmla="*/ 730720 w 1297423"/>
                <a:gd name="connsiteY166" fmla="*/ 1692044 h 2311974"/>
                <a:gd name="connsiteX167" fmla="*/ 733091 w 1297423"/>
                <a:gd name="connsiteY167" fmla="*/ 1706631 h 2311974"/>
                <a:gd name="connsiteX168" fmla="*/ 678555 w 1297423"/>
                <a:gd name="connsiteY168" fmla="*/ 1709062 h 2311974"/>
                <a:gd name="connsiteX169" fmla="*/ 638246 w 1297423"/>
                <a:gd name="connsiteY169" fmla="*/ 1701769 h 2311974"/>
                <a:gd name="connsiteX170" fmla="*/ 635875 w 1297423"/>
                <a:gd name="connsiteY170" fmla="*/ 1709062 h 2311974"/>
                <a:gd name="connsiteX171" fmla="*/ 616905 w 1297423"/>
                <a:gd name="connsiteY171" fmla="*/ 1713924 h 2311974"/>
                <a:gd name="connsiteX172" fmla="*/ 609792 w 1297423"/>
                <a:gd name="connsiteY172" fmla="*/ 1733373 h 2311974"/>
                <a:gd name="connsiteX173" fmla="*/ 614534 w 1297423"/>
                <a:gd name="connsiteY173" fmla="*/ 1750391 h 2311974"/>
                <a:gd name="connsiteX174" fmla="*/ 595565 w 1297423"/>
                <a:gd name="connsiteY174" fmla="*/ 1750391 h 2311974"/>
                <a:gd name="connsiteX175" fmla="*/ 590823 w 1297423"/>
                <a:gd name="connsiteY175" fmla="*/ 1769840 h 2311974"/>
                <a:gd name="connsiteX176" fmla="*/ 597936 w 1297423"/>
                <a:gd name="connsiteY176" fmla="*/ 1784426 h 2311974"/>
                <a:gd name="connsiteX177" fmla="*/ 595565 w 1297423"/>
                <a:gd name="connsiteY177" fmla="*/ 1806306 h 2311974"/>
                <a:gd name="connsiteX178" fmla="*/ 583709 w 1297423"/>
                <a:gd name="connsiteY178" fmla="*/ 1813599 h 2311974"/>
                <a:gd name="connsiteX179" fmla="*/ 583709 w 1297423"/>
                <a:gd name="connsiteY179" fmla="*/ 1847635 h 2311974"/>
                <a:gd name="connsiteX180" fmla="*/ 569483 w 1297423"/>
                <a:gd name="connsiteY180" fmla="*/ 1852497 h 2311974"/>
                <a:gd name="connsiteX181" fmla="*/ 567111 w 1297423"/>
                <a:gd name="connsiteY181" fmla="*/ 1837910 h 2311974"/>
                <a:gd name="connsiteX182" fmla="*/ 533915 w 1297423"/>
                <a:gd name="connsiteY182" fmla="*/ 1837910 h 2311974"/>
                <a:gd name="connsiteX183" fmla="*/ 533915 w 1297423"/>
                <a:gd name="connsiteY183" fmla="*/ 1859790 h 2311974"/>
                <a:gd name="connsiteX184" fmla="*/ 514946 w 1297423"/>
                <a:gd name="connsiteY184" fmla="*/ 1859790 h 2311974"/>
                <a:gd name="connsiteX185" fmla="*/ 514946 w 1297423"/>
                <a:gd name="connsiteY185" fmla="*/ 1869515 h 2311974"/>
                <a:gd name="connsiteX186" fmla="*/ 512575 w 1297423"/>
                <a:gd name="connsiteY186" fmla="*/ 1876808 h 2311974"/>
                <a:gd name="connsiteX187" fmla="*/ 431957 w 1297423"/>
                <a:gd name="connsiteY187" fmla="*/ 1876808 h 2311974"/>
                <a:gd name="connsiteX188" fmla="*/ 431957 w 1297423"/>
                <a:gd name="connsiteY188" fmla="*/ 1896257 h 2311974"/>
                <a:gd name="connsiteX189" fmla="*/ 379791 w 1297423"/>
                <a:gd name="connsiteY189" fmla="*/ 1901119 h 2311974"/>
                <a:gd name="connsiteX190" fmla="*/ 379791 w 1297423"/>
                <a:gd name="connsiteY190" fmla="*/ 1930292 h 2311974"/>
                <a:gd name="connsiteX191" fmla="*/ 358451 w 1297423"/>
                <a:gd name="connsiteY191" fmla="*/ 1930292 h 2311974"/>
                <a:gd name="connsiteX192" fmla="*/ 356080 w 1297423"/>
                <a:gd name="connsiteY192" fmla="*/ 1952172 h 2311974"/>
                <a:gd name="connsiteX193" fmla="*/ 344224 w 1297423"/>
                <a:gd name="connsiteY193" fmla="*/ 1952172 h 2311974"/>
                <a:gd name="connsiteX194" fmla="*/ 344224 w 1297423"/>
                <a:gd name="connsiteY194" fmla="*/ 1978914 h 2311974"/>
                <a:gd name="connsiteX195" fmla="*/ 351338 w 1297423"/>
                <a:gd name="connsiteY195" fmla="*/ 1983776 h 2311974"/>
                <a:gd name="connsiteX196" fmla="*/ 348967 w 1297423"/>
                <a:gd name="connsiteY196" fmla="*/ 2000794 h 2311974"/>
                <a:gd name="connsiteX197" fmla="*/ 356080 w 1297423"/>
                <a:gd name="connsiteY197" fmla="*/ 2005656 h 2311974"/>
                <a:gd name="connsiteX198" fmla="*/ 356080 w 1297423"/>
                <a:gd name="connsiteY198" fmla="*/ 2068865 h 2311974"/>
                <a:gd name="connsiteX199" fmla="*/ 348967 w 1297423"/>
                <a:gd name="connsiteY199" fmla="*/ 2068865 h 2311974"/>
                <a:gd name="connsiteX200" fmla="*/ 348967 w 1297423"/>
                <a:gd name="connsiteY200" fmla="*/ 2081020 h 2311974"/>
                <a:gd name="connsiteX201" fmla="*/ 329997 w 1297423"/>
                <a:gd name="connsiteY201" fmla="*/ 2083451 h 2311974"/>
                <a:gd name="connsiteX202" fmla="*/ 315771 w 1297423"/>
                <a:gd name="connsiteY202" fmla="*/ 2117487 h 2311974"/>
                <a:gd name="connsiteX203" fmla="*/ 315771 w 1297423"/>
                <a:gd name="connsiteY203" fmla="*/ 2129642 h 2311974"/>
                <a:gd name="connsiteX204" fmla="*/ 372678 w 1297423"/>
                <a:gd name="connsiteY204" fmla="*/ 2132073 h 2311974"/>
                <a:gd name="connsiteX205" fmla="*/ 365565 w 1297423"/>
                <a:gd name="connsiteY205" fmla="*/ 2151522 h 2311974"/>
                <a:gd name="connsiteX206" fmla="*/ 370307 w 1297423"/>
                <a:gd name="connsiteY206" fmla="*/ 2161246 h 2311974"/>
                <a:gd name="connsiteX207" fmla="*/ 365565 w 1297423"/>
                <a:gd name="connsiteY207" fmla="*/ 2168540 h 2311974"/>
                <a:gd name="connsiteX208" fmla="*/ 348967 w 1297423"/>
                <a:gd name="connsiteY208" fmla="*/ 2168540 h 2311974"/>
                <a:gd name="connsiteX209" fmla="*/ 348967 w 1297423"/>
                <a:gd name="connsiteY209" fmla="*/ 2180695 h 2311974"/>
                <a:gd name="connsiteX210" fmla="*/ 318142 w 1297423"/>
                <a:gd name="connsiteY210" fmla="*/ 2187988 h 2311974"/>
                <a:gd name="connsiteX211" fmla="*/ 325255 w 1297423"/>
                <a:gd name="connsiteY211" fmla="*/ 2200144 h 2311974"/>
                <a:gd name="connsiteX212" fmla="*/ 322884 w 1297423"/>
                <a:gd name="connsiteY212" fmla="*/ 2256059 h 2311974"/>
                <a:gd name="connsiteX213" fmla="*/ 311028 w 1297423"/>
                <a:gd name="connsiteY213" fmla="*/ 2277939 h 2311974"/>
                <a:gd name="connsiteX214" fmla="*/ 284946 w 1297423"/>
                <a:gd name="connsiteY214" fmla="*/ 2307112 h 2311974"/>
                <a:gd name="connsiteX215" fmla="*/ 270719 w 1297423"/>
                <a:gd name="connsiteY215" fmla="*/ 2311974 h 2311974"/>
                <a:gd name="connsiteX216" fmla="*/ 254121 w 1297423"/>
                <a:gd name="connsiteY216" fmla="*/ 2282801 h 2311974"/>
                <a:gd name="connsiteX217" fmla="*/ 235152 w 1297423"/>
                <a:gd name="connsiteY217" fmla="*/ 2275508 h 2311974"/>
                <a:gd name="connsiteX218" fmla="*/ 220925 w 1297423"/>
                <a:gd name="connsiteY218" fmla="*/ 2292526 h 2311974"/>
                <a:gd name="connsiteX219" fmla="*/ 201956 w 1297423"/>
                <a:gd name="connsiteY219" fmla="*/ 2285232 h 2311974"/>
                <a:gd name="connsiteX220" fmla="*/ 187729 w 1297423"/>
                <a:gd name="connsiteY220" fmla="*/ 2290094 h 2311974"/>
                <a:gd name="connsiteX221" fmla="*/ 152162 w 1297423"/>
                <a:gd name="connsiteY221" fmla="*/ 2275508 h 2311974"/>
                <a:gd name="connsiteX222" fmla="*/ 111427 w 1297423"/>
                <a:gd name="connsiteY222" fmla="*/ 2254426 h 2311974"/>
                <a:gd name="connsiteX223" fmla="*/ 119732 w 1297423"/>
                <a:gd name="connsiteY223" fmla="*/ 2090384 h 2311974"/>
                <a:gd name="connsiteX224" fmla="*/ 149016 w 1297423"/>
                <a:gd name="connsiteY224" fmla="*/ 1879782 h 2311974"/>
                <a:gd name="connsiteX225" fmla="*/ 144099 w 1297423"/>
                <a:gd name="connsiteY225" fmla="*/ 1766434 h 2311974"/>
                <a:gd name="connsiteX226" fmla="*/ 115820 w 1297423"/>
                <a:gd name="connsiteY226" fmla="*/ 1684276 h 2311974"/>
                <a:gd name="connsiteX227" fmla="*/ 52467 w 1297423"/>
                <a:gd name="connsiteY227" fmla="*/ 1605539 h 2311974"/>
                <a:gd name="connsiteX228" fmla="*/ 2592 w 1297423"/>
                <a:gd name="connsiteY228" fmla="*/ 1566641 h 2311974"/>
                <a:gd name="connsiteX229" fmla="*/ 4236 w 1297423"/>
                <a:gd name="connsiteY229" fmla="*/ 1519182 h 2311974"/>
                <a:gd name="connsiteX230" fmla="*/ 0 w 1297423"/>
                <a:gd name="connsiteY230" fmla="*/ 1442151 h 2311974"/>
                <a:gd name="connsiteX231" fmla="*/ 55307 w 1297423"/>
                <a:gd name="connsiteY231" fmla="*/ 1327822 h 2311974"/>
                <a:gd name="connsiteX232" fmla="*/ 848993 w 1297423"/>
                <a:gd name="connsiteY232" fmla="*/ 1104035 h 2311974"/>
                <a:gd name="connsiteX233" fmla="*/ 133193 w 1297423"/>
                <a:gd name="connsiteY233" fmla="*/ 471633 h 2311974"/>
                <a:gd name="connsiteX234" fmla="*/ 126079 w 1297423"/>
                <a:gd name="connsiteY234" fmla="*/ 464340 h 2311974"/>
                <a:gd name="connsiteX235" fmla="*/ 213811 w 1297423"/>
                <a:gd name="connsiteY235" fmla="*/ 311180 h 2311974"/>
                <a:gd name="connsiteX236" fmla="*/ 206698 w 1297423"/>
                <a:gd name="connsiteY236" fmla="*/ 308749 h 2311974"/>
                <a:gd name="connsiteX237" fmla="*/ 220925 w 1297423"/>
                <a:gd name="connsiteY237" fmla="*/ 240679 h 2311974"/>
                <a:gd name="connsiteX238" fmla="*/ 242265 w 1297423"/>
                <a:gd name="connsiteY238" fmla="*/ 199350 h 2311974"/>
                <a:gd name="connsiteX239" fmla="*/ 220925 w 1297423"/>
                <a:gd name="connsiteY239" fmla="*/ 150728 h 2311974"/>
                <a:gd name="connsiteX240" fmla="*/ 230409 w 1297423"/>
                <a:gd name="connsiteY240" fmla="*/ 131279 h 2311974"/>
                <a:gd name="connsiteX241" fmla="*/ 263605 w 1297423"/>
                <a:gd name="connsiteY241" fmla="*/ 116693 h 2311974"/>
                <a:gd name="connsiteX242" fmla="*/ 268348 w 1297423"/>
                <a:gd name="connsiteY242" fmla="*/ 131279 h 2311974"/>
                <a:gd name="connsiteX243" fmla="*/ 289688 w 1297423"/>
                <a:gd name="connsiteY243" fmla="*/ 116693 h 2311974"/>
                <a:gd name="connsiteX244" fmla="*/ 284946 w 1297423"/>
                <a:gd name="connsiteY244" fmla="*/ 109399 h 2311974"/>
                <a:gd name="connsiteX245" fmla="*/ 301544 w 1297423"/>
                <a:gd name="connsiteY245" fmla="*/ 102106 h 2311974"/>
                <a:gd name="connsiteX246" fmla="*/ 301544 w 1297423"/>
                <a:gd name="connsiteY246" fmla="*/ 94813 h 2311974"/>
                <a:gd name="connsiteX247" fmla="*/ 311028 w 1297423"/>
                <a:gd name="connsiteY247" fmla="*/ 87519 h 2311974"/>
                <a:gd name="connsiteX248" fmla="*/ 296801 w 1297423"/>
                <a:gd name="connsiteY248" fmla="*/ 53484 h 2311974"/>
                <a:gd name="connsiteX249" fmla="*/ 294430 w 1297423"/>
                <a:gd name="connsiteY249" fmla="*/ 7293 h 2311974"/>
                <a:gd name="connsiteX250" fmla="*/ 337111 w 1297423"/>
                <a:gd name="connsiteY250" fmla="*/ 17018 h 2311974"/>
                <a:gd name="connsiteX251" fmla="*/ 358451 w 1297423"/>
                <a:gd name="connsiteY251" fmla="*/ 0 h 2311974"/>
                <a:gd name="connsiteX252" fmla="*/ 358451 w 1297423"/>
                <a:gd name="connsiteY252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52783 w 1297423"/>
                <a:gd name="connsiteY74" fmla="*/ 928679 h 2311974"/>
                <a:gd name="connsiteX75" fmla="*/ 1167010 w 1297423"/>
                <a:gd name="connsiteY75" fmla="*/ 948128 h 2311974"/>
                <a:gd name="connsiteX76" fmla="*/ 1188351 w 1297423"/>
                <a:gd name="connsiteY76" fmla="*/ 950559 h 2311974"/>
                <a:gd name="connsiteX77" fmla="*/ 1193093 w 1297423"/>
                <a:gd name="connsiteY77" fmla="*/ 923817 h 2311974"/>
                <a:gd name="connsiteX78" fmla="*/ 1207320 w 1297423"/>
                <a:gd name="connsiteY78" fmla="*/ 914093 h 2311974"/>
                <a:gd name="connsiteX79" fmla="*/ 1216804 w 1297423"/>
                <a:gd name="connsiteY79" fmla="*/ 921386 h 2311974"/>
                <a:gd name="connsiteX80" fmla="*/ 1228660 w 1297423"/>
                <a:gd name="connsiteY80" fmla="*/ 948128 h 2311974"/>
                <a:gd name="connsiteX81" fmla="*/ 1176495 w 1297423"/>
                <a:gd name="connsiteY81" fmla="*/ 1006475 h 2311974"/>
                <a:gd name="connsiteX82" fmla="*/ 1046082 w 1297423"/>
                <a:gd name="connsiteY82" fmla="*/ 1062390 h 2311974"/>
                <a:gd name="connsiteX83" fmla="*/ 1053195 w 1297423"/>
                <a:gd name="connsiteY83" fmla="*/ 1093994 h 2311974"/>
                <a:gd name="connsiteX84" fmla="*/ 1043711 w 1297423"/>
                <a:gd name="connsiteY84" fmla="*/ 1103719 h 2311974"/>
                <a:gd name="connsiteX85" fmla="*/ 1046082 w 1297423"/>
                <a:gd name="connsiteY85" fmla="*/ 1111012 h 2311974"/>
                <a:gd name="connsiteX86" fmla="*/ 1038969 w 1297423"/>
                <a:gd name="connsiteY86" fmla="*/ 1118305 h 2311974"/>
                <a:gd name="connsiteX87" fmla="*/ 1024742 w 1297423"/>
                <a:gd name="connsiteY87" fmla="*/ 1149909 h 2311974"/>
                <a:gd name="connsiteX88" fmla="*/ 1036597 w 1297423"/>
                <a:gd name="connsiteY88" fmla="*/ 1164496 h 2311974"/>
                <a:gd name="connsiteX89" fmla="*/ 1065051 w 1297423"/>
                <a:gd name="connsiteY89" fmla="*/ 1164496 h 2311974"/>
                <a:gd name="connsiteX90" fmla="*/ 1067422 w 1297423"/>
                <a:gd name="connsiteY90" fmla="*/ 1166927 h 2311974"/>
                <a:gd name="connsiteX91" fmla="*/ 1086391 w 1297423"/>
                <a:gd name="connsiteY91" fmla="*/ 1159634 h 2311974"/>
                <a:gd name="connsiteX92" fmla="*/ 1098247 w 1297423"/>
                <a:gd name="connsiteY92" fmla="*/ 1166927 h 2311974"/>
                <a:gd name="connsiteX93" fmla="*/ 1105361 w 1297423"/>
                <a:gd name="connsiteY93" fmla="*/ 1166927 h 2311974"/>
                <a:gd name="connsiteX94" fmla="*/ 1100618 w 1297423"/>
                <a:gd name="connsiteY94" fmla="*/ 1171789 h 2311974"/>
                <a:gd name="connsiteX95" fmla="*/ 1114845 w 1297423"/>
                <a:gd name="connsiteY95" fmla="*/ 1179083 h 2311974"/>
                <a:gd name="connsiteX96" fmla="*/ 1121959 w 1297423"/>
                <a:gd name="connsiteY96" fmla="*/ 1222842 h 2311974"/>
                <a:gd name="connsiteX97" fmla="*/ 1114845 w 1297423"/>
                <a:gd name="connsiteY97" fmla="*/ 1230136 h 2311974"/>
                <a:gd name="connsiteX98" fmla="*/ 1114845 w 1297423"/>
                <a:gd name="connsiteY98" fmla="*/ 1254447 h 2311974"/>
                <a:gd name="connsiteX99" fmla="*/ 1140928 w 1297423"/>
                <a:gd name="connsiteY99" fmla="*/ 1271464 h 2311974"/>
                <a:gd name="connsiteX100" fmla="*/ 1136185 w 1297423"/>
                <a:gd name="connsiteY100" fmla="*/ 1278758 h 2311974"/>
                <a:gd name="connsiteX101" fmla="*/ 1145670 w 1297423"/>
                <a:gd name="connsiteY101" fmla="*/ 1290913 h 2311974"/>
                <a:gd name="connsiteX102" fmla="*/ 1145670 w 1297423"/>
                <a:gd name="connsiteY102" fmla="*/ 1303069 h 2311974"/>
                <a:gd name="connsiteX103" fmla="*/ 1148041 w 1297423"/>
                <a:gd name="connsiteY103" fmla="*/ 1305500 h 2311974"/>
                <a:gd name="connsiteX104" fmla="*/ 1145670 w 1297423"/>
                <a:gd name="connsiteY104" fmla="*/ 1312793 h 2311974"/>
                <a:gd name="connsiteX105" fmla="*/ 1152783 w 1297423"/>
                <a:gd name="connsiteY105" fmla="*/ 1324948 h 2311974"/>
                <a:gd name="connsiteX106" fmla="*/ 1159897 w 1297423"/>
                <a:gd name="connsiteY106" fmla="*/ 1317655 h 2311974"/>
                <a:gd name="connsiteX107" fmla="*/ 1159897 w 1297423"/>
                <a:gd name="connsiteY107" fmla="*/ 1327379 h 2311974"/>
                <a:gd name="connsiteX108" fmla="*/ 1162268 w 1297423"/>
                <a:gd name="connsiteY108" fmla="*/ 1344397 h 2311974"/>
                <a:gd name="connsiteX109" fmla="*/ 1136185 w 1297423"/>
                <a:gd name="connsiteY109" fmla="*/ 1358984 h 2311974"/>
                <a:gd name="connsiteX110" fmla="*/ 1114845 w 1297423"/>
                <a:gd name="connsiteY110" fmla="*/ 1358984 h 2311974"/>
                <a:gd name="connsiteX111" fmla="*/ 1112474 w 1297423"/>
                <a:gd name="connsiteY111" fmla="*/ 1376001 h 2311974"/>
                <a:gd name="connsiteX112" fmla="*/ 1133814 w 1297423"/>
                <a:gd name="connsiteY112" fmla="*/ 1376001 h 2311974"/>
                <a:gd name="connsiteX113" fmla="*/ 1136185 w 1297423"/>
                <a:gd name="connsiteY113" fmla="*/ 1383295 h 2311974"/>
                <a:gd name="connsiteX114" fmla="*/ 1140928 w 1297423"/>
                <a:gd name="connsiteY114" fmla="*/ 1380864 h 2311974"/>
                <a:gd name="connsiteX115" fmla="*/ 1148041 w 1297423"/>
                <a:gd name="connsiteY115" fmla="*/ 1393019 h 2311974"/>
                <a:gd name="connsiteX116" fmla="*/ 1145670 w 1297423"/>
                <a:gd name="connsiteY116" fmla="*/ 1400312 h 2311974"/>
                <a:gd name="connsiteX117" fmla="*/ 1148041 w 1297423"/>
                <a:gd name="connsiteY117" fmla="*/ 1402744 h 2311974"/>
                <a:gd name="connsiteX118" fmla="*/ 1167010 w 1297423"/>
                <a:gd name="connsiteY118" fmla="*/ 1380864 h 2311974"/>
                <a:gd name="connsiteX119" fmla="*/ 1174124 w 1297423"/>
                <a:gd name="connsiteY119" fmla="*/ 1383295 h 2311974"/>
                <a:gd name="connsiteX120" fmla="*/ 1169381 w 1297423"/>
                <a:gd name="connsiteY120" fmla="*/ 1380864 h 2311974"/>
                <a:gd name="connsiteX121" fmla="*/ 1176495 w 1297423"/>
                <a:gd name="connsiteY121" fmla="*/ 1373570 h 2311974"/>
                <a:gd name="connsiteX122" fmla="*/ 1183608 w 1297423"/>
                <a:gd name="connsiteY122" fmla="*/ 1368708 h 2311974"/>
                <a:gd name="connsiteX123" fmla="*/ 1200206 w 1297423"/>
                <a:gd name="connsiteY123" fmla="*/ 1417330 h 2311974"/>
                <a:gd name="connsiteX124" fmla="*/ 1195464 w 1297423"/>
                <a:gd name="connsiteY124" fmla="*/ 1424623 h 2311974"/>
                <a:gd name="connsiteX125" fmla="*/ 1195464 w 1297423"/>
                <a:gd name="connsiteY125" fmla="*/ 1441641 h 2311974"/>
                <a:gd name="connsiteX126" fmla="*/ 1162268 w 1297423"/>
                <a:gd name="connsiteY126" fmla="*/ 1436779 h 2311974"/>
                <a:gd name="connsiteX127" fmla="*/ 1159897 w 1297423"/>
                <a:gd name="connsiteY127" fmla="*/ 1473245 h 2311974"/>
                <a:gd name="connsiteX128" fmla="*/ 1145670 w 1297423"/>
                <a:gd name="connsiteY128" fmla="*/ 1473245 h 2311974"/>
                <a:gd name="connsiteX129" fmla="*/ 1140928 w 1297423"/>
                <a:gd name="connsiteY129" fmla="*/ 1504850 h 2311974"/>
                <a:gd name="connsiteX130" fmla="*/ 1126701 w 1297423"/>
                <a:gd name="connsiteY130" fmla="*/ 1521867 h 2311974"/>
                <a:gd name="connsiteX131" fmla="*/ 1126701 w 1297423"/>
                <a:gd name="connsiteY131" fmla="*/ 1548609 h 2311974"/>
                <a:gd name="connsiteX132" fmla="*/ 1107732 w 1297423"/>
                <a:gd name="connsiteY132" fmla="*/ 1560765 h 2311974"/>
                <a:gd name="connsiteX133" fmla="*/ 1133814 w 1297423"/>
                <a:gd name="connsiteY133" fmla="*/ 1570489 h 2311974"/>
                <a:gd name="connsiteX134" fmla="*/ 1133814 w 1297423"/>
                <a:gd name="connsiteY134" fmla="*/ 1577783 h 2311974"/>
                <a:gd name="connsiteX135" fmla="*/ 1079278 w 1297423"/>
                <a:gd name="connsiteY135" fmla="*/ 1577783 h 2311974"/>
                <a:gd name="connsiteX136" fmla="*/ 1091134 w 1297423"/>
                <a:gd name="connsiteY136" fmla="*/ 1602094 h 2311974"/>
                <a:gd name="connsiteX137" fmla="*/ 1100618 w 1297423"/>
                <a:gd name="connsiteY137" fmla="*/ 1609387 h 2311974"/>
                <a:gd name="connsiteX138" fmla="*/ 1098247 w 1297423"/>
                <a:gd name="connsiteY138" fmla="*/ 1619111 h 2311974"/>
                <a:gd name="connsiteX139" fmla="*/ 1100618 w 1297423"/>
                <a:gd name="connsiteY139" fmla="*/ 1623973 h 2311974"/>
                <a:gd name="connsiteX140" fmla="*/ 1100618 w 1297423"/>
                <a:gd name="connsiteY140" fmla="*/ 1645853 h 2311974"/>
                <a:gd name="connsiteX141" fmla="*/ 1093505 w 1297423"/>
                <a:gd name="connsiteY141" fmla="*/ 1645853 h 2311974"/>
                <a:gd name="connsiteX142" fmla="*/ 1086391 w 1297423"/>
                <a:gd name="connsiteY142" fmla="*/ 1667733 h 2311974"/>
                <a:gd name="connsiteX143" fmla="*/ 1086391 w 1297423"/>
                <a:gd name="connsiteY143" fmla="*/ 1706631 h 2311974"/>
                <a:gd name="connsiteX144" fmla="*/ 1072165 w 1297423"/>
                <a:gd name="connsiteY144" fmla="*/ 1709062 h 2311974"/>
                <a:gd name="connsiteX145" fmla="*/ 1072165 w 1297423"/>
                <a:gd name="connsiteY145" fmla="*/ 1723648 h 2311974"/>
                <a:gd name="connsiteX146" fmla="*/ 1060309 w 1297423"/>
                <a:gd name="connsiteY146" fmla="*/ 1740666 h 2311974"/>
                <a:gd name="connsiteX147" fmla="*/ 1003401 w 1297423"/>
                <a:gd name="connsiteY147" fmla="*/ 1733373 h 2311974"/>
                <a:gd name="connsiteX148" fmla="*/ 977319 w 1297423"/>
                <a:gd name="connsiteY148" fmla="*/ 1733373 h 2311974"/>
                <a:gd name="connsiteX149" fmla="*/ 965463 w 1297423"/>
                <a:gd name="connsiteY149" fmla="*/ 1743097 h 2311974"/>
                <a:gd name="connsiteX150" fmla="*/ 958350 w 1297423"/>
                <a:gd name="connsiteY150" fmla="*/ 1735804 h 2311974"/>
                <a:gd name="connsiteX151" fmla="*/ 951236 w 1297423"/>
                <a:gd name="connsiteY151" fmla="*/ 1740666 h 2311974"/>
                <a:gd name="connsiteX152" fmla="*/ 929896 w 1297423"/>
                <a:gd name="connsiteY152" fmla="*/ 1713924 h 2311974"/>
                <a:gd name="connsiteX153" fmla="*/ 915669 w 1297423"/>
                <a:gd name="connsiteY153" fmla="*/ 1721217 h 2311974"/>
                <a:gd name="connsiteX154" fmla="*/ 908556 w 1297423"/>
                <a:gd name="connsiteY154" fmla="*/ 1733373 h 2311974"/>
                <a:gd name="connsiteX155" fmla="*/ 901442 w 1297423"/>
                <a:gd name="connsiteY155" fmla="*/ 1735804 h 2311974"/>
                <a:gd name="connsiteX156" fmla="*/ 887215 w 1297423"/>
                <a:gd name="connsiteY156" fmla="*/ 1706631 h 2311974"/>
                <a:gd name="connsiteX157" fmla="*/ 816081 w 1297423"/>
                <a:gd name="connsiteY157" fmla="*/ 1709062 h 2311974"/>
                <a:gd name="connsiteX158" fmla="*/ 813710 w 1297423"/>
                <a:gd name="connsiteY158" fmla="*/ 1721217 h 2311974"/>
                <a:gd name="connsiteX159" fmla="*/ 771030 w 1297423"/>
                <a:gd name="connsiteY159" fmla="*/ 1721217 h 2311974"/>
                <a:gd name="connsiteX160" fmla="*/ 771030 w 1297423"/>
                <a:gd name="connsiteY160" fmla="*/ 1728511 h 2311974"/>
                <a:gd name="connsiteX161" fmla="*/ 740205 w 1297423"/>
                <a:gd name="connsiteY161" fmla="*/ 1721217 h 2311974"/>
                <a:gd name="connsiteX162" fmla="*/ 740205 w 1297423"/>
                <a:gd name="connsiteY162" fmla="*/ 1706631 h 2311974"/>
                <a:gd name="connsiteX163" fmla="*/ 733091 w 1297423"/>
                <a:gd name="connsiteY163" fmla="*/ 1706631 h 2311974"/>
                <a:gd name="connsiteX164" fmla="*/ 730720 w 1297423"/>
                <a:gd name="connsiteY164" fmla="*/ 1692044 h 2311974"/>
                <a:gd name="connsiteX165" fmla="*/ 730720 w 1297423"/>
                <a:gd name="connsiteY165" fmla="*/ 1692044 h 2311974"/>
                <a:gd name="connsiteX166" fmla="*/ 733091 w 1297423"/>
                <a:gd name="connsiteY166" fmla="*/ 1706631 h 2311974"/>
                <a:gd name="connsiteX167" fmla="*/ 678555 w 1297423"/>
                <a:gd name="connsiteY167" fmla="*/ 1709062 h 2311974"/>
                <a:gd name="connsiteX168" fmla="*/ 638246 w 1297423"/>
                <a:gd name="connsiteY168" fmla="*/ 1701769 h 2311974"/>
                <a:gd name="connsiteX169" fmla="*/ 635875 w 1297423"/>
                <a:gd name="connsiteY169" fmla="*/ 1709062 h 2311974"/>
                <a:gd name="connsiteX170" fmla="*/ 616905 w 1297423"/>
                <a:gd name="connsiteY170" fmla="*/ 1713924 h 2311974"/>
                <a:gd name="connsiteX171" fmla="*/ 609792 w 1297423"/>
                <a:gd name="connsiteY171" fmla="*/ 1733373 h 2311974"/>
                <a:gd name="connsiteX172" fmla="*/ 614534 w 1297423"/>
                <a:gd name="connsiteY172" fmla="*/ 1750391 h 2311974"/>
                <a:gd name="connsiteX173" fmla="*/ 595565 w 1297423"/>
                <a:gd name="connsiteY173" fmla="*/ 1750391 h 2311974"/>
                <a:gd name="connsiteX174" fmla="*/ 590823 w 1297423"/>
                <a:gd name="connsiteY174" fmla="*/ 1769840 h 2311974"/>
                <a:gd name="connsiteX175" fmla="*/ 597936 w 1297423"/>
                <a:gd name="connsiteY175" fmla="*/ 1784426 h 2311974"/>
                <a:gd name="connsiteX176" fmla="*/ 595565 w 1297423"/>
                <a:gd name="connsiteY176" fmla="*/ 1806306 h 2311974"/>
                <a:gd name="connsiteX177" fmla="*/ 583709 w 1297423"/>
                <a:gd name="connsiteY177" fmla="*/ 1813599 h 2311974"/>
                <a:gd name="connsiteX178" fmla="*/ 583709 w 1297423"/>
                <a:gd name="connsiteY178" fmla="*/ 1847635 h 2311974"/>
                <a:gd name="connsiteX179" fmla="*/ 569483 w 1297423"/>
                <a:gd name="connsiteY179" fmla="*/ 1852497 h 2311974"/>
                <a:gd name="connsiteX180" fmla="*/ 567111 w 1297423"/>
                <a:gd name="connsiteY180" fmla="*/ 1837910 h 2311974"/>
                <a:gd name="connsiteX181" fmla="*/ 533915 w 1297423"/>
                <a:gd name="connsiteY181" fmla="*/ 1837910 h 2311974"/>
                <a:gd name="connsiteX182" fmla="*/ 533915 w 1297423"/>
                <a:gd name="connsiteY182" fmla="*/ 1859790 h 2311974"/>
                <a:gd name="connsiteX183" fmla="*/ 514946 w 1297423"/>
                <a:gd name="connsiteY183" fmla="*/ 1859790 h 2311974"/>
                <a:gd name="connsiteX184" fmla="*/ 514946 w 1297423"/>
                <a:gd name="connsiteY184" fmla="*/ 1869515 h 2311974"/>
                <a:gd name="connsiteX185" fmla="*/ 512575 w 1297423"/>
                <a:gd name="connsiteY185" fmla="*/ 1876808 h 2311974"/>
                <a:gd name="connsiteX186" fmla="*/ 431957 w 1297423"/>
                <a:gd name="connsiteY186" fmla="*/ 1876808 h 2311974"/>
                <a:gd name="connsiteX187" fmla="*/ 431957 w 1297423"/>
                <a:gd name="connsiteY187" fmla="*/ 1896257 h 2311974"/>
                <a:gd name="connsiteX188" fmla="*/ 379791 w 1297423"/>
                <a:gd name="connsiteY188" fmla="*/ 1901119 h 2311974"/>
                <a:gd name="connsiteX189" fmla="*/ 379791 w 1297423"/>
                <a:gd name="connsiteY189" fmla="*/ 1930292 h 2311974"/>
                <a:gd name="connsiteX190" fmla="*/ 358451 w 1297423"/>
                <a:gd name="connsiteY190" fmla="*/ 1930292 h 2311974"/>
                <a:gd name="connsiteX191" fmla="*/ 356080 w 1297423"/>
                <a:gd name="connsiteY191" fmla="*/ 1952172 h 2311974"/>
                <a:gd name="connsiteX192" fmla="*/ 344224 w 1297423"/>
                <a:gd name="connsiteY192" fmla="*/ 1952172 h 2311974"/>
                <a:gd name="connsiteX193" fmla="*/ 344224 w 1297423"/>
                <a:gd name="connsiteY193" fmla="*/ 1978914 h 2311974"/>
                <a:gd name="connsiteX194" fmla="*/ 351338 w 1297423"/>
                <a:gd name="connsiteY194" fmla="*/ 1983776 h 2311974"/>
                <a:gd name="connsiteX195" fmla="*/ 348967 w 1297423"/>
                <a:gd name="connsiteY195" fmla="*/ 2000794 h 2311974"/>
                <a:gd name="connsiteX196" fmla="*/ 356080 w 1297423"/>
                <a:gd name="connsiteY196" fmla="*/ 2005656 h 2311974"/>
                <a:gd name="connsiteX197" fmla="*/ 356080 w 1297423"/>
                <a:gd name="connsiteY197" fmla="*/ 2068865 h 2311974"/>
                <a:gd name="connsiteX198" fmla="*/ 348967 w 1297423"/>
                <a:gd name="connsiteY198" fmla="*/ 2068865 h 2311974"/>
                <a:gd name="connsiteX199" fmla="*/ 348967 w 1297423"/>
                <a:gd name="connsiteY199" fmla="*/ 2081020 h 2311974"/>
                <a:gd name="connsiteX200" fmla="*/ 329997 w 1297423"/>
                <a:gd name="connsiteY200" fmla="*/ 2083451 h 2311974"/>
                <a:gd name="connsiteX201" fmla="*/ 315771 w 1297423"/>
                <a:gd name="connsiteY201" fmla="*/ 2117487 h 2311974"/>
                <a:gd name="connsiteX202" fmla="*/ 315771 w 1297423"/>
                <a:gd name="connsiteY202" fmla="*/ 2129642 h 2311974"/>
                <a:gd name="connsiteX203" fmla="*/ 372678 w 1297423"/>
                <a:gd name="connsiteY203" fmla="*/ 2132073 h 2311974"/>
                <a:gd name="connsiteX204" fmla="*/ 365565 w 1297423"/>
                <a:gd name="connsiteY204" fmla="*/ 2151522 h 2311974"/>
                <a:gd name="connsiteX205" fmla="*/ 370307 w 1297423"/>
                <a:gd name="connsiteY205" fmla="*/ 2161246 h 2311974"/>
                <a:gd name="connsiteX206" fmla="*/ 365565 w 1297423"/>
                <a:gd name="connsiteY206" fmla="*/ 2168540 h 2311974"/>
                <a:gd name="connsiteX207" fmla="*/ 348967 w 1297423"/>
                <a:gd name="connsiteY207" fmla="*/ 2168540 h 2311974"/>
                <a:gd name="connsiteX208" fmla="*/ 348967 w 1297423"/>
                <a:gd name="connsiteY208" fmla="*/ 2180695 h 2311974"/>
                <a:gd name="connsiteX209" fmla="*/ 318142 w 1297423"/>
                <a:gd name="connsiteY209" fmla="*/ 2187988 h 2311974"/>
                <a:gd name="connsiteX210" fmla="*/ 325255 w 1297423"/>
                <a:gd name="connsiteY210" fmla="*/ 2200144 h 2311974"/>
                <a:gd name="connsiteX211" fmla="*/ 322884 w 1297423"/>
                <a:gd name="connsiteY211" fmla="*/ 2256059 h 2311974"/>
                <a:gd name="connsiteX212" fmla="*/ 311028 w 1297423"/>
                <a:gd name="connsiteY212" fmla="*/ 2277939 h 2311974"/>
                <a:gd name="connsiteX213" fmla="*/ 284946 w 1297423"/>
                <a:gd name="connsiteY213" fmla="*/ 2307112 h 2311974"/>
                <a:gd name="connsiteX214" fmla="*/ 270719 w 1297423"/>
                <a:gd name="connsiteY214" fmla="*/ 2311974 h 2311974"/>
                <a:gd name="connsiteX215" fmla="*/ 254121 w 1297423"/>
                <a:gd name="connsiteY215" fmla="*/ 2282801 h 2311974"/>
                <a:gd name="connsiteX216" fmla="*/ 235152 w 1297423"/>
                <a:gd name="connsiteY216" fmla="*/ 2275508 h 2311974"/>
                <a:gd name="connsiteX217" fmla="*/ 220925 w 1297423"/>
                <a:gd name="connsiteY217" fmla="*/ 2292526 h 2311974"/>
                <a:gd name="connsiteX218" fmla="*/ 201956 w 1297423"/>
                <a:gd name="connsiteY218" fmla="*/ 2285232 h 2311974"/>
                <a:gd name="connsiteX219" fmla="*/ 187729 w 1297423"/>
                <a:gd name="connsiteY219" fmla="*/ 2290094 h 2311974"/>
                <a:gd name="connsiteX220" fmla="*/ 152162 w 1297423"/>
                <a:gd name="connsiteY220" fmla="*/ 2275508 h 2311974"/>
                <a:gd name="connsiteX221" fmla="*/ 111427 w 1297423"/>
                <a:gd name="connsiteY221" fmla="*/ 2254426 h 2311974"/>
                <a:gd name="connsiteX222" fmla="*/ 119732 w 1297423"/>
                <a:gd name="connsiteY222" fmla="*/ 2090384 h 2311974"/>
                <a:gd name="connsiteX223" fmla="*/ 149016 w 1297423"/>
                <a:gd name="connsiteY223" fmla="*/ 1879782 h 2311974"/>
                <a:gd name="connsiteX224" fmla="*/ 144099 w 1297423"/>
                <a:gd name="connsiteY224" fmla="*/ 1766434 h 2311974"/>
                <a:gd name="connsiteX225" fmla="*/ 115820 w 1297423"/>
                <a:gd name="connsiteY225" fmla="*/ 1684276 h 2311974"/>
                <a:gd name="connsiteX226" fmla="*/ 52467 w 1297423"/>
                <a:gd name="connsiteY226" fmla="*/ 1605539 h 2311974"/>
                <a:gd name="connsiteX227" fmla="*/ 2592 w 1297423"/>
                <a:gd name="connsiteY227" fmla="*/ 1566641 h 2311974"/>
                <a:gd name="connsiteX228" fmla="*/ 4236 w 1297423"/>
                <a:gd name="connsiteY228" fmla="*/ 1519182 h 2311974"/>
                <a:gd name="connsiteX229" fmla="*/ 0 w 1297423"/>
                <a:gd name="connsiteY229" fmla="*/ 1442151 h 2311974"/>
                <a:gd name="connsiteX230" fmla="*/ 55307 w 1297423"/>
                <a:gd name="connsiteY230" fmla="*/ 1327822 h 2311974"/>
                <a:gd name="connsiteX231" fmla="*/ 848993 w 1297423"/>
                <a:gd name="connsiteY231" fmla="*/ 1104035 h 2311974"/>
                <a:gd name="connsiteX232" fmla="*/ 133193 w 1297423"/>
                <a:gd name="connsiteY232" fmla="*/ 471633 h 2311974"/>
                <a:gd name="connsiteX233" fmla="*/ 126079 w 1297423"/>
                <a:gd name="connsiteY233" fmla="*/ 464340 h 2311974"/>
                <a:gd name="connsiteX234" fmla="*/ 213811 w 1297423"/>
                <a:gd name="connsiteY234" fmla="*/ 311180 h 2311974"/>
                <a:gd name="connsiteX235" fmla="*/ 206698 w 1297423"/>
                <a:gd name="connsiteY235" fmla="*/ 308749 h 2311974"/>
                <a:gd name="connsiteX236" fmla="*/ 220925 w 1297423"/>
                <a:gd name="connsiteY236" fmla="*/ 240679 h 2311974"/>
                <a:gd name="connsiteX237" fmla="*/ 242265 w 1297423"/>
                <a:gd name="connsiteY237" fmla="*/ 199350 h 2311974"/>
                <a:gd name="connsiteX238" fmla="*/ 220925 w 1297423"/>
                <a:gd name="connsiteY238" fmla="*/ 150728 h 2311974"/>
                <a:gd name="connsiteX239" fmla="*/ 230409 w 1297423"/>
                <a:gd name="connsiteY239" fmla="*/ 131279 h 2311974"/>
                <a:gd name="connsiteX240" fmla="*/ 263605 w 1297423"/>
                <a:gd name="connsiteY240" fmla="*/ 116693 h 2311974"/>
                <a:gd name="connsiteX241" fmla="*/ 268348 w 1297423"/>
                <a:gd name="connsiteY241" fmla="*/ 131279 h 2311974"/>
                <a:gd name="connsiteX242" fmla="*/ 289688 w 1297423"/>
                <a:gd name="connsiteY242" fmla="*/ 116693 h 2311974"/>
                <a:gd name="connsiteX243" fmla="*/ 284946 w 1297423"/>
                <a:gd name="connsiteY243" fmla="*/ 109399 h 2311974"/>
                <a:gd name="connsiteX244" fmla="*/ 301544 w 1297423"/>
                <a:gd name="connsiteY244" fmla="*/ 102106 h 2311974"/>
                <a:gd name="connsiteX245" fmla="*/ 301544 w 1297423"/>
                <a:gd name="connsiteY245" fmla="*/ 94813 h 2311974"/>
                <a:gd name="connsiteX246" fmla="*/ 311028 w 1297423"/>
                <a:gd name="connsiteY246" fmla="*/ 87519 h 2311974"/>
                <a:gd name="connsiteX247" fmla="*/ 296801 w 1297423"/>
                <a:gd name="connsiteY247" fmla="*/ 53484 h 2311974"/>
                <a:gd name="connsiteX248" fmla="*/ 294430 w 1297423"/>
                <a:gd name="connsiteY248" fmla="*/ 7293 h 2311974"/>
                <a:gd name="connsiteX249" fmla="*/ 337111 w 1297423"/>
                <a:gd name="connsiteY249" fmla="*/ 17018 h 2311974"/>
                <a:gd name="connsiteX250" fmla="*/ 358451 w 1297423"/>
                <a:gd name="connsiteY250" fmla="*/ 0 h 2311974"/>
                <a:gd name="connsiteX251" fmla="*/ 358451 w 1297423"/>
                <a:gd name="connsiteY251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52783 w 1297423"/>
                <a:gd name="connsiteY74" fmla="*/ 928679 h 2311974"/>
                <a:gd name="connsiteX75" fmla="*/ 1167010 w 1297423"/>
                <a:gd name="connsiteY75" fmla="*/ 948128 h 2311974"/>
                <a:gd name="connsiteX76" fmla="*/ 1188351 w 1297423"/>
                <a:gd name="connsiteY76" fmla="*/ 950559 h 2311974"/>
                <a:gd name="connsiteX77" fmla="*/ 1193093 w 1297423"/>
                <a:gd name="connsiteY77" fmla="*/ 923817 h 2311974"/>
                <a:gd name="connsiteX78" fmla="*/ 1207320 w 1297423"/>
                <a:gd name="connsiteY78" fmla="*/ 914093 h 2311974"/>
                <a:gd name="connsiteX79" fmla="*/ 1216804 w 1297423"/>
                <a:gd name="connsiteY79" fmla="*/ 921386 h 2311974"/>
                <a:gd name="connsiteX80" fmla="*/ 1228660 w 1297423"/>
                <a:gd name="connsiteY80" fmla="*/ 948128 h 2311974"/>
                <a:gd name="connsiteX81" fmla="*/ 1176495 w 1297423"/>
                <a:gd name="connsiteY81" fmla="*/ 1006475 h 2311974"/>
                <a:gd name="connsiteX82" fmla="*/ 1046082 w 1297423"/>
                <a:gd name="connsiteY82" fmla="*/ 1062390 h 2311974"/>
                <a:gd name="connsiteX83" fmla="*/ 1053195 w 1297423"/>
                <a:gd name="connsiteY83" fmla="*/ 1093994 h 2311974"/>
                <a:gd name="connsiteX84" fmla="*/ 1043711 w 1297423"/>
                <a:gd name="connsiteY84" fmla="*/ 1103719 h 2311974"/>
                <a:gd name="connsiteX85" fmla="*/ 1046082 w 1297423"/>
                <a:gd name="connsiteY85" fmla="*/ 1111012 h 2311974"/>
                <a:gd name="connsiteX86" fmla="*/ 1024742 w 1297423"/>
                <a:gd name="connsiteY86" fmla="*/ 1149909 h 2311974"/>
                <a:gd name="connsiteX87" fmla="*/ 1036597 w 1297423"/>
                <a:gd name="connsiteY87" fmla="*/ 1164496 h 2311974"/>
                <a:gd name="connsiteX88" fmla="*/ 1065051 w 1297423"/>
                <a:gd name="connsiteY88" fmla="*/ 1164496 h 2311974"/>
                <a:gd name="connsiteX89" fmla="*/ 1067422 w 1297423"/>
                <a:gd name="connsiteY89" fmla="*/ 1166927 h 2311974"/>
                <a:gd name="connsiteX90" fmla="*/ 1086391 w 1297423"/>
                <a:gd name="connsiteY90" fmla="*/ 1159634 h 2311974"/>
                <a:gd name="connsiteX91" fmla="*/ 1098247 w 1297423"/>
                <a:gd name="connsiteY91" fmla="*/ 1166927 h 2311974"/>
                <a:gd name="connsiteX92" fmla="*/ 1105361 w 1297423"/>
                <a:gd name="connsiteY92" fmla="*/ 1166927 h 2311974"/>
                <a:gd name="connsiteX93" fmla="*/ 1100618 w 1297423"/>
                <a:gd name="connsiteY93" fmla="*/ 1171789 h 2311974"/>
                <a:gd name="connsiteX94" fmla="*/ 1114845 w 1297423"/>
                <a:gd name="connsiteY94" fmla="*/ 1179083 h 2311974"/>
                <a:gd name="connsiteX95" fmla="*/ 1121959 w 1297423"/>
                <a:gd name="connsiteY95" fmla="*/ 1222842 h 2311974"/>
                <a:gd name="connsiteX96" fmla="*/ 1114845 w 1297423"/>
                <a:gd name="connsiteY96" fmla="*/ 1230136 h 2311974"/>
                <a:gd name="connsiteX97" fmla="*/ 1114845 w 1297423"/>
                <a:gd name="connsiteY97" fmla="*/ 1254447 h 2311974"/>
                <a:gd name="connsiteX98" fmla="*/ 1140928 w 1297423"/>
                <a:gd name="connsiteY98" fmla="*/ 1271464 h 2311974"/>
                <a:gd name="connsiteX99" fmla="*/ 1136185 w 1297423"/>
                <a:gd name="connsiteY99" fmla="*/ 1278758 h 2311974"/>
                <a:gd name="connsiteX100" fmla="*/ 1145670 w 1297423"/>
                <a:gd name="connsiteY100" fmla="*/ 1290913 h 2311974"/>
                <a:gd name="connsiteX101" fmla="*/ 1145670 w 1297423"/>
                <a:gd name="connsiteY101" fmla="*/ 1303069 h 2311974"/>
                <a:gd name="connsiteX102" fmla="*/ 1148041 w 1297423"/>
                <a:gd name="connsiteY102" fmla="*/ 1305500 h 2311974"/>
                <a:gd name="connsiteX103" fmla="*/ 1145670 w 1297423"/>
                <a:gd name="connsiteY103" fmla="*/ 1312793 h 2311974"/>
                <a:gd name="connsiteX104" fmla="*/ 1152783 w 1297423"/>
                <a:gd name="connsiteY104" fmla="*/ 1324948 h 2311974"/>
                <a:gd name="connsiteX105" fmla="*/ 1159897 w 1297423"/>
                <a:gd name="connsiteY105" fmla="*/ 1317655 h 2311974"/>
                <a:gd name="connsiteX106" fmla="*/ 1159897 w 1297423"/>
                <a:gd name="connsiteY106" fmla="*/ 1327379 h 2311974"/>
                <a:gd name="connsiteX107" fmla="*/ 1162268 w 1297423"/>
                <a:gd name="connsiteY107" fmla="*/ 1344397 h 2311974"/>
                <a:gd name="connsiteX108" fmla="*/ 1136185 w 1297423"/>
                <a:gd name="connsiteY108" fmla="*/ 1358984 h 2311974"/>
                <a:gd name="connsiteX109" fmla="*/ 1114845 w 1297423"/>
                <a:gd name="connsiteY109" fmla="*/ 1358984 h 2311974"/>
                <a:gd name="connsiteX110" fmla="*/ 1112474 w 1297423"/>
                <a:gd name="connsiteY110" fmla="*/ 1376001 h 2311974"/>
                <a:gd name="connsiteX111" fmla="*/ 1133814 w 1297423"/>
                <a:gd name="connsiteY111" fmla="*/ 1376001 h 2311974"/>
                <a:gd name="connsiteX112" fmla="*/ 1136185 w 1297423"/>
                <a:gd name="connsiteY112" fmla="*/ 1383295 h 2311974"/>
                <a:gd name="connsiteX113" fmla="*/ 1140928 w 1297423"/>
                <a:gd name="connsiteY113" fmla="*/ 1380864 h 2311974"/>
                <a:gd name="connsiteX114" fmla="*/ 1148041 w 1297423"/>
                <a:gd name="connsiteY114" fmla="*/ 1393019 h 2311974"/>
                <a:gd name="connsiteX115" fmla="*/ 1145670 w 1297423"/>
                <a:gd name="connsiteY115" fmla="*/ 1400312 h 2311974"/>
                <a:gd name="connsiteX116" fmla="*/ 1148041 w 1297423"/>
                <a:gd name="connsiteY116" fmla="*/ 1402744 h 2311974"/>
                <a:gd name="connsiteX117" fmla="*/ 1167010 w 1297423"/>
                <a:gd name="connsiteY117" fmla="*/ 1380864 h 2311974"/>
                <a:gd name="connsiteX118" fmla="*/ 1174124 w 1297423"/>
                <a:gd name="connsiteY118" fmla="*/ 1383295 h 2311974"/>
                <a:gd name="connsiteX119" fmla="*/ 1169381 w 1297423"/>
                <a:gd name="connsiteY119" fmla="*/ 1380864 h 2311974"/>
                <a:gd name="connsiteX120" fmla="*/ 1176495 w 1297423"/>
                <a:gd name="connsiteY120" fmla="*/ 1373570 h 2311974"/>
                <a:gd name="connsiteX121" fmla="*/ 1183608 w 1297423"/>
                <a:gd name="connsiteY121" fmla="*/ 1368708 h 2311974"/>
                <a:gd name="connsiteX122" fmla="*/ 1200206 w 1297423"/>
                <a:gd name="connsiteY122" fmla="*/ 1417330 h 2311974"/>
                <a:gd name="connsiteX123" fmla="*/ 1195464 w 1297423"/>
                <a:gd name="connsiteY123" fmla="*/ 1424623 h 2311974"/>
                <a:gd name="connsiteX124" fmla="*/ 1195464 w 1297423"/>
                <a:gd name="connsiteY124" fmla="*/ 1441641 h 2311974"/>
                <a:gd name="connsiteX125" fmla="*/ 1162268 w 1297423"/>
                <a:gd name="connsiteY125" fmla="*/ 1436779 h 2311974"/>
                <a:gd name="connsiteX126" fmla="*/ 1159897 w 1297423"/>
                <a:gd name="connsiteY126" fmla="*/ 1473245 h 2311974"/>
                <a:gd name="connsiteX127" fmla="*/ 1145670 w 1297423"/>
                <a:gd name="connsiteY127" fmla="*/ 1473245 h 2311974"/>
                <a:gd name="connsiteX128" fmla="*/ 1140928 w 1297423"/>
                <a:gd name="connsiteY128" fmla="*/ 1504850 h 2311974"/>
                <a:gd name="connsiteX129" fmla="*/ 1126701 w 1297423"/>
                <a:gd name="connsiteY129" fmla="*/ 1521867 h 2311974"/>
                <a:gd name="connsiteX130" fmla="*/ 1126701 w 1297423"/>
                <a:gd name="connsiteY130" fmla="*/ 1548609 h 2311974"/>
                <a:gd name="connsiteX131" fmla="*/ 1107732 w 1297423"/>
                <a:gd name="connsiteY131" fmla="*/ 1560765 h 2311974"/>
                <a:gd name="connsiteX132" fmla="*/ 1133814 w 1297423"/>
                <a:gd name="connsiteY132" fmla="*/ 1570489 h 2311974"/>
                <a:gd name="connsiteX133" fmla="*/ 1133814 w 1297423"/>
                <a:gd name="connsiteY133" fmla="*/ 1577783 h 2311974"/>
                <a:gd name="connsiteX134" fmla="*/ 1079278 w 1297423"/>
                <a:gd name="connsiteY134" fmla="*/ 1577783 h 2311974"/>
                <a:gd name="connsiteX135" fmla="*/ 1091134 w 1297423"/>
                <a:gd name="connsiteY135" fmla="*/ 1602094 h 2311974"/>
                <a:gd name="connsiteX136" fmla="*/ 1100618 w 1297423"/>
                <a:gd name="connsiteY136" fmla="*/ 1609387 h 2311974"/>
                <a:gd name="connsiteX137" fmla="*/ 1098247 w 1297423"/>
                <a:gd name="connsiteY137" fmla="*/ 1619111 h 2311974"/>
                <a:gd name="connsiteX138" fmla="*/ 1100618 w 1297423"/>
                <a:gd name="connsiteY138" fmla="*/ 1623973 h 2311974"/>
                <a:gd name="connsiteX139" fmla="*/ 1100618 w 1297423"/>
                <a:gd name="connsiteY139" fmla="*/ 1645853 h 2311974"/>
                <a:gd name="connsiteX140" fmla="*/ 1093505 w 1297423"/>
                <a:gd name="connsiteY140" fmla="*/ 1645853 h 2311974"/>
                <a:gd name="connsiteX141" fmla="*/ 1086391 w 1297423"/>
                <a:gd name="connsiteY141" fmla="*/ 1667733 h 2311974"/>
                <a:gd name="connsiteX142" fmla="*/ 1086391 w 1297423"/>
                <a:gd name="connsiteY142" fmla="*/ 1706631 h 2311974"/>
                <a:gd name="connsiteX143" fmla="*/ 1072165 w 1297423"/>
                <a:gd name="connsiteY143" fmla="*/ 1709062 h 2311974"/>
                <a:gd name="connsiteX144" fmla="*/ 1072165 w 1297423"/>
                <a:gd name="connsiteY144" fmla="*/ 1723648 h 2311974"/>
                <a:gd name="connsiteX145" fmla="*/ 1060309 w 1297423"/>
                <a:gd name="connsiteY145" fmla="*/ 1740666 h 2311974"/>
                <a:gd name="connsiteX146" fmla="*/ 1003401 w 1297423"/>
                <a:gd name="connsiteY146" fmla="*/ 1733373 h 2311974"/>
                <a:gd name="connsiteX147" fmla="*/ 977319 w 1297423"/>
                <a:gd name="connsiteY147" fmla="*/ 1733373 h 2311974"/>
                <a:gd name="connsiteX148" fmla="*/ 965463 w 1297423"/>
                <a:gd name="connsiteY148" fmla="*/ 1743097 h 2311974"/>
                <a:gd name="connsiteX149" fmla="*/ 958350 w 1297423"/>
                <a:gd name="connsiteY149" fmla="*/ 1735804 h 2311974"/>
                <a:gd name="connsiteX150" fmla="*/ 951236 w 1297423"/>
                <a:gd name="connsiteY150" fmla="*/ 1740666 h 2311974"/>
                <a:gd name="connsiteX151" fmla="*/ 929896 w 1297423"/>
                <a:gd name="connsiteY151" fmla="*/ 1713924 h 2311974"/>
                <a:gd name="connsiteX152" fmla="*/ 915669 w 1297423"/>
                <a:gd name="connsiteY152" fmla="*/ 1721217 h 2311974"/>
                <a:gd name="connsiteX153" fmla="*/ 908556 w 1297423"/>
                <a:gd name="connsiteY153" fmla="*/ 1733373 h 2311974"/>
                <a:gd name="connsiteX154" fmla="*/ 901442 w 1297423"/>
                <a:gd name="connsiteY154" fmla="*/ 1735804 h 2311974"/>
                <a:gd name="connsiteX155" fmla="*/ 887215 w 1297423"/>
                <a:gd name="connsiteY155" fmla="*/ 1706631 h 2311974"/>
                <a:gd name="connsiteX156" fmla="*/ 816081 w 1297423"/>
                <a:gd name="connsiteY156" fmla="*/ 1709062 h 2311974"/>
                <a:gd name="connsiteX157" fmla="*/ 813710 w 1297423"/>
                <a:gd name="connsiteY157" fmla="*/ 1721217 h 2311974"/>
                <a:gd name="connsiteX158" fmla="*/ 771030 w 1297423"/>
                <a:gd name="connsiteY158" fmla="*/ 1721217 h 2311974"/>
                <a:gd name="connsiteX159" fmla="*/ 771030 w 1297423"/>
                <a:gd name="connsiteY159" fmla="*/ 1728511 h 2311974"/>
                <a:gd name="connsiteX160" fmla="*/ 740205 w 1297423"/>
                <a:gd name="connsiteY160" fmla="*/ 1721217 h 2311974"/>
                <a:gd name="connsiteX161" fmla="*/ 740205 w 1297423"/>
                <a:gd name="connsiteY161" fmla="*/ 1706631 h 2311974"/>
                <a:gd name="connsiteX162" fmla="*/ 733091 w 1297423"/>
                <a:gd name="connsiteY162" fmla="*/ 1706631 h 2311974"/>
                <a:gd name="connsiteX163" fmla="*/ 730720 w 1297423"/>
                <a:gd name="connsiteY163" fmla="*/ 1692044 h 2311974"/>
                <a:gd name="connsiteX164" fmla="*/ 730720 w 1297423"/>
                <a:gd name="connsiteY164" fmla="*/ 1692044 h 2311974"/>
                <a:gd name="connsiteX165" fmla="*/ 733091 w 1297423"/>
                <a:gd name="connsiteY165" fmla="*/ 1706631 h 2311974"/>
                <a:gd name="connsiteX166" fmla="*/ 678555 w 1297423"/>
                <a:gd name="connsiteY166" fmla="*/ 1709062 h 2311974"/>
                <a:gd name="connsiteX167" fmla="*/ 638246 w 1297423"/>
                <a:gd name="connsiteY167" fmla="*/ 1701769 h 2311974"/>
                <a:gd name="connsiteX168" fmla="*/ 635875 w 1297423"/>
                <a:gd name="connsiteY168" fmla="*/ 1709062 h 2311974"/>
                <a:gd name="connsiteX169" fmla="*/ 616905 w 1297423"/>
                <a:gd name="connsiteY169" fmla="*/ 1713924 h 2311974"/>
                <a:gd name="connsiteX170" fmla="*/ 609792 w 1297423"/>
                <a:gd name="connsiteY170" fmla="*/ 1733373 h 2311974"/>
                <a:gd name="connsiteX171" fmla="*/ 614534 w 1297423"/>
                <a:gd name="connsiteY171" fmla="*/ 1750391 h 2311974"/>
                <a:gd name="connsiteX172" fmla="*/ 595565 w 1297423"/>
                <a:gd name="connsiteY172" fmla="*/ 1750391 h 2311974"/>
                <a:gd name="connsiteX173" fmla="*/ 590823 w 1297423"/>
                <a:gd name="connsiteY173" fmla="*/ 1769840 h 2311974"/>
                <a:gd name="connsiteX174" fmla="*/ 597936 w 1297423"/>
                <a:gd name="connsiteY174" fmla="*/ 1784426 h 2311974"/>
                <a:gd name="connsiteX175" fmla="*/ 595565 w 1297423"/>
                <a:gd name="connsiteY175" fmla="*/ 1806306 h 2311974"/>
                <a:gd name="connsiteX176" fmla="*/ 583709 w 1297423"/>
                <a:gd name="connsiteY176" fmla="*/ 1813599 h 2311974"/>
                <a:gd name="connsiteX177" fmla="*/ 583709 w 1297423"/>
                <a:gd name="connsiteY177" fmla="*/ 1847635 h 2311974"/>
                <a:gd name="connsiteX178" fmla="*/ 569483 w 1297423"/>
                <a:gd name="connsiteY178" fmla="*/ 1852497 h 2311974"/>
                <a:gd name="connsiteX179" fmla="*/ 567111 w 1297423"/>
                <a:gd name="connsiteY179" fmla="*/ 1837910 h 2311974"/>
                <a:gd name="connsiteX180" fmla="*/ 533915 w 1297423"/>
                <a:gd name="connsiteY180" fmla="*/ 1837910 h 2311974"/>
                <a:gd name="connsiteX181" fmla="*/ 533915 w 1297423"/>
                <a:gd name="connsiteY181" fmla="*/ 1859790 h 2311974"/>
                <a:gd name="connsiteX182" fmla="*/ 514946 w 1297423"/>
                <a:gd name="connsiteY182" fmla="*/ 1859790 h 2311974"/>
                <a:gd name="connsiteX183" fmla="*/ 514946 w 1297423"/>
                <a:gd name="connsiteY183" fmla="*/ 1869515 h 2311974"/>
                <a:gd name="connsiteX184" fmla="*/ 512575 w 1297423"/>
                <a:gd name="connsiteY184" fmla="*/ 1876808 h 2311974"/>
                <a:gd name="connsiteX185" fmla="*/ 431957 w 1297423"/>
                <a:gd name="connsiteY185" fmla="*/ 1876808 h 2311974"/>
                <a:gd name="connsiteX186" fmla="*/ 431957 w 1297423"/>
                <a:gd name="connsiteY186" fmla="*/ 1896257 h 2311974"/>
                <a:gd name="connsiteX187" fmla="*/ 379791 w 1297423"/>
                <a:gd name="connsiteY187" fmla="*/ 1901119 h 2311974"/>
                <a:gd name="connsiteX188" fmla="*/ 379791 w 1297423"/>
                <a:gd name="connsiteY188" fmla="*/ 1930292 h 2311974"/>
                <a:gd name="connsiteX189" fmla="*/ 358451 w 1297423"/>
                <a:gd name="connsiteY189" fmla="*/ 1930292 h 2311974"/>
                <a:gd name="connsiteX190" fmla="*/ 356080 w 1297423"/>
                <a:gd name="connsiteY190" fmla="*/ 1952172 h 2311974"/>
                <a:gd name="connsiteX191" fmla="*/ 344224 w 1297423"/>
                <a:gd name="connsiteY191" fmla="*/ 1952172 h 2311974"/>
                <a:gd name="connsiteX192" fmla="*/ 344224 w 1297423"/>
                <a:gd name="connsiteY192" fmla="*/ 1978914 h 2311974"/>
                <a:gd name="connsiteX193" fmla="*/ 351338 w 1297423"/>
                <a:gd name="connsiteY193" fmla="*/ 1983776 h 2311974"/>
                <a:gd name="connsiteX194" fmla="*/ 348967 w 1297423"/>
                <a:gd name="connsiteY194" fmla="*/ 2000794 h 2311974"/>
                <a:gd name="connsiteX195" fmla="*/ 356080 w 1297423"/>
                <a:gd name="connsiteY195" fmla="*/ 2005656 h 2311974"/>
                <a:gd name="connsiteX196" fmla="*/ 356080 w 1297423"/>
                <a:gd name="connsiteY196" fmla="*/ 2068865 h 2311974"/>
                <a:gd name="connsiteX197" fmla="*/ 348967 w 1297423"/>
                <a:gd name="connsiteY197" fmla="*/ 2068865 h 2311974"/>
                <a:gd name="connsiteX198" fmla="*/ 348967 w 1297423"/>
                <a:gd name="connsiteY198" fmla="*/ 2081020 h 2311974"/>
                <a:gd name="connsiteX199" fmla="*/ 329997 w 1297423"/>
                <a:gd name="connsiteY199" fmla="*/ 2083451 h 2311974"/>
                <a:gd name="connsiteX200" fmla="*/ 315771 w 1297423"/>
                <a:gd name="connsiteY200" fmla="*/ 2117487 h 2311974"/>
                <a:gd name="connsiteX201" fmla="*/ 315771 w 1297423"/>
                <a:gd name="connsiteY201" fmla="*/ 2129642 h 2311974"/>
                <a:gd name="connsiteX202" fmla="*/ 372678 w 1297423"/>
                <a:gd name="connsiteY202" fmla="*/ 2132073 h 2311974"/>
                <a:gd name="connsiteX203" fmla="*/ 365565 w 1297423"/>
                <a:gd name="connsiteY203" fmla="*/ 2151522 h 2311974"/>
                <a:gd name="connsiteX204" fmla="*/ 370307 w 1297423"/>
                <a:gd name="connsiteY204" fmla="*/ 2161246 h 2311974"/>
                <a:gd name="connsiteX205" fmla="*/ 365565 w 1297423"/>
                <a:gd name="connsiteY205" fmla="*/ 2168540 h 2311974"/>
                <a:gd name="connsiteX206" fmla="*/ 348967 w 1297423"/>
                <a:gd name="connsiteY206" fmla="*/ 2168540 h 2311974"/>
                <a:gd name="connsiteX207" fmla="*/ 348967 w 1297423"/>
                <a:gd name="connsiteY207" fmla="*/ 2180695 h 2311974"/>
                <a:gd name="connsiteX208" fmla="*/ 318142 w 1297423"/>
                <a:gd name="connsiteY208" fmla="*/ 2187988 h 2311974"/>
                <a:gd name="connsiteX209" fmla="*/ 325255 w 1297423"/>
                <a:gd name="connsiteY209" fmla="*/ 2200144 h 2311974"/>
                <a:gd name="connsiteX210" fmla="*/ 322884 w 1297423"/>
                <a:gd name="connsiteY210" fmla="*/ 2256059 h 2311974"/>
                <a:gd name="connsiteX211" fmla="*/ 311028 w 1297423"/>
                <a:gd name="connsiteY211" fmla="*/ 2277939 h 2311974"/>
                <a:gd name="connsiteX212" fmla="*/ 284946 w 1297423"/>
                <a:gd name="connsiteY212" fmla="*/ 2307112 h 2311974"/>
                <a:gd name="connsiteX213" fmla="*/ 270719 w 1297423"/>
                <a:gd name="connsiteY213" fmla="*/ 2311974 h 2311974"/>
                <a:gd name="connsiteX214" fmla="*/ 254121 w 1297423"/>
                <a:gd name="connsiteY214" fmla="*/ 2282801 h 2311974"/>
                <a:gd name="connsiteX215" fmla="*/ 235152 w 1297423"/>
                <a:gd name="connsiteY215" fmla="*/ 2275508 h 2311974"/>
                <a:gd name="connsiteX216" fmla="*/ 220925 w 1297423"/>
                <a:gd name="connsiteY216" fmla="*/ 2292526 h 2311974"/>
                <a:gd name="connsiteX217" fmla="*/ 201956 w 1297423"/>
                <a:gd name="connsiteY217" fmla="*/ 2285232 h 2311974"/>
                <a:gd name="connsiteX218" fmla="*/ 187729 w 1297423"/>
                <a:gd name="connsiteY218" fmla="*/ 2290094 h 2311974"/>
                <a:gd name="connsiteX219" fmla="*/ 152162 w 1297423"/>
                <a:gd name="connsiteY219" fmla="*/ 2275508 h 2311974"/>
                <a:gd name="connsiteX220" fmla="*/ 111427 w 1297423"/>
                <a:gd name="connsiteY220" fmla="*/ 2254426 h 2311974"/>
                <a:gd name="connsiteX221" fmla="*/ 119732 w 1297423"/>
                <a:gd name="connsiteY221" fmla="*/ 2090384 h 2311974"/>
                <a:gd name="connsiteX222" fmla="*/ 149016 w 1297423"/>
                <a:gd name="connsiteY222" fmla="*/ 1879782 h 2311974"/>
                <a:gd name="connsiteX223" fmla="*/ 144099 w 1297423"/>
                <a:gd name="connsiteY223" fmla="*/ 1766434 h 2311974"/>
                <a:gd name="connsiteX224" fmla="*/ 115820 w 1297423"/>
                <a:gd name="connsiteY224" fmla="*/ 1684276 h 2311974"/>
                <a:gd name="connsiteX225" fmla="*/ 52467 w 1297423"/>
                <a:gd name="connsiteY225" fmla="*/ 1605539 h 2311974"/>
                <a:gd name="connsiteX226" fmla="*/ 2592 w 1297423"/>
                <a:gd name="connsiteY226" fmla="*/ 1566641 h 2311974"/>
                <a:gd name="connsiteX227" fmla="*/ 4236 w 1297423"/>
                <a:gd name="connsiteY227" fmla="*/ 1519182 h 2311974"/>
                <a:gd name="connsiteX228" fmla="*/ 0 w 1297423"/>
                <a:gd name="connsiteY228" fmla="*/ 1442151 h 2311974"/>
                <a:gd name="connsiteX229" fmla="*/ 55307 w 1297423"/>
                <a:gd name="connsiteY229" fmla="*/ 1327822 h 2311974"/>
                <a:gd name="connsiteX230" fmla="*/ 848993 w 1297423"/>
                <a:gd name="connsiteY230" fmla="*/ 1104035 h 2311974"/>
                <a:gd name="connsiteX231" fmla="*/ 133193 w 1297423"/>
                <a:gd name="connsiteY231" fmla="*/ 471633 h 2311974"/>
                <a:gd name="connsiteX232" fmla="*/ 126079 w 1297423"/>
                <a:gd name="connsiteY232" fmla="*/ 464340 h 2311974"/>
                <a:gd name="connsiteX233" fmla="*/ 213811 w 1297423"/>
                <a:gd name="connsiteY233" fmla="*/ 311180 h 2311974"/>
                <a:gd name="connsiteX234" fmla="*/ 206698 w 1297423"/>
                <a:gd name="connsiteY234" fmla="*/ 308749 h 2311974"/>
                <a:gd name="connsiteX235" fmla="*/ 220925 w 1297423"/>
                <a:gd name="connsiteY235" fmla="*/ 240679 h 2311974"/>
                <a:gd name="connsiteX236" fmla="*/ 242265 w 1297423"/>
                <a:gd name="connsiteY236" fmla="*/ 199350 h 2311974"/>
                <a:gd name="connsiteX237" fmla="*/ 220925 w 1297423"/>
                <a:gd name="connsiteY237" fmla="*/ 150728 h 2311974"/>
                <a:gd name="connsiteX238" fmla="*/ 230409 w 1297423"/>
                <a:gd name="connsiteY238" fmla="*/ 131279 h 2311974"/>
                <a:gd name="connsiteX239" fmla="*/ 263605 w 1297423"/>
                <a:gd name="connsiteY239" fmla="*/ 116693 h 2311974"/>
                <a:gd name="connsiteX240" fmla="*/ 268348 w 1297423"/>
                <a:gd name="connsiteY240" fmla="*/ 131279 h 2311974"/>
                <a:gd name="connsiteX241" fmla="*/ 289688 w 1297423"/>
                <a:gd name="connsiteY241" fmla="*/ 116693 h 2311974"/>
                <a:gd name="connsiteX242" fmla="*/ 284946 w 1297423"/>
                <a:gd name="connsiteY242" fmla="*/ 109399 h 2311974"/>
                <a:gd name="connsiteX243" fmla="*/ 301544 w 1297423"/>
                <a:gd name="connsiteY243" fmla="*/ 102106 h 2311974"/>
                <a:gd name="connsiteX244" fmla="*/ 301544 w 1297423"/>
                <a:gd name="connsiteY244" fmla="*/ 94813 h 2311974"/>
                <a:gd name="connsiteX245" fmla="*/ 311028 w 1297423"/>
                <a:gd name="connsiteY245" fmla="*/ 87519 h 2311974"/>
                <a:gd name="connsiteX246" fmla="*/ 296801 w 1297423"/>
                <a:gd name="connsiteY246" fmla="*/ 53484 h 2311974"/>
                <a:gd name="connsiteX247" fmla="*/ 294430 w 1297423"/>
                <a:gd name="connsiteY247" fmla="*/ 7293 h 2311974"/>
                <a:gd name="connsiteX248" fmla="*/ 337111 w 1297423"/>
                <a:gd name="connsiteY248" fmla="*/ 17018 h 2311974"/>
                <a:gd name="connsiteX249" fmla="*/ 358451 w 1297423"/>
                <a:gd name="connsiteY249" fmla="*/ 0 h 2311974"/>
                <a:gd name="connsiteX250" fmla="*/ 358451 w 1297423"/>
                <a:gd name="connsiteY250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52783 w 1297423"/>
                <a:gd name="connsiteY74" fmla="*/ 928679 h 2311974"/>
                <a:gd name="connsiteX75" fmla="*/ 1167010 w 1297423"/>
                <a:gd name="connsiteY75" fmla="*/ 948128 h 2311974"/>
                <a:gd name="connsiteX76" fmla="*/ 1188351 w 1297423"/>
                <a:gd name="connsiteY76" fmla="*/ 950559 h 2311974"/>
                <a:gd name="connsiteX77" fmla="*/ 1193093 w 1297423"/>
                <a:gd name="connsiteY77" fmla="*/ 923817 h 2311974"/>
                <a:gd name="connsiteX78" fmla="*/ 1207320 w 1297423"/>
                <a:gd name="connsiteY78" fmla="*/ 914093 h 2311974"/>
                <a:gd name="connsiteX79" fmla="*/ 1216804 w 1297423"/>
                <a:gd name="connsiteY79" fmla="*/ 921386 h 2311974"/>
                <a:gd name="connsiteX80" fmla="*/ 1228660 w 1297423"/>
                <a:gd name="connsiteY80" fmla="*/ 948128 h 2311974"/>
                <a:gd name="connsiteX81" fmla="*/ 1176495 w 1297423"/>
                <a:gd name="connsiteY81" fmla="*/ 1006475 h 2311974"/>
                <a:gd name="connsiteX82" fmla="*/ 1046082 w 1297423"/>
                <a:gd name="connsiteY82" fmla="*/ 1062390 h 2311974"/>
                <a:gd name="connsiteX83" fmla="*/ 1053195 w 1297423"/>
                <a:gd name="connsiteY83" fmla="*/ 1093994 h 2311974"/>
                <a:gd name="connsiteX84" fmla="*/ 1043711 w 1297423"/>
                <a:gd name="connsiteY84" fmla="*/ 1103719 h 2311974"/>
                <a:gd name="connsiteX85" fmla="*/ 1024742 w 1297423"/>
                <a:gd name="connsiteY85" fmla="*/ 1149909 h 2311974"/>
                <a:gd name="connsiteX86" fmla="*/ 1036597 w 1297423"/>
                <a:gd name="connsiteY86" fmla="*/ 1164496 h 2311974"/>
                <a:gd name="connsiteX87" fmla="*/ 1065051 w 1297423"/>
                <a:gd name="connsiteY87" fmla="*/ 1164496 h 2311974"/>
                <a:gd name="connsiteX88" fmla="*/ 1067422 w 1297423"/>
                <a:gd name="connsiteY88" fmla="*/ 1166927 h 2311974"/>
                <a:gd name="connsiteX89" fmla="*/ 1086391 w 1297423"/>
                <a:gd name="connsiteY89" fmla="*/ 1159634 h 2311974"/>
                <a:gd name="connsiteX90" fmla="*/ 1098247 w 1297423"/>
                <a:gd name="connsiteY90" fmla="*/ 1166927 h 2311974"/>
                <a:gd name="connsiteX91" fmla="*/ 1105361 w 1297423"/>
                <a:gd name="connsiteY91" fmla="*/ 1166927 h 2311974"/>
                <a:gd name="connsiteX92" fmla="*/ 1100618 w 1297423"/>
                <a:gd name="connsiteY92" fmla="*/ 1171789 h 2311974"/>
                <a:gd name="connsiteX93" fmla="*/ 1114845 w 1297423"/>
                <a:gd name="connsiteY93" fmla="*/ 1179083 h 2311974"/>
                <a:gd name="connsiteX94" fmla="*/ 1121959 w 1297423"/>
                <a:gd name="connsiteY94" fmla="*/ 1222842 h 2311974"/>
                <a:gd name="connsiteX95" fmla="*/ 1114845 w 1297423"/>
                <a:gd name="connsiteY95" fmla="*/ 1230136 h 2311974"/>
                <a:gd name="connsiteX96" fmla="*/ 1114845 w 1297423"/>
                <a:gd name="connsiteY96" fmla="*/ 1254447 h 2311974"/>
                <a:gd name="connsiteX97" fmla="*/ 1140928 w 1297423"/>
                <a:gd name="connsiteY97" fmla="*/ 1271464 h 2311974"/>
                <a:gd name="connsiteX98" fmla="*/ 1136185 w 1297423"/>
                <a:gd name="connsiteY98" fmla="*/ 1278758 h 2311974"/>
                <a:gd name="connsiteX99" fmla="*/ 1145670 w 1297423"/>
                <a:gd name="connsiteY99" fmla="*/ 1290913 h 2311974"/>
                <a:gd name="connsiteX100" fmla="*/ 1145670 w 1297423"/>
                <a:gd name="connsiteY100" fmla="*/ 1303069 h 2311974"/>
                <a:gd name="connsiteX101" fmla="*/ 1148041 w 1297423"/>
                <a:gd name="connsiteY101" fmla="*/ 1305500 h 2311974"/>
                <a:gd name="connsiteX102" fmla="*/ 1145670 w 1297423"/>
                <a:gd name="connsiteY102" fmla="*/ 1312793 h 2311974"/>
                <a:gd name="connsiteX103" fmla="*/ 1152783 w 1297423"/>
                <a:gd name="connsiteY103" fmla="*/ 1324948 h 2311974"/>
                <a:gd name="connsiteX104" fmla="*/ 1159897 w 1297423"/>
                <a:gd name="connsiteY104" fmla="*/ 1317655 h 2311974"/>
                <a:gd name="connsiteX105" fmla="*/ 1159897 w 1297423"/>
                <a:gd name="connsiteY105" fmla="*/ 1327379 h 2311974"/>
                <a:gd name="connsiteX106" fmla="*/ 1162268 w 1297423"/>
                <a:gd name="connsiteY106" fmla="*/ 1344397 h 2311974"/>
                <a:gd name="connsiteX107" fmla="*/ 1136185 w 1297423"/>
                <a:gd name="connsiteY107" fmla="*/ 1358984 h 2311974"/>
                <a:gd name="connsiteX108" fmla="*/ 1114845 w 1297423"/>
                <a:gd name="connsiteY108" fmla="*/ 1358984 h 2311974"/>
                <a:gd name="connsiteX109" fmla="*/ 1112474 w 1297423"/>
                <a:gd name="connsiteY109" fmla="*/ 1376001 h 2311974"/>
                <a:gd name="connsiteX110" fmla="*/ 1133814 w 1297423"/>
                <a:gd name="connsiteY110" fmla="*/ 1376001 h 2311974"/>
                <a:gd name="connsiteX111" fmla="*/ 1136185 w 1297423"/>
                <a:gd name="connsiteY111" fmla="*/ 1383295 h 2311974"/>
                <a:gd name="connsiteX112" fmla="*/ 1140928 w 1297423"/>
                <a:gd name="connsiteY112" fmla="*/ 1380864 h 2311974"/>
                <a:gd name="connsiteX113" fmla="*/ 1148041 w 1297423"/>
                <a:gd name="connsiteY113" fmla="*/ 1393019 h 2311974"/>
                <a:gd name="connsiteX114" fmla="*/ 1145670 w 1297423"/>
                <a:gd name="connsiteY114" fmla="*/ 1400312 h 2311974"/>
                <a:gd name="connsiteX115" fmla="*/ 1148041 w 1297423"/>
                <a:gd name="connsiteY115" fmla="*/ 1402744 h 2311974"/>
                <a:gd name="connsiteX116" fmla="*/ 1167010 w 1297423"/>
                <a:gd name="connsiteY116" fmla="*/ 1380864 h 2311974"/>
                <a:gd name="connsiteX117" fmla="*/ 1174124 w 1297423"/>
                <a:gd name="connsiteY117" fmla="*/ 1383295 h 2311974"/>
                <a:gd name="connsiteX118" fmla="*/ 1169381 w 1297423"/>
                <a:gd name="connsiteY118" fmla="*/ 1380864 h 2311974"/>
                <a:gd name="connsiteX119" fmla="*/ 1176495 w 1297423"/>
                <a:gd name="connsiteY119" fmla="*/ 1373570 h 2311974"/>
                <a:gd name="connsiteX120" fmla="*/ 1183608 w 1297423"/>
                <a:gd name="connsiteY120" fmla="*/ 1368708 h 2311974"/>
                <a:gd name="connsiteX121" fmla="*/ 1200206 w 1297423"/>
                <a:gd name="connsiteY121" fmla="*/ 1417330 h 2311974"/>
                <a:gd name="connsiteX122" fmla="*/ 1195464 w 1297423"/>
                <a:gd name="connsiteY122" fmla="*/ 1424623 h 2311974"/>
                <a:gd name="connsiteX123" fmla="*/ 1195464 w 1297423"/>
                <a:gd name="connsiteY123" fmla="*/ 1441641 h 2311974"/>
                <a:gd name="connsiteX124" fmla="*/ 1162268 w 1297423"/>
                <a:gd name="connsiteY124" fmla="*/ 1436779 h 2311974"/>
                <a:gd name="connsiteX125" fmla="*/ 1159897 w 1297423"/>
                <a:gd name="connsiteY125" fmla="*/ 1473245 h 2311974"/>
                <a:gd name="connsiteX126" fmla="*/ 1145670 w 1297423"/>
                <a:gd name="connsiteY126" fmla="*/ 1473245 h 2311974"/>
                <a:gd name="connsiteX127" fmla="*/ 1140928 w 1297423"/>
                <a:gd name="connsiteY127" fmla="*/ 1504850 h 2311974"/>
                <a:gd name="connsiteX128" fmla="*/ 1126701 w 1297423"/>
                <a:gd name="connsiteY128" fmla="*/ 1521867 h 2311974"/>
                <a:gd name="connsiteX129" fmla="*/ 1126701 w 1297423"/>
                <a:gd name="connsiteY129" fmla="*/ 1548609 h 2311974"/>
                <a:gd name="connsiteX130" fmla="*/ 1107732 w 1297423"/>
                <a:gd name="connsiteY130" fmla="*/ 1560765 h 2311974"/>
                <a:gd name="connsiteX131" fmla="*/ 1133814 w 1297423"/>
                <a:gd name="connsiteY131" fmla="*/ 1570489 h 2311974"/>
                <a:gd name="connsiteX132" fmla="*/ 1133814 w 1297423"/>
                <a:gd name="connsiteY132" fmla="*/ 1577783 h 2311974"/>
                <a:gd name="connsiteX133" fmla="*/ 1079278 w 1297423"/>
                <a:gd name="connsiteY133" fmla="*/ 1577783 h 2311974"/>
                <a:gd name="connsiteX134" fmla="*/ 1091134 w 1297423"/>
                <a:gd name="connsiteY134" fmla="*/ 1602094 h 2311974"/>
                <a:gd name="connsiteX135" fmla="*/ 1100618 w 1297423"/>
                <a:gd name="connsiteY135" fmla="*/ 1609387 h 2311974"/>
                <a:gd name="connsiteX136" fmla="*/ 1098247 w 1297423"/>
                <a:gd name="connsiteY136" fmla="*/ 1619111 h 2311974"/>
                <a:gd name="connsiteX137" fmla="*/ 1100618 w 1297423"/>
                <a:gd name="connsiteY137" fmla="*/ 1623973 h 2311974"/>
                <a:gd name="connsiteX138" fmla="*/ 1100618 w 1297423"/>
                <a:gd name="connsiteY138" fmla="*/ 1645853 h 2311974"/>
                <a:gd name="connsiteX139" fmla="*/ 1093505 w 1297423"/>
                <a:gd name="connsiteY139" fmla="*/ 1645853 h 2311974"/>
                <a:gd name="connsiteX140" fmla="*/ 1086391 w 1297423"/>
                <a:gd name="connsiteY140" fmla="*/ 1667733 h 2311974"/>
                <a:gd name="connsiteX141" fmla="*/ 1086391 w 1297423"/>
                <a:gd name="connsiteY141" fmla="*/ 1706631 h 2311974"/>
                <a:gd name="connsiteX142" fmla="*/ 1072165 w 1297423"/>
                <a:gd name="connsiteY142" fmla="*/ 1709062 h 2311974"/>
                <a:gd name="connsiteX143" fmla="*/ 1072165 w 1297423"/>
                <a:gd name="connsiteY143" fmla="*/ 1723648 h 2311974"/>
                <a:gd name="connsiteX144" fmla="*/ 1060309 w 1297423"/>
                <a:gd name="connsiteY144" fmla="*/ 1740666 h 2311974"/>
                <a:gd name="connsiteX145" fmla="*/ 1003401 w 1297423"/>
                <a:gd name="connsiteY145" fmla="*/ 1733373 h 2311974"/>
                <a:gd name="connsiteX146" fmla="*/ 977319 w 1297423"/>
                <a:gd name="connsiteY146" fmla="*/ 1733373 h 2311974"/>
                <a:gd name="connsiteX147" fmla="*/ 965463 w 1297423"/>
                <a:gd name="connsiteY147" fmla="*/ 1743097 h 2311974"/>
                <a:gd name="connsiteX148" fmla="*/ 958350 w 1297423"/>
                <a:gd name="connsiteY148" fmla="*/ 1735804 h 2311974"/>
                <a:gd name="connsiteX149" fmla="*/ 951236 w 1297423"/>
                <a:gd name="connsiteY149" fmla="*/ 1740666 h 2311974"/>
                <a:gd name="connsiteX150" fmla="*/ 929896 w 1297423"/>
                <a:gd name="connsiteY150" fmla="*/ 1713924 h 2311974"/>
                <a:gd name="connsiteX151" fmla="*/ 915669 w 1297423"/>
                <a:gd name="connsiteY151" fmla="*/ 1721217 h 2311974"/>
                <a:gd name="connsiteX152" fmla="*/ 908556 w 1297423"/>
                <a:gd name="connsiteY152" fmla="*/ 1733373 h 2311974"/>
                <a:gd name="connsiteX153" fmla="*/ 901442 w 1297423"/>
                <a:gd name="connsiteY153" fmla="*/ 1735804 h 2311974"/>
                <a:gd name="connsiteX154" fmla="*/ 887215 w 1297423"/>
                <a:gd name="connsiteY154" fmla="*/ 1706631 h 2311974"/>
                <a:gd name="connsiteX155" fmla="*/ 816081 w 1297423"/>
                <a:gd name="connsiteY155" fmla="*/ 1709062 h 2311974"/>
                <a:gd name="connsiteX156" fmla="*/ 813710 w 1297423"/>
                <a:gd name="connsiteY156" fmla="*/ 1721217 h 2311974"/>
                <a:gd name="connsiteX157" fmla="*/ 771030 w 1297423"/>
                <a:gd name="connsiteY157" fmla="*/ 1721217 h 2311974"/>
                <a:gd name="connsiteX158" fmla="*/ 771030 w 1297423"/>
                <a:gd name="connsiteY158" fmla="*/ 1728511 h 2311974"/>
                <a:gd name="connsiteX159" fmla="*/ 740205 w 1297423"/>
                <a:gd name="connsiteY159" fmla="*/ 1721217 h 2311974"/>
                <a:gd name="connsiteX160" fmla="*/ 740205 w 1297423"/>
                <a:gd name="connsiteY160" fmla="*/ 1706631 h 2311974"/>
                <a:gd name="connsiteX161" fmla="*/ 733091 w 1297423"/>
                <a:gd name="connsiteY161" fmla="*/ 1706631 h 2311974"/>
                <a:gd name="connsiteX162" fmla="*/ 730720 w 1297423"/>
                <a:gd name="connsiteY162" fmla="*/ 1692044 h 2311974"/>
                <a:gd name="connsiteX163" fmla="*/ 730720 w 1297423"/>
                <a:gd name="connsiteY163" fmla="*/ 1692044 h 2311974"/>
                <a:gd name="connsiteX164" fmla="*/ 733091 w 1297423"/>
                <a:gd name="connsiteY164" fmla="*/ 1706631 h 2311974"/>
                <a:gd name="connsiteX165" fmla="*/ 678555 w 1297423"/>
                <a:gd name="connsiteY165" fmla="*/ 1709062 h 2311974"/>
                <a:gd name="connsiteX166" fmla="*/ 638246 w 1297423"/>
                <a:gd name="connsiteY166" fmla="*/ 1701769 h 2311974"/>
                <a:gd name="connsiteX167" fmla="*/ 635875 w 1297423"/>
                <a:gd name="connsiteY167" fmla="*/ 1709062 h 2311974"/>
                <a:gd name="connsiteX168" fmla="*/ 616905 w 1297423"/>
                <a:gd name="connsiteY168" fmla="*/ 1713924 h 2311974"/>
                <a:gd name="connsiteX169" fmla="*/ 609792 w 1297423"/>
                <a:gd name="connsiteY169" fmla="*/ 1733373 h 2311974"/>
                <a:gd name="connsiteX170" fmla="*/ 614534 w 1297423"/>
                <a:gd name="connsiteY170" fmla="*/ 1750391 h 2311974"/>
                <a:gd name="connsiteX171" fmla="*/ 595565 w 1297423"/>
                <a:gd name="connsiteY171" fmla="*/ 1750391 h 2311974"/>
                <a:gd name="connsiteX172" fmla="*/ 590823 w 1297423"/>
                <a:gd name="connsiteY172" fmla="*/ 1769840 h 2311974"/>
                <a:gd name="connsiteX173" fmla="*/ 597936 w 1297423"/>
                <a:gd name="connsiteY173" fmla="*/ 1784426 h 2311974"/>
                <a:gd name="connsiteX174" fmla="*/ 595565 w 1297423"/>
                <a:gd name="connsiteY174" fmla="*/ 1806306 h 2311974"/>
                <a:gd name="connsiteX175" fmla="*/ 583709 w 1297423"/>
                <a:gd name="connsiteY175" fmla="*/ 1813599 h 2311974"/>
                <a:gd name="connsiteX176" fmla="*/ 583709 w 1297423"/>
                <a:gd name="connsiteY176" fmla="*/ 1847635 h 2311974"/>
                <a:gd name="connsiteX177" fmla="*/ 569483 w 1297423"/>
                <a:gd name="connsiteY177" fmla="*/ 1852497 h 2311974"/>
                <a:gd name="connsiteX178" fmla="*/ 567111 w 1297423"/>
                <a:gd name="connsiteY178" fmla="*/ 1837910 h 2311974"/>
                <a:gd name="connsiteX179" fmla="*/ 533915 w 1297423"/>
                <a:gd name="connsiteY179" fmla="*/ 1837910 h 2311974"/>
                <a:gd name="connsiteX180" fmla="*/ 533915 w 1297423"/>
                <a:gd name="connsiteY180" fmla="*/ 1859790 h 2311974"/>
                <a:gd name="connsiteX181" fmla="*/ 514946 w 1297423"/>
                <a:gd name="connsiteY181" fmla="*/ 1859790 h 2311974"/>
                <a:gd name="connsiteX182" fmla="*/ 514946 w 1297423"/>
                <a:gd name="connsiteY182" fmla="*/ 1869515 h 2311974"/>
                <a:gd name="connsiteX183" fmla="*/ 512575 w 1297423"/>
                <a:gd name="connsiteY183" fmla="*/ 1876808 h 2311974"/>
                <a:gd name="connsiteX184" fmla="*/ 431957 w 1297423"/>
                <a:gd name="connsiteY184" fmla="*/ 1876808 h 2311974"/>
                <a:gd name="connsiteX185" fmla="*/ 431957 w 1297423"/>
                <a:gd name="connsiteY185" fmla="*/ 1896257 h 2311974"/>
                <a:gd name="connsiteX186" fmla="*/ 379791 w 1297423"/>
                <a:gd name="connsiteY186" fmla="*/ 1901119 h 2311974"/>
                <a:gd name="connsiteX187" fmla="*/ 379791 w 1297423"/>
                <a:gd name="connsiteY187" fmla="*/ 1930292 h 2311974"/>
                <a:gd name="connsiteX188" fmla="*/ 358451 w 1297423"/>
                <a:gd name="connsiteY188" fmla="*/ 1930292 h 2311974"/>
                <a:gd name="connsiteX189" fmla="*/ 356080 w 1297423"/>
                <a:gd name="connsiteY189" fmla="*/ 1952172 h 2311974"/>
                <a:gd name="connsiteX190" fmla="*/ 344224 w 1297423"/>
                <a:gd name="connsiteY190" fmla="*/ 1952172 h 2311974"/>
                <a:gd name="connsiteX191" fmla="*/ 344224 w 1297423"/>
                <a:gd name="connsiteY191" fmla="*/ 1978914 h 2311974"/>
                <a:gd name="connsiteX192" fmla="*/ 351338 w 1297423"/>
                <a:gd name="connsiteY192" fmla="*/ 1983776 h 2311974"/>
                <a:gd name="connsiteX193" fmla="*/ 348967 w 1297423"/>
                <a:gd name="connsiteY193" fmla="*/ 2000794 h 2311974"/>
                <a:gd name="connsiteX194" fmla="*/ 356080 w 1297423"/>
                <a:gd name="connsiteY194" fmla="*/ 2005656 h 2311974"/>
                <a:gd name="connsiteX195" fmla="*/ 356080 w 1297423"/>
                <a:gd name="connsiteY195" fmla="*/ 2068865 h 2311974"/>
                <a:gd name="connsiteX196" fmla="*/ 348967 w 1297423"/>
                <a:gd name="connsiteY196" fmla="*/ 2068865 h 2311974"/>
                <a:gd name="connsiteX197" fmla="*/ 348967 w 1297423"/>
                <a:gd name="connsiteY197" fmla="*/ 2081020 h 2311974"/>
                <a:gd name="connsiteX198" fmla="*/ 329997 w 1297423"/>
                <a:gd name="connsiteY198" fmla="*/ 2083451 h 2311974"/>
                <a:gd name="connsiteX199" fmla="*/ 315771 w 1297423"/>
                <a:gd name="connsiteY199" fmla="*/ 2117487 h 2311974"/>
                <a:gd name="connsiteX200" fmla="*/ 315771 w 1297423"/>
                <a:gd name="connsiteY200" fmla="*/ 2129642 h 2311974"/>
                <a:gd name="connsiteX201" fmla="*/ 372678 w 1297423"/>
                <a:gd name="connsiteY201" fmla="*/ 2132073 h 2311974"/>
                <a:gd name="connsiteX202" fmla="*/ 365565 w 1297423"/>
                <a:gd name="connsiteY202" fmla="*/ 2151522 h 2311974"/>
                <a:gd name="connsiteX203" fmla="*/ 370307 w 1297423"/>
                <a:gd name="connsiteY203" fmla="*/ 2161246 h 2311974"/>
                <a:gd name="connsiteX204" fmla="*/ 365565 w 1297423"/>
                <a:gd name="connsiteY204" fmla="*/ 2168540 h 2311974"/>
                <a:gd name="connsiteX205" fmla="*/ 348967 w 1297423"/>
                <a:gd name="connsiteY205" fmla="*/ 2168540 h 2311974"/>
                <a:gd name="connsiteX206" fmla="*/ 348967 w 1297423"/>
                <a:gd name="connsiteY206" fmla="*/ 2180695 h 2311974"/>
                <a:gd name="connsiteX207" fmla="*/ 318142 w 1297423"/>
                <a:gd name="connsiteY207" fmla="*/ 2187988 h 2311974"/>
                <a:gd name="connsiteX208" fmla="*/ 325255 w 1297423"/>
                <a:gd name="connsiteY208" fmla="*/ 2200144 h 2311974"/>
                <a:gd name="connsiteX209" fmla="*/ 322884 w 1297423"/>
                <a:gd name="connsiteY209" fmla="*/ 2256059 h 2311974"/>
                <a:gd name="connsiteX210" fmla="*/ 311028 w 1297423"/>
                <a:gd name="connsiteY210" fmla="*/ 2277939 h 2311974"/>
                <a:gd name="connsiteX211" fmla="*/ 284946 w 1297423"/>
                <a:gd name="connsiteY211" fmla="*/ 2307112 h 2311974"/>
                <a:gd name="connsiteX212" fmla="*/ 270719 w 1297423"/>
                <a:gd name="connsiteY212" fmla="*/ 2311974 h 2311974"/>
                <a:gd name="connsiteX213" fmla="*/ 254121 w 1297423"/>
                <a:gd name="connsiteY213" fmla="*/ 2282801 h 2311974"/>
                <a:gd name="connsiteX214" fmla="*/ 235152 w 1297423"/>
                <a:gd name="connsiteY214" fmla="*/ 2275508 h 2311974"/>
                <a:gd name="connsiteX215" fmla="*/ 220925 w 1297423"/>
                <a:gd name="connsiteY215" fmla="*/ 2292526 h 2311974"/>
                <a:gd name="connsiteX216" fmla="*/ 201956 w 1297423"/>
                <a:gd name="connsiteY216" fmla="*/ 2285232 h 2311974"/>
                <a:gd name="connsiteX217" fmla="*/ 187729 w 1297423"/>
                <a:gd name="connsiteY217" fmla="*/ 2290094 h 2311974"/>
                <a:gd name="connsiteX218" fmla="*/ 152162 w 1297423"/>
                <a:gd name="connsiteY218" fmla="*/ 2275508 h 2311974"/>
                <a:gd name="connsiteX219" fmla="*/ 111427 w 1297423"/>
                <a:gd name="connsiteY219" fmla="*/ 2254426 h 2311974"/>
                <a:gd name="connsiteX220" fmla="*/ 119732 w 1297423"/>
                <a:gd name="connsiteY220" fmla="*/ 2090384 h 2311974"/>
                <a:gd name="connsiteX221" fmla="*/ 149016 w 1297423"/>
                <a:gd name="connsiteY221" fmla="*/ 1879782 h 2311974"/>
                <a:gd name="connsiteX222" fmla="*/ 144099 w 1297423"/>
                <a:gd name="connsiteY222" fmla="*/ 1766434 h 2311974"/>
                <a:gd name="connsiteX223" fmla="*/ 115820 w 1297423"/>
                <a:gd name="connsiteY223" fmla="*/ 1684276 h 2311974"/>
                <a:gd name="connsiteX224" fmla="*/ 52467 w 1297423"/>
                <a:gd name="connsiteY224" fmla="*/ 1605539 h 2311974"/>
                <a:gd name="connsiteX225" fmla="*/ 2592 w 1297423"/>
                <a:gd name="connsiteY225" fmla="*/ 1566641 h 2311974"/>
                <a:gd name="connsiteX226" fmla="*/ 4236 w 1297423"/>
                <a:gd name="connsiteY226" fmla="*/ 1519182 h 2311974"/>
                <a:gd name="connsiteX227" fmla="*/ 0 w 1297423"/>
                <a:gd name="connsiteY227" fmla="*/ 1442151 h 2311974"/>
                <a:gd name="connsiteX228" fmla="*/ 55307 w 1297423"/>
                <a:gd name="connsiteY228" fmla="*/ 1327822 h 2311974"/>
                <a:gd name="connsiteX229" fmla="*/ 848993 w 1297423"/>
                <a:gd name="connsiteY229" fmla="*/ 1104035 h 2311974"/>
                <a:gd name="connsiteX230" fmla="*/ 133193 w 1297423"/>
                <a:gd name="connsiteY230" fmla="*/ 471633 h 2311974"/>
                <a:gd name="connsiteX231" fmla="*/ 126079 w 1297423"/>
                <a:gd name="connsiteY231" fmla="*/ 464340 h 2311974"/>
                <a:gd name="connsiteX232" fmla="*/ 213811 w 1297423"/>
                <a:gd name="connsiteY232" fmla="*/ 311180 h 2311974"/>
                <a:gd name="connsiteX233" fmla="*/ 206698 w 1297423"/>
                <a:gd name="connsiteY233" fmla="*/ 308749 h 2311974"/>
                <a:gd name="connsiteX234" fmla="*/ 220925 w 1297423"/>
                <a:gd name="connsiteY234" fmla="*/ 240679 h 2311974"/>
                <a:gd name="connsiteX235" fmla="*/ 242265 w 1297423"/>
                <a:gd name="connsiteY235" fmla="*/ 199350 h 2311974"/>
                <a:gd name="connsiteX236" fmla="*/ 220925 w 1297423"/>
                <a:gd name="connsiteY236" fmla="*/ 150728 h 2311974"/>
                <a:gd name="connsiteX237" fmla="*/ 230409 w 1297423"/>
                <a:gd name="connsiteY237" fmla="*/ 131279 h 2311974"/>
                <a:gd name="connsiteX238" fmla="*/ 263605 w 1297423"/>
                <a:gd name="connsiteY238" fmla="*/ 116693 h 2311974"/>
                <a:gd name="connsiteX239" fmla="*/ 268348 w 1297423"/>
                <a:gd name="connsiteY239" fmla="*/ 131279 h 2311974"/>
                <a:gd name="connsiteX240" fmla="*/ 289688 w 1297423"/>
                <a:gd name="connsiteY240" fmla="*/ 116693 h 2311974"/>
                <a:gd name="connsiteX241" fmla="*/ 284946 w 1297423"/>
                <a:gd name="connsiteY241" fmla="*/ 109399 h 2311974"/>
                <a:gd name="connsiteX242" fmla="*/ 301544 w 1297423"/>
                <a:gd name="connsiteY242" fmla="*/ 102106 h 2311974"/>
                <a:gd name="connsiteX243" fmla="*/ 301544 w 1297423"/>
                <a:gd name="connsiteY243" fmla="*/ 94813 h 2311974"/>
                <a:gd name="connsiteX244" fmla="*/ 311028 w 1297423"/>
                <a:gd name="connsiteY244" fmla="*/ 87519 h 2311974"/>
                <a:gd name="connsiteX245" fmla="*/ 296801 w 1297423"/>
                <a:gd name="connsiteY245" fmla="*/ 53484 h 2311974"/>
                <a:gd name="connsiteX246" fmla="*/ 294430 w 1297423"/>
                <a:gd name="connsiteY246" fmla="*/ 7293 h 2311974"/>
                <a:gd name="connsiteX247" fmla="*/ 337111 w 1297423"/>
                <a:gd name="connsiteY247" fmla="*/ 17018 h 2311974"/>
                <a:gd name="connsiteX248" fmla="*/ 358451 w 1297423"/>
                <a:gd name="connsiteY248" fmla="*/ 0 h 2311974"/>
                <a:gd name="connsiteX249" fmla="*/ 358451 w 1297423"/>
                <a:gd name="connsiteY249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52783 w 1297423"/>
                <a:gd name="connsiteY74" fmla="*/ 928679 h 2311974"/>
                <a:gd name="connsiteX75" fmla="*/ 1167010 w 1297423"/>
                <a:gd name="connsiteY75" fmla="*/ 948128 h 2311974"/>
                <a:gd name="connsiteX76" fmla="*/ 1188351 w 1297423"/>
                <a:gd name="connsiteY76" fmla="*/ 950559 h 2311974"/>
                <a:gd name="connsiteX77" fmla="*/ 1193093 w 1297423"/>
                <a:gd name="connsiteY77" fmla="*/ 923817 h 2311974"/>
                <a:gd name="connsiteX78" fmla="*/ 1207320 w 1297423"/>
                <a:gd name="connsiteY78" fmla="*/ 914093 h 2311974"/>
                <a:gd name="connsiteX79" fmla="*/ 1216804 w 1297423"/>
                <a:gd name="connsiteY79" fmla="*/ 921386 h 2311974"/>
                <a:gd name="connsiteX80" fmla="*/ 1228660 w 1297423"/>
                <a:gd name="connsiteY80" fmla="*/ 948128 h 2311974"/>
                <a:gd name="connsiteX81" fmla="*/ 1176495 w 1297423"/>
                <a:gd name="connsiteY81" fmla="*/ 1006475 h 2311974"/>
                <a:gd name="connsiteX82" fmla="*/ 1046082 w 1297423"/>
                <a:gd name="connsiteY82" fmla="*/ 1062390 h 2311974"/>
                <a:gd name="connsiteX83" fmla="*/ 1053195 w 1297423"/>
                <a:gd name="connsiteY83" fmla="*/ 1093994 h 2311974"/>
                <a:gd name="connsiteX84" fmla="*/ 1024742 w 1297423"/>
                <a:gd name="connsiteY84" fmla="*/ 1149909 h 2311974"/>
                <a:gd name="connsiteX85" fmla="*/ 1036597 w 1297423"/>
                <a:gd name="connsiteY85" fmla="*/ 1164496 h 2311974"/>
                <a:gd name="connsiteX86" fmla="*/ 1065051 w 1297423"/>
                <a:gd name="connsiteY86" fmla="*/ 1164496 h 2311974"/>
                <a:gd name="connsiteX87" fmla="*/ 1067422 w 1297423"/>
                <a:gd name="connsiteY87" fmla="*/ 1166927 h 2311974"/>
                <a:gd name="connsiteX88" fmla="*/ 1086391 w 1297423"/>
                <a:gd name="connsiteY88" fmla="*/ 1159634 h 2311974"/>
                <a:gd name="connsiteX89" fmla="*/ 1098247 w 1297423"/>
                <a:gd name="connsiteY89" fmla="*/ 1166927 h 2311974"/>
                <a:gd name="connsiteX90" fmla="*/ 1105361 w 1297423"/>
                <a:gd name="connsiteY90" fmla="*/ 1166927 h 2311974"/>
                <a:gd name="connsiteX91" fmla="*/ 1100618 w 1297423"/>
                <a:gd name="connsiteY91" fmla="*/ 1171789 h 2311974"/>
                <a:gd name="connsiteX92" fmla="*/ 1114845 w 1297423"/>
                <a:gd name="connsiteY92" fmla="*/ 1179083 h 2311974"/>
                <a:gd name="connsiteX93" fmla="*/ 1121959 w 1297423"/>
                <a:gd name="connsiteY93" fmla="*/ 1222842 h 2311974"/>
                <a:gd name="connsiteX94" fmla="*/ 1114845 w 1297423"/>
                <a:gd name="connsiteY94" fmla="*/ 1230136 h 2311974"/>
                <a:gd name="connsiteX95" fmla="*/ 1114845 w 1297423"/>
                <a:gd name="connsiteY95" fmla="*/ 1254447 h 2311974"/>
                <a:gd name="connsiteX96" fmla="*/ 1140928 w 1297423"/>
                <a:gd name="connsiteY96" fmla="*/ 1271464 h 2311974"/>
                <a:gd name="connsiteX97" fmla="*/ 1136185 w 1297423"/>
                <a:gd name="connsiteY97" fmla="*/ 1278758 h 2311974"/>
                <a:gd name="connsiteX98" fmla="*/ 1145670 w 1297423"/>
                <a:gd name="connsiteY98" fmla="*/ 1290913 h 2311974"/>
                <a:gd name="connsiteX99" fmla="*/ 1145670 w 1297423"/>
                <a:gd name="connsiteY99" fmla="*/ 1303069 h 2311974"/>
                <a:gd name="connsiteX100" fmla="*/ 1148041 w 1297423"/>
                <a:gd name="connsiteY100" fmla="*/ 1305500 h 2311974"/>
                <a:gd name="connsiteX101" fmla="*/ 1145670 w 1297423"/>
                <a:gd name="connsiteY101" fmla="*/ 1312793 h 2311974"/>
                <a:gd name="connsiteX102" fmla="*/ 1152783 w 1297423"/>
                <a:gd name="connsiteY102" fmla="*/ 1324948 h 2311974"/>
                <a:gd name="connsiteX103" fmla="*/ 1159897 w 1297423"/>
                <a:gd name="connsiteY103" fmla="*/ 1317655 h 2311974"/>
                <a:gd name="connsiteX104" fmla="*/ 1159897 w 1297423"/>
                <a:gd name="connsiteY104" fmla="*/ 1327379 h 2311974"/>
                <a:gd name="connsiteX105" fmla="*/ 1162268 w 1297423"/>
                <a:gd name="connsiteY105" fmla="*/ 1344397 h 2311974"/>
                <a:gd name="connsiteX106" fmla="*/ 1136185 w 1297423"/>
                <a:gd name="connsiteY106" fmla="*/ 1358984 h 2311974"/>
                <a:gd name="connsiteX107" fmla="*/ 1114845 w 1297423"/>
                <a:gd name="connsiteY107" fmla="*/ 1358984 h 2311974"/>
                <a:gd name="connsiteX108" fmla="*/ 1112474 w 1297423"/>
                <a:gd name="connsiteY108" fmla="*/ 1376001 h 2311974"/>
                <a:gd name="connsiteX109" fmla="*/ 1133814 w 1297423"/>
                <a:gd name="connsiteY109" fmla="*/ 1376001 h 2311974"/>
                <a:gd name="connsiteX110" fmla="*/ 1136185 w 1297423"/>
                <a:gd name="connsiteY110" fmla="*/ 1383295 h 2311974"/>
                <a:gd name="connsiteX111" fmla="*/ 1140928 w 1297423"/>
                <a:gd name="connsiteY111" fmla="*/ 1380864 h 2311974"/>
                <a:gd name="connsiteX112" fmla="*/ 1148041 w 1297423"/>
                <a:gd name="connsiteY112" fmla="*/ 1393019 h 2311974"/>
                <a:gd name="connsiteX113" fmla="*/ 1145670 w 1297423"/>
                <a:gd name="connsiteY113" fmla="*/ 1400312 h 2311974"/>
                <a:gd name="connsiteX114" fmla="*/ 1148041 w 1297423"/>
                <a:gd name="connsiteY114" fmla="*/ 1402744 h 2311974"/>
                <a:gd name="connsiteX115" fmla="*/ 1167010 w 1297423"/>
                <a:gd name="connsiteY115" fmla="*/ 1380864 h 2311974"/>
                <a:gd name="connsiteX116" fmla="*/ 1174124 w 1297423"/>
                <a:gd name="connsiteY116" fmla="*/ 1383295 h 2311974"/>
                <a:gd name="connsiteX117" fmla="*/ 1169381 w 1297423"/>
                <a:gd name="connsiteY117" fmla="*/ 1380864 h 2311974"/>
                <a:gd name="connsiteX118" fmla="*/ 1176495 w 1297423"/>
                <a:gd name="connsiteY118" fmla="*/ 1373570 h 2311974"/>
                <a:gd name="connsiteX119" fmla="*/ 1183608 w 1297423"/>
                <a:gd name="connsiteY119" fmla="*/ 1368708 h 2311974"/>
                <a:gd name="connsiteX120" fmla="*/ 1200206 w 1297423"/>
                <a:gd name="connsiteY120" fmla="*/ 1417330 h 2311974"/>
                <a:gd name="connsiteX121" fmla="*/ 1195464 w 1297423"/>
                <a:gd name="connsiteY121" fmla="*/ 1424623 h 2311974"/>
                <a:gd name="connsiteX122" fmla="*/ 1195464 w 1297423"/>
                <a:gd name="connsiteY122" fmla="*/ 1441641 h 2311974"/>
                <a:gd name="connsiteX123" fmla="*/ 1162268 w 1297423"/>
                <a:gd name="connsiteY123" fmla="*/ 1436779 h 2311974"/>
                <a:gd name="connsiteX124" fmla="*/ 1159897 w 1297423"/>
                <a:gd name="connsiteY124" fmla="*/ 1473245 h 2311974"/>
                <a:gd name="connsiteX125" fmla="*/ 1145670 w 1297423"/>
                <a:gd name="connsiteY125" fmla="*/ 1473245 h 2311974"/>
                <a:gd name="connsiteX126" fmla="*/ 1140928 w 1297423"/>
                <a:gd name="connsiteY126" fmla="*/ 1504850 h 2311974"/>
                <a:gd name="connsiteX127" fmla="*/ 1126701 w 1297423"/>
                <a:gd name="connsiteY127" fmla="*/ 1521867 h 2311974"/>
                <a:gd name="connsiteX128" fmla="*/ 1126701 w 1297423"/>
                <a:gd name="connsiteY128" fmla="*/ 1548609 h 2311974"/>
                <a:gd name="connsiteX129" fmla="*/ 1107732 w 1297423"/>
                <a:gd name="connsiteY129" fmla="*/ 1560765 h 2311974"/>
                <a:gd name="connsiteX130" fmla="*/ 1133814 w 1297423"/>
                <a:gd name="connsiteY130" fmla="*/ 1570489 h 2311974"/>
                <a:gd name="connsiteX131" fmla="*/ 1133814 w 1297423"/>
                <a:gd name="connsiteY131" fmla="*/ 1577783 h 2311974"/>
                <a:gd name="connsiteX132" fmla="*/ 1079278 w 1297423"/>
                <a:gd name="connsiteY132" fmla="*/ 1577783 h 2311974"/>
                <a:gd name="connsiteX133" fmla="*/ 1091134 w 1297423"/>
                <a:gd name="connsiteY133" fmla="*/ 1602094 h 2311974"/>
                <a:gd name="connsiteX134" fmla="*/ 1100618 w 1297423"/>
                <a:gd name="connsiteY134" fmla="*/ 1609387 h 2311974"/>
                <a:gd name="connsiteX135" fmla="*/ 1098247 w 1297423"/>
                <a:gd name="connsiteY135" fmla="*/ 1619111 h 2311974"/>
                <a:gd name="connsiteX136" fmla="*/ 1100618 w 1297423"/>
                <a:gd name="connsiteY136" fmla="*/ 1623973 h 2311974"/>
                <a:gd name="connsiteX137" fmla="*/ 1100618 w 1297423"/>
                <a:gd name="connsiteY137" fmla="*/ 1645853 h 2311974"/>
                <a:gd name="connsiteX138" fmla="*/ 1093505 w 1297423"/>
                <a:gd name="connsiteY138" fmla="*/ 1645853 h 2311974"/>
                <a:gd name="connsiteX139" fmla="*/ 1086391 w 1297423"/>
                <a:gd name="connsiteY139" fmla="*/ 1667733 h 2311974"/>
                <a:gd name="connsiteX140" fmla="*/ 1086391 w 1297423"/>
                <a:gd name="connsiteY140" fmla="*/ 1706631 h 2311974"/>
                <a:gd name="connsiteX141" fmla="*/ 1072165 w 1297423"/>
                <a:gd name="connsiteY141" fmla="*/ 1709062 h 2311974"/>
                <a:gd name="connsiteX142" fmla="*/ 1072165 w 1297423"/>
                <a:gd name="connsiteY142" fmla="*/ 1723648 h 2311974"/>
                <a:gd name="connsiteX143" fmla="*/ 1060309 w 1297423"/>
                <a:gd name="connsiteY143" fmla="*/ 1740666 h 2311974"/>
                <a:gd name="connsiteX144" fmla="*/ 1003401 w 1297423"/>
                <a:gd name="connsiteY144" fmla="*/ 1733373 h 2311974"/>
                <a:gd name="connsiteX145" fmla="*/ 977319 w 1297423"/>
                <a:gd name="connsiteY145" fmla="*/ 1733373 h 2311974"/>
                <a:gd name="connsiteX146" fmla="*/ 965463 w 1297423"/>
                <a:gd name="connsiteY146" fmla="*/ 1743097 h 2311974"/>
                <a:gd name="connsiteX147" fmla="*/ 958350 w 1297423"/>
                <a:gd name="connsiteY147" fmla="*/ 1735804 h 2311974"/>
                <a:gd name="connsiteX148" fmla="*/ 951236 w 1297423"/>
                <a:gd name="connsiteY148" fmla="*/ 1740666 h 2311974"/>
                <a:gd name="connsiteX149" fmla="*/ 929896 w 1297423"/>
                <a:gd name="connsiteY149" fmla="*/ 1713924 h 2311974"/>
                <a:gd name="connsiteX150" fmla="*/ 915669 w 1297423"/>
                <a:gd name="connsiteY150" fmla="*/ 1721217 h 2311974"/>
                <a:gd name="connsiteX151" fmla="*/ 908556 w 1297423"/>
                <a:gd name="connsiteY151" fmla="*/ 1733373 h 2311974"/>
                <a:gd name="connsiteX152" fmla="*/ 901442 w 1297423"/>
                <a:gd name="connsiteY152" fmla="*/ 1735804 h 2311974"/>
                <a:gd name="connsiteX153" fmla="*/ 887215 w 1297423"/>
                <a:gd name="connsiteY153" fmla="*/ 1706631 h 2311974"/>
                <a:gd name="connsiteX154" fmla="*/ 816081 w 1297423"/>
                <a:gd name="connsiteY154" fmla="*/ 1709062 h 2311974"/>
                <a:gd name="connsiteX155" fmla="*/ 813710 w 1297423"/>
                <a:gd name="connsiteY155" fmla="*/ 1721217 h 2311974"/>
                <a:gd name="connsiteX156" fmla="*/ 771030 w 1297423"/>
                <a:gd name="connsiteY156" fmla="*/ 1721217 h 2311974"/>
                <a:gd name="connsiteX157" fmla="*/ 771030 w 1297423"/>
                <a:gd name="connsiteY157" fmla="*/ 1728511 h 2311974"/>
                <a:gd name="connsiteX158" fmla="*/ 740205 w 1297423"/>
                <a:gd name="connsiteY158" fmla="*/ 1721217 h 2311974"/>
                <a:gd name="connsiteX159" fmla="*/ 740205 w 1297423"/>
                <a:gd name="connsiteY159" fmla="*/ 1706631 h 2311974"/>
                <a:gd name="connsiteX160" fmla="*/ 733091 w 1297423"/>
                <a:gd name="connsiteY160" fmla="*/ 1706631 h 2311974"/>
                <a:gd name="connsiteX161" fmla="*/ 730720 w 1297423"/>
                <a:gd name="connsiteY161" fmla="*/ 1692044 h 2311974"/>
                <a:gd name="connsiteX162" fmla="*/ 730720 w 1297423"/>
                <a:gd name="connsiteY162" fmla="*/ 1692044 h 2311974"/>
                <a:gd name="connsiteX163" fmla="*/ 733091 w 1297423"/>
                <a:gd name="connsiteY163" fmla="*/ 1706631 h 2311974"/>
                <a:gd name="connsiteX164" fmla="*/ 678555 w 1297423"/>
                <a:gd name="connsiteY164" fmla="*/ 1709062 h 2311974"/>
                <a:gd name="connsiteX165" fmla="*/ 638246 w 1297423"/>
                <a:gd name="connsiteY165" fmla="*/ 1701769 h 2311974"/>
                <a:gd name="connsiteX166" fmla="*/ 635875 w 1297423"/>
                <a:gd name="connsiteY166" fmla="*/ 1709062 h 2311974"/>
                <a:gd name="connsiteX167" fmla="*/ 616905 w 1297423"/>
                <a:gd name="connsiteY167" fmla="*/ 1713924 h 2311974"/>
                <a:gd name="connsiteX168" fmla="*/ 609792 w 1297423"/>
                <a:gd name="connsiteY168" fmla="*/ 1733373 h 2311974"/>
                <a:gd name="connsiteX169" fmla="*/ 614534 w 1297423"/>
                <a:gd name="connsiteY169" fmla="*/ 1750391 h 2311974"/>
                <a:gd name="connsiteX170" fmla="*/ 595565 w 1297423"/>
                <a:gd name="connsiteY170" fmla="*/ 1750391 h 2311974"/>
                <a:gd name="connsiteX171" fmla="*/ 590823 w 1297423"/>
                <a:gd name="connsiteY171" fmla="*/ 1769840 h 2311974"/>
                <a:gd name="connsiteX172" fmla="*/ 597936 w 1297423"/>
                <a:gd name="connsiteY172" fmla="*/ 1784426 h 2311974"/>
                <a:gd name="connsiteX173" fmla="*/ 595565 w 1297423"/>
                <a:gd name="connsiteY173" fmla="*/ 1806306 h 2311974"/>
                <a:gd name="connsiteX174" fmla="*/ 583709 w 1297423"/>
                <a:gd name="connsiteY174" fmla="*/ 1813599 h 2311974"/>
                <a:gd name="connsiteX175" fmla="*/ 583709 w 1297423"/>
                <a:gd name="connsiteY175" fmla="*/ 1847635 h 2311974"/>
                <a:gd name="connsiteX176" fmla="*/ 569483 w 1297423"/>
                <a:gd name="connsiteY176" fmla="*/ 1852497 h 2311974"/>
                <a:gd name="connsiteX177" fmla="*/ 567111 w 1297423"/>
                <a:gd name="connsiteY177" fmla="*/ 1837910 h 2311974"/>
                <a:gd name="connsiteX178" fmla="*/ 533915 w 1297423"/>
                <a:gd name="connsiteY178" fmla="*/ 1837910 h 2311974"/>
                <a:gd name="connsiteX179" fmla="*/ 533915 w 1297423"/>
                <a:gd name="connsiteY179" fmla="*/ 1859790 h 2311974"/>
                <a:gd name="connsiteX180" fmla="*/ 514946 w 1297423"/>
                <a:gd name="connsiteY180" fmla="*/ 1859790 h 2311974"/>
                <a:gd name="connsiteX181" fmla="*/ 514946 w 1297423"/>
                <a:gd name="connsiteY181" fmla="*/ 1869515 h 2311974"/>
                <a:gd name="connsiteX182" fmla="*/ 512575 w 1297423"/>
                <a:gd name="connsiteY182" fmla="*/ 1876808 h 2311974"/>
                <a:gd name="connsiteX183" fmla="*/ 431957 w 1297423"/>
                <a:gd name="connsiteY183" fmla="*/ 1876808 h 2311974"/>
                <a:gd name="connsiteX184" fmla="*/ 431957 w 1297423"/>
                <a:gd name="connsiteY184" fmla="*/ 1896257 h 2311974"/>
                <a:gd name="connsiteX185" fmla="*/ 379791 w 1297423"/>
                <a:gd name="connsiteY185" fmla="*/ 1901119 h 2311974"/>
                <a:gd name="connsiteX186" fmla="*/ 379791 w 1297423"/>
                <a:gd name="connsiteY186" fmla="*/ 1930292 h 2311974"/>
                <a:gd name="connsiteX187" fmla="*/ 358451 w 1297423"/>
                <a:gd name="connsiteY187" fmla="*/ 1930292 h 2311974"/>
                <a:gd name="connsiteX188" fmla="*/ 356080 w 1297423"/>
                <a:gd name="connsiteY188" fmla="*/ 1952172 h 2311974"/>
                <a:gd name="connsiteX189" fmla="*/ 344224 w 1297423"/>
                <a:gd name="connsiteY189" fmla="*/ 1952172 h 2311974"/>
                <a:gd name="connsiteX190" fmla="*/ 344224 w 1297423"/>
                <a:gd name="connsiteY190" fmla="*/ 1978914 h 2311974"/>
                <a:gd name="connsiteX191" fmla="*/ 351338 w 1297423"/>
                <a:gd name="connsiteY191" fmla="*/ 1983776 h 2311974"/>
                <a:gd name="connsiteX192" fmla="*/ 348967 w 1297423"/>
                <a:gd name="connsiteY192" fmla="*/ 2000794 h 2311974"/>
                <a:gd name="connsiteX193" fmla="*/ 356080 w 1297423"/>
                <a:gd name="connsiteY193" fmla="*/ 2005656 h 2311974"/>
                <a:gd name="connsiteX194" fmla="*/ 356080 w 1297423"/>
                <a:gd name="connsiteY194" fmla="*/ 2068865 h 2311974"/>
                <a:gd name="connsiteX195" fmla="*/ 348967 w 1297423"/>
                <a:gd name="connsiteY195" fmla="*/ 2068865 h 2311974"/>
                <a:gd name="connsiteX196" fmla="*/ 348967 w 1297423"/>
                <a:gd name="connsiteY196" fmla="*/ 2081020 h 2311974"/>
                <a:gd name="connsiteX197" fmla="*/ 329997 w 1297423"/>
                <a:gd name="connsiteY197" fmla="*/ 2083451 h 2311974"/>
                <a:gd name="connsiteX198" fmla="*/ 315771 w 1297423"/>
                <a:gd name="connsiteY198" fmla="*/ 2117487 h 2311974"/>
                <a:gd name="connsiteX199" fmla="*/ 315771 w 1297423"/>
                <a:gd name="connsiteY199" fmla="*/ 2129642 h 2311974"/>
                <a:gd name="connsiteX200" fmla="*/ 372678 w 1297423"/>
                <a:gd name="connsiteY200" fmla="*/ 2132073 h 2311974"/>
                <a:gd name="connsiteX201" fmla="*/ 365565 w 1297423"/>
                <a:gd name="connsiteY201" fmla="*/ 2151522 h 2311974"/>
                <a:gd name="connsiteX202" fmla="*/ 370307 w 1297423"/>
                <a:gd name="connsiteY202" fmla="*/ 2161246 h 2311974"/>
                <a:gd name="connsiteX203" fmla="*/ 365565 w 1297423"/>
                <a:gd name="connsiteY203" fmla="*/ 2168540 h 2311974"/>
                <a:gd name="connsiteX204" fmla="*/ 348967 w 1297423"/>
                <a:gd name="connsiteY204" fmla="*/ 2168540 h 2311974"/>
                <a:gd name="connsiteX205" fmla="*/ 348967 w 1297423"/>
                <a:gd name="connsiteY205" fmla="*/ 2180695 h 2311974"/>
                <a:gd name="connsiteX206" fmla="*/ 318142 w 1297423"/>
                <a:gd name="connsiteY206" fmla="*/ 2187988 h 2311974"/>
                <a:gd name="connsiteX207" fmla="*/ 325255 w 1297423"/>
                <a:gd name="connsiteY207" fmla="*/ 2200144 h 2311974"/>
                <a:gd name="connsiteX208" fmla="*/ 322884 w 1297423"/>
                <a:gd name="connsiteY208" fmla="*/ 2256059 h 2311974"/>
                <a:gd name="connsiteX209" fmla="*/ 311028 w 1297423"/>
                <a:gd name="connsiteY209" fmla="*/ 2277939 h 2311974"/>
                <a:gd name="connsiteX210" fmla="*/ 284946 w 1297423"/>
                <a:gd name="connsiteY210" fmla="*/ 2307112 h 2311974"/>
                <a:gd name="connsiteX211" fmla="*/ 270719 w 1297423"/>
                <a:gd name="connsiteY211" fmla="*/ 2311974 h 2311974"/>
                <a:gd name="connsiteX212" fmla="*/ 254121 w 1297423"/>
                <a:gd name="connsiteY212" fmla="*/ 2282801 h 2311974"/>
                <a:gd name="connsiteX213" fmla="*/ 235152 w 1297423"/>
                <a:gd name="connsiteY213" fmla="*/ 2275508 h 2311974"/>
                <a:gd name="connsiteX214" fmla="*/ 220925 w 1297423"/>
                <a:gd name="connsiteY214" fmla="*/ 2292526 h 2311974"/>
                <a:gd name="connsiteX215" fmla="*/ 201956 w 1297423"/>
                <a:gd name="connsiteY215" fmla="*/ 2285232 h 2311974"/>
                <a:gd name="connsiteX216" fmla="*/ 187729 w 1297423"/>
                <a:gd name="connsiteY216" fmla="*/ 2290094 h 2311974"/>
                <a:gd name="connsiteX217" fmla="*/ 152162 w 1297423"/>
                <a:gd name="connsiteY217" fmla="*/ 2275508 h 2311974"/>
                <a:gd name="connsiteX218" fmla="*/ 111427 w 1297423"/>
                <a:gd name="connsiteY218" fmla="*/ 2254426 h 2311974"/>
                <a:gd name="connsiteX219" fmla="*/ 119732 w 1297423"/>
                <a:gd name="connsiteY219" fmla="*/ 2090384 h 2311974"/>
                <a:gd name="connsiteX220" fmla="*/ 149016 w 1297423"/>
                <a:gd name="connsiteY220" fmla="*/ 1879782 h 2311974"/>
                <a:gd name="connsiteX221" fmla="*/ 144099 w 1297423"/>
                <a:gd name="connsiteY221" fmla="*/ 1766434 h 2311974"/>
                <a:gd name="connsiteX222" fmla="*/ 115820 w 1297423"/>
                <a:gd name="connsiteY222" fmla="*/ 1684276 h 2311974"/>
                <a:gd name="connsiteX223" fmla="*/ 52467 w 1297423"/>
                <a:gd name="connsiteY223" fmla="*/ 1605539 h 2311974"/>
                <a:gd name="connsiteX224" fmla="*/ 2592 w 1297423"/>
                <a:gd name="connsiteY224" fmla="*/ 1566641 h 2311974"/>
                <a:gd name="connsiteX225" fmla="*/ 4236 w 1297423"/>
                <a:gd name="connsiteY225" fmla="*/ 1519182 h 2311974"/>
                <a:gd name="connsiteX226" fmla="*/ 0 w 1297423"/>
                <a:gd name="connsiteY226" fmla="*/ 1442151 h 2311974"/>
                <a:gd name="connsiteX227" fmla="*/ 55307 w 1297423"/>
                <a:gd name="connsiteY227" fmla="*/ 1327822 h 2311974"/>
                <a:gd name="connsiteX228" fmla="*/ 848993 w 1297423"/>
                <a:gd name="connsiteY228" fmla="*/ 1104035 h 2311974"/>
                <a:gd name="connsiteX229" fmla="*/ 133193 w 1297423"/>
                <a:gd name="connsiteY229" fmla="*/ 471633 h 2311974"/>
                <a:gd name="connsiteX230" fmla="*/ 126079 w 1297423"/>
                <a:gd name="connsiteY230" fmla="*/ 464340 h 2311974"/>
                <a:gd name="connsiteX231" fmla="*/ 213811 w 1297423"/>
                <a:gd name="connsiteY231" fmla="*/ 311180 h 2311974"/>
                <a:gd name="connsiteX232" fmla="*/ 206698 w 1297423"/>
                <a:gd name="connsiteY232" fmla="*/ 308749 h 2311974"/>
                <a:gd name="connsiteX233" fmla="*/ 220925 w 1297423"/>
                <a:gd name="connsiteY233" fmla="*/ 240679 h 2311974"/>
                <a:gd name="connsiteX234" fmla="*/ 242265 w 1297423"/>
                <a:gd name="connsiteY234" fmla="*/ 199350 h 2311974"/>
                <a:gd name="connsiteX235" fmla="*/ 220925 w 1297423"/>
                <a:gd name="connsiteY235" fmla="*/ 150728 h 2311974"/>
                <a:gd name="connsiteX236" fmla="*/ 230409 w 1297423"/>
                <a:gd name="connsiteY236" fmla="*/ 131279 h 2311974"/>
                <a:gd name="connsiteX237" fmla="*/ 263605 w 1297423"/>
                <a:gd name="connsiteY237" fmla="*/ 116693 h 2311974"/>
                <a:gd name="connsiteX238" fmla="*/ 268348 w 1297423"/>
                <a:gd name="connsiteY238" fmla="*/ 131279 h 2311974"/>
                <a:gd name="connsiteX239" fmla="*/ 289688 w 1297423"/>
                <a:gd name="connsiteY239" fmla="*/ 116693 h 2311974"/>
                <a:gd name="connsiteX240" fmla="*/ 284946 w 1297423"/>
                <a:gd name="connsiteY240" fmla="*/ 109399 h 2311974"/>
                <a:gd name="connsiteX241" fmla="*/ 301544 w 1297423"/>
                <a:gd name="connsiteY241" fmla="*/ 102106 h 2311974"/>
                <a:gd name="connsiteX242" fmla="*/ 301544 w 1297423"/>
                <a:gd name="connsiteY242" fmla="*/ 94813 h 2311974"/>
                <a:gd name="connsiteX243" fmla="*/ 311028 w 1297423"/>
                <a:gd name="connsiteY243" fmla="*/ 87519 h 2311974"/>
                <a:gd name="connsiteX244" fmla="*/ 296801 w 1297423"/>
                <a:gd name="connsiteY244" fmla="*/ 53484 h 2311974"/>
                <a:gd name="connsiteX245" fmla="*/ 294430 w 1297423"/>
                <a:gd name="connsiteY245" fmla="*/ 7293 h 2311974"/>
                <a:gd name="connsiteX246" fmla="*/ 337111 w 1297423"/>
                <a:gd name="connsiteY246" fmla="*/ 17018 h 2311974"/>
                <a:gd name="connsiteX247" fmla="*/ 358451 w 1297423"/>
                <a:gd name="connsiteY247" fmla="*/ 0 h 2311974"/>
                <a:gd name="connsiteX248" fmla="*/ 358451 w 1297423"/>
                <a:gd name="connsiteY248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52783 w 1297423"/>
                <a:gd name="connsiteY74" fmla="*/ 928679 h 2311974"/>
                <a:gd name="connsiteX75" fmla="*/ 1167010 w 1297423"/>
                <a:gd name="connsiteY75" fmla="*/ 948128 h 2311974"/>
                <a:gd name="connsiteX76" fmla="*/ 1188351 w 1297423"/>
                <a:gd name="connsiteY76" fmla="*/ 950559 h 2311974"/>
                <a:gd name="connsiteX77" fmla="*/ 1193093 w 1297423"/>
                <a:gd name="connsiteY77" fmla="*/ 923817 h 2311974"/>
                <a:gd name="connsiteX78" fmla="*/ 1207320 w 1297423"/>
                <a:gd name="connsiteY78" fmla="*/ 914093 h 2311974"/>
                <a:gd name="connsiteX79" fmla="*/ 1216804 w 1297423"/>
                <a:gd name="connsiteY79" fmla="*/ 921386 h 2311974"/>
                <a:gd name="connsiteX80" fmla="*/ 1228660 w 1297423"/>
                <a:gd name="connsiteY80" fmla="*/ 948128 h 2311974"/>
                <a:gd name="connsiteX81" fmla="*/ 1176495 w 1297423"/>
                <a:gd name="connsiteY81" fmla="*/ 1006475 h 2311974"/>
                <a:gd name="connsiteX82" fmla="*/ 1046082 w 1297423"/>
                <a:gd name="connsiteY82" fmla="*/ 1062390 h 2311974"/>
                <a:gd name="connsiteX83" fmla="*/ 1024742 w 1297423"/>
                <a:gd name="connsiteY83" fmla="*/ 1149909 h 2311974"/>
                <a:gd name="connsiteX84" fmla="*/ 1036597 w 1297423"/>
                <a:gd name="connsiteY84" fmla="*/ 1164496 h 2311974"/>
                <a:gd name="connsiteX85" fmla="*/ 1065051 w 1297423"/>
                <a:gd name="connsiteY85" fmla="*/ 1164496 h 2311974"/>
                <a:gd name="connsiteX86" fmla="*/ 1067422 w 1297423"/>
                <a:gd name="connsiteY86" fmla="*/ 1166927 h 2311974"/>
                <a:gd name="connsiteX87" fmla="*/ 1086391 w 1297423"/>
                <a:gd name="connsiteY87" fmla="*/ 1159634 h 2311974"/>
                <a:gd name="connsiteX88" fmla="*/ 1098247 w 1297423"/>
                <a:gd name="connsiteY88" fmla="*/ 1166927 h 2311974"/>
                <a:gd name="connsiteX89" fmla="*/ 1105361 w 1297423"/>
                <a:gd name="connsiteY89" fmla="*/ 1166927 h 2311974"/>
                <a:gd name="connsiteX90" fmla="*/ 1100618 w 1297423"/>
                <a:gd name="connsiteY90" fmla="*/ 1171789 h 2311974"/>
                <a:gd name="connsiteX91" fmla="*/ 1114845 w 1297423"/>
                <a:gd name="connsiteY91" fmla="*/ 1179083 h 2311974"/>
                <a:gd name="connsiteX92" fmla="*/ 1121959 w 1297423"/>
                <a:gd name="connsiteY92" fmla="*/ 1222842 h 2311974"/>
                <a:gd name="connsiteX93" fmla="*/ 1114845 w 1297423"/>
                <a:gd name="connsiteY93" fmla="*/ 1230136 h 2311974"/>
                <a:gd name="connsiteX94" fmla="*/ 1114845 w 1297423"/>
                <a:gd name="connsiteY94" fmla="*/ 1254447 h 2311974"/>
                <a:gd name="connsiteX95" fmla="*/ 1140928 w 1297423"/>
                <a:gd name="connsiteY95" fmla="*/ 1271464 h 2311974"/>
                <a:gd name="connsiteX96" fmla="*/ 1136185 w 1297423"/>
                <a:gd name="connsiteY96" fmla="*/ 1278758 h 2311974"/>
                <a:gd name="connsiteX97" fmla="*/ 1145670 w 1297423"/>
                <a:gd name="connsiteY97" fmla="*/ 1290913 h 2311974"/>
                <a:gd name="connsiteX98" fmla="*/ 1145670 w 1297423"/>
                <a:gd name="connsiteY98" fmla="*/ 1303069 h 2311974"/>
                <a:gd name="connsiteX99" fmla="*/ 1148041 w 1297423"/>
                <a:gd name="connsiteY99" fmla="*/ 1305500 h 2311974"/>
                <a:gd name="connsiteX100" fmla="*/ 1145670 w 1297423"/>
                <a:gd name="connsiteY100" fmla="*/ 1312793 h 2311974"/>
                <a:gd name="connsiteX101" fmla="*/ 1152783 w 1297423"/>
                <a:gd name="connsiteY101" fmla="*/ 1324948 h 2311974"/>
                <a:gd name="connsiteX102" fmla="*/ 1159897 w 1297423"/>
                <a:gd name="connsiteY102" fmla="*/ 1317655 h 2311974"/>
                <a:gd name="connsiteX103" fmla="*/ 1159897 w 1297423"/>
                <a:gd name="connsiteY103" fmla="*/ 1327379 h 2311974"/>
                <a:gd name="connsiteX104" fmla="*/ 1162268 w 1297423"/>
                <a:gd name="connsiteY104" fmla="*/ 1344397 h 2311974"/>
                <a:gd name="connsiteX105" fmla="*/ 1136185 w 1297423"/>
                <a:gd name="connsiteY105" fmla="*/ 1358984 h 2311974"/>
                <a:gd name="connsiteX106" fmla="*/ 1114845 w 1297423"/>
                <a:gd name="connsiteY106" fmla="*/ 1358984 h 2311974"/>
                <a:gd name="connsiteX107" fmla="*/ 1112474 w 1297423"/>
                <a:gd name="connsiteY107" fmla="*/ 1376001 h 2311974"/>
                <a:gd name="connsiteX108" fmla="*/ 1133814 w 1297423"/>
                <a:gd name="connsiteY108" fmla="*/ 1376001 h 2311974"/>
                <a:gd name="connsiteX109" fmla="*/ 1136185 w 1297423"/>
                <a:gd name="connsiteY109" fmla="*/ 1383295 h 2311974"/>
                <a:gd name="connsiteX110" fmla="*/ 1140928 w 1297423"/>
                <a:gd name="connsiteY110" fmla="*/ 1380864 h 2311974"/>
                <a:gd name="connsiteX111" fmla="*/ 1148041 w 1297423"/>
                <a:gd name="connsiteY111" fmla="*/ 1393019 h 2311974"/>
                <a:gd name="connsiteX112" fmla="*/ 1145670 w 1297423"/>
                <a:gd name="connsiteY112" fmla="*/ 1400312 h 2311974"/>
                <a:gd name="connsiteX113" fmla="*/ 1148041 w 1297423"/>
                <a:gd name="connsiteY113" fmla="*/ 1402744 h 2311974"/>
                <a:gd name="connsiteX114" fmla="*/ 1167010 w 1297423"/>
                <a:gd name="connsiteY114" fmla="*/ 1380864 h 2311974"/>
                <a:gd name="connsiteX115" fmla="*/ 1174124 w 1297423"/>
                <a:gd name="connsiteY115" fmla="*/ 1383295 h 2311974"/>
                <a:gd name="connsiteX116" fmla="*/ 1169381 w 1297423"/>
                <a:gd name="connsiteY116" fmla="*/ 1380864 h 2311974"/>
                <a:gd name="connsiteX117" fmla="*/ 1176495 w 1297423"/>
                <a:gd name="connsiteY117" fmla="*/ 1373570 h 2311974"/>
                <a:gd name="connsiteX118" fmla="*/ 1183608 w 1297423"/>
                <a:gd name="connsiteY118" fmla="*/ 1368708 h 2311974"/>
                <a:gd name="connsiteX119" fmla="*/ 1200206 w 1297423"/>
                <a:gd name="connsiteY119" fmla="*/ 1417330 h 2311974"/>
                <a:gd name="connsiteX120" fmla="*/ 1195464 w 1297423"/>
                <a:gd name="connsiteY120" fmla="*/ 1424623 h 2311974"/>
                <a:gd name="connsiteX121" fmla="*/ 1195464 w 1297423"/>
                <a:gd name="connsiteY121" fmla="*/ 1441641 h 2311974"/>
                <a:gd name="connsiteX122" fmla="*/ 1162268 w 1297423"/>
                <a:gd name="connsiteY122" fmla="*/ 1436779 h 2311974"/>
                <a:gd name="connsiteX123" fmla="*/ 1159897 w 1297423"/>
                <a:gd name="connsiteY123" fmla="*/ 1473245 h 2311974"/>
                <a:gd name="connsiteX124" fmla="*/ 1145670 w 1297423"/>
                <a:gd name="connsiteY124" fmla="*/ 1473245 h 2311974"/>
                <a:gd name="connsiteX125" fmla="*/ 1140928 w 1297423"/>
                <a:gd name="connsiteY125" fmla="*/ 1504850 h 2311974"/>
                <a:gd name="connsiteX126" fmla="*/ 1126701 w 1297423"/>
                <a:gd name="connsiteY126" fmla="*/ 1521867 h 2311974"/>
                <a:gd name="connsiteX127" fmla="*/ 1126701 w 1297423"/>
                <a:gd name="connsiteY127" fmla="*/ 1548609 h 2311974"/>
                <a:gd name="connsiteX128" fmla="*/ 1107732 w 1297423"/>
                <a:gd name="connsiteY128" fmla="*/ 1560765 h 2311974"/>
                <a:gd name="connsiteX129" fmla="*/ 1133814 w 1297423"/>
                <a:gd name="connsiteY129" fmla="*/ 1570489 h 2311974"/>
                <a:gd name="connsiteX130" fmla="*/ 1133814 w 1297423"/>
                <a:gd name="connsiteY130" fmla="*/ 1577783 h 2311974"/>
                <a:gd name="connsiteX131" fmla="*/ 1079278 w 1297423"/>
                <a:gd name="connsiteY131" fmla="*/ 1577783 h 2311974"/>
                <a:gd name="connsiteX132" fmla="*/ 1091134 w 1297423"/>
                <a:gd name="connsiteY132" fmla="*/ 1602094 h 2311974"/>
                <a:gd name="connsiteX133" fmla="*/ 1100618 w 1297423"/>
                <a:gd name="connsiteY133" fmla="*/ 1609387 h 2311974"/>
                <a:gd name="connsiteX134" fmla="*/ 1098247 w 1297423"/>
                <a:gd name="connsiteY134" fmla="*/ 1619111 h 2311974"/>
                <a:gd name="connsiteX135" fmla="*/ 1100618 w 1297423"/>
                <a:gd name="connsiteY135" fmla="*/ 1623973 h 2311974"/>
                <a:gd name="connsiteX136" fmla="*/ 1100618 w 1297423"/>
                <a:gd name="connsiteY136" fmla="*/ 1645853 h 2311974"/>
                <a:gd name="connsiteX137" fmla="*/ 1093505 w 1297423"/>
                <a:gd name="connsiteY137" fmla="*/ 1645853 h 2311974"/>
                <a:gd name="connsiteX138" fmla="*/ 1086391 w 1297423"/>
                <a:gd name="connsiteY138" fmla="*/ 1667733 h 2311974"/>
                <a:gd name="connsiteX139" fmla="*/ 1086391 w 1297423"/>
                <a:gd name="connsiteY139" fmla="*/ 1706631 h 2311974"/>
                <a:gd name="connsiteX140" fmla="*/ 1072165 w 1297423"/>
                <a:gd name="connsiteY140" fmla="*/ 1709062 h 2311974"/>
                <a:gd name="connsiteX141" fmla="*/ 1072165 w 1297423"/>
                <a:gd name="connsiteY141" fmla="*/ 1723648 h 2311974"/>
                <a:gd name="connsiteX142" fmla="*/ 1060309 w 1297423"/>
                <a:gd name="connsiteY142" fmla="*/ 1740666 h 2311974"/>
                <a:gd name="connsiteX143" fmla="*/ 1003401 w 1297423"/>
                <a:gd name="connsiteY143" fmla="*/ 1733373 h 2311974"/>
                <a:gd name="connsiteX144" fmla="*/ 977319 w 1297423"/>
                <a:gd name="connsiteY144" fmla="*/ 1733373 h 2311974"/>
                <a:gd name="connsiteX145" fmla="*/ 965463 w 1297423"/>
                <a:gd name="connsiteY145" fmla="*/ 1743097 h 2311974"/>
                <a:gd name="connsiteX146" fmla="*/ 958350 w 1297423"/>
                <a:gd name="connsiteY146" fmla="*/ 1735804 h 2311974"/>
                <a:gd name="connsiteX147" fmla="*/ 951236 w 1297423"/>
                <a:gd name="connsiteY147" fmla="*/ 1740666 h 2311974"/>
                <a:gd name="connsiteX148" fmla="*/ 929896 w 1297423"/>
                <a:gd name="connsiteY148" fmla="*/ 1713924 h 2311974"/>
                <a:gd name="connsiteX149" fmla="*/ 915669 w 1297423"/>
                <a:gd name="connsiteY149" fmla="*/ 1721217 h 2311974"/>
                <a:gd name="connsiteX150" fmla="*/ 908556 w 1297423"/>
                <a:gd name="connsiteY150" fmla="*/ 1733373 h 2311974"/>
                <a:gd name="connsiteX151" fmla="*/ 901442 w 1297423"/>
                <a:gd name="connsiteY151" fmla="*/ 1735804 h 2311974"/>
                <a:gd name="connsiteX152" fmla="*/ 887215 w 1297423"/>
                <a:gd name="connsiteY152" fmla="*/ 1706631 h 2311974"/>
                <a:gd name="connsiteX153" fmla="*/ 816081 w 1297423"/>
                <a:gd name="connsiteY153" fmla="*/ 1709062 h 2311974"/>
                <a:gd name="connsiteX154" fmla="*/ 813710 w 1297423"/>
                <a:gd name="connsiteY154" fmla="*/ 1721217 h 2311974"/>
                <a:gd name="connsiteX155" fmla="*/ 771030 w 1297423"/>
                <a:gd name="connsiteY155" fmla="*/ 1721217 h 2311974"/>
                <a:gd name="connsiteX156" fmla="*/ 771030 w 1297423"/>
                <a:gd name="connsiteY156" fmla="*/ 1728511 h 2311974"/>
                <a:gd name="connsiteX157" fmla="*/ 740205 w 1297423"/>
                <a:gd name="connsiteY157" fmla="*/ 1721217 h 2311974"/>
                <a:gd name="connsiteX158" fmla="*/ 740205 w 1297423"/>
                <a:gd name="connsiteY158" fmla="*/ 1706631 h 2311974"/>
                <a:gd name="connsiteX159" fmla="*/ 733091 w 1297423"/>
                <a:gd name="connsiteY159" fmla="*/ 1706631 h 2311974"/>
                <a:gd name="connsiteX160" fmla="*/ 730720 w 1297423"/>
                <a:gd name="connsiteY160" fmla="*/ 1692044 h 2311974"/>
                <a:gd name="connsiteX161" fmla="*/ 730720 w 1297423"/>
                <a:gd name="connsiteY161" fmla="*/ 1692044 h 2311974"/>
                <a:gd name="connsiteX162" fmla="*/ 733091 w 1297423"/>
                <a:gd name="connsiteY162" fmla="*/ 1706631 h 2311974"/>
                <a:gd name="connsiteX163" fmla="*/ 678555 w 1297423"/>
                <a:gd name="connsiteY163" fmla="*/ 1709062 h 2311974"/>
                <a:gd name="connsiteX164" fmla="*/ 638246 w 1297423"/>
                <a:gd name="connsiteY164" fmla="*/ 1701769 h 2311974"/>
                <a:gd name="connsiteX165" fmla="*/ 635875 w 1297423"/>
                <a:gd name="connsiteY165" fmla="*/ 1709062 h 2311974"/>
                <a:gd name="connsiteX166" fmla="*/ 616905 w 1297423"/>
                <a:gd name="connsiteY166" fmla="*/ 1713924 h 2311974"/>
                <a:gd name="connsiteX167" fmla="*/ 609792 w 1297423"/>
                <a:gd name="connsiteY167" fmla="*/ 1733373 h 2311974"/>
                <a:gd name="connsiteX168" fmla="*/ 614534 w 1297423"/>
                <a:gd name="connsiteY168" fmla="*/ 1750391 h 2311974"/>
                <a:gd name="connsiteX169" fmla="*/ 595565 w 1297423"/>
                <a:gd name="connsiteY169" fmla="*/ 1750391 h 2311974"/>
                <a:gd name="connsiteX170" fmla="*/ 590823 w 1297423"/>
                <a:gd name="connsiteY170" fmla="*/ 1769840 h 2311974"/>
                <a:gd name="connsiteX171" fmla="*/ 597936 w 1297423"/>
                <a:gd name="connsiteY171" fmla="*/ 1784426 h 2311974"/>
                <a:gd name="connsiteX172" fmla="*/ 595565 w 1297423"/>
                <a:gd name="connsiteY172" fmla="*/ 1806306 h 2311974"/>
                <a:gd name="connsiteX173" fmla="*/ 583709 w 1297423"/>
                <a:gd name="connsiteY173" fmla="*/ 1813599 h 2311974"/>
                <a:gd name="connsiteX174" fmla="*/ 583709 w 1297423"/>
                <a:gd name="connsiteY174" fmla="*/ 1847635 h 2311974"/>
                <a:gd name="connsiteX175" fmla="*/ 569483 w 1297423"/>
                <a:gd name="connsiteY175" fmla="*/ 1852497 h 2311974"/>
                <a:gd name="connsiteX176" fmla="*/ 567111 w 1297423"/>
                <a:gd name="connsiteY176" fmla="*/ 1837910 h 2311974"/>
                <a:gd name="connsiteX177" fmla="*/ 533915 w 1297423"/>
                <a:gd name="connsiteY177" fmla="*/ 1837910 h 2311974"/>
                <a:gd name="connsiteX178" fmla="*/ 533915 w 1297423"/>
                <a:gd name="connsiteY178" fmla="*/ 1859790 h 2311974"/>
                <a:gd name="connsiteX179" fmla="*/ 514946 w 1297423"/>
                <a:gd name="connsiteY179" fmla="*/ 1859790 h 2311974"/>
                <a:gd name="connsiteX180" fmla="*/ 514946 w 1297423"/>
                <a:gd name="connsiteY180" fmla="*/ 1869515 h 2311974"/>
                <a:gd name="connsiteX181" fmla="*/ 512575 w 1297423"/>
                <a:gd name="connsiteY181" fmla="*/ 1876808 h 2311974"/>
                <a:gd name="connsiteX182" fmla="*/ 431957 w 1297423"/>
                <a:gd name="connsiteY182" fmla="*/ 1876808 h 2311974"/>
                <a:gd name="connsiteX183" fmla="*/ 431957 w 1297423"/>
                <a:gd name="connsiteY183" fmla="*/ 1896257 h 2311974"/>
                <a:gd name="connsiteX184" fmla="*/ 379791 w 1297423"/>
                <a:gd name="connsiteY184" fmla="*/ 1901119 h 2311974"/>
                <a:gd name="connsiteX185" fmla="*/ 379791 w 1297423"/>
                <a:gd name="connsiteY185" fmla="*/ 1930292 h 2311974"/>
                <a:gd name="connsiteX186" fmla="*/ 358451 w 1297423"/>
                <a:gd name="connsiteY186" fmla="*/ 1930292 h 2311974"/>
                <a:gd name="connsiteX187" fmla="*/ 356080 w 1297423"/>
                <a:gd name="connsiteY187" fmla="*/ 1952172 h 2311974"/>
                <a:gd name="connsiteX188" fmla="*/ 344224 w 1297423"/>
                <a:gd name="connsiteY188" fmla="*/ 1952172 h 2311974"/>
                <a:gd name="connsiteX189" fmla="*/ 344224 w 1297423"/>
                <a:gd name="connsiteY189" fmla="*/ 1978914 h 2311974"/>
                <a:gd name="connsiteX190" fmla="*/ 351338 w 1297423"/>
                <a:gd name="connsiteY190" fmla="*/ 1983776 h 2311974"/>
                <a:gd name="connsiteX191" fmla="*/ 348967 w 1297423"/>
                <a:gd name="connsiteY191" fmla="*/ 2000794 h 2311974"/>
                <a:gd name="connsiteX192" fmla="*/ 356080 w 1297423"/>
                <a:gd name="connsiteY192" fmla="*/ 2005656 h 2311974"/>
                <a:gd name="connsiteX193" fmla="*/ 356080 w 1297423"/>
                <a:gd name="connsiteY193" fmla="*/ 2068865 h 2311974"/>
                <a:gd name="connsiteX194" fmla="*/ 348967 w 1297423"/>
                <a:gd name="connsiteY194" fmla="*/ 2068865 h 2311974"/>
                <a:gd name="connsiteX195" fmla="*/ 348967 w 1297423"/>
                <a:gd name="connsiteY195" fmla="*/ 2081020 h 2311974"/>
                <a:gd name="connsiteX196" fmla="*/ 329997 w 1297423"/>
                <a:gd name="connsiteY196" fmla="*/ 2083451 h 2311974"/>
                <a:gd name="connsiteX197" fmla="*/ 315771 w 1297423"/>
                <a:gd name="connsiteY197" fmla="*/ 2117487 h 2311974"/>
                <a:gd name="connsiteX198" fmla="*/ 315771 w 1297423"/>
                <a:gd name="connsiteY198" fmla="*/ 2129642 h 2311974"/>
                <a:gd name="connsiteX199" fmla="*/ 372678 w 1297423"/>
                <a:gd name="connsiteY199" fmla="*/ 2132073 h 2311974"/>
                <a:gd name="connsiteX200" fmla="*/ 365565 w 1297423"/>
                <a:gd name="connsiteY200" fmla="*/ 2151522 h 2311974"/>
                <a:gd name="connsiteX201" fmla="*/ 370307 w 1297423"/>
                <a:gd name="connsiteY201" fmla="*/ 2161246 h 2311974"/>
                <a:gd name="connsiteX202" fmla="*/ 365565 w 1297423"/>
                <a:gd name="connsiteY202" fmla="*/ 2168540 h 2311974"/>
                <a:gd name="connsiteX203" fmla="*/ 348967 w 1297423"/>
                <a:gd name="connsiteY203" fmla="*/ 2168540 h 2311974"/>
                <a:gd name="connsiteX204" fmla="*/ 348967 w 1297423"/>
                <a:gd name="connsiteY204" fmla="*/ 2180695 h 2311974"/>
                <a:gd name="connsiteX205" fmla="*/ 318142 w 1297423"/>
                <a:gd name="connsiteY205" fmla="*/ 2187988 h 2311974"/>
                <a:gd name="connsiteX206" fmla="*/ 325255 w 1297423"/>
                <a:gd name="connsiteY206" fmla="*/ 2200144 h 2311974"/>
                <a:gd name="connsiteX207" fmla="*/ 322884 w 1297423"/>
                <a:gd name="connsiteY207" fmla="*/ 2256059 h 2311974"/>
                <a:gd name="connsiteX208" fmla="*/ 311028 w 1297423"/>
                <a:gd name="connsiteY208" fmla="*/ 2277939 h 2311974"/>
                <a:gd name="connsiteX209" fmla="*/ 284946 w 1297423"/>
                <a:gd name="connsiteY209" fmla="*/ 2307112 h 2311974"/>
                <a:gd name="connsiteX210" fmla="*/ 270719 w 1297423"/>
                <a:gd name="connsiteY210" fmla="*/ 2311974 h 2311974"/>
                <a:gd name="connsiteX211" fmla="*/ 254121 w 1297423"/>
                <a:gd name="connsiteY211" fmla="*/ 2282801 h 2311974"/>
                <a:gd name="connsiteX212" fmla="*/ 235152 w 1297423"/>
                <a:gd name="connsiteY212" fmla="*/ 2275508 h 2311974"/>
                <a:gd name="connsiteX213" fmla="*/ 220925 w 1297423"/>
                <a:gd name="connsiteY213" fmla="*/ 2292526 h 2311974"/>
                <a:gd name="connsiteX214" fmla="*/ 201956 w 1297423"/>
                <a:gd name="connsiteY214" fmla="*/ 2285232 h 2311974"/>
                <a:gd name="connsiteX215" fmla="*/ 187729 w 1297423"/>
                <a:gd name="connsiteY215" fmla="*/ 2290094 h 2311974"/>
                <a:gd name="connsiteX216" fmla="*/ 152162 w 1297423"/>
                <a:gd name="connsiteY216" fmla="*/ 2275508 h 2311974"/>
                <a:gd name="connsiteX217" fmla="*/ 111427 w 1297423"/>
                <a:gd name="connsiteY217" fmla="*/ 2254426 h 2311974"/>
                <a:gd name="connsiteX218" fmla="*/ 119732 w 1297423"/>
                <a:gd name="connsiteY218" fmla="*/ 2090384 h 2311974"/>
                <a:gd name="connsiteX219" fmla="*/ 149016 w 1297423"/>
                <a:gd name="connsiteY219" fmla="*/ 1879782 h 2311974"/>
                <a:gd name="connsiteX220" fmla="*/ 144099 w 1297423"/>
                <a:gd name="connsiteY220" fmla="*/ 1766434 h 2311974"/>
                <a:gd name="connsiteX221" fmla="*/ 115820 w 1297423"/>
                <a:gd name="connsiteY221" fmla="*/ 1684276 h 2311974"/>
                <a:gd name="connsiteX222" fmla="*/ 52467 w 1297423"/>
                <a:gd name="connsiteY222" fmla="*/ 1605539 h 2311974"/>
                <a:gd name="connsiteX223" fmla="*/ 2592 w 1297423"/>
                <a:gd name="connsiteY223" fmla="*/ 1566641 h 2311974"/>
                <a:gd name="connsiteX224" fmla="*/ 4236 w 1297423"/>
                <a:gd name="connsiteY224" fmla="*/ 1519182 h 2311974"/>
                <a:gd name="connsiteX225" fmla="*/ 0 w 1297423"/>
                <a:gd name="connsiteY225" fmla="*/ 1442151 h 2311974"/>
                <a:gd name="connsiteX226" fmla="*/ 55307 w 1297423"/>
                <a:gd name="connsiteY226" fmla="*/ 1327822 h 2311974"/>
                <a:gd name="connsiteX227" fmla="*/ 848993 w 1297423"/>
                <a:gd name="connsiteY227" fmla="*/ 1104035 h 2311974"/>
                <a:gd name="connsiteX228" fmla="*/ 133193 w 1297423"/>
                <a:gd name="connsiteY228" fmla="*/ 471633 h 2311974"/>
                <a:gd name="connsiteX229" fmla="*/ 126079 w 1297423"/>
                <a:gd name="connsiteY229" fmla="*/ 464340 h 2311974"/>
                <a:gd name="connsiteX230" fmla="*/ 213811 w 1297423"/>
                <a:gd name="connsiteY230" fmla="*/ 311180 h 2311974"/>
                <a:gd name="connsiteX231" fmla="*/ 206698 w 1297423"/>
                <a:gd name="connsiteY231" fmla="*/ 308749 h 2311974"/>
                <a:gd name="connsiteX232" fmla="*/ 220925 w 1297423"/>
                <a:gd name="connsiteY232" fmla="*/ 240679 h 2311974"/>
                <a:gd name="connsiteX233" fmla="*/ 242265 w 1297423"/>
                <a:gd name="connsiteY233" fmla="*/ 199350 h 2311974"/>
                <a:gd name="connsiteX234" fmla="*/ 220925 w 1297423"/>
                <a:gd name="connsiteY234" fmla="*/ 150728 h 2311974"/>
                <a:gd name="connsiteX235" fmla="*/ 230409 w 1297423"/>
                <a:gd name="connsiteY235" fmla="*/ 131279 h 2311974"/>
                <a:gd name="connsiteX236" fmla="*/ 263605 w 1297423"/>
                <a:gd name="connsiteY236" fmla="*/ 116693 h 2311974"/>
                <a:gd name="connsiteX237" fmla="*/ 268348 w 1297423"/>
                <a:gd name="connsiteY237" fmla="*/ 131279 h 2311974"/>
                <a:gd name="connsiteX238" fmla="*/ 289688 w 1297423"/>
                <a:gd name="connsiteY238" fmla="*/ 116693 h 2311974"/>
                <a:gd name="connsiteX239" fmla="*/ 284946 w 1297423"/>
                <a:gd name="connsiteY239" fmla="*/ 109399 h 2311974"/>
                <a:gd name="connsiteX240" fmla="*/ 301544 w 1297423"/>
                <a:gd name="connsiteY240" fmla="*/ 102106 h 2311974"/>
                <a:gd name="connsiteX241" fmla="*/ 301544 w 1297423"/>
                <a:gd name="connsiteY241" fmla="*/ 94813 h 2311974"/>
                <a:gd name="connsiteX242" fmla="*/ 311028 w 1297423"/>
                <a:gd name="connsiteY242" fmla="*/ 87519 h 2311974"/>
                <a:gd name="connsiteX243" fmla="*/ 296801 w 1297423"/>
                <a:gd name="connsiteY243" fmla="*/ 53484 h 2311974"/>
                <a:gd name="connsiteX244" fmla="*/ 294430 w 1297423"/>
                <a:gd name="connsiteY244" fmla="*/ 7293 h 2311974"/>
                <a:gd name="connsiteX245" fmla="*/ 337111 w 1297423"/>
                <a:gd name="connsiteY245" fmla="*/ 17018 h 2311974"/>
                <a:gd name="connsiteX246" fmla="*/ 358451 w 1297423"/>
                <a:gd name="connsiteY246" fmla="*/ 0 h 2311974"/>
                <a:gd name="connsiteX247" fmla="*/ 358451 w 1297423"/>
                <a:gd name="connsiteY247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52783 w 1297423"/>
                <a:gd name="connsiteY74" fmla="*/ 928679 h 2311974"/>
                <a:gd name="connsiteX75" fmla="*/ 1167010 w 1297423"/>
                <a:gd name="connsiteY75" fmla="*/ 948128 h 2311974"/>
                <a:gd name="connsiteX76" fmla="*/ 1188351 w 1297423"/>
                <a:gd name="connsiteY76" fmla="*/ 950559 h 2311974"/>
                <a:gd name="connsiteX77" fmla="*/ 1193093 w 1297423"/>
                <a:gd name="connsiteY77" fmla="*/ 923817 h 2311974"/>
                <a:gd name="connsiteX78" fmla="*/ 1207320 w 1297423"/>
                <a:gd name="connsiteY78" fmla="*/ 914093 h 2311974"/>
                <a:gd name="connsiteX79" fmla="*/ 1216804 w 1297423"/>
                <a:gd name="connsiteY79" fmla="*/ 921386 h 2311974"/>
                <a:gd name="connsiteX80" fmla="*/ 1228660 w 1297423"/>
                <a:gd name="connsiteY80" fmla="*/ 948128 h 2311974"/>
                <a:gd name="connsiteX81" fmla="*/ 1176495 w 1297423"/>
                <a:gd name="connsiteY81" fmla="*/ 1006475 h 2311974"/>
                <a:gd name="connsiteX82" fmla="*/ 1024742 w 1297423"/>
                <a:gd name="connsiteY82" fmla="*/ 1149909 h 2311974"/>
                <a:gd name="connsiteX83" fmla="*/ 1036597 w 1297423"/>
                <a:gd name="connsiteY83" fmla="*/ 1164496 h 2311974"/>
                <a:gd name="connsiteX84" fmla="*/ 1065051 w 1297423"/>
                <a:gd name="connsiteY84" fmla="*/ 1164496 h 2311974"/>
                <a:gd name="connsiteX85" fmla="*/ 1067422 w 1297423"/>
                <a:gd name="connsiteY85" fmla="*/ 1166927 h 2311974"/>
                <a:gd name="connsiteX86" fmla="*/ 1086391 w 1297423"/>
                <a:gd name="connsiteY86" fmla="*/ 1159634 h 2311974"/>
                <a:gd name="connsiteX87" fmla="*/ 1098247 w 1297423"/>
                <a:gd name="connsiteY87" fmla="*/ 1166927 h 2311974"/>
                <a:gd name="connsiteX88" fmla="*/ 1105361 w 1297423"/>
                <a:gd name="connsiteY88" fmla="*/ 1166927 h 2311974"/>
                <a:gd name="connsiteX89" fmla="*/ 1100618 w 1297423"/>
                <a:gd name="connsiteY89" fmla="*/ 1171789 h 2311974"/>
                <a:gd name="connsiteX90" fmla="*/ 1114845 w 1297423"/>
                <a:gd name="connsiteY90" fmla="*/ 1179083 h 2311974"/>
                <a:gd name="connsiteX91" fmla="*/ 1121959 w 1297423"/>
                <a:gd name="connsiteY91" fmla="*/ 1222842 h 2311974"/>
                <a:gd name="connsiteX92" fmla="*/ 1114845 w 1297423"/>
                <a:gd name="connsiteY92" fmla="*/ 1230136 h 2311974"/>
                <a:gd name="connsiteX93" fmla="*/ 1114845 w 1297423"/>
                <a:gd name="connsiteY93" fmla="*/ 1254447 h 2311974"/>
                <a:gd name="connsiteX94" fmla="*/ 1140928 w 1297423"/>
                <a:gd name="connsiteY94" fmla="*/ 1271464 h 2311974"/>
                <a:gd name="connsiteX95" fmla="*/ 1136185 w 1297423"/>
                <a:gd name="connsiteY95" fmla="*/ 1278758 h 2311974"/>
                <a:gd name="connsiteX96" fmla="*/ 1145670 w 1297423"/>
                <a:gd name="connsiteY96" fmla="*/ 1290913 h 2311974"/>
                <a:gd name="connsiteX97" fmla="*/ 1145670 w 1297423"/>
                <a:gd name="connsiteY97" fmla="*/ 1303069 h 2311974"/>
                <a:gd name="connsiteX98" fmla="*/ 1148041 w 1297423"/>
                <a:gd name="connsiteY98" fmla="*/ 1305500 h 2311974"/>
                <a:gd name="connsiteX99" fmla="*/ 1145670 w 1297423"/>
                <a:gd name="connsiteY99" fmla="*/ 1312793 h 2311974"/>
                <a:gd name="connsiteX100" fmla="*/ 1152783 w 1297423"/>
                <a:gd name="connsiteY100" fmla="*/ 1324948 h 2311974"/>
                <a:gd name="connsiteX101" fmla="*/ 1159897 w 1297423"/>
                <a:gd name="connsiteY101" fmla="*/ 1317655 h 2311974"/>
                <a:gd name="connsiteX102" fmla="*/ 1159897 w 1297423"/>
                <a:gd name="connsiteY102" fmla="*/ 1327379 h 2311974"/>
                <a:gd name="connsiteX103" fmla="*/ 1162268 w 1297423"/>
                <a:gd name="connsiteY103" fmla="*/ 1344397 h 2311974"/>
                <a:gd name="connsiteX104" fmla="*/ 1136185 w 1297423"/>
                <a:gd name="connsiteY104" fmla="*/ 1358984 h 2311974"/>
                <a:gd name="connsiteX105" fmla="*/ 1114845 w 1297423"/>
                <a:gd name="connsiteY105" fmla="*/ 1358984 h 2311974"/>
                <a:gd name="connsiteX106" fmla="*/ 1112474 w 1297423"/>
                <a:gd name="connsiteY106" fmla="*/ 1376001 h 2311974"/>
                <a:gd name="connsiteX107" fmla="*/ 1133814 w 1297423"/>
                <a:gd name="connsiteY107" fmla="*/ 1376001 h 2311974"/>
                <a:gd name="connsiteX108" fmla="*/ 1136185 w 1297423"/>
                <a:gd name="connsiteY108" fmla="*/ 1383295 h 2311974"/>
                <a:gd name="connsiteX109" fmla="*/ 1140928 w 1297423"/>
                <a:gd name="connsiteY109" fmla="*/ 1380864 h 2311974"/>
                <a:gd name="connsiteX110" fmla="*/ 1148041 w 1297423"/>
                <a:gd name="connsiteY110" fmla="*/ 1393019 h 2311974"/>
                <a:gd name="connsiteX111" fmla="*/ 1145670 w 1297423"/>
                <a:gd name="connsiteY111" fmla="*/ 1400312 h 2311974"/>
                <a:gd name="connsiteX112" fmla="*/ 1148041 w 1297423"/>
                <a:gd name="connsiteY112" fmla="*/ 1402744 h 2311974"/>
                <a:gd name="connsiteX113" fmla="*/ 1167010 w 1297423"/>
                <a:gd name="connsiteY113" fmla="*/ 1380864 h 2311974"/>
                <a:gd name="connsiteX114" fmla="*/ 1174124 w 1297423"/>
                <a:gd name="connsiteY114" fmla="*/ 1383295 h 2311974"/>
                <a:gd name="connsiteX115" fmla="*/ 1169381 w 1297423"/>
                <a:gd name="connsiteY115" fmla="*/ 1380864 h 2311974"/>
                <a:gd name="connsiteX116" fmla="*/ 1176495 w 1297423"/>
                <a:gd name="connsiteY116" fmla="*/ 1373570 h 2311974"/>
                <a:gd name="connsiteX117" fmla="*/ 1183608 w 1297423"/>
                <a:gd name="connsiteY117" fmla="*/ 1368708 h 2311974"/>
                <a:gd name="connsiteX118" fmla="*/ 1200206 w 1297423"/>
                <a:gd name="connsiteY118" fmla="*/ 1417330 h 2311974"/>
                <a:gd name="connsiteX119" fmla="*/ 1195464 w 1297423"/>
                <a:gd name="connsiteY119" fmla="*/ 1424623 h 2311974"/>
                <a:gd name="connsiteX120" fmla="*/ 1195464 w 1297423"/>
                <a:gd name="connsiteY120" fmla="*/ 1441641 h 2311974"/>
                <a:gd name="connsiteX121" fmla="*/ 1162268 w 1297423"/>
                <a:gd name="connsiteY121" fmla="*/ 1436779 h 2311974"/>
                <a:gd name="connsiteX122" fmla="*/ 1159897 w 1297423"/>
                <a:gd name="connsiteY122" fmla="*/ 1473245 h 2311974"/>
                <a:gd name="connsiteX123" fmla="*/ 1145670 w 1297423"/>
                <a:gd name="connsiteY123" fmla="*/ 1473245 h 2311974"/>
                <a:gd name="connsiteX124" fmla="*/ 1140928 w 1297423"/>
                <a:gd name="connsiteY124" fmla="*/ 1504850 h 2311974"/>
                <a:gd name="connsiteX125" fmla="*/ 1126701 w 1297423"/>
                <a:gd name="connsiteY125" fmla="*/ 1521867 h 2311974"/>
                <a:gd name="connsiteX126" fmla="*/ 1126701 w 1297423"/>
                <a:gd name="connsiteY126" fmla="*/ 1548609 h 2311974"/>
                <a:gd name="connsiteX127" fmla="*/ 1107732 w 1297423"/>
                <a:gd name="connsiteY127" fmla="*/ 1560765 h 2311974"/>
                <a:gd name="connsiteX128" fmla="*/ 1133814 w 1297423"/>
                <a:gd name="connsiteY128" fmla="*/ 1570489 h 2311974"/>
                <a:gd name="connsiteX129" fmla="*/ 1133814 w 1297423"/>
                <a:gd name="connsiteY129" fmla="*/ 1577783 h 2311974"/>
                <a:gd name="connsiteX130" fmla="*/ 1079278 w 1297423"/>
                <a:gd name="connsiteY130" fmla="*/ 1577783 h 2311974"/>
                <a:gd name="connsiteX131" fmla="*/ 1091134 w 1297423"/>
                <a:gd name="connsiteY131" fmla="*/ 1602094 h 2311974"/>
                <a:gd name="connsiteX132" fmla="*/ 1100618 w 1297423"/>
                <a:gd name="connsiteY132" fmla="*/ 1609387 h 2311974"/>
                <a:gd name="connsiteX133" fmla="*/ 1098247 w 1297423"/>
                <a:gd name="connsiteY133" fmla="*/ 1619111 h 2311974"/>
                <a:gd name="connsiteX134" fmla="*/ 1100618 w 1297423"/>
                <a:gd name="connsiteY134" fmla="*/ 1623973 h 2311974"/>
                <a:gd name="connsiteX135" fmla="*/ 1100618 w 1297423"/>
                <a:gd name="connsiteY135" fmla="*/ 1645853 h 2311974"/>
                <a:gd name="connsiteX136" fmla="*/ 1093505 w 1297423"/>
                <a:gd name="connsiteY136" fmla="*/ 1645853 h 2311974"/>
                <a:gd name="connsiteX137" fmla="*/ 1086391 w 1297423"/>
                <a:gd name="connsiteY137" fmla="*/ 1667733 h 2311974"/>
                <a:gd name="connsiteX138" fmla="*/ 1086391 w 1297423"/>
                <a:gd name="connsiteY138" fmla="*/ 1706631 h 2311974"/>
                <a:gd name="connsiteX139" fmla="*/ 1072165 w 1297423"/>
                <a:gd name="connsiteY139" fmla="*/ 1709062 h 2311974"/>
                <a:gd name="connsiteX140" fmla="*/ 1072165 w 1297423"/>
                <a:gd name="connsiteY140" fmla="*/ 1723648 h 2311974"/>
                <a:gd name="connsiteX141" fmla="*/ 1060309 w 1297423"/>
                <a:gd name="connsiteY141" fmla="*/ 1740666 h 2311974"/>
                <a:gd name="connsiteX142" fmla="*/ 1003401 w 1297423"/>
                <a:gd name="connsiteY142" fmla="*/ 1733373 h 2311974"/>
                <a:gd name="connsiteX143" fmla="*/ 977319 w 1297423"/>
                <a:gd name="connsiteY143" fmla="*/ 1733373 h 2311974"/>
                <a:gd name="connsiteX144" fmla="*/ 965463 w 1297423"/>
                <a:gd name="connsiteY144" fmla="*/ 1743097 h 2311974"/>
                <a:gd name="connsiteX145" fmla="*/ 958350 w 1297423"/>
                <a:gd name="connsiteY145" fmla="*/ 1735804 h 2311974"/>
                <a:gd name="connsiteX146" fmla="*/ 951236 w 1297423"/>
                <a:gd name="connsiteY146" fmla="*/ 1740666 h 2311974"/>
                <a:gd name="connsiteX147" fmla="*/ 929896 w 1297423"/>
                <a:gd name="connsiteY147" fmla="*/ 1713924 h 2311974"/>
                <a:gd name="connsiteX148" fmla="*/ 915669 w 1297423"/>
                <a:gd name="connsiteY148" fmla="*/ 1721217 h 2311974"/>
                <a:gd name="connsiteX149" fmla="*/ 908556 w 1297423"/>
                <a:gd name="connsiteY149" fmla="*/ 1733373 h 2311974"/>
                <a:gd name="connsiteX150" fmla="*/ 901442 w 1297423"/>
                <a:gd name="connsiteY150" fmla="*/ 1735804 h 2311974"/>
                <a:gd name="connsiteX151" fmla="*/ 887215 w 1297423"/>
                <a:gd name="connsiteY151" fmla="*/ 1706631 h 2311974"/>
                <a:gd name="connsiteX152" fmla="*/ 816081 w 1297423"/>
                <a:gd name="connsiteY152" fmla="*/ 1709062 h 2311974"/>
                <a:gd name="connsiteX153" fmla="*/ 813710 w 1297423"/>
                <a:gd name="connsiteY153" fmla="*/ 1721217 h 2311974"/>
                <a:gd name="connsiteX154" fmla="*/ 771030 w 1297423"/>
                <a:gd name="connsiteY154" fmla="*/ 1721217 h 2311974"/>
                <a:gd name="connsiteX155" fmla="*/ 771030 w 1297423"/>
                <a:gd name="connsiteY155" fmla="*/ 1728511 h 2311974"/>
                <a:gd name="connsiteX156" fmla="*/ 740205 w 1297423"/>
                <a:gd name="connsiteY156" fmla="*/ 1721217 h 2311974"/>
                <a:gd name="connsiteX157" fmla="*/ 740205 w 1297423"/>
                <a:gd name="connsiteY157" fmla="*/ 1706631 h 2311974"/>
                <a:gd name="connsiteX158" fmla="*/ 733091 w 1297423"/>
                <a:gd name="connsiteY158" fmla="*/ 1706631 h 2311974"/>
                <a:gd name="connsiteX159" fmla="*/ 730720 w 1297423"/>
                <a:gd name="connsiteY159" fmla="*/ 1692044 h 2311974"/>
                <a:gd name="connsiteX160" fmla="*/ 730720 w 1297423"/>
                <a:gd name="connsiteY160" fmla="*/ 1692044 h 2311974"/>
                <a:gd name="connsiteX161" fmla="*/ 733091 w 1297423"/>
                <a:gd name="connsiteY161" fmla="*/ 1706631 h 2311974"/>
                <a:gd name="connsiteX162" fmla="*/ 678555 w 1297423"/>
                <a:gd name="connsiteY162" fmla="*/ 1709062 h 2311974"/>
                <a:gd name="connsiteX163" fmla="*/ 638246 w 1297423"/>
                <a:gd name="connsiteY163" fmla="*/ 1701769 h 2311974"/>
                <a:gd name="connsiteX164" fmla="*/ 635875 w 1297423"/>
                <a:gd name="connsiteY164" fmla="*/ 1709062 h 2311974"/>
                <a:gd name="connsiteX165" fmla="*/ 616905 w 1297423"/>
                <a:gd name="connsiteY165" fmla="*/ 1713924 h 2311974"/>
                <a:gd name="connsiteX166" fmla="*/ 609792 w 1297423"/>
                <a:gd name="connsiteY166" fmla="*/ 1733373 h 2311974"/>
                <a:gd name="connsiteX167" fmla="*/ 614534 w 1297423"/>
                <a:gd name="connsiteY167" fmla="*/ 1750391 h 2311974"/>
                <a:gd name="connsiteX168" fmla="*/ 595565 w 1297423"/>
                <a:gd name="connsiteY168" fmla="*/ 1750391 h 2311974"/>
                <a:gd name="connsiteX169" fmla="*/ 590823 w 1297423"/>
                <a:gd name="connsiteY169" fmla="*/ 1769840 h 2311974"/>
                <a:gd name="connsiteX170" fmla="*/ 597936 w 1297423"/>
                <a:gd name="connsiteY170" fmla="*/ 1784426 h 2311974"/>
                <a:gd name="connsiteX171" fmla="*/ 595565 w 1297423"/>
                <a:gd name="connsiteY171" fmla="*/ 1806306 h 2311974"/>
                <a:gd name="connsiteX172" fmla="*/ 583709 w 1297423"/>
                <a:gd name="connsiteY172" fmla="*/ 1813599 h 2311974"/>
                <a:gd name="connsiteX173" fmla="*/ 583709 w 1297423"/>
                <a:gd name="connsiteY173" fmla="*/ 1847635 h 2311974"/>
                <a:gd name="connsiteX174" fmla="*/ 569483 w 1297423"/>
                <a:gd name="connsiteY174" fmla="*/ 1852497 h 2311974"/>
                <a:gd name="connsiteX175" fmla="*/ 567111 w 1297423"/>
                <a:gd name="connsiteY175" fmla="*/ 1837910 h 2311974"/>
                <a:gd name="connsiteX176" fmla="*/ 533915 w 1297423"/>
                <a:gd name="connsiteY176" fmla="*/ 1837910 h 2311974"/>
                <a:gd name="connsiteX177" fmla="*/ 533915 w 1297423"/>
                <a:gd name="connsiteY177" fmla="*/ 1859790 h 2311974"/>
                <a:gd name="connsiteX178" fmla="*/ 514946 w 1297423"/>
                <a:gd name="connsiteY178" fmla="*/ 1859790 h 2311974"/>
                <a:gd name="connsiteX179" fmla="*/ 514946 w 1297423"/>
                <a:gd name="connsiteY179" fmla="*/ 1869515 h 2311974"/>
                <a:gd name="connsiteX180" fmla="*/ 512575 w 1297423"/>
                <a:gd name="connsiteY180" fmla="*/ 1876808 h 2311974"/>
                <a:gd name="connsiteX181" fmla="*/ 431957 w 1297423"/>
                <a:gd name="connsiteY181" fmla="*/ 1876808 h 2311974"/>
                <a:gd name="connsiteX182" fmla="*/ 431957 w 1297423"/>
                <a:gd name="connsiteY182" fmla="*/ 1896257 h 2311974"/>
                <a:gd name="connsiteX183" fmla="*/ 379791 w 1297423"/>
                <a:gd name="connsiteY183" fmla="*/ 1901119 h 2311974"/>
                <a:gd name="connsiteX184" fmla="*/ 379791 w 1297423"/>
                <a:gd name="connsiteY184" fmla="*/ 1930292 h 2311974"/>
                <a:gd name="connsiteX185" fmla="*/ 358451 w 1297423"/>
                <a:gd name="connsiteY185" fmla="*/ 1930292 h 2311974"/>
                <a:gd name="connsiteX186" fmla="*/ 356080 w 1297423"/>
                <a:gd name="connsiteY186" fmla="*/ 1952172 h 2311974"/>
                <a:gd name="connsiteX187" fmla="*/ 344224 w 1297423"/>
                <a:gd name="connsiteY187" fmla="*/ 1952172 h 2311974"/>
                <a:gd name="connsiteX188" fmla="*/ 344224 w 1297423"/>
                <a:gd name="connsiteY188" fmla="*/ 1978914 h 2311974"/>
                <a:gd name="connsiteX189" fmla="*/ 351338 w 1297423"/>
                <a:gd name="connsiteY189" fmla="*/ 1983776 h 2311974"/>
                <a:gd name="connsiteX190" fmla="*/ 348967 w 1297423"/>
                <a:gd name="connsiteY190" fmla="*/ 2000794 h 2311974"/>
                <a:gd name="connsiteX191" fmla="*/ 356080 w 1297423"/>
                <a:gd name="connsiteY191" fmla="*/ 2005656 h 2311974"/>
                <a:gd name="connsiteX192" fmla="*/ 356080 w 1297423"/>
                <a:gd name="connsiteY192" fmla="*/ 2068865 h 2311974"/>
                <a:gd name="connsiteX193" fmla="*/ 348967 w 1297423"/>
                <a:gd name="connsiteY193" fmla="*/ 2068865 h 2311974"/>
                <a:gd name="connsiteX194" fmla="*/ 348967 w 1297423"/>
                <a:gd name="connsiteY194" fmla="*/ 2081020 h 2311974"/>
                <a:gd name="connsiteX195" fmla="*/ 329997 w 1297423"/>
                <a:gd name="connsiteY195" fmla="*/ 2083451 h 2311974"/>
                <a:gd name="connsiteX196" fmla="*/ 315771 w 1297423"/>
                <a:gd name="connsiteY196" fmla="*/ 2117487 h 2311974"/>
                <a:gd name="connsiteX197" fmla="*/ 315771 w 1297423"/>
                <a:gd name="connsiteY197" fmla="*/ 2129642 h 2311974"/>
                <a:gd name="connsiteX198" fmla="*/ 372678 w 1297423"/>
                <a:gd name="connsiteY198" fmla="*/ 2132073 h 2311974"/>
                <a:gd name="connsiteX199" fmla="*/ 365565 w 1297423"/>
                <a:gd name="connsiteY199" fmla="*/ 2151522 h 2311974"/>
                <a:gd name="connsiteX200" fmla="*/ 370307 w 1297423"/>
                <a:gd name="connsiteY200" fmla="*/ 2161246 h 2311974"/>
                <a:gd name="connsiteX201" fmla="*/ 365565 w 1297423"/>
                <a:gd name="connsiteY201" fmla="*/ 2168540 h 2311974"/>
                <a:gd name="connsiteX202" fmla="*/ 348967 w 1297423"/>
                <a:gd name="connsiteY202" fmla="*/ 2168540 h 2311974"/>
                <a:gd name="connsiteX203" fmla="*/ 348967 w 1297423"/>
                <a:gd name="connsiteY203" fmla="*/ 2180695 h 2311974"/>
                <a:gd name="connsiteX204" fmla="*/ 318142 w 1297423"/>
                <a:gd name="connsiteY204" fmla="*/ 2187988 h 2311974"/>
                <a:gd name="connsiteX205" fmla="*/ 325255 w 1297423"/>
                <a:gd name="connsiteY205" fmla="*/ 2200144 h 2311974"/>
                <a:gd name="connsiteX206" fmla="*/ 322884 w 1297423"/>
                <a:gd name="connsiteY206" fmla="*/ 2256059 h 2311974"/>
                <a:gd name="connsiteX207" fmla="*/ 311028 w 1297423"/>
                <a:gd name="connsiteY207" fmla="*/ 2277939 h 2311974"/>
                <a:gd name="connsiteX208" fmla="*/ 284946 w 1297423"/>
                <a:gd name="connsiteY208" fmla="*/ 2307112 h 2311974"/>
                <a:gd name="connsiteX209" fmla="*/ 270719 w 1297423"/>
                <a:gd name="connsiteY209" fmla="*/ 2311974 h 2311974"/>
                <a:gd name="connsiteX210" fmla="*/ 254121 w 1297423"/>
                <a:gd name="connsiteY210" fmla="*/ 2282801 h 2311974"/>
                <a:gd name="connsiteX211" fmla="*/ 235152 w 1297423"/>
                <a:gd name="connsiteY211" fmla="*/ 2275508 h 2311974"/>
                <a:gd name="connsiteX212" fmla="*/ 220925 w 1297423"/>
                <a:gd name="connsiteY212" fmla="*/ 2292526 h 2311974"/>
                <a:gd name="connsiteX213" fmla="*/ 201956 w 1297423"/>
                <a:gd name="connsiteY213" fmla="*/ 2285232 h 2311974"/>
                <a:gd name="connsiteX214" fmla="*/ 187729 w 1297423"/>
                <a:gd name="connsiteY214" fmla="*/ 2290094 h 2311974"/>
                <a:gd name="connsiteX215" fmla="*/ 152162 w 1297423"/>
                <a:gd name="connsiteY215" fmla="*/ 2275508 h 2311974"/>
                <a:gd name="connsiteX216" fmla="*/ 111427 w 1297423"/>
                <a:gd name="connsiteY216" fmla="*/ 2254426 h 2311974"/>
                <a:gd name="connsiteX217" fmla="*/ 119732 w 1297423"/>
                <a:gd name="connsiteY217" fmla="*/ 2090384 h 2311974"/>
                <a:gd name="connsiteX218" fmla="*/ 149016 w 1297423"/>
                <a:gd name="connsiteY218" fmla="*/ 1879782 h 2311974"/>
                <a:gd name="connsiteX219" fmla="*/ 144099 w 1297423"/>
                <a:gd name="connsiteY219" fmla="*/ 1766434 h 2311974"/>
                <a:gd name="connsiteX220" fmla="*/ 115820 w 1297423"/>
                <a:gd name="connsiteY220" fmla="*/ 1684276 h 2311974"/>
                <a:gd name="connsiteX221" fmla="*/ 52467 w 1297423"/>
                <a:gd name="connsiteY221" fmla="*/ 1605539 h 2311974"/>
                <a:gd name="connsiteX222" fmla="*/ 2592 w 1297423"/>
                <a:gd name="connsiteY222" fmla="*/ 1566641 h 2311974"/>
                <a:gd name="connsiteX223" fmla="*/ 4236 w 1297423"/>
                <a:gd name="connsiteY223" fmla="*/ 1519182 h 2311974"/>
                <a:gd name="connsiteX224" fmla="*/ 0 w 1297423"/>
                <a:gd name="connsiteY224" fmla="*/ 1442151 h 2311974"/>
                <a:gd name="connsiteX225" fmla="*/ 55307 w 1297423"/>
                <a:gd name="connsiteY225" fmla="*/ 1327822 h 2311974"/>
                <a:gd name="connsiteX226" fmla="*/ 848993 w 1297423"/>
                <a:gd name="connsiteY226" fmla="*/ 1104035 h 2311974"/>
                <a:gd name="connsiteX227" fmla="*/ 133193 w 1297423"/>
                <a:gd name="connsiteY227" fmla="*/ 471633 h 2311974"/>
                <a:gd name="connsiteX228" fmla="*/ 126079 w 1297423"/>
                <a:gd name="connsiteY228" fmla="*/ 464340 h 2311974"/>
                <a:gd name="connsiteX229" fmla="*/ 213811 w 1297423"/>
                <a:gd name="connsiteY229" fmla="*/ 311180 h 2311974"/>
                <a:gd name="connsiteX230" fmla="*/ 206698 w 1297423"/>
                <a:gd name="connsiteY230" fmla="*/ 308749 h 2311974"/>
                <a:gd name="connsiteX231" fmla="*/ 220925 w 1297423"/>
                <a:gd name="connsiteY231" fmla="*/ 240679 h 2311974"/>
                <a:gd name="connsiteX232" fmla="*/ 242265 w 1297423"/>
                <a:gd name="connsiteY232" fmla="*/ 199350 h 2311974"/>
                <a:gd name="connsiteX233" fmla="*/ 220925 w 1297423"/>
                <a:gd name="connsiteY233" fmla="*/ 150728 h 2311974"/>
                <a:gd name="connsiteX234" fmla="*/ 230409 w 1297423"/>
                <a:gd name="connsiteY234" fmla="*/ 131279 h 2311974"/>
                <a:gd name="connsiteX235" fmla="*/ 263605 w 1297423"/>
                <a:gd name="connsiteY235" fmla="*/ 116693 h 2311974"/>
                <a:gd name="connsiteX236" fmla="*/ 268348 w 1297423"/>
                <a:gd name="connsiteY236" fmla="*/ 131279 h 2311974"/>
                <a:gd name="connsiteX237" fmla="*/ 289688 w 1297423"/>
                <a:gd name="connsiteY237" fmla="*/ 116693 h 2311974"/>
                <a:gd name="connsiteX238" fmla="*/ 284946 w 1297423"/>
                <a:gd name="connsiteY238" fmla="*/ 109399 h 2311974"/>
                <a:gd name="connsiteX239" fmla="*/ 301544 w 1297423"/>
                <a:gd name="connsiteY239" fmla="*/ 102106 h 2311974"/>
                <a:gd name="connsiteX240" fmla="*/ 301544 w 1297423"/>
                <a:gd name="connsiteY240" fmla="*/ 94813 h 2311974"/>
                <a:gd name="connsiteX241" fmla="*/ 311028 w 1297423"/>
                <a:gd name="connsiteY241" fmla="*/ 87519 h 2311974"/>
                <a:gd name="connsiteX242" fmla="*/ 296801 w 1297423"/>
                <a:gd name="connsiteY242" fmla="*/ 53484 h 2311974"/>
                <a:gd name="connsiteX243" fmla="*/ 294430 w 1297423"/>
                <a:gd name="connsiteY243" fmla="*/ 7293 h 2311974"/>
                <a:gd name="connsiteX244" fmla="*/ 337111 w 1297423"/>
                <a:gd name="connsiteY244" fmla="*/ 17018 h 2311974"/>
                <a:gd name="connsiteX245" fmla="*/ 358451 w 1297423"/>
                <a:gd name="connsiteY245" fmla="*/ 0 h 2311974"/>
                <a:gd name="connsiteX246" fmla="*/ 358451 w 1297423"/>
                <a:gd name="connsiteY246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52783 w 1297423"/>
                <a:gd name="connsiteY74" fmla="*/ 928679 h 2311974"/>
                <a:gd name="connsiteX75" fmla="*/ 1167010 w 1297423"/>
                <a:gd name="connsiteY75" fmla="*/ 948128 h 2311974"/>
                <a:gd name="connsiteX76" fmla="*/ 1193093 w 1297423"/>
                <a:gd name="connsiteY76" fmla="*/ 923817 h 2311974"/>
                <a:gd name="connsiteX77" fmla="*/ 1207320 w 1297423"/>
                <a:gd name="connsiteY77" fmla="*/ 914093 h 2311974"/>
                <a:gd name="connsiteX78" fmla="*/ 1216804 w 1297423"/>
                <a:gd name="connsiteY78" fmla="*/ 921386 h 2311974"/>
                <a:gd name="connsiteX79" fmla="*/ 1228660 w 1297423"/>
                <a:gd name="connsiteY79" fmla="*/ 948128 h 2311974"/>
                <a:gd name="connsiteX80" fmla="*/ 1176495 w 1297423"/>
                <a:gd name="connsiteY80" fmla="*/ 1006475 h 2311974"/>
                <a:gd name="connsiteX81" fmla="*/ 1024742 w 1297423"/>
                <a:gd name="connsiteY81" fmla="*/ 1149909 h 2311974"/>
                <a:gd name="connsiteX82" fmla="*/ 1036597 w 1297423"/>
                <a:gd name="connsiteY82" fmla="*/ 1164496 h 2311974"/>
                <a:gd name="connsiteX83" fmla="*/ 1065051 w 1297423"/>
                <a:gd name="connsiteY83" fmla="*/ 1164496 h 2311974"/>
                <a:gd name="connsiteX84" fmla="*/ 1067422 w 1297423"/>
                <a:gd name="connsiteY84" fmla="*/ 1166927 h 2311974"/>
                <a:gd name="connsiteX85" fmla="*/ 1086391 w 1297423"/>
                <a:gd name="connsiteY85" fmla="*/ 1159634 h 2311974"/>
                <a:gd name="connsiteX86" fmla="*/ 1098247 w 1297423"/>
                <a:gd name="connsiteY86" fmla="*/ 1166927 h 2311974"/>
                <a:gd name="connsiteX87" fmla="*/ 1105361 w 1297423"/>
                <a:gd name="connsiteY87" fmla="*/ 1166927 h 2311974"/>
                <a:gd name="connsiteX88" fmla="*/ 1100618 w 1297423"/>
                <a:gd name="connsiteY88" fmla="*/ 1171789 h 2311974"/>
                <a:gd name="connsiteX89" fmla="*/ 1114845 w 1297423"/>
                <a:gd name="connsiteY89" fmla="*/ 1179083 h 2311974"/>
                <a:gd name="connsiteX90" fmla="*/ 1121959 w 1297423"/>
                <a:gd name="connsiteY90" fmla="*/ 1222842 h 2311974"/>
                <a:gd name="connsiteX91" fmla="*/ 1114845 w 1297423"/>
                <a:gd name="connsiteY91" fmla="*/ 1230136 h 2311974"/>
                <a:gd name="connsiteX92" fmla="*/ 1114845 w 1297423"/>
                <a:gd name="connsiteY92" fmla="*/ 1254447 h 2311974"/>
                <a:gd name="connsiteX93" fmla="*/ 1140928 w 1297423"/>
                <a:gd name="connsiteY93" fmla="*/ 1271464 h 2311974"/>
                <a:gd name="connsiteX94" fmla="*/ 1136185 w 1297423"/>
                <a:gd name="connsiteY94" fmla="*/ 1278758 h 2311974"/>
                <a:gd name="connsiteX95" fmla="*/ 1145670 w 1297423"/>
                <a:gd name="connsiteY95" fmla="*/ 1290913 h 2311974"/>
                <a:gd name="connsiteX96" fmla="*/ 1145670 w 1297423"/>
                <a:gd name="connsiteY96" fmla="*/ 1303069 h 2311974"/>
                <a:gd name="connsiteX97" fmla="*/ 1148041 w 1297423"/>
                <a:gd name="connsiteY97" fmla="*/ 1305500 h 2311974"/>
                <a:gd name="connsiteX98" fmla="*/ 1145670 w 1297423"/>
                <a:gd name="connsiteY98" fmla="*/ 1312793 h 2311974"/>
                <a:gd name="connsiteX99" fmla="*/ 1152783 w 1297423"/>
                <a:gd name="connsiteY99" fmla="*/ 1324948 h 2311974"/>
                <a:gd name="connsiteX100" fmla="*/ 1159897 w 1297423"/>
                <a:gd name="connsiteY100" fmla="*/ 1317655 h 2311974"/>
                <a:gd name="connsiteX101" fmla="*/ 1159897 w 1297423"/>
                <a:gd name="connsiteY101" fmla="*/ 1327379 h 2311974"/>
                <a:gd name="connsiteX102" fmla="*/ 1162268 w 1297423"/>
                <a:gd name="connsiteY102" fmla="*/ 1344397 h 2311974"/>
                <a:gd name="connsiteX103" fmla="*/ 1136185 w 1297423"/>
                <a:gd name="connsiteY103" fmla="*/ 1358984 h 2311974"/>
                <a:gd name="connsiteX104" fmla="*/ 1114845 w 1297423"/>
                <a:gd name="connsiteY104" fmla="*/ 1358984 h 2311974"/>
                <a:gd name="connsiteX105" fmla="*/ 1112474 w 1297423"/>
                <a:gd name="connsiteY105" fmla="*/ 1376001 h 2311974"/>
                <a:gd name="connsiteX106" fmla="*/ 1133814 w 1297423"/>
                <a:gd name="connsiteY106" fmla="*/ 1376001 h 2311974"/>
                <a:gd name="connsiteX107" fmla="*/ 1136185 w 1297423"/>
                <a:gd name="connsiteY107" fmla="*/ 1383295 h 2311974"/>
                <a:gd name="connsiteX108" fmla="*/ 1140928 w 1297423"/>
                <a:gd name="connsiteY108" fmla="*/ 1380864 h 2311974"/>
                <a:gd name="connsiteX109" fmla="*/ 1148041 w 1297423"/>
                <a:gd name="connsiteY109" fmla="*/ 1393019 h 2311974"/>
                <a:gd name="connsiteX110" fmla="*/ 1145670 w 1297423"/>
                <a:gd name="connsiteY110" fmla="*/ 1400312 h 2311974"/>
                <a:gd name="connsiteX111" fmla="*/ 1148041 w 1297423"/>
                <a:gd name="connsiteY111" fmla="*/ 1402744 h 2311974"/>
                <a:gd name="connsiteX112" fmla="*/ 1167010 w 1297423"/>
                <a:gd name="connsiteY112" fmla="*/ 1380864 h 2311974"/>
                <a:gd name="connsiteX113" fmla="*/ 1174124 w 1297423"/>
                <a:gd name="connsiteY113" fmla="*/ 1383295 h 2311974"/>
                <a:gd name="connsiteX114" fmla="*/ 1169381 w 1297423"/>
                <a:gd name="connsiteY114" fmla="*/ 1380864 h 2311974"/>
                <a:gd name="connsiteX115" fmla="*/ 1176495 w 1297423"/>
                <a:gd name="connsiteY115" fmla="*/ 1373570 h 2311974"/>
                <a:gd name="connsiteX116" fmla="*/ 1183608 w 1297423"/>
                <a:gd name="connsiteY116" fmla="*/ 1368708 h 2311974"/>
                <a:gd name="connsiteX117" fmla="*/ 1200206 w 1297423"/>
                <a:gd name="connsiteY117" fmla="*/ 1417330 h 2311974"/>
                <a:gd name="connsiteX118" fmla="*/ 1195464 w 1297423"/>
                <a:gd name="connsiteY118" fmla="*/ 1424623 h 2311974"/>
                <a:gd name="connsiteX119" fmla="*/ 1195464 w 1297423"/>
                <a:gd name="connsiteY119" fmla="*/ 1441641 h 2311974"/>
                <a:gd name="connsiteX120" fmla="*/ 1162268 w 1297423"/>
                <a:gd name="connsiteY120" fmla="*/ 1436779 h 2311974"/>
                <a:gd name="connsiteX121" fmla="*/ 1159897 w 1297423"/>
                <a:gd name="connsiteY121" fmla="*/ 1473245 h 2311974"/>
                <a:gd name="connsiteX122" fmla="*/ 1145670 w 1297423"/>
                <a:gd name="connsiteY122" fmla="*/ 1473245 h 2311974"/>
                <a:gd name="connsiteX123" fmla="*/ 1140928 w 1297423"/>
                <a:gd name="connsiteY123" fmla="*/ 1504850 h 2311974"/>
                <a:gd name="connsiteX124" fmla="*/ 1126701 w 1297423"/>
                <a:gd name="connsiteY124" fmla="*/ 1521867 h 2311974"/>
                <a:gd name="connsiteX125" fmla="*/ 1126701 w 1297423"/>
                <a:gd name="connsiteY125" fmla="*/ 1548609 h 2311974"/>
                <a:gd name="connsiteX126" fmla="*/ 1107732 w 1297423"/>
                <a:gd name="connsiteY126" fmla="*/ 1560765 h 2311974"/>
                <a:gd name="connsiteX127" fmla="*/ 1133814 w 1297423"/>
                <a:gd name="connsiteY127" fmla="*/ 1570489 h 2311974"/>
                <a:gd name="connsiteX128" fmla="*/ 1133814 w 1297423"/>
                <a:gd name="connsiteY128" fmla="*/ 1577783 h 2311974"/>
                <a:gd name="connsiteX129" fmla="*/ 1079278 w 1297423"/>
                <a:gd name="connsiteY129" fmla="*/ 1577783 h 2311974"/>
                <a:gd name="connsiteX130" fmla="*/ 1091134 w 1297423"/>
                <a:gd name="connsiteY130" fmla="*/ 1602094 h 2311974"/>
                <a:gd name="connsiteX131" fmla="*/ 1100618 w 1297423"/>
                <a:gd name="connsiteY131" fmla="*/ 1609387 h 2311974"/>
                <a:gd name="connsiteX132" fmla="*/ 1098247 w 1297423"/>
                <a:gd name="connsiteY132" fmla="*/ 1619111 h 2311974"/>
                <a:gd name="connsiteX133" fmla="*/ 1100618 w 1297423"/>
                <a:gd name="connsiteY133" fmla="*/ 1623973 h 2311974"/>
                <a:gd name="connsiteX134" fmla="*/ 1100618 w 1297423"/>
                <a:gd name="connsiteY134" fmla="*/ 1645853 h 2311974"/>
                <a:gd name="connsiteX135" fmla="*/ 1093505 w 1297423"/>
                <a:gd name="connsiteY135" fmla="*/ 1645853 h 2311974"/>
                <a:gd name="connsiteX136" fmla="*/ 1086391 w 1297423"/>
                <a:gd name="connsiteY136" fmla="*/ 1667733 h 2311974"/>
                <a:gd name="connsiteX137" fmla="*/ 1086391 w 1297423"/>
                <a:gd name="connsiteY137" fmla="*/ 1706631 h 2311974"/>
                <a:gd name="connsiteX138" fmla="*/ 1072165 w 1297423"/>
                <a:gd name="connsiteY138" fmla="*/ 1709062 h 2311974"/>
                <a:gd name="connsiteX139" fmla="*/ 1072165 w 1297423"/>
                <a:gd name="connsiteY139" fmla="*/ 1723648 h 2311974"/>
                <a:gd name="connsiteX140" fmla="*/ 1060309 w 1297423"/>
                <a:gd name="connsiteY140" fmla="*/ 1740666 h 2311974"/>
                <a:gd name="connsiteX141" fmla="*/ 1003401 w 1297423"/>
                <a:gd name="connsiteY141" fmla="*/ 1733373 h 2311974"/>
                <a:gd name="connsiteX142" fmla="*/ 977319 w 1297423"/>
                <a:gd name="connsiteY142" fmla="*/ 1733373 h 2311974"/>
                <a:gd name="connsiteX143" fmla="*/ 965463 w 1297423"/>
                <a:gd name="connsiteY143" fmla="*/ 1743097 h 2311974"/>
                <a:gd name="connsiteX144" fmla="*/ 958350 w 1297423"/>
                <a:gd name="connsiteY144" fmla="*/ 1735804 h 2311974"/>
                <a:gd name="connsiteX145" fmla="*/ 951236 w 1297423"/>
                <a:gd name="connsiteY145" fmla="*/ 1740666 h 2311974"/>
                <a:gd name="connsiteX146" fmla="*/ 929896 w 1297423"/>
                <a:gd name="connsiteY146" fmla="*/ 1713924 h 2311974"/>
                <a:gd name="connsiteX147" fmla="*/ 915669 w 1297423"/>
                <a:gd name="connsiteY147" fmla="*/ 1721217 h 2311974"/>
                <a:gd name="connsiteX148" fmla="*/ 908556 w 1297423"/>
                <a:gd name="connsiteY148" fmla="*/ 1733373 h 2311974"/>
                <a:gd name="connsiteX149" fmla="*/ 901442 w 1297423"/>
                <a:gd name="connsiteY149" fmla="*/ 1735804 h 2311974"/>
                <a:gd name="connsiteX150" fmla="*/ 887215 w 1297423"/>
                <a:gd name="connsiteY150" fmla="*/ 1706631 h 2311974"/>
                <a:gd name="connsiteX151" fmla="*/ 816081 w 1297423"/>
                <a:gd name="connsiteY151" fmla="*/ 1709062 h 2311974"/>
                <a:gd name="connsiteX152" fmla="*/ 813710 w 1297423"/>
                <a:gd name="connsiteY152" fmla="*/ 1721217 h 2311974"/>
                <a:gd name="connsiteX153" fmla="*/ 771030 w 1297423"/>
                <a:gd name="connsiteY153" fmla="*/ 1721217 h 2311974"/>
                <a:gd name="connsiteX154" fmla="*/ 771030 w 1297423"/>
                <a:gd name="connsiteY154" fmla="*/ 1728511 h 2311974"/>
                <a:gd name="connsiteX155" fmla="*/ 740205 w 1297423"/>
                <a:gd name="connsiteY155" fmla="*/ 1721217 h 2311974"/>
                <a:gd name="connsiteX156" fmla="*/ 740205 w 1297423"/>
                <a:gd name="connsiteY156" fmla="*/ 1706631 h 2311974"/>
                <a:gd name="connsiteX157" fmla="*/ 733091 w 1297423"/>
                <a:gd name="connsiteY157" fmla="*/ 1706631 h 2311974"/>
                <a:gd name="connsiteX158" fmla="*/ 730720 w 1297423"/>
                <a:gd name="connsiteY158" fmla="*/ 1692044 h 2311974"/>
                <a:gd name="connsiteX159" fmla="*/ 730720 w 1297423"/>
                <a:gd name="connsiteY159" fmla="*/ 1692044 h 2311974"/>
                <a:gd name="connsiteX160" fmla="*/ 733091 w 1297423"/>
                <a:gd name="connsiteY160" fmla="*/ 1706631 h 2311974"/>
                <a:gd name="connsiteX161" fmla="*/ 678555 w 1297423"/>
                <a:gd name="connsiteY161" fmla="*/ 1709062 h 2311974"/>
                <a:gd name="connsiteX162" fmla="*/ 638246 w 1297423"/>
                <a:gd name="connsiteY162" fmla="*/ 1701769 h 2311974"/>
                <a:gd name="connsiteX163" fmla="*/ 635875 w 1297423"/>
                <a:gd name="connsiteY163" fmla="*/ 1709062 h 2311974"/>
                <a:gd name="connsiteX164" fmla="*/ 616905 w 1297423"/>
                <a:gd name="connsiteY164" fmla="*/ 1713924 h 2311974"/>
                <a:gd name="connsiteX165" fmla="*/ 609792 w 1297423"/>
                <a:gd name="connsiteY165" fmla="*/ 1733373 h 2311974"/>
                <a:gd name="connsiteX166" fmla="*/ 614534 w 1297423"/>
                <a:gd name="connsiteY166" fmla="*/ 1750391 h 2311974"/>
                <a:gd name="connsiteX167" fmla="*/ 595565 w 1297423"/>
                <a:gd name="connsiteY167" fmla="*/ 1750391 h 2311974"/>
                <a:gd name="connsiteX168" fmla="*/ 590823 w 1297423"/>
                <a:gd name="connsiteY168" fmla="*/ 1769840 h 2311974"/>
                <a:gd name="connsiteX169" fmla="*/ 597936 w 1297423"/>
                <a:gd name="connsiteY169" fmla="*/ 1784426 h 2311974"/>
                <a:gd name="connsiteX170" fmla="*/ 595565 w 1297423"/>
                <a:gd name="connsiteY170" fmla="*/ 1806306 h 2311974"/>
                <a:gd name="connsiteX171" fmla="*/ 583709 w 1297423"/>
                <a:gd name="connsiteY171" fmla="*/ 1813599 h 2311974"/>
                <a:gd name="connsiteX172" fmla="*/ 583709 w 1297423"/>
                <a:gd name="connsiteY172" fmla="*/ 1847635 h 2311974"/>
                <a:gd name="connsiteX173" fmla="*/ 569483 w 1297423"/>
                <a:gd name="connsiteY173" fmla="*/ 1852497 h 2311974"/>
                <a:gd name="connsiteX174" fmla="*/ 567111 w 1297423"/>
                <a:gd name="connsiteY174" fmla="*/ 1837910 h 2311974"/>
                <a:gd name="connsiteX175" fmla="*/ 533915 w 1297423"/>
                <a:gd name="connsiteY175" fmla="*/ 1837910 h 2311974"/>
                <a:gd name="connsiteX176" fmla="*/ 533915 w 1297423"/>
                <a:gd name="connsiteY176" fmla="*/ 1859790 h 2311974"/>
                <a:gd name="connsiteX177" fmla="*/ 514946 w 1297423"/>
                <a:gd name="connsiteY177" fmla="*/ 1859790 h 2311974"/>
                <a:gd name="connsiteX178" fmla="*/ 514946 w 1297423"/>
                <a:gd name="connsiteY178" fmla="*/ 1869515 h 2311974"/>
                <a:gd name="connsiteX179" fmla="*/ 512575 w 1297423"/>
                <a:gd name="connsiteY179" fmla="*/ 1876808 h 2311974"/>
                <a:gd name="connsiteX180" fmla="*/ 431957 w 1297423"/>
                <a:gd name="connsiteY180" fmla="*/ 1876808 h 2311974"/>
                <a:gd name="connsiteX181" fmla="*/ 431957 w 1297423"/>
                <a:gd name="connsiteY181" fmla="*/ 1896257 h 2311974"/>
                <a:gd name="connsiteX182" fmla="*/ 379791 w 1297423"/>
                <a:gd name="connsiteY182" fmla="*/ 1901119 h 2311974"/>
                <a:gd name="connsiteX183" fmla="*/ 379791 w 1297423"/>
                <a:gd name="connsiteY183" fmla="*/ 1930292 h 2311974"/>
                <a:gd name="connsiteX184" fmla="*/ 358451 w 1297423"/>
                <a:gd name="connsiteY184" fmla="*/ 1930292 h 2311974"/>
                <a:gd name="connsiteX185" fmla="*/ 356080 w 1297423"/>
                <a:gd name="connsiteY185" fmla="*/ 1952172 h 2311974"/>
                <a:gd name="connsiteX186" fmla="*/ 344224 w 1297423"/>
                <a:gd name="connsiteY186" fmla="*/ 1952172 h 2311974"/>
                <a:gd name="connsiteX187" fmla="*/ 344224 w 1297423"/>
                <a:gd name="connsiteY187" fmla="*/ 1978914 h 2311974"/>
                <a:gd name="connsiteX188" fmla="*/ 351338 w 1297423"/>
                <a:gd name="connsiteY188" fmla="*/ 1983776 h 2311974"/>
                <a:gd name="connsiteX189" fmla="*/ 348967 w 1297423"/>
                <a:gd name="connsiteY189" fmla="*/ 2000794 h 2311974"/>
                <a:gd name="connsiteX190" fmla="*/ 356080 w 1297423"/>
                <a:gd name="connsiteY190" fmla="*/ 2005656 h 2311974"/>
                <a:gd name="connsiteX191" fmla="*/ 356080 w 1297423"/>
                <a:gd name="connsiteY191" fmla="*/ 2068865 h 2311974"/>
                <a:gd name="connsiteX192" fmla="*/ 348967 w 1297423"/>
                <a:gd name="connsiteY192" fmla="*/ 2068865 h 2311974"/>
                <a:gd name="connsiteX193" fmla="*/ 348967 w 1297423"/>
                <a:gd name="connsiteY193" fmla="*/ 2081020 h 2311974"/>
                <a:gd name="connsiteX194" fmla="*/ 329997 w 1297423"/>
                <a:gd name="connsiteY194" fmla="*/ 2083451 h 2311974"/>
                <a:gd name="connsiteX195" fmla="*/ 315771 w 1297423"/>
                <a:gd name="connsiteY195" fmla="*/ 2117487 h 2311974"/>
                <a:gd name="connsiteX196" fmla="*/ 315771 w 1297423"/>
                <a:gd name="connsiteY196" fmla="*/ 2129642 h 2311974"/>
                <a:gd name="connsiteX197" fmla="*/ 372678 w 1297423"/>
                <a:gd name="connsiteY197" fmla="*/ 2132073 h 2311974"/>
                <a:gd name="connsiteX198" fmla="*/ 365565 w 1297423"/>
                <a:gd name="connsiteY198" fmla="*/ 2151522 h 2311974"/>
                <a:gd name="connsiteX199" fmla="*/ 370307 w 1297423"/>
                <a:gd name="connsiteY199" fmla="*/ 2161246 h 2311974"/>
                <a:gd name="connsiteX200" fmla="*/ 365565 w 1297423"/>
                <a:gd name="connsiteY200" fmla="*/ 2168540 h 2311974"/>
                <a:gd name="connsiteX201" fmla="*/ 348967 w 1297423"/>
                <a:gd name="connsiteY201" fmla="*/ 2168540 h 2311974"/>
                <a:gd name="connsiteX202" fmla="*/ 348967 w 1297423"/>
                <a:gd name="connsiteY202" fmla="*/ 2180695 h 2311974"/>
                <a:gd name="connsiteX203" fmla="*/ 318142 w 1297423"/>
                <a:gd name="connsiteY203" fmla="*/ 2187988 h 2311974"/>
                <a:gd name="connsiteX204" fmla="*/ 325255 w 1297423"/>
                <a:gd name="connsiteY204" fmla="*/ 2200144 h 2311974"/>
                <a:gd name="connsiteX205" fmla="*/ 322884 w 1297423"/>
                <a:gd name="connsiteY205" fmla="*/ 2256059 h 2311974"/>
                <a:gd name="connsiteX206" fmla="*/ 311028 w 1297423"/>
                <a:gd name="connsiteY206" fmla="*/ 2277939 h 2311974"/>
                <a:gd name="connsiteX207" fmla="*/ 284946 w 1297423"/>
                <a:gd name="connsiteY207" fmla="*/ 2307112 h 2311974"/>
                <a:gd name="connsiteX208" fmla="*/ 270719 w 1297423"/>
                <a:gd name="connsiteY208" fmla="*/ 2311974 h 2311974"/>
                <a:gd name="connsiteX209" fmla="*/ 254121 w 1297423"/>
                <a:gd name="connsiteY209" fmla="*/ 2282801 h 2311974"/>
                <a:gd name="connsiteX210" fmla="*/ 235152 w 1297423"/>
                <a:gd name="connsiteY210" fmla="*/ 2275508 h 2311974"/>
                <a:gd name="connsiteX211" fmla="*/ 220925 w 1297423"/>
                <a:gd name="connsiteY211" fmla="*/ 2292526 h 2311974"/>
                <a:gd name="connsiteX212" fmla="*/ 201956 w 1297423"/>
                <a:gd name="connsiteY212" fmla="*/ 2285232 h 2311974"/>
                <a:gd name="connsiteX213" fmla="*/ 187729 w 1297423"/>
                <a:gd name="connsiteY213" fmla="*/ 2290094 h 2311974"/>
                <a:gd name="connsiteX214" fmla="*/ 152162 w 1297423"/>
                <a:gd name="connsiteY214" fmla="*/ 2275508 h 2311974"/>
                <a:gd name="connsiteX215" fmla="*/ 111427 w 1297423"/>
                <a:gd name="connsiteY215" fmla="*/ 2254426 h 2311974"/>
                <a:gd name="connsiteX216" fmla="*/ 119732 w 1297423"/>
                <a:gd name="connsiteY216" fmla="*/ 2090384 h 2311974"/>
                <a:gd name="connsiteX217" fmla="*/ 149016 w 1297423"/>
                <a:gd name="connsiteY217" fmla="*/ 1879782 h 2311974"/>
                <a:gd name="connsiteX218" fmla="*/ 144099 w 1297423"/>
                <a:gd name="connsiteY218" fmla="*/ 1766434 h 2311974"/>
                <a:gd name="connsiteX219" fmla="*/ 115820 w 1297423"/>
                <a:gd name="connsiteY219" fmla="*/ 1684276 h 2311974"/>
                <a:gd name="connsiteX220" fmla="*/ 52467 w 1297423"/>
                <a:gd name="connsiteY220" fmla="*/ 1605539 h 2311974"/>
                <a:gd name="connsiteX221" fmla="*/ 2592 w 1297423"/>
                <a:gd name="connsiteY221" fmla="*/ 1566641 h 2311974"/>
                <a:gd name="connsiteX222" fmla="*/ 4236 w 1297423"/>
                <a:gd name="connsiteY222" fmla="*/ 1519182 h 2311974"/>
                <a:gd name="connsiteX223" fmla="*/ 0 w 1297423"/>
                <a:gd name="connsiteY223" fmla="*/ 1442151 h 2311974"/>
                <a:gd name="connsiteX224" fmla="*/ 55307 w 1297423"/>
                <a:gd name="connsiteY224" fmla="*/ 1327822 h 2311974"/>
                <a:gd name="connsiteX225" fmla="*/ 848993 w 1297423"/>
                <a:gd name="connsiteY225" fmla="*/ 1104035 h 2311974"/>
                <a:gd name="connsiteX226" fmla="*/ 133193 w 1297423"/>
                <a:gd name="connsiteY226" fmla="*/ 471633 h 2311974"/>
                <a:gd name="connsiteX227" fmla="*/ 126079 w 1297423"/>
                <a:gd name="connsiteY227" fmla="*/ 464340 h 2311974"/>
                <a:gd name="connsiteX228" fmla="*/ 213811 w 1297423"/>
                <a:gd name="connsiteY228" fmla="*/ 311180 h 2311974"/>
                <a:gd name="connsiteX229" fmla="*/ 206698 w 1297423"/>
                <a:gd name="connsiteY229" fmla="*/ 308749 h 2311974"/>
                <a:gd name="connsiteX230" fmla="*/ 220925 w 1297423"/>
                <a:gd name="connsiteY230" fmla="*/ 240679 h 2311974"/>
                <a:gd name="connsiteX231" fmla="*/ 242265 w 1297423"/>
                <a:gd name="connsiteY231" fmla="*/ 199350 h 2311974"/>
                <a:gd name="connsiteX232" fmla="*/ 220925 w 1297423"/>
                <a:gd name="connsiteY232" fmla="*/ 150728 h 2311974"/>
                <a:gd name="connsiteX233" fmla="*/ 230409 w 1297423"/>
                <a:gd name="connsiteY233" fmla="*/ 131279 h 2311974"/>
                <a:gd name="connsiteX234" fmla="*/ 263605 w 1297423"/>
                <a:gd name="connsiteY234" fmla="*/ 116693 h 2311974"/>
                <a:gd name="connsiteX235" fmla="*/ 268348 w 1297423"/>
                <a:gd name="connsiteY235" fmla="*/ 131279 h 2311974"/>
                <a:gd name="connsiteX236" fmla="*/ 289688 w 1297423"/>
                <a:gd name="connsiteY236" fmla="*/ 116693 h 2311974"/>
                <a:gd name="connsiteX237" fmla="*/ 284946 w 1297423"/>
                <a:gd name="connsiteY237" fmla="*/ 109399 h 2311974"/>
                <a:gd name="connsiteX238" fmla="*/ 301544 w 1297423"/>
                <a:gd name="connsiteY238" fmla="*/ 102106 h 2311974"/>
                <a:gd name="connsiteX239" fmla="*/ 301544 w 1297423"/>
                <a:gd name="connsiteY239" fmla="*/ 94813 h 2311974"/>
                <a:gd name="connsiteX240" fmla="*/ 311028 w 1297423"/>
                <a:gd name="connsiteY240" fmla="*/ 87519 h 2311974"/>
                <a:gd name="connsiteX241" fmla="*/ 296801 w 1297423"/>
                <a:gd name="connsiteY241" fmla="*/ 53484 h 2311974"/>
                <a:gd name="connsiteX242" fmla="*/ 294430 w 1297423"/>
                <a:gd name="connsiteY242" fmla="*/ 7293 h 2311974"/>
                <a:gd name="connsiteX243" fmla="*/ 337111 w 1297423"/>
                <a:gd name="connsiteY243" fmla="*/ 17018 h 2311974"/>
                <a:gd name="connsiteX244" fmla="*/ 358451 w 1297423"/>
                <a:gd name="connsiteY244" fmla="*/ 0 h 2311974"/>
                <a:gd name="connsiteX245" fmla="*/ 358451 w 1297423"/>
                <a:gd name="connsiteY245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52783 w 1297423"/>
                <a:gd name="connsiteY74" fmla="*/ 928679 h 2311974"/>
                <a:gd name="connsiteX75" fmla="*/ 1193093 w 1297423"/>
                <a:gd name="connsiteY75" fmla="*/ 923817 h 2311974"/>
                <a:gd name="connsiteX76" fmla="*/ 1207320 w 1297423"/>
                <a:gd name="connsiteY76" fmla="*/ 914093 h 2311974"/>
                <a:gd name="connsiteX77" fmla="*/ 1216804 w 1297423"/>
                <a:gd name="connsiteY77" fmla="*/ 921386 h 2311974"/>
                <a:gd name="connsiteX78" fmla="*/ 1228660 w 1297423"/>
                <a:gd name="connsiteY78" fmla="*/ 948128 h 2311974"/>
                <a:gd name="connsiteX79" fmla="*/ 1176495 w 1297423"/>
                <a:gd name="connsiteY79" fmla="*/ 1006475 h 2311974"/>
                <a:gd name="connsiteX80" fmla="*/ 1024742 w 1297423"/>
                <a:gd name="connsiteY80" fmla="*/ 1149909 h 2311974"/>
                <a:gd name="connsiteX81" fmla="*/ 1036597 w 1297423"/>
                <a:gd name="connsiteY81" fmla="*/ 1164496 h 2311974"/>
                <a:gd name="connsiteX82" fmla="*/ 1065051 w 1297423"/>
                <a:gd name="connsiteY82" fmla="*/ 1164496 h 2311974"/>
                <a:gd name="connsiteX83" fmla="*/ 1067422 w 1297423"/>
                <a:gd name="connsiteY83" fmla="*/ 1166927 h 2311974"/>
                <a:gd name="connsiteX84" fmla="*/ 1086391 w 1297423"/>
                <a:gd name="connsiteY84" fmla="*/ 1159634 h 2311974"/>
                <a:gd name="connsiteX85" fmla="*/ 1098247 w 1297423"/>
                <a:gd name="connsiteY85" fmla="*/ 1166927 h 2311974"/>
                <a:gd name="connsiteX86" fmla="*/ 1105361 w 1297423"/>
                <a:gd name="connsiteY86" fmla="*/ 1166927 h 2311974"/>
                <a:gd name="connsiteX87" fmla="*/ 1100618 w 1297423"/>
                <a:gd name="connsiteY87" fmla="*/ 1171789 h 2311974"/>
                <a:gd name="connsiteX88" fmla="*/ 1114845 w 1297423"/>
                <a:gd name="connsiteY88" fmla="*/ 1179083 h 2311974"/>
                <a:gd name="connsiteX89" fmla="*/ 1121959 w 1297423"/>
                <a:gd name="connsiteY89" fmla="*/ 1222842 h 2311974"/>
                <a:gd name="connsiteX90" fmla="*/ 1114845 w 1297423"/>
                <a:gd name="connsiteY90" fmla="*/ 1230136 h 2311974"/>
                <a:gd name="connsiteX91" fmla="*/ 1114845 w 1297423"/>
                <a:gd name="connsiteY91" fmla="*/ 1254447 h 2311974"/>
                <a:gd name="connsiteX92" fmla="*/ 1140928 w 1297423"/>
                <a:gd name="connsiteY92" fmla="*/ 1271464 h 2311974"/>
                <a:gd name="connsiteX93" fmla="*/ 1136185 w 1297423"/>
                <a:gd name="connsiteY93" fmla="*/ 1278758 h 2311974"/>
                <a:gd name="connsiteX94" fmla="*/ 1145670 w 1297423"/>
                <a:gd name="connsiteY94" fmla="*/ 1290913 h 2311974"/>
                <a:gd name="connsiteX95" fmla="*/ 1145670 w 1297423"/>
                <a:gd name="connsiteY95" fmla="*/ 1303069 h 2311974"/>
                <a:gd name="connsiteX96" fmla="*/ 1148041 w 1297423"/>
                <a:gd name="connsiteY96" fmla="*/ 1305500 h 2311974"/>
                <a:gd name="connsiteX97" fmla="*/ 1145670 w 1297423"/>
                <a:gd name="connsiteY97" fmla="*/ 1312793 h 2311974"/>
                <a:gd name="connsiteX98" fmla="*/ 1152783 w 1297423"/>
                <a:gd name="connsiteY98" fmla="*/ 1324948 h 2311974"/>
                <a:gd name="connsiteX99" fmla="*/ 1159897 w 1297423"/>
                <a:gd name="connsiteY99" fmla="*/ 1317655 h 2311974"/>
                <a:gd name="connsiteX100" fmla="*/ 1159897 w 1297423"/>
                <a:gd name="connsiteY100" fmla="*/ 1327379 h 2311974"/>
                <a:gd name="connsiteX101" fmla="*/ 1162268 w 1297423"/>
                <a:gd name="connsiteY101" fmla="*/ 1344397 h 2311974"/>
                <a:gd name="connsiteX102" fmla="*/ 1136185 w 1297423"/>
                <a:gd name="connsiteY102" fmla="*/ 1358984 h 2311974"/>
                <a:gd name="connsiteX103" fmla="*/ 1114845 w 1297423"/>
                <a:gd name="connsiteY103" fmla="*/ 1358984 h 2311974"/>
                <a:gd name="connsiteX104" fmla="*/ 1112474 w 1297423"/>
                <a:gd name="connsiteY104" fmla="*/ 1376001 h 2311974"/>
                <a:gd name="connsiteX105" fmla="*/ 1133814 w 1297423"/>
                <a:gd name="connsiteY105" fmla="*/ 1376001 h 2311974"/>
                <a:gd name="connsiteX106" fmla="*/ 1136185 w 1297423"/>
                <a:gd name="connsiteY106" fmla="*/ 1383295 h 2311974"/>
                <a:gd name="connsiteX107" fmla="*/ 1140928 w 1297423"/>
                <a:gd name="connsiteY107" fmla="*/ 1380864 h 2311974"/>
                <a:gd name="connsiteX108" fmla="*/ 1148041 w 1297423"/>
                <a:gd name="connsiteY108" fmla="*/ 1393019 h 2311974"/>
                <a:gd name="connsiteX109" fmla="*/ 1145670 w 1297423"/>
                <a:gd name="connsiteY109" fmla="*/ 1400312 h 2311974"/>
                <a:gd name="connsiteX110" fmla="*/ 1148041 w 1297423"/>
                <a:gd name="connsiteY110" fmla="*/ 1402744 h 2311974"/>
                <a:gd name="connsiteX111" fmla="*/ 1167010 w 1297423"/>
                <a:gd name="connsiteY111" fmla="*/ 1380864 h 2311974"/>
                <a:gd name="connsiteX112" fmla="*/ 1174124 w 1297423"/>
                <a:gd name="connsiteY112" fmla="*/ 1383295 h 2311974"/>
                <a:gd name="connsiteX113" fmla="*/ 1169381 w 1297423"/>
                <a:gd name="connsiteY113" fmla="*/ 1380864 h 2311974"/>
                <a:gd name="connsiteX114" fmla="*/ 1176495 w 1297423"/>
                <a:gd name="connsiteY114" fmla="*/ 1373570 h 2311974"/>
                <a:gd name="connsiteX115" fmla="*/ 1183608 w 1297423"/>
                <a:gd name="connsiteY115" fmla="*/ 1368708 h 2311974"/>
                <a:gd name="connsiteX116" fmla="*/ 1200206 w 1297423"/>
                <a:gd name="connsiteY116" fmla="*/ 1417330 h 2311974"/>
                <a:gd name="connsiteX117" fmla="*/ 1195464 w 1297423"/>
                <a:gd name="connsiteY117" fmla="*/ 1424623 h 2311974"/>
                <a:gd name="connsiteX118" fmla="*/ 1195464 w 1297423"/>
                <a:gd name="connsiteY118" fmla="*/ 1441641 h 2311974"/>
                <a:gd name="connsiteX119" fmla="*/ 1162268 w 1297423"/>
                <a:gd name="connsiteY119" fmla="*/ 1436779 h 2311974"/>
                <a:gd name="connsiteX120" fmla="*/ 1159897 w 1297423"/>
                <a:gd name="connsiteY120" fmla="*/ 1473245 h 2311974"/>
                <a:gd name="connsiteX121" fmla="*/ 1145670 w 1297423"/>
                <a:gd name="connsiteY121" fmla="*/ 1473245 h 2311974"/>
                <a:gd name="connsiteX122" fmla="*/ 1140928 w 1297423"/>
                <a:gd name="connsiteY122" fmla="*/ 1504850 h 2311974"/>
                <a:gd name="connsiteX123" fmla="*/ 1126701 w 1297423"/>
                <a:gd name="connsiteY123" fmla="*/ 1521867 h 2311974"/>
                <a:gd name="connsiteX124" fmla="*/ 1126701 w 1297423"/>
                <a:gd name="connsiteY124" fmla="*/ 1548609 h 2311974"/>
                <a:gd name="connsiteX125" fmla="*/ 1107732 w 1297423"/>
                <a:gd name="connsiteY125" fmla="*/ 1560765 h 2311974"/>
                <a:gd name="connsiteX126" fmla="*/ 1133814 w 1297423"/>
                <a:gd name="connsiteY126" fmla="*/ 1570489 h 2311974"/>
                <a:gd name="connsiteX127" fmla="*/ 1133814 w 1297423"/>
                <a:gd name="connsiteY127" fmla="*/ 1577783 h 2311974"/>
                <a:gd name="connsiteX128" fmla="*/ 1079278 w 1297423"/>
                <a:gd name="connsiteY128" fmla="*/ 1577783 h 2311974"/>
                <a:gd name="connsiteX129" fmla="*/ 1091134 w 1297423"/>
                <a:gd name="connsiteY129" fmla="*/ 1602094 h 2311974"/>
                <a:gd name="connsiteX130" fmla="*/ 1100618 w 1297423"/>
                <a:gd name="connsiteY130" fmla="*/ 1609387 h 2311974"/>
                <a:gd name="connsiteX131" fmla="*/ 1098247 w 1297423"/>
                <a:gd name="connsiteY131" fmla="*/ 1619111 h 2311974"/>
                <a:gd name="connsiteX132" fmla="*/ 1100618 w 1297423"/>
                <a:gd name="connsiteY132" fmla="*/ 1623973 h 2311974"/>
                <a:gd name="connsiteX133" fmla="*/ 1100618 w 1297423"/>
                <a:gd name="connsiteY133" fmla="*/ 1645853 h 2311974"/>
                <a:gd name="connsiteX134" fmla="*/ 1093505 w 1297423"/>
                <a:gd name="connsiteY134" fmla="*/ 1645853 h 2311974"/>
                <a:gd name="connsiteX135" fmla="*/ 1086391 w 1297423"/>
                <a:gd name="connsiteY135" fmla="*/ 1667733 h 2311974"/>
                <a:gd name="connsiteX136" fmla="*/ 1086391 w 1297423"/>
                <a:gd name="connsiteY136" fmla="*/ 1706631 h 2311974"/>
                <a:gd name="connsiteX137" fmla="*/ 1072165 w 1297423"/>
                <a:gd name="connsiteY137" fmla="*/ 1709062 h 2311974"/>
                <a:gd name="connsiteX138" fmla="*/ 1072165 w 1297423"/>
                <a:gd name="connsiteY138" fmla="*/ 1723648 h 2311974"/>
                <a:gd name="connsiteX139" fmla="*/ 1060309 w 1297423"/>
                <a:gd name="connsiteY139" fmla="*/ 1740666 h 2311974"/>
                <a:gd name="connsiteX140" fmla="*/ 1003401 w 1297423"/>
                <a:gd name="connsiteY140" fmla="*/ 1733373 h 2311974"/>
                <a:gd name="connsiteX141" fmla="*/ 977319 w 1297423"/>
                <a:gd name="connsiteY141" fmla="*/ 1733373 h 2311974"/>
                <a:gd name="connsiteX142" fmla="*/ 965463 w 1297423"/>
                <a:gd name="connsiteY142" fmla="*/ 1743097 h 2311974"/>
                <a:gd name="connsiteX143" fmla="*/ 958350 w 1297423"/>
                <a:gd name="connsiteY143" fmla="*/ 1735804 h 2311974"/>
                <a:gd name="connsiteX144" fmla="*/ 951236 w 1297423"/>
                <a:gd name="connsiteY144" fmla="*/ 1740666 h 2311974"/>
                <a:gd name="connsiteX145" fmla="*/ 929896 w 1297423"/>
                <a:gd name="connsiteY145" fmla="*/ 1713924 h 2311974"/>
                <a:gd name="connsiteX146" fmla="*/ 915669 w 1297423"/>
                <a:gd name="connsiteY146" fmla="*/ 1721217 h 2311974"/>
                <a:gd name="connsiteX147" fmla="*/ 908556 w 1297423"/>
                <a:gd name="connsiteY147" fmla="*/ 1733373 h 2311974"/>
                <a:gd name="connsiteX148" fmla="*/ 901442 w 1297423"/>
                <a:gd name="connsiteY148" fmla="*/ 1735804 h 2311974"/>
                <a:gd name="connsiteX149" fmla="*/ 887215 w 1297423"/>
                <a:gd name="connsiteY149" fmla="*/ 1706631 h 2311974"/>
                <a:gd name="connsiteX150" fmla="*/ 816081 w 1297423"/>
                <a:gd name="connsiteY150" fmla="*/ 1709062 h 2311974"/>
                <a:gd name="connsiteX151" fmla="*/ 813710 w 1297423"/>
                <a:gd name="connsiteY151" fmla="*/ 1721217 h 2311974"/>
                <a:gd name="connsiteX152" fmla="*/ 771030 w 1297423"/>
                <a:gd name="connsiteY152" fmla="*/ 1721217 h 2311974"/>
                <a:gd name="connsiteX153" fmla="*/ 771030 w 1297423"/>
                <a:gd name="connsiteY153" fmla="*/ 1728511 h 2311974"/>
                <a:gd name="connsiteX154" fmla="*/ 740205 w 1297423"/>
                <a:gd name="connsiteY154" fmla="*/ 1721217 h 2311974"/>
                <a:gd name="connsiteX155" fmla="*/ 740205 w 1297423"/>
                <a:gd name="connsiteY155" fmla="*/ 1706631 h 2311974"/>
                <a:gd name="connsiteX156" fmla="*/ 733091 w 1297423"/>
                <a:gd name="connsiteY156" fmla="*/ 1706631 h 2311974"/>
                <a:gd name="connsiteX157" fmla="*/ 730720 w 1297423"/>
                <a:gd name="connsiteY157" fmla="*/ 1692044 h 2311974"/>
                <a:gd name="connsiteX158" fmla="*/ 730720 w 1297423"/>
                <a:gd name="connsiteY158" fmla="*/ 1692044 h 2311974"/>
                <a:gd name="connsiteX159" fmla="*/ 733091 w 1297423"/>
                <a:gd name="connsiteY159" fmla="*/ 1706631 h 2311974"/>
                <a:gd name="connsiteX160" fmla="*/ 678555 w 1297423"/>
                <a:gd name="connsiteY160" fmla="*/ 1709062 h 2311974"/>
                <a:gd name="connsiteX161" fmla="*/ 638246 w 1297423"/>
                <a:gd name="connsiteY161" fmla="*/ 1701769 h 2311974"/>
                <a:gd name="connsiteX162" fmla="*/ 635875 w 1297423"/>
                <a:gd name="connsiteY162" fmla="*/ 1709062 h 2311974"/>
                <a:gd name="connsiteX163" fmla="*/ 616905 w 1297423"/>
                <a:gd name="connsiteY163" fmla="*/ 1713924 h 2311974"/>
                <a:gd name="connsiteX164" fmla="*/ 609792 w 1297423"/>
                <a:gd name="connsiteY164" fmla="*/ 1733373 h 2311974"/>
                <a:gd name="connsiteX165" fmla="*/ 614534 w 1297423"/>
                <a:gd name="connsiteY165" fmla="*/ 1750391 h 2311974"/>
                <a:gd name="connsiteX166" fmla="*/ 595565 w 1297423"/>
                <a:gd name="connsiteY166" fmla="*/ 1750391 h 2311974"/>
                <a:gd name="connsiteX167" fmla="*/ 590823 w 1297423"/>
                <a:gd name="connsiteY167" fmla="*/ 1769840 h 2311974"/>
                <a:gd name="connsiteX168" fmla="*/ 597936 w 1297423"/>
                <a:gd name="connsiteY168" fmla="*/ 1784426 h 2311974"/>
                <a:gd name="connsiteX169" fmla="*/ 595565 w 1297423"/>
                <a:gd name="connsiteY169" fmla="*/ 1806306 h 2311974"/>
                <a:gd name="connsiteX170" fmla="*/ 583709 w 1297423"/>
                <a:gd name="connsiteY170" fmla="*/ 1813599 h 2311974"/>
                <a:gd name="connsiteX171" fmla="*/ 583709 w 1297423"/>
                <a:gd name="connsiteY171" fmla="*/ 1847635 h 2311974"/>
                <a:gd name="connsiteX172" fmla="*/ 569483 w 1297423"/>
                <a:gd name="connsiteY172" fmla="*/ 1852497 h 2311974"/>
                <a:gd name="connsiteX173" fmla="*/ 567111 w 1297423"/>
                <a:gd name="connsiteY173" fmla="*/ 1837910 h 2311974"/>
                <a:gd name="connsiteX174" fmla="*/ 533915 w 1297423"/>
                <a:gd name="connsiteY174" fmla="*/ 1837910 h 2311974"/>
                <a:gd name="connsiteX175" fmla="*/ 533915 w 1297423"/>
                <a:gd name="connsiteY175" fmla="*/ 1859790 h 2311974"/>
                <a:gd name="connsiteX176" fmla="*/ 514946 w 1297423"/>
                <a:gd name="connsiteY176" fmla="*/ 1859790 h 2311974"/>
                <a:gd name="connsiteX177" fmla="*/ 514946 w 1297423"/>
                <a:gd name="connsiteY177" fmla="*/ 1869515 h 2311974"/>
                <a:gd name="connsiteX178" fmla="*/ 512575 w 1297423"/>
                <a:gd name="connsiteY178" fmla="*/ 1876808 h 2311974"/>
                <a:gd name="connsiteX179" fmla="*/ 431957 w 1297423"/>
                <a:gd name="connsiteY179" fmla="*/ 1876808 h 2311974"/>
                <a:gd name="connsiteX180" fmla="*/ 431957 w 1297423"/>
                <a:gd name="connsiteY180" fmla="*/ 1896257 h 2311974"/>
                <a:gd name="connsiteX181" fmla="*/ 379791 w 1297423"/>
                <a:gd name="connsiteY181" fmla="*/ 1901119 h 2311974"/>
                <a:gd name="connsiteX182" fmla="*/ 379791 w 1297423"/>
                <a:gd name="connsiteY182" fmla="*/ 1930292 h 2311974"/>
                <a:gd name="connsiteX183" fmla="*/ 358451 w 1297423"/>
                <a:gd name="connsiteY183" fmla="*/ 1930292 h 2311974"/>
                <a:gd name="connsiteX184" fmla="*/ 356080 w 1297423"/>
                <a:gd name="connsiteY184" fmla="*/ 1952172 h 2311974"/>
                <a:gd name="connsiteX185" fmla="*/ 344224 w 1297423"/>
                <a:gd name="connsiteY185" fmla="*/ 1952172 h 2311974"/>
                <a:gd name="connsiteX186" fmla="*/ 344224 w 1297423"/>
                <a:gd name="connsiteY186" fmla="*/ 1978914 h 2311974"/>
                <a:gd name="connsiteX187" fmla="*/ 351338 w 1297423"/>
                <a:gd name="connsiteY187" fmla="*/ 1983776 h 2311974"/>
                <a:gd name="connsiteX188" fmla="*/ 348967 w 1297423"/>
                <a:gd name="connsiteY188" fmla="*/ 2000794 h 2311974"/>
                <a:gd name="connsiteX189" fmla="*/ 356080 w 1297423"/>
                <a:gd name="connsiteY189" fmla="*/ 2005656 h 2311974"/>
                <a:gd name="connsiteX190" fmla="*/ 356080 w 1297423"/>
                <a:gd name="connsiteY190" fmla="*/ 2068865 h 2311974"/>
                <a:gd name="connsiteX191" fmla="*/ 348967 w 1297423"/>
                <a:gd name="connsiteY191" fmla="*/ 2068865 h 2311974"/>
                <a:gd name="connsiteX192" fmla="*/ 348967 w 1297423"/>
                <a:gd name="connsiteY192" fmla="*/ 2081020 h 2311974"/>
                <a:gd name="connsiteX193" fmla="*/ 329997 w 1297423"/>
                <a:gd name="connsiteY193" fmla="*/ 2083451 h 2311974"/>
                <a:gd name="connsiteX194" fmla="*/ 315771 w 1297423"/>
                <a:gd name="connsiteY194" fmla="*/ 2117487 h 2311974"/>
                <a:gd name="connsiteX195" fmla="*/ 315771 w 1297423"/>
                <a:gd name="connsiteY195" fmla="*/ 2129642 h 2311974"/>
                <a:gd name="connsiteX196" fmla="*/ 372678 w 1297423"/>
                <a:gd name="connsiteY196" fmla="*/ 2132073 h 2311974"/>
                <a:gd name="connsiteX197" fmla="*/ 365565 w 1297423"/>
                <a:gd name="connsiteY197" fmla="*/ 2151522 h 2311974"/>
                <a:gd name="connsiteX198" fmla="*/ 370307 w 1297423"/>
                <a:gd name="connsiteY198" fmla="*/ 2161246 h 2311974"/>
                <a:gd name="connsiteX199" fmla="*/ 365565 w 1297423"/>
                <a:gd name="connsiteY199" fmla="*/ 2168540 h 2311974"/>
                <a:gd name="connsiteX200" fmla="*/ 348967 w 1297423"/>
                <a:gd name="connsiteY200" fmla="*/ 2168540 h 2311974"/>
                <a:gd name="connsiteX201" fmla="*/ 348967 w 1297423"/>
                <a:gd name="connsiteY201" fmla="*/ 2180695 h 2311974"/>
                <a:gd name="connsiteX202" fmla="*/ 318142 w 1297423"/>
                <a:gd name="connsiteY202" fmla="*/ 2187988 h 2311974"/>
                <a:gd name="connsiteX203" fmla="*/ 325255 w 1297423"/>
                <a:gd name="connsiteY203" fmla="*/ 2200144 h 2311974"/>
                <a:gd name="connsiteX204" fmla="*/ 322884 w 1297423"/>
                <a:gd name="connsiteY204" fmla="*/ 2256059 h 2311974"/>
                <a:gd name="connsiteX205" fmla="*/ 311028 w 1297423"/>
                <a:gd name="connsiteY205" fmla="*/ 2277939 h 2311974"/>
                <a:gd name="connsiteX206" fmla="*/ 284946 w 1297423"/>
                <a:gd name="connsiteY206" fmla="*/ 2307112 h 2311974"/>
                <a:gd name="connsiteX207" fmla="*/ 270719 w 1297423"/>
                <a:gd name="connsiteY207" fmla="*/ 2311974 h 2311974"/>
                <a:gd name="connsiteX208" fmla="*/ 254121 w 1297423"/>
                <a:gd name="connsiteY208" fmla="*/ 2282801 h 2311974"/>
                <a:gd name="connsiteX209" fmla="*/ 235152 w 1297423"/>
                <a:gd name="connsiteY209" fmla="*/ 2275508 h 2311974"/>
                <a:gd name="connsiteX210" fmla="*/ 220925 w 1297423"/>
                <a:gd name="connsiteY210" fmla="*/ 2292526 h 2311974"/>
                <a:gd name="connsiteX211" fmla="*/ 201956 w 1297423"/>
                <a:gd name="connsiteY211" fmla="*/ 2285232 h 2311974"/>
                <a:gd name="connsiteX212" fmla="*/ 187729 w 1297423"/>
                <a:gd name="connsiteY212" fmla="*/ 2290094 h 2311974"/>
                <a:gd name="connsiteX213" fmla="*/ 152162 w 1297423"/>
                <a:gd name="connsiteY213" fmla="*/ 2275508 h 2311974"/>
                <a:gd name="connsiteX214" fmla="*/ 111427 w 1297423"/>
                <a:gd name="connsiteY214" fmla="*/ 2254426 h 2311974"/>
                <a:gd name="connsiteX215" fmla="*/ 119732 w 1297423"/>
                <a:gd name="connsiteY215" fmla="*/ 2090384 h 2311974"/>
                <a:gd name="connsiteX216" fmla="*/ 149016 w 1297423"/>
                <a:gd name="connsiteY216" fmla="*/ 1879782 h 2311974"/>
                <a:gd name="connsiteX217" fmla="*/ 144099 w 1297423"/>
                <a:gd name="connsiteY217" fmla="*/ 1766434 h 2311974"/>
                <a:gd name="connsiteX218" fmla="*/ 115820 w 1297423"/>
                <a:gd name="connsiteY218" fmla="*/ 1684276 h 2311974"/>
                <a:gd name="connsiteX219" fmla="*/ 52467 w 1297423"/>
                <a:gd name="connsiteY219" fmla="*/ 1605539 h 2311974"/>
                <a:gd name="connsiteX220" fmla="*/ 2592 w 1297423"/>
                <a:gd name="connsiteY220" fmla="*/ 1566641 h 2311974"/>
                <a:gd name="connsiteX221" fmla="*/ 4236 w 1297423"/>
                <a:gd name="connsiteY221" fmla="*/ 1519182 h 2311974"/>
                <a:gd name="connsiteX222" fmla="*/ 0 w 1297423"/>
                <a:gd name="connsiteY222" fmla="*/ 1442151 h 2311974"/>
                <a:gd name="connsiteX223" fmla="*/ 55307 w 1297423"/>
                <a:gd name="connsiteY223" fmla="*/ 1327822 h 2311974"/>
                <a:gd name="connsiteX224" fmla="*/ 848993 w 1297423"/>
                <a:gd name="connsiteY224" fmla="*/ 1104035 h 2311974"/>
                <a:gd name="connsiteX225" fmla="*/ 133193 w 1297423"/>
                <a:gd name="connsiteY225" fmla="*/ 471633 h 2311974"/>
                <a:gd name="connsiteX226" fmla="*/ 126079 w 1297423"/>
                <a:gd name="connsiteY226" fmla="*/ 464340 h 2311974"/>
                <a:gd name="connsiteX227" fmla="*/ 213811 w 1297423"/>
                <a:gd name="connsiteY227" fmla="*/ 311180 h 2311974"/>
                <a:gd name="connsiteX228" fmla="*/ 206698 w 1297423"/>
                <a:gd name="connsiteY228" fmla="*/ 308749 h 2311974"/>
                <a:gd name="connsiteX229" fmla="*/ 220925 w 1297423"/>
                <a:gd name="connsiteY229" fmla="*/ 240679 h 2311974"/>
                <a:gd name="connsiteX230" fmla="*/ 242265 w 1297423"/>
                <a:gd name="connsiteY230" fmla="*/ 199350 h 2311974"/>
                <a:gd name="connsiteX231" fmla="*/ 220925 w 1297423"/>
                <a:gd name="connsiteY231" fmla="*/ 150728 h 2311974"/>
                <a:gd name="connsiteX232" fmla="*/ 230409 w 1297423"/>
                <a:gd name="connsiteY232" fmla="*/ 131279 h 2311974"/>
                <a:gd name="connsiteX233" fmla="*/ 263605 w 1297423"/>
                <a:gd name="connsiteY233" fmla="*/ 116693 h 2311974"/>
                <a:gd name="connsiteX234" fmla="*/ 268348 w 1297423"/>
                <a:gd name="connsiteY234" fmla="*/ 131279 h 2311974"/>
                <a:gd name="connsiteX235" fmla="*/ 289688 w 1297423"/>
                <a:gd name="connsiteY235" fmla="*/ 116693 h 2311974"/>
                <a:gd name="connsiteX236" fmla="*/ 284946 w 1297423"/>
                <a:gd name="connsiteY236" fmla="*/ 109399 h 2311974"/>
                <a:gd name="connsiteX237" fmla="*/ 301544 w 1297423"/>
                <a:gd name="connsiteY237" fmla="*/ 102106 h 2311974"/>
                <a:gd name="connsiteX238" fmla="*/ 301544 w 1297423"/>
                <a:gd name="connsiteY238" fmla="*/ 94813 h 2311974"/>
                <a:gd name="connsiteX239" fmla="*/ 311028 w 1297423"/>
                <a:gd name="connsiteY239" fmla="*/ 87519 h 2311974"/>
                <a:gd name="connsiteX240" fmla="*/ 296801 w 1297423"/>
                <a:gd name="connsiteY240" fmla="*/ 53484 h 2311974"/>
                <a:gd name="connsiteX241" fmla="*/ 294430 w 1297423"/>
                <a:gd name="connsiteY241" fmla="*/ 7293 h 2311974"/>
                <a:gd name="connsiteX242" fmla="*/ 337111 w 1297423"/>
                <a:gd name="connsiteY242" fmla="*/ 17018 h 2311974"/>
                <a:gd name="connsiteX243" fmla="*/ 358451 w 1297423"/>
                <a:gd name="connsiteY243" fmla="*/ 0 h 2311974"/>
                <a:gd name="connsiteX244" fmla="*/ 358451 w 1297423"/>
                <a:gd name="connsiteY244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05361 w 1297423"/>
                <a:gd name="connsiteY73" fmla="*/ 935973 h 2311974"/>
                <a:gd name="connsiteX74" fmla="*/ 1119934 w 1297423"/>
                <a:gd name="connsiteY74" fmla="*/ 929187 h 2311974"/>
                <a:gd name="connsiteX75" fmla="*/ 1152783 w 1297423"/>
                <a:gd name="connsiteY75" fmla="*/ 928679 h 2311974"/>
                <a:gd name="connsiteX76" fmla="*/ 1193093 w 1297423"/>
                <a:gd name="connsiteY76" fmla="*/ 923817 h 2311974"/>
                <a:gd name="connsiteX77" fmla="*/ 1207320 w 1297423"/>
                <a:gd name="connsiteY77" fmla="*/ 914093 h 2311974"/>
                <a:gd name="connsiteX78" fmla="*/ 1216804 w 1297423"/>
                <a:gd name="connsiteY78" fmla="*/ 921386 h 2311974"/>
                <a:gd name="connsiteX79" fmla="*/ 1228660 w 1297423"/>
                <a:gd name="connsiteY79" fmla="*/ 948128 h 2311974"/>
                <a:gd name="connsiteX80" fmla="*/ 1176495 w 1297423"/>
                <a:gd name="connsiteY80" fmla="*/ 1006475 h 2311974"/>
                <a:gd name="connsiteX81" fmla="*/ 1024742 w 1297423"/>
                <a:gd name="connsiteY81" fmla="*/ 1149909 h 2311974"/>
                <a:gd name="connsiteX82" fmla="*/ 1036597 w 1297423"/>
                <a:gd name="connsiteY82" fmla="*/ 1164496 h 2311974"/>
                <a:gd name="connsiteX83" fmla="*/ 1065051 w 1297423"/>
                <a:gd name="connsiteY83" fmla="*/ 1164496 h 2311974"/>
                <a:gd name="connsiteX84" fmla="*/ 1067422 w 1297423"/>
                <a:gd name="connsiteY84" fmla="*/ 1166927 h 2311974"/>
                <a:gd name="connsiteX85" fmla="*/ 1086391 w 1297423"/>
                <a:gd name="connsiteY85" fmla="*/ 1159634 h 2311974"/>
                <a:gd name="connsiteX86" fmla="*/ 1098247 w 1297423"/>
                <a:gd name="connsiteY86" fmla="*/ 1166927 h 2311974"/>
                <a:gd name="connsiteX87" fmla="*/ 1105361 w 1297423"/>
                <a:gd name="connsiteY87" fmla="*/ 1166927 h 2311974"/>
                <a:gd name="connsiteX88" fmla="*/ 1100618 w 1297423"/>
                <a:gd name="connsiteY88" fmla="*/ 1171789 h 2311974"/>
                <a:gd name="connsiteX89" fmla="*/ 1114845 w 1297423"/>
                <a:gd name="connsiteY89" fmla="*/ 1179083 h 2311974"/>
                <a:gd name="connsiteX90" fmla="*/ 1121959 w 1297423"/>
                <a:gd name="connsiteY90" fmla="*/ 1222842 h 2311974"/>
                <a:gd name="connsiteX91" fmla="*/ 1114845 w 1297423"/>
                <a:gd name="connsiteY91" fmla="*/ 1230136 h 2311974"/>
                <a:gd name="connsiteX92" fmla="*/ 1114845 w 1297423"/>
                <a:gd name="connsiteY92" fmla="*/ 1254447 h 2311974"/>
                <a:gd name="connsiteX93" fmla="*/ 1140928 w 1297423"/>
                <a:gd name="connsiteY93" fmla="*/ 1271464 h 2311974"/>
                <a:gd name="connsiteX94" fmla="*/ 1136185 w 1297423"/>
                <a:gd name="connsiteY94" fmla="*/ 1278758 h 2311974"/>
                <a:gd name="connsiteX95" fmla="*/ 1145670 w 1297423"/>
                <a:gd name="connsiteY95" fmla="*/ 1290913 h 2311974"/>
                <a:gd name="connsiteX96" fmla="*/ 1145670 w 1297423"/>
                <a:gd name="connsiteY96" fmla="*/ 1303069 h 2311974"/>
                <a:gd name="connsiteX97" fmla="*/ 1148041 w 1297423"/>
                <a:gd name="connsiteY97" fmla="*/ 1305500 h 2311974"/>
                <a:gd name="connsiteX98" fmla="*/ 1145670 w 1297423"/>
                <a:gd name="connsiteY98" fmla="*/ 1312793 h 2311974"/>
                <a:gd name="connsiteX99" fmla="*/ 1152783 w 1297423"/>
                <a:gd name="connsiteY99" fmla="*/ 1324948 h 2311974"/>
                <a:gd name="connsiteX100" fmla="*/ 1159897 w 1297423"/>
                <a:gd name="connsiteY100" fmla="*/ 1317655 h 2311974"/>
                <a:gd name="connsiteX101" fmla="*/ 1159897 w 1297423"/>
                <a:gd name="connsiteY101" fmla="*/ 1327379 h 2311974"/>
                <a:gd name="connsiteX102" fmla="*/ 1162268 w 1297423"/>
                <a:gd name="connsiteY102" fmla="*/ 1344397 h 2311974"/>
                <a:gd name="connsiteX103" fmla="*/ 1136185 w 1297423"/>
                <a:gd name="connsiteY103" fmla="*/ 1358984 h 2311974"/>
                <a:gd name="connsiteX104" fmla="*/ 1114845 w 1297423"/>
                <a:gd name="connsiteY104" fmla="*/ 1358984 h 2311974"/>
                <a:gd name="connsiteX105" fmla="*/ 1112474 w 1297423"/>
                <a:gd name="connsiteY105" fmla="*/ 1376001 h 2311974"/>
                <a:gd name="connsiteX106" fmla="*/ 1133814 w 1297423"/>
                <a:gd name="connsiteY106" fmla="*/ 1376001 h 2311974"/>
                <a:gd name="connsiteX107" fmla="*/ 1136185 w 1297423"/>
                <a:gd name="connsiteY107" fmla="*/ 1383295 h 2311974"/>
                <a:gd name="connsiteX108" fmla="*/ 1140928 w 1297423"/>
                <a:gd name="connsiteY108" fmla="*/ 1380864 h 2311974"/>
                <a:gd name="connsiteX109" fmla="*/ 1148041 w 1297423"/>
                <a:gd name="connsiteY109" fmla="*/ 1393019 h 2311974"/>
                <a:gd name="connsiteX110" fmla="*/ 1145670 w 1297423"/>
                <a:gd name="connsiteY110" fmla="*/ 1400312 h 2311974"/>
                <a:gd name="connsiteX111" fmla="*/ 1148041 w 1297423"/>
                <a:gd name="connsiteY111" fmla="*/ 1402744 h 2311974"/>
                <a:gd name="connsiteX112" fmla="*/ 1167010 w 1297423"/>
                <a:gd name="connsiteY112" fmla="*/ 1380864 h 2311974"/>
                <a:gd name="connsiteX113" fmla="*/ 1174124 w 1297423"/>
                <a:gd name="connsiteY113" fmla="*/ 1383295 h 2311974"/>
                <a:gd name="connsiteX114" fmla="*/ 1169381 w 1297423"/>
                <a:gd name="connsiteY114" fmla="*/ 1380864 h 2311974"/>
                <a:gd name="connsiteX115" fmla="*/ 1176495 w 1297423"/>
                <a:gd name="connsiteY115" fmla="*/ 1373570 h 2311974"/>
                <a:gd name="connsiteX116" fmla="*/ 1183608 w 1297423"/>
                <a:gd name="connsiteY116" fmla="*/ 1368708 h 2311974"/>
                <a:gd name="connsiteX117" fmla="*/ 1200206 w 1297423"/>
                <a:gd name="connsiteY117" fmla="*/ 1417330 h 2311974"/>
                <a:gd name="connsiteX118" fmla="*/ 1195464 w 1297423"/>
                <a:gd name="connsiteY118" fmla="*/ 1424623 h 2311974"/>
                <a:gd name="connsiteX119" fmla="*/ 1195464 w 1297423"/>
                <a:gd name="connsiteY119" fmla="*/ 1441641 h 2311974"/>
                <a:gd name="connsiteX120" fmla="*/ 1162268 w 1297423"/>
                <a:gd name="connsiteY120" fmla="*/ 1436779 h 2311974"/>
                <a:gd name="connsiteX121" fmla="*/ 1159897 w 1297423"/>
                <a:gd name="connsiteY121" fmla="*/ 1473245 h 2311974"/>
                <a:gd name="connsiteX122" fmla="*/ 1145670 w 1297423"/>
                <a:gd name="connsiteY122" fmla="*/ 1473245 h 2311974"/>
                <a:gd name="connsiteX123" fmla="*/ 1140928 w 1297423"/>
                <a:gd name="connsiteY123" fmla="*/ 1504850 h 2311974"/>
                <a:gd name="connsiteX124" fmla="*/ 1126701 w 1297423"/>
                <a:gd name="connsiteY124" fmla="*/ 1521867 h 2311974"/>
                <a:gd name="connsiteX125" fmla="*/ 1126701 w 1297423"/>
                <a:gd name="connsiteY125" fmla="*/ 1548609 h 2311974"/>
                <a:gd name="connsiteX126" fmla="*/ 1107732 w 1297423"/>
                <a:gd name="connsiteY126" fmla="*/ 1560765 h 2311974"/>
                <a:gd name="connsiteX127" fmla="*/ 1133814 w 1297423"/>
                <a:gd name="connsiteY127" fmla="*/ 1570489 h 2311974"/>
                <a:gd name="connsiteX128" fmla="*/ 1133814 w 1297423"/>
                <a:gd name="connsiteY128" fmla="*/ 1577783 h 2311974"/>
                <a:gd name="connsiteX129" fmla="*/ 1079278 w 1297423"/>
                <a:gd name="connsiteY129" fmla="*/ 1577783 h 2311974"/>
                <a:gd name="connsiteX130" fmla="*/ 1091134 w 1297423"/>
                <a:gd name="connsiteY130" fmla="*/ 1602094 h 2311974"/>
                <a:gd name="connsiteX131" fmla="*/ 1100618 w 1297423"/>
                <a:gd name="connsiteY131" fmla="*/ 1609387 h 2311974"/>
                <a:gd name="connsiteX132" fmla="*/ 1098247 w 1297423"/>
                <a:gd name="connsiteY132" fmla="*/ 1619111 h 2311974"/>
                <a:gd name="connsiteX133" fmla="*/ 1100618 w 1297423"/>
                <a:gd name="connsiteY133" fmla="*/ 1623973 h 2311974"/>
                <a:gd name="connsiteX134" fmla="*/ 1100618 w 1297423"/>
                <a:gd name="connsiteY134" fmla="*/ 1645853 h 2311974"/>
                <a:gd name="connsiteX135" fmla="*/ 1093505 w 1297423"/>
                <a:gd name="connsiteY135" fmla="*/ 1645853 h 2311974"/>
                <a:gd name="connsiteX136" fmla="*/ 1086391 w 1297423"/>
                <a:gd name="connsiteY136" fmla="*/ 1667733 h 2311974"/>
                <a:gd name="connsiteX137" fmla="*/ 1086391 w 1297423"/>
                <a:gd name="connsiteY137" fmla="*/ 1706631 h 2311974"/>
                <a:gd name="connsiteX138" fmla="*/ 1072165 w 1297423"/>
                <a:gd name="connsiteY138" fmla="*/ 1709062 h 2311974"/>
                <a:gd name="connsiteX139" fmla="*/ 1072165 w 1297423"/>
                <a:gd name="connsiteY139" fmla="*/ 1723648 h 2311974"/>
                <a:gd name="connsiteX140" fmla="*/ 1060309 w 1297423"/>
                <a:gd name="connsiteY140" fmla="*/ 1740666 h 2311974"/>
                <a:gd name="connsiteX141" fmla="*/ 1003401 w 1297423"/>
                <a:gd name="connsiteY141" fmla="*/ 1733373 h 2311974"/>
                <a:gd name="connsiteX142" fmla="*/ 977319 w 1297423"/>
                <a:gd name="connsiteY142" fmla="*/ 1733373 h 2311974"/>
                <a:gd name="connsiteX143" fmla="*/ 965463 w 1297423"/>
                <a:gd name="connsiteY143" fmla="*/ 1743097 h 2311974"/>
                <a:gd name="connsiteX144" fmla="*/ 958350 w 1297423"/>
                <a:gd name="connsiteY144" fmla="*/ 1735804 h 2311974"/>
                <a:gd name="connsiteX145" fmla="*/ 951236 w 1297423"/>
                <a:gd name="connsiteY145" fmla="*/ 1740666 h 2311974"/>
                <a:gd name="connsiteX146" fmla="*/ 929896 w 1297423"/>
                <a:gd name="connsiteY146" fmla="*/ 1713924 h 2311974"/>
                <a:gd name="connsiteX147" fmla="*/ 915669 w 1297423"/>
                <a:gd name="connsiteY147" fmla="*/ 1721217 h 2311974"/>
                <a:gd name="connsiteX148" fmla="*/ 908556 w 1297423"/>
                <a:gd name="connsiteY148" fmla="*/ 1733373 h 2311974"/>
                <a:gd name="connsiteX149" fmla="*/ 901442 w 1297423"/>
                <a:gd name="connsiteY149" fmla="*/ 1735804 h 2311974"/>
                <a:gd name="connsiteX150" fmla="*/ 887215 w 1297423"/>
                <a:gd name="connsiteY150" fmla="*/ 1706631 h 2311974"/>
                <a:gd name="connsiteX151" fmla="*/ 816081 w 1297423"/>
                <a:gd name="connsiteY151" fmla="*/ 1709062 h 2311974"/>
                <a:gd name="connsiteX152" fmla="*/ 813710 w 1297423"/>
                <a:gd name="connsiteY152" fmla="*/ 1721217 h 2311974"/>
                <a:gd name="connsiteX153" fmla="*/ 771030 w 1297423"/>
                <a:gd name="connsiteY153" fmla="*/ 1721217 h 2311974"/>
                <a:gd name="connsiteX154" fmla="*/ 771030 w 1297423"/>
                <a:gd name="connsiteY154" fmla="*/ 1728511 h 2311974"/>
                <a:gd name="connsiteX155" fmla="*/ 740205 w 1297423"/>
                <a:gd name="connsiteY155" fmla="*/ 1721217 h 2311974"/>
                <a:gd name="connsiteX156" fmla="*/ 740205 w 1297423"/>
                <a:gd name="connsiteY156" fmla="*/ 1706631 h 2311974"/>
                <a:gd name="connsiteX157" fmla="*/ 733091 w 1297423"/>
                <a:gd name="connsiteY157" fmla="*/ 1706631 h 2311974"/>
                <a:gd name="connsiteX158" fmla="*/ 730720 w 1297423"/>
                <a:gd name="connsiteY158" fmla="*/ 1692044 h 2311974"/>
                <a:gd name="connsiteX159" fmla="*/ 730720 w 1297423"/>
                <a:gd name="connsiteY159" fmla="*/ 1692044 h 2311974"/>
                <a:gd name="connsiteX160" fmla="*/ 733091 w 1297423"/>
                <a:gd name="connsiteY160" fmla="*/ 1706631 h 2311974"/>
                <a:gd name="connsiteX161" fmla="*/ 678555 w 1297423"/>
                <a:gd name="connsiteY161" fmla="*/ 1709062 h 2311974"/>
                <a:gd name="connsiteX162" fmla="*/ 638246 w 1297423"/>
                <a:gd name="connsiteY162" fmla="*/ 1701769 h 2311974"/>
                <a:gd name="connsiteX163" fmla="*/ 635875 w 1297423"/>
                <a:gd name="connsiteY163" fmla="*/ 1709062 h 2311974"/>
                <a:gd name="connsiteX164" fmla="*/ 616905 w 1297423"/>
                <a:gd name="connsiteY164" fmla="*/ 1713924 h 2311974"/>
                <a:gd name="connsiteX165" fmla="*/ 609792 w 1297423"/>
                <a:gd name="connsiteY165" fmla="*/ 1733373 h 2311974"/>
                <a:gd name="connsiteX166" fmla="*/ 614534 w 1297423"/>
                <a:gd name="connsiteY166" fmla="*/ 1750391 h 2311974"/>
                <a:gd name="connsiteX167" fmla="*/ 595565 w 1297423"/>
                <a:gd name="connsiteY167" fmla="*/ 1750391 h 2311974"/>
                <a:gd name="connsiteX168" fmla="*/ 590823 w 1297423"/>
                <a:gd name="connsiteY168" fmla="*/ 1769840 h 2311974"/>
                <a:gd name="connsiteX169" fmla="*/ 597936 w 1297423"/>
                <a:gd name="connsiteY169" fmla="*/ 1784426 h 2311974"/>
                <a:gd name="connsiteX170" fmla="*/ 595565 w 1297423"/>
                <a:gd name="connsiteY170" fmla="*/ 1806306 h 2311974"/>
                <a:gd name="connsiteX171" fmla="*/ 583709 w 1297423"/>
                <a:gd name="connsiteY171" fmla="*/ 1813599 h 2311974"/>
                <a:gd name="connsiteX172" fmla="*/ 583709 w 1297423"/>
                <a:gd name="connsiteY172" fmla="*/ 1847635 h 2311974"/>
                <a:gd name="connsiteX173" fmla="*/ 569483 w 1297423"/>
                <a:gd name="connsiteY173" fmla="*/ 1852497 h 2311974"/>
                <a:gd name="connsiteX174" fmla="*/ 567111 w 1297423"/>
                <a:gd name="connsiteY174" fmla="*/ 1837910 h 2311974"/>
                <a:gd name="connsiteX175" fmla="*/ 533915 w 1297423"/>
                <a:gd name="connsiteY175" fmla="*/ 1837910 h 2311974"/>
                <a:gd name="connsiteX176" fmla="*/ 533915 w 1297423"/>
                <a:gd name="connsiteY176" fmla="*/ 1859790 h 2311974"/>
                <a:gd name="connsiteX177" fmla="*/ 514946 w 1297423"/>
                <a:gd name="connsiteY177" fmla="*/ 1859790 h 2311974"/>
                <a:gd name="connsiteX178" fmla="*/ 514946 w 1297423"/>
                <a:gd name="connsiteY178" fmla="*/ 1869515 h 2311974"/>
                <a:gd name="connsiteX179" fmla="*/ 512575 w 1297423"/>
                <a:gd name="connsiteY179" fmla="*/ 1876808 h 2311974"/>
                <a:gd name="connsiteX180" fmla="*/ 431957 w 1297423"/>
                <a:gd name="connsiteY180" fmla="*/ 1876808 h 2311974"/>
                <a:gd name="connsiteX181" fmla="*/ 431957 w 1297423"/>
                <a:gd name="connsiteY181" fmla="*/ 1896257 h 2311974"/>
                <a:gd name="connsiteX182" fmla="*/ 379791 w 1297423"/>
                <a:gd name="connsiteY182" fmla="*/ 1901119 h 2311974"/>
                <a:gd name="connsiteX183" fmla="*/ 379791 w 1297423"/>
                <a:gd name="connsiteY183" fmla="*/ 1930292 h 2311974"/>
                <a:gd name="connsiteX184" fmla="*/ 358451 w 1297423"/>
                <a:gd name="connsiteY184" fmla="*/ 1930292 h 2311974"/>
                <a:gd name="connsiteX185" fmla="*/ 356080 w 1297423"/>
                <a:gd name="connsiteY185" fmla="*/ 1952172 h 2311974"/>
                <a:gd name="connsiteX186" fmla="*/ 344224 w 1297423"/>
                <a:gd name="connsiteY186" fmla="*/ 1952172 h 2311974"/>
                <a:gd name="connsiteX187" fmla="*/ 344224 w 1297423"/>
                <a:gd name="connsiteY187" fmla="*/ 1978914 h 2311974"/>
                <a:gd name="connsiteX188" fmla="*/ 351338 w 1297423"/>
                <a:gd name="connsiteY188" fmla="*/ 1983776 h 2311974"/>
                <a:gd name="connsiteX189" fmla="*/ 348967 w 1297423"/>
                <a:gd name="connsiteY189" fmla="*/ 2000794 h 2311974"/>
                <a:gd name="connsiteX190" fmla="*/ 356080 w 1297423"/>
                <a:gd name="connsiteY190" fmla="*/ 2005656 h 2311974"/>
                <a:gd name="connsiteX191" fmla="*/ 356080 w 1297423"/>
                <a:gd name="connsiteY191" fmla="*/ 2068865 h 2311974"/>
                <a:gd name="connsiteX192" fmla="*/ 348967 w 1297423"/>
                <a:gd name="connsiteY192" fmla="*/ 2068865 h 2311974"/>
                <a:gd name="connsiteX193" fmla="*/ 348967 w 1297423"/>
                <a:gd name="connsiteY193" fmla="*/ 2081020 h 2311974"/>
                <a:gd name="connsiteX194" fmla="*/ 329997 w 1297423"/>
                <a:gd name="connsiteY194" fmla="*/ 2083451 h 2311974"/>
                <a:gd name="connsiteX195" fmla="*/ 315771 w 1297423"/>
                <a:gd name="connsiteY195" fmla="*/ 2117487 h 2311974"/>
                <a:gd name="connsiteX196" fmla="*/ 315771 w 1297423"/>
                <a:gd name="connsiteY196" fmla="*/ 2129642 h 2311974"/>
                <a:gd name="connsiteX197" fmla="*/ 372678 w 1297423"/>
                <a:gd name="connsiteY197" fmla="*/ 2132073 h 2311974"/>
                <a:gd name="connsiteX198" fmla="*/ 365565 w 1297423"/>
                <a:gd name="connsiteY198" fmla="*/ 2151522 h 2311974"/>
                <a:gd name="connsiteX199" fmla="*/ 370307 w 1297423"/>
                <a:gd name="connsiteY199" fmla="*/ 2161246 h 2311974"/>
                <a:gd name="connsiteX200" fmla="*/ 365565 w 1297423"/>
                <a:gd name="connsiteY200" fmla="*/ 2168540 h 2311974"/>
                <a:gd name="connsiteX201" fmla="*/ 348967 w 1297423"/>
                <a:gd name="connsiteY201" fmla="*/ 2168540 h 2311974"/>
                <a:gd name="connsiteX202" fmla="*/ 348967 w 1297423"/>
                <a:gd name="connsiteY202" fmla="*/ 2180695 h 2311974"/>
                <a:gd name="connsiteX203" fmla="*/ 318142 w 1297423"/>
                <a:gd name="connsiteY203" fmla="*/ 2187988 h 2311974"/>
                <a:gd name="connsiteX204" fmla="*/ 325255 w 1297423"/>
                <a:gd name="connsiteY204" fmla="*/ 2200144 h 2311974"/>
                <a:gd name="connsiteX205" fmla="*/ 322884 w 1297423"/>
                <a:gd name="connsiteY205" fmla="*/ 2256059 h 2311974"/>
                <a:gd name="connsiteX206" fmla="*/ 311028 w 1297423"/>
                <a:gd name="connsiteY206" fmla="*/ 2277939 h 2311974"/>
                <a:gd name="connsiteX207" fmla="*/ 284946 w 1297423"/>
                <a:gd name="connsiteY207" fmla="*/ 2307112 h 2311974"/>
                <a:gd name="connsiteX208" fmla="*/ 270719 w 1297423"/>
                <a:gd name="connsiteY208" fmla="*/ 2311974 h 2311974"/>
                <a:gd name="connsiteX209" fmla="*/ 254121 w 1297423"/>
                <a:gd name="connsiteY209" fmla="*/ 2282801 h 2311974"/>
                <a:gd name="connsiteX210" fmla="*/ 235152 w 1297423"/>
                <a:gd name="connsiteY210" fmla="*/ 2275508 h 2311974"/>
                <a:gd name="connsiteX211" fmla="*/ 220925 w 1297423"/>
                <a:gd name="connsiteY211" fmla="*/ 2292526 h 2311974"/>
                <a:gd name="connsiteX212" fmla="*/ 201956 w 1297423"/>
                <a:gd name="connsiteY212" fmla="*/ 2285232 h 2311974"/>
                <a:gd name="connsiteX213" fmla="*/ 187729 w 1297423"/>
                <a:gd name="connsiteY213" fmla="*/ 2290094 h 2311974"/>
                <a:gd name="connsiteX214" fmla="*/ 152162 w 1297423"/>
                <a:gd name="connsiteY214" fmla="*/ 2275508 h 2311974"/>
                <a:gd name="connsiteX215" fmla="*/ 111427 w 1297423"/>
                <a:gd name="connsiteY215" fmla="*/ 2254426 h 2311974"/>
                <a:gd name="connsiteX216" fmla="*/ 119732 w 1297423"/>
                <a:gd name="connsiteY216" fmla="*/ 2090384 h 2311974"/>
                <a:gd name="connsiteX217" fmla="*/ 149016 w 1297423"/>
                <a:gd name="connsiteY217" fmla="*/ 1879782 h 2311974"/>
                <a:gd name="connsiteX218" fmla="*/ 144099 w 1297423"/>
                <a:gd name="connsiteY218" fmla="*/ 1766434 h 2311974"/>
                <a:gd name="connsiteX219" fmla="*/ 115820 w 1297423"/>
                <a:gd name="connsiteY219" fmla="*/ 1684276 h 2311974"/>
                <a:gd name="connsiteX220" fmla="*/ 52467 w 1297423"/>
                <a:gd name="connsiteY220" fmla="*/ 1605539 h 2311974"/>
                <a:gd name="connsiteX221" fmla="*/ 2592 w 1297423"/>
                <a:gd name="connsiteY221" fmla="*/ 1566641 h 2311974"/>
                <a:gd name="connsiteX222" fmla="*/ 4236 w 1297423"/>
                <a:gd name="connsiteY222" fmla="*/ 1519182 h 2311974"/>
                <a:gd name="connsiteX223" fmla="*/ 0 w 1297423"/>
                <a:gd name="connsiteY223" fmla="*/ 1442151 h 2311974"/>
                <a:gd name="connsiteX224" fmla="*/ 55307 w 1297423"/>
                <a:gd name="connsiteY224" fmla="*/ 1327822 h 2311974"/>
                <a:gd name="connsiteX225" fmla="*/ 848993 w 1297423"/>
                <a:gd name="connsiteY225" fmla="*/ 1104035 h 2311974"/>
                <a:gd name="connsiteX226" fmla="*/ 133193 w 1297423"/>
                <a:gd name="connsiteY226" fmla="*/ 471633 h 2311974"/>
                <a:gd name="connsiteX227" fmla="*/ 126079 w 1297423"/>
                <a:gd name="connsiteY227" fmla="*/ 464340 h 2311974"/>
                <a:gd name="connsiteX228" fmla="*/ 213811 w 1297423"/>
                <a:gd name="connsiteY228" fmla="*/ 311180 h 2311974"/>
                <a:gd name="connsiteX229" fmla="*/ 206698 w 1297423"/>
                <a:gd name="connsiteY229" fmla="*/ 308749 h 2311974"/>
                <a:gd name="connsiteX230" fmla="*/ 220925 w 1297423"/>
                <a:gd name="connsiteY230" fmla="*/ 240679 h 2311974"/>
                <a:gd name="connsiteX231" fmla="*/ 242265 w 1297423"/>
                <a:gd name="connsiteY231" fmla="*/ 199350 h 2311974"/>
                <a:gd name="connsiteX232" fmla="*/ 220925 w 1297423"/>
                <a:gd name="connsiteY232" fmla="*/ 150728 h 2311974"/>
                <a:gd name="connsiteX233" fmla="*/ 230409 w 1297423"/>
                <a:gd name="connsiteY233" fmla="*/ 131279 h 2311974"/>
                <a:gd name="connsiteX234" fmla="*/ 263605 w 1297423"/>
                <a:gd name="connsiteY234" fmla="*/ 116693 h 2311974"/>
                <a:gd name="connsiteX235" fmla="*/ 268348 w 1297423"/>
                <a:gd name="connsiteY235" fmla="*/ 131279 h 2311974"/>
                <a:gd name="connsiteX236" fmla="*/ 289688 w 1297423"/>
                <a:gd name="connsiteY236" fmla="*/ 116693 h 2311974"/>
                <a:gd name="connsiteX237" fmla="*/ 284946 w 1297423"/>
                <a:gd name="connsiteY237" fmla="*/ 109399 h 2311974"/>
                <a:gd name="connsiteX238" fmla="*/ 301544 w 1297423"/>
                <a:gd name="connsiteY238" fmla="*/ 102106 h 2311974"/>
                <a:gd name="connsiteX239" fmla="*/ 301544 w 1297423"/>
                <a:gd name="connsiteY239" fmla="*/ 94813 h 2311974"/>
                <a:gd name="connsiteX240" fmla="*/ 311028 w 1297423"/>
                <a:gd name="connsiteY240" fmla="*/ 87519 h 2311974"/>
                <a:gd name="connsiteX241" fmla="*/ 296801 w 1297423"/>
                <a:gd name="connsiteY241" fmla="*/ 53484 h 2311974"/>
                <a:gd name="connsiteX242" fmla="*/ 294430 w 1297423"/>
                <a:gd name="connsiteY242" fmla="*/ 7293 h 2311974"/>
                <a:gd name="connsiteX243" fmla="*/ 337111 w 1297423"/>
                <a:gd name="connsiteY243" fmla="*/ 17018 h 2311974"/>
                <a:gd name="connsiteX244" fmla="*/ 358451 w 1297423"/>
                <a:gd name="connsiteY244" fmla="*/ 0 h 2311974"/>
                <a:gd name="connsiteX245" fmla="*/ 358451 w 1297423"/>
                <a:gd name="connsiteY245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2165 w 1297423"/>
                <a:gd name="connsiteY70" fmla="*/ 875195 h 2311974"/>
                <a:gd name="connsiteX71" fmla="*/ 1079278 w 1297423"/>
                <a:gd name="connsiteY71" fmla="*/ 906800 h 2311974"/>
                <a:gd name="connsiteX72" fmla="*/ 1086391 w 1297423"/>
                <a:gd name="connsiteY72" fmla="*/ 916524 h 2311974"/>
                <a:gd name="connsiteX73" fmla="*/ 1119934 w 1297423"/>
                <a:gd name="connsiteY73" fmla="*/ 929187 h 2311974"/>
                <a:gd name="connsiteX74" fmla="*/ 1152783 w 1297423"/>
                <a:gd name="connsiteY74" fmla="*/ 928679 h 2311974"/>
                <a:gd name="connsiteX75" fmla="*/ 1193093 w 1297423"/>
                <a:gd name="connsiteY75" fmla="*/ 923817 h 2311974"/>
                <a:gd name="connsiteX76" fmla="*/ 1207320 w 1297423"/>
                <a:gd name="connsiteY76" fmla="*/ 914093 h 2311974"/>
                <a:gd name="connsiteX77" fmla="*/ 1216804 w 1297423"/>
                <a:gd name="connsiteY77" fmla="*/ 921386 h 2311974"/>
                <a:gd name="connsiteX78" fmla="*/ 1228660 w 1297423"/>
                <a:gd name="connsiteY78" fmla="*/ 948128 h 2311974"/>
                <a:gd name="connsiteX79" fmla="*/ 1176495 w 1297423"/>
                <a:gd name="connsiteY79" fmla="*/ 1006475 h 2311974"/>
                <a:gd name="connsiteX80" fmla="*/ 1024742 w 1297423"/>
                <a:gd name="connsiteY80" fmla="*/ 1149909 h 2311974"/>
                <a:gd name="connsiteX81" fmla="*/ 1036597 w 1297423"/>
                <a:gd name="connsiteY81" fmla="*/ 1164496 h 2311974"/>
                <a:gd name="connsiteX82" fmla="*/ 1065051 w 1297423"/>
                <a:gd name="connsiteY82" fmla="*/ 1164496 h 2311974"/>
                <a:gd name="connsiteX83" fmla="*/ 1067422 w 1297423"/>
                <a:gd name="connsiteY83" fmla="*/ 1166927 h 2311974"/>
                <a:gd name="connsiteX84" fmla="*/ 1086391 w 1297423"/>
                <a:gd name="connsiteY84" fmla="*/ 1159634 h 2311974"/>
                <a:gd name="connsiteX85" fmla="*/ 1098247 w 1297423"/>
                <a:gd name="connsiteY85" fmla="*/ 1166927 h 2311974"/>
                <a:gd name="connsiteX86" fmla="*/ 1105361 w 1297423"/>
                <a:gd name="connsiteY86" fmla="*/ 1166927 h 2311974"/>
                <a:gd name="connsiteX87" fmla="*/ 1100618 w 1297423"/>
                <a:gd name="connsiteY87" fmla="*/ 1171789 h 2311974"/>
                <a:gd name="connsiteX88" fmla="*/ 1114845 w 1297423"/>
                <a:gd name="connsiteY88" fmla="*/ 1179083 h 2311974"/>
                <a:gd name="connsiteX89" fmla="*/ 1121959 w 1297423"/>
                <a:gd name="connsiteY89" fmla="*/ 1222842 h 2311974"/>
                <a:gd name="connsiteX90" fmla="*/ 1114845 w 1297423"/>
                <a:gd name="connsiteY90" fmla="*/ 1230136 h 2311974"/>
                <a:gd name="connsiteX91" fmla="*/ 1114845 w 1297423"/>
                <a:gd name="connsiteY91" fmla="*/ 1254447 h 2311974"/>
                <a:gd name="connsiteX92" fmla="*/ 1140928 w 1297423"/>
                <a:gd name="connsiteY92" fmla="*/ 1271464 h 2311974"/>
                <a:gd name="connsiteX93" fmla="*/ 1136185 w 1297423"/>
                <a:gd name="connsiteY93" fmla="*/ 1278758 h 2311974"/>
                <a:gd name="connsiteX94" fmla="*/ 1145670 w 1297423"/>
                <a:gd name="connsiteY94" fmla="*/ 1290913 h 2311974"/>
                <a:gd name="connsiteX95" fmla="*/ 1145670 w 1297423"/>
                <a:gd name="connsiteY95" fmla="*/ 1303069 h 2311974"/>
                <a:gd name="connsiteX96" fmla="*/ 1148041 w 1297423"/>
                <a:gd name="connsiteY96" fmla="*/ 1305500 h 2311974"/>
                <a:gd name="connsiteX97" fmla="*/ 1145670 w 1297423"/>
                <a:gd name="connsiteY97" fmla="*/ 1312793 h 2311974"/>
                <a:gd name="connsiteX98" fmla="*/ 1152783 w 1297423"/>
                <a:gd name="connsiteY98" fmla="*/ 1324948 h 2311974"/>
                <a:gd name="connsiteX99" fmla="*/ 1159897 w 1297423"/>
                <a:gd name="connsiteY99" fmla="*/ 1317655 h 2311974"/>
                <a:gd name="connsiteX100" fmla="*/ 1159897 w 1297423"/>
                <a:gd name="connsiteY100" fmla="*/ 1327379 h 2311974"/>
                <a:gd name="connsiteX101" fmla="*/ 1162268 w 1297423"/>
                <a:gd name="connsiteY101" fmla="*/ 1344397 h 2311974"/>
                <a:gd name="connsiteX102" fmla="*/ 1136185 w 1297423"/>
                <a:gd name="connsiteY102" fmla="*/ 1358984 h 2311974"/>
                <a:gd name="connsiteX103" fmla="*/ 1114845 w 1297423"/>
                <a:gd name="connsiteY103" fmla="*/ 1358984 h 2311974"/>
                <a:gd name="connsiteX104" fmla="*/ 1112474 w 1297423"/>
                <a:gd name="connsiteY104" fmla="*/ 1376001 h 2311974"/>
                <a:gd name="connsiteX105" fmla="*/ 1133814 w 1297423"/>
                <a:gd name="connsiteY105" fmla="*/ 1376001 h 2311974"/>
                <a:gd name="connsiteX106" fmla="*/ 1136185 w 1297423"/>
                <a:gd name="connsiteY106" fmla="*/ 1383295 h 2311974"/>
                <a:gd name="connsiteX107" fmla="*/ 1140928 w 1297423"/>
                <a:gd name="connsiteY107" fmla="*/ 1380864 h 2311974"/>
                <a:gd name="connsiteX108" fmla="*/ 1148041 w 1297423"/>
                <a:gd name="connsiteY108" fmla="*/ 1393019 h 2311974"/>
                <a:gd name="connsiteX109" fmla="*/ 1145670 w 1297423"/>
                <a:gd name="connsiteY109" fmla="*/ 1400312 h 2311974"/>
                <a:gd name="connsiteX110" fmla="*/ 1148041 w 1297423"/>
                <a:gd name="connsiteY110" fmla="*/ 1402744 h 2311974"/>
                <a:gd name="connsiteX111" fmla="*/ 1167010 w 1297423"/>
                <a:gd name="connsiteY111" fmla="*/ 1380864 h 2311974"/>
                <a:gd name="connsiteX112" fmla="*/ 1174124 w 1297423"/>
                <a:gd name="connsiteY112" fmla="*/ 1383295 h 2311974"/>
                <a:gd name="connsiteX113" fmla="*/ 1169381 w 1297423"/>
                <a:gd name="connsiteY113" fmla="*/ 1380864 h 2311974"/>
                <a:gd name="connsiteX114" fmla="*/ 1176495 w 1297423"/>
                <a:gd name="connsiteY114" fmla="*/ 1373570 h 2311974"/>
                <a:gd name="connsiteX115" fmla="*/ 1183608 w 1297423"/>
                <a:gd name="connsiteY115" fmla="*/ 1368708 h 2311974"/>
                <a:gd name="connsiteX116" fmla="*/ 1200206 w 1297423"/>
                <a:gd name="connsiteY116" fmla="*/ 1417330 h 2311974"/>
                <a:gd name="connsiteX117" fmla="*/ 1195464 w 1297423"/>
                <a:gd name="connsiteY117" fmla="*/ 1424623 h 2311974"/>
                <a:gd name="connsiteX118" fmla="*/ 1195464 w 1297423"/>
                <a:gd name="connsiteY118" fmla="*/ 1441641 h 2311974"/>
                <a:gd name="connsiteX119" fmla="*/ 1162268 w 1297423"/>
                <a:gd name="connsiteY119" fmla="*/ 1436779 h 2311974"/>
                <a:gd name="connsiteX120" fmla="*/ 1159897 w 1297423"/>
                <a:gd name="connsiteY120" fmla="*/ 1473245 h 2311974"/>
                <a:gd name="connsiteX121" fmla="*/ 1145670 w 1297423"/>
                <a:gd name="connsiteY121" fmla="*/ 1473245 h 2311974"/>
                <a:gd name="connsiteX122" fmla="*/ 1140928 w 1297423"/>
                <a:gd name="connsiteY122" fmla="*/ 1504850 h 2311974"/>
                <a:gd name="connsiteX123" fmla="*/ 1126701 w 1297423"/>
                <a:gd name="connsiteY123" fmla="*/ 1521867 h 2311974"/>
                <a:gd name="connsiteX124" fmla="*/ 1126701 w 1297423"/>
                <a:gd name="connsiteY124" fmla="*/ 1548609 h 2311974"/>
                <a:gd name="connsiteX125" fmla="*/ 1107732 w 1297423"/>
                <a:gd name="connsiteY125" fmla="*/ 1560765 h 2311974"/>
                <a:gd name="connsiteX126" fmla="*/ 1133814 w 1297423"/>
                <a:gd name="connsiteY126" fmla="*/ 1570489 h 2311974"/>
                <a:gd name="connsiteX127" fmla="*/ 1133814 w 1297423"/>
                <a:gd name="connsiteY127" fmla="*/ 1577783 h 2311974"/>
                <a:gd name="connsiteX128" fmla="*/ 1079278 w 1297423"/>
                <a:gd name="connsiteY128" fmla="*/ 1577783 h 2311974"/>
                <a:gd name="connsiteX129" fmla="*/ 1091134 w 1297423"/>
                <a:gd name="connsiteY129" fmla="*/ 1602094 h 2311974"/>
                <a:gd name="connsiteX130" fmla="*/ 1100618 w 1297423"/>
                <a:gd name="connsiteY130" fmla="*/ 1609387 h 2311974"/>
                <a:gd name="connsiteX131" fmla="*/ 1098247 w 1297423"/>
                <a:gd name="connsiteY131" fmla="*/ 1619111 h 2311974"/>
                <a:gd name="connsiteX132" fmla="*/ 1100618 w 1297423"/>
                <a:gd name="connsiteY132" fmla="*/ 1623973 h 2311974"/>
                <a:gd name="connsiteX133" fmla="*/ 1100618 w 1297423"/>
                <a:gd name="connsiteY133" fmla="*/ 1645853 h 2311974"/>
                <a:gd name="connsiteX134" fmla="*/ 1093505 w 1297423"/>
                <a:gd name="connsiteY134" fmla="*/ 1645853 h 2311974"/>
                <a:gd name="connsiteX135" fmla="*/ 1086391 w 1297423"/>
                <a:gd name="connsiteY135" fmla="*/ 1667733 h 2311974"/>
                <a:gd name="connsiteX136" fmla="*/ 1086391 w 1297423"/>
                <a:gd name="connsiteY136" fmla="*/ 1706631 h 2311974"/>
                <a:gd name="connsiteX137" fmla="*/ 1072165 w 1297423"/>
                <a:gd name="connsiteY137" fmla="*/ 1709062 h 2311974"/>
                <a:gd name="connsiteX138" fmla="*/ 1072165 w 1297423"/>
                <a:gd name="connsiteY138" fmla="*/ 1723648 h 2311974"/>
                <a:gd name="connsiteX139" fmla="*/ 1060309 w 1297423"/>
                <a:gd name="connsiteY139" fmla="*/ 1740666 h 2311974"/>
                <a:gd name="connsiteX140" fmla="*/ 1003401 w 1297423"/>
                <a:gd name="connsiteY140" fmla="*/ 1733373 h 2311974"/>
                <a:gd name="connsiteX141" fmla="*/ 977319 w 1297423"/>
                <a:gd name="connsiteY141" fmla="*/ 1733373 h 2311974"/>
                <a:gd name="connsiteX142" fmla="*/ 965463 w 1297423"/>
                <a:gd name="connsiteY142" fmla="*/ 1743097 h 2311974"/>
                <a:gd name="connsiteX143" fmla="*/ 958350 w 1297423"/>
                <a:gd name="connsiteY143" fmla="*/ 1735804 h 2311974"/>
                <a:gd name="connsiteX144" fmla="*/ 951236 w 1297423"/>
                <a:gd name="connsiteY144" fmla="*/ 1740666 h 2311974"/>
                <a:gd name="connsiteX145" fmla="*/ 929896 w 1297423"/>
                <a:gd name="connsiteY145" fmla="*/ 1713924 h 2311974"/>
                <a:gd name="connsiteX146" fmla="*/ 915669 w 1297423"/>
                <a:gd name="connsiteY146" fmla="*/ 1721217 h 2311974"/>
                <a:gd name="connsiteX147" fmla="*/ 908556 w 1297423"/>
                <a:gd name="connsiteY147" fmla="*/ 1733373 h 2311974"/>
                <a:gd name="connsiteX148" fmla="*/ 901442 w 1297423"/>
                <a:gd name="connsiteY148" fmla="*/ 1735804 h 2311974"/>
                <a:gd name="connsiteX149" fmla="*/ 887215 w 1297423"/>
                <a:gd name="connsiteY149" fmla="*/ 1706631 h 2311974"/>
                <a:gd name="connsiteX150" fmla="*/ 816081 w 1297423"/>
                <a:gd name="connsiteY150" fmla="*/ 1709062 h 2311974"/>
                <a:gd name="connsiteX151" fmla="*/ 813710 w 1297423"/>
                <a:gd name="connsiteY151" fmla="*/ 1721217 h 2311974"/>
                <a:gd name="connsiteX152" fmla="*/ 771030 w 1297423"/>
                <a:gd name="connsiteY152" fmla="*/ 1721217 h 2311974"/>
                <a:gd name="connsiteX153" fmla="*/ 771030 w 1297423"/>
                <a:gd name="connsiteY153" fmla="*/ 1728511 h 2311974"/>
                <a:gd name="connsiteX154" fmla="*/ 740205 w 1297423"/>
                <a:gd name="connsiteY154" fmla="*/ 1721217 h 2311974"/>
                <a:gd name="connsiteX155" fmla="*/ 740205 w 1297423"/>
                <a:gd name="connsiteY155" fmla="*/ 1706631 h 2311974"/>
                <a:gd name="connsiteX156" fmla="*/ 733091 w 1297423"/>
                <a:gd name="connsiteY156" fmla="*/ 1706631 h 2311974"/>
                <a:gd name="connsiteX157" fmla="*/ 730720 w 1297423"/>
                <a:gd name="connsiteY157" fmla="*/ 1692044 h 2311974"/>
                <a:gd name="connsiteX158" fmla="*/ 730720 w 1297423"/>
                <a:gd name="connsiteY158" fmla="*/ 1692044 h 2311974"/>
                <a:gd name="connsiteX159" fmla="*/ 733091 w 1297423"/>
                <a:gd name="connsiteY159" fmla="*/ 1706631 h 2311974"/>
                <a:gd name="connsiteX160" fmla="*/ 678555 w 1297423"/>
                <a:gd name="connsiteY160" fmla="*/ 1709062 h 2311974"/>
                <a:gd name="connsiteX161" fmla="*/ 638246 w 1297423"/>
                <a:gd name="connsiteY161" fmla="*/ 1701769 h 2311974"/>
                <a:gd name="connsiteX162" fmla="*/ 635875 w 1297423"/>
                <a:gd name="connsiteY162" fmla="*/ 1709062 h 2311974"/>
                <a:gd name="connsiteX163" fmla="*/ 616905 w 1297423"/>
                <a:gd name="connsiteY163" fmla="*/ 1713924 h 2311974"/>
                <a:gd name="connsiteX164" fmla="*/ 609792 w 1297423"/>
                <a:gd name="connsiteY164" fmla="*/ 1733373 h 2311974"/>
                <a:gd name="connsiteX165" fmla="*/ 614534 w 1297423"/>
                <a:gd name="connsiteY165" fmla="*/ 1750391 h 2311974"/>
                <a:gd name="connsiteX166" fmla="*/ 595565 w 1297423"/>
                <a:gd name="connsiteY166" fmla="*/ 1750391 h 2311974"/>
                <a:gd name="connsiteX167" fmla="*/ 590823 w 1297423"/>
                <a:gd name="connsiteY167" fmla="*/ 1769840 h 2311974"/>
                <a:gd name="connsiteX168" fmla="*/ 597936 w 1297423"/>
                <a:gd name="connsiteY168" fmla="*/ 1784426 h 2311974"/>
                <a:gd name="connsiteX169" fmla="*/ 595565 w 1297423"/>
                <a:gd name="connsiteY169" fmla="*/ 1806306 h 2311974"/>
                <a:gd name="connsiteX170" fmla="*/ 583709 w 1297423"/>
                <a:gd name="connsiteY170" fmla="*/ 1813599 h 2311974"/>
                <a:gd name="connsiteX171" fmla="*/ 583709 w 1297423"/>
                <a:gd name="connsiteY171" fmla="*/ 1847635 h 2311974"/>
                <a:gd name="connsiteX172" fmla="*/ 569483 w 1297423"/>
                <a:gd name="connsiteY172" fmla="*/ 1852497 h 2311974"/>
                <a:gd name="connsiteX173" fmla="*/ 567111 w 1297423"/>
                <a:gd name="connsiteY173" fmla="*/ 1837910 h 2311974"/>
                <a:gd name="connsiteX174" fmla="*/ 533915 w 1297423"/>
                <a:gd name="connsiteY174" fmla="*/ 1837910 h 2311974"/>
                <a:gd name="connsiteX175" fmla="*/ 533915 w 1297423"/>
                <a:gd name="connsiteY175" fmla="*/ 1859790 h 2311974"/>
                <a:gd name="connsiteX176" fmla="*/ 514946 w 1297423"/>
                <a:gd name="connsiteY176" fmla="*/ 1859790 h 2311974"/>
                <a:gd name="connsiteX177" fmla="*/ 514946 w 1297423"/>
                <a:gd name="connsiteY177" fmla="*/ 1869515 h 2311974"/>
                <a:gd name="connsiteX178" fmla="*/ 512575 w 1297423"/>
                <a:gd name="connsiteY178" fmla="*/ 1876808 h 2311974"/>
                <a:gd name="connsiteX179" fmla="*/ 431957 w 1297423"/>
                <a:gd name="connsiteY179" fmla="*/ 1876808 h 2311974"/>
                <a:gd name="connsiteX180" fmla="*/ 431957 w 1297423"/>
                <a:gd name="connsiteY180" fmla="*/ 1896257 h 2311974"/>
                <a:gd name="connsiteX181" fmla="*/ 379791 w 1297423"/>
                <a:gd name="connsiteY181" fmla="*/ 1901119 h 2311974"/>
                <a:gd name="connsiteX182" fmla="*/ 379791 w 1297423"/>
                <a:gd name="connsiteY182" fmla="*/ 1930292 h 2311974"/>
                <a:gd name="connsiteX183" fmla="*/ 358451 w 1297423"/>
                <a:gd name="connsiteY183" fmla="*/ 1930292 h 2311974"/>
                <a:gd name="connsiteX184" fmla="*/ 356080 w 1297423"/>
                <a:gd name="connsiteY184" fmla="*/ 1952172 h 2311974"/>
                <a:gd name="connsiteX185" fmla="*/ 344224 w 1297423"/>
                <a:gd name="connsiteY185" fmla="*/ 1952172 h 2311974"/>
                <a:gd name="connsiteX186" fmla="*/ 344224 w 1297423"/>
                <a:gd name="connsiteY186" fmla="*/ 1978914 h 2311974"/>
                <a:gd name="connsiteX187" fmla="*/ 351338 w 1297423"/>
                <a:gd name="connsiteY187" fmla="*/ 1983776 h 2311974"/>
                <a:gd name="connsiteX188" fmla="*/ 348967 w 1297423"/>
                <a:gd name="connsiteY188" fmla="*/ 2000794 h 2311974"/>
                <a:gd name="connsiteX189" fmla="*/ 356080 w 1297423"/>
                <a:gd name="connsiteY189" fmla="*/ 2005656 h 2311974"/>
                <a:gd name="connsiteX190" fmla="*/ 356080 w 1297423"/>
                <a:gd name="connsiteY190" fmla="*/ 2068865 h 2311974"/>
                <a:gd name="connsiteX191" fmla="*/ 348967 w 1297423"/>
                <a:gd name="connsiteY191" fmla="*/ 2068865 h 2311974"/>
                <a:gd name="connsiteX192" fmla="*/ 348967 w 1297423"/>
                <a:gd name="connsiteY192" fmla="*/ 2081020 h 2311974"/>
                <a:gd name="connsiteX193" fmla="*/ 329997 w 1297423"/>
                <a:gd name="connsiteY193" fmla="*/ 2083451 h 2311974"/>
                <a:gd name="connsiteX194" fmla="*/ 315771 w 1297423"/>
                <a:gd name="connsiteY194" fmla="*/ 2117487 h 2311974"/>
                <a:gd name="connsiteX195" fmla="*/ 315771 w 1297423"/>
                <a:gd name="connsiteY195" fmla="*/ 2129642 h 2311974"/>
                <a:gd name="connsiteX196" fmla="*/ 372678 w 1297423"/>
                <a:gd name="connsiteY196" fmla="*/ 2132073 h 2311974"/>
                <a:gd name="connsiteX197" fmla="*/ 365565 w 1297423"/>
                <a:gd name="connsiteY197" fmla="*/ 2151522 h 2311974"/>
                <a:gd name="connsiteX198" fmla="*/ 370307 w 1297423"/>
                <a:gd name="connsiteY198" fmla="*/ 2161246 h 2311974"/>
                <a:gd name="connsiteX199" fmla="*/ 365565 w 1297423"/>
                <a:gd name="connsiteY199" fmla="*/ 2168540 h 2311974"/>
                <a:gd name="connsiteX200" fmla="*/ 348967 w 1297423"/>
                <a:gd name="connsiteY200" fmla="*/ 2168540 h 2311974"/>
                <a:gd name="connsiteX201" fmla="*/ 348967 w 1297423"/>
                <a:gd name="connsiteY201" fmla="*/ 2180695 h 2311974"/>
                <a:gd name="connsiteX202" fmla="*/ 318142 w 1297423"/>
                <a:gd name="connsiteY202" fmla="*/ 2187988 h 2311974"/>
                <a:gd name="connsiteX203" fmla="*/ 325255 w 1297423"/>
                <a:gd name="connsiteY203" fmla="*/ 2200144 h 2311974"/>
                <a:gd name="connsiteX204" fmla="*/ 322884 w 1297423"/>
                <a:gd name="connsiteY204" fmla="*/ 2256059 h 2311974"/>
                <a:gd name="connsiteX205" fmla="*/ 311028 w 1297423"/>
                <a:gd name="connsiteY205" fmla="*/ 2277939 h 2311974"/>
                <a:gd name="connsiteX206" fmla="*/ 284946 w 1297423"/>
                <a:gd name="connsiteY206" fmla="*/ 2307112 h 2311974"/>
                <a:gd name="connsiteX207" fmla="*/ 270719 w 1297423"/>
                <a:gd name="connsiteY207" fmla="*/ 2311974 h 2311974"/>
                <a:gd name="connsiteX208" fmla="*/ 254121 w 1297423"/>
                <a:gd name="connsiteY208" fmla="*/ 2282801 h 2311974"/>
                <a:gd name="connsiteX209" fmla="*/ 235152 w 1297423"/>
                <a:gd name="connsiteY209" fmla="*/ 2275508 h 2311974"/>
                <a:gd name="connsiteX210" fmla="*/ 220925 w 1297423"/>
                <a:gd name="connsiteY210" fmla="*/ 2292526 h 2311974"/>
                <a:gd name="connsiteX211" fmla="*/ 201956 w 1297423"/>
                <a:gd name="connsiteY211" fmla="*/ 2285232 h 2311974"/>
                <a:gd name="connsiteX212" fmla="*/ 187729 w 1297423"/>
                <a:gd name="connsiteY212" fmla="*/ 2290094 h 2311974"/>
                <a:gd name="connsiteX213" fmla="*/ 152162 w 1297423"/>
                <a:gd name="connsiteY213" fmla="*/ 2275508 h 2311974"/>
                <a:gd name="connsiteX214" fmla="*/ 111427 w 1297423"/>
                <a:gd name="connsiteY214" fmla="*/ 2254426 h 2311974"/>
                <a:gd name="connsiteX215" fmla="*/ 119732 w 1297423"/>
                <a:gd name="connsiteY215" fmla="*/ 2090384 h 2311974"/>
                <a:gd name="connsiteX216" fmla="*/ 149016 w 1297423"/>
                <a:gd name="connsiteY216" fmla="*/ 1879782 h 2311974"/>
                <a:gd name="connsiteX217" fmla="*/ 144099 w 1297423"/>
                <a:gd name="connsiteY217" fmla="*/ 1766434 h 2311974"/>
                <a:gd name="connsiteX218" fmla="*/ 115820 w 1297423"/>
                <a:gd name="connsiteY218" fmla="*/ 1684276 h 2311974"/>
                <a:gd name="connsiteX219" fmla="*/ 52467 w 1297423"/>
                <a:gd name="connsiteY219" fmla="*/ 1605539 h 2311974"/>
                <a:gd name="connsiteX220" fmla="*/ 2592 w 1297423"/>
                <a:gd name="connsiteY220" fmla="*/ 1566641 h 2311974"/>
                <a:gd name="connsiteX221" fmla="*/ 4236 w 1297423"/>
                <a:gd name="connsiteY221" fmla="*/ 1519182 h 2311974"/>
                <a:gd name="connsiteX222" fmla="*/ 0 w 1297423"/>
                <a:gd name="connsiteY222" fmla="*/ 1442151 h 2311974"/>
                <a:gd name="connsiteX223" fmla="*/ 55307 w 1297423"/>
                <a:gd name="connsiteY223" fmla="*/ 1327822 h 2311974"/>
                <a:gd name="connsiteX224" fmla="*/ 848993 w 1297423"/>
                <a:gd name="connsiteY224" fmla="*/ 1104035 h 2311974"/>
                <a:gd name="connsiteX225" fmla="*/ 133193 w 1297423"/>
                <a:gd name="connsiteY225" fmla="*/ 471633 h 2311974"/>
                <a:gd name="connsiteX226" fmla="*/ 126079 w 1297423"/>
                <a:gd name="connsiteY226" fmla="*/ 464340 h 2311974"/>
                <a:gd name="connsiteX227" fmla="*/ 213811 w 1297423"/>
                <a:gd name="connsiteY227" fmla="*/ 311180 h 2311974"/>
                <a:gd name="connsiteX228" fmla="*/ 206698 w 1297423"/>
                <a:gd name="connsiteY228" fmla="*/ 308749 h 2311974"/>
                <a:gd name="connsiteX229" fmla="*/ 220925 w 1297423"/>
                <a:gd name="connsiteY229" fmla="*/ 240679 h 2311974"/>
                <a:gd name="connsiteX230" fmla="*/ 242265 w 1297423"/>
                <a:gd name="connsiteY230" fmla="*/ 199350 h 2311974"/>
                <a:gd name="connsiteX231" fmla="*/ 220925 w 1297423"/>
                <a:gd name="connsiteY231" fmla="*/ 150728 h 2311974"/>
                <a:gd name="connsiteX232" fmla="*/ 230409 w 1297423"/>
                <a:gd name="connsiteY232" fmla="*/ 131279 h 2311974"/>
                <a:gd name="connsiteX233" fmla="*/ 263605 w 1297423"/>
                <a:gd name="connsiteY233" fmla="*/ 116693 h 2311974"/>
                <a:gd name="connsiteX234" fmla="*/ 268348 w 1297423"/>
                <a:gd name="connsiteY234" fmla="*/ 131279 h 2311974"/>
                <a:gd name="connsiteX235" fmla="*/ 289688 w 1297423"/>
                <a:gd name="connsiteY235" fmla="*/ 116693 h 2311974"/>
                <a:gd name="connsiteX236" fmla="*/ 284946 w 1297423"/>
                <a:gd name="connsiteY236" fmla="*/ 109399 h 2311974"/>
                <a:gd name="connsiteX237" fmla="*/ 301544 w 1297423"/>
                <a:gd name="connsiteY237" fmla="*/ 102106 h 2311974"/>
                <a:gd name="connsiteX238" fmla="*/ 301544 w 1297423"/>
                <a:gd name="connsiteY238" fmla="*/ 94813 h 2311974"/>
                <a:gd name="connsiteX239" fmla="*/ 311028 w 1297423"/>
                <a:gd name="connsiteY239" fmla="*/ 87519 h 2311974"/>
                <a:gd name="connsiteX240" fmla="*/ 296801 w 1297423"/>
                <a:gd name="connsiteY240" fmla="*/ 53484 h 2311974"/>
                <a:gd name="connsiteX241" fmla="*/ 294430 w 1297423"/>
                <a:gd name="connsiteY241" fmla="*/ 7293 h 2311974"/>
                <a:gd name="connsiteX242" fmla="*/ 337111 w 1297423"/>
                <a:gd name="connsiteY242" fmla="*/ 17018 h 2311974"/>
                <a:gd name="connsiteX243" fmla="*/ 358451 w 1297423"/>
                <a:gd name="connsiteY243" fmla="*/ 0 h 2311974"/>
                <a:gd name="connsiteX244" fmla="*/ 358451 w 1297423"/>
                <a:gd name="connsiteY244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31855 w 1297423"/>
                <a:gd name="connsiteY69" fmla="*/ 858178 h 2311974"/>
                <a:gd name="connsiteX70" fmla="*/ 1079278 w 1297423"/>
                <a:gd name="connsiteY70" fmla="*/ 906800 h 2311974"/>
                <a:gd name="connsiteX71" fmla="*/ 1086391 w 1297423"/>
                <a:gd name="connsiteY71" fmla="*/ 916524 h 2311974"/>
                <a:gd name="connsiteX72" fmla="*/ 1119934 w 1297423"/>
                <a:gd name="connsiteY72" fmla="*/ 929187 h 2311974"/>
                <a:gd name="connsiteX73" fmla="*/ 1152783 w 1297423"/>
                <a:gd name="connsiteY73" fmla="*/ 928679 h 2311974"/>
                <a:gd name="connsiteX74" fmla="*/ 1193093 w 1297423"/>
                <a:gd name="connsiteY74" fmla="*/ 923817 h 2311974"/>
                <a:gd name="connsiteX75" fmla="*/ 1207320 w 1297423"/>
                <a:gd name="connsiteY75" fmla="*/ 914093 h 2311974"/>
                <a:gd name="connsiteX76" fmla="*/ 1216804 w 1297423"/>
                <a:gd name="connsiteY76" fmla="*/ 921386 h 2311974"/>
                <a:gd name="connsiteX77" fmla="*/ 1228660 w 1297423"/>
                <a:gd name="connsiteY77" fmla="*/ 948128 h 2311974"/>
                <a:gd name="connsiteX78" fmla="*/ 1176495 w 1297423"/>
                <a:gd name="connsiteY78" fmla="*/ 1006475 h 2311974"/>
                <a:gd name="connsiteX79" fmla="*/ 1024742 w 1297423"/>
                <a:gd name="connsiteY79" fmla="*/ 1149909 h 2311974"/>
                <a:gd name="connsiteX80" fmla="*/ 1036597 w 1297423"/>
                <a:gd name="connsiteY80" fmla="*/ 1164496 h 2311974"/>
                <a:gd name="connsiteX81" fmla="*/ 1065051 w 1297423"/>
                <a:gd name="connsiteY81" fmla="*/ 1164496 h 2311974"/>
                <a:gd name="connsiteX82" fmla="*/ 1067422 w 1297423"/>
                <a:gd name="connsiteY82" fmla="*/ 1166927 h 2311974"/>
                <a:gd name="connsiteX83" fmla="*/ 1086391 w 1297423"/>
                <a:gd name="connsiteY83" fmla="*/ 1159634 h 2311974"/>
                <a:gd name="connsiteX84" fmla="*/ 1098247 w 1297423"/>
                <a:gd name="connsiteY84" fmla="*/ 1166927 h 2311974"/>
                <a:gd name="connsiteX85" fmla="*/ 1105361 w 1297423"/>
                <a:gd name="connsiteY85" fmla="*/ 1166927 h 2311974"/>
                <a:gd name="connsiteX86" fmla="*/ 1100618 w 1297423"/>
                <a:gd name="connsiteY86" fmla="*/ 1171789 h 2311974"/>
                <a:gd name="connsiteX87" fmla="*/ 1114845 w 1297423"/>
                <a:gd name="connsiteY87" fmla="*/ 1179083 h 2311974"/>
                <a:gd name="connsiteX88" fmla="*/ 1121959 w 1297423"/>
                <a:gd name="connsiteY88" fmla="*/ 1222842 h 2311974"/>
                <a:gd name="connsiteX89" fmla="*/ 1114845 w 1297423"/>
                <a:gd name="connsiteY89" fmla="*/ 1230136 h 2311974"/>
                <a:gd name="connsiteX90" fmla="*/ 1114845 w 1297423"/>
                <a:gd name="connsiteY90" fmla="*/ 1254447 h 2311974"/>
                <a:gd name="connsiteX91" fmla="*/ 1140928 w 1297423"/>
                <a:gd name="connsiteY91" fmla="*/ 1271464 h 2311974"/>
                <a:gd name="connsiteX92" fmla="*/ 1136185 w 1297423"/>
                <a:gd name="connsiteY92" fmla="*/ 1278758 h 2311974"/>
                <a:gd name="connsiteX93" fmla="*/ 1145670 w 1297423"/>
                <a:gd name="connsiteY93" fmla="*/ 1290913 h 2311974"/>
                <a:gd name="connsiteX94" fmla="*/ 1145670 w 1297423"/>
                <a:gd name="connsiteY94" fmla="*/ 1303069 h 2311974"/>
                <a:gd name="connsiteX95" fmla="*/ 1148041 w 1297423"/>
                <a:gd name="connsiteY95" fmla="*/ 1305500 h 2311974"/>
                <a:gd name="connsiteX96" fmla="*/ 1145670 w 1297423"/>
                <a:gd name="connsiteY96" fmla="*/ 1312793 h 2311974"/>
                <a:gd name="connsiteX97" fmla="*/ 1152783 w 1297423"/>
                <a:gd name="connsiteY97" fmla="*/ 1324948 h 2311974"/>
                <a:gd name="connsiteX98" fmla="*/ 1159897 w 1297423"/>
                <a:gd name="connsiteY98" fmla="*/ 1317655 h 2311974"/>
                <a:gd name="connsiteX99" fmla="*/ 1159897 w 1297423"/>
                <a:gd name="connsiteY99" fmla="*/ 1327379 h 2311974"/>
                <a:gd name="connsiteX100" fmla="*/ 1162268 w 1297423"/>
                <a:gd name="connsiteY100" fmla="*/ 1344397 h 2311974"/>
                <a:gd name="connsiteX101" fmla="*/ 1136185 w 1297423"/>
                <a:gd name="connsiteY101" fmla="*/ 1358984 h 2311974"/>
                <a:gd name="connsiteX102" fmla="*/ 1114845 w 1297423"/>
                <a:gd name="connsiteY102" fmla="*/ 1358984 h 2311974"/>
                <a:gd name="connsiteX103" fmla="*/ 1112474 w 1297423"/>
                <a:gd name="connsiteY103" fmla="*/ 1376001 h 2311974"/>
                <a:gd name="connsiteX104" fmla="*/ 1133814 w 1297423"/>
                <a:gd name="connsiteY104" fmla="*/ 1376001 h 2311974"/>
                <a:gd name="connsiteX105" fmla="*/ 1136185 w 1297423"/>
                <a:gd name="connsiteY105" fmla="*/ 1383295 h 2311974"/>
                <a:gd name="connsiteX106" fmla="*/ 1140928 w 1297423"/>
                <a:gd name="connsiteY106" fmla="*/ 1380864 h 2311974"/>
                <a:gd name="connsiteX107" fmla="*/ 1148041 w 1297423"/>
                <a:gd name="connsiteY107" fmla="*/ 1393019 h 2311974"/>
                <a:gd name="connsiteX108" fmla="*/ 1145670 w 1297423"/>
                <a:gd name="connsiteY108" fmla="*/ 1400312 h 2311974"/>
                <a:gd name="connsiteX109" fmla="*/ 1148041 w 1297423"/>
                <a:gd name="connsiteY109" fmla="*/ 1402744 h 2311974"/>
                <a:gd name="connsiteX110" fmla="*/ 1167010 w 1297423"/>
                <a:gd name="connsiteY110" fmla="*/ 1380864 h 2311974"/>
                <a:gd name="connsiteX111" fmla="*/ 1174124 w 1297423"/>
                <a:gd name="connsiteY111" fmla="*/ 1383295 h 2311974"/>
                <a:gd name="connsiteX112" fmla="*/ 1169381 w 1297423"/>
                <a:gd name="connsiteY112" fmla="*/ 1380864 h 2311974"/>
                <a:gd name="connsiteX113" fmla="*/ 1176495 w 1297423"/>
                <a:gd name="connsiteY113" fmla="*/ 1373570 h 2311974"/>
                <a:gd name="connsiteX114" fmla="*/ 1183608 w 1297423"/>
                <a:gd name="connsiteY114" fmla="*/ 1368708 h 2311974"/>
                <a:gd name="connsiteX115" fmla="*/ 1200206 w 1297423"/>
                <a:gd name="connsiteY115" fmla="*/ 1417330 h 2311974"/>
                <a:gd name="connsiteX116" fmla="*/ 1195464 w 1297423"/>
                <a:gd name="connsiteY116" fmla="*/ 1424623 h 2311974"/>
                <a:gd name="connsiteX117" fmla="*/ 1195464 w 1297423"/>
                <a:gd name="connsiteY117" fmla="*/ 1441641 h 2311974"/>
                <a:gd name="connsiteX118" fmla="*/ 1162268 w 1297423"/>
                <a:gd name="connsiteY118" fmla="*/ 1436779 h 2311974"/>
                <a:gd name="connsiteX119" fmla="*/ 1159897 w 1297423"/>
                <a:gd name="connsiteY119" fmla="*/ 1473245 h 2311974"/>
                <a:gd name="connsiteX120" fmla="*/ 1145670 w 1297423"/>
                <a:gd name="connsiteY120" fmla="*/ 1473245 h 2311974"/>
                <a:gd name="connsiteX121" fmla="*/ 1140928 w 1297423"/>
                <a:gd name="connsiteY121" fmla="*/ 1504850 h 2311974"/>
                <a:gd name="connsiteX122" fmla="*/ 1126701 w 1297423"/>
                <a:gd name="connsiteY122" fmla="*/ 1521867 h 2311974"/>
                <a:gd name="connsiteX123" fmla="*/ 1126701 w 1297423"/>
                <a:gd name="connsiteY123" fmla="*/ 1548609 h 2311974"/>
                <a:gd name="connsiteX124" fmla="*/ 1107732 w 1297423"/>
                <a:gd name="connsiteY124" fmla="*/ 1560765 h 2311974"/>
                <a:gd name="connsiteX125" fmla="*/ 1133814 w 1297423"/>
                <a:gd name="connsiteY125" fmla="*/ 1570489 h 2311974"/>
                <a:gd name="connsiteX126" fmla="*/ 1133814 w 1297423"/>
                <a:gd name="connsiteY126" fmla="*/ 1577783 h 2311974"/>
                <a:gd name="connsiteX127" fmla="*/ 1079278 w 1297423"/>
                <a:gd name="connsiteY127" fmla="*/ 1577783 h 2311974"/>
                <a:gd name="connsiteX128" fmla="*/ 1091134 w 1297423"/>
                <a:gd name="connsiteY128" fmla="*/ 1602094 h 2311974"/>
                <a:gd name="connsiteX129" fmla="*/ 1100618 w 1297423"/>
                <a:gd name="connsiteY129" fmla="*/ 1609387 h 2311974"/>
                <a:gd name="connsiteX130" fmla="*/ 1098247 w 1297423"/>
                <a:gd name="connsiteY130" fmla="*/ 1619111 h 2311974"/>
                <a:gd name="connsiteX131" fmla="*/ 1100618 w 1297423"/>
                <a:gd name="connsiteY131" fmla="*/ 1623973 h 2311974"/>
                <a:gd name="connsiteX132" fmla="*/ 1100618 w 1297423"/>
                <a:gd name="connsiteY132" fmla="*/ 1645853 h 2311974"/>
                <a:gd name="connsiteX133" fmla="*/ 1093505 w 1297423"/>
                <a:gd name="connsiteY133" fmla="*/ 1645853 h 2311974"/>
                <a:gd name="connsiteX134" fmla="*/ 1086391 w 1297423"/>
                <a:gd name="connsiteY134" fmla="*/ 1667733 h 2311974"/>
                <a:gd name="connsiteX135" fmla="*/ 1086391 w 1297423"/>
                <a:gd name="connsiteY135" fmla="*/ 1706631 h 2311974"/>
                <a:gd name="connsiteX136" fmla="*/ 1072165 w 1297423"/>
                <a:gd name="connsiteY136" fmla="*/ 1709062 h 2311974"/>
                <a:gd name="connsiteX137" fmla="*/ 1072165 w 1297423"/>
                <a:gd name="connsiteY137" fmla="*/ 1723648 h 2311974"/>
                <a:gd name="connsiteX138" fmla="*/ 1060309 w 1297423"/>
                <a:gd name="connsiteY138" fmla="*/ 1740666 h 2311974"/>
                <a:gd name="connsiteX139" fmla="*/ 1003401 w 1297423"/>
                <a:gd name="connsiteY139" fmla="*/ 1733373 h 2311974"/>
                <a:gd name="connsiteX140" fmla="*/ 977319 w 1297423"/>
                <a:gd name="connsiteY140" fmla="*/ 1733373 h 2311974"/>
                <a:gd name="connsiteX141" fmla="*/ 965463 w 1297423"/>
                <a:gd name="connsiteY141" fmla="*/ 1743097 h 2311974"/>
                <a:gd name="connsiteX142" fmla="*/ 958350 w 1297423"/>
                <a:gd name="connsiteY142" fmla="*/ 1735804 h 2311974"/>
                <a:gd name="connsiteX143" fmla="*/ 951236 w 1297423"/>
                <a:gd name="connsiteY143" fmla="*/ 1740666 h 2311974"/>
                <a:gd name="connsiteX144" fmla="*/ 929896 w 1297423"/>
                <a:gd name="connsiteY144" fmla="*/ 1713924 h 2311974"/>
                <a:gd name="connsiteX145" fmla="*/ 915669 w 1297423"/>
                <a:gd name="connsiteY145" fmla="*/ 1721217 h 2311974"/>
                <a:gd name="connsiteX146" fmla="*/ 908556 w 1297423"/>
                <a:gd name="connsiteY146" fmla="*/ 1733373 h 2311974"/>
                <a:gd name="connsiteX147" fmla="*/ 901442 w 1297423"/>
                <a:gd name="connsiteY147" fmla="*/ 1735804 h 2311974"/>
                <a:gd name="connsiteX148" fmla="*/ 887215 w 1297423"/>
                <a:gd name="connsiteY148" fmla="*/ 1706631 h 2311974"/>
                <a:gd name="connsiteX149" fmla="*/ 816081 w 1297423"/>
                <a:gd name="connsiteY149" fmla="*/ 1709062 h 2311974"/>
                <a:gd name="connsiteX150" fmla="*/ 813710 w 1297423"/>
                <a:gd name="connsiteY150" fmla="*/ 1721217 h 2311974"/>
                <a:gd name="connsiteX151" fmla="*/ 771030 w 1297423"/>
                <a:gd name="connsiteY151" fmla="*/ 1721217 h 2311974"/>
                <a:gd name="connsiteX152" fmla="*/ 771030 w 1297423"/>
                <a:gd name="connsiteY152" fmla="*/ 1728511 h 2311974"/>
                <a:gd name="connsiteX153" fmla="*/ 740205 w 1297423"/>
                <a:gd name="connsiteY153" fmla="*/ 1721217 h 2311974"/>
                <a:gd name="connsiteX154" fmla="*/ 740205 w 1297423"/>
                <a:gd name="connsiteY154" fmla="*/ 1706631 h 2311974"/>
                <a:gd name="connsiteX155" fmla="*/ 733091 w 1297423"/>
                <a:gd name="connsiteY155" fmla="*/ 1706631 h 2311974"/>
                <a:gd name="connsiteX156" fmla="*/ 730720 w 1297423"/>
                <a:gd name="connsiteY156" fmla="*/ 1692044 h 2311974"/>
                <a:gd name="connsiteX157" fmla="*/ 730720 w 1297423"/>
                <a:gd name="connsiteY157" fmla="*/ 1692044 h 2311974"/>
                <a:gd name="connsiteX158" fmla="*/ 733091 w 1297423"/>
                <a:gd name="connsiteY158" fmla="*/ 1706631 h 2311974"/>
                <a:gd name="connsiteX159" fmla="*/ 678555 w 1297423"/>
                <a:gd name="connsiteY159" fmla="*/ 1709062 h 2311974"/>
                <a:gd name="connsiteX160" fmla="*/ 638246 w 1297423"/>
                <a:gd name="connsiteY160" fmla="*/ 1701769 h 2311974"/>
                <a:gd name="connsiteX161" fmla="*/ 635875 w 1297423"/>
                <a:gd name="connsiteY161" fmla="*/ 1709062 h 2311974"/>
                <a:gd name="connsiteX162" fmla="*/ 616905 w 1297423"/>
                <a:gd name="connsiteY162" fmla="*/ 1713924 h 2311974"/>
                <a:gd name="connsiteX163" fmla="*/ 609792 w 1297423"/>
                <a:gd name="connsiteY163" fmla="*/ 1733373 h 2311974"/>
                <a:gd name="connsiteX164" fmla="*/ 614534 w 1297423"/>
                <a:gd name="connsiteY164" fmla="*/ 1750391 h 2311974"/>
                <a:gd name="connsiteX165" fmla="*/ 595565 w 1297423"/>
                <a:gd name="connsiteY165" fmla="*/ 1750391 h 2311974"/>
                <a:gd name="connsiteX166" fmla="*/ 590823 w 1297423"/>
                <a:gd name="connsiteY166" fmla="*/ 1769840 h 2311974"/>
                <a:gd name="connsiteX167" fmla="*/ 597936 w 1297423"/>
                <a:gd name="connsiteY167" fmla="*/ 1784426 h 2311974"/>
                <a:gd name="connsiteX168" fmla="*/ 595565 w 1297423"/>
                <a:gd name="connsiteY168" fmla="*/ 1806306 h 2311974"/>
                <a:gd name="connsiteX169" fmla="*/ 583709 w 1297423"/>
                <a:gd name="connsiteY169" fmla="*/ 1813599 h 2311974"/>
                <a:gd name="connsiteX170" fmla="*/ 583709 w 1297423"/>
                <a:gd name="connsiteY170" fmla="*/ 1847635 h 2311974"/>
                <a:gd name="connsiteX171" fmla="*/ 569483 w 1297423"/>
                <a:gd name="connsiteY171" fmla="*/ 1852497 h 2311974"/>
                <a:gd name="connsiteX172" fmla="*/ 567111 w 1297423"/>
                <a:gd name="connsiteY172" fmla="*/ 1837910 h 2311974"/>
                <a:gd name="connsiteX173" fmla="*/ 533915 w 1297423"/>
                <a:gd name="connsiteY173" fmla="*/ 1837910 h 2311974"/>
                <a:gd name="connsiteX174" fmla="*/ 533915 w 1297423"/>
                <a:gd name="connsiteY174" fmla="*/ 1859790 h 2311974"/>
                <a:gd name="connsiteX175" fmla="*/ 514946 w 1297423"/>
                <a:gd name="connsiteY175" fmla="*/ 1859790 h 2311974"/>
                <a:gd name="connsiteX176" fmla="*/ 514946 w 1297423"/>
                <a:gd name="connsiteY176" fmla="*/ 1869515 h 2311974"/>
                <a:gd name="connsiteX177" fmla="*/ 512575 w 1297423"/>
                <a:gd name="connsiteY177" fmla="*/ 1876808 h 2311974"/>
                <a:gd name="connsiteX178" fmla="*/ 431957 w 1297423"/>
                <a:gd name="connsiteY178" fmla="*/ 1876808 h 2311974"/>
                <a:gd name="connsiteX179" fmla="*/ 431957 w 1297423"/>
                <a:gd name="connsiteY179" fmla="*/ 1896257 h 2311974"/>
                <a:gd name="connsiteX180" fmla="*/ 379791 w 1297423"/>
                <a:gd name="connsiteY180" fmla="*/ 1901119 h 2311974"/>
                <a:gd name="connsiteX181" fmla="*/ 379791 w 1297423"/>
                <a:gd name="connsiteY181" fmla="*/ 1930292 h 2311974"/>
                <a:gd name="connsiteX182" fmla="*/ 358451 w 1297423"/>
                <a:gd name="connsiteY182" fmla="*/ 1930292 h 2311974"/>
                <a:gd name="connsiteX183" fmla="*/ 356080 w 1297423"/>
                <a:gd name="connsiteY183" fmla="*/ 1952172 h 2311974"/>
                <a:gd name="connsiteX184" fmla="*/ 344224 w 1297423"/>
                <a:gd name="connsiteY184" fmla="*/ 1952172 h 2311974"/>
                <a:gd name="connsiteX185" fmla="*/ 344224 w 1297423"/>
                <a:gd name="connsiteY185" fmla="*/ 1978914 h 2311974"/>
                <a:gd name="connsiteX186" fmla="*/ 351338 w 1297423"/>
                <a:gd name="connsiteY186" fmla="*/ 1983776 h 2311974"/>
                <a:gd name="connsiteX187" fmla="*/ 348967 w 1297423"/>
                <a:gd name="connsiteY187" fmla="*/ 2000794 h 2311974"/>
                <a:gd name="connsiteX188" fmla="*/ 356080 w 1297423"/>
                <a:gd name="connsiteY188" fmla="*/ 2005656 h 2311974"/>
                <a:gd name="connsiteX189" fmla="*/ 356080 w 1297423"/>
                <a:gd name="connsiteY189" fmla="*/ 2068865 h 2311974"/>
                <a:gd name="connsiteX190" fmla="*/ 348967 w 1297423"/>
                <a:gd name="connsiteY190" fmla="*/ 2068865 h 2311974"/>
                <a:gd name="connsiteX191" fmla="*/ 348967 w 1297423"/>
                <a:gd name="connsiteY191" fmla="*/ 2081020 h 2311974"/>
                <a:gd name="connsiteX192" fmla="*/ 329997 w 1297423"/>
                <a:gd name="connsiteY192" fmla="*/ 2083451 h 2311974"/>
                <a:gd name="connsiteX193" fmla="*/ 315771 w 1297423"/>
                <a:gd name="connsiteY193" fmla="*/ 2117487 h 2311974"/>
                <a:gd name="connsiteX194" fmla="*/ 315771 w 1297423"/>
                <a:gd name="connsiteY194" fmla="*/ 2129642 h 2311974"/>
                <a:gd name="connsiteX195" fmla="*/ 372678 w 1297423"/>
                <a:gd name="connsiteY195" fmla="*/ 2132073 h 2311974"/>
                <a:gd name="connsiteX196" fmla="*/ 365565 w 1297423"/>
                <a:gd name="connsiteY196" fmla="*/ 2151522 h 2311974"/>
                <a:gd name="connsiteX197" fmla="*/ 370307 w 1297423"/>
                <a:gd name="connsiteY197" fmla="*/ 2161246 h 2311974"/>
                <a:gd name="connsiteX198" fmla="*/ 365565 w 1297423"/>
                <a:gd name="connsiteY198" fmla="*/ 2168540 h 2311974"/>
                <a:gd name="connsiteX199" fmla="*/ 348967 w 1297423"/>
                <a:gd name="connsiteY199" fmla="*/ 2168540 h 2311974"/>
                <a:gd name="connsiteX200" fmla="*/ 348967 w 1297423"/>
                <a:gd name="connsiteY200" fmla="*/ 2180695 h 2311974"/>
                <a:gd name="connsiteX201" fmla="*/ 318142 w 1297423"/>
                <a:gd name="connsiteY201" fmla="*/ 2187988 h 2311974"/>
                <a:gd name="connsiteX202" fmla="*/ 325255 w 1297423"/>
                <a:gd name="connsiteY202" fmla="*/ 2200144 h 2311974"/>
                <a:gd name="connsiteX203" fmla="*/ 322884 w 1297423"/>
                <a:gd name="connsiteY203" fmla="*/ 2256059 h 2311974"/>
                <a:gd name="connsiteX204" fmla="*/ 311028 w 1297423"/>
                <a:gd name="connsiteY204" fmla="*/ 2277939 h 2311974"/>
                <a:gd name="connsiteX205" fmla="*/ 284946 w 1297423"/>
                <a:gd name="connsiteY205" fmla="*/ 2307112 h 2311974"/>
                <a:gd name="connsiteX206" fmla="*/ 270719 w 1297423"/>
                <a:gd name="connsiteY206" fmla="*/ 2311974 h 2311974"/>
                <a:gd name="connsiteX207" fmla="*/ 254121 w 1297423"/>
                <a:gd name="connsiteY207" fmla="*/ 2282801 h 2311974"/>
                <a:gd name="connsiteX208" fmla="*/ 235152 w 1297423"/>
                <a:gd name="connsiteY208" fmla="*/ 2275508 h 2311974"/>
                <a:gd name="connsiteX209" fmla="*/ 220925 w 1297423"/>
                <a:gd name="connsiteY209" fmla="*/ 2292526 h 2311974"/>
                <a:gd name="connsiteX210" fmla="*/ 201956 w 1297423"/>
                <a:gd name="connsiteY210" fmla="*/ 2285232 h 2311974"/>
                <a:gd name="connsiteX211" fmla="*/ 187729 w 1297423"/>
                <a:gd name="connsiteY211" fmla="*/ 2290094 h 2311974"/>
                <a:gd name="connsiteX212" fmla="*/ 152162 w 1297423"/>
                <a:gd name="connsiteY212" fmla="*/ 2275508 h 2311974"/>
                <a:gd name="connsiteX213" fmla="*/ 111427 w 1297423"/>
                <a:gd name="connsiteY213" fmla="*/ 2254426 h 2311974"/>
                <a:gd name="connsiteX214" fmla="*/ 119732 w 1297423"/>
                <a:gd name="connsiteY214" fmla="*/ 2090384 h 2311974"/>
                <a:gd name="connsiteX215" fmla="*/ 149016 w 1297423"/>
                <a:gd name="connsiteY215" fmla="*/ 1879782 h 2311974"/>
                <a:gd name="connsiteX216" fmla="*/ 144099 w 1297423"/>
                <a:gd name="connsiteY216" fmla="*/ 1766434 h 2311974"/>
                <a:gd name="connsiteX217" fmla="*/ 115820 w 1297423"/>
                <a:gd name="connsiteY217" fmla="*/ 1684276 h 2311974"/>
                <a:gd name="connsiteX218" fmla="*/ 52467 w 1297423"/>
                <a:gd name="connsiteY218" fmla="*/ 1605539 h 2311974"/>
                <a:gd name="connsiteX219" fmla="*/ 2592 w 1297423"/>
                <a:gd name="connsiteY219" fmla="*/ 1566641 h 2311974"/>
                <a:gd name="connsiteX220" fmla="*/ 4236 w 1297423"/>
                <a:gd name="connsiteY220" fmla="*/ 1519182 h 2311974"/>
                <a:gd name="connsiteX221" fmla="*/ 0 w 1297423"/>
                <a:gd name="connsiteY221" fmla="*/ 1442151 h 2311974"/>
                <a:gd name="connsiteX222" fmla="*/ 55307 w 1297423"/>
                <a:gd name="connsiteY222" fmla="*/ 1327822 h 2311974"/>
                <a:gd name="connsiteX223" fmla="*/ 848993 w 1297423"/>
                <a:gd name="connsiteY223" fmla="*/ 1104035 h 2311974"/>
                <a:gd name="connsiteX224" fmla="*/ 133193 w 1297423"/>
                <a:gd name="connsiteY224" fmla="*/ 471633 h 2311974"/>
                <a:gd name="connsiteX225" fmla="*/ 126079 w 1297423"/>
                <a:gd name="connsiteY225" fmla="*/ 464340 h 2311974"/>
                <a:gd name="connsiteX226" fmla="*/ 213811 w 1297423"/>
                <a:gd name="connsiteY226" fmla="*/ 311180 h 2311974"/>
                <a:gd name="connsiteX227" fmla="*/ 206698 w 1297423"/>
                <a:gd name="connsiteY227" fmla="*/ 308749 h 2311974"/>
                <a:gd name="connsiteX228" fmla="*/ 220925 w 1297423"/>
                <a:gd name="connsiteY228" fmla="*/ 240679 h 2311974"/>
                <a:gd name="connsiteX229" fmla="*/ 242265 w 1297423"/>
                <a:gd name="connsiteY229" fmla="*/ 199350 h 2311974"/>
                <a:gd name="connsiteX230" fmla="*/ 220925 w 1297423"/>
                <a:gd name="connsiteY230" fmla="*/ 150728 h 2311974"/>
                <a:gd name="connsiteX231" fmla="*/ 230409 w 1297423"/>
                <a:gd name="connsiteY231" fmla="*/ 131279 h 2311974"/>
                <a:gd name="connsiteX232" fmla="*/ 263605 w 1297423"/>
                <a:gd name="connsiteY232" fmla="*/ 116693 h 2311974"/>
                <a:gd name="connsiteX233" fmla="*/ 268348 w 1297423"/>
                <a:gd name="connsiteY233" fmla="*/ 131279 h 2311974"/>
                <a:gd name="connsiteX234" fmla="*/ 289688 w 1297423"/>
                <a:gd name="connsiteY234" fmla="*/ 116693 h 2311974"/>
                <a:gd name="connsiteX235" fmla="*/ 284946 w 1297423"/>
                <a:gd name="connsiteY235" fmla="*/ 109399 h 2311974"/>
                <a:gd name="connsiteX236" fmla="*/ 301544 w 1297423"/>
                <a:gd name="connsiteY236" fmla="*/ 102106 h 2311974"/>
                <a:gd name="connsiteX237" fmla="*/ 301544 w 1297423"/>
                <a:gd name="connsiteY237" fmla="*/ 94813 h 2311974"/>
                <a:gd name="connsiteX238" fmla="*/ 311028 w 1297423"/>
                <a:gd name="connsiteY238" fmla="*/ 87519 h 2311974"/>
                <a:gd name="connsiteX239" fmla="*/ 296801 w 1297423"/>
                <a:gd name="connsiteY239" fmla="*/ 53484 h 2311974"/>
                <a:gd name="connsiteX240" fmla="*/ 294430 w 1297423"/>
                <a:gd name="connsiteY240" fmla="*/ 7293 h 2311974"/>
                <a:gd name="connsiteX241" fmla="*/ 337111 w 1297423"/>
                <a:gd name="connsiteY241" fmla="*/ 17018 h 2311974"/>
                <a:gd name="connsiteX242" fmla="*/ 358451 w 1297423"/>
                <a:gd name="connsiteY242" fmla="*/ 0 h 2311974"/>
                <a:gd name="connsiteX243" fmla="*/ 358451 w 1297423"/>
                <a:gd name="connsiteY243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24742 w 1297423"/>
                <a:gd name="connsiteY68" fmla="*/ 850884 h 2311974"/>
                <a:gd name="connsiteX69" fmla="*/ 1079278 w 1297423"/>
                <a:gd name="connsiteY69" fmla="*/ 906800 h 2311974"/>
                <a:gd name="connsiteX70" fmla="*/ 1086391 w 1297423"/>
                <a:gd name="connsiteY70" fmla="*/ 916524 h 2311974"/>
                <a:gd name="connsiteX71" fmla="*/ 1119934 w 1297423"/>
                <a:gd name="connsiteY71" fmla="*/ 929187 h 2311974"/>
                <a:gd name="connsiteX72" fmla="*/ 1152783 w 1297423"/>
                <a:gd name="connsiteY72" fmla="*/ 928679 h 2311974"/>
                <a:gd name="connsiteX73" fmla="*/ 1193093 w 1297423"/>
                <a:gd name="connsiteY73" fmla="*/ 923817 h 2311974"/>
                <a:gd name="connsiteX74" fmla="*/ 1207320 w 1297423"/>
                <a:gd name="connsiteY74" fmla="*/ 914093 h 2311974"/>
                <a:gd name="connsiteX75" fmla="*/ 1216804 w 1297423"/>
                <a:gd name="connsiteY75" fmla="*/ 921386 h 2311974"/>
                <a:gd name="connsiteX76" fmla="*/ 1228660 w 1297423"/>
                <a:gd name="connsiteY76" fmla="*/ 948128 h 2311974"/>
                <a:gd name="connsiteX77" fmla="*/ 1176495 w 1297423"/>
                <a:gd name="connsiteY77" fmla="*/ 1006475 h 2311974"/>
                <a:gd name="connsiteX78" fmla="*/ 1024742 w 1297423"/>
                <a:gd name="connsiteY78" fmla="*/ 1149909 h 2311974"/>
                <a:gd name="connsiteX79" fmla="*/ 1036597 w 1297423"/>
                <a:gd name="connsiteY79" fmla="*/ 1164496 h 2311974"/>
                <a:gd name="connsiteX80" fmla="*/ 1065051 w 1297423"/>
                <a:gd name="connsiteY80" fmla="*/ 1164496 h 2311974"/>
                <a:gd name="connsiteX81" fmla="*/ 1067422 w 1297423"/>
                <a:gd name="connsiteY81" fmla="*/ 1166927 h 2311974"/>
                <a:gd name="connsiteX82" fmla="*/ 1086391 w 1297423"/>
                <a:gd name="connsiteY82" fmla="*/ 1159634 h 2311974"/>
                <a:gd name="connsiteX83" fmla="*/ 1098247 w 1297423"/>
                <a:gd name="connsiteY83" fmla="*/ 1166927 h 2311974"/>
                <a:gd name="connsiteX84" fmla="*/ 1105361 w 1297423"/>
                <a:gd name="connsiteY84" fmla="*/ 1166927 h 2311974"/>
                <a:gd name="connsiteX85" fmla="*/ 1100618 w 1297423"/>
                <a:gd name="connsiteY85" fmla="*/ 1171789 h 2311974"/>
                <a:gd name="connsiteX86" fmla="*/ 1114845 w 1297423"/>
                <a:gd name="connsiteY86" fmla="*/ 1179083 h 2311974"/>
                <a:gd name="connsiteX87" fmla="*/ 1121959 w 1297423"/>
                <a:gd name="connsiteY87" fmla="*/ 1222842 h 2311974"/>
                <a:gd name="connsiteX88" fmla="*/ 1114845 w 1297423"/>
                <a:gd name="connsiteY88" fmla="*/ 1230136 h 2311974"/>
                <a:gd name="connsiteX89" fmla="*/ 1114845 w 1297423"/>
                <a:gd name="connsiteY89" fmla="*/ 1254447 h 2311974"/>
                <a:gd name="connsiteX90" fmla="*/ 1140928 w 1297423"/>
                <a:gd name="connsiteY90" fmla="*/ 1271464 h 2311974"/>
                <a:gd name="connsiteX91" fmla="*/ 1136185 w 1297423"/>
                <a:gd name="connsiteY91" fmla="*/ 1278758 h 2311974"/>
                <a:gd name="connsiteX92" fmla="*/ 1145670 w 1297423"/>
                <a:gd name="connsiteY92" fmla="*/ 1290913 h 2311974"/>
                <a:gd name="connsiteX93" fmla="*/ 1145670 w 1297423"/>
                <a:gd name="connsiteY93" fmla="*/ 1303069 h 2311974"/>
                <a:gd name="connsiteX94" fmla="*/ 1148041 w 1297423"/>
                <a:gd name="connsiteY94" fmla="*/ 1305500 h 2311974"/>
                <a:gd name="connsiteX95" fmla="*/ 1145670 w 1297423"/>
                <a:gd name="connsiteY95" fmla="*/ 1312793 h 2311974"/>
                <a:gd name="connsiteX96" fmla="*/ 1152783 w 1297423"/>
                <a:gd name="connsiteY96" fmla="*/ 1324948 h 2311974"/>
                <a:gd name="connsiteX97" fmla="*/ 1159897 w 1297423"/>
                <a:gd name="connsiteY97" fmla="*/ 1317655 h 2311974"/>
                <a:gd name="connsiteX98" fmla="*/ 1159897 w 1297423"/>
                <a:gd name="connsiteY98" fmla="*/ 1327379 h 2311974"/>
                <a:gd name="connsiteX99" fmla="*/ 1162268 w 1297423"/>
                <a:gd name="connsiteY99" fmla="*/ 1344397 h 2311974"/>
                <a:gd name="connsiteX100" fmla="*/ 1136185 w 1297423"/>
                <a:gd name="connsiteY100" fmla="*/ 1358984 h 2311974"/>
                <a:gd name="connsiteX101" fmla="*/ 1114845 w 1297423"/>
                <a:gd name="connsiteY101" fmla="*/ 1358984 h 2311974"/>
                <a:gd name="connsiteX102" fmla="*/ 1112474 w 1297423"/>
                <a:gd name="connsiteY102" fmla="*/ 1376001 h 2311974"/>
                <a:gd name="connsiteX103" fmla="*/ 1133814 w 1297423"/>
                <a:gd name="connsiteY103" fmla="*/ 1376001 h 2311974"/>
                <a:gd name="connsiteX104" fmla="*/ 1136185 w 1297423"/>
                <a:gd name="connsiteY104" fmla="*/ 1383295 h 2311974"/>
                <a:gd name="connsiteX105" fmla="*/ 1140928 w 1297423"/>
                <a:gd name="connsiteY105" fmla="*/ 1380864 h 2311974"/>
                <a:gd name="connsiteX106" fmla="*/ 1148041 w 1297423"/>
                <a:gd name="connsiteY106" fmla="*/ 1393019 h 2311974"/>
                <a:gd name="connsiteX107" fmla="*/ 1145670 w 1297423"/>
                <a:gd name="connsiteY107" fmla="*/ 1400312 h 2311974"/>
                <a:gd name="connsiteX108" fmla="*/ 1148041 w 1297423"/>
                <a:gd name="connsiteY108" fmla="*/ 1402744 h 2311974"/>
                <a:gd name="connsiteX109" fmla="*/ 1167010 w 1297423"/>
                <a:gd name="connsiteY109" fmla="*/ 1380864 h 2311974"/>
                <a:gd name="connsiteX110" fmla="*/ 1174124 w 1297423"/>
                <a:gd name="connsiteY110" fmla="*/ 1383295 h 2311974"/>
                <a:gd name="connsiteX111" fmla="*/ 1169381 w 1297423"/>
                <a:gd name="connsiteY111" fmla="*/ 1380864 h 2311974"/>
                <a:gd name="connsiteX112" fmla="*/ 1176495 w 1297423"/>
                <a:gd name="connsiteY112" fmla="*/ 1373570 h 2311974"/>
                <a:gd name="connsiteX113" fmla="*/ 1183608 w 1297423"/>
                <a:gd name="connsiteY113" fmla="*/ 1368708 h 2311974"/>
                <a:gd name="connsiteX114" fmla="*/ 1200206 w 1297423"/>
                <a:gd name="connsiteY114" fmla="*/ 1417330 h 2311974"/>
                <a:gd name="connsiteX115" fmla="*/ 1195464 w 1297423"/>
                <a:gd name="connsiteY115" fmla="*/ 1424623 h 2311974"/>
                <a:gd name="connsiteX116" fmla="*/ 1195464 w 1297423"/>
                <a:gd name="connsiteY116" fmla="*/ 1441641 h 2311974"/>
                <a:gd name="connsiteX117" fmla="*/ 1162268 w 1297423"/>
                <a:gd name="connsiteY117" fmla="*/ 1436779 h 2311974"/>
                <a:gd name="connsiteX118" fmla="*/ 1159897 w 1297423"/>
                <a:gd name="connsiteY118" fmla="*/ 1473245 h 2311974"/>
                <a:gd name="connsiteX119" fmla="*/ 1145670 w 1297423"/>
                <a:gd name="connsiteY119" fmla="*/ 1473245 h 2311974"/>
                <a:gd name="connsiteX120" fmla="*/ 1140928 w 1297423"/>
                <a:gd name="connsiteY120" fmla="*/ 1504850 h 2311974"/>
                <a:gd name="connsiteX121" fmla="*/ 1126701 w 1297423"/>
                <a:gd name="connsiteY121" fmla="*/ 1521867 h 2311974"/>
                <a:gd name="connsiteX122" fmla="*/ 1126701 w 1297423"/>
                <a:gd name="connsiteY122" fmla="*/ 1548609 h 2311974"/>
                <a:gd name="connsiteX123" fmla="*/ 1107732 w 1297423"/>
                <a:gd name="connsiteY123" fmla="*/ 1560765 h 2311974"/>
                <a:gd name="connsiteX124" fmla="*/ 1133814 w 1297423"/>
                <a:gd name="connsiteY124" fmla="*/ 1570489 h 2311974"/>
                <a:gd name="connsiteX125" fmla="*/ 1133814 w 1297423"/>
                <a:gd name="connsiteY125" fmla="*/ 1577783 h 2311974"/>
                <a:gd name="connsiteX126" fmla="*/ 1079278 w 1297423"/>
                <a:gd name="connsiteY126" fmla="*/ 1577783 h 2311974"/>
                <a:gd name="connsiteX127" fmla="*/ 1091134 w 1297423"/>
                <a:gd name="connsiteY127" fmla="*/ 1602094 h 2311974"/>
                <a:gd name="connsiteX128" fmla="*/ 1100618 w 1297423"/>
                <a:gd name="connsiteY128" fmla="*/ 1609387 h 2311974"/>
                <a:gd name="connsiteX129" fmla="*/ 1098247 w 1297423"/>
                <a:gd name="connsiteY129" fmla="*/ 1619111 h 2311974"/>
                <a:gd name="connsiteX130" fmla="*/ 1100618 w 1297423"/>
                <a:gd name="connsiteY130" fmla="*/ 1623973 h 2311974"/>
                <a:gd name="connsiteX131" fmla="*/ 1100618 w 1297423"/>
                <a:gd name="connsiteY131" fmla="*/ 1645853 h 2311974"/>
                <a:gd name="connsiteX132" fmla="*/ 1093505 w 1297423"/>
                <a:gd name="connsiteY132" fmla="*/ 1645853 h 2311974"/>
                <a:gd name="connsiteX133" fmla="*/ 1086391 w 1297423"/>
                <a:gd name="connsiteY133" fmla="*/ 1667733 h 2311974"/>
                <a:gd name="connsiteX134" fmla="*/ 1086391 w 1297423"/>
                <a:gd name="connsiteY134" fmla="*/ 1706631 h 2311974"/>
                <a:gd name="connsiteX135" fmla="*/ 1072165 w 1297423"/>
                <a:gd name="connsiteY135" fmla="*/ 1709062 h 2311974"/>
                <a:gd name="connsiteX136" fmla="*/ 1072165 w 1297423"/>
                <a:gd name="connsiteY136" fmla="*/ 1723648 h 2311974"/>
                <a:gd name="connsiteX137" fmla="*/ 1060309 w 1297423"/>
                <a:gd name="connsiteY137" fmla="*/ 1740666 h 2311974"/>
                <a:gd name="connsiteX138" fmla="*/ 1003401 w 1297423"/>
                <a:gd name="connsiteY138" fmla="*/ 1733373 h 2311974"/>
                <a:gd name="connsiteX139" fmla="*/ 977319 w 1297423"/>
                <a:gd name="connsiteY139" fmla="*/ 1733373 h 2311974"/>
                <a:gd name="connsiteX140" fmla="*/ 965463 w 1297423"/>
                <a:gd name="connsiteY140" fmla="*/ 1743097 h 2311974"/>
                <a:gd name="connsiteX141" fmla="*/ 958350 w 1297423"/>
                <a:gd name="connsiteY141" fmla="*/ 1735804 h 2311974"/>
                <a:gd name="connsiteX142" fmla="*/ 951236 w 1297423"/>
                <a:gd name="connsiteY142" fmla="*/ 1740666 h 2311974"/>
                <a:gd name="connsiteX143" fmla="*/ 929896 w 1297423"/>
                <a:gd name="connsiteY143" fmla="*/ 1713924 h 2311974"/>
                <a:gd name="connsiteX144" fmla="*/ 915669 w 1297423"/>
                <a:gd name="connsiteY144" fmla="*/ 1721217 h 2311974"/>
                <a:gd name="connsiteX145" fmla="*/ 908556 w 1297423"/>
                <a:gd name="connsiteY145" fmla="*/ 1733373 h 2311974"/>
                <a:gd name="connsiteX146" fmla="*/ 901442 w 1297423"/>
                <a:gd name="connsiteY146" fmla="*/ 1735804 h 2311974"/>
                <a:gd name="connsiteX147" fmla="*/ 887215 w 1297423"/>
                <a:gd name="connsiteY147" fmla="*/ 1706631 h 2311974"/>
                <a:gd name="connsiteX148" fmla="*/ 816081 w 1297423"/>
                <a:gd name="connsiteY148" fmla="*/ 1709062 h 2311974"/>
                <a:gd name="connsiteX149" fmla="*/ 813710 w 1297423"/>
                <a:gd name="connsiteY149" fmla="*/ 1721217 h 2311974"/>
                <a:gd name="connsiteX150" fmla="*/ 771030 w 1297423"/>
                <a:gd name="connsiteY150" fmla="*/ 1721217 h 2311974"/>
                <a:gd name="connsiteX151" fmla="*/ 771030 w 1297423"/>
                <a:gd name="connsiteY151" fmla="*/ 1728511 h 2311974"/>
                <a:gd name="connsiteX152" fmla="*/ 740205 w 1297423"/>
                <a:gd name="connsiteY152" fmla="*/ 1721217 h 2311974"/>
                <a:gd name="connsiteX153" fmla="*/ 740205 w 1297423"/>
                <a:gd name="connsiteY153" fmla="*/ 1706631 h 2311974"/>
                <a:gd name="connsiteX154" fmla="*/ 733091 w 1297423"/>
                <a:gd name="connsiteY154" fmla="*/ 1706631 h 2311974"/>
                <a:gd name="connsiteX155" fmla="*/ 730720 w 1297423"/>
                <a:gd name="connsiteY155" fmla="*/ 1692044 h 2311974"/>
                <a:gd name="connsiteX156" fmla="*/ 730720 w 1297423"/>
                <a:gd name="connsiteY156" fmla="*/ 1692044 h 2311974"/>
                <a:gd name="connsiteX157" fmla="*/ 733091 w 1297423"/>
                <a:gd name="connsiteY157" fmla="*/ 1706631 h 2311974"/>
                <a:gd name="connsiteX158" fmla="*/ 678555 w 1297423"/>
                <a:gd name="connsiteY158" fmla="*/ 1709062 h 2311974"/>
                <a:gd name="connsiteX159" fmla="*/ 638246 w 1297423"/>
                <a:gd name="connsiteY159" fmla="*/ 1701769 h 2311974"/>
                <a:gd name="connsiteX160" fmla="*/ 635875 w 1297423"/>
                <a:gd name="connsiteY160" fmla="*/ 1709062 h 2311974"/>
                <a:gd name="connsiteX161" fmla="*/ 616905 w 1297423"/>
                <a:gd name="connsiteY161" fmla="*/ 1713924 h 2311974"/>
                <a:gd name="connsiteX162" fmla="*/ 609792 w 1297423"/>
                <a:gd name="connsiteY162" fmla="*/ 1733373 h 2311974"/>
                <a:gd name="connsiteX163" fmla="*/ 614534 w 1297423"/>
                <a:gd name="connsiteY163" fmla="*/ 1750391 h 2311974"/>
                <a:gd name="connsiteX164" fmla="*/ 595565 w 1297423"/>
                <a:gd name="connsiteY164" fmla="*/ 1750391 h 2311974"/>
                <a:gd name="connsiteX165" fmla="*/ 590823 w 1297423"/>
                <a:gd name="connsiteY165" fmla="*/ 1769840 h 2311974"/>
                <a:gd name="connsiteX166" fmla="*/ 597936 w 1297423"/>
                <a:gd name="connsiteY166" fmla="*/ 1784426 h 2311974"/>
                <a:gd name="connsiteX167" fmla="*/ 595565 w 1297423"/>
                <a:gd name="connsiteY167" fmla="*/ 1806306 h 2311974"/>
                <a:gd name="connsiteX168" fmla="*/ 583709 w 1297423"/>
                <a:gd name="connsiteY168" fmla="*/ 1813599 h 2311974"/>
                <a:gd name="connsiteX169" fmla="*/ 583709 w 1297423"/>
                <a:gd name="connsiteY169" fmla="*/ 1847635 h 2311974"/>
                <a:gd name="connsiteX170" fmla="*/ 569483 w 1297423"/>
                <a:gd name="connsiteY170" fmla="*/ 1852497 h 2311974"/>
                <a:gd name="connsiteX171" fmla="*/ 567111 w 1297423"/>
                <a:gd name="connsiteY171" fmla="*/ 1837910 h 2311974"/>
                <a:gd name="connsiteX172" fmla="*/ 533915 w 1297423"/>
                <a:gd name="connsiteY172" fmla="*/ 1837910 h 2311974"/>
                <a:gd name="connsiteX173" fmla="*/ 533915 w 1297423"/>
                <a:gd name="connsiteY173" fmla="*/ 1859790 h 2311974"/>
                <a:gd name="connsiteX174" fmla="*/ 514946 w 1297423"/>
                <a:gd name="connsiteY174" fmla="*/ 1859790 h 2311974"/>
                <a:gd name="connsiteX175" fmla="*/ 514946 w 1297423"/>
                <a:gd name="connsiteY175" fmla="*/ 1869515 h 2311974"/>
                <a:gd name="connsiteX176" fmla="*/ 512575 w 1297423"/>
                <a:gd name="connsiteY176" fmla="*/ 1876808 h 2311974"/>
                <a:gd name="connsiteX177" fmla="*/ 431957 w 1297423"/>
                <a:gd name="connsiteY177" fmla="*/ 1876808 h 2311974"/>
                <a:gd name="connsiteX178" fmla="*/ 431957 w 1297423"/>
                <a:gd name="connsiteY178" fmla="*/ 1896257 h 2311974"/>
                <a:gd name="connsiteX179" fmla="*/ 379791 w 1297423"/>
                <a:gd name="connsiteY179" fmla="*/ 1901119 h 2311974"/>
                <a:gd name="connsiteX180" fmla="*/ 379791 w 1297423"/>
                <a:gd name="connsiteY180" fmla="*/ 1930292 h 2311974"/>
                <a:gd name="connsiteX181" fmla="*/ 358451 w 1297423"/>
                <a:gd name="connsiteY181" fmla="*/ 1930292 h 2311974"/>
                <a:gd name="connsiteX182" fmla="*/ 356080 w 1297423"/>
                <a:gd name="connsiteY182" fmla="*/ 1952172 h 2311974"/>
                <a:gd name="connsiteX183" fmla="*/ 344224 w 1297423"/>
                <a:gd name="connsiteY183" fmla="*/ 1952172 h 2311974"/>
                <a:gd name="connsiteX184" fmla="*/ 344224 w 1297423"/>
                <a:gd name="connsiteY184" fmla="*/ 1978914 h 2311974"/>
                <a:gd name="connsiteX185" fmla="*/ 351338 w 1297423"/>
                <a:gd name="connsiteY185" fmla="*/ 1983776 h 2311974"/>
                <a:gd name="connsiteX186" fmla="*/ 348967 w 1297423"/>
                <a:gd name="connsiteY186" fmla="*/ 2000794 h 2311974"/>
                <a:gd name="connsiteX187" fmla="*/ 356080 w 1297423"/>
                <a:gd name="connsiteY187" fmla="*/ 2005656 h 2311974"/>
                <a:gd name="connsiteX188" fmla="*/ 356080 w 1297423"/>
                <a:gd name="connsiteY188" fmla="*/ 2068865 h 2311974"/>
                <a:gd name="connsiteX189" fmla="*/ 348967 w 1297423"/>
                <a:gd name="connsiteY189" fmla="*/ 2068865 h 2311974"/>
                <a:gd name="connsiteX190" fmla="*/ 348967 w 1297423"/>
                <a:gd name="connsiteY190" fmla="*/ 2081020 h 2311974"/>
                <a:gd name="connsiteX191" fmla="*/ 329997 w 1297423"/>
                <a:gd name="connsiteY191" fmla="*/ 2083451 h 2311974"/>
                <a:gd name="connsiteX192" fmla="*/ 315771 w 1297423"/>
                <a:gd name="connsiteY192" fmla="*/ 2117487 h 2311974"/>
                <a:gd name="connsiteX193" fmla="*/ 315771 w 1297423"/>
                <a:gd name="connsiteY193" fmla="*/ 2129642 h 2311974"/>
                <a:gd name="connsiteX194" fmla="*/ 372678 w 1297423"/>
                <a:gd name="connsiteY194" fmla="*/ 2132073 h 2311974"/>
                <a:gd name="connsiteX195" fmla="*/ 365565 w 1297423"/>
                <a:gd name="connsiteY195" fmla="*/ 2151522 h 2311974"/>
                <a:gd name="connsiteX196" fmla="*/ 370307 w 1297423"/>
                <a:gd name="connsiteY196" fmla="*/ 2161246 h 2311974"/>
                <a:gd name="connsiteX197" fmla="*/ 365565 w 1297423"/>
                <a:gd name="connsiteY197" fmla="*/ 2168540 h 2311974"/>
                <a:gd name="connsiteX198" fmla="*/ 348967 w 1297423"/>
                <a:gd name="connsiteY198" fmla="*/ 2168540 h 2311974"/>
                <a:gd name="connsiteX199" fmla="*/ 348967 w 1297423"/>
                <a:gd name="connsiteY199" fmla="*/ 2180695 h 2311974"/>
                <a:gd name="connsiteX200" fmla="*/ 318142 w 1297423"/>
                <a:gd name="connsiteY200" fmla="*/ 2187988 h 2311974"/>
                <a:gd name="connsiteX201" fmla="*/ 325255 w 1297423"/>
                <a:gd name="connsiteY201" fmla="*/ 2200144 h 2311974"/>
                <a:gd name="connsiteX202" fmla="*/ 322884 w 1297423"/>
                <a:gd name="connsiteY202" fmla="*/ 2256059 h 2311974"/>
                <a:gd name="connsiteX203" fmla="*/ 311028 w 1297423"/>
                <a:gd name="connsiteY203" fmla="*/ 2277939 h 2311974"/>
                <a:gd name="connsiteX204" fmla="*/ 284946 w 1297423"/>
                <a:gd name="connsiteY204" fmla="*/ 2307112 h 2311974"/>
                <a:gd name="connsiteX205" fmla="*/ 270719 w 1297423"/>
                <a:gd name="connsiteY205" fmla="*/ 2311974 h 2311974"/>
                <a:gd name="connsiteX206" fmla="*/ 254121 w 1297423"/>
                <a:gd name="connsiteY206" fmla="*/ 2282801 h 2311974"/>
                <a:gd name="connsiteX207" fmla="*/ 235152 w 1297423"/>
                <a:gd name="connsiteY207" fmla="*/ 2275508 h 2311974"/>
                <a:gd name="connsiteX208" fmla="*/ 220925 w 1297423"/>
                <a:gd name="connsiteY208" fmla="*/ 2292526 h 2311974"/>
                <a:gd name="connsiteX209" fmla="*/ 201956 w 1297423"/>
                <a:gd name="connsiteY209" fmla="*/ 2285232 h 2311974"/>
                <a:gd name="connsiteX210" fmla="*/ 187729 w 1297423"/>
                <a:gd name="connsiteY210" fmla="*/ 2290094 h 2311974"/>
                <a:gd name="connsiteX211" fmla="*/ 152162 w 1297423"/>
                <a:gd name="connsiteY211" fmla="*/ 2275508 h 2311974"/>
                <a:gd name="connsiteX212" fmla="*/ 111427 w 1297423"/>
                <a:gd name="connsiteY212" fmla="*/ 2254426 h 2311974"/>
                <a:gd name="connsiteX213" fmla="*/ 119732 w 1297423"/>
                <a:gd name="connsiteY213" fmla="*/ 2090384 h 2311974"/>
                <a:gd name="connsiteX214" fmla="*/ 149016 w 1297423"/>
                <a:gd name="connsiteY214" fmla="*/ 1879782 h 2311974"/>
                <a:gd name="connsiteX215" fmla="*/ 144099 w 1297423"/>
                <a:gd name="connsiteY215" fmla="*/ 1766434 h 2311974"/>
                <a:gd name="connsiteX216" fmla="*/ 115820 w 1297423"/>
                <a:gd name="connsiteY216" fmla="*/ 1684276 h 2311974"/>
                <a:gd name="connsiteX217" fmla="*/ 52467 w 1297423"/>
                <a:gd name="connsiteY217" fmla="*/ 1605539 h 2311974"/>
                <a:gd name="connsiteX218" fmla="*/ 2592 w 1297423"/>
                <a:gd name="connsiteY218" fmla="*/ 1566641 h 2311974"/>
                <a:gd name="connsiteX219" fmla="*/ 4236 w 1297423"/>
                <a:gd name="connsiteY219" fmla="*/ 1519182 h 2311974"/>
                <a:gd name="connsiteX220" fmla="*/ 0 w 1297423"/>
                <a:gd name="connsiteY220" fmla="*/ 1442151 h 2311974"/>
                <a:gd name="connsiteX221" fmla="*/ 55307 w 1297423"/>
                <a:gd name="connsiteY221" fmla="*/ 1327822 h 2311974"/>
                <a:gd name="connsiteX222" fmla="*/ 848993 w 1297423"/>
                <a:gd name="connsiteY222" fmla="*/ 1104035 h 2311974"/>
                <a:gd name="connsiteX223" fmla="*/ 133193 w 1297423"/>
                <a:gd name="connsiteY223" fmla="*/ 471633 h 2311974"/>
                <a:gd name="connsiteX224" fmla="*/ 126079 w 1297423"/>
                <a:gd name="connsiteY224" fmla="*/ 464340 h 2311974"/>
                <a:gd name="connsiteX225" fmla="*/ 213811 w 1297423"/>
                <a:gd name="connsiteY225" fmla="*/ 311180 h 2311974"/>
                <a:gd name="connsiteX226" fmla="*/ 206698 w 1297423"/>
                <a:gd name="connsiteY226" fmla="*/ 308749 h 2311974"/>
                <a:gd name="connsiteX227" fmla="*/ 220925 w 1297423"/>
                <a:gd name="connsiteY227" fmla="*/ 240679 h 2311974"/>
                <a:gd name="connsiteX228" fmla="*/ 242265 w 1297423"/>
                <a:gd name="connsiteY228" fmla="*/ 199350 h 2311974"/>
                <a:gd name="connsiteX229" fmla="*/ 220925 w 1297423"/>
                <a:gd name="connsiteY229" fmla="*/ 150728 h 2311974"/>
                <a:gd name="connsiteX230" fmla="*/ 230409 w 1297423"/>
                <a:gd name="connsiteY230" fmla="*/ 131279 h 2311974"/>
                <a:gd name="connsiteX231" fmla="*/ 263605 w 1297423"/>
                <a:gd name="connsiteY231" fmla="*/ 116693 h 2311974"/>
                <a:gd name="connsiteX232" fmla="*/ 268348 w 1297423"/>
                <a:gd name="connsiteY232" fmla="*/ 131279 h 2311974"/>
                <a:gd name="connsiteX233" fmla="*/ 289688 w 1297423"/>
                <a:gd name="connsiteY233" fmla="*/ 116693 h 2311974"/>
                <a:gd name="connsiteX234" fmla="*/ 284946 w 1297423"/>
                <a:gd name="connsiteY234" fmla="*/ 109399 h 2311974"/>
                <a:gd name="connsiteX235" fmla="*/ 301544 w 1297423"/>
                <a:gd name="connsiteY235" fmla="*/ 102106 h 2311974"/>
                <a:gd name="connsiteX236" fmla="*/ 301544 w 1297423"/>
                <a:gd name="connsiteY236" fmla="*/ 94813 h 2311974"/>
                <a:gd name="connsiteX237" fmla="*/ 311028 w 1297423"/>
                <a:gd name="connsiteY237" fmla="*/ 87519 h 2311974"/>
                <a:gd name="connsiteX238" fmla="*/ 296801 w 1297423"/>
                <a:gd name="connsiteY238" fmla="*/ 53484 h 2311974"/>
                <a:gd name="connsiteX239" fmla="*/ 294430 w 1297423"/>
                <a:gd name="connsiteY239" fmla="*/ 7293 h 2311974"/>
                <a:gd name="connsiteX240" fmla="*/ 337111 w 1297423"/>
                <a:gd name="connsiteY240" fmla="*/ 17018 h 2311974"/>
                <a:gd name="connsiteX241" fmla="*/ 358451 w 1297423"/>
                <a:gd name="connsiteY241" fmla="*/ 0 h 2311974"/>
                <a:gd name="connsiteX242" fmla="*/ 358451 w 1297423"/>
                <a:gd name="connsiteY242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36597 w 1297423"/>
                <a:gd name="connsiteY67" fmla="*/ 824142 h 2311974"/>
                <a:gd name="connsiteX68" fmla="*/ 1079278 w 1297423"/>
                <a:gd name="connsiteY68" fmla="*/ 906800 h 2311974"/>
                <a:gd name="connsiteX69" fmla="*/ 1086391 w 1297423"/>
                <a:gd name="connsiteY69" fmla="*/ 916524 h 2311974"/>
                <a:gd name="connsiteX70" fmla="*/ 1119934 w 1297423"/>
                <a:gd name="connsiteY70" fmla="*/ 929187 h 2311974"/>
                <a:gd name="connsiteX71" fmla="*/ 1152783 w 1297423"/>
                <a:gd name="connsiteY71" fmla="*/ 928679 h 2311974"/>
                <a:gd name="connsiteX72" fmla="*/ 1193093 w 1297423"/>
                <a:gd name="connsiteY72" fmla="*/ 923817 h 2311974"/>
                <a:gd name="connsiteX73" fmla="*/ 1207320 w 1297423"/>
                <a:gd name="connsiteY73" fmla="*/ 914093 h 2311974"/>
                <a:gd name="connsiteX74" fmla="*/ 1216804 w 1297423"/>
                <a:gd name="connsiteY74" fmla="*/ 921386 h 2311974"/>
                <a:gd name="connsiteX75" fmla="*/ 1228660 w 1297423"/>
                <a:gd name="connsiteY75" fmla="*/ 948128 h 2311974"/>
                <a:gd name="connsiteX76" fmla="*/ 1176495 w 1297423"/>
                <a:gd name="connsiteY76" fmla="*/ 1006475 h 2311974"/>
                <a:gd name="connsiteX77" fmla="*/ 1024742 w 1297423"/>
                <a:gd name="connsiteY77" fmla="*/ 1149909 h 2311974"/>
                <a:gd name="connsiteX78" fmla="*/ 1036597 w 1297423"/>
                <a:gd name="connsiteY78" fmla="*/ 1164496 h 2311974"/>
                <a:gd name="connsiteX79" fmla="*/ 1065051 w 1297423"/>
                <a:gd name="connsiteY79" fmla="*/ 1164496 h 2311974"/>
                <a:gd name="connsiteX80" fmla="*/ 1067422 w 1297423"/>
                <a:gd name="connsiteY80" fmla="*/ 1166927 h 2311974"/>
                <a:gd name="connsiteX81" fmla="*/ 1086391 w 1297423"/>
                <a:gd name="connsiteY81" fmla="*/ 1159634 h 2311974"/>
                <a:gd name="connsiteX82" fmla="*/ 1098247 w 1297423"/>
                <a:gd name="connsiteY82" fmla="*/ 1166927 h 2311974"/>
                <a:gd name="connsiteX83" fmla="*/ 1105361 w 1297423"/>
                <a:gd name="connsiteY83" fmla="*/ 1166927 h 2311974"/>
                <a:gd name="connsiteX84" fmla="*/ 1100618 w 1297423"/>
                <a:gd name="connsiteY84" fmla="*/ 1171789 h 2311974"/>
                <a:gd name="connsiteX85" fmla="*/ 1114845 w 1297423"/>
                <a:gd name="connsiteY85" fmla="*/ 1179083 h 2311974"/>
                <a:gd name="connsiteX86" fmla="*/ 1121959 w 1297423"/>
                <a:gd name="connsiteY86" fmla="*/ 1222842 h 2311974"/>
                <a:gd name="connsiteX87" fmla="*/ 1114845 w 1297423"/>
                <a:gd name="connsiteY87" fmla="*/ 1230136 h 2311974"/>
                <a:gd name="connsiteX88" fmla="*/ 1114845 w 1297423"/>
                <a:gd name="connsiteY88" fmla="*/ 1254447 h 2311974"/>
                <a:gd name="connsiteX89" fmla="*/ 1140928 w 1297423"/>
                <a:gd name="connsiteY89" fmla="*/ 1271464 h 2311974"/>
                <a:gd name="connsiteX90" fmla="*/ 1136185 w 1297423"/>
                <a:gd name="connsiteY90" fmla="*/ 1278758 h 2311974"/>
                <a:gd name="connsiteX91" fmla="*/ 1145670 w 1297423"/>
                <a:gd name="connsiteY91" fmla="*/ 1290913 h 2311974"/>
                <a:gd name="connsiteX92" fmla="*/ 1145670 w 1297423"/>
                <a:gd name="connsiteY92" fmla="*/ 1303069 h 2311974"/>
                <a:gd name="connsiteX93" fmla="*/ 1148041 w 1297423"/>
                <a:gd name="connsiteY93" fmla="*/ 1305500 h 2311974"/>
                <a:gd name="connsiteX94" fmla="*/ 1145670 w 1297423"/>
                <a:gd name="connsiteY94" fmla="*/ 1312793 h 2311974"/>
                <a:gd name="connsiteX95" fmla="*/ 1152783 w 1297423"/>
                <a:gd name="connsiteY95" fmla="*/ 1324948 h 2311974"/>
                <a:gd name="connsiteX96" fmla="*/ 1159897 w 1297423"/>
                <a:gd name="connsiteY96" fmla="*/ 1317655 h 2311974"/>
                <a:gd name="connsiteX97" fmla="*/ 1159897 w 1297423"/>
                <a:gd name="connsiteY97" fmla="*/ 1327379 h 2311974"/>
                <a:gd name="connsiteX98" fmla="*/ 1162268 w 1297423"/>
                <a:gd name="connsiteY98" fmla="*/ 1344397 h 2311974"/>
                <a:gd name="connsiteX99" fmla="*/ 1136185 w 1297423"/>
                <a:gd name="connsiteY99" fmla="*/ 1358984 h 2311974"/>
                <a:gd name="connsiteX100" fmla="*/ 1114845 w 1297423"/>
                <a:gd name="connsiteY100" fmla="*/ 1358984 h 2311974"/>
                <a:gd name="connsiteX101" fmla="*/ 1112474 w 1297423"/>
                <a:gd name="connsiteY101" fmla="*/ 1376001 h 2311974"/>
                <a:gd name="connsiteX102" fmla="*/ 1133814 w 1297423"/>
                <a:gd name="connsiteY102" fmla="*/ 1376001 h 2311974"/>
                <a:gd name="connsiteX103" fmla="*/ 1136185 w 1297423"/>
                <a:gd name="connsiteY103" fmla="*/ 1383295 h 2311974"/>
                <a:gd name="connsiteX104" fmla="*/ 1140928 w 1297423"/>
                <a:gd name="connsiteY104" fmla="*/ 1380864 h 2311974"/>
                <a:gd name="connsiteX105" fmla="*/ 1148041 w 1297423"/>
                <a:gd name="connsiteY105" fmla="*/ 1393019 h 2311974"/>
                <a:gd name="connsiteX106" fmla="*/ 1145670 w 1297423"/>
                <a:gd name="connsiteY106" fmla="*/ 1400312 h 2311974"/>
                <a:gd name="connsiteX107" fmla="*/ 1148041 w 1297423"/>
                <a:gd name="connsiteY107" fmla="*/ 1402744 h 2311974"/>
                <a:gd name="connsiteX108" fmla="*/ 1167010 w 1297423"/>
                <a:gd name="connsiteY108" fmla="*/ 1380864 h 2311974"/>
                <a:gd name="connsiteX109" fmla="*/ 1174124 w 1297423"/>
                <a:gd name="connsiteY109" fmla="*/ 1383295 h 2311974"/>
                <a:gd name="connsiteX110" fmla="*/ 1169381 w 1297423"/>
                <a:gd name="connsiteY110" fmla="*/ 1380864 h 2311974"/>
                <a:gd name="connsiteX111" fmla="*/ 1176495 w 1297423"/>
                <a:gd name="connsiteY111" fmla="*/ 1373570 h 2311974"/>
                <a:gd name="connsiteX112" fmla="*/ 1183608 w 1297423"/>
                <a:gd name="connsiteY112" fmla="*/ 1368708 h 2311974"/>
                <a:gd name="connsiteX113" fmla="*/ 1200206 w 1297423"/>
                <a:gd name="connsiteY113" fmla="*/ 1417330 h 2311974"/>
                <a:gd name="connsiteX114" fmla="*/ 1195464 w 1297423"/>
                <a:gd name="connsiteY114" fmla="*/ 1424623 h 2311974"/>
                <a:gd name="connsiteX115" fmla="*/ 1195464 w 1297423"/>
                <a:gd name="connsiteY115" fmla="*/ 1441641 h 2311974"/>
                <a:gd name="connsiteX116" fmla="*/ 1162268 w 1297423"/>
                <a:gd name="connsiteY116" fmla="*/ 1436779 h 2311974"/>
                <a:gd name="connsiteX117" fmla="*/ 1159897 w 1297423"/>
                <a:gd name="connsiteY117" fmla="*/ 1473245 h 2311974"/>
                <a:gd name="connsiteX118" fmla="*/ 1145670 w 1297423"/>
                <a:gd name="connsiteY118" fmla="*/ 1473245 h 2311974"/>
                <a:gd name="connsiteX119" fmla="*/ 1140928 w 1297423"/>
                <a:gd name="connsiteY119" fmla="*/ 1504850 h 2311974"/>
                <a:gd name="connsiteX120" fmla="*/ 1126701 w 1297423"/>
                <a:gd name="connsiteY120" fmla="*/ 1521867 h 2311974"/>
                <a:gd name="connsiteX121" fmla="*/ 1126701 w 1297423"/>
                <a:gd name="connsiteY121" fmla="*/ 1548609 h 2311974"/>
                <a:gd name="connsiteX122" fmla="*/ 1107732 w 1297423"/>
                <a:gd name="connsiteY122" fmla="*/ 1560765 h 2311974"/>
                <a:gd name="connsiteX123" fmla="*/ 1133814 w 1297423"/>
                <a:gd name="connsiteY123" fmla="*/ 1570489 h 2311974"/>
                <a:gd name="connsiteX124" fmla="*/ 1133814 w 1297423"/>
                <a:gd name="connsiteY124" fmla="*/ 1577783 h 2311974"/>
                <a:gd name="connsiteX125" fmla="*/ 1079278 w 1297423"/>
                <a:gd name="connsiteY125" fmla="*/ 1577783 h 2311974"/>
                <a:gd name="connsiteX126" fmla="*/ 1091134 w 1297423"/>
                <a:gd name="connsiteY126" fmla="*/ 1602094 h 2311974"/>
                <a:gd name="connsiteX127" fmla="*/ 1100618 w 1297423"/>
                <a:gd name="connsiteY127" fmla="*/ 1609387 h 2311974"/>
                <a:gd name="connsiteX128" fmla="*/ 1098247 w 1297423"/>
                <a:gd name="connsiteY128" fmla="*/ 1619111 h 2311974"/>
                <a:gd name="connsiteX129" fmla="*/ 1100618 w 1297423"/>
                <a:gd name="connsiteY129" fmla="*/ 1623973 h 2311974"/>
                <a:gd name="connsiteX130" fmla="*/ 1100618 w 1297423"/>
                <a:gd name="connsiteY130" fmla="*/ 1645853 h 2311974"/>
                <a:gd name="connsiteX131" fmla="*/ 1093505 w 1297423"/>
                <a:gd name="connsiteY131" fmla="*/ 1645853 h 2311974"/>
                <a:gd name="connsiteX132" fmla="*/ 1086391 w 1297423"/>
                <a:gd name="connsiteY132" fmla="*/ 1667733 h 2311974"/>
                <a:gd name="connsiteX133" fmla="*/ 1086391 w 1297423"/>
                <a:gd name="connsiteY133" fmla="*/ 1706631 h 2311974"/>
                <a:gd name="connsiteX134" fmla="*/ 1072165 w 1297423"/>
                <a:gd name="connsiteY134" fmla="*/ 1709062 h 2311974"/>
                <a:gd name="connsiteX135" fmla="*/ 1072165 w 1297423"/>
                <a:gd name="connsiteY135" fmla="*/ 1723648 h 2311974"/>
                <a:gd name="connsiteX136" fmla="*/ 1060309 w 1297423"/>
                <a:gd name="connsiteY136" fmla="*/ 1740666 h 2311974"/>
                <a:gd name="connsiteX137" fmla="*/ 1003401 w 1297423"/>
                <a:gd name="connsiteY137" fmla="*/ 1733373 h 2311974"/>
                <a:gd name="connsiteX138" fmla="*/ 977319 w 1297423"/>
                <a:gd name="connsiteY138" fmla="*/ 1733373 h 2311974"/>
                <a:gd name="connsiteX139" fmla="*/ 965463 w 1297423"/>
                <a:gd name="connsiteY139" fmla="*/ 1743097 h 2311974"/>
                <a:gd name="connsiteX140" fmla="*/ 958350 w 1297423"/>
                <a:gd name="connsiteY140" fmla="*/ 1735804 h 2311974"/>
                <a:gd name="connsiteX141" fmla="*/ 951236 w 1297423"/>
                <a:gd name="connsiteY141" fmla="*/ 1740666 h 2311974"/>
                <a:gd name="connsiteX142" fmla="*/ 929896 w 1297423"/>
                <a:gd name="connsiteY142" fmla="*/ 1713924 h 2311974"/>
                <a:gd name="connsiteX143" fmla="*/ 915669 w 1297423"/>
                <a:gd name="connsiteY143" fmla="*/ 1721217 h 2311974"/>
                <a:gd name="connsiteX144" fmla="*/ 908556 w 1297423"/>
                <a:gd name="connsiteY144" fmla="*/ 1733373 h 2311974"/>
                <a:gd name="connsiteX145" fmla="*/ 901442 w 1297423"/>
                <a:gd name="connsiteY145" fmla="*/ 1735804 h 2311974"/>
                <a:gd name="connsiteX146" fmla="*/ 887215 w 1297423"/>
                <a:gd name="connsiteY146" fmla="*/ 1706631 h 2311974"/>
                <a:gd name="connsiteX147" fmla="*/ 816081 w 1297423"/>
                <a:gd name="connsiteY147" fmla="*/ 1709062 h 2311974"/>
                <a:gd name="connsiteX148" fmla="*/ 813710 w 1297423"/>
                <a:gd name="connsiteY148" fmla="*/ 1721217 h 2311974"/>
                <a:gd name="connsiteX149" fmla="*/ 771030 w 1297423"/>
                <a:gd name="connsiteY149" fmla="*/ 1721217 h 2311974"/>
                <a:gd name="connsiteX150" fmla="*/ 771030 w 1297423"/>
                <a:gd name="connsiteY150" fmla="*/ 1728511 h 2311974"/>
                <a:gd name="connsiteX151" fmla="*/ 740205 w 1297423"/>
                <a:gd name="connsiteY151" fmla="*/ 1721217 h 2311974"/>
                <a:gd name="connsiteX152" fmla="*/ 740205 w 1297423"/>
                <a:gd name="connsiteY152" fmla="*/ 1706631 h 2311974"/>
                <a:gd name="connsiteX153" fmla="*/ 733091 w 1297423"/>
                <a:gd name="connsiteY153" fmla="*/ 1706631 h 2311974"/>
                <a:gd name="connsiteX154" fmla="*/ 730720 w 1297423"/>
                <a:gd name="connsiteY154" fmla="*/ 1692044 h 2311974"/>
                <a:gd name="connsiteX155" fmla="*/ 730720 w 1297423"/>
                <a:gd name="connsiteY155" fmla="*/ 1692044 h 2311974"/>
                <a:gd name="connsiteX156" fmla="*/ 733091 w 1297423"/>
                <a:gd name="connsiteY156" fmla="*/ 1706631 h 2311974"/>
                <a:gd name="connsiteX157" fmla="*/ 678555 w 1297423"/>
                <a:gd name="connsiteY157" fmla="*/ 1709062 h 2311974"/>
                <a:gd name="connsiteX158" fmla="*/ 638246 w 1297423"/>
                <a:gd name="connsiteY158" fmla="*/ 1701769 h 2311974"/>
                <a:gd name="connsiteX159" fmla="*/ 635875 w 1297423"/>
                <a:gd name="connsiteY159" fmla="*/ 1709062 h 2311974"/>
                <a:gd name="connsiteX160" fmla="*/ 616905 w 1297423"/>
                <a:gd name="connsiteY160" fmla="*/ 1713924 h 2311974"/>
                <a:gd name="connsiteX161" fmla="*/ 609792 w 1297423"/>
                <a:gd name="connsiteY161" fmla="*/ 1733373 h 2311974"/>
                <a:gd name="connsiteX162" fmla="*/ 614534 w 1297423"/>
                <a:gd name="connsiteY162" fmla="*/ 1750391 h 2311974"/>
                <a:gd name="connsiteX163" fmla="*/ 595565 w 1297423"/>
                <a:gd name="connsiteY163" fmla="*/ 1750391 h 2311974"/>
                <a:gd name="connsiteX164" fmla="*/ 590823 w 1297423"/>
                <a:gd name="connsiteY164" fmla="*/ 1769840 h 2311974"/>
                <a:gd name="connsiteX165" fmla="*/ 597936 w 1297423"/>
                <a:gd name="connsiteY165" fmla="*/ 1784426 h 2311974"/>
                <a:gd name="connsiteX166" fmla="*/ 595565 w 1297423"/>
                <a:gd name="connsiteY166" fmla="*/ 1806306 h 2311974"/>
                <a:gd name="connsiteX167" fmla="*/ 583709 w 1297423"/>
                <a:gd name="connsiteY167" fmla="*/ 1813599 h 2311974"/>
                <a:gd name="connsiteX168" fmla="*/ 583709 w 1297423"/>
                <a:gd name="connsiteY168" fmla="*/ 1847635 h 2311974"/>
                <a:gd name="connsiteX169" fmla="*/ 569483 w 1297423"/>
                <a:gd name="connsiteY169" fmla="*/ 1852497 h 2311974"/>
                <a:gd name="connsiteX170" fmla="*/ 567111 w 1297423"/>
                <a:gd name="connsiteY170" fmla="*/ 1837910 h 2311974"/>
                <a:gd name="connsiteX171" fmla="*/ 533915 w 1297423"/>
                <a:gd name="connsiteY171" fmla="*/ 1837910 h 2311974"/>
                <a:gd name="connsiteX172" fmla="*/ 533915 w 1297423"/>
                <a:gd name="connsiteY172" fmla="*/ 1859790 h 2311974"/>
                <a:gd name="connsiteX173" fmla="*/ 514946 w 1297423"/>
                <a:gd name="connsiteY173" fmla="*/ 1859790 h 2311974"/>
                <a:gd name="connsiteX174" fmla="*/ 514946 w 1297423"/>
                <a:gd name="connsiteY174" fmla="*/ 1869515 h 2311974"/>
                <a:gd name="connsiteX175" fmla="*/ 512575 w 1297423"/>
                <a:gd name="connsiteY175" fmla="*/ 1876808 h 2311974"/>
                <a:gd name="connsiteX176" fmla="*/ 431957 w 1297423"/>
                <a:gd name="connsiteY176" fmla="*/ 1876808 h 2311974"/>
                <a:gd name="connsiteX177" fmla="*/ 431957 w 1297423"/>
                <a:gd name="connsiteY177" fmla="*/ 1896257 h 2311974"/>
                <a:gd name="connsiteX178" fmla="*/ 379791 w 1297423"/>
                <a:gd name="connsiteY178" fmla="*/ 1901119 h 2311974"/>
                <a:gd name="connsiteX179" fmla="*/ 379791 w 1297423"/>
                <a:gd name="connsiteY179" fmla="*/ 1930292 h 2311974"/>
                <a:gd name="connsiteX180" fmla="*/ 358451 w 1297423"/>
                <a:gd name="connsiteY180" fmla="*/ 1930292 h 2311974"/>
                <a:gd name="connsiteX181" fmla="*/ 356080 w 1297423"/>
                <a:gd name="connsiteY181" fmla="*/ 1952172 h 2311974"/>
                <a:gd name="connsiteX182" fmla="*/ 344224 w 1297423"/>
                <a:gd name="connsiteY182" fmla="*/ 1952172 h 2311974"/>
                <a:gd name="connsiteX183" fmla="*/ 344224 w 1297423"/>
                <a:gd name="connsiteY183" fmla="*/ 1978914 h 2311974"/>
                <a:gd name="connsiteX184" fmla="*/ 351338 w 1297423"/>
                <a:gd name="connsiteY184" fmla="*/ 1983776 h 2311974"/>
                <a:gd name="connsiteX185" fmla="*/ 348967 w 1297423"/>
                <a:gd name="connsiteY185" fmla="*/ 2000794 h 2311974"/>
                <a:gd name="connsiteX186" fmla="*/ 356080 w 1297423"/>
                <a:gd name="connsiteY186" fmla="*/ 2005656 h 2311974"/>
                <a:gd name="connsiteX187" fmla="*/ 356080 w 1297423"/>
                <a:gd name="connsiteY187" fmla="*/ 2068865 h 2311974"/>
                <a:gd name="connsiteX188" fmla="*/ 348967 w 1297423"/>
                <a:gd name="connsiteY188" fmla="*/ 2068865 h 2311974"/>
                <a:gd name="connsiteX189" fmla="*/ 348967 w 1297423"/>
                <a:gd name="connsiteY189" fmla="*/ 2081020 h 2311974"/>
                <a:gd name="connsiteX190" fmla="*/ 329997 w 1297423"/>
                <a:gd name="connsiteY190" fmla="*/ 2083451 h 2311974"/>
                <a:gd name="connsiteX191" fmla="*/ 315771 w 1297423"/>
                <a:gd name="connsiteY191" fmla="*/ 2117487 h 2311974"/>
                <a:gd name="connsiteX192" fmla="*/ 315771 w 1297423"/>
                <a:gd name="connsiteY192" fmla="*/ 2129642 h 2311974"/>
                <a:gd name="connsiteX193" fmla="*/ 372678 w 1297423"/>
                <a:gd name="connsiteY193" fmla="*/ 2132073 h 2311974"/>
                <a:gd name="connsiteX194" fmla="*/ 365565 w 1297423"/>
                <a:gd name="connsiteY194" fmla="*/ 2151522 h 2311974"/>
                <a:gd name="connsiteX195" fmla="*/ 370307 w 1297423"/>
                <a:gd name="connsiteY195" fmla="*/ 2161246 h 2311974"/>
                <a:gd name="connsiteX196" fmla="*/ 365565 w 1297423"/>
                <a:gd name="connsiteY196" fmla="*/ 2168540 h 2311974"/>
                <a:gd name="connsiteX197" fmla="*/ 348967 w 1297423"/>
                <a:gd name="connsiteY197" fmla="*/ 2168540 h 2311974"/>
                <a:gd name="connsiteX198" fmla="*/ 348967 w 1297423"/>
                <a:gd name="connsiteY198" fmla="*/ 2180695 h 2311974"/>
                <a:gd name="connsiteX199" fmla="*/ 318142 w 1297423"/>
                <a:gd name="connsiteY199" fmla="*/ 2187988 h 2311974"/>
                <a:gd name="connsiteX200" fmla="*/ 325255 w 1297423"/>
                <a:gd name="connsiteY200" fmla="*/ 2200144 h 2311974"/>
                <a:gd name="connsiteX201" fmla="*/ 322884 w 1297423"/>
                <a:gd name="connsiteY201" fmla="*/ 2256059 h 2311974"/>
                <a:gd name="connsiteX202" fmla="*/ 311028 w 1297423"/>
                <a:gd name="connsiteY202" fmla="*/ 2277939 h 2311974"/>
                <a:gd name="connsiteX203" fmla="*/ 284946 w 1297423"/>
                <a:gd name="connsiteY203" fmla="*/ 2307112 h 2311974"/>
                <a:gd name="connsiteX204" fmla="*/ 270719 w 1297423"/>
                <a:gd name="connsiteY204" fmla="*/ 2311974 h 2311974"/>
                <a:gd name="connsiteX205" fmla="*/ 254121 w 1297423"/>
                <a:gd name="connsiteY205" fmla="*/ 2282801 h 2311974"/>
                <a:gd name="connsiteX206" fmla="*/ 235152 w 1297423"/>
                <a:gd name="connsiteY206" fmla="*/ 2275508 h 2311974"/>
                <a:gd name="connsiteX207" fmla="*/ 220925 w 1297423"/>
                <a:gd name="connsiteY207" fmla="*/ 2292526 h 2311974"/>
                <a:gd name="connsiteX208" fmla="*/ 201956 w 1297423"/>
                <a:gd name="connsiteY208" fmla="*/ 2285232 h 2311974"/>
                <a:gd name="connsiteX209" fmla="*/ 187729 w 1297423"/>
                <a:gd name="connsiteY209" fmla="*/ 2290094 h 2311974"/>
                <a:gd name="connsiteX210" fmla="*/ 152162 w 1297423"/>
                <a:gd name="connsiteY210" fmla="*/ 2275508 h 2311974"/>
                <a:gd name="connsiteX211" fmla="*/ 111427 w 1297423"/>
                <a:gd name="connsiteY211" fmla="*/ 2254426 h 2311974"/>
                <a:gd name="connsiteX212" fmla="*/ 119732 w 1297423"/>
                <a:gd name="connsiteY212" fmla="*/ 2090384 h 2311974"/>
                <a:gd name="connsiteX213" fmla="*/ 149016 w 1297423"/>
                <a:gd name="connsiteY213" fmla="*/ 1879782 h 2311974"/>
                <a:gd name="connsiteX214" fmla="*/ 144099 w 1297423"/>
                <a:gd name="connsiteY214" fmla="*/ 1766434 h 2311974"/>
                <a:gd name="connsiteX215" fmla="*/ 115820 w 1297423"/>
                <a:gd name="connsiteY215" fmla="*/ 1684276 h 2311974"/>
                <a:gd name="connsiteX216" fmla="*/ 52467 w 1297423"/>
                <a:gd name="connsiteY216" fmla="*/ 1605539 h 2311974"/>
                <a:gd name="connsiteX217" fmla="*/ 2592 w 1297423"/>
                <a:gd name="connsiteY217" fmla="*/ 1566641 h 2311974"/>
                <a:gd name="connsiteX218" fmla="*/ 4236 w 1297423"/>
                <a:gd name="connsiteY218" fmla="*/ 1519182 h 2311974"/>
                <a:gd name="connsiteX219" fmla="*/ 0 w 1297423"/>
                <a:gd name="connsiteY219" fmla="*/ 1442151 h 2311974"/>
                <a:gd name="connsiteX220" fmla="*/ 55307 w 1297423"/>
                <a:gd name="connsiteY220" fmla="*/ 1327822 h 2311974"/>
                <a:gd name="connsiteX221" fmla="*/ 848993 w 1297423"/>
                <a:gd name="connsiteY221" fmla="*/ 1104035 h 2311974"/>
                <a:gd name="connsiteX222" fmla="*/ 133193 w 1297423"/>
                <a:gd name="connsiteY222" fmla="*/ 471633 h 2311974"/>
                <a:gd name="connsiteX223" fmla="*/ 126079 w 1297423"/>
                <a:gd name="connsiteY223" fmla="*/ 464340 h 2311974"/>
                <a:gd name="connsiteX224" fmla="*/ 213811 w 1297423"/>
                <a:gd name="connsiteY224" fmla="*/ 311180 h 2311974"/>
                <a:gd name="connsiteX225" fmla="*/ 206698 w 1297423"/>
                <a:gd name="connsiteY225" fmla="*/ 308749 h 2311974"/>
                <a:gd name="connsiteX226" fmla="*/ 220925 w 1297423"/>
                <a:gd name="connsiteY226" fmla="*/ 240679 h 2311974"/>
                <a:gd name="connsiteX227" fmla="*/ 242265 w 1297423"/>
                <a:gd name="connsiteY227" fmla="*/ 199350 h 2311974"/>
                <a:gd name="connsiteX228" fmla="*/ 220925 w 1297423"/>
                <a:gd name="connsiteY228" fmla="*/ 150728 h 2311974"/>
                <a:gd name="connsiteX229" fmla="*/ 230409 w 1297423"/>
                <a:gd name="connsiteY229" fmla="*/ 131279 h 2311974"/>
                <a:gd name="connsiteX230" fmla="*/ 263605 w 1297423"/>
                <a:gd name="connsiteY230" fmla="*/ 116693 h 2311974"/>
                <a:gd name="connsiteX231" fmla="*/ 268348 w 1297423"/>
                <a:gd name="connsiteY231" fmla="*/ 131279 h 2311974"/>
                <a:gd name="connsiteX232" fmla="*/ 289688 w 1297423"/>
                <a:gd name="connsiteY232" fmla="*/ 116693 h 2311974"/>
                <a:gd name="connsiteX233" fmla="*/ 284946 w 1297423"/>
                <a:gd name="connsiteY233" fmla="*/ 109399 h 2311974"/>
                <a:gd name="connsiteX234" fmla="*/ 301544 w 1297423"/>
                <a:gd name="connsiteY234" fmla="*/ 102106 h 2311974"/>
                <a:gd name="connsiteX235" fmla="*/ 301544 w 1297423"/>
                <a:gd name="connsiteY235" fmla="*/ 94813 h 2311974"/>
                <a:gd name="connsiteX236" fmla="*/ 311028 w 1297423"/>
                <a:gd name="connsiteY236" fmla="*/ 87519 h 2311974"/>
                <a:gd name="connsiteX237" fmla="*/ 296801 w 1297423"/>
                <a:gd name="connsiteY237" fmla="*/ 53484 h 2311974"/>
                <a:gd name="connsiteX238" fmla="*/ 294430 w 1297423"/>
                <a:gd name="connsiteY238" fmla="*/ 7293 h 2311974"/>
                <a:gd name="connsiteX239" fmla="*/ 337111 w 1297423"/>
                <a:gd name="connsiteY239" fmla="*/ 17018 h 2311974"/>
                <a:gd name="connsiteX240" fmla="*/ 358451 w 1297423"/>
                <a:gd name="connsiteY240" fmla="*/ 0 h 2311974"/>
                <a:gd name="connsiteX241" fmla="*/ 358451 w 1297423"/>
                <a:gd name="connsiteY241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79278 w 1297423"/>
                <a:gd name="connsiteY67" fmla="*/ 906800 h 2311974"/>
                <a:gd name="connsiteX68" fmla="*/ 1086391 w 1297423"/>
                <a:gd name="connsiteY68" fmla="*/ 916524 h 2311974"/>
                <a:gd name="connsiteX69" fmla="*/ 1119934 w 1297423"/>
                <a:gd name="connsiteY69" fmla="*/ 929187 h 2311974"/>
                <a:gd name="connsiteX70" fmla="*/ 1152783 w 1297423"/>
                <a:gd name="connsiteY70" fmla="*/ 928679 h 2311974"/>
                <a:gd name="connsiteX71" fmla="*/ 1193093 w 1297423"/>
                <a:gd name="connsiteY71" fmla="*/ 923817 h 2311974"/>
                <a:gd name="connsiteX72" fmla="*/ 1207320 w 1297423"/>
                <a:gd name="connsiteY72" fmla="*/ 914093 h 2311974"/>
                <a:gd name="connsiteX73" fmla="*/ 1216804 w 1297423"/>
                <a:gd name="connsiteY73" fmla="*/ 921386 h 2311974"/>
                <a:gd name="connsiteX74" fmla="*/ 1228660 w 1297423"/>
                <a:gd name="connsiteY74" fmla="*/ 948128 h 2311974"/>
                <a:gd name="connsiteX75" fmla="*/ 1176495 w 1297423"/>
                <a:gd name="connsiteY75" fmla="*/ 1006475 h 2311974"/>
                <a:gd name="connsiteX76" fmla="*/ 1024742 w 1297423"/>
                <a:gd name="connsiteY76" fmla="*/ 1149909 h 2311974"/>
                <a:gd name="connsiteX77" fmla="*/ 1036597 w 1297423"/>
                <a:gd name="connsiteY77" fmla="*/ 1164496 h 2311974"/>
                <a:gd name="connsiteX78" fmla="*/ 1065051 w 1297423"/>
                <a:gd name="connsiteY78" fmla="*/ 1164496 h 2311974"/>
                <a:gd name="connsiteX79" fmla="*/ 1067422 w 1297423"/>
                <a:gd name="connsiteY79" fmla="*/ 1166927 h 2311974"/>
                <a:gd name="connsiteX80" fmla="*/ 1086391 w 1297423"/>
                <a:gd name="connsiteY80" fmla="*/ 1159634 h 2311974"/>
                <a:gd name="connsiteX81" fmla="*/ 1098247 w 1297423"/>
                <a:gd name="connsiteY81" fmla="*/ 1166927 h 2311974"/>
                <a:gd name="connsiteX82" fmla="*/ 1105361 w 1297423"/>
                <a:gd name="connsiteY82" fmla="*/ 1166927 h 2311974"/>
                <a:gd name="connsiteX83" fmla="*/ 1100618 w 1297423"/>
                <a:gd name="connsiteY83" fmla="*/ 1171789 h 2311974"/>
                <a:gd name="connsiteX84" fmla="*/ 1114845 w 1297423"/>
                <a:gd name="connsiteY84" fmla="*/ 1179083 h 2311974"/>
                <a:gd name="connsiteX85" fmla="*/ 1121959 w 1297423"/>
                <a:gd name="connsiteY85" fmla="*/ 1222842 h 2311974"/>
                <a:gd name="connsiteX86" fmla="*/ 1114845 w 1297423"/>
                <a:gd name="connsiteY86" fmla="*/ 1230136 h 2311974"/>
                <a:gd name="connsiteX87" fmla="*/ 1114845 w 1297423"/>
                <a:gd name="connsiteY87" fmla="*/ 1254447 h 2311974"/>
                <a:gd name="connsiteX88" fmla="*/ 1140928 w 1297423"/>
                <a:gd name="connsiteY88" fmla="*/ 1271464 h 2311974"/>
                <a:gd name="connsiteX89" fmla="*/ 1136185 w 1297423"/>
                <a:gd name="connsiteY89" fmla="*/ 1278758 h 2311974"/>
                <a:gd name="connsiteX90" fmla="*/ 1145670 w 1297423"/>
                <a:gd name="connsiteY90" fmla="*/ 1290913 h 2311974"/>
                <a:gd name="connsiteX91" fmla="*/ 1145670 w 1297423"/>
                <a:gd name="connsiteY91" fmla="*/ 1303069 h 2311974"/>
                <a:gd name="connsiteX92" fmla="*/ 1148041 w 1297423"/>
                <a:gd name="connsiteY92" fmla="*/ 1305500 h 2311974"/>
                <a:gd name="connsiteX93" fmla="*/ 1145670 w 1297423"/>
                <a:gd name="connsiteY93" fmla="*/ 1312793 h 2311974"/>
                <a:gd name="connsiteX94" fmla="*/ 1152783 w 1297423"/>
                <a:gd name="connsiteY94" fmla="*/ 1324948 h 2311974"/>
                <a:gd name="connsiteX95" fmla="*/ 1159897 w 1297423"/>
                <a:gd name="connsiteY95" fmla="*/ 1317655 h 2311974"/>
                <a:gd name="connsiteX96" fmla="*/ 1159897 w 1297423"/>
                <a:gd name="connsiteY96" fmla="*/ 1327379 h 2311974"/>
                <a:gd name="connsiteX97" fmla="*/ 1162268 w 1297423"/>
                <a:gd name="connsiteY97" fmla="*/ 1344397 h 2311974"/>
                <a:gd name="connsiteX98" fmla="*/ 1136185 w 1297423"/>
                <a:gd name="connsiteY98" fmla="*/ 1358984 h 2311974"/>
                <a:gd name="connsiteX99" fmla="*/ 1114845 w 1297423"/>
                <a:gd name="connsiteY99" fmla="*/ 1358984 h 2311974"/>
                <a:gd name="connsiteX100" fmla="*/ 1112474 w 1297423"/>
                <a:gd name="connsiteY100" fmla="*/ 1376001 h 2311974"/>
                <a:gd name="connsiteX101" fmla="*/ 1133814 w 1297423"/>
                <a:gd name="connsiteY101" fmla="*/ 1376001 h 2311974"/>
                <a:gd name="connsiteX102" fmla="*/ 1136185 w 1297423"/>
                <a:gd name="connsiteY102" fmla="*/ 1383295 h 2311974"/>
                <a:gd name="connsiteX103" fmla="*/ 1140928 w 1297423"/>
                <a:gd name="connsiteY103" fmla="*/ 1380864 h 2311974"/>
                <a:gd name="connsiteX104" fmla="*/ 1148041 w 1297423"/>
                <a:gd name="connsiteY104" fmla="*/ 1393019 h 2311974"/>
                <a:gd name="connsiteX105" fmla="*/ 1145670 w 1297423"/>
                <a:gd name="connsiteY105" fmla="*/ 1400312 h 2311974"/>
                <a:gd name="connsiteX106" fmla="*/ 1148041 w 1297423"/>
                <a:gd name="connsiteY106" fmla="*/ 1402744 h 2311974"/>
                <a:gd name="connsiteX107" fmla="*/ 1167010 w 1297423"/>
                <a:gd name="connsiteY107" fmla="*/ 1380864 h 2311974"/>
                <a:gd name="connsiteX108" fmla="*/ 1174124 w 1297423"/>
                <a:gd name="connsiteY108" fmla="*/ 1383295 h 2311974"/>
                <a:gd name="connsiteX109" fmla="*/ 1169381 w 1297423"/>
                <a:gd name="connsiteY109" fmla="*/ 1380864 h 2311974"/>
                <a:gd name="connsiteX110" fmla="*/ 1176495 w 1297423"/>
                <a:gd name="connsiteY110" fmla="*/ 1373570 h 2311974"/>
                <a:gd name="connsiteX111" fmla="*/ 1183608 w 1297423"/>
                <a:gd name="connsiteY111" fmla="*/ 1368708 h 2311974"/>
                <a:gd name="connsiteX112" fmla="*/ 1200206 w 1297423"/>
                <a:gd name="connsiteY112" fmla="*/ 1417330 h 2311974"/>
                <a:gd name="connsiteX113" fmla="*/ 1195464 w 1297423"/>
                <a:gd name="connsiteY113" fmla="*/ 1424623 h 2311974"/>
                <a:gd name="connsiteX114" fmla="*/ 1195464 w 1297423"/>
                <a:gd name="connsiteY114" fmla="*/ 1441641 h 2311974"/>
                <a:gd name="connsiteX115" fmla="*/ 1162268 w 1297423"/>
                <a:gd name="connsiteY115" fmla="*/ 1436779 h 2311974"/>
                <a:gd name="connsiteX116" fmla="*/ 1159897 w 1297423"/>
                <a:gd name="connsiteY116" fmla="*/ 1473245 h 2311974"/>
                <a:gd name="connsiteX117" fmla="*/ 1145670 w 1297423"/>
                <a:gd name="connsiteY117" fmla="*/ 1473245 h 2311974"/>
                <a:gd name="connsiteX118" fmla="*/ 1140928 w 1297423"/>
                <a:gd name="connsiteY118" fmla="*/ 1504850 h 2311974"/>
                <a:gd name="connsiteX119" fmla="*/ 1126701 w 1297423"/>
                <a:gd name="connsiteY119" fmla="*/ 1521867 h 2311974"/>
                <a:gd name="connsiteX120" fmla="*/ 1126701 w 1297423"/>
                <a:gd name="connsiteY120" fmla="*/ 1548609 h 2311974"/>
                <a:gd name="connsiteX121" fmla="*/ 1107732 w 1297423"/>
                <a:gd name="connsiteY121" fmla="*/ 1560765 h 2311974"/>
                <a:gd name="connsiteX122" fmla="*/ 1133814 w 1297423"/>
                <a:gd name="connsiteY122" fmla="*/ 1570489 h 2311974"/>
                <a:gd name="connsiteX123" fmla="*/ 1133814 w 1297423"/>
                <a:gd name="connsiteY123" fmla="*/ 1577783 h 2311974"/>
                <a:gd name="connsiteX124" fmla="*/ 1079278 w 1297423"/>
                <a:gd name="connsiteY124" fmla="*/ 1577783 h 2311974"/>
                <a:gd name="connsiteX125" fmla="*/ 1091134 w 1297423"/>
                <a:gd name="connsiteY125" fmla="*/ 1602094 h 2311974"/>
                <a:gd name="connsiteX126" fmla="*/ 1100618 w 1297423"/>
                <a:gd name="connsiteY126" fmla="*/ 1609387 h 2311974"/>
                <a:gd name="connsiteX127" fmla="*/ 1098247 w 1297423"/>
                <a:gd name="connsiteY127" fmla="*/ 1619111 h 2311974"/>
                <a:gd name="connsiteX128" fmla="*/ 1100618 w 1297423"/>
                <a:gd name="connsiteY128" fmla="*/ 1623973 h 2311974"/>
                <a:gd name="connsiteX129" fmla="*/ 1100618 w 1297423"/>
                <a:gd name="connsiteY129" fmla="*/ 1645853 h 2311974"/>
                <a:gd name="connsiteX130" fmla="*/ 1093505 w 1297423"/>
                <a:gd name="connsiteY130" fmla="*/ 1645853 h 2311974"/>
                <a:gd name="connsiteX131" fmla="*/ 1086391 w 1297423"/>
                <a:gd name="connsiteY131" fmla="*/ 1667733 h 2311974"/>
                <a:gd name="connsiteX132" fmla="*/ 1086391 w 1297423"/>
                <a:gd name="connsiteY132" fmla="*/ 1706631 h 2311974"/>
                <a:gd name="connsiteX133" fmla="*/ 1072165 w 1297423"/>
                <a:gd name="connsiteY133" fmla="*/ 1709062 h 2311974"/>
                <a:gd name="connsiteX134" fmla="*/ 1072165 w 1297423"/>
                <a:gd name="connsiteY134" fmla="*/ 1723648 h 2311974"/>
                <a:gd name="connsiteX135" fmla="*/ 1060309 w 1297423"/>
                <a:gd name="connsiteY135" fmla="*/ 1740666 h 2311974"/>
                <a:gd name="connsiteX136" fmla="*/ 1003401 w 1297423"/>
                <a:gd name="connsiteY136" fmla="*/ 1733373 h 2311974"/>
                <a:gd name="connsiteX137" fmla="*/ 977319 w 1297423"/>
                <a:gd name="connsiteY137" fmla="*/ 1733373 h 2311974"/>
                <a:gd name="connsiteX138" fmla="*/ 965463 w 1297423"/>
                <a:gd name="connsiteY138" fmla="*/ 1743097 h 2311974"/>
                <a:gd name="connsiteX139" fmla="*/ 958350 w 1297423"/>
                <a:gd name="connsiteY139" fmla="*/ 1735804 h 2311974"/>
                <a:gd name="connsiteX140" fmla="*/ 951236 w 1297423"/>
                <a:gd name="connsiteY140" fmla="*/ 1740666 h 2311974"/>
                <a:gd name="connsiteX141" fmla="*/ 929896 w 1297423"/>
                <a:gd name="connsiteY141" fmla="*/ 1713924 h 2311974"/>
                <a:gd name="connsiteX142" fmla="*/ 915669 w 1297423"/>
                <a:gd name="connsiteY142" fmla="*/ 1721217 h 2311974"/>
                <a:gd name="connsiteX143" fmla="*/ 908556 w 1297423"/>
                <a:gd name="connsiteY143" fmla="*/ 1733373 h 2311974"/>
                <a:gd name="connsiteX144" fmla="*/ 901442 w 1297423"/>
                <a:gd name="connsiteY144" fmla="*/ 1735804 h 2311974"/>
                <a:gd name="connsiteX145" fmla="*/ 887215 w 1297423"/>
                <a:gd name="connsiteY145" fmla="*/ 1706631 h 2311974"/>
                <a:gd name="connsiteX146" fmla="*/ 816081 w 1297423"/>
                <a:gd name="connsiteY146" fmla="*/ 1709062 h 2311974"/>
                <a:gd name="connsiteX147" fmla="*/ 813710 w 1297423"/>
                <a:gd name="connsiteY147" fmla="*/ 1721217 h 2311974"/>
                <a:gd name="connsiteX148" fmla="*/ 771030 w 1297423"/>
                <a:gd name="connsiteY148" fmla="*/ 1721217 h 2311974"/>
                <a:gd name="connsiteX149" fmla="*/ 771030 w 1297423"/>
                <a:gd name="connsiteY149" fmla="*/ 1728511 h 2311974"/>
                <a:gd name="connsiteX150" fmla="*/ 740205 w 1297423"/>
                <a:gd name="connsiteY150" fmla="*/ 1721217 h 2311974"/>
                <a:gd name="connsiteX151" fmla="*/ 740205 w 1297423"/>
                <a:gd name="connsiteY151" fmla="*/ 1706631 h 2311974"/>
                <a:gd name="connsiteX152" fmla="*/ 733091 w 1297423"/>
                <a:gd name="connsiteY152" fmla="*/ 1706631 h 2311974"/>
                <a:gd name="connsiteX153" fmla="*/ 730720 w 1297423"/>
                <a:gd name="connsiteY153" fmla="*/ 1692044 h 2311974"/>
                <a:gd name="connsiteX154" fmla="*/ 730720 w 1297423"/>
                <a:gd name="connsiteY154" fmla="*/ 1692044 h 2311974"/>
                <a:gd name="connsiteX155" fmla="*/ 733091 w 1297423"/>
                <a:gd name="connsiteY155" fmla="*/ 1706631 h 2311974"/>
                <a:gd name="connsiteX156" fmla="*/ 678555 w 1297423"/>
                <a:gd name="connsiteY156" fmla="*/ 1709062 h 2311974"/>
                <a:gd name="connsiteX157" fmla="*/ 638246 w 1297423"/>
                <a:gd name="connsiteY157" fmla="*/ 1701769 h 2311974"/>
                <a:gd name="connsiteX158" fmla="*/ 635875 w 1297423"/>
                <a:gd name="connsiteY158" fmla="*/ 1709062 h 2311974"/>
                <a:gd name="connsiteX159" fmla="*/ 616905 w 1297423"/>
                <a:gd name="connsiteY159" fmla="*/ 1713924 h 2311974"/>
                <a:gd name="connsiteX160" fmla="*/ 609792 w 1297423"/>
                <a:gd name="connsiteY160" fmla="*/ 1733373 h 2311974"/>
                <a:gd name="connsiteX161" fmla="*/ 614534 w 1297423"/>
                <a:gd name="connsiteY161" fmla="*/ 1750391 h 2311974"/>
                <a:gd name="connsiteX162" fmla="*/ 595565 w 1297423"/>
                <a:gd name="connsiteY162" fmla="*/ 1750391 h 2311974"/>
                <a:gd name="connsiteX163" fmla="*/ 590823 w 1297423"/>
                <a:gd name="connsiteY163" fmla="*/ 1769840 h 2311974"/>
                <a:gd name="connsiteX164" fmla="*/ 597936 w 1297423"/>
                <a:gd name="connsiteY164" fmla="*/ 1784426 h 2311974"/>
                <a:gd name="connsiteX165" fmla="*/ 595565 w 1297423"/>
                <a:gd name="connsiteY165" fmla="*/ 1806306 h 2311974"/>
                <a:gd name="connsiteX166" fmla="*/ 583709 w 1297423"/>
                <a:gd name="connsiteY166" fmla="*/ 1813599 h 2311974"/>
                <a:gd name="connsiteX167" fmla="*/ 583709 w 1297423"/>
                <a:gd name="connsiteY167" fmla="*/ 1847635 h 2311974"/>
                <a:gd name="connsiteX168" fmla="*/ 569483 w 1297423"/>
                <a:gd name="connsiteY168" fmla="*/ 1852497 h 2311974"/>
                <a:gd name="connsiteX169" fmla="*/ 567111 w 1297423"/>
                <a:gd name="connsiteY169" fmla="*/ 1837910 h 2311974"/>
                <a:gd name="connsiteX170" fmla="*/ 533915 w 1297423"/>
                <a:gd name="connsiteY170" fmla="*/ 1837910 h 2311974"/>
                <a:gd name="connsiteX171" fmla="*/ 533915 w 1297423"/>
                <a:gd name="connsiteY171" fmla="*/ 1859790 h 2311974"/>
                <a:gd name="connsiteX172" fmla="*/ 514946 w 1297423"/>
                <a:gd name="connsiteY172" fmla="*/ 1859790 h 2311974"/>
                <a:gd name="connsiteX173" fmla="*/ 514946 w 1297423"/>
                <a:gd name="connsiteY173" fmla="*/ 1869515 h 2311974"/>
                <a:gd name="connsiteX174" fmla="*/ 512575 w 1297423"/>
                <a:gd name="connsiteY174" fmla="*/ 1876808 h 2311974"/>
                <a:gd name="connsiteX175" fmla="*/ 431957 w 1297423"/>
                <a:gd name="connsiteY175" fmla="*/ 1876808 h 2311974"/>
                <a:gd name="connsiteX176" fmla="*/ 431957 w 1297423"/>
                <a:gd name="connsiteY176" fmla="*/ 1896257 h 2311974"/>
                <a:gd name="connsiteX177" fmla="*/ 379791 w 1297423"/>
                <a:gd name="connsiteY177" fmla="*/ 1901119 h 2311974"/>
                <a:gd name="connsiteX178" fmla="*/ 379791 w 1297423"/>
                <a:gd name="connsiteY178" fmla="*/ 1930292 h 2311974"/>
                <a:gd name="connsiteX179" fmla="*/ 358451 w 1297423"/>
                <a:gd name="connsiteY179" fmla="*/ 1930292 h 2311974"/>
                <a:gd name="connsiteX180" fmla="*/ 356080 w 1297423"/>
                <a:gd name="connsiteY180" fmla="*/ 1952172 h 2311974"/>
                <a:gd name="connsiteX181" fmla="*/ 344224 w 1297423"/>
                <a:gd name="connsiteY181" fmla="*/ 1952172 h 2311974"/>
                <a:gd name="connsiteX182" fmla="*/ 344224 w 1297423"/>
                <a:gd name="connsiteY182" fmla="*/ 1978914 h 2311974"/>
                <a:gd name="connsiteX183" fmla="*/ 351338 w 1297423"/>
                <a:gd name="connsiteY183" fmla="*/ 1983776 h 2311974"/>
                <a:gd name="connsiteX184" fmla="*/ 348967 w 1297423"/>
                <a:gd name="connsiteY184" fmla="*/ 2000794 h 2311974"/>
                <a:gd name="connsiteX185" fmla="*/ 356080 w 1297423"/>
                <a:gd name="connsiteY185" fmla="*/ 2005656 h 2311974"/>
                <a:gd name="connsiteX186" fmla="*/ 356080 w 1297423"/>
                <a:gd name="connsiteY186" fmla="*/ 2068865 h 2311974"/>
                <a:gd name="connsiteX187" fmla="*/ 348967 w 1297423"/>
                <a:gd name="connsiteY187" fmla="*/ 2068865 h 2311974"/>
                <a:gd name="connsiteX188" fmla="*/ 348967 w 1297423"/>
                <a:gd name="connsiteY188" fmla="*/ 2081020 h 2311974"/>
                <a:gd name="connsiteX189" fmla="*/ 329997 w 1297423"/>
                <a:gd name="connsiteY189" fmla="*/ 2083451 h 2311974"/>
                <a:gd name="connsiteX190" fmla="*/ 315771 w 1297423"/>
                <a:gd name="connsiteY190" fmla="*/ 2117487 h 2311974"/>
                <a:gd name="connsiteX191" fmla="*/ 315771 w 1297423"/>
                <a:gd name="connsiteY191" fmla="*/ 2129642 h 2311974"/>
                <a:gd name="connsiteX192" fmla="*/ 372678 w 1297423"/>
                <a:gd name="connsiteY192" fmla="*/ 2132073 h 2311974"/>
                <a:gd name="connsiteX193" fmla="*/ 365565 w 1297423"/>
                <a:gd name="connsiteY193" fmla="*/ 2151522 h 2311974"/>
                <a:gd name="connsiteX194" fmla="*/ 370307 w 1297423"/>
                <a:gd name="connsiteY194" fmla="*/ 2161246 h 2311974"/>
                <a:gd name="connsiteX195" fmla="*/ 365565 w 1297423"/>
                <a:gd name="connsiteY195" fmla="*/ 2168540 h 2311974"/>
                <a:gd name="connsiteX196" fmla="*/ 348967 w 1297423"/>
                <a:gd name="connsiteY196" fmla="*/ 2168540 h 2311974"/>
                <a:gd name="connsiteX197" fmla="*/ 348967 w 1297423"/>
                <a:gd name="connsiteY197" fmla="*/ 2180695 h 2311974"/>
                <a:gd name="connsiteX198" fmla="*/ 318142 w 1297423"/>
                <a:gd name="connsiteY198" fmla="*/ 2187988 h 2311974"/>
                <a:gd name="connsiteX199" fmla="*/ 325255 w 1297423"/>
                <a:gd name="connsiteY199" fmla="*/ 2200144 h 2311974"/>
                <a:gd name="connsiteX200" fmla="*/ 322884 w 1297423"/>
                <a:gd name="connsiteY200" fmla="*/ 2256059 h 2311974"/>
                <a:gd name="connsiteX201" fmla="*/ 311028 w 1297423"/>
                <a:gd name="connsiteY201" fmla="*/ 2277939 h 2311974"/>
                <a:gd name="connsiteX202" fmla="*/ 284946 w 1297423"/>
                <a:gd name="connsiteY202" fmla="*/ 2307112 h 2311974"/>
                <a:gd name="connsiteX203" fmla="*/ 270719 w 1297423"/>
                <a:gd name="connsiteY203" fmla="*/ 2311974 h 2311974"/>
                <a:gd name="connsiteX204" fmla="*/ 254121 w 1297423"/>
                <a:gd name="connsiteY204" fmla="*/ 2282801 h 2311974"/>
                <a:gd name="connsiteX205" fmla="*/ 235152 w 1297423"/>
                <a:gd name="connsiteY205" fmla="*/ 2275508 h 2311974"/>
                <a:gd name="connsiteX206" fmla="*/ 220925 w 1297423"/>
                <a:gd name="connsiteY206" fmla="*/ 2292526 h 2311974"/>
                <a:gd name="connsiteX207" fmla="*/ 201956 w 1297423"/>
                <a:gd name="connsiteY207" fmla="*/ 2285232 h 2311974"/>
                <a:gd name="connsiteX208" fmla="*/ 187729 w 1297423"/>
                <a:gd name="connsiteY208" fmla="*/ 2290094 h 2311974"/>
                <a:gd name="connsiteX209" fmla="*/ 152162 w 1297423"/>
                <a:gd name="connsiteY209" fmla="*/ 2275508 h 2311974"/>
                <a:gd name="connsiteX210" fmla="*/ 111427 w 1297423"/>
                <a:gd name="connsiteY210" fmla="*/ 2254426 h 2311974"/>
                <a:gd name="connsiteX211" fmla="*/ 119732 w 1297423"/>
                <a:gd name="connsiteY211" fmla="*/ 2090384 h 2311974"/>
                <a:gd name="connsiteX212" fmla="*/ 149016 w 1297423"/>
                <a:gd name="connsiteY212" fmla="*/ 1879782 h 2311974"/>
                <a:gd name="connsiteX213" fmla="*/ 144099 w 1297423"/>
                <a:gd name="connsiteY213" fmla="*/ 1766434 h 2311974"/>
                <a:gd name="connsiteX214" fmla="*/ 115820 w 1297423"/>
                <a:gd name="connsiteY214" fmla="*/ 1684276 h 2311974"/>
                <a:gd name="connsiteX215" fmla="*/ 52467 w 1297423"/>
                <a:gd name="connsiteY215" fmla="*/ 1605539 h 2311974"/>
                <a:gd name="connsiteX216" fmla="*/ 2592 w 1297423"/>
                <a:gd name="connsiteY216" fmla="*/ 1566641 h 2311974"/>
                <a:gd name="connsiteX217" fmla="*/ 4236 w 1297423"/>
                <a:gd name="connsiteY217" fmla="*/ 1519182 h 2311974"/>
                <a:gd name="connsiteX218" fmla="*/ 0 w 1297423"/>
                <a:gd name="connsiteY218" fmla="*/ 1442151 h 2311974"/>
                <a:gd name="connsiteX219" fmla="*/ 55307 w 1297423"/>
                <a:gd name="connsiteY219" fmla="*/ 1327822 h 2311974"/>
                <a:gd name="connsiteX220" fmla="*/ 848993 w 1297423"/>
                <a:gd name="connsiteY220" fmla="*/ 1104035 h 2311974"/>
                <a:gd name="connsiteX221" fmla="*/ 133193 w 1297423"/>
                <a:gd name="connsiteY221" fmla="*/ 471633 h 2311974"/>
                <a:gd name="connsiteX222" fmla="*/ 126079 w 1297423"/>
                <a:gd name="connsiteY222" fmla="*/ 464340 h 2311974"/>
                <a:gd name="connsiteX223" fmla="*/ 213811 w 1297423"/>
                <a:gd name="connsiteY223" fmla="*/ 311180 h 2311974"/>
                <a:gd name="connsiteX224" fmla="*/ 206698 w 1297423"/>
                <a:gd name="connsiteY224" fmla="*/ 308749 h 2311974"/>
                <a:gd name="connsiteX225" fmla="*/ 220925 w 1297423"/>
                <a:gd name="connsiteY225" fmla="*/ 240679 h 2311974"/>
                <a:gd name="connsiteX226" fmla="*/ 242265 w 1297423"/>
                <a:gd name="connsiteY226" fmla="*/ 199350 h 2311974"/>
                <a:gd name="connsiteX227" fmla="*/ 220925 w 1297423"/>
                <a:gd name="connsiteY227" fmla="*/ 150728 h 2311974"/>
                <a:gd name="connsiteX228" fmla="*/ 230409 w 1297423"/>
                <a:gd name="connsiteY228" fmla="*/ 131279 h 2311974"/>
                <a:gd name="connsiteX229" fmla="*/ 263605 w 1297423"/>
                <a:gd name="connsiteY229" fmla="*/ 116693 h 2311974"/>
                <a:gd name="connsiteX230" fmla="*/ 268348 w 1297423"/>
                <a:gd name="connsiteY230" fmla="*/ 131279 h 2311974"/>
                <a:gd name="connsiteX231" fmla="*/ 289688 w 1297423"/>
                <a:gd name="connsiteY231" fmla="*/ 116693 h 2311974"/>
                <a:gd name="connsiteX232" fmla="*/ 284946 w 1297423"/>
                <a:gd name="connsiteY232" fmla="*/ 109399 h 2311974"/>
                <a:gd name="connsiteX233" fmla="*/ 301544 w 1297423"/>
                <a:gd name="connsiteY233" fmla="*/ 102106 h 2311974"/>
                <a:gd name="connsiteX234" fmla="*/ 301544 w 1297423"/>
                <a:gd name="connsiteY234" fmla="*/ 94813 h 2311974"/>
                <a:gd name="connsiteX235" fmla="*/ 311028 w 1297423"/>
                <a:gd name="connsiteY235" fmla="*/ 87519 h 2311974"/>
                <a:gd name="connsiteX236" fmla="*/ 296801 w 1297423"/>
                <a:gd name="connsiteY236" fmla="*/ 53484 h 2311974"/>
                <a:gd name="connsiteX237" fmla="*/ 294430 w 1297423"/>
                <a:gd name="connsiteY237" fmla="*/ 7293 h 2311974"/>
                <a:gd name="connsiteX238" fmla="*/ 337111 w 1297423"/>
                <a:gd name="connsiteY238" fmla="*/ 17018 h 2311974"/>
                <a:gd name="connsiteX239" fmla="*/ 358451 w 1297423"/>
                <a:gd name="connsiteY239" fmla="*/ 0 h 2311974"/>
                <a:gd name="connsiteX240" fmla="*/ 358451 w 1297423"/>
                <a:gd name="connsiteY240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79278 w 1297423"/>
                <a:gd name="connsiteY67" fmla="*/ 906800 h 2311974"/>
                <a:gd name="connsiteX68" fmla="*/ 1086391 w 1297423"/>
                <a:gd name="connsiteY68" fmla="*/ 916524 h 2311974"/>
                <a:gd name="connsiteX69" fmla="*/ 1152783 w 1297423"/>
                <a:gd name="connsiteY69" fmla="*/ 928679 h 2311974"/>
                <a:gd name="connsiteX70" fmla="*/ 1193093 w 1297423"/>
                <a:gd name="connsiteY70" fmla="*/ 923817 h 2311974"/>
                <a:gd name="connsiteX71" fmla="*/ 1207320 w 1297423"/>
                <a:gd name="connsiteY71" fmla="*/ 914093 h 2311974"/>
                <a:gd name="connsiteX72" fmla="*/ 1216804 w 1297423"/>
                <a:gd name="connsiteY72" fmla="*/ 921386 h 2311974"/>
                <a:gd name="connsiteX73" fmla="*/ 1228660 w 1297423"/>
                <a:gd name="connsiteY73" fmla="*/ 948128 h 2311974"/>
                <a:gd name="connsiteX74" fmla="*/ 1176495 w 1297423"/>
                <a:gd name="connsiteY74" fmla="*/ 1006475 h 2311974"/>
                <a:gd name="connsiteX75" fmla="*/ 1024742 w 1297423"/>
                <a:gd name="connsiteY75" fmla="*/ 1149909 h 2311974"/>
                <a:gd name="connsiteX76" fmla="*/ 1036597 w 1297423"/>
                <a:gd name="connsiteY76" fmla="*/ 1164496 h 2311974"/>
                <a:gd name="connsiteX77" fmla="*/ 1065051 w 1297423"/>
                <a:gd name="connsiteY77" fmla="*/ 1164496 h 2311974"/>
                <a:gd name="connsiteX78" fmla="*/ 1067422 w 1297423"/>
                <a:gd name="connsiteY78" fmla="*/ 1166927 h 2311974"/>
                <a:gd name="connsiteX79" fmla="*/ 1086391 w 1297423"/>
                <a:gd name="connsiteY79" fmla="*/ 1159634 h 2311974"/>
                <a:gd name="connsiteX80" fmla="*/ 1098247 w 1297423"/>
                <a:gd name="connsiteY80" fmla="*/ 1166927 h 2311974"/>
                <a:gd name="connsiteX81" fmla="*/ 1105361 w 1297423"/>
                <a:gd name="connsiteY81" fmla="*/ 1166927 h 2311974"/>
                <a:gd name="connsiteX82" fmla="*/ 1100618 w 1297423"/>
                <a:gd name="connsiteY82" fmla="*/ 1171789 h 2311974"/>
                <a:gd name="connsiteX83" fmla="*/ 1114845 w 1297423"/>
                <a:gd name="connsiteY83" fmla="*/ 1179083 h 2311974"/>
                <a:gd name="connsiteX84" fmla="*/ 1121959 w 1297423"/>
                <a:gd name="connsiteY84" fmla="*/ 1222842 h 2311974"/>
                <a:gd name="connsiteX85" fmla="*/ 1114845 w 1297423"/>
                <a:gd name="connsiteY85" fmla="*/ 1230136 h 2311974"/>
                <a:gd name="connsiteX86" fmla="*/ 1114845 w 1297423"/>
                <a:gd name="connsiteY86" fmla="*/ 1254447 h 2311974"/>
                <a:gd name="connsiteX87" fmla="*/ 1140928 w 1297423"/>
                <a:gd name="connsiteY87" fmla="*/ 1271464 h 2311974"/>
                <a:gd name="connsiteX88" fmla="*/ 1136185 w 1297423"/>
                <a:gd name="connsiteY88" fmla="*/ 1278758 h 2311974"/>
                <a:gd name="connsiteX89" fmla="*/ 1145670 w 1297423"/>
                <a:gd name="connsiteY89" fmla="*/ 1290913 h 2311974"/>
                <a:gd name="connsiteX90" fmla="*/ 1145670 w 1297423"/>
                <a:gd name="connsiteY90" fmla="*/ 1303069 h 2311974"/>
                <a:gd name="connsiteX91" fmla="*/ 1148041 w 1297423"/>
                <a:gd name="connsiteY91" fmla="*/ 1305500 h 2311974"/>
                <a:gd name="connsiteX92" fmla="*/ 1145670 w 1297423"/>
                <a:gd name="connsiteY92" fmla="*/ 1312793 h 2311974"/>
                <a:gd name="connsiteX93" fmla="*/ 1152783 w 1297423"/>
                <a:gd name="connsiteY93" fmla="*/ 1324948 h 2311974"/>
                <a:gd name="connsiteX94" fmla="*/ 1159897 w 1297423"/>
                <a:gd name="connsiteY94" fmla="*/ 1317655 h 2311974"/>
                <a:gd name="connsiteX95" fmla="*/ 1159897 w 1297423"/>
                <a:gd name="connsiteY95" fmla="*/ 1327379 h 2311974"/>
                <a:gd name="connsiteX96" fmla="*/ 1162268 w 1297423"/>
                <a:gd name="connsiteY96" fmla="*/ 1344397 h 2311974"/>
                <a:gd name="connsiteX97" fmla="*/ 1136185 w 1297423"/>
                <a:gd name="connsiteY97" fmla="*/ 1358984 h 2311974"/>
                <a:gd name="connsiteX98" fmla="*/ 1114845 w 1297423"/>
                <a:gd name="connsiteY98" fmla="*/ 1358984 h 2311974"/>
                <a:gd name="connsiteX99" fmla="*/ 1112474 w 1297423"/>
                <a:gd name="connsiteY99" fmla="*/ 1376001 h 2311974"/>
                <a:gd name="connsiteX100" fmla="*/ 1133814 w 1297423"/>
                <a:gd name="connsiteY100" fmla="*/ 1376001 h 2311974"/>
                <a:gd name="connsiteX101" fmla="*/ 1136185 w 1297423"/>
                <a:gd name="connsiteY101" fmla="*/ 1383295 h 2311974"/>
                <a:gd name="connsiteX102" fmla="*/ 1140928 w 1297423"/>
                <a:gd name="connsiteY102" fmla="*/ 1380864 h 2311974"/>
                <a:gd name="connsiteX103" fmla="*/ 1148041 w 1297423"/>
                <a:gd name="connsiteY103" fmla="*/ 1393019 h 2311974"/>
                <a:gd name="connsiteX104" fmla="*/ 1145670 w 1297423"/>
                <a:gd name="connsiteY104" fmla="*/ 1400312 h 2311974"/>
                <a:gd name="connsiteX105" fmla="*/ 1148041 w 1297423"/>
                <a:gd name="connsiteY105" fmla="*/ 1402744 h 2311974"/>
                <a:gd name="connsiteX106" fmla="*/ 1167010 w 1297423"/>
                <a:gd name="connsiteY106" fmla="*/ 1380864 h 2311974"/>
                <a:gd name="connsiteX107" fmla="*/ 1174124 w 1297423"/>
                <a:gd name="connsiteY107" fmla="*/ 1383295 h 2311974"/>
                <a:gd name="connsiteX108" fmla="*/ 1169381 w 1297423"/>
                <a:gd name="connsiteY108" fmla="*/ 1380864 h 2311974"/>
                <a:gd name="connsiteX109" fmla="*/ 1176495 w 1297423"/>
                <a:gd name="connsiteY109" fmla="*/ 1373570 h 2311974"/>
                <a:gd name="connsiteX110" fmla="*/ 1183608 w 1297423"/>
                <a:gd name="connsiteY110" fmla="*/ 1368708 h 2311974"/>
                <a:gd name="connsiteX111" fmla="*/ 1200206 w 1297423"/>
                <a:gd name="connsiteY111" fmla="*/ 1417330 h 2311974"/>
                <a:gd name="connsiteX112" fmla="*/ 1195464 w 1297423"/>
                <a:gd name="connsiteY112" fmla="*/ 1424623 h 2311974"/>
                <a:gd name="connsiteX113" fmla="*/ 1195464 w 1297423"/>
                <a:gd name="connsiteY113" fmla="*/ 1441641 h 2311974"/>
                <a:gd name="connsiteX114" fmla="*/ 1162268 w 1297423"/>
                <a:gd name="connsiteY114" fmla="*/ 1436779 h 2311974"/>
                <a:gd name="connsiteX115" fmla="*/ 1159897 w 1297423"/>
                <a:gd name="connsiteY115" fmla="*/ 1473245 h 2311974"/>
                <a:gd name="connsiteX116" fmla="*/ 1145670 w 1297423"/>
                <a:gd name="connsiteY116" fmla="*/ 1473245 h 2311974"/>
                <a:gd name="connsiteX117" fmla="*/ 1140928 w 1297423"/>
                <a:gd name="connsiteY117" fmla="*/ 1504850 h 2311974"/>
                <a:gd name="connsiteX118" fmla="*/ 1126701 w 1297423"/>
                <a:gd name="connsiteY118" fmla="*/ 1521867 h 2311974"/>
                <a:gd name="connsiteX119" fmla="*/ 1126701 w 1297423"/>
                <a:gd name="connsiteY119" fmla="*/ 1548609 h 2311974"/>
                <a:gd name="connsiteX120" fmla="*/ 1107732 w 1297423"/>
                <a:gd name="connsiteY120" fmla="*/ 1560765 h 2311974"/>
                <a:gd name="connsiteX121" fmla="*/ 1133814 w 1297423"/>
                <a:gd name="connsiteY121" fmla="*/ 1570489 h 2311974"/>
                <a:gd name="connsiteX122" fmla="*/ 1133814 w 1297423"/>
                <a:gd name="connsiteY122" fmla="*/ 1577783 h 2311974"/>
                <a:gd name="connsiteX123" fmla="*/ 1079278 w 1297423"/>
                <a:gd name="connsiteY123" fmla="*/ 1577783 h 2311974"/>
                <a:gd name="connsiteX124" fmla="*/ 1091134 w 1297423"/>
                <a:gd name="connsiteY124" fmla="*/ 1602094 h 2311974"/>
                <a:gd name="connsiteX125" fmla="*/ 1100618 w 1297423"/>
                <a:gd name="connsiteY125" fmla="*/ 1609387 h 2311974"/>
                <a:gd name="connsiteX126" fmla="*/ 1098247 w 1297423"/>
                <a:gd name="connsiteY126" fmla="*/ 1619111 h 2311974"/>
                <a:gd name="connsiteX127" fmla="*/ 1100618 w 1297423"/>
                <a:gd name="connsiteY127" fmla="*/ 1623973 h 2311974"/>
                <a:gd name="connsiteX128" fmla="*/ 1100618 w 1297423"/>
                <a:gd name="connsiteY128" fmla="*/ 1645853 h 2311974"/>
                <a:gd name="connsiteX129" fmla="*/ 1093505 w 1297423"/>
                <a:gd name="connsiteY129" fmla="*/ 1645853 h 2311974"/>
                <a:gd name="connsiteX130" fmla="*/ 1086391 w 1297423"/>
                <a:gd name="connsiteY130" fmla="*/ 1667733 h 2311974"/>
                <a:gd name="connsiteX131" fmla="*/ 1086391 w 1297423"/>
                <a:gd name="connsiteY131" fmla="*/ 1706631 h 2311974"/>
                <a:gd name="connsiteX132" fmla="*/ 1072165 w 1297423"/>
                <a:gd name="connsiteY132" fmla="*/ 1709062 h 2311974"/>
                <a:gd name="connsiteX133" fmla="*/ 1072165 w 1297423"/>
                <a:gd name="connsiteY133" fmla="*/ 1723648 h 2311974"/>
                <a:gd name="connsiteX134" fmla="*/ 1060309 w 1297423"/>
                <a:gd name="connsiteY134" fmla="*/ 1740666 h 2311974"/>
                <a:gd name="connsiteX135" fmla="*/ 1003401 w 1297423"/>
                <a:gd name="connsiteY135" fmla="*/ 1733373 h 2311974"/>
                <a:gd name="connsiteX136" fmla="*/ 977319 w 1297423"/>
                <a:gd name="connsiteY136" fmla="*/ 1733373 h 2311974"/>
                <a:gd name="connsiteX137" fmla="*/ 965463 w 1297423"/>
                <a:gd name="connsiteY137" fmla="*/ 1743097 h 2311974"/>
                <a:gd name="connsiteX138" fmla="*/ 958350 w 1297423"/>
                <a:gd name="connsiteY138" fmla="*/ 1735804 h 2311974"/>
                <a:gd name="connsiteX139" fmla="*/ 951236 w 1297423"/>
                <a:gd name="connsiteY139" fmla="*/ 1740666 h 2311974"/>
                <a:gd name="connsiteX140" fmla="*/ 929896 w 1297423"/>
                <a:gd name="connsiteY140" fmla="*/ 1713924 h 2311974"/>
                <a:gd name="connsiteX141" fmla="*/ 915669 w 1297423"/>
                <a:gd name="connsiteY141" fmla="*/ 1721217 h 2311974"/>
                <a:gd name="connsiteX142" fmla="*/ 908556 w 1297423"/>
                <a:gd name="connsiteY142" fmla="*/ 1733373 h 2311974"/>
                <a:gd name="connsiteX143" fmla="*/ 901442 w 1297423"/>
                <a:gd name="connsiteY143" fmla="*/ 1735804 h 2311974"/>
                <a:gd name="connsiteX144" fmla="*/ 887215 w 1297423"/>
                <a:gd name="connsiteY144" fmla="*/ 1706631 h 2311974"/>
                <a:gd name="connsiteX145" fmla="*/ 816081 w 1297423"/>
                <a:gd name="connsiteY145" fmla="*/ 1709062 h 2311974"/>
                <a:gd name="connsiteX146" fmla="*/ 813710 w 1297423"/>
                <a:gd name="connsiteY146" fmla="*/ 1721217 h 2311974"/>
                <a:gd name="connsiteX147" fmla="*/ 771030 w 1297423"/>
                <a:gd name="connsiteY147" fmla="*/ 1721217 h 2311974"/>
                <a:gd name="connsiteX148" fmla="*/ 771030 w 1297423"/>
                <a:gd name="connsiteY148" fmla="*/ 1728511 h 2311974"/>
                <a:gd name="connsiteX149" fmla="*/ 740205 w 1297423"/>
                <a:gd name="connsiteY149" fmla="*/ 1721217 h 2311974"/>
                <a:gd name="connsiteX150" fmla="*/ 740205 w 1297423"/>
                <a:gd name="connsiteY150" fmla="*/ 1706631 h 2311974"/>
                <a:gd name="connsiteX151" fmla="*/ 733091 w 1297423"/>
                <a:gd name="connsiteY151" fmla="*/ 1706631 h 2311974"/>
                <a:gd name="connsiteX152" fmla="*/ 730720 w 1297423"/>
                <a:gd name="connsiteY152" fmla="*/ 1692044 h 2311974"/>
                <a:gd name="connsiteX153" fmla="*/ 730720 w 1297423"/>
                <a:gd name="connsiteY153" fmla="*/ 1692044 h 2311974"/>
                <a:gd name="connsiteX154" fmla="*/ 733091 w 1297423"/>
                <a:gd name="connsiteY154" fmla="*/ 1706631 h 2311974"/>
                <a:gd name="connsiteX155" fmla="*/ 678555 w 1297423"/>
                <a:gd name="connsiteY155" fmla="*/ 1709062 h 2311974"/>
                <a:gd name="connsiteX156" fmla="*/ 638246 w 1297423"/>
                <a:gd name="connsiteY156" fmla="*/ 1701769 h 2311974"/>
                <a:gd name="connsiteX157" fmla="*/ 635875 w 1297423"/>
                <a:gd name="connsiteY157" fmla="*/ 1709062 h 2311974"/>
                <a:gd name="connsiteX158" fmla="*/ 616905 w 1297423"/>
                <a:gd name="connsiteY158" fmla="*/ 1713924 h 2311974"/>
                <a:gd name="connsiteX159" fmla="*/ 609792 w 1297423"/>
                <a:gd name="connsiteY159" fmla="*/ 1733373 h 2311974"/>
                <a:gd name="connsiteX160" fmla="*/ 614534 w 1297423"/>
                <a:gd name="connsiteY160" fmla="*/ 1750391 h 2311974"/>
                <a:gd name="connsiteX161" fmla="*/ 595565 w 1297423"/>
                <a:gd name="connsiteY161" fmla="*/ 1750391 h 2311974"/>
                <a:gd name="connsiteX162" fmla="*/ 590823 w 1297423"/>
                <a:gd name="connsiteY162" fmla="*/ 1769840 h 2311974"/>
                <a:gd name="connsiteX163" fmla="*/ 597936 w 1297423"/>
                <a:gd name="connsiteY163" fmla="*/ 1784426 h 2311974"/>
                <a:gd name="connsiteX164" fmla="*/ 595565 w 1297423"/>
                <a:gd name="connsiteY164" fmla="*/ 1806306 h 2311974"/>
                <a:gd name="connsiteX165" fmla="*/ 583709 w 1297423"/>
                <a:gd name="connsiteY165" fmla="*/ 1813599 h 2311974"/>
                <a:gd name="connsiteX166" fmla="*/ 583709 w 1297423"/>
                <a:gd name="connsiteY166" fmla="*/ 1847635 h 2311974"/>
                <a:gd name="connsiteX167" fmla="*/ 569483 w 1297423"/>
                <a:gd name="connsiteY167" fmla="*/ 1852497 h 2311974"/>
                <a:gd name="connsiteX168" fmla="*/ 567111 w 1297423"/>
                <a:gd name="connsiteY168" fmla="*/ 1837910 h 2311974"/>
                <a:gd name="connsiteX169" fmla="*/ 533915 w 1297423"/>
                <a:gd name="connsiteY169" fmla="*/ 1837910 h 2311974"/>
                <a:gd name="connsiteX170" fmla="*/ 533915 w 1297423"/>
                <a:gd name="connsiteY170" fmla="*/ 1859790 h 2311974"/>
                <a:gd name="connsiteX171" fmla="*/ 514946 w 1297423"/>
                <a:gd name="connsiteY171" fmla="*/ 1859790 h 2311974"/>
                <a:gd name="connsiteX172" fmla="*/ 514946 w 1297423"/>
                <a:gd name="connsiteY172" fmla="*/ 1869515 h 2311974"/>
                <a:gd name="connsiteX173" fmla="*/ 512575 w 1297423"/>
                <a:gd name="connsiteY173" fmla="*/ 1876808 h 2311974"/>
                <a:gd name="connsiteX174" fmla="*/ 431957 w 1297423"/>
                <a:gd name="connsiteY174" fmla="*/ 1876808 h 2311974"/>
                <a:gd name="connsiteX175" fmla="*/ 431957 w 1297423"/>
                <a:gd name="connsiteY175" fmla="*/ 1896257 h 2311974"/>
                <a:gd name="connsiteX176" fmla="*/ 379791 w 1297423"/>
                <a:gd name="connsiteY176" fmla="*/ 1901119 h 2311974"/>
                <a:gd name="connsiteX177" fmla="*/ 379791 w 1297423"/>
                <a:gd name="connsiteY177" fmla="*/ 1930292 h 2311974"/>
                <a:gd name="connsiteX178" fmla="*/ 358451 w 1297423"/>
                <a:gd name="connsiteY178" fmla="*/ 1930292 h 2311974"/>
                <a:gd name="connsiteX179" fmla="*/ 356080 w 1297423"/>
                <a:gd name="connsiteY179" fmla="*/ 1952172 h 2311974"/>
                <a:gd name="connsiteX180" fmla="*/ 344224 w 1297423"/>
                <a:gd name="connsiteY180" fmla="*/ 1952172 h 2311974"/>
                <a:gd name="connsiteX181" fmla="*/ 344224 w 1297423"/>
                <a:gd name="connsiteY181" fmla="*/ 1978914 h 2311974"/>
                <a:gd name="connsiteX182" fmla="*/ 351338 w 1297423"/>
                <a:gd name="connsiteY182" fmla="*/ 1983776 h 2311974"/>
                <a:gd name="connsiteX183" fmla="*/ 348967 w 1297423"/>
                <a:gd name="connsiteY183" fmla="*/ 2000794 h 2311974"/>
                <a:gd name="connsiteX184" fmla="*/ 356080 w 1297423"/>
                <a:gd name="connsiteY184" fmla="*/ 2005656 h 2311974"/>
                <a:gd name="connsiteX185" fmla="*/ 356080 w 1297423"/>
                <a:gd name="connsiteY185" fmla="*/ 2068865 h 2311974"/>
                <a:gd name="connsiteX186" fmla="*/ 348967 w 1297423"/>
                <a:gd name="connsiteY186" fmla="*/ 2068865 h 2311974"/>
                <a:gd name="connsiteX187" fmla="*/ 348967 w 1297423"/>
                <a:gd name="connsiteY187" fmla="*/ 2081020 h 2311974"/>
                <a:gd name="connsiteX188" fmla="*/ 329997 w 1297423"/>
                <a:gd name="connsiteY188" fmla="*/ 2083451 h 2311974"/>
                <a:gd name="connsiteX189" fmla="*/ 315771 w 1297423"/>
                <a:gd name="connsiteY189" fmla="*/ 2117487 h 2311974"/>
                <a:gd name="connsiteX190" fmla="*/ 315771 w 1297423"/>
                <a:gd name="connsiteY190" fmla="*/ 2129642 h 2311974"/>
                <a:gd name="connsiteX191" fmla="*/ 372678 w 1297423"/>
                <a:gd name="connsiteY191" fmla="*/ 2132073 h 2311974"/>
                <a:gd name="connsiteX192" fmla="*/ 365565 w 1297423"/>
                <a:gd name="connsiteY192" fmla="*/ 2151522 h 2311974"/>
                <a:gd name="connsiteX193" fmla="*/ 370307 w 1297423"/>
                <a:gd name="connsiteY193" fmla="*/ 2161246 h 2311974"/>
                <a:gd name="connsiteX194" fmla="*/ 365565 w 1297423"/>
                <a:gd name="connsiteY194" fmla="*/ 2168540 h 2311974"/>
                <a:gd name="connsiteX195" fmla="*/ 348967 w 1297423"/>
                <a:gd name="connsiteY195" fmla="*/ 2168540 h 2311974"/>
                <a:gd name="connsiteX196" fmla="*/ 348967 w 1297423"/>
                <a:gd name="connsiteY196" fmla="*/ 2180695 h 2311974"/>
                <a:gd name="connsiteX197" fmla="*/ 318142 w 1297423"/>
                <a:gd name="connsiteY197" fmla="*/ 2187988 h 2311974"/>
                <a:gd name="connsiteX198" fmla="*/ 325255 w 1297423"/>
                <a:gd name="connsiteY198" fmla="*/ 2200144 h 2311974"/>
                <a:gd name="connsiteX199" fmla="*/ 322884 w 1297423"/>
                <a:gd name="connsiteY199" fmla="*/ 2256059 h 2311974"/>
                <a:gd name="connsiteX200" fmla="*/ 311028 w 1297423"/>
                <a:gd name="connsiteY200" fmla="*/ 2277939 h 2311974"/>
                <a:gd name="connsiteX201" fmla="*/ 284946 w 1297423"/>
                <a:gd name="connsiteY201" fmla="*/ 2307112 h 2311974"/>
                <a:gd name="connsiteX202" fmla="*/ 270719 w 1297423"/>
                <a:gd name="connsiteY202" fmla="*/ 2311974 h 2311974"/>
                <a:gd name="connsiteX203" fmla="*/ 254121 w 1297423"/>
                <a:gd name="connsiteY203" fmla="*/ 2282801 h 2311974"/>
                <a:gd name="connsiteX204" fmla="*/ 235152 w 1297423"/>
                <a:gd name="connsiteY204" fmla="*/ 2275508 h 2311974"/>
                <a:gd name="connsiteX205" fmla="*/ 220925 w 1297423"/>
                <a:gd name="connsiteY205" fmla="*/ 2292526 h 2311974"/>
                <a:gd name="connsiteX206" fmla="*/ 201956 w 1297423"/>
                <a:gd name="connsiteY206" fmla="*/ 2285232 h 2311974"/>
                <a:gd name="connsiteX207" fmla="*/ 187729 w 1297423"/>
                <a:gd name="connsiteY207" fmla="*/ 2290094 h 2311974"/>
                <a:gd name="connsiteX208" fmla="*/ 152162 w 1297423"/>
                <a:gd name="connsiteY208" fmla="*/ 2275508 h 2311974"/>
                <a:gd name="connsiteX209" fmla="*/ 111427 w 1297423"/>
                <a:gd name="connsiteY209" fmla="*/ 2254426 h 2311974"/>
                <a:gd name="connsiteX210" fmla="*/ 119732 w 1297423"/>
                <a:gd name="connsiteY210" fmla="*/ 2090384 h 2311974"/>
                <a:gd name="connsiteX211" fmla="*/ 149016 w 1297423"/>
                <a:gd name="connsiteY211" fmla="*/ 1879782 h 2311974"/>
                <a:gd name="connsiteX212" fmla="*/ 144099 w 1297423"/>
                <a:gd name="connsiteY212" fmla="*/ 1766434 h 2311974"/>
                <a:gd name="connsiteX213" fmla="*/ 115820 w 1297423"/>
                <a:gd name="connsiteY213" fmla="*/ 1684276 h 2311974"/>
                <a:gd name="connsiteX214" fmla="*/ 52467 w 1297423"/>
                <a:gd name="connsiteY214" fmla="*/ 1605539 h 2311974"/>
                <a:gd name="connsiteX215" fmla="*/ 2592 w 1297423"/>
                <a:gd name="connsiteY215" fmla="*/ 1566641 h 2311974"/>
                <a:gd name="connsiteX216" fmla="*/ 4236 w 1297423"/>
                <a:gd name="connsiteY216" fmla="*/ 1519182 h 2311974"/>
                <a:gd name="connsiteX217" fmla="*/ 0 w 1297423"/>
                <a:gd name="connsiteY217" fmla="*/ 1442151 h 2311974"/>
                <a:gd name="connsiteX218" fmla="*/ 55307 w 1297423"/>
                <a:gd name="connsiteY218" fmla="*/ 1327822 h 2311974"/>
                <a:gd name="connsiteX219" fmla="*/ 848993 w 1297423"/>
                <a:gd name="connsiteY219" fmla="*/ 1104035 h 2311974"/>
                <a:gd name="connsiteX220" fmla="*/ 133193 w 1297423"/>
                <a:gd name="connsiteY220" fmla="*/ 471633 h 2311974"/>
                <a:gd name="connsiteX221" fmla="*/ 126079 w 1297423"/>
                <a:gd name="connsiteY221" fmla="*/ 464340 h 2311974"/>
                <a:gd name="connsiteX222" fmla="*/ 213811 w 1297423"/>
                <a:gd name="connsiteY222" fmla="*/ 311180 h 2311974"/>
                <a:gd name="connsiteX223" fmla="*/ 206698 w 1297423"/>
                <a:gd name="connsiteY223" fmla="*/ 308749 h 2311974"/>
                <a:gd name="connsiteX224" fmla="*/ 220925 w 1297423"/>
                <a:gd name="connsiteY224" fmla="*/ 240679 h 2311974"/>
                <a:gd name="connsiteX225" fmla="*/ 242265 w 1297423"/>
                <a:gd name="connsiteY225" fmla="*/ 199350 h 2311974"/>
                <a:gd name="connsiteX226" fmla="*/ 220925 w 1297423"/>
                <a:gd name="connsiteY226" fmla="*/ 150728 h 2311974"/>
                <a:gd name="connsiteX227" fmla="*/ 230409 w 1297423"/>
                <a:gd name="connsiteY227" fmla="*/ 131279 h 2311974"/>
                <a:gd name="connsiteX228" fmla="*/ 263605 w 1297423"/>
                <a:gd name="connsiteY228" fmla="*/ 116693 h 2311974"/>
                <a:gd name="connsiteX229" fmla="*/ 268348 w 1297423"/>
                <a:gd name="connsiteY229" fmla="*/ 131279 h 2311974"/>
                <a:gd name="connsiteX230" fmla="*/ 289688 w 1297423"/>
                <a:gd name="connsiteY230" fmla="*/ 116693 h 2311974"/>
                <a:gd name="connsiteX231" fmla="*/ 284946 w 1297423"/>
                <a:gd name="connsiteY231" fmla="*/ 109399 h 2311974"/>
                <a:gd name="connsiteX232" fmla="*/ 301544 w 1297423"/>
                <a:gd name="connsiteY232" fmla="*/ 102106 h 2311974"/>
                <a:gd name="connsiteX233" fmla="*/ 301544 w 1297423"/>
                <a:gd name="connsiteY233" fmla="*/ 94813 h 2311974"/>
                <a:gd name="connsiteX234" fmla="*/ 311028 w 1297423"/>
                <a:gd name="connsiteY234" fmla="*/ 87519 h 2311974"/>
                <a:gd name="connsiteX235" fmla="*/ 296801 w 1297423"/>
                <a:gd name="connsiteY235" fmla="*/ 53484 h 2311974"/>
                <a:gd name="connsiteX236" fmla="*/ 294430 w 1297423"/>
                <a:gd name="connsiteY236" fmla="*/ 7293 h 2311974"/>
                <a:gd name="connsiteX237" fmla="*/ 337111 w 1297423"/>
                <a:gd name="connsiteY237" fmla="*/ 17018 h 2311974"/>
                <a:gd name="connsiteX238" fmla="*/ 358451 w 1297423"/>
                <a:gd name="connsiteY238" fmla="*/ 0 h 2311974"/>
                <a:gd name="connsiteX239" fmla="*/ 358451 w 1297423"/>
                <a:gd name="connsiteY239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79278 w 1297423"/>
                <a:gd name="connsiteY67" fmla="*/ 906800 h 2311974"/>
                <a:gd name="connsiteX68" fmla="*/ 1086391 w 1297423"/>
                <a:gd name="connsiteY68" fmla="*/ 916524 h 2311974"/>
                <a:gd name="connsiteX69" fmla="*/ 1152783 w 1297423"/>
                <a:gd name="connsiteY69" fmla="*/ 928679 h 2311974"/>
                <a:gd name="connsiteX70" fmla="*/ 1207320 w 1297423"/>
                <a:gd name="connsiteY70" fmla="*/ 914093 h 2311974"/>
                <a:gd name="connsiteX71" fmla="*/ 1216804 w 1297423"/>
                <a:gd name="connsiteY71" fmla="*/ 921386 h 2311974"/>
                <a:gd name="connsiteX72" fmla="*/ 1228660 w 1297423"/>
                <a:gd name="connsiteY72" fmla="*/ 948128 h 2311974"/>
                <a:gd name="connsiteX73" fmla="*/ 1176495 w 1297423"/>
                <a:gd name="connsiteY73" fmla="*/ 1006475 h 2311974"/>
                <a:gd name="connsiteX74" fmla="*/ 1024742 w 1297423"/>
                <a:gd name="connsiteY74" fmla="*/ 1149909 h 2311974"/>
                <a:gd name="connsiteX75" fmla="*/ 1036597 w 1297423"/>
                <a:gd name="connsiteY75" fmla="*/ 1164496 h 2311974"/>
                <a:gd name="connsiteX76" fmla="*/ 1065051 w 1297423"/>
                <a:gd name="connsiteY76" fmla="*/ 1164496 h 2311974"/>
                <a:gd name="connsiteX77" fmla="*/ 1067422 w 1297423"/>
                <a:gd name="connsiteY77" fmla="*/ 1166927 h 2311974"/>
                <a:gd name="connsiteX78" fmla="*/ 1086391 w 1297423"/>
                <a:gd name="connsiteY78" fmla="*/ 1159634 h 2311974"/>
                <a:gd name="connsiteX79" fmla="*/ 1098247 w 1297423"/>
                <a:gd name="connsiteY79" fmla="*/ 1166927 h 2311974"/>
                <a:gd name="connsiteX80" fmla="*/ 1105361 w 1297423"/>
                <a:gd name="connsiteY80" fmla="*/ 1166927 h 2311974"/>
                <a:gd name="connsiteX81" fmla="*/ 1100618 w 1297423"/>
                <a:gd name="connsiteY81" fmla="*/ 1171789 h 2311974"/>
                <a:gd name="connsiteX82" fmla="*/ 1114845 w 1297423"/>
                <a:gd name="connsiteY82" fmla="*/ 1179083 h 2311974"/>
                <a:gd name="connsiteX83" fmla="*/ 1121959 w 1297423"/>
                <a:gd name="connsiteY83" fmla="*/ 1222842 h 2311974"/>
                <a:gd name="connsiteX84" fmla="*/ 1114845 w 1297423"/>
                <a:gd name="connsiteY84" fmla="*/ 1230136 h 2311974"/>
                <a:gd name="connsiteX85" fmla="*/ 1114845 w 1297423"/>
                <a:gd name="connsiteY85" fmla="*/ 1254447 h 2311974"/>
                <a:gd name="connsiteX86" fmla="*/ 1140928 w 1297423"/>
                <a:gd name="connsiteY86" fmla="*/ 1271464 h 2311974"/>
                <a:gd name="connsiteX87" fmla="*/ 1136185 w 1297423"/>
                <a:gd name="connsiteY87" fmla="*/ 1278758 h 2311974"/>
                <a:gd name="connsiteX88" fmla="*/ 1145670 w 1297423"/>
                <a:gd name="connsiteY88" fmla="*/ 1290913 h 2311974"/>
                <a:gd name="connsiteX89" fmla="*/ 1145670 w 1297423"/>
                <a:gd name="connsiteY89" fmla="*/ 1303069 h 2311974"/>
                <a:gd name="connsiteX90" fmla="*/ 1148041 w 1297423"/>
                <a:gd name="connsiteY90" fmla="*/ 1305500 h 2311974"/>
                <a:gd name="connsiteX91" fmla="*/ 1145670 w 1297423"/>
                <a:gd name="connsiteY91" fmla="*/ 1312793 h 2311974"/>
                <a:gd name="connsiteX92" fmla="*/ 1152783 w 1297423"/>
                <a:gd name="connsiteY92" fmla="*/ 1324948 h 2311974"/>
                <a:gd name="connsiteX93" fmla="*/ 1159897 w 1297423"/>
                <a:gd name="connsiteY93" fmla="*/ 1317655 h 2311974"/>
                <a:gd name="connsiteX94" fmla="*/ 1159897 w 1297423"/>
                <a:gd name="connsiteY94" fmla="*/ 1327379 h 2311974"/>
                <a:gd name="connsiteX95" fmla="*/ 1162268 w 1297423"/>
                <a:gd name="connsiteY95" fmla="*/ 1344397 h 2311974"/>
                <a:gd name="connsiteX96" fmla="*/ 1136185 w 1297423"/>
                <a:gd name="connsiteY96" fmla="*/ 1358984 h 2311974"/>
                <a:gd name="connsiteX97" fmla="*/ 1114845 w 1297423"/>
                <a:gd name="connsiteY97" fmla="*/ 1358984 h 2311974"/>
                <a:gd name="connsiteX98" fmla="*/ 1112474 w 1297423"/>
                <a:gd name="connsiteY98" fmla="*/ 1376001 h 2311974"/>
                <a:gd name="connsiteX99" fmla="*/ 1133814 w 1297423"/>
                <a:gd name="connsiteY99" fmla="*/ 1376001 h 2311974"/>
                <a:gd name="connsiteX100" fmla="*/ 1136185 w 1297423"/>
                <a:gd name="connsiteY100" fmla="*/ 1383295 h 2311974"/>
                <a:gd name="connsiteX101" fmla="*/ 1140928 w 1297423"/>
                <a:gd name="connsiteY101" fmla="*/ 1380864 h 2311974"/>
                <a:gd name="connsiteX102" fmla="*/ 1148041 w 1297423"/>
                <a:gd name="connsiteY102" fmla="*/ 1393019 h 2311974"/>
                <a:gd name="connsiteX103" fmla="*/ 1145670 w 1297423"/>
                <a:gd name="connsiteY103" fmla="*/ 1400312 h 2311974"/>
                <a:gd name="connsiteX104" fmla="*/ 1148041 w 1297423"/>
                <a:gd name="connsiteY104" fmla="*/ 1402744 h 2311974"/>
                <a:gd name="connsiteX105" fmla="*/ 1167010 w 1297423"/>
                <a:gd name="connsiteY105" fmla="*/ 1380864 h 2311974"/>
                <a:gd name="connsiteX106" fmla="*/ 1174124 w 1297423"/>
                <a:gd name="connsiteY106" fmla="*/ 1383295 h 2311974"/>
                <a:gd name="connsiteX107" fmla="*/ 1169381 w 1297423"/>
                <a:gd name="connsiteY107" fmla="*/ 1380864 h 2311974"/>
                <a:gd name="connsiteX108" fmla="*/ 1176495 w 1297423"/>
                <a:gd name="connsiteY108" fmla="*/ 1373570 h 2311974"/>
                <a:gd name="connsiteX109" fmla="*/ 1183608 w 1297423"/>
                <a:gd name="connsiteY109" fmla="*/ 1368708 h 2311974"/>
                <a:gd name="connsiteX110" fmla="*/ 1200206 w 1297423"/>
                <a:gd name="connsiteY110" fmla="*/ 1417330 h 2311974"/>
                <a:gd name="connsiteX111" fmla="*/ 1195464 w 1297423"/>
                <a:gd name="connsiteY111" fmla="*/ 1424623 h 2311974"/>
                <a:gd name="connsiteX112" fmla="*/ 1195464 w 1297423"/>
                <a:gd name="connsiteY112" fmla="*/ 1441641 h 2311974"/>
                <a:gd name="connsiteX113" fmla="*/ 1162268 w 1297423"/>
                <a:gd name="connsiteY113" fmla="*/ 1436779 h 2311974"/>
                <a:gd name="connsiteX114" fmla="*/ 1159897 w 1297423"/>
                <a:gd name="connsiteY114" fmla="*/ 1473245 h 2311974"/>
                <a:gd name="connsiteX115" fmla="*/ 1145670 w 1297423"/>
                <a:gd name="connsiteY115" fmla="*/ 1473245 h 2311974"/>
                <a:gd name="connsiteX116" fmla="*/ 1140928 w 1297423"/>
                <a:gd name="connsiteY116" fmla="*/ 1504850 h 2311974"/>
                <a:gd name="connsiteX117" fmla="*/ 1126701 w 1297423"/>
                <a:gd name="connsiteY117" fmla="*/ 1521867 h 2311974"/>
                <a:gd name="connsiteX118" fmla="*/ 1126701 w 1297423"/>
                <a:gd name="connsiteY118" fmla="*/ 1548609 h 2311974"/>
                <a:gd name="connsiteX119" fmla="*/ 1107732 w 1297423"/>
                <a:gd name="connsiteY119" fmla="*/ 1560765 h 2311974"/>
                <a:gd name="connsiteX120" fmla="*/ 1133814 w 1297423"/>
                <a:gd name="connsiteY120" fmla="*/ 1570489 h 2311974"/>
                <a:gd name="connsiteX121" fmla="*/ 1133814 w 1297423"/>
                <a:gd name="connsiteY121" fmla="*/ 1577783 h 2311974"/>
                <a:gd name="connsiteX122" fmla="*/ 1079278 w 1297423"/>
                <a:gd name="connsiteY122" fmla="*/ 1577783 h 2311974"/>
                <a:gd name="connsiteX123" fmla="*/ 1091134 w 1297423"/>
                <a:gd name="connsiteY123" fmla="*/ 1602094 h 2311974"/>
                <a:gd name="connsiteX124" fmla="*/ 1100618 w 1297423"/>
                <a:gd name="connsiteY124" fmla="*/ 1609387 h 2311974"/>
                <a:gd name="connsiteX125" fmla="*/ 1098247 w 1297423"/>
                <a:gd name="connsiteY125" fmla="*/ 1619111 h 2311974"/>
                <a:gd name="connsiteX126" fmla="*/ 1100618 w 1297423"/>
                <a:gd name="connsiteY126" fmla="*/ 1623973 h 2311974"/>
                <a:gd name="connsiteX127" fmla="*/ 1100618 w 1297423"/>
                <a:gd name="connsiteY127" fmla="*/ 1645853 h 2311974"/>
                <a:gd name="connsiteX128" fmla="*/ 1093505 w 1297423"/>
                <a:gd name="connsiteY128" fmla="*/ 1645853 h 2311974"/>
                <a:gd name="connsiteX129" fmla="*/ 1086391 w 1297423"/>
                <a:gd name="connsiteY129" fmla="*/ 1667733 h 2311974"/>
                <a:gd name="connsiteX130" fmla="*/ 1086391 w 1297423"/>
                <a:gd name="connsiteY130" fmla="*/ 1706631 h 2311974"/>
                <a:gd name="connsiteX131" fmla="*/ 1072165 w 1297423"/>
                <a:gd name="connsiteY131" fmla="*/ 1709062 h 2311974"/>
                <a:gd name="connsiteX132" fmla="*/ 1072165 w 1297423"/>
                <a:gd name="connsiteY132" fmla="*/ 1723648 h 2311974"/>
                <a:gd name="connsiteX133" fmla="*/ 1060309 w 1297423"/>
                <a:gd name="connsiteY133" fmla="*/ 1740666 h 2311974"/>
                <a:gd name="connsiteX134" fmla="*/ 1003401 w 1297423"/>
                <a:gd name="connsiteY134" fmla="*/ 1733373 h 2311974"/>
                <a:gd name="connsiteX135" fmla="*/ 977319 w 1297423"/>
                <a:gd name="connsiteY135" fmla="*/ 1733373 h 2311974"/>
                <a:gd name="connsiteX136" fmla="*/ 965463 w 1297423"/>
                <a:gd name="connsiteY136" fmla="*/ 1743097 h 2311974"/>
                <a:gd name="connsiteX137" fmla="*/ 958350 w 1297423"/>
                <a:gd name="connsiteY137" fmla="*/ 1735804 h 2311974"/>
                <a:gd name="connsiteX138" fmla="*/ 951236 w 1297423"/>
                <a:gd name="connsiteY138" fmla="*/ 1740666 h 2311974"/>
                <a:gd name="connsiteX139" fmla="*/ 929896 w 1297423"/>
                <a:gd name="connsiteY139" fmla="*/ 1713924 h 2311974"/>
                <a:gd name="connsiteX140" fmla="*/ 915669 w 1297423"/>
                <a:gd name="connsiteY140" fmla="*/ 1721217 h 2311974"/>
                <a:gd name="connsiteX141" fmla="*/ 908556 w 1297423"/>
                <a:gd name="connsiteY141" fmla="*/ 1733373 h 2311974"/>
                <a:gd name="connsiteX142" fmla="*/ 901442 w 1297423"/>
                <a:gd name="connsiteY142" fmla="*/ 1735804 h 2311974"/>
                <a:gd name="connsiteX143" fmla="*/ 887215 w 1297423"/>
                <a:gd name="connsiteY143" fmla="*/ 1706631 h 2311974"/>
                <a:gd name="connsiteX144" fmla="*/ 816081 w 1297423"/>
                <a:gd name="connsiteY144" fmla="*/ 1709062 h 2311974"/>
                <a:gd name="connsiteX145" fmla="*/ 813710 w 1297423"/>
                <a:gd name="connsiteY145" fmla="*/ 1721217 h 2311974"/>
                <a:gd name="connsiteX146" fmla="*/ 771030 w 1297423"/>
                <a:gd name="connsiteY146" fmla="*/ 1721217 h 2311974"/>
                <a:gd name="connsiteX147" fmla="*/ 771030 w 1297423"/>
                <a:gd name="connsiteY147" fmla="*/ 1728511 h 2311974"/>
                <a:gd name="connsiteX148" fmla="*/ 740205 w 1297423"/>
                <a:gd name="connsiteY148" fmla="*/ 1721217 h 2311974"/>
                <a:gd name="connsiteX149" fmla="*/ 740205 w 1297423"/>
                <a:gd name="connsiteY149" fmla="*/ 1706631 h 2311974"/>
                <a:gd name="connsiteX150" fmla="*/ 733091 w 1297423"/>
                <a:gd name="connsiteY150" fmla="*/ 1706631 h 2311974"/>
                <a:gd name="connsiteX151" fmla="*/ 730720 w 1297423"/>
                <a:gd name="connsiteY151" fmla="*/ 1692044 h 2311974"/>
                <a:gd name="connsiteX152" fmla="*/ 730720 w 1297423"/>
                <a:gd name="connsiteY152" fmla="*/ 1692044 h 2311974"/>
                <a:gd name="connsiteX153" fmla="*/ 733091 w 1297423"/>
                <a:gd name="connsiteY153" fmla="*/ 1706631 h 2311974"/>
                <a:gd name="connsiteX154" fmla="*/ 678555 w 1297423"/>
                <a:gd name="connsiteY154" fmla="*/ 1709062 h 2311974"/>
                <a:gd name="connsiteX155" fmla="*/ 638246 w 1297423"/>
                <a:gd name="connsiteY155" fmla="*/ 1701769 h 2311974"/>
                <a:gd name="connsiteX156" fmla="*/ 635875 w 1297423"/>
                <a:gd name="connsiteY156" fmla="*/ 1709062 h 2311974"/>
                <a:gd name="connsiteX157" fmla="*/ 616905 w 1297423"/>
                <a:gd name="connsiteY157" fmla="*/ 1713924 h 2311974"/>
                <a:gd name="connsiteX158" fmla="*/ 609792 w 1297423"/>
                <a:gd name="connsiteY158" fmla="*/ 1733373 h 2311974"/>
                <a:gd name="connsiteX159" fmla="*/ 614534 w 1297423"/>
                <a:gd name="connsiteY159" fmla="*/ 1750391 h 2311974"/>
                <a:gd name="connsiteX160" fmla="*/ 595565 w 1297423"/>
                <a:gd name="connsiteY160" fmla="*/ 1750391 h 2311974"/>
                <a:gd name="connsiteX161" fmla="*/ 590823 w 1297423"/>
                <a:gd name="connsiteY161" fmla="*/ 1769840 h 2311974"/>
                <a:gd name="connsiteX162" fmla="*/ 597936 w 1297423"/>
                <a:gd name="connsiteY162" fmla="*/ 1784426 h 2311974"/>
                <a:gd name="connsiteX163" fmla="*/ 595565 w 1297423"/>
                <a:gd name="connsiteY163" fmla="*/ 1806306 h 2311974"/>
                <a:gd name="connsiteX164" fmla="*/ 583709 w 1297423"/>
                <a:gd name="connsiteY164" fmla="*/ 1813599 h 2311974"/>
                <a:gd name="connsiteX165" fmla="*/ 583709 w 1297423"/>
                <a:gd name="connsiteY165" fmla="*/ 1847635 h 2311974"/>
                <a:gd name="connsiteX166" fmla="*/ 569483 w 1297423"/>
                <a:gd name="connsiteY166" fmla="*/ 1852497 h 2311974"/>
                <a:gd name="connsiteX167" fmla="*/ 567111 w 1297423"/>
                <a:gd name="connsiteY167" fmla="*/ 1837910 h 2311974"/>
                <a:gd name="connsiteX168" fmla="*/ 533915 w 1297423"/>
                <a:gd name="connsiteY168" fmla="*/ 1837910 h 2311974"/>
                <a:gd name="connsiteX169" fmla="*/ 533915 w 1297423"/>
                <a:gd name="connsiteY169" fmla="*/ 1859790 h 2311974"/>
                <a:gd name="connsiteX170" fmla="*/ 514946 w 1297423"/>
                <a:gd name="connsiteY170" fmla="*/ 1859790 h 2311974"/>
                <a:gd name="connsiteX171" fmla="*/ 514946 w 1297423"/>
                <a:gd name="connsiteY171" fmla="*/ 1869515 h 2311974"/>
                <a:gd name="connsiteX172" fmla="*/ 512575 w 1297423"/>
                <a:gd name="connsiteY172" fmla="*/ 1876808 h 2311974"/>
                <a:gd name="connsiteX173" fmla="*/ 431957 w 1297423"/>
                <a:gd name="connsiteY173" fmla="*/ 1876808 h 2311974"/>
                <a:gd name="connsiteX174" fmla="*/ 431957 w 1297423"/>
                <a:gd name="connsiteY174" fmla="*/ 1896257 h 2311974"/>
                <a:gd name="connsiteX175" fmla="*/ 379791 w 1297423"/>
                <a:gd name="connsiteY175" fmla="*/ 1901119 h 2311974"/>
                <a:gd name="connsiteX176" fmla="*/ 379791 w 1297423"/>
                <a:gd name="connsiteY176" fmla="*/ 1930292 h 2311974"/>
                <a:gd name="connsiteX177" fmla="*/ 358451 w 1297423"/>
                <a:gd name="connsiteY177" fmla="*/ 1930292 h 2311974"/>
                <a:gd name="connsiteX178" fmla="*/ 356080 w 1297423"/>
                <a:gd name="connsiteY178" fmla="*/ 1952172 h 2311974"/>
                <a:gd name="connsiteX179" fmla="*/ 344224 w 1297423"/>
                <a:gd name="connsiteY179" fmla="*/ 1952172 h 2311974"/>
                <a:gd name="connsiteX180" fmla="*/ 344224 w 1297423"/>
                <a:gd name="connsiteY180" fmla="*/ 1978914 h 2311974"/>
                <a:gd name="connsiteX181" fmla="*/ 351338 w 1297423"/>
                <a:gd name="connsiteY181" fmla="*/ 1983776 h 2311974"/>
                <a:gd name="connsiteX182" fmla="*/ 348967 w 1297423"/>
                <a:gd name="connsiteY182" fmla="*/ 2000794 h 2311974"/>
                <a:gd name="connsiteX183" fmla="*/ 356080 w 1297423"/>
                <a:gd name="connsiteY183" fmla="*/ 2005656 h 2311974"/>
                <a:gd name="connsiteX184" fmla="*/ 356080 w 1297423"/>
                <a:gd name="connsiteY184" fmla="*/ 2068865 h 2311974"/>
                <a:gd name="connsiteX185" fmla="*/ 348967 w 1297423"/>
                <a:gd name="connsiteY185" fmla="*/ 2068865 h 2311974"/>
                <a:gd name="connsiteX186" fmla="*/ 348967 w 1297423"/>
                <a:gd name="connsiteY186" fmla="*/ 2081020 h 2311974"/>
                <a:gd name="connsiteX187" fmla="*/ 329997 w 1297423"/>
                <a:gd name="connsiteY187" fmla="*/ 2083451 h 2311974"/>
                <a:gd name="connsiteX188" fmla="*/ 315771 w 1297423"/>
                <a:gd name="connsiteY188" fmla="*/ 2117487 h 2311974"/>
                <a:gd name="connsiteX189" fmla="*/ 315771 w 1297423"/>
                <a:gd name="connsiteY189" fmla="*/ 2129642 h 2311974"/>
                <a:gd name="connsiteX190" fmla="*/ 372678 w 1297423"/>
                <a:gd name="connsiteY190" fmla="*/ 2132073 h 2311974"/>
                <a:gd name="connsiteX191" fmla="*/ 365565 w 1297423"/>
                <a:gd name="connsiteY191" fmla="*/ 2151522 h 2311974"/>
                <a:gd name="connsiteX192" fmla="*/ 370307 w 1297423"/>
                <a:gd name="connsiteY192" fmla="*/ 2161246 h 2311974"/>
                <a:gd name="connsiteX193" fmla="*/ 365565 w 1297423"/>
                <a:gd name="connsiteY193" fmla="*/ 2168540 h 2311974"/>
                <a:gd name="connsiteX194" fmla="*/ 348967 w 1297423"/>
                <a:gd name="connsiteY194" fmla="*/ 2168540 h 2311974"/>
                <a:gd name="connsiteX195" fmla="*/ 348967 w 1297423"/>
                <a:gd name="connsiteY195" fmla="*/ 2180695 h 2311974"/>
                <a:gd name="connsiteX196" fmla="*/ 318142 w 1297423"/>
                <a:gd name="connsiteY196" fmla="*/ 2187988 h 2311974"/>
                <a:gd name="connsiteX197" fmla="*/ 325255 w 1297423"/>
                <a:gd name="connsiteY197" fmla="*/ 2200144 h 2311974"/>
                <a:gd name="connsiteX198" fmla="*/ 322884 w 1297423"/>
                <a:gd name="connsiteY198" fmla="*/ 2256059 h 2311974"/>
                <a:gd name="connsiteX199" fmla="*/ 311028 w 1297423"/>
                <a:gd name="connsiteY199" fmla="*/ 2277939 h 2311974"/>
                <a:gd name="connsiteX200" fmla="*/ 284946 w 1297423"/>
                <a:gd name="connsiteY200" fmla="*/ 2307112 h 2311974"/>
                <a:gd name="connsiteX201" fmla="*/ 270719 w 1297423"/>
                <a:gd name="connsiteY201" fmla="*/ 2311974 h 2311974"/>
                <a:gd name="connsiteX202" fmla="*/ 254121 w 1297423"/>
                <a:gd name="connsiteY202" fmla="*/ 2282801 h 2311974"/>
                <a:gd name="connsiteX203" fmla="*/ 235152 w 1297423"/>
                <a:gd name="connsiteY203" fmla="*/ 2275508 h 2311974"/>
                <a:gd name="connsiteX204" fmla="*/ 220925 w 1297423"/>
                <a:gd name="connsiteY204" fmla="*/ 2292526 h 2311974"/>
                <a:gd name="connsiteX205" fmla="*/ 201956 w 1297423"/>
                <a:gd name="connsiteY205" fmla="*/ 2285232 h 2311974"/>
                <a:gd name="connsiteX206" fmla="*/ 187729 w 1297423"/>
                <a:gd name="connsiteY206" fmla="*/ 2290094 h 2311974"/>
                <a:gd name="connsiteX207" fmla="*/ 152162 w 1297423"/>
                <a:gd name="connsiteY207" fmla="*/ 2275508 h 2311974"/>
                <a:gd name="connsiteX208" fmla="*/ 111427 w 1297423"/>
                <a:gd name="connsiteY208" fmla="*/ 2254426 h 2311974"/>
                <a:gd name="connsiteX209" fmla="*/ 119732 w 1297423"/>
                <a:gd name="connsiteY209" fmla="*/ 2090384 h 2311974"/>
                <a:gd name="connsiteX210" fmla="*/ 149016 w 1297423"/>
                <a:gd name="connsiteY210" fmla="*/ 1879782 h 2311974"/>
                <a:gd name="connsiteX211" fmla="*/ 144099 w 1297423"/>
                <a:gd name="connsiteY211" fmla="*/ 1766434 h 2311974"/>
                <a:gd name="connsiteX212" fmla="*/ 115820 w 1297423"/>
                <a:gd name="connsiteY212" fmla="*/ 1684276 h 2311974"/>
                <a:gd name="connsiteX213" fmla="*/ 52467 w 1297423"/>
                <a:gd name="connsiteY213" fmla="*/ 1605539 h 2311974"/>
                <a:gd name="connsiteX214" fmla="*/ 2592 w 1297423"/>
                <a:gd name="connsiteY214" fmla="*/ 1566641 h 2311974"/>
                <a:gd name="connsiteX215" fmla="*/ 4236 w 1297423"/>
                <a:gd name="connsiteY215" fmla="*/ 1519182 h 2311974"/>
                <a:gd name="connsiteX216" fmla="*/ 0 w 1297423"/>
                <a:gd name="connsiteY216" fmla="*/ 1442151 h 2311974"/>
                <a:gd name="connsiteX217" fmla="*/ 55307 w 1297423"/>
                <a:gd name="connsiteY217" fmla="*/ 1327822 h 2311974"/>
                <a:gd name="connsiteX218" fmla="*/ 848993 w 1297423"/>
                <a:gd name="connsiteY218" fmla="*/ 1104035 h 2311974"/>
                <a:gd name="connsiteX219" fmla="*/ 133193 w 1297423"/>
                <a:gd name="connsiteY219" fmla="*/ 471633 h 2311974"/>
                <a:gd name="connsiteX220" fmla="*/ 126079 w 1297423"/>
                <a:gd name="connsiteY220" fmla="*/ 464340 h 2311974"/>
                <a:gd name="connsiteX221" fmla="*/ 213811 w 1297423"/>
                <a:gd name="connsiteY221" fmla="*/ 311180 h 2311974"/>
                <a:gd name="connsiteX222" fmla="*/ 206698 w 1297423"/>
                <a:gd name="connsiteY222" fmla="*/ 308749 h 2311974"/>
                <a:gd name="connsiteX223" fmla="*/ 220925 w 1297423"/>
                <a:gd name="connsiteY223" fmla="*/ 240679 h 2311974"/>
                <a:gd name="connsiteX224" fmla="*/ 242265 w 1297423"/>
                <a:gd name="connsiteY224" fmla="*/ 199350 h 2311974"/>
                <a:gd name="connsiteX225" fmla="*/ 220925 w 1297423"/>
                <a:gd name="connsiteY225" fmla="*/ 150728 h 2311974"/>
                <a:gd name="connsiteX226" fmla="*/ 230409 w 1297423"/>
                <a:gd name="connsiteY226" fmla="*/ 131279 h 2311974"/>
                <a:gd name="connsiteX227" fmla="*/ 263605 w 1297423"/>
                <a:gd name="connsiteY227" fmla="*/ 116693 h 2311974"/>
                <a:gd name="connsiteX228" fmla="*/ 268348 w 1297423"/>
                <a:gd name="connsiteY228" fmla="*/ 131279 h 2311974"/>
                <a:gd name="connsiteX229" fmla="*/ 289688 w 1297423"/>
                <a:gd name="connsiteY229" fmla="*/ 116693 h 2311974"/>
                <a:gd name="connsiteX230" fmla="*/ 284946 w 1297423"/>
                <a:gd name="connsiteY230" fmla="*/ 109399 h 2311974"/>
                <a:gd name="connsiteX231" fmla="*/ 301544 w 1297423"/>
                <a:gd name="connsiteY231" fmla="*/ 102106 h 2311974"/>
                <a:gd name="connsiteX232" fmla="*/ 301544 w 1297423"/>
                <a:gd name="connsiteY232" fmla="*/ 94813 h 2311974"/>
                <a:gd name="connsiteX233" fmla="*/ 311028 w 1297423"/>
                <a:gd name="connsiteY233" fmla="*/ 87519 h 2311974"/>
                <a:gd name="connsiteX234" fmla="*/ 296801 w 1297423"/>
                <a:gd name="connsiteY234" fmla="*/ 53484 h 2311974"/>
                <a:gd name="connsiteX235" fmla="*/ 294430 w 1297423"/>
                <a:gd name="connsiteY235" fmla="*/ 7293 h 2311974"/>
                <a:gd name="connsiteX236" fmla="*/ 337111 w 1297423"/>
                <a:gd name="connsiteY236" fmla="*/ 17018 h 2311974"/>
                <a:gd name="connsiteX237" fmla="*/ 358451 w 1297423"/>
                <a:gd name="connsiteY237" fmla="*/ 0 h 2311974"/>
                <a:gd name="connsiteX238" fmla="*/ 358451 w 1297423"/>
                <a:gd name="connsiteY238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79278 w 1297423"/>
                <a:gd name="connsiteY67" fmla="*/ 906800 h 2311974"/>
                <a:gd name="connsiteX68" fmla="*/ 1086391 w 1297423"/>
                <a:gd name="connsiteY68" fmla="*/ 916524 h 2311974"/>
                <a:gd name="connsiteX69" fmla="*/ 1152783 w 1297423"/>
                <a:gd name="connsiteY69" fmla="*/ 928679 h 2311974"/>
                <a:gd name="connsiteX70" fmla="*/ 1207320 w 1297423"/>
                <a:gd name="connsiteY70" fmla="*/ 914093 h 2311974"/>
                <a:gd name="connsiteX71" fmla="*/ 1216804 w 1297423"/>
                <a:gd name="connsiteY71" fmla="*/ 921386 h 2311974"/>
                <a:gd name="connsiteX72" fmla="*/ 1228660 w 1297423"/>
                <a:gd name="connsiteY72" fmla="*/ 948128 h 2311974"/>
                <a:gd name="connsiteX73" fmla="*/ 1024742 w 1297423"/>
                <a:gd name="connsiteY73" fmla="*/ 1149909 h 2311974"/>
                <a:gd name="connsiteX74" fmla="*/ 1036597 w 1297423"/>
                <a:gd name="connsiteY74" fmla="*/ 1164496 h 2311974"/>
                <a:gd name="connsiteX75" fmla="*/ 1065051 w 1297423"/>
                <a:gd name="connsiteY75" fmla="*/ 1164496 h 2311974"/>
                <a:gd name="connsiteX76" fmla="*/ 1067422 w 1297423"/>
                <a:gd name="connsiteY76" fmla="*/ 1166927 h 2311974"/>
                <a:gd name="connsiteX77" fmla="*/ 1086391 w 1297423"/>
                <a:gd name="connsiteY77" fmla="*/ 1159634 h 2311974"/>
                <a:gd name="connsiteX78" fmla="*/ 1098247 w 1297423"/>
                <a:gd name="connsiteY78" fmla="*/ 1166927 h 2311974"/>
                <a:gd name="connsiteX79" fmla="*/ 1105361 w 1297423"/>
                <a:gd name="connsiteY79" fmla="*/ 1166927 h 2311974"/>
                <a:gd name="connsiteX80" fmla="*/ 1100618 w 1297423"/>
                <a:gd name="connsiteY80" fmla="*/ 1171789 h 2311974"/>
                <a:gd name="connsiteX81" fmla="*/ 1114845 w 1297423"/>
                <a:gd name="connsiteY81" fmla="*/ 1179083 h 2311974"/>
                <a:gd name="connsiteX82" fmla="*/ 1121959 w 1297423"/>
                <a:gd name="connsiteY82" fmla="*/ 1222842 h 2311974"/>
                <a:gd name="connsiteX83" fmla="*/ 1114845 w 1297423"/>
                <a:gd name="connsiteY83" fmla="*/ 1230136 h 2311974"/>
                <a:gd name="connsiteX84" fmla="*/ 1114845 w 1297423"/>
                <a:gd name="connsiteY84" fmla="*/ 1254447 h 2311974"/>
                <a:gd name="connsiteX85" fmla="*/ 1140928 w 1297423"/>
                <a:gd name="connsiteY85" fmla="*/ 1271464 h 2311974"/>
                <a:gd name="connsiteX86" fmla="*/ 1136185 w 1297423"/>
                <a:gd name="connsiteY86" fmla="*/ 1278758 h 2311974"/>
                <a:gd name="connsiteX87" fmla="*/ 1145670 w 1297423"/>
                <a:gd name="connsiteY87" fmla="*/ 1290913 h 2311974"/>
                <a:gd name="connsiteX88" fmla="*/ 1145670 w 1297423"/>
                <a:gd name="connsiteY88" fmla="*/ 1303069 h 2311974"/>
                <a:gd name="connsiteX89" fmla="*/ 1148041 w 1297423"/>
                <a:gd name="connsiteY89" fmla="*/ 1305500 h 2311974"/>
                <a:gd name="connsiteX90" fmla="*/ 1145670 w 1297423"/>
                <a:gd name="connsiteY90" fmla="*/ 1312793 h 2311974"/>
                <a:gd name="connsiteX91" fmla="*/ 1152783 w 1297423"/>
                <a:gd name="connsiteY91" fmla="*/ 1324948 h 2311974"/>
                <a:gd name="connsiteX92" fmla="*/ 1159897 w 1297423"/>
                <a:gd name="connsiteY92" fmla="*/ 1317655 h 2311974"/>
                <a:gd name="connsiteX93" fmla="*/ 1159897 w 1297423"/>
                <a:gd name="connsiteY93" fmla="*/ 1327379 h 2311974"/>
                <a:gd name="connsiteX94" fmla="*/ 1162268 w 1297423"/>
                <a:gd name="connsiteY94" fmla="*/ 1344397 h 2311974"/>
                <a:gd name="connsiteX95" fmla="*/ 1136185 w 1297423"/>
                <a:gd name="connsiteY95" fmla="*/ 1358984 h 2311974"/>
                <a:gd name="connsiteX96" fmla="*/ 1114845 w 1297423"/>
                <a:gd name="connsiteY96" fmla="*/ 1358984 h 2311974"/>
                <a:gd name="connsiteX97" fmla="*/ 1112474 w 1297423"/>
                <a:gd name="connsiteY97" fmla="*/ 1376001 h 2311974"/>
                <a:gd name="connsiteX98" fmla="*/ 1133814 w 1297423"/>
                <a:gd name="connsiteY98" fmla="*/ 1376001 h 2311974"/>
                <a:gd name="connsiteX99" fmla="*/ 1136185 w 1297423"/>
                <a:gd name="connsiteY99" fmla="*/ 1383295 h 2311974"/>
                <a:gd name="connsiteX100" fmla="*/ 1140928 w 1297423"/>
                <a:gd name="connsiteY100" fmla="*/ 1380864 h 2311974"/>
                <a:gd name="connsiteX101" fmla="*/ 1148041 w 1297423"/>
                <a:gd name="connsiteY101" fmla="*/ 1393019 h 2311974"/>
                <a:gd name="connsiteX102" fmla="*/ 1145670 w 1297423"/>
                <a:gd name="connsiteY102" fmla="*/ 1400312 h 2311974"/>
                <a:gd name="connsiteX103" fmla="*/ 1148041 w 1297423"/>
                <a:gd name="connsiteY103" fmla="*/ 1402744 h 2311974"/>
                <a:gd name="connsiteX104" fmla="*/ 1167010 w 1297423"/>
                <a:gd name="connsiteY104" fmla="*/ 1380864 h 2311974"/>
                <a:gd name="connsiteX105" fmla="*/ 1174124 w 1297423"/>
                <a:gd name="connsiteY105" fmla="*/ 1383295 h 2311974"/>
                <a:gd name="connsiteX106" fmla="*/ 1169381 w 1297423"/>
                <a:gd name="connsiteY106" fmla="*/ 1380864 h 2311974"/>
                <a:gd name="connsiteX107" fmla="*/ 1176495 w 1297423"/>
                <a:gd name="connsiteY107" fmla="*/ 1373570 h 2311974"/>
                <a:gd name="connsiteX108" fmla="*/ 1183608 w 1297423"/>
                <a:gd name="connsiteY108" fmla="*/ 1368708 h 2311974"/>
                <a:gd name="connsiteX109" fmla="*/ 1200206 w 1297423"/>
                <a:gd name="connsiteY109" fmla="*/ 1417330 h 2311974"/>
                <a:gd name="connsiteX110" fmla="*/ 1195464 w 1297423"/>
                <a:gd name="connsiteY110" fmla="*/ 1424623 h 2311974"/>
                <a:gd name="connsiteX111" fmla="*/ 1195464 w 1297423"/>
                <a:gd name="connsiteY111" fmla="*/ 1441641 h 2311974"/>
                <a:gd name="connsiteX112" fmla="*/ 1162268 w 1297423"/>
                <a:gd name="connsiteY112" fmla="*/ 1436779 h 2311974"/>
                <a:gd name="connsiteX113" fmla="*/ 1159897 w 1297423"/>
                <a:gd name="connsiteY113" fmla="*/ 1473245 h 2311974"/>
                <a:gd name="connsiteX114" fmla="*/ 1145670 w 1297423"/>
                <a:gd name="connsiteY114" fmla="*/ 1473245 h 2311974"/>
                <a:gd name="connsiteX115" fmla="*/ 1140928 w 1297423"/>
                <a:gd name="connsiteY115" fmla="*/ 1504850 h 2311974"/>
                <a:gd name="connsiteX116" fmla="*/ 1126701 w 1297423"/>
                <a:gd name="connsiteY116" fmla="*/ 1521867 h 2311974"/>
                <a:gd name="connsiteX117" fmla="*/ 1126701 w 1297423"/>
                <a:gd name="connsiteY117" fmla="*/ 1548609 h 2311974"/>
                <a:gd name="connsiteX118" fmla="*/ 1107732 w 1297423"/>
                <a:gd name="connsiteY118" fmla="*/ 1560765 h 2311974"/>
                <a:gd name="connsiteX119" fmla="*/ 1133814 w 1297423"/>
                <a:gd name="connsiteY119" fmla="*/ 1570489 h 2311974"/>
                <a:gd name="connsiteX120" fmla="*/ 1133814 w 1297423"/>
                <a:gd name="connsiteY120" fmla="*/ 1577783 h 2311974"/>
                <a:gd name="connsiteX121" fmla="*/ 1079278 w 1297423"/>
                <a:gd name="connsiteY121" fmla="*/ 1577783 h 2311974"/>
                <a:gd name="connsiteX122" fmla="*/ 1091134 w 1297423"/>
                <a:gd name="connsiteY122" fmla="*/ 1602094 h 2311974"/>
                <a:gd name="connsiteX123" fmla="*/ 1100618 w 1297423"/>
                <a:gd name="connsiteY123" fmla="*/ 1609387 h 2311974"/>
                <a:gd name="connsiteX124" fmla="*/ 1098247 w 1297423"/>
                <a:gd name="connsiteY124" fmla="*/ 1619111 h 2311974"/>
                <a:gd name="connsiteX125" fmla="*/ 1100618 w 1297423"/>
                <a:gd name="connsiteY125" fmla="*/ 1623973 h 2311974"/>
                <a:gd name="connsiteX126" fmla="*/ 1100618 w 1297423"/>
                <a:gd name="connsiteY126" fmla="*/ 1645853 h 2311974"/>
                <a:gd name="connsiteX127" fmla="*/ 1093505 w 1297423"/>
                <a:gd name="connsiteY127" fmla="*/ 1645853 h 2311974"/>
                <a:gd name="connsiteX128" fmla="*/ 1086391 w 1297423"/>
                <a:gd name="connsiteY128" fmla="*/ 1667733 h 2311974"/>
                <a:gd name="connsiteX129" fmla="*/ 1086391 w 1297423"/>
                <a:gd name="connsiteY129" fmla="*/ 1706631 h 2311974"/>
                <a:gd name="connsiteX130" fmla="*/ 1072165 w 1297423"/>
                <a:gd name="connsiteY130" fmla="*/ 1709062 h 2311974"/>
                <a:gd name="connsiteX131" fmla="*/ 1072165 w 1297423"/>
                <a:gd name="connsiteY131" fmla="*/ 1723648 h 2311974"/>
                <a:gd name="connsiteX132" fmla="*/ 1060309 w 1297423"/>
                <a:gd name="connsiteY132" fmla="*/ 1740666 h 2311974"/>
                <a:gd name="connsiteX133" fmla="*/ 1003401 w 1297423"/>
                <a:gd name="connsiteY133" fmla="*/ 1733373 h 2311974"/>
                <a:gd name="connsiteX134" fmla="*/ 977319 w 1297423"/>
                <a:gd name="connsiteY134" fmla="*/ 1733373 h 2311974"/>
                <a:gd name="connsiteX135" fmla="*/ 965463 w 1297423"/>
                <a:gd name="connsiteY135" fmla="*/ 1743097 h 2311974"/>
                <a:gd name="connsiteX136" fmla="*/ 958350 w 1297423"/>
                <a:gd name="connsiteY136" fmla="*/ 1735804 h 2311974"/>
                <a:gd name="connsiteX137" fmla="*/ 951236 w 1297423"/>
                <a:gd name="connsiteY137" fmla="*/ 1740666 h 2311974"/>
                <a:gd name="connsiteX138" fmla="*/ 929896 w 1297423"/>
                <a:gd name="connsiteY138" fmla="*/ 1713924 h 2311974"/>
                <a:gd name="connsiteX139" fmla="*/ 915669 w 1297423"/>
                <a:gd name="connsiteY139" fmla="*/ 1721217 h 2311974"/>
                <a:gd name="connsiteX140" fmla="*/ 908556 w 1297423"/>
                <a:gd name="connsiteY140" fmla="*/ 1733373 h 2311974"/>
                <a:gd name="connsiteX141" fmla="*/ 901442 w 1297423"/>
                <a:gd name="connsiteY141" fmla="*/ 1735804 h 2311974"/>
                <a:gd name="connsiteX142" fmla="*/ 887215 w 1297423"/>
                <a:gd name="connsiteY142" fmla="*/ 1706631 h 2311974"/>
                <a:gd name="connsiteX143" fmla="*/ 816081 w 1297423"/>
                <a:gd name="connsiteY143" fmla="*/ 1709062 h 2311974"/>
                <a:gd name="connsiteX144" fmla="*/ 813710 w 1297423"/>
                <a:gd name="connsiteY144" fmla="*/ 1721217 h 2311974"/>
                <a:gd name="connsiteX145" fmla="*/ 771030 w 1297423"/>
                <a:gd name="connsiteY145" fmla="*/ 1721217 h 2311974"/>
                <a:gd name="connsiteX146" fmla="*/ 771030 w 1297423"/>
                <a:gd name="connsiteY146" fmla="*/ 1728511 h 2311974"/>
                <a:gd name="connsiteX147" fmla="*/ 740205 w 1297423"/>
                <a:gd name="connsiteY147" fmla="*/ 1721217 h 2311974"/>
                <a:gd name="connsiteX148" fmla="*/ 740205 w 1297423"/>
                <a:gd name="connsiteY148" fmla="*/ 1706631 h 2311974"/>
                <a:gd name="connsiteX149" fmla="*/ 733091 w 1297423"/>
                <a:gd name="connsiteY149" fmla="*/ 1706631 h 2311974"/>
                <a:gd name="connsiteX150" fmla="*/ 730720 w 1297423"/>
                <a:gd name="connsiteY150" fmla="*/ 1692044 h 2311974"/>
                <a:gd name="connsiteX151" fmla="*/ 730720 w 1297423"/>
                <a:gd name="connsiteY151" fmla="*/ 1692044 h 2311974"/>
                <a:gd name="connsiteX152" fmla="*/ 733091 w 1297423"/>
                <a:gd name="connsiteY152" fmla="*/ 1706631 h 2311974"/>
                <a:gd name="connsiteX153" fmla="*/ 678555 w 1297423"/>
                <a:gd name="connsiteY153" fmla="*/ 1709062 h 2311974"/>
                <a:gd name="connsiteX154" fmla="*/ 638246 w 1297423"/>
                <a:gd name="connsiteY154" fmla="*/ 1701769 h 2311974"/>
                <a:gd name="connsiteX155" fmla="*/ 635875 w 1297423"/>
                <a:gd name="connsiteY155" fmla="*/ 1709062 h 2311974"/>
                <a:gd name="connsiteX156" fmla="*/ 616905 w 1297423"/>
                <a:gd name="connsiteY156" fmla="*/ 1713924 h 2311974"/>
                <a:gd name="connsiteX157" fmla="*/ 609792 w 1297423"/>
                <a:gd name="connsiteY157" fmla="*/ 1733373 h 2311974"/>
                <a:gd name="connsiteX158" fmla="*/ 614534 w 1297423"/>
                <a:gd name="connsiteY158" fmla="*/ 1750391 h 2311974"/>
                <a:gd name="connsiteX159" fmla="*/ 595565 w 1297423"/>
                <a:gd name="connsiteY159" fmla="*/ 1750391 h 2311974"/>
                <a:gd name="connsiteX160" fmla="*/ 590823 w 1297423"/>
                <a:gd name="connsiteY160" fmla="*/ 1769840 h 2311974"/>
                <a:gd name="connsiteX161" fmla="*/ 597936 w 1297423"/>
                <a:gd name="connsiteY161" fmla="*/ 1784426 h 2311974"/>
                <a:gd name="connsiteX162" fmla="*/ 595565 w 1297423"/>
                <a:gd name="connsiteY162" fmla="*/ 1806306 h 2311974"/>
                <a:gd name="connsiteX163" fmla="*/ 583709 w 1297423"/>
                <a:gd name="connsiteY163" fmla="*/ 1813599 h 2311974"/>
                <a:gd name="connsiteX164" fmla="*/ 583709 w 1297423"/>
                <a:gd name="connsiteY164" fmla="*/ 1847635 h 2311974"/>
                <a:gd name="connsiteX165" fmla="*/ 569483 w 1297423"/>
                <a:gd name="connsiteY165" fmla="*/ 1852497 h 2311974"/>
                <a:gd name="connsiteX166" fmla="*/ 567111 w 1297423"/>
                <a:gd name="connsiteY166" fmla="*/ 1837910 h 2311974"/>
                <a:gd name="connsiteX167" fmla="*/ 533915 w 1297423"/>
                <a:gd name="connsiteY167" fmla="*/ 1837910 h 2311974"/>
                <a:gd name="connsiteX168" fmla="*/ 533915 w 1297423"/>
                <a:gd name="connsiteY168" fmla="*/ 1859790 h 2311974"/>
                <a:gd name="connsiteX169" fmla="*/ 514946 w 1297423"/>
                <a:gd name="connsiteY169" fmla="*/ 1859790 h 2311974"/>
                <a:gd name="connsiteX170" fmla="*/ 514946 w 1297423"/>
                <a:gd name="connsiteY170" fmla="*/ 1869515 h 2311974"/>
                <a:gd name="connsiteX171" fmla="*/ 512575 w 1297423"/>
                <a:gd name="connsiteY171" fmla="*/ 1876808 h 2311974"/>
                <a:gd name="connsiteX172" fmla="*/ 431957 w 1297423"/>
                <a:gd name="connsiteY172" fmla="*/ 1876808 h 2311974"/>
                <a:gd name="connsiteX173" fmla="*/ 431957 w 1297423"/>
                <a:gd name="connsiteY173" fmla="*/ 1896257 h 2311974"/>
                <a:gd name="connsiteX174" fmla="*/ 379791 w 1297423"/>
                <a:gd name="connsiteY174" fmla="*/ 1901119 h 2311974"/>
                <a:gd name="connsiteX175" fmla="*/ 379791 w 1297423"/>
                <a:gd name="connsiteY175" fmla="*/ 1930292 h 2311974"/>
                <a:gd name="connsiteX176" fmla="*/ 358451 w 1297423"/>
                <a:gd name="connsiteY176" fmla="*/ 1930292 h 2311974"/>
                <a:gd name="connsiteX177" fmla="*/ 356080 w 1297423"/>
                <a:gd name="connsiteY177" fmla="*/ 1952172 h 2311974"/>
                <a:gd name="connsiteX178" fmla="*/ 344224 w 1297423"/>
                <a:gd name="connsiteY178" fmla="*/ 1952172 h 2311974"/>
                <a:gd name="connsiteX179" fmla="*/ 344224 w 1297423"/>
                <a:gd name="connsiteY179" fmla="*/ 1978914 h 2311974"/>
                <a:gd name="connsiteX180" fmla="*/ 351338 w 1297423"/>
                <a:gd name="connsiteY180" fmla="*/ 1983776 h 2311974"/>
                <a:gd name="connsiteX181" fmla="*/ 348967 w 1297423"/>
                <a:gd name="connsiteY181" fmla="*/ 2000794 h 2311974"/>
                <a:gd name="connsiteX182" fmla="*/ 356080 w 1297423"/>
                <a:gd name="connsiteY182" fmla="*/ 2005656 h 2311974"/>
                <a:gd name="connsiteX183" fmla="*/ 356080 w 1297423"/>
                <a:gd name="connsiteY183" fmla="*/ 2068865 h 2311974"/>
                <a:gd name="connsiteX184" fmla="*/ 348967 w 1297423"/>
                <a:gd name="connsiteY184" fmla="*/ 2068865 h 2311974"/>
                <a:gd name="connsiteX185" fmla="*/ 348967 w 1297423"/>
                <a:gd name="connsiteY185" fmla="*/ 2081020 h 2311974"/>
                <a:gd name="connsiteX186" fmla="*/ 329997 w 1297423"/>
                <a:gd name="connsiteY186" fmla="*/ 2083451 h 2311974"/>
                <a:gd name="connsiteX187" fmla="*/ 315771 w 1297423"/>
                <a:gd name="connsiteY187" fmla="*/ 2117487 h 2311974"/>
                <a:gd name="connsiteX188" fmla="*/ 315771 w 1297423"/>
                <a:gd name="connsiteY188" fmla="*/ 2129642 h 2311974"/>
                <a:gd name="connsiteX189" fmla="*/ 372678 w 1297423"/>
                <a:gd name="connsiteY189" fmla="*/ 2132073 h 2311974"/>
                <a:gd name="connsiteX190" fmla="*/ 365565 w 1297423"/>
                <a:gd name="connsiteY190" fmla="*/ 2151522 h 2311974"/>
                <a:gd name="connsiteX191" fmla="*/ 370307 w 1297423"/>
                <a:gd name="connsiteY191" fmla="*/ 2161246 h 2311974"/>
                <a:gd name="connsiteX192" fmla="*/ 365565 w 1297423"/>
                <a:gd name="connsiteY192" fmla="*/ 2168540 h 2311974"/>
                <a:gd name="connsiteX193" fmla="*/ 348967 w 1297423"/>
                <a:gd name="connsiteY193" fmla="*/ 2168540 h 2311974"/>
                <a:gd name="connsiteX194" fmla="*/ 348967 w 1297423"/>
                <a:gd name="connsiteY194" fmla="*/ 2180695 h 2311974"/>
                <a:gd name="connsiteX195" fmla="*/ 318142 w 1297423"/>
                <a:gd name="connsiteY195" fmla="*/ 2187988 h 2311974"/>
                <a:gd name="connsiteX196" fmla="*/ 325255 w 1297423"/>
                <a:gd name="connsiteY196" fmla="*/ 2200144 h 2311974"/>
                <a:gd name="connsiteX197" fmla="*/ 322884 w 1297423"/>
                <a:gd name="connsiteY197" fmla="*/ 2256059 h 2311974"/>
                <a:gd name="connsiteX198" fmla="*/ 311028 w 1297423"/>
                <a:gd name="connsiteY198" fmla="*/ 2277939 h 2311974"/>
                <a:gd name="connsiteX199" fmla="*/ 284946 w 1297423"/>
                <a:gd name="connsiteY199" fmla="*/ 2307112 h 2311974"/>
                <a:gd name="connsiteX200" fmla="*/ 270719 w 1297423"/>
                <a:gd name="connsiteY200" fmla="*/ 2311974 h 2311974"/>
                <a:gd name="connsiteX201" fmla="*/ 254121 w 1297423"/>
                <a:gd name="connsiteY201" fmla="*/ 2282801 h 2311974"/>
                <a:gd name="connsiteX202" fmla="*/ 235152 w 1297423"/>
                <a:gd name="connsiteY202" fmla="*/ 2275508 h 2311974"/>
                <a:gd name="connsiteX203" fmla="*/ 220925 w 1297423"/>
                <a:gd name="connsiteY203" fmla="*/ 2292526 h 2311974"/>
                <a:gd name="connsiteX204" fmla="*/ 201956 w 1297423"/>
                <a:gd name="connsiteY204" fmla="*/ 2285232 h 2311974"/>
                <a:gd name="connsiteX205" fmla="*/ 187729 w 1297423"/>
                <a:gd name="connsiteY205" fmla="*/ 2290094 h 2311974"/>
                <a:gd name="connsiteX206" fmla="*/ 152162 w 1297423"/>
                <a:gd name="connsiteY206" fmla="*/ 2275508 h 2311974"/>
                <a:gd name="connsiteX207" fmla="*/ 111427 w 1297423"/>
                <a:gd name="connsiteY207" fmla="*/ 2254426 h 2311974"/>
                <a:gd name="connsiteX208" fmla="*/ 119732 w 1297423"/>
                <a:gd name="connsiteY208" fmla="*/ 2090384 h 2311974"/>
                <a:gd name="connsiteX209" fmla="*/ 149016 w 1297423"/>
                <a:gd name="connsiteY209" fmla="*/ 1879782 h 2311974"/>
                <a:gd name="connsiteX210" fmla="*/ 144099 w 1297423"/>
                <a:gd name="connsiteY210" fmla="*/ 1766434 h 2311974"/>
                <a:gd name="connsiteX211" fmla="*/ 115820 w 1297423"/>
                <a:gd name="connsiteY211" fmla="*/ 1684276 h 2311974"/>
                <a:gd name="connsiteX212" fmla="*/ 52467 w 1297423"/>
                <a:gd name="connsiteY212" fmla="*/ 1605539 h 2311974"/>
                <a:gd name="connsiteX213" fmla="*/ 2592 w 1297423"/>
                <a:gd name="connsiteY213" fmla="*/ 1566641 h 2311974"/>
                <a:gd name="connsiteX214" fmla="*/ 4236 w 1297423"/>
                <a:gd name="connsiteY214" fmla="*/ 1519182 h 2311974"/>
                <a:gd name="connsiteX215" fmla="*/ 0 w 1297423"/>
                <a:gd name="connsiteY215" fmla="*/ 1442151 h 2311974"/>
                <a:gd name="connsiteX216" fmla="*/ 55307 w 1297423"/>
                <a:gd name="connsiteY216" fmla="*/ 1327822 h 2311974"/>
                <a:gd name="connsiteX217" fmla="*/ 848993 w 1297423"/>
                <a:gd name="connsiteY217" fmla="*/ 1104035 h 2311974"/>
                <a:gd name="connsiteX218" fmla="*/ 133193 w 1297423"/>
                <a:gd name="connsiteY218" fmla="*/ 471633 h 2311974"/>
                <a:gd name="connsiteX219" fmla="*/ 126079 w 1297423"/>
                <a:gd name="connsiteY219" fmla="*/ 464340 h 2311974"/>
                <a:gd name="connsiteX220" fmla="*/ 213811 w 1297423"/>
                <a:gd name="connsiteY220" fmla="*/ 311180 h 2311974"/>
                <a:gd name="connsiteX221" fmla="*/ 206698 w 1297423"/>
                <a:gd name="connsiteY221" fmla="*/ 308749 h 2311974"/>
                <a:gd name="connsiteX222" fmla="*/ 220925 w 1297423"/>
                <a:gd name="connsiteY222" fmla="*/ 240679 h 2311974"/>
                <a:gd name="connsiteX223" fmla="*/ 242265 w 1297423"/>
                <a:gd name="connsiteY223" fmla="*/ 199350 h 2311974"/>
                <a:gd name="connsiteX224" fmla="*/ 220925 w 1297423"/>
                <a:gd name="connsiteY224" fmla="*/ 150728 h 2311974"/>
                <a:gd name="connsiteX225" fmla="*/ 230409 w 1297423"/>
                <a:gd name="connsiteY225" fmla="*/ 131279 h 2311974"/>
                <a:gd name="connsiteX226" fmla="*/ 263605 w 1297423"/>
                <a:gd name="connsiteY226" fmla="*/ 116693 h 2311974"/>
                <a:gd name="connsiteX227" fmla="*/ 268348 w 1297423"/>
                <a:gd name="connsiteY227" fmla="*/ 131279 h 2311974"/>
                <a:gd name="connsiteX228" fmla="*/ 289688 w 1297423"/>
                <a:gd name="connsiteY228" fmla="*/ 116693 h 2311974"/>
                <a:gd name="connsiteX229" fmla="*/ 284946 w 1297423"/>
                <a:gd name="connsiteY229" fmla="*/ 109399 h 2311974"/>
                <a:gd name="connsiteX230" fmla="*/ 301544 w 1297423"/>
                <a:gd name="connsiteY230" fmla="*/ 102106 h 2311974"/>
                <a:gd name="connsiteX231" fmla="*/ 301544 w 1297423"/>
                <a:gd name="connsiteY231" fmla="*/ 94813 h 2311974"/>
                <a:gd name="connsiteX232" fmla="*/ 311028 w 1297423"/>
                <a:gd name="connsiteY232" fmla="*/ 87519 h 2311974"/>
                <a:gd name="connsiteX233" fmla="*/ 296801 w 1297423"/>
                <a:gd name="connsiteY233" fmla="*/ 53484 h 2311974"/>
                <a:gd name="connsiteX234" fmla="*/ 294430 w 1297423"/>
                <a:gd name="connsiteY234" fmla="*/ 7293 h 2311974"/>
                <a:gd name="connsiteX235" fmla="*/ 337111 w 1297423"/>
                <a:gd name="connsiteY235" fmla="*/ 17018 h 2311974"/>
                <a:gd name="connsiteX236" fmla="*/ 358451 w 1297423"/>
                <a:gd name="connsiteY236" fmla="*/ 0 h 2311974"/>
                <a:gd name="connsiteX237" fmla="*/ 358451 w 1297423"/>
                <a:gd name="connsiteY237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79278 w 1297423"/>
                <a:gd name="connsiteY67" fmla="*/ 906800 h 2311974"/>
                <a:gd name="connsiteX68" fmla="*/ 1086391 w 1297423"/>
                <a:gd name="connsiteY68" fmla="*/ 916524 h 2311974"/>
                <a:gd name="connsiteX69" fmla="*/ 1152783 w 1297423"/>
                <a:gd name="connsiteY69" fmla="*/ 928679 h 2311974"/>
                <a:gd name="connsiteX70" fmla="*/ 1207320 w 1297423"/>
                <a:gd name="connsiteY70" fmla="*/ 914093 h 2311974"/>
                <a:gd name="connsiteX71" fmla="*/ 1216804 w 1297423"/>
                <a:gd name="connsiteY71" fmla="*/ 921386 h 2311974"/>
                <a:gd name="connsiteX72" fmla="*/ 1024742 w 1297423"/>
                <a:gd name="connsiteY72" fmla="*/ 1149909 h 2311974"/>
                <a:gd name="connsiteX73" fmla="*/ 1036597 w 1297423"/>
                <a:gd name="connsiteY73" fmla="*/ 1164496 h 2311974"/>
                <a:gd name="connsiteX74" fmla="*/ 1065051 w 1297423"/>
                <a:gd name="connsiteY74" fmla="*/ 1164496 h 2311974"/>
                <a:gd name="connsiteX75" fmla="*/ 1067422 w 1297423"/>
                <a:gd name="connsiteY75" fmla="*/ 1166927 h 2311974"/>
                <a:gd name="connsiteX76" fmla="*/ 1086391 w 1297423"/>
                <a:gd name="connsiteY76" fmla="*/ 1159634 h 2311974"/>
                <a:gd name="connsiteX77" fmla="*/ 1098247 w 1297423"/>
                <a:gd name="connsiteY77" fmla="*/ 1166927 h 2311974"/>
                <a:gd name="connsiteX78" fmla="*/ 1105361 w 1297423"/>
                <a:gd name="connsiteY78" fmla="*/ 1166927 h 2311974"/>
                <a:gd name="connsiteX79" fmla="*/ 1100618 w 1297423"/>
                <a:gd name="connsiteY79" fmla="*/ 1171789 h 2311974"/>
                <a:gd name="connsiteX80" fmla="*/ 1114845 w 1297423"/>
                <a:gd name="connsiteY80" fmla="*/ 1179083 h 2311974"/>
                <a:gd name="connsiteX81" fmla="*/ 1121959 w 1297423"/>
                <a:gd name="connsiteY81" fmla="*/ 1222842 h 2311974"/>
                <a:gd name="connsiteX82" fmla="*/ 1114845 w 1297423"/>
                <a:gd name="connsiteY82" fmla="*/ 1230136 h 2311974"/>
                <a:gd name="connsiteX83" fmla="*/ 1114845 w 1297423"/>
                <a:gd name="connsiteY83" fmla="*/ 1254447 h 2311974"/>
                <a:gd name="connsiteX84" fmla="*/ 1140928 w 1297423"/>
                <a:gd name="connsiteY84" fmla="*/ 1271464 h 2311974"/>
                <a:gd name="connsiteX85" fmla="*/ 1136185 w 1297423"/>
                <a:gd name="connsiteY85" fmla="*/ 1278758 h 2311974"/>
                <a:gd name="connsiteX86" fmla="*/ 1145670 w 1297423"/>
                <a:gd name="connsiteY86" fmla="*/ 1290913 h 2311974"/>
                <a:gd name="connsiteX87" fmla="*/ 1145670 w 1297423"/>
                <a:gd name="connsiteY87" fmla="*/ 1303069 h 2311974"/>
                <a:gd name="connsiteX88" fmla="*/ 1148041 w 1297423"/>
                <a:gd name="connsiteY88" fmla="*/ 1305500 h 2311974"/>
                <a:gd name="connsiteX89" fmla="*/ 1145670 w 1297423"/>
                <a:gd name="connsiteY89" fmla="*/ 1312793 h 2311974"/>
                <a:gd name="connsiteX90" fmla="*/ 1152783 w 1297423"/>
                <a:gd name="connsiteY90" fmla="*/ 1324948 h 2311974"/>
                <a:gd name="connsiteX91" fmla="*/ 1159897 w 1297423"/>
                <a:gd name="connsiteY91" fmla="*/ 1317655 h 2311974"/>
                <a:gd name="connsiteX92" fmla="*/ 1159897 w 1297423"/>
                <a:gd name="connsiteY92" fmla="*/ 1327379 h 2311974"/>
                <a:gd name="connsiteX93" fmla="*/ 1162268 w 1297423"/>
                <a:gd name="connsiteY93" fmla="*/ 1344397 h 2311974"/>
                <a:gd name="connsiteX94" fmla="*/ 1136185 w 1297423"/>
                <a:gd name="connsiteY94" fmla="*/ 1358984 h 2311974"/>
                <a:gd name="connsiteX95" fmla="*/ 1114845 w 1297423"/>
                <a:gd name="connsiteY95" fmla="*/ 1358984 h 2311974"/>
                <a:gd name="connsiteX96" fmla="*/ 1112474 w 1297423"/>
                <a:gd name="connsiteY96" fmla="*/ 1376001 h 2311974"/>
                <a:gd name="connsiteX97" fmla="*/ 1133814 w 1297423"/>
                <a:gd name="connsiteY97" fmla="*/ 1376001 h 2311974"/>
                <a:gd name="connsiteX98" fmla="*/ 1136185 w 1297423"/>
                <a:gd name="connsiteY98" fmla="*/ 1383295 h 2311974"/>
                <a:gd name="connsiteX99" fmla="*/ 1140928 w 1297423"/>
                <a:gd name="connsiteY99" fmla="*/ 1380864 h 2311974"/>
                <a:gd name="connsiteX100" fmla="*/ 1148041 w 1297423"/>
                <a:gd name="connsiteY100" fmla="*/ 1393019 h 2311974"/>
                <a:gd name="connsiteX101" fmla="*/ 1145670 w 1297423"/>
                <a:gd name="connsiteY101" fmla="*/ 1400312 h 2311974"/>
                <a:gd name="connsiteX102" fmla="*/ 1148041 w 1297423"/>
                <a:gd name="connsiteY102" fmla="*/ 1402744 h 2311974"/>
                <a:gd name="connsiteX103" fmla="*/ 1167010 w 1297423"/>
                <a:gd name="connsiteY103" fmla="*/ 1380864 h 2311974"/>
                <a:gd name="connsiteX104" fmla="*/ 1174124 w 1297423"/>
                <a:gd name="connsiteY104" fmla="*/ 1383295 h 2311974"/>
                <a:gd name="connsiteX105" fmla="*/ 1169381 w 1297423"/>
                <a:gd name="connsiteY105" fmla="*/ 1380864 h 2311974"/>
                <a:gd name="connsiteX106" fmla="*/ 1176495 w 1297423"/>
                <a:gd name="connsiteY106" fmla="*/ 1373570 h 2311974"/>
                <a:gd name="connsiteX107" fmla="*/ 1183608 w 1297423"/>
                <a:gd name="connsiteY107" fmla="*/ 1368708 h 2311974"/>
                <a:gd name="connsiteX108" fmla="*/ 1200206 w 1297423"/>
                <a:gd name="connsiteY108" fmla="*/ 1417330 h 2311974"/>
                <a:gd name="connsiteX109" fmla="*/ 1195464 w 1297423"/>
                <a:gd name="connsiteY109" fmla="*/ 1424623 h 2311974"/>
                <a:gd name="connsiteX110" fmla="*/ 1195464 w 1297423"/>
                <a:gd name="connsiteY110" fmla="*/ 1441641 h 2311974"/>
                <a:gd name="connsiteX111" fmla="*/ 1162268 w 1297423"/>
                <a:gd name="connsiteY111" fmla="*/ 1436779 h 2311974"/>
                <a:gd name="connsiteX112" fmla="*/ 1159897 w 1297423"/>
                <a:gd name="connsiteY112" fmla="*/ 1473245 h 2311974"/>
                <a:gd name="connsiteX113" fmla="*/ 1145670 w 1297423"/>
                <a:gd name="connsiteY113" fmla="*/ 1473245 h 2311974"/>
                <a:gd name="connsiteX114" fmla="*/ 1140928 w 1297423"/>
                <a:gd name="connsiteY114" fmla="*/ 1504850 h 2311974"/>
                <a:gd name="connsiteX115" fmla="*/ 1126701 w 1297423"/>
                <a:gd name="connsiteY115" fmla="*/ 1521867 h 2311974"/>
                <a:gd name="connsiteX116" fmla="*/ 1126701 w 1297423"/>
                <a:gd name="connsiteY116" fmla="*/ 1548609 h 2311974"/>
                <a:gd name="connsiteX117" fmla="*/ 1107732 w 1297423"/>
                <a:gd name="connsiteY117" fmla="*/ 1560765 h 2311974"/>
                <a:gd name="connsiteX118" fmla="*/ 1133814 w 1297423"/>
                <a:gd name="connsiteY118" fmla="*/ 1570489 h 2311974"/>
                <a:gd name="connsiteX119" fmla="*/ 1133814 w 1297423"/>
                <a:gd name="connsiteY119" fmla="*/ 1577783 h 2311974"/>
                <a:gd name="connsiteX120" fmla="*/ 1079278 w 1297423"/>
                <a:gd name="connsiteY120" fmla="*/ 1577783 h 2311974"/>
                <a:gd name="connsiteX121" fmla="*/ 1091134 w 1297423"/>
                <a:gd name="connsiteY121" fmla="*/ 1602094 h 2311974"/>
                <a:gd name="connsiteX122" fmla="*/ 1100618 w 1297423"/>
                <a:gd name="connsiteY122" fmla="*/ 1609387 h 2311974"/>
                <a:gd name="connsiteX123" fmla="*/ 1098247 w 1297423"/>
                <a:gd name="connsiteY123" fmla="*/ 1619111 h 2311974"/>
                <a:gd name="connsiteX124" fmla="*/ 1100618 w 1297423"/>
                <a:gd name="connsiteY124" fmla="*/ 1623973 h 2311974"/>
                <a:gd name="connsiteX125" fmla="*/ 1100618 w 1297423"/>
                <a:gd name="connsiteY125" fmla="*/ 1645853 h 2311974"/>
                <a:gd name="connsiteX126" fmla="*/ 1093505 w 1297423"/>
                <a:gd name="connsiteY126" fmla="*/ 1645853 h 2311974"/>
                <a:gd name="connsiteX127" fmla="*/ 1086391 w 1297423"/>
                <a:gd name="connsiteY127" fmla="*/ 1667733 h 2311974"/>
                <a:gd name="connsiteX128" fmla="*/ 1086391 w 1297423"/>
                <a:gd name="connsiteY128" fmla="*/ 1706631 h 2311974"/>
                <a:gd name="connsiteX129" fmla="*/ 1072165 w 1297423"/>
                <a:gd name="connsiteY129" fmla="*/ 1709062 h 2311974"/>
                <a:gd name="connsiteX130" fmla="*/ 1072165 w 1297423"/>
                <a:gd name="connsiteY130" fmla="*/ 1723648 h 2311974"/>
                <a:gd name="connsiteX131" fmla="*/ 1060309 w 1297423"/>
                <a:gd name="connsiteY131" fmla="*/ 1740666 h 2311974"/>
                <a:gd name="connsiteX132" fmla="*/ 1003401 w 1297423"/>
                <a:gd name="connsiteY132" fmla="*/ 1733373 h 2311974"/>
                <a:gd name="connsiteX133" fmla="*/ 977319 w 1297423"/>
                <a:gd name="connsiteY133" fmla="*/ 1733373 h 2311974"/>
                <a:gd name="connsiteX134" fmla="*/ 965463 w 1297423"/>
                <a:gd name="connsiteY134" fmla="*/ 1743097 h 2311974"/>
                <a:gd name="connsiteX135" fmla="*/ 958350 w 1297423"/>
                <a:gd name="connsiteY135" fmla="*/ 1735804 h 2311974"/>
                <a:gd name="connsiteX136" fmla="*/ 951236 w 1297423"/>
                <a:gd name="connsiteY136" fmla="*/ 1740666 h 2311974"/>
                <a:gd name="connsiteX137" fmla="*/ 929896 w 1297423"/>
                <a:gd name="connsiteY137" fmla="*/ 1713924 h 2311974"/>
                <a:gd name="connsiteX138" fmla="*/ 915669 w 1297423"/>
                <a:gd name="connsiteY138" fmla="*/ 1721217 h 2311974"/>
                <a:gd name="connsiteX139" fmla="*/ 908556 w 1297423"/>
                <a:gd name="connsiteY139" fmla="*/ 1733373 h 2311974"/>
                <a:gd name="connsiteX140" fmla="*/ 901442 w 1297423"/>
                <a:gd name="connsiteY140" fmla="*/ 1735804 h 2311974"/>
                <a:gd name="connsiteX141" fmla="*/ 887215 w 1297423"/>
                <a:gd name="connsiteY141" fmla="*/ 1706631 h 2311974"/>
                <a:gd name="connsiteX142" fmla="*/ 816081 w 1297423"/>
                <a:gd name="connsiteY142" fmla="*/ 1709062 h 2311974"/>
                <a:gd name="connsiteX143" fmla="*/ 813710 w 1297423"/>
                <a:gd name="connsiteY143" fmla="*/ 1721217 h 2311974"/>
                <a:gd name="connsiteX144" fmla="*/ 771030 w 1297423"/>
                <a:gd name="connsiteY144" fmla="*/ 1721217 h 2311974"/>
                <a:gd name="connsiteX145" fmla="*/ 771030 w 1297423"/>
                <a:gd name="connsiteY145" fmla="*/ 1728511 h 2311974"/>
                <a:gd name="connsiteX146" fmla="*/ 740205 w 1297423"/>
                <a:gd name="connsiteY146" fmla="*/ 1721217 h 2311974"/>
                <a:gd name="connsiteX147" fmla="*/ 740205 w 1297423"/>
                <a:gd name="connsiteY147" fmla="*/ 1706631 h 2311974"/>
                <a:gd name="connsiteX148" fmla="*/ 733091 w 1297423"/>
                <a:gd name="connsiteY148" fmla="*/ 1706631 h 2311974"/>
                <a:gd name="connsiteX149" fmla="*/ 730720 w 1297423"/>
                <a:gd name="connsiteY149" fmla="*/ 1692044 h 2311974"/>
                <a:gd name="connsiteX150" fmla="*/ 730720 w 1297423"/>
                <a:gd name="connsiteY150" fmla="*/ 1692044 h 2311974"/>
                <a:gd name="connsiteX151" fmla="*/ 733091 w 1297423"/>
                <a:gd name="connsiteY151" fmla="*/ 1706631 h 2311974"/>
                <a:gd name="connsiteX152" fmla="*/ 678555 w 1297423"/>
                <a:gd name="connsiteY152" fmla="*/ 1709062 h 2311974"/>
                <a:gd name="connsiteX153" fmla="*/ 638246 w 1297423"/>
                <a:gd name="connsiteY153" fmla="*/ 1701769 h 2311974"/>
                <a:gd name="connsiteX154" fmla="*/ 635875 w 1297423"/>
                <a:gd name="connsiteY154" fmla="*/ 1709062 h 2311974"/>
                <a:gd name="connsiteX155" fmla="*/ 616905 w 1297423"/>
                <a:gd name="connsiteY155" fmla="*/ 1713924 h 2311974"/>
                <a:gd name="connsiteX156" fmla="*/ 609792 w 1297423"/>
                <a:gd name="connsiteY156" fmla="*/ 1733373 h 2311974"/>
                <a:gd name="connsiteX157" fmla="*/ 614534 w 1297423"/>
                <a:gd name="connsiteY157" fmla="*/ 1750391 h 2311974"/>
                <a:gd name="connsiteX158" fmla="*/ 595565 w 1297423"/>
                <a:gd name="connsiteY158" fmla="*/ 1750391 h 2311974"/>
                <a:gd name="connsiteX159" fmla="*/ 590823 w 1297423"/>
                <a:gd name="connsiteY159" fmla="*/ 1769840 h 2311974"/>
                <a:gd name="connsiteX160" fmla="*/ 597936 w 1297423"/>
                <a:gd name="connsiteY160" fmla="*/ 1784426 h 2311974"/>
                <a:gd name="connsiteX161" fmla="*/ 595565 w 1297423"/>
                <a:gd name="connsiteY161" fmla="*/ 1806306 h 2311974"/>
                <a:gd name="connsiteX162" fmla="*/ 583709 w 1297423"/>
                <a:gd name="connsiteY162" fmla="*/ 1813599 h 2311974"/>
                <a:gd name="connsiteX163" fmla="*/ 583709 w 1297423"/>
                <a:gd name="connsiteY163" fmla="*/ 1847635 h 2311974"/>
                <a:gd name="connsiteX164" fmla="*/ 569483 w 1297423"/>
                <a:gd name="connsiteY164" fmla="*/ 1852497 h 2311974"/>
                <a:gd name="connsiteX165" fmla="*/ 567111 w 1297423"/>
                <a:gd name="connsiteY165" fmla="*/ 1837910 h 2311974"/>
                <a:gd name="connsiteX166" fmla="*/ 533915 w 1297423"/>
                <a:gd name="connsiteY166" fmla="*/ 1837910 h 2311974"/>
                <a:gd name="connsiteX167" fmla="*/ 533915 w 1297423"/>
                <a:gd name="connsiteY167" fmla="*/ 1859790 h 2311974"/>
                <a:gd name="connsiteX168" fmla="*/ 514946 w 1297423"/>
                <a:gd name="connsiteY168" fmla="*/ 1859790 h 2311974"/>
                <a:gd name="connsiteX169" fmla="*/ 514946 w 1297423"/>
                <a:gd name="connsiteY169" fmla="*/ 1869515 h 2311974"/>
                <a:gd name="connsiteX170" fmla="*/ 512575 w 1297423"/>
                <a:gd name="connsiteY170" fmla="*/ 1876808 h 2311974"/>
                <a:gd name="connsiteX171" fmla="*/ 431957 w 1297423"/>
                <a:gd name="connsiteY171" fmla="*/ 1876808 h 2311974"/>
                <a:gd name="connsiteX172" fmla="*/ 431957 w 1297423"/>
                <a:gd name="connsiteY172" fmla="*/ 1896257 h 2311974"/>
                <a:gd name="connsiteX173" fmla="*/ 379791 w 1297423"/>
                <a:gd name="connsiteY173" fmla="*/ 1901119 h 2311974"/>
                <a:gd name="connsiteX174" fmla="*/ 379791 w 1297423"/>
                <a:gd name="connsiteY174" fmla="*/ 1930292 h 2311974"/>
                <a:gd name="connsiteX175" fmla="*/ 358451 w 1297423"/>
                <a:gd name="connsiteY175" fmla="*/ 1930292 h 2311974"/>
                <a:gd name="connsiteX176" fmla="*/ 356080 w 1297423"/>
                <a:gd name="connsiteY176" fmla="*/ 1952172 h 2311974"/>
                <a:gd name="connsiteX177" fmla="*/ 344224 w 1297423"/>
                <a:gd name="connsiteY177" fmla="*/ 1952172 h 2311974"/>
                <a:gd name="connsiteX178" fmla="*/ 344224 w 1297423"/>
                <a:gd name="connsiteY178" fmla="*/ 1978914 h 2311974"/>
                <a:gd name="connsiteX179" fmla="*/ 351338 w 1297423"/>
                <a:gd name="connsiteY179" fmla="*/ 1983776 h 2311974"/>
                <a:gd name="connsiteX180" fmla="*/ 348967 w 1297423"/>
                <a:gd name="connsiteY180" fmla="*/ 2000794 h 2311974"/>
                <a:gd name="connsiteX181" fmla="*/ 356080 w 1297423"/>
                <a:gd name="connsiteY181" fmla="*/ 2005656 h 2311974"/>
                <a:gd name="connsiteX182" fmla="*/ 356080 w 1297423"/>
                <a:gd name="connsiteY182" fmla="*/ 2068865 h 2311974"/>
                <a:gd name="connsiteX183" fmla="*/ 348967 w 1297423"/>
                <a:gd name="connsiteY183" fmla="*/ 2068865 h 2311974"/>
                <a:gd name="connsiteX184" fmla="*/ 348967 w 1297423"/>
                <a:gd name="connsiteY184" fmla="*/ 2081020 h 2311974"/>
                <a:gd name="connsiteX185" fmla="*/ 329997 w 1297423"/>
                <a:gd name="connsiteY185" fmla="*/ 2083451 h 2311974"/>
                <a:gd name="connsiteX186" fmla="*/ 315771 w 1297423"/>
                <a:gd name="connsiteY186" fmla="*/ 2117487 h 2311974"/>
                <a:gd name="connsiteX187" fmla="*/ 315771 w 1297423"/>
                <a:gd name="connsiteY187" fmla="*/ 2129642 h 2311974"/>
                <a:gd name="connsiteX188" fmla="*/ 372678 w 1297423"/>
                <a:gd name="connsiteY188" fmla="*/ 2132073 h 2311974"/>
                <a:gd name="connsiteX189" fmla="*/ 365565 w 1297423"/>
                <a:gd name="connsiteY189" fmla="*/ 2151522 h 2311974"/>
                <a:gd name="connsiteX190" fmla="*/ 370307 w 1297423"/>
                <a:gd name="connsiteY190" fmla="*/ 2161246 h 2311974"/>
                <a:gd name="connsiteX191" fmla="*/ 365565 w 1297423"/>
                <a:gd name="connsiteY191" fmla="*/ 2168540 h 2311974"/>
                <a:gd name="connsiteX192" fmla="*/ 348967 w 1297423"/>
                <a:gd name="connsiteY192" fmla="*/ 2168540 h 2311974"/>
                <a:gd name="connsiteX193" fmla="*/ 348967 w 1297423"/>
                <a:gd name="connsiteY193" fmla="*/ 2180695 h 2311974"/>
                <a:gd name="connsiteX194" fmla="*/ 318142 w 1297423"/>
                <a:gd name="connsiteY194" fmla="*/ 2187988 h 2311974"/>
                <a:gd name="connsiteX195" fmla="*/ 325255 w 1297423"/>
                <a:gd name="connsiteY195" fmla="*/ 2200144 h 2311974"/>
                <a:gd name="connsiteX196" fmla="*/ 322884 w 1297423"/>
                <a:gd name="connsiteY196" fmla="*/ 2256059 h 2311974"/>
                <a:gd name="connsiteX197" fmla="*/ 311028 w 1297423"/>
                <a:gd name="connsiteY197" fmla="*/ 2277939 h 2311974"/>
                <a:gd name="connsiteX198" fmla="*/ 284946 w 1297423"/>
                <a:gd name="connsiteY198" fmla="*/ 2307112 h 2311974"/>
                <a:gd name="connsiteX199" fmla="*/ 270719 w 1297423"/>
                <a:gd name="connsiteY199" fmla="*/ 2311974 h 2311974"/>
                <a:gd name="connsiteX200" fmla="*/ 254121 w 1297423"/>
                <a:gd name="connsiteY200" fmla="*/ 2282801 h 2311974"/>
                <a:gd name="connsiteX201" fmla="*/ 235152 w 1297423"/>
                <a:gd name="connsiteY201" fmla="*/ 2275508 h 2311974"/>
                <a:gd name="connsiteX202" fmla="*/ 220925 w 1297423"/>
                <a:gd name="connsiteY202" fmla="*/ 2292526 h 2311974"/>
                <a:gd name="connsiteX203" fmla="*/ 201956 w 1297423"/>
                <a:gd name="connsiteY203" fmla="*/ 2285232 h 2311974"/>
                <a:gd name="connsiteX204" fmla="*/ 187729 w 1297423"/>
                <a:gd name="connsiteY204" fmla="*/ 2290094 h 2311974"/>
                <a:gd name="connsiteX205" fmla="*/ 152162 w 1297423"/>
                <a:gd name="connsiteY205" fmla="*/ 2275508 h 2311974"/>
                <a:gd name="connsiteX206" fmla="*/ 111427 w 1297423"/>
                <a:gd name="connsiteY206" fmla="*/ 2254426 h 2311974"/>
                <a:gd name="connsiteX207" fmla="*/ 119732 w 1297423"/>
                <a:gd name="connsiteY207" fmla="*/ 2090384 h 2311974"/>
                <a:gd name="connsiteX208" fmla="*/ 149016 w 1297423"/>
                <a:gd name="connsiteY208" fmla="*/ 1879782 h 2311974"/>
                <a:gd name="connsiteX209" fmla="*/ 144099 w 1297423"/>
                <a:gd name="connsiteY209" fmla="*/ 1766434 h 2311974"/>
                <a:gd name="connsiteX210" fmla="*/ 115820 w 1297423"/>
                <a:gd name="connsiteY210" fmla="*/ 1684276 h 2311974"/>
                <a:gd name="connsiteX211" fmla="*/ 52467 w 1297423"/>
                <a:gd name="connsiteY211" fmla="*/ 1605539 h 2311974"/>
                <a:gd name="connsiteX212" fmla="*/ 2592 w 1297423"/>
                <a:gd name="connsiteY212" fmla="*/ 1566641 h 2311974"/>
                <a:gd name="connsiteX213" fmla="*/ 4236 w 1297423"/>
                <a:gd name="connsiteY213" fmla="*/ 1519182 h 2311974"/>
                <a:gd name="connsiteX214" fmla="*/ 0 w 1297423"/>
                <a:gd name="connsiteY214" fmla="*/ 1442151 h 2311974"/>
                <a:gd name="connsiteX215" fmla="*/ 55307 w 1297423"/>
                <a:gd name="connsiteY215" fmla="*/ 1327822 h 2311974"/>
                <a:gd name="connsiteX216" fmla="*/ 848993 w 1297423"/>
                <a:gd name="connsiteY216" fmla="*/ 1104035 h 2311974"/>
                <a:gd name="connsiteX217" fmla="*/ 133193 w 1297423"/>
                <a:gd name="connsiteY217" fmla="*/ 471633 h 2311974"/>
                <a:gd name="connsiteX218" fmla="*/ 126079 w 1297423"/>
                <a:gd name="connsiteY218" fmla="*/ 464340 h 2311974"/>
                <a:gd name="connsiteX219" fmla="*/ 213811 w 1297423"/>
                <a:gd name="connsiteY219" fmla="*/ 311180 h 2311974"/>
                <a:gd name="connsiteX220" fmla="*/ 206698 w 1297423"/>
                <a:gd name="connsiteY220" fmla="*/ 308749 h 2311974"/>
                <a:gd name="connsiteX221" fmla="*/ 220925 w 1297423"/>
                <a:gd name="connsiteY221" fmla="*/ 240679 h 2311974"/>
                <a:gd name="connsiteX222" fmla="*/ 242265 w 1297423"/>
                <a:gd name="connsiteY222" fmla="*/ 199350 h 2311974"/>
                <a:gd name="connsiteX223" fmla="*/ 220925 w 1297423"/>
                <a:gd name="connsiteY223" fmla="*/ 150728 h 2311974"/>
                <a:gd name="connsiteX224" fmla="*/ 230409 w 1297423"/>
                <a:gd name="connsiteY224" fmla="*/ 131279 h 2311974"/>
                <a:gd name="connsiteX225" fmla="*/ 263605 w 1297423"/>
                <a:gd name="connsiteY225" fmla="*/ 116693 h 2311974"/>
                <a:gd name="connsiteX226" fmla="*/ 268348 w 1297423"/>
                <a:gd name="connsiteY226" fmla="*/ 131279 h 2311974"/>
                <a:gd name="connsiteX227" fmla="*/ 289688 w 1297423"/>
                <a:gd name="connsiteY227" fmla="*/ 116693 h 2311974"/>
                <a:gd name="connsiteX228" fmla="*/ 284946 w 1297423"/>
                <a:gd name="connsiteY228" fmla="*/ 109399 h 2311974"/>
                <a:gd name="connsiteX229" fmla="*/ 301544 w 1297423"/>
                <a:gd name="connsiteY229" fmla="*/ 102106 h 2311974"/>
                <a:gd name="connsiteX230" fmla="*/ 301544 w 1297423"/>
                <a:gd name="connsiteY230" fmla="*/ 94813 h 2311974"/>
                <a:gd name="connsiteX231" fmla="*/ 311028 w 1297423"/>
                <a:gd name="connsiteY231" fmla="*/ 87519 h 2311974"/>
                <a:gd name="connsiteX232" fmla="*/ 296801 w 1297423"/>
                <a:gd name="connsiteY232" fmla="*/ 53484 h 2311974"/>
                <a:gd name="connsiteX233" fmla="*/ 294430 w 1297423"/>
                <a:gd name="connsiteY233" fmla="*/ 7293 h 2311974"/>
                <a:gd name="connsiteX234" fmla="*/ 337111 w 1297423"/>
                <a:gd name="connsiteY234" fmla="*/ 17018 h 2311974"/>
                <a:gd name="connsiteX235" fmla="*/ 358451 w 1297423"/>
                <a:gd name="connsiteY235" fmla="*/ 0 h 2311974"/>
                <a:gd name="connsiteX236" fmla="*/ 358451 w 1297423"/>
                <a:gd name="connsiteY236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79278 w 1297423"/>
                <a:gd name="connsiteY67" fmla="*/ 906800 h 2311974"/>
                <a:gd name="connsiteX68" fmla="*/ 1086391 w 1297423"/>
                <a:gd name="connsiteY68" fmla="*/ 916524 h 2311974"/>
                <a:gd name="connsiteX69" fmla="*/ 1152783 w 1297423"/>
                <a:gd name="connsiteY69" fmla="*/ 928679 h 2311974"/>
                <a:gd name="connsiteX70" fmla="*/ 1207320 w 1297423"/>
                <a:gd name="connsiteY70" fmla="*/ 914093 h 2311974"/>
                <a:gd name="connsiteX71" fmla="*/ 1024742 w 1297423"/>
                <a:gd name="connsiteY71" fmla="*/ 1149909 h 2311974"/>
                <a:gd name="connsiteX72" fmla="*/ 1036597 w 1297423"/>
                <a:gd name="connsiteY72" fmla="*/ 1164496 h 2311974"/>
                <a:gd name="connsiteX73" fmla="*/ 1065051 w 1297423"/>
                <a:gd name="connsiteY73" fmla="*/ 1164496 h 2311974"/>
                <a:gd name="connsiteX74" fmla="*/ 1067422 w 1297423"/>
                <a:gd name="connsiteY74" fmla="*/ 1166927 h 2311974"/>
                <a:gd name="connsiteX75" fmla="*/ 1086391 w 1297423"/>
                <a:gd name="connsiteY75" fmla="*/ 1159634 h 2311974"/>
                <a:gd name="connsiteX76" fmla="*/ 1098247 w 1297423"/>
                <a:gd name="connsiteY76" fmla="*/ 1166927 h 2311974"/>
                <a:gd name="connsiteX77" fmla="*/ 1105361 w 1297423"/>
                <a:gd name="connsiteY77" fmla="*/ 1166927 h 2311974"/>
                <a:gd name="connsiteX78" fmla="*/ 1100618 w 1297423"/>
                <a:gd name="connsiteY78" fmla="*/ 1171789 h 2311974"/>
                <a:gd name="connsiteX79" fmla="*/ 1114845 w 1297423"/>
                <a:gd name="connsiteY79" fmla="*/ 1179083 h 2311974"/>
                <a:gd name="connsiteX80" fmla="*/ 1121959 w 1297423"/>
                <a:gd name="connsiteY80" fmla="*/ 1222842 h 2311974"/>
                <a:gd name="connsiteX81" fmla="*/ 1114845 w 1297423"/>
                <a:gd name="connsiteY81" fmla="*/ 1230136 h 2311974"/>
                <a:gd name="connsiteX82" fmla="*/ 1114845 w 1297423"/>
                <a:gd name="connsiteY82" fmla="*/ 1254447 h 2311974"/>
                <a:gd name="connsiteX83" fmla="*/ 1140928 w 1297423"/>
                <a:gd name="connsiteY83" fmla="*/ 1271464 h 2311974"/>
                <a:gd name="connsiteX84" fmla="*/ 1136185 w 1297423"/>
                <a:gd name="connsiteY84" fmla="*/ 1278758 h 2311974"/>
                <a:gd name="connsiteX85" fmla="*/ 1145670 w 1297423"/>
                <a:gd name="connsiteY85" fmla="*/ 1290913 h 2311974"/>
                <a:gd name="connsiteX86" fmla="*/ 1145670 w 1297423"/>
                <a:gd name="connsiteY86" fmla="*/ 1303069 h 2311974"/>
                <a:gd name="connsiteX87" fmla="*/ 1148041 w 1297423"/>
                <a:gd name="connsiteY87" fmla="*/ 1305500 h 2311974"/>
                <a:gd name="connsiteX88" fmla="*/ 1145670 w 1297423"/>
                <a:gd name="connsiteY88" fmla="*/ 1312793 h 2311974"/>
                <a:gd name="connsiteX89" fmla="*/ 1152783 w 1297423"/>
                <a:gd name="connsiteY89" fmla="*/ 1324948 h 2311974"/>
                <a:gd name="connsiteX90" fmla="*/ 1159897 w 1297423"/>
                <a:gd name="connsiteY90" fmla="*/ 1317655 h 2311974"/>
                <a:gd name="connsiteX91" fmla="*/ 1159897 w 1297423"/>
                <a:gd name="connsiteY91" fmla="*/ 1327379 h 2311974"/>
                <a:gd name="connsiteX92" fmla="*/ 1162268 w 1297423"/>
                <a:gd name="connsiteY92" fmla="*/ 1344397 h 2311974"/>
                <a:gd name="connsiteX93" fmla="*/ 1136185 w 1297423"/>
                <a:gd name="connsiteY93" fmla="*/ 1358984 h 2311974"/>
                <a:gd name="connsiteX94" fmla="*/ 1114845 w 1297423"/>
                <a:gd name="connsiteY94" fmla="*/ 1358984 h 2311974"/>
                <a:gd name="connsiteX95" fmla="*/ 1112474 w 1297423"/>
                <a:gd name="connsiteY95" fmla="*/ 1376001 h 2311974"/>
                <a:gd name="connsiteX96" fmla="*/ 1133814 w 1297423"/>
                <a:gd name="connsiteY96" fmla="*/ 1376001 h 2311974"/>
                <a:gd name="connsiteX97" fmla="*/ 1136185 w 1297423"/>
                <a:gd name="connsiteY97" fmla="*/ 1383295 h 2311974"/>
                <a:gd name="connsiteX98" fmla="*/ 1140928 w 1297423"/>
                <a:gd name="connsiteY98" fmla="*/ 1380864 h 2311974"/>
                <a:gd name="connsiteX99" fmla="*/ 1148041 w 1297423"/>
                <a:gd name="connsiteY99" fmla="*/ 1393019 h 2311974"/>
                <a:gd name="connsiteX100" fmla="*/ 1145670 w 1297423"/>
                <a:gd name="connsiteY100" fmla="*/ 1400312 h 2311974"/>
                <a:gd name="connsiteX101" fmla="*/ 1148041 w 1297423"/>
                <a:gd name="connsiteY101" fmla="*/ 1402744 h 2311974"/>
                <a:gd name="connsiteX102" fmla="*/ 1167010 w 1297423"/>
                <a:gd name="connsiteY102" fmla="*/ 1380864 h 2311974"/>
                <a:gd name="connsiteX103" fmla="*/ 1174124 w 1297423"/>
                <a:gd name="connsiteY103" fmla="*/ 1383295 h 2311974"/>
                <a:gd name="connsiteX104" fmla="*/ 1169381 w 1297423"/>
                <a:gd name="connsiteY104" fmla="*/ 1380864 h 2311974"/>
                <a:gd name="connsiteX105" fmla="*/ 1176495 w 1297423"/>
                <a:gd name="connsiteY105" fmla="*/ 1373570 h 2311974"/>
                <a:gd name="connsiteX106" fmla="*/ 1183608 w 1297423"/>
                <a:gd name="connsiteY106" fmla="*/ 1368708 h 2311974"/>
                <a:gd name="connsiteX107" fmla="*/ 1200206 w 1297423"/>
                <a:gd name="connsiteY107" fmla="*/ 1417330 h 2311974"/>
                <a:gd name="connsiteX108" fmla="*/ 1195464 w 1297423"/>
                <a:gd name="connsiteY108" fmla="*/ 1424623 h 2311974"/>
                <a:gd name="connsiteX109" fmla="*/ 1195464 w 1297423"/>
                <a:gd name="connsiteY109" fmla="*/ 1441641 h 2311974"/>
                <a:gd name="connsiteX110" fmla="*/ 1162268 w 1297423"/>
                <a:gd name="connsiteY110" fmla="*/ 1436779 h 2311974"/>
                <a:gd name="connsiteX111" fmla="*/ 1159897 w 1297423"/>
                <a:gd name="connsiteY111" fmla="*/ 1473245 h 2311974"/>
                <a:gd name="connsiteX112" fmla="*/ 1145670 w 1297423"/>
                <a:gd name="connsiteY112" fmla="*/ 1473245 h 2311974"/>
                <a:gd name="connsiteX113" fmla="*/ 1140928 w 1297423"/>
                <a:gd name="connsiteY113" fmla="*/ 1504850 h 2311974"/>
                <a:gd name="connsiteX114" fmla="*/ 1126701 w 1297423"/>
                <a:gd name="connsiteY114" fmla="*/ 1521867 h 2311974"/>
                <a:gd name="connsiteX115" fmla="*/ 1126701 w 1297423"/>
                <a:gd name="connsiteY115" fmla="*/ 1548609 h 2311974"/>
                <a:gd name="connsiteX116" fmla="*/ 1107732 w 1297423"/>
                <a:gd name="connsiteY116" fmla="*/ 1560765 h 2311974"/>
                <a:gd name="connsiteX117" fmla="*/ 1133814 w 1297423"/>
                <a:gd name="connsiteY117" fmla="*/ 1570489 h 2311974"/>
                <a:gd name="connsiteX118" fmla="*/ 1133814 w 1297423"/>
                <a:gd name="connsiteY118" fmla="*/ 1577783 h 2311974"/>
                <a:gd name="connsiteX119" fmla="*/ 1079278 w 1297423"/>
                <a:gd name="connsiteY119" fmla="*/ 1577783 h 2311974"/>
                <a:gd name="connsiteX120" fmla="*/ 1091134 w 1297423"/>
                <a:gd name="connsiteY120" fmla="*/ 1602094 h 2311974"/>
                <a:gd name="connsiteX121" fmla="*/ 1100618 w 1297423"/>
                <a:gd name="connsiteY121" fmla="*/ 1609387 h 2311974"/>
                <a:gd name="connsiteX122" fmla="*/ 1098247 w 1297423"/>
                <a:gd name="connsiteY122" fmla="*/ 1619111 h 2311974"/>
                <a:gd name="connsiteX123" fmla="*/ 1100618 w 1297423"/>
                <a:gd name="connsiteY123" fmla="*/ 1623973 h 2311974"/>
                <a:gd name="connsiteX124" fmla="*/ 1100618 w 1297423"/>
                <a:gd name="connsiteY124" fmla="*/ 1645853 h 2311974"/>
                <a:gd name="connsiteX125" fmla="*/ 1093505 w 1297423"/>
                <a:gd name="connsiteY125" fmla="*/ 1645853 h 2311974"/>
                <a:gd name="connsiteX126" fmla="*/ 1086391 w 1297423"/>
                <a:gd name="connsiteY126" fmla="*/ 1667733 h 2311974"/>
                <a:gd name="connsiteX127" fmla="*/ 1086391 w 1297423"/>
                <a:gd name="connsiteY127" fmla="*/ 1706631 h 2311974"/>
                <a:gd name="connsiteX128" fmla="*/ 1072165 w 1297423"/>
                <a:gd name="connsiteY128" fmla="*/ 1709062 h 2311974"/>
                <a:gd name="connsiteX129" fmla="*/ 1072165 w 1297423"/>
                <a:gd name="connsiteY129" fmla="*/ 1723648 h 2311974"/>
                <a:gd name="connsiteX130" fmla="*/ 1060309 w 1297423"/>
                <a:gd name="connsiteY130" fmla="*/ 1740666 h 2311974"/>
                <a:gd name="connsiteX131" fmla="*/ 1003401 w 1297423"/>
                <a:gd name="connsiteY131" fmla="*/ 1733373 h 2311974"/>
                <a:gd name="connsiteX132" fmla="*/ 977319 w 1297423"/>
                <a:gd name="connsiteY132" fmla="*/ 1733373 h 2311974"/>
                <a:gd name="connsiteX133" fmla="*/ 965463 w 1297423"/>
                <a:gd name="connsiteY133" fmla="*/ 1743097 h 2311974"/>
                <a:gd name="connsiteX134" fmla="*/ 958350 w 1297423"/>
                <a:gd name="connsiteY134" fmla="*/ 1735804 h 2311974"/>
                <a:gd name="connsiteX135" fmla="*/ 951236 w 1297423"/>
                <a:gd name="connsiteY135" fmla="*/ 1740666 h 2311974"/>
                <a:gd name="connsiteX136" fmla="*/ 929896 w 1297423"/>
                <a:gd name="connsiteY136" fmla="*/ 1713924 h 2311974"/>
                <a:gd name="connsiteX137" fmla="*/ 915669 w 1297423"/>
                <a:gd name="connsiteY137" fmla="*/ 1721217 h 2311974"/>
                <a:gd name="connsiteX138" fmla="*/ 908556 w 1297423"/>
                <a:gd name="connsiteY138" fmla="*/ 1733373 h 2311974"/>
                <a:gd name="connsiteX139" fmla="*/ 901442 w 1297423"/>
                <a:gd name="connsiteY139" fmla="*/ 1735804 h 2311974"/>
                <a:gd name="connsiteX140" fmla="*/ 887215 w 1297423"/>
                <a:gd name="connsiteY140" fmla="*/ 1706631 h 2311974"/>
                <a:gd name="connsiteX141" fmla="*/ 816081 w 1297423"/>
                <a:gd name="connsiteY141" fmla="*/ 1709062 h 2311974"/>
                <a:gd name="connsiteX142" fmla="*/ 813710 w 1297423"/>
                <a:gd name="connsiteY142" fmla="*/ 1721217 h 2311974"/>
                <a:gd name="connsiteX143" fmla="*/ 771030 w 1297423"/>
                <a:gd name="connsiteY143" fmla="*/ 1721217 h 2311974"/>
                <a:gd name="connsiteX144" fmla="*/ 771030 w 1297423"/>
                <a:gd name="connsiteY144" fmla="*/ 1728511 h 2311974"/>
                <a:gd name="connsiteX145" fmla="*/ 740205 w 1297423"/>
                <a:gd name="connsiteY145" fmla="*/ 1721217 h 2311974"/>
                <a:gd name="connsiteX146" fmla="*/ 740205 w 1297423"/>
                <a:gd name="connsiteY146" fmla="*/ 1706631 h 2311974"/>
                <a:gd name="connsiteX147" fmla="*/ 733091 w 1297423"/>
                <a:gd name="connsiteY147" fmla="*/ 1706631 h 2311974"/>
                <a:gd name="connsiteX148" fmla="*/ 730720 w 1297423"/>
                <a:gd name="connsiteY148" fmla="*/ 1692044 h 2311974"/>
                <a:gd name="connsiteX149" fmla="*/ 730720 w 1297423"/>
                <a:gd name="connsiteY149" fmla="*/ 1692044 h 2311974"/>
                <a:gd name="connsiteX150" fmla="*/ 733091 w 1297423"/>
                <a:gd name="connsiteY150" fmla="*/ 1706631 h 2311974"/>
                <a:gd name="connsiteX151" fmla="*/ 678555 w 1297423"/>
                <a:gd name="connsiteY151" fmla="*/ 1709062 h 2311974"/>
                <a:gd name="connsiteX152" fmla="*/ 638246 w 1297423"/>
                <a:gd name="connsiteY152" fmla="*/ 1701769 h 2311974"/>
                <a:gd name="connsiteX153" fmla="*/ 635875 w 1297423"/>
                <a:gd name="connsiteY153" fmla="*/ 1709062 h 2311974"/>
                <a:gd name="connsiteX154" fmla="*/ 616905 w 1297423"/>
                <a:gd name="connsiteY154" fmla="*/ 1713924 h 2311974"/>
                <a:gd name="connsiteX155" fmla="*/ 609792 w 1297423"/>
                <a:gd name="connsiteY155" fmla="*/ 1733373 h 2311974"/>
                <a:gd name="connsiteX156" fmla="*/ 614534 w 1297423"/>
                <a:gd name="connsiteY156" fmla="*/ 1750391 h 2311974"/>
                <a:gd name="connsiteX157" fmla="*/ 595565 w 1297423"/>
                <a:gd name="connsiteY157" fmla="*/ 1750391 h 2311974"/>
                <a:gd name="connsiteX158" fmla="*/ 590823 w 1297423"/>
                <a:gd name="connsiteY158" fmla="*/ 1769840 h 2311974"/>
                <a:gd name="connsiteX159" fmla="*/ 597936 w 1297423"/>
                <a:gd name="connsiteY159" fmla="*/ 1784426 h 2311974"/>
                <a:gd name="connsiteX160" fmla="*/ 595565 w 1297423"/>
                <a:gd name="connsiteY160" fmla="*/ 1806306 h 2311974"/>
                <a:gd name="connsiteX161" fmla="*/ 583709 w 1297423"/>
                <a:gd name="connsiteY161" fmla="*/ 1813599 h 2311974"/>
                <a:gd name="connsiteX162" fmla="*/ 583709 w 1297423"/>
                <a:gd name="connsiteY162" fmla="*/ 1847635 h 2311974"/>
                <a:gd name="connsiteX163" fmla="*/ 569483 w 1297423"/>
                <a:gd name="connsiteY163" fmla="*/ 1852497 h 2311974"/>
                <a:gd name="connsiteX164" fmla="*/ 567111 w 1297423"/>
                <a:gd name="connsiteY164" fmla="*/ 1837910 h 2311974"/>
                <a:gd name="connsiteX165" fmla="*/ 533915 w 1297423"/>
                <a:gd name="connsiteY165" fmla="*/ 1837910 h 2311974"/>
                <a:gd name="connsiteX166" fmla="*/ 533915 w 1297423"/>
                <a:gd name="connsiteY166" fmla="*/ 1859790 h 2311974"/>
                <a:gd name="connsiteX167" fmla="*/ 514946 w 1297423"/>
                <a:gd name="connsiteY167" fmla="*/ 1859790 h 2311974"/>
                <a:gd name="connsiteX168" fmla="*/ 514946 w 1297423"/>
                <a:gd name="connsiteY168" fmla="*/ 1869515 h 2311974"/>
                <a:gd name="connsiteX169" fmla="*/ 512575 w 1297423"/>
                <a:gd name="connsiteY169" fmla="*/ 1876808 h 2311974"/>
                <a:gd name="connsiteX170" fmla="*/ 431957 w 1297423"/>
                <a:gd name="connsiteY170" fmla="*/ 1876808 h 2311974"/>
                <a:gd name="connsiteX171" fmla="*/ 431957 w 1297423"/>
                <a:gd name="connsiteY171" fmla="*/ 1896257 h 2311974"/>
                <a:gd name="connsiteX172" fmla="*/ 379791 w 1297423"/>
                <a:gd name="connsiteY172" fmla="*/ 1901119 h 2311974"/>
                <a:gd name="connsiteX173" fmla="*/ 379791 w 1297423"/>
                <a:gd name="connsiteY173" fmla="*/ 1930292 h 2311974"/>
                <a:gd name="connsiteX174" fmla="*/ 358451 w 1297423"/>
                <a:gd name="connsiteY174" fmla="*/ 1930292 h 2311974"/>
                <a:gd name="connsiteX175" fmla="*/ 356080 w 1297423"/>
                <a:gd name="connsiteY175" fmla="*/ 1952172 h 2311974"/>
                <a:gd name="connsiteX176" fmla="*/ 344224 w 1297423"/>
                <a:gd name="connsiteY176" fmla="*/ 1952172 h 2311974"/>
                <a:gd name="connsiteX177" fmla="*/ 344224 w 1297423"/>
                <a:gd name="connsiteY177" fmla="*/ 1978914 h 2311974"/>
                <a:gd name="connsiteX178" fmla="*/ 351338 w 1297423"/>
                <a:gd name="connsiteY178" fmla="*/ 1983776 h 2311974"/>
                <a:gd name="connsiteX179" fmla="*/ 348967 w 1297423"/>
                <a:gd name="connsiteY179" fmla="*/ 2000794 h 2311974"/>
                <a:gd name="connsiteX180" fmla="*/ 356080 w 1297423"/>
                <a:gd name="connsiteY180" fmla="*/ 2005656 h 2311974"/>
                <a:gd name="connsiteX181" fmla="*/ 356080 w 1297423"/>
                <a:gd name="connsiteY181" fmla="*/ 2068865 h 2311974"/>
                <a:gd name="connsiteX182" fmla="*/ 348967 w 1297423"/>
                <a:gd name="connsiteY182" fmla="*/ 2068865 h 2311974"/>
                <a:gd name="connsiteX183" fmla="*/ 348967 w 1297423"/>
                <a:gd name="connsiteY183" fmla="*/ 2081020 h 2311974"/>
                <a:gd name="connsiteX184" fmla="*/ 329997 w 1297423"/>
                <a:gd name="connsiteY184" fmla="*/ 2083451 h 2311974"/>
                <a:gd name="connsiteX185" fmla="*/ 315771 w 1297423"/>
                <a:gd name="connsiteY185" fmla="*/ 2117487 h 2311974"/>
                <a:gd name="connsiteX186" fmla="*/ 315771 w 1297423"/>
                <a:gd name="connsiteY186" fmla="*/ 2129642 h 2311974"/>
                <a:gd name="connsiteX187" fmla="*/ 372678 w 1297423"/>
                <a:gd name="connsiteY187" fmla="*/ 2132073 h 2311974"/>
                <a:gd name="connsiteX188" fmla="*/ 365565 w 1297423"/>
                <a:gd name="connsiteY188" fmla="*/ 2151522 h 2311974"/>
                <a:gd name="connsiteX189" fmla="*/ 370307 w 1297423"/>
                <a:gd name="connsiteY189" fmla="*/ 2161246 h 2311974"/>
                <a:gd name="connsiteX190" fmla="*/ 365565 w 1297423"/>
                <a:gd name="connsiteY190" fmla="*/ 2168540 h 2311974"/>
                <a:gd name="connsiteX191" fmla="*/ 348967 w 1297423"/>
                <a:gd name="connsiteY191" fmla="*/ 2168540 h 2311974"/>
                <a:gd name="connsiteX192" fmla="*/ 348967 w 1297423"/>
                <a:gd name="connsiteY192" fmla="*/ 2180695 h 2311974"/>
                <a:gd name="connsiteX193" fmla="*/ 318142 w 1297423"/>
                <a:gd name="connsiteY193" fmla="*/ 2187988 h 2311974"/>
                <a:gd name="connsiteX194" fmla="*/ 325255 w 1297423"/>
                <a:gd name="connsiteY194" fmla="*/ 2200144 h 2311974"/>
                <a:gd name="connsiteX195" fmla="*/ 322884 w 1297423"/>
                <a:gd name="connsiteY195" fmla="*/ 2256059 h 2311974"/>
                <a:gd name="connsiteX196" fmla="*/ 311028 w 1297423"/>
                <a:gd name="connsiteY196" fmla="*/ 2277939 h 2311974"/>
                <a:gd name="connsiteX197" fmla="*/ 284946 w 1297423"/>
                <a:gd name="connsiteY197" fmla="*/ 2307112 h 2311974"/>
                <a:gd name="connsiteX198" fmla="*/ 270719 w 1297423"/>
                <a:gd name="connsiteY198" fmla="*/ 2311974 h 2311974"/>
                <a:gd name="connsiteX199" fmla="*/ 254121 w 1297423"/>
                <a:gd name="connsiteY199" fmla="*/ 2282801 h 2311974"/>
                <a:gd name="connsiteX200" fmla="*/ 235152 w 1297423"/>
                <a:gd name="connsiteY200" fmla="*/ 2275508 h 2311974"/>
                <a:gd name="connsiteX201" fmla="*/ 220925 w 1297423"/>
                <a:gd name="connsiteY201" fmla="*/ 2292526 h 2311974"/>
                <a:gd name="connsiteX202" fmla="*/ 201956 w 1297423"/>
                <a:gd name="connsiteY202" fmla="*/ 2285232 h 2311974"/>
                <a:gd name="connsiteX203" fmla="*/ 187729 w 1297423"/>
                <a:gd name="connsiteY203" fmla="*/ 2290094 h 2311974"/>
                <a:gd name="connsiteX204" fmla="*/ 152162 w 1297423"/>
                <a:gd name="connsiteY204" fmla="*/ 2275508 h 2311974"/>
                <a:gd name="connsiteX205" fmla="*/ 111427 w 1297423"/>
                <a:gd name="connsiteY205" fmla="*/ 2254426 h 2311974"/>
                <a:gd name="connsiteX206" fmla="*/ 119732 w 1297423"/>
                <a:gd name="connsiteY206" fmla="*/ 2090384 h 2311974"/>
                <a:gd name="connsiteX207" fmla="*/ 149016 w 1297423"/>
                <a:gd name="connsiteY207" fmla="*/ 1879782 h 2311974"/>
                <a:gd name="connsiteX208" fmla="*/ 144099 w 1297423"/>
                <a:gd name="connsiteY208" fmla="*/ 1766434 h 2311974"/>
                <a:gd name="connsiteX209" fmla="*/ 115820 w 1297423"/>
                <a:gd name="connsiteY209" fmla="*/ 1684276 h 2311974"/>
                <a:gd name="connsiteX210" fmla="*/ 52467 w 1297423"/>
                <a:gd name="connsiteY210" fmla="*/ 1605539 h 2311974"/>
                <a:gd name="connsiteX211" fmla="*/ 2592 w 1297423"/>
                <a:gd name="connsiteY211" fmla="*/ 1566641 h 2311974"/>
                <a:gd name="connsiteX212" fmla="*/ 4236 w 1297423"/>
                <a:gd name="connsiteY212" fmla="*/ 1519182 h 2311974"/>
                <a:gd name="connsiteX213" fmla="*/ 0 w 1297423"/>
                <a:gd name="connsiteY213" fmla="*/ 1442151 h 2311974"/>
                <a:gd name="connsiteX214" fmla="*/ 55307 w 1297423"/>
                <a:gd name="connsiteY214" fmla="*/ 1327822 h 2311974"/>
                <a:gd name="connsiteX215" fmla="*/ 848993 w 1297423"/>
                <a:gd name="connsiteY215" fmla="*/ 1104035 h 2311974"/>
                <a:gd name="connsiteX216" fmla="*/ 133193 w 1297423"/>
                <a:gd name="connsiteY216" fmla="*/ 471633 h 2311974"/>
                <a:gd name="connsiteX217" fmla="*/ 126079 w 1297423"/>
                <a:gd name="connsiteY217" fmla="*/ 464340 h 2311974"/>
                <a:gd name="connsiteX218" fmla="*/ 213811 w 1297423"/>
                <a:gd name="connsiteY218" fmla="*/ 311180 h 2311974"/>
                <a:gd name="connsiteX219" fmla="*/ 206698 w 1297423"/>
                <a:gd name="connsiteY219" fmla="*/ 308749 h 2311974"/>
                <a:gd name="connsiteX220" fmla="*/ 220925 w 1297423"/>
                <a:gd name="connsiteY220" fmla="*/ 240679 h 2311974"/>
                <a:gd name="connsiteX221" fmla="*/ 242265 w 1297423"/>
                <a:gd name="connsiteY221" fmla="*/ 199350 h 2311974"/>
                <a:gd name="connsiteX222" fmla="*/ 220925 w 1297423"/>
                <a:gd name="connsiteY222" fmla="*/ 150728 h 2311974"/>
                <a:gd name="connsiteX223" fmla="*/ 230409 w 1297423"/>
                <a:gd name="connsiteY223" fmla="*/ 131279 h 2311974"/>
                <a:gd name="connsiteX224" fmla="*/ 263605 w 1297423"/>
                <a:gd name="connsiteY224" fmla="*/ 116693 h 2311974"/>
                <a:gd name="connsiteX225" fmla="*/ 268348 w 1297423"/>
                <a:gd name="connsiteY225" fmla="*/ 131279 h 2311974"/>
                <a:gd name="connsiteX226" fmla="*/ 289688 w 1297423"/>
                <a:gd name="connsiteY226" fmla="*/ 116693 h 2311974"/>
                <a:gd name="connsiteX227" fmla="*/ 284946 w 1297423"/>
                <a:gd name="connsiteY227" fmla="*/ 109399 h 2311974"/>
                <a:gd name="connsiteX228" fmla="*/ 301544 w 1297423"/>
                <a:gd name="connsiteY228" fmla="*/ 102106 h 2311974"/>
                <a:gd name="connsiteX229" fmla="*/ 301544 w 1297423"/>
                <a:gd name="connsiteY229" fmla="*/ 94813 h 2311974"/>
                <a:gd name="connsiteX230" fmla="*/ 311028 w 1297423"/>
                <a:gd name="connsiteY230" fmla="*/ 87519 h 2311974"/>
                <a:gd name="connsiteX231" fmla="*/ 296801 w 1297423"/>
                <a:gd name="connsiteY231" fmla="*/ 53484 h 2311974"/>
                <a:gd name="connsiteX232" fmla="*/ 294430 w 1297423"/>
                <a:gd name="connsiteY232" fmla="*/ 7293 h 2311974"/>
                <a:gd name="connsiteX233" fmla="*/ 337111 w 1297423"/>
                <a:gd name="connsiteY233" fmla="*/ 17018 h 2311974"/>
                <a:gd name="connsiteX234" fmla="*/ 358451 w 1297423"/>
                <a:gd name="connsiteY234" fmla="*/ 0 h 2311974"/>
                <a:gd name="connsiteX235" fmla="*/ 358451 w 1297423"/>
                <a:gd name="connsiteY235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79278 w 1297423"/>
                <a:gd name="connsiteY67" fmla="*/ 906800 h 2311974"/>
                <a:gd name="connsiteX68" fmla="*/ 1086391 w 1297423"/>
                <a:gd name="connsiteY68" fmla="*/ 916524 h 2311974"/>
                <a:gd name="connsiteX69" fmla="*/ 1152783 w 1297423"/>
                <a:gd name="connsiteY69" fmla="*/ 928679 h 2311974"/>
                <a:gd name="connsiteX70" fmla="*/ 1024742 w 1297423"/>
                <a:gd name="connsiteY70" fmla="*/ 1149909 h 2311974"/>
                <a:gd name="connsiteX71" fmla="*/ 1036597 w 1297423"/>
                <a:gd name="connsiteY71" fmla="*/ 1164496 h 2311974"/>
                <a:gd name="connsiteX72" fmla="*/ 1065051 w 1297423"/>
                <a:gd name="connsiteY72" fmla="*/ 1164496 h 2311974"/>
                <a:gd name="connsiteX73" fmla="*/ 1067422 w 1297423"/>
                <a:gd name="connsiteY73" fmla="*/ 1166927 h 2311974"/>
                <a:gd name="connsiteX74" fmla="*/ 1086391 w 1297423"/>
                <a:gd name="connsiteY74" fmla="*/ 1159634 h 2311974"/>
                <a:gd name="connsiteX75" fmla="*/ 1098247 w 1297423"/>
                <a:gd name="connsiteY75" fmla="*/ 1166927 h 2311974"/>
                <a:gd name="connsiteX76" fmla="*/ 1105361 w 1297423"/>
                <a:gd name="connsiteY76" fmla="*/ 1166927 h 2311974"/>
                <a:gd name="connsiteX77" fmla="*/ 1100618 w 1297423"/>
                <a:gd name="connsiteY77" fmla="*/ 1171789 h 2311974"/>
                <a:gd name="connsiteX78" fmla="*/ 1114845 w 1297423"/>
                <a:gd name="connsiteY78" fmla="*/ 1179083 h 2311974"/>
                <a:gd name="connsiteX79" fmla="*/ 1121959 w 1297423"/>
                <a:gd name="connsiteY79" fmla="*/ 1222842 h 2311974"/>
                <a:gd name="connsiteX80" fmla="*/ 1114845 w 1297423"/>
                <a:gd name="connsiteY80" fmla="*/ 1230136 h 2311974"/>
                <a:gd name="connsiteX81" fmla="*/ 1114845 w 1297423"/>
                <a:gd name="connsiteY81" fmla="*/ 1254447 h 2311974"/>
                <a:gd name="connsiteX82" fmla="*/ 1140928 w 1297423"/>
                <a:gd name="connsiteY82" fmla="*/ 1271464 h 2311974"/>
                <a:gd name="connsiteX83" fmla="*/ 1136185 w 1297423"/>
                <a:gd name="connsiteY83" fmla="*/ 1278758 h 2311974"/>
                <a:gd name="connsiteX84" fmla="*/ 1145670 w 1297423"/>
                <a:gd name="connsiteY84" fmla="*/ 1290913 h 2311974"/>
                <a:gd name="connsiteX85" fmla="*/ 1145670 w 1297423"/>
                <a:gd name="connsiteY85" fmla="*/ 1303069 h 2311974"/>
                <a:gd name="connsiteX86" fmla="*/ 1148041 w 1297423"/>
                <a:gd name="connsiteY86" fmla="*/ 1305500 h 2311974"/>
                <a:gd name="connsiteX87" fmla="*/ 1145670 w 1297423"/>
                <a:gd name="connsiteY87" fmla="*/ 1312793 h 2311974"/>
                <a:gd name="connsiteX88" fmla="*/ 1152783 w 1297423"/>
                <a:gd name="connsiteY88" fmla="*/ 1324948 h 2311974"/>
                <a:gd name="connsiteX89" fmla="*/ 1159897 w 1297423"/>
                <a:gd name="connsiteY89" fmla="*/ 1317655 h 2311974"/>
                <a:gd name="connsiteX90" fmla="*/ 1159897 w 1297423"/>
                <a:gd name="connsiteY90" fmla="*/ 1327379 h 2311974"/>
                <a:gd name="connsiteX91" fmla="*/ 1162268 w 1297423"/>
                <a:gd name="connsiteY91" fmla="*/ 1344397 h 2311974"/>
                <a:gd name="connsiteX92" fmla="*/ 1136185 w 1297423"/>
                <a:gd name="connsiteY92" fmla="*/ 1358984 h 2311974"/>
                <a:gd name="connsiteX93" fmla="*/ 1114845 w 1297423"/>
                <a:gd name="connsiteY93" fmla="*/ 1358984 h 2311974"/>
                <a:gd name="connsiteX94" fmla="*/ 1112474 w 1297423"/>
                <a:gd name="connsiteY94" fmla="*/ 1376001 h 2311974"/>
                <a:gd name="connsiteX95" fmla="*/ 1133814 w 1297423"/>
                <a:gd name="connsiteY95" fmla="*/ 1376001 h 2311974"/>
                <a:gd name="connsiteX96" fmla="*/ 1136185 w 1297423"/>
                <a:gd name="connsiteY96" fmla="*/ 1383295 h 2311974"/>
                <a:gd name="connsiteX97" fmla="*/ 1140928 w 1297423"/>
                <a:gd name="connsiteY97" fmla="*/ 1380864 h 2311974"/>
                <a:gd name="connsiteX98" fmla="*/ 1148041 w 1297423"/>
                <a:gd name="connsiteY98" fmla="*/ 1393019 h 2311974"/>
                <a:gd name="connsiteX99" fmla="*/ 1145670 w 1297423"/>
                <a:gd name="connsiteY99" fmla="*/ 1400312 h 2311974"/>
                <a:gd name="connsiteX100" fmla="*/ 1148041 w 1297423"/>
                <a:gd name="connsiteY100" fmla="*/ 1402744 h 2311974"/>
                <a:gd name="connsiteX101" fmla="*/ 1167010 w 1297423"/>
                <a:gd name="connsiteY101" fmla="*/ 1380864 h 2311974"/>
                <a:gd name="connsiteX102" fmla="*/ 1174124 w 1297423"/>
                <a:gd name="connsiteY102" fmla="*/ 1383295 h 2311974"/>
                <a:gd name="connsiteX103" fmla="*/ 1169381 w 1297423"/>
                <a:gd name="connsiteY103" fmla="*/ 1380864 h 2311974"/>
                <a:gd name="connsiteX104" fmla="*/ 1176495 w 1297423"/>
                <a:gd name="connsiteY104" fmla="*/ 1373570 h 2311974"/>
                <a:gd name="connsiteX105" fmla="*/ 1183608 w 1297423"/>
                <a:gd name="connsiteY105" fmla="*/ 1368708 h 2311974"/>
                <a:gd name="connsiteX106" fmla="*/ 1200206 w 1297423"/>
                <a:gd name="connsiteY106" fmla="*/ 1417330 h 2311974"/>
                <a:gd name="connsiteX107" fmla="*/ 1195464 w 1297423"/>
                <a:gd name="connsiteY107" fmla="*/ 1424623 h 2311974"/>
                <a:gd name="connsiteX108" fmla="*/ 1195464 w 1297423"/>
                <a:gd name="connsiteY108" fmla="*/ 1441641 h 2311974"/>
                <a:gd name="connsiteX109" fmla="*/ 1162268 w 1297423"/>
                <a:gd name="connsiteY109" fmla="*/ 1436779 h 2311974"/>
                <a:gd name="connsiteX110" fmla="*/ 1159897 w 1297423"/>
                <a:gd name="connsiteY110" fmla="*/ 1473245 h 2311974"/>
                <a:gd name="connsiteX111" fmla="*/ 1145670 w 1297423"/>
                <a:gd name="connsiteY111" fmla="*/ 1473245 h 2311974"/>
                <a:gd name="connsiteX112" fmla="*/ 1140928 w 1297423"/>
                <a:gd name="connsiteY112" fmla="*/ 1504850 h 2311974"/>
                <a:gd name="connsiteX113" fmla="*/ 1126701 w 1297423"/>
                <a:gd name="connsiteY113" fmla="*/ 1521867 h 2311974"/>
                <a:gd name="connsiteX114" fmla="*/ 1126701 w 1297423"/>
                <a:gd name="connsiteY114" fmla="*/ 1548609 h 2311974"/>
                <a:gd name="connsiteX115" fmla="*/ 1107732 w 1297423"/>
                <a:gd name="connsiteY115" fmla="*/ 1560765 h 2311974"/>
                <a:gd name="connsiteX116" fmla="*/ 1133814 w 1297423"/>
                <a:gd name="connsiteY116" fmla="*/ 1570489 h 2311974"/>
                <a:gd name="connsiteX117" fmla="*/ 1133814 w 1297423"/>
                <a:gd name="connsiteY117" fmla="*/ 1577783 h 2311974"/>
                <a:gd name="connsiteX118" fmla="*/ 1079278 w 1297423"/>
                <a:gd name="connsiteY118" fmla="*/ 1577783 h 2311974"/>
                <a:gd name="connsiteX119" fmla="*/ 1091134 w 1297423"/>
                <a:gd name="connsiteY119" fmla="*/ 1602094 h 2311974"/>
                <a:gd name="connsiteX120" fmla="*/ 1100618 w 1297423"/>
                <a:gd name="connsiteY120" fmla="*/ 1609387 h 2311974"/>
                <a:gd name="connsiteX121" fmla="*/ 1098247 w 1297423"/>
                <a:gd name="connsiteY121" fmla="*/ 1619111 h 2311974"/>
                <a:gd name="connsiteX122" fmla="*/ 1100618 w 1297423"/>
                <a:gd name="connsiteY122" fmla="*/ 1623973 h 2311974"/>
                <a:gd name="connsiteX123" fmla="*/ 1100618 w 1297423"/>
                <a:gd name="connsiteY123" fmla="*/ 1645853 h 2311974"/>
                <a:gd name="connsiteX124" fmla="*/ 1093505 w 1297423"/>
                <a:gd name="connsiteY124" fmla="*/ 1645853 h 2311974"/>
                <a:gd name="connsiteX125" fmla="*/ 1086391 w 1297423"/>
                <a:gd name="connsiteY125" fmla="*/ 1667733 h 2311974"/>
                <a:gd name="connsiteX126" fmla="*/ 1086391 w 1297423"/>
                <a:gd name="connsiteY126" fmla="*/ 1706631 h 2311974"/>
                <a:gd name="connsiteX127" fmla="*/ 1072165 w 1297423"/>
                <a:gd name="connsiteY127" fmla="*/ 1709062 h 2311974"/>
                <a:gd name="connsiteX128" fmla="*/ 1072165 w 1297423"/>
                <a:gd name="connsiteY128" fmla="*/ 1723648 h 2311974"/>
                <a:gd name="connsiteX129" fmla="*/ 1060309 w 1297423"/>
                <a:gd name="connsiteY129" fmla="*/ 1740666 h 2311974"/>
                <a:gd name="connsiteX130" fmla="*/ 1003401 w 1297423"/>
                <a:gd name="connsiteY130" fmla="*/ 1733373 h 2311974"/>
                <a:gd name="connsiteX131" fmla="*/ 977319 w 1297423"/>
                <a:gd name="connsiteY131" fmla="*/ 1733373 h 2311974"/>
                <a:gd name="connsiteX132" fmla="*/ 965463 w 1297423"/>
                <a:gd name="connsiteY132" fmla="*/ 1743097 h 2311974"/>
                <a:gd name="connsiteX133" fmla="*/ 958350 w 1297423"/>
                <a:gd name="connsiteY133" fmla="*/ 1735804 h 2311974"/>
                <a:gd name="connsiteX134" fmla="*/ 951236 w 1297423"/>
                <a:gd name="connsiteY134" fmla="*/ 1740666 h 2311974"/>
                <a:gd name="connsiteX135" fmla="*/ 929896 w 1297423"/>
                <a:gd name="connsiteY135" fmla="*/ 1713924 h 2311974"/>
                <a:gd name="connsiteX136" fmla="*/ 915669 w 1297423"/>
                <a:gd name="connsiteY136" fmla="*/ 1721217 h 2311974"/>
                <a:gd name="connsiteX137" fmla="*/ 908556 w 1297423"/>
                <a:gd name="connsiteY137" fmla="*/ 1733373 h 2311974"/>
                <a:gd name="connsiteX138" fmla="*/ 901442 w 1297423"/>
                <a:gd name="connsiteY138" fmla="*/ 1735804 h 2311974"/>
                <a:gd name="connsiteX139" fmla="*/ 887215 w 1297423"/>
                <a:gd name="connsiteY139" fmla="*/ 1706631 h 2311974"/>
                <a:gd name="connsiteX140" fmla="*/ 816081 w 1297423"/>
                <a:gd name="connsiteY140" fmla="*/ 1709062 h 2311974"/>
                <a:gd name="connsiteX141" fmla="*/ 813710 w 1297423"/>
                <a:gd name="connsiteY141" fmla="*/ 1721217 h 2311974"/>
                <a:gd name="connsiteX142" fmla="*/ 771030 w 1297423"/>
                <a:gd name="connsiteY142" fmla="*/ 1721217 h 2311974"/>
                <a:gd name="connsiteX143" fmla="*/ 771030 w 1297423"/>
                <a:gd name="connsiteY143" fmla="*/ 1728511 h 2311974"/>
                <a:gd name="connsiteX144" fmla="*/ 740205 w 1297423"/>
                <a:gd name="connsiteY144" fmla="*/ 1721217 h 2311974"/>
                <a:gd name="connsiteX145" fmla="*/ 740205 w 1297423"/>
                <a:gd name="connsiteY145" fmla="*/ 1706631 h 2311974"/>
                <a:gd name="connsiteX146" fmla="*/ 733091 w 1297423"/>
                <a:gd name="connsiteY146" fmla="*/ 1706631 h 2311974"/>
                <a:gd name="connsiteX147" fmla="*/ 730720 w 1297423"/>
                <a:gd name="connsiteY147" fmla="*/ 1692044 h 2311974"/>
                <a:gd name="connsiteX148" fmla="*/ 730720 w 1297423"/>
                <a:gd name="connsiteY148" fmla="*/ 1692044 h 2311974"/>
                <a:gd name="connsiteX149" fmla="*/ 733091 w 1297423"/>
                <a:gd name="connsiteY149" fmla="*/ 1706631 h 2311974"/>
                <a:gd name="connsiteX150" fmla="*/ 678555 w 1297423"/>
                <a:gd name="connsiteY150" fmla="*/ 1709062 h 2311974"/>
                <a:gd name="connsiteX151" fmla="*/ 638246 w 1297423"/>
                <a:gd name="connsiteY151" fmla="*/ 1701769 h 2311974"/>
                <a:gd name="connsiteX152" fmla="*/ 635875 w 1297423"/>
                <a:gd name="connsiteY152" fmla="*/ 1709062 h 2311974"/>
                <a:gd name="connsiteX153" fmla="*/ 616905 w 1297423"/>
                <a:gd name="connsiteY153" fmla="*/ 1713924 h 2311974"/>
                <a:gd name="connsiteX154" fmla="*/ 609792 w 1297423"/>
                <a:gd name="connsiteY154" fmla="*/ 1733373 h 2311974"/>
                <a:gd name="connsiteX155" fmla="*/ 614534 w 1297423"/>
                <a:gd name="connsiteY155" fmla="*/ 1750391 h 2311974"/>
                <a:gd name="connsiteX156" fmla="*/ 595565 w 1297423"/>
                <a:gd name="connsiteY156" fmla="*/ 1750391 h 2311974"/>
                <a:gd name="connsiteX157" fmla="*/ 590823 w 1297423"/>
                <a:gd name="connsiteY157" fmla="*/ 1769840 h 2311974"/>
                <a:gd name="connsiteX158" fmla="*/ 597936 w 1297423"/>
                <a:gd name="connsiteY158" fmla="*/ 1784426 h 2311974"/>
                <a:gd name="connsiteX159" fmla="*/ 595565 w 1297423"/>
                <a:gd name="connsiteY159" fmla="*/ 1806306 h 2311974"/>
                <a:gd name="connsiteX160" fmla="*/ 583709 w 1297423"/>
                <a:gd name="connsiteY160" fmla="*/ 1813599 h 2311974"/>
                <a:gd name="connsiteX161" fmla="*/ 583709 w 1297423"/>
                <a:gd name="connsiteY161" fmla="*/ 1847635 h 2311974"/>
                <a:gd name="connsiteX162" fmla="*/ 569483 w 1297423"/>
                <a:gd name="connsiteY162" fmla="*/ 1852497 h 2311974"/>
                <a:gd name="connsiteX163" fmla="*/ 567111 w 1297423"/>
                <a:gd name="connsiteY163" fmla="*/ 1837910 h 2311974"/>
                <a:gd name="connsiteX164" fmla="*/ 533915 w 1297423"/>
                <a:gd name="connsiteY164" fmla="*/ 1837910 h 2311974"/>
                <a:gd name="connsiteX165" fmla="*/ 533915 w 1297423"/>
                <a:gd name="connsiteY165" fmla="*/ 1859790 h 2311974"/>
                <a:gd name="connsiteX166" fmla="*/ 514946 w 1297423"/>
                <a:gd name="connsiteY166" fmla="*/ 1859790 h 2311974"/>
                <a:gd name="connsiteX167" fmla="*/ 514946 w 1297423"/>
                <a:gd name="connsiteY167" fmla="*/ 1869515 h 2311974"/>
                <a:gd name="connsiteX168" fmla="*/ 512575 w 1297423"/>
                <a:gd name="connsiteY168" fmla="*/ 1876808 h 2311974"/>
                <a:gd name="connsiteX169" fmla="*/ 431957 w 1297423"/>
                <a:gd name="connsiteY169" fmla="*/ 1876808 h 2311974"/>
                <a:gd name="connsiteX170" fmla="*/ 431957 w 1297423"/>
                <a:gd name="connsiteY170" fmla="*/ 1896257 h 2311974"/>
                <a:gd name="connsiteX171" fmla="*/ 379791 w 1297423"/>
                <a:gd name="connsiteY171" fmla="*/ 1901119 h 2311974"/>
                <a:gd name="connsiteX172" fmla="*/ 379791 w 1297423"/>
                <a:gd name="connsiteY172" fmla="*/ 1930292 h 2311974"/>
                <a:gd name="connsiteX173" fmla="*/ 358451 w 1297423"/>
                <a:gd name="connsiteY173" fmla="*/ 1930292 h 2311974"/>
                <a:gd name="connsiteX174" fmla="*/ 356080 w 1297423"/>
                <a:gd name="connsiteY174" fmla="*/ 1952172 h 2311974"/>
                <a:gd name="connsiteX175" fmla="*/ 344224 w 1297423"/>
                <a:gd name="connsiteY175" fmla="*/ 1952172 h 2311974"/>
                <a:gd name="connsiteX176" fmla="*/ 344224 w 1297423"/>
                <a:gd name="connsiteY176" fmla="*/ 1978914 h 2311974"/>
                <a:gd name="connsiteX177" fmla="*/ 351338 w 1297423"/>
                <a:gd name="connsiteY177" fmla="*/ 1983776 h 2311974"/>
                <a:gd name="connsiteX178" fmla="*/ 348967 w 1297423"/>
                <a:gd name="connsiteY178" fmla="*/ 2000794 h 2311974"/>
                <a:gd name="connsiteX179" fmla="*/ 356080 w 1297423"/>
                <a:gd name="connsiteY179" fmla="*/ 2005656 h 2311974"/>
                <a:gd name="connsiteX180" fmla="*/ 356080 w 1297423"/>
                <a:gd name="connsiteY180" fmla="*/ 2068865 h 2311974"/>
                <a:gd name="connsiteX181" fmla="*/ 348967 w 1297423"/>
                <a:gd name="connsiteY181" fmla="*/ 2068865 h 2311974"/>
                <a:gd name="connsiteX182" fmla="*/ 348967 w 1297423"/>
                <a:gd name="connsiteY182" fmla="*/ 2081020 h 2311974"/>
                <a:gd name="connsiteX183" fmla="*/ 329997 w 1297423"/>
                <a:gd name="connsiteY183" fmla="*/ 2083451 h 2311974"/>
                <a:gd name="connsiteX184" fmla="*/ 315771 w 1297423"/>
                <a:gd name="connsiteY184" fmla="*/ 2117487 h 2311974"/>
                <a:gd name="connsiteX185" fmla="*/ 315771 w 1297423"/>
                <a:gd name="connsiteY185" fmla="*/ 2129642 h 2311974"/>
                <a:gd name="connsiteX186" fmla="*/ 372678 w 1297423"/>
                <a:gd name="connsiteY186" fmla="*/ 2132073 h 2311974"/>
                <a:gd name="connsiteX187" fmla="*/ 365565 w 1297423"/>
                <a:gd name="connsiteY187" fmla="*/ 2151522 h 2311974"/>
                <a:gd name="connsiteX188" fmla="*/ 370307 w 1297423"/>
                <a:gd name="connsiteY188" fmla="*/ 2161246 h 2311974"/>
                <a:gd name="connsiteX189" fmla="*/ 365565 w 1297423"/>
                <a:gd name="connsiteY189" fmla="*/ 2168540 h 2311974"/>
                <a:gd name="connsiteX190" fmla="*/ 348967 w 1297423"/>
                <a:gd name="connsiteY190" fmla="*/ 2168540 h 2311974"/>
                <a:gd name="connsiteX191" fmla="*/ 348967 w 1297423"/>
                <a:gd name="connsiteY191" fmla="*/ 2180695 h 2311974"/>
                <a:gd name="connsiteX192" fmla="*/ 318142 w 1297423"/>
                <a:gd name="connsiteY192" fmla="*/ 2187988 h 2311974"/>
                <a:gd name="connsiteX193" fmla="*/ 325255 w 1297423"/>
                <a:gd name="connsiteY193" fmla="*/ 2200144 h 2311974"/>
                <a:gd name="connsiteX194" fmla="*/ 322884 w 1297423"/>
                <a:gd name="connsiteY194" fmla="*/ 2256059 h 2311974"/>
                <a:gd name="connsiteX195" fmla="*/ 311028 w 1297423"/>
                <a:gd name="connsiteY195" fmla="*/ 2277939 h 2311974"/>
                <a:gd name="connsiteX196" fmla="*/ 284946 w 1297423"/>
                <a:gd name="connsiteY196" fmla="*/ 2307112 h 2311974"/>
                <a:gd name="connsiteX197" fmla="*/ 270719 w 1297423"/>
                <a:gd name="connsiteY197" fmla="*/ 2311974 h 2311974"/>
                <a:gd name="connsiteX198" fmla="*/ 254121 w 1297423"/>
                <a:gd name="connsiteY198" fmla="*/ 2282801 h 2311974"/>
                <a:gd name="connsiteX199" fmla="*/ 235152 w 1297423"/>
                <a:gd name="connsiteY199" fmla="*/ 2275508 h 2311974"/>
                <a:gd name="connsiteX200" fmla="*/ 220925 w 1297423"/>
                <a:gd name="connsiteY200" fmla="*/ 2292526 h 2311974"/>
                <a:gd name="connsiteX201" fmla="*/ 201956 w 1297423"/>
                <a:gd name="connsiteY201" fmla="*/ 2285232 h 2311974"/>
                <a:gd name="connsiteX202" fmla="*/ 187729 w 1297423"/>
                <a:gd name="connsiteY202" fmla="*/ 2290094 h 2311974"/>
                <a:gd name="connsiteX203" fmla="*/ 152162 w 1297423"/>
                <a:gd name="connsiteY203" fmla="*/ 2275508 h 2311974"/>
                <a:gd name="connsiteX204" fmla="*/ 111427 w 1297423"/>
                <a:gd name="connsiteY204" fmla="*/ 2254426 h 2311974"/>
                <a:gd name="connsiteX205" fmla="*/ 119732 w 1297423"/>
                <a:gd name="connsiteY205" fmla="*/ 2090384 h 2311974"/>
                <a:gd name="connsiteX206" fmla="*/ 149016 w 1297423"/>
                <a:gd name="connsiteY206" fmla="*/ 1879782 h 2311974"/>
                <a:gd name="connsiteX207" fmla="*/ 144099 w 1297423"/>
                <a:gd name="connsiteY207" fmla="*/ 1766434 h 2311974"/>
                <a:gd name="connsiteX208" fmla="*/ 115820 w 1297423"/>
                <a:gd name="connsiteY208" fmla="*/ 1684276 h 2311974"/>
                <a:gd name="connsiteX209" fmla="*/ 52467 w 1297423"/>
                <a:gd name="connsiteY209" fmla="*/ 1605539 h 2311974"/>
                <a:gd name="connsiteX210" fmla="*/ 2592 w 1297423"/>
                <a:gd name="connsiteY210" fmla="*/ 1566641 h 2311974"/>
                <a:gd name="connsiteX211" fmla="*/ 4236 w 1297423"/>
                <a:gd name="connsiteY211" fmla="*/ 1519182 h 2311974"/>
                <a:gd name="connsiteX212" fmla="*/ 0 w 1297423"/>
                <a:gd name="connsiteY212" fmla="*/ 1442151 h 2311974"/>
                <a:gd name="connsiteX213" fmla="*/ 55307 w 1297423"/>
                <a:gd name="connsiteY213" fmla="*/ 1327822 h 2311974"/>
                <a:gd name="connsiteX214" fmla="*/ 848993 w 1297423"/>
                <a:gd name="connsiteY214" fmla="*/ 1104035 h 2311974"/>
                <a:gd name="connsiteX215" fmla="*/ 133193 w 1297423"/>
                <a:gd name="connsiteY215" fmla="*/ 471633 h 2311974"/>
                <a:gd name="connsiteX216" fmla="*/ 126079 w 1297423"/>
                <a:gd name="connsiteY216" fmla="*/ 464340 h 2311974"/>
                <a:gd name="connsiteX217" fmla="*/ 213811 w 1297423"/>
                <a:gd name="connsiteY217" fmla="*/ 311180 h 2311974"/>
                <a:gd name="connsiteX218" fmla="*/ 206698 w 1297423"/>
                <a:gd name="connsiteY218" fmla="*/ 308749 h 2311974"/>
                <a:gd name="connsiteX219" fmla="*/ 220925 w 1297423"/>
                <a:gd name="connsiteY219" fmla="*/ 240679 h 2311974"/>
                <a:gd name="connsiteX220" fmla="*/ 242265 w 1297423"/>
                <a:gd name="connsiteY220" fmla="*/ 199350 h 2311974"/>
                <a:gd name="connsiteX221" fmla="*/ 220925 w 1297423"/>
                <a:gd name="connsiteY221" fmla="*/ 150728 h 2311974"/>
                <a:gd name="connsiteX222" fmla="*/ 230409 w 1297423"/>
                <a:gd name="connsiteY222" fmla="*/ 131279 h 2311974"/>
                <a:gd name="connsiteX223" fmla="*/ 263605 w 1297423"/>
                <a:gd name="connsiteY223" fmla="*/ 116693 h 2311974"/>
                <a:gd name="connsiteX224" fmla="*/ 268348 w 1297423"/>
                <a:gd name="connsiteY224" fmla="*/ 131279 h 2311974"/>
                <a:gd name="connsiteX225" fmla="*/ 289688 w 1297423"/>
                <a:gd name="connsiteY225" fmla="*/ 116693 h 2311974"/>
                <a:gd name="connsiteX226" fmla="*/ 284946 w 1297423"/>
                <a:gd name="connsiteY226" fmla="*/ 109399 h 2311974"/>
                <a:gd name="connsiteX227" fmla="*/ 301544 w 1297423"/>
                <a:gd name="connsiteY227" fmla="*/ 102106 h 2311974"/>
                <a:gd name="connsiteX228" fmla="*/ 301544 w 1297423"/>
                <a:gd name="connsiteY228" fmla="*/ 94813 h 2311974"/>
                <a:gd name="connsiteX229" fmla="*/ 311028 w 1297423"/>
                <a:gd name="connsiteY229" fmla="*/ 87519 h 2311974"/>
                <a:gd name="connsiteX230" fmla="*/ 296801 w 1297423"/>
                <a:gd name="connsiteY230" fmla="*/ 53484 h 2311974"/>
                <a:gd name="connsiteX231" fmla="*/ 294430 w 1297423"/>
                <a:gd name="connsiteY231" fmla="*/ 7293 h 2311974"/>
                <a:gd name="connsiteX232" fmla="*/ 337111 w 1297423"/>
                <a:gd name="connsiteY232" fmla="*/ 17018 h 2311974"/>
                <a:gd name="connsiteX233" fmla="*/ 358451 w 1297423"/>
                <a:gd name="connsiteY233" fmla="*/ 0 h 2311974"/>
                <a:gd name="connsiteX234" fmla="*/ 358451 w 1297423"/>
                <a:gd name="connsiteY234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79278 w 1297423"/>
                <a:gd name="connsiteY67" fmla="*/ 906800 h 2311974"/>
                <a:gd name="connsiteX68" fmla="*/ 1086391 w 1297423"/>
                <a:gd name="connsiteY68" fmla="*/ 916524 h 2311974"/>
                <a:gd name="connsiteX69" fmla="*/ 1152783 w 1297423"/>
                <a:gd name="connsiteY69" fmla="*/ 928679 h 2311974"/>
                <a:gd name="connsiteX70" fmla="*/ 1024742 w 1297423"/>
                <a:gd name="connsiteY70" fmla="*/ 1149909 h 2311974"/>
                <a:gd name="connsiteX71" fmla="*/ 1036597 w 1297423"/>
                <a:gd name="connsiteY71" fmla="*/ 1164496 h 2311974"/>
                <a:gd name="connsiteX72" fmla="*/ 1065051 w 1297423"/>
                <a:gd name="connsiteY72" fmla="*/ 1164496 h 2311974"/>
                <a:gd name="connsiteX73" fmla="*/ 1067422 w 1297423"/>
                <a:gd name="connsiteY73" fmla="*/ 1166927 h 2311974"/>
                <a:gd name="connsiteX74" fmla="*/ 1086391 w 1297423"/>
                <a:gd name="connsiteY74" fmla="*/ 1159634 h 2311974"/>
                <a:gd name="connsiteX75" fmla="*/ 1098247 w 1297423"/>
                <a:gd name="connsiteY75" fmla="*/ 1166927 h 2311974"/>
                <a:gd name="connsiteX76" fmla="*/ 1105361 w 1297423"/>
                <a:gd name="connsiteY76" fmla="*/ 1166927 h 2311974"/>
                <a:gd name="connsiteX77" fmla="*/ 1100618 w 1297423"/>
                <a:gd name="connsiteY77" fmla="*/ 1171789 h 2311974"/>
                <a:gd name="connsiteX78" fmla="*/ 1114845 w 1297423"/>
                <a:gd name="connsiteY78" fmla="*/ 1179083 h 2311974"/>
                <a:gd name="connsiteX79" fmla="*/ 1121959 w 1297423"/>
                <a:gd name="connsiteY79" fmla="*/ 1222842 h 2311974"/>
                <a:gd name="connsiteX80" fmla="*/ 1114845 w 1297423"/>
                <a:gd name="connsiteY80" fmla="*/ 1230136 h 2311974"/>
                <a:gd name="connsiteX81" fmla="*/ 1114845 w 1297423"/>
                <a:gd name="connsiteY81" fmla="*/ 1254447 h 2311974"/>
                <a:gd name="connsiteX82" fmla="*/ 1140928 w 1297423"/>
                <a:gd name="connsiteY82" fmla="*/ 1271464 h 2311974"/>
                <a:gd name="connsiteX83" fmla="*/ 1136185 w 1297423"/>
                <a:gd name="connsiteY83" fmla="*/ 1278758 h 2311974"/>
                <a:gd name="connsiteX84" fmla="*/ 1145670 w 1297423"/>
                <a:gd name="connsiteY84" fmla="*/ 1290913 h 2311974"/>
                <a:gd name="connsiteX85" fmla="*/ 1145670 w 1297423"/>
                <a:gd name="connsiteY85" fmla="*/ 1303069 h 2311974"/>
                <a:gd name="connsiteX86" fmla="*/ 1148041 w 1297423"/>
                <a:gd name="connsiteY86" fmla="*/ 1305500 h 2311974"/>
                <a:gd name="connsiteX87" fmla="*/ 1145670 w 1297423"/>
                <a:gd name="connsiteY87" fmla="*/ 1312793 h 2311974"/>
                <a:gd name="connsiteX88" fmla="*/ 1152783 w 1297423"/>
                <a:gd name="connsiteY88" fmla="*/ 1324948 h 2311974"/>
                <a:gd name="connsiteX89" fmla="*/ 1159897 w 1297423"/>
                <a:gd name="connsiteY89" fmla="*/ 1317655 h 2311974"/>
                <a:gd name="connsiteX90" fmla="*/ 1159897 w 1297423"/>
                <a:gd name="connsiteY90" fmla="*/ 1327379 h 2311974"/>
                <a:gd name="connsiteX91" fmla="*/ 1162268 w 1297423"/>
                <a:gd name="connsiteY91" fmla="*/ 1344397 h 2311974"/>
                <a:gd name="connsiteX92" fmla="*/ 1136185 w 1297423"/>
                <a:gd name="connsiteY92" fmla="*/ 1358984 h 2311974"/>
                <a:gd name="connsiteX93" fmla="*/ 1114845 w 1297423"/>
                <a:gd name="connsiteY93" fmla="*/ 1358984 h 2311974"/>
                <a:gd name="connsiteX94" fmla="*/ 1112474 w 1297423"/>
                <a:gd name="connsiteY94" fmla="*/ 1376001 h 2311974"/>
                <a:gd name="connsiteX95" fmla="*/ 1133814 w 1297423"/>
                <a:gd name="connsiteY95" fmla="*/ 1376001 h 2311974"/>
                <a:gd name="connsiteX96" fmla="*/ 1136185 w 1297423"/>
                <a:gd name="connsiteY96" fmla="*/ 1383295 h 2311974"/>
                <a:gd name="connsiteX97" fmla="*/ 1140928 w 1297423"/>
                <a:gd name="connsiteY97" fmla="*/ 1380864 h 2311974"/>
                <a:gd name="connsiteX98" fmla="*/ 1148041 w 1297423"/>
                <a:gd name="connsiteY98" fmla="*/ 1393019 h 2311974"/>
                <a:gd name="connsiteX99" fmla="*/ 1145670 w 1297423"/>
                <a:gd name="connsiteY99" fmla="*/ 1400312 h 2311974"/>
                <a:gd name="connsiteX100" fmla="*/ 1148041 w 1297423"/>
                <a:gd name="connsiteY100" fmla="*/ 1402744 h 2311974"/>
                <a:gd name="connsiteX101" fmla="*/ 1167010 w 1297423"/>
                <a:gd name="connsiteY101" fmla="*/ 1380864 h 2311974"/>
                <a:gd name="connsiteX102" fmla="*/ 1174124 w 1297423"/>
                <a:gd name="connsiteY102" fmla="*/ 1383295 h 2311974"/>
                <a:gd name="connsiteX103" fmla="*/ 1169381 w 1297423"/>
                <a:gd name="connsiteY103" fmla="*/ 1380864 h 2311974"/>
                <a:gd name="connsiteX104" fmla="*/ 1176495 w 1297423"/>
                <a:gd name="connsiteY104" fmla="*/ 1373570 h 2311974"/>
                <a:gd name="connsiteX105" fmla="*/ 1183608 w 1297423"/>
                <a:gd name="connsiteY105" fmla="*/ 1368708 h 2311974"/>
                <a:gd name="connsiteX106" fmla="*/ 1200206 w 1297423"/>
                <a:gd name="connsiteY106" fmla="*/ 1417330 h 2311974"/>
                <a:gd name="connsiteX107" fmla="*/ 1195464 w 1297423"/>
                <a:gd name="connsiteY107" fmla="*/ 1424623 h 2311974"/>
                <a:gd name="connsiteX108" fmla="*/ 1195464 w 1297423"/>
                <a:gd name="connsiteY108" fmla="*/ 1441641 h 2311974"/>
                <a:gd name="connsiteX109" fmla="*/ 1162268 w 1297423"/>
                <a:gd name="connsiteY109" fmla="*/ 1436779 h 2311974"/>
                <a:gd name="connsiteX110" fmla="*/ 1159897 w 1297423"/>
                <a:gd name="connsiteY110" fmla="*/ 1473245 h 2311974"/>
                <a:gd name="connsiteX111" fmla="*/ 1145670 w 1297423"/>
                <a:gd name="connsiteY111" fmla="*/ 1473245 h 2311974"/>
                <a:gd name="connsiteX112" fmla="*/ 1140928 w 1297423"/>
                <a:gd name="connsiteY112" fmla="*/ 1504850 h 2311974"/>
                <a:gd name="connsiteX113" fmla="*/ 1126701 w 1297423"/>
                <a:gd name="connsiteY113" fmla="*/ 1521867 h 2311974"/>
                <a:gd name="connsiteX114" fmla="*/ 1126701 w 1297423"/>
                <a:gd name="connsiteY114" fmla="*/ 1548609 h 2311974"/>
                <a:gd name="connsiteX115" fmla="*/ 1107732 w 1297423"/>
                <a:gd name="connsiteY115" fmla="*/ 1560765 h 2311974"/>
                <a:gd name="connsiteX116" fmla="*/ 1133814 w 1297423"/>
                <a:gd name="connsiteY116" fmla="*/ 1570489 h 2311974"/>
                <a:gd name="connsiteX117" fmla="*/ 1133814 w 1297423"/>
                <a:gd name="connsiteY117" fmla="*/ 1577783 h 2311974"/>
                <a:gd name="connsiteX118" fmla="*/ 1079278 w 1297423"/>
                <a:gd name="connsiteY118" fmla="*/ 1577783 h 2311974"/>
                <a:gd name="connsiteX119" fmla="*/ 1091134 w 1297423"/>
                <a:gd name="connsiteY119" fmla="*/ 1602094 h 2311974"/>
                <a:gd name="connsiteX120" fmla="*/ 1100618 w 1297423"/>
                <a:gd name="connsiteY120" fmla="*/ 1609387 h 2311974"/>
                <a:gd name="connsiteX121" fmla="*/ 1098247 w 1297423"/>
                <a:gd name="connsiteY121" fmla="*/ 1619111 h 2311974"/>
                <a:gd name="connsiteX122" fmla="*/ 1100618 w 1297423"/>
                <a:gd name="connsiteY122" fmla="*/ 1623973 h 2311974"/>
                <a:gd name="connsiteX123" fmla="*/ 1100618 w 1297423"/>
                <a:gd name="connsiteY123" fmla="*/ 1645853 h 2311974"/>
                <a:gd name="connsiteX124" fmla="*/ 1093505 w 1297423"/>
                <a:gd name="connsiteY124" fmla="*/ 1645853 h 2311974"/>
                <a:gd name="connsiteX125" fmla="*/ 1086391 w 1297423"/>
                <a:gd name="connsiteY125" fmla="*/ 1667733 h 2311974"/>
                <a:gd name="connsiteX126" fmla="*/ 1086391 w 1297423"/>
                <a:gd name="connsiteY126" fmla="*/ 1706631 h 2311974"/>
                <a:gd name="connsiteX127" fmla="*/ 1072165 w 1297423"/>
                <a:gd name="connsiteY127" fmla="*/ 1709062 h 2311974"/>
                <a:gd name="connsiteX128" fmla="*/ 1072165 w 1297423"/>
                <a:gd name="connsiteY128" fmla="*/ 1723648 h 2311974"/>
                <a:gd name="connsiteX129" fmla="*/ 1060309 w 1297423"/>
                <a:gd name="connsiteY129" fmla="*/ 1740666 h 2311974"/>
                <a:gd name="connsiteX130" fmla="*/ 1003401 w 1297423"/>
                <a:gd name="connsiteY130" fmla="*/ 1733373 h 2311974"/>
                <a:gd name="connsiteX131" fmla="*/ 977319 w 1297423"/>
                <a:gd name="connsiteY131" fmla="*/ 1733373 h 2311974"/>
                <a:gd name="connsiteX132" fmla="*/ 965463 w 1297423"/>
                <a:gd name="connsiteY132" fmla="*/ 1743097 h 2311974"/>
                <a:gd name="connsiteX133" fmla="*/ 958350 w 1297423"/>
                <a:gd name="connsiteY133" fmla="*/ 1735804 h 2311974"/>
                <a:gd name="connsiteX134" fmla="*/ 951236 w 1297423"/>
                <a:gd name="connsiteY134" fmla="*/ 1740666 h 2311974"/>
                <a:gd name="connsiteX135" fmla="*/ 929896 w 1297423"/>
                <a:gd name="connsiteY135" fmla="*/ 1713924 h 2311974"/>
                <a:gd name="connsiteX136" fmla="*/ 915669 w 1297423"/>
                <a:gd name="connsiteY136" fmla="*/ 1721217 h 2311974"/>
                <a:gd name="connsiteX137" fmla="*/ 908556 w 1297423"/>
                <a:gd name="connsiteY137" fmla="*/ 1733373 h 2311974"/>
                <a:gd name="connsiteX138" fmla="*/ 901442 w 1297423"/>
                <a:gd name="connsiteY138" fmla="*/ 1735804 h 2311974"/>
                <a:gd name="connsiteX139" fmla="*/ 887215 w 1297423"/>
                <a:gd name="connsiteY139" fmla="*/ 1706631 h 2311974"/>
                <a:gd name="connsiteX140" fmla="*/ 816081 w 1297423"/>
                <a:gd name="connsiteY140" fmla="*/ 1709062 h 2311974"/>
                <a:gd name="connsiteX141" fmla="*/ 813710 w 1297423"/>
                <a:gd name="connsiteY141" fmla="*/ 1721217 h 2311974"/>
                <a:gd name="connsiteX142" fmla="*/ 771030 w 1297423"/>
                <a:gd name="connsiteY142" fmla="*/ 1721217 h 2311974"/>
                <a:gd name="connsiteX143" fmla="*/ 771030 w 1297423"/>
                <a:gd name="connsiteY143" fmla="*/ 1728511 h 2311974"/>
                <a:gd name="connsiteX144" fmla="*/ 740205 w 1297423"/>
                <a:gd name="connsiteY144" fmla="*/ 1721217 h 2311974"/>
                <a:gd name="connsiteX145" fmla="*/ 740205 w 1297423"/>
                <a:gd name="connsiteY145" fmla="*/ 1706631 h 2311974"/>
                <a:gd name="connsiteX146" fmla="*/ 733091 w 1297423"/>
                <a:gd name="connsiteY146" fmla="*/ 1706631 h 2311974"/>
                <a:gd name="connsiteX147" fmla="*/ 730720 w 1297423"/>
                <a:gd name="connsiteY147" fmla="*/ 1692044 h 2311974"/>
                <a:gd name="connsiteX148" fmla="*/ 730720 w 1297423"/>
                <a:gd name="connsiteY148" fmla="*/ 1692044 h 2311974"/>
                <a:gd name="connsiteX149" fmla="*/ 733091 w 1297423"/>
                <a:gd name="connsiteY149" fmla="*/ 1706631 h 2311974"/>
                <a:gd name="connsiteX150" fmla="*/ 678555 w 1297423"/>
                <a:gd name="connsiteY150" fmla="*/ 1709062 h 2311974"/>
                <a:gd name="connsiteX151" fmla="*/ 638246 w 1297423"/>
                <a:gd name="connsiteY151" fmla="*/ 1701769 h 2311974"/>
                <a:gd name="connsiteX152" fmla="*/ 635875 w 1297423"/>
                <a:gd name="connsiteY152" fmla="*/ 1709062 h 2311974"/>
                <a:gd name="connsiteX153" fmla="*/ 616905 w 1297423"/>
                <a:gd name="connsiteY153" fmla="*/ 1713924 h 2311974"/>
                <a:gd name="connsiteX154" fmla="*/ 609792 w 1297423"/>
                <a:gd name="connsiteY154" fmla="*/ 1733373 h 2311974"/>
                <a:gd name="connsiteX155" fmla="*/ 614534 w 1297423"/>
                <a:gd name="connsiteY155" fmla="*/ 1750391 h 2311974"/>
                <a:gd name="connsiteX156" fmla="*/ 595565 w 1297423"/>
                <a:gd name="connsiteY156" fmla="*/ 1750391 h 2311974"/>
                <a:gd name="connsiteX157" fmla="*/ 590823 w 1297423"/>
                <a:gd name="connsiteY157" fmla="*/ 1769840 h 2311974"/>
                <a:gd name="connsiteX158" fmla="*/ 597936 w 1297423"/>
                <a:gd name="connsiteY158" fmla="*/ 1784426 h 2311974"/>
                <a:gd name="connsiteX159" fmla="*/ 595565 w 1297423"/>
                <a:gd name="connsiteY159" fmla="*/ 1806306 h 2311974"/>
                <a:gd name="connsiteX160" fmla="*/ 583709 w 1297423"/>
                <a:gd name="connsiteY160" fmla="*/ 1813599 h 2311974"/>
                <a:gd name="connsiteX161" fmla="*/ 583709 w 1297423"/>
                <a:gd name="connsiteY161" fmla="*/ 1847635 h 2311974"/>
                <a:gd name="connsiteX162" fmla="*/ 569483 w 1297423"/>
                <a:gd name="connsiteY162" fmla="*/ 1852497 h 2311974"/>
                <a:gd name="connsiteX163" fmla="*/ 567111 w 1297423"/>
                <a:gd name="connsiteY163" fmla="*/ 1837910 h 2311974"/>
                <a:gd name="connsiteX164" fmla="*/ 533915 w 1297423"/>
                <a:gd name="connsiteY164" fmla="*/ 1837910 h 2311974"/>
                <a:gd name="connsiteX165" fmla="*/ 533915 w 1297423"/>
                <a:gd name="connsiteY165" fmla="*/ 1859790 h 2311974"/>
                <a:gd name="connsiteX166" fmla="*/ 514946 w 1297423"/>
                <a:gd name="connsiteY166" fmla="*/ 1859790 h 2311974"/>
                <a:gd name="connsiteX167" fmla="*/ 514946 w 1297423"/>
                <a:gd name="connsiteY167" fmla="*/ 1869515 h 2311974"/>
                <a:gd name="connsiteX168" fmla="*/ 512575 w 1297423"/>
                <a:gd name="connsiteY168" fmla="*/ 1876808 h 2311974"/>
                <a:gd name="connsiteX169" fmla="*/ 431957 w 1297423"/>
                <a:gd name="connsiteY169" fmla="*/ 1876808 h 2311974"/>
                <a:gd name="connsiteX170" fmla="*/ 431957 w 1297423"/>
                <a:gd name="connsiteY170" fmla="*/ 1896257 h 2311974"/>
                <a:gd name="connsiteX171" fmla="*/ 379791 w 1297423"/>
                <a:gd name="connsiteY171" fmla="*/ 1901119 h 2311974"/>
                <a:gd name="connsiteX172" fmla="*/ 379791 w 1297423"/>
                <a:gd name="connsiteY172" fmla="*/ 1930292 h 2311974"/>
                <a:gd name="connsiteX173" fmla="*/ 358451 w 1297423"/>
                <a:gd name="connsiteY173" fmla="*/ 1930292 h 2311974"/>
                <a:gd name="connsiteX174" fmla="*/ 356080 w 1297423"/>
                <a:gd name="connsiteY174" fmla="*/ 1952172 h 2311974"/>
                <a:gd name="connsiteX175" fmla="*/ 344224 w 1297423"/>
                <a:gd name="connsiteY175" fmla="*/ 1952172 h 2311974"/>
                <a:gd name="connsiteX176" fmla="*/ 344224 w 1297423"/>
                <a:gd name="connsiteY176" fmla="*/ 1978914 h 2311974"/>
                <a:gd name="connsiteX177" fmla="*/ 351338 w 1297423"/>
                <a:gd name="connsiteY177" fmla="*/ 1983776 h 2311974"/>
                <a:gd name="connsiteX178" fmla="*/ 348967 w 1297423"/>
                <a:gd name="connsiteY178" fmla="*/ 2000794 h 2311974"/>
                <a:gd name="connsiteX179" fmla="*/ 356080 w 1297423"/>
                <a:gd name="connsiteY179" fmla="*/ 2005656 h 2311974"/>
                <a:gd name="connsiteX180" fmla="*/ 356080 w 1297423"/>
                <a:gd name="connsiteY180" fmla="*/ 2068865 h 2311974"/>
                <a:gd name="connsiteX181" fmla="*/ 348967 w 1297423"/>
                <a:gd name="connsiteY181" fmla="*/ 2068865 h 2311974"/>
                <a:gd name="connsiteX182" fmla="*/ 348967 w 1297423"/>
                <a:gd name="connsiteY182" fmla="*/ 2081020 h 2311974"/>
                <a:gd name="connsiteX183" fmla="*/ 329997 w 1297423"/>
                <a:gd name="connsiteY183" fmla="*/ 2083451 h 2311974"/>
                <a:gd name="connsiteX184" fmla="*/ 315771 w 1297423"/>
                <a:gd name="connsiteY184" fmla="*/ 2117487 h 2311974"/>
                <a:gd name="connsiteX185" fmla="*/ 315771 w 1297423"/>
                <a:gd name="connsiteY185" fmla="*/ 2129642 h 2311974"/>
                <a:gd name="connsiteX186" fmla="*/ 372678 w 1297423"/>
                <a:gd name="connsiteY186" fmla="*/ 2132073 h 2311974"/>
                <a:gd name="connsiteX187" fmla="*/ 365565 w 1297423"/>
                <a:gd name="connsiteY187" fmla="*/ 2151522 h 2311974"/>
                <a:gd name="connsiteX188" fmla="*/ 370307 w 1297423"/>
                <a:gd name="connsiteY188" fmla="*/ 2161246 h 2311974"/>
                <a:gd name="connsiteX189" fmla="*/ 365565 w 1297423"/>
                <a:gd name="connsiteY189" fmla="*/ 2168540 h 2311974"/>
                <a:gd name="connsiteX190" fmla="*/ 348967 w 1297423"/>
                <a:gd name="connsiteY190" fmla="*/ 2168540 h 2311974"/>
                <a:gd name="connsiteX191" fmla="*/ 348967 w 1297423"/>
                <a:gd name="connsiteY191" fmla="*/ 2180695 h 2311974"/>
                <a:gd name="connsiteX192" fmla="*/ 318142 w 1297423"/>
                <a:gd name="connsiteY192" fmla="*/ 2187988 h 2311974"/>
                <a:gd name="connsiteX193" fmla="*/ 325255 w 1297423"/>
                <a:gd name="connsiteY193" fmla="*/ 2200144 h 2311974"/>
                <a:gd name="connsiteX194" fmla="*/ 322884 w 1297423"/>
                <a:gd name="connsiteY194" fmla="*/ 2256059 h 2311974"/>
                <a:gd name="connsiteX195" fmla="*/ 311028 w 1297423"/>
                <a:gd name="connsiteY195" fmla="*/ 2277939 h 2311974"/>
                <a:gd name="connsiteX196" fmla="*/ 284946 w 1297423"/>
                <a:gd name="connsiteY196" fmla="*/ 2307112 h 2311974"/>
                <a:gd name="connsiteX197" fmla="*/ 270719 w 1297423"/>
                <a:gd name="connsiteY197" fmla="*/ 2311974 h 2311974"/>
                <a:gd name="connsiteX198" fmla="*/ 254121 w 1297423"/>
                <a:gd name="connsiteY198" fmla="*/ 2282801 h 2311974"/>
                <a:gd name="connsiteX199" fmla="*/ 235152 w 1297423"/>
                <a:gd name="connsiteY199" fmla="*/ 2275508 h 2311974"/>
                <a:gd name="connsiteX200" fmla="*/ 220925 w 1297423"/>
                <a:gd name="connsiteY200" fmla="*/ 2292526 h 2311974"/>
                <a:gd name="connsiteX201" fmla="*/ 201956 w 1297423"/>
                <a:gd name="connsiteY201" fmla="*/ 2285232 h 2311974"/>
                <a:gd name="connsiteX202" fmla="*/ 187729 w 1297423"/>
                <a:gd name="connsiteY202" fmla="*/ 2290094 h 2311974"/>
                <a:gd name="connsiteX203" fmla="*/ 152162 w 1297423"/>
                <a:gd name="connsiteY203" fmla="*/ 2275508 h 2311974"/>
                <a:gd name="connsiteX204" fmla="*/ 111427 w 1297423"/>
                <a:gd name="connsiteY204" fmla="*/ 2254426 h 2311974"/>
                <a:gd name="connsiteX205" fmla="*/ 119732 w 1297423"/>
                <a:gd name="connsiteY205" fmla="*/ 2090384 h 2311974"/>
                <a:gd name="connsiteX206" fmla="*/ 149016 w 1297423"/>
                <a:gd name="connsiteY206" fmla="*/ 1879782 h 2311974"/>
                <a:gd name="connsiteX207" fmla="*/ 144099 w 1297423"/>
                <a:gd name="connsiteY207" fmla="*/ 1766434 h 2311974"/>
                <a:gd name="connsiteX208" fmla="*/ 115820 w 1297423"/>
                <a:gd name="connsiteY208" fmla="*/ 1684276 h 2311974"/>
                <a:gd name="connsiteX209" fmla="*/ 52467 w 1297423"/>
                <a:gd name="connsiteY209" fmla="*/ 1605539 h 2311974"/>
                <a:gd name="connsiteX210" fmla="*/ 2592 w 1297423"/>
                <a:gd name="connsiteY210" fmla="*/ 1566641 h 2311974"/>
                <a:gd name="connsiteX211" fmla="*/ 4236 w 1297423"/>
                <a:gd name="connsiteY211" fmla="*/ 1519182 h 2311974"/>
                <a:gd name="connsiteX212" fmla="*/ 0 w 1297423"/>
                <a:gd name="connsiteY212" fmla="*/ 1442151 h 2311974"/>
                <a:gd name="connsiteX213" fmla="*/ 55307 w 1297423"/>
                <a:gd name="connsiteY213" fmla="*/ 1327822 h 2311974"/>
                <a:gd name="connsiteX214" fmla="*/ 848993 w 1297423"/>
                <a:gd name="connsiteY214" fmla="*/ 1104035 h 2311974"/>
                <a:gd name="connsiteX215" fmla="*/ 133193 w 1297423"/>
                <a:gd name="connsiteY215" fmla="*/ 471633 h 2311974"/>
                <a:gd name="connsiteX216" fmla="*/ 126079 w 1297423"/>
                <a:gd name="connsiteY216" fmla="*/ 464340 h 2311974"/>
                <a:gd name="connsiteX217" fmla="*/ 213811 w 1297423"/>
                <a:gd name="connsiteY217" fmla="*/ 311180 h 2311974"/>
                <a:gd name="connsiteX218" fmla="*/ 206698 w 1297423"/>
                <a:gd name="connsiteY218" fmla="*/ 308749 h 2311974"/>
                <a:gd name="connsiteX219" fmla="*/ 220925 w 1297423"/>
                <a:gd name="connsiteY219" fmla="*/ 240679 h 2311974"/>
                <a:gd name="connsiteX220" fmla="*/ 242265 w 1297423"/>
                <a:gd name="connsiteY220" fmla="*/ 199350 h 2311974"/>
                <a:gd name="connsiteX221" fmla="*/ 220925 w 1297423"/>
                <a:gd name="connsiteY221" fmla="*/ 150728 h 2311974"/>
                <a:gd name="connsiteX222" fmla="*/ 230409 w 1297423"/>
                <a:gd name="connsiteY222" fmla="*/ 131279 h 2311974"/>
                <a:gd name="connsiteX223" fmla="*/ 263605 w 1297423"/>
                <a:gd name="connsiteY223" fmla="*/ 116693 h 2311974"/>
                <a:gd name="connsiteX224" fmla="*/ 268348 w 1297423"/>
                <a:gd name="connsiteY224" fmla="*/ 131279 h 2311974"/>
                <a:gd name="connsiteX225" fmla="*/ 289688 w 1297423"/>
                <a:gd name="connsiteY225" fmla="*/ 116693 h 2311974"/>
                <a:gd name="connsiteX226" fmla="*/ 284946 w 1297423"/>
                <a:gd name="connsiteY226" fmla="*/ 109399 h 2311974"/>
                <a:gd name="connsiteX227" fmla="*/ 301544 w 1297423"/>
                <a:gd name="connsiteY227" fmla="*/ 102106 h 2311974"/>
                <a:gd name="connsiteX228" fmla="*/ 301544 w 1297423"/>
                <a:gd name="connsiteY228" fmla="*/ 94813 h 2311974"/>
                <a:gd name="connsiteX229" fmla="*/ 311028 w 1297423"/>
                <a:gd name="connsiteY229" fmla="*/ 87519 h 2311974"/>
                <a:gd name="connsiteX230" fmla="*/ 296801 w 1297423"/>
                <a:gd name="connsiteY230" fmla="*/ 53484 h 2311974"/>
                <a:gd name="connsiteX231" fmla="*/ 294430 w 1297423"/>
                <a:gd name="connsiteY231" fmla="*/ 7293 h 2311974"/>
                <a:gd name="connsiteX232" fmla="*/ 337111 w 1297423"/>
                <a:gd name="connsiteY232" fmla="*/ 17018 h 2311974"/>
                <a:gd name="connsiteX233" fmla="*/ 358451 w 1297423"/>
                <a:gd name="connsiteY233" fmla="*/ 0 h 2311974"/>
                <a:gd name="connsiteX234" fmla="*/ 358451 w 1297423"/>
                <a:gd name="connsiteY234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79278 w 1297423"/>
                <a:gd name="connsiteY67" fmla="*/ 906800 h 2311974"/>
                <a:gd name="connsiteX68" fmla="*/ 1086391 w 1297423"/>
                <a:gd name="connsiteY68" fmla="*/ 916524 h 2311974"/>
                <a:gd name="connsiteX69" fmla="*/ 1152783 w 1297423"/>
                <a:gd name="connsiteY69" fmla="*/ 928679 h 2311974"/>
                <a:gd name="connsiteX70" fmla="*/ 1024742 w 1297423"/>
                <a:gd name="connsiteY70" fmla="*/ 1149909 h 2311974"/>
                <a:gd name="connsiteX71" fmla="*/ 1036597 w 1297423"/>
                <a:gd name="connsiteY71" fmla="*/ 1164496 h 2311974"/>
                <a:gd name="connsiteX72" fmla="*/ 1065051 w 1297423"/>
                <a:gd name="connsiteY72" fmla="*/ 1164496 h 2311974"/>
                <a:gd name="connsiteX73" fmla="*/ 1067422 w 1297423"/>
                <a:gd name="connsiteY73" fmla="*/ 1166927 h 2311974"/>
                <a:gd name="connsiteX74" fmla="*/ 1086391 w 1297423"/>
                <a:gd name="connsiteY74" fmla="*/ 1159634 h 2311974"/>
                <a:gd name="connsiteX75" fmla="*/ 1098247 w 1297423"/>
                <a:gd name="connsiteY75" fmla="*/ 1166927 h 2311974"/>
                <a:gd name="connsiteX76" fmla="*/ 1105361 w 1297423"/>
                <a:gd name="connsiteY76" fmla="*/ 1166927 h 2311974"/>
                <a:gd name="connsiteX77" fmla="*/ 1100618 w 1297423"/>
                <a:gd name="connsiteY77" fmla="*/ 1171789 h 2311974"/>
                <a:gd name="connsiteX78" fmla="*/ 1114845 w 1297423"/>
                <a:gd name="connsiteY78" fmla="*/ 1179083 h 2311974"/>
                <a:gd name="connsiteX79" fmla="*/ 1121959 w 1297423"/>
                <a:gd name="connsiteY79" fmla="*/ 1222842 h 2311974"/>
                <a:gd name="connsiteX80" fmla="*/ 1114845 w 1297423"/>
                <a:gd name="connsiteY80" fmla="*/ 1230136 h 2311974"/>
                <a:gd name="connsiteX81" fmla="*/ 1114845 w 1297423"/>
                <a:gd name="connsiteY81" fmla="*/ 1254447 h 2311974"/>
                <a:gd name="connsiteX82" fmla="*/ 1140928 w 1297423"/>
                <a:gd name="connsiteY82" fmla="*/ 1271464 h 2311974"/>
                <a:gd name="connsiteX83" fmla="*/ 1136185 w 1297423"/>
                <a:gd name="connsiteY83" fmla="*/ 1278758 h 2311974"/>
                <a:gd name="connsiteX84" fmla="*/ 1145670 w 1297423"/>
                <a:gd name="connsiteY84" fmla="*/ 1290913 h 2311974"/>
                <a:gd name="connsiteX85" fmla="*/ 1145670 w 1297423"/>
                <a:gd name="connsiteY85" fmla="*/ 1303069 h 2311974"/>
                <a:gd name="connsiteX86" fmla="*/ 1148041 w 1297423"/>
                <a:gd name="connsiteY86" fmla="*/ 1305500 h 2311974"/>
                <a:gd name="connsiteX87" fmla="*/ 1145670 w 1297423"/>
                <a:gd name="connsiteY87" fmla="*/ 1312793 h 2311974"/>
                <a:gd name="connsiteX88" fmla="*/ 1152783 w 1297423"/>
                <a:gd name="connsiteY88" fmla="*/ 1324948 h 2311974"/>
                <a:gd name="connsiteX89" fmla="*/ 1159897 w 1297423"/>
                <a:gd name="connsiteY89" fmla="*/ 1317655 h 2311974"/>
                <a:gd name="connsiteX90" fmla="*/ 1159897 w 1297423"/>
                <a:gd name="connsiteY90" fmla="*/ 1327379 h 2311974"/>
                <a:gd name="connsiteX91" fmla="*/ 1162268 w 1297423"/>
                <a:gd name="connsiteY91" fmla="*/ 1344397 h 2311974"/>
                <a:gd name="connsiteX92" fmla="*/ 1136185 w 1297423"/>
                <a:gd name="connsiteY92" fmla="*/ 1358984 h 2311974"/>
                <a:gd name="connsiteX93" fmla="*/ 1114845 w 1297423"/>
                <a:gd name="connsiteY93" fmla="*/ 1358984 h 2311974"/>
                <a:gd name="connsiteX94" fmla="*/ 1112474 w 1297423"/>
                <a:gd name="connsiteY94" fmla="*/ 1376001 h 2311974"/>
                <a:gd name="connsiteX95" fmla="*/ 1133814 w 1297423"/>
                <a:gd name="connsiteY95" fmla="*/ 1376001 h 2311974"/>
                <a:gd name="connsiteX96" fmla="*/ 1136185 w 1297423"/>
                <a:gd name="connsiteY96" fmla="*/ 1383295 h 2311974"/>
                <a:gd name="connsiteX97" fmla="*/ 1140928 w 1297423"/>
                <a:gd name="connsiteY97" fmla="*/ 1380864 h 2311974"/>
                <a:gd name="connsiteX98" fmla="*/ 1148041 w 1297423"/>
                <a:gd name="connsiteY98" fmla="*/ 1393019 h 2311974"/>
                <a:gd name="connsiteX99" fmla="*/ 1145670 w 1297423"/>
                <a:gd name="connsiteY99" fmla="*/ 1400312 h 2311974"/>
                <a:gd name="connsiteX100" fmla="*/ 1148041 w 1297423"/>
                <a:gd name="connsiteY100" fmla="*/ 1402744 h 2311974"/>
                <a:gd name="connsiteX101" fmla="*/ 1167010 w 1297423"/>
                <a:gd name="connsiteY101" fmla="*/ 1380864 h 2311974"/>
                <a:gd name="connsiteX102" fmla="*/ 1174124 w 1297423"/>
                <a:gd name="connsiteY102" fmla="*/ 1383295 h 2311974"/>
                <a:gd name="connsiteX103" fmla="*/ 1169381 w 1297423"/>
                <a:gd name="connsiteY103" fmla="*/ 1380864 h 2311974"/>
                <a:gd name="connsiteX104" fmla="*/ 1176495 w 1297423"/>
                <a:gd name="connsiteY104" fmla="*/ 1373570 h 2311974"/>
                <a:gd name="connsiteX105" fmla="*/ 1183608 w 1297423"/>
                <a:gd name="connsiteY105" fmla="*/ 1368708 h 2311974"/>
                <a:gd name="connsiteX106" fmla="*/ 1200206 w 1297423"/>
                <a:gd name="connsiteY106" fmla="*/ 1417330 h 2311974"/>
                <a:gd name="connsiteX107" fmla="*/ 1195464 w 1297423"/>
                <a:gd name="connsiteY107" fmla="*/ 1424623 h 2311974"/>
                <a:gd name="connsiteX108" fmla="*/ 1195464 w 1297423"/>
                <a:gd name="connsiteY108" fmla="*/ 1441641 h 2311974"/>
                <a:gd name="connsiteX109" fmla="*/ 1162268 w 1297423"/>
                <a:gd name="connsiteY109" fmla="*/ 1436779 h 2311974"/>
                <a:gd name="connsiteX110" fmla="*/ 1159897 w 1297423"/>
                <a:gd name="connsiteY110" fmla="*/ 1473245 h 2311974"/>
                <a:gd name="connsiteX111" fmla="*/ 1145670 w 1297423"/>
                <a:gd name="connsiteY111" fmla="*/ 1473245 h 2311974"/>
                <a:gd name="connsiteX112" fmla="*/ 1140928 w 1297423"/>
                <a:gd name="connsiteY112" fmla="*/ 1504850 h 2311974"/>
                <a:gd name="connsiteX113" fmla="*/ 1126701 w 1297423"/>
                <a:gd name="connsiteY113" fmla="*/ 1521867 h 2311974"/>
                <a:gd name="connsiteX114" fmla="*/ 1126701 w 1297423"/>
                <a:gd name="connsiteY114" fmla="*/ 1548609 h 2311974"/>
                <a:gd name="connsiteX115" fmla="*/ 1107732 w 1297423"/>
                <a:gd name="connsiteY115" fmla="*/ 1560765 h 2311974"/>
                <a:gd name="connsiteX116" fmla="*/ 1133814 w 1297423"/>
                <a:gd name="connsiteY116" fmla="*/ 1570489 h 2311974"/>
                <a:gd name="connsiteX117" fmla="*/ 1133814 w 1297423"/>
                <a:gd name="connsiteY117" fmla="*/ 1577783 h 2311974"/>
                <a:gd name="connsiteX118" fmla="*/ 1079278 w 1297423"/>
                <a:gd name="connsiteY118" fmla="*/ 1577783 h 2311974"/>
                <a:gd name="connsiteX119" fmla="*/ 1091134 w 1297423"/>
                <a:gd name="connsiteY119" fmla="*/ 1602094 h 2311974"/>
                <a:gd name="connsiteX120" fmla="*/ 1100618 w 1297423"/>
                <a:gd name="connsiteY120" fmla="*/ 1609387 h 2311974"/>
                <a:gd name="connsiteX121" fmla="*/ 1098247 w 1297423"/>
                <a:gd name="connsiteY121" fmla="*/ 1619111 h 2311974"/>
                <a:gd name="connsiteX122" fmla="*/ 1100618 w 1297423"/>
                <a:gd name="connsiteY122" fmla="*/ 1623973 h 2311974"/>
                <a:gd name="connsiteX123" fmla="*/ 1100618 w 1297423"/>
                <a:gd name="connsiteY123" fmla="*/ 1645853 h 2311974"/>
                <a:gd name="connsiteX124" fmla="*/ 1093505 w 1297423"/>
                <a:gd name="connsiteY124" fmla="*/ 1645853 h 2311974"/>
                <a:gd name="connsiteX125" fmla="*/ 1086391 w 1297423"/>
                <a:gd name="connsiteY125" fmla="*/ 1667733 h 2311974"/>
                <a:gd name="connsiteX126" fmla="*/ 1086391 w 1297423"/>
                <a:gd name="connsiteY126" fmla="*/ 1706631 h 2311974"/>
                <a:gd name="connsiteX127" fmla="*/ 1072165 w 1297423"/>
                <a:gd name="connsiteY127" fmla="*/ 1709062 h 2311974"/>
                <a:gd name="connsiteX128" fmla="*/ 1072165 w 1297423"/>
                <a:gd name="connsiteY128" fmla="*/ 1723648 h 2311974"/>
                <a:gd name="connsiteX129" fmla="*/ 1060309 w 1297423"/>
                <a:gd name="connsiteY129" fmla="*/ 1740666 h 2311974"/>
                <a:gd name="connsiteX130" fmla="*/ 1003401 w 1297423"/>
                <a:gd name="connsiteY130" fmla="*/ 1733373 h 2311974"/>
                <a:gd name="connsiteX131" fmla="*/ 977319 w 1297423"/>
                <a:gd name="connsiteY131" fmla="*/ 1733373 h 2311974"/>
                <a:gd name="connsiteX132" fmla="*/ 965463 w 1297423"/>
                <a:gd name="connsiteY132" fmla="*/ 1743097 h 2311974"/>
                <a:gd name="connsiteX133" fmla="*/ 958350 w 1297423"/>
                <a:gd name="connsiteY133" fmla="*/ 1735804 h 2311974"/>
                <a:gd name="connsiteX134" fmla="*/ 951236 w 1297423"/>
                <a:gd name="connsiteY134" fmla="*/ 1740666 h 2311974"/>
                <a:gd name="connsiteX135" fmla="*/ 929896 w 1297423"/>
                <a:gd name="connsiteY135" fmla="*/ 1713924 h 2311974"/>
                <a:gd name="connsiteX136" fmla="*/ 915669 w 1297423"/>
                <a:gd name="connsiteY136" fmla="*/ 1721217 h 2311974"/>
                <a:gd name="connsiteX137" fmla="*/ 908556 w 1297423"/>
                <a:gd name="connsiteY137" fmla="*/ 1733373 h 2311974"/>
                <a:gd name="connsiteX138" fmla="*/ 901442 w 1297423"/>
                <a:gd name="connsiteY138" fmla="*/ 1735804 h 2311974"/>
                <a:gd name="connsiteX139" fmla="*/ 887215 w 1297423"/>
                <a:gd name="connsiteY139" fmla="*/ 1706631 h 2311974"/>
                <a:gd name="connsiteX140" fmla="*/ 816081 w 1297423"/>
                <a:gd name="connsiteY140" fmla="*/ 1709062 h 2311974"/>
                <a:gd name="connsiteX141" fmla="*/ 813710 w 1297423"/>
                <a:gd name="connsiteY141" fmla="*/ 1721217 h 2311974"/>
                <a:gd name="connsiteX142" fmla="*/ 771030 w 1297423"/>
                <a:gd name="connsiteY142" fmla="*/ 1721217 h 2311974"/>
                <a:gd name="connsiteX143" fmla="*/ 771030 w 1297423"/>
                <a:gd name="connsiteY143" fmla="*/ 1728511 h 2311974"/>
                <a:gd name="connsiteX144" fmla="*/ 740205 w 1297423"/>
                <a:gd name="connsiteY144" fmla="*/ 1721217 h 2311974"/>
                <a:gd name="connsiteX145" fmla="*/ 740205 w 1297423"/>
                <a:gd name="connsiteY145" fmla="*/ 1706631 h 2311974"/>
                <a:gd name="connsiteX146" fmla="*/ 733091 w 1297423"/>
                <a:gd name="connsiteY146" fmla="*/ 1706631 h 2311974"/>
                <a:gd name="connsiteX147" fmla="*/ 730720 w 1297423"/>
                <a:gd name="connsiteY147" fmla="*/ 1692044 h 2311974"/>
                <a:gd name="connsiteX148" fmla="*/ 730720 w 1297423"/>
                <a:gd name="connsiteY148" fmla="*/ 1692044 h 2311974"/>
                <a:gd name="connsiteX149" fmla="*/ 733091 w 1297423"/>
                <a:gd name="connsiteY149" fmla="*/ 1706631 h 2311974"/>
                <a:gd name="connsiteX150" fmla="*/ 678555 w 1297423"/>
                <a:gd name="connsiteY150" fmla="*/ 1709062 h 2311974"/>
                <a:gd name="connsiteX151" fmla="*/ 638246 w 1297423"/>
                <a:gd name="connsiteY151" fmla="*/ 1701769 h 2311974"/>
                <a:gd name="connsiteX152" fmla="*/ 635875 w 1297423"/>
                <a:gd name="connsiteY152" fmla="*/ 1709062 h 2311974"/>
                <a:gd name="connsiteX153" fmla="*/ 616905 w 1297423"/>
                <a:gd name="connsiteY153" fmla="*/ 1713924 h 2311974"/>
                <a:gd name="connsiteX154" fmla="*/ 609792 w 1297423"/>
                <a:gd name="connsiteY154" fmla="*/ 1733373 h 2311974"/>
                <a:gd name="connsiteX155" fmla="*/ 614534 w 1297423"/>
                <a:gd name="connsiteY155" fmla="*/ 1750391 h 2311974"/>
                <a:gd name="connsiteX156" fmla="*/ 595565 w 1297423"/>
                <a:gd name="connsiteY156" fmla="*/ 1750391 h 2311974"/>
                <a:gd name="connsiteX157" fmla="*/ 590823 w 1297423"/>
                <a:gd name="connsiteY157" fmla="*/ 1769840 h 2311974"/>
                <a:gd name="connsiteX158" fmla="*/ 597936 w 1297423"/>
                <a:gd name="connsiteY158" fmla="*/ 1784426 h 2311974"/>
                <a:gd name="connsiteX159" fmla="*/ 595565 w 1297423"/>
                <a:gd name="connsiteY159" fmla="*/ 1806306 h 2311974"/>
                <a:gd name="connsiteX160" fmla="*/ 583709 w 1297423"/>
                <a:gd name="connsiteY160" fmla="*/ 1813599 h 2311974"/>
                <a:gd name="connsiteX161" fmla="*/ 583709 w 1297423"/>
                <a:gd name="connsiteY161" fmla="*/ 1847635 h 2311974"/>
                <a:gd name="connsiteX162" fmla="*/ 569483 w 1297423"/>
                <a:gd name="connsiteY162" fmla="*/ 1852497 h 2311974"/>
                <a:gd name="connsiteX163" fmla="*/ 567111 w 1297423"/>
                <a:gd name="connsiteY163" fmla="*/ 1837910 h 2311974"/>
                <a:gd name="connsiteX164" fmla="*/ 533915 w 1297423"/>
                <a:gd name="connsiteY164" fmla="*/ 1837910 h 2311974"/>
                <a:gd name="connsiteX165" fmla="*/ 533915 w 1297423"/>
                <a:gd name="connsiteY165" fmla="*/ 1859790 h 2311974"/>
                <a:gd name="connsiteX166" fmla="*/ 514946 w 1297423"/>
                <a:gd name="connsiteY166" fmla="*/ 1859790 h 2311974"/>
                <a:gd name="connsiteX167" fmla="*/ 514946 w 1297423"/>
                <a:gd name="connsiteY167" fmla="*/ 1869515 h 2311974"/>
                <a:gd name="connsiteX168" fmla="*/ 512575 w 1297423"/>
                <a:gd name="connsiteY168" fmla="*/ 1876808 h 2311974"/>
                <a:gd name="connsiteX169" fmla="*/ 431957 w 1297423"/>
                <a:gd name="connsiteY169" fmla="*/ 1876808 h 2311974"/>
                <a:gd name="connsiteX170" fmla="*/ 431957 w 1297423"/>
                <a:gd name="connsiteY170" fmla="*/ 1896257 h 2311974"/>
                <a:gd name="connsiteX171" fmla="*/ 379791 w 1297423"/>
                <a:gd name="connsiteY171" fmla="*/ 1901119 h 2311974"/>
                <a:gd name="connsiteX172" fmla="*/ 379791 w 1297423"/>
                <a:gd name="connsiteY172" fmla="*/ 1930292 h 2311974"/>
                <a:gd name="connsiteX173" fmla="*/ 358451 w 1297423"/>
                <a:gd name="connsiteY173" fmla="*/ 1930292 h 2311974"/>
                <a:gd name="connsiteX174" fmla="*/ 356080 w 1297423"/>
                <a:gd name="connsiteY174" fmla="*/ 1952172 h 2311974"/>
                <a:gd name="connsiteX175" fmla="*/ 344224 w 1297423"/>
                <a:gd name="connsiteY175" fmla="*/ 1952172 h 2311974"/>
                <a:gd name="connsiteX176" fmla="*/ 344224 w 1297423"/>
                <a:gd name="connsiteY176" fmla="*/ 1978914 h 2311974"/>
                <a:gd name="connsiteX177" fmla="*/ 351338 w 1297423"/>
                <a:gd name="connsiteY177" fmla="*/ 1983776 h 2311974"/>
                <a:gd name="connsiteX178" fmla="*/ 348967 w 1297423"/>
                <a:gd name="connsiteY178" fmla="*/ 2000794 h 2311974"/>
                <a:gd name="connsiteX179" fmla="*/ 356080 w 1297423"/>
                <a:gd name="connsiteY179" fmla="*/ 2005656 h 2311974"/>
                <a:gd name="connsiteX180" fmla="*/ 356080 w 1297423"/>
                <a:gd name="connsiteY180" fmla="*/ 2068865 h 2311974"/>
                <a:gd name="connsiteX181" fmla="*/ 348967 w 1297423"/>
                <a:gd name="connsiteY181" fmla="*/ 2068865 h 2311974"/>
                <a:gd name="connsiteX182" fmla="*/ 348967 w 1297423"/>
                <a:gd name="connsiteY182" fmla="*/ 2081020 h 2311974"/>
                <a:gd name="connsiteX183" fmla="*/ 329997 w 1297423"/>
                <a:gd name="connsiteY183" fmla="*/ 2083451 h 2311974"/>
                <a:gd name="connsiteX184" fmla="*/ 315771 w 1297423"/>
                <a:gd name="connsiteY184" fmla="*/ 2117487 h 2311974"/>
                <a:gd name="connsiteX185" fmla="*/ 315771 w 1297423"/>
                <a:gd name="connsiteY185" fmla="*/ 2129642 h 2311974"/>
                <a:gd name="connsiteX186" fmla="*/ 372678 w 1297423"/>
                <a:gd name="connsiteY186" fmla="*/ 2132073 h 2311974"/>
                <a:gd name="connsiteX187" fmla="*/ 365565 w 1297423"/>
                <a:gd name="connsiteY187" fmla="*/ 2151522 h 2311974"/>
                <a:gd name="connsiteX188" fmla="*/ 370307 w 1297423"/>
                <a:gd name="connsiteY188" fmla="*/ 2161246 h 2311974"/>
                <a:gd name="connsiteX189" fmla="*/ 365565 w 1297423"/>
                <a:gd name="connsiteY189" fmla="*/ 2168540 h 2311974"/>
                <a:gd name="connsiteX190" fmla="*/ 348967 w 1297423"/>
                <a:gd name="connsiteY190" fmla="*/ 2168540 h 2311974"/>
                <a:gd name="connsiteX191" fmla="*/ 348967 w 1297423"/>
                <a:gd name="connsiteY191" fmla="*/ 2180695 h 2311974"/>
                <a:gd name="connsiteX192" fmla="*/ 318142 w 1297423"/>
                <a:gd name="connsiteY192" fmla="*/ 2187988 h 2311974"/>
                <a:gd name="connsiteX193" fmla="*/ 325255 w 1297423"/>
                <a:gd name="connsiteY193" fmla="*/ 2200144 h 2311974"/>
                <a:gd name="connsiteX194" fmla="*/ 322884 w 1297423"/>
                <a:gd name="connsiteY194" fmla="*/ 2256059 h 2311974"/>
                <a:gd name="connsiteX195" fmla="*/ 311028 w 1297423"/>
                <a:gd name="connsiteY195" fmla="*/ 2277939 h 2311974"/>
                <a:gd name="connsiteX196" fmla="*/ 284946 w 1297423"/>
                <a:gd name="connsiteY196" fmla="*/ 2307112 h 2311974"/>
                <a:gd name="connsiteX197" fmla="*/ 270719 w 1297423"/>
                <a:gd name="connsiteY197" fmla="*/ 2311974 h 2311974"/>
                <a:gd name="connsiteX198" fmla="*/ 254121 w 1297423"/>
                <a:gd name="connsiteY198" fmla="*/ 2282801 h 2311974"/>
                <a:gd name="connsiteX199" fmla="*/ 235152 w 1297423"/>
                <a:gd name="connsiteY199" fmla="*/ 2275508 h 2311974"/>
                <a:gd name="connsiteX200" fmla="*/ 220925 w 1297423"/>
                <a:gd name="connsiteY200" fmla="*/ 2292526 h 2311974"/>
                <a:gd name="connsiteX201" fmla="*/ 201956 w 1297423"/>
                <a:gd name="connsiteY201" fmla="*/ 2285232 h 2311974"/>
                <a:gd name="connsiteX202" fmla="*/ 187729 w 1297423"/>
                <a:gd name="connsiteY202" fmla="*/ 2290094 h 2311974"/>
                <a:gd name="connsiteX203" fmla="*/ 152162 w 1297423"/>
                <a:gd name="connsiteY203" fmla="*/ 2275508 h 2311974"/>
                <a:gd name="connsiteX204" fmla="*/ 111427 w 1297423"/>
                <a:gd name="connsiteY204" fmla="*/ 2254426 h 2311974"/>
                <a:gd name="connsiteX205" fmla="*/ 119732 w 1297423"/>
                <a:gd name="connsiteY205" fmla="*/ 2090384 h 2311974"/>
                <a:gd name="connsiteX206" fmla="*/ 149016 w 1297423"/>
                <a:gd name="connsiteY206" fmla="*/ 1879782 h 2311974"/>
                <a:gd name="connsiteX207" fmla="*/ 144099 w 1297423"/>
                <a:gd name="connsiteY207" fmla="*/ 1766434 h 2311974"/>
                <a:gd name="connsiteX208" fmla="*/ 115820 w 1297423"/>
                <a:gd name="connsiteY208" fmla="*/ 1684276 h 2311974"/>
                <a:gd name="connsiteX209" fmla="*/ 52467 w 1297423"/>
                <a:gd name="connsiteY209" fmla="*/ 1605539 h 2311974"/>
                <a:gd name="connsiteX210" fmla="*/ 2592 w 1297423"/>
                <a:gd name="connsiteY210" fmla="*/ 1566641 h 2311974"/>
                <a:gd name="connsiteX211" fmla="*/ 4236 w 1297423"/>
                <a:gd name="connsiteY211" fmla="*/ 1519182 h 2311974"/>
                <a:gd name="connsiteX212" fmla="*/ 0 w 1297423"/>
                <a:gd name="connsiteY212" fmla="*/ 1442151 h 2311974"/>
                <a:gd name="connsiteX213" fmla="*/ 55307 w 1297423"/>
                <a:gd name="connsiteY213" fmla="*/ 1327822 h 2311974"/>
                <a:gd name="connsiteX214" fmla="*/ 848993 w 1297423"/>
                <a:gd name="connsiteY214" fmla="*/ 1104035 h 2311974"/>
                <a:gd name="connsiteX215" fmla="*/ 133193 w 1297423"/>
                <a:gd name="connsiteY215" fmla="*/ 471633 h 2311974"/>
                <a:gd name="connsiteX216" fmla="*/ 126079 w 1297423"/>
                <a:gd name="connsiteY216" fmla="*/ 464340 h 2311974"/>
                <a:gd name="connsiteX217" fmla="*/ 213811 w 1297423"/>
                <a:gd name="connsiteY217" fmla="*/ 311180 h 2311974"/>
                <a:gd name="connsiteX218" fmla="*/ 206698 w 1297423"/>
                <a:gd name="connsiteY218" fmla="*/ 308749 h 2311974"/>
                <a:gd name="connsiteX219" fmla="*/ 220925 w 1297423"/>
                <a:gd name="connsiteY219" fmla="*/ 240679 h 2311974"/>
                <a:gd name="connsiteX220" fmla="*/ 242265 w 1297423"/>
                <a:gd name="connsiteY220" fmla="*/ 199350 h 2311974"/>
                <a:gd name="connsiteX221" fmla="*/ 220925 w 1297423"/>
                <a:gd name="connsiteY221" fmla="*/ 150728 h 2311974"/>
                <a:gd name="connsiteX222" fmla="*/ 230409 w 1297423"/>
                <a:gd name="connsiteY222" fmla="*/ 131279 h 2311974"/>
                <a:gd name="connsiteX223" fmla="*/ 263605 w 1297423"/>
                <a:gd name="connsiteY223" fmla="*/ 116693 h 2311974"/>
                <a:gd name="connsiteX224" fmla="*/ 268348 w 1297423"/>
                <a:gd name="connsiteY224" fmla="*/ 131279 h 2311974"/>
                <a:gd name="connsiteX225" fmla="*/ 289688 w 1297423"/>
                <a:gd name="connsiteY225" fmla="*/ 116693 h 2311974"/>
                <a:gd name="connsiteX226" fmla="*/ 284946 w 1297423"/>
                <a:gd name="connsiteY226" fmla="*/ 109399 h 2311974"/>
                <a:gd name="connsiteX227" fmla="*/ 301544 w 1297423"/>
                <a:gd name="connsiteY227" fmla="*/ 102106 h 2311974"/>
                <a:gd name="connsiteX228" fmla="*/ 301544 w 1297423"/>
                <a:gd name="connsiteY228" fmla="*/ 94813 h 2311974"/>
                <a:gd name="connsiteX229" fmla="*/ 311028 w 1297423"/>
                <a:gd name="connsiteY229" fmla="*/ 87519 h 2311974"/>
                <a:gd name="connsiteX230" fmla="*/ 296801 w 1297423"/>
                <a:gd name="connsiteY230" fmla="*/ 53484 h 2311974"/>
                <a:gd name="connsiteX231" fmla="*/ 294430 w 1297423"/>
                <a:gd name="connsiteY231" fmla="*/ 7293 h 2311974"/>
                <a:gd name="connsiteX232" fmla="*/ 337111 w 1297423"/>
                <a:gd name="connsiteY232" fmla="*/ 17018 h 2311974"/>
                <a:gd name="connsiteX233" fmla="*/ 358451 w 1297423"/>
                <a:gd name="connsiteY233" fmla="*/ 0 h 2311974"/>
                <a:gd name="connsiteX234" fmla="*/ 358451 w 1297423"/>
                <a:gd name="connsiteY234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79278 w 1297423"/>
                <a:gd name="connsiteY67" fmla="*/ 906800 h 2311974"/>
                <a:gd name="connsiteX68" fmla="*/ 1152783 w 1297423"/>
                <a:gd name="connsiteY68" fmla="*/ 928679 h 2311974"/>
                <a:gd name="connsiteX69" fmla="*/ 1024742 w 1297423"/>
                <a:gd name="connsiteY69" fmla="*/ 1149909 h 2311974"/>
                <a:gd name="connsiteX70" fmla="*/ 1036597 w 1297423"/>
                <a:gd name="connsiteY70" fmla="*/ 1164496 h 2311974"/>
                <a:gd name="connsiteX71" fmla="*/ 1065051 w 1297423"/>
                <a:gd name="connsiteY71" fmla="*/ 1164496 h 2311974"/>
                <a:gd name="connsiteX72" fmla="*/ 1067422 w 1297423"/>
                <a:gd name="connsiteY72" fmla="*/ 1166927 h 2311974"/>
                <a:gd name="connsiteX73" fmla="*/ 1086391 w 1297423"/>
                <a:gd name="connsiteY73" fmla="*/ 1159634 h 2311974"/>
                <a:gd name="connsiteX74" fmla="*/ 1098247 w 1297423"/>
                <a:gd name="connsiteY74" fmla="*/ 1166927 h 2311974"/>
                <a:gd name="connsiteX75" fmla="*/ 1105361 w 1297423"/>
                <a:gd name="connsiteY75" fmla="*/ 1166927 h 2311974"/>
                <a:gd name="connsiteX76" fmla="*/ 1100618 w 1297423"/>
                <a:gd name="connsiteY76" fmla="*/ 1171789 h 2311974"/>
                <a:gd name="connsiteX77" fmla="*/ 1114845 w 1297423"/>
                <a:gd name="connsiteY77" fmla="*/ 1179083 h 2311974"/>
                <a:gd name="connsiteX78" fmla="*/ 1121959 w 1297423"/>
                <a:gd name="connsiteY78" fmla="*/ 1222842 h 2311974"/>
                <a:gd name="connsiteX79" fmla="*/ 1114845 w 1297423"/>
                <a:gd name="connsiteY79" fmla="*/ 1230136 h 2311974"/>
                <a:gd name="connsiteX80" fmla="*/ 1114845 w 1297423"/>
                <a:gd name="connsiteY80" fmla="*/ 1254447 h 2311974"/>
                <a:gd name="connsiteX81" fmla="*/ 1140928 w 1297423"/>
                <a:gd name="connsiteY81" fmla="*/ 1271464 h 2311974"/>
                <a:gd name="connsiteX82" fmla="*/ 1136185 w 1297423"/>
                <a:gd name="connsiteY82" fmla="*/ 1278758 h 2311974"/>
                <a:gd name="connsiteX83" fmla="*/ 1145670 w 1297423"/>
                <a:gd name="connsiteY83" fmla="*/ 1290913 h 2311974"/>
                <a:gd name="connsiteX84" fmla="*/ 1145670 w 1297423"/>
                <a:gd name="connsiteY84" fmla="*/ 1303069 h 2311974"/>
                <a:gd name="connsiteX85" fmla="*/ 1148041 w 1297423"/>
                <a:gd name="connsiteY85" fmla="*/ 1305500 h 2311974"/>
                <a:gd name="connsiteX86" fmla="*/ 1145670 w 1297423"/>
                <a:gd name="connsiteY86" fmla="*/ 1312793 h 2311974"/>
                <a:gd name="connsiteX87" fmla="*/ 1152783 w 1297423"/>
                <a:gd name="connsiteY87" fmla="*/ 1324948 h 2311974"/>
                <a:gd name="connsiteX88" fmla="*/ 1159897 w 1297423"/>
                <a:gd name="connsiteY88" fmla="*/ 1317655 h 2311974"/>
                <a:gd name="connsiteX89" fmla="*/ 1159897 w 1297423"/>
                <a:gd name="connsiteY89" fmla="*/ 1327379 h 2311974"/>
                <a:gd name="connsiteX90" fmla="*/ 1162268 w 1297423"/>
                <a:gd name="connsiteY90" fmla="*/ 1344397 h 2311974"/>
                <a:gd name="connsiteX91" fmla="*/ 1136185 w 1297423"/>
                <a:gd name="connsiteY91" fmla="*/ 1358984 h 2311974"/>
                <a:gd name="connsiteX92" fmla="*/ 1114845 w 1297423"/>
                <a:gd name="connsiteY92" fmla="*/ 1358984 h 2311974"/>
                <a:gd name="connsiteX93" fmla="*/ 1112474 w 1297423"/>
                <a:gd name="connsiteY93" fmla="*/ 1376001 h 2311974"/>
                <a:gd name="connsiteX94" fmla="*/ 1133814 w 1297423"/>
                <a:gd name="connsiteY94" fmla="*/ 1376001 h 2311974"/>
                <a:gd name="connsiteX95" fmla="*/ 1136185 w 1297423"/>
                <a:gd name="connsiteY95" fmla="*/ 1383295 h 2311974"/>
                <a:gd name="connsiteX96" fmla="*/ 1140928 w 1297423"/>
                <a:gd name="connsiteY96" fmla="*/ 1380864 h 2311974"/>
                <a:gd name="connsiteX97" fmla="*/ 1148041 w 1297423"/>
                <a:gd name="connsiteY97" fmla="*/ 1393019 h 2311974"/>
                <a:gd name="connsiteX98" fmla="*/ 1145670 w 1297423"/>
                <a:gd name="connsiteY98" fmla="*/ 1400312 h 2311974"/>
                <a:gd name="connsiteX99" fmla="*/ 1148041 w 1297423"/>
                <a:gd name="connsiteY99" fmla="*/ 1402744 h 2311974"/>
                <a:gd name="connsiteX100" fmla="*/ 1167010 w 1297423"/>
                <a:gd name="connsiteY100" fmla="*/ 1380864 h 2311974"/>
                <a:gd name="connsiteX101" fmla="*/ 1174124 w 1297423"/>
                <a:gd name="connsiteY101" fmla="*/ 1383295 h 2311974"/>
                <a:gd name="connsiteX102" fmla="*/ 1169381 w 1297423"/>
                <a:gd name="connsiteY102" fmla="*/ 1380864 h 2311974"/>
                <a:gd name="connsiteX103" fmla="*/ 1176495 w 1297423"/>
                <a:gd name="connsiteY103" fmla="*/ 1373570 h 2311974"/>
                <a:gd name="connsiteX104" fmla="*/ 1183608 w 1297423"/>
                <a:gd name="connsiteY104" fmla="*/ 1368708 h 2311974"/>
                <a:gd name="connsiteX105" fmla="*/ 1200206 w 1297423"/>
                <a:gd name="connsiteY105" fmla="*/ 1417330 h 2311974"/>
                <a:gd name="connsiteX106" fmla="*/ 1195464 w 1297423"/>
                <a:gd name="connsiteY106" fmla="*/ 1424623 h 2311974"/>
                <a:gd name="connsiteX107" fmla="*/ 1195464 w 1297423"/>
                <a:gd name="connsiteY107" fmla="*/ 1441641 h 2311974"/>
                <a:gd name="connsiteX108" fmla="*/ 1162268 w 1297423"/>
                <a:gd name="connsiteY108" fmla="*/ 1436779 h 2311974"/>
                <a:gd name="connsiteX109" fmla="*/ 1159897 w 1297423"/>
                <a:gd name="connsiteY109" fmla="*/ 1473245 h 2311974"/>
                <a:gd name="connsiteX110" fmla="*/ 1145670 w 1297423"/>
                <a:gd name="connsiteY110" fmla="*/ 1473245 h 2311974"/>
                <a:gd name="connsiteX111" fmla="*/ 1140928 w 1297423"/>
                <a:gd name="connsiteY111" fmla="*/ 1504850 h 2311974"/>
                <a:gd name="connsiteX112" fmla="*/ 1126701 w 1297423"/>
                <a:gd name="connsiteY112" fmla="*/ 1521867 h 2311974"/>
                <a:gd name="connsiteX113" fmla="*/ 1126701 w 1297423"/>
                <a:gd name="connsiteY113" fmla="*/ 1548609 h 2311974"/>
                <a:gd name="connsiteX114" fmla="*/ 1107732 w 1297423"/>
                <a:gd name="connsiteY114" fmla="*/ 1560765 h 2311974"/>
                <a:gd name="connsiteX115" fmla="*/ 1133814 w 1297423"/>
                <a:gd name="connsiteY115" fmla="*/ 1570489 h 2311974"/>
                <a:gd name="connsiteX116" fmla="*/ 1133814 w 1297423"/>
                <a:gd name="connsiteY116" fmla="*/ 1577783 h 2311974"/>
                <a:gd name="connsiteX117" fmla="*/ 1079278 w 1297423"/>
                <a:gd name="connsiteY117" fmla="*/ 1577783 h 2311974"/>
                <a:gd name="connsiteX118" fmla="*/ 1091134 w 1297423"/>
                <a:gd name="connsiteY118" fmla="*/ 1602094 h 2311974"/>
                <a:gd name="connsiteX119" fmla="*/ 1100618 w 1297423"/>
                <a:gd name="connsiteY119" fmla="*/ 1609387 h 2311974"/>
                <a:gd name="connsiteX120" fmla="*/ 1098247 w 1297423"/>
                <a:gd name="connsiteY120" fmla="*/ 1619111 h 2311974"/>
                <a:gd name="connsiteX121" fmla="*/ 1100618 w 1297423"/>
                <a:gd name="connsiteY121" fmla="*/ 1623973 h 2311974"/>
                <a:gd name="connsiteX122" fmla="*/ 1100618 w 1297423"/>
                <a:gd name="connsiteY122" fmla="*/ 1645853 h 2311974"/>
                <a:gd name="connsiteX123" fmla="*/ 1093505 w 1297423"/>
                <a:gd name="connsiteY123" fmla="*/ 1645853 h 2311974"/>
                <a:gd name="connsiteX124" fmla="*/ 1086391 w 1297423"/>
                <a:gd name="connsiteY124" fmla="*/ 1667733 h 2311974"/>
                <a:gd name="connsiteX125" fmla="*/ 1086391 w 1297423"/>
                <a:gd name="connsiteY125" fmla="*/ 1706631 h 2311974"/>
                <a:gd name="connsiteX126" fmla="*/ 1072165 w 1297423"/>
                <a:gd name="connsiteY126" fmla="*/ 1709062 h 2311974"/>
                <a:gd name="connsiteX127" fmla="*/ 1072165 w 1297423"/>
                <a:gd name="connsiteY127" fmla="*/ 1723648 h 2311974"/>
                <a:gd name="connsiteX128" fmla="*/ 1060309 w 1297423"/>
                <a:gd name="connsiteY128" fmla="*/ 1740666 h 2311974"/>
                <a:gd name="connsiteX129" fmla="*/ 1003401 w 1297423"/>
                <a:gd name="connsiteY129" fmla="*/ 1733373 h 2311974"/>
                <a:gd name="connsiteX130" fmla="*/ 977319 w 1297423"/>
                <a:gd name="connsiteY130" fmla="*/ 1733373 h 2311974"/>
                <a:gd name="connsiteX131" fmla="*/ 965463 w 1297423"/>
                <a:gd name="connsiteY131" fmla="*/ 1743097 h 2311974"/>
                <a:gd name="connsiteX132" fmla="*/ 958350 w 1297423"/>
                <a:gd name="connsiteY132" fmla="*/ 1735804 h 2311974"/>
                <a:gd name="connsiteX133" fmla="*/ 951236 w 1297423"/>
                <a:gd name="connsiteY133" fmla="*/ 1740666 h 2311974"/>
                <a:gd name="connsiteX134" fmla="*/ 929896 w 1297423"/>
                <a:gd name="connsiteY134" fmla="*/ 1713924 h 2311974"/>
                <a:gd name="connsiteX135" fmla="*/ 915669 w 1297423"/>
                <a:gd name="connsiteY135" fmla="*/ 1721217 h 2311974"/>
                <a:gd name="connsiteX136" fmla="*/ 908556 w 1297423"/>
                <a:gd name="connsiteY136" fmla="*/ 1733373 h 2311974"/>
                <a:gd name="connsiteX137" fmla="*/ 901442 w 1297423"/>
                <a:gd name="connsiteY137" fmla="*/ 1735804 h 2311974"/>
                <a:gd name="connsiteX138" fmla="*/ 887215 w 1297423"/>
                <a:gd name="connsiteY138" fmla="*/ 1706631 h 2311974"/>
                <a:gd name="connsiteX139" fmla="*/ 816081 w 1297423"/>
                <a:gd name="connsiteY139" fmla="*/ 1709062 h 2311974"/>
                <a:gd name="connsiteX140" fmla="*/ 813710 w 1297423"/>
                <a:gd name="connsiteY140" fmla="*/ 1721217 h 2311974"/>
                <a:gd name="connsiteX141" fmla="*/ 771030 w 1297423"/>
                <a:gd name="connsiteY141" fmla="*/ 1721217 h 2311974"/>
                <a:gd name="connsiteX142" fmla="*/ 771030 w 1297423"/>
                <a:gd name="connsiteY142" fmla="*/ 1728511 h 2311974"/>
                <a:gd name="connsiteX143" fmla="*/ 740205 w 1297423"/>
                <a:gd name="connsiteY143" fmla="*/ 1721217 h 2311974"/>
                <a:gd name="connsiteX144" fmla="*/ 740205 w 1297423"/>
                <a:gd name="connsiteY144" fmla="*/ 1706631 h 2311974"/>
                <a:gd name="connsiteX145" fmla="*/ 733091 w 1297423"/>
                <a:gd name="connsiteY145" fmla="*/ 1706631 h 2311974"/>
                <a:gd name="connsiteX146" fmla="*/ 730720 w 1297423"/>
                <a:gd name="connsiteY146" fmla="*/ 1692044 h 2311974"/>
                <a:gd name="connsiteX147" fmla="*/ 730720 w 1297423"/>
                <a:gd name="connsiteY147" fmla="*/ 1692044 h 2311974"/>
                <a:gd name="connsiteX148" fmla="*/ 733091 w 1297423"/>
                <a:gd name="connsiteY148" fmla="*/ 1706631 h 2311974"/>
                <a:gd name="connsiteX149" fmla="*/ 678555 w 1297423"/>
                <a:gd name="connsiteY149" fmla="*/ 1709062 h 2311974"/>
                <a:gd name="connsiteX150" fmla="*/ 638246 w 1297423"/>
                <a:gd name="connsiteY150" fmla="*/ 1701769 h 2311974"/>
                <a:gd name="connsiteX151" fmla="*/ 635875 w 1297423"/>
                <a:gd name="connsiteY151" fmla="*/ 1709062 h 2311974"/>
                <a:gd name="connsiteX152" fmla="*/ 616905 w 1297423"/>
                <a:gd name="connsiteY152" fmla="*/ 1713924 h 2311974"/>
                <a:gd name="connsiteX153" fmla="*/ 609792 w 1297423"/>
                <a:gd name="connsiteY153" fmla="*/ 1733373 h 2311974"/>
                <a:gd name="connsiteX154" fmla="*/ 614534 w 1297423"/>
                <a:gd name="connsiteY154" fmla="*/ 1750391 h 2311974"/>
                <a:gd name="connsiteX155" fmla="*/ 595565 w 1297423"/>
                <a:gd name="connsiteY155" fmla="*/ 1750391 h 2311974"/>
                <a:gd name="connsiteX156" fmla="*/ 590823 w 1297423"/>
                <a:gd name="connsiteY156" fmla="*/ 1769840 h 2311974"/>
                <a:gd name="connsiteX157" fmla="*/ 597936 w 1297423"/>
                <a:gd name="connsiteY157" fmla="*/ 1784426 h 2311974"/>
                <a:gd name="connsiteX158" fmla="*/ 595565 w 1297423"/>
                <a:gd name="connsiteY158" fmla="*/ 1806306 h 2311974"/>
                <a:gd name="connsiteX159" fmla="*/ 583709 w 1297423"/>
                <a:gd name="connsiteY159" fmla="*/ 1813599 h 2311974"/>
                <a:gd name="connsiteX160" fmla="*/ 583709 w 1297423"/>
                <a:gd name="connsiteY160" fmla="*/ 1847635 h 2311974"/>
                <a:gd name="connsiteX161" fmla="*/ 569483 w 1297423"/>
                <a:gd name="connsiteY161" fmla="*/ 1852497 h 2311974"/>
                <a:gd name="connsiteX162" fmla="*/ 567111 w 1297423"/>
                <a:gd name="connsiteY162" fmla="*/ 1837910 h 2311974"/>
                <a:gd name="connsiteX163" fmla="*/ 533915 w 1297423"/>
                <a:gd name="connsiteY163" fmla="*/ 1837910 h 2311974"/>
                <a:gd name="connsiteX164" fmla="*/ 533915 w 1297423"/>
                <a:gd name="connsiteY164" fmla="*/ 1859790 h 2311974"/>
                <a:gd name="connsiteX165" fmla="*/ 514946 w 1297423"/>
                <a:gd name="connsiteY165" fmla="*/ 1859790 h 2311974"/>
                <a:gd name="connsiteX166" fmla="*/ 514946 w 1297423"/>
                <a:gd name="connsiteY166" fmla="*/ 1869515 h 2311974"/>
                <a:gd name="connsiteX167" fmla="*/ 512575 w 1297423"/>
                <a:gd name="connsiteY167" fmla="*/ 1876808 h 2311974"/>
                <a:gd name="connsiteX168" fmla="*/ 431957 w 1297423"/>
                <a:gd name="connsiteY168" fmla="*/ 1876808 h 2311974"/>
                <a:gd name="connsiteX169" fmla="*/ 431957 w 1297423"/>
                <a:gd name="connsiteY169" fmla="*/ 1896257 h 2311974"/>
                <a:gd name="connsiteX170" fmla="*/ 379791 w 1297423"/>
                <a:gd name="connsiteY170" fmla="*/ 1901119 h 2311974"/>
                <a:gd name="connsiteX171" fmla="*/ 379791 w 1297423"/>
                <a:gd name="connsiteY171" fmla="*/ 1930292 h 2311974"/>
                <a:gd name="connsiteX172" fmla="*/ 358451 w 1297423"/>
                <a:gd name="connsiteY172" fmla="*/ 1930292 h 2311974"/>
                <a:gd name="connsiteX173" fmla="*/ 356080 w 1297423"/>
                <a:gd name="connsiteY173" fmla="*/ 1952172 h 2311974"/>
                <a:gd name="connsiteX174" fmla="*/ 344224 w 1297423"/>
                <a:gd name="connsiteY174" fmla="*/ 1952172 h 2311974"/>
                <a:gd name="connsiteX175" fmla="*/ 344224 w 1297423"/>
                <a:gd name="connsiteY175" fmla="*/ 1978914 h 2311974"/>
                <a:gd name="connsiteX176" fmla="*/ 351338 w 1297423"/>
                <a:gd name="connsiteY176" fmla="*/ 1983776 h 2311974"/>
                <a:gd name="connsiteX177" fmla="*/ 348967 w 1297423"/>
                <a:gd name="connsiteY177" fmla="*/ 2000794 h 2311974"/>
                <a:gd name="connsiteX178" fmla="*/ 356080 w 1297423"/>
                <a:gd name="connsiteY178" fmla="*/ 2005656 h 2311974"/>
                <a:gd name="connsiteX179" fmla="*/ 356080 w 1297423"/>
                <a:gd name="connsiteY179" fmla="*/ 2068865 h 2311974"/>
                <a:gd name="connsiteX180" fmla="*/ 348967 w 1297423"/>
                <a:gd name="connsiteY180" fmla="*/ 2068865 h 2311974"/>
                <a:gd name="connsiteX181" fmla="*/ 348967 w 1297423"/>
                <a:gd name="connsiteY181" fmla="*/ 2081020 h 2311974"/>
                <a:gd name="connsiteX182" fmla="*/ 329997 w 1297423"/>
                <a:gd name="connsiteY182" fmla="*/ 2083451 h 2311974"/>
                <a:gd name="connsiteX183" fmla="*/ 315771 w 1297423"/>
                <a:gd name="connsiteY183" fmla="*/ 2117487 h 2311974"/>
                <a:gd name="connsiteX184" fmla="*/ 315771 w 1297423"/>
                <a:gd name="connsiteY184" fmla="*/ 2129642 h 2311974"/>
                <a:gd name="connsiteX185" fmla="*/ 372678 w 1297423"/>
                <a:gd name="connsiteY185" fmla="*/ 2132073 h 2311974"/>
                <a:gd name="connsiteX186" fmla="*/ 365565 w 1297423"/>
                <a:gd name="connsiteY186" fmla="*/ 2151522 h 2311974"/>
                <a:gd name="connsiteX187" fmla="*/ 370307 w 1297423"/>
                <a:gd name="connsiteY187" fmla="*/ 2161246 h 2311974"/>
                <a:gd name="connsiteX188" fmla="*/ 365565 w 1297423"/>
                <a:gd name="connsiteY188" fmla="*/ 2168540 h 2311974"/>
                <a:gd name="connsiteX189" fmla="*/ 348967 w 1297423"/>
                <a:gd name="connsiteY189" fmla="*/ 2168540 h 2311974"/>
                <a:gd name="connsiteX190" fmla="*/ 348967 w 1297423"/>
                <a:gd name="connsiteY190" fmla="*/ 2180695 h 2311974"/>
                <a:gd name="connsiteX191" fmla="*/ 318142 w 1297423"/>
                <a:gd name="connsiteY191" fmla="*/ 2187988 h 2311974"/>
                <a:gd name="connsiteX192" fmla="*/ 325255 w 1297423"/>
                <a:gd name="connsiteY192" fmla="*/ 2200144 h 2311974"/>
                <a:gd name="connsiteX193" fmla="*/ 322884 w 1297423"/>
                <a:gd name="connsiteY193" fmla="*/ 2256059 h 2311974"/>
                <a:gd name="connsiteX194" fmla="*/ 311028 w 1297423"/>
                <a:gd name="connsiteY194" fmla="*/ 2277939 h 2311974"/>
                <a:gd name="connsiteX195" fmla="*/ 284946 w 1297423"/>
                <a:gd name="connsiteY195" fmla="*/ 2307112 h 2311974"/>
                <a:gd name="connsiteX196" fmla="*/ 270719 w 1297423"/>
                <a:gd name="connsiteY196" fmla="*/ 2311974 h 2311974"/>
                <a:gd name="connsiteX197" fmla="*/ 254121 w 1297423"/>
                <a:gd name="connsiteY197" fmla="*/ 2282801 h 2311974"/>
                <a:gd name="connsiteX198" fmla="*/ 235152 w 1297423"/>
                <a:gd name="connsiteY198" fmla="*/ 2275508 h 2311974"/>
                <a:gd name="connsiteX199" fmla="*/ 220925 w 1297423"/>
                <a:gd name="connsiteY199" fmla="*/ 2292526 h 2311974"/>
                <a:gd name="connsiteX200" fmla="*/ 201956 w 1297423"/>
                <a:gd name="connsiteY200" fmla="*/ 2285232 h 2311974"/>
                <a:gd name="connsiteX201" fmla="*/ 187729 w 1297423"/>
                <a:gd name="connsiteY201" fmla="*/ 2290094 h 2311974"/>
                <a:gd name="connsiteX202" fmla="*/ 152162 w 1297423"/>
                <a:gd name="connsiteY202" fmla="*/ 2275508 h 2311974"/>
                <a:gd name="connsiteX203" fmla="*/ 111427 w 1297423"/>
                <a:gd name="connsiteY203" fmla="*/ 2254426 h 2311974"/>
                <a:gd name="connsiteX204" fmla="*/ 119732 w 1297423"/>
                <a:gd name="connsiteY204" fmla="*/ 2090384 h 2311974"/>
                <a:gd name="connsiteX205" fmla="*/ 149016 w 1297423"/>
                <a:gd name="connsiteY205" fmla="*/ 1879782 h 2311974"/>
                <a:gd name="connsiteX206" fmla="*/ 144099 w 1297423"/>
                <a:gd name="connsiteY206" fmla="*/ 1766434 h 2311974"/>
                <a:gd name="connsiteX207" fmla="*/ 115820 w 1297423"/>
                <a:gd name="connsiteY207" fmla="*/ 1684276 h 2311974"/>
                <a:gd name="connsiteX208" fmla="*/ 52467 w 1297423"/>
                <a:gd name="connsiteY208" fmla="*/ 1605539 h 2311974"/>
                <a:gd name="connsiteX209" fmla="*/ 2592 w 1297423"/>
                <a:gd name="connsiteY209" fmla="*/ 1566641 h 2311974"/>
                <a:gd name="connsiteX210" fmla="*/ 4236 w 1297423"/>
                <a:gd name="connsiteY210" fmla="*/ 1519182 h 2311974"/>
                <a:gd name="connsiteX211" fmla="*/ 0 w 1297423"/>
                <a:gd name="connsiteY211" fmla="*/ 1442151 h 2311974"/>
                <a:gd name="connsiteX212" fmla="*/ 55307 w 1297423"/>
                <a:gd name="connsiteY212" fmla="*/ 1327822 h 2311974"/>
                <a:gd name="connsiteX213" fmla="*/ 848993 w 1297423"/>
                <a:gd name="connsiteY213" fmla="*/ 1104035 h 2311974"/>
                <a:gd name="connsiteX214" fmla="*/ 133193 w 1297423"/>
                <a:gd name="connsiteY214" fmla="*/ 471633 h 2311974"/>
                <a:gd name="connsiteX215" fmla="*/ 126079 w 1297423"/>
                <a:gd name="connsiteY215" fmla="*/ 464340 h 2311974"/>
                <a:gd name="connsiteX216" fmla="*/ 213811 w 1297423"/>
                <a:gd name="connsiteY216" fmla="*/ 311180 h 2311974"/>
                <a:gd name="connsiteX217" fmla="*/ 206698 w 1297423"/>
                <a:gd name="connsiteY217" fmla="*/ 308749 h 2311974"/>
                <a:gd name="connsiteX218" fmla="*/ 220925 w 1297423"/>
                <a:gd name="connsiteY218" fmla="*/ 240679 h 2311974"/>
                <a:gd name="connsiteX219" fmla="*/ 242265 w 1297423"/>
                <a:gd name="connsiteY219" fmla="*/ 199350 h 2311974"/>
                <a:gd name="connsiteX220" fmla="*/ 220925 w 1297423"/>
                <a:gd name="connsiteY220" fmla="*/ 150728 h 2311974"/>
                <a:gd name="connsiteX221" fmla="*/ 230409 w 1297423"/>
                <a:gd name="connsiteY221" fmla="*/ 131279 h 2311974"/>
                <a:gd name="connsiteX222" fmla="*/ 263605 w 1297423"/>
                <a:gd name="connsiteY222" fmla="*/ 116693 h 2311974"/>
                <a:gd name="connsiteX223" fmla="*/ 268348 w 1297423"/>
                <a:gd name="connsiteY223" fmla="*/ 131279 h 2311974"/>
                <a:gd name="connsiteX224" fmla="*/ 289688 w 1297423"/>
                <a:gd name="connsiteY224" fmla="*/ 116693 h 2311974"/>
                <a:gd name="connsiteX225" fmla="*/ 284946 w 1297423"/>
                <a:gd name="connsiteY225" fmla="*/ 109399 h 2311974"/>
                <a:gd name="connsiteX226" fmla="*/ 301544 w 1297423"/>
                <a:gd name="connsiteY226" fmla="*/ 102106 h 2311974"/>
                <a:gd name="connsiteX227" fmla="*/ 301544 w 1297423"/>
                <a:gd name="connsiteY227" fmla="*/ 94813 h 2311974"/>
                <a:gd name="connsiteX228" fmla="*/ 311028 w 1297423"/>
                <a:gd name="connsiteY228" fmla="*/ 87519 h 2311974"/>
                <a:gd name="connsiteX229" fmla="*/ 296801 w 1297423"/>
                <a:gd name="connsiteY229" fmla="*/ 53484 h 2311974"/>
                <a:gd name="connsiteX230" fmla="*/ 294430 w 1297423"/>
                <a:gd name="connsiteY230" fmla="*/ 7293 h 2311974"/>
                <a:gd name="connsiteX231" fmla="*/ 337111 w 1297423"/>
                <a:gd name="connsiteY231" fmla="*/ 17018 h 2311974"/>
                <a:gd name="connsiteX232" fmla="*/ 358451 w 1297423"/>
                <a:gd name="connsiteY232" fmla="*/ 0 h 2311974"/>
                <a:gd name="connsiteX233" fmla="*/ 358451 w 1297423"/>
                <a:gd name="connsiteY233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152783 w 1297423"/>
                <a:gd name="connsiteY67" fmla="*/ 928679 h 2311974"/>
                <a:gd name="connsiteX68" fmla="*/ 1024742 w 1297423"/>
                <a:gd name="connsiteY68" fmla="*/ 1149909 h 2311974"/>
                <a:gd name="connsiteX69" fmla="*/ 1036597 w 1297423"/>
                <a:gd name="connsiteY69" fmla="*/ 1164496 h 2311974"/>
                <a:gd name="connsiteX70" fmla="*/ 1065051 w 1297423"/>
                <a:gd name="connsiteY70" fmla="*/ 1164496 h 2311974"/>
                <a:gd name="connsiteX71" fmla="*/ 1067422 w 1297423"/>
                <a:gd name="connsiteY71" fmla="*/ 1166927 h 2311974"/>
                <a:gd name="connsiteX72" fmla="*/ 1086391 w 1297423"/>
                <a:gd name="connsiteY72" fmla="*/ 1159634 h 2311974"/>
                <a:gd name="connsiteX73" fmla="*/ 1098247 w 1297423"/>
                <a:gd name="connsiteY73" fmla="*/ 1166927 h 2311974"/>
                <a:gd name="connsiteX74" fmla="*/ 1105361 w 1297423"/>
                <a:gd name="connsiteY74" fmla="*/ 1166927 h 2311974"/>
                <a:gd name="connsiteX75" fmla="*/ 1100618 w 1297423"/>
                <a:gd name="connsiteY75" fmla="*/ 1171789 h 2311974"/>
                <a:gd name="connsiteX76" fmla="*/ 1114845 w 1297423"/>
                <a:gd name="connsiteY76" fmla="*/ 1179083 h 2311974"/>
                <a:gd name="connsiteX77" fmla="*/ 1121959 w 1297423"/>
                <a:gd name="connsiteY77" fmla="*/ 1222842 h 2311974"/>
                <a:gd name="connsiteX78" fmla="*/ 1114845 w 1297423"/>
                <a:gd name="connsiteY78" fmla="*/ 1230136 h 2311974"/>
                <a:gd name="connsiteX79" fmla="*/ 1114845 w 1297423"/>
                <a:gd name="connsiteY79" fmla="*/ 1254447 h 2311974"/>
                <a:gd name="connsiteX80" fmla="*/ 1140928 w 1297423"/>
                <a:gd name="connsiteY80" fmla="*/ 1271464 h 2311974"/>
                <a:gd name="connsiteX81" fmla="*/ 1136185 w 1297423"/>
                <a:gd name="connsiteY81" fmla="*/ 1278758 h 2311974"/>
                <a:gd name="connsiteX82" fmla="*/ 1145670 w 1297423"/>
                <a:gd name="connsiteY82" fmla="*/ 1290913 h 2311974"/>
                <a:gd name="connsiteX83" fmla="*/ 1145670 w 1297423"/>
                <a:gd name="connsiteY83" fmla="*/ 1303069 h 2311974"/>
                <a:gd name="connsiteX84" fmla="*/ 1148041 w 1297423"/>
                <a:gd name="connsiteY84" fmla="*/ 1305500 h 2311974"/>
                <a:gd name="connsiteX85" fmla="*/ 1145670 w 1297423"/>
                <a:gd name="connsiteY85" fmla="*/ 1312793 h 2311974"/>
                <a:gd name="connsiteX86" fmla="*/ 1152783 w 1297423"/>
                <a:gd name="connsiteY86" fmla="*/ 1324948 h 2311974"/>
                <a:gd name="connsiteX87" fmla="*/ 1159897 w 1297423"/>
                <a:gd name="connsiteY87" fmla="*/ 1317655 h 2311974"/>
                <a:gd name="connsiteX88" fmla="*/ 1159897 w 1297423"/>
                <a:gd name="connsiteY88" fmla="*/ 1327379 h 2311974"/>
                <a:gd name="connsiteX89" fmla="*/ 1162268 w 1297423"/>
                <a:gd name="connsiteY89" fmla="*/ 1344397 h 2311974"/>
                <a:gd name="connsiteX90" fmla="*/ 1136185 w 1297423"/>
                <a:gd name="connsiteY90" fmla="*/ 1358984 h 2311974"/>
                <a:gd name="connsiteX91" fmla="*/ 1114845 w 1297423"/>
                <a:gd name="connsiteY91" fmla="*/ 1358984 h 2311974"/>
                <a:gd name="connsiteX92" fmla="*/ 1112474 w 1297423"/>
                <a:gd name="connsiteY92" fmla="*/ 1376001 h 2311974"/>
                <a:gd name="connsiteX93" fmla="*/ 1133814 w 1297423"/>
                <a:gd name="connsiteY93" fmla="*/ 1376001 h 2311974"/>
                <a:gd name="connsiteX94" fmla="*/ 1136185 w 1297423"/>
                <a:gd name="connsiteY94" fmla="*/ 1383295 h 2311974"/>
                <a:gd name="connsiteX95" fmla="*/ 1140928 w 1297423"/>
                <a:gd name="connsiteY95" fmla="*/ 1380864 h 2311974"/>
                <a:gd name="connsiteX96" fmla="*/ 1148041 w 1297423"/>
                <a:gd name="connsiteY96" fmla="*/ 1393019 h 2311974"/>
                <a:gd name="connsiteX97" fmla="*/ 1145670 w 1297423"/>
                <a:gd name="connsiteY97" fmla="*/ 1400312 h 2311974"/>
                <a:gd name="connsiteX98" fmla="*/ 1148041 w 1297423"/>
                <a:gd name="connsiteY98" fmla="*/ 1402744 h 2311974"/>
                <a:gd name="connsiteX99" fmla="*/ 1167010 w 1297423"/>
                <a:gd name="connsiteY99" fmla="*/ 1380864 h 2311974"/>
                <a:gd name="connsiteX100" fmla="*/ 1174124 w 1297423"/>
                <a:gd name="connsiteY100" fmla="*/ 1383295 h 2311974"/>
                <a:gd name="connsiteX101" fmla="*/ 1169381 w 1297423"/>
                <a:gd name="connsiteY101" fmla="*/ 1380864 h 2311974"/>
                <a:gd name="connsiteX102" fmla="*/ 1176495 w 1297423"/>
                <a:gd name="connsiteY102" fmla="*/ 1373570 h 2311974"/>
                <a:gd name="connsiteX103" fmla="*/ 1183608 w 1297423"/>
                <a:gd name="connsiteY103" fmla="*/ 1368708 h 2311974"/>
                <a:gd name="connsiteX104" fmla="*/ 1200206 w 1297423"/>
                <a:gd name="connsiteY104" fmla="*/ 1417330 h 2311974"/>
                <a:gd name="connsiteX105" fmla="*/ 1195464 w 1297423"/>
                <a:gd name="connsiteY105" fmla="*/ 1424623 h 2311974"/>
                <a:gd name="connsiteX106" fmla="*/ 1195464 w 1297423"/>
                <a:gd name="connsiteY106" fmla="*/ 1441641 h 2311974"/>
                <a:gd name="connsiteX107" fmla="*/ 1162268 w 1297423"/>
                <a:gd name="connsiteY107" fmla="*/ 1436779 h 2311974"/>
                <a:gd name="connsiteX108" fmla="*/ 1159897 w 1297423"/>
                <a:gd name="connsiteY108" fmla="*/ 1473245 h 2311974"/>
                <a:gd name="connsiteX109" fmla="*/ 1145670 w 1297423"/>
                <a:gd name="connsiteY109" fmla="*/ 1473245 h 2311974"/>
                <a:gd name="connsiteX110" fmla="*/ 1140928 w 1297423"/>
                <a:gd name="connsiteY110" fmla="*/ 1504850 h 2311974"/>
                <a:gd name="connsiteX111" fmla="*/ 1126701 w 1297423"/>
                <a:gd name="connsiteY111" fmla="*/ 1521867 h 2311974"/>
                <a:gd name="connsiteX112" fmla="*/ 1126701 w 1297423"/>
                <a:gd name="connsiteY112" fmla="*/ 1548609 h 2311974"/>
                <a:gd name="connsiteX113" fmla="*/ 1107732 w 1297423"/>
                <a:gd name="connsiteY113" fmla="*/ 1560765 h 2311974"/>
                <a:gd name="connsiteX114" fmla="*/ 1133814 w 1297423"/>
                <a:gd name="connsiteY114" fmla="*/ 1570489 h 2311974"/>
                <a:gd name="connsiteX115" fmla="*/ 1133814 w 1297423"/>
                <a:gd name="connsiteY115" fmla="*/ 1577783 h 2311974"/>
                <a:gd name="connsiteX116" fmla="*/ 1079278 w 1297423"/>
                <a:gd name="connsiteY116" fmla="*/ 1577783 h 2311974"/>
                <a:gd name="connsiteX117" fmla="*/ 1091134 w 1297423"/>
                <a:gd name="connsiteY117" fmla="*/ 1602094 h 2311974"/>
                <a:gd name="connsiteX118" fmla="*/ 1100618 w 1297423"/>
                <a:gd name="connsiteY118" fmla="*/ 1609387 h 2311974"/>
                <a:gd name="connsiteX119" fmla="*/ 1098247 w 1297423"/>
                <a:gd name="connsiteY119" fmla="*/ 1619111 h 2311974"/>
                <a:gd name="connsiteX120" fmla="*/ 1100618 w 1297423"/>
                <a:gd name="connsiteY120" fmla="*/ 1623973 h 2311974"/>
                <a:gd name="connsiteX121" fmla="*/ 1100618 w 1297423"/>
                <a:gd name="connsiteY121" fmla="*/ 1645853 h 2311974"/>
                <a:gd name="connsiteX122" fmla="*/ 1093505 w 1297423"/>
                <a:gd name="connsiteY122" fmla="*/ 1645853 h 2311974"/>
                <a:gd name="connsiteX123" fmla="*/ 1086391 w 1297423"/>
                <a:gd name="connsiteY123" fmla="*/ 1667733 h 2311974"/>
                <a:gd name="connsiteX124" fmla="*/ 1086391 w 1297423"/>
                <a:gd name="connsiteY124" fmla="*/ 1706631 h 2311974"/>
                <a:gd name="connsiteX125" fmla="*/ 1072165 w 1297423"/>
                <a:gd name="connsiteY125" fmla="*/ 1709062 h 2311974"/>
                <a:gd name="connsiteX126" fmla="*/ 1072165 w 1297423"/>
                <a:gd name="connsiteY126" fmla="*/ 1723648 h 2311974"/>
                <a:gd name="connsiteX127" fmla="*/ 1060309 w 1297423"/>
                <a:gd name="connsiteY127" fmla="*/ 1740666 h 2311974"/>
                <a:gd name="connsiteX128" fmla="*/ 1003401 w 1297423"/>
                <a:gd name="connsiteY128" fmla="*/ 1733373 h 2311974"/>
                <a:gd name="connsiteX129" fmla="*/ 977319 w 1297423"/>
                <a:gd name="connsiteY129" fmla="*/ 1733373 h 2311974"/>
                <a:gd name="connsiteX130" fmla="*/ 965463 w 1297423"/>
                <a:gd name="connsiteY130" fmla="*/ 1743097 h 2311974"/>
                <a:gd name="connsiteX131" fmla="*/ 958350 w 1297423"/>
                <a:gd name="connsiteY131" fmla="*/ 1735804 h 2311974"/>
                <a:gd name="connsiteX132" fmla="*/ 951236 w 1297423"/>
                <a:gd name="connsiteY132" fmla="*/ 1740666 h 2311974"/>
                <a:gd name="connsiteX133" fmla="*/ 929896 w 1297423"/>
                <a:gd name="connsiteY133" fmla="*/ 1713924 h 2311974"/>
                <a:gd name="connsiteX134" fmla="*/ 915669 w 1297423"/>
                <a:gd name="connsiteY134" fmla="*/ 1721217 h 2311974"/>
                <a:gd name="connsiteX135" fmla="*/ 908556 w 1297423"/>
                <a:gd name="connsiteY135" fmla="*/ 1733373 h 2311974"/>
                <a:gd name="connsiteX136" fmla="*/ 901442 w 1297423"/>
                <a:gd name="connsiteY136" fmla="*/ 1735804 h 2311974"/>
                <a:gd name="connsiteX137" fmla="*/ 887215 w 1297423"/>
                <a:gd name="connsiteY137" fmla="*/ 1706631 h 2311974"/>
                <a:gd name="connsiteX138" fmla="*/ 816081 w 1297423"/>
                <a:gd name="connsiteY138" fmla="*/ 1709062 h 2311974"/>
                <a:gd name="connsiteX139" fmla="*/ 813710 w 1297423"/>
                <a:gd name="connsiteY139" fmla="*/ 1721217 h 2311974"/>
                <a:gd name="connsiteX140" fmla="*/ 771030 w 1297423"/>
                <a:gd name="connsiteY140" fmla="*/ 1721217 h 2311974"/>
                <a:gd name="connsiteX141" fmla="*/ 771030 w 1297423"/>
                <a:gd name="connsiteY141" fmla="*/ 1728511 h 2311974"/>
                <a:gd name="connsiteX142" fmla="*/ 740205 w 1297423"/>
                <a:gd name="connsiteY142" fmla="*/ 1721217 h 2311974"/>
                <a:gd name="connsiteX143" fmla="*/ 740205 w 1297423"/>
                <a:gd name="connsiteY143" fmla="*/ 1706631 h 2311974"/>
                <a:gd name="connsiteX144" fmla="*/ 733091 w 1297423"/>
                <a:gd name="connsiteY144" fmla="*/ 1706631 h 2311974"/>
                <a:gd name="connsiteX145" fmla="*/ 730720 w 1297423"/>
                <a:gd name="connsiteY145" fmla="*/ 1692044 h 2311974"/>
                <a:gd name="connsiteX146" fmla="*/ 730720 w 1297423"/>
                <a:gd name="connsiteY146" fmla="*/ 1692044 h 2311974"/>
                <a:gd name="connsiteX147" fmla="*/ 733091 w 1297423"/>
                <a:gd name="connsiteY147" fmla="*/ 1706631 h 2311974"/>
                <a:gd name="connsiteX148" fmla="*/ 678555 w 1297423"/>
                <a:gd name="connsiteY148" fmla="*/ 1709062 h 2311974"/>
                <a:gd name="connsiteX149" fmla="*/ 638246 w 1297423"/>
                <a:gd name="connsiteY149" fmla="*/ 1701769 h 2311974"/>
                <a:gd name="connsiteX150" fmla="*/ 635875 w 1297423"/>
                <a:gd name="connsiteY150" fmla="*/ 1709062 h 2311974"/>
                <a:gd name="connsiteX151" fmla="*/ 616905 w 1297423"/>
                <a:gd name="connsiteY151" fmla="*/ 1713924 h 2311974"/>
                <a:gd name="connsiteX152" fmla="*/ 609792 w 1297423"/>
                <a:gd name="connsiteY152" fmla="*/ 1733373 h 2311974"/>
                <a:gd name="connsiteX153" fmla="*/ 614534 w 1297423"/>
                <a:gd name="connsiteY153" fmla="*/ 1750391 h 2311974"/>
                <a:gd name="connsiteX154" fmla="*/ 595565 w 1297423"/>
                <a:gd name="connsiteY154" fmla="*/ 1750391 h 2311974"/>
                <a:gd name="connsiteX155" fmla="*/ 590823 w 1297423"/>
                <a:gd name="connsiteY155" fmla="*/ 1769840 h 2311974"/>
                <a:gd name="connsiteX156" fmla="*/ 597936 w 1297423"/>
                <a:gd name="connsiteY156" fmla="*/ 1784426 h 2311974"/>
                <a:gd name="connsiteX157" fmla="*/ 595565 w 1297423"/>
                <a:gd name="connsiteY157" fmla="*/ 1806306 h 2311974"/>
                <a:gd name="connsiteX158" fmla="*/ 583709 w 1297423"/>
                <a:gd name="connsiteY158" fmla="*/ 1813599 h 2311974"/>
                <a:gd name="connsiteX159" fmla="*/ 583709 w 1297423"/>
                <a:gd name="connsiteY159" fmla="*/ 1847635 h 2311974"/>
                <a:gd name="connsiteX160" fmla="*/ 569483 w 1297423"/>
                <a:gd name="connsiteY160" fmla="*/ 1852497 h 2311974"/>
                <a:gd name="connsiteX161" fmla="*/ 567111 w 1297423"/>
                <a:gd name="connsiteY161" fmla="*/ 1837910 h 2311974"/>
                <a:gd name="connsiteX162" fmla="*/ 533915 w 1297423"/>
                <a:gd name="connsiteY162" fmla="*/ 1837910 h 2311974"/>
                <a:gd name="connsiteX163" fmla="*/ 533915 w 1297423"/>
                <a:gd name="connsiteY163" fmla="*/ 1859790 h 2311974"/>
                <a:gd name="connsiteX164" fmla="*/ 514946 w 1297423"/>
                <a:gd name="connsiteY164" fmla="*/ 1859790 h 2311974"/>
                <a:gd name="connsiteX165" fmla="*/ 514946 w 1297423"/>
                <a:gd name="connsiteY165" fmla="*/ 1869515 h 2311974"/>
                <a:gd name="connsiteX166" fmla="*/ 512575 w 1297423"/>
                <a:gd name="connsiteY166" fmla="*/ 1876808 h 2311974"/>
                <a:gd name="connsiteX167" fmla="*/ 431957 w 1297423"/>
                <a:gd name="connsiteY167" fmla="*/ 1876808 h 2311974"/>
                <a:gd name="connsiteX168" fmla="*/ 431957 w 1297423"/>
                <a:gd name="connsiteY168" fmla="*/ 1896257 h 2311974"/>
                <a:gd name="connsiteX169" fmla="*/ 379791 w 1297423"/>
                <a:gd name="connsiteY169" fmla="*/ 1901119 h 2311974"/>
                <a:gd name="connsiteX170" fmla="*/ 379791 w 1297423"/>
                <a:gd name="connsiteY170" fmla="*/ 1930292 h 2311974"/>
                <a:gd name="connsiteX171" fmla="*/ 358451 w 1297423"/>
                <a:gd name="connsiteY171" fmla="*/ 1930292 h 2311974"/>
                <a:gd name="connsiteX172" fmla="*/ 356080 w 1297423"/>
                <a:gd name="connsiteY172" fmla="*/ 1952172 h 2311974"/>
                <a:gd name="connsiteX173" fmla="*/ 344224 w 1297423"/>
                <a:gd name="connsiteY173" fmla="*/ 1952172 h 2311974"/>
                <a:gd name="connsiteX174" fmla="*/ 344224 w 1297423"/>
                <a:gd name="connsiteY174" fmla="*/ 1978914 h 2311974"/>
                <a:gd name="connsiteX175" fmla="*/ 351338 w 1297423"/>
                <a:gd name="connsiteY175" fmla="*/ 1983776 h 2311974"/>
                <a:gd name="connsiteX176" fmla="*/ 348967 w 1297423"/>
                <a:gd name="connsiteY176" fmla="*/ 2000794 h 2311974"/>
                <a:gd name="connsiteX177" fmla="*/ 356080 w 1297423"/>
                <a:gd name="connsiteY177" fmla="*/ 2005656 h 2311974"/>
                <a:gd name="connsiteX178" fmla="*/ 356080 w 1297423"/>
                <a:gd name="connsiteY178" fmla="*/ 2068865 h 2311974"/>
                <a:gd name="connsiteX179" fmla="*/ 348967 w 1297423"/>
                <a:gd name="connsiteY179" fmla="*/ 2068865 h 2311974"/>
                <a:gd name="connsiteX180" fmla="*/ 348967 w 1297423"/>
                <a:gd name="connsiteY180" fmla="*/ 2081020 h 2311974"/>
                <a:gd name="connsiteX181" fmla="*/ 329997 w 1297423"/>
                <a:gd name="connsiteY181" fmla="*/ 2083451 h 2311974"/>
                <a:gd name="connsiteX182" fmla="*/ 315771 w 1297423"/>
                <a:gd name="connsiteY182" fmla="*/ 2117487 h 2311974"/>
                <a:gd name="connsiteX183" fmla="*/ 315771 w 1297423"/>
                <a:gd name="connsiteY183" fmla="*/ 2129642 h 2311974"/>
                <a:gd name="connsiteX184" fmla="*/ 372678 w 1297423"/>
                <a:gd name="connsiteY184" fmla="*/ 2132073 h 2311974"/>
                <a:gd name="connsiteX185" fmla="*/ 365565 w 1297423"/>
                <a:gd name="connsiteY185" fmla="*/ 2151522 h 2311974"/>
                <a:gd name="connsiteX186" fmla="*/ 370307 w 1297423"/>
                <a:gd name="connsiteY186" fmla="*/ 2161246 h 2311974"/>
                <a:gd name="connsiteX187" fmla="*/ 365565 w 1297423"/>
                <a:gd name="connsiteY187" fmla="*/ 2168540 h 2311974"/>
                <a:gd name="connsiteX188" fmla="*/ 348967 w 1297423"/>
                <a:gd name="connsiteY188" fmla="*/ 2168540 h 2311974"/>
                <a:gd name="connsiteX189" fmla="*/ 348967 w 1297423"/>
                <a:gd name="connsiteY189" fmla="*/ 2180695 h 2311974"/>
                <a:gd name="connsiteX190" fmla="*/ 318142 w 1297423"/>
                <a:gd name="connsiteY190" fmla="*/ 2187988 h 2311974"/>
                <a:gd name="connsiteX191" fmla="*/ 325255 w 1297423"/>
                <a:gd name="connsiteY191" fmla="*/ 2200144 h 2311974"/>
                <a:gd name="connsiteX192" fmla="*/ 322884 w 1297423"/>
                <a:gd name="connsiteY192" fmla="*/ 2256059 h 2311974"/>
                <a:gd name="connsiteX193" fmla="*/ 311028 w 1297423"/>
                <a:gd name="connsiteY193" fmla="*/ 2277939 h 2311974"/>
                <a:gd name="connsiteX194" fmla="*/ 284946 w 1297423"/>
                <a:gd name="connsiteY194" fmla="*/ 2307112 h 2311974"/>
                <a:gd name="connsiteX195" fmla="*/ 270719 w 1297423"/>
                <a:gd name="connsiteY195" fmla="*/ 2311974 h 2311974"/>
                <a:gd name="connsiteX196" fmla="*/ 254121 w 1297423"/>
                <a:gd name="connsiteY196" fmla="*/ 2282801 h 2311974"/>
                <a:gd name="connsiteX197" fmla="*/ 235152 w 1297423"/>
                <a:gd name="connsiteY197" fmla="*/ 2275508 h 2311974"/>
                <a:gd name="connsiteX198" fmla="*/ 220925 w 1297423"/>
                <a:gd name="connsiteY198" fmla="*/ 2292526 h 2311974"/>
                <a:gd name="connsiteX199" fmla="*/ 201956 w 1297423"/>
                <a:gd name="connsiteY199" fmla="*/ 2285232 h 2311974"/>
                <a:gd name="connsiteX200" fmla="*/ 187729 w 1297423"/>
                <a:gd name="connsiteY200" fmla="*/ 2290094 h 2311974"/>
                <a:gd name="connsiteX201" fmla="*/ 152162 w 1297423"/>
                <a:gd name="connsiteY201" fmla="*/ 2275508 h 2311974"/>
                <a:gd name="connsiteX202" fmla="*/ 111427 w 1297423"/>
                <a:gd name="connsiteY202" fmla="*/ 2254426 h 2311974"/>
                <a:gd name="connsiteX203" fmla="*/ 119732 w 1297423"/>
                <a:gd name="connsiteY203" fmla="*/ 2090384 h 2311974"/>
                <a:gd name="connsiteX204" fmla="*/ 149016 w 1297423"/>
                <a:gd name="connsiteY204" fmla="*/ 1879782 h 2311974"/>
                <a:gd name="connsiteX205" fmla="*/ 144099 w 1297423"/>
                <a:gd name="connsiteY205" fmla="*/ 1766434 h 2311974"/>
                <a:gd name="connsiteX206" fmla="*/ 115820 w 1297423"/>
                <a:gd name="connsiteY206" fmla="*/ 1684276 h 2311974"/>
                <a:gd name="connsiteX207" fmla="*/ 52467 w 1297423"/>
                <a:gd name="connsiteY207" fmla="*/ 1605539 h 2311974"/>
                <a:gd name="connsiteX208" fmla="*/ 2592 w 1297423"/>
                <a:gd name="connsiteY208" fmla="*/ 1566641 h 2311974"/>
                <a:gd name="connsiteX209" fmla="*/ 4236 w 1297423"/>
                <a:gd name="connsiteY209" fmla="*/ 1519182 h 2311974"/>
                <a:gd name="connsiteX210" fmla="*/ 0 w 1297423"/>
                <a:gd name="connsiteY210" fmla="*/ 1442151 h 2311974"/>
                <a:gd name="connsiteX211" fmla="*/ 55307 w 1297423"/>
                <a:gd name="connsiteY211" fmla="*/ 1327822 h 2311974"/>
                <a:gd name="connsiteX212" fmla="*/ 848993 w 1297423"/>
                <a:gd name="connsiteY212" fmla="*/ 1104035 h 2311974"/>
                <a:gd name="connsiteX213" fmla="*/ 133193 w 1297423"/>
                <a:gd name="connsiteY213" fmla="*/ 471633 h 2311974"/>
                <a:gd name="connsiteX214" fmla="*/ 126079 w 1297423"/>
                <a:gd name="connsiteY214" fmla="*/ 464340 h 2311974"/>
                <a:gd name="connsiteX215" fmla="*/ 213811 w 1297423"/>
                <a:gd name="connsiteY215" fmla="*/ 311180 h 2311974"/>
                <a:gd name="connsiteX216" fmla="*/ 206698 w 1297423"/>
                <a:gd name="connsiteY216" fmla="*/ 308749 h 2311974"/>
                <a:gd name="connsiteX217" fmla="*/ 220925 w 1297423"/>
                <a:gd name="connsiteY217" fmla="*/ 240679 h 2311974"/>
                <a:gd name="connsiteX218" fmla="*/ 242265 w 1297423"/>
                <a:gd name="connsiteY218" fmla="*/ 199350 h 2311974"/>
                <a:gd name="connsiteX219" fmla="*/ 220925 w 1297423"/>
                <a:gd name="connsiteY219" fmla="*/ 150728 h 2311974"/>
                <a:gd name="connsiteX220" fmla="*/ 230409 w 1297423"/>
                <a:gd name="connsiteY220" fmla="*/ 131279 h 2311974"/>
                <a:gd name="connsiteX221" fmla="*/ 263605 w 1297423"/>
                <a:gd name="connsiteY221" fmla="*/ 116693 h 2311974"/>
                <a:gd name="connsiteX222" fmla="*/ 268348 w 1297423"/>
                <a:gd name="connsiteY222" fmla="*/ 131279 h 2311974"/>
                <a:gd name="connsiteX223" fmla="*/ 289688 w 1297423"/>
                <a:gd name="connsiteY223" fmla="*/ 116693 h 2311974"/>
                <a:gd name="connsiteX224" fmla="*/ 284946 w 1297423"/>
                <a:gd name="connsiteY224" fmla="*/ 109399 h 2311974"/>
                <a:gd name="connsiteX225" fmla="*/ 301544 w 1297423"/>
                <a:gd name="connsiteY225" fmla="*/ 102106 h 2311974"/>
                <a:gd name="connsiteX226" fmla="*/ 301544 w 1297423"/>
                <a:gd name="connsiteY226" fmla="*/ 94813 h 2311974"/>
                <a:gd name="connsiteX227" fmla="*/ 311028 w 1297423"/>
                <a:gd name="connsiteY227" fmla="*/ 87519 h 2311974"/>
                <a:gd name="connsiteX228" fmla="*/ 296801 w 1297423"/>
                <a:gd name="connsiteY228" fmla="*/ 53484 h 2311974"/>
                <a:gd name="connsiteX229" fmla="*/ 294430 w 1297423"/>
                <a:gd name="connsiteY229" fmla="*/ 7293 h 2311974"/>
                <a:gd name="connsiteX230" fmla="*/ 337111 w 1297423"/>
                <a:gd name="connsiteY230" fmla="*/ 17018 h 2311974"/>
                <a:gd name="connsiteX231" fmla="*/ 358451 w 1297423"/>
                <a:gd name="connsiteY231" fmla="*/ 0 h 2311974"/>
                <a:gd name="connsiteX232" fmla="*/ 358451 w 1297423"/>
                <a:gd name="connsiteY232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09792 w 1297423"/>
                <a:gd name="connsiteY19" fmla="*/ 165315 h 2311974"/>
                <a:gd name="connsiteX20" fmla="*/ 650101 w 1297423"/>
                <a:gd name="connsiteY20" fmla="*/ 172608 h 2311974"/>
                <a:gd name="connsiteX21" fmla="*/ 657215 w 1297423"/>
                <a:gd name="connsiteY21" fmla="*/ 184763 h 2311974"/>
                <a:gd name="connsiteX22" fmla="*/ 650101 w 1297423"/>
                <a:gd name="connsiteY22" fmla="*/ 192057 h 2311974"/>
                <a:gd name="connsiteX23" fmla="*/ 657215 w 1297423"/>
                <a:gd name="connsiteY23" fmla="*/ 201781 h 2311974"/>
                <a:gd name="connsiteX24" fmla="*/ 664328 w 1297423"/>
                <a:gd name="connsiteY24" fmla="*/ 233385 h 2311974"/>
                <a:gd name="connsiteX25" fmla="*/ 707009 w 1297423"/>
                <a:gd name="connsiteY25" fmla="*/ 211505 h 2311974"/>
                <a:gd name="connsiteX26" fmla="*/ 730720 w 1297423"/>
                <a:gd name="connsiteY26" fmla="*/ 213936 h 2311974"/>
                <a:gd name="connsiteX27" fmla="*/ 752060 w 1297423"/>
                <a:gd name="connsiteY27" fmla="*/ 199350 h 2311974"/>
                <a:gd name="connsiteX28" fmla="*/ 761545 w 1297423"/>
                <a:gd name="connsiteY28" fmla="*/ 177470 h 2311974"/>
                <a:gd name="connsiteX29" fmla="*/ 787628 w 1297423"/>
                <a:gd name="connsiteY29" fmla="*/ 158021 h 2311974"/>
                <a:gd name="connsiteX30" fmla="*/ 808968 w 1297423"/>
                <a:gd name="connsiteY30" fmla="*/ 194488 h 2311974"/>
                <a:gd name="connsiteX31" fmla="*/ 808968 w 1297423"/>
                <a:gd name="connsiteY31" fmla="*/ 221230 h 2311974"/>
                <a:gd name="connsiteX32" fmla="*/ 820823 w 1297423"/>
                <a:gd name="connsiteY32" fmla="*/ 243110 h 2311974"/>
                <a:gd name="connsiteX33" fmla="*/ 839793 w 1297423"/>
                <a:gd name="connsiteY33" fmla="*/ 262558 h 2311974"/>
                <a:gd name="connsiteX34" fmla="*/ 882473 w 1297423"/>
                <a:gd name="connsiteY34" fmla="*/ 274714 h 2311974"/>
                <a:gd name="connsiteX35" fmla="*/ 915669 w 1297423"/>
                <a:gd name="connsiteY35" fmla="*/ 260127 h 2311974"/>
                <a:gd name="connsiteX36" fmla="*/ 937009 w 1297423"/>
                <a:gd name="connsiteY36" fmla="*/ 262558 h 2311974"/>
                <a:gd name="connsiteX37" fmla="*/ 963092 w 1297423"/>
                <a:gd name="connsiteY37" fmla="*/ 277145 h 2311974"/>
                <a:gd name="connsiteX38" fmla="*/ 996288 w 1297423"/>
                <a:gd name="connsiteY38" fmla="*/ 282007 h 2311974"/>
                <a:gd name="connsiteX39" fmla="*/ 991546 w 1297423"/>
                <a:gd name="connsiteY39" fmla="*/ 299025 h 2311974"/>
                <a:gd name="connsiteX40" fmla="*/ 1019999 w 1297423"/>
                <a:gd name="connsiteY40" fmla="*/ 371958 h 2311974"/>
                <a:gd name="connsiteX41" fmla="*/ 1136185 w 1297423"/>
                <a:gd name="connsiteY41" fmla="*/ 415718 h 2311974"/>
                <a:gd name="connsiteX42" fmla="*/ 1169381 w 1297423"/>
                <a:gd name="connsiteY42" fmla="*/ 386544 h 2311974"/>
                <a:gd name="connsiteX43" fmla="*/ 1214433 w 1297423"/>
                <a:gd name="connsiteY43" fmla="*/ 381682 h 2311974"/>
                <a:gd name="connsiteX44" fmla="*/ 1221547 w 1297423"/>
                <a:gd name="connsiteY44" fmla="*/ 386544 h 2311974"/>
                <a:gd name="connsiteX45" fmla="*/ 1257114 w 1297423"/>
                <a:gd name="connsiteY45" fmla="*/ 371958 h 2311974"/>
                <a:gd name="connsiteX46" fmla="*/ 1257114 w 1297423"/>
                <a:gd name="connsiteY46" fmla="*/ 388975 h 2311974"/>
                <a:gd name="connsiteX47" fmla="*/ 1271341 w 1297423"/>
                <a:gd name="connsiteY47" fmla="*/ 408424 h 2311974"/>
                <a:gd name="connsiteX48" fmla="*/ 1209691 w 1297423"/>
                <a:gd name="connsiteY48" fmla="*/ 444891 h 2311974"/>
                <a:gd name="connsiteX49" fmla="*/ 1207320 w 1297423"/>
                <a:gd name="connsiteY49" fmla="*/ 491082 h 2311974"/>
                <a:gd name="connsiteX50" fmla="*/ 1228660 w 1297423"/>
                <a:gd name="connsiteY50" fmla="*/ 532410 h 2311974"/>
                <a:gd name="connsiteX51" fmla="*/ 1261856 w 1297423"/>
                <a:gd name="connsiteY51" fmla="*/ 554290 h 2311974"/>
                <a:gd name="connsiteX52" fmla="*/ 1283196 w 1297423"/>
                <a:gd name="connsiteY52" fmla="*/ 581032 h 2311974"/>
                <a:gd name="connsiteX53" fmla="*/ 1276083 w 1297423"/>
                <a:gd name="connsiteY53" fmla="*/ 622361 h 2311974"/>
                <a:gd name="connsiteX54" fmla="*/ 1297423 w 1297423"/>
                <a:gd name="connsiteY54" fmla="*/ 644241 h 2311974"/>
                <a:gd name="connsiteX55" fmla="*/ 1292681 w 1297423"/>
                <a:gd name="connsiteY55" fmla="*/ 658827 h 2311974"/>
                <a:gd name="connsiteX56" fmla="*/ 1285567 w 1297423"/>
                <a:gd name="connsiteY56" fmla="*/ 666121 h 2311974"/>
                <a:gd name="connsiteX57" fmla="*/ 1257114 w 1297423"/>
                <a:gd name="connsiteY57" fmla="*/ 663689 h 2311974"/>
                <a:gd name="connsiteX58" fmla="*/ 1228660 w 1297423"/>
                <a:gd name="connsiteY58" fmla="*/ 705018 h 2311974"/>
                <a:gd name="connsiteX59" fmla="*/ 1207320 w 1297423"/>
                <a:gd name="connsiteY59" fmla="*/ 712312 h 2311974"/>
                <a:gd name="connsiteX60" fmla="*/ 1159897 w 1297423"/>
                <a:gd name="connsiteY60" fmla="*/ 785245 h 2311974"/>
                <a:gd name="connsiteX61" fmla="*/ 1159897 w 1297423"/>
                <a:gd name="connsiteY61" fmla="*/ 804693 h 2311974"/>
                <a:gd name="connsiteX62" fmla="*/ 1129072 w 1297423"/>
                <a:gd name="connsiteY62" fmla="*/ 802262 h 2311974"/>
                <a:gd name="connsiteX63" fmla="*/ 1098247 w 1297423"/>
                <a:gd name="connsiteY63" fmla="*/ 802262 h 2311974"/>
                <a:gd name="connsiteX64" fmla="*/ 1074536 w 1297423"/>
                <a:gd name="connsiteY64" fmla="*/ 819280 h 2311974"/>
                <a:gd name="connsiteX65" fmla="*/ 1038969 w 1297423"/>
                <a:gd name="connsiteY65" fmla="*/ 809556 h 2311974"/>
                <a:gd name="connsiteX66" fmla="*/ 1027113 w 1297423"/>
                <a:gd name="connsiteY66" fmla="*/ 816849 h 2311974"/>
                <a:gd name="connsiteX67" fmla="*/ 1024742 w 1297423"/>
                <a:gd name="connsiteY67" fmla="*/ 1149909 h 2311974"/>
                <a:gd name="connsiteX68" fmla="*/ 1036597 w 1297423"/>
                <a:gd name="connsiteY68" fmla="*/ 1164496 h 2311974"/>
                <a:gd name="connsiteX69" fmla="*/ 1065051 w 1297423"/>
                <a:gd name="connsiteY69" fmla="*/ 1164496 h 2311974"/>
                <a:gd name="connsiteX70" fmla="*/ 1067422 w 1297423"/>
                <a:gd name="connsiteY70" fmla="*/ 1166927 h 2311974"/>
                <a:gd name="connsiteX71" fmla="*/ 1086391 w 1297423"/>
                <a:gd name="connsiteY71" fmla="*/ 1159634 h 2311974"/>
                <a:gd name="connsiteX72" fmla="*/ 1098247 w 1297423"/>
                <a:gd name="connsiteY72" fmla="*/ 1166927 h 2311974"/>
                <a:gd name="connsiteX73" fmla="*/ 1105361 w 1297423"/>
                <a:gd name="connsiteY73" fmla="*/ 1166927 h 2311974"/>
                <a:gd name="connsiteX74" fmla="*/ 1100618 w 1297423"/>
                <a:gd name="connsiteY74" fmla="*/ 1171789 h 2311974"/>
                <a:gd name="connsiteX75" fmla="*/ 1114845 w 1297423"/>
                <a:gd name="connsiteY75" fmla="*/ 1179083 h 2311974"/>
                <a:gd name="connsiteX76" fmla="*/ 1121959 w 1297423"/>
                <a:gd name="connsiteY76" fmla="*/ 1222842 h 2311974"/>
                <a:gd name="connsiteX77" fmla="*/ 1114845 w 1297423"/>
                <a:gd name="connsiteY77" fmla="*/ 1230136 h 2311974"/>
                <a:gd name="connsiteX78" fmla="*/ 1114845 w 1297423"/>
                <a:gd name="connsiteY78" fmla="*/ 1254447 h 2311974"/>
                <a:gd name="connsiteX79" fmla="*/ 1140928 w 1297423"/>
                <a:gd name="connsiteY79" fmla="*/ 1271464 h 2311974"/>
                <a:gd name="connsiteX80" fmla="*/ 1136185 w 1297423"/>
                <a:gd name="connsiteY80" fmla="*/ 1278758 h 2311974"/>
                <a:gd name="connsiteX81" fmla="*/ 1145670 w 1297423"/>
                <a:gd name="connsiteY81" fmla="*/ 1290913 h 2311974"/>
                <a:gd name="connsiteX82" fmla="*/ 1145670 w 1297423"/>
                <a:gd name="connsiteY82" fmla="*/ 1303069 h 2311974"/>
                <a:gd name="connsiteX83" fmla="*/ 1148041 w 1297423"/>
                <a:gd name="connsiteY83" fmla="*/ 1305500 h 2311974"/>
                <a:gd name="connsiteX84" fmla="*/ 1145670 w 1297423"/>
                <a:gd name="connsiteY84" fmla="*/ 1312793 h 2311974"/>
                <a:gd name="connsiteX85" fmla="*/ 1152783 w 1297423"/>
                <a:gd name="connsiteY85" fmla="*/ 1324948 h 2311974"/>
                <a:gd name="connsiteX86" fmla="*/ 1159897 w 1297423"/>
                <a:gd name="connsiteY86" fmla="*/ 1317655 h 2311974"/>
                <a:gd name="connsiteX87" fmla="*/ 1159897 w 1297423"/>
                <a:gd name="connsiteY87" fmla="*/ 1327379 h 2311974"/>
                <a:gd name="connsiteX88" fmla="*/ 1162268 w 1297423"/>
                <a:gd name="connsiteY88" fmla="*/ 1344397 h 2311974"/>
                <a:gd name="connsiteX89" fmla="*/ 1136185 w 1297423"/>
                <a:gd name="connsiteY89" fmla="*/ 1358984 h 2311974"/>
                <a:gd name="connsiteX90" fmla="*/ 1114845 w 1297423"/>
                <a:gd name="connsiteY90" fmla="*/ 1358984 h 2311974"/>
                <a:gd name="connsiteX91" fmla="*/ 1112474 w 1297423"/>
                <a:gd name="connsiteY91" fmla="*/ 1376001 h 2311974"/>
                <a:gd name="connsiteX92" fmla="*/ 1133814 w 1297423"/>
                <a:gd name="connsiteY92" fmla="*/ 1376001 h 2311974"/>
                <a:gd name="connsiteX93" fmla="*/ 1136185 w 1297423"/>
                <a:gd name="connsiteY93" fmla="*/ 1383295 h 2311974"/>
                <a:gd name="connsiteX94" fmla="*/ 1140928 w 1297423"/>
                <a:gd name="connsiteY94" fmla="*/ 1380864 h 2311974"/>
                <a:gd name="connsiteX95" fmla="*/ 1148041 w 1297423"/>
                <a:gd name="connsiteY95" fmla="*/ 1393019 h 2311974"/>
                <a:gd name="connsiteX96" fmla="*/ 1145670 w 1297423"/>
                <a:gd name="connsiteY96" fmla="*/ 1400312 h 2311974"/>
                <a:gd name="connsiteX97" fmla="*/ 1148041 w 1297423"/>
                <a:gd name="connsiteY97" fmla="*/ 1402744 h 2311974"/>
                <a:gd name="connsiteX98" fmla="*/ 1167010 w 1297423"/>
                <a:gd name="connsiteY98" fmla="*/ 1380864 h 2311974"/>
                <a:gd name="connsiteX99" fmla="*/ 1174124 w 1297423"/>
                <a:gd name="connsiteY99" fmla="*/ 1383295 h 2311974"/>
                <a:gd name="connsiteX100" fmla="*/ 1169381 w 1297423"/>
                <a:gd name="connsiteY100" fmla="*/ 1380864 h 2311974"/>
                <a:gd name="connsiteX101" fmla="*/ 1176495 w 1297423"/>
                <a:gd name="connsiteY101" fmla="*/ 1373570 h 2311974"/>
                <a:gd name="connsiteX102" fmla="*/ 1183608 w 1297423"/>
                <a:gd name="connsiteY102" fmla="*/ 1368708 h 2311974"/>
                <a:gd name="connsiteX103" fmla="*/ 1200206 w 1297423"/>
                <a:gd name="connsiteY103" fmla="*/ 1417330 h 2311974"/>
                <a:gd name="connsiteX104" fmla="*/ 1195464 w 1297423"/>
                <a:gd name="connsiteY104" fmla="*/ 1424623 h 2311974"/>
                <a:gd name="connsiteX105" fmla="*/ 1195464 w 1297423"/>
                <a:gd name="connsiteY105" fmla="*/ 1441641 h 2311974"/>
                <a:gd name="connsiteX106" fmla="*/ 1162268 w 1297423"/>
                <a:gd name="connsiteY106" fmla="*/ 1436779 h 2311974"/>
                <a:gd name="connsiteX107" fmla="*/ 1159897 w 1297423"/>
                <a:gd name="connsiteY107" fmla="*/ 1473245 h 2311974"/>
                <a:gd name="connsiteX108" fmla="*/ 1145670 w 1297423"/>
                <a:gd name="connsiteY108" fmla="*/ 1473245 h 2311974"/>
                <a:gd name="connsiteX109" fmla="*/ 1140928 w 1297423"/>
                <a:gd name="connsiteY109" fmla="*/ 1504850 h 2311974"/>
                <a:gd name="connsiteX110" fmla="*/ 1126701 w 1297423"/>
                <a:gd name="connsiteY110" fmla="*/ 1521867 h 2311974"/>
                <a:gd name="connsiteX111" fmla="*/ 1126701 w 1297423"/>
                <a:gd name="connsiteY111" fmla="*/ 1548609 h 2311974"/>
                <a:gd name="connsiteX112" fmla="*/ 1107732 w 1297423"/>
                <a:gd name="connsiteY112" fmla="*/ 1560765 h 2311974"/>
                <a:gd name="connsiteX113" fmla="*/ 1133814 w 1297423"/>
                <a:gd name="connsiteY113" fmla="*/ 1570489 h 2311974"/>
                <a:gd name="connsiteX114" fmla="*/ 1133814 w 1297423"/>
                <a:gd name="connsiteY114" fmla="*/ 1577783 h 2311974"/>
                <a:gd name="connsiteX115" fmla="*/ 1079278 w 1297423"/>
                <a:gd name="connsiteY115" fmla="*/ 1577783 h 2311974"/>
                <a:gd name="connsiteX116" fmla="*/ 1091134 w 1297423"/>
                <a:gd name="connsiteY116" fmla="*/ 1602094 h 2311974"/>
                <a:gd name="connsiteX117" fmla="*/ 1100618 w 1297423"/>
                <a:gd name="connsiteY117" fmla="*/ 1609387 h 2311974"/>
                <a:gd name="connsiteX118" fmla="*/ 1098247 w 1297423"/>
                <a:gd name="connsiteY118" fmla="*/ 1619111 h 2311974"/>
                <a:gd name="connsiteX119" fmla="*/ 1100618 w 1297423"/>
                <a:gd name="connsiteY119" fmla="*/ 1623973 h 2311974"/>
                <a:gd name="connsiteX120" fmla="*/ 1100618 w 1297423"/>
                <a:gd name="connsiteY120" fmla="*/ 1645853 h 2311974"/>
                <a:gd name="connsiteX121" fmla="*/ 1093505 w 1297423"/>
                <a:gd name="connsiteY121" fmla="*/ 1645853 h 2311974"/>
                <a:gd name="connsiteX122" fmla="*/ 1086391 w 1297423"/>
                <a:gd name="connsiteY122" fmla="*/ 1667733 h 2311974"/>
                <a:gd name="connsiteX123" fmla="*/ 1086391 w 1297423"/>
                <a:gd name="connsiteY123" fmla="*/ 1706631 h 2311974"/>
                <a:gd name="connsiteX124" fmla="*/ 1072165 w 1297423"/>
                <a:gd name="connsiteY124" fmla="*/ 1709062 h 2311974"/>
                <a:gd name="connsiteX125" fmla="*/ 1072165 w 1297423"/>
                <a:gd name="connsiteY125" fmla="*/ 1723648 h 2311974"/>
                <a:gd name="connsiteX126" fmla="*/ 1060309 w 1297423"/>
                <a:gd name="connsiteY126" fmla="*/ 1740666 h 2311974"/>
                <a:gd name="connsiteX127" fmla="*/ 1003401 w 1297423"/>
                <a:gd name="connsiteY127" fmla="*/ 1733373 h 2311974"/>
                <a:gd name="connsiteX128" fmla="*/ 977319 w 1297423"/>
                <a:gd name="connsiteY128" fmla="*/ 1733373 h 2311974"/>
                <a:gd name="connsiteX129" fmla="*/ 965463 w 1297423"/>
                <a:gd name="connsiteY129" fmla="*/ 1743097 h 2311974"/>
                <a:gd name="connsiteX130" fmla="*/ 958350 w 1297423"/>
                <a:gd name="connsiteY130" fmla="*/ 1735804 h 2311974"/>
                <a:gd name="connsiteX131" fmla="*/ 951236 w 1297423"/>
                <a:gd name="connsiteY131" fmla="*/ 1740666 h 2311974"/>
                <a:gd name="connsiteX132" fmla="*/ 929896 w 1297423"/>
                <a:gd name="connsiteY132" fmla="*/ 1713924 h 2311974"/>
                <a:gd name="connsiteX133" fmla="*/ 915669 w 1297423"/>
                <a:gd name="connsiteY133" fmla="*/ 1721217 h 2311974"/>
                <a:gd name="connsiteX134" fmla="*/ 908556 w 1297423"/>
                <a:gd name="connsiteY134" fmla="*/ 1733373 h 2311974"/>
                <a:gd name="connsiteX135" fmla="*/ 901442 w 1297423"/>
                <a:gd name="connsiteY135" fmla="*/ 1735804 h 2311974"/>
                <a:gd name="connsiteX136" fmla="*/ 887215 w 1297423"/>
                <a:gd name="connsiteY136" fmla="*/ 1706631 h 2311974"/>
                <a:gd name="connsiteX137" fmla="*/ 816081 w 1297423"/>
                <a:gd name="connsiteY137" fmla="*/ 1709062 h 2311974"/>
                <a:gd name="connsiteX138" fmla="*/ 813710 w 1297423"/>
                <a:gd name="connsiteY138" fmla="*/ 1721217 h 2311974"/>
                <a:gd name="connsiteX139" fmla="*/ 771030 w 1297423"/>
                <a:gd name="connsiteY139" fmla="*/ 1721217 h 2311974"/>
                <a:gd name="connsiteX140" fmla="*/ 771030 w 1297423"/>
                <a:gd name="connsiteY140" fmla="*/ 1728511 h 2311974"/>
                <a:gd name="connsiteX141" fmla="*/ 740205 w 1297423"/>
                <a:gd name="connsiteY141" fmla="*/ 1721217 h 2311974"/>
                <a:gd name="connsiteX142" fmla="*/ 740205 w 1297423"/>
                <a:gd name="connsiteY142" fmla="*/ 1706631 h 2311974"/>
                <a:gd name="connsiteX143" fmla="*/ 733091 w 1297423"/>
                <a:gd name="connsiteY143" fmla="*/ 1706631 h 2311974"/>
                <a:gd name="connsiteX144" fmla="*/ 730720 w 1297423"/>
                <a:gd name="connsiteY144" fmla="*/ 1692044 h 2311974"/>
                <a:gd name="connsiteX145" fmla="*/ 730720 w 1297423"/>
                <a:gd name="connsiteY145" fmla="*/ 1692044 h 2311974"/>
                <a:gd name="connsiteX146" fmla="*/ 733091 w 1297423"/>
                <a:gd name="connsiteY146" fmla="*/ 1706631 h 2311974"/>
                <a:gd name="connsiteX147" fmla="*/ 678555 w 1297423"/>
                <a:gd name="connsiteY147" fmla="*/ 1709062 h 2311974"/>
                <a:gd name="connsiteX148" fmla="*/ 638246 w 1297423"/>
                <a:gd name="connsiteY148" fmla="*/ 1701769 h 2311974"/>
                <a:gd name="connsiteX149" fmla="*/ 635875 w 1297423"/>
                <a:gd name="connsiteY149" fmla="*/ 1709062 h 2311974"/>
                <a:gd name="connsiteX150" fmla="*/ 616905 w 1297423"/>
                <a:gd name="connsiteY150" fmla="*/ 1713924 h 2311974"/>
                <a:gd name="connsiteX151" fmla="*/ 609792 w 1297423"/>
                <a:gd name="connsiteY151" fmla="*/ 1733373 h 2311974"/>
                <a:gd name="connsiteX152" fmla="*/ 614534 w 1297423"/>
                <a:gd name="connsiteY152" fmla="*/ 1750391 h 2311974"/>
                <a:gd name="connsiteX153" fmla="*/ 595565 w 1297423"/>
                <a:gd name="connsiteY153" fmla="*/ 1750391 h 2311974"/>
                <a:gd name="connsiteX154" fmla="*/ 590823 w 1297423"/>
                <a:gd name="connsiteY154" fmla="*/ 1769840 h 2311974"/>
                <a:gd name="connsiteX155" fmla="*/ 597936 w 1297423"/>
                <a:gd name="connsiteY155" fmla="*/ 1784426 h 2311974"/>
                <a:gd name="connsiteX156" fmla="*/ 595565 w 1297423"/>
                <a:gd name="connsiteY156" fmla="*/ 1806306 h 2311974"/>
                <a:gd name="connsiteX157" fmla="*/ 583709 w 1297423"/>
                <a:gd name="connsiteY157" fmla="*/ 1813599 h 2311974"/>
                <a:gd name="connsiteX158" fmla="*/ 583709 w 1297423"/>
                <a:gd name="connsiteY158" fmla="*/ 1847635 h 2311974"/>
                <a:gd name="connsiteX159" fmla="*/ 569483 w 1297423"/>
                <a:gd name="connsiteY159" fmla="*/ 1852497 h 2311974"/>
                <a:gd name="connsiteX160" fmla="*/ 567111 w 1297423"/>
                <a:gd name="connsiteY160" fmla="*/ 1837910 h 2311974"/>
                <a:gd name="connsiteX161" fmla="*/ 533915 w 1297423"/>
                <a:gd name="connsiteY161" fmla="*/ 1837910 h 2311974"/>
                <a:gd name="connsiteX162" fmla="*/ 533915 w 1297423"/>
                <a:gd name="connsiteY162" fmla="*/ 1859790 h 2311974"/>
                <a:gd name="connsiteX163" fmla="*/ 514946 w 1297423"/>
                <a:gd name="connsiteY163" fmla="*/ 1859790 h 2311974"/>
                <a:gd name="connsiteX164" fmla="*/ 514946 w 1297423"/>
                <a:gd name="connsiteY164" fmla="*/ 1869515 h 2311974"/>
                <a:gd name="connsiteX165" fmla="*/ 512575 w 1297423"/>
                <a:gd name="connsiteY165" fmla="*/ 1876808 h 2311974"/>
                <a:gd name="connsiteX166" fmla="*/ 431957 w 1297423"/>
                <a:gd name="connsiteY166" fmla="*/ 1876808 h 2311974"/>
                <a:gd name="connsiteX167" fmla="*/ 431957 w 1297423"/>
                <a:gd name="connsiteY167" fmla="*/ 1896257 h 2311974"/>
                <a:gd name="connsiteX168" fmla="*/ 379791 w 1297423"/>
                <a:gd name="connsiteY168" fmla="*/ 1901119 h 2311974"/>
                <a:gd name="connsiteX169" fmla="*/ 379791 w 1297423"/>
                <a:gd name="connsiteY169" fmla="*/ 1930292 h 2311974"/>
                <a:gd name="connsiteX170" fmla="*/ 358451 w 1297423"/>
                <a:gd name="connsiteY170" fmla="*/ 1930292 h 2311974"/>
                <a:gd name="connsiteX171" fmla="*/ 356080 w 1297423"/>
                <a:gd name="connsiteY171" fmla="*/ 1952172 h 2311974"/>
                <a:gd name="connsiteX172" fmla="*/ 344224 w 1297423"/>
                <a:gd name="connsiteY172" fmla="*/ 1952172 h 2311974"/>
                <a:gd name="connsiteX173" fmla="*/ 344224 w 1297423"/>
                <a:gd name="connsiteY173" fmla="*/ 1978914 h 2311974"/>
                <a:gd name="connsiteX174" fmla="*/ 351338 w 1297423"/>
                <a:gd name="connsiteY174" fmla="*/ 1983776 h 2311974"/>
                <a:gd name="connsiteX175" fmla="*/ 348967 w 1297423"/>
                <a:gd name="connsiteY175" fmla="*/ 2000794 h 2311974"/>
                <a:gd name="connsiteX176" fmla="*/ 356080 w 1297423"/>
                <a:gd name="connsiteY176" fmla="*/ 2005656 h 2311974"/>
                <a:gd name="connsiteX177" fmla="*/ 356080 w 1297423"/>
                <a:gd name="connsiteY177" fmla="*/ 2068865 h 2311974"/>
                <a:gd name="connsiteX178" fmla="*/ 348967 w 1297423"/>
                <a:gd name="connsiteY178" fmla="*/ 2068865 h 2311974"/>
                <a:gd name="connsiteX179" fmla="*/ 348967 w 1297423"/>
                <a:gd name="connsiteY179" fmla="*/ 2081020 h 2311974"/>
                <a:gd name="connsiteX180" fmla="*/ 329997 w 1297423"/>
                <a:gd name="connsiteY180" fmla="*/ 2083451 h 2311974"/>
                <a:gd name="connsiteX181" fmla="*/ 315771 w 1297423"/>
                <a:gd name="connsiteY181" fmla="*/ 2117487 h 2311974"/>
                <a:gd name="connsiteX182" fmla="*/ 315771 w 1297423"/>
                <a:gd name="connsiteY182" fmla="*/ 2129642 h 2311974"/>
                <a:gd name="connsiteX183" fmla="*/ 372678 w 1297423"/>
                <a:gd name="connsiteY183" fmla="*/ 2132073 h 2311974"/>
                <a:gd name="connsiteX184" fmla="*/ 365565 w 1297423"/>
                <a:gd name="connsiteY184" fmla="*/ 2151522 h 2311974"/>
                <a:gd name="connsiteX185" fmla="*/ 370307 w 1297423"/>
                <a:gd name="connsiteY185" fmla="*/ 2161246 h 2311974"/>
                <a:gd name="connsiteX186" fmla="*/ 365565 w 1297423"/>
                <a:gd name="connsiteY186" fmla="*/ 2168540 h 2311974"/>
                <a:gd name="connsiteX187" fmla="*/ 348967 w 1297423"/>
                <a:gd name="connsiteY187" fmla="*/ 2168540 h 2311974"/>
                <a:gd name="connsiteX188" fmla="*/ 348967 w 1297423"/>
                <a:gd name="connsiteY188" fmla="*/ 2180695 h 2311974"/>
                <a:gd name="connsiteX189" fmla="*/ 318142 w 1297423"/>
                <a:gd name="connsiteY189" fmla="*/ 2187988 h 2311974"/>
                <a:gd name="connsiteX190" fmla="*/ 325255 w 1297423"/>
                <a:gd name="connsiteY190" fmla="*/ 2200144 h 2311974"/>
                <a:gd name="connsiteX191" fmla="*/ 322884 w 1297423"/>
                <a:gd name="connsiteY191" fmla="*/ 2256059 h 2311974"/>
                <a:gd name="connsiteX192" fmla="*/ 311028 w 1297423"/>
                <a:gd name="connsiteY192" fmla="*/ 2277939 h 2311974"/>
                <a:gd name="connsiteX193" fmla="*/ 284946 w 1297423"/>
                <a:gd name="connsiteY193" fmla="*/ 2307112 h 2311974"/>
                <a:gd name="connsiteX194" fmla="*/ 270719 w 1297423"/>
                <a:gd name="connsiteY194" fmla="*/ 2311974 h 2311974"/>
                <a:gd name="connsiteX195" fmla="*/ 254121 w 1297423"/>
                <a:gd name="connsiteY195" fmla="*/ 2282801 h 2311974"/>
                <a:gd name="connsiteX196" fmla="*/ 235152 w 1297423"/>
                <a:gd name="connsiteY196" fmla="*/ 2275508 h 2311974"/>
                <a:gd name="connsiteX197" fmla="*/ 220925 w 1297423"/>
                <a:gd name="connsiteY197" fmla="*/ 2292526 h 2311974"/>
                <a:gd name="connsiteX198" fmla="*/ 201956 w 1297423"/>
                <a:gd name="connsiteY198" fmla="*/ 2285232 h 2311974"/>
                <a:gd name="connsiteX199" fmla="*/ 187729 w 1297423"/>
                <a:gd name="connsiteY199" fmla="*/ 2290094 h 2311974"/>
                <a:gd name="connsiteX200" fmla="*/ 152162 w 1297423"/>
                <a:gd name="connsiteY200" fmla="*/ 2275508 h 2311974"/>
                <a:gd name="connsiteX201" fmla="*/ 111427 w 1297423"/>
                <a:gd name="connsiteY201" fmla="*/ 2254426 h 2311974"/>
                <a:gd name="connsiteX202" fmla="*/ 119732 w 1297423"/>
                <a:gd name="connsiteY202" fmla="*/ 2090384 h 2311974"/>
                <a:gd name="connsiteX203" fmla="*/ 149016 w 1297423"/>
                <a:gd name="connsiteY203" fmla="*/ 1879782 h 2311974"/>
                <a:gd name="connsiteX204" fmla="*/ 144099 w 1297423"/>
                <a:gd name="connsiteY204" fmla="*/ 1766434 h 2311974"/>
                <a:gd name="connsiteX205" fmla="*/ 115820 w 1297423"/>
                <a:gd name="connsiteY205" fmla="*/ 1684276 h 2311974"/>
                <a:gd name="connsiteX206" fmla="*/ 52467 w 1297423"/>
                <a:gd name="connsiteY206" fmla="*/ 1605539 h 2311974"/>
                <a:gd name="connsiteX207" fmla="*/ 2592 w 1297423"/>
                <a:gd name="connsiteY207" fmla="*/ 1566641 h 2311974"/>
                <a:gd name="connsiteX208" fmla="*/ 4236 w 1297423"/>
                <a:gd name="connsiteY208" fmla="*/ 1519182 h 2311974"/>
                <a:gd name="connsiteX209" fmla="*/ 0 w 1297423"/>
                <a:gd name="connsiteY209" fmla="*/ 1442151 h 2311974"/>
                <a:gd name="connsiteX210" fmla="*/ 55307 w 1297423"/>
                <a:gd name="connsiteY210" fmla="*/ 1327822 h 2311974"/>
                <a:gd name="connsiteX211" fmla="*/ 848993 w 1297423"/>
                <a:gd name="connsiteY211" fmla="*/ 1104035 h 2311974"/>
                <a:gd name="connsiteX212" fmla="*/ 133193 w 1297423"/>
                <a:gd name="connsiteY212" fmla="*/ 471633 h 2311974"/>
                <a:gd name="connsiteX213" fmla="*/ 126079 w 1297423"/>
                <a:gd name="connsiteY213" fmla="*/ 464340 h 2311974"/>
                <a:gd name="connsiteX214" fmla="*/ 213811 w 1297423"/>
                <a:gd name="connsiteY214" fmla="*/ 311180 h 2311974"/>
                <a:gd name="connsiteX215" fmla="*/ 206698 w 1297423"/>
                <a:gd name="connsiteY215" fmla="*/ 308749 h 2311974"/>
                <a:gd name="connsiteX216" fmla="*/ 220925 w 1297423"/>
                <a:gd name="connsiteY216" fmla="*/ 240679 h 2311974"/>
                <a:gd name="connsiteX217" fmla="*/ 242265 w 1297423"/>
                <a:gd name="connsiteY217" fmla="*/ 199350 h 2311974"/>
                <a:gd name="connsiteX218" fmla="*/ 220925 w 1297423"/>
                <a:gd name="connsiteY218" fmla="*/ 150728 h 2311974"/>
                <a:gd name="connsiteX219" fmla="*/ 230409 w 1297423"/>
                <a:gd name="connsiteY219" fmla="*/ 131279 h 2311974"/>
                <a:gd name="connsiteX220" fmla="*/ 263605 w 1297423"/>
                <a:gd name="connsiteY220" fmla="*/ 116693 h 2311974"/>
                <a:gd name="connsiteX221" fmla="*/ 268348 w 1297423"/>
                <a:gd name="connsiteY221" fmla="*/ 131279 h 2311974"/>
                <a:gd name="connsiteX222" fmla="*/ 289688 w 1297423"/>
                <a:gd name="connsiteY222" fmla="*/ 116693 h 2311974"/>
                <a:gd name="connsiteX223" fmla="*/ 284946 w 1297423"/>
                <a:gd name="connsiteY223" fmla="*/ 109399 h 2311974"/>
                <a:gd name="connsiteX224" fmla="*/ 301544 w 1297423"/>
                <a:gd name="connsiteY224" fmla="*/ 102106 h 2311974"/>
                <a:gd name="connsiteX225" fmla="*/ 301544 w 1297423"/>
                <a:gd name="connsiteY225" fmla="*/ 94813 h 2311974"/>
                <a:gd name="connsiteX226" fmla="*/ 311028 w 1297423"/>
                <a:gd name="connsiteY226" fmla="*/ 87519 h 2311974"/>
                <a:gd name="connsiteX227" fmla="*/ 296801 w 1297423"/>
                <a:gd name="connsiteY227" fmla="*/ 53484 h 2311974"/>
                <a:gd name="connsiteX228" fmla="*/ 294430 w 1297423"/>
                <a:gd name="connsiteY228" fmla="*/ 7293 h 2311974"/>
                <a:gd name="connsiteX229" fmla="*/ 337111 w 1297423"/>
                <a:gd name="connsiteY229" fmla="*/ 17018 h 2311974"/>
                <a:gd name="connsiteX230" fmla="*/ 358451 w 1297423"/>
                <a:gd name="connsiteY230" fmla="*/ 0 h 2311974"/>
                <a:gd name="connsiteX231" fmla="*/ 358451 w 1297423"/>
                <a:gd name="connsiteY231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583709 w 1297423"/>
                <a:gd name="connsiteY18" fmla="*/ 153159 h 2311974"/>
                <a:gd name="connsiteX19" fmla="*/ 650101 w 1297423"/>
                <a:gd name="connsiteY19" fmla="*/ 172608 h 2311974"/>
                <a:gd name="connsiteX20" fmla="*/ 657215 w 1297423"/>
                <a:gd name="connsiteY20" fmla="*/ 184763 h 2311974"/>
                <a:gd name="connsiteX21" fmla="*/ 650101 w 1297423"/>
                <a:gd name="connsiteY21" fmla="*/ 192057 h 2311974"/>
                <a:gd name="connsiteX22" fmla="*/ 657215 w 1297423"/>
                <a:gd name="connsiteY22" fmla="*/ 201781 h 2311974"/>
                <a:gd name="connsiteX23" fmla="*/ 664328 w 1297423"/>
                <a:gd name="connsiteY23" fmla="*/ 233385 h 2311974"/>
                <a:gd name="connsiteX24" fmla="*/ 707009 w 1297423"/>
                <a:gd name="connsiteY24" fmla="*/ 211505 h 2311974"/>
                <a:gd name="connsiteX25" fmla="*/ 730720 w 1297423"/>
                <a:gd name="connsiteY25" fmla="*/ 213936 h 2311974"/>
                <a:gd name="connsiteX26" fmla="*/ 752060 w 1297423"/>
                <a:gd name="connsiteY26" fmla="*/ 199350 h 2311974"/>
                <a:gd name="connsiteX27" fmla="*/ 761545 w 1297423"/>
                <a:gd name="connsiteY27" fmla="*/ 177470 h 2311974"/>
                <a:gd name="connsiteX28" fmla="*/ 787628 w 1297423"/>
                <a:gd name="connsiteY28" fmla="*/ 158021 h 2311974"/>
                <a:gd name="connsiteX29" fmla="*/ 808968 w 1297423"/>
                <a:gd name="connsiteY29" fmla="*/ 194488 h 2311974"/>
                <a:gd name="connsiteX30" fmla="*/ 808968 w 1297423"/>
                <a:gd name="connsiteY30" fmla="*/ 221230 h 2311974"/>
                <a:gd name="connsiteX31" fmla="*/ 820823 w 1297423"/>
                <a:gd name="connsiteY31" fmla="*/ 243110 h 2311974"/>
                <a:gd name="connsiteX32" fmla="*/ 839793 w 1297423"/>
                <a:gd name="connsiteY32" fmla="*/ 262558 h 2311974"/>
                <a:gd name="connsiteX33" fmla="*/ 882473 w 1297423"/>
                <a:gd name="connsiteY33" fmla="*/ 274714 h 2311974"/>
                <a:gd name="connsiteX34" fmla="*/ 915669 w 1297423"/>
                <a:gd name="connsiteY34" fmla="*/ 260127 h 2311974"/>
                <a:gd name="connsiteX35" fmla="*/ 937009 w 1297423"/>
                <a:gd name="connsiteY35" fmla="*/ 262558 h 2311974"/>
                <a:gd name="connsiteX36" fmla="*/ 963092 w 1297423"/>
                <a:gd name="connsiteY36" fmla="*/ 277145 h 2311974"/>
                <a:gd name="connsiteX37" fmla="*/ 996288 w 1297423"/>
                <a:gd name="connsiteY37" fmla="*/ 282007 h 2311974"/>
                <a:gd name="connsiteX38" fmla="*/ 991546 w 1297423"/>
                <a:gd name="connsiteY38" fmla="*/ 299025 h 2311974"/>
                <a:gd name="connsiteX39" fmla="*/ 1019999 w 1297423"/>
                <a:gd name="connsiteY39" fmla="*/ 371958 h 2311974"/>
                <a:gd name="connsiteX40" fmla="*/ 1136185 w 1297423"/>
                <a:gd name="connsiteY40" fmla="*/ 415718 h 2311974"/>
                <a:gd name="connsiteX41" fmla="*/ 1169381 w 1297423"/>
                <a:gd name="connsiteY41" fmla="*/ 386544 h 2311974"/>
                <a:gd name="connsiteX42" fmla="*/ 1214433 w 1297423"/>
                <a:gd name="connsiteY42" fmla="*/ 381682 h 2311974"/>
                <a:gd name="connsiteX43" fmla="*/ 1221547 w 1297423"/>
                <a:gd name="connsiteY43" fmla="*/ 386544 h 2311974"/>
                <a:gd name="connsiteX44" fmla="*/ 1257114 w 1297423"/>
                <a:gd name="connsiteY44" fmla="*/ 371958 h 2311974"/>
                <a:gd name="connsiteX45" fmla="*/ 1257114 w 1297423"/>
                <a:gd name="connsiteY45" fmla="*/ 388975 h 2311974"/>
                <a:gd name="connsiteX46" fmla="*/ 1271341 w 1297423"/>
                <a:gd name="connsiteY46" fmla="*/ 408424 h 2311974"/>
                <a:gd name="connsiteX47" fmla="*/ 1209691 w 1297423"/>
                <a:gd name="connsiteY47" fmla="*/ 444891 h 2311974"/>
                <a:gd name="connsiteX48" fmla="*/ 1207320 w 1297423"/>
                <a:gd name="connsiteY48" fmla="*/ 491082 h 2311974"/>
                <a:gd name="connsiteX49" fmla="*/ 1228660 w 1297423"/>
                <a:gd name="connsiteY49" fmla="*/ 532410 h 2311974"/>
                <a:gd name="connsiteX50" fmla="*/ 1261856 w 1297423"/>
                <a:gd name="connsiteY50" fmla="*/ 554290 h 2311974"/>
                <a:gd name="connsiteX51" fmla="*/ 1283196 w 1297423"/>
                <a:gd name="connsiteY51" fmla="*/ 581032 h 2311974"/>
                <a:gd name="connsiteX52" fmla="*/ 1276083 w 1297423"/>
                <a:gd name="connsiteY52" fmla="*/ 622361 h 2311974"/>
                <a:gd name="connsiteX53" fmla="*/ 1297423 w 1297423"/>
                <a:gd name="connsiteY53" fmla="*/ 644241 h 2311974"/>
                <a:gd name="connsiteX54" fmla="*/ 1292681 w 1297423"/>
                <a:gd name="connsiteY54" fmla="*/ 658827 h 2311974"/>
                <a:gd name="connsiteX55" fmla="*/ 1285567 w 1297423"/>
                <a:gd name="connsiteY55" fmla="*/ 666121 h 2311974"/>
                <a:gd name="connsiteX56" fmla="*/ 1257114 w 1297423"/>
                <a:gd name="connsiteY56" fmla="*/ 663689 h 2311974"/>
                <a:gd name="connsiteX57" fmla="*/ 1228660 w 1297423"/>
                <a:gd name="connsiteY57" fmla="*/ 705018 h 2311974"/>
                <a:gd name="connsiteX58" fmla="*/ 1207320 w 1297423"/>
                <a:gd name="connsiteY58" fmla="*/ 712312 h 2311974"/>
                <a:gd name="connsiteX59" fmla="*/ 1159897 w 1297423"/>
                <a:gd name="connsiteY59" fmla="*/ 785245 h 2311974"/>
                <a:gd name="connsiteX60" fmla="*/ 1159897 w 1297423"/>
                <a:gd name="connsiteY60" fmla="*/ 804693 h 2311974"/>
                <a:gd name="connsiteX61" fmla="*/ 1129072 w 1297423"/>
                <a:gd name="connsiteY61" fmla="*/ 802262 h 2311974"/>
                <a:gd name="connsiteX62" fmla="*/ 1098247 w 1297423"/>
                <a:gd name="connsiteY62" fmla="*/ 802262 h 2311974"/>
                <a:gd name="connsiteX63" fmla="*/ 1074536 w 1297423"/>
                <a:gd name="connsiteY63" fmla="*/ 819280 h 2311974"/>
                <a:gd name="connsiteX64" fmla="*/ 1038969 w 1297423"/>
                <a:gd name="connsiteY64" fmla="*/ 809556 h 2311974"/>
                <a:gd name="connsiteX65" fmla="*/ 1027113 w 1297423"/>
                <a:gd name="connsiteY65" fmla="*/ 816849 h 2311974"/>
                <a:gd name="connsiteX66" fmla="*/ 1024742 w 1297423"/>
                <a:gd name="connsiteY66" fmla="*/ 1149909 h 2311974"/>
                <a:gd name="connsiteX67" fmla="*/ 1036597 w 1297423"/>
                <a:gd name="connsiteY67" fmla="*/ 1164496 h 2311974"/>
                <a:gd name="connsiteX68" fmla="*/ 1065051 w 1297423"/>
                <a:gd name="connsiteY68" fmla="*/ 1164496 h 2311974"/>
                <a:gd name="connsiteX69" fmla="*/ 1067422 w 1297423"/>
                <a:gd name="connsiteY69" fmla="*/ 1166927 h 2311974"/>
                <a:gd name="connsiteX70" fmla="*/ 1086391 w 1297423"/>
                <a:gd name="connsiteY70" fmla="*/ 1159634 h 2311974"/>
                <a:gd name="connsiteX71" fmla="*/ 1098247 w 1297423"/>
                <a:gd name="connsiteY71" fmla="*/ 1166927 h 2311974"/>
                <a:gd name="connsiteX72" fmla="*/ 1105361 w 1297423"/>
                <a:gd name="connsiteY72" fmla="*/ 1166927 h 2311974"/>
                <a:gd name="connsiteX73" fmla="*/ 1100618 w 1297423"/>
                <a:gd name="connsiteY73" fmla="*/ 1171789 h 2311974"/>
                <a:gd name="connsiteX74" fmla="*/ 1114845 w 1297423"/>
                <a:gd name="connsiteY74" fmla="*/ 1179083 h 2311974"/>
                <a:gd name="connsiteX75" fmla="*/ 1121959 w 1297423"/>
                <a:gd name="connsiteY75" fmla="*/ 1222842 h 2311974"/>
                <a:gd name="connsiteX76" fmla="*/ 1114845 w 1297423"/>
                <a:gd name="connsiteY76" fmla="*/ 1230136 h 2311974"/>
                <a:gd name="connsiteX77" fmla="*/ 1114845 w 1297423"/>
                <a:gd name="connsiteY77" fmla="*/ 1254447 h 2311974"/>
                <a:gd name="connsiteX78" fmla="*/ 1140928 w 1297423"/>
                <a:gd name="connsiteY78" fmla="*/ 1271464 h 2311974"/>
                <a:gd name="connsiteX79" fmla="*/ 1136185 w 1297423"/>
                <a:gd name="connsiteY79" fmla="*/ 1278758 h 2311974"/>
                <a:gd name="connsiteX80" fmla="*/ 1145670 w 1297423"/>
                <a:gd name="connsiteY80" fmla="*/ 1290913 h 2311974"/>
                <a:gd name="connsiteX81" fmla="*/ 1145670 w 1297423"/>
                <a:gd name="connsiteY81" fmla="*/ 1303069 h 2311974"/>
                <a:gd name="connsiteX82" fmla="*/ 1148041 w 1297423"/>
                <a:gd name="connsiteY82" fmla="*/ 1305500 h 2311974"/>
                <a:gd name="connsiteX83" fmla="*/ 1145670 w 1297423"/>
                <a:gd name="connsiteY83" fmla="*/ 1312793 h 2311974"/>
                <a:gd name="connsiteX84" fmla="*/ 1152783 w 1297423"/>
                <a:gd name="connsiteY84" fmla="*/ 1324948 h 2311974"/>
                <a:gd name="connsiteX85" fmla="*/ 1159897 w 1297423"/>
                <a:gd name="connsiteY85" fmla="*/ 1317655 h 2311974"/>
                <a:gd name="connsiteX86" fmla="*/ 1159897 w 1297423"/>
                <a:gd name="connsiteY86" fmla="*/ 1327379 h 2311974"/>
                <a:gd name="connsiteX87" fmla="*/ 1162268 w 1297423"/>
                <a:gd name="connsiteY87" fmla="*/ 1344397 h 2311974"/>
                <a:gd name="connsiteX88" fmla="*/ 1136185 w 1297423"/>
                <a:gd name="connsiteY88" fmla="*/ 1358984 h 2311974"/>
                <a:gd name="connsiteX89" fmla="*/ 1114845 w 1297423"/>
                <a:gd name="connsiteY89" fmla="*/ 1358984 h 2311974"/>
                <a:gd name="connsiteX90" fmla="*/ 1112474 w 1297423"/>
                <a:gd name="connsiteY90" fmla="*/ 1376001 h 2311974"/>
                <a:gd name="connsiteX91" fmla="*/ 1133814 w 1297423"/>
                <a:gd name="connsiteY91" fmla="*/ 1376001 h 2311974"/>
                <a:gd name="connsiteX92" fmla="*/ 1136185 w 1297423"/>
                <a:gd name="connsiteY92" fmla="*/ 1383295 h 2311974"/>
                <a:gd name="connsiteX93" fmla="*/ 1140928 w 1297423"/>
                <a:gd name="connsiteY93" fmla="*/ 1380864 h 2311974"/>
                <a:gd name="connsiteX94" fmla="*/ 1148041 w 1297423"/>
                <a:gd name="connsiteY94" fmla="*/ 1393019 h 2311974"/>
                <a:gd name="connsiteX95" fmla="*/ 1145670 w 1297423"/>
                <a:gd name="connsiteY95" fmla="*/ 1400312 h 2311974"/>
                <a:gd name="connsiteX96" fmla="*/ 1148041 w 1297423"/>
                <a:gd name="connsiteY96" fmla="*/ 1402744 h 2311974"/>
                <a:gd name="connsiteX97" fmla="*/ 1167010 w 1297423"/>
                <a:gd name="connsiteY97" fmla="*/ 1380864 h 2311974"/>
                <a:gd name="connsiteX98" fmla="*/ 1174124 w 1297423"/>
                <a:gd name="connsiteY98" fmla="*/ 1383295 h 2311974"/>
                <a:gd name="connsiteX99" fmla="*/ 1169381 w 1297423"/>
                <a:gd name="connsiteY99" fmla="*/ 1380864 h 2311974"/>
                <a:gd name="connsiteX100" fmla="*/ 1176495 w 1297423"/>
                <a:gd name="connsiteY100" fmla="*/ 1373570 h 2311974"/>
                <a:gd name="connsiteX101" fmla="*/ 1183608 w 1297423"/>
                <a:gd name="connsiteY101" fmla="*/ 1368708 h 2311974"/>
                <a:gd name="connsiteX102" fmla="*/ 1200206 w 1297423"/>
                <a:gd name="connsiteY102" fmla="*/ 1417330 h 2311974"/>
                <a:gd name="connsiteX103" fmla="*/ 1195464 w 1297423"/>
                <a:gd name="connsiteY103" fmla="*/ 1424623 h 2311974"/>
                <a:gd name="connsiteX104" fmla="*/ 1195464 w 1297423"/>
                <a:gd name="connsiteY104" fmla="*/ 1441641 h 2311974"/>
                <a:gd name="connsiteX105" fmla="*/ 1162268 w 1297423"/>
                <a:gd name="connsiteY105" fmla="*/ 1436779 h 2311974"/>
                <a:gd name="connsiteX106" fmla="*/ 1159897 w 1297423"/>
                <a:gd name="connsiteY106" fmla="*/ 1473245 h 2311974"/>
                <a:gd name="connsiteX107" fmla="*/ 1145670 w 1297423"/>
                <a:gd name="connsiteY107" fmla="*/ 1473245 h 2311974"/>
                <a:gd name="connsiteX108" fmla="*/ 1140928 w 1297423"/>
                <a:gd name="connsiteY108" fmla="*/ 1504850 h 2311974"/>
                <a:gd name="connsiteX109" fmla="*/ 1126701 w 1297423"/>
                <a:gd name="connsiteY109" fmla="*/ 1521867 h 2311974"/>
                <a:gd name="connsiteX110" fmla="*/ 1126701 w 1297423"/>
                <a:gd name="connsiteY110" fmla="*/ 1548609 h 2311974"/>
                <a:gd name="connsiteX111" fmla="*/ 1107732 w 1297423"/>
                <a:gd name="connsiteY111" fmla="*/ 1560765 h 2311974"/>
                <a:gd name="connsiteX112" fmla="*/ 1133814 w 1297423"/>
                <a:gd name="connsiteY112" fmla="*/ 1570489 h 2311974"/>
                <a:gd name="connsiteX113" fmla="*/ 1133814 w 1297423"/>
                <a:gd name="connsiteY113" fmla="*/ 1577783 h 2311974"/>
                <a:gd name="connsiteX114" fmla="*/ 1079278 w 1297423"/>
                <a:gd name="connsiteY114" fmla="*/ 1577783 h 2311974"/>
                <a:gd name="connsiteX115" fmla="*/ 1091134 w 1297423"/>
                <a:gd name="connsiteY115" fmla="*/ 1602094 h 2311974"/>
                <a:gd name="connsiteX116" fmla="*/ 1100618 w 1297423"/>
                <a:gd name="connsiteY116" fmla="*/ 1609387 h 2311974"/>
                <a:gd name="connsiteX117" fmla="*/ 1098247 w 1297423"/>
                <a:gd name="connsiteY117" fmla="*/ 1619111 h 2311974"/>
                <a:gd name="connsiteX118" fmla="*/ 1100618 w 1297423"/>
                <a:gd name="connsiteY118" fmla="*/ 1623973 h 2311974"/>
                <a:gd name="connsiteX119" fmla="*/ 1100618 w 1297423"/>
                <a:gd name="connsiteY119" fmla="*/ 1645853 h 2311974"/>
                <a:gd name="connsiteX120" fmla="*/ 1093505 w 1297423"/>
                <a:gd name="connsiteY120" fmla="*/ 1645853 h 2311974"/>
                <a:gd name="connsiteX121" fmla="*/ 1086391 w 1297423"/>
                <a:gd name="connsiteY121" fmla="*/ 1667733 h 2311974"/>
                <a:gd name="connsiteX122" fmla="*/ 1086391 w 1297423"/>
                <a:gd name="connsiteY122" fmla="*/ 1706631 h 2311974"/>
                <a:gd name="connsiteX123" fmla="*/ 1072165 w 1297423"/>
                <a:gd name="connsiteY123" fmla="*/ 1709062 h 2311974"/>
                <a:gd name="connsiteX124" fmla="*/ 1072165 w 1297423"/>
                <a:gd name="connsiteY124" fmla="*/ 1723648 h 2311974"/>
                <a:gd name="connsiteX125" fmla="*/ 1060309 w 1297423"/>
                <a:gd name="connsiteY125" fmla="*/ 1740666 h 2311974"/>
                <a:gd name="connsiteX126" fmla="*/ 1003401 w 1297423"/>
                <a:gd name="connsiteY126" fmla="*/ 1733373 h 2311974"/>
                <a:gd name="connsiteX127" fmla="*/ 977319 w 1297423"/>
                <a:gd name="connsiteY127" fmla="*/ 1733373 h 2311974"/>
                <a:gd name="connsiteX128" fmla="*/ 965463 w 1297423"/>
                <a:gd name="connsiteY128" fmla="*/ 1743097 h 2311974"/>
                <a:gd name="connsiteX129" fmla="*/ 958350 w 1297423"/>
                <a:gd name="connsiteY129" fmla="*/ 1735804 h 2311974"/>
                <a:gd name="connsiteX130" fmla="*/ 951236 w 1297423"/>
                <a:gd name="connsiteY130" fmla="*/ 1740666 h 2311974"/>
                <a:gd name="connsiteX131" fmla="*/ 929896 w 1297423"/>
                <a:gd name="connsiteY131" fmla="*/ 1713924 h 2311974"/>
                <a:gd name="connsiteX132" fmla="*/ 915669 w 1297423"/>
                <a:gd name="connsiteY132" fmla="*/ 1721217 h 2311974"/>
                <a:gd name="connsiteX133" fmla="*/ 908556 w 1297423"/>
                <a:gd name="connsiteY133" fmla="*/ 1733373 h 2311974"/>
                <a:gd name="connsiteX134" fmla="*/ 901442 w 1297423"/>
                <a:gd name="connsiteY134" fmla="*/ 1735804 h 2311974"/>
                <a:gd name="connsiteX135" fmla="*/ 887215 w 1297423"/>
                <a:gd name="connsiteY135" fmla="*/ 1706631 h 2311974"/>
                <a:gd name="connsiteX136" fmla="*/ 816081 w 1297423"/>
                <a:gd name="connsiteY136" fmla="*/ 1709062 h 2311974"/>
                <a:gd name="connsiteX137" fmla="*/ 813710 w 1297423"/>
                <a:gd name="connsiteY137" fmla="*/ 1721217 h 2311974"/>
                <a:gd name="connsiteX138" fmla="*/ 771030 w 1297423"/>
                <a:gd name="connsiteY138" fmla="*/ 1721217 h 2311974"/>
                <a:gd name="connsiteX139" fmla="*/ 771030 w 1297423"/>
                <a:gd name="connsiteY139" fmla="*/ 1728511 h 2311974"/>
                <a:gd name="connsiteX140" fmla="*/ 740205 w 1297423"/>
                <a:gd name="connsiteY140" fmla="*/ 1721217 h 2311974"/>
                <a:gd name="connsiteX141" fmla="*/ 740205 w 1297423"/>
                <a:gd name="connsiteY141" fmla="*/ 1706631 h 2311974"/>
                <a:gd name="connsiteX142" fmla="*/ 733091 w 1297423"/>
                <a:gd name="connsiteY142" fmla="*/ 1706631 h 2311974"/>
                <a:gd name="connsiteX143" fmla="*/ 730720 w 1297423"/>
                <a:gd name="connsiteY143" fmla="*/ 1692044 h 2311974"/>
                <a:gd name="connsiteX144" fmla="*/ 730720 w 1297423"/>
                <a:gd name="connsiteY144" fmla="*/ 1692044 h 2311974"/>
                <a:gd name="connsiteX145" fmla="*/ 733091 w 1297423"/>
                <a:gd name="connsiteY145" fmla="*/ 1706631 h 2311974"/>
                <a:gd name="connsiteX146" fmla="*/ 678555 w 1297423"/>
                <a:gd name="connsiteY146" fmla="*/ 1709062 h 2311974"/>
                <a:gd name="connsiteX147" fmla="*/ 638246 w 1297423"/>
                <a:gd name="connsiteY147" fmla="*/ 1701769 h 2311974"/>
                <a:gd name="connsiteX148" fmla="*/ 635875 w 1297423"/>
                <a:gd name="connsiteY148" fmla="*/ 1709062 h 2311974"/>
                <a:gd name="connsiteX149" fmla="*/ 616905 w 1297423"/>
                <a:gd name="connsiteY149" fmla="*/ 1713924 h 2311974"/>
                <a:gd name="connsiteX150" fmla="*/ 609792 w 1297423"/>
                <a:gd name="connsiteY150" fmla="*/ 1733373 h 2311974"/>
                <a:gd name="connsiteX151" fmla="*/ 614534 w 1297423"/>
                <a:gd name="connsiteY151" fmla="*/ 1750391 h 2311974"/>
                <a:gd name="connsiteX152" fmla="*/ 595565 w 1297423"/>
                <a:gd name="connsiteY152" fmla="*/ 1750391 h 2311974"/>
                <a:gd name="connsiteX153" fmla="*/ 590823 w 1297423"/>
                <a:gd name="connsiteY153" fmla="*/ 1769840 h 2311974"/>
                <a:gd name="connsiteX154" fmla="*/ 597936 w 1297423"/>
                <a:gd name="connsiteY154" fmla="*/ 1784426 h 2311974"/>
                <a:gd name="connsiteX155" fmla="*/ 595565 w 1297423"/>
                <a:gd name="connsiteY155" fmla="*/ 1806306 h 2311974"/>
                <a:gd name="connsiteX156" fmla="*/ 583709 w 1297423"/>
                <a:gd name="connsiteY156" fmla="*/ 1813599 h 2311974"/>
                <a:gd name="connsiteX157" fmla="*/ 583709 w 1297423"/>
                <a:gd name="connsiteY157" fmla="*/ 1847635 h 2311974"/>
                <a:gd name="connsiteX158" fmla="*/ 569483 w 1297423"/>
                <a:gd name="connsiteY158" fmla="*/ 1852497 h 2311974"/>
                <a:gd name="connsiteX159" fmla="*/ 567111 w 1297423"/>
                <a:gd name="connsiteY159" fmla="*/ 1837910 h 2311974"/>
                <a:gd name="connsiteX160" fmla="*/ 533915 w 1297423"/>
                <a:gd name="connsiteY160" fmla="*/ 1837910 h 2311974"/>
                <a:gd name="connsiteX161" fmla="*/ 533915 w 1297423"/>
                <a:gd name="connsiteY161" fmla="*/ 1859790 h 2311974"/>
                <a:gd name="connsiteX162" fmla="*/ 514946 w 1297423"/>
                <a:gd name="connsiteY162" fmla="*/ 1859790 h 2311974"/>
                <a:gd name="connsiteX163" fmla="*/ 514946 w 1297423"/>
                <a:gd name="connsiteY163" fmla="*/ 1869515 h 2311974"/>
                <a:gd name="connsiteX164" fmla="*/ 512575 w 1297423"/>
                <a:gd name="connsiteY164" fmla="*/ 1876808 h 2311974"/>
                <a:gd name="connsiteX165" fmla="*/ 431957 w 1297423"/>
                <a:gd name="connsiteY165" fmla="*/ 1876808 h 2311974"/>
                <a:gd name="connsiteX166" fmla="*/ 431957 w 1297423"/>
                <a:gd name="connsiteY166" fmla="*/ 1896257 h 2311974"/>
                <a:gd name="connsiteX167" fmla="*/ 379791 w 1297423"/>
                <a:gd name="connsiteY167" fmla="*/ 1901119 h 2311974"/>
                <a:gd name="connsiteX168" fmla="*/ 379791 w 1297423"/>
                <a:gd name="connsiteY168" fmla="*/ 1930292 h 2311974"/>
                <a:gd name="connsiteX169" fmla="*/ 358451 w 1297423"/>
                <a:gd name="connsiteY169" fmla="*/ 1930292 h 2311974"/>
                <a:gd name="connsiteX170" fmla="*/ 356080 w 1297423"/>
                <a:gd name="connsiteY170" fmla="*/ 1952172 h 2311974"/>
                <a:gd name="connsiteX171" fmla="*/ 344224 w 1297423"/>
                <a:gd name="connsiteY171" fmla="*/ 1952172 h 2311974"/>
                <a:gd name="connsiteX172" fmla="*/ 344224 w 1297423"/>
                <a:gd name="connsiteY172" fmla="*/ 1978914 h 2311974"/>
                <a:gd name="connsiteX173" fmla="*/ 351338 w 1297423"/>
                <a:gd name="connsiteY173" fmla="*/ 1983776 h 2311974"/>
                <a:gd name="connsiteX174" fmla="*/ 348967 w 1297423"/>
                <a:gd name="connsiteY174" fmla="*/ 2000794 h 2311974"/>
                <a:gd name="connsiteX175" fmla="*/ 356080 w 1297423"/>
                <a:gd name="connsiteY175" fmla="*/ 2005656 h 2311974"/>
                <a:gd name="connsiteX176" fmla="*/ 356080 w 1297423"/>
                <a:gd name="connsiteY176" fmla="*/ 2068865 h 2311974"/>
                <a:gd name="connsiteX177" fmla="*/ 348967 w 1297423"/>
                <a:gd name="connsiteY177" fmla="*/ 2068865 h 2311974"/>
                <a:gd name="connsiteX178" fmla="*/ 348967 w 1297423"/>
                <a:gd name="connsiteY178" fmla="*/ 2081020 h 2311974"/>
                <a:gd name="connsiteX179" fmla="*/ 329997 w 1297423"/>
                <a:gd name="connsiteY179" fmla="*/ 2083451 h 2311974"/>
                <a:gd name="connsiteX180" fmla="*/ 315771 w 1297423"/>
                <a:gd name="connsiteY180" fmla="*/ 2117487 h 2311974"/>
                <a:gd name="connsiteX181" fmla="*/ 315771 w 1297423"/>
                <a:gd name="connsiteY181" fmla="*/ 2129642 h 2311974"/>
                <a:gd name="connsiteX182" fmla="*/ 372678 w 1297423"/>
                <a:gd name="connsiteY182" fmla="*/ 2132073 h 2311974"/>
                <a:gd name="connsiteX183" fmla="*/ 365565 w 1297423"/>
                <a:gd name="connsiteY183" fmla="*/ 2151522 h 2311974"/>
                <a:gd name="connsiteX184" fmla="*/ 370307 w 1297423"/>
                <a:gd name="connsiteY184" fmla="*/ 2161246 h 2311974"/>
                <a:gd name="connsiteX185" fmla="*/ 365565 w 1297423"/>
                <a:gd name="connsiteY185" fmla="*/ 2168540 h 2311974"/>
                <a:gd name="connsiteX186" fmla="*/ 348967 w 1297423"/>
                <a:gd name="connsiteY186" fmla="*/ 2168540 h 2311974"/>
                <a:gd name="connsiteX187" fmla="*/ 348967 w 1297423"/>
                <a:gd name="connsiteY187" fmla="*/ 2180695 h 2311974"/>
                <a:gd name="connsiteX188" fmla="*/ 318142 w 1297423"/>
                <a:gd name="connsiteY188" fmla="*/ 2187988 h 2311974"/>
                <a:gd name="connsiteX189" fmla="*/ 325255 w 1297423"/>
                <a:gd name="connsiteY189" fmla="*/ 2200144 h 2311974"/>
                <a:gd name="connsiteX190" fmla="*/ 322884 w 1297423"/>
                <a:gd name="connsiteY190" fmla="*/ 2256059 h 2311974"/>
                <a:gd name="connsiteX191" fmla="*/ 311028 w 1297423"/>
                <a:gd name="connsiteY191" fmla="*/ 2277939 h 2311974"/>
                <a:gd name="connsiteX192" fmla="*/ 284946 w 1297423"/>
                <a:gd name="connsiteY192" fmla="*/ 2307112 h 2311974"/>
                <a:gd name="connsiteX193" fmla="*/ 270719 w 1297423"/>
                <a:gd name="connsiteY193" fmla="*/ 2311974 h 2311974"/>
                <a:gd name="connsiteX194" fmla="*/ 254121 w 1297423"/>
                <a:gd name="connsiteY194" fmla="*/ 2282801 h 2311974"/>
                <a:gd name="connsiteX195" fmla="*/ 235152 w 1297423"/>
                <a:gd name="connsiteY195" fmla="*/ 2275508 h 2311974"/>
                <a:gd name="connsiteX196" fmla="*/ 220925 w 1297423"/>
                <a:gd name="connsiteY196" fmla="*/ 2292526 h 2311974"/>
                <a:gd name="connsiteX197" fmla="*/ 201956 w 1297423"/>
                <a:gd name="connsiteY197" fmla="*/ 2285232 h 2311974"/>
                <a:gd name="connsiteX198" fmla="*/ 187729 w 1297423"/>
                <a:gd name="connsiteY198" fmla="*/ 2290094 h 2311974"/>
                <a:gd name="connsiteX199" fmla="*/ 152162 w 1297423"/>
                <a:gd name="connsiteY199" fmla="*/ 2275508 h 2311974"/>
                <a:gd name="connsiteX200" fmla="*/ 111427 w 1297423"/>
                <a:gd name="connsiteY200" fmla="*/ 2254426 h 2311974"/>
                <a:gd name="connsiteX201" fmla="*/ 119732 w 1297423"/>
                <a:gd name="connsiteY201" fmla="*/ 2090384 h 2311974"/>
                <a:gd name="connsiteX202" fmla="*/ 149016 w 1297423"/>
                <a:gd name="connsiteY202" fmla="*/ 1879782 h 2311974"/>
                <a:gd name="connsiteX203" fmla="*/ 144099 w 1297423"/>
                <a:gd name="connsiteY203" fmla="*/ 1766434 h 2311974"/>
                <a:gd name="connsiteX204" fmla="*/ 115820 w 1297423"/>
                <a:gd name="connsiteY204" fmla="*/ 1684276 h 2311974"/>
                <a:gd name="connsiteX205" fmla="*/ 52467 w 1297423"/>
                <a:gd name="connsiteY205" fmla="*/ 1605539 h 2311974"/>
                <a:gd name="connsiteX206" fmla="*/ 2592 w 1297423"/>
                <a:gd name="connsiteY206" fmla="*/ 1566641 h 2311974"/>
                <a:gd name="connsiteX207" fmla="*/ 4236 w 1297423"/>
                <a:gd name="connsiteY207" fmla="*/ 1519182 h 2311974"/>
                <a:gd name="connsiteX208" fmla="*/ 0 w 1297423"/>
                <a:gd name="connsiteY208" fmla="*/ 1442151 h 2311974"/>
                <a:gd name="connsiteX209" fmla="*/ 55307 w 1297423"/>
                <a:gd name="connsiteY209" fmla="*/ 1327822 h 2311974"/>
                <a:gd name="connsiteX210" fmla="*/ 848993 w 1297423"/>
                <a:gd name="connsiteY210" fmla="*/ 1104035 h 2311974"/>
                <a:gd name="connsiteX211" fmla="*/ 133193 w 1297423"/>
                <a:gd name="connsiteY211" fmla="*/ 471633 h 2311974"/>
                <a:gd name="connsiteX212" fmla="*/ 126079 w 1297423"/>
                <a:gd name="connsiteY212" fmla="*/ 464340 h 2311974"/>
                <a:gd name="connsiteX213" fmla="*/ 213811 w 1297423"/>
                <a:gd name="connsiteY213" fmla="*/ 311180 h 2311974"/>
                <a:gd name="connsiteX214" fmla="*/ 206698 w 1297423"/>
                <a:gd name="connsiteY214" fmla="*/ 308749 h 2311974"/>
                <a:gd name="connsiteX215" fmla="*/ 220925 w 1297423"/>
                <a:gd name="connsiteY215" fmla="*/ 240679 h 2311974"/>
                <a:gd name="connsiteX216" fmla="*/ 242265 w 1297423"/>
                <a:gd name="connsiteY216" fmla="*/ 199350 h 2311974"/>
                <a:gd name="connsiteX217" fmla="*/ 220925 w 1297423"/>
                <a:gd name="connsiteY217" fmla="*/ 150728 h 2311974"/>
                <a:gd name="connsiteX218" fmla="*/ 230409 w 1297423"/>
                <a:gd name="connsiteY218" fmla="*/ 131279 h 2311974"/>
                <a:gd name="connsiteX219" fmla="*/ 263605 w 1297423"/>
                <a:gd name="connsiteY219" fmla="*/ 116693 h 2311974"/>
                <a:gd name="connsiteX220" fmla="*/ 268348 w 1297423"/>
                <a:gd name="connsiteY220" fmla="*/ 131279 h 2311974"/>
                <a:gd name="connsiteX221" fmla="*/ 289688 w 1297423"/>
                <a:gd name="connsiteY221" fmla="*/ 116693 h 2311974"/>
                <a:gd name="connsiteX222" fmla="*/ 284946 w 1297423"/>
                <a:gd name="connsiteY222" fmla="*/ 109399 h 2311974"/>
                <a:gd name="connsiteX223" fmla="*/ 301544 w 1297423"/>
                <a:gd name="connsiteY223" fmla="*/ 102106 h 2311974"/>
                <a:gd name="connsiteX224" fmla="*/ 301544 w 1297423"/>
                <a:gd name="connsiteY224" fmla="*/ 94813 h 2311974"/>
                <a:gd name="connsiteX225" fmla="*/ 311028 w 1297423"/>
                <a:gd name="connsiteY225" fmla="*/ 87519 h 2311974"/>
                <a:gd name="connsiteX226" fmla="*/ 296801 w 1297423"/>
                <a:gd name="connsiteY226" fmla="*/ 53484 h 2311974"/>
                <a:gd name="connsiteX227" fmla="*/ 294430 w 1297423"/>
                <a:gd name="connsiteY227" fmla="*/ 7293 h 2311974"/>
                <a:gd name="connsiteX228" fmla="*/ 337111 w 1297423"/>
                <a:gd name="connsiteY228" fmla="*/ 17018 h 2311974"/>
                <a:gd name="connsiteX229" fmla="*/ 358451 w 1297423"/>
                <a:gd name="connsiteY229" fmla="*/ 0 h 2311974"/>
                <a:gd name="connsiteX230" fmla="*/ 358451 w 1297423"/>
                <a:gd name="connsiteY230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62369 w 1297423"/>
                <a:gd name="connsiteY16" fmla="*/ 128848 h 2311974"/>
                <a:gd name="connsiteX17" fmla="*/ 574225 w 1297423"/>
                <a:gd name="connsiteY17" fmla="*/ 150728 h 2311974"/>
                <a:gd name="connsiteX18" fmla="*/ 650101 w 1297423"/>
                <a:gd name="connsiteY18" fmla="*/ 172608 h 2311974"/>
                <a:gd name="connsiteX19" fmla="*/ 657215 w 1297423"/>
                <a:gd name="connsiteY19" fmla="*/ 184763 h 2311974"/>
                <a:gd name="connsiteX20" fmla="*/ 650101 w 1297423"/>
                <a:gd name="connsiteY20" fmla="*/ 192057 h 2311974"/>
                <a:gd name="connsiteX21" fmla="*/ 657215 w 1297423"/>
                <a:gd name="connsiteY21" fmla="*/ 201781 h 2311974"/>
                <a:gd name="connsiteX22" fmla="*/ 664328 w 1297423"/>
                <a:gd name="connsiteY22" fmla="*/ 233385 h 2311974"/>
                <a:gd name="connsiteX23" fmla="*/ 707009 w 1297423"/>
                <a:gd name="connsiteY23" fmla="*/ 211505 h 2311974"/>
                <a:gd name="connsiteX24" fmla="*/ 730720 w 1297423"/>
                <a:gd name="connsiteY24" fmla="*/ 213936 h 2311974"/>
                <a:gd name="connsiteX25" fmla="*/ 752060 w 1297423"/>
                <a:gd name="connsiteY25" fmla="*/ 199350 h 2311974"/>
                <a:gd name="connsiteX26" fmla="*/ 761545 w 1297423"/>
                <a:gd name="connsiteY26" fmla="*/ 177470 h 2311974"/>
                <a:gd name="connsiteX27" fmla="*/ 787628 w 1297423"/>
                <a:gd name="connsiteY27" fmla="*/ 158021 h 2311974"/>
                <a:gd name="connsiteX28" fmla="*/ 808968 w 1297423"/>
                <a:gd name="connsiteY28" fmla="*/ 194488 h 2311974"/>
                <a:gd name="connsiteX29" fmla="*/ 808968 w 1297423"/>
                <a:gd name="connsiteY29" fmla="*/ 221230 h 2311974"/>
                <a:gd name="connsiteX30" fmla="*/ 820823 w 1297423"/>
                <a:gd name="connsiteY30" fmla="*/ 243110 h 2311974"/>
                <a:gd name="connsiteX31" fmla="*/ 839793 w 1297423"/>
                <a:gd name="connsiteY31" fmla="*/ 262558 h 2311974"/>
                <a:gd name="connsiteX32" fmla="*/ 882473 w 1297423"/>
                <a:gd name="connsiteY32" fmla="*/ 274714 h 2311974"/>
                <a:gd name="connsiteX33" fmla="*/ 915669 w 1297423"/>
                <a:gd name="connsiteY33" fmla="*/ 260127 h 2311974"/>
                <a:gd name="connsiteX34" fmla="*/ 937009 w 1297423"/>
                <a:gd name="connsiteY34" fmla="*/ 262558 h 2311974"/>
                <a:gd name="connsiteX35" fmla="*/ 963092 w 1297423"/>
                <a:gd name="connsiteY35" fmla="*/ 277145 h 2311974"/>
                <a:gd name="connsiteX36" fmla="*/ 996288 w 1297423"/>
                <a:gd name="connsiteY36" fmla="*/ 282007 h 2311974"/>
                <a:gd name="connsiteX37" fmla="*/ 991546 w 1297423"/>
                <a:gd name="connsiteY37" fmla="*/ 299025 h 2311974"/>
                <a:gd name="connsiteX38" fmla="*/ 1019999 w 1297423"/>
                <a:gd name="connsiteY38" fmla="*/ 371958 h 2311974"/>
                <a:gd name="connsiteX39" fmla="*/ 1136185 w 1297423"/>
                <a:gd name="connsiteY39" fmla="*/ 415718 h 2311974"/>
                <a:gd name="connsiteX40" fmla="*/ 1169381 w 1297423"/>
                <a:gd name="connsiteY40" fmla="*/ 386544 h 2311974"/>
                <a:gd name="connsiteX41" fmla="*/ 1214433 w 1297423"/>
                <a:gd name="connsiteY41" fmla="*/ 381682 h 2311974"/>
                <a:gd name="connsiteX42" fmla="*/ 1221547 w 1297423"/>
                <a:gd name="connsiteY42" fmla="*/ 386544 h 2311974"/>
                <a:gd name="connsiteX43" fmla="*/ 1257114 w 1297423"/>
                <a:gd name="connsiteY43" fmla="*/ 371958 h 2311974"/>
                <a:gd name="connsiteX44" fmla="*/ 1257114 w 1297423"/>
                <a:gd name="connsiteY44" fmla="*/ 388975 h 2311974"/>
                <a:gd name="connsiteX45" fmla="*/ 1271341 w 1297423"/>
                <a:gd name="connsiteY45" fmla="*/ 408424 h 2311974"/>
                <a:gd name="connsiteX46" fmla="*/ 1209691 w 1297423"/>
                <a:gd name="connsiteY46" fmla="*/ 444891 h 2311974"/>
                <a:gd name="connsiteX47" fmla="*/ 1207320 w 1297423"/>
                <a:gd name="connsiteY47" fmla="*/ 491082 h 2311974"/>
                <a:gd name="connsiteX48" fmla="*/ 1228660 w 1297423"/>
                <a:gd name="connsiteY48" fmla="*/ 532410 h 2311974"/>
                <a:gd name="connsiteX49" fmla="*/ 1261856 w 1297423"/>
                <a:gd name="connsiteY49" fmla="*/ 554290 h 2311974"/>
                <a:gd name="connsiteX50" fmla="*/ 1283196 w 1297423"/>
                <a:gd name="connsiteY50" fmla="*/ 581032 h 2311974"/>
                <a:gd name="connsiteX51" fmla="*/ 1276083 w 1297423"/>
                <a:gd name="connsiteY51" fmla="*/ 622361 h 2311974"/>
                <a:gd name="connsiteX52" fmla="*/ 1297423 w 1297423"/>
                <a:gd name="connsiteY52" fmla="*/ 644241 h 2311974"/>
                <a:gd name="connsiteX53" fmla="*/ 1292681 w 1297423"/>
                <a:gd name="connsiteY53" fmla="*/ 658827 h 2311974"/>
                <a:gd name="connsiteX54" fmla="*/ 1285567 w 1297423"/>
                <a:gd name="connsiteY54" fmla="*/ 666121 h 2311974"/>
                <a:gd name="connsiteX55" fmla="*/ 1257114 w 1297423"/>
                <a:gd name="connsiteY55" fmla="*/ 663689 h 2311974"/>
                <a:gd name="connsiteX56" fmla="*/ 1228660 w 1297423"/>
                <a:gd name="connsiteY56" fmla="*/ 705018 h 2311974"/>
                <a:gd name="connsiteX57" fmla="*/ 1207320 w 1297423"/>
                <a:gd name="connsiteY57" fmla="*/ 712312 h 2311974"/>
                <a:gd name="connsiteX58" fmla="*/ 1159897 w 1297423"/>
                <a:gd name="connsiteY58" fmla="*/ 785245 h 2311974"/>
                <a:gd name="connsiteX59" fmla="*/ 1159897 w 1297423"/>
                <a:gd name="connsiteY59" fmla="*/ 804693 h 2311974"/>
                <a:gd name="connsiteX60" fmla="*/ 1129072 w 1297423"/>
                <a:gd name="connsiteY60" fmla="*/ 802262 h 2311974"/>
                <a:gd name="connsiteX61" fmla="*/ 1098247 w 1297423"/>
                <a:gd name="connsiteY61" fmla="*/ 802262 h 2311974"/>
                <a:gd name="connsiteX62" fmla="*/ 1074536 w 1297423"/>
                <a:gd name="connsiteY62" fmla="*/ 819280 h 2311974"/>
                <a:gd name="connsiteX63" fmla="*/ 1038969 w 1297423"/>
                <a:gd name="connsiteY63" fmla="*/ 809556 h 2311974"/>
                <a:gd name="connsiteX64" fmla="*/ 1027113 w 1297423"/>
                <a:gd name="connsiteY64" fmla="*/ 816849 h 2311974"/>
                <a:gd name="connsiteX65" fmla="*/ 1024742 w 1297423"/>
                <a:gd name="connsiteY65" fmla="*/ 1149909 h 2311974"/>
                <a:gd name="connsiteX66" fmla="*/ 1036597 w 1297423"/>
                <a:gd name="connsiteY66" fmla="*/ 1164496 h 2311974"/>
                <a:gd name="connsiteX67" fmla="*/ 1065051 w 1297423"/>
                <a:gd name="connsiteY67" fmla="*/ 1164496 h 2311974"/>
                <a:gd name="connsiteX68" fmla="*/ 1067422 w 1297423"/>
                <a:gd name="connsiteY68" fmla="*/ 1166927 h 2311974"/>
                <a:gd name="connsiteX69" fmla="*/ 1086391 w 1297423"/>
                <a:gd name="connsiteY69" fmla="*/ 1159634 h 2311974"/>
                <a:gd name="connsiteX70" fmla="*/ 1098247 w 1297423"/>
                <a:gd name="connsiteY70" fmla="*/ 1166927 h 2311974"/>
                <a:gd name="connsiteX71" fmla="*/ 1105361 w 1297423"/>
                <a:gd name="connsiteY71" fmla="*/ 1166927 h 2311974"/>
                <a:gd name="connsiteX72" fmla="*/ 1100618 w 1297423"/>
                <a:gd name="connsiteY72" fmla="*/ 1171789 h 2311974"/>
                <a:gd name="connsiteX73" fmla="*/ 1114845 w 1297423"/>
                <a:gd name="connsiteY73" fmla="*/ 1179083 h 2311974"/>
                <a:gd name="connsiteX74" fmla="*/ 1121959 w 1297423"/>
                <a:gd name="connsiteY74" fmla="*/ 1222842 h 2311974"/>
                <a:gd name="connsiteX75" fmla="*/ 1114845 w 1297423"/>
                <a:gd name="connsiteY75" fmla="*/ 1230136 h 2311974"/>
                <a:gd name="connsiteX76" fmla="*/ 1114845 w 1297423"/>
                <a:gd name="connsiteY76" fmla="*/ 1254447 h 2311974"/>
                <a:gd name="connsiteX77" fmla="*/ 1140928 w 1297423"/>
                <a:gd name="connsiteY77" fmla="*/ 1271464 h 2311974"/>
                <a:gd name="connsiteX78" fmla="*/ 1136185 w 1297423"/>
                <a:gd name="connsiteY78" fmla="*/ 1278758 h 2311974"/>
                <a:gd name="connsiteX79" fmla="*/ 1145670 w 1297423"/>
                <a:gd name="connsiteY79" fmla="*/ 1290913 h 2311974"/>
                <a:gd name="connsiteX80" fmla="*/ 1145670 w 1297423"/>
                <a:gd name="connsiteY80" fmla="*/ 1303069 h 2311974"/>
                <a:gd name="connsiteX81" fmla="*/ 1148041 w 1297423"/>
                <a:gd name="connsiteY81" fmla="*/ 1305500 h 2311974"/>
                <a:gd name="connsiteX82" fmla="*/ 1145670 w 1297423"/>
                <a:gd name="connsiteY82" fmla="*/ 1312793 h 2311974"/>
                <a:gd name="connsiteX83" fmla="*/ 1152783 w 1297423"/>
                <a:gd name="connsiteY83" fmla="*/ 1324948 h 2311974"/>
                <a:gd name="connsiteX84" fmla="*/ 1159897 w 1297423"/>
                <a:gd name="connsiteY84" fmla="*/ 1317655 h 2311974"/>
                <a:gd name="connsiteX85" fmla="*/ 1159897 w 1297423"/>
                <a:gd name="connsiteY85" fmla="*/ 1327379 h 2311974"/>
                <a:gd name="connsiteX86" fmla="*/ 1162268 w 1297423"/>
                <a:gd name="connsiteY86" fmla="*/ 1344397 h 2311974"/>
                <a:gd name="connsiteX87" fmla="*/ 1136185 w 1297423"/>
                <a:gd name="connsiteY87" fmla="*/ 1358984 h 2311974"/>
                <a:gd name="connsiteX88" fmla="*/ 1114845 w 1297423"/>
                <a:gd name="connsiteY88" fmla="*/ 1358984 h 2311974"/>
                <a:gd name="connsiteX89" fmla="*/ 1112474 w 1297423"/>
                <a:gd name="connsiteY89" fmla="*/ 1376001 h 2311974"/>
                <a:gd name="connsiteX90" fmla="*/ 1133814 w 1297423"/>
                <a:gd name="connsiteY90" fmla="*/ 1376001 h 2311974"/>
                <a:gd name="connsiteX91" fmla="*/ 1136185 w 1297423"/>
                <a:gd name="connsiteY91" fmla="*/ 1383295 h 2311974"/>
                <a:gd name="connsiteX92" fmla="*/ 1140928 w 1297423"/>
                <a:gd name="connsiteY92" fmla="*/ 1380864 h 2311974"/>
                <a:gd name="connsiteX93" fmla="*/ 1148041 w 1297423"/>
                <a:gd name="connsiteY93" fmla="*/ 1393019 h 2311974"/>
                <a:gd name="connsiteX94" fmla="*/ 1145670 w 1297423"/>
                <a:gd name="connsiteY94" fmla="*/ 1400312 h 2311974"/>
                <a:gd name="connsiteX95" fmla="*/ 1148041 w 1297423"/>
                <a:gd name="connsiteY95" fmla="*/ 1402744 h 2311974"/>
                <a:gd name="connsiteX96" fmla="*/ 1167010 w 1297423"/>
                <a:gd name="connsiteY96" fmla="*/ 1380864 h 2311974"/>
                <a:gd name="connsiteX97" fmla="*/ 1174124 w 1297423"/>
                <a:gd name="connsiteY97" fmla="*/ 1383295 h 2311974"/>
                <a:gd name="connsiteX98" fmla="*/ 1169381 w 1297423"/>
                <a:gd name="connsiteY98" fmla="*/ 1380864 h 2311974"/>
                <a:gd name="connsiteX99" fmla="*/ 1176495 w 1297423"/>
                <a:gd name="connsiteY99" fmla="*/ 1373570 h 2311974"/>
                <a:gd name="connsiteX100" fmla="*/ 1183608 w 1297423"/>
                <a:gd name="connsiteY100" fmla="*/ 1368708 h 2311974"/>
                <a:gd name="connsiteX101" fmla="*/ 1200206 w 1297423"/>
                <a:gd name="connsiteY101" fmla="*/ 1417330 h 2311974"/>
                <a:gd name="connsiteX102" fmla="*/ 1195464 w 1297423"/>
                <a:gd name="connsiteY102" fmla="*/ 1424623 h 2311974"/>
                <a:gd name="connsiteX103" fmla="*/ 1195464 w 1297423"/>
                <a:gd name="connsiteY103" fmla="*/ 1441641 h 2311974"/>
                <a:gd name="connsiteX104" fmla="*/ 1162268 w 1297423"/>
                <a:gd name="connsiteY104" fmla="*/ 1436779 h 2311974"/>
                <a:gd name="connsiteX105" fmla="*/ 1159897 w 1297423"/>
                <a:gd name="connsiteY105" fmla="*/ 1473245 h 2311974"/>
                <a:gd name="connsiteX106" fmla="*/ 1145670 w 1297423"/>
                <a:gd name="connsiteY106" fmla="*/ 1473245 h 2311974"/>
                <a:gd name="connsiteX107" fmla="*/ 1140928 w 1297423"/>
                <a:gd name="connsiteY107" fmla="*/ 1504850 h 2311974"/>
                <a:gd name="connsiteX108" fmla="*/ 1126701 w 1297423"/>
                <a:gd name="connsiteY108" fmla="*/ 1521867 h 2311974"/>
                <a:gd name="connsiteX109" fmla="*/ 1126701 w 1297423"/>
                <a:gd name="connsiteY109" fmla="*/ 1548609 h 2311974"/>
                <a:gd name="connsiteX110" fmla="*/ 1107732 w 1297423"/>
                <a:gd name="connsiteY110" fmla="*/ 1560765 h 2311974"/>
                <a:gd name="connsiteX111" fmla="*/ 1133814 w 1297423"/>
                <a:gd name="connsiteY111" fmla="*/ 1570489 h 2311974"/>
                <a:gd name="connsiteX112" fmla="*/ 1133814 w 1297423"/>
                <a:gd name="connsiteY112" fmla="*/ 1577783 h 2311974"/>
                <a:gd name="connsiteX113" fmla="*/ 1079278 w 1297423"/>
                <a:gd name="connsiteY113" fmla="*/ 1577783 h 2311974"/>
                <a:gd name="connsiteX114" fmla="*/ 1091134 w 1297423"/>
                <a:gd name="connsiteY114" fmla="*/ 1602094 h 2311974"/>
                <a:gd name="connsiteX115" fmla="*/ 1100618 w 1297423"/>
                <a:gd name="connsiteY115" fmla="*/ 1609387 h 2311974"/>
                <a:gd name="connsiteX116" fmla="*/ 1098247 w 1297423"/>
                <a:gd name="connsiteY116" fmla="*/ 1619111 h 2311974"/>
                <a:gd name="connsiteX117" fmla="*/ 1100618 w 1297423"/>
                <a:gd name="connsiteY117" fmla="*/ 1623973 h 2311974"/>
                <a:gd name="connsiteX118" fmla="*/ 1100618 w 1297423"/>
                <a:gd name="connsiteY118" fmla="*/ 1645853 h 2311974"/>
                <a:gd name="connsiteX119" fmla="*/ 1093505 w 1297423"/>
                <a:gd name="connsiteY119" fmla="*/ 1645853 h 2311974"/>
                <a:gd name="connsiteX120" fmla="*/ 1086391 w 1297423"/>
                <a:gd name="connsiteY120" fmla="*/ 1667733 h 2311974"/>
                <a:gd name="connsiteX121" fmla="*/ 1086391 w 1297423"/>
                <a:gd name="connsiteY121" fmla="*/ 1706631 h 2311974"/>
                <a:gd name="connsiteX122" fmla="*/ 1072165 w 1297423"/>
                <a:gd name="connsiteY122" fmla="*/ 1709062 h 2311974"/>
                <a:gd name="connsiteX123" fmla="*/ 1072165 w 1297423"/>
                <a:gd name="connsiteY123" fmla="*/ 1723648 h 2311974"/>
                <a:gd name="connsiteX124" fmla="*/ 1060309 w 1297423"/>
                <a:gd name="connsiteY124" fmla="*/ 1740666 h 2311974"/>
                <a:gd name="connsiteX125" fmla="*/ 1003401 w 1297423"/>
                <a:gd name="connsiteY125" fmla="*/ 1733373 h 2311974"/>
                <a:gd name="connsiteX126" fmla="*/ 977319 w 1297423"/>
                <a:gd name="connsiteY126" fmla="*/ 1733373 h 2311974"/>
                <a:gd name="connsiteX127" fmla="*/ 965463 w 1297423"/>
                <a:gd name="connsiteY127" fmla="*/ 1743097 h 2311974"/>
                <a:gd name="connsiteX128" fmla="*/ 958350 w 1297423"/>
                <a:gd name="connsiteY128" fmla="*/ 1735804 h 2311974"/>
                <a:gd name="connsiteX129" fmla="*/ 951236 w 1297423"/>
                <a:gd name="connsiteY129" fmla="*/ 1740666 h 2311974"/>
                <a:gd name="connsiteX130" fmla="*/ 929896 w 1297423"/>
                <a:gd name="connsiteY130" fmla="*/ 1713924 h 2311974"/>
                <a:gd name="connsiteX131" fmla="*/ 915669 w 1297423"/>
                <a:gd name="connsiteY131" fmla="*/ 1721217 h 2311974"/>
                <a:gd name="connsiteX132" fmla="*/ 908556 w 1297423"/>
                <a:gd name="connsiteY132" fmla="*/ 1733373 h 2311974"/>
                <a:gd name="connsiteX133" fmla="*/ 901442 w 1297423"/>
                <a:gd name="connsiteY133" fmla="*/ 1735804 h 2311974"/>
                <a:gd name="connsiteX134" fmla="*/ 887215 w 1297423"/>
                <a:gd name="connsiteY134" fmla="*/ 1706631 h 2311974"/>
                <a:gd name="connsiteX135" fmla="*/ 816081 w 1297423"/>
                <a:gd name="connsiteY135" fmla="*/ 1709062 h 2311974"/>
                <a:gd name="connsiteX136" fmla="*/ 813710 w 1297423"/>
                <a:gd name="connsiteY136" fmla="*/ 1721217 h 2311974"/>
                <a:gd name="connsiteX137" fmla="*/ 771030 w 1297423"/>
                <a:gd name="connsiteY137" fmla="*/ 1721217 h 2311974"/>
                <a:gd name="connsiteX138" fmla="*/ 771030 w 1297423"/>
                <a:gd name="connsiteY138" fmla="*/ 1728511 h 2311974"/>
                <a:gd name="connsiteX139" fmla="*/ 740205 w 1297423"/>
                <a:gd name="connsiteY139" fmla="*/ 1721217 h 2311974"/>
                <a:gd name="connsiteX140" fmla="*/ 740205 w 1297423"/>
                <a:gd name="connsiteY140" fmla="*/ 1706631 h 2311974"/>
                <a:gd name="connsiteX141" fmla="*/ 733091 w 1297423"/>
                <a:gd name="connsiteY141" fmla="*/ 1706631 h 2311974"/>
                <a:gd name="connsiteX142" fmla="*/ 730720 w 1297423"/>
                <a:gd name="connsiteY142" fmla="*/ 1692044 h 2311974"/>
                <a:gd name="connsiteX143" fmla="*/ 730720 w 1297423"/>
                <a:gd name="connsiteY143" fmla="*/ 1692044 h 2311974"/>
                <a:gd name="connsiteX144" fmla="*/ 733091 w 1297423"/>
                <a:gd name="connsiteY144" fmla="*/ 1706631 h 2311974"/>
                <a:gd name="connsiteX145" fmla="*/ 678555 w 1297423"/>
                <a:gd name="connsiteY145" fmla="*/ 1709062 h 2311974"/>
                <a:gd name="connsiteX146" fmla="*/ 638246 w 1297423"/>
                <a:gd name="connsiteY146" fmla="*/ 1701769 h 2311974"/>
                <a:gd name="connsiteX147" fmla="*/ 635875 w 1297423"/>
                <a:gd name="connsiteY147" fmla="*/ 1709062 h 2311974"/>
                <a:gd name="connsiteX148" fmla="*/ 616905 w 1297423"/>
                <a:gd name="connsiteY148" fmla="*/ 1713924 h 2311974"/>
                <a:gd name="connsiteX149" fmla="*/ 609792 w 1297423"/>
                <a:gd name="connsiteY149" fmla="*/ 1733373 h 2311974"/>
                <a:gd name="connsiteX150" fmla="*/ 614534 w 1297423"/>
                <a:gd name="connsiteY150" fmla="*/ 1750391 h 2311974"/>
                <a:gd name="connsiteX151" fmla="*/ 595565 w 1297423"/>
                <a:gd name="connsiteY151" fmla="*/ 1750391 h 2311974"/>
                <a:gd name="connsiteX152" fmla="*/ 590823 w 1297423"/>
                <a:gd name="connsiteY152" fmla="*/ 1769840 h 2311974"/>
                <a:gd name="connsiteX153" fmla="*/ 597936 w 1297423"/>
                <a:gd name="connsiteY153" fmla="*/ 1784426 h 2311974"/>
                <a:gd name="connsiteX154" fmla="*/ 595565 w 1297423"/>
                <a:gd name="connsiteY154" fmla="*/ 1806306 h 2311974"/>
                <a:gd name="connsiteX155" fmla="*/ 583709 w 1297423"/>
                <a:gd name="connsiteY155" fmla="*/ 1813599 h 2311974"/>
                <a:gd name="connsiteX156" fmla="*/ 583709 w 1297423"/>
                <a:gd name="connsiteY156" fmla="*/ 1847635 h 2311974"/>
                <a:gd name="connsiteX157" fmla="*/ 569483 w 1297423"/>
                <a:gd name="connsiteY157" fmla="*/ 1852497 h 2311974"/>
                <a:gd name="connsiteX158" fmla="*/ 567111 w 1297423"/>
                <a:gd name="connsiteY158" fmla="*/ 1837910 h 2311974"/>
                <a:gd name="connsiteX159" fmla="*/ 533915 w 1297423"/>
                <a:gd name="connsiteY159" fmla="*/ 1837910 h 2311974"/>
                <a:gd name="connsiteX160" fmla="*/ 533915 w 1297423"/>
                <a:gd name="connsiteY160" fmla="*/ 1859790 h 2311974"/>
                <a:gd name="connsiteX161" fmla="*/ 514946 w 1297423"/>
                <a:gd name="connsiteY161" fmla="*/ 1859790 h 2311974"/>
                <a:gd name="connsiteX162" fmla="*/ 514946 w 1297423"/>
                <a:gd name="connsiteY162" fmla="*/ 1869515 h 2311974"/>
                <a:gd name="connsiteX163" fmla="*/ 512575 w 1297423"/>
                <a:gd name="connsiteY163" fmla="*/ 1876808 h 2311974"/>
                <a:gd name="connsiteX164" fmla="*/ 431957 w 1297423"/>
                <a:gd name="connsiteY164" fmla="*/ 1876808 h 2311974"/>
                <a:gd name="connsiteX165" fmla="*/ 431957 w 1297423"/>
                <a:gd name="connsiteY165" fmla="*/ 1896257 h 2311974"/>
                <a:gd name="connsiteX166" fmla="*/ 379791 w 1297423"/>
                <a:gd name="connsiteY166" fmla="*/ 1901119 h 2311974"/>
                <a:gd name="connsiteX167" fmla="*/ 379791 w 1297423"/>
                <a:gd name="connsiteY167" fmla="*/ 1930292 h 2311974"/>
                <a:gd name="connsiteX168" fmla="*/ 358451 w 1297423"/>
                <a:gd name="connsiteY168" fmla="*/ 1930292 h 2311974"/>
                <a:gd name="connsiteX169" fmla="*/ 356080 w 1297423"/>
                <a:gd name="connsiteY169" fmla="*/ 1952172 h 2311974"/>
                <a:gd name="connsiteX170" fmla="*/ 344224 w 1297423"/>
                <a:gd name="connsiteY170" fmla="*/ 1952172 h 2311974"/>
                <a:gd name="connsiteX171" fmla="*/ 344224 w 1297423"/>
                <a:gd name="connsiteY171" fmla="*/ 1978914 h 2311974"/>
                <a:gd name="connsiteX172" fmla="*/ 351338 w 1297423"/>
                <a:gd name="connsiteY172" fmla="*/ 1983776 h 2311974"/>
                <a:gd name="connsiteX173" fmla="*/ 348967 w 1297423"/>
                <a:gd name="connsiteY173" fmla="*/ 2000794 h 2311974"/>
                <a:gd name="connsiteX174" fmla="*/ 356080 w 1297423"/>
                <a:gd name="connsiteY174" fmla="*/ 2005656 h 2311974"/>
                <a:gd name="connsiteX175" fmla="*/ 356080 w 1297423"/>
                <a:gd name="connsiteY175" fmla="*/ 2068865 h 2311974"/>
                <a:gd name="connsiteX176" fmla="*/ 348967 w 1297423"/>
                <a:gd name="connsiteY176" fmla="*/ 2068865 h 2311974"/>
                <a:gd name="connsiteX177" fmla="*/ 348967 w 1297423"/>
                <a:gd name="connsiteY177" fmla="*/ 2081020 h 2311974"/>
                <a:gd name="connsiteX178" fmla="*/ 329997 w 1297423"/>
                <a:gd name="connsiteY178" fmla="*/ 2083451 h 2311974"/>
                <a:gd name="connsiteX179" fmla="*/ 315771 w 1297423"/>
                <a:gd name="connsiteY179" fmla="*/ 2117487 h 2311974"/>
                <a:gd name="connsiteX180" fmla="*/ 315771 w 1297423"/>
                <a:gd name="connsiteY180" fmla="*/ 2129642 h 2311974"/>
                <a:gd name="connsiteX181" fmla="*/ 372678 w 1297423"/>
                <a:gd name="connsiteY181" fmla="*/ 2132073 h 2311974"/>
                <a:gd name="connsiteX182" fmla="*/ 365565 w 1297423"/>
                <a:gd name="connsiteY182" fmla="*/ 2151522 h 2311974"/>
                <a:gd name="connsiteX183" fmla="*/ 370307 w 1297423"/>
                <a:gd name="connsiteY183" fmla="*/ 2161246 h 2311974"/>
                <a:gd name="connsiteX184" fmla="*/ 365565 w 1297423"/>
                <a:gd name="connsiteY184" fmla="*/ 2168540 h 2311974"/>
                <a:gd name="connsiteX185" fmla="*/ 348967 w 1297423"/>
                <a:gd name="connsiteY185" fmla="*/ 2168540 h 2311974"/>
                <a:gd name="connsiteX186" fmla="*/ 348967 w 1297423"/>
                <a:gd name="connsiteY186" fmla="*/ 2180695 h 2311974"/>
                <a:gd name="connsiteX187" fmla="*/ 318142 w 1297423"/>
                <a:gd name="connsiteY187" fmla="*/ 2187988 h 2311974"/>
                <a:gd name="connsiteX188" fmla="*/ 325255 w 1297423"/>
                <a:gd name="connsiteY188" fmla="*/ 2200144 h 2311974"/>
                <a:gd name="connsiteX189" fmla="*/ 322884 w 1297423"/>
                <a:gd name="connsiteY189" fmla="*/ 2256059 h 2311974"/>
                <a:gd name="connsiteX190" fmla="*/ 311028 w 1297423"/>
                <a:gd name="connsiteY190" fmla="*/ 2277939 h 2311974"/>
                <a:gd name="connsiteX191" fmla="*/ 284946 w 1297423"/>
                <a:gd name="connsiteY191" fmla="*/ 2307112 h 2311974"/>
                <a:gd name="connsiteX192" fmla="*/ 270719 w 1297423"/>
                <a:gd name="connsiteY192" fmla="*/ 2311974 h 2311974"/>
                <a:gd name="connsiteX193" fmla="*/ 254121 w 1297423"/>
                <a:gd name="connsiteY193" fmla="*/ 2282801 h 2311974"/>
                <a:gd name="connsiteX194" fmla="*/ 235152 w 1297423"/>
                <a:gd name="connsiteY194" fmla="*/ 2275508 h 2311974"/>
                <a:gd name="connsiteX195" fmla="*/ 220925 w 1297423"/>
                <a:gd name="connsiteY195" fmla="*/ 2292526 h 2311974"/>
                <a:gd name="connsiteX196" fmla="*/ 201956 w 1297423"/>
                <a:gd name="connsiteY196" fmla="*/ 2285232 h 2311974"/>
                <a:gd name="connsiteX197" fmla="*/ 187729 w 1297423"/>
                <a:gd name="connsiteY197" fmla="*/ 2290094 h 2311974"/>
                <a:gd name="connsiteX198" fmla="*/ 152162 w 1297423"/>
                <a:gd name="connsiteY198" fmla="*/ 2275508 h 2311974"/>
                <a:gd name="connsiteX199" fmla="*/ 111427 w 1297423"/>
                <a:gd name="connsiteY199" fmla="*/ 2254426 h 2311974"/>
                <a:gd name="connsiteX200" fmla="*/ 119732 w 1297423"/>
                <a:gd name="connsiteY200" fmla="*/ 2090384 h 2311974"/>
                <a:gd name="connsiteX201" fmla="*/ 149016 w 1297423"/>
                <a:gd name="connsiteY201" fmla="*/ 1879782 h 2311974"/>
                <a:gd name="connsiteX202" fmla="*/ 144099 w 1297423"/>
                <a:gd name="connsiteY202" fmla="*/ 1766434 h 2311974"/>
                <a:gd name="connsiteX203" fmla="*/ 115820 w 1297423"/>
                <a:gd name="connsiteY203" fmla="*/ 1684276 h 2311974"/>
                <a:gd name="connsiteX204" fmla="*/ 52467 w 1297423"/>
                <a:gd name="connsiteY204" fmla="*/ 1605539 h 2311974"/>
                <a:gd name="connsiteX205" fmla="*/ 2592 w 1297423"/>
                <a:gd name="connsiteY205" fmla="*/ 1566641 h 2311974"/>
                <a:gd name="connsiteX206" fmla="*/ 4236 w 1297423"/>
                <a:gd name="connsiteY206" fmla="*/ 1519182 h 2311974"/>
                <a:gd name="connsiteX207" fmla="*/ 0 w 1297423"/>
                <a:gd name="connsiteY207" fmla="*/ 1442151 h 2311974"/>
                <a:gd name="connsiteX208" fmla="*/ 55307 w 1297423"/>
                <a:gd name="connsiteY208" fmla="*/ 1327822 h 2311974"/>
                <a:gd name="connsiteX209" fmla="*/ 848993 w 1297423"/>
                <a:gd name="connsiteY209" fmla="*/ 1104035 h 2311974"/>
                <a:gd name="connsiteX210" fmla="*/ 133193 w 1297423"/>
                <a:gd name="connsiteY210" fmla="*/ 471633 h 2311974"/>
                <a:gd name="connsiteX211" fmla="*/ 126079 w 1297423"/>
                <a:gd name="connsiteY211" fmla="*/ 464340 h 2311974"/>
                <a:gd name="connsiteX212" fmla="*/ 213811 w 1297423"/>
                <a:gd name="connsiteY212" fmla="*/ 311180 h 2311974"/>
                <a:gd name="connsiteX213" fmla="*/ 206698 w 1297423"/>
                <a:gd name="connsiteY213" fmla="*/ 308749 h 2311974"/>
                <a:gd name="connsiteX214" fmla="*/ 220925 w 1297423"/>
                <a:gd name="connsiteY214" fmla="*/ 240679 h 2311974"/>
                <a:gd name="connsiteX215" fmla="*/ 242265 w 1297423"/>
                <a:gd name="connsiteY215" fmla="*/ 199350 h 2311974"/>
                <a:gd name="connsiteX216" fmla="*/ 220925 w 1297423"/>
                <a:gd name="connsiteY216" fmla="*/ 150728 h 2311974"/>
                <a:gd name="connsiteX217" fmla="*/ 230409 w 1297423"/>
                <a:gd name="connsiteY217" fmla="*/ 131279 h 2311974"/>
                <a:gd name="connsiteX218" fmla="*/ 263605 w 1297423"/>
                <a:gd name="connsiteY218" fmla="*/ 116693 h 2311974"/>
                <a:gd name="connsiteX219" fmla="*/ 268348 w 1297423"/>
                <a:gd name="connsiteY219" fmla="*/ 131279 h 2311974"/>
                <a:gd name="connsiteX220" fmla="*/ 289688 w 1297423"/>
                <a:gd name="connsiteY220" fmla="*/ 116693 h 2311974"/>
                <a:gd name="connsiteX221" fmla="*/ 284946 w 1297423"/>
                <a:gd name="connsiteY221" fmla="*/ 109399 h 2311974"/>
                <a:gd name="connsiteX222" fmla="*/ 301544 w 1297423"/>
                <a:gd name="connsiteY222" fmla="*/ 102106 h 2311974"/>
                <a:gd name="connsiteX223" fmla="*/ 301544 w 1297423"/>
                <a:gd name="connsiteY223" fmla="*/ 94813 h 2311974"/>
                <a:gd name="connsiteX224" fmla="*/ 311028 w 1297423"/>
                <a:gd name="connsiteY224" fmla="*/ 87519 h 2311974"/>
                <a:gd name="connsiteX225" fmla="*/ 296801 w 1297423"/>
                <a:gd name="connsiteY225" fmla="*/ 53484 h 2311974"/>
                <a:gd name="connsiteX226" fmla="*/ 294430 w 1297423"/>
                <a:gd name="connsiteY226" fmla="*/ 7293 h 2311974"/>
                <a:gd name="connsiteX227" fmla="*/ 337111 w 1297423"/>
                <a:gd name="connsiteY227" fmla="*/ 17018 h 2311974"/>
                <a:gd name="connsiteX228" fmla="*/ 358451 w 1297423"/>
                <a:gd name="connsiteY228" fmla="*/ 0 h 2311974"/>
                <a:gd name="connsiteX229" fmla="*/ 358451 w 1297423"/>
                <a:gd name="connsiteY229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94813 h 2311974"/>
                <a:gd name="connsiteX13" fmla="*/ 541029 w 1297423"/>
                <a:gd name="connsiteY13" fmla="*/ 72933 h 2311974"/>
                <a:gd name="connsiteX14" fmla="*/ 543400 w 1297423"/>
                <a:gd name="connsiteY14" fmla="*/ 72933 h 2311974"/>
                <a:gd name="connsiteX15" fmla="*/ 548142 w 1297423"/>
                <a:gd name="connsiteY15" fmla="*/ 123986 h 2311974"/>
                <a:gd name="connsiteX16" fmla="*/ 574225 w 1297423"/>
                <a:gd name="connsiteY16" fmla="*/ 150728 h 2311974"/>
                <a:gd name="connsiteX17" fmla="*/ 650101 w 1297423"/>
                <a:gd name="connsiteY17" fmla="*/ 172608 h 2311974"/>
                <a:gd name="connsiteX18" fmla="*/ 657215 w 1297423"/>
                <a:gd name="connsiteY18" fmla="*/ 184763 h 2311974"/>
                <a:gd name="connsiteX19" fmla="*/ 650101 w 1297423"/>
                <a:gd name="connsiteY19" fmla="*/ 192057 h 2311974"/>
                <a:gd name="connsiteX20" fmla="*/ 657215 w 1297423"/>
                <a:gd name="connsiteY20" fmla="*/ 201781 h 2311974"/>
                <a:gd name="connsiteX21" fmla="*/ 664328 w 1297423"/>
                <a:gd name="connsiteY21" fmla="*/ 233385 h 2311974"/>
                <a:gd name="connsiteX22" fmla="*/ 707009 w 1297423"/>
                <a:gd name="connsiteY22" fmla="*/ 211505 h 2311974"/>
                <a:gd name="connsiteX23" fmla="*/ 730720 w 1297423"/>
                <a:gd name="connsiteY23" fmla="*/ 213936 h 2311974"/>
                <a:gd name="connsiteX24" fmla="*/ 752060 w 1297423"/>
                <a:gd name="connsiteY24" fmla="*/ 199350 h 2311974"/>
                <a:gd name="connsiteX25" fmla="*/ 761545 w 1297423"/>
                <a:gd name="connsiteY25" fmla="*/ 177470 h 2311974"/>
                <a:gd name="connsiteX26" fmla="*/ 787628 w 1297423"/>
                <a:gd name="connsiteY26" fmla="*/ 158021 h 2311974"/>
                <a:gd name="connsiteX27" fmla="*/ 808968 w 1297423"/>
                <a:gd name="connsiteY27" fmla="*/ 194488 h 2311974"/>
                <a:gd name="connsiteX28" fmla="*/ 808968 w 1297423"/>
                <a:gd name="connsiteY28" fmla="*/ 221230 h 2311974"/>
                <a:gd name="connsiteX29" fmla="*/ 820823 w 1297423"/>
                <a:gd name="connsiteY29" fmla="*/ 243110 h 2311974"/>
                <a:gd name="connsiteX30" fmla="*/ 839793 w 1297423"/>
                <a:gd name="connsiteY30" fmla="*/ 262558 h 2311974"/>
                <a:gd name="connsiteX31" fmla="*/ 882473 w 1297423"/>
                <a:gd name="connsiteY31" fmla="*/ 274714 h 2311974"/>
                <a:gd name="connsiteX32" fmla="*/ 915669 w 1297423"/>
                <a:gd name="connsiteY32" fmla="*/ 260127 h 2311974"/>
                <a:gd name="connsiteX33" fmla="*/ 937009 w 1297423"/>
                <a:gd name="connsiteY33" fmla="*/ 262558 h 2311974"/>
                <a:gd name="connsiteX34" fmla="*/ 963092 w 1297423"/>
                <a:gd name="connsiteY34" fmla="*/ 277145 h 2311974"/>
                <a:gd name="connsiteX35" fmla="*/ 996288 w 1297423"/>
                <a:gd name="connsiteY35" fmla="*/ 282007 h 2311974"/>
                <a:gd name="connsiteX36" fmla="*/ 991546 w 1297423"/>
                <a:gd name="connsiteY36" fmla="*/ 299025 h 2311974"/>
                <a:gd name="connsiteX37" fmla="*/ 1019999 w 1297423"/>
                <a:gd name="connsiteY37" fmla="*/ 371958 h 2311974"/>
                <a:gd name="connsiteX38" fmla="*/ 1136185 w 1297423"/>
                <a:gd name="connsiteY38" fmla="*/ 415718 h 2311974"/>
                <a:gd name="connsiteX39" fmla="*/ 1169381 w 1297423"/>
                <a:gd name="connsiteY39" fmla="*/ 386544 h 2311974"/>
                <a:gd name="connsiteX40" fmla="*/ 1214433 w 1297423"/>
                <a:gd name="connsiteY40" fmla="*/ 381682 h 2311974"/>
                <a:gd name="connsiteX41" fmla="*/ 1221547 w 1297423"/>
                <a:gd name="connsiteY41" fmla="*/ 386544 h 2311974"/>
                <a:gd name="connsiteX42" fmla="*/ 1257114 w 1297423"/>
                <a:gd name="connsiteY42" fmla="*/ 371958 h 2311974"/>
                <a:gd name="connsiteX43" fmla="*/ 1257114 w 1297423"/>
                <a:gd name="connsiteY43" fmla="*/ 388975 h 2311974"/>
                <a:gd name="connsiteX44" fmla="*/ 1271341 w 1297423"/>
                <a:gd name="connsiteY44" fmla="*/ 408424 h 2311974"/>
                <a:gd name="connsiteX45" fmla="*/ 1209691 w 1297423"/>
                <a:gd name="connsiteY45" fmla="*/ 444891 h 2311974"/>
                <a:gd name="connsiteX46" fmla="*/ 1207320 w 1297423"/>
                <a:gd name="connsiteY46" fmla="*/ 491082 h 2311974"/>
                <a:gd name="connsiteX47" fmla="*/ 1228660 w 1297423"/>
                <a:gd name="connsiteY47" fmla="*/ 532410 h 2311974"/>
                <a:gd name="connsiteX48" fmla="*/ 1261856 w 1297423"/>
                <a:gd name="connsiteY48" fmla="*/ 554290 h 2311974"/>
                <a:gd name="connsiteX49" fmla="*/ 1283196 w 1297423"/>
                <a:gd name="connsiteY49" fmla="*/ 581032 h 2311974"/>
                <a:gd name="connsiteX50" fmla="*/ 1276083 w 1297423"/>
                <a:gd name="connsiteY50" fmla="*/ 622361 h 2311974"/>
                <a:gd name="connsiteX51" fmla="*/ 1297423 w 1297423"/>
                <a:gd name="connsiteY51" fmla="*/ 644241 h 2311974"/>
                <a:gd name="connsiteX52" fmla="*/ 1292681 w 1297423"/>
                <a:gd name="connsiteY52" fmla="*/ 658827 h 2311974"/>
                <a:gd name="connsiteX53" fmla="*/ 1285567 w 1297423"/>
                <a:gd name="connsiteY53" fmla="*/ 666121 h 2311974"/>
                <a:gd name="connsiteX54" fmla="*/ 1257114 w 1297423"/>
                <a:gd name="connsiteY54" fmla="*/ 663689 h 2311974"/>
                <a:gd name="connsiteX55" fmla="*/ 1228660 w 1297423"/>
                <a:gd name="connsiteY55" fmla="*/ 705018 h 2311974"/>
                <a:gd name="connsiteX56" fmla="*/ 1207320 w 1297423"/>
                <a:gd name="connsiteY56" fmla="*/ 712312 h 2311974"/>
                <a:gd name="connsiteX57" fmla="*/ 1159897 w 1297423"/>
                <a:gd name="connsiteY57" fmla="*/ 785245 h 2311974"/>
                <a:gd name="connsiteX58" fmla="*/ 1159897 w 1297423"/>
                <a:gd name="connsiteY58" fmla="*/ 804693 h 2311974"/>
                <a:gd name="connsiteX59" fmla="*/ 1129072 w 1297423"/>
                <a:gd name="connsiteY59" fmla="*/ 802262 h 2311974"/>
                <a:gd name="connsiteX60" fmla="*/ 1098247 w 1297423"/>
                <a:gd name="connsiteY60" fmla="*/ 802262 h 2311974"/>
                <a:gd name="connsiteX61" fmla="*/ 1074536 w 1297423"/>
                <a:gd name="connsiteY61" fmla="*/ 819280 h 2311974"/>
                <a:gd name="connsiteX62" fmla="*/ 1038969 w 1297423"/>
                <a:gd name="connsiteY62" fmla="*/ 809556 h 2311974"/>
                <a:gd name="connsiteX63" fmla="*/ 1027113 w 1297423"/>
                <a:gd name="connsiteY63" fmla="*/ 816849 h 2311974"/>
                <a:gd name="connsiteX64" fmla="*/ 1024742 w 1297423"/>
                <a:gd name="connsiteY64" fmla="*/ 1149909 h 2311974"/>
                <a:gd name="connsiteX65" fmla="*/ 1036597 w 1297423"/>
                <a:gd name="connsiteY65" fmla="*/ 1164496 h 2311974"/>
                <a:gd name="connsiteX66" fmla="*/ 1065051 w 1297423"/>
                <a:gd name="connsiteY66" fmla="*/ 1164496 h 2311974"/>
                <a:gd name="connsiteX67" fmla="*/ 1067422 w 1297423"/>
                <a:gd name="connsiteY67" fmla="*/ 1166927 h 2311974"/>
                <a:gd name="connsiteX68" fmla="*/ 1086391 w 1297423"/>
                <a:gd name="connsiteY68" fmla="*/ 1159634 h 2311974"/>
                <a:gd name="connsiteX69" fmla="*/ 1098247 w 1297423"/>
                <a:gd name="connsiteY69" fmla="*/ 1166927 h 2311974"/>
                <a:gd name="connsiteX70" fmla="*/ 1105361 w 1297423"/>
                <a:gd name="connsiteY70" fmla="*/ 1166927 h 2311974"/>
                <a:gd name="connsiteX71" fmla="*/ 1100618 w 1297423"/>
                <a:gd name="connsiteY71" fmla="*/ 1171789 h 2311974"/>
                <a:gd name="connsiteX72" fmla="*/ 1114845 w 1297423"/>
                <a:gd name="connsiteY72" fmla="*/ 1179083 h 2311974"/>
                <a:gd name="connsiteX73" fmla="*/ 1121959 w 1297423"/>
                <a:gd name="connsiteY73" fmla="*/ 1222842 h 2311974"/>
                <a:gd name="connsiteX74" fmla="*/ 1114845 w 1297423"/>
                <a:gd name="connsiteY74" fmla="*/ 1230136 h 2311974"/>
                <a:gd name="connsiteX75" fmla="*/ 1114845 w 1297423"/>
                <a:gd name="connsiteY75" fmla="*/ 1254447 h 2311974"/>
                <a:gd name="connsiteX76" fmla="*/ 1140928 w 1297423"/>
                <a:gd name="connsiteY76" fmla="*/ 1271464 h 2311974"/>
                <a:gd name="connsiteX77" fmla="*/ 1136185 w 1297423"/>
                <a:gd name="connsiteY77" fmla="*/ 1278758 h 2311974"/>
                <a:gd name="connsiteX78" fmla="*/ 1145670 w 1297423"/>
                <a:gd name="connsiteY78" fmla="*/ 1290913 h 2311974"/>
                <a:gd name="connsiteX79" fmla="*/ 1145670 w 1297423"/>
                <a:gd name="connsiteY79" fmla="*/ 1303069 h 2311974"/>
                <a:gd name="connsiteX80" fmla="*/ 1148041 w 1297423"/>
                <a:gd name="connsiteY80" fmla="*/ 1305500 h 2311974"/>
                <a:gd name="connsiteX81" fmla="*/ 1145670 w 1297423"/>
                <a:gd name="connsiteY81" fmla="*/ 1312793 h 2311974"/>
                <a:gd name="connsiteX82" fmla="*/ 1152783 w 1297423"/>
                <a:gd name="connsiteY82" fmla="*/ 1324948 h 2311974"/>
                <a:gd name="connsiteX83" fmla="*/ 1159897 w 1297423"/>
                <a:gd name="connsiteY83" fmla="*/ 1317655 h 2311974"/>
                <a:gd name="connsiteX84" fmla="*/ 1159897 w 1297423"/>
                <a:gd name="connsiteY84" fmla="*/ 1327379 h 2311974"/>
                <a:gd name="connsiteX85" fmla="*/ 1162268 w 1297423"/>
                <a:gd name="connsiteY85" fmla="*/ 1344397 h 2311974"/>
                <a:gd name="connsiteX86" fmla="*/ 1136185 w 1297423"/>
                <a:gd name="connsiteY86" fmla="*/ 1358984 h 2311974"/>
                <a:gd name="connsiteX87" fmla="*/ 1114845 w 1297423"/>
                <a:gd name="connsiteY87" fmla="*/ 1358984 h 2311974"/>
                <a:gd name="connsiteX88" fmla="*/ 1112474 w 1297423"/>
                <a:gd name="connsiteY88" fmla="*/ 1376001 h 2311974"/>
                <a:gd name="connsiteX89" fmla="*/ 1133814 w 1297423"/>
                <a:gd name="connsiteY89" fmla="*/ 1376001 h 2311974"/>
                <a:gd name="connsiteX90" fmla="*/ 1136185 w 1297423"/>
                <a:gd name="connsiteY90" fmla="*/ 1383295 h 2311974"/>
                <a:gd name="connsiteX91" fmla="*/ 1140928 w 1297423"/>
                <a:gd name="connsiteY91" fmla="*/ 1380864 h 2311974"/>
                <a:gd name="connsiteX92" fmla="*/ 1148041 w 1297423"/>
                <a:gd name="connsiteY92" fmla="*/ 1393019 h 2311974"/>
                <a:gd name="connsiteX93" fmla="*/ 1145670 w 1297423"/>
                <a:gd name="connsiteY93" fmla="*/ 1400312 h 2311974"/>
                <a:gd name="connsiteX94" fmla="*/ 1148041 w 1297423"/>
                <a:gd name="connsiteY94" fmla="*/ 1402744 h 2311974"/>
                <a:gd name="connsiteX95" fmla="*/ 1167010 w 1297423"/>
                <a:gd name="connsiteY95" fmla="*/ 1380864 h 2311974"/>
                <a:gd name="connsiteX96" fmla="*/ 1174124 w 1297423"/>
                <a:gd name="connsiteY96" fmla="*/ 1383295 h 2311974"/>
                <a:gd name="connsiteX97" fmla="*/ 1169381 w 1297423"/>
                <a:gd name="connsiteY97" fmla="*/ 1380864 h 2311974"/>
                <a:gd name="connsiteX98" fmla="*/ 1176495 w 1297423"/>
                <a:gd name="connsiteY98" fmla="*/ 1373570 h 2311974"/>
                <a:gd name="connsiteX99" fmla="*/ 1183608 w 1297423"/>
                <a:gd name="connsiteY99" fmla="*/ 1368708 h 2311974"/>
                <a:gd name="connsiteX100" fmla="*/ 1200206 w 1297423"/>
                <a:gd name="connsiteY100" fmla="*/ 1417330 h 2311974"/>
                <a:gd name="connsiteX101" fmla="*/ 1195464 w 1297423"/>
                <a:gd name="connsiteY101" fmla="*/ 1424623 h 2311974"/>
                <a:gd name="connsiteX102" fmla="*/ 1195464 w 1297423"/>
                <a:gd name="connsiteY102" fmla="*/ 1441641 h 2311974"/>
                <a:gd name="connsiteX103" fmla="*/ 1162268 w 1297423"/>
                <a:gd name="connsiteY103" fmla="*/ 1436779 h 2311974"/>
                <a:gd name="connsiteX104" fmla="*/ 1159897 w 1297423"/>
                <a:gd name="connsiteY104" fmla="*/ 1473245 h 2311974"/>
                <a:gd name="connsiteX105" fmla="*/ 1145670 w 1297423"/>
                <a:gd name="connsiteY105" fmla="*/ 1473245 h 2311974"/>
                <a:gd name="connsiteX106" fmla="*/ 1140928 w 1297423"/>
                <a:gd name="connsiteY106" fmla="*/ 1504850 h 2311974"/>
                <a:gd name="connsiteX107" fmla="*/ 1126701 w 1297423"/>
                <a:gd name="connsiteY107" fmla="*/ 1521867 h 2311974"/>
                <a:gd name="connsiteX108" fmla="*/ 1126701 w 1297423"/>
                <a:gd name="connsiteY108" fmla="*/ 1548609 h 2311974"/>
                <a:gd name="connsiteX109" fmla="*/ 1107732 w 1297423"/>
                <a:gd name="connsiteY109" fmla="*/ 1560765 h 2311974"/>
                <a:gd name="connsiteX110" fmla="*/ 1133814 w 1297423"/>
                <a:gd name="connsiteY110" fmla="*/ 1570489 h 2311974"/>
                <a:gd name="connsiteX111" fmla="*/ 1133814 w 1297423"/>
                <a:gd name="connsiteY111" fmla="*/ 1577783 h 2311974"/>
                <a:gd name="connsiteX112" fmla="*/ 1079278 w 1297423"/>
                <a:gd name="connsiteY112" fmla="*/ 1577783 h 2311974"/>
                <a:gd name="connsiteX113" fmla="*/ 1091134 w 1297423"/>
                <a:gd name="connsiteY113" fmla="*/ 1602094 h 2311974"/>
                <a:gd name="connsiteX114" fmla="*/ 1100618 w 1297423"/>
                <a:gd name="connsiteY114" fmla="*/ 1609387 h 2311974"/>
                <a:gd name="connsiteX115" fmla="*/ 1098247 w 1297423"/>
                <a:gd name="connsiteY115" fmla="*/ 1619111 h 2311974"/>
                <a:gd name="connsiteX116" fmla="*/ 1100618 w 1297423"/>
                <a:gd name="connsiteY116" fmla="*/ 1623973 h 2311974"/>
                <a:gd name="connsiteX117" fmla="*/ 1100618 w 1297423"/>
                <a:gd name="connsiteY117" fmla="*/ 1645853 h 2311974"/>
                <a:gd name="connsiteX118" fmla="*/ 1093505 w 1297423"/>
                <a:gd name="connsiteY118" fmla="*/ 1645853 h 2311974"/>
                <a:gd name="connsiteX119" fmla="*/ 1086391 w 1297423"/>
                <a:gd name="connsiteY119" fmla="*/ 1667733 h 2311974"/>
                <a:gd name="connsiteX120" fmla="*/ 1086391 w 1297423"/>
                <a:gd name="connsiteY120" fmla="*/ 1706631 h 2311974"/>
                <a:gd name="connsiteX121" fmla="*/ 1072165 w 1297423"/>
                <a:gd name="connsiteY121" fmla="*/ 1709062 h 2311974"/>
                <a:gd name="connsiteX122" fmla="*/ 1072165 w 1297423"/>
                <a:gd name="connsiteY122" fmla="*/ 1723648 h 2311974"/>
                <a:gd name="connsiteX123" fmla="*/ 1060309 w 1297423"/>
                <a:gd name="connsiteY123" fmla="*/ 1740666 h 2311974"/>
                <a:gd name="connsiteX124" fmla="*/ 1003401 w 1297423"/>
                <a:gd name="connsiteY124" fmla="*/ 1733373 h 2311974"/>
                <a:gd name="connsiteX125" fmla="*/ 977319 w 1297423"/>
                <a:gd name="connsiteY125" fmla="*/ 1733373 h 2311974"/>
                <a:gd name="connsiteX126" fmla="*/ 965463 w 1297423"/>
                <a:gd name="connsiteY126" fmla="*/ 1743097 h 2311974"/>
                <a:gd name="connsiteX127" fmla="*/ 958350 w 1297423"/>
                <a:gd name="connsiteY127" fmla="*/ 1735804 h 2311974"/>
                <a:gd name="connsiteX128" fmla="*/ 951236 w 1297423"/>
                <a:gd name="connsiteY128" fmla="*/ 1740666 h 2311974"/>
                <a:gd name="connsiteX129" fmla="*/ 929896 w 1297423"/>
                <a:gd name="connsiteY129" fmla="*/ 1713924 h 2311974"/>
                <a:gd name="connsiteX130" fmla="*/ 915669 w 1297423"/>
                <a:gd name="connsiteY130" fmla="*/ 1721217 h 2311974"/>
                <a:gd name="connsiteX131" fmla="*/ 908556 w 1297423"/>
                <a:gd name="connsiteY131" fmla="*/ 1733373 h 2311974"/>
                <a:gd name="connsiteX132" fmla="*/ 901442 w 1297423"/>
                <a:gd name="connsiteY132" fmla="*/ 1735804 h 2311974"/>
                <a:gd name="connsiteX133" fmla="*/ 887215 w 1297423"/>
                <a:gd name="connsiteY133" fmla="*/ 1706631 h 2311974"/>
                <a:gd name="connsiteX134" fmla="*/ 816081 w 1297423"/>
                <a:gd name="connsiteY134" fmla="*/ 1709062 h 2311974"/>
                <a:gd name="connsiteX135" fmla="*/ 813710 w 1297423"/>
                <a:gd name="connsiteY135" fmla="*/ 1721217 h 2311974"/>
                <a:gd name="connsiteX136" fmla="*/ 771030 w 1297423"/>
                <a:gd name="connsiteY136" fmla="*/ 1721217 h 2311974"/>
                <a:gd name="connsiteX137" fmla="*/ 771030 w 1297423"/>
                <a:gd name="connsiteY137" fmla="*/ 1728511 h 2311974"/>
                <a:gd name="connsiteX138" fmla="*/ 740205 w 1297423"/>
                <a:gd name="connsiteY138" fmla="*/ 1721217 h 2311974"/>
                <a:gd name="connsiteX139" fmla="*/ 740205 w 1297423"/>
                <a:gd name="connsiteY139" fmla="*/ 1706631 h 2311974"/>
                <a:gd name="connsiteX140" fmla="*/ 733091 w 1297423"/>
                <a:gd name="connsiteY140" fmla="*/ 1706631 h 2311974"/>
                <a:gd name="connsiteX141" fmla="*/ 730720 w 1297423"/>
                <a:gd name="connsiteY141" fmla="*/ 1692044 h 2311974"/>
                <a:gd name="connsiteX142" fmla="*/ 730720 w 1297423"/>
                <a:gd name="connsiteY142" fmla="*/ 1692044 h 2311974"/>
                <a:gd name="connsiteX143" fmla="*/ 733091 w 1297423"/>
                <a:gd name="connsiteY143" fmla="*/ 1706631 h 2311974"/>
                <a:gd name="connsiteX144" fmla="*/ 678555 w 1297423"/>
                <a:gd name="connsiteY144" fmla="*/ 1709062 h 2311974"/>
                <a:gd name="connsiteX145" fmla="*/ 638246 w 1297423"/>
                <a:gd name="connsiteY145" fmla="*/ 1701769 h 2311974"/>
                <a:gd name="connsiteX146" fmla="*/ 635875 w 1297423"/>
                <a:gd name="connsiteY146" fmla="*/ 1709062 h 2311974"/>
                <a:gd name="connsiteX147" fmla="*/ 616905 w 1297423"/>
                <a:gd name="connsiteY147" fmla="*/ 1713924 h 2311974"/>
                <a:gd name="connsiteX148" fmla="*/ 609792 w 1297423"/>
                <a:gd name="connsiteY148" fmla="*/ 1733373 h 2311974"/>
                <a:gd name="connsiteX149" fmla="*/ 614534 w 1297423"/>
                <a:gd name="connsiteY149" fmla="*/ 1750391 h 2311974"/>
                <a:gd name="connsiteX150" fmla="*/ 595565 w 1297423"/>
                <a:gd name="connsiteY150" fmla="*/ 1750391 h 2311974"/>
                <a:gd name="connsiteX151" fmla="*/ 590823 w 1297423"/>
                <a:gd name="connsiteY151" fmla="*/ 1769840 h 2311974"/>
                <a:gd name="connsiteX152" fmla="*/ 597936 w 1297423"/>
                <a:gd name="connsiteY152" fmla="*/ 1784426 h 2311974"/>
                <a:gd name="connsiteX153" fmla="*/ 595565 w 1297423"/>
                <a:gd name="connsiteY153" fmla="*/ 1806306 h 2311974"/>
                <a:gd name="connsiteX154" fmla="*/ 583709 w 1297423"/>
                <a:gd name="connsiteY154" fmla="*/ 1813599 h 2311974"/>
                <a:gd name="connsiteX155" fmla="*/ 583709 w 1297423"/>
                <a:gd name="connsiteY155" fmla="*/ 1847635 h 2311974"/>
                <a:gd name="connsiteX156" fmla="*/ 569483 w 1297423"/>
                <a:gd name="connsiteY156" fmla="*/ 1852497 h 2311974"/>
                <a:gd name="connsiteX157" fmla="*/ 567111 w 1297423"/>
                <a:gd name="connsiteY157" fmla="*/ 1837910 h 2311974"/>
                <a:gd name="connsiteX158" fmla="*/ 533915 w 1297423"/>
                <a:gd name="connsiteY158" fmla="*/ 1837910 h 2311974"/>
                <a:gd name="connsiteX159" fmla="*/ 533915 w 1297423"/>
                <a:gd name="connsiteY159" fmla="*/ 1859790 h 2311974"/>
                <a:gd name="connsiteX160" fmla="*/ 514946 w 1297423"/>
                <a:gd name="connsiteY160" fmla="*/ 1859790 h 2311974"/>
                <a:gd name="connsiteX161" fmla="*/ 514946 w 1297423"/>
                <a:gd name="connsiteY161" fmla="*/ 1869515 h 2311974"/>
                <a:gd name="connsiteX162" fmla="*/ 512575 w 1297423"/>
                <a:gd name="connsiteY162" fmla="*/ 1876808 h 2311974"/>
                <a:gd name="connsiteX163" fmla="*/ 431957 w 1297423"/>
                <a:gd name="connsiteY163" fmla="*/ 1876808 h 2311974"/>
                <a:gd name="connsiteX164" fmla="*/ 431957 w 1297423"/>
                <a:gd name="connsiteY164" fmla="*/ 1896257 h 2311974"/>
                <a:gd name="connsiteX165" fmla="*/ 379791 w 1297423"/>
                <a:gd name="connsiteY165" fmla="*/ 1901119 h 2311974"/>
                <a:gd name="connsiteX166" fmla="*/ 379791 w 1297423"/>
                <a:gd name="connsiteY166" fmla="*/ 1930292 h 2311974"/>
                <a:gd name="connsiteX167" fmla="*/ 358451 w 1297423"/>
                <a:gd name="connsiteY167" fmla="*/ 1930292 h 2311974"/>
                <a:gd name="connsiteX168" fmla="*/ 356080 w 1297423"/>
                <a:gd name="connsiteY168" fmla="*/ 1952172 h 2311974"/>
                <a:gd name="connsiteX169" fmla="*/ 344224 w 1297423"/>
                <a:gd name="connsiteY169" fmla="*/ 1952172 h 2311974"/>
                <a:gd name="connsiteX170" fmla="*/ 344224 w 1297423"/>
                <a:gd name="connsiteY170" fmla="*/ 1978914 h 2311974"/>
                <a:gd name="connsiteX171" fmla="*/ 351338 w 1297423"/>
                <a:gd name="connsiteY171" fmla="*/ 1983776 h 2311974"/>
                <a:gd name="connsiteX172" fmla="*/ 348967 w 1297423"/>
                <a:gd name="connsiteY172" fmla="*/ 2000794 h 2311974"/>
                <a:gd name="connsiteX173" fmla="*/ 356080 w 1297423"/>
                <a:gd name="connsiteY173" fmla="*/ 2005656 h 2311974"/>
                <a:gd name="connsiteX174" fmla="*/ 356080 w 1297423"/>
                <a:gd name="connsiteY174" fmla="*/ 2068865 h 2311974"/>
                <a:gd name="connsiteX175" fmla="*/ 348967 w 1297423"/>
                <a:gd name="connsiteY175" fmla="*/ 2068865 h 2311974"/>
                <a:gd name="connsiteX176" fmla="*/ 348967 w 1297423"/>
                <a:gd name="connsiteY176" fmla="*/ 2081020 h 2311974"/>
                <a:gd name="connsiteX177" fmla="*/ 329997 w 1297423"/>
                <a:gd name="connsiteY177" fmla="*/ 2083451 h 2311974"/>
                <a:gd name="connsiteX178" fmla="*/ 315771 w 1297423"/>
                <a:gd name="connsiteY178" fmla="*/ 2117487 h 2311974"/>
                <a:gd name="connsiteX179" fmla="*/ 315771 w 1297423"/>
                <a:gd name="connsiteY179" fmla="*/ 2129642 h 2311974"/>
                <a:gd name="connsiteX180" fmla="*/ 372678 w 1297423"/>
                <a:gd name="connsiteY180" fmla="*/ 2132073 h 2311974"/>
                <a:gd name="connsiteX181" fmla="*/ 365565 w 1297423"/>
                <a:gd name="connsiteY181" fmla="*/ 2151522 h 2311974"/>
                <a:gd name="connsiteX182" fmla="*/ 370307 w 1297423"/>
                <a:gd name="connsiteY182" fmla="*/ 2161246 h 2311974"/>
                <a:gd name="connsiteX183" fmla="*/ 365565 w 1297423"/>
                <a:gd name="connsiteY183" fmla="*/ 2168540 h 2311974"/>
                <a:gd name="connsiteX184" fmla="*/ 348967 w 1297423"/>
                <a:gd name="connsiteY184" fmla="*/ 2168540 h 2311974"/>
                <a:gd name="connsiteX185" fmla="*/ 348967 w 1297423"/>
                <a:gd name="connsiteY185" fmla="*/ 2180695 h 2311974"/>
                <a:gd name="connsiteX186" fmla="*/ 318142 w 1297423"/>
                <a:gd name="connsiteY186" fmla="*/ 2187988 h 2311974"/>
                <a:gd name="connsiteX187" fmla="*/ 325255 w 1297423"/>
                <a:gd name="connsiteY187" fmla="*/ 2200144 h 2311974"/>
                <a:gd name="connsiteX188" fmla="*/ 322884 w 1297423"/>
                <a:gd name="connsiteY188" fmla="*/ 2256059 h 2311974"/>
                <a:gd name="connsiteX189" fmla="*/ 311028 w 1297423"/>
                <a:gd name="connsiteY189" fmla="*/ 2277939 h 2311974"/>
                <a:gd name="connsiteX190" fmla="*/ 284946 w 1297423"/>
                <a:gd name="connsiteY190" fmla="*/ 2307112 h 2311974"/>
                <a:gd name="connsiteX191" fmla="*/ 270719 w 1297423"/>
                <a:gd name="connsiteY191" fmla="*/ 2311974 h 2311974"/>
                <a:gd name="connsiteX192" fmla="*/ 254121 w 1297423"/>
                <a:gd name="connsiteY192" fmla="*/ 2282801 h 2311974"/>
                <a:gd name="connsiteX193" fmla="*/ 235152 w 1297423"/>
                <a:gd name="connsiteY193" fmla="*/ 2275508 h 2311974"/>
                <a:gd name="connsiteX194" fmla="*/ 220925 w 1297423"/>
                <a:gd name="connsiteY194" fmla="*/ 2292526 h 2311974"/>
                <a:gd name="connsiteX195" fmla="*/ 201956 w 1297423"/>
                <a:gd name="connsiteY195" fmla="*/ 2285232 h 2311974"/>
                <a:gd name="connsiteX196" fmla="*/ 187729 w 1297423"/>
                <a:gd name="connsiteY196" fmla="*/ 2290094 h 2311974"/>
                <a:gd name="connsiteX197" fmla="*/ 152162 w 1297423"/>
                <a:gd name="connsiteY197" fmla="*/ 2275508 h 2311974"/>
                <a:gd name="connsiteX198" fmla="*/ 111427 w 1297423"/>
                <a:gd name="connsiteY198" fmla="*/ 2254426 h 2311974"/>
                <a:gd name="connsiteX199" fmla="*/ 119732 w 1297423"/>
                <a:gd name="connsiteY199" fmla="*/ 2090384 h 2311974"/>
                <a:gd name="connsiteX200" fmla="*/ 149016 w 1297423"/>
                <a:gd name="connsiteY200" fmla="*/ 1879782 h 2311974"/>
                <a:gd name="connsiteX201" fmla="*/ 144099 w 1297423"/>
                <a:gd name="connsiteY201" fmla="*/ 1766434 h 2311974"/>
                <a:gd name="connsiteX202" fmla="*/ 115820 w 1297423"/>
                <a:gd name="connsiteY202" fmla="*/ 1684276 h 2311974"/>
                <a:gd name="connsiteX203" fmla="*/ 52467 w 1297423"/>
                <a:gd name="connsiteY203" fmla="*/ 1605539 h 2311974"/>
                <a:gd name="connsiteX204" fmla="*/ 2592 w 1297423"/>
                <a:gd name="connsiteY204" fmla="*/ 1566641 h 2311974"/>
                <a:gd name="connsiteX205" fmla="*/ 4236 w 1297423"/>
                <a:gd name="connsiteY205" fmla="*/ 1519182 h 2311974"/>
                <a:gd name="connsiteX206" fmla="*/ 0 w 1297423"/>
                <a:gd name="connsiteY206" fmla="*/ 1442151 h 2311974"/>
                <a:gd name="connsiteX207" fmla="*/ 55307 w 1297423"/>
                <a:gd name="connsiteY207" fmla="*/ 1327822 h 2311974"/>
                <a:gd name="connsiteX208" fmla="*/ 848993 w 1297423"/>
                <a:gd name="connsiteY208" fmla="*/ 1104035 h 2311974"/>
                <a:gd name="connsiteX209" fmla="*/ 133193 w 1297423"/>
                <a:gd name="connsiteY209" fmla="*/ 471633 h 2311974"/>
                <a:gd name="connsiteX210" fmla="*/ 126079 w 1297423"/>
                <a:gd name="connsiteY210" fmla="*/ 464340 h 2311974"/>
                <a:gd name="connsiteX211" fmla="*/ 213811 w 1297423"/>
                <a:gd name="connsiteY211" fmla="*/ 311180 h 2311974"/>
                <a:gd name="connsiteX212" fmla="*/ 206698 w 1297423"/>
                <a:gd name="connsiteY212" fmla="*/ 308749 h 2311974"/>
                <a:gd name="connsiteX213" fmla="*/ 220925 w 1297423"/>
                <a:gd name="connsiteY213" fmla="*/ 240679 h 2311974"/>
                <a:gd name="connsiteX214" fmla="*/ 242265 w 1297423"/>
                <a:gd name="connsiteY214" fmla="*/ 199350 h 2311974"/>
                <a:gd name="connsiteX215" fmla="*/ 220925 w 1297423"/>
                <a:gd name="connsiteY215" fmla="*/ 150728 h 2311974"/>
                <a:gd name="connsiteX216" fmla="*/ 230409 w 1297423"/>
                <a:gd name="connsiteY216" fmla="*/ 131279 h 2311974"/>
                <a:gd name="connsiteX217" fmla="*/ 263605 w 1297423"/>
                <a:gd name="connsiteY217" fmla="*/ 116693 h 2311974"/>
                <a:gd name="connsiteX218" fmla="*/ 268348 w 1297423"/>
                <a:gd name="connsiteY218" fmla="*/ 131279 h 2311974"/>
                <a:gd name="connsiteX219" fmla="*/ 289688 w 1297423"/>
                <a:gd name="connsiteY219" fmla="*/ 116693 h 2311974"/>
                <a:gd name="connsiteX220" fmla="*/ 284946 w 1297423"/>
                <a:gd name="connsiteY220" fmla="*/ 109399 h 2311974"/>
                <a:gd name="connsiteX221" fmla="*/ 301544 w 1297423"/>
                <a:gd name="connsiteY221" fmla="*/ 102106 h 2311974"/>
                <a:gd name="connsiteX222" fmla="*/ 301544 w 1297423"/>
                <a:gd name="connsiteY222" fmla="*/ 94813 h 2311974"/>
                <a:gd name="connsiteX223" fmla="*/ 311028 w 1297423"/>
                <a:gd name="connsiteY223" fmla="*/ 87519 h 2311974"/>
                <a:gd name="connsiteX224" fmla="*/ 296801 w 1297423"/>
                <a:gd name="connsiteY224" fmla="*/ 53484 h 2311974"/>
                <a:gd name="connsiteX225" fmla="*/ 294430 w 1297423"/>
                <a:gd name="connsiteY225" fmla="*/ 7293 h 2311974"/>
                <a:gd name="connsiteX226" fmla="*/ 337111 w 1297423"/>
                <a:gd name="connsiteY226" fmla="*/ 17018 h 2311974"/>
                <a:gd name="connsiteX227" fmla="*/ 358451 w 1297423"/>
                <a:gd name="connsiteY227" fmla="*/ 0 h 2311974"/>
                <a:gd name="connsiteX228" fmla="*/ 358451 w 1297423"/>
                <a:gd name="connsiteY228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882473 w 1297423"/>
                <a:gd name="connsiteY30" fmla="*/ 274714 h 2311974"/>
                <a:gd name="connsiteX31" fmla="*/ 915669 w 1297423"/>
                <a:gd name="connsiteY31" fmla="*/ 260127 h 2311974"/>
                <a:gd name="connsiteX32" fmla="*/ 937009 w 1297423"/>
                <a:gd name="connsiteY32" fmla="*/ 262558 h 2311974"/>
                <a:gd name="connsiteX33" fmla="*/ 963092 w 1297423"/>
                <a:gd name="connsiteY33" fmla="*/ 277145 h 2311974"/>
                <a:gd name="connsiteX34" fmla="*/ 996288 w 1297423"/>
                <a:gd name="connsiteY34" fmla="*/ 282007 h 2311974"/>
                <a:gd name="connsiteX35" fmla="*/ 991546 w 1297423"/>
                <a:gd name="connsiteY35" fmla="*/ 299025 h 2311974"/>
                <a:gd name="connsiteX36" fmla="*/ 1019999 w 1297423"/>
                <a:gd name="connsiteY36" fmla="*/ 371958 h 2311974"/>
                <a:gd name="connsiteX37" fmla="*/ 1136185 w 1297423"/>
                <a:gd name="connsiteY37" fmla="*/ 415718 h 2311974"/>
                <a:gd name="connsiteX38" fmla="*/ 1169381 w 1297423"/>
                <a:gd name="connsiteY38" fmla="*/ 386544 h 2311974"/>
                <a:gd name="connsiteX39" fmla="*/ 1214433 w 1297423"/>
                <a:gd name="connsiteY39" fmla="*/ 381682 h 2311974"/>
                <a:gd name="connsiteX40" fmla="*/ 1221547 w 1297423"/>
                <a:gd name="connsiteY40" fmla="*/ 386544 h 2311974"/>
                <a:gd name="connsiteX41" fmla="*/ 1257114 w 1297423"/>
                <a:gd name="connsiteY41" fmla="*/ 371958 h 2311974"/>
                <a:gd name="connsiteX42" fmla="*/ 1257114 w 1297423"/>
                <a:gd name="connsiteY42" fmla="*/ 388975 h 2311974"/>
                <a:gd name="connsiteX43" fmla="*/ 1271341 w 1297423"/>
                <a:gd name="connsiteY43" fmla="*/ 408424 h 2311974"/>
                <a:gd name="connsiteX44" fmla="*/ 1209691 w 1297423"/>
                <a:gd name="connsiteY44" fmla="*/ 444891 h 2311974"/>
                <a:gd name="connsiteX45" fmla="*/ 1207320 w 1297423"/>
                <a:gd name="connsiteY45" fmla="*/ 491082 h 2311974"/>
                <a:gd name="connsiteX46" fmla="*/ 1228660 w 1297423"/>
                <a:gd name="connsiteY46" fmla="*/ 532410 h 2311974"/>
                <a:gd name="connsiteX47" fmla="*/ 1261856 w 1297423"/>
                <a:gd name="connsiteY47" fmla="*/ 554290 h 2311974"/>
                <a:gd name="connsiteX48" fmla="*/ 1283196 w 1297423"/>
                <a:gd name="connsiteY48" fmla="*/ 581032 h 2311974"/>
                <a:gd name="connsiteX49" fmla="*/ 1276083 w 1297423"/>
                <a:gd name="connsiteY49" fmla="*/ 622361 h 2311974"/>
                <a:gd name="connsiteX50" fmla="*/ 1297423 w 1297423"/>
                <a:gd name="connsiteY50" fmla="*/ 644241 h 2311974"/>
                <a:gd name="connsiteX51" fmla="*/ 1292681 w 1297423"/>
                <a:gd name="connsiteY51" fmla="*/ 658827 h 2311974"/>
                <a:gd name="connsiteX52" fmla="*/ 1285567 w 1297423"/>
                <a:gd name="connsiteY52" fmla="*/ 666121 h 2311974"/>
                <a:gd name="connsiteX53" fmla="*/ 1257114 w 1297423"/>
                <a:gd name="connsiteY53" fmla="*/ 663689 h 2311974"/>
                <a:gd name="connsiteX54" fmla="*/ 1228660 w 1297423"/>
                <a:gd name="connsiteY54" fmla="*/ 705018 h 2311974"/>
                <a:gd name="connsiteX55" fmla="*/ 1207320 w 1297423"/>
                <a:gd name="connsiteY55" fmla="*/ 712312 h 2311974"/>
                <a:gd name="connsiteX56" fmla="*/ 1159897 w 1297423"/>
                <a:gd name="connsiteY56" fmla="*/ 785245 h 2311974"/>
                <a:gd name="connsiteX57" fmla="*/ 1159897 w 1297423"/>
                <a:gd name="connsiteY57" fmla="*/ 804693 h 2311974"/>
                <a:gd name="connsiteX58" fmla="*/ 1129072 w 1297423"/>
                <a:gd name="connsiteY58" fmla="*/ 802262 h 2311974"/>
                <a:gd name="connsiteX59" fmla="*/ 1098247 w 1297423"/>
                <a:gd name="connsiteY59" fmla="*/ 802262 h 2311974"/>
                <a:gd name="connsiteX60" fmla="*/ 1074536 w 1297423"/>
                <a:gd name="connsiteY60" fmla="*/ 819280 h 2311974"/>
                <a:gd name="connsiteX61" fmla="*/ 1038969 w 1297423"/>
                <a:gd name="connsiteY61" fmla="*/ 809556 h 2311974"/>
                <a:gd name="connsiteX62" fmla="*/ 1027113 w 1297423"/>
                <a:gd name="connsiteY62" fmla="*/ 816849 h 2311974"/>
                <a:gd name="connsiteX63" fmla="*/ 1024742 w 1297423"/>
                <a:gd name="connsiteY63" fmla="*/ 1149909 h 2311974"/>
                <a:gd name="connsiteX64" fmla="*/ 1036597 w 1297423"/>
                <a:gd name="connsiteY64" fmla="*/ 1164496 h 2311974"/>
                <a:gd name="connsiteX65" fmla="*/ 1065051 w 1297423"/>
                <a:gd name="connsiteY65" fmla="*/ 1164496 h 2311974"/>
                <a:gd name="connsiteX66" fmla="*/ 1067422 w 1297423"/>
                <a:gd name="connsiteY66" fmla="*/ 1166927 h 2311974"/>
                <a:gd name="connsiteX67" fmla="*/ 1086391 w 1297423"/>
                <a:gd name="connsiteY67" fmla="*/ 1159634 h 2311974"/>
                <a:gd name="connsiteX68" fmla="*/ 1098247 w 1297423"/>
                <a:gd name="connsiteY68" fmla="*/ 1166927 h 2311974"/>
                <a:gd name="connsiteX69" fmla="*/ 1105361 w 1297423"/>
                <a:gd name="connsiteY69" fmla="*/ 1166927 h 2311974"/>
                <a:gd name="connsiteX70" fmla="*/ 1100618 w 1297423"/>
                <a:gd name="connsiteY70" fmla="*/ 1171789 h 2311974"/>
                <a:gd name="connsiteX71" fmla="*/ 1114845 w 1297423"/>
                <a:gd name="connsiteY71" fmla="*/ 1179083 h 2311974"/>
                <a:gd name="connsiteX72" fmla="*/ 1121959 w 1297423"/>
                <a:gd name="connsiteY72" fmla="*/ 1222842 h 2311974"/>
                <a:gd name="connsiteX73" fmla="*/ 1114845 w 1297423"/>
                <a:gd name="connsiteY73" fmla="*/ 1230136 h 2311974"/>
                <a:gd name="connsiteX74" fmla="*/ 1114845 w 1297423"/>
                <a:gd name="connsiteY74" fmla="*/ 1254447 h 2311974"/>
                <a:gd name="connsiteX75" fmla="*/ 1140928 w 1297423"/>
                <a:gd name="connsiteY75" fmla="*/ 1271464 h 2311974"/>
                <a:gd name="connsiteX76" fmla="*/ 1136185 w 1297423"/>
                <a:gd name="connsiteY76" fmla="*/ 1278758 h 2311974"/>
                <a:gd name="connsiteX77" fmla="*/ 1145670 w 1297423"/>
                <a:gd name="connsiteY77" fmla="*/ 1290913 h 2311974"/>
                <a:gd name="connsiteX78" fmla="*/ 1145670 w 1297423"/>
                <a:gd name="connsiteY78" fmla="*/ 1303069 h 2311974"/>
                <a:gd name="connsiteX79" fmla="*/ 1148041 w 1297423"/>
                <a:gd name="connsiteY79" fmla="*/ 1305500 h 2311974"/>
                <a:gd name="connsiteX80" fmla="*/ 1145670 w 1297423"/>
                <a:gd name="connsiteY80" fmla="*/ 1312793 h 2311974"/>
                <a:gd name="connsiteX81" fmla="*/ 1152783 w 1297423"/>
                <a:gd name="connsiteY81" fmla="*/ 1324948 h 2311974"/>
                <a:gd name="connsiteX82" fmla="*/ 1159897 w 1297423"/>
                <a:gd name="connsiteY82" fmla="*/ 1317655 h 2311974"/>
                <a:gd name="connsiteX83" fmla="*/ 1159897 w 1297423"/>
                <a:gd name="connsiteY83" fmla="*/ 1327379 h 2311974"/>
                <a:gd name="connsiteX84" fmla="*/ 1162268 w 1297423"/>
                <a:gd name="connsiteY84" fmla="*/ 1344397 h 2311974"/>
                <a:gd name="connsiteX85" fmla="*/ 1136185 w 1297423"/>
                <a:gd name="connsiteY85" fmla="*/ 1358984 h 2311974"/>
                <a:gd name="connsiteX86" fmla="*/ 1114845 w 1297423"/>
                <a:gd name="connsiteY86" fmla="*/ 1358984 h 2311974"/>
                <a:gd name="connsiteX87" fmla="*/ 1112474 w 1297423"/>
                <a:gd name="connsiteY87" fmla="*/ 1376001 h 2311974"/>
                <a:gd name="connsiteX88" fmla="*/ 1133814 w 1297423"/>
                <a:gd name="connsiteY88" fmla="*/ 1376001 h 2311974"/>
                <a:gd name="connsiteX89" fmla="*/ 1136185 w 1297423"/>
                <a:gd name="connsiteY89" fmla="*/ 1383295 h 2311974"/>
                <a:gd name="connsiteX90" fmla="*/ 1140928 w 1297423"/>
                <a:gd name="connsiteY90" fmla="*/ 1380864 h 2311974"/>
                <a:gd name="connsiteX91" fmla="*/ 1148041 w 1297423"/>
                <a:gd name="connsiteY91" fmla="*/ 1393019 h 2311974"/>
                <a:gd name="connsiteX92" fmla="*/ 1145670 w 1297423"/>
                <a:gd name="connsiteY92" fmla="*/ 1400312 h 2311974"/>
                <a:gd name="connsiteX93" fmla="*/ 1148041 w 1297423"/>
                <a:gd name="connsiteY93" fmla="*/ 1402744 h 2311974"/>
                <a:gd name="connsiteX94" fmla="*/ 1167010 w 1297423"/>
                <a:gd name="connsiteY94" fmla="*/ 1380864 h 2311974"/>
                <a:gd name="connsiteX95" fmla="*/ 1174124 w 1297423"/>
                <a:gd name="connsiteY95" fmla="*/ 1383295 h 2311974"/>
                <a:gd name="connsiteX96" fmla="*/ 1169381 w 1297423"/>
                <a:gd name="connsiteY96" fmla="*/ 1380864 h 2311974"/>
                <a:gd name="connsiteX97" fmla="*/ 1176495 w 1297423"/>
                <a:gd name="connsiteY97" fmla="*/ 1373570 h 2311974"/>
                <a:gd name="connsiteX98" fmla="*/ 1183608 w 1297423"/>
                <a:gd name="connsiteY98" fmla="*/ 1368708 h 2311974"/>
                <a:gd name="connsiteX99" fmla="*/ 1200206 w 1297423"/>
                <a:gd name="connsiteY99" fmla="*/ 1417330 h 2311974"/>
                <a:gd name="connsiteX100" fmla="*/ 1195464 w 1297423"/>
                <a:gd name="connsiteY100" fmla="*/ 1424623 h 2311974"/>
                <a:gd name="connsiteX101" fmla="*/ 1195464 w 1297423"/>
                <a:gd name="connsiteY101" fmla="*/ 1441641 h 2311974"/>
                <a:gd name="connsiteX102" fmla="*/ 1162268 w 1297423"/>
                <a:gd name="connsiteY102" fmla="*/ 1436779 h 2311974"/>
                <a:gd name="connsiteX103" fmla="*/ 1159897 w 1297423"/>
                <a:gd name="connsiteY103" fmla="*/ 1473245 h 2311974"/>
                <a:gd name="connsiteX104" fmla="*/ 1145670 w 1297423"/>
                <a:gd name="connsiteY104" fmla="*/ 1473245 h 2311974"/>
                <a:gd name="connsiteX105" fmla="*/ 1140928 w 1297423"/>
                <a:gd name="connsiteY105" fmla="*/ 1504850 h 2311974"/>
                <a:gd name="connsiteX106" fmla="*/ 1126701 w 1297423"/>
                <a:gd name="connsiteY106" fmla="*/ 1521867 h 2311974"/>
                <a:gd name="connsiteX107" fmla="*/ 1126701 w 1297423"/>
                <a:gd name="connsiteY107" fmla="*/ 1548609 h 2311974"/>
                <a:gd name="connsiteX108" fmla="*/ 1107732 w 1297423"/>
                <a:gd name="connsiteY108" fmla="*/ 1560765 h 2311974"/>
                <a:gd name="connsiteX109" fmla="*/ 1133814 w 1297423"/>
                <a:gd name="connsiteY109" fmla="*/ 1570489 h 2311974"/>
                <a:gd name="connsiteX110" fmla="*/ 1133814 w 1297423"/>
                <a:gd name="connsiteY110" fmla="*/ 1577783 h 2311974"/>
                <a:gd name="connsiteX111" fmla="*/ 1079278 w 1297423"/>
                <a:gd name="connsiteY111" fmla="*/ 1577783 h 2311974"/>
                <a:gd name="connsiteX112" fmla="*/ 1091134 w 1297423"/>
                <a:gd name="connsiteY112" fmla="*/ 1602094 h 2311974"/>
                <a:gd name="connsiteX113" fmla="*/ 1100618 w 1297423"/>
                <a:gd name="connsiteY113" fmla="*/ 1609387 h 2311974"/>
                <a:gd name="connsiteX114" fmla="*/ 1098247 w 1297423"/>
                <a:gd name="connsiteY114" fmla="*/ 1619111 h 2311974"/>
                <a:gd name="connsiteX115" fmla="*/ 1100618 w 1297423"/>
                <a:gd name="connsiteY115" fmla="*/ 1623973 h 2311974"/>
                <a:gd name="connsiteX116" fmla="*/ 1100618 w 1297423"/>
                <a:gd name="connsiteY116" fmla="*/ 1645853 h 2311974"/>
                <a:gd name="connsiteX117" fmla="*/ 1093505 w 1297423"/>
                <a:gd name="connsiteY117" fmla="*/ 1645853 h 2311974"/>
                <a:gd name="connsiteX118" fmla="*/ 1086391 w 1297423"/>
                <a:gd name="connsiteY118" fmla="*/ 1667733 h 2311974"/>
                <a:gd name="connsiteX119" fmla="*/ 1086391 w 1297423"/>
                <a:gd name="connsiteY119" fmla="*/ 1706631 h 2311974"/>
                <a:gd name="connsiteX120" fmla="*/ 1072165 w 1297423"/>
                <a:gd name="connsiteY120" fmla="*/ 1709062 h 2311974"/>
                <a:gd name="connsiteX121" fmla="*/ 1072165 w 1297423"/>
                <a:gd name="connsiteY121" fmla="*/ 1723648 h 2311974"/>
                <a:gd name="connsiteX122" fmla="*/ 1060309 w 1297423"/>
                <a:gd name="connsiteY122" fmla="*/ 1740666 h 2311974"/>
                <a:gd name="connsiteX123" fmla="*/ 1003401 w 1297423"/>
                <a:gd name="connsiteY123" fmla="*/ 1733373 h 2311974"/>
                <a:gd name="connsiteX124" fmla="*/ 977319 w 1297423"/>
                <a:gd name="connsiteY124" fmla="*/ 1733373 h 2311974"/>
                <a:gd name="connsiteX125" fmla="*/ 965463 w 1297423"/>
                <a:gd name="connsiteY125" fmla="*/ 1743097 h 2311974"/>
                <a:gd name="connsiteX126" fmla="*/ 958350 w 1297423"/>
                <a:gd name="connsiteY126" fmla="*/ 1735804 h 2311974"/>
                <a:gd name="connsiteX127" fmla="*/ 951236 w 1297423"/>
                <a:gd name="connsiteY127" fmla="*/ 1740666 h 2311974"/>
                <a:gd name="connsiteX128" fmla="*/ 929896 w 1297423"/>
                <a:gd name="connsiteY128" fmla="*/ 1713924 h 2311974"/>
                <a:gd name="connsiteX129" fmla="*/ 915669 w 1297423"/>
                <a:gd name="connsiteY129" fmla="*/ 1721217 h 2311974"/>
                <a:gd name="connsiteX130" fmla="*/ 908556 w 1297423"/>
                <a:gd name="connsiteY130" fmla="*/ 1733373 h 2311974"/>
                <a:gd name="connsiteX131" fmla="*/ 901442 w 1297423"/>
                <a:gd name="connsiteY131" fmla="*/ 1735804 h 2311974"/>
                <a:gd name="connsiteX132" fmla="*/ 887215 w 1297423"/>
                <a:gd name="connsiteY132" fmla="*/ 1706631 h 2311974"/>
                <a:gd name="connsiteX133" fmla="*/ 816081 w 1297423"/>
                <a:gd name="connsiteY133" fmla="*/ 1709062 h 2311974"/>
                <a:gd name="connsiteX134" fmla="*/ 813710 w 1297423"/>
                <a:gd name="connsiteY134" fmla="*/ 1721217 h 2311974"/>
                <a:gd name="connsiteX135" fmla="*/ 771030 w 1297423"/>
                <a:gd name="connsiteY135" fmla="*/ 1721217 h 2311974"/>
                <a:gd name="connsiteX136" fmla="*/ 771030 w 1297423"/>
                <a:gd name="connsiteY136" fmla="*/ 1728511 h 2311974"/>
                <a:gd name="connsiteX137" fmla="*/ 740205 w 1297423"/>
                <a:gd name="connsiteY137" fmla="*/ 1721217 h 2311974"/>
                <a:gd name="connsiteX138" fmla="*/ 740205 w 1297423"/>
                <a:gd name="connsiteY138" fmla="*/ 1706631 h 2311974"/>
                <a:gd name="connsiteX139" fmla="*/ 733091 w 1297423"/>
                <a:gd name="connsiteY139" fmla="*/ 1706631 h 2311974"/>
                <a:gd name="connsiteX140" fmla="*/ 730720 w 1297423"/>
                <a:gd name="connsiteY140" fmla="*/ 1692044 h 2311974"/>
                <a:gd name="connsiteX141" fmla="*/ 730720 w 1297423"/>
                <a:gd name="connsiteY141" fmla="*/ 1692044 h 2311974"/>
                <a:gd name="connsiteX142" fmla="*/ 733091 w 1297423"/>
                <a:gd name="connsiteY142" fmla="*/ 1706631 h 2311974"/>
                <a:gd name="connsiteX143" fmla="*/ 678555 w 1297423"/>
                <a:gd name="connsiteY143" fmla="*/ 1709062 h 2311974"/>
                <a:gd name="connsiteX144" fmla="*/ 638246 w 1297423"/>
                <a:gd name="connsiteY144" fmla="*/ 1701769 h 2311974"/>
                <a:gd name="connsiteX145" fmla="*/ 635875 w 1297423"/>
                <a:gd name="connsiteY145" fmla="*/ 1709062 h 2311974"/>
                <a:gd name="connsiteX146" fmla="*/ 616905 w 1297423"/>
                <a:gd name="connsiteY146" fmla="*/ 1713924 h 2311974"/>
                <a:gd name="connsiteX147" fmla="*/ 609792 w 1297423"/>
                <a:gd name="connsiteY147" fmla="*/ 1733373 h 2311974"/>
                <a:gd name="connsiteX148" fmla="*/ 614534 w 1297423"/>
                <a:gd name="connsiteY148" fmla="*/ 1750391 h 2311974"/>
                <a:gd name="connsiteX149" fmla="*/ 595565 w 1297423"/>
                <a:gd name="connsiteY149" fmla="*/ 1750391 h 2311974"/>
                <a:gd name="connsiteX150" fmla="*/ 590823 w 1297423"/>
                <a:gd name="connsiteY150" fmla="*/ 1769840 h 2311974"/>
                <a:gd name="connsiteX151" fmla="*/ 597936 w 1297423"/>
                <a:gd name="connsiteY151" fmla="*/ 1784426 h 2311974"/>
                <a:gd name="connsiteX152" fmla="*/ 595565 w 1297423"/>
                <a:gd name="connsiteY152" fmla="*/ 1806306 h 2311974"/>
                <a:gd name="connsiteX153" fmla="*/ 583709 w 1297423"/>
                <a:gd name="connsiteY153" fmla="*/ 1813599 h 2311974"/>
                <a:gd name="connsiteX154" fmla="*/ 583709 w 1297423"/>
                <a:gd name="connsiteY154" fmla="*/ 1847635 h 2311974"/>
                <a:gd name="connsiteX155" fmla="*/ 569483 w 1297423"/>
                <a:gd name="connsiteY155" fmla="*/ 1852497 h 2311974"/>
                <a:gd name="connsiteX156" fmla="*/ 567111 w 1297423"/>
                <a:gd name="connsiteY156" fmla="*/ 1837910 h 2311974"/>
                <a:gd name="connsiteX157" fmla="*/ 533915 w 1297423"/>
                <a:gd name="connsiteY157" fmla="*/ 1837910 h 2311974"/>
                <a:gd name="connsiteX158" fmla="*/ 533915 w 1297423"/>
                <a:gd name="connsiteY158" fmla="*/ 1859790 h 2311974"/>
                <a:gd name="connsiteX159" fmla="*/ 514946 w 1297423"/>
                <a:gd name="connsiteY159" fmla="*/ 1859790 h 2311974"/>
                <a:gd name="connsiteX160" fmla="*/ 514946 w 1297423"/>
                <a:gd name="connsiteY160" fmla="*/ 1869515 h 2311974"/>
                <a:gd name="connsiteX161" fmla="*/ 512575 w 1297423"/>
                <a:gd name="connsiteY161" fmla="*/ 1876808 h 2311974"/>
                <a:gd name="connsiteX162" fmla="*/ 431957 w 1297423"/>
                <a:gd name="connsiteY162" fmla="*/ 1876808 h 2311974"/>
                <a:gd name="connsiteX163" fmla="*/ 431957 w 1297423"/>
                <a:gd name="connsiteY163" fmla="*/ 1896257 h 2311974"/>
                <a:gd name="connsiteX164" fmla="*/ 379791 w 1297423"/>
                <a:gd name="connsiteY164" fmla="*/ 1901119 h 2311974"/>
                <a:gd name="connsiteX165" fmla="*/ 379791 w 1297423"/>
                <a:gd name="connsiteY165" fmla="*/ 1930292 h 2311974"/>
                <a:gd name="connsiteX166" fmla="*/ 358451 w 1297423"/>
                <a:gd name="connsiteY166" fmla="*/ 1930292 h 2311974"/>
                <a:gd name="connsiteX167" fmla="*/ 356080 w 1297423"/>
                <a:gd name="connsiteY167" fmla="*/ 1952172 h 2311974"/>
                <a:gd name="connsiteX168" fmla="*/ 344224 w 1297423"/>
                <a:gd name="connsiteY168" fmla="*/ 1952172 h 2311974"/>
                <a:gd name="connsiteX169" fmla="*/ 344224 w 1297423"/>
                <a:gd name="connsiteY169" fmla="*/ 1978914 h 2311974"/>
                <a:gd name="connsiteX170" fmla="*/ 351338 w 1297423"/>
                <a:gd name="connsiteY170" fmla="*/ 1983776 h 2311974"/>
                <a:gd name="connsiteX171" fmla="*/ 348967 w 1297423"/>
                <a:gd name="connsiteY171" fmla="*/ 2000794 h 2311974"/>
                <a:gd name="connsiteX172" fmla="*/ 356080 w 1297423"/>
                <a:gd name="connsiteY172" fmla="*/ 2005656 h 2311974"/>
                <a:gd name="connsiteX173" fmla="*/ 356080 w 1297423"/>
                <a:gd name="connsiteY173" fmla="*/ 2068865 h 2311974"/>
                <a:gd name="connsiteX174" fmla="*/ 348967 w 1297423"/>
                <a:gd name="connsiteY174" fmla="*/ 2068865 h 2311974"/>
                <a:gd name="connsiteX175" fmla="*/ 348967 w 1297423"/>
                <a:gd name="connsiteY175" fmla="*/ 2081020 h 2311974"/>
                <a:gd name="connsiteX176" fmla="*/ 329997 w 1297423"/>
                <a:gd name="connsiteY176" fmla="*/ 2083451 h 2311974"/>
                <a:gd name="connsiteX177" fmla="*/ 315771 w 1297423"/>
                <a:gd name="connsiteY177" fmla="*/ 2117487 h 2311974"/>
                <a:gd name="connsiteX178" fmla="*/ 315771 w 1297423"/>
                <a:gd name="connsiteY178" fmla="*/ 2129642 h 2311974"/>
                <a:gd name="connsiteX179" fmla="*/ 372678 w 1297423"/>
                <a:gd name="connsiteY179" fmla="*/ 2132073 h 2311974"/>
                <a:gd name="connsiteX180" fmla="*/ 365565 w 1297423"/>
                <a:gd name="connsiteY180" fmla="*/ 2151522 h 2311974"/>
                <a:gd name="connsiteX181" fmla="*/ 370307 w 1297423"/>
                <a:gd name="connsiteY181" fmla="*/ 2161246 h 2311974"/>
                <a:gd name="connsiteX182" fmla="*/ 365565 w 1297423"/>
                <a:gd name="connsiteY182" fmla="*/ 2168540 h 2311974"/>
                <a:gd name="connsiteX183" fmla="*/ 348967 w 1297423"/>
                <a:gd name="connsiteY183" fmla="*/ 2168540 h 2311974"/>
                <a:gd name="connsiteX184" fmla="*/ 348967 w 1297423"/>
                <a:gd name="connsiteY184" fmla="*/ 2180695 h 2311974"/>
                <a:gd name="connsiteX185" fmla="*/ 318142 w 1297423"/>
                <a:gd name="connsiteY185" fmla="*/ 2187988 h 2311974"/>
                <a:gd name="connsiteX186" fmla="*/ 325255 w 1297423"/>
                <a:gd name="connsiteY186" fmla="*/ 2200144 h 2311974"/>
                <a:gd name="connsiteX187" fmla="*/ 322884 w 1297423"/>
                <a:gd name="connsiteY187" fmla="*/ 2256059 h 2311974"/>
                <a:gd name="connsiteX188" fmla="*/ 311028 w 1297423"/>
                <a:gd name="connsiteY188" fmla="*/ 2277939 h 2311974"/>
                <a:gd name="connsiteX189" fmla="*/ 284946 w 1297423"/>
                <a:gd name="connsiteY189" fmla="*/ 2307112 h 2311974"/>
                <a:gd name="connsiteX190" fmla="*/ 270719 w 1297423"/>
                <a:gd name="connsiteY190" fmla="*/ 2311974 h 2311974"/>
                <a:gd name="connsiteX191" fmla="*/ 254121 w 1297423"/>
                <a:gd name="connsiteY191" fmla="*/ 2282801 h 2311974"/>
                <a:gd name="connsiteX192" fmla="*/ 235152 w 1297423"/>
                <a:gd name="connsiteY192" fmla="*/ 2275508 h 2311974"/>
                <a:gd name="connsiteX193" fmla="*/ 220925 w 1297423"/>
                <a:gd name="connsiteY193" fmla="*/ 2292526 h 2311974"/>
                <a:gd name="connsiteX194" fmla="*/ 201956 w 1297423"/>
                <a:gd name="connsiteY194" fmla="*/ 2285232 h 2311974"/>
                <a:gd name="connsiteX195" fmla="*/ 187729 w 1297423"/>
                <a:gd name="connsiteY195" fmla="*/ 2290094 h 2311974"/>
                <a:gd name="connsiteX196" fmla="*/ 152162 w 1297423"/>
                <a:gd name="connsiteY196" fmla="*/ 2275508 h 2311974"/>
                <a:gd name="connsiteX197" fmla="*/ 111427 w 1297423"/>
                <a:gd name="connsiteY197" fmla="*/ 2254426 h 2311974"/>
                <a:gd name="connsiteX198" fmla="*/ 119732 w 1297423"/>
                <a:gd name="connsiteY198" fmla="*/ 2090384 h 2311974"/>
                <a:gd name="connsiteX199" fmla="*/ 149016 w 1297423"/>
                <a:gd name="connsiteY199" fmla="*/ 1879782 h 2311974"/>
                <a:gd name="connsiteX200" fmla="*/ 144099 w 1297423"/>
                <a:gd name="connsiteY200" fmla="*/ 1766434 h 2311974"/>
                <a:gd name="connsiteX201" fmla="*/ 115820 w 1297423"/>
                <a:gd name="connsiteY201" fmla="*/ 1684276 h 2311974"/>
                <a:gd name="connsiteX202" fmla="*/ 52467 w 1297423"/>
                <a:gd name="connsiteY202" fmla="*/ 1605539 h 2311974"/>
                <a:gd name="connsiteX203" fmla="*/ 2592 w 1297423"/>
                <a:gd name="connsiteY203" fmla="*/ 1566641 h 2311974"/>
                <a:gd name="connsiteX204" fmla="*/ 4236 w 1297423"/>
                <a:gd name="connsiteY204" fmla="*/ 1519182 h 2311974"/>
                <a:gd name="connsiteX205" fmla="*/ 0 w 1297423"/>
                <a:gd name="connsiteY205" fmla="*/ 1442151 h 2311974"/>
                <a:gd name="connsiteX206" fmla="*/ 55307 w 1297423"/>
                <a:gd name="connsiteY206" fmla="*/ 1327822 h 2311974"/>
                <a:gd name="connsiteX207" fmla="*/ 848993 w 1297423"/>
                <a:gd name="connsiteY207" fmla="*/ 1104035 h 2311974"/>
                <a:gd name="connsiteX208" fmla="*/ 133193 w 1297423"/>
                <a:gd name="connsiteY208" fmla="*/ 471633 h 2311974"/>
                <a:gd name="connsiteX209" fmla="*/ 126079 w 1297423"/>
                <a:gd name="connsiteY209" fmla="*/ 464340 h 2311974"/>
                <a:gd name="connsiteX210" fmla="*/ 213811 w 1297423"/>
                <a:gd name="connsiteY210" fmla="*/ 311180 h 2311974"/>
                <a:gd name="connsiteX211" fmla="*/ 206698 w 1297423"/>
                <a:gd name="connsiteY211" fmla="*/ 308749 h 2311974"/>
                <a:gd name="connsiteX212" fmla="*/ 220925 w 1297423"/>
                <a:gd name="connsiteY212" fmla="*/ 240679 h 2311974"/>
                <a:gd name="connsiteX213" fmla="*/ 242265 w 1297423"/>
                <a:gd name="connsiteY213" fmla="*/ 199350 h 2311974"/>
                <a:gd name="connsiteX214" fmla="*/ 220925 w 1297423"/>
                <a:gd name="connsiteY214" fmla="*/ 150728 h 2311974"/>
                <a:gd name="connsiteX215" fmla="*/ 230409 w 1297423"/>
                <a:gd name="connsiteY215" fmla="*/ 131279 h 2311974"/>
                <a:gd name="connsiteX216" fmla="*/ 263605 w 1297423"/>
                <a:gd name="connsiteY216" fmla="*/ 116693 h 2311974"/>
                <a:gd name="connsiteX217" fmla="*/ 268348 w 1297423"/>
                <a:gd name="connsiteY217" fmla="*/ 131279 h 2311974"/>
                <a:gd name="connsiteX218" fmla="*/ 289688 w 1297423"/>
                <a:gd name="connsiteY218" fmla="*/ 116693 h 2311974"/>
                <a:gd name="connsiteX219" fmla="*/ 284946 w 1297423"/>
                <a:gd name="connsiteY219" fmla="*/ 109399 h 2311974"/>
                <a:gd name="connsiteX220" fmla="*/ 301544 w 1297423"/>
                <a:gd name="connsiteY220" fmla="*/ 102106 h 2311974"/>
                <a:gd name="connsiteX221" fmla="*/ 301544 w 1297423"/>
                <a:gd name="connsiteY221" fmla="*/ 94813 h 2311974"/>
                <a:gd name="connsiteX222" fmla="*/ 311028 w 1297423"/>
                <a:gd name="connsiteY222" fmla="*/ 87519 h 2311974"/>
                <a:gd name="connsiteX223" fmla="*/ 296801 w 1297423"/>
                <a:gd name="connsiteY223" fmla="*/ 53484 h 2311974"/>
                <a:gd name="connsiteX224" fmla="*/ 294430 w 1297423"/>
                <a:gd name="connsiteY224" fmla="*/ 7293 h 2311974"/>
                <a:gd name="connsiteX225" fmla="*/ 337111 w 1297423"/>
                <a:gd name="connsiteY225" fmla="*/ 17018 h 2311974"/>
                <a:gd name="connsiteX226" fmla="*/ 358451 w 1297423"/>
                <a:gd name="connsiteY226" fmla="*/ 0 h 2311974"/>
                <a:gd name="connsiteX227" fmla="*/ 358451 w 1297423"/>
                <a:gd name="connsiteY227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882473 w 1297423"/>
                <a:gd name="connsiteY30" fmla="*/ 274714 h 2311974"/>
                <a:gd name="connsiteX31" fmla="*/ 915669 w 1297423"/>
                <a:gd name="connsiteY31" fmla="*/ 260127 h 2311974"/>
                <a:gd name="connsiteX32" fmla="*/ 937009 w 1297423"/>
                <a:gd name="connsiteY32" fmla="*/ 262558 h 2311974"/>
                <a:gd name="connsiteX33" fmla="*/ 963092 w 1297423"/>
                <a:gd name="connsiteY33" fmla="*/ 277145 h 2311974"/>
                <a:gd name="connsiteX34" fmla="*/ 996288 w 1297423"/>
                <a:gd name="connsiteY34" fmla="*/ 282007 h 2311974"/>
                <a:gd name="connsiteX35" fmla="*/ 991546 w 1297423"/>
                <a:gd name="connsiteY35" fmla="*/ 299025 h 2311974"/>
                <a:gd name="connsiteX36" fmla="*/ 1019999 w 1297423"/>
                <a:gd name="connsiteY36" fmla="*/ 371958 h 2311974"/>
                <a:gd name="connsiteX37" fmla="*/ 1136185 w 1297423"/>
                <a:gd name="connsiteY37" fmla="*/ 415718 h 2311974"/>
                <a:gd name="connsiteX38" fmla="*/ 1169381 w 1297423"/>
                <a:gd name="connsiteY38" fmla="*/ 386544 h 2311974"/>
                <a:gd name="connsiteX39" fmla="*/ 1214433 w 1297423"/>
                <a:gd name="connsiteY39" fmla="*/ 381682 h 2311974"/>
                <a:gd name="connsiteX40" fmla="*/ 1221547 w 1297423"/>
                <a:gd name="connsiteY40" fmla="*/ 386544 h 2311974"/>
                <a:gd name="connsiteX41" fmla="*/ 1257114 w 1297423"/>
                <a:gd name="connsiteY41" fmla="*/ 371958 h 2311974"/>
                <a:gd name="connsiteX42" fmla="*/ 1257114 w 1297423"/>
                <a:gd name="connsiteY42" fmla="*/ 388975 h 2311974"/>
                <a:gd name="connsiteX43" fmla="*/ 1271341 w 1297423"/>
                <a:gd name="connsiteY43" fmla="*/ 408424 h 2311974"/>
                <a:gd name="connsiteX44" fmla="*/ 1209691 w 1297423"/>
                <a:gd name="connsiteY44" fmla="*/ 444891 h 2311974"/>
                <a:gd name="connsiteX45" fmla="*/ 1207320 w 1297423"/>
                <a:gd name="connsiteY45" fmla="*/ 491082 h 2311974"/>
                <a:gd name="connsiteX46" fmla="*/ 1228660 w 1297423"/>
                <a:gd name="connsiteY46" fmla="*/ 532410 h 2311974"/>
                <a:gd name="connsiteX47" fmla="*/ 1261856 w 1297423"/>
                <a:gd name="connsiteY47" fmla="*/ 554290 h 2311974"/>
                <a:gd name="connsiteX48" fmla="*/ 1283196 w 1297423"/>
                <a:gd name="connsiteY48" fmla="*/ 581032 h 2311974"/>
                <a:gd name="connsiteX49" fmla="*/ 1276083 w 1297423"/>
                <a:gd name="connsiteY49" fmla="*/ 622361 h 2311974"/>
                <a:gd name="connsiteX50" fmla="*/ 1297423 w 1297423"/>
                <a:gd name="connsiteY50" fmla="*/ 644241 h 2311974"/>
                <a:gd name="connsiteX51" fmla="*/ 1292681 w 1297423"/>
                <a:gd name="connsiteY51" fmla="*/ 658827 h 2311974"/>
                <a:gd name="connsiteX52" fmla="*/ 1285567 w 1297423"/>
                <a:gd name="connsiteY52" fmla="*/ 666121 h 2311974"/>
                <a:gd name="connsiteX53" fmla="*/ 1257114 w 1297423"/>
                <a:gd name="connsiteY53" fmla="*/ 663689 h 2311974"/>
                <a:gd name="connsiteX54" fmla="*/ 1228660 w 1297423"/>
                <a:gd name="connsiteY54" fmla="*/ 705018 h 2311974"/>
                <a:gd name="connsiteX55" fmla="*/ 1207320 w 1297423"/>
                <a:gd name="connsiteY55" fmla="*/ 712312 h 2311974"/>
                <a:gd name="connsiteX56" fmla="*/ 1159897 w 1297423"/>
                <a:gd name="connsiteY56" fmla="*/ 785245 h 2311974"/>
                <a:gd name="connsiteX57" fmla="*/ 1159897 w 1297423"/>
                <a:gd name="connsiteY57" fmla="*/ 804693 h 2311974"/>
                <a:gd name="connsiteX58" fmla="*/ 1129072 w 1297423"/>
                <a:gd name="connsiteY58" fmla="*/ 802262 h 2311974"/>
                <a:gd name="connsiteX59" fmla="*/ 1098247 w 1297423"/>
                <a:gd name="connsiteY59" fmla="*/ 802262 h 2311974"/>
                <a:gd name="connsiteX60" fmla="*/ 1074536 w 1297423"/>
                <a:gd name="connsiteY60" fmla="*/ 819280 h 2311974"/>
                <a:gd name="connsiteX61" fmla="*/ 1038969 w 1297423"/>
                <a:gd name="connsiteY61" fmla="*/ 809556 h 2311974"/>
                <a:gd name="connsiteX62" fmla="*/ 1027113 w 1297423"/>
                <a:gd name="connsiteY62" fmla="*/ 816849 h 2311974"/>
                <a:gd name="connsiteX63" fmla="*/ 1024742 w 1297423"/>
                <a:gd name="connsiteY63" fmla="*/ 1149909 h 2311974"/>
                <a:gd name="connsiteX64" fmla="*/ 1036597 w 1297423"/>
                <a:gd name="connsiteY64" fmla="*/ 1164496 h 2311974"/>
                <a:gd name="connsiteX65" fmla="*/ 1065051 w 1297423"/>
                <a:gd name="connsiteY65" fmla="*/ 1164496 h 2311974"/>
                <a:gd name="connsiteX66" fmla="*/ 1067422 w 1297423"/>
                <a:gd name="connsiteY66" fmla="*/ 1166927 h 2311974"/>
                <a:gd name="connsiteX67" fmla="*/ 1086391 w 1297423"/>
                <a:gd name="connsiteY67" fmla="*/ 1159634 h 2311974"/>
                <a:gd name="connsiteX68" fmla="*/ 1098247 w 1297423"/>
                <a:gd name="connsiteY68" fmla="*/ 1166927 h 2311974"/>
                <a:gd name="connsiteX69" fmla="*/ 1105361 w 1297423"/>
                <a:gd name="connsiteY69" fmla="*/ 1166927 h 2311974"/>
                <a:gd name="connsiteX70" fmla="*/ 1100618 w 1297423"/>
                <a:gd name="connsiteY70" fmla="*/ 1171789 h 2311974"/>
                <a:gd name="connsiteX71" fmla="*/ 1114845 w 1297423"/>
                <a:gd name="connsiteY71" fmla="*/ 1179083 h 2311974"/>
                <a:gd name="connsiteX72" fmla="*/ 1121959 w 1297423"/>
                <a:gd name="connsiteY72" fmla="*/ 1222842 h 2311974"/>
                <a:gd name="connsiteX73" fmla="*/ 1114845 w 1297423"/>
                <a:gd name="connsiteY73" fmla="*/ 1230136 h 2311974"/>
                <a:gd name="connsiteX74" fmla="*/ 1114845 w 1297423"/>
                <a:gd name="connsiteY74" fmla="*/ 1254447 h 2311974"/>
                <a:gd name="connsiteX75" fmla="*/ 1140928 w 1297423"/>
                <a:gd name="connsiteY75" fmla="*/ 1271464 h 2311974"/>
                <a:gd name="connsiteX76" fmla="*/ 1136185 w 1297423"/>
                <a:gd name="connsiteY76" fmla="*/ 1278758 h 2311974"/>
                <a:gd name="connsiteX77" fmla="*/ 1145670 w 1297423"/>
                <a:gd name="connsiteY77" fmla="*/ 1290913 h 2311974"/>
                <a:gd name="connsiteX78" fmla="*/ 1145670 w 1297423"/>
                <a:gd name="connsiteY78" fmla="*/ 1303069 h 2311974"/>
                <a:gd name="connsiteX79" fmla="*/ 1148041 w 1297423"/>
                <a:gd name="connsiteY79" fmla="*/ 1305500 h 2311974"/>
                <a:gd name="connsiteX80" fmla="*/ 1145670 w 1297423"/>
                <a:gd name="connsiteY80" fmla="*/ 1312793 h 2311974"/>
                <a:gd name="connsiteX81" fmla="*/ 1152783 w 1297423"/>
                <a:gd name="connsiteY81" fmla="*/ 1324948 h 2311974"/>
                <a:gd name="connsiteX82" fmla="*/ 1159897 w 1297423"/>
                <a:gd name="connsiteY82" fmla="*/ 1317655 h 2311974"/>
                <a:gd name="connsiteX83" fmla="*/ 1159897 w 1297423"/>
                <a:gd name="connsiteY83" fmla="*/ 1327379 h 2311974"/>
                <a:gd name="connsiteX84" fmla="*/ 1162268 w 1297423"/>
                <a:gd name="connsiteY84" fmla="*/ 1344397 h 2311974"/>
                <a:gd name="connsiteX85" fmla="*/ 1136185 w 1297423"/>
                <a:gd name="connsiteY85" fmla="*/ 1358984 h 2311974"/>
                <a:gd name="connsiteX86" fmla="*/ 1114845 w 1297423"/>
                <a:gd name="connsiteY86" fmla="*/ 1358984 h 2311974"/>
                <a:gd name="connsiteX87" fmla="*/ 1112474 w 1297423"/>
                <a:gd name="connsiteY87" fmla="*/ 1376001 h 2311974"/>
                <a:gd name="connsiteX88" fmla="*/ 1133814 w 1297423"/>
                <a:gd name="connsiteY88" fmla="*/ 1376001 h 2311974"/>
                <a:gd name="connsiteX89" fmla="*/ 1136185 w 1297423"/>
                <a:gd name="connsiteY89" fmla="*/ 1383295 h 2311974"/>
                <a:gd name="connsiteX90" fmla="*/ 1140928 w 1297423"/>
                <a:gd name="connsiteY90" fmla="*/ 1380864 h 2311974"/>
                <a:gd name="connsiteX91" fmla="*/ 1148041 w 1297423"/>
                <a:gd name="connsiteY91" fmla="*/ 1393019 h 2311974"/>
                <a:gd name="connsiteX92" fmla="*/ 1145670 w 1297423"/>
                <a:gd name="connsiteY92" fmla="*/ 1400312 h 2311974"/>
                <a:gd name="connsiteX93" fmla="*/ 1148041 w 1297423"/>
                <a:gd name="connsiteY93" fmla="*/ 1402744 h 2311974"/>
                <a:gd name="connsiteX94" fmla="*/ 1167010 w 1297423"/>
                <a:gd name="connsiteY94" fmla="*/ 1380864 h 2311974"/>
                <a:gd name="connsiteX95" fmla="*/ 1174124 w 1297423"/>
                <a:gd name="connsiteY95" fmla="*/ 1383295 h 2311974"/>
                <a:gd name="connsiteX96" fmla="*/ 1169381 w 1297423"/>
                <a:gd name="connsiteY96" fmla="*/ 1380864 h 2311974"/>
                <a:gd name="connsiteX97" fmla="*/ 1176495 w 1297423"/>
                <a:gd name="connsiteY97" fmla="*/ 1373570 h 2311974"/>
                <a:gd name="connsiteX98" fmla="*/ 1183608 w 1297423"/>
                <a:gd name="connsiteY98" fmla="*/ 1368708 h 2311974"/>
                <a:gd name="connsiteX99" fmla="*/ 1200206 w 1297423"/>
                <a:gd name="connsiteY99" fmla="*/ 1417330 h 2311974"/>
                <a:gd name="connsiteX100" fmla="*/ 1195464 w 1297423"/>
                <a:gd name="connsiteY100" fmla="*/ 1424623 h 2311974"/>
                <a:gd name="connsiteX101" fmla="*/ 1195464 w 1297423"/>
                <a:gd name="connsiteY101" fmla="*/ 1441641 h 2311974"/>
                <a:gd name="connsiteX102" fmla="*/ 1162268 w 1297423"/>
                <a:gd name="connsiteY102" fmla="*/ 1436779 h 2311974"/>
                <a:gd name="connsiteX103" fmla="*/ 1159897 w 1297423"/>
                <a:gd name="connsiteY103" fmla="*/ 1473245 h 2311974"/>
                <a:gd name="connsiteX104" fmla="*/ 1145670 w 1297423"/>
                <a:gd name="connsiteY104" fmla="*/ 1473245 h 2311974"/>
                <a:gd name="connsiteX105" fmla="*/ 1140928 w 1297423"/>
                <a:gd name="connsiteY105" fmla="*/ 1504850 h 2311974"/>
                <a:gd name="connsiteX106" fmla="*/ 1126701 w 1297423"/>
                <a:gd name="connsiteY106" fmla="*/ 1521867 h 2311974"/>
                <a:gd name="connsiteX107" fmla="*/ 1126701 w 1297423"/>
                <a:gd name="connsiteY107" fmla="*/ 1548609 h 2311974"/>
                <a:gd name="connsiteX108" fmla="*/ 1107732 w 1297423"/>
                <a:gd name="connsiteY108" fmla="*/ 1560765 h 2311974"/>
                <a:gd name="connsiteX109" fmla="*/ 1133814 w 1297423"/>
                <a:gd name="connsiteY109" fmla="*/ 1570489 h 2311974"/>
                <a:gd name="connsiteX110" fmla="*/ 1133814 w 1297423"/>
                <a:gd name="connsiteY110" fmla="*/ 1577783 h 2311974"/>
                <a:gd name="connsiteX111" fmla="*/ 1079278 w 1297423"/>
                <a:gd name="connsiteY111" fmla="*/ 1577783 h 2311974"/>
                <a:gd name="connsiteX112" fmla="*/ 1091134 w 1297423"/>
                <a:gd name="connsiteY112" fmla="*/ 1602094 h 2311974"/>
                <a:gd name="connsiteX113" fmla="*/ 1100618 w 1297423"/>
                <a:gd name="connsiteY113" fmla="*/ 1609387 h 2311974"/>
                <a:gd name="connsiteX114" fmla="*/ 1098247 w 1297423"/>
                <a:gd name="connsiteY114" fmla="*/ 1619111 h 2311974"/>
                <a:gd name="connsiteX115" fmla="*/ 1100618 w 1297423"/>
                <a:gd name="connsiteY115" fmla="*/ 1623973 h 2311974"/>
                <a:gd name="connsiteX116" fmla="*/ 1100618 w 1297423"/>
                <a:gd name="connsiteY116" fmla="*/ 1645853 h 2311974"/>
                <a:gd name="connsiteX117" fmla="*/ 1093505 w 1297423"/>
                <a:gd name="connsiteY117" fmla="*/ 1645853 h 2311974"/>
                <a:gd name="connsiteX118" fmla="*/ 1086391 w 1297423"/>
                <a:gd name="connsiteY118" fmla="*/ 1667733 h 2311974"/>
                <a:gd name="connsiteX119" fmla="*/ 1086391 w 1297423"/>
                <a:gd name="connsiteY119" fmla="*/ 1706631 h 2311974"/>
                <a:gd name="connsiteX120" fmla="*/ 1072165 w 1297423"/>
                <a:gd name="connsiteY120" fmla="*/ 1709062 h 2311974"/>
                <a:gd name="connsiteX121" fmla="*/ 1072165 w 1297423"/>
                <a:gd name="connsiteY121" fmla="*/ 1723648 h 2311974"/>
                <a:gd name="connsiteX122" fmla="*/ 1060309 w 1297423"/>
                <a:gd name="connsiteY122" fmla="*/ 1740666 h 2311974"/>
                <a:gd name="connsiteX123" fmla="*/ 1003401 w 1297423"/>
                <a:gd name="connsiteY123" fmla="*/ 1733373 h 2311974"/>
                <a:gd name="connsiteX124" fmla="*/ 977319 w 1297423"/>
                <a:gd name="connsiteY124" fmla="*/ 1733373 h 2311974"/>
                <a:gd name="connsiteX125" fmla="*/ 965463 w 1297423"/>
                <a:gd name="connsiteY125" fmla="*/ 1743097 h 2311974"/>
                <a:gd name="connsiteX126" fmla="*/ 958350 w 1297423"/>
                <a:gd name="connsiteY126" fmla="*/ 1735804 h 2311974"/>
                <a:gd name="connsiteX127" fmla="*/ 951236 w 1297423"/>
                <a:gd name="connsiteY127" fmla="*/ 1740666 h 2311974"/>
                <a:gd name="connsiteX128" fmla="*/ 929896 w 1297423"/>
                <a:gd name="connsiteY128" fmla="*/ 1713924 h 2311974"/>
                <a:gd name="connsiteX129" fmla="*/ 915669 w 1297423"/>
                <a:gd name="connsiteY129" fmla="*/ 1721217 h 2311974"/>
                <a:gd name="connsiteX130" fmla="*/ 908556 w 1297423"/>
                <a:gd name="connsiteY130" fmla="*/ 1733373 h 2311974"/>
                <a:gd name="connsiteX131" fmla="*/ 901442 w 1297423"/>
                <a:gd name="connsiteY131" fmla="*/ 1735804 h 2311974"/>
                <a:gd name="connsiteX132" fmla="*/ 887215 w 1297423"/>
                <a:gd name="connsiteY132" fmla="*/ 1706631 h 2311974"/>
                <a:gd name="connsiteX133" fmla="*/ 816081 w 1297423"/>
                <a:gd name="connsiteY133" fmla="*/ 1709062 h 2311974"/>
                <a:gd name="connsiteX134" fmla="*/ 813710 w 1297423"/>
                <a:gd name="connsiteY134" fmla="*/ 1721217 h 2311974"/>
                <a:gd name="connsiteX135" fmla="*/ 771030 w 1297423"/>
                <a:gd name="connsiteY135" fmla="*/ 1721217 h 2311974"/>
                <a:gd name="connsiteX136" fmla="*/ 771030 w 1297423"/>
                <a:gd name="connsiteY136" fmla="*/ 1728511 h 2311974"/>
                <a:gd name="connsiteX137" fmla="*/ 740205 w 1297423"/>
                <a:gd name="connsiteY137" fmla="*/ 1721217 h 2311974"/>
                <a:gd name="connsiteX138" fmla="*/ 740205 w 1297423"/>
                <a:gd name="connsiteY138" fmla="*/ 1706631 h 2311974"/>
                <a:gd name="connsiteX139" fmla="*/ 733091 w 1297423"/>
                <a:gd name="connsiteY139" fmla="*/ 1706631 h 2311974"/>
                <a:gd name="connsiteX140" fmla="*/ 730720 w 1297423"/>
                <a:gd name="connsiteY140" fmla="*/ 1692044 h 2311974"/>
                <a:gd name="connsiteX141" fmla="*/ 730720 w 1297423"/>
                <a:gd name="connsiteY141" fmla="*/ 1692044 h 2311974"/>
                <a:gd name="connsiteX142" fmla="*/ 733091 w 1297423"/>
                <a:gd name="connsiteY142" fmla="*/ 1706631 h 2311974"/>
                <a:gd name="connsiteX143" fmla="*/ 678555 w 1297423"/>
                <a:gd name="connsiteY143" fmla="*/ 1709062 h 2311974"/>
                <a:gd name="connsiteX144" fmla="*/ 638246 w 1297423"/>
                <a:gd name="connsiteY144" fmla="*/ 1701769 h 2311974"/>
                <a:gd name="connsiteX145" fmla="*/ 635875 w 1297423"/>
                <a:gd name="connsiteY145" fmla="*/ 1709062 h 2311974"/>
                <a:gd name="connsiteX146" fmla="*/ 616905 w 1297423"/>
                <a:gd name="connsiteY146" fmla="*/ 1713924 h 2311974"/>
                <a:gd name="connsiteX147" fmla="*/ 609792 w 1297423"/>
                <a:gd name="connsiteY147" fmla="*/ 1733373 h 2311974"/>
                <a:gd name="connsiteX148" fmla="*/ 614534 w 1297423"/>
                <a:gd name="connsiteY148" fmla="*/ 1750391 h 2311974"/>
                <a:gd name="connsiteX149" fmla="*/ 595565 w 1297423"/>
                <a:gd name="connsiteY149" fmla="*/ 1750391 h 2311974"/>
                <a:gd name="connsiteX150" fmla="*/ 590823 w 1297423"/>
                <a:gd name="connsiteY150" fmla="*/ 1769840 h 2311974"/>
                <a:gd name="connsiteX151" fmla="*/ 597936 w 1297423"/>
                <a:gd name="connsiteY151" fmla="*/ 1784426 h 2311974"/>
                <a:gd name="connsiteX152" fmla="*/ 595565 w 1297423"/>
                <a:gd name="connsiteY152" fmla="*/ 1806306 h 2311974"/>
                <a:gd name="connsiteX153" fmla="*/ 583709 w 1297423"/>
                <a:gd name="connsiteY153" fmla="*/ 1813599 h 2311974"/>
                <a:gd name="connsiteX154" fmla="*/ 583709 w 1297423"/>
                <a:gd name="connsiteY154" fmla="*/ 1847635 h 2311974"/>
                <a:gd name="connsiteX155" fmla="*/ 569483 w 1297423"/>
                <a:gd name="connsiteY155" fmla="*/ 1852497 h 2311974"/>
                <a:gd name="connsiteX156" fmla="*/ 567111 w 1297423"/>
                <a:gd name="connsiteY156" fmla="*/ 1837910 h 2311974"/>
                <a:gd name="connsiteX157" fmla="*/ 533915 w 1297423"/>
                <a:gd name="connsiteY157" fmla="*/ 1837910 h 2311974"/>
                <a:gd name="connsiteX158" fmla="*/ 533915 w 1297423"/>
                <a:gd name="connsiteY158" fmla="*/ 1859790 h 2311974"/>
                <a:gd name="connsiteX159" fmla="*/ 514946 w 1297423"/>
                <a:gd name="connsiteY159" fmla="*/ 1859790 h 2311974"/>
                <a:gd name="connsiteX160" fmla="*/ 514946 w 1297423"/>
                <a:gd name="connsiteY160" fmla="*/ 1869515 h 2311974"/>
                <a:gd name="connsiteX161" fmla="*/ 512575 w 1297423"/>
                <a:gd name="connsiteY161" fmla="*/ 1876808 h 2311974"/>
                <a:gd name="connsiteX162" fmla="*/ 431957 w 1297423"/>
                <a:gd name="connsiteY162" fmla="*/ 1876808 h 2311974"/>
                <a:gd name="connsiteX163" fmla="*/ 431957 w 1297423"/>
                <a:gd name="connsiteY163" fmla="*/ 1896257 h 2311974"/>
                <a:gd name="connsiteX164" fmla="*/ 379791 w 1297423"/>
                <a:gd name="connsiteY164" fmla="*/ 1901119 h 2311974"/>
                <a:gd name="connsiteX165" fmla="*/ 379791 w 1297423"/>
                <a:gd name="connsiteY165" fmla="*/ 1930292 h 2311974"/>
                <a:gd name="connsiteX166" fmla="*/ 358451 w 1297423"/>
                <a:gd name="connsiteY166" fmla="*/ 1930292 h 2311974"/>
                <a:gd name="connsiteX167" fmla="*/ 356080 w 1297423"/>
                <a:gd name="connsiteY167" fmla="*/ 1952172 h 2311974"/>
                <a:gd name="connsiteX168" fmla="*/ 344224 w 1297423"/>
                <a:gd name="connsiteY168" fmla="*/ 1952172 h 2311974"/>
                <a:gd name="connsiteX169" fmla="*/ 344224 w 1297423"/>
                <a:gd name="connsiteY169" fmla="*/ 1978914 h 2311974"/>
                <a:gd name="connsiteX170" fmla="*/ 351338 w 1297423"/>
                <a:gd name="connsiteY170" fmla="*/ 1983776 h 2311974"/>
                <a:gd name="connsiteX171" fmla="*/ 348967 w 1297423"/>
                <a:gd name="connsiteY171" fmla="*/ 2000794 h 2311974"/>
                <a:gd name="connsiteX172" fmla="*/ 356080 w 1297423"/>
                <a:gd name="connsiteY172" fmla="*/ 2005656 h 2311974"/>
                <a:gd name="connsiteX173" fmla="*/ 356080 w 1297423"/>
                <a:gd name="connsiteY173" fmla="*/ 2068865 h 2311974"/>
                <a:gd name="connsiteX174" fmla="*/ 348967 w 1297423"/>
                <a:gd name="connsiteY174" fmla="*/ 2068865 h 2311974"/>
                <a:gd name="connsiteX175" fmla="*/ 348967 w 1297423"/>
                <a:gd name="connsiteY175" fmla="*/ 2081020 h 2311974"/>
                <a:gd name="connsiteX176" fmla="*/ 329997 w 1297423"/>
                <a:gd name="connsiteY176" fmla="*/ 2083451 h 2311974"/>
                <a:gd name="connsiteX177" fmla="*/ 315771 w 1297423"/>
                <a:gd name="connsiteY177" fmla="*/ 2117487 h 2311974"/>
                <a:gd name="connsiteX178" fmla="*/ 315771 w 1297423"/>
                <a:gd name="connsiteY178" fmla="*/ 2129642 h 2311974"/>
                <a:gd name="connsiteX179" fmla="*/ 372678 w 1297423"/>
                <a:gd name="connsiteY179" fmla="*/ 2132073 h 2311974"/>
                <a:gd name="connsiteX180" fmla="*/ 365565 w 1297423"/>
                <a:gd name="connsiteY180" fmla="*/ 2151522 h 2311974"/>
                <a:gd name="connsiteX181" fmla="*/ 370307 w 1297423"/>
                <a:gd name="connsiteY181" fmla="*/ 2161246 h 2311974"/>
                <a:gd name="connsiteX182" fmla="*/ 365565 w 1297423"/>
                <a:gd name="connsiteY182" fmla="*/ 2168540 h 2311974"/>
                <a:gd name="connsiteX183" fmla="*/ 348967 w 1297423"/>
                <a:gd name="connsiteY183" fmla="*/ 2168540 h 2311974"/>
                <a:gd name="connsiteX184" fmla="*/ 348967 w 1297423"/>
                <a:gd name="connsiteY184" fmla="*/ 2180695 h 2311974"/>
                <a:gd name="connsiteX185" fmla="*/ 318142 w 1297423"/>
                <a:gd name="connsiteY185" fmla="*/ 2187988 h 2311974"/>
                <a:gd name="connsiteX186" fmla="*/ 325255 w 1297423"/>
                <a:gd name="connsiteY186" fmla="*/ 2200144 h 2311974"/>
                <a:gd name="connsiteX187" fmla="*/ 322884 w 1297423"/>
                <a:gd name="connsiteY187" fmla="*/ 2256059 h 2311974"/>
                <a:gd name="connsiteX188" fmla="*/ 311028 w 1297423"/>
                <a:gd name="connsiteY188" fmla="*/ 2277939 h 2311974"/>
                <a:gd name="connsiteX189" fmla="*/ 284946 w 1297423"/>
                <a:gd name="connsiteY189" fmla="*/ 2307112 h 2311974"/>
                <a:gd name="connsiteX190" fmla="*/ 270719 w 1297423"/>
                <a:gd name="connsiteY190" fmla="*/ 2311974 h 2311974"/>
                <a:gd name="connsiteX191" fmla="*/ 254121 w 1297423"/>
                <a:gd name="connsiteY191" fmla="*/ 2282801 h 2311974"/>
                <a:gd name="connsiteX192" fmla="*/ 235152 w 1297423"/>
                <a:gd name="connsiteY192" fmla="*/ 2275508 h 2311974"/>
                <a:gd name="connsiteX193" fmla="*/ 220925 w 1297423"/>
                <a:gd name="connsiteY193" fmla="*/ 2292526 h 2311974"/>
                <a:gd name="connsiteX194" fmla="*/ 201956 w 1297423"/>
                <a:gd name="connsiteY194" fmla="*/ 2285232 h 2311974"/>
                <a:gd name="connsiteX195" fmla="*/ 187729 w 1297423"/>
                <a:gd name="connsiteY195" fmla="*/ 2290094 h 2311974"/>
                <a:gd name="connsiteX196" fmla="*/ 152162 w 1297423"/>
                <a:gd name="connsiteY196" fmla="*/ 2275508 h 2311974"/>
                <a:gd name="connsiteX197" fmla="*/ 111427 w 1297423"/>
                <a:gd name="connsiteY197" fmla="*/ 2254426 h 2311974"/>
                <a:gd name="connsiteX198" fmla="*/ 119732 w 1297423"/>
                <a:gd name="connsiteY198" fmla="*/ 2090384 h 2311974"/>
                <a:gd name="connsiteX199" fmla="*/ 149016 w 1297423"/>
                <a:gd name="connsiteY199" fmla="*/ 1879782 h 2311974"/>
                <a:gd name="connsiteX200" fmla="*/ 144099 w 1297423"/>
                <a:gd name="connsiteY200" fmla="*/ 1766434 h 2311974"/>
                <a:gd name="connsiteX201" fmla="*/ 115820 w 1297423"/>
                <a:gd name="connsiteY201" fmla="*/ 1684276 h 2311974"/>
                <a:gd name="connsiteX202" fmla="*/ 52467 w 1297423"/>
                <a:gd name="connsiteY202" fmla="*/ 1605539 h 2311974"/>
                <a:gd name="connsiteX203" fmla="*/ 2592 w 1297423"/>
                <a:gd name="connsiteY203" fmla="*/ 1566641 h 2311974"/>
                <a:gd name="connsiteX204" fmla="*/ 4236 w 1297423"/>
                <a:gd name="connsiteY204" fmla="*/ 1519182 h 2311974"/>
                <a:gd name="connsiteX205" fmla="*/ 0 w 1297423"/>
                <a:gd name="connsiteY205" fmla="*/ 1442151 h 2311974"/>
                <a:gd name="connsiteX206" fmla="*/ 55307 w 1297423"/>
                <a:gd name="connsiteY206" fmla="*/ 1327822 h 2311974"/>
                <a:gd name="connsiteX207" fmla="*/ 848993 w 1297423"/>
                <a:gd name="connsiteY207" fmla="*/ 1104035 h 2311974"/>
                <a:gd name="connsiteX208" fmla="*/ 133193 w 1297423"/>
                <a:gd name="connsiteY208" fmla="*/ 471633 h 2311974"/>
                <a:gd name="connsiteX209" fmla="*/ 213811 w 1297423"/>
                <a:gd name="connsiteY209" fmla="*/ 311180 h 2311974"/>
                <a:gd name="connsiteX210" fmla="*/ 206698 w 1297423"/>
                <a:gd name="connsiteY210" fmla="*/ 308749 h 2311974"/>
                <a:gd name="connsiteX211" fmla="*/ 220925 w 1297423"/>
                <a:gd name="connsiteY211" fmla="*/ 240679 h 2311974"/>
                <a:gd name="connsiteX212" fmla="*/ 242265 w 1297423"/>
                <a:gd name="connsiteY212" fmla="*/ 199350 h 2311974"/>
                <a:gd name="connsiteX213" fmla="*/ 220925 w 1297423"/>
                <a:gd name="connsiteY213" fmla="*/ 150728 h 2311974"/>
                <a:gd name="connsiteX214" fmla="*/ 230409 w 1297423"/>
                <a:gd name="connsiteY214" fmla="*/ 131279 h 2311974"/>
                <a:gd name="connsiteX215" fmla="*/ 263605 w 1297423"/>
                <a:gd name="connsiteY215" fmla="*/ 116693 h 2311974"/>
                <a:gd name="connsiteX216" fmla="*/ 268348 w 1297423"/>
                <a:gd name="connsiteY216" fmla="*/ 131279 h 2311974"/>
                <a:gd name="connsiteX217" fmla="*/ 289688 w 1297423"/>
                <a:gd name="connsiteY217" fmla="*/ 116693 h 2311974"/>
                <a:gd name="connsiteX218" fmla="*/ 284946 w 1297423"/>
                <a:gd name="connsiteY218" fmla="*/ 109399 h 2311974"/>
                <a:gd name="connsiteX219" fmla="*/ 301544 w 1297423"/>
                <a:gd name="connsiteY219" fmla="*/ 102106 h 2311974"/>
                <a:gd name="connsiteX220" fmla="*/ 301544 w 1297423"/>
                <a:gd name="connsiteY220" fmla="*/ 94813 h 2311974"/>
                <a:gd name="connsiteX221" fmla="*/ 311028 w 1297423"/>
                <a:gd name="connsiteY221" fmla="*/ 87519 h 2311974"/>
                <a:gd name="connsiteX222" fmla="*/ 296801 w 1297423"/>
                <a:gd name="connsiteY222" fmla="*/ 53484 h 2311974"/>
                <a:gd name="connsiteX223" fmla="*/ 294430 w 1297423"/>
                <a:gd name="connsiteY223" fmla="*/ 7293 h 2311974"/>
                <a:gd name="connsiteX224" fmla="*/ 337111 w 1297423"/>
                <a:gd name="connsiteY224" fmla="*/ 17018 h 2311974"/>
                <a:gd name="connsiteX225" fmla="*/ 358451 w 1297423"/>
                <a:gd name="connsiteY225" fmla="*/ 0 h 2311974"/>
                <a:gd name="connsiteX226" fmla="*/ 358451 w 1297423"/>
                <a:gd name="connsiteY226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882473 w 1297423"/>
                <a:gd name="connsiteY30" fmla="*/ 274714 h 2311974"/>
                <a:gd name="connsiteX31" fmla="*/ 915669 w 1297423"/>
                <a:gd name="connsiteY31" fmla="*/ 260127 h 2311974"/>
                <a:gd name="connsiteX32" fmla="*/ 937009 w 1297423"/>
                <a:gd name="connsiteY32" fmla="*/ 262558 h 2311974"/>
                <a:gd name="connsiteX33" fmla="*/ 963092 w 1297423"/>
                <a:gd name="connsiteY33" fmla="*/ 277145 h 2311974"/>
                <a:gd name="connsiteX34" fmla="*/ 996288 w 1297423"/>
                <a:gd name="connsiteY34" fmla="*/ 282007 h 2311974"/>
                <a:gd name="connsiteX35" fmla="*/ 991546 w 1297423"/>
                <a:gd name="connsiteY35" fmla="*/ 299025 h 2311974"/>
                <a:gd name="connsiteX36" fmla="*/ 1019999 w 1297423"/>
                <a:gd name="connsiteY36" fmla="*/ 371958 h 2311974"/>
                <a:gd name="connsiteX37" fmla="*/ 1136185 w 1297423"/>
                <a:gd name="connsiteY37" fmla="*/ 415718 h 2311974"/>
                <a:gd name="connsiteX38" fmla="*/ 1169381 w 1297423"/>
                <a:gd name="connsiteY38" fmla="*/ 386544 h 2311974"/>
                <a:gd name="connsiteX39" fmla="*/ 1214433 w 1297423"/>
                <a:gd name="connsiteY39" fmla="*/ 381682 h 2311974"/>
                <a:gd name="connsiteX40" fmla="*/ 1221547 w 1297423"/>
                <a:gd name="connsiteY40" fmla="*/ 386544 h 2311974"/>
                <a:gd name="connsiteX41" fmla="*/ 1257114 w 1297423"/>
                <a:gd name="connsiteY41" fmla="*/ 371958 h 2311974"/>
                <a:gd name="connsiteX42" fmla="*/ 1257114 w 1297423"/>
                <a:gd name="connsiteY42" fmla="*/ 388975 h 2311974"/>
                <a:gd name="connsiteX43" fmla="*/ 1271341 w 1297423"/>
                <a:gd name="connsiteY43" fmla="*/ 408424 h 2311974"/>
                <a:gd name="connsiteX44" fmla="*/ 1209691 w 1297423"/>
                <a:gd name="connsiteY44" fmla="*/ 444891 h 2311974"/>
                <a:gd name="connsiteX45" fmla="*/ 1207320 w 1297423"/>
                <a:gd name="connsiteY45" fmla="*/ 491082 h 2311974"/>
                <a:gd name="connsiteX46" fmla="*/ 1228660 w 1297423"/>
                <a:gd name="connsiteY46" fmla="*/ 532410 h 2311974"/>
                <a:gd name="connsiteX47" fmla="*/ 1261856 w 1297423"/>
                <a:gd name="connsiteY47" fmla="*/ 554290 h 2311974"/>
                <a:gd name="connsiteX48" fmla="*/ 1283196 w 1297423"/>
                <a:gd name="connsiteY48" fmla="*/ 581032 h 2311974"/>
                <a:gd name="connsiteX49" fmla="*/ 1276083 w 1297423"/>
                <a:gd name="connsiteY49" fmla="*/ 622361 h 2311974"/>
                <a:gd name="connsiteX50" fmla="*/ 1297423 w 1297423"/>
                <a:gd name="connsiteY50" fmla="*/ 644241 h 2311974"/>
                <a:gd name="connsiteX51" fmla="*/ 1292681 w 1297423"/>
                <a:gd name="connsiteY51" fmla="*/ 658827 h 2311974"/>
                <a:gd name="connsiteX52" fmla="*/ 1285567 w 1297423"/>
                <a:gd name="connsiteY52" fmla="*/ 666121 h 2311974"/>
                <a:gd name="connsiteX53" fmla="*/ 1257114 w 1297423"/>
                <a:gd name="connsiteY53" fmla="*/ 663689 h 2311974"/>
                <a:gd name="connsiteX54" fmla="*/ 1228660 w 1297423"/>
                <a:gd name="connsiteY54" fmla="*/ 705018 h 2311974"/>
                <a:gd name="connsiteX55" fmla="*/ 1207320 w 1297423"/>
                <a:gd name="connsiteY55" fmla="*/ 712312 h 2311974"/>
                <a:gd name="connsiteX56" fmla="*/ 1159897 w 1297423"/>
                <a:gd name="connsiteY56" fmla="*/ 785245 h 2311974"/>
                <a:gd name="connsiteX57" fmla="*/ 1159897 w 1297423"/>
                <a:gd name="connsiteY57" fmla="*/ 804693 h 2311974"/>
                <a:gd name="connsiteX58" fmla="*/ 1129072 w 1297423"/>
                <a:gd name="connsiteY58" fmla="*/ 802262 h 2311974"/>
                <a:gd name="connsiteX59" fmla="*/ 1098247 w 1297423"/>
                <a:gd name="connsiteY59" fmla="*/ 802262 h 2311974"/>
                <a:gd name="connsiteX60" fmla="*/ 1074536 w 1297423"/>
                <a:gd name="connsiteY60" fmla="*/ 819280 h 2311974"/>
                <a:gd name="connsiteX61" fmla="*/ 1038969 w 1297423"/>
                <a:gd name="connsiteY61" fmla="*/ 809556 h 2311974"/>
                <a:gd name="connsiteX62" fmla="*/ 1027113 w 1297423"/>
                <a:gd name="connsiteY62" fmla="*/ 816849 h 2311974"/>
                <a:gd name="connsiteX63" fmla="*/ 1024742 w 1297423"/>
                <a:gd name="connsiteY63" fmla="*/ 1149909 h 2311974"/>
                <a:gd name="connsiteX64" fmla="*/ 1036597 w 1297423"/>
                <a:gd name="connsiteY64" fmla="*/ 1164496 h 2311974"/>
                <a:gd name="connsiteX65" fmla="*/ 1065051 w 1297423"/>
                <a:gd name="connsiteY65" fmla="*/ 1164496 h 2311974"/>
                <a:gd name="connsiteX66" fmla="*/ 1067422 w 1297423"/>
                <a:gd name="connsiteY66" fmla="*/ 1166927 h 2311974"/>
                <a:gd name="connsiteX67" fmla="*/ 1086391 w 1297423"/>
                <a:gd name="connsiteY67" fmla="*/ 1159634 h 2311974"/>
                <a:gd name="connsiteX68" fmla="*/ 1098247 w 1297423"/>
                <a:gd name="connsiteY68" fmla="*/ 1166927 h 2311974"/>
                <a:gd name="connsiteX69" fmla="*/ 1105361 w 1297423"/>
                <a:gd name="connsiteY69" fmla="*/ 1166927 h 2311974"/>
                <a:gd name="connsiteX70" fmla="*/ 1100618 w 1297423"/>
                <a:gd name="connsiteY70" fmla="*/ 1171789 h 2311974"/>
                <a:gd name="connsiteX71" fmla="*/ 1114845 w 1297423"/>
                <a:gd name="connsiteY71" fmla="*/ 1179083 h 2311974"/>
                <a:gd name="connsiteX72" fmla="*/ 1121959 w 1297423"/>
                <a:gd name="connsiteY72" fmla="*/ 1222842 h 2311974"/>
                <a:gd name="connsiteX73" fmla="*/ 1114845 w 1297423"/>
                <a:gd name="connsiteY73" fmla="*/ 1230136 h 2311974"/>
                <a:gd name="connsiteX74" fmla="*/ 1114845 w 1297423"/>
                <a:gd name="connsiteY74" fmla="*/ 1254447 h 2311974"/>
                <a:gd name="connsiteX75" fmla="*/ 1140928 w 1297423"/>
                <a:gd name="connsiteY75" fmla="*/ 1271464 h 2311974"/>
                <a:gd name="connsiteX76" fmla="*/ 1136185 w 1297423"/>
                <a:gd name="connsiteY76" fmla="*/ 1278758 h 2311974"/>
                <a:gd name="connsiteX77" fmla="*/ 1145670 w 1297423"/>
                <a:gd name="connsiteY77" fmla="*/ 1290913 h 2311974"/>
                <a:gd name="connsiteX78" fmla="*/ 1145670 w 1297423"/>
                <a:gd name="connsiteY78" fmla="*/ 1303069 h 2311974"/>
                <a:gd name="connsiteX79" fmla="*/ 1148041 w 1297423"/>
                <a:gd name="connsiteY79" fmla="*/ 1305500 h 2311974"/>
                <a:gd name="connsiteX80" fmla="*/ 1145670 w 1297423"/>
                <a:gd name="connsiteY80" fmla="*/ 1312793 h 2311974"/>
                <a:gd name="connsiteX81" fmla="*/ 1152783 w 1297423"/>
                <a:gd name="connsiteY81" fmla="*/ 1324948 h 2311974"/>
                <a:gd name="connsiteX82" fmla="*/ 1159897 w 1297423"/>
                <a:gd name="connsiteY82" fmla="*/ 1317655 h 2311974"/>
                <a:gd name="connsiteX83" fmla="*/ 1159897 w 1297423"/>
                <a:gd name="connsiteY83" fmla="*/ 1327379 h 2311974"/>
                <a:gd name="connsiteX84" fmla="*/ 1162268 w 1297423"/>
                <a:gd name="connsiteY84" fmla="*/ 1344397 h 2311974"/>
                <a:gd name="connsiteX85" fmla="*/ 1136185 w 1297423"/>
                <a:gd name="connsiteY85" fmla="*/ 1358984 h 2311974"/>
                <a:gd name="connsiteX86" fmla="*/ 1114845 w 1297423"/>
                <a:gd name="connsiteY86" fmla="*/ 1358984 h 2311974"/>
                <a:gd name="connsiteX87" fmla="*/ 1112474 w 1297423"/>
                <a:gd name="connsiteY87" fmla="*/ 1376001 h 2311974"/>
                <a:gd name="connsiteX88" fmla="*/ 1133814 w 1297423"/>
                <a:gd name="connsiteY88" fmla="*/ 1376001 h 2311974"/>
                <a:gd name="connsiteX89" fmla="*/ 1136185 w 1297423"/>
                <a:gd name="connsiteY89" fmla="*/ 1383295 h 2311974"/>
                <a:gd name="connsiteX90" fmla="*/ 1140928 w 1297423"/>
                <a:gd name="connsiteY90" fmla="*/ 1380864 h 2311974"/>
                <a:gd name="connsiteX91" fmla="*/ 1148041 w 1297423"/>
                <a:gd name="connsiteY91" fmla="*/ 1393019 h 2311974"/>
                <a:gd name="connsiteX92" fmla="*/ 1145670 w 1297423"/>
                <a:gd name="connsiteY92" fmla="*/ 1400312 h 2311974"/>
                <a:gd name="connsiteX93" fmla="*/ 1148041 w 1297423"/>
                <a:gd name="connsiteY93" fmla="*/ 1402744 h 2311974"/>
                <a:gd name="connsiteX94" fmla="*/ 1167010 w 1297423"/>
                <a:gd name="connsiteY94" fmla="*/ 1380864 h 2311974"/>
                <a:gd name="connsiteX95" fmla="*/ 1174124 w 1297423"/>
                <a:gd name="connsiteY95" fmla="*/ 1383295 h 2311974"/>
                <a:gd name="connsiteX96" fmla="*/ 1169381 w 1297423"/>
                <a:gd name="connsiteY96" fmla="*/ 1380864 h 2311974"/>
                <a:gd name="connsiteX97" fmla="*/ 1176495 w 1297423"/>
                <a:gd name="connsiteY97" fmla="*/ 1373570 h 2311974"/>
                <a:gd name="connsiteX98" fmla="*/ 1183608 w 1297423"/>
                <a:gd name="connsiteY98" fmla="*/ 1368708 h 2311974"/>
                <a:gd name="connsiteX99" fmla="*/ 1200206 w 1297423"/>
                <a:gd name="connsiteY99" fmla="*/ 1417330 h 2311974"/>
                <a:gd name="connsiteX100" fmla="*/ 1195464 w 1297423"/>
                <a:gd name="connsiteY100" fmla="*/ 1424623 h 2311974"/>
                <a:gd name="connsiteX101" fmla="*/ 1195464 w 1297423"/>
                <a:gd name="connsiteY101" fmla="*/ 1441641 h 2311974"/>
                <a:gd name="connsiteX102" fmla="*/ 1162268 w 1297423"/>
                <a:gd name="connsiteY102" fmla="*/ 1436779 h 2311974"/>
                <a:gd name="connsiteX103" fmla="*/ 1159897 w 1297423"/>
                <a:gd name="connsiteY103" fmla="*/ 1473245 h 2311974"/>
                <a:gd name="connsiteX104" fmla="*/ 1145670 w 1297423"/>
                <a:gd name="connsiteY104" fmla="*/ 1473245 h 2311974"/>
                <a:gd name="connsiteX105" fmla="*/ 1140928 w 1297423"/>
                <a:gd name="connsiteY105" fmla="*/ 1504850 h 2311974"/>
                <a:gd name="connsiteX106" fmla="*/ 1126701 w 1297423"/>
                <a:gd name="connsiteY106" fmla="*/ 1521867 h 2311974"/>
                <a:gd name="connsiteX107" fmla="*/ 1126701 w 1297423"/>
                <a:gd name="connsiteY107" fmla="*/ 1548609 h 2311974"/>
                <a:gd name="connsiteX108" fmla="*/ 1107732 w 1297423"/>
                <a:gd name="connsiteY108" fmla="*/ 1560765 h 2311974"/>
                <a:gd name="connsiteX109" fmla="*/ 1133814 w 1297423"/>
                <a:gd name="connsiteY109" fmla="*/ 1570489 h 2311974"/>
                <a:gd name="connsiteX110" fmla="*/ 1133814 w 1297423"/>
                <a:gd name="connsiteY110" fmla="*/ 1577783 h 2311974"/>
                <a:gd name="connsiteX111" fmla="*/ 1079278 w 1297423"/>
                <a:gd name="connsiteY111" fmla="*/ 1577783 h 2311974"/>
                <a:gd name="connsiteX112" fmla="*/ 1091134 w 1297423"/>
                <a:gd name="connsiteY112" fmla="*/ 1602094 h 2311974"/>
                <a:gd name="connsiteX113" fmla="*/ 1100618 w 1297423"/>
                <a:gd name="connsiteY113" fmla="*/ 1609387 h 2311974"/>
                <a:gd name="connsiteX114" fmla="*/ 1098247 w 1297423"/>
                <a:gd name="connsiteY114" fmla="*/ 1619111 h 2311974"/>
                <a:gd name="connsiteX115" fmla="*/ 1100618 w 1297423"/>
                <a:gd name="connsiteY115" fmla="*/ 1623973 h 2311974"/>
                <a:gd name="connsiteX116" fmla="*/ 1100618 w 1297423"/>
                <a:gd name="connsiteY116" fmla="*/ 1645853 h 2311974"/>
                <a:gd name="connsiteX117" fmla="*/ 1093505 w 1297423"/>
                <a:gd name="connsiteY117" fmla="*/ 1645853 h 2311974"/>
                <a:gd name="connsiteX118" fmla="*/ 1086391 w 1297423"/>
                <a:gd name="connsiteY118" fmla="*/ 1667733 h 2311974"/>
                <a:gd name="connsiteX119" fmla="*/ 1086391 w 1297423"/>
                <a:gd name="connsiteY119" fmla="*/ 1706631 h 2311974"/>
                <a:gd name="connsiteX120" fmla="*/ 1072165 w 1297423"/>
                <a:gd name="connsiteY120" fmla="*/ 1709062 h 2311974"/>
                <a:gd name="connsiteX121" fmla="*/ 1072165 w 1297423"/>
                <a:gd name="connsiteY121" fmla="*/ 1723648 h 2311974"/>
                <a:gd name="connsiteX122" fmla="*/ 1060309 w 1297423"/>
                <a:gd name="connsiteY122" fmla="*/ 1740666 h 2311974"/>
                <a:gd name="connsiteX123" fmla="*/ 1003401 w 1297423"/>
                <a:gd name="connsiteY123" fmla="*/ 1733373 h 2311974"/>
                <a:gd name="connsiteX124" fmla="*/ 977319 w 1297423"/>
                <a:gd name="connsiteY124" fmla="*/ 1733373 h 2311974"/>
                <a:gd name="connsiteX125" fmla="*/ 965463 w 1297423"/>
                <a:gd name="connsiteY125" fmla="*/ 1743097 h 2311974"/>
                <a:gd name="connsiteX126" fmla="*/ 958350 w 1297423"/>
                <a:gd name="connsiteY126" fmla="*/ 1735804 h 2311974"/>
                <a:gd name="connsiteX127" fmla="*/ 951236 w 1297423"/>
                <a:gd name="connsiteY127" fmla="*/ 1740666 h 2311974"/>
                <a:gd name="connsiteX128" fmla="*/ 929896 w 1297423"/>
                <a:gd name="connsiteY128" fmla="*/ 1713924 h 2311974"/>
                <a:gd name="connsiteX129" fmla="*/ 915669 w 1297423"/>
                <a:gd name="connsiteY129" fmla="*/ 1721217 h 2311974"/>
                <a:gd name="connsiteX130" fmla="*/ 908556 w 1297423"/>
                <a:gd name="connsiteY130" fmla="*/ 1733373 h 2311974"/>
                <a:gd name="connsiteX131" fmla="*/ 901442 w 1297423"/>
                <a:gd name="connsiteY131" fmla="*/ 1735804 h 2311974"/>
                <a:gd name="connsiteX132" fmla="*/ 887215 w 1297423"/>
                <a:gd name="connsiteY132" fmla="*/ 1706631 h 2311974"/>
                <a:gd name="connsiteX133" fmla="*/ 816081 w 1297423"/>
                <a:gd name="connsiteY133" fmla="*/ 1709062 h 2311974"/>
                <a:gd name="connsiteX134" fmla="*/ 813710 w 1297423"/>
                <a:gd name="connsiteY134" fmla="*/ 1721217 h 2311974"/>
                <a:gd name="connsiteX135" fmla="*/ 771030 w 1297423"/>
                <a:gd name="connsiteY135" fmla="*/ 1721217 h 2311974"/>
                <a:gd name="connsiteX136" fmla="*/ 771030 w 1297423"/>
                <a:gd name="connsiteY136" fmla="*/ 1728511 h 2311974"/>
                <a:gd name="connsiteX137" fmla="*/ 740205 w 1297423"/>
                <a:gd name="connsiteY137" fmla="*/ 1721217 h 2311974"/>
                <a:gd name="connsiteX138" fmla="*/ 740205 w 1297423"/>
                <a:gd name="connsiteY138" fmla="*/ 1706631 h 2311974"/>
                <a:gd name="connsiteX139" fmla="*/ 733091 w 1297423"/>
                <a:gd name="connsiteY139" fmla="*/ 1706631 h 2311974"/>
                <a:gd name="connsiteX140" fmla="*/ 730720 w 1297423"/>
                <a:gd name="connsiteY140" fmla="*/ 1692044 h 2311974"/>
                <a:gd name="connsiteX141" fmla="*/ 730720 w 1297423"/>
                <a:gd name="connsiteY141" fmla="*/ 1692044 h 2311974"/>
                <a:gd name="connsiteX142" fmla="*/ 733091 w 1297423"/>
                <a:gd name="connsiteY142" fmla="*/ 1706631 h 2311974"/>
                <a:gd name="connsiteX143" fmla="*/ 678555 w 1297423"/>
                <a:gd name="connsiteY143" fmla="*/ 1709062 h 2311974"/>
                <a:gd name="connsiteX144" fmla="*/ 638246 w 1297423"/>
                <a:gd name="connsiteY144" fmla="*/ 1701769 h 2311974"/>
                <a:gd name="connsiteX145" fmla="*/ 635875 w 1297423"/>
                <a:gd name="connsiteY145" fmla="*/ 1709062 h 2311974"/>
                <a:gd name="connsiteX146" fmla="*/ 616905 w 1297423"/>
                <a:gd name="connsiteY146" fmla="*/ 1713924 h 2311974"/>
                <a:gd name="connsiteX147" fmla="*/ 609792 w 1297423"/>
                <a:gd name="connsiteY147" fmla="*/ 1733373 h 2311974"/>
                <a:gd name="connsiteX148" fmla="*/ 614534 w 1297423"/>
                <a:gd name="connsiteY148" fmla="*/ 1750391 h 2311974"/>
                <a:gd name="connsiteX149" fmla="*/ 595565 w 1297423"/>
                <a:gd name="connsiteY149" fmla="*/ 1750391 h 2311974"/>
                <a:gd name="connsiteX150" fmla="*/ 590823 w 1297423"/>
                <a:gd name="connsiteY150" fmla="*/ 1769840 h 2311974"/>
                <a:gd name="connsiteX151" fmla="*/ 597936 w 1297423"/>
                <a:gd name="connsiteY151" fmla="*/ 1784426 h 2311974"/>
                <a:gd name="connsiteX152" fmla="*/ 595565 w 1297423"/>
                <a:gd name="connsiteY152" fmla="*/ 1806306 h 2311974"/>
                <a:gd name="connsiteX153" fmla="*/ 583709 w 1297423"/>
                <a:gd name="connsiteY153" fmla="*/ 1813599 h 2311974"/>
                <a:gd name="connsiteX154" fmla="*/ 583709 w 1297423"/>
                <a:gd name="connsiteY154" fmla="*/ 1847635 h 2311974"/>
                <a:gd name="connsiteX155" fmla="*/ 569483 w 1297423"/>
                <a:gd name="connsiteY155" fmla="*/ 1852497 h 2311974"/>
                <a:gd name="connsiteX156" fmla="*/ 567111 w 1297423"/>
                <a:gd name="connsiteY156" fmla="*/ 1837910 h 2311974"/>
                <a:gd name="connsiteX157" fmla="*/ 533915 w 1297423"/>
                <a:gd name="connsiteY157" fmla="*/ 1837910 h 2311974"/>
                <a:gd name="connsiteX158" fmla="*/ 533915 w 1297423"/>
                <a:gd name="connsiteY158" fmla="*/ 1859790 h 2311974"/>
                <a:gd name="connsiteX159" fmla="*/ 514946 w 1297423"/>
                <a:gd name="connsiteY159" fmla="*/ 1859790 h 2311974"/>
                <a:gd name="connsiteX160" fmla="*/ 514946 w 1297423"/>
                <a:gd name="connsiteY160" fmla="*/ 1869515 h 2311974"/>
                <a:gd name="connsiteX161" fmla="*/ 512575 w 1297423"/>
                <a:gd name="connsiteY161" fmla="*/ 1876808 h 2311974"/>
                <a:gd name="connsiteX162" fmla="*/ 431957 w 1297423"/>
                <a:gd name="connsiteY162" fmla="*/ 1876808 h 2311974"/>
                <a:gd name="connsiteX163" fmla="*/ 431957 w 1297423"/>
                <a:gd name="connsiteY163" fmla="*/ 1896257 h 2311974"/>
                <a:gd name="connsiteX164" fmla="*/ 379791 w 1297423"/>
                <a:gd name="connsiteY164" fmla="*/ 1901119 h 2311974"/>
                <a:gd name="connsiteX165" fmla="*/ 379791 w 1297423"/>
                <a:gd name="connsiteY165" fmla="*/ 1930292 h 2311974"/>
                <a:gd name="connsiteX166" fmla="*/ 358451 w 1297423"/>
                <a:gd name="connsiteY166" fmla="*/ 1930292 h 2311974"/>
                <a:gd name="connsiteX167" fmla="*/ 356080 w 1297423"/>
                <a:gd name="connsiteY167" fmla="*/ 1952172 h 2311974"/>
                <a:gd name="connsiteX168" fmla="*/ 344224 w 1297423"/>
                <a:gd name="connsiteY168" fmla="*/ 1952172 h 2311974"/>
                <a:gd name="connsiteX169" fmla="*/ 344224 w 1297423"/>
                <a:gd name="connsiteY169" fmla="*/ 1978914 h 2311974"/>
                <a:gd name="connsiteX170" fmla="*/ 351338 w 1297423"/>
                <a:gd name="connsiteY170" fmla="*/ 1983776 h 2311974"/>
                <a:gd name="connsiteX171" fmla="*/ 348967 w 1297423"/>
                <a:gd name="connsiteY171" fmla="*/ 2000794 h 2311974"/>
                <a:gd name="connsiteX172" fmla="*/ 356080 w 1297423"/>
                <a:gd name="connsiteY172" fmla="*/ 2005656 h 2311974"/>
                <a:gd name="connsiteX173" fmla="*/ 356080 w 1297423"/>
                <a:gd name="connsiteY173" fmla="*/ 2068865 h 2311974"/>
                <a:gd name="connsiteX174" fmla="*/ 348967 w 1297423"/>
                <a:gd name="connsiteY174" fmla="*/ 2068865 h 2311974"/>
                <a:gd name="connsiteX175" fmla="*/ 348967 w 1297423"/>
                <a:gd name="connsiteY175" fmla="*/ 2081020 h 2311974"/>
                <a:gd name="connsiteX176" fmla="*/ 329997 w 1297423"/>
                <a:gd name="connsiteY176" fmla="*/ 2083451 h 2311974"/>
                <a:gd name="connsiteX177" fmla="*/ 315771 w 1297423"/>
                <a:gd name="connsiteY177" fmla="*/ 2117487 h 2311974"/>
                <a:gd name="connsiteX178" fmla="*/ 315771 w 1297423"/>
                <a:gd name="connsiteY178" fmla="*/ 2129642 h 2311974"/>
                <a:gd name="connsiteX179" fmla="*/ 372678 w 1297423"/>
                <a:gd name="connsiteY179" fmla="*/ 2132073 h 2311974"/>
                <a:gd name="connsiteX180" fmla="*/ 365565 w 1297423"/>
                <a:gd name="connsiteY180" fmla="*/ 2151522 h 2311974"/>
                <a:gd name="connsiteX181" fmla="*/ 370307 w 1297423"/>
                <a:gd name="connsiteY181" fmla="*/ 2161246 h 2311974"/>
                <a:gd name="connsiteX182" fmla="*/ 365565 w 1297423"/>
                <a:gd name="connsiteY182" fmla="*/ 2168540 h 2311974"/>
                <a:gd name="connsiteX183" fmla="*/ 348967 w 1297423"/>
                <a:gd name="connsiteY183" fmla="*/ 2168540 h 2311974"/>
                <a:gd name="connsiteX184" fmla="*/ 348967 w 1297423"/>
                <a:gd name="connsiteY184" fmla="*/ 2180695 h 2311974"/>
                <a:gd name="connsiteX185" fmla="*/ 318142 w 1297423"/>
                <a:gd name="connsiteY185" fmla="*/ 2187988 h 2311974"/>
                <a:gd name="connsiteX186" fmla="*/ 325255 w 1297423"/>
                <a:gd name="connsiteY186" fmla="*/ 2200144 h 2311974"/>
                <a:gd name="connsiteX187" fmla="*/ 322884 w 1297423"/>
                <a:gd name="connsiteY187" fmla="*/ 2256059 h 2311974"/>
                <a:gd name="connsiteX188" fmla="*/ 311028 w 1297423"/>
                <a:gd name="connsiteY188" fmla="*/ 2277939 h 2311974"/>
                <a:gd name="connsiteX189" fmla="*/ 284946 w 1297423"/>
                <a:gd name="connsiteY189" fmla="*/ 2307112 h 2311974"/>
                <a:gd name="connsiteX190" fmla="*/ 270719 w 1297423"/>
                <a:gd name="connsiteY190" fmla="*/ 2311974 h 2311974"/>
                <a:gd name="connsiteX191" fmla="*/ 254121 w 1297423"/>
                <a:gd name="connsiteY191" fmla="*/ 2282801 h 2311974"/>
                <a:gd name="connsiteX192" fmla="*/ 235152 w 1297423"/>
                <a:gd name="connsiteY192" fmla="*/ 2275508 h 2311974"/>
                <a:gd name="connsiteX193" fmla="*/ 220925 w 1297423"/>
                <a:gd name="connsiteY193" fmla="*/ 2292526 h 2311974"/>
                <a:gd name="connsiteX194" fmla="*/ 201956 w 1297423"/>
                <a:gd name="connsiteY194" fmla="*/ 2285232 h 2311974"/>
                <a:gd name="connsiteX195" fmla="*/ 187729 w 1297423"/>
                <a:gd name="connsiteY195" fmla="*/ 2290094 h 2311974"/>
                <a:gd name="connsiteX196" fmla="*/ 152162 w 1297423"/>
                <a:gd name="connsiteY196" fmla="*/ 2275508 h 2311974"/>
                <a:gd name="connsiteX197" fmla="*/ 111427 w 1297423"/>
                <a:gd name="connsiteY197" fmla="*/ 2254426 h 2311974"/>
                <a:gd name="connsiteX198" fmla="*/ 119732 w 1297423"/>
                <a:gd name="connsiteY198" fmla="*/ 2090384 h 2311974"/>
                <a:gd name="connsiteX199" fmla="*/ 149016 w 1297423"/>
                <a:gd name="connsiteY199" fmla="*/ 1879782 h 2311974"/>
                <a:gd name="connsiteX200" fmla="*/ 144099 w 1297423"/>
                <a:gd name="connsiteY200" fmla="*/ 1766434 h 2311974"/>
                <a:gd name="connsiteX201" fmla="*/ 115820 w 1297423"/>
                <a:gd name="connsiteY201" fmla="*/ 1684276 h 2311974"/>
                <a:gd name="connsiteX202" fmla="*/ 52467 w 1297423"/>
                <a:gd name="connsiteY202" fmla="*/ 1605539 h 2311974"/>
                <a:gd name="connsiteX203" fmla="*/ 2592 w 1297423"/>
                <a:gd name="connsiteY203" fmla="*/ 1566641 h 2311974"/>
                <a:gd name="connsiteX204" fmla="*/ 4236 w 1297423"/>
                <a:gd name="connsiteY204" fmla="*/ 1519182 h 2311974"/>
                <a:gd name="connsiteX205" fmla="*/ 0 w 1297423"/>
                <a:gd name="connsiteY205" fmla="*/ 1442151 h 2311974"/>
                <a:gd name="connsiteX206" fmla="*/ 55307 w 1297423"/>
                <a:gd name="connsiteY206" fmla="*/ 1327822 h 2311974"/>
                <a:gd name="connsiteX207" fmla="*/ 848993 w 1297423"/>
                <a:gd name="connsiteY207" fmla="*/ 1104035 h 2311974"/>
                <a:gd name="connsiteX208" fmla="*/ 213811 w 1297423"/>
                <a:gd name="connsiteY208" fmla="*/ 311180 h 2311974"/>
                <a:gd name="connsiteX209" fmla="*/ 206698 w 1297423"/>
                <a:gd name="connsiteY209" fmla="*/ 308749 h 2311974"/>
                <a:gd name="connsiteX210" fmla="*/ 220925 w 1297423"/>
                <a:gd name="connsiteY210" fmla="*/ 240679 h 2311974"/>
                <a:gd name="connsiteX211" fmla="*/ 242265 w 1297423"/>
                <a:gd name="connsiteY211" fmla="*/ 199350 h 2311974"/>
                <a:gd name="connsiteX212" fmla="*/ 220925 w 1297423"/>
                <a:gd name="connsiteY212" fmla="*/ 150728 h 2311974"/>
                <a:gd name="connsiteX213" fmla="*/ 230409 w 1297423"/>
                <a:gd name="connsiteY213" fmla="*/ 131279 h 2311974"/>
                <a:gd name="connsiteX214" fmla="*/ 263605 w 1297423"/>
                <a:gd name="connsiteY214" fmla="*/ 116693 h 2311974"/>
                <a:gd name="connsiteX215" fmla="*/ 268348 w 1297423"/>
                <a:gd name="connsiteY215" fmla="*/ 131279 h 2311974"/>
                <a:gd name="connsiteX216" fmla="*/ 289688 w 1297423"/>
                <a:gd name="connsiteY216" fmla="*/ 116693 h 2311974"/>
                <a:gd name="connsiteX217" fmla="*/ 284946 w 1297423"/>
                <a:gd name="connsiteY217" fmla="*/ 109399 h 2311974"/>
                <a:gd name="connsiteX218" fmla="*/ 301544 w 1297423"/>
                <a:gd name="connsiteY218" fmla="*/ 102106 h 2311974"/>
                <a:gd name="connsiteX219" fmla="*/ 301544 w 1297423"/>
                <a:gd name="connsiteY219" fmla="*/ 94813 h 2311974"/>
                <a:gd name="connsiteX220" fmla="*/ 311028 w 1297423"/>
                <a:gd name="connsiteY220" fmla="*/ 87519 h 2311974"/>
                <a:gd name="connsiteX221" fmla="*/ 296801 w 1297423"/>
                <a:gd name="connsiteY221" fmla="*/ 53484 h 2311974"/>
                <a:gd name="connsiteX222" fmla="*/ 294430 w 1297423"/>
                <a:gd name="connsiteY222" fmla="*/ 7293 h 2311974"/>
                <a:gd name="connsiteX223" fmla="*/ 337111 w 1297423"/>
                <a:gd name="connsiteY223" fmla="*/ 17018 h 2311974"/>
                <a:gd name="connsiteX224" fmla="*/ 358451 w 1297423"/>
                <a:gd name="connsiteY224" fmla="*/ 0 h 2311974"/>
                <a:gd name="connsiteX225" fmla="*/ 358451 w 1297423"/>
                <a:gd name="connsiteY225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882473 w 1297423"/>
                <a:gd name="connsiteY30" fmla="*/ 274714 h 2311974"/>
                <a:gd name="connsiteX31" fmla="*/ 915669 w 1297423"/>
                <a:gd name="connsiteY31" fmla="*/ 260127 h 2311974"/>
                <a:gd name="connsiteX32" fmla="*/ 937009 w 1297423"/>
                <a:gd name="connsiteY32" fmla="*/ 262558 h 2311974"/>
                <a:gd name="connsiteX33" fmla="*/ 963092 w 1297423"/>
                <a:gd name="connsiteY33" fmla="*/ 277145 h 2311974"/>
                <a:gd name="connsiteX34" fmla="*/ 996288 w 1297423"/>
                <a:gd name="connsiteY34" fmla="*/ 282007 h 2311974"/>
                <a:gd name="connsiteX35" fmla="*/ 991546 w 1297423"/>
                <a:gd name="connsiteY35" fmla="*/ 299025 h 2311974"/>
                <a:gd name="connsiteX36" fmla="*/ 1019999 w 1297423"/>
                <a:gd name="connsiteY36" fmla="*/ 371958 h 2311974"/>
                <a:gd name="connsiteX37" fmla="*/ 1136185 w 1297423"/>
                <a:gd name="connsiteY37" fmla="*/ 415718 h 2311974"/>
                <a:gd name="connsiteX38" fmla="*/ 1169381 w 1297423"/>
                <a:gd name="connsiteY38" fmla="*/ 386544 h 2311974"/>
                <a:gd name="connsiteX39" fmla="*/ 1214433 w 1297423"/>
                <a:gd name="connsiteY39" fmla="*/ 381682 h 2311974"/>
                <a:gd name="connsiteX40" fmla="*/ 1221547 w 1297423"/>
                <a:gd name="connsiteY40" fmla="*/ 386544 h 2311974"/>
                <a:gd name="connsiteX41" fmla="*/ 1257114 w 1297423"/>
                <a:gd name="connsiteY41" fmla="*/ 371958 h 2311974"/>
                <a:gd name="connsiteX42" fmla="*/ 1257114 w 1297423"/>
                <a:gd name="connsiteY42" fmla="*/ 388975 h 2311974"/>
                <a:gd name="connsiteX43" fmla="*/ 1271341 w 1297423"/>
                <a:gd name="connsiteY43" fmla="*/ 408424 h 2311974"/>
                <a:gd name="connsiteX44" fmla="*/ 1209691 w 1297423"/>
                <a:gd name="connsiteY44" fmla="*/ 444891 h 2311974"/>
                <a:gd name="connsiteX45" fmla="*/ 1207320 w 1297423"/>
                <a:gd name="connsiteY45" fmla="*/ 491082 h 2311974"/>
                <a:gd name="connsiteX46" fmla="*/ 1228660 w 1297423"/>
                <a:gd name="connsiteY46" fmla="*/ 532410 h 2311974"/>
                <a:gd name="connsiteX47" fmla="*/ 1261856 w 1297423"/>
                <a:gd name="connsiteY47" fmla="*/ 554290 h 2311974"/>
                <a:gd name="connsiteX48" fmla="*/ 1283196 w 1297423"/>
                <a:gd name="connsiteY48" fmla="*/ 581032 h 2311974"/>
                <a:gd name="connsiteX49" fmla="*/ 1276083 w 1297423"/>
                <a:gd name="connsiteY49" fmla="*/ 622361 h 2311974"/>
                <a:gd name="connsiteX50" fmla="*/ 1297423 w 1297423"/>
                <a:gd name="connsiteY50" fmla="*/ 644241 h 2311974"/>
                <a:gd name="connsiteX51" fmla="*/ 1292681 w 1297423"/>
                <a:gd name="connsiteY51" fmla="*/ 658827 h 2311974"/>
                <a:gd name="connsiteX52" fmla="*/ 1285567 w 1297423"/>
                <a:gd name="connsiteY52" fmla="*/ 666121 h 2311974"/>
                <a:gd name="connsiteX53" fmla="*/ 1257114 w 1297423"/>
                <a:gd name="connsiteY53" fmla="*/ 663689 h 2311974"/>
                <a:gd name="connsiteX54" fmla="*/ 1228660 w 1297423"/>
                <a:gd name="connsiteY54" fmla="*/ 705018 h 2311974"/>
                <a:gd name="connsiteX55" fmla="*/ 1207320 w 1297423"/>
                <a:gd name="connsiteY55" fmla="*/ 712312 h 2311974"/>
                <a:gd name="connsiteX56" fmla="*/ 1159897 w 1297423"/>
                <a:gd name="connsiteY56" fmla="*/ 785245 h 2311974"/>
                <a:gd name="connsiteX57" fmla="*/ 1159897 w 1297423"/>
                <a:gd name="connsiteY57" fmla="*/ 804693 h 2311974"/>
                <a:gd name="connsiteX58" fmla="*/ 1129072 w 1297423"/>
                <a:gd name="connsiteY58" fmla="*/ 802262 h 2311974"/>
                <a:gd name="connsiteX59" fmla="*/ 1098247 w 1297423"/>
                <a:gd name="connsiteY59" fmla="*/ 802262 h 2311974"/>
                <a:gd name="connsiteX60" fmla="*/ 1074536 w 1297423"/>
                <a:gd name="connsiteY60" fmla="*/ 819280 h 2311974"/>
                <a:gd name="connsiteX61" fmla="*/ 1038969 w 1297423"/>
                <a:gd name="connsiteY61" fmla="*/ 809556 h 2311974"/>
                <a:gd name="connsiteX62" fmla="*/ 1027113 w 1297423"/>
                <a:gd name="connsiteY62" fmla="*/ 816849 h 2311974"/>
                <a:gd name="connsiteX63" fmla="*/ 1024742 w 1297423"/>
                <a:gd name="connsiteY63" fmla="*/ 1149909 h 2311974"/>
                <a:gd name="connsiteX64" fmla="*/ 1036597 w 1297423"/>
                <a:gd name="connsiteY64" fmla="*/ 1164496 h 2311974"/>
                <a:gd name="connsiteX65" fmla="*/ 1065051 w 1297423"/>
                <a:gd name="connsiteY65" fmla="*/ 1164496 h 2311974"/>
                <a:gd name="connsiteX66" fmla="*/ 1067422 w 1297423"/>
                <a:gd name="connsiteY66" fmla="*/ 1166927 h 2311974"/>
                <a:gd name="connsiteX67" fmla="*/ 1086391 w 1297423"/>
                <a:gd name="connsiteY67" fmla="*/ 1159634 h 2311974"/>
                <a:gd name="connsiteX68" fmla="*/ 1098247 w 1297423"/>
                <a:gd name="connsiteY68" fmla="*/ 1166927 h 2311974"/>
                <a:gd name="connsiteX69" fmla="*/ 1105361 w 1297423"/>
                <a:gd name="connsiteY69" fmla="*/ 1166927 h 2311974"/>
                <a:gd name="connsiteX70" fmla="*/ 1100618 w 1297423"/>
                <a:gd name="connsiteY70" fmla="*/ 1171789 h 2311974"/>
                <a:gd name="connsiteX71" fmla="*/ 1114845 w 1297423"/>
                <a:gd name="connsiteY71" fmla="*/ 1179083 h 2311974"/>
                <a:gd name="connsiteX72" fmla="*/ 1121959 w 1297423"/>
                <a:gd name="connsiteY72" fmla="*/ 1222842 h 2311974"/>
                <a:gd name="connsiteX73" fmla="*/ 1114845 w 1297423"/>
                <a:gd name="connsiteY73" fmla="*/ 1230136 h 2311974"/>
                <a:gd name="connsiteX74" fmla="*/ 1114845 w 1297423"/>
                <a:gd name="connsiteY74" fmla="*/ 1254447 h 2311974"/>
                <a:gd name="connsiteX75" fmla="*/ 1140928 w 1297423"/>
                <a:gd name="connsiteY75" fmla="*/ 1271464 h 2311974"/>
                <a:gd name="connsiteX76" fmla="*/ 1136185 w 1297423"/>
                <a:gd name="connsiteY76" fmla="*/ 1278758 h 2311974"/>
                <a:gd name="connsiteX77" fmla="*/ 1145670 w 1297423"/>
                <a:gd name="connsiteY77" fmla="*/ 1290913 h 2311974"/>
                <a:gd name="connsiteX78" fmla="*/ 1145670 w 1297423"/>
                <a:gd name="connsiteY78" fmla="*/ 1303069 h 2311974"/>
                <a:gd name="connsiteX79" fmla="*/ 1148041 w 1297423"/>
                <a:gd name="connsiteY79" fmla="*/ 1305500 h 2311974"/>
                <a:gd name="connsiteX80" fmla="*/ 1145670 w 1297423"/>
                <a:gd name="connsiteY80" fmla="*/ 1312793 h 2311974"/>
                <a:gd name="connsiteX81" fmla="*/ 1152783 w 1297423"/>
                <a:gd name="connsiteY81" fmla="*/ 1324948 h 2311974"/>
                <a:gd name="connsiteX82" fmla="*/ 1159897 w 1297423"/>
                <a:gd name="connsiteY82" fmla="*/ 1317655 h 2311974"/>
                <a:gd name="connsiteX83" fmla="*/ 1159897 w 1297423"/>
                <a:gd name="connsiteY83" fmla="*/ 1327379 h 2311974"/>
                <a:gd name="connsiteX84" fmla="*/ 1162268 w 1297423"/>
                <a:gd name="connsiteY84" fmla="*/ 1344397 h 2311974"/>
                <a:gd name="connsiteX85" fmla="*/ 1136185 w 1297423"/>
                <a:gd name="connsiteY85" fmla="*/ 1358984 h 2311974"/>
                <a:gd name="connsiteX86" fmla="*/ 1114845 w 1297423"/>
                <a:gd name="connsiteY86" fmla="*/ 1358984 h 2311974"/>
                <a:gd name="connsiteX87" fmla="*/ 1112474 w 1297423"/>
                <a:gd name="connsiteY87" fmla="*/ 1376001 h 2311974"/>
                <a:gd name="connsiteX88" fmla="*/ 1133814 w 1297423"/>
                <a:gd name="connsiteY88" fmla="*/ 1376001 h 2311974"/>
                <a:gd name="connsiteX89" fmla="*/ 1136185 w 1297423"/>
                <a:gd name="connsiteY89" fmla="*/ 1383295 h 2311974"/>
                <a:gd name="connsiteX90" fmla="*/ 1140928 w 1297423"/>
                <a:gd name="connsiteY90" fmla="*/ 1380864 h 2311974"/>
                <a:gd name="connsiteX91" fmla="*/ 1148041 w 1297423"/>
                <a:gd name="connsiteY91" fmla="*/ 1393019 h 2311974"/>
                <a:gd name="connsiteX92" fmla="*/ 1145670 w 1297423"/>
                <a:gd name="connsiteY92" fmla="*/ 1400312 h 2311974"/>
                <a:gd name="connsiteX93" fmla="*/ 1148041 w 1297423"/>
                <a:gd name="connsiteY93" fmla="*/ 1402744 h 2311974"/>
                <a:gd name="connsiteX94" fmla="*/ 1167010 w 1297423"/>
                <a:gd name="connsiteY94" fmla="*/ 1380864 h 2311974"/>
                <a:gd name="connsiteX95" fmla="*/ 1174124 w 1297423"/>
                <a:gd name="connsiteY95" fmla="*/ 1383295 h 2311974"/>
                <a:gd name="connsiteX96" fmla="*/ 1169381 w 1297423"/>
                <a:gd name="connsiteY96" fmla="*/ 1380864 h 2311974"/>
                <a:gd name="connsiteX97" fmla="*/ 1176495 w 1297423"/>
                <a:gd name="connsiteY97" fmla="*/ 1373570 h 2311974"/>
                <a:gd name="connsiteX98" fmla="*/ 1183608 w 1297423"/>
                <a:gd name="connsiteY98" fmla="*/ 1368708 h 2311974"/>
                <a:gd name="connsiteX99" fmla="*/ 1200206 w 1297423"/>
                <a:gd name="connsiteY99" fmla="*/ 1417330 h 2311974"/>
                <a:gd name="connsiteX100" fmla="*/ 1195464 w 1297423"/>
                <a:gd name="connsiteY100" fmla="*/ 1424623 h 2311974"/>
                <a:gd name="connsiteX101" fmla="*/ 1195464 w 1297423"/>
                <a:gd name="connsiteY101" fmla="*/ 1441641 h 2311974"/>
                <a:gd name="connsiteX102" fmla="*/ 1162268 w 1297423"/>
                <a:gd name="connsiteY102" fmla="*/ 1436779 h 2311974"/>
                <a:gd name="connsiteX103" fmla="*/ 1159897 w 1297423"/>
                <a:gd name="connsiteY103" fmla="*/ 1473245 h 2311974"/>
                <a:gd name="connsiteX104" fmla="*/ 1145670 w 1297423"/>
                <a:gd name="connsiteY104" fmla="*/ 1473245 h 2311974"/>
                <a:gd name="connsiteX105" fmla="*/ 1140928 w 1297423"/>
                <a:gd name="connsiteY105" fmla="*/ 1504850 h 2311974"/>
                <a:gd name="connsiteX106" fmla="*/ 1126701 w 1297423"/>
                <a:gd name="connsiteY106" fmla="*/ 1521867 h 2311974"/>
                <a:gd name="connsiteX107" fmla="*/ 1126701 w 1297423"/>
                <a:gd name="connsiteY107" fmla="*/ 1548609 h 2311974"/>
                <a:gd name="connsiteX108" fmla="*/ 1107732 w 1297423"/>
                <a:gd name="connsiteY108" fmla="*/ 1560765 h 2311974"/>
                <a:gd name="connsiteX109" fmla="*/ 1133814 w 1297423"/>
                <a:gd name="connsiteY109" fmla="*/ 1570489 h 2311974"/>
                <a:gd name="connsiteX110" fmla="*/ 1133814 w 1297423"/>
                <a:gd name="connsiteY110" fmla="*/ 1577783 h 2311974"/>
                <a:gd name="connsiteX111" fmla="*/ 1079278 w 1297423"/>
                <a:gd name="connsiteY111" fmla="*/ 1577783 h 2311974"/>
                <a:gd name="connsiteX112" fmla="*/ 1091134 w 1297423"/>
                <a:gd name="connsiteY112" fmla="*/ 1602094 h 2311974"/>
                <a:gd name="connsiteX113" fmla="*/ 1100618 w 1297423"/>
                <a:gd name="connsiteY113" fmla="*/ 1609387 h 2311974"/>
                <a:gd name="connsiteX114" fmla="*/ 1098247 w 1297423"/>
                <a:gd name="connsiteY114" fmla="*/ 1619111 h 2311974"/>
                <a:gd name="connsiteX115" fmla="*/ 1100618 w 1297423"/>
                <a:gd name="connsiteY115" fmla="*/ 1623973 h 2311974"/>
                <a:gd name="connsiteX116" fmla="*/ 1100618 w 1297423"/>
                <a:gd name="connsiteY116" fmla="*/ 1645853 h 2311974"/>
                <a:gd name="connsiteX117" fmla="*/ 1093505 w 1297423"/>
                <a:gd name="connsiteY117" fmla="*/ 1645853 h 2311974"/>
                <a:gd name="connsiteX118" fmla="*/ 1086391 w 1297423"/>
                <a:gd name="connsiteY118" fmla="*/ 1667733 h 2311974"/>
                <a:gd name="connsiteX119" fmla="*/ 1086391 w 1297423"/>
                <a:gd name="connsiteY119" fmla="*/ 1706631 h 2311974"/>
                <a:gd name="connsiteX120" fmla="*/ 1072165 w 1297423"/>
                <a:gd name="connsiteY120" fmla="*/ 1709062 h 2311974"/>
                <a:gd name="connsiteX121" fmla="*/ 1072165 w 1297423"/>
                <a:gd name="connsiteY121" fmla="*/ 1723648 h 2311974"/>
                <a:gd name="connsiteX122" fmla="*/ 1060309 w 1297423"/>
                <a:gd name="connsiteY122" fmla="*/ 1740666 h 2311974"/>
                <a:gd name="connsiteX123" fmla="*/ 1003401 w 1297423"/>
                <a:gd name="connsiteY123" fmla="*/ 1733373 h 2311974"/>
                <a:gd name="connsiteX124" fmla="*/ 977319 w 1297423"/>
                <a:gd name="connsiteY124" fmla="*/ 1733373 h 2311974"/>
                <a:gd name="connsiteX125" fmla="*/ 965463 w 1297423"/>
                <a:gd name="connsiteY125" fmla="*/ 1743097 h 2311974"/>
                <a:gd name="connsiteX126" fmla="*/ 958350 w 1297423"/>
                <a:gd name="connsiteY126" fmla="*/ 1735804 h 2311974"/>
                <a:gd name="connsiteX127" fmla="*/ 951236 w 1297423"/>
                <a:gd name="connsiteY127" fmla="*/ 1740666 h 2311974"/>
                <a:gd name="connsiteX128" fmla="*/ 929896 w 1297423"/>
                <a:gd name="connsiteY128" fmla="*/ 1713924 h 2311974"/>
                <a:gd name="connsiteX129" fmla="*/ 915669 w 1297423"/>
                <a:gd name="connsiteY129" fmla="*/ 1721217 h 2311974"/>
                <a:gd name="connsiteX130" fmla="*/ 908556 w 1297423"/>
                <a:gd name="connsiteY130" fmla="*/ 1733373 h 2311974"/>
                <a:gd name="connsiteX131" fmla="*/ 901442 w 1297423"/>
                <a:gd name="connsiteY131" fmla="*/ 1735804 h 2311974"/>
                <a:gd name="connsiteX132" fmla="*/ 887215 w 1297423"/>
                <a:gd name="connsiteY132" fmla="*/ 1706631 h 2311974"/>
                <a:gd name="connsiteX133" fmla="*/ 816081 w 1297423"/>
                <a:gd name="connsiteY133" fmla="*/ 1709062 h 2311974"/>
                <a:gd name="connsiteX134" fmla="*/ 813710 w 1297423"/>
                <a:gd name="connsiteY134" fmla="*/ 1721217 h 2311974"/>
                <a:gd name="connsiteX135" fmla="*/ 771030 w 1297423"/>
                <a:gd name="connsiteY135" fmla="*/ 1721217 h 2311974"/>
                <a:gd name="connsiteX136" fmla="*/ 771030 w 1297423"/>
                <a:gd name="connsiteY136" fmla="*/ 1728511 h 2311974"/>
                <a:gd name="connsiteX137" fmla="*/ 740205 w 1297423"/>
                <a:gd name="connsiteY137" fmla="*/ 1721217 h 2311974"/>
                <a:gd name="connsiteX138" fmla="*/ 740205 w 1297423"/>
                <a:gd name="connsiteY138" fmla="*/ 1706631 h 2311974"/>
                <a:gd name="connsiteX139" fmla="*/ 733091 w 1297423"/>
                <a:gd name="connsiteY139" fmla="*/ 1706631 h 2311974"/>
                <a:gd name="connsiteX140" fmla="*/ 730720 w 1297423"/>
                <a:gd name="connsiteY140" fmla="*/ 1692044 h 2311974"/>
                <a:gd name="connsiteX141" fmla="*/ 730720 w 1297423"/>
                <a:gd name="connsiteY141" fmla="*/ 1692044 h 2311974"/>
                <a:gd name="connsiteX142" fmla="*/ 733091 w 1297423"/>
                <a:gd name="connsiteY142" fmla="*/ 1706631 h 2311974"/>
                <a:gd name="connsiteX143" fmla="*/ 678555 w 1297423"/>
                <a:gd name="connsiteY143" fmla="*/ 1709062 h 2311974"/>
                <a:gd name="connsiteX144" fmla="*/ 638246 w 1297423"/>
                <a:gd name="connsiteY144" fmla="*/ 1701769 h 2311974"/>
                <a:gd name="connsiteX145" fmla="*/ 635875 w 1297423"/>
                <a:gd name="connsiteY145" fmla="*/ 1709062 h 2311974"/>
                <a:gd name="connsiteX146" fmla="*/ 616905 w 1297423"/>
                <a:gd name="connsiteY146" fmla="*/ 1713924 h 2311974"/>
                <a:gd name="connsiteX147" fmla="*/ 609792 w 1297423"/>
                <a:gd name="connsiteY147" fmla="*/ 1733373 h 2311974"/>
                <a:gd name="connsiteX148" fmla="*/ 614534 w 1297423"/>
                <a:gd name="connsiteY148" fmla="*/ 1750391 h 2311974"/>
                <a:gd name="connsiteX149" fmla="*/ 595565 w 1297423"/>
                <a:gd name="connsiteY149" fmla="*/ 1750391 h 2311974"/>
                <a:gd name="connsiteX150" fmla="*/ 590823 w 1297423"/>
                <a:gd name="connsiteY150" fmla="*/ 1769840 h 2311974"/>
                <a:gd name="connsiteX151" fmla="*/ 597936 w 1297423"/>
                <a:gd name="connsiteY151" fmla="*/ 1784426 h 2311974"/>
                <a:gd name="connsiteX152" fmla="*/ 595565 w 1297423"/>
                <a:gd name="connsiteY152" fmla="*/ 1806306 h 2311974"/>
                <a:gd name="connsiteX153" fmla="*/ 583709 w 1297423"/>
                <a:gd name="connsiteY153" fmla="*/ 1813599 h 2311974"/>
                <a:gd name="connsiteX154" fmla="*/ 583709 w 1297423"/>
                <a:gd name="connsiteY154" fmla="*/ 1847635 h 2311974"/>
                <a:gd name="connsiteX155" fmla="*/ 569483 w 1297423"/>
                <a:gd name="connsiteY155" fmla="*/ 1852497 h 2311974"/>
                <a:gd name="connsiteX156" fmla="*/ 567111 w 1297423"/>
                <a:gd name="connsiteY156" fmla="*/ 1837910 h 2311974"/>
                <a:gd name="connsiteX157" fmla="*/ 533915 w 1297423"/>
                <a:gd name="connsiteY157" fmla="*/ 1837910 h 2311974"/>
                <a:gd name="connsiteX158" fmla="*/ 533915 w 1297423"/>
                <a:gd name="connsiteY158" fmla="*/ 1859790 h 2311974"/>
                <a:gd name="connsiteX159" fmla="*/ 514946 w 1297423"/>
                <a:gd name="connsiteY159" fmla="*/ 1859790 h 2311974"/>
                <a:gd name="connsiteX160" fmla="*/ 514946 w 1297423"/>
                <a:gd name="connsiteY160" fmla="*/ 1869515 h 2311974"/>
                <a:gd name="connsiteX161" fmla="*/ 512575 w 1297423"/>
                <a:gd name="connsiteY161" fmla="*/ 1876808 h 2311974"/>
                <a:gd name="connsiteX162" fmla="*/ 431957 w 1297423"/>
                <a:gd name="connsiteY162" fmla="*/ 1876808 h 2311974"/>
                <a:gd name="connsiteX163" fmla="*/ 431957 w 1297423"/>
                <a:gd name="connsiteY163" fmla="*/ 1896257 h 2311974"/>
                <a:gd name="connsiteX164" fmla="*/ 379791 w 1297423"/>
                <a:gd name="connsiteY164" fmla="*/ 1901119 h 2311974"/>
                <a:gd name="connsiteX165" fmla="*/ 379791 w 1297423"/>
                <a:gd name="connsiteY165" fmla="*/ 1930292 h 2311974"/>
                <a:gd name="connsiteX166" fmla="*/ 358451 w 1297423"/>
                <a:gd name="connsiteY166" fmla="*/ 1930292 h 2311974"/>
                <a:gd name="connsiteX167" fmla="*/ 356080 w 1297423"/>
                <a:gd name="connsiteY167" fmla="*/ 1952172 h 2311974"/>
                <a:gd name="connsiteX168" fmla="*/ 344224 w 1297423"/>
                <a:gd name="connsiteY168" fmla="*/ 1952172 h 2311974"/>
                <a:gd name="connsiteX169" fmla="*/ 344224 w 1297423"/>
                <a:gd name="connsiteY169" fmla="*/ 1978914 h 2311974"/>
                <a:gd name="connsiteX170" fmla="*/ 351338 w 1297423"/>
                <a:gd name="connsiteY170" fmla="*/ 1983776 h 2311974"/>
                <a:gd name="connsiteX171" fmla="*/ 348967 w 1297423"/>
                <a:gd name="connsiteY171" fmla="*/ 2000794 h 2311974"/>
                <a:gd name="connsiteX172" fmla="*/ 356080 w 1297423"/>
                <a:gd name="connsiteY172" fmla="*/ 2005656 h 2311974"/>
                <a:gd name="connsiteX173" fmla="*/ 356080 w 1297423"/>
                <a:gd name="connsiteY173" fmla="*/ 2068865 h 2311974"/>
                <a:gd name="connsiteX174" fmla="*/ 348967 w 1297423"/>
                <a:gd name="connsiteY174" fmla="*/ 2068865 h 2311974"/>
                <a:gd name="connsiteX175" fmla="*/ 348967 w 1297423"/>
                <a:gd name="connsiteY175" fmla="*/ 2081020 h 2311974"/>
                <a:gd name="connsiteX176" fmla="*/ 329997 w 1297423"/>
                <a:gd name="connsiteY176" fmla="*/ 2083451 h 2311974"/>
                <a:gd name="connsiteX177" fmla="*/ 315771 w 1297423"/>
                <a:gd name="connsiteY177" fmla="*/ 2117487 h 2311974"/>
                <a:gd name="connsiteX178" fmla="*/ 315771 w 1297423"/>
                <a:gd name="connsiteY178" fmla="*/ 2129642 h 2311974"/>
                <a:gd name="connsiteX179" fmla="*/ 372678 w 1297423"/>
                <a:gd name="connsiteY179" fmla="*/ 2132073 h 2311974"/>
                <a:gd name="connsiteX180" fmla="*/ 365565 w 1297423"/>
                <a:gd name="connsiteY180" fmla="*/ 2151522 h 2311974"/>
                <a:gd name="connsiteX181" fmla="*/ 370307 w 1297423"/>
                <a:gd name="connsiteY181" fmla="*/ 2161246 h 2311974"/>
                <a:gd name="connsiteX182" fmla="*/ 365565 w 1297423"/>
                <a:gd name="connsiteY182" fmla="*/ 2168540 h 2311974"/>
                <a:gd name="connsiteX183" fmla="*/ 348967 w 1297423"/>
                <a:gd name="connsiteY183" fmla="*/ 2168540 h 2311974"/>
                <a:gd name="connsiteX184" fmla="*/ 348967 w 1297423"/>
                <a:gd name="connsiteY184" fmla="*/ 2180695 h 2311974"/>
                <a:gd name="connsiteX185" fmla="*/ 318142 w 1297423"/>
                <a:gd name="connsiteY185" fmla="*/ 2187988 h 2311974"/>
                <a:gd name="connsiteX186" fmla="*/ 325255 w 1297423"/>
                <a:gd name="connsiteY186" fmla="*/ 2200144 h 2311974"/>
                <a:gd name="connsiteX187" fmla="*/ 322884 w 1297423"/>
                <a:gd name="connsiteY187" fmla="*/ 2256059 h 2311974"/>
                <a:gd name="connsiteX188" fmla="*/ 311028 w 1297423"/>
                <a:gd name="connsiteY188" fmla="*/ 2277939 h 2311974"/>
                <a:gd name="connsiteX189" fmla="*/ 284946 w 1297423"/>
                <a:gd name="connsiteY189" fmla="*/ 2307112 h 2311974"/>
                <a:gd name="connsiteX190" fmla="*/ 270719 w 1297423"/>
                <a:gd name="connsiteY190" fmla="*/ 2311974 h 2311974"/>
                <a:gd name="connsiteX191" fmla="*/ 254121 w 1297423"/>
                <a:gd name="connsiteY191" fmla="*/ 2282801 h 2311974"/>
                <a:gd name="connsiteX192" fmla="*/ 235152 w 1297423"/>
                <a:gd name="connsiteY192" fmla="*/ 2275508 h 2311974"/>
                <a:gd name="connsiteX193" fmla="*/ 220925 w 1297423"/>
                <a:gd name="connsiteY193" fmla="*/ 2292526 h 2311974"/>
                <a:gd name="connsiteX194" fmla="*/ 201956 w 1297423"/>
                <a:gd name="connsiteY194" fmla="*/ 2285232 h 2311974"/>
                <a:gd name="connsiteX195" fmla="*/ 187729 w 1297423"/>
                <a:gd name="connsiteY195" fmla="*/ 2290094 h 2311974"/>
                <a:gd name="connsiteX196" fmla="*/ 152162 w 1297423"/>
                <a:gd name="connsiteY196" fmla="*/ 2275508 h 2311974"/>
                <a:gd name="connsiteX197" fmla="*/ 111427 w 1297423"/>
                <a:gd name="connsiteY197" fmla="*/ 2254426 h 2311974"/>
                <a:gd name="connsiteX198" fmla="*/ 119732 w 1297423"/>
                <a:gd name="connsiteY198" fmla="*/ 2090384 h 2311974"/>
                <a:gd name="connsiteX199" fmla="*/ 149016 w 1297423"/>
                <a:gd name="connsiteY199" fmla="*/ 1879782 h 2311974"/>
                <a:gd name="connsiteX200" fmla="*/ 144099 w 1297423"/>
                <a:gd name="connsiteY200" fmla="*/ 1766434 h 2311974"/>
                <a:gd name="connsiteX201" fmla="*/ 115820 w 1297423"/>
                <a:gd name="connsiteY201" fmla="*/ 1684276 h 2311974"/>
                <a:gd name="connsiteX202" fmla="*/ 52467 w 1297423"/>
                <a:gd name="connsiteY202" fmla="*/ 1605539 h 2311974"/>
                <a:gd name="connsiteX203" fmla="*/ 2592 w 1297423"/>
                <a:gd name="connsiteY203" fmla="*/ 1566641 h 2311974"/>
                <a:gd name="connsiteX204" fmla="*/ 4236 w 1297423"/>
                <a:gd name="connsiteY204" fmla="*/ 1519182 h 2311974"/>
                <a:gd name="connsiteX205" fmla="*/ 0 w 1297423"/>
                <a:gd name="connsiteY205" fmla="*/ 1442151 h 2311974"/>
                <a:gd name="connsiteX206" fmla="*/ 55307 w 1297423"/>
                <a:gd name="connsiteY206" fmla="*/ 1327822 h 2311974"/>
                <a:gd name="connsiteX207" fmla="*/ 848993 w 1297423"/>
                <a:gd name="connsiteY207" fmla="*/ 1104035 h 2311974"/>
                <a:gd name="connsiteX208" fmla="*/ 213811 w 1297423"/>
                <a:gd name="connsiteY208" fmla="*/ 311180 h 2311974"/>
                <a:gd name="connsiteX209" fmla="*/ 220925 w 1297423"/>
                <a:gd name="connsiteY209" fmla="*/ 240679 h 2311974"/>
                <a:gd name="connsiteX210" fmla="*/ 242265 w 1297423"/>
                <a:gd name="connsiteY210" fmla="*/ 199350 h 2311974"/>
                <a:gd name="connsiteX211" fmla="*/ 220925 w 1297423"/>
                <a:gd name="connsiteY211" fmla="*/ 150728 h 2311974"/>
                <a:gd name="connsiteX212" fmla="*/ 230409 w 1297423"/>
                <a:gd name="connsiteY212" fmla="*/ 131279 h 2311974"/>
                <a:gd name="connsiteX213" fmla="*/ 263605 w 1297423"/>
                <a:gd name="connsiteY213" fmla="*/ 116693 h 2311974"/>
                <a:gd name="connsiteX214" fmla="*/ 268348 w 1297423"/>
                <a:gd name="connsiteY214" fmla="*/ 131279 h 2311974"/>
                <a:gd name="connsiteX215" fmla="*/ 289688 w 1297423"/>
                <a:gd name="connsiteY215" fmla="*/ 116693 h 2311974"/>
                <a:gd name="connsiteX216" fmla="*/ 284946 w 1297423"/>
                <a:gd name="connsiteY216" fmla="*/ 109399 h 2311974"/>
                <a:gd name="connsiteX217" fmla="*/ 301544 w 1297423"/>
                <a:gd name="connsiteY217" fmla="*/ 102106 h 2311974"/>
                <a:gd name="connsiteX218" fmla="*/ 301544 w 1297423"/>
                <a:gd name="connsiteY218" fmla="*/ 94813 h 2311974"/>
                <a:gd name="connsiteX219" fmla="*/ 311028 w 1297423"/>
                <a:gd name="connsiteY219" fmla="*/ 87519 h 2311974"/>
                <a:gd name="connsiteX220" fmla="*/ 296801 w 1297423"/>
                <a:gd name="connsiteY220" fmla="*/ 53484 h 2311974"/>
                <a:gd name="connsiteX221" fmla="*/ 294430 w 1297423"/>
                <a:gd name="connsiteY221" fmla="*/ 7293 h 2311974"/>
                <a:gd name="connsiteX222" fmla="*/ 337111 w 1297423"/>
                <a:gd name="connsiteY222" fmla="*/ 17018 h 2311974"/>
                <a:gd name="connsiteX223" fmla="*/ 358451 w 1297423"/>
                <a:gd name="connsiteY223" fmla="*/ 0 h 2311974"/>
                <a:gd name="connsiteX224" fmla="*/ 358451 w 1297423"/>
                <a:gd name="connsiteY224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882473 w 1297423"/>
                <a:gd name="connsiteY30" fmla="*/ 274714 h 2311974"/>
                <a:gd name="connsiteX31" fmla="*/ 915669 w 1297423"/>
                <a:gd name="connsiteY31" fmla="*/ 260127 h 2311974"/>
                <a:gd name="connsiteX32" fmla="*/ 937009 w 1297423"/>
                <a:gd name="connsiteY32" fmla="*/ 262558 h 2311974"/>
                <a:gd name="connsiteX33" fmla="*/ 963092 w 1297423"/>
                <a:gd name="connsiteY33" fmla="*/ 277145 h 2311974"/>
                <a:gd name="connsiteX34" fmla="*/ 996288 w 1297423"/>
                <a:gd name="connsiteY34" fmla="*/ 282007 h 2311974"/>
                <a:gd name="connsiteX35" fmla="*/ 991546 w 1297423"/>
                <a:gd name="connsiteY35" fmla="*/ 299025 h 2311974"/>
                <a:gd name="connsiteX36" fmla="*/ 1019999 w 1297423"/>
                <a:gd name="connsiteY36" fmla="*/ 371958 h 2311974"/>
                <a:gd name="connsiteX37" fmla="*/ 1136185 w 1297423"/>
                <a:gd name="connsiteY37" fmla="*/ 415718 h 2311974"/>
                <a:gd name="connsiteX38" fmla="*/ 1169381 w 1297423"/>
                <a:gd name="connsiteY38" fmla="*/ 386544 h 2311974"/>
                <a:gd name="connsiteX39" fmla="*/ 1214433 w 1297423"/>
                <a:gd name="connsiteY39" fmla="*/ 381682 h 2311974"/>
                <a:gd name="connsiteX40" fmla="*/ 1221547 w 1297423"/>
                <a:gd name="connsiteY40" fmla="*/ 386544 h 2311974"/>
                <a:gd name="connsiteX41" fmla="*/ 1257114 w 1297423"/>
                <a:gd name="connsiteY41" fmla="*/ 371958 h 2311974"/>
                <a:gd name="connsiteX42" fmla="*/ 1257114 w 1297423"/>
                <a:gd name="connsiteY42" fmla="*/ 388975 h 2311974"/>
                <a:gd name="connsiteX43" fmla="*/ 1271341 w 1297423"/>
                <a:gd name="connsiteY43" fmla="*/ 408424 h 2311974"/>
                <a:gd name="connsiteX44" fmla="*/ 1209691 w 1297423"/>
                <a:gd name="connsiteY44" fmla="*/ 444891 h 2311974"/>
                <a:gd name="connsiteX45" fmla="*/ 1207320 w 1297423"/>
                <a:gd name="connsiteY45" fmla="*/ 491082 h 2311974"/>
                <a:gd name="connsiteX46" fmla="*/ 1228660 w 1297423"/>
                <a:gd name="connsiteY46" fmla="*/ 532410 h 2311974"/>
                <a:gd name="connsiteX47" fmla="*/ 1261856 w 1297423"/>
                <a:gd name="connsiteY47" fmla="*/ 554290 h 2311974"/>
                <a:gd name="connsiteX48" fmla="*/ 1283196 w 1297423"/>
                <a:gd name="connsiteY48" fmla="*/ 581032 h 2311974"/>
                <a:gd name="connsiteX49" fmla="*/ 1276083 w 1297423"/>
                <a:gd name="connsiteY49" fmla="*/ 622361 h 2311974"/>
                <a:gd name="connsiteX50" fmla="*/ 1297423 w 1297423"/>
                <a:gd name="connsiteY50" fmla="*/ 644241 h 2311974"/>
                <a:gd name="connsiteX51" fmla="*/ 1292681 w 1297423"/>
                <a:gd name="connsiteY51" fmla="*/ 658827 h 2311974"/>
                <a:gd name="connsiteX52" fmla="*/ 1285567 w 1297423"/>
                <a:gd name="connsiteY52" fmla="*/ 666121 h 2311974"/>
                <a:gd name="connsiteX53" fmla="*/ 1257114 w 1297423"/>
                <a:gd name="connsiteY53" fmla="*/ 663689 h 2311974"/>
                <a:gd name="connsiteX54" fmla="*/ 1228660 w 1297423"/>
                <a:gd name="connsiteY54" fmla="*/ 705018 h 2311974"/>
                <a:gd name="connsiteX55" fmla="*/ 1207320 w 1297423"/>
                <a:gd name="connsiteY55" fmla="*/ 712312 h 2311974"/>
                <a:gd name="connsiteX56" fmla="*/ 1159897 w 1297423"/>
                <a:gd name="connsiteY56" fmla="*/ 785245 h 2311974"/>
                <a:gd name="connsiteX57" fmla="*/ 1159897 w 1297423"/>
                <a:gd name="connsiteY57" fmla="*/ 804693 h 2311974"/>
                <a:gd name="connsiteX58" fmla="*/ 1129072 w 1297423"/>
                <a:gd name="connsiteY58" fmla="*/ 802262 h 2311974"/>
                <a:gd name="connsiteX59" fmla="*/ 1098247 w 1297423"/>
                <a:gd name="connsiteY59" fmla="*/ 802262 h 2311974"/>
                <a:gd name="connsiteX60" fmla="*/ 1074536 w 1297423"/>
                <a:gd name="connsiteY60" fmla="*/ 819280 h 2311974"/>
                <a:gd name="connsiteX61" fmla="*/ 1038969 w 1297423"/>
                <a:gd name="connsiteY61" fmla="*/ 809556 h 2311974"/>
                <a:gd name="connsiteX62" fmla="*/ 1027113 w 1297423"/>
                <a:gd name="connsiteY62" fmla="*/ 816849 h 2311974"/>
                <a:gd name="connsiteX63" fmla="*/ 1024742 w 1297423"/>
                <a:gd name="connsiteY63" fmla="*/ 1149909 h 2311974"/>
                <a:gd name="connsiteX64" fmla="*/ 1036597 w 1297423"/>
                <a:gd name="connsiteY64" fmla="*/ 1164496 h 2311974"/>
                <a:gd name="connsiteX65" fmla="*/ 1065051 w 1297423"/>
                <a:gd name="connsiteY65" fmla="*/ 1164496 h 2311974"/>
                <a:gd name="connsiteX66" fmla="*/ 1067422 w 1297423"/>
                <a:gd name="connsiteY66" fmla="*/ 1166927 h 2311974"/>
                <a:gd name="connsiteX67" fmla="*/ 1086391 w 1297423"/>
                <a:gd name="connsiteY67" fmla="*/ 1159634 h 2311974"/>
                <a:gd name="connsiteX68" fmla="*/ 1098247 w 1297423"/>
                <a:gd name="connsiteY68" fmla="*/ 1166927 h 2311974"/>
                <a:gd name="connsiteX69" fmla="*/ 1105361 w 1297423"/>
                <a:gd name="connsiteY69" fmla="*/ 1166927 h 2311974"/>
                <a:gd name="connsiteX70" fmla="*/ 1100618 w 1297423"/>
                <a:gd name="connsiteY70" fmla="*/ 1171789 h 2311974"/>
                <a:gd name="connsiteX71" fmla="*/ 1114845 w 1297423"/>
                <a:gd name="connsiteY71" fmla="*/ 1179083 h 2311974"/>
                <a:gd name="connsiteX72" fmla="*/ 1121959 w 1297423"/>
                <a:gd name="connsiteY72" fmla="*/ 1222842 h 2311974"/>
                <a:gd name="connsiteX73" fmla="*/ 1114845 w 1297423"/>
                <a:gd name="connsiteY73" fmla="*/ 1230136 h 2311974"/>
                <a:gd name="connsiteX74" fmla="*/ 1114845 w 1297423"/>
                <a:gd name="connsiteY74" fmla="*/ 1254447 h 2311974"/>
                <a:gd name="connsiteX75" fmla="*/ 1140928 w 1297423"/>
                <a:gd name="connsiteY75" fmla="*/ 1271464 h 2311974"/>
                <a:gd name="connsiteX76" fmla="*/ 1136185 w 1297423"/>
                <a:gd name="connsiteY76" fmla="*/ 1278758 h 2311974"/>
                <a:gd name="connsiteX77" fmla="*/ 1145670 w 1297423"/>
                <a:gd name="connsiteY77" fmla="*/ 1290913 h 2311974"/>
                <a:gd name="connsiteX78" fmla="*/ 1145670 w 1297423"/>
                <a:gd name="connsiteY78" fmla="*/ 1303069 h 2311974"/>
                <a:gd name="connsiteX79" fmla="*/ 1148041 w 1297423"/>
                <a:gd name="connsiteY79" fmla="*/ 1305500 h 2311974"/>
                <a:gd name="connsiteX80" fmla="*/ 1145670 w 1297423"/>
                <a:gd name="connsiteY80" fmla="*/ 1312793 h 2311974"/>
                <a:gd name="connsiteX81" fmla="*/ 1152783 w 1297423"/>
                <a:gd name="connsiteY81" fmla="*/ 1324948 h 2311974"/>
                <a:gd name="connsiteX82" fmla="*/ 1159897 w 1297423"/>
                <a:gd name="connsiteY82" fmla="*/ 1317655 h 2311974"/>
                <a:gd name="connsiteX83" fmla="*/ 1159897 w 1297423"/>
                <a:gd name="connsiteY83" fmla="*/ 1327379 h 2311974"/>
                <a:gd name="connsiteX84" fmla="*/ 1162268 w 1297423"/>
                <a:gd name="connsiteY84" fmla="*/ 1344397 h 2311974"/>
                <a:gd name="connsiteX85" fmla="*/ 1136185 w 1297423"/>
                <a:gd name="connsiteY85" fmla="*/ 1358984 h 2311974"/>
                <a:gd name="connsiteX86" fmla="*/ 1114845 w 1297423"/>
                <a:gd name="connsiteY86" fmla="*/ 1358984 h 2311974"/>
                <a:gd name="connsiteX87" fmla="*/ 1112474 w 1297423"/>
                <a:gd name="connsiteY87" fmla="*/ 1376001 h 2311974"/>
                <a:gd name="connsiteX88" fmla="*/ 1133814 w 1297423"/>
                <a:gd name="connsiteY88" fmla="*/ 1376001 h 2311974"/>
                <a:gd name="connsiteX89" fmla="*/ 1136185 w 1297423"/>
                <a:gd name="connsiteY89" fmla="*/ 1383295 h 2311974"/>
                <a:gd name="connsiteX90" fmla="*/ 1140928 w 1297423"/>
                <a:gd name="connsiteY90" fmla="*/ 1380864 h 2311974"/>
                <a:gd name="connsiteX91" fmla="*/ 1148041 w 1297423"/>
                <a:gd name="connsiteY91" fmla="*/ 1393019 h 2311974"/>
                <a:gd name="connsiteX92" fmla="*/ 1145670 w 1297423"/>
                <a:gd name="connsiteY92" fmla="*/ 1400312 h 2311974"/>
                <a:gd name="connsiteX93" fmla="*/ 1148041 w 1297423"/>
                <a:gd name="connsiteY93" fmla="*/ 1402744 h 2311974"/>
                <a:gd name="connsiteX94" fmla="*/ 1167010 w 1297423"/>
                <a:gd name="connsiteY94" fmla="*/ 1380864 h 2311974"/>
                <a:gd name="connsiteX95" fmla="*/ 1174124 w 1297423"/>
                <a:gd name="connsiteY95" fmla="*/ 1383295 h 2311974"/>
                <a:gd name="connsiteX96" fmla="*/ 1169381 w 1297423"/>
                <a:gd name="connsiteY96" fmla="*/ 1380864 h 2311974"/>
                <a:gd name="connsiteX97" fmla="*/ 1176495 w 1297423"/>
                <a:gd name="connsiteY97" fmla="*/ 1373570 h 2311974"/>
                <a:gd name="connsiteX98" fmla="*/ 1183608 w 1297423"/>
                <a:gd name="connsiteY98" fmla="*/ 1368708 h 2311974"/>
                <a:gd name="connsiteX99" fmla="*/ 1200206 w 1297423"/>
                <a:gd name="connsiteY99" fmla="*/ 1417330 h 2311974"/>
                <a:gd name="connsiteX100" fmla="*/ 1195464 w 1297423"/>
                <a:gd name="connsiteY100" fmla="*/ 1424623 h 2311974"/>
                <a:gd name="connsiteX101" fmla="*/ 1195464 w 1297423"/>
                <a:gd name="connsiteY101" fmla="*/ 1441641 h 2311974"/>
                <a:gd name="connsiteX102" fmla="*/ 1162268 w 1297423"/>
                <a:gd name="connsiteY102" fmla="*/ 1436779 h 2311974"/>
                <a:gd name="connsiteX103" fmla="*/ 1159897 w 1297423"/>
                <a:gd name="connsiteY103" fmla="*/ 1473245 h 2311974"/>
                <a:gd name="connsiteX104" fmla="*/ 1145670 w 1297423"/>
                <a:gd name="connsiteY104" fmla="*/ 1473245 h 2311974"/>
                <a:gd name="connsiteX105" fmla="*/ 1140928 w 1297423"/>
                <a:gd name="connsiteY105" fmla="*/ 1504850 h 2311974"/>
                <a:gd name="connsiteX106" fmla="*/ 1126701 w 1297423"/>
                <a:gd name="connsiteY106" fmla="*/ 1521867 h 2311974"/>
                <a:gd name="connsiteX107" fmla="*/ 1126701 w 1297423"/>
                <a:gd name="connsiteY107" fmla="*/ 1548609 h 2311974"/>
                <a:gd name="connsiteX108" fmla="*/ 1107732 w 1297423"/>
                <a:gd name="connsiteY108" fmla="*/ 1560765 h 2311974"/>
                <a:gd name="connsiteX109" fmla="*/ 1133814 w 1297423"/>
                <a:gd name="connsiteY109" fmla="*/ 1570489 h 2311974"/>
                <a:gd name="connsiteX110" fmla="*/ 1133814 w 1297423"/>
                <a:gd name="connsiteY110" fmla="*/ 1577783 h 2311974"/>
                <a:gd name="connsiteX111" fmla="*/ 1079278 w 1297423"/>
                <a:gd name="connsiteY111" fmla="*/ 1577783 h 2311974"/>
                <a:gd name="connsiteX112" fmla="*/ 1091134 w 1297423"/>
                <a:gd name="connsiteY112" fmla="*/ 1602094 h 2311974"/>
                <a:gd name="connsiteX113" fmla="*/ 1100618 w 1297423"/>
                <a:gd name="connsiteY113" fmla="*/ 1609387 h 2311974"/>
                <a:gd name="connsiteX114" fmla="*/ 1098247 w 1297423"/>
                <a:gd name="connsiteY114" fmla="*/ 1619111 h 2311974"/>
                <a:gd name="connsiteX115" fmla="*/ 1100618 w 1297423"/>
                <a:gd name="connsiteY115" fmla="*/ 1623973 h 2311974"/>
                <a:gd name="connsiteX116" fmla="*/ 1100618 w 1297423"/>
                <a:gd name="connsiteY116" fmla="*/ 1645853 h 2311974"/>
                <a:gd name="connsiteX117" fmla="*/ 1093505 w 1297423"/>
                <a:gd name="connsiteY117" fmla="*/ 1645853 h 2311974"/>
                <a:gd name="connsiteX118" fmla="*/ 1086391 w 1297423"/>
                <a:gd name="connsiteY118" fmla="*/ 1667733 h 2311974"/>
                <a:gd name="connsiteX119" fmla="*/ 1086391 w 1297423"/>
                <a:gd name="connsiteY119" fmla="*/ 1706631 h 2311974"/>
                <a:gd name="connsiteX120" fmla="*/ 1072165 w 1297423"/>
                <a:gd name="connsiteY120" fmla="*/ 1709062 h 2311974"/>
                <a:gd name="connsiteX121" fmla="*/ 1072165 w 1297423"/>
                <a:gd name="connsiteY121" fmla="*/ 1723648 h 2311974"/>
                <a:gd name="connsiteX122" fmla="*/ 1060309 w 1297423"/>
                <a:gd name="connsiteY122" fmla="*/ 1740666 h 2311974"/>
                <a:gd name="connsiteX123" fmla="*/ 1003401 w 1297423"/>
                <a:gd name="connsiteY123" fmla="*/ 1733373 h 2311974"/>
                <a:gd name="connsiteX124" fmla="*/ 977319 w 1297423"/>
                <a:gd name="connsiteY124" fmla="*/ 1733373 h 2311974"/>
                <a:gd name="connsiteX125" fmla="*/ 965463 w 1297423"/>
                <a:gd name="connsiteY125" fmla="*/ 1743097 h 2311974"/>
                <a:gd name="connsiteX126" fmla="*/ 958350 w 1297423"/>
                <a:gd name="connsiteY126" fmla="*/ 1735804 h 2311974"/>
                <a:gd name="connsiteX127" fmla="*/ 951236 w 1297423"/>
                <a:gd name="connsiteY127" fmla="*/ 1740666 h 2311974"/>
                <a:gd name="connsiteX128" fmla="*/ 929896 w 1297423"/>
                <a:gd name="connsiteY128" fmla="*/ 1713924 h 2311974"/>
                <a:gd name="connsiteX129" fmla="*/ 915669 w 1297423"/>
                <a:gd name="connsiteY129" fmla="*/ 1721217 h 2311974"/>
                <a:gd name="connsiteX130" fmla="*/ 908556 w 1297423"/>
                <a:gd name="connsiteY130" fmla="*/ 1733373 h 2311974"/>
                <a:gd name="connsiteX131" fmla="*/ 901442 w 1297423"/>
                <a:gd name="connsiteY131" fmla="*/ 1735804 h 2311974"/>
                <a:gd name="connsiteX132" fmla="*/ 887215 w 1297423"/>
                <a:gd name="connsiteY132" fmla="*/ 1706631 h 2311974"/>
                <a:gd name="connsiteX133" fmla="*/ 816081 w 1297423"/>
                <a:gd name="connsiteY133" fmla="*/ 1709062 h 2311974"/>
                <a:gd name="connsiteX134" fmla="*/ 813710 w 1297423"/>
                <a:gd name="connsiteY134" fmla="*/ 1721217 h 2311974"/>
                <a:gd name="connsiteX135" fmla="*/ 771030 w 1297423"/>
                <a:gd name="connsiteY135" fmla="*/ 1721217 h 2311974"/>
                <a:gd name="connsiteX136" fmla="*/ 771030 w 1297423"/>
                <a:gd name="connsiteY136" fmla="*/ 1728511 h 2311974"/>
                <a:gd name="connsiteX137" fmla="*/ 740205 w 1297423"/>
                <a:gd name="connsiteY137" fmla="*/ 1721217 h 2311974"/>
                <a:gd name="connsiteX138" fmla="*/ 740205 w 1297423"/>
                <a:gd name="connsiteY138" fmla="*/ 1706631 h 2311974"/>
                <a:gd name="connsiteX139" fmla="*/ 733091 w 1297423"/>
                <a:gd name="connsiteY139" fmla="*/ 1706631 h 2311974"/>
                <a:gd name="connsiteX140" fmla="*/ 730720 w 1297423"/>
                <a:gd name="connsiteY140" fmla="*/ 1692044 h 2311974"/>
                <a:gd name="connsiteX141" fmla="*/ 730720 w 1297423"/>
                <a:gd name="connsiteY141" fmla="*/ 1692044 h 2311974"/>
                <a:gd name="connsiteX142" fmla="*/ 733091 w 1297423"/>
                <a:gd name="connsiteY142" fmla="*/ 1706631 h 2311974"/>
                <a:gd name="connsiteX143" fmla="*/ 678555 w 1297423"/>
                <a:gd name="connsiteY143" fmla="*/ 1709062 h 2311974"/>
                <a:gd name="connsiteX144" fmla="*/ 638246 w 1297423"/>
                <a:gd name="connsiteY144" fmla="*/ 1701769 h 2311974"/>
                <a:gd name="connsiteX145" fmla="*/ 635875 w 1297423"/>
                <a:gd name="connsiteY145" fmla="*/ 1709062 h 2311974"/>
                <a:gd name="connsiteX146" fmla="*/ 616905 w 1297423"/>
                <a:gd name="connsiteY146" fmla="*/ 1713924 h 2311974"/>
                <a:gd name="connsiteX147" fmla="*/ 609792 w 1297423"/>
                <a:gd name="connsiteY147" fmla="*/ 1733373 h 2311974"/>
                <a:gd name="connsiteX148" fmla="*/ 614534 w 1297423"/>
                <a:gd name="connsiteY148" fmla="*/ 1750391 h 2311974"/>
                <a:gd name="connsiteX149" fmla="*/ 595565 w 1297423"/>
                <a:gd name="connsiteY149" fmla="*/ 1750391 h 2311974"/>
                <a:gd name="connsiteX150" fmla="*/ 590823 w 1297423"/>
                <a:gd name="connsiteY150" fmla="*/ 1769840 h 2311974"/>
                <a:gd name="connsiteX151" fmla="*/ 597936 w 1297423"/>
                <a:gd name="connsiteY151" fmla="*/ 1784426 h 2311974"/>
                <a:gd name="connsiteX152" fmla="*/ 595565 w 1297423"/>
                <a:gd name="connsiteY152" fmla="*/ 1806306 h 2311974"/>
                <a:gd name="connsiteX153" fmla="*/ 583709 w 1297423"/>
                <a:gd name="connsiteY153" fmla="*/ 1813599 h 2311974"/>
                <a:gd name="connsiteX154" fmla="*/ 583709 w 1297423"/>
                <a:gd name="connsiteY154" fmla="*/ 1847635 h 2311974"/>
                <a:gd name="connsiteX155" fmla="*/ 569483 w 1297423"/>
                <a:gd name="connsiteY155" fmla="*/ 1852497 h 2311974"/>
                <a:gd name="connsiteX156" fmla="*/ 567111 w 1297423"/>
                <a:gd name="connsiteY156" fmla="*/ 1837910 h 2311974"/>
                <a:gd name="connsiteX157" fmla="*/ 533915 w 1297423"/>
                <a:gd name="connsiteY157" fmla="*/ 1837910 h 2311974"/>
                <a:gd name="connsiteX158" fmla="*/ 533915 w 1297423"/>
                <a:gd name="connsiteY158" fmla="*/ 1859790 h 2311974"/>
                <a:gd name="connsiteX159" fmla="*/ 514946 w 1297423"/>
                <a:gd name="connsiteY159" fmla="*/ 1859790 h 2311974"/>
                <a:gd name="connsiteX160" fmla="*/ 514946 w 1297423"/>
                <a:gd name="connsiteY160" fmla="*/ 1869515 h 2311974"/>
                <a:gd name="connsiteX161" fmla="*/ 512575 w 1297423"/>
                <a:gd name="connsiteY161" fmla="*/ 1876808 h 2311974"/>
                <a:gd name="connsiteX162" fmla="*/ 431957 w 1297423"/>
                <a:gd name="connsiteY162" fmla="*/ 1876808 h 2311974"/>
                <a:gd name="connsiteX163" fmla="*/ 431957 w 1297423"/>
                <a:gd name="connsiteY163" fmla="*/ 1896257 h 2311974"/>
                <a:gd name="connsiteX164" fmla="*/ 379791 w 1297423"/>
                <a:gd name="connsiteY164" fmla="*/ 1901119 h 2311974"/>
                <a:gd name="connsiteX165" fmla="*/ 379791 w 1297423"/>
                <a:gd name="connsiteY165" fmla="*/ 1930292 h 2311974"/>
                <a:gd name="connsiteX166" fmla="*/ 358451 w 1297423"/>
                <a:gd name="connsiteY166" fmla="*/ 1930292 h 2311974"/>
                <a:gd name="connsiteX167" fmla="*/ 356080 w 1297423"/>
                <a:gd name="connsiteY167" fmla="*/ 1952172 h 2311974"/>
                <a:gd name="connsiteX168" fmla="*/ 344224 w 1297423"/>
                <a:gd name="connsiteY168" fmla="*/ 1952172 h 2311974"/>
                <a:gd name="connsiteX169" fmla="*/ 344224 w 1297423"/>
                <a:gd name="connsiteY169" fmla="*/ 1978914 h 2311974"/>
                <a:gd name="connsiteX170" fmla="*/ 351338 w 1297423"/>
                <a:gd name="connsiteY170" fmla="*/ 1983776 h 2311974"/>
                <a:gd name="connsiteX171" fmla="*/ 348967 w 1297423"/>
                <a:gd name="connsiteY171" fmla="*/ 2000794 h 2311974"/>
                <a:gd name="connsiteX172" fmla="*/ 356080 w 1297423"/>
                <a:gd name="connsiteY172" fmla="*/ 2005656 h 2311974"/>
                <a:gd name="connsiteX173" fmla="*/ 356080 w 1297423"/>
                <a:gd name="connsiteY173" fmla="*/ 2068865 h 2311974"/>
                <a:gd name="connsiteX174" fmla="*/ 348967 w 1297423"/>
                <a:gd name="connsiteY174" fmla="*/ 2068865 h 2311974"/>
                <a:gd name="connsiteX175" fmla="*/ 348967 w 1297423"/>
                <a:gd name="connsiteY175" fmla="*/ 2081020 h 2311974"/>
                <a:gd name="connsiteX176" fmla="*/ 329997 w 1297423"/>
                <a:gd name="connsiteY176" fmla="*/ 2083451 h 2311974"/>
                <a:gd name="connsiteX177" fmla="*/ 315771 w 1297423"/>
                <a:gd name="connsiteY177" fmla="*/ 2117487 h 2311974"/>
                <a:gd name="connsiteX178" fmla="*/ 315771 w 1297423"/>
                <a:gd name="connsiteY178" fmla="*/ 2129642 h 2311974"/>
                <a:gd name="connsiteX179" fmla="*/ 372678 w 1297423"/>
                <a:gd name="connsiteY179" fmla="*/ 2132073 h 2311974"/>
                <a:gd name="connsiteX180" fmla="*/ 365565 w 1297423"/>
                <a:gd name="connsiteY180" fmla="*/ 2151522 h 2311974"/>
                <a:gd name="connsiteX181" fmla="*/ 370307 w 1297423"/>
                <a:gd name="connsiteY181" fmla="*/ 2161246 h 2311974"/>
                <a:gd name="connsiteX182" fmla="*/ 365565 w 1297423"/>
                <a:gd name="connsiteY182" fmla="*/ 2168540 h 2311974"/>
                <a:gd name="connsiteX183" fmla="*/ 348967 w 1297423"/>
                <a:gd name="connsiteY183" fmla="*/ 2168540 h 2311974"/>
                <a:gd name="connsiteX184" fmla="*/ 348967 w 1297423"/>
                <a:gd name="connsiteY184" fmla="*/ 2180695 h 2311974"/>
                <a:gd name="connsiteX185" fmla="*/ 318142 w 1297423"/>
                <a:gd name="connsiteY185" fmla="*/ 2187988 h 2311974"/>
                <a:gd name="connsiteX186" fmla="*/ 325255 w 1297423"/>
                <a:gd name="connsiteY186" fmla="*/ 2200144 h 2311974"/>
                <a:gd name="connsiteX187" fmla="*/ 322884 w 1297423"/>
                <a:gd name="connsiteY187" fmla="*/ 2256059 h 2311974"/>
                <a:gd name="connsiteX188" fmla="*/ 311028 w 1297423"/>
                <a:gd name="connsiteY188" fmla="*/ 2277939 h 2311974"/>
                <a:gd name="connsiteX189" fmla="*/ 284946 w 1297423"/>
                <a:gd name="connsiteY189" fmla="*/ 2307112 h 2311974"/>
                <a:gd name="connsiteX190" fmla="*/ 270719 w 1297423"/>
                <a:gd name="connsiteY190" fmla="*/ 2311974 h 2311974"/>
                <a:gd name="connsiteX191" fmla="*/ 254121 w 1297423"/>
                <a:gd name="connsiteY191" fmla="*/ 2282801 h 2311974"/>
                <a:gd name="connsiteX192" fmla="*/ 235152 w 1297423"/>
                <a:gd name="connsiteY192" fmla="*/ 2275508 h 2311974"/>
                <a:gd name="connsiteX193" fmla="*/ 220925 w 1297423"/>
                <a:gd name="connsiteY193" fmla="*/ 2292526 h 2311974"/>
                <a:gd name="connsiteX194" fmla="*/ 201956 w 1297423"/>
                <a:gd name="connsiteY194" fmla="*/ 2285232 h 2311974"/>
                <a:gd name="connsiteX195" fmla="*/ 187729 w 1297423"/>
                <a:gd name="connsiteY195" fmla="*/ 2290094 h 2311974"/>
                <a:gd name="connsiteX196" fmla="*/ 152162 w 1297423"/>
                <a:gd name="connsiteY196" fmla="*/ 2275508 h 2311974"/>
                <a:gd name="connsiteX197" fmla="*/ 111427 w 1297423"/>
                <a:gd name="connsiteY197" fmla="*/ 2254426 h 2311974"/>
                <a:gd name="connsiteX198" fmla="*/ 119732 w 1297423"/>
                <a:gd name="connsiteY198" fmla="*/ 2090384 h 2311974"/>
                <a:gd name="connsiteX199" fmla="*/ 149016 w 1297423"/>
                <a:gd name="connsiteY199" fmla="*/ 1879782 h 2311974"/>
                <a:gd name="connsiteX200" fmla="*/ 144099 w 1297423"/>
                <a:gd name="connsiteY200" fmla="*/ 1766434 h 2311974"/>
                <a:gd name="connsiteX201" fmla="*/ 115820 w 1297423"/>
                <a:gd name="connsiteY201" fmla="*/ 1684276 h 2311974"/>
                <a:gd name="connsiteX202" fmla="*/ 52467 w 1297423"/>
                <a:gd name="connsiteY202" fmla="*/ 1605539 h 2311974"/>
                <a:gd name="connsiteX203" fmla="*/ 2592 w 1297423"/>
                <a:gd name="connsiteY203" fmla="*/ 1566641 h 2311974"/>
                <a:gd name="connsiteX204" fmla="*/ 4236 w 1297423"/>
                <a:gd name="connsiteY204" fmla="*/ 1519182 h 2311974"/>
                <a:gd name="connsiteX205" fmla="*/ 0 w 1297423"/>
                <a:gd name="connsiteY205" fmla="*/ 1442151 h 2311974"/>
                <a:gd name="connsiteX206" fmla="*/ 55307 w 1297423"/>
                <a:gd name="connsiteY206" fmla="*/ 1327822 h 2311974"/>
                <a:gd name="connsiteX207" fmla="*/ 848993 w 1297423"/>
                <a:gd name="connsiteY207" fmla="*/ 1104035 h 2311974"/>
                <a:gd name="connsiteX208" fmla="*/ 220925 w 1297423"/>
                <a:gd name="connsiteY208" fmla="*/ 240679 h 2311974"/>
                <a:gd name="connsiteX209" fmla="*/ 242265 w 1297423"/>
                <a:gd name="connsiteY209" fmla="*/ 199350 h 2311974"/>
                <a:gd name="connsiteX210" fmla="*/ 220925 w 1297423"/>
                <a:gd name="connsiteY210" fmla="*/ 150728 h 2311974"/>
                <a:gd name="connsiteX211" fmla="*/ 230409 w 1297423"/>
                <a:gd name="connsiteY211" fmla="*/ 131279 h 2311974"/>
                <a:gd name="connsiteX212" fmla="*/ 263605 w 1297423"/>
                <a:gd name="connsiteY212" fmla="*/ 116693 h 2311974"/>
                <a:gd name="connsiteX213" fmla="*/ 268348 w 1297423"/>
                <a:gd name="connsiteY213" fmla="*/ 131279 h 2311974"/>
                <a:gd name="connsiteX214" fmla="*/ 289688 w 1297423"/>
                <a:gd name="connsiteY214" fmla="*/ 116693 h 2311974"/>
                <a:gd name="connsiteX215" fmla="*/ 284946 w 1297423"/>
                <a:gd name="connsiteY215" fmla="*/ 109399 h 2311974"/>
                <a:gd name="connsiteX216" fmla="*/ 301544 w 1297423"/>
                <a:gd name="connsiteY216" fmla="*/ 102106 h 2311974"/>
                <a:gd name="connsiteX217" fmla="*/ 301544 w 1297423"/>
                <a:gd name="connsiteY217" fmla="*/ 94813 h 2311974"/>
                <a:gd name="connsiteX218" fmla="*/ 311028 w 1297423"/>
                <a:gd name="connsiteY218" fmla="*/ 87519 h 2311974"/>
                <a:gd name="connsiteX219" fmla="*/ 296801 w 1297423"/>
                <a:gd name="connsiteY219" fmla="*/ 53484 h 2311974"/>
                <a:gd name="connsiteX220" fmla="*/ 294430 w 1297423"/>
                <a:gd name="connsiteY220" fmla="*/ 7293 h 2311974"/>
                <a:gd name="connsiteX221" fmla="*/ 337111 w 1297423"/>
                <a:gd name="connsiteY221" fmla="*/ 17018 h 2311974"/>
                <a:gd name="connsiteX222" fmla="*/ 358451 w 1297423"/>
                <a:gd name="connsiteY222" fmla="*/ 0 h 2311974"/>
                <a:gd name="connsiteX223" fmla="*/ 358451 w 1297423"/>
                <a:gd name="connsiteY223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15669 w 1297423"/>
                <a:gd name="connsiteY30" fmla="*/ 260127 h 2311974"/>
                <a:gd name="connsiteX31" fmla="*/ 937009 w 1297423"/>
                <a:gd name="connsiteY31" fmla="*/ 262558 h 2311974"/>
                <a:gd name="connsiteX32" fmla="*/ 963092 w 1297423"/>
                <a:gd name="connsiteY32" fmla="*/ 277145 h 2311974"/>
                <a:gd name="connsiteX33" fmla="*/ 996288 w 1297423"/>
                <a:gd name="connsiteY33" fmla="*/ 282007 h 2311974"/>
                <a:gd name="connsiteX34" fmla="*/ 991546 w 1297423"/>
                <a:gd name="connsiteY34" fmla="*/ 299025 h 2311974"/>
                <a:gd name="connsiteX35" fmla="*/ 1019999 w 1297423"/>
                <a:gd name="connsiteY35" fmla="*/ 371958 h 2311974"/>
                <a:gd name="connsiteX36" fmla="*/ 1136185 w 1297423"/>
                <a:gd name="connsiteY36" fmla="*/ 415718 h 2311974"/>
                <a:gd name="connsiteX37" fmla="*/ 1169381 w 1297423"/>
                <a:gd name="connsiteY37" fmla="*/ 386544 h 2311974"/>
                <a:gd name="connsiteX38" fmla="*/ 1214433 w 1297423"/>
                <a:gd name="connsiteY38" fmla="*/ 381682 h 2311974"/>
                <a:gd name="connsiteX39" fmla="*/ 1221547 w 1297423"/>
                <a:gd name="connsiteY39" fmla="*/ 386544 h 2311974"/>
                <a:gd name="connsiteX40" fmla="*/ 1257114 w 1297423"/>
                <a:gd name="connsiteY40" fmla="*/ 371958 h 2311974"/>
                <a:gd name="connsiteX41" fmla="*/ 1257114 w 1297423"/>
                <a:gd name="connsiteY41" fmla="*/ 388975 h 2311974"/>
                <a:gd name="connsiteX42" fmla="*/ 1271341 w 1297423"/>
                <a:gd name="connsiteY42" fmla="*/ 408424 h 2311974"/>
                <a:gd name="connsiteX43" fmla="*/ 1209691 w 1297423"/>
                <a:gd name="connsiteY43" fmla="*/ 444891 h 2311974"/>
                <a:gd name="connsiteX44" fmla="*/ 1207320 w 1297423"/>
                <a:gd name="connsiteY44" fmla="*/ 491082 h 2311974"/>
                <a:gd name="connsiteX45" fmla="*/ 1228660 w 1297423"/>
                <a:gd name="connsiteY45" fmla="*/ 532410 h 2311974"/>
                <a:gd name="connsiteX46" fmla="*/ 1261856 w 1297423"/>
                <a:gd name="connsiteY46" fmla="*/ 554290 h 2311974"/>
                <a:gd name="connsiteX47" fmla="*/ 1283196 w 1297423"/>
                <a:gd name="connsiteY47" fmla="*/ 581032 h 2311974"/>
                <a:gd name="connsiteX48" fmla="*/ 1276083 w 1297423"/>
                <a:gd name="connsiteY48" fmla="*/ 622361 h 2311974"/>
                <a:gd name="connsiteX49" fmla="*/ 1297423 w 1297423"/>
                <a:gd name="connsiteY49" fmla="*/ 644241 h 2311974"/>
                <a:gd name="connsiteX50" fmla="*/ 1292681 w 1297423"/>
                <a:gd name="connsiteY50" fmla="*/ 658827 h 2311974"/>
                <a:gd name="connsiteX51" fmla="*/ 1285567 w 1297423"/>
                <a:gd name="connsiteY51" fmla="*/ 666121 h 2311974"/>
                <a:gd name="connsiteX52" fmla="*/ 1257114 w 1297423"/>
                <a:gd name="connsiteY52" fmla="*/ 663689 h 2311974"/>
                <a:gd name="connsiteX53" fmla="*/ 1228660 w 1297423"/>
                <a:gd name="connsiteY53" fmla="*/ 705018 h 2311974"/>
                <a:gd name="connsiteX54" fmla="*/ 1207320 w 1297423"/>
                <a:gd name="connsiteY54" fmla="*/ 712312 h 2311974"/>
                <a:gd name="connsiteX55" fmla="*/ 1159897 w 1297423"/>
                <a:gd name="connsiteY55" fmla="*/ 785245 h 2311974"/>
                <a:gd name="connsiteX56" fmla="*/ 1159897 w 1297423"/>
                <a:gd name="connsiteY56" fmla="*/ 804693 h 2311974"/>
                <a:gd name="connsiteX57" fmla="*/ 1129072 w 1297423"/>
                <a:gd name="connsiteY57" fmla="*/ 802262 h 2311974"/>
                <a:gd name="connsiteX58" fmla="*/ 1098247 w 1297423"/>
                <a:gd name="connsiteY58" fmla="*/ 802262 h 2311974"/>
                <a:gd name="connsiteX59" fmla="*/ 1074536 w 1297423"/>
                <a:gd name="connsiteY59" fmla="*/ 819280 h 2311974"/>
                <a:gd name="connsiteX60" fmla="*/ 1038969 w 1297423"/>
                <a:gd name="connsiteY60" fmla="*/ 809556 h 2311974"/>
                <a:gd name="connsiteX61" fmla="*/ 1027113 w 1297423"/>
                <a:gd name="connsiteY61" fmla="*/ 816849 h 2311974"/>
                <a:gd name="connsiteX62" fmla="*/ 1024742 w 1297423"/>
                <a:gd name="connsiteY62" fmla="*/ 1149909 h 2311974"/>
                <a:gd name="connsiteX63" fmla="*/ 1036597 w 1297423"/>
                <a:gd name="connsiteY63" fmla="*/ 1164496 h 2311974"/>
                <a:gd name="connsiteX64" fmla="*/ 1065051 w 1297423"/>
                <a:gd name="connsiteY64" fmla="*/ 1164496 h 2311974"/>
                <a:gd name="connsiteX65" fmla="*/ 1067422 w 1297423"/>
                <a:gd name="connsiteY65" fmla="*/ 1166927 h 2311974"/>
                <a:gd name="connsiteX66" fmla="*/ 1086391 w 1297423"/>
                <a:gd name="connsiteY66" fmla="*/ 1159634 h 2311974"/>
                <a:gd name="connsiteX67" fmla="*/ 1098247 w 1297423"/>
                <a:gd name="connsiteY67" fmla="*/ 1166927 h 2311974"/>
                <a:gd name="connsiteX68" fmla="*/ 1105361 w 1297423"/>
                <a:gd name="connsiteY68" fmla="*/ 1166927 h 2311974"/>
                <a:gd name="connsiteX69" fmla="*/ 1100618 w 1297423"/>
                <a:gd name="connsiteY69" fmla="*/ 1171789 h 2311974"/>
                <a:gd name="connsiteX70" fmla="*/ 1114845 w 1297423"/>
                <a:gd name="connsiteY70" fmla="*/ 1179083 h 2311974"/>
                <a:gd name="connsiteX71" fmla="*/ 1121959 w 1297423"/>
                <a:gd name="connsiteY71" fmla="*/ 1222842 h 2311974"/>
                <a:gd name="connsiteX72" fmla="*/ 1114845 w 1297423"/>
                <a:gd name="connsiteY72" fmla="*/ 1230136 h 2311974"/>
                <a:gd name="connsiteX73" fmla="*/ 1114845 w 1297423"/>
                <a:gd name="connsiteY73" fmla="*/ 1254447 h 2311974"/>
                <a:gd name="connsiteX74" fmla="*/ 1140928 w 1297423"/>
                <a:gd name="connsiteY74" fmla="*/ 1271464 h 2311974"/>
                <a:gd name="connsiteX75" fmla="*/ 1136185 w 1297423"/>
                <a:gd name="connsiteY75" fmla="*/ 1278758 h 2311974"/>
                <a:gd name="connsiteX76" fmla="*/ 1145670 w 1297423"/>
                <a:gd name="connsiteY76" fmla="*/ 1290913 h 2311974"/>
                <a:gd name="connsiteX77" fmla="*/ 1145670 w 1297423"/>
                <a:gd name="connsiteY77" fmla="*/ 1303069 h 2311974"/>
                <a:gd name="connsiteX78" fmla="*/ 1148041 w 1297423"/>
                <a:gd name="connsiteY78" fmla="*/ 1305500 h 2311974"/>
                <a:gd name="connsiteX79" fmla="*/ 1145670 w 1297423"/>
                <a:gd name="connsiteY79" fmla="*/ 1312793 h 2311974"/>
                <a:gd name="connsiteX80" fmla="*/ 1152783 w 1297423"/>
                <a:gd name="connsiteY80" fmla="*/ 1324948 h 2311974"/>
                <a:gd name="connsiteX81" fmla="*/ 1159897 w 1297423"/>
                <a:gd name="connsiteY81" fmla="*/ 1317655 h 2311974"/>
                <a:gd name="connsiteX82" fmla="*/ 1159897 w 1297423"/>
                <a:gd name="connsiteY82" fmla="*/ 1327379 h 2311974"/>
                <a:gd name="connsiteX83" fmla="*/ 1162268 w 1297423"/>
                <a:gd name="connsiteY83" fmla="*/ 1344397 h 2311974"/>
                <a:gd name="connsiteX84" fmla="*/ 1136185 w 1297423"/>
                <a:gd name="connsiteY84" fmla="*/ 1358984 h 2311974"/>
                <a:gd name="connsiteX85" fmla="*/ 1114845 w 1297423"/>
                <a:gd name="connsiteY85" fmla="*/ 1358984 h 2311974"/>
                <a:gd name="connsiteX86" fmla="*/ 1112474 w 1297423"/>
                <a:gd name="connsiteY86" fmla="*/ 1376001 h 2311974"/>
                <a:gd name="connsiteX87" fmla="*/ 1133814 w 1297423"/>
                <a:gd name="connsiteY87" fmla="*/ 1376001 h 2311974"/>
                <a:gd name="connsiteX88" fmla="*/ 1136185 w 1297423"/>
                <a:gd name="connsiteY88" fmla="*/ 1383295 h 2311974"/>
                <a:gd name="connsiteX89" fmla="*/ 1140928 w 1297423"/>
                <a:gd name="connsiteY89" fmla="*/ 1380864 h 2311974"/>
                <a:gd name="connsiteX90" fmla="*/ 1148041 w 1297423"/>
                <a:gd name="connsiteY90" fmla="*/ 1393019 h 2311974"/>
                <a:gd name="connsiteX91" fmla="*/ 1145670 w 1297423"/>
                <a:gd name="connsiteY91" fmla="*/ 1400312 h 2311974"/>
                <a:gd name="connsiteX92" fmla="*/ 1148041 w 1297423"/>
                <a:gd name="connsiteY92" fmla="*/ 1402744 h 2311974"/>
                <a:gd name="connsiteX93" fmla="*/ 1167010 w 1297423"/>
                <a:gd name="connsiteY93" fmla="*/ 1380864 h 2311974"/>
                <a:gd name="connsiteX94" fmla="*/ 1174124 w 1297423"/>
                <a:gd name="connsiteY94" fmla="*/ 1383295 h 2311974"/>
                <a:gd name="connsiteX95" fmla="*/ 1169381 w 1297423"/>
                <a:gd name="connsiteY95" fmla="*/ 1380864 h 2311974"/>
                <a:gd name="connsiteX96" fmla="*/ 1176495 w 1297423"/>
                <a:gd name="connsiteY96" fmla="*/ 1373570 h 2311974"/>
                <a:gd name="connsiteX97" fmla="*/ 1183608 w 1297423"/>
                <a:gd name="connsiteY97" fmla="*/ 1368708 h 2311974"/>
                <a:gd name="connsiteX98" fmla="*/ 1200206 w 1297423"/>
                <a:gd name="connsiteY98" fmla="*/ 1417330 h 2311974"/>
                <a:gd name="connsiteX99" fmla="*/ 1195464 w 1297423"/>
                <a:gd name="connsiteY99" fmla="*/ 1424623 h 2311974"/>
                <a:gd name="connsiteX100" fmla="*/ 1195464 w 1297423"/>
                <a:gd name="connsiteY100" fmla="*/ 1441641 h 2311974"/>
                <a:gd name="connsiteX101" fmla="*/ 1162268 w 1297423"/>
                <a:gd name="connsiteY101" fmla="*/ 1436779 h 2311974"/>
                <a:gd name="connsiteX102" fmla="*/ 1159897 w 1297423"/>
                <a:gd name="connsiteY102" fmla="*/ 1473245 h 2311974"/>
                <a:gd name="connsiteX103" fmla="*/ 1145670 w 1297423"/>
                <a:gd name="connsiteY103" fmla="*/ 1473245 h 2311974"/>
                <a:gd name="connsiteX104" fmla="*/ 1140928 w 1297423"/>
                <a:gd name="connsiteY104" fmla="*/ 1504850 h 2311974"/>
                <a:gd name="connsiteX105" fmla="*/ 1126701 w 1297423"/>
                <a:gd name="connsiteY105" fmla="*/ 1521867 h 2311974"/>
                <a:gd name="connsiteX106" fmla="*/ 1126701 w 1297423"/>
                <a:gd name="connsiteY106" fmla="*/ 1548609 h 2311974"/>
                <a:gd name="connsiteX107" fmla="*/ 1107732 w 1297423"/>
                <a:gd name="connsiteY107" fmla="*/ 1560765 h 2311974"/>
                <a:gd name="connsiteX108" fmla="*/ 1133814 w 1297423"/>
                <a:gd name="connsiteY108" fmla="*/ 1570489 h 2311974"/>
                <a:gd name="connsiteX109" fmla="*/ 1133814 w 1297423"/>
                <a:gd name="connsiteY109" fmla="*/ 1577783 h 2311974"/>
                <a:gd name="connsiteX110" fmla="*/ 1079278 w 1297423"/>
                <a:gd name="connsiteY110" fmla="*/ 1577783 h 2311974"/>
                <a:gd name="connsiteX111" fmla="*/ 1091134 w 1297423"/>
                <a:gd name="connsiteY111" fmla="*/ 1602094 h 2311974"/>
                <a:gd name="connsiteX112" fmla="*/ 1100618 w 1297423"/>
                <a:gd name="connsiteY112" fmla="*/ 1609387 h 2311974"/>
                <a:gd name="connsiteX113" fmla="*/ 1098247 w 1297423"/>
                <a:gd name="connsiteY113" fmla="*/ 1619111 h 2311974"/>
                <a:gd name="connsiteX114" fmla="*/ 1100618 w 1297423"/>
                <a:gd name="connsiteY114" fmla="*/ 1623973 h 2311974"/>
                <a:gd name="connsiteX115" fmla="*/ 1100618 w 1297423"/>
                <a:gd name="connsiteY115" fmla="*/ 1645853 h 2311974"/>
                <a:gd name="connsiteX116" fmla="*/ 1093505 w 1297423"/>
                <a:gd name="connsiteY116" fmla="*/ 1645853 h 2311974"/>
                <a:gd name="connsiteX117" fmla="*/ 1086391 w 1297423"/>
                <a:gd name="connsiteY117" fmla="*/ 1667733 h 2311974"/>
                <a:gd name="connsiteX118" fmla="*/ 1086391 w 1297423"/>
                <a:gd name="connsiteY118" fmla="*/ 1706631 h 2311974"/>
                <a:gd name="connsiteX119" fmla="*/ 1072165 w 1297423"/>
                <a:gd name="connsiteY119" fmla="*/ 1709062 h 2311974"/>
                <a:gd name="connsiteX120" fmla="*/ 1072165 w 1297423"/>
                <a:gd name="connsiteY120" fmla="*/ 1723648 h 2311974"/>
                <a:gd name="connsiteX121" fmla="*/ 1060309 w 1297423"/>
                <a:gd name="connsiteY121" fmla="*/ 1740666 h 2311974"/>
                <a:gd name="connsiteX122" fmla="*/ 1003401 w 1297423"/>
                <a:gd name="connsiteY122" fmla="*/ 1733373 h 2311974"/>
                <a:gd name="connsiteX123" fmla="*/ 977319 w 1297423"/>
                <a:gd name="connsiteY123" fmla="*/ 1733373 h 2311974"/>
                <a:gd name="connsiteX124" fmla="*/ 965463 w 1297423"/>
                <a:gd name="connsiteY124" fmla="*/ 1743097 h 2311974"/>
                <a:gd name="connsiteX125" fmla="*/ 958350 w 1297423"/>
                <a:gd name="connsiteY125" fmla="*/ 1735804 h 2311974"/>
                <a:gd name="connsiteX126" fmla="*/ 951236 w 1297423"/>
                <a:gd name="connsiteY126" fmla="*/ 1740666 h 2311974"/>
                <a:gd name="connsiteX127" fmla="*/ 929896 w 1297423"/>
                <a:gd name="connsiteY127" fmla="*/ 1713924 h 2311974"/>
                <a:gd name="connsiteX128" fmla="*/ 915669 w 1297423"/>
                <a:gd name="connsiteY128" fmla="*/ 1721217 h 2311974"/>
                <a:gd name="connsiteX129" fmla="*/ 908556 w 1297423"/>
                <a:gd name="connsiteY129" fmla="*/ 1733373 h 2311974"/>
                <a:gd name="connsiteX130" fmla="*/ 901442 w 1297423"/>
                <a:gd name="connsiteY130" fmla="*/ 1735804 h 2311974"/>
                <a:gd name="connsiteX131" fmla="*/ 887215 w 1297423"/>
                <a:gd name="connsiteY131" fmla="*/ 1706631 h 2311974"/>
                <a:gd name="connsiteX132" fmla="*/ 816081 w 1297423"/>
                <a:gd name="connsiteY132" fmla="*/ 1709062 h 2311974"/>
                <a:gd name="connsiteX133" fmla="*/ 813710 w 1297423"/>
                <a:gd name="connsiteY133" fmla="*/ 1721217 h 2311974"/>
                <a:gd name="connsiteX134" fmla="*/ 771030 w 1297423"/>
                <a:gd name="connsiteY134" fmla="*/ 1721217 h 2311974"/>
                <a:gd name="connsiteX135" fmla="*/ 771030 w 1297423"/>
                <a:gd name="connsiteY135" fmla="*/ 1728511 h 2311974"/>
                <a:gd name="connsiteX136" fmla="*/ 740205 w 1297423"/>
                <a:gd name="connsiteY136" fmla="*/ 1721217 h 2311974"/>
                <a:gd name="connsiteX137" fmla="*/ 740205 w 1297423"/>
                <a:gd name="connsiteY137" fmla="*/ 1706631 h 2311974"/>
                <a:gd name="connsiteX138" fmla="*/ 733091 w 1297423"/>
                <a:gd name="connsiteY138" fmla="*/ 1706631 h 2311974"/>
                <a:gd name="connsiteX139" fmla="*/ 730720 w 1297423"/>
                <a:gd name="connsiteY139" fmla="*/ 1692044 h 2311974"/>
                <a:gd name="connsiteX140" fmla="*/ 730720 w 1297423"/>
                <a:gd name="connsiteY140" fmla="*/ 1692044 h 2311974"/>
                <a:gd name="connsiteX141" fmla="*/ 733091 w 1297423"/>
                <a:gd name="connsiteY141" fmla="*/ 1706631 h 2311974"/>
                <a:gd name="connsiteX142" fmla="*/ 678555 w 1297423"/>
                <a:gd name="connsiteY142" fmla="*/ 1709062 h 2311974"/>
                <a:gd name="connsiteX143" fmla="*/ 638246 w 1297423"/>
                <a:gd name="connsiteY143" fmla="*/ 1701769 h 2311974"/>
                <a:gd name="connsiteX144" fmla="*/ 635875 w 1297423"/>
                <a:gd name="connsiteY144" fmla="*/ 1709062 h 2311974"/>
                <a:gd name="connsiteX145" fmla="*/ 616905 w 1297423"/>
                <a:gd name="connsiteY145" fmla="*/ 1713924 h 2311974"/>
                <a:gd name="connsiteX146" fmla="*/ 609792 w 1297423"/>
                <a:gd name="connsiteY146" fmla="*/ 1733373 h 2311974"/>
                <a:gd name="connsiteX147" fmla="*/ 614534 w 1297423"/>
                <a:gd name="connsiteY147" fmla="*/ 1750391 h 2311974"/>
                <a:gd name="connsiteX148" fmla="*/ 595565 w 1297423"/>
                <a:gd name="connsiteY148" fmla="*/ 1750391 h 2311974"/>
                <a:gd name="connsiteX149" fmla="*/ 590823 w 1297423"/>
                <a:gd name="connsiteY149" fmla="*/ 1769840 h 2311974"/>
                <a:gd name="connsiteX150" fmla="*/ 597936 w 1297423"/>
                <a:gd name="connsiteY150" fmla="*/ 1784426 h 2311974"/>
                <a:gd name="connsiteX151" fmla="*/ 595565 w 1297423"/>
                <a:gd name="connsiteY151" fmla="*/ 1806306 h 2311974"/>
                <a:gd name="connsiteX152" fmla="*/ 583709 w 1297423"/>
                <a:gd name="connsiteY152" fmla="*/ 1813599 h 2311974"/>
                <a:gd name="connsiteX153" fmla="*/ 583709 w 1297423"/>
                <a:gd name="connsiteY153" fmla="*/ 1847635 h 2311974"/>
                <a:gd name="connsiteX154" fmla="*/ 569483 w 1297423"/>
                <a:gd name="connsiteY154" fmla="*/ 1852497 h 2311974"/>
                <a:gd name="connsiteX155" fmla="*/ 567111 w 1297423"/>
                <a:gd name="connsiteY155" fmla="*/ 1837910 h 2311974"/>
                <a:gd name="connsiteX156" fmla="*/ 533915 w 1297423"/>
                <a:gd name="connsiteY156" fmla="*/ 1837910 h 2311974"/>
                <a:gd name="connsiteX157" fmla="*/ 533915 w 1297423"/>
                <a:gd name="connsiteY157" fmla="*/ 1859790 h 2311974"/>
                <a:gd name="connsiteX158" fmla="*/ 514946 w 1297423"/>
                <a:gd name="connsiteY158" fmla="*/ 1859790 h 2311974"/>
                <a:gd name="connsiteX159" fmla="*/ 514946 w 1297423"/>
                <a:gd name="connsiteY159" fmla="*/ 1869515 h 2311974"/>
                <a:gd name="connsiteX160" fmla="*/ 512575 w 1297423"/>
                <a:gd name="connsiteY160" fmla="*/ 1876808 h 2311974"/>
                <a:gd name="connsiteX161" fmla="*/ 431957 w 1297423"/>
                <a:gd name="connsiteY161" fmla="*/ 1876808 h 2311974"/>
                <a:gd name="connsiteX162" fmla="*/ 431957 w 1297423"/>
                <a:gd name="connsiteY162" fmla="*/ 1896257 h 2311974"/>
                <a:gd name="connsiteX163" fmla="*/ 379791 w 1297423"/>
                <a:gd name="connsiteY163" fmla="*/ 1901119 h 2311974"/>
                <a:gd name="connsiteX164" fmla="*/ 379791 w 1297423"/>
                <a:gd name="connsiteY164" fmla="*/ 1930292 h 2311974"/>
                <a:gd name="connsiteX165" fmla="*/ 358451 w 1297423"/>
                <a:gd name="connsiteY165" fmla="*/ 1930292 h 2311974"/>
                <a:gd name="connsiteX166" fmla="*/ 356080 w 1297423"/>
                <a:gd name="connsiteY166" fmla="*/ 1952172 h 2311974"/>
                <a:gd name="connsiteX167" fmla="*/ 344224 w 1297423"/>
                <a:gd name="connsiteY167" fmla="*/ 1952172 h 2311974"/>
                <a:gd name="connsiteX168" fmla="*/ 344224 w 1297423"/>
                <a:gd name="connsiteY168" fmla="*/ 1978914 h 2311974"/>
                <a:gd name="connsiteX169" fmla="*/ 351338 w 1297423"/>
                <a:gd name="connsiteY169" fmla="*/ 1983776 h 2311974"/>
                <a:gd name="connsiteX170" fmla="*/ 348967 w 1297423"/>
                <a:gd name="connsiteY170" fmla="*/ 2000794 h 2311974"/>
                <a:gd name="connsiteX171" fmla="*/ 356080 w 1297423"/>
                <a:gd name="connsiteY171" fmla="*/ 2005656 h 2311974"/>
                <a:gd name="connsiteX172" fmla="*/ 356080 w 1297423"/>
                <a:gd name="connsiteY172" fmla="*/ 2068865 h 2311974"/>
                <a:gd name="connsiteX173" fmla="*/ 348967 w 1297423"/>
                <a:gd name="connsiteY173" fmla="*/ 2068865 h 2311974"/>
                <a:gd name="connsiteX174" fmla="*/ 348967 w 1297423"/>
                <a:gd name="connsiteY174" fmla="*/ 2081020 h 2311974"/>
                <a:gd name="connsiteX175" fmla="*/ 329997 w 1297423"/>
                <a:gd name="connsiteY175" fmla="*/ 2083451 h 2311974"/>
                <a:gd name="connsiteX176" fmla="*/ 315771 w 1297423"/>
                <a:gd name="connsiteY176" fmla="*/ 2117487 h 2311974"/>
                <a:gd name="connsiteX177" fmla="*/ 315771 w 1297423"/>
                <a:gd name="connsiteY177" fmla="*/ 2129642 h 2311974"/>
                <a:gd name="connsiteX178" fmla="*/ 372678 w 1297423"/>
                <a:gd name="connsiteY178" fmla="*/ 2132073 h 2311974"/>
                <a:gd name="connsiteX179" fmla="*/ 365565 w 1297423"/>
                <a:gd name="connsiteY179" fmla="*/ 2151522 h 2311974"/>
                <a:gd name="connsiteX180" fmla="*/ 370307 w 1297423"/>
                <a:gd name="connsiteY180" fmla="*/ 2161246 h 2311974"/>
                <a:gd name="connsiteX181" fmla="*/ 365565 w 1297423"/>
                <a:gd name="connsiteY181" fmla="*/ 2168540 h 2311974"/>
                <a:gd name="connsiteX182" fmla="*/ 348967 w 1297423"/>
                <a:gd name="connsiteY182" fmla="*/ 2168540 h 2311974"/>
                <a:gd name="connsiteX183" fmla="*/ 348967 w 1297423"/>
                <a:gd name="connsiteY183" fmla="*/ 2180695 h 2311974"/>
                <a:gd name="connsiteX184" fmla="*/ 318142 w 1297423"/>
                <a:gd name="connsiteY184" fmla="*/ 2187988 h 2311974"/>
                <a:gd name="connsiteX185" fmla="*/ 325255 w 1297423"/>
                <a:gd name="connsiteY185" fmla="*/ 2200144 h 2311974"/>
                <a:gd name="connsiteX186" fmla="*/ 322884 w 1297423"/>
                <a:gd name="connsiteY186" fmla="*/ 2256059 h 2311974"/>
                <a:gd name="connsiteX187" fmla="*/ 311028 w 1297423"/>
                <a:gd name="connsiteY187" fmla="*/ 2277939 h 2311974"/>
                <a:gd name="connsiteX188" fmla="*/ 284946 w 1297423"/>
                <a:gd name="connsiteY188" fmla="*/ 2307112 h 2311974"/>
                <a:gd name="connsiteX189" fmla="*/ 270719 w 1297423"/>
                <a:gd name="connsiteY189" fmla="*/ 2311974 h 2311974"/>
                <a:gd name="connsiteX190" fmla="*/ 254121 w 1297423"/>
                <a:gd name="connsiteY190" fmla="*/ 2282801 h 2311974"/>
                <a:gd name="connsiteX191" fmla="*/ 235152 w 1297423"/>
                <a:gd name="connsiteY191" fmla="*/ 2275508 h 2311974"/>
                <a:gd name="connsiteX192" fmla="*/ 220925 w 1297423"/>
                <a:gd name="connsiteY192" fmla="*/ 2292526 h 2311974"/>
                <a:gd name="connsiteX193" fmla="*/ 201956 w 1297423"/>
                <a:gd name="connsiteY193" fmla="*/ 2285232 h 2311974"/>
                <a:gd name="connsiteX194" fmla="*/ 187729 w 1297423"/>
                <a:gd name="connsiteY194" fmla="*/ 2290094 h 2311974"/>
                <a:gd name="connsiteX195" fmla="*/ 152162 w 1297423"/>
                <a:gd name="connsiteY195" fmla="*/ 2275508 h 2311974"/>
                <a:gd name="connsiteX196" fmla="*/ 111427 w 1297423"/>
                <a:gd name="connsiteY196" fmla="*/ 2254426 h 2311974"/>
                <a:gd name="connsiteX197" fmla="*/ 119732 w 1297423"/>
                <a:gd name="connsiteY197" fmla="*/ 2090384 h 2311974"/>
                <a:gd name="connsiteX198" fmla="*/ 149016 w 1297423"/>
                <a:gd name="connsiteY198" fmla="*/ 1879782 h 2311974"/>
                <a:gd name="connsiteX199" fmla="*/ 144099 w 1297423"/>
                <a:gd name="connsiteY199" fmla="*/ 1766434 h 2311974"/>
                <a:gd name="connsiteX200" fmla="*/ 115820 w 1297423"/>
                <a:gd name="connsiteY200" fmla="*/ 1684276 h 2311974"/>
                <a:gd name="connsiteX201" fmla="*/ 52467 w 1297423"/>
                <a:gd name="connsiteY201" fmla="*/ 1605539 h 2311974"/>
                <a:gd name="connsiteX202" fmla="*/ 2592 w 1297423"/>
                <a:gd name="connsiteY202" fmla="*/ 1566641 h 2311974"/>
                <a:gd name="connsiteX203" fmla="*/ 4236 w 1297423"/>
                <a:gd name="connsiteY203" fmla="*/ 1519182 h 2311974"/>
                <a:gd name="connsiteX204" fmla="*/ 0 w 1297423"/>
                <a:gd name="connsiteY204" fmla="*/ 1442151 h 2311974"/>
                <a:gd name="connsiteX205" fmla="*/ 55307 w 1297423"/>
                <a:gd name="connsiteY205" fmla="*/ 1327822 h 2311974"/>
                <a:gd name="connsiteX206" fmla="*/ 848993 w 1297423"/>
                <a:gd name="connsiteY206" fmla="*/ 1104035 h 2311974"/>
                <a:gd name="connsiteX207" fmla="*/ 220925 w 1297423"/>
                <a:gd name="connsiteY207" fmla="*/ 240679 h 2311974"/>
                <a:gd name="connsiteX208" fmla="*/ 242265 w 1297423"/>
                <a:gd name="connsiteY208" fmla="*/ 199350 h 2311974"/>
                <a:gd name="connsiteX209" fmla="*/ 220925 w 1297423"/>
                <a:gd name="connsiteY209" fmla="*/ 150728 h 2311974"/>
                <a:gd name="connsiteX210" fmla="*/ 230409 w 1297423"/>
                <a:gd name="connsiteY210" fmla="*/ 131279 h 2311974"/>
                <a:gd name="connsiteX211" fmla="*/ 263605 w 1297423"/>
                <a:gd name="connsiteY211" fmla="*/ 116693 h 2311974"/>
                <a:gd name="connsiteX212" fmla="*/ 268348 w 1297423"/>
                <a:gd name="connsiteY212" fmla="*/ 131279 h 2311974"/>
                <a:gd name="connsiteX213" fmla="*/ 289688 w 1297423"/>
                <a:gd name="connsiteY213" fmla="*/ 116693 h 2311974"/>
                <a:gd name="connsiteX214" fmla="*/ 284946 w 1297423"/>
                <a:gd name="connsiteY214" fmla="*/ 109399 h 2311974"/>
                <a:gd name="connsiteX215" fmla="*/ 301544 w 1297423"/>
                <a:gd name="connsiteY215" fmla="*/ 102106 h 2311974"/>
                <a:gd name="connsiteX216" fmla="*/ 301544 w 1297423"/>
                <a:gd name="connsiteY216" fmla="*/ 94813 h 2311974"/>
                <a:gd name="connsiteX217" fmla="*/ 311028 w 1297423"/>
                <a:gd name="connsiteY217" fmla="*/ 87519 h 2311974"/>
                <a:gd name="connsiteX218" fmla="*/ 296801 w 1297423"/>
                <a:gd name="connsiteY218" fmla="*/ 53484 h 2311974"/>
                <a:gd name="connsiteX219" fmla="*/ 294430 w 1297423"/>
                <a:gd name="connsiteY219" fmla="*/ 7293 h 2311974"/>
                <a:gd name="connsiteX220" fmla="*/ 337111 w 1297423"/>
                <a:gd name="connsiteY220" fmla="*/ 17018 h 2311974"/>
                <a:gd name="connsiteX221" fmla="*/ 358451 w 1297423"/>
                <a:gd name="connsiteY221" fmla="*/ 0 h 2311974"/>
                <a:gd name="connsiteX222" fmla="*/ 358451 w 1297423"/>
                <a:gd name="connsiteY222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963092 w 1297423"/>
                <a:gd name="connsiteY31" fmla="*/ 277145 h 2311974"/>
                <a:gd name="connsiteX32" fmla="*/ 996288 w 1297423"/>
                <a:gd name="connsiteY32" fmla="*/ 282007 h 2311974"/>
                <a:gd name="connsiteX33" fmla="*/ 991546 w 1297423"/>
                <a:gd name="connsiteY33" fmla="*/ 299025 h 2311974"/>
                <a:gd name="connsiteX34" fmla="*/ 1019999 w 1297423"/>
                <a:gd name="connsiteY34" fmla="*/ 371958 h 2311974"/>
                <a:gd name="connsiteX35" fmla="*/ 1136185 w 1297423"/>
                <a:gd name="connsiteY35" fmla="*/ 415718 h 2311974"/>
                <a:gd name="connsiteX36" fmla="*/ 1169381 w 1297423"/>
                <a:gd name="connsiteY36" fmla="*/ 386544 h 2311974"/>
                <a:gd name="connsiteX37" fmla="*/ 1214433 w 1297423"/>
                <a:gd name="connsiteY37" fmla="*/ 381682 h 2311974"/>
                <a:gd name="connsiteX38" fmla="*/ 1221547 w 1297423"/>
                <a:gd name="connsiteY38" fmla="*/ 386544 h 2311974"/>
                <a:gd name="connsiteX39" fmla="*/ 1257114 w 1297423"/>
                <a:gd name="connsiteY39" fmla="*/ 371958 h 2311974"/>
                <a:gd name="connsiteX40" fmla="*/ 1257114 w 1297423"/>
                <a:gd name="connsiteY40" fmla="*/ 388975 h 2311974"/>
                <a:gd name="connsiteX41" fmla="*/ 1271341 w 1297423"/>
                <a:gd name="connsiteY41" fmla="*/ 408424 h 2311974"/>
                <a:gd name="connsiteX42" fmla="*/ 1209691 w 1297423"/>
                <a:gd name="connsiteY42" fmla="*/ 444891 h 2311974"/>
                <a:gd name="connsiteX43" fmla="*/ 1207320 w 1297423"/>
                <a:gd name="connsiteY43" fmla="*/ 491082 h 2311974"/>
                <a:gd name="connsiteX44" fmla="*/ 1228660 w 1297423"/>
                <a:gd name="connsiteY44" fmla="*/ 532410 h 2311974"/>
                <a:gd name="connsiteX45" fmla="*/ 1261856 w 1297423"/>
                <a:gd name="connsiteY45" fmla="*/ 554290 h 2311974"/>
                <a:gd name="connsiteX46" fmla="*/ 1283196 w 1297423"/>
                <a:gd name="connsiteY46" fmla="*/ 581032 h 2311974"/>
                <a:gd name="connsiteX47" fmla="*/ 1276083 w 1297423"/>
                <a:gd name="connsiteY47" fmla="*/ 622361 h 2311974"/>
                <a:gd name="connsiteX48" fmla="*/ 1297423 w 1297423"/>
                <a:gd name="connsiteY48" fmla="*/ 644241 h 2311974"/>
                <a:gd name="connsiteX49" fmla="*/ 1292681 w 1297423"/>
                <a:gd name="connsiteY49" fmla="*/ 658827 h 2311974"/>
                <a:gd name="connsiteX50" fmla="*/ 1285567 w 1297423"/>
                <a:gd name="connsiteY50" fmla="*/ 666121 h 2311974"/>
                <a:gd name="connsiteX51" fmla="*/ 1257114 w 1297423"/>
                <a:gd name="connsiteY51" fmla="*/ 663689 h 2311974"/>
                <a:gd name="connsiteX52" fmla="*/ 1228660 w 1297423"/>
                <a:gd name="connsiteY52" fmla="*/ 705018 h 2311974"/>
                <a:gd name="connsiteX53" fmla="*/ 1207320 w 1297423"/>
                <a:gd name="connsiteY53" fmla="*/ 712312 h 2311974"/>
                <a:gd name="connsiteX54" fmla="*/ 1159897 w 1297423"/>
                <a:gd name="connsiteY54" fmla="*/ 785245 h 2311974"/>
                <a:gd name="connsiteX55" fmla="*/ 1159897 w 1297423"/>
                <a:gd name="connsiteY55" fmla="*/ 804693 h 2311974"/>
                <a:gd name="connsiteX56" fmla="*/ 1129072 w 1297423"/>
                <a:gd name="connsiteY56" fmla="*/ 802262 h 2311974"/>
                <a:gd name="connsiteX57" fmla="*/ 1098247 w 1297423"/>
                <a:gd name="connsiteY57" fmla="*/ 802262 h 2311974"/>
                <a:gd name="connsiteX58" fmla="*/ 1074536 w 1297423"/>
                <a:gd name="connsiteY58" fmla="*/ 819280 h 2311974"/>
                <a:gd name="connsiteX59" fmla="*/ 1038969 w 1297423"/>
                <a:gd name="connsiteY59" fmla="*/ 809556 h 2311974"/>
                <a:gd name="connsiteX60" fmla="*/ 1027113 w 1297423"/>
                <a:gd name="connsiteY60" fmla="*/ 816849 h 2311974"/>
                <a:gd name="connsiteX61" fmla="*/ 1024742 w 1297423"/>
                <a:gd name="connsiteY61" fmla="*/ 1149909 h 2311974"/>
                <a:gd name="connsiteX62" fmla="*/ 1036597 w 1297423"/>
                <a:gd name="connsiteY62" fmla="*/ 1164496 h 2311974"/>
                <a:gd name="connsiteX63" fmla="*/ 1065051 w 1297423"/>
                <a:gd name="connsiteY63" fmla="*/ 1164496 h 2311974"/>
                <a:gd name="connsiteX64" fmla="*/ 1067422 w 1297423"/>
                <a:gd name="connsiteY64" fmla="*/ 1166927 h 2311974"/>
                <a:gd name="connsiteX65" fmla="*/ 1086391 w 1297423"/>
                <a:gd name="connsiteY65" fmla="*/ 1159634 h 2311974"/>
                <a:gd name="connsiteX66" fmla="*/ 1098247 w 1297423"/>
                <a:gd name="connsiteY66" fmla="*/ 1166927 h 2311974"/>
                <a:gd name="connsiteX67" fmla="*/ 1105361 w 1297423"/>
                <a:gd name="connsiteY67" fmla="*/ 1166927 h 2311974"/>
                <a:gd name="connsiteX68" fmla="*/ 1100618 w 1297423"/>
                <a:gd name="connsiteY68" fmla="*/ 1171789 h 2311974"/>
                <a:gd name="connsiteX69" fmla="*/ 1114845 w 1297423"/>
                <a:gd name="connsiteY69" fmla="*/ 1179083 h 2311974"/>
                <a:gd name="connsiteX70" fmla="*/ 1121959 w 1297423"/>
                <a:gd name="connsiteY70" fmla="*/ 1222842 h 2311974"/>
                <a:gd name="connsiteX71" fmla="*/ 1114845 w 1297423"/>
                <a:gd name="connsiteY71" fmla="*/ 1230136 h 2311974"/>
                <a:gd name="connsiteX72" fmla="*/ 1114845 w 1297423"/>
                <a:gd name="connsiteY72" fmla="*/ 1254447 h 2311974"/>
                <a:gd name="connsiteX73" fmla="*/ 1140928 w 1297423"/>
                <a:gd name="connsiteY73" fmla="*/ 1271464 h 2311974"/>
                <a:gd name="connsiteX74" fmla="*/ 1136185 w 1297423"/>
                <a:gd name="connsiteY74" fmla="*/ 1278758 h 2311974"/>
                <a:gd name="connsiteX75" fmla="*/ 1145670 w 1297423"/>
                <a:gd name="connsiteY75" fmla="*/ 1290913 h 2311974"/>
                <a:gd name="connsiteX76" fmla="*/ 1145670 w 1297423"/>
                <a:gd name="connsiteY76" fmla="*/ 1303069 h 2311974"/>
                <a:gd name="connsiteX77" fmla="*/ 1148041 w 1297423"/>
                <a:gd name="connsiteY77" fmla="*/ 1305500 h 2311974"/>
                <a:gd name="connsiteX78" fmla="*/ 1145670 w 1297423"/>
                <a:gd name="connsiteY78" fmla="*/ 1312793 h 2311974"/>
                <a:gd name="connsiteX79" fmla="*/ 1152783 w 1297423"/>
                <a:gd name="connsiteY79" fmla="*/ 1324948 h 2311974"/>
                <a:gd name="connsiteX80" fmla="*/ 1159897 w 1297423"/>
                <a:gd name="connsiteY80" fmla="*/ 1317655 h 2311974"/>
                <a:gd name="connsiteX81" fmla="*/ 1159897 w 1297423"/>
                <a:gd name="connsiteY81" fmla="*/ 1327379 h 2311974"/>
                <a:gd name="connsiteX82" fmla="*/ 1162268 w 1297423"/>
                <a:gd name="connsiteY82" fmla="*/ 1344397 h 2311974"/>
                <a:gd name="connsiteX83" fmla="*/ 1136185 w 1297423"/>
                <a:gd name="connsiteY83" fmla="*/ 1358984 h 2311974"/>
                <a:gd name="connsiteX84" fmla="*/ 1114845 w 1297423"/>
                <a:gd name="connsiteY84" fmla="*/ 1358984 h 2311974"/>
                <a:gd name="connsiteX85" fmla="*/ 1112474 w 1297423"/>
                <a:gd name="connsiteY85" fmla="*/ 1376001 h 2311974"/>
                <a:gd name="connsiteX86" fmla="*/ 1133814 w 1297423"/>
                <a:gd name="connsiteY86" fmla="*/ 1376001 h 2311974"/>
                <a:gd name="connsiteX87" fmla="*/ 1136185 w 1297423"/>
                <a:gd name="connsiteY87" fmla="*/ 1383295 h 2311974"/>
                <a:gd name="connsiteX88" fmla="*/ 1140928 w 1297423"/>
                <a:gd name="connsiteY88" fmla="*/ 1380864 h 2311974"/>
                <a:gd name="connsiteX89" fmla="*/ 1148041 w 1297423"/>
                <a:gd name="connsiteY89" fmla="*/ 1393019 h 2311974"/>
                <a:gd name="connsiteX90" fmla="*/ 1145670 w 1297423"/>
                <a:gd name="connsiteY90" fmla="*/ 1400312 h 2311974"/>
                <a:gd name="connsiteX91" fmla="*/ 1148041 w 1297423"/>
                <a:gd name="connsiteY91" fmla="*/ 1402744 h 2311974"/>
                <a:gd name="connsiteX92" fmla="*/ 1167010 w 1297423"/>
                <a:gd name="connsiteY92" fmla="*/ 1380864 h 2311974"/>
                <a:gd name="connsiteX93" fmla="*/ 1174124 w 1297423"/>
                <a:gd name="connsiteY93" fmla="*/ 1383295 h 2311974"/>
                <a:gd name="connsiteX94" fmla="*/ 1169381 w 1297423"/>
                <a:gd name="connsiteY94" fmla="*/ 1380864 h 2311974"/>
                <a:gd name="connsiteX95" fmla="*/ 1176495 w 1297423"/>
                <a:gd name="connsiteY95" fmla="*/ 1373570 h 2311974"/>
                <a:gd name="connsiteX96" fmla="*/ 1183608 w 1297423"/>
                <a:gd name="connsiteY96" fmla="*/ 1368708 h 2311974"/>
                <a:gd name="connsiteX97" fmla="*/ 1200206 w 1297423"/>
                <a:gd name="connsiteY97" fmla="*/ 1417330 h 2311974"/>
                <a:gd name="connsiteX98" fmla="*/ 1195464 w 1297423"/>
                <a:gd name="connsiteY98" fmla="*/ 1424623 h 2311974"/>
                <a:gd name="connsiteX99" fmla="*/ 1195464 w 1297423"/>
                <a:gd name="connsiteY99" fmla="*/ 1441641 h 2311974"/>
                <a:gd name="connsiteX100" fmla="*/ 1162268 w 1297423"/>
                <a:gd name="connsiteY100" fmla="*/ 1436779 h 2311974"/>
                <a:gd name="connsiteX101" fmla="*/ 1159897 w 1297423"/>
                <a:gd name="connsiteY101" fmla="*/ 1473245 h 2311974"/>
                <a:gd name="connsiteX102" fmla="*/ 1145670 w 1297423"/>
                <a:gd name="connsiteY102" fmla="*/ 1473245 h 2311974"/>
                <a:gd name="connsiteX103" fmla="*/ 1140928 w 1297423"/>
                <a:gd name="connsiteY103" fmla="*/ 1504850 h 2311974"/>
                <a:gd name="connsiteX104" fmla="*/ 1126701 w 1297423"/>
                <a:gd name="connsiteY104" fmla="*/ 1521867 h 2311974"/>
                <a:gd name="connsiteX105" fmla="*/ 1126701 w 1297423"/>
                <a:gd name="connsiteY105" fmla="*/ 1548609 h 2311974"/>
                <a:gd name="connsiteX106" fmla="*/ 1107732 w 1297423"/>
                <a:gd name="connsiteY106" fmla="*/ 1560765 h 2311974"/>
                <a:gd name="connsiteX107" fmla="*/ 1133814 w 1297423"/>
                <a:gd name="connsiteY107" fmla="*/ 1570489 h 2311974"/>
                <a:gd name="connsiteX108" fmla="*/ 1133814 w 1297423"/>
                <a:gd name="connsiteY108" fmla="*/ 1577783 h 2311974"/>
                <a:gd name="connsiteX109" fmla="*/ 1079278 w 1297423"/>
                <a:gd name="connsiteY109" fmla="*/ 1577783 h 2311974"/>
                <a:gd name="connsiteX110" fmla="*/ 1091134 w 1297423"/>
                <a:gd name="connsiteY110" fmla="*/ 1602094 h 2311974"/>
                <a:gd name="connsiteX111" fmla="*/ 1100618 w 1297423"/>
                <a:gd name="connsiteY111" fmla="*/ 1609387 h 2311974"/>
                <a:gd name="connsiteX112" fmla="*/ 1098247 w 1297423"/>
                <a:gd name="connsiteY112" fmla="*/ 1619111 h 2311974"/>
                <a:gd name="connsiteX113" fmla="*/ 1100618 w 1297423"/>
                <a:gd name="connsiteY113" fmla="*/ 1623973 h 2311974"/>
                <a:gd name="connsiteX114" fmla="*/ 1100618 w 1297423"/>
                <a:gd name="connsiteY114" fmla="*/ 1645853 h 2311974"/>
                <a:gd name="connsiteX115" fmla="*/ 1093505 w 1297423"/>
                <a:gd name="connsiteY115" fmla="*/ 1645853 h 2311974"/>
                <a:gd name="connsiteX116" fmla="*/ 1086391 w 1297423"/>
                <a:gd name="connsiteY116" fmla="*/ 1667733 h 2311974"/>
                <a:gd name="connsiteX117" fmla="*/ 1086391 w 1297423"/>
                <a:gd name="connsiteY117" fmla="*/ 1706631 h 2311974"/>
                <a:gd name="connsiteX118" fmla="*/ 1072165 w 1297423"/>
                <a:gd name="connsiteY118" fmla="*/ 1709062 h 2311974"/>
                <a:gd name="connsiteX119" fmla="*/ 1072165 w 1297423"/>
                <a:gd name="connsiteY119" fmla="*/ 1723648 h 2311974"/>
                <a:gd name="connsiteX120" fmla="*/ 1060309 w 1297423"/>
                <a:gd name="connsiteY120" fmla="*/ 1740666 h 2311974"/>
                <a:gd name="connsiteX121" fmla="*/ 1003401 w 1297423"/>
                <a:gd name="connsiteY121" fmla="*/ 1733373 h 2311974"/>
                <a:gd name="connsiteX122" fmla="*/ 977319 w 1297423"/>
                <a:gd name="connsiteY122" fmla="*/ 1733373 h 2311974"/>
                <a:gd name="connsiteX123" fmla="*/ 965463 w 1297423"/>
                <a:gd name="connsiteY123" fmla="*/ 1743097 h 2311974"/>
                <a:gd name="connsiteX124" fmla="*/ 958350 w 1297423"/>
                <a:gd name="connsiteY124" fmla="*/ 1735804 h 2311974"/>
                <a:gd name="connsiteX125" fmla="*/ 951236 w 1297423"/>
                <a:gd name="connsiteY125" fmla="*/ 1740666 h 2311974"/>
                <a:gd name="connsiteX126" fmla="*/ 929896 w 1297423"/>
                <a:gd name="connsiteY126" fmla="*/ 1713924 h 2311974"/>
                <a:gd name="connsiteX127" fmla="*/ 915669 w 1297423"/>
                <a:gd name="connsiteY127" fmla="*/ 1721217 h 2311974"/>
                <a:gd name="connsiteX128" fmla="*/ 908556 w 1297423"/>
                <a:gd name="connsiteY128" fmla="*/ 1733373 h 2311974"/>
                <a:gd name="connsiteX129" fmla="*/ 901442 w 1297423"/>
                <a:gd name="connsiteY129" fmla="*/ 1735804 h 2311974"/>
                <a:gd name="connsiteX130" fmla="*/ 887215 w 1297423"/>
                <a:gd name="connsiteY130" fmla="*/ 1706631 h 2311974"/>
                <a:gd name="connsiteX131" fmla="*/ 816081 w 1297423"/>
                <a:gd name="connsiteY131" fmla="*/ 1709062 h 2311974"/>
                <a:gd name="connsiteX132" fmla="*/ 813710 w 1297423"/>
                <a:gd name="connsiteY132" fmla="*/ 1721217 h 2311974"/>
                <a:gd name="connsiteX133" fmla="*/ 771030 w 1297423"/>
                <a:gd name="connsiteY133" fmla="*/ 1721217 h 2311974"/>
                <a:gd name="connsiteX134" fmla="*/ 771030 w 1297423"/>
                <a:gd name="connsiteY134" fmla="*/ 1728511 h 2311974"/>
                <a:gd name="connsiteX135" fmla="*/ 740205 w 1297423"/>
                <a:gd name="connsiteY135" fmla="*/ 1721217 h 2311974"/>
                <a:gd name="connsiteX136" fmla="*/ 740205 w 1297423"/>
                <a:gd name="connsiteY136" fmla="*/ 1706631 h 2311974"/>
                <a:gd name="connsiteX137" fmla="*/ 733091 w 1297423"/>
                <a:gd name="connsiteY137" fmla="*/ 1706631 h 2311974"/>
                <a:gd name="connsiteX138" fmla="*/ 730720 w 1297423"/>
                <a:gd name="connsiteY138" fmla="*/ 1692044 h 2311974"/>
                <a:gd name="connsiteX139" fmla="*/ 730720 w 1297423"/>
                <a:gd name="connsiteY139" fmla="*/ 1692044 h 2311974"/>
                <a:gd name="connsiteX140" fmla="*/ 733091 w 1297423"/>
                <a:gd name="connsiteY140" fmla="*/ 1706631 h 2311974"/>
                <a:gd name="connsiteX141" fmla="*/ 678555 w 1297423"/>
                <a:gd name="connsiteY141" fmla="*/ 1709062 h 2311974"/>
                <a:gd name="connsiteX142" fmla="*/ 638246 w 1297423"/>
                <a:gd name="connsiteY142" fmla="*/ 1701769 h 2311974"/>
                <a:gd name="connsiteX143" fmla="*/ 635875 w 1297423"/>
                <a:gd name="connsiteY143" fmla="*/ 1709062 h 2311974"/>
                <a:gd name="connsiteX144" fmla="*/ 616905 w 1297423"/>
                <a:gd name="connsiteY144" fmla="*/ 1713924 h 2311974"/>
                <a:gd name="connsiteX145" fmla="*/ 609792 w 1297423"/>
                <a:gd name="connsiteY145" fmla="*/ 1733373 h 2311974"/>
                <a:gd name="connsiteX146" fmla="*/ 614534 w 1297423"/>
                <a:gd name="connsiteY146" fmla="*/ 1750391 h 2311974"/>
                <a:gd name="connsiteX147" fmla="*/ 595565 w 1297423"/>
                <a:gd name="connsiteY147" fmla="*/ 1750391 h 2311974"/>
                <a:gd name="connsiteX148" fmla="*/ 590823 w 1297423"/>
                <a:gd name="connsiteY148" fmla="*/ 1769840 h 2311974"/>
                <a:gd name="connsiteX149" fmla="*/ 597936 w 1297423"/>
                <a:gd name="connsiteY149" fmla="*/ 1784426 h 2311974"/>
                <a:gd name="connsiteX150" fmla="*/ 595565 w 1297423"/>
                <a:gd name="connsiteY150" fmla="*/ 1806306 h 2311974"/>
                <a:gd name="connsiteX151" fmla="*/ 583709 w 1297423"/>
                <a:gd name="connsiteY151" fmla="*/ 1813599 h 2311974"/>
                <a:gd name="connsiteX152" fmla="*/ 583709 w 1297423"/>
                <a:gd name="connsiteY152" fmla="*/ 1847635 h 2311974"/>
                <a:gd name="connsiteX153" fmla="*/ 569483 w 1297423"/>
                <a:gd name="connsiteY153" fmla="*/ 1852497 h 2311974"/>
                <a:gd name="connsiteX154" fmla="*/ 567111 w 1297423"/>
                <a:gd name="connsiteY154" fmla="*/ 1837910 h 2311974"/>
                <a:gd name="connsiteX155" fmla="*/ 533915 w 1297423"/>
                <a:gd name="connsiteY155" fmla="*/ 1837910 h 2311974"/>
                <a:gd name="connsiteX156" fmla="*/ 533915 w 1297423"/>
                <a:gd name="connsiteY156" fmla="*/ 1859790 h 2311974"/>
                <a:gd name="connsiteX157" fmla="*/ 514946 w 1297423"/>
                <a:gd name="connsiteY157" fmla="*/ 1859790 h 2311974"/>
                <a:gd name="connsiteX158" fmla="*/ 514946 w 1297423"/>
                <a:gd name="connsiteY158" fmla="*/ 1869515 h 2311974"/>
                <a:gd name="connsiteX159" fmla="*/ 512575 w 1297423"/>
                <a:gd name="connsiteY159" fmla="*/ 1876808 h 2311974"/>
                <a:gd name="connsiteX160" fmla="*/ 431957 w 1297423"/>
                <a:gd name="connsiteY160" fmla="*/ 1876808 h 2311974"/>
                <a:gd name="connsiteX161" fmla="*/ 431957 w 1297423"/>
                <a:gd name="connsiteY161" fmla="*/ 1896257 h 2311974"/>
                <a:gd name="connsiteX162" fmla="*/ 379791 w 1297423"/>
                <a:gd name="connsiteY162" fmla="*/ 1901119 h 2311974"/>
                <a:gd name="connsiteX163" fmla="*/ 379791 w 1297423"/>
                <a:gd name="connsiteY163" fmla="*/ 1930292 h 2311974"/>
                <a:gd name="connsiteX164" fmla="*/ 358451 w 1297423"/>
                <a:gd name="connsiteY164" fmla="*/ 1930292 h 2311974"/>
                <a:gd name="connsiteX165" fmla="*/ 356080 w 1297423"/>
                <a:gd name="connsiteY165" fmla="*/ 1952172 h 2311974"/>
                <a:gd name="connsiteX166" fmla="*/ 344224 w 1297423"/>
                <a:gd name="connsiteY166" fmla="*/ 1952172 h 2311974"/>
                <a:gd name="connsiteX167" fmla="*/ 344224 w 1297423"/>
                <a:gd name="connsiteY167" fmla="*/ 1978914 h 2311974"/>
                <a:gd name="connsiteX168" fmla="*/ 351338 w 1297423"/>
                <a:gd name="connsiteY168" fmla="*/ 1983776 h 2311974"/>
                <a:gd name="connsiteX169" fmla="*/ 348967 w 1297423"/>
                <a:gd name="connsiteY169" fmla="*/ 2000794 h 2311974"/>
                <a:gd name="connsiteX170" fmla="*/ 356080 w 1297423"/>
                <a:gd name="connsiteY170" fmla="*/ 2005656 h 2311974"/>
                <a:gd name="connsiteX171" fmla="*/ 356080 w 1297423"/>
                <a:gd name="connsiteY171" fmla="*/ 2068865 h 2311974"/>
                <a:gd name="connsiteX172" fmla="*/ 348967 w 1297423"/>
                <a:gd name="connsiteY172" fmla="*/ 2068865 h 2311974"/>
                <a:gd name="connsiteX173" fmla="*/ 348967 w 1297423"/>
                <a:gd name="connsiteY173" fmla="*/ 2081020 h 2311974"/>
                <a:gd name="connsiteX174" fmla="*/ 329997 w 1297423"/>
                <a:gd name="connsiteY174" fmla="*/ 2083451 h 2311974"/>
                <a:gd name="connsiteX175" fmla="*/ 315771 w 1297423"/>
                <a:gd name="connsiteY175" fmla="*/ 2117487 h 2311974"/>
                <a:gd name="connsiteX176" fmla="*/ 315771 w 1297423"/>
                <a:gd name="connsiteY176" fmla="*/ 2129642 h 2311974"/>
                <a:gd name="connsiteX177" fmla="*/ 372678 w 1297423"/>
                <a:gd name="connsiteY177" fmla="*/ 2132073 h 2311974"/>
                <a:gd name="connsiteX178" fmla="*/ 365565 w 1297423"/>
                <a:gd name="connsiteY178" fmla="*/ 2151522 h 2311974"/>
                <a:gd name="connsiteX179" fmla="*/ 370307 w 1297423"/>
                <a:gd name="connsiteY179" fmla="*/ 2161246 h 2311974"/>
                <a:gd name="connsiteX180" fmla="*/ 365565 w 1297423"/>
                <a:gd name="connsiteY180" fmla="*/ 2168540 h 2311974"/>
                <a:gd name="connsiteX181" fmla="*/ 348967 w 1297423"/>
                <a:gd name="connsiteY181" fmla="*/ 2168540 h 2311974"/>
                <a:gd name="connsiteX182" fmla="*/ 348967 w 1297423"/>
                <a:gd name="connsiteY182" fmla="*/ 2180695 h 2311974"/>
                <a:gd name="connsiteX183" fmla="*/ 318142 w 1297423"/>
                <a:gd name="connsiteY183" fmla="*/ 2187988 h 2311974"/>
                <a:gd name="connsiteX184" fmla="*/ 325255 w 1297423"/>
                <a:gd name="connsiteY184" fmla="*/ 2200144 h 2311974"/>
                <a:gd name="connsiteX185" fmla="*/ 322884 w 1297423"/>
                <a:gd name="connsiteY185" fmla="*/ 2256059 h 2311974"/>
                <a:gd name="connsiteX186" fmla="*/ 311028 w 1297423"/>
                <a:gd name="connsiteY186" fmla="*/ 2277939 h 2311974"/>
                <a:gd name="connsiteX187" fmla="*/ 284946 w 1297423"/>
                <a:gd name="connsiteY187" fmla="*/ 2307112 h 2311974"/>
                <a:gd name="connsiteX188" fmla="*/ 270719 w 1297423"/>
                <a:gd name="connsiteY188" fmla="*/ 2311974 h 2311974"/>
                <a:gd name="connsiteX189" fmla="*/ 254121 w 1297423"/>
                <a:gd name="connsiteY189" fmla="*/ 2282801 h 2311974"/>
                <a:gd name="connsiteX190" fmla="*/ 235152 w 1297423"/>
                <a:gd name="connsiteY190" fmla="*/ 2275508 h 2311974"/>
                <a:gd name="connsiteX191" fmla="*/ 220925 w 1297423"/>
                <a:gd name="connsiteY191" fmla="*/ 2292526 h 2311974"/>
                <a:gd name="connsiteX192" fmla="*/ 201956 w 1297423"/>
                <a:gd name="connsiteY192" fmla="*/ 2285232 h 2311974"/>
                <a:gd name="connsiteX193" fmla="*/ 187729 w 1297423"/>
                <a:gd name="connsiteY193" fmla="*/ 2290094 h 2311974"/>
                <a:gd name="connsiteX194" fmla="*/ 152162 w 1297423"/>
                <a:gd name="connsiteY194" fmla="*/ 2275508 h 2311974"/>
                <a:gd name="connsiteX195" fmla="*/ 111427 w 1297423"/>
                <a:gd name="connsiteY195" fmla="*/ 2254426 h 2311974"/>
                <a:gd name="connsiteX196" fmla="*/ 119732 w 1297423"/>
                <a:gd name="connsiteY196" fmla="*/ 2090384 h 2311974"/>
                <a:gd name="connsiteX197" fmla="*/ 149016 w 1297423"/>
                <a:gd name="connsiteY197" fmla="*/ 1879782 h 2311974"/>
                <a:gd name="connsiteX198" fmla="*/ 144099 w 1297423"/>
                <a:gd name="connsiteY198" fmla="*/ 1766434 h 2311974"/>
                <a:gd name="connsiteX199" fmla="*/ 115820 w 1297423"/>
                <a:gd name="connsiteY199" fmla="*/ 1684276 h 2311974"/>
                <a:gd name="connsiteX200" fmla="*/ 52467 w 1297423"/>
                <a:gd name="connsiteY200" fmla="*/ 1605539 h 2311974"/>
                <a:gd name="connsiteX201" fmla="*/ 2592 w 1297423"/>
                <a:gd name="connsiteY201" fmla="*/ 1566641 h 2311974"/>
                <a:gd name="connsiteX202" fmla="*/ 4236 w 1297423"/>
                <a:gd name="connsiteY202" fmla="*/ 1519182 h 2311974"/>
                <a:gd name="connsiteX203" fmla="*/ 0 w 1297423"/>
                <a:gd name="connsiteY203" fmla="*/ 1442151 h 2311974"/>
                <a:gd name="connsiteX204" fmla="*/ 55307 w 1297423"/>
                <a:gd name="connsiteY204" fmla="*/ 1327822 h 2311974"/>
                <a:gd name="connsiteX205" fmla="*/ 848993 w 1297423"/>
                <a:gd name="connsiteY205" fmla="*/ 1104035 h 2311974"/>
                <a:gd name="connsiteX206" fmla="*/ 220925 w 1297423"/>
                <a:gd name="connsiteY206" fmla="*/ 240679 h 2311974"/>
                <a:gd name="connsiteX207" fmla="*/ 242265 w 1297423"/>
                <a:gd name="connsiteY207" fmla="*/ 199350 h 2311974"/>
                <a:gd name="connsiteX208" fmla="*/ 220925 w 1297423"/>
                <a:gd name="connsiteY208" fmla="*/ 150728 h 2311974"/>
                <a:gd name="connsiteX209" fmla="*/ 230409 w 1297423"/>
                <a:gd name="connsiteY209" fmla="*/ 131279 h 2311974"/>
                <a:gd name="connsiteX210" fmla="*/ 263605 w 1297423"/>
                <a:gd name="connsiteY210" fmla="*/ 116693 h 2311974"/>
                <a:gd name="connsiteX211" fmla="*/ 268348 w 1297423"/>
                <a:gd name="connsiteY211" fmla="*/ 131279 h 2311974"/>
                <a:gd name="connsiteX212" fmla="*/ 289688 w 1297423"/>
                <a:gd name="connsiteY212" fmla="*/ 116693 h 2311974"/>
                <a:gd name="connsiteX213" fmla="*/ 284946 w 1297423"/>
                <a:gd name="connsiteY213" fmla="*/ 109399 h 2311974"/>
                <a:gd name="connsiteX214" fmla="*/ 301544 w 1297423"/>
                <a:gd name="connsiteY214" fmla="*/ 102106 h 2311974"/>
                <a:gd name="connsiteX215" fmla="*/ 301544 w 1297423"/>
                <a:gd name="connsiteY215" fmla="*/ 94813 h 2311974"/>
                <a:gd name="connsiteX216" fmla="*/ 311028 w 1297423"/>
                <a:gd name="connsiteY216" fmla="*/ 87519 h 2311974"/>
                <a:gd name="connsiteX217" fmla="*/ 296801 w 1297423"/>
                <a:gd name="connsiteY217" fmla="*/ 53484 h 2311974"/>
                <a:gd name="connsiteX218" fmla="*/ 294430 w 1297423"/>
                <a:gd name="connsiteY218" fmla="*/ 7293 h 2311974"/>
                <a:gd name="connsiteX219" fmla="*/ 337111 w 1297423"/>
                <a:gd name="connsiteY219" fmla="*/ 17018 h 2311974"/>
                <a:gd name="connsiteX220" fmla="*/ 358451 w 1297423"/>
                <a:gd name="connsiteY220" fmla="*/ 0 h 2311974"/>
                <a:gd name="connsiteX221" fmla="*/ 358451 w 1297423"/>
                <a:gd name="connsiteY221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996288 w 1297423"/>
                <a:gd name="connsiteY31" fmla="*/ 282007 h 2311974"/>
                <a:gd name="connsiteX32" fmla="*/ 991546 w 1297423"/>
                <a:gd name="connsiteY32" fmla="*/ 299025 h 2311974"/>
                <a:gd name="connsiteX33" fmla="*/ 1019999 w 1297423"/>
                <a:gd name="connsiteY33" fmla="*/ 371958 h 2311974"/>
                <a:gd name="connsiteX34" fmla="*/ 1136185 w 1297423"/>
                <a:gd name="connsiteY34" fmla="*/ 415718 h 2311974"/>
                <a:gd name="connsiteX35" fmla="*/ 1169381 w 1297423"/>
                <a:gd name="connsiteY35" fmla="*/ 386544 h 2311974"/>
                <a:gd name="connsiteX36" fmla="*/ 1214433 w 1297423"/>
                <a:gd name="connsiteY36" fmla="*/ 381682 h 2311974"/>
                <a:gd name="connsiteX37" fmla="*/ 1221547 w 1297423"/>
                <a:gd name="connsiteY37" fmla="*/ 386544 h 2311974"/>
                <a:gd name="connsiteX38" fmla="*/ 1257114 w 1297423"/>
                <a:gd name="connsiteY38" fmla="*/ 371958 h 2311974"/>
                <a:gd name="connsiteX39" fmla="*/ 1257114 w 1297423"/>
                <a:gd name="connsiteY39" fmla="*/ 388975 h 2311974"/>
                <a:gd name="connsiteX40" fmla="*/ 1271341 w 1297423"/>
                <a:gd name="connsiteY40" fmla="*/ 408424 h 2311974"/>
                <a:gd name="connsiteX41" fmla="*/ 1209691 w 1297423"/>
                <a:gd name="connsiteY41" fmla="*/ 444891 h 2311974"/>
                <a:gd name="connsiteX42" fmla="*/ 1207320 w 1297423"/>
                <a:gd name="connsiteY42" fmla="*/ 491082 h 2311974"/>
                <a:gd name="connsiteX43" fmla="*/ 1228660 w 1297423"/>
                <a:gd name="connsiteY43" fmla="*/ 532410 h 2311974"/>
                <a:gd name="connsiteX44" fmla="*/ 1261856 w 1297423"/>
                <a:gd name="connsiteY44" fmla="*/ 554290 h 2311974"/>
                <a:gd name="connsiteX45" fmla="*/ 1283196 w 1297423"/>
                <a:gd name="connsiteY45" fmla="*/ 581032 h 2311974"/>
                <a:gd name="connsiteX46" fmla="*/ 1276083 w 1297423"/>
                <a:gd name="connsiteY46" fmla="*/ 622361 h 2311974"/>
                <a:gd name="connsiteX47" fmla="*/ 1297423 w 1297423"/>
                <a:gd name="connsiteY47" fmla="*/ 644241 h 2311974"/>
                <a:gd name="connsiteX48" fmla="*/ 1292681 w 1297423"/>
                <a:gd name="connsiteY48" fmla="*/ 658827 h 2311974"/>
                <a:gd name="connsiteX49" fmla="*/ 1285567 w 1297423"/>
                <a:gd name="connsiteY49" fmla="*/ 666121 h 2311974"/>
                <a:gd name="connsiteX50" fmla="*/ 1257114 w 1297423"/>
                <a:gd name="connsiteY50" fmla="*/ 663689 h 2311974"/>
                <a:gd name="connsiteX51" fmla="*/ 1228660 w 1297423"/>
                <a:gd name="connsiteY51" fmla="*/ 705018 h 2311974"/>
                <a:gd name="connsiteX52" fmla="*/ 1207320 w 1297423"/>
                <a:gd name="connsiteY52" fmla="*/ 712312 h 2311974"/>
                <a:gd name="connsiteX53" fmla="*/ 1159897 w 1297423"/>
                <a:gd name="connsiteY53" fmla="*/ 785245 h 2311974"/>
                <a:gd name="connsiteX54" fmla="*/ 1159897 w 1297423"/>
                <a:gd name="connsiteY54" fmla="*/ 804693 h 2311974"/>
                <a:gd name="connsiteX55" fmla="*/ 1129072 w 1297423"/>
                <a:gd name="connsiteY55" fmla="*/ 802262 h 2311974"/>
                <a:gd name="connsiteX56" fmla="*/ 1098247 w 1297423"/>
                <a:gd name="connsiteY56" fmla="*/ 802262 h 2311974"/>
                <a:gd name="connsiteX57" fmla="*/ 1074536 w 1297423"/>
                <a:gd name="connsiteY57" fmla="*/ 819280 h 2311974"/>
                <a:gd name="connsiteX58" fmla="*/ 1038969 w 1297423"/>
                <a:gd name="connsiteY58" fmla="*/ 809556 h 2311974"/>
                <a:gd name="connsiteX59" fmla="*/ 1027113 w 1297423"/>
                <a:gd name="connsiteY59" fmla="*/ 816849 h 2311974"/>
                <a:gd name="connsiteX60" fmla="*/ 1024742 w 1297423"/>
                <a:gd name="connsiteY60" fmla="*/ 1149909 h 2311974"/>
                <a:gd name="connsiteX61" fmla="*/ 1036597 w 1297423"/>
                <a:gd name="connsiteY61" fmla="*/ 1164496 h 2311974"/>
                <a:gd name="connsiteX62" fmla="*/ 1065051 w 1297423"/>
                <a:gd name="connsiteY62" fmla="*/ 1164496 h 2311974"/>
                <a:gd name="connsiteX63" fmla="*/ 1067422 w 1297423"/>
                <a:gd name="connsiteY63" fmla="*/ 1166927 h 2311974"/>
                <a:gd name="connsiteX64" fmla="*/ 1086391 w 1297423"/>
                <a:gd name="connsiteY64" fmla="*/ 1159634 h 2311974"/>
                <a:gd name="connsiteX65" fmla="*/ 1098247 w 1297423"/>
                <a:gd name="connsiteY65" fmla="*/ 1166927 h 2311974"/>
                <a:gd name="connsiteX66" fmla="*/ 1105361 w 1297423"/>
                <a:gd name="connsiteY66" fmla="*/ 1166927 h 2311974"/>
                <a:gd name="connsiteX67" fmla="*/ 1100618 w 1297423"/>
                <a:gd name="connsiteY67" fmla="*/ 1171789 h 2311974"/>
                <a:gd name="connsiteX68" fmla="*/ 1114845 w 1297423"/>
                <a:gd name="connsiteY68" fmla="*/ 1179083 h 2311974"/>
                <a:gd name="connsiteX69" fmla="*/ 1121959 w 1297423"/>
                <a:gd name="connsiteY69" fmla="*/ 1222842 h 2311974"/>
                <a:gd name="connsiteX70" fmla="*/ 1114845 w 1297423"/>
                <a:gd name="connsiteY70" fmla="*/ 1230136 h 2311974"/>
                <a:gd name="connsiteX71" fmla="*/ 1114845 w 1297423"/>
                <a:gd name="connsiteY71" fmla="*/ 1254447 h 2311974"/>
                <a:gd name="connsiteX72" fmla="*/ 1140928 w 1297423"/>
                <a:gd name="connsiteY72" fmla="*/ 1271464 h 2311974"/>
                <a:gd name="connsiteX73" fmla="*/ 1136185 w 1297423"/>
                <a:gd name="connsiteY73" fmla="*/ 1278758 h 2311974"/>
                <a:gd name="connsiteX74" fmla="*/ 1145670 w 1297423"/>
                <a:gd name="connsiteY74" fmla="*/ 1290913 h 2311974"/>
                <a:gd name="connsiteX75" fmla="*/ 1145670 w 1297423"/>
                <a:gd name="connsiteY75" fmla="*/ 1303069 h 2311974"/>
                <a:gd name="connsiteX76" fmla="*/ 1148041 w 1297423"/>
                <a:gd name="connsiteY76" fmla="*/ 1305500 h 2311974"/>
                <a:gd name="connsiteX77" fmla="*/ 1145670 w 1297423"/>
                <a:gd name="connsiteY77" fmla="*/ 1312793 h 2311974"/>
                <a:gd name="connsiteX78" fmla="*/ 1152783 w 1297423"/>
                <a:gd name="connsiteY78" fmla="*/ 1324948 h 2311974"/>
                <a:gd name="connsiteX79" fmla="*/ 1159897 w 1297423"/>
                <a:gd name="connsiteY79" fmla="*/ 1317655 h 2311974"/>
                <a:gd name="connsiteX80" fmla="*/ 1159897 w 1297423"/>
                <a:gd name="connsiteY80" fmla="*/ 1327379 h 2311974"/>
                <a:gd name="connsiteX81" fmla="*/ 1162268 w 1297423"/>
                <a:gd name="connsiteY81" fmla="*/ 1344397 h 2311974"/>
                <a:gd name="connsiteX82" fmla="*/ 1136185 w 1297423"/>
                <a:gd name="connsiteY82" fmla="*/ 1358984 h 2311974"/>
                <a:gd name="connsiteX83" fmla="*/ 1114845 w 1297423"/>
                <a:gd name="connsiteY83" fmla="*/ 1358984 h 2311974"/>
                <a:gd name="connsiteX84" fmla="*/ 1112474 w 1297423"/>
                <a:gd name="connsiteY84" fmla="*/ 1376001 h 2311974"/>
                <a:gd name="connsiteX85" fmla="*/ 1133814 w 1297423"/>
                <a:gd name="connsiteY85" fmla="*/ 1376001 h 2311974"/>
                <a:gd name="connsiteX86" fmla="*/ 1136185 w 1297423"/>
                <a:gd name="connsiteY86" fmla="*/ 1383295 h 2311974"/>
                <a:gd name="connsiteX87" fmla="*/ 1140928 w 1297423"/>
                <a:gd name="connsiteY87" fmla="*/ 1380864 h 2311974"/>
                <a:gd name="connsiteX88" fmla="*/ 1148041 w 1297423"/>
                <a:gd name="connsiteY88" fmla="*/ 1393019 h 2311974"/>
                <a:gd name="connsiteX89" fmla="*/ 1145670 w 1297423"/>
                <a:gd name="connsiteY89" fmla="*/ 1400312 h 2311974"/>
                <a:gd name="connsiteX90" fmla="*/ 1148041 w 1297423"/>
                <a:gd name="connsiteY90" fmla="*/ 1402744 h 2311974"/>
                <a:gd name="connsiteX91" fmla="*/ 1167010 w 1297423"/>
                <a:gd name="connsiteY91" fmla="*/ 1380864 h 2311974"/>
                <a:gd name="connsiteX92" fmla="*/ 1174124 w 1297423"/>
                <a:gd name="connsiteY92" fmla="*/ 1383295 h 2311974"/>
                <a:gd name="connsiteX93" fmla="*/ 1169381 w 1297423"/>
                <a:gd name="connsiteY93" fmla="*/ 1380864 h 2311974"/>
                <a:gd name="connsiteX94" fmla="*/ 1176495 w 1297423"/>
                <a:gd name="connsiteY94" fmla="*/ 1373570 h 2311974"/>
                <a:gd name="connsiteX95" fmla="*/ 1183608 w 1297423"/>
                <a:gd name="connsiteY95" fmla="*/ 1368708 h 2311974"/>
                <a:gd name="connsiteX96" fmla="*/ 1200206 w 1297423"/>
                <a:gd name="connsiteY96" fmla="*/ 1417330 h 2311974"/>
                <a:gd name="connsiteX97" fmla="*/ 1195464 w 1297423"/>
                <a:gd name="connsiteY97" fmla="*/ 1424623 h 2311974"/>
                <a:gd name="connsiteX98" fmla="*/ 1195464 w 1297423"/>
                <a:gd name="connsiteY98" fmla="*/ 1441641 h 2311974"/>
                <a:gd name="connsiteX99" fmla="*/ 1162268 w 1297423"/>
                <a:gd name="connsiteY99" fmla="*/ 1436779 h 2311974"/>
                <a:gd name="connsiteX100" fmla="*/ 1159897 w 1297423"/>
                <a:gd name="connsiteY100" fmla="*/ 1473245 h 2311974"/>
                <a:gd name="connsiteX101" fmla="*/ 1145670 w 1297423"/>
                <a:gd name="connsiteY101" fmla="*/ 1473245 h 2311974"/>
                <a:gd name="connsiteX102" fmla="*/ 1140928 w 1297423"/>
                <a:gd name="connsiteY102" fmla="*/ 1504850 h 2311974"/>
                <a:gd name="connsiteX103" fmla="*/ 1126701 w 1297423"/>
                <a:gd name="connsiteY103" fmla="*/ 1521867 h 2311974"/>
                <a:gd name="connsiteX104" fmla="*/ 1126701 w 1297423"/>
                <a:gd name="connsiteY104" fmla="*/ 1548609 h 2311974"/>
                <a:gd name="connsiteX105" fmla="*/ 1107732 w 1297423"/>
                <a:gd name="connsiteY105" fmla="*/ 1560765 h 2311974"/>
                <a:gd name="connsiteX106" fmla="*/ 1133814 w 1297423"/>
                <a:gd name="connsiteY106" fmla="*/ 1570489 h 2311974"/>
                <a:gd name="connsiteX107" fmla="*/ 1133814 w 1297423"/>
                <a:gd name="connsiteY107" fmla="*/ 1577783 h 2311974"/>
                <a:gd name="connsiteX108" fmla="*/ 1079278 w 1297423"/>
                <a:gd name="connsiteY108" fmla="*/ 1577783 h 2311974"/>
                <a:gd name="connsiteX109" fmla="*/ 1091134 w 1297423"/>
                <a:gd name="connsiteY109" fmla="*/ 1602094 h 2311974"/>
                <a:gd name="connsiteX110" fmla="*/ 1100618 w 1297423"/>
                <a:gd name="connsiteY110" fmla="*/ 1609387 h 2311974"/>
                <a:gd name="connsiteX111" fmla="*/ 1098247 w 1297423"/>
                <a:gd name="connsiteY111" fmla="*/ 1619111 h 2311974"/>
                <a:gd name="connsiteX112" fmla="*/ 1100618 w 1297423"/>
                <a:gd name="connsiteY112" fmla="*/ 1623973 h 2311974"/>
                <a:gd name="connsiteX113" fmla="*/ 1100618 w 1297423"/>
                <a:gd name="connsiteY113" fmla="*/ 1645853 h 2311974"/>
                <a:gd name="connsiteX114" fmla="*/ 1093505 w 1297423"/>
                <a:gd name="connsiteY114" fmla="*/ 1645853 h 2311974"/>
                <a:gd name="connsiteX115" fmla="*/ 1086391 w 1297423"/>
                <a:gd name="connsiteY115" fmla="*/ 1667733 h 2311974"/>
                <a:gd name="connsiteX116" fmla="*/ 1086391 w 1297423"/>
                <a:gd name="connsiteY116" fmla="*/ 1706631 h 2311974"/>
                <a:gd name="connsiteX117" fmla="*/ 1072165 w 1297423"/>
                <a:gd name="connsiteY117" fmla="*/ 1709062 h 2311974"/>
                <a:gd name="connsiteX118" fmla="*/ 1072165 w 1297423"/>
                <a:gd name="connsiteY118" fmla="*/ 1723648 h 2311974"/>
                <a:gd name="connsiteX119" fmla="*/ 1060309 w 1297423"/>
                <a:gd name="connsiteY119" fmla="*/ 1740666 h 2311974"/>
                <a:gd name="connsiteX120" fmla="*/ 1003401 w 1297423"/>
                <a:gd name="connsiteY120" fmla="*/ 1733373 h 2311974"/>
                <a:gd name="connsiteX121" fmla="*/ 977319 w 1297423"/>
                <a:gd name="connsiteY121" fmla="*/ 1733373 h 2311974"/>
                <a:gd name="connsiteX122" fmla="*/ 965463 w 1297423"/>
                <a:gd name="connsiteY122" fmla="*/ 1743097 h 2311974"/>
                <a:gd name="connsiteX123" fmla="*/ 958350 w 1297423"/>
                <a:gd name="connsiteY123" fmla="*/ 1735804 h 2311974"/>
                <a:gd name="connsiteX124" fmla="*/ 951236 w 1297423"/>
                <a:gd name="connsiteY124" fmla="*/ 1740666 h 2311974"/>
                <a:gd name="connsiteX125" fmla="*/ 929896 w 1297423"/>
                <a:gd name="connsiteY125" fmla="*/ 1713924 h 2311974"/>
                <a:gd name="connsiteX126" fmla="*/ 915669 w 1297423"/>
                <a:gd name="connsiteY126" fmla="*/ 1721217 h 2311974"/>
                <a:gd name="connsiteX127" fmla="*/ 908556 w 1297423"/>
                <a:gd name="connsiteY127" fmla="*/ 1733373 h 2311974"/>
                <a:gd name="connsiteX128" fmla="*/ 901442 w 1297423"/>
                <a:gd name="connsiteY128" fmla="*/ 1735804 h 2311974"/>
                <a:gd name="connsiteX129" fmla="*/ 887215 w 1297423"/>
                <a:gd name="connsiteY129" fmla="*/ 1706631 h 2311974"/>
                <a:gd name="connsiteX130" fmla="*/ 816081 w 1297423"/>
                <a:gd name="connsiteY130" fmla="*/ 1709062 h 2311974"/>
                <a:gd name="connsiteX131" fmla="*/ 813710 w 1297423"/>
                <a:gd name="connsiteY131" fmla="*/ 1721217 h 2311974"/>
                <a:gd name="connsiteX132" fmla="*/ 771030 w 1297423"/>
                <a:gd name="connsiteY132" fmla="*/ 1721217 h 2311974"/>
                <a:gd name="connsiteX133" fmla="*/ 771030 w 1297423"/>
                <a:gd name="connsiteY133" fmla="*/ 1728511 h 2311974"/>
                <a:gd name="connsiteX134" fmla="*/ 740205 w 1297423"/>
                <a:gd name="connsiteY134" fmla="*/ 1721217 h 2311974"/>
                <a:gd name="connsiteX135" fmla="*/ 740205 w 1297423"/>
                <a:gd name="connsiteY135" fmla="*/ 1706631 h 2311974"/>
                <a:gd name="connsiteX136" fmla="*/ 733091 w 1297423"/>
                <a:gd name="connsiteY136" fmla="*/ 1706631 h 2311974"/>
                <a:gd name="connsiteX137" fmla="*/ 730720 w 1297423"/>
                <a:gd name="connsiteY137" fmla="*/ 1692044 h 2311974"/>
                <a:gd name="connsiteX138" fmla="*/ 730720 w 1297423"/>
                <a:gd name="connsiteY138" fmla="*/ 1692044 h 2311974"/>
                <a:gd name="connsiteX139" fmla="*/ 733091 w 1297423"/>
                <a:gd name="connsiteY139" fmla="*/ 1706631 h 2311974"/>
                <a:gd name="connsiteX140" fmla="*/ 678555 w 1297423"/>
                <a:gd name="connsiteY140" fmla="*/ 1709062 h 2311974"/>
                <a:gd name="connsiteX141" fmla="*/ 638246 w 1297423"/>
                <a:gd name="connsiteY141" fmla="*/ 1701769 h 2311974"/>
                <a:gd name="connsiteX142" fmla="*/ 635875 w 1297423"/>
                <a:gd name="connsiteY142" fmla="*/ 1709062 h 2311974"/>
                <a:gd name="connsiteX143" fmla="*/ 616905 w 1297423"/>
                <a:gd name="connsiteY143" fmla="*/ 1713924 h 2311974"/>
                <a:gd name="connsiteX144" fmla="*/ 609792 w 1297423"/>
                <a:gd name="connsiteY144" fmla="*/ 1733373 h 2311974"/>
                <a:gd name="connsiteX145" fmla="*/ 614534 w 1297423"/>
                <a:gd name="connsiteY145" fmla="*/ 1750391 h 2311974"/>
                <a:gd name="connsiteX146" fmla="*/ 595565 w 1297423"/>
                <a:gd name="connsiteY146" fmla="*/ 1750391 h 2311974"/>
                <a:gd name="connsiteX147" fmla="*/ 590823 w 1297423"/>
                <a:gd name="connsiteY147" fmla="*/ 1769840 h 2311974"/>
                <a:gd name="connsiteX148" fmla="*/ 597936 w 1297423"/>
                <a:gd name="connsiteY148" fmla="*/ 1784426 h 2311974"/>
                <a:gd name="connsiteX149" fmla="*/ 595565 w 1297423"/>
                <a:gd name="connsiteY149" fmla="*/ 1806306 h 2311974"/>
                <a:gd name="connsiteX150" fmla="*/ 583709 w 1297423"/>
                <a:gd name="connsiteY150" fmla="*/ 1813599 h 2311974"/>
                <a:gd name="connsiteX151" fmla="*/ 583709 w 1297423"/>
                <a:gd name="connsiteY151" fmla="*/ 1847635 h 2311974"/>
                <a:gd name="connsiteX152" fmla="*/ 569483 w 1297423"/>
                <a:gd name="connsiteY152" fmla="*/ 1852497 h 2311974"/>
                <a:gd name="connsiteX153" fmla="*/ 567111 w 1297423"/>
                <a:gd name="connsiteY153" fmla="*/ 1837910 h 2311974"/>
                <a:gd name="connsiteX154" fmla="*/ 533915 w 1297423"/>
                <a:gd name="connsiteY154" fmla="*/ 1837910 h 2311974"/>
                <a:gd name="connsiteX155" fmla="*/ 533915 w 1297423"/>
                <a:gd name="connsiteY155" fmla="*/ 1859790 h 2311974"/>
                <a:gd name="connsiteX156" fmla="*/ 514946 w 1297423"/>
                <a:gd name="connsiteY156" fmla="*/ 1859790 h 2311974"/>
                <a:gd name="connsiteX157" fmla="*/ 514946 w 1297423"/>
                <a:gd name="connsiteY157" fmla="*/ 1869515 h 2311974"/>
                <a:gd name="connsiteX158" fmla="*/ 512575 w 1297423"/>
                <a:gd name="connsiteY158" fmla="*/ 1876808 h 2311974"/>
                <a:gd name="connsiteX159" fmla="*/ 431957 w 1297423"/>
                <a:gd name="connsiteY159" fmla="*/ 1876808 h 2311974"/>
                <a:gd name="connsiteX160" fmla="*/ 431957 w 1297423"/>
                <a:gd name="connsiteY160" fmla="*/ 1896257 h 2311974"/>
                <a:gd name="connsiteX161" fmla="*/ 379791 w 1297423"/>
                <a:gd name="connsiteY161" fmla="*/ 1901119 h 2311974"/>
                <a:gd name="connsiteX162" fmla="*/ 379791 w 1297423"/>
                <a:gd name="connsiteY162" fmla="*/ 1930292 h 2311974"/>
                <a:gd name="connsiteX163" fmla="*/ 358451 w 1297423"/>
                <a:gd name="connsiteY163" fmla="*/ 1930292 h 2311974"/>
                <a:gd name="connsiteX164" fmla="*/ 356080 w 1297423"/>
                <a:gd name="connsiteY164" fmla="*/ 1952172 h 2311974"/>
                <a:gd name="connsiteX165" fmla="*/ 344224 w 1297423"/>
                <a:gd name="connsiteY165" fmla="*/ 1952172 h 2311974"/>
                <a:gd name="connsiteX166" fmla="*/ 344224 w 1297423"/>
                <a:gd name="connsiteY166" fmla="*/ 1978914 h 2311974"/>
                <a:gd name="connsiteX167" fmla="*/ 351338 w 1297423"/>
                <a:gd name="connsiteY167" fmla="*/ 1983776 h 2311974"/>
                <a:gd name="connsiteX168" fmla="*/ 348967 w 1297423"/>
                <a:gd name="connsiteY168" fmla="*/ 2000794 h 2311974"/>
                <a:gd name="connsiteX169" fmla="*/ 356080 w 1297423"/>
                <a:gd name="connsiteY169" fmla="*/ 2005656 h 2311974"/>
                <a:gd name="connsiteX170" fmla="*/ 356080 w 1297423"/>
                <a:gd name="connsiteY170" fmla="*/ 2068865 h 2311974"/>
                <a:gd name="connsiteX171" fmla="*/ 348967 w 1297423"/>
                <a:gd name="connsiteY171" fmla="*/ 2068865 h 2311974"/>
                <a:gd name="connsiteX172" fmla="*/ 348967 w 1297423"/>
                <a:gd name="connsiteY172" fmla="*/ 2081020 h 2311974"/>
                <a:gd name="connsiteX173" fmla="*/ 329997 w 1297423"/>
                <a:gd name="connsiteY173" fmla="*/ 2083451 h 2311974"/>
                <a:gd name="connsiteX174" fmla="*/ 315771 w 1297423"/>
                <a:gd name="connsiteY174" fmla="*/ 2117487 h 2311974"/>
                <a:gd name="connsiteX175" fmla="*/ 315771 w 1297423"/>
                <a:gd name="connsiteY175" fmla="*/ 2129642 h 2311974"/>
                <a:gd name="connsiteX176" fmla="*/ 372678 w 1297423"/>
                <a:gd name="connsiteY176" fmla="*/ 2132073 h 2311974"/>
                <a:gd name="connsiteX177" fmla="*/ 365565 w 1297423"/>
                <a:gd name="connsiteY177" fmla="*/ 2151522 h 2311974"/>
                <a:gd name="connsiteX178" fmla="*/ 370307 w 1297423"/>
                <a:gd name="connsiteY178" fmla="*/ 2161246 h 2311974"/>
                <a:gd name="connsiteX179" fmla="*/ 365565 w 1297423"/>
                <a:gd name="connsiteY179" fmla="*/ 2168540 h 2311974"/>
                <a:gd name="connsiteX180" fmla="*/ 348967 w 1297423"/>
                <a:gd name="connsiteY180" fmla="*/ 2168540 h 2311974"/>
                <a:gd name="connsiteX181" fmla="*/ 348967 w 1297423"/>
                <a:gd name="connsiteY181" fmla="*/ 2180695 h 2311974"/>
                <a:gd name="connsiteX182" fmla="*/ 318142 w 1297423"/>
                <a:gd name="connsiteY182" fmla="*/ 2187988 h 2311974"/>
                <a:gd name="connsiteX183" fmla="*/ 325255 w 1297423"/>
                <a:gd name="connsiteY183" fmla="*/ 2200144 h 2311974"/>
                <a:gd name="connsiteX184" fmla="*/ 322884 w 1297423"/>
                <a:gd name="connsiteY184" fmla="*/ 2256059 h 2311974"/>
                <a:gd name="connsiteX185" fmla="*/ 311028 w 1297423"/>
                <a:gd name="connsiteY185" fmla="*/ 2277939 h 2311974"/>
                <a:gd name="connsiteX186" fmla="*/ 284946 w 1297423"/>
                <a:gd name="connsiteY186" fmla="*/ 2307112 h 2311974"/>
                <a:gd name="connsiteX187" fmla="*/ 270719 w 1297423"/>
                <a:gd name="connsiteY187" fmla="*/ 2311974 h 2311974"/>
                <a:gd name="connsiteX188" fmla="*/ 254121 w 1297423"/>
                <a:gd name="connsiteY188" fmla="*/ 2282801 h 2311974"/>
                <a:gd name="connsiteX189" fmla="*/ 235152 w 1297423"/>
                <a:gd name="connsiteY189" fmla="*/ 2275508 h 2311974"/>
                <a:gd name="connsiteX190" fmla="*/ 220925 w 1297423"/>
                <a:gd name="connsiteY190" fmla="*/ 2292526 h 2311974"/>
                <a:gd name="connsiteX191" fmla="*/ 201956 w 1297423"/>
                <a:gd name="connsiteY191" fmla="*/ 2285232 h 2311974"/>
                <a:gd name="connsiteX192" fmla="*/ 187729 w 1297423"/>
                <a:gd name="connsiteY192" fmla="*/ 2290094 h 2311974"/>
                <a:gd name="connsiteX193" fmla="*/ 152162 w 1297423"/>
                <a:gd name="connsiteY193" fmla="*/ 2275508 h 2311974"/>
                <a:gd name="connsiteX194" fmla="*/ 111427 w 1297423"/>
                <a:gd name="connsiteY194" fmla="*/ 2254426 h 2311974"/>
                <a:gd name="connsiteX195" fmla="*/ 119732 w 1297423"/>
                <a:gd name="connsiteY195" fmla="*/ 2090384 h 2311974"/>
                <a:gd name="connsiteX196" fmla="*/ 149016 w 1297423"/>
                <a:gd name="connsiteY196" fmla="*/ 1879782 h 2311974"/>
                <a:gd name="connsiteX197" fmla="*/ 144099 w 1297423"/>
                <a:gd name="connsiteY197" fmla="*/ 1766434 h 2311974"/>
                <a:gd name="connsiteX198" fmla="*/ 115820 w 1297423"/>
                <a:gd name="connsiteY198" fmla="*/ 1684276 h 2311974"/>
                <a:gd name="connsiteX199" fmla="*/ 52467 w 1297423"/>
                <a:gd name="connsiteY199" fmla="*/ 1605539 h 2311974"/>
                <a:gd name="connsiteX200" fmla="*/ 2592 w 1297423"/>
                <a:gd name="connsiteY200" fmla="*/ 1566641 h 2311974"/>
                <a:gd name="connsiteX201" fmla="*/ 4236 w 1297423"/>
                <a:gd name="connsiteY201" fmla="*/ 1519182 h 2311974"/>
                <a:gd name="connsiteX202" fmla="*/ 0 w 1297423"/>
                <a:gd name="connsiteY202" fmla="*/ 1442151 h 2311974"/>
                <a:gd name="connsiteX203" fmla="*/ 55307 w 1297423"/>
                <a:gd name="connsiteY203" fmla="*/ 1327822 h 2311974"/>
                <a:gd name="connsiteX204" fmla="*/ 848993 w 1297423"/>
                <a:gd name="connsiteY204" fmla="*/ 1104035 h 2311974"/>
                <a:gd name="connsiteX205" fmla="*/ 220925 w 1297423"/>
                <a:gd name="connsiteY205" fmla="*/ 240679 h 2311974"/>
                <a:gd name="connsiteX206" fmla="*/ 242265 w 1297423"/>
                <a:gd name="connsiteY206" fmla="*/ 199350 h 2311974"/>
                <a:gd name="connsiteX207" fmla="*/ 220925 w 1297423"/>
                <a:gd name="connsiteY207" fmla="*/ 150728 h 2311974"/>
                <a:gd name="connsiteX208" fmla="*/ 230409 w 1297423"/>
                <a:gd name="connsiteY208" fmla="*/ 131279 h 2311974"/>
                <a:gd name="connsiteX209" fmla="*/ 263605 w 1297423"/>
                <a:gd name="connsiteY209" fmla="*/ 116693 h 2311974"/>
                <a:gd name="connsiteX210" fmla="*/ 268348 w 1297423"/>
                <a:gd name="connsiteY210" fmla="*/ 131279 h 2311974"/>
                <a:gd name="connsiteX211" fmla="*/ 289688 w 1297423"/>
                <a:gd name="connsiteY211" fmla="*/ 116693 h 2311974"/>
                <a:gd name="connsiteX212" fmla="*/ 284946 w 1297423"/>
                <a:gd name="connsiteY212" fmla="*/ 109399 h 2311974"/>
                <a:gd name="connsiteX213" fmla="*/ 301544 w 1297423"/>
                <a:gd name="connsiteY213" fmla="*/ 102106 h 2311974"/>
                <a:gd name="connsiteX214" fmla="*/ 301544 w 1297423"/>
                <a:gd name="connsiteY214" fmla="*/ 94813 h 2311974"/>
                <a:gd name="connsiteX215" fmla="*/ 311028 w 1297423"/>
                <a:gd name="connsiteY215" fmla="*/ 87519 h 2311974"/>
                <a:gd name="connsiteX216" fmla="*/ 296801 w 1297423"/>
                <a:gd name="connsiteY216" fmla="*/ 53484 h 2311974"/>
                <a:gd name="connsiteX217" fmla="*/ 294430 w 1297423"/>
                <a:gd name="connsiteY217" fmla="*/ 7293 h 2311974"/>
                <a:gd name="connsiteX218" fmla="*/ 337111 w 1297423"/>
                <a:gd name="connsiteY218" fmla="*/ 17018 h 2311974"/>
                <a:gd name="connsiteX219" fmla="*/ 358451 w 1297423"/>
                <a:gd name="connsiteY219" fmla="*/ 0 h 2311974"/>
                <a:gd name="connsiteX220" fmla="*/ 358451 w 1297423"/>
                <a:gd name="connsiteY220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974678 w 1297423"/>
                <a:gd name="connsiteY31" fmla="*/ 271962 h 2311974"/>
                <a:gd name="connsiteX32" fmla="*/ 996288 w 1297423"/>
                <a:gd name="connsiteY32" fmla="*/ 282007 h 2311974"/>
                <a:gd name="connsiteX33" fmla="*/ 991546 w 1297423"/>
                <a:gd name="connsiteY33" fmla="*/ 299025 h 2311974"/>
                <a:gd name="connsiteX34" fmla="*/ 1019999 w 1297423"/>
                <a:gd name="connsiteY34" fmla="*/ 371958 h 2311974"/>
                <a:gd name="connsiteX35" fmla="*/ 1136185 w 1297423"/>
                <a:gd name="connsiteY35" fmla="*/ 415718 h 2311974"/>
                <a:gd name="connsiteX36" fmla="*/ 1169381 w 1297423"/>
                <a:gd name="connsiteY36" fmla="*/ 386544 h 2311974"/>
                <a:gd name="connsiteX37" fmla="*/ 1214433 w 1297423"/>
                <a:gd name="connsiteY37" fmla="*/ 381682 h 2311974"/>
                <a:gd name="connsiteX38" fmla="*/ 1221547 w 1297423"/>
                <a:gd name="connsiteY38" fmla="*/ 386544 h 2311974"/>
                <a:gd name="connsiteX39" fmla="*/ 1257114 w 1297423"/>
                <a:gd name="connsiteY39" fmla="*/ 371958 h 2311974"/>
                <a:gd name="connsiteX40" fmla="*/ 1257114 w 1297423"/>
                <a:gd name="connsiteY40" fmla="*/ 388975 h 2311974"/>
                <a:gd name="connsiteX41" fmla="*/ 1271341 w 1297423"/>
                <a:gd name="connsiteY41" fmla="*/ 408424 h 2311974"/>
                <a:gd name="connsiteX42" fmla="*/ 1209691 w 1297423"/>
                <a:gd name="connsiteY42" fmla="*/ 444891 h 2311974"/>
                <a:gd name="connsiteX43" fmla="*/ 1207320 w 1297423"/>
                <a:gd name="connsiteY43" fmla="*/ 491082 h 2311974"/>
                <a:gd name="connsiteX44" fmla="*/ 1228660 w 1297423"/>
                <a:gd name="connsiteY44" fmla="*/ 532410 h 2311974"/>
                <a:gd name="connsiteX45" fmla="*/ 1261856 w 1297423"/>
                <a:gd name="connsiteY45" fmla="*/ 554290 h 2311974"/>
                <a:gd name="connsiteX46" fmla="*/ 1283196 w 1297423"/>
                <a:gd name="connsiteY46" fmla="*/ 581032 h 2311974"/>
                <a:gd name="connsiteX47" fmla="*/ 1276083 w 1297423"/>
                <a:gd name="connsiteY47" fmla="*/ 622361 h 2311974"/>
                <a:gd name="connsiteX48" fmla="*/ 1297423 w 1297423"/>
                <a:gd name="connsiteY48" fmla="*/ 644241 h 2311974"/>
                <a:gd name="connsiteX49" fmla="*/ 1292681 w 1297423"/>
                <a:gd name="connsiteY49" fmla="*/ 658827 h 2311974"/>
                <a:gd name="connsiteX50" fmla="*/ 1285567 w 1297423"/>
                <a:gd name="connsiteY50" fmla="*/ 666121 h 2311974"/>
                <a:gd name="connsiteX51" fmla="*/ 1257114 w 1297423"/>
                <a:gd name="connsiteY51" fmla="*/ 663689 h 2311974"/>
                <a:gd name="connsiteX52" fmla="*/ 1228660 w 1297423"/>
                <a:gd name="connsiteY52" fmla="*/ 705018 h 2311974"/>
                <a:gd name="connsiteX53" fmla="*/ 1207320 w 1297423"/>
                <a:gd name="connsiteY53" fmla="*/ 712312 h 2311974"/>
                <a:gd name="connsiteX54" fmla="*/ 1159897 w 1297423"/>
                <a:gd name="connsiteY54" fmla="*/ 785245 h 2311974"/>
                <a:gd name="connsiteX55" fmla="*/ 1159897 w 1297423"/>
                <a:gd name="connsiteY55" fmla="*/ 804693 h 2311974"/>
                <a:gd name="connsiteX56" fmla="*/ 1129072 w 1297423"/>
                <a:gd name="connsiteY56" fmla="*/ 802262 h 2311974"/>
                <a:gd name="connsiteX57" fmla="*/ 1098247 w 1297423"/>
                <a:gd name="connsiteY57" fmla="*/ 802262 h 2311974"/>
                <a:gd name="connsiteX58" fmla="*/ 1074536 w 1297423"/>
                <a:gd name="connsiteY58" fmla="*/ 819280 h 2311974"/>
                <a:gd name="connsiteX59" fmla="*/ 1038969 w 1297423"/>
                <a:gd name="connsiteY59" fmla="*/ 809556 h 2311974"/>
                <a:gd name="connsiteX60" fmla="*/ 1027113 w 1297423"/>
                <a:gd name="connsiteY60" fmla="*/ 816849 h 2311974"/>
                <a:gd name="connsiteX61" fmla="*/ 1024742 w 1297423"/>
                <a:gd name="connsiteY61" fmla="*/ 1149909 h 2311974"/>
                <a:gd name="connsiteX62" fmla="*/ 1036597 w 1297423"/>
                <a:gd name="connsiteY62" fmla="*/ 1164496 h 2311974"/>
                <a:gd name="connsiteX63" fmla="*/ 1065051 w 1297423"/>
                <a:gd name="connsiteY63" fmla="*/ 1164496 h 2311974"/>
                <a:gd name="connsiteX64" fmla="*/ 1067422 w 1297423"/>
                <a:gd name="connsiteY64" fmla="*/ 1166927 h 2311974"/>
                <a:gd name="connsiteX65" fmla="*/ 1086391 w 1297423"/>
                <a:gd name="connsiteY65" fmla="*/ 1159634 h 2311974"/>
                <a:gd name="connsiteX66" fmla="*/ 1098247 w 1297423"/>
                <a:gd name="connsiteY66" fmla="*/ 1166927 h 2311974"/>
                <a:gd name="connsiteX67" fmla="*/ 1105361 w 1297423"/>
                <a:gd name="connsiteY67" fmla="*/ 1166927 h 2311974"/>
                <a:gd name="connsiteX68" fmla="*/ 1100618 w 1297423"/>
                <a:gd name="connsiteY68" fmla="*/ 1171789 h 2311974"/>
                <a:gd name="connsiteX69" fmla="*/ 1114845 w 1297423"/>
                <a:gd name="connsiteY69" fmla="*/ 1179083 h 2311974"/>
                <a:gd name="connsiteX70" fmla="*/ 1121959 w 1297423"/>
                <a:gd name="connsiteY70" fmla="*/ 1222842 h 2311974"/>
                <a:gd name="connsiteX71" fmla="*/ 1114845 w 1297423"/>
                <a:gd name="connsiteY71" fmla="*/ 1230136 h 2311974"/>
                <a:gd name="connsiteX72" fmla="*/ 1114845 w 1297423"/>
                <a:gd name="connsiteY72" fmla="*/ 1254447 h 2311974"/>
                <a:gd name="connsiteX73" fmla="*/ 1140928 w 1297423"/>
                <a:gd name="connsiteY73" fmla="*/ 1271464 h 2311974"/>
                <a:gd name="connsiteX74" fmla="*/ 1136185 w 1297423"/>
                <a:gd name="connsiteY74" fmla="*/ 1278758 h 2311974"/>
                <a:gd name="connsiteX75" fmla="*/ 1145670 w 1297423"/>
                <a:gd name="connsiteY75" fmla="*/ 1290913 h 2311974"/>
                <a:gd name="connsiteX76" fmla="*/ 1145670 w 1297423"/>
                <a:gd name="connsiteY76" fmla="*/ 1303069 h 2311974"/>
                <a:gd name="connsiteX77" fmla="*/ 1148041 w 1297423"/>
                <a:gd name="connsiteY77" fmla="*/ 1305500 h 2311974"/>
                <a:gd name="connsiteX78" fmla="*/ 1145670 w 1297423"/>
                <a:gd name="connsiteY78" fmla="*/ 1312793 h 2311974"/>
                <a:gd name="connsiteX79" fmla="*/ 1152783 w 1297423"/>
                <a:gd name="connsiteY79" fmla="*/ 1324948 h 2311974"/>
                <a:gd name="connsiteX80" fmla="*/ 1159897 w 1297423"/>
                <a:gd name="connsiteY80" fmla="*/ 1317655 h 2311974"/>
                <a:gd name="connsiteX81" fmla="*/ 1159897 w 1297423"/>
                <a:gd name="connsiteY81" fmla="*/ 1327379 h 2311974"/>
                <a:gd name="connsiteX82" fmla="*/ 1162268 w 1297423"/>
                <a:gd name="connsiteY82" fmla="*/ 1344397 h 2311974"/>
                <a:gd name="connsiteX83" fmla="*/ 1136185 w 1297423"/>
                <a:gd name="connsiteY83" fmla="*/ 1358984 h 2311974"/>
                <a:gd name="connsiteX84" fmla="*/ 1114845 w 1297423"/>
                <a:gd name="connsiteY84" fmla="*/ 1358984 h 2311974"/>
                <a:gd name="connsiteX85" fmla="*/ 1112474 w 1297423"/>
                <a:gd name="connsiteY85" fmla="*/ 1376001 h 2311974"/>
                <a:gd name="connsiteX86" fmla="*/ 1133814 w 1297423"/>
                <a:gd name="connsiteY86" fmla="*/ 1376001 h 2311974"/>
                <a:gd name="connsiteX87" fmla="*/ 1136185 w 1297423"/>
                <a:gd name="connsiteY87" fmla="*/ 1383295 h 2311974"/>
                <a:gd name="connsiteX88" fmla="*/ 1140928 w 1297423"/>
                <a:gd name="connsiteY88" fmla="*/ 1380864 h 2311974"/>
                <a:gd name="connsiteX89" fmla="*/ 1148041 w 1297423"/>
                <a:gd name="connsiteY89" fmla="*/ 1393019 h 2311974"/>
                <a:gd name="connsiteX90" fmla="*/ 1145670 w 1297423"/>
                <a:gd name="connsiteY90" fmla="*/ 1400312 h 2311974"/>
                <a:gd name="connsiteX91" fmla="*/ 1148041 w 1297423"/>
                <a:gd name="connsiteY91" fmla="*/ 1402744 h 2311974"/>
                <a:gd name="connsiteX92" fmla="*/ 1167010 w 1297423"/>
                <a:gd name="connsiteY92" fmla="*/ 1380864 h 2311974"/>
                <a:gd name="connsiteX93" fmla="*/ 1174124 w 1297423"/>
                <a:gd name="connsiteY93" fmla="*/ 1383295 h 2311974"/>
                <a:gd name="connsiteX94" fmla="*/ 1169381 w 1297423"/>
                <a:gd name="connsiteY94" fmla="*/ 1380864 h 2311974"/>
                <a:gd name="connsiteX95" fmla="*/ 1176495 w 1297423"/>
                <a:gd name="connsiteY95" fmla="*/ 1373570 h 2311974"/>
                <a:gd name="connsiteX96" fmla="*/ 1183608 w 1297423"/>
                <a:gd name="connsiteY96" fmla="*/ 1368708 h 2311974"/>
                <a:gd name="connsiteX97" fmla="*/ 1200206 w 1297423"/>
                <a:gd name="connsiteY97" fmla="*/ 1417330 h 2311974"/>
                <a:gd name="connsiteX98" fmla="*/ 1195464 w 1297423"/>
                <a:gd name="connsiteY98" fmla="*/ 1424623 h 2311974"/>
                <a:gd name="connsiteX99" fmla="*/ 1195464 w 1297423"/>
                <a:gd name="connsiteY99" fmla="*/ 1441641 h 2311974"/>
                <a:gd name="connsiteX100" fmla="*/ 1162268 w 1297423"/>
                <a:gd name="connsiteY100" fmla="*/ 1436779 h 2311974"/>
                <a:gd name="connsiteX101" fmla="*/ 1159897 w 1297423"/>
                <a:gd name="connsiteY101" fmla="*/ 1473245 h 2311974"/>
                <a:gd name="connsiteX102" fmla="*/ 1145670 w 1297423"/>
                <a:gd name="connsiteY102" fmla="*/ 1473245 h 2311974"/>
                <a:gd name="connsiteX103" fmla="*/ 1140928 w 1297423"/>
                <a:gd name="connsiteY103" fmla="*/ 1504850 h 2311974"/>
                <a:gd name="connsiteX104" fmla="*/ 1126701 w 1297423"/>
                <a:gd name="connsiteY104" fmla="*/ 1521867 h 2311974"/>
                <a:gd name="connsiteX105" fmla="*/ 1126701 w 1297423"/>
                <a:gd name="connsiteY105" fmla="*/ 1548609 h 2311974"/>
                <a:gd name="connsiteX106" fmla="*/ 1107732 w 1297423"/>
                <a:gd name="connsiteY106" fmla="*/ 1560765 h 2311974"/>
                <a:gd name="connsiteX107" fmla="*/ 1133814 w 1297423"/>
                <a:gd name="connsiteY107" fmla="*/ 1570489 h 2311974"/>
                <a:gd name="connsiteX108" fmla="*/ 1133814 w 1297423"/>
                <a:gd name="connsiteY108" fmla="*/ 1577783 h 2311974"/>
                <a:gd name="connsiteX109" fmla="*/ 1079278 w 1297423"/>
                <a:gd name="connsiteY109" fmla="*/ 1577783 h 2311974"/>
                <a:gd name="connsiteX110" fmla="*/ 1091134 w 1297423"/>
                <a:gd name="connsiteY110" fmla="*/ 1602094 h 2311974"/>
                <a:gd name="connsiteX111" fmla="*/ 1100618 w 1297423"/>
                <a:gd name="connsiteY111" fmla="*/ 1609387 h 2311974"/>
                <a:gd name="connsiteX112" fmla="*/ 1098247 w 1297423"/>
                <a:gd name="connsiteY112" fmla="*/ 1619111 h 2311974"/>
                <a:gd name="connsiteX113" fmla="*/ 1100618 w 1297423"/>
                <a:gd name="connsiteY113" fmla="*/ 1623973 h 2311974"/>
                <a:gd name="connsiteX114" fmla="*/ 1100618 w 1297423"/>
                <a:gd name="connsiteY114" fmla="*/ 1645853 h 2311974"/>
                <a:gd name="connsiteX115" fmla="*/ 1093505 w 1297423"/>
                <a:gd name="connsiteY115" fmla="*/ 1645853 h 2311974"/>
                <a:gd name="connsiteX116" fmla="*/ 1086391 w 1297423"/>
                <a:gd name="connsiteY116" fmla="*/ 1667733 h 2311974"/>
                <a:gd name="connsiteX117" fmla="*/ 1086391 w 1297423"/>
                <a:gd name="connsiteY117" fmla="*/ 1706631 h 2311974"/>
                <a:gd name="connsiteX118" fmla="*/ 1072165 w 1297423"/>
                <a:gd name="connsiteY118" fmla="*/ 1709062 h 2311974"/>
                <a:gd name="connsiteX119" fmla="*/ 1072165 w 1297423"/>
                <a:gd name="connsiteY119" fmla="*/ 1723648 h 2311974"/>
                <a:gd name="connsiteX120" fmla="*/ 1060309 w 1297423"/>
                <a:gd name="connsiteY120" fmla="*/ 1740666 h 2311974"/>
                <a:gd name="connsiteX121" fmla="*/ 1003401 w 1297423"/>
                <a:gd name="connsiteY121" fmla="*/ 1733373 h 2311974"/>
                <a:gd name="connsiteX122" fmla="*/ 977319 w 1297423"/>
                <a:gd name="connsiteY122" fmla="*/ 1733373 h 2311974"/>
                <a:gd name="connsiteX123" fmla="*/ 965463 w 1297423"/>
                <a:gd name="connsiteY123" fmla="*/ 1743097 h 2311974"/>
                <a:gd name="connsiteX124" fmla="*/ 958350 w 1297423"/>
                <a:gd name="connsiteY124" fmla="*/ 1735804 h 2311974"/>
                <a:gd name="connsiteX125" fmla="*/ 951236 w 1297423"/>
                <a:gd name="connsiteY125" fmla="*/ 1740666 h 2311974"/>
                <a:gd name="connsiteX126" fmla="*/ 929896 w 1297423"/>
                <a:gd name="connsiteY126" fmla="*/ 1713924 h 2311974"/>
                <a:gd name="connsiteX127" fmla="*/ 915669 w 1297423"/>
                <a:gd name="connsiteY127" fmla="*/ 1721217 h 2311974"/>
                <a:gd name="connsiteX128" fmla="*/ 908556 w 1297423"/>
                <a:gd name="connsiteY128" fmla="*/ 1733373 h 2311974"/>
                <a:gd name="connsiteX129" fmla="*/ 901442 w 1297423"/>
                <a:gd name="connsiteY129" fmla="*/ 1735804 h 2311974"/>
                <a:gd name="connsiteX130" fmla="*/ 887215 w 1297423"/>
                <a:gd name="connsiteY130" fmla="*/ 1706631 h 2311974"/>
                <a:gd name="connsiteX131" fmla="*/ 816081 w 1297423"/>
                <a:gd name="connsiteY131" fmla="*/ 1709062 h 2311974"/>
                <a:gd name="connsiteX132" fmla="*/ 813710 w 1297423"/>
                <a:gd name="connsiteY132" fmla="*/ 1721217 h 2311974"/>
                <a:gd name="connsiteX133" fmla="*/ 771030 w 1297423"/>
                <a:gd name="connsiteY133" fmla="*/ 1721217 h 2311974"/>
                <a:gd name="connsiteX134" fmla="*/ 771030 w 1297423"/>
                <a:gd name="connsiteY134" fmla="*/ 1728511 h 2311974"/>
                <a:gd name="connsiteX135" fmla="*/ 740205 w 1297423"/>
                <a:gd name="connsiteY135" fmla="*/ 1721217 h 2311974"/>
                <a:gd name="connsiteX136" fmla="*/ 740205 w 1297423"/>
                <a:gd name="connsiteY136" fmla="*/ 1706631 h 2311974"/>
                <a:gd name="connsiteX137" fmla="*/ 733091 w 1297423"/>
                <a:gd name="connsiteY137" fmla="*/ 1706631 h 2311974"/>
                <a:gd name="connsiteX138" fmla="*/ 730720 w 1297423"/>
                <a:gd name="connsiteY138" fmla="*/ 1692044 h 2311974"/>
                <a:gd name="connsiteX139" fmla="*/ 730720 w 1297423"/>
                <a:gd name="connsiteY139" fmla="*/ 1692044 h 2311974"/>
                <a:gd name="connsiteX140" fmla="*/ 733091 w 1297423"/>
                <a:gd name="connsiteY140" fmla="*/ 1706631 h 2311974"/>
                <a:gd name="connsiteX141" fmla="*/ 678555 w 1297423"/>
                <a:gd name="connsiteY141" fmla="*/ 1709062 h 2311974"/>
                <a:gd name="connsiteX142" fmla="*/ 638246 w 1297423"/>
                <a:gd name="connsiteY142" fmla="*/ 1701769 h 2311974"/>
                <a:gd name="connsiteX143" fmla="*/ 635875 w 1297423"/>
                <a:gd name="connsiteY143" fmla="*/ 1709062 h 2311974"/>
                <a:gd name="connsiteX144" fmla="*/ 616905 w 1297423"/>
                <a:gd name="connsiteY144" fmla="*/ 1713924 h 2311974"/>
                <a:gd name="connsiteX145" fmla="*/ 609792 w 1297423"/>
                <a:gd name="connsiteY145" fmla="*/ 1733373 h 2311974"/>
                <a:gd name="connsiteX146" fmla="*/ 614534 w 1297423"/>
                <a:gd name="connsiteY146" fmla="*/ 1750391 h 2311974"/>
                <a:gd name="connsiteX147" fmla="*/ 595565 w 1297423"/>
                <a:gd name="connsiteY147" fmla="*/ 1750391 h 2311974"/>
                <a:gd name="connsiteX148" fmla="*/ 590823 w 1297423"/>
                <a:gd name="connsiteY148" fmla="*/ 1769840 h 2311974"/>
                <a:gd name="connsiteX149" fmla="*/ 597936 w 1297423"/>
                <a:gd name="connsiteY149" fmla="*/ 1784426 h 2311974"/>
                <a:gd name="connsiteX150" fmla="*/ 595565 w 1297423"/>
                <a:gd name="connsiteY150" fmla="*/ 1806306 h 2311974"/>
                <a:gd name="connsiteX151" fmla="*/ 583709 w 1297423"/>
                <a:gd name="connsiteY151" fmla="*/ 1813599 h 2311974"/>
                <a:gd name="connsiteX152" fmla="*/ 583709 w 1297423"/>
                <a:gd name="connsiteY152" fmla="*/ 1847635 h 2311974"/>
                <a:gd name="connsiteX153" fmla="*/ 569483 w 1297423"/>
                <a:gd name="connsiteY153" fmla="*/ 1852497 h 2311974"/>
                <a:gd name="connsiteX154" fmla="*/ 567111 w 1297423"/>
                <a:gd name="connsiteY154" fmla="*/ 1837910 h 2311974"/>
                <a:gd name="connsiteX155" fmla="*/ 533915 w 1297423"/>
                <a:gd name="connsiteY155" fmla="*/ 1837910 h 2311974"/>
                <a:gd name="connsiteX156" fmla="*/ 533915 w 1297423"/>
                <a:gd name="connsiteY156" fmla="*/ 1859790 h 2311974"/>
                <a:gd name="connsiteX157" fmla="*/ 514946 w 1297423"/>
                <a:gd name="connsiteY157" fmla="*/ 1859790 h 2311974"/>
                <a:gd name="connsiteX158" fmla="*/ 514946 w 1297423"/>
                <a:gd name="connsiteY158" fmla="*/ 1869515 h 2311974"/>
                <a:gd name="connsiteX159" fmla="*/ 512575 w 1297423"/>
                <a:gd name="connsiteY159" fmla="*/ 1876808 h 2311974"/>
                <a:gd name="connsiteX160" fmla="*/ 431957 w 1297423"/>
                <a:gd name="connsiteY160" fmla="*/ 1876808 h 2311974"/>
                <a:gd name="connsiteX161" fmla="*/ 431957 w 1297423"/>
                <a:gd name="connsiteY161" fmla="*/ 1896257 h 2311974"/>
                <a:gd name="connsiteX162" fmla="*/ 379791 w 1297423"/>
                <a:gd name="connsiteY162" fmla="*/ 1901119 h 2311974"/>
                <a:gd name="connsiteX163" fmla="*/ 379791 w 1297423"/>
                <a:gd name="connsiteY163" fmla="*/ 1930292 h 2311974"/>
                <a:gd name="connsiteX164" fmla="*/ 358451 w 1297423"/>
                <a:gd name="connsiteY164" fmla="*/ 1930292 h 2311974"/>
                <a:gd name="connsiteX165" fmla="*/ 356080 w 1297423"/>
                <a:gd name="connsiteY165" fmla="*/ 1952172 h 2311974"/>
                <a:gd name="connsiteX166" fmla="*/ 344224 w 1297423"/>
                <a:gd name="connsiteY166" fmla="*/ 1952172 h 2311974"/>
                <a:gd name="connsiteX167" fmla="*/ 344224 w 1297423"/>
                <a:gd name="connsiteY167" fmla="*/ 1978914 h 2311974"/>
                <a:gd name="connsiteX168" fmla="*/ 351338 w 1297423"/>
                <a:gd name="connsiteY168" fmla="*/ 1983776 h 2311974"/>
                <a:gd name="connsiteX169" fmla="*/ 348967 w 1297423"/>
                <a:gd name="connsiteY169" fmla="*/ 2000794 h 2311974"/>
                <a:gd name="connsiteX170" fmla="*/ 356080 w 1297423"/>
                <a:gd name="connsiteY170" fmla="*/ 2005656 h 2311974"/>
                <a:gd name="connsiteX171" fmla="*/ 356080 w 1297423"/>
                <a:gd name="connsiteY171" fmla="*/ 2068865 h 2311974"/>
                <a:gd name="connsiteX172" fmla="*/ 348967 w 1297423"/>
                <a:gd name="connsiteY172" fmla="*/ 2068865 h 2311974"/>
                <a:gd name="connsiteX173" fmla="*/ 348967 w 1297423"/>
                <a:gd name="connsiteY173" fmla="*/ 2081020 h 2311974"/>
                <a:gd name="connsiteX174" fmla="*/ 329997 w 1297423"/>
                <a:gd name="connsiteY174" fmla="*/ 2083451 h 2311974"/>
                <a:gd name="connsiteX175" fmla="*/ 315771 w 1297423"/>
                <a:gd name="connsiteY175" fmla="*/ 2117487 h 2311974"/>
                <a:gd name="connsiteX176" fmla="*/ 315771 w 1297423"/>
                <a:gd name="connsiteY176" fmla="*/ 2129642 h 2311974"/>
                <a:gd name="connsiteX177" fmla="*/ 372678 w 1297423"/>
                <a:gd name="connsiteY177" fmla="*/ 2132073 h 2311974"/>
                <a:gd name="connsiteX178" fmla="*/ 365565 w 1297423"/>
                <a:gd name="connsiteY178" fmla="*/ 2151522 h 2311974"/>
                <a:gd name="connsiteX179" fmla="*/ 370307 w 1297423"/>
                <a:gd name="connsiteY179" fmla="*/ 2161246 h 2311974"/>
                <a:gd name="connsiteX180" fmla="*/ 365565 w 1297423"/>
                <a:gd name="connsiteY180" fmla="*/ 2168540 h 2311974"/>
                <a:gd name="connsiteX181" fmla="*/ 348967 w 1297423"/>
                <a:gd name="connsiteY181" fmla="*/ 2168540 h 2311974"/>
                <a:gd name="connsiteX182" fmla="*/ 348967 w 1297423"/>
                <a:gd name="connsiteY182" fmla="*/ 2180695 h 2311974"/>
                <a:gd name="connsiteX183" fmla="*/ 318142 w 1297423"/>
                <a:gd name="connsiteY183" fmla="*/ 2187988 h 2311974"/>
                <a:gd name="connsiteX184" fmla="*/ 325255 w 1297423"/>
                <a:gd name="connsiteY184" fmla="*/ 2200144 h 2311974"/>
                <a:gd name="connsiteX185" fmla="*/ 322884 w 1297423"/>
                <a:gd name="connsiteY185" fmla="*/ 2256059 h 2311974"/>
                <a:gd name="connsiteX186" fmla="*/ 311028 w 1297423"/>
                <a:gd name="connsiteY186" fmla="*/ 2277939 h 2311974"/>
                <a:gd name="connsiteX187" fmla="*/ 284946 w 1297423"/>
                <a:gd name="connsiteY187" fmla="*/ 2307112 h 2311974"/>
                <a:gd name="connsiteX188" fmla="*/ 270719 w 1297423"/>
                <a:gd name="connsiteY188" fmla="*/ 2311974 h 2311974"/>
                <a:gd name="connsiteX189" fmla="*/ 254121 w 1297423"/>
                <a:gd name="connsiteY189" fmla="*/ 2282801 h 2311974"/>
                <a:gd name="connsiteX190" fmla="*/ 235152 w 1297423"/>
                <a:gd name="connsiteY190" fmla="*/ 2275508 h 2311974"/>
                <a:gd name="connsiteX191" fmla="*/ 220925 w 1297423"/>
                <a:gd name="connsiteY191" fmla="*/ 2292526 h 2311974"/>
                <a:gd name="connsiteX192" fmla="*/ 201956 w 1297423"/>
                <a:gd name="connsiteY192" fmla="*/ 2285232 h 2311974"/>
                <a:gd name="connsiteX193" fmla="*/ 187729 w 1297423"/>
                <a:gd name="connsiteY193" fmla="*/ 2290094 h 2311974"/>
                <a:gd name="connsiteX194" fmla="*/ 152162 w 1297423"/>
                <a:gd name="connsiteY194" fmla="*/ 2275508 h 2311974"/>
                <a:gd name="connsiteX195" fmla="*/ 111427 w 1297423"/>
                <a:gd name="connsiteY195" fmla="*/ 2254426 h 2311974"/>
                <a:gd name="connsiteX196" fmla="*/ 119732 w 1297423"/>
                <a:gd name="connsiteY196" fmla="*/ 2090384 h 2311974"/>
                <a:gd name="connsiteX197" fmla="*/ 149016 w 1297423"/>
                <a:gd name="connsiteY197" fmla="*/ 1879782 h 2311974"/>
                <a:gd name="connsiteX198" fmla="*/ 144099 w 1297423"/>
                <a:gd name="connsiteY198" fmla="*/ 1766434 h 2311974"/>
                <a:gd name="connsiteX199" fmla="*/ 115820 w 1297423"/>
                <a:gd name="connsiteY199" fmla="*/ 1684276 h 2311974"/>
                <a:gd name="connsiteX200" fmla="*/ 52467 w 1297423"/>
                <a:gd name="connsiteY200" fmla="*/ 1605539 h 2311974"/>
                <a:gd name="connsiteX201" fmla="*/ 2592 w 1297423"/>
                <a:gd name="connsiteY201" fmla="*/ 1566641 h 2311974"/>
                <a:gd name="connsiteX202" fmla="*/ 4236 w 1297423"/>
                <a:gd name="connsiteY202" fmla="*/ 1519182 h 2311974"/>
                <a:gd name="connsiteX203" fmla="*/ 0 w 1297423"/>
                <a:gd name="connsiteY203" fmla="*/ 1442151 h 2311974"/>
                <a:gd name="connsiteX204" fmla="*/ 55307 w 1297423"/>
                <a:gd name="connsiteY204" fmla="*/ 1327822 h 2311974"/>
                <a:gd name="connsiteX205" fmla="*/ 848993 w 1297423"/>
                <a:gd name="connsiteY205" fmla="*/ 1104035 h 2311974"/>
                <a:gd name="connsiteX206" fmla="*/ 220925 w 1297423"/>
                <a:gd name="connsiteY206" fmla="*/ 240679 h 2311974"/>
                <a:gd name="connsiteX207" fmla="*/ 242265 w 1297423"/>
                <a:gd name="connsiteY207" fmla="*/ 199350 h 2311974"/>
                <a:gd name="connsiteX208" fmla="*/ 220925 w 1297423"/>
                <a:gd name="connsiteY208" fmla="*/ 150728 h 2311974"/>
                <a:gd name="connsiteX209" fmla="*/ 230409 w 1297423"/>
                <a:gd name="connsiteY209" fmla="*/ 131279 h 2311974"/>
                <a:gd name="connsiteX210" fmla="*/ 263605 w 1297423"/>
                <a:gd name="connsiteY210" fmla="*/ 116693 h 2311974"/>
                <a:gd name="connsiteX211" fmla="*/ 268348 w 1297423"/>
                <a:gd name="connsiteY211" fmla="*/ 131279 h 2311974"/>
                <a:gd name="connsiteX212" fmla="*/ 289688 w 1297423"/>
                <a:gd name="connsiteY212" fmla="*/ 116693 h 2311974"/>
                <a:gd name="connsiteX213" fmla="*/ 284946 w 1297423"/>
                <a:gd name="connsiteY213" fmla="*/ 109399 h 2311974"/>
                <a:gd name="connsiteX214" fmla="*/ 301544 w 1297423"/>
                <a:gd name="connsiteY214" fmla="*/ 102106 h 2311974"/>
                <a:gd name="connsiteX215" fmla="*/ 301544 w 1297423"/>
                <a:gd name="connsiteY215" fmla="*/ 94813 h 2311974"/>
                <a:gd name="connsiteX216" fmla="*/ 311028 w 1297423"/>
                <a:gd name="connsiteY216" fmla="*/ 87519 h 2311974"/>
                <a:gd name="connsiteX217" fmla="*/ 296801 w 1297423"/>
                <a:gd name="connsiteY217" fmla="*/ 53484 h 2311974"/>
                <a:gd name="connsiteX218" fmla="*/ 294430 w 1297423"/>
                <a:gd name="connsiteY218" fmla="*/ 7293 h 2311974"/>
                <a:gd name="connsiteX219" fmla="*/ 337111 w 1297423"/>
                <a:gd name="connsiteY219" fmla="*/ 17018 h 2311974"/>
                <a:gd name="connsiteX220" fmla="*/ 358451 w 1297423"/>
                <a:gd name="connsiteY220" fmla="*/ 0 h 2311974"/>
                <a:gd name="connsiteX221" fmla="*/ 358451 w 1297423"/>
                <a:gd name="connsiteY221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974678 w 1297423"/>
                <a:gd name="connsiteY31" fmla="*/ 271962 h 2311974"/>
                <a:gd name="connsiteX32" fmla="*/ 996288 w 1297423"/>
                <a:gd name="connsiteY32" fmla="*/ 282007 h 2311974"/>
                <a:gd name="connsiteX33" fmla="*/ 1019999 w 1297423"/>
                <a:gd name="connsiteY33" fmla="*/ 371958 h 2311974"/>
                <a:gd name="connsiteX34" fmla="*/ 1136185 w 1297423"/>
                <a:gd name="connsiteY34" fmla="*/ 415718 h 2311974"/>
                <a:gd name="connsiteX35" fmla="*/ 1169381 w 1297423"/>
                <a:gd name="connsiteY35" fmla="*/ 386544 h 2311974"/>
                <a:gd name="connsiteX36" fmla="*/ 1214433 w 1297423"/>
                <a:gd name="connsiteY36" fmla="*/ 381682 h 2311974"/>
                <a:gd name="connsiteX37" fmla="*/ 1221547 w 1297423"/>
                <a:gd name="connsiteY37" fmla="*/ 386544 h 2311974"/>
                <a:gd name="connsiteX38" fmla="*/ 1257114 w 1297423"/>
                <a:gd name="connsiteY38" fmla="*/ 371958 h 2311974"/>
                <a:gd name="connsiteX39" fmla="*/ 1257114 w 1297423"/>
                <a:gd name="connsiteY39" fmla="*/ 388975 h 2311974"/>
                <a:gd name="connsiteX40" fmla="*/ 1271341 w 1297423"/>
                <a:gd name="connsiteY40" fmla="*/ 408424 h 2311974"/>
                <a:gd name="connsiteX41" fmla="*/ 1209691 w 1297423"/>
                <a:gd name="connsiteY41" fmla="*/ 444891 h 2311974"/>
                <a:gd name="connsiteX42" fmla="*/ 1207320 w 1297423"/>
                <a:gd name="connsiteY42" fmla="*/ 491082 h 2311974"/>
                <a:gd name="connsiteX43" fmla="*/ 1228660 w 1297423"/>
                <a:gd name="connsiteY43" fmla="*/ 532410 h 2311974"/>
                <a:gd name="connsiteX44" fmla="*/ 1261856 w 1297423"/>
                <a:gd name="connsiteY44" fmla="*/ 554290 h 2311974"/>
                <a:gd name="connsiteX45" fmla="*/ 1283196 w 1297423"/>
                <a:gd name="connsiteY45" fmla="*/ 581032 h 2311974"/>
                <a:gd name="connsiteX46" fmla="*/ 1276083 w 1297423"/>
                <a:gd name="connsiteY46" fmla="*/ 622361 h 2311974"/>
                <a:gd name="connsiteX47" fmla="*/ 1297423 w 1297423"/>
                <a:gd name="connsiteY47" fmla="*/ 644241 h 2311974"/>
                <a:gd name="connsiteX48" fmla="*/ 1292681 w 1297423"/>
                <a:gd name="connsiteY48" fmla="*/ 658827 h 2311974"/>
                <a:gd name="connsiteX49" fmla="*/ 1285567 w 1297423"/>
                <a:gd name="connsiteY49" fmla="*/ 666121 h 2311974"/>
                <a:gd name="connsiteX50" fmla="*/ 1257114 w 1297423"/>
                <a:gd name="connsiteY50" fmla="*/ 663689 h 2311974"/>
                <a:gd name="connsiteX51" fmla="*/ 1228660 w 1297423"/>
                <a:gd name="connsiteY51" fmla="*/ 705018 h 2311974"/>
                <a:gd name="connsiteX52" fmla="*/ 1207320 w 1297423"/>
                <a:gd name="connsiteY52" fmla="*/ 712312 h 2311974"/>
                <a:gd name="connsiteX53" fmla="*/ 1159897 w 1297423"/>
                <a:gd name="connsiteY53" fmla="*/ 785245 h 2311974"/>
                <a:gd name="connsiteX54" fmla="*/ 1159897 w 1297423"/>
                <a:gd name="connsiteY54" fmla="*/ 804693 h 2311974"/>
                <a:gd name="connsiteX55" fmla="*/ 1129072 w 1297423"/>
                <a:gd name="connsiteY55" fmla="*/ 802262 h 2311974"/>
                <a:gd name="connsiteX56" fmla="*/ 1098247 w 1297423"/>
                <a:gd name="connsiteY56" fmla="*/ 802262 h 2311974"/>
                <a:gd name="connsiteX57" fmla="*/ 1074536 w 1297423"/>
                <a:gd name="connsiteY57" fmla="*/ 819280 h 2311974"/>
                <a:gd name="connsiteX58" fmla="*/ 1038969 w 1297423"/>
                <a:gd name="connsiteY58" fmla="*/ 809556 h 2311974"/>
                <a:gd name="connsiteX59" fmla="*/ 1027113 w 1297423"/>
                <a:gd name="connsiteY59" fmla="*/ 816849 h 2311974"/>
                <a:gd name="connsiteX60" fmla="*/ 1024742 w 1297423"/>
                <a:gd name="connsiteY60" fmla="*/ 1149909 h 2311974"/>
                <a:gd name="connsiteX61" fmla="*/ 1036597 w 1297423"/>
                <a:gd name="connsiteY61" fmla="*/ 1164496 h 2311974"/>
                <a:gd name="connsiteX62" fmla="*/ 1065051 w 1297423"/>
                <a:gd name="connsiteY62" fmla="*/ 1164496 h 2311974"/>
                <a:gd name="connsiteX63" fmla="*/ 1067422 w 1297423"/>
                <a:gd name="connsiteY63" fmla="*/ 1166927 h 2311974"/>
                <a:gd name="connsiteX64" fmla="*/ 1086391 w 1297423"/>
                <a:gd name="connsiteY64" fmla="*/ 1159634 h 2311974"/>
                <a:gd name="connsiteX65" fmla="*/ 1098247 w 1297423"/>
                <a:gd name="connsiteY65" fmla="*/ 1166927 h 2311974"/>
                <a:gd name="connsiteX66" fmla="*/ 1105361 w 1297423"/>
                <a:gd name="connsiteY66" fmla="*/ 1166927 h 2311974"/>
                <a:gd name="connsiteX67" fmla="*/ 1100618 w 1297423"/>
                <a:gd name="connsiteY67" fmla="*/ 1171789 h 2311974"/>
                <a:gd name="connsiteX68" fmla="*/ 1114845 w 1297423"/>
                <a:gd name="connsiteY68" fmla="*/ 1179083 h 2311974"/>
                <a:gd name="connsiteX69" fmla="*/ 1121959 w 1297423"/>
                <a:gd name="connsiteY69" fmla="*/ 1222842 h 2311974"/>
                <a:gd name="connsiteX70" fmla="*/ 1114845 w 1297423"/>
                <a:gd name="connsiteY70" fmla="*/ 1230136 h 2311974"/>
                <a:gd name="connsiteX71" fmla="*/ 1114845 w 1297423"/>
                <a:gd name="connsiteY71" fmla="*/ 1254447 h 2311974"/>
                <a:gd name="connsiteX72" fmla="*/ 1140928 w 1297423"/>
                <a:gd name="connsiteY72" fmla="*/ 1271464 h 2311974"/>
                <a:gd name="connsiteX73" fmla="*/ 1136185 w 1297423"/>
                <a:gd name="connsiteY73" fmla="*/ 1278758 h 2311974"/>
                <a:gd name="connsiteX74" fmla="*/ 1145670 w 1297423"/>
                <a:gd name="connsiteY74" fmla="*/ 1290913 h 2311974"/>
                <a:gd name="connsiteX75" fmla="*/ 1145670 w 1297423"/>
                <a:gd name="connsiteY75" fmla="*/ 1303069 h 2311974"/>
                <a:gd name="connsiteX76" fmla="*/ 1148041 w 1297423"/>
                <a:gd name="connsiteY76" fmla="*/ 1305500 h 2311974"/>
                <a:gd name="connsiteX77" fmla="*/ 1145670 w 1297423"/>
                <a:gd name="connsiteY77" fmla="*/ 1312793 h 2311974"/>
                <a:gd name="connsiteX78" fmla="*/ 1152783 w 1297423"/>
                <a:gd name="connsiteY78" fmla="*/ 1324948 h 2311974"/>
                <a:gd name="connsiteX79" fmla="*/ 1159897 w 1297423"/>
                <a:gd name="connsiteY79" fmla="*/ 1317655 h 2311974"/>
                <a:gd name="connsiteX80" fmla="*/ 1159897 w 1297423"/>
                <a:gd name="connsiteY80" fmla="*/ 1327379 h 2311974"/>
                <a:gd name="connsiteX81" fmla="*/ 1162268 w 1297423"/>
                <a:gd name="connsiteY81" fmla="*/ 1344397 h 2311974"/>
                <a:gd name="connsiteX82" fmla="*/ 1136185 w 1297423"/>
                <a:gd name="connsiteY82" fmla="*/ 1358984 h 2311974"/>
                <a:gd name="connsiteX83" fmla="*/ 1114845 w 1297423"/>
                <a:gd name="connsiteY83" fmla="*/ 1358984 h 2311974"/>
                <a:gd name="connsiteX84" fmla="*/ 1112474 w 1297423"/>
                <a:gd name="connsiteY84" fmla="*/ 1376001 h 2311974"/>
                <a:gd name="connsiteX85" fmla="*/ 1133814 w 1297423"/>
                <a:gd name="connsiteY85" fmla="*/ 1376001 h 2311974"/>
                <a:gd name="connsiteX86" fmla="*/ 1136185 w 1297423"/>
                <a:gd name="connsiteY86" fmla="*/ 1383295 h 2311974"/>
                <a:gd name="connsiteX87" fmla="*/ 1140928 w 1297423"/>
                <a:gd name="connsiteY87" fmla="*/ 1380864 h 2311974"/>
                <a:gd name="connsiteX88" fmla="*/ 1148041 w 1297423"/>
                <a:gd name="connsiteY88" fmla="*/ 1393019 h 2311974"/>
                <a:gd name="connsiteX89" fmla="*/ 1145670 w 1297423"/>
                <a:gd name="connsiteY89" fmla="*/ 1400312 h 2311974"/>
                <a:gd name="connsiteX90" fmla="*/ 1148041 w 1297423"/>
                <a:gd name="connsiteY90" fmla="*/ 1402744 h 2311974"/>
                <a:gd name="connsiteX91" fmla="*/ 1167010 w 1297423"/>
                <a:gd name="connsiteY91" fmla="*/ 1380864 h 2311974"/>
                <a:gd name="connsiteX92" fmla="*/ 1174124 w 1297423"/>
                <a:gd name="connsiteY92" fmla="*/ 1383295 h 2311974"/>
                <a:gd name="connsiteX93" fmla="*/ 1169381 w 1297423"/>
                <a:gd name="connsiteY93" fmla="*/ 1380864 h 2311974"/>
                <a:gd name="connsiteX94" fmla="*/ 1176495 w 1297423"/>
                <a:gd name="connsiteY94" fmla="*/ 1373570 h 2311974"/>
                <a:gd name="connsiteX95" fmla="*/ 1183608 w 1297423"/>
                <a:gd name="connsiteY95" fmla="*/ 1368708 h 2311974"/>
                <a:gd name="connsiteX96" fmla="*/ 1200206 w 1297423"/>
                <a:gd name="connsiteY96" fmla="*/ 1417330 h 2311974"/>
                <a:gd name="connsiteX97" fmla="*/ 1195464 w 1297423"/>
                <a:gd name="connsiteY97" fmla="*/ 1424623 h 2311974"/>
                <a:gd name="connsiteX98" fmla="*/ 1195464 w 1297423"/>
                <a:gd name="connsiteY98" fmla="*/ 1441641 h 2311974"/>
                <a:gd name="connsiteX99" fmla="*/ 1162268 w 1297423"/>
                <a:gd name="connsiteY99" fmla="*/ 1436779 h 2311974"/>
                <a:gd name="connsiteX100" fmla="*/ 1159897 w 1297423"/>
                <a:gd name="connsiteY100" fmla="*/ 1473245 h 2311974"/>
                <a:gd name="connsiteX101" fmla="*/ 1145670 w 1297423"/>
                <a:gd name="connsiteY101" fmla="*/ 1473245 h 2311974"/>
                <a:gd name="connsiteX102" fmla="*/ 1140928 w 1297423"/>
                <a:gd name="connsiteY102" fmla="*/ 1504850 h 2311974"/>
                <a:gd name="connsiteX103" fmla="*/ 1126701 w 1297423"/>
                <a:gd name="connsiteY103" fmla="*/ 1521867 h 2311974"/>
                <a:gd name="connsiteX104" fmla="*/ 1126701 w 1297423"/>
                <a:gd name="connsiteY104" fmla="*/ 1548609 h 2311974"/>
                <a:gd name="connsiteX105" fmla="*/ 1107732 w 1297423"/>
                <a:gd name="connsiteY105" fmla="*/ 1560765 h 2311974"/>
                <a:gd name="connsiteX106" fmla="*/ 1133814 w 1297423"/>
                <a:gd name="connsiteY106" fmla="*/ 1570489 h 2311974"/>
                <a:gd name="connsiteX107" fmla="*/ 1133814 w 1297423"/>
                <a:gd name="connsiteY107" fmla="*/ 1577783 h 2311974"/>
                <a:gd name="connsiteX108" fmla="*/ 1079278 w 1297423"/>
                <a:gd name="connsiteY108" fmla="*/ 1577783 h 2311974"/>
                <a:gd name="connsiteX109" fmla="*/ 1091134 w 1297423"/>
                <a:gd name="connsiteY109" fmla="*/ 1602094 h 2311974"/>
                <a:gd name="connsiteX110" fmla="*/ 1100618 w 1297423"/>
                <a:gd name="connsiteY110" fmla="*/ 1609387 h 2311974"/>
                <a:gd name="connsiteX111" fmla="*/ 1098247 w 1297423"/>
                <a:gd name="connsiteY111" fmla="*/ 1619111 h 2311974"/>
                <a:gd name="connsiteX112" fmla="*/ 1100618 w 1297423"/>
                <a:gd name="connsiteY112" fmla="*/ 1623973 h 2311974"/>
                <a:gd name="connsiteX113" fmla="*/ 1100618 w 1297423"/>
                <a:gd name="connsiteY113" fmla="*/ 1645853 h 2311974"/>
                <a:gd name="connsiteX114" fmla="*/ 1093505 w 1297423"/>
                <a:gd name="connsiteY114" fmla="*/ 1645853 h 2311974"/>
                <a:gd name="connsiteX115" fmla="*/ 1086391 w 1297423"/>
                <a:gd name="connsiteY115" fmla="*/ 1667733 h 2311974"/>
                <a:gd name="connsiteX116" fmla="*/ 1086391 w 1297423"/>
                <a:gd name="connsiteY116" fmla="*/ 1706631 h 2311974"/>
                <a:gd name="connsiteX117" fmla="*/ 1072165 w 1297423"/>
                <a:gd name="connsiteY117" fmla="*/ 1709062 h 2311974"/>
                <a:gd name="connsiteX118" fmla="*/ 1072165 w 1297423"/>
                <a:gd name="connsiteY118" fmla="*/ 1723648 h 2311974"/>
                <a:gd name="connsiteX119" fmla="*/ 1060309 w 1297423"/>
                <a:gd name="connsiteY119" fmla="*/ 1740666 h 2311974"/>
                <a:gd name="connsiteX120" fmla="*/ 1003401 w 1297423"/>
                <a:gd name="connsiteY120" fmla="*/ 1733373 h 2311974"/>
                <a:gd name="connsiteX121" fmla="*/ 977319 w 1297423"/>
                <a:gd name="connsiteY121" fmla="*/ 1733373 h 2311974"/>
                <a:gd name="connsiteX122" fmla="*/ 965463 w 1297423"/>
                <a:gd name="connsiteY122" fmla="*/ 1743097 h 2311974"/>
                <a:gd name="connsiteX123" fmla="*/ 958350 w 1297423"/>
                <a:gd name="connsiteY123" fmla="*/ 1735804 h 2311974"/>
                <a:gd name="connsiteX124" fmla="*/ 951236 w 1297423"/>
                <a:gd name="connsiteY124" fmla="*/ 1740666 h 2311974"/>
                <a:gd name="connsiteX125" fmla="*/ 929896 w 1297423"/>
                <a:gd name="connsiteY125" fmla="*/ 1713924 h 2311974"/>
                <a:gd name="connsiteX126" fmla="*/ 915669 w 1297423"/>
                <a:gd name="connsiteY126" fmla="*/ 1721217 h 2311974"/>
                <a:gd name="connsiteX127" fmla="*/ 908556 w 1297423"/>
                <a:gd name="connsiteY127" fmla="*/ 1733373 h 2311974"/>
                <a:gd name="connsiteX128" fmla="*/ 901442 w 1297423"/>
                <a:gd name="connsiteY128" fmla="*/ 1735804 h 2311974"/>
                <a:gd name="connsiteX129" fmla="*/ 887215 w 1297423"/>
                <a:gd name="connsiteY129" fmla="*/ 1706631 h 2311974"/>
                <a:gd name="connsiteX130" fmla="*/ 816081 w 1297423"/>
                <a:gd name="connsiteY130" fmla="*/ 1709062 h 2311974"/>
                <a:gd name="connsiteX131" fmla="*/ 813710 w 1297423"/>
                <a:gd name="connsiteY131" fmla="*/ 1721217 h 2311974"/>
                <a:gd name="connsiteX132" fmla="*/ 771030 w 1297423"/>
                <a:gd name="connsiteY132" fmla="*/ 1721217 h 2311974"/>
                <a:gd name="connsiteX133" fmla="*/ 771030 w 1297423"/>
                <a:gd name="connsiteY133" fmla="*/ 1728511 h 2311974"/>
                <a:gd name="connsiteX134" fmla="*/ 740205 w 1297423"/>
                <a:gd name="connsiteY134" fmla="*/ 1721217 h 2311974"/>
                <a:gd name="connsiteX135" fmla="*/ 740205 w 1297423"/>
                <a:gd name="connsiteY135" fmla="*/ 1706631 h 2311974"/>
                <a:gd name="connsiteX136" fmla="*/ 733091 w 1297423"/>
                <a:gd name="connsiteY136" fmla="*/ 1706631 h 2311974"/>
                <a:gd name="connsiteX137" fmla="*/ 730720 w 1297423"/>
                <a:gd name="connsiteY137" fmla="*/ 1692044 h 2311974"/>
                <a:gd name="connsiteX138" fmla="*/ 730720 w 1297423"/>
                <a:gd name="connsiteY138" fmla="*/ 1692044 h 2311974"/>
                <a:gd name="connsiteX139" fmla="*/ 733091 w 1297423"/>
                <a:gd name="connsiteY139" fmla="*/ 1706631 h 2311974"/>
                <a:gd name="connsiteX140" fmla="*/ 678555 w 1297423"/>
                <a:gd name="connsiteY140" fmla="*/ 1709062 h 2311974"/>
                <a:gd name="connsiteX141" fmla="*/ 638246 w 1297423"/>
                <a:gd name="connsiteY141" fmla="*/ 1701769 h 2311974"/>
                <a:gd name="connsiteX142" fmla="*/ 635875 w 1297423"/>
                <a:gd name="connsiteY142" fmla="*/ 1709062 h 2311974"/>
                <a:gd name="connsiteX143" fmla="*/ 616905 w 1297423"/>
                <a:gd name="connsiteY143" fmla="*/ 1713924 h 2311974"/>
                <a:gd name="connsiteX144" fmla="*/ 609792 w 1297423"/>
                <a:gd name="connsiteY144" fmla="*/ 1733373 h 2311974"/>
                <a:gd name="connsiteX145" fmla="*/ 614534 w 1297423"/>
                <a:gd name="connsiteY145" fmla="*/ 1750391 h 2311974"/>
                <a:gd name="connsiteX146" fmla="*/ 595565 w 1297423"/>
                <a:gd name="connsiteY146" fmla="*/ 1750391 h 2311974"/>
                <a:gd name="connsiteX147" fmla="*/ 590823 w 1297423"/>
                <a:gd name="connsiteY147" fmla="*/ 1769840 h 2311974"/>
                <a:gd name="connsiteX148" fmla="*/ 597936 w 1297423"/>
                <a:gd name="connsiteY148" fmla="*/ 1784426 h 2311974"/>
                <a:gd name="connsiteX149" fmla="*/ 595565 w 1297423"/>
                <a:gd name="connsiteY149" fmla="*/ 1806306 h 2311974"/>
                <a:gd name="connsiteX150" fmla="*/ 583709 w 1297423"/>
                <a:gd name="connsiteY150" fmla="*/ 1813599 h 2311974"/>
                <a:gd name="connsiteX151" fmla="*/ 583709 w 1297423"/>
                <a:gd name="connsiteY151" fmla="*/ 1847635 h 2311974"/>
                <a:gd name="connsiteX152" fmla="*/ 569483 w 1297423"/>
                <a:gd name="connsiteY152" fmla="*/ 1852497 h 2311974"/>
                <a:gd name="connsiteX153" fmla="*/ 567111 w 1297423"/>
                <a:gd name="connsiteY153" fmla="*/ 1837910 h 2311974"/>
                <a:gd name="connsiteX154" fmla="*/ 533915 w 1297423"/>
                <a:gd name="connsiteY154" fmla="*/ 1837910 h 2311974"/>
                <a:gd name="connsiteX155" fmla="*/ 533915 w 1297423"/>
                <a:gd name="connsiteY155" fmla="*/ 1859790 h 2311974"/>
                <a:gd name="connsiteX156" fmla="*/ 514946 w 1297423"/>
                <a:gd name="connsiteY156" fmla="*/ 1859790 h 2311974"/>
                <a:gd name="connsiteX157" fmla="*/ 514946 w 1297423"/>
                <a:gd name="connsiteY157" fmla="*/ 1869515 h 2311974"/>
                <a:gd name="connsiteX158" fmla="*/ 512575 w 1297423"/>
                <a:gd name="connsiteY158" fmla="*/ 1876808 h 2311974"/>
                <a:gd name="connsiteX159" fmla="*/ 431957 w 1297423"/>
                <a:gd name="connsiteY159" fmla="*/ 1876808 h 2311974"/>
                <a:gd name="connsiteX160" fmla="*/ 431957 w 1297423"/>
                <a:gd name="connsiteY160" fmla="*/ 1896257 h 2311974"/>
                <a:gd name="connsiteX161" fmla="*/ 379791 w 1297423"/>
                <a:gd name="connsiteY161" fmla="*/ 1901119 h 2311974"/>
                <a:gd name="connsiteX162" fmla="*/ 379791 w 1297423"/>
                <a:gd name="connsiteY162" fmla="*/ 1930292 h 2311974"/>
                <a:gd name="connsiteX163" fmla="*/ 358451 w 1297423"/>
                <a:gd name="connsiteY163" fmla="*/ 1930292 h 2311974"/>
                <a:gd name="connsiteX164" fmla="*/ 356080 w 1297423"/>
                <a:gd name="connsiteY164" fmla="*/ 1952172 h 2311974"/>
                <a:gd name="connsiteX165" fmla="*/ 344224 w 1297423"/>
                <a:gd name="connsiteY165" fmla="*/ 1952172 h 2311974"/>
                <a:gd name="connsiteX166" fmla="*/ 344224 w 1297423"/>
                <a:gd name="connsiteY166" fmla="*/ 1978914 h 2311974"/>
                <a:gd name="connsiteX167" fmla="*/ 351338 w 1297423"/>
                <a:gd name="connsiteY167" fmla="*/ 1983776 h 2311974"/>
                <a:gd name="connsiteX168" fmla="*/ 348967 w 1297423"/>
                <a:gd name="connsiteY168" fmla="*/ 2000794 h 2311974"/>
                <a:gd name="connsiteX169" fmla="*/ 356080 w 1297423"/>
                <a:gd name="connsiteY169" fmla="*/ 2005656 h 2311974"/>
                <a:gd name="connsiteX170" fmla="*/ 356080 w 1297423"/>
                <a:gd name="connsiteY170" fmla="*/ 2068865 h 2311974"/>
                <a:gd name="connsiteX171" fmla="*/ 348967 w 1297423"/>
                <a:gd name="connsiteY171" fmla="*/ 2068865 h 2311974"/>
                <a:gd name="connsiteX172" fmla="*/ 348967 w 1297423"/>
                <a:gd name="connsiteY172" fmla="*/ 2081020 h 2311974"/>
                <a:gd name="connsiteX173" fmla="*/ 329997 w 1297423"/>
                <a:gd name="connsiteY173" fmla="*/ 2083451 h 2311974"/>
                <a:gd name="connsiteX174" fmla="*/ 315771 w 1297423"/>
                <a:gd name="connsiteY174" fmla="*/ 2117487 h 2311974"/>
                <a:gd name="connsiteX175" fmla="*/ 315771 w 1297423"/>
                <a:gd name="connsiteY175" fmla="*/ 2129642 h 2311974"/>
                <a:gd name="connsiteX176" fmla="*/ 372678 w 1297423"/>
                <a:gd name="connsiteY176" fmla="*/ 2132073 h 2311974"/>
                <a:gd name="connsiteX177" fmla="*/ 365565 w 1297423"/>
                <a:gd name="connsiteY177" fmla="*/ 2151522 h 2311974"/>
                <a:gd name="connsiteX178" fmla="*/ 370307 w 1297423"/>
                <a:gd name="connsiteY178" fmla="*/ 2161246 h 2311974"/>
                <a:gd name="connsiteX179" fmla="*/ 365565 w 1297423"/>
                <a:gd name="connsiteY179" fmla="*/ 2168540 h 2311974"/>
                <a:gd name="connsiteX180" fmla="*/ 348967 w 1297423"/>
                <a:gd name="connsiteY180" fmla="*/ 2168540 h 2311974"/>
                <a:gd name="connsiteX181" fmla="*/ 348967 w 1297423"/>
                <a:gd name="connsiteY181" fmla="*/ 2180695 h 2311974"/>
                <a:gd name="connsiteX182" fmla="*/ 318142 w 1297423"/>
                <a:gd name="connsiteY182" fmla="*/ 2187988 h 2311974"/>
                <a:gd name="connsiteX183" fmla="*/ 325255 w 1297423"/>
                <a:gd name="connsiteY183" fmla="*/ 2200144 h 2311974"/>
                <a:gd name="connsiteX184" fmla="*/ 322884 w 1297423"/>
                <a:gd name="connsiteY184" fmla="*/ 2256059 h 2311974"/>
                <a:gd name="connsiteX185" fmla="*/ 311028 w 1297423"/>
                <a:gd name="connsiteY185" fmla="*/ 2277939 h 2311974"/>
                <a:gd name="connsiteX186" fmla="*/ 284946 w 1297423"/>
                <a:gd name="connsiteY186" fmla="*/ 2307112 h 2311974"/>
                <a:gd name="connsiteX187" fmla="*/ 270719 w 1297423"/>
                <a:gd name="connsiteY187" fmla="*/ 2311974 h 2311974"/>
                <a:gd name="connsiteX188" fmla="*/ 254121 w 1297423"/>
                <a:gd name="connsiteY188" fmla="*/ 2282801 h 2311974"/>
                <a:gd name="connsiteX189" fmla="*/ 235152 w 1297423"/>
                <a:gd name="connsiteY189" fmla="*/ 2275508 h 2311974"/>
                <a:gd name="connsiteX190" fmla="*/ 220925 w 1297423"/>
                <a:gd name="connsiteY190" fmla="*/ 2292526 h 2311974"/>
                <a:gd name="connsiteX191" fmla="*/ 201956 w 1297423"/>
                <a:gd name="connsiteY191" fmla="*/ 2285232 h 2311974"/>
                <a:gd name="connsiteX192" fmla="*/ 187729 w 1297423"/>
                <a:gd name="connsiteY192" fmla="*/ 2290094 h 2311974"/>
                <a:gd name="connsiteX193" fmla="*/ 152162 w 1297423"/>
                <a:gd name="connsiteY193" fmla="*/ 2275508 h 2311974"/>
                <a:gd name="connsiteX194" fmla="*/ 111427 w 1297423"/>
                <a:gd name="connsiteY194" fmla="*/ 2254426 h 2311974"/>
                <a:gd name="connsiteX195" fmla="*/ 119732 w 1297423"/>
                <a:gd name="connsiteY195" fmla="*/ 2090384 h 2311974"/>
                <a:gd name="connsiteX196" fmla="*/ 149016 w 1297423"/>
                <a:gd name="connsiteY196" fmla="*/ 1879782 h 2311974"/>
                <a:gd name="connsiteX197" fmla="*/ 144099 w 1297423"/>
                <a:gd name="connsiteY197" fmla="*/ 1766434 h 2311974"/>
                <a:gd name="connsiteX198" fmla="*/ 115820 w 1297423"/>
                <a:gd name="connsiteY198" fmla="*/ 1684276 h 2311974"/>
                <a:gd name="connsiteX199" fmla="*/ 52467 w 1297423"/>
                <a:gd name="connsiteY199" fmla="*/ 1605539 h 2311974"/>
                <a:gd name="connsiteX200" fmla="*/ 2592 w 1297423"/>
                <a:gd name="connsiteY200" fmla="*/ 1566641 h 2311974"/>
                <a:gd name="connsiteX201" fmla="*/ 4236 w 1297423"/>
                <a:gd name="connsiteY201" fmla="*/ 1519182 h 2311974"/>
                <a:gd name="connsiteX202" fmla="*/ 0 w 1297423"/>
                <a:gd name="connsiteY202" fmla="*/ 1442151 h 2311974"/>
                <a:gd name="connsiteX203" fmla="*/ 55307 w 1297423"/>
                <a:gd name="connsiteY203" fmla="*/ 1327822 h 2311974"/>
                <a:gd name="connsiteX204" fmla="*/ 848993 w 1297423"/>
                <a:gd name="connsiteY204" fmla="*/ 1104035 h 2311974"/>
                <a:gd name="connsiteX205" fmla="*/ 220925 w 1297423"/>
                <a:gd name="connsiteY205" fmla="*/ 240679 h 2311974"/>
                <a:gd name="connsiteX206" fmla="*/ 242265 w 1297423"/>
                <a:gd name="connsiteY206" fmla="*/ 199350 h 2311974"/>
                <a:gd name="connsiteX207" fmla="*/ 220925 w 1297423"/>
                <a:gd name="connsiteY207" fmla="*/ 150728 h 2311974"/>
                <a:gd name="connsiteX208" fmla="*/ 230409 w 1297423"/>
                <a:gd name="connsiteY208" fmla="*/ 131279 h 2311974"/>
                <a:gd name="connsiteX209" fmla="*/ 263605 w 1297423"/>
                <a:gd name="connsiteY209" fmla="*/ 116693 h 2311974"/>
                <a:gd name="connsiteX210" fmla="*/ 268348 w 1297423"/>
                <a:gd name="connsiteY210" fmla="*/ 131279 h 2311974"/>
                <a:gd name="connsiteX211" fmla="*/ 289688 w 1297423"/>
                <a:gd name="connsiteY211" fmla="*/ 116693 h 2311974"/>
                <a:gd name="connsiteX212" fmla="*/ 284946 w 1297423"/>
                <a:gd name="connsiteY212" fmla="*/ 109399 h 2311974"/>
                <a:gd name="connsiteX213" fmla="*/ 301544 w 1297423"/>
                <a:gd name="connsiteY213" fmla="*/ 102106 h 2311974"/>
                <a:gd name="connsiteX214" fmla="*/ 301544 w 1297423"/>
                <a:gd name="connsiteY214" fmla="*/ 94813 h 2311974"/>
                <a:gd name="connsiteX215" fmla="*/ 311028 w 1297423"/>
                <a:gd name="connsiteY215" fmla="*/ 87519 h 2311974"/>
                <a:gd name="connsiteX216" fmla="*/ 296801 w 1297423"/>
                <a:gd name="connsiteY216" fmla="*/ 53484 h 2311974"/>
                <a:gd name="connsiteX217" fmla="*/ 294430 w 1297423"/>
                <a:gd name="connsiteY217" fmla="*/ 7293 h 2311974"/>
                <a:gd name="connsiteX218" fmla="*/ 337111 w 1297423"/>
                <a:gd name="connsiteY218" fmla="*/ 17018 h 2311974"/>
                <a:gd name="connsiteX219" fmla="*/ 358451 w 1297423"/>
                <a:gd name="connsiteY219" fmla="*/ 0 h 2311974"/>
                <a:gd name="connsiteX220" fmla="*/ 358451 w 1297423"/>
                <a:gd name="connsiteY220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974678 w 1297423"/>
                <a:gd name="connsiteY31" fmla="*/ 271962 h 2311974"/>
                <a:gd name="connsiteX32" fmla="*/ 1019999 w 1297423"/>
                <a:gd name="connsiteY32" fmla="*/ 371958 h 2311974"/>
                <a:gd name="connsiteX33" fmla="*/ 1136185 w 1297423"/>
                <a:gd name="connsiteY33" fmla="*/ 415718 h 2311974"/>
                <a:gd name="connsiteX34" fmla="*/ 1169381 w 1297423"/>
                <a:gd name="connsiteY34" fmla="*/ 386544 h 2311974"/>
                <a:gd name="connsiteX35" fmla="*/ 1214433 w 1297423"/>
                <a:gd name="connsiteY35" fmla="*/ 381682 h 2311974"/>
                <a:gd name="connsiteX36" fmla="*/ 1221547 w 1297423"/>
                <a:gd name="connsiteY36" fmla="*/ 386544 h 2311974"/>
                <a:gd name="connsiteX37" fmla="*/ 1257114 w 1297423"/>
                <a:gd name="connsiteY37" fmla="*/ 371958 h 2311974"/>
                <a:gd name="connsiteX38" fmla="*/ 1257114 w 1297423"/>
                <a:gd name="connsiteY38" fmla="*/ 388975 h 2311974"/>
                <a:gd name="connsiteX39" fmla="*/ 1271341 w 1297423"/>
                <a:gd name="connsiteY39" fmla="*/ 408424 h 2311974"/>
                <a:gd name="connsiteX40" fmla="*/ 1209691 w 1297423"/>
                <a:gd name="connsiteY40" fmla="*/ 444891 h 2311974"/>
                <a:gd name="connsiteX41" fmla="*/ 1207320 w 1297423"/>
                <a:gd name="connsiteY41" fmla="*/ 491082 h 2311974"/>
                <a:gd name="connsiteX42" fmla="*/ 1228660 w 1297423"/>
                <a:gd name="connsiteY42" fmla="*/ 532410 h 2311974"/>
                <a:gd name="connsiteX43" fmla="*/ 1261856 w 1297423"/>
                <a:gd name="connsiteY43" fmla="*/ 554290 h 2311974"/>
                <a:gd name="connsiteX44" fmla="*/ 1283196 w 1297423"/>
                <a:gd name="connsiteY44" fmla="*/ 581032 h 2311974"/>
                <a:gd name="connsiteX45" fmla="*/ 1276083 w 1297423"/>
                <a:gd name="connsiteY45" fmla="*/ 622361 h 2311974"/>
                <a:gd name="connsiteX46" fmla="*/ 1297423 w 1297423"/>
                <a:gd name="connsiteY46" fmla="*/ 644241 h 2311974"/>
                <a:gd name="connsiteX47" fmla="*/ 1292681 w 1297423"/>
                <a:gd name="connsiteY47" fmla="*/ 658827 h 2311974"/>
                <a:gd name="connsiteX48" fmla="*/ 1285567 w 1297423"/>
                <a:gd name="connsiteY48" fmla="*/ 666121 h 2311974"/>
                <a:gd name="connsiteX49" fmla="*/ 1257114 w 1297423"/>
                <a:gd name="connsiteY49" fmla="*/ 663689 h 2311974"/>
                <a:gd name="connsiteX50" fmla="*/ 1228660 w 1297423"/>
                <a:gd name="connsiteY50" fmla="*/ 705018 h 2311974"/>
                <a:gd name="connsiteX51" fmla="*/ 1207320 w 1297423"/>
                <a:gd name="connsiteY51" fmla="*/ 712312 h 2311974"/>
                <a:gd name="connsiteX52" fmla="*/ 1159897 w 1297423"/>
                <a:gd name="connsiteY52" fmla="*/ 785245 h 2311974"/>
                <a:gd name="connsiteX53" fmla="*/ 1159897 w 1297423"/>
                <a:gd name="connsiteY53" fmla="*/ 804693 h 2311974"/>
                <a:gd name="connsiteX54" fmla="*/ 1129072 w 1297423"/>
                <a:gd name="connsiteY54" fmla="*/ 802262 h 2311974"/>
                <a:gd name="connsiteX55" fmla="*/ 1098247 w 1297423"/>
                <a:gd name="connsiteY55" fmla="*/ 802262 h 2311974"/>
                <a:gd name="connsiteX56" fmla="*/ 1074536 w 1297423"/>
                <a:gd name="connsiteY56" fmla="*/ 819280 h 2311974"/>
                <a:gd name="connsiteX57" fmla="*/ 1038969 w 1297423"/>
                <a:gd name="connsiteY57" fmla="*/ 809556 h 2311974"/>
                <a:gd name="connsiteX58" fmla="*/ 1027113 w 1297423"/>
                <a:gd name="connsiteY58" fmla="*/ 816849 h 2311974"/>
                <a:gd name="connsiteX59" fmla="*/ 1024742 w 1297423"/>
                <a:gd name="connsiteY59" fmla="*/ 1149909 h 2311974"/>
                <a:gd name="connsiteX60" fmla="*/ 1036597 w 1297423"/>
                <a:gd name="connsiteY60" fmla="*/ 1164496 h 2311974"/>
                <a:gd name="connsiteX61" fmla="*/ 1065051 w 1297423"/>
                <a:gd name="connsiteY61" fmla="*/ 1164496 h 2311974"/>
                <a:gd name="connsiteX62" fmla="*/ 1067422 w 1297423"/>
                <a:gd name="connsiteY62" fmla="*/ 1166927 h 2311974"/>
                <a:gd name="connsiteX63" fmla="*/ 1086391 w 1297423"/>
                <a:gd name="connsiteY63" fmla="*/ 1159634 h 2311974"/>
                <a:gd name="connsiteX64" fmla="*/ 1098247 w 1297423"/>
                <a:gd name="connsiteY64" fmla="*/ 1166927 h 2311974"/>
                <a:gd name="connsiteX65" fmla="*/ 1105361 w 1297423"/>
                <a:gd name="connsiteY65" fmla="*/ 1166927 h 2311974"/>
                <a:gd name="connsiteX66" fmla="*/ 1100618 w 1297423"/>
                <a:gd name="connsiteY66" fmla="*/ 1171789 h 2311974"/>
                <a:gd name="connsiteX67" fmla="*/ 1114845 w 1297423"/>
                <a:gd name="connsiteY67" fmla="*/ 1179083 h 2311974"/>
                <a:gd name="connsiteX68" fmla="*/ 1121959 w 1297423"/>
                <a:gd name="connsiteY68" fmla="*/ 1222842 h 2311974"/>
                <a:gd name="connsiteX69" fmla="*/ 1114845 w 1297423"/>
                <a:gd name="connsiteY69" fmla="*/ 1230136 h 2311974"/>
                <a:gd name="connsiteX70" fmla="*/ 1114845 w 1297423"/>
                <a:gd name="connsiteY70" fmla="*/ 1254447 h 2311974"/>
                <a:gd name="connsiteX71" fmla="*/ 1140928 w 1297423"/>
                <a:gd name="connsiteY71" fmla="*/ 1271464 h 2311974"/>
                <a:gd name="connsiteX72" fmla="*/ 1136185 w 1297423"/>
                <a:gd name="connsiteY72" fmla="*/ 1278758 h 2311974"/>
                <a:gd name="connsiteX73" fmla="*/ 1145670 w 1297423"/>
                <a:gd name="connsiteY73" fmla="*/ 1290913 h 2311974"/>
                <a:gd name="connsiteX74" fmla="*/ 1145670 w 1297423"/>
                <a:gd name="connsiteY74" fmla="*/ 1303069 h 2311974"/>
                <a:gd name="connsiteX75" fmla="*/ 1148041 w 1297423"/>
                <a:gd name="connsiteY75" fmla="*/ 1305500 h 2311974"/>
                <a:gd name="connsiteX76" fmla="*/ 1145670 w 1297423"/>
                <a:gd name="connsiteY76" fmla="*/ 1312793 h 2311974"/>
                <a:gd name="connsiteX77" fmla="*/ 1152783 w 1297423"/>
                <a:gd name="connsiteY77" fmla="*/ 1324948 h 2311974"/>
                <a:gd name="connsiteX78" fmla="*/ 1159897 w 1297423"/>
                <a:gd name="connsiteY78" fmla="*/ 1317655 h 2311974"/>
                <a:gd name="connsiteX79" fmla="*/ 1159897 w 1297423"/>
                <a:gd name="connsiteY79" fmla="*/ 1327379 h 2311974"/>
                <a:gd name="connsiteX80" fmla="*/ 1162268 w 1297423"/>
                <a:gd name="connsiteY80" fmla="*/ 1344397 h 2311974"/>
                <a:gd name="connsiteX81" fmla="*/ 1136185 w 1297423"/>
                <a:gd name="connsiteY81" fmla="*/ 1358984 h 2311974"/>
                <a:gd name="connsiteX82" fmla="*/ 1114845 w 1297423"/>
                <a:gd name="connsiteY82" fmla="*/ 1358984 h 2311974"/>
                <a:gd name="connsiteX83" fmla="*/ 1112474 w 1297423"/>
                <a:gd name="connsiteY83" fmla="*/ 1376001 h 2311974"/>
                <a:gd name="connsiteX84" fmla="*/ 1133814 w 1297423"/>
                <a:gd name="connsiteY84" fmla="*/ 1376001 h 2311974"/>
                <a:gd name="connsiteX85" fmla="*/ 1136185 w 1297423"/>
                <a:gd name="connsiteY85" fmla="*/ 1383295 h 2311974"/>
                <a:gd name="connsiteX86" fmla="*/ 1140928 w 1297423"/>
                <a:gd name="connsiteY86" fmla="*/ 1380864 h 2311974"/>
                <a:gd name="connsiteX87" fmla="*/ 1148041 w 1297423"/>
                <a:gd name="connsiteY87" fmla="*/ 1393019 h 2311974"/>
                <a:gd name="connsiteX88" fmla="*/ 1145670 w 1297423"/>
                <a:gd name="connsiteY88" fmla="*/ 1400312 h 2311974"/>
                <a:gd name="connsiteX89" fmla="*/ 1148041 w 1297423"/>
                <a:gd name="connsiteY89" fmla="*/ 1402744 h 2311974"/>
                <a:gd name="connsiteX90" fmla="*/ 1167010 w 1297423"/>
                <a:gd name="connsiteY90" fmla="*/ 1380864 h 2311974"/>
                <a:gd name="connsiteX91" fmla="*/ 1174124 w 1297423"/>
                <a:gd name="connsiteY91" fmla="*/ 1383295 h 2311974"/>
                <a:gd name="connsiteX92" fmla="*/ 1169381 w 1297423"/>
                <a:gd name="connsiteY92" fmla="*/ 1380864 h 2311974"/>
                <a:gd name="connsiteX93" fmla="*/ 1176495 w 1297423"/>
                <a:gd name="connsiteY93" fmla="*/ 1373570 h 2311974"/>
                <a:gd name="connsiteX94" fmla="*/ 1183608 w 1297423"/>
                <a:gd name="connsiteY94" fmla="*/ 1368708 h 2311974"/>
                <a:gd name="connsiteX95" fmla="*/ 1200206 w 1297423"/>
                <a:gd name="connsiteY95" fmla="*/ 1417330 h 2311974"/>
                <a:gd name="connsiteX96" fmla="*/ 1195464 w 1297423"/>
                <a:gd name="connsiteY96" fmla="*/ 1424623 h 2311974"/>
                <a:gd name="connsiteX97" fmla="*/ 1195464 w 1297423"/>
                <a:gd name="connsiteY97" fmla="*/ 1441641 h 2311974"/>
                <a:gd name="connsiteX98" fmla="*/ 1162268 w 1297423"/>
                <a:gd name="connsiteY98" fmla="*/ 1436779 h 2311974"/>
                <a:gd name="connsiteX99" fmla="*/ 1159897 w 1297423"/>
                <a:gd name="connsiteY99" fmla="*/ 1473245 h 2311974"/>
                <a:gd name="connsiteX100" fmla="*/ 1145670 w 1297423"/>
                <a:gd name="connsiteY100" fmla="*/ 1473245 h 2311974"/>
                <a:gd name="connsiteX101" fmla="*/ 1140928 w 1297423"/>
                <a:gd name="connsiteY101" fmla="*/ 1504850 h 2311974"/>
                <a:gd name="connsiteX102" fmla="*/ 1126701 w 1297423"/>
                <a:gd name="connsiteY102" fmla="*/ 1521867 h 2311974"/>
                <a:gd name="connsiteX103" fmla="*/ 1126701 w 1297423"/>
                <a:gd name="connsiteY103" fmla="*/ 1548609 h 2311974"/>
                <a:gd name="connsiteX104" fmla="*/ 1107732 w 1297423"/>
                <a:gd name="connsiteY104" fmla="*/ 1560765 h 2311974"/>
                <a:gd name="connsiteX105" fmla="*/ 1133814 w 1297423"/>
                <a:gd name="connsiteY105" fmla="*/ 1570489 h 2311974"/>
                <a:gd name="connsiteX106" fmla="*/ 1133814 w 1297423"/>
                <a:gd name="connsiteY106" fmla="*/ 1577783 h 2311974"/>
                <a:gd name="connsiteX107" fmla="*/ 1079278 w 1297423"/>
                <a:gd name="connsiteY107" fmla="*/ 1577783 h 2311974"/>
                <a:gd name="connsiteX108" fmla="*/ 1091134 w 1297423"/>
                <a:gd name="connsiteY108" fmla="*/ 1602094 h 2311974"/>
                <a:gd name="connsiteX109" fmla="*/ 1100618 w 1297423"/>
                <a:gd name="connsiteY109" fmla="*/ 1609387 h 2311974"/>
                <a:gd name="connsiteX110" fmla="*/ 1098247 w 1297423"/>
                <a:gd name="connsiteY110" fmla="*/ 1619111 h 2311974"/>
                <a:gd name="connsiteX111" fmla="*/ 1100618 w 1297423"/>
                <a:gd name="connsiteY111" fmla="*/ 1623973 h 2311974"/>
                <a:gd name="connsiteX112" fmla="*/ 1100618 w 1297423"/>
                <a:gd name="connsiteY112" fmla="*/ 1645853 h 2311974"/>
                <a:gd name="connsiteX113" fmla="*/ 1093505 w 1297423"/>
                <a:gd name="connsiteY113" fmla="*/ 1645853 h 2311974"/>
                <a:gd name="connsiteX114" fmla="*/ 1086391 w 1297423"/>
                <a:gd name="connsiteY114" fmla="*/ 1667733 h 2311974"/>
                <a:gd name="connsiteX115" fmla="*/ 1086391 w 1297423"/>
                <a:gd name="connsiteY115" fmla="*/ 1706631 h 2311974"/>
                <a:gd name="connsiteX116" fmla="*/ 1072165 w 1297423"/>
                <a:gd name="connsiteY116" fmla="*/ 1709062 h 2311974"/>
                <a:gd name="connsiteX117" fmla="*/ 1072165 w 1297423"/>
                <a:gd name="connsiteY117" fmla="*/ 1723648 h 2311974"/>
                <a:gd name="connsiteX118" fmla="*/ 1060309 w 1297423"/>
                <a:gd name="connsiteY118" fmla="*/ 1740666 h 2311974"/>
                <a:gd name="connsiteX119" fmla="*/ 1003401 w 1297423"/>
                <a:gd name="connsiteY119" fmla="*/ 1733373 h 2311974"/>
                <a:gd name="connsiteX120" fmla="*/ 977319 w 1297423"/>
                <a:gd name="connsiteY120" fmla="*/ 1733373 h 2311974"/>
                <a:gd name="connsiteX121" fmla="*/ 965463 w 1297423"/>
                <a:gd name="connsiteY121" fmla="*/ 1743097 h 2311974"/>
                <a:gd name="connsiteX122" fmla="*/ 958350 w 1297423"/>
                <a:gd name="connsiteY122" fmla="*/ 1735804 h 2311974"/>
                <a:gd name="connsiteX123" fmla="*/ 951236 w 1297423"/>
                <a:gd name="connsiteY123" fmla="*/ 1740666 h 2311974"/>
                <a:gd name="connsiteX124" fmla="*/ 929896 w 1297423"/>
                <a:gd name="connsiteY124" fmla="*/ 1713924 h 2311974"/>
                <a:gd name="connsiteX125" fmla="*/ 915669 w 1297423"/>
                <a:gd name="connsiteY125" fmla="*/ 1721217 h 2311974"/>
                <a:gd name="connsiteX126" fmla="*/ 908556 w 1297423"/>
                <a:gd name="connsiteY126" fmla="*/ 1733373 h 2311974"/>
                <a:gd name="connsiteX127" fmla="*/ 901442 w 1297423"/>
                <a:gd name="connsiteY127" fmla="*/ 1735804 h 2311974"/>
                <a:gd name="connsiteX128" fmla="*/ 887215 w 1297423"/>
                <a:gd name="connsiteY128" fmla="*/ 1706631 h 2311974"/>
                <a:gd name="connsiteX129" fmla="*/ 816081 w 1297423"/>
                <a:gd name="connsiteY129" fmla="*/ 1709062 h 2311974"/>
                <a:gd name="connsiteX130" fmla="*/ 813710 w 1297423"/>
                <a:gd name="connsiteY130" fmla="*/ 1721217 h 2311974"/>
                <a:gd name="connsiteX131" fmla="*/ 771030 w 1297423"/>
                <a:gd name="connsiteY131" fmla="*/ 1721217 h 2311974"/>
                <a:gd name="connsiteX132" fmla="*/ 771030 w 1297423"/>
                <a:gd name="connsiteY132" fmla="*/ 1728511 h 2311974"/>
                <a:gd name="connsiteX133" fmla="*/ 740205 w 1297423"/>
                <a:gd name="connsiteY133" fmla="*/ 1721217 h 2311974"/>
                <a:gd name="connsiteX134" fmla="*/ 740205 w 1297423"/>
                <a:gd name="connsiteY134" fmla="*/ 1706631 h 2311974"/>
                <a:gd name="connsiteX135" fmla="*/ 733091 w 1297423"/>
                <a:gd name="connsiteY135" fmla="*/ 1706631 h 2311974"/>
                <a:gd name="connsiteX136" fmla="*/ 730720 w 1297423"/>
                <a:gd name="connsiteY136" fmla="*/ 1692044 h 2311974"/>
                <a:gd name="connsiteX137" fmla="*/ 730720 w 1297423"/>
                <a:gd name="connsiteY137" fmla="*/ 1692044 h 2311974"/>
                <a:gd name="connsiteX138" fmla="*/ 733091 w 1297423"/>
                <a:gd name="connsiteY138" fmla="*/ 1706631 h 2311974"/>
                <a:gd name="connsiteX139" fmla="*/ 678555 w 1297423"/>
                <a:gd name="connsiteY139" fmla="*/ 1709062 h 2311974"/>
                <a:gd name="connsiteX140" fmla="*/ 638246 w 1297423"/>
                <a:gd name="connsiteY140" fmla="*/ 1701769 h 2311974"/>
                <a:gd name="connsiteX141" fmla="*/ 635875 w 1297423"/>
                <a:gd name="connsiteY141" fmla="*/ 1709062 h 2311974"/>
                <a:gd name="connsiteX142" fmla="*/ 616905 w 1297423"/>
                <a:gd name="connsiteY142" fmla="*/ 1713924 h 2311974"/>
                <a:gd name="connsiteX143" fmla="*/ 609792 w 1297423"/>
                <a:gd name="connsiteY143" fmla="*/ 1733373 h 2311974"/>
                <a:gd name="connsiteX144" fmla="*/ 614534 w 1297423"/>
                <a:gd name="connsiteY144" fmla="*/ 1750391 h 2311974"/>
                <a:gd name="connsiteX145" fmla="*/ 595565 w 1297423"/>
                <a:gd name="connsiteY145" fmla="*/ 1750391 h 2311974"/>
                <a:gd name="connsiteX146" fmla="*/ 590823 w 1297423"/>
                <a:gd name="connsiteY146" fmla="*/ 1769840 h 2311974"/>
                <a:gd name="connsiteX147" fmla="*/ 597936 w 1297423"/>
                <a:gd name="connsiteY147" fmla="*/ 1784426 h 2311974"/>
                <a:gd name="connsiteX148" fmla="*/ 595565 w 1297423"/>
                <a:gd name="connsiteY148" fmla="*/ 1806306 h 2311974"/>
                <a:gd name="connsiteX149" fmla="*/ 583709 w 1297423"/>
                <a:gd name="connsiteY149" fmla="*/ 1813599 h 2311974"/>
                <a:gd name="connsiteX150" fmla="*/ 583709 w 1297423"/>
                <a:gd name="connsiteY150" fmla="*/ 1847635 h 2311974"/>
                <a:gd name="connsiteX151" fmla="*/ 569483 w 1297423"/>
                <a:gd name="connsiteY151" fmla="*/ 1852497 h 2311974"/>
                <a:gd name="connsiteX152" fmla="*/ 567111 w 1297423"/>
                <a:gd name="connsiteY152" fmla="*/ 1837910 h 2311974"/>
                <a:gd name="connsiteX153" fmla="*/ 533915 w 1297423"/>
                <a:gd name="connsiteY153" fmla="*/ 1837910 h 2311974"/>
                <a:gd name="connsiteX154" fmla="*/ 533915 w 1297423"/>
                <a:gd name="connsiteY154" fmla="*/ 1859790 h 2311974"/>
                <a:gd name="connsiteX155" fmla="*/ 514946 w 1297423"/>
                <a:gd name="connsiteY155" fmla="*/ 1859790 h 2311974"/>
                <a:gd name="connsiteX156" fmla="*/ 514946 w 1297423"/>
                <a:gd name="connsiteY156" fmla="*/ 1869515 h 2311974"/>
                <a:gd name="connsiteX157" fmla="*/ 512575 w 1297423"/>
                <a:gd name="connsiteY157" fmla="*/ 1876808 h 2311974"/>
                <a:gd name="connsiteX158" fmla="*/ 431957 w 1297423"/>
                <a:gd name="connsiteY158" fmla="*/ 1876808 h 2311974"/>
                <a:gd name="connsiteX159" fmla="*/ 431957 w 1297423"/>
                <a:gd name="connsiteY159" fmla="*/ 1896257 h 2311974"/>
                <a:gd name="connsiteX160" fmla="*/ 379791 w 1297423"/>
                <a:gd name="connsiteY160" fmla="*/ 1901119 h 2311974"/>
                <a:gd name="connsiteX161" fmla="*/ 379791 w 1297423"/>
                <a:gd name="connsiteY161" fmla="*/ 1930292 h 2311974"/>
                <a:gd name="connsiteX162" fmla="*/ 358451 w 1297423"/>
                <a:gd name="connsiteY162" fmla="*/ 1930292 h 2311974"/>
                <a:gd name="connsiteX163" fmla="*/ 356080 w 1297423"/>
                <a:gd name="connsiteY163" fmla="*/ 1952172 h 2311974"/>
                <a:gd name="connsiteX164" fmla="*/ 344224 w 1297423"/>
                <a:gd name="connsiteY164" fmla="*/ 1952172 h 2311974"/>
                <a:gd name="connsiteX165" fmla="*/ 344224 w 1297423"/>
                <a:gd name="connsiteY165" fmla="*/ 1978914 h 2311974"/>
                <a:gd name="connsiteX166" fmla="*/ 351338 w 1297423"/>
                <a:gd name="connsiteY166" fmla="*/ 1983776 h 2311974"/>
                <a:gd name="connsiteX167" fmla="*/ 348967 w 1297423"/>
                <a:gd name="connsiteY167" fmla="*/ 2000794 h 2311974"/>
                <a:gd name="connsiteX168" fmla="*/ 356080 w 1297423"/>
                <a:gd name="connsiteY168" fmla="*/ 2005656 h 2311974"/>
                <a:gd name="connsiteX169" fmla="*/ 356080 w 1297423"/>
                <a:gd name="connsiteY169" fmla="*/ 2068865 h 2311974"/>
                <a:gd name="connsiteX170" fmla="*/ 348967 w 1297423"/>
                <a:gd name="connsiteY170" fmla="*/ 2068865 h 2311974"/>
                <a:gd name="connsiteX171" fmla="*/ 348967 w 1297423"/>
                <a:gd name="connsiteY171" fmla="*/ 2081020 h 2311974"/>
                <a:gd name="connsiteX172" fmla="*/ 329997 w 1297423"/>
                <a:gd name="connsiteY172" fmla="*/ 2083451 h 2311974"/>
                <a:gd name="connsiteX173" fmla="*/ 315771 w 1297423"/>
                <a:gd name="connsiteY173" fmla="*/ 2117487 h 2311974"/>
                <a:gd name="connsiteX174" fmla="*/ 315771 w 1297423"/>
                <a:gd name="connsiteY174" fmla="*/ 2129642 h 2311974"/>
                <a:gd name="connsiteX175" fmla="*/ 372678 w 1297423"/>
                <a:gd name="connsiteY175" fmla="*/ 2132073 h 2311974"/>
                <a:gd name="connsiteX176" fmla="*/ 365565 w 1297423"/>
                <a:gd name="connsiteY176" fmla="*/ 2151522 h 2311974"/>
                <a:gd name="connsiteX177" fmla="*/ 370307 w 1297423"/>
                <a:gd name="connsiteY177" fmla="*/ 2161246 h 2311974"/>
                <a:gd name="connsiteX178" fmla="*/ 365565 w 1297423"/>
                <a:gd name="connsiteY178" fmla="*/ 2168540 h 2311974"/>
                <a:gd name="connsiteX179" fmla="*/ 348967 w 1297423"/>
                <a:gd name="connsiteY179" fmla="*/ 2168540 h 2311974"/>
                <a:gd name="connsiteX180" fmla="*/ 348967 w 1297423"/>
                <a:gd name="connsiteY180" fmla="*/ 2180695 h 2311974"/>
                <a:gd name="connsiteX181" fmla="*/ 318142 w 1297423"/>
                <a:gd name="connsiteY181" fmla="*/ 2187988 h 2311974"/>
                <a:gd name="connsiteX182" fmla="*/ 325255 w 1297423"/>
                <a:gd name="connsiteY182" fmla="*/ 2200144 h 2311974"/>
                <a:gd name="connsiteX183" fmla="*/ 322884 w 1297423"/>
                <a:gd name="connsiteY183" fmla="*/ 2256059 h 2311974"/>
                <a:gd name="connsiteX184" fmla="*/ 311028 w 1297423"/>
                <a:gd name="connsiteY184" fmla="*/ 2277939 h 2311974"/>
                <a:gd name="connsiteX185" fmla="*/ 284946 w 1297423"/>
                <a:gd name="connsiteY185" fmla="*/ 2307112 h 2311974"/>
                <a:gd name="connsiteX186" fmla="*/ 270719 w 1297423"/>
                <a:gd name="connsiteY186" fmla="*/ 2311974 h 2311974"/>
                <a:gd name="connsiteX187" fmla="*/ 254121 w 1297423"/>
                <a:gd name="connsiteY187" fmla="*/ 2282801 h 2311974"/>
                <a:gd name="connsiteX188" fmla="*/ 235152 w 1297423"/>
                <a:gd name="connsiteY188" fmla="*/ 2275508 h 2311974"/>
                <a:gd name="connsiteX189" fmla="*/ 220925 w 1297423"/>
                <a:gd name="connsiteY189" fmla="*/ 2292526 h 2311974"/>
                <a:gd name="connsiteX190" fmla="*/ 201956 w 1297423"/>
                <a:gd name="connsiteY190" fmla="*/ 2285232 h 2311974"/>
                <a:gd name="connsiteX191" fmla="*/ 187729 w 1297423"/>
                <a:gd name="connsiteY191" fmla="*/ 2290094 h 2311974"/>
                <a:gd name="connsiteX192" fmla="*/ 152162 w 1297423"/>
                <a:gd name="connsiteY192" fmla="*/ 2275508 h 2311974"/>
                <a:gd name="connsiteX193" fmla="*/ 111427 w 1297423"/>
                <a:gd name="connsiteY193" fmla="*/ 2254426 h 2311974"/>
                <a:gd name="connsiteX194" fmla="*/ 119732 w 1297423"/>
                <a:gd name="connsiteY194" fmla="*/ 2090384 h 2311974"/>
                <a:gd name="connsiteX195" fmla="*/ 149016 w 1297423"/>
                <a:gd name="connsiteY195" fmla="*/ 1879782 h 2311974"/>
                <a:gd name="connsiteX196" fmla="*/ 144099 w 1297423"/>
                <a:gd name="connsiteY196" fmla="*/ 1766434 h 2311974"/>
                <a:gd name="connsiteX197" fmla="*/ 115820 w 1297423"/>
                <a:gd name="connsiteY197" fmla="*/ 1684276 h 2311974"/>
                <a:gd name="connsiteX198" fmla="*/ 52467 w 1297423"/>
                <a:gd name="connsiteY198" fmla="*/ 1605539 h 2311974"/>
                <a:gd name="connsiteX199" fmla="*/ 2592 w 1297423"/>
                <a:gd name="connsiteY199" fmla="*/ 1566641 h 2311974"/>
                <a:gd name="connsiteX200" fmla="*/ 4236 w 1297423"/>
                <a:gd name="connsiteY200" fmla="*/ 1519182 h 2311974"/>
                <a:gd name="connsiteX201" fmla="*/ 0 w 1297423"/>
                <a:gd name="connsiteY201" fmla="*/ 1442151 h 2311974"/>
                <a:gd name="connsiteX202" fmla="*/ 55307 w 1297423"/>
                <a:gd name="connsiteY202" fmla="*/ 1327822 h 2311974"/>
                <a:gd name="connsiteX203" fmla="*/ 848993 w 1297423"/>
                <a:gd name="connsiteY203" fmla="*/ 1104035 h 2311974"/>
                <a:gd name="connsiteX204" fmla="*/ 220925 w 1297423"/>
                <a:gd name="connsiteY204" fmla="*/ 240679 h 2311974"/>
                <a:gd name="connsiteX205" fmla="*/ 242265 w 1297423"/>
                <a:gd name="connsiteY205" fmla="*/ 199350 h 2311974"/>
                <a:gd name="connsiteX206" fmla="*/ 220925 w 1297423"/>
                <a:gd name="connsiteY206" fmla="*/ 150728 h 2311974"/>
                <a:gd name="connsiteX207" fmla="*/ 230409 w 1297423"/>
                <a:gd name="connsiteY207" fmla="*/ 131279 h 2311974"/>
                <a:gd name="connsiteX208" fmla="*/ 263605 w 1297423"/>
                <a:gd name="connsiteY208" fmla="*/ 116693 h 2311974"/>
                <a:gd name="connsiteX209" fmla="*/ 268348 w 1297423"/>
                <a:gd name="connsiteY209" fmla="*/ 131279 h 2311974"/>
                <a:gd name="connsiteX210" fmla="*/ 289688 w 1297423"/>
                <a:gd name="connsiteY210" fmla="*/ 116693 h 2311974"/>
                <a:gd name="connsiteX211" fmla="*/ 284946 w 1297423"/>
                <a:gd name="connsiteY211" fmla="*/ 109399 h 2311974"/>
                <a:gd name="connsiteX212" fmla="*/ 301544 w 1297423"/>
                <a:gd name="connsiteY212" fmla="*/ 102106 h 2311974"/>
                <a:gd name="connsiteX213" fmla="*/ 301544 w 1297423"/>
                <a:gd name="connsiteY213" fmla="*/ 94813 h 2311974"/>
                <a:gd name="connsiteX214" fmla="*/ 311028 w 1297423"/>
                <a:gd name="connsiteY214" fmla="*/ 87519 h 2311974"/>
                <a:gd name="connsiteX215" fmla="*/ 296801 w 1297423"/>
                <a:gd name="connsiteY215" fmla="*/ 53484 h 2311974"/>
                <a:gd name="connsiteX216" fmla="*/ 294430 w 1297423"/>
                <a:gd name="connsiteY216" fmla="*/ 7293 h 2311974"/>
                <a:gd name="connsiteX217" fmla="*/ 337111 w 1297423"/>
                <a:gd name="connsiteY217" fmla="*/ 17018 h 2311974"/>
                <a:gd name="connsiteX218" fmla="*/ 358451 w 1297423"/>
                <a:gd name="connsiteY218" fmla="*/ 0 h 2311974"/>
                <a:gd name="connsiteX219" fmla="*/ 358451 w 1297423"/>
                <a:gd name="connsiteY219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1019999 w 1297423"/>
                <a:gd name="connsiteY31" fmla="*/ 371958 h 2311974"/>
                <a:gd name="connsiteX32" fmla="*/ 1136185 w 1297423"/>
                <a:gd name="connsiteY32" fmla="*/ 415718 h 2311974"/>
                <a:gd name="connsiteX33" fmla="*/ 1169381 w 1297423"/>
                <a:gd name="connsiteY33" fmla="*/ 386544 h 2311974"/>
                <a:gd name="connsiteX34" fmla="*/ 1214433 w 1297423"/>
                <a:gd name="connsiteY34" fmla="*/ 381682 h 2311974"/>
                <a:gd name="connsiteX35" fmla="*/ 1221547 w 1297423"/>
                <a:gd name="connsiteY35" fmla="*/ 386544 h 2311974"/>
                <a:gd name="connsiteX36" fmla="*/ 1257114 w 1297423"/>
                <a:gd name="connsiteY36" fmla="*/ 371958 h 2311974"/>
                <a:gd name="connsiteX37" fmla="*/ 1257114 w 1297423"/>
                <a:gd name="connsiteY37" fmla="*/ 388975 h 2311974"/>
                <a:gd name="connsiteX38" fmla="*/ 1271341 w 1297423"/>
                <a:gd name="connsiteY38" fmla="*/ 408424 h 2311974"/>
                <a:gd name="connsiteX39" fmla="*/ 1209691 w 1297423"/>
                <a:gd name="connsiteY39" fmla="*/ 444891 h 2311974"/>
                <a:gd name="connsiteX40" fmla="*/ 1207320 w 1297423"/>
                <a:gd name="connsiteY40" fmla="*/ 491082 h 2311974"/>
                <a:gd name="connsiteX41" fmla="*/ 1228660 w 1297423"/>
                <a:gd name="connsiteY41" fmla="*/ 532410 h 2311974"/>
                <a:gd name="connsiteX42" fmla="*/ 1261856 w 1297423"/>
                <a:gd name="connsiteY42" fmla="*/ 554290 h 2311974"/>
                <a:gd name="connsiteX43" fmla="*/ 1283196 w 1297423"/>
                <a:gd name="connsiteY43" fmla="*/ 581032 h 2311974"/>
                <a:gd name="connsiteX44" fmla="*/ 1276083 w 1297423"/>
                <a:gd name="connsiteY44" fmla="*/ 622361 h 2311974"/>
                <a:gd name="connsiteX45" fmla="*/ 1297423 w 1297423"/>
                <a:gd name="connsiteY45" fmla="*/ 644241 h 2311974"/>
                <a:gd name="connsiteX46" fmla="*/ 1292681 w 1297423"/>
                <a:gd name="connsiteY46" fmla="*/ 658827 h 2311974"/>
                <a:gd name="connsiteX47" fmla="*/ 1285567 w 1297423"/>
                <a:gd name="connsiteY47" fmla="*/ 666121 h 2311974"/>
                <a:gd name="connsiteX48" fmla="*/ 1257114 w 1297423"/>
                <a:gd name="connsiteY48" fmla="*/ 663689 h 2311974"/>
                <a:gd name="connsiteX49" fmla="*/ 1228660 w 1297423"/>
                <a:gd name="connsiteY49" fmla="*/ 705018 h 2311974"/>
                <a:gd name="connsiteX50" fmla="*/ 1207320 w 1297423"/>
                <a:gd name="connsiteY50" fmla="*/ 712312 h 2311974"/>
                <a:gd name="connsiteX51" fmla="*/ 1159897 w 1297423"/>
                <a:gd name="connsiteY51" fmla="*/ 785245 h 2311974"/>
                <a:gd name="connsiteX52" fmla="*/ 1159897 w 1297423"/>
                <a:gd name="connsiteY52" fmla="*/ 804693 h 2311974"/>
                <a:gd name="connsiteX53" fmla="*/ 1129072 w 1297423"/>
                <a:gd name="connsiteY53" fmla="*/ 802262 h 2311974"/>
                <a:gd name="connsiteX54" fmla="*/ 1098247 w 1297423"/>
                <a:gd name="connsiteY54" fmla="*/ 802262 h 2311974"/>
                <a:gd name="connsiteX55" fmla="*/ 1074536 w 1297423"/>
                <a:gd name="connsiteY55" fmla="*/ 819280 h 2311974"/>
                <a:gd name="connsiteX56" fmla="*/ 1038969 w 1297423"/>
                <a:gd name="connsiteY56" fmla="*/ 809556 h 2311974"/>
                <a:gd name="connsiteX57" fmla="*/ 1027113 w 1297423"/>
                <a:gd name="connsiteY57" fmla="*/ 816849 h 2311974"/>
                <a:gd name="connsiteX58" fmla="*/ 1024742 w 1297423"/>
                <a:gd name="connsiteY58" fmla="*/ 1149909 h 2311974"/>
                <a:gd name="connsiteX59" fmla="*/ 1036597 w 1297423"/>
                <a:gd name="connsiteY59" fmla="*/ 1164496 h 2311974"/>
                <a:gd name="connsiteX60" fmla="*/ 1065051 w 1297423"/>
                <a:gd name="connsiteY60" fmla="*/ 1164496 h 2311974"/>
                <a:gd name="connsiteX61" fmla="*/ 1067422 w 1297423"/>
                <a:gd name="connsiteY61" fmla="*/ 1166927 h 2311974"/>
                <a:gd name="connsiteX62" fmla="*/ 1086391 w 1297423"/>
                <a:gd name="connsiteY62" fmla="*/ 1159634 h 2311974"/>
                <a:gd name="connsiteX63" fmla="*/ 1098247 w 1297423"/>
                <a:gd name="connsiteY63" fmla="*/ 1166927 h 2311974"/>
                <a:gd name="connsiteX64" fmla="*/ 1105361 w 1297423"/>
                <a:gd name="connsiteY64" fmla="*/ 1166927 h 2311974"/>
                <a:gd name="connsiteX65" fmla="*/ 1100618 w 1297423"/>
                <a:gd name="connsiteY65" fmla="*/ 1171789 h 2311974"/>
                <a:gd name="connsiteX66" fmla="*/ 1114845 w 1297423"/>
                <a:gd name="connsiteY66" fmla="*/ 1179083 h 2311974"/>
                <a:gd name="connsiteX67" fmla="*/ 1121959 w 1297423"/>
                <a:gd name="connsiteY67" fmla="*/ 1222842 h 2311974"/>
                <a:gd name="connsiteX68" fmla="*/ 1114845 w 1297423"/>
                <a:gd name="connsiteY68" fmla="*/ 1230136 h 2311974"/>
                <a:gd name="connsiteX69" fmla="*/ 1114845 w 1297423"/>
                <a:gd name="connsiteY69" fmla="*/ 1254447 h 2311974"/>
                <a:gd name="connsiteX70" fmla="*/ 1140928 w 1297423"/>
                <a:gd name="connsiteY70" fmla="*/ 1271464 h 2311974"/>
                <a:gd name="connsiteX71" fmla="*/ 1136185 w 1297423"/>
                <a:gd name="connsiteY71" fmla="*/ 1278758 h 2311974"/>
                <a:gd name="connsiteX72" fmla="*/ 1145670 w 1297423"/>
                <a:gd name="connsiteY72" fmla="*/ 1290913 h 2311974"/>
                <a:gd name="connsiteX73" fmla="*/ 1145670 w 1297423"/>
                <a:gd name="connsiteY73" fmla="*/ 1303069 h 2311974"/>
                <a:gd name="connsiteX74" fmla="*/ 1148041 w 1297423"/>
                <a:gd name="connsiteY74" fmla="*/ 1305500 h 2311974"/>
                <a:gd name="connsiteX75" fmla="*/ 1145670 w 1297423"/>
                <a:gd name="connsiteY75" fmla="*/ 1312793 h 2311974"/>
                <a:gd name="connsiteX76" fmla="*/ 1152783 w 1297423"/>
                <a:gd name="connsiteY76" fmla="*/ 1324948 h 2311974"/>
                <a:gd name="connsiteX77" fmla="*/ 1159897 w 1297423"/>
                <a:gd name="connsiteY77" fmla="*/ 1317655 h 2311974"/>
                <a:gd name="connsiteX78" fmla="*/ 1159897 w 1297423"/>
                <a:gd name="connsiteY78" fmla="*/ 1327379 h 2311974"/>
                <a:gd name="connsiteX79" fmla="*/ 1162268 w 1297423"/>
                <a:gd name="connsiteY79" fmla="*/ 1344397 h 2311974"/>
                <a:gd name="connsiteX80" fmla="*/ 1136185 w 1297423"/>
                <a:gd name="connsiteY80" fmla="*/ 1358984 h 2311974"/>
                <a:gd name="connsiteX81" fmla="*/ 1114845 w 1297423"/>
                <a:gd name="connsiteY81" fmla="*/ 1358984 h 2311974"/>
                <a:gd name="connsiteX82" fmla="*/ 1112474 w 1297423"/>
                <a:gd name="connsiteY82" fmla="*/ 1376001 h 2311974"/>
                <a:gd name="connsiteX83" fmla="*/ 1133814 w 1297423"/>
                <a:gd name="connsiteY83" fmla="*/ 1376001 h 2311974"/>
                <a:gd name="connsiteX84" fmla="*/ 1136185 w 1297423"/>
                <a:gd name="connsiteY84" fmla="*/ 1383295 h 2311974"/>
                <a:gd name="connsiteX85" fmla="*/ 1140928 w 1297423"/>
                <a:gd name="connsiteY85" fmla="*/ 1380864 h 2311974"/>
                <a:gd name="connsiteX86" fmla="*/ 1148041 w 1297423"/>
                <a:gd name="connsiteY86" fmla="*/ 1393019 h 2311974"/>
                <a:gd name="connsiteX87" fmla="*/ 1145670 w 1297423"/>
                <a:gd name="connsiteY87" fmla="*/ 1400312 h 2311974"/>
                <a:gd name="connsiteX88" fmla="*/ 1148041 w 1297423"/>
                <a:gd name="connsiteY88" fmla="*/ 1402744 h 2311974"/>
                <a:gd name="connsiteX89" fmla="*/ 1167010 w 1297423"/>
                <a:gd name="connsiteY89" fmla="*/ 1380864 h 2311974"/>
                <a:gd name="connsiteX90" fmla="*/ 1174124 w 1297423"/>
                <a:gd name="connsiteY90" fmla="*/ 1383295 h 2311974"/>
                <a:gd name="connsiteX91" fmla="*/ 1169381 w 1297423"/>
                <a:gd name="connsiteY91" fmla="*/ 1380864 h 2311974"/>
                <a:gd name="connsiteX92" fmla="*/ 1176495 w 1297423"/>
                <a:gd name="connsiteY92" fmla="*/ 1373570 h 2311974"/>
                <a:gd name="connsiteX93" fmla="*/ 1183608 w 1297423"/>
                <a:gd name="connsiteY93" fmla="*/ 1368708 h 2311974"/>
                <a:gd name="connsiteX94" fmla="*/ 1200206 w 1297423"/>
                <a:gd name="connsiteY94" fmla="*/ 1417330 h 2311974"/>
                <a:gd name="connsiteX95" fmla="*/ 1195464 w 1297423"/>
                <a:gd name="connsiteY95" fmla="*/ 1424623 h 2311974"/>
                <a:gd name="connsiteX96" fmla="*/ 1195464 w 1297423"/>
                <a:gd name="connsiteY96" fmla="*/ 1441641 h 2311974"/>
                <a:gd name="connsiteX97" fmla="*/ 1162268 w 1297423"/>
                <a:gd name="connsiteY97" fmla="*/ 1436779 h 2311974"/>
                <a:gd name="connsiteX98" fmla="*/ 1159897 w 1297423"/>
                <a:gd name="connsiteY98" fmla="*/ 1473245 h 2311974"/>
                <a:gd name="connsiteX99" fmla="*/ 1145670 w 1297423"/>
                <a:gd name="connsiteY99" fmla="*/ 1473245 h 2311974"/>
                <a:gd name="connsiteX100" fmla="*/ 1140928 w 1297423"/>
                <a:gd name="connsiteY100" fmla="*/ 1504850 h 2311974"/>
                <a:gd name="connsiteX101" fmla="*/ 1126701 w 1297423"/>
                <a:gd name="connsiteY101" fmla="*/ 1521867 h 2311974"/>
                <a:gd name="connsiteX102" fmla="*/ 1126701 w 1297423"/>
                <a:gd name="connsiteY102" fmla="*/ 1548609 h 2311974"/>
                <a:gd name="connsiteX103" fmla="*/ 1107732 w 1297423"/>
                <a:gd name="connsiteY103" fmla="*/ 1560765 h 2311974"/>
                <a:gd name="connsiteX104" fmla="*/ 1133814 w 1297423"/>
                <a:gd name="connsiteY104" fmla="*/ 1570489 h 2311974"/>
                <a:gd name="connsiteX105" fmla="*/ 1133814 w 1297423"/>
                <a:gd name="connsiteY105" fmla="*/ 1577783 h 2311974"/>
                <a:gd name="connsiteX106" fmla="*/ 1079278 w 1297423"/>
                <a:gd name="connsiteY106" fmla="*/ 1577783 h 2311974"/>
                <a:gd name="connsiteX107" fmla="*/ 1091134 w 1297423"/>
                <a:gd name="connsiteY107" fmla="*/ 1602094 h 2311974"/>
                <a:gd name="connsiteX108" fmla="*/ 1100618 w 1297423"/>
                <a:gd name="connsiteY108" fmla="*/ 1609387 h 2311974"/>
                <a:gd name="connsiteX109" fmla="*/ 1098247 w 1297423"/>
                <a:gd name="connsiteY109" fmla="*/ 1619111 h 2311974"/>
                <a:gd name="connsiteX110" fmla="*/ 1100618 w 1297423"/>
                <a:gd name="connsiteY110" fmla="*/ 1623973 h 2311974"/>
                <a:gd name="connsiteX111" fmla="*/ 1100618 w 1297423"/>
                <a:gd name="connsiteY111" fmla="*/ 1645853 h 2311974"/>
                <a:gd name="connsiteX112" fmla="*/ 1093505 w 1297423"/>
                <a:gd name="connsiteY112" fmla="*/ 1645853 h 2311974"/>
                <a:gd name="connsiteX113" fmla="*/ 1086391 w 1297423"/>
                <a:gd name="connsiteY113" fmla="*/ 1667733 h 2311974"/>
                <a:gd name="connsiteX114" fmla="*/ 1086391 w 1297423"/>
                <a:gd name="connsiteY114" fmla="*/ 1706631 h 2311974"/>
                <a:gd name="connsiteX115" fmla="*/ 1072165 w 1297423"/>
                <a:gd name="connsiteY115" fmla="*/ 1709062 h 2311974"/>
                <a:gd name="connsiteX116" fmla="*/ 1072165 w 1297423"/>
                <a:gd name="connsiteY116" fmla="*/ 1723648 h 2311974"/>
                <a:gd name="connsiteX117" fmla="*/ 1060309 w 1297423"/>
                <a:gd name="connsiteY117" fmla="*/ 1740666 h 2311974"/>
                <a:gd name="connsiteX118" fmla="*/ 1003401 w 1297423"/>
                <a:gd name="connsiteY118" fmla="*/ 1733373 h 2311974"/>
                <a:gd name="connsiteX119" fmla="*/ 977319 w 1297423"/>
                <a:gd name="connsiteY119" fmla="*/ 1733373 h 2311974"/>
                <a:gd name="connsiteX120" fmla="*/ 965463 w 1297423"/>
                <a:gd name="connsiteY120" fmla="*/ 1743097 h 2311974"/>
                <a:gd name="connsiteX121" fmla="*/ 958350 w 1297423"/>
                <a:gd name="connsiteY121" fmla="*/ 1735804 h 2311974"/>
                <a:gd name="connsiteX122" fmla="*/ 951236 w 1297423"/>
                <a:gd name="connsiteY122" fmla="*/ 1740666 h 2311974"/>
                <a:gd name="connsiteX123" fmla="*/ 929896 w 1297423"/>
                <a:gd name="connsiteY123" fmla="*/ 1713924 h 2311974"/>
                <a:gd name="connsiteX124" fmla="*/ 915669 w 1297423"/>
                <a:gd name="connsiteY124" fmla="*/ 1721217 h 2311974"/>
                <a:gd name="connsiteX125" fmla="*/ 908556 w 1297423"/>
                <a:gd name="connsiteY125" fmla="*/ 1733373 h 2311974"/>
                <a:gd name="connsiteX126" fmla="*/ 901442 w 1297423"/>
                <a:gd name="connsiteY126" fmla="*/ 1735804 h 2311974"/>
                <a:gd name="connsiteX127" fmla="*/ 887215 w 1297423"/>
                <a:gd name="connsiteY127" fmla="*/ 1706631 h 2311974"/>
                <a:gd name="connsiteX128" fmla="*/ 816081 w 1297423"/>
                <a:gd name="connsiteY128" fmla="*/ 1709062 h 2311974"/>
                <a:gd name="connsiteX129" fmla="*/ 813710 w 1297423"/>
                <a:gd name="connsiteY129" fmla="*/ 1721217 h 2311974"/>
                <a:gd name="connsiteX130" fmla="*/ 771030 w 1297423"/>
                <a:gd name="connsiteY130" fmla="*/ 1721217 h 2311974"/>
                <a:gd name="connsiteX131" fmla="*/ 771030 w 1297423"/>
                <a:gd name="connsiteY131" fmla="*/ 1728511 h 2311974"/>
                <a:gd name="connsiteX132" fmla="*/ 740205 w 1297423"/>
                <a:gd name="connsiteY132" fmla="*/ 1721217 h 2311974"/>
                <a:gd name="connsiteX133" fmla="*/ 740205 w 1297423"/>
                <a:gd name="connsiteY133" fmla="*/ 1706631 h 2311974"/>
                <a:gd name="connsiteX134" fmla="*/ 733091 w 1297423"/>
                <a:gd name="connsiteY134" fmla="*/ 1706631 h 2311974"/>
                <a:gd name="connsiteX135" fmla="*/ 730720 w 1297423"/>
                <a:gd name="connsiteY135" fmla="*/ 1692044 h 2311974"/>
                <a:gd name="connsiteX136" fmla="*/ 730720 w 1297423"/>
                <a:gd name="connsiteY136" fmla="*/ 1692044 h 2311974"/>
                <a:gd name="connsiteX137" fmla="*/ 733091 w 1297423"/>
                <a:gd name="connsiteY137" fmla="*/ 1706631 h 2311974"/>
                <a:gd name="connsiteX138" fmla="*/ 678555 w 1297423"/>
                <a:gd name="connsiteY138" fmla="*/ 1709062 h 2311974"/>
                <a:gd name="connsiteX139" fmla="*/ 638246 w 1297423"/>
                <a:gd name="connsiteY139" fmla="*/ 1701769 h 2311974"/>
                <a:gd name="connsiteX140" fmla="*/ 635875 w 1297423"/>
                <a:gd name="connsiteY140" fmla="*/ 1709062 h 2311974"/>
                <a:gd name="connsiteX141" fmla="*/ 616905 w 1297423"/>
                <a:gd name="connsiteY141" fmla="*/ 1713924 h 2311974"/>
                <a:gd name="connsiteX142" fmla="*/ 609792 w 1297423"/>
                <a:gd name="connsiteY142" fmla="*/ 1733373 h 2311974"/>
                <a:gd name="connsiteX143" fmla="*/ 614534 w 1297423"/>
                <a:gd name="connsiteY143" fmla="*/ 1750391 h 2311974"/>
                <a:gd name="connsiteX144" fmla="*/ 595565 w 1297423"/>
                <a:gd name="connsiteY144" fmla="*/ 1750391 h 2311974"/>
                <a:gd name="connsiteX145" fmla="*/ 590823 w 1297423"/>
                <a:gd name="connsiteY145" fmla="*/ 1769840 h 2311974"/>
                <a:gd name="connsiteX146" fmla="*/ 597936 w 1297423"/>
                <a:gd name="connsiteY146" fmla="*/ 1784426 h 2311974"/>
                <a:gd name="connsiteX147" fmla="*/ 595565 w 1297423"/>
                <a:gd name="connsiteY147" fmla="*/ 1806306 h 2311974"/>
                <a:gd name="connsiteX148" fmla="*/ 583709 w 1297423"/>
                <a:gd name="connsiteY148" fmla="*/ 1813599 h 2311974"/>
                <a:gd name="connsiteX149" fmla="*/ 583709 w 1297423"/>
                <a:gd name="connsiteY149" fmla="*/ 1847635 h 2311974"/>
                <a:gd name="connsiteX150" fmla="*/ 569483 w 1297423"/>
                <a:gd name="connsiteY150" fmla="*/ 1852497 h 2311974"/>
                <a:gd name="connsiteX151" fmla="*/ 567111 w 1297423"/>
                <a:gd name="connsiteY151" fmla="*/ 1837910 h 2311974"/>
                <a:gd name="connsiteX152" fmla="*/ 533915 w 1297423"/>
                <a:gd name="connsiteY152" fmla="*/ 1837910 h 2311974"/>
                <a:gd name="connsiteX153" fmla="*/ 533915 w 1297423"/>
                <a:gd name="connsiteY153" fmla="*/ 1859790 h 2311974"/>
                <a:gd name="connsiteX154" fmla="*/ 514946 w 1297423"/>
                <a:gd name="connsiteY154" fmla="*/ 1859790 h 2311974"/>
                <a:gd name="connsiteX155" fmla="*/ 514946 w 1297423"/>
                <a:gd name="connsiteY155" fmla="*/ 1869515 h 2311974"/>
                <a:gd name="connsiteX156" fmla="*/ 512575 w 1297423"/>
                <a:gd name="connsiteY156" fmla="*/ 1876808 h 2311974"/>
                <a:gd name="connsiteX157" fmla="*/ 431957 w 1297423"/>
                <a:gd name="connsiteY157" fmla="*/ 1876808 h 2311974"/>
                <a:gd name="connsiteX158" fmla="*/ 431957 w 1297423"/>
                <a:gd name="connsiteY158" fmla="*/ 1896257 h 2311974"/>
                <a:gd name="connsiteX159" fmla="*/ 379791 w 1297423"/>
                <a:gd name="connsiteY159" fmla="*/ 1901119 h 2311974"/>
                <a:gd name="connsiteX160" fmla="*/ 379791 w 1297423"/>
                <a:gd name="connsiteY160" fmla="*/ 1930292 h 2311974"/>
                <a:gd name="connsiteX161" fmla="*/ 358451 w 1297423"/>
                <a:gd name="connsiteY161" fmla="*/ 1930292 h 2311974"/>
                <a:gd name="connsiteX162" fmla="*/ 356080 w 1297423"/>
                <a:gd name="connsiteY162" fmla="*/ 1952172 h 2311974"/>
                <a:gd name="connsiteX163" fmla="*/ 344224 w 1297423"/>
                <a:gd name="connsiteY163" fmla="*/ 1952172 h 2311974"/>
                <a:gd name="connsiteX164" fmla="*/ 344224 w 1297423"/>
                <a:gd name="connsiteY164" fmla="*/ 1978914 h 2311974"/>
                <a:gd name="connsiteX165" fmla="*/ 351338 w 1297423"/>
                <a:gd name="connsiteY165" fmla="*/ 1983776 h 2311974"/>
                <a:gd name="connsiteX166" fmla="*/ 348967 w 1297423"/>
                <a:gd name="connsiteY166" fmla="*/ 2000794 h 2311974"/>
                <a:gd name="connsiteX167" fmla="*/ 356080 w 1297423"/>
                <a:gd name="connsiteY167" fmla="*/ 2005656 h 2311974"/>
                <a:gd name="connsiteX168" fmla="*/ 356080 w 1297423"/>
                <a:gd name="connsiteY168" fmla="*/ 2068865 h 2311974"/>
                <a:gd name="connsiteX169" fmla="*/ 348967 w 1297423"/>
                <a:gd name="connsiteY169" fmla="*/ 2068865 h 2311974"/>
                <a:gd name="connsiteX170" fmla="*/ 348967 w 1297423"/>
                <a:gd name="connsiteY170" fmla="*/ 2081020 h 2311974"/>
                <a:gd name="connsiteX171" fmla="*/ 329997 w 1297423"/>
                <a:gd name="connsiteY171" fmla="*/ 2083451 h 2311974"/>
                <a:gd name="connsiteX172" fmla="*/ 315771 w 1297423"/>
                <a:gd name="connsiteY172" fmla="*/ 2117487 h 2311974"/>
                <a:gd name="connsiteX173" fmla="*/ 315771 w 1297423"/>
                <a:gd name="connsiteY173" fmla="*/ 2129642 h 2311974"/>
                <a:gd name="connsiteX174" fmla="*/ 372678 w 1297423"/>
                <a:gd name="connsiteY174" fmla="*/ 2132073 h 2311974"/>
                <a:gd name="connsiteX175" fmla="*/ 365565 w 1297423"/>
                <a:gd name="connsiteY175" fmla="*/ 2151522 h 2311974"/>
                <a:gd name="connsiteX176" fmla="*/ 370307 w 1297423"/>
                <a:gd name="connsiteY176" fmla="*/ 2161246 h 2311974"/>
                <a:gd name="connsiteX177" fmla="*/ 365565 w 1297423"/>
                <a:gd name="connsiteY177" fmla="*/ 2168540 h 2311974"/>
                <a:gd name="connsiteX178" fmla="*/ 348967 w 1297423"/>
                <a:gd name="connsiteY178" fmla="*/ 2168540 h 2311974"/>
                <a:gd name="connsiteX179" fmla="*/ 348967 w 1297423"/>
                <a:gd name="connsiteY179" fmla="*/ 2180695 h 2311974"/>
                <a:gd name="connsiteX180" fmla="*/ 318142 w 1297423"/>
                <a:gd name="connsiteY180" fmla="*/ 2187988 h 2311974"/>
                <a:gd name="connsiteX181" fmla="*/ 325255 w 1297423"/>
                <a:gd name="connsiteY181" fmla="*/ 2200144 h 2311974"/>
                <a:gd name="connsiteX182" fmla="*/ 322884 w 1297423"/>
                <a:gd name="connsiteY182" fmla="*/ 2256059 h 2311974"/>
                <a:gd name="connsiteX183" fmla="*/ 311028 w 1297423"/>
                <a:gd name="connsiteY183" fmla="*/ 2277939 h 2311974"/>
                <a:gd name="connsiteX184" fmla="*/ 284946 w 1297423"/>
                <a:gd name="connsiteY184" fmla="*/ 2307112 h 2311974"/>
                <a:gd name="connsiteX185" fmla="*/ 270719 w 1297423"/>
                <a:gd name="connsiteY185" fmla="*/ 2311974 h 2311974"/>
                <a:gd name="connsiteX186" fmla="*/ 254121 w 1297423"/>
                <a:gd name="connsiteY186" fmla="*/ 2282801 h 2311974"/>
                <a:gd name="connsiteX187" fmla="*/ 235152 w 1297423"/>
                <a:gd name="connsiteY187" fmla="*/ 2275508 h 2311974"/>
                <a:gd name="connsiteX188" fmla="*/ 220925 w 1297423"/>
                <a:gd name="connsiteY188" fmla="*/ 2292526 h 2311974"/>
                <a:gd name="connsiteX189" fmla="*/ 201956 w 1297423"/>
                <a:gd name="connsiteY189" fmla="*/ 2285232 h 2311974"/>
                <a:gd name="connsiteX190" fmla="*/ 187729 w 1297423"/>
                <a:gd name="connsiteY190" fmla="*/ 2290094 h 2311974"/>
                <a:gd name="connsiteX191" fmla="*/ 152162 w 1297423"/>
                <a:gd name="connsiteY191" fmla="*/ 2275508 h 2311974"/>
                <a:gd name="connsiteX192" fmla="*/ 111427 w 1297423"/>
                <a:gd name="connsiteY192" fmla="*/ 2254426 h 2311974"/>
                <a:gd name="connsiteX193" fmla="*/ 119732 w 1297423"/>
                <a:gd name="connsiteY193" fmla="*/ 2090384 h 2311974"/>
                <a:gd name="connsiteX194" fmla="*/ 149016 w 1297423"/>
                <a:gd name="connsiteY194" fmla="*/ 1879782 h 2311974"/>
                <a:gd name="connsiteX195" fmla="*/ 144099 w 1297423"/>
                <a:gd name="connsiteY195" fmla="*/ 1766434 h 2311974"/>
                <a:gd name="connsiteX196" fmla="*/ 115820 w 1297423"/>
                <a:gd name="connsiteY196" fmla="*/ 1684276 h 2311974"/>
                <a:gd name="connsiteX197" fmla="*/ 52467 w 1297423"/>
                <a:gd name="connsiteY197" fmla="*/ 1605539 h 2311974"/>
                <a:gd name="connsiteX198" fmla="*/ 2592 w 1297423"/>
                <a:gd name="connsiteY198" fmla="*/ 1566641 h 2311974"/>
                <a:gd name="connsiteX199" fmla="*/ 4236 w 1297423"/>
                <a:gd name="connsiteY199" fmla="*/ 1519182 h 2311974"/>
                <a:gd name="connsiteX200" fmla="*/ 0 w 1297423"/>
                <a:gd name="connsiteY200" fmla="*/ 1442151 h 2311974"/>
                <a:gd name="connsiteX201" fmla="*/ 55307 w 1297423"/>
                <a:gd name="connsiteY201" fmla="*/ 1327822 h 2311974"/>
                <a:gd name="connsiteX202" fmla="*/ 848993 w 1297423"/>
                <a:gd name="connsiteY202" fmla="*/ 1104035 h 2311974"/>
                <a:gd name="connsiteX203" fmla="*/ 220925 w 1297423"/>
                <a:gd name="connsiteY203" fmla="*/ 240679 h 2311974"/>
                <a:gd name="connsiteX204" fmla="*/ 242265 w 1297423"/>
                <a:gd name="connsiteY204" fmla="*/ 199350 h 2311974"/>
                <a:gd name="connsiteX205" fmla="*/ 220925 w 1297423"/>
                <a:gd name="connsiteY205" fmla="*/ 150728 h 2311974"/>
                <a:gd name="connsiteX206" fmla="*/ 230409 w 1297423"/>
                <a:gd name="connsiteY206" fmla="*/ 131279 h 2311974"/>
                <a:gd name="connsiteX207" fmla="*/ 263605 w 1297423"/>
                <a:gd name="connsiteY207" fmla="*/ 116693 h 2311974"/>
                <a:gd name="connsiteX208" fmla="*/ 268348 w 1297423"/>
                <a:gd name="connsiteY208" fmla="*/ 131279 h 2311974"/>
                <a:gd name="connsiteX209" fmla="*/ 289688 w 1297423"/>
                <a:gd name="connsiteY209" fmla="*/ 116693 h 2311974"/>
                <a:gd name="connsiteX210" fmla="*/ 284946 w 1297423"/>
                <a:gd name="connsiteY210" fmla="*/ 109399 h 2311974"/>
                <a:gd name="connsiteX211" fmla="*/ 301544 w 1297423"/>
                <a:gd name="connsiteY211" fmla="*/ 102106 h 2311974"/>
                <a:gd name="connsiteX212" fmla="*/ 301544 w 1297423"/>
                <a:gd name="connsiteY212" fmla="*/ 94813 h 2311974"/>
                <a:gd name="connsiteX213" fmla="*/ 311028 w 1297423"/>
                <a:gd name="connsiteY213" fmla="*/ 87519 h 2311974"/>
                <a:gd name="connsiteX214" fmla="*/ 296801 w 1297423"/>
                <a:gd name="connsiteY214" fmla="*/ 53484 h 2311974"/>
                <a:gd name="connsiteX215" fmla="*/ 294430 w 1297423"/>
                <a:gd name="connsiteY215" fmla="*/ 7293 h 2311974"/>
                <a:gd name="connsiteX216" fmla="*/ 337111 w 1297423"/>
                <a:gd name="connsiteY216" fmla="*/ 17018 h 2311974"/>
                <a:gd name="connsiteX217" fmla="*/ 358451 w 1297423"/>
                <a:gd name="connsiteY217" fmla="*/ 0 h 2311974"/>
                <a:gd name="connsiteX218" fmla="*/ 358451 w 1297423"/>
                <a:gd name="connsiteY218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1019999 w 1297423"/>
                <a:gd name="connsiteY31" fmla="*/ 371958 h 2311974"/>
                <a:gd name="connsiteX32" fmla="*/ 1136185 w 1297423"/>
                <a:gd name="connsiteY32" fmla="*/ 415718 h 2311974"/>
                <a:gd name="connsiteX33" fmla="*/ 1169381 w 1297423"/>
                <a:gd name="connsiteY33" fmla="*/ 386544 h 2311974"/>
                <a:gd name="connsiteX34" fmla="*/ 1214433 w 1297423"/>
                <a:gd name="connsiteY34" fmla="*/ 381682 h 2311974"/>
                <a:gd name="connsiteX35" fmla="*/ 1221547 w 1297423"/>
                <a:gd name="connsiteY35" fmla="*/ 386544 h 2311974"/>
                <a:gd name="connsiteX36" fmla="*/ 1257114 w 1297423"/>
                <a:gd name="connsiteY36" fmla="*/ 371958 h 2311974"/>
                <a:gd name="connsiteX37" fmla="*/ 1257114 w 1297423"/>
                <a:gd name="connsiteY37" fmla="*/ 388975 h 2311974"/>
                <a:gd name="connsiteX38" fmla="*/ 1271341 w 1297423"/>
                <a:gd name="connsiteY38" fmla="*/ 408424 h 2311974"/>
                <a:gd name="connsiteX39" fmla="*/ 1209691 w 1297423"/>
                <a:gd name="connsiteY39" fmla="*/ 444891 h 2311974"/>
                <a:gd name="connsiteX40" fmla="*/ 1207320 w 1297423"/>
                <a:gd name="connsiteY40" fmla="*/ 491082 h 2311974"/>
                <a:gd name="connsiteX41" fmla="*/ 1228660 w 1297423"/>
                <a:gd name="connsiteY41" fmla="*/ 532410 h 2311974"/>
                <a:gd name="connsiteX42" fmla="*/ 1261856 w 1297423"/>
                <a:gd name="connsiteY42" fmla="*/ 554290 h 2311974"/>
                <a:gd name="connsiteX43" fmla="*/ 1283196 w 1297423"/>
                <a:gd name="connsiteY43" fmla="*/ 581032 h 2311974"/>
                <a:gd name="connsiteX44" fmla="*/ 1276083 w 1297423"/>
                <a:gd name="connsiteY44" fmla="*/ 622361 h 2311974"/>
                <a:gd name="connsiteX45" fmla="*/ 1297423 w 1297423"/>
                <a:gd name="connsiteY45" fmla="*/ 644241 h 2311974"/>
                <a:gd name="connsiteX46" fmla="*/ 1292681 w 1297423"/>
                <a:gd name="connsiteY46" fmla="*/ 658827 h 2311974"/>
                <a:gd name="connsiteX47" fmla="*/ 1285567 w 1297423"/>
                <a:gd name="connsiteY47" fmla="*/ 666121 h 2311974"/>
                <a:gd name="connsiteX48" fmla="*/ 1257114 w 1297423"/>
                <a:gd name="connsiteY48" fmla="*/ 663689 h 2311974"/>
                <a:gd name="connsiteX49" fmla="*/ 1228660 w 1297423"/>
                <a:gd name="connsiteY49" fmla="*/ 705018 h 2311974"/>
                <a:gd name="connsiteX50" fmla="*/ 1207320 w 1297423"/>
                <a:gd name="connsiteY50" fmla="*/ 712312 h 2311974"/>
                <a:gd name="connsiteX51" fmla="*/ 1159897 w 1297423"/>
                <a:gd name="connsiteY51" fmla="*/ 785245 h 2311974"/>
                <a:gd name="connsiteX52" fmla="*/ 1159897 w 1297423"/>
                <a:gd name="connsiteY52" fmla="*/ 804693 h 2311974"/>
                <a:gd name="connsiteX53" fmla="*/ 1129072 w 1297423"/>
                <a:gd name="connsiteY53" fmla="*/ 802262 h 2311974"/>
                <a:gd name="connsiteX54" fmla="*/ 1098247 w 1297423"/>
                <a:gd name="connsiteY54" fmla="*/ 802262 h 2311974"/>
                <a:gd name="connsiteX55" fmla="*/ 1038969 w 1297423"/>
                <a:gd name="connsiteY55" fmla="*/ 809556 h 2311974"/>
                <a:gd name="connsiteX56" fmla="*/ 1027113 w 1297423"/>
                <a:gd name="connsiteY56" fmla="*/ 816849 h 2311974"/>
                <a:gd name="connsiteX57" fmla="*/ 1024742 w 1297423"/>
                <a:gd name="connsiteY57" fmla="*/ 1149909 h 2311974"/>
                <a:gd name="connsiteX58" fmla="*/ 1036597 w 1297423"/>
                <a:gd name="connsiteY58" fmla="*/ 1164496 h 2311974"/>
                <a:gd name="connsiteX59" fmla="*/ 1065051 w 1297423"/>
                <a:gd name="connsiteY59" fmla="*/ 1164496 h 2311974"/>
                <a:gd name="connsiteX60" fmla="*/ 1067422 w 1297423"/>
                <a:gd name="connsiteY60" fmla="*/ 1166927 h 2311974"/>
                <a:gd name="connsiteX61" fmla="*/ 1086391 w 1297423"/>
                <a:gd name="connsiteY61" fmla="*/ 1159634 h 2311974"/>
                <a:gd name="connsiteX62" fmla="*/ 1098247 w 1297423"/>
                <a:gd name="connsiteY62" fmla="*/ 1166927 h 2311974"/>
                <a:gd name="connsiteX63" fmla="*/ 1105361 w 1297423"/>
                <a:gd name="connsiteY63" fmla="*/ 1166927 h 2311974"/>
                <a:gd name="connsiteX64" fmla="*/ 1100618 w 1297423"/>
                <a:gd name="connsiteY64" fmla="*/ 1171789 h 2311974"/>
                <a:gd name="connsiteX65" fmla="*/ 1114845 w 1297423"/>
                <a:gd name="connsiteY65" fmla="*/ 1179083 h 2311974"/>
                <a:gd name="connsiteX66" fmla="*/ 1121959 w 1297423"/>
                <a:gd name="connsiteY66" fmla="*/ 1222842 h 2311974"/>
                <a:gd name="connsiteX67" fmla="*/ 1114845 w 1297423"/>
                <a:gd name="connsiteY67" fmla="*/ 1230136 h 2311974"/>
                <a:gd name="connsiteX68" fmla="*/ 1114845 w 1297423"/>
                <a:gd name="connsiteY68" fmla="*/ 1254447 h 2311974"/>
                <a:gd name="connsiteX69" fmla="*/ 1140928 w 1297423"/>
                <a:gd name="connsiteY69" fmla="*/ 1271464 h 2311974"/>
                <a:gd name="connsiteX70" fmla="*/ 1136185 w 1297423"/>
                <a:gd name="connsiteY70" fmla="*/ 1278758 h 2311974"/>
                <a:gd name="connsiteX71" fmla="*/ 1145670 w 1297423"/>
                <a:gd name="connsiteY71" fmla="*/ 1290913 h 2311974"/>
                <a:gd name="connsiteX72" fmla="*/ 1145670 w 1297423"/>
                <a:gd name="connsiteY72" fmla="*/ 1303069 h 2311974"/>
                <a:gd name="connsiteX73" fmla="*/ 1148041 w 1297423"/>
                <a:gd name="connsiteY73" fmla="*/ 1305500 h 2311974"/>
                <a:gd name="connsiteX74" fmla="*/ 1145670 w 1297423"/>
                <a:gd name="connsiteY74" fmla="*/ 1312793 h 2311974"/>
                <a:gd name="connsiteX75" fmla="*/ 1152783 w 1297423"/>
                <a:gd name="connsiteY75" fmla="*/ 1324948 h 2311974"/>
                <a:gd name="connsiteX76" fmla="*/ 1159897 w 1297423"/>
                <a:gd name="connsiteY76" fmla="*/ 1317655 h 2311974"/>
                <a:gd name="connsiteX77" fmla="*/ 1159897 w 1297423"/>
                <a:gd name="connsiteY77" fmla="*/ 1327379 h 2311974"/>
                <a:gd name="connsiteX78" fmla="*/ 1162268 w 1297423"/>
                <a:gd name="connsiteY78" fmla="*/ 1344397 h 2311974"/>
                <a:gd name="connsiteX79" fmla="*/ 1136185 w 1297423"/>
                <a:gd name="connsiteY79" fmla="*/ 1358984 h 2311974"/>
                <a:gd name="connsiteX80" fmla="*/ 1114845 w 1297423"/>
                <a:gd name="connsiteY80" fmla="*/ 1358984 h 2311974"/>
                <a:gd name="connsiteX81" fmla="*/ 1112474 w 1297423"/>
                <a:gd name="connsiteY81" fmla="*/ 1376001 h 2311974"/>
                <a:gd name="connsiteX82" fmla="*/ 1133814 w 1297423"/>
                <a:gd name="connsiteY82" fmla="*/ 1376001 h 2311974"/>
                <a:gd name="connsiteX83" fmla="*/ 1136185 w 1297423"/>
                <a:gd name="connsiteY83" fmla="*/ 1383295 h 2311974"/>
                <a:gd name="connsiteX84" fmla="*/ 1140928 w 1297423"/>
                <a:gd name="connsiteY84" fmla="*/ 1380864 h 2311974"/>
                <a:gd name="connsiteX85" fmla="*/ 1148041 w 1297423"/>
                <a:gd name="connsiteY85" fmla="*/ 1393019 h 2311974"/>
                <a:gd name="connsiteX86" fmla="*/ 1145670 w 1297423"/>
                <a:gd name="connsiteY86" fmla="*/ 1400312 h 2311974"/>
                <a:gd name="connsiteX87" fmla="*/ 1148041 w 1297423"/>
                <a:gd name="connsiteY87" fmla="*/ 1402744 h 2311974"/>
                <a:gd name="connsiteX88" fmla="*/ 1167010 w 1297423"/>
                <a:gd name="connsiteY88" fmla="*/ 1380864 h 2311974"/>
                <a:gd name="connsiteX89" fmla="*/ 1174124 w 1297423"/>
                <a:gd name="connsiteY89" fmla="*/ 1383295 h 2311974"/>
                <a:gd name="connsiteX90" fmla="*/ 1169381 w 1297423"/>
                <a:gd name="connsiteY90" fmla="*/ 1380864 h 2311974"/>
                <a:gd name="connsiteX91" fmla="*/ 1176495 w 1297423"/>
                <a:gd name="connsiteY91" fmla="*/ 1373570 h 2311974"/>
                <a:gd name="connsiteX92" fmla="*/ 1183608 w 1297423"/>
                <a:gd name="connsiteY92" fmla="*/ 1368708 h 2311974"/>
                <a:gd name="connsiteX93" fmla="*/ 1200206 w 1297423"/>
                <a:gd name="connsiteY93" fmla="*/ 1417330 h 2311974"/>
                <a:gd name="connsiteX94" fmla="*/ 1195464 w 1297423"/>
                <a:gd name="connsiteY94" fmla="*/ 1424623 h 2311974"/>
                <a:gd name="connsiteX95" fmla="*/ 1195464 w 1297423"/>
                <a:gd name="connsiteY95" fmla="*/ 1441641 h 2311974"/>
                <a:gd name="connsiteX96" fmla="*/ 1162268 w 1297423"/>
                <a:gd name="connsiteY96" fmla="*/ 1436779 h 2311974"/>
                <a:gd name="connsiteX97" fmla="*/ 1159897 w 1297423"/>
                <a:gd name="connsiteY97" fmla="*/ 1473245 h 2311974"/>
                <a:gd name="connsiteX98" fmla="*/ 1145670 w 1297423"/>
                <a:gd name="connsiteY98" fmla="*/ 1473245 h 2311974"/>
                <a:gd name="connsiteX99" fmla="*/ 1140928 w 1297423"/>
                <a:gd name="connsiteY99" fmla="*/ 1504850 h 2311974"/>
                <a:gd name="connsiteX100" fmla="*/ 1126701 w 1297423"/>
                <a:gd name="connsiteY100" fmla="*/ 1521867 h 2311974"/>
                <a:gd name="connsiteX101" fmla="*/ 1126701 w 1297423"/>
                <a:gd name="connsiteY101" fmla="*/ 1548609 h 2311974"/>
                <a:gd name="connsiteX102" fmla="*/ 1107732 w 1297423"/>
                <a:gd name="connsiteY102" fmla="*/ 1560765 h 2311974"/>
                <a:gd name="connsiteX103" fmla="*/ 1133814 w 1297423"/>
                <a:gd name="connsiteY103" fmla="*/ 1570489 h 2311974"/>
                <a:gd name="connsiteX104" fmla="*/ 1133814 w 1297423"/>
                <a:gd name="connsiteY104" fmla="*/ 1577783 h 2311974"/>
                <a:gd name="connsiteX105" fmla="*/ 1079278 w 1297423"/>
                <a:gd name="connsiteY105" fmla="*/ 1577783 h 2311974"/>
                <a:gd name="connsiteX106" fmla="*/ 1091134 w 1297423"/>
                <a:gd name="connsiteY106" fmla="*/ 1602094 h 2311974"/>
                <a:gd name="connsiteX107" fmla="*/ 1100618 w 1297423"/>
                <a:gd name="connsiteY107" fmla="*/ 1609387 h 2311974"/>
                <a:gd name="connsiteX108" fmla="*/ 1098247 w 1297423"/>
                <a:gd name="connsiteY108" fmla="*/ 1619111 h 2311974"/>
                <a:gd name="connsiteX109" fmla="*/ 1100618 w 1297423"/>
                <a:gd name="connsiteY109" fmla="*/ 1623973 h 2311974"/>
                <a:gd name="connsiteX110" fmla="*/ 1100618 w 1297423"/>
                <a:gd name="connsiteY110" fmla="*/ 1645853 h 2311974"/>
                <a:gd name="connsiteX111" fmla="*/ 1093505 w 1297423"/>
                <a:gd name="connsiteY111" fmla="*/ 1645853 h 2311974"/>
                <a:gd name="connsiteX112" fmla="*/ 1086391 w 1297423"/>
                <a:gd name="connsiteY112" fmla="*/ 1667733 h 2311974"/>
                <a:gd name="connsiteX113" fmla="*/ 1086391 w 1297423"/>
                <a:gd name="connsiteY113" fmla="*/ 1706631 h 2311974"/>
                <a:gd name="connsiteX114" fmla="*/ 1072165 w 1297423"/>
                <a:gd name="connsiteY114" fmla="*/ 1709062 h 2311974"/>
                <a:gd name="connsiteX115" fmla="*/ 1072165 w 1297423"/>
                <a:gd name="connsiteY115" fmla="*/ 1723648 h 2311974"/>
                <a:gd name="connsiteX116" fmla="*/ 1060309 w 1297423"/>
                <a:gd name="connsiteY116" fmla="*/ 1740666 h 2311974"/>
                <a:gd name="connsiteX117" fmla="*/ 1003401 w 1297423"/>
                <a:gd name="connsiteY117" fmla="*/ 1733373 h 2311974"/>
                <a:gd name="connsiteX118" fmla="*/ 977319 w 1297423"/>
                <a:gd name="connsiteY118" fmla="*/ 1733373 h 2311974"/>
                <a:gd name="connsiteX119" fmla="*/ 965463 w 1297423"/>
                <a:gd name="connsiteY119" fmla="*/ 1743097 h 2311974"/>
                <a:gd name="connsiteX120" fmla="*/ 958350 w 1297423"/>
                <a:gd name="connsiteY120" fmla="*/ 1735804 h 2311974"/>
                <a:gd name="connsiteX121" fmla="*/ 951236 w 1297423"/>
                <a:gd name="connsiteY121" fmla="*/ 1740666 h 2311974"/>
                <a:gd name="connsiteX122" fmla="*/ 929896 w 1297423"/>
                <a:gd name="connsiteY122" fmla="*/ 1713924 h 2311974"/>
                <a:gd name="connsiteX123" fmla="*/ 915669 w 1297423"/>
                <a:gd name="connsiteY123" fmla="*/ 1721217 h 2311974"/>
                <a:gd name="connsiteX124" fmla="*/ 908556 w 1297423"/>
                <a:gd name="connsiteY124" fmla="*/ 1733373 h 2311974"/>
                <a:gd name="connsiteX125" fmla="*/ 901442 w 1297423"/>
                <a:gd name="connsiteY125" fmla="*/ 1735804 h 2311974"/>
                <a:gd name="connsiteX126" fmla="*/ 887215 w 1297423"/>
                <a:gd name="connsiteY126" fmla="*/ 1706631 h 2311974"/>
                <a:gd name="connsiteX127" fmla="*/ 816081 w 1297423"/>
                <a:gd name="connsiteY127" fmla="*/ 1709062 h 2311974"/>
                <a:gd name="connsiteX128" fmla="*/ 813710 w 1297423"/>
                <a:gd name="connsiteY128" fmla="*/ 1721217 h 2311974"/>
                <a:gd name="connsiteX129" fmla="*/ 771030 w 1297423"/>
                <a:gd name="connsiteY129" fmla="*/ 1721217 h 2311974"/>
                <a:gd name="connsiteX130" fmla="*/ 771030 w 1297423"/>
                <a:gd name="connsiteY130" fmla="*/ 1728511 h 2311974"/>
                <a:gd name="connsiteX131" fmla="*/ 740205 w 1297423"/>
                <a:gd name="connsiteY131" fmla="*/ 1721217 h 2311974"/>
                <a:gd name="connsiteX132" fmla="*/ 740205 w 1297423"/>
                <a:gd name="connsiteY132" fmla="*/ 1706631 h 2311974"/>
                <a:gd name="connsiteX133" fmla="*/ 733091 w 1297423"/>
                <a:gd name="connsiteY133" fmla="*/ 1706631 h 2311974"/>
                <a:gd name="connsiteX134" fmla="*/ 730720 w 1297423"/>
                <a:gd name="connsiteY134" fmla="*/ 1692044 h 2311974"/>
                <a:gd name="connsiteX135" fmla="*/ 730720 w 1297423"/>
                <a:gd name="connsiteY135" fmla="*/ 1692044 h 2311974"/>
                <a:gd name="connsiteX136" fmla="*/ 733091 w 1297423"/>
                <a:gd name="connsiteY136" fmla="*/ 1706631 h 2311974"/>
                <a:gd name="connsiteX137" fmla="*/ 678555 w 1297423"/>
                <a:gd name="connsiteY137" fmla="*/ 1709062 h 2311974"/>
                <a:gd name="connsiteX138" fmla="*/ 638246 w 1297423"/>
                <a:gd name="connsiteY138" fmla="*/ 1701769 h 2311974"/>
                <a:gd name="connsiteX139" fmla="*/ 635875 w 1297423"/>
                <a:gd name="connsiteY139" fmla="*/ 1709062 h 2311974"/>
                <a:gd name="connsiteX140" fmla="*/ 616905 w 1297423"/>
                <a:gd name="connsiteY140" fmla="*/ 1713924 h 2311974"/>
                <a:gd name="connsiteX141" fmla="*/ 609792 w 1297423"/>
                <a:gd name="connsiteY141" fmla="*/ 1733373 h 2311974"/>
                <a:gd name="connsiteX142" fmla="*/ 614534 w 1297423"/>
                <a:gd name="connsiteY142" fmla="*/ 1750391 h 2311974"/>
                <a:gd name="connsiteX143" fmla="*/ 595565 w 1297423"/>
                <a:gd name="connsiteY143" fmla="*/ 1750391 h 2311974"/>
                <a:gd name="connsiteX144" fmla="*/ 590823 w 1297423"/>
                <a:gd name="connsiteY144" fmla="*/ 1769840 h 2311974"/>
                <a:gd name="connsiteX145" fmla="*/ 597936 w 1297423"/>
                <a:gd name="connsiteY145" fmla="*/ 1784426 h 2311974"/>
                <a:gd name="connsiteX146" fmla="*/ 595565 w 1297423"/>
                <a:gd name="connsiteY146" fmla="*/ 1806306 h 2311974"/>
                <a:gd name="connsiteX147" fmla="*/ 583709 w 1297423"/>
                <a:gd name="connsiteY147" fmla="*/ 1813599 h 2311974"/>
                <a:gd name="connsiteX148" fmla="*/ 583709 w 1297423"/>
                <a:gd name="connsiteY148" fmla="*/ 1847635 h 2311974"/>
                <a:gd name="connsiteX149" fmla="*/ 569483 w 1297423"/>
                <a:gd name="connsiteY149" fmla="*/ 1852497 h 2311974"/>
                <a:gd name="connsiteX150" fmla="*/ 567111 w 1297423"/>
                <a:gd name="connsiteY150" fmla="*/ 1837910 h 2311974"/>
                <a:gd name="connsiteX151" fmla="*/ 533915 w 1297423"/>
                <a:gd name="connsiteY151" fmla="*/ 1837910 h 2311974"/>
                <a:gd name="connsiteX152" fmla="*/ 533915 w 1297423"/>
                <a:gd name="connsiteY152" fmla="*/ 1859790 h 2311974"/>
                <a:gd name="connsiteX153" fmla="*/ 514946 w 1297423"/>
                <a:gd name="connsiteY153" fmla="*/ 1859790 h 2311974"/>
                <a:gd name="connsiteX154" fmla="*/ 514946 w 1297423"/>
                <a:gd name="connsiteY154" fmla="*/ 1869515 h 2311974"/>
                <a:gd name="connsiteX155" fmla="*/ 512575 w 1297423"/>
                <a:gd name="connsiteY155" fmla="*/ 1876808 h 2311974"/>
                <a:gd name="connsiteX156" fmla="*/ 431957 w 1297423"/>
                <a:gd name="connsiteY156" fmla="*/ 1876808 h 2311974"/>
                <a:gd name="connsiteX157" fmla="*/ 431957 w 1297423"/>
                <a:gd name="connsiteY157" fmla="*/ 1896257 h 2311974"/>
                <a:gd name="connsiteX158" fmla="*/ 379791 w 1297423"/>
                <a:gd name="connsiteY158" fmla="*/ 1901119 h 2311974"/>
                <a:gd name="connsiteX159" fmla="*/ 379791 w 1297423"/>
                <a:gd name="connsiteY159" fmla="*/ 1930292 h 2311974"/>
                <a:gd name="connsiteX160" fmla="*/ 358451 w 1297423"/>
                <a:gd name="connsiteY160" fmla="*/ 1930292 h 2311974"/>
                <a:gd name="connsiteX161" fmla="*/ 356080 w 1297423"/>
                <a:gd name="connsiteY161" fmla="*/ 1952172 h 2311974"/>
                <a:gd name="connsiteX162" fmla="*/ 344224 w 1297423"/>
                <a:gd name="connsiteY162" fmla="*/ 1952172 h 2311974"/>
                <a:gd name="connsiteX163" fmla="*/ 344224 w 1297423"/>
                <a:gd name="connsiteY163" fmla="*/ 1978914 h 2311974"/>
                <a:gd name="connsiteX164" fmla="*/ 351338 w 1297423"/>
                <a:gd name="connsiteY164" fmla="*/ 1983776 h 2311974"/>
                <a:gd name="connsiteX165" fmla="*/ 348967 w 1297423"/>
                <a:gd name="connsiteY165" fmla="*/ 2000794 h 2311974"/>
                <a:gd name="connsiteX166" fmla="*/ 356080 w 1297423"/>
                <a:gd name="connsiteY166" fmla="*/ 2005656 h 2311974"/>
                <a:gd name="connsiteX167" fmla="*/ 356080 w 1297423"/>
                <a:gd name="connsiteY167" fmla="*/ 2068865 h 2311974"/>
                <a:gd name="connsiteX168" fmla="*/ 348967 w 1297423"/>
                <a:gd name="connsiteY168" fmla="*/ 2068865 h 2311974"/>
                <a:gd name="connsiteX169" fmla="*/ 348967 w 1297423"/>
                <a:gd name="connsiteY169" fmla="*/ 2081020 h 2311974"/>
                <a:gd name="connsiteX170" fmla="*/ 329997 w 1297423"/>
                <a:gd name="connsiteY170" fmla="*/ 2083451 h 2311974"/>
                <a:gd name="connsiteX171" fmla="*/ 315771 w 1297423"/>
                <a:gd name="connsiteY171" fmla="*/ 2117487 h 2311974"/>
                <a:gd name="connsiteX172" fmla="*/ 315771 w 1297423"/>
                <a:gd name="connsiteY172" fmla="*/ 2129642 h 2311974"/>
                <a:gd name="connsiteX173" fmla="*/ 372678 w 1297423"/>
                <a:gd name="connsiteY173" fmla="*/ 2132073 h 2311974"/>
                <a:gd name="connsiteX174" fmla="*/ 365565 w 1297423"/>
                <a:gd name="connsiteY174" fmla="*/ 2151522 h 2311974"/>
                <a:gd name="connsiteX175" fmla="*/ 370307 w 1297423"/>
                <a:gd name="connsiteY175" fmla="*/ 2161246 h 2311974"/>
                <a:gd name="connsiteX176" fmla="*/ 365565 w 1297423"/>
                <a:gd name="connsiteY176" fmla="*/ 2168540 h 2311974"/>
                <a:gd name="connsiteX177" fmla="*/ 348967 w 1297423"/>
                <a:gd name="connsiteY177" fmla="*/ 2168540 h 2311974"/>
                <a:gd name="connsiteX178" fmla="*/ 348967 w 1297423"/>
                <a:gd name="connsiteY178" fmla="*/ 2180695 h 2311974"/>
                <a:gd name="connsiteX179" fmla="*/ 318142 w 1297423"/>
                <a:gd name="connsiteY179" fmla="*/ 2187988 h 2311974"/>
                <a:gd name="connsiteX180" fmla="*/ 325255 w 1297423"/>
                <a:gd name="connsiteY180" fmla="*/ 2200144 h 2311974"/>
                <a:gd name="connsiteX181" fmla="*/ 322884 w 1297423"/>
                <a:gd name="connsiteY181" fmla="*/ 2256059 h 2311974"/>
                <a:gd name="connsiteX182" fmla="*/ 311028 w 1297423"/>
                <a:gd name="connsiteY182" fmla="*/ 2277939 h 2311974"/>
                <a:gd name="connsiteX183" fmla="*/ 284946 w 1297423"/>
                <a:gd name="connsiteY183" fmla="*/ 2307112 h 2311974"/>
                <a:gd name="connsiteX184" fmla="*/ 270719 w 1297423"/>
                <a:gd name="connsiteY184" fmla="*/ 2311974 h 2311974"/>
                <a:gd name="connsiteX185" fmla="*/ 254121 w 1297423"/>
                <a:gd name="connsiteY185" fmla="*/ 2282801 h 2311974"/>
                <a:gd name="connsiteX186" fmla="*/ 235152 w 1297423"/>
                <a:gd name="connsiteY186" fmla="*/ 2275508 h 2311974"/>
                <a:gd name="connsiteX187" fmla="*/ 220925 w 1297423"/>
                <a:gd name="connsiteY187" fmla="*/ 2292526 h 2311974"/>
                <a:gd name="connsiteX188" fmla="*/ 201956 w 1297423"/>
                <a:gd name="connsiteY188" fmla="*/ 2285232 h 2311974"/>
                <a:gd name="connsiteX189" fmla="*/ 187729 w 1297423"/>
                <a:gd name="connsiteY189" fmla="*/ 2290094 h 2311974"/>
                <a:gd name="connsiteX190" fmla="*/ 152162 w 1297423"/>
                <a:gd name="connsiteY190" fmla="*/ 2275508 h 2311974"/>
                <a:gd name="connsiteX191" fmla="*/ 111427 w 1297423"/>
                <a:gd name="connsiteY191" fmla="*/ 2254426 h 2311974"/>
                <a:gd name="connsiteX192" fmla="*/ 119732 w 1297423"/>
                <a:gd name="connsiteY192" fmla="*/ 2090384 h 2311974"/>
                <a:gd name="connsiteX193" fmla="*/ 149016 w 1297423"/>
                <a:gd name="connsiteY193" fmla="*/ 1879782 h 2311974"/>
                <a:gd name="connsiteX194" fmla="*/ 144099 w 1297423"/>
                <a:gd name="connsiteY194" fmla="*/ 1766434 h 2311974"/>
                <a:gd name="connsiteX195" fmla="*/ 115820 w 1297423"/>
                <a:gd name="connsiteY195" fmla="*/ 1684276 h 2311974"/>
                <a:gd name="connsiteX196" fmla="*/ 52467 w 1297423"/>
                <a:gd name="connsiteY196" fmla="*/ 1605539 h 2311974"/>
                <a:gd name="connsiteX197" fmla="*/ 2592 w 1297423"/>
                <a:gd name="connsiteY197" fmla="*/ 1566641 h 2311974"/>
                <a:gd name="connsiteX198" fmla="*/ 4236 w 1297423"/>
                <a:gd name="connsiteY198" fmla="*/ 1519182 h 2311974"/>
                <a:gd name="connsiteX199" fmla="*/ 0 w 1297423"/>
                <a:gd name="connsiteY199" fmla="*/ 1442151 h 2311974"/>
                <a:gd name="connsiteX200" fmla="*/ 55307 w 1297423"/>
                <a:gd name="connsiteY200" fmla="*/ 1327822 h 2311974"/>
                <a:gd name="connsiteX201" fmla="*/ 848993 w 1297423"/>
                <a:gd name="connsiteY201" fmla="*/ 1104035 h 2311974"/>
                <a:gd name="connsiteX202" fmla="*/ 220925 w 1297423"/>
                <a:gd name="connsiteY202" fmla="*/ 240679 h 2311974"/>
                <a:gd name="connsiteX203" fmla="*/ 242265 w 1297423"/>
                <a:gd name="connsiteY203" fmla="*/ 199350 h 2311974"/>
                <a:gd name="connsiteX204" fmla="*/ 220925 w 1297423"/>
                <a:gd name="connsiteY204" fmla="*/ 150728 h 2311974"/>
                <a:gd name="connsiteX205" fmla="*/ 230409 w 1297423"/>
                <a:gd name="connsiteY205" fmla="*/ 131279 h 2311974"/>
                <a:gd name="connsiteX206" fmla="*/ 263605 w 1297423"/>
                <a:gd name="connsiteY206" fmla="*/ 116693 h 2311974"/>
                <a:gd name="connsiteX207" fmla="*/ 268348 w 1297423"/>
                <a:gd name="connsiteY207" fmla="*/ 131279 h 2311974"/>
                <a:gd name="connsiteX208" fmla="*/ 289688 w 1297423"/>
                <a:gd name="connsiteY208" fmla="*/ 116693 h 2311974"/>
                <a:gd name="connsiteX209" fmla="*/ 284946 w 1297423"/>
                <a:gd name="connsiteY209" fmla="*/ 109399 h 2311974"/>
                <a:gd name="connsiteX210" fmla="*/ 301544 w 1297423"/>
                <a:gd name="connsiteY210" fmla="*/ 102106 h 2311974"/>
                <a:gd name="connsiteX211" fmla="*/ 301544 w 1297423"/>
                <a:gd name="connsiteY211" fmla="*/ 94813 h 2311974"/>
                <a:gd name="connsiteX212" fmla="*/ 311028 w 1297423"/>
                <a:gd name="connsiteY212" fmla="*/ 87519 h 2311974"/>
                <a:gd name="connsiteX213" fmla="*/ 296801 w 1297423"/>
                <a:gd name="connsiteY213" fmla="*/ 53484 h 2311974"/>
                <a:gd name="connsiteX214" fmla="*/ 294430 w 1297423"/>
                <a:gd name="connsiteY214" fmla="*/ 7293 h 2311974"/>
                <a:gd name="connsiteX215" fmla="*/ 337111 w 1297423"/>
                <a:gd name="connsiteY215" fmla="*/ 17018 h 2311974"/>
                <a:gd name="connsiteX216" fmla="*/ 358451 w 1297423"/>
                <a:gd name="connsiteY216" fmla="*/ 0 h 2311974"/>
                <a:gd name="connsiteX217" fmla="*/ 358451 w 1297423"/>
                <a:gd name="connsiteY217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1019999 w 1297423"/>
                <a:gd name="connsiteY31" fmla="*/ 371958 h 2311974"/>
                <a:gd name="connsiteX32" fmla="*/ 1136185 w 1297423"/>
                <a:gd name="connsiteY32" fmla="*/ 415718 h 2311974"/>
                <a:gd name="connsiteX33" fmla="*/ 1169381 w 1297423"/>
                <a:gd name="connsiteY33" fmla="*/ 386544 h 2311974"/>
                <a:gd name="connsiteX34" fmla="*/ 1214433 w 1297423"/>
                <a:gd name="connsiteY34" fmla="*/ 381682 h 2311974"/>
                <a:gd name="connsiteX35" fmla="*/ 1221547 w 1297423"/>
                <a:gd name="connsiteY35" fmla="*/ 386544 h 2311974"/>
                <a:gd name="connsiteX36" fmla="*/ 1257114 w 1297423"/>
                <a:gd name="connsiteY36" fmla="*/ 371958 h 2311974"/>
                <a:gd name="connsiteX37" fmla="*/ 1257114 w 1297423"/>
                <a:gd name="connsiteY37" fmla="*/ 388975 h 2311974"/>
                <a:gd name="connsiteX38" fmla="*/ 1271341 w 1297423"/>
                <a:gd name="connsiteY38" fmla="*/ 408424 h 2311974"/>
                <a:gd name="connsiteX39" fmla="*/ 1209691 w 1297423"/>
                <a:gd name="connsiteY39" fmla="*/ 444891 h 2311974"/>
                <a:gd name="connsiteX40" fmla="*/ 1207320 w 1297423"/>
                <a:gd name="connsiteY40" fmla="*/ 491082 h 2311974"/>
                <a:gd name="connsiteX41" fmla="*/ 1228660 w 1297423"/>
                <a:gd name="connsiteY41" fmla="*/ 532410 h 2311974"/>
                <a:gd name="connsiteX42" fmla="*/ 1261856 w 1297423"/>
                <a:gd name="connsiteY42" fmla="*/ 554290 h 2311974"/>
                <a:gd name="connsiteX43" fmla="*/ 1283196 w 1297423"/>
                <a:gd name="connsiteY43" fmla="*/ 581032 h 2311974"/>
                <a:gd name="connsiteX44" fmla="*/ 1276083 w 1297423"/>
                <a:gd name="connsiteY44" fmla="*/ 622361 h 2311974"/>
                <a:gd name="connsiteX45" fmla="*/ 1297423 w 1297423"/>
                <a:gd name="connsiteY45" fmla="*/ 644241 h 2311974"/>
                <a:gd name="connsiteX46" fmla="*/ 1292681 w 1297423"/>
                <a:gd name="connsiteY46" fmla="*/ 658827 h 2311974"/>
                <a:gd name="connsiteX47" fmla="*/ 1285567 w 1297423"/>
                <a:gd name="connsiteY47" fmla="*/ 666121 h 2311974"/>
                <a:gd name="connsiteX48" fmla="*/ 1257114 w 1297423"/>
                <a:gd name="connsiteY48" fmla="*/ 663689 h 2311974"/>
                <a:gd name="connsiteX49" fmla="*/ 1228660 w 1297423"/>
                <a:gd name="connsiteY49" fmla="*/ 705018 h 2311974"/>
                <a:gd name="connsiteX50" fmla="*/ 1207320 w 1297423"/>
                <a:gd name="connsiteY50" fmla="*/ 712312 h 2311974"/>
                <a:gd name="connsiteX51" fmla="*/ 1159897 w 1297423"/>
                <a:gd name="connsiteY51" fmla="*/ 785245 h 2311974"/>
                <a:gd name="connsiteX52" fmla="*/ 1159897 w 1297423"/>
                <a:gd name="connsiteY52" fmla="*/ 804693 h 2311974"/>
                <a:gd name="connsiteX53" fmla="*/ 1098247 w 1297423"/>
                <a:gd name="connsiteY53" fmla="*/ 802262 h 2311974"/>
                <a:gd name="connsiteX54" fmla="*/ 1038969 w 1297423"/>
                <a:gd name="connsiteY54" fmla="*/ 809556 h 2311974"/>
                <a:gd name="connsiteX55" fmla="*/ 1027113 w 1297423"/>
                <a:gd name="connsiteY55" fmla="*/ 816849 h 2311974"/>
                <a:gd name="connsiteX56" fmla="*/ 1024742 w 1297423"/>
                <a:gd name="connsiteY56" fmla="*/ 1149909 h 2311974"/>
                <a:gd name="connsiteX57" fmla="*/ 1036597 w 1297423"/>
                <a:gd name="connsiteY57" fmla="*/ 1164496 h 2311974"/>
                <a:gd name="connsiteX58" fmla="*/ 1065051 w 1297423"/>
                <a:gd name="connsiteY58" fmla="*/ 1164496 h 2311974"/>
                <a:gd name="connsiteX59" fmla="*/ 1067422 w 1297423"/>
                <a:gd name="connsiteY59" fmla="*/ 1166927 h 2311974"/>
                <a:gd name="connsiteX60" fmla="*/ 1086391 w 1297423"/>
                <a:gd name="connsiteY60" fmla="*/ 1159634 h 2311974"/>
                <a:gd name="connsiteX61" fmla="*/ 1098247 w 1297423"/>
                <a:gd name="connsiteY61" fmla="*/ 1166927 h 2311974"/>
                <a:gd name="connsiteX62" fmla="*/ 1105361 w 1297423"/>
                <a:gd name="connsiteY62" fmla="*/ 1166927 h 2311974"/>
                <a:gd name="connsiteX63" fmla="*/ 1100618 w 1297423"/>
                <a:gd name="connsiteY63" fmla="*/ 1171789 h 2311974"/>
                <a:gd name="connsiteX64" fmla="*/ 1114845 w 1297423"/>
                <a:gd name="connsiteY64" fmla="*/ 1179083 h 2311974"/>
                <a:gd name="connsiteX65" fmla="*/ 1121959 w 1297423"/>
                <a:gd name="connsiteY65" fmla="*/ 1222842 h 2311974"/>
                <a:gd name="connsiteX66" fmla="*/ 1114845 w 1297423"/>
                <a:gd name="connsiteY66" fmla="*/ 1230136 h 2311974"/>
                <a:gd name="connsiteX67" fmla="*/ 1114845 w 1297423"/>
                <a:gd name="connsiteY67" fmla="*/ 1254447 h 2311974"/>
                <a:gd name="connsiteX68" fmla="*/ 1140928 w 1297423"/>
                <a:gd name="connsiteY68" fmla="*/ 1271464 h 2311974"/>
                <a:gd name="connsiteX69" fmla="*/ 1136185 w 1297423"/>
                <a:gd name="connsiteY69" fmla="*/ 1278758 h 2311974"/>
                <a:gd name="connsiteX70" fmla="*/ 1145670 w 1297423"/>
                <a:gd name="connsiteY70" fmla="*/ 1290913 h 2311974"/>
                <a:gd name="connsiteX71" fmla="*/ 1145670 w 1297423"/>
                <a:gd name="connsiteY71" fmla="*/ 1303069 h 2311974"/>
                <a:gd name="connsiteX72" fmla="*/ 1148041 w 1297423"/>
                <a:gd name="connsiteY72" fmla="*/ 1305500 h 2311974"/>
                <a:gd name="connsiteX73" fmla="*/ 1145670 w 1297423"/>
                <a:gd name="connsiteY73" fmla="*/ 1312793 h 2311974"/>
                <a:gd name="connsiteX74" fmla="*/ 1152783 w 1297423"/>
                <a:gd name="connsiteY74" fmla="*/ 1324948 h 2311974"/>
                <a:gd name="connsiteX75" fmla="*/ 1159897 w 1297423"/>
                <a:gd name="connsiteY75" fmla="*/ 1317655 h 2311974"/>
                <a:gd name="connsiteX76" fmla="*/ 1159897 w 1297423"/>
                <a:gd name="connsiteY76" fmla="*/ 1327379 h 2311974"/>
                <a:gd name="connsiteX77" fmla="*/ 1162268 w 1297423"/>
                <a:gd name="connsiteY77" fmla="*/ 1344397 h 2311974"/>
                <a:gd name="connsiteX78" fmla="*/ 1136185 w 1297423"/>
                <a:gd name="connsiteY78" fmla="*/ 1358984 h 2311974"/>
                <a:gd name="connsiteX79" fmla="*/ 1114845 w 1297423"/>
                <a:gd name="connsiteY79" fmla="*/ 1358984 h 2311974"/>
                <a:gd name="connsiteX80" fmla="*/ 1112474 w 1297423"/>
                <a:gd name="connsiteY80" fmla="*/ 1376001 h 2311974"/>
                <a:gd name="connsiteX81" fmla="*/ 1133814 w 1297423"/>
                <a:gd name="connsiteY81" fmla="*/ 1376001 h 2311974"/>
                <a:gd name="connsiteX82" fmla="*/ 1136185 w 1297423"/>
                <a:gd name="connsiteY82" fmla="*/ 1383295 h 2311974"/>
                <a:gd name="connsiteX83" fmla="*/ 1140928 w 1297423"/>
                <a:gd name="connsiteY83" fmla="*/ 1380864 h 2311974"/>
                <a:gd name="connsiteX84" fmla="*/ 1148041 w 1297423"/>
                <a:gd name="connsiteY84" fmla="*/ 1393019 h 2311974"/>
                <a:gd name="connsiteX85" fmla="*/ 1145670 w 1297423"/>
                <a:gd name="connsiteY85" fmla="*/ 1400312 h 2311974"/>
                <a:gd name="connsiteX86" fmla="*/ 1148041 w 1297423"/>
                <a:gd name="connsiteY86" fmla="*/ 1402744 h 2311974"/>
                <a:gd name="connsiteX87" fmla="*/ 1167010 w 1297423"/>
                <a:gd name="connsiteY87" fmla="*/ 1380864 h 2311974"/>
                <a:gd name="connsiteX88" fmla="*/ 1174124 w 1297423"/>
                <a:gd name="connsiteY88" fmla="*/ 1383295 h 2311974"/>
                <a:gd name="connsiteX89" fmla="*/ 1169381 w 1297423"/>
                <a:gd name="connsiteY89" fmla="*/ 1380864 h 2311974"/>
                <a:gd name="connsiteX90" fmla="*/ 1176495 w 1297423"/>
                <a:gd name="connsiteY90" fmla="*/ 1373570 h 2311974"/>
                <a:gd name="connsiteX91" fmla="*/ 1183608 w 1297423"/>
                <a:gd name="connsiteY91" fmla="*/ 1368708 h 2311974"/>
                <a:gd name="connsiteX92" fmla="*/ 1200206 w 1297423"/>
                <a:gd name="connsiteY92" fmla="*/ 1417330 h 2311974"/>
                <a:gd name="connsiteX93" fmla="*/ 1195464 w 1297423"/>
                <a:gd name="connsiteY93" fmla="*/ 1424623 h 2311974"/>
                <a:gd name="connsiteX94" fmla="*/ 1195464 w 1297423"/>
                <a:gd name="connsiteY94" fmla="*/ 1441641 h 2311974"/>
                <a:gd name="connsiteX95" fmla="*/ 1162268 w 1297423"/>
                <a:gd name="connsiteY95" fmla="*/ 1436779 h 2311974"/>
                <a:gd name="connsiteX96" fmla="*/ 1159897 w 1297423"/>
                <a:gd name="connsiteY96" fmla="*/ 1473245 h 2311974"/>
                <a:gd name="connsiteX97" fmla="*/ 1145670 w 1297423"/>
                <a:gd name="connsiteY97" fmla="*/ 1473245 h 2311974"/>
                <a:gd name="connsiteX98" fmla="*/ 1140928 w 1297423"/>
                <a:gd name="connsiteY98" fmla="*/ 1504850 h 2311974"/>
                <a:gd name="connsiteX99" fmla="*/ 1126701 w 1297423"/>
                <a:gd name="connsiteY99" fmla="*/ 1521867 h 2311974"/>
                <a:gd name="connsiteX100" fmla="*/ 1126701 w 1297423"/>
                <a:gd name="connsiteY100" fmla="*/ 1548609 h 2311974"/>
                <a:gd name="connsiteX101" fmla="*/ 1107732 w 1297423"/>
                <a:gd name="connsiteY101" fmla="*/ 1560765 h 2311974"/>
                <a:gd name="connsiteX102" fmla="*/ 1133814 w 1297423"/>
                <a:gd name="connsiteY102" fmla="*/ 1570489 h 2311974"/>
                <a:gd name="connsiteX103" fmla="*/ 1133814 w 1297423"/>
                <a:gd name="connsiteY103" fmla="*/ 1577783 h 2311974"/>
                <a:gd name="connsiteX104" fmla="*/ 1079278 w 1297423"/>
                <a:gd name="connsiteY104" fmla="*/ 1577783 h 2311974"/>
                <a:gd name="connsiteX105" fmla="*/ 1091134 w 1297423"/>
                <a:gd name="connsiteY105" fmla="*/ 1602094 h 2311974"/>
                <a:gd name="connsiteX106" fmla="*/ 1100618 w 1297423"/>
                <a:gd name="connsiteY106" fmla="*/ 1609387 h 2311974"/>
                <a:gd name="connsiteX107" fmla="*/ 1098247 w 1297423"/>
                <a:gd name="connsiteY107" fmla="*/ 1619111 h 2311974"/>
                <a:gd name="connsiteX108" fmla="*/ 1100618 w 1297423"/>
                <a:gd name="connsiteY108" fmla="*/ 1623973 h 2311974"/>
                <a:gd name="connsiteX109" fmla="*/ 1100618 w 1297423"/>
                <a:gd name="connsiteY109" fmla="*/ 1645853 h 2311974"/>
                <a:gd name="connsiteX110" fmla="*/ 1093505 w 1297423"/>
                <a:gd name="connsiteY110" fmla="*/ 1645853 h 2311974"/>
                <a:gd name="connsiteX111" fmla="*/ 1086391 w 1297423"/>
                <a:gd name="connsiteY111" fmla="*/ 1667733 h 2311974"/>
                <a:gd name="connsiteX112" fmla="*/ 1086391 w 1297423"/>
                <a:gd name="connsiteY112" fmla="*/ 1706631 h 2311974"/>
                <a:gd name="connsiteX113" fmla="*/ 1072165 w 1297423"/>
                <a:gd name="connsiteY113" fmla="*/ 1709062 h 2311974"/>
                <a:gd name="connsiteX114" fmla="*/ 1072165 w 1297423"/>
                <a:gd name="connsiteY114" fmla="*/ 1723648 h 2311974"/>
                <a:gd name="connsiteX115" fmla="*/ 1060309 w 1297423"/>
                <a:gd name="connsiteY115" fmla="*/ 1740666 h 2311974"/>
                <a:gd name="connsiteX116" fmla="*/ 1003401 w 1297423"/>
                <a:gd name="connsiteY116" fmla="*/ 1733373 h 2311974"/>
                <a:gd name="connsiteX117" fmla="*/ 977319 w 1297423"/>
                <a:gd name="connsiteY117" fmla="*/ 1733373 h 2311974"/>
                <a:gd name="connsiteX118" fmla="*/ 965463 w 1297423"/>
                <a:gd name="connsiteY118" fmla="*/ 1743097 h 2311974"/>
                <a:gd name="connsiteX119" fmla="*/ 958350 w 1297423"/>
                <a:gd name="connsiteY119" fmla="*/ 1735804 h 2311974"/>
                <a:gd name="connsiteX120" fmla="*/ 951236 w 1297423"/>
                <a:gd name="connsiteY120" fmla="*/ 1740666 h 2311974"/>
                <a:gd name="connsiteX121" fmla="*/ 929896 w 1297423"/>
                <a:gd name="connsiteY121" fmla="*/ 1713924 h 2311974"/>
                <a:gd name="connsiteX122" fmla="*/ 915669 w 1297423"/>
                <a:gd name="connsiteY122" fmla="*/ 1721217 h 2311974"/>
                <a:gd name="connsiteX123" fmla="*/ 908556 w 1297423"/>
                <a:gd name="connsiteY123" fmla="*/ 1733373 h 2311974"/>
                <a:gd name="connsiteX124" fmla="*/ 901442 w 1297423"/>
                <a:gd name="connsiteY124" fmla="*/ 1735804 h 2311974"/>
                <a:gd name="connsiteX125" fmla="*/ 887215 w 1297423"/>
                <a:gd name="connsiteY125" fmla="*/ 1706631 h 2311974"/>
                <a:gd name="connsiteX126" fmla="*/ 816081 w 1297423"/>
                <a:gd name="connsiteY126" fmla="*/ 1709062 h 2311974"/>
                <a:gd name="connsiteX127" fmla="*/ 813710 w 1297423"/>
                <a:gd name="connsiteY127" fmla="*/ 1721217 h 2311974"/>
                <a:gd name="connsiteX128" fmla="*/ 771030 w 1297423"/>
                <a:gd name="connsiteY128" fmla="*/ 1721217 h 2311974"/>
                <a:gd name="connsiteX129" fmla="*/ 771030 w 1297423"/>
                <a:gd name="connsiteY129" fmla="*/ 1728511 h 2311974"/>
                <a:gd name="connsiteX130" fmla="*/ 740205 w 1297423"/>
                <a:gd name="connsiteY130" fmla="*/ 1721217 h 2311974"/>
                <a:gd name="connsiteX131" fmla="*/ 740205 w 1297423"/>
                <a:gd name="connsiteY131" fmla="*/ 1706631 h 2311974"/>
                <a:gd name="connsiteX132" fmla="*/ 733091 w 1297423"/>
                <a:gd name="connsiteY132" fmla="*/ 1706631 h 2311974"/>
                <a:gd name="connsiteX133" fmla="*/ 730720 w 1297423"/>
                <a:gd name="connsiteY133" fmla="*/ 1692044 h 2311974"/>
                <a:gd name="connsiteX134" fmla="*/ 730720 w 1297423"/>
                <a:gd name="connsiteY134" fmla="*/ 1692044 h 2311974"/>
                <a:gd name="connsiteX135" fmla="*/ 733091 w 1297423"/>
                <a:gd name="connsiteY135" fmla="*/ 1706631 h 2311974"/>
                <a:gd name="connsiteX136" fmla="*/ 678555 w 1297423"/>
                <a:gd name="connsiteY136" fmla="*/ 1709062 h 2311974"/>
                <a:gd name="connsiteX137" fmla="*/ 638246 w 1297423"/>
                <a:gd name="connsiteY137" fmla="*/ 1701769 h 2311974"/>
                <a:gd name="connsiteX138" fmla="*/ 635875 w 1297423"/>
                <a:gd name="connsiteY138" fmla="*/ 1709062 h 2311974"/>
                <a:gd name="connsiteX139" fmla="*/ 616905 w 1297423"/>
                <a:gd name="connsiteY139" fmla="*/ 1713924 h 2311974"/>
                <a:gd name="connsiteX140" fmla="*/ 609792 w 1297423"/>
                <a:gd name="connsiteY140" fmla="*/ 1733373 h 2311974"/>
                <a:gd name="connsiteX141" fmla="*/ 614534 w 1297423"/>
                <a:gd name="connsiteY141" fmla="*/ 1750391 h 2311974"/>
                <a:gd name="connsiteX142" fmla="*/ 595565 w 1297423"/>
                <a:gd name="connsiteY142" fmla="*/ 1750391 h 2311974"/>
                <a:gd name="connsiteX143" fmla="*/ 590823 w 1297423"/>
                <a:gd name="connsiteY143" fmla="*/ 1769840 h 2311974"/>
                <a:gd name="connsiteX144" fmla="*/ 597936 w 1297423"/>
                <a:gd name="connsiteY144" fmla="*/ 1784426 h 2311974"/>
                <a:gd name="connsiteX145" fmla="*/ 595565 w 1297423"/>
                <a:gd name="connsiteY145" fmla="*/ 1806306 h 2311974"/>
                <a:gd name="connsiteX146" fmla="*/ 583709 w 1297423"/>
                <a:gd name="connsiteY146" fmla="*/ 1813599 h 2311974"/>
                <a:gd name="connsiteX147" fmla="*/ 583709 w 1297423"/>
                <a:gd name="connsiteY147" fmla="*/ 1847635 h 2311974"/>
                <a:gd name="connsiteX148" fmla="*/ 569483 w 1297423"/>
                <a:gd name="connsiteY148" fmla="*/ 1852497 h 2311974"/>
                <a:gd name="connsiteX149" fmla="*/ 567111 w 1297423"/>
                <a:gd name="connsiteY149" fmla="*/ 1837910 h 2311974"/>
                <a:gd name="connsiteX150" fmla="*/ 533915 w 1297423"/>
                <a:gd name="connsiteY150" fmla="*/ 1837910 h 2311974"/>
                <a:gd name="connsiteX151" fmla="*/ 533915 w 1297423"/>
                <a:gd name="connsiteY151" fmla="*/ 1859790 h 2311974"/>
                <a:gd name="connsiteX152" fmla="*/ 514946 w 1297423"/>
                <a:gd name="connsiteY152" fmla="*/ 1859790 h 2311974"/>
                <a:gd name="connsiteX153" fmla="*/ 514946 w 1297423"/>
                <a:gd name="connsiteY153" fmla="*/ 1869515 h 2311974"/>
                <a:gd name="connsiteX154" fmla="*/ 512575 w 1297423"/>
                <a:gd name="connsiteY154" fmla="*/ 1876808 h 2311974"/>
                <a:gd name="connsiteX155" fmla="*/ 431957 w 1297423"/>
                <a:gd name="connsiteY155" fmla="*/ 1876808 h 2311974"/>
                <a:gd name="connsiteX156" fmla="*/ 431957 w 1297423"/>
                <a:gd name="connsiteY156" fmla="*/ 1896257 h 2311974"/>
                <a:gd name="connsiteX157" fmla="*/ 379791 w 1297423"/>
                <a:gd name="connsiteY157" fmla="*/ 1901119 h 2311974"/>
                <a:gd name="connsiteX158" fmla="*/ 379791 w 1297423"/>
                <a:gd name="connsiteY158" fmla="*/ 1930292 h 2311974"/>
                <a:gd name="connsiteX159" fmla="*/ 358451 w 1297423"/>
                <a:gd name="connsiteY159" fmla="*/ 1930292 h 2311974"/>
                <a:gd name="connsiteX160" fmla="*/ 356080 w 1297423"/>
                <a:gd name="connsiteY160" fmla="*/ 1952172 h 2311974"/>
                <a:gd name="connsiteX161" fmla="*/ 344224 w 1297423"/>
                <a:gd name="connsiteY161" fmla="*/ 1952172 h 2311974"/>
                <a:gd name="connsiteX162" fmla="*/ 344224 w 1297423"/>
                <a:gd name="connsiteY162" fmla="*/ 1978914 h 2311974"/>
                <a:gd name="connsiteX163" fmla="*/ 351338 w 1297423"/>
                <a:gd name="connsiteY163" fmla="*/ 1983776 h 2311974"/>
                <a:gd name="connsiteX164" fmla="*/ 348967 w 1297423"/>
                <a:gd name="connsiteY164" fmla="*/ 2000794 h 2311974"/>
                <a:gd name="connsiteX165" fmla="*/ 356080 w 1297423"/>
                <a:gd name="connsiteY165" fmla="*/ 2005656 h 2311974"/>
                <a:gd name="connsiteX166" fmla="*/ 356080 w 1297423"/>
                <a:gd name="connsiteY166" fmla="*/ 2068865 h 2311974"/>
                <a:gd name="connsiteX167" fmla="*/ 348967 w 1297423"/>
                <a:gd name="connsiteY167" fmla="*/ 2068865 h 2311974"/>
                <a:gd name="connsiteX168" fmla="*/ 348967 w 1297423"/>
                <a:gd name="connsiteY168" fmla="*/ 2081020 h 2311974"/>
                <a:gd name="connsiteX169" fmla="*/ 329997 w 1297423"/>
                <a:gd name="connsiteY169" fmla="*/ 2083451 h 2311974"/>
                <a:gd name="connsiteX170" fmla="*/ 315771 w 1297423"/>
                <a:gd name="connsiteY170" fmla="*/ 2117487 h 2311974"/>
                <a:gd name="connsiteX171" fmla="*/ 315771 w 1297423"/>
                <a:gd name="connsiteY171" fmla="*/ 2129642 h 2311974"/>
                <a:gd name="connsiteX172" fmla="*/ 372678 w 1297423"/>
                <a:gd name="connsiteY172" fmla="*/ 2132073 h 2311974"/>
                <a:gd name="connsiteX173" fmla="*/ 365565 w 1297423"/>
                <a:gd name="connsiteY173" fmla="*/ 2151522 h 2311974"/>
                <a:gd name="connsiteX174" fmla="*/ 370307 w 1297423"/>
                <a:gd name="connsiteY174" fmla="*/ 2161246 h 2311974"/>
                <a:gd name="connsiteX175" fmla="*/ 365565 w 1297423"/>
                <a:gd name="connsiteY175" fmla="*/ 2168540 h 2311974"/>
                <a:gd name="connsiteX176" fmla="*/ 348967 w 1297423"/>
                <a:gd name="connsiteY176" fmla="*/ 2168540 h 2311974"/>
                <a:gd name="connsiteX177" fmla="*/ 348967 w 1297423"/>
                <a:gd name="connsiteY177" fmla="*/ 2180695 h 2311974"/>
                <a:gd name="connsiteX178" fmla="*/ 318142 w 1297423"/>
                <a:gd name="connsiteY178" fmla="*/ 2187988 h 2311974"/>
                <a:gd name="connsiteX179" fmla="*/ 325255 w 1297423"/>
                <a:gd name="connsiteY179" fmla="*/ 2200144 h 2311974"/>
                <a:gd name="connsiteX180" fmla="*/ 322884 w 1297423"/>
                <a:gd name="connsiteY180" fmla="*/ 2256059 h 2311974"/>
                <a:gd name="connsiteX181" fmla="*/ 311028 w 1297423"/>
                <a:gd name="connsiteY181" fmla="*/ 2277939 h 2311974"/>
                <a:gd name="connsiteX182" fmla="*/ 284946 w 1297423"/>
                <a:gd name="connsiteY182" fmla="*/ 2307112 h 2311974"/>
                <a:gd name="connsiteX183" fmla="*/ 270719 w 1297423"/>
                <a:gd name="connsiteY183" fmla="*/ 2311974 h 2311974"/>
                <a:gd name="connsiteX184" fmla="*/ 254121 w 1297423"/>
                <a:gd name="connsiteY184" fmla="*/ 2282801 h 2311974"/>
                <a:gd name="connsiteX185" fmla="*/ 235152 w 1297423"/>
                <a:gd name="connsiteY185" fmla="*/ 2275508 h 2311974"/>
                <a:gd name="connsiteX186" fmla="*/ 220925 w 1297423"/>
                <a:gd name="connsiteY186" fmla="*/ 2292526 h 2311974"/>
                <a:gd name="connsiteX187" fmla="*/ 201956 w 1297423"/>
                <a:gd name="connsiteY187" fmla="*/ 2285232 h 2311974"/>
                <a:gd name="connsiteX188" fmla="*/ 187729 w 1297423"/>
                <a:gd name="connsiteY188" fmla="*/ 2290094 h 2311974"/>
                <a:gd name="connsiteX189" fmla="*/ 152162 w 1297423"/>
                <a:gd name="connsiteY189" fmla="*/ 2275508 h 2311974"/>
                <a:gd name="connsiteX190" fmla="*/ 111427 w 1297423"/>
                <a:gd name="connsiteY190" fmla="*/ 2254426 h 2311974"/>
                <a:gd name="connsiteX191" fmla="*/ 119732 w 1297423"/>
                <a:gd name="connsiteY191" fmla="*/ 2090384 h 2311974"/>
                <a:gd name="connsiteX192" fmla="*/ 149016 w 1297423"/>
                <a:gd name="connsiteY192" fmla="*/ 1879782 h 2311974"/>
                <a:gd name="connsiteX193" fmla="*/ 144099 w 1297423"/>
                <a:gd name="connsiteY193" fmla="*/ 1766434 h 2311974"/>
                <a:gd name="connsiteX194" fmla="*/ 115820 w 1297423"/>
                <a:gd name="connsiteY194" fmla="*/ 1684276 h 2311974"/>
                <a:gd name="connsiteX195" fmla="*/ 52467 w 1297423"/>
                <a:gd name="connsiteY195" fmla="*/ 1605539 h 2311974"/>
                <a:gd name="connsiteX196" fmla="*/ 2592 w 1297423"/>
                <a:gd name="connsiteY196" fmla="*/ 1566641 h 2311974"/>
                <a:gd name="connsiteX197" fmla="*/ 4236 w 1297423"/>
                <a:gd name="connsiteY197" fmla="*/ 1519182 h 2311974"/>
                <a:gd name="connsiteX198" fmla="*/ 0 w 1297423"/>
                <a:gd name="connsiteY198" fmla="*/ 1442151 h 2311974"/>
                <a:gd name="connsiteX199" fmla="*/ 55307 w 1297423"/>
                <a:gd name="connsiteY199" fmla="*/ 1327822 h 2311974"/>
                <a:gd name="connsiteX200" fmla="*/ 848993 w 1297423"/>
                <a:gd name="connsiteY200" fmla="*/ 1104035 h 2311974"/>
                <a:gd name="connsiteX201" fmla="*/ 220925 w 1297423"/>
                <a:gd name="connsiteY201" fmla="*/ 240679 h 2311974"/>
                <a:gd name="connsiteX202" fmla="*/ 242265 w 1297423"/>
                <a:gd name="connsiteY202" fmla="*/ 199350 h 2311974"/>
                <a:gd name="connsiteX203" fmla="*/ 220925 w 1297423"/>
                <a:gd name="connsiteY203" fmla="*/ 150728 h 2311974"/>
                <a:gd name="connsiteX204" fmla="*/ 230409 w 1297423"/>
                <a:gd name="connsiteY204" fmla="*/ 131279 h 2311974"/>
                <a:gd name="connsiteX205" fmla="*/ 263605 w 1297423"/>
                <a:gd name="connsiteY205" fmla="*/ 116693 h 2311974"/>
                <a:gd name="connsiteX206" fmla="*/ 268348 w 1297423"/>
                <a:gd name="connsiteY206" fmla="*/ 131279 h 2311974"/>
                <a:gd name="connsiteX207" fmla="*/ 289688 w 1297423"/>
                <a:gd name="connsiteY207" fmla="*/ 116693 h 2311974"/>
                <a:gd name="connsiteX208" fmla="*/ 284946 w 1297423"/>
                <a:gd name="connsiteY208" fmla="*/ 109399 h 2311974"/>
                <a:gd name="connsiteX209" fmla="*/ 301544 w 1297423"/>
                <a:gd name="connsiteY209" fmla="*/ 102106 h 2311974"/>
                <a:gd name="connsiteX210" fmla="*/ 301544 w 1297423"/>
                <a:gd name="connsiteY210" fmla="*/ 94813 h 2311974"/>
                <a:gd name="connsiteX211" fmla="*/ 311028 w 1297423"/>
                <a:gd name="connsiteY211" fmla="*/ 87519 h 2311974"/>
                <a:gd name="connsiteX212" fmla="*/ 296801 w 1297423"/>
                <a:gd name="connsiteY212" fmla="*/ 53484 h 2311974"/>
                <a:gd name="connsiteX213" fmla="*/ 294430 w 1297423"/>
                <a:gd name="connsiteY213" fmla="*/ 7293 h 2311974"/>
                <a:gd name="connsiteX214" fmla="*/ 337111 w 1297423"/>
                <a:gd name="connsiteY214" fmla="*/ 17018 h 2311974"/>
                <a:gd name="connsiteX215" fmla="*/ 358451 w 1297423"/>
                <a:gd name="connsiteY215" fmla="*/ 0 h 2311974"/>
                <a:gd name="connsiteX216" fmla="*/ 358451 w 1297423"/>
                <a:gd name="connsiteY216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1019999 w 1297423"/>
                <a:gd name="connsiteY31" fmla="*/ 371958 h 2311974"/>
                <a:gd name="connsiteX32" fmla="*/ 1136185 w 1297423"/>
                <a:gd name="connsiteY32" fmla="*/ 415718 h 2311974"/>
                <a:gd name="connsiteX33" fmla="*/ 1169381 w 1297423"/>
                <a:gd name="connsiteY33" fmla="*/ 386544 h 2311974"/>
                <a:gd name="connsiteX34" fmla="*/ 1214433 w 1297423"/>
                <a:gd name="connsiteY34" fmla="*/ 381682 h 2311974"/>
                <a:gd name="connsiteX35" fmla="*/ 1221547 w 1297423"/>
                <a:gd name="connsiteY35" fmla="*/ 386544 h 2311974"/>
                <a:gd name="connsiteX36" fmla="*/ 1257114 w 1297423"/>
                <a:gd name="connsiteY36" fmla="*/ 371958 h 2311974"/>
                <a:gd name="connsiteX37" fmla="*/ 1257114 w 1297423"/>
                <a:gd name="connsiteY37" fmla="*/ 388975 h 2311974"/>
                <a:gd name="connsiteX38" fmla="*/ 1271341 w 1297423"/>
                <a:gd name="connsiteY38" fmla="*/ 408424 h 2311974"/>
                <a:gd name="connsiteX39" fmla="*/ 1209691 w 1297423"/>
                <a:gd name="connsiteY39" fmla="*/ 444891 h 2311974"/>
                <a:gd name="connsiteX40" fmla="*/ 1207320 w 1297423"/>
                <a:gd name="connsiteY40" fmla="*/ 491082 h 2311974"/>
                <a:gd name="connsiteX41" fmla="*/ 1228660 w 1297423"/>
                <a:gd name="connsiteY41" fmla="*/ 532410 h 2311974"/>
                <a:gd name="connsiteX42" fmla="*/ 1261856 w 1297423"/>
                <a:gd name="connsiteY42" fmla="*/ 554290 h 2311974"/>
                <a:gd name="connsiteX43" fmla="*/ 1283196 w 1297423"/>
                <a:gd name="connsiteY43" fmla="*/ 581032 h 2311974"/>
                <a:gd name="connsiteX44" fmla="*/ 1276083 w 1297423"/>
                <a:gd name="connsiteY44" fmla="*/ 622361 h 2311974"/>
                <a:gd name="connsiteX45" fmla="*/ 1297423 w 1297423"/>
                <a:gd name="connsiteY45" fmla="*/ 644241 h 2311974"/>
                <a:gd name="connsiteX46" fmla="*/ 1292681 w 1297423"/>
                <a:gd name="connsiteY46" fmla="*/ 658827 h 2311974"/>
                <a:gd name="connsiteX47" fmla="*/ 1285567 w 1297423"/>
                <a:gd name="connsiteY47" fmla="*/ 666121 h 2311974"/>
                <a:gd name="connsiteX48" fmla="*/ 1257114 w 1297423"/>
                <a:gd name="connsiteY48" fmla="*/ 663689 h 2311974"/>
                <a:gd name="connsiteX49" fmla="*/ 1228660 w 1297423"/>
                <a:gd name="connsiteY49" fmla="*/ 705018 h 2311974"/>
                <a:gd name="connsiteX50" fmla="*/ 1207320 w 1297423"/>
                <a:gd name="connsiteY50" fmla="*/ 712312 h 2311974"/>
                <a:gd name="connsiteX51" fmla="*/ 1159897 w 1297423"/>
                <a:gd name="connsiteY51" fmla="*/ 785245 h 2311974"/>
                <a:gd name="connsiteX52" fmla="*/ 1098247 w 1297423"/>
                <a:gd name="connsiteY52" fmla="*/ 802262 h 2311974"/>
                <a:gd name="connsiteX53" fmla="*/ 1038969 w 1297423"/>
                <a:gd name="connsiteY53" fmla="*/ 809556 h 2311974"/>
                <a:gd name="connsiteX54" fmla="*/ 1027113 w 1297423"/>
                <a:gd name="connsiteY54" fmla="*/ 816849 h 2311974"/>
                <a:gd name="connsiteX55" fmla="*/ 1024742 w 1297423"/>
                <a:gd name="connsiteY55" fmla="*/ 1149909 h 2311974"/>
                <a:gd name="connsiteX56" fmla="*/ 1036597 w 1297423"/>
                <a:gd name="connsiteY56" fmla="*/ 1164496 h 2311974"/>
                <a:gd name="connsiteX57" fmla="*/ 1065051 w 1297423"/>
                <a:gd name="connsiteY57" fmla="*/ 1164496 h 2311974"/>
                <a:gd name="connsiteX58" fmla="*/ 1067422 w 1297423"/>
                <a:gd name="connsiteY58" fmla="*/ 1166927 h 2311974"/>
                <a:gd name="connsiteX59" fmla="*/ 1086391 w 1297423"/>
                <a:gd name="connsiteY59" fmla="*/ 1159634 h 2311974"/>
                <a:gd name="connsiteX60" fmla="*/ 1098247 w 1297423"/>
                <a:gd name="connsiteY60" fmla="*/ 1166927 h 2311974"/>
                <a:gd name="connsiteX61" fmla="*/ 1105361 w 1297423"/>
                <a:gd name="connsiteY61" fmla="*/ 1166927 h 2311974"/>
                <a:gd name="connsiteX62" fmla="*/ 1100618 w 1297423"/>
                <a:gd name="connsiteY62" fmla="*/ 1171789 h 2311974"/>
                <a:gd name="connsiteX63" fmla="*/ 1114845 w 1297423"/>
                <a:gd name="connsiteY63" fmla="*/ 1179083 h 2311974"/>
                <a:gd name="connsiteX64" fmla="*/ 1121959 w 1297423"/>
                <a:gd name="connsiteY64" fmla="*/ 1222842 h 2311974"/>
                <a:gd name="connsiteX65" fmla="*/ 1114845 w 1297423"/>
                <a:gd name="connsiteY65" fmla="*/ 1230136 h 2311974"/>
                <a:gd name="connsiteX66" fmla="*/ 1114845 w 1297423"/>
                <a:gd name="connsiteY66" fmla="*/ 1254447 h 2311974"/>
                <a:gd name="connsiteX67" fmla="*/ 1140928 w 1297423"/>
                <a:gd name="connsiteY67" fmla="*/ 1271464 h 2311974"/>
                <a:gd name="connsiteX68" fmla="*/ 1136185 w 1297423"/>
                <a:gd name="connsiteY68" fmla="*/ 1278758 h 2311974"/>
                <a:gd name="connsiteX69" fmla="*/ 1145670 w 1297423"/>
                <a:gd name="connsiteY69" fmla="*/ 1290913 h 2311974"/>
                <a:gd name="connsiteX70" fmla="*/ 1145670 w 1297423"/>
                <a:gd name="connsiteY70" fmla="*/ 1303069 h 2311974"/>
                <a:gd name="connsiteX71" fmla="*/ 1148041 w 1297423"/>
                <a:gd name="connsiteY71" fmla="*/ 1305500 h 2311974"/>
                <a:gd name="connsiteX72" fmla="*/ 1145670 w 1297423"/>
                <a:gd name="connsiteY72" fmla="*/ 1312793 h 2311974"/>
                <a:gd name="connsiteX73" fmla="*/ 1152783 w 1297423"/>
                <a:gd name="connsiteY73" fmla="*/ 1324948 h 2311974"/>
                <a:gd name="connsiteX74" fmla="*/ 1159897 w 1297423"/>
                <a:gd name="connsiteY74" fmla="*/ 1317655 h 2311974"/>
                <a:gd name="connsiteX75" fmla="*/ 1159897 w 1297423"/>
                <a:gd name="connsiteY75" fmla="*/ 1327379 h 2311974"/>
                <a:gd name="connsiteX76" fmla="*/ 1162268 w 1297423"/>
                <a:gd name="connsiteY76" fmla="*/ 1344397 h 2311974"/>
                <a:gd name="connsiteX77" fmla="*/ 1136185 w 1297423"/>
                <a:gd name="connsiteY77" fmla="*/ 1358984 h 2311974"/>
                <a:gd name="connsiteX78" fmla="*/ 1114845 w 1297423"/>
                <a:gd name="connsiteY78" fmla="*/ 1358984 h 2311974"/>
                <a:gd name="connsiteX79" fmla="*/ 1112474 w 1297423"/>
                <a:gd name="connsiteY79" fmla="*/ 1376001 h 2311974"/>
                <a:gd name="connsiteX80" fmla="*/ 1133814 w 1297423"/>
                <a:gd name="connsiteY80" fmla="*/ 1376001 h 2311974"/>
                <a:gd name="connsiteX81" fmla="*/ 1136185 w 1297423"/>
                <a:gd name="connsiteY81" fmla="*/ 1383295 h 2311974"/>
                <a:gd name="connsiteX82" fmla="*/ 1140928 w 1297423"/>
                <a:gd name="connsiteY82" fmla="*/ 1380864 h 2311974"/>
                <a:gd name="connsiteX83" fmla="*/ 1148041 w 1297423"/>
                <a:gd name="connsiteY83" fmla="*/ 1393019 h 2311974"/>
                <a:gd name="connsiteX84" fmla="*/ 1145670 w 1297423"/>
                <a:gd name="connsiteY84" fmla="*/ 1400312 h 2311974"/>
                <a:gd name="connsiteX85" fmla="*/ 1148041 w 1297423"/>
                <a:gd name="connsiteY85" fmla="*/ 1402744 h 2311974"/>
                <a:gd name="connsiteX86" fmla="*/ 1167010 w 1297423"/>
                <a:gd name="connsiteY86" fmla="*/ 1380864 h 2311974"/>
                <a:gd name="connsiteX87" fmla="*/ 1174124 w 1297423"/>
                <a:gd name="connsiteY87" fmla="*/ 1383295 h 2311974"/>
                <a:gd name="connsiteX88" fmla="*/ 1169381 w 1297423"/>
                <a:gd name="connsiteY88" fmla="*/ 1380864 h 2311974"/>
                <a:gd name="connsiteX89" fmla="*/ 1176495 w 1297423"/>
                <a:gd name="connsiteY89" fmla="*/ 1373570 h 2311974"/>
                <a:gd name="connsiteX90" fmla="*/ 1183608 w 1297423"/>
                <a:gd name="connsiteY90" fmla="*/ 1368708 h 2311974"/>
                <a:gd name="connsiteX91" fmla="*/ 1200206 w 1297423"/>
                <a:gd name="connsiteY91" fmla="*/ 1417330 h 2311974"/>
                <a:gd name="connsiteX92" fmla="*/ 1195464 w 1297423"/>
                <a:gd name="connsiteY92" fmla="*/ 1424623 h 2311974"/>
                <a:gd name="connsiteX93" fmla="*/ 1195464 w 1297423"/>
                <a:gd name="connsiteY93" fmla="*/ 1441641 h 2311974"/>
                <a:gd name="connsiteX94" fmla="*/ 1162268 w 1297423"/>
                <a:gd name="connsiteY94" fmla="*/ 1436779 h 2311974"/>
                <a:gd name="connsiteX95" fmla="*/ 1159897 w 1297423"/>
                <a:gd name="connsiteY95" fmla="*/ 1473245 h 2311974"/>
                <a:gd name="connsiteX96" fmla="*/ 1145670 w 1297423"/>
                <a:gd name="connsiteY96" fmla="*/ 1473245 h 2311974"/>
                <a:gd name="connsiteX97" fmla="*/ 1140928 w 1297423"/>
                <a:gd name="connsiteY97" fmla="*/ 1504850 h 2311974"/>
                <a:gd name="connsiteX98" fmla="*/ 1126701 w 1297423"/>
                <a:gd name="connsiteY98" fmla="*/ 1521867 h 2311974"/>
                <a:gd name="connsiteX99" fmla="*/ 1126701 w 1297423"/>
                <a:gd name="connsiteY99" fmla="*/ 1548609 h 2311974"/>
                <a:gd name="connsiteX100" fmla="*/ 1107732 w 1297423"/>
                <a:gd name="connsiteY100" fmla="*/ 1560765 h 2311974"/>
                <a:gd name="connsiteX101" fmla="*/ 1133814 w 1297423"/>
                <a:gd name="connsiteY101" fmla="*/ 1570489 h 2311974"/>
                <a:gd name="connsiteX102" fmla="*/ 1133814 w 1297423"/>
                <a:gd name="connsiteY102" fmla="*/ 1577783 h 2311974"/>
                <a:gd name="connsiteX103" fmla="*/ 1079278 w 1297423"/>
                <a:gd name="connsiteY103" fmla="*/ 1577783 h 2311974"/>
                <a:gd name="connsiteX104" fmla="*/ 1091134 w 1297423"/>
                <a:gd name="connsiteY104" fmla="*/ 1602094 h 2311974"/>
                <a:gd name="connsiteX105" fmla="*/ 1100618 w 1297423"/>
                <a:gd name="connsiteY105" fmla="*/ 1609387 h 2311974"/>
                <a:gd name="connsiteX106" fmla="*/ 1098247 w 1297423"/>
                <a:gd name="connsiteY106" fmla="*/ 1619111 h 2311974"/>
                <a:gd name="connsiteX107" fmla="*/ 1100618 w 1297423"/>
                <a:gd name="connsiteY107" fmla="*/ 1623973 h 2311974"/>
                <a:gd name="connsiteX108" fmla="*/ 1100618 w 1297423"/>
                <a:gd name="connsiteY108" fmla="*/ 1645853 h 2311974"/>
                <a:gd name="connsiteX109" fmla="*/ 1093505 w 1297423"/>
                <a:gd name="connsiteY109" fmla="*/ 1645853 h 2311974"/>
                <a:gd name="connsiteX110" fmla="*/ 1086391 w 1297423"/>
                <a:gd name="connsiteY110" fmla="*/ 1667733 h 2311974"/>
                <a:gd name="connsiteX111" fmla="*/ 1086391 w 1297423"/>
                <a:gd name="connsiteY111" fmla="*/ 1706631 h 2311974"/>
                <a:gd name="connsiteX112" fmla="*/ 1072165 w 1297423"/>
                <a:gd name="connsiteY112" fmla="*/ 1709062 h 2311974"/>
                <a:gd name="connsiteX113" fmla="*/ 1072165 w 1297423"/>
                <a:gd name="connsiteY113" fmla="*/ 1723648 h 2311974"/>
                <a:gd name="connsiteX114" fmla="*/ 1060309 w 1297423"/>
                <a:gd name="connsiteY114" fmla="*/ 1740666 h 2311974"/>
                <a:gd name="connsiteX115" fmla="*/ 1003401 w 1297423"/>
                <a:gd name="connsiteY115" fmla="*/ 1733373 h 2311974"/>
                <a:gd name="connsiteX116" fmla="*/ 977319 w 1297423"/>
                <a:gd name="connsiteY116" fmla="*/ 1733373 h 2311974"/>
                <a:gd name="connsiteX117" fmla="*/ 965463 w 1297423"/>
                <a:gd name="connsiteY117" fmla="*/ 1743097 h 2311974"/>
                <a:gd name="connsiteX118" fmla="*/ 958350 w 1297423"/>
                <a:gd name="connsiteY118" fmla="*/ 1735804 h 2311974"/>
                <a:gd name="connsiteX119" fmla="*/ 951236 w 1297423"/>
                <a:gd name="connsiteY119" fmla="*/ 1740666 h 2311974"/>
                <a:gd name="connsiteX120" fmla="*/ 929896 w 1297423"/>
                <a:gd name="connsiteY120" fmla="*/ 1713924 h 2311974"/>
                <a:gd name="connsiteX121" fmla="*/ 915669 w 1297423"/>
                <a:gd name="connsiteY121" fmla="*/ 1721217 h 2311974"/>
                <a:gd name="connsiteX122" fmla="*/ 908556 w 1297423"/>
                <a:gd name="connsiteY122" fmla="*/ 1733373 h 2311974"/>
                <a:gd name="connsiteX123" fmla="*/ 901442 w 1297423"/>
                <a:gd name="connsiteY123" fmla="*/ 1735804 h 2311974"/>
                <a:gd name="connsiteX124" fmla="*/ 887215 w 1297423"/>
                <a:gd name="connsiteY124" fmla="*/ 1706631 h 2311974"/>
                <a:gd name="connsiteX125" fmla="*/ 816081 w 1297423"/>
                <a:gd name="connsiteY125" fmla="*/ 1709062 h 2311974"/>
                <a:gd name="connsiteX126" fmla="*/ 813710 w 1297423"/>
                <a:gd name="connsiteY126" fmla="*/ 1721217 h 2311974"/>
                <a:gd name="connsiteX127" fmla="*/ 771030 w 1297423"/>
                <a:gd name="connsiteY127" fmla="*/ 1721217 h 2311974"/>
                <a:gd name="connsiteX128" fmla="*/ 771030 w 1297423"/>
                <a:gd name="connsiteY128" fmla="*/ 1728511 h 2311974"/>
                <a:gd name="connsiteX129" fmla="*/ 740205 w 1297423"/>
                <a:gd name="connsiteY129" fmla="*/ 1721217 h 2311974"/>
                <a:gd name="connsiteX130" fmla="*/ 740205 w 1297423"/>
                <a:gd name="connsiteY130" fmla="*/ 1706631 h 2311974"/>
                <a:gd name="connsiteX131" fmla="*/ 733091 w 1297423"/>
                <a:gd name="connsiteY131" fmla="*/ 1706631 h 2311974"/>
                <a:gd name="connsiteX132" fmla="*/ 730720 w 1297423"/>
                <a:gd name="connsiteY132" fmla="*/ 1692044 h 2311974"/>
                <a:gd name="connsiteX133" fmla="*/ 730720 w 1297423"/>
                <a:gd name="connsiteY133" fmla="*/ 1692044 h 2311974"/>
                <a:gd name="connsiteX134" fmla="*/ 733091 w 1297423"/>
                <a:gd name="connsiteY134" fmla="*/ 1706631 h 2311974"/>
                <a:gd name="connsiteX135" fmla="*/ 678555 w 1297423"/>
                <a:gd name="connsiteY135" fmla="*/ 1709062 h 2311974"/>
                <a:gd name="connsiteX136" fmla="*/ 638246 w 1297423"/>
                <a:gd name="connsiteY136" fmla="*/ 1701769 h 2311974"/>
                <a:gd name="connsiteX137" fmla="*/ 635875 w 1297423"/>
                <a:gd name="connsiteY137" fmla="*/ 1709062 h 2311974"/>
                <a:gd name="connsiteX138" fmla="*/ 616905 w 1297423"/>
                <a:gd name="connsiteY138" fmla="*/ 1713924 h 2311974"/>
                <a:gd name="connsiteX139" fmla="*/ 609792 w 1297423"/>
                <a:gd name="connsiteY139" fmla="*/ 1733373 h 2311974"/>
                <a:gd name="connsiteX140" fmla="*/ 614534 w 1297423"/>
                <a:gd name="connsiteY140" fmla="*/ 1750391 h 2311974"/>
                <a:gd name="connsiteX141" fmla="*/ 595565 w 1297423"/>
                <a:gd name="connsiteY141" fmla="*/ 1750391 h 2311974"/>
                <a:gd name="connsiteX142" fmla="*/ 590823 w 1297423"/>
                <a:gd name="connsiteY142" fmla="*/ 1769840 h 2311974"/>
                <a:gd name="connsiteX143" fmla="*/ 597936 w 1297423"/>
                <a:gd name="connsiteY143" fmla="*/ 1784426 h 2311974"/>
                <a:gd name="connsiteX144" fmla="*/ 595565 w 1297423"/>
                <a:gd name="connsiteY144" fmla="*/ 1806306 h 2311974"/>
                <a:gd name="connsiteX145" fmla="*/ 583709 w 1297423"/>
                <a:gd name="connsiteY145" fmla="*/ 1813599 h 2311974"/>
                <a:gd name="connsiteX146" fmla="*/ 583709 w 1297423"/>
                <a:gd name="connsiteY146" fmla="*/ 1847635 h 2311974"/>
                <a:gd name="connsiteX147" fmla="*/ 569483 w 1297423"/>
                <a:gd name="connsiteY147" fmla="*/ 1852497 h 2311974"/>
                <a:gd name="connsiteX148" fmla="*/ 567111 w 1297423"/>
                <a:gd name="connsiteY148" fmla="*/ 1837910 h 2311974"/>
                <a:gd name="connsiteX149" fmla="*/ 533915 w 1297423"/>
                <a:gd name="connsiteY149" fmla="*/ 1837910 h 2311974"/>
                <a:gd name="connsiteX150" fmla="*/ 533915 w 1297423"/>
                <a:gd name="connsiteY150" fmla="*/ 1859790 h 2311974"/>
                <a:gd name="connsiteX151" fmla="*/ 514946 w 1297423"/>
                <a:gd name="connsiteY151" fmla="*/ 1859790 h 2311974"/>
                <a:gd name="connsiteX152" fmla="*/ 514946 w 1297423"/>
                <a:gd name="connsiteY152" fmla="*/ 1869515 h 2311974"/>
                <a:gd name="connsiteX153" fmla="*/ 512575 w 1297423"/>
                <a:gd name="connsiteY153" fmla="*/ 1876808 h 2311974"/>
                <a:gd name="connsiteX154" fmla="*/ 431957 w 1297423"/>
                <a:gd name="connsiteY154" fmla="*/ 1876808 h 2311974"/>
                <a:gd name="connsiteX155" fmla="*/ 431957 w 1297423"/>
                <a:gd name="connsiteY155" fmla="*/ 1896257 h 2311974"/>
                <a:gd name="connsiteX156" fmla="*/ 379791 w 1297423"/>
                <a:gd name="connsiteY156" fmla="*/ 1901119 h 2311974"/>
                <a:gd name="connsiteX157" fmla="*/ 379791 w 1297423"/>
                <a:gd name="connsiteY157" fmla="*/ 1930292 h 2311974"/>
                <a:gd name="connsiteX158" fmla="*/ 358451 w 1297423"/>
                <a:gd name="connsiteY158" fmla="*/ 1930292 h 2311974"/>
                <a:gd name="connsiteX159" fmla="*/ 356080 w 1297423"/>
                <a:gd name="connsiteY159" fmla="*/ 1952172 h 2311974"/>
                <a:gd name="connsiteX160" fmla="*/ 344224 w 1297423"/>
                <a:gd name="connsiteY160" fmla="*/ 1952172 h 2311974"/>
                <a:gd name="connsiteX161" fmla="*/ 344224 w 1297423"/>
                <a:gd name="connsiteY161" fmla="*/ 1978914 h 2311974"/>
                <a:gd name="connsiteX162" fmla="*/ 351338 w 1297423"/>
                <a:gd name="connsiteY162" fmla="*/ 1983776 h 2311974"/>
                <a:gd name="connsiteX163" fmla="*/ 348967 w 1297423"/>
                <a:gd name="connsiteY163" fmla="*/ 2000794 h 2311974"/>
                <a:gd name="connsiteX164" fmla="*/ 356080 w 1297423"/>
                <a:gd name="connsiteY164" fmla="*/ 2005656 h 2311974"/>
                <a:gd name="connsiteX165" fmla="*/ 356080 w 1297423"/>
                <a:gd name="connsiteY165" fmla="*/ 2068865 h 2311974"/>
                <a:gd name="connsiteX166" fmla="*/ 348967 w 1297423"/>
                <a:gd name="connsiteY166" fmla="*/ 2068865 h 2311974"/>
                <a:gd name="connsiteX167" fmla="*/ 348967 w 1297423"/>
                <a:gd name="connsiteY167" fmla="*/ 2081020 h 2311974"/>
                <a:gd name="connsiteX168" fmla="*/ 329997 w 1297423"/>
                <a:gd name="connsiteY168" fmla="*/ 2083451 h 2311974"/>
                <a:gd name="connsiteX169" fmla="*/ 315771 w 1297423"/>
                <a:gd name="connsiteY169" fmla="*/ 2117487 h 2311974"/>
                <a:gd name="connsiteX170" fmla="*/ 315771 w 1297423"/>
                <a:gd name="connsiteY170" fmla="*/ 2129642 h 2311974"/>
                <a:gd name="connsiteX171" fmla="*/ 372678 w 1297423"/>
                <a:gd name="connsiteY171" fmla="*/ 2132073 h 2311974"/>
                <a:gd name="connsiteX172" fmla="*/ 365565 w 1297423"/>
                <a:gd name="connsiteY172" fmla="*/ 2151522 h 2311974"/>
                <a:gd name="connsiteX173" fmla="*/ 370307 w 1297423"/>
                <a:gd name="connsiteY173" fmla="*/ 2161246 h 2311974"/>
                <a:gd name="connsiteX174" fmla="*/ 365565 w 1297423"/>
                <a:gd name="connsiteY174" fmla="*/ 2168540 h 2311974"/>
                <a:gd name="connsiteX175" fmla="*/ 348967 w 1297423"/>
                <a:gd name="connsiteY175" fmla="*/ 2168540 h 2311974"/>
                <a:gd name="connsiteX176" fmla="*/ 348967 w 1297423"/>
                <a:gd name="connsiteY176" fmla="*/ 2180695 h 2311974"/>
                <a:gd name="connsiteX177" fmla="*/ 318142 w 1297423"/>
                <a:gd name="connsiteY177" fmla="*/ 2187988 h 2311974"/>
                <a:gd name="connsiteX178" fmla="*/ 325255 w 1297423"/>
                <a:gd name="connsiteY178" fmla="*/ 2200144 h 2311974"/>
                <a:gd name="connsiteX179" fmla="*/ 322884 w 1297423"/>
                <a:gd name="connsiteY179" fmla="*/ 2256059 h 2311974"/>
                <a:gd name="connsiteX180" fmla="*/ 311028 w 1297423"/>
                <a:gd name="connsiteY180" fmla="*/ 2277939 h 2311974"/>
                <a:gd name="connsiteX181" fmla="*/ 284946 w 1297423"/>
                <a:gd name="connsiteY181" fmla="*/ 2307112 h 2311974"/>
                <a:gd name="connsiteX182" fmla="*/ 270719 w 1297423"/>
                <a:gd name="connsiteY182" fmla="*/ 2311974 h 2311974"/>
                <a:gd name="connsiteX183" fmla="*/ 254121 w 1297423"/>
                <a:gd name="connsiteY183" fmla="*/ 2282801 h 2311974"/>
                <a:gd name="connsiteX184" fmla="*/ 235152 w 1297423"/>
                <a:gd name="connsiteY184" fmla="*/ 2275508 h 2311974"/>
                <a:gd name="connsiteX185" fmla="*/ 220925 w 1297423"/>
                <a:gd name="connsiteY185" fmla="*/ 2292526 h 2311974"/>
                <a:gd name="connsiteX186" fmla="*/ 201956 w 1297423"/>
                <a:gd name="connsiteY186" fmla="*/ 2285232 h 2311974"/>
                <a:gd name="connsiteX187" fmla="*/ 187729 w 1297423"/>
                <a:gd name="connsiteY187" fmla="*/ 2290094 h 2311974"/>
                <a:gd name="connsiteX188" fmla="*/ 152162 w 1297423"/>
                <a:gd name="connsiteY188" fmla="*/ 2275508 h 2311974"/>
                <a:gd name="connsiteX189" fmla="*/ 111427 w 1297423"/>
                <a:gd name="connsiteY189" fmla="*/ 2254426 h 2311974"/>
                <a:gd name="connsiteX190" fmla="*/ 119732 w 1297423"/>
                <a:gd name="connsiteY190" fmla="*/ 2090384 h 2311974"/>
                <a:gd name="connsiteX191" fmla="*/ 149016 w 1297423"/>
                <a:gd name="connsiteY191" fmla="*/ 1879782 h 2311974"/>
                <a:gd name="connsiteX192" fmla="*/ 144099 w 1297423"/>
                <a:gd name="connsiteY192" fmla="*/ 1766434 h 2311974"/>
                <a:gd name="connsiteX193" fmla="*/ 115820 w 1297423"/>
                <a:gd name="connsiteY193" fmla="*/ 1684276 h 2311974"/>
                <a:gd name="connsiteX194" fmla="*/ 52467 w 1297423"/>
                <a:gd name="connsiteY194" fmla="*/ 1605539 h 2311974"/>
                <a:gd name="connsiteX195" fmla="*/ 2592 w 1297423"/>
                <a:gd name="connsiteY195" fmla="*/ 1566641 h 2311974"/>
                <a:gd name="connsiteX196" fmla="*/ 4236 w 1297423"/>
                <a:gd name="connsiteY196" fmla="*/ 1519182 h 2311974"/>
                <a:gd name="connsiteX197" fmla="*/ 0 w 1297423"/>
                <a:gd name="connsiteY197" fmla="*/ 1442151 h 2311974"/>
                <a:gd name="connsiteX198" fmla="*/ 55307 w 1297423"/>
                <a:gd name="connsiteY198" fmla="*/ 1327822 h 2311974"/>
                <a:gd name="connsiteX199" fmla="*/ 848993 w 1297423"/>
                <a:gd name="connsiteY199" fmla="*/ 1104035 h 2311974"/>
                <a:gd name="connsiteX200" fmla="*/ 220925 w 1297423"/>
                <a:gd name="connsiteY200" fmla="*/ 240679 h 2311974"/>
                <a:gd name="connsiteX201" fmla="*/ 242265 w 1297423"/>
                <a:gd name="connsiteY201" fmla="*/ 199350 h 2311974"/>
                <a:gd name="connsiteX202" fmla="*/ 220925 w 1297423"/>
                <a:gd name="connsiteY202" fmla="*/ 150728 h 2311974"/>
                <a:gd name="connsiteX203" fmla="*/ 230409 w 1297423"/>
                <a:gd name="connsiteY203" fmla="*/ 131279 h 2311974"/>
                <a:gd name="connsiteX204" fmla="*/ 263605 w 1297423"/>
                <a:gd name="connsiteY204" fmla="*/ 116693 h 2311974"/>
                <a:gd name="connsiteX205" fmla="*/ 268348 w 1297423"/>
                <a:gd name="connsiteY205" fmla="*/ 131279 h 2311974"/>
                <a:gd name="connsiteX206" fmla="*/ 289688 w 1297423"/>
                <a:gd name="connsiteY206" fmla="*/ 116693 h 2311974"/>
                <a:gd name="connsiteX207" fmla="*/ 284946 w 1297423"/>
                <a:gd name="connsiteY207" fmla="*/ 109399 h 2311974"/>
                <a:gd name="connsiteX208" fmla="*/ 301544 w 1297423"/>
                <a:gd name="connsiteY208" fmla="*/ 102106 h 2311974"/>
                <a:gd name="connsiteX209" fmla="*/ 301544 w 1297423"/>
                <a:gd name="connsiteY209" fmla="*/ 94813 h 2311974"/>
                <a:gd name="connsiteX210" fmla="*/ 311028 w 1297423"/>
                <a:gd name="connsiteY210" fmla="*/ 87519 h 2311974"/>
                <a:gd name="connsiteX211" fmla="*/ 296801 w 1297423"/>
                <a:gd name="connsiteY211" fmla="*/ 53484 h 2311974"/>
                <a:gd name="connsiteX212" fmla="*/ 294430 w 1297423"/>
                <a:gd name="connsiteY212" fmla="*/ 7293 h 2311974"/>
                <a:gd name="connsiteX213" fmla="*/ 337111 w 1297423"/>
                <a:gd name="connsiteY213" fmla="*/ 17018 h 2311974"/>
                <a:gd name="connsiteX214" fmla="*/ 358451 w 1297423"/>
                <a:gd name="connsiteY214" fmla="*/ 0 h 2311974"/>
                <a:gd name="connsiteX215" fmla="*/ 358451 w 1297423"/>
                <a:gd name="connsiteY215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1019999 w 1297423"/>
                <a:gd name="connsiteY31" fmla="*/ 371958 h 2311974"/>
                <a:gd name="connsiteX32" fmla="*/ 1136185 w 1297423"/>
                <a:gd name="connsiteY32" fmla="*/ 415718 h 2311974"/>
                <a:gd name="connsiteX33" fmla="*/ 1169381 w 1297423"/>
                <a:gd name="connsiteY33" fmla="*/ 386544 h 2311974"/>
                <a:gd name="connsiteX34" fmla="*/ 1214433 w 1297423"/>
                <a:gd name="connsiteY34" fmla="*/ 381682 h 2311974"/>
                <a:gd name="connsiteX35" fmla="*/ 1221547 w 1297423"/>
                <a:gd name="connsiteY35" fmla="*/ 386544 h 2311974"/>
                <a:gd name="connsiteX36" fmla="*/ 1257114 w 1297423"/>
                <a:gd name="connsiteY36" fmla="*/ 371958 h 2311974"/>
                <a:gd name="connsiteX37" fmla="*/ 1257114 w 1297423"/>
                <a:gd name="connsiteY37" fmla="*/ 388975 h 2311974"/>
                <a:gd name="connsiteX38" fmla="*/ 1271341 w 1297423"/>
                <a:gd name="connsiteY38" fmla="*/ 408424 h 2311974"/>
                <a:gd name="connsiteX39" fmla="*/ 1209691 w 1297423"/>
                <a:gd name="connsiteY39" fmla="*/ 444891 h 2311974"/>
                <a:gd name="connsiteX40" fmla="*/ 1207320 w 1297423"/>
                <a:gd name="connsiteY40" fmla="*/ 491082 h 2311974"/>
                <a:gd name="connsiteX41" fmla="*/ 1228660 w 1297423"/>
                <a:gd name="connsiteY41" fmla="*/ 532410 h 2311974"/>
                <a:gd name="connsiteX42" fmla="*/ 1261856 w 1297423"/>
                <a:gd name="connsiteY42" fmla="*/ 554290 h 2311974"/>
                <a:gd name="connsiteX43" fmla="*/ 1283196 w 1297423"/>
                <a:gd name="connsiteY43" fmla="*/ 581032 h 2311974"/>
                <a:gd name="connsiteX44" fmla="*/ 1276083 w 1297423"/>
                <a:gd name="connsiteY44" fmla="*/ 622361 h 2311974"/>
                <a:gd name="connsiteX45" fmla="*/ 1297423 w 1297423"/>
                <a:gd name="connsiteY45" fmla="*/ 644241 h 2311974"/>
                <a:gd name="connsiteX46" fmla="*/ 1292681 w 1297423"/>
                <a:gd name="connsiteY46" fmla="*/ 658827 h 2311974"/>
                <a:gd name="connsiteX47" fmla="*/ 1285567 w 1297423"/>
                <a:gd name="connsiteY47" fmla="*/ 666121 h 2311974"/>
                <a:gd name="connsiteX48" fmla="*/ 1257114 w 1297423"/>
                <a:gd name="connsiteY48" fmla="*/ 663689 h 2311974"/>
                <a:gd name="connsiteX49" fmla="*/ 1228660 w 1297423"/>
                <a:gd name="connsiteY49" fmla="*/ 705018 h 2311974"/>
                <a:gd name="connsiteX50" fmla="*/ 1207320 w 1297423"/>
                <a:gd name="connsiteY50" fmla="*/ 712312 h 2311974"/>
                <a:gd name="connsiteX51" fmla="*/ 1159897 w 1297423"/>
                <a:gd name="connsiteY51" fmla="*/ 785245 h 2311974"/>
                <a:gd name="connsiteX52" fmla="*/ 1098247 w 1297423"/>
                <a:gd name="connsiteY52" fmla="*/ 802262 h 2311974"/>
                <a:gd name="connsiteX53" fmla="*/ 1038969 w 1297423"/>
                <a:gd name="connsiteY53" fmla="*/ 809556 h 2311974"/>
                <a:gd name="connsiteX54" fmla="*/ 1027113 w 1297423"/>
                <a:gd name="connsiteY54" fmla="*/ 816849 h 2311974"/>
                <a:gd name="connsiteX55" fmla="*/ 1024742 w 1297423"/>
                <a:gd name="connsiteY55" fmla="*/ 1149909 h 2311974"/>
                <a:gd name="connsiteX56" fmla="*/ 1036597 w 1297423"/>
                <a:gd name="connsiteY56" fmla="*/ 1164496 h 2311974"/>
                <a:gd name="connsiteX57" fmla="*/ 1065051 w 1297423"/>
                <a:gd name="connsiteY57" fmla="*/ 1164496 h 2311974"/>
                <a:gd name="connsiteX58" fmla="*/ 1067422 w 1297423"/>
                <a:gd name="connsiteY58" fmla="*/ 1166927 h 2311974"/>
                <a:gd name="connsiteX59" fmla="*/ 1086391 w 1297423"/>
                <a:gd name="connsiteY59" fmla="*/ 1159634 h 2311974"/>
                <a:gd name="connsiteX60" fmla="*/ 1098247 w 1297423"/>
                <a:gd name="connsiteY60" fmla="*/ 1166927 h 2311974"/>
                <a:gd name="connsiteX61" fmla="*/ 1105361 w 1297423"/>
                <a:gd name="connsiteY61" fmla="*/ 1166927 h 2311974"/>
                <a:gd name="connsiteX62" fmla="*/ 1100618 w 1297423"/>
                <a:gd name="connsiteY62" fmla="*/ 1171789 h 2311974"/>
                <a:gd name="connsiteX63" fmla="*/ 1114845 w 1297423"/>
                <a:gd name="connsiteY63" fmla="*/ 1179083 h 2311974"/>
                <a:gd name="connsiteX64" fmla="*/ 1121959 w 1297423"/>
                <a:gd name="connsiteY64" fmla="*/ 1222842 h 2311974"/>
                <a:gd name="connsiteX65" fmla="*/ 1114845 w 1297423"/>
                <a:gd name="connsiteY65" fmla="*/ 1230136 h 2311974"/>
                <a:gd name="connsiteX66" fmla="*/ 1114845 w 1297423"/>
                <a:gd name="connsiteY66" fmla="*/ 1254447 h 2311974"/>
                <a:gd name="connsiteX67" fmla="*/ 1140928 w 1297423"/>
                <a:gd name="connsiteY67" fmla="*/ 1271464 h 2311974"/>
                <a:gd name="connsiteX68" fmla="*/ 1136185 w 1297423"/>
                <a:gd name="connsiteY68" fmla="*/ 1278758 h 2311974"/>
                <a:gd name="connsiteX69" fmla="*/ 1145670 w 1297423"/>
                <a:gd name="connsiteY69" fmla="*/ 1290913 h 2311974"/>
                <a:gd name="connsiteX70" fmla="*/ 1145670 w 1297423"/>
                <a:gd name="connsiteY70" fmla="*/ 1303069 h 2311974"/>
                <a:gd name="connsiteX71" fmla="*/ 1148041 w 1297423"/>
                <a:gd name="connsiteY71" fmla="*/ 1305500 h 2311974"/>
                <a:gd name="connsiteX72" fmla="*/ 1145670 w 1297423"/>
                <a:gd name="connsiteY72" fmla="*/ 1312793 h 2311974"/>
                <a:gd name="connsiteX73" fmla="*/ 1152783 w 1297423"/>
                <a:gd name="connsiteY73" fmla="*/ 1324948 h 2311974"/>
                <a:gd name="connsiteX74" fmla="*/ 1159897 w 1297423"/>
                <a:gd name="connsiteY74" fmla="*/ 1317655 h 2311974"/>
                <a:gd name="connsiteX75" fmla="*/ 1159897 w 1297423"/>
                <a:gd name="connsiteY75" fmla="*/ 1327379 h 2311974"/>
                <a:gd name="connsiteX76" fmla="*/ 1162268 w 1297423"/>
                <a:gd name="connsiteY76" fmla="*/ 1344397 h 2311974"/>
                <a:gd name="connsiteX77" fmla="*/ 1136185 w 1297423"/>
                <a:gd name="connsiteY77" fmla="*/ 1358984 h 2311974"/>
                <a:gd name="connsiteX78" fmla="*/ 1114845 w 1297423"/>
                <a:gd name="connsiteY78" fmla="*/ 1358984 h 2311974"/>
                <a:gd name="connsiteX79" fmla="*/ 1112474 w 1297423"/>
                <a:gd name="connsiteY79" fmla="*/ 1376001 h 2311974"/>
                <a:gd name="connsiteX80" fmla="*/ 1133814 w 1297423"/>
                <a:gd name="connsiteY80" fmla="*/ 1376001 h 2311974"/>
                <a:gd name="connsiteX81" fmla="*/ 1136185 w 1297423"/>
                <a:gd name="connsiteY81" fmla="*/ 1383295 h 2311974"/>
                <a:gd name="connsiteX82" fmla="*/ 1140928 w 1297423"/>
                <a:gd name="connsiteY82" fmla="*/ 1380864 h 2311974"/>
                <a:gd name="connsiteX83" fmla="*/ 1148041 w 1297423"/>
                <a:gd name="connsiteY83" fmla="*/ 1393019 h 2311974"/>
                <a:gd name="connsiteX84" fmla="*/ 1145670 w 1297423"/>
                <a:gd name="connsiteY84" fmla="*/ 1400312 h 2311974"/>
                <a:gd name="connsiteX85" fmla="*/ 1148041 w 1297423"/>
                <a:gd name="connsiteY85" fmla="*/ 1402744 h 2311974"/>
                <a:gd name="connsiteX86" fmla="*/ 1167010 w 1297423"/>
                <a:gd name="connsiteY86" fmla="*/ 1380864 h 2311974"/>
                <a:gd name="connsiteX87" fmla="*/ 1174124 w 1297423"/>
                <a:gd name="connsiteY87" fmla="*/ 1383295 h 2311974"/>
                <a:gd name="connsiteX88" fmla="*/ 1169381 w 1297423"/>
                <a:gd name="connsiteY88" fmla="*/ 1380864 h 2311974"/>
                <a:gd name="connsiteX89" fmla="*/ 1176495 w 1297423"/>
                <a:gd name="connsiteY89" fmla="*/ 1373570 h 2311974"/>
                <a:gd name="connsiteX90" fmla="*/ 1183608 w 1297423"/>
                <a:gd name="connsiteY90" fmla="*/ 1368708 h 2311974"/>
                <a:gd name="connsiteX91" fmla="*/ 1200206 w 1297423"/>
                <a:gd name="connsiteY91" fmla="*/ 1417330 h 2311974"/>
                <a:gd name="connsiteX92" fmla="*/ 1195464 w 1297423"/>
                <a:gd name="connsiteY92" fmla="*/ 1424623 h 2311974"/>
                <a:gd name="connsiteX93" fmla="*/ 1195464 w 1297423"/>
                <a:gd name="connsiteY93" fmla="*/ 1441641 h 2311974"/>
                <a:gd name="connsiteX94" fmla="*/ 1162268 w 1297423"/>
                <a:gd name="connsiteY94" fmla="*/ 1436779 h 2311974"/>
                <a:gd name="connsiteX95" fmla="*/ 1159897 w 1297423"/>
                <a:gd name="connsiteY95" fmla="*/ 1473245 h 2311974"/>
                <a:gd name="connsiteX96" fmla="*/ 1145670 w 1297423"/>
                <a:gd name="connsiteY96" fmla="*/ 1473245 h 2311974"/>
                <a:gd name="connsiteX97" fmla="*/ 1140928 w 1297423"/>
                <a:gd name="connsiteY97" fmla="*/ 1504850 h 2311974"/>
                <a:gd name="connsiteX98" fmla="*/ 1126701 w 1297423"/>
                <a:gd name="connsiteY98" fmla="*/ 1521867 h 2311974"/>
                <a:gd name="connsiteX99" fmla="*/ 1126701 w 1297423"/>
                <a:gd name="connsiteY99" fmla="*/ 1548609 h 2311974"/>
                <a:gd name="connsiteX100" fmla="*/ 1107732 w 1297423"/>
                <a:gd name="connsiteY100" fmla="*/ 1560765 h 2311974"/>
                <a:gd name="connsiteX101" fmla="*/ 1133814 w 1297423"/>
                <a:gd name="connsiteY101" fmla="*/ 1570489 h 2311974"/>
                <a:gd name="connsiteX102" fmla="*/ 1133814 w 1297423"/>
                <a:gd name="connsiteY102" fmla="*/ 1577783 h 2311974"/>
                <a:gd name="connsiteX103" fmla="*/ 1079278 w 1297423"/>
                <a:gd name="connsiteY103" fmla="*/ 1577783 h 2311974"/>
                <a:gd name="connsiteX104" fmla="*/ 1091134 w 1297423"/>
                <a:gd name="connsiteY104" fmla="*/ 1602094 h 2311974"/>
                <a:gd name="connsiteX105" fmla="*/ 1100618 w 1297423"/>
                <a:gd name="connsiteY105" fmla="*/ 1609387 h 2311974"/>
                <a:gd name="connsiteX106" fmla="*/ 1098247 w 1297423"/>
                <a:gd name="connsiteY106" fmla="*/ 1619111 h 2311974"/>
                <a:gd name="connsiteX107" fmla="*/ 1100618 w 1297423"/>
                <a:gd name="connsiteY107" fmla="*/ 1623973 h 2311974"/>
                <a:gd name="connsiteX108" fmla="*/ 1100618 w 1297423"/>
                <a:gd name="connsiteY108" fmla="*/ 1645853 h 2311974"/>
                <a:gd name="connsiteX109" fmla="*/ 1093505 w 1297423"/>
                <a:gd name="connsiteY109" fmla="*/ 1645853 h 2311974"/>
                <a:gd name="connsiteX110" fmla="*/ 1086391 w 1297423"/>
                <a:gd name="connsiteY110" fmla="*/ 1667733 h 2311974"/>
                <a:gd name="connsiteX111" fmla="*/ 1086391 w 1297423"/>
                <a:gd name="connsiteY111" fmla="*/ 1706631 h 2311974"/>
                <a:gd name="connsiteX112" fmla="*/ 1072165 w 1297423"/>
                <a:gd name="connsiteY112" fmla="*/ 1709062 h 2311974"/>
                <a:gd name="connsiteX113" fmla="*/ 1072165 w 1297423"/>
                <a:gd name="connsiteY113" fmla="*/ 1723648 h 2311974"/>
                <a:gd name="connsiteX114" fmla="*/ 1060309 w 1297423"/>
                <a:gd name="connsiteY114" fmla="*/ 1740666 h 2311974"/>
                <a:gd name="connsiteX115" fmla="*/ 1003401 w 1297423"/>
                <a:gd name="connsiteY115" fmla="*/ 1733373 h 2311974"/>
                <a:gd name="connsiteX116" fmla="*/ 977319 w 1297423"/>
                <a:gd name="connsiteY116" fmla="*/ 1733373 h 2311974"/>
                <a:gd name="connsiteX117" fmla="*/ 965463 w 1297423"/>
                <a:gd name="connsiteY117" fmla="*/ 1743097 h 2311974"/>
                <a:gd name="connsiteX118" fmla="*/ 958350 w 1297423"/>
                <a:gd name="connsiteY118" fmla="*/ 1735804 h 2311974"/>
                <a:gd name="connsiteX119" fmla="*/ 951236 w 1297423"/>
                <a:gd name="connsiteY119" fmla="*/ 1740666 h 2311974"/>
                <a:gd name="connsiteX120" fmla="*/ 929896 w 1297423"/>
                <a:gd name="connsiteY120" fmla="*/ 1713924 h 2311974"/>
                <a:gd name="connsiteX121" fmla="*/ 915669 w 1297423"/>
                <a:gd name="connsiteY121" fmla="*/ 1721217 h 2311974"/>
                <a:gd name="connsiteX122" fmla="*/ 908556 w 1297423"/>
                <a:gd name="connsiteY122" fmla="*/ 1733373 h 2311974"/>
                <a:gd name="connsiteX123" fmla="*/ 901442 w 1297423"/>
                <a:gd name="connsiteY123" fmla="*/ 1735804 h 2311974"/>
                <a:gd name="connsiteX124" fmla="*/ 887215 w 1297423"/>
                <a:gd name="connsiteY124" fmla="*/ 1706631 h 2311974"/>
                <a:gd name="connsiteX125" fmla="*/ 816081 w 1297423"/>
                <a:gd name="connsiteY125" fmla="*/ 1709062 h 2311974"/>
                <a:gd name="connsiteX126" fmla="*/ 813710 w 1297423"/>
                <a:gd name="connsiteY126" fmla="*/ 1721217 h 2311974"/>
                <a:gd name="connsiteX127" fmla="*/ 771030 w 1297423"/>
                <a:gd name="connsiteY127" fmla="*/ 1721217 h 2311974"/>
                <a:gd name="connsiteX128" fmla="*/ 771030 w 1297423"/>
                <a:gd name="connsiteY128" fmla="*/ 1728511 h 2311974"/>
                <a:gd name="connsiteX129" fmla="*/ 740205 w 1297423"/>
                <a:gd name="connsiteY129" fmla="*/ 1721217 h 2311974"/>
                <a:gd name="connsiteX130" fmla="*/ 740205 w 1297423"/>
                <a:gd name="connsiteY130" fmla="*/ 1706631 h 2311974"/>
                <a:gd name="connsiteX131" fmla="*/ 733091 w 1297423"/>
                <a:gd name="connsiteY131" fmla="*/ 1706631 h 2311974"/>
                <a:gd name="connsiteX132" fmla="*/ 730720 w 1297423"/>
                <a:gd name="connsiteY132" fmla="*/ 1692044 h 2311974"/>
                <a:gd name="connsiteX133" fmla="*/ 730720 w 1297423"/>
                <a:gd name="connsiteY133" fmla="*/ 1692044 h 2311974"/>
                <a:gd name="connsiteX134" fmla="*/ 733091 w 1297423"/>
                <a:gd name="connsiteY134" fmla="*/ 1706631 h 2311974"/>
                <a:gd name="connsiteX135" fmla="*/ 678555 w 1297423"/>
                <a:gd name="connsiteY135" fmla="*/ 1709062 h 2311974"/>
                <a:gd name="connsiteX136" fmla="*/ 638246 w 1297423"/>
                <a:gd name="connsiteY136" fmla="*/ 1701769 h 2311974"/>
                <a:gd name="connsiteX137" fmla="*/ 635875 w 1297423"/>
                <a:gd name="connsiteY137" fmla="*/ 1709062 h 2311974"/>
                <a:gd name="connsiteX138" fmla="*/ 616905 w 1297423"/>
                <a:gd name="connsiteY138" fmla="*/ 1713924 h 2311974"/>
                <a:gd name="connsiteX139" fmla="*/ 609792 w 1297423"/>
                <a:gd name="connsiteY139" fmla="*/ 1733373 h 2311974"/>
                <a:gd name="connsiteX140" fmla="*/ 614534 w 1297423"/>
                <a:gd name="connsiteY140" fmla="*/ 1750391 h 2311974"/>
                <a:gd name="connsiteX141" fmla="*/ 595565 w 1297423"/>
                <a:gd name="connsiteY141" fmla="*/ 1750391 h 2311974"/>
                <a:gd name="connsiteX142" fmla="*/ 590823 w 1297423"/>
                <a:gd name="connsiteY142" fmla="*/ 1769840 h 2311974"/>
                <a:gd name="connsiteX143" fmla="*/ 597936 w 1297423"/>
                <a:gd name="connsiteY143" fmla="*/ 1784426 h 2311974"/>
                <a:gd name="connsiteX144" fmla="*/ 595565 w 1297423"/>
                <a:gd name="connsiteY144" fmla="*/ 1806306 h 2311974"/>
                <a:gd name="connsiteX145" fmla="*/ 583709 w 1297423"/>
                <a:gd name="connsiteY145" fmla="*/ 1813599 h 2311974"/>
                <a:gd name="connsiteX146" fmla="*/ 583709 w 1297423"/>
                <a:gd name="connsiteY146" fmla="*/ 1847635 h 2311974"/>
                <a:gd name="connsiteX147" fmla="*/ 569483 w 1297423"/>
                <a:gd name="connsiteY147" fmla="*/ 1852497 h 2311974"/>
                <a:gd name="connsiteX148" fmla="*/ 567111 w 1297423"/>
                <a:gd name="connsiteY148" fmla="*/ 1837910 h 2311974"/>
                <a:gd name="connsiteX149" fmla="*/ 533915 w 1297423"/>
                <a:gd name="connsiteY149" fmla="*/ 1837910 h 2311974"/>
                <a:gd name="connsiteX150" fmla="*/ 533915 w 1297423"/>
                <a:gd name="connsiteY150" fmla="*/ 1859790 h 2311974"/>
                <a:gd name="connsiteX151" fmla="*/ 514946 w 1297423"/>
                <a:gd name="connsiteY151" fmla="*/ 1859790 h 2311974"/>
                <a:gd name="connsiteX152" fmla="*/ 514946 w 1297423"/>
                <a:gd name="connsiteY152" fmla="*/ 1869515 h 2311974"/>
                <a:gd name="connsiteX153" fmla="*/ 512575 w 1297423"/>
                <a:gd name="connsiteY153" fmla="*/ 1876808 h 2311974"/>
                <a:gd name="connsiteX154" fmla="*/ 431957 w 1297423"/>
                <a:gd name="connsiteY154" fmla="*/ 1876808 h 2311974"/>
                <a:gd name="connsiteX155" fmla="*/ 431957 w 1297423"/>
                <a:gd name="connsiteY155" fmla="*/ 1896257 h 2311974"/>
                <a:gd name="connsiteX156" fmla="*/ 379791 w 1297423"/>
                <a:gd name="connsiteY156" fmla="*/ 1901119 h 2311974"/>
                <a:gd name="connsiteX157" fmla="*/ 379791 w 1297423"/>
                <a:gd name="connsiteY157" fmla="*/ 1930292 h 2311974"/>
                <a:gd name="connsiteX158" fmla="*/ 358451 w 1297423"/>
                <a:gd name="connsiteY158" fmla="*/ 1930292 h 2311974"/>
                <a:gd name="connsiteX159" fmla="*/ 356080 w 1297423"/>
                <a:gd name="connsiteY159" fmla="*/ 1952172 h 2311974"/>
                <a:gd name="connsiteX160" fmla="*/ 344224 w 1297423"/>
                <a:gd name="connsiteY160" fmla="*/ 1952172 h 2311974"/>
                <a:gd name="connsiteX161" fmla="*/ 344224 w 1297423"/>
                <a:gd name="connsiteY161" fmla="*/ 1978914 h 2311974"/>
                <a:gd name="connsiteX162" fmla="*/ 351338 w 1297423"/>
                <a:gd name="connsiteY162" fmla="*/ 1983776 h 2311974"/>
                <a:gd name="connsiteX163" fmla="*/ 348967 w 1297423"/>
                <a:gd name="connsiteY163" fmla="*/ 2000794 h 2311974"/>
                <a:gd name="connsiteX164" fmla="*/ 356080 w 1297423"/>
                <a:gd name="connsiteY164" fmla="*/ 2005656 h 2311974"/>
                <a:gd name="connsiteX165" fmla="*/ 356080 w 1297423"/>
                <a:gd name="connsiteY165" fmla="*/ 2068865 h 2311974"/>
                <a:gd name="connsiteX166" fmla="*/ 348967 w 1297423"/>
                <a:gd name="connsiteY166" fmla="*/ 2068865 h 2311974"/>
                <a:gd name="connsiteX167" fmla="*/ 348967 w 1297423"/>
                <a:gd name="connsiteY167" fmla="*/ 2081020 h 2311974"/>
                <a:gd name="connsiteX168" fmla="*/ 329997 w 1297423"/>
                <a:gd name="connsiteY168" fmla="*/ 2083451 h 2311974"/>
                <a:gd name="connsiteX169" fmla="*/ 315771 w 1297423"/>
                <a:gd name="connsiteY169" fmla="*/ 2117487 h 2311974"/>
                <a:gd name="connsiteX170" fmla="*/ 315771 w 1297423"/>
                <a:gd name="connsiteY170" fmla="*/ 2129642 h 2311974"/>
                <a:gd name="connsiteX171" fmla="*/ 372678 w 1297423"/>
                <a:gd name="connsiteY171" fmla="*/ 2132073 h 2311974"/>
                <a:gd name="connsiteX172" fmla="*/ 365565 w 1297423"/>
                <a:gd name="connsiteY172" fmla="*/ 2151522 h 2311974"/>
                <a:gd name="connsiteX173" fmla="*/ 370307 w 1297423"/>
                <a:gd name="connsiteY173" fmla="*/ 2161246 h 2311974"/>
                <a:gd name="connsiteX174" fmla="*/ 365565 w 1297423"/>
                <a:gd name="connsiteY174" fmla="*/ 2168540 h 2311974"/>
                <a:gd name="connsiteX175" fmla="*/ 348967 w 1297423"/>
                <a:gd name="connsiteY175" fmla="*/ 2168540 h 2311974"/>
                <a:gd name="connsiteX176" fmla="*/ 348967 w 1297423"/>
                <a:gd name="connsiteY176" fmla="*/ 2180695 h 2311974"/>
                <a:gd name="connsiteX177" fmla="*/ 318142 w 1297423"/>
                <a:gd name="connsiteY177" fmla="*/ 2187988 h 2311974"/>
                <a:gd name="connsiteX178" fmla="*/ 325255 w 1297423"/>
                <a:gd name="connsiteY178" fmla="*/ 2200144 h 2311974"/>
                <a:gd name="connsiteX179" fmla="*/ 322884 w 1297423"/>
                <a:gd name="connsiteY179" fmla="*/ 2256059 h 2311974"/>
                <a:gd name="connsiteX180" fmla="*/ 311028 w 1297423"/>
                <a:gd name="connsiteY180" fmla="*/ 2277939 h 2311974"/>
                <a:gd name="connsiteX181" fmla="*/ 284946 w 1297423"/>
                <a:gd name="connsiteY181" fmla="*/ 2307112 h 2311974"/>
                <a:gd name="connsiteX182" fmla="*/ 270719 w 1297423"/>
                <a:gd name="connsiteY182" fmla="*/ 2311974 h 2311974"/>
                <a:gd name="connsiteX183" fmla="*/ 254121 w 1297423"/>
                <a:gd name="connsiteY183" fmla="*/ 2282801 h 2311974"/>
                <a:gd name="connsiteX184" fmla="*/ 235152 w 1297423"/>
                <a:gd name="connsiteY184" fmla="*/ 2275508 h 2311974"/>
                <a:gd name="connsiteX185" fmla="*/ 220925 w 1297423"/>
                <a:gd name="connsiteY185" fmla="*/ 2292526 h 2311974"/>
                <a:gd name="connsiteX186" fmla="*/ 201956 w 1297423"/>
                <a:gd name="connsiteY186" fmla="*/ 2285232 h 2311974"/>
                <a:gd name="connsiteX187" fmla="*/ 187729 w 1297423"/>
                <a:gd name="connsiteY187" fmla="*/ 2290094 h 2311974"/>
                <a:gd name="connsiteX188" fmla="*/ 152162 w 1297423"/>
                <a:gd name="connsiteY188" fmla="*/ 2275508 h 2311974"/>
                <a:gd name="connsiteX189" fmla="*/ 111427 w 1297423"/>
                <a:gd name="connsiteY189" fmla="*/ 2254426 h 2311974"/>
                <a:gd name="connsiteX190" fmla="*/ 119732 w 1297423"/>
                <a:gd name="connsiteY190" fmla="*/ 2090384 h 2311974"/>
                <a:gd name="connsiteX191" fmla="*/ 149016 w 1297423"/>
                <a:gd name="connsiteY191" fmla="*/ 1879782 h 2311974"/>
                <a:gd name="connsiteX192" fmla="*/ 144099 w 1297423"/>
                <a:gd name="connsiteY192" fmla="*/ 1766434 h 2311974"/>
                <a:gd name="connsiteX193" fmla="*/ 115820 w 1297423"/>
                <a:gd name="connsiteY193" fmla="*/ 1684276 h 2311974"/>
                <a:gd name="connsiteX194" fmla="*/ 52467 w 1297423"/>
                <a:gd name="connsiteY194" fmla="*/ 1605539 h 2311974"/>
                <a:gd name="connsiteX195" fmla="*/ 2592 w 1297423"/>
                <a:gd name="connsiteY195" fmla="*/ 1566641 h 2311974"/>
                <a:gd name="connsiteX196" fmla="*/ 4236 w 1297423"/>
                <a:gd name="connsiteY196" fmla="*/ 1519182 h 2311974"/>
                <a:gd name="connsiteX197" fmla="*/ 0 w 1297423"/>
                <a:gd name="connsiteY197" fmla="*/ 1442151 h 2311974"/>
                <a:gd name="connsiteX198" fmla="*/ 55307 w 1297423"/>
                <a:gd name="connsiteY198" fmla="*/ 1327822 h 2311974"/>
                <a:gd name="connsiteX199" fmla="*/ 848993 w 1297423"/>
                <a:gd name="connsiteY199" fmla="*/ 1104035 h 2311974"/>
                <a:gd name="connsiteX200" fmla="*/ 220925 w 1297423"/>
                <a:gd name="connsiteY200" fmla="*/ 240679 h 2311974"/>
                <a:gd name="connsiteX201" fmla="*/ 242265 w 1297423"/>
                <a:gd name="connsiteY201" fmla="*/ 199350 h 2311974"/>
                <a:gd name="connsiteX202" fmla="*/ 220925 w 1297423"/>
                <a:gd name="connsiteY202" fmla="*/ 150728 h 2311974"/>
                <a:gd name="connsiteX203" fmla="*/ 230409 w 1297423"/>
                <a:gd name="connsiteY203" fmla="*/ 131279 h 2311974"/>
                <a:gd name="connsiteX204" fmla="*/ 263605 w 1297423"/>
                <a:gd name="connsiteY204" fmla="*/ 116693 h 2311974"/>
                <a:gd name="connsiteX205" fmla="*/ 289688 w 1297423"/>
                <a:gd name="connsiteY205" fmla="*/ 116693 h 2311974"/>
                <a:gd name="connsiteX206" fmla="*/ 284946 w 1297423"/>
                <a:gd name="connsiteY206" fmla="*/ 109399 h 2311974"/>
                <a:gd name="connsiteX207" fmla="*/ 301544 w 1297423"/>
                <a:gd name="connsiteY207" fmla="*/ 102106 h 2311974"/>
                <a:gd name="connsiteX208" fmla="*/ 301544 w 1297423"/>
                <a:gd name="connsiteY208" fmla="*/ 94813 h 2311974"/>
                <a:gd name="connsiteX209" fmla="*/ 311028 w 1297423"/>
                <a:gd name="connsiteY209" fmla="*/ 87519 h 2311974"/>
                <a:gd name="connsiteX210" fmla="*/ 296801 w 1297423"/>
                <a:gd name="connsiteY210" fmla="*/ 53484 h 2311974"/>
                <a:gd name="connsiteX211" fmla="*/ 294430 w 1297423"/>
                <a:gd name="connsiteY211" fmla="*/ 7293 h 2311974"/>
                <a:gd name="connsiteX212" fmla="*/ 337111 w 1297423"/>
                <a:gd name="connsiteY212" fmla="*/ 17018 h 2311974"/>
                <a:gd name="connsiteX213" fmla="*/ 358451 w 1297423"/>
                <a:gd name="connsiteY213" fmla="*/ 0 h 2311974"/>
                <a:gd name="connsiteX214" fmla="*/ 358451 w 1297423"/>
                <a:gd name="connsiteY214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1019999 w 1297423"/>
                <a:gd name="connsiteY31" fmla="*/ 371958 h 2311974"/>
                <a:gd name="connsiteX32" fmla="*/ 1136185 w 1297423"/>
                <a:gd name="connsiteY32" fmla="*/ 415718 h 2311974"/>
                <a:gd name="connsiteX33" fmla="*/ 1169381 w 1297423"/>
                <a:gd name="connsiteY33" fmla="*/ 386544 h 2311974"/>
                <a:gd name="connsiteX34" fmla="*/ 1214433 w 1297423"/>
                <a:gd name="connsiteY34" fmla="*/ 381682 h 2311974"/>
                <a:gd name="connsiteX35" fmla="*/ 1221547 w 1297423"/>
                <a:gd name="connsiteY35" fmla="*/ 386544 h 2311974"/>
                <a:gd name="connsiteX36" fmla="*/ 1257114 w 1297423"/>
                <a:gd name="connsiteY36" fmla="*/ 371958 h 2311974"/>
                <a:gd name="connsiteX37" fmla="*/ 1257114 w 1297423"/>
                <a:gd name="connsiteY37" fmla="*/ 388975 h 2311974"/>
                <a:gd name="connsiteX38" fmla="*/ 1271341 w 1297423"/>
                <a:gd name="connsiteY38" fmla="*/ 408424 h 2311974"/>
                <a:gd name="connsiteX39" fmla="*/ 1209691 w 1297423"/>
                <a:gd name="connsiteY39" fmla="*/ 444891 h 2311974"/>
                <a:gd name="connsiteX40" fmla="*/ 1207320 w 1297423"/>
                <a:gd name="connsiteY40" fmla="*/ 491082 h 2311974"/>
                <a:gd name="connsiteX41" fmla="*/ 1228660 w 1297423"/>
                <a:gd name="connsiteY41" fmla="*/ 532410 h 2311974"/>
                <a:gd name="connsiteX42" fmla="*/ 1261856 w 1297423"/>
                <a:gd name="connsiteY42" fmla="*/ 554290 h 2311974"/>
                <a:gd name="connsiteX43" fmla="*/ 1283196 w 1297423"/>
                <a:gd name="connsiteY43" fmla="*/ 581032 h 2311974"/>
                <a:gd name="connsiteX44" fmla="*/ 1276083 w 1297423"/>
                <a:gd name="connsiteY44" fmla="*/ 622361 h 2311974"/>
                <a:gd name="connsiteX45" fmla="*/ 1297423 w 1297423"/>
                <a:gd name="connsiteY45" fmla="*/ 644241 h 2311974"/>
                <a:gd name="connsiteX46" fmla="*/ 1292681 w 1297423"/>
                <a:gd name="connsiteY46" fmla="*/ 658827 h 2311974"/>
                <a:gd name="connsiteX47" fmla="*/ 1285567 w 1297423"/>
                <a:gd name="connsiteY47" fmla="*/ 666121 h 2311974"/>
                <a:gd name="connsiteX48" fmla="*/ 1257114 w 1297423"/>
                <a:gd name="connsiteY48" fmla="*/ 663689 h 2311974"/>
                <a:gd name="connsiteX49" fmla="*/ 1228660 w 1297423"/>
                <a:gd name="connsiteY49" fmla="*/ 705018 h 2311974"/>
                <a:gd name="connsiteX50" fmla="*/ 1207320 w 1297423"/>
                <a:gd name="connsiteY50" fmla="*/ 712312 h 2311974"/>
                <a:gd name="connsiteX51" fmla="*/ 1159897 w 1297423"/>
                <a:gd name="connsiteY51" fmla="*/ 785245 h 2311974"/>
                <a:gd name="connsiteX52" fmla="*/ 1098247 w 1297423"/>
                <a:gd name="connsiteY52" fmla="*/ 802262 h 2311974"/>
                <a:gd name="connsiteX53" fmla="*/ 1038969 w 1297423"/>
                <a:gd name="connsiteY53" fmla="*/ 809556 h 2311974"/>
                <a:gd name="connsiteX54" fmla="*/ 1027113 w 1297423"/>
                <a:gd name="connsiteY54" fmla="*/ 816849 h 2311974"/>
                <a:gd name="connsiteX55" fmla="*/ 1024742 w 1297423"/>
                <a:gd name="connsiteY55" fmla="*/ 1149909 h 2311974"/>
                <a:gd name="connsiteX56" fmla="*/ 1036597 w 1297423"/>
                <a:gd name="connsiteY56" fmla="*/ 1164496 h 2311974"/>
                <a:gd name="connsiteX57" fmla="*/ 1065051 w 1297423"/>
                <a:gd name="connsiteY57" fmla="*/ 1164496 h 2311974"/>
                <a:gd name="connsiteX58" fmla="*/ 1067422 w 1297423"/>
                <a:gd name="connsiteY58" fmla="*/ 1166927 h 2311974"/>
                <a:gd name="connsiteX59" fmla="*/ 1086391 w 1297423"/>
                <a:gd name="connsiteY59" fmla="*/ 1159634 h 2311974"/>
                <a:gd name="connsiteX60" fmla="*/ 1098247 w 1297423"/>
                <a:gd name="connsiteY60" fmla="*/ 1166927 h 2311974"/>
                <a:gd name="connsiteX61" fmla="*/ 1105361 w 1297423"/>
                <a:gd name="connsiteY61" fmla="*/ 1166927 h 2311974"/>
                <a:gd name="connsiteX62" fmla="*/ 1100618 w 1297423"/>
                <a:gd name="connsiteY62" fmla="*/ 1171789 h 2311974"/>
                <a:gd name="connsiteX63" fmla="*/ 1114845 w 1297423"/>
                <a:gd name="connsiteY63" fmla="*/ 1179083 h 2311974"/>
                <a:gd name="connsiteX64" fmla="*/ 1121959 w 1297423"/>
                <a:gd name="connsiteY64" fmla="*/ 1222842 h 2311974"/>
                <a:gd name="connsiteX65" fmla="*/ 1114845 w 1297423"/>
                <a:gd name="connsiteY65" fmla="*/ 1230136 h 2311974"/>
                <a:gd name="connsiteX66" fmla="*/ 1114845 w 1297423"/>
                <a:gd name="connsiteY66" fmla="*/ 1254447 h 2311974"/>
                <a:gd name="connsiteX67" fmla="*/ 1140928 w 1297423"/>
                <a:gd name="connsiteY67" fmla="*/ 1271464 h 2311974"/>
                <a:gd name="connsiteX68" fmla="*/ 1136185 w 1297423"/>
                <a:gd name="connsiteY68" fmla="*/ 1278758 h 2311974"/>
                <a:gd name="connsiteX69" fmla="*/ 1145670 w 1297423"/>
                <a:gd name="connsiteY69" fmla="*/ 1290913 h 2311974"/>
                <a:gd name="connsiteX70" fmla="*/ 1145670 w 1297423"/>
                <a:gd name="connsiteY70" fmla="*/ 1303069 h 2311974"/>
                <a:gd name="connsiteX71" fmla="*/ 1148041 w 1297423"/>
                <a:gd name="connsiteY71" fmla="*/ 1305500 h 2311974"/>
                <a:gd name="connsiteX72" fmla="*/ 1145670 w 1297423"/>
                <a:gd name="connsiteY72" fmla="*/ 1312793 h 2311974"/>
                <a:gd name="connsiteX73" fmla="*/ 1152783 w 1297423"/>
                <a:gd name="connsiteY73" fmla="*/ 1324948 h 2311974"/>
                <a:gd name="connsiteX74" fmla="*/ 1159897 w 1297423"/>
                <a:gd name="connsiteY74" fmla="*/ 1317655 h 2311974"/>
                <a:gd name="connsiteX75" fmla="*/ 1159897 w 1297423"/>
                <a:gd name="connsiteY75" fmla="*/ 1327379 h 2311974"/>
                <a:gd name="connsiteX76" fmla="*/ 1162268 w 1297423"/>
                <a:gd name="connsiteY76" fmla="*/ 1344397 h 2311974"/>
                <a:gd name="connsiteX77" fmla="*/ 1136185 w 1297423"/>
                <a:gd name="connsiteY77" fmla="*/ 1358984 h 2311974"/>
                <a:gd name="connsiteX78" fmla="*/ 1114845 w 1297423"/>
                <a:gd name="connsiteY78" fmla="*/ 1358984 h 2311974"/>
                <a:gd name="connsiteX79" fmla="*/ 1112474 w 1297423"/>
                <a:gd name="connsiteY79" fmla="*/ 1376001 h 2311974"/>
                <a:gd name="connsiteX80" fmla="*/ 1133814 w 1297423"/>
                <a:gd name="connsiteY80" fmla="*/ 1376001 h 2311974"/>
                <a:gd name="connsiteX81" fmla="*/ 1136185 w 1297423"/>
                <a:gd name="connsiteY81" fmla="*/ 1383295 h 2311974"/>
                <a:gd name="connsiteX82" fmla="*/ 1140928 w 1297423"/>
                <a:gd name="connsiteY82" fmla="*/ 1380864 h 2311974"/>
                <a:gd name="connsiteX83" fmla="*/ 1148041 w 1297423"/>
                <a:gd name="connsiteY83" fmla="*/ 1393019 h 2311974"/>
                <a:gd name="connsiteX84" fmla="*/ 1145670 w 1297423"/>
                <a:gd name="connsiteY84" fmla="*/ 1400312 h 2311974"/>
                <a:gd name="connsiteX85" fmla="*/ 1148041 w 1297423"/>
                <a:gd name="connsiteY85" fmla="*/ 1402744 h 2311974"/>
                <a:gd name="connsiteX86" fmla="*/ 1167010 w 1297423"/>
                <a:gd name="connsiteY86" fmla="*/ 1380864 h 2311974"/>
                <a:gd name="connsiteX87" fmla="*/ 1174124 w 1297423"/>
                <a:gd name="connsiteY87" fmla="*/ 1383295 h 2311974"/>
                <a:gd name="connsiteX88" fmla="*/ 1169381 w 1297423"/>
                <a:gd name="connsiteY88" fmla="*/ 1380864 h 2311974"/>
                <a:gd name="connsiteX89" fmla="*/ 1176495 w 1297423"/>
                <a:gd name="connsiteY89" fmla="*/ 1373570 h 2311974"/>
                <a:gd name="connsiteX90" fmla="*/ 1183608 w 1297423"/>
                <a:gd name="connsiteY90" fmla="*/ 1368708 h 2311974"/>
                <a:gd name="connsiteX91" fmla="*/ 1200206 w 1297423"/>
                <a:gd name="connsiteY91" fmla="*/ 1417330 h 2311974"/>
                <a:gd name="connsiteX92" fmla="*/ 1195464 w 1297423"/>
                <a:gd name="connsiteY92" fmla="*/ 1424623 h 2311974"/>
                <a:gd name="connsiteX93" fmla="*/ 1195464 w 1297423"/>
                <a:gd name="connsiteY93" fmla="*/ 1441641 h 2311974"/>
                <a:gd name="connsiteX94" fmla="*/ 1162268 w 1297423"/>
                <a:gd name="connsiteY94" fmla="*/ 1436779 h 2311974"/>
                <a:gd name="connsiteX95" fmla="*/ 1159897 w 1297423"/>
                <a:gd name="connsiteY95" fmla="*/ 1473245 h 2311974"/>
                <a:gd name="connsiteX96" fmla="*/ 1145670 w 1297423"/>
                <a:gd name="connsiteY96" fmla="*/ 1473245 h 2311974"/>
                <a:gd name="connsiteX97" fmla="*/ 1140928 w 1297423"/>
                <a:gd name="connsiteY97" fmla="*/ 1504850 h 2311974"/>
                <a:gd name="connsiteX98" fmla="*/ 1126701 w 1297423"/>
                <a:gd name="connsiteY98" fmla="*/ 1521867 h 2311974"/>
                <a:gd name="connsiteX99" fmla="*/ 1126701 w 1297423"/>
                <a:gd name="connsiteY99" fmla="*/ 1548609 h 2311974"/>
                <a:gd name="connsiteX100" fmla="*/ 1107732 w 1297423"/>
                <a:gd name="connsiteY100" fmla="*/ 1560765 h 2311974"/>
                <a:gd name="connsiteX101" fmla="*/ 1133814 w 1297423"/>
                <a:gd name="connsiteY101" fmla="*/ 1570489 h 2311974"/>
                <a:gd name="connsiteX102" fmla="*/ 1133814 w 1297423"/>
                <a:gd name="connsiteY102" fmla="*/ 1577783 h 2311974"/>
                <a:gd name="connsiteX103" fmla="*/ 1079278 w 1297423"/>
                <a:gd name="connsiteY103" fmla="*/ 1577783 h 2311974"/>
                <a:gd name="connsiteX104" fmla="*/ 1091134 w 1297423"/>
                <a:gd name="connsiteY104" fmla="*/ 1602094 h 2311974"/>
                <a:gd name="connsiteX105" fmla="*/ 1100618 w 1297423"/>
                <a:gd name="connsiteY105" fmla="*/ 1609387 h 2311974"/>
                <a:gd name="connsiteX106" fmla="*/ 1098247 w 1297423"/>
                <a:gd name="connsiteY106" fmla="*/ 1619111 h 2311974"/>
                <a:gd name="connsiteX107" fmla="*/ 1100618 w 1297423"/>
                <a:gd name="connsiteY107" fmla="*/ 1623973 h 2311974"/>
                <a:gd name="connsiteX108" fmla="*/ 1100618 w 1297423"/>
                <a:gd name="connsiteY108" fmla="*/ 1645853 h 2311974"/>
                <a:gd name="connsiteX109" fmla="*/ 1093505 w 1297423"/>
                <a:gd name="connsiteY109" fmla="*/ 1645853 h 2311974"/>
                <a:gd name="connsiteX110" fmla="*/ 1086391 w 1297423"/>
                <a:gd name="connsiteY110" fmla="*/ 1667733 h 2311974"/>
                <a:gd name="connsiteX111" fmla="*/ 1086391 w 1297423"/>
                <a:gd name="connsiteY111" fmla="*/ 1706631 h 2311974"/>
                <a:gd name="connsiteX112" fmla="*/ 1072165 w 1297423"/>
                <a:gd name="connsiteY112" fmla="*/ 1709062 h 2311974"/>
                <a:gd name="connsiteX113" fmla="*/ 1072165 w 1297423"/>
                <a:gd name="connsiteY113" fmla="*/ 1723648 h 2311974"/>
                <a:gd name="connsiteX114" fmla="*/ 1060309 w 1297423"/>
                <a:gd name="connsiteY114" fmla="*/ 1740666 h 2311974"/>
                <a:gd name="connsiteX115" fmla="*/ 1003401 w 1297423"/>
                <a:gd name="connsiteY115" fmla="*/ 1733373 h 2311974"/>
                <a:gd name="connsiteX116" fmla="*/ 977319 w 1297423"/>
                <a:gd name="connsiteY116" fmla="*/ 1733373 h 2311974"/>
                <a:gd name="connsiteX117" fmla="*/ 965463 w 1297423"/>
                <a:gd name="connsiteY117" fmla="*/ 1743097 h 2311974"/>
                <a:gd name="connsiteX118" fmla="*/ 958350 w 1297423"/>
                <a:gd name="connsiteY118" fmla="*/ 1735804 h 2311974"/>
                <a:gd name="connsiteX119" fmla="*/ 951236 w 1297423"/>
                <a:gd name="connsiteY119" fmla="*/ 1740666 h 2311974"/>
                <a:gd name="connsiteX120" fmla="*/ 929896 w 1297423"/>
                <a:gd name="connsiteY120" fmla="*/ 1713924 h 2311974"/>
                <a:gd name="connsiteX121" fmla="*/ 915669 w 1297423"/>
                <a:gd name="connsiteY121" fmla="*/ 1721217 h 2311974"/>
                <a:gd name="connsiteX122" fmla="*/ 908556 w 1297423"/>
                <a:gd name="connsiteY122" fmla="*/ 1733373 h 2311974"/>
                <a:gd name="connsiteX123" fmla="*/ 901442 w 1297423"/>
                <a:gd name="connsiteY123" fmla="*/ 1735804 h 2311974"/>
                <a:gd name="connsiteX124" fmla="*/ 887215 w 1297423"/>
                <a:gd name="connsiteY124" fmla="*/ 1706631 h 2311974"/>
                <a:gd name="connsiteX125" fmla="*/ 816081 w 1297423"/>
                <a:gd name="connsiteY125" fmla="*/ 1709062 h 2311974"/>
                <a:gd name="connsiteX126" fmla="*/ 813710 w 1297423"/>
                <a:gd name="connsiteY126" fmla="*/ 1721217 h 2311974"/>
                <a:gd name="connsiteX127" fmla="*/ 771030 w 1297423"/>
                <a:gd name="connsiteY127" fmla="*/ 1721217 h 2311974"/>
                <a:gd name="connsiteX128" fmla="*/ 771030 w 1297423"/>
                <a:gd name="connsiteY128" fmla="*/ 1728511 h 2311974"/>
                <a:gd name="connsiteX129" fmla="*/ 740205 w 1297423"/>
                <a:gd name="connsiteY129" fmla="*/ 1721217 h 2311974"/>
                <a:gd name="connsiteX130" fmla="*/ 740205 w 1297423"/>
                <a:gd name="connsiteY130" fmla="*/ 1706631 h 2311974"/>
                <a:gd name="connsiteX131" fmla="*/ 733091 w 1297423"/>
                <a:gd name="connsiteY131" fmla="*/ 1706631 h 2311974"/>
                <a:gd name="connsiteX132" fmla="*/ 730720 w 1297423"/>
                <a:gd name="connsiteY132" fmla="*/ 1692044 h 2311974"/>
                <a:gd name="connsiteX133" fmla="*/ 730720 w 1297423"/>
                <a:gd name="connsiteY133" fmla="*/ 1692044 h 2311974"/>
                <a:gd name="connsiteX134" fmla="*/ 733091 w 1297423"/>
                <a:gd name="connsiteY134" fmla="*/ 1706631 h 2311974"/>
                <a:gd name="connsiteX135" fmla="*/ 678555 w 1297423"/>
                <a:gd name="connsiteY135" fmla="*/ 1709062 h 2311974"/>
                <a:gd name="connsiteX136" fmla="*/ 638246 w 1297423"/>
                <a:gd name="connsiteY136" fmla="*/ 1701769 h 2311974"/>
                <a:gd name="connsiteX137" fmla="*/ 635875 w 1297423"/>
                <a:gd name="connsiteY137" fmla="*/ 1709062 h 2311974"/>
                <a:gd name="connsiteX138" fmla="*/ 616905 w 1297423"/>
                <a:gd name="connsiteY138" fmla="*/ 1713924 h 2311974"/>
                <a:gd name="connsiteX139" fmla="*/ 609792 w 1297423"/>
                <a:gd name="connsiteY139" fmla="*/ 1733373 h 2311974"/>
                <a:gd name="connsiteX140" fmla="*/ 614534 w 1297423"/>
                <a:gd name="connsiteY140" fmla="*/ 1750391 h 2311974"/>
                <a:gd name="connsiteX141" fmla="*/ 595565 w 1297423"/>
                <a:gd name="connsiteY141" fmla="*/ 1750391 h 2311974"/>
                <a:gd name="connsiteX142" fmla="*/ 590823 w 1297423"/>
                <a:gd name="connsiteY142" fmla="*/ 1769840 h 2311974"/>
                <a:gd name="connsiteX143" fmla="*/ 597936 w 1297423"/>
                <a:gd name="connsiteY143" fmla="*/ 1784426 h 2311974"/>
                <a:gd name="connsiteX144" fmla="*/ 595565 w 1297423"/>
                <a:gd name="connsiteY144" fmla="*/ 1806306 h 2311974"/>
                <a:gd name="connsiteX145" fmla="*/ 583709 w 1297423"/>
                <a:gd name="connsiteY145" fmla="*/ 1813599 h 2311974"/>
                <a:gd name="connsiteX146" fmla="*/ 583709 w 1297423"/>
                <a:gd name="connsiteY146" fmla="*/ 1847635 h 2311974"/>
                <a:gd name="connsiteX147" fmla="*/ 569483 w 1297423"/>
                <a:gd name="connsiteY147" fmla="*/ 1852497 h 2311974"/>
                <a:gd name="connsiteX148" fmla="*/ 567111 w 1297423"/>
                <a:gd name="connsiteY148" fmla="*/ 1837910 h 2311974"/>
                <a:gd name="connsiteX149" fmla="*/ 533915 w 1297423"/>
                <a:gd name="connsiteY149" fmla="*/ 1837910 h 2311974"/>
                <a:gd name="connsiteX150" fmla="*/ 533915 w 1297423"/>
                <a:gd name="connsiteY150" fmla="*/ 1859790 h 2311974"/>
                <a:gd name="connsiteX151" fmla="*/ 514946 w 1297423"/>
                <a:gd name="connsiteY151" fmla="*/ 1859790 h 2311974"/>
                <a:gd name="connsiteX152" fmla="*/ 514946 w 1297423"/>
                <a:gd name="connsiteY152" fmla="*/ 1869515 h 2311974"/>
                <a:gd name="connsiteX153" fmla="*/ 512575 w 1297423"/>
                <a:gd name="connsiteY153" fmla="*/ 1876808 h 2311974"/>
                <a:gd name="connsiteX154" fmla="*/ 431957 w 1297423"/>
                <a:gd name="connsiteY154" fmla="*/ 1876808 h 2311974"/>
                <a:gd name="connsiteX155" fmla="*/ 431957 w 1297423"/>
                <a:gd name="connsiteY155" fmla="*/ 1896257 h 2311974"/>
                <a:gd name="connsiteX156" fmla="*/ 379791 w 1297423"/>
                <a:gd name="connsiteY156" fmla="*/ 1901119 h 2311974"/>
                <a:gd name="connsiteX157" fmla="*/ 379791 w 1297423"/>
                <a:gd name="connsiteY157" fmla="*/ 1930292 h 2311974"/>
                <a:gd name="connsiteX158" fmla="*/ 358451 w 1297423"/>
                <a:gd name="connsiteY158" fmla="*/ 1930292 h 2311974"/>
                <a:gd name="connsiteX159" fmla="*/ 356080 w 1297423"/>
                <a:gd name="connsiteY159" fmla="*/ 1952172 h 2311974"/>
                <a:gd name="connsiteX160" fmla="*/ 344224 w 1297423"/>
                <a:gd name="connsiteY160" fmla="*/ 1952172 h 2311974"/>
                <a:gd name="connsiteX161" fmla="*/ 344224 w 1297423"/>
                <a:gd name="connsiteY161" fmla="*/ 1978914 h 2311974"/>
                <a:gd name="connsiteX162" fmla="*/ 351338 w 1297423"/>
                <a:gd name="connsiteY162" fmla="*/ 1983776 h 2311974"/>
                <a:gd name="connsiteX163" fmla="*/ 348967 w 1297423"/>
                <a:gd name="connsiteY163" fmla="*/ 2000794 h 2311974"/>
                <a:gd name="connsiteX164" fmla="*/ 356080 w 1297423"/>
                <a:gd name="connsiteY164" fmla="*/ 2005656 h 2311974"/>
                <a:gd name="connsiteX165" fmla="*/ 356080 w 1297423"/>
                <a:gd name="connsiteY165" fmla="*/ 2068865 h 2311974"/>
                <a:gd name="connsiteX166" fmla="*/ 348967 w 1297423"/>
                <a:gd name="connsiteY166" fmla="*/ 2068865 h 2311974"/>
                <a:gd name="connsiteX167" fmla="*/ 348967 w 1297423"/>
                <a:gd name="connsiteY167" fmla="*/ 2081020 h 2311974"/>
                <a:gd name="connsiteX168" fmla="*/ 329997 w 1297423"/>
                <a:gd name="connsiteY168" fmla="*/ 2083451 h 2311974"/>
                <a:gd name="connsiteX169" fmla="*/ 315771 w 1297423"/>
                <a:gd name="connsiteY169" fmla="*/ 2117487 h 2311974"/>
                <a:gd name="connsiteX170" fmla="*/ 315771 w 1297423"/>
                <a:gd name="connsiteY170" fmla="*/ 2129642 h 2311974"/>
                <a:gd name="connsiteX171" fmla="*/ 372678 w 1297423"/>
                <a:gd name="connsiteY171" fmla="*/ 2132073 h 2311974"/>
                <a:gd name="connsiteX172" fmla="*/ 365565 w 1297423"/>
                <a:gd name="connsiteY172" fmla="*/ 2151522 h 2311974"/>
                <a:gd name="connsiteX173" fmla="*/ 370307 w 1297423"/>
                <a:gd name="connsiteY173" fmla="*/ 2161246 h 2311974"/>
                <a:gd name="connsiteX174" fmla="*/ 365565 w 1297423"/>
                <a:gd name="connsiteY174" fmla="*/ 2168540 h 2311974"/>
                <a:gd name="connsiteX175" fmla="*/ 348967 w 1297423"/>
                <a:gd name="connsiteY175" fmla="*/ 2168540 h 2311974"/>
                <a:gd name="connsiteX176" fmla="*/ 348967 w 1297423"/>
                <a:gd name="connsiteY176" fmla="*/ 2180695 h 2311974"/>
                <a:gd name="connsiteX177" fmla="*/ 318142 w 1297423"/>
                <a:gd name="connsiteY177" fmla="*/ 2187988 h 2311974"/>
                <a:gd name="connsiteX178" fmla="*/ 325255 w 1297423"/>
                <a:gd name="connsiteY178" fmla="*/ 2200144 h 2311974"/>
                <a:gd name="connsiteX179" fmla="*/ 322884 w 1297423"/>
                <a:gd name="connsiteY179" fmla="*/ 2256059 h 2311974"/>
                <a:gd name="connsiteX180" fmla="*/ 311028 w 1297423"/>
                <a:gd name="connsiteY180" fmla="*/ 2277939 h 2311974"/>
                <a:gd name="connsiteX181" fmla="*/ 284946 w 1297423"/>
                <a:gd name="connsiteY181" fmla="*/ 2307112 h 2311974"/>
                <a:gd name="connsiteX182" fmla="*/ 270719 w 1297423"/>
                <a:gd name="connsiteY182" fmla="*/ 2311974 h 2311974"/>
                <a:gd name="connsiteX183" fmla="*/ 254121 w 1297423"/>
                <a:gd name="connsiteY183" fmla="*/ 2282801 h 2311974"/>
                <a:gd name="connsiteX184" fmla="*/ 235152 w 1297423"/>
                <a:gd name="connsiteY184" fmla="*/ 2275508 h 2311974"/>
                <a:gd name="connsiteX185" fmla="*/ 220925 w 1297423"/>
                <a:gd name="connsiteY185" fmla="*/ 2292526 h 2311974"/>
                <a:gd name="connsiteX186" fmla="*/ 201956 w 1297423"/>
                <a:gd name="connsiteY186" fmla="*/ 2285232 h 2311974"/>
                <a:gd name="connsiteX187" fmla="*/ 187729 w 1297423"/>
                <a:gd name="connsiteY187" fmla="*/ 2290094 h 2311974"/>
                <a:gd name="connsiteX188" fmla="*/ 152162 w 1297423"/>
                <a:gd name="connsiteY188" fmla="*/ 2275508 h 2311974"/>
                <a:gd name="connsiteX189" fmla="*/ 111427 w 1297423"/>
                <a:gd name="connsiteY189" fmla="*/ 2254426 h 2311974"/>
                <a:gd name="connsiteX190" fmla="*/ 119732 w 1297423"/>
                <a:gd name="connsiteY190" fmla="*/ 2090384 h 2311974"/>
                <a:gd name="connsiteX191" fmla="*/ 149016 w 1297423"/>
                <a:gd name="connsiteY191" fmla="*/ 1879782 h 2311974"/>
                <a:gd name="connsiteX192" fmla="*/ 144099 w 1297423"/>
                <a:gd name="connsiteY192" fmla="*/ 1766434 h 2311974"/>
                <a:gd name="connsiteX193" fmla="*/ 115820 w 1297423"/>
                <a:gd name="connsiteY193" fmla="*/ 1684276 h 2311974"/>
                <a:gd name="connsiteX194" fmla="*/ 52467 w 1297423"/>
                <a:gd name="connsiteY194" fmla="*/ 1605539 h 2311974"/>
                <a:gd name="connsiteX195" fmla="*/ 2592 w 1297423"/>
                <a:gd name="connsiteY195" fmla="*/ 1566641 h 2311974"/>
                <a:gd name="connsiteX196" fmla="*/ 4236 w 1297423"/>
                <a:gd name="connsiteY196" fmla="*/ 1519182 h 2311974"/>
                <a:gd name="connsiteX197" fmla="*/ 0 w 1297423"/>
                <a:gd name="connsiteY197" fmla="*/ 1442151 h 2311974"/>
                <a:gd name="connsiteX198" fmla="*/ 55307 w 1297423"/>
                <a:gd name="connsiteY198" fmla="*/ 1327822 h 2311974"/>
                <a:gd name="connsiteX199" fmla="*/ 848993 w 1297423"/>
                <a:gd name="connsiteY199" fmla="*/ 1104035 h 2311974"/>
                <a:gd name="connsiteX200" fmla="*/ 220925 w 1297423"/>
                <a:gd name="connsiteY200" fmla="*/ 240679 h 2311974"/>
                <a:gd name="connsiteX201" fmla="*/ 242265 w 1297423"/>
                <a:gd name="connsiteY201" fmla="*/ 199350 h 2311974"/>
                <a:gd name="connsiteX202" fmla="*/ 220925 w 1297423"/>
                <a:gd name="connsiteY202" fmla="*/ 150728 h 2311974"/>
                <a:gd name="connsiteX203" fmla="*/ 230409 w 1297423"/>
                <a:gd name="connsiteY203" fmla="*/ 131279 h 2311974"/>
                <a:gd name="connsiteX204" fmla="*/ 263605 w 1297423"/>
                <a:gd name="connsiteY204" fmla="*/ 116693 h 2311974"/>
                <a:gd name="connsiteX205" fmla="*/ 289688 w 1297423"/>
                <a:gd name="connsiteY205" fmla="*/ 116693 h 2311974"/>
                <a:gd name="connsiteX206" fmla="*/ 301544 w 1297423"/>
                <a:gd name="connsiteY206" fmla="*/ 102106 h 2311974"/>
                <a:gd name="connsiteX207" fmla="*/ 301544 w 1297423"/>
                <a:gd name="connsiteY207" fmla="*/ 94813 h 2311974"/>
                <a:gd name="connsiteX208" fmla="*/ 311028 w 1297423"/>
                <a:gd name="connsiteY208" fmla="*/ 87519 h 2311974"/>
                <a:gd name="connsiteX209" fmla="*/ 296801 w 1297423"/>
                <a:gd name="connsiteY209" fmla="*/ 53484 h 2311974"/>
                <a:gd name="connsiteX210" fmla="*/ 294430 w 1297423"/>
                <a:gd name="connsiteY210" fmla="*/ 7293 h 2311974"/>
                <a:gd name="connsiteX211" fmla="*/ 337111 w 1297423"/>
                <a:gd name="connsiteY211" fmla="*/ 17018 h 2311974"/>
                <a:gd name="connsiteX212" fmla="*/ 358451 w 1297423"/>
                <a:gd name="connsiteY212" fmla="*/ 0 h 2311974"/>
                <a:gd name="connsiteX213" fmla="*/ 358451 w 1297423"/>
                <a:gd name="connsiteY213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1019999 w 1297423"/>
                <a:gd name="connsiteY31" fmla="*/ 371958 h 2311974"/>
                <a:gd name="connsiteX32" fmla="*/ 1136185 w 1297423"/>
                <a:gd name="connsiteY32" fmla="*/ 415718 h 2311974"/>
                <a:gd name="connsiteX33" fmla="*/ 1169381 w 1297423"/>
                <a:gd name="connsiteY33" fmla="*/ 386544 h 2311974"/>
                <a:gd name="connsiteX34" fmla="*/ 1214433 w 1297423"/>
                <a:gd name="connsiteY34" fmla="*/ 381682 h 2311974"/>
                <a:gd name="connsiteX35" fmla="*/ 1221547 w 1297423"/>
                <a:gd name="connsiteY35" fmla="*/ 386544 h 2311974"/>
                <a:gd name="connsiteX36" fmla="*/ 1257114 w 1297423"/>
                <a:gd name="connsiteY36" fmla="*/ 371958 h 2311974"/>
                <a:gd name="connsiteX37" fmla="*/ 1257114 w 1297423"/>
                <a:gd name="connsiteY37" fmla="*/ 388975 h 2311974"/>
                <a:gd name="connsiteX38" fmla="*/ 1271341 w 1297423"/>
                <a:gd name="connsiteY38" fmla="*/ 408424 h 2311974"/>
                <a:gd name="connsiteX39" fmla="*/ 1209691 w 1297423"/>
                <a:gd name="connsiteY39" fmla="*/ 444891 h 2311974"/>
                <a:gd name="connsiteX40" fmla="*/ 1207320 w 1297423"/>
                <a:gd name="connsiteY40" fmla="*/ 491082 h 2311974"/>
                <a:gd name="connsiteX41" fmla="*/ 1228660 w 1297423"/>
                <a:gd name="connsiteY41" fmla="*/ 532410 h 2311974"/>
                <a:gd name="connsiteX42" fmla="*/ 1261856 w 1297423"/>
                <a:gd name="connsiteY42" fmla="*/ 554290 h 2311974"/>
                <a:gd name="connsiteX43" fmla="*/ 1283196 w 1297423"/>
                <a:gd name="connsiteY43" fmla="*/ 581032 h 2311974"/>
                <a:gd name="connsiteX44" fmla="*/ 1276083 w 1297423"/>
                <a:gd name="connsiteY44" fmla="*/ 622361 h 2311974"/>
                <a:gd name="connsiteX45" fmla="*/ 1297423 w 1297423"/>
                <a:gd name="connsiteY45" fmla="*/ 644241 h 2311974"/>
                <a:gd name="connsiteX46" fmla="*/ 1292681 w 1297423"/>
                <a:gd name="connsiteY46" fmla="*/ 658827 h 2311974"/>
                <a:gd name="connsiteX47" fmla="*/ 1285567 w 1297423"/>
                <a:gd name="connsiteY47" fmla="*/ 666121 h 2311974"/>
                <a:gd name="connsiteX48" fmla="*/ 1257114 w 1297423"/>
                <a:gd name="connsiteY48" fmla="*/ 663689 h 2311974"/>
                <a:gd name="connsiteX49" fmla="*/ 1228660 w 1297423"/>
                <a:gd name="connsiteY49" fmla="*/ 705018 h 2311974"/>
                <a:gd name="connsiteX50" fmla="*/ 1207320 w 1297423"/>
                <a:gd name="connsiteY50" fmla="*/ 712312 h 2311974"/>
                <a:gd name="connsiteX51" fmla="*/ 1159897 w 1297423"/>
                <a:gd name="connsiteY51" fmla="*/ 785245 h 2311974"/>
                <a:gd name="connsiteX52" fmla="*/ 1098247 w 1297423"/>
                <a:gd name="connsiteY52" fmla="*/ 802262 h 2311974"/>
                <a:gd name="connsiteX53" fmla="*/ 1038969 w 1297423"/>
                <a:gd name="connsiteY53" fmla="*/ 809556 h 2311974"/>
                <a:gd name="connsiteX54" fmla="*/ 1027113 w 1297423"/>
                <a:gd name="connsiteY54" fmla="*/ 816849 h 2311974"/>
                <a:gd name="connsiteX55" fmla="*/ 1024742 w 1297423"/>
                <a:gd name="connsiteY55" fmla="*/ 1149909 h 2311974"/>
                <a:gd name="connsiteX56" fmla="*/ 1036597 w 1297423"/>
                <a:gd name="connsiteY56" fmla="*/ 1164496 h 2311974"/>
                <a:gd name="connsiteX57" fmla="*/ 1065051 w 1297423"/>
                <a:gd name="connsiteY57" fmla="*/ 1164496 h 2311974"/>
                <a:gd name="connsiteX58" fmla="*/ 1067422 w 1297423"/>
                <a:gd name="connsiteY58" fmla="*/ 1166927 h 2311974"/>
                <a:gd name="connsiteX59" fmla="*/ 1086391 w 1297423"/>
                <a:gd name="connsiteY59" fmla="*/ 1159634 h 2311974"/>
                <a:gd name="connsiteX60" fmla="*/ 1098247 w 1297423"/>
                <a:gd name="connsiteY60" fmla="*/ 1166927 h 2311974"/>
                <a:gd name="connsiteX61" fmla="*/ 1105361 w 1297423"/>
                <a:gd name="connsiteY61" fmla="*/ 1166927 h 2311974"/>
                <a:gd name="connsiteX62" fmla="*/ 1100618 w 1297423"/>
                <a:gd name="connsiteY62" fmla="*/ 1171789 h 2311974"/>
                <a:gd name="connsiteX63" fmla="*/ 1114845 w 1297423"/>
                <a:gd name="connsiteY63" fmla="*/ 1179083 h 2311974"/>
                <a:gd name="connsiteX64" fmla="*/ 1121959 w 1297423"/>
                <a:gd name="connsiteY64" fmla="*/ 1222842 h 2311974"/>
                <a:gd name="connsiteX65" fmla="*/ 1114845 w 1297423"/>
                <a:gd name="connsiteY65" fmla="*/ 1230136 h 2311974"/>
                <a:gd name="connsiteX66" fmla="*/ 1114845 w 1297423"/>
                <a:gd name="connsiteY66" fmla="*/ 1254447 h 2311974"/>
                <a:gd name="connsiteX67" fmla="*/ 1140928 w 1297423"/>
                <a:gd name="connsiteY67" fmla="*/ 1271464 h 2311974"/>
                <a:gd name="connsiteX68" fmla="*/ 1136185 w 1297423"/>
                <a:gd name="connsiteY68" fmla="*/ 1278758 h 2311974"/>
                <a:gd name="connsiteX69" fmla="*/ 1145670 w 1297423"/>
                <a:gd name="connsiteY69" fmla="*/ 1290913 h 2311974"/>
                <a:gd name="connsiteX70" fmla="*/ 1145670 w 1297423"/>
                <a:gd name="connsiteY70" fmla="*/ 1303069 h 2311974"/>
                <a:gd name="connsiteX71" fmla="*/ 1148041 w 1297423"/>
                <a:gd name="connsiteY71" fmla="*/ 1305500 h 2311974"/>
                <a:gd name="connsiteX72" fmla="*/ 1145670 w 1297423"/>
                <a:gd name="connsiteY72" fmla="*/ 1312793 h 2311974"/>
                <a:gd name="connsiteX73" fmla="*/ 1152783 w 1297423"/>
                <a:gd name="connsiteY73" fmla="*/ 1324948 h 2311974"/>
                <a:gd name="connsiteX74" fmla="*/ 1159897 w 1297423"/>
                <a:gd name="connsiteY74" fmla="*/ 1317655 h 2311974"/>
                <a:gd name="connsiteX75" fmla="*/ 1159897 w 1297423"/>
                <a:gd name="connsiteY75" fmla="*/ 1327379 h 2311974"/>
                <a:gd name="connsiteX76" fmla="*/ 1162268 w 1297423"/>
                <a:gd name="connsiteY76" fmla="*/ 1344397 h 2311974"/>
                <a:gd name="connsiteX77" fmla="*/ 1136185 w 1297423"/>
                <a:gd name="connsiteY77" fmla="*/ 1358984 h 2311974"/>
                <a:gd name="connsiteX78" fmla="*/ 1114845 w 1297423"/>
                <a:gd name="connsiteY78" fmla="*/ 1358984 h 2311974"/>
                <a:gd name="connsiteX79" fmla="*/ 1112474 w 1297423"/>
                <a:gd name="connsiteY79" fmla="*/ 1376001 h 2311974"/>
                <a:gd name="connsiteX80" fmla="*/ 1133814 w 1297423"/>
                <a:gd name="connsiteY80" fmla="*/ 1376001 h 2311974"/>
                <a:gd name="connsiteX81" fmla="*/ 1136185 w 1297423"/>
                <a:gd name="connsiteY81" fmla="*/ 1383295 h 2311974"/>
                <a:gd name="connsiteX82" fmla="*/ 1140928 w 1297423"/>
                <a:gd name="connsiteY82" fmla="*/ 1380864 h 2311974"/>
                <a:gd name="connsiteX83" fmla="*/ 1148041 w 1297423"/>
                <a:gd name="connsiteY83" fmla="*/ 1393019 h 2311974"/>
                <a:gd name="connsiteX84" fmla="*/ 1145670 w 1297423"/>
                <a:gd name="connsiteY84" fmla="*/ 1400312 h 2311974"/>
                <a:gd name="connsiteX85" fmla="*/ 1148041 w 1297423"/>
                <a:gd name="connsiteY85" fmla="*/ 1402744 h 2311974"/>
                <a:gd name="connsiteX86" fmla="*/ 1167010 w 1297423"/>
                <a:gd name="connsiteY86" fmla="*/ 1380864 h 2311974"/>
                <a:gd name="connsiteX87" fmla="*/ 1174124 w 1297423"/>
                <a:gd name="connsiteY87" fmla="*/ 1383295 h 2311974"/>
                <a:gd name="connsiteX88" fmla="*/ 1169381 w 1297423"/>
                <a:gd name="connsiteY88" fmla="*/ 1380864 h 2311974"/>
                <a:gd name="connsiteX89" fmla="*/ 1176495 w 1297423"/>
                <a:gd name="connsiteY89" fmla="*/ 1373570 h 2311974"/>
                <a:gd name="connsiteX90" fmla="*/ 1183608 w 1297423"/>
                <a:gd name="connsiteY90" fmla="*/ 1368708 h 2311974"/>
                <a:gd name="connsiteX91" fmla="*/ 1200206 w 1297423"/>
                <a:gd name="connsiteY91" fmla="*/ 1417330 h 2311974"/>
                <a:gd name="connsiteX92" fmla="*/ 1195464 w 1297423"/>
                <a:gd name="connsiteY92" fmla="*/ 1424623 h 2311974"/>
                <a:gd name="connsiteX93" fmla="*/ 1195464 w 1297423"/>
                <a:gd name="connsiteY93" fmla="*/ 1441641 h 2311974"/>
                <a:gd name="connsiteX94" fmla="*/ 1162268 w 1297423"/>
                <a:gd name="connsiteY94" fmla="*/ 1436779 h 2311974"/>
                <a:gd name="connsiteX95" fmla="*/ 1159897 w 1297423"/>
                <a:gd name="connsiteY95" fmla="*/ 1473245 h 2311974"/>
                <a:gd name="connsiteX96" fmla="*/ 1145670 w 1297423"/>
                <a:gd name="connsiteY96" fmla="*/ 1473245 h 2311974"/>
                <a:gd name="connsiteX97" fmla="*/ 1140928 w 1297423"/>
                <a:gd name="connsiteY97" fmla="*/ 1504850 h 2311974"/>
                <a:gd name="connsiteX98" fmla="*/ 1126701 w 1297423"/>
                <a:gd name="connsiteY98" fmla="*/ 1521867 h 2311974"/>
                <a:gd name="connsiteX99" fmla="*/ 1126701 w 1297423"/>
                <a:gd name="connsiteY99" fmla="*/ 1548609 h 2311974"/>
                <a:gd name="connsiteX100" fmla="*/ 1107732 w 1297423"/>
                <a:gd name="connsiteY100" fmla="*/ 1560765 h 2311974"/>
                <a:gd name="connsiteX101" fmla="*/ 1133814 w 1297423"/>
                <a:gd name="connsiteY101" fmla="*/ 1570489 h 2311974"/>
                <a:gd name="connsiteX102" fmla="*/ 1133814 w 1297423"/>
                <a:gd name="connsiteY102" fmla="*/ 1577783 h 2311974"/>
                <a:gd name="connsiteX103" fmla="*/ 1079278 w 1297423"/>
                <a:gd name="connsiteY103" fmla="*/ 1577783 h 2311974"/>
                <a:gd name="connsiteX104" fmla="*/ 1091134 w 1297423"/>
                <a:gd name="connsiteY104" fmla="*/ 1602094 h 2311974"/>
                <a:gd name="connsiteX105" fmla="*/ 1100618 w 1297423"/>
                <a:gd name="connsiteY105" fmla="*/ 1609387 h 2311974"/>
                <a:gd name="connsiteX106" fmla="*/ 1098247 w 1297423"/>
                <a:gd name="connsiteY106" fmla="*/ 1619111 h 2311974"/>
                <a:gd name="connsiteX107" fmla="*/ 1100618 w 1297423"/>
                <a:gd name="connsiteY107" fmla="*/ 1623973 h 2311974"/>
                <a:gd name="connsiteX108" fmla="*/ 1100618 w 1297423"/>
                <a:gd name="connsiteY108" fmla="*/ 1645853 h 2311974"/>
                <a:gd name="connsiteX109" fmla="*/ 1093505 w 1297423"/>
                <a:gd name="connsiteY109" fmla="*/ 1645853 h 2311974"/>
                <a:gd name="connsiteX110" fmla="*/ 1086391 w 1297423"/>
                <a:gd name="connsiteY110" fmla="*/ 1667733 h 2311974"/>
                <a:gd name="connsiteX111" fmla="*/ 1086391 w 1297423"/>
                <a:gd name="connsiteY111" fmla="*/ 1706631 h 2311974"/>
                <a:gd name="connsiteX112" fmla="*/ 1072165 w 1297423"/>
                <a:gd name="connsiteY112" fmla="*/ 1709062 h 2311974"/>
                <a:gd name="connsiteX113" fmla="*/ 1072165 w 1297423"/>
                <a:gd name="connsiteY113" fmla="*/ 1723648 h 2311974"/>
                <a:gd name="connsiteX114" fmla="*/ 1060309 w 1297423"/>
                <a:gd name="connsiteY114" fmla="*/ 1740666 h 2311974"/>
                <a:gd name="connsiteX115" fmla="*/ 1003401 w 1297423"/>
                <a:gd name="connsiteY115" fmla="*/ 1733373 h 2311974"/>
                <a:gd name="connsiteX116" fmla="*/ 977319 w 1297423"/>
                <a:gd name="connsiteY116" fmla="*/ 1733373 h 2311974"/>
                <a:gd name="connsiteX117" fmla="*/ 965463 w 1297423"/>
                <a:gd name="connsiteY117" fmla="*/ 1743097 h 2311974"/>
                <a:gd name="connsiteX118" fmla="*/ 958350 w 1297423"/>
                <a:gd name="connsiteY118" fmla="*/ 1735804 h 2311974"/>
                <a:gd name="connsiteX119" fmla="*/ 951236 w 1297423"/>
                <a:gd name="connsiteY119" fmla="*/ 1740666 h 2311974"/>
                <a:gd name="connsiteX120" fmla="*/ 929896 w 1297423"/>
                <a:gd name="connsiteY120" fmla="*/ 1713924 h 2311974"/>
                <a:gd name="connsiteX121" fmla="*/ 915669 w 1297423"/>
                <a:gd name="connsiteY121" fmla="*/ 1721217 h 2311974"/>
                <a:gd name="connsiteX122" fmla="*/ 908556 w 1297423"/>
                <a:gd name="connsiteY122" fmla="*/ 1733373 h 2311974"/>
                <a:gd name="connsiteX123" fmla="*/ 901442 w 1297423"/>
                <a:gd name="connsiteY123" fmla="*/ 1735804 h 2311974"/>
                <a:gd name="connsiteX124" fmla="*/ 887215 w 1297423"/>
                <a:gd name="connsiteY124" fmla="*/ 1706631 h 2311974"/>
                <a:gd name="connsiteX125" fmla="*/ 816081 w 1297423"/>
                <a:gd name="connsiteY125" fmla="*/ 1709062 h 2311974"/>
                <a:gd name="connsiteX126" fmla="*/ 813710 w 1297423"/>
                <a:gd name="connsiteY126" fmla="*/ 1721217 h 2311974"/>
                <a:gd name="connsiteX127" fmla="*/ 771030 w 1297423"/>
                <a:gd name="connsiteY127" fmla="*/ 1721217 h 2311974"/>
                <a:gd name="connsiteX128" fmla="*/ 771030 w 1297423"/>
                <a:gd name="connsiteY128" fmla="*/ 1728511 h 2311974"/>
                <a:gd name="connsiteX129" fmla="*/ 740205 w 1297423"/>
                <a:gd name="connsiteY129" fmla="*/ 1721217 h 2311974"/>
                <a:gd name="connsiteX130" fmla="*/ 740205 w 1297423"/>
                <a:gd name="connsiteY130" fmla="*/ 1706631 h 2311974"/>
                <a:gd name="connsiteX131" fmla="*/ 733091 w 1297423"/>
                <a:gd name="connsiteY131" fmla="*/ 1706631 h 2311974"/>
                <a:gd name="connsiteX132" fmla="*/ 730720 w 1297423"/>
                <a:gd name="connsiteY132" fmla="*/ 1692044 h 2311974"/>
                <a:gd name="connsiteX133" fmla="*/ 730720 w 1297423"/>
                <a:gd name="connsiteY133" fmla="*/ 1692044 h 2311974"/>
                <a:gd name="connsiteX134" fmla="*/ 733091 w 1297423"/>
                <a:gd name="connsiteY134" fmla="*/ 1706631 h 2311974"/>
                <a:gd name="connsiteX135" fmla="*/ 678555 w 1297423"/>
                <a:gd name="connsiteY135" fmla="*/ 1709062 h 2311974"/>
                <a:gd name="connsiteX136" fmla="*/ 638246 w 1297423"/>
                <a:gd name="connsiteY136" fmla="*/ 1701769 h 2311974"/>
                <a:gd name="connsiteX137" fmla="*/ 635875 w 1297423"/>
                <a:gd name="connsiteY137" fmla="*/ 1709062 h 2311974"/>
                <a:gd name="connsiteX138" fmla="*/ 616905 w 1297423"/>
                <a:gd name="connsiteY138" fmla="*/ 1713924 h 2311974"/>
                <a:gd name="connsiteX139" fmla="*/ 609792 w 1297423"/>
                <a:gd name="connsiteY139" fmla="*/ 1733373 h 2311974"/>
                <a:gd name="connsiteX140" fmla="*/ 614534 w 1297423"/>
                <a:gd name="connsiteY140" fmla="*/ 1750391 h 2311974"/>
                <a:gd name="connsiteX141" fmla="*/ 595565 w 1297423"/>
                <a:gd name="connsiteY141" fmla="*/ 1750391 h 2311974"/>
                <a:gd name="connsiteX142" fmla="*/ 590823 w 1297423"/>
                <a:gd name="connsiteY142" fmla="*/ 1769840 h 2311974"/>
                <a:gd name="connsiteX143" fmla="*/ 597936 w 1297423"/>
                <a:gd name="connsiteY143" fmla="*/ 1784426 h 2311974"/>
                <a:gd name="connsiteX144" fmla="*/ 595565 w 1297423"/>
                <a:gd name="connsiteY144" fmla="*/ 1806306 h 2311974"/>
                <a:gd name="connsiteX145" fmla="*/ 583709 w 1297423"/>
                <a:gd name="connsiteY145" fmla="*/ 1813599 h 2311974"/>
                <a:gd name="connsiteX146" fmla="*/ 583709 w 1297423"/>
                <a:gd name="connsiteY146" fmla="*/ 1847635 h 2311974"/>
                <a:gd name="connsiteX147" fmla="*/ 569483 w 1297423"/>
                <a:gd name="connsiteY147" fmla="*/ 1852497 h 2311974"/>
                <a:gd name="connsiteX148" fmla="*/ 567111 w 1297423"/>
                <a:gd name="connsiteY148" fmla="*/ 1837910 h 2311974"/>
                <a:gd name="connsiteX149" fmla="*/ 533915 w 1297423"/>
                <a:gd name="connsiteY149" fmla="*/ 1837910 h 2311974"/>
                <a:gd name="connsiteX150" fmla="*/ 533915 w 1297423"/>
                <a:gd name="connsiteY150" fmla="*/ 1859790 h 2311974"/>
                <a:gd name="connsiteX151" fmla="*/ 514946 w 1297423"/>
                <a:gd name="connsiteY151" fmla="*/ 1859790 h 2311974"/>
                <a:gd name="connsiteX152" fmla="*/ 514946 w 1297423"/>
                <a:gd name="connsiteY152" fmla="*/ 1869515 h 2311974"/>
                <a:gd name="connsiteX153" fmla="*/ 512575 w 1297423"/>
                <a:gd name="connsiteY153" fmla="*/ 1876808 h 2311974"/>
                <a:gd name="connsiteX154" fmla="*/ 431957 w 1297423"/>
                <a:gd name="connsiteY154" fmla="*/ 1876808 h 2311974"/>
                <a:gd name="connsiteX155" fmla="*/ 431957 w 1297423"/>
                <a:gd name="connsiteY155" fmla="*/ 1896257 h 2311974"/>
                <a:gd name="connsiteX156" fmla="*/ 379791 w 1297423"/>
                <a:gd name="connsiteY156" fmla="*/ 1901119 h 2311974"/>
                <a:gd name="connsiteX157" fmla="*/ 379791 w 1297423"/>
                <a:gd name="connsiteY157" fmla="*/ 1930292 h 2311974"/>
                <a:gd name="connsiteX158" fmla="*/ 358451 w 1297423"/>
                <a:gd name="connsiteY158" fmla="*/ 1930292 h 2311974"/>
                <a:gd name="connsiteX159" fmla="*/ 356080 w 1297423"/>
                <a:gd name="connsiteY159" fmla="*/ 1952172 h 2311974"/>
                <a:gd name="connsiteX160" fmla="*/ 344224 w 1297423"/>
                <a:gd name="connsiteY160" fmla="*/ 1952172 h 2311974"/>
                <a:gd name="connsiteX161" fmla="*/ 344224 w 1297423"/>
                <a:gd name="connsiteY161" fmla="*/ 1978914 h 2311974"/>
                <a:gd name="connsiteX162" fmla="*/ 351338 w 1297423"/>
                <a:gd name="connsiteY162" fmla="*/ 1983776 h 2311974"/>
                <a:gd name="connsiteX163" fmla="*/ 348967 w 1297423"/>
                <a:gd name="connsiteY163" fmla="*/ 2000794 h 2311974"/>
                <a:gd name="connsiteX164" fmla="*/ 356080 w 1297423"/>
                <a:gd name="connsiteY164" fmla="*/ 2005656 h 2311974"/>
                <a:gd name="connsiteX165" fmla="*/ 356080 w 1297423"/>
                <a:gd name="connsiteY165" fmla="*/ 2068865 h 2311974"/>
                <a:gd name="connsiteX166" fmla="*/ 348967 w 1297423"/>
                <a:gd name="connsiteY166" fmla="*/ 2068865 h 2311974"/>
                <a:gd name="connsiteX167" fmla="*/ 348967 w 1297423"/>
                <a:gd name="connsiteY167" fmla="*/ 2081020 h 2311974"/>
                <a:gd name="connsiteX168" fmla="*/ 329997 w 1297423"/>
                <a:gd name="connsiteY168" fmla="*/ 2083451 h 2311974"/>
                <a:gd name="connsiteX169" fmla="*/ 315771 w 1297423"/>
                <a:gd name="connsiteY169" fmla="*/ 2117487 h 2311974"/>
                <a:gd name="connsiteX170" fmla="*/ 315771 w 1297423"/>
                <a:gd name="connsiteY170" fmla="*/ 2129642 h 2311974"/>
                <a:gd name="connsiteX171" fmla="*/ 372678 w 1297423"/>
                <a:gd name="connsiteY171" fmla="*/ 2132073 h 2311974"/>
                <a:gd name="connsiteX172" fmla="*/ 365565 w 1297423"/>
                <a:gd name="connsiteY172" fmla="*/ 2151522 h 2311974"/>
                <a:gd name="connsiteX173" fmla="*/ 370307 w 1297423"/>
                <a:gd name="connsiteY173" fmla="*/ 2161246 h 2311974"/>
                <a:gd name="connsiteX174" fmla="*/ 365565 w 1297423"/>
                <a:gd name="connsiteY174" fmla="*/ 2168540 h 2311974"/>
                <a:gd name="connsiteX175" fmla="*/ 348967 w 1297423"/>
                <a:gd name="connsiteY175" fmla="*/ 2168540 h 2311974"/>
                <a:gd name="connsiteX176" fmla="*/ 348967 w 1297423"/>
                <a:gd name="connsiteY176" fmla="*/ 2180695 h 2311974"/>
                <a:gd name="connsiteX177" fmla="*/ 318142 w 1297423"/>
                <a:gd name="connsiteY177" fmla="*/ 2187988 h 2311974"/>
                <a:gd name="connsiteX178" fmla="*/ 325255 w 1297423"/>
                <a:gd name="connsiteY178" fmla="*/ 2200144 h 2311974"/>
                <a:gd name="connsiteX179" fmla="*/ 322884 w 1297423"/>
                <a:gd name="connsiteY179" fmla="*/ 2256059 h 2311974"/>
                <a:gd name="connsiteX180" fmla="*/ 311028 w 1297423"/>
                <a:gd name="connsiteY180" fmla="*/ 2277939 h 2311974"/>
                <a:gd name="connsiteX181" fmla="*/ 284946 w 1297423"/>
                <a:gd name="connsiteY181" fmla="*/ 2307112 h 2311974"/>
                <a:gd name="connsiteX182" fmla="*/ 270719 w 1297423"/>
                <a:gd name="connsiteY182" fmla="*/ 2311974 h 2311974"/>
                <a:gd name="connsiteX183" fmla="*/ 254121 w 1297423"/>
                <a:gd name="connsiteY183" fmla="*/ 2282801 h 2311974"/>
                <a:gd name="connsiteX184" fmla="*/ 235152 w 1297423"/>
                <a:gd name="connsiteY184" fmla="*/ 2275508 h 2311974"/>
                <a:gd name="connsiteX185" fmla="*/ 220925 w 1297423"/>
                <a:gd name="connsiteY185" fmla="*/ 2292526 h 2311974"/>
                <a:gd name="connsiteX186" fmla="*/ 201956 w 1297423"/>
                <a:gd name="connsiteY186" fmla="*/ 2285232 h 2311974"/>
                <a:gd name="connsiteX187" fmla="*/ 187729 w 1297423"/>
                <a:gd name="connsiteY187" fmla="*/ 2290094 h 2311974"/>
                <a:gd name="connsiteX188" fmla="*/ 152162 w 1297423"/>
                <a:gd name="connsiteY188" fmla="*/ 2275508 h 2311974"/>
                <a:gd name="connsiteX189" fmla="*/ 111427 w 1297423"/>
                <a:gd name="connsiteY189" fmla="*/ 2254426 h 2311974"/>
                <a:gd name="connsiteX190" fmla="*/ 119732 w 1297423"/>
                <a:gd name="connsiteY190" fmla="*/ 2090384 h 2311974"/>
                <a:gd name="connsiteX191" fmla="*/ 149016 w 1297423"/>
                <a:gd name="connsiteY191" fmla="*/ 1879782 h 2311974"/>
                <a:gd name="connsiteX192" fmla="*/ 144099 w 1297423"/>
                <a:gd name="connsiteY192" fmla="*/ 1766434 h 2311974"/>
                <a:gd name="connsiteX193" fmla="*/ 115820 w 1297423"/>
                <a:gd name="connsiteY193" fmla="*/ 1684276 h 2311974"/>
                <a:gd name="connsiteX194" fmla="*/ 52467 w 1297423"/>
                <a:gd name="connsiteY194" fmla="*/ 1605539 h 2311974"/>
                <a:gd name="connsiteX195" fmla="*/ 2592 w 1297423"/>
                <a:gd name="connsiteY195" fmla="*/ 1566641 h 2311974"/>
                <a:gd name="connsiteX196" fmla="*/ 4236 w 1297423"/>
                <a:gd name="connsiteY196" fmla="*/ 1519182 h 2311974"/>
                <a:gd name="connsiteX197" fmla="*/ 0 w 1297423"/>
                <a:gd name="connsiteY197" fmla="*/ 1442151 h 2311974"/>
                <a:gd name="connsiteX198" fmla="*/ 55307 w 1297423"/>
                <a:gd name="connsiteY198" fmla="*/ 1327822 h 2311974"/>
                <a:gd name="connsiteX199" fmla="*/ 848993 w 1297423"/>
                <a:gd name="connsiteY199" fmla="*/ 1104035 h 2311974"/>
                <a:gd name="connsiteX200" fmla="*/ 220925 w 1297423"/>
                <a:gd name="connsiteY200" fmla="*/ 240679 h 2311974"/>
                <a:gd name="connsiteX201" fmla="*/ 242265 w 1297423"/>
                <a:gd name="connsiteY201" fmla="*/ 199350 h 2311974"/>
                <a:gd name="connsiteX202" fmla="*/ 220925 w 1297423"/>
                <a:gd name="connsiteY202" fmla="*/ 150728 h 2311974"/>
                <a:gd name="connsiteX203" fmla="*/ 230409 w 1297423"/>
                <a:gd name="connsiteY203" fmla="*/ 131279 h 2311974"/>
                <a:gd name="connsiteX204" fmla="*/ 263605 w 1297423"/>
                <a:gd name="connsiteY204" fmla="*/ 116693 h 2311974"/>
                <a:gd name="connsiteX205" fmla="*/ 301544 w 1297423"/>
                <a:gd name="connsiteY205" fmla="*/ 102106 h 2311974"/>
                <a:gd name="connsiteX206" fmla="*/ 301544 w 1297423"/>
                <a:gd name="connsiteY206" fmla="*/ 94813 h 2311974"/>
                <a:gd name="connsiteX207" fmla="*/ 311028 w 1297423"/>
                <a:gd name="connsiteY207" fmla="*/ 87519 h 2311974"/>
                <a:gd name="connsiteX208" fmla="*/ 296801 w 1297423"/>
                <a:gd name="connsiteY208" fmla="*/ 53484 h 2311974"/>
                <a:gd name="connsiteX209" fmla="*/ 294430 w 1297423"/>
                <a:gd name="connsiteY209" fmla="*/ 7293 h 2311974"/>
                <a:gd name="connsiteX210" fmla="*/ 337111 w 1297423"/>
                <a:gd name="connsiteY210" fmla="*/ 17018 h 2311974"/>
                <a:gd name="connsiteX211" fmla="*/ 358451 w 1297423"/>
                <a:gd name="connsiteY211" fmla="*/ 0 h 2311974"/>
                <a:gd name="connsiteX212" fmla="*/ 358451 w 1297423"/>
                <a:gd name="connsiteY212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1019999 w 1297423"/>
                <a:gd name="connsiteY31" fmla="*/ 371958 h 2311974"/>
                <a:gd name="connsiteX32" fmla="*/ 1136185 w 1297423"/>
                <a:gd name="connsiteY32" fmla="*/ 415718 h 2311974"/>
                <a:gd name="connsiteX33" fmla="*/ 1169381 w 1297423"/>
                <a:gd name="connsiteY33" fmla="*/ 386544 h 2311974"/>
                <a:gd name="connsiteX34" fmla="*/ 1214433 w 1297423"/>
                <a:gd name="connsiteY34" fmla="*/ 381682 h 2311974"/>
                <a:gd name="connsiteX35" fmla="*/ 1221547 w 1297423"/>
                <a:gd name="connsiteY35" fmla="*/ 386544 h 2311974"/>
                <a:gd name="connsiteX36" fmla="*/ 1257114 w 1297423"/>
                <a:gd name="connsiteY36" fmla="*/ 371958 h 2311974"/>
                <a:gd name="connsiteX37" fmla="*/ 1257114 w 1297423"/>
                <a:gd name="connsiteY37" fmla="*/ 388975 h 2311974"/>
                <a:gd name="connsiteX38" fmla="*/ 1271341 w 1297423"/>
                <a:gd name="connsiteY38" fmla="*/ 408424 h 2311974"/>
                <a:gd name="connsiteX39" fmla="*/ 1209691 w 1297423"/>
                <a:gd name="connsiteY39" fmla="*/ 444891 h 2311974"/>
                <a:gd name="connsiteX40" fmla="*/ 1207320 w 1297423"/>
                <a:gd name="connsiteY40" fmla="*/ 491082 h 2311974"/>
                <a:gd name="connsiteX41" fmla="*/ 1228660 w 1297423"/>
                <a:gd name="connsiteY41" fmla="*/ 532410 h 2311974"/>
                <a:gd name="connsiteX42" fmla="*/ 1261856 w 1297423"/>
                <a:gd name="connsiteY42" fmla="*/ 554290 h 2311974"/>
                <a:gd name="connsiteX43" fmla="*/ 1283196 w 1297423"/>
                <a:gd name="connsiteY43" fmla="*/ 581032 h 2311974"/>
                <a:gd name="connsiteX44" fmla="*/ 1276083 w 1297423"/>
                <a:gd name="connsiteY44" fmla="*/ 622361 h 2311974"/>
                <a:gd name="connsiteX45" fmla="*/ 1297423 w 1297423"/>
                <a:gd name="connsiteY45" fmla="*/ 644241 h 2311974"/>
                <a:gd name="connsiteX46" fmla="*/ 1292681 w 1297423"/>
                <a:gd name="connsiteY46" fmla="*/ 658827 h 2311974"/>
                <a:gd name="connsiteX47" fmla="*/ 1285567 w 1297423"/>
                <a:gd name="connsiteY47" fmla="*/ 666121 h 2311974"/>
                <a:gd name="connsiteX48" fmla="*/ 1257114 w 1297423"/>
                <a:gd name="connsiteY48" fmla="*/ 663689 h 2311974"/>
                <a:gd name="connsiteX49" fmla="*/ 1228660 w 1297423"/>
                <a:gd name="connsiteY49" fmla="*/ 705018 h 2311974"/>
                <a:gd name="connsiteX50" fmla="*/ 1207320 w 1297423"/>
                <a:gd name="connsiteY50" fmla="*/ 712312 h 2311974"/>
                <a:gd name="connsiteX51" fmla="*/ 1159897 w 1297423"/>
                <a:gd name="connsiteY51" fmla="*/ 785245 h 2311974"/>
                <a:gd name="connsiteX52" fmla="*/ 1098247 w 1297423"/>
                <a:gd name="connsiteY52" fmla="*/ 802262 h 2311974"/>
                <a:gd name="connsiteX53" fmla="*/ 1038969 w 1297423"/>
                <a:gd name="connsiteY53" fmla="*/ 809556 h 2311974"/>
                <a:gd name="connsiteX54" fmla="*/ 1027113 w 1297423"/>
                <a:gd name="connsiteY54" fmla="*/ 816849 h 2311974"/>
                <a:gd name="connsiteX55" fmla="*/ 1024742 w 1297423"/>
                <a:gd name="connsiteY55" fmla="*/ 1149909 h 2311974"/>
                <a:gd name="connsiteX56" fmla="*/ 1036597 w 1297423"/>
                <a:gd name="connsiteY56" fmla="*/ 1164496 h 2311974"/>
                <a:gd name="connsiteX57" fmla="*/ 1065051 w 1297423"/>
                <a:gd name="connsiteY57" fmla="*/ 1164496 h 2311974"/>
                <a:gd name="connsiteX58" fmla="*/ 1067422 w 1297423"/>
                <a:gd name="connsiteY58" fmla="*/ 1166927 h 2311974"/>
                <a:gd name="connsiteX59" fmla="*/ 1086391 w 1297423"/>
                <a:gd name="connsiteY59" fmla="*/ 1159634 h 2311974"/>
                <a:gd name="connsiteX60" fmla="*/ 1098247 w 1297423"/>
                <a:gd name="connsiteY60" fmla="*/ 1166927 h 2311974"/>
                <a:gd name="connsiteX61" fmla="*/ 1105361 w 1297423"/>
                <a:gd name="connsiteY61" fmla="*/ 1166927 h 2311974"/>
                <a:gd name="connsiteX62" fmla="*/ 1100618 w 1297423"/>
                <a:gd name="connsiteY62" fmla="*/ 1171789 h 2311974"/>
                <a:gd name="connsiteX63" fmla="*/ 1114845 w 1297423"/>
                <a:gd name="connsiteY63" fmla="*/ 1179083 h 2311974"/>
                <a:gd name="connsiteX64" fmla="*/ 1121959 w 1297423"/>
                <a:gd name="connsiteY64" fmla="*/ 1222842 h 2311974"/>
                <a:gd name="connsiteX65" fmla="*/ 1114845 w 1297423"/>
                <a:gd name="connsiteY65" fmla="*/ 1230136 h 2311974"/>
                <a:gd name="connsiteX66" fmla="*/ 1114845 w 1297423"/>
                <a:gd name="connsiteY66" fmla="*/ 1254447 h 2311974"/>
                <a:gd name="connsiteX67" fmla="*/ 1140928 w 1297423"/>
                <a:gd name="connsiteY67" fmla="*/ 1271464 h 2311974"/>
                <a:gd name="connsiteX68" fmla="*/ 1136185 w 1297423"/>
                <a:gd name="connsiteY68" fmla="*/ 1278758 h 2311974"/>
                <a:gd name="connsiteX69" fmla="*/ 1145670 w 1297423"/>
                <a:gd name="connsiteY69" fmla="*/ 1290913 h 2311974"/>
                <a:gd name="connsiteX70" fmla="*/ 1145670 w 1297423"/>
                <a:gd name="connsiteY70" fmla="*/ 1303069 h 2311974"/>
                <a:gd name="connsiteX71" fmla="*/ 1148041 w 1297423"/>
                <a:gd name="connsiteY71" fmla="*/ 1305500 h 2311974"/>
                <a:gd name="connsiteX72" fmla="*/ 1145670 w 1297423"/>
                <a:gd name="connsiteY72" fmla="*/ 1312793 h 2311974"/>
                <a:gd name="connsiteX73" fmla="*/ 1152783 w 1297423"/>
                <a:gd name="connsiteY73" fmla="*/ 1324948 h 2311974"/>
                <a:gd name="connsiteX74" fmla="*/ 1159897 w 1297423"/>
                <a:gd name="connsiteY74" fmla="*/ 1317655 h 2311974"/>
                <a:gd name="connsiteX75" fmla="*/ 1159897 w 1297423"/>
                <a:gd name="connsiteY75" fmla="*/ 1327379 h 2311974"/>
                <a:gd name="connsiteX76" fmla="*/ 1162268 w 1297423"/>
                <a:gd name="connsiteY76" fmla="*/ 1344397 h 2311974"/>
                <a:gd name="connsiteX77" fmla="*/ 1136185 w 1297423"/>
                <a:gd name="connsiteY77" fmla="*/ 1358984 h 2311974"/>
                <a:gd name="connsiteX78" fmla="*/ 1114845 w 1297423"/>
                <a:gd name="connsiteY78" fmla="*/ 1358984 h 2311974"/>
                <a:gd name="connsiteX79" fmla="*/ 1112474 w 1297423"/>
                <a:gd name="connsiteY79" fmla="*/ 1376001 h 2311974"/>
                <a:gd name="connsiteX80" fmla="*/ 1133814 w 1297423"/>
                <a:gd name="connsiteY80" fmla="*/ 1376001 h 2311974"/>
                <a:gd name="connsiteX81" fmla="*/ 1136185 w 1297423"/>
                <a:gd name="connsiteY81" fmla="*/ 1383295 h 2311974"/>
                <a:gd name="connsiteX82" fmla="*/ 1140928 w 1297423"/>
                <a:gd name="connsiteY82" fmla="*/ 1380864 h 2311974"/>
                <a:gd name="connsiteX83" fmla="*/ 1148041 w 1297423"/>
                <a:gd name="connsiteY83" fmla="*/ 1393019 h 2311974"/>
                <a:gd name="connsiteX84" fmla="*/ 1145670 w 1297423"/>
                <a:gd name="connsiteY84" fmla="*/ 1400312 h 2311974"/>
                <a:gd name="connsiteX85" fmla="*/ 1148041 w 1297423"/>
                <a:gd name="connsiteY85" fmla="*/ 1402744 h 2311974"/>
                <a:gd name="connsiteX86" fmla="*/ 1167010 w 1297423"/>
                <a:gd name="connsiteY86" fmla="*/ 1380864 h 2311974"/>
                <a:gd name="connsiteX87" fmla="*/ 1174124 w 1297423"/>
                <a:gd name="connsiteY87" fmla="*/ 1383295 h 2311974"/>
                <a:gd name="connsiteX88" fmla="*/ 1169381 w 1297423"/>
                <a:gd name="connsiteY88" fmla="*/ 1380864 h 2311974"/>
                <a:gd name="connsiteX89" fmla="*/ 1176495 w 1297423"/>
                <a:gd name="connsiteY89" fmla="*/ 1373570 h 2311974"/>
                <a:gd name="connsiteX90" fmla="*/ 1183608 w 1297423"/>
                <a:gd name="connsiteY90" fmla="*/ 1368708 h 2311974"/>
                <a:gd name="connsiteX91" fmla="*/ 1200206 w 1297423"/>
                <a:gd name="connsiteY91" fmla="*/ 1417330 h 2311974"/>
                <a:gd name="connsiteX92" fmla="*/ 1195464 w 1297423"/>
                <a:gd name="connsiteY92" fmla="*/ 1424623 h 2311974"/>
                <a:gd name="connsiteX93" fmla="*/ 1195464 w 1297423"/>
                <a:gd name="connsiteY93" fmla="*/ 1441641 h 2311974"/>
                <a:gd name="connsiteX94" fmla="*/ 1162268 w 1297423"/>
                <a:gd name="connsiteY94" fmla="*/ 1436779 h 2311974"/>
                <a:gd name="connsiteX95" fmla="*/ 1159897 w 1297423"/>
                <a:gd name="connsiteY95" fmla="*/ 1473245 h 2311974"/>
                <a:gd name="connsiteX96" fmla="*/ 1145670 w 1297423"/>
                <a:gd name="connsiteY96" fmla="*/ 1473245 h 2311974"/>
                <a:gd name="connsiteX97" fmla="*/ 1140928 w 1297423"/>
                <a:gd name="connsiteY97" fmla="*/ 1504850 h 2311974"/>
                <a:gd name="connsiteX98" fmla="*/ 1126701 w 1297423"/>
                <a:gd name="connsiteY98" fmla="*/ 1521867 h 2311974"/>
                <a:gd name="connsiteX99" fmla="*/ 1126701 w 1297423"/>
                <a:gd name="connsiteY99" fmla="*/ 1548609 h 2311974"/>
                <a:gd name="connsiteX100" fmla="*/ 1107732 w 1297423"/>
                <a:gd name="connsiteY100" fmla="*/ 1560765 h 2311974"/>
                <a:gd name="connsiteX101" fmla="*/ 1133814 w 1297423"/>
                <a:gd name="connsiteY101" fmla="*/ 1570489 h 2311974"/>
                <a:gd name="connsiteX102" fmla="*/ 1133814 w 1297423"/>
                <a:gd name="connsiteY102" fmla="*/ 1577783 h 2311974"/>
                <a:gd name="connsiteX103" fmla="*/ 1079278 w 1297423"/>
                <a:gd name="connsiteY103" fmla="*/ 1577783 h 2311974"/>
                <a:gd name="connsiteX104" fmla="*/ 1091134 w 1297423"/>
                <a:gd name="connsiteY104" fmla="*/ 1602094 h 2311974"/>
                <a:gd name="connsiteX105" fmla="*/ 1100618 w 1297423"/>
                <a:gd name="connsiteY105" fmla="*/ 1609387 h 2311974"/>
                <a:gd name="connsiteX106" fmla="*/ 1098247 w 1297423"/>
                <a:gd name="connsiteY106" fmla="*/ 1619111 h 2311974"/>
                <a:gd name="connsiteX107" fmla="*/ 1100618 w 1297423"/>
                <a:gd name="connsiteY107" fmla="*/ 1623973 h 2311974"/>
                <a:gd name="connsiteX108" fmla="*/ 1100618 w 1297423"/>
                <a:gd name="connsiteY108" fmla="*/ 1645853 h 2311974"/>
                <a:gd name="connsiteX109" fmla="*/ 1093505 w 1297423"/>
                <a:gd name="connsiteY109" fmla="*/ 1645853 h 2311974"/>
                <a:gd name="connsiteX110" fmla="*/ 1086391 w 1297423"/>
                <a:gd name="connsiteY110" fmla="*/ 1667733 h 2311974"/>
                <a:gd name="connsiteX111" fmla="*/ 1086391 w 1297423"/>
                <a:gd name="connsiteY111" fmla="*/ 1706631 h 2311974"/>
                <a:gd name="connsiteX112" fmla="*/ 1072165 w 1297423"/>
                <a:gd name="connsiteY112" fmla="*/ 1709062 h 2311974"/>
                <a:gd name="connsiteX113" fmla="*/ 1072165 w 1297423"/>
                <a:gd name="connsiteY113" fmla="*/ 1723648 h 2311974"/>
                <a:gd name="connsiteX114" fmla="*/ 1060309 w 1297423"/>
                <a:gd name="connsiteY114" fmla="*/ 1740666 h 2311974"/>
                <a:gd name="connsiteX115" fmla="*/ 1003401 w 1297423"/>
                <a:gd name="connsiteY115" fmla="*/ 1733373 h 2311974"/>
                <a:gd name="connsiteX116" fmla="*/ 977319 w 1297423"/>
                <a:gd name="connsiteY116" fmla="*/ 1733373 h 2311974"/>
                <a:gd name="connsiteX117" fmla="*/ 965463 w 1297423"/>
                <a:gd name="connsiteY117" fmla="*/ 1743097 h 2311974"/>
                <a:gd name="connsiteX118" fmla="*/ 958350 w 1297423"/>
                <a:gd name="connsiteY118" fmla="*/ 1735804 h 2311974"/>
                <a:gd name="connsiteX119" fmla="*/ 951236 w 1297423"/>
                <a:gd name="connsiteY119" fmla="*/ 1740666 h 2311974"/>
                <a:gd name="connsiteX120" fmla="*/ 929896 w 1297423"/>
                <a:gd name="connsiteY120" fmla="*/ 1713924 h 2311974"/>
                <a:gd name="connsiteX121" fmla="*/ 915669 w 1297423"/>
                <a:gd name="connsiteY121" fmla="*/ 1721217 h 2311974"/>
                <a:gd name="connsiteX122" fmla="*/ 908556 w 1297423"/>
                <a:gd name="connsiteY122" fmla="*/ 1733373 h 2311974"/>
                <a:gd name="connsiteX123" fmla="*/ 901442 w 1297423"/>
                <a:gd name="connsiteY123" fmla="*/ 1735804 h 2311974"/>
                <a:gd name="connsiteX124" fmla="*/ 887215 w 1297423"/>
                <a:gd name="connsiteY124" fmla="*/ 1706631 h 2311974"/>
                <a:gd name="connsiteX125" fmla="*/ 816081 w 1297423"/>
                <a:gd name="connsiteY125" fmla="*/ 1709062 h 2311974"/>
                <a:gd name="connsiteX126" fmla="*/ 813710 w 1297423"/>
                <a:gd name="connsiteY126" fmla="*/ 1721217 h 2311974"/>
                <a:gd name="connsiteX127" fmla="*/ 771030 w 1297423"/>
                <a:gd name="connsiteY127" fmla="*/ 1721217 h 2311974"/>
                <a:gd name="connsiteX128" fmla="*/ 771030 w 1297423"/>
                <a:gd name="connsiteY128" fmla="*/ 1728511 h 2311974"/>
                <a:gd name="connsiteX129" fmla="*/ 740205 w 1297423"/>
                <a:gd name="connsiteY129" fmla="*/ 1721217 h 2311974"/>
                <a:gd name="connsiteX130" fmla="*/ 740205 w 1297423"/>
                <a:gd name="connsiteY130" fmla="*/ 1706631 h 2311974"/>
                <a:gd name="connsiteX131" fmla="*/ 733091 w 1297423"/>
                <a:gd name="connsiteY131" fmla="*/ 1706631 h 2311974"/>
                <a:gd name="connsiteX132" fmla="*/ 730720 w 1297423"/>
                <a:gd name="connsiteY132" fmla="*/ 1692044 h 2311974"/>
                <a:gd name="connsiteX133" fmla="*/ 730720 w 1297423"/>
                <a:gd name="connsiteY133" fmla="*/ 1692044 h 2311974"/>
                <a:gd name="connsiteX134" fmla="*/ 733091 w 1297423"/>
                <a:gd name="connsiteY134" fmla="*/ 1706631 h 2311974"/>
                <a:gd name="connsiteX135" fmla="*/ 678555 w 1297423"/>
                <a:gd name="connsiteY135" fmla="*/ 1709062 h 2311974"/>
                <a:gd name="connsiteX136" fmla="*/ 638246 w 1297423"/>
                <a:gd name="connsiteY136" fmla="*/ 1701769 h 2311974"/>
                <a:gd name="connsiteX137" fmla="*/ 635875 w 1297423"/>
                <a:gd name="connsiteY137" fmla="*/ 1709062 h 2311974"/>
                <a:gd name="connsiteX138" fmla="*/ 616905 w 1297423"/>
                <a:gd name="connsiteY138" fmla="*/ 1713924 h 2311974"/>
                <a:gd name="connsiteX139" fmla="*/ 609792 w 1297423"/>
                <a:gd name="connsiteY139" fmla="*/ 1733373 h 2311974"/>
                <a:gd name="connsiteX140" fmla="*/ 614534 w 1297423"/>
                <a:gd name="connsiteY140" fmla="*/ 1750391 h 2311974"/>
                <a:gd name="connsiteX141" fmla="*/ 595565 w 1297423"/>
                <a:gd name="connsiteY141" fmla="*/ 1750391 h 2311974"/>
                <a:gd name="connsiteX142" fmla="*/ 590823 w 1297423"/>
                <a:gd name="connsiteY142" fmla="*/ 1769840 h 2311974"/>
                <a:gd name="connsiteX143" fmla="*/ 597936 w 1297423"/>
                <a:gd name="connsiteY143" fmla="*/ 1784426 h 2311974"/>
                <a:gd name="connsiteX144" fmla="*/ 595565 w 1297423"/>
                <a:gd name="connsiteY144" fmla="*/ 1806306 h 2311974"/>
                <a:gd name="connsiteX145" fmla="*/ 583709 w 1297423"/>
                <a:gd name="connsiteY145" fmla="*/ 1813599 h 2311974"/>
                <a:gd name="connsiteX146" fmla="*/ 583709 w 1297423"/>
                <a:gd name="connsiteY146" fmla="*/ 1847635 h 2311974"/>
                <a:gd name="connsiteX147" fmla="*/ 569483 w 1297423"/>
                <a:gd name="connsiteY147" fmla="*/ 1852497 h 2311974"/>
                <a:gd name="connsiteX148" fmla="*/ 567111 w 1297423"/>
                <a:gd name="connsiteY148" fmla="*/ 1837910 h 2311974"/>
                <a:gd name="connsiteX149" fmla="*/ 533915 w 1297423"/>
                <a:gd name="connsiteY149" fmla="*/ 1837910 h 2311974"/>
                <a:gd name="connsiteX150" fmla="*/ 533915 w 1297423"/>
                <a:gd name="connsiteY150" fmla="*/ 1859790 h 2311974"/>
                <a:gd name="connsiteX151" fmla="*/ 514946 w 1297423"/>
                <a:gd name="connsiteY151" fmla="*/ 1859790 h 2311974"/>
                <a:gd name="connsiteX152" fmla="*/ 514946 w 1297423"/>
                <a:gd name="connsiteY152" fmla="*/ 1869515 h 2311974"/>
                <a:gd name="connsiteX153" fmla="*/ 512575 w 1297423"/>
                <a:gd name="connsiteY153" fmla="*/ 1876808 h 2311974"/>
                <a:gd name="connsiteX154" fmla="*/ 431957 w 1297423"/>
                <a:gd name="connsiteY154" fmla="*/ 1876808 h 2311974"/>
                <a:gd name="connsiteX155" fmla="*/ 431957 w 1297423"/>
                <a:gd name="connsiteY155" fmla="*/ 1896257 h 2311974"/>
                <a:gd name="connsiteX156" fmla="*/ 379791 w 1297423"/>
                <a:gd name="connsiteY156" fmla="*/ 1901119 h 2311974"/>
                <a:gd name="connsiteX157" fmla="*/ 379791 w 1297423"/>
                <a:gd name="connsiteY157" fmla="*/ 1930292 h 2311974"/>
                <a:gd name="connsiteX158" fmla="*/ 358451 w 1297423"/>
                <a:gd name="connsiteY158" fmla="*/ 1930292 h 2311974"/>
                <a:gd name="connsiteX159" fmla="*/ 356080 w 1297423"/>
                <a:gd name="connsiteY159" fmla="*/ 1952172 h 2311974"/>
                <a:gd name="connsiteX160" fmla="*/ 344224 w 1297423"/>
                <a:gd name="connsiteY160" fmla="*/ 1952172 h 2311974"/>
                <a:gd name="connsiteX161" fmla="*/ 344224 w 1297423"/>
                <a:gd name="connsiteY161" fmla="*/ 1978914 h 2311974"/>
                <a:gd name="connsiteX162" fmla="*/ 351338 w 1297423"/>
                <a:gd name="connsiteY162" fmla="*/ 1983776 h 2311974"/>
                <a:gd name="connsiteX163" fmla="*/ 348967 w 1297423"/>
                <a:gd name="connsiteY163" fmla="*/ 2000794 h 2311974"/>
                <a:gd name="connsiteX164" fmla="*/ 356080 w 1297423"/>
                <a:gd name="connsiteY164" fmla="*/ 2005656 h 2311974"/>
                <a:gd name="connsiteX165" fmla="*/ 356080 w 1297423"/>
                <a:gd name="connsiteY165" fmla="*/ 2068865 h 2311974"/>
                <a:gd name="connsiteX166" fmla="*/ 348967 w 1297423"/>
                <a:gd name="connsiteY166" fmla="*/ 2068865 h 2311974"/>
                <a:gd name="connsiteX167" fmla="*/ 348967 w 1297423"/>
                <a:gd name="connsiteY167" fmla="*/ 2081020 h 2311974"/>
                <a:gd name="connsiteX168" fmla="*/ 329997 w 1297423"/>
                <a:gd name="connsiteY168" fmla="*/ 2083451 h 2311974"/>
                <a:gd name="connsiteX169" fmla="*/ 315771 w 1297423"/>
                <a:gd name="connsiteY169" fmla="*/ 2117487 h 2311974"/>
                <a:gd name="connsiteX170" fmla="*/ 315771 w 1297423"/>
                <a:gd name="connsiteY170" fmla="*/ 2129642 h 2311974"/>
                <a:gd name="connsiteX171" fmla="*/ 372678 w 1297423"/>
                <a:gd name="connsiteY171" fmla="*/ 2132073 h 2311974"/>
                <a:gd name="connsiteX172" fmla="*/ 365565 w 1297423"/>
                <a:gd name="connsiteY172" fmla="*/ 2151522 h 2311974"/>
                <a:gd name="connsiteX173" fmla="*/ 370307 w 1297423"/>
                <a:gd name="connsiteY173" fmla="*/ 2161246 h 2311974"/>
                <a:gd name="connsiteX174" fmla="*/ 365565 w 1297423"/>
                <a:gd name="connsiteY174" fmla="*/ 2168540 h 2311974"/>
                <a:gd name="connsiteX175" fmla="*/ 348967 w 1297423"/>
                <a:gd name="connsiteY175" fmla="*/ 2168540 h 2311974"/>
                <a:gd name="connsiteX176" fmla="*/ 348967 w 1297423"/>
                <a:gd name="connsiteY176" fmla="*/ 2180695 h 2311974"/>
                <a:gd name="connsiteX177" fmla="*/ 318142 w 1297423"/>
                <a:gd name="connsiteY177" fmla="*/ 2187988 h 2311974"/>
                <a:gd name="connsiteX178" fmla="*/ 325255 w 1297423"/>
                <a:gd name="connsiteY178" fmla="*/ 2200144 h 2311974"/>
                <a:gd name="connsiteX179" fmla="*/ 322884 w 1297423"/>
                <a:gd name="connsiteY179" fmla="*/ 2256059 h 2311974"/>
                <a:gd name="connsiteX180" fmla="*/ 311028 w 1297423"/>
                <a:gd name="connsiteY180" fmla="*/ 2277939 h 2311974"/>
                <a:gd name="connsiteX181" fmla="*/ 284946 w 1297423"/>
                <a:gd name="connsiteY181" fmla="*/ 2307112 h 2311974"/>
                <a:gd name="connsiteX182" fmla="*/ 270719 w 1297423"/>
                <a:gd name="connsiteY182" fmla="*/ 2311974 h 2311974"/>
                <a:gd name="connsiteX183" fmla="*/ 254121 w 1297423"/>
                <a:gd name="connsiteY183" fmla="*/ 2282801 h 2311974"/>
                <a:gd name="connsiteX184" fmla="*/ 235152 w 1297423"/>
                <a:gd name="connsiteY184" fmla="*/ 2275508 h 2311974"/>
                <a:gd name="connsiteX185" fmla="*/ 220925 w 1297423"/>
                <a:gd name="connsiteY185" fmla="*/ 2292526 h 2311974"/>
                <a:gd name="connsiteX186" fmla="*/ 201956 w 1297423"/>
                <a:gd name="connsiteY186" fmla="*/ 2285232 h 2311974"/>
                <a:gd name="connsiteX187" fmla="*/ 187729 w 1297423"/>
                <a:gd name="connsiteY187" fmla="*/ 2290094 h 2311974"/>
                <a:gd name="connsiteX188" fmla="*/ 152162 w 1297423"/>
                <a:gd name="connsiteY188" fmla="*/ 2275508 h 2311974"/>
                <a:gd name="connsiteX189" fmla="*/ 111427 w 1297423"/>
                <a:gd name="connsiteY189" fmla="*/ 2254426 h 2311974"/>
                <a:gd name="connsiteX190" fmla="*/ 119732 w 1297423"/>
                <a:gd name="connsiteY190" fmla="*/ 2090384 h 2311974"/>
                <a:gd name="connsiteX191" fmla="*/ 149016 w 1297423"/>
                <a:gd name="connsiteY191" fmla="*/ 1879782 h 2311974"/>
                <a:gd name="connsiteX192" fmla="*/ 144099 w 1297423"/>
                <a:gd name="connsiteY192" fmla="*/ 1766434 h 2311974"/>
                <a:gd name="connsiteX193" fmla="*/ 115820 w 1297423"/>
                <a:gd name="connsiteY193" fmla="*/ 1684276 h 2311974"/>
                <a:gd name="connsiteX194" fmla="*/ 52467 w 1297423"/>
                <a:gd name="connsiteY194" fmla="*/ 1605539 h 2311974"/>
                <a:gd name="connsiteX195" fmla="*/ 2592 w 1297423"/>
                <a:gd name="connsiteY195" fmla="*/ 1566641 h 2311974"/>
                <a:gd name="connsiteX196" fmla="*/ 4236 w 1297423"/>
                <a:gd name="connsiteY196" fmla="*/ 1519182 h 2311974"/>
                <a:gd name="connsiteX197" fmla="*/ 0 w 1297423"/>
                <a:gd name="connsiteY197" fmla="*/ 1442151 h 2311974"/>
                <a:gd name="connsiteX198" fmla="*/ 55307 w 1297423"/>
                <a:gd name="connsiteY198" fmla="*/ 1327822 h 2311974"/>
                <a:gd name="connsiteX199" fmla="*/ 848993 w 1297423"/>
                <a:gd name="connsiteY199" fmla="*/ 1104035 h 2311974"/>
                <a:gd name="connsiteX200" fmla="*/ 220925 w 1297423"/>
                <a:gd name="connsiteY200" fmla="*/ 240679 h 2311974"/>
                <a:gd name="connsiteX201" fmla="*/ 242265 w 1297423"/>
                <a:gd name="connsiteY201" fmla="*/ 199350 h 2311974"/>
                <a:gd name="connsiteX202" fmla="*/ 220925 w 1297423"/>
                <a:gd name="connsiteY202" fmla="*/ 150728 h 2311974"/>
                <a:gd name="connsiteX203" fmla="*/ 230409 w 1297423"/>
                <a:gd name="connsiteY203" fmla="*/ 131279 h 2311974"/>
                <a:gd name="connsiteX204" fmla="*/ 263605 w 1297423"/>
                <a:gd name="connsiteY204" fmla="*/ 116693 h 2311974"/>
                <a:gd name="connsiteX205" fmla="*/ 301544 w 1297423"/>
                <a:gd name="connsiteY205" fmla="*/ 102106 h 2311974"/>
                <a:gd name="connsiteX206" fmla="*/ 311028 w 1297423"/>
                <a:gd name="connsiteY206" fmla="*/ 87519 h 2311974"/>
                <a:gd name="connsiteX207" fmla="*/ 296801 w 1297423"/>
                <a:gd name="connsiteY207" fmla="*/ 53484 h 2311974"/>
                <a:gd name="connsiteX208" fmla="*/ 294430 w 1297423"/>
                <a:gd name="connsiteY208" fmla="*/ 7293 h 2311974"/>
                <a:gd name="connsiteX209" fmla="*/ 337111 w 1297423"/>
                <a:gd name="connsiteY209" fmla="*/ 17018 h 2311974"/>
                <a:gd name="connsiteX210" fmla="*/ 358451 w 1297423"/>
                <a:gd name="connsiteY210" fmla="*/ 0 h 2311974"/>
                <a:gd name="connsiteX211" fmla="*/ 358451 w 1297423"/>
                <a:gd name="connsiteY211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1019999 w 1297423"/>
                <a:gd name="connsiteY31" fmla="*/ 371958 h 2311974"/>
                <a:gd name="connsiteX32" fmla="*/ 1136185 w 1297423"/>
                <a:gd name="connsiteY32" fmla="*/ 415718 h 2311974"/>
                <a:gd name="connsiteX33" fmla="*/ 1169381 w 1297423"/>
                <a:gd name="connsiteY33" fmla="*/ 386544 h 2311974"/>
                <a:gd name="connsiteX34" fmla="*/ 1214433 w 1297423"/>
                <a:gd name="connsiteY34" fmla="*/ 381682 h 2311974"/>
                <a:gd name="connsiteX35" fmla="*/ 1221547 w 1297423"/>
                <a:gd name="connsiteY35" fmla="*/ 386544 h 2311974"/>
                <a:gd name="connsiteX36" fmla="*/ 1257114 w 1297423"/>
                <a:gd name="connsiteY36" fmla="*/ 371958 h 2311974"/>
                <a:gd name="connsiteX37" fmla="*/ 1257114 w 1297423"/>
                <a:gd name="connsiteY37" fmla="*/ 388975 h 2311974"/>
                <a:gd name="connsiteX38" fmla="*/ 1271341 w 1297423"/>
                <a:gd name="connsiteY38" fmla="*/ 408424 h 2311974"/>
                <a:gd name="connsiteX39" fmla="*/ 1209691 w 1297423"/>
                <a:gd name="connsiteY39" fmla="*/ 444891 h 2311974"/>
                <a:gd name="connsiteX40" fmla="*/ 1207320 w 1297423"/>
                <a:gd name="connsiteY40" fmla="*/ 491082 h 2311974"/>
                <a:gd name="connsiteX41" fmla="*/ 1228660 w 1297423"/>
                <a:gd name="connsiteY41" fmla="*/ 532410 h 2311974"/>
                <a:gd name="connsiteX42" fmla="*/ 1261856 w 1297423"/>
                <a:gd name="connsiteY42" fmla="*/ 554290 h 2311974"/>
                <a:gd name="connsiteX43" fmla="*/ 1283196 w 1297423"/>
                <a:gd name="connsiteY43" fmla="*/ 581032 h 2311974"/>
                <a:gd name="connsiteX44" fmla="*/ 1276083 w 1297423"/>
                <a:gd name="connsiteY44" fmla="*/ 622361 h 2311974"/>
                <a:gd name="connsiteX45" fmla="*/ 1297423 w 1297423"/>
                <a:gd name="connsiteY45" fmla="*/ 644241 h 2311974"/>
                <a:gd name="connsiteX46" fmla="*/ 1292681 w 1297423"/>
                <a:gd name="connsiteY46" fmla="*/ 658827 h 2311974"/>
                <a:gd name="connsiteX47" fmla="*/ 1285567 w 1297423"/>
                <a:gd name="connsiteY47" fmla="*/ 666121 h 2311974"/>
                <a:gd name="connsiteX48" fmla="*/ 1257114 w 1297423"/>
                <a:gd name="connsiteY48" fmla="*/ 663689 h 2311974"/>
                <a:gd name="connsiteX49" fmla="*/ 1228660 w 1297423"/>
                <a:gd name="connsiteY49" fmla="*/ 705018 h 2311974"/>
                <a:gd name="connsiteX50" fmla="*/ 1207320 w 1297423"/>
                <a:gd name="connsiteY50" fmla="*/ 712312 h 2311974"/>
                <a:gd name="connsiteX51" fmla="*/ 1159897 w 1297423"/>
                <a:gd name="connsiteY51" fmla="*/ 785245 h 2311974"/>
                <a:gd name="connsiteX52" fmla="*/ 1098247 w 1297423"/>
                <a:gd name="connsiteY52" fmla="*/ 802262 h 2311974"/>
                <a:gd name="connsiteX53" fmla="*/ 1038969 w 1297423"/>
                <a:gd name="connsiteY53" fmla="*/ 809556 h 2311974"/>
                <a:gd name="connsiteX54" fmla="*/ 1027113 w 1297423"/>
                <a:gd name="connsiteY54" fmla="*/ 816849 h 2311974"/>
                <a:gd name="connsiteX55" fmla="*/ 1024742 w 1297423"/>
                <a:gd name="connsiteY55" fmla="*/ 1149909 h 2311974"/>
                <a:gd name="connsiteX56" fmla="*/ 1036597 w 1297423"/>
                <a:gd name="connsiteY56" fmla="*/ 1164496 h 2311974"/>
                <a:gd name="connsiteX57" fmla="*/ 1065051 w 1297423"/>
                <a:gd name="connsiteY57" fmla="*/ 1164496 h 2311974"/>
                <a:gd name="connsiteX58" fmla="*/ 1067422 w 1297423"/>
                <a:gd name="connsiteY58" fmla="*/ 1166927 h 2311974"/>
                <a:gd name="connsiteX59" fmla="*/ 1086391 w 1297423"/>
                <a:gd name="connsiteY59" fmla="*/ 1159634 h 2311974"/>
                <a:gd name="connsiteX60" fmla="*/ 1098247 w 1297423"/>
                <a:gd name="connsiteY60" fmla="*/ 1166927 h 2311974"/>
                <a:gd name="connsiteX61" fmla="*/ 1105361 w 1297423"/>
                <a:gd name="connsiteY61" fmla="*/ 1166927 h 2311974"/>
                <a:gd name="connsiteX62" fmla="*/ 1100618 w 1297423"/>
                <a:gd name="connsiteY62" fmla="*/ 1171789 h 2311974"/>
                <a:gd name="connsiteX63" fmla="*/ 1114845 w 1297423"/>
                <a:gd name="connsiteY63" fmla="*/ 1179083 h 2311974"/>
                <a:gd name="connsiteX64" fmla="*/ 1121959 w 1297423"/>
                <a:gd name="connsiteY64" fmla="*/ 1222842 h 2311974"/>
                <a:gd name="connsiteX65" fmla="*/ 1114845 w 1297423"/>
                <a:gd name="connsiteY65" fmla="*/ 1230136 h 2311974"/>
                <a:gd name="connsiteX66" fmla="*/ 1114845 w 1297423"/>
                <a:gd name="connsiteY66" fmla="*/ 1254447 h 2311974"/>
                <a:gd name="connsiteX67" fmla="*/ 1140928 w 1297423"/>
                <a:gd name="connsiteY67" fmla="*/ 1271464 h 2311974"/>
                <a:gd name="connsiteX68" fmla="*/ 1136185 w 1297423"/>
                <a:gd name="connsiteY68" fmla="*/ 1278758 h 2311974"/>
                <a:gd name="connsiteX69" fmla="*/ 1145670 w 1297423"/>
                <a:gd name="connsiteY69" fmla="*/ 1290913 h 2311974"/>
                <a:gd name="connsiteX70" fmla="*/ 1145670 w 1297423"/>
                <a:gd name="connsiteY70" fmla="*/ 1303069 h 2311974"/>
                <a:gd name="connsiteX71" fmla="*/ 1148041 w 1297423"/>
                <a:gd name="connsiteY71" fmla="*/ 1305500 h 2311974"/>
                <a:gd name="connsiteX72" fmla="*/ 1145670 w 1297423"/>
                <a:gd name="connsiteY72" fmla="*/ 1312793 h 2311974"/>
                <a:gd name="connsiteX73" fmla="*/ 1152783 w 1297423"/>
                <a:gd name="connsiteY73" fmla="*/ 1324948 h 2311974"/>
                <a:gd name="connsiteX74" fmla="*/ 1159897 w 1297423"/>
                <a:gd name="connsiteY74" fmla="*/ 1317655 h 2311974"/>
                <a:gd name="connsiteX75" fmla="*/ 1159897 w 1297423"/>
                <a:gd name="connsiteY75" fmla="*/ 1327379 h 2311974"/>
                <a:gd name="connsiteX76" fmla="*/ 1162268 w 1297423"/>
                <a:gd name="connsiteY76" fmla="*/ 1344397 h 2311974"/>
                <a:gd name="connsiteX77" fmla="*/ 1136185 w 1297423"/>
                <a:gd name="connsiteY77" fmla="*/ 1358984 h 2311974"/>
                <a:gd name="connsiteX78" fmla="*/ 1114845 w 1297423"/>
                <a:gd name="connsiteY78" fmla="*/ 1358984 h 2311974"/>
                <a:gd name="connsiteX79" fmla="*/ 1112474 w 1297423"/>
                <a:gd name="connsiteY79" fmla="*/ 1376001 h 2311974"/>
                <a:gd name="connsiteX80" fmla="*/ 1133814 w 1297423"/>
                <a:gd name="connsiteY80" fmla="*/ 1376001 h 2311974"/>
                <a:gd name="connsiteX81" fmla="*/ 1136185 w 1297423"/>
                <a:gd name="connsiteY81" fmla="*/ 1383295 h 2311974"/>
                <a:gd name="connsiteX82" fmla="*/ 1140928 w 1297423"/>
                <a:gd name="connsiteY82" fmla="*/ 1380864 h 2311974"/>
                <a:gd name="connsiteX83" fmla="*/ 1148041 w 1297423"/>
                <a:gd name="connsiteY83" fmla="*/ 1393019 h 2311974"/>
                <a:gd name="connsiteX84" fmla="*/ 1145670 w 1297423"/>
                <a:gd name="connsiteY84" fmla="*/ 1400312 h 2311974"/>
                <a:gd name="connsiteX85" fmla="*/ 1148041 w 1297423"/>
                <a:gd name="connsiteY85" fmla="*/ 1402744 h 2311974"/>
                <a:gd name="connsiteX86" fmla="*/ 1167010 w 1297423"/>
                <a:gd name="connsiteY86" fmla="*/ 1380864 h 2311974"/>
                <a:gd name="connsiteX87" fmla="*/ 1174124 w 1297423"/>
                <a:gd name="connsiteY87" fmla="*/ 1383295 h 2311974"/>
                <a:gd name="connsiteX88" fmla="*/ 1169381 w 1297423"/>
                <a:gd name="connsiteY88" fmla="*/ 1380864 h 2311974"/>
                <a:gd name="connsiteX89" fmla="*/ 1176495 w 1297423"/>
                <a:gd name="connsiteY89" fmla="*/ 1373570 h 2311974"/>
                <a:gd name="connsiteX90" fmla="*/ 1183608 w 1297423"/>
                <a:gd name="connsiteY90" fmla="*/ 1368708 h 2311974"/>
                <a:gd name="connsiteX91" fmla="*/ 1200206 w 1297423"/>
                <a:gd name="connsiteY91" fmla="*/ 1417330 h 2311974"/>
                <a:gd name="connsiteX92" fmla="*/ 1195464 w 1297423"/>
                <a:gd name="connsiteY92" fmla="*/ 1424623 h 2311974"/>
                <a:gd name="connsiteX93" fmla="*/ 1195464 w 1297423"/>
                <a:gd name="connsiteY93" fmla="*/ 1441641 h 2311974"/>
                <a:gd name="connsiteX94" fmla="*/ 1162268 w 1297423"/>
                <a:gd name="connsiteY94" fmla="*/ 1436779 h 2311974"/>
                <a:gd name="connsiteX95" fmla="*/ 1159897 w 1297423"/>
                <a:gd name="connsiteY95" fmla="*/ 1473245 h 2311974"/>
                <a:gd name="connsiteX96" fmla="*/ 1145670 w 1297423"/>
                <a:gd name="connsiteY96" fmla="*/ 1473245 h 2311974"/>
                <a:gd name="connsiteX97" fmla="*/ 1140928 w 1297423"/>
                <a:gd name="connsiteY97" fmla="*/ 1504850 h 2311974"/>
                <a:gd name="connsiteX98" fmla="*/ 1126701 w 1297423"/>
                <a:gd name="connsiteY98" fmla="*/ 1521867 h 2311974"/>
                <a:gd name="connsiteX99" fmla="*/ 1126701 w 1297423"/>
                <a:gd name="connsiteY99" fmla="*/ 1548609 h 2311974"/>
                <a:gd name="connsiteX100" fmla="*/ 1107732 w 1297423"/>
                <a:gd name="connsiteY100" fmla="*/ 1560765 h 2311974"/>
                <a:gd name="connsiteX101" fmla="*/ 1133814 w 1297423"/>
                <a:gd name="connsiteY101" fmla="*/ 1570489 h 2311974"/>
                <a:gd name="connsiteX102" fmla="*/ 1133814 w 1297423"/>
                <a:gd name="connsiteY102" fmla="*/ 1577783 h 2311974"/>
                <a:gd name="connsiteX103" fmla="*/ 1079278 w 1297423"/>
                <a:gd name="connsiteY103" fmla="*/ 1577783 h 2311974"/>
                <a:gd name="connsiteX104" fmla="*/ 1091134 w 1297423"/>
                <a:gd name="connsiteY104" fmla="*/ 1602094 h 2311974"/>
                <a:gd name="connsiteX105" fmla="*/ 1100618 w 1297423"/>
                <a:gd name="connsiteY105" fmla="*/ 1609387 h 2311974"/>
                <a:gd name="connsiteX106" fmla="*/ 1098247 w 1297423"/>
                <a:gd name="connsiteY106" fmla="*/ 1619111 h 2311974"/>
                <a:gd name="connsiteX107" fmla="*/ 1100618 w 1297423"/>
                <a:gd name="connsiteY107" fmla="*/ 1623973 h 2311974"/>
                <a:gd name="connsiteX108" fmla="*/ 1100618 w 1297423"/>
                <a:gd name="connsiteY108" fmla="*/ 1645853 h 2311974"/>
                <a:gd name="connsiteX109" fmla="*/ 1093505 w 1297423"/>
                <a:gd name="connsiteY109" fmla="*/ 1645853 h 2311974"/>
                <a:gd name="connsiteX110" fmla="*/ 1086391 w 1297423"/>
                <a:gd name="connsiteY110" fmla="*/ 1667733 h 2311974"/>
                <a:gd name="connsiteX111" fmla="*/ 1086391 w 1297423"/>
                <a:gd name="connsiteY111" fmla="*/ 1706631 h 2311974"/>
                <a:gd name="connsiteX112" fmla="*/ 1072165 w 1297423"/>
                <a:gd name="connsiteY112" fmla="*/ 1709062 h 2311974"/>
                <a:gd name="connsiteX113" fmla="*/ 1072165 w 1297423"/>
                <a:gd name="connsiteY113" fmla="*/ 1723648 h 2311974"/>
                <a:gd name="connsiteX114" fmla="*/ 1060309 w 1297423"/>
                <a:gd name="connsiteY114" fmla="*/ 1740666 h 2311974"/>
                <a:gd name="connsiteX115" fmla="*/ 1003401 w 1297423"/>
                <a:gd name="connsiteY115" fmla="*/ 1733373 h 2311974"/>
                <a:gd name="connsiteX116" fmla="*/ 977319 w 1297423"/>
                <a:gd name="connsiteY116" fmla="*/ 1733373 h 2311974"/>
                <a:gd name="connsiteX117" fmla="*/ 965463 w 1297423"/>
                <a:gd name="connsiteY117" fmla="*/ 1743097 h 2311974"/>
                <a:gd name="connsiteX118" fmla="*/ 958350 w 1297423"/>
                <a:gd name="connsiteY118" fmla="*/ 1735804 h 2311974"/>
                <a:gd name="connsiteX119" fmla="*/ 951236 w 1297423"/>
                <a:gd name="connsiteY119" fmla="*/ 1740666 h 2311974"/>
                <a:gd name="connsiteX120" fmla="*/ 929896 w 1297423"/>
                <a:gd name="connsiteY120" fmla="*/ 1713924 h 2311974"/>
                <a:gd name="connsiteX121" fmla="*/ 915669 w 1297423"/>
                <a:gd name="connsiteY121" fmla="*/ 1721217 h 2311974"/>
                <a:gd name="connsiteX122" fmla="*/ 908556 w 1297423"/>
                <a:gd name="connsiteY122" fmla="*/ 1733373 h 2311974"/>
                <a:gd name="connsiteX123" fmla="*/ 901442 w 1297423"/>
                <a:gd name="connsiteY123" fmla="*/ 1735804 h 2311974"/>
                <a:gd name="connsiteX124" fmla="*/ 887215 w 1297423"/>
                <a:gd name="connsiteY124" fmla="*/ 1706631 h 2311974"/>
                <a:gd name="connsiteX125" fmla="*/ 816081 w 1297423"/>
                <a:gd name="connsiteY125" fmla="*/ 1709062 h 2311974"/>
                <a:gd name="connsiteX126" fmla="*/ 813710 w 1297423"/>
                <a:gd name="connsiteY126" fmla="*/ 1721217 h 2311974"/>
                <a:gd name="connsiteX127" fmla="*/ 771030 w 1297423"/>
                <a:gd name="connsiteY127" fmla="*/ 1721217 h 2311974"/>
                <a:gd name="connsiteX128" fmla="*/ 771030 w 1297423"/>
                <a:gd name="connsiteY128" fmla="*/ 1728511 h 2311974"/>
                <a:gd name="connsiteX129" fmla="*/ 740205 w 1297423"/>
                <a:gd name="connsiteY129" fmla="*/ 1721217 h 2311974"/>
                <a:gd name="connsiteX130" fmla="*/ 740205 w 1297423"/>
                <a:gd name="connsiteY130" fmla="*/ 1706631 h 2311974"/>
                <a:gd name="connsiteX131" fmla="*/ 733091 w 1297423"/>
                <a:gd name="connsiteY131" fmla="*/ 1706631 h 2311974"/>
                <a:gd name="connsiteX132" fmla="*/ 730720 w 1297423"/>
                <a:gd name="connsiteY132" fmla="*/ 1692044 h 2311974"/>
                <a:gd name="connsiteX133" fmla="*/ 730720 w 1297423"/>
                <a:gd name="connsiteY133" fmla="*/ 1692044 h 2311974"/>
                <a:gd name="connsiteX134" fmla="*/ 733091 w 1297423"/>
                <a:gd name="connsiteY134" fmla="*/ 1706631 h 2311974"/>
                <a:gd name="connsiteX135" fmla="*/ 678555 w 1297423"/>
                <a:gd name="connsiteY135" fmla="*/ 1709062 h 2311974"/>
                <a:gd name="connsiteX136" fmla="*/ 638246 w 1297423"/>
                <a:gd name="connsiteY136" fmla="*/ 1701769 h 2311974"/>
                <a:gd name="connsiteX137" fmla="*/ 635875 w 1297423"/>
                <a:gd name="connsiteY137" fmla="*/ 1709062 h 2311974"/>
                <a:gd name="connsiteX138" fmla="*/ 616905 w 1297423"/>
                <a:gd name="connsiteY138" fmla="*/ 1713924 h 2311974"/>
                <a:gd name="connsiteX139" fmla="*/ 609792 w 1297423"/>
                <a:gd name="connsiteY139" fmla="*/ 1733373 h 2311974"/>
                <a:gd name="connsiteX140" fmla="*/ 614534 w 1297423"/>
                <a:gd name="connsiteY140" fmla="*/ 1750391 h 2311974"/>
                <a:gd name="connsiteX141" fmla="*/ 595565 w 1297423"/>
                <a:gd name="connsiteY141" fmla="*/ 1750391 h 2311974"/>
                <a:gd name="connsiteX142" fmla="*/ 590823 w 1297423"/>
                <a:gd name="connsiteY142" fmla="*/ 1769840 h 2311974"/>
                <a:gd name="connsiteX143" fmla="*/ 597936 w 1297423"/>
                <a:gd name="connsiteY143" fmla="*/ 1784426 h 2311974"/>
                <a:gd name="connsiteX144" fmla="*/ 595565 w 1297423"/>
                <a:gd name="connsiteY144" fmla="*/ 1806306 h 2311974"/>
                <a:gd name="connsiteX145" fmla="*/ 583709 w 1297423"/>
                <a:gd name="connsiteY145" fmla="*/ 1813599 h 2311974"/>
                <a:gd name="connsiteX146" fmla="*/ 583709 w 1297423"/>
                <a:gd name="connsiteY146" fmla="*/ 1847635 h 2311974"/>
                <a:gd name="connsiteX147" fmla="*/ 569483 w 1297423"/>
                <a:gd name="connsiteY147" fmla="*/ 1852497 h 2311974"/>
                <a:gd name="connsiteX148" fmla="*/ 567111 w 1297423"/>
                <a:gd name="connsiteY148" fmla="*/ 1837910 h 2311974"/>
                <a:gd name="connsiteX149" fmla="*/ 533915 w 1297423"/>
                <a:gd name="connsiteY149" fmla="*/ 1837910 h 2311974"/>
                <a:gd name="connsiteX150" fmla="*/ 533915 w 1297423"/>
                <a:gd name="connsiteY150" fmla="*/ 1859790 h 2311974"/>
                <a:gd name="connsiteX151" fmla="*/ 514946 w 1297423"/>
                <a:gd name="connsiteY151" fmla="*/ 1859790 h 2311974"/>
                <a:gd name="connsiteX152" fmla="*/ 514946 w 1297423"/>
                <a:gd name="connsiteY152" fmla="*/ 1869515 h 2311974"/>
                <a:gd name="connsiteX153" fmla="*/ 512575 w 1297423"/>
                <a:gd name="connsiteY153" fmla="*/ 1876808 h 2311974"/>
                <a:gd name="connsiteX154" fmla="*/ 431957 w 1297423"/>
                <a:gd name="connsiteY154" fmla="*/ 1876808 h 2311974"/>
                <a:gd name="connsiteX155" fmla="*/ 431957 w 1297423"/>
                <a:gd name="connsiteY155" fmla="*/ 1896257 h 2311974"/>
                <a:gd name="connsiteX156" fmla="*/ 379791 w 1297423"/>
                <a:gd name="connsiteY156" fmla="*/ 1901119 h 2311974"/>
                <a:gd name="connsiteX157" fmla="*/ 379791 w 1297423"/>
                <a:gd name="connsiteY157" fmla="*/ 1930292 h 2311974"/>
                <a:gd name="connsiteX158" fmla="*/ 358451 w 1297423"/>
                <a:gd name="connsiteY158" fmla="*/ 1930292 h 2311974"/>
                <a:gd name="connsiteX159" fmla="*/ 356080 w 1297423"/>
                <a:gd name="connsiteY159" fmla="*/ 1952172 h 2311974"/>
                <a:gd name="connsiteX160" fmla="*/ 344224 w 1297423"/>
                <a:gd name="connsiteY160" fmla="*/ 1952172 h 2311974"/>
                <a:gd name="connsiteX161" fmla="*/ 344224 w 1297423"/>
                <a:gd name="connsiteY161" fmla="*/ 1978914 h 2311974"/>
                <a:gd name="connsiteX162" fmla="*/ 351338 w 1297423"/>
                <a:gd name="connsiteY162" fmla="*/ 1983776 h 2311974"/>
                <a:gd name="connsiteX163" fmla="*/ 348967 w 1297423"/>
                <a:gd name="connsiteY163" fmla="*/ 2000794 h 2311974"/>
                <a:gd name="connsiteX164" fmla="*/ 356080 w 1297423"/>
                <a:gd name="connsiteY164" fmla="*/ 2005656 h 2311974"/>
                <a:gd name="connsiteX165" fmla="*/ 356080 w 1297423"/>
                <a:gd name="connsiteY165" fmla="*/ 2068865 h 2311974"/>
                <a:gd name="connsiteX166" fmla="*/ 348967 w 1297423"/>
                <a:gd name="connsiteY166" fmla="*/ 2068865 h 2311974"/>
                <a:gd name="connsiteX167" fmla="*/ 348967 w 1297423"/>
                <a:gd name="connsiteY167" fmla="*/ 2081020 h 2311974"/>
                <a:gd name="connsiteX168" fmla="*/ 329997 w 1297423"/>
                <a:gd name="connsiteY168" fmla="*/ 2083451 h 2311974"/>
                <a:gd name="connsiteX169" fmla="*/ 315771 w 1297423"/>
                <a:gd name="connsiteY169" fmla="*/ 2117487 h 2311974"/>
                <a:gd name="connsiteX170" fmla="*/ 315771 w 1297423"/>
                <a:gd name="connsiteY170" fmla="*/ 2129642 h 2311974"/>
                <a:gd name="connsiteX171" fmla="*/ 372678 w 1297423"/>
                <a:gd name="connsiteY171" fmla="*/ 2132073 h 2311974"/>
                <a:gd name="connsiteX172" fmla="*/ 365565 w 1297423"/>
                <a:gd name="connsiteY172" fmla="*/ 2151522 h 2311974"/>
                <a:gd name="connsiteX173" fmla="*/ 370307 w 1297423"/>
                <a:gd name="connsiteY173" fmla="*/ 2161246 h 2311974"/>
                <a:gd name="connsiteX174" fmla="*/ 365565 w 1297423"/>
                <a:gd name="connsiteY174" fmla="*/ 2168540 h 2311974"/>
                <a:gd name="connsiteX175" fmla="*/ 348967 w 1297423"/>
                <a:gd name="connsiteY175" fmla="*/ 2168540 h 2311974"/>
                <a:gd name="connsiteX176" fmla="*/ 348967 w 1297423"/>
                <a:gd name="connsiteY176" fmla="*/ 2180695 h 2311974"/>
                <a:gd name="connsiteX177" fmla="*/ 318142 w 1297423"/>
                <a:gd name="connsiteY177" fmla="*/ 2187988 h 2311974"/>
                <a:gd name="connsiteX178" fmla="*/ 325255 w 1297423"/>
                <a:gd name="connsiteY178" fmla="*/ 2200144 h 2311974"/>
                <a:gd name="connsiteX179" fmla="*/ 322884 w 1297423"/>
                <a:gd name="connsiteY179" fmla="*/ 2256059 h 2311974"/>
                <a:gd name="connsiteX180" fmla="*/ 311028 w 1297423"/>
                <a:gd name="connsiteY180" fmla="*/ 2277939 h 2311974"/>
                <a:gd name="connsiteX181" fmla="*/ 284946 w 1297423"/>
                <a:gd name="connsiteY181" fmla="*/ 2307112 h 2311974"/>
                <a:gd name="connsiteX182" fmla="*/ 270719 w 1297423"/>
                <a:gd name="connsiteY182" fmla="*/ 2311974 h 2311974"/>
                <a:gd name="connsiteX183" fmla="*/ 254121 w 1297423"/>
                <a:gd name="connsiteY183" fmla="*/ 2282801 h 2311974"/>
                <a:gd name="connsiteX184" fmla="*/ 235152 w 1297423"/>
                <a:gd name="connsiteY184" fmla="*/ 2275508 h 2311974"/>
                <a:gd name="connsiteX185" fmla="*/ 220925 w 1297423"/>
                <a:gd name="connsiteY185" fmla="*/ 2292526 h 2311974"/>
                <a:gd name="connsiteX186" fmla="*/ 201956 w 1297423"/>
                <a:gd name="connsiteY186" fmla="*/ 2285232 h 2311974"/>
                <a:gd name="connsiteX187" fmla="*/ 187729 w 1297423"/>
                <a:gd name="connsiteY187" fmla="*/ 2290094 h 2311974"/>
                <a:gd name="connsiteX188" fmla="*/ 152162 w 1297423"/>
                <a:gd name="connsiteY188" fmla="*/ 2275508 h 2311974"/>
                <a:gd name="connsiteX189" fmla="*/ 111427 w 1297423"/>
                <a:gd name="connsiteY189" fmla="*/ 2254426 h 2311974"/>
                <a:gd name="connsiteX190" fmla="*/ 119732 w 1297423"/>
                <a:gd name="connsiteY190" fmla="*/ 2090384 h 2311974"/>
                <a:gd name="connsiteX191" fmla="*/ 149016 w 1297423"/>
                <a:gd name="connsiteY191" fmla="*/ 1879782 h 2311974"/>
                <a:gd name="connsiteX192" fmla="*/ 144099 w 1297423"/>
                <a:gd name="connsiteY192" fmla="*/ 1766434 h 2311974"/>
                <a:gd name="connsiteX193" fmla="*/ 115820 w 1297423"/>
                <a:gd name="connsiteY193" fmla="*/ 1684276 h 2311974"/>
                <a:gd name="connsiteX194" fmla="*/ 52467 w 1297423"/>
                <a:gd name="connsiteY194" fmla="*/ 1605539 h 2311974"/>
                <a:gd name="connsiteX195" fmla="*/ 2592 w 1297423"/>
                <a:gd name="connsiteY195" fmla="*/ 1566641 h 2311974"/>
                <a:gd name="connsiteX196" fmla="*/ 4236 w 1297423"/>
                <a:gd name="connsiteY196" fmla="*/ 1519182 h 2311974"/>
                <a:gd name="connsiteX197" fmla="*/ 0 w 1297423"/>
                <a:gd name="connsiteY197" fmla="*/ 1442151 h 2311974"/>
                <a:gd name="connsiteX198" fmla="*/ 55307 w 1297423"/>
                <a:gd name="connsiteY198" fmla="*/ 1327822 h 2311974"/>
                <a:gd name="connsiteX199" fmla="*/ 848993 w 1297423"/>
                <a:gd name="connsiteY199" fmla="*/ 1104035 h 2311974"/>
                <a:gd name="connsiteX200" fmla="*/ 220925 w 1297423"/>
                <a:gd name="connsiteY200" fmla="*/ 240679 h 2311974"/>
                <a:gd name="connsiteX201" fmla="*/ 242265 w 1297423"/>
                <a:gd name="connsiteY201" fmla="*/ 199350 h 2311974"/>
                <a:gd name="connsiteX202" fmla="*/ 220925 w 1297423"/>
                <a:gd name="connsiteY202" fmla="*/ 150728 h 2311974"/>
                <a:gd name="connsiteX203" fmla="*/ 230409 w 1297423"/>
                <a:gd name="connsiteY203" fmla="*/ 131279 h 2311974"/>
                <a:gd name="connsiteX204" fmla="*/ 263605 w 1297423"/>
                <a:gd name="connsiteY204" fmla="*/ 116693 h 2311974"/>
                <a:gd name="connsiteX205" fmla="*/ 301544 w 1297423"/>
                <a:gd name="connsiteY205" fmla="*/ 102106 h 2311974"/>
                <a:gd name="connsiteX206" fmla="*/ 296801 w 1297423"/>
                <a:gd name="connsiteY206" fmla="*/ 53484 h 2311974"/>
                <a:gd name="connsiteX207" fmla="*/ 294430 w 1297423"/>
                <a:gd name="connsiteY207" fmla="*/ 7293 h 2311974"/>
                <a:gd name="connsiteX208" fmla="*/ 337111 w 1297423"/>
                <a:gd name="connsiteY208" fmla="*/ 17018 h 2311974"/>
                <a:gd name="connsiteX209" fmla="*/ 358451 w 1297423"/>
                <a:gd name="connsiteY209" fmla="*/ 0 h 2311974"/>
                <a:gd name="connsiteX210" fmla="*/ 358451 w 1297423"/>
                <a:gd name="connsiteY210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57215 w 1297423"/>
                <a:gd name="connsiteY19" fmla="*/ 201781 h 2311974"/>
                <a:gd name="connsiteX20" fmla="*/ 664328 w 1297423"/>
                <a:gd name="connsiteY20" fmla="*/ 233385 h 2311974"/>
                <a:gd name="connsiteX21" fmla="*/ 707009 w 1297423"/>
                <a:gd name="connsiteY21" fmla="*/ 211505 h 2311974"/>
                <a:gd name="connsiteX22" fmla="*/ 730720 w 1297423"/>
                <a:gd name="connsiteY22" fmla="*/ 213936 h 2311974"/>
                <a:gd name="connsiteX23" fmla="*/ 752060 w 1297423"/>
                <a:gd name="connsiteY23" fmla="*/ 199350 h 2311974"/>
                <a:gd name="connsiteX24" fmla="*/ 761545 w 1297423"/>
                <a:gd name="connsiteY24" fmla="*/ 177470 h 2311974"/>
                <a:gd name="connsiteX25" fmla="*/ 787628 w 1297423"/>
                <a:gd name="connsiteY25" fmla="*/ 158021 h 2311974"/>
                <a:gd name="connsiteX26" fmla="*/ 808968 w 1297423"/>
                <a:gd name="connsiteY26" fmla="*/ 194488 h 2311974"/>
                <a:gd name="connsiteX27" fmla="*/ 808968 w 1297423"/>
                <a:gd name="connsiteY27" fmla="*/ 221230 h 2311974"/>
                <a:gd name="connsiteX28" fmla="*/ 820823 w 1297423"/>
                <a:gd name="connsiteY28" fmla="*/ 243110 h 2311974"/>
                <a:gd name="connsiteX29" fmla="*/ 839793 w 1297423"/>
                <a:gd name="connsiteY29" fmla="*/ 262558 h 2311974"/>
                <a:gd name="connsiteX30" fmla="*/ 937009 w 1297423"/>
                <a:gd name="connsiteY30" fmla="*/ 262558 h 2311974"/>
                <a:gd name="connsiteX31" fmla="*/ 1019999 w 1297423"/>
                <a:gd name="connsiteY31" fmla="*/ 371958 h 2311974"/>
                <a:gd name="connsiteX32" fmla="*/ 1136185 w 1297423"/>
                <a:gd name="connsiteY32" fmla="*/ 415718 h 2311974"/>
                <a:gd name="connsiteX33" fmla="*/ 1169381 w 1297423"/>
                <a:gd name="connsiteY33" fmla="*/ 386544 h 2311974"/>
                <a:gd name="connsiteX34" fmla="*/ 1214433 w 1297423"/>
                <a:gd name="connsiteY34" fmla="*/ 381682 h 2311974"/>
                <a:gd name="connsiteX35" fmla="*/ 1221547 w 1297423"/>
                <a:gd name="connsiteY35" fmla="*/ 386544 h 2311974"/>
                <a:gd name="connsiteX36" fmla="*/ 1257114 w 1297423"/>
                <a:gd name="connsiteY36" fmla="*/ 371958 h 2311974"/>
                <a:gd name="connsiteX37" fmla="*/ 1257114 w 1297423"/>
                <a:gd name="connsiteY37" fmla="*/ 388975 h 2311974"/>
                <a:gd name="connsiteX38" fmla="*/ 1271341 w 1297423"/>
                <a:gd name="connsiteY38" fmla="*/ 408424 h 2311974"/>
                <a:gd name="connsiteX39" fmla="*/ 1209691 w 1297423"/>
                <a:gd name="connsiteY39" fmla="*/ 444891 h 2311974"/>
                <a:gd name="connsiteX40" fmla="*/ 1207320 w 1297423"/>
                <a:gd name="connsiteY40" fmla="*/ 491082 h 2311974"/>
                <a:gd name="connsiteX41" fmla="*/ 1228660 w 1297423"/>
                <a:gd name="connsiteY41" fmla="*/ 532410 h 2311974"/>
                <a:gd name="connsiteX42" fmla="*/ 1261856 w 1297423"/>
                <a:gd name="connsiteY42" fmla="*/ 554290 h 2311974"/>
                <a:gd name="connsiteX43" fmla="*/ 1283196 w 1297423"/>
                <a:gd name="connsiteY43" fmla="*/ 581032 h 2311974"/>
                <a:gd name="connsiteX44" fmla="*/ 1276083 w 1297423"/>
                <a:gd name="connsiteY44" fmla="*/ 622361 h 2311974"/>
                <a:gd name="connsiteX45" fmla="*/ 1297423 w 1297423"/>
                <a:gd name="connsiteY45" fmla="*/ 644241 h 2311974"/>
                <a:gd name="connsiteX46" fmla="*/ 1292681 w 1297423"/>
                <a:gd name="connsiteY46" fmla="*/ 658827 h 2311974"/>
                <a:gd name="connsiteX47" fmla="*/ 1285567 w 1297423"/>
                <a:gd name="connsiteY47" fmla="*/ 666121 h 2311974"/>
                <a:gd name="connsiteX48" fmla="*/ 1257114 w 1297423"/>
                <a:gd name="connsiteY48" fmla="*/ 663689 h 2311974"/>
                <a:gd name="connsiteX49" fmla="*/ 1228660 w 1297423"/>
                <a:gd name="connsiteY49" fmla="*/ 705018 h 2311974"/>
                <a:gd name="connsiteX50" fmla="*/ 1207320 w 1297423"/>
                <a:gd name="connsiteY50" fmla="*/ 712312 h 2311974"/>
                <a:gd name="connsiteX51" fmla="*/ 1159897 w 1297423"/>
                <a:gd name="connsiteY51" fmla="*/ 785245 h 2311974"/>
                <a:gd name="connsiteX52" fmla="*/ 1098247 w 1297423"/>
                <a:gd name="connsiteY52" fmla="*/ 802262 h 2311974"/>
                <a:gd name="connsiteX53" fmla="*/ 1038969 w 1297423"/>
                <a:gd name="connsiteY53" fmla="*/ 809556 h 2311974"/>
                <a:gd name="connsiteX54" fmla="*/ 1027113 w 1297423"/>
                <a:gd name="connsiteY54" fmla="*/ 816849 h 2311974"/>
                <a:gd name="connsiteX55" fmla="*/ 1024742 w 1297423"/>
                <a:gd name="connsiteY55" fmla="*/ 1149909 h 2311974"/>
                <a:gd name="connsiteX56" fmla="*/ 1036597 w 1297423"/>
                <a:gd name="connsiteY56" fmla="*/ 1164496 h 2311974"/>
                <a:gd name="connsiteX57" fmla="*/ 1065051 w 1297423"/>
                <a:gd name="connsiteY57" fmla="*/ 1164496 h 2311974"/>
                <a:gd name="connsiteX58" fmla="*/ 1067422 w 1297423"/>
                <a:gd name="connsiteY58" fmla="*/ 1166927 h 2311974"/>
                <a:gd name="connsiteX59" fmla="*/ 1086391 w 1297423"/>
                <a:gd name="connsiteY59" fmla="*/ 1159634 h 2311974"/>
                <a:gd name="connsiteX60" fmla="*/ 1098247 w 1297423"/>
                <a:gd name="connsiteY60" fmla="*/ 1166927 h 2311974"/>
                <a:gd name="connsiteX61" fmla="*/ 1105361 w 1297423"/>
                <a:gd name="connsiteY61" fmla="*/ 1166927 h 2311974"/>
                <a:gd name="connsiteX62" fmla="*/ 1100618 w 1297423"/>
                <a:gd name="connsiteY62" fmla="*/ 1171789 h 2311974"/>
                <a:gd name="connsiteX63" fmla="*/ 1114845 w 1297423"/>
                <a:gd name="connsiteY63" fmla="*/ 1179083 h 2311974"/>
                <a:gd name="connsiteX64" fmla="*/ 1121959 w 1297423"/>
                <a:gd name="connsiteY64" fmla="*/ 1222842 h 2311974"/>
                <a:gd name="connsiteX65" fmla="*/ 1114845 w 1297423"/>
                <a:gd name="connsiteY65" fmla="*/ 1230136 h 2311974"/>
                <a:gd name="connsiteX66" fmla="*/ 1114845 w 1297423"/>
                <a:gd name="connsiteY66" fmla="*/ 1254447 h 2311974"/>
                <a:gd name="connsiteX67" fmla="*/ 1140928 w 1297423"/>
                <a:gd name="connsiteY67" fmla="*/ 1271464 h 2311974"/>
                <a:gd name="connsiteX68" fmla="*/ 1136185 w 1297423"/>
                <a:gd name="connsiteY68" fmla="*/ 1278758 h 2311974"/>
                <a:gd name="connsiteX69" fmla="*/ 1145670 w 1297423"/>
                <a:gd name="connsiteY69" fmla="*/ 1290913 h 2311974"/>
                <a:gd name="connsiteX70" fmla="*/ 1145670 w 1297423"/>
                <a:gd name="connsiteY70" fmla="*/ 1303069 h 2311974"/>
                <a:gd name="connsiteX71" fmla="*/ 1148041 w 1297423"/>
                <a:gd name="connsiteY71" fmla="*/ 1305500 h 2311974"/>
                <a:gd name="connsiteX72" fmla="*/ 1145670 w 1297423"/>
                <a:gd name="connsiteY72" fmla="*/ 1312793 h 2311974"/>
                <a:gd name="connsiteX73" fmla="*/ 1152783 w 1297423"/>
                <a:gd name="connsiteY73" fmla="*/ 1324948 h 2311974"/>
                <a:gd name="connsiteX74" fmla="*/ 1159897 w 1297423"/>
                <a:gd name="connsiteY74" fmla="*/ 1317655 h 2311974"/>
                <a:gd name="connsiteX75" fmla="*/ 1159897 w 1297423"/>
                <a:gd name="connsiteY75" fmla="*/ 1327379 h 2311974"/>
                <a:gd name="connsiteX76" fmla="*/ 1162268 w 1297423"/>
                <a:gd name="connsiteY76" fmla="*/ 1344397 h 2311974"/>
                <a:gd name="connsiteX77" fmla="*/ 1136185 w 1297423"/>
                <a:gd name="connsiteY77" fmla="*/ 1358984 h 2311974"/>
                <a:gd name="connsiteX78" fmla="*/ 1114845 w 1297423"/>
                <a:gd name="connsiteY78" fmla="*/ 1358984 h 2311974"/>
                <a:gd name="connsiteX79" fmla="*/ 1112474 w 1297423"/>
                <a:gd name="connsiteY79" fmla="*/ 1376001 h 2311974"/>
                <a:gd name="connsiteX80" fmla="*/ 1133814 w 1297423"/>
                <a:gd name="connsiteY80" fmla="*/ 1376001 h 2311974"/>
                <a:gd name="connsiteX81" fmla="*/ 1136185 w 1297423"/>
                <a:gd name="connsiteY81" fmla="*/ 1383295 h 2311974"/>
                <a:gd name="connsiteX82" fmla="*/ 1140928 w 1297423"/>
                <a:gd name="connsiteY82" fmla="*/ 1380864 h 2311974"/>
                <a:gd name="connsiteX83" fmla="*/ 1148041 w 1297423"/>
                <a:gd name="connsiteY83" fmla="*/ 1393019 h 2311974"/>
                <a:gd name="connsiteX84" fmla="*/ 1145670 w 1297423"/>
                <a:gd name="connsiteY84" fmla="*/ 1400312 h 2311974"/>
                <a:gd name="connsiteX85" fmla="*/ 1148041 w 1297423"/>
                <a:gd name="connsiteY85" fmla="*/ 1402744 h 2311974"/>
                <a:gd name="connsiteX86" fmla="*/ 1167010 w 1297423"/>
                <a:gd name="connsiteY86" fmla="*/ 1380864 h 2311974"/>
                <a:gd name="connsiteX87" fmla="*/ 1174124 w 1297423"/>
                <a:gd name="connsiteY87" fmla="*/ 1383295 h 2311974"/>
                <a:gd name="connsiteX88" fmla="*/ 1169381 w 1297423"/>
                <a:gd name="connsiteY88" fmla="*/ 1380864 h 2311974"/>
                <a:gd name="connsiteX89" fmla="*/ 1176495 w 1297423"/>
                <a:gd name="connsiteY89" fmla="*/ 1373570 h 2311974"/>
                <a:gd name="connsiteX90" fmla="*/ 1183608 w 1297423"/>
                <a:gd name="connsiteY90" fmla="*/ 1368708 h 2311974"/>
                <a:gd name="connsiteX91" fmla="*/ 1200206 w 1297423"/>
                <a:gd name="connsiteY91" fmla="*/ 1417330 h 2311974"/>
                <a:gd name="connsiteX92" fmla="*/ 1195464 w 1297423"/>
                <a:gd name="connsiteY92" fmla="*/ 1424623 h 2311974"/>
                <a:gd name="connsiteX93" fmla="*/ 1195464 w 1297423"/>
                <a:gd name="connsiteY93" fmla="*/ 1441641 h 2311974"/>
                <a:gd name="connsiteX94" fmla="*/ 1162268 w 1297423"/>
                <a:gd name="connsiteY94" fmla="*/ 1436779 h 2311974"/>
                <a:gd name="connsiteX95" fmla="*/ 1159897 w 1297423"/>
                <a:gd name="connsiteY95" fmla="*/ 1473245 h 2311974"/>
                <a:gd name="connsiteX96" fmla="*/ 1145670 w 1297423"/>
                <a:gd name="connsiteY96" fmla="*/ 1473245 h 2311974"/>
                <a:gd name="connsiteX97" fmla="*/ 1140928 w 1297423"/>
                <a:gd name="connsiteY97" fmla="*/ 1504850 h 2311974"/>
                <a:gd name="connsiteX98" fmla="*/ 1126701 w 1297423"/>
                <a:gd name="connsiteY98" fmla="*/ 1521867 h 2311974"/>
                <a:gd name="connsiteX99" fmla="*/ 1126701 w 1297423"/>
                <a:gd name="connsiteY99" fmla="*/ 1548609 h 2311974"/>
                <a:gd name="connsiteX100" fmla="*/ 1107732 w 1297423"/>
                <a:gd name="connsiteY100" fmla="*/ 1560765 h 2311974"/>
                <a:gd name="connsiteX101" fmla="*/ 1133814 w 1297423"/>
                <a:gd name="connsiteY101" fmla="*/ 1570489 h 2311974"/>
                <a:gd name="connsiteX102" fmla="*/ 1133814 w 1297423"/>
                <a:gd name="connsiteY102" fmla="*/ 1577783 h 2311974"/>
                <a:gd name="connsiteX103" fmla="*/ 1079278 w 1297423"/>
                <a:gd name="connsiteY103" fmla="*/ 1577783 h 2311974"/>
                <a:gd name="connsiteX104" fmla="*/ 1091134 w 1297423"/>
                <a:gd name="connsiteY104" fmla="*/ 1602094 h 2311974"/>
                <a:gd name="connsiteX105" fmla="*/ 1100618 w 1297423"/>
                <a:gd name="connsiteY105" fmla="*/ 1609387 h 2311974"/>
                <a:gd name="connsiteX106" fmla="*/ 1098247 w 1297423"/>
                <a:gd name="connsiteY106" fmla="*/ 1619111 h 2311974"/>
                <a:gd name="connsiteX107" fmla="*/ 1100618 w 1297423"/>
                <a:gd name="connsiteY107" fmla="*/ 1623973 h 2311974"/>
                <a:gd name="connsiteX108" fmla="*/ 1100618 w 1297423"/>
                <a:gd name="connsiteY108" fmla="*/ 1645853 h 2311974"/>
                <a:gd name="connsiteX109" fmla="*/ 1093505 w 1297423"/>
                <a:gd name="connsiteY109" fmla="*/ 1645853 h 2311974"/>
                <a:gd name="connsiteX110" fmla="*/ 1086391 w 1297423"/>
                <a:gd name="connsiteY110" fmla="*/ 1667733 h 2311974"/>
                <a:gd name="connsiteX111" fmla="*/ 1086391 w 1297423"/>
                <a:gd name="connsiteY111" fmla="*/ 1706631 h 2311974"/>
                <a:gd name="connsiteX112" fmla="*/ 1072165 w 1297423"/>
                <a:gd name="connsiteY112" fmla="*/ 1709062 h 2311974"/>
                <a:gd name="connsiteX113" fmla="*/ 1072165 w 1297423"/>
                <a:gd name="connsiteY113" fmla="*/ 1723648 h 2311974"/>
                <a:gd name="connsiteX114" fmla="*/ 1060309 w 1297423"/>
                <a:gd name="connsiteY114" fmla="*/ 1740666 h 2311974"/>
                <a:gd name="connsiteX115" fmla="*/ 1003401 w 1297423"/>
                <a:gd name="connsiteY115" fmla="*/ 1733373 h 2311974"/>
                <a:gd name="connsiteX116" fmla="*/ 977319 w 1297423"/>
                <a:gd name="connsiteY116" fmla="*/ 1733373 h 2311974"/>
                <a:gd name="connsiteX117" fmla="*/ 965463 w 1297423"/>
                <a:gd name="connsiteY117" fmla="*/ 1743097 h 2311974"/>
                <a:gd name="connsiteX118" fmla="*/ 958350 w 1297423"/>
                <a:gd name="connsiteY118" fmla="*/ 1735804 h 2311974"/>
                <a:gd name="connsiteX119" fmla="*/ 951236 w 1297423"/>
                <a:gd name="connsiteY119" fmla="*/ 1740666 h 2311974"/>
                <a:gd name="connsiteX120" fmla="*/ 929896 w 1297423"/>
                <a:gd name="connsiteY120" fmla="*/ 1713924 h 2311974"/>
                <a:gd name="connsiteX121" fmla="*/ 915669 w 1297423"/>
                <a:gd name="connsiteY121" fmla="*/ 1721217 h 2311974"/>
                <a:gd name="connsiteX122" fmla="*/ 908556 w 1297423"/>
                <a:gd name="connsiteY122" fmla="*/ 1733373 h 2311974"/>
                <a:gd name="connsiteX123" fmla="*/ 901442 w 1297423"/>
                <a:gd name="connsiteY123" fmla="*/ 1735804 h 2311974"/>
                <a:gd name="connsiteX124" fmla="*/ 887215 w 1297423"/>
                <a:gd name="connsiteY124" fmla="*/ 1706631 h 2311974"/>
                <a:gd name="connsiteX125" fmla="*/ 816081 w 1297423"/>
                <a:gd name="connsiteY125" fmla="*/ 1709062 h 2311974"/>
                <a:gd name="connsiteX126" fmla="*/ 813710 w 1297423"/>
                <a:gd name="connsiteY126" fmla="*/ 1721217 h 2311974"/>
                <a:gd name="connsiteX127" fmla="*/ 771030 w 1297423"/>
                <a:gd name="connsiteY127" fmla="*/ 1721217 h 2311974"/>
                <a:gd name="connsiteX128" fmla="*/ 771030 w 1297423"/>
                <a:gd name="connsiteY128" fmla="*/ 1728511 h 2311974"/>
                <a:gd name="connsiteX129" fmla="*/ 740205 w 1297423"/>
                <a:gd name="connsiteY129" fmla="*/ 1721217 h 2311974"/>
                <a:gd name="connsiteX130" fmla="*/ 740205 w 1297423"/>
                <a:gd name="connsiteY130" fmla="*/ 1706631 h 2311974"/>
                <a:gd name="connsiteX131" fmla="*/ 733091 w 1297423"/>
                <a:gd name="connsiteY131" fmla="*/ 1706631 h 2311974"/>
                <a:gd name="connsiteX132" fmla="*/ 730720 w 1297423"/>
                <a:gd name="connsiteY132" fmla="*/ 1692044 h 2311974"/>
                <a:gd name="connsiteX133" fmla="*/ 730720 w 1297423"/>
                <a:gd name="connsiteY133" fmla="*/ 1692044 h 2311974"/>
                <a:gd name="connsiteX134" fmla="*/ 733091 w 1297423"/>
                <a:gd name="connsiteY134" fmla="*/ 1706631 h 2311974"/>
                <a:gd name="connsiteX135" fmla="*/ 678555 w 1297423"/>
                <a:gd name="connsiteY135" fmla="*/ 1709062 h 2311974"/>
                <a:gd name="connsiteX136" fmla="*/ 638246 w 1297423"/>
                <a:gd name="connsiteY136" fmla="*/ 1701769 h 2311974"/>
                <a:gd name="connsiteX137" fmla="*/ 635875 w 1297423"/>
                <a:gd name="connsiteY137" fmla="*/ 1709062 h 2311974"/>
                <a:gd name="connsiteX138" fmla="*/ 616905 w 1297423"/>
                <a:gd name="connsiteY138" fmla="*/ 1713924 h 2311974"/>
                <a:gd name="connsiteX139" fmla="*/ 609792 w 1297423"/>
                <a:gd name="connsiteY139" fmla="*/ 1733373 h 2311974"/>
                <a:gd name="connsiteX140" fmla="*/ 614534 w 1297423"/>
                <a:gd name="connsiteY140" fmla="*/ 1750391 h 2311974"/>
                <a:gd name="connsiteX141" fmla="*/ 595565 w 1297423"/>
                <a:gd name="connsiteY141" fmla="*/ 1750391 h 2311974"/>
                <a:gd name="connsiteX142" fmla="*/ 590823 w 1297423"/>
                <a:gd name="connsiteY142" fmla="*/ 1769840 h 2311974"/>
                <a:gd name="connsiteX143" fmla="*/ 597936 w 1297423"/>
                <a:gd name="connsiteY143" fmla="*/ 1784426 h 2311974"/>
                <a:gd name="connsiteX144" fmla="*/ 595565 w 1297423"/>
                <a:gd name="connsiteY144" fmla="*/ 1806306 h 2311974"/>
                <a:gd name="connsiteX145" fmla="*/ 583709 w 1297423"/>
                <a:gd name="connsiteY145" fmla="*/ 1813599 h 2311974"/>
                <a:gd name="connsiteX146" fmla="*/ 583709 w 1297423"/>
                <a:gd name="connsiteY146" fmla="*/ 1847635 h 2311974"/>
                <a:gd name="connsiteX147" fmla="*/ 569483 w 1297423"/>
                <a:gd name="connsiteY147" fmla="*/ 1852497 h 2311974"/>
                <a:gd name="connsiteX148" fmla="*/ 567111 w 1297423"/>
                <a:gd name="connsiteY148" fmla="*/ 1837910 h 2311974"/>
                <a:gd name="connsiteX149" fmla="*/ 533915 w 1297423"/>
                <a:gd name="connsiteY149" fmla="*/ 1837910 h 2311974"/>
                <a:gd name="connsiteX150" fmla="*/ 533915 w 1297423"/>
                <a:gd name="connsiteY150" fmla="*/ 1859790 h 2311974"/>
                <a:gd name="connsiteX151" fmla="*/ 514946 w 1297423"/>
                <a:gd name="connsiteY151" fmla="*/ 1859790 h 2311974"/>
                <a:gd name="connsiteX152" fmla="*/ 514946 w 1297423"/>
                <a:gd name="connsiteY152" fmla="*/ 1869515 h 2311974"/>
                <a:gd name="connsiteX153" fmla="*/ 512575 w 1297423"/>
                <a:gd name="connsiteY153" fmla="*/ 1876808 h 2311974"/>
                <a:gd name="connsiteX154" fmla="*/ 431957 w 1297423"/>
                <a:gd name="connsiteY154" fmla="*/ 1876808 h 2311974"/>
                <a:gd name="connsiteX155" fmla="*/ 431957 w 1297423"/>
                <a:gd name="connsiteY155" fmla="*/ 1896257 h 2311974"/>
                <a:gd name="connsiteX156" fmla="*/ 379791 w 1297423"/>
                <a:gd name="connsiteY156" fmla="*/ 1901119 h 2311974"/>
                <a:gd name="connsiteX157" fmla="*/ 379791 w 1297423"/>
                <a:gd name="connsiteY157" fmla="*/ 1930292 h 2311974"/>
                <a:gd name="connsiteX158" fmla="*/ 358451 w 1297423"/>
                <a:gd name="connsiteY158" fmla="*/ 1930292 h 2311974"/>
                <a:gd name="connsiteX159" fmla="*/ 356080 w 1297423"/>
                <a:gd name="connsiteY159" fmla="*/ 1952172 h 2311974"/>
                <a:gd name="connsiteX160" fmla="*/ 344224 w 1297423"/>
                <a:gd name="connsiteY160" fmla="*/ 1952172 h 2311974"/>
                <a:gd name="connsiteX161" fmla="*/ 344224 w 1297423"/>
                <a:gd name="connsiteY161" fmla="*/ 1978914 h 2311974"/>
                <a:gd name="connsiteX162" fmla="*/ 351338 w 1297423"/>
                <a:gd name="connsiteY162" fmla="*/ 1983776 h 2311974"/>
                <a:gd name="connsiteX163" fmla="*/ 348967 w 1297423"/>
                <a:gd name="connsiteY163" fmla="*/ 2000794 h 2311974"/>
                <a:gd name="connsiteX164" fmla="*/ 356080 w 1297423"/>
                <a:gd name="connsiteY164" fmla="*/ 2005656 h 2311974"/>
                <a:gd name="connsiteX165" fmla="*/ 356080 w 1297423"/>
                <a:gd name="connsiteY165" fmla="*/ 2068865 h 2311974"/>
                <a:gd name="connsiteX166" fmla="*/ 348967 w 1297423"/>
                <a:gd name="connsiteY166" fmla="*/ 2068865 h 2311974"/>
                <a:gd name="connsiteX167" fmla="*/ 348967 w 1297423"/>
                <a:gd name="connsiteY167" fmla="*/ 2081020 h 2311974"/>
                <a:gd name="connsiteX168" fmla="*/ 329997 w 1297423"/>
                <a:gd name="connsiteY168" fmla="*/ 2083451 h 2311974"/>
                <a:gd name="connsiteX169" fmla="*/ 315771 w 1297423"/>
                <a:gd name="connsiteY169" fmla="*/ 2117487 h 2311974"/>
                <a:gd name="connsiteX170" fmla="*/ 315771 w 1297423"/>
                <a:gd name="connsiteY170" fmla="*/ 2129642 h 2311974"/>
                <a:gd name="connsiteX171" fmla="*/ 372678 w 1297423"/>
                <a:gd name="connsiteY171" fmla="*/ 2132073 h 2311974"/>
                <a:gd name="connsiteX172" fmla="*/ 365565 w 1297423"/>
                <a:gd name="connsiteY172" fmla="*/ 2151522 h 2311974"/>
                <a:gd name="connsiteX173" fmla="*/ 370307 w 1297423"/>
                <a:gd name="connsiteY173" fmla="*/ 2161246 h 2311974"/>
                <a:gd name="connsiteX174" fmla="*/ 365565 w 1297423"/>
                <a:gd name="connsiteY174" fmla="*/ 2168540 h 2311974"/>
                <a:gd name="connsiteX175" fmla="*/ 348967 w 1297423"/>
                <a:gd name="connsiteY175" fmla="*/ 2168540 h 2311974"/>
                <a:gd name="connsiteX176" fmla="*/ 348967 w 1297423"/>
                <a:gd name="connsiteY176" fmla="*/ 2180695 h 2311974"/>
                <a:gd name="connsiteX177" fmla="*/ 318142 w 1297423"/>
                <a:gd name="connsiteY177" fmla="*/ 2187988 h 2311974"/>
                <a:gd name="connsiteX178" fmla="*/ 325255 w 1297423"/>
                <a:gd name="connsiteY178" fmla="*/ 2200144 h 2311974"/>
                <a:gd name="connsiteX179" fmla="*/ 322884 w 1297423"/>
                <a:gd name="connsiteY179" fmla="*/ 2256059 h 2311974"/>
                <a:gd name="connsiteX180" fmla="*/ 311028 w 1297423"/>
                <a:gd name="connsiteY180" fmla="*/ 2277939 h 2311974"/>
                <a:gd name="connsiteX181" fmla="*/ 284946 w 1297423"/>
                <a:gd name="connsiteY181" fmla="*/ 2307112 h 2311974"/>
                <a:gd name="connsiteX182" fmla="*/ 270719 w 1297423"/>
                <a:gd name="connsiteY182" fmla="*/ 2311974 h 2311974"/>
                <a:gd name="connsiteX183" fmla="*/ 254121 w 1297423"/>
                <a:gd name="connsiteY183" fmla="*/ 2282801 h 2311974"/>
                <a:gd name="connsiteX184" fmla="*/ 235152 w 1297423"/>
                <a:gd name="connsiteY184" fmla="*/ 2275508 h 2311974"/>
                <a:gd name="connsiteX185" fmla="*/ 220925 w 1297423"/>
                <a:gd name="connsiteY185" fmla="*/ 2292526 h 2311974"/>
                <a:gd name="connsiteX186" fmla="*/ 201956 w 1297423"/>
                <a:gd name="connsiteY186" fmla="*/ 2285232 h 2311974"/>
                <a:gd name="connsiteX187" fmla="*/ 187729 w 1297423"/>
                <a:gd name="connsiteY187" fmla="*/ 2290094 h 2311974"/>
                <a:gd name="connsiteX188" fmla="*/ 152162 w 1297423"/>
                <a:gd name="connsiteY188" fmla="*/ 2275508 h 2311974"/>
                <a:gd name="connsiteX189" fmla="*/ 111427 w 1297423"/>
                <a:gd name="connsiteY189" fmla="*/ 2254426 h 2311974"/>
                <a:gd name="connsiteX190" fmla="*/ 119732 w 1297423"/>
                <a:gd name="connsiteY190" fmla="*/ 2090384 h 2311974"/>
                <a:gd name="connsiteX191" fmla="*/ 149016 w 1297423"/>
                <a:gd name="connsiteY191" fmla="*/ 1879782 h 2311974"/>
                <a:gd name="connsiteX192" fmla="*/ 144099 w 1297423"/>
                <a:gd name="connsiteY192" fmla="*/ 1766434 h 2311974"/>
                <a:gd name="connsiteX193" fmla="*/ 115820 w 1297423"/>
                <a:gd name="connsiteY193" fmla="*/ 1684276 h 2311974"/>
                <a:gd name="connsiteX194" fmla="*/ 52467 w 1297423"/>
                <a:gd name="connsiteY194" fmla="*/ 1605539 h 2311974"/>
                <a:gd name="connsiteX195" fmla="*/ 2592 w 1297423"/>
                <a:gd name="connsiteY195" fmla="*/ 1566641 h 2311974"/>
                <a:gd name="connsiteX196" fmla="*/ 4236 w 1297423"/>
                <a:gd name="connsiteY196" fmla="*/ 1519182 h 2311974"/>
                <a:gd name="connsiteX197" fmla="*/ 0 w 1297423"/>
                <a:gd name="connsiteY197" fmla="*/ 1442151 h 2311974"/>
                <a:gd name="connsiteX198" fmla="*/ 55307 w 1297423"/>
                <a:gd name="connsiteY198" fmla="*/ 1327822 h 2311974"/>
                <a:gd name="connsiteX199" fmla="*/ 848993 w 1297423"/>
                <a:gd name="connsiteY199" fmla="*/ 1104035 h 2311974"/>
                <a:gd name="connsiteX200" fmla="*/ 220925 w 1297423"/>
                <a:gd name="connsiteY200" fmla="*/ 240679 h 2311974"/>
                <a:gd name="connsiteX201" fmla="*/ 242265 w 1297423"/>
                <a:gd name="connsiteY201" fmla="*/ 199350 h 2311974"/>
                <a:gd name="connsiteX202" fmla="*/ 220925 w 1297423"/>
                <a:gd name="connsiteY202" fmla="*/ 150728 h 2311974"/>
                <a:gd name="connsiteX203" fmla="*/ 230409 w 1297423"/>
                <a:gd name="connsiteY203" fmla="*/ 131279 h 2311974"/>
                <a:gd name="connsiteX204" fmla="*/ 263605 w 1297423"/>
                <a:gd name="connsiteY204" fmla="*/ 116693 h 2311974"/>
                <a:gd name="connsiteX205" fmla="*/ 301544 w 1297423"/>
                <a:gd name="connsiteY205" fmla="*/ 102106 h 2311974"/>
                <a:gd name="connsiteX206" fmla="*/ 294430 w 1297423"/>
                <a:gd name="connsiteY206" fmla="*/ 7293 h 2311974"/>
                <a:gd name="connsiteX207" fmla="*/ 337111 w 1297423"/>
                <a:gd name="connsiteY207" fmla="*/ 17018 h 2311974"/>
                <a:gd name="connsiteX208" fmla="*/ 358451 w 1297423"/>
                <a:gd name="connsiteY208" fmla="*/ 0 h 2311974"/>
                <a:gd name="connsiteX209" fmla="*/ 358451 w 1297423"/>
                <a:gd name="connsiteY209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50101 w 1297423"/>
                <a:gd name="connsiteY18" fmla="*/ 192057 h 2311974"/>
                <a:gd name="connsiteX19" fmla="*/ 664328 w 1297423"/>
                <a:gd name="connsiteY19" fmla="*/ 233385 h 2311974"/>
                <a:gd name="connsiteX20" fmla="*/ 707009 w 1297423"/>
                <a:gd name="connsiteY20" fmla="*/ 211505 h 2311974"/>
                <a:gd name="connsiteX21" fmla="*/ 730720 w 1297423"/>
                <a:gd name="connsiteY21" fmla="*/ 213936 h 2311974"/>
                <a:gd name="connsiteX22" fmla="*/ 752060 w 1297423"/>
                <a:gd name="connsiteY22" fmla="*/ 199350 h 2311974"/>
                <a:gd name="connsiteX23" fmla="*/ 761545 w 1297423"/>
                <a:gd name="connsiteY23" fmla="*/ 177470 h 2311974"/>
                <a:gd name="connsiteX24" fmla="*/ 787628 w 1297423"/>
                <a:gd name="connsiteY24" fmla="*/ 158021 h 2311974"/>
                <a:gd name="connsiteX25" fmla="*/ 808968 w 1297423"/>
                <a:gd name="connsiteY25" fmla="*/ 194488 h 2311974"/>
                <a:gd name="connsiteX26" fmla="*/ 808968 w 1297423"/>
                <a:gd name="connsiteY26" fmla="*/ 221230 h 2311974"/>
                <a:gd name="connsiteX27" fmla="*/ 820823 w 1297423"/>
                <a:gd name="connsiteY27" fmla="*/ 243110 h 2311974"/>
                <a:gd name="connsiteX28" fmla="*/ 839793 w 1297423"/>
                <a:gd name="connsiteY28" fmla="*/ 262558 h 2311974"/>
                <a:gd name="connsiteX29" fmla="*/ 937009 w 1297423"/>
                <a:gd name="connsiteY29" fmla="*/ 262558 h 2311974"/>
                <a:gd name="connsiteX30" fmla="*/ 1019999 w 1297423"/>
                <a:gd name="connsiteY30" fmla="*/ 371958 h 2311974"/>
                <a:gd name="connsiteX31" fmla="*/ 1136185 w 1297423"/>
                <a:gd name="connsiteY31" fmla="*/ 415718 h 2311974"/>
                <a:gd name="connsiteX32" fmla="*/ 1169381 w 1297423"/>
                <a:gd name="connsiteY32" fmla="*/ 386544 h 2311974"/>
                <a:gd name="connsiteX33" fmla="*/ 1214433 w 1297423"/>
                <a:gd name="connsiteY33" fmla="*/ 381682 h 2311974"/>
                <a:gd name="connsiteX34" fmla="*/ 1221547 w 1297423"/>
                <a:gd name="connsiteY34" fmla="*/ 386544 h 2311974"/>
                <a:gd name="connsiteX35" fmla="*/ 1257114 w 1297423"/>
                <a:gd name="connsiteY35" fmla="*/ 371958 h 2311974"/>
                <a:gd name="connsiteX36" fmla="*/ 1257114 w 1297423"/>
                <a:gd name="connsiteY36" fmla="*/ 388975 h 2311974"/>
                <a:gd name="connsiteX37" fmla="*/ 1271341 w 1297423"/>
                <a:gd name="connsiteY37" fmla="*/ 408424 h 2311974"/>
                <a:gd name="connsiteX38" fmla="*/ 1209691 w 1297423"/>
                <a:gd name="connsiteY38" fmla="*/ 444891 h 2311974"/>
                <a:gd name="connsiteX39" fmla="*/ 1207320 w 1297423"/>
                <a:gd name="connsiteY39" fmla="*/ 491082 h 2311974"/>
                <a:gd name="connsiteX40" fmla="*/ 1228660 w 1297423"/>
                <a:gd name="connsiteY40" fmla="*/ 532410 h 2311974"/>
                <a:gd name="connsiteX41" fmla="*/ 1261856 w 1297423"/>
                <a:gd name="connsiteY41" fmla="*/ 554290 h 2311974"/>
                <a:gd name="connsiteX42" fmla="*/ 1283196 w 1297423"/>
                <a:gd name="connsiteY42" fmla="*/ 581032 h 2311974"/>
                <a:gd name="connsiteX43" fmla="*/ 1276083 w 1297423"/>
                <a:gd name="connsiteY43" fmla="*/ 622361 h 2311974"/>
                <a:gd name="connsiteX44" fmla="*/ 1297423 w 1297423"/>
                <a:gd name="connsiteY44" fmla="*/ 644241 h 2311974"/>
                <a:gd name="connsiteX45" fmla="*/ 1292681 w 1297423"/>
                <a:gd name="connsiteY45" fmla="*/ 658827 h 2311974"/>
                <a:gd name="connsiteX46" fmla="*/ 1285567 w 1297423"/>
                <a:gd name="connsiteY46" fmla="*/ 666121 h 2311974"/>
                <a:gd name="connsiteX47" fmla="*/ 1257114 w 1297423"/>
                <a:gd name="connsiteY47" fmla="*/ 663689 h 2311974"/>
                <a:gd name="connsiteX48" fmla="*/ 1228660 w 1297423"/>
                <a:gd name="connsiteY48" fmla="*/ 705018 h 2311974"/>
                <a:gd name="connsiteX49" fmla="*/ 1207320 w 1297423"/>
                <a:gd name="connsiteY49" fmla="*/ 712312 h 2311974"/>
                <a:gd name="connsiteX50" fmla="*/ 1159897 w 1297423"/>
                <a:gd name="connsiteY50" fmla="*/ 785245 h 2311974"/>
                <a:gd name="connsiteX51" fmla="*/ 1098247 w 1297423"/>
                <a:gd name="connsiteY51" fmla="*/ 802262 h 2311974"/>
                <a:gd name="connsiteX52" fmla="*/ 1038969 w 1297423"/>
                <a:gd name="connsiteY52" fmla="*/ 809556 h 2311974"/>
                <a:gd name="connsiteX53" fmla="*/ 1027113 w 1297423"/>
                <a:gd name="connsiteY53" fmla="*/ 816849 h 2311974"/>
                <a:gd name="connsiteX54" fmla="*/ 1024742 w 1297423"/>
                <a:gd name="connsiteY54" fmla="*/ 1149909 h 2311974"/>
                <a:gd name="connsiteX55" fmla="*/ 1036597 w 1297423"/>
                <a:gd name="connsiteY55" fmla="*/ 1164496 h 2311974"/>
                <a:gd name="connsiteX56" fmla="*/ 1065051 w 1297423"/>
                <a:gd name="connsiteY56" fmla="*/ 1164496 h 2311974"/>
                <a:gd name="connsiteX57" fmla="*/ 1067422 w 1297423"/>
                <a:gd name="connsiteY57" fmla="*/ 1166927 h 2311974"/>
                <a:gd name="connsiteX58" fmla="*/ 1086391 w 1297423"/>
                <a:gd name="connsiteY58" fmla="*/ 1159634 h 2311974"/>
                <a:gd name="connsiteX59" fmla="*/ 1098247 w 1297423"/>
                <a:gd name="connsiteY59" fmla="*/ 1166927 h 2311974"/>
                <a:gd name="connsiteX60" fmla="*/ 1105361 w 1297423"/>
                <a:gd name="connsiteY60" fmla="*/ 1166927 h 2311974"/>
                <a:gd name="connsiteX61" fmla="*/ 1100618 w 1297423"/>
                <a:gd name="connsiteY61" fmla="*/ 1171789 h 2311974"/>
                <a:gd name="connsiteX62" fmla="*/ 1114845 w 1297423"/>
                <a:gd name="connsiteY62" fmla="*/ 1179083 h 2311974"/>
                <a:gd name="connsiteX63" fmla="*/ 1121959 w 1297423"/>
                <a:gd name="connsiteY63" fmla="*/ 1222842 h 2311974"/>
                <a:gd name="connsiteX64" fmla="*/ 1114845 w 1297423"/>
                <a:gd name="connsiteY64" fmla="*/ 1230136 h 2311974"/>
                <a:gd name="connsiteX65" fmla="*/ 1114845 w 1297423"/>
                <a:gd name="connsiteY65" fmla="*/ 1254447 h 2311974"/>
                <a:gd name="connsiteX66" fmla="*/ 1140928 w 1297423"/>
                <a:gd name="connsiteY66" fmla="*/ 1271464 h 2311974"/>
                <a:gd name="connsiteX67" fmla="*/ 1136185 w 1297423"/>
                <a:gd name="connsiteY67" fmla="*/ 1278758 h 2311974"/>
                <a:gd name="connsiteX68" fmla="*/ 1145670 w 1297423"/>
                <a:gd name="connsiteY68" fmla="*/ 1290913 h 2311974"/>
                <a:gd name="connsiteX69" fmla="*/ 1145670 w 1297423"/>
                <a:gd name="connsiteY69" fmla="*/ 1303069 h 2311974"/>
                <a:gd name="connsiteX70" fmla="*/ 1148041 w 1297423"/>
                <a:gd name="connsiteY70" fmla="*/ 1305500 h 2311974"/>
                <a:gd name="connsiteX71" fmla="*/ 1145670 w 1297423"/>
                <a:gd name="connsiteY71" fmla="*/ 1312793 h 2311974"/>
                <a:gd name="connsiteX72" fmla="*/ 1152783 w 1297423"/>
                <a:gd name="connsiteY72" fmla="*/ 1324948 h 2311974"/>
                <a:gd name="connsiteX73" fmla="*/ 1159897 w 1297423"/>
                <a:gd name="connsiteY73" fmla="*/ 1317655 h 2311974"/>
                <a:gd name="connsiteX74" fmla="*/ 1159897 w 1297423"/>
                <a:gd name="connsiteY74" fmla="*/ 1327379 h 2311974"/>
                <a:gd name="connsiteX75" fmla="*/ 1162268 w 1297423"/>
                <a:gd name="connsiteY75" fmla="*/ 1344397 h 2311974"/>
                <a:gd name="connsiteX76" fmla="*/ 1136185 w 1297423"/>
                <a:gd name="connsiteY76" fmla="*/ 1358984 h 2311974"/>
                <a:gd name="connsiteX77" fmla="*/ 1114845 w 1297423"/>
                <a:gd name="connsiteY77" fmla="*/ 1358984 h 2311974"/>
                <a:gd name="connsiteX78" fmla="*/ 1112474 w 1297423"/>
                <a:gd name="connsiteY78" fmla="*/ 1376001 h 2311974"/>
                <a:gd name="connsiteX79" fmla="*/ 1133814 w 1297423"/>
                <a:gd name="connsiteY79" fmla="*/ 1376001 h 2311974"/>
                <a:gd name="connsiteX80" fmla="*/ 1136185 w 1297423"/>
                <a:gd name="connsiteY80" fmla="*/ 1383295 h 2311974"/>
                <a:gd name="connsiteX81" fmla="*/ 1140928 w 1297423"/>
                <a:gd name="connsiteY81" fmla="*/ 1380864 h 2311974"/>
                <a:gd name="connsiteX82" fmla="*/ 1148041 w 1297423"/>
                <a:gd name="connsiteY82" fmla="*/ 1393019 h 2311974"/>
                <a:gd name="connsiteX83" fmla="*/ 1145670 w 1297423"/>
                <a:gd name="connsiteY83" fmla="*/ 1400312 h 2311974"/>
                <a:gd name="connsiteX84" fmla="*/ 1148041 w 1297423"/>
                <a:gd name="connsiteY84" fmla="*/ 1402744 h 2311974"/>
                <a:gd name="connsiteX85" fmla="*/ 1167010 w 1297423"/>
                <a:gd name="connsiteY85" fmla="*/ 1380864 h 2311974"/>
                <a:gd name="connsiteX86" fmla="*/ 1174124 w 1297423"/>
                <a:gd name="connsiteY86" fmla="*/ 1383295 h 2311974"/>
                <a:gd name="connsiteX87" fmla="*/ 1169381 w 1297423"/>
                <a:gd name="connsiteY87" fmla="*/ 1380864 h 2311974"/>
                <a:gd name="connsiteX88" fmla="*/ 1176495 w 1297423"/>
                <a:gd name="connsiteY88" fmla="*/ 1373570 h 2311974"/>
                <a:gd name="connsiteX89" fmla="*/ 1183608 w 1297423"/>
                <a:gd name="connsiteY89" fmla="*/ 1368708 h 2311974"/>
                <a:gd name="connsiteX90" fmla="*/ 1200206 w 1297423"/>
                <a:gd name="connsiteY90" fmla="*/ 1417330 h 2311974"/>
                <a:gd name="connsiteX91" fmla="*/ 1195464 w 1297423"/>
                <a:gd name="connsiteY91" fmla="*/ 1424623 h 2311974"/>
                <a:gd name="connsiteX92" fmla="*/ 1195464 w 1297423"/>
                <a:gd name="connsiteY92" fmla="*/ 1441641 h 2311974"/>
                <a:gd name="connsiteX93" fmla="*/ 1162268 w 1297423"/>
                <a:gd name="connsiteY93" fmla="*/ 1436779 h 2311974"/>
                <a:gd name="connsiteX94" fmla="*/ 1159897 w 1297423"/>
                <a:gd name="connsiteY94" fmla="*/ 1473245 h 2311974"/>
                <a:gd name="connsiteX95" fmla="*/ 1145670 w 1297423"/>
                <a:gd name="connsiteY95" fmla="*/ 1473245 h 2311974"/>
                <a:gd name="connsiteX96" fmla="*/ 1140928 w 1297423"/>
                <a:gd name="connsiteY96" fmla="*/ 1504850 h 2311974"/>
                <a:gd name="connsiteX97" fmla="*/ 1126701 w 1297423"/>
                <a:gd name="connsiteY97" fmla="*/ 1521867 h 2311974"/>
                <a:gd name="connsiteX98" fmla="*/ 1126701 w 1297423"/>
                <a:gd name="connsiteY98" fmla="*/ 1548609 h 2311974"/>
                <a:gd name="connsiteX99" fmla="*/ 1107732 w 1297423"/>
                <a:gd name="connsiteY99" fmla="*/ 1560765 h 2311974"/>
                <a:gd name="connsiteX100" fmla="*/ 1133814 w 1297423"/>
                <a:gd name="connsiteY100" fmla="*/ 1570489 h 2311974"/>
                <a:gd name="connsiteX101" fmla="*/ 1133814 w 1297423"/>
                <a:gd name="connsiteY101" fmla="*/ 1577783 h 2311974"/>
                <a:gd name="connsiteX102" fmla="*/ 1079278 w 1297423"/>
                <a:gd name="connsiteY102" fmla="*/ 1577783 h 2311974"/>
                <a:gd name="connsiteX103" fmla="*/ 1091134 w 1297423"/>
                <a:gd name="connsiteY103" fmla="*/ 1602094 h 2311974"/>
                <a:gd name="connsiteX104" fmla="*/ 1100618 w 1297423"/>
                <a:gd name="connsiteY104" fmla="*/ 1609387 h 2311974"/>
                <a:gd name="connsiteX105" fmla="*/ 1098247 w 1297423"/>
                <a:gd name="connsiteY105" fmla="*/ 1619111 h 2311974"/>
                <a:gd name="connsiteX106" fmla="*/ 1100618 w 1297423"/>
                <a:gd name="connsiteY106" fmla="*/ 1623973 h 2311974"/>
                <a:gd name="connsiteX107" fmla="*/ 1100618 w 1297423"/>
                <a:gd name="connsiteY107" fmla="*/ 1645853 h 2311974"/>
                <a:gd name="connsiteX108" fmla="*/ 1093505 w 1297423"/>
                <a:gd name="connsiteY108" fmla="*/ 1645853 h 2311974"/>
                <a:gd name="connsiteX109" fmla="*/ 1086391 w 1297423"/>
                <a:gd name="connsiteY109" fmla="*/ 1667733 h 2311974"/>
                <a:gd name="connsiteX110" fmla="*/ 1086391 w 1297423"/>
                <a:gd name="connsiteY110" fmla="*/ 1706631 h 2311974"/>
                <a:gd name="connsiteX111" fmla="*/ 1072165 w 1297423"/>
                <a:gd name="connsiteY111" fmla="*/ 1709062 h 2311974"/>
                <a:gd name="connsiteX112" fmla="*/ 1072165 w 1297423"/>
                <a:gd name="connsiteY112" fmla="*/ 1723648 h 2311974"/>
                <a:gd name="connsiteX113" fmla="*/ 1060309 w 1297423"/>
                <a:gd name="connsiteY113" fmla="*/ 1740666 h 2311974"/>
                <a:gd name="connsiteX114" fmla="*/ 1003401 w 1297423"/>
                <a:gd name="connsiteY114" fmla="*/ 1733373 h 2311974"/>
                <a:gd name="connsiteX115" fmla="*/ 977319 w 1297423"/>
                <a:gd name="connsiteY115" fmla="*/ 1733373 h 2311974"/>
                <a:gd name="connsiteX116" fmla="*/ 965463 w 1297423"/>
                <a:gd name="connsiteY116" fmla="*/ 1743097 h 2311974"/>
                <a:gd name="connsiteX117" fmla="*/ 958350 w 1297423"/>
                <a:gd name="connsiteY117" fmla="*/ 1735804 h 2311974"/>
                <a:gd name="connsiteX118" fmla="*/ 951236 w 1297423"/>
                <a:gd name="connsiteY118" fmla="*/ 1740666 h 2311974"/>
                <a:gd name="connsiteX119" fmla="*/ 929896 w 1297423"/>
                <a:gd name="connsiteY119" fmla="*/ 1713924 h 2311974"/>
                <a:gd name="connsiteX120" fmla="*/ 915669 w 1297423"/>
                <a:gd name="connsiteY120" fmla="*/ 1721217 h 2311974"/>
                <a:gd name="connsiteX121" fmla="*/ 908556 w 1297423"/>
                <a:gd name="connsiteY121" fmla="*/ 1733373 h 2311974"/>
                <a:gd name="connsiteX122" fmla="*/ 901442 w 1297423"/>
                <a:gd name="connsiteY122" fmla="*/ 1735804 h 2311974"/>
                <a:gd name="connsiteX123" fmla="*/ 887215 w 1297423"/>
                <a:gd name="connsiteY123" fmla="*/ 1706631 h 2311974"/>
                <a:gd name="connsiteX124" fmla="*/ 816081 w 1297423"/>
                <a:gd name="connsiteY124" fmla="*/ 1709062 h 2311974"/>
                <a:gd name="connsiteX125" fmla="*/ 813710 w 1297423"/>
                <a:gd name="connsiteY125" fmla="*/ 1721217 h 2311974"/>
                <a:gd name="connsiteX126" fmla="*/ 771030 w 1297423"/>
                <a:gd name="connsiteY126" fmla="*/ 1721217 h 2311974"/>
                <a:gd name="connsiteX127" fmla="*/ 771030 w 1297423"/>
                <a:gd name="connsiteY127" fmla="*/ 1728511 h 2311974"/>
                <a:gd name="connsiteX128" fmla="*/ 740205 w 1297423"/>
                <a:gd name="connsiteY128" fmla="*/ 1721217 h 2311974"/>
                <a:gd name="connsiteX129" fmla="*/ 740205 w 1297423"/>
                <a:gd name="connsiteY129" fmla="*/ 1706631 h 2311974"/>
                <a:gd name="connsiteX130" fmla="*/ 733091 w 1297423"/>
                <a:gd name="connsiteY130" fmla="*/ 1706631 h 2311974"/>
                <a:gd name="connsiteX131" fmla="*/ 730720 w 1297423"/>
                <a:gd name="connsiteY131" fmla="*/ 1692044 h 2311974"/>
                <a:gd name="connsiteX132" fmla="*/ 730720 w 1297423"/>
                <a:gd name="connsiteY132" fmla="*/ 1692044 h 2311974"/>
                <a:gd name="connsiteX133" fmla="*/ 733091 w 1297423"/>
                <a:gd name="connsiteY133" fmla="*/ 1706631 h 2311974"/>
                <a:gd name="connsiteX134" fmla="*/ 678555 w 1297423"/>
                <a:gd name="connsiteY134" fmla="*/ 1709062 h 2311974"/>
                <a:gd name="connsiteX135" fmla="*/ 638246 w 1297423"/>
                <a:gd name="connsiteY135" fmla="*/ 1701769 h 2311974"/>
                <a:gd name="connsiteX136" fmla="*/ 635875 w 1297423"/>
                <a:gd name="connsiteY136" fmla="*/ 1709062 h 2311974"/>
                <a:gd name="connsiteX137" fmla="*/ 616905 w 1297423"/>
                <a:gd name="connsiteY137" fmla="*/ 1713924 h 2311974"/>
                <a:gd name="connsiteX138" fmla="*/ 609792 w 1297423"/>
                <a:gd name="connsiteY138" fmla="*/ 1733373 h 2311974"/>
                <a:gd name="connsiteX139" fmla="*/ 614534 w 1297423"/>
                <a:gd name="connsiteY139" fmla="*/ 1750391 h 2311974"/>
                <a:gd name="connsiteX140" fmla="*/ 595565 w 1297423"/>
                <a:gd name="connsiteY140" fmla="*/ 1750391 h 2311974"/>
                <a:gd name="connsiteX141" fmla="*/ 590823 w 1297423"/>
                <a:gd name="connsiteY141" fmla="*/ 1769840 h 2311974"/>
                <a:gd name="connsiteX142" fmla="*/ 597936 w 1297423"/>
                <a:gd name="connsiteY142" fmla="*/ 1784426 h 2311974"/>
                <a:gd name="connsiteX143" fmla="*/ 595565 w 1297423"/>
                <a:gd name="connsiteY143" fmla="*/ 1806306 h 2311974"/>
                <a:gd name="connsiteX144" fmla="*/ 583709 w 1297423"/>
                <a:gd name="connsiteY144" fmla="*/ 1813599 h 2311974"/>
                <a:gd name="connsiteX145" fmla="*/ 583709 w 1297423"/>
                <a:gd name="connsiteY145" fmla="*/ 1847635 h 2311974"/>
                <a:gd name="connsiteX146" fmla="*/ 569483 w 1297423"/>
                <a:gd name="connsiteY146" fmla="*/ 1852497 h 2311974"/>
                <a:gd name="connsiteX147" fmla="*/ 567111 w 1297423"/>
                <a:gd name="connsiteY147" fmla="*/ 1837910 h 2311974"/>
                <a:gd name="connsiteX148" fmla="*/ 533915 w 1297423"/>
                <a:gd name="connsiteY148" fmla="*/ 1837910 h 2311974"/>
                <a:gd name="connsiteX149" fmla="*/ 533915 w 1297423"/>
                <a:gd name="connsiteY149" fmla="*/ 1859790 h 2311974"/>
                <a:gd name="connsiteX150" fmla="*/ 514946 w 1297423"/>
                <a:gd name="connsiteY150" fmla="*/ 1859790 h 2311974"/>
                <a:gd name="connsiteX151" fmla="*/ 514946 w 1297423"/>
                <a:gd name="connsiteY151" fmla="*/ 1869515 h 2311974"/>
                <a:gd name="connsiteX152" fmla="*/ 512575 w 1297423"/>
                <a:gd name="connsiteY152" fmla="*/ 1876808 h 2311974"/>
                <a:gd name="connsiteX153" fmla="*/ 431957 w 1297423"/>
                <a:gd name="connsiteY153" fmla="*/ 1876808 h 2311974"/>
                <a:gd name="connsiteX154" fmla="*/ 431957 w 1297423"/>
                <a:gd name="connsiteY154" fmla="*/ 1896257 h 2311974"/>
                <a:gd name="connsiteX155" fmla="*/ 379791 w 1297423"/>
                <a:gd name="connsiteY155" fmla="*/ 1901119 h 2311974"/>
                <a:gd name="connsiteX156" fmla="*/ 379791 w 1297423"/>
                <a:gd name="connsiteY156" fmla="*/ 1930292 h 2311974"/>
                <a:gd name="connsiteX157" fmla="*/ 358451 w 1297423"/>
                <a:gd name="connsiteY157" fmla="*/ 1930292 h 2311974"/>
                <a:gd name="connsiteX158" fmla="*/ 356080 w 1297423"/>
                <a:gd name="connsiteY158" fmla="*/ 1952172 h 2311974"/>
                <a:gd name="connsiteX159" fmla="*/ 344224 w 1297423"/>
                <a:gd name="connsiteY159" fmla="*/ 1952172 h 2311974"/>
                <a:gd name="connsiteX160" fmla="*/ 344224 w 1297423"/>
                <a:gd name="connsiteY160" fmla="*/ 1978914 h 2311974"/>
                <a:gd name="connsiteX161" fmla="*/ 351338 w 1297423"/>
                <a:gd name="connsiteY161" fmla="*/ 1983776 h 2311974"/>
                <a:gd name="connsiteX162" fmla="*/ 348967 w 1297423"/>
                <a:gd name="connsiteY162" fmla="*/ 2000794 h 2311974"/>
                <a:gd name="connsiteX163" fmla="*/ 356080 w 1297423"/>
                <a:gd name="connsiteY163" fmla="*/ 2005656 h 2311974"/>
                <a:gd name="connsiteX164" fmla="*/ 356080 w 1297423"/>
                <a:gd name="connsiteY164" fmla="*/ 2068865 h 2311974"/>
                <a:gd name="connsiteX165" fmla="*/ 348967 w 1297423"/>
                <a:gd name="connsiteY165" fmla="*/ 2068865 h 2311974"/>
                <a:gd name="connsiteX166" fmla="*/ 348967 w 1297423"/>
                <a:gd name="connsiteY166" fmla="*/ 2081020 h 2311974"/>
                <a:gd name="connsiteX167" fmla="*/ 329997 w 1297423"/>
                <a:gd name="connsiteY167" fmla="*/ 2083451 h 2311974"/>
                <a:gd name="connsiteX168" fmla="*/ 315771 w 1297423"/>
                <a:gd name="connsiteY168" fmla="*/ 2117487 h 2311974"/>
                <a:gd name="connsiteX169" fmla="*/ 315771 w 1297423"/>
                <a:gd name="connsiteY169" fmla="*/ 2129642 h 2311974"/>
                <a:gd name="connsiteX170" fmla="*/ 372678 w 1297423"/>
                <a:gd name="connsiteY170" fmla="*/ 2132073 h 2311974"/>
                <a:gd name="connsiteX171" fmla="*/ 365565 w 1297423"/>
                <a:gd name="connsiteY171" fmla="*/ 2151522 h 2311974"/>
                <a:gd name="connsiteX172" fmla="*/ 370307 w 1297423"/>
                <a:gd name="connsiteY172" fmla="*/ 2161246 h 2311974"/>
                <a:gd name="connsiteX173" fmla="*/ 365565 w 1297423"/>
                <a:gd name="connsiteY173" fmla="*/ 2168540 h 2311974"/>
                <a:gd name="connsiteX174" fmla="*/ 348967 w 1297423"/>
                <a:gd name="connsiteY174" fmla="*/ 2168540 h 2311974"/>
                <a:gd name="connsiteX175" fmla="*/ 348967 w 1297423"/>
                <a:gd name="connsiteY175" fmla="*/ 2180695 h 2311974"/>
                <a:gd name="connsiteX176" fmla="*/ 318142 w 1297423"/>
                <a:gd name="connsiteY176" fmla="*/ 2187988 h 2311974"/>
                <a:gd name="connsiteX177" fmla="*/ 325255 w 1297423"/>
                <a:gd name="connsiteY177" fmla="*/ 2200144 h 2311974"/>
                <a:gd name="connsiteX178" fmla="*/ 322884 w 1297423"/>
                <a:gd name="connsiteY178" fmla="*/ 2256059 h 2311974"/>
                <a:gd name="connsiteX179" fmla="*/ 311028 w 1297423"/>
                <a:gd name="connsiteY179" fmla="*/ 2277939 h 2311974"/>
                <a:gd name="connsiteX180" fmla="*/ 284946 w 1297423"/>
                <a:gd name="connsiteY180" fmla="*/ 2307112 h 2311974"/>
                <a:gd name="connsiteX181" fmla="*/ 270719 w 1297423"/>
                <a:gd name="connsiteY181" fmla="*/ 2311974 h 2311974"/>
                <a:gd name="connsiteX182" fmla="*/ 254121 w 1297423"/>
                <a:gd name="connsiteY182" fmla="*/ 2282801 h 2311974"/>
                <a:gd name="connsiteX183" fmla="*/ 235152 w 1297423"/>
                <a:gd name="connsiteY183" fmla="*/ 2275508 h 2311974"/>
                <a:gd name="connsiteX184" fmla="*/ 220925 w 1297423"/>
                <a:gd name="connsiteY184" fmla="*/ 2292526 h 2311974"/>
                <a:gd name="connsiteX185" fmla="*/ 201956 w 1297423"/>
                <a:gd name="connsiteY185" fmla="*/ 2285232 h 2311974"/>
                <a:gd name="connsiteX186" fmla="*/ 187729 w 1297423"/>
                <a:gd name="connsiteY186" fmla="*/ 2290094 h 2311974"/>
                <a:gd name="connsiteX187" fmla="*/ 152162 w 1297423"/>
                <a:gd name="connsiteY187" fmla="*/ 2275508 h 2311974"/>
                <a:gd name="connsiteX188" fmla="*/ 111427 w 1297423"/>
                <a:gd name="connsiteY188" fmla="*/ 2254426 h 2311974"/>
                <a:gd name="connsiteX189" fmla="*/ 119732 w 1297423"/>
                <a:gd name="connsiteY189" fmla="*/ 2090384 h 2311974"/>
                <a:gd name="connsiteX190" fmla="*/ 149016 w 1297423"/>
                <a:gd name="connsiteY190" fmla="*/ 1879782 h 2311974"/>
                <a:gd name="connsiteX191" fmla="*/ 144099 w 1297423"/>
                <a:gd name="connsiteY191" fmla="*/ 1766434 h 2311974"/>
                <a:gd name="connsiteX192" fmla="*/ 115820 w 1297423"/>
                <a:gd name="connsiteY192" fmla="*/ 1684276 h 2311974"/>
                <a:gd name="connsiteX193" fmla="*/ 52467 w 1297423"/>
                <a:gd name="connsiteY193" fmla="*/ 1605539 h 2311974"/>
                <a:gd name="connsiteX194" fmla="*/ 2592 w 1297423"/>
                <a:gd name="connsiteY194" fmla="*/ 1566641 h 2311974"/>
                <a:gd name="connsiteX195" fmla="*/ 4236 w 1297423"/>
                <a:gd name="connsiteY195" fmla="*/ 1519182 h 2311974"/>
                <a:gd name="connsiteX196" fmla="*/ 0 w 1297423"/>
                <a:gd name="connsiteY196" fmla="*/ 1442151 h 2311974"/>
                <a:gd name="connsiteX197" fmla="*/ 55307 w 1297423"/>
                <a:gd name="connsiteY197" fmla="*/ 1327822 h 2311974"/>
                <a:gd name="connsiteX198" fmla="*/ 848993 w 1297423"/>
                <a:gd name="connsiteY198" fmla="*/ 1104035 h 2311974"/>
                <a:gd name="connsiteX199" fmla="*/ 220925 w 1297423"/>
                <a:gd name="connsiteY199" fmla="*/ 240679 h 2311974"/>
                <a:gd name="connsiteX200" fmla="*/ 242265 w 1297423"/>
                <a:gd name="connsiteY200" fmla="*/ 199350 h 2311974"/>
                <a:gd name="connsiteX201" fmla="*/ 220925 w 1297423"/>
                <a:gd name="connsiteY201" fmla="*/ 150728 h 2311974"/>
                <a:gd name="connsiteX202" fmla="*/ 230409 w 1297423"/>
                <a:gd name="connsiteY202" fmla="*/ 131279 h 2311974"/>
                <a:gd name="connsiteX203" fmla="*/ 263605 w 1297423"/>
                <a:gd name="connsiteY203" fmla="*/ 116693 h 2311974"/>
                <a:gd name="connsiteX204" fmla="*/ 301544 w 1297423"/>
                <a:gd name="connsiteY204" fmla="*/ 102106 h 2311974"/>
                <a:gd name="connsiteX205" fmla="*/ 294430 w 1297423"/>
                <a:gd name="connsiteY205" fmla="*/ 7293 h 2311974"/>
                <a:gd name="connsiteX206" fmla="*/ 337111 w 1297423"/>
                <a:gd name="connsiteY206" fmla="*/ 17018 h 2311974"/>
                <a:gd name="connsiteX207" fmla="*/ 358451 w 1297423"/>
                <a:gd name="connsiteY207" fmla="*/ 0 h 2311974"/>
                <a:gd name="connsiteX208" fmla="*/ 358451 w 1297423"/>
                <a:gd name="connsiteY208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64328 w 1297423"/>
                <a:gd name="connsiteY18" fmla="*/ 233385 h 2311974"/>
                <a:gd name="connsiteX19" fmla="*/ 707009 w 1297423"/>
                <a:gd name="connsiteY19" fmla="*/ 211505 h 2311974"/>
                <a:gd name="connsiteX20" fmla="*/ 730720 w 1297423"/>
                <a:gd name="connsiteY20" fmla="*/ 213936 h 2311974"/>
                <a:gd name="connsiteX21" fmla="*/ 752060 w 1297423"/>
                <a:gd name="connsiteY21" fmla="*/ 199350 h 2311974"/>
                <a:gd name="connsiteX22" fmla="*/ 761545 w 1297423"/>
                <a:gd name="connsiteY22" fmla="*/ 177470 h 2311974"/>
                <a:gd name="connsiteX23" fmla="*/ 787628 w 1297423"/>
                <a:gd name="connsiteY23" fmla="*/ 158021 h 2311974"/>
                <a:gd name="connsiteX24" fmla="*/ 808968 w 1297423"/>
                <a:gd name="connsiteY24" fmla="*/ 194488 h 2311974"/>
                <a:gd name="connsiteX25" fmla="*/ 808968 w 1297423"/>
                <a:gd name="connsiteY25" fmla="*/ 221230 h 2311974"/>
                <a:gd name="connsiteX26" fmla="*/ 820823 w 1297423"/>
                <a:gd name="connsiteY26" fmla="*/ 243110 h 2311974"/>
                <a:gd name="connsiteX27" fmla="*/ 839793 w 1297423"/>
                <a:gd name="connsiteY27" fmla="*/ 262558 h 2311974"/>
                <a:gd name="connsiteX28" fmla="*/ 937009 w 1297423"/>
                <a:gd name="connsiteY28" fmla="*/ 262558 h 2311974"/>
                <a:gd name="connsiteX29" fmla="*/ 1019999 w 1297423"/>
                <a:gd name="connsiteY29" fmla="*/ 371958 h 2311974"/>
                <a:gd name="connsiteX30" fmla="*/ 1136185 w 1297423"/>
                <a:gd name="connsiteY30" fmla="*/ 415718 h 2311974"/>
                <a:gd name="connsiteX31" fmla="*/ 1169381 w 1297423"/>
                <a:gd name="connsiteY31" fmla="*/ 386544 h 2311974"/>
                <a:gd name="connsiteX32" fmla="*/ 1214433 w 1297423"/>
                <a:gd name="connsiteY32" fmla="*/ 381682 h 2311974"/>
                <a:gd name="connsiteX33" fmla="*/ 1221547 w 1297423"/>
                <a:gd name="connsiteY33" fmla="*/ 386544 h 2311974"/>
                <a:gd name="connsiteX34" fmla="*/ 1257114 w 1297423"/>
                <a:gd name="connsiteY34" fmla="*/ 371958 h 2311974"/>
                <a:gd name="connsiteX35" fmla="*/ 1257114 w 1297423"/>
                <a:gd name="connsiteY35" fmla="*/ 388975 h 2311974"/>
                <a:gd name="connsiteX36" fmla="*/ 1271341 w 1297423"/>
                <a:gd name="connsiteY36" fmla="*/ 408424 h 2311974"/>
                <a:gd name="connsiteX37" fmla="*/ 1209691 w 1297423"/>
                <a:gd name="connsiteY37" fmla="*/ 444891 h 2311974"/>
                <a:gd name="connsiteX38" fmla="*/ 1207320 w 1297423"/>
                <a:gd name="connsiteY38" fmla="*/ 491082 h 2311974"/>
                <a:gd name="connsiteX39" fmla="*/ 1228660 w 1297423"/>
                <a:gd name="connsiteY39" fmla="*/ 532410 h 2311974"/>
                <a:gd name="connsiteX40" fmla="*/ 1261856 w 1297423"/>
                <a:gd name="connsiteY40" fmla="*/ 554290 h 2311974"/>
                <a:gd name="connsiteX41" fmla="*/ 1283196 w 1297423"/>
                <a:gd name="connsiteY41" fmla="*/ 581032 h 2311974"/>
                <a:gd name="connsiteX42" fmla="*/ 1276083 w 1297423"/>
                <a:gd name="connsiteY42" fmla="*/ 622361 h 2311974"/>
                <a:gd name="connsiteX43" fmla="*/ 1297423 w 1297423"/>
                <a:gd name="connsiteY43" fmla="*/ 644241 h 2311974"/>
                <a:gd name="connsiteX44" fmla="*/ 1292681 w 1297423"/>
                <a:gd name="connsiteY44" fmla="*/ 658827 h 2311974"/>
                <a:gd name="connsiteX45" fmla="*/ 1285567 w 1297423"/>
                <a:gd name="connsiteY45" fmla="*/ 666121 h 2311974"/>
                <a:gd name="connsiteX46" fmla="*/ 1257114 w 1297423"/>
                <a:gd name="connsiteY46" fmla="*/ 663689 h 2311974"/>
                <a:gd name="connsiteX47" fmla="*/ 1228660 w 1297423"/>
                <a:gd name="connsiteY47" fmla="*/ 705018 h 2311974"/>
                <a:gd name="connsiteX48" fmla="*/ 1207320 w 1297423"/>
                <a:gd name="connsiteY48" fmla="*/ 712312 h 2311974"/>
                <a:gd name="connsiteX49" fmla="*/ 1159897 w 1297423"/>
                <a:gd name="connsiteY49" fmla="*/ 785245 h 2311974"/>
                <a:gd name="connsiteX50" fmla="*/ 1098247 w 1297423"/>
                <a:gd name="connsiteY50" fmla="*/ 802262 h 2311974"/>
                <a:gd name="connsiteX51" fmla="*/ 1038969 w 1297423"/>
                <a:gd name="connsiteY51" fmla="*/ 809556 h 2311974"/>
                <a:gd name="connsiteX52" fmla="*/ 1027113 w 1297423"/>
                <a:gd name="connsiteY52" fmla="*/ 816849 h 2311974"/>
                <a:gd name="connsiteX53" fmla="*/ 1024742 w 1297423"/>
                <a:gd name="connsiteY53" fmla="*/ 1149909 h 2311974"/>
                <a:gd name="connsiteX54" fmla="*/ 1036597 w 1297423"/>
                <a:gd name="connsiteY54" fmla="*/ 1164496 h 2311974"/>
                <a:gd name="connsiteX55" fmla="*/ 1065051 w 1297423"/>
                <a:gd name="connsiteY55" fmla="*/ 1164496 h 2311974"/>
                <a:gd name="connsiteX56" fmla="*/ 1067422 w 1297423"/>
                <a:gd name="connsiteY56" fmla="*/ 1166927 h 2311974"/>
                <a:gd name="connsiteX57" fmla="*/ 1086391 w 1297423"/>
                <a:gd name="connsiteY57" fmla="*/ 1159634 h 2311974"/>
                <a:gd name="connsiteX58" fmla="*/ 1098247 w 1297423"/>
                <a:gd name="connsiteY58" fmla="*/ 1166927 h 2311974"/>
                <a:gd name="connsiteX59" fmla="*/ 1105361 w 1297423"/>
                <a:gd name="connsiteY59" fmla="*/ 1166927 h 2311974"/>
                <a:gd name="connsiteX60" fmla="*/ 1100618 w 1297423"/>
                <a:gd name="connsiteY60" fmla="*/ 1171789 h 2311974"/>
                <a:gd name="connsiteX61" fmla="*/ 1114845 w 1297423"/>
                <a:gd name="connsiteY61" fmla="*/ 1179083 h 2311974"/>
                <a:gd name="connsiteX62" fmla="*/ 1121959 w 1297423"/>
                <a:gd name="connsiteY62" fmla="*/ 1222842 h 2311974"/>
                <a:gd name="connsiteX63" fmla="*/ 1114845 w 1297423"/>
                <a:gd name="connsiteY63" fmla="*/ 1230136 h 2311974"/>
                <a:gd name="connsiteX64" fmla="*/ 1114845 w 1297423"/>
                <a:gd name="connsiteY64" fmla="*/ 1254447 h 2311974"/>
                <a:gd name="connsiteX65" fmla="*/ 1140928 w 1297423"/>
                <a:gd name="connsiteY65" fmla="*/ 1271464 h 2311974"/>
                <a:gd name="connsiteX66" fmla="*/ 1136185 w 1297423"/>
                <a:gd name="connsiteY66" fmla="*/ 1278758 h 2311974"/>
                <a:gd name="connsiteX67" fmla="*/ 1145670 w 1297423"/>
                <a:gd name="connsiteY67" fmla="*/ 1290913 h 2311974"/>
                <a:gd name="connsiteX68" fmla="*/ 1145670 w 1297423"/>
                <a:gd name="connsiteY68" fmla="*/ 1303069 h 2311974"/>
                <a:gd name="connsiteX69" fmla="*/ 1148041 w 1297423"/>
                <a:gd name="connsiteY69" fmla="*/ 1305500 h 2311974"/>
                <a:gd name="connsiteX70" fmla="*/ 1145670 w 1297423"/>
                <a:gd name="connsiteY70" fmla="*/ 1312793 h 2311974"/>
                <a:gd name="connsiteX71" fmla="*/ 1152783 w 1297423"/>
                <a:gd name="connsiteY71" fmla="*/ 1324948 h 2311974"/>
                <a:gd name="connsiteX72" fmla="*/ 1159897 w 1297423"/>
                <a:gd name="connsiteY72" fmla="*/ 1317655 h 2311974"/>
                <a:gd name="connsiteX73" fmla="*/ 1159897 w 1297423"/>
                <a:gd name="connsiteY73" fmla="*/ 1327379 h 2311974"/>
                <a:gd name="connsiteX74" fmla="*/ 1162268 w 1297423"/>
                <a:gd name="connsiteY74" fmla="*/ 1344397 h 2311974"/>
                <a:gd name="connsiteX75" fmla="*/ 1136185 w 1297423"/>
                <a:gd name="connsiteY75" fmla="*/ 1358984 h 2311974"/>
                <a:gd name="connsiteX76" fmla="*/ 1114845 w 1297423"/>
                <a:gd name="connsiteY76" fmla="*/ 1358984 h 2311974"/>
                <a:gd name="connsiteX77" fmla="*/ 1112474 w 1297423"/>
                <a:gd name="connsiteY77" fmla="*/ 1376001 h 2311974"/>
                <a:gd name="connsiteX78" fmla="*/ 1133814 w 1297423"/>
                <a:gd name="connsiteY78" fmla="*/ 1376001 h 2311974"/>
                <a:gd name="connsiteX79" fmla="*/ 1136185 w 1297423"/>
                <a:gd name="connsiteY79" fmla="*/ 1383295 h 2311974"/>
                <a:gd name="connsiteX80" fmla="*/ 1140928 w 1297423"/>
                <a:gd name="connsiteY80" fmla="*/ 1380864 h 2311974"/>
                <a:gd name="connsiteX81" fmla="*/ 1148041 w 1297423"/>
                <a:gd name="connsiteY81" fmla="*/ 1393019 h 2311974"/>
                <a:gd name="connsiteX82" fmla="*/ 1145670 w 1297423"/>
                <a:gd name="connsiteY82" fmla="*/ 1400312 h 2311974"/>
                <a:gd name="connsiteX83" fmla="*/ 1148041 w 1297423"/>
                <a:gd name="connsiteY83" fmla="*/ 1402744 h 2311974"/>
                <a:gd name="connsiteX84" fmla="*/ 1167010 w 1297423"/>
                <a:gd name="connsiteY84" fmla="*/ 1380864 h 2311974"/>
                <a:gd name="connsiteX85" fmla="*/ 1174124 w 1297423"/>
                <a:gd name="connsiteY85" fmla="*/ 1383295 h 2311974"/>
                <a:gd name="connsiteX86" fmla="*/ 1169381 w 1297423"/>
                <a:gd name="connsiteY86" fmla="*/ 1380864 h 2311974"/>
                <a:gd name="connsiteX87" fmla="*/ 1176495 w 1297423"/>
                <a:gd name="connsiteY87" fmla="*/ 1373570 h 2311974"/>
                <a:gd name="connsiteX88" fmla="*/ 1183608 w 1297423"/>
                <a:gd name="connsiteY88" fmla="*/ 1368708 h 2311974"/>
                <a:gd name="connsiteX89" fmla="*/ 1200206 w 1297423"/>
                <a:gd name="connsiteY89" fmla="*/ 1417330 h 2311974"/>
                <a:gd name="connsiteX90" fmla="*/ 1195464 w 1297423"/>
                <a:gd name="connsiteY90" fmla="*/ 1424623 h 2311974"/>
                <a:gd name="connsiteX91" fmla="*/ 1195464 w 1297423"/>
                <a:gd name="connsiteY91" fmla="*/ 1441641 h 2311974"/>
                <a:gd name="connsiteX92" fmla="*/ 1162268 w 1297423"/>
                <a:gd name="connsiteY92" fmla="*/ 1436779 h 2311974"/>
                <a:gd name="connsiteX93" fmla="*/ 1159897 w 1297423"/>
                <a:gd name="connsiteY93" fmla="*/ 1473245 h 2311974"/>
                <a:gd name="connsiteX94" fmla="*/ 1145670 w 1297423"/>
                <a:gd name="connsiteY94" fmla="*/ 1473245 h 2311974"/>
                <a:gd name="connsiteX95" fmla="*/ 1140928 w 1297423"/>
                <a:gd name="connsiteY95" fmla="*/ 1504850 h 2311974"/>
                <a:gd name="connsiteX96" fmla="*/ 1126701 w 1297423"/>
                <a:gd name="connsiteY96" fmla="*/ 1521867 h 2311974"/>
                <a:gd name="connsiteX97" fmla="*/ 1126701 w 1297423"/>
                <a:gd name="connsiteY97" fmla="*/ 1548609 h 2311974"/>
                <a:gd name="connsiteX98" fmla="*/ 1107732 w 1297423"/>
                <a:gd name="connsiteY98" fmla="*/ 1560765 h 2311974"/>
                <a:gd name="connsiteX99" fmla="*/ 1133814 w 1297423"/>
                <a:gd name="connsiteY99" fmla="*/ 1570489 h 2311974"/>
                <a:gd name="connsiteX100" fmla="*/ 1133814 w 1297423"/>
                <a:gd name="connsiteY100" fmla="*/ 1577783 h 2311974"/>
                <a:gd name="connsiteX101" fmla="*/ 1079278 w 1297423"/>
                <a:gd name="connsiteY101" fmla="*/ 1577783 h 2311974"/>
                <a:gd name="connsiteX102" fmla="*/ 1091134 w 1297423"/>
                <a:gd name="connsiteY102" fmla="*/ 1602094 h 2311974"/>
                <a:gd name="connsiteX103" fmla="*/ 1100618 w 1297423"/>
                <a:gd name="connsiteY103" fmla="*/ 1609387 h 2311974"/>
                <a:gd name="connsiteX104" fmla="*/ 1098247 w 1297423"/>
                <a:gd name="connsiteY104" fmla="*/ 1619111 h 2311974"/>
                <a:gd name="connsiteX105" fmla="*/ 1100618 w 1297423"/>
                <a:gd name="connsiteY105" fmla="*/ 1623973 h 2311974"/>
                <a:gd name="connsiteX106" fmla="*/ 1100618 w 1297423"/>
                <a:gd name="connsiteY106" fmla="*/ 1645853 h 2311974"/>
                <a:gd name="connsiteX107" fmla="*/ 1093505 w 1297423"/>
                <a:gd name="connsiteY107" fmla="*/ 1645853 h 2311974"/>
                <a:gd name="connsiteX108" fmla="*/ 1086391 w 1297423"/>
                <a:gd name="connsiteY108" fmla="*/ 1667733 h 2311974"/>
                <a:gd name="connsiteX109" fmla="*/ 1086391 w 1297423"/>
                <a:gd name="connsiteY109" fmla="*/ 1706631 h 2311974"/>
                <a:gd name="connsiteX110" fmla="*/ 1072165 w 1297423"/>
                <a:gd name="connsiteY110" fmla="*/ 1709062 h 2311974"/>
                <a:gd name="connsiteX111" fmla="*/ 1072165 w 1297423"/>
                <a:gd name="connsiteY111" fmla="*/ 1723648 h 2311974"/>
                <a:gd name="connsiteX112" fmla="*/ 1060309 w 1297423"/>
                <a:gd name="connsiteY112" fmla="*/ 1740666 h 2311974"/>
                <a:gd name="connsiteX113" fmla="*/ 1003401 w 1297423"/>
                <a:gd name="connsiteY113" fmla="*/ 1733373 h 2311974"/>
                <a:gd name="connsiteX114" fmla="*/ 977319 w 1297423"/>
                <a:gd name="connsiteY114" fmla="*/ 1733373 h 2311974"/>
                <a:gd name="connsiteX115" fmla="*/ 965463 w 1297423"/>
                <a:gd name="connsiteY115" fmla="*/ 1743097 h 2311974"/>
                <a:gd name="connsiteX116" fmla="*/ 958350 w 1297423"/>
                <a:gd name="connsiteY116" fmla="*/ 1735804 h 2311974"/>
                <a:gd name="connsiteX117" fmla="*/ 951236 w 1297423"/>
                <a:gd name="connsiteY117" fmla="*/ 1740666 h 2311974"/>
                <a:gd name="connsiteX118" fmla="*/ 929896 w 1297423"/>
                <a:gd name="connsiteY118" fmla="*/ 1713924 h 2311974"/>
                <a:gd name="connsiteX119" fmla="*/ 915669 w 1297423"/>
                <a:gd name="connsiteY119" fmla="*/ 1721217 h 2311974"/>
                <a:gd name="connsiteX120" fmla="*/ 908556 w 1297423"/>
                <a:gd name="connsiteY120" fmla="*/ 1733373 h 2311974"/>
                <a:gd name="connsiteX121" fmla="*/ 901442 w 1297423"/>
                <a:gd name="connsiteY121" fmla="*/ 1735804 h 2311974"/>
                <a:gd name="connsiteX122" fmla="*/ 887215 w 1297423"/>
                <a:gd name="connsiteY122" fmla="*/ 1706631 h 2311974"/>
                <a:gd name="connsiteX123" fmla="*/ 816081 w 1297423"/>
                <a:gd name="connsiteY123" fmla="*/ 1709062 h 2311974"/>
                <a:gd name="connsiteX124" fmla="*/ 813710 w 1297423"/>
                <a:gd name="connsiteY124" fmla="*/ 1721217 h 2311974"/>
                <a:gd name="connsiteX125" fmla="*/ 771030 w 1297423"/>
                <a:gd name="connsiteY125" fmla="*/ 1721217 h 2311974"/>
                <a:gd name="connsiteX126" fmla="*/ 771030 w 1297423"/>
                <a:gd name="connsiteY126" fmla="*/ 1728511 h 2311974"/>
                <a:gd name="connsiteX127" fmla="*/ 740205 w 1297423"/>
                <a:gd name="connsiteY127" fmla="*/ 1721217 h 2311974"/>
                <a:gd name="connsiteX128" fmla="*/ 740205 w 1297423"/>
                <a:gd name="connsiteY128" fmla="*/ 1706631 h 2311974"/>
                <a:gd name="connsiteX129" fmla="*/ 733091 w 1297423"/>
                <a:gd name="connsiteY129" fmla="*/ 1706631 h 2311974"/>
                <a:gd name="connsiteX130" fmla="*/ 730720 w 1297423"/>
                <a:gd name="connsiteY130" fmla="*/ 1692044 h 2311974"/>
                <a:gd name="connsiteX131" fmla="*/ 730720 w 1297423"/>
                <a:gd name="connsiteY131" fmla="*/ 1692044 h 2311974"/>
                <a:gd name="connsiteX132" fmla="*/ 733091 w 1297423"/>
                <a:gd name="connsiteY132" fmla="*/ 1706631 h 2311974"/>
                <a:gd name="connsiteX133" fmla="*/ 678555 w 1297423"/>
                <a:gd name="connsiteY133" fmla="*/ 1709062 h 2311974"/>
                <a:gd name="connsiteX134" fmla="*/ 638246 w 1297423"/>
                <a:gd name="connsiteY134" fmla="*/ 1701769 h 2311974"/>
                <a:gd name="connsiteX135" fmla="*/ 635875 w 1297423"/>
                <a:gd name="connsiteY135" fmla="*/ 1709062 h 2311974"/>
                <a:gd name="connsiteX136" fmla="*/ 616905 w 1297423"/>
                <a:gd name="connsiteY136" fmla="*/ 1713924 h 2311974"/>
                <a:gd name="connsiteX137" fmla="*/ 609792 w 1297423"/>
                <a:gd name="connsiteY137" fmla="*/ 1733373 h 2311974"/>
                <a:gd name="connsiteX138" fmla="*/ 614534 w 1297423"/>
                <a:gd name="connsiteY138" fmla="*/ 1750391 h 2311974"/>
                <a:gd name="connsiteX139" fmla="*/ 595565 w 1297423"/>
                <a:gd name="connsiteY139" fmla="*/ 1750391 h 2311974"/>
                <a:gd name="connsiteX140" fmla="*/ 590823 w 1297423"/>
                <a:gd name="connsiteY140" fmla="*/ 1769840 h 2311974"/>
                <a:gd name="connsiteX141" fmla="*/ 597936 w 1297423"/>
                <a:gd name="connsiteY141" fmla="*/ 1784426 h 2311974"/>
                <a:gd name="connsiteX142" fmla="*/ 595565 w 1297423"/>
                <a:gd name="connsiteY142" fmla="*/ 1806306 h 2311974"/>
                <a:gd name="connsiteX143" fmla="*/ 583709 w 1297423"/>
                <a:gd name="connsiteY143" fmla="*/ 1813599 h 2311974"/>
                <a:gd name="connsiteX144" fmla="*/ 583709 w 1297423"/>
                <a:gd name="connsiteY144" fmla="*/ 1847635 h 2311974"/>
                <a:gd name="connsiteX145" fmla="*/ 569483 w 1297423"/>
                <a:gd name="connsiteY145" fmla="*/ 1852497 h 2311974"/>
                <a:gd name="connsiteX146" fmla="*/ 567111 w 1297423"/>
                <a:gd name="connsiteY146" fmla="*/ 1837910 h 2311974"/>
                <a:gd name="connsiteX147" fmla="*/ 533915 w 1297423"/>
                <a:gd name="connsiteY147" fmla="*/ 1837910 h 2311974"/>
                <a:gd name="connsiteX148" fmla="*/ 533915 w 1297423"/>
                <a:gd name="connsiteY148" fmla="*/ 1859790 h 2311974"/>
                <a:gd name="connsiteX149" fmla="*/ 514946 w 1297423"/>
                <a:gd name="connsiteY149" fmla="*/ 1859790 h 2311974"/>
                <a:gd name="connsiteX150" fmla="*/ 514946 w 1297423"/>
                <a:gd name="connsiteY150" fmla="*/ 1869515 h 2311974"/>
                <a:gd name="connsiteX151" fmla="*/ 512575 w 1297423"/>
                <a:gd name="connsiteY151" fmla="*/ 1876808 h 2311974"/>
                <a:gd name="connsiteX152" fmla="*/ 431957 w 1297423"/>
                <a:gd name="connsiteY152" fmla="*/ 1876808 h 2311974"/>
                <a:gd name="connsiteX153" fmla="*/ 431957 w 1297423"/>
                <a:gd name="connsiteY153" fmla="*/ 1896257 h 2311974"/>
                <a:gd name="connsiteX154" fmla="*/ 379791 w 1297423"/>
                <a:gd name="connsiteY154" fmla="*/ 1901119 h 2311974"/>
                <a:gd name="connsiteX155" fmla="*/ 379791 w 1297423"/>
                <a:gd name="connsiteY155" fmla="*/ 1930292 h 2311974"/>
                <a:gd name="connsiteX156" fmla="*/ 358451 w 1297423"/>
                <a:gd name="connsiteY156" fmla="*/ 1930292 h 2311974"/>
                <a:gd name="connsiteX157" fmla="*/ 356080 w 1297423"/>
                <a:gd name="connsiteY157" fmla="*/ 1952172 h 2311974"/>
                <a:gd name="connsiteX158" fmla="*/ 344224 w 1297423"/>
                <a:gd name="connsiteY158" fmla="*/ 1952172 h 2311974"/>
                <a:gd name="connsiteX159" fmla="*/ 344224 w 1297423"/>
                <a:gd name="connsiteY159" fmla="*/ 1978914 h 2311974"/>
                <a:gd name="connsiteX160" fmla="*/ 351338 w 1297423"/>
                <a:gd name="connsiteY160" fmla="*/ 1983776 h 2311974"/>
                <a:gd name="connsiteX161" fmla="*/ 348967 w 1297423"/>
                <a:gd name="connsiteY161" fmla="*/ 2000794 h 2311974"/>
                <a:gd name="connsiteX162" fmla="*/ 356080 w 1297423"/>
                <a:gd name="connsiteY162" fmla="*/ 2005656 h 2311974"/>
                <a:gd name="connsiteX163" fmla="*/ 356080 w 1297423"/>
                <a:gd name="connsiteY163" fmla="*/ 2068865 h 2311974"/>
                <a:gd name="connsiteX164" fmla="*/ 348967 w 1297423"/>
                <a:gd name="connsiteY164" fmla="*/ 2068865 h 2311974"/>
                <a:gd name="connsiteX165" fmla="*/ 348967 w 1297423"/>
                <a:gd name="connsiteY165" fmla="*/ 2081020 h 2311974"/>
                <a:gd name="connsiteX166" fmla="*/ 329997 w 1297423"/>
                <a:gd name="connsiteY166" fmla="*/ 2083451 h 2311974"/>
                <a:gd name="connsiteX167" fmla="*/ 315771 w 1297423"/>
                <a:gd name="connsiteY167" fmla="*/ 2117487 h 2311974"/>
                <a:gd name="connsiteX168" fmla="*/ 315771 w 1297423"/>
                <a:gd name="connsiteY168" fmla="*/ 2129642 h 2311974"/>
                <a:gd name="connsiteX169" fmla="*/ 372678 w 1297423"/>
                <a:gd name="connsiteY169" fmla="*/ 2132073 h 2311974"/>
                <a:gd name="connsiteX170" fmla="*/ 365565 w 1297423"/>
                <a:gd name="connsiteY170" fmla="*/ 2151522 h 2311974"/>
                <a:gd name="connsiteX171" fmla="*/ 370307 w 1297423"/>
                <a:gd name="connsiteY171" fmla="*/ 2161246 h 2311974"/>
                <a:gd name="connsiteX172" fmla="*/ 365565 w 1297423"/>
                <a:gd name="connsiteY172" fmla="*/ 2168540 h 2311974"/>
                <a:gd name="connsiteX173" fmla="*/ 348967 w 1297423"/>
                <a:gd name="connsiteY173" fmla="*/ 2168540 h 2311974"/>
                <a:gd name="connsiteX174" fmla="*/ 348967 w 1297423"/>
                <a:gd name="connsiteY174" fmla="*/ 2180695 h 2311974"/>
                <a:gd name="connsiteX175" fmla="*/ 318142 w 1297423"/>
                <a:gd name="connsiteY175" fmla="*/ 2187988 h 2311974"/>
                <a:gd name="connsiteX176" fmla="*/ 325255 w 1297423"/>
                <a:gd name="connsiteY176" fmla="*/ 2200144 h 2311974"/>
                <a:gd name="connsiteX177" fmla="*/ 322884 w 1297423"/>
                <a:gd name="connsiteY177" fmla="*/ 2256059 h 2311974"/>
                <a:gd name="connsiteX178" fmla="*/ 311028 w 1297423"/>
                <a:gd name="connsiteY178" fmla="*/ 2277939 h 2311974"/>
                <a:gd name="connsiteX179" fmla="*/ 284946 w 1297423"/>
                <a:gd name="connsiteY179" fmla="*/ 2307112 h 2311974"/>
                <a:gd name="connsiteX180" fmla="*/ 270719 w 1297423"/>
                <a:gd name="connsiteY180" fmla="*/ 2311974 h 2311974"/>
                <a:gd name="connsiteX181" fmla="*/ 254121 w 1297423"/>
                <a:gd name="connsiteY181" fmla="*/ 2282801 h 2311974"/>
                <a:gd name="connsiteX182" fmla="*/ 235152 w 1297423"/>
                <a:gd name="connsiteY182" fmla="*/ 2275508 h 2311974"/>
                <a:gd name="connsiteX183" fmla="*/ 220925 w 1297423"/>
                <a:gd name="connsiteY183" fmla="*/ 2292526 h 2311974"/>
                <a:gd name="connsiteX184" fmla="*/ 201956 w 1297423"/>
                <a:gd name="connsiteY184" fmla="*/ 2285232 h 2311974"/>
                <a:gd name="connsiteX185" fmla="*/ 187729 w 1297423"/>
                <a:gd name="connsiteY185" fmla="*/ 2290094 h 2311974"/>
                <a:gd name="connsiteX186" fmla="*/ 152162 w 1297423"/>
                <a:gd name="connsiteY186" fmla="*/ 2275508 h 2311974"/>
                <a:gd name="connsiteX187" fmla="*/ 111427 w 1297423"/>
                <a:gd name="connsiteY187" fmla="*/ 2254426 h 2311974"/>
                <a:gd name="connsiteX188" fmla="*/ 119732 w 1297423"/>
                <a:gd name="connsiteY188" fmla="*/ 2090384 h 2311974"/>
                <a:gd name="connsiteX189" fmla="*/ 149016 w 1297423"/>
                <a:gd name="connsiteY189" fmla="*/ 1879782 h 2311974"/>
                <a:gd name="connsiteX190" fmla="*/ 144099 w 1297423"/>
                <a:gd name="connsiteY190" fmla="*/ 1766434 h 2311974"/>
                <a:gd name="connsiteX191" fmla="*/ 115820 w 1297423"/>
                <a:gd name="connsiteY191" fmla="*/ 1684276 h 2311974"/>
                <a:gd name="connsiteX192" fmla="*/ 52467 w 1297423"/>
                <a:gd name="connsiteY192" fmla="*/ 1605539 h 2311974"/>
                <a:gd name="connsiteX193" fmla="*/ 2592 w 1297423"/>
                <a:gd name="connsiteY193" fmla="*/ 1566641 h 2311974"/>
                <a:gd name="connsiteX194" fmla="*/ 4236 w 1297423"/>
                <a:gd name="connsiteY194" fmla="*/ 1519182 h 2311974"/>
                <a:gd name="connsiteX195" fmla="*/ 0 w 1297423"/>
                <a:gd name="connsiteY195" fmla="*/ 1442151 h 2311974"/>
                <a:gd name="connsiteX196" fmla="*/ 55307 w 1297423"/>
                <a:gd name="connsiteY196" fmla="*/ 1327822 h 2311974"/>
                <a:gd name="connsiteX197" fmla="*/ 848993 w 1297423"/>
                <a:gd name="connsiteY197" fmla="*/ 1104035 h 2311974"/>
                <a:gd name="connsiteX198" fmla="*/ 220925 w 1297423"/>
                <a:gd name="connsiteY198" fmla="*/ 240679 h 2311974"/>
                <a:gd name="connsiteX199" fmla="*/ 242265 w 1297423"/>
                <a:gd name="connsiteY199" fmla="*/ 199350 h 2311974"/>
                <a:gd name="connsiteX200" fmla="*/ 220925 w 1297423"/>
                <a:gd name="connsiteY200" fmla="*/ 150728 h 2311974"/>
                <a:gd name="connsiteX201" fmla="*/ 230409 w 1297423"/>
                <a:gd name="connsiteY201" fmla="*/ 131279 h 2311974"/>
                <a:gd name="connsiteX202" fmla="*/ 263605 w 1297423"/>
                <a:gd name="connsiteY202" fmla="*/ 116693 h 2311974"/>
                <a:gd name="connsiteX203" fmla="*/ 301544 w 1297423"/>
                <a:gd name="connsiteY203" fmla="*/ 102106 h 2311974"/>
                <a:gd name="connsiteX204" fmla="*/ 294430 w 1297423"/>
                <a:gd name="connsiteY204" fmla="*/ 7293 h 2311974"/>
                <a:gd name="connsiteX205" fmla="*/ 337111 w 1297423"/>
                <a:gd name="connsiteY205" fmla="*/ 17018 h 2311974"/>
                <a:gd name="connsiteX206" fmla="*/ 358451 w 1297423"/>
                <a:gd name="connsiteY206" fmla="*/ 0 h 2311974"/>
                <a:gd name="connsiteX207" fmla="*/ 358451 w 1297423"/>
                <a:gd name="connsiteY207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64328 w 1297423"/>
                <a:gd name="connsiteY18" fmla="*/ 233385 h 2311974"/>
                <a:gd name="connsiteX19" fmla="*/ 707009 w 1297423"/>
                <a:gd name="connsiteY19" fmla="*/ 211505 h 2311974"/>
                <a:gd name="connsiteX20" fmla="*/ 730720 w 1297423"/>
                <a:gd name="connsiteY20" fmla="*/ 213936 h 2311974"/>
                <a:gd name="connsiteX21" fmla="*/ 752060 w 1297423"/>
                <a:gd name="connsiteY21" fmla="*/ 199350 h 2311974"/>
                <a:gd name="connsiteX22" fmla="*/ 761545 w 1297423"/>
                <a:gd name="connsiteY22" fmla="*/ 177470 h 2311974"/>
                <a:gd name="connsiteX23" fmla="*/ 787628 w 1297423"/>
                <a:gd name="connsiteY23" fmla="*/ 158021 h 2311974"/>
                <a:gd name="connsiteX24" fmla="*/ 808968 w 1297423"/>
                <a:gd name="connsiteY24" fmla="*/ 194488 h 2311974"/>
                <a:gd name="connsiteX25" fmla="*/ 808968 w 1297423"/>
                <a:gd name="connsiteY25" fmla="*/ 221230 h 2311974"/>
                <a:gd name="connsiteX26" fmla="*/ 820823 w 1297423"/>
                <a:gd name="connsiteY26" fmla="*/ 243110 h 2311974"/>
                <a:gd name="connsiteX27" fmla="*/ 839793 w 1297423"/>
                <a:gd name="connsiteY27" fmla="*/ 262558 h 2311974"/>
                <a:gd name="connsiteX28" fmla="*/ 937009 w 1297423"/>
                <a:gd name="connsiteY28" fmla="*/ 262558 h 2311974"/>
                <a:gd name="connsiteX29" fmla="*/ 1019999 w 1297423"/>
                <a:gd name="connsiteY29" fmla="*/ 371958 h 2311974"/>
                <a:gd name="connsiteX30" fmla="*/ 1136185 w 1297423"/>
                <a:gd name="connsiteY30" fmla="*/ 415718 h 2311974"/>
                <a:gd name="connsiteX31" fmla="*/ 1169381 w 1297423"/>
                <a:gd name="connsiteY31" fmla="*/ 386544 h 2311974"/>
                <a:gd name="connsiteX32" fmla="*/ 1214433 w 1297423"/>
                <a:gd name="connsiteY32" fmla="*/ 381682 h 2311974"/>
                <a:gd name="connsiteX33" fmla="*/ 1221547 w 1297423"/>
                <a:gd name="connsiteY33" fmla="*/ 386544 h 2311974"/>
                <a:gd name="connsiteX34" fmla="*/ 1257114 w 1297423"/>
                <a:gd name="connsiteY34" fmla="*/ 371958 h 2311974"/>
                <a:gd name="connsiteX35" fmla="*/ 1257114 w 1297423"/>
                <a:gd name="connsiteY35" fmla="*/ 388975 h 2311974"/>
                <a:gd name="connsiteX36" fmla="*/ 1271341 w 1297423"/>
                <a:gd name="connsiteY36" fmla="*/ 408424 h 2311974"/>
                <a:gd name="connsiteX37" fmla="*/ 1209691 w 1297423"/>
                <a:gd name="connsiteY37" fmla="*/ 444891 h 2311974"/>
                <a:gd name="connsiteX38" fmla="*/ 1207320 w 1297423"/>
                <a:gd name="connsiteY38" fmla="*/ 491082 h 2311974"/>
                <a:gd name="connsiteX39" fmla="*/ 1228660 w 1297423"/>
                <a:gd name="connsiteY39" fmla="*/ 532410 h 2311974"/>
                <a:gd name="connsiteX40" fmla="*/ 1261856 w 1297423"/>
                <a:gd name="connsiteY40" fmla="*/ 554290 h 2311974"/>
                <a:gd name="connsiteX41" fmla="*/ 1283196 w 1297423"/>
                <a:gd name="connsiteY41" fmla="*/ 581032 h 2311974"/>
                <a:gd name="connsiteX42" fmla="*/ 1276083 w 1297423"/>
                <a:gd name="connsiteY42" fmla="*/ 622361 h 2311974"/>
                <a:gd name="connsiteX43" fmla="*/ 1297423 w 1297423"/>
                <a:gd name="connsiteY43" fmla="*/ 644241 h 2311974"/>
                <a:gd name="connsiteX44" fmla="*/ 1292681 w 1297423"/>
                <a:gd name="connsiteY44" fmla="*/ 658827 h 2311974"/>
                <a:gd name="connsiteX45" fmla="*/ 1285567 w 1297423"/>
                <a:gd name="connsiteY45" fmla="*/ 666121 h 2311974"/>
                <a:gd name="connsiteX46" fmla="*/ 1257114 w 1297423"/>
                <a:gd name="connsiteY46" fmla="*/ 663689 h 2311974"/>
                <a:gd name="connsiteX47" fmla="*/ 1228660 w 1297423"/>
                <a:gd name="connsiteY47" fmla="*/ 705018 h 2311974"/>
                <a:gd name="connsiteX48" fmla="*/ 1207320 w 1297423"/>
                <a:gd name="connsiteY48" fmla="*/ 712312 h 2311974"/>
                <a:gd name="connsiteX49" fmla="*/ 1159897 w 1297423"/>
                <a:gd name="connsiteY49" fmla="*/ 785245 h 2311974"/>
                <a:gd name="connsiteX50" fmla="*/ 1098247 w 1297423"/>
                <a:gd name="connsiteY50" fmla="*/ 802262 h 2311974"/>
                <a:gd name="connsiteX51" fmla="*/ 1038969 w 1297423"/>
                <a:gd name="connsiteY51" fmla="*/ 809556 h 2311974"/>
                <a:gd name="connsiteX52" fmla="*/ 1024742 w 1297423"/>
                <a:gd name="connsiteY52" fmla="*/ 1149909 h 2311974"/>
                <a:gd name="connsiteX53" fmla="*/ 1036597 w 1297423"/>
                <a:gd name="connsiteY53" fmla="*/ 1164496 h 2311974"/>
                <a:gd name="connsiteX54" fmla="*/ 1065051 w 1297423"/>
                <a:gd name="connsiteY54" fmla="*/ 1164496 h 2311974"/>
                <a:gd name="connsiteX55" fmla="*/ 1067422 w 1297423"/>
                <a:gd name="connsiteY55" fmla="*/ 1166927 h 2311974"/>
                <a:gd name="connsiteX56" fmla="*/ 1086391 w 1297423"/>
                <a:gd name="connsiteY56" fmla="*/ 1159634 h 2311974"/>
                <a:gd name="connsiteX57" fmla="*/ 1098247 w 1297423"/>
                <a:gd name="connsiteY57" fmla="*/ 1166927 h 2311974"/>
                <a:gd name="connsiteX58" fmla="*/ 1105361 w 1297423"/>
                <a:gd name="connsiteY58" fmla="*/ 1166927 h 2311974"/>
                <a:gd name="connsiteX59" fmla="*/ 1100618 w 1297423"/>
                <a:gd name="connsiteY59" fmla="*/ 1171789 h 2311974"/>
                <a:gd name="connsiteX60" fmla="*/ 1114845 w 1297423"/>
                <a:gd name="connsiteY60" fmla="*/ 1179083 h 2311974"/>
                <a:gd name="connsiteX61" fmla="*/ 1121959 w 1297423"/>
                <a:gd name="connsiteY61" fmla="*/ 1222842 h 2311974"/>
                <a:gd name="connsiteX62" fmla="*/ 1114845 w 1297423"/>
                <a:gd name="connsiteY62" fmla="*/ 1230136 h 2311974"/>
                <a:gd name="connsiteX63" fmla="*/ 1114845 w 1297423"/>
                <a:gd name="connsiteY63" fmla="*/ 1254447 h 2311974"/>
                <a:gd name="connsiteX64" fmla="*/ 1140928 w 1297423"/>
                <a:gd name="connsiteY64" fmla="*/ 1271464 h 2311974"/>
                <a:gd name="connsiteX65" fmla="*/ 1136185 w 1297423"/>
                <a:gd name="connsiteY65" fmla="*/ 1278758 h 2311974"/>
                <a:gd name="connsiteX66" fmla="*/ 1145670 w 1297423"/>
                <a:gd name="connsiteY66" fmla="*/ 1290913 h 2311974"/>
                <a:gd name="connsiteX67" fmla="*/ 1145670 w 1297423"/>
                <a:gd name="connsiteY67" fmla="*/ 1303069 h 2311974"/>
                <a:gd name="connsiteX68" fmla="*/ 1148041 w 1297423"/>
                <a:gd name="connsiteY68" fmla="*/ 1305500 h 2311974"/>
                <a:gd name="connsiteX69" fmla="*/ 1145670 w 1297423"/>
                <a:gd name="connsiteY69" fmla="*/ 1312793 h 2311974"/>
                <a:gd name="connsiteX70" fmla="*/ 1152783 w 1297423"/>
                <a:gd name="connsiteY70" fmla="*/ 1324948 h 2311974"/>
                <a:gd name="connsiteX71" fmla="*/ 1159897 w 1297423"/>
                <a:gd name="connsiteY71" fmla="*/ 1317655 h 2311974"/>
                <a:gd name="connsiteX72" fmla="*/ 1159897 w 1297423"/>
                <a:gd name="connsiteY72" fmla="*/ 1327379 h 2311974"/>
                <a:gd name="connsiteX73" fmla="*/ 1162268 w 1297423"/>
                <a:gd name="connsiteY73" fmla="*/ 1344397 h 2311974"/>
                <a:gd name="connsiteX74" fmla="*/ 1136185 w 1297423"/>
                <a:gd name="connsiteY74" fmla="*/ 1358984 h 2311974"/>
                <a:gd name="connsiteX75" fmla="*/ 1114845 w 1297423"/>
                <a:gd name="connsiteY75" fmla="*/ 1358984 h 2311974"/>
                <a:gd name="connsiteX76" fmla="*/ 1112474 w 1297423"/>
                <a:gd name="connsiteY76" fmla="*/ 1376001 h 2311974"/>
                <a:gd name="connsiteX77" fmla="*/ 1133814 w 1297423"/>
                <a:gd name="connsiteY77" fmla="*/ 1376001 h 2311974"/>
                <a:gd name="connsiteX78" fmla="*/ 1136185 w 1297423"/>
                <a:gd name="connsiteY78" fmla="*/ 1383295 h 2311974"/>
                <a:gd name="connsiteX79" fmla="*/ 1140928 w 1297423"/>
                <a:gd name="connsiteY79" fmla="*/ 1380864 h 2311974"/>
                <a:gd name="connsiteX80" fmla="*/ 1148041 w 1297423"/>
                <a:gd name="connsiteY80" fmla="*/ 1393019 h 2311974"/>
                <a:gd name="connsiteX81" fmla="*/ 1145670 w 1297423"/>
                <a:gd name="connsiteY81" fmla="*/ 1400312 h 2311974"/>
                <a:gd name="connsiteX82" fmla="*/ 1148041 w 1297423"/>
                <a:gd name="connsiteY82" fmla="*/ 1402744 h 2311974"/>
                <a:gd name="connsiteX83" fmla="*/ 1167010 w 1297423"/>
                <a:gd name="connsiteY83" fmla="*/ 1380864 h 2311974"/>
                <a:gd name="connsiteX84" fmla="*/ 1174124 w 1297423"/>
                <a:gd name="connsiteY84" fmla="*/ 1383295 h 2311974"/>
                <a:gd name="connsiteX85" fmla="*/ 1169381 w 1297423"/>
                <a:gd name="connsiteY85" fmla="*/ 1380864 h 2311974"/>
                <a:gd name="connsiteX86" fmla="*/ 1176495 w 1297423"/>
                <a:gd name="connsiteY86" fmla="*/ 1373570 h 2311974"/>
                <a:gd name="connsiteX87" fmla="*/ 1183608 w 1297423"/>
                <a:gd name="connsiteY87" fmla="*/ 1368708 h 2311974"/>
                <a:gd name="connsiteX88" fmla="*/ 1200206 w 1297423"/>
                <a:gd name="connsiteY88" fmla="*/ 1417330 h 2311974"/>
                <a:gd name="connsiteX89" fmla="*/ 1195464 w 1297423"/>
                <a:gd name="connsiteY89" fmla="*/ 1424623 h 2311974"/>
                <a:gd name="connsiteX90" fmla="*/ 1195464 w 1297423"/>
                <a:gd name="connsiteY90" fmla="*/ 1441641 h 2311974"/>
                <a:gd name="connsiteX91" fmla="*/ 1162268 w 1297423"/>
                <a:gd name="connsiteY91" fmla="*/ 1436779 h 2311974"/>
                <a:gd name="connsiteX92" fmla="*/ 1159897 w 1297423"/>
                <a:gd name="connsiteY92" fmla="*/ 1473245 h 2311974"/>
                <a:gd name="connsiteX93" fmla="*/ 1145670 w 1297423"/>
                <a:gd name="connsiteY93" fmla="*/ 1473245 h 2311974"/>
                <a:gd name="connsiteX94" fmla="*/ 1140928 w 1297423"/>
                <a:gd name="connsiteY94" fmla="*/ 1504850 h 2311974"/>
                <a:gd name="connsiteX95" fmla="*/ 1126701 w 1297423"/>
                <a:gd name="connsiteY95" fmla="*/ 1521867 h 2311974"/>
                <a:gd name="connsiteX96" fmla="*/ 1126701 w 1297423"/>
                <a:gd name="connsiteY96" fmla="*/ 1548609 h 2311974"/>
                <a:gd name="connsiteX97" fmla="*/ 1107732 w 1297423"/>
                <a:gd name="connsiteY97" fmla="*/ 1560765 h 2311974"/>
                <a:gd name="connsiteX98" fmla="*/ 1133814 w 1297423"/>
                <a:gd name="connsiteY98" fmla="*/ 1570489 h 2311974"/>
                <a:gd name="connsiteX99" fmla="*/ 1133814 w 1297423"/>
                <a:gd name="connsiteY99" fmla="*/ 1577783 h 2311974"/>
                <a:gd name="connsiteX100" fmla="*/ 1079278 w 1297423"/>
                <a:gd name="connsiteY100" fmla="*/ 1577783 h 2311974"/>
                <a:gd name="connsiteX101" fmla="*/ 1091134 w 1297423"/>
                <a:gd name="connsiteY101" fmla="*/ 1602094 h 2311974"/>
                <a:gd name="connsiteX102" fmla="*/ 1100618 w 1297423"/>
                <a:gd name="connsiteY102" fmla="*/ 1609387 h 2311974"/>
                <a:gd name="connsiteX103" fmla="*/ 1098247 w 1297423"/>
                <a:gd name="connsiteY103" fmla="*/ 1619111 h 2311974"/>
                <a:gd name="connsiteX104" fmla="*/ 1100618 w 1297423"/>
                <a:gd name="connsiteY104" fmla="*/ 1623973 h 2311974"/>
                <a:gd name="connsiteX105" fmla="*/ 1100618 w 1297423"/>
                <a:gd name="connsiteY105" fmla="*/ 1645853 h 2311974"/>
                <a:gd name="connsiteX106" fmla="*/ 1093505 w 1297423"/>
                <a:gd name="connsiteY106" fmla="*/ 1645853 h 2311974"/>
                <a:gd name="connsiteX107" fmla="*/ 1086391 w 1297423"/>
                <a:gd name="connsiteY107" fmla="*/ 1667733 h 2311974"/>
                <a:gd name="connsiteX108" fmla="*/ 1086391 w 1297423"/>
                <a:gd name="connsiteY108" fmla="*/ 1706631 h 2311974"/>
                <a:gd name="connsiteX109" fmla="*/ 1072165 w 1297423"/>
                <a:gd name="connsiteY109" fmla="*/ 1709062 h 2311974"/>
                <a:gd name="connsiteX110" fmla="*/ 1072165 w 1297423"/>
                <a:gd name="connsiteY110" fmla="*/ 1723648 h 2311974"/>
                <a:gd name="connsiteX111" fmla="*/ 1060309 w 1297423"/>
                <a:gd name="connsiteY111" fmla="*/ 1740666 h 2311974"/>
                <a:gd name="connsiteX112" fmla="*/ 1003401 w 1297423"/>
                <a:gd name="connsiteY112" fmla="*/ 1733373 h 2311974"/>
                <a:gd name="connsiteX113" fmla="*/ 977319 w 1297423"/>
                <a:gd name="connsiteY113" fmla="*/ 1733373 h 2311974"/>
                <a:gd name="connsiteX114" fmla="*/ 965463 w 1297423"/>
                <a:gd name="connsiteY114" fmla="*/ 1743097 h 2311974"/>
                <a:gd name="connsiteX115" fmla="*/ 958350 w 1297423"/>
                <a:gd name="connsiteY115" fmla="*/ 1735804 h 2311974"/>
                <a:gd name="connsiteX116" fmla="*/ 951236 w 1297423"/>
                <a:gd name="connsiteY116" fmla="*/ 1740666 h 2311974"/>
                <a:gd name="connsiteX117" fmla="*/ 929896 w 1297423"/>
                <a:gd name="connsiteY117" fmla="*/ 1713924 h 2311974"/>
                <a:gd name="connsiteX118" fmla="*/ 915669 w 1297423"/>
                <a:gd name="connsiteY118" fmla="*/ 1721217 h 2311974"/>
                <a:gd name="connsiteX119" fmla="*/ 908556 w 1297423"/>
                <a:gd name="connsiteY119" fmla="*/ 1733373 h 2311974"/>
                <a:gd name="connsiteX120" fmla="*/ 901442 w 1297423"/>
                <a:gd name="connsiteY120" fmla="*/ 1735804 h 2311974"/>
                <a:gd name="connsiteX121" fmla="*/ 887215 w 1297423"/>
                <a:gd name="connsiteY121" fmla="*/ 1706631 h 2311974"/>
                <a:gd name="connsiteX122" fmla="*/ 816081 w 1297423"/>
                <a:gd name="connsiteY122" fmla="*/ 1709062 h 2311974"/>
                <a:gd name="connsiteX123" fmla="*/ 813710 w 1297423"/>
                <a:gd name="connsiteY123" fmla="*/ 1721217 h 2311974"/>
                <a:gd name="connsiteX124" fmla="*/ 771030 w 1297423"/>
                <a:gd name="connsiteY124" fmla="*/ 1721217 h 2311974"/>
                <a:gd name="connsiteX125" fmla="*/ 771030 w 1297423"/>
                <a:gd name="connsiteY125" fmla="*/ 1728511 h 2311974"/>
                <a:gd name="connsiteX126" fmla="*/ 740205 w 1297423"/>
                <a:gd name="connsiteY126" fmla="*/ 1721217 h 2311974"/>
                <a:gd name="connsiteX127" fmla="*/ 740205 w 1297423"/>
                <a:gd name="connsiteY127" fmla="*/ 1706631 h 2311974"/>
                <a:gd name="connsiteX128" fmla="*/ 733091 w 1297423"/>
                <a:gd name="connsiteY128" fmla="*/ 1706631 h 2311974"/>
                <a:gd name="connsiteX129" fmla="*/ 730720 w 1297423"/>
                <a:gd name="connsiteY129" fmla="*/ 1692044 h 2311974"/>
                <a:gd name="connsiteX130" fmla="*/ 730720 w 1297423"/>
                <a:gd name="connsiteY130" fmla="*/ 1692044 h 2311974"/>
                <a:gd name="connsiteX131" fmla="*/ 733091 w 1297423"/>
                <a:gd name="connsiteY131" fmla="*/ 1706631 h 2311974"/>
                <a:gd name="connsiteX132" fmla="*/ 678555 w 1297423"/>
                <a:gd name="connsiteY132" fmla="*/ 1709062 h 2311974"/>
                <a:gd name="connsiteX133" fmla="*/ 638246 w 1297423"/>
                <a:gd name="connsiteY133" fmla="*/ 1701769 h 2311974"/>
                <a:gd name="connsiteX134" fmla="*/ 635875 w 1297423"/>
                <a:gd name="connsiteY134" fmla="*/ 1709062 h 2311974"/>
                <a:gd name="connsiteX135" fmla="*/ 616905 w 1297423"/>
                <a:gd name="connsiteY135" fmla="*/ 1713924 h 2311974"/>
                <a:gd name="connsiteX136" fmla="*/ 609792 w 1297423"/>
                <a:gd name="connsiteY136" fmla="*/ 1733373 h 2311974"/>
                <a:gd name="connsiteX137" fmla="*/ 614534 w 1297423"/>
                <a:gd name="connsiteY137" fmla="*/ 1750391 h 2311974"/>
                <a:gd name="connsiteX138" fmla="*/ 595565 w 1297423"/>
                <a:gd name="connsiteY138" fmla="*/ 1750391 h 2311974"/>
                <a:gd name="connsiteX139" fmla="*/ 590823 w 1297423"/>
                <a:gd name="connsiteY139" fmla="*/ 1769840 h 2311974"/>
                <a:gd name="connsiteX140" fmla="*/ 597936 w 1297423"/>
                <a:gd name="connsiteY140" fmla="*/ 1784426 h 2311974"/>
                <a:gd name="connsiteX141" fmla="*/ 595565 w 1297423"/>
                <a:gd name="connsiteY141" fmla="*/ 1806306 h 2311974"/>
                <a:gd name="connsiteX142" fmla="*/ 583709 w 1297423"/>
                <a:gd name="connsiteY142" fmla="*/ 1813599 h 2311974"/>
                <a:gd name="connsiteX143" fmla="*/ 583709 w 1297423"/>
                <a:gd name="connsiteY143" fmla="*/ 1847635 h 2311974"/>
                <a:gd name="connsiteX144" fmla="*/ 569483 w 1297423"/>
                <a:gd name="connsiteY144" fmla="*/ 1852497 h 2311974"/>
                <a:gd name="connsiteX145" fmla="*/ 567111 w 1297423"/>
                <a:gd name="connsiteY145" fmla="*/ 1837910 h 2311974"/>
                <a:gd name="connsiteX146" fmla="*/ 533915 w 1297423"/>
                <a:gd name="connsiteY146" fmla="*/ 1837910 h 2311974"/>
                <a:gd name="connsiteX147" fmla="*/ 533915 w 1297423"/>
                <a:gd name="connsiteY147" fmla="*/ 1859790 h 2311974"/>
                <a:gd name="connsiteX148" fmla="*/ 514946 w 1297423"/>
                <a:gd name="connsiteY148" fmla="*/ 1859790 h 2311974"/>
                <a:gd name="connsiteX149" fmla="*/ 514946 w 1297423"/>
                <a:gd name="connsiteY149" fmla="*/ 1869515 h 2311974"/>
                <a:gd name="connsiteX150" fmla="*/ 512575 w 1297423"/>
                <a:gd name="connsiteY150" fmla="*/ 1876808 h 2311974"/>
                <a:gd name="connsiteX151" fmla="*/ 431957 w 1297423"/>
                <a:gd name="connsiteY151" fmla="*/ 1876808 h 2311974"/>
                <a:gd name="connsiteX152" fmla="*/ 431957 w 1297423"/>
                <a:gd name="connsiteY152" fmla="*/ 1896257 h 2311974"/>
                <a:gd name="connsiteX153" fmla="*/ 379791 w 1297423"/>
                <a:gd name="connsiteY153" fmla="*/ 1901119 h 2311974"/>
                <a:gd name="connsiteX154" fmla="*/ 379791 w 1297423"/>
                <a:gd name="connsiteY154" fmla="*/ 1930292 h 2311974"/>
                <a:gd name="connsiteX155" fmla="*/ 358451 w 1297423"/>
                <a:gd name="connsiteY155" fmla="*/ 1930292 h 2311974"/>
                <a:gd name="connsiteX156" fmla="*/ 356080 w 1297423"/>
                <a:gd name="connsiteY156" fmla="*/ 1952172 h 2311974"/>
                <a:gd name="connsiteX157" fmla="*/ 344224 w 1297423"/>
                <a:gd name="connsiteY157" fmla="*/ 1952172 h 2311974"/>
                <a:gd name="connsiteX158" fmla="*/ 344224 w 1297423"/>
                <a:gd name="connsiteY158" fmla="*/ 1978914 h 2311974"/>
                <a:gd name="connsiteX159" fmla="*/ 351338 w 1297423"/>
                <a:gd name="connsiteY159" fmla="*/ 1983776 h 2311974"/>
                <a:gd name="connsiteX160" fmla="*/ 348967 w 1297423"/>
                <a:gd name="connsiteY160" fmla="*/ 2000794 h 2311974"/>
                <a:gd name="connsiteX161" fmla="*/ 356080 w 1297423"/>
                <a:gd name="connsiteY161" fmla="*/ 2005656 h 2311974"/>
                <a:gd name="connsiteX162" fmla="*/ 356080 w 1297423"/>
                <a:gd name="connsiteY162" fmla="*/ 2068865 h 2311974"/>
                <a:gd name="connsiteX163" fmla="*/ 348967 w 1297423"/>
                <a:gd name="connsiteY163" fmla="*/ 2068865 h 2311974"/>
                <a:gd name="connsiteX164" fmla="*/ 348967 w 1297423"/>
                <a:gd name="connsiteY164" fmla="*/ 2081020 h 2311974"/>
                <a:gd name="connsiteX165" fmla="*/ 329997 w 1297423"/>
                <a:gd name="connsiteY165" fmla="*/ 2083451 h 2311974"/>
                <a:gd name="connsiteX166" fmla="*/ 315771 w 1297423"/>
                <a:gd name="connsiteY166" fmla="*/ 2117487 h 2311974"/>
                <a:gd name="connsiteX167" fmla="*/ 315771 w 1297423"/>
                <a:gd name="connsiteY167" fmla="*/ 2129642 h 2311974"/>
                <a:gd name="connsiteX168" fmla="*/ 372678 w 1297423"/>
                <a:gd name="connsiteY168" fmla="*/ 2132073 h 2311974"/>
                <a:gd name="connsiteX169" fmla="*/ 365565 w 1297423"/>
                <a:gd name="connsiteY169" fmla="*/ 2151522 h 2311974"/>
                <a:gd name="connsiteX170" fmla="*/ 370307 w 1297423"/>
                <a:gd name="connsiteY170" fmla="*/ 2161246 h 2311974"/>
                <a:gd name="connsiteX171" fmla="*/ 365565 w 1297423"/>
                <a:gd name="connsiteY171" fmla="*/ 2168540 h 2311974"/>
                <a:gd name="connsiteX172" fmla="*/ 348967 w 1297423"/>
                <a:gd name="connsiteY172" fmla="*/ 2168540 h 2311974"/>
                <a:gd name="connsiteX173" fmla="*/ 348967 w 1297423"/>
                <a:gd name="connsiteY173" fmla="*/ 2180695 h 2311974"/>
                <a:gd name="connsiteX174" fmla="*/ 318142 w 1297423"/>
                <a:gd name="connsiteY174" fmla="*/ 2187988 h 2311974"/>
                <a:gd name="connsiteX175" fmla="*/ 325255 w 1297423"/>
                <a:gd name="connsiteY175" fmla="*/ 2200144 h 2311974"/>
                <a:gd name="connsiteX176" fmla="*/ 322884 w 1297423"/>
                <a:gd name="connsiteY176" fmla="*/ 2256059 h 2311974"/>
                <a:gd name="connsiteX177" fmla="*/ 311028 w 1297423"/>
                <a:gd name="connsiteY177" fmla="*/ 2277939 h 2311974"/>
                <a:gd name="connsiteX178" fmla="*/ 284946 w 1297423"/>
                <a:gd name="connsiteY178" fmla="*/ 2307112 h 2311974"/>
                <a:gd name="connsiteX179" fmla="*/ 270719 w 1297423"/>
                <a:gd name="connsiteY179" fmla="*/ 2311974 h 2311974"/>
                <a:gd name="connsiteX180" fmla="*/ 254121 w 1297423"/>
                <a:gd name="connsiteY180" fmla="*/ 2282801 h 2311974"/>
                <a:gd name="connsiteX181" fmla="*/ 235152 w 1297423"/>
                <a:gd name="connsiteY181" fmla="*/ 2275508 h 2311974"/>
                <a:gd name="connsiteX182" fmla="*/ 220925 w 1297423"/>
                <a:gd name="connsiteY182" fmla="*/ 2292526 h 2311974"/>
                <a:gd name="connsiteX183" fmla="*/ 201956 w 1297423"/>
                <a:gd name="connsiteY183" fmla="*/ 2285232 h 2311974"/>
                <a:gd name="connsiteX184" fmla="*/ 187729 w 1297423"/>
                <a:gd name="connsiteY184" fmla="*/ 2290094 h 2311974"/>
                <a:gd name="connsiteX185" fmla="*/ 152162 w 1297423"/>
                <a:gd name="connsiteY185" fmla="*/ 2275508 h 2311974"/>
                <a:gd name="connsiteX186" fmla="*/ 111427 w 1297423"/>
                <a:gd name="connsiteY186" fmla="*/ 2254426 h 2311974"/>
                <a:gd name="connsiteX187" fmla="*/ 119732 w 1297423"/>
                <a:gd name="connsiteY187" fmla="*/ 2090384 h 2311974"/>
                <a:gd name="connsiteX188" fmla="*/ 149016 w 1297423"/>
                <a:gd name="connsiteY188" fmla="*/ 1879782 h 2311974"/>
                <a:gd name="connsiteX189" fmla="*/ 144099 w 1297423"/>
                <a:gd name="connsiteY189" fmla="*/ 1766434 h 2311974"/>
                <a:gd name="connsiteX190" fmla="*/ 115820 w 1297423"/>
                <a:gd name="connsiteY190" fmla="*/ 1684276 h 2311974"/>
                <a:gd name="connsiteX191" fmla="*/ 52467 w 1297423"/>
                <a:gd name="connsiteY191" fmla="*/ 1605539 h 2311974"/>
                <a:gd name="connsiteX192" fmla="*/ 2592 w 1297423"/>
                <a:gd name="connsiteY192" fmla="*/ 1566641 h 2311974"/>
                <a:gd name="connsiteX193" fmla="*/ 4236 w 1297423"/>
                <a:gd name="connsiteY193" fmla="*/ 1519182 h 2311974"/>
                <a:gd name="connsiteX194" fmla="*/ 0 w 1297423"/>
                <a:gd name="connsiteY194" fmla="*/ 1442151 h 2311974"/>
                <a:gd name="connsiteX195" fmla="*/ 55307 w 1297423"/>
                <a:gd name="connsiteY195" fmla="*/ 1327822 h 2311974"/>
                <a:gd name="connsiteX196" fmla="*/ 848993 w 1297423"/>
                <a:gd name="connsiteY196" fmla="*/ 1104035 h 2311974"/>
                <a:gd name="connsiteX197" fmla="*/ 220925 w 1297423"/>
                <a:gd name="connsiteY197" fmla="*/ 240679 h 2311974"/>
                <a:gd name="connsiteX198" fmla="*/ 242265 w 1297423"/>
                <a:gd name="connsiteY198" fmla="*/ 199350 h 2311974"/>
                <a:gd name="connsiteX199" fmla="*/ 220925 w 1297423"/>
                <a:gd name="connsiteY199" fmla="*/ 150728 h 2311974"/>
                <a:gd name="connsiteX200" fmla="*/ 230409 w 1297423"/>
                <a:gd name="connsiteY200" fmla="*/ 131279 h 2311974"/>
                <a:gd name="connsiteX201" fmla="*/ 263605 w 1297423"/>
                <a:gd name="connsiteY201" fmla="*/ 116693 h 2311974"/>
                <a:gd name="connsiteX202" fmla="*/ 301544 w 1297423"/>
                <a:gd name="connsiteY202" fmla="*/ 102106 h 2311974"/>
                <a:gd name="connsiteX203" fmla="*/ 294430 w 1297423"/>
                <a:gd name="connsiteY203" fmla="*/ 7293 h 2311974"/>
                <a:gd name="connsiteX204" fmla="*/ 337111 w 1297423"/>
                <a:gd name="connsiteY204" fmla="*/ 17018 h 2311974"/>
                <a:gd name="connsiteX205" fmla="*/ 358451 w 1297423"/>
                <a:gd name="connsiteY205" fmla="*/ 0 h 2311974"/>
                <a:gd name="connsiteX206" fmla="*/ 358451 w 1297423"/>
                <a:gd name="connsiteY206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10616 w 1297423"/>
                <a:gd name="connsiteY5" fmla="*/ 82657 h 2311974"/>
                <a:gd name="connsiteX6" fmla="*/ 434328 w 1297423"/>
                <a:gd name="connsiteY6" fmla="*/ 75364 h 2311974"/>
                <a:gd name="connsiteX7" fmla="*/ 434328 w 1297423"/>
                <a:gd name="connsiteY7" fmla="*/ 82657 h 2311974"/>
                <a:gd name="connsiteX8" fmla="*/ 441441 w 1297423"/>
                <a:gd name="connsiteY8" fmla="*/ 82657 h 2311974"/>
                <a:gd name="connsiteX9" fmla="*/ 465152 w 1297423"/>
                <a:gd name="connsiteY9" fmla="*/ 104537 h 2311974"/>
                <a:gd name="connsiteX10" fmla="*/ 493606 w 1297423"/>
                <a:gd name="connsiteY10" fmla="*/ 89950 h 2311974"/>
                <a:gd name="connsiteX11" fmla="*/ 507833 w 1297423"/>
                <a:gd name="connsiteY11" fmla="*/ 94813 h 2311974"/>
                <a:gd name="connsiteX12" fmla="*/ 541029 w 1297423"/>
                <a:gd name="connsiteY12" fmla="*/ 72933 h 2311974"/>
                <a:gd name="connsiteX13" fmla="*/ 543400 w 1297423"/>
                <a:gd name="connsiteY13" fmla="*/ 72933 h 2311974"/>
                <a:gd name="connsiteX14" fmla="*/ 548142 w 1297423"/>
                <a:gd name="connsiteY14" fmla="*/ 123986 h 2311974"/>
                <a:gd name="connsiteX15" fmla="*/ 574225 w 1297423"/>
                <a:gd name="connsiteY15" fmla="*/ 150728 h 2311974"/>
                <a:gd name="connsiteX16" fmla="*/ 650101 w 1297423"/>
                <a:gd name="connsiteY16" fmla="*/ 172608 h 2311974"/>
                <a:gd name="connsiteX17" fmla="*/ 657215 w 1297423"/>
                <a:gd name="connsiteY17" fmla="*/ 184763 h 2311974"/>
                <a:gd name="connsiteX18" fmla="*/ 664328 w 1297423"/>
                <a:gd name="connsiteY18" fmla="*/ 233385 h 2311974"/>
                <a:gd name="connsiteX19" fmla="*/ 707009 w 1297423"/>
                <a:gd name="connsiteY19" fmla="*/ 211505 h 2311974"/>
                <a:gd name="connsiteX20" fmla="*/ 730720 w 1297423"/>
                <a:gd name="connsiteY20" fmla="*/ 213936 h 2311974"/>
                <a:gd name="connsiteX21" fmla="*/ 752060 w 1297423"/>
                <a:gd name="connsiteY21" fmla="*/ 199350 h 2311974"/>
                <a:gd name="connsiteX22" fmla="*/ 761545 w 1297423"/>
                <a:gd name="connsiteY22" fmla="*/ 177470 h 2311974"/>
                <a:gd name="connsiteX23" fmla="*/ 787628 w 1297423"/>
                <a:gd name="connsiteY23" fmla="*/ 158021 h 2311974"/>
                <a:gd name="connsiteX24" fmla="*/ 808968 w 1297423"/>
                <a:gd name="connsiteY24" fmla="*/ 194488 h 2311974"/>
                <a:gd name="connsiteX25" fmla="*/ 808968 w 1297423"/>
                <a:gd name="connsiteY25" fmla="*/ 221230 h 2311974"/>
                <a:gd name="connsiteX26" fmla="*/ 820823 w 1297423"/>
                <a:gd name="connsiteY26" fmla="*/ 243110 h 2311974"/>
                <a:gd name="connsiteX27" fmla="*/ 839793 w 1297423"/>
                <a:gd name="connsiteY27" fmla="*/ 262558 h 2311974"/>
                <a:gd name="connsiteX28" fmla="*/ 937009 w 1297423"/>
                <a:gd name="connsiteY28" fmla="*/ 262558 h 2311974"/>
                <a:gd name="connsiteX29" fmla="*/ 1019999 w 1297423"/>
                <a:gd name="connsiteY29" fmla="*/ 371958 h 2311974"/>
                <a:gd name="connsiteX30" fmla="*/ 1136185 w 1297423"/>
                <a:gd name="connsiteY30" fmla="*/ 415718 h 2311974"/>
                <a:gd name="connsiteX31" fmla="*/ 1169381 w 1297423"/>
                <a:gd name="connsiteY31" fmla="*/ 386544 h 2311974"/>
                <a:gd name="connsiteX32" fmla="*/ 1214433 w 1297423"/>
                <a:gd name="connsiteY32" fmla="*/ 381682 h 2311974"/>
                <a:gd name="connsiteX33" fmla="*/ 1221547 w 1297423"/>
                <a:gd name="connsiteY33" fmla="*/ 386544 h 2311974"/>
                <a:gd name="connsiteX34" fmla="*/ 1257114 w 1297423"/>
                <a:gd name="connsiteY34" fmla="*/ 371958 h 2311974"/>
                <a:gd name="connsiteX35" fmla="*/ 1257114 w 1297423"/>
                <a:gd name="connsiteY35" fmla="*/ 388975 h 2311974"/>
                <a:gd name="connsiteX36" fmla="*/ 1271341 w 1297423"/>
                <a:gd name="connsiteY36" fmla="*/ 408424 h 2311974"/>
                <a:gd name="connsiteX37" fmla="*/ 1209691 w 1297423"/>
                <a:gd name="connsiteY37" fmla="*/ 444891 h 2311974"/>
                <a:gd name="connsiteX38" fmla="*/ 1207320 w 1297423"/>
                <a:gd name="connsiteY38" fmla="*/ 491082 h 2311974"/>
                <a:gd name="connsiteX39" fmla="*/ 1228660 w 1297423"/>
                <a:gd name="connsiteY39" fmla="*/ 532410 h 2311974"/>
                <a:gd name="connsiteX40" fmla="*/ 1261856 w 1297423"/>
                <a:gd name="connsiteY40" fmla="*/ 554290 h 2311974"/>
                <a:gd name="connsiteX41" fmla="*/ 1283196 w 1297423"/>
                <a:gd name="connsiteY41" fmla="*/ 581032 h 2311974"/>
                <a:gd name="connsiteX42" fmla="*/ 1276083 w 1297423"/>
                <a:gd name="connsiteY42" fmla="*/ 622361 h 2311974"/>
                <a:gd name="connsiteX43" fmla="*/ 1297423 w 1297423"/>
                <a:gd name="connsiteY43" fmla="*/ 644241 h 2311974"/>
                <a:gd name="connsiteX44" fmla="*/ 1292681 w 1297423"/>
                <a:gd name="connsiteY44" fmla="*/ 658827 h 2311974"/>
                <a:gd name="connsiteX45" fmla="*/ 1285567 w 1297423"/>
                <a:gd name="connsiteY45" fmla="*/ 666121 h 2311974"/>
                <a:gd name="connsiteX46" fmla="*/ 1257114 w 1297423"/>
                <a:gd name="connsiteY46" fmla="*/ 663689 h 2311974"/>
                <a:gd name="connsiteX47" fmla="*/ 1228660 w 1297423"/>
                <a:gd name="connsiteY47" fmla="*/ 705018 h 2311974"/>
                <a:gd name="connsiteX48" fmla="*/ 1207320 w 1297423"/>
                <a:gd name="connsiteY48" fmla="*/ 712312 h 2311974"/>
                <a:gd name="connsiteX49" fmla="*/ 1159897 w 1297423"/>
                <a:gd name="connsiteY49" fmla="*/ 785245 h 2311974"/>
                <a:gd name="connsiteX50" fmla="*/ 1098247 w 1297423"/>
                <a:gd name="connsiteY50" fmla="*/ 802262 h 2311974"/>
                <a:gd name="connsiteX51" fmla="*/ 1024742 w 1297423"/>
                <a:gd name="connsiteY51" fmla="*/ 1149909 h 2311974"/>
                <a:gd name="connsiteX52" fmla="*/ 1036597 w 1297423"/>
                <a:gd name="connsiteY52" fmla="*/ 1164496 h 2311974"/>
                <a:gd name="connsiteX53" fmla="*/ 1065051 w 1297423"/>
                <a:gd name="connsiteY53" fmla="*/ 1164496 h 2311974"/>
                <a:gd name="connsiteX54" fmla="*/ 1067422 w 1297423"/>
                <a:gd name="connsiteY54" fmla="*/ 1166927 h 2311974"/>
                <a:gd name="connsiteX55" fmla="*/ 1086391 w 1297423"/>
                <a:gd name="connsiteY55" fmla="*/ 1159634 h 2311974"/>
                <a:gd name="connsiteX56" fmla="*/ 1098247 w 1297423"/>
                <a:gd name="connsiteY56" fmla="*/ 1166927 h 2311974"/>
                <a:gd name="connsiteX57" fmla="*/ 1105361 w 1297423"/>
                <a:gd name="connsiteY57" fmla="*/ 1166927 h 2311974"/>
                <a:gd name="connsiteX58" fmla="*/ 1100618 w 1297423"/>
                <a:gd name="connsiteY58" fmla="*/ 1171789 h 2311974"/>
                <a:gd name="connsiteX59" fmla="*/ 1114845 w 1297423"/>
                <a:gd name="connsiteY59" fmla="*/ 1179083 h 2311974"/>
                <a:gd name="connsiteX60" fmla="*/ 1121959 w 1297423"/>
                <a:gd name="connsiteY60" fmla="*/ 1222842 h 2311974"/>
                <a:gd name="connsiteX61" fmla="*/ 1114845 w 1297423"/>
                <a:gd name="connsiteY61" fmla="*/ 1230136 h 2311974"/>
                <a:gd name="connsiteX62" fmla="*/ 1114845 w 1297423"/>
                <a:gd name="connsiteY62" fmla="*/ 1254447 h 2311974"/>
                <a:gd name="connsiteX63" fmla="*/ 1140928 w 1297423"/>
                <a:gd name="connsiteY63" fmla="*/ 1271464 h 2311974"/>
                <a:gd name="connsiteX64" fmla="*/ 1136185 w 1297423"/>
                <a:gd name="connsiteY64" fmla="*/ 1278758 h 2311974"/>
                <a:gd name="connsiteX65" fmla="*/ 1145670 w 1297423"/>
                <a:gd name="connsiteY65" fmla="*/ 1290913 h 2311974"/>
                <a:gd name="connsiteX66" fmla="*/ 1145670 w 1297423"/>
                <a:gd name="connsiteY66" fmla="*/ 1303069 h 2311974"/>
                <a:gd name="connsiteX67" fmla="*/ 1148041 w 1297423"/>
                <a:gd name="connsiteY67" fmla="*/ 1305500 h 2311974"/>
                <a:gd name="connsiteX68" fmla="*/ 1145670 w 1297423"/>
                <a:gd name="connsiteY68" fmla="*/ 1312793 h 2311974"/>
                <a:gd name="connsiteX69" fmla="*/ 1152783 w 1297423"/>
                <a:gd name="connsiteY69" fmla="*/ 1324948 h 2311974"/>
                <a:gd name="connsiteX70" fmla="*/ 1159897 w 1297423"/>
                <a:gd name="connsiteY70" fmla="*/ 1317655 h 2311974"/>
                <a:gd name="connsiteX71" fmla="*/ 1159897 w 1297423"/>
                <a:gd name="connsiteY71" fmla="*/ 1327379 h 2311974"/>
                <a:gd name="connsiteX72" fmla="*/ 1162268 w 1297423"/>
                <a:gd name="connsiteY72" fmla="*/ 1344397 h 2311974"/>
                <a:gd name="connsiteX73" fmla="*/ 1136185 w 1297423"/>
                <a:gd name="connsiteY73" fmla="*/ 1358984 h 2311974"/>
                <a:gd name="connsiteX74" fmla="*/ 1114845 w 1297423"/>
                <a:gd name="connsiteY74" fmla="*/ 1358984 h 2311974"/>
                <a:gd name="connsiteX75" fmla="*/ 1112474 w 1297423"/>
                <a:gd name="connsiteY75" fmla="*/ 1376001 h 2311974"/>
                <a:gd name="connsiteX76" fmla="*/ 1133814 w 1297423"/>
                <a:gd name="connsiteY76" fmla="*/ 1376001 h 2311974"/>
                <a:gd name="connsiteX77" fmla="*/ 1136185 w 1297423"/>
                <a:gd name="connsiteY77" fmla="*/ 1383295 h 2311974"/>
                <a:gd name="connsiteX78" fmla="*/ 1140928 w 1297423"/>
                <a:gd name="connsiteY78" fmla="*/ 1380864 h 2311974"/>
                <a:gd name="connsiteX79" fmla="*/ 1148041 w 1297423"/>
                <a:gd name="connsiteY79" fmla="*/ 1393019 h 2311974"/>
                <a:gd name="connsiteX80" fmla="*/ 1145670 w 1297423"/>
                <a:gd name="connsiteY80" fmla="*/ 1400312 h 2311974"/>
                <a:gd name="connsiteX81" fmla="*/ 1148041 w 1297423"/>
                <a:gd name="connsiteY81" fmla="*/ 1402744 h 2311974"/>
                <a:gd name="connsiteX82" fmla="*/ 1167010 w 1297423"/>
                <a:gd name="connsiteY82" fmla="*/ 1380864 h 2311974"/>
                <a:gd name="connsiteX83" fmla="*/ 1174124 w 1297423"/>
                <a:gd name="connsiteY83" fmla="*/ 1383295 h 2311974"/>
                <a:gd name="connsiteX84" fmla="*/ 1169381 w 1297423"/>
                <a:gd name="connsiteY84" fmla="*/ 1380864 h 2311974"/>
                <a:gd name="connsiteX85" fmla="*/ 1176495 w 1297423"/>
                <a:gd name="connsiteY85" fmla="*/ 1373570 h 2311974"/>
                <a:gd name="connsiteX86" fmla="*/ 1183608 w 1297423"/>
                <a:gd name="connsiteY86" fmla="*/ 1368708 h 2311974"/>
                <a:gd name="connsiteX87" fmla="*/ 1200206 w 1297423"/>
                <a:gd name="connsiteY87" fmla="*/ 1417330 h 2311974"/>
                <a:gd name="connsiteX88" fmla="*/ 1195464 w 1297423"/>
                <a:gd name="connsiteY88" fmla="*/ 1424623 h 2311974"/>
                <a:gd name="connsiteX89" fmla="*/ 1195464 w 1297423"/>
                <a:gd name="connsiteY89" fmla="*/ 1441641 h 2311974"/>
                <a:gd name="connsiteX90" fmla="*/ 1162268 w 1297423"/>
                <a:gd name="connsiteY90" fmla="*/ 1436779 h 2311974"/>
                <a:gd name="connsiteX91" fmla="*/ 1159897 w 1297423"/>
                <a:gd name="connsiteY91" fmla="*/ 1473245 h 2311974"/>
                <a:gd name="connsiteX92" fmla="*/ 1145670 w 1297423"/>
                <a:gd name="connsiteY92" fmla="*/ 1473245 h 2311974"/>
                <a:gd name="connsiteX93" fmla="*/ 1140928 w 1297423"/>
                <a:gd name="connsiteY93" fmla="*/ 1504850 h 2311974"/>
                <a:gd name="connsiteX94" fmla="*/ 1126701 w 1297423"/>
                <a:gd name="connsiteY94" fmla="*/ 1521867 h 2311974"/>
                <a:gd name="connsiteX95" fmla="*/ 1126701 w 1297423"/>
                <a:gd name="connsiteY95" fmla="*/ 1548609 h 2311974"/>
                <a:gd name="connsiteX96" fmla="*/ 1107732 w 1297423"/>
                <a:gd name="connsiteY96" fmla="*/ 1560765 h 2311974"/>
                <a:gd name="connsiteX97" fmla="*/ 1133814 w 1297423"/>
                <a:gd name="connsiteY97" fmla="*/ 1570489 h 2311974"/>
                <a:gd name="connsiteX98" fmla="*/ 1133814 w 1297423"/>
                <a:gd name="connsiteY98" fmla="*/ 1577783 h 2311974"/>
                <a:gd name="connsiteX99" fmla="*/ 1079278 w 1297423"/>
                <a:gd name="connsiteY99" fmla="*/ 1577783 h 2311974"/>
                <a:gd name="connsiteX100" fmla="*/ 1091134 w 1297423"/>
                <a:gd name="connsiteY100" fmla="*/ 1602094 h 2311974"/>
                <a:gd name="connsiteX101" fmla="*/ 1100618 w 1297423"/>
                <a:gd name="connsiteY101" fmla="*/ 1609387 h 2311974"/>
                <a:gd name="connsiteX102" fmla="*/ 1098247 w 1297423"/>
                <a:gd name="connsiteY102" fmla="*/ 1619111 h 2311974"/>
                <a:gd name="connsiteX103" fmla="*/ 1100618 w 1297423"/>
                <a:gd name="connsiteY103" fmla="*/ 1623973 h 2311974"/>
                <a:gd name="connsiteX104" fmla="*/ 1100618 w 1297423"/>
                <a:gd name="connsiteY104" fmla="*/ 1645853 h 2311974"/>
                <a:gd name="connsiteX105" fmla="*/ 1093505 w 1297423"/>
                <a:gd name="connsiteY105" fmla="*/ 1645853 h 2311974"/>
                <a:gd name="connsiteX106" fmla="*/ 1086391 w 1297423"/>
                <a:gd name="connsiteY106" fmla="*/ 1667733 h 2311974"/>
                <a:gd name="connsiteX107" fmla="*/ 1086391 w 1297423"/>
                <a:gd name="connsiteY107" fmla="*/ 1706631 h 2311974"/>
                <a:gd name="connsiteX108" fmla="*/ 1072165 w 1297423"/>
                <a:gd name="connsiteY108" fmla="*/ 1709062 h 2311974"/>
                <a:gd name="connsiteX109" fmla="*/ 1072165 w 1297423"/>
                <a:gd name="connsiteY109" fmla="*/ 1723648 h 2311974"/>
                <a:gd name="connsiteX110" fmla="*/ 1060309 w 1297423"/>
                <a:gd name="connsiteY110" fmla="*/ 1740666 h 2311974"/>
                <a:gd name="connsiteX111" fmla="*/ 1003401 w 1297423"/>
                <a:gd name="connsiteY111" fmla="*/ 1733373 h 2311974"/>
                <a:gd name="connsiteX112" fmla="*/ 977319 w 1297423"/>
                <a:gd name="connsiteY112" fmla="*/ 1733373 h 2311974"/>
                <a:gd name="connsiteX113" fmla="*/ 965463 w 1297423"/>
                <a:gd name="connsiteY113" fmla="*/ 1743097 h 2311974"/>
                <a:gd name="connsiteX114" fmla="*/ 958350 w 1297423"/>
                <a:gd name="connsiteY114" fmla="*/ 1735804 h 2311974"/>
                <a:gd name="connsiteX115" fmla="*/ 951236 w 1297423"/>
                <a:gd name="connsiteY115" fmla="*/ 1740666 h 2311974"/>
                <a:gd name="connsiteX116" fmla="*/ 929896 w 1297423"/>
                <a:gd name="connsiteY116" fmla="*/ 1713924 h 2311974"/>
                <a:gd name="connsiteX117" fmla="*/ 915669 w 1297423"/>
                <a:gd name="connsiteY117" fmla="*/ 1721217 h 2311974"/>
                <a:gd name="connsiteX118" fmla="*/ 908556 w 1297423"/>
                <a:gd name="connsiteY118" fmla="*/ 1733373 h 2311974"/>
                <a:gd name="connsiteX119" fmla="*/ 901442 w 1297423"/>
                <a:gd name="connsiteY119" fmla="*/ 1735804 h 2311974"/>
                <a:gd name="connsiteX120" fmla="*/ 887215 w 1297423"/>
                <a:gd name="connsiteY120" fmla="*/ 1706631 h 2311974"/>
                <a:gd name="connsiteX121" fmla="*/ 816081 w 1297423"/>
                <a:gd name="connsiteY121" fmla="*/ 1709062 h 2311974"/>
                <a:gd name="connsiteX122" fmla="*/ 813710 w 1297423"/>
                <a:gd name="connsiteY122" fmla="*/ 1721217 h 2311974"/>
                <a:gd name="connsiteX123" fmla="*/ 771030 w 1297423"/>
                <a:gd name="connsiteY123" fmla="*/ 1721217 h 2311974"/>
                <a:gd name="connsiteX124" fmla="*/ 771030 w 1297423"/>
                <a:gd name="connsiteY124" fmla="*/ 1728511 h 2311974"/>
                <a:gd name="connsiteX125" fmla="*/ 740205 w 1297423"/>
                <a:gd name="connsiteY125" fmla="*/ 1721217 h 2311974"/>
                <a:gd name="connsiteX126" fmla="*/ 740205 w 1297423"/>
                <a:gd name="connsiteY126" fmla="*/ 1706631 h 2311974"/>
                <a:gd name="connsiteX127" fmla="*/ 733091 w 1297423"/>
                <a:gd name="connsiteY127" fmla="*/ 1706631 h 2311974"/>
                <a:gd name="connsiteX128" fmla="*/ 730720 w 1297423"/>
                <a:gd name="connsiteY128" fmla="*/ 1692044 h 2311974"/>
                <a:gd name="connsiteX129" fmla="*/ 730720 w 1297423"/>
                <a:gd name="connsiteY129" fmla="*/ 1692044 h 2311974"/>
                <a:gd name="connsiteX130" fmla="*/ 733091 w 1297423"/>
                <a:gd name="connsiteY130" fmla="*/ 1706631 h 2311974"/>
                <a:gd name="connsiteX131" fmla="*/ 678555 w 1297423"/>
                <a:gd name="connsiteY131" fmla="*/ 1709062 h 2311974"/>
                <a:gd name="connsiteX132" fmla="*/ 638246 w 1297423"/>
                <a:gd name="connsiteY132" fmla="*/ 1701769 h 2311974"/>
                <a:gd name="connsiteX133" fmla="*/ 635875 w 1297423"/>
                <a:gd name="connsiteY133" fmla="*/ 1709062 h 2311974"/>
                <a:gd name="connsiteX134" fmla="*/ 616905 w 1297423"/>
                <a:gd name="connsiteY134" fmla="*/ 1713924 h 2311974"/>
                <a:gd name="connsiteX135" fmla="*/ 609792 w 1297423"/>
                <a:gd name="connsiteY135" fmla="*/ 1733373 h 2311974"/>
                <a:gd name="connsiteX136" fmla="*/ 614534 w 1297423"/>
                <a:gd name="connsiteY136" fmla="*/ 1750391 h 2311974"/>
                <a:gd name="connsiteX137" fmla="*/ 595565 w 1297423"/>
                <a:gd name="connsiteY137" fmla="*/ 1750391 h 2311974"/>
                <a:gd name="connsiteX138" fmla="*/ 590823 w 1297423"/>
                <a:gd name="connsiteY138" fmla="*/ 1769840 h 2311974"/>
                <a:gd name="connsiteX139" fmla="*/ 597936 w 1297423"/>
                <a:gd name="connsiteY139" fmla="*/ 1784426 h 2311974"/>
                <a:gd name="connsiteX140" fmla="*/ 595565 w 1297423"/>
                <a:gd name="connsiteY140" fmla="*/ 1806306 h 2311974"/>
                <a:gd name="connsiteX141" fmla="*/ 583709 w 1297423"/>
                <a:gd name="connsiteY141" fmla="*/ 1813599 h 2311974"/>
                <a:gd name="connsiteX142" fmla="*/ 583709 w 1297423"/>
                <a:gd name="connsiteY142" fmla="*/ 1847635 h 2311974"/>
                <a:gd name="connsiteX143" fmla="*/ 569483 w 1297423"/>
                <a:gd name="connsiteY143" fmla="*/ 1852497 h 2311974"/>
                <a:gd name="connsiteX144" fmla="*/ 567111 w 1297423"/>
                <a:gd name="connsiteY144" fmla="*/ 1837910 h 2311974"/>
                <a:gd name="connsiteX145" fmla="*/ 533915 w 1297423"/>
                <a:gd name="connsiteY145" fmla="*/ 1837910 h 2311974"/>
                <a:gd name="connsiteX146" fmla="*/ 533915 w 1297423"/>
                <a:gd name="connsiteY146" fmla="*/ 1859790 h 2311974"/>
                <a:gd name="connsiteX147" fmla="*/ 514946 w 1297423"/>
                <a:gd name="connsiteY147" fmla="*/ 1859790 h 2311974"/>
                <a:gd name="connsiteX148" fmla="*/ 514946 w 1297423"/>
                <a:gd name="connsiteY148" fmla="*/ 1869515 h 2311974"/>
                <a:gd name="connsiteX149" fmla="*/ 512575 w 1297423"/>
                <a:gd name="connsiteY149" fmla="*/ 1876808 h 2311974"/>
                <a:gd name="connsiteX150" fmla="*/ 431957 w 1297423"/>
                <a:gd name="connsiteY150" fmla="*/ 1876808 h 2311974"/>
                <a:gd name="connsiteX151" fmla="*/ 431957 w 1297423"/>
                <a:gd name="connsiteY151" fmla="*/ 1896257 h 2311974"/>
                <a:gd name="connsiteX152" fmla="*/ 379791 w 1297423"/>
                <a:gd name="connsiteY152" fmla="*/ 1901119 h 2311974"/>
                <a:gd name="connsiteX153" fmla="*/ 379791 w 1297423"/>
                <a:gd name="connsiteY153" fmla="*/ 1930292 h 2311974"/>
                <a:gd name="connsiteX154" fmla="*/ 358451 w 1297423"/>
                <a:gd name="connsiteY154" fmla="*/ 1930292 h 2311974"/>
                <a:gd name="connsiteX155" fmla="*/ 356080 w 1297423"/>
                <a:gd name="connsiteY155" fmla="*/ 1952172 h 2311974"/>
                <a:gd name="connsiteX156" fmla="*/ 344224 w 1297423"/>
                <a:gd name="connsiteY156" fmla="*/ 1952172 h 2311974"/>
                <a:gd name="connsiteX157" fmla="*/ 344224 w 1297423"/>
                <a:gd name="connsiteY157" fmla="*/ 1978914 h 2311974"/>
                <a:gd name="connsiteX158" fmla="*/ 351338 w 1297423"/>
                <a:gd name="connsiteY158" fmla="*/ 1983776 h 2311974"/>
                <a:gd name="connsiteX159" fmla="*/ 348967 w 1297423"/>
                <a:gd name="connsiteY159" fmla="*/ 2000794 h 2311974"/>
                <a:gd name="connsiteX160" fmla="*/ 356080 w 1297423"/>
                <a:gd name="connsiteY160" fmla="*/ 2005656 h 2311974"/>
                <a:gd name="connsiteX161" fmla="*/ 356080 w 1297423"/>
                <a:gd name="connsiteY161" fmla="*/ 2068865 h 2311974"/>
                <a:gd name="connsiteX162" fmla="*/ 348967 w 1297423"/>
                <a:gd name="connsiteY162" fmla="*/ 2068865 h 2311974"/>
                <a:gd name="connsiteX163" fmla="*/ 348967 w 1297423"/>
                <a:gd name="connsiteY163" fmla="*/ 2081020 h 2311974"/>
                <a:gd name="connsiteX164" fmla="*/ 329997 w 1297423"/>
                <a:gd name="connsiteY164" fmla="*/ 2083451 h 2311974"/>
                <a:gd name="connsiteX165" fmla="*/ 315771 w 1297423"/>
                <a:gd name="connsiteY165" fmla="*/ 2117487 h 2311974"/>
                <a:gd name="connsiteX166" fmla="*/ 315771 w 1297423"/>
                <a:gd name="connsiteY166" fmla="*/ 2129642 h 2311974"/>
                <a:gd name="connsiteX167" fmla="*/ 372678 w 1297423"/>
                <a:gd name="connsiteY167" fmla="*/ 2132073 h 2311974"/>
                <a:gd name="connsiteX168" fmla="*/ 365565 w 1297423"/>
                <a:gd name="connsiteY168" fmla="*/ 2151522 h 2311974"/>
                <a:gd name="connsiteX169" fmla="*/ 370307 w 1297423"/>
                <a:gd name="connsiteY169" fmla="*/ 2161246 h 2311974"/>
                <a:gd name="connsiteX170" fmla="*/ 365565 w 1297423"/>
                <a:gd name="connsiteY170" fmla="*/ 2168540 h 2311974"/>
                <a:gd name="connsiteX171" fmla="*/ 348967 w 1297423"/>
                <a:gd name="connsiteY171" fmla="*/ 2168540 h 2311974"/>
                <a:gd name="connsiteX172" fmla="*/ 348967 w 1297423"/>
                <a:gd name="connsiteY172" fmla="*/ 2180695 h 2311974"/>
                <a:gd name="connsiteX173" fmla="*/ 318142 w 1297423"/>
                <a:gd name="connsiteY173" fmla="*/ 2187988 h 2311974"/>
                <a:gd name="connsiteX174" fmla="*/ 325255 w 1297423"/>
                <a:gd name="connsiteY174" fmla="*/ 2200144 h 2311974"/>
                <a:gd name="connsiteX175" fmla="*/ 322884 w 1297423"/>
                <a:gd name="connsiteY175" fmla="*/ 2256059 h 2311974"/>
                <a:gd name="connsiteX176" fmla="*/ 311028 w 1297423"/>
                <a:gd name="connsiteY176" fmla="*/ 2277939 h 2311974"/>
                <a:gd name="connsiteX177" fmla="*/ 284946 w 1297423"/>
                <a:gd name="connsiteY177" fmla="*/ 2307112 h 2311974"/>
                <a:gd name="connsiteX178" fmla="*/ 270719 w 1297423"/>
                <a:gd name="connsiteY178" fmla="*/ 2311974 h 2311974"/>
                <a:gd name="connsiteX179" fmla="*/ 254121 w 1297423"/>
                <a:gd name="connsiteY179" fmla="*/ 2282801 h 2311974"/>
                <a:gd name="connsiteX180" fmla="*/ 235152 w 1297423"/>
                <a:gd name="connsiteY180" fmla="*/ 2275508 h 2311974"/>
                <a:gd name="connsiteX181" fmla="*/ 220925 w 1297423"/>
                <a:gd name="connsiteY181" fmla="*/ 2292526 h 2311974"/>
                <a:gd name="connsiteX182" fmla="*/ 201956 w 1297423"/>
                <a:gd name="connsiteY182" fmla="*/ 2285232 h 2311974"/>
                <a:gd name="connsiteX183" fmla="*/ 187729 w 1297423"/>
                <a:gd name="connsiteY183" fmla="*/ 2290094 h 2311974"/>
                <a:gd name="connsiteX184" fmla="*/ 152162 w 1297423"/>
                <a:gd name="connsiteY184" fmla="*/ 2275508 h 2311974"/>
                <a:gd name="connsiteX185" fmla="*/ 111427 w 1297423"/>
                <a:gd name="connsiteY185" fmla="*/ 2254426 h 2311974"/>
                <a:gd name="connsiteX186" fmla="*/ 119732 w 1297423"/>
                <a:gd name="connsiteY186" fmla="*/ 2090384 h 2311974"/>
                <a:gd name="connsiteX187" fmla="*/ 149016 w 1297423"/>
                <a:gd name="connsiteY187" fmla="*/ 1879782 h 2311974"/>
                <a:gd name="connsiteX188" fmla="*/ 144099 w 1297423"/>
                <a:gd name="connsiteY188" fmla="*/ 1766434 h 2311974"/>
                <a:gd name="connsiteX189" fmla="*/ 115820 w 1297423"/>
                <a:gd name="connsiteY189" fmla="*/ 1684276 h 2311974"/>
                <a:gd name="connsiteX190" fmla="*/ 52467 w 1297423"/>
                <a:gd name="connsiteY190" fmla="*/ 1605539 h 2311974"/>
                <a:gd name="connsiteX191" fmla="*/ 2592 w 1297423"/>
                <a:gd name="connsiteY191" fmla="*/ 1566641 h 2311974"/>
                <a:gd name="connsiteX192" fmla="*/ 4236 w 1297423"/>
                <a:gd name="connsiteY192" fmla="*/ 1519182 h 2311974"/>
                <a:gd name="connsiteX193" fmla="*/ 0 w 1297423"/>
                <a:gd name="connsiteY193" fmla="*/ 1442151 h 2311974"/>
                <a:gd name="connsiteX194" fmla="*/ 55307 w 1297423"/>
                <a:gd name="connsiteY194" fmla="*/ 1327822 h 2311974"/>
                <a:gd name="connsiteX195" fmla="*/ 848993 w 1297423"/>
                <a:gd name="connsiteY195" fmla="*/ 1104035 h 2311974"/>
                <a:gd name="connsiteX196" fmla="*/ 220925 w 1297423"/>
                <a:gd name="connsiteY196" fmla="*/ 240679 h 2311974"/>
                <a:gd name="connsiteX197" fmla="*/ 242265 w 1297423"/>
                <a:gd name="connsiteY197" fmla="*/ 199350 h 2311974"/>
                <a:gd name="connsiteX198" fmla="*/ 220925 w 1297423"/>
                <a:gd name="connsiteY198" fmla="*/ 150728 h 2311974"/>
                <a:gd name="connsiteX199" fmla="*/ 230409 w 1297423"/>
                <a:gd name="connsiteY199" fmla="*/ 131279 h 2311974"/>
                <a:gd name="connsiteX200" fmla="*/ 263605 w 1297423"/>
                <a:gd name="connsiteY200" fmla="*/ 116693 h 2311974"/>
                <a:gd name="connsiteX201" fmla="*/ 301544 w 1297423"/>
                <a:gd name="connsiteY201" fmla="*/ 102106 h 2311974"/>
                <a:gd name="connsiteX202" fmla="*/ 294430 w 1297423"/>
                <a:gd name="connsiteY202" fmla="*/ 7293 h 2311974"/>
                <a:gd name="connsiteX203" fmla="*/ 337111 w 1297423"/>
                <a:gd name="connsiteY203" fmla="*/ 17018 h 2311974"/>
                <a:gd name="connsiteX204" fmla="*/ 358451 w 1297423"/>
                <a:gd name="connsiteY204" fmla="*/ 0 h 2311974"/>
                <a:gd name="connsiteX205" fmla="*/ 358451 w 1297423"/>
                <a:gd name="connsiteY205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34328 w 1297423"/>
                <a:gd name="connsiteY5" fmla="*/ 75364 h 2311974"/>
                <a:gd name="connsiteX6" fmla="*/ 434328 w 1297423"/>
                <a:gd name="connsiteY6" fmla="*/ 82657 h 2311974"/>
                <a:gd name="connsiteX7" fmla="*/ 441441 w 1297423"/>
                <a:gd name="connsiteY7" fmla="*/ 82657 h 2311974"/>
                <a:gd name="connsiteX8" fmla="*/ 465152 w 1297423"/>
                <a:gd name="connsiteY8" fmla="*/ 104537 h 2311974"/>
                <a:gd name="connsiteX9" fmla="*/ 493606 w 1297423"/>
                <a:gd name="connsiteY9" fmla="*/ 89950 h 2311974"/>
                <a:gd name="connsiteX10" fmla="*/ 507833 w 1297423"/>
                <a:gd name="connsiteY10" fmla="*/ 94813 h 2311974"/>
                <a:gd name="connsiteX11" fmla="*/ 541029 w 1297423"/>
                <a:gd name="connsiteY11" fmla="*/ 72933 h 2311974"/>
                <a:gd name="connsiteX12" fmla="*/ 543400 w 1297423"/>
                <a:gd name="connsiteY12" fmla="*/ 72933 h 2311974"/>
                <a:gd name="connsiteX13" fmla="*/ 548142 w 1297423"/>
                <a:gd name="connsiteY13" fmla="*/ 123986 h 2311974"/>
                <a:gd name="connsiteX14" fmla="*/ 574225 w 1297423"/>
                <a:gd name="connsiteY14" fmla="*/ 150728 h 2311974"/>
                <a:gd name="connsiteX15" fmla="*/ 650101 w 1297423"/>
                <a:gd name="connsiteY15" fmla="*/ 172608 h 2311974"/>
                <a:gd name="connsiteX16" fmla="*/ 657215 w 1297423"/>
                <a:gd name="connsiteY16" fmla="*/ 184763 h 2311974"/>
                <a:gd name="connsiteX17" fmla="*/ 664328 w 1297423"/>
                <a:gd name="connsiteY17" fmla="*/ 233385 h 2311974"/>
                <a:gd name="connsiteX18" fmla="*/ 707009 w 1297423"/>
                <a:gd name="connsiteY18" fmla="*/ 211505 h 2311974"/>
                <a:gd name="connsiteX19" fmla="*/ 730720 w 1297423"/>
                <a:gd name="connsiteY19" fmla="*/ 213936 h 2311974"/>
                <a:gd name="connsiteX20" fmla="*/ 752060 w 1297423"/>
                <a:gd name="connsiteY20" fmla="*/ 199350 h 2311974"/>
                <a:gd name="connsiteX21" fmla="*/ 761545 w 1297423"/>
                <a:gd name="connsiteY21" fmla="*/ 177470 h 2311974"/>
                <a:gd name="connsiteX22" fmla="*/ 787628 w 1297423"/>
                <a:gd name="connsiteY22" fmla="*/ 158021 h 2311974"/>
                <a:gd name="connsiteX23" fmla="*/ 808968 w 1297423"/>
                <a:gd name="connsiteY23" fmla="*/ 194488 h 2311974"/>
                <a:gd name="connsiteX24" fmla="*/ 808968 w 1297423"/>
                <a:gd name="connsiteY24" fmla="*/ 221230 h 2311974"/>
                <a:gd name="connsiteX25" fmla="*/ 820823 w 1297423"/>
                <a:gd name="connsiteY25" fmla="*/ 243110 h 2311974"/>
                <a:gd name="connsiteX26" fmla="*/ 839793 w 1297423"/>
                <a:gd name="connsiteY26" fmla="*/ 262558 h 2311974"/>
                <a:gd name="connsiteX27" fmla="*/ 937009 w 1297423"/>
                <a:gd name="connsiteY27" fmla="*/ 262558 h 2311974"/>
                <a:gd name="connsiteX28" fmla="*/ 1019999 w 1297423"/>
                <a:gd name="connsiteY28" fmla="*/ 371958 h 2311974"/>
                <a:gd name="connsiteX29" fmla="*/ 1136185 w 1297423"/>
                <a:gd name="connsiteY29" fmla="*/ 415718 h 2311974"/>
                <a:gd name="connsiteX30" fmla="*/ 1169381 w 1297423"/>
                <a:gd name="connsiteY30" fmla="*/ 386544 h 2311974"/>
                <a:gd name="connsiteX31" fmla="*/ 1214433 w 1297423"/>
                <a:gd name="connsiteY31" fmla="*/ 381682 h 2311974"/>
                <a:gd name="connsiteX32" fmla="*/ 1221547 w 1297423"/>
                <a:gd name="connsiteY32" fmla="*/ 386544 h 2311974"/>
                <a:gd name="connsiteX33" fmla="*/ 1257114 w 1297423"/>
                <a:gd name="connsiteY33" fmla="*/ 371958 h 2311974"/>
                <a:gd name="connsiteX34" fmla="*/ 1257114 w 1297423"/>
                <a:gd name="connsiteY34" fmla="*/ 388975 h 2311974"/>
                <a:gd name="connsiteX35" fmla="*/ 1271341 w 1297423"/>
                <a:gd name="connsiteY35" fmla="*/ 408424 h 2311974"/>
                <a:gd name="connsiteX36" fmla="*/ 1209691 w 1297423"/>
                <a:gd name="connsiteY36" fmla="*/ 444891 h 2311974"/>
                <a:gd name="connsiteX37" fmla="*/ 1207320 w 1297423"/>
                <a:gd name="connsiteY37" fmla="*/ 491082 h 2311974"/>
                <a:gd name="connsiteX38" fmla="*/ 1228660 w 1297423"/>
                <a:gd name="connsiteY38" fmla="*/ 532410 h 2311974"/>
                <a:gd name="connsiteX39" fmla="*/ 1261856 w 1297423"/>
                <a:gd name="connsiteY39" fmla="*/ 554290 h 2311974"/>
                <a:gd name="connsiteX40" fmla="*/ 1283196 w 1297423"/>
                <a:gd name="connsiteY40" fmla="*/ 581032 h 2311974"/>
                <a:gd name="connsiteX41" fmla="*/ 1276083 w 1297423"/>
                <a:gd name="connsiteY41" fmla="*/ 622361 h 2311974"/>
                <a:gd name="connsiteX42" fmla="*/ 1297423 w 1297423"/>
                <a:gd name="connsiteY42" fmla="*/ 644241 h 2311974"/>
                <a:gd name="connsiteX43" fmla="*/ 1292681 w 1297423"/>
                <a:gd name="connsiteY43" fmla="*/ 658827 h 2311974"/>
                <a:gd name="connsiteX44" fmla="*/ 1285567 w 1297423"/>
                <a:gd name="connsiteY44" fmla="*/ 666121 h 2311974"/>
                <a:gd name="connsiteX45" fmla="*/ 1257114 w 1297423"/>
                <a:gd name="connsiteY45" fmla="*/ 663689 h 2311974"/>
                <a:gd name="connsiteX46" fmla="*/ 1228660 w 1297423"/>
                <a:gd name="connsiteY46" fmla="*/ 705018 h 2311974"/>
                <a:gd name="connsiteX47" fmla="*/ 1207320 w 1297423"/>
                <a:gd name="connsiteY47" fmla="*/ 712312 h 2311974"/>
                <a:gd name="connsiteX48" fmla="*/ 1159897 w 1297423"/>
                <a:gd name="connsiteY48" fmla="*/ 785245 h 2311974"/>
                <a:gd name="connsiteX49" fmla="*/ 1098247 w 1297423"/>
                <a:gd name="connsiteY49" fmla="*/ 802262 h 2311974"/>
                <a:gd name="connsiteX50" fmla="*/ 1024742 w 1297423"/>
                <a:gd name="connsiteY50" fmla="*/ 1149909 h 2311974"/>
                <a:gd name="connsiteX51" fmla="*/ 1036597 w 1297423"/>
                <a:gd name="connsiteY51" fmla="*/ 1164496 h 2311974"/>
                <a:gd name="connsiteX52" fmla="*/ 1065051 w 1297423"/>
                <a:gd name="connsiteY52" fmla="*/ 1164496 h 2311974"/>
                <a:gd name="connsiteX53" fmla="*/ 1067422 w 1297423"/>
                <a:gd name="connsiteY53" fmla="*/ 1166927 h 2311974"/>
                <a:gd name="connsiteX54" fmla="*/ 1086391 w 1297423"/>
                <a:gd name="connsiteY54" fmla="*/ 1159634 h 2311974"/>
                <a:gd name="connsiteX55" fmla="*/ 1098247 w 1297423"/>
                <a:gd name="connsiteY55" fmla="*/ 1166927 h 2311974"/>
                <a:gd name="connsiteX56" fmla="*/ 1105361 w 1297423"/>
                <a:gd name="connsiteY56" fmla="*/ 1166927 h 2311974"/>
                <a:gd name="connsiteX57" fmla="*/ 1100618 w 1297423"/>
                <a:gd name="connsiteY57" fmla="*/ 1171789 h 2311974"/>
                <a:gd name="connsiteX58" fmla="*/ 1114845 w 1297423"/>
                <a:gd name="connsiteY58" fmla="*/ 1179083 h 2311974"/>
                <a:gd name="connsiteX59" fmla="*/ 1121959 w 1297423"/>
                <a:gd name="connsiteY59" fmla="*/ 1222842 h 2311974"/>
                <a:gd name="connsiteX60" fmla="*/ 1114845 w 1297423"/>
                <a:gd name="connsiteY60" fmla="*/ 1230136 h 2311974"/>
                <a:gd name="connsiteX61" fmla="*/ 1114845 w 1297423"/>
                <a:gd name="connsiteY61" fmla="*/ 1254447 h 2311974"/>
                <a:gd name="connsiteX62" fmla="*/ 1140928 w 1297423"/>
                <a:gd name="connsiteY62" fmla="*/ 1271464 h 2311974"/>
                <a:gd name="connsiteX63" fmla="*/ 1136185 w 1297423"/>
                <a:gd name="connsiteY63" fmla="*/ 1278758 h 2311974"/>
                <a:gd name="connsiteX64" fmla="*/ 1145670 w 1297423"/>
                <a:gd name="connsiteY64" fmla="*/ 1290913 h 2311974"/>
                <a:gd name="connsiteX65" fmla="*/ 1145670 w 1297423"/>
                <a:gd name="connsiteY65" fmla="*/ 1303069 h 2311974"/>
                <a:gd name="connsiteX66" fmla="*/ 1148041 w 1297423"/>
                <a:gd name="connsiteY66" fmla="*/ 1305500 h 2311974"/>
                <a:gd name="connsiteX67" fmla="*/ 1145670 w 1297423"/>
                <a:gd name="connsiteY67" fmla="*/ 1312793 h 2311974"/>
                <a:gd name="connsiteX68" fmla="*/ 1152783 w 1297423"/>
                <a:gd name="connsiteY68" fmla="*/ 1324948 h 2311974"/>
                <a:gd name="connsiteX69" fmla="*/ 1159897 w 1297423"/>
                <a:gd name="connsiteY69" fmla="*/ 1317655 h 2311974"/>
                <a:gd name="connsiteX70" fmla="*/ 1159897 w 1297423"/>
                <a:gd name="connsiteY70" fmla="*/ 1327379 h 2311974"/>
                <a:gd name="connsiteX71" fmla="*/ 1162268 w 1297423"/>
                <a:gd name="connsiteY71" fmla="*/ 1344397 h 2311974"/>
                <a:gd name="connsiteX72" fmla="*/ 1136185 w 1297423"/>
                <a:gd name="connsiteY72" fmla="*/ 1358984 h 2311974"/>
                <a:gd name="connsiteX73" fmla="*/ 1114845 w 1297423"/>
                <a:gd name="connsiteY73" fmla="*/ 1358984 h 2311974"/>
                <a:gd name="connsiteX74" fmla="*/ 1112474 w 1297423"/>
                <a:gd name="connsiteY74" fmla="*/ 1376001 h 2311974"/>
                <a:gd name="connsiteX75" fmla="*/ 1133814 w 1297423"/>
                <a:gd name="connsiteY75" fmla="*/ 1376001 h 2311974"/>
                <a:gd name="connsiteX76" fmla="*/ 1136185 w 1297423"/>
                <a:gd name="connsiteY76" fmla="*/ 1383295 h 2311974"/>
                <a:gd name="connsiteX77" fmla="*/ 1140928 w 1297423"/>
                <a:gd name="connsiteY77" fmla="*/ 1380864 h 2311974"/>
                <a:gd name="connsiteX78" fmla="*/ 1148041 w 1297423"/>
                <a:gd name="connsiteY78" fmla="*/ 1393019 h 2311974"/>
                <a:gd name="connsiteX79" fmla="*/ 1145670 w 1297423"/>
                <a:gd name="connsiteY79" fmla="*/ 1400312 h 2311974"/>
                <a:gd name="connsiteX80" fmla="*/ 1148041 w 1297423"/>
                <a:gd name="connsiteY80" fmla="*/ 1402744 h 2311974"/>
                <a:gd name="connsiteX81" fmla="*/ 1167010 w 1297423"/>
                <a:gd name="connsiteY81" fmla="*/ 1380864 h 2311974"/>
                <a:gd name="connsiteX82" fmla="*/ 1174124 w 1297423"/>
                <a:gd name="connsiteY82" fmla="*/ 1383295 h 2311974"/>
                <a:gd name="connsiteX83" fmla="*/ 1169381 w 1297423"/>
                <a:gd name="connsiteY83" fmla="*/ 1380864 h 2311974"/>
                <a:gd name="connsiteX84" fmla="*/ 1176495 w 1297423"/>
                <a:gd name="connsiteY84" fmla="*/ 1373570 h 2311974"/>
                <a:gd name="connsiteX85" fmla="*/ 1183608 w 1297423"/>
                <a:gd name="connsiteY85" fmla="*/ 1368708 h 2311974"/>
                <a:gd name="connsiteX86" fmla="*/ 1200206 w 1297423"/>
                <a:gd name="connsiteY86" fmla="*/ 1417330 h 2311974"/>
                <a:gd name="connsiteX87" fmla="*/ 1195464 w 1297423"/>
                <a:gd name="connsiteY87" fmla="*/ 1424623 h 2311974"/>
                <a:gd name="connsiteX88" fmla="*/ 1195464 w 1297423"/>
                <a:gd name="connsiteY88" fmla="*/ 1441641 h 2311974"/>
                <a:gd name="connsiteX89" fmla="*/ 1162268 w 1297423"/>
                <a:gd name="connsiteY89" fmla="*/ 1436779 h 2311974"/>
                <a:gd name="connsiteX90" fmla="*/ 1159897 w 1297423"/>
                <a:gd name="connsiteY90" fmla="*/ 1473245 h 2311974"/>
                <a:gd name="connsiteX91" fmla="*/ 1145670 w 1297423"/>
                <a:gd name="connsiteY91" fmla="*/ 1473245 h 2311974"/>
                <a:gd name="connsiteX92" fmla="*/ 1140928 w 1297423"/>
                <a:gd name="connsiteY92" fmla="*/ 1504850 h 2311974"/>
                <a:gd name="connsiteX93" fmla="*/ 1126701 w 1297423"/>
                <a:gd name="connsiteY93" fmla="*/ 1521867 h 2311974"/>
                <a:gd name="connsiteX94" fmla="*/ 1126701 w 1297423"/>
                <a:gd name="connsiteY94" fmla="*/ 1548609 h 2311974"/>
                <a:gd name="connsiteX95" fmla="*/ 1107732 w 1297423"/>
                <a:gd name="connsiteY95" fmla="*/ 1560765 h 2311974"/>
                <a:gd name="connsiteX96" fmla="*/ 1133814 w 1297423"/>
                <a:gd name="connsiteY96" fmla="*/ 1570489 h 2311974"/>
                <a:gd name="connsiteX97" fmla="*/ 1133814 w 1297423"/>
                <a:gd name="connsiteY97" fmla="*/ 1577783 h 2311974"/>
                <a:gd name="connsiteX98" fmla="*/ 1079278 w 1297423"/>
                <a:gd name="connsiteY98" fmla="*/ 1577783 h 2311974"/>
                <a:gd name="connsiteX99" fmla="*/ 1091134 w 1297423"/>
                <a:gd name="connsiteY99" fmla="*/ 1602094 h 2311974"/>
                <a:gd name="connsiteX100" fmla="*/ 1100618 w 1297423"/>
                <a:gd name="connsiteY100" fmla="*/ 1609387 h 2311974"/>
                <a:gd name="connsiteX101" fmla="*/ 1098247 w 1297423"/>
                <a:gd name="connsiteY101" fmla="*/ 1619111 h 2311974"/>
                <a:gd name="connsiteX102" fmla="*/ 1100618 w 1297423"/>
                <a:gd name="connsiteY102" fmla="*/ 1623973 h 2311974"/>
                <a:gd name="connsiteX103" fmla="*/ 1100618 w 1297423"/>
                <a:gd name="connsiteY103" fmla="*/ 1645853 h 2311974"/>
                <a:gd name="connsiteX104" fmla="*/ 1093505 w 1297423"/>
                <a:gd name="connsiteY104" fmla="*/ 1645853 h 2311974"/>
                <a:gd name="connsiteX105" fmla="*/ 1086391 w 1297423"/>
                <a:gd name="connsiteY105" fmla="*/ 1667733 h 2311974"/>
                <a:gd name="connsiteX106" fmla="*/ 1086391 w 1297423"/>
                <a:gd name="connsiteY106" fmla="*/ 1706631 h 2311974"/>
                <a:gd name="connsiteX107" fmla="*/ 1072165 w 1297423"/>
                <a:gd name="connsiteY107" fmla="*/ 1709062 h 2311974"/>
                <a:gd name="connsiteX108" fmla="*/ 1072165 w 1297423"/>
                <a:gd name="connsiteY108" fmla="*/ 1723648 h 2311974"/>
                <a:gd name="connsiteX109" fmla="*/ 1060309 w 1297423"/>
                <a:gd name="connsiteY109" fmla="*/ 1740666 h 2311974"/>
                <a:gd name="connsiteX110" fmla="*/ 1003401 w 1297423"/>
                <a:gd name="connsiteY110" fmla="*/ 1733373 h 2311974"/>
                <a:gd name="connsiteX111" fmla="*/ 977319 w 1297423"/>
                <a:gd name="connsiteY111" fmla="*/ 1733373 h 2311974"/>
                <a:gd name="connsiteX112" fmla="*/ 965463 w 1297423"/>
                <a:gd name="connsiteY112" fmla="*/ 1743097 h 2311974"/>
                <a:gd name="connsiteX113" fmla="*/ 958350 w 1297423"/>
                <a:gd name="connsiteY113" fmla="*/ 1735804 h 2311974"/>
                <a:gd name="connsiteX114" fmla="*/ 951236 w 1297423"/>
                <a:gd name="connsiteY114" fmla="*/ 1740666 h 2311974"/>
                <a:gd name="connsiteX115" fmla="*/ 929896 w 1297423"/>
                <a:gd name="connsiteY115" fmla="*/ 1713924 h 2311974"/>
                <a:gd name="connsiteX116" fmla="*/ 915669 w 1297423"/>
                <a:gd name="connsiteY116" fmla="*/ 1721217 h 2311974"/>
                <a:gd name="connsiteX117" fmla="*/ 908556 w 1297423"/>
                <a:gd name="connsiteY117" fmla="*/ 1733373 h 2311974"/>
                <a:gd name="connsiteX118" fmla="*/ 901442 w 1297423"/>
                <a:gd name="connsiteY118" fmla="*/ 1735804 h 2311974"/>
                <a:gd name="connsiteX119" fmla="*/ 887215 w 1297423"/>
                <a:gd name="connsiteY119" fmla="*/ 1706631 h 2311974"/>
                <a:gd name="connsiteX120" fmla="*/ 816081 w 1297423"/>
                <a:gd name="connsiteY120" fmla="*/ 1709062 h 2311974"/>
                <a:gd name="connsiteX121" fmla="*/ 813710 w 1297423"/>
                <a:gd name="connsiteY121" fmla="*/ 1721217 h 2311974"/>
                <a:gd name="connsiteX122" fmla="*/ 771030 w 1297423"/>
                <a:gd name="connsiteY122" fmla="*/ 1721217 h 2311974"/>
                <a:gd name="connsiteX123" fmla="*/ 771030 w 1297423"/>
                <a:gd name="connsiteY123" fmla="*/ 1728511 h 2311974"/>
                <a:gd name="connsiteX124" fmla="*/ 740205 w 1297423"/>
                <a:gd name="connsiteY124" fmla="*/ 1721217 h 2311974"/>
                <a:gd name="connsiteX125" fmla="*/ 740205 w 1297423"/>
                <a:gd name="connsiteY125" fmla="*/ 1706631 h 2311974"/>
                <a:gd name="connsiteX126" fmla="*/ 733091 w 1297423"/>
                <a:gd name="connsiteY126" fmla="*/ 1706631 h 2311974"/>
                <a:gd name="connsiteX127" fmla="*/ 730720 w 1297423"/>
                <a:gd name="connsiteY127" fmla="*/ 1692044 h 2311974"/>
                <a:gd name="connsiteX128" fmla="*/ 730720 w 1297423"/>
                <a:gd name="connsiteY128" fmla="*/ 1692044 h 2311974"/>
                <a:gd name="connsiteX129" fmla="*/ 733091 w 1297423"/>
                <a:gd name="connsiteY129" fmla="*/ 1706631 h 2311974"/>
                <a:gd name="connsiteX130" fmla="*/ 678555 w 1297423"/>
                <a:gd name="connsiteY130" fmla="*/ 1709062 h 2311974"/>
                <a:gd name="connsiteX131" fmla="*/ 638246 w 1297423"/>
                <a:gd name="connsiteY131" fmla="*/ 1701769 h 2311974"/>
                <a:gd name="connsiteX132" fmla="*/ 635875 w 1297423"/>
                <a:gd name="connsiteY132" fmla="*/ 1709062 h 2311974"/>
                <a:gd name="connsiteX133" fmla="*/ 616905 w 1297423"/>
                <a:gd name="connsiteY133" fmla="*/ 1713924 h 2311974"/>
                <a:gd name="connsiteX134" fmla="*/ 609792 w 1297423"/>
                <a:gd name="connsiteY134" fmla="*/ 1733373 h 2311974"/>
                <a:gd name="connsiteX135" fmla="*/ 614534 w 1297423"/>
                <a:gd name="connsiteY135" fmla="*/ 1750391 h 2311974"/>
                <a:gd name="connsiteX136" fmla="*/ 595565 w 1297423"/>
                <a:gd name="connsiteY136" fmla="*/ 1750391 h 2311974"/>
                <a:gd name="connsiteX137" fmla="*/ 590823 w 1297423"/>
                <a:gd name="connsiteY137" fmla="*/ 1769840 h 2311974"/>
                <a:gd name="connsiteX138" fmla="*/ 597936 w 1297423"/>
                <a:gd name="connsiteY138" fmla="*/ 1784426 h 2311974"/>
                <a:gd name="connsiteX139" fmla="*/ 595565 w 1297423"/>
                <a:gd name="connsiteY139" fmla="*/ 1806306 h 2311974"/>
                <a:gd name="connsiteX140" fmla="*/ 583709 w 1297423"/>
                <a:gd name="connsiteY140" fmla="*/ 1813599 h 2311974"/>
                <a:gd name="connsiteX141" fmla="*/ 583709 w 1297423"/>
                <a:gd name="connsiteY141" fmla="*/ 1847635 h 2311974"/>
                <a:gd name="connsiteX142" fmla="*/ 569483 w 1297423"/>
                <a:gd name="connsiteY142" fmla="*/ 1852497 h 2311974"/>
                <a:gd name="connsiteX143" fmla="*/ 567111 w 1297423"/>
                <a:gd name="connsiteY143" fmla="*/ 1837910 h 2311974"/>
                <a:gd name="connsiteX144" fmla="*/ 533915 w 1297423"/>
                <a:gd name="connsiteY144" fmla="*/ 1837910 h 2311974"/>
                <a:gd name="connsiteX145" fmla="*/ 533915 w 1297423"/>
                <a:gd name="connsiteY145" fmla="*/ 1859790 h 2311974"/>
                <a:gd name="connsiteX146" fmla="*/ 514946 w 1297423"/>
                <a:gd name="connsiteY146" fmla="*/ 1859790 h 2311974"/>
                <a:gd name="connsiteX147" fmla="*/ 514946 w 1297423"/>
                <a:gd name="connsiteY147" fmla="*/ 1869515 h 2311974"/>
                <a:gd name="connsiteX148" fmla="*/ 512575 w 1297423"/>
                <a:gd name="connsiteY148" fmla="*/ 1876808 h 2311974"/>
                <a:gd name="connsiteX149" fmla="*/ 431957 w 1297423"/>
                <a:gd name="connsiteY149" fmla="*/ 1876808 h 2311974"/>
                <a:gd name="connsiteX150" fmla="*/ 431957 w 1297423"/>
                <a:gd name="connsiteY150" fmla="*/ 1896257 h 2311974"/>
                <a:gd name="connsiteX151" fmla="*/ 379791 w 1297423"/>
                <a:gd name="connsiteY151" fmla="*/ 1901119 h 2311974"/>
                <a:gd name="connsiteX152" fmla="*/ 379791 w 1297423"/>
                <a:gd name="connsiteY152" fmla="*/ 1930292 h 2311974"/>
                <a:gd name="connsiteX153" fmla="*/ 358451 w 1297423"/>
                <a:gd name="connsiteY153" fmla="*/ 1930292 h 2311974"/>
                <a:gd name="connsiteX154" fmla="*/ 356080 w 1297423"/>
                <a:gd name="connsiteY154" fmla="*/ 1952172 h 2311974"/>
                <a:gd name="connsiteX155" fmla="*/ 344224 w 1297423"/>
                <a:gd name="connsiteY155" fmla="*/ 1952172 h 2311974"/>
                <a:gd name="connsiteX156" fmla="*/ 344224 w 1297423"/>
                <a:gd name="connsiteY156" fmla="*/ 1978914 h 2311974"/>
                <a:gd name="connsiteX157" fmla="*/ 351338 w 1297423"/>
                <a:gd name="connsiteY157" fmla="*/ 1983776 h 2311974"/>
                <a:gd name="connsiteX158" fmla="*/ 348967 w 1297423"/>
                <a:gd name="connsiteY158" fmla="*/ 2000794 h 2311974"/>
                <a:gd name="connsiteX159" fmla="*/ 356080 w 1297423"/>
                <a:gd name="connsiteY159" fmla="*/ 2005656 h 2311974"/>
                <a:gd name="connsiteX160" fmla="*/ 356080 w 1297423"/>
                <a:gd name="connsiteY160" fmla="*/ 2068865 h 2311974"/>
                <a:gd name="connsiteX161" fmla="*/ 348967 w 1297423"/>
                <a:gd name="connsiteY161" fmla="*/ 2068865 h 2311974"/>
                <a:gd name="connsiteX162" fmla="*/ 348967 w 1297423"/>
                <a:gd name="connsiteY162" fmla="*/ 2081020 h 2311974"/>
                <a:gd name="connsiteX163" fmla="*/ 329997 w 1297423"/>
                <a:gd name="connsiteY163" fmla="*/ 2083451 h 2311974"/>
                <a:gd name="connsiteX164" fmla="*/ 315771 w 1297423"/>
                <a:gd name="connsiteY164" fmla="*/ 2117487 h 2311974"/>
                <a:gd name="connsiteX165" fmla="*/ 315771 w 1297423"/>
                <a:gd name="connsiteY165" fmla="*/ 2129642 h 2311974"/>
                <a:gd name="connsiteX166" fmla="*/ 372678 w 1297423"/>
                <a:gd name="connsiteY166" fmla="*/ 2132073 h 2311974"/>
                <a:gd name="connsiteX167" fmla="*/ 365565 w 1297423"/>
                <a:gd name="connsiteY167" fmla="*/ 2151522 h 2311974"/>
                <a:gd name="connsiteX168" fmla="*/ 370307 w 1297423"/>
                <a:gd name="connsiteY168" fmla="*/ 2161246 h 2311974"/>
                <a:gd name="connsiteX169" fmla="*/ 365565 w 1297423"/>
                <a:gd name="connsiteY169" fmla="*/ 2168540 h 2311974"/>
                <a:gd name="connsiteX170" fmla="*/ 348967 w 1297423"/>
                <a:gd name="connsiteY170" fmla="*/ 2168540 h 2311974"/>
                <a:gd name="connsiteX171" fmla="*/ 348967 w 1297423"/>
                <a:gd name="connsiteY171" fmla="*/ 2180695 h 2311974"/>
                <a:gd name="connsiteX172" fmla="*/ 318142 w 1297423"/>
                <a:gd name="connsiteY172" fmla="*/ 2187988 h 2311974"/>
                <a:gd name="connsiteX173" fmla="*/ 325255 w 1297423"/>
                <a:gd name="connsiteY173" fmla="*/ 2200144 h 2311974"/>
                <a:gd name="connsiteX174" fmla="*/ 322884 w 1297423"/>
                <a:gd name="connsiteY174" fmla="*/ 2256059 h 2311974"/>
                <a:gd name="connsiteX175" fmla="*/ 311028 w 1297423"/>
                <a:gd name="connsiteY175" fmla="*/ 2277939 h 2311974"/>
                <a:gd name="connsiteX176" fmla="*/ 284946 w 1297423"/>
                <a:gd name="connsiteY176" fmla="*/ 2307112 h 2311974"/>
                <a:gd name="connsiteX177" fmla="*/ 270719 w 1297423"/>
                <a:gd name="connsiteY177" fmla="*/ 2311974 h 2311974"/>
                <a:gd name="connsiteX178" fmla="*/ 254121 w 1297423"/>
                <a:gd name="connsiteY178" fmla="*/ 2282801 h 2311974"/>
                <a:gd name="connsiteX179" fmla="*/ 235152 w 1297423"/>
                <a:gd name="connsiteY179" fmla="*/ 2275508 h 2311974"/>
                <a:gd name="connsiteX180" fmla="*/ 220925 w 1297423"/>
                <a:gd name="connsiteY180" fmla="*/ 2292526 h 2311974"/>
                <a:gd name="connsiteX181" fmla="*/ 201956 w 1297423"/>
                <a:gd name="connsiteY181" fmla="*/ 2285232 h 2311974"/>
                <a:gd name="connsiteX182" fmla="*/ 187729 w 1297423"/>
                <a:gd name="connsiteY182" fmla="*/ 2290094 h 2311974"/>
                <a:gd name="connsiteX183" fmla="*/ 152162 w 1297423"/>
                <a:gd name="connsiteY183" fmla="*/ 2275508 h 2311974"/>
                <a:gd name="connsiteX184" fmla="*/ 111427 w 1297423"/>
                <a:gd name="connsiteY184" fmla="*/ 2254426 h 2311974"/>
                <a:gd name="connsiteX185" fmla="*/ 119732 w 1297423"/>
                <a:gd name="connsiteY185" fmla="*/ 2090384 h 2311974"/>
                <a:gd name="connsiteX186" fmla="*/ 149016 w 1297423"/>
                <a:gd name="connsiteY186" fmla="*/ 1879782 h 2311974"/>
                <a:gd name="connsiteX187" fmla="*/ 144099 w 1297423"/>
                <a:gd name="connsiteY187" fmla="*/ 1766434 h 2311974"/>
                <a:gd name="connsiteX188" fmla="*/ 115820 w 1297423"/>
                <a:gd name="connsiteY188" fmla="*/ 1684276 h 2311974"/>
                <a:gd name="connsiteX189" fmla="*/ 52467 w 1297423"/>
                <a:gd name="connsiteY189" fmla="*/ 1605539 h 2311974"/>
                <a:gd name="connsiteX190" fmla="*/ 2592 w 1297423"/>
                <a:gd name="connsiteY190" fmla="*/ 1566641 h 2311974"/>
                <a:gd name="connsiteX191" fmla="*/ 4236 w 1297423"/>
                <a:gd name="connsiteY191" fmla="*/ 1519182 h 2311974"/>
                <a:gd name="connsiteX192" fmla="*/ 0 w 1297423"/>
                <a:gd name="connsiteY192" fmla="*/ 1442151 h 2311974"/>
                <a:gd name="connsiteX193" fmla="*/ 55307 w 1297423"/>
                <a:gd name="connsiteY193" fmla="*/ 1327822 h 2311974"/>
                <a:gd name="connsiteX194" fmla="*/ 848993 w 1297423"/>
                <a:gd name="connsiteY194" fmla="*/ 1104035 h 2311974"/>
                <a:gd name="connsiteX195" fmla="*/ 220925 w 1297423"/>
                <a:gd name="connsiteY195" fmla="*/ 240679 h 2311974"/>
                <a:gd name="connsiteX196" fmla="*/ 242265 w 1297423"/>
                <a:gd name="connsiteY196" fmla="*/ 199350 h 2311974"/>
                <a:gd name="connsiteX197" fmla="*/ 220925 w 1297423"/>
                <a:gd name="connsiteY197" fmla="*/ 150728 h 2311974"/>
                <a:gd name="connsiteX198" fmla="*/ 230409 w 1297423"/>
                <a:gd name="connsiteY198" fmla="*/ 131279 h 2311974"/>
                <a:gd name="connsiteX199" fmla="*/ 263605 w 1297423"/>
                <a:gd name="connsiteY199" fmla="*/ 116693 h 2311974"/>
                <a:gd name="connsiteX200" fmla="*/ 301544 w 1297423"/>
                <a:gd name="connsiteY200" fmla="*/ 102106 h 2311974"/>
                <a:gd name="connsiteX201" fmla="*/ 294430 w 1297423"/>
                <a:gd name="connsiteY201" fmla="*/ 7293 h 2311974"/>
                <a:gd name="connsiteX202" fmla="*/ 337111 w 1297423"/>
                <a:gd name="connsiteY202" fmla="*/ 17018 h 2311974"/>
                <a:gd name="connsiteX203" fmla="*/ 358451 w 1297423"/>
                <a:gd name="connsiteY203" fmla="*/ 0 h 2311974"/>
                <a:gd name="connsiteX204" fmla="*/ 358451 w 1297423"/>
                <a:gd name="connsiteY204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34328 w 1297423"/>
                <a:gd name="connsiteY5" fmla="*/ 75364 h 2311974"/>
                <a:gd name="connsiteX6" fmla="*/ 434328 w 1297423"/>
                <a:gd name="connsiteY6" fmla="*/ 82657 h 2311974"/>
                <a:gd name="connsiteX7" fmla="*/ 465152 w 1297423"/>
                <a:gd name="connsiteY7" fmla="*/ 104537 h 2311974"/>
                <a:gd name="connsiteX8" fmla="*/ 493606 w 1297423"/>
                <a:gd name="connsiteY8" fmla="*/ 89950 h 2311974"/>
                <a:gd name="connsiteX9" fmla="*/ 507833 w 1297423"/>
                <a:gd name="connsiteY9" fmla="*/ 94813 h 2311974"/>
                <a:gd name="connsiteX10" fmla="*/ 541029 w 1297423"/>
                <a:gd name="connsiteY10" fmla="*/ 72933 h 2311974"/>
                <a:gd name="connsiteX11" fmla="*/ 543400 w 1297423"/>
                <a:gd name="connsiteY11" fmla="*/ 72933 h 2311974"/>
                <a:gd name="connsiteX12" fmla="*/ 548142 w 1297423"/>
                <a:gd name="connsiteY12" fmla="*/ 123986 h 2311974"/>
                <a:gd name="connsiteX13" fmla="*/ 574225 w 1297423"/>
                <a:gd name="connsiteY13" fmla="*/ 150728 h 2311974"/>
                <a:gd name="connsiteX14" fmla="*/ 650101 w 1297423"/>
                <a:gd name="connsiteY14" fmla="*/ 172608 h 2311974"/>
                <a:gd name="connsiteX15" fmla="*/ 657215 w 1297423"/>
                <a:gd name="connsiteY15" fmla="*/ 184763 h 2311974"/>
                <a:gd name="connsiteX16" fmla="*/ 664328 w 1297423"/>
                <a:gd name="connsiteY16" fmla="*/ 233385 h 2311974"/>
                <a:gd name="connsiteX17" fmla="*/ 707009 w 1297423"/>
                <a:gd name="connsiteY17" fmla="*/ 211505 h 2311974"/>
                <a:gd name="connsiteX18" fmla="*/ 730720 w 1297423"/>
                <a:gd name="connsiteY18" fmla="*/ 213936 h 2311974"/>
                <a:gd name="connsiteX19" fmla="*/ 752060 w 1297423"/>
                <a:gd name="connsiteY19" fmla="*/ 199350 h 2311974"/>
                <a:gd name="connsiteX20" fmla="*/ 761545 w 1297423"/>
                <a:gd name="connsiteY20" fmla="*/ 177470 h 2311974"/>
                <a:gd name="connsiteX21" fmla="*/ 787628 w 1297423"/>
                <a:gd name="connsiteY21" fmla="*/ 158021 h 2311974"/>
                <a:gd name="connsiteX22" fmla="*/ 808968 w 1297423"/>
                <a:gd name="connsiteY22" fmla="*/ 194488 h 2311974"/>
                <a:gd name="connsiteX23" fmla="*/ 808968 w 1297423"/>
                <a:gd name="connsiteY23" fmla="*/ 221230 h 2311974"/>
                <a:gd name="connsiteX24" fmla="*/ 820823 w 1297423"/>
                <a:gd name="connsiteY24" fmla="*/ 243110 h 2311974"/>
                <a:gd name="connsiteX25" fmla="*/ 839793 w 1297423"/>
                <a:gd name="connsiteY25" fmla="*/ 262558 h 2311974"/>
                <a:gd name="connsiteX26" fmla="*/ 937009 w 1297423"/>
                <a:gd name="connsiteY26" fmla="*/ 262558 h 2311974"/>
                <a:gd name="connsiteX27" fmla="*/ 1019999 w 1297423"/>
                <a:gd name="connsiteY27" fmla="*/ 371958 h 2311974"/>
                <a:gd name="connsiteX28" fmla="*/ 1136185 w 1297423"/>
                <a:gd name="connsiteY28" fmla="*/ 415718 h 2311974"/>
                <a:gd name="connsiteX29" fmla="*/ 1169381 w 1297423"/>
                <a:gd name="connsiteY29" fmla="*/ 386544 h 2311974"/>
                <a:gd name="connsiteX30" fmla="*/ 1214433 w 1297423"/>
                <a:gd name="connsiteY30" fmla="*/ 381682 h 2311974"/>
                <a:gd name="connsiteX31" fmla="*/ 1221547 w 1297423"/>
                <a:gd name="connsiteY31" fmla="*/ 386544 h 2311974"/>
                <a:gd name="connsiteX32" fmla="*/ 1257114 w 1297423"/>
                <a:gd name="connsiteY32" fmla="*/ 371958 h 2311974"/>
                <a:gd name="connsiteX33" fmla="*/ 1257114 w 1297423"/>
                <a:gd name="connsiteY33" fmla="*/ 388975 h 2311974"/>
                <a:gd name="connsiteX34" fmla="*/ 1271341 w 1297423"/>
                <a:gd name="connsiteY34" fmla="*/ 408424 h 2311974"/>
                <a:gd name="connsiteX35" fmla="*/ 1209691 w 1297423"/>
                <a:gd name="connsiteY35" fmla="*/ 444891 h 2311974"/>
                <a:gd name="connsiteX36" fmla="*/ 1207320 w 1297423"/>
                <a:gd name="connsiteY36" fmla="*/ 491082 h 2311974"/>
                <a:gd name="connsiteX37" fmla="*/ 1228660 w 1297423"/>
                <a:gd name="connsiteY37" fmla="*/ 532410 h 2311974"/>
                <a:gd name="connsiteX38" fmla="*/ 1261856 w 1297423"/>
                <a:gd name="connsiteY38" fmla="*/ 554290 h 2311974"/>
                <a:gd name="connsiteX39" fmla="*/ 1283196 w 1297423"/>
                <a:gd name="connsiteY39" fmla="*/ 581032 h 2311974"/>
                <a:gd name="connsiteX40" fmla="*/ 1276083 w 1297423"/>
                <a:gd name="connsiteY40" fmla="*/ 622361 h 2311974"/>
                <a:gd name="connsiteX41" fmla="*/ 1297423 w 1297423"/>
                <a:gd name="connsiteY41" fmla="*/ 644241 h 2311974"/>
                <a:gd name="connsiteX42" fmla="*/ 1292681 w 1297423"/>
                <a:gd name="connsiteY42" fmla="*/ 658827 h 2311974"/>
                <a:gd name="connsiteX43" fmla="*/ 1285567 w 1297423"/>
                <a:gd name="connsiteY43" fmla="*/ 666121 h 2311974"/>
                <a:gd name="connsiteX44" fmla="*/ 1257114 w 1297423"/>
                <a:gd name="connsiteY44" fmla="*/ 663689 h 2311974"/>
                <a:gd name="connsiteX45" fmla="*/ 1228660 w 1297423"/>
                <a:gd name="connsiteY45" fmla="*/ 705018 h 2311974"/>
                <a:gd name="connsiteX46" fmla="*/ 1207320 w 1297423"/>
                <a:gd name="connsiteY46" fmla="*/ 712312 h 2311974"/>
                <a:gd name="connsiteX47" fmla="*/ 1159897 w 1297423"/>
                <a:gd name="connsiteY47" fmla="*/ 785245 h 2311974"/>
                <a:gd name="connsiteX48" fmla="*/ 1098247 w 1297423"/>
                <a:gd name="connsiteY48" fmla="*/ 802262 h 2311974"/>
                <a:gd name="connsiteX49" fmla="*/ 1024742 w 1297423"/>
                <a:gd name="connsiteY49" fmla="*/ 1149909 h 2311974"/>
                <a:gd name="connsiteX50" fmla="*/ 1036597 w 1297423"/>
                <a:gd name="connsiteY50" fmla="*/ 1164496 h 2311974"/>
                <a:gd name="connsiteX51" fmla="*/ 1065051 w 1297423"/>
                <a:gd name="connsiteY51" fmla="*/ 1164496 h 2311974"/>
                <a:gd name="connsiteX52" fmla="*/ 1067422 w 1297423"/>
                <a:gd name="connsiteY52" fmla="*/ 1166927 h 2311974"/>
                <a:gd name="connsiteX53" fmla="*/ 1086391 w 1297423"/>
                <a:gd name="connsiteY53" fmla="*/ 1159634 h 2311974"/>
                <a:gd name="connsiteX54" fmla="*/ 1098247 w 1297423"/>
                <a:gd name="connsiteY54" fmla="*/ 1166927 h 2311974"/>
                <a:gd name="connsiteX55" fmla="*/ 1105361 w 1297423"/>
                <a:gd name="connsiteY55" fmla="*/ 1166927 h 2311974"/>
                <a:gd name="connsiteX56" fmla="*/ 1100618 w 1297423"/>
                <a:gd name="connsiteY56" fmla="*/ 1171789 h 2311974"/>
                <a:gd name="connsiteX57" fmla="*/ 1114845 w 1297423"/>
                <a:gd name="connsiteY57" fmla="*/ 1179083 h 2311974"/>
                <a:gd name="connsiteX58" fmla="*/ 1121959 w 1297423"/>
                <a:gd name="connsiteY58" fmla="*/ 1222842 h 2311974"/>
                <a:gd name="connsiteX59" fmla="*/ 1114845 w 1297423"/>
                <a:gd name="connsiteY59" fmla="*/ 1230136 h 2311974"/>
                <a:gd name="connsiteX60" fmla="*/ 1114845 w 1297423"/>
                <a:gd name="connsiteY60" fmla="*/ 1254447 h 2311974"/>
                <a:gd name="connsiteX61" fmla="*/ 1140928 w 1297423"/>
                <a:gd name="connsiteY61" fmla="*/ 1271464 h 2311974"/>
                <a:gd name="connsiteX62" fmla="*/ 1136185 w 1297423"/>
                <a:gd name="connsiteY62" fmla="*/ 1278758 h 2311974"/>
                <a:gd name="connsiteX63" fmla="*/ 1145670 w 1297423"/>
                <a:gd name="connsiteY63" fmla="*/ 1290913 h 2311974"/>
                <a:gd name="connsiteX64" fmla="*/ 1145670 w 1297423"/>
                <a:gd name="connsiteY64" fmla="*/ 1303069 h 2311974"/>
                <a:gd name="connsiteX65" fmla="*/ 1148041 w 1297423"/>
                <a:gd name="connsiteY65" fmla="*/ 1305500 h 2311974"/>
                <a:gd name="connsiteX66" fmla="*/ 1145670 w 1297423"/>
                <a:gd name="connsiteY66" fmla="*/ 1312793 h 2311974"/>
                <a:gd name="connsiteX67" fmla="*/ 1152783 w 1297423"/>
                <a:gd name="connsiteY67" fmla="*/ 1324948 h 2311974"/>
                <a:gd name="connsiteX68" fmla="*/ 1159897 w 1297423"/>
                <a:gd name="connsiteY68" fmla="*/ 1317655 h 2311974"/>
                <a:gd name="connsiteX69" fmla="*/ 1159897 w 1297423"/>
                <a:gd name="connsiteY69" fmla="*/ 1327379 h 2311974"/>
                <a:gd name="connsiteX70" fmla="*/ 1162268 w 1297423"/>
                <a:gd name="connsiteY70" fmla="*/ 1344397 h 2311974"/>
                <a:gd name="connsiteX71" fmla="*/ 1136185 w 1297423"/>
                <a:gd name="connsiteY71" fmla="*/ 1358984 h 2311974"/>
                <a:gd name="connsiteX72" fmla="*/ 1114845 w 1297423"/>
                <a:gd name="connsiteY72" fmla="*/ 1358984 h 2311974"/>
                <a:gd name="connsiteX73" fmla="*/ 1112474 w 1297423"/>
                <a:gd name="connsiteY73" fmla="*/ 1376001 h 2311974"/>
                <a:gd name="connsiteX74" fmla="*/ 1133814 w 1297423"/>
                <a:gd name="connsiteY74" fmla="*/ 1376001 h 2311974"/>
                <a:gd name="connsiteX75" fmla="*/ 1136185 w 1297423"/>
                <a:gd name="connsiteY75" fmla="*/ 1383295 h 2311974"/>
                <a:gd name="connsiteX76" fmla="*/ 1140928 w 1297423"/>
                <a:gd name="connsiteY76" fmla="*/ 1380864 h 2311974"/>
                <a:gd name="connsiteX77" fmla="*/ 1148041 w 1297423"/>
                <a:gd name="connsiteY77" fmla="*/ 1393019 h 2311974"/>
                <a:gd name="connsiteX78" fmla="*/ 1145670 w 1297423"/>
                <a:gd name="connsiteY78" fmla="*/ 1400312 h 2311974"/>
                <a:gd name="connsiteX79" fmla="*/ 1148041 w 1297423"/>
                <a:gd name="connsiteY79" fmla="*/ 1402744 h 2311974"/>
                <a:gd name="connsiteX80" fmla="*/ 1167010 w 1297423"/>
                <a:gd name="connsiteY80" fmla="*/ 1380864 h 2311974"/>
                <a:gd name="connsiteX81" fmla="*/ 1174124 w 1297423"/>
                <a:gd name="connsiteY81" fmla="*/ 1383295 h 2311974"/>
                <a:gd name="connsiteX82" fmla="*/ 1169381 w 1297423"/>
                <a:gd name="connsiteY82" fmla="*/ 1380864 h 2311974"/>
                <a:gd name="connsiteX83" fmla="*/ 1176495 w 1297423"/>
                <a:gd name="connsiteY83" fmla="*/ 1373570 h 2311974"/>
                <a:gd name="connsiteX84" fmla="*/ 1183608 w 1297423"/>
                <a:gd name="connsiteY84" fmla="*/ 1368708 h 2311974"/>
                <a:gd name="connsiteX85" fmla="*/ 1200206 w 1297423"/>
                <a:gd name="connsiteY85" fmla="*/ 1417330 h 2311974"/>
                <a:gd name="connsiteX86" fmla="*/ 1195464 w 1297423"/>
                <a:gd name="connsiteY86" fmla="*/ 1424623 h 2311974"/>
                <a:gd name="connsiteX87" fmla="*/ 1195464 w 1297423"/>
                <a:gd name="connsiteY87" fmla="*/ 1441641 h 2311974"/>
                <a:gd name="connsiteX88" fmla="*/ 1162268 w 1297423"/>
                <a:gd name="connsiteY88" fmla="*/ 1436779 h 2311974"/>
                <a:gd name="connsiteX89" fmla="*/ 1159897 w 1297423"/>
                <a:gd name="connsiteY89" fmla="*/ 1473245 h 2311974"/>
                <a:gd name="connsiteX90" fmla="*/ 1145670 w 1297423"/>
                <a:gd name="connsiteY90" fmla="*/ 1473245 h 2311974"/>
                <a:gd name="connsiteX91" fmla="*/ 1140928 w 1297423"/>
                <a:gd name="connsiteY91" fmla="*/ 1504850 h 2311974"/>
                <a:gd name="connsiteX92" fmla="*/ 1126701 w 1297423"/>
                <a:gd name="connsiteY92" fmla="*/ 1521867 h 2311974"/>
                <a:gd name="connsiteX93" fmla="*/ 1126701 w 1297423"/>
                <a:gd name="connsiteY93" fmla="*/ 1548609 h 2311974"/>
                <a:gd name="connsiteX94" fmla="*/ 1107732 w 1297423"/>
                <a:gd name="connsiteY94" fmla="*/ 1560765 h 2311974"/>
                <a:gd name="connsiteX95" fmla="*/ 1133814 w 1297423"/>
                <a:gd name="connsiteY95" fmla="*/ 1570489 h 2311974"/>
                <a:gd name="connsiteX96" fmla="*/ 1133814 w 1297423"/>
                <a:gd name="connsiteY96" fmla="*/ 1577783 h 2311974"/>
                <a:gd name="connsiteX97" fmla="*/ 1079278 w 1297423"/>
                <a:gd name="connsiteY97" fmla="*/ 1577783 h 2311974"/>
                <a:gd name="connsiteX98" fmla="*/ 1091134 w 1297423"/>
                <a:gd name="connsiteY98" fmla="*/ 1602094 h 2311974"/>
                <a:gd name="connsiteX99" fmla="*/ 1100618 w 1297423"/>
                <a:gd name="connsiteY99" fmla="*/ 1609387 h 2311974"/>
                <a:gd name="connsiteX100" fmla="*/ 1098247 w 1297423"/>
                <a:gd name="connsiteY100" fmla="*/ 1619111 h 2311974"/>
                <a:gd name="connsiteX101" fmla="*/ 1100618 w 1297423"/>
                <a:gd name="connsiteY101" fmla="*/ 1623973 h 2311974"/>
                <a:gd name="connsiteX102" fmla="*/ 1100618 w 1297423"/>
                <a:gd name="connsiteY102" fmla="*/ 1645853 h 2311974"/>
                <a:gd name="connsiteX103" fmla="*/ 1093505 w 1297423"/>
                <a:gd name="connsiteY103" fmla="*/ 1645853 h 2311974"/>
                <a:gd name="connsiteX104" fmla="*/ 1086391 w 1297423"/>
                <a:gd name="connsiteY104" fmla="*/ 1667733 h 2311974"/>
                <a:gd name="connsiteX105" fmla="*/ 1086391 w 1297423"/>
                <a:gd name="connsiteY105" fmla="*/ 1706631 h 2311974"/>
                <a:gd name="connsiteX106" fmla="*/ 1072165 w 1297423"/>
                <a:gd name="connsiteY106" fmla="*/ 1709062 h 2311974"/>
                <a:gd name="connsiteX107" fmla="*/ 1072165 w 1297423"/>
                <a:gd name="connsiteY107" fmla="*/ 1723648 h 2311974"/>
                <a:gd name="connsiteX108" fmla="*/ 1060309 w 1297423"/>
                <a:gd name="connsiteY108" fmla="*/ 1740666 h 2311974"/>
                <a:gd name="connsiteX109" fmla="*/ 1003401 w 1297423"/>
                <a:gd name="connsiteY109" fmla="*/ 1733373 h 2311974"/>
                <a:gd name="connsiteX110" fmla="*/ 977319 w 1297423"/>
                <a:gd name="connsiteY110" fmla="*/ 1733373 h 2311974"/>
                <a:gd name="connsiteX111" fmla="*/ 965463 w 1297423"/>
                <a:gd name="connsiteY111" fmla="*/ 1743097 h 2311974"/>
                <a:gd name="connsiteX112" fmla="*/ 958350 w 1297423"/>
                <a:gd name="connsiteY112" fmla="*/ 1735804 h 2311974"/>
                <a:gd name="connsiteX113" fmla="*/ 951236 w 1297423"/>
                <a:gd name="connsiteY113" fmla="*/ 1740666 h 2311974"/>
                <a:gd name="connsiteX114" fmla="*/ 929896 w 1297423"/>
                <a:gd name="connsiteY114" fmla="*/ 1713924 h 2311974"/>
                <a:gd name="connsiteX115" fmla="*/ 915669 w 1297423"/>
                <a:gd name="connsiteY115" fmla="*/ 1721217 h 2311974"/>
                <a:gd name="connsiteX116" fmla="*/ 908556 w 1297423"/>
                <a:gd name="connsiteY116" fmla="*/ 1733373 h 2311974"/>
                <a:gd name="connsiteX117" fmla="*/ 901442 w 1297423"/>
                <a:gd name="connsiteY117" fmla="*/ 1735804 h 2311974"/>
                <a:gd name="connsiteX118" fmla="*/ 887215 w 1297423"/>
                <a:gd name="connsiteY118" fmla="*/ 1706631 h 2311974"/>
                <a:gd name="connsiteX119" fmla="*/ 816081 w 1297423"/>
                <a:gd name="connsiteY119" fmla="*/ 1709062 h 2311974"/>
                <a:gd name="connsiteX120" fmla="*/ 813710 w 1297423"/>
                <a:gd name="connsiteY120" fmla="*/ 1721217 h 2311974"/>
                <a:gd name="connsiteX121" fmla="*/ 771030 w 1297423"/>
                <a:gd name="connsiteY121" fmla="*/ 1721217 h 2311974"/>
                <a:gd name="connsiteX122" fmla="*/ 771030 w 1297423"/>
                <a:gd name="connsiteY122" fmla="*/ 1728511 h 2311974"/>
                <a:gd name="connsiteX123" fmla="*/ 740205 w 1297423"/>
                <a:gd name="connsiteY123" fmla="*/ 1721217 h 2311974"/>
                <a:gd name="connsiteX124" fmla="*/ 740205 w 1297423"/>
                <a:gd name="connsiteY124" fmla="*/ 1706631 h 2311974"/>
                <a:gd name="connsiteX125" fmla="*/ 733091 w 1297423"/>
                <a:gd name="connsiteY125" fmla="*/ 1706631 h 2311974"/>
                <a:gd name="connsiteX126" fmla="*/ 730720 w 1297423"/>
                <a:gd name="connsiteY126" fmla="*/ 1692044 h 2311974"/>
                <a:gd name="connsiteX127" fmla="*/ 730720 w 1297423"/>
                <a:gd name="connsiteY127" fmla="*/ 1692044 h 2311974"/>
                <a:gd name="connsiteX128" fmla="*/ 733091 w 1297423"/>
                <a:gd name="connsiteY128" fmla="*/ 1706631 h 2311974"/>
                <a:gd name="connsiteX129" fmla="*/ 678555 w 1297423"/>
                <a:gd name="connsiteY129" fmla="*/ 1709062 h 2311974"/>
                <a:gd name="connsiteX130" fmla="*/ 638246 w 1297423"/>
                <a:gd name="connsiteY130" fmla="*/ 1701769 h 2311974"/>
                <a:gd name="connsiteX131" fmla="*/ 635875 w 1297423"/>
                <a:gd name="connsiteY131" fmla="*/ 1709062 h 2311974"/>
                <a:gd name="connsiteX132" fmla="*/ 616905 w 1297423"/>
                <a:gd name="connsiteY132" fmla="*/ 1713924 h 2311974"/>
                <a:gd name="connsiteX133" fmla="*/ 609792 w 1297423"/>
                <a:gd name="connsiteY133" fmla="*/ 1733373 h 2311974"/>
                <a:gd name="connsiteX134" fmla="*/ 614534 w 1297423"/>
                <a:gd name="connsiteY134" fmla="*/ 1750391 h 2311974"/>
                <a:gd name="connsiteX135" fmla="*/ 595565 w 1297423"/>
                <a:gd name="connsiteY135" fmla="*/ 1750391 h 2311974"/>
                <a:gd name="connsiteX136" fmla="*/ 590823 w 1297423"/>
                <a:gd name="connsiteY136" fmla="*/ 1769840 h 2311974"/>
                <a:gd name="connsiteX137" fmla="*/ 597936 w 1297423"/>
                <a:gd name="connsiteY137" fmla="*/ 1784426 h 2311974"/>
                <a:gd name="connsiteX138" fmla="*/ 595565 w 1297423"/>
                <a:gd name="connsiteY138" fmla="*/ 1806306 h 2311974"/>
                <a:gd name="connsiteX139" fmla="*/ 583709 w 1297423"/>
                <a:gd name="connsiteY139" fmla="*/ 1813599 h 2311974"/>
                <a:gd name="connsiteX140" fmla="*/ 583709 w 1297423"/>
                <a:gd name="connsiteY140" fmla="*/ 1847635 h 2311974"/>
                <a:gd name="connsiteX141" fmla="*/ 569483 w 1297423"/>
                <a:gd name="connsiteY141" fmla="*/ 1852497 h 2311974"/>
                <a:gd name="connsiteX142" fmla="*/ 567111 w 1297423"/>
                <a:gd name="connsiteY142" fmla="*/ 1837910 h 2311974"/>
                <a:gd name="connsiteX143" fmla="*/ 533915 w 1297423"/>
                <a:gd name="connsiteY143" fmla="*/ 1837910 h 2311974"/>
                <a:gd name="connsiteX144" fmla="*/ 533915 w 1297423"/>
                <a:gd name="connsiteY144" fmla="*/ 1859790 h 2311974"/>
                <a:gd name="connsiteX145" fmla="*/ 514946 w 1297423"/>
                <a:gd name="connsiteY145" fmla="*/ 1859790 h 2311974"/>
                <a:gd name="connsiteX146" fmla="*/ 514946 w 1297423"/>
                <a:gd name="connsiteY146" fmla="*/ 1869515 h 2311974"/>
                <a:gd name="connsiteX147" fmla="*/ 512575 w 1297423"/>
                <a:gd name="connsiteY147" fmla="*/ 1876808 h 2311974"/>
                <a:gd name="connsiteX148" fmla="*/ 431957 w 1297423"/>
                <a:gd name="connsiteY148" fmla="*/ 1876808 h 2311974"/>
                <a:gd name="connsiteX149" fmla="*/ 431957 w 1297423"/>
                <a:gd name="connsiteY149" fmla="*/ 1896257 h 2311974"/>
                <a:gd name="connsiteX150" fmla="*/ 379791 w 1297423"/>
                <a:gd name="connsiteY150" fmla="*/ 1901119 h 2311974"/>
                <a:gd name="connsiteX151" fmla="*/ 379791 w 1297423"/>
                <a:gd name="connsiteY151" fmla="*/ 1930292 h 2311974"/>
                <a:gd name="connsiteX152" fmla="*/ 358451 w 1297423"/>
                <a:gd name="connsiteY152" fmla="*/ 1930292 h 2311974"/>
                <a:gd name="connsiteX153" fmla="*/ 356080 w 1297423"/>
                <a:gd name="connsiteY153" fmla="*/ 1952172 h 2311974"/>
                <a:gd name="connsiteX154" fmla="*/ 344224 w 1297423"/>
                <a:gd name="connsiteY154" fmla="*/ 1952172 h 2311974"/>
                <a:gd name="connsiteX155" fmla="*/ 344224 w 1297423"/>
                <a:gd name="connsiteY155" fmla="*/ 1978914 h 2311974"/>
                <a:gd name="connsiteX156" fmla="*/ 351338 w 1297423"/>
                <a:gd name="connsiteY156" fmla="*/ 1983776 h 2311974"/>
                <a:gd name="connsiteX157" fmla="*/ 348967 w 1297423"/>
                <a:gd name="connsiteY157" fmla="*/ 2000794 h 2311974"/>
                <a:gd name="connsiteX158" fmla="*/ 356080 w 1297423"/>
                <a:gd name="connsiteY158" fmla="*/ 2005656 h 2311974"/>
                <a:gd name="connsiteX159" fmla="*/ 356080 w 1297423"/>
                <a:gd name="connsiteY159" fmla="*/ 2068865 h 2311974"/>
                <a:gd name="connsiteX160" fmla="*/ 348967 w 1297423"/>
                <a:gd name="connsiteY160" fmla="*/ 2068865 h 2311974"/>
                <a:gd name="connsiteX161" fmla="*/ 348967 w 1297423"/>
                <a:gd name="connsiteY161" fmla="*/ 2081020 h 2311974"/>
                <a:gd name="connsiteX162" fmla="*/ 329997 w 1297423"/>
                <a:gd name="connsiteY162" fmla="*/ 2083451 h 2311974"/>
                <a:gd name="connsiteX163" fmla="*/ 315771 w 1297423"/>
                <a:gd name="connsiteY163" fmla="*/ 2117487 h 2311974"/>
                <a:gd name="connsiteX164" fmla="*/ 315771 w 1297423"/>
                <a:gd name="connsiteY164" fmla="*/ 2129642 h 2311974"/>
                <a:gd name="connsiteX165" fmla="*/ 372678 w 1297423"/>
                <a:gd name="connsiteY165" fmla="*/ 2132073 h 2311974"/>
                <a:gd name="connsiteX166" fmla="*/ 365565 w 1297423"/>
                <a:gd name="connsiteY166" fmla="*/ 2151522 h 2311974"/>
                <a:gd name="connsiteX167" fmla="*/ 370307 w 1297423"/>
                <a:gd name="connsiteY167" fmla="*/ 2161246 h 2311974"/>
                <a:gd name="connsiteX168" fmla="*/ 365565 w 1297423"/>
                <a:gd name="connsiteY168" fmla="*/ 2168540 h 2311974"/>
                <a:gd name="connsiteX169" fmla="*/ 348967 w 1297423"/>
                <a:gd name="connsiteY169" fmla="*/ 2168540 h 2311974"/>
                <a:gd name="connsiteX170" fmla="*/ 348967 w 1297423"/>
                <a:gd name="connsiteY170" fmla="*/ 2180695 h 2311974"/>
                <a:gd name="connsiteX171" fmla="*/ 318142 w 1297423"/>
                <a:gd name="connsiteY171" fmla="*/ 2187988 h 2311974"/>
                <a:gd name="connsiteX172" fmla="*/ 325255 w 1297423"/>
                <a:gd name="connsiteY172" fmla="*/ 2200144 h 2311974"/>
                <a:gd name="connsiteX173" fmla="*/ 322884 w 1297423"/>
                <a:gd name="connsiteY173" fmla="*/ 2256059 h 2311974"/>
                <a:gd name="connsiteX174" fmla="*/ 311028 w 1297423"/>
                <a:gd name="connsiteY174" fmla="*/ 2277939 h 2311974"/>
                <a:gd name="connsiteX175" fmla="*/ 284946 w 1297423"/>
                <a:gd name="connsiteY175" fmla="*/ 2307112 h 2311974"/>
                <a:gd name="connsiteX176" fmla="*/ 270719 w 1297423"/>
                <a:gd name="connsiteY176" fmla="*/ 2311974 h 2311974"/>
                <a:gd name="connsiteX177" fmla="*/ 254121 w 1297423"/>
                <a:gd name="connsiteY177" fmla="*/ 2282801 h 2311974"/>
                <a:gd name="connsiteX178" fmla="*/ 235152 w 1297423"/>
                <a:gd name="connsiteY178" fmla="*/ 2275508 h 2311974"/>
                <a:gd name="connsiteX179" fmla="*/ 220925 w 1297423"/>
                <a:gd name="connsiteY179" fmla="*/ 2292526 h 2311974"/>
                <a:gd name="connsiteX180" fmla="*/ 201956 w 1297423"/>
                <a:gd name="connsiteY180" fmla="*/ 2285232 h 2311974"/>
                <a:gd name="connsiteX181" fmla="*/ 187729 w 1297423"/>
                <a:gd name="connsiteY181" fmla="*/ 2290094 h 2311974"/>
                <a:gd name="connsiteX182" fmla="*/ 152162 w 1297423"/>
                <a:gd name="connsiteY182" fmla="*/ 2275508 h 2311974"/>
                <a:gd name="connsiteX183" fmla="*/ 111427 w 1297423"/>
                <a:gd name="connsiteY183" fmla="*/ 2254426 h 2311974"/>
                <a:gd name="connsiteX184" fmla="*/ 119732 w 1297423"/>
                <a:gd name="connsiteY184" fmla="*/ 2090384 h 2311974"/>
                <a:gd name="connsiteX185" fmla="*/ 149016 w 1297423"/>
                <a:gd name="connsiteY185" fmla="*/ 1879782 h 2311974"/>
                <a:gd name="connsiteX186" fmla="*/ 144099 w 1297423"/>
                <a:gd name="connsiteY186" fmla="*/ 1766434 h 2311974"/>
                <a:gd name="connsiteX187" fmla="*/ 115820 w 1297423"/>
                <a:gd name="connsiteY187" fmla="*/ 1684276 h 2311974"/>
                <a:gd name="connsiteX188" fmla="*/ 52467 w 1297423"/>
                <a:gd name="connsiteY188" fmla="*/ 1605539 h 2311974"/>
                <a:gd name="connsiteX189" fmla="*/ 2592 w 1297423"/>
                <a:gd name="connsiteY189" fmla="*/ 1566641 h 2311974"/>
                <a:gd name="connsiteX190" fmla="*/ 4236 w 1297423"/>
                <a:gd name="connsiteY190" fmla="*/ 1519182 h 2311974"/>
                <a:gd name="connsiteX191" fmla="*/ 0 w 1297423"/>
                <a:gd name="connsiteY191" fmla="*/ 1442151 h 2311974"/>
                <a:gd name="connsiteX192" fmla="*/ 55307 w 1297423"/>
                <a:gd name="connsiteY192" fmla="*/ 1327822 h 2311974"/>
                <a:gd name="connsiteX193" fmla="*/ 848993 w 1297423"/>
                <a:gd name="connsiteY193" fmla="*/ 1104035 h 2311974"/>
                <a:gd name="connsiteX194" fmla="*/ 220925 w 1297423"/>
                <a:gd name="connsiteY194" fmla="*/ 240679 h 2311974"/>
                <a:gd name="connsiteX195" fmla="*/ 242265 w 1297423"/>
                <a:gd name="connsiteY195" fmla="*/ 199350 h 2311974"/>
                <a:gd name="connsiteX196" fmla="*/ 220925 w 1297423"/>
                <a:gd name="connsiteY196" fmla="*/ 150728 h 2311974"/>
                <a:gd name="connsiteX197" fmla="*/ 230409 w 1297423"/>
                <a:gd name="connsiteY197" fmla="*/ 131279 h 2311974"/>
                <a:gd name="connsiteX198" fmla="*/ 263605 w 1297423"/>
                <a:gd name="connsiteY198" fmla="*/ 116693 h 2311974"/>
                <a:gd name="connsiteX199" fmla="*/ 301544 w 1297423"/>
                <a:gd name="connsiteY199" fmla="*/ 102106 h 2311974"/>
                <a:gd name="connsiteX200" fmla="*/ 294430 w 1297423"/>
                <a:gd name="connsiteY200" fmla="*/ 7293 h 2311974"/>
                <a:gd name="connsiteX201" fmla="*/ 337111 w 1297423"/>
                <a:gd name="connsiteY201" fmla="*/ 17018 h 2311974"/>
                <a:gd name="connsiteX202" fmla="*/ 358451 w 1297423"/>
                <a:gd name="connsiteY202" fmla="*/ 0 h 2311974"/>
                <a:gd name="connsiteX203" fmla="*/ 358451 w 1297423"/>
                <a:gd name="connsiteY203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34328 w 1297423"/>
                <a:gd name="connsiteY5" fmla="*/ 75364 h 2311974"/>
                <a:gd name="connsiteX6" fmla="*/ 434328 w 1297423"/>
                <a:gd name="connsiteY6" fmla="*/ 82657 h 2311974"/>
                <a:gd name="connsiteX7" fmla="*/ 493606 w 1297423"/>
                <a:gd name="connsiteY7" fmla="*/ 89950 h 2311974"/>
                <a:gd name="connsiteX8" fmla="*/ 507833 w 1297423"/>
                <a:gd name="connsiteY8" fmla="*/ 94813 h 2311974"/>
                <a:gd name="connsiteX9" fmla="*/ 541029 w 1297423"/>
                <a:gd name="connsiteY9" fmla="*/ 72933 h 2311974"/>
                <a:gd name="connsiteX10" fmla="*/ 543400 w 1297423"/>
                <a:gd name="connsiteY10" fmla="*/ 72933 h 2311974"/>
                <a:gd name="connsiteX11" fmla="*/ 548142 w 1297423"/>
                <a:gd name="connsiteY11" fmla="*/ 123986 h 2311974"/>
                <a:gd name="connsiteX12" fmla="*/ 574225 w 1297423"/>
                <a:gd name="connsiteY12" fmla="*/ 150728 h 2311974"/>
                <a:gd name="connsiteX13" fmla="*/ 650101 w 1297423"/>
                <a:gd name="connsiteY13" fmla="*/ 172608 h 2311974"/>
                <a:gd name="connsiteX14" fmla="*/ 657215 w 1297423"/>
                <a:gd name="connsiteY14" fmla="*/ 184763 h 2311974"/>
                <a:gd name="connsiteX15" fmla="*/ 664328 w 1297423"/>
                <a:gd name="connsiteY15" fmla="*/ 233385 h 2311974"/>
                <a:gd name="connsiteX16" fmla="*/ 707009 w 1297423"/>
                <a:gd name="connsiteY16" fmla="*/ 211505 h 2311974"/>
                <a:gd name="connsiteX17" fmla="*/ 730720 w 1297423"/>
                <a:gd name="connsiteY17" fmla="*/ 213936 h 2311974"/>
                <a:gd name="connsiteX18" fmla="*/ 752060 w 1297423"/>
                <a:gd name="connsiteY18" fmla="*/ 199350 h 2311974"/>
                <a:gd name="connsiteX19" fmla="*/ 761545 w 1297423"/>
                <a:gd name="connsiteY19" fmla="*/ 177470 h 2311974"/>
                <a:gd name="connsiteX20" fmla="*/ 787628 w 1297423"/>
                <a:gd name="connsiteY20" fmla="*/ 158021 h 2311974"/>
                <a:gd name="connsiteX21" fmla="*/ 808968 w 1297423"/>
                <a:gd name="connsiteY21" fmla="*/ 194488 h 2311974"/>
                <a:gd name="connsiteX22" fmla="*/ 808968 w 1297423"/>
                <a:gd name="connsiteY22" fmla="*/ 221230 h 2311974"/>
                <a:gd name="connsiteX23" fmla="*/ 820823 w 1297423"/>
                <a:gd name="connsiteY23" fmla="*/ 243110 h 2311974"/>
                <a:gd name="connsiteX24" fmla="*/ 839793 w 1297423"/>
                <a:gd name="connsiteY24" fmla="*/ 262558 h 2311974"/>
                <a:gd name="connsiteX25" fmla="*/ 937009 w 1297423"/>
                <a:gd name="connsiteY25" fmla="*/ 262558 h 2311974"/>
                <a:gd name="connsiteX26" fmla="*/ 1019999 w 1297423"/>
                <a:gd name="connsiteY26" fmla="*/ 371958 h 2311974"/>
                <a:gd name="connsiteX27" fmla="*/ 1136185 w 1297423"/>
                <a:gd name="connsiteY27" fmla="*/ 415718 h 2311974"/>
                <a:gd name="connsiteX28" fmla="*/ 1169381 w 1297423"/>
                <a:gd name="connsiteY28" fmla="*/ 386544 h 2311974"/>
                <a:gd name="connsiteX29" fmla="*/ 1214433 w 1297423"/>
                <a:gd name="connsiteY29" fmla="*/ 381682 h 2311974"/>
                <a:gd name="connsiteX30" fmla="*/ 1221547 w 1297423"/>
                <a:gd name="connsiteY30" fmla="*/ 386544 h 2311974"/>
                <a:gd name="connsiteX31" fmla="*/ 1257114 w 1297423"/>
                <a:gd name="connsiteY31" fmla="*/ 371958 h 2311974"/>
                <a:gd name="connsiteX32" fmla="*/ 1257114 w 1297423"/>
                <a:gd name="connsiteY32" fmla="*/ 388975 h 2311974"/>
                <a:gd name="connsiteX33" fmla="*/ 1271341 w 1297423"/>
                <a:gd name="connsiteY33" fmla="*/ 408424 h 2311974"/>
                <a:gd name="connsiteX34" fmla="*/ 1209691 w 1297423"/>
                <a:gd name="connsiteY34" fmla="*/ 444891 h 2311974"/>
                <a:gd name="connsiteX35" fmla="*/ 1207320 w 1297423"/>
                <a:gd name="connsiteY35" fmla="*/ 491082 h 2311974"/>
                <a:gd name="connsiteX36" fmla="*/ 1228660 w 1297423"/>
                <a:gd name="connsiteY36" fmla="*/ 532410 h 2311974"/>
                <a:gd name="connsiteX37" fmla="*/ 1261856 w 1297423"/>
                <a:gd name="connsiteY37" fmla="*/ 554290 h 2311974"/>
                <a:gd name="connsiteX38" fmla="*/ 1283196 w 1297423"/>
                <a:gd name="connsiteY38" fmla="*/ 581032 h 2311974"/>
                <a:gd name="connsiteX39" fmla="*/ 1276083 w 1297423"/>
                <a:gd name="connsiteY39" fmla="*/ 622361 h 2311974"/>
                <a:gd name="connsiteX40" fmla="*/ 1297423 w 1297423"/>
                <a:gd name="connsiteY40" fmla="*/ 644241 h 2311974"/>
                <a:gd name="connsiteX41" fmla="*/ 1292681 w 1297423"/>
                <a:gd name="connsiteY41" fmla="*/ 658827 h 2311974"/>
                <a:gd name="connsiteX42" fmla="*/ 1285567 w 1297423"/>
                <a:gd name="connsiteY42" fmla="*/ 666121 h 2311974"/>
                <a:gd name="connsiteX43" fmla="*/ 1257114 w 1297423"/>
                <a:gd name="connsiteY43" fmla="*/ 663689 h 2311974"/>
                <a:gd name="connsiteX44" fmla="*/ 1228660 w 1297423"/>
                <a:gd name="connsiteY44" fmla="*/ 705018 h 2311974"/>
                <a:gd name="connsiteX45" fmla="*/ 1207320 w 1297423"/>
                <a:gd name="connsiteY45" fmla="*/ 712312 h 2311974"/>
                <a:gd name="connsiteX46" fmla="*/ 1159897 w 1297423"/>
                <a:gd name="connsiteY46" fmla="*/ 785245 h 2311974"/>
                <a:gd name="connsiteX47" fmla="*/ 1098247 w 1297423"/>
                <a:gd name="connsiteY47" fmla="*/ 802262 h 2311974"/>
                <a:gd name="connsiteX48" fmla="*/ 1024742 w 1297423"/>
                <a:gd name="connsiteY48" fmla="*/ 1149909 h 2311974"/>
                <a:gd name="connsiteX49" fmla="*/ 1036597 w 1297423"/>
                <a:gd name="connsiteY49" fmla="*/ 1164496 h 2311974"/>
                <a:gd name="connsiteX50" fmla="*/ 1065051 w 1297423"/>
                <a:gd name="connsiteY50" fmla="*/ 1164496 h 2311974"/>
                <a:gd name="connsiteX51" fmla="*/ 1067422 w 1297423"/>
                <a:gd name="connsiteY51" fmla="*/ 1166927 h 2311974"/>
                <a:gd name="connsiteX52" fmla="*/ 1086391 w 1297423"/>
                <a:gd name="connsiteY52" fmla="*/ 1159634 h 2311974"/>
                <a:gd name="connsiteX53" fmla="*/ 1098247 w 1297423"/>
                <a:gd name="connsiteY53" fmla="*/ 1166927 h 2311974"/>
                <a:gd name="connsiteX54" fmla="*/ 1105361 w 1297423"/>
                <a:gd name="connsiteY54" fmla="*/ 1166927 h 2311974"/>
                <a:gd name="connsiteX55" fmla="*/ 1100618 w 1297423"/>
                <a:gd name="connsiteY55" fmla="*/ 1171789 h 2311974"/>
                <a:gd name="connsiteX56" fmla="*/ 1114845 w 1297423"/>
                <a:gd name="connsiteY56" fmla="*/ 1179083 h 2311974"/>
                <a:gd name="connsiteX57" fmla="*/ 1121959 w 1297423"/>
                <a:gd name="connsiteY57" fmla="*/ 1222842 h 2311974"/>
                <a:gd name="connsiteX58" fmla="*/ 1114845 w 1297423"/>
                <a:gd name="connsiteY58" fmla="*/ 1230136 h 2311974"/>
                <a:gd name="connsiteX59" fmla="*/ 1114845 w 1297423"/>
                <a:gd name="connsiteY59" fmla="*/ 1254447 h 2311974"/>
                <a:gd name="connsiteX60" fmla="*/ 1140928 w 1297423"/>
                <a:gd name="connsiteY60" fmla="*/ 1271464 h 2311974"/>
                <a:gd name="connsiteX61" fmla="*/ 1136185 w 1297423"/>
                <a:gd name="connsiteY61" fmla="*/ 1278758 h 2311974"/>
                <a:gd name="connsiteX62" fmla="*/ 1145670 w 1297423"/>
                <a:gd name="connsiteY62" fmla="*/ 1290913 h 2311974"/>
                <a:gd name="connsiteX63" fmla="*/ 1145670 w 1297423"/>
                <a:gd name="connsiteY63" fmla="*/ 1303069 h 2311974"/>
                <a:gd name="connsiteX64" fmla="*/ 1148041 w 1297423"/>
                <a:gd name="connsiteY64" fmla="*/ 1305500 h 2311974"/>
                <a:gd name="connsiteX65" fmla="*/ 1145670 w 1297423"/>
                <a:gd name="connsiteY65" fmla="*/ 1312793 h 2311974"/>
                <a:gd name="connsiteX66" fmla="*/ 1152783 w 1297423"/>
                <a:gd name="connsiteY66" fmla="*/ 1324948 h 2311974"/>
                <a:gd name="connsiteX67" fmla="*/ 1159897 w 1297423"/>
                <a:gd name="connsiteY67" fmla="*/ 1317655 h 2311974"/>
                <a:gd name="connsiteX68" fmla="*/ 1159897 w 1297423"/>
                <a:gd name="connsiteY68" fmla="*/ 1327379 h 2311974"/>
                <a:gd name="connsiteX69" fmla="*/ 1162268 w 1297423"/>
                <a:gd name="connsiteY69" fmla="*/ 1344397 h 2311974"/>
                <a:gd name="connsiteX70" fmla="*/ 1136185 w 1297423"/>
                <a:gd name="connsiteY70" fmla="*/ 1358984 h 2311974"/>
                <a:gd name="connsiteX71" fmla="*/ 1114845 w 1297423"/>
                <a:gd name="connsiteY71" fmla="*/ 1358984 h 2311974"/>
                <a:gd name="connsiteX72" fmla="*/ 1112474 w 1297423"/>
                <a:gd name="connsiteY72" fmla="*/ 1376001 h 2311974"/>
                <a:gd name="connsiteX73" fmla="*/ 1133814 w 1297423"/>
                <a:gd name="connsiteY73" fmla="*/ 1376001 h 2311974"/>
                <a:gd name="connsiteX74" fmla="*/ 1136185 w 1297423"/>
                <a:gd name="connsiteY74" fmla="*/ 1383295 h 2311974"/>
                <a:gd name="connsiteX75" fmla="*/ 1140928 w 1297423"/>
                <a:gd name="connsiteY75" fmla="*/ 1380864 h 2311974"/>
                <a:gd name="connsiteX76" fmla="*/ 1148041 w 1297423"/>
                <a:gd name="connsiteY76" fmla="*/ 1393019 h 2311974"/>
                <a:gd name="connsiteX77" fmla="*/ 1145670 w 1297423"/>
                <a:gd name="connsiteY77" fmla="*/ 1400312 h 2311974"/>
                <a:gd name="connsiteX78" fmla="*/ 1148041 w 1297423"/>
                <a:gd name="connsiteY78" fmla="*/ 1402744 h 2311974"/>
                <a:gd name="connsiteX79" fmla="*/ 1167010 w 1297423"/>
                <a:gd name="connsiteY79" fmla="*/ 1380864 h 2311974"/>
                <a:gd name="connsiteX80" fmla="*/ 1174124 w 1297423"/>
                <a:gd name="connsiteY80" fmla="*/ 1383295 h 2311974"/>
                <a:gd name="connsiteX81" fmla="*/ 1169381 w 1297423"/>
                <a:gd name="connsiteY81" fmla="*/ 1380864 h 2311974"/>
                <a:gd name="connsiteX82" fmla="*/ 1176495 w 1297423"/>
                <a:gd name="connsiteY82" fmla="*/ 1373570 h 2311974"/>
                <a:gd name="connsiteX83" fmla="*/ 1183608 w 1297423"/>
                <a:gd name="connsiteY83" fmla="*/ 1368708 h 2311974"/>
                <a:gd name="connsiteX84" fmla="*/ 1200206 w 1297423"/>
                <a:gd name="connsiteY84" fmla="*/ 1417330 h 2311974"/>
                <a:gd name="connsiteX85" fmla="*/ 1195464 w 1297423"/>
                <a:gd name="connsiteY85" fmla="*/ 1424623 h 2311974"/>
                <a:gd name="connsiteX86" fmla="*/ 1195464 w 1297423"/>
                <a:gd name="connsiteY86" fmla="*/ 1441641 h 2311974"/>
                <a:gd name="connsiteX87" fmla="*/ 1162268 w 1297423"/>
                <a:gd name="connsiteY87" fmla="*/ 1436779 h 2311974"/>
                <a:gd name="connsiteX88" fmla="*/ 1159897 w 1297423"/>
                <a:gd name="connsiteY88" fmla="*/ 1473245 h 2311974"/>
                <a:gd name="connsiteX89" fmla="*/ 1145670 w 1297423"/>
                <a:gd name="connsiteY89" fmla="*/ 1473245 h 2311974"/>
                <a:gd name="connsiteX90" fmla="*/ 1140928 w 1297423"/>
                <a:gd name="connsiteY90" fmla="*/ 1504850 h 2311974"/>
                <a:gd name="connsiteX91" fmla="*/ 1126701 w 1297423"/>
                <a:gd name="connsiteY91" fmla="*/ 1521867 h 2311974"/>
                <a:gd name="connsiteX92" fmla="*/ 1126701 w 1297423"/>
                <a:gd name="connsiteY92" fmla="*/ 1548609 h 2311974"/>
                <a:gd name="connsiteX93" fmla="*/ 1107732 w 1297423"/>
                <a:gd name="connsiteY93" fmla="*/ 1560765 h 2311974"/>
                <a:gd name="connsiteX94" fmla="*/ 1133814 w 1297423"/>
                <a:gd name="connsiteY94" fmla="*/ 1570489 h 2311974"/>
                <a:gd name="connsiteX95" fmla="*/ 1133814 w 1297423"/>
                <a:gd name="connsiteY95" fmla="*/ 1577783 h 2311974"/>
                <a:gd name="connsiteX96" fmla="*/ 1079278 w 1297423"/>
                <a:gd name="connsiteY96" fmla="*/ 1577783 h 2311974"/>
                <a:gd name="connsiteX97" fmla="*/ 1091134 w 1297423"/>
                <a:gd name="connsiteY97" fmla="*/ 1602094 h 2311974"/>
                <a:gd name="connsiteX98" fmla="*/ 1100618 w 1297423"/>
                <a:gd name="connsiteY98" fmla="*/ 1609387 h 2311974"/>
                <a:gd name="connsiteX99" fmla="*/ 1098247 w 1297423"/>
                <a:gd name="connsiteY99" fmla="*/ 1619111 h 2311974"/>
                <a:gd name="connsiteX100" fmla="*/ 1100618 w 1297423"/>
                <a:gd name="connsiteY100" fmla="*/ 1623973 h 2311974"/>
                <a:gd name="connsiteX101" fmla="*/ 1100618 w 1297423"/>
                <a:gd name="connsiteY101" fmla="*/ 1645853 h 2311974"/>
                <a:gd name="connsiteX102" fmla="*/ 1093505 w 1297423"/>
                <a:gd name="connsiteY102" fmla="*/ 1645853 h 2311974"/>
                <a:gd name="connsiteX103" fmla="*/ 1086391 w 1297423"/>
                <a:gd name="connsiteY103" fmla="*/ 1667733 h 2311974"/>
                <a:gd name="connsiteX104" fmla="*/ 1086391 w 1297423"/>
                <a:gd name="connsiteY104" fmla="*/ 1706631 h 2311974"/>
                <a:gd name="connsiteX105" fmla="*/ 1072165 w 1297423"/>
                <a:gd name="connsiteY105" fmla="*/ 1709062 h 2311974"/>
                <a:gd name="connsiteX106" fmla="*/ 1072165 w 1297423"/>
                <a:gd name="connsiteY106" fmla="*/ 1723648 h 2311974"/>
                <a:gd name="connsiteX107" fmla="*/ 1060309 w 1297423"/>
                <a:gd name="connsiteY107" fmla="*/ 1740666 h 2311974"/>
                <a:gd name="connsiteX108" fmla="*/ 1003401 w 1297423"/>
                <a:gd name="connsiteY108" fmla="*/ 1733373 h 2311974"/>
                <a:gd name="connsiteX109" fmla="*/ 977319 w 1297423"/>
                <a:gd name="connsiteY109" fmla="*/ 1733373 h 2311974"/>
                <a:gd name="connsiteX110" fmla="*/ 965463 w 1297423"/>
                <a:gd name="connsiteY110" fmla="*/ 1743097 h 2311974"/>
                <a:gd name="connsiteX111" fmla="*/ 958350 w 1297423"/>
                <a:gd name="connsiteY111" fmla="*/ 1735804 h 2311974"/>
                <a:gd name="connsiteX112" fmla="*/ 951236 w 1297423"/>
                <a:gd name="connsiteY112" fmla="*/ 1740666 h 2311974"/>
                <a:gd name="connsiteX113" fmla="*/ 929896 w 1297423"/>
                <a:gd name="connsiteY113" fmla="*/ 1713924 h 2311974"/>
                <a:gd name="connsiteX114" fmla="*/ 915669 w 1297423"/>
                <a:gd name="connsiteY114" fmla="*/ 1721217 h 2311974"/>
                <a:gd name="connsiteX115" fmla="*/ 908556 w 1297423"/>
                <a:gd name="connsiteY115" fmla="*/ 1733373 h 2311974"/>
                <a:gd name="connsiteX116" fmla="*/ 901442 w 1297423"/>
                <a:gd name="connsiteY116" fmla="*/ 1735804 h 2311974"/>
                <a:gd name="connsiteX117" fmla="*/ 887215 w 1297423"/>
                <a:gd name="connsiteY117" fmla="*/ 1706631 h 2311974"/>
                <a:gd name="connsiteX118" fmla="*/ 816081 w 1297423"/>
                <a:gd name="connsiteY118" fmla="*/ 1709062 h 2311974"/>
                <a:gd name="connsiteX119" fmla="*/ 813710 w 1297423"/>
                <a:gd name="connsiteY119" fmla="*/ 1721217 h 2311974"/>
                <a:gd name="connsiteX120" fmla="*/ 771030 w 1297423"/>
                <a:gd name="connsiteY120" fmla="*/ 1721217 h 2311974"/>
                <a:gd name="connsiteX121" fmla="*/ 771030 w 1297423"/>
                <a:gd name="connsiteY121" fmla="*/ 1728511 h 2311974"/>
                <a:gd name="connsiteX122" fmla="*/ 740205 w 1297423"/>
                <a:gd name="connsiteY122" fmla="*/ 1721217 h 2311974"/>
                <a:gd name="connsiteX123" fmla="*/ 740205 w 1297423"/>
                <a:gd name="connsiteY123" fmla="*/ 1706631 h 2311974"/>
                <a:gd name="connsiteX124" fmla="*/ 733091 w 1297423"/>
                <a:gd name="connsiteY124" fmla="*/ 1706631 h 2311974"/>
                <a:gd name="connsiteX125" fmla="*/ 730720 w 1297423"/>
                <a:gd name="connsiteY125" fmla="*/ 1692044 h 2311974"/>
                <a:gd name="connsiteX126" fmla="*/ 730720 w 1297423"/>
                <a:gd name="connsiteY126" fmla="*/ 1692044 h 2311974"/>
                <a:gd name="connsiteX127" fmla="*/ 733091 w 1297423"/>
                <a:gd name="connsiteY127" fmla="*/ 1706631 h 2311974"/>
                <a:gd name="connsiteX128" fmla="*/ 678555 w 1297423"/>
                <a:gd name="connsiteY128" fmla="*/ 1709062 h 2311974"/>
                <a:gd name="connsiteX129" fmla="*/ 638246 w 1297423"/>
                <a:gd name="connsiteY129" fmla="*/ 1701769 h 2311974"/>
                <a:gd name="connsiteX130" fmla="*/ 635875 w 1297423"/>
                <a:gd name="connsiteY130" fmla="*/ 1709062 h 2311974"/>
                <a:gd name="connsiteX131" fmla="*/ 616905 w 1297423"/>
                <a:gd name="connsiteY131" fmla="*/ 1713924 h 2311974"/>
                <a:gd name="connsiteX132" fmla="*/ 609792 w 1297423"/>
                <a:gd name="connsiteY132" fmla="*/ 1733373 h 2311974"/>
                <a:gd name="connsiteX133" fmla="*/ 614534 w 1297423"/>
                <a:gd name="connsiteY133" fmla="*/ 1750391 h 2311974"/>
                <a:gd name="connsiteX134" fmla="*/ 595565 w 1297423"/>
                <a:gd name="connsiteY134" fmla="*/ 1750391 h 2311974"/>
                <a:gd name="connsiteX135" fmla="*/ 590823 w 1297423"/>
                <a:gd name="connsiteY135" fmla="*/ 1769840 h 2311974"/>
                <a:gd name="connsiteX136" fmla="*/ 597936 w 1297423"/>
                <a:gd name="connsiteY136" fmla="*/ 1784426 h 2311974"/>
                <a:gd name="connsiteX137" fmla="*/ 595565 w 1297423"/>
                <a:gd name="connsiteY137" fmla="*/ 1806306 h 2311974"/>
                <a:gd name="connsiteX138" fmla="*/ 583709 w 1297423"/>
                <a:gd name="connsiteY138" fmla="*/ 1813599 h 2311974"/>
                <a:gd name="connsiteX139" fmla="*/ 583709 w 1297423"/>
                <a:gd name="connsiteY139" fmla="*/ 1847635 h 2311974"/>
                <a:gd name="connsiteX140" fmla="*/ 569483 w 1297423"/>
                <a:gd name="connsiteY140" fmla="*/ 1852497 h 2311974"/>
                <a:gd name="connsiteX141" fmla="*/ 567111 w 1297423"/>
                <a:gd name="connsiteY141" fmla="*/ 1837910 h 2311974"/>
                <a:gd name="connsiteX142" fmla="*/ 533915 w 1297423"/>
                <a:gd name="connsiteY142" fmla="*/ 1837910 h 2311974"/>
                <a:gd name="connsiteX143" fmla="*/ 533915 w 1297423"/>
                <a:gd name="connsiteY143" fmla="*/ 1859790 h 2311974"/>
                <a:gd name="connsiteX144" fmla="*/ 514946 w 1297423"/>
                <a:gd name="connsiteY144" fmla="*/ 1859790 h 2311974"/>
                <a:gd name="connsiteX145" fmla="*/ 514946 w 1297423"/>
                <a:gd name="connsiteY145" fmla="*/ 1869515 h 2311974"/>
                <a:gd name="connsiteX146" fmla="*/ 512575 w 1297423"/>
                <a:gd name="connsiteY146" fmla="*/ 1876808 h 2311974"/>
                <a:gd name="connsiteX147" fmla="*/ 431957 w 1297423"/>
                <a:gd name="connsiteY147" fmla="*/ 1876808 h 2311974"/>
                <a:gd name="connsiteX148" fmla="*/ 431957 w 1297423"/>
                <a:gd name="connsiteY148" fmla="*/ 1896257 h 2311974"/>
                <a:gd name="connsiteX149" fmla="*/ 379791 w 1297423"/>
                <a:gd name="connsiteY149" fmla="*/ 1901119 h 2311974"/>
                <a:gd name="connsiteX150" fmla="*/ 379791 w 1297423"/>
                <a:gd name="connsiteY150" fmla="*/ 1930292 h 2311974"/>
                <a:gd name="connsiteX151" fmla="*/ 358451 w 1297423"/>
                <a:gd name="connsiteY151" fmla="*/ 1930292 h 2311974"/>
                <a:gd name="connsiteX152" fmla="*/ 356080 w 1297423"/>
                <a:gd name="connsiteY152" fmla="*/ 1952172 h 2311974"/>
                <a:gd name="connsiteX153" fmla="*/ 344224 w 1297423"/>
                <a:gd name="connsiteY153" fmla="*/ 1952172 h 2311974"/>
                <a:gd name="connsiteX154" fmla="*/ 344224 w 1297423"/>
                <a:gd name="connsiteY154" fmla="*/ 1978914 h 2311974"/>
                <a:gd name="connsiteX155" fmla="*/ 351338 w 1297423"/>
                <a:gd name="connsiteY155" fmla="*/ 1983776 h 2311974"/>
                <a:gd name="connsiteX156" fmla="*/ 348967 w 1297423"/>
                <a:gd name="connsiteY156" fmla="*/ 2000794 h 2311974"/>
                <a:gd name="connsiteX157" fmla="*/ 356080 w 1297423"/>
                <a:gd name="connsiteY157" fmla="*/ 2005656 h 2311974"/>
                <a:gd name="connsiteX158" fmla="*/ 356080 w 1297423"/>
                <a:gd name="connsiteY158" fmla="*/ 2068865 h 2311974"/>
                <a:gd name="connsiteX159" fmla="*/ 348967 w 1297423"/>
                <a:gd name="connsiteY159" fmla="*/ 2068865 h 2311974"/>
                <a:gd name="connsiteX160" fmla="*/ 348967 w 1297423"/>
                <a:gd name="connsiteY160" fmla="*/ 2081020 h 2311974"/>
                <a:gd name="connsiteX161" fmla="*/ 329997 w 1297423"/>
                <a:gd name="connsiteY161" fmla="*/ 2083451 h 2311974"/>
                <a:gd name="connsiteX162" fmla="*/ 315771 w 1297423"/>
                <a:gd name="connsiteY162" fmla="*/ 2117487 h 2311974"/>
                <a:gd name="connsiteX163" fmla="*/ 315771 w 1297423"/>
                <a:gd name="connsiteY163" fmla="*/ 2129642 h 2311974"/>
                <a:gd name="connsiteX164" fmla="*/ 372678 w 1297423"/>
                <a:gd name="connsiteY164" fmla="*/ 2132073 h 2311974"/>
                <a:gd name="connsiteX165" fmla="*/ 365565 w 1297423"/>
                <a:gd name="connsiteY165" fmla="*/ 2151522 h 2311974"/>
                <a:gd name="connsiteX166" fmla="*/ 370307 w 1297423"/>
                <a:gd name="connsiteY166" fmla="*/ 2161246 h 2311974"/>
                <a:gd name="connsiteX167" fmla="*/ 365565 w 1297423"/>
                <a:gd name="connsiteY167" fmla="*/ 2168540 h 2311974"/>
                <a:gd name="connsiteX168" fmla="*/ 348967 w 1297423"/>
                <a:gd name="connsiteY168" fmla="*/ 2168540 h 2311974"/>
                <a:gd name="connsiteX169" fmla="*/ 348967 w 1297423"/>
                <a:gd name="connsiteY169" fmla="*/ 2180695 h 2311974"/>
                <a:gd name="connsiteX170" fmla="*/ 318142 w 1297423"/>
                <a:gd name="connsiteY170" fmla="*/ 2187988 h 2311974"/>
                <a:gd name="connsiteX171" fmla="*/ 325255 w 1297423"/>
                <a:gd name="connsiteY171" fmla="*/ 2200144 h 2311974"/>
                <a:gd name="connsiteX172" fmla="*/ 322884 w 1297423"/>
                <a:gd name="connsiteY172" fmla="*/ 2256059 h 2311974"/>
                <a:gd name="connsiteX173" fmla="*/ 311028 w 1297423"/>
                <a:gd name="connsiteY173" fmla="*/ 2277939 h 2311974"/>
                <a:gd name="connsiteX174" fmla="*/ 284946 w 1297423"/>
                <a:gd name="connsiteY174" fmla="*/ 2307112 h 2311974"/>
                <a:gd name="connsiteX175" fmla="*/ 270719 w 1297423"/>
                <a:gd name="connsiteY175" fmla="*/ 2311974 h 2311974"/>
                <a:gd name="connsiteX176" fmla="*/ 254121 w 1297423"/>
                <a:gd name="connsiteY176" fmla="*/ 2282801 h 2311974"/>
                <a:gd name="connsiteX177" fmla="*/ 235152 w 1297423"/>
                <a:gd name="connsiteY177" fmla="*/ 2275508 h 2311974"/>
                <a:gd name="connsiteX178" fmla="*/ 220925 w 1297423"/>
                <a:gd name="connsiteY178" fmla="*/ 2292526 h 2311974"/>
                <a:gd name="connsiteX179" fmla="*/ 201956 w 1297423"/>
                <a:gd name="connsiteY179" fmla="*/ 2285232 h 2311974"/>
                <a:gd name="connsiteX180" fmla="*/ 187729 w 1297423"/>
                <a:gd name="connsiteY180" fmla="*/ 2290094 h 2311974"/>
                <a:gd name="connsiteX181" fmla="*/ 152162 w 1297423"/>
                <a:gd name="connsiteY181" fmla="*/ 2275508 h 2311974"/>
                <a:gd name="connsiteX182" fmla="*/ 111427 w 1297423"/>
                <a:gd name="connsiteY182" fmla="*/ 2254426 h 2311974"/>
                <a:gd name="connsiteX183" fmla="*/ 119732 w 1297423"/>
                <a:gd name="connsiteY183" fmla="*/ 2090384 h 2311974"/>
                <a:gd name="connsiteX184" fmla="*/ 149016 w 1297423"/>
                <a:gd name="connsiteY184" fmla="*/ 1879782 h 2311974"/>
                <a:gd name="connsiteX185" fmla="*/ 144099 w 1297423"/>
                <a:gd name="connsiteY185" fmla="*/ 1766434 h 2311974"/>
                <a:gd name="connsiteX186" fmla="*/ 115820 w 1297423"/>
                <a:gd name="connsiteY186" fmla="*/ 1684276 h 2311974"/>
                <a:gd name="connsiteX187" fmla="*/ 52467 w 1297423"/>
                <a:gd name="connsiteY187" fmla="*/ 1605539 h 2311974"/>
                <a:gd name="connsiteX188" fmla="*/ 2592 w 1297423"/>
                <a:gd name="connsiteY188" fmla="*/ 1566641 h 2311974"/>
                <a:gd name="connsiteX189" fmla="*/ 4236 w 1297423"/>
                <a:gd name="connsiteY189" fmla="*/ 1519182 h 2311974"/>
                <a:gd name="connsiteX190" fmla="*/ 0 w 1297423"/>
                <a:gd name="connsiteY190" fmla="*/ 1442151 h 2311974"/>
                <a:gd name="connsiteX191" fmla="*/ 55307 w 1297423"/>
                <a:gd name="connsiteY191" fmla="*/ 1327822 h 2311974"/>
                <a:gd name="connsiteX192" fmla="*/ 848993 w 1297423"/>
                <a:gd name="connsiteY192" fmla="*/ 1104035 h 2311974"/>
                <a:gd name="connsiteX193" fmla="*/ 220925 w 1297423"/>
                <a:gd name="connsiteY193" fmla="*/ 240679 h 2311974"/>
                <a:gd name="connsiteX194" fmla="*/ 242265 w 1297423"/>
                <a:gd name="connsiteY194" fmla="*/ 199350 h 2311974"/>
                <a:gd name="connsiteX195" fmla="*/ 220925 w 1297423"/>
                <a:gd name="connsiteY195" fmla="*/ 150728 h 2311974"/>
                <a:gd name="connsiteX196" fmla="*/ 230409 w 1297423"/>
                <a:gd name="connsiteY196" fmla="*/ 131279 h 2311974"/>
                <a:gd name="connsiteX197" fmla="*/ 263605 w 1297423"/>
                <a:gd name="connsiteY197" fmla="*/ 116693 h 2311974"/>
                <a:gd name="connsiteX198" fmla="*/ 301544 w 1297423"/>
                <a:gd name="connsiteY198" fmla="*/ 102106 h 2311974"/>
                <a:gd name="connsiteX199" fmla="*/ 294430 w 1297423"/>
                <a:gd name="connsiteY199" fmla="*/ 7293 h 2311974"/>
                <a:gd name="connsiteX200" fmla="*/ 337111 w 1297423"/>
                <a:gd name="connsiteY200" fmla="*/ 17018 h 2311974"/>
                <a:gd name="connsiteX201" fmla="*/ 358451 w 1297423"/>
                <a:gd name="connsiteY201" fmla="*/ 0 h 2311974"/>
                <a:gd name="connsiteX202" fmla="*/ 358451 w 1297423"/>
                <a:gd name="connsiteY202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34328 w 1297423"/>
                <a:gd name="connsiteY5" fmla="*/ 75364 h 2311974"/>
                <a:gd name="connsiteX6" fmla="*/ 434328 w 1297423"/>
                <a:gd name="connsiteY6" fmla="*/ 82657 h 2311974"/>
                <a:gd name="connsiteX7" fmla="*/ 493606 w 1297423"/>
                <a:gd name="connsiteY7" fmla="*/ 89950 h 2311974"/>
                <a:gd name="connsiteX8" fmla="*/ 507833 w 1297423"/>
                <a:gd name="connsiteY8" fmla="*/ 94813 h 2311974"/>
                <a:gd name="connsiteX9" fmla="*/ 541029 w 1297423"/>
                <a:gd name="connsiteY9" fmla="*/ 72933 h 2311974"/>
                <a:gd name="connsiteX10" fmla="*/ 543400 w 1297423"/>
                <a:gd name="connsiteY10" fmla="*/ 72933 h 2311974"/>
                <a:gd name="connsiteX11" fmla="*/ 548142 w 1297423"/>
                <a:gd name="connsiteY11" fmla="*/ 123986 h 2311974"/>
                <a:gd name="connsiteX12" fmla="*/ 574225 w 1297423"/>
                <a:gd name="connsiteY12" fmla="*/ 150728 h 2311974"/>
                <a:gd name="connsiteX13" fmla="*/ 650101 w 1297423"/>
                <a:gd name="connsiteY13" fmla="*/ 172608 h 2311974"/>
                <a:gd name="connsiteX14" fmla="*/ 657215 w 1297423"/>
                <a:gd name="connsiteY14" fmla="*/ 184763 h 2311974"/>
                <a:gd name="connsiteX15" fmla="*/ 664328 w 1297423"/>
                <a:gd name="connsiteY15" fmla="*/ 233385 h 2311974"/>
                <a:gd name="connsiteX16" fmla="*/ 707009 w 1297423"/>
                <a:gd name="connsiteY16" fmla="*/ 211505 h 2311974"/>
                <a:gd name="connsiteX17" fmla="*/ 730720 w 1297423"/>
                <a:gd name="connsiteY17" fmla="*/ 213936 h 2311974"/>
                <a:gd name="connsiteX18" fmla="*/ 752060 w 1297423"/>
                <a:gd name="connsiteY18" fmla="*/ 199350 h 2311974"/>
                <a:gd name="connsiteX19" fmla="*/ 761545 w 1297423"/>
                <a:gd name="connsiteY19" fmla="*/ 177470 h 2311974"/>
                <a:gd name="connsiteX20" fmla="*/ 787628 w 1297423"/>
                <a:gd name="connsiteY20" fmla="*/ 158021 h 2311974"/>
                <a:gd name="connsiteX21" fmla="*/ 808968 w 1297423"/>
                <a:gd name="connsiteY21" fmla="*/ 194488 h 2311974"/>
                <a:gd name="connsiteX22" fmla="*/ 808968 w 1297423"/>
                <a:gd name="connsiteY22" fmla="*/ 221230 h 2311974"/>
                <a:gd name="connsiteX23" fmla="*/ 820823 w 1297423"/>
                <a:gd name="connsiteY23" fmla="*/ 243110 h 2311974"/>
                <a:gd name="connsiteX24" fmla="*/ 839793 w 1297423"/>
                <a:gd name="connsiteY24" fmla="*/ 262558 h 2311974"/>
                <a:gd name="connsiteX25" fmla="*/ 937009 w 1297423"/>
                <a:gd name="connsiteY25" fmla="*/ 262558 h 2311974"/>
                <a:gd name="connsiteX26" fmla="*/ 1019999 w 1297423"/>
                <a:gd name="connsiteY26" fmla="*/ 371958 h 2311974"/>
                <a:gd name="connsiteX27" fmla="*/ 1136185 w 1297423"/>
                <a:gd name="connsiteY27" fmla="*/ 415718 h 2311974"/>
                <a:gd name="connsiteX28" fmla="*/ 1169381 w 1297423"/>
                <a:gd name="connsiteY28" fmla="*/ 386544 h 2311974"/>
                <a:gd name="connsiteX29" fmla="*/ 1214433 w 1297423"/>
                <a:gd name="connsiteY29" fmla="*/ 381682 h 2311974"/>
                <a:gd name="connsiteX30" fmla="*/ 1221547 w 1297423"/>
                <a:gd name="connsiteY30" fmla="*/ 386544 h 2311974"/>
                <a:gd name="connsiteX31" fmla="*/ 1257114 w 1297423"/>
                <a:gd name="connsiteY31" fmla="*/ 371958 h 2311974"/>
                <a:gd name="connsiteX32" fmla="*/ 1257114 w 1297423"/>
                <a:gd name="connsiteY32" fmla="*/ 388975 h 2311974"/>
                <a:gd name="connsiteX33" fmla="*/ 1271341 w 1297423"/>
                <a:gd name="connsiteY33" fmla="*/ 408424 h 2311974"/>
                <a:gd name="connsiteX34" fmla="*/ 1209691 w 1297423"/>
                <a:gd name="connsiteY34" fmla="*/ 444891 h 2311974"/>
                <a:gd name="connsiteX35" fmla="*/ 1207320 w 1297423"/>
                <a:gd name="connsiteY35" fmla="*/ 491082 h 2311974"/>
                <a:gd name="connsiteX36" fmla="*/ 1228660 w 1297423"/>
                <a:gd name="connsiteY36" fmla="*/ 532410 h 2311974"/>
                <a:gd name="connsiteX37" fmla="*/ 1261856 w 1297423"/>
                <a:gd name="connsiteY37" fmla="*/ 554290 h 2311974"/>
                <a:gd name="connsiteX38" fmla="*/ 1283196 w 1297423"/>
                <a:gd name="connsiteY38" fmla="*/ 581032 h 2311974"/>
                <a:gd name="connsiteX39" fmla="*/ 1276083 w 1297423"/>
                <a:gd name="connsiteY39" fmla="*/ 622361 h 2311974"/>
                <a:gd name="connsiteX40" fmla="*/ 1297423 w 1297423"/>
                <a:gd name="connsiteY40" fmla="*/ 644241 h 2311974"/>
                <a:gd name="connsiteX41" fmla="*/ 1292681 w 1297423"/>
                <a:gd name="connsiteY41" fmla="*/ 658827 h 2311974"/>
                <a:gd name="connsiteX42" fmla="*/ 1285567 w 1297423"/>
                <a:gd name="connsiteY42" fmla="*/ 666121 h 2311974"/>
                <a:gd name="connsiteX43" fmla="*/ 1257114 w 1297423"/>
                <a:gd name="connsiteY43" fmla="*/ 663689 h 2311974"/>
                <a:gd name="connsiteX44" fmla="*/ 1228660 w 1297423"/>
                <a:gd name="connsiteY44" fmla="*/ 705018 h 2311974"/>
                <a:gd name="connsiteX45" fmla="*/ 1207320 w 1297423"/>
                <a:gd name="connsiteY45" fmla="*/ 712312 h 2311974"/>
                <a:gd name="connsiteX46" fmla="*/ 1098247 w 1297423"/>
                <a:gd name="connsiteY46" fmla="*/ 802262 h 2311974"/>
                <a:gd name="connsiteX47" fmla="*/ 1024742 w 1297423"/>
                <a:gd name="connsiteY47" fmla="*/ 1149909 h 2311974"/>
                <a:gd name="connsiteX48" fmla="*/ 1036597 w 1297423"/>
                <a:gd name="connsiteY48" fmla="*/ 1164496 h 2311974"/>
                <a:gd name="connsiteX49" fmla="*/ 1065051 w 1297423"/>
                <a:gd name="connsiteY49" fmla="*/ 1164496 h 2311974"/>
                <a:gd name="connsiteX50" fmla="*/ 1067422 w 1297423"/>
                <a:gd name="connsiteY50" fmla="*/ 1166927 h 2311974"/>
                <a:gd name="connsiteX51" fmla="*/ 1086391 w 1297423"/>
                <a:gd name="connsiteY51" fmla="*/ 1159634 h 2311974"/>
                <a:gd name="connsiteX52" fmla="*/ 1098247 w 1297423"/>
                <a:gd name="connsiteY52" fmla="*/ 1166927 h 2311974"/>
                <a:gd name="connsiteX53" fmla="*/ 1105361 w 1297423"/>
                <a:gd name="connsiteY53" fmla="*/ 1166927 h 2311974"/>
                <a:gd name="connsiteX54" fmla="*/ 1100618 w 1297423"/>
                <a:gd name="connsiteY54" fmla="*/ 1171789 h 2311974"/>
                <a:gd name="connsiteX55" fmla="*/ 1114845 w 1297423"/>
                <a:gd name="connsiteY55" fmla="*/ 1179083 h 2311974"/>
                <a:gd name="connsiteX56" fmla="*/ 1121959 w 1297423"/>
                <a:gd name="connsiteY56" fmla="*/ 1222842 h 2311974"/>
                <a:gd name="connsiteX57" fmla="*/ 1114845 w 1297423"/>
                <a:gd name="connsiteY57" fmla="*/ 1230136 h 2311974"/>
                <a:gd name="connsiteX58" fmla="*/ 1114845 w 1297423"/>
                <a:gd name="connsiteY58" fmla="*/ 1254447 h 2311974"/>
                <a:gd name="connsiteX59" fmla="*/ 1140928 w 1297423"/>
                <a:gd name="connsiteY59" fmla="*/ 1271464 h 2311974"/>
                <a:gd name="connsiteX60" fmla="*/ 1136185 w 1297423"/>
                <a:gd name="connsiteY60" fmla="*/ 1278758 h 2311974"/>
                <a:gd name="connsiteX61" fmla="*/ 1145670 w 1297423"/>
                <a:gd name="connsiteY61" fmla="*/ 1290913 h 2311974"/>
                <a:gd name="connsiteX62" fmla="*/ 1145670 w 1297423"/>
                <a:gd name="connsiteY62" fmla="*/ 1303069 h 2311974"/>
                <a:gd name="connsiteX63" fmla="*/ 1148041 w 1297423"/>
                <a:gd name="connsiteY63" fmla="*/ 1305500 h 2311974"/>
                <a:gd name="connsiteX64" fmla="*/ 1145670 w 1297423"/>
                <a:gd name="connsiteY64" fmla="*/ 1312793 h 2311974"/>
                <a:gd name="connsiteX65" fmla="*/ 1152783 w 1297423"/>
                <a:gd name="connsiteY65" fmla="*/ 1324948 h 2311974"/>
                <a:gd name="connsiteX66" fmla="*/ 1159897 w 1297423"/>
                <a:gd name="connsiteY66" fmla="*/ 1317655 h 2311974"/>
                <a:gd name="connsiteX67" fmla="*/ 1159897 w 1297423"/>
                <a:gd name="connsiteY67" fmla="*/ 1327379 h 2311974"/>
                <a:gd name="connsiteX68" fmla="*/ 1162268 w 1297423"/>
                <a:gd name="connsiteY68" fmla="*/ 1344397 h 2311974"/>
                <a:gd name="connsiteX69" fmla="*/ 1136185 w 1297423"/>
                <a:gd name="connsiteY69" fmla="*/ 1358984 h 2311974"/>
                <a:gd name="connsiteX70" fmla="*/ 1114845 w 1297423"/>
                <a:gd name="connsiteY70" fmla="*/ 1358984 h 2311974"/>
                <a:gd name="connsiteX71" fmla="*/ 1112474 w 1297423"/>
                <a:gd name="connsiteY71" fmla="*/ 1376001 h 2311974"/>
                <a:gd name="connsiteX72" fmla="*/ 1133814 w 1297423"/>
                <a:gd name="connsiteY72" fmla="*/ 1376001 h 2311974"/>
                <a:gd name="connsiteX73" fmla="*/ 1136185 w 1297423"/>
                <a:gd name="connsiteY73" fmla="*/ 1383295 h 2311974"/>
                <a:gd name="connsiteX74" fmla="*/ 1140928 w 1297423"/>
                <a:gd name="connsiteY74" fmla="*/ 1380864 h 2311974"/>
                <a:gd name="connsiteX75" fmla="*/ 1148041 w 1297423"/>
                <a:gd name="connsiteY75" fmla="*/ 1393019 h 2311974"/>
                <a:gd name="connsiteX76" fmla="*/ 1145670 w 1297423"/>
                <a:gd name="connsiteY76" fmla="*/ 1400312 h 2311974"/>
                <a:gd name="connsiteX77" fmla="*/ 1148041 w 1297423"/>
                <a:gd name="connsiteY77" fmla="*/ 1402744 h 2311974"/>
                <a:gd name="connsiteX78" fmla="*/ 1167010 w 1297423"/>
                <a:gd name="connsiteY78" fmla="*/ 1380864 h 2311974"/>
                <a:gd name="connsiteX79" fmla="*/ 1174124 w 1297423"/>
                <a:gd name="connsiteY79" fmla="*/ 1383295 h 2311974"/>
                <a:gd name="connsiteX80" fmla="*/ 1169381 w 1297423"/>
                <a:gd name="connsiteY80" fmla="*/ 1380864 h 2311974"/>
                <a:gd name="connsiteX81" fmla="*/ 1176495 w 1297423"/>
                <a:gd name="connsiteY81" fmla="*/ 1373570 h 2311974"/>
                <a:gd name="connsiteX82" fmla="*/ 1183608 w 1297423"/>
                <a:gd name="connsiteY82" fmla="*/ 1368708 h 2311974"/>
                <a:gd name="connsiteX83" fmla="*/ 1200206 w 1297423"/>
                <a:gd name="connsiteY83" fmla="*/ 1417330 h 2311974"/>
                <a:gd name="connsiteX84" fmla="*/ 1195464 w 1297423"/>
                <a:gd name="connsiteY84" fmla="*/ 1424623 h 2311974"/>
                <a:gd name="connsiteX85" fmla="*/ 1195464 w 1297423"/>
                <a:gd name="connsiteY85" fmla="*/ 1441641 h 2311974"/>
                <a:gd name="connsiteX86" fmla="*/ 1162268 w 1297423"/>
                <a:gd name="connsiteY86" fmla="*/ 1436779 h 2311974"/>
                <a:gd name="connsiteX87" fmla="*/ 1159897 w 1297423"/>
                <a:gd name="connsiteY87" fmla="*/ 1473245 h 2311974"/>
                <a:gd name="connsiteX88" fmla="*/ 1145670 w 1297423"/>
                <a:gd name="connsiteY88" fmla="*/ 1473245 h 2311974"/>
                <a:gd name="connsiteX89" fmla="*/ 1140928 w 1297423"/>
                <a:gd name="connsiteY89" fmla="*/ 1504850 h 2311974"/>
                <a:gd name="connsiteX90" fmla="*/ 1126701 w 1297423"/>
                <a:gd name="connsiteY90" fmla="*/ 1521867 h 2311974"/>
                <a:gd name="connsiteX91" fmla="*/ 1126701 w 1297423"/>
                <a:gd name="connsiteY91" fmla="*/ 1548609 h 2311974"/>
                <a:gd name="connsiteX92" fmla="*/ 1107732 w 1297423"/>
                <a:gd name="connsiteY92" fmla="*/ 1560765 h 2311974"/>
                <a:gd name="connsiteX93" fmla="*/ 1133814 w 1297423"/>
                <a:gd name="connsiteY93" fmla="*/ 1570489 h 2311974"/>
                <a:gd name="connsiteX94" fmla="*/ 1133814 w 1297423"/>
                <a:gd name="connsiteY94" fmla="*/ 1577783 h 2311974"/>
                <a:gd name="connsiteX95" fmla="*/ 1079278 w 1297423"/>
                <a:gd name="connsiteY95" fmla="*/ 1577783 h 2311974"/>
                <a:gd name="connsiteX96" fmla="*/ 1091134 w 1297423"/>
                <a:gd name="connsiteY96" fmla="*/ 1602094 h 2311974"/>
                <a:gd name="connsiteX97" fmla="*/ 1100618 w 1297423"/>
                <a:gd name="connsiteY97" fmla="*/ 1609387 h 2311974"/>
                <a:gd name="connsiteX98" fmla="*/ 1098247 w 1297423"/>
                <a:gd name="connsiteY98" fmla="*/ 1619111 h 2311974"/>
                <a:gd name="connsiteX99" fmla="*/ 1100618 w 1297423"/>
                <a:gd name="connsiteY99" fmla="*/ 1623973 h 2311974"/>
                <a:gd name="connsiteX100" fmla="*/ 1100618 w 1297423"/>
                <a:gd name="connsiteY100" fmla="*/ 1645853 h 2311974"/>
                <a:gd name="connsiteX101" fmla="*/ 1093505 w 1297423"/>
                <a:gd name="connsiteY101" fmla="*/ 1645853 h 2311974"/>
                <a:gd name="connsiteX102" fmla="*/ 1086391 w 1297423"/>
                <a:gd name="connsiteY102" fmla="*/ 1667733 h 2311974"/>
                <a:gd name="connsiteX103" fmla="*/ 1086391 w 1297423"/>
                <a:gd name="connsiteY103" fmla="*/ 1706631 h 2311974"/>
                <a:gd name="connsiteX104" fmla="*/ 1072165 w 1297423"/>
                <a:gd name="connsiteY104" fmla="*/ 1709062 h 2311974"/>
                <a:gd name="connsiteX105" fmla="*/ 1072165 w 1297423"/>
                <a:gd name="connsiteY105" fmla="*/ 1723648 h 2311974"/>
                <a:gd name="connsiteX106" fmla="*/ 1060309 w 1297423"/>
                <a:gd name="connsiteY106" fmla="*/ 1740666 h 2311974"/>
                <a:gd name="connsiteX107" fmla="*/ 1003401 w 1297423"/>
                <a:gd name="connsiteY107" fmla="*/ 1733373 h 2311974"/>
                <a:gd name="connsiteX108" fmla="*/ 977319 w 1297423"/>
                <a:gd name="connsiteY108" fmla="*/ 1733373 h 2311974"/>
                <a:gd name="connsiteX109" fmla="*/ 965463 w 1297423"/>
                <a:gd name="connsiteY109" fmla="*/ 1743097 h 2311974"/>
                <a:gd name="connsiteX110" fmla="*/ 958350 w 1297423"/>
                <a:gd name="connsiteY110" fmla="*/ 1735804 h 2311974"/>
                <a:gd name="connsiteX111" fmla="*/ 951236 w 1297423"/>
                <a:gd name="connsiteY111" fmla="*/ 1740666 h 2311974"/>
                <a:gd name="connsiteX112" fmla="*/ 929896 w 1297423"/>
                <a:gd name="connsiteY112" fmla="*/ 1713924 h 2311974"/>
                <a:gd name="connsiteX113" fmla="*/ 915669 w 1297423"/>
                <a:gd name="connsiteY113" fmla="*/ 1721217 h 2311974"/>
                <a:gd name="connsiteX114" fmla="*/ 908556 w 1297423"/>
                <a:gd name="connsiteY114" fmla="*/ 1733373 h 2311974"/>
                <a:gd name="connsiteX115" fmla="*/ 901442 w 1297423"/>
                <a:gd name="connsiteY115" fmla="*/ 1735804 h 2311974"/>
                <a:gd name="connsiteX116" fmla="*/ 887215 w 1297423"/>
                <a:gd name="connsiteY116" fmla="*/ 1706631 h 2311974"/>
                <a:gd name="connsiteX117" fmla="*/ 816081 w 1297423"/>
                <a:gd name="connsiteY117" fmla="*/ 1709062 h 2311974"/>
                <a:gd name="connsiteX118" fmla="*/ 813710 w 1297423"/>
                <a:gd name="connsiteY118" fmla="*/ 1721217 h 2311974"/>
                <a:gd name="connsiteX119" fmla="*/ 771030 w 1297423"/>
                <a:gd name="connsiteY119" fmla="*/ 1721217 h 2311974"/>
                <a:gd name="connsiteX120" fmla="*/ 771030 w 1297423"/>
                <a:gd name="connsiteY120" fmla="*/ 1728511 h 2311974"/>
                <a:gd name="connsiteX121" fmla="*/ 740205 w 1297423"/>
                <a:gd name="connsiteY121" fmla="*/ 1721217 h 2311974"/>
                <a:gd name="connsiteX122" fmla="*/ 740205 w 1297423"/>
                <a:gd name="connsiteY122" fmla="*/ 1706631 h 2311974"/>
                <a:gd name="connsiteX123" fmla="*/ 733091 w 1297423"/>
                <a:gd name="connsiteY123" fmla="*/ 1706631 h 2311974"/>
                <a:gd name="connsiteX124" fmla="*/ 730720 w 1297423"/>
                <a:gd name="connsiteY124" fmla="*/ 1692044 h 2311974"/>
                <a:gd name="connsiteX125" fmla="*/ 730720 w 1297423"/>
                <a:gd name="connsiteY125" fmla="*/ 1692044 h 2311974"/>
                <a:gd name="connsiteX126" fmla="*/ 733091 w 1297423"/>
                <a:gd name="connsiteY126" fmla="*/ 1706631 h 2311974"/>
                <a:gd name="connsiteX127" fmla="*/ 678555 w 1297423"/>
                <a:gd name="connsiteY127" fmla="*/ 1709062 h 2311974"/>
                <a:gd name="connsiteX128" fmla="*/ 638246 w 1297423"/>
                <a:gd name="connsiteY128" fmla="*/ 1701769 h 2311974"/>
                <a:gd name="connsiteX129" fmla="*/ 635875 w 1297423"/>
                <a:gd name="connsiteY129" fmla="*/ 1709062 h 2311974"/>
                <a:gd name="connsiteX130" fmla="*/ 616905 w 1297423"/>
                <a:gd name="connsiteY130" fmla="*/ 1713924 h 2311974"/>
                <a:gd name="connsiteX131" fmla="*/ 609792 w 1297423"/>
                <a:gd name="connsiteY131" fmla="*/ 1733373 h 2311974"/>
                <a:gd name="connsiteX132" fmla="*/ 614534 w 1297423"/>
                <a:gd name="connsiteY132" fmla="*/ 1750391 h 2311974"/>
                <a:gd name="connsiteX133" fmla="*/ 595565 w 1297423"/>
                <a:gd name="connsiteY133" fmla="*/ 1750391 h 2311974"/>
                <a:gd name="connsiteX134" fmla="*/ 590823 w 1297423"/>
                <a:gd name="connsiteY134" fmla="*/ 1769840 h 2311974"/>
                <a:gd name="connsiteX135" fmla="*/ 597936 w 1297423"/>
                <a:gd name="connsiteY135" fmla="*/ 1784426 h 2311974"/>
                <a:gd name="connsiteX136" fmla="*/ 595565 w 1297423"/>
                <a:gd name="connsiteY136" fmla="*/ 1806306 h 2311974"/>
                <a:gd name="connsiteX137" fmla="*/ 583709 w 1297423"/>
                <a:gd name="connsiteY137" fmla="*/ 1813599 h 2311974"/>
                <a:gd name="connsiteX138" fmla="*/ 583709 w 1297423"/>
                <a:gd name="connsiteY138" fmla="*/ 1847635 h 2311974"/>
                <a:gd name="connsiteX139" fmla="*/ 569483 w 1297423"/>
                <a:gd name="connsiteY139" fmla="*/ 1852497 h 2311974"/>
                <a:gd name="connsiteX140" fmla="*/ 567111 w 1297423"/>
                <a:gd name="connsiteY140" fmla="*/ 1837910 h 2311974"/>
                <a:gd name="connsiteX141" fmla="*/ 533915 w 1297423"/>
                <a:gd name="connsiteY141" fmla="*/ 1837910 h 2311974"/>
                <a:gd name="connsiteX142" fmla="*/ 533915 w 1297423"/>
                <a:gd name="connsiteY142" fmla="*/ 1859790 h 2311974"/>
                <a:gd name="connsiteX143" fmla="*/ 514946 w 1297423"/>
                <a:gd name="connsiteY143" fmla="*/ 1859790 h 2311974"/>
                <a:gd name="connsiteX144" fmla="*/ 514946 w 1297423"/>
                <a:gd name="connsiteY144" fmla="*/ 1869515 h 2311974"/>
                <a:gd name="connsiteX145" fmla="*/ 512575 w 1297423"/>
                <a:gd name="connsiteY145" fmla="*/ 1876808 h 2311974"/>
                <a:gd name="connsiteX146" fmla="*/ 431957 w 1297423"/>
                <a:gd name="connsiteY146" fmla="*/ 1876808 h 2311974"/>
                <a:gd name="connsiteX147" fmla="*/ 431957 w 1297423"/>
                <a:gd name="connsiteY147" fmla="*/ 1896257 h 2311974"/>
                <a:gd name="connsiteX148" fmla="*/ 379791 w 1297423"/>
                <a:gd name="connsiteY148" fmla="*/ 1901119 h 2311974"/>
                <a:gd name="connsiteX149" fmla="*/ 379791 w 1297423"/>
                <a:gd name="connsiteY149" fmla="*/ 1930292 h 2311974"/>
                <a:gd name="connsiteX150" fmla="*/ 358451 w 1297423"/>
                <a:gd name="connsiteY150" fmla="*/ 1930292 h 2311974"/>
                <a:gd name="connsiteX151" fmla="*/ 356080 w 1297423"/>
                <a:gd name="connsiteY151" fmla="*/ 1952172 h 2311974"/>
                <a:gd name="connsiteX152" fmla="*/ 344224 w 1297423"/>
                <a:gd name="connsiteY152" fmla="*/ 1952172 h 2311974"/>
                <a:gd name="connsiteX153" fmla="*/ 344224 w 1297423"/>
                <a:gd name="connsiteY153" fmla="*/ 1978914 h 2311974"/>
                <a:gd name="connsiteX154" fmla="*/ 351338 w 1297423"/>
                <a:gd name="connsiteY154" fmla="*/ 1983776 h 2311974"/>
                <a:gd name="connsiteX155" fmla="*/ 348967 w 1297423"/>
                <a:gd name="connsiteY155" fmla="*/ 2000794 h 2311974"/>
                <a:gd name="connsiteX156" fmla="*/ 356080 w 1297423"/>
                <a:gd name="connsiteY156" fmla="*/ 2005656 h 2311974"/>
                <a:gd name="connsiteX157" fmla="*/ 356080 w 1297423"/>
                <a:gd name="connsiteY157" fmla="*/ 2068865 h 2311974"/>
                <a:gd name="connsiteX158" fmla="*/ 348967 w 1297423"/>
                <a:gd name="connsiteY158" fmla="*/ 2068865 h 2311974"/>
                <a:gd name="connsiteX159" fmla="*/ 348967 w 1297423"/>
                <a:gd name="connsiteY159" fmla="*/ 2081020 h 2311974"/>
                <a:gd name="connsiteX160" fmla="*/ 329997 w 1297423"/>
                <a:gd name="connsiteY160" fmla="*/ 2083451 h 2311974"/>
                <a:gd name="connsiteX161" fmla="*/ 315771 w 1297423"/>
                <a:gd name="connsiteY161" fmla="*/ 2117487 h 2311974"/>
                <a:gd name="connsiteX162" fmla="*/ 315771 w 1297423"/>
                <a:gd name="connsiteY162" fmla="*/ 2129642 h 2311974"/>
                <a:gd name="connsiteX163" fmla="*/ 372678 w 1297423"/>
                <a:gd name="connsiteY163" fmla="*/ 2132073 h 2311974"/>
                <a:gd name="connsiteX164" fmla="*/ 365565 w 1297423"/>
                <a:gd name="connsiteY164" fmla="*/ 2151522 h 2311974"/>
                <a:gd name="connsiteX165" fmla="*/ 370307 w 1297423"/>
                <a:gd name="connsiteY165" fmla="*/ 2161246 h 2311974"/>
                <a:gd name="connsiteX166" fmla="*/ 365565 w 1297423"/>
                <a:gd name="connsiteY166" fmla="*/ 2168540 h 2311974"/>
                <a:gd name="connsiteX167" fmla="*/ 348967 w 1297423"/>
                <a:gd name="connsiteY167" fmla="*/ 2168540 h 2311974"/>
                <a:gd name="connsiteX168" fmla="*/ 348967 w 1297423"/>
                <a:gd name="connsiteY168" fmla="*/ 2180695 h 2311974"/>
                <a:gd name="connsiteX169" fmla="*/ 318142 w 1297423"/>
                <a:gd name="connsiteY169" fmla="*/ 2187988 h 2311974"/>
                <a:gd name="connsiteX170" fmla="*/ 325255 w 1297423"/>
                <a:gd name="connsiteY170" fmla="*/ 2200144 h 2311974"/>
                <a:gd name="connsiteX171" fmla="*/ 322884 w 1297423"/>
                <a:gd name="connsiteY171" fmla="*/ 2256059 h 2311974"/>
                <a:gd name="connsiteX172" fmla="*/ 311028 w 1297423"/>
                <a:gd name="connsiteY172" fmla="*/ 2277939 h 2311974"/>
                <a:gd name="connsiteX173" fmla="*/ 284946 w 1297423"/>
                <a:gd name="connsiteY173" fmla="*/ 2307112 h 2311974"/>
                <a:gd name="connsiteX174" fmla="*/ 270719 w 1297423"/>
                <a:gd name="connsiteY174" fmla="*/ 2311974 h 2311974"/>
                <a:gd name="connsiteX175" fmla="*/ 254121 w 1297423"/>
                <a:gd name="connsiteY175" fmla="*/ 2282801 h 2311974"/>
                <a:gd name="connsiteX176" fmla="*/ 235152 w 1297423"/>
                <a:gd name="connsiteY176" fmla="*/ 2275508 h 2311974"/>
                <a:gd name="connsiteX177" fmla="*/ 220925 w 1297423"/>
                <a:gd name="connsiteY177" fmla="*/ 2292526 h 2311974"/>
                <a:gd name="connsiteX178" fmla="*/ 201956 w 1297423"/>
                <a:gd name="connsiteY178" fmla="*/ 2285232 h 2311974"/>
                <a:gd name="connsiteX179" fmla="*/ 187729 w 1297423"/>
                <a:gd name="connsiteY179" fmla="*/ 2290094 h 2311974"/>
                <a:gd name="connsiteX180" fmla="*/ 152162 w 1297423"/>
                <a:gd name="connsiteY180" fmla="*/ 2275508 h 2311974"/>
                <a:gd name="connsiteX181" fmla="*/ 111427 w 1297423"/>
                <a:gd name="connsiteY181" fmla="*/ 2254426 h 2311974"/>
                <a:gd name="connsiteX182" fmla="*/ 119732 w 1297423"/>
                <a:gd name="connsiteY182" fmla="*/ 2090384 h 2311974"/>
                <a:gd name="connsiteX183" fmla="*/ 149016 w 1297423"/>
                <a:gd name="connsiteY183" fmla="*/ 1879782 h 2311974"/>
                <a:gd name="connsiteX184" fmla="*/ 144099 w 1297423"/>
                <a:gd name="connsiteY184" fmla="*/ 1766434 h 2311974"/>
                <a:gd name="connsiteX185" fmla="*/ 115820 w 1297423"/>
                <a:gd name="connsiteY185" fmla="*/ 1684276 h 2311974"/>
                <a:gd name="connsiteX186" fmla="*/ 52467 w 1297423"/>
                <a:gd name="connsiteY186" fmla="*/ 1605539 h 2311974"/>
                <a:gd name="connsiteX187" fmla="*/ 2592 w 1297423"/>
                <a:gd name="connsiteY187" fmla="*/ 1566641 h 2311974"/>
                <a:gd name="connsiteX188" fmla="*/ 4236 w 1297423"/>
                <a:gd name="connsiteY188" fmla="*/ 1519182 h 2311974"/>
                <a:gd name="connsiteX189" fmla="*/ 0 w 1297423"/>
                <a:gd name="connsiteY189" fmla="*/ 1442151 h 2311974"/>
                <a:gd name="connsiteX190" fmla="*/ 55307 w 1297423"/>
                <a:gd name="connsiteY190" fmla="*/ 1327822 h 2311974"/>
                <a:gd name="connsiteX191" fmla="*/ 848993 w 1297423"/>
                <a:gd name="connsiteY191" fmla="*/ 1104035 h 2311974"/>
                <a:gd name="connsiteX192" fmla="*/ 220925 w 1297423"/>
                <a:gd name="connsiteY192" fmla="*/ 240679 h 2311974"/>
                <a:gd name="connsiteX193" fmla="*/ 242265 w 1297423"/>
                <a:gd name="connsiteY193" fmla="*/ 199350 h 2311974"/>
                <a:gd name="connsiteX194" fmla="*/ 220925 w 1297423"/>
                <a:gd name="connsiteY194" fmla="*/ 150728 h 2311974"/>
                <a:gd name="connsiteX195" fmla="*/ 230409 w 1297423"/>
                <a:gd name="connsiteY195" fmla="*/ 131279 h 2311974"/>
                <a:gd name="connsiteX196" fmla="*/ 263605 w 1297423"/>
                <a:gd name="connsiteY196" fmla="*/ 116693 h 2311974"/>
                <a:gd name="connsiteX197" fmla="*/ 301544 w 1297423"/>
                <a:gd name="connsiteY197" fmla="*/ 102106 h 2311974"/>
                <a:gd name="connsiteX198" fmla="*/ 294430 w 1297423"/>
                <a:gd name="connsiteY198" fmla="*/ 7293 h 2311974"/>
                <a:gd name="connsiteX199" fmla="*/ 337111 w 1297423"/>
                <a:gd name="connsiteY199" fmla="*/ 17018 h 2311974"/>
                <a:gd name="connsiteX200" fmla="*/ 358451 w 1297423"/>
                <a:gd name="connsiteY200" fmla="*/ 0 h 2311974"/>
                <a:gd name="connsiteX201" fmla="*/ 358451 w 1297423"/>
                <a:gd name="connsiteY201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34328 w 1297423"/>
                <a:gd name="connsiteY5" fmla="*/ 75364 h 2311974"/>
                <a:gd name="connsiteX6" fmla="*/ 434328 w 1297423"/>
                <a:gd name="connsiteY6" fmla="*/ 82657 h 2311974"/>
                <a:gd name="connsiteX7" fmla="*/ 493606 w 1297423"/>
                <a:gd name="connsiteY7" fmla="*/ 89950 h 2311974"/>
                <a:gd name="connsiteX8" fmla="*/ 507833 w 1297423"/>
                <a:gd name="connsiteY8" fmla="*/ 94813 h 2311974"/>
                <a:gd name="connsiteX9" fmla="*/ 541029 w 1297423"/>
                <a:gd name="connsiteY9" fmla="*/ 72933 h 2311974"/>
                <a:gd name="connsiteX10" fmla="*/ 543400 w 1297423"/>
                <a:gd name="connsiteY10" fmla="*/ 72933 h 2311974"/>
                <a:gd name="connsiteX11" fmla="*/ 548142 w 1297423"/>
                <a:gd name="connsiteY11" fmla="*/ 123986 h 2311974"/>
                <a:gd name="connsiteX12" fmla="*/ 574225 w 1297423"/>
                <a:gd name="connsiteY12" fmla="*/ 150728 h 2311974"/>
                <a:gd name="connsiteX13" fmla="*/ 650101 w 1297423"/>
                <a:gd name="connsiteY13" fmla="*/ 172608 h 2311974"/>
                <a:gd name="connsiteX14" fmla="*/ 657215 w 1297423"/>
                <a:gd name="connsiteY14" fmla="*/ 184763 h 2311974"/>
                <a:gd name="connsiteX15" fmla="*/ 664328 w 1297423"/>
                <a:gd name="connsiteY15" fmla="*/ 233385 h 2311974"/>
                <a:gd name="connsiteX16" fmla="*/ 707009 w 1297423"/>
                <a:gd name="connsiteY16" fmla="*/ 211505 h 2311974"/>
                <a:gd name="connsiteX17" fmla="*/ 730720 w 1297423"/>
                <a:gd name="connsiteY17" fmla="*/ 213936 h 2311974"/>
                <a:gd name="connsiteX18" fmla="*/ 752060 w 1297423"/>
                <a:gd name="connsiteY18" fmla="*/ 199350 h 2311974"/>
                <a:gd name="connsiteX19" fmla="*/ 761545 w 1297423"/>
                <a:gd name="connsiteY19" fmla="*/ 177470 h 2311974"/>
                <a:gd name="connsiteX20" fmla="*/ 787628 w 1297423"/>
                <a:gd name="connsiteY20" fmla="*/ 158021 h 2311974"/>
                <a:gd name="connsiteX21" fmla="*/ 808968 w 1297423"/>
                <a:gd name="connsiteY21" fmla="*/ 194488 h 2311974"/>
                <a:gd name="connsiteX22" fmla="*/ 808968 w 1297423"/>
                <a:gd name="connsiteY22" fmla="*/ 221230 h 2311974"/>
                <a:gd name="connsiteX23" fmla="*/ 820823 w 1297423"/>
                <a:gd name="connsiteY23" fmla="*/ 243110 h 2311974"/>
                <a:gd name="connsiteX24" fmla="*/ 839793 w 1297423"/>
                <a:gd name="connsiteY24" fmla="*/ 262558 h 2311974"/>
                <a:gd name="connsiteX25" fmla="*/ 937009 w 1297423"/>
                <a:gd name="connsiteY25" fmla="*/ 262558 h 2311974"/>
                <a:gd name="connsiteX26" fmla="*/ 1019999 w 1297423"/>
                <a:gd name="connsiteY26" fmla="*/ 371958 h 2311974"/>
                <a:gd name="connsiteX27" fmla="*/ 1136185 w 1297423"/>
                <a:gd name="connsiteY27" fmla="*/ 415718 h 2311974"/>
                <a:gd name="connsiteX28" fmla="*/ 1169381 w 1297423"/>
                <a:gd name="connsiteY28" fmla="*/ 386544 h 2311974"/>
                <a:gd name="connsiteX29" fmla="*/ 1214433 w 1297423"/>
                <a:gd name="connsiteY29" fmla="*/ 381682 h 2311974"/>
                <a:gd name="connsiteX30" fmla="*/ 1221547 w 1297423"/>
                <a:gd name="connsiteY30" fmla="*/ 386544 h 2311974"/>
                <a:gd name="connsiteX31" fmla="*/ 1257114 w 1297423"/>
                <a:gd name="connsiteY31" fmla="*/ 371958 h 2311974"/>
                <a:gd name="connsiteX32" fmla="*/ 1257114 w 1297423"/>
                <a:gd name="connsiteY32" fmla="*/ 388975 h 2311974"/>
                <a:gd name="connsiteX33" fmla="*/ 1271341 w 1297423"/>
                <a:gd name="connsiteY33" fmla="*/ 408424 h 2311974"/>
                <a:gd name="connsiteX34" fmla="*/ 1209691 w 1297423"/>
                <a:gd name="connsiteY34" fmla="*/ 444891 h 2311974"/>
                <a:gd name="connsiteX35" fmla="*/ 1207320 w 1297423"/>
                <a:gd name="connsiteY35" fmla="*/ 491082 h 2311974"/>
                <a:gd name="connsiteX36" fmla="*/ 1228660 w 1297423"/>
                <a:gd name="connsiteY36" fmla="*/ 532410 h 2311974"/>
                <a:gd name="connsiteX37" fmla="*/ 1261856 w 1297423"/>
                <a:gd name="connsiteY37" fmla="*/ 554290 h 2311974"/>
                <a:gd name="connsiteX38" fmla="*/ 1283196 w 1297423"/>
                <a:gd name="connsiteY38" fmla="*/ 581032 h 2311974"/>
                <a:gd name="connsiteX39" fmla="*/ 1276083 w 1297423"/>
                <a:gd name="connsiteY39" fmla="*/ 622361 h 2311974"/>
                <a:gd name="connsiteX40" fmla="*/ 1297423 w 1297423"/>
                <a:gd name="connsiteY40" fmla="*/ 644241 h 2311974"/>
                <a:gd name="connsiteX41" fmla="*/ 1292681 w 1297423"/>
                <a:gd name="connsiteY41" fmla="*/ 658827 h 2311974"/>
                <a:gd name="connsiteX42" fmla="*/ 1285567 w 1297423"/>
                <a:gd name="connsiteY42" fmla="*/ 666121 h 2311974"/>
                <a:gd name="connsiteX43" fmla="*/ 1257114 w 1297423"/>
                <a:gd name="connsiteY43" fmla="*/ 663689 h 2311974"/>
                <a:gd name="connsiteX44" fmla="*/ 1228660 w 1297423"/>
                <a:gd name="connsiteY44" fmla="*/ 705018 h 2311974"/>
                <a:gd name="connsiteX45" fmla="*/ 1207320 w 1297423"/>
                <a:gd name="connsiteY45" fmla="*/ 712312 h 2311974"/>
                <a:gd name="connsiteX46" fmla="*/ 1024742 w 1297423"/>
                <a:gd name="connsiteY46" fmla="*/ 1149909 h 2311974"/>
                <a:gd name="connsiteX47" fmla="*/ 1036597 w 1297423"/>
                <a:gd name="connsiteY47" fmla="*/ 1164496 h 2311974"/>
                <a:gd name="connsiteX48" fmla="*/ 1065051 w 1297423"/>
                <a:gd name="connsiteY48" fmla="*/ 1164496 h 2311974"/>
                <a:gd name="connsiteX49" fmla="*/ 1067422 w 1297423"/>
                <a:gd name="connsiteY49" fmla="*/ 1166927 h 2311974"/>
                <a:gd name="connsiteX50" fmla="*/ 1086391 w 1297423"/>
                <a:gd name="connsiteY50" fmla="*/ 1159634 h 2311974"/>
                <a:gd name="connsiteX51" fmla="*/ 1098247 w 1297423"/>
                <a:gd name="connsiteY51" fmla="*/ 1166927 h 2311974"/>
                <a:gd name="connsiteX52" fmla="*/ 1105361 w 1297423"/>
                <a:gd name="connsiteY52" fmla="*/ 1166927 h 2311974"/>
                <a:gd name="connsiteX53" fmla="*/ 1100618 w 1297423"/>
                <a:gd name="connsiteY53" fmla="*/ 1171789 h 2311974"/>
                <a:gd name="connsiteX54" fmla="*/ 1114845 w 1297423"/>
                <a:gd name="connsiteY54" fmla="*/ 1179083 h 2311974"/>
                <a:gd name="connsiteX55" fmla="*/ 1121959 w 1297423"/>
                <a:gd name="connsiteY55" fmla="*/ 1222842 h 2311974"/>
                <a:gd name="connsiteX56" fmla="*/ 1114845 w 1297423"/>
                <a:gd name="connsiteY56" fmla="*/ 1230136 h 2311974"/>
                <a:gd name="connsiteX57" fmla="*/ 1114845 w 1297423"/>
                <a:gd name="connsiteY57" fmla="*/ 1254447 h 2311974"/>
                <a:gd name="connsiteX58" fmla="*/ 1140928 w 1297423"/>
                <a:gd name="connsiteY58" fmla="*/ 1271464 h 2311974"/>
                <a:gd name="connsiteX59" fmla="*/ 1136185 w 1297423"/>
                <a:gd name="connsiteY59" fmla="*/ 1278758 h 2311974"/>
                <a:gd name="connsiteX60" fmla="*/ 1145670 w 1297423"/>
                <a:gd name="connsiteY60" fmla="*/ 1290913 h 2311974"/>
                <a:gd name="connsiteX61" fmla="*/ 1145670 w 1297423"/>
                <a:gd name="connsiteY61" fmla="*/ 1303069 h 2311974"/>
                <a:gd name="connsiteX62" fmla="*/ 1148041 w 1297423"/>
                <a:gd name="connsiteY62" fmla="*/ 1305500 h 2311974"/>
                <a:gd name="connsiteX63" fmla="*/ 1145670 w 1297423"/>
                <a:gd name="connsiteY63" fmla="*/ 1312793 h 2311974"/>
                <a:gd name="connsiteX64" fmla="*/ 1152783 w 1297423"/>
                <a:gd name="connsiteY64" fmla="*/ 1324948 h 2311974"/>
                <a:gd name="connsiteX65" fmla="*/ 1159897 w 1297423"/>
                <a:gd name="connsiteY65" fmla="*/ 1317655 h 2311974"/>
                <a:gd name="connsiteX66" fmla="*/ 1159897 w 1297423"/>
                <a:gd name="connsiteY66" fmla="*/ 1327379 h 2311974"/>
                <a:gd name="connsiteX67" fmla="*/ 1162268 w 1297423"/>
                <a:gd name="connsiteY67" fmla="*/ 1344397 h 2311974"/>
                <a:gd name="connsiteX68" fmla="*/ 1136185 w 1297423"/>
                <a:gd name="connsiteY68" fmla="*/ 1358984 h 2311974"/>
                <a:gd name="connsiteX69" fmla="*/ 1114845 w 1297423"/>
                <a:gd name="connsiteY69" fmla="*/ 1358984 h 2311974"/>
                <a:gd name="connsiteX70" fmla="*/ 1112474 w 1297423"/>
                <a:gd name="connsiteY70" fmla="*/ 1376001 h 2311974"/>
                <a:gd name="connsiteX71" fmla="*/ 1133814 w 1297423"/>
                <a:gd name="connsiteY71" fmla="*/ 1376001 h 2311974"/>
                <a:gd name="connsiteX72" fmla="*/ 1136185 w 1297423"/>
                <a:gd name="connsiteY72" fmla="*/ 1383295 h 2311974"/>
                <a:gd name="connsiteX73" fmla="*/ 1140928 w 1297423"/>
                <a:gd name="connsiteY73" fmla="*/ 1380864 h 2311974"/>
                <a:gd name="connsiteX74" fmla="*/ 1148041 w 1297423"/>
                <a:gd name="connsiteY74" fmla="*/ 1393019 h 2311974"/>
                <a:gd name="connsiteX75" fmla="*/ 1145670 w 1297423"/>
                <a:gd name="connsiteY75" fmla="*/ 1400312 h 2311974"/>
                <a:gd name="connsiteX76" fmla="*/ 1148041 w 1297423"/>
                <a:gd name="connsiteY76" fmla="*/ 1402744 h 2311974"/>
                <a:gd name="connsiteX77" fmla="*/ 1167010 w 1297423"/>
                <a:gd name="connsiteY77" fmla="*/ 1380864 h 2311974"/>
                <a:gd name="connsiteX78" fmla="*/ 1174124 w 1297423"/>
                <a:gd name="connsiteY78" fmla="*/ 1383295 h 2311974"/>
                <a:gd name="connsiteX79" fmla="*/ 1169381 w 1297423"/>
                <a:gd name="connsiteY79" fmla="*/ 1380864 h 2311974"/>
                <a:gd name="connsiteX80" fmla="*/ 1176495 w 1297423"/>
                <a:gd name="connsiteY80" fmla="*/ 1373570 h 2311974"/>
                <a:gd name="connsiteX81" fmla="*/ 1183608 w 1297423"/>
                <a:gd name="connsiteY81" fmla="*/ 1368708 h 2311974"/>
                <a:gd name="connsiteX82" fmla="*/ 1200206 w 1297423"/>
                <a:gd name="connsiteY82" fmla="*/ 1417330 h 2311974"/>
                <a:gd name="connsiteX83" fmla="*/ 1195464 w 1297423"/>
                <a:gd name="connsiteY83" fmla="*/ 1424623 h 2311974"/>
                <a:gd name="connsiteX84" fmla="*/ 1195464 w 1297423"/>
                <a:gd name="connsiteY84" fmla="*/ 1441641 h 2311974"/>
                <a:gd name="connsiteX85" fmla="*/ 1162268 w 1297423"/>
                <a:gd name="connsiteY85" fmla="*/ 1436779 h 2311974"/>
                <a:gd name="connsiteX86" fmla="*/ 1159897 w 1297423"/>
                <a:gd name="connsiteY86" fmla="*/ 1473245 h 2311974"/>
                <a:gd name="connsiteX87" fmla="*/ 1145670 w 1297423"/>
                <a:gd name="connsiteY87" fmla="*/ 1473245 h 2311974"/>
                <a:gd name="connsiteX88" fmla="*/ 1140928 w 1297423"/>
                <a:gd name="connsiteY88" fmla="*/ 1504850 h 2311974"/>
                <a:gd name="connsiteX89" fmla="*/ 1126701 w 1297423"/>
                <a:gd name="connsiteY89" fmla="*/ 1521867 h 2311974"/>
                <a:gd name="connsiteX90" fmla="*/ 1126701 w 1297423"/>
                <a:gd name="connsiteY90" fmla="*/ 1548609 h 2311974"/>
                <a:gd name="connsiteX91" fmla="*/ 1107732 w 1297423"/>
                <a:gd name="connsiteY91" fmla="*/ 1560765 h 2311974"/>
                <a:gd name="connsiteX92" fmla="*/ 1133814 w 1297423"/>
                <a:gd name="connsiteY92" fmla="*/ 1570489 h 2311974"/>
                <a:gd name="connsiteX93" fmla="*/ 1133814 w 1297423"/>
                <a:gd name="connsiteY93" fmla="*/ 1577783 h 2311974"/>
                <a:gd name="connsiteX94" fmla="*/ 1079278 w 1297423"/>
                <a:gd name="connsiteY94" fmla="*/ 1577783 h 2311974"/>
                <a:gd name="connsiteX95" fmla="*/ 1091134 w 1297423"/>
                <a:gd name="connsiteY95" fmla="*/ 1602094 h 2311974"/>
                <a:gd name="connsiteX96" fmla="*/ 1100618 w 1297423"/>
                <a:gd name="connsiteY96" fmla="*/ 1609387 h 2311974"/>
                <a:gd name="connsiteX97" fmla="*/ 1098247 w 1297423"/>
                <a:gd name="connsiteY97" fmla="*/ 1619111 h 2311974"/>
                <a:gd name="connsiteX98" fmla="*/ 1100618 w 1297423"/>
                <a:gd name="connsiteY98" fmla="*/ 1623973 h 2311974"/>
                <a:gd name="connsiteX99" fmla="*/ 1100618 w 1297423"/>
                <a:gd name="connsiteY99" fmla="*/ 1645853 h 2311974"/>
                <a:gd name="connsiteX100" fmla="*/ 1093505 w 1297423"/>
                <a:gd name="connsiteY100" fmla="*/ 1645853 h 2311974"/>
                <a:gd name="connsiteX101" fmla="*/ 1086391 w 1297423"/>
                <a:gd name="connsiteY101" fmla="*/ 1667733 h 2311974"/>
                <a:gd name="connsiteX102" fmla="*/ 1086391 w 1297423"/>
                <a:gd name="connsiteY102" fmla="*/ 1706631 h 2311974"/>
                <a:gd name="connsiteX103" fmla="*/ 1072165 w 1297423"/>
                <a:gd name="connsiteY103" fmla="*/ 1709062 h 2311974"/>
                <a:gd name="connsiteX104" fmla="*/ 1072165 w 1297423"/>
                <a:gd name="connsiteY104" fmla="*/ 1723648 h 2311974"/>
                <a:gd name="connsiteX105" fmla="*/ 1060309 w 1297423"/>
                <a:gd name="connsiteY105" fmla="*/ 1740666 h 2311974"/>
                <a:gd name="connsiteX106" fmla="*/ 1003401 w 1297423"/>
                <a:gd name="connsiteY106" fmla="*/ 1733373 h 2311974"/>
                <a:gd name="connsiteX107" fmla="*/ 977319 w 1297423"/>
                <a:gd name="connsiteY107" fmla="*/ 1733373 h 2311974"/>
                <a:gd name="connsiteX108" fmla="*/ 965463 w 1297423"/>
                <a:gd name="connsiteY108" fmla="*/ 1743097 h 2311974"/>
                <a:gd name="connsiteX109" fmla="*/ 958350 w 1297423"/>
                <a:gd name="connsiteY109" fmla="*/ 1735804 h 2311974"/>
                <a:gd name="connsiteX110" fmla="*/ 951236 w 1297423"/>
                <a:gd name="connsiteY110" fmla="*/ 1740666 h 2311974"/>
                <a:gd name="connsiteX111" fmla="*/ 929896 w 1297423"/>
                <a:gd name="connsiteY111" fmla="*/ 1713924 h 2311974"/>
                <a:gd name="connsiteX112" fmla="*/ 915669 w 1297423"/>
                <a:gd name="connsiteY112" fmla="*/ 1721217 h 2311974"/>
                <a:gd name="connsiteX113" fmla="*/ 908556 w 1297423"/>
                <a:gd name="connsiteY113" fmla="*/ 1733373 h 2311974"/>
                <a:gd name="connsiteX114" fmla="*/ 901442 w 1297423"/>
                <a:gd name="connsiteY114" fmla="*/ 1735804 h 2311974"/>
                <a:gd name="connsiteX115" fmla="*/ 887215 w 1297423"/>
                <a:gd name="connsiteY115" fmla="*/ 1706631 h 2311974"/>
                <a:gd name="connsiteX116" fmla="*/ 816081 w 1297423"/>
                <a:gd name="connsiteY116" fmla="*/ 1709062 h 2311974"/>
                <a:gd name="connsiteX117" fmla="*/ 813710 w 1297423"/>
                <a:gd name="connsiteY117" fmla="*/ 1721217 h 2311974"/>
                <a:gd name="connsiteX118" fmla="*/ 771030 w 1297423"/>
                <a:gd name="connsiteY118" fmla="*/ 1721217 h 2311974"/>
                <a:gd name="connsiteX119" fmla="*/ 771030 w 1297423"/>
                <a:gd name="connsiteY119" fmla="*/ 1728511 h 2311974"/>
                <a:gd name="connsiteX120" fmla="*/ 740205 w 1297423"/>
                <a:gd name="connsiteY120" fmla="*/ 1721217 h 2311974"/>
                <a:gd name="connsiteX121" fmla="*/ 740205 w 1297423"/>
                <a:gd name="connsiteY121" fmla="*/ 1706631 h 2311974"/>
                <a:gd name="connsiteX122" fmla="*/ 733091 w 1297423"/>
                <a:gd name="connsiteY122" fmla="*/ 1706631 h 2311974"/>
                <a:gd name="connsiteX123" fmla="*/ 730720 w 1297423"/>
                <a:gd name="connsiteY123" fmla="*/ 1692044 h 2311974"/>
                <a:gd name="connsiteX124" fmla="*/ 730720 w 1297423"/>
                <a:gd name="connsiteY124" fmla="*/ 1692044 h 2311974"/>
                <a:gd name="connsiteX125" fmla="*/ 733091 w 1297423"/>
                <a:gd name="connsiteY125" fmla="*/ 1706631 h 2311974"/>
                <a:gd name="connsiteX126" fmla="*/ 678555 w 1297423"/>
                <a:gd name="connsiteY126" fmla="*/ 1709062 h 2311974"/>
                <a:gd name="connsiteX127" fmla="*/ 638246 w 1297423"/>
                <a:gd name="connsiteY127" fmla="*/ 1701769 h 2311974"/>
                <a:gd name="connsiteX128" fmla="*/ 635875 w 1297423"/>
                <a:gd name="connsiteY128" fmla="*/ 1709062 h 2311974"/>
                <a:gd name="connsiteX129" fmla="*/ 616905 w 1297423"/>
                <a:gd name="connsiteY129" fmla="*/ 1713924 h 2311974"/>
                <a:gd name="connsiteX130" fmla="*/ 609792 w 1297423"/>
                <a:gd name="connsiteY130" fmla="*/ 1733373 h 2311974"/>
                <a:gd name="connsiteX131" fmla="*/ 614534 w 1297423"/>
                <a:gd name="connsiteY131" fmla="*/ 1750391 h 2311974"/>
                <a:gd name="connsiteX132" fmla="*/ 595565 w 1297423"/>
                <a:gd name="connsiteY132" fmla="*/ 1750391 h 2311974"/>
                <a:gd name="connsiteX133" fmla="*/ 590823 w 1297423"/>
                <a:gd name="connsiteY133" fmla="*/ 1769840 h 2311974"/>
                <a:gd name="connsiteX134" fmla="*/ 597936 w 1297423"/>
                <a:gd name="connsiteY134" fmla="*/ 1784426 h 2311974"/>
                <a:gd name="connsiteX135" fmla="*/ 595565 w 1297423"/>
                <a:gd name="connsiteY135" fmla="*/ 1806306 h 2311974"/>
                <a:gd name="connsiteX136" fmla="*/ 583709 w 1297423"/>
                <a:gd name="connsiteY136" fmla="*/ 1813599 h 2311974"/>
                <a:gd name="connsiteX137" fmla="*/ 583709 w 1297423"/>
                <a:gd name="connsiteY137" fmla="*/ 1847635 h 2311974"/>
                <a:gd name="connsiteX138" fmla="*/ 569483 w 1297423"/>
                <a:gd name="connsiteY138" fmla="*/ 1852497 h 2311974"/>
                <a:gd name="connsiteX139" fmla="*/ 567111 w 1297423"/>
                <a:gd name="connsiteY139" fmla="*/ 1837910 h 2311974"/>
                <a:gd name="connsiteX140" fmla="*/ 533915 w 1297423"/>
                <a:gd name="connsiteY140" fmla="*/ 1837910 h 2311974"/>
                <a:gd name="connsiteX141" fmla="*/ 533915 w 1297423"/>
                <a:gd name="connsiteY141" fmla="*/ 1859790 h 2311974"/>
                <a:gd name="connsiteX142" fmla="*/ 514946 w 1297423"/>
                <a:gd name="connsiteY142" fmla="*/ 1859790 h 2311974"/>
                <a:gd name="connsiteX143" fmla="*/ 514946 w 1297423"/>
                <a:gd name="connsiteY143" fmla="*/ 1869515 h 2311974"/>
                <a:gd name="connsiteX144" fmla="*/ 512575 w 1297423"/>
                <a:gd name="connsiteY144" fmla="*/ 1876808 h 2311974"/>
                <a:gd name="connsiteX145" fmla="*/ 431957 w 1297423"/>
                <a:gd name="connsiteY145" fmla="*/ 1876808 h 2311974"/>
                <a:gd name="connsiteX146" fmla="*/ 431957 w 1297423"/>
                <a:gd name="connsiteY146" fmla="*/ 1896257 h 2311974"/>
                <a:gd name="connsiteX147" fmla="*/ 379791 w 1297423"/>
                <a:gd name="connsiteY147" fmla="*/ 1901119 h 2311974"/>
                <a:gd name="connsiteX148" fmla="*/ 379791 w 1297423"/>
                <a:gd name="connsiteY148" fmla="*/ 1930292 h 2311974"/>
                <a:gd name="connsiteX149" fmla="*/ 358451 w 1297423"/>
                <a:gd name="connsiteY149" fmla="*/ 1930292 h 2311974"/>
                <a:gd name="connsiteX150" fmla="*/ 356080 w 1297423"/>
                <a:gd name="connsiteY150" fmla="*/ 1952172 h 2311974"/>
                <a:gd name="connsiteX151" fmla="*/ 344224 w 1297423"/>
                <a:gd name="connsiteY151" fmla="*/ 1952172 h 2311974"/>
                <a:gd name="connsiteX152" fmla="*/ 344224 w 1297423"/>
                <a:gd name="connsiteY152" fmla="*/ 1978914 h 2311974"/>
                <a:gd name="connsiteX153" fmla="*/ 351338 w 1297423"/>
                <a:gd name="connsiteY153" fmla="*/ 1983776 h 2311974"/>
                <a:gd name="connsiteX154" fmla="*/ 348967 w 1297423"/>
                <a:gd name="connsiteY154" fmla="*/ 2000794 h 2311974"/>
                <a:gd name="connsiteX155" fmla="*/ 356080 w 1297423"/>
                <a:gd name="connsiteY155" fmla="*/ 2005656 h 2311974"/>
                <a:gd name="connsiteX156" fmla="*/ 356080 w 1297423"/>
                <a:gd name="connsiteY156" fmla="*/ 2068865 h 2311974"/>
                <a:gd name="connsiteX157" fmla="*/ 348967 w 1297423"/>
                <a:gd name="connsiteY157" fmla="*/ 2068865 h 2311974"/>
                <a:gd name="connsiteX158" fmla="*/ 348967 w 1297423"/>
                <a:gd name="connsiteY158" fmla="*/ 2081020 h 2311974"/>
                <a:gd name="connsiteX159" fmla="*/ 329997 w 1297423"/>
                <a:gd name="connsiteY159" fmla="*/ 2083451 h 2311974"/>
                <a:gd name="connsiteX160" fmla="*/ 315771 w 1297423"/>
                <a:gd name="connsiteY160" fmla="*/ 2117487 h 2311974"/>
                <a:gd name="connsiteX161" fmla="*/ 315771 w 1297423"/>
                <a:gd name="connsiteY161" fmla="*/ 2129642 h 2311974"/>
                <a:gd name="connsiteX162" fmla="*/ 372678 w 1297423"/>
                <a:gd name="connsiteY162" fmla="*/ 2132073 h 2311974"/>
                <a:gd name="connsiteX163" fmla="*/ 365565 w 1297423"/>
                <a:gd name="connsiteY163" fmla="*/ 2151522 h 2311974"/>
                <a:gd name="connsiteX164" fmla="*/ 370307 w 1297423"/>
                <a:gd name="connsiteY164" fmla="*/ 2161246 h 2311974"/>
                <a:gd name="connsiteX165" fmla="*/ 365565 w 1297423"/>
                <a:gd name="connsiteY165" fmla="*/ 2168540 h 2311974"/>
                <a:gd name="connsiteX166" fmla="*/ 348967 w 1297423"/>
                <a:gd name="connsiteY166" fmla="*/ 2168540 h 2311974"/>
                <a:gd name="connsiteX167" fmla="*/ 348967 w 1297423"/>
                <a:gd name="connsiteY167" fmla="*/ 2180695 h 2311974"/>
                <a:gd name="connsiteX168" fmla="*/ 318142 w 1297423"/>
                <a:gd name="connsiteY168" fmla="*/ 2187988 h 2311974"/>
                <a:gd name="connsiteX169" fmla="*/ 325255 w 1297423"/>
                <a:gd name="connsiteY169" fmla="*/ 2200144 h 2311974"/>
                <a:gd name="connsiteX170" fmla="*/ 322884 w 1297423"/>
                <a:gd name="connsiteY170" fmla="*/ 2256059 h 2311974"/>
                <a:gd name="connsiteX171" fmla="*/ 311028 w 1297423"/>
                <a:gd name="connsiteY171" fmla="*/ 2277939 h 2311974"/>
                <a:gd name="connsiteX172" fmla="*/ 284946 w 1297423"/>
                <a:gd name="connsiteY172" fmla="*/ 2307112 h 2311974"/>
                <a:gd name="connsiteX173" fmla="*/ 270719 w 1297423"/>
                <a:gd name="connsiteY173" fmla="*/ 2311974 h 2311974"/>
                <a:gd name="connsiteX174" fmla="*/ 254121 w 1297423"/>
                <a:gd name="connsiteY174" fmla="*/ 2282801 h 2311974"/>
                <a:gd name="connsiteX175" fmla="*/ 235152 w 1297423"/>
                <a:gd name="connsiteY175" fmla="*/ 2275508 h 2311974"/>
                <a:gd name="connsiteX176" fmla="*/ 220925 w 1297423"/>
                <a:gd name="connsiteY176" fmla="*/ 2292526 h 2311974"/>
                <a:gd name="connsiteX177" fmla="*/ 201956 w 1297423"/>
                <a:gd name="connsiteY177" fmla="*/ 2285232 h 2311974"/>
                <a:gd name="connsiteX178" fmla="*/ 187729 w 1297423"/>
                <a:gd name="connsiteY178" fmla="*/ 2290094 h 2311974"/>
                <a:gd name="connsiteX179" fmla="*/ 152162 w 1297423"/>
                <a:gd name="connsiteY179" fmla="*/ 2275508 h 2311974"/>
                <a:gd name="connsiteX180" fmla="*/ 111427 w 1297423"/>
                <a:gd name="connsiteY180" fmla="*/ 2254426 h 2311974"/>
                <a:gd name="connsiteX181" fmla="*/ 119732 w 1297423"/>
                <a:gd name="connsiteY181" fmla="*/ 2090384 h 2311974"/>
                <a:gd name="connsiteX182" fmla="*/ 149016 w 1297423"/>
                <a:gd name="connsiteY182" fmla="*/ 1879782 h 2311974"/>
                <a:gd name="connsiteX183" fmla="*/ 144099 w 1297423"/>
                <a:gd name="connsiteY183" fmla="*/ 1766434 h 2311974"/>
                <a:gd name="connsiteX184" fmla="*/ 115820 w 1297423"/>
                <a:gd name="connsiteY184" fmla="*/ 1684276 h 2311974"/>
                <a:gd name="connsiteX185" fmla="*/ 52467 w 1297423"/>
                <a:gd name="connsiteY185" fmla="*/ 1605539 h 2311974"/>
                <a:gd name="connsiteX186" fmla="*/ 2592 w 1297423"/>
                <a:gd name="connsiteY186" fmla="*/ 1566641 h 2311974"/>
                <a:gd name="connsiteX187" fmla="*/ 4236 w 1297423"/>
                <a:gd name="connsiteY187" fmla="*/ 1519182 h 2311974"/>
                <a:gd name="connsiteX188" fmla="*/ 0 w 1297423"/>
                <a:gd name="connsiteY188" fmla="*/ 1442151 h 2311974"/>
                <a:gd name="connsiteX189" fmla="*/ 55307 w 1297423"/>
                <a:gd name="connsiteY189" fmla="*/ 1327822 h 2311974"/>
                <a:gd name="connsiteX190" fmla="*/ 848993 w 1297423"/>
                <a:gd name="connsiteY190" fmla="*/ 1104035 h 2311974"/>
                <a:gd name="connsiteX191" fmla="*/ 220925 w 1297423"/>
                <a:gd name="connsiteY191" fmla="*/ 240679 h 2311974"/>
                <a:gd name="connsiteX192" fmla="*/ 242265 w 1297423"/>
                <a:gd name="connsiteY192" fmla="*/ 199350 h 2311974"/>
                <a:gd name="connsiteX193" fmla="*/ 220925 w 1297423"/>
                <a:gd name="connsiteY193" fmla="*/ 150728 h 2311974"/>
                <a:gd name="connsiteX194" fmla="*/ 230409 w 1297423"/>
                <a:gd name="connsiteY194" fmla="*/ 131279 h 2311974"/>
                <a:gd name="connsiteX195" fmla="*/ 263605 w 1297423"/>
                <a:gd name="connsiteY195" fmla="*/ 116693 h 2311974"/>
                <a:gd name="connsiteX196" fmla="*/ 301544 w 1297423"/>
                <a:gd name="connsiteY196" fmla="*/ 102106 h 2311974"/>
                <a:gd name="connsiteX197" fmla="*/ 294430 w 1297423"/>
                <a:gd name="connsiteY197" fmla="*/ 7293 h 2311974"/>
                <a:gd name="connsiteX198" fmla="*/ 337111 w 1297423"/>
                <a:gd name="connsiteY198" fmla="*/ 17018 h 2311974"/>
                <a:gd name="connsiteX199" fmla="*/ 358451 w 1297423"/>
                <a:gd name="connsiteY199" fmla="*/ 0 h 2311974"/>
                <a:gd name="connsiteX200" fmla="*/ 358451 w 1297423"/>
                <a:gd name="connsiteY200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34328 w 1297423"/>
                <a:gd name="connsiteY5" fmla="*/ 75364 h 2311974"/>
                <a:gd name="connsiteX6" fmla="*/ 493606 w 1297423"/>
                <a:gd name="connsiteY6" fmla="*/ 89950 h 2311974"/>
                <a:gd name="connsiteX7" fmla="*/ 507833 w 1297423"/>
                <a:gd name="connsiteY7" fmla="*/ 94813 h 2311974"/>
                <a:gd name="connsiteX8" fmla="*/ 541029 w 1297423"/>
                <a:gd name="connsiteY8" fmla="*/ 72933 h 2311974"/>
                <a:gd name="connsiteX9" fmla="*/ 543400 w 1297423"/>
                <a:gd name="connsiteY9" fmla="*/ 72933 h 2311974"/>
                <a:gd name="connsiteX10" fmla="*/ 548142 w 1297423"/>
                <a:gd name="connsiteY10" fmla="*/ 123986 h 2311974"/>
                <a:gd name="connsiteX11" fmla="*/ 574225 w 1297423"/>
                <a:gd name="connsiteY11" fmla="*/ 150728 h 2311974"/>
                <a:gd name="connsiteX12" fmla="*/ 650101 w 1297423"/>
                <a:gd name="connsiteY12" fmla="*/ 172608 h 2311974"/>
                <a:gd name="connsiteX13" fmla="*/ 657215 w 1297423"/>
                <a:gd name="connsiteY13" fmla="*/ 184763 h 2311974"/>
                <a:gd name="connsiteX14" fmla="*/ 664328 w 1297423"/>
                <a:gd name="connsiteY14" fmla="*/ 233385 h 2311974"/>
                <a:gd name="connsiteX15" fmla="*/ 707009 w 1297423"/>
                <a:gd name="connsiteY15" fmla="*/ 211505 h 2311974"/>
                <a:gd name="connsiteX16" fmla="*/ 730720 w 1297423"/>
                <a:gd name="connsiteY16" fmla="*/ 213936 h 2311974"/>
                <a:gd name="connsiteX17" fmla="*/ 752060 w 1297423"/>
                <a:gd name="connsiteY17" fmla="*/ 199350 h 2311974"/>
                <a:gd name="connsiteX18" fmla="*/ 761545 w 1297423"/>
                <a:gd name="connsiteY18" fmla="*/ 177470 h 2311974"/>
                <a:gd name="connsiteX19" fmla="*/ 787628 w 1297423"/>
                <a:gd name="connsiteY19" fmla="*/ 158021 h 2311974"/>
                <a:gd name="connsiteX20" fmla="*/ 808968 w 1297423"/>
                <a:gd name="connsiteY20" fmla="*/ 194488 h 2311974"/>
                <a:gd name="connsiteX21" fmla="*/ 808968 w 1297423"/>
                <a:gd name="connsiteY21" fmla="*/ 221230 h 2311974"/>
                <a:gd name="connsiteX22" fmla="*/ 820823 w 1297423"/>
                <a:gd name="connsiteY22" fmla="*/ 243110 h 2311974"/>
                <a:gd name="connsiteX23" fmla="*/ 839793 w 1297423"/>
                <a:gd name="connsiteY23" fmla="*/ 262558 h 2311974"/>
                <a:gd name="connsiteX24" fmla="*/ 937009 w 1297423"/>
                <a:gd name="connsiteY24" fmla="*/ 262558 h 2311974"/>
                <a:gd name="connsiteX25" fmla="*/ 1019999 w 1297423"/>
                <a:gd name="connsiteY25" fmla="*/ 371958 h 2311974"/>
                <a:gd name="connsiteX26" fmla="*/ 1136185 w 1297423"/>
                <a:gd name="connsiteY26" fmla="*/ 415718 h 2311974"/>
                <a:gd name="connsiteX27" fmla="*/ 1169381 w 1297423"/>
                <a:gd name="connsiteY27" fmla="*/ 386544 h 2311974"/>
                <a:gd name="connsiteX28" fmla="*/ 1214433 w 1297423"/>
                <a:gd name="connsiteY28" fmla="*/ 381682 h 2311974"/>
                <a:gd name="connsiteX29" fmla="*/ 1221547 w 1297423"/>
                <a:gd name="connsiteY29" fmla="*/ 386544 h 2311974"/>
                <a:gd name="connsiteX30" fmla="*/ 1257114 w 1297423"/>
                <a:gd name="connsiteY30" fmla="*/ 371958 h 2311974"/>
                <a:gd name="connsiteX31" fmla="*/ 1257114 w 1297423"/>
                <a:gd name="connsiteY31" fmla="*/ 388975 h 2311974"/>
                <a:gd name="connsiteX32" fmla="*/ 1271341 w 1297423"/>
                <a:gd name="connsiteY32" fmla="*/ 408424 h 2311974"/>
                <a:gd name="connsiteX33" fmla="*/ 1209691 w 1297423"/>
                <a:gd name="connsiteY33" fmla="*/ 444891 h 2311974"/>
                <a:gd name="connsiteX34" fmla="*/ 1207320 w 1297423"/>
                <a:gd name="connsiteY34" fmla="*/ 491082 h 2311974"/>
                <a:gd name="connsiteX35" fmla="*/ 1228660 w 1297423"/>
                <a:gd name="connsiteY35" fmla="*/ 532410 h 2311974"/>
                <a:gd name="connsiteX36" fmla="*/ 1261856 w 1297423"/>
                <a:gd name="connsiteY36" fmla="*/ 554290 h 2311974"/>
                <a:gd name="connsiteX37" fmla="*/ 1283196 w 1297423"/>
                <a:gd name="connsiteY37" fmla="*/ 581032 h 2311974"/>
                <a:gd name="connsiteX38" fmla="*/ 1276083 w 1297423"/>
                <a:gd name="connsiteY38" fmla="*/ 622361 h 2311974"/>
                <a:gd name="connsiteX39" fmla="*/ 1297423 w 1297423"/>
                <a:gd name="connsiteY39" fmla="*/ 644241 h 2311974"/>
                <a:gd name="connsiteX40" fmla="*/ 1292681 w 1297423"/>
                <a:gd name="connsiteY40" fmla="*/ 658827 h 2311974"/>
                <a:gd name="connsiteX41" fmla="*/ 1285567 w 1297423"/>
                <a:gd name="connsiteY41" fmla="*/ 666121 h 2311974"/>
                <a:gd name="connsiteX42" fmla="*/ 1257114 w 1297423"/>
                <a:gd name="connsiteY42" fmla="*/ 663689 h 2311974"/>
                <a:gd name="connsiteX43" fmla="*/ 1228660 w 1297423"/>
                <a:gd name="connsiteY43" fmla="*/ 705018 h 2311974"/>
                <a:gd name="connsiteX44" fmla="*/ 1207320 w 1297423"/>
                <a:gd name="connsiteY44" fmla="*/ 712312 h 2311974"/>
                <a:gd name="connsiteX45" fmla="*/ 1024742 w 1297423"/>
                <a:gd name="connsiteY45" fmla="*/ 1149909 h 2311974"/>
                <a:gd name="connsiteX46" fmla="*/ 1036597 w 1297423"/>
                <a:gd name="connsiteY46" fmla="*/ 1164496 h 2311974"/>
                <a:gd name="connsiteX47" fmla="*/ 1065051 w 1297423"/>
                <a:gd name="connsiteY47" fmla="*/ 1164496 h 2311974"/>
                <a:gd name="connsiteX48" fmla="*/ 1067422 w 1297423"/>
                <a:gd name="connsiteY48" fmla="*/ 1166927 h 2311974"/>
                <a:gd name="connsiteX49" fmla="*/ 1086391 w 1297423"/>
                <a:gd name="connsiteY49" fmla="*/ 1159634 h 2311974"/>
                <a:gd name="connsiteX50" fmla="*/ 1098247 w 1297423"/>
                <a:gd name="connsiteY50" fmla="*/ 1166927 h 2311974"/>
                <a:gd name="connsiteX51" fmla="*/ 1105361 w 1297423"/>
                <a:gd name="connsiteY51" fmla="*/ 1166927 h 2311974"/>
                <a:gd name="connsiteX52" fmla="*/ 1100618 w 1297423"/>
                <a:gd name="connsiteY52" fmla="*/ 1171789 h 2311974"/>
                <a:gd name="connsiteX53" fmla="*/ 1114845 w 1297423"/>
                <a:gd name="connsiteY53" fmla="*/ 1179083 h 2311974"/>
                <a:gd name="connsiteX54" fmla="*/ 1121959 w 1297423"/>
                <a:gd name="connsiteY54" fmla="*/ 1222842 h 2311974"/>
                <a:gd name="connsiteX55" fmla="*/ 1114845 w 1297423"/>
                <a:gd name="connsiteY55" fmla="*/ 1230136 h 2311974"/>
                <a:gd name="connsiteX56" fmla="*/ 1114845 w 1297423"/>
                <a:gd name="connsiteY56" fmla="*/ 1254447 h 2311974"/>
                <a:gd name="connsiteX57" fmla="*/ 1140928 w 1297423"/>
                <a:gd name="connsiteY57" fmla="*/ 1271464 h 2311974"/>
                <a:gd name="connsiteX58" fmla="*/ 1136185 w 1297423"/>
                <a:gd name="connsiteY58" fmla="*/ 1278758 h 2311974"/>
                <a:gd name="connsiteX59" fmla="*/ 1145670 w 1297423"/>
                <a:gd name="connsiteY59" fmla="*/ 1290913 h 2311974"/>
                <a:gd name="connsiteX60" fmla="*/ 1145670 w 1297423"/>
                <a:gd name="connsiteY60" fmla="*/ 1303069 h 2311974"/>
                <a:gd name="connsiteX61" fmla="*/ 1148041 w 1297423"/>
                <a:gd name="connsiteY61" fmla="*/ 1305500 h 2311974"/>
                <a:gd name="connsiteX62" fmla="*/ 1145670 w 1297423"/>
                <a:gd name="connsiteY62" fmla="*/ 1312793 h 2311974"/>
                <a:gd name="connsiteX63" fmla="*/ 1152783 w 1297423"/>
                <a:gd name="connsiteY63" fmla="*/ 1324948 h 2311974"/>
                <a:gd name="connsiteX64" fmla="*/ 1159897 w 1297423"/>
                <a:gd name="connsiteY64" fmla="*/ 1317655 h 2311974"/>
                <a:gd name="connsiteX65" fmla="*/ 1159897 w 1297423"/>
                <a:gd name="connsiteY65" fmla="*/ 1327379 h 2311974"/>
                <a:gd name="connsiteX66" fmla="*/ 1162268 w 1297423"/>
                <a:gd name="connsiteY66" fmla="*/ 1344397 h 2311974"/>
                <a:gd name="connsiteX67" fmla="*/ 1136185 w 1297423"/>
                <a:gd name="connsiteY67" fmla="*/ 1358984 h 2311974"/>
                <a:gd name="connsiteX68" fmla="*/ 1114845 w 1297423"/>
                <a:gd name="connsiteY68" fmla="*/ 1358984 h 2311974"/>
                <a:gd name="connsiteX69" fmla="*/ 1112474 w 1297423"/>
                <a:gd name="connsiteY69" fmla="*/ 1376001 h 2311974"/>
                <a:gd name="connsiteX70" fmla="*/ 1133814 w 1297423"/>
                <a:gd name="connsiteY70" fmla="*/ 1376001 h 2311974"/>
                <a:gd name="connsiteX71" fmla="*/ 1136185 w 1297423"/>
                <a:gd name="connsiteY71" fmla="*/ 1383295 h 2311974"/>
                <a:gd name="connsiteX72" fmla="*/ 1140928 w 1297423"/>
                <a:gd name="connsiteY72" fmla="*/ 1380864 h 2311974"/>
                <a:gd name="connsiteX73" fmla="*/ 1148041 w 1297423"/>
                <a:gd name="connsiteY73" fmla="*/ 1393019 h 2311974"/>
                <a:gd name="connsiteX74" fmla="*/ 1145670 w 1297423"/>
                <a:gd name="connsiteY74" fmla="*/ 1400312 h 2311974"/>
                <a:gd name="connsiteX75" fmla="*/ 1148041 w 1297423"/>
                <a:gd name="connsiteY75" fmla="*/ 1402744 h 2311974"/>
                <a:gd name="connsiteX76" fmla="*/ 1167010 w 1297423"/>
                <a:gd name="connsiteY76" fmla="*/ 1380864 h 2311974"/>
                <a:gd name="connsiteX77" fmla="*/ 1174124 w 1297423"/>
                <a:gd name="connsiteY77" fmla="*/ 1383295 h 2311974"/>
                <a:gd name="connsiteX78" fmla="*/ 1169381 w 1297423"/>
                <a:gd name="connsiteY78" fmla="*/ 1380864 h 2311974"/>
                <a:gd name="connsiteX79" fmla="*/ 1176495 w 1297423"/>
                <a:gd name="connsiteY79" fmla="*/ 1373570 h 2311974"/>
                <a:gd name="connsiteX80" fmla="*/ 1183608 w 1297423"/>
                <a:gd name="connsiteY80" fmla="*/ 1368708 h 2311974"/>
                <a:gd name="connsiteX81" fmla="*/ 1200206 w 1297423"/>
                <a:gd name="connsiteY81" fmla="*/ 1417330 h 2311974"/>
                <a:gd name="connsiteX82" fmla="*/ 1195464 w 1297423"/>
                <a:gd name="connsiteY82" fmla="*/ 1424623 h 2311974"/>
                <a:gd name="connsiteX83" fmla="*/ 1195464 w 1297423"/>
                <a:gd name="connsiteY83" fmla="*/ 1441641 h 2311974"/>
                <a:gd name="connsiteX84" fmla="*/ 1162268 w 1297423"/>
                <a:gd name="connsiteY84" fmla="*/ 1436779 h 2311974"/>
                <a:gd name="connsiteX85" fmla="*/ 1159897 w 1297423"/>
                <a:gd name="connsiteY85" fmla="*/ 1473245 h 2311974"/>
                <a:gd name="connsiteX86" fmla="*/ 1145670 w 1297423"/>
                <a:gd name="connsiteY86" fmla="*/ 1473245 h 2311974"/>
                <a:gd name="connsiteX87" fmla="*/ 1140928 w 1297423"/>
                <a:gd name="connsiteY87" fmla="*/ 1504850 h 2311974"/>
                <a:gd name="connsiteX88" fmla="*/ 1126701 w 1297423"/>
                <a:gd name="connsiteY88" fmla="*/ 1521867 h 2311974"/>
                <a:gd name="connsiteX89" fmla="*/ 1126701 w 1297423"/>
                <a:gd name="connsiteY89" fmla="*/ 1548609 h 2311974"/>
                <a:gd name="connsiteX90" fmla="*/ 1107732 w 1297423"/>
                <a:gd name="connsiteY90" fmla="*/ 1560765 h 2311974"/>
                <a:gd name="connsiteX91" fmla="*/ 1133814 w 1297423"/>
                <a:gd name="connsiteY91" fmla="*/ 1570489 h 2311974"/>
                <a:gd name="connsiteX92" fmla="*/ 1133814 w 1297423"/>
                <a:gd name="connsiteY92" fmla="*/ 1577783 h 2311974"/>
                <a:gd name="connsiteX93" fmla="*/ 1079278 w 1297423"/>
                <a:gd name="connsiteY93" fmla="*/ 1577783 h 2311974"/>
                <a:gd name="connsiteX94" fmla="*/ 1091134 w 1297423"/>
                <a:gd name="connsiteY94" fmla="*/ 1602094 h 2311974"/>
                <a:gd name="connsiteX95" fmla="*/ 1100618 w 1297423"/>
                <a:gd name="connsiteY95" fmla="*/ 1609387 h 2311974"/>
                <a:gd name="connsiteX96" fmla="*/ 1098247 w 1297423"/>
                <a:gd name="connsiteY96" fmla="*/ 1619111 h 2311974"/>
                <a:gd name="connsiteX97" fmla="*/ 1100618 w 1297423"/>
                <a:gd name="connsiteY97" fmla="*/ 1623973 h 2311974"/>
                <a:gd name="connsiteX98" fmla="*/ 1100618 w 1297423"/>
                <a:gd name="connsiteY98" fmla="*/ 1645853 h 2311974"/>
                <a:gd name="connsiteX99" fmla="*/ 1093505 w 1297423"/>
                <a:gd name="connsiteY99" fmla="*/ 1645853 h 2311974"/>
                <a:gd name="connsiteX100" fmla="*/ 1086391 w 1297423"/>
                <a:gd name="connsiteY100" fmla="*/ 1667733 h 2311974"/>
                <a:gd name="connsiteX101" fmla="*/ 1086391 w 1297423"/>
                <a:gd name="connsiteY101" fmla="*/ 1706631 h 2311974"/>
                <a:gd name="connsiteX102" fmla="*/ 1072165 w 1297423"/>
                <a:gd name="connsiteY102" fmla="*/ 1709062 h 2311974"/>
                <a:gd name="connsiteX103" fmla="*/ 1072165 w 1297423"/>
                <a:gd name="connsiteY103" fmla="*/ 1723648 h 2311974"/>
                <a:gd name="connsiteX104" fmla="*/ 1060309 w 1297423"/>
                <a:gd name="connsiteY104" fmla="*/ 1740666 h 2311974"/>
                <a:gd name="connsiteX105" fmla="*/ 1003401 w 1297423"/>
                <a:gd name="connsiteY105" fmla="*/ 1733373 h 2311974"/>
                <a:gd name="connsiteX106" fmla="*/ 977319 w 1297423"/>
                <a:gd name="connsiteY106" fmla="*/ 1733373 h 2311974"/>
                <a:gd name="connsiteX107" fmla="*/ 965463 w 1297423"/>
                <a:gd name="connsiteY107" fmla="*/ 1743097 h 2311974"/>
                <a:gd name="connsiteX108" fmla="*/ 958350 w 1297423"/>
                <a:gd name="connsiteY108" fmla="*/ 1735804 h 2311974"/>
                <a:gd name="connsiteX109" fmla="*/ 951236 w 1297423"/>
                <a:gd name="connsiteY109" fmla="*/ 1740666 h 2311974"/>
                <a:gd name="connsiteX110" fmla="*/ 929896 w 1297423"/>
                <a:gd name="connsiteY110" fmla="*/ 1713924 h 2311974"/>
                <a:gd name="connsiteX111" fmla="*/ 915669 w 1297423"/>
                <a:gd name="connsiteY111" fmla="*/ 1721217 h 2311974"/>
                <a:gd name="connsiteX112" fmla="*/ 908556 w 1297423"/>
                <a:gd name="connsiteY112" fmla="*/ 1733373 h 2311974"/>
                <a:gd name="connsiteX113" fmla="*/ 901442 w 1297423"/>
                <a:gd name="connsiteY113" fmla="*/ 1735804 h 2311974"/>
                <a:gd name="connsiteX114" fmla="*/ 887215 w 1297423"/>
                <a:gd name="connsiteY114" fmla="*/ 1706631 h 2311974"/>
                <a:gd name="connsiteX115" fmla="*/ 816081 w 1297423"/>
                <a:gd name="connsiteY115" fmla="*/ 1709062 h 2311974"/>
                <a:gd name="connsiteX116" fmla="*/ 813710 w 1297423"/>
                <a:gd name="connsiteY116" fmla="*/ 1721217 h 2311974"/>
                <a:gd name="connsiteX117" fmla="*/ 771030 w 1297423"/>
                <a:gd name="connsiteY117" fmla="*/ 1721217 h 2311974"/>
                <a:gd name="connsiteX118" fmla="*/ 771030 w 1297423"/>
                <a:gd name="connsiteY118" fmla="*/ 1728511 h 2311974"/>
                <a:gd name="connsiteX119" fmla="*/ 740205 w 1297423"/>
                <a:gd name="connsiteY119" fmla="*/ 1721217 h 2311974"/>
                <a:gd name="connsiteX120" fmla="*/ 740205 w 1297423"/>
                <a:gd name="connsiteY120" fmla="*/ 1706631 h 2311974"/>
                <a:gd name="connsiteX121" fmla="*/ 733091 w 1297423"/>
                <a:gd name="connsiteY121" fmla="*/ 1706631 h 2311974"/>
                <a:gd name="connsiteX122" fmla="*/ 730720 w 1297423"/>
                <a:gd name="connsiteY122" fmla="*/ 1692044 h 2311974"/>
                <a:gd name="connsiteX123" fmla="*/ 730720 w 1297423"/>
                <a:gd name="connsiteY123" fmla="*/ 1692044 h 2311974"/>
                <a:gd name="connsiteX124" fmla="*/ 733091 w 1297423"/>
                <a:gd name="connsiteY124" fmla="*/ 1706631 h 2311974"/>
                <a:gd name="connsiteX125" fmla="*/ 678555 w 1297423"/>
                <a:gd name="connsiteY125" fmla="*/ 1709062 h 2311974"/>
                <a:gd name="connsiteX126" fmla="*/ 638246 w 1297423"/>
                <a:gd name="connsiteY126" fmla="*/ 1701769 h 2311974"/>
                <a:gd name="connsiteX127" fmla="*/ 635875 w 1297423"/>
                <a:gd name="connsiteY127" fmla="*/ 1709062 h 2311974"/>
                <a:gd name="connsiteX128" fmla="*/ 616905 w 1297423"/>
                <a:gd name="connsiteY128" fmla="*/ 1713924 h 2311974"/>
                <a:gd name="connsiteX129" fmla="*/ 609792 w 1297423"/>
                <a:gd name="connsiteY129" fmla="*/ 1733373 h 2311974"/>
                <a:gd name="connsiteX130" fmla="*/ 614534 w 1297423"/>
                <a:gd name="connsiteY130" fmla="*/ 1750391 h 2311974"/>
                <a:gd name="connsiteX131" fmla="*/ 595565 w 1297423"/>
                <a:gd name="connsiteY131" fmla="*/ 1750391 h 2311974"/>
                <a:gd name="connsiteX132" fmla="*/ 590823 w 1297423"/>
                <a:gd name="connsiteY132" fmla="*/ 1769840 h 2311974"/>
                <a:gd name="connsiteX133" fmla="*/ 597936 w 1297423"/>
                <a:gd name="connsiteY133" fmla="*/ 1784426 h 2311974"/>
                <a:gd name="connsiteX134" fmla="*/ 595565 w 1297423"/>
                <a:gd name="connsiteY134" fmla="*/ 1806306 h 2311974"/>
                <a:gd name="connsiteX135" fmla="*/ 583709 w 1297423"/>
                <a:gd name="connsiteY135" fmla="*/ 1813599 h 2311974"/>
                <a:gd name="connsiteX136" fmla="*/ 583709 w 1297423"/>
                <a:gd name="connsiteY136" fmla="*/ 1847635 h 2311974"/>
                <a:gd name="connsiteX137" fmla="*/ 569483 w 1297423"/>
                <a:gd name="connsiteY137" fmla="*/ 1852497 h 2311974"/>
                <a:gd name="connsiteX138" fmla="*/ 567111 w 1297423"/>
                <a:gd name="connsiteY138" fmla="*/ 1837910 h 2311974"/>
                <a:gd name="connsiteX139" fmla="*/ 533915 w 1297423"/>
                <a:gd name="connsiteY139" fmla="*/ 1837910 h 2311974"/>
                <a:gd name="connsiteX140" fmla="*/ 533915 w 1297423"/>
                <a:gd name="connsiteY140" fmla="*/ 1859790 h 2311974"/>
                <a:gd name="connsiteX141" fmla="*/ 514946 w 1297423"/>
                <a:gd name="connsiteY141" fmla="*/ 1859790 h 2311974"/>
                <a:gd name="connsiteX142" fmla="*/ 514946 w 1297423"/>
                <a:gd name="connsiteY142" fmla="*/ 1869515 h 2311974"/>
                <a:gd name="connsiteX143" fmla="*/ 512575 w 1297423"/>
                <a:gd name="connsiteY143" fmla="*/ 1876808 h 2311974"/>
                <a:gd name="connsiteX144" fmla="*/ 431957 w 1297423"/>
                <a:gd name="connsiteY144" fmla="*/ 1876808 h 2311974"/>
                <a:gd name="connsiteX145" fmla="*/ 431957 w 1297423"/>
                <a:gd name="connsiteY145" fmla="*/ 1896257 h 2311974"/>
                <a:gd name="connsiteX146" fmla="*/ 379791 w 1297423"/>
                <a:gd name="connsiteY146" fmla="*/ 1901119 h 2311974"/>
                <a:gd name="connsiteX147" fmla="*/ 379791 w 1297423"/>
                <a:gd name="connsiteY147" fmla="*/ 1930292 h 2311974"/>
                <a:gd name="connsiteX148" fmla="*/ 358451 w 1297423"/>
                <a:gd name="connsiteY148" fmla="*/ 1930292 h 2311974"/>
                <a:gd name="connsiteX149" fmla="*/ 356080 w 1297423"/>
                <a:gd name="connsiteY149" fmla="*/ 1952172 h 2311974"/>
                <a:gd name="connsiteX150" fmla="*/ 344224 w 1297423"/>
                <a:gd name="connsiteY150" fmla="*/ 1952172 h 2311974"/>
                <a:gd name="connsiteX151" fmla="*/ 344224 w 1297423"/>
                <a:gd name="connsiteY151" fmla="*/ 1978914 h 2311974"/>
                <a:gd name="connsiteX152" fmla="*/ 351338 w 1297423"/>
                <a:gd name="connsiteY152" fmla="*/ 1983776 h 2311974"/>
                <a:gd name="connsiteX153" fmla="*/ 348967 w 1297423"/>
                <a:gd name="connsiteY153" fmla="*/ 2000794 h 2311974"/>
                <a:gd name="connsiteX154" fmla="*/ 356080 w 1297423"/>
                <a:gd name="connsiteY154" fmla="*/ 2005656 h 2311974"/>
                <a:gd name="connsiteX155" fmla="*/ 356080 w 1297423"/>
                <a:gd name="connsiteY155" fmla="*/ 2068865 h 2311974"/>
                <a:gd name="connsiteX156" fmla="*/ 348967 w 1297423"/>
                <a:gd name="connsiteY156" fmla="*/ 2068865 h 2311974"/>
                <a:gd name="connsiteX157" fmla="*/ 348967 w 1297423"/>
                <a:gd name="connsiteY157" fmla="*/ 2081020 h 2311974"/>
                <a:gd name="connsiteX158" fmla="*/ 329997 w 1297423"/>
                <a:gd name="connsiteY158" fmla="*/ 2083451 h 2311974"/>
                <a:gd name="connsiteX159" fmla="*/ 315771 w 1297423"/>
                <a:gd name="connsiteY159" fmla="*/ 2117487 h 2311974"/>
                <a:gd name="connsiteX160" fmla="*/ 315771 w 1297423"/>
                <a:gd name="connsiteY160" fmla="*/ 2129642 h 2311974"/>
                <a:gd name="connsiteX161" fmla="*/ 372678 w 1297423"/>
                <a:gd name="connsiteY161" fmla="*/ 2132073 h 2311974"/>
                <a:gd name="connsiteX162" fmla="*/ 365565 w 1297423"/>
                <a:gd name="connsiteY162" fmla="*/ 2151522 h 2311974"/>
                <a:gd name="connsiteX163" fmla="*/ 370307 w 1297423"/>
                <a:gd name="connsiteY163" fmla="*/ 2161246 h 2311974"/>
                <a:gd name="connsiteX164" fmla="*/ 365565 w 1297423"/>
                <a:gd name="connsiteY164" fmla="*/ 2168540 h 2311974"/>
                <a:gd name="connsiteX165" fmla="*/ 348967 w 1297423"/>
                <a:gd name="connsiteY165" fmla="*/ 2168540 h 2311974"/>
                <a:gd name="connsiteX166" fmla="*/ 348967 w 1297423"/>
                <a:gd name="connsiteY166" fmla="*/ 2180695 h 2311974"/>
                <a:gd name="connsiteX167" fmla="*/ 318142 w 1297423"/>
                <a:gd name="connsiteY167" fmla="*/ 2187988 h 2311974"/>
                <a:gd name="connsiteX168" fmla="*/ 325255 w 1297423"/>
                <a:gd name="connsiteY168" fmla="*/ 2200144 h 2311974"/>
                <a:gd name="connsiteX169" fmla="*/ 322884 w 1297423"/>
                <a:gd name="connsiteY169" fmla="*/ 2256059 h 2311974"/>
                <a:gd name="connsiteX170" fmla="*/ 311028 w 1297423"/>
                <a:gd name="connsiteY170" fmla="*/ 2277939 h 2311974"/>
                <a:gd name="connsiteX171" fmla="*/ 284946 w 1297423"/>
                <a:gd name="connsiteY171" fmla="*/ 2307112 h 2311974"/>
                <a:gd name="connsiteX172" fmla="*/ 270719 w 1297423"/>
                <a:gd name="connsiteY172" fmla="*/ 2311974 h 2311974"/>
                <a:gd name="connsiteX173" fmla="*/ 254121 w 1297423"/>
                <a:gd name="connsiteY173" fmla="*/ 2282801 h 2311974"/>
                <a:gd name="connsiteX174" fmla="*/ 235152 w 1297423"/>
                <a:gd name="connsiteY174" fmla="*/ 2275508 h 2311974"/>
                <a:gd name="connsiteX175" fmla="*/ 220925 w 1297423"/>
                <a:gd name="connsiteY175" fmla="*/ 2292526 h 2311974"/>
                <a:gd name="connsiteX176" fmla="*/ 201956 w 1297423"/>
                <a:gd name="connsiteY176" fmla="*/ 2285232 h 2311974"/>
                <a:gd name="connsiteX177" fmla="*/ 187729 w 1297423"/>
                <a:gd name="connsiteY177" fmla="*/ 2290094 h 2311974"/>
                <a:gd name="connsiteX178" fmla="*/ 152162 w 1297423"/>
                <a:gd name="connsiteY178" fmla="*/ 2275508 h 2311974"/>
                <a:gd name="connsiteX179" fmla="*/ 111427 w 1297423"/>
                <a:gd name="connsiteY179" fmla="*/ 2254426 h 2311974"/>
                <a:gd name="connsiteX180" fmla="*/ 119732 w 1297423"/>
                <a:gd name="connsiteY180" fmla="*/ 2090384 h 2311974"/>
                <a:gd name="connsiteX181" fmla="*/ 149016 w 1297423"/>
                <a:gd name="connsiteY181" fmla="*/ 1879782 h 2311974"/>
                <a:gd name="connsiteX182" fmla="*/ 144099 w 1297423"/>
                <a:gd name="connsiteY182" fmla="*/ 1766434 h 2311974"/>
                <a:gd name="connsiteX183" fmla="*/ 115820 w 1297423"/>
                <a:gd name="connsiteY183" fmla="*/ 1684276 h 2311974"/>
                <a:gd name="connsiteX184" fmla="*/ 52467 w 1297423"/>
                <a:gd name="connsiteY184" fmla="*/ 1605539 h 2311974"/>
                <a:gd name="connsiteX185" fmla="*/ 2592 w 1297423"/>
                <a:gd name="connsiteY185" fmla="*/ 1566641 h 2311974"/>
                <a:gd name="connsiteX186" fmla="*/ 4236 w 1297423"/>
                <a:gd name="connsiteY186" fmla="*/ 1519182 h 2311974"/>
                <a:gd name="connsiteX187" fmla="*/ 0 w 1297423"/>
                <a:gd name="connsiteY187" fmla="*/ 1442151 h 2311974"/>
                <a:gd name="connsiteX188" fmla="*/ 55307 w 1297423"/>
                <a:gd name="connsiteY188" fmla="*/ 1327822 h 2311974"/>
                <a:gd name="connsiteX189" fmla="*/ 848993 w 1297423"/>
                <a:gd name="connsiteY189" fmla="*/ 1104035 h 2311974"/>
                <a:gd name="connsiteX190" fmla="*/ 220925 w 1297423"/>
                <a:gd name="connsiteY190" fmla="*/ 240679 h 2311974"/>
                <a:gd name="connsiteX191" fmla="*/ 242265 w 1297423"/>
                <a:gd name="connsiteY191" fmla="*/ 199350 h 2311974"/>
                <a:gd name="connsiteX192" fmla="*/ 220925 w 1297423"/>
                <a:gd name="connsiteY192" fmla="*/ 150728 h 2311974"/>
                <a:gd name="connsiteX193" fmla="*/ 230409 w 1297423"/>
                <a:gd name="connsiteY193" fmla="*/ 131279 h 2311974"/>
                <a:gd name="connsiteX194" fmla="*/ 263605 w 1297423"/>
                <a:gd name="connsiteY194" fmla="*/ 116693 h 2311974"/>
                <a:gd name="connsiteX195" fmla="*/ 301544 w 1297423"/>
                <a:gd name="connsiteY195" fmla="*/ 102106 h 2311974"/>
                <a:gd name="connsiteX196" fmla="*/ 294430 w 1297423"/>
                <a:gd name="connsiteY196" fmla="*/ 7293 h 2311974"/>
                <a:gd name="connsiteX197" fmla="*/ 337111 w 1297423"/>
                <a:gd name="connsiteY197" fmla="*/ 17018 h 2311974"/>
                <a:gd name="connsiteX198" fmla="*/ 358451 w 1297423"/>
                <a:gd name="connsiteY198" fmla="*/ 0 h 2311974"/>
                <a:gd name="connsiteX199" fmla="*/ 358451 w 1297423"/>
                <a:gd name="connsiteY199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548142 w 1297423"/>
                <a:gd name="connsiteY9" fmla="*/ 123986 h 2311974"/>
                <a:gd name="connsiteX10" fmla="*/ 574225 w 1297423"/>
                <a:gd name="connsiteY10" fmla="*/ 150728 h 2311974"/>
                <a:gd name="connsiteX11" fmla="*/ 650101 w 1297423"/>
                <a:gd name="connsiteY11" fmla="*/ 172608 h 2311974"/>
                <a:gd name="connsiteX12" fmla="*/ 657215 w 1297423"/>
                <a:gd name="connsiteY12" fmla="*/ 184763 h 2311974"/>
                <a:gd name="connsiteX13" fmla="*/ 664328 w 1297423"/>
                <a:gd name="connsiteY13" fmla="*/ 233385 h 2311974"/>
                <a:gd name="connsiteX14" fmla="*/ 707009 w 1297423"/>
                <a:gd name="connsiteY14" fmla="*/ 211505 h 2311974"/>
                <a:gd name="connsiteX15" fmla="*/ 730720 w 1297423"/>
                <a:gd name="connsiteY15" fmla="*/ 213936 h 2311974"/>
                <a:gd name="connsiteX16" fmla="*/ 752060 w 1297423"/>
                <a:gd name="connsiteY16" fmla="*/ 199350 h 2311974"/>
                <a:gd name="connsiteX17" fmla="*/ 761545 w 1297423"/>
                <a:gd name="connsiteY17" fmla="*/ 177470 h 2311974"/>
                <a:gd name="connsiteX18" fmla="*/ 787628 w 1297423"/>
                <a:gd name="connsiteY18" fmla="*/ 158021 h 2311974"/>
                <a:gd name="connsiteX19" fmla="*/ 808968 w 1297423"/>
                <a:gd name="connsiteY19" fmla="*/ 194488 h 2311974"/>
                <a:gd name="connsiteX20" fmla="*/ 808968 w 1297423"/>
                <a:gd name="connsiteY20" fmla="*/ 221230 h 2311974"/>
                <a:gd name="connsiteX21" fmla="*/ 820823 w 1297423"/>
                <a:gd name="connsiteY21" fmla="*/ 243110 h 2311974"/>
                <a:gd name="connsiteX22" fmla="*/ 839793 w 1297423"/>
                <a:gd name="connsiteY22" fmla="*/ 262558 h 2311974"/>
                <a:gd name="connsiteX23" fmla="*/ 937009 w 1297423"/>
                <a:gd name="connsiteY23" fmla="*/ 262558 h 2311974"/>
                <a:gd name="connsiteX24" fmla="*/ 1019999 w 1297423"/>
                <a:gd name="connsiteY24" fmla="*/ 371958 h 2311974"/>
                <a:gd name="connsiteX25" fmla="*/ 1136185 w 1297423"/>
                <a:gd name="connsiteY25" fmla="*/ 415718 h 2311974"/>
                <a:gd name="connsiteX26" fmla="*/ 1169381 w 1297423"/>
                <a:gd name="connsiteY26" fmla="*/ 386544 h 2311974"/>
                <a:gd name="connsiteX27" fmla="*/ 1214433 w 1297423"/>
                <a:gd name="connsiteY27" fmla="*/ 381682 h 2311974"/>
                <a:gd name="connsiteX28" fmla="*/ 1221547 w 1297423"/>
                <a:gd name="connsiteY28" fmla="*/ 386544 h 2311974"/>
                <a:gd name="connsiteX29" fmla="*/ 1257114 w 1297423"/>
                <a:gd name="connsiteY29" fmla="*/ 371958 h 2311974"/>
                <a:gd name="connsiteX30" fmla="*/ 1257114 w 1297423"/>
                <a:gd name="connsiteY30" fmla="*/ 388975 h 2311974"/>
                <a:gd name="connsiteX31" fmla="*/ 1271341 w 1297423"/>
                <a:gd name="connsiteY31" fmla="*/ 408424 h 2311974"/>
                <a:gd name="connsiteX32" fmla="*/ 1209691 w 1297423"/>
                <a:gd name="connsiteY32" fmla="*/ 444891 h 2311974"/>
                <a:gd name="connsiteX33" fmla="*/ 1207320 w 1297423"/>
                <a:gd name="connsiteY33" fmla="*/ 491082 h 2311974"/>
                <a:gd name="connsiteX34" fmla="*/ 1228660 w 1297423"/>
                <a:gd name="connsiteY34" fmla="*/ 532410 h 2311974"/>
                <a:gd name="connsiteX35" fmla="*/ 1261856 w 1297423"/>
                <a:gd name="connsiteY35" fmla="*/ 554290 h 2311974"/>
                <a:gd name="connsiteX36" fmla="*/ 1283196 w 1297423"/>
                <a:gd name="connsiteY36" fmla="*/ 581032 h 2311974"/>
                <a:gd name="connsiteX37" fmla="*/ 1276083 w 1297423"/>
                <a:gd name="connsiteY37" fmla="*/ 622361 h 2311974"/>
                <a:gd name="connsiteX38" fmla="*/ 1297423 w 1297423"/>
                <a:gd name="connsiteY38" fmla="*/ 644241 h 2311974"/>
                <a:gd name="connsiteX39" fmla="*/ 1292681 w 1297423"/>
                <a:gd name="connsiteY39" fmla="*/ 658827 h 2311974"/>
                <a:gd name="connsiteX40" fmla="*/ 1285567 w 1297423"/>
                <a:gd name="connsiteY40" fmla="*/ 666121 h 2311974"/>
                <a:gd name="connsiteX41" fmla="*/ 1257114 w 1297423"/>
                <a:gd name="connsiteY41" fmla="*/ 663689 h 2311974"/>
                <a:gd name="connsiteX42" fmla="*/ 1228660 w 1297423"/>
                <a:gd name="connsiteY42" fmla="*/ 705018 h 2311974"/>
                <a:gd name="connsiteX43" fmla="*/ 1207320 w 1297423"/>
                <a:gd name="connsiteY43" fmla="*/ 712312 h 2311974"/>
                <a:gd name="connsiteX44" fmla="*/ 1024742 w 1297423"/>
                <a:gd name="connsiteY44" fmla="*/ 1149909 h 2311974"/>
                <a:gd name="connsiteX45" fmla="*/ 1036597 w 1297423"/>
                <a:gd name="connsiteY45" fmla="*/ 1164496 h 2311974"/>
                <a:gd name="connsiteX46" fmla="*/ 1065051 w 1297423"/>
                <a:gd name="connsiteY46" fmla="*/ 1164496 h 2311974"/>
                <a:gd name="connsiteX47" fmla="*/ 1067422 w 1297423"/>
                <a:gd name="connsiteY47" fmla="*/ 1166927 h 2311974"/>
                <a:gd name="connsiteX48" fmla="*/ 1086391 w 1297423"/>
                <a:gd name="connsiteY48" fmla="*/ 1159634 h 2311974"/>
                <a:gd name="connsiteX49" fmla="*/ 1098247 w 1297423"/>
                <a:gd name="connsiteY49" fmla="*/ 1166927 h 2311974"/>
                <a:gd name="connsiteX50" fmla="*/ 1105361 w 1297423"/>
                <a:gd name="connsiteY50" fmla="*/ 1166927 h 2311974"/>
                <a:gd name="connsiteX51" fmla="*/ 1100618 w 1297423"/>
                <a:gd name="connsiteY51" fmla="*/ 1171789 h 2311974"/>
                <a:gd name="connsiteX52" fmla="*/ 1114845 w 1297423"/>
                <a:gd name="connsiteY52" fmla="*/ 1179083 h 2311974"/>
                <a:gd name="connsiteX53" fmla="*/ 1121959 w 1297423"/>
                <a:gd name="connsiteY53" fmla="*/ 1222842 h 2311974"/>
                <a:gd name="connsiteX54" fmla="*/ 1114845 w 1297423"/>
                <a:gd name="connsiteY54" fmla="*/ 1230136 h 2311974"/>
                <a:gd name="connsiteX55" fmla="*/ 1114845 w 1297423"/>
                <a:gd name="connsiteY55" fmla="*/ 1254447 h 2311974"/>
                <a:gd name="connsiteX56" fmla="*/ 1140928 w 1297423"/>
                <a:gd name="connsiteY56" fmla="*/ 1271464 h 2311974"/>
                <a:gd name="connsiteX57" fmla="*/ 1136185 w 1297423"/>
                <a:gd name="connsiteY57" fmla="*/ 1278758 h 2311974"/>
                <a:gd name="connsiteX58" fmla="*/ 1145670 w 1297423"/>
                <a:gd name="connsiteY58" fmla="*/ 1290913 h 2311974"/>
                <a:gd name="connsiteX59" fmla="*/ 1145670 w 1297423"/>
                <a:gd name="connsiteY59" fmla="*/ 1303069 h 2311974"/>
                <a:gd name="connsiteX60" fmla="*/ 1148041 w 1297423"/>
                <a:gd name="connsiteY60" fmla="*/ 1305500 h 2311974"/>
                <a:gd name="connsiteX61" fmla="*/ 1145670 w 1297423"/>
                <a:gd name="connsiteY61" fmla="*/ 1312793 h 2311974"/>
                <a:gd name="connsiteX62" fmla="*/ 1152783 w 1297423"/>
                <a:gd name="connsiteY62" fmla="*/ 1324948 h 2311974"/>
                <a:gd name="connsiteX63" fmla="*/ 1159897 w 1297423"/>
                <a:gd name="connsiteY63" fmla="*/ 1317655 h 2311974"/>
                <a:gd name="connsiteX64" fmla="*/ 1159897 w 1297423"/>
                <a:gd name="connsiteY64" fmla="*/ 1327379 h 2311974"/>
                <a:gd name="connsiteX65" fmla="*/ 1162268 w 1297423"/>
                <a:gd name="connsiteY65" fmla="*/ 1344397 h 2311974"/>
                <a:gd name="connsiteX66" fmla="*/ 1136185 w 1297423"/>
                <a:gd name="connsiteY66" fmla="*/ 1358984 h 2311974"/>
                <a:gd name="connsiteX67" fmla="*/ 1114845 w 1297423"/>
                <a:gd name="connsiteY67" fmla="*/ 1358984 h 2311974"/>
                <a:gd name="connsiteX68" fmla="*/ 1112474 w 1297423"/>
                <a:gd name="connsiteY68" fmla="*/ 1376001 h 2311974"/>
                <a:gd name="connsiteX69" fmla="*/ 1133814 w 1297423"/>
                <a:gd name="connsiteY69" fmla="*/ 1376001 h 2311974"/>
                <a:gd name="connsiteX70" fmla="*/ 1136185 w 1297423"/>
                <a:gd name="connsiteY70" fmla="*/ 1383295 h 2311974"/>
                <a:gd name="connsiteX71" fmla="*/ 1140928 w 1297423"/>
                <a:gd name="connsiteY71" fmla="*/ 1380864 h 2311974"/>
                <a:gd name="connsiteX72" fmla="*/ 1148041 w 1297423"/>
                <a:gd name="connsiteY72" fmla="*/ 1393019 h 2311974"/>
                <a:gd name="connsiteX73" fmla="*/ 1145670 w 1297423"/>
                <a:gd name="connsiteY73" fmla="*/ 1400312 h 2311974"/>
                <a:gd name="connsiteX74" fmla="*/ 1148041 w 1297423"/>
                <a:gd name="connsiteY74" fmla="*/ 1402744 h 2311974"/>
                <a:gd name="connsiteX75" fmla="*/ 1167010 w 1297423"/>
                <a:gd name="connsiteY75" fmla="*/ 1380864 h 2311974"/>
                <a:gd name="connsiteX76" fmla="*/ 1174124 w 1297423"/>
                <a:gd name="connsiteY76" fmla="*/ 1383295 h 2311974"/>
                <a:gd name="connsiteX77" fmla="*/ 1169381 w 1297423"/>
                <a:gd name="connsiteY77" fmla="*/ 1380864 h 2311974"/>
                <a:gd name="connsiteX78" fmla="*/ 1176495 w 1297423"/>
                <a:gd name="connsiteY78" fmla="*/ 1373570 h 2311974"/>
                <a:gd name="connsiteX79" fmla="*/ 1183608 w 1297423"/>
                <a:gd name="connsiteY79" fmla="*/ 1368708 h 2311974"/>
                <a:gd name="connsiteX80" fmla="*/ 1200206 w 1297423"/>
                <a:gd name="connsiteY80" fmla="*/ 1417330 h 2311974"/>
                <a:gd name="connsiteX81" fmla="*/ 1195464 w 1297423"/>
                <a:gd name="connsiteY81" fmla="*/ 1424623 h 2311974"/>
                <a:gd name="connsiteX82" fmla="*/ 1195464 w 1297423"/>
                <a:gd name="connsiteY82" fmla="*/ 1441641 h 2311974"/>
                <a:gd name="connsiteX83" fmla="*/ 1162268 w 1297423"/>
                <a:gd name="connsiteY83" fmla="*/ 1436779 h 2311974"/>
                <a:gd name="connsiteX84" fmla="*/ 1159897 w 1297423"/>
                <a:gd name="connsiteY84" fmla="*/ 1473245 h 2311974"/>
                <a:gd name="connsiteX85" fmla="*/ 1145670 w 1297423"/>
                <a:gd name="connsiteY85" fmla="*/ 1473245 h 2311974"/>
                <a:gd name="connsiteX86" fmla="*/ 1140928 w 1297423"/>
                <a:gd name="connsiteY86" fmla="*/ 1504850 h 2311974"/>
                <a:gd name="connsiteX87" fmla="*/ 1126701 w 1297423"/>
                <a:gd name="connsiteY87" fmla="*/ 1521867 h 2311974"/>
                <a:gd name="connsiteX88" fmla="*/ 1126701 w 1297423"/>
                <a:gd name="connsiteY88" fmla="*/ 1548609 h 2311974"/>
                <a:gd name="connsiteX89" fmla="*/ 1107732 w 1297423"/>
                <a:gd name="connsiteY89" fmla="*/ 1560765 h 2311974"/>
                <a:gd name="connsiteX90" fmla="*/ 1133814 w 1297423"/>
                <a:gd name="connsiteY90" fmla="*/ 1570489 h 2311974"/>
                <a:gd name="connsiteX91" fmla="*/ 1133814 w 1297423"/>
                <a:gd name="connsiteY91" fmla="*/ 1577783 h 2311974"/>
                <a:gd name="connsiteX92" fmla="*/ 1079278 w 1297423"/>
                <a:gd name="connsiteY92" fmla="*/ 1577783 h 2311974"/>
                <a:gd name="connsiteX93" fmla="*/ 1091134 w 1297423"/>
                <a:gd name="connsiteY93" fmla="*/ 1602094 h 2311974"/>
                <a:gd name="connsiteX94" fmla="*/ 1100618 w 1297423"/>
                <a:gd name="connsiteY94" fmla="*/ 1609387 h 2311974"/>
                <a:gd name="connsiteX95" fmla="*/ 1098247 w 1297423"/>
                <a:gd name="connsiteY95" fmla="*/ 1619111 h 2311974"/>
                <a:gd name="connsiteX96" fmla="*/ 1100618 w 1297423"/>
                <a:gd name="connsiteY96" fmla="*/ 1623973 h 2311974"/>
                <a:gd name="connsiteX97" fmla="*/ 1100618 w 1297423"/>
                <a:gd name="connsiteY97" fmla="*/ 1645853 h 2311974"/>
                <a:gd name="connsiteX98" fmla="*/ 1093505 w 1297423"/>
                <a:gd name="connsiteY98" fmla="*/ 1645853 h 2311974"/>
                <a:gd name="connsiteX99" fmla="*/ 1086391 w 1297423"/>
                <a:gd name="connsiteY99" fmla="*/ 1667733 h 2311974"/>
                <a:gd name="connsiteX100" fmla="*/ 1086391 w 1297423"/>
                <a:gd name="connsiteY100" fmla="*/ 1706631 h 2311974"/>
                <a:gd name="connsiteX101" fmla="*/ 1072165 w 1297423"/>
                <a:gd name="connsiteY101" fmla="*/ 1709062 h 2311974"/>
                <a:gd name="connsiteX102" fmla="*/ 1072165 w 1297423"/>
                <a:gd name="connsiteY102" fmla="*/ 1723648 h 2311974"/>
                <a:gd name="connsiteX103" fmla="*/ 1060309 w 1297423"/>
                <a:gd name="connsiteY103" fmla="*/ 1740666 h 2311974"/>
                <a:gd name="connsiteX104" fmla="*/ 1003401 w 1297423"/>
                <a:gd name="connsiteY104" fmla="*/ 1733373 h 2311974"/>
                <a:gd name="connsiteX105" fmla="*/ 977319 w 1297423"/>
                <a:gd name="connsiteY105" fmla="*/ 1733373 h 2311974"/>
                <a:gd name="connsiteX106" fmla="*/ 965463 w 1297423"/>
                <a:gd name="connsiteY106" fmla="*/ 1743097 h 2311974"/>
                <a:gd name="connsiteX107" fmla="*/ 958350 w 1297423"/>
                <a:gd name="connsiteY107" fmla="*/ 1735804 h 2311974"/>
                <a:gd name="connsiteX108" fmla="*/ 951236 w 1297423"/>
                <a:gd name="connsiteY108" fmla="*/ 1740666 h 2311974"/>
                <a:gd name="connsiteX109" fmla="*/ 929896 w 1297423"/>
                <a:gd name="connsiteY109" fmla="*/ 1713924 h 2311974"/>
                <a:gd name="connsiteX110" fmla="*/ 915669 w 1297423"/>
                <a:gd name="connsiteY110" fmla="*/ 1721217 h 2311974"/>
                <a:gd name="connsiteX111" fmla="*/ 908556 w 1297423"/>
                <a:gd name="connsiteY111" fmla="*/ 1733373 h 2311974"/>
                <a:gd name="connsiteX112" fmla="*/ 901442 w 1297423"/>
                <a:gd name="connsiteY112" fmla="*/ 1735804 h 2311974"/>
                <a:gd name="connsiteX113" fmla="*/ 887215 w 1297423"/>
                <a:gd name="connsiteY113" fmla="*/ 1706631 h 2311974"/>
                <a:gd name="connsiteX114" fmla="*/ 816081 w 1297423"/>
                <a:gd name="connsiteY114" fmla="*/ 1709062 h 2311974"/>
                <a:gd name="connsiteX115" fmla="*/ 813710 w 1297423"/>
                <a:gd name="connsiteY115" fmla="*/ 1721217 h 2311974"/>
                <a:gd name="connsiteX116" fmla="*/ 771030 w 1297423"/>
                <a:gd name="connsiteY116" fmla="*/ 1721217 h 2311974"/>
                <a:gd name="connsiteX117" fmla="*/ 771030 w 1297423"/>
                <a:gd name="connsiteY117" fmla="*/ 1728511 h 2311974"/>
                <a:gd name="connsiteX118" fmla="*/ 740205 w 1297423"/>
                <a:gd name="connsiteY118" fmla="*/ 1721217 h 2311974"/>
                <a:gd name="connsiteX119" fmla="*/ 740205 w 1297423"/>
                <a:gd name="connsiteY119" fmla="*/ 1706631 h 2311974"/>
                <a:gd name="connsiteX120" fmla="*/ 733091 w 1297423"/>
                <a:gd name="connsiteY120" fmla="*/ 1706631 h 2311974"/>
                <a:gd name="connsiteX121" fmla="*/ 730720 w 1297423"/>
                <a:gd name="connsiteY121" fmla="*/ 1692044 h 2311974"/>
                <a:gd name="connsiteX122" fmla="*/ 730720 w 1297423"/>
                <a:gd name="connsiteY122" fmla="*/ 1692044 h 2311974"/>
                <a:gd name="connsiteX123" fmla="*/ 733091 w 1297423"/>
                <a:gd name="connsiteY123" fmla="*/ 1706631 h 2311974"/>
                <a:gd name="connsiteX124" fmla="*/ 678555 w 1297423"/>
                <a:gd name="connsiteY124" fmla="*/ 1709062 h 2311974"/>
                <a:gd name="connsiteX125" fmla="*/ 638246 w 1297423"/>
                <a:gd name="connsiteY125" fmla="*/ 1701769 h 2311974"/>
                <a:gd name="connsiteX126" fmla="*/ 635875 w 1297423"/>
                <a:gd name="connsiteY126" fmla="*/ 1709062 h 2311974"/>
                <a:gd name="connsiteX127" fmla="*/ 616905 w 1297423"/>
                <a:gd name="connsiteY127" fmla="*/ 1713924 h 2311974"/>
                <a:gd name="connsiteX128" fmla="*/ 609792 w 1297423"/>
                <a:gd name="connsiteY128" fmla="*/ 1733373 h 2311974"/>
                <a:gd name="connsiteX129" fmla="*/ 614534 w 1297423"/>
                <a:gd name="connsiteY129" fmla="*/ 1750391 h 2311974"/>
                <a:gd name="connsiteX130" fmla="*/ 595565 w 1297423"/>
                <a:gd name="connsiteY130" fmla="*/ 1750391 h 2311974"/>
                <a:gd name="connsiteX131" fmla="*/ 590823 w 1297423"/>
                <a:gd name="connsiteY131" fmla="*/ 1769840 h 2311974"/>
                <a:gd name="connsiteX132" fmla="*/ 597936 w 1297423"/>
                <a:gd name="connsiteY132" fmla="*/ 1784426 h 2311974"/>
                <a:gd name="connsiteX133" fmla="*/ 595565 w 1297423"/>
                <a:gd name="connsiteY133" fmla="*/ 1806306 h 2311974"/>
                <a:gd name="connsiteX134" fmla="*/ 583709 w 1297423"/>
                <a:gd name="connsiteY134" fmla="*/ 1813599 h 2311974"/>
                <a:gd name="connsiteX135" fmla="*/ 583709 w 1297423"/>
                <a:gd name="connsiteY135" fmla="*/ 1847635 h 2311974"/>
                <a:gd name="connsiteX136" fmla="*/ 569483 w 1297423"/>
                <a:gd name="connsiteY136" fmla="*/ 1852497 h 2311974"/>
                <a:gd name="connsiteX137" fmla="*/ 567111 w 1297423"/>
                <a:gd name="connsiteY137" fmla="*/ 1837910 h 2311974"/>
                <a:gd name="connsiteX138" fmla="*/ 533915 w 1297423"/>
                <a:gd name="connsiteY138" fmla="*/ 1837910 h 2311974"/>
                <a:gd name="connsiteX139" fmla="*/ 533915 w 1297423"/>
                <a:gd name="connsiteY139" fmla="*/ 1859790 h 2311974"/>
                <a:gd name="connsiteX140" fmla="*/ 514946 w 1297423"/>
                <a:gd name="connsiteY140" fmla="*/ 1859790 h 2311974"/>
                <a:gd name="connsiteX141" fmla="*/ 514946 w 1297423"/>
                <a:gd name="connsiteY141" fmla="*/ 1869515 h 2311974"/>
                <a:gd name="connsiteX142" fmla="*/ 512575 w 1297423"/>
                <a:gd name="connsiteY142" fmla="*/ 1876808 h 2311974"/>
                <a:gd name="connsiteX143" fmla="*/ 431957 w 1297423"/>
                <a:gd name="connsiteY143" fmla="*/ 1876808 h 2311974"/>
                <a:gd name="connsiteX144" fmla="*/ 431957 w 1297423"/>
                <a:gd name="connsiteY144" fmla="*/ 1896257 h 2311974"/>
                <a:gd name="connsiteX145" fmla="*/ 379791 w 1297423"/>
                <a:gd name="connsiteY145" fmla="*/ 1901119 h 2311974"/>
                <a:gd name="connsiteX146" fmla="*/ 379791 w 1297423"/>
                <a:gd name="connsiteY146" fmla="*/ 1930292 h 2311974"/>
                <a:gd name="connsiteX147" fmla="*/ 358451 w 1297423"/>
                <a:gd name="connsiteY147" fmla="*/ 1930292 h 2311974"/>
                <a:gd name="connsiteX148" fmla="*/ 356080 w 1297423"/>
                <a:gd name="connsiteY148" fmla="*/ 1952172 h 2311974"/>
                <a:gd name="connsiteX149" fmla="*/ 344224 w 1297423"/>
                <a:gd name="connsiteY149" fmla="*/ 1952172 h 2311974"/>
                <a:gd name="connsiteX150" fmla="*/ 344224 w 1297423"/>
                <a:gd name="connsiteY150" fmla="*/ 1978914 h 2311974"/>
                <a:gd name="connsiteX151" fmla="*/ 351338 w 1297423"/>
                <a:gd name="connsiteY151" fmla="*/ 1983776 h 2311974"/>
                <a:gd name="connsiteX152" fmla="*/ 348967 w 1297423"/>
                <a:gd name="connsiteY152" fmla="*/ 2000794 h 2311974"/>
                <a:gd name="connsiteX153" fmla="*/ 356080 w 1297423"/>
                <a:gd name="connsiteY153" fmla="*/ 2005656 h 2311974"/>
                <a:gd name="connsiteX154" fmla="*/ 356080 w 1297423"/>
                <a:gd name="connsiteY154" fmla="*/ 2068865 h 2311974"/>
                <a:gd name="connsiteX155" fmla="*/ 348967 w 1297423"/>
                <a:gd name="connsiteY155" fmla="*/ 2068865 h 2311974"/>
                <a:gd name="connsiteX156" fmla="*/ 348967 w 1297423"/>
                <a:gd name="connsiteY156" fmla="*/ 2081020 h 2311974"/>
                <a:gd name="connsiteX157" fmla="*/ 329997 w 1297423"/>
                <a:gd name="connsiteY157" fmla="*/ 2083451 h 2311974"/>
                <a:gd name="connsiteX158" fmla="*/ 315771 w 1297423"/>
                <a:gd name="connsiteY158" fmla="*/ 2117487 h 2311974"/>
                <a:gd name="connsiteX159" fmla="*/ 315771 w 1297423"/>
                <a:gd name="connsiteY159" fmla="*/ 2129642 h 2311974"/>
                <a:gd name="connsiteX160" fmla="*/ 372678 w 1297423"/>
                <a:gd name="connsiteY160" fmla="*/ 2132073 h 2311974"/>
                <a:gd name="connsiteX161" fmla="*/ 365565 w 1297423"/>
                <a:gd name="connsiteY161" fmla="*/ 2151522 h 2311974"/>
                <a:gd name="connsiteX162" fmla="*/ 370307 w 1297423"/>
                <a:gd name="connsiteY162" fmla="*/ 2161246 h 2311974"/>
                <a:gd name="connsiteX163" fmla="*/ 365565 w 1297423"/>
                <a:gd name="connsiteY163" fmla="*/ 2168540 h 2311974"/>
                <a:gd name="connsiteX164" fmla="*/ 348967 w 1297423"/>
                <a:gd name="connsiteY164" fmla="*/ 2168540 h 2311974"/>
                <a:gd name="connsiteX165" fmla="*/ 348967 w 1297423"/>
                <a:gd name="connsiteY165" fmla="*/ 2180695 h 2311974"/>
                <a:gd name="connsiteX166" fmla="*/ 318142 w 1297423"/>
                <a:gd name="connsiteY166" fmla="*/ 2187988 h 2311974"/>
                <a:gd name="connsiteX167" fmla="*/ 325255 w 1297423"/>
                <a:gd name="connsiteY167" fmla="*/ 2200144 h 2311974"/>
                <a:gd name="connsiteX168" fmla="*/ 322884 w 1297423"/>
                <a:gd name="connsiteY168" fmla="*/ 2256059 h 2311974"/>
                <a:gd name="connsiteX169" fmla="*/ 311028 w 1297423"/>
                <a:gd name="connsiteY169" fmla="*/ 2277939 h 2311974"/>
                <a:gd name="connsiteX170" fmla="*/ 284946 w 1297423"/>
                <a:gd name="connsiteY170" fmla="*/ 2307112 h 2311974"/>
                <a:gd name="connsiteX171" fmla="*/ 270719 w 1297423"/>
                <a:gd name="connsiteY171" fmla="*/ 2311974 h 2311974"/>
                <a:gd name="connsiteX172" fmla="*/ 254121 w 1297423"/>
                <a:gd name="connsiteY172" fmla="*/ 2282801 h 2311974"/>
                <a:gd name="connsiteX173" fmla="*/ 235152 w 1297423"/>
                <a:gd name="connsiteY173" fmla="*/ 2275508 h 2311974"/>
                <a:gd name="connsiteX174" fmla="*/ 220925 w 1297423"/>
                <a:gd name="connsiteY174" fmla="*/ 2292526 h 2311974"/>
                <a:gd name="connsiteX175" fmla="*/ 201956 w 1297423"/>
                <a:gd name="connsiteY175" fmla="*/ 2285232 h 2311974"/>
                <a:gd name="connsiteX176" fmla="*/ 187729 w 1297423"/>
                <a:gd name="connsiteY176" fmla="*/ 2290094 h 2311974"/>
                <a:gd name="connsiteX177" fmla="*/ 152162 w 1297423"/>
                <a:gd name="connsiteY177" fmla="*/ 2275508 h 2311974"/>
                <a:gd name="connsiteX178" fmla="*/ 111427 w 1297423"/>
                <a:gd name="connsiteY178" fmla="*/ 2254426 h 2311974"/>
                <a:gd name="connsiteX179" fmla="*/ 119732 w 1297423"/>
                <a:gd name="connsiteY179" fmla="*/ 2090384 h 2311974"/>
                <a:gd name="connsiteX180" fmla="*/ 149016 w 1297423"/>
                <a:gd name="connsiteY180" fmla="*/ 1879782 h 2311974"/>
                <a:gd name="connsiteX181" fmla="*/ 144099 w 1297423"/>
                <a:gd name="connsiteY181" fmla="*/ 1766434 h 2311974"/>
                <a:gd name="connsiteX182" fmla="*/ 115820 w 1297423"/>
                <a:gd name="connsiteY182" fmla="*/ 1684276 h 2311974"/>
                <a:gd name="connsiteX183" fmla="*/ 52467 w 1297423"/>
                <a:gd name="connsiteY183" fmla="*/ 1605539 h 2311974"/>
                <a:gd name="connsiteX184" fmla="*/ 2592 w 1297423"/>
                <a:gd name="connsiteY184" fmla="*/ 1566641 h 2311974"/>
                <a:gd name="connsiteX185" fmla="*/ 4236 w 1297423"/>
                <a:gd name="connsiteY185" fmla="*/ 1519182 h 2311974"/>
                <a:gd name="connsiteX186" fmla="*/ 0 w 1297423"/>
                <a:gd name="connsiteY186" fmla="*/ 1442151 h 2311974"/>
                <a:gd name="connsiteX187" fmla="*/ 55307 w 1297423"/>
                <a:gd name="connsiteY187" fmla="*/ 1327822 h 2311974"/>
                <a:gd name="connsiteX188" fmla="*/ 848993 w 1297423"/>
                <a:gd name="connsiteY188" fmla="*/ 1104035 h 2311974"/>
                <a:gd name="connsiteX189" fmla="*/ 220925 w 1297423"/>
                <a:gd name="connsiteY189" fmla="*/ 240679 h 2311974"/>
                <a:gd name="connsiteX190" fmla="*/ 242265 w 1297423"/>
                <a:gd name="connsiteY190" fmla="*/ 199350 h 2311974"/>
                <a:gd name="connsiteX191" fmla="*/ 220925 w 1297423"/>
                <a:gd name="connsiteY191" fmla="*/ 150728 h 2311974"/>
                <a:gd name="connsiteX192" fmla="*/ 230409 w 1297423"/>
                <a:gd name="connsiteY192" fmla="*/ 131279 h 2311974"/>
                <a:gd name="connsiteX193" fmla="*/ 263605 w 1297423"/>
                <a:gd name="connsiteY193" fmla="*/ 116693 h 2311974"/>
                <a:gd name="connsiteX194" fmla="*/ 301544 w 1297423"/>
                <a:gd name="connsiteY194" fmla="*/ 102106 h 2311974"/>
                <a:gd name="connsiteX195" fmla="*/ 294430 w 1297423"/>
                <a:gd name="connsiteY195" fmla="*/ 7293 h 2311974"/>
                <a:gd name="connsiteX196" fmla="*/ 337111 w 1297423"/>
                <a:gd name="connsiteY196" fmla="*/ 17018 h 2311974"/>
                <a:gd name="connsiteX197" fmla="*/ 358451 w 1297423"/>
                <a:gd name="connsiteY197" fmla="*/ 0 h 2311974"/>
                <a:gd name="connsiteX198" fmla="*/ 358451 w 1297423"/>
                <a:gd name="connsiteY198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548142 w 1297423"/>
                <a:gd name="connsiteY9" fmla="*/ 123986 h 2311974"/>
                <a:gd name="connsiteX10" fmla="*/ 574225 w 1297423"/>
                <a:gd name="connsiteY10" fmla="*/ 150728 h 2311974"/>
                <a:gd name="connsiteX11" fmla="*/ 650101 w 1297423"/>
                <a:gd name="connsiteY11" fmla="*/ 172608 h 2311974"/>
                <a:gd name="connsiteX12" fmla="*/ 657215 w 1297423"/>
                <a:gd name="connsiteY12" fmla="*/ 184763 h 2311974"/>
                <a:gd name="connsiteX13" fmla="*/ 664328 w 1297423"/>
                <a:gd name="connsiteY13" fmla="*/ 233385 h 2311974"/>
                <a:gd name="connsiteX14" fmla="*/ 707009 w 1297423"/>
                <a:gd name="connsiteY14" fmla="*/ 211505 h 2311974"/>
                <a:gd name="connsiteX15" fmla="*/ 730720 w 1297423"/>
                <a:gd name="connsiteY15" fmla="*/ 213936 h 2311974"/>
                <a:gd name="connsiteX16" fmla="*/ 752060 w 1297423"/>
                <a:gd name="connsiteY16" fmla="*/ 199350 h 2311974"/>
                <a:gd name="connsiteX17" fmla="*/ 761545 w 1297423"/>
                <a:gd name="connsiteY17" fmla="*/ 177470 h 2311974"/>
                <a:gd name="connsiteX18" fmla="*/ 787628 w 1297423"/>
                <a:gd name="connsiteY18" fmla="*/ 158021 h 2311974"/>
                <a:gd name="connsiteX19" fmla="*/ 808968 w 1297423"/>
                <a:gd name="connsiteY19" fmla="*/ 194488 h 2311974"/>
                <a:gd name="connsiteX20" fmla="*/ 808968 w 1297423"/>
                <a:gd name="connsiteY20" fmla="*/ 221230 h 2311974"/>
                <a:gd name="connsiteX21" fmla="*/ 820823 w 1297423"/>
                <a:gd name="connsiteY21" fmla="*/ 243110 h 2311974"/>
                <a:gd name="connsiteX22" fmla="*/ 839793 w 1297423"/>
                <a:gd name="connsiteY22" fmla="*/ 262558 h 2311974"/>
                <a:gd name="connsiteX23" fmla="*/ 937009 w 1297423"/>
                <a:gd name="connsiteY23" fmla="*/ 262558 h 2311974"/>
                <a:gd name="connsiteX24" fmla="*/ 1019999 w 1297423"/>
                <a:gd name="connsiteY24" fmla="*/ 371958 h 2311974"/>
                <a:gd name="connsiteX25" fmla="*/ 1136185 w 1297423"/>
                <a:gd name="connsiteY25" fmla="*/ 415718 h 2311974"/>
                <a:gd name="connsiteX26" fmla="*/ 1169381 w 1297423"/>
                <a:gd name="connsiteY26" fmla="*/ 386544 h 2311974"/>
                <a:gd name="connsiteX27" fmla="*/ 1214433 w 1297423"/>
                <a:gd name="connsiteY27" fmla="*/ 381682 h 2311974"/>
                <a:gd name="connsiteX28" fmla="*/ 1257114 w 1297423"/>
                <a:gd name="connsiteY28" fmla="*/ 371958 h 2311974"/>
                <a:gd name="connsiteX29" fmla="*/ 1257114 w 1297423"/>
                <a:gd name="connsiteY29" fmla="*/ 388975 h 2311974"/>
                <a:gd name="connsiteX30" fmla="*/ 1271341 w 1297423"/>
                <a:gd name="connsiteY30" fmla="*/ 408424 h 2311974"/>
                <a:gd name="connsiteX31" fmla="*/ 1209691 w 1297423"/>
                <a:gd name="connsiteY31" fmla="*/ 444891 h 2311974"/>
                <a:gd name="connsiteX32" fmla="*/ 1207320 w 1297423"/>
                <a:gd name="connsiteY32" fmla="*/ 491082 h 2311974"/>
                <a:gd name="connsiteX33" fmla="*/ 1228660 w 1297423"/>
                <a:gd name="connsiteY33" fmla="*/ 532410 h 2311974"/>
                <a:gd name="connsiteX34" fmla="*/ 1261856 w 1297423"/>
                <a:gd name="connsiteY34" fmla="*/ 554290 h 2311974"/>
                <a:gd name="connsiteX35" fmla="*/ 1283196 w 1297423"/>
                <a:gd name="connsiteY35" fmla="*/ 581032 h 2311974"/>
                <a:gd name="connsiteX36" fmla="*/ 1276083 w 1297423"/>
                <a:gd name="connsiteY36" fmla="*/ 622361 h 2311974"/>
                <a:gd name="connsiteX37" fmla="*/ 1297423 w 1297423"/>
                <a:gd name="connsiteY37" fmla="*/ 644241 h 2311974"/>
                <a:gd name="connsiteX38" fmla="*/ 1292681 w 1297423"/>
                <a:gd name="connsiteY38" fmla="*/ 658827 h 2311974"/>
                <a:gd name="connsiteX39" fmla="*/ 1285567 w 1297423"/>
                <a:gd name="connsiteY39" fmla="*/ 666121 h 2311974"/>
                <a:gd name="connsiteX40" fmla="*/ 1257114 w 1297423"/>
                <a:gd name="connsiteY40" fmla="*/ 663689 h 2311974"/>
                <a:gd name="connsiteX41" fmla="*/ 1228660 w 1297423"/>
                <a:gd name="connsiteY41" fmla="*/ 705018 h 2311974"/>
                <a:gd name="connsiteX42" fmla="*/ 1207320 w 1297423"/>
                <a:gd name="connsiteY42" fmla="*/ 712312 h 2311974"/>
                <a:gd name="connsiteX43" fmla="*/ 1024742 w 1297423"/>
                <a:gd name="connsiteY43" fmla="*/ 1149909 h 2311974"/>
                <a:gd name="connsiteX44" fmla="*/ 1036597 w 1297423"/>
                <a:gd name="connsiteY44" fmla="*/ 1164496 h 2311974"/>
                <a:gd name="connsiteX45" fmla="*/ 1065051 w 1297423"/>
                <a:gd name="connsiteY45" fmla="*/ 1164496 h 2311974"/>
                <a:gd name="connsiteX46" fmla="*/ 1067422 w 1297423"/>
                <a:gd name="connsiteY46" fmla="*/ 1166927 h 2311974"/>
                <a:gd name="connsiteX47" fmla="*/ 1086391 w 1297423"/>
                <a:gd name="connsiteY47" fmla="*/ 1159634 h 2311974"/>
                <a:gd name="connsiteX48" fmla="*/ 1098247 w 1297423"/>
                <a:gd name="connsiteY48" fmla="*/ 1166927 h 2311974"/>
                <a:gd name="connsiteX49" fmla="*/ 1105361 w 1297423"/>
                <a:gd name="connsiteY49" fmla="*/ 1166927 h 2311974"/>
                <a:gd name="connsiteX50" fmla="*/ 1100618 w 1297423"/>
                <a:gd name="connsiteY50" fmla="*/ 1171789 h 2311974"/>
                <a:gd name="connsiteX51" fmla="*/ 1114845 w 1297423"/>
                <a:gd name="connsiteY51" fmla="*/ 1179083 h 2311974"/>
                <a:gd name="connsiteX52" fmla="*/ 1121959 w 1297423"/>
                <a:gd name="connsiteY52" fmla="*/ 1222842 h 2311974"/>
                <a:gd name="connsiteX53" fmla="*/ 1114845 w 1297423"/>
                <a:gd name="connsiteY53" fmla="*/ 1230136 h 2311974"/>
                <a:gd name="connsiteX54" fmla="*/ 1114845 w 1297423"/>
                <a:gd name="connsiteY54" fmla="*/ 1254447 h 2311974"/>
                <a:gd name="connsiteX55" fmla="*/ 1140928 w 1297423"/>
                <a:gd name="connsiteY55" fmla="*/ 1271464 h 2311974"/>
                <a:gd name="connsiteX56" fmla="*/ 1136185 w 1297423"/>
                <a:gd name="connsiteY56" fmla="*/ 1278758 h 2311974"/>
                <a:gd name="connsiteX57" fmla="*/ 1145670 w 1297423"/>
                <a:gd name="connsiteY57" fmla="*/ 1290913 h 2311974"/>
                <a:gd name="connsiteX58" fmla="*/ 1145670 w 1297423"/>
                <a:gd name="connsiteY58" fmla="*/ 1303069 h 2311974"/>
                <a:gd name="connsiteX59" fmla="*/ 1148041 w 1297423"/>
                <a:gd name="connsiteY59" fmla="*/ 1305500 h 2311974"/>
                <a:gd name="connsiteX60" fmla="*/ 1145670 w 1297423"/>
                <a:gd name="connsiteY60" fmla="*/ 1312793 h 2311974"/>
                <a:gd name="connsiteX61" fmla="*/ 1152783 w 1297423"/>
                <a:gd name="connsiteY61" fmla="*/ 1324948 h 2311974"/>
                <a:gd name="connsiteX62" fmla="*/ 1159897 w 1297423"/>
                <a:gd name="connsiteY62" fmla="*/ 1317655 h 2311974"/>
                <a:gd name="connsiteX63" fmla="*/ 1159897 w 1297423"/>
                <a:gd name="connsiteY63" fmla="*/ 1327379 h 2311974"/>
                <a:gd name="connsiteX64" fmla="*/ 1162268 w 1297423"/>
                <a:gd name="connsiteY64" fmla="*/ 1344397 h 2311974"/>
                <a:gd name="connsiteX65" fmla="*/ 1136185 w 1297423"/>
                <a:gd name="connsiteY65" fmla="*/ 1358984 h 2311974"/>
                <a:gd name="connsiteX66" fmla="*/ 1114845 w 1297423"/>
                <a:gd name="connsiteY66" fmla="*/ 1358984 h 2311974"/>
                <a:gd name="connsiteX67" fmla="*/ 1112474 w 1297423"/>
                <a:gd name="connsiteY67" fmla="*/ 1376001 h 2311974"/>
                <a:gd name="connsiteX68" fmla="*/ 1133814 w 1297423"/>
                <a:gd name="connsiteY68" fmla="*/ 1376001 h 2311974"/>
                <a:gd name="connsiteX69" fmla="*/ 1136185 w 1297423"/>
                <a:gd name="connsiteY69" fmla="*/ 1383295 h 2311974"/>
                <a:gd name="connsiteX70" fmla="*/ 1140928 w 1297423"/>
                <a:gd name="connsiteY70" fmla="*/ 1380864 h 2311974"/>
                <a:gd name="connsiteX71" fmla="*/ 1148041 w 1297423"/>
                <a:gd name="connsiteY71" fmla="*/ 1393019 h 2311974"/>
                <a:gd name="connsiteX72" fmla="*/ 1145670 w 1297423"/>
                <a:gd name="connsiteY72" fmla="*/ 1400312 h 2311974"/>
                <a:gd name="connsiteX73" fmla="*/ 1148041 w 1297423"/>
                <a:gd name="connsiteY73" fmla="*/ 1402744 h 2311974"/>
                <a:gd name="connsiteX74" fmla="*/ 1167010 w 1297423"/>
                <a:gd name="connsiteY74" fmla="*/ 1380864 h 2311974"/>
                <a:gd name="connsiteX75" fmla="*/ 1174124 w 1297423"/>
                <a:gd name="connsiteY75" fmla="*/ 1383295 h 2311974"/>
                <a:gd name="connsiteX76" fmla="*/ 1169381 w 1297423"/>
                <a:gd name="connsiteY76" fmla="*/ 1380864 h 2311974"/>
                <a:gd name="connsiteX77" fmla="*/ 1176495 w 1297423"/>
                <a:gd name="connsiteY77" fmla="*/ 1373570 h 2311974"/>
                <a:gd name="connsiteX78" fmla="*/ 1183608 w 1297423"/>
                <a:gd name="connsiteY78" fmla="*/ 1368708 h 2311974"/>
                <a:gd name="connsiteX79" fmla="*/ 1200206 w 1297423"/>
                <a:gd name="connsiteY79" fmla="*/ 1417330 h 2311974"/>
                <a:gd name="connsiteX80" fmla="*/ 1195464 w 1297423"/>
                <a:gd name="connsiteY80" fmla="*/ 1424623 h 2311974"/>
                <a:gd name="connsiteX81" fmla="*/ 1195464 w 1297423"/>
                <a:gd name="connsiteY81" fmla="*/ 1441641 h 2311974"/>
                <a:gd name="connsiteX82" fmla="*/ 1162268 w 1297423"/>
                <a:gd name="connsiteY82" fmla="*/ 1436779 h 2311974"/>
                <a:gd name="connsiteX83" fmla="*/ 1159897 w 1297423"/>
                <a:gd name="connsiteY83" fmla="*/ 1473245 h 2311974"/>
                <a:gd name="connsiteX84" fmla="*/ 1145670 w 1297423"/>
                <a:gd name="connsiteY84" fmla="*/ 1473245 h 2311974"/>
                <a:gd name="connsiteX85" fmla="*/ 1140928 w 1297423"/>
                <a:gd name="connsiteY85" fmla="*/ 1504850 h 2311974"/>
                <a:gd name="connsiteX86" fmla="*/ 1126701 w 1297423"/>
                <a:gd name="connsiteY86" fmla="*/ 1521867 h 2311974"/>
                <a:gd name="connsiteX87" fmla="*/ 1126701 w 1297423"/>
                <a:gd name="connsiteY87" fmla="*/ 1548609 h 2311974"/>
                <a:gd name="connsiteX88" fmla="*/ 1107732 w 1297423"/>
                <a:gd name="connsiteY88" fmla="*/ 1560765 h 2311974"/>
                <a:gd name="connsiteX89" fmla="*/ 1133814 w 1297423"/>
                <a:gd name="connsiteY89" fmla="*/ 1570489 h 2311974"/>
                <a:gd name="connsiteX90" fmla="*/ 1133814 w 1297423"/>
                <a:gd name="connsiteY90" fmla="*/ 1577783 h 2311974"/>
                <a:gd name="connsiteX91" fmla="*/ 1079278 w 1297423"/>
                <a:gd name="connsiteY91" fmla="*/ 1577783 h 2311974"/>
                <a:gd name="connsiteX92" fmla="*/ 1091134 w 1297423"/>
                <a:gd name="connsiteY92" fmla="*/ 1602094 h 2311974"/>
                <a:gd name="connsiteX93" fmla="*/ 1100618 w 1297423"/>
                <a:gd name="connsiteY93" fmla="*/ 1609387 h 2311974"/>
                <a:gd name="connsiteX94" fmla="*/ 1098247 w 1297423"/>
                <a:gd name="connsiteY94" fmla="*/ 1619111 h 2311974"/>
                <a:gd name="connsiteX95" fmla="*/ 1100618 w 1297423"/>
                <a:gd name="connsiteY95" fmla="*/ 1623973 h 2311974"/>
                <a:gd name="connsiteX96" fmla="*/ 1100618 w 1297423"/>
                <a:gd name="connsiteY96" fmla="*/ 1645853 h 2311974"/>
                <a:gd name="connsiteX97" fmla="*/ 1093505 w 1297423"/>
                <a:gd name="connsiteY97" fmla="*/ 1645853 h 2311974"/>
                <a:gd name="connsiteX98" fmla="*/ 1086391 w 1297423"/>
                <a:gd name="connsiteY98" fmla="*/ 1667733 h 2311974"/>
                <a:gd name="connsiteX99" fmla="*/ 1086391 w 1297423"/>
                <a:gd name="connsiteY99" fmla="*/ 1706631 h 2311974"/>
                <a:gd name="connsiteX100" fmla="*/ 1072165 w 1297423"/>
                <a:gd name="connsiteY100" fmla="*/ 1709062 h 2311974"/>
                <a:gd name="connsiteX101" fmla="*/ 1072165 w 1297423"/>
                <a:gd name="connsiteY101" fmla="*/ 1723648 h 2311974"/>
                <a:gd name="connsiteX102" fmla="*/ 1060309 w 1297423"/>
                <a:gd name="connsiteY102" fmla="*/ 1740666 h 2311974"/>
                <a:gd name="connsiteX103" fmla="*/ 1003401 w 1297423"/>
                <a:gd name="connsiteY103" fmla="*/ 1733373 h 2311974"/>
                <a:gd name="connsiteX104" fmla="*/ 977319 w 1297423"/>
                <a:gd name="connsiteY104" fmla="*/ 1733373 h 2311974"/>
                <a:gd name="connsiteX105" fmla="*/ 965463 w 1297423"/>
                <a:gd name="connsiteY105" fmla="*/ 1743097 h 2311974"/>
                <a:gd name="connsiteX106" fmla="*/ 958350 w 1297423"/>
                <a:gd name="connsiteY106" fmla="*/ 1735804 h 2311974"/>
                <a:gd name="connsiteX107" fmla="*/ 951236 w 1297423"/>
                <a:gd name="connsiteY107" fmla="*/ 1740666 h 2311974"/>
                <a:gd name="connsiteX108" fmla="*/ 929896 w 1297423"/>
                <a:gd name="connsiteY108" fmla="*/ 1713924 h 2311974"/>
                <a:gd name="connsiteX109" fmla="*/ 915669 w 1297423"/>
                <a:gd name="connsiteY109" fmla="*/ 1721217 h 2311974"/>
                <a:gd name="connsiteX110" fmla="*/ 908556 w 1297423"/>
                <a:gd name="connsiteY110" fmla="*/ 1733373 h 2311974"/>
                <a:gd name="connsiteX111" fmla="*/ 901442 w 1297423"/>
                <a:gd name="connsiteY111" fmla="*/ 1735804 h 2311974"/>
                <a:gd name="connsiteX112" fmla="*/ 887215 w 1297423"/>
                <a:gd name="connsiteY112" fmla="*/ 1706631 h 2311974"/>
                <a:gd name="connsiteX113" fmla="*/ 816081 w 1297423"/>
                <a:gd name="connsiteY113" fmla="*/ 1709062 h 2311974"/>
                <a:gd name="connsiteX114" fmla="*/ 813710 w 1297423"/>
                <a:gd name="connsiteY114" fmla="*/ 1721217 h 2311974"/>
                <a:gd name="connsiteX115" fmla="*/ 771030 w 1297423"/>
                <a:gd name="connsiteY115" fmla="*/ 1721217 h 2311974"/>
                <a:gd name="connsiteX116" fmla="*/ 771030 w 1297423"/>
                <a:gd name="connsiteY116" fmla="*/ 1728511 h 2311974"/>
                <a:gd name="connsiteX117" fmla="*/ 740205 w 1297423"/>
                <a:gd name="connsiteY117" fmla="*/ 1721217 h 2311974"/>
                <a:gd name="connsiteX118" fmla="*/ 740205 w 1297423"/>
                <a:gd name="connsiteY118" fmla="*/ 1706631 h 2311974"/>
                <a:gd name="connsiteX119" fmla="*/ 733091 w 1297423"/>
                <a:gd name="connsiteY119" fmla="*/ 1706631 h 2311974"/>
                <a:gd name="connsiteX120" fmla="*/ 730720 w 1297423"/>
                <a:gd name="connsiteY120" fmla="*/ 1692044 h 2311974"/>
                <a:gd name="connsiteX121" fmla="*/ 730720 w 1297423"/>
                <a:gd name="connsiteY121" fmla="*/ 1692044 h 2311974"/>
                <a:gd name="connsiteX122" fmla="*/ 733091 w 1297423"/>
                <a:gd name="connsiteY122" fmla="*/ 1706631 h 2311974"/>
                <a:gd name="connsiteX123" fmla="*/ 678555 w 1297423"/>
                <a:gd name="connsiteY123" fmla="*/ 1709062 h 2311974"/>
                <a:gd name="connsiteX124" fmla="*/ 638246 w 1297423"/>
                <a:gd name="connsiteY124" fmla="*/ 1701769 h 2311974"/>
                <a:gd name="connsiteX125" fmla="*/ 635875 w 1297423"/>
                <a:gd name="connsiteY125" fmla="*/ 1709062 h 2311974"/>
                <a:gd name="connsiteX126" fmla="*/ 616905 w 1297423"/>
                <a:gd name="connsiteY126" fmla="*/ 1713924 h 2311974"/>
                <a:gd name="connsiteX127" fmla="*/ 609792 w 1297423"/>
                <a:gd name="connsiteY127" fmla="*/ 1733373 h 2311974"/>
                <a:gd name="connsiteX128" fmla="*/ 614534 w 1297423"/>
                <a:gd name="connsiteY128" fmla="*/ 1750391 h 2311974"/>
                <a:gd name="connsiteX129" fmla="*/ 595565 w 1297423"/>
                <a:gd name="connsiteY129" fmla="*/ 1750391 h 2311974"/>
                <a:gd name="connsiteX130" fmla="*/ 590823 w 1297423"/>
                <a:gd name="connsiteY130" fmla="*/ 1769840 h 2311974"/>
                <a:gd name="connsiteX131" fmla="*/ 597936 w 1297423"/>
                <a:gd name="connsiteY131" fmla="*/ 1784426 h 2311974"/>
                <a:gd name="connsiteX132" fmla="*/ 595565 w 1297423"/>
                <a:gd name="connsiteY132" fmla="*/ 1806306 h 2311974"/>
                <a:gd name="connsiteX133" fmla="*/ 583709 w 1297423"/>
                <a:gd name="connsiteY133" fmla="*/ 1813599 h 2311974"/>
                <a:gd name="connsiteX134" fmla="*/ 583709 w 1297423"/>
                <a:gd name="connsiteY134" fmla="*/ 1847635 h 2311974"/>
                <a:gd name="connsiteX135" fmla="*/ 569483 w 1297423"/>
                <a:gd name="connsiteY135" fmla="*/ 1852497 h 2311974"/>
                <a:gd name="connsiteX136" fmla="*/ 567111 w 1297423"/>
                <a:gd name="connsiteY136" fmla="*/ 1837910 h 2311974"/>
                <a:gd name="connsiteX137" fmla="*/ 533915 w 1297423"/>
                <a:gd name="connsiteY137" fmla="*/ 1837910 h 2311974"/>
                <a:gd name="connsiteX138" fmla="*/ 533915 w 1297423"/>
                <a:gd name="connsiteY138" fmla="*/ 1859790 h 2311974"/>
                <a:gd name="connsiteX139" fmla="*/ 514946 w 1297423"/>
                <a:gd name="connsiteY139" fmla="*/ 1859790 h 2311974"/>
                <a:gd name="connsiteX140" fmla="*/ 514946 w 1297423"/>
                <a:gd name="connsiteY140" fmla="*/ 1869515 h 2311974"/>
                <a:gd name="connsiteX141" fmla="*/ 512575 w 1297423"/>
                <a:gd name="connsiteY141" fmla="*/ 1876808 h 2311974"/>
                <a:gd name="connsiteX142" fmla="*/ 431957 w 1297423"/>
                <a:gd name="connsiteY142" fmla="*/ 1876808 h 2311974"/>
                <a:gd name="connsiteX143" fmla="*/ 431957 w 1297423"/>
                <a:gd name="connsiteY143" fmla="*/ 1896257 h 2311974"/>
                <a:gd name="connsiteX144" fmla="*/ 379791 w 1297423"/>
                <a:gd name="connsiteY144" fmla="*/ 1901119 h 2311974"/>
                <a:gd name="connsiteX145" fmla="*/ 379791 w 1297423"/>
                <a:gd name="connsiteY145" fmla="*/ 1930292 h 2311974"/>
                <a:gd name="connsiteX146" fmla="*/ 358451 w 1297423"/>
                <a:gd name="connsiteY146" fmla="*/ 1930292 h 2311974"/>
                <a:gd name="connsiteX147" fmla="*/ 356080 w 1297423"/>
                <a:gd name="connsiteY147" fmla="*/ 1952172 h 2311974"/>
                <a:gd name="connsiteX148" fmla="*/ 344224 w 1297423"/>
                <a:gd name="connsiteY148" fmla="*/ 1952172 h 2311974"/>
                <a:gd name="connsiteX149" fmla="*/ 344224 w 1297423"/>
                <a:gd name="connsiteY149" fmla="*/ 1978914 h 2311974"/>
                <a:gd name="connsiteX150" fmla="*/ 351338 w 1297423"/>
                <a:gd name="connsiteY150" fmla="*/ 1983776 h 2311974"/>
                <a:gd name="connsiteX151" fmla="*/ 348967 w 1297423"/>
                <a:gd name="connsiteY151" fmla="*/ 2000794 h 2311974"/>
                <a:gd name="connsiteX152" fmla="*/ 356080 w 1297423"/>
                <a:gd name="connsiteY152" fmla="*/ 2005656 h 2311974"/>
                <a:gd name="connsiteX153" fmla="*/ 356080 w 1297423"/>
                <a:gd name="connsiteY153" fmla="*/ 2068865 h 2311974"/>
                <a:gd name="connsiteX154" fmla="*/ 348967 w 1297423"/>
                <a:gd name="connsiteY154" fmla="*/ 2068865 h 2311974"/>
                <a:gd name="connsiteX155" fmla="*/ 348967 w 1297423"/>
                <a:gd name="connsiteY155" fmla="*/ 2081020 h 2311974"/>
                <a:gd name="connsiteX156" fmla="*/ 329997 w 1297423"/>
                <a:gd name="connsiteY156" fmla="*/ 2083451 h 2311974"/>
                <a:gd name="connsiteX157" fmla="*/ 315771 w 1297423"/>
                <a:gd name="connsiteY157" fmla="*/ 2117487 h 2311974"/>
                <a:gd name="connsiteX158" fmla="*/ 315771 w 1297423"/>
                <a:gd name="connsiteY158" fmla="*/ 2129642 h 2311974"/>
                <a:gd name="connsiteX159" fmla="*/ 372678 w 1297423"/>
                <a:gd name="connsiteY159" fmla="*/ 2132073 h 2311974"/>
                <a:gd name="connsiteX160" fmla="*/ 365565 w 1297423"/>
                <a:gd name="connsiteY160" fmla="*/ 2151522 h 2311974"/>
                <a:gd name="connsiteX161" fmla="*/ 370307 w 1297423"/>
                <a:gd name="connsiteY161" fmla="*/ 2161246 h 2311974"/>
                <a:gd name="connsiteX162" fmla="*/ 365565 w 1297423"/>
                <a:gd name="connsiteY162" fmla="*/ 2168540 h 2311974"/>
                <a:gd name="connsiteX163" fmla="*/ 348967 w 1297423"/>
                <a:gd name="connsiteY163" fmla="*/ 2168540 h 2311974"/>
                <a:gd name="connsiteX164" fmla="*/ 348967 w 1297423"/>
                <a:gd name="connsiteY164" fmla="*/ 2180695 h 2311974"/>
                <a:gd name="connsiteX165" fmla="*/ 318142 w 1297423"/>
                <a:gd name="connsiteY165" fmla="*/ 2187988 h 2311974"/>
                <a:gd name="connsiteX166" fmla="*/ 325255 w 1297423"/>
                <a:gd name="connsiteY166" fmla="*/ 2200144 h 2311974"/>
                <a:gd name="connsiteX167" fmla="*/ 322884 w 1297423"/>
                <a:gd name="connsiteY167" fmla="*/ 2256059 h 2311974"/>
                <a:gd name="connsiteX168" fmla="*/ 311028 w 1297423"/>
                <a:gd name="connsiteY168" fmla="*/ 2277939 h 2311974"/>
                <a:gd name="connsiteX169" fmla="*/ 284946 w 1297423"/>
                <a:gd name="connsiteY169" fmla="*/ 2307112 h 2311974"/>
                <a:gd name="connsiteX170" fmla="*/ 270719 w 1297423"/>
                <a:gd name="connsiteY170" fmla="*/ 2311974 h 2311974"/>
                <a:gd name="connsiteX171" fmla="*/ 254121 w 1297423"/>
                <a:gd name="connsiteY171" fmla="*/ 2282801 h 2311974"/>
                <a:gd name="connsiteX172" fmla="*/ 235152 w 1297423"/>
                <a:gd name="connsiteY172" fmla="*/ 2275508 h 2311974"/>
                <a:gd name="connsiteX173" fmla="*/ 220925 w 1297423"/>
                <a:gd name="connsiteY173" fmla="*/ 2292526 h 2311974"/>
                <a:gd name="connsiteX174" fmla="*/ 201956 w 1297423"/>
                <a:gd name="connsiteY174" fmla="*/ 2285232 h 2311974"/>
                <a:gd name="connsiteX175" fmla="*/ 187729 w 1297423"/>
                <a:gd name="connsiteY175" fmla="*/ 2290094 h 2311974"/>
                <a:gd name="connsiteX176" fmla="*/ 152162 w 1297423"/>
                <a:gd name="connsiteY176" fmla="*/ 2275508 h 2311974"/>
                <a:gd name="connsiteX177" fmla="*/ 111427 w 1297423"/>
                <a:gd name="connsiteY177" fmla="*/ 2254426 h 2311974"/>
                <a:gd name="connsiteX178" fmla="*/ 119732 w 1297423"/>
                <a:gd name="connsiteY178" fmla="*/ 2090384 h 2311974"/>
                <a:gd name="connsiteX179" fmla="*/ 149016 w 1297423"/>
                <a:gd name="connsiteY179" fmla="*/ 1879782 h 2311974"/>
                <a:gd name="connsiteX180" fmla="*/ 144099 w 1297423"/>
                <a:gd name="connsiteY180" fmla="*/ 1766434 h 2311974"/>
                <a:gd name="connsiteX181" fmla="*/ 115820 w 1297423"/>
                <a:gd name="connsiteY181" fmla="*/ 1684276 h 2311974"/>
                <a:gd name="connsiteX182" fmla="*/ 52467 w 1297423"/>
                <a:gd name="connsiteY182" fmla="*/ 1605539 h 2311974"/>
                <a:gd name="connsiteX183" fmla="*/ 2592 w 1297423"/>
                <a:gd name="connsiteY183" fmla="*/ 1566641 h 2311974"/>
                <a:gd name="connsiteX184" fmla="*/ 4236 w 1297423"/>
                <a:gd name="connsiteY184" fmla="*/ 1519182 h 2311974"/>
                <a:gd name="connsiteX185" fmla="*/ 0 w 1297423"/>
                <a:gd name="connsiteY185" fmla="*/ 1442151 h 2311974"/>
                <a:gd name="connsiteX186" fmla="*/ 55307 w 1297423"/>
                <a:gd name="connsiteY186" fmla="*/ 1327822 h 2311974"/>
                <a:gd name="connsiteX187" fmla="*/ 848993 w 1297423"/>
                <a:gd name="connsiteY187" fmla="*/ 1104035 h 2311974"/>
                <a:gd name="connsiteX188" fmla="*/ 220925 w 1297423"/>
                <a:gd name="connsiteY188" fmla="*/ 240679 h 2311974"/>
                <a:gd name="connsiteX189" fmla="*/ 242265 w 1297423"/>
                <a:gd name="connsiteY189" fmla="*/ 199350 h 2311974"/>
                <a:gd name="connsiteX190" fmla="*/ 220925 w 1297423"/>
                <a:gd name="connsiteY190" fmla="*/ 150728 h 2311974"/>
                <a:gd name="connsiteX191" fmla="*/ 230409 w 1297423"/>
                <a:gd name="connsiteY191" fmla="*/ 131279 h 2311974"/>
                <a:gd name="connsiteX192" fmla="*/ 263605 w 1297423"/>
                <a:gd name="connsiteY192" fmla="*/ 116693 h 2311974"/>
                <a:gd name="connsiteX193" fmla="*/ 301544 w 1297423"/>
                <a:gd name="connsiteY193" fmla="*/ 102106 h 2311974"/>
                <a:gd name="connsiteX194" fmla="*/ 294430 w 1297423"/>
                <a:gd name="connsiteY194" fmla="*/ 7293 h 2311974"/>
                <a:gd name="connsiteX195" fmla="*/ 337111 w 1297423"/>
                <a:gd name="connsiteY195" fmla="*/ 17018 h 2311974"/>
                <a:gd name="connsiteX196" fmla="*/ 358451 w 1297423"/>
                <a:gd name="connsiteY196" fmla="*/ 0 h 2311974"/>
                <a:gd name="connsiteX197" fmla="*/ 358451 w 1297423"/>
                <a:gd name="connsiteY197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548142 w 1297423"/>
                <a:gd name="connsiteY9" fmla="*/ 123986 h 2311974"/>
                <a:gd name="connsiteX10" fmla="*/ 574225 w 1297423"/>
                <a:gd name="connsiteY10" fmla="*/ 150728 h 2311974"/>
                <a:gd name="connsiteX11" fmla="*/ 650101 w 1297423"/>
                <a:gd name="connsiteY11" fmla="*/ 172608 h 2311974"/>
                <a:gd name="connsiteX12" fmla="*/ 657215 w 1297423"/>
                <a:gd name="connsiteY12" fmla="*/ 184763 h 2311974"/>
                <a:gd name="connsiteX13" fmla="*/ 664328 w 1297423"/>
                <a:gd name="connsiteY13" fmla="*/ 233385 h 2311974"/>
                <a:gd name="connsiteX14" fmla="*/ 707009 w 1297423"/>
                <a:gd name="connsiteY14" fmla="*/ 211505 h 2311974"/>
                <a:gd name="connsiteX15" fmla="*/ 730720 w 1297423"/>
                <a:gd name="connsiteY15" fmla="*/ 213936 h 2311974"/>
                <a:gd name="connsiteX16" fmla="*/ 752060 w 1297423"/>
                <a:gd name="connsiteY16" fmla="*/ 199350 h 2311974"/>
                <a:gd name="connsiteX17" fmla="*/ 761545 w 1297423"/>
                <a:gd name="connsiteY17" fmla="*/ 177470 h 2311974"/>
                <a:gd name="connsiteX18" fmla="*/ 787628 w 1297423"/>
                <a:gd name="connsiteY18" fmla="*/ 158021 h 2311974"/>
                <a:gd name="connsiteX19" fmla="*/ 808968 w 1297423"/>
                <a:gd name="connsiteY19" fmla="*/ 194488 h 2311974"/>
                <a:gd name="connsiteX20" fmla="*/ 808968 w 1297423"/>
                <a:gd name="connsiteY20" fmla="*/ 221230 h 2311974"/>
                <a:gd name="connsiteX21" fmla="*/ 820823 w 1297423"/>
                <a:gd name="connsiteY21" fmla="*/ 243110 h 2311974"/>
                <a:gd name="connsiteX22" fmla="*/ 839793 w 1297423"/>
                <a:gd name="connsiteY22" fmla="*/ 262558 h 2311974"/>
                <a:gd name="connsiteX23" fmla="*/ 937009 w 1297423"/>
                <a:gd name="connsiteY23" fmla="*/ 262558 h 2311974"/>
                <a:gd name="connsiteX24" fmla="*/ 1019999 w 1297423"/>
                <a:gd name="connsiteY24" fmla="*/ 371958 h 2311974"/>
                <a:gd name="connsiteX25" fmla="*/ 1136185 w 1297423"/>
                <a:gd name="connsiteY25" fmla="*/ 415718 h 2311974"/>
                <a:gd name="connsiteX26" fmla="*/ 1169381 w 1297423"/>
                <a:gd name="connsiteY26" fmla="*/ 386544 h 2311974"/>
                <a:gd name="connsiteX27" fmla="*/ 1257114 w 1297423"/>
                <a:gd name="connsiteY27" fmla="*/ 371958 h 2311974"/>
                <a:gd name="connsiteX28" fmla="*/ 1257114 w 1297423"/>
                <a:gd name="connsiteY28" fmla="*/ 388975 h 2311974"/>
                <a:gd name="connsiteX29" fmla="*/ 1271341 w 1297423"/>
                <a:gd name="connsiteY29" fmla="*/ 408424 h 2311974"/>
                <a:gd name="connsiteX30" fmla="*/ 1209691 w 1297423"/>
                <a:gd name="connsiteY30" fmla="*/ 444891 h 2311974"/>
                <a:gd name="connsiteX31" fmla="*/ 1207320 w 1297423"/>
                <a:gd name="connsiteY31" fmla="*/ 491082 h 2311974"/>
                <a:gd name="connsiteX32" fmla="*/ 1228660 w 1297423"/>
                <a:gd name="connsiteY32" fmla="*/ 532410 h 2311974"/>
                <a:gd name="connsiteX33" fmla="*/ 1261856 w 1297423"/>
                <a:gd name="connsiteY33" fmla="*/ 554290 h 2311974"/>
                <a:gd name="connsiteX34" fmla="*/ 1283196 w 1297423"/>
                <a:gd name="connsiteY34" fmla="*/ 581032 h 2311974"/>
                <a:gd name="connsiteX35" fmla="*/ 1276083 w 1297423"/>
                <a:gd name="connsiteY35" fmla="*/ 622361 h 2311974"/>
                <a:gd name="connsiteX36" fmla="*/ 1297423 w 1297423"/>
                <a:gd name="connsiteY36" fmla="*/ 644241 h 2311974"/>
                <a:gd name="connsiteX37" fmla="*/ 1292681 w 1297423"/>
                <a:gd name="connsiteY37" fmla="*/ 658827 h 2311974"/>
                <a:gd name="connsiteX38" fmla="*/ 1285567 w 1297423"/>
                <a:gd name="connsiteY38" fmla="*/ 666121 h 2311974"/>
                <a:gd name="connsiteX39" fmla="*/ 1257114 w 1297423"/>
                <a:gd name="connsiteY39" fmla="*/ 663689 h 2311974"/>
                <a:gd name="connsiteX40" fmla="*/ 1228660 w 1297423"/>
                <a:gd name="connsiteY40" fmla="*/ 705018 h 2311974"/>
                <a:gd name="connsiteX41" fmla="*/ 1207320 w 1297423"/>
                <a:gd name="connsiteY41" fmla="*/ 712312 h 2311974"/>
                <a:gd name="connsiteX42" fmla="*/ 1024742 w 1297423"/>
                <a:gd name="connsiteY42" fmla="*/ 1149909 h 2311974"/>
                <a:gd name="connsiteX43" fmla="*/ 1036597 w 1297423"/>
                <a:gd name="connsiteY43" fmla="*/ 1164496 h 2311974"/>
                <a:gd name="connsiteX44" fmla="*/ 1065051 w 1297423"/>
                <a:gd name="connsiteY44" fmla="*/ 1164496 h 2311974"/>
                <a:gd name="connsiteX45" fmla="*/ 1067422 w 1297423"/>
                <a:gd name="connsiteY45" fmla="*/ 1166927 h 2311974"/>
                <a:gd name="connsiteX46" fmla="*/ 1086391 w 1297423"/>
                <a:gd name="connsiteY46" fmla="*/ 1159634 h 2311974"/>
                <a:gd name="connsiteX47" fmla="*/ 1098247 w 1297423"/>
                <a:gd name="connsiteY47" fmla="*/ 1166927 h 2311974"/>
                <a:gd name="connsiteX48" fmla="*/ 1105361 w 1297423"/>
                <a:gd name="connsiteY48" fmla="*/ 1166927 h 2311974"/>
                <a:gd name="connsiteX49" fmla="*/ 1100618 w 1297423"/>
                <a:gd name="connsiteY49" fmla="*/ 1171789 h 2311974"/>
                <a:gd name="connsiteX50" fmla="*/ 1114845 w 1297423"/>
                <a:gd name="connsiteY50" fmla="*/ 1179083 h 2311974"/>
                <a:gd name="connsiteX51" fmla="*/ 1121959 w 1297423"/>
                <a:gd name="connsiteY51" fmla="*/ 1222842 h 2311974"/>
                <a:gd name="connsiteX52" fmla="*/ 1114845 w 1297423"/>
                <a:gd name="connsiteY52" fmla="*/ 1230136 h 2311974"/>
                <a:gd name="connsiteX53" fmla="*/ 1114845 w 1297423"/>
                <a:gd name="connsiteY53" fmla="*/ 1254447 h 2311974"/>
                <a:gd name="connsiteX54" fmla="*/ 1140928 w 1297423"/>
                <a:gd name="connsiteY54" fmla="*/ 1271464 h 2311974"/>
                <a:gd name="connsiteX55" fmla="*/ 1136185 w 1297423"/>
                <a:gd name="connsiteY55" fmla="*/ 1278758 h 2311974"/>
                <a:gd name="connsiteX56" fmla="*/ 1145670 w 1297423"/>
                <a:gd name="connsiteY56" fmla="*/ 1290913 h 2311974"/>
                <a:gd name="connsiteX57" fmla="*/ 1145670 w 1297423"/>
                <a:gd name="connsiteY57" fmla="*/ 1303069 h 2311974"/>
                <a:gd name="connsiteX58" fmla="*/ 1148041 w 1297423"/>
                <a:gd name="connsiteY58" fmla="*/ 1305500 h 2311974"/>
                <a:gd name="connsiteX59" fmla="*/ 1145670 w 1297423"/>
                <a:gd name="connsiteY59" fmla="*/ 1312793 h 2311974"/>
                <a:gd name="connsiteX60" fmla="*/ 1152783 w 1297423"/>
                <a:gd name="connsiteY60" fmla="*/ 1324948 h 2311974"/>
                <a:gd name="connsiteX61" fmla="*/ 1159897 w 1297423"/>
                <a:gd name="connsiteY61" fmla="*/ 1317655 h 2311974"/>
                <a:gd name="connsiteX62" fmla="*/ 1159897 w 1297423"/>
                <a:gd name="connsiteY62" fmla="*/ 1327379 h 2311974"/>
                <a:gd name="connsiteX63" fmla="*/ 1162268 w 1297423"/>
                <a:gd name="connsiteY63" fmla="*/ 1344397 h 2311974"/>
                <a:gd name="connsiteX64" fmla="*/ 1136185 w 1297423"/>
                <a:gd name="connsiteY64" fmla="*/ 1358984 h 2311974"/>
                <a:gd name="connsiteX65" fmla="*/ 1114845 w 1297423"/>
                <a:gd name="connsiteY65" fmla="*/ 1358984 h 2311974"/>
                <a:gd name="connsiteX66" fmla="*/ 1112474 w 1297423"/>
                <a:gd name="connsiteY66" fmla="*/ 1376001 h 2311974"/>
                <a:gd name="connsiteX67" fmla="*/ 1133814 w 1297423"/>
                <a:gd name="connsiteY67" fmla="*/ 1376001 h 2311974"/>
                <a:gd name="connsiteX68" fmla="*/ 1136185 w 1297423"/>
                <a:gd name="connsiteY68" fmla="*/ 1383295 h 2311974"/>
                <a:gd name="connsiteX69" fmla="*/ 1140928 w 1297423"/>
                <a:gd name="connsiteY69" fmla="*/ 1380864 h 2311974"/>
                <a:gd name="connsiteX70" fmla="*/ 1148041 w 1297423"/>
                <a:gd name="connsiteY70" fmla="*/ 1393019 h 2311974"/>
                <a:gd name="connsiteX71" fmla="*/ 1145670 w 1297423"/>
                <a:gd name="connsiteY71" fmla="*/ 1400312 h 2311974"/>
                <a:gd name="connsiteX72" fmla="*/ 1148041 w 1297423"/>
                <a:gd name="connsiteY72" fmla="*/ 1402744 h 2311974"/>
                <a:gd name="connsiteX73" fmla="*/ 1167010 w 1297423"/>
                <a:gd name="connsiteY73" fmla="*/ 1380864 h 2311974"/>
                <a:gd name="connsiteX74" fmla="*/ 1174124 w 1297423"/>
                <a:gd name="connsiteY74" fmla="*/ 1383295 h 2311974"/>
                <a:gd name="connsiteX75" fmla="*/ 1169381 w 1297423"/>
                <a:gd name="connsiteY75" fmla="*/ 1380864 h 2311974"/>
                <a:gd name="connsiteX76" fmla="*/ 1176495 w 1297423"/>
                <a:gd name="connsiteY76" fmla="*/ 1373570 h 2311974"/>
                <a:gd name="connsiteX77" fmla="*/ 1183608 w 1297423"/>
                <a:gd name="connsiteY77" fmla="*/ 1368708 h 2311974"/>
                <a:gd name="connsiteX78" fmla="*/ 1200206 w 1297423"/>
                <a:gd name="connsiteY78" fmla="*/ 1417330 h 2311974"/>
                <a:gd name="connsiteX79" fmla="*/ 1195464 w 1297423"/>
                <a:gd name="connsiteY79" fmla="*/ 1424623 h 2311974"/>
                <a:gd name="connsiteX80" fmla="*/ 1195464 w 1297423"/>
                <a:gd name="connsiteY80" fmla="*/ 1441641 h 2311974"/>
                <a:gd name="connsiteX81" fmla="*/ 1162268 w 1297423"/>
                <a:gd name="connsiteY81" fmla="*/ 1436779 h 2311974"/>
                <a:gd name="connsiteX82" fmla="*/ 1159897 w 1297423"/>
                <a:gd name="connsiteY82" fmla="*/ 1473245 h 2311974"/>
                <a:gd name="connsiteX83" fmla="*/ 1145670 w 1297423"/>
                <a:gd name="connsiteY83" fmla="*/ 1473245 h 2311974"/>
                <a:gd name="connsiteX84" fmla="*/ 1140928 w 1297423"/>
                <a:gd name="connsiteY84" fmla="*/ 1504850 h 2311974"/>
                <a:gd name="connsiteX85" fmla="*/ 1126701 w 1297423"/>
                <a:gd name="connsiteY85" fmla="*/ 1521867 h 2311974"/>
                <a:gd name="connsiteX86" fmla="*/ 1126701 w 1297423"/>
                <a:gd name="connsiteY86" fmla="*/ 1548609 h 2311974"/>
                <a:gd name="connsiteX87" fmla="*/ 1107732 w 1297423"/>
                <a:gd name="connsiteY87" fmla="*/ 1560765 h 2311974"/>
                <a:gd name="connsiteX88" fmla="*/ 1133814 w 1297423"/>
                <a:gd name="connsiteY88" fmla="*/ 1570489 h 2311974"/>
                <a:gd name="connsiteX89" fmla="*/ 1133814 w 1297423"/>
                <a:gd name="connsiteY89" fmla="*/ 1577783 h 2311974"/>
                <a:gd name="connsiteX90" fmla="*/ 1079278 w 1297423"/>
                <a:gd name="connsiteY90" fmla="*/ 1577783 h 2311974"/>
                <a:gd name="connsiteX91" fmla="*/ 1091134 w 1297423"/>
                <a:gd name="connsiteY91" fmla="*/ 1602094 h 2311974"/>
                <a:gd name="connsiteX92" fmla="*/ 1100618 w 1297423"/>
                <a:gd name="connsiteY92" fmla="*/ 1609387 h 2311974"/>
                <a:gd name="connsiteX93" fmla="*/ 1098247 w 1297423"/>
                <a:gd name="connsiteY93" fmla="*/ 1619111 h 2311974"/>
                <a:gd name="connsiteX94" fmla="*/ 1100618 w 1297423"/>
                <a:gd name="connsiteY94" fmla="*/ 1623973 h 2311974"/>
                <a:gd name="connsiteX95" fmla="*/ 1100618 w 1297423"/>
                <a:gd name="connsiteY95" fmla="*/ 1645853 h 2311974"/>
                <a:gd name="connsiteX96" fmla="*/ 1093505 w 1297423"/>
                <a:gd name="connsiteY96" fmla="*/ 1645853 h 2311974"/>
                <a:gd name="connsiteX97" fmla="*/ 1086391 w 1297423"/>
                <a:gd name="connsiteY97" fmla="*/ 1667733 h 2311974"/>
                <a:gd name="connsiteX98" fmla="*/ 1086391 w 1297423"/>
                <a:gd name="connsiteY98" fmla="*/ 1706631 h 2311974"/>
                <a:gd name="connsiteX99" fmla="*/ 1072165 w 1297423"/>
                <a:gd name="connsiteY99" fmla="*/ 1709062 h 2311974"/>
                <a:gd name="connsiteX100" fmla="*/ 1072165 w 1297423"/>
                <a:gd name="connsiteY100" fmla="*/ 1723648 h 2311974"/>
                <a:gd name="connsiteX101" fmla="*/ 1060309 w 1297423"/>
                <a:gd name="connsiteY101" fmla="*/ 1740666 h 2311974"/>
                <a:gd name="connsiteX102" fmla="*/ 1003401 w 1297423"/>
                <a:gd name="connsiteY102" fmla="*/ 1733373 h 2311974"/>
                <a:gd name="connsiteX103" fmla="*/ 977319 w 1297423"/>
                <a:gd name="connsiteY103" fmla="*/ 1733373 h 2311974"/>
                <a:gd name="connsiteX104" fmla="*/ 965463 w 1297423"/>
                <a:gd name="connsiteY104" fmla="*/ 1743097 h 2311974"/>
                <a:gd name="connsiteX105" fmla="*/ 958350 w 1297423"/>
                <a:gd name="connsiteY105" fmla="*/ 1735804 h 2311974"/>
                <a:gd name="connsiteX106" fmla="*/ 951236 w 1297423"/>
                <a:gd name="connsiteY106" fmla="*/ 1740666 h 2311974"/>
                <a:gd name="connsiteX107" fmla="*/ 929896 w 1297423"/>
                <a:gd name="connsiteY107" fmla="*/ 1713924 h 2311974"/>
                <a:gd name="connsiteX108" fmla="*/ 915669 w 1297423"/>
                <a:gd name="connsiteY108" fmla="*/ 1721217 h 2311974"/>
                <a:gd name="connsiteX109" fmla="*/ 908556 w 1297423"/>
                <a:gd name="connsiteY109" fmla="*/ 1733373 h 2311974"/>
                <a:gd name="connsiteX110" fmla="*/ 901442 w 1297423"/>
                <a:gd name="connsiteY110" fmla="*/ 1735804 h 2311974"/>
                <a:gd name="connsiteX111" fmla="*/ 887215 w 1297423"/>
                <a:gd name="connsiteY111" fmla="*/ 1706631 h 2311974"/>
                <a:gd name="connsiteX112" fmla="*/ 816081 w 1297423"/>
                <a:gd name="connsiteY112" fmla="*/ 1709062 h 2311974"/>
                <a:gd name="connsiteX113" fmla="*/ 813710 w 1297423"/>
                <a:gd name="connsiteY113" fmla="*/ 1721217 h 2311974"/>
                <a:gd name="connsiteX114" fmla="*/ 771030 w 1297423"/>
                <a:gd name="connsiteY114" fmla="*/ 1721217 h 2311974"/>
                <a:gd name="connsiteX115" fmla="*/ 771030 w 1297423"/>
                <a:gd name="connsiteY115" fmla="*/ 1728511 h 2311974"/>
                <a:gd name="connsiteX116" fmla="*/ 740205 w 1297423"/>
                <a:gd name="connsiteY116" fmla="*/ 1721217 h 2311974"/>
                <a:gd name="connsiteX117" fmla="*/ 740205 w 1297423"/>
                <a:gd name="connsiteY117" fmla="*/ 1706631 h 2311974"/>
                <a:gd name="connsiteX118" fmla="*/ 733091 w 1297423"/>
                <a:gd name="connsiteY118" fmla="*/ 1706631 h 2311974"/>
                <a:gd name="connsiteX119" fmla="*/ 730720 w 1297423"/>
                <a:gd name="connsiteY119" fmla="*/ 1692044 h 2311974"/>
                <a:gd name="connsiteX120" fmla="*/ 730720 w 1297423"/>
                <a:gd name="connsiteY120" fmla="*/ 1692044 h 2311974"/>
                <a:gd name="connsiteX121" fmla="*/ 733091 w 1297423"/>
                <a:gd name="connsiteY121" fmla="*/ 1706631 h 2311974"/>
                <a:gd name="connsiteX122" fmla="*/ 678555 w 1297423"/>
                <a:gd name="connsiteY122" fmla="*/ 1709062 h 2311974"/>
                <a:gd name="connsiteX123" fmla="*/ 638246 w 1297423"/>
                <a:gd name="connsiteY123" fmla="*/ 1701769 h 2311974"/>
                <a:gd name="connsiteX124" fmla="*/ 635875 w 1297423"/>
                <a:gd name="connsiteY124" fmla="*/ 1709062 h 2311974"/>
                <a:gd name="connsiteX125" fmla="*/ 616905 w 1297423"/>
                <a:gd name="connsiteY125" fmla="*/ 1713924 h 2311974"/>
                <a:gd name="connsiteX126" fmla="*/ 609792 w 1297423"/>
                <a:gd name="connsiteY126" fmla="*/ 1733373 h 2311974"/>
                <a:gd name="connsiteX127" fmla="*/ 614534 w 1297423"/>
                <a:gd name="connsiteY127" fmla="*/ 1750391 h 2311974"/>
                <a:gd name="connsiteX128" fmla="*/ 595565 w 1297423"/>
                <a:gd name="connsiteY128" fmla="*/ 1750391 h 2311974"/>
                <a:gd name="connsiteX129" fmla="*/ 590823 w 1297423"/>
                <a:gd name="connsiteY129" fmla="*/ 1769840 h 2311974"/>
                <a:gd name="connsiteX130" fmla="*/ 597936 w 1297423"/>
                <a:gd name="connsiteY130" fmla="*/ 1784426 h 2311974"/>
                <a:gd name="connsiteX131" fmla="*/ 595565 w 1297423"/>
                <a:gd name="connsiteY131" fmla="*/ 1806306 h 2311974"/>
                <a:gd name="connsiteX132" fmla="*/ 583709 w 1297423"/>
                <a:gd name="connsiteY132" fmla="*/ 1813599 h 2311974"/>
                <a:gd name="connsiteX133" fmla="*/ 583709 w 1297423"/>
                <a:gd name="connsiteY133" fmla="*/ 1847635 h 2311974"/>
                <a:gd name="connsiteX134" fmla="*/ 569483 w 1297423"/>
                <a:gd name="connsiteY134" fmla="*/ 1852497 h 2311974"/>
                <a:gd name="connsiteX135" fmla="*/ 567111 w 1297423"/>
                <a:gd name="connsiteY135" fmla="*/ 1837910 h 2311974"/>
                <a:gd name="connsiteX136" fmla="*/ 533915 w 1297423"/>
                <a:gd name="connsiteY136" fmla="*/ 1837910 h 2311974"/>
                <a:gd name="connsiteX137" fmla="*/ 533915 w 1297423"/>
                <a:gd name="connsiteY137" fmla="*/ 1859790 h 2311974"/>
                <a:gd name="connsiteX138" fmla="*/ 514946 w 1297423"/>
                <a:gd name="connsiteY138" fmla="*/ 1859790 h 2311974"/>
                <a:gd name="connsiteX139" fmla="*/ 514946 w 1297423"/>
                <a:gd name="connsiteY139" fmla="*/ 1869515 h 2311974"/>
                <a:gd name="connsiteX140" fmla="*/ 512575 w 1297423"/>
                <a:gd name="connsiteY140" fmla="*/ 1876808 h 2311974"/>
                <a:gd name="connsiteX141" fmla="*/ 431957 w 1297423"/>
                <a:gd name="connsiteY141" fmla="*/ 1876808 h 2311974"/>
                <a:gd name="connsiteX142" fmla="*/ 431957 w 1297423"/>
                <a:gd name="connsiteY142" fmla="*/ 1896257 h 2311974"/>
                <a:gd name="connsiteX143" fmla="*/ 379791 w 1297423"/>
                <a:gd name="connsiteY143" fmla="*/ 1901119 h 2311974"/>
                <a:gd name="connsiteX144" fmla="*/ 379791 w 1297423"/>
                <a:gd name="connsiteY144" fmla="*/ 1930292 h 2311974"/>
                <a:gd name="connsiteX145" fmla="*/ 358451 w 1297423"/>
                <a:gd name="connsiteY145" fmla="*/ 1930292 h 2311974"/>
                <a:gd name="connsiteX146" fmla="*/ 356080 w 1297423"/>
                <a:gd name="connsiteY146" fmla="*/ 1952172 h 2311974"/>
                <a:gd name="connsiteX147" fmla="*/ 344224 w 1297423"/>
                <a:gd name="connsiteY147" fmla="*/ 1952172 h 2311974"/>
                <a:gd name="connsiteX148" fmla="*/ 344224 w 1297423"/>
                <a:gd name="connsiteY148" fmla="*/ 1978914 h 2311974"/>
                <a:gd name="connsiteX149" fmla="*/ 351338 w 1297423"/>
                <a:gd name="connsiteY149" fmla="*/ 1983776 h 2311974"/>
                <a:gd name="connsiteX150" fmla="*/ 348967 w 1297423"/>
                <a:gd name="connsiteY150" fmla="*/ 2000794 h 2311974"/>
                <a:gd name="connsiteX151" fmla="*/ 356080 w 1297423"/>
                <a:gd name="connsiteY151" fmla="*/ 2005656 h 2311974"/>
                <a:gd name="connsiteX152" fmla="*/ 356080 w 1297423"/>
                <a:gd name="connsiteY152" fmla="*/ 2068865 h 2311974"/>
                <a:gd name="connsiteX153" fmla="*/ 348967 w 1297423"/>
                <a:gd name="connsiteY153" fmla="*/ 2068865 h 2311974"/>
                <a:gd name="connsiteX154" fmla="*/ 348967 w 1297423"/>
                <a:gd name="connsiteY154" fmla="*/ 2081020 h 2311974"/>
                <a:gd name="connsiteX155" fmla="*/ 329997 w 1297423"/>
                <a:gd name="connsiteY155" fmla="*/ 2083451 h 2311974"/>
                <a:gd name="connsiteX156" fmla="*/ 315771 w 1297423"/>
                <a:gd name="connsiteY156" fmla="*/ 2117487 h 2311974"/>
                <a:gd name="connsiteX157" fmla="*/ 315771 w 1297423"/>
                <a:gd name="connsiteY157" fmla="*/ 2129642 h 2311974"/>
                <a:gd name="connsiteX158" fmla="*/ 372678 w 1297423"/>
                <a:gd name="connsiteY158" fmla="*/ 2132073 h 2311974"/>
                <a:gd name="connsiteX159" fmla="*/ 365565 w 1297423"/>
                <a:gd name="connsiteY159" fmla="*/ 2151522 h 2311974"/>
                <a:gd name="connsiteX160" fmla="*/ 370307 w 1297423"/>
                <a:gd name="connsiteY160" fmla="*/ 2161246 h 2311974"/>
                <a:gd name="connsiteX161" fmla="*/ 365565 w 1297423"/>
                <a:gd name="connsiteY161" fmla="*/ 2168540 h 2311974"/>
                <a:gd name="connsiteX162" fmla="*/ 348967 w 1297423"/>
                <a:gd name="connsiteY162" fmla="*/ 2168540 h 2311974"/>
                <a:gd name="connsiteX163" fmla="*/ 348967 w 1297423"/>
                <a:gd name="connsiteY163" fmla="*/ 2180695 h 2311974"/>
                <a:gd name="connsiteX164" fmla="*/ 318142 w 1297423"/>
                <a:gd name="connsiteY164" fmla="*/ 2187988 h 2311974"/>
                <a:gd name="connsiteX165" fmla="*/ 325255 w 1297423"/>
                <a:gd name="connsiteY165" fmla="*/ 2200144 h 2311974"/>
                <a:gd name="connsiteX166" fmla="*/ 322884 w 1297423"/>
                <a:gd name="connsiteY166" fmla="*/ 2256059 h 2311974"/>
                <a:gd name="connsiteX167" fmla="*/ 311028 w 1297423"/>
                <a:gd name="connsiteY167" fmla="*/ 2277939 h 2311974"/>
                <a:gd name="connsiteX168" fmla="*/ 284946 w 1297423"/>
                <a:gd name="connsiteY168" fmla="*/ 2307112 h 2311974"/>
                <a:gd name="connsiteX169" fmla="*/ 270719 w 1297423"/>
                <a:gd name="connsiteY169" fmla="*/ 2311974 h 2311974"/>
                <a:gd name="connsiteX170" fmla="*/ 254121 w 1297423"/>
                <a:gd name="connsiteY170" fmla="*/ 2282801 h 2311974"/>
                <a:gd name="connsiteX171" fmla="*/ 235152 w 1297423"/>
                <a:gd name="connsiteY171" fmla="*/ 2275508 h 2311974"/>
                <a:gd name="connsiteX172" fmla="*/ 220925 w 1297423"/>
                <a:gd name="connsiteY172" fmla="*/ 2292526 h 2311974"/>
                <a:gd name="connsiteX173" fmla="*/ 201956 w 1297423"/>
                <a:gd name="connsiteY173" fmla="*/ 2285232 h 2311974"/>
                <a:gd name="connsiteX174" fmla="*/ 187729 w 1297423"/>
                <a:gd name="connsiteY174" fmla="*/ 2290094 h 2311974"/>
                <a:gd name="connsiteX175" fmla="*/ 152162 w 1297423"/>
                <a:gd name="connsiteY175" fmla="*/ 2275508 h 2311974"/>
                <a:gd name="connsiteX176" fmla="*/ 111427 w 1297423"/>
                <a:gd name="connsiteY176" fmla="*/ 2254426 h 2311974"/>
                <a:gd name="connsiteX177" fmla="*/ 119732 w 1297423"/>
                <a:gd name="connsiteY177" fmla="*/ 2090384 h 2311974"/>
                <a:gd name="connsiteX178" fmla="*/ 149016 w 1297423"/>
                <a:gd name="connsiteY178" fmla="*/ 1879782 h 2311974"/>
                <a:gd name="connsiteX179" fmla="*/ 144099 w 1297423"/>
                <a:gd name="connsiteY179" fmla="*/ 1766434 h 2311974"/>
                <a:gd name="connsiteX180" fmla="*/ 115820 w 1297423"/>
                <a:gd name="connsiteY180" fmla="*/ 1684276 h 2311974"/>
                <a:gd name="connsiteX181" fmla="*/ 52467 w 1297423"/>
                <a:gd name="connsiteY181" fmla="*/ 1605539 h 2311974"/>
                <a:gd name="connsiteX182" fmla="*/ 2592 w 1297423"/>
                <a:gd name="connsiteY182" fmla="*/ 1566641 h 2311974"/>
                <a:gd name="connsiteX183" fmla="*/ 4236 w 1297423"/>
                <a:gd name="connsiteY183" fmla="*/ 1519182 h 2311974"/>
                <a:gd name="connsiteX184" fmla="*/ 0 w 1297423"/>
                <a:gd name="connsiteY184" fmla="*/ 1442151 h 2311974"/>
                <a:gd name="connsiteX185" fmla="*/ 55307 w 1297423"/>
                <a:gd name="connsiteY185" fmla="*/ 1327822 h 2311974"/>
                <a:gd name="connsiteX186" fmla="*/ 848993 w 1297423"/>
                <a:gd name="connsiteY186" fmla="*/ 1104035 h 2311974"/>
                <a:gd name="connsiteX187" fmla="*/ 220925 w 1297423"/>
                <a:gd name="connsiteY187" fmla="*/ 240679 h 2311974"/>
                <a:gd name="connsiteX188" fmla="*/ 242265 w 1297423"/>
                <a:gd name="connsiteY188" fmla="*/ 199350 h 2311974"/>
                <a:gd name="connsiteX189" fmla="*/ 220925 w 1297423"/>
                <a:gd name="connsiteY189" fmla="*/ 150728 h 2311974"/>
                <a:gd name="connsiteX190" fmla="*/ 230409 w 1297423"/>
                <a:gd name="connsiteY190" fmla="*/ 131279 h 2311974"/>
                <a:gd name="connsiteX191" fmla="*/ 263605 w 1297423"/>
                <a:gd name="connsiteY191" fmla="*/ 116693 h 2311974"/>
                <a:gd name="connsiteX192" fmla="*/ 301544 w 1297423"/>
                <a:gd name="connsiteY192" fmla="*/ 102106 h 2311974"/>
                <a:gd name="connsiteX193" fmla="*/ 294430 w 1297423"/>
                <a:gd name="connsiteY193" fmla="*/ 7293 h 2311974"/>
                <a:gd name="connsiteX194" fmla="*/ 337111 w 1297423"/>
                <a:gd name="connsiteY194" fmla="*/ 17018 h 2311974"/>
                <a:gd name="connsiteX195" fmla="*/ 358451 w 1297423"/>
                <a:gd name="connsiteY195" fmla="*/ 0 h 2311974"/>
                <a:gd name="connsiteX196" fmla="*/ 358451 w 1297423"/>
                <a:gd name="connsiteY196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548142 w 1297423"/>
                <a:gd name="connsiteY9" fmla="*/ 123986 h 2311974"/>
                <a:gd name="connsiteX10" fmla="*/ 574225 w 1297423"/>
                <a:gd name="connsiteY10" fmla="*/ 150728 h 2311974"/>
                <a:gd name="connsiteX11" fmla="*/ 650101 w 1297423"/>
                <a:gd name="connsiteY11" fmla="*/ 172608 h 2311974"/>
                <a:gd name="connsiteX12" fmla="*/ 657215 w 1297423"/>
                <a:gd name="connsiteY12" fmla="*/ 184763 h 2311974"/>
                <a:gd name="connsiteX13" fmla="*/ 664328 w 1297423"/>
                <a:gd name="connsiteY13" fmla="*/ 233385 h 2311974"/>
                <a:gd name="connsiteX14" fmla="*/ 707009 w 1297423"/>
                <a:gd name="connsiteY14" fmla="*/ 211505 h 2311974"/>
                <a:gd name="connsiteX15" fmla="*/ 730720 w 1297423"/>
                <a:gd name="connsiteY15" fmla="*/ 213936 h 2311974"/>
                <a:gd name="connsiteX16" fmla="*/ 752060 w 1297423"/>
                <a:gd name="connsiteY16" fmla="*/ 199350 h 2311974"/>
                <a:gd name="connsiteX17" fmla="*/ 761545 w 1297423"/>
                <a:gd name="connsiteY17" fmla="*/ 177470 h 2311974"/>
                <a:gd name="connsiteX18" fmla="*/ 787628 w 1297423"/>
                <a:gd name="connsiteY18" fmla="*/ 158021 h 2311974"/>
                <a:gd name="connsiteX19" fmla="*/ 808968 w 1297423"/>
                <a:gd name="connsiteY19" fmla="*/ 194488 h 2311974"/>
                <a:gd name="connsiteX20" fmla="*/ 808968 w 1297423"/>
                <a:gd name="connsiteY20" fmla="*/ 221230 h 2311974"/>
                <a:gd name="connsiteX21" fmla="*/ 820823 w 1297423"/>
                <a:gd name="connsiteY21" fmla="*/ 243110 h 2311974"/>
                <a:gd name="connsiteX22" fmla="*/ 839793 w 1297423"/>
                <a:gd name="connsiteY22" fmla="*/ 262558 h 2311974"/>
                <a:gd name="connsiteX23" fmla="*/ 937009 w 1297423"/>
                <a:gd name="connsiteY23" fmla="*/ 262558 h 2311974"/>
                <a:gd name="connsiteX24" fmla="*/ 1019999 w 1297423"/>
                <a:gd name="connsiteY24" fmla="*/ 371958 h 2311974"/>
                <a:gd name="connsiteX25" fmla="*/ 1136185 w 1297423"/>
                <a:gd name="connsiteY25" fmla="*/ 415718 h 2311974"/>
                <a:gd name="connsiteX26" fmla="*/ 1257114 w 1297423"/>
                <a:gd name="connsiteY26" fmla="*/ 371958 h 2311974"/>
                <a:gd name="connsiteX27" fmla="*/ 1257114 w 1297423"/>
                <a:gd name="connsiteY27" fmla="*/ 388975 h 2311974"/>
                <a:gd name="connsiteX28" fmla="*/ 1271341 w 1297423"/>
                <a:gd name="connsiteY28" fmla="*/ 408424 h 2311974"/>
                <a:gd name="connsiteX29" fmla="*/ 1209691 w 1297423"/>
                <a:gd name="connsiteY29" fmla="*/ 444891 h 2311974"/>
                <a:gd name="connsiteX30" fmla="*/ 1207320 w 1297423"/>
                <a:gd name="connsiteY30" fmla="*/ 491082 h 2311974"/>
                <a:gd name="connsiteX31" fmla="*/ 1228660 w 1297423"/>
                <a:gd name="connsiteY31" fmla="*/ 532410 h 2311974"/>
                <a:gd name="connsiteX32" fmla="*/ 1261856 w 1297423"/>
                <a:gd name="connsiteY32" fmla="*/ 554290 h 2311974"/>
                <a:gd name="connsiteX33" fmla="*/ 1283196 w 1297423"/>
                <a:gd name="connsiteY33" fmla="*/ 581032 h 2311974"/>
                <a:gd name="connsiteX34" fmla="*/ 1276083 w 1297423"/>
                <a:gd name="connsiteY34" fmla="*/ 622361 h 2311974"/>
                <a:gd name="connsiteX35" fmla="*/ 1297423 w 1297423"/>
                <a:gd name="connsiteY35" fmla="*/ 644241 h 2311974"/>
                <a:gd name="connsiteX36" fmla="*/ 1292681 w 1297423"/>
                <a:gd name="connsiteY36" fmla="*/ 658827 h 2311974"/>
                <a:gd name="connsiteX37" fmla="*/ 1285567 w 1297423"/>
                <a:gd name="connsiteY37" fmla="*/ 666121 h 2311974"/>
                <a:gd name="connsiteX38" fmla="*/ 1257114 w 1297423"/>
                <a:gd name="connsiteY38" fmla="*/ 663689 h 2311974"/>
                <a:gd name="connsiteX39" fmla="*/ 1228660 w 1297423"/>
                <a:gd name="connsiteY39" fmla="*/ 705018 h 2311974"/>
                <a:gd name="connsiteX40" fmla="*/ 1207320 w 1297423"/>
                <a:gd name="connsiteY40" fmla="*/ 712312 h 2311974"/>
                <a:gd name="connsiteX41" fmla="*/ 1024742 w 1297423"/>
                <a:gd name="connsiteY41" fmla="*/ 1149909 h 2311974"/>
                <a:gd name="connsiteX42" fmla="*/ 1036597 w 1297423"/>
                <a:gd name="connsiteY42" fmla="*/ 1164496 h 2311974"/>
                <a:gd name="connsiteX43" fmla="*/ 1065051 w 1297423"/>
                <a:gd name="connsiteY43" fmla="*/ 1164496 h 2311974"/>
                <a:gd name="connsiteX44" fmla="*/ 1067422 w 1297423"/>
                <a:gd name="connsiteY44" fmla="*/ 1166927 h 2311974"/>
                <a:gd name="connsiteX45" fmla="*/ 1086391 w 1297423"/>
                <a:gd name="connsiteY45" fmla="*/ 1159634 h 2311974"/>
                <a:gd name="connsiteX46" fmla="*/ 1098247 w 1297423"/>
                <a:gd name="connsiteY46" fmla="*/ 1166927 h 2311974"/>
                <a:gd name="connsiteX47" fmla="*/ 1105361 w 1297423"/>
                <a:gd name="connsiteY47" fmla="*/ 1166927 h 2311974"/>
                <a:gd name="connsiteX48" fmla="*/ 1100618 w 1297423"/>
                <a:gd name="connsiteY48" fmla="*/ 1171789 h 2311974"/>
                <a:gd name="connsiteX49" fmla="*/ 1114845 w 1297423"/>
                <a:gd name="connsiteY49" fmla="*/ 1179083 h 2311974"/>
                <a:gd name="connsiteX50" fmla="*/ 1121959 w 1297423"/>
                <a:gd name="connsiteY50" fmla="*/ 1222842 h 2311974"/>
                <a:gd name="connsiteX51" fmla="*/ 1114845 w 1297423"/>
                <a:gd name="connsiteY51" fmla="*/ 1230136 h 2311974"/>
                <a:gd name="connsiteX52" fmla="*/ 1114845 w 1297423"/>
                <a:gd name="connsiteY52" fmla="*/ 1254447 h 2311974"/>
                <a:gd name="connsiteX53" fmla="*/ 1140928 w 1297423"/>
                <a:gd name="connsiteY53" fmla="*/ 1271464 h 2311974"/>
                <a:gd name="connsiteX54" fmla="*/ 1136185 w 1297423"/>
                <a:gd name="connsiteY54" fmla="*/ 1278758 h 2311974"/>
                <a:gd name="connsiteX55" fmla="*/ 1145670 w 1297423"/>
                <a:gd name="connsiteY55" fmla="*/ 1290913 h 2311974"/>
                <a:gd name="connsiteX56" fmla="*/ 1145670 w 1297423"/>
                <a:gd name="connsiteY56" fmla="*/ 1303069 h 2311974"/>
                <a:gd name="connsiteX57" fmla="*/ 1148041 w 1297423"/>
                <a:gd name="connsiteY57" fmla="*/ 1305500 h 2311974"/>
                <a:gd name="connsiteX58" fmla="*/ 1145670 w 1297423"/>
                <a:gd name="connsiteY58" fmla="*/ 1312793 h 2311974"/>
                <a:gd name="connsiteX59" fmla="*/ 1152783 w 1297423"/>
                <a:gd name="connsiteY59" fmla="*/ 1324948 h 2311974"/>
                <a:gd name="connsiteX60" fmla="*/ 1159897 w 1297423"/>
                <a:gd name="connsiteY60" fmla="*/ 1317655 h 2311974"/>
                <a:gd name="connsiteX61" fmla="*/ 1159897 w 1297423"/>
                <a:gd name="connsiteY61" fmla="*/ 1327379 h 2311974"/>
                <a:gd name="connsiteX62" fmla="*/ 1162268 w 1297423"/>
                <a:gd name="connsiteY62" fmla="*/ 1344397 h 2311974"/>
                <a:gd name="connsiteX63" fmla="*/ 1136185 w 1297423"/>
                <a:gd name="connsiteY63" fmla="*/ 1358984 h 2311974"/>
                <a:gd name="connsiteX64" fmla="*/ 1114845 w 1297423"/>
                <a:gd name="connsiteY64" fmla="*/ 1358984 h 2311974"/>
                <a:gd name="connsiteX65" fmla="*/ 1112474 w 1297423"/>
                <a:gd name="connsiteY65" fmla="*/ 1376001 h 2311974"/>
                <a:gd name="connsiteX66" fmla="*/ 1133814 w 1297423"/>
                <a:gd name="connsiteY66" fmla="*/ 1376001 h 2311974"/>
                <a:gd name="connsiteX67" fmla="*/ 1136185 w 1297423"/>
                <a:gd name="connsiteY67" fmla="*/ 1383295 h 2311974"/>
                <a:gd name="connsiteX68" fmla="*/ 1140928 w 1297423"/>
                <a:gd name="connsiteY68" fmla="*/ 1380864 h 2311974"/>
                <a:gd name="connsiteX69" fmla="*/ 1148041 w 1297423"/>
                <a:gd name="connsiteY69" fmla="*/ 1393019 h 2311974"/>
                <a:gd name="connsiteX70" fmla="*/ 1145670 w 1297423"/>
                <a:gd name="connsiteY70" fmla="*/ 1400312 h 2311974"/>
                <a:gd name="connsiteX71" fmla="*/ 1148041 w 1297423"/>
                <a:gd name="connsiteY71" fmla="*/ 1402744 h 2311974"/>
                <a:gd name="connsiteX72" fmla="*/ 1167010 w 1297423"/>
                <a:gd name="connsiteY72" fmla="*/ 1380864 h 2311974"/>
                <a:gd name="connsiteX73" fmla="*/ 1174124 w 1297423"/>
                <a:gd name="connsiteY73" fmla="*/ 1383295 h 2311974"/>
                <a:gd name="connsiteX74" fmla="*/ 1169381 w 1297423"/>
                <a:gd name="connsiteY74" fmla="*/ 1380864 h 2311974"/>
                <a:gd name="connsiteX75" fmla="*/ 1176495 w 1297423"/>
                <a:gd name="connsiteY75" fmla="*/ 1373570 h 2311974"/>
                <a:gd name="connsiteX76" fmla="*/ 1183608 w 1297423"/>
                <a:gd name="connsiteY76" fmla="*/ 1368708 h 2311974"/>
                <a:gd name="connsiteX77" fmla="*/ 1200206 w 1297423"/>
                <a:gd name="connsiteY77" fmla="*/ 1417330 h 2311974"/>
                <a:gd name="connsiteX78" fmla="*/ 1195464 w 1297423"/>
                <a:gd name="connsiteY78" fmla="*/ 1424623 h 2311974"/>
                <a:gd name="connsiteX79" fmla="*/ 1195464 w 1297423"/>
                <a:gd name="connsiteY79" fmla="*/ 1441641 h 2311974"/>
                <a:gd name="connsiteX80" fmla="*/ 1162268 w 1297423"/>
                <a:gd name="connsiteY80" fmla="*/ 1436779 h 2311974"/>
                <a:gd name="connsiteX81" fmla="*/ 1159897 w 1297423"/>
                <a:gd name="connsiteY81" fmla="*/ 1473245 h 2311974"/>
                <a:gd name="connsiteX82" fmla="*/ 1145670 w 1297423"/>
                <a:gd name="connsiteY82" fmla="*/ 1473245 h 2311974"/>
                <a:gd name="connsiteX83" fmla="*/ 1140928 w 1297423"/>
                <a:gd name="connsiteY83" fmla="*/ 1504850 h 2311974"/>
                <a:gd name="connsiteX84" fmla="*/ 1126701 w 1297423"/>
                <a:gd name="connsiteY84" fmla="*/ 1521867 h 2311974"/>
                <a:gd name="connsiteX85" fmla="*/ 1126701 w 1297423"/>
                <a:gd name="connsiteY85" fmla="*/ 1548609 h 2311974"/>
                <a:gd name="connsiteX86" fmla="*/ 1107732 w 1297423"/>
                <a:gd name="connsiteY86" fmla="*/ 1560765 h 2311974"/>
                <a:gd name="connsiteX87" fmla="*/ 1133814 w 1297423"/>
                <a:gd name="connsiteY87" fmla="*/ 1570489 h 2311974"/>
                <a:gd name="connsiteX88" fmla="*/ 1133814 w 1297423"/>
                <a:gd name="connsiteY88" fmla="*/ 1577783 h 2311974"/>
                <a:gd name="connsiteX89" fmla="*/ 1079278 w 1297423"/>
                <a:gd name="connsiteY89" fmla="*/ 1577783 h 2311974"/>
                <a:gd name="connsiteX90" fmla="*/ 1091134 w 1297423"/>
                <a:gd name="connsiteY90" fmla="*/ 1602094 h 2311974"/>
                <a:gd name="connsiteX91" fmla="*/ 1100618 w 1297423"/>
                <a:gd name="connsiteY91" fmla="*/ 1609387 h 2311974"/>
                <a:gd name="connsiteX92" fmla="*/ 1098247 w 1297423"/>
                <a:gd name="connsiteY92" fmla="*/ 1619111 h 2311974"/>
                <a:gd name="connsiteX93" fmla="*/ 1100618 w 1297423"/>
                <a:gd name="connsiteY93" fmla="*/ 1623973 h 2311974"/>
                <a:gd name="connsiteX94" fmla="*/ 1100618 w 1297423"/>
                <a:gd name="connsiteY94" fmla="*/ 1645853 h 2311974"/>
                <a:gd name="connsiteX95" fmla="*/ 1093505 w 1297423"/>
                <a:gd name="connsiteY95" fmla="*/ 1645853 h 2311974"/>
                <a:gd name="connsiteX96" fmla="*/ 1086391 w 1297423"/>
                <a:gd name="connsiteY96" fmla="*/ 1667733 h 2311974"/>
                <a:gd name="connsiteX97" fmla="*/ 1086391 w 1297423"/>
                <a:gd name="connsiteY97" fmla="*/ 1706631 h 2311974"/>
                <a:gd name="connsiteX98" fmla="*/ 1072165 w 1297423"/>
                <a:gd name="connsiteY98" fmla="*/ 1709062 h 2311974"/>
                <a:gd name="connsiteX99" fmla="*/ 1072165 w 1297423"/>
                <a:gd name="connsiteY99" fmla="*/ 1723648 h 2311974"/>
                <a:gd name="connsiteX100" fmla="*/ 1060309 w 1297423"/>
                <a:gd name="connsiteY100" fmla="*/ 1740666 h 2311974"/>
                <a:gd name="connsiteX101" fmla="*/ 1003401 w 1297423"/>
                <a:gd name="connsiteY101" fmla="*/ 1733373 h 2311974"/>
                <a:gd name="connsiteX102" fmla="*/ 977319 w 1297423"/>
                <a:gd name="connsiteY102" fmla="*/ 1733373 h 2311974"/>
                <a:gd name="connsiteX103" fmla="*/ 965463 w 1297423"/>
                <a:gd name="connsiteY103" fmla="*/ 1743097 h 2311974"/>
                <a:gd name="connsiteX104" fmla="*/ 958350 w 1297423"/>
                <a:gd name="connsiteY104" fmla="*/ 1735804 h 2311974"/>
                <a:gd name="connsiteX105" fmla="*/ 951236 w 1297423"/>
                <a:gd name="connsiteY105" fmla="*/ 1740666 h 2311974"/>
                <a:gd name="connsiteX106" fmla="*/ 929896 w 1297423"/>
                <a:gd name="connsiteY106" fmla="*/ 1713924 h 2311974"/>
                <a:gd name="connsiteX107" fmla="*/ 915669 w 1297423"/>
                <a:gd name="connsiteY107" fmla="*/ 1721217 h 2311974"/>
                <a:gd name="connsiteX108" fmla="*/ 908556 w 1297423"/>
                <a:gd name="connsiteY108" fmla="*/ 1733373 h 2311974"/>
                <a:gd name="connsiteX109" fmla="*/ 901442 w 1297423"/>
                <a:gd name="connsiteY109" fmla="*/ 1735804 h 2311974"/>
                <a:gd name="connsiteX110" fmla="*/ 887215 w 1297423"/>
                <a:gd name="connsiteY110" fmla="*/ 1706631 h 2311974"/>
                <a:gd name="connsiteX111" fmla="*/ 816081 w 1297423"/>
                <a:gd name="connsiteY111" fmla="*/ 1709062 h 2311974"/>
                <a:gd name="connsiteX112" fmla="*/ 813710 w 1297423"/>
                <a:gd name="connsiteY112" fmla="*/ 1721217 h 2311974"/>
                <a:gd name="connsiteX113" fmla="*/ 771030 w 1297423"/>
                <a:gd name="connsiteY113" fmla="*/ 1721217 h 2311974"/>
                <a:gd name="connsiteX114" fmla="*/ 771030 w 1297423"/>
                <a:gd name="connsiteY114" fmla="*/ 1728511 h 2311974"/>
                <a:gd name="connsiteX115" fmla="*/ 740205 w 1297423"/>
                <a:gd name="connsiteY115" fmla="*/ 1721217 h 2311974"/>
                <a:gd name="connsiteX116" fmla="*/ 740205 w 1297423"/>
                <a:gd name="connsiteY116" fmla="*/ 1706631 h 2311974"/>
                <a:gd name="connsiteX117" fmla="*/ 733091 w 1297423"/>
                <a:gd name="connsiteY117" fmla="*/ 1706631 h 2311974"/>
                <a:gd name="connsiteX118" fmla="*/ 730720 w 1297423"/>
                <a:gd name="connsiteY118" fmla="*/ 1692044 h 2311974"/>
                <a:gd name="connsiteX119" fmla="*/ 730720 w 1297423"/>
                <a:gd name="connsiteY119" fmla="*/ 1692044 h 2311974"/>
                <a:gd name="connsiteX120" fmla="*/ 733091 w 1297423"/>
                <a:gd name="connsiteY120" fmla="*/ 1706631 h 2311974"/>
                <a:gd name="connsiteX121" fmla="*/ 678555 w 1297423"/>
                <a:gd name="connsiteY121" fmla="*/ 1709062 h 2311974"/>
                <a:gd name="connsiteX122" fmla="*/ 638246 w 1297423"/>
                <a:gd name="connsiteY122" fmla="*/ 1701769 h 2311974"/>
                <a:gd name="connsiteX123" fmla="*/ 635875 w 1297423"/>
                <a:gd name="connsiteY123" fmla="*/ 1709062 h 2311974"/>
                <a:gd name="connsiteX124" fmla="*/ 616905 w 1297423"/>
                <a:gd name="connsiteY124" fmla="*/ 1713924 h 2311974"/>
                <a:gd name="connsiteX125" fmla="*/ 609792 w 1297423"/>
                <a:gd name="connsiteY125" fmla="*/ 1733373 h 2311974"/>
                <a:gd name="connsiteX126" fmla="*/ 614534 w 1297423"/>
                <a:gd name="connsiteY126" fmla="*/ 1750391 h 2311974"/>
                <a:gd name="connsiteX127" fmla="*/ 595565 w 1297423"/>
                <a:gd name="connsiteY127" fmla="*/ 1750391 h 2311974"/>
                <a:gd name="connsiteX128" fmla="*/ 590823 w 1297423"/>
                <a:gd name="connsiteY128" fmla="*/ 1769840 h 2311974"/>
                <a:gd name="connsiteX129" fmla="*/ 597936 w 1297423"/>
                <a:gd name="connsiteY129" fmla="*/ 1784426 h 2311974"/>
                <a:gd name="connsiteX130" fmla="*/ 595565 w 1297423"/>
                <a:gd name="connsiteY130" fmla="*/ 1806306 h 2311974"/>
                <a:gd name="connsiteX131" fmla="*/ 583709 w 1297423"/>
                <a:gd name="connsiteY131" fmla="*/ 1813599 h 2311974"/>
                <a:gd name="connsiteX132" fmla="*/ 583709 w 1297423"/>
                <a:gd name="connsiteY132" fmla="*/ 1847635 h 2311974"/>
                <a:gd name="connsiteX133" fmla="*/ 569483 w 1297423"/>
                <a:gd name="connsiteY133" fmla="*/ 1852497 h 2311974"/>
                <a:gd name="connsiteX134" fmla="*/ 567111 w 1297423"/>
                <a:gd name="connsiteY134" fmla="*/ 1837910 h 2311974"/>
                <a:gd name="connsiteX135" fmla="*/ 533915 w 1297423"/>
                <a:gd name="connsiteY135" fmla="*/ 1837910 h 2311974"/>
                <a:gd name="connsiteX136" fmla="*/ 533915 w 1297423"/>
                <a:gd name="connsiteY136" fmla="*/ 1859790 h 2311974"/>
                <a:gd name="connsiteX137" fmla="*/ 514946 w 1297423"/>
                <a:gd name="connsiteY137" fmla="*/ 1859790 h 2311974"/>
                <a:gd name="connsiteX138" fmla="*/ 514946 w 1297423"/>
                <a:gd name="connsiteY138" fmla="*/ 1869515 h 2311974"/>
                <a:gd name="connsiteX139" fmla="*/ 512575 w 1297423"/>
                <a:gd name="connsiteY139" fmla="*/ 1876808 h 2311974"/>
                <a:gd name="connsiteX140" fmla="*/ 431957 w 1297423"/>
                <a:gd name="connsiteY140" fmla="*/ 1876808 h 2311974"/>
                <a:gd name="connsiteX141" fmla="*/ 431957 w 1297423"/>
                <a:gd name="connsiteY141" fmla="*/ 1896257 h 2311974"/>
                <a:gd name="connsiteX142" fmla="*/ 379791 w 1297423"/>
                <a:gd name="connsiteY142" fmla="*/ 1901119 h 2311974"/>
                <a:gd name="connsiteX143" fmla="*/ 379791 w 1297423"/>
                <a:gd name="connsiteY143" fmla="*/ 1930292 h 2311974"/>
                <a:gd name="connsiteX144" fmla="*/ 358451 w 1297423"/>
                <a:gd name="connsiteY144" fmla="*/ 1930292 h 2311974"/>
                <a:gd name="connsiteX145" fmla="*/ 356080 w 1297423"/>
                <a:gd name="connsiteY145" fmla="*/ 1952172 h 2311974"/>
                <a:gd name="connsiteX146" fmla="*/ 344224 w 1297423"/>
                <a:gd name="connsiteY146" fmla="*/ 1952172 h 2311974"/>
                <a:gd name="connsiteX147" fmla="*/ 344224 w 1297423"/>
                <a:gd name="connsiteY147" fmla="*/ 1978914 h 2311974"/>
                <a:gd name="connsiteX148" fmla="*/ 351338 w 1297423"/>
                <a:gd name="connsiteY148" fmla="*/ 1983776 h 2311974"/>
                <a:gd name="connsiteX149" fmla="*/ 348967 w 1297423"/>
                <a:gd name="connsiteY149" fmla="*/ 2000794 h 2311974"/>
                <a:gd name="connsiteX150" fmla="*/ 356080 w 1297423"/>
                <a:gd name="connsiteY150" fmla="*/ 2005656 h 2311974"/>
                <a:gd name="connsiteX151" fmla="*/ 356080 w 1297423"/>
                <a:gd name="connsiteY151" fmla="*/ 2068865 h 2311974"/>
                <a:gd name="connsiteX152" fmla="*/ 348967 w 1297423"/>
                <a:gd name="connsiteY152" fmla="*/ 2068865 h 2311974"/>
                <a:gd name="connsiteX153" fmla="*/ 348967 w 1297423"/>
                <a:gd name="connsiteY153" fmla="*/ 2081020 h 2311974"/>
                <a:gd name="connsiteX154" fmla="*/ 329997 w 1297423"/>
                <a:gd name="connsiteY154" fmla="*/ 2083451 h 2311974"/>
                <a:gd name="connsiteX155" fmla="*/ 315771 w 1297423"/>
                <a:gd name="connsiteY155" fmla="*/ 2117487 h 2311974"/>
                <a:gd name="connsiteX156" fmla="*/ 315771 w 1297423"/>
                <a:gd name="connsiteY156" fmla="*/ 2129642 h 2311974"/>
                <a:gd name="connsiteX157" fmla="*/ 372678 w 1297423"/>
                <a:gd name="connsiteY157" fmla="*/ 2132073 h 2311974"/>
                <a:gd name="connsiteX158" fmla="*/ 365565 w 1297423"/>
                <a:gd name="connsiteY158" fmla="*/ 2151522 h 2311974"/>
                <a:gd name="connsiteX159" fmla="*/ 370307 w 1297423"/>
                <a:gd name="connsiteY159" fmla="*/ 2161246 h 2311974"/>
                <a:gd name="connsiteX160" fmla="*/ 365565 w 1297423"/>
                <a:gd name="connsiteY160" fmla="*/ 2168540 h 2311974"/>
                <a:gd name="connsiteX161" fmla="*/ 348967 w 1297423"/>
                <a:gd name="connsiteY161" fmla="*/ 2168540 h 2311974"/>
                <a:gd name="connsiteX162" fmla="*/ 348967 w 1297423"/>
                <a:gd name="connsiteY162" fmla="*/ 2180695 h 2311974"/>
                <a:gd name="connsiteX163" fmla="*/ 318142 w 1297423"/>
                <a:gd name="connsiteY163" fmla="*/ 2187988 h 2311974"/>
                <a:gd name="connsiteX164" fmla="*/ 325255 w 1297423"/>
                <a:gd name="connsiteY164" fmla="*/ 2200144 h 2311974"/>
                <a:gd name="connsiteX165" fmla="*/ 322884 w 1297423"/>
                <a:gd name="connsiteY165" fmla="*/ 2256059 h 2311974"/>
                <a:gd name="connsiteX166" fmla="*/ 311028 w 1297423"/>
                <a:gd name="connsiteY166" fmla="*/ 2277939 h 2311974"/>
                <a:gd name="connsiteX167" fmla="*/ 284946 w 1297423"/>
                <a:gd name="connsiteY167" fmla="*/ 2307112 h 2311974"/>
                <a:gd name="connsiteX168" fmla="*/ 270719 w 1297423"/>
                <a:gd name="connsiteY168" fmla="*/ 2311974 h 2311974"/>
                <a:gd name="connsiteX169" fmla="*/ 254121 w 1297423"/>
                <a:gd name="connsiteY169" fmla="*/ 2282801 h 2311974"/>
                <a:gd name="connsiteX170" fmla="*/ 235152 w 1297423"/>
                <a:gd name="connsiteY170" fmla="*/ 2275508 h 2311974"/>
                <a:gd name="connsiteX171" fmla="*/ 220925 w 1297423"/>
                <a:gd name="connsiteY171" fmla="*/ 2292526 h 2311974"/>
                <a:gd name="connsiteX172" fmla="*/ 201956 w 1297423"/>
                <a:gd name="connsiteY172" fmla="*/ 2285232 h 2311974"/>
                <a:gd name="connsiteX173" fmla="*/ 187729 w 1297423"/>
                <a:gd name="connsiteY173" fmla="*/ 2290094 h 2311974"/>
                <a:gd name="connsiteX174" fmla="*/ 152162 w 1297423"/>
                <a:gd name="connsiteY174" fmla="*/ 2275508 h 2311974"/>
                <a:gd name="connsiteX175" fmla="*/ 111427 w 1297423"/>
                <a:gd name="connsiteY175" fmla="*/ 2254426 h 2311974"/>
                <a:gd name="connsiteX176" fmla="*/ 119732 w 1297423"/>
                <a:gd name="connsiteY176" fmla="*/ 2090384 h 2311974"/>
                <a:gd name="connsiteX177" fmla="*/ 149016 w 1297423"/>
                <a:gd name="connsiteY177" fmla="*/ 1879782 h 2311974"/>
                <a:gd name="connsiteX178" fmla="*/ 144099 w 1297423"/>
                <a:gd name="connsiteY178" fmla="*/ 1766434 h 2311974"/>
                <a:gd name="connsiteX179" fmla="*/ 115820 w 1297423"/>
                <a:gd name="connsiteY179" fmla="*/ 1684276 h 2311974"/>
                <a:gd name="connsiteX180" fmla="*/ 52467 w 1297423"/>
                <a:gd name="connsiteY180" fmla="*/ 1605539 h 2311974"/>
                <a:gd name="connsiteX181" fmla="*/ 2592 w 1297423"/>
                <a:gd name="connsiteY181" fmla="*/ 1566641 h 2311974"/>
                <a:gd name="connsiteX182" fmla="*/ 4236 w 1297423"/>
                <a:gd name="connsiteY182" fmla="*/ 1519182 h 2311974"/>
                <a:gd name="connsiteX183" fmla="*/ 0 w 1297423"/>
                <a:gd name="connsiteY183" fmla="*/ 1442151 h 2311974"/>
                <a:gd name="connsiteX184" fmla="*/ 55307 w 1297423"/>
                <a:gd name="connsiteY184" fmla="*/ 1327822 h 2311974"/>
                <a:gd name="connsiteX185" fmla="*/ 848993 w 1297423"/>
                <a:gd name="connsiteY185" fmla="*/ 1104035 h 2311974"/>
                <a:gd name="connsiteX186" fmla="*/ 220925 w 1297423"/>
                <a:gd name="connsiteY186" fmla="*/ 240679 h 2311974"/>
                <a:gd name="connsiteX187" fmla="*/ 242265 w 1297423"/>
                <a:gd name="connsiteY187" fmla="*/ 199350 h 2311974"/>
                <a:gd name="connsiteX188" fmla="*/ 220925 w 1297423"/>
                <a:gd name="connsiteY188" fmla="*/ 150728 h 2311974"/>
                <a:gd name="connsiteX189" fmla="*/ 230409 w 1297423"/>
                <a:gd name="connsiteY189" fmla="*/ 131279 h 2311974"/>
                <a:gd name="connsiteX190" fmla="*/ 263605 w 1297423"/>
                <a:gd name="connsiteY190" fmla="*/ 116693 h 2311974"/>
                <a:gd name="connsiteX191" fmla="*/ 301544 w 1297423"/>
                <a:gd name="connsiteY191" fmla="*/ 102106 h 2311974"/>
                <a:gd name="connsiteX192" fmla="*/ 294430 w 1297423"/>
                <a:gd name="connsiteY192" fmla="*/ 7293 h 2311974"/>
                <a:gd name="connsiteX193" fmla="*/ 337111 w 1297423"/>
                <a:gd name="connsiteY193" fmla="*/ 17018 h 2311974"/>
                <a:gd name="connsiteX194" fmla="*/ 358451 w 1297423"/>
                <a:gd name="connsiteY194" fmla="*/ 0 h 2311974"/>
                <a:gd name="connsiteX195" fmla="*/ 358451 w 1297423"/>
                <a:gd name="connsiteY195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548142 w 1297423"/>
                <a:gd name="connsiteY9" fmla="*/ 123986 h 2311974"/>
                <a:gd name="connsiteX10" fmla="*/ 574225 w 1297423"/>
                <a:gd name="connsiteY10" fmla="*/ 150728 h 2311974"/>
                <a:gd name="connsiteX11" fmla="*/ 650101 w 1297423"/>
                <a:gd name="connsiteY11" fmla="*/ 172608 h 2311974"/>
                <a:gd name="connsiteX12" fmla="*/ 657215 w 1297423"/>
                <a:gd name="connsiteY12" fmla="*/ 184763 h 2311974"/>
                <a:gd name="connsiteX13" fmla="*/ 664328 w 1297423"/>
                <a:gd name="connsiteY13" fmla="*/ 233385 h 2311974"/>
                <a:gd name="connsiteX14" fmla="*/ 707009 w 1297423"/>
                <a:gd name="connsiteY14" fmla="*/ 211505 h 2311974"/>
                <a:gd name="connsiteX15" fmla="*/ 730720 w 1297423"/>
                <a:gd name="connsiteY15" fmla="*/ 213936 h 2311974"/>
                <a:gd name="connsiteX16" fmla="*/ 752060 w 1297423"/>
                <a:gd name="connsiteY16" fmla="*/ 199350 h 2311974"/>
                <a:gd name="connsiteX17" fmla="*/ 761545 w 1297423"/>
                <a:gd name="connsiteY17" fmla="*/ 177470 h 2311974"/>
                <a:gd name="connsiteX18" fmla="*/ 787628 w 1297423"/>
                <a:gd name="connsiteY18" fmla="*/ 158021 h 2311974"/>
                <a:gd name="connsiteX19" fmla="*/ 808968 w 1297423"/>
                <a:gd name="connsiteY19" fmla="*/ 194488 h 2311974"/>
                <a:gd name="connsiteX20" fmla="*/ 808968 w 1297423"/>
                <a:gd name="connsiteY20" fmla="*/ 221230 h 2311974"/>
                <a:gd name="connsiteX21" fmla="*/ 820823 w 1297423"/>
                <a:gd name="connsiteY21" fmla="*/ 243110 h 2311974"/>
                <a:gd name="connsiteX22" fmla="*/ 839793 w 1297423"/>
                <a:gd name="connsiteY22" fmla="*/ 262558 h 2311974"/>
                <a:gd name="connsiteX23" fmla="*/ 937009 w 1297423"/>
                <a:gd name="connsiteY23" fmla="*/ 262558 h 2311974"/>
                <a:gd name="connsiteX24" fmla="*/ 1019999 w 1297423"/>
                <a:gd name="connsiteY24" fmla="*/ 371958 h 2311974"/>
                <a:gd name="connsiteX25" fmla="*/ 1136185 w 1297423"/>
                <a:gd name="connsiteY25" fmla="*/ 415718 h 2311974"/>
                <a:gd name="connsiteX26" fmla="*/ 1257114 w 1297423"/>
                <a:gd name="connsiteY26" fmla="*/ 371958 h 2311974"/>
                <a:gd name="connsiteX27" fmla="*/ 1257114 w 1297423"/>
                <a:gd name="connsiteY27" fmla="*/ 388975 h 2311974"/>
                <a:gd name="connsiteX28" fmla="*/ 1271341 w 1297423"/>
                <a:gd name="connsiteY28" fmla="*/ 408424 h 2311974"/>
                <a:gd name="connsiteX29" fmla="*/ 1209691 w 1297423"/>
                <a:gd name="connsiteY29" fmla="*/ 444891 h 2311974"/>
                <a:gd name="connsiteX30" fmla="*/ 1207320 w 1297423"/>
                <a:gd name="connsiteY30" fmla="*/ 491082 h 2311974"/>
                <a:gd name="connsiteX31" fmla="*/ 1228660 w 1297423"/>
                <a:gd name="connsiteY31" fmla="*/ 532410 h 2311974"/>
                <a:gd name="connsiteX32" fmla="*/ 1261856 w 1297423"/>
                <a:gd name="connsiteY32" fmla="*/ 554290 h 2311974"/>
                <a:gd name="connsiteX33" fmla="*/ 1283196 w 1297423"/>
                <a:gd name="connsiteY33" fmla="*/ 581032 h 2311974"/>
                <a:gd name="connsiteX34" fmla="*/ 1276083 w 1297423"/>
                <a:gd name="connsiteY34" fmla="*/ 622361 h 2311974"/>
                <a:gd name="connsiteX35" fmla="*/ 1297423 w 1297423"/>
                <a:gd name="connsiteY35" fmla="*/ 644241 h 2311974"/>
                <a:gd name="connsiteX36" fmla="*/ 1292681 w 1297423"/>
                <a:gd name="connsiteY36" fmla="*/ 658827 h 2311974"/>
                <a:gd name="connsiteX37" fmla="*/ 1285567 w 1297423"/>
                <a:gd name="connsiteY37" fmla="*/ 666121 h 2311974"/>
                <a:gd name="connsiteX38" fmla="*/ 1257114 w 1297423"/>
                <a:gd name="connsiteY38" fmla="*/ 663689 h 2311974"/>
                <a:gd name="connsiteX39" fmla="*/ 1228660 w 1297423"/>
                <a:gd name="connsiteY39" fmla="*/ 705018 h 2311974"/>
                <a:gd name="connsiteX40" fmla="*/ 1024742 w 1297423"/>
                <a:gd name="connsiteY40" fmla="*/ 1149909 h 2311974"/>
                <a:gd name="connsiteX41" fmla="*/ 1036597 w 1297423"/>
                <a:gd name="connsiteY41" fmla="*/ 1164496 h 2311974"/>
                <a:gd name="connsiteX42" fmla="*/ 1065051 w 1297423"/>
                <a:gd name="connsiteY42" fmla="*/ 1164496 h 2311974"/>
                <a:gd name="connsiteX43" fmla="*/ 1067422 w 1297423"/>
                <a:gd name="connsiteY43" fmla="*/ 1166927 h 2311974"/>
                <a:gd name="connsiteX44" fmla="*/ 1086391 w 1297423"/>
                <a:gd name="connsiteY44" fmla="*/ 1159634 h 2311974"/>
                <a:gd name="connsiteX45" fmla="*/ 1098247 w 1297423"/>
                <a:gd name="connsiteY45" fmla="*/ 1166927 h 2311974"/>
                <a:gd name="connsiteX46" fmla="*/ 1105361 w 1297423"/>
                <a:gd name="connsiteY46" fmla="*/ 1166927 h 2311974"/>
                <a:gd name="connsiteX47" fmla="*/ 1100618 w 1297423"/>
                <a:gd name="connsiteY47" fmla="*/ 1171789 h 2311974"/>
                <a:gd name="connsiteX48" fmla="*/ 1114845 w 1297423"/>
                <a:gd name="connsiteY48" fmla="*/ 1179083 h 2311974"/>
                <a:gd name="connsiteX49" fmla="*/ 1121959 w 1297423"/>
                <a:gd name="connsiteY49" fmla="*/ 1222842 h 2311974"/>
                <a:gd name="connsiteX50" fmla="*/ 1114845 w 1297423"/>
                <a:gd name="connsiteY50" fmla="*/ 1230136 h 2311974"/>
                <a:gd name="connsiteX51" fmla="*/ 1114845 w 1297423"/>
                <a:gd name="connsiteY51" fmla="*/ 1254447 h 2311974"/>
                <a:gd name="connsiteX52" fmla="*/ 1140928 w 1297423"/>
                <a:gd name="connsiteY52" fmla="*/ 1271464 h 2311974"/>
                <a:gd name="connsiteX53" fmla="*/ 1136185 w 1297423"/>
                <a:gd name="connsiteY53" fmla="*/ 1278758 h 2311974"/>
                <a:gd name="connsiteX54" fmla="*/ 1145670 w 1297423"/>
                <a:gd name="connsiteY54" fmla="*/ 1290913 h 2311974"/>
                <a:gd name="connsiteX55" fmla="*/ 1145670 w 1297423"/>
                <a:gd name="connsiteY55" fmla="*/ 1303069 h 2311974"/>
                <a:gd name="connsiteX56" fmla="*/ 1148041 w 1297423"/>
                <a:gd name="connsiteY56" fmla="*/ 1305500 h 2311974"/>
                <a:gd name="connsiteX57" fmla="*/ 1145670 w 1297423"/>
                <a:gd name="connsiteY57" fmla="*/ 1312793 h 2311974"/>
                <a:gd name="connsiteX58" fmla="*/ 1152783 w 1297423"/>
                <a:gd name="connsiteY58" fmla="*/ 1324948 h 2311974"/>
                <a:gd name="connsiteX59" fmla="*/ 1159897 w 1297423"/>
                <a:gd name="connsiteY59" fmla="*/ 1317655 h 2311974"/>
                <a:gd name="connsiteX60" fmla="*/ 1159897 w 1297423"/>
                <a:gd name="connsiteY60" fmla="*/ 1327379 h 2311974"/>
                <a:gd name="connsiteX61" fmla="*/ 1162268 w 1297423"/>
                <a:gd name="connsiteY61" fmla="*/ 1344397 h 2311974"/>
                <a:gd name="connsiteX62" fmla="*/ 1136185 w 1297423"/>
                <a:gd name="connsiteY62" fmla="*/ 1358984 h 2311974"/>
                <a:gd name="connsiteX63" fmla="*/ 1114845 w 1297423"/>
                <a:gd name="connsiteY63" fmla="*/ 1358984 h 2311974"/>
                <a:gd name="connsiteX64" fmla="*/ 1112474 w 1297423"/>
                <a:gd name="connsiteY64" fmla="*/ 1376001 h 2311974"/>
                <a:gd name="connsiteX65" fmla="*/ 1133814 w 1297423"/>
                <a:gd name="connsiteY65" fmla="*/ 1376001 h 2311974"/>
                <a:gd name="connsiteX66" fmla="*/ 1136185 w 1297423"/>
                <a:gd name="connsiteY66" fmla="*/ 1383295 h 2311974"/>
                <a:gd name="connsiteX67" fmla="*/ 1140928 w 1297423"/>
                <a:gd name="connsiteY67" fmla="*/ 1380864 h 2311974"/>
                <a:gd name="connsiteX68" fmla="*/ 1148041 w 1297423"/>
                <a:gd name="connsiteY68" fmla="*/ 1393019 h 2311974"/>
                <a:gd name="connsiteX69" fmla="*/ 1145670 w 1297423"/>
                <a:gd name="connsiteY69" fmla="*/ 1400312 h 2311974"/>
                <a:gd name="connsiteX70" fmla="*/ 1148041 w 1297423"/>
                <a:gd name="connsiteY70" fmla="*/ 1402744 h 2311974"/>
                <a:gd name="connsiteX71" fmla="*/ 1167010 w 1297423"/>
                <a:gd name="connsiteY71" fmla="*/ 1380864 h 2311974"/>
                <a:gd name="connsiteX72" fmla="*/ 1174124 w 1297423"/>
                <a:gd name="connsiteY72" fmla="*/ 1383295 h 2311974"/>
                <a:gd name="connsiteX73" fmla="*/ 1169381 w 1297423"/>
                <a:gd name="connsiteY73" fmla="*/ 1380864 h 2311974"/>
                <a:gd name="connsiteX74" fmla="*/ 1176495 w 1297423"/>
                <a:gd name="connsiteY74" fmla="*/ 1373570 h 2311974"/>
                <a:gd name="connsiteX75" fmla="*/ 1183608 w 1297423"/>
                <a:gd name="connsiteY75" fmla="*/ 1368708 h 2311974"/>
                <a:gd name="connsiteX76" fmla="*/ 1200206 w 1297423"/>
                <a:gd name="connsiteY76" fmla="*/ 1417330 h 2311974"/>
                <a:gd name="connsiteX77" fmla="*/ 1195464 w 1297423"/>
                <a:gd name="connsiteY77" fmla="*/ 1424623 h 2311974"/>
                <a:gd name="connsiteX78" fmla="*/ 1195464 w 1297423"/>
                <a:gd name="connsiteY78" fmla="*/ 1441641 h 2311974"/>
                <a:gd name="connsiteX79" fmla="*/ 1162268 w 1297423"/>
                <a:gd name="connsiteY79" fmla="*/ 1436779 h 2311974"/>
                <a:gd name="connsiteX80" fmla="*/ 1159897 w 1297423"/>
                <a:gd name="connsiteY80" fmla="*/ 1473245 h 2311974"/>
                <a:gd name="connsiteX81" fmla="*/ 1145670 w 1297423"/>
                <a:gd name="connsiteY81" fmla="*/ 1473245 h 2311974"/>
                <a:gd name="connsiteX82" fmla="*/ 1140928 w 1297423"/>
                <a:gd name="connsiteY82" fmla="*/ 1504850 h 2311974"/>
                <a:gd name="connsiteX83" fmla="*/ 1126701 w 1297423"/>
                <a:gd name="connsiteY83" fmla="*/ 1521867 h 2311974"/>
                <a:gd name="connsiteX84" fmla="*/ 1126701 w 1297423"/>
                <a:gd name="connsiteY84" fmla="*/ 1548609 h 2311974"/>
                <a:gd name="connsiteX85" fmla="*/ 1107732 w 1297423"/>
                <a:gd name="connsiteY85" fmla="*/ 1560765 h 2311974"/>
                <a:gd name="connsiteX86" fmla="*/ 1133814 w 1297423"/>
                <a:gd name="connsiteY86" fmla="*/ 1570489 h 2311974"/>
                <a:gd name="connsiteX87" fmla="*/ 1133814 w 1297423"/>
                <a:gd name="connsiteY87" fmla="*/ 1577783 h 2311974"/>
                <a:gd name="connsiteX88" fmla="*/ 1079278 w 1297423"/>
                <a:gd name="connsiteY88" fmla="*/ 1577783 h 2311974"/>
                <a:gd name="connsiteX89" fmla="*/ 1091134 w 1297423"/>
                <a:gd name="connsiteY89" fmla="*/ 1602094 h 2311974"/>
                <a:gd name="connsiteX90" fmla="*/ 1100618 w 1297423"/>
                <a:gd name="connsiteY90" fmla="*/ 1609387 h 2311974"/>
                <a:gd name="connsiteX91" fmla="*/ 1098247 w 1297423"/>
                <a:gd name="connsiteY91" fmla="*/ 1619111 h 2311974"/>
                <a:gd name="connsiteX92" fmla="*/ 1100618 w 1297423"/>
                <a:gd name="connsiteY92" fmla="*/ 1623973 h 2311974"/>
                <a:gd name="connsiteX93" fmla="*/ 1100618 w 1297423"/>
                <a:gd name="connsiteY93" fmla="*/ 1645853 h 2311974"/>
                <a:gd name="connsiteX94" fmla="*/ 1093505 w 1297423"/>
                <a:gd name="connsiteY94" fmla="*/ 1645853 h 2311974"/>
                <a:gd name="connsiteX95" fmla="*/ 1086391 w 1297423"/>
                <a:gd name="connsiteY95" fmla="*/ 1667733 h 2311974"/>
                <a:gd name="connsiteX96" fmla="*/ 1086391 w 1297423"/>
                <a:gd name="connsiteY96" fmla="*/ 1706631 h 2311974"/>
                <a:gd name="connsiteX97" fmla="*/ 1072165 w 1297423"/>
                <a:gd name="connsiteY97" fmla="*/ 1709062 h 2311974"/>
                <a:gd name="connsiteX98" fmla="*/ 1072165 w 1297423"/>
                <a:gd name="connsiteY98" fmla="*/ 1723648 h 2311974"/>
                <a:gd name="connsiteX99" fmla="*/ 1060309 w 1297423"/>
                <a:gd name="connsiteY99" fmla="*/ 1740666 h 2311974"/>
                <a:gd name="connsiteX100" fmla="*/ 1003401 w 1297423"/>
                <a:gd name="connsiteY100" fmla="*/ 1733373 h 2311974"/>
                <a:gd name="connsiteX101" fmla="*/ 977319 w 1297423"/>
                <a:gd name="connsiteY101" fmla="*/ 1733373 h 2311974"/>
                <a:gd name="connsiteX102" fmla="*/ 965463 w 1297423"/>
                <a:gd name="connsiteY102" fmla="*/ 1743097 h 2311974"/>
                <a:gd name="connsiteX103" fmla="*/ 958350 w 1297423"/>
                <a:gd name="connsiteY103" fmla="*/ 1735804 h 2311974"/>
                <a:gd name="connsiteX104" fmla="*/ 951236 w 1297423"/>
                <a:gd name="connsiteY104" fmla="*/ 1740666 h 2311974"/>
                <a:gd name="connsiteX105" fmla="*/ 929896 w 1297423"/>
                <a:gd name="connsiteY105" fmla="*/ 1713924 h 2311974"/>
                <a:gd name="connsiteX106" fmla="*/ 915669 w 1297423"/>
                <a:gd name="connsiteY106" fmla="*/ 1721217 h 2311974"/>
                <a:gd name="connsiteX107" fmla="*/ 908556 w 1297423"/>
                <a:gd name="connsiteY107" fmla="*/ 1733373 h 2311974"/>
                <a:gd name="connsiteX108" fmla="*/ 901442 w 1297423"/>
                <a:gd name="connsiteY108" fmla="*/ 1735804 h 2311974"/>
                <a:gd name="connsiteX109" fmla="*/ 887215 w 1297423"/>
                <a:gd name="connsiteY109" fmla="*/ 1706631 h 2311974"/>
                <a:gd name="connsiteX110" fmla="*/ 816081 w 1297423"/>
                <a:gd name="connsiteY110" fmla="*/ 1709062 h 2311974"/>
                <a:gd name="connsiteX111" fmla="*/ 813710 w 1297423"/>
                <a:gd name="connsiteY111" fmla="*/ 1721217 h 2311974"/>
                <a:gd name="connsiteX112" fmla="*/ 771030 w 1297423"/>
                <a:gd name="connsiteY112" fmla="*/ 1721217 h 2311974"/>
                <a:gd name="connsiteX113" fmla="*/ 771030 w 1297423"/>
                <a:gd name="connsiteY113" fmla="*/ 1728511 h 2311974"/>
                <a:gd name="connsiteX114" fmla="*/ 740205 w 1297423"/>
                <a:gd name="connsiteY114" fmla="*/ 1721217 h 2311974"/>
                <a:gd name="connsiteX115" fmla="*/ 740205 w 1297423"/>
                <a:gd name="connsiteY115" fmla="*/ 1706631 h 2311974"/>
                <a:gd name="connsiteX116" fmla="*/ 733091 w 1297423"/>
                <a:gd name="connsiteY116" fmla="*/ 1706631 h 2311974"/>
                <a:gd name="connsiteX117" fmla="*/ 730720 w 1297423"/>
                <a:gd name="connsiteY117" fmla="*/ 1692044 h 2311974"/>
                <a:gd name="connsiteX118" fmla="*/ 730720 w 1297423"/>
                <a:gd name="connsiteY118" fmla="*/ 1692044 h 2311974"/>
                <a:gd name="connsiteX119" fmla="*/ 733091 w 1297423"/>
                <a:gd name="connsiteY119" fmla="*/ 1706631 h 2311974"/>
                <a:gd name="connsiteX120" fmla="*/ 678555 w 1297423"/>
                <a:gd name="connsiteY120" fmla="*/ 1709062 h 2311974"/>
                <a:gd name="connsiteX121" fmla="*/ 638246 w 1297423"/>
                <a:gd name="connsiteY121" fmla="*/ 1701769 h 2311974"/>
                <a:gd name="connsiteX122" fmla="*/ 635875 w 1297423"/>
                <a:gd name="connsiteY122" fmla="*/ 1709062 h 2311974"/>
                <a:gd name="connsiteX123" fmla="*/ 616905 w 1297423"/>
                <a:gd name="connsiteY123" fmla="*/ 1713924 h 2311974"/>
                <a:gd name="connsiteX124" fmla="*/ 609792 w 1297423"/>
                <a:gd name="connsiteY124" fmla="*/ 1733373 h 2311974"/>
                <a:gd name="connsiteX125" fmla="*/ 614534 w 1297423"/>
                <a:gd name="connsiteY125" fmla="*/ 1750391 h 2311974"/>
                <a:gd name="connsiteX126" fmla="*/ 595565 w 1297423"/>
                <a:gd name="connsiteY126" fmla="*/ 1750391 h 2311974"/>
                <a:gd name="connsiteX127" fmla="*/ 590823 w 1297423"/>
                <a:gd name="connsiteY127" fmla="*/ 1769840 h 2311974"/>
                <a:gd name="connsiteX128" fmla="*/ 597936 w 1297423"/>
                <a:gd name="connsiteY128" fmla="*/ 1784426 h 2311974"/>
                <a:gd name="connsiteX129" fmla="*/ 595565 w 1297423"/>
                <a:gd name="connsiteY129" fmla="*/ 1806306 h 2311974"/>
                <a:gd name="connsiteX130" fmla="*/ 583709 w 1297423"/>
                <a:gd name="connsiteY130" fmla="*/ 1813599 h 2311974"/>
                <a:gd name="connsiteX131" fmla="*/ 583709 w 1297423"/>
                <a:gd name="connsiteY131" fmla="*/ 1847635 h 2311974"/>
                <a:gd name="connsiteX132" fmla="*/ 569483 w 1297423"/>
                <a:gd name="connsiteY132" fmla="*/ 1852497 h 2311974"/>
                <a:gd name="connsiteX133" fmla="*/ 567111 w 1297423"/>
                <a:gd name="connsiteY133" fmla="*/ 1837910 h 2311974"/>
                <a:gd name="connsiteX134" fmla="*/ 533915 w 1297423"/>
                <a:gd name="connsiteY134" fmla="*/ 1837910 h 2311974"/>
                <a:gd name="connsiteX135" fmla="*/ 533915 w 1297423"/>
                <a:gd name="connsiteY135" fmla="*/ 1859790 h 2311974"/>
                <a:gd name="connsiteX136" fmla="*/ 514946 w 1297423"/>
                <a:gd name="connsiteY136" fmla="*/ 1859790 h 2311974"/>
                <a:gd name="connsiteX137" fmla="*/ 514946 w 1297423"/>
                <a:gd name="connsiteY137" fmla="*/ 1869515 h 2311974"/>
                <a:gd name="connsiteX138" fmla="*/ 512575 w 1297423"/>
                <a:gd name="connsiteY138" fmla="*/ 1876808 h 2311974"/>
                <a:gd name="connsiteX139" fmla="*/ 431957 w 1297423"/>
                <a:gd name="connsiteY139" fmla="*/ 1876808 h 2311974"/>
                <a:gd name="connsiteX140" fmla="*/ 431957 w 1297423"/>
                <a:gd name="connsiteY140" fmla="*/ 1896257 h 2311974"/>
                <a:gd name="connsiteX141" fmla="*/ 379791 w 1297423"/>
                <a:gd name="connsiteY141" fmla="*/ 1901119 h 2311974"/>
                <a:gd name="connsiteX142" fmla="*/ 379791 w 1297423"/>
                <a:gd name="connsiteY142" fmla="*/ 1930292 h 2311974"/>
                <a:gd name="connsiteX143" fmla="*/ 358451 w 1297423"/>
                <a:gd name="connsiteY143" fmla="*/ 1930292 h 2311974"/>
                <a:gd name="connsiteX144" fmla="*/ 356080 w 1297423"/>
                <a:gd name="connsiteY144" fmla="*/ 1952172 h 2311974"/>
                <a:gd name="connsiteX145" fmla="*/ 344224 w 1297423"/>
                <a:gd name="connsiteY145" fmla="*/ 1952172 h 2311974"/>
                <a:gd name="connsiteX146" fmla="*/ 344224 w 1297423"/>
                <a:gd name="connsiteY146" fmla="*/ 1978914 h 2311974"/>
                <a:gd name="connsiteX147" fmla="*/ 351338 w 1297423"/>
                <a:gd name="connsiteY147" fmla="*/ 1983776 h 2311974"/>
                <a:gd name="connsiteX148" fmla="*/ 348967 w 1297423"/>
                <a:gd name="connsiteY148" fmla="*/ 2000794 h 2311974"/>
                <a:gd name="connsiteX149" fmla="*/ 356080 w 1297423"/>
                <a:gd name="connsiteY149" fmla="*/ 2005656 h 2311974"/>
                <a:gd name="connsiteX150" fmla="*/ 356080 w 1297423"/>
                <a:gd name="connsiteY150" fmla="*/ 2068865 h 2311974"/>
                <a:gd name="connsiteX151" fmla="*/ 348967 w 1297423"/>
                <a:gd name="connsiteY151" fmla="*/ 2068865 h 2311974"/>
                <a:gd name="connsiteX152" fmla="*/ 348967 w 1297423"/>
                <a:gd name="connsiteY152" fmla="*/ 2081020 h 2311974"/>
                <a:gd name="connsiteX153" fmla="*/ 329997 w 1297423"/>
                <a:gd name="connsiteY153" fmla="*/ 2083451 h 2311974"/>
                <a:gd name="connsiteX154" fmla="*/ 315771 w 1297423"/>
                <a:gd name="connsiteY154" fmla="*/ 2117487 h 2311974"/>
                <a:gd name="connsiteX155" fmla="*/ 315771 w 1297423"/>
                <a:gd name="connsiteY155" fmla="*/ 2129642 h 2311974"/>
                <a:gd name="connsiteX156" fmla="*/ 372678 w 1297423"/>
                <a:gd name="connsiteY156" fmla="*/ 2132073 h 2311974"/>
                <a:gd name="connsiteX157" fmla="*/ 365565 w 1297423"/>
                <a:gd name="connsiteY157" fmla="*/ 2151522 h 2311974"/>
                <a:gd name="connsiteX158" fmla="*/ 370307 w 1297423"/>
                <a:gd name="connsiteY158" fmla="*/ 2161246 h 2311974"/>
                <a:gd name="connsiteX159" fmla="*/ 365565 w 1297423"/>
                <a:gd name="connsiteY159" fmla="*/ 2168540 h 2311974"/>
                <a:gd name="connsiteX160" fmla="*/ 348967 w 1297423"/>
                <a:gd name="connsiteY160" fmla="*/ 2168540 h 2311974"/>
                <a:gd name="connsiteX161" fmla="*/ 348967 w 1297423"/>
                <a:gd name="connsiteY161" fmla="*/ 2180695 h 2311974"/>
                <a:gd name="connsiteX162" fmla="*/ 318142 w 1297423"/>
                <a:gd name="connsiteY162" fmla="*/ 2187988 h 2311974"/>
                <a:gd name="connsiteX163" fmla="*/ 325255 w 1297423"/>
                <a:gd name="connsiteY163" fmla="*/ 2200144 h 2311974"/>
                <a:gd name="connsiteX164" fmla="*/ 322884 w 1297423"/>
                <a:gd name="connsiteY164" fmla="*/ 2256059 h 2311974"/>
                <a:gd name="connsiteX165" fmla="*/ 311028 w 1297423"/>
                <a:gd name="connsiteY165" fmla="*/ 2277939 h 2311974"/>
                <a:gd name="connsiteX166" fmla="*/ 284946 w 1297423"/>
                <a:gd name="connsiteY166" fmla="*/ 2307112 h 2311974"/>
                <a:gd name="connsiteX167" fmla="*/ 270719 w 1297423"/>
                <a:gd name="connsiteY167" fmla="*/ 2311974 h 2311974"/>
                <a:gd name="connsiteX168" fmla="*/ 254121 w 1297423"/>
                <a:gd name="connsiteY168" fmla="*/ 2282801 h 2311974"/>
                <a:gd name="connsiteX169" fmla="*/ 235152 w 1297423"/>
                <a:gd name="connsiteY169" fmla="*/ 2275508 h 2311974"/>
                <a:gd name="connsiteX170" fmla="*/ 220925 w 1297423"/>
                <a:gd name="connsiteY170" fmla="*/ 2292526 h 2311974"/>
                <a:gd name="connsiteX171" fmla="*/ 201956 w 1297423"/>
                <a:gd name="connsiteY171" fmla="*/ 2285232 h 2311974"/>
                <a:gd name="connsiteX172" fmla="*/ 187729 w 1297423"/>
                <a:gd name="connsiteY172" fmla="*/ 2290094 h 2311974"/>
                <a:gd name="connsiteX173" fmla="*/ 152162 w 1297423"/>
                <a:gd name="connsiteY173" fmla="*/ 2275508 h 2311974"/>
                <a:gd name="connsiteX174" fmla="*/ 111427 w 1297423"/>
                <a:gd name="connsiteY174" fmla="*/ 2254426 h 2311974"/>
                <a:gd name="connsiteX175" fmla="*/ 119732 w 1297423"/>
                <a:gd name="connsiteY175" fmla="*/ 2090384 h 2311974"/>
                <a:gd name="connsiteX176" fmla="*/ 149016 w 1297423"/>
                <a:gd name="connsiteY176" fmla="*/ 1879782 h 2311974"/>
                <a:gd name="connsiteX177" fmla="*/ 144099 w 1297423"/>
                <a:gd name="connsiteY177" fmla="*/ 1766434 h 2311974"/>
                <a:gd name="connsiteX178" fmla="*/ 115820 w 1297423"/>
                <a:gd name="connsiteY178" fmla="*/ 1684276 h 2311974"/>
                <a:gd name="connsiteX179" fmla="*/ 52467 w 1297423"/>
                <a:gd name="connsiteY179" fmla="*/ 1605539 h 2311974"/>
                <a:gd name="connsiteX180" fmla="*/ 2592 w 1297423"/>
                <a:gd name="connsiteY180" fmla="*/ 1566641 h 2311974"/>
                <a:gd name="connsiteX181" fmla="*/ 4236 w 1297423"/>
                <a:gd name="connsiteY181" fmla="*/ 1519182 h 2311974"/>
                <a:gd name="connsiteX182" fmla="*/ 0 w 1297423"/>
                <a:gd name="connsiteY182" fmla="*/ 1442151 h 2311974"/>
                <a:gd name="connsiteX183" fmla="*/ 55307 w 1297423"/>
                <a:gd name="connsiteY183" fmla="*/ 1327822 h 2311974"/>
                <a:gd name="connsiteX184" fmla="*/ 848993 w 1297423"/>
                <a:gd name="connsiteY184" fmla="*/ 1104035 h 2311974"/>
                <a:gd name="connsiteX185" fmla="*/ 220925 w 1297423"/>
                <a:gd name="connsiteY185" fmla="*/ 240679 h 2311974"/>
                <a:gd name="connsiteX186" fmla="*/ 242265 w 1297423"/>
                <a:gd name="connsiteY186" fmla="*/ 199350 h 2311974"/>
                <a:gd name="connsiteX187" fmla="*/ 220925 w 1297423"/>
                <a:gd name="connsiteY187" fmla="*/ 150728 h 2311974"/>
                <a:gd name="connsiteX188" fmla="*/ 230409 w 1297423"/>
                <a:gd name="connsiteY188" fmla="*/ 131279 h 2311974"/>
                <a:gd name="connsiteX189" fmla="*/ 263605 w 1297423"/>
                <a:gd name="connsiteY189" fmla="*/ 116693 h 2311974"/>
                <a:gd name="connsiteX190" fmla="*/ 301544 w 1297423"/>
                <a:gd name="connsiteY190" fmla="*/ 102106 h 2311974"/>
                <a:gd name="connsiteX191" fmla="*/ 294430 w 1297423"/>
                <a:gd name="connsiteY191" fmla="*/ 7293 h 2311974"/>
                <a:gd name="connsiteX192" fmla="*/ 337111 w 1297423"/>
                <a:gd name="connsiteY192" fmla="*/ 17018 h 2311974"/>
                <a:gd name="connsiteX193" fmla="*/ 358451 w 1297423"/>
                <a:gd name="connsiteY193" fmla="*/ 0 h 2311974"/>
                <a:gd name="connsiteX194" fmla="*/ 358451 w 1297423"/>
                <a:gd name="connsiteY194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548142 w 1297423"/>
                <a:gd name="connsiteY9" fmla="*/ 123986 h 2311974"/>
                <a:gd name="connsiteX10" fmla="*/ 574225 w 1297423"/>
                <a:gd name="connsiteY10" fmla="*/ 150728 h 2311974"/>
                <a:gd name="connsiteX11" fmla="*/ 650101 w 1297423"/>
                <a:gd name="connsiteY11" fmla="*/ 172608 h 2311974"/>
                <a:gd name="connsiteX12" fmla="*/ 657215 w 1297423"/>
                <a:gd name="connsiteY12" fmla="*/ 184763 h 2311974"/>
                <a:gd name="connsiteX13" fmla="*/ 664328 w 1297423"/>
                <a:gd name="connsiteY13" fmla="*/ 233385 h 2311974"/>
                <a:gd name="connsiteX14" fmla="*/ 707009 w 1297423"/>
                <a:gd name="connsiteY14" fmla="*/ 211505 h 2311974"/>
                <a:gd name="connsiteX15" fmla="*/ 730720 w 1297423"/>
                <a:gd name="connsiteY15" fmla="*/ 213936 h 2311974"/>
                <a:gd name="connsiteX16" fmla="*/ 752060 w 1297423"/>
                <a:gd name="connsiteY16" fmla="*/ 199350 h 2311974"/>
                <a:gd name="connsiteX17" fmla="*/ 761545 w 1297423"/>
                <a:gd name="connsiteY17" fmla="*/ 177470 h 2311974"/>
                <a:gd name="connsiteX18" fmla="*/ 787628 w 1297423"/>
                <a:gd name="connsiteY18" fmla="*/ 158021 h 2311974"/>
                <a:gd name="connsiteX19" fmla="*/ 808968 w 1297423"/>
                <a:gd name="connsiteY19" fmla="*/ 194488 h 2311974"/>
                <a:gd name="connsiteX20" fmla="*/ 808968 w 1297423"/>
                <a:gd name="connsiteY20" fmla="*/ 221230 h 2311974"/>
                <a:gd name="connsiteX21" fmla="*/ 820823 w 1297423"/>
                <a:gd name="connsiteY21" fmla="*/ 243110 h 2311974"/>
                <a:gd name="connsiteX22" fmla="*/ 839793 w 1297423"/>
                <a:gd name="connsiteY22" fmla="*/ 262558 h 2311974"/>
                <a:gd name="connsiteX23" fmla="*/ 937009 w 1297423"/>
                <a:gd name="connsiteY23" fmla="*/ 262558 h 2311974"/>
                <a:gd name="connsiteX24" fmla="*/ 1019999 w 1297423"/>
                <a:gd name="connsiteY24" fmla="*/ 371958 h 2311974"/>
                <a:gd name="connsiteX25" fmla="*/ 1136185 w 1297423"/>
                <a:gd name="connsiteY25" fmla="*/ 415718 h 2311974"/>
                <a:gd name="connsiteX26" fmla="*/ 1257114 w 1297423"/>
                <a:gd name="connsiteY26" fmla="*/ 371958 h 2311974"/>
                <a:gd name="connsiteX27" fmla="*/ 1257114 w 1297423"/>
                <a:gd name="connsiteY27" fmla="*/ 388975 h 2311974"/>
                <a:gd name="connsiteX28" fmla="*/ 1271341 w 1297423"/>
                <a:gd name="connsiteY28" fmla="*/ 408424 h 2311974"/>
                <a:gd name="connsiteX29" fmla="*/ 1209691 w 1297423"/>
                <a:gd name="connsiteY29" fmla="*/ 444891 h 2311974"/>
                <a:gd name="connsiteX30" fmla="*/ 1207320 w 1297423"/>
                <a:gd name="connsiteY30" fmla="*/ 491082 h 2311974"/>
                <a:gd name="connsiteX31" fmla="*/ 1228660 w 1297423"/>
                <a:gd name="connsiteY31" fmla="*/ 532410 h 2311974"/>
                <a:gd name="connsiteX32" fmla="*/ 1261856 w 1297423"/>
                <a:gd name="connsiteY32" fmla="*/ 554290 h 2311974"/>
                <a:gd name="connsiteX33" fmla="*/ 1283196 w 1297423"/>
                <a:gd name="connsiteY33" fmla="*/ 581032 h 2311974"/>
                <a:gd name="connsiteX34" fmla="*/ 1276083 w 1297423"/>
                <a:gd name="connsiteY34" fmla="*/ 622361 h 2311974"/>
                <a:gd name="connsiteX35" fmla="*/ 1297423 w 1297423"/>
                <a:gd name="connsiteY35" fmla="*/ 644241 h 2311974"/>
                <a:gd name="connsiteX36" fmla="*/ 1292681 w 1297423"/>
                <a:gd name="connsiteY36" fmla="*/ 658827 h 2311974"/>
                <a:gd name="connsiteX37" fmla="*/ 1285567 w 1297423"/>
                <a:gd name="connsiteY37" fmla="*/ 666121 h 2311974"/>
                <a:gd name="connsiteX38" fmla="*/ 1257114 w 1297423"/>
                <a:gd name="connsiteY38" fmla="*/ 663689 h 2311974"/>
                <a:gd name="connsiteX39" fmla="*/ 1024742 w 1297423"/>
                <a:gd name="connsiteY39" fmla="*/ 1149909 h 2311974"/>
                <a:gd name="connsiteX40" fmla="*/ 1036597 w 1297423"/>
                <a:gd name="connsiteY40" fmla="*/ 1164496 h 2311974"/>
                <a:gd name="connsiteX41" fmla="*/ 1065051 w 1297423"/>
                <a:gd name="connsiteY41" fmla="*/ 1164496 h 2311974"/>
                <a:gd name="connsiteX42" fmla="*/ 1067422 w 1297423"/>
                <a:gd name="connsiteY42" fmla="*/ 1166927 h 2311974"/>
                <a:gd name="connsiteX43" fmla="*/ 1086391 w 1297423"/>
                <a:gd name="connsiteY43" fmla="*/ 1159634 h 2311974"/>
                <a:gd name="connsiteX44" fmla="*/ 1098247 w 1297423"/>
                <a:gd name="connsiteY44" fmla="*/ 1166927 h 2311974"/>
                <a:gd name="connsiteX45" fmla="*/ 1105361 w 1297423"/>
                <a:gd name="connsiteY45" fmla="*/ 1166927 h 2311974"/>
                <a:gd name="connsiteX46" fmla="*/ 1100618 w 1297423"/>
                <a:gd name="connsiteY46" fmla="*/ 1171789 h 2311974"/>
                <a:gd name="connsiteX47" fmla="*/ 1114845 w 1297423"/>
                <a:gd name="connsiteY47" fmla="*/ 1179083 h 2311974"/>
                <a:gd name="connsiteX48" fmla="*/ 1121959 w 1297423"/>
                <a:gd name="connsiteY48" fmla="*/ 1222842 h 2311974"/>
                <a:gd name="connsiteX49" fmla="*/ 1114845 w 1297423"/>
                <a:gd name="connsiteY49" fmla="*/ 1230136 h 2311974"/>
                <a:gd name="connsiteX50" fmla="*/ 1114845 w 1297423"/>
                <a:gd name="connsiteY50" fmla="*/ 1254447 h 2311974"/>
                <a:gd name="connsiteX51" fmla="*/ 1140928 w 1297423"/>
                <a:gd name="connsiteY51" fmla="*/ 1271464 h 2311974"/>
                <a:gd name="connsiteX52" fmla="*/ 1136185 w 1297423"/>
                <a:gd name="connsiteY52" fmla="*/ 1278758 h 2311974"/>
                <a:gd name="connsiteX53" fmla="*/ 1145670 w 1297423"/>
                <a:gd name="connsiteY53" fmla="*/ 1290913 h 2311974"/>
                <a:gd name="connsiteX54" fmla="*/ 1145670 w 1297423"/>
                <a:gd name="connsiteY54" fmla="*/ 1303069 h 2311974"/>
                <a:gd name="connsiteX55" fmla="*/ 1148041 w 1297423"/>
                <a:gd name="connsiteY55" fmla="*/ 1305500 h 2311974"/>
                <a:gd name="connsiteX56" fmla="*/ 1145670 w 1297423"/>
                <a:gd name="connsiteY56" fmla="*/ 1312793 h 2311974"/>
                <a:gd name="connsiteX57" fmla="*/ 1152783 w 1297423"/>
                <a:gd name="connsiteY57" fmla="*/ 1324948 h 2311974"/>
                <a:gd name="connsiteX58" fmla="*/ 1159897 w 1297423"/>
                <a:gd name="connsiteY58" fmla="*/ 1317655 h 2311974"/>
                <a:gd name="connsiteX59" fmla="*/ 1159897 w 1297423"/>
                <a:gd name="connsiteY59" fmla="*/ 1327379 h 2311974"/>
                <a:gd name="connsiteX60" fmla="*/ 1162268 w 1297423"/>
                <a:gd name="connsiteY60" fmla="*/ 1344397 h 2311974"/>
                <a:gd name="connsiteX61" fmla="*/ 1136185 w 1297423"/>
                <a:gd name="connsiteY61" fmla="*/ 1358984 h 2311974"/>
                <a:gd name="connsiteX62" fmla="*/ 1114845 w 1297423"/>
                <a:gd name="connsiteY62" fmla="*/ 1358984 h 2311974"/>
                <a:gd name="connsiteX63" fmla="*/ 1112474 w 1297423"/>
                <a:gd name="connsiteY63" fmla="*/ 1376001 h 2311974"/>
                <a:gd name="connsiteX64" fmla="*/ 1133814 w 1297423"/>
                <a:gd name="connsiteY64" fmla="*/ 1376001 h 2311974"/>
                <a:gd name="connsiteX65" fmla="*/ 1136185 w 1297423"/>
                <a:gd name="connsiteY65" fmla="*/ 1383295 h 2311974"/>
                <a:gd name="connsiteX66" fmla="*/ 1140928 w 1297423"/>
                <a:gd name="connsiteY66" fmla="*/ 1380864 h 2311974"/>
                <a:gd name="connsiteX67" fmla="*/ 1148041 w 1297423"/>
                <a:gd name="connsiteY67" fmla="*/ 1393019 h 2311974"/>
                <a:gd name="connsiteX68" fmla="*/ 1145670 w 1297423"/>
                <a:gd name="connsiteY68" fmla="*/ 1400312 h 2311974"/>
                <a:gd name="connsiteX69" fmla="*/ 1148041 w 1297423"/>
                <a:gd name="connsiteY69" fmla="*/ 1402744 h 2311974"/>
                <a:gd name="connsiteX70" fmla="*/ 1167010 w 1297423"/>
                <a:gd name="connsiteY70" fmla="*/ 1380864 h 2311974"/>
                <a:gd name="connsiteX71" fmla="*/ 1174124 w 1297423"/>
                <a:gd name="connsiteY71" fmla="*/ 1383295 h 2311974"/>
                <a:gd name="connsiteX72" fmla="*/ 1169381 w 1297423"/>
                <a:gd name="connsiteY72" fmla="*/ 1380864 h 2311974"/>
                <a:gd name="connsiteX73" fmla="*/ 1176495 w 1297423"/>
                <a:gd name="connsiteY73" fmla="*/ 1373570 h 2311974"/>
                <a:gd name="connsiteX74" fmla="*/ 1183608 w 1297423"/>
                <a:gd name="connsiteY74" fmla="*/ 1368708 h 2311974"/>
                <a:gd name="connsiteX75" fmla="*/ 1200206 w 1297423"/>
                <a:gd name="connsiteY75" fmla="*/ 1417330 h 2311974"/>
                <a:gd name="connsiteX76" fmla="*/ 1195464 w 1297423"/>
                <a:gd name="connsiteY76" fmla="*/ 1424623 h 2311974"/>
                <a:gd name="connsiteX77" fmla="*/ 1195464 w 1297423"/>
                <a:gd name="connsiteY77" fmla="*/ 1441641 h 2311974"/>
                <a:gd name="connsiteX78" fmla="*/ 1162268 w 1297423"/>
                <a:gd name="connsiteY78" fmla="*/ 1436779 h 2311974"/>
                <a:gd name="connsiteX79" fmla="*/ 1159897 w 1297423"/>
                <a:gd name="connsiteY79" fmla="*/ 1473245 h 2311974"/>
                <a:gd name="connsiteX80" fmla="*/ 1145670 w 1297423"/>
                <a:gd name="connsiteY80" fmla="*/ 1473245 h 2311974"/>
                <a:gd name="connsiteX81" fmla="*/ 1140928 w 1297423"/>
                <a:gd name="connsiteY81" fmla="*/ 1504850 h 2311974"/>
                <a:gd name="connsiteX82" fmla="*/ 1126701 w 1297423"/>
                <a:gd name="connsiteY82" fmla="*/ 1521867 h 2311974"/>
                <a:gd name="connsiteX83" fmla="*/ 1126701 w 1297423"/>
                <a:gd name="connsiteY83" fmla="*/ 1548609 h 2311974"/>
                <a:gd name="connsiteX84" fmla="*/ 1107732 w 1297423"/>
                <a:gd name="connsiteY84" fmla="*/ 1560765 h 2311974"/>
                <a:gd name="connsiteX85" fmla="*/ 1133814 w 1297423"/>
                <a:gd name="connsiteY85" fmla="*/ 1570489 h 2311974"/>
                <a:gd name="connsiteX86" fmla="*/ 1133814 w 1297423"/>
                <a:gd name="connsiteY86" fmla="*/ 1577783 h 2311974"/>
                <a:gd name="connsiteX87" fmla="*/ 1079278 w 1297423"/>
                <a:gd name="connsiteY87" fmla="*/ 1577783 h 2311974"/>
                <a:gd name="connsiteX88" fmla="*/ 1091134 w 1297423"/>
                <a:gd name="connsiteY88" fmla="*/ 1602094 h 2311974"/>
                <a:gd name="connsiteX89" fmla="*/ 1100618 w 1297423"/>
                <a:gd name="connsiteY89" fmla="*/ 1609387 h 2311974"/>
                <a:gd name="connsiteX90" fmla="*/ 1098247 w 1297423"/>
                <a:gd name="connsiteY90" fmla="*/ 1619111 h 2311974"/>
                <a:gd name="connsiteX91" fmla="*/ 1100618 w 1297423"/>
                <a:gd name="connsiteY91" fmla="*/ 1623973 h 2311974"/>
                <a:gd name="connsiteX92" fmla="*/ 1100618 w 1297423"/>
                <a:gd name="connsiteY92" fmla="*/ 1645853 h 2311974"/>
                <a:gd name="connsiteX93" fmla="*/ 1093505 w 1297423"/>
                <a:gd name="connsiteY93" fmla="*/ 1645853 h 2311974"/>
                <a:gd name="connsiteX94" fmla="*/ 1086391 w 1297423"/>
                <a:gd name="connsiteY94" fmla="*/ 1667733 h 2311974"/>
                <a:gd name="connsiteX95" fmla="*/ 1086391 w 1297423"/>
                <a:gd name="connsiteY95" fmla="*/ 1706631 h 2311974"/>
                <a:gd name="connsiteX96" fmla="*/ 1072165 w 1297423"/>
                <a:gd name="connsiteY96" fmla="*/ 1709062 h 2311974"/>
                <a:gd name="connsiteX97" fmla="*/ 1072165 w 1297423"/>
                <a:gd name="connsiteY97" fmla="*/ 1723648 h 2311974"/>
                <a:gd name="connsiteX98" fmla="*/ 1060309 w 1297423"/>
                <a:gd name="connsiteY98" fmla="*/ 1740666 h 2311974"/>
                <a:gd name="connsiteX99" fmla="*/ 1003401 w 1297423"/>
                <a:gd name="connsiteY99" fmla="*/ 1733373 h 2311974"/>
                <a:gd name="connsiteX100" fmla="*/ 977319 w 1297423"/>
                <a:gd name="connsiteY100" fmla="*/ 1733373 h 2311974"/>
                <a:gd name="connsiteX101" fmla="*/ 965463 w 1297423"/>
                <a:gd name="connsiteY101" fmla="*/ 1743097 h 2311974"/>
                <a:gd name="connsiteX102" fmla="*/ 958350 w 1297423"/>
                <a:gd name="connsiteY102" fmla="*/ 1735804 h 2311974"/>
                <a:gd name="connsiteX103" fmla="*/ 951236 w 1297423"/>
                <a:gd name="connsiteY103" fmla="*/ 1740666 h 2311974"/>
                <a:gd name="connsiteX104" fmla="*/ 929896 w 1297423"/>
                <a:gd name="connsiteY104" fmla="*/ 1713924 h 2311974"/>
                <a:gd name="connsiteX105" fmla="*/ 915669 w 1297423"/>
                <a:gd name="connsiteY105" fmla="*/ 1721217 h 2311974"/>
                <a:gd name="connsiteX106" fmla="*/ 908556 w 1297423"/>
                <a:gd name="connsiteY106" fmla="*/ 1733373 h 2311974"/>
                <a:gd name="connsiteX107" fmla="*/ 901442 w 1297423"/>
                <a:gd name="connsiteY107" fmla="*/ 1735804 h 2311974"/>
                <a:gd name="connsiteX108" fmla="*/ 887215 w 1297423"/>
                <a:gd name="connsiteY108" fmla="*/ 1706631 h 2311974"/>
                <a:gd name="connsiteX109" fmla="*/ 816081 w 1297423"/>
                <a:gd name="connsiteY109" fmla="*/ 1709062 h 2311974"/>
                <a:gd name="connsiteX110" fmla="*/ 813710 w 1297423"/>
                <a:gd name="connsiteY110" fmla="*/ 1721217 h 2311974"/>
                <a:gd name="connsiteX111" fmla="*/ 771030 w 1297423"/>
                <a:gd name="connsiteY111" fmla="*/ 1721217 h 2311974"/>
                <a:gd name="connsiteX112" fmla="*/ 771030 w 1297423"/>
                <a:gd name="connsiteY112" fmla="*/ 1728511 h 2311974"/>
                <a:gd name="connsiteX113" fmla="*/ 740205 w 1297423"/>
                <a:gd name="connsiteY113" fmla="*/ 1721217 h 2311974"/>
                <a:gd name="connsiteX114" fmla="*/ 740205 w 1297423"/>
                <a:gd name="connsiteY114" fmla="*/ 1706631 h 2311974"/>
                <a:gd name="connsiteX115" fmla="*/ 733091 w 1297423"/>
                <a:gd name="connsiteY115" fmla="*/ 1706631 h 2311974"/>
                <a:gd name="connsiteX116" fmla="*/ 730720 w 1297423"/>
                <a:gd name="connsiteY116" fmla="*/ 1692044 h 2311974"/>
                <a:gd name="connsiteX117" fmla="*/ 730720 w 1297423"/>
                <a:gd name="connsiteY117" fmla="*/ 1692044 h 2311974"/>
                <a:gd name="connsiteX118" fmla="*/ 733091 w 1297423"/>
                <a:gd name="connsiteY118" fmla="*/ 1706631 h 2311974"/>
                <a:gd name="connsiteX119" fmla="*/ 678555 w 1297423"/>
                <a:gd name="connsiteY119" fmla="*/ 1709062 h 2311974"/>
                <a:gd name="connsiteX120" fmla="*/ 638246 w 1297423"/>
                <a:gd name="connsiteY120" fmla="*/ 1701769 h 2311974"/>
                <a:gd name="connsiteX121" fmla="*/ 635875 w 1297423"/>
                <a:gd name="connsiteY121" fmla="*/ 1709062 h 2311974"/>
                <a:gd name="connsiteX122" fmla="*/ 616905 w 1297423"/>
                <a:gd name="connsiteY122" fmla="*/ 1713924 h 2311974"/>
                <a:gd name="connsiteX123" fmla="*/ 609792 w 1297423"/>
                <a:gd name="connsiteY123" fmla="*/ 1733373 h 2311974"/>
                <a:gd name="connsiteX124" fmla="*/ 614534 w 1297423"/>
                <a:gd name="connsiteY124" fmla="*/ 1750391 h 2311974"/>
                <a:gd name="connsiteX125" fmla="*/ 595565 w 1297423"/>
                <a:gd name="connsiteY125" fmla="*/ 1750391 h 2311974"/>
                <a:gd name="connsiteX126" fmla="*/ 590823 w 1297423"/>
                <a:gd name="connsiteY126" fmla="*/ 1769840 h 2311974"/>
                <a:gd name="connsiteX127" fmla="*/ 597936 w 1297423"/>
                <a:gd name="connsiteY127" fmla="*/ 1784426 h 2311974"/>
                <a:gd name="connsiteX128" fmla="*/ 595565 w 1297423"/>
                <a:gd name="connsiteY128" fmla="*/ 1806306 h 2311974"/>
                <a:gd name="connsiteX129" fmla="*/ 583709 w 1297423"/>
                <a:gd name="connsiteY129" fmla="*/ 1813599 h 2311974"/>
                <a:gd name="connsiteX130" fmla="*/ 583709 w 1297423"/>
                <a:gd name="connsiteY130" fmla="*/ 1847635 h 2311974"/>
                <a:gd name="connsiteX131" fmla="*/ 569483 w 1297423"/>
                <a:gd name="connsiteY131" fmla="*/ 1852497 h 2311974"/>
                <a:gd name="connsiteX132" fmla="*/ 567111 w 1297423"/>
                <a:gd name="connsiteY132" fmla="*/ 1837910 h 2311974"/>
                <a:gd name="connsiteX133" fmla="*/ 533915 w 1297423"/>
                <a:gd name="connsiteY133" fmla="*/ 1837910 h 2311974"/>
                <a:gd name="connsiteX134" fmla="*/ 533915 w 1297423"/>
                <a:gd name="connsiteY134" fmla="*/ 1859790 h 2311974"/>
                <a:gd name="connsiteX135" fmla="*/ 514946 w 1297423"/>
                <a:gd name="connsiteY135" fmla="*/ 1859790 h 2311974"/>
                <a:gd name="connsiteX136" fmla="*/ 514946 w 1297423"/>
                <a:gd name="connsiteY136" fmla="*/ 1869515 h 2311974"/>
                <a:gd name="connsiteX137" fmla="*/ 512575 w 1297423"/>
                <a:gd name="connsiteY137" fmla="*/ 1876808 h 2311974"/>
                <a:gd name="connsiteX138" fmla="*/ 431957 w 1297423"/>
                <a:gd name="connsiteY138" fmla="*/ 1876808 h 2311974"/>
                <a:gd name="connsiteX139" fmla="*/ 431957 w 1297423"/>
                <a:gd name="connsiteY139" fmla="*/ 1896257 h 2311974"/>
                <a:gd name="connsiteX140" fmla="*/ 379791 w 1297423"/>
                <a:gd name="connsiteY140" fmla="*/ 1901119 h 2311974"/>
                <a:gd name="connsiteX141" fmla="*/ 379791 w 1297423"/>
                <a:gd name="connsiteY141" fmla="*/ 1930292 h 2311974"/>
                <a:gd name="connsiteX142" fmla="*/ 358451 w 1297423"/>
                <a:gd name="connsiteY142" fmla="*/ 1930292 h 2311974"/>
                <a:gd name="connsiteX143" fmla="*/ 356080 w 1297423"/>
                <a:gd name="connsiteY143" fmla="*/ 1952172 h 2311974"/>
                <a:gd name="connsiteX144" fmla="*/ 344224 w 1297423"/>
                <a:gd name="connsiteY144" fmla="*/ 1952172 h 2311974"/>
                <a:gd name="connsiteX145" fmla="*/ 344224 w 1297423"/>
                <a:gd name="connsiteY145" fmla="*/ 1978914 h 2311974"/>
                <a:gd name="connsiteX146" fmla="*/ 351338 w 1297423"/>
                <a:gd name="connsiteY146" fmla="*/ 1983776 h 2311974"/>
                <a:gd name="connsiteX147" fmla="*/ 348967 w 1297423"/>
                <a:gd name="connsiteY147" fmla="*/ 2000794 h 2311974"/>
                <a:gd name="connsiteX148" fmla="*/ 356080 w 1297423"/>
                <a:gd name="connsiteY148" fmla="*/ 2005656 h 2311974"/>
                <a:gd name="connsiteX149" fmla="*/ 356080 w 1297423"/>
                <a:gd name="connsiteY149" fmla="*/ 2068865 h 2311974"/>
                <a:gd name="connsiteX150" fmla="*/ 348967 w 1297423"/>
                <a:gd name="connsiteY150" fmla="*/ 2068865 h 2311974"/>
                <a:gd name="connsiteX151" fmla="*/ 348967 w 1297423"/>
                <a:gd name="connsiteY151" fmla="*/ 2081020 h 2311974"/>
                <a:gd name="connsiteX152" fmla="*/ 329997 w 1297423"/>
                <a:gd name="connsiteY152" fmla="*/ 2083451 h 2311974"/>
                <a:gd name="connsiteX153" fmla="*/ 315771 w 1297423"/>
                <a:gd name="connsiteY153" fmla="*/ 2117487 h 2311974"/>
                <a:gd name="connsiteX154" fmla="*/ 315771 w 1297423"/>
                <a:gd name="connsiteY154" fmla="*/ 2129642 h 2311974"/>
                <a:gd name="connsiteX155" fmla="*/ 372678 w 1297423"/>
                <a:gd name="connsiteY155" fmla="*/ 2132073 h 2311974"/>
                <a:gd name="connsiteX156" fmla="*/ 365565 w 1297423"/>
                <a:gd name="connsiteY156" fmla="*/ 2151522 h 2311974"/>
                <a:gd name="connsiteX157" fmla="*/ 370307 w 1297423"/>
                <a:gd name="connsiteY157" fmla="*/ 2161246 h 2311974"/>
                <a:gd name="connsiteX158" fmla="*/ 365565 w 1297423"/>
                <a:gd name="connsiteY158" fmla="*/ 2168540 h 2311974"/>
                <a:gd name="connsiteX159" fmla="*/ 348967 w 1297423"/>
                <a:gd name="connsiteY159" fmla="*/ 2168540 h 2311974"/>
                <a:gd name="connsiteX160" fmla="*/ 348967 w 1297423"/>
                <a:gd name="connsiteY160" fmla="*/ 2180695 h 2311974"/>
                <a:gd name="connsiteX161" fmla="*/ 318142 w 1297423"/>
                <a:gd name="connsiteY161" fmla="*/ 2187988 h 2311974"/>
                <a:gd name="connsiteX162" fmla="*/ 325255 w 1297423"/>
                <a:gd name="connsiteY162" fmla="*/ 2200144 h 2311974"/>
                <a:gd name="connsiteX163" fmla="*/ 322884 w 1297423"/>
                <a:gd name="connsiteY163" fmla="*/ 2256059 h 2311974"/>
                <a:gd name="connsiteX164" fmla="*/ 311028 w 1297423"/>
                <a:gd name="connsiteY164" fmla="*/ 2277939 h 2311974"/>
                <a:gd name="connsiteX165" fmla="*/ 284946 w 1297423"/>
                <a:gd name="connsiteY165" fmla="*/ 2307112 h 2311974"/>
                <a:gd name="connsiteX166" fmla="*/ 270719 w 1297423"/>
                <a:gd name="connsiteY166" fmla="*/ 2311974 h 2311974"/>
                <a:gd name="connsiteX167" fmla="*/ 254121 w 1297423"/>
                <a:gd name="connsiteY167" fmla="*/ 2282801 h 2311974"/>
                <a:gd name="connsiteX168" fmla="*/ 235152 w 1297423"/>
                <a:gd name="connsiteY168" fmla="*/ 2275508 h 2311974"/>
                <a:gd name="connsiteX169" fmla="*/ 220925 w 1297423"/>
                <a:gd name="connsiteY169" fmla="*/ 2292526 h 2311974"/>
                <a:gd name="connsiteX170" fmla="*/ 201956 w 1297423"/>
                <a:gd name="connsiteY170" fmla="*/ 2285232 h 2311974"/>
                <a:gd name="connsiteX171" fmla="*/ 187729 w 1297423"/>
                <a:gd name="connsiteY171" fmla="*/ 2290094 h 2311974"/>
                <a:gd name="connsiteX172" fmla="*/ 152162 w 1297423"/>
                <a:gd name="connsiteY172" fmla="*/ 2275508 h 2311974"/>
                <a:gd name="connsiteX173" fmla="*/ 111427 w 1297423"/>
                <a:gd name="connsiteY173" fmla="*/ 2254426 h 2311974"/>
                <a:gd name="connsiteX174" fmla="*/ 119732 w 1297423"/>
                <a:gd name="connsiteY174" fmla="*/ 2090384 h 2311974"/>
                <a:gd name="connsiteX175" fmla="*/ 149016 w 1297423"/>
                <a:gd name="connsiteY175" fmla="*/ 1879782 h 2311974"/>
                <a:gd name="connsiteX176" fmla="*/ 144099 w 1297423"/>
                <a:gd name="connsiteY176" fmla="*/ 1766434 h 2311974"/>
                <a:gd name="connsiteX177" fmla="*/ 115820 w 1297423"/>
                <a:gd name="connsiteY177" fmla="*/ 1684276 h 2311974"/>
                <a:gd name="connsiteX178" fmla="*/ 52467 w 1297423"/>
                <a:gd name="connsiteY178" fmla="*/ 1605539 h 2311974"/>
                <a:gd name="connsiteX179" fmla="*/ 2592 w 1297423"/>
                <a:gd name="connsiteY179" fmla="*/ 1566641 h 2311974"/>
                <a:gd name="connsiteX180" fmla="*/ 4236 w 1297423"/>
                <a:gd name="connsiteY180" fmla="*/ 1519182 h 2311974"/>
                <a:gd name="connsiteX181" fmla="*/ 0 w 1297423"/>
                <a:gd name="connsiteY181" fmla="*/ 1442151 h 2311974"/>
                <a:gd name="connsiteX182" fmla="*/ 55307 w 1297423"/>
                <a:gd name="connsiteY182" fmla="*/ 1327822 h 2311974"/>
                <a:gd name="connsiteX183" fmla="*/ 848993 w 1297423"/>
                <a:gd name="connsiteY183" fmla="*/ 1104035 h 2311974"/>
                <a:gd name="connsiteX184" fmla="*/ 220925 w 1297423"/>
                <a:gd name="connsiteY184" fmla="*/ 240679 h 2311974"/>
                <a:gd name="connsiteX185" fmla="*/ 242265 w 1297423"/>
                <a:gd name="connsiteY185" fmla="*/ 199350 h 2311974"/>
                <a:gd name="connsiteX186" fmla="*/ 220925 w 1297423"/>
                <a:gd name="connsiteY186" fmla="*/ 150728 h 2311974"/>
                <a:gd name="connsiteX187" fmla="*/ 230409 w 1297423"/>
                <a:gd name="connsiteY187" fmla="*/ 131279 h 2311974"/>
                <a:gd name="connsiteX188" fmla="*/ 263605 w 1297423"/>
                <a:gd name="connsiteY188" fmla="*/ 116693 h 2311974"/>
                <a:gd name="connsiteX189" fmla="*/ 301544 w 1297423"/>
                <a:gd name="connsiteY189" fmla="*/ 102106 h 2311974"/>
                <a:gd name="connsiteX190" fmla="*/ 294430 w 1297423"/>
                <a:gd name="connsiteY190" fmla="*/ 7293 h 2311974"/>
                <a:gd name="connsiteX191" fmla="*/ 337111 w 1297423"/>
                <a:gd name="connsiteY191" fmla="*/ 17018 h 2311974"/>
                <a:gd name="connsiteX192" fmla="*/ 358451 w 1297423"/>
                <a:gd name="connsiteY192" fmla="*/ 0 h 2311974"/>
                <a:gd name="connsiteX193" fmla="*/ 358451 w 1297423"/>
                <a:gd name="connsiteY193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548142 w 1297423"/>
                <a:gd name="connsiteY9" fmla="*/ 123986 h 2311974"/>
                <a:gd name="connsiteX10" fmla="*/ 574225 w 1297423"/>
                <a:gd name="connsiteY10" fmla="*/ 150728 h 2311974"/>
                <a:gd name="connsiteX11" fmla="*/ 650101 w 1297423"/>
                <a:gd name="connsiteY11" fmla="*/ 172608 h 2311974"/>
                <a:gd name="connsiteX12" fmla="*/ 657215 w 1297423"/>
                <a:gd name="connsiteY12" fmla="*/ 184763 h 2311974"/>
                <a:gd name="connsiteX13" fmla="*/ 664328 w 1297423"/>
                <a:gd name="connsiteY13" fmla="*/ 233385 h 2311974"/>
                <a:gd name="connsiteX14" fmla="*/ 707009 w 1297423"/>
                <a:gd name="connsiteY14" fmla="*/ 211505 h 2311974"/>
                <a:gd name="connsiteX15" fmla="*/ 730720 w 1297423"/>
                <a:gd name="connsiteY15" fmla="*/ 213936 h 2311974"/>
                <a:gd name="connsiteX16" fmla="*/ 752060 w 1297423"/>
                <a:gd name="connsiteY16" fmla="*/ 199350 h 2311974"/>
                <a:gd name="connsiteX17" fmla="*/ 761545 w 1297423"/>
                <a:gd name="connsiteY17" fmla="*/ 177470 h 2311974"/>
                <a:gd name="connsiteX18" fmla="*/ 787628 w 1297423"/>
                <a:gd name="connsiteY18" fmla="*/ 158021 h 2311974"/>
                <a:gd name="connsiteX19" fmla="*/ 808968 w 1297423"/>
                <a:gd name="connsiteY19" fmla="*/ 194488 h 2311974"/>
                <a:gd name="connsiteX20" fmla="*/ 808968 w 1297423"/>
                <a:gd name="connsiteY20" fmla="*/ 221230 h 2311974"/>
                <a:gd name="connsiteX21" fmla="*/ 820823 w 1297423"/>
                <a:gd name="connsiteY21" fmla="*/ 243110 h 2311974"/>
                <a:gd name="connsiteX22" fmla="*/ 839793 w 1297423"/>
                <a:gd name="connsiteY22" fmla="*/ 262558 h 2311974"/>
                <a:gd name="connsiteX23" fmla="*/ 937009 w 1297423"/>
                <a:gd name="connsiteY23" fmla="*/ 262558 h 2311974"/>
                <a:gd name="connsiteX24" fmla="*/ 1019999 w 1297423"/>
                <a:gd name="connsiteY24" fmla="*/ 371958 h 2311974"/>
                <a:gd name="connsiteX25" fmla="*/ 1136185 w 1297423"/>
                <a:gd name="connsiteY25" fmla="*/ 415718 h 2311974"/>
                <a:gd name="connsiteX26" fmla="*/ 1257114 w 1297423"/>
                <a:gd name="connsiteY26" fmla="*/ 371958 h 2311974"/>
                <a:gd name="connsiteX27" fmla="*/ 1257114 w 1297423"/>
                <a:gd name="connsiteY27" fmla="*/ 388975 h 2311974"/>
                <a:gd name="connsiteX28" fmla="*/ 1271341 w 1297423"/>
                <a:gd name="connsiteY28" fmla="*/ 408424 h 2311974"/>
                <a:gd name="connsiteX29" fmla="*/ 1209691 w 1297423"/>
                <a:gd name="connsiteY29" fmla="*/ 444891 h 2311974"/>
                <a:gd name="connsiteX30" fmla="*/ 1207320 w 1297423"/>
                <a:gd name="connsiteY30" fmla="*/ 491082 h 2311974"/>
                <a:gd name="connsiteX31" fmla="*/ 1228660 w 1297423"/>
                <a:gd name="connsiteY31" fmla="*/ 532410 h 2311974"/>
                <a:gd name="connsiteX32" fmla="*/ 1261856 w 1297423"/>
                <a:gd name="connsiteY32" fmla="*/ 554290 h 2311974"/>
                <a:gd name="connsiteX33" fmla="*/ 1283196 w 1297423"/>
                <a:gd name="connsiteY33" fmla="*/ 581032 h 2311974"/>
                <a:gd name="connsiteX34" fmla="*/ 1276083 w 1297423"/>
                <a:gd name="connsiteY34" fmla="*/ 622361 h 2311974"/>
                <a:gd name="connsiteX35" fmla="*/ 1297423 w 1297423"/>
                <a:gd name="connsiteY35" fmla="*/ 644241 h 2311974"/>
                <a:gd name="connsiteX36" fmla="*/ 1292681 w 1297423"/>
                <a:gd name="connsiteY36" fmla="*/ 658827 h 2311974"/>
                <a:gd name="connsiteX37" fmla="*/ 1285567 w 1297423"/>
                <a:gd name="connsiteY37" fmla="*/ 666121 h 2311974"/>
                <a:gd name="connsiteX38" fmla="*/ 1024742 w 1297423"/>
                <a:gd name="connsiteY38" fmla="*/ 1149909 h 2311974"/>
                <a:gd name="connsiteX39" fmla="*/ 1036597 w 1297423"/>
                <a:gd name="connsiteY39" fmla="*/ 1164496 h 2311974"/>
                <a:gd name="connsiteX40" fmla="*/ 1065051 w 1297423"/>
                <a:gd name="connsiteY40" fmla="*/ 1164496 h 2311974"/>
                <a:gd name="connsiteX41" fmla="*/ 1067422 w 1297423"/>
                <a:gd name="connsiteY41" fmla="*/ 1166927 h 2311974"/>
                <a:gd name="connsiteX42" fmla="*/ 1086391 w 1297423"/>
                <a:gd name="connsiteY42" fmla="*/ 1159634 h 2311974"/>
                <a:gd name="connsiteX43" fmla="*/ 1098247 w 1297423"/>
                <a:gd name="connsiteY43" fmla="*/ 1166927 h 2311974"/>
                <a:gd name="connsiteX44" fmla="*/ 1105361 w 1297423"/>
                <a:gd name="connsiteY44" fmla="*/ 1166927 h 2311974"/>
                <a:gd name="connsiteX45" fmla="*/ 1100618 w 1297423"/>
                <a:gd name="connsiteY45" fmla="*/ 1171789 h 2311974"/>
                <a:gd name="connsiteX46" fmla="*/ 1114845 w 1297423"/>
                <a:gd name="connsiteY46" fmla="*/ 1179083 h 2311974"/>
                <a:gd name="connsiteX47" fmla="*/ 1121959 w 1297423"/>
                <a:gd name="connsiteY47" fmla="*/ 1222842 h 2311974"/>
                <a:gd name="connsiteX48" fmla="*/ 1114845 w 1297423"/>
                <a:gd name="connsiteY48" fmla="*/ 1230136 h 2311974"/>
                <a:gd name="connsiteX49" fmla="*/ 1114845 w 1297423"/>
                <a:gd name="connsiteY49" fmla="*/ 1254447 h 2311974"/>
                <a:gd name="connsiteX50" fmla="*/ 1140928 w 1297423"/>
                <a:gd name="connsiteY50" fmla="*/ 1271464 h 2311974"/>
                <a:gd name="connsiteX51" fmla="*/ 1136185 w 1297423"/>
                <a:gd name="connsiteY51" fmla="*/ 1278758 h 2311974"/>
                <a:gd name="connsiteX52" fmla="*/ 1145670 w 1297423"/>
                <a:gd name="connsiteY52" fmla="*/ 1290913 h 2311974"/>
                <a:gd name="connsiteX53" fmla="*/ 1145670 w 1297423"/>
                <a:gd name="connsiteY53" fmla="*/ 1303069 h 2311974"/>
                <a:gd name="connsiteX54" fmla="*/ 1148041 w 1297423"/>
                <a:gd name="connsiteY54" fmla="*/ 1305500 h 2311974"/>
                <a:gd name="connsiteX55" fmla="*/ 1145670 w 1297423"/>
                <a:gd name="connsiteY55" fmla="*/ 1312793 h 2311974"/>
                <a:gd name="connsiteX56" fmla="*/ 1152783 w 1297423"/>
                <a:gd name="connsiteY56" fmla="*/ 1324948 h 2311974"/>
                <a:gd name="connsiteX57" fmla="*/ 1159897 w 1297423"/>
                <a:gd name="connsiteY57" fmla="*/ 1317655 h 2311974"/>
                <a:gd name="connsiteX58" fmla="*/ 1159897 w 1297423"/>
                <a:gd name="connsiteY58" fmla="*/ 1327379 h 2311974"/>
                <a:gd name="connsiteX59" fmla="*/ 1162268 w 1297423"/>
                <a:gd name="connsiteY59" fmla="*/ 1344397 h 2311974"/>
                <a:gd name="connsiteX60" fmla="*/ 1136185 w 1297423"/>
                <a:gd name="connsiteY60" fmla="*/ 1358984 h 2311974"/>
                <a:gd name="connsiteX61" fmla="*/ 1114845 w 1297423"/>
                <a:gd name="connsiteY61" fmla="*/ 1358984 h 2311974"/>
                <a:gd name="connsiteX62" fmla="*/ 1112474 w 1297423"/>
                <a:gd name="connsiteY62" fmla="*/ 1376001 h 2311974"/>
                <a:gd name="connsiteX63" fmla="*/ 1133814 w 1297423"/>
                <a:gd name="connsiteY63" fmla="*/ 1376001 h 2311974"/>
                <a:gd name="connsiteX64" fmla="*/ 1136185 w 1297423"/>
                <a:gd name="connsiteY64" fmla="*/ 1383295 h 2311974"/>
                <a:gd name="connsiteX65" fmla="*/ 1140928 w 1297423"/>
                <a:gd name="connsiteY65" fmla="*/ 1380864 h 2311974"/>
                <a:gd name="connsiteX66" fmla="*/ 1148041 w 1297423"/>
                <a:gd name="connsiteY66" fmla="*/ 1393019 h 2311974"/>
                <a:gd name="connsiteX67" fmla="*/ 1145670 w 1297423"/>
                <a:gd name="connsiteY67" fmla="*/ 1400312 h 2311974"/>
                <a:gd name="connsiteX68" fmla="*/ 1148041 w 1297423"/>
                <a:gd name="connsiteY68" fmla="*/ 1402744 h 2311974"/>
                <a:gd name="connsiteX69" fmla="*/ 1167010 w 1297423"/>
                <a:gd name="connsiteY69" fmla="*/ 1380864 h 2311974"/>
                <a:gd name="connsiteX70" fmla="*/ 1174124 w 1297423"/>
                <a:gd name="connsiteY70" fmla="*/ 1383295 h 2311974"/>
                <a:gd name="connsiteX71" fmla="*/ 1169381 w 1297423"/>
                <a:gd name="connsiteY71" fmla="*/ 1380864 h 2311974"/>
                <a:gd name="connsiteX72" fmla="*/ 1176495 w 1297423"/>
                <a:gd name="connsiteY72" fmla="*/ 1373570 h 2311974"/>
                <a:gd name="connsiteX73" fmla="*/ 1183608 w 1297423"/>
                <a:gd name="connsiteY73" fmla="*/ 1368708 h 2311974"/>
                <a:gd name="connsiteX74" fmla="*/ 1200206 w 1297423"/>
                <a:gd name="connsiteY74" fmla="*/ 1417330 h 2311974"/>
                <a:gd name="connsiteX75" fmla="*/ 1195464 w 1297423"/>
                <a:gd name="connsiteY75" fmla="*/ 1424623 h 2311974"/>
                <a:gd name="connsiteX76" fmla="*/ 1195464 w 1297423"/>
                <a:gd name="connsiteY76" fmla="*/ 1441641 h 2311974"/>
                <a:gd name="connsiteX77" fmla="*/ 1162268 w 1297423"/>
                <a:gd name="connsiteY77" fmla="*/ 1436779 h 2311974"/>
                <a:gd name="connsiteX78" fmla="*/ 1159897 w 1297423"/>
                <a:gd name="connsiteY78" fmla="*/ 1473245 h 2311974"/>
                <a:gd name="connsiteX79" fmla="*/ 1145670 w 1297423"/>
                <a:gd name="connsiteY79" fmla="*/ 1473245 h 2311974"/>
                <a:gd name="connsiteX80" fmla="*/ 1140928 w 1297423"/>
                <a:gd name="connsiteY80" fmla="*/ 1504850 h 2311974"/>
                <a:gd name="connsiteX81" fmla="*/ 1126701 w 1297423"/>
                <a:gd name="connsiteY81" fmla="*/ 1521867 h 2311974"/>
                <a:gd name="connsiteX82" fmla="*/ 1126701 w 1297423"/>
                <a:gd name="connsiteY82" fmla="*/ 1548609 h 2311974"/>
                <a:gd name="connsiteX83" fmla="*/ 1107732 w 1297423"/>
                <a:gd name="connsiteY83" fmla="*/ 1560765 h 2311974"/>
                <a:gd name="connsiteX84" fmla="*/ 1133814 w 1297423"/>
                <a:gd name="connsiteY84" fmla="*/ 1570489 h 2311974"/>
                <a:gd name="connsiteX85" fmla="*/ 1133814 w 1297423"/>
                <a:gd name="connsiteY85" fmla="*/ 1577783 h 2311974"/>
                <a:gd name="connsiteX86" fmla="*/ 1079278 w 1297423"/>
                <a:gd name="connsiteY86" fmla="*/ 1577783 h 2311974"/>
                <a:gd name="connsiteX87" fmla="*/ 1091134 w 1297423"/>
                <a:gd name="connsiteY87" fmla="*/ 1602094 h 2311974"/>
                <a:gd name="connsiteX88" fmla="*/ 1100618 w 1297423"/>
                <a:gd name="connsiteY88" fmla="*/ 1609387 h 2311974"/>
                <a:gd name="connsiteX89" fmla="*/ 1098247 w 1297423"/>
                <a:gd name="connsiteY89" fmla="*/ 1619111 h 2311974"/>
                <a:gd name="connsiteX90" fmla="*/ 1100618 w 1297423"/>
                <a:gd name="connsiteY90" fmla="*/ 1623973 h 2311974"/>
                <a:gd name="connsiteX91" fmla="*/ 1100618 w 1297423"/>
                <a:gd name="connsiteY91" fmla="*/ 1645853 h 2311974"/>
                <a:gd name="connsiteX92" fmla="*/ 1093505 w 1297423"/>
                <a:gd name="connsiteY92" fmla="*/ 1645853 h 2311974"/>
                <a:gd name="connsiteX93" fmla="*/ 1086391 w 1297423"/>
                <a:gd name="connsiteY93" fmla="*/ 1667733 h 2311974"/>
                <a:gd name="connsiteX94" fmla="*/ 1086391 w 1297423"/>
                <a:gd name="connsiteY94" fmla="*/ 1706631 h 2311974"/>
                <a:gd name="connsiteX95" fmla="*/ 1072165 w 1297423"/>
                <a:gd name="connsiteY95" fmla="*/ 1709062 h 2311974"/>
                <a:gd name="connsiteX96" fmla="*/ 1072165 w 1297423"/>
                <a:gd name="connsiteY96" fmla="*/ 1723648 h 2311974"/>
                <a:gd name="connsiteX97" fmla="*/ 1060309 w 1297423"/>
                <a:gd name="connsiteY97" fmla="*/ 1740666 h 2311974"/>
                <a:gd name="connsiteX98" fmla="*/ 1003401 w 1297423"/>
                <a:gd name="connsiteY98" fmla="*/ 1733373 h 2311974"/>
                <a:gd name="connsiteX99" fmla="*/ 977319 w 1297423"/>
                <a:gd name="connsiteY99" fmla="*/ 1733373 h 2311974"/>
                <a:gd name="connsiteX100" fmla="*/ 965463 w 1297423"/>
                <a:gd name="connsiteY100" fmla="*/ 1743097 h 2311974"/>
                <a:gd name="connsiteX101" fmla="*/ 958350 w 1297423"/>
                <a:gd name="connsiteY101" fmla="*/ 1735804 h 2311974"/>
                <a:gd name="connsiteX102" fmla="*/ 951236 w 1297423"/>
                <a:gd name="connsiteY102" fmla="*/ 1740666 h 2311974"/>
                <a:gd name="connsiteX103" fmla="*/ 929896 w 1297423"/>
                <a:gd name="connsiteY103" fmla="*/ 1713924 h 2311974"/>
                <a:gd name="connsiteX104" fmla="*/ 915669 w 1297423"/>
                <a:gd name="connsiteY104" fmla="*/ 1721217 h 2311974"/>
                <a:gd name="connsiteX105" fmla="*/ 908556 w 1297423"/>
                <a:gd name="connsiteY105" fmla="*/ 1733373 h 2311974"/>
                <a:gd name="connsiteX106" fmla="*/ 901442 w 1297423"/>
                <a:gd name="connsiteY106" fmla="*/ 1735804 h 2311974"/>
                <a:gd name="connsiteX107" fmla="*/ 887215 w 1297423"/>
                <a:gd name="connsiteY107" fmla="*/ 1706631 h 2311974"/>
                <a:gd name="connsiteX108" fmla="*/ 816081 w 1297423"/>
                <a:gd name="connsiteY108" fmla="*/ 1709062 h 2311974"/>
                <a:gd name="connsiteX109" fmla="*/ 813710 w 1297423"/>
                <a:gd name="connsiteY109" fmla="*/ 1721217 h 2311974"/>
                <a:gd name="connsiteX110" fmla="*/ 771030 w 1297423"/>
                <a:gd name="connsiteY110" fmla="*/ 1721217 h 2311974"/>
                <a:gd name="connsiteX111" fmla="*/ 771030 w 1297423"/>
                <a:gd name="connsiteY111" fmla="*/ 1728511 h 2311974"/>
                <a:gd name="connsiteX112" fmla="*/ 740205 w 1297423"/>
                <a:gd name="connsiteY112" fmla="*/ 1721217 h 2311974"/>
                <a:gd name="connsiteX113" fmla="*/ 740205 w 1297423"/>
                <a:gd name="connsiteY113" fmla="*/ 1706631 h 2311974"/>
                <a:gd name="connsiteX114" fmla="*/ 733091 w 1297423"/>
                <a:gd name="connsiteY114" fmla="*/ 1706631 h 2311974"/>
                <a:gd name="connsiteX115" fmla="*/ 730720 w 1297423"/>
                <a:gd name="connsiteY115" fmla="*/ 1692044 h 2311974"/>
                <a:gd name="connsiteX116" fmla="*/ 730720 w 1297423"/>
                <a:gd name="connsiteY116" fmla="*/ 1692044 h 2311974"/>
                <a:gd name="connsiteX117" fmla="*/ 733091 w 1297423"/>
                <a:gd name="connsiteY117" fmla="*/ 1706631 h 2311974"/>
                <a:gd name="connsiteX118" fmla="*/ 678555 w 1297423"/>
                <a:gd name="connsiteY118" fmla="*/ 1709062 h 2311974"/>
                <a:gd name="connsiteX119" fmla="*/ 638246 w 1297423"/>
                <a:gd name="connsiteY119" fmla="*/ 1701769 h 2311974"/>
                <a:gd name="connsiteX120" fmla="*/ 635875 w 1297423"/>
                <a:gd name="connsiteY120" fmla="*/ 1709062 h 2311974"/>
                <a:gd name="connsiteX121" fmla="*/ 616905 w 1297423"/>
                <a:gd name="connsiteY121" fmla="*/ 1713924 h 2311974"/>
                <a:gd name="connsiteX122" fmla="*/ 609792 w 1297423"/>
                <a:gd name="connsiteY122" fmla="*/ 1733373 h 2311974"/>
                <a:gd name="connsiteX123" fmla="*/ 614534 w 1297423"/>
                <a:gd name="connsiteY123" fmla="*/ 1750391 h 2311974"/>
                <a:gd name="connsiteX124" fmla="*/ 595565 w 1297423"/>
                <a:gd name="connsiteY124" fmla="*/ 1750391 h 2311974"/>
                <a:gd name="connsiteX125" fmla="*/ 590823 w 1297423"/>
                <a:gd name="connsiteY125" fmla="*/ 1769840 h 2311974"/>
                <a:gd name="connsiteX126" fmla="*/ 597936 w 1297423"/>
                <a:gd name="connsiteY126" fmla="*/ 1784426 h 2311974"/>
                <a:gd name="connsiteX127" fmla="*/ 595565 w 1297423"/>
                <a:gd name="connsiteY127" fmla="*/ 1806306 h 2311974"/>
                <a:gd name="connsiteX128" fmla="*/ 583709 w 1297423"/>
                <a:gd name="connsiteY128" fmla="*/ 1813599 h 2311974"/>
                <a:gd name="connsiteX129" fmla="*/ 583709 w 1297423"/>
                <a:gd name="connsiteY129" fmla="*/ 1847635 h 2311974"/>
                <a:gd name="connsiteX130" fmla="*/ 569483 w 1297423"/>
                <a:gd name="connsiteY130" fmla="*/ 1852497 h 2311974"/>
                <a:gd name="connsiteX131" fmla="*/ 567111 w 1297423"/>
                <a:gd name="connsiteY131" fmla="*/ 1837910 h 2311974"/>
                <a:gd name="connsiteX132" fmla="*/ 533915 w 1297423"/>
                <a:gd name="connsiteY132" fmla="*/ 1837910 h 2311974"/>
                <a:gd name="connsiteX133" fmla="*/ 533915 w 1297423"/>
                <a:gd name="connsiteY133" fmla="*/ 1859790 h 2311974"/>
                <a:gd name="connsiteX134" fmla="*/ 514946 w 1297423"/>
                <a:gd name="connsiteY134" fmla="*/ 1859790 h 2311974"/>
                <a:gd name="connsiteX135" fmla="*/ 514946 w 1297423"/>
                <a:gd name="connsiteY135" fmla="*/ 1869515 h 2311974"/>
                <a:gd name="connsiteX136" fmla="*/ 512575 w 1297423"/>
                <a:gd name="connsiteY136" fmla="*/ 1876808 h 2311974"/>
                <a:gd name="connsiteX137" fmla="*/ 431957 w 1297423"/>
                <a:gd name="connsiteY137" fmla="*/ 1876808 h 2311974"/>
                <a:gd name="connsiteX138" fmla="*/ 431957 w 1297423"/>
                <a:gd name="connsiteY138" fmla="*/ 1896257 h 2311974"/>
                <a:gd name="connsiteX139" fmla="*/ 379791 w 1297423"/>
                <a:gd name="connsiteY139" fmla="*/ 1901119 h 2311974"/>
                <a:gd name="connsiteX140" fmla="*/ 379791 w 1297423"/>
                <a:gd name="connsiteY140" fmla="*/ 1930292 h 2311974"/>
                <a:gd name="connsiteX141" fmla="*/ 358451 w 1297423"/>
                <a:gd name="connsiteY141" fmla="*/ 1930292 h 2311974"/>
                <a:gd name="connsiteX142" fmla="*/ 356080 w 1297423"/>
                <a:gd name="connsiteY142" fmla="*/ 1952172 h 2311974"/>
                <a:gd name="connsiteX143" fmla="*/ 344224 w 1297423"/>
                <a:gd name="connsiteY143" fmla="*/ 1952172 h 2311974"/>
                <a:gd name="connsiteX144" fmla="*/ 344224 w 1297423"/>
                <a:gd name="connsiteY144" fmla="*/ 1978914 h 2311974"/>
                <a:gd name="connsiteX145" fmla="*/ 351338 w 1297423"/>
                <a:gd name="connsiteY145" fmla="*/ 1983776 h 2311974"/>
                <a:gd name="connsiteX146" fmla="*/ 348967 w 1297423"/>
                <a:gd name="connsiteY146" fmla="*/ 2000794 h 2311974"/>
                <a:gd name="connsiteX147" fmla="*/ 356080 w 1297423"/>
                <a:gd name="connsiteY147" fmla="*/ 2005656 h 2311974"/>
                <a:gd name="connsiteX148" fmla="*/ 356080 w 1297423"/>
                <a:gd name="connsiteY148" fmla="*/ 2068865 h 2311974"/>
                <a:gd name="connsiteX149" fmla="*/ 348967 w 1297423"/>
                <a:gd name="connsiteY149" fmla="*/ 2068865 h 2311974"/>
                <a:gd name="connsiteX150" fmla="*/ 348967 w 1297423"/>
                <a:gd name="connsiteY150" fmla="*/ 2081020 h 2311974"/>
                <a:gd name="connsiteX151" fmla="*/ 329997 w 1297423"/>
                <a:gd name="connsiteY151" fmla="*/ 2083451 h 2311974"/>
                <a:gd name="connsiteX152" fmla="*/ 315771 w 1297423"/>
                <a:gd name="connsiteY152" fmla="*/ 2117487 h 2311974"/>
                <a:gd name="connsiteX153" fmla="*/ 315771 w 1297423"/>
                <a:gd name="connsiteY153" fmla="*/ 2129642 h 2311974"/>
                <a:gd name="connsiteX154" fmla="*/ 372678 w 1297423"/>
                <a:gd name="connsiteY154" fmla="*/ 2132073 h 2311974"/>
                <a:gd name="connsiteX155" fmla="*/ 365565 w 1297423"/>
                <a:gd name="connsiteY155" fmla="*/ 2151522 h 2311974"/>
                <a:gd name="connsiteX156" fmla="*/ 370307 w 1297423"/>
                <a:gd name="connsiteY156" fmla="*/ 2161246 h 2311974"/>
                <a:gd name="connsiteX157" fmla="*/ 365565 w 1297423"/>
                <a:gd name="connsiteY157" fmla="*/ 2168540 h 2311974"/>
                <a:gd name="connsiteX158" fmla="*/ 348967 w 1297423"/>
                <a:gd name="connsiteY158" fmla="*/ 2168540 h 2311974"/>
                <a:gd name="connsiteX159" fmla="*/ 348967 w 1297423"/>
                <a:gd name="connsiteY159" fmla="*/ 2180695 h 2311974"/>
                <a:gd name="connsiteX160" fmla="*/ 318142 w 1297423"/>
                <a:gd name="connsiteY160" fmla="*/ 2187988 h 2311974"/>
                <a:gd name="connsiteX161" fmla="*/ 325255 w 1297423"/>
                <a:gd name="connsiteY161" fmla="*/ 2200144 h 2311974"/>
                <a:gd name="connsiteX162" fmla="*/ 322884 w 1297423"/>
                <a:gd name="connsiteY162" fmla="*/ 2256059 h 2311974"/>
                <a:gd name="connsiteX163" fmla="*/ 311028 w 1297423"/>
                <a:gd name="connsiteY163" fmla="*/ 2277939 h 2311974"/>
                <a:gd name="connsiteX164" fmla="*/ 284946 w 1297423"/>
                <a:gd name="connsiteY164" fmla="*/ 2307112 h 2311974"/>
                <a:gd name="connsiteX165" fmla="*/ 270719 w 1297423"/>
                <a:gd name="connsiteY165" fmla="*/ 2311974 h 2311974"/>
                <a:gd name="connsiteX166" fmla="*/ 254121 w 1297423"/>
                <a:gd name="connsiteY166" fmla="*/ 2282801 h 2311974"/>
                <a:gd name="connsiteX167" fmla="*/ 235152 w 1297423"/>
                <a:gd name="connsiteY167" fmla="*/ 2275508 h 2311974"/>
                <a:gd name="connsiteX168" fmla="*/ 220925 w 1297423"/>
                <a:gd name="connsiteY168" fmla="*/ 2292526 h 2311974"/>
                <a:gd name="connsiteX169" fmla="*/ 201956 w 1297423"/>
                <a:gd name="connsiteY169" fmla="*/ 2285232 h 2311974"/>
                <a:gd name="connsiteX170" fmla="*/ 187729 w 1297423"/>
                <a:gd name="connsiteY170" fmla="*/ 2290094 h 2311974"/>
                <a:gd name="connsiteX171" fmla="*/ 152162 w 1297423"/>
                <a:gd name="connsiteY171" fmla="*/ 2275508 h 2311974"/>
                <a:gd name="connsiteX172" fmla="*/ 111427 w 1297423"/>
                <a:gd name="connsiteY172" fmla="*/ 2254426 h 2311974"/>
                <a:gd name="connsiteX173" fmla="*/ 119732 w 1297423"/>
                <a:gd name="connsiteY173" fmla="*/ 2090384 h 2311974"/>
                <a:gd name="connsiteX174" fmla="*/ 149016 w 1297423"/>
                <a:gd name="connsiteY174" fmla="*/ 1879782 h 2311974"/>
                <a:gd name="connsiteX175" fmla="*/ 144099 w 1297423"/>
                <a:gd name="connsiteY175" fmla="*/ 1766434 h 2311974"/>
                <a:gd name="connsiteX176" fmla="*/ 115820 w 1297423"/>
                <a:gd name="connsiteY176" fmla="*/ 1684276 h 2311974"/>
                <a:gd name="connsiteX177" fmla="*/ 52467 w 1297423"/>
                <a:gd name="connsiteY177" fmla="*/ 1605539 h 2311974"/>
                <a:gd name="connsiteX178" fmla="*/ 2592 w 1297423"/>
                <a:gd name="connsiteY178" fmla="*/ 1566641 h 2311974"/>
                <a:gd name="connsiteX179" fmla="*/ 4236 w 1297423"/>
                <a:gd name="connsiteY179" fmla="*/ 1519182 h 2311974"/>
                <a:gd name="connsiteX180" fmla="*/ 0 w 1297423"/>
                <a:gd name="connsiteY180" fmla="*/ 1442151 h 2311974"/>
                <a:gd name="connsiteX181" fmla="*/ 55307 w 1297423"/>
                <a:gd name="connsiteY181" fmla="*/ 1327822 h 2311974"/>
                <a:gd name="connsiteX182" fmla="*/ 848993 w 1297423"/>
                <a:gd name="connsiteY182" fmla="*/ 1104035 h 2311974"/>
                <a:gd name="connsiteX183" fmla="*/ 220925 w 1297423"/>
                <a:gd name="connsiteY183" fmla="*/ 240679 h 2311974"/>
                <a:gd name="connsiteX184" fmla="*/ 242265 w 1297423"/>
                <a:gd name="connsiteY184" fmla="*/ 199350 h 2311974"/>
                <a:gd name="connsiteX185" fmla="*/ 220925 w 1297423"/>
                <a:gd name="connsiteY185" fmla="*/ 150728 h 2311974"/>
                <a:gd name="connsiteX186" fmla="*/ 230409 w 1297423"/>
                <a:gd name="connsiteY186" fmla="*/ 131279 h 2311974"/>
                <a:gd name="connsiteX187" fmla="*/ 263605 w 1297423"/>
                <a:gd name="connsiteY187" fmla="*/ 116693 h 2311974"/>
                <a:gd name="connsiteX188" fmla="*/ 301544 w 1297423"/>
                <a:gd name="connsiteY188" fmla="*/ 102106 h 2311974"/>
                <a:gd name="connsiteX189" fmla="*/ 294430 w 1297423"/>
                <a:gd name="connsiteY189" fmla="*/ 7293 h 2311974"/>
                <a:gd name="connsiteX190" fmla="*/ 337111 w 1297423"/>
                <a:gd name="connsiteY190" fmla="*/ 17018 h 2311974"/>
                <a:gd name="connsiteX191" fmla="*/ 358451 w 1297423"/>
                <a:gd name="connsiteY191" fmla="*/ 0 h 2311974"/>
                <a:gd name="connsiteX192" fmla="*/ 358451 w 1297423"/>
                <a:gd name="connsiteY192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548142 w 1297423"/>
                <a:gd name="connsiteY9" fmla="*/ 123986 h 2311974"/>
                <a:gd name="connsiteX10" fmla="*/ 574225 w 1297423"/>
                <a:gd name="connsiteY10" fmla="*/ 150728 h 2311974"/>
                <a:gd name="connsiteX11" fmla="*/ 650101 w 1297423"/>
                <a:gd name="connsiteY11" fmla="*/ 172608 h 2311974"/>
                <a:gd name="connsiteX12" fmla="*/ 657215 w 1297423"/>
                <a:gd name="connsiteY12" fmla="*/ 184763 h 2311974"/>
                <a:gd name="connsiteX13" fmla="*/ 664328 w 1297423"/>
                <a:gd name="connsiteY13" fmla="*/ 233385 h 2311974"/>
                <a:gd name="connsiteX14" fmla="*/ 707009 w 1297423"/>
                <a:gd name="connsiteY14" fmla="*/ 211505 h 2311974"/>
                <a:gd name="connsiteX15" fmla="*/ 730720 w 1297423"/>
                <a:gd name="connsiteY15" fmla="*/ 213936 h 2311974"/>
                <a:gd name="connsiteX16" fmla="*/ 752060 w 1297423"/>
                <a:gd name="connsiteY16" fmla="*/ 199350 h 2311974"/>
                <a:gd name="connsiteX17" fmla="*/ 761545 w 1297423"/>
                <a:gd name="connsiteY17" fmla="*/ 177470 h 2311974"/>
                <a:gd name="connsiteX18" fmla="*/ 787628 w 1297423"/>
                <a:gd name="connsiteY18" fmla="*/ 158021 h 2311974"/>
                <a:gd name="connsiteX19" fmla="*/ 808968 w 1297423"/>
                <a:gd name="connsiteY19" fmla="*/ 194488 h 2311974"/>
                <a:gd name="connsiteX20" fmla="*/ 808968 w 1297423"/>
                <a:gd name="connsiteY20" fmla="*/ 221230 h 2311974"/>
                <a:gd name="connsiteX21" fmla="*/ 820823 w 1297423"/>
                <a:gd name="connsiteY21" fmla="*/ 243110 h 2311974"/>
                <a:gd name="connsiteX22" fmla="*/ 839793 w 1297423"/>
                <a:gd name="connsiteY22" fmla="*/ 262558 h 2311974"/>
                <a:gd name="connsiteX23" fmla="*/ 937009 w 1297423"/>
                <a:gd name="connsiteY23" fmla="*/ 262558 h 2311974"/>
                <a:gd name="connsiteX24" fmla="*/ 1019999 w 1297423"/>
                <a:gd name="connsiteY24" fmla="*/ 371958 h 2311974"/>
                <a:gd name="connsiteX25" fmla="*/ 1136185 w 1297423"/>
                <a:gd name="connsiteY25" fmla="*/ 415718 h 2311974"/>
                <a:gd name="connsiteX26" fmla="*/ 1257114 w 1297423"/>
                <a:gd name="connsiteY26" fmla="*/ 371958 h 2311974"/>
                <a:gd name="connsiteX27" fmla="*/ 1257114 w 1297423"/>
                <a:gd name="connsiteY27" fmla="*/ 388975 h 2311974"/>
                <a:gd name="connsiteX28" fmla="*/ 1271341 w 1297423"/>
                <a:gd name="connsiteY28" fmla="*/ 408424 h 2311974"/>
                <a:gd name="connsiteX29" fmla="*/ 1209691 w 1297423"/>
                <a:gd name="connsiteY29" fmla="*/ 444891 h 2311974"/>
                <a:gd name="connsiteX30" fmla="*/ 1207320 w 1297423"/>
                <a:gd name="connsiteY30" fmla="*/ 491082 h 2311974"/>
                <a:gd name="connsiteX31" fmla="*/ 1228660 w 1297423"/>
                <a:gd name="connsiteY31" fmla="*/ 532410 h 2311974"/>
                <a:gd name="connsiteX32" fmla="*/ 1261856 w 1297423"/>
                <a:gd name="connsiteY32" fmla="*/ 554290 h 2311974"/>
                <a:gd name="connsiteX33" fmla="*/ 1283196 w 1297423"/>
                <a:gd name="connsiteY33" fmla="*/ 581032 h 2311974"/>
                <a:gd name="connsiteX34" fmla="*/ 1276083 w 1297423"/>
                <a:gd name="connsiteY34" fmla="*/ 622361 h 2311974"/>
                <a:gd name="connsiteX35" fmla="*/ 1297423 w 1297423"/>
                <a:gd name="connsiteY35" fmla="*/ 644241 h 2311974"/>
                <a:gd name="connsiteX36" fmla="*/ 1292681 w 1297423"/>
                <a:gd name="connsiteY36" fmla="*/ 658827 h 2311974"/>
                <a:gd name="connsiteX37" fmla="*/ 1024742 w 1297423"/>
                <a:gd name="connsiteY37" fmla="*/ 1149909 h 2311974"/>
                <a:gd name="connsiteX38" fmla="*/ 1036597 w 1297423"/>
                <a:gd name="connsiteY38" fmla="*/ 1164496 h 2311974"/>
                <a:gd name="connsiteX39" fmla="*/ 1065051 w 1297423"/>
                <a:gd name="connsiteY39" fmla="*/ 1164496 h 2311974"/>
                <a:gd name="connsiteX40" fmla="*/ 1067422 w 1297423"/>
                <a:gd name="connsiteY40" fmla="*/ 1166927 h 2311974"/>
                <a:gd name="connsiteX41" fmla="*/ 1086391 w 1297423"/>
                <a:gd name="connsiteY41" fmla="*/ 1159634 h 2311974"/>
                <a:gd name="connsiteX42" fmla="*/ 1098247 w 1297423"/>
                <a:gd name="connsiteY42" fmla="*/ 1166927 h 2311974"/>
                <a:gd name="connsiteX43" fmla="*/ 1105361 w 1297423"/>
                <a:gd name="connsiteY43" fmla="*/ 1166927 h 2311974"/>
                <a:gd name="connsiteX44" fmla="*/ 1100618 w 1297423"/>
                <a:gd name="connsiteY44" fmla="*/ 1171789 h 2311974"/>
                <a:gd name="connsiteX45" fmla="*/ 1114845 w 1297423"/>
                <a:gd name="connsiteY45" fmla="*/ 1179083 h 2311974"/>
                <a:gd name="connsiteX46" fmla="*/ 1121959 w 1297423"/>
                <a:gd name="connsiteY46" fmla="*/ 1222842 h 2311974"/>
                <a:gd name="connsiteX47" fmla="*/ 1114845 w 1297423"/>
                <a:gd name="connsiteY47" fmla="*/ 1230136 h 2311974"/>
                <a:gd name="connsiteX48" fmla="*/ 1114845 w 1297423"/>
                <a:gd name="connsiteY48" fmla="*/ 1254447 h 2311974"/>
                <a:gd name="connsiteX49" fmla="*/ 1140928 w 1297423"/>
                <a:gd name="connsiteY49" fmla="*/ 1271464 h 2311974"/>
                <a:gd name="connsiteX50" fmla="*/ 1136185 w 1297423"/>
                <a:gd name="connsiteY50" fmla="*/ 1278758 h 2311974"/>
                <a:gd name="connsiteX51" fmla="*/ 1145670 w 1297423"/>
                <a:gd name="connsiteY51" fmla="*/ 1290913 h 2311974"/>
                <a:gd name="connsiteX52" fmla="*/ 1145670 w 1297423"/>
                <a:gd name="connsiteY52" fmla="*/ 1303069 h 2311974"/>
                <a:gd name="connsiteX53" fmla="*/ 1148041 w 1297423"/>
                <a:gd name="connsiteY53" fmla="*/ 1305500 h 2311974"/>
                <a:gd name="connsiteX54" fmla="*/ 1145670 w 1297423"/>
                <a:gd name="connsiteY54" fmla="*/ 1312793 h 2311974"/>
                <a:gd name="connsiteX55" fmla="*/ 1152783 w 1297423"/>
                <a:gd name="connsiteY55" fmla="*/ 1324948 h 2311974"/>
                <a:gd name="connsiteX56" fmla="*/ 1159897 w 1297423"/>
                <a:gd name="connsiteY56" fmla="*/ 1317655 h 2311974"/>
                <a:gd name="connsiteX57" fmla="*/ 1159897 w 1297423"/>
                <a:gd name="connsiteY57" fmla="*/ 1327379 h 2311974"/>
                <a:gd name="connsiteX58" fmla="*/ 1162268 w 1297423"/>
                <a:gd name="connsiteY58" fmla="*/ 1344397 h 2311974"/>
                <a:gd name="connsiteX59" fmla="*/ 1136185 w 1297423"/>
                <a:gd name="connsiteY59" fmla="*/ 1358984 h 2311974"/>
                <a:gd name="connsiteX60" fmla="*/ 1114845 w 1297423"/>
                <a:gd name="connsiteY60" fmla="*/ 1358984 h 2311974"/>
                <a:gd name="connsiteX61" fmla="*/ 1112474 w 1297423"/>
                <a:gd name="connsiteY61" fmla="*/ 1376001 h 2311974"/>
                <a:gd name="connsiteX62" fmla="*/ 1133814 w 1297423"/>
                <a:gd name="connsiteY62" fmla="*/ 1376001 h 2311974"/>
                <a:gd name="connsiteX63" fmla="*/ 1136185 w 1297423"/>
                <a:gd name="connsiteY63" fmla="*/ 1383295 h 2311974"/>
                <a:gd name="connsiteX64" fmla="*/ 1140928 w 1297423"/>
                <a:gd name="connsiteY64" fmla="*/ 1380864 h 2311974"/>
                <a:gd name="connsiteX65" fmla="*/ 1148041 w 1297423"/>
                <a:gd name="connsiteY65" fmla="*/ 1393019 h 2311974"/>
                <a:gd name="connsiteX66" fmla="*/ 1145670 w 1297423"/>
                <a:gd name="connsiteY66" fmla="*/ 1400312 h 2311974"/>
                <a:gd name="connsiteX67" fmla="*/ 1148041 w 1297423"/>
                <a:gd name="connsiteY67" fmla="*/ 1402744 h 2311974"/>
                <a:gd name="connsiteX68" fmla="*/ 1167010 w 1297423"/>
                <a:gd name="connsiteY68" fmla="*/ 1380864 h 2311974"/>
                <a:gd name="connsiteX69" fmla="*/ 1174124 w 1297423"/>
                <a:gd name="connsiteY69" fmla="*/ 1383295 h 2311974"/>
                <a:gd name="connsiteX70" fmla="*/ 1169381 w 1297423"/>
                <a:gd name="connsiteY70" fmla="*/ 1380864 h 2311974"/>
                <a:gd name="connsiteX71" fmla="*/ 1176495 w 1297423"/>
                <a:gd name="connsiteY71" fmla="*/ 1373570 h 2311974"/>
                <a:gd name="connsiteX72" fmla="*/ 1183608 w 1297423"/>
                <a:gd name="connsiteY72" fmla="*/ 1368708 h 2311974"/>
                <a:gd name="connsiteX73" fmla="*/ 1200206 w 1297423"/>
                <a:gd name="connsiteY73" fmla="*/ 1417330 h 2311974"/>
                <a:gd name="connsiteX74" fmla="*/ 1195464 w 1297423"/>
                <a:gd name="connsiteY74" fmla="*/ 1424623 h 2311974"/>
                <a:gd name="connsiteX75" fmla="*/ 1195464 w 1297423"/>
                <a:gd name="connsiteY75" fmla="*/ 1441641 h 2311974"/>
                <a:gd name="connsiteX76" fmla="*/ 1162268 w 1297423"/>
                <a:gd name="connsiteY76" fmla="*/ 1436779 h 2311974"/>
                <a:gd name="connsiteX77" fmla="*/ 1159897 w 1297423"/>
                <a:gd name="connsiteY77" fmla="*/ 1473245 h 2311974"/>
                <a:gd name="connsiteX78" fmla="*/ 1145670 w 1297423"/>
                <a:gd name="connsiteY78" fmla="*/ 1473245 h 2311974"/>
                <a:gd name="connsiteX79" fmla="*/ 1140928 w 1297423"/>
                <a:gd name="connsiteY79" fmla="*/ 1504850 h 2311974"/>
                <a:gd name="connsiteX80" fmla="*/ 1126701 w 1297423"/>
                <a:gd name="connsiteY80" fmla="*/ 1521867 h 2311974"/>
                <a:gd name="connsiteX81" fmla="*/ 1126701 w 1297423"/>
                <a:gd name="connsiteY81" fmla="*/ 1548609 h 2311974"/>
                <a:gd name="connsiteX82" fmla="*/ 1107732 w 1297423"/>
                <a:gd name="connsiteY82" fmla="*/ 1560765 h 2311974"/>
                <a:gd name="connsiteX83" fmla="*/ 1133814 w 1297423"/>
                <a:gd name="connsiteY83" fmla="*/ 1570489 h 2311974"/>
                <a:gd name="connsiteX84" fmla="*/ 1133814 w 1297423"/>
                <a:gd name="connsiteY84" fmla="*/ 1577783 h 2311974"/>
                <a:gd name="connsiteX85" fmla="*/ 1079278 w 1297423"/>
                <a:gd name="connsiteY85" fmla="*/ 1577783 h 2311974"/>
                <a:gd name="connsiteX86" fmla="*/ 1091134 w 1297423"/>
                <a:gd name="connsiteY86" fmla="*/ 1602094 h 2311974"/>
                <a:gd name="connsiteX87" fmla="*/ 1100618 w 1297423"/>
                <a:gd name="connsiteY87" fmla="*/ 1609387 h 2311974"/>
                <a:gd name="connsiteX88" fmla="*/ 1098247 w 1297423"/>
                <a:gd name="connsiteY88" fmla="*/ 1619111 h 2311974"/>
                <a:gd name="connsiteX89" fmla="*/ 1100618 w 1297423"/>
                <a:gd name="connsiteY89" fmla="*/ 1623973 h 2311974"/>
                <a:gd name="connsiteX90" fmla="*/ 1100618 w 1297423"/>
                <a:gd name="connsiteY90" fmla="*/ 1645853 h 2311974"/>
                <a:gd name="connsiteX91" fmla="*/ 1093505 w 1297423"/>
                <a:gd name="connsiteY91" fmla="*/ 1645853 h 2311974"/>
                <a:gd name="connsiteX92" fmla="*/ 1086391 w 1297423"/>
                <a:gd name="connsiteY92" fmla="*/ 1667733 h 2311974"/>
                <a:gd name="connsiteX93" fmla="*/ 1086391 w 1297423"/>
                <a:gd name="connsiteY93" fmla="*/ 1706631 h 2311974"/>
                <a:gd name="connsiteX94" fmla="*/ 1072165 w 1297423"/>
                <a:gd name="connsiteY94" fmla="*/ 1709062 h 2311974"/>
                <a:gd name="connsiteX95" fmla="*/ 1072165 w 1297423"/>
                <a:gd name="connsiteY95" fmla="*/ 1723648 h 2311974"/>
                <a:gd name="connsiteX96" fmla="*/ 1060309 w 1297423"/>
                <a:gd name="connsiteY96" fmla="*/ 1740666 h 2311974"/>
                <a:gd name="connsiteX97" fmla="*/ 1003401 w 1297423"/>
                <a:gd name="connsiteY97" fmla="*/ 1733373 h 2311974"/>
                <a:gd name="connsiteX98" fmla="*/ 977319 w 1297423"/>
                <a:gd name="connsiteY98" fmla="*/ 1733373 h 2311974"/>
                <a:gd name="connsiteX99" fmla="*/ 965463 w 1297423"/>
                <a:gd name="connsiteY99" fmla="*/ 1743097 h 2311974"/>
                <a:gd name="connsiteX100" fmla="*/ 958350 w 1297423"/>
                <a:gd name="connsiteY100" fmla="*/ 1735804 h 2311974"/>
                <a:gd name="connsiteX101" fmla="*/ 951236 w 1297423"/>
                <a:gd name="connsiteY101" fmla="*/ 1740666 h 2311974"/>
                <a:gd name="connsiteX102" fmla="*/ 929896 w 1297423"/>
                <a:gd name="connsiteY102" fmla="*/ 1713924 h 2311974"/>
                <a:gd name="connsiteX103" fmla="*/ 915669 w 1297423"/>
                <a:gd name="connsiteY103" fmla="*/ 1721217 h 2311974"/>
                <a:gd name="connsiteX104" fmla="*/ 908556 w 1297423"/>
                <a:gd name="connsiteY104" fmla="*/ 1733373 h 2311974"/>
                <a:gd name="connsiteX105" fmla="*/ 901442 w 1297423"/>
                <a:gd name="connsiteY105" fmla="*/ 1735804 h 2311974"/>
                <a:gd name="connsiteX106" fmla="*/ 887215 w 1297423"/>
                <a:gd name="connsiteY106" fmla="*/ 1706631 h 2311974"/>
                <a:gd name="connsiteX107" fmla="*/ 816081 w 1297423"/>
                <a:gd name="connsiteY107" fmla="*/ 1709062 h 2311974"/>
                <a:gd name="connsiteX108" fmla="*/ 813710 w 1297423"/>
                <a:gd name="connsiteY108" fmla="*/ 1721217 h 2311974"/>
                <a:gd name="connsiteX109" fmla="*/ 771030 w 1297423"/>
                <a:gd name="connsiteY109" fmla="*/ 1721217 h 2311974"/>
                <a:gd name="connsiteX110" fmla="*/ 771030 w 1297423"/>
                <a:gd name="connsiteY110" fmla="*/ 1728511 h 2311974"/>
                <a:gd name="connsiteX111" fmla="*/ 740205 w 1297423"/>
                <a:gd name="connsiteY111" fmla="*/ 1721217 h 2311974"/>
                <a:gd name="connsiteX112" fmla="*/ 740205 w 1297423"/>
                <a:gd name="connsiteY112" fmla="*/ 1706631 h 2311974"/>
                <a:gd name="connsiteX113" fmla="*/ 733091 w 1297423"/>
                <a:gd name="connsiteY113" fmla="*/ 1706631 h 2311974"/>
                <a:gd name="connsiteX114" fmla="*/ 730720 w 1297423"/>
                <a:gd name="connsiteY114" fmla="*/ 1692044 h 2311974"/>
                <a:gd name="connsiteX115" fmla="*/ 730720 w 1297423"/>
                <a:gd name="connsiteY115" fmla="*/ 1692044 h 2311974"/>
                <a:gd name="connsiteX116" fmla="*/ 733091 w 1297423"/>
                <a:gd name="connsiteY116" fmla="*/ 1706631 h 2311974"/>
                <a:gd name="connsiteX117" fmla="*/ 678555 w 1297423"/>
                <a:gd name="connsiteY117" fmla="*/ 1709062 h 2311974"/>
                <a:gd name="connsiteX118" fmla="*/ 638246 w 1297423"/>
                <a:gd name="connsiteY118" fmla="*/ 1701769 h 2311974"/>
                <a:gd name="connsiteX119" fmla="*/ 635875 w 1297423"/>
                <a:gd name="connsiteY119" fmla="*/ 1709062 h 2311974"/>
                <a:gd name="connsiteX120" fmla="*/ 616905 w 1297423"/>
                <a:gd name="connsiteY120" fmla="*/ 1713924 h 2311974"/>
                <a:gd name="connsiteX121" fmla="*/ 609792 w 1297423"/>
                <a:gd name="connsiteY121" fmla="*/ 1733373 h 2311974"/>
                <a:gd name="connsiteX122" fmla="*/ 614534 w 1297423"/>
                <a:gd name="connsiteY122" fmla="*/ 1750391 h 2311974"/>
                <a:gd name="connsiteX123" fmla="*/ 595565 w 1297423"/>
                <a:gd name="connsiteY123" fmla="*/ 1750391 h 2311974"/>
                <a:gd name="connsiteX124" fmla="*/ 590823 w 1297423"/>
                <a:gd name="connsiteY124" fmla="*/ 1769840 h 2311974"/>
                <a:gd name="connsiteX125" fmla="*/ 597936 w 1297423"/>
                <a:gd name="connsiteY125" fmla="*/ 1784426 h 2311974"/>
                <a:gd name="connsiteX126" fmla="*/ 595565 w 1297423"/>
                <a:gd name="connsiteY126" fmla="*/ 1806306 h 2311974"/>
                <a:gd name="connsiteX127" fmla="*/ 583709 w 1297423"/>
                <a:gd name="connsiteY127" fmla="*/ 1813599 h 2311974"/>
                <a:gd name="connsiteX128" fmla="*/ 583709 w 1297423"/>
                <a:gd name="connsiteY128" fmla="*/ 1847635 h 2311974"/>
                <a:gd name="connsiteX129" fmla="*/ 569483 w 1297423"/>
                <a:gd name="connsiteY129" fmla="*/ 1852497 h 2311974"/>
                <a:gd name="connsiteX130" fmla="*/ 567111 w 1297423"/>
                <a:gd name="connsiteY130" fmla="*/ 1837910 h 2311974"/>
                <a:gd name="connsiteX131" fmla="*/ 533915 w 1297423"/>
                <a:gd name="connsiteY131" fmla="*/ 1837910 h 2311974"/>
                <a:gd name="connsiteX132" fmla="*/ 533915 w 1297423"/>
                <a:gd name="connsiteY132" fmla="*/ 1859790 h 2311974"/>
                <a:gd name="connsiteX133" fmla="*/ 514946 w 1297423"/>
                <a:gd name="connsiteY133" fmla="*/ 1859790 h 2311974"/>
                <a:gd name="connsiteX134" fmla="*/ 514946 w 1297423"/>
                <a:gd name="connsiteY134" fmla="*/ 1869515 h 2311974"/>
                <a:gd name="connsiteX135" fmla="*/ 512575 w 1297423"/>
                <a:gd name="connsiteY135" fmla="*/ 1876808 h 2311974"/>
                <a:gd name="connsiteX136" fmla="*/ 431957 w 1297423"/>
                <a:gd name="connsiteY136" fmla="*/ 1876808 h 2311974"/>
                <a:gd name="connsiteX137" fmla="*/ 431957 w 1297423"/>
                <a:gd name="connsiteY137" fmla="*/ 1896257 h 2311974"/>
                <a:gd name="connsiteX138" fmla="*/ 379791 w 1297423"/>
                <a:gd name="connsiteY138" fmla="*/ 1901119 h 2311974"/>
                <a:gd name="connsiteX139" fmla="*/ 379791 w 1297423"/>
                <a:gd name="connsiteY139" fmla="*/ 1930292 h 2311974"/>
                <a:gd name="connsiteX140" fmla="*/ 358451 w 1297423"/>
                <a:gd name="connsiteY140" fmla="*/ 1930292 h 2311974"/>
                <a:gd name="connsiteX141" fmla="*/ 356080 w 1297423"/>
                <a:gd name="connsiteY141" fmla="*/ 1952172 h 2311974"/>
                <a:gd name="connsiteX142" fmla="*/ 344224 w 1297423"/>
                <a:gd name="connsiteY142" fmla="*/ 1952172 h 2311974"/>
                <a:gd name="connsiteX143" fmla="*/ 344224 w 1297423"/>
                <a:gd name="connsiteY143" fmla="*/ 1978914 h 2311974"/>
                <a:gd name="connsiteX144" fmla="*/ 351338 w 1297423"/>
                <a:gd name="connsiteY144" fmla="*/ 1983776 h 2311974"/>
                <a:gd name="connsiteX145" fmla="*/ 348967 w 1297423"/>
                <a:gd name="connsiteY145" fmla="*/ 2000794 h 2311974"/>
                <a:gd name="connsiteX146" fmla="*/ 356080 w 1297423"/>
                <a:gd name="connsiteY146" fmla="*/ 2005656 h 2311974"/>
                <a:gd name="connsiteX147" fmla="*/ 356080 w 1297423"/>
                <a:gd name="connsiteY147" fmla="*/ 2068865 h 2311974"/>
                <a:gd name="connsiteX148" fmla="*/ 348967 w 1297423"/>
                <a:gd name="connsiteY148" fmla="*/ 2068865 h 2311974"/>
                <a:gd name="connsiteX149" fmla="*/ 348967 w 1297423"/>
                <a:gd name="connsiteY149" fmla="*/ 2081020 h 2311974"/>
                <a:gd name="connsiteX150" fmla="*/ 329997 w 1297423"/>
                <a:gd name="connsiteY150" fmla="*/ 2083451 h 2311974"/>
                <a:gd name="connsiteX151" fmla="*/ 315771 w 1297423"/>
                <a:gd name="connsiteY151" fmla="*/ 2117487 h 2311974"/>
                <a:gd name="connsiteX152" fmla="*/ 315771 w 1297423"/>
                <a:gd name="connsiteY152" fmla="*/ 2129642 h 2311974"/>
                <a:gd name="connsiteX153" fmla="*/ 372678 w 1297423"/>
                <a:gd name="connsiteY153" fmla="*/ 2132073 h 2311974"/>
                <a:gd name="connsiteX154" fmla="*/ 365565 w 1297423"/>
                <a:gd name="connsiteY154" fmla="*/ 2151522 h 2311974"/>
                <a:gd name="connsiteX155" fmla="*/ 370307 w 1297423"/>
                <a:gd name="connsiteY155" fmla="*/ 2161246 h 2311974"/>
                <a:gd name="connsiteX156" fmla="*/ 365565 w 1297423"/>
                <a:gd name="connsiteY156" fmla="*/ 2168540 h 2311974"/>
                <a:gd name="connsiteX157" fmla="*/ 348967 w 1297423"/>
                <a:gd name="connsiteY157" fmla="*/ 2168540 h 2311974"/>
                <a:gd name="connsiteX158" fmla="*/ 348967 w 1297423"/>
                <a:gd name="connsiteY158" fmla="*/ 2180695 h 2311974"/>
                <a:gd name="connsiteX159" fmla="*/ 318142 w 1297423"/>
                <a:gd name="connsiteY159" fmla="*/ 2187988 h 2311974"/>
                <a:gd name="connsiteX160" fmla="*/ 325255 w 1297423"/>
                <a:gd name="connsiteY160" fmla="*/ 2200144 h 2311974"/>
                <a:gd name="connsiteX161" fmla="*/ 322884 w 1297423"/>
                <a:gd name="connsiteY161" fmla="*/ 2256059 h 2311974"/>
                <a:gd name="connsiteX162" fmla="*/ 311028 w 1297423"/>
                <a:gd name="connsiteY162" fmla="*/ 2277939 h 2311974"/>
                <a:gd name="connsiteX163" fmla="*/ 284946 w 1297423"/>
                <a:gd name="connsiteY163" fmla="*/ 2307112 h 2311974"/>
                <a:gd name="connsiteX164" fmla="*/ 270719 w 1297423"/>
                <a:gd name="connsiteY164" fmla="*/ 2311974 h 2311974"/>
                <a:gd name="connsiteX165" fmla="*/ 254121 w 1297423"/>
                <a:gd name="connsiteY165" fmla="*/ 2282801 h 2311974"/>
                <a:gd name="connsiteX166" fmla="*/ 235152 w 1297423"/>
                <a:gd name="connsiteY166" fmla="*/ 2275508 h 2311974"/>
                <a:gd name="connsiteX167" fmla="*/ 220925 w 1297423"/>
                <a:gd name="connsiteY167" fmla="*/ 2292526 h 2311974"/>
                <a:gd name="connsiteX168" fmla="*/ 201956 w 1297423"/>
                <a:gd name="connsiteY168" fmla="*/ 2285232 h 2311974"/>
                <a:gd name="connsiteX169" fmla="*/ 187729 w 1297423"/>
                <a:gd name="connsiteY169" fmla="*/ 2290094 h 2311974"/>
                <a:gd name="connsiteX170" fmla="*/ 152162 w 1297423"/>
                <a:gd name="connsiteY170" fmla="*/ 2275508 h 2311974"/>
                <a:gd name="connsiteX171" fmla="*/ 111427 w 1297423"/>
                <a:gd name="connsiteY171" fmla="*/ 2254426 h 2311974"/>
                <a:gd name="connsiteX172" fmla="*/ 119732 w 1297423"/>
                <a:gd name="connsiteY172" fmla="*/ 2090384 h 2311974"/>
                <a:gd name="connsiteX173" fmla="*/ 149016 w 1297423"/>
                <a:gd name="connsiteY173" fmla="*/ 1879782 h 2311974"/>
                <a:gd name="connsiteX174" fmla="*/ 144099 w 1297423"/>
                <a:gd name="connsiteY174" fmla="*/ 1766434 h 2311974"/>
                <a:gd name="connsiteX175" fmla="*/ 115820 w 1297423"/>
                <a:gd name="connsiteY175" fmla="*/ 1684276 h 2311974"/>
                <a:gd name="connsiteX176" fmla="*/ 52467 w 1297423"/>
                <a:gd name="connsiteY176" fmla="*/ 1605539 h 2311974"/>
                <a:gd name="connsiteX177" fmla="*/ 2592 w 1297423"/>
                <a:gd name="connsiteY177" fmla="*/ 1566641 h 2311974"/>
                <a:gd name="connsiteX178" fmla="*/ 4236 w 1297423"/>
                <a:gd name="connsiteY178" fmla="*/ 1519182 h 2311974"/>
                <a:gd name="connsiteX179" fmla="*/ 0 w 1297423"/>
                <a:gd name="connsiteY179" fmla="*/ 1442151 h 2311974"/>
                <a:gd name="connsiteX180" fmla="*/ 55307 w 1297423"/>
                <a:gd name="connsiteY180" fmla="*/ 1327822 h 2311974"/>
                <a:gd name="connsiteX181" fmla="*/ 848993 w 1297423"/>
                <a:gd name="connsiteY181" fmla="*/ 1104035 h 2311974"/>
                <a:gd name="connsiteX182" fmla="*/ 220925 w 1297423"/>
                <a:gd name="connsiteY182" fmla="*/ 240679 h 2311974"/>
                <a:gd name="connsiteX183" fmla="*/ 242265 w 1297423"/>
                <a:gd name="connsiteY183" fmla="*/ 199350 h 2311974"/>
                <a:gd name="connsiteX184" fmla="*/ 220925 w 1297423"/>
                <a:gd name="connsiteY184" fmla="*/ 150728 h 2311974"/>
                <a:gd name="connsiteX185" fmla="*/ 230409 w 1297423"/>
                <a:gd name="connsiteY185" fmla="*/ 131279 h 2311974"/>
                <a:gd name="connsiteX186" fmla="*/ 263605 w 1297423"/>
                <a:gd name="connsiteY186" fmla="*/ 116693 h 2311974"/>
                <a:gd name="connsiteX187" fmla="*/ 301544 w 1297423"/>
                <a:gd name="connsiteY187" fmla="*/ 102106 h 2311974"/>
                <a:gd name="connsiteX188" fmla="*/ 294430 w 1297423"/>
                <a:gd name="connsiteY188" fmla="*/ 7293 h 2311974"/>
                <a:gd name="connsiteX189" fmla="*/ 337111 w 1297423"/>
                <a:gd name="connsiteY189" fmla="*/ 17018 h 2311974"/>
                <a:gd name="connsiteX190" fmla="*/ 358451 w 1297423"/>
                <a:gd name="connsiteY190" fmla="*/ 0 h 2311974"/>
                <a:gd name="connsiteX191" fmla="*/ 358451 w 1297423"/>
                <a:gd name="connsiteY191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548142 w 1297423"/>
                <a:gd name="connsiteY9" fmla="*/ 123986 h 2311974"/>
                <a:gd name="connsiteX10" fmla="*/ 574225 w 1297423"/>
                <a:gd name="connsiteY10" fmla="*/ 150728 h 2311974"/>
                <a:gd name="connsiteX11" fmla="*/ 650101 w 1297423"/>
                <a:gd name="connsiteY11" fmla="*/ 172608 h 2311974"/>
                <a:gd name="connsiteX12" fmla="*/ 657215 w 1297423"/>
                <a:gd name="connsiteY12" fmla="*/ 184763 h 2311974"/>
                <a:gd name="connsiteX13" fmla="*/ 664328 w 1297423"/>
                <a:gd name="connsiteY13" fmla="*/ 233385 h 2311974"/>
                <a:gd name="connsiteX14" fmla="*/ 707009 w 1297423"/>
                <a:gd name="connsiteY14" fmla="*/ 211505 h 2311974"/>
                <a:gd name="connsiteX15" fmla="*/ 730720 w 1297423"/>
                <a:gd name="connsiteY15" fmla="*/ 213936 h 2311974"/>
                <a:gd name="connsiteX16" fmla="*/ 752060 w 1297423"/>
                <a:gd name="connsiteY16" fmla="*/ 199350 h 2311974"/>
                <a:gd name="connsiteX17" fmla="*/ 761545 w 1297423"/>
                <a:gd name="connsiteY17" fmla="*/ 177470 h 2311974"/>
                <a:gd name="connsiteX18" fmla="*/ 787628 w 1297423"/>
                <a:gd name="connsiteY18" fmla="*/ 158021 h 2311974"/>
                <a:gd name="connsiteX19" fmla="*/ 808968 w 1297423"/>
                <a:gd name="connsiteY19" fmla="*/ 194488 h 2311974"/>
                <a:gd name="connsiteX20" fmla="*/ 808968 w 1297423"/>
                <a:gd name="connsiteY20" fmla="*/ 221230 h 2311974"/>
                <a:gd name="connsiteX21" fmla="*/ 820823 w 1297423"/>
                <a:gd name="connsiteY21" fmla="*/ 243110 h 2311974"/>
                <a:gd name="connsiteX22" fmla="*/ 839793 w 1297423"/>
                <a:gd name="connsiteY22" fmla="*/ 262558 h 2311974"/>
                <a:gd name="connsiteX23" fmla="*/ 937009 w 1297423"/>
                <a:gd name="connsiteY23" fmla="*/ 262558 h 2311974"/>
                <a:gd name="connsiteX24" fmla="*/ 1019999 w 1297423"/>
                <a:gd name="connsiteY24" fmla="*/ 371958 h 2311974"/>
                <a:gd name="connsiteX25" fmla="*/ 1136185 w 1297423"/>
                <a:gd name="connsiteY25" fmla="*/ 415718 h 2311974"/>
                <a:gd name="connsiteX26" fmla="*/ 1257114 w 1297423"/>
                <a:gd name="connsiteY26" fmla="*/ 371958 h 2311974"/>
                <a:gd name="connsiteX27" fmla="*/ 1257114 w 1297423"/>
                <a:gd name="connsiteY27" fmla="*/ 388975 h 2311974"/>
                <a:gd name="connsiteX28" fmla="*/ 1271341 w 1297423"/>
                <a:gd name="connsiteY28" fmla="*/ 408424 h 2311974"/>
                <a:gd name="connsiteX29" fmla="*/ 1209691 w 1297423"/>
                <a:gd name="connsiteY29" fmla="*/ 444891 h 2311974"/>
                <a:gd name="connsiteX30" fmla="*/ 1207320 w 1297423"/>
                <a:gd name="connsiteY30" fmla="*/ 491082 h 2311974"/>
                <a:gd name="connsiteX31" fmla="*/ 1228660 w 1297423"/>
                <a:gd name="connsiteY31" fmla="*/ 532410 h 2311974"/>
                <a:gd name="connsiteX32" fmla="*/ 1261856 w 1297423"/>
                <a:gd name="connsiteY32" fmla="*/ 554290 h 2311974"/>
                <a:gd name="connsiteX33" fmla="*/ 1283196 w 1297423"/>
                <a:gd name="connsiteY33" fmla="*/ 581032 h 2311974"/>
                <a:gd name="connsiteX34" fmla="*/ 1276083 w 1297423"/>
                <a:gd name="connsiteY34" fmla="*/ 622361 h 2311974"/>
                <a:gd name="connsiteX35" fmla="*/ 1297423 w 1297423"/>
                <a:gd name="connsiteY35" fmla="*/ 644241 h 2311974"/>
                <a:gd name="connsiteX36" fmla="*/ 1024742 w 1297423"/>
                <a:gd name="connsiteY36" fmla="*/ 1149909 h 2311974"/>
                <a:gd name="connsiteX37" fmla="*/ 1036597 w 1297423"/>
                <a:gd name="connsiteY37" fmla="*/ 1164496 h 2311974"/>
                <a:gd name="connsiteX38" fmla="*/ 1065051 w 1297423"/>
                <a:gd name="connsiteY38" fmla="*/ 1164496 h 2311974"/>
                <a:gd name="connsiteX39" fmla="*/ 1067422 w 1297423"/>
                <a:gd name="connsiteY39" fmla="*/ 1166927 h 2311974"/>
                <a:gd name="connsiteX40" fmla="*/ 1086391 w 1297423"/>
                <a:gd name="connsiteY40" fmla="*/ 1159634 h 2311974"/>
                <a:gd name="connsiteX41" fmla="*/ 1098247 w 1297423"/>
                <a:gd name="connsiteY41" fmla="*/ 1166927 h 2311974"/>
                <a:gd name="connsiteX42" fmla="*/ 1105361 w 1297423"/>
                <a:gd name="connsiteY42" fmla="*/ 1166927 h 2311974"/>
                <a:gd name="connsiteX43" fmla="*/ 1100618 w 1297423"/>
                <a:gd name="connsiteY43" fmla="*/ 1171789 h 2311974"/>
                <a:gd name="connsiteX44" fmla="*/ 1114845 w 1297423"/>
                <a:gd name="connsiteY44" fmla="*/ 1179083 h 2311974"/>
                <a:gd name="connsiteX45" fmla="*/ 1121959 w 1297423"/>
                <a:gd name="connsiteY45" fmla="*/ 1222842 h 2311974"/>
                <a:gd name="connsiteX46" fmla="*/ 1114845 w 1297423"/>
                <a:gd name="connsiteY46" fmla="*/ 1230136 h 2311974"/>
                <a:gd name="connsiteX47" fmla="*/ 1114845 w 1297423"/>
                <a:gd name="connsiteY47" fmla="*/ 1254447 h 2311974"/>
                <a:gd name="connsiteX48" fmla="*/ 1140928 w 1297423"/>
                <a:gd name="connsiteY48" fmla="*/ 1271464 h 2311974"/>
                <a:gd name="connsiteX49" fmla="*/ 1136185 w 1297423"/>
                <a:gd name="connsiteY49" fmla="*/ 1278758 h 2311974"/>
                <a:gd name="connsiteX50" fmla="*/ 1145670 w 1297423"/>
                <a:gd name="connsiteY50" fmla="*/ 1290913 h 2311974"/>
                <a:gd name="connsiteX51" fmla="*/ 1145670 w 1297423"/>
                <a:gd name="connsiteY51" fmla="*/ 1303069 h 2311974"/>
                <a:gd name="connsiteX52" fmla="*/ 1148041 w 1297423"/>
                <a:gd name="connsiteY52" fmla="*/ 1305500 h 2311974"/>
                <a:gd name="connsiteX53" fmla="*/ 1145670 w 1297423"/>
                <a:gd name="connsiteY53" fmla="*/ 1312793 h 2311974"/>
                <a:gd name="connsiteX54" fmla="*/ 1152783 w 1297423"/>
                <a:gd name="connsiteY54" fmla="*/ 1324948 h 2311974"/>
                <a:gd name="connsiteX55" fmla="*/ 1159897 w 1297423"/>
                <a:gd name="connsiteY55" fmla="*/ 1317655 h 2311974"/>
                <a:gd name="connsiteX56" fmla="*/ 1159897 w 1297423"/>
                <a:gd name="connsiteY56" fmla="*/ 1327379 h 2311974"/>
                <a:gd name="connsiteX57" fmla="*/ 1162268 w 1297423"/>
                <a:gd name="connsiteY57" fmla="*/ 1344397 h 2311974"/>
                <a:gd name="connsiteX58" fmla="*/ 1136185 w 1297423"/>
                <a:gd name="connsiteY58" fmla="*/ 1358984 h 2311974"/>
                <a:gd name="connsiteX59" fmla="*/ 1114845 w 1297423"/>
                <a:gd name="connsiteY59" fmla="*/ 1358984 h 2311974"/>
                <a:gd name="connsiteX60" fmla="*/ 1112474 w 1297423"/>
                <a:gd name="connsiteY60" fmla="*/ 1376001 h 2311974"/>
                <a:gd name="connsiteX61" fmla="*/ 1133814 w 1297423"/>
                <a:gd name="connsiteY61" fmla="*/ 1376001 h 2311974"/>
                <a:gd name="connsiteX62" fmla="*/ 1136185 w 1297423"/>
                <a:gd name="connsiteY62" fmla="*/ 1383295 h 2311974"/>
                <a:gd name="connsiteX63" fmla="*/ 1140928 w 1297423"/>
                <a:gd name="connsiteY63" fmla="*/ 1380864 h 2311974"/>
                <a:gd name="connsiteX64" fmla="*/ 1148041 w 1297423"/>
                <a:gd name="connsiteY64" fmla="*/ 1393019 h 2311974"/>
                <a:gd name="connsiteX65" fmla="*/ 1145670 w 1297423"/>
                <a:gd name="connsiteY65" fmla="*/ 1400312 h 2311974"/>
                <a:gd name="connsiteX66" fmla="*/ 1148041 w 1297423"/>
                <a:gd name="connsiteY66" fmla="*/ 1402744 h 2311974"/>
                <a:gd name="connsiteX67" fmla="*/ 1167010 w 1297423"/>
                <a:gd name="connsiteY67" fmla="*/ 1380864 h 2311974"/>
                <a:gd name="connsiteX68" fmla="*/ 1174124 w 1297423"/>
                <a:gd name="connsiteY68" fmla="*/ 1383295 h 2311974"/>
                <a:gd name="connsiteX69" fmla="*/ 1169381 w 1297423"/>
                <a:gd name="connsiteY69" fmla="*/ 1380864 h 2311974"/>
                <a:gd name="connsiteX70" fmla="*/ 1176495 w 1297423"/>
                <a:gd name="connsiteY70" fmla="*/ 1373570 h 2311974"/>
                <a:gd name="connsiteX71" fmla="*/ 1183608 w 1297423"/>
                <a:gd name="connsiteY71" fmla="*/ 1368708 h 2311974"/>
                <a:gd name="connsiteX72" fmla="*/ 1200206 w 1297423"/>
                <a:gd name="connsiteY72" fmla="*/ 1417330 h 2311974"/>
                <a:gd name="connsiteX73" fmla="*/ 1195464 w 1297423"/>
                <a:gd name="connsiteY73" fmla="*/ 1424623 h 2311974"/>
                <a:gd name="connsiteX74" fmla="*/ 1195464 w 1297423"/>
                <a:gd name="connsiteY74" fmla="*/ 1441641 h 2311974"/>
                <a:gd name="connsiteX75" fmla="*/ 1162268 w 1297423"/>
                <a:gd name="connsiteY75" fmla="*/ 1436779 h 2311974"/>
                <a:gd name="connsiteX76" fmla="*/ 1159897 w 1297423"/>
                <a:gd name="connsiteY76" fmla="*/ 1473245 h 2311974"/>
                <a:gd name="connsiteX77" fmla="*/ 1145670 w 1297423"/>
                <a:gd name="connsiteY77" fmla="*/ 1473245 h 2311974"/>
                <a:gd name="connsiteX78" fmla="*/ 1140928 w 1297423"/>
                <a:gd name="connsiteY78" fmla="*/ 1504850 h 2311974"/>
                <a:gd name="connsiteX79" fmla="*/ 1126701 w 1297423"/>
                <a:gd name="connsiteY79" fmla="*/ 1521867 h 2311974"/>
                <a:gd name="connsiteX80" fmla="*/ 1126701 w 1297423"/>
                <a:gd name="connsiteY80" fmla="*/ 1548609 h 2311974"/>
                <a:gd name="connsiteX81" fmla="*/ 1107732 w 1297423"/>
                <a:gd name="connsiteY81" fmla="*/ 1560765 h 2311974"/>
                <a:gd name="connsiteX82" fmla="*/ 1133814 w 1297423"/>
                <a:gd name="connsiteY82" fmla="*/ 1570489 h 2311974"/>
                <a:gd name="connsiteX83" fmla="*/ 1133814 w 1297423"/>
                <a:gd name="connsiteY83" fmla="*/ 1577783 h 2311974"/>
                <a:gd name="connsiteX84" fmla="*/ 1079278 w 1297423"/>
                <a:gd name="connsiteY84" fmla="*/ 1577783 h 2311974"/>
                <a:gd name="connsiteX85" fmla="*/ 1091134 w 1297423"/>
                <a:gd name="connsiteY85" fmla="*/ 1602094 h 2311974"/>
                <a:gd name="connsiteX86" fmla="*/ 1100618 w 1297423"/>
                <a:gd name="connsiteY86" fmla="*/ 1609387 h 2311974"/>
                <a:gd name="connsiteX87" fmla="*/ 1098247 w 1297423"/>
                <a:gd name="connsiteY87" fmla="*/ 1619111 h 2311974"/>
                <a:gd name="connsiteX88" fmla="*/ 1100618 w 1297423"/>
                <a:gd name="connsiteY88" fmla="*/ 1623973 h 2311974"/>
                <a:gd name="connsiteX89" fmla="*/ 1100618 w 1297423"/>
                <a:gd name="connsiteY89" fmla="*/ 1645853 h 2311974"/>
                <a:gd name="connsiteX90" fmla="*/ 1093505 w 1297423"/>
                <a:gd name="connsiteY90" fmla="*/ 1645853 h 2311974"/>
                <a:gd name="connsiteX91" fmla="*/ 1086391 w 1297423"/>
                <a:gd name="connsiteY91" fmla="*/ 1667733 h 2311974"/>
                <a:gd name="connsiteX92" fmla="*/ 1086391 w 1297423"/>
                <a:gd name="connsiteY92" fmla="*/ 1706631 h 2311974"/>
                <a:gd name="connsiteX93" fmla="*/ 1072165 w 1297423"/>
                <a:gd name="connsiteY93" fmla="*/ 1709062 h 2311974"/>
                <a:gd name="connsiteX94" fmla="*/ 1072165 w 1297423"/>
                <a:gd name="connsiteY94" fmla="*/ 1723648 h 2311974"/>
                <a:gd name="connsiteX95" fmla="*/ 1060309 w 1297423"/>
                <a:gd name="connsiteY95" fmla="*/ 1740666 h 2311974"/>
                <a:gd name="connsiteX96" fmla="*/ 1003401 w 1297423"/>
                <a:gd name="connsiteY96" fmla="*/ 1733373 h 2311974"/>
                <a:gd name="connsiteX97" fmla="*/ 977319 w 1297423"/>
                <a:gd name="connsiteY97" fmla="*/ 1733373 h 2311974"/>
                <a:gd name="connsiteX98" fmla="*/ 965463 w 1297423"/>
                <a:gd name="connsiteY98" fmla="*/ 1743097 h 2311974"/>
                <a:gd name="connsiteX99" fmla="*/ 958350 w 1297423"/>
                <a:gd name="connsiteY99" fmla="*/ 1735804 h 2311974"/>
                <a:gd name="connsiteX100" fmla="*/ 951236 w 1297423"/>
                <a:gd name="connsiteY100" fmla="*/ 1740666 h 2311974"/>
                <a:gd name="connsiteX101" fmla="*/ 929896 w 1297423"/>
                <a:gd name="connsiteY101" fmla="*/ 1713924 h 2311974"/>
                <a:gd name="connsiteX102" fmla="*/ 915669 w 1297423"/>
                <a:gd name="connsiteY102" fmla="*/ 1721217 h 2311974"/>
                <a:gd name="connsiteX103" fmla="*/ 908556 w 1297423"/>
                <a:gd name="connsiteY103" fmla="*/ 1733373 h 2311974"/>
                <a:gd name="connsiteX104" fmla="*/ 901442 w 1297423"/>
                <a:gd name="connsiteY104" fmla="*/ 1735804 h 2311974"/>
                <a:gd name="connsiteX105" fmla="*/ 887215 w 1297423"/>
                <a:gd name="connsiteY105" fmla="*/ 1706631 h 2311974"/>
                <a:gd name="connsiteX106" fmla="*/ 816081 w 1297423"/>
                <a:gd name="connsiteY106" fmla="*/ 1709062 h 2311974"/>
                <a:gd name="connsiteX107" fmla="*/ 813710 w 1297423"/>
                <a:gd name="connsiteY107" fmla="*/ 1721217 h 2311974"/>
                <a:gd name="connsiteX108" fmla="*/ 771030 w 1297423"/>
                <a:gd name="connsiteY108" fmla="*/ 1721217 h 2311974"/>
                <a:gd name="connsiteX109" fmla="*/ 771030 w 1297423"/>
                <a:gd name="connsiteY109" fmla="*/ 1728511 h 2311974"/>
                <a:gd name="connsiteX110" fmla="*/ 740205 w 1297423"/>
                <a:gd name="connsiteY110" fmla="*/ 1721217 h 2311974"/>
                <a:gd name="connsiteX111" fmla="*/ 740205 w 1297423"/>
                <a:gd name="connsiteY111" fmla="*/ 1706631 h 2311974"/>
                <a:gd name="connsiteX112" fmla="*/ 733091 w 1297423"/>
                <a:gd name="connsiteY112" fmla="*/ 1706631 h 2311974"/>
                <a:gd name="connsiteX113" fmla="*/ 730720 w 1297423"/>
                <a:gd name="connsiteY113" fmla="*/ 1692044 h 2311974"/>
                <a:gd name="connsiteX114" fmla="*/ 730720 w 1297423"/>
                <a:gd name="connsiteY114" fmla="*/ 1692044 h 2311974"/>
                <a:gd name="connsiteX115" fmla="*/ 733091 w 1297423"/>
                <a:gd name="connsiteY115" fmla="*/ 1706631 h 2311974"/>
                <a:gd name="connsiteX116" fmla="*/ 678555 w 1297423"/>
                <a:gd name="connsiteY116" fmla="*/ 1709062 h 2311974"/>
                <a:gd name="connsiteX117" fmla="*/ 638246 w 1297423"/>
                <a:gd name="connsiteY117" fmla="*/ 1701769 h 2311974"/>
                <a:gd name="connsiteX118" fmla="*/ 635875 w 1297423"/>
                <a:gd name="connsiteY118" fmla="*/ 1709062 h 2311974"/>
                <a:gd name="connsiteX119" fmla="*/ 616905 w 1297423"/>
                <a:gd name="connsiteY119" fmla="*/ 1713924 h 2311974"/>
                <a:gd name="connsiteX120" fmla="*/ 609792 w 1297423"/>
                <a:gd name="connsiteY120" fmla="*/ 1733373 h 2311974"/>
                <a:gd name="connsiteX121" fmla="*/ 614534 w 1297423"/>
                <a:gd name="connsiteY121" fmla="*/ 1750391 h 2311974"/>
                <a:gd name="connsiteX122" fmla="*/ 595565 w 1297423"/>
                <a:gd name="connsiteY122" fmla="*/ 1750391 h 2311974"/>
                <a:gd name="connsiteX123" fmla="*/ 590823 w 1297423"/>
                <a:gd name="connsiteY123" fmla="*/ 1769840 h 2311974"/>
                <a:gd name="connsiteX124" fmla="*/ 597936 w 1297423"/>
                <a:gd name="connsiteY124" fmla="*/ 1784426 h 2311974"/>
                <a:gd name="connsiteX125" fmla="*/ 595565 w 1297423"/>
                <a:gd name="connsiteY125" fmla="*/ 1806306 h 2311974"/>
                <a:gd name="connsiteX126" fmla="*/ 583709 w 1297423"/>
                <a:gd name="connsiteY126" fmla="*/ 1813599 h 2311974"/>
                <a:gd name="connsiteX127" fmla="*/ 583709 w 1297423"/>
                <a:gd name="connsiteY127" fmla="*/ 1847635 h 2311974"/>
                <a:gd name="connsiteX128" fmla="*/ 569483 w 1297423"/>
                <a:gd name="connsiteY128" fmla="*/ 1852497 h 2311974"/>
                <a:gd name="connsiteX129" fmla="*/ 567111 w 1297423"/>
                <a:gd name="connsiteY129" fmla="*/ 1837910 h 2311974"/>
                <a:gd name="connsiteX130" fmla="*/ 533915 w 1297423"/>
                <a:gd name="connsiteY130" fmla="*/ 1837910 h 2311974"/>
                <a:gd name="connsiteX131" fmla="*/ 533915 w 1297423"/>
                <a:gd name="connsiteY131" fmla="*/ 1859790 h 2311974"/>
                <a:gd name="connsiteX132" fmla="*/ 514946 w 1297423"/>
                <a:gd name="connsiteY132" fmla="*/ 1859790 h 2311974"/>
                <a:gd name="connsiteX133" fmla="*/ 514946 w 1297423"/>
                <a:gd name="connsiteY133" fmla="*/ 1869515 h 2311974"/>
                <a:gd name="connsiteX134" fmla="*/ 512575 w 1297423"/>
                <a:gd name="connsiteY134" fmla="*/ 1876808 h 2311974"/>
                <a:gd name="connsiteX135" fmla="*/ 431957 w 1297423"/>
                <a:gd name="connsiteY135" fmla="*/ 1876808 h 2311974"/>
                <a:gd name="connsiteX136" fmla="*/ 431957 w 1297423"/>
                <a:gd name="connsiteY136" fmla="*/ 1896257 h 2311974"/>
                <a:gd name="connsiteX137" fmla="*/ 379791 w 1297423"/>
                <a:gd name="connsiteY137" fmla="*/ 1901119 h 2311974"/>
                <a:gd name="connsiteX138" fmla="*/ 379791 w 1297423"/>
                <a:gd name="connsiteY138" fmla="*/ 1930292 h 2311974"/>
                <a:gd name="connsiteX139" fmla="*/ 358451 w 1297423"/>
                <a:gd name="connsiteY139" fmla="*/ 1930292 h 2311974"/>
                <a:gd name="connsiteX140" fmla="*/ 356080 w 1297423"/>
                <a:gd name="connsiteY140" fmla="*/ 1952172 h 2311974"/>
                <a:gd name="connsiteX141" fmla="*/ 344224 w 1297423"/>
                <a:gd name="connsiteY141" fmla="*/ 1952172 h 2311974"/>
                <a:gd name="connsiteX142" fmla="*/ 344224 w 1297423"/>
                <a:gd name="connsiteY142" fmla="*/ 1978914 h 2311974"/>
                <a:gd name="connsiteX143" fmla="*/ 351338 w 1297423"/>
                <a:gd name="connsiteY143" fmla="*/ 1983776 h 2311974"/>
                <a:gd name="connsiteX144" fmla="*/ 348967 w 1297423"/>
                <a:gd name="connsiteY144" fmla="*/ 2000794 h 2311974"/>
                <a:gd name="connsiteX145" fmla="*/ 356080 w 1297423"/>
                <a:gd name="connsiteY145" fmla="*/ 2005656 h 2311974"/>
                <a:gd name="connsiteX146" fmla="*/ 356080 w 1297423"/>
                <a:gd name="connsiteY146" fmla="*/ 2068865 h 2311974"/>
                <a:gd name="connsiteX147" fmla="*/ 348967 w 1297423"/>
                <a:gd name="connsiteY147" fmla="*/ 2068865 h 2311974"/>
                <a:gd name="connsiteX148" fmla="*/ 348967 w 1297423"/>
                <a:gd name="connsiteY148" fmla="*/ 2081020 h 2311974"/>
                <a:gd name="connsiteX149" fmla="*/ 329997 w 1297423"/>
                <a:gd name="connsiteY149" fmla="*/ 2083451 h 2311974"/>
                <a:gd name="connsiteX150" fmla="*/ 315771 w 1297423"/>
                <a:gd name="connsiteY150" fmla="*/ 2117487 h 2311974"/>
                <a:gd name="connsiteX151" fmla="*/ 315771 w 1297423"/>
                <a:gd name="connsiteY151" fmla="*/ 2129642 h 2311974"/>
                <a:gd name="connsiteX152" fmla="*/ 372678 w 1297423"/>
                <a:gd name="connsiteY152" fmla="*/ 2132073 h 2311974"/>
                <a:gd name="connsiteX153" fmla="*/ 365565 w 1297423"/>
                <a:gd name="connsiteY153" fmla="*/ 2151522 h 2311974"/>
                <a:gd name="connsiteX154" fmla="*/ 370307 w 1297423"/>
                <a:gd name="connsiteY154" fmla="*/ 2161246 h 2311974"/>
                <a:gd name="connsiteX155" fmla="*/ 365565 w 1297423"/>
                <a:gd name="connsiteY155" fmla="*/ 2168540 h 2311974"/>
                <a:gd name="connsiteX156" fmla="*/ 348967 w 1297423"/>
                <a:gd name="connsiteY156" fmla="*/ 2168540 h 2311974"/>
                <a:gd name="connsiteX157" fmla="*/ 348967 w 1297423"/>
                <a:gd name="connsiteY157" fmla="*/ 2180695 h 2311974"/>
                <a:gd name="connsiteX158" fmla="*/ 318142 w 1297423"/>
                <a:gd name="connsiteY158" fmla="*/ 2187988 h 2311974"/>
                <a:gd name="connsiteX159" fmla="*/ 325255 w 1297423"/>
                <a:gd name="connsiteY159" fmla="*/ 2200144 h 2311974"/>
                <a:gd name="connsiteX160" fmla="*/ 322884 w 1297423"/>
                <a:gd name="connsiteY160" fmla="*/ 2256059 h 2311974"/>
                <a:gd name="connsiteX161" fmla="*/ 311028 w 1297423"/>
                <a:gd name="connsiteY161" fmla="*/ 2277939 h 2311974"/>
                <a:gd name="connsiteX162" fmla="*/ 284946 w 1297423"/>
                <a:gd name="connsiteY162" fmla="*/ 2307112 h 2311974"/>
                <a:gd name="connsiteX163" fmla="*/ 270719 w 1297423"/>
                <a:gd name="connsiteY163" fmla="*/ 2311974 h 2311974"/>
                <a:gd name="connsiteX164" fmla="*/ 254121 w 1297423"/>
                <a:gd name="connsiteY164" fmla="*/ 2282801 h 2311974"/>
                <a:gd name="connsiteX165" fmla="*/ 235152 w 1297423"/>
                <a:gd name="connsiteY165" fmla="*/ 2275508 h 2311974"/>
                <a:gd name="connsiteX166" fmla="*/ 220925 w 1297423"/>
                <a:gd name="connsiteY166" fmla="*/ 2292526 h 2311974"/>
                <a:gd name="connsiteX167" fmla="*/ 201956 w 1297423"/>
                <a:gd name="connsiteY167" fmla="*/ 2285232 h 2311974"/>
                <a:gd name="connsiteX168" fmla="*/ 187729 w 1297423"/>
                <a:gd name="connsiteY168" fmla="*/ 2290094 h 2311974"/>
                <a:gd name="connsiteX169" fmla="*/ 152162 w 1297423"/>
                <a:gd name="connsiteY169" fmla="*/ 2275508 h 2311974"/>
                <a:gd name="connsiteX170" fmla="*/ 111427 w 1297423"/>
                <a:gd name="connsiteY170" fmla="*/ 2254426 h 2311974"/>
                <a:gd name="connsiteX171" fmla="*/ 119732 w 1297423"/>
                <a:gd name="connsiteY171" fmla="*/ 2090384 h 2311974"/>
                <a:gd name="connsiteX172" fmla="*/ 149016 w 1297423"/>
                <a:gd name="connsiteY172" fmla="*/ 1879782 h 2311974"/>
                <a:gd name="connsiteX173" fmla="*/ 144099 w 1297423"/>
                <a:gd name="connsiteY173" fmla="*/ 1766434 h 2311974"/>
                <a:gd name="connsiteX174" fmla="*/ 115820 w 1297423"/>
                <a:gd name="connsiteY174" fmla="*/ 1684276 h 2311974"/>
                <a:gd name="connsiteX175" fmla="*/ 52467 w 1297423"/>
                <a:gd name="connsiteY175" fmla="*/ 1605539 h 2311974"/>
                <a:gd name="connsiteX176" fmla="*/ 2592 w 1297423"/>
                <a:gd name="connsiteY176" fmla="*/ 1566641 h 2311974"/>
                <a:gd name="connsiteX177" fmla="*/ 4236 w 1297423"/>
                <a:gd name="connsiteY177" fmla="*/ 1519182 h 2311974"/>
                <a:gd name="connsiteX178" fmla="*/ 0 w 1297423"/>
                <a:gd name="connsiteY178" fmla="*/ 1442151 h 2311974"/>
                <a:gd name="connsiteX179" fmla="*/ 55307 w 1297423"/>
                <a:gd name="connsiteY179" fmla="*/ 1327822 h 2311974"/>
                <a:gd name="connsiteX180" fmla="*/ 848993 w 1297423"/>
                <a:gd name="connsiteY180" fmla="*/ 1104035 h 2311974"/>
                <a:gd name="connsiteX181" fmla="*/ 220925 w 1297423"/>
                <a:gd name="connsiteY181" fmla="*/ 240679 h 2311974"/>
                <a:gd name="connsiteX182" fmla="*/ 242265 w 1297423"/>
                <a:gd name="connsiteY182" fmla="*/ 199350 h 2311974"/>
                <a:gd name="connsiteX183" fmla="*/ 220925 w 1297423"/>
                <a:gd name="connsiteY183" fmla="*/ 150728 h 2311974"/>
                <a:gd name="connsiteX184" fmla="*/ 230409 w 1297423"/>
                <a:gd name="connsiteY184" fmla="*/ 131279 h 2311974"/>
                <a:gd name="connsiteX185" fmla="*/ 263605 w 1297423"/>
                <a:gd name="connsiteY185" fmla="*/ 116693 h 2311974"/>
                <a:gd name="connsiteX186" fmla="*/ 301544 w 1297423"/>
                <a:gd name="connsiteY186" fmla="*/ 102106 h 2311974"/>
                <a:gd name="connsiteX187" fmla="*/ 294430 w 1297423"/>
                <a:gd name="connsiteY187" fmla="*/ 7293 h 2311974"/>
                <a:gd name="connsiteX188" fmla="*/ 337111 w 1297423"/>
                <a:gd name="connsiteY188" fmla="*/ 17018 h 2311974"/>
                <a:gd name="connsiteX189" fmla="*/ 358451 w 1297423"/>
                <a:gd name="connsiteY189" fmla="*/ 0 h 2311974"/>
                <a:gd name="connsiteX190" fmla="*/ 358451 w 1297423"/>
                <a:gd name="connsiteY190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548142 w 1297423"/>
                <a:gd name="connsiteY9" fmla="*/ 123986 h 2311974"/>
                <a:gd name="connsiteX10" fmla="*/ 574225 w 1297423"/>
                <a:gd name="connsiteY10" fmla="*/ 150728 h 2311974"/>
                <a:gd name="connsiteX11" fmla="*/ 650101 w 1297423"/>
                <a:gd name="connsiteY11" fmla="*/ 172608 h 2311974"/>
                <a:gd name="connsiteX12" fmla="*/ 657215 w 1297423"/>
                <a:gd name="connsiteY12" fmla="*/ 184763 h 2311974"/>
                <a:gd name="connsiteX13" fmla="*/ 664328 w 1297423"/>
                <a:gd name="connsiteY13" fmla="*/ 233385 h 2311974"/>
                <a:gd name="connsiteX14" fmla="*/ 707009 w 1297423"/>
                <a:gd name="connsiteY14" fmla="*/ 211505 h 2311974"/>
                <a:gd name="connsiteX15" fmla="*/ 730720 w 1297423"/>
                <a:gd name="connsiteY15" fmla="*/ 213936 h 2311974"/>
                <a:gd name="connsiteX16" fmla="*/ 752060 w 1297423"/>
                <a:gd name="connsiteY16" fmla="*/ 199350 h 2311974"/>
                <a:gd name="connsiteX17" fmla="*/ 761545 w 1297423"/>
                <a:gd name="connsiteY17" fmla="*/ 177470 h 2311974"/>
                <a:gd name="connsiteX18" fmla="*/ 787628 w 1297423"/>
                <a:gd name="connsiteY18" fmla="*/ 158021 h 2311974"/>
                <a:gd name="connsiteX19" fmla="*/ 808968 w 1297423"/>
                <a:gd name="connsiteY19" fmla="*/ 194488 h 2311974"/>
                <a:gd name="connsiteX20" fmla="*/ 808968 w 1297423"/>
                <a:gd name="connsiteY20" fmla="*/ 221230 h 2311974"/>
                <a:gd name="connsiteX21" fmla="*/ 820823 w 1297423"/>
                <a:gd name="connsiteY21" fmla="*/ 243110 h 2311974"/>
                <a:gd name="connsiteX22" fmla="*/ 839793 w 1297423"/>
                <a:gd name="connsiteY22" fmla="*/ 262558 h 2311974"/>
                <a:gd name="connsiteX23" fmla="*/ 937009 w 1297423"/>
                <a:gd name="connsiteY23" fmla="*/ 262558 h 2311974"/>
                <a:gd name="connsiteX24" fmla="*/ 1019999 w 1297423"/>
                <a:gd name="connsiteY24" fmla="*/ 371958 h 2311974"/>
                <a:gd name="connsiteX25" fmla="*/ 1136185 w 1297423"/>
                <a:gd name="connsiteY25" fmla="*/ 415718 h 2311974"/>
                <a:gd name="connsiteX26" fmla="*/ 1257114 w 1297423"/>
                <a:gd name="connsiteY26" fmla="*/ 371958 h 2311974"/>
                <a:gd name="connsiteX27" fmla="*/ 1257114 w 1297423"/>
                <a:gd name="connsiteY27" fmla="*/ 388975 h 2311974"/>
                <a:gd name="connsiteX28" fmla="*/ 1271341 w 1297423"/>
                <a:gd name="connsiteY28" fmla="*/ 408424 h 2311974"/>
                <a:gd name="connsiteX29" fmla="*/ 1209691 w 1297423"/>
                <a:gd name="connsiteY29" fmla="*/ 444891 h 2311974"/>
                <a:gd name="connsiteX30" fmla="*/ 1207320 w 1297423"/>
                <a:gd name="connsiteY30" fmla="*/ 491082 h 2311974"/>
                <a:gd name="connsiteX31" fmla="*/ 1228660 w 1297423"/>
                <a:gd name="connsiteY31" fmla="*/ 532410 h 2311974"/>
                <a:gd name="connsiteX32" fmla="*/ 1261856 w 1297423"/>
                <a:gd name="connsiteY32" fmla="*/ 554290 h 2311974"/>
                <a:gd name="connsiteX33" fmla="*/ 1283196 w 1297423"/>
                <a:gd name="connsiteY33" fmla="*/ 581032 h 2311974"/>
                <a:gd name="connsiteX34" fmla="*/ 1297423 w 1297423"/>
                <a:gd name="connsiteY34" fmla="*/ 644241 h 2311974"/>
                <a:gd name="connsiteX35" fmla="*/ 1024742 w 1297423"/>
                <a:gd name="connsiteY35" fmla="*/ 1149909 h 2311974"/>
                <a:gd name="connsiteX36" fmla="*/ 1036597 w 1297423"/>
                <a:gd name="connsiteY36" fmla="*/ 1164496 h 2311974"/>
                <a:gd name="connsiteX37" fmla="*/ 1065051 w 1297423"/>
                <a:gd name="connsiteY37" fmla="*/ 1164496 h 2311974"/>
                <a:gd name="connsiteX38" fmla="*/ 1067422 w 1297423"/>
                <a:gd name="connsiteY38" fmla="*/ 1166927 h 2311974"/>
                <a:gd name="connsiteX39" fmla="*/ 1086391 w 1297423"/>
                <a:gd name="connsiteY39" fmla="*/ 1159634 h 2311974"/>
                <a:gd name="connsiteX40" fmla="*/ 1098247 w 1297423"/>
                <a:gd name="connsiteY40" fmla="*/ 1166927 h 2311974"/>
                <a:gd name="connsiteX41" fmla="*/ 1105361 w 1297423"/>
                <a:gd name="connsiteY41" fmla="*/ 1166927 h 2311974"/>
                <a:gd name="connsiteX42" fmla="*/ 1100618 w 1297423"/>
                <a:gd name="connsiteY42" fmla="*/ 1171789 h 2311974"/>
                <a:gd name="connsiteX43" fmla="*/ 1114845 w 1297423"/>
                <a:gd name="connsiteY43" fmla="*/ 1179083 h 2311974"/>
                <a:gd name="connsiteX44" fmla="*/ 1121959 w 1297423"/>
                <a:gd name="connsiteY44" fmla="*/ 1222842 h 2311974"/>
                <a:gd name="connsiteX45" fmla="*/ 1114845 w 1297423"/>
                <a:gd name="connsiteY45" fmla="*/ 1230136 h 2311974"/>
                <a:gd name="connsiteX46" fmla="*/ 1114845 w 1297423"/>
                <a:gd name="connsiteY46" fmla="*/ 1254447 h 2311974"/>
                <a:gd name="connsiteX47" fmla="*/ 1140928 w 1297423"/>
                <a:gd name="connsiteY47" fmla="*/ 1271464 h 2311974"/>
                <a:gd name="connsiteX48" fmla="*/ 1136185 w 1297423"/>
                <a:gd name="connsiteY48" fmla="*/ 1278758 h 2311974"/>
                <a:gd name="connsiteX49" fmla="*/ 1145670 w 1297423"/>
                <a:gd name="connsiteY49" fmla="*/ 1290913 h 2311974"/>
                <a:gd name="connsiteX50" fmla="*/ 1145670 w 1297423"/>
                <a:gd name="connsiteY50" fmla="*/ 1303069 h 2311974"/>
                <a:gd name="connsiteX51" fmla="*/ 1148041 w 1297423"/>
                <a:gd name="connsiteY51" fmla="*/ 1305500 h 2311974"/>
                <a:gd name="connsiteX52" fmla="*/ 1145670 w 1297423"/>
                <a:gd name="connsiteY52" fmla="*/ 1312793 h 2311974"/>
                <a:gd name="connsiteX53" fmla="*/ 1152783 w 1297423"/>
                <a:gd name="connsiteY53" fmla="*/ 1324948 h 2311974"/>
                <a:gd name="connsiteX54" fmla="*/ 1159897 w 1297423"/>
                <a:gd name="connsiteY54" fmla="*/ 1317655 h 2311974"/>
                <a:gd name="connsiteX55" fmla="*/ 1159897 w 1297423"/>
                <a:gd name="connsiteY55" fmla="*/ 1327379 h 2311974"/>
                <a:gd name="connsiteX56" fmla="*/ 1162268 w 1297423"/>
                <a:gd name="connsiteY56" fmla="*/ 1344397 h 2311974"/>
                <a:gd name="connsiteX57" fmla="*/ 1136185 w 1297423"/>
                <a:gd name="connsiteY57" fmla="*/ 1358984 h 2311974"/>
                <a:gd name="connsiteX58" fmla="*/ 1114845 w 1297423"/>
                <a:gd name="connsiteY58" fmla="*/ 1358984 h 2311974"/>
                <a:gd name="connsiteX59" fmla="*/ 1112474 w 1297423"/>
                <a:gd name="connsiteY59" fmla="*/ 1376001 h 2311974"/>
                <a:gd name="connsiteX60" fmla="*/ 1133814 w 1297423"/>
                <a:gd name="connsiteY60" fmla="*/ 1376001 h 2311974"/>
                <a:gd name="connsiteX61" fmla="*/ 1136185 w 1297423"/>
                <a:gd name="connsiteY61" fmla="*/ 1383295 h 2311974"/>
                <a:gd name="connsiteX62" fmla="*/ 1140928 w 1297423"/>
                <a:gd name="connsiteY62" fmla="*/ 1380864 h 2311974"/>
                <a:gd name="connsiteX63" fmla="*/ 1148041 w 1297423"/>
                <a:gd name="connsiteY63" fmla="*/ 1393019 h 2311974"/>
                <a:gd name="connsiteX64" fmla="*/ 1145670 w 1297423"/>
                <a:gd name="connsiteY64" fmla="*/ 1400312 h 2311974"/>
                <a:gd name="connsiteX65" fmla="*/ 1148041 w 1297423"/>
                <a:gd name="connsiteY65" fmla="*/ 1402744 h 2311974"/>
                <a:gd name="connsiteX66" fmla="*/ 1167010 w 1297423"/>
                <a:gd name="connsiteY66" fmla="*/ 1380864 h 2311974"/>
                <a:gd name="connsiteX67" fmla="*/ 1174124 w 1297423"/>
                <a:gd name="connsiteY67" fmla="*/ 1383295 h 2311974"/>
                <a:gd name="connsiteX68" fmla="*/ 1169381 w 1297423"/>
                <a:gd name="connsiteY68" fmla="*/ 1380864 h 2311974"/>
                <a:gd name="connsiteX69" fmla="*/ 1176495 w 1297423"/>
                <a:gd name="connsiteY69" fmla="*/ 1373570 h 2311974"/>
                <a:gd name="connsiteX70" fmla="*/ 1183608 w 1297423"/>
                <a:gd name="connsiteY70" fmla="*/ 1368708 h 2311974"/>
                <a:gd name="connsiteX71" fmla="*/ 1200206 w 1297423"/>
                <a:gd name="connsiteY71" fmla="*/ 1417330 h 2311974"/>
                <a:gd name="connsiteX72" fmla="*/ 1195464 w 1297423"/>
                <a:gd name="connsiteY72" fmla="*/ 1424623 h 2311974"/>
                <a:gd name="connsiteX73" fmla="*/ 1195464 w 1297423"/>
                <a:gd name="connsiteY73" fmla="*/ 1441641 h 2311974"/>
                <a:gd name="connsiteX74" fmla="*/ 1162268 w 1297423"/>
                <a:gd name="connsiteY74" fmla="*/ 1436779 h 2311974"/>
                <a:gd name="connsiteX75" fmla="*/ 1159897 w 1297423"/>
                <a:gd name="connsiteY75" fmla="*/ 1473245 h 2311974"/>
                <a:gd name="connsiteX76" fmla="*/ 1145670 w 1297423"/>
                <a:gd name="connsiteY76" fmla="*/ 1473245 h 2311974"/>
                <a:gd name="connsiteX77" fmla="*/ 1140928 w 1297423"/>
                <a:gd name="connsiteY77" fmla="*/ 1504850 h 2311974"/>
                <a:gd name="connsiteX78" fmla="*/ 1126701 w 1297423"/>
                <a:gd name="connsiteY78" fmla="*/ 1521867 h 2311974"/>
                <a:gd name="connsiteX79" fmla="*/ 1126701 w 1297423"/>
                <a:gd name="connsiteY79" fmla="*/ 1548609 h 2311974"/>
                <a:gd name="connsiteX80" fmla="*/ 1107732 w 1297423"/>
                <a:gd name="connsiteY80" fmla="*/ 1560765 h 2311974"/>
                <a:gd name="connsiteX81" fmla="*/ 1133814 w 1297423"/>
                <a:gd name="connsiteY81" fmla="*/ 1570489 h 2311974"/>
                <a:gd name="connsiteX82" fmla="*/ 1133814 w 1297423"/>
                <a:gd name="connsiteY82" fmla="*/ 1577783 h 2311974"/>
                <a:gd name="connsiteX83" fmla="*/ 1079278 w 1297423"/>
                <a:gd name="connsiteY83" fmla="*/ 1577783 h 2311974"/>
                <a:gd name="connsiteX84" fmla="*/ 1091134 w 1297423"/>
                <a:gd name="connsiteY84" fmla="*/ 1602094 h 2311974"/>
                <a:gd name="connsiteX85" fmla="*/ 1100618 w 1297423"/>
                <a:gd name="connsiteY85" fmla="*/ 1609387 h 2311974"/>
                <a:gd name="connsiteX86" fmla="*/ 1098247 w 1297423"/>
                <a:gd name="connsiteY86" fmla="*/ 1619111 h 2311974"/>
                <a:gd name="connsiteX87" fmla="*/ 1100618 w 1297423"/>
                <a:gd name="connsiteY87" fmla="*/ 1623973 h 2311974"/>
                <a:gd name="connsiteX88" fmla="*/ 1100618 w 1297423"/>
                <a:gd name="connsiteY88" fmla="*/ 1645853 h 2311974"/>
                <a:gd name="connsiteX89" fmla="*/ 1093505 w 1297423"/>
                <a:gd name="connsiteY89" fmla="*/ 1645853 h 2311974"/>
                <a:gd name="connsiteX90" fmla="*/ 1086391 w 1297423"/>
                <a:gd name="connsiteY90" fmla="*/ 1667733 h 2311974"/>
                <a:gd name="connsiteX91" fmla="*/ 1086391 w 1297423"/>
                <a:gd name="connsiteY91" fmla="*/ 1706631 h 2311974"/>
                <a:gd name="connsiteX92" fmla="*/ 1072165 w 1297423"/>
                <a:gd name="connsiteY92" fmla="*/ 1709062 h 2311974"/>
                <a:gd name="connsiteX93" fmla="*/ 1072165 w 1297423"/>
                <a:gd name="connsiteY93" fmla="*/ 1723648 h 2311974"/>
                <a:gd name="connsiteX94" fmla="*/ 1060309 w 1297423"/>
                <a:gd name="connsiteY94" fmla="*/ 1740666 h 2311974"/>
                <a:gd name="connsiteX95" fmla="*/ 1003401 w 1297423"/>
                <a:gd name="connsiteY95" fmla="*/ 1733373 h 2311974"/>
                <a:gd name="connsiteX96" fmla="*/ 977319 w 1297423"/>
                <a:gd name="connsiteY96" fmla="*/ 1733373 h 2311974"/>
                <a:gd name="connsiteX97" fmla="*/ 965463 w 1297423"/>
                <a:gd name="connsiteY97" fmla="*/ 1743097 h 2311974"/>
                <a:gd name="connsiteX98" fmla="*/ 958350 w 1297423"/>
                <a:gd name="connsiteY98" fmla="*/ 1735804 h 2311974"/>
                <a:gd name="connsiteX99" fmla="*/ 951236 w 1297423"/>
                <a:gd name="connsiteY99" fmla="*/ 1740666 h 2311974"/>
                <a:gd name="connsiteX100" fmla="*/ 929896 w 1297423"/>
                <a:gd name="connsiteY100" fmla="*/ 1713924 h 2311974"/>
                <a:gd name="connsiteX101" fmla="*/ 915669 w 1297423"/>
                <a:gd name="connsiteY101" fmla="*/ 1721217 h 2311974"/>
                <a:gd name="connsiteX102" fmla="*/ 908556 w 1297423"/>
                <a:gd name="connsiteY102" fmla="*/ 1733373 h 2311974"/>
                <a:gd name="connsiteX103" fmla="*/ 901442 w 1297423"/>
                <a:gd name="connsiteY103" fmla="*/ 1735804 h 2311974"/>
                <a:gd name="connsiteX104" fmla="*/ 887215 w 1297423"/>
                <a:gd name="connsiteY104" fmla="*/ 1706631 h 2311974"/>
                <a:gd name="connsiteX105" fmla="*/ 816081 w 1297423"/>
                <a:gd name="connsiteY105" fmla="*/ 1709062 h 2311974"/>
                <a:gd name="connsiteX106" fmla="*/ 813710 w 1297423"/>
                <a:gd name="connsiteY106" fmla="*/ 1721217 h 2311974"/>
                <a:gd name="connsiteX107" fmla="*/ 771030 w 1297423"/>
                <a:gd name="connsiteY107" fmla="*/ 1721217 h 2311974"/>
                <a:gd name="connsiteX108" fmla="*/ 771030 w 1297423"/>
                <a:gd name="connsiteY108" fmla="*/ 1728511 h 2311974"/>
                <a:gd name="connsiteX109" fmla="*/ 740205 w 1297423"/>
                <a:gd name="connsiteY109" fmla="*/ 1721217 h 2311974"/>
                <a:gd name="connsiteX110" fmla="*/ 740205 w 1297423"/>
                <a:gd name="connsiteY110" fmla="*/ 1706631 h 2311974"/>
                <a:gd name="connsiteX111" fmla="*/ 733091 w 1297423"/>
                <a:gd name="connsiteY111" fmla="*/ 1706631 h 2311974"/>
                <a:gd name="connsiteX112" fmla="*/ 730720 w 1297423"/>
                <a:gd name="connsiteY112" fmla="*/ 1692044 h 2311974"/>
                <a:gd name="connsiteX113" fmla="*/ 730720 w 1297423"/>
                <a:gd name="connsiteY113" fmla="*/ 1692044 h 2311974"/>
                <a:gd name="connsiteX114" fmla="*/ 733091 w 1297423"/>
                <a:gd name="connsiteY114" fmla="*/ 1706631 h 2311974"/>
                <a:gd name="connsiteX115" fmla="*/ 678555 w 1297423"/>
                <a:gd name="connsiteY115" fmla="*/ 1709062 h 2311974"/>
                <a:gd name="connsiteX116" fmla="*/ 638246 w 1297423"/>
                <a:gd name="connsiteY116" fmla="*/ 1701769 h 2311974"/>
                <a:gd name="connsiteX117" fmla="*/ 635875 w 1297423"/>
                <a:gd name="connsiteY117" fmla="*/ 1709062 h 2311974"/>
                <a:gd name="connsiteX118" fmla="*/ 616905 w 1297423"/>
                <a:gd name="connsiteY118" fmla="*/ 1713924 h 2311974"/>
                <a:gd name="connsiteX119" fmla="*/ 609792 w 1297423"/>
                <a:gd name="connsiteY119" fmla="*/ 1733373 h 2311974"/>
                <a:gd name="connsiteX120" fmla="*/ 614534 w 1297423"/>
                <a:gd name="connsiteY120" fmla="*/ 1750391 h 2311974"/>
                <a:gd name="connsiteX121" fmla="*/ 595565 w 1297423"/>
                <a:gd name="connsiteY121" fmla="*/ 1750391 h 2311974"/>
                <a:gd name="connsiteX122" fmla="*/ 590823 w 1297423"/>
                <a:gd name="connsiteY122" fmla="*/ 1769840 h 2311974"/>
                <a:gd name="connsiteX123" fmla="*/ 597936 w 1297423"/>
                <a:gd name="connsiteY123" fmla="*/ 1784426 h 2311974"/>
                <a:gd name="connsiteX124" fmla="*/ 595565 w 1297423"/>
                <a:gd name="connsiteY124" fmla="*/ 1806306 h 2311974"/>
                <a:gd name="connsiteX125" fmla="*/ 583709 w 1297423"/>
                <a:gd name="connsiteY125" fmla="*/ 1813599 h 2311974"/>
                <a:gd name="connsiteX126" fmla="*/ 583709 w 1297423"/>
                <a:gd name="connsiteY126" fmla="*/ 1847635 h 2311974"/>
                <a:gd name="connsiteX127" fmla="*/ 569483 w 1297423"/>
                <a:gd name="connsiteY127" fmla="*/ 1852497 h 2311974"/>
                <a:gd name="connsiteX128" fmla="*/ 567111 w 1297423"/>
                <a:gd name="connsiteY128" fmla="*/ 1837910 h 2311974"/>
                <a:gd name="connsiteX129" fmla="*/ 533915 w 1297423"/>
                <a:gd name="connsiteY129" fmla="*/ 1837910 h 2311974"/>
                <a:gd name="connsiteX130" fmla="*/ 533915 w 1297423"/>
                <a:gd name="connsiteY130" fmla="*/ 1859790 h 2311974"/>
                <a:gd name="connsiteX131" fmla="*/ 514946 w 1297423"/>
                <a:gd name="connsiteY131" fmla="*/ 1859790 h 2311974"/>
                <a:gd name="connsiteX132" fmla="*/ 514946 w 1297423"/>
                <a:gd name="connsiteY132" fmla="*/ 1869515 h 2311974"/>
                <a:gd name="connsiteX133" fmla="*/ 512575 w 1297423"/>
                <a:gd name="connsiteY133" fmla="*/ 1876808 h 2311974"/>
                <a:gd name="connsiteX134" fmla="*/ 431957 w 1297423"/>
                <a:gd name="connsiteY134" fmla="*/ 1876808 h 2311974"/>
                <a:gd name="connsiteX135" fmla="*/ 431957 w 1297423"/>
                <a:gd name="connsiteY135" fmla="*/ 1896257 h 2311974"/>
                <a:gd name="connsiteX136" fmla="*/ 379791 w 1297423"/>
                <a:gd name="connsiteY136" fmla="*/ 1901119 h 2311974"/>
                <a:gd name="connsiteX137" fmla="*/ 379791 w 1297423"/>
                <a:gd name="connsiteY137" fmla="*/ 1930292 h 2311974"/>
                <a:gd name="connsiteX138" fmla="*/ 358451 w 1297423"/>
                <a:gd name="connsiteY138" fmla="*/ 1930292 h 2311974"/>
                <a:gd name="connsiteX139" fmla="*/ 356080 w 1297423"/>
                <a:gd name="connsiteY139" fmla="*/ 1952172 h 2311974"/>
                <a:gd name="connsiteX140" fmla="*/ 344224 w 1297423"/>
                <a:gd name="connsiteY140" fmla="*/ 1952172 h 2311974"/>
                <a:gd name="connsiteX141" fmla="*/ 344224 w 1297423"/>
                <a:gd name="connsiteY141" fmla="*/ 1978914 h 2311974"/>
                <a:gd name="connsiteX142" fmla="*/ 351338 w 1297423"/>
                <a:gd name="connsiteY142" fmla="*/ 1983776 h 2311974"/>
                <a:gd name="connsiteX143" fmla="*/ 348967 w 1297423"/>
                <a:gd name="connsiteY143" fmla="*/ 2000794 h 2311974"/>
                <a:gd name="connsiteX144" fmla="*/ 356080 w 1297423"/>
                <a:gd name="connsiteY144" fmla="*/ 2005656 h 2311974"/>
                <a:gd name="connsiteX145" fmla="*/ 356080 w 1297423"/>
                <a:gd name="connsiteY145" fmla="*/ 2068865 h 2311974"/>
                <a:gd name="connsiteX146" fmla="*/ 348967 w 1297423"/>
                <a:gd name="connsiteY146" fmla="*/ 2068865 h 2311974"/>
                <a:gd name="connsiteX147" fmla="*/ 348967 w 1297423"/>
                <a:gd name="connsiteY147" fmla="*/ 2081020 h 2311974"/>
                <a:gd name="connsiteX148" fmla="*/ 329997 w 1297423"/>
                <a:gd name="connsiteY148" fmla="*/ 2083451 h 2311974"/>
                <a:gd name="connsiteX149" fmla="*/ 315771 w 1297423"/>
                <a:gd name="connsiteY149" fmla="*/ 2117487 h 2311974"/>
                <a:gd name="connsiteX150" fmla="*/ 315771 w 1297423"/>
                <a:gd name="connsiteY150" fmla="*/ 2129642 h 2311974"/>
                <a:gd name="connsiteX151" fmla="*/ 372678 w 1297423"/>
                <a:gd name="connsiteY151" fmla="*/ 2132073 h 2311974"/>
                <a:gd name="connsiteX152" fmla="*/ 365565 w 1297423"/>
                <a:gd name="connsiteY152" fmla="*/ 2151522 h 2311974"/>
                <a:gd name="connsiteX153" fmla="*/ 370307 w 1297423"/>
                <a:gd name="connsiteY153" fmla="*/ 2161246 h 2311974"/>
                <a:gd name="connsiteX154" fmla="*/ 365565 w 1297423"/>
                <a:gd name="connsiteY154" fmla="*/ 2168540 h 2311974"/>
                <a:gd name="connsiteX155" fmla="*/ 348967 w 1297423"/>
                <a:gd name="connsiteY155" fmla="*/ 2168540 h 2311974"/>
                <a:gd name="connsiteX156" fmla="*/ 348967 w 1297423"/>
                <a:gd name="connsiteY156" fmla="*/ 2180695 h 2311974"/>
                <a:gd name="connsiteX157" fmla="*/ 318142 w 1297423"/>
                <a:gd name="connsiteY157" fmla="*/ 2187988 h 2311974"/>
                <a:gd name="connsiteX158" fmla="*/ 325255 w 1297423"/>
                <a:gd name="connsiteY158" fmla="*/ 2200144 h 2311974"/>
                <a:gd name="connsiteX159" fmla="*/ 322884 w 1297423"/>
                <a:gd name="connsiteY159" fmla="*/ 2256059 h 2311974"/>
                <a:gd name="connsiteX160" fmla="*/ 311028 w 1297423"/>
                <a:gd name="connsiteY160" fmla="*/ 2277939 h 2311974"/>
                <a:gd name="connsiteX161" fmla="*/ 284946 w 1297423"/>
                <a:gd name="connsiteY161" fmla="*/ 2307112 h 2311974"/>
                <a:gd name="connsiteX162" fmla="*/ 270719 w 1297423"/>
                <a:gd name="connsiteY162" fmla="*/ 2311974 h 2311974"/>
                <a:gd name="connsiteX163" fmla="*/ 254121 w 1297423"/>
                <a:gd name="connsiteY163" fmla="*/ 2282801 h 2311974"/>
                <a:gd name="connsiteX164" fmla="*/ 235152 w 1297423"/>
                <a:gd name="connsiteY164" fmla="*/ 2275508 h 2311974"/>
                <a:gd name="connsiteX165" fmla="*/ 220925 w 1297423"/>
                <a:gd name="connsiteY165" fmla="*/ 2292526 h 2311974"/>
                <a:gd name="connsiteX166" fmla="*/ 201956 w 1297423"/>
                <a:gd name="connsiteY166" fmla="*/ 2285232 h 2311974"/>
                <a:gd name="connsiteX167" fmla="*/ 187729 w 1297423"/>
                <a:gd name="connsiteY167" fmla="*/ 2290094 h 2311974"/>
                <a:gd name="connsiteX168" fmla="*/ 152162 w 1297423"/>
                <a:gd name="connsiteY168" fmla="*/ 2275508 h 2311974"/>
                <a:gd name="connsiteX169" fmla="*/ 111427 w 1297423"/>
                <a:gd name="connsiteY169" fmla="*/ 2254426 h 2311974"/>
                <a:gd name="connsiteX170" fmla="*/ 119732 w 1297423"/>
                <a:gd name="connsiteY170" fmla="*/ 2090384 h 2311974"/>
                <a:gd name="connsiteX171" fmla="*/ 149016 w 1297423"/>
                <a:gd name="connsiteY171" fmla="*/ 1879782 h 2311974"/>
                <a:gd name="connsiteX172" fmla="*/ 144099 w 1297423"/>
                <a:gd name="connsiteY172" fmla="*/ 1766434 h 2311974"/>
                <a:gd name="connsiteX173" fmla="*/ 115820 w 1297423"/>
                <a:gd name="connsiteY173" fmla="*/ 1684276 h 2311974"/>
                <a:gd name="connsiteX174" fmla="*/ 52467 w 1297423"/>
                <a:gd name="connsiteY174" fmla="*/ 1605539 h 2311974"/>
                <a:gd name="connsiteX175" fmla="*/ 2592 w 1297423"/>
                <a:gd name="connsiteY175" fmla="*/ 1566641 h 2311974"/>
                <a:gd name="connsiteX176" fmla="*/ 4236 w 1297423"/>
                <a:gd name="connsiteY176" fmla="*/ 1519182 h 2311974"/>
                <a:gd name="connsiteX177" fmla="*/ 0 w 1297423"/>
                <a:gd name="connsiteY177" fmla="*/ 1442151 h 2311974"/>
                <a:gd name="connsiteX178" fmla="*/ 55307 w 1297423"/>
                <a:gd name="connsiteY178" fmla="*/ 1327822 h 2311974"/>
                <a:gd name="connsiteX179" fmla="*/ 848993 w 1297423"/>
                <a:gd name="connsiteY179" fmla="*/ 1104035 h 2311974"/>
                <a:gd name="connsiteX180" fmla="*/ 220925 w 1297423"/>
                <a:gd name="connsiteY180" fmla="*/ 240679 h 2311974"/>
                <a:gd name="connsiteX181" fmla="*/ 242265 w 1297423"/>
                <a:gd name="connsiteY181" fmla="*/ 199350 h 2311974"/>
                <a:gd name="connsiteX182" fmla="*/ 220925 w 1297423"/>
                <a:gd name="connsiteY182" fmla="*/ 150728 h 2311974"/>
                <a:gd name="connsiteX183" fmla="*/ 230409 w 1297423"/>
                <a:gd name="connsiteY183" fmla="*/ 131279 h 2311974"/>
                <a:gd name="connsiteX184" fmla="*/ 263605 w 1297423"/>
                <a:gd name="connsiteY184" fmla="*/ 116693 h 2311974"/>
                <a:gd name="connsiteX185" fmla="*/ 301544 w 1297423"/>
                <a:gd name="connsiteY185" fmla="*/ 102106 h 2311974"/>
                <a:gd name="connsiteX186" fmla="*/ 294430 w 1297423"/>
                <a:gd name="connsiteY186" fmla="*/ 7293 h 2311974"/>
                <a:gd name="connsiteX187" fmla="*/ 337111 w 1297423"/>
                <a:gd name="connsiteY187" fmla="*/ 17018 h 2311974"/>
                <a:gd name="connsiteX188" fmla="*/ 358451 w 1297423"/>
                <a:gd name="connsiteY188" fmla="*/ 0 h 2311974"/>
                <a:gd name="connsiteX189" fmla="*/ 358451 w 1297423"/>
                <a:gd name="connsiteY189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548142 w 1297423"/>
                <a:gd name="connsiteY9" fmla="*/ 123986 h 2311974"/>
                <a:gd name="connsiteX10" fmla="*/ 650101 w 1297423"/>
                <a:gd name="connsiteY10" fmla="*/ 172608 h 2311974"/>
                <a:gd name="connsiteX11" fmla="*/ 657215 w 1297423"/>
                <a:gd name="connsiteY11" fmla="*/ 184763 h 2311974"/>
                <a:gd name="connsiteX12" fmla="*/ 664328 w 1297423"/>
                <a:gd name="connsiteY12" fmla="*/ 233385 h 2311974"/>
                <a:gd name="connsiteX13" fmla="*/ 707009 w 1297423"/>
                <a:gd name="connsiteY13" fmla="*/ 211505 h 2311974"/>
                <a:gd name="connsiteX14" fmla="*/ 730720 w 1297423"/>
                <a:gd name="connsiteY14" fmla="*/ 213936 h 2311974"/>
                <a:gd name="connsiteX15" fmla="*/ 752060 w 1297423"/>
                <a:gd name="connsiteY15" fmla="*/ 199350 h 2311974"/>
                <a:gd name="connsiteX16" fmla="*/ 761545 w 1297423"/>
                <a:gd name="connsiteY16" fmla="*/ 177470 h 2311974"/>
                <a:gd name="connsiteX17" fmla="*/ 787628 w 1297423"/>
                <a:gd name="connsiteY17" fmla="*/ 158021 h 2311974"/>
                <a:gd name="connsiteX18" fmla="*/ 808968 w 1297423"/>
                <a:gd name="connsiteY18" fmla="*/ 194488 h 2311974"/>
                <a:gd name="connsiteX19" fmla="*/ 808968 w 1297423"/>
                <a:gd name="connsiteY19" fmla="*/ 221230 h 2311974"/>
                <a:gd name="connsiteX20" fmla="*/ 820823 w 1297423"/>
                <a:gd name="connsiteY20" fmla="*/ 243110 h 2311974"/>
                <a:gd name="connsiteX21" fmla="*/ 839793 w 1297423"/>
                <a:gd name="connsiteY21" fmla="*/ 262558 h 2311974"/>
                <a:gd name="connsiteX22" fmla="*/ 937009 w 1297423"/>
                <a:gd name="connsiteY22" fmla="*/ 262558 h 2311974"/>
                <a:gd name="connsiteX23" fmla="*/ 1019999 w 1297423"/>
                <a:gd name="connsiteY23" fmla="*/ 371958 h 2311974"/>
                <a:gd name="connsiteX24" fmla="*/ 1136185 w 1297423"/>
                <a:gd name="connsiteY24" fmla="*/ 415718 h 2311974"/>
                <a:gd name="connsiteX25" fmla="*/ 1257114 w 1297423"/>
                <a:gd name="connsiteY25" fmla="*/ 371958 h 2311974"/>
                <a:gd name="connsiteX26" fmla="*/ 1257114 w 1297423"/>
                <a:gd name="connsiteY26" fmla="*/ 388975 h 2311974"/>
                <a:gd name="connsiteX27" fmla="*/ 1271341 w 1297423"/>
                <a:gd name="connsiteY27" fmla="*/ 408424 h 2311974"/>
                <a:gd name="connsiteX28" fmla="*/ 1209691 w 1297423"/>
                <a:gd name="connsiteY28" fmla="*/ 444891 h 2311974"/>
                <a:gd name="connsiteX29" fmla="*/ 1207320 w 1297423"/>
                <a:gd name="connsiteY29" fmla="*/ 491082 h 2311974"/>
                <a:gd name="connsiteX30" fmla="*/ 1228660 w 1297423"/>
                <a:gd name="connsiteY30" fmla="*/ 532410 h 2311974"/>
                <a:gd name="connsiteX31" fmla="*/ 1261856 w 1297423"/>
                <a:gd name="connsiteY31" fmla="*/ 554290 h 2311974"/>
                <a:gd name="connsiteX32" fmla="*/ 1283196 w 1297423"/>
                <a:gd name="connsiteY32" fmla="*/ 581032 h 2311974"/>
                <a:gd name="connsiteX33" fmla="*/ 1297423 w 1297423"/>
                <a:gd name="connsiteY33" fmla="*/ 644241 h 2311974"/>
                <a:gd name="connsiteX34" fmla="*/ 1024742 w 1297423"/>
                <a:gd name="connsiteY34" fmla="*/ 1149909 h 2311974"/>
                <a:gd name="connsiteX35" fmla="*/ 1036597 w 1297423"/>
                <a:gd name="connsiteY35" fmla="*/ 1164496 h 2311974"/>
                <a:gd name="connsiteX36" fmla="*/ 1065051 w 1297423"/>
                <a:gd name="connsiteY36" fmla="*/ 1164496 h 2311974"/>
                <a:gd name="connsiteX37" fmla="*/ 1067422 w 1297423"/>
                <a:gd name="connsiteY37" fmla="*/ 1166927 h 2311974"/>
                <a:gd name="connsiteX38" fmla="*/ 1086391 w 1297423"/>
                <a:gd name="connsiteY38" fmla="*/ 1159634 h 2311974"/>
                <a:gd name="connsiteX39" fmla="*/ 1098247 w 1297423"/>
                <a:gd name="connsiteY39" fmla="*/ 1166927 h 2311974"/>
                <a:gd name="connsiteX40" fmla="*/ 1105361 w 1297423"/>
                <a:gd name="connsiteY40" fmla="*/ 1166927 h 2311974"/>
                <a:gd name="connsiteX41" fmla="*/ 1100618 w 1297423"/>
                <a:gd name="connsiteY41" fmla="*/ 1171789 h 2311974"/>
                <a:gd name="connsiteX42" fmla="*/ 1114845 w 1297423"/>
                <a:gd name="connsiteY42" fmla="*/ 1179083 h 2311974"/>
                <a:gd name="connsiteX43" fmla="*/ 1121959 w 1297423"/>
                <a:gd name="connsiteY43" fmla="*/ 1222842 h 2311974"/>
                <a:gd name="connsiteX44" fmla="*/ 1114845 w 1297423"/>
                <a:gd name="connsiteY44" fmla="*/ 1230136 h 2311974"/>
                <a:gd name="connsiteX45" fmla="*/ 1114845 w 1297423"/>
                <a:gd name="connsiteY45" fmla="*/ 1254447 h 2311974"/>
                <a:gd name="connsiteX46" fmla="*/ 1140928 w 1297423"/>
                <a:gd name="connsiteY46" fmla="*/ 1271464 h 2311974"/>
                <a:gd name="connsiteX47" fmla="*/ 1136185 w 1297423"/>
                <a:gd name="connsiteY47" fmla="*/ 1278758 h 2311974"/>
                <a:gd name="connsiteX48" fmla="*/ 1145670 w 1297423"/>
                <a:gd name="connsiteY48" fmla="*/ 1290913 h 2311974"/>
                <a:gd name="connsiteX49" fmla="*/ 1145670 w 1297423"/>
                <a:gd name="connsiteY49" fmla="*/ 1303069 h 2311974"/>
                <a:gd name="connsiteX50" fmla="*/ 1148041 w 1297423"/>
                <a:gd name="connsiteY50" fmla="*/ 1305500 h 2311974"/>
                <a:gd name="connsiteX51" fmla="*/ 1145670 w 1297423"/>
                <a:gd name="connsiteY51" fmla="*/ 1312793 h 2311974"/>
                <a:gd name="connsiteX52" fmla="*/ 1152783 w 1297423"/>
                <a:gd name="connsiteY52" fmla="*/ 1324948 h 2311974"/>
                <a:gd name="connsiteX53" fmla="*/ 1159897 w 1297423"/>
                <a:gd name="connsiteY53" fmla="*/ 1317655 h 2311974"/>
                <a:gd name="connsiteX54" fmla="*/ 1159897 w 1297423"/>
                <a:gd name="connsiteY54" fmla="*/ 1327379 h 2311974"/>
                <a:gd name="connsiteX55" fmla="*/ 1162268 w 1297423"/>
                <a:gd name="connsiteY55" fmla="*/ 1344397 h 2311974"/>
                <a:gd name="connsiteX56" fmla="*/ 1136185 w 1297423"/>
                <a:gd name="connsiteY56" fmla="*/ 1358984 h 2311974"/>
                <a:gd name="connsiteX57" fmla="*/ 1114845 w 1297423"/>
                <a:gd name="connsiteY57" fmla="*/ 1358984 h 2311974"/>
                <a:gd name="connsiteX58" fmla="*/ 1112474 w 1297423"/>
                <a:gd name="connsiteY58" fmla="*/ 1376001 h 2311974"/>
                <a:gd name="connsiteX59" fmla="*/ 1133814 w 1297423"/>
                <a:gd name="connsiteY59" fmla="*/ 1376001 h 2311974"/>
                <a:gd name="connsiteX60" fmla="*/ 1136185 w 1297423"/>
                <a:gd name="connsiteY60" fmla="*/ 1383295 h 2311974"/>
                <a:gd name="connsiteX61" fmla="*/ 1140928 w 1297423"/>
                <a:gd name="connsiteY61" fmla="*/ 1380864 h 2311974"/>
                <a:gd name="connsiteX62" fmla="*/ 1148041 w 1297423"/>
                <a:gd name="connsiteY62" fmla="*/ 1393019 h 2311974"/>
                <a:gd name="connsiteX63" fmla="*/ 1145670 w 1297423"/>
                <a:gd name="connsiteY63" fmla="*/ 1400312 h 2311974"/>
                <a:gd name="connsiteX64" fmla="*/ 1148041 w 1297423"/>
                <a:gd name="connsiteY64" fmla="*/ 1402744 h 2311974"/>
                <a:gd name="connsiteX65" fmla="*/ 1167010 w 1297423"/>
                <a:gd name="connsiteY65" fmla="*/ 1380864 h 2311974"/>
                <a:gd name="connsiteX66" fmla="*/ 1174124 w 1297423"/>
                <a:gd name="connsiteY66" fmla="*/ 1383295 h 2311974"/>
                <a:gd name="connsiteX67" fmla="*/ 1169381 w 1297423"/>
                <a:gd name="connsiteY67" fmla="*/ 1380864 h 2311974"/>
                <a:gd name="connsiteX68" fmla="*/ 1176495 w 1297423"/>
                <a:gd name="connsiteY68" fmla="*/ 1373570 h 2311974"/>
                <a:gd name="connsiteX69" fmla="*/ 1183608 w 1297423"/>
                <a:gd name="connsiteY69" fmla="*/ 1368708 h 2311974"/>
                <a:gd name="connsiteX70" fmla="*/ 1200206 w 1297423"/>
                <a:gd name="connsiteY70" fmla="*/ 1417330 h 2311974"/>
                <a:gd name="connsiteX71" fmla="*/ 1195464 w 1297423"/>
                <a:gd name="connsiteY71" fmla="*/ 1424623 h 2311974"/>
                <a:gd name="connsiteX72" fmla="*/ 1195464 w 1297423"/>
                <a:gd name="connsiteY72" fmla="*/ 1441641 h 2311974"/>
                <a:gd name="connsiteX73" fmla="*/ 1162268 w 1297423"/>
                <a:gd name="connsiteY73" fmla="*/ 1436779 h 2311974"/>
                <a:gd name="connsiteX74" fmla="*/ 1159897 w 1297423"/>
                <a:gd name="connsiteY74" fmla="*/ 1473245 h 2311974"/>
                <a:gd name="connsiteX75" fmla="*/ 1145670 w 1297423"/>
                <a:gd name="connsiteY75" fmla="*/ 1473245 h 2311974"/>
                <a:gd name="connsiteX76" fmla="*/ 1140928 w 1297423"/>
                <a:gd name="connsiteY76" fmla="*/ 1504850 h 2311974"/>
                <a:gd name="connsiteX77" fmla="*/ 1126701 w 1297423"/>
                <a:gd name="connsiteY77" fmla="*/ 1521867 h 2311974"/>
                <a:gd name="connsiteX78" fmla="*/ 1126701 w 1297423"/>
                <a:gd name="connsiteY78" fmla="*/ 1548609 h 2311974"/>
                <a:gd name="connsiteX79" fmla="*/ 1107732 w 1297423"/>
                <a:gd name="connsiteY79" fmla="*/ 1560765 h 2311974"/>
                <a:gd name="connsiteX80" fmla="*/ 1133814 w 1297423"/>
                <a:gd name="connsiteY80" fmla="*/ 1570489 h 2311974"/>
                <a:gd name="connsiteX81" fmla="*/ 1133814 w 1297423"/>
                <a:gd name="connsiteY81" fmla="*/ 1577783 h 2311974"/>
                <a:gd name="connsiteX82" fmla="*/ 1079278 w 1297423"/>
                <a:gd name="connsiteY82" fmla="*/ 1577783 h 2311974"/>
                <a:gd name="connsiteX83" fmla="*/ 1091134 w 1297423"/>
                <a:gd name="connsiteY83" fmla="*/ 1602094 h 2311974"/>
                <a:gd name="connsiteX84" fmla="*/ 1100618 w 1297423"/>
                <a:gd name="connsiteY84" fmla="*/ 1609387 h 2311974"/>
                <a:gd name="connsiteX85" fmla="*/ 1098247 w 1297423"/>
                <a:gd name="connsiteY85" fmla="*/ 1619111 h 2311974"/>
                <a:gd name="connsiteX86" fmla="*/ 1100618 w 1297423"/>
                <a:gd name="connsiteY86" fmla="*/ 1623973 h 2311974"/>
                <a:gd name="connsiteX87" fmla="*/ 1100618 w 1297423"/>
                <a:gd name="connsiteY87" fmla="*/ 1645853 h 2311974"/>
                <a:gd name="connsiteX88" fmla="*/ 1093505 w 1297423"/>
                <a:gd name="connsiteY88" fmla="*/ 1645853 h 2311974"/>
                <a:gd name="connsiteX89" fmla="*/ 1086391 w 1297423"/>
                <a:gd name="connsiteY89" fmla="*/ 1667733 h 2311974"/>
                <a:gd name="connsiteX90" fmla="*/ 1086391 w 1297423"/>
                <a:gd name="connsiteY90" fmla="*/ 1706631 h 2311974"/>
                <a:gd name="connsiteX91" fmla="*/ 1072165 w 1297423"/>
                <a:gd name="connsiteY91" fmla="*/ 1709062 h 2311974"/>
                <a:gd name="connsiteX92" fmla="*/ 1072165 w 1297423"/>
                <a:gd name="connsiteY92" fmla="*/ 1723648 h 2311974"/>
                <a:gd name="connsiteX93" fmla="*/ 1060309 w 1297423"/>
                <a:gd name="connsiteY93" fmla="*/ 1740666 h 2311974"/>
                <a:gd name="connsiteX94" fmla="*/ 1003401 w 1297423"/>
                <a:gd name="connsiteY94" fmla="*/ 1733373 h 2311974"/>
                <a:gd name="connsiteX95" fmla="*/ 977319 w 1297423"/>
                <a:gd name="connsiteY95" fmla="*/ 1733373 h 2311974"/>
                <a:gd name="connsiteX96" fmla="*/ 965463 w 1297423"/>
                <a:gd name="connsiteY96" fmla="*/ 1743097 h 2311974"/>
                <a:gd name="connsiteX97" fmla="*/ 958350 w 1297423"/>
                <a:gd name="connsiteY97" fmla="*/ 1735804 h 2311974"/>
                <a:gd name="connsiteX98" fmla="*/ 951236 w 1297423"/>
                <a:gd name="connsiteY98" fmla="*/ 1740666 h 2311974"/>
                <a:gd name="connsiteX99" fmla="*/ 929896 w 1297423"/>
                <a:gd name="connsiteY99" fmla="*/ 1713924 h 2311974"/>
                <a:gd name="connsiteX100" fmla="*/ 915669 w 1297423"/>
                <a:gd name="connsiteY100" fmla="*/ 1721217 h 2311974"/>
                <a:gd name="connsiteX101" fmla="*/ 908556 w 1297423"/>
                <a:gd name="connsiteY101" fmla="*/ 1733373 h 2311974"/>
                <a:gd name="connsiteX102" fmla="*/ 901442 w 1297423"/>
                <a:gd name="connsiteY102" fmla="*/ 1735804 h 2311974"/>
                <a:gd name="connsiteX103" fmla="*/ 887215 w 1297423"/>
                <a:gd name="connsiteY103" fmla="*/ 1706631 h 2311974"/>
                <a:gd name="connsiteX104" fmla="*/ 816081 w 1297423"/>
                <a:gd name="connsiteY104" fmla="*/ 1709062 h 2311974"/>
                <a:gd name="connsiteX105" fmla="*/ 813710 w 1297423"/>
                <a:gd name="connsiteY105" fmla="*/ 1721217 h 2311974"/>
                <a:gd name="connsiteX106" fmla="*/ 771030 w 1297423"/>
                <a:gd name="connsiteY106" fmla="*/ 1721217 h 2311974"/>
                <a:gd name="connsiteX107" fmla="*/ 771030 w 1297423"/>
                <a:gd name="connsiteY107" fmla="*/ 1728511 h 2311974"/>
                <a:gd name="connsiteX108" fmla="*/ 740205 w 1297423"/>
                <a:gd name="connsiteY108" fmla="*/ 1721217 h 2311974"/>
                <a:gd name="connsiteX109" fmla="*/ 740205 w 1297423"/>
                <a:gd name="connsiteY109" fmla="*/ 1706631 h 2311974"/>
                <a:gd name="connsiteX110" fmla="*/ 733091 w 1297423"/>
                <a:gd name="connsiteY110" fmla="*/ 1706631 h 2311974"/>
                <a:gd name="connsiteX111" fmla="*/ 730720 w 1297423"/>
                <a:gd name="connsiteY111" fmla="*/ 1692044 h 2311974"/>
                <a:gd name="connsiteX112" fmla="*/ 730720 w 1297423"/>
                <a:gd name="connsiteY112" fmla="*/ 1692044 h 2311974"/>
                <a:gd name="connsiteX113" fmla="*/ 733091 w 1297423"/>
                <a:gd name="connsiteY113" fmla="*/ 1706631 h 2311974"/>
                <a:gd name="connsiteX114" fmla="*/ 678555 w 1297423"/>
                <a:gd name="connsiteY114" fmla="*/ 1709062 h 2311974"/>
                <a:gd name="connsiteX115" fmla="*/ 638246 w 1297423"/>
                <a:gd name="connsiteY115" fmla="*/ 1701769 h 2311974"/>
                <a:gd name="connsiteX116" fmla="*/ 635875 w 1297423"/>
                <a:gd name="connsiteY116" fmla="*/ 1709062 h 2311974"/>
                <a:gd name="connsiteX117" fmla="*/ 616905 w 1297423"/>
                <a:gd name="connsiteY117" fmla="*/ 1713924 h 2311974"/>
                <a:gd name="connsiteX118" fmla="*/ 609792 w 1297423"/>
                <a:gd name="connsiteY118" fmla="*/ 1733373 h 2311974"/>
                <a:gd name="connsiteX119" fmla="*/ 614534 w 1297423"/>
                <a:gd name="connsiteY119" fmla="*/ 1750391 h 2311974"/>
                <a:gd name="connsiteX120" fmla="*/ 595565 w 1297423"/>
                <a:gd name="connsiteY120" fmla="*/ 1750391 h 2311974"/>
                <a:gd name="connsiteX121" fmla="*/ 590823 w 1297423"/>
                <a:gd name="connsiteY121" fmla="*/ 1769840 h 2311974"/>
                <a:gd name="connsiteX122" fmla="*/ 597936 w 1297423"/>
                <a:gd name="connsiteY122" fmla="*/ 1784426 h 2311974"/>
                <a:gd name="connsiteX123" fmla="*/ 595565 w 1297423"/>
                <a:gd name="connsiteY123" fmla="*/ 1806306 h 2311974"/>
                <a:gd name="connsiteX124" fmla="*/ 583709 w 1297423"/>
                <a:gd name="connsiteY124" fmla="*/ 1813599 h 2311974"/>
                <a:gd name="connsiteX125" fmla="*/ 583709 w 1297423"/>
                <a:gd name="connsiteY125" fmla="*/ 1847635 h 2311974"/>
                <a:gd name="connsiteX126" fmla="*/ 569483 w 1297423"/>
                <a:gd name="connsiteY126" fmla="*/ 1852497 h 2311974"/>
                <a:gd name="connsiteX127" fmla="*/ 567111 w 1297423"/>
                <a:gd name="connsiteY127" fmla="*/ 1837910 h 2311974"/>
                <a:gd name="connsiteX128" fmla="*/ 533915 w 1297423"/>
                <a:gd name="connsiteY128" fmla="*/ 1837910 h 2311974"/>
                <a:gd name="connsiteX129" fmla="*/ 533915 w 1297423"/>
                <a:gd name="connsiteY129" fmla="*/ 1859790 h 2311974"/>
                <a:gd name="connsiteX130" fmla="*/ 514946 w 1297423"/>
                <a:gd name="connsiteY130" fmla="*/ 1859790 h 2311974"/>
                <a:gd name="connsiteX131" fmla="*/ 514946 w 1297423"/>
                <a:gd name="connsiteY131" fmla="*/ 1869515 h 2311974"/>
                <a:gd name="connsiteX132" fmla="*/ 512575 w 1297423"/>
                <a:gd name="connsiteY132" fmla="*/ 1876808 h 2311974"/>
                <a:gd name="connsiteX133" fmla="*/ 431957 w 1297423"/>
                <a:gd name="connsiteY133" fmla="*/ 1876808 h 2311974"/>
                <a:gd name="connsiteX134" fmla="*/ 431957 w 1297423"/>
                <a:gd name="connsiteY134" fmla="*/ 1896257 h 2311974"/>
                <a:gd name="connsiteX135" fmla="*/ 379791 w 1297423"/>
                <a:gd name="connsiteY135" fmla="*/ 1901119 h 2311974"/>
                <a:gd name="connsiteX136" fmla="*/ 379791 w 1297423"/>
                <a:gd name="connsiteY136" fmla="*/ 1930292 h 2311974"/>
                <a:gd name="connsiteX137" fmla="*/ 358451 w 1297423"/>
                <a:gd name="connsiteY137" fmla="*/ 1930292 h 2311974"/>
                <a:gd name="connsiteX138" fmla="*/ 356080 w 1297423"/>
                <a:gd name="connsiteY138" fmla="*/ 1952172 h 2311974"/>
                <a:gd name="connsiteX139" fmla="*/ 344224 w 1297423"/>
                <a:gd name="connsiteY139" fmla="*/ 1952172 h 2311974"/>
                <a:gd name="connsiteX140" fmla="*/ 344224 w 1297423"/>
                <a:gd name="connsiteY140" fmla="*/ 1978914 h 2311974"/>
                <a:gd name="connsiteX141" fmla="*/ 351338 w 1297423"/>
                <a:gd name="connsiteY141" fmla="*/ 1983776 h 2311974"/>
                <a:gd name="connsiteX142" fmla="*/ 348967 w 1297423"/>
                <a:gd name="connsiteY142" fmla="*/ 2000794 h 2311974"/>
                <a:gd name="connsiteX143" fmla="*/ 356080 w 1297423"/>
                <a:gd name="connsiteY143" fmla="*/ 2005656 h 2311974"/>
                <a:gd name="connsiteX144" fmla="*/ 356080 w 1297423"/>
                <a:gd name="connsiteY144" fmla="*/ 2068865 h 2311974"/>
                <a:gd name="connsiteX145" fmla="*/ 348967 w 1297423"/>
                <a:gd name="connsiteY145" fmla="*/ 2068865 h 2311974"/>
                <a:gd name="connsiteX146" fmla="*/ 348967 w 1297423"/>
                <a:gd name="connsiteY146" fmla="*/ 2081020 h 2311974"/>
                <a:gd name="connsiteX147" fmla="*/ 329997 w 1297423"/>
                <a:gd name="connsiteY147" fmla="*/ 2083451 h 2311974"/>
                <a:gd name="connsiteX148" fmla="*/ 315771 w 1297423"/>
                <a:gd name="connsiteY148" fmla="*/ 2117487 h 2311974"/>
                <a:gd name="connsiteX149" fmla="*/ 315771 w 1297423"/>
                <a:gd name="connsiteY149" fmla="*/ 2129642 h 2311974"/>
                <a:gd name="connsiteX150" fmla="*/ 372678 w 1297423"/>
                <a:gd name="connsiteY150" fmla="*/ 2132073 h 2311974"/>
                <a:gd name="connsiteX151" fmla="*/ 365565 w 1297423"/>
                <a:gd name="connsiteY151" fmla="*/ 2151522 h 2311974"/>
                <a:gd name="connsiteX152" fmla="*/ 370307 w 1297423"/>
                <a:gd name="connsiteY152" fmla="*/ 2161246 h 2311974"/>
                <a:gd name="connsiteX153" fmla="*/ 365565 w 1297423"/>
                <a:gd name="connsiteY153" fmla="*/ 2168540 h 2311974"/>
                <a:gd name="connsiteX154" fmla="*/ 348967 w 1297423"/>
                <a:gd name="connsiteY154" fmla="*/ 2168540 h 2311974"/>
                <a:gd name="connsiteX155" fmla="*/ 348967 w 1297423"/>
                <a:gd name="connsiteY155" fmla="*/ 2180695 h 2311974"/>
                <a:gd name="connsiteX156" fmla="*/ 318142 w 1297423"/>
                <a:gd name="connsiteY156" fmla="*/ 2187988 h 2311974"/>
                <a:gd name="connsiteX157" fmla="*/ 325255 w 1297423"/>
                <a:gd name="connsiteY157" fmla="*/ 2200144 h 2311974"/>
                <a:gd name="connsiteX158" fmla="*/ 322884 w 1297423"/>
                <a:gd name="connsiteY158" fmla="*/ 2256059 h 2311974"/>
                <a:gd name="connsiteX159" fmla="*/ 311028 w 1297423"/>
                <a:gd name="connsiteY159" fmla="*/ 2277939 h 2311974"/>
                <a:gd name="connsiteX160" fmla="*/ 284946 w 1297423"/>
                <a:gd name="connsiteY160" fmla="*/ 2307112 h 2311974"/>
                <a:gd name="connsiteX161" fmla="*/ 270719 w 1297423"/>
                <a:gd name="connsiteY161" fmla="*/ 2311974 h 2311974"/>
                <a:gd name="connsiteX162" fmla="*/ 254121 w 1297423"/>
                <a:gd name="connsiteY162" fmla="*/ 2282801 h 2311974"/>
                <a:gd name="connsiteX163" fmla="*/ 235152 w 1297423"/>
                <a:gd name="connsiteY163" fmla="*/ 2275508 h 2311974"/>
                <a:gd name="connsiteX164" fmla="*/ 220925 w 1297423"/>
                <a:gd name="connsiteY164" fmla="*/ 2292526 h 2311974"/>
                <a:gd name="connsiteX165" fmla="*/ 201956 w 1297423"/>
                <a:gd name="connsiteY165" fmla="*/ 2285232 h 2311974"/>
                <a:gd name="connsiteX166" fmla="*/ 187729 w 1297423"/>
                <a:gd name="connsiteY166" fmla="*/ 2290094 h 2311974"/>
                <a:gd name="connsiteX167" fmla="*/ 152162 w 1297423"/>
                <a:gd name="connsiteY167" fmla="*/ 2275508 h 2311974"/>
                <a:gd name="connsiteX168" fmla="*/ 111427 w 1297423"/>
                <a:gd name="connsiteY168" fmla="*/ 2254426 h 2311974"/>
                <a:gd name="connsiteX169" fmla="*/ 119732 w 1297423"/>
                <a:gd name="connsiteY169" fmla="*/ 2090384 h 2311974"/>
                <a:gd name="connsiteX170" fmla="*/ 149016 w 1297423"/>
                <a:gd name="connsiteY170" fmla="*/ 1879782 h 2311974"/>
                <a:gd name="connsiteX171" fmla="*/ 144099 w 1297423"/>
                <a:gd name="connsiteY171" fmla="*/ 1766434 h 2311974"/>
                <a:gd name="connsiteX172" fmla="*/ 115820 w 1297423"/>
                <a:gd name="connsiteY172" fmla="*/ 1684276 h 2311974"/>
                <a:gd name="connsiteX173" fmla="*/ 52467 w 1297423"/>
                <a:gd name="connsiteY173" fmla="*/ 1605539 h 2311974"/>
                <a:gd name="connsiteX174" fmla="*/ 2592 w 1297423"/>
                <a:gd name="connsiteY174" fmla="*/ 1566641 h 2311974"/>
                <a:gd name="connsiteX175" fmla="*/ 4236 w 1297423"/>
                <a:gd name="connsiteY175" fmla="*/ 1519182 h 2311974"/>
                <a:gd name="connsiteX176" fmla="*/ 0 w 1297423"/>
                <a:gd name="connsiteY176" fmla="*/ 1442151 h 2311974"/>
                <a:gd name="connsiteX177" fmla="*/ 55307 w 1297423"/>
                <a:gd name="connsiteY177" fmla="*/ 1327822 h 2311974"/>
                <a:gd name="connsiteX178" fmla="*/ 848993 w 1297423"/>
                <a:gd name="connsiteY178" fmla="*/ 1104035 h 2311974"/>
                <a:gd name="connsiteX179" fmla="*/ 220925 w 1297423"/>
                <a:gd name="connsiteY179" fmla="*/ 240679 h 2311974"/>
                <a:gd name="connsiteX180" fmla="*/ 242265 w 1297423"/>
                <a:gd name="connsiteY180" fmla="*/ 199350 h 2311974"/>
                <a:gd name="connsiteX181" fmla="*/ 220925 w 1297423"/>
                <a:gd name="connsiteY181" fmla="*/ 150728 h 2311974"/>
                <a:gd name="connsiteX182" fmla="*/ 230409 w 1297423"/>
                <a:gd name="connsiteY182" fmla="*/ 131279 h 2311974"/>
                <a:gd name="connsiteX183" fmla="*/ 263605 w 1297423"/>
                <a:gd name="connsiteY183" fmla="*/ 116693 h 2311974"/>
                <a:gd name="connsiteX184" fmla="*/ 301544 w 1297423"/>
                <a:gd name="connsiteY184" fmla="*/ 102106 h 2311974"/>
                <a:gd name="connsiteX185" fmla="*/ 294430 w 1297423"/>
                <a:gd name="connsiteY185" fmla="*/ 7293 h 2311974"/>
                <a:gd name="connsiteX186" fmla="*/ 337111 w 1297423"/>
                <a:gd name="connsiteY186" fmla="*/ 17018 h 2311974"/>
                <a:gd name="connsiteX187" fmla="*/ 358451 w 1297423"/>
                <a:gd name="connsiteY187" fmla="*/ 0 h 2311974"/>
                <a:gd name="connsiteX188" fmla="*/ 358451 w 1297423"/>
                <a:gd name="connsiteY188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07833 w 1297423"/>
                <a:gd name="connsiteY6" fmla="*/ 94813 h 2311974"/>
                <a:gd name="connsiteX7" fmla="*/ 541029 w 1297423"/>
                <a:gd name="connsiteY7" fmla="*/ 72933 h 2311974"/>
                <a:gd name="connsiteX8" fmla="*/ 543400 w 1297423"/>
                <a:gd name="connsiteY8" fmla="*/ 72933 h 2311974"/>
                <a:gd name="connsiteX9" fmla="*/ 650101 w 1297423"/>
                <a:gd name="connsiteY9" fmla="*/ 172608 h 2311974"/>
                <a:gd name="connsiteX10" fmla="*/ 657215 w 1297423"/>
                <a:gd name="connsiteY10" fmla="*/ 184763 h 2311974"/>
                <a:gd name="connsiteX11" fmla="*/ 664328 w 1297423"/>
                <a:gd name="connsiteY11" fmla="*/ 233385 h 2311974"/>
                <a:gd name="connsiteX12" fmla="*/ 707009 w 1297423"/>
                <a:gd name="connsiteY12" fmla="*/ 211505 h 2311974"/>
                <a:gd name="connsiteX13" fmla="*/ 730720 w 1297423"/>
                <a:gd name="connsiteY13" fmla="*/ 213936 h 2311974"/>
                <a:gd name="connsiteX14" fmla="*/ 752060 w 1297423"/>
                <a:gd name="connsiteY14" fmla="*/ 199350 h 2311974"/>
                <a:gd name="connsiteX15" fmla="*/ 761545 w 1297423"/>
                <a:gd name="connsiteY15" fmla="*/ 177470 h 2311974"/>
                <a:gd name="connsiteX16" fmla="*/ 787628 w 1297423"/>
                <a:gd name="connsiteY16" fmla="*/ 158021 h 2311974"/>
                <a:gd name="connsiteX17" fmla="*/ 808968 w 1297423"/>
                <a:gd name="connsiteY17" fmla="*/ 194488 h 2311974"/>
                <a:gd name="connsiteX18" fmla="*/ 808968 w 1297423"/>
                <a:gd name="connsiteY18" fmla="*/ 221230 h 2311974"/>
                <a:gd name="connsiteX19" fmla="*/ 820823 w 1297423"/>
                <a:gd name="connsiteY19" fmla="*/ 243110 h 2311974"/>
                <a:gd name="connsiteX20" fmla="*/ 839793 w 1297423"/>
                <a:gd name="connsiteY20" fmla="*/ 262558 h 2311974"/>
                <a:gd name="connsiteX21" fmla="*/ 937009 w 1297423"/>
                <a:gd name="connsiteY21" fmla="*/ 262558 h 2311974"/>
                <a:gd name="connsiteX22" fmla="*/ 1019999 w 1297423"/>
                <a:gd name="connsiteY22" fmla="*/ 371958 h 2311974"/>
                <a:gd name="connsiteX23" fmla="*/ 1136185 w 1297423"/>
                <a:gd name="connsiteY23" fmla="*/ 415718 h 2311974"/>
                <a:gd name="connsiteX24" fmla="*/ 1257114 w 1297423"/>
                <a:gd name="connsiteY24" fmla="*/ 371958 h 2311974"/>
                <a:gd name="connsiteX25" fmla="*/ 1257114 w 1297423"/>
                <a:gd name="connsiteY25" fmla="*/ 388975 h 2311974"/>
                <a:gd name="connsiteX26" fmla="*/ 1271341 w 1297423"/>
                <a:gd name="connsiteY26" fmla="*/ 408424 h 2311974"/>
                <a:gd name="connsiteX27" fmla="*/ 1209691 w 1297423"/>
                <a:gd name="connsiteY27" fmla="*/ 444891 h 2311974"/>
                <a:gd name="connsiteX28" fmla="*/ 1207320 w 1297423"/>
                <a:gd name="connsiteY28" fmla="*/ 491082 h 2311974"/>
                <a:gd name="connsiteX29" fmla="*/ 1228660 w 1297423"/>
                <a:gd name="connsiteY29" fmla="*/ 532410 h 2311974"/>
                <a:gd name="connsiteX30" fmla="*/ 1261856 w 1297423"/>
                <a:gd name="connsiteY30" fmla="*/ 554290 h 2311974"/>
                <a:gd name="connsiteX31" fmla="*/ 1283196 w 1297423"/>
                <a:gd name="connsiteY31" fmla="*/ 581032 h 2311974"/>
                <a:gd name="connsiteX32" fmla="*/ 1297423 w 1297423"/>
                <a:gd name="connsiteY32" fmla="*/ 644241 h 2311974"/>
                <a:gd name="connsiteX33" fmla="*/ 1024742 w 1297423"/>
                <a:gd name="connsiteY33" fmla="*/ 1149909 h 2311974"/>
                <a:gd name="connsiteX34" fmla="*/ 1036597 w 1297423"/>
                <a:gd name="connsiteY34" fmla="*/ 1164496 h 2311974"/>
                <a:gd name="connsiteX35" fmla="*/ 1065051 w 1297423"/>
                <a:gd name="connsiteY35" fmla="*/ 1164496 h 2311974"/>
                <a:gd name="connsiteX36" fmla="*/ 1067422 w 1297423"/>
                <a:gd name="connsiteY36" fmla="*/ 1166927 h 2311974"/>
                <a:gd name="connsiteX37" fmla="*/ 1086391 w 1297423"/>
                <a:gd name="connsiteY37" fmla="*/ 1159634 h 2311974"/>
                <a:gd name="connsiteX38" fmla="*/ 1098247 w 1297423"/>
                <a:gd name="connsiteY38" fmla="*/ 1166927 h 2311974"/>
                <a:gd name="connsiteX39" fmla="*/ 1105361 w 1297423"/>
                <a:gd name="connsiteY39" fmla="*/ 1166927 h 2311974"/>
                <a:gd name="connsiteX40" fmla="*/ 1100618 w 1297423"/>
                <a:gd name="connsiteY40" fmla="*/ 1171789 h 2311974"/>
                <a:gd name="connsiteX41" fmla="*/ 1114845 w 1297423"/>
                <a:gd name="connsiteY41" fmla="*/ 1179083 h 2311974"/>
                <a:gd name="connsiteX42" fmla="*/ 1121959 w 1297423"/>
                <a:gd name="connsiteY42" fmla="*/ 1222842 h 2311974"/>
                <a:gd name="connsiteX43" fmla="*/ 1114845 w 1297423"/>
                <a:gd name="connsiteY43" fmla="*/ 1230136 h 2311974"/>
                <a:gd name="connsiteX44" fmla="*/ 1114845 w 1297423"/>
                <a:gd name="connsiteY44" fmla="*/ 1254447 h 2311974"/>
                <a:gd name="connsiteX45" fmla="*/ 1140928 w 1297423"/>
                <a:gd name="connsiteY45" fmla="*/ 1271464 h 2311974"/>
                <a:gd name="connsiteX46" fmla="*/ 1136185 w 1297423"/>
                <a:gd name="connsiteY46" fmla="*/ 1278758 h 2311974"/>
                <a:gd name="connsiteX47" fmla="*/ 1145670 w 1297423"/>
                <a:gd name="connsiteY47" fmla="*/ 1290913 h 2311974"/>
                <a:gd name="connsiteX48" fmla="*/ 1145670 w 1297423"/>
                <a:gd name="connsiteY48" fmla="*/ 1303069 h 2311974"/>
                <a:gd name="connsiteX49" fmla="*/ 1148041 w 1297423"/>
                <a:gd name="connsiteY49" fmla="*/ 1305500 h 2311974"/>
                <a:gd name="connsiteX50" fmla="*/ 1145670 w 1297423"/>
                <a:gd name="connsiteY50" fmla="*/ 1312793 h 2311974"/>
                <a:gd name="connsiteX51" fmla="*/ 1152783 w 1297423"/>
                <a:gd name="connsiteY51" fmla="*/ 1324948 h 2311974"/>
                <a:gd name="connsiteX52" fmla="*/ 1159897 w 1297423"/>
                <a:gd name="connsiteY52" fmla="*/ 1317655 h 2311974"/>
                <a:gd name="connsiteX53" fmla="*/ 1159897 w 1297423"/>
                <a:gd name="connsiteY53" fmla="*/ 1327379 h 2311974"/>
                <a:gd name="connsiteX54" fmla="*/ 1162268 w 1297423"/>
                <a:gd name="connsiteY54" fmla="*/ 1344397 h 2311974"/>
                <a:gd name="connsiteX55" fmla="*/ 1136185 w 1297423"/>
                <a:gd name="connsiteY55" fmla="*/ 1358984 h 2311974"/>
                <a:gd name="connsiteX56" fmla="*/ 1114845 w 1297423"/>
                <a:gd name="connsiteY56" fmla="*/ 1358984 h 2311974"/>
                <a:gd name="connsiteX57" fmla="*/ 1112474 w 1297423"/>
                <a:gd name="connsiteY57" fmla="*/ 1376001 h 2311974"/>
                <a:gd name="connsiteX58" fmla="*/ 1133814 w 1297423"/>
                <a:gd name="connsiteY58" fmla="*/ 1376001 h 2311974"/>
                <a:gd name="connsiteX59" fmla="*/ 1136185 w 1297423"/>
                <a:gd name="connsiteY59" fmla="*/ 1383295 h 2311974"/>
                <a:gd name="connsiteX60" fmla="*/ 1140928 w 1297423"/>
                <a:gd name="connsiteY60" fmla="*/ 1380864 h 2311974"/>
                <a:gd name="connsiteX61" fmla="*/ 1148041 w 1297423"/>
                <a:gd name="connsiteY61" fmla="*/ 1393019 h 2311974"/>
                <a:gd name="connsiteX62" fmla="*/ 1145670 w 1297423"/>
                <a:gd name="connsiteY62" fmla="*/ 1400312 h 2311974"/>
                <a:gd name="connsiteX63" fmla="*/ 1148041 w 1297423"/>
                <a:gd name="connsiteY63" fmla="*/ 1402744 h 2311974"/>
                <a:gd name="connsiteX64" fmla="*/ 1167010 w 1297423"/>
                <a:gd name="connsiteY64" fmla="*/ 1380864 h 2311974"/>
                <a:gd name="connsiteX65" fmla="*/ 1174124 w 1297423"/>
                <a:gd name="connsiteY65" fmla="*/ 1383295 h 2311974"/>
                <a:gd name="connsiteX66" fmla="*/ 1169381 w 1297423"/>
                <a:gd name="connsiteY66" fmla="*/ 1380864 h 2311974"/>
                <a:gd name="connsiteX67" fmla="*/ 1176495 w 1297423"/>
                <a:gd name="connsiteY67" fmla="*/ 1373570 h 2311974"/>
                <a:gd name="connsiteX68" fmla="*/ 1183608 w 1297423"/>
                <a:gd name="connsiteY68" fmla="*/ 1368708 h 2311974"/>
                <a:gd name="connsiteX69" fmla="*/ 1200206 w 1297423"/>
                <a:gd name="connsiteY69" fmla="*/ 1417330 h 2311974"/>
                <a:gd name="connsiteX70" fmla="*/ 1195464 w 1297423"/>
                <a:gd name="connsiteY70" fmla="*/ 1424623 h 2311974"/>
                <a:gd name="connsiteX71" fmla="*/ 1195464 w 1297423"/>
                <a:gd name="connsiteY71" fmla="*/ 1441641 h 2311974"/>
                <a:gd name="connsiteX72" fmla="*/ 1162268 w 1297423"/>
                <a:gd name="connsiteY72" fmla="*/ 1436779 h 2311974"/>
                <a:gd name="connsiteX73" fmla="*/ 1159897 w 1297423"/>
                <a:gd name="connsiteY73" fmla="*/ 1473245 h 2311974"/>
                <a:gd name="connsiteX74" fmla="*/ 1145670 w 1297423"/>
                <a:gd name="connsiteY74" fmla="*/ 1473245 h 2311974"/>
                <a:gd name="connsiteX75" fmla="*/ 1140928 w 1297423"/>
                <a:gd name="connsiteY75" fmla="*/ 1504850 h 2311974"/>
                <a:gd name="connsiteX76" fmla="*/ 1126701 w 1297423"/>
                <a:gd name="connsiteY76" fmla="*/ 1521867 h 2311974"/>
                <a:gd name="connsiteX77" fmla="*/ 1126701 w 1297423"/>
                <a:gd name="connsiteY77" fmla="*/ 1548609 h 2311974"/>
                <a:gd name="connsiteX78" fmla="*/ 1107732 w 1297423"/>
                <a:gd name="connsiteY78" fmla="*/ 1560765 h 2311974"/>
                <a:gd name="connsiteX79" fmla="*/ 1133814 w 1297423"/>
                <a:gd name="connsiteY79" fmla="*/ 1570489 h 2311974"/>
                <a:gd name="connsiteX80" fmla="*/ 1133814 w 1297423"/>
                <a:gd name="connsiteY80" fmla="*/ 1577783 h 2311974"/>
                <a:gd name="connsiteX81" fmla="*/ 1079278 w 1297423"/>
                <a:gd name="connsiteY81" fmla="*/ 1577783 h 2311974"/>
                <a:gd name="connsiteX82" fmla="*/ 1091134 w 1297423"/>
                <a:gd name="connsiteY82" fmla="*/ 1602094 h 2311974"/>
                <a:gd name="connsiteX83" fmla="*/ 1100618 w 1297423"/>
                <a:gd name="connsiteY83" fmla="*/ 1609387 h 2311974"/>
                <a:gd name="connsiteX84" fmla="*/ 1098247 w 1297423"/>
                <a:gd name="connsiteY84" fmla="*/ 1619111 h 2311974"/>
                <a:gd name="connsiteX85" fmla="*/ 1100618 w 1297423"/>
                <a:gd name="connsiteY85" fmla="*/ 1623973 h 2311974"/>
                <a:gd name="connsiteX86" fmla="*/ 1100618 w 1297423"/>
                <a:gd name="connsiteY86" fmla="*/ 1645853 h 2311974"/>
                <a:gd name="connsiteX87" fmla="*/ 1093505 w 1297423"/>
                <a:gd name="connsiteY87" fmla="*/ 1645853 h 2311974"/>
                <a:gd name="connsiteX88" fmla="*/ 1086391 w 1297423"/>
                <a:gd name="connsiteY88" fmla="*/ 1667733 h 2311974"/>
                <a:gd name="connsiteX89" fmla="*/ 1086391 w 1297423"/>
                <a:gd name="connsiteY89" fmla="*/ 1706631 h 2311974"/>
                <a:gd name="connsiteX90" fmla="*/ 1072165 w 1297423"/>
                <a:gd name="connsiteY90" fmla="*/ 1709062 h 2311974"/>
                <a:gd name="connsiteX91" fmla="*/ 1072165 w 1297423"/>
                <a:gd name="connsiteY91" fmla="*/ 1723648 h 2311974"/>
                <a:gd name="connsiteX92" fmla="*/ 1060309 w 1297423"/>
                <a:gd name="connsiteY92" fmla="*/ 1740666 h 2311974"/>
                <a:gd name="connsiteX93" fmla="*/ 1003401 w 1297423"/>
                <a:gd name="connsiteY93" fmla="*/ 1733373 h 2311974"/>
                <a:gd name="connsiteX94" fmla="*/ 977319 w 1297423"/>
                <a:gd name="connsiteY94" fmla="*/ 1733373 h 2311974"/>
                <a:gd name="connsiteX95" fmla="*/ 965463 w 1297423"/>
                <a:gd name="connsiteY95" fmla="*/ 1743097 h 2311974"/>
                <a:gd name="connsiteX96" fmla="*/ 958350 w 1297423"/>
                <a:gd name="connsiteY96" fmla="*/ 1735804 h 2311974"/>
                <a:gd name="connsiteX97" fmla="*/ 951236 w 1297423"/>
                <a:gd name="connsiteY97" fmla="*/ 1740666 h 2311974"/>
                <a:gd name="connsiteX98" fmla="*/ 929896 w 1297423"/>
                <a:gd name="connsiteY98" fmla="*/ 1713924 h 2311974"/>
                <a:gd name="connsiteX99" fmla="*/ 915669 w 1297423"/>
                <a:gd name="connsiteY99" fmla="*/ 1721217 h 2311974"/>
                <a:gd name="connsiteX100" fmla="*/ 908556 w 1297423"/>
                <a:gd name="connsiteY100" fmla="*/ 1733373 h 2311974"/>
                <a:gd name="connsiteX101" fmla="*/ 901442 w 1297423"/>
                <a:gd name="connsiteY101" fmla="*/ 1735804 h 2311974"/>
                <a:gd name="connsiteX102" fmla="*/ 887215 w 1297423"/>
                <a:gd name="connsiteY102" fmla="*/ 1706631 h 2311974"/>
                <a:gd name="connsiteX103" fmla="*/ 816081 w 1297423"/>
                <a:gd name="connsiteY103" fmla="*/ 1709062 h 2311974"/>
                <a:gd name="connsiteX104" fmla="*/ 813710 w 1297423"/>
                <a:gd name="connsiteY104" fmla="*/ 1721217 h 2311974"/>
                <a:gd name="connsiteX105" fmla="*/ 771030 w 1297423"/>
                <a:gd name="connsiteY105" fmla="*/ 1721217 h 2311974"/>
                <a:gd name="connsiteX106" fmla="*/ 771030 w 1297423"/>
                <a:gd name="connsiteY106" fmla="*/ 1728511 h 2311974"/>
                <a:gd name="connsiteX107" fmla="*/ 740205 w 1297423"/>
                <a:gd name="connsiteY107" fmla="*/ 1721217 h 2311974"/>
                <a:gd name="connsiteX108" fmla="*/ 740205 w 1297423"/>
                <a:gd name="connsiteY108" fmla="*/ 1706631 h 2311974"/>
                <a:gd name="connsiteX109" fmla="*/ 733091 w 1297423"/>
                <a:gd name="connsiteY109" fmla="*/ 1706631 h 2311974"/>
                <a:gd name="connsiteX110" fmla="*/ 730720 w 1297423"/>
                <a:gd name="connsiteY110" fmla="*/ 1692044 h 2311974"/>
                <a:gd name="connsiteX111" fmla="*/ 730720 w 1297423"/>
                <a:gd name="connsiteY111" fmla="*/ 1692044 h 2311974"/>
                <a:gd name="connsiteX112" fmla="*/ 733091 w 1297423"/>
                <a:gd name="connsiteY112" fmla="*/ 1706631 h 2311974"/>
                <a:gd name="connsiteX113" fmla="*/ 678555 w 1297423"/>
                <a:gd name="connsiteY113" fmla="*/ 1709062 h 2311974"/>
                <a:gd name="connsiteX114" fmla="*/ 638246 w 1297423"/>
                <a:gd name="connsiteY114" fmla="*/ 1701769 h 2311974"/>
                <a:gd name="connsiteX115" fmla="*/ 635875 w 1297423"/>
                <a:gd name="connsiteY115" fmla="*/ 1709062 h 2311974"/>
                <a:gd name="connsiteX116" fmla="*/ 616905 w 1297423"/>
                <a:gd name="connsiteY116" fmla="*/ 1713924 h 2311974"/>
                <a:gd name="connsiteX117" fmla="*/ 609792 w 1297423"/>
                <a:gd name="connsiteY117" fmla="*/ 1733373 h 2311974"/>
                <a:gd name="connsiteX118" fmla="*/ 614534 w 1297423"/>
                <a:gd name="connsiteY118" fmla="*/ 1750391 h 2311974"/>
                <a:gd name="connsiteX119" fmla="*/ 595565 w 1297423"/>
                <a:gd name="connsiteY119" fmla="*/ 1750391 h 2311974"/>
                <a:gd name="connsiteX120" fmla="*/ 590823 w 1297423"/>
                <a:gd name="connsiteY120" fmla="*/ 1769840 h 2311974"/>
                <a:gd name="connsiteX121" fmla="*/ 597936 w 1297423"/>
                <a:gd name="connsiteY121" fmla="*/ 1784426 h 2311974"/>
                <a:gd name="connsiteX122" fmla="*/ 595565 w 1297423"/>
                <a:gd name="connsiteY122" fmla="*/ 1806306 h 2311974"/>
                <a:gd name="connsiteX123" fmla="*/ 583709 w 1297423"/>
                <a:gd name="connsiteY123" fmla="*/ 1813599 h 2311974"/>
                <a:gd name="connsiteX124" fmla="*/ 583709 w 1297423"/>
                <a:gd name="connsiteY124" fmla="*/ 1847635 h 2311974"/>
                <a:gd name="connsiteX125" fmla="*/ 569483 w 1297423"/>
                <a:gd name="connsiteY125" fmla="*/ 1852497 h 2311974"/>
                <a:gd name="connsiteX126" fmla="*/ 567111 w 1297423"/>
                <a:gd name="connsiteY126" fmla="*/ 1837910 h 2311974"/>
                <a:gd name="connsiteX127" fmla="*/ 533915 w 1297423"/>
                <a:gd name="connsiteY127" fmla="*/ 1837910 h 2311974"/>
                <a:gd name="connsiteX128" fmla="*/ 533915 w 1297423"/>
                <a:gd name="connsiteY128" fmla="*/ 1859790 h 2311974"/>
                <a:gd name="connsiteX129" fmla="*/ 514946 w 1297423"/>
                <a:gd name="connsiteY129" fmla="*/ 1859790 h 2311974"/>
                <a:gd name="connsiteX130" fmla="*/ 514946 w 1297423"/>
                <a:gd name="connsiteY130" fmla="*/ 1869515 h 2311974"/>
                <a:gd name="connsiteX131" fmla="*/ 512575 w 1297423"/>
                <a:gd name="connsiteY131" fmla="*/ 1876808 h 2311974"/>
                <a:gd name="connsiteX132" fmla="*/ 431957 w 1297423"/>
                <a:gd name="connsiteY132" fmla="*/ 1876808 h 2311974"/>
                <a:gd name="connsiteX133" fmla="*/ 431957 w 1297423"/>
                <a:gd name="connsiteY133" fmla="*/ 1896257 h 2311974"/>
                <a:gd name="connsiteX134" fmla="*/ 379791 w 1297423"/>
                <a:gd name="connsiteY134" fmla="*/ 1901119 h 2311974"/>
                <a:gd name="connsiteX135" fmla="*/ 379791 w 1297423"/>
                <a:gd name="connsiteY135" fmla="*/ 1930292 h 2311974"/>
                <a:gd name="connsiteX136" fmla="*/ 358451 w 1297423"/>
                <a:gd name="connsiteY136" fmla="*/ 1930292 h 2311974"/>
                <a:gd name="connsiteX137" fmla="*/ 356080 w 1297423"/>
                <a:gd name="connsiteY137" fmla="*/ 1952172 h 2311974"/>
                <a:gd name="connsiteX138" fmla="*/ 344224 w 1297423"/>
                <a:gd name="connsiteY138" fmla="*/ 1952172 h 2311974"/>
                <a:gd name="connsiteX139" fmla="*/ 344224 w 1297423"/>
                <a:gd name="connsiteY139" fmla="*/ 1978914 h 2311974"/>
                <a:gd name="connsiteX140" fmla="*/ 351338 w 1297423"/>
                <a:gd name="connsiteY140" fmla="*/ 1983776 h 2311974"/>
                <a:gd name="connsiteX141" fmla="*/ 348967 w 1297423"/>
                <a:gd name="connsiteY141" fmla="*/ 2000794 h 2311974"/>
                <a:gd name="connsiteX142" fmla="*/ 356080 w 1297423"/>
                <a:gd name="connsiteY142" fmla="*/ 2005656 h 2311974"/>
                <a:gd name="connsiteX143" fmla="*/ 356080 w 1297423"/>
                <a:gd name="connsiteY143" fmla="*/ 2068865 h 2311974"/>
                <a:gd name="connsiteX144" fmla="*/ 348967 w 1297423"/>
                <a:gd name="connsiteY144" fmla="*/ 2068865 h 2311974"/>
                <a:gd name="connsiteX145" fmla="*/ 348967 w 1297423"/>
                <a:gd name="connsiteY145" fmla="*/ 2081020 h 2311974"/>
                <a:gd name="connsiteX146" fmla="*/ 329997 w 1297423"/>
                <a:gd name="connsiteY146" fmla="*/ 2083451 h 2311974"/>
                <a:gd name="connsiteX147" fmla="*/ 315771 w 1297423"/>
                <a:gd name="connsiteY147" fmla="*/ 2117487 h 2311974"/>
                <a:gd name="connsiteX148" fmla="*/ 315771 w 1297423"/>
                <a:gd name="connsiteY148" fmla="*/ 2129642 h 2311974"/>
                <a:gd name="connsiteX149" fmla="*/ 372678 w 1297423"/>
                <a:gd name="connsiteY149" fmla="*/ 2132073 h 2311974"/>
                <a:gd name="connsiteX150" fmla="*/ 365565 w 1297423"/>
                <a:gd name="connsiteY150" fmla="*/ 2151522 h 2311974"/>
                <a:gd name="connsiteX151" fmla="*/ 370307 w 1297423"/>
                <a:gd name="connsiteY151" fmla="*/ 2161246 h 2311974"/>
                <a:gd name="connsiteX152" fmla="*/ 365565 w 1297423"/>
                <a:gd name="connsiteY152" fmla="*/ 2168540 h 2311974"/>
                <a:gd name="connsiteX153" fmla="*/ 348967 w 1297423"/>
                <a:gd name="connsiteY153" fmla="*/ 2168540 h 2311974"/>
                <a:gd name="connsiteX154" fmla="*/ 348967 w 1297423"/>
                <a:gd name="connsiteY154" fmla="*/ 2180695 h 2311974"/>
                <a:gd name="connsiteX155" fmla="*/ 318142 w 1297423"/>
                <a:gd name="connsiteY155" fmla="*/ 2187988 h 2311974"/>
                <a:gd name="connsiteX156" fmla="*/ 325255 w 1297423"/>
                <a:gd name="connsiteY156" fmla="*/ 2200144 h 2311974"/>
                <a:gd name="connsiteX157" fmla="*/ 322884 w 1297423"/>
                <a:gd name="connsiteY157" fmla="*/ 2256059 h 2311974"/>
                <a:gd name="connsiteX158" fmla="*/ 311028 w 1297423"/>
                <a:gd name="connsiteY158" fmla="*/ 2277939 h 2311974"/>
                <a:gd name="connsiteX159" fmla="*/ 284946 w 1297423"/>
                <a:gd name="connsiteY159" fmla="*/ 2307112 h 2311974"/>
                <a:gd name="connsiteX160" fmla="*/ 270719 w 1297423"/>
                <a:gd name="connsiteY160" fmla="*/ 2311974 h 2311974"/>
                <a:gd name="connsiteX161" fmla="*/ 254121 w 1297423"/>
                <a:gd name="connsiteY161" fmla="*/ 2282801 h 2311974"/>
                <a:gd name="connsiteX162" fmla="*/ 235152 w 1297423"/>
                <a:gd name="connsiteY162" fmla="*/ 2275508 h 2311974"/>
                <a:gd name="connsiteX163" fmla="*/ 220925 w 1297423"/>
                <a:gd name="connsiteY163" fmla="*/ 2292526 h 2311974"/>
                <a:gd name="connsiteX164" fmla="*/ 201956 w 1297423"/>
                <a:gd name="connsiteY164" fmla="*/ 2285232 h 2311974"/>
                <a:gd name="connsiteX165" fmla="*/ 187729 w 1297423"/>
                <a:gd name="connsiteY165" fmla="*/ 2290094 h 2311974"/>
                <a:gd name="connsiteX166" fmla="*/ 152162 w 1297423"/>
                <a:gd name="connsiteY166" fmla="*/ 2275508 h 2311974"/>
                <a:gd name="connsiteX167" fmla="*/ 111427 w 1297423"/>
                <a:gd name="connsiteY167" fmla="*/ 2254426 h 2311974"/>
                <a:gd name="connsiteX168" fmla="*/ 119732 w 1297423"/>
                <a:gd name="connsiteY168" fmla="*/ 2090384 h 2311974"/>
                <a:gd name="connsiteX169" fmla="*/ 149016 w 1297423"/>
                <a:gd name="connsiteY169" fmla="*/ 1879782 h 2311974"/>
                <a:gd name="connsiteX170" fmla="*/ 144099 w 1297423"/>
                <a:gd name="connsiteY170" fmla="*/ 1766434 h 2311974"/>
                <a:gd name="connsiteX171" fmla="*/ 115820 w 1297423"/>
                <a:gd name="connsiteY171" fmla="*/ 1684276 h 2311974"/>
                <a:gd name="connsiteX172" fmla="*/ 52467 w 1297423"/>
                <a:gd name="connsiteY172" fmla="*/ 1605539 h 2311974"/>
                <a:gd name="connsiteX173" fmla="*/ 2592 w 1297423"/>
                <a:gd name="connsiteY173" fmla="*/ 1566641 h 2311974"/>
                <a:gd name="connsiteX174" fmla="*/ 4236 w 1297423"/>
                <a:gd name="connsiteY174" fmla="*/ 1519182 h 2311974"/>
                <a:gd name="connsiteX175" fmla="*/ 0 w 1297423"/>
                <a:gd name="connsiteY175" fmla="*/ 1442151 h 2311974"/>
                <a:gd name="connsiteX176" fmla="*/ 55307 w 1297423"/>
                <a:gd name="connsiteY176" fmla="*/ 1327822 h 2311974"/>
                <a:gd name="connsiteX177" fmla="*/ 848993 w 1297423"/>
                <a:gd name="connsiteY177" fmla="*/ 1104035 h 2311974"/>
                <a:gd name="connsiteX178" fmla="*/ 220925 w 1297423"/>
                <a:gd name="connsiteY178" fmla="*/ 240679 h 2311974"/>
                <a:gd name="connsiteX179" fmla="*/ 242265 w 1297423"/>
                <a:gd name="connsiteY179" fmla="*/ 199350 h 2311974"/>
                <a:gd name="connsiteX180" fmla="*/ 220925 w 1297423"/>
                <a:gd name="connsiteY180" fmla="*/ 150728 h 2311974"/>
                <a:gd name="connsiteX181" fmla="*/ 230409 w 1297423"/>
                <a:gd name="connsiteY181" fmla="*/ 131279 h 2311974"/>
                <a:gd name="connsiteX182" fmla="*/ 263605 w 1297423"/>
                <a:gd name="connsiteY182" fmla="*/ 116693 h 2311974"/>
                <a:gd name="connsiteX183" fmla="*/ 301544 w 1297423"/>
                <a:gd name="connsiteY183" fmla="*/ 102106 h 2311974"/>
                <a:gd name="connsiteX184" fmla="*/ 294430 w 1297423"/>
                <a:gd name="connsiteY184" fmla="*/ 7293 h 2311974"/>
                <a:gd name="connsiteX185" fmla="*/ 337111 w 1297423"/>
                <a:gd name="connsiteY185" fmla="*/ 17018 h 2311974"/>
                <a:gd name="connsiteX186" fmla="*/ 358451 w 1297423"/>
                <a:gd name="connsiteY186" fmla="*/ 0 h 2311974"/>
                <a:gd name="connsiteX187" fmla="*/ 358451 w 1297423"/>
                <a:gd name="connsiteY187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493606 w 1297423"/>
                <a:gd name="connsiteY5" fmla="*/ 89950 h 2311974"/>
                <a:gd name="connsiteX6" fmla="*/ 541029 w 1297423"/>
                <a:gd name="connsiteY6" fmla="*/ 72933 h 2311974"/>
                <a:gd name="connsiteX7" fmla="*/ 543400 w 1297423"/>
                <a:gd name="connsiteY7" fmla="*/ 72933 h 2311974"/>
                <a:gd name="connsiteX8" fmla="*/ 650101 w 1297423"/>
                <a:gd name="connsiteY8" fmla="*/ 172608 h 2311974"/>
                <a:gd name="connsiteX9" fmla="*/ 657215 w 1297423"/>
                <a:gd name="connsiteY9" fmla="*/ 184763 h 2311974"/>
                <a:gd name="connsiteX10" fmla="*/ 664328 w 1297423"/>
                <a:gd name="connsiteY10" fmla="*/ 233385 h 2311974"/>
                <a:gd name="connsiteX11" fmla="*/ 707009 w 1297423"/>
                <a:gd name="connsiteY11" fmla="*/ 211505 h 2311974"/>
                <a:gd name="connsiteX12" fmla="*/ 730720 w 1297423"/>
                <a:gd name="connsiteY12" fmla="*/ 213936 h 2311974"/>
                <a:gd name="connsiteX13" fmla="*/ 752060 w 1297423"/>
                <a:gd name="connsiteY13" fmla="*/ 199350 h 2311974"/>
                <a:gd name="connsiteX14" fmla="*/ 761545 w 1297423"/>
                <a:gd name="connsiteY14" fmla="*/ 177470 h 2311974"/>
                <a:gd name="connsiteX15" fmla="*/ 787628 w 1297423"/>
                <a:gd name="connsiteY15" fmla="*/ 158021 h 2311974"/>
                <a:gd name="connsiteX16" fmla="*/ 808968 w 1297423"/>
                <a:gd name="connsiteY16" fmla="*/ 194488 h 2311974"/>
                <a:gd name="connsiteX17" fmla="*/ 808968 w 1297423"/>
                <a:gd name="connsiteY17" fmla="*/ 221230 h 2311974"/>
                <a:gd name="connsiteX18" fmla="*/ 820823 w 1297423"/>
                <a:gd name="connsiteY18" fmla="*/ 243110 h 2311974"/>
                <a:gd name="connsiteX19" fmla="*/ 839793 w 1297423"/>
                <a:gd name="connsiteY19" fmla="*/ 262558 h 2311974"/>
                <a:gd name="connsiteX20" fmla="*/ 937009 w 1297423"/>
                <a:gd name="connsiteY20" fmla="*/ 262558 h 2311974"/>
                <a:gd name="connsiteX21" fmla="*/ 1019999 w 1297423"/>
                <a:gd name="connsiteY21" fmla="*/ 371958 h 2311974"/>
                <a:gd name="connsiteX22" fmla="*/ 1136185 w 1297423"/>
                <a:gd name="connsiteY22" fmla="*/ 415718 h 2311974"/>
                <a:gd name="connsiteX23" fmla="*/ 1257114 w 1297423"/>
                <a:gd name="connsiteY23" fmla="*/ 371958 h 2311974"/>
                <a:gd name="connsiteX24" fmla="*/ 1257114 w 1297423"/>
                <a:gd name="connsiteY24" fmla="*/ 388975 h 2311974"/>
                <a:gd name="connsiteX25" fmla="*/ 1271341 w 1297423"/>
                <a:gd name="connsiteY25" fmla="*/ 408424 h 2311974"/>
                <a:gd name="connsiteX26" fmla="*/ 1209691 w 1297423"/>
                <a:gd name="connsiteY26" fmla="*/ 444891 h 2311974"/>
                <a:gd name="connsiteX27" fmla="*/ 1207320 w 1297423"/>
                <a:gd name="connsiteY27" fmla="*/ 491082 h 2311974"/>
                <a:gd name="connsiteX28" fmla="*/ 1228660 w 1297423"/>
                <a:gd name="connsiteY28" fmla="*/ 532410 h 2311974"/>
                <a:gd name="connsiteX29" fmla="*/ 1261856 w 1297423"/>
                <a:gd name="connsiteY29" fmla="*/ 554290 h 2311974"/>
                <a:gd name="connsiteX30" fmla="*/ 1283196 w 1297423"/>
                <a:gd name="connsiteY30" fmla="*/ 581032 h 2311974"/>
                <a:gd name="connsiteX31" fmla="*/ 1297423 w 1297423"/>
                <a:gd name="connsiteY31" fmla="*/ 644241 h 2311974"/>
                <a:gd name="connsiteX32" fmla="*/ 1024742 w 1297423"/>
                <a:gd name="connsiteY32" fmla="*/ 1149909 h 2311974"/>
                <a:gd name="connsiteX33" fmla="*/ 1036597 w 1297423"/>
                <a:gd name="connsiteY33" fmla="*/ 1164496 h 2311974"/>
                <a:gd name="connsiteX34" fmla="*/ 1065051 w 1297423"/>
                <a:gd name="connsiteY34" fmla="*/ 1164496 h 2311974"/>
                <a:gd name="connsiteX35" fmla="*/ 1067422 w 1297423"/>
                <a:gd name="connsiteY35" fmla="*/ 1166927 h 2311974"/>
                <a:gd name="connsiteX36" fmla="*/ 1086391 w 1297423"/>
                <a:gd name="connsiteY36" fmla="*/ 1159634 h 2311974"/>
                <a:gd name="connsiteX37" fmla="*/ 1098247 w 1297423"/>
                <a:gd name="connsiteY37" fmla="*/ 1166927 h 2311974"/>
                <a:gd name="connsiteX38" fmla="*/ 1105361 w 1297423"/>
                <a:gd name="connsiteY38" fmla="*/ 1166927 h 2311974"/>
                <a:gd name="connsiteX39" fmla="*/ 1100618 w 1297423"/>
                <a:gd name="connsiteY39" fmla="*/ 1171789 h 2311974"/>
                <a:gd name="connsiteX40" fmla="*/ 1114845 w 1297423"/>
                <a:gd name="connsiteY40" fmla="*/ 1179083 h 2311974"/>
                <a:gd name="connsiteX41" fmla="*/ 1121959 w 1297423"/>
                <a:gd name="connsiteY41" fmla="*/ 1222842 h 2311974"/>
                <a:gd name="connsiteX42" fmla="*/ 1114845 w 1297423"/>
                <a:gd name="connsiteY42" fmla="*/ 1230136 h 2311974"/>
                <a:gd name="connsiteX43" fmla="*/ 1114845 w 1297423"/>
                <a:gd name="connsiteY43" fmla="*/ 1254447 h 2311974"/>
                <a:gd name="connsiteX44" fmla="*/ 1140928 w 1297423"/>
                <a:gd name="connsiteY44" fmla="*/ 1271464 h 2311974"/>
                <a:gd name="connsiteX45" fmla="*/ 1136185 w 1297423"/>
                <a:gd name="connsiteY45" fmla="*/ 1278758 h 2311974"/>
                <a:gd name="connsiteX46" fmla="*/ 1145670 w 1297423"/>
                <a:gd name="connsiteY46" fmla="*/ 1290913 h 2311974"/>
                <a:gd name="connsiteX47" fmla="*/ 1145670 w 1297423"/>
                <a:gd name="connsiteY47" fmla="*/ 1303069 h 2311974"/>
                <a:gd name="connsiteX48" fmla="*/ 1148041 w 1297423"/>
                <a:gd name="connsiteY48" fmla="*/ 1305500 h 2311974"/>
                <a:gd name="connsiteX49" fmla="*/ 1145670 w 1297423"/>
                <a:gd name="connsiteY49" fmla="*/ 1312793 h 2311974"/>
                <a:gd name="connsiteX50" fmla="*/ 1152783 w 1297423"/>
                <a:gd name="connsiteY50" fmla="*/ 1324948 h 2311974"/>
                <a:gd name="connsiteX51" fmla="*/ 1159897 w 1297423"/>
                <a:gd name="connsiteY51" fmla="*/ 1317655 h 2311974"/>
                <a:gd name="connsiteX52" fmla="*/ 1159897 w 1297423"/>
                <a:gd name="connsiteY52" fmla="*/ 1327379 h 2311974"/>
                <a:gd name="connsiteX53" fmla="*/ 1162268 w 1297423"/>
                <a:gd name="connsiteY53" fmla="*/ 1344397 h 2311974"/>
                <a:gd name="connsiteX54" fmla="*/ 1136185 w 1297423"/>
                <a:gd name="connsiteY54" fmla="*/ 1358984 h 2311974"/>
                <a:gd name="connsiteX55" fmla="*/ 1114845 w 1297423"/>
                <a:gd name="connsiteY55" fmla="*/ 1358984 h 2311974"/>
                <a:gd name="connsiteX56" fmla="*/ 1112474 w 1297423"/>
                <a:gd name="connsiteY56" fmla="*/ 1376001 h 2311974"/>
                <a:gd name="connsiteX57" fmla="*/ 1133814 w 1297423"/>
                <a:gd name="connsiteY57" fmla="*/ 1376001 h 2311974"/>
                <a:gd name="connsiteX58" fmla="*/ 1136185 w 1297423"/>
                <a:gd name="connsiteY58" fmla="*/ 1383295 h 2311974"/>
                <a:gd name="connsiteX59" fmla="*/ 1140928 w 1297423"/>
                <a:gd name="connsiteY59" fmla="*/ 1380864 h 2311974"/>
                <a:gd name="connsiteX60" fmla="*/ 1148041 w 1297423"/>
                <a:gd name="connsiteY60" fmla="*/ 1393019 h 2311974"/>
                <a:gd name="connsiteX61" fmla="*/ 1145670 w 1297423"/>
                <a:gd name="connsiteY61" fmla="*/ 1400312 h 2311974"/>
                <a:gd name="connsiteX62" fmla="*/ 1148041 w 1297423"/>
                <a:gd name="connsiteY62" fmla="*/ 1402744 h 2311974"/>
                <a:gd name="connsiteX63" fmla="*/ 1167010 w 1297423"/>
                <a:gd name="connsiteY63" fmla="*/ 1380864 h 2311974"/>
                <a:gd name="connsiteX64" fmla="*/ 1174124 w 1297423"/>
                <a:gd name="connsiteY64" fmla="*/ 1383295 h 2311974"/>
                <a:gd name="connsiteX65" fmla="*/ 1169381 w 1297423"/>
                <a:gd name="connsiteY65" fmla="*/ 1380864 h 2311974"/>
                <a:gd name="connsiteX66" fmla="*/ 1176495 w 1297423"/>
                <a:gd name="connsiteY66" fmla="*/ 1373570 h 2311974"/>
                <a:gd name="connsiteX67" fmla="*/ 1183608 w 1297423"/>
                <a:gd name="connsiteY67" fmla="*/ 1368708 h 2311974"/>
                <a:gd name="connsiteX68" fmla="*/ 1200206 w 1297423"/>
                <a:gd name="connsiteY68" fmla="*/ 1417330 h 2311974"/>
                <a:gd name="connsiteX69" fmla="*/ 1195464 w 1297423"/>
                <a:gd name="connsiteY69" fmla="*/ 1424623 h 2311974"/>
                <a:gd name="connsiteX70" fmla="*/ 1195464 w 1297423"/>
                <a:gd name="connsiteY70" fmla="*/ 1441641 h 2311974"/>
                <a:gd name="connsiteX71" fmla="*/ 1162268 w 1297423"/>
                <a:gd name="connsiteY71" fmla="*/ 1436779 h 2311974"/>
                <a:gd name="connsiteX72" fmla="*/ 1159897 w 1297423"/>
                <a:gd name="connsiteY72" fmla="*/ 1473245 h 2311974"/>
                <a:gd name="connsiteX73" fmla="*/ 1145670 w 1297423"/>
                <a:gd name="connsiteY73" fmla="*/ 1473245 h 2311974"/>
                <a:gd name="connsiteX74" fmla="*/ 1140928 w 1297423"/>
                <a:gd name="connsiteY74" fmla="*/ 1504850 h 2311974"/>
                <a:gd name="connsiteX75" fmla="*/ 1126701 w 1297423"/>
                <a:gd name="connsiteY75" fmla="*/ 1521867 h 2311974"/>
                <a:gd name="connsiteX76" fmla="*/ 1126701 w 1297423"/>
                <a:gd name="connsiteY76" fmla="*/ 1548609 h 2311974"/>
                <a:gd name="connsiteX77" fmla="*/ 1107732 w 1297423"/>
                <a:gd name="connsiteY77" fmla="*/ 1560765 h 2311974"/>
                <a:gd name="connsiteX78" fmla="*/ 1133814 w 1297423"/>
                <a:gd name="connsiteY78" fmla="*/ 1570489 h 2311974"/>
                <a:gd name="connsiteX79" fmla="*/ 1133814 w 1297423"/>
                <a:gd name="connsiteY79" fmla="*/ 1577783 h 2311974"/>
                <a:gd name="connsiteX80" fmla="*/ 1079278 w 1297423"/>
                <a:gd name="connsiteY80" fmla="*/ 1577783 h 2311974"/>
                <a:gd name="connsiteX81" fmla="*/ 1091134 w 1297423"/>
                <a:gd name="connsiteY81" fmla="*/ 1602094 h 2311974"/>
                <a:gd name="connsiteX82" fmla="*/ 1100618 w 1297423"/>
                <a:gd name="connsiteY82" fmla="*/ 1609387 h 2311974"/>
                <a:gd name="connsiteX83" fmla="*/ 1098247 w 1297423"/>
                <a:gd name="connsiteY83" fmla="*/ 1619111 h 2311974"/>
                <a:gd name="connsiteX84" fmla="*/ 1100618 w 1297423"/>
                <a:gd name="connsiteY84" fmla="*/ 1623973 h 2311974"/>
                <a:gd name="connsiteX85" fmla="*/ 1100618 w 1297423"/>
                <a:gd name="connsiteY85" fmla="*/ 1645853 h 2311974"/>
                <a:gd name="connsiteX86" fmla="*/ 1093505 w 1297423"/>
                <a:gd name="connsiteY86" fmla="*/ 1645853 h 2311974"/>
                <a:gd name="connsiteX87" fmla="*/ 1086391 w 1297423"/>
                <a:gd name="connsiteY87" fmla="*/ 1667733 h 2311974"/>
                <a:gd name="connsiteX88" fmla="*/ 1086391 w 1297423"/>
                <a:gd name="connsiteY88" fmla="*/ 1706631 h 2311974"/>
                <a:gd name="connsiteX89" fmla="*/ 1072165 w 1297423"/>
                <a:gd name="connsiteY89" fmla="*/ 1709062 h 2311974"/>
                <a:gd name="connsiteX90" fmla="*/ 1072165 w 1297423"/>
                <a:gd name="connsiteY90" fmla="*/ 1723648 h 2311974"/>
                <a:gd name="connsiteX91" fmla="*/ 1060309 w 1297423"/>
                <a:gd name="connsiteY91" fmla="*/ 1740666 h 2311974"/>
                <a:gd name="connsiteX92" fmla="*/ 1003401 w 1297423"/>
                <a:gd name="connsiteY92" fmla="*/ 1733373 h 2311974"/>
                <a:gd name="connsiteX93" fmla="*/ 977319 w 1297423"/>
                <a:gd name="connsiteY93" fmla="*/ 1733373 h 2311974"/>
                <a:gd name="connsiteX94" fmla="*/ 965463 w 1297423"/>
                <a:gd name="connsiteY94" fmla="*/ 1743097 h 2311974"/>
                <a:gd name="connsiteX95" fmla="*/ 958350 w 1297423"/>
                <a:gd name="connsiteY95" fmla="*/ 1735804 h 2311974"/>
                <a:gd name="connsiteX96" fmla="*/ 951236 w 1297423"/>
                <a:gd name="connsiteY96" fmla="*/ 1740666 h 2311974"/>
                <a:gd name="connsiteX97" fmla="*/ 929896 w 1297423"/>
                <a:gd name="connsiteY97" fmla="*/ 1713924 h 2311974"/>
                <a:gd name="connsiteX98" fmla="*/ 915669 w 1297423"/>
                <a:gd name="connsiteY98" fmla="*/ 1721217 h 2311974"/>
                <a:gd name="connsiteX99" fmla="*/ 908556 w 1297423"/>
                <a:gd name="connsiteY99" fmla="*/ 1733373 h 2311974"/>
                <a:gd name="connsiteX100" fmla="*/ 901442 w 1297423"/>
                <a:gd name="connsiteY100" fmla="*/ 1735804 h 2311974"/>
                <a:gd name="connsiteX101" fmla="*/ 887215 w 1297423"/>
                <a:gd name="connsiteY101" fmla="*/ 1706631 h 2311974"/>
                <a:gd name="connsiteX102" fmla="*/ 816081 w 1297423"/>
                <a:gd name="connsiteY102" fmla="*/ 1709062 h 2311974"/>
                <a:gd name="connsiteX103" fmla="*/ 813710 w 1297423"/>
                <a:gd name="connsiteY103" fmla="*/ 1721217 h 2311974"/>
                <a:gd name="connsiteX104" fmla="*/ 771030 w 1297423"/>
                <a:gd name="connsiteY104" fmla="*/ 1721217 h 2311974"/>
                <a:gd name="connsiteX105" fmla="*/ 771030 w 1297423"/>
                <a:gd name="connsiteY105" fmla="*/ 1728511 h 2311974"/>
                <a:gd name="connsiteX106" fmla="*/ 740205 w 1297423"/>
                <a:gd name="connsiteY106" fmla="*/ 1721217 h 2311974"/>
                <a:gd name="connsiteX107" fmla="*/ 740205 w 1297423"/>
                <a:gd name="connsiteY107" fmla="*/ 1706631 h 2311974"/>
                <a:gd name="connsiteX108" fmla="*/ 733091 w 1297423"/>
                <a:gd name="connsiteY108" fmla="*/ 1706631 h 2311974"/>
                <a:gd name="connsiteX109" fmla="*/ 730720 w 1297423"/>
                <a:gd name="connsiteY109" fmla="*/ 1692044 h 2311974"/>
                <a:gd name="connsiteX110" fmla="*/ 730720 w 1297423"/>
                <a:gd name="connsiteY110" fmla="*/ 1692044 h 2311974"/>
                <a:gd name="connsiteX111" fmla="*/ 733091 w 1297423"/>
                <a:gd name="connsiteY111" fmla="*/ 1706631 h 2311974"/>
                <a:gd name="connsiteX112" fmla="*/ 678555 w 1297423"/>
                <a:gd name="connsiteY112" fmla="*/ 1709062 h 2311974"/>
                <a:gd name="connsiteX113" fmla="*/ 638246 w 1297423"/>
                <a:gd name="connsiteY113" fmla="*/ 1701769 h 2311974"/>
                <a:gd name="connsiteX114" fmla="*/ 635875 w 1297423"/>
                <a:gd name="connsiteY114" fmla="*/ 1709062 h 2311974"/>
                <a:gd name="connsiteX115" fmla="*/ 616905 w 1297423"/>
                <a:gd name="connsiteY115" fmla="*/ 1713924 h 2311974"/>
                <a:gd name="connsiteX116" fmla="*/ 609792 w 1297423"/>
                <a:gd name="connsiteY116" fmla="*/ 1733373 h 2311974"/>
                <a:gd name="connsiteX117" fmla="*/ 614534 w 1297423"/>
                <a:gd name="connsiteY117" fmla="*/ 1750391 h 2311974"/>
                <a:gd name="connsiteX118" fmla="*/ 595565 w 1297423"/>
                <a:gd name="connsiteY118" fmla="*/ 1750391 h 2311974"/>
                <a:gd name="connsiteX119" fmla="*/ 590823 w 1297423"/>
                <a:gd name="connsiteY119" fmla="*/ 1769840 h 2311974"/>
                <a:gd name="connsiteX120" fmla="*/ 597936 w 1297423"/>
                <a:gd name="connsiteY120" fmla="*/ 1784426 h 2311974"/>
                <a:gd name="connsiteX121" fmla="*/ 595565 w 1297423"/>
                <a:gd name="connsiteY121" fmla="*/ 1806306 h 2311974"/>
                <a:gd name="connsiteX122" fmla="*/ 583709 w 1297423"/>
                <a:gd name="connsiteY122" fmla="*/ 1813599 h 2311974"/>
                <a:gd name="connsiteX123" fmla="*/ 583709 w 1297423"/>
                <a:gd name="connsiteY123" fmla="*/ 1847635 h 2311974"/>
                <a:gd name="connsiteX124" fmla="*/ 569483 w 1297423"/>
                <a:gd name="connsiteY124" fmla="*/ 1852497 h 2311974"/>
                <a:gd name="connsiteX125" fmla="*/ 567111 w 1297423"/>
                <a:gd name="connsiteY125" fmla="*/ 1837910 h 2311974"/>
                <a:gd name="connsiteX126" fmla="*/ 533915 w 1297423"/>
                <a:gd name="connsiteY126" fmla="*/ 1837910 h 2311974"/>
                <a:gd name="connsiteX127" fmla="*/ 533915 w 1297423"/>
                <a:gd name="connsiteY127" fmla="*/ 1859790 h 2311974"/>
                <a:gd name="connsiteX128" fmla="*/ 514946 w 1297423"/>
                <a:gd name="connsiteY128" fmla="*/ 1859790 h 2311974"/>
                <a:gd name="connsiteX129" fmla="*/ 514946 w 1297423"/>
                <a:gd name="connsiteY129" fmla="*/ 1869515 h 2311974"/>
                <a:gd name="connsiteX130" fmla="*/ 512575 w 1297423"/>
                <a:gd name="connsiteY130" fmla="*/ 1876808 h 2311974"/>
                <a:gd name="connsiteX131" fmla="*/ 431957 w 1297423"/>
                <a:gd name="connsiteY131" fmla="*/ 1876808 h 2311974"/>
                <a:gd name="connsiteX132" fmla="*/ 431957 w 1297423"/>
                <a:gd name="connsiteY132" fmla="*/ 1896257 h 2311974"/>
                <a:gd name="connsiteX133" fmla="*/ 379791 w 1297423"/>
                <a:gd name="connsiteY133" fmla="*/ 1901119 h 2311974"/>
                <a:gd name="connsiteX134" fmla="*/ 379791 w 1297423"/>
                <a:gd name="connsiteY134" fmla="*/ 1930292 h 2311974"/>
                <a:gd name="connsiteX135" fmla="*/ 358451 w 1297423"/>
                <a:gd name="connsiteY135" fmla="*/ 1930292 h 2311974"/>
                <a:gd name="connsiteX136" fmla="*/ 356080 w 1297423"/>
                <a:gd name="connsiteY136" fmla="*/ 1952172 h 2311974"/>
                <a:gd name="connsiteX137" fmla="*/ 344224 w 1297423"/>
                <a:gd name="connsiteY137" fmla="*/ 1952172 h 2311974"/>
                <a:gd name="connsiteX138" fmla="*/ 344224 w 1297423"/>
                <a:gd name="connsiteY138" fmla="*/ 1978914 h 2311974"/>
                <a:gd name="connsiteX139" fmla="*/ 351338 w 1297423"/>
                <a:gd name="connsiteY139" fmla="*/ 1983776 h 2311974"/>
                <a:gd name="connsiteX140" fmla="*/ 348967 w 1297423"/>
                <a:gd name="connsiteY140" fmla="*/ 2000794 h 2311974"/>
                <a:gd name="connsiteX141" fmla="*/ 356080 w 1297423"/>
                <a:gd name="connsiteY141" fmla="*/ 2005656 h 2311974"/>
                <a:gd name="connsiteX142" fmla="*/ 356080 w 1297423"/>
                <a:gd name="connsiteY142" fmla="*/ 2068865 h 2311974"/>
                <a:gd name="connsiteX143" fmla="*/ 348967 w 1297423"/>
                <a:gd name="connsiteY143" fmla="*/ 2068865 h 2311974"/>
                <a:gd name="connsiteX144" fmla="*/ 348967 w 1297423"/>
                <a:gd name="connsiteY144" fmla="*/ 2081020 h 2311974"/>
                <a:gd name="connsiteX145" fmla="*/ 329997 w 1297423"/>
                <a:gd name="connsiteY145" fmla="*/ 2083451 h 2311974"/>
                <a:gd name="connsiteX146" fmla="*/ 315771 w 1297423"/>
                <a:gd name="connsiteY146" fmla="*/ 2117487 h 2311974"/>
                <a:gd name="connsiteX147" fmla="*/ 315771 w 1297423"/>
                <a:gd name="connsiteY147" fmla="*/ 2129642 h 2311974"/>
                <a:gd name="connsiteX148" fmla="*/ 372678 w 1297423"/>
                <a:gd name="connsiteY148" fmla="*/ 2132073 h 2311974"/>
                <a:gd name="connsiteX149" fmla="*/ 365565 w 1297423"/>
                <a:gd name="connsiteY149" fmla="*/ 2151522 h 2311974"/>
                <a:gd name="connsiteX150" fmla="*/ 370307 w 1297423"/>
                <a:gd name="connsiteY150" fmla="*/ 2161246 h 2311974"/>
                <a:gd name="connsiteX151" fmla="*/ 365565 w 1297423"/>
                <a:gd name="connsiteY151" fmla="*/ 2168540 h 2311974"/>
                <a:gd name="connsiteX152" fmla="*/ 348967 w 1297423"/>
                <a:gd name="connsiteY152" fmla="*/ 2168540 h 2311974"/>
                <a:gd name="connsiteX153" fmla="*/ 348967 w 1297423"/>
                <a:gd name="connsiteY153" fmla="*/ 2180695 h 2311974"/>
                <a:gd name="connsiteX154" fmla="*/ 318142 w 1297423"/>
                <a:gd name="connsiteY154" fmla="*/ 2187988 h 2311974"/>
                <a:gd name="connsiteX155" fmla="*/ 325255 w 1297423"/>
                <a:gd name="connsiteY155" fmla="*/ 2200144 h 2311974"/>
                <a:gd name="connsiteX156" fmla="*/ 322884 w 1297423"/>
                <a:gd name="connsiteY156" fmla="*/ 2256059 h 2311974"/>
                <a:gd name="connsiteX157" fmla="*/ 311028 w 1297423"/>
                <a:gd name="connsiteY157" fmla="*/ 2277939 h 2311974"/>
                <a:gd name="connsiteX158" fmla="*/ 284946 w 1297423"/>
                <a:gd name="connsiteY158" fmla="*/ 2307112 h 2311974"/>
                <a:gd name="connsiteX159" fmla="*/ 270719 w 1297423"/>
                <a:gd name="connsiteY159" fmla="*/ 2311974 h 2311974"/>
                <a:gd name="connsiteX160" fmla="*/ 254121 w 1297423"/>
                <a:gd name="connsiteY160" fmla="*/ 2282801 h 2311974"/>
                <a:gd name="connsiteX161" fmla="*/ 235152 w 1297423"/>
                <a:gd name="connsiteY161" fmla="*/ 2275508 h 2311974"/>
                <a:gd name="connsiteX162" fmla="*/ 220925 w 1297423"/>
                <a:gd name="connsiteY162" fmla="*/ 2292526 h 2311974"/>
                <a:gd name="connsiteX163" fmla="*/ 201956 w 1297423"/>
                <a:gd name="connsiteY163" fmla="*/ 2285232 h 2311974"/>
                <a:gd name="connsiteX164" fmla="*/ 187729 w 1297423"/>
                <a:gd name="connsiteY164" fmla="*/ 2290094 h 2311974"/>
                <a:gd name="connsiteX165" fmla="*/ 152162 w 1297423"/>
                <a:gd name="connsiteY165" fmla="*/ 2275508 h 2311974"/>
                <a:gd name="connsiteX166" fmla="*/ 111427 w 1297423"/>
                <a:gd name="connsiteY166" fmla="*/ 2254426 h 2311974"/>
                <a:gd name="connsiteX167" fmla="*/ 119732 w 1297423"/>
                <a:gd name="connsiteY167" fmla="*/ 2090384 h 2311974"/>
                <a:gd name="connsiteX168" fmla="*/ 149016 w 1297423"/>
                <a:gd name="connsiteY168" fmla="*/ 1879782 h 2311974"/>
                <a:gd name="connsiteX169" fmla="*/ 144099 w 1297423"/>
                <a:gd name="connsiteY169" fmla="*/ 1766434 h 2311974"/>
                <a:gd name="connsiteX170" fmla="*/ 115820 w 1297423"/>
                <a:gd name="connsiteY170" fmla="*/ 1684276 h 2311974"/>
                <a:gd name="connsiteX171" fmla="*/ 52467 w 1297423"/>
                <a:gd name="connsiteY171" fmla="*/ 1605539 h 2311974"/>
                <a:gd name="connsiteX172" fmla="*/ 2592 w 1297423"/>
                <a:gd name="connsiteY172" fmla="*/ 1566641 h 2311974"/>
                <a:gd name="connsiteX173" fmla="*/ 4236 w 1297423"/>
                <a:gd name="connsiteY173" fmla="*/ 1519182 h 2311974"/>
                <a:gd name="connsiteX174" fmla="*/ 0 w 1297423"/>
                <a:gd name="connsiteY174" fmla="*/ 1442151 h 2311974"/>
                <a:gd name="connsiteX175" fmla="*/ 55307 w 1297423"/>
                <a:gd name="connsiteY175" fmla="*/ 1327822 h 2311974"/>
                <a:gd name="connsiteX176" fmla="*/ 848993 w 1297423"/>
                <a:gd name="connsiteY176" fmla="*/ 1104035 h 2311974"/>
                <a:gd name="connsiteX177" fmla="*/ 220925 w 1297423"/>
                <a:gd name="connsiteY177" fmla="*/ 240679 h 2311974"/>
                <a:gd name="connsiteX178" fmla="*/ 242265 w 1297423"/>
                <a:gd name="connsiteY178" fmla="*/ 199350 h 2311974"/>
                <a:gd name="connsiteX179" fmla="*/ 220925 w 1297423"/>
                <a:gd name="connsiteY179" fmla="*/ 150728 h 2311974"/>
                <a:gd name="connsiteX180" fmla="*/ 230409 w 1297423"/>
                <a:gd name="connsiteY180" fmla="*/ 131279 h 2311974"/>
                <a:gd name="connsiteX181" fmla="*/ 263605 w 1297423"/>
                <a:gd name="connsiteY181" fmla="*/ 116693 h 2311974"/>
                <a:gd name="connsiteX182" fmla="*/ 301544 w 1297423"/>
                <a:gd name="connsiteY182" fmla="*/ 102106 h 2311974"/>
                <a:gd name="connsiteX183" fmla="*/ 294430 w 1297423"/>
                <a:gd name="connsiteY183" fmla="*/ 7293 h 2311974"/>
                <a:gd name="connsiteX184" fmla="*/ 337111 w 1297423"/>
                <a:gd name="connsiteY184" fmla="*/ 17018 h 2311974"/>
                <a:gd name="connsiteX185" fmla="*/ 358451 w 1297423"/>
                <a:gd name="connsiteY185" fmla="*/ 0 h 2311974"/>
                <a:gd name="connsiteX186" fmla="*/ 358451 w 1297423"/>
                <a:gd name="connsiteY186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379791 w 1297423"/>
                <a:gd name="connsiteY4" fmla="*/ 53484 h 2311974"/>
                <a:gd name="connsiteX5" fmla="*/ 541029 w 1297423"/>
                <a:gd name="connsiteY5" fmla="*/ 72933 h 2311974"/>
                <a:gd name="connsiteX6" fmla="*/ 543400 w 1297423"/>
                <a:gd name="connsiteY6" fmla="*/ 72933 h 2311974"/>
                <a:gd name="connsiteX7" fmla="*/ 650101 w 1297423"/>
                <a:gd name="connsiteY7" fmla="*/ 172608 h 2311974"/>
                <a:gd name="connsiteX8" fmla="*/ 657215 w 1297423"/>
                <a:gd name="connsiteY8" fmla="*/ 184763 h 2311974"/>
                <a:gd name="connsiteX9" fmla="*/ 664328 w 1297423"/>
                <a:gd name="connsiteY9" fmla="*/ 233385 h 2311974"/>
                <a:gd name="connsiteX10" fmla="*/ 707009 w 1297423"/>
                <a:gd name="connsiteY10" fmla="*/ 211505 h 2311974"/>
                <a:gd name="connsiteX11" fmla="*/ 730720 w 1297423"/>
                <a:gd name="connsiteY11" fmla="*/ 213936 h 2311974"/>
                <a:gd name="connsiteX12" fmla="*/ 752060 w 1297423"/>
                <a:gd name="connsiteY12" fmla="*/ 199350 h 2311974"/>
                <a:gd name="connsiteX13" fmla="*/ 761545 w 1297423"/>
                <a:gd name="connsiteY13" fmla="*/ 177470 h 2311974"/>
                <a:gd name="connsiteX14" fmla="*/ 787628 w 1297423"/>
                <a:gd name="connsiteY14" fmla="*/ 158021 h 2311974"/>
                <a:gd name="connsiteX15" fmla="*/ 808968 w 1297423"/>
                <a:gd name="connsiteY15" fmla="*/ 194488 h 2311974"/>
                <a:gd name="connsiteX16" fmla="*/ 808968 w 1297423"/>
                <a:gd name="connsiteY16" fmla="*/ 221230 h 2311974"/>
                <a:gd name="connsiteX17" fmla="*/ 820823 w 1297423"/>
                <a:gd name="connsiteY17" fmla="*/ 243110 h 2311974"/>
                <a:gd name="connsiteX18" fmla="*/ 839793 w 1297423"/>
                <a:gd name="connsiteY18" fmla="*/ 262558 h 2311974"/>
                <a:gd name="connsiteX19" fmla="*/ 937009 w 1297423"/>
                <a:gd name="connsiteY19" fmla="*/ 262558 h 2311974"/>
                <a:gd name="connsiteX20" fmla="*/ 1019999 w 1297423"/>
                <a:gd name="connsiteY20" fmla="*/ 371958 h 2311974"/>
                <a:gd name="connsiteX21" fmla="*/ 1136185 w 1297423"/>
                <a:gd name="connsiteY21" fmla="*/ 415718 h 2311974"/>
                <a:gd name="connsiteX22" fmla="*/ 1257114 w 1297423"/>
                <a:gd name="connsiteY22" fmla="*/ 371958 h 2311974"/>
                <a:gd name="connsiteX23" fmla="*/ 1257114 w 1297423"/>
                <a:gd name="connsiteY23" fmla="*/ 388975 h 2311974"/>
                <a:gd name="connsiteX24" fmla="*/ 1271341 w 1297423"/>
                <a:gd name="connsiteY24" fmla="*/ 408424 h 2311974"/>
                <a:gd name="connsiteX25" fmla="*/ 1209691 w 1297423"/>
                <a:gd name="connsiteY25" fmla="*/ 444891 h 2311974"/>
                <a:gd name="connsiteX26" fmla="*/ 1207320 w 1297423"/>
                <a:gd name="connsiteY26" fmla="*/ 491082 h 2311974"/>
                <a:gd name="connsiteX27" fmla="*/ 1228660 w 1297423"/>
                <a:gd name="connsiteY27" fmla="*/ 532410 h 2311974"/>
                <a:gd name="connsiteX28" fmla="*/ 1261856 w 1297423"/>
                <a:gd name="connsiteY28" fmla="*/ 554290 h 2311974"/>
                <a:gd name="connsiteX29" fmla="*/ 1283196 w 1297423"/>
                <a:gd name="connsiteY29" fmla="*/ 581032 h 2311974"/>
                <a:gd name="connsiteX30" fmla="*/ 1297423 w 1297423"/>
                <a:gd name="connsiteY30" fmla="*/ 644241 h 2311974"/>
                <a:gd name="connsiteX31" fmla="*/ 1024742 w 1297423"/>
                <a:gd name="connsiteY31" fmla="*/ 1149909 h 2311974"/>
                <a:gd name="connsiteX32" fmla="*/ 1036597 w 1297423"/>
                <a:gd name="connsiteY32" fmla="*/ 1164496 h 2311974"/>
                <a:gd name="connsiteX33" fmla="*/ 1065051 w 1297423"/>
                <a:gd name="connsiteY33" fmla="*/ 1164496 h 2311974"/>
                <a:gd name="connsiteX34" fmla="*/ 1067422 w 1297423"/>
                <a:gd name="connsiteY34" fmla="*/ 1166927 h 2311974"/>
                <a:gd name="connsiteX35" fmla="*/ 1086391 w 1297423"/>
                <a:gd name="connsiteY35" fmla="*/ 1159634 h 2311974"/>
                <a:gd name="connsiteX36" fmla="*/ 1098247 w 1297423"/>
                <a:gd name="connsiteY36" fmla="*/ 1166927 h 2311974"/>
                <a:gd name="connsiteX37" fmla="*/ 1105361 w 1297423"/>
                <a:gd name="connsiteY37" fmla="*/ 1166927 h 2311974"/>
                <a:gd name="connsiteX38" fmla="*/ 1100618 w 1297423"/>
                <a:gd name="connsiteY38" fmla="*/ 1171789 h 2311974"/>
                <a:gd name="connsiteX39" fmla="*/ 1114845 w 1297423"/>
                <a:gd name="connsiteY39" fmla="*/ 1179083 h 2311974"/>
                <a:gd name="connsiteX40" fmla="*/ 1121959 w 1297423"/>
                <a:gd name="connsiteY40" fmla="*/ 1222842 h 2311974"/>
                <a:gd name="connsiteX41" fmla="*/ 1114845 w 1297423"/>
                <a:gd name="connsiteY41" fmla="*/ 1230136 h 2311974"/>
                <a:gd name="connsiteX42" fmla="*/ 1114845 w 1297423"/>
                <a:gd name="connsiteY42" fmla="*/ 1254447 h 2311974"/>
                <a:gd name="connsiteX43" fmla="*/ 1140928 w 1297423"/>
                <a:gd name="connsiteY43" fmla="*/ 1271464 h 2311974"/>
                <a:gd name="connsiteX44" fmla="*/ 1136185 w 1297423"/>
                <a:gd name="connsiteY44" fmla="*/ 1278758 h 2311974"/>
                <a:gd name="connsiteX45" fmla="*/ 1145670 w 1297423"/>
                <a:gd name="connsiteY45" fmla="*/ 1290913 h 2311974"/>
                <a:gd name="connsiteX46" fmla="*/ 1145670 w 1297423"/>
                <a:gd name="connsiteY46" fmla="*/ 1303069 h 2311974"/>
                <a:gd name="connsiteX47" fmla="*/ 1148041 w 1297423"/>
                <a:gd name="connsiteY47" fmla="*/ 1305500 h 2311974"/>
                <a:gd name="connsiteX48" fmla="*/ 1145670 w 1297423"/>
                <a:gd name="connsiteY48" fmla="*/ 1312793 h 2311974"/>
                <a:gd name="connsiteX49" fmla="*/ 1152783 w 1297423"/>
                <a:gd name="connsiteY49" fmla="*/ 1324948 h 2311974"/>
                <a:gd name="connsiteX50" fmla="*/ 1159897 w 1297423"/>
                <a:gd name="connsiteY50" fmla="*/ 1317655 h 2311974"/>
                <a:gd name="connsiteX51" fmla="*/ 1159897 w 1297423"/>
                <a:gd name="connsiteY51" fmla="*/ 1327379 h 2311974"/>
                <a:gd name="connsiteX52" fmla="*/ 1162268 w 1297423"/>
                <a:gd name="connsiteY52" fmla="*/ 1344397 h 2311974"/>
                <a:gd name="connsiteX53" fmla="*/ 1136185 w 1297423"/>
                <a:gd name="connsiteY53" fmla="*/ 1358984 h 2311974"/>
                <a:gd name="connsiteX54" fmla="*/ 1114845 w 1297423"/>
                <a:gd name="connsiteY54" fmla="*/ 1358984 h 2311974"/>
                <a:gd name="connsiteX55" fmla="*/ 1112474 w 1297423"/>
                <a:gd name="connsiteY55" fmla="*/ 1376001 h 2311974"/>
                <a:gd name="connsiteX56" fmla="*/ 1133814 w 1297423"/>
                <a:gd name="connsiteY56" fmla="*/ 1376001 h 2311974"/>
                <a:gd name="connsiteX57" fmla="*/ 1136185 w 1297423"/>
                <a:gd name="connsiteY57" fmla="*/ 1383295 h 2311974"/>
                <a:gd name="connsiteX58" fmla="*/ 1140928 w 1297423"/>
                <a:gd name="connsiteY58" fmla="*/ 1380864 h 2311974"/>
                <a:gd name="connsiteX59" fmla="*/ 1148041 w 1297423"/>
                <a:gd name="connsiteY59" fmla="*/ 1393019 h 2311974"/>
                <a:gd name="connsiteX60" fmla="*/ 1145670 w 1297423"/>
                <a:gd name="connsiteY60" fmla="*/ 1400312 h 2311974"/>
                <a:gd name="connsiteX61" fmla="*/ 1148041 w 1297423"/>
                <a:gd name="connsiteY61" fmla="*/ 1402744 h 2311974"/>
                <a:gd name="connsiteX62" fmla="*/ 1167010 w 1297423"/>
                <a:gd name="connsiteY62" fmla="*/ 1380864 h 2311974"/>
                <a:gd name="connsiteX63" fmla="*/ 1174124 w 1297423"/>
                <a:gd name="connsiteY63" fmla="*/ 1383295 h 2311974"/>
                <a:gd name="connsiteX64" fmla="*/ 1169381 w 1297423"/>
                <a:gd name="connsiteY64" fmla="*/ 1380864 h 2311974"/>
                <a:gd name="connsiteX65" fmla="*/ 1176495 w 1297423"/>
                <a:gd name="connsiteY65" fmla="*/ 1373570 h 2311974"/>
                <a:gd name="connsiteX66" fmla="*/ 1183608 w 1297423"/>
                <a:gd name="connsiteY66" fmla="*/ 1368708 h 2311974"/>
                <a:gd name="connsiteX67" fmla="*/ 1200206 w 1297423"/>
                <a:gd name="connsiteY67" fmla="*/ 1417330 h 2311974"/>
                <a:gd name="connsiteX68" fmla="*/ 1195464 w 1297423"/>
                <a:gd name="connsiteY68" fmla="*/ 1424623 h 2311974"/>
                <a:gd name="connsiteX69" fmla="*/ 1195464 w 1297423"/>
                <a:gd name="connsiteY69" fmla="*/ 1441641 h 2311974"/>
                <a:gd name="connsiteX70" fmla="*/ 1162268 w 1297423"/>
                <a:gd name="connsiteY70" fmla="*/ 1436779 h 2311974"/>
                <a:gd name="connsiteX71" fmla="*/ 1159897 w 1297423"/>
                <a:gd name="connsiteY71" fmla="*/ 1473245 h 2311974"/>
                <a:gd name="connsiteX72" fmla="*/ 1145670 w 1297423"/>
                <a:gd name="connsiteY72" fmla="*/ 1473245 h 2311974"/>
                <a:gd name="connsiteX73" fmla="*/ 1140928 w 1297423"/>
                <a:gd name="connsiteY73" fmla="*/ 1504850 h 2311974"/>
                <a:gd name="connsiteX74" fmla="*/ 1126701 w 1297423"/>
                <a:gd name="connsiteY74" fmla="*/ 1521867 h 2311974"/>
                <a:gd name="connsiteX75" fmla="*/ 1126701 w 1297423"/>
                <a:gd name="connsiteY75" fmla="*/ 1548609 h 2311974"/>
                <a:gd name="connsiteX76" fmla="*/ 1107732 w 1297423"/>
                <a:gd name="connsiteY76" fmla="*/ 1560765 h 2311974"/>
                <a:gd name="connsiteX77" fmla="*/ 1133814 w 1297423"/>
                <a:gd name="connsiteY77" fmla="*/ 1570489 h 2311974"/>
                <a:gd name="connsiteX78" fmla="*/ 1133814 w 1297423"/>
                <a:gd name="connsiteY78" fmla="*/ 1577783 h 2311974"/>
                <a:gd name="connsiteX79" fmla="*/ 1079278 w 1297423"/>
                <a:gd name="connsiteY79" fmla="*/ 1577783 h 2311974"/>
                <a:gd name="connsiteX80" fmla="*/ 1091134 w 1297423"/>
                <a:gd name="connsiteY80" fmla="*/ 1602094 h 2311974"/>
                <a:gd name="connsiteX81" fmla="*/ 1100618 w 1297423"/>
                <a:gd name="connsiteY81" fmla="*/ 1609387 h 2311974"/>
                <a:gd name="connsiteX82" fmla="*/ 1098247 w 1297423"/>
                <a:gd name="connsiteY82" fmla="*/ 1619111 h 2311974"/>
                <a:gd name="connsiteX83" fmla="*/ 1100618 w 1297423"/>
                <a:gd name="connsiteY83" fmla="*/ 1623973 h 2311974"/>
                <a:gd name="connsiteX84" fmla="*/ 1100618 w 1297423"/>
                <a:gd name="connsiteY84" fmla="*/ 1645853 h 2311974"/>
                <a:gd name="connsiteX85" fmla="*/ 1093505 w 1297423"/>
                <a:gd name="connsiteY85" fmla="*/ 1645853 h 2311974"/>
                <a:gd name="connsiteX86" fmla="*/ 1086391 w 1297423"/>
                <a:gd name="connsiteY86" fmla="*/ 1667733 h 2311974"/>
                <a:gd name="connsiteX87" fmla="*/ 1086391 w 1297423"/>
                <a:gd name="connsiteY87" fmla="*/ 1706631 h 2311974"/>
                <a:gd name="connsiteX88" fmla="*/ 1072165 w 1297423"/>
                <a:gd name="connsiteY88" fmla="*/ 1709062 h 2311974"/>
                <a:gd name="connsiteX89" fmla="*/ 1072165 w 1297423"/>
                <a:gd name="connsiteY89" fmla="*/ 1723648 h 2311974"/>
                <a:gd name="connsiteX90" fmla="*/ 1060309 w 1297423"/>
                <a:gd name="connsiteY90" fmla="*/ 1740666 h 2311974"/>
                <a:gd name="connsiteX91" fmla="*/ 1003401 w 1297423"/>
                <a:gd name="connsiteY91" fmla="*/ 1733373 h 2311974"/>
                <a:gd name="connsiteX92" fmla="*/ 977319 w 1297423"/>
                <a:gd name="connsiteY92" fmla="*/ 1733373 h 2311974"/>
                <a:gd name="connsiteX93" fmla="*/ 965463 w 1297423"/>
                <a:gd name="connsiteY93" fmla="*/ 1743097 h 2311974"/>
                <a:gd name="connsiteX94" fmla="*/ 958350 w 1297423"/>
                <a:gd name="connsiteY94" fmla="*/ 1735804 h 2311974"/>
                <a:gd name="connsiteX95" fmla="*/ 951236 w 1297423"/>
                <a:gd name="connsiteY95" fmla="*/ 1740666 h 2311974"/>
                <a:gd name="connsiteX96" fmla="*/ 929896 w 1297423"/>
                <a:gd name="connsiteY96" fmla="*/ 1713924 h 2311974"/>
                <a:gd name="connsiteX97" fmla="*/ 915669 w 1297423"/>
                <a:gd name="connsiteY97" fmla="*/ 1721217 h 2311974"/>
                <a:gd name="connsiteX98" fmla="*/ 908556 w 1297423"/>
                <a:gd name="connsiteY98" fmla="*/ 1733373 h 2311974"/>
                <a:gd name="connsiteX99" fmla="*/ 901442 w 1297423"/>
                <a:gd name="connsiteY99" fmla="*/ 1735804 h 2311974"/>
                <a:gd name="connsiteX100" fmla="*/ 887215 w 1297423"/>
                <a:gd name="connsiteY100" fmla="*/ 1706631 h 2311974"/>
                <a:gd name="connsiteX101" fmla="*/ 816081 w 1297423"/>
                <a:gd name="connsiteY101" fmla="*/ 1709062 h 2311974"/>
                <a:gd name="connsiteX102" fmla="*/ 813710 w 1297423"/>
                <a:gd name="connsiteY102" fmla="*/ 1721217 h 2311974"/>
                <a:gd name="connsiteX103" fmla="*/ 771030 w 1297423"/>
                <a:gd name="connsiteY103" fmla="*/ 1721217 h 2311974"/>
                <a:gd name="connsiteX104" fmla="*/ 771030 w 1297423"/>
                <a:gd name="connsiteY104" fmla="*/ 1728511 h 2311974"/>
                <a:gd name="connsiteX105" fmla="*/ 740205 w 1297423"/>
                <a:gd name="connsiteY105" fmla="*/ 1721217 h 2311974"/>
                <a:gd name="connsiteX106" fmla="*/ 740205 w 1297423"/>
                <a:gd name="connsiteY106" fmla="*/ 1706631 h 2311974"/>
                <a:gd name="connsiteX107" fmla="*/ 733091 w 1297423"/>
                <a:gd name="connsiteY107" fmla="*/ 1706631 h 2311974"/>
                <a:gd name="connsiteX108" fmla="*/ 730720 w 1297423"/>
                <a:gd name="connsiteY108" fmla="*/ 1692044 h 2311974"/>
                <a:gd name="connsiteX109" fmla="*/ 730720 w 1297423"/>
                <a:gd name="connsiteY109" fmla="*/ 1692044 h 2311974"/>
                <a:gd name="connsiteX110" fmla="*/ 733091 w 1297423"/>
                <a:gd name="connsiteY110" fmla="*/ 1706631 h 2311974"/>
                <a:gd name="connsiteX111" fmla="*/ 678555 w 1297423"/>
                <a:gd name="connsiteY111" fmla="*/ 1709062 h 2311974"/>
                <a:gd name="connsiteX112" fmla="*/ 638246 w 1297423"/>
                <a:gd name="connsiteY112" fmla="*/ 1701769 h 2311974"/>
                <a:gd name="connsiteX113" fmla="*/ 635875 w 1297423"/>
                <a:gd name="connsiteY113" fmla="*/ 1709062 h 2311974"/>
                <a:gd name="connsiteX114" fmla="*/ 616905 w 1297423"/>
                <a:gd name="connsiteY114" fmla="*/ 1713924 h 2311974"/>
                <a:gd name="connsiteX115" fmla="*/ 609792 w 1297423"/>
                <a:gd name="connsiteY115" fmla="*/ 1733373 h 2311974"/>
                <a:gd name="connsiteX116" fmla="*/ 614534 w 1297423"/>
                <a:gd name="connsiteY116" fmla="*/ 1750391 h 2311974"/>
                <a:gd name="connsiteX117" fmla="*/ 595565 w 1297423"/>
                <a:gd name="connsiteY117" fmla="*/ 1750391 h 2311974"/>
                <a:gd name="connsiteX118" fmla="*/ 590823 w 1297423"/>
                <a:gd name="connsiteY118" fmla="*/ 1769840 h 2311974"/>
                <a:gd name="connsiteX119" fmla="*/ 597936 w 1297423"/>
                <a:gd name="connsiteY119" fmla="*/ 1784426 h 2311974"/>
                <a:gd name="connsiteX120" fmla="*/ 595565 w 1297423"/>
                <a:gd name="connsiteY120" fmla="*/ 1806306 h 2311974"/>
                <a:gd name="connsiteX121" fmla="*/ 583709 w 1297423"/>
                <a:gd name="connsiteY121" fmla="*/ 1813599 h 2311974"/>
                <a:gd name="connsiteX122" fmla="*/ 583709 w 1297423"/>
                <a:gd name="connsiteY122" fmla="*/ 1847635 h 2311974"/>
                <a:gd name="connsiteX123" fmla="*/ 569483 w 1297423"/>
                <a:gd name="connsiteY123" fmla="*/ 1852497 h 2311974"/>
                <a:gd name="connsiteX124" fmla="*/ 567111 w 1297423"/>
                <a:gd name="connsiteY124" fmla="*/ 1837910 h 2311974"/>
                <a:gd name="connsiteX125" fmla="*/ 533915 w 1297423"/>
                <a:gd name="connsiteY125" fmla="*/ 1837910 h 2311974"/>
                <a:gd name="connsiteX126" fmla="*/ 533915 w 1297423"/>
                <a:gd name="connsiteY126" fmla="*/ 1859790 h 2311974"/>
                <a:gd name="connsiteX127" fmla="*/ 514946 w 1297423"/>
                <a:gd name="connsiteY127" fmla="*/ 1859790 h 2311974"/>
                <a:gd name="connsiteX128" fmla="*/ 514946 w 1297423"/>
                <a:gd name="connsiteY128" fmla="*/ 1869515 h 2311974"/>
                <a:gd name="connsiteX129" fmla="*/ 512575 w 1297423"/>
                <a:gd name="connsiteY129" fmla="*/ 1876808 h 2311974"/>
                <a:gd name="connsiteX130" fmla="*/ 431957 w 1297423"/>
                <a:gd name="connsiteY130" fmla="*/ 1876808 h 2311974"/>
                <a:gd name="connsiteX131" fmla="*/ 431957 w 1297423"/>
                <a:gd name="connsiteY131" fmla="*/ 1896257 h 2311974"/>
                <a:gd name="connsiteX132" fmla="*/ 379791 w 1297423"/>
                <a:gd name="connsiteY132" fmla="*/ 1901119 h 2311974"/>
                <a:gd name="connsiteX133" fmla="*/ 379791 w 1297423"/>
                <a:gd name="connsiteY133" fmla="*/ 1930292 h 2311974"/>
                <a:gd name="connsiteX134" fmla="*/ 358451 w 1297423"/>
                <a:gd name="connsiteY134" fmla="*/ 1930292 h 2311974"/>
                <a:gd name="connsiteX135" fmla="*/ 356080 w 1297423"/>
                <a:gd name="connsiteY135" fmla="*/ 1952172 h 2311974"/>
                <a:gd name="connsiteX136" fmla="*/ 344224 w 1297423"/>
                <a:gd name="connsiteY136" fmla="*/ 1952172 h 2311974"/>
                <a:gd name="connsiteX137" fmla="*/ 344224 w 1297423"/>
                <a:gd name="connsiteY137" fmla="*/ 1978914 h 2311974"/>
                <a:gd name="connsiteX138" fmla="*/ 351338 w 1297423"/>
                <a:gd name="connsiteY138" fmla="*/ 1983776 h 2311974"/>
                <a:gd name="connsiteX139" fmla="*/ 348967 w 1297423"/>
                <a:gd name="connsiteY139" fmla="*/ 2000794 h 2311974"/>
                <a:gd name="connsiteX140" fmla="*/ 356080 w 1297423"/>
                <a:gd name="connsiteY140" fmla="*/ 2005656 h 2311974"/>
                <a:gd name="connsiteX141" fmla="*/ 356080 w 1297423"/>
                <a:gd name="connsiteY141" fmla="*/ 2068865 h 2311974"/>
                <a:gd name="connsiteX142" fmla="*/ 348967 w 1297423"/>
                <a:gd name="connsiteY142" fmla="*/ 2068865 h 2311974"/>
                <a:gd name="connsiteX143" fmla="*/ 348967 w 1297423"/>
                <a:gd name="connsiteY143" fmla="*/ 2081020 h 2311974"/>
                <a:gd name="connsiteX144" fmla="*/ 329997 w 1297423"/>
                <a:gd name="connsiteY144" fmla="*/ 2083451 h 2311974"/>
                <a:gd name="connsiteX145" fmla="*/ 315771 w 1297423"/>
                <a:gd name="connsiteY145" fmla="*/ 2117487 h 2311974"/>
                <a:gd name="connsiteX146" fmla="*/ 315771 w 1297423"/>
                <a:gd name="connsiteY146" fmla="*/ 2129642 h 2311974"/>
                <a:gd name="connsiteX147" fmla="*/ 372678 w 1297423"/>
                <a:gd name="connsiteY147" fmla="*/ 2132073 h 2311974"/>
                <a:gd name="connsiteX148" fmla="*/ 365565 w 1297423"/>
                <a:gd name="connsiteY148" fmla="*/ 2151522 h 2311974"/>
                <a:gd name="connsiteX149" fmla="*/ 370307 w 1297423"/>
                <a:gd name="connsiteY149" fmla="*/ 2161246 h 2311974"/>
                <a:gd name="connsiteX150" fmla="*/ 365565 w 1297423"/>
                <a:gd name="connsiteY150" fmla="*/ 2168540 h 2311974"/>
                <a:gd name="connsiteX151" fmla="*/ 348967 w 1297423"/>
                <a:gd name="connsiteY151" fmla="*/ 2168540 h 2311974"/>
                <a:gd name="connsiteX152" fmla="*/ 348967 w 1297423"/>
                <a:gd name="connsiteY152" fmla="*/ 2180695 h 2311974"/>
                <a:gd name="connsiteX153" fmla="*/ 318142 w 1297423"/>
                <a:gd name="connsiteY153" fmla="*/ 2187988 h 2311974"/>
                <a:gd name="connsiteX154" fmla="*/ 325255 w 1297423"/>
                <a:gd name="connsiteY154" fmla="*/ 2200144 h 2311974"/>
                <a:gd name="connsiteX155" fmla="*/ 322884 w 1297423"/>
                <a:gd name="connsiteY155" fmla="*/ 2256059 h 2311974"/>
                <a:gd name="connsiteX156" fmla="*/ 311028 w 1297423"/>
                <a:gd name="connsiteY156" fmla="*/ 2277939 h 2311974"/>
                <a:gd name="connsiteX157" fmla="*/ 284946 w 1297423"/>
                <a:gd name="connsiteY157" fmla="*/ 2307112 h 2311974"/>
                <a:gd name="connsiteX158" fmla="*/ 270719 w 1297423"/>
                <a:gd name="connsiteY158" fmla="*/ 2311974 h 2311974"/>
                <a:gd name="connsiteX159" fmla="*/ 254121 w 1297423"/>
                <a:gd name="connsiteY159" fmla="*/ 2282801 h 2311974"/>
                <a:gd name="connsiteX160" fmla="*/ 235152 w 1297423"/>
                <a:gd name="connsiteY160" fmla="*/ 2275508 h 2311974"/>
                <a:gd name="connsiteX161" fmla="*/ 220925 w 1297423"/>
                <a:gd name="connsiteY161" fmla="*/ 2292526 h 2311974"/>
                <a:gd name="connsiteX162" fmla="*/ 201956 w 1297423"/>
                <a:gd name="connsiteY162" fmla="*/ 2285232 h 2311974"/>
                <a:gd name="connsiteX163" fmla="*/ 187729 w 1297423"/>
                <a:gd name="connsiteY163" fmla="*/ 2290094 h 2311974"/>
                <a:gd name="connsiteX164" fmla="*/ 152162 w 1297423"/>
                <a:gd name="connsiteY164" fmla="*/ 2275508 h 2311974"/>
                <a:gd name="connsiteX165" fmla="*/ 111427 w 1297423"/>
                <a:gd name="connsiteY165" fmla="*/ 2254426 h 2311974"/>
                <a:gd name="connsiteX166" fmla="*/ 119732 w 1297423"/>
                <a:gd name="connsiteY166" fmla="*/ 2090384 h 2311974"/>
                <a:gd name="connsiteX167" fmla="*/ 149016 w 1297423"/>
                <a:gd name="connsiteY167" fmla="*/ 1879782 h 2311974"/>
                <a:gd name="connsiteX168" fmla="*/ 144099 w 1297423"/>
                <a:gd name="connsiteY168" fmla="*/ 1766434 h 2311974"/>
                <a:gd name="connsiteX169" fmla="*/ 115820 w 1297423"/>
                <a:gd name="connsiteY169" fmla="*/ 1684276 h 2311974"/>
                <a:gd name="connsiteX170" fmla="*/ 52467 w 1297423"/>
                <a:gd name="connsiteY170" fmla="*/ 1605539 h 2311974"/>
                <a:gd name="connsiteX171" fmla="*/ 2592 w 1297423"/>
                <a:gd name="connsiteY171" fmla="*/ 1566641 h 2311974"/>
                <a:gd name="connsiteX172" fmla="*/ 4236 w 1297423"/>
                <a:gd name="connsiteY172" fmla="*/ 1519182 h 2311974"/>
                <a:gd name="connsiteX173" fmla="*/ 0 w 1297423"/>
                <a:gd name="connsiteY173" fmla="*/ 1442151 h 2311974"/>
                <a:gd name="connsiteX174" fmla="*/ 55307 w 1297423"/>
                <a:gd name="connsiteY174" fmla="*/ 1327822 h 2311974"/>
                <a:gd name="connsiteX175" fmla="*/ 848993 w 1297423"/>
                <a:gd name="connsiteY175" fmla="*/ 1104035 h 2311974"/>
                <a:gd name="connsiteX176" fmla="*/ 220925 w 1297423"/>
                <a:gd name="connsiteY176" fmla="*/ 240679 h 2311974"/>
                <a:gd name="connsiteX177" fmla="*/ 242265 w 1297423"/>
                <a:gd name="connsiteY177" fmla="*/ 199350 h 2311974"/>
                <a:gd name="connsiteX178" fmla="*/ 220925 w 1297423"/>
                <a:gd name="connsiteY178" fmla="*/ 150728 h 2311974"/>
                <a:gd name="connsiteX179" fmla="*/ 230409 w 1297423"/>
                <a:gd name="connsiteY179" fmla="*/ 131279 h 2311974"/>
                <a:gd name="connsiteX180" fmla="*/ 263605 w 1297423"/>
                <a:gd name="connsiteY180" fmla="*/ 116693 h 2311974"/>
                <a:gd name="connsiteX181" fmla="*/ 301544 w 1297423"/>
                <a:gd name="connsiteY181" fmla="*/ 102106 h 2311974"/>
                <a:gd name="connsiteX182" fmla="*/ 294430 w 1297423"/>
                <a:gd name="connsiteY182" fmla="*/ 7293 h 2311974"/>
                <a:gd name="connsiteX183" fmla="*/ 337111 w 1297423"/>
                <a:gd name="connsiteY183" fmla="*/ 17018 h 2311974"/>
                <a:gd name="connsiteX184" fmla="*/ 358451 w 1297423"/>
                <a:gd name="connsiteY184" fmla="*/ 0 h 2311974"/>
                <a:gd name="connsiteX185" fmla="*/ 358451 w 1297423"/>
                <a:gd name="connsiteY185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370307 w 1297423"/>
                <a:gd name="connsiteY3" fmla="*/ 17018 h 2311974"/>
                <a:gd name="connsiteX4" fmla="*/ 541029 w 1297423"/>
                <a:gd name="connsiteY4" fmla="*/ 72933 h 2311974"/>
                <a:gd name="connsiteX5" fmla="*/ 543400 w 1297423"/>
                <a:gd name="connsiteY5" fmla="*/ 72933 h 2311974"/>
                <a:gd name="connsiteX6" fmla="*/ 650101 w 1297423"/>
                <a:gd name="connsiteY6" fmla="*/ 172608 h 2311974"/>
                <a:gd name="connsiteX7" fmla="*/ 657215 w 1297423"/>
                <a:gd name="connsiteY7" fmla="*/ 184763 h 2311974"/>
                <a:gd name="connsiteX8" fmla="*/ 664328 w 1297423"/>
                <a:gd name="connsiteY8" fmla="*/ 233385 h 2311974"/>
                <a:gd name="connsiteX9" fmla="*/ 707009 w 1297423"/>
                <a:gd name="connsiteY9" fmla="*/ 211505 h 2311974"/>
                <a:gd name="connsiteX10" fmla="*/ 730720 w 1297423"/>
                <a:gd name="connsiteY10" fmla="*/ 213936 h 2311974"/>
                <a:gd name="connsiteX11" fmla="*/ 752060 w 1297423"/>
                <a:gd name="connsiteY11" fmla="*/ 199350 h 2311974"/>
                <a:gd name="connsiteX12" fmla="*/ 761545 w 1297423"/>
                <a:gd name="connsiteY12" fmla="*/ 177470 h 2311974"/>
                <a:gd name="connsiteX13" fmla="*/ 787628 w 1297423"/>
                <a:gd name="connsiteY13" fmla="*/ 158021 h 2311974"/>
                <a:gd name="connsiteX14" fmla="*/ 808968 w 1297423"/>
                <a:gd name="connsiteY14" fmla="*/ 194488 h 2311974"/>
                <a:gd name="connsiteX15" fmla="*/ 808968 w 1297423"/>
                <a:gd name="connsiteY15" fmla="*/ 221230 h 2311974"/>
                <a:gd name="connsiteX16" fmla="*/ 820823 w 1297423"/>
                <a:gd name="connsiteY16" fmla="*/ 243110 h 2311974"/>
                <a:gd name="connsiteX17" fmla="*/ 839793 w 1297423"/>
                <a:gd name="connsiteY17" fmla="*/ 262558 h 2311974"/>
                <a:gd name="connsiteX18" fmla="*/ 937009 w 1297423"/>
                <a:gd name="connsiteY18" fmla="*/ 262558 h 2311974"/>
                <a:gd name="connsiteX19" fmla="*/ 1019999 w 1297423"/>
                <a:gd name="connsiteY19" fmla="*/ 371958 h 2311974"/>
                <a:gd name="connsiteX20" fmla="*/ 1136185 w 1297423"/>
                <a:gd name="connsiteY20" fmla="*/ 415718 h 2311974"/>
                <a:gd name="connsiteX21" fmla="*/ 1257114 w 1297423"/>
                <a:gd name="connsiteY21" fmla="*/ 371958 h 2311974"/>
                <a:gd name="connsiteX22" fmla="*/ 1257114 w 1297423"/>
                <a:gd name="connsiteY22" fmla="*/ 388975 h 2311974"/>
                <a:gd name="connsiteX23" fmla="*/ 1271341 w 1297423"/>
                <a:gd name="connsiteY23" fmla="*/ 408424 h 2311974"/>
                <a:gd name="connsiteX24" fmla="*/ 1209691 w 1297423"/>
                <a:gd name="connsiteY24" fmla="*/ 444891 h 2311974"/>
                <a:gd name="connsiteX25" fmla="*/ 1207320 w 1297423"/>
                <a:gd name="connsiteY25" fmla="*/ 491082 h 2311974"/>
                <a:gd name="connsiteX26" fmla="*/ 1228660 w 1297423"/>
                <a:gd name="connsiteY26" fmla="*/ 532410 h 2311974"/>
                <a:gd name="connsiteX27" fmla="*/ 1261856 w 1297423"/>
                <a:gd name="connsiteY27" fmla="*/ 554290 h 2311974"/>
                <a:gd name="connsiteX28" fmla="*/ 1283196 w 1297423"/>
                <a:gd name="connsiteY28" fmla="*/ 581032 h 2311974"/>
                <a:gd name="connsiteX29" fmla="*/ 1297423 w 1297423"/>
                <a:gd name="connsiteY29" fmla="*/ 644241 h 2311974"/>
                <a:gd name="connsiteX30" fmla="*/ 1024742 w 1297423"/>
                <a:gd name="connsiteY30" fmla="*/ 1149909 h 2311974"/>
                <a:gd name="connsiteX31" fmla="*/ 1036597 w 1297423"/>
                <a:gd name="connsiteY31" fmla="*/ 1164496 h 2311974"/>
                <a:gd name="connsiteX32" fmla="*/ 1065051 w 1297423"/>
                <a:gd name="connsiteY32" fmla="*/ 1164496 h 2311974"/>
                <a:gd name="connsiteX33" fmla="*/ 1067422 w 1297423"/>
                <a:gd name="connsiteY33" fmla="*/ 1166927 h 2311974"/>
                <a:gd name="connsiteX34" fmla="*/ 1086391 w 1297423"/>
                <a:gd name="connsiteY34" fmla="*/ 1159634 h 2311974"/>
                <a:gd name="connsiteX35" fmla="*/ 1098247 w 1297423"/>
                <a:gd name="connsiteY35" fmla="*/ 1166927 h 2311974"/>
                <a:gd name="connsiteX36" fmla="*/ 1105361 w 1297423"/>
                <a:gd name="connsiteY36" fmla="*/ 1166927 h 2311974"/>
                <a:gd name="connsiteX37" fmla="*/ 1100618 w 1297423"/>
                <a:gd name="connsiteY37" fmla="*/ 1171789 h 2311974"/>
                <a:gd name="connsiteX38" fmla="*/ 1114845 w 1297423"/>
                <a:gd name="connsiteY38" fmla="*/ 1179083 h 2311974"/>
                <a:gd name="connsiteX39" fmla="*/ 1121959 w 1297423"/>
                <a:gd name="connsiteY39" fmla="*/ 1222842 h 2311974"/>
                <a:gd name="connsiteX40" fmla="*/ 1114845 w 1297423"/>
                <a:gd name="connsiteY40" fmla="*/ 1230136 h 2311974"/>
                <a:gd name="connsiteX41" fmla="*/ 1114845 w 1297423"/>
                <a:gd name="connsiteY41" fmla="*/ 1254447 h 2311974"/>
                <a:gd name="connsiteX42" fmla="*/ 1140928 w 1297423"/>
                <a:gd name="connsiteY42" fmla="*/ 1271464 h 2311974"/>
                <a:gd name="connsiteX43" fmla="*/ 1136185 w 1297423"/>
                <a:gd name="connsiteY43" fmla="*/ 1278758 h 2311974"/>
                <a:gd name="connsiteX44" fmla="*/ 1145670 w 1297423"/>
                <a:gd name="connsiteY44" fmla="*/ 1290913 h 2311974"/>
                <a:gd name="connsiteX45" fmla="*/ 1145670 w 1297423"/>
                <a:gd name="connsiteY45" fmla="*/ 1303069 h 2311974"/>
                <a:gd name="connsiteX46" fmla="*/ 1148041 w 1297423"/>
                <a:gd name="connsiteY46" fmla="*/ 1305500 h 2311974"/>
                <a:gd name="connsiteX47" fmla="*/ 1145670 w 1297423"/>
                <a:gd name="connsiteY47" fmla="*/ 1312793 h 2311974"/>
                <a:gd name="connsiteX48" fmla="*/ 1152783 w 1297423"/>
                <a:gd name="connsiteY48" fmla="*/ 1324948 h 2311974"/>
                <a:gd name="connsiteX49" fmla="*/ 1159897 w 1297423"/>
                <a:gd name="connsiteY49" fmla="*/ 1317655 h 2311974"/>
                <a:gd name="connsiteX50" fmla="*/ 1159897 w 1297423"/>
                <a:gd name="connsiteY50" fmla="*/ 1327379 h 2311974"/>
                <a:gd name="connsiteX51" fmla="*/ 1162268 w 1297423"/>
                <a:gd name="connsiteY51" fmla="*/ 1344397 h 2311974"/>
                <a:gd name="connsiteX52" fmla="*/ 1136185 w 1297423"/>
                <a:gd name="connsiteY52" fmla="*/ 1358984 h 2311974"/>
                <a:gd name="connsiteX53" fmla="*/ 1114845 w 1297423"/>
                <a:gd name="connsiteY53" fmla="*/ 1358984 h 2311974"/>
                <a:gd name="connsiteX54" fmla="*/ 1112474 w 1297423"/>
                <a:gd name="connsiteY54" fmla="*/ 1376001 h 2311974"/>
                <a:gd name="connsiteX55" fmla="*/ 1133814 w 1297423"/>
                <a:gd name="connsiteY55" fmla="*/ 1376001 h 2311974"/>
                <a:gd name="connsiteX56" fmla="*/ 1136185 w 1297423"/>
                <a:gd name="connsiteY56" fmla="*/ 1383295 h 2311974"/>
                <a:gd name="connsiteX57" fmla="*/ 1140928 w 1297423"/>
                <a:gd name="connsiteY57" fmla="*/ 1380864 h 2311974"/>
                <a:gd name="connsiteX58" fmla="*/ 1148041 w 1297423"/>
                <a:gd name="connsiteY58" fmla="*/ 1393019 h 2311974"/>
                <a:gd name="connsiteX59" fmla="*/ 1145670 w 1297423"/>
                <a:gd name="connsiteY59" fmla="*/ 1400312 h 2311974"/>
                <a:gd name="connsiteX60" fmla="*/ 1148041 w 1297423"/>
                <a:gd name="connsiteY60" fmla="*/ 1402744 h 2311974"/>
                <a:gd name="connsiteX61" fmla="*/ 1167010 w 1297423"/>
                <a:gd name="connsiteY61" fmla="*/ 1380864 h 2311974"/>
                <a:gd name="connsiteX62" fmla="*/ 1174124 w 1297423"/>
                <a:gd name="connsiteY62" fmla="*/ 1383295 h 2311974"/>
                <a:gd name="connsiteX63" fmla="*/ 1169381 w 1297423"/>
                <a:gd name="connsiteY63" fmla="*/ 1380864 h 2311974"/>
                <a:gd name="connsiteX64" fmla="*/ 1176495 w 1297423"/>
                <a:gd name="connsiteY64" fmla="*/ 1373570 h 2311974"/>
                <a:gd name="connsiteX65" fmla="*/ 1183608 w 1297423"/>
                <a:gd name="connsiteY65" fmla="*/ 1368708 h 2311974"/>
                <a:gd name="connsiteX66" fmla="*/ 1200206 w 1297423"/>
                <a:gd name="connsiteY66" fmla="*/ 1417330 h 2311974"/>
                <a:gd name="connsiteX67" fmla="*/ 1195464 w 1297423"/>
                <a:gd name="connsiteY67" fmla="*/ 1424623 h 2311974"/>
                <a:gd name="connsiteX68" fmla="*/ 1195464 w 1297423"/>
                <a:gd name="connsiteY68" fmla="*/ 1441641 h 2311974"/>
                <a:gd name="connsiteX69" fmla="*/ 1162268 w 1297423"/>
                <a:gd name="connsiteY69" fmla="*/ 1436779 h 2311974"/>
                <a:gd name="connsiteX70" fmla="*/ 1159897 w 1297423"/>
                <a:gd name="connsiteY70" fmla="*/ 1473245 h 2311974"/>
                <a:gd name="connsiteX71" fmla="*/ 1145670 w 1297423"/>
                <a:gd name="connsiteY71" fmla="*/ 1473245 h 2311974"/>
                <a:gd name="connsiteX72" fmla="*/ 1140928 w 1297423"/>
                <a:gd name="connsiteY72" fmla="*/ 1504850 h 2311974"/>
                <a:gd name="connsiteX73" fmla="*/ 1126701 w 1297423"/>
                <a:gd name="connsiteY73" fmla="*/ 1521867 h 2311974"/>
                <a:gd name="connsiteX74" fmla="*/ 1126701 w 1297423"/>
                <a:gd name="connsiteY74" fmla="*/ 1548609 h 2311974"/>
                <a:gd name="connsiteX75" fmla="*/ 1107732 w 1297423"/>
                <a:gd name="connsiteY75" fmla="*/ 1560765 h 2311974"/>
                <a:gd name="connsiteX76" fmla="*/ 1133814 w 1297423"/>
                <a:gd name="connsiteY76" fmla="*/ 1570489 h 2311974"/>
                <a:gd name="connsiteX77" fmla="*/ 1133814 w 1297423"/>
                <a:gd name="connsiteY77" fmla="*/ 1577783 h 2311974"/>
                <a:gd name="connsiteX78" fmla="*/ 1079278 w 1297423"/>
                <a:gd name="connsiteY78" fmla="*/ 1577783 h 2311974"/>
                <a:gd name="connsiteX79" fmla="*/ 1091134 w 1297423"/>
                <a:gd name="connsiteY79" fmla="*/ 1602094 h 2311974"/>
                <a:gd name="connsiteX80" fmla="*/ 1100618 w 1297423"/>
                <a:gd name="connsiteY80" fmla="*/ 1609387 h 2311974"/>
                <a:gd name="connsiteX81" fmla="*/ 1098247 w 1297423"/>
                <a:gd name="connsiteY81" fmla="*/ 1619111 h 2311974"/>
                <a:gd name="connsiteX82" fmla="*/ 1100618 w 1297423"/>
                <a:gd name="connsiteY82" fmla="*/ 1623973 h 2311974"/>
                <a:gd name="connsiteX83" fmla="*/ 1100618 w 1297423"/>
                <a:gd name="connsiteY83" fmla="*/ 1645853 h 2311974"/>
                <a:gd name="connsiteX84" fmla="*/ 1093505 w 1297423"/>
                <a:gd name="connsiteY84" fmla="*/ 1645853 h 2311974"/>
                <a:gd name="connsiteX85" fmla="*/ 1086391 w 1297423"/>
                <a:gd name="connsiteY85" fmla="*/ 1667733 h 2311974"/>
                <a:gd name="connsiteX86" fmla="*/ 1086391 w 1297423"/>
                <a:gd name="connsiteY86" fmla="*/ 1706631 h 2311974"/>
                <a:gd name="connsiteX87" fmla="*/ 1072165 w 1297423"/>
                <a:gd name="connsiteY87" fmla="*/ 1709062 h 2311974"/>
                <a:gd name="connsiteX88" fmla="*/ 1072165 w 1297423"/>
                <a:gd name="connsiteY88" fmla="*/ 1723648 h 2311974"/>
                <a:gd name="connsiteX89" fmla="*/ 1060309 w 1297423"/>
                <a:gd name="connsiteY89" fmla="*/ 1740666 h 2311974"/>
                <a:gd name="connsiteX90" fmla="*/ 1003401 w 1297423"/>
                <a:gd name="connsiteY90" fmla="*/ 1733373 h 2311974"/>
                <a:gd name="connsiteX91" fmla="*/ 977319 w 1297423"/>
                <a:gd name="connsiteY91" fmla="*/ 1733373 h 2311974"/>
                <a:gd name="connsiteX92" fmla="*/ 965463 w 1297423"/>
                <a:gd name="connsiteY92" fmla="*/ 1743097 h 2311974"/>
                <a:gd name="connsiteX93" fmla="*/ 958350 w 1297423"/>
                <a:gd name="connsiteY93" fmla="*/ 1735804 h 2311974"/>
                <a:gd name="connsiteX94" fmla="*/ 951236 w 1297423"/>
                <a:gd name="connsiteY94" fmla="*/ 1740666 h 2311974"/>
                <a:gd name="connsiteX95" fmla="*/ 929896 w 1297423"/>
                <a:gd name="connsiteY95" fmla="*/ 1713924 h 2311974"/>
                <a:gd name="connsiteX96" fmla="*/ 915669 w 1297423"/>
                <a:gd name="connsiteY96" fmla="*/ 1721217 h 2311974"/>
                <a:gd name="connsiteX97" fmla="*/ 908556 w 1297423"/>
                <a:gd name="connsiteY97" fmla="*/ 1733373 h 2311974"/>
                <a:gd name="connsiteX98" fmla="*/ 901442 w 1297423"/>
                <a:gd name="connsiteY98" fmla="*/ 1735804 h 2311974"/>
                <a:gd name="connsiteX99" fmla="*/ 887215 w 1297423"/>
                <a:gd name="connsiteY99" fmla="*/ 1706631 h 2311974"/>
                <a:gd name="connsiteX100" fmla="*/ 816081 w 1297423"/>
                <a:gd name="connsiteY100" fmla="*/ 1709062 h 2311974"/>
                <a:gd name="connsiteX101" fmla="*/ 813710 w 1297423"/>
                <a:gd name="connsiteY101" fmla="*/ 1721217 h 2311974"/>
                <a:gd name="connsiteX102" fmla="*/ 771030 w 1297423"/>
                <a:gd name="connsiteY102" fmla="*/ 1721217 h 2311974"/>
                <a:gd name="connsiteX103" fmla="*/ 771030 w 1297423"/>
                <a:gd name="connsiteY103" fmla="*/ 1728511 h 2311974"/>
                <a:gd name="connsiteX104" fmla="*/ 740205 w 1297423"/>
                <a:gd name="connsiteY104" fmla="*/ 1721217 h 2311974"/>
                <a:gd name="connsiteX105" fmla="*/ 740205 w 1297423"/>
                <a:gd name="connsiteY105" fmla="*/ 1706631 h 2311974"/>
                <a:gd name="connsiteX106" fmla="*/ 733091 w 1297423"/>
                <a:gd name="connsiteY106" fmla="*/ 1706631 h 2311974"/>
                <a:gd name="connsiteX107" fmla="*/ 730720 w 1297423"/>
                <a:gd name="connsiteY107" fmla="*/ 1692044 h 2311974"/>
                <a:gd name="connsiteX108" fmla="*/ 730720 w 1297423"/>
                <a:gd name="connsiteY108" fmla="*/ 1692044 h 2311974"/>
                <a:gd name="connsiteX109" fmla="*/ 733091 w 1297423"/>
                <a:gd name="connsiteY109" fmla="*/ 1706631 h 2311974"/>
                <a:gd name="connsiteX110" fmla="*/ 678555 w 1297423"/>
                <a:gd name="connsiteY110" fmla="*/ 1709062 h 2311974"/>
                <a:gd name="connsiteX111" fmla="*/ 638246 w 1297423"/>
                <a:gd name="connsiteY111" fmla="*/ 1701769 h 2311974"/>
                <a:gd name="connsiteX112" fmla="*/ 635875 w 1297423"/>
                <a:gd name="connsiteY112" fmla="*/ 1709062 h 2311974"/>
                <a:gd name="connsiteX113" fmla="*/ 616905 w 1297423"/>
                <a:gd name="connsiteY113" fmla="*/ 1713924 h 2311974"/>
                <a:gd name="connsiteX114" fmla="*/ 609792 w 1297423"/>
                <a:gd name="connsiteY114" fmla="*/ 1733373 h 2311974"/>
                <a:gd name="connsiteX115" fmla="*/ 614534 w 1297423"/>
                <a:gd name="connsiteY115" fmla="*/ 1750391 h 2311974"/>
                <a:gd name="connsiteX116" fmla="*/ 595565 w 1297423"/>
                <a:gd name="connsiteY116" fmla="*/ 1750391 h 2311974"/>
                <a:gd name="connsiteX117" fmla="*/ 590823 w 1297423"/>
                <a:gd name="connsiteY117" fmla="*/ 1769840 h 2311974"/>
                <a:gd name="connsiteX118" fmla="*/ 597936 w 1297423"/>
                <a:gd name="connsiteY118" fmla="*/ 1784426 h 2311974"/>
                <a:gd name="connsiteX119" fmla="*/ 595565 w 1297423"/>
                <a:gd name="connsiteY119" fmla="*/ 1806306 h 2311974"/>
                <a:gd name="connsiteX120" fmla="*/ 583709 w 1297423"/>
                <a:gd name="connsiteY120" fmla="*/ 1813599 h 2311974"/>
                <a:gd name="connsiteX121" fmla="*/ 583709 w 1297423"/>
                <a:gd name="connsiteY121" fmla="*/ 1847635 h 2311974"/>
                <a:gd name="connsiteX122" fmla="*/ 569483 w 1297423"/>
                <a:gd name="connsiteY122" fmla="*/ 1852497 h 2311974"/>
                <a:gd name="connsiteX123" fmla="*/ 567111 w 1297423"/>
                <a:gd name="connsiteY123" fmla="*/ 1837910 h 2311974"/>
                <a:gd name="connsiteX124" fmla="*/ 533915 w 1297423"/>
                <a:gd name="connsiteY124" fmla="*/ 1837910 h 2311974"/>
                <a:gd name="connsiteX125" fmla="*/ 533915 w 1297423"/>
                <a:gd name="connsiteY125" fmla="*/ 1859790 h 2311974"/>
                <a:gd name="connsiteX126" fmla="*/ 514946 w 1297423"/>
                <a:gd name="connsiteY126" fmla="*/ 1859790 h 2311974"/>
                <a:gd name="connsiteX127" fmla="*/ 514946 w 1297423"/>
                <a:gd name="connsiteY127" fmla="*/ 1869515 h 2311974"/>
                <a:gd name="connsiteX128" fmla="*/ 512575 w 1297423"/>
                <a:gd name="connsiteY128" fmla="*/ 1876808 h 2311974"/>
                <a:gd name="connsiteX129" fmla="*/ 431957 w 1297423"/>
                <a:gd name="connsiteY129" fmla="*/ 1876808 h 2311974"/>
                <a:gd name="connsiteX130" fmla="*/ 431957 w 1297423"/>
                <a:gd name="connsiteY130" fmla="*/ 1896257 h 2311974"/>
                <a:gd name="connsiteX131" fmla="*/ 379791 w 1297423"/>
                <a:gd name="connsiteY131" fmla="*/ 1901119 h 2311974"/>
                <a:gd name="connsiteX132" fmla="*/ 379791 w 1297423"/>
                <a:gd name="connsiteY132" fmla="*/ 1930292 h 2311974"/>
                <a:gd name="connsiteX133" fmla="*/ 358451 w 1297423"/>
                <a:gd name="connsiteY133" fmla="*/ 1930292 h 2311974"/>
                <a:gd name="connsiteX134" fmla="*/ 356080 w 1297423"/>
                <a:gd name="connsiteY134" fmla="*/ 1952172 h 2311974"/>
                <a:gd name="connsiteX135" fmla="*/ 344224 w 1297423"/>
                <a:gd name="connsiteY135" fmla="*/ 1952172 h 2311974"/>
                <a:gd name="connsiteX136" fmla="*/ 344224 w 1297423"/>
                <a:gd name="connsiteY136" fmla="*/ 1978914 h 2311974"/>
                <a:gd name="connsiteX137" fmla="*/ 351338 w 1297423"/>
                <a:gd name="connsiteY137" fmla="*/ 1983776 h 2311974"/>
                <a:gd name="connsiteX138" fmla="*/ 348967 w 1297423"/>
                <a:gd name="connsiteY138" fmla="*/ 2000794 h 2311974"/>
                <a:gd name="connsiteX139" fmla="*/ 356080 w 1297423"/>
                <a:gd name="connsiteY139" fmla="*/ 2005656 h 2311974"/>
                <a:gd name="connsiteX140" fmla="*/ 356080 w 1297423"/>
                <a:gd name="connsiteY140" fmla="*/ 2068865 h 2311974"/>
                <a:gd name="connsiteX141" fmla="*/ 348967 w 1297423"/>
                <a:gd name="connsiteY141" fmla="*/ 2068865 h 2311974"/>
                <a:gd name="connsiteX142" fmla="*/ 348967 w 1297423"/>
                <a:gd name="connsiteY142" fmla="*/ 2081020 h 2311974"/>
                <a:gd name="connsiteX143" fmla="*/ 329997 w 1297423"/>
                <a:gd name="connsiteY143" fmla="*/ 2083451 h 2311974"/>
                <a:gd name="connsiteX144" fmla="*/ 315771 w 1297423"/>
                <a:gd name="connsiteY144" fmla="*/ 2117487 h 2311974"/>
                <a:gd name="connsiteX145" fmla="*/ 315771 w 1297423"/>
                <a:gd name="connsiteY145" fmla="*/ 2129642 h 2311974"/>
                <a:gd name="connsiteX146" fmla="*/ 372678 w 1297423"/>
                <a:gd name="connsiteY146" fmla="*/ 2132073 h 2311974"/>
                <a:gd name="connsiteX147" fmla="*/ 365565 w 1297423"/>
                <a:gd name="connsiteY147" fmla="*/ 2151522 h 2311974"/>
                <a:gd name="connsiteX148" fmla="*/ 370307 w 1297423"/>
                <a:gd name="connsiteY148" fmla="*/ 2161246 h 2311974"/>
                <a:gd name="connsiteX149" fmla="*/ 365565 w 1297423"/>
                <a:gd name="connsiteY149" fmla="*/ 2168540 h 2311974"/>
                <a:gd name="connsiteX150" fmla="*/ 348967 w 1297423"/>
                <a:gd name="connsiteY150" fmla="*/ 2168540 h 2311974"/>
                <a:gd name="connsiteX151" fmla="*/ 348967 w 1297423"/>
                <a:gd name="connsiteY151" fmla="*/ 2180695 h 2311974"/>
                <a:gd name="connsiteX152" fmla="*/ 318142 w 1297423"/>
                <a:gd name="connsiteY152" fmla="*/ 2187988 h 2311974"/>
                <a:gd name="connsiteX153" fmla="*/ 325255 w 1297423"/>
                <a:gd name="connsiteY153" fmla="*/ 2200144 h 2311974"/>
                <a:gd name="connsiteX154" fmla="*/ 322884 w 1297423"/>
                <a:gd name="connsiteY154" fmla="*/ 2256059 h 2311974"/>
                <a:gd name="connsiteX155" fmla="*/ 311028 w 1297423"/>
                <a:gd name="connsiteY155" fmla="*/ 2277939 h 2311974"/>
                <a:gd name="connsiteX156" fmla="*/ 284946 w 1297423"/>
                <a:gd name="connsiteY156" fmla="*/ 2307112 h 2311974"/>
                <a:gd name="connsiteX157" fmla="*/ 270719 w 1297423"/>
                <a:gd name="connsiteY157" fmla="*/ 2311974 h 2311974"/>
                <a:gd name="connsiteX158" fmla="*/ 254121 w 1297423"/>
                <a:gd name="connsiteY158" fmla="*/ 2282801 h 2311974"/>
                <a:gd name="connsiteX159" fmla="*/ 235152 w 1297423"/>
                <a:gd name="connsiteY159" fmla="*/ 2275508 h 2311974"/>
                <a:gd name="connsiteX160" fmla="*/ 220925 w 1297423"/>
                <a:gd name="connsiteY160" fmla="*/ 2292526 h 2311974"/>
                <a:gd name="connsiteX161" fmla="*/ 201956 w 1297423"/>
                <a:gd name="connsiteY161" fmla="*/ 2285232 h 2311974"/>
                <a:gd name="connsiteX162" fmla="*/ 187729 w 1297423"/>
                <a:gd name="connsiteY162" fmla="*/ 2290094 h 2311974"/>
                <a:gd name="connsiteX163" fmla="*/ 152162 w 1297423"/>
                <a:gd name="connsiteY163" fmla="*/ 2275508 h 2311974"/>
                <a:gd name="connsiteX164" fmla="*/ 111427 w 1297423"/>
                <a:gd name="connsiteY164" fmla="*/ 2254426 h 2311974"/>
                <a:gd name="connsiteX165" fmla="*/ 119732 w 1297423"/>
                <a:gd name="connsiteY165" fmla="*/ 2090384 h 2311974"/>
                <a:gd name="connsiteX166" fmla="*/ 149016 w 1297423"/>
                <a:gd name="connsiteY166" fmla="*/ 1879782 h 2311974"/>
                <a:gd name="connsiteX167" fmla="*/ 144099 w 1297423"/>
                <a:gd name="connsiteY167" fmla="*/ 1766434 h 2311974"/>
                <a:gd name="connsiteX168" fmla="*/ 115820 w 1297423"/>
                <a:gd name="connsiteY168" fmla="*/ 1684276 h 2311974"/>
                <a:gd name="connsiteX169" fmla="*/ 52467 w 1297423"/>
                <a:gd name="connsiteY169" fmla="*/ 1605539 h 2311974"/>
                <a:gd name="connsiteX170" fmla="*/ 2592 w 1297423"/>
                <a:gd name="connsiteY170" fmla="*/ 1566641 h 2311974"/>
                <a:gd name="connsiteX171" fmla="*/ 4236 w 1297423"/>
                <a:gd name="connsiteY171" fmla="*/ 1519182 h 2311974"/>
                <a:gd name="connsiteX172" fmla="*/ 0 w 1297423"/>
                <a:gd name="connsiteY172" fmla="*/ 1442151 h 2311974"/>
                <a:gd name="connsiteX173" fmla="*/ 55307 w 1297423"/>
                <a:gd name="connsiteY173" fmla="*/ 1327822 h 2311974"/>
                <a:gd name="connsiteX174" fmla="*/ 848993 w 1297423"/>
                <a:gd name="connsiteY174" fmla="*/ 1104035 h 2311974"/>
                <a:gd name="connsiteX175" fmla="*/ 220925 w 1297423"/>
                <a:gd name="connsiteY175" fmla="*/ 240679 h 2311974"/>
                <a:gd name="connsiteX176" fmla="*/ 242265 w 1297423"/>
                <a:gd name="connsiteY176" fmla="*/ 199350 h 2311974"/>
                <a:gd name="connsiteX177" fmla="*/ 220925 w 1297423"/>
                <a:gd name="connsiteY177" fmla="*/ 150728 h 2311974"/>
                <a:gd name="connsiteX178" fmla="*/ 230409 w 1297423"/>
                <a:gd name="connsiteY178" fmla="*/ 131279 h 2311974"/>
                <a:gd name="connsiteX179" fmla="*/ 263605 w 1297423"/>
                <a:gd name="connsiteY179" fmla="*/ 116693 h 2311974"/>
                <a:gd name="connsiteX180" fmla="*/ 301544 w 1297423"/>
                <a:gd name="connsiteY180" fmla="*/ 102106 h 2311974"/>
                <a:gd name="connsiteX181" fmla="*/ 294430 w 1297423"/>
                <a:gd name="connsiteY181" fmla="*/ 7293 h 2311974"/>
                <a:gd name="connsiteX182" fmla="*/ 337111 w 1297423"/>
                <a:gd name="connsiteY182" fmla="*/ 17018 h 2311974"/>
                <a:gd name="connsiteX183" fmla="*/ 358451 w 1297423"/>
                <a:gd name="connsiteY183" fmla="*/ 0 h 2311974"/>
                <a:gd name="connsiteX184" fmla="*/ 358451 w 1297423"/>
                <a:gd name="connsiteY184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541029 w 1297423"/>
                <a:gd name="connsiteY3" fmla="*/ 72933 h 2311974"/>
                <a:gd name="connsiteX4" fmla="*/ 543400 w 1297423"/>
                <a:gd name="connsiteY4" fmla="*/ 72933 h 2311974"/>
                <a:gd name="connsiteX5" fmla="*/ 650101 w 1297423"/>
                <a:gd name="connsiteY5" fmla="*/ 172608 h 2311974"/>
                <a:gd name="connsiteX6" fmla="*/ 657215 w 1297423"/>
                <a:gd name="connsiteY6" fmla="*/ 184763 h 2311974"/>
                <a:gd name="connsiteX7" fmla="*/ 664328 w 1297423"/>
                <a:gd name="connsiteY7" fmla="*/ 233385 h 2311974"/>
                <a:gd name="connsiteX8" fmla="*/ 707009 w 1297423"/>
                <a:gd name="connsiteY8" fmla="*/ 211505 h 2311974"/>
                <a:gd name="connsiteX9" fmla="*/ 730720 w 1297423"/>
                <a:gd name="connsiteY9" fmla="*/ 213936 h 2311974"/>
                <a:gd name="connsiteX10" fmla="*/ 752060 w 1297423"/>
                <a:gd name="connsiteY10" fmla="*/ 199350 h 2311974"/>
                <a:gd name="connsiteX11" fmla="*/ 761545 w 1297423"/>
                <a:gd name="connsiteY11" fmla="*/ 177470 h 2311974"/>
                <a:gd name="connsiteX12" fmla="*/ 787628 w 1297423"/>
                <a:gd name="connsiteY12" fmla="*/ 158021 h 2311974"/>
                <a:gd name="connsiteX13" fmla="*/ 808968 w 1297423"/>
                <a:gd name="connsiteY13" fmla="*/ 194488 h 2311974"/>
                <a:gd name="connsiteX14" fmla="*/ 808968 w 1297423"/>
                <a:gd name="connsiteY14" fmla="*/ 221230 h 2311974"/>
                <a:gd name="connsiteX15" fmla="*/ 820823 w 1297423"/>
                <a:gd name="connsiteY15" fmla="*/ 243110 h 2311974"/>
                <a:gd name="connsiteX16" fmla="*/ 839793 w 1297423"/>
                <a:gd name="connsiteY16" fmla="*/ 262558 h 2311974"/>
                <a:gd name="connsiteX17" fmla="*/ 937009 w 1297423"/>
                <a:gd name="connsiteY17" fmla="*/ 262558 h 2311974"/>
                <a:gd name="connsiteX18" fmla="*/ 1019999 w 1297423"/>
                <a:gd name="connsiteY18" fmla="*/ 371958 h 2311974"/>
                <a:gd name="connsiteX19" fmla="*/ 1136185 w 1297423"/>
                <a:gd name="connsiteY19" fmla="*/ 415718 h 2311974"/>
                <a:gd name="connsiteX20" fmla="*/ 1257114 w 1297423"/>
                <a:gd name="connsiteY20" fmla="*/ 371958 h 2311974"/>
                <a:gd name="connsiteX21" fmla="*/ 1257114 w 1297423"/>
                <a:gd name="connsiteY21" fmla="*/ 388975 h 2311974"/>
                <a:gd name="connsiteX22" fmla="*/ 1271341 w 1297423"/>
                <a:gd name="connsiteY22" fmla="*/ 408424 h 2311974"/>
                <a:gd name="connsiteX23" fmla="*/ 1209691 w 1297423"/>
                <a:gd name="connsiteY23" fmla="*/ 444891 h 2311974"/>
                <a:gd name="connsiteX24" fmla="*/ 1207320 w 1297423"/>
                <a:gd name="connsiteY24" fmla="*/ 491082 h 2311974"/>
                <a:gd name="connsiteX25" fmla="*/ 1228660 w 1297423"/>
                <a:gd name="connsiteY25" fmla="*/ 532410 h 2311974"/>
                <a:gd name="connsiteX26" fmla="*/ 1261856 w 1297423"/>
                <a:gd name="connsiteY26" fmla="*/ 554290 h 2311974"/>
                <a:gd name="connsiteX27" fmla="*/ 1283196 w 1297423"/>
                <a:gd name="connsiteY27" fmla="*/ 581032 h 2311974"/>
                <a:gd name="connsiteX28" fmla="*/ 1297423 w 1297423"/>
                <a:gd name="connsiteY28" fmla="*/ 644241 h 2311974"/>
                <a:gd name="connsiteX29" fmla="*/ 1024742 w 1297423"/>
                <a:gd name="connsiteY29" fmla="*/ 1149909 h 2311974"/>
                <a:gd name="connsiteX30" fmla="*/ 1036597 w 1297423"/>
                <a:gd name="connsiteY30" fmla="*/ 1164496 h 2311974"/>
                <a:gd name="connsiteX31" fmla="*/ 1065051 w 1297423"/>
                <a:gd name="connsiteY31" fmla="*/ 1164496 h 2311974"/>
                <a:gd name="connsiteX32" fmla="*/ 1067422 w 1297423"/>
                <a:gd name="connsiteY32" fmla="*/ 1166927 h 2311974"/>
                <a:gd name="connsiteX33" fmla="*/ 1086391 w 1297423"/>
                <a:gd name="connsiteY33" fmla="*/ 1159634 h 2311974"/>
                <a:gd name="connsiteX34" fmla="*/ 1098247 w 1297423"/>
                <a:gd name="connsiteY34" fmla="*/ 1166927 h 2311974"/>
                <a:gd name="connsiteX35" fmla="*/ 1105361 w 1297423"/>
                <a:gd name="connsiteY35" fmla="*/ 1166927 h 2311974"/>
                <a:gd name="connsiteX36" fmla="*/ 1100618 w 1297423"/>
                <a:gd name="connsiteY36" fmla="*/ 1171789 h 2311974"/>
                <a:gd name="connsiteX37" fmla="*/ 1114845 w 1297423"/>
                <a:gd name="connsiteY37" fmla="*/ 1179083 h 2311974"/>
                <a:gd name="connsiteX38" fmla="*/ 1121959 w 1297423"/>
                <a:gd name="connsiteY38" fmla="*/ 1222842 h 2311974"/>
                <a:gd name="connsiteX39" fmla="*/ 1114845 w 1297423"/>
                <a:gd name="connsiteY39" fmla="*/ 1230136 h 2311974"/>
                <a:gd name="connsiteX40" fmla="*/ 1114845 w 1297423"/>
                <a:gd name="connsiteY40" fmla="*/ 1254447 h 2311974"/>
                <a:gd name="connsiteX41" fmla="*/ 1140928 w 1297423"/>
                <a:gd name="connsiteY41" fmla="*/ 1271464 h 2311974"/>
                <a:gd name="connsiteX42" fmla="*/ 1136185 w 1297423"/>
                <a:gd name="connsiteY42" fmla="*/ 1278758 h 2311974"/>
                <a:gd name="connsiteX43" fmla="*/ 1145670 w 1297423"/>
                <a:gd name="connsiteY43" fmla="*/ 1290913 h 2311974"/>
                <a:gd name="connsiteX44" fmla="*/ 1145670 w 1297423"/>
                <a:gd name="connsiteY44" fmla="*/ 1303069 h 2311974"/>
                <a:gd name="connsiteX45" fmla="*/ 1148041 w 1297423"/>
                <a:gd name="connsiteY45" fmla="*/ 1305500 h 2311974"/>
                <a:gd name="connsiteX46" fmla="*/ 1145670 w 1297423"/>
                <a:gd name="connsiteY46" fmla="*/ 1312793 h 2311974"/>
                <a:gd name="connsiteX47" fmla="*/ 1152783 w 1297423"/>
                <a:gd name="connsiteY47" fmla="*/ 1324948 h 2311974"/>
                <a:gd name="connsiteX48" fmla="*/ 1159897 w 1297423"/>
                <a:gd name="connsiteY48" fmla="*/ 1317655 h 2311974"/>
                <a:gd name="connsiteX49" fmla="*/ 1159897 w 1297423"/>
                <a:gd name="connsiteY49" fmla="*/ 1327379 h 2311974"/>
                <a:gd name="connsiteX50" fmla="*/ 1162268 w 1297423"/>
                <a:gd name="connsiteY50" fmla="*/ 1344397 h 2311974"/>
                <a:gd name="connsiteX51" fmla="*/ 1136185 w 1297423"/>
                <a:gd name="connsiteY51" fmla="*/ 1358984 h 2311974"/>
                <a:gd name="connsiteX52" fmla="*/ 1114845 w 1297423"/>
                <a:gd name="connsiteY52" fmla="*/ 1358984 h 2311974"/>
                <a:gd name="connsiteX53" fmla="*/ 1112474 w 1297423"/>
                <a:gd name="connsiteY53" fmla="*/ 1376001 h 2311974"/>
                <a:gd name="connsiteX54" fmla="*/ 1133814 w 1297423"/>
                <a:gd name="connsiteY54" fmla="*/ 1376001 h 2311974"/>
                <a:gd name="connsiteX55" fmla="*/ 1136185 w 1297423"/>
                <a:gd name="connsiteY55" fmla="*/ 1383295 h 2311974"/>
                <a:gd name="connsiteX56" fmla="*/ 1140928 w 1297423"/>
                <a:gd name="connsiteY56" fmla="*/ 1380864 h 2311974"/>
                <a:gd name="connsiteX57" fmla="*/ 1148041 w 1297423"/>
                <a:gd name="connsiteY57" fmla="*/ 1393019 h 2311974"/>
                <a:gd name="connsiteX58" fmla="*/ 1145670 w 1297423"/>
                <a:gd name="connsiteY58" fmla="*/ 1400312 h 2311974"/>
                <a:gd name="connsiteX59" fmla="*/ 1148041 w 1297423"/>
                <a:gd name="connsiteY59" fmla="*/ 1402744 h 2311974"/>
                <a:gd name="connsiteX60" fmla="*/ 1167010 w 1297423"/>
                <a:gd name="connsiteY60" fmla="*/ 1380864 h 2311974"/>
                <a:gd name="connsiteX61" fmla="*/ 1174124 w 1297423"/>
                <a:gd name="connsiteY61" fmla="*/ 1383295 h 2311974"/>
                <a:gd name="connsiteX62" fmla="*/ 1169381 w 1297423"/>
                <a:gd name="connsiteY62" fmla="*/ 1380864 h 2311974"/>
                <a:gd name="connsiteX63" fmla="*/ 1176495 w 1297423"/>
                <a:gd name="connsiteY63" fmla="*/ 1373570 h 2311974"/>
                <a:gd name="connsiteX64" fmla="*/ 1183608 w 1297423"/>
                <a:gd name="connsiteY64" fmla="*/ 1368708 h 2311974"/>
                <a:gd name="connsiteX65" fmla="*/ 1200206 w 1297423"/>
                <a:gd name="connsiteY65" fmla="*/ 1417330 h 2311974"/>
                <a:gd name="connsiteX66" fmla="*/ 1195464 w 1297423"/>
                <a:gd name="connsiteY66" fmla="*/ 1424623 h 2311974"/>
                <a:gd name="connsiteX67" fmla="*/ 1195464 w 1297423"/>
                <a:gd name="connsiteY67" fmla="*/ 1441641 h 2311974"/>
                <a:gd name="connsiteX68" fmla="*/ 1162268 w 1297423"/>
                <a:gd name="connsiteY68" fmla="*/ 1436779 h 2311974"/>
                <a:gd name="connsiteX69" fmla="*/ 1159897 w 1297423"/>
                <a:gd name="connsiteY69" fmla="*/ 1473245 h 2311974"/>
                <a:gd name="connsiteX70" fmla="*/ 1145670 w 1297423"/>
                <a:gd name="connsiteY70" fmla="*/ 1473245 h 2311974"/>
                <a:gd name="connsiteX71" fmla="*/ 1140928 w 1297423"/>
                <a:gd name="connsiteY71" fmla="*/ 1504850 h 2311974"/>
                <a:gd name="connsiteX72" fmla="*/ 1126701 w 1297423"/>
                <a:gd name="connsiteY72" fmla="*/ 1521867 h 2311974"/>
                <a:gd name="connsiteX73" fmla="*/ 1126701 w 1297423"/>
                <a:gd name="connsiteY73" fmla="*/ 1548609 h 2311974"/>
                <a:gd name="connsiteX74" fmla="*/ 1107732 w 1297423"/>
                <a:gd name="connsiteY74" fmla="*/ 1560765 h 2311974"/>
                <a:gd name="connsiteX75" fmla="*/ 1133814 w 1297423"/>
                <a:gd name="connsiteY75" fmla="*/ 1570489 h 2311974"/>
                <a:gd name="connsiteX76" fmla="*/ 1133814 w 1297423"/>
                <a:gd name="connsiteY76" fmla="*/ 1577783 h 2311974"/>
                <a:gd name="connsiteX77" fmla="*/ 1079278 w 1297423"/>
                <a:gd name="connsiteY77" fmla="*/ 1577783 h 2311974"/>
                <a:gd name="connsiteX78" fmla="*/ 1091134 w 1297423"/>
                <a:gd name="connsiteY78" fmla="*/ 1602094 h 2311974"/>
                <a:gd name="connsiteX79" fmla="*/ 1100618 w 1297423"/>
                <a:gd name="connsiteY79" fmla="*/ 1609387 h 2311974"/>
                <a:gd name="connsiteX80" fmla="*/ 1098247 w 1297423"/>
                <a:gd name="connsiteY80" fmla="*/ 1619111 h 2311974"/>
                <a:gd name="connsiteX81" fmla="*/ 1100618 w 1297423"/>
                <a:gd name="connsiteY81" fmla="*/ 1623973 h 2311974"/>
                <a:gd name="connsiteX82" fmla="*/ 1100618 w 1297423"/>
                <a:gd name="connsiteY82" fmla="*/ 1645853 h 2311974"/>
                <a:gd name="connsiteX83" fmla="*/ 1093505 w 1297423"/>
                <a:gd name="connsiteY83" fmla="*/ 1645853 h 2311974"/>
                <a:gd name="connsiteX84" fmla="*/ 1086391 w 1297423"/>
                <a:gd name="connsiteY84" fmla="*/ 1667733 h 2311974"/>
                <a:gd name="connsiteX85" fmla="*/ 1086391 w 1297423"/>
                <a:gd name="connsiteY85" fmla="*/ 1706631 h 2311974"/>
                <a:gd name="connsiteX86" fmla="*/ 1072165 w 1297423"/>
                <a:gd name="connsiteY86" fmla="*/ 1709062 h 2311974"/>
                <a:gd name="connsiteX87" fmla="*/ 1072165 w 1297423"/>
                <a:gd name="connsiteY87" fmla="*/ 1723648 h 2311974"/>
                <a:gd name="connsiteX88" fmla="*/ 1060309 w 1297423"/>
                <a:gd name="connsiteY88" fmla="*/ 1740666 h 2311974"/>
                <a:gd name="connsiteX89" fmla="*/ 1003401 w 1297423"/>
                <a:gd name="connsiteY89" fmla="*/ 1733373 h 2311974"/>
                <a:gd name="connsiteX90" fmla="*/ 977319 w 1297423"/>
                <a:gd name="connsiteY90" fmla="*/ 1733373 h 2311974"/>
                <a:gd name="connsiteX91" fmla="*/ 965463 w 1297423"/>
                <a:gd name="connsiteY91" fmla="*/ 1743097 h 2311974"/>
                <a:gd name="connsiteX92" fmla="*/ 958350 w 1297423"/>
                <a:gd name="connsiteY92" fmla="*/ 1735804 h 2311974"/>
                <a:gd name="connsiteX93" fmla="*/ 951236 w 1297423"/>
                <a:gd name="connsiteY93" fmla="*/ 1740666 h 2311974"/>
                <a:gd name="connsiteX94" fmla="*/ 929896 w 1297423"/>
                <a:gd name="connsiteY94" fmla="*/ 1713924 h 2311974"/>
                <a:gd name="connsiteX95" fmla="*/ 915669 w 1297423"/>
                <a:gd name="connsiteY95" fmla="*/ 1721217 h 2311974"/>
                <a:gd name="connsiteX96" fmla="*/ 908556 w 1297423"/>
                <a:gd name="connsiteY96" fmla="*/ 1733373 h 2311974"/>
                <a:gd name="connsiteX97" fmla="*/ 901442 w 1297423"/>
                <a:gd name="connsiteY97" fmla="*/ 1735804 h 2311974"/>
                <a:gd name="connsiteX98" fmla="*/ 887215 w 1297423"/>
                <a:gd name="connsiteY98" fmla="*/ 1706631 h 2311974"/>
                <a:gd name="connsiteX99" fmla="*/ 816081 w 1297423"/>
                <a:gd name="connsiteY99" fmla="*/ 1709062 h 2311974"/>
                <a:gd name="connsiteX100" fmla="*/ 813710 w 1297423"/>
                <a:gd name="connsiteY100" fmla="*/ 1721217 h 2311974"/>
                <a:gd name="connsiteX101" fmla="*/ 771030 w 1297423"/>
                <a:gd name="connsiteY101" fmla="*/ 1721217 h 2311974"/>
                <a:gd name="connsiteX102" fmla="*/ 771030 w 1297423"/>
                <a:gd name="connsiteY102" fmla="*/ 1728511 h 2311974"/>
                <a:gd name="connsiteX103" fmla="*/ 740205 w 1297423"/>
                <a:gd name="connsiteY103" fmla="*/ 1721217 h 2311974"/>
                <a:gd name="connsiteX104" fmla="*/ 740205 w 1297423"/>
                <a:gd name="connsiteY104" fmla="*/ 1706631 h 2311974"/>
                <a:gd name="connsiteX105" fmla="*/ 733091 w 1297423"/>
                <a:gd name="connsiteY105" fmla="*/ 1706631 h 2311974"/>
                <a:gd name="connsiteX106" fmla="*/ 730720 w 1297423"/>
                <a:gd name="connsiteY106" fmla="*/ 1692044 h 2311974"/>
                <a:gd name="connsiteX107" fmla="*/ 730720 w 1297423"/>
                <a:gd name="connsiteY107" fmla="*/ 1692044 h 2311974"/>
                <a:gd name="connsiteX108" fmla="*/ 733091 w 1297423"/>
                <a:gd name="connsiteY108" fmla="*/ 1706631 h 2311974"/>
                <a:gd name="connsiteX109" fmla="*/ 678555 w 1297423"/>
                <a:gd name="connsiteY109" fmla="*/ 1709062 h 2311974"/>
                <a:gd name="connsiteX110" fmla="*/ 638246 w 1297423"/>
                <a:gd name="connsiteY110" fmla="*/ 1701769 h 2311974"/>
                <a:gd name="connsiteX111" fmla="*/ 635875 w 1297423"/>
                <a:gd name="connsiteY111" fmla="*/ 1709062 h 2311974"/>
                <a:gd name="connsiteX112" fmla="*/ 616905 w 1297423"/>
                <a:gd name="connsiteY112" fmla="*/ 1713924 h 2311974"/>
                <a:gd name="connsiteX113" fmla="*/ 609792 w 1297423"/>
                <a:gd name="connsiteY113" fmla="*/ 1733373 h 2311974"/>
                <a:gd name="connsiteX114" fmla="*/ 614534 w 1297423"/>
                <a:gd name="connsiteY114" fmla="*/ 1750391 h 2311974"/>
                <a:gd name="connsiteX115" fmla="*/ 595565 w 1297423"/>
                <a:gd name="connsiteY115" fmla="*/ 1750391 h 2311974"/>
                <a:gd name="connsiteX116" fmla="*/ 590823 w 1297423"/>
                <a:gd name="connsiteY116" fmla="*/ 1769840 h 2311974"/>
                <a:gd name="connsiteX117" fmla="*/ 597936 w 1297423"/>
                <a:gd name="connsiteY117" fmla="*/ 1784426 h 2311974"/>
                <a:gd name="connsiteX118" fmla="*/ 595565 w 1297423"/>
                <a:gd name="connsiteY118" fmla="*/ 1806306 h 2311974"/>
                <a:gd name="connsiteX119" fmla="*/ 583709 w 1297423"/>
                <a:gd name="connsiteY119" fmla="*/ 1813599 h 2311974"/>
                <a:gd name="connsiteX120" fmla="*/ 583709 w 1297423"/>
                <a:gd name="connsiteY120" fmla="*/ 1847635 h 2311974"/>
                <a:gd name="connsiteX121" fmla="*/ 569483 w 1297423"/>
                <a:gd name="connsiteY121" fmla="*/ 1852497 h 2311974"/>
                <a:gd name="connsiteX122" fmla="*/ 567111 w 1297423"/>
                <a:gd name="connsiteY122" fmla="*/ 1837910 h 2311974"/>
                <a:gd name="connsiteX123" fmla="*/ 533915 w 1297423"/>
                <a:gd name="connsiteY123" fmla="*/ 1837910 h 2311974"/>
                <a:gd name="connsiteX124" fmla="*/ 533915 w 1297423"/>
                <a:gd name="connsiteY124" fmla="*/ 1859790 h 2311974"/>
                <a:gd name="connsiteX125" fmla="*/ 514946 w 1297423"/>
                <a:gd name="connsiteY125" fmla="*/ 1859790 h 2311974"/>
                <a:gd name="connsiteX126" fmla="*/ 514946 w 1297423"/>
                <a:gd name="connsiteY126" fmla="*/ 1869515 h 2311974"/>
                <a:gd name="connsiteX127" fmla="*/ 512575 w 1297423"/>
                <a:gd name="connsiteY127" fmla="*/ 1876808 h 2311974"/>
                <a:gd name="connsiteX128" fmla="*/ 431957 w 1297423"/>
                <a:gd name="connsiteY128" fmla="*/ 1876808 h 2311974"/>
                <a:gd name="connsiteX129" fmla="*/ 431957 w 1297423"/>
                <a:gd name="connsiteY129" fmla="*/ 1896257 h 2311974"/>
                <a:gd name="connsiteX130" fmla="*/ 379791 w 1297423"/>
                <a:gd name="connsiteY130" fmla="*/ 1901119 h 2311974"/>
                <a:gd name="connsiteX131" fmla="*/ 379791 w 1297423"/>
                <a:gd name="connsiteY131" fmla="*/ 1930292 h 2311974"/>
                <a:gd name="connsiteX132" fmla="*/ 358451 w 1297423"/>
                <a:gd name="connsiteY132" fmla="*/ 1930292 h 2311974"/>
                <a:gd name="connsiteX133" fmla="*/ 356080 w 1297423"/>
                <a:gd name="connsiteY133" fmla="*/ 1952172 h 2311974"/>
                <a:gd name="connsiteX134" fmla="*/ 344224 w 1297423"/>
                <a:gd name="connsiteY134" fmla="*/ 1952172 h 2311974"/>
                <a:gd name="connsiteX135" fmla="*/ 344224 w 1297423"/>
                <a:gd name="connsiteY135" fmla="*/ 1978914 h 2311974"/>
                <a:gd name="connsiteX136" fmla="*/ 351338 w 1297423"/>
                <a:gd name="connsiteY136" fmla="*/ 1983776 h 2311974"/>
                <a:gd name="connsiteX137" fmla="*/ 348967 w 1297423"/>
                <a:gd name="connsiteY137" fmla="*/ 2000794 h 2311974"/>
                <a:gd name="connsiteX138" fmla="*/ 356080 w 1297423"/>
                <a:gd name="connsiteY138" fmla="*/ 2005656 h 2311974"/>
                <a:gd name="connsiteX139" fmla="*/ 356080 w 1297423"/>
                <a:gd name="connsiteY139" fmla="*/ 2068865 h 2311974"/>
                <a:gd name="connsiteX140" fmla="*/ 348967 w 1297423"/>
                <a:gd name="connsiteY140" fmla="*/ 2068865 h 2311974"/>
                <a:gd name="connsiteX141" fmla="*/ 348967 w 1297423"/>
                <a:gd name="connsiteY141" fmla="*/ 2081020 h 2311974"/>
                <a:gd name="connsiteX142" fmla="*/ 329997 w 1297423"/>
                <a:gd name="connsiteY142" fmla="*/ 2083451 h 2311974"/>
                <a:gd name="connsiteX143" fmla="*/ 315771 w 1297423"/>
                <a:gd name="connsiteY143" fmla="*/ 2117487 h 2311974"/>
                <a:gd name="connsiteX144" fmla="*/ 315771 w 1297423"/>
                <a:gd name="connsiteY144" fmla="*/ 2129642 h 2311974"/>
                <a:gd name="connsiteX145" fmla="*/ 372678 w 1297423"/>
                <a:gd name="connsiteY145" fmla="*/ 2132073 h 2311974"/>
                <a:gd name="connsiteX146" fmla="*/ 365565 w 1297423"/>
                <a:gd name="connsiteY146" fmla="*/ 2151522 h 2311974"/>
                <a:gd name="connsiteX147" fmla="*/ 370307 w 1297423"/>
                <a:gd name="connsiteY147" fmla="*/ 2161246 h 2311974"/>
                <a:gd name="connsiteX148" fmla="*/ 365565 w 1297423"/>
                <a:gd name="connsiteY148" fmla="*/ 2168540 h 2311974"/>
                <a:gd name="connsiteX149" fmla="*/ 348967 w 1297423"/>
                <a:gd name="connsiteY149" fmla="*/ 2168540 h 2311974"/>
                <a:gd name="connsiteX150" fmla="*/ 348967 w 1297423"/>
                <a:gd name="connsiteY150" fmla="*/ 2180695 h 2311974"/>
                <a:gd name="connsiteX151" fmla="*/ 318142 w 1297423"/>
                <a:gd name="connsiteY151" fmla="*/ 2187988 h 2311974"/>
                <a:gd name="connsiteX152" fmla="*/ 325255 w 1297423"/>
                <a:gd name="connsiteY152" fmla="*/ 2200144 h 2311974"/>
                <a:gd name="connsiteX153" fmla="*/ 322884 w 1297423"/>
                <a:gd name="connsiteY153" fmla="*/ 2256059 h 2311974"/>
                <a:gd name="connsiteX154" fmla="*/ 311028 w 1297423"/>
                <a:gd name="connsiteY154" fmla="*/ 2277939 h 2311974"/>
                <a:gd name="connsiteX155" fmla="*/ 284946 w 1297423"/>
                <a:gd name="connsiteY155" fmla="*/ 2307112 h 2311974"/>
                <a:gd name="connsiteX156" fmla="*/ 270719 w 1297423"/>
                <a:gd name="connsiteY156" fmla="*/ 2311974 h 2311974"/>
                <a:gd name="connsiteX157" fmla="*/ 254121 w 1297423"/>
                <a:gd name="connsiteY157" fmla="*/ 2282801 h 2311974"/>
                <a:gd name="connsiteX158" fmla="*/ 235152 w 1297423"/>
                <a:gd name="connsiteY158" fmla="*/ 2275508 h 2311974"/>
                <a:gd name="connsiteX159" fmla="*/ 220925 w 1297423"/>
                <a:gd name="connsiteY159" fmla="*/ 2292526 h 2311974"/>
                <a:gd name="connsiteX160" fmla="*/ 201956 w 1297423"/>
                <a:gd name="connsiteY160" fmla="*/ 2285232 h 2311974"/>
                <a:gd name="connsiteX161" fmla="*/ 187729 w 1297423"/>
                <a:gd name="connsiteY161" fmla="*/ 2290094 h 2311974"/>
                <a:gd name="connsiteX162" fmla="*/ 152162 w 1297423"/>
                <a:gd name="connsiteY162" fmla="*/ 2275508 h 2311974"/>
                <a:gd name="connsiteX163" fmla="*/ 111427 w 1297423"/>
                <a:gd name="connsiteY163" fmla="*/ 2254426 h 2311974"/>
                <a:gd name="connsiteX164" fmla="*/ 119732 w 1297423"/>
                <a:gd name="connsiteY164" fmla="*/ 2090384 h 2311974"/>
                <a:gd name="connsiteX165" fmla="*/ 149016 w 1297423"/>
                <a:gd name="connsiteY165" fmla="*/ 1879782 h 2311974"/>
                <a:gd name="connsiteX166" fmla="*/ 144099 w 1297423"/>
                <a:gd name="connsiteY166" fmla="*/ 1766434 h 2311974"/>
                <a:gd name="connsiteX167" fmla="*/ 115820 w 1297423"/>
                <a:gd name="connsiteY167" fmla="*/ 1684276 h 2311974"/>
                <a:gd name="connsiteX168" fmla="*/ 52467 w 1297423"/>
                <a:gd name="connsiteY168" fmla="*/ 1605539 h 2311974"/>
                <a:gd name="connsiteX169" fmla="*/ 2592 w 1297423"/>
                <a:gd name="connsiteY169" fmla="*/ 1566641 h 2311974"/>
                <a:gd name="connsiteX170" fmla="*/ 4236 w 1297423"/>
                <a:gd name="connsiteY170" fmla="*/ 1519182 h 2311974"/>
                <a:gd name="connsiteX171" fmla="*/ 0 w 1297423"/>
                <a:gd name="connsiteY171" fmla="*/ 1442151 h 2311974"/>
                <a:gd name="connsiteX172" fmla="*/ 55307 w 1297423"/>
                <a:gd name="connsiteY172" fmla="*/ 1327822 h 2311974"/>
                <a:gd name="connsiteX173" fmla="*/ 848993 w 1297423"/>
                <a:gd name="connsiteY173" fmla="*/ 1104035 h 2311974"/>
                <a:gd name="connsiteX174" fmla="*/ 220925 w 1297423"/>
                <a:gd name="connsiteY174" fmla="*/ 240679 h 2311974"/>
                <a:gd name="connsiteX175" fmla="*/ 242265 w 1297423"/>
                <a:gd name="connsiteY175" fmla="*/ 199350 h 2311974"/>
                <a:gd name="connsiteX176" fmla="*/ 220925 w 1297423"/>
                <a:gd name="connsiteY176" fmla="*/ 150728 h 2311974"/>
                <a:gd name="connsiteX177" fmla="*/ 230409 w 1297423"/>
                <a:gd name="connsiteY177" fmla="*/ 131279 h 2311974"/>
                <a:gd name="connsiteX178" fmla="*/ 263605 w 1297423"/>
                <a:gd name="connsiteY178" fmla="*/ 116693 h 2311974"/>
                <a:gd name="connsiteX179" fmla="*/ 301544 w 1297423"/>
                <a:gd name="connsiteY179" fmla="*/ 102106 h 2311974"/>
                <a:gd name="connsiteX180" fmla="*/ 294430 w 1297423"/>
                <a:gd name="connsiteY180" fmla="*/ 7293 h 2311974"/>
                <a:gd name="connsiteX181" fmla="*/ 337111 w 1297423"/>
                <a:gd name="connsiteY181" fmla="*/ 17018 h 2311974"/>
                <a:gd name="connsiteX182" fmla="*/ 358451 w 1297423"/>
                <a:gd name="connsiteY182" fmla="*/ 0 h 2311974"/>
                <a:gd name="connsiteX183" fmla="*/ 358451 w 1297423"/>
                <a:gd name="connsiteY183" fmla="*/ 0 h 2311974"/>
                <a:gd name="connsiteX0" fmla="*/ 216152 w 1297423"/>
                <a:gd name="connsiteY0" fmla="*/ 889782 h 2311974"/>
                <a:gd name="connsiteX1" fmla="*/ 358451 w 1297423"/>
                <a:gd name="connsiteY1" fmla="*/ 0 h 2311974"/>
                <a:gd name="connsiteX2" fmla="*/ 365565 w 1297423"/>
                <a:gd name="connsiteY2" fmla="*/ 4862 h 2311974"/>
                <a:gd name="connsiteX3" fmla="*/ 541029 w 1297423"/>
                <a:gd name="connsiteY3" fmla="*/ 72933 h 2311974"/>
                <a:gd name="connsiteX4" fmla="*/ 543400 w 1297423"/>
                <a:gd name="connsiteY4" fmla="*/ 72933 h 2311974"/>
                <a:gd name="connsiteX5" fmla="*/ 650101 w 1297423"/>
                <a:gd name="connsiteY5" fmla="*/ 172608 h 2311974"/>
                <a:gd name="connsiteX6" fmla="*/ 657215 w 1297423"/>
                <a:gd name="connsiteY6" fmla="*/ 184763 h 2311974"/>
                <a:gd name="connsiteX7" fmla="*/ 664328 w 1297423"/>
                <a:gd name="connsiteY7" fmla="*/ 233385 h 2311974"/>
                <a:gd name="connsiteX8" fmla="*/ 707009 w 1297423"/>
                <a:gd name="connsiteY8" fmla="*/ 211505 h 2311974"/>
                <a:gd name="connsiteX9" fmla="*/ 730720 w 1297423"/>
                <a:gd name="connsiteY9" fmla="*/ 213936 h 2311974"/>
                <a:gd name="connsiteX10" fmla="*/ 752060 w 1297423"/>
                <a:gd name="connsiteY10" fmla="*/ 199350 h 2311974"/>
                <a:gd name="connsiteX11" fmla="*/ 761545 w 1297423"/>
                <a:gd name="connsiteY11" fmla="*/ 177470 h 2311974"/>
                <a:gd name="connsiteX12" fmla="*/ 787628 w 1297423"/>
                <a:gd name="connsiteY12" fmla="*/ 158021 h 2311974"/>
                <a:gd name="connsiteX13" fmla="*/ 808968 w 1297423"/>
                <a:gd name="connsiteY13" fmla="*/ 194488 h 2311974"/>
                <a:gd name="connsiteX14" fmla="*/ 808968 w 1297423"/>
                <a:gd name="connsiteY14" fmla="*/ 221230 h 2311974"/>
                <a:gd name="connsiteX15" fmla="*/ 820823 w 1297423"/>
                <a:gd name="connsiteY15" fmla="*/ 243110 h 2311974"/>
                <a:gd name="connsiteX16" fmla="*/ 839793 w 1297423"/>
                <a:gd name="connsiteY16" fmla="*/ 262558 h 2311974"/>
                <a:gd name="connsiteX17" fmla="*/ 937009 w 1297423"/>
                <a:gd name="connsiteY17" fmla="*/ 262558 h 2311974"/>
                <a:gd name="connsiteX18" fmla="*/ 1019999 w 1297423"/>
                <a:gd name="connsiteY18" fmla="*/ 371958 h 2311974"/>
                <a:gd name="connsiteX19" fmla="*/ 1136185 w 1297423"/>
                <a:gd name="connsiteY19" fmla="*/ 415718 h 2311974"/>
                <a:gd name="connsiteX20" fmla="*/ 1257114 w 1297423"/>
                <a:gd name="connsiteY20" fmla="*/ 371958 h 2311974"/>
                <a:gd name="connsiteX21" fmla="*/ 1257114 w 1297423"/>
                <a:gd name="connsiteY21" fmla="*/ 388975 h 2311974"/>
                <a:gd name="connsiteX22" fmla="*/ 1271341 w 1297423"/>
                <a:gd name="connsiteY22" fmla="*/ 408424 h 2311974"/>
                <a:gd name="connsiteX23" fmla="*/ 1209691 w 1297423"/>
                <a:gd name="connsiteY23" fmla="*/ 444891 h 2311974"/>
                <a:gd name="connsiteX24" fmla="*/ 1207320 w 1297423"/>
                <a:gd name="connsiteY24" fmla="*/ 491082 h 2311974"/>
                <a:gd name="connsiteX25" fmla="*/ 1228660 w 1297423"/>
                <a:gd name="connsiteY25" fmla="*/ 532410 h 2311974"/>
                <a:gd name="connsiteX26" fmla="*/ 1261856 w 1297423"/>
                <a:gd name="connsiteY26" fmla="*/ 554290 h 2311974"/>
                <a:gd name="connsiteX27" fmla="*/ 1283196 w 1297423"/>
                <a:gd name="connsiteY27" fmla="*/ 581032 h 2311974"/>
                <a:gd name="connsiteX28" fmla="*/ 1297423 w 1297423"/>
                <a:gd name="connsiteY28" fmla="*/ 644241 h 2311974"/>
                <a:gd name="connsiteX29" fmla="*/ 1024742 w 1297423"/>
                <a:gd name="connsiteY29" fmla="*/ 1149909 h 2311974"/>
                <a:gd name="connsiteX30" fmla="*/ 1036597 w 1297423"/>
                <a:gd name="connsiteY30" fmla="*/ 1164496 h 2311974"/>
                <a:gd name="connsiteX31" fmla="*/ 1065051 w 1297423"/>
                <a:gd name="connsiteY31" fmla="*/ 1164496 h 2311974"/>
                <a:gd name="connsiteX32" fmla="*/ 1067422 w 1297423"/>
                <a:gd name="connsiteY32" fmla="*/ 1166927 h 2311974"/>
                <a:gd name="connsiteX33" fmla="*/ 1086391 w 1297423"/>
                <a:gd name="connsiteY33" fmla="*/ 1159634 h 2311974"/>
                <a:gd name="connsiteX34" fmla="*/ 1098247 w 1297423"/>
                <a:gd name="connsiteY34" fmla="*/ 1166927 h 2311974"/>
                <a:gd name="connsiteX35" fmla="*/ 1105361 w 1297423"/>
                <a:gd name="connsiteY35" fmla="*/ 1166927 h 2311974"/>
                <a:gd name="connsiteX36" fmla="*/ 1100618 w 1297423"/>
                <a:gd name="connsiteY36" fmla="*/ 1171789 h 2311974"/>
                <a:gd name="connsiteX37" fmla="*/ 1114845 w 1297423"/>
                <a:gd name="connsiteY37" fmla="*/ 1179083 h 2311974"/>
                <a:gd name="connsiteX38" fmla="*/ 1121959 w 1297423"/>
                <a:gd name="connsiteY38" fmla="*/ 1222842 h 2311974"/>
                <a:gd name="connsiteX39" fmla="*/ 1114845 w 1297423"/>
                <a:gd name="connsiteY39" fmla="*/ 1230136 h 2311974"/>
                <a:gd name="connsiteX40" fmla="*/ 1114845 w 1297423"/>
                <a:gd name="connsiteY40" fmla="*/ 1254447 h 2311974"/>
                <a:gd name="connsiteX41" fmla="*/ 1140928 w 1297423"/>
                <a:gd name="connsiteY41" fmla="*/ 1271464 h 2311974"/>
                <a:gd name="connsiteX42" fmla="*/ 1136185 w 1297423"/>
                <a:gd name="connsiteY42" fmla="*/ 1278758 h 2311974"/>
                <a:gd name="connsiteX43" fmla="*/ 1145670 w 1297423"/>
                <a:gd name="connsiteY43" fmla="*/ 1290913 h 2311974"/>
                <a:gd name="connsiteX44" fmla="*/ 1145670 w 1297423"/>
                <a:gd name="connsiteY44" fmla="*/ 1303069 h 2311974"/>
                <a:gd name="connsiteX45" fmla="*/ 1148041 w 1297423"/>
                <a:gd name="connsiteY45" fmla="*/ 1305500 h 2311974"/>
                <a:gd name="connsiteX46" fmla="*/ 1145670 w 1297423"/>
                <a:gd name="connsiteY46" fmla="*/ 1312793 h 2311974"/>
                <a:gd name="connsiteX47" fmla="*/ 1152783 w 1297423"/>
                <a:gd name="connsiteY47" fmla="*/ 1324948 h 2311974"/>
                <a:gd name="connsiteX48" fmla="*/ 1159897 w 1297423"/>
                <a:gd name="connsiteY48" fmla="*/ 1317655 h 2311974"/>
                <a:gd name="connsiteX49" fmla="*/ 1159897 w 1297423"/>
                <a:gd name="connsiteY49" fmla="*/ 1327379 h 2311974"/>
                <a:gd name="connsiteX50" fmla="*/ 1162268 w 1297423"/>
                <a:gd name="connsiteY50" fmla="*/ 1344397 h 2311974"/>
                <a:gd name="connsiteX51" fmla="*/ 1136185 w 1297423"/>
                <a:gd name="connsiteY51" fmla="*/ 1358984 h 2311974"/>
                <a:gd name="connsiteX52" fmla="*/ 1114845 w 1297423"/>
                <a:gd name="connsiteY52" fmla="*/ 1358984 h 2311974"/>
                <a:gd name="connsiteX53" fmla="*/ 1112474 w 1297423"/>
                <a:gd name="connsiteY53" fmla="*/ 1376001 h 2311974"/>
                <a:gd name="connsiteX54" fmla="*/ 1133814 w 1297423"/>
                <a:gd name="connsiteY54" fmla="*/ 1376001 h 2311974"/>
                <a:gd name="connsiteX55" fmla="*/ 1136185 w 1297423"/>
                <a:gd name="connsiteY55" fmla="*/ 1383295 h 2311974"/>
                <a:gd name="connsiteX56" fmla="*/ 1140928 w 1297423"/>
                <a:gd name="connsiteY56" fmla="*/ 1380864 h 2311974"/>
                <a:gd name="connsiteX57" fmla="*/ 1148041 w 1297423"/>
                <a:gd name="connsiteY57" fmla="*/ 1393019 h 2311974"/>
                <a:gd name="connsiteX58" fmla="*/ 1145670 w 1297423"/>
                <a:gd name="connsiteY58" fmla="*/ 1400312 h 2311974"/>
                <a:gd name="connsiteX59" fmla="*/ 1148041 w 1297423"/>
                <a:gd name="connsiteY59" fmla="*/ 1402744 h 2311974"/>
                <a:gd name="connsiteX60" fmla="*/ 1167010 w 1297423"/>
                <a:gd name="connsiteY60" fmla="*/ 1380864 h 2311974"/>
                <a:gd name="connsiteX61" fmla="*/ 1174124 w 1297423"/>
                <a:gd name="connsiteY61" fmla="*/ 1383295 h 2311974"/>
                <a:gd name="connsiteX62" fmla="*/ 1169381 w 1297423"/>
                <a:gd name="connsiteY62" fmla="*/ 1380864 h 2311974"/>
                <a:gd name="connsiteX63" fmla="*/ 1176495 w 1297423"/>
                <a:gd name="connsiteY63" fmla="*/ 1373570 h 2311974"/>
                <a:gd name="connsiteX64" fmla="*/ 1183608 w 1297423"/>
                <a:gd name="connsiteY64" fmla="*/ 1368708 h 2311974"/>
                <a:gd name="connsiteX65" fmla="*/ 1200206 w 1297423"/>
                <a:gd name="connsiteY65" fmla="*/ 1417330 h 2311974"/>
                <a:gd name="connsiteX66" fmla="*/ 1195464 w 1297423"/>
                <a:gd name="connsiteY66" fmla="*/ 1424623 h 2311974"/>
                <a:gd name="connsiteX67" fmla="*/ 1195464 w 1297423"/>
                <a:gd name="connsiteY67" fmla="*/ 1441641 h 2311974"/>
                <a:gd name="connsiteX68" fmla="*/ 1162268 w 1297423"/>
                <a:gd name="connsiteY68" fmla="*/ 1436779 h 2311974"/>
                <a:gd name="connsiteX69" fmla="*/ 1159897 w 1297423"/>
                <a:gd name="connsiteY69" fmla="*/ 1473245 h 2311974"/>
                <a:gd name="connsiteX70" fmla="*/ 1145670 w 1297423"/>
                <a:gd name="connsiteY70" fmla="*/ 1473245 h 2311974"/>
                <a:gd name="connsiteX71" fmla="*/ 1140928 w 1297423"/>
                <a:gd name="connsiteY71" fmla="*/ 1504850 h 2311974"/>
                <a:gd name="connsiteX72" fmla="*/ 1126701 w 1297423"/>
                <a:gd name="connsiteY72" fmla="*/ 1521867 h 2311974"/>
                <a:gd name="connsiteX73" fmla="*/ 1126701 w 1297423"/>
                <a:gd name="connsiteY73" fmla="*/ 1548609 h 2311974"/>
                <a:gd name="connsiteX74" fmla="*/ 1107732 w 1297423"/>
                <a:gd name="connsiteY74" fmla="*/ 1560765 h 2311974"/>
                <a:gd name="connsiteX75" fmla="*/ 1133814 w 1297423"/>
                <a:gd name="connsiteY75" fmla="*/ 1570489 h 2311974"/>
                <a:gd name="connsiteX76" fmla="*/ 1133814 w 1297423"/>
                <a:gd name="connsiteY76" fmla="*/ 1577783 h 2311974"/>
                <a:gd name="connsiteX77" fmla="*/ 1079278 w 1297423"/>
                <a:gd name="connsiteY77" fmla="*/ 1577783 h 2311974"/>
                <a:gd name="connsiteX78" fmla="*/ 1091134 w 1297423"/>
                <a:gd name="connsiteY78" fmla="*/ 1602094 h 2311974"/>
                <a:gd name="connsiteX79" fmla="*/ 1100618 w 1297423"/>
                <a:gd name="connsiteY79" fmla="*/ 1609387 h 2311974"/>
                <a:gd name="connsiteX80" fmla="*/ 1098247 w 1297423"/>
                <a:gd name="connsiteY80" fmla="*/ 1619111 h 2311974"/>
                <a:gd name="connsiteX81" fmla="*/ 1100618 w 1297423"/>
                <a:gd name="connsiteY81" fmla="*/ 1623973 h 2311974"/>
                <a:gd name="connsiteX82" fmla="*/ 1100618 w 1297423"/>
                <a:gd name="connsiteY82" fmla="*/ 1645853 h 2311974"/>
                <a:gd name="connsiteX83" fmla="*/ 1093505 w 1297423"/>
                <a:gd name="connsiteY83" fmla="*/ 1645853 h 2311974"/>
                <a:gd name="connsiteX84" fmla="*/ 1086391 w 1297423"/>
                <a:gd name="connsiteY84" fmla="*/ 1667733 h 2311974"/>
                <a:gd name="connsiteX85" fmla="*/ 1086391 w 1297423"/>
                <a:gd name="connsiteY85" fmla="*/ 1706631 h 2311974"/>
                <a:gd name="connsiteX86" fmla="*/ 1072165 w 1297423"/>
                <a:gd name="connsiteY86" fmla="*/ 1709062 h 2311974"/>
                <a:gd name="connsiteX87" fmla="*/ 1072165 w 1297423"/>
                <a:gd name="connsiteY87" fmla="*/ 1723648 h 2311974"/>
                <a:gd name="connsiteX88" fmla="*/ 1060309 w 1297423"/>
                <a:gd name="connsiteY88" fmla="*/ 1740666 h 2311974"/>
                <a:gd name="connsiteX89" fmla="*/ 1003401 w 1297423"/>
                <a:gd name="connsiteY89" fmla="*/ 1733373 h 2311974"/>
                <a:gd name="connsiteX90" fmla="*/ 977319 w 1297423"/>
                <a:gd name="connsiteY90" fmla="*/ 1733373 h 2311974"/>
                <a:gd name="connsiteX91" fmla="*/ 965463 w 1297423"/>
                <a:gd name="connsiteY91" fmla="*/ 1743097 h 2311974"/>
                <a:gd name="connsiteX92" fmla="*/ 958350 w 1297423"/>
                <a:gd name="connsiteY92" fmla="*/ 1735804 h 2311974"/>
                <a:gd name="connsiteX93" fmla="*/ 951236 w 1297423"/>
                <a:gd name="connsiteY93" fmla="*/ 1740666 h 2311974"/>
                <a:gd name="connsiteX94" fmla="*/ 929896 w 1297423"/>
                <a:gd name="connsiteY94" fmla="*/ 1713924 h 2311974"/>
                <a:gd name="connsiteX95" fmla="*/ 915669 w 1297423"/>
                <a:gd name="connsiteY95" fmla="*/ 1721217 h 2311974"/>
                <a:gd name="connsiteX96" fmla="*/ 908556 w 1297423"/>
                <a:gd name="connsiteY96" fmla="*/ 1733373 h 2311974"/>
                <a:gd name="connsiteX97" fmla="*/ 901442 w 1297423"/>
                <a:gd name="connsiteY97" fmla="*/ 1735804 h 2311974"/>
                <a:gd name="connsiteX98" fmla="*/ 887215 w 1297423"/>
                <a:gd name="connsiteY98" fmla="*/ 1706631 h 2311974"/>
                <a:gd name="connsiteX99" fmla="*/ 816081 w 1297423"/>
                <a:gd name="connsiteY99" fmla="*/ 1709062 h 2311974"/>
                <a:gd name="connsiteX100" fmla="*/ 813710 w 1297423"/>
                <a:gd name="connsiteY100" fmla="*/ 1721217 h 2311974"/>
                <a:gd name="connsiteX101" fmla="*/ 771030 w 1297423"/>
                <a:gd name="connsiteY101" fmla="*/ 1721217 h 2311974"/>
                <a:gd name="connsiteX102" fmla="*/ 771030 w 1297423"/>
                <a:gd name="connsiteY102" fmla="*/ 1728511 h 2311974"/>
                <a:gd name="connsiteX103" fmla="*/ 740205 w 1297423"/>
                <a:gd name="connsiteY103" fmla="*/ 1721217 h 2311974"/>
                <a:gd name="connsiteX104" fmla="*/ 740205 w 1297423"/>
                <a:gd name="connsiteY104" fmla="*/ 1706631 h 2311974"/>
                <a:gd name="connsiteX105" fmla="*/ 733091 w 1297423"/>
                <a:gd name="connsiteY105" fmla="*/ 1706631 h 2311974"/>
                <a:gd name="connsiteX106" fmla="*/ 730720 w 1297423"/>
                <a:gd name="connsiteY106" fmla="*/ 1692044 h 2311974"/>
                <a:gd name="connsiteX107" fmla="*/ 730720 w 1297423"/>
                <a:gd name="connsiteY107" fmla="*/ 1692044 h 2311974"/>
                <a:gd name="connsiteX108" fmla="*/ 733091 w 1297423"/>
                <a:gd name="connsiteY108" fmla="*/ 1706631 h 2311974"/>
                <a:gd name="connsiteX109" fmla="*/ 678555 w 1297423"/>
                <a:gd name="connsiteY109" fmla="*/ 1709062 h 2311974"/>
                <a:gd name="connsiteX110" fmla="*/ 638246 w 1297423"/>
                <a:gd name="connsiteY110" fmla="*/ 1701769 h 2311974"/>
                <a:gd name="connsiteX111" fmla="*/ 635875 w 1297423"/>
                <a:gd name="connsiteY111" fmla="*/ 1709062 h 2311974"/>
                <a:gd name="connsiteX112" fmla="*/ 616905 w 1297423"/>
                <a:gd name="connsiteY112" fmla="*/ 1713924 h 2311974"/>
                <a:gd name="connsiteX113" fmla="*/ 609792 w 1297423"/>
                <a:gd name="connsiteY113" fmla="*/ 1733373 h 2311974"/>
                <a:gd name="connsiteX114" fmla="*/ 614534 w 1297423"/>
                <a:gd name="connsiteY114" fmla="*/ 1750391 h 2311974"/>
                <a:gd name="connsiteX115" fmla="*/ 595565 w 1297423"/>
                <a:gd name="connsiteY115" fmla="*/ 1750391 h 2311974"/>
                <a:gd name="connsiteX116" fmla="*/ 590823 w 1297423"/>
                <a:gd name="connsiteY116" fmla="*/ 1769840 h 2311974"/>
                <a:gd name="connsiteX117" fmla="*/ 597936 w 1297423"/>
                <a:gd name="connsiteY117" fmla="*/ 1784426 h 2311974"/>
                <a:gd name="connsiteX118" fmla="*/ 595565 w 1297423"/>
                <a:gd name="connsiteY118" fmla="*/ 1806306 h 2311974"/>
                <a:gd name="connsiteX119" fmla="*/ 583709 w 1297423"/>
                <a:gd name="connsiteY119" fmla="*/ 1813599 h 2311974"/>
                <a:gd name="connsiteX120" fmla="*/ 583709 w 1297423"/>
                <a:gd name="connsiteY120" fmla="*/ 1847635 h 2311974"/>
                <a:gd name="connsiteX121" fmla="*/ 569483 w 1297423"/>
                <a:gd name="connsiteY121" fmla="*/ 1852497 h 2311974"/>
                <a:gd name="connsiteX122" fmla="*/ 567111 w 1297423"/>
                <a:gd name="connsiteY122" fmla="*/ 1837910 h 2311974"/>
                <a:gd name="connsiteX123" fmla="*/ 533915 w 1297423"/>
                <a:gd name="connsiteY123" fmla="*/ 1837910 h 2311974"/>
                <a:gd name="connsiteX124" fmla="*/ 533915 w 1297423"/>
                <a:gd name="connsiteY124" fmla="*/ 1859790 h 2311974"/>
                <a:gd name="connsiteX125" fmla="*/ 514946 w 1297423"/>
                <a:gd name="connsiteY125" fmla="*/ 1859790 h 2311974"/>
                <a:gd name="connsiteX126" fmla="*/ 514946 w 1297423"/>
                <a:gd name="connsiteY126" fmla="*/ 1869515 h 2311974"/>
                <a:gd name="connsiteX127" fmla="*/ 512575 w 1297423"/>
                <a:gd name="connsiteY127" fmla="*/ 1876808 h 2311974"/>
                <a:gd name="connsiteX128" fmla="*/ 431957 w 1297423"/>
                <a:gd name="connsiteY128" fmla="*/ 1876808 h 2311974"/>
                <a:gd name="connsiteX129" fmla="*/ 431957 w 1297423"/>
                <a:gd name="connsiteY129" fmla="*/ 1896257 h 2311974"/>
                <a:gd name="connsiteX130" fmla="*/ 379791 w 1297423"/>
                <a:gd name="connsiteY130" fmla="*/ 1901119 h 2311974"/>
                <a:gd name="connsiteX131" fmla="*/ 379791 w 1297423"/>
                <a:gd name="connsiteY131" fmla="*/ 1930292 h 2311974"/>
                <a:gd name="connsiteX132" fmla="*/ 358451 w 1297423"/>
                <a:gd name="connsiteY132" fmla="*/ 1930292 h 2311974"/>
                <a:gd name="connsiteX133" fmla="*/ 356080 w 1297423"/>
                <a:gd name="connsiteY133" fmla="*/ 1952172 h 2311974"/>
                <a:gd name="connsiteX134" fmla="*/ 344224 w 1297423"/>
                <a:gd name="connsiteY134" fmla="*/ 1952172 h 2311974"/>
                <a:gd name="connsiteX135" fmla="*/ 344224 w 1297423"/>
                <a:gd name="connsiteY135" fmla="*/ 1978914 h 2311974"/>
                <a:gd name="connsiteX136" fmla="*/ 351338 w 1297423"/>
                <a:gd name="connsiteY136" fmla="*/ 1983776 h 2311974"/>
                <a:gd name="connsiteX137" fmla="*/ 348967 w 1297423"/>
                <a:gd name="connsiteY137" fmla="*/ 2000794 h 2311974"/>
                <a:gd name="connsiteX138" fmla="*/ 356080 w 1297423"/>
                <a:gd name="connsiteY138" fmla="*/ 2005656 h 2311974"/>
                <a:gd name="connsiteX139" fmla="*/ 356080 w 1297423"/>
                <a:gd name="connsiteY139" fmla="*/ 2068865 h 2311974"/>
                <a:gd name="connsiteX140" fmla="*/ 348967 w 1297423"/>
                <a:gd name="connsiteY140" fmla="*/ 2068865 h 2311974"/>
                <a:gd name="connsiteX141" fmla="*/ 348967 w 1297423"/>
                <a:gd name="connsiteY141" fmla="*/ 2081020 h 2311974"/>
                <a:gd name="connsiteX142" fmla="*/ 329997 w 1297423"/>
                <a:gd name="connsiteY142" fmla="*/ 2083451 h 2311974"/>
                <a:gd name="connsiteX143" fmla="*/ 315771 w 1297423"/>
                <a:gd name="connsiteY143" fmla="*/ 2117487 h 2311974"/>
                <a:gd name="connsiteX144" fmla="*/ 315771 w 1297423"/>
                <a:gd name="connsiteY144" fmla="*/ 2129642 h 2311974"/>
                <a:gd name="connsiteX145" fmla="*/ 372678 w 1297423"/>
                <a:gd name="connsiteY145" fmla="*/ 2132073 h 2311974"/>
                <a:gd name="connsiteX146" fmla="*/ 365565 w 1297423"/>
                <a:gd name="connsiteY146" fmla="*/ 2151522 h 2311974"/>
                <a:gd name="connsiteX147" fmla="*/ 370307 w 1297423"/>
                <a:gd name="connsiteY147" fmla="*/ 2161246 h 2311974"/>
                <a:gd name="connsiteX148" fmla="*/ 365565 w 1297423"/>
                <a:gd name="connsiteY148" fmla="*/ 2168540 h 2311974"/>
                <a:gd name="connsiteX149" fmla="*/ 348967 w 1297423"/>
                <a:gd name="connsiteY149" fmla="*/ 2168540 h 2311974"/>
                <a:gd name="connsiteX150" fmla="*/ 348967 w 1297423"/>
                <a:gd name="connsiteY150" fmla="*/ 2180695 h 2311974"/>
                <a:gd name="connsiteX151" fmla="*/ 318142 w 1297423"/>
                <a:gd name="connsiteY151" fmla="*/ 2187988 h 2311974"/>
                <a:gd name="connsiteX152" fmla="*/ 325255 w 1297423"/>
                <a:gd name="connsiteY152" fmla="*/ 2200144 h 2311974"/>
                <a:gd name="connsiteX153" fmla="*/ 322884 w 1297423"/>
                <a:gd name="connsiteY153" fmla="*/ 2256059 h 2311974"/>
                <a:gd name="connsiteX154" fmla="*/ 311028 w 1297423"/>
                <a:gd name="connsiteY154" fmla="*/ 2277939 h 2311974"/>
                <a:gd name="connsiteX155" fmla="*/ 284946 w 1297423"/>
                <a:gd name="connsiteY155" fmla="*/ 2307112 h 2311974"/>
                <a:gd name="connsiteX156" fmla="*/ 270719 w 1297423"/>
                <a:gd name="connsiteY156" fmla="*/ 2311974 h 2311974"/>
                <a:gd name="connsiteX157" fmla="*/ 254121 w 1297423"/>
                <a:gd name="connsiteY157" fmla="*/ 2282801 h 2311974"/>
                <a:gd name="connsiteX158" fmla="*/ 235152 w 1297423"/>
                <a:gd name="connsiteY158" fmla="*/ 2275508 h 2311974"/>
                <a:gd name="connsiteX159" fmla="*/ 220925 w 1297423"/>
                <a:gd name="connsiteY159" fmla="*/ 2292526 h 2311974"/>
                <a:gd name="connsiteX160" fmla="*/ 201956 w 1297423"/>
                <a:gd name="connsiteY160" fmla="*/ 2285232 h 2311974"/>
                <a:gd name="connsiteX161" fmla="*/ 187729 w 1297423"/>
                <a:gd name="connsiteY161" fmla="*/ 2290094 h 2311974"/>
                <a:gd name="connsiteX162" fmla="*/ 152162 w 1297423"/>
                <a:gd name="connsiteY162" fmla="*/ 2275508 h 2311974"/>
                <a:gd name="connsiteX163" fmla="*/ 111427 w 1297423"/>
                <a:gd name="connsiteY163" fmla="*/ 2254426 h 2311974"/>
                <a:gd name="connsiteX164" fmla="*/ 119732 w 1297423"/>
                <a:gd name="connsiteY164" fmla="*/ 2090384 h 2311974"/>
                <a:gd name="connsiteX165" fmla="*/ 149016 w 1297423"/>
                <a:gd name="connsiteY165" fmla="*/ 1879782 h 2311974"/>
                <a:gd name="connsiteX166" fmla="*/ 144099 w 1297423"/>
                <a:gd name="connsiteY166" fmla="*/ 1766434 h 2311974"/>
                <a:gd name="connsiteX167" fmla="*/ 115820 w 1297423"/>
                <a:gd name="connsiteY167" fmla="*/ 1684276 h 2311974"/>
                <a:gd name="connsiteX168" fmla="*/ 52467 w 1297423"/>
                <a:gd name="connsiteY168" fmla="*/ 1605539 h 2311974"/>
                <a:gd name="connsiteX169" fmla="*/ 2592 w 1297423"/>
                <a:gd name="connsiteY169" fmla="*/ 1566641 h 2311974"/>
                <a:gd name="connsiteX170" fmla="*/ 4236 w 1297423"/>
                <a:gd name="connsiteY170" fmla="*/ 1519182 h 2311974"/>
                <a:gd name="connsiteX171" fmla="*/ 0 w 1297423"/>
                <a:gd name="connsiteY171" fmla="*/ 1442151 h 2311974"/>
                <a:gd name="connsiteX172" fmla="*/ 55307 w 1297423"/>
                <a:gd name="connsiteY172" fmla="*/ 1327822 h 2311974"/>
                <a:gd name="connsiteX173" fmla="*/ 848993 w 1297423"/>
                <a:gd name="connsiteY173" fmla="*/ 1104035 h 2311974"/>
                <a:gd name="connsiteX174" fmla="*/ 220925 w 1297423"/>
                <a:gd name="connsiteY174" fmla="*/ 240679 h 2311974"/>
                <a:gd name="connsiteX175" fmla="*/ 242265 w 1297423"/>
                <a:gd name="connsiteY175" fmla="*/ 199350 h 2311974"/>
                <a:gd name="connsiteX176" fmla="*/ 220925 w 1297423"/>
                <a:gd name="connsiteY176" fmla="*/ 150728 h 2311974"/>
                <a:gd name="connsiteX177" fmla="*/ 230409 w 1297423"/>
                <a:gd name="connsiteY177" fmla="*/ 131279 h 2311974"/>
                <a:gd name="connsiteX178" fmla="*/ 263605 w 1297423"/>
                <a:gd name="connsiteY178" fmla="*/ 116693 h 2311974"/>
                <a:gd name="connsiteX179" fmla="*/ 301544 w 1297423"/>
                <a:gd name="connsiteY179" fmla="*/ 102106 h 2311974"/>
                <a:gd name="connsiteX180" fmla="*/ 294430 w 1297423"/>
                <a:gd name="connsiteY180" fmla="*/ 7293 h 2311974"/>
                <a:gd name="connsiteX181" fmla="*/ 337111 w 1297423"/>
                <a:gd name="connsiteY181" fmla="*/ 17018 h 2311974"/>
                <a:gd name="connsiteX182" fmla="*/ 358451 w 1297423"/>
                <a:gd name="connsiteY182" fmla="*/ 0 h 2311974"/>
                <a:gd name="connsiteX0" fmla="*/ 216152 w 1297423"/>
                <a:gd name="connsiteY0" fmla="*/ 884920 h 2307112"/>
                <a:gd name="connsiteX1" fmla="*/ 337111 w 1297423"/>
                <a:gd name="connsiteY1" fmla="*/ 12156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30720 w 1297423"/>
                <a:gd name="connsiteY9" fmla="*/ 209074 h 2307112"/>
                <a:gd name="connsiteX10" fmla="*/ 752060 w 1297423"/>
                <a:gd name="connsiteY10" fmla="*/ 194488 h 2307112"/>
                <a:gd name="connsiteX11" fmla="*/ 761545 w 1297423"/>
                <a:gd name="connsiteY11" fmla="*/ 172608 h 2307112"/>
                <a:gd name="connsiteX12" fmla="*/ 787628 w 1297423"/>
                <a:gd name="connsiteY12" fmla="*/ 153159 h 2307112"/>
                <a:gd name="connsiteX13" fmla="*/ 808968 w 1297423"/>
                <a:gd name="connsiteY13" fmla="*/ 189626 h 2307112"/>
                <a:gd name="connsiteX14" fmla="*/ 808968 w 1297423"/>
                <a:gd name="connsiteY14" fmla="*/ 216368 h 2307112"/>
                <a:gd name="connsiteX15" fmla="*/ 820823 w 1297423"/>
                <a:gd name="connsiteY15" fmla="*/ 238248 h 2307112"/>
                <a:gd name="connsiteX16" fmla="*/ 839793 w 1297423"/>
                <a:gd name="connsiteY16" fmla="*/ 257696 h 2307112"/>
                <a:gd name="connsiteX17" fmla="*/ 937009 w 1297423"/>
                <a:gd name="connsiteY17" fmla="*/ 257696 h 2307112"/>
                <a:gd name="connsiteX18" fmla="*/ 1019999 w 1297423"/>
                <a:gd name="connsiteY18" fmla="*/ 367096 h 2307112"/>
                <a:gd name="connsiteX19" fmla="*/ 1136185 w 1297423"/>
                <a:gd name="connsiteY19" fmla="*/ 410856 h 2307112"/>
                <a:gd name="connsiteX20" fmla="*/ 1257114 w 1297423"/>
                <a:gd name="connsiteY20" fmla="*/ 367096 h 2307112"/>
                <a:gd name="connsiteX21" fmla="*/ 1257114 w 1297423"/>
                <a:gd name="connsiteY21" fmla="*/ 384113 h 2307112"/>
                <a:gd name="connsiteX22" fmla="*/ 1271341 w 1297423"/>
                <a:gd name="connsiteY22" fmla="*/ 403562 h 2307112"/>
                <a:gd name="connsiteX23" fmla="*/ 1209691 w 1297423"/>
                <a:gd name="connsiteY23" fmla="*/ 440029 h 2307112"/>
                <a:gd name="connsiteX24" fmla="*/ 1207320 w 1297423"/>
                <a:gd name="connsiteY24" fmla="*/ 486220 h 2307112"/>
                <a:gd name="connsiteX25" fmla="*/ 1228660 w 1297423"/>
                <a:gd name="connsiteY25" fmla="*/ 527548 h 2307112"/>
                <a:gd name="connsiteX26" fmla="*/ 1261856 w 1297423"/>
                <a:gd name="connsiteY26" fmla="*/ 549428 h 2307112"/>
                <a:gd name="connsiteX27" fmla="*/ 1283196 w 1297423"/>
                <a:gd name="connsiteY27" fmla="*/ 576170 h 2307112"/>
                <a:gd name="connsiteX28" fmla="*/ 1297423 w 1297423"/>
                <a:gd name="connsiteY28" fmla="*/ 639379 h 2307112"/>
                <a:gd name="connsiteX29" fmla="*/ 1024742 w 1297423"/>
                <a:gd name="connsiteY29" fmla="*/ 1145047 h 2307112"/>
                <a:gd name="connsiteX30" fmla="*/ 1036597 w 1297423"/>
                <a:gd name="connsiteY30" fmla="*/ 1159634 h 2307112"/>
                <a:gd name="connsiteX31" fmla="*/ 1065051 w 1297423"/>
                <a:gd name="connsiteY31" fmla="*/ 1159634 h 2307112"/>
                <a:gd name="connsiteX32" fmla="*/ 1067422 w 1297423"/>
                <a:gd name="connsiteY32" fmla="*/ 1162065 h 2307112"/>
                <a:gd name="connsiteX33" fmla="*/ 1086391 w 1297423"/>
                <a:gd name="connsiteY33" fmla="*/ 1154772 h 2307112"/>
                <a:gd name="connsiteX34" fmla="*/ 1098247 w 1297423"/>
                <a:gd name="connsiteY34" fmla="*/ 1162065 h 2307112"/>
                <a:gd name="connsiteX35" fmla="*/ 1105361 w 1297423"/>
                <a:gd name="connsiteY35" fmla="*/ 1162065 h 2307112"/>
                <a:gd name="connsiteX36" fmla="*/ 1100618 w 1297423"/>
                <a:gd name="connsiteY36" fmla="*/ 1166927 h 2307112"/>
                <a:gd name="connsiteX37" fmla="*/ 1114845 w 1297423"/>
                <a:gd name="connsiteY37" fmla="*/ 1174221 h 2307112"/>
                <a:gd name="connsiteX38" fmla="*/ 1121959 w 1297423"/>
                <a:gd name="connsiteY38" fmla="*/ 1217980 h 2307112"/>
                <a:gd name="connsiteX39" fmla="*/ 1114845 w 1297423"/>
                <a:gd name="connsiteY39" fmla="*/ 1225274 h 2307112"/>
                <a:gd name="connsiteX40" fmla="*/ 1114845 w 1297423"/>
                <a:gd name="connsiteY40" fmla="*/ 1249585 h 2307112"/>
                <a:gd name="connsiteX41" fmla="*/ 1140928 w 1297423"/>
                <a:gd name="connsiteY41" fmla="*/ 1266602 h 2307112"/>
                <a:gd name="connsiteX42" fmla="*/ 1136185 w 1297423"/>
                <a:gd name="connsiteY42" fmla="*/ 1273896 h 2307112"/>
                <a:gd name="connsiteX43" fmla="*/ 1145670 w 1297423"/>
                <a:gd name="connsiteY43" fmla="*/ 1286051 h 2307112"/>
                <a:gd name="connsiteX44" fmla="*/ 1145670 w 1297423"/>
                <a:gd name="connsiteY44" fmla="*/ 1298207 h 2307112"/>
                <a:gd name="connsiteX45" fmla="*/ 1148041 w 1297423"/>
                <a:gd name="connsiteY45" fmla="*/ 1300638 h 2307112"/>
                <a:gd name="connsiteX46" fmla="*/ 1145670 w 1297423"/>
                <a:gd name="connsiteY46" fmla="*/ 1307931 h 2307112"/>
                <a:gd name="connsiteX47" fmla="*/ 1152783 w 1297423"/>
                <a:gd name="connsiteY47" fmla="*/ 1320086 h 2307112"/>
                <a:gd name="connsiteX48" fmla="*/ 1159897 w 1297423"/>
                <a:gd name="connsiteY48" fmla="*/ 1312793 h 2307112"/>
                <a:gd name="connsiteX49" fmla="*/ 1159897 w 1297423"/>
                <a:gd name="connsiteY49" fmla="*/ 1322517 h 2307112"/>
                <a:gd name="connsiteX50" fmla="*/ 1162268 w 1297423"/>
                <a:gd name="connsiteY50" fmla="*/ 1339535 h 2307112"/>
                <a:gd name="connsiteX51" fmla="*/ 1136185 w 1297423"/>
                <a:gd name="connsiteY51" fmla="*/ 1354122 h 2307112"/>
                <a:gd name="connsiteX52" fmla="*/ 1114845 w 1297423"/>
                <a:gd name="connsiteY52" fmla="*/ 1354122 h 2307112"/>
                <a:gd name="connsiteX53" fmla="*/ 1112474 w 1297423"/>
                <a:gd name="connsiteY53" fmla="*/ 1371139 h 2307112"/>
                <a:gd name="connsiteX54" fmla="*/ 1133814 w 1297423"/>
                <a:gd name="connsiteY54" fmla="*/ 1371139 h 2307112"/>
                <a:gd name="connsiteX55" fmla="*/ 1136185 w 1297423"/>
                <a:gd name="connsiteY55" fmla="*/ 1378433 h 2307112"/>
                <a:gd name="connsiteX56" fmla="*/ 1140928 w 1297423"/>
                <a:gd name="connsiteY56" fmla="*/ 1376002 h 2307112"/>
                <a:gd name="connsiteX57" fmla="*/ 1148041 w 1297423"/>
                <a:gd name="connsiteY57" fmla="*/ 1388157 h 2307112"/>
                <a:gd name="connsiteX58" fmla="*/ 1145670 w 1297423"/>
                <a:gd name="connsiteY58" fmla="*/ 1395450 h 2307112"/>
                <a:gd name="connsiteX59" fmla="*/ 1148041 w 1297423"/>
                <a:gd name="connsiteY59" fmla="*/ 1397882 h 2307112"/>
                <a:gd name="connsiteX60" fmla="*/ 1167010 w 1297423"/>
                <a:gd name="connsiteY60" fmla="*/ 1376002 h 2307112"/>
                <a:gd name="connsiteX61" fmla="*/ 1174124 w 1297423"/>
                <a:gd name="connsiteY61" fmla="*/ 1378433 h 2307112"/>
                <a:gd name="connsiteX62" fmla="*/ 1169381 w 1297423"/>
                <a:gd name="connsiteY62" fmla="*/ 1376002 h 2307112"/>
                <a:gd name="connsiteX63" fmla="*/ 1176495 w 1297423"/>
                <a:gd name="connsiteY63" fmla="*/ 1368708 h 2307112"/>
                <a:gd name="connsiteX64" fmla="*/ 1183608 w 1297423"/>
                <a:gd name="connsiteY64" fmla="*/ 1363846 h 2307112"/>
                <a:gd name="connsiteX65" fmla="*/ 1200206 w 1297423"/>
                <a:gd name="connsiteY65" fmla="*/ 1412468 h 2307112"/>
                <a:gd name="connsiteX66" fmla="*/ 1195464 w 1297423"/>
                <a:gd name="connsiteY66" fmla="*/ 1419761 h 2307112"/>
                <a:gd name="connsiteX67" fmla="*/ 1195464 w 1297423"/>
                <a:gd name="connsiteY67" fmla="*/ 1436779 h 2307112"/>
                <a:gd name="connsiteX68" fmla="*/ 1162268 w 1297423"/>
                <a:gd name="connsiteY68" fmla="*/ 1431917 h 2307112"/>
                <a:gd name="connsiteX69" fmla="*/ 1159897 w 1297423"/>
                <a:gd name="connsiteY69" fmla="*/ 1468383 h 2307112"/>
                <a:gd name="connsiteX70" fmla="*/ 1145670 w 1297423"/>
                <a:gd name="connsiteY70" fmla="*/ 1468383 h 2307112"/>
                <a:gd name="connsiteX71" fmla="*/ 1140928 w 1297423"/>
                <a:gd name="connsiteY71" fmla="*/ 1499988 h 2307112"/>
                <a:gd name="connsiteX72" fmla="*/ 1126701 w 1297423"/>
                <a:gd name="connsiteY72" fmla="*/ 1517005 h 2307112"/>
                <a:gd name="connsiteX73" fmla="*/ 1126701 w 1297423"/>
                <a:gd name="connsiteY73" fmla="*/ 1543747 h 2307112"/>
                <a:gd name="connsiteX74" fmla="*/ 1107732 w 1297423"/>
                <a:gd name="connsiteY74" fmla="*/ 1555903 h 2307112"/>
                <a:gd name="connsiteX75" fmla="*/ 1133814 w 1297423"/>
                <a:gd name="connsiteY75" fmla="*/ 1565627 h 2307112"/>
                <a:gd name="connsiteX76" fmla="*/ 1133814 w 1297423"/>
                <a:gd name="connsiteY76" fmla="*/ 1572921 h 2307112"/>
                <a:gd name="connsiteX77" fmla="*/ 1079278 w 1297423"/>
                <a:gd name="connsiteY77" fmla="*/ 1572921 h 2307112"/>
                <a:gd name="connsiteX78" fmla="*/ 1091134 w 1297423"/>
                <a:gd name="connsiteY78" fmla="*/ 1597232 h 2307112"/>
                <a:gd name="connsiteX79" fmla="*/ 1100618 w 1297423"/>
                <a:gd name="connsiteY79" fmla="*/ 1604525 h 2307112"/>
                <a:gd name="connsiteX80" fmla="*/ 1098247 w 1297423"/>
                <a:gd name="connsiteY80" fmla="*/ 1614249 h 2307112"/>
                <a:gd name="connsiteX81" fmla="*/ 1100618 w 1297423"/>
                <a:gd name="connsiteY81" fmla="*/ 1619111 h 2307112"/>
                <a:gd name="connsiteX82" fmla="*/ 1100618 w 1297423"/>
                <a:gd name="connsiteY82" fmla="*/ 1640991 h 2307112"/>
                <a:gd name="connsiteX83" fmla="*/ 1093505 w 1297423"/>
                <a:gd name="connsiteY83" fmla="*/ 1640991 h 2307112"/>
                <a:gd name="connsiteX84" fmla="*/ 1086391 w 1297423"/>
                <a:gd name="connsiteY84" fmla="*/ 1662871 h 2307112"/>
                <a:gd name="connsiteX85" fmla="*/ 1086391 w 1297423"/>
                <a:gd name="connsiteY85" fmla="*/ 1701769 h 2307112"/>
                <a:gd name="connsiteX86" fmla="*/ 1072165 w 1297423"/>
                <a:gd name="connsiteY86" fmla="*/ 1704200 h 2307112"/>
                <a:gd name="connsiteX87" fmla="*/ 1072165 w 1297423"/>
                <a:gd name="connsiteY87" fmla="*/ 1718786 h 2307112"/>
                <a:gd name="connsiteX88" fmla="*/ 1060309 w 1297423"/>
                <a:gd name="connsiteY88" fmla="*/ 1735804 h 2307112"/>
                <a:gd name="connsiteX89" fmla="*/ 1003401 w 1297423"/>
                <a:gd name="connsiteY89" fmla="*/ 1728511 h 2307112"/>
                <a:gd name="connsiteX90" fmla="*/ 977319 w 1297423"/>
                <a:gd name="connsiteY90" fmla="*/ 1728511 h 2307112"/>
                <a:gd name="connsiteX91" fmla="*/ 965463 w 1297423"/>
                <a:gd name="connsiteY91" fmla="*/ 1738235 h 2307112"/>
                <a:gd name="connsiteX92" fmla="*/ 958350 w 1297423"/>
                <a:gd name="connsiteY92" fmla="*/ 1730942 h 2307112"/>
                <a:gd name="connsiteX93" fmla="*/ 951236 w 1297423"/>
                <a:gd name="connsiteY93" fmla="*/ 1735804 h 2307112"/>
                <a:gd name="connsiteX94" fmla="*/ 929896 w 1297423"/>
                <a:gd name="connsiteY94" fmla="*/ 1709062 h 2307112"/>
                <a:gd name="connsiteX95" fmla="*/ 915669 w 1297423"/>
                <a:gd name="connsiteY95" fmla="*/ 1716355 h 2307112"/>
                <a:gd name="connsiteX96" fmla="*/ 908556 w 1297423"/>
                <a:gd name="connsiteY96" fmla="*/ 1728511 h 2307112"/>
                <a:gd name="connsiteX97" fmla="*/ 901442 w 1297423"/>
                <a:gd name="connsiteY97" fmla="*/ 1730942 h 2307112"/>
                <a:gd name="connsiteX98" fmla="*/ 887215 w 1297423"/>
                <a:gd name="connsiteY98" fmla="*/ 1701769 h 2307112"/>
                <a:gd name="connsiteX99" fmla="*/ 816081 w 1297423"/>
                <a:gd name="connsiteY99" fmla="*/ 1704200 h 2307112"/>
                <a:gd name="connsiteX100" fmla="*/ 813710 w 1297423"/>
                <a:gd name="connsiteY100" fmla="*/ 1716355 h 2307112"/>
                <a:gd name="connsiteX101" fmla="*/ 771030 w 1297423"/>
                <a:gd name="connsiteY101" fmla="*/ 1716355 h 2307112"/>
                <a:gd name="connsiteX102" fmla="*/ 771030 w 1297423"/>
                <a:gd name="connsiteY102" fmla="*/ 1723649 h 2307112"/>
                <a:gd name="connsiteX103" fmla="*/ 740205 w 1297423"/>
                <a:gd name="connsiteY103" fmla="*/ 1716355 h 2307112"/>
                <a:gd name="connsiteX104" fmla="*/ 740205 w 1297423"/>
                <a:gd name="connsiteY104" fmla="*/ 1701769 h 2307112"/>
                <a:gd name="connsiteX105" fmla="*/ 733091 w 1297423"/>
                <a:gd name="connsiteY105" fmla="*/ 1701769 h 2307112"/>
                <a:gd name="connsiteX106" fmla="*/ 730720 w 1297423"/>
                <a:gd name="connsiteY106" fmla="*/ 1687182 h 2307112"/>
                <a:gd name="connsiteX107" fmla="*/ 730720 w 1297423"/>
                <a:gd name="connsiteY107" fmla="*/ 1687182 h 2307112"/>
                <a:gd name="connsiteX108" fmla="*/ 733091 w 1297423"/>
                <a:gd name="connsiteY108" fmla="*/ 1701769 h 2307112"/>
                <a:gd name="connsiteX109" fmla="*/ 678555 w 1297423"/>
                <a:gd name="connsiteY109" fmla="*/ 1704200 h 2307112"/>
                <a:gd name="connsiteX110" fmla="*/ 638246 w 1297423"/>
                <a:gd name="connsiteY110" fmla="*/ 1696907 h 2307112"/>
                <a:gd name="connsiteX111" fmla="*/ 635875 w 1297423"/>
                <a:gd name="connsiteY111" fmla="*/ 1704200 h 2307112"/>
                <a:gd name="connsiteX112" fmla="*/ 616905 w 1297423"/>
                <a:gd name="connsiteY112" fmla="*/ 1709062 h 2307112"/>
                <a:gd name="connsiteX113" fmla="*/ 609792 w 1297423"/>
                <a:gd name="connsiteY113" fmla="*/ 1728511 h 2307112"/>
                <a:gd name="connsiteX114" fmla="*/ 614534 w 1297423"/>
                <a:gd name="connsiteY114" fmla="*/ 1745529 h 2307112"/>
                <a:gd name="connsiteX115" fmla="*/ 595565 w 1297423"/>
                <a:gd name="connsiteY115" fmla="*/ 1745529 h 2307112"/>
                <a:gd name="connsiteX116" fmla="*/ 590823 w 1297423"/>
                <a:gd name="connsiteY116" fmla="*/ 1764978 h 2307112"/>
                <a:gd name="connsiteX117" fmla="*/ 597936 w 1297423"/>
                <a:gd name="connsiteY117" fmla="*/ 1779564 h 2307112"/>
                <a:gd name="connsiteX118" fmla="*/ 595565 w 1297423"/>
                <a:gd name="connsiteY118" fmla="*/ 1801444 h 2307112"/>
                <a:gd name="connsiteX119" fmla="*/ 583709 w 1297423"/>
                <a:gd name="connsiteY119" fmla="*/ 1808737 h 2307112"/>
                <a:gd name="connsiteX120" fmla="*/ 583709 w 1297423"/>
                <a:gd name="connsiteY120" fmla="*/ 1842773 h 2307112"/>
                <a:gd name="connsiteX121" fmla="*/ 569483 w 1297423"/>
                <a:gd name="connsiteY121" fmla="*/ 1847635 h 2307112"/>
                <a:gd name="connsiteX122" fmla="*/ 567111 w 1297423"/>
                <a:gd name="connsiteY122" fmla="*/ 1833048 h 2307112"/>
                <a:gd name="connsiteX123" fmla="*/ 533915 w 1297423"/>
                <a:gd name="connsiteY123" fmla="*/ 1833048 h 2307112"/>
                <a:gd name="connsiteX124" fmla="*/ 533915 w 1297423"/>
                <a:gd name="connsiteY124" fmla="*/ 1854928 h 2307112"/>
                <a:gd name="connsiteX125" fmla="*/ 514946 w 1297423"/>
                <a:gd name="connsiteY125" fmla="*/ 1854928 h 2307112"/>
                <a:gd name="connsiteX126" fmla="*/ 514946 w 1297423"/>
                <a:gd name="connsiteY126" fmla="*/ 1864653 h 2307112"/>
                <a:gd name="connsiteX127" fmla="*/ 512575 w 1297423"/>
                <a:gd name="connsiteY127" fmla="*/ 1871946 h 2307112"/>
                <a:gd name="connsiteX128" fmla="*/ 431957 w 1297423"/>
                <a:gd name="connsiteY128" fmla="*/ 1871946 h 2307112"/>
                <a:gd name="connsiteX129" fmla="*/ 431957 w 1297423"/>
                <a:gd name="connsiteY129" fmla="*/ 1891395 h 2307112"/>
                <a:gd name="connsiteX130" fmla="*/ 379791 w 1297423"/>
                <a:gd name="connsiteY130" fmla="*/ 1896257 h 2307112"/>
                <a:gd name="connsiteX131" fmla="*/ 379791 w 1297423"/>
                <a:gd name="connsiteY131" fmla="*/ 1925430 h 2307112"/>
                <a:gd name="connsiteX132" fmla="*/ 358451 w 1297423"/>
                <a:gd name="connsiteY132" fmla="*/ 1925430 h 2307112"/>
                <a:gd name="connsiteX133" fmla="*/ 356080 w 1297423"/>
                <a:gd name="connsiteY133" fmla="*/ 1947310 h 2307112"/>
                <a:gd name="connsiteX134" fmla="*/ 344224 w 1297423"/>
                <a:gd name="connsiteY134" fmla="*/ 1947310 h 2307112"/>
                <a:gd name="connsiteX135" fmla="*/ 344224 w 1297423"/>
                <a:gd name="connsiteY135" fmla="*/ 1974052 h 2307112"/>
                <a:gd name="connsiteX136" fmla="*/ 351338 w 1297423"/>
                <a:gd name="connsiteY136" fmla="*/ 1978914 h 2307112"/>
                <a:gd name="connsiteX137" fmla="*/ 348967 w 1297423"/>
                <a:gd name="connsiteY137" fmla="*/ 1995932 h 2307112"/>
                <a:gd name="connsiteX138" fmla="*/ 356080 w 1297423"/>
                <a:gd name="connsiteY138" fmla="*/ 2000794 h 2307112"/>
                <a:gd name="connsiteX139" fmla="*/ 356080 w 1297423"/>
                <a:gd name="connsiteY139" fmla="*/ 2064003 h 2307112"/>
                <a:gd name="connsiteX140" fmla="*/ 348967 w 1297423"/>
                <a:gd name="connsiteY140" fmla="*/ 2064003 h 2307112"/>
                <a:gd name="connsiteX141" fmla="*/ 348967 w 1297423"/>
                <a:gd name="connsiteY141" fmla="*/ 2076158 h 2307112"/>
                <a:gd name="connsiteX142" fmla="*/ 329997 w 1297423"/>
                <a:gd name="connsiteY142" fmla="*/ 2078589 h 2307112"/>
                <a:gd name="connsiteX143" fmla="*/ 315771 w 1297423"/>
                <a:gd name="connsiteY143" fmla="*/ 2112625 h 2307112"/>
                <a:gd name="connsiteX144" fmla="*/ 315771 w 1297423"/>
                <a:gd name="connsiteY144" fmla="*/ 2124780 h 2307112"/>
                <a:gd name="connsiteX145" fmla="*/ 372678 w 1297423"/>
                <a:gd name="connsiteY145" fmla="*/ 2127211 h 2307112"/>
                <a:gd name="connsiteX146" fmla="*/ 365565 w 1297423"/>
                <a:gd name="connsiteY146" fmla="*/ 2146660 h 2307112"/>
                <a:gd name="connsiteX147" fmla="*/ 370307 w 1297423"/>
                <a:gd name="connsiteY147" fmla="*/ 2156384 h 2307112"/>
                <a:gd name="connsiteX148" fmla="*/ 365565 w 1297423"/>
                <a:gd name="connsiteY148" fmla="*/ 2163678 h 2307112"/>
                <a:gd name="connsiteX149" fmla="*/ 348967 w 1297423"/>
                <a:gd name="connsiteY149" fmla="*/ 2163678 h 2307112"/>
                <a:gd name="connsiteX150" fmla="*/ 348967 w 1297423"/>
                <a:gd name="connsiteY150" fmla="*/ 2175833 h 2307112"/>
                <a:gd name="connsiteX151" fmla="*/ 318142 w 1297423"/>
                <a:gd name="connsiteY151" fmla="*/ 2183126 h 2307112"/>
                <a:gd name="connsiteX152" fmla="*/ 325255 w 1297423"/>
                <a:gd name="connsiteY152" fmla="*/ 2195282 h 2307112"/>
                <a:gd name="connsiteX153" fmla="*/ 322884 w 1297423"/>
                <a:gd name="connsiteY153" fmla="*/ 2251197 h 2307112"/>
                <a:gd name="connsiteX154" fmla="*/ 311028 w 1297423"/>
                <a:gd name="connsiteY154" fmla="*/ 2273077 h 2307112"/>
                <a:gd name="connsiteX155" fmla="*/ 284946 w 1297423"/>
                <a:gd name="connsiteY155" fmla="*/ 2302250 h 2307112"/>
                <a:gd name="connsiteX156" fmla="*/ 270719 w 1297423"/>
                <a:gd name="connsiteY156" fmla="*/ 2307112 h 2307112"/>
                <a:gd name="connsiteX157" fmla="*/ 254121 w 1297423"/>
                <a:gd name="connsiteY157" fmla="*/ 2277939 h 2307112"/>
                <a:gd name="connsiteX158" fmla="*/ 235152 w 1297423"/>
                <a:gd name="connsiteY158" fmla="*/ 2270646 h 2307112"/>
                <a:gd name="connsiteX159" fmla="*/ 220925 w 1297423"/>
                <a:gd name="connsiteY159" fmla="*/ 2287664 h 2307112"/>
                <a:gd name="connsiteX160" fmla="*/ 201956 w 1297423"/>
                <a:gd name="connsiteY160" fmla="*/ 2280370 h 2307112"/>
                <a:gd name="connsiteX161" fmla="*/ 187729 w 1297423"/>
                <a:gd name="connsiteY161" fmla="*/ 2285232 h 2307112"/>
                <a:gd name="connsiteX162" fmla="*/ 152162 w 1297423"/>
                <a:gd name="connsiteY162" fmla="*/ 2270646 h 2307112"/>
                <a:gd name="connsiteX163" fmla="*/ 111427 w 1297423"/>
                <a:gd name="connsiteY163" fmla="*/ 2249564 h 2307112"/>
                <a:gd name="connsiteX164" fmla="*/ 119732 w 1297423"/>
                <a:gd name="connsiteY164" fmla="*/ 2085522 h 2307112"/>
                <a:gd name="connsiteX165" fmla="*/ 149016 w 1297423"/>
                <a:gd name="connsiteY165" fmla="*/ 1874920 h 2307112"/>
                <a:gd name="connsiteX166" fmla="*/ 144099 w 1297423"/>
                <a:gd name="connsiteY166" fmla="*/ 1761572 h 2307112"/>
                <a:gd name="connsiteX167" fmla="*/ 115820 w 1297423"/>
                <a:gd name="connsiteY167" fmla="*/ 1679414 h 2307112"/>
                <a:gd name="connsiteX168" fmla="*/ 52467 w 1297423"/>
                <a:gd name="connsiteY168" fmla="*/ 1600677 h 2307112"/>
                <a:gd name="connsiteX169" fmla="*/ 2592 w 1297423"/>
                <a:gd name="connsiteY169" fmla="*/ 1561779 h 2307112"/>
                <a:gd name="connsiteX170" fmla="*/ 4236 w 1297423"/>
                <a:gd name="connsiteY170" fmla="*/ 1514320 h 2307112"/>
                <a:gd name="connsiteX171" fmla="*/ 0 w 1297423"/>
                <a:gd name="connsiteY171" fmla="*/ 1437289 h 2307112"/>
                <a:gd name="connsiteX172" fmla="*/ 55307 w 1297423"/>
                <a:gd name="connsiteY172" fmla="*/ 1322960 h 2307112"/>
                <a:gd name="connsiteX173" fmla="*/ 848993 w 1297423"/>
                <a:gd name="connsiteY173" fmla="*/ 1099173 h 2307112"/>
                <a:gd name="connsiteX174" fmla="*/ 220925 w 1297423"/>
                <a:gd name="connsiteY174" fmla="*/ 235817 h 2307112"/>
                <a:gd name="connsiteX175" fmla="*/ 242265 w 1297423"/>
                <a:gd name="connsiteY175" fmla="*/ 194488 h 2307112"/>
                <a:gd name="connsiteX176" fmla="*/ 220925 w 1297423"/>
                <a:gd name="connsiteY176" fmla="*/ 145866 h 2307112"/>
                <a:gd name="connsiteX177" fmla="*/ 230409 w 1297423"/>
                <a:gd name="connsiteY177" fmla="*/ 126417 h 2307112"/>
                <a:gd name="connsiteX178" fmla="*/ 263605 w 1297423"/>
                <a:gd name="connsiteY178" fmla="*/ 111831 h 2307112"/>
                <a:gd name="connsiteX179" fmla="*/ 301544 w 1297423"/>
                <a:gd name="connsiteY179" fmla="*/ 97244 h 2307112"/>
                <a:gd name="connsiteX180" fmla="*/ 294430 w 1297423"/>
                <a:gd name="connsiteY180" fmla="*/ 2431 h 2307112"/>
                <a:gd name="connsiteX181" fmla="*/ 337111 w 1297423"/>
                <a:gd name="connsiteY181" fmla="*/ 12156 h 2307112"/>
                <a:gd name="connsiteX0" fmla="*/ 216152 w 1297423"/>
                <a:gd name="connsiteY0" fmla="*/ 884920 h 2307112"/>
                <a:gd name="connsiteX1" fmla="*/ 294430 w 1297423"/>
                <a:gd name="connsiteY1" fmla="*/ 2431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30720 w 1297423"/>
                <a:gd name="connsiteY9" fmla="*/ 209074 h 2307112"/>
                <a:gd name="connsiteX10" fmla="*/ 752060 w 1297423"/>
                <a:gd name="connsiteY10" fmla="*/ 194488 h 2307112"/>
                <a:gd name="connsiteX11" fmla="*/ 761545 w 1297423"/>
                <a:gd name="connsiteY11" fmla="*/ 172608 h 2307112"/>
                <a:gd name="connsiteX12" fmla="*/ 787628 w 1297423"/>
                <a:gd name="connsiteY12" fmla="*/ 153159 h 2307112"/>
                <a:gd name="connsiteX13" fmla="*/ 808968 w 1297423"/>
                <a:gd name="connsiteY13" fmla="*/ 189626 h 2307112"/>
                <a:gd name="connsiteX14" fmla="*/ 808968 w 1297423"/>
                <a:gd name="connsiteY14" fmla="*/ 216368 h 2307112"/>
                <a:gd name="connsiteX15" fmla="*/ 820823 w 1297423"/>
                <a:gd name="connsiteY15" fmla="*/ 238248 h 2307112"/>
                <a:gd name="connsiteX16" fmla="*/ 839793 w 1297423"/>
                <a:gd name="connsiteY16" fmla="*/ 257696 h 2307112"/>
                <a:gd name="connsiteX17" fmla="*/ 937009 w 1297423"/>
                <a:gd name="connsiteY17" fmla="*/ 257696 h 2307112"/>
                <a:gd name="connsiteX18" fmla="*/ 1019999 w 1297423"/>
                <a:gd name="connsiteY18" fmla="*/ 367096 h 2307112"/>
                <a:gd name="connsiteX19" fmla="*/ 1136185 w 1297423"/>
                <a:gd name="connsiteY19" fmla="*/ 410856 h 2307112"/>
                <a:gd name="connsiteX20" fmla="*/ 1257114 w 1297423"/>
                <a:gd name="connsiteY20" fmla="*/ 367096 h 2307112"/>
                <a:gd name="connsiteX21" fmla="*/ 1257114 w 1297423"/>
                <a:gd name="connsiteY21" fmla="*/ 384113 h 2307112"/>
                <a:gd name="connsiteX22" fmla="*/ 1271341 w 1297423"/>
                <a:gd name="connsiteY22" fmla="*/ 403562 h 2307112"/>
                <a:gd name="connsiteX23" fmla="*/ 1209691 w 1297423"/>
                <a:gd name="connsiteY23" fmla="*/ 440029 h 2307112"/>
                <a:gd name="connsiteX24" fmla="*/ 1207320 w 1297423"/>
                <a:gd name="connsiteY24" fmla="*/ 486220 h 2307112"/>
                <a:gd name="connsiteX25" fmla="*/ 1228660 w 1297423"/>
                <a:gd name="connsiteY25" fmla="*/ 527548 h 2307112"/>
                <a:gd name="connsiteX26" fmla="*/ 1261856 w 1297423"/>
                <a:gd name="connsiteY26" fmla="*/ 549428 h 2307112"/>
                <a:gd name="connsiteX27" fmla="*/ 1283196 w 1297423"/>
                <a:gd name="connsiteY27" fmla="*/ 576170 h 2307112"/>
                <a:gd name="connsiteX28" fmla="*/ 1297423 w 1297423"/>
                <a:gd name="connsiteY28" fmla="*/ 639379 h 2307112"/>
                <a:gd name="connsiteX29" fmla="*/ 1024742 w 1297423"/>
                <a:gd name="connsiteY29" fmla="*/ 1145047 h 2307112"/>
                <a:gd name="connsiteX30" fmla="*/ 1036597 w 1297423"/>
                <a:gd name="connsiteY30" fmla="*/ 1159634 h 2307112"/>
                <a:gd name="connsiteX31" fmla="*/ 1065051 w 1297423"/>
                <a:gd name="connsiteY31" fmla="*/ 1159634 h 2307112"/>
                <a:gd name="connsiteX32" fmla="*/ 1067422 w 1297423"/>
                <a:gd name="connsiteY32" fmla="*/ 1162065 h 2307112"/>
                <a:gd name="connsiteX33" fmla="*/ 1086391 w 1297423"/>
                <a:gd name="connsiteY33" fmla="*/ 1154772 h 2307112"/>
                <a:gd name="connsiteX34" fmla="*/ 1098247 w 1297423"/>
                <a:gd name="connsiteY34" fmla="*/ 1162065 h 2307112"/>
                <a:gd name="connsiteX35" fmla="*/ 1105361 w 1297423"/>
                <a:gd name="connsiteY35" fmla="*/ 1162065 h 2307112"/>
                <a:gd name="connsiteX36" fmla="*/ 1100618 w 1297423"/>
                <a:gd name="connsiteY36" fmla="*/ 1166927 h 2307112"/>
                <a:gd name="connsiteX37" fmla="*/ 1114845 w 1297423"/>
                <a:gd name="connsiteY37" fmla="*/ 1174221 h 2307112"/>
                <a:gd name="connsiteX38" fmla="*/ 1121959 w 1297423"/>
                <a:gd name="connsiteY38" fmla="*/ 1217980 h 2307112"/>
                <a:gd name="connsiteX39" fmla="*/ 1114845 w 1297423"/>
                <a:gd name="connsiteY39" fmla="*/ 1225274 h 2307112"/>
                <a:gd name="connsiteX40" fmla="*/ 1114845 w 1297423"/>
                <a:gd name="connsiteY40" fmla="*/ 1249585 h 2307112"/>
                <a:gd name="connsiteX41" fmla="*/ 1140928 w 1297423"/>
                <a:gd name="connsiteY41" fmla="*/ 1266602 h 2307112"/>
                <a:gd name="connsiteX42" fmla="*/ 1136185 w 1297423"/>
                <a:gd name="connsiteY42" fmla="*/ 1273896 h 2307112"/>
                <a:gd name="connsiteX43" fmla="*/ 1145670 w 1297423"/>
                <a:gd name="connsiteY43" fmla="*/ 1286051 h 2307112"/>
                <a:gd name="connsiteX44" fmla="*/ 1145670 w 1297423"/>
                <a:gd name="connsiteY44" fmla="*/ 1298207 h 2307112"/>
                <a:gd name="connsiteX45" fmla="*/ 1148041 w 1297423"/>
                <a:gd name="connsiteY45" fmla="*/ 1300638 h 2307112"/>
                <a:gd name="connsiteX46" fmla="*/ 1145670 w 1297423"/>
                <a:gd name="connsiteY46" fmla="*/ 1307931 h 2307112"/>
                <a:gd name="connsiteX47" fmla="*/ 1152783 w 1297423"/>
                <a:gd name="connsiteY47" fmla="*/ 1320086 h 2307112"/>
                <a:gd name="connsiteX48" fmla="*/ 1159897 w 1297423"/>
                <a:gd name="connsiteY48" fmla="*/ 1312793 h 2307112"/>
                <a:gd name="connsiteX49" fmla="*/ 1159897 w 1297423"/>
                <a:gd name="connsiteY49" fmla="*/ 1322517 h 2307112"/>
                <a:gd name="connsiteX50" fmla="*/ 1162268 w 1297423"/>
                <a:gd name="connsiteY50" fmla="*/ 1339535 h 2307112"/>
                <a:gd name="connsiteX51" fmla="*/ 1136185 w 1297423"/>
                <a:gd name="connsiteY51" fmla="*/ 1354122 h 2307112"/>
                <a:gd name="connsiteX52" fmla="*/ 1114845 w 1297423"/>
                <a:gd name="connsiteY52" fmla="*/ 1354122 h 2307112"/>
                <a:gd name="connsiteX53" fmla="*/ 1112474 w 1297423"/>
                <a:gd name="connsiteY53" fmla="*/ 1371139 h 2307112"/>
                <a:gd name="connsiteX54" fmla="*/ 1133814 w 1297423"/>
                <a:gd name="connsiteY54" fmla="*/ 1371139 h 2307112"/>
                <a:gd name="connsiteX55" fmla="*/ 1136185 w 1297423"/>
                <a:gd name="connsiteY55" fmla="*/ 1378433 h 2307112"/>
                <a:gd name="connsiteX56" fmla="*/ 1140928 w 1297423"/>
                <a:gd name="connsiteY56" fmla="*/ 1376002 h 2307112"/>
                <a:gd name="connsiteX57" fmla="*/ 1148041 w 1297423"/>
                <a:gd name="connsiteY57" fmla="*/ 1388157 h 2307112"/>
                <a:gd name="connsiteX58" fmla="*/ 1145670 w 1297423"/>
                <a:gd name="connsiteY58" fmla="*/ 1395450 h 2307112"/>
                <a:gd name="connsiteX59" fmla="*/ 1148041 w 1297423"/>
                <a:gd name="connsiteY59" fmla="*/ 1397882 h 2307112"/>
                <a:gd name="connsiteX60" fmla="*/ 1167010 w 1297423"/>
                <a:gd name="connsiteY60" fmla="*/ 1376002 h 2307112"/>
                <a:gd name="connsiteX61" fmla="*/ 1174124 w 1297423"/>
                <a:gd name="connsiteY61" fmla="*/ 1378433 h 2307112"/>
                <a:gd name="connsiteX62" fmla="*/ 1169381 w 1297423"/>
                <a:gd name="connsiteY62" fmla="*/ 1376002 h 2307112"/>
                <a:gd name="connsiteX63" fmla="*/ 1176495 w 1297423"/>
                <a:gd name="connsiteY63" fmla="*/ 1368708 h 2307112"/>
                <a:gd name="connsiteX64" fmla="*/ 1183608 w 1297423"/>
                <a:gd name="connsiteY64" fmla="*/ 1363846 h 2307112"/>
                <a:gd name="connsiteX65" fmla="*/ 1200206 w 1297423"/>
                <a:gd name="connsiteY65" fmla="*/ 1412468 h 2307112"/>
                <a:gd name="connsiteX66" fmla="*/ 1195464 w 1297423"/>
                <a:gd name="connsiteY66" fmla="*/ 1419761 h 2307112"/>
                <a:gd name="connsiteX67" fmla="*/ 1195464 w 1297423"/>
                <a:gd name="connsiteY67" fmla="*/ 1436779 h 2307112"/>
                <a:gd name="connsiteX68" fmla="*/ 1162268 w 1297423"/>
                <a:gd name="connsiteY68" fmla="*/ 1431917 h 2307112"/>
                <a:gd name="connsiteX69" fmla="*/ 1159897 w 1297423"/>
                <a:gd name="connsiteY69" fmla="*/ 1468383 h 2307112"/>
                <a:gd name="connsiteX70" fmla="*/ 1145670 w 1297423"/>
                <a:gd name="connsiteY70" fmla="*/ 1468383 h 2307112"/>
                <a:gd name="connsiteX71" fmla="*/ 1140928 w 1297423"/>
                <a:gd name="connsiteY71" fmla="*/ 1499988 h 2307112"/>
                <a:gd name="connsiteX72" fmla="*/ 1126701 w 1297423"/>
                <a:gd name="connsiteY72" fmla="*/ 1517005 h 2307112"/>
                <a:gd name="connsiteX73" fmla="*/ 1126701 w 1297423"/>
                <a:gd name="connsiteY73" fmla="*/ 1543747 h 2307112"/>
                <a:gd name="connsiteX74" fmla="*/ 1107732 w 1297423"/>
                <a:gd name="connsiteY74" fmla="*/ 1555903 h 2307112"/>
                <a:gd name="connsiteX75" fmla="*/ 1133814 w 1297423"/>
                <a:gd name="connsiteY75" fmla="*/ 1565627 h 2307112"/>
                <a:gd name="connsiteX76" fmla="*/ 1133814 w 1297423"/>
                <a:gd name="connsiteY76" fmla="*/ 1572921 h 2307112"/>
                <a:gd name="connsiteX77" fmla="*/ 1079278 w 1297423"/>
                <a:gd name="connsiteY77" fmla="*/ 1572921 h 2307112"/>
                <a:gd name="connsiteX78" fmla="*/ 1091134 w 1297423"/>
                <a:gd name="connsiteY78" fmla="*/ 1597232 h 2307112"/>
                <a:gd name="connsiteX79" fmla="*/ 1100618 w 1297423"/>
                <a:gd name="connsiteY79" fmla="*/ 1604525 h 2307112"/>
                <a:gd name="connsiteX80" fmla="*/ 1098247 w 1297423"/>
                <a:gd name="connsiteY80" fmla="*/ 1614249 h 2307112"/>
                <a:gd name="connsiteX81" fmla="*/ 1100618 w 1297423"/>
                <a:gd name="connsiteY81" fmla="*/ 1619111 h 2307112"/>
                <a:gd name="connsiteX82" fmla="*/ 1100618 w 1297423"/>
                <a:gd name="connsiteY82" fmla="*/ 1640991 h 2307112"/>
                <a:gd name="connsiteX83" fmla="*/ 1093505 w 1297423"/>
                <a:gd name="connsiteY83" fmla="*/ 1640991 h 2307112"/>
                <a:gd name="connsiteX84" fmla="*/ 1086391 w 1297423"/>
                <a:gd name="connsiteY84" fmla="*/ 1662871 h 2307112"/>
                <a:gd name="connsiteX85" fmla="*/ 1086391 w 1297423"/>
                <a:gd name="connsiteY85" fmla="*/ 1701769 h 2307112"/>
                <a:gd name="connsiteX86" fmla="*/ 1072165 w 1297423"/>
                <a:gd name="connsiteY86" fmla="*/ 1704200 h 2307112"/>
                <a:gd name="connsiteX87" fmla="*/ 1072165 w 1297423"/>
                <a:gd name="connsiteY87" fmla="*/ 1718786 h 2307112"/>
                <a:gd name="connsiteX88" fmla="*/ 1060309 w 1297423"/>
                <a:gd name="connsiteY88" fmla="*/ 1735804 h 2307112"/>
                <a:gd name="connsiteX89" fmla="*/ 1003401 w 1297423"/>
                <a:gd name="connsiteY89" fmla="*/ 1728511 h 2307112"/>
                <a:gd name="connsiteX90" fmla="*/ 977319 w 1297423"/>
                <a:gd name="connsiteY90" fmla="*/ 1728511 h 2307112"/>
                <a:gd name="connsiteX91" fmla="*/ 965463 w 1297423"/>
                <a:gd name="connsiteY91" fmla="*/ 1738235 h 2307112"/>
                <a:gd name="connsiteX92" fmla="*/ 958350 w 1297423"/>
                <a:gd name="connsiteY92" fmla="*/ 1730942 h 2307112"/>
                <a:gd name="connsiteX93" fmla="*/ 951236 w 1297423"/>
                <a:gd name="connsiteY93" fmla="*/ 1735804 h 2307112"/>
                <a:gd name="connsiteX94" fmla="*/ 929896 w 1297423"/>
                <a:gd name="connsiteY94" fmla="*/ 1709062 h 2307112"/>
                <a:gd name="connsiteX95" fmla="*/ 915669 w 1297423"/>
                <a:gd name="connsiteY95" fmla="*/ 1716355 h 2307112"/>
                <a:gd name="connsiteX96" fmla="*/ 908556 w 1297423"/>
                <a:gd name="connsiteY96" fmla="*/ 1728511 h 2307112"/>
                <a:gd name="connsiteX97" fmla="*/ 901442 w 1297423"/>
                <a:gd name="connsiteY97" fmla="*/ 1730942 h 2307112"/>
                <a:gd name="connsiteX98" fmla="*/ 887215 w 1297423"/>
                <a:gd name="connsiteY98" fmla="*/ 1701769 h 2307112"/>
                <a:gd name="connsiteX99" fmla="*/ 816081 w 1297423"/>
                <a:gd name="connsiteY99" fmla="*/ 1704200 h 2307112"/>
                <a:gd name="connsiteX100" fmla="*/ 813710 w 1297423"/>
                <a:gd name="connsiteY100" fmla="*/ 1716355 h 2307112"/>
                <a:gd name="connsiteX101" fmla="*/ 771030 w 1297423"/>
                <a:gd name="connsiteY101" fmla="*/ 1716355 h 2307112"/>
                <a:gd name="connsiteX102" fmla="*/ 771030 w 1297423"/>
                <a:gd name="connsiteY102" fmla="*/ 1723649 h 2307112"/>
                <a:gd name="connsiteX103" fmla="*/ 740205 w 1297423"/>
                <a:gd name="connsiteY103" fmla="*/ 1716355 h 2307112"/>
                <a:gd name="connsiteX104" fmla="*/ 740205 w 1297423"/>
                <a:gd name="connsiteY104" fmla="*/ 1701769 h 2307112"/>
                <a:gd name="connsiteX105" fmla="*/ 733091 w 1297423"/>
                <a:gd name="connsiteY105" fmla="*/ 1701769 h 2307112"/>
                <a:gd name="connsiteX106" fmla="*/ 730720 w 1297423"/>
                <a:gd name="connsiteY106" fmla="*/ 1687182 h 2307112"/>
                <a:gd name="connsiteX107" fmla="*/ 730720 w 1297423"/>
                <a:gd name="connsiteY107" fmla="*/ 1687182 h 2307112"/>
                <a:gd name="connsiteX108" fmla="*/ 733091 w 1297423"/>
                <a:gd name="connsiteY108" fmla="*/ 1701769 h 2307112"/>
                <a:gd name="connsiteX109" fmla="*/ 678555 w 1297423"/>
                <a:gd name="connsiteY109" fmla="*/ 1704200 h 2307112"/>
                <a:gd name="connsiteX110" fmla="*/ 638246 w 1297423"/>
                <a:gd name="connsiteY110" fmla="*/ 1696907 h 2307112"/>
                <a:gd name="connsiteX111" fmla="*/ 635875 w 1297423"/>
                <a:gd name="connsiteY111" fmla="*/ 1704200 h 2307112"/>
                <a:gd name="connsiteX112" fmla="*/ 616905 w 1297423"/>
                <a:gd name="connsiteY112" fmla="*/ 1709062 h 2307112"/>
                <a:gd name="connsiteX113" fmla="*/ 609792 w 1297423"/>
                <a:gd name="connsiteY113" fmla="*/ 1728511 h 2307112"/>
                <a:gd name="connsiteX114" fmla="*/ 614534 w 1297423"/>
                <a:gd name="connsiteY114" fmla="*/ 1745529 h 2307112"/>
                <a:gd name="connsiteX115" fmla="*/ 595565 w 1297423"/>
                <a:gd name="connsiteY115" fmla="*/ 1745529 h 2307112"/>
                <a:gd name="connsiteX116" fmla="*/ 590823 w 1297423"/>
                <a:gd name="connsiteY116" fmla="*/ 1764978 h 2307112"/>
                <a:gd name="connsiteX117" fmla="*/ 597936 w 1297423"/>
                <a:gd name="connsiteY117" fmla="*/ 1779564 h 2307112"/>
                <a:gd name="connsiteX118" fmla="*/ 595565 w 1297423"/>
                <a:gd name="connsiteY118" fmla="*/ 1801444 h 2307112"/>
                <a:gd name="connsiteX119" fmla="*/ 583709 w 1297423"/>
                <a:gd name="connsiteY119" fmla="*/ 1808737 h 2307112"/>
                <a:gd name="connsiteX120" fmla="*/ 583709 w 1297423"/>
                <a:gd name="connsiteY120" fmla="*/ 1842773 h 2307112"/>
                <a:gd name="connsiteX121" fmla="*/ 569483 w 1297423"/>
                <a:gd name="connsiteY121" fmla="*/ 1847635 h 2307112"/>
                <a:gd name="connsiteX122" fmla="*/ 567111 w 1297423"/>
                <a:gd name="connsiteY122" fmla="*/ 1833048 h 2307112"/>
                <a:gd name="connsiteX123" fmla="*/ 533915 w 1297423"/>
                <a:gd name="connsiteY123" fmla="*/ 1833048 h 2307112"/>
                <a:gd name="connsiteX124" fmla="*/ 533915 w 1297423"/>
                <a:gd name="connsiteY124" fmla="*/ 1854928 h 2307112"/>
                <a:gd name="connsiteX125" fmla="*/ 514946 w 1297423"/>
                <a:gd name="connsiteY125" fmla="*/ 1854928 h 2307112"/>
                <a:gd name="connsiteX126" fmla="*/ 514946 w 1297423"/>
                <a:gd name="connsiteY126" fmla="*/ 1864653 h 2307112"/>
                <a:gd name="connsiteX127" fmla="*/ 512575 w 1297423"/>
                <a:gd name="connsiteY127" fmla="*/ 1871946 h 2307112"/>
                <a:gd name="connsiteX128" fmla="*/ 431957 w 1297423"/>
                <a:gd name="connsiteY128" fmla="*/ 1871946 h 2307112"/>
                <a:gd name="connsiteX129" fmla="*/ 431957 w 1297423"/>
                <a:gd name="connsiteY129" fmla="*/ 1891395 h 2307112"/>
                <a:gd name="connsiteX130" fmla="*/ 379791 w 1297423"/>
                <a:gd name="connsiteY130" fmla="*/ 1896257 h 2307112"/>
                <a:gd name="connsiteX131" fmla="*/ 379791 w 1297423"/>
                <a:gd name="connsiteY131" fmla="*/ 1925430 h 2307112"/>
                <a:gd name="connsiteX132" fmla="*/ 358451 w 1297423"/>
                <a:gd name="connsiteY132" fmla="*/ 1925430 h 2307112"/>
                <a:gd name="connsiteX133" fmla="*/ 356080 w 1297423"/>
                <a:gd name="connsiteY133" fmla="*/ 1947310 h 2307112"/>
                <a:gd name="connsiteX134" fmla="*/ 344224 w 1297423"/>
                <a:gd name="connsiteY134" fmla="*/ 1947310 h 2307112"/>
                <a:gd name="connsiteX135" fmla="*/ 344224 w 1297423"/>
                <a:gd name="connsiteY135" fmla="*/ 1974052 h 2307112"/>
                <a:gd name="connsiteX136" fmla="*/ 351338 w 1297423"/>
                <a:gd name="connsiteY136" fmla="*/ 1978914 h 2307112"/>
                <a:gd name="connsiteX137" fmla="*/ 348967 w 1297423"/>
                <a:gd name="connsiteY137" fmla="*/ 1995932 h 2307112"/>
                <a:gd name="connsiteX138" fmla="*/ 356080 w 1297423"/>
                <a:gd name="connsiteY138" fmla="*/ 2000794 h 2307112"/>
                <a:gd name="connsiteX139" fmla="*/ 356080 w 1297423"/>
                <a:gd name="connsiteY139" fmla="*/ 2064003 h 2307112"/>
                <a:gd name="connsiteX140" fmla="*/ 348967 w 1297423"/>
                <a:gd name="connsiteY140" fmla="*/ 2064003 h 2307112"/>
                <a:gd name="connsiteX141" fmla="*/ 348967 w 1297423"/>
                <a:gd name="connsiteY141" fmla="*/ 2076158 h 2307112"/>
                <a:gd name="connsiteX142" fmla="*/ 329997 w 1297423"/>
                <a:gd name="connsiteY142" fmla="*/ 2078589 h 2307112"/>
                <a:gd name="connsiteX143" fmla="*/ 315771 w 1297423"/>
                <a:gd name="connsiteY143" fmla="*/ 2112625 h 2307112"/>
                <a:gd name="connsiteX144" fmla="*/ 315771 w 1297423"/>
                <a:gd name="connsiteY144" fmla="*/ 2124780 h 2307112"/>
                <a:gd name="connsiteX145" fmla="*/ 372678 w 1297423"/>
                <a:gd name="connsiteY145" fmla="*/ 2127211 h 2307112"/>
                <a:gd name="connsiteX146" fmla="*/ 365565 w 1297423"/>
                <a:gd name="connsiteY146" fmla="*/ 2146660 h 2307112"/>
                <a:gd name="connsiteX147" fmla="*/ 370307 w 1297423"/>
                <a:gd name="connsiteY147" fmla="*/ 2156384 h 2307112"/>
                <a:gd name="connsiteX148" fmla="*/ 365565 w 1297423"/>
                <a:gd name="connsiteY148" fmla="*/ 2163678 h 2307112"/>
                <a:gd name="connsiteX149" fmla="*/ 348967 w 1297423"/>
                <a:gd name="connsiteY149" fmla="*/ 2163678 h 2307112"/>
                <a:gd name="connsiteX150" fmla="*/ 348967 w 1297423"/>
                <a:gd name="connsiteY150" fmla="*/ 2175833 h 2307112"/>
                <a:gd name="connsiteX151" fmla="*/ 318142 w 1297423"/>
                <a:gd name="connsiteY151" fmla="*/ 2183126 h 2307112"/>
                <a:gd name="connsiteX152" fmla="*/ 325255 w 1297423"/>
                <a:gd name="connsiteY152" fmla="*/ 2195282 h 2307112"/>
                <a:gd name="connsiteX153" fmla="*/ 322884 w 1297423"/>
                <a:gd name="connsiteY153" fmla="*/ 2251197 h 2307112"/>
                <a:gd name="connsiteX154" fmla="*/ 311028 w 1297423"/>
                <a:gd name="connsiteY154" fmla="*/ 2273077 h 2307112"/>
                <a:gd name="connsiteX155" fmla="*/ 284946 w 1297423"/>
                <a:gd name="connsiteY155" fmla="*/ 2302250 h 2307112"/>
                <a:gd name="connsiteX156" fmla="*/ 270719 w 1297423"/>
                <a:gd name="connsiteY156" fmla="*/ 2307112 h 2307112"/>
                <a:gd name="connsiteX157" fmla="*/ 254121 w 1297423"/>
                <a:gd name="connsiteY157" fmla="*/ 2277939 h 2307112"/>
                <a:gd name="connsiteX158" fmla="*/ 235152 w 1297423"/>
                <a:gd name="connsiteY158" fmla="*/ 2270646 h 2307112"/>
                <a:gd name="connsiteX159" fmla="*/ 220925 w 1297423"/>
                <a:gd name="connsiteY159" fmla="*/ 2287664 h 2307112"/>
                <a:gd name="connsiteX160" fmla="*/ 201956 w 1297423"/>
                <a:gd name="connsiteY160" fmla="*/ 2280370 h 2307112"/>
                <a:gd name="connsiteX161" fmla="*/ 187729 w 1297423"/>
                <a:gd name="connsiteY161" fmla="*/ 2285232 h 2307112"/>
                <a:gd name="connsiteX162" fmla="*/ 152162 w 1297423"/>
                <a:gd name="connsiteY162" fmla="*/ 2270646 h 2307112"/>
                <a:gd name="connsiteX163" fmla="*/ 111427 w 1297423"/>
                <a:gd name="connsiteY163" fmla="*/ 2249564 h 2307112"/>
                <a:gd name="connsiteX164" fmla="*/ 119732 w 1297423"/>
                <a:gd name="connsiteY164" fmla="*/ 2085522 h 2307112"/>
                <a:gd name="connsiteX165" fmla="*/ 149016 w 1297423"/>
                <a:gd name="connsiteY165" fmla="*/ 1874920 h 2307112"/>
                <a:gd name="connsiteX166" fmla="*/ 144099 w 1297423"/>
                <a:gd name="connsiteY166" fmla="*/ 1761572 h 2307112"/>
                <a:gd name="connsiteX167" fmla="*/ 115820 w 1297423"/>
                <a:gd name="connsiteY167" fmla="*/ 1679414 h 2307112"/>
                <a:gd name="connsiteX168" fmla="*/ 52467 w 1297423"/>
                <a:gd name="connsiteY168" fmla="*/ 1600677 h 2307112"/>
                <a:gd name="connsiteX169" fmla="*/ 2592 w 1297423"/>
                <a:gd name="connsiteY169" fmla="*/ 1561779 h 2307112"/>
                <a:gd name="connsiteX170" fmla="*/ 4236 w 1297423"/>
                <a:gd name="connsiteY170" fmla="*/ 1514320 h 2307112"/>
                <a:gd name="connsiteX171" fmla="*/ 0 w 1297423"/>
                <a:gd name="connsiteY171" fmla="*/ 1437289 h 2307112"/>
                <a:gd name="connsiteX172" fmla="*/ 55307 w 1297423"/>
                <a:gd name="connsiteY172" fmla="*/ 1322960 h 2307112"/>
                <a:gd name="connsiteX173" fmla="*/ 848993 w 1297423"/>
                <a:gd name="connsiteY173" fmla="*/ 1099173 h 2307112"/>
                <a:gd name="connsiteX174" fmla="*/ 220925 w 1297423"/>
                <a:gd name="connsiteY174" fmla="*/ 235817 h 2307112"/>
                <a:gd name="connsiteX175" fmla="*/ 242265 w 1297423"/>
                <a:gd name="connsiteY175" fmla="*/ 194488 h 2307112"/>
                <a:gd name="connsiteX176" fmla="*/ 220925 w 1297423"/>
                <a:gd name="connsiteY176" fmla="*/ 145866 h 2307112"/>
                <a:gd name="connsiteX177" fmla="*/ 230409 w 1297423"/>
                <a:gd name="connsiteY177" fmla="*/ 126417 h 2307112"/>
                <a:gd name="connsiteX178" fmla="*/ 263605 w 1297423"/>
                <a:gd name="connsiteY178" fmla="*/ 111831 h 2307112"/>
                <a:gd name="connsiteX179" fmla="*/ 301544 w 1297423"/>
                <a:gd name="connsiteY179" fmla="*/ 97244 h 2307112"/>
                <a:gd name="connsiteX180" fmla="*/ 294430 w 1297423"/>
                <a:gd name="connsiteY180" fmla="*/ 2431 h 2307112"/>
                <a:gd name="connsiteX0" fmla="*/ 216152 w 1297423"/>
                <a:gd name="connsiteY0" fmla="*/ 884920 h 2307112"/>
                <a:gd name="connsiteX1" fmla="*/ 301544 w 1297423"/>
                <a:gd name="connsiteY1" fmla="*/ 97244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30720 w 1297423"/>
                <a:gd name="connsiteY9" fmla="*/ 209074 h 2307112"/>
                <a:gd name="connsiteX10" fmla="*/ 752060 w 1297423"/>
                <a:gd name="connsiteY10" fmla="*/ 194488 h 2307112"/>
                <a:gd name="connsiteX11" fmla="*/ 761545 w 1297423"/>
                <a:gd name="connsiteY11" fmla="*/ 172608 h 2307112"/>
                <a:gd name="connsiteX12" fmla="*/ 787628 w 1297423"/>
                <a:gd name="connsiteY12" fmla="*/ 153159 h 2307112"/>
                <a:gd name="connsiteX13" fmla="*/ 808968 w 1297423"/>
                <a:gd name="connsiteY13" fmla="*/ 189626 h 2307112"/>
                <a:gd name="connsiteX14" fmla="*/ 808968 w 1297423"/>
                <a:gd name="connsiteY14" fmla="*/ 216368 h 2307112"/>
                <a:gd name="connsiteX15" fmla="*/ 820823 w 1297423"/>
                <a:gd name="connsiteY15" fmla="*/ 238248 h 2307112"/>
                <a:gd name="connsiteX16" fmla="*/ 839793 w 1297423"/>
                <a:gd name="connsiteY16" fmla="*/ 257696 h 2307112"/>
                <a:gd name="connsiteX17" fmla="*/ 937009 w 1297423"/>
                <a:gd name="connsiteY17" fmla="*/ 257696 h 2307112"/>
                <a:gd name="connsiteX18" fmla="*/ 1019999 w 1297423"/>
                <a:gd name="connsiteY18" fmla="*/ 367096 h 2307112"/>
                <a:gd name="connsiteX19" fmla="*/ 1136185 w 1297423"/>
                <a:gd name="connsiteY19" fmla="*/ 410856 h 2307112"/>
                <a:gd name="connsiteX20" fmla="*/ 1257114 w 1297423"/>
                <a:gd name="connsiteY20" fmla="*/ 367096 h 2307112"/>
                <a:gd name="connsiteX21" fmla="*/ 1257114 w 1297423"/>
                <a:gd name="connsiteY21" fmla="*/ 384113 h 2307112"/>
                <a:gd name="connsiteX22" fmla="*/ 1271341 w 1297423"/>
                <a:gd name="connsiteY22" fmla="*/ 403562 h 2307112"/>
                <a:gd name="connsiteX23" fmla="*/ 1209691 w 1297423"/>
                <a:gd name="connsiteY23" fmla="*/ 440029 h 2307112"/>
                <a:gd name="connsiteX24" fmla="*/ 1207320 w 1297423"/>
                <a:gd name="connsiteY24" fmla="*/ 486220 h 2307112"/>
                <a:gd name="connsiteX25" fmla="*/ 1228660 w 1297423"/>
                <a:gd name="connsiteY25" fmla="*/ 527548 h 2307112"/>
                <a:gd name="connsiteX26" fmla="*/ 1261856 w 1297423"/>
                <a:gd name="connsiteY26" fmla="*/ 549428 h 2307112"/>
                <a:gd name="connsiteX27" fmla="*/ 1283196 w 1297423"/>
                <a:gd name="connsiteY27" fmla="*/ 576170 h 2307112"/>
                <a:gd name="connsiteX28" fmla="*/ 1297423 w 1297423"/>
                <a:gd name="connsiteY28" fmla="*/ 639379 h 2307112"/>
                <a:gd name="connsiteX29" fmla="*/ 1024742 w 1297423"/>
                <a:gd name="connsiteY29" fmla="*/ 1145047 h 2307112"/>
                <a:gd name="connsiteX30" fmla="*/ 1036597 w 1297423"/>
                <a:gd name="connsiteY30" fmla="*/ 1159634 h 2307112"/>
                <a:gd name="connsiteX31" fmla="*/ 1065051 w 1297423"/>
                <a:gd name="connsiteY31" fmla="*/ 1159634 h 2307112"/>
                <a:gd name="connsiteX32" fmla="*/ 1067422 w 1297423"/>
                <a:gd name="connsiteY32" fmla="*/ 1162065 h 2307112"/>
                <a:gd name="connsiteX33" fmla="*/ 1086391 w 1297423"/>
                <a:gd name="connsiteY33" fmla="*/ 1154772 h 2307112"/>
                <a:gd name="connsiteX34" fmla="*/ 1098247 w 1297423"/>
                <a:gd name="connsiteY34" fmla="*/ 1162065 h 2307112"/>
                <a:gd name="connsiteX35" fmla="*/ 1105361 w 1297423"/>
                <a:gd name="connsiteY35" fmla="*/ 1162065 h 2307112"/>
                <a:gd name="connsiteX36" fmla="*/ 1100618 w 1297423"/>
                <a:gd name="connsiteY36" fmla="*/ 1166927 h 2307112"/>
                <a:gd name="connsiteX37" fmla="*/ 1114845 w 1297423"/>
                <a:gd name="connsiteY37" fmla="*/ 1174221 h 2307112"/>
                <a:gd name="connsiteX38" fmla="*/ 1121959 w 1297423"/>
                <a:gd name="connsiteY38" fmla="*/ 1217980 h 2307112"/>
                <a:gd name="connsiteX39" fmla="*/ 1114845 w 1297423"/>
                <a:gd name="connsiteY39" fmla="*/ 1225274 h 2307112"/>
                <a:gd name="connsiteX40" fmla="*/ 1114845 w 1297423"/>
                <a:gd name="connsiteY40" fmla="*/ 1249585 h 2307112"/>
                <a:gd name="connsiteX41" fmla="*/ 1140928 w 1297423"/>
                <a:gd name="connsiteY41" fmla="*/ 1266602 h 2307112"/>
                <a:gd name="connsiteX42" fmla="*/ 1136185 w 1297423"/>
                <a:gd name="connsiteY42" fmla="*/ 1273896 h 2307112"/>
                <a:gd name="connsiteX43" fmla="*/ 1145670 w 1297423"/>
                <a:gd name="connsiteY43" fmla="*/ 1286051 h 2307112"/>
                <a:gd name="connsiteX44" fmla="*/ 1145670 w 1297423"/>
                <a:gd name="connsiteY44" fmla="*/ 1298207 h 2307112"/>
                <a:gd name="connsiteX45" fmla="*/ 1148041 w 1297423"/>
                <a:gd name="connsiteY45" fmla="*/ 1300638 h 2307112"/>
                <a:gd name="connsiteX46" fmla="*/ 1145670 w 1297423"/>
                <a:gd name="connsiteY46" fmla="*/ 1307931 h 2307112"/>
                <a:gd name="connsiteX47" fmla="*/ 1152783 w 1297423"/>
                <a:gd name="connsiteY47" fmla="*/ 1320086 h 2307112"/>
                <a:gd name="connsiteX48" fmla="*/ 1159897 w 1297423"/>
                <a:gd name="connsiteY48" fmla="*/ 1312793 h 2307112"/>
                <a:gd name="connsiteX49" fmla="*/ 1159897 w 1297423"/>
                <a:gd name="connsiteY49" fmla="*/ 1322517 h 2307112"/>
                <a:gd name="connsiteX50" fmla="*/ 1162268 w 1297423"/>
                <a:gd name="connsiteY50" fmla="*/ 1339535 h 2307112"/>
                <a:gd name="connsiteX51" fmla="*/ 1136185 w 1297423"/>
                <a:gd name="connsiteY51" fmla="*/ 1354122 h 2307112"/>
                <a:gd name="connsiteX52" fmla="*/ 1114845 w 1297423"/>
                <a:gd name="connsiteY52" fmla="*/ 1354122 h 2307112"/>
                <a:gd name="connsiteX53" fmla="*/ 1112474 w 1297423"/>
                <a:gd name="connsiteY53" fmla="*/ 1371139 h 2307112"/>
                <a:gd name="connsiteX54" fmla="*/ 1133814 w 1297423"/>
                <a:gd name="connsiteY54" fmla="*/ 1371139 h 2307112"/>
                <a:gd name="connsiteX55" fmla="*/ 1136185 w 1297423"/>
                <a:gd name="connsiteY55" fmla="*/ 1378433 h 2307112"/>
                <a:gd name="connsiteX56" fmla="*/ 1140928 w 1297423"/>
                <a:gd name="connsiteY56" fmla="*/ 1376002 h 2307112"/>
                <a:gd name="connsiteX57" fmla="*/ 1148041 w 1297423"/>
                <a:gd name="connsiteY57" fmla="*/ 1388157 h 2307112"/>
                <a:gd name="connsiteX58" fmla="*/ 1145670 w 1297423"/>
                <a:gd name="connsiteY58" fmla="*/ 1395450 h 2307112"/>
                <a:gd name="connsiteX59" fmla="*/ 1148041 w 1297423"/>
                <a:gd name="connsiteY59" fmla="*/ 1397882 h 2307112"/>
                <a:gd name="connsiteX60" fmla="*/ 1167010 w 1297423"/>
                <a:gd name="connsiteY60" fmla="*/ 1376002 h 2307112"/>
                <a:gd name="connsiteX61" fmla="*/ 1174124 w 1297423"/>
                <a:gd name="connsiteY61" fmla="*/ 1378433 h 2307112"/>
                <a:gd name="connsiteX62" fmla="*/ 1169381 w 1297423"/>
                <a:gd name="connsiteY62" fmla="*/ 1376002 h 2307112"/>
                <a:gd name="connsiteX63" fmla="*/ 1176495 w 1297423"/>
                <a:gd name="connsiteY63" fmla="*/ 1368708 h 2307112"/>
                <a:gd name="connsiteX64" fmla="*/ 1183608 w 1297423"/>
                <a:gd name="connsiteY64" fmla="*/ 1363846 h 2307112"/>
                <a:gd name="connsiteX65" fmla="*/ 1200206 w 1297423"/>
                <a:gd name="connsiteY65" fmla="*/ 1412468 h 2307112"/>
                <a:gd name="connsiteX66" fmla="*/ 1195464 w 1297423"/>
                <a:gd name="connsiteY66" fmla="*/ 1419761 h 2307112"/>
                <a:gd name="connsiteX67" fmla="*/ 1195464 w 1297423"/>
                <a:gd name="connsiteY67" fmla="*/ 1436779 h 2307112"/>
                <a:gd name="connsiteX68" fmla="*/ 1162268 w 1297423"/>
                <a:gd name="connsiteY68" fmla="*/ 1431917 h 2307112"/>
                <a:gd name="connsiteX69" fmla="*/ 1159897 w 1297423"/>
                <a:gd name="connsiteY69" fmla="*/ 1468383 h 2307112"/>
                <a:gd name="connsiteX70" fmla="*/ 1145670 w 1297423"/>
                <a:gd name="connsiteY70" fmla="*/ 1468383 h 2307112"/>
                <a:gd name="connsiteX71" fmla="*/ 1140928 w 1297423"/>
                <a:gd name="connsiteY71" fmla="*/ 1499988 h 2307112"/>
                <a:gd name="connsiteX72" fmla="*/ 1126701 w 1297423"/>
                <a:gd name="connsiteY72" fmla="*/ 1517005 h 2307112"/>
                <a:gd name="connsiteX73" fmla="*/ 1126701 w 1297423"/>
                <a:gd name="connsiteY73" fmla="*/ 1543747 h 2307112"/>
                <a:gd name="connsiteX74" fmla="*/ 1107732 w 1297423"/>
                <a:gd name="connsiteY74" fmla="*/ 1555903 h 2307112"/>
                <a:gd name="connsiteX75" fmla="*/ 1133814 w 1297423"/>
                <a:gd name="connsiteY75" fmla="*/ 1565627 h 2307112"/>
                <a:gd name="connsiteX76" fmla="*/ 1133814 w 1297423"/>
                <a:gd name="connsiteY76" fmla="*/ 1572921 h 2307112"/>
                <a:gd name="connsiteX77" fmla="*/ 1079278 w 1297423"/>
                <a:gd name="connsiteY77" fmla="*/ 1572921 h 2307112"/>
                <a:gd name="connsiteX78" fmla="*/ 1091134 w 1297423"/>
                <a:gd name="connsiteY78" fmla="*/ 1597232 h 2307112"/>
                <a:gd name="connsiteX79" fmla="*/ 1100618 w 1297423"/>
                <a:gd name="connsiteY79" fmla="*/ 1604525 h 2307112"/>
                <a:gd name="connsiteX80" fmla="*/ 1098247 w 1297423"/>
                <a:gd name="connsiteY80" fmla="*/ 1614249 h 2307112"/>
                <a:gd name="connsiteX81" fmla="*/ 1100618 w 1297423"/>
                <a:gd name="connsiteY81" fmla="*/ 1619111 h 2307112"/>
                <a:gd name="connsiteX82" fmla="*/ 1100618 w 1297423"/>
                <a:gd name="connsiteY82" fmla="*/ 1640991 h 2307112"/>
                <a:gd name="connsiteX83" fmla="*/ 1093505 w 1297423"/>
                <a:gd name="connsiteY83" fmla="*/ 1640991 h 2307112"/>
                <a:gd name="connsiteX84" fmla="*/ 1086391 w 1297423"/>
                <a:gd name="connsiteY84" fmla="*/ 1662871 h 2307112"/>
                <a:gd name="connsiteX85" fmla="*/ 1086391 w 1297423"/>
                <a:gd name="connsiteY85" fmla="*/ 1701769 h 2307112"/>
                <a:gd name="connsiteX86" fmla="*/ 1072165 w 1297423"/>
                <a:gd name="connsiteY86" fmla="*/ 1704200 h 2307112"/>
                <a:gd name="connsiteX87" fmla="*/ 1072165 w 1297423"/>
                <a:gd name="connsiteY87" fmla="*/ 1718786 h 2307112"/>
                <a:gd name="connsiteX88" fmla="*/ 1060309 w 1297423"/>
                <a:gd name="connsiteY88" fmla="*/ 1735804 h 2307112"/>
                <a:gd name="connsiteX89" fmla="*/ 1003401 w 1297423"/>
                <a:gd name="connsiteY89" fmla="*/ 1728511 h 2307112"/>
                <a:gd name="connsiteX90" fmla="*/ 977319 w 1297423"/>
                <a:gd name="connsiteY90" fmla="*/ 1728511 h 2307112"/>
                <a:gd name="connsiteX91" fmla="*/ 965463 w 1297423"/>
                <a:gd name="connsiteY91" fmla="*/ 1738235 h 2307112"/>
                <a:gd name="connsiteX92" fmla="*/ 958350 w 1297423"/>
                <a:gd name="connsiteY92" fmla="*/ 1730942 h 2307112"/>
                <a:gd name="connsiteX93" fmla="*/ 951236 w 1297423"/>
                <a:gd name="connsiteY93" fmla="*/ 1735804 h 2307112"/>
                <a:gd name="connsiteX94" fmla="*/ 929896 w 1297423"/>
                <a:gd name="connsiteY94" fmla="*/ 1709062 h 2307112"/>
                <a:gd name="connsiteX95" fmla="*/ 915669 w 1297423"/>
                <a:gd name="connsiteY95" fmla="*/ 1716355 h 2307112"/>
                <a:gd name="connsiteX96" fmla="*/ 908556 w 1297423"/>
                <a:gd name="connsiteY96" fmla="*/ 1728511 h 2307112"/>
                <a:gd name="connsiteX97" fmla="*/ 901442 w 1297423"/>
                <a:gd name="connsiteY97" fmla="*/ 1730942 h 2307112"/>
                <a:gd name="connsiteX98" fmla="*/ 887215 w 1297423"/>
                <a:gd name="connsiteY98" fmla="*/ 1701769 h 2307112"/>
                <a:gd name="connsiteX99" fmla="*/ 816081 w 1297423"/>
                <a:gd name="connsiteY99" fmla="*/ 1704200 h 2307112"/>
                <a:gd name="connsiteX100" fmla="*/ 813710 w 1297423"/>
                <a:gd name="connsiteY100" fmla="*/ 1716355 h 2307112"/>
                <a:gd name="connsiteX101" fmla="*/ 771030 w 1297423"/>
                <a:gd name="connsiteY101" fmla="*/ 1716355 h 2307112"/>
                <a:gd name="connsiteX102" fmla="*/ 771030 w 1297423"/>
                <a:gd name="connsiteY102" fmla="*/ 1723649 h 2307112"/>
                <a:gd name="connsiteX103" fmla="*/ 740205 w 1297423"/>
                <a:gd name="connsiteY103" fmla="*/ 1716355 h 2307112"/>
                <a:gd name="connsiteX104" fmla="*/ 740205 w 1297423"/>
                <a:gd name="connsiteY104" fmla="*/ 1701769 h 2307112"/>
                <a:gd name="connsiteX105" fmla="*/ 733091 w 1297423"/>
                <a:gd name="connsiteY105" fmla="*/ 1701769 h 2307112"/>
                <a:gd name="connsiteX106" fmla="*/ 730720 w 1297423"/>
                <a:gd name="connsiteY106" fmla="*/ 1687182 h 2307112"/>
                <a:gd name="connsiteX107" fmla="*/ 730720 w 1297423"/>
                <a:gd name="connsiteY107" fmla="*/ 1687182 h 2307112"/>
                <a:gd name="connsiteX108" fmla="*/ 733091 w 1297423"/>
                <a:gd name="connsiteY108" fmla="*/ 1701769 h 2307112"/>
                <a:gd name="connsiteX109" fmla="*/ 678555 w 1297423"/>
                <a:gd name="connsiteY109" fmla="*/ 1704200 h 2307112"/>
                <a:gd name="connsiteX110" fmla="*/ 638246 w 1297423"/>
                <a:gd name="connsiteY110" fmla="*/ 1696907 h 2307112"/>
                <a:gd name="connsiteX111" fmla="*/ 635875 w 1297423"/>
                <a:gd name="connsiteY111" fmla="*/ 1704200 h 2307112"/>
                <a:gd name="connsiteX112" fmla="*/ 616905 w 1297423"/>
                <a:gd name="connsiteY112" fmla="*/ 1709062 h 2307112"/>
                <a:gd name="connsiteX113" fmla="*/ 609792 w 1297423"/>
                <a:gd name="connsiteY113" fmla="*/ 1728511 h 2307112"/>
                <a:gd name="connsiteX114" fmla="*/ 614534 w 1297423"/>
                <a:gd name="connsiteY114" fmla="*/ 1745529 h 2307112"/>
                <a:gd name="connsiteX115" fmla="*/ 595565 w 1297423"/>
                <a:gd name="connsiteY115" fmla="*/ 1745529 h 2307112"/>
                <a:gd name="connsiteX116" fmla="*/ 590823 w 1297423"/>
                <a:gd name="connsiteY116" fmla="*/ 1764978 h 2307112"/>
                <a:gd name="connsiteX117" fmla="*/ 597936 w 1297423"/>
                <a:gd name="connsiteY117" fmla="*/ 1779564 h 2307112"/>
                <a:gd name="connsiteX118" fmla="*/ 595565 w 1297423"/>
                <a:gd name="connsiteY118" fmla="*/ 1801444 h 2307112"/>
                <a:gd name="connsiteX119" fmla="*/ 583709 w 1297423"/>
                <a:gd name="connsiteY119" fmla="*/ 1808737 h 2307112"/>
                <a:gd name="connsiteX120" fmla="*/ 583709 w 1297423"/>
                <a:gd name="connsiteY120" fmla="*/ 1842773 h 2307112"/>
                <a:gd name="connsiteX121" fmla="*/ 569483 w 1297423"/>
                <a:gd name="connsiteY121" fmla="*/ 1847635 h 2307112"/>
                <a:gd name="connsiteX122" fmla="*/ 567111 w 1297423"/>
                <a:gd name="connsiteY122" fmla="*/ 1833048 h 2307112"/>
                <a:gd name="connsiteX123" fmla="*/ 533915 w 1297423"/>
                <a:gd name="connsiteY123" fmla="*/ 1833048 h 2307112"/>
                <a:gd name="connsiteX124" fmla="*/ 533915 w 1297423"/>
                <a:gd name="connsiteY124" fmla="*/ 1854928 h 2307112"/>
                <a:gd name="connsiteX125" fmla="*/ 514946 w 1297423"/>
                <a:gd name="connsiteY125" fmla="*/ 1854928 h 2307112"/>
                <a:gd name="connsiteX126" fmla="*/ 514946 w 1297423"/>
                <a:gd name="connsiteY126" fmla="*/ 1864653 h 2307112"/>
                <a:gd name="connsiteX127" fmla="*/ 512575 w 1297423"/>
                <a:gd name="connsiteY127" fmla="*/ 1871946 h 2307112"/>
                <a:gd name="connsiteX128" fmla="*/ 431957 w 1297423"/>
                <a:gd name="connsiteY128" fmla="*/ 1871946 h 2307112"/>
                <a:gd name="connsiteX129" fmla="*/ 431957 w 1297423"/>
                <a:gd name="connsiteY129" fmla="*/ 1891395 h 2307112"/>
                <a:gd name="connsiteX130" fmla="*/ 379791 w 1297423"/>
                <a:gd name="connsiteY130" fmla="*/ 1896257 h 2307112"/>
                <a:gd name="connsiteX131" fmla="*/ 379791 w 1297423"/>
                <a:gd name="connsiteY131" fmla="*/ 1925430 h 2307112"/>
                <a:gd name="connsiteX132" fmla="*/ 358451 w 1297423"/>
                <a:gd name="connsiteY132" fmla="*/ 1925430 h 2307112"/>
                <a:gd name="connsiteX133" fmla="*/ 356080 w 1297423"/>
                <a:gd name="connsiteY133" fmla="*/ 1947310 h 2307112"/>
                <a:gd name="connsiteX134" fmla="*/ 344224 w 1297423"/>
                <a:gd name="connsiteY134" fmla="*/ 1947310 h 2307112"/>
                <a:gd name="connsiteX135" fmla="*/ 344224 w 1297423"/>
                <a:gd name="connsiteY135" fmla="*/ 1974052 h 2307112"/>
                <a:gd name="connsiteX136" fmla="*/ 351338 w 1297423"/>
                <a:gd name="connsiteY136" fmla="*/ 1978914 h 2307112"/>
                <a:gd name="connsiteX137" fmla="*/ 348967 w 1297423"/>
                <a:gd name="connsiteY137" fmla="*/ 1995932 h 2307112"/>
                <a:gd name="connsiteX138" fmla="*/ 356080 w 1297423"/>
                <a:gd name="connsiteY138" fmla="*/ 2000794 h 2307112"/>
                <a:gd name="connsiteX139" fmla="*/ 356080 w 1297423"/>
                <a:gd name="connsiteY139" fmla="*/ 2064003 h 2307112"/>
                <a:gd name="connsiteX140" fmla="*/ 348967 w 1297423"/>
                <a:gd name="connsiteY140" fmla="*/ 2064003 h 2307112"/>
                <a:gd name="connsiteX141" fmla="*/ 348967 w 1297423"/>
                <a:gd name="connsiteY141" fmla="*/ 2076158 h 2307112"/>
                <a:gd name="connsiteX142" fmla="*/ 329997 w 1297423"/>
                <a:gd name="connsiteY142" fmla="*/ 2078589 h 2307112"/>
                <a:gd name="connsiteX143" fmla="*/ 315771 w 1297423"/>
                <a:gd name="connsiteY143" fmla="*/ 2112625 h 2307112"/>
                <a:gd name="connsiteX144" fmla="*/ 315771 w 1297423"/>
                <a:gd name="connsiteY144" fmla="*/ 2124780 h 2307112"/>
                <a:gd name="connsiteX145" fmla="*/ 372678 w 1297423"/>
                <a:gd name="connsiteY145" fmla="*/ 2127211 h 2307112"/>
                <a:gd name="connsiteX146" fmla="*/ 365565 w 1297423"/>
                <a:gd name="connsiteY146" fmla="*/ 2146660 h 2307112"/>
                <a:gd name="connsiteX147" fmla="*/ 370307 w 1297423"/>
                <a:gd name="connsiteY147" fmla="*/ 2156384 h 2307112"/>
                <a:gd name="connsiteX148" fmla="*/ 365565 w 1297423"/>
                <a:gd name="connsiteY148" fmla="*/ 2163678 h 2307112"/>
                <a:gd name="connsiteX149" fmla="*/ 348967 w 1297423"/>
                <a:gd name="connsiteY149" fmla="*/ 2163678 h 2307112"/>
                <a:gd name="connsiteX150" fmla="*/ 348967 w 1297423"/>
                <a:gd name="connsiteY150" fmla="*/ 2175833 h 2307112"/>
                <a:gd name="connsiteX151" fmla="*/ 318142 w 1297423"/>
                <a:gd name="connsiteY151" fmla="*/ 2183126 h 2307112"/>
                <a:gd name="connsiteX152" fmla="*/ 325255 w 1297423"/>
                <a:gd name="connsiteY152" fmla="*/ 2195282 h 2307112"/>
                <a:gd name="connsiteX153" fmla="*/ 322884 w 1297423"/>
                <a:gd name="connsiteY153" fmla="*/ 2251197 h 2307112"/>
                <a:gd name="connsiteX154" fmla="*/ 311028 w 1297423"/>
                <a:gd name="connsiteY154" fmla="*/ 2273077 h 2307112"/>
                <a:gd name="connsiteX155" fmla="*/ 284946 w 1297423"/>
                <a:gd name="connsiteY155" fmla="*/ 2302250 h 2307112"/>
                <a:gd name="connsiteX156" fmla="*/ 270719 w 1297423"/>
                <a:gd name="connsiteY156" fmla="*/ 2307112 h 2307112"/>
                <a:gd name="connsiteX157" fmla="*/ 254121 w 1297423"/>
                <a:gd name="connsiteY157" fmla="*/ 2277939 h 2307112"/>
                <a:gd name="connsiteX158" fmla="*/ 235152 w 1297423"/>
                <a:gd name="connsiteY158" fmla="*/ 2270646 h 2307112"/>
                <a:gd name="connsiteX159" fmla="*/ 220925 w 1297423"/>
                <a:gd name="connsiteY159" fmla="*/ 2287664 h 2307112"/>
                <a:gd name="connsiteX160" fmla="*/ 201956 w 1297423"/>
                <a:gd name="connsiteY160" fmla="*/ 2280370 h 2307112"/>
                <a:gd name="connsiteX161" fmla="*/ 187729 w 1297423"/>
                <a:gd name="connsiteY161" fmla="*/ 2285232 h 2307112"/>
                <a:gd name="connsiteX162" fmla="*/ 152162 w 1297423"/>
                <a:gd name="connsiteY162" fmla="*/ 2270646 h 2307112"/>
                <a:gd name="connsiteX163" fmla="*/ 111427 w 1297423"/>
                <a:gd name="connsiteY163" fmla="*/ 2249564 h 2307112"/>
                <a:gd name="connsiteX164" fmla="*/ 119732 w 1297423"/>
                <a:gd name="connsiteY164" fmla="*/ 2085522 h 2307112"/>
                <a:gd name="connsiteX165" fmla="*/ 149016 w 1297423"/>
                <a:gd name="connsiteY165" fmla="*/ 1874920 h 2307112"/>
                <a:gd name="connsiteX166" fmla="*/ 144099 w 1297423"/>
                <a:gd name="connsiteY166" fmla="*/ 1761572 h 2307112"/>
                <a:gd name="connsiteX167" fmla="*/ 115820 w 1297423"/>
                <a:gd name="connsiteY167" fmla="*/ 1679414 h 2307112"/>
                <a:gd name="connsiteX168" fmla="*/ 52467 w 1297423"/>
                <a:gd name="connsiteY168" fmla="*/ 1600677 h 2307112"/>
                <a:gd name="connsiteX169" fmla="*/ 2592 w 1297423"/>
                <a:gd name="connsiteY169" fmla="*/ 1561779 h 2307112"/>
                <a:gd name="connsiteX170" fmla="*/ 4236 w 1297423"/>
                <a:gd name="connsiteY170" fmla="*/ 1514320 h 2307112"/>
                <a:gd name="connsiteX171" fmla="*/ 0 w 1297423"/>
                <a:gd name="connsiteY171" fmla="*/ 1437289 h 2307112"/>
                <a:gd name="connsiteX172" fmla="*/ 55307 w 1297423"/>
                <a:gd name="connsiteY172" fmla="*/ 1322960 h 2307112"/>
                <a:gd name="connsiteX173" fmla="*/ 848993 w 1297423"/>
                <a:gd name="connsiteY173" fmla="*/ 1099173 h 2307112"/>
                <a:gd name="connsiteX174" fmla="*/ 220925 w 1297423"/>
                <a:gd name="connsiteY174" fmla="*/ 235817 h 2307112"/>
                <a:gd name="connsiteX175" fmla="*/ 242265 w 1297423"/>
                <a:gd name="connsiteY175" fmla="*/ 194488 h 2307112"/>
                <a:gd name="connsiteX176" fmla="*/ 220925 w 1297423"/>
                <a:gd name="connsiteY176" fmla="*/ 145866 h 2307112"/>
                <a:gd name="connsiteX177" fmla="*/ 230409 w 1297423"/>
                <a:gd name="connsiteY177" fmla="*/ 126417 h 2307112"/>
                <a:gd name="connsiteX178" fmla="*/ 263605 w 1297423"/>
                <a:gd name="connsiteY178" fmla="*/ 111831 h 2307112"/>
                <a:gd name="connsiteX179" fmla="*/ 301544 w 1297423"/>
                <a:gd name="connsiteY179" fmla="*/ 97244 h 2307112"/>
                <a:gd name="connsiteX0" fmla="*/ 216152 w 1297423"/>
                <a:gd name="connsiteY0" fmla="*/ 884920 h 2307112"/>
                <a:gd name="connsiteX1" fmla="*/ 263605 w 1297423"/>
                <a:gd name="connsiteY1" fmla="*/ 111831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30720 w 1297423"/>
                <a:gd name="connsiteY9" fmla="*/ 209074 h 2307112"/>
                <a:gd name="connsiteX10" fmla="*/ 752060 w 1297423"/>
                <a:gd name="connsiteY10" fmla="*/ 194488 h 2307112"/>
                <a:gd name="connsiteX11" fmla="*/ 761545 w 1297423"/>
                <a:gd name="connsiteY11" fmla="*/ 172608 h 2307112"/>
                <a:gd name="connsiteX12" fmla="*/ 787628 w 1297423"/>
                <a:gd name="connsiteY12" fmla="*/ 153159 h 2307112"/>
                <a:gd name="connsiteX13" fmla="*/ 808968 w 1297423"/>
                <a:gd name="connsiteY13" fmla="*/ 189626 h 2307112"/>
                <a:gd name="connsiteX14" fmla="*/ 808968 w 1297423"/>
                <a:gd name="connsiteY14" fmla="*/ 216368 h 2307112"/>
                <a:gd name="connsiteX15" fmla="*/ 820823 w 1297423"/>
                <a:gd name="connsiteY15" fmla="*/ 238248 h 2307112"/>
                <a:gd name="connsiteX16" fmla="*/ 839793 w 1297423"/>
                <a:gd name="connsiteY16" fmla="*/ 257696 h 2307112"/>
                <a:gd name="connsiteX17" fmla="*/ 937009 w 1297423"/>
                <a:gd name="connsiteY17" fmla="*/ 257696 h 2307112"/>
                <a:gd name="connsiteX18" fmla="*/ 1019999 w 1297423"/>
                <a:gd name="connsiteY18" fmla="*/ 367096 h 2307112"/>
                <a:gd name="connsiteX19" fmla="*/ 1136185 w 1297423"/>
                <a:gd name="connsiteY19" fmla="*/ 410856 h 2307112"/>
                <a:gd name="connsiteX20" fmla="*/ 1257114 w 1297423"/>
                <a:gd name="connsiteY20" fmla="*/ 367096 h 2307112"/>
                <a:gd name="connsiteX21" fmla="*/ 1257114 w 1297423"/>
                <a:gd name="connsiteY21" fmla="*/ 384113 h 2307112"/>
                <a:gd name="connsiteX22" fmla="*/ 1271341 w 1297423"/>
                <a:gd name="connsiteY22" fmla="*/ 403562 h 2307112"/>
                <a:gd name="connsiteX23" fmla="*/ 1209691 w 1297423"/>
                <a:gd name="connsiteY23" fmla="*/ 440029 h 2307112"/>
                <a:gd name="connsiteX24" fmla="*/ 1207320 w 1297423"/>
                <a:gd name="connsiteY24" fmla="*/ 486220 h 2307112"/>
                <a:gd name="connsiteX25" fmla="*/ 1228660 w 1297423"/>
                <a:gd name="connsiteY25" fmla="*/ 527548 h 2307112"/>
                <a:gd name="connsiteX26" fmla="*/ 1261856 w 1297423"/>
                <a:gd name="connsiteY26" fmla="*/ 549428 h 2307112"/>
                <a:gd name="connsiteX27" fmla="*/ 1283196 w 1297423"/>
                <a:gd name="connsiteY27" fmla="*/ 576170 h 2307112"/>
                <a:gd name="connsiteX28" fmla="*/ 1297423 w 1297423"/>
                <a:gd name="connsiteY28" fmla="*/ 639379 h 2307112"/>
                <a:gd name="connsiteX29" fmla="*/ 1024742 w 1297423"/>
                <a:gd name="connsiteY29" fmla="*/ 1145047 h 2307112"/>
                <a:gd name="connsiteX30" fmla="*/ 1036597 w 1297423"/>
                <a:gd name="connsiteY30" fmla="*/ 1159634 h 2307112"/>
                <a:gd name="connsiteX31" fmla="*/ 1065051 w 1297423"/>
                <a:gd name="connsiteY31" fmla="*/ 1159634 h 2307112"/>
                <a:gd name="connsiteX32" fmla="*/ 1067422 w 1297423"/>
                <a:gd name="connsiteY32" fmla="*/ 1162065 h 2307112"/>
                <a:gd name="connsiteX33" fmla="*/ 1086391 w 1297423"/>
                <a:gd name="connsiteY33" fmla="*/ 1154772 h 2307112"/>
                <a:gd name="connsiteX34" fmla="*/ 1098247 w 1297423"/>
                <a:gd name="connsiteY34" fmla="*/ 1162065 h 2307112"/>
                <a:gd name="connsiteX35" fmla="*/ 1105361 w 1297423"/>
                <a:gd name="connsiteY35" fmla="*/ 1162065 h 2307112"/>
                <a:gd name="connsiteX36" fmla="*/ 1100618 w 1297423"/>
                <a:gd name="connsiteY36" fmla="*/ 1166927 h 2307112"/>
                <a:gd name="connsiteX37" fmla="*/ 1114845 w 1297423"/>
                <a:gd name="connsiteY37" fmla="*/ 1174221 h 2307112"/>
                <a:gd name="connsiteX38" fmla="*/ 1121959 w 1297423"/>
                <a:gd name="connsiteY38" fmla="*/ 1217980 h 2307112"/>
                <a:gd name="connsiteX39" fmla="*/ 1114845 w 1297423"/>
                <a:gd name="connsiteY39" fmla="*/ 1225274 h 2307112"/>
                <a:gd name="connsiteX40" fmla="*/ 1114845 w 1297423"/>
                <a:gd name="connsiteY40" fmla="*/ 1249585 h 2307112"/>
                <a:gd name="connsiteX41" fmla="*/ 1140928 w 1297423"/>
                <a:gd name="connsiteY41" fmla="*/ 1266602 h 2307112"/>
                <a:gd name="connsiteX42" fmla="*/ 1136185 w 1297423"/>
                <a:gd name="connsiteY42" fmla="*/ 1273896 h 2307112"/>
                <a:gd name="connsiteX43" fmla="*/ 1145670 w 1297423"/>
                <a:gd name="connsiteY43" fmla="*/ 1286051 h 2307112"/>
                <a:gd name="connsiteX44" fmla="*/ 1145670 w 1297423"/>
                <a:gd name="connsiteY44" fmla="*/ 1298207 h 2307112"/>
                <a:gd name="connsiteX45" fmla="*/ 1148041 w 1297423"/>
                <a:gd name="connsiteY45" fmla="*/ 1300638 h 2307112"/>
                <a:gd name="connsiteX46" fmla="*/ 1145670 w 1297423"/>
                <a:gd name="connsiteY46" fmla="*/ 1307931 h 2307112"/>
                <a:gd name="connsiteX47" fmla="*/ 1152783 w 1297423"/>
                <a:gd name="connsiteY47" fmla="*/ 1320086 h 2307112"/>
                <a:gd name="connsiteX48" fmla="*/ 1159897 w 1297423"/>
                <a:gd name="connsiteY48" fmla="*/ 1312793 h 2307112"/>
                <a:gd name="connsiteX49" fmla="*/ 1159897 w 1297423"/>
                <a:gd name="connsiteY49" fmla="*/ 1322517 h 2307112"/>
                <a:gd name="connsiteX50" fmla="*/ 1162268 w 1297423"/>
                <a:gd name="connsiteY50" fmla="*/ 1339535 h 2307112"/>
                <a:gd name="connsiteX51" fmla="*/ 1136185 w 1297423"/>
                <a:gd name="connsiteY51" fmla="*/ 1354122 h 2307112"/>
                <a:gd name="connsiteX52" fmla="*/ 1114845 w 1297423"/>
                <a:gd name="connsiteY52" fmla="*/ 1354122 h 2307112"/>
                <a:gd name="connsiteX53" fmla="*/ 1112474 w 1297423"/>
                <a:gd name="connsiteY53" fmla="*/ 1371139 h 2307112"/>
                <a:gd name="connsiteX54" fmla="*/ 1133814 w 1297423"/>
                <a:gd name="connsiteY54" fmla="*/ 1371139 h 2307112"/>
                <a:gd name="connsiteX55" fmla="*/ 1136185 w 1297423"/>
                <a:gd name="connsiteY55" fmla="*/ 1378433 h 2307112"/>
                <a:gd name="connsiteX56" fmla="*/ 1140928 w 1297423"/>
                <a:gd name="connsiteY56" fmla="*/ 1376002 h 2307112"/>
                <a:gd name="connsiteX57" fmla="*/ 1148041 w 1297423"/>
                <a:gd name="connsiteY57" fmla="*/ 1388157 h 2307112"/>
                <a:gd name="connsiteX58" fmla="*/ 1145670 w 1297423"/>
                <a:gd name="connsiteY58" fmla="*/ 1395450 h 2307112"/>
                <a:gd name="connsiteX59" fmla="*/ 1148041 w 1297423"/>
                <a:gd name="connsiteY59" fmla="*/ 1397882 h 2307112"/>
                <a:gd name="connsiteX60" fmla="*/ 1167010 w 1297423"/>
                <a:gd name="connsiteY60" fmla="*/ 1376002 h 2307112"/>
                <a:gd name="connsiteX61" fmla="*/ 1174124 w 1297423"/>
                <a:gd name="connsiteY61" fmla="*/ 1378433 h 2307112"/>
                <a:gd name="connsiteX62" fmla="*/ 1169381 w 1297423"/>
                <a:gd name="connsiteY62" fmla="*/ 1376002 h 2307112"/>
                <a:gd name="connsiteX63" fmla="*/ 1176495 w 1297423"/>
                <a:gd name="connsiteY63" fmla="*/ 1368708 h 2307112"/>
                <a:gd name="connsiteX64" fmla="*/ 1183608 w 1297423"/>
                <a:gd name="connsiteY64" fmla="*/ 1363846 h 2307112"/>
                <a:gd name="connsiteX65" fmla="*/ 1200206 w 1297423"/>
                <a:gd name="connsiteY65" fmla="*/ 1412468 h 2307112"/>
                <a:gd name="connsiteX66" fmla="*/ 1195464 w 1297423"/>
                <a:gd name="connsiteY66" fmla="*/ 1419761 h 2307112"/>
                <a:gd name="connsiteX67" fmla="*/ 1195464 w 1297423"/>
                <a:gd name="connsiteY67" fmla="*/ 1436779 h 2307112"/>
                <a:gd name="connsiteX68" fmla="*/ 1162268 w 1297423"/>
                <a:gd name="connsiteY68" fmla="*/ 1431917 h 2307112"/>
                <a:gd name="connsiteX69" fmla="*/ 1159897 w 1297423"/>
                <a:gd name="connsiteY69" fmla="*/ 1468383 h 2307112"/>
                <a:gd name="connsiteX70" fmla="*/ 1145670 w 1297423"/>
                <a:gd name="connsiteY70" fmla="*/ 1468383 h 2307112"/>
                <a:gd name="connsiteX71" fmla="*/ 1140928 w 1297423"/>
                <a:gd name="connsiteY71" fmla="*/ 1499988 h 2307112"/>
                <a:gd name="connsiteX72" fmla="*/ 1126701 w 1297423"/>
                <a:gd name="connsiteY72" fmla="*/ 1517005 h 2307112"/>
                <a:gd name="connsiteX73" fmla="*/ 1126701 w 1297423"/>
                <a:gd name="connsiteY73" fmla="*/ 1543747 h 2307112"/>
                <a:gd name="connsiteX74" fmla="*/ 1107732 w 1297423"/>
                <a:gd name="connsiteY74" fmla="*/ 1555903 h 2307112"/>
                <a:gd name="connsiteX75" fmla="*/ 1133814 w 1297423"/>
                <a:gd name="connsiteY75" fmla="*/ 1565627 h 2307112"/>
                <a:gd name="connsiteX76" fmla="*/ 1133814 w 1297423"/>
                <a:gd name="connsiteY76" fmla="*/ 1572921 h 2307112"/>
                <a:gd name="connsiteX77" fmla="*/ 1079278 w 1297423"/>
                <a:gd name="connsiteY77" fmla="*/ 1572921 h 2307112"/>
                <a:gd name="connsiteX78" fmla="*/ 1091134 w 1297423"/>
                <a:gd name="connsiteY78" fmla="*/ 1597232 h 2307112"/>
                <a:gd name="connsiteX79" fmla="*/ 1100618 w 1297423"/>
                <a:gd name="connsiteY79" fmla="*/ 1604525 h 2307112"/>
                <a:gd name="connsiteX80" fmla="*/ 1098247 w 1297423"/>
                <a:gd name="connsiteY80" fmla="*/ 1614249 h 2307112"/>
                <a:gd name="connsiteX81" fmla="*/ 1100618 w 1297423"/>
                <a:gd name="connsiteY81" fmla="*/ 1619111 h 2307112"/>
                <a:gd name="connsiteX82" fmla="*/ 1100618 w 1297423"/>
                <a:gd name="connsiteY82" fmla="*/ 1640991 h 2307112"/>
                <a:gd name="connsiteX83" fmla="*/ 1093505 w 1297423"/>
                <a:gd name="connsiteY83" fmla="*/ 1640991 h 2307112"/>
                <a:gd name="connsiteX84" fmla="*/ 1086391 w 1297423"/>
                <a:gd name="connsiteY84" fmla="*/ 1662871 h 2307112"/>
                <a:gd name="connsiteX85" fmla="*/ 1086391 w 1297423"/>
                <a:gd name="connsiteY85" fmla="*/ 1701769 h 2307112"/>
                <a:gd name="connsiteX86" fmla="*/ 1072165 w 1297423"/>
                <a:gd name="connsiteY86" fmla="*/ 1704200 h 2307112"/>
                <a:gd name="connsiteX87" fmla="*/ 1072165 w 1297423"/>
                <a:gd name="connsiteY87" fmla="*/ 1718786 h 2307112"/>
                <a:gd name="connsiteX88" fmla="*/ 1060309 w 1297423"/>
                <a:gd name="connsiteY88" fmla="*/ 1735804 h 2307112"/>
                <a:gd name="connsiteX89" fmla="*/ 1003401 w 1297423"/>
                <a:gd name="connsiteY89" fmla="*/ 1728511 h 2307112"/>
                <a:gd name="connsiteX90" fmla="*/ 977319 w 1297423"/>
                <a:gd name="connsiteY90" fmla="*/ 1728511 h 2307112"/>
                <a:gd name="connsiteX91" fmla="*/ 965463 w 1297423"/>
                <a:gd name="connsiteY91" fmla="*/ 1738235 h 2307112"/>
                <a:gd name="connsiteX92" fmla="*/ 958350 w 1297423"/>
                <a:gd name="connsiteY92" fmla="*/ 1730942 h 2307112"/>
                <a:gd name="connsiteX93" fmla="*/ 951236 w 1297423"/>
                <a:gd name="connsiteY93" fmla="*/ 1735804 h 2307112"/>
                <a:gd name="connsiteX94" fmla="*/ 929896 w 1297423"/>
                <a:gd name="connsiteY94" fmla="*/ 1709062 h 2307112"/>
                <a:gd name="connsiteX95" fmla="*/ 915669 w 1297423"/>
                <a:gd name="connsiteY95" fmla="*/ 1716355 h 2307112"/>
                <a:gd name="connsiteX96" fmla="*/ 908556 w 1297423"/>
                <a:gd name="connsiteY96" fmla="*/ 1728511 h 2307112"/>
                <a:gd name="connsiteX97" fmla="*/ 901442 w 1297423"/>
                <a:gd name="connsiteY97" fmla="*/ 1730942 h 2307112"/>
                <a:gd name="connsiteX98" fmla="*/ 887215 w 1297423"/>
                <a:gd name="connsiteY98" fmla="*/ 1701769 h 2307112"/>
                <a:gd name="connsiteX99" fmla="*/ 816081 w 1297423"/>
                <a:gd name="connsiteY99" fmla="*/ 1704200 h 2307112"/>
                <a:gd name="connsiteX100" fmla="*/ 813710 w 1297423"/>
                <a:gd name="connsiteY100" fmla="*/ 1716355 h 2307112"/>
                <a:gd name="connsiteX101" fmla="*/ 771030 w 1297423"/>
                <a:gd name="connsiteY101" fmla="*/ 1716355 h 2307112"/>
                <a:gd name="connsiteX102" fmla="*/ 771030 w 1297423"/>
                <a:gd name="connsiteY102" fmla="*/ 1723649 h 2307112"/>
                <a:gd name="connsiteX103" fmla="*/ 740205 w 1297423"/>
                <a:gd name="connsiteY103" fmla="*/ 1716355 h 2307112"/>
                <a:gd name="connsiteX104" fmla="*/ 740205 w 1297423"/>
                <a:gd name="connsiteY104" fmla="*/ 1701769 h 2307112"/>
                <a:gd name="connsiteX105" fmla="*/ 733091 w 1297423"/>
                <a:gd name="connsiteY105" fmla="*/ 1701769 h 2307112"/>
                <a:gd name="connsiteX106" fmla="*/ 730720 w 1297423"/>
                <a:gd name="connsiteY106" fmla="*/ 1687182 h 2307112"/>
                <a:gd name="connsiteX107" fmla="*/ 730720 w 1297423"/>
                <a:gd name="connsiteY107" fmla="*/ 1687182 h 2307112"/>
                <a:gd name="connsiteX108" fmla="*/ 733091 w 1297423"/>
                <a:gd name="connsiteY108" fmla="*/ 1701769 h 2307112"/>
                <a:gd name="connsiteX109" fmla="*/ 678555 w 1297423"/>
                <a:gd name="connsiteY109" fmla="*/ 1704200 h 2307112"/>
                <a:gd name="connsiteX110" fmla="*/ 638246 w 1297423"/>
                <a:gd name="connsiteY110" fmla="*/ 1696907 h 2307112"/>
                <a:gd name="connsiteX111" fmla="*/ 635875 w 1297423"/>
                <a:gd name="connsiteY111" fmla="*/ 1704200 h 2307112"/>
                <a:gd name="connsiteX112" fmla="*/ 616905 w 1297423"/>
                <a:gd name="connsiteY112" fmla="*/ 1709062 h 2307112"/>
                <a:gd name="connsiteX113" fmla="*/ 609792 w 1297423"/>
                <a:gd name="connsiteY113" fmla="*/ 1728511 h 2307112"/>
                <a:gd name="connsiteX114" fmla="*/ 614534 w 1297423"/>
                <a:gd name="connsiteY114" fmla="*/ 1745529 h 2307112"/>
                <a:gd name="connsiteX115" fmla="*/ 595565 w 1297423"/>
                <a:gd name="connsiteY115" fmla="*/ 1745529 h 2307112"/>
                <a:gd name="connsiteX116" fmla="*/ 590823 w 1297423"/>
                <a:gd name="connsiteY116" fmla="*/ 1764978 h 2307112"/>
                <a:gd name="connsiteX117" fmla="*/ 597936 w 1297423"/>
                <a:gd name="connsiteY117" fmla="*/ 1779564 h 2307112"/>
                <a:gd name="connsiteX118" fmla="*/ 595565 w 1297423"/>
                <a:gd name="connsiteY118" fmla="*/ 1801444 h 2307112"/>
                <a:gd name="connsiteX119" fmla="*/ 583709 w 1297423"/>
                <a:gd name="connsiteY119" fmla="*/ 1808737 h 2307112"/>
                <a:gd name="connsiteX120" fmla="*/ 583709 w 1297423"/>
                <a:gd name="connsiteY120" fmla="*/ 1842773 h 2307112"/>
                <a:gd name="connsiteX121" fmla="*/ 569483 w 1297423"/>
                <a:gd name="connsiteY121" fmla="*/ 1847635 h 2307112"/>
                <a:gd name="connsiteX122" fmla="*/ 567111 w 1297423"/>
                <a:gd name="connsiteY122" fmla="*/ 1833048 h 2307112"/>
                <a:gd name="connsiteX123" fmla="*/ 533915 w 1297423"/>
                <a:gd name="connsiteY123" fmla="*/ 1833048 h 2307112"/>
                <a:gd name="connsiteX124" fmla="*/ 533915 w 1297423"/>
                <a:gd name="connsiteY124" fmla="*/ 1854928 h 2307112"/>
                <a:gd name="connsiteX125" fmla="*/ 514946 w 1297423"/>
                <a:gd name="connsiteY125" fmla="*/ 1854928 h 2307112"/>
                <a:gd name="connsiteX126" fmla="*/ 514946 w 1297423"/>
                <a:gd name="connsiteY126" fmla="*/ 1864653 h 2307112"/>
                <a:gd name="connsiteX127" fmla="*/ 512575 w 1297423"/>
                <a:gd name="connsiteY127" fmla="*/ 1871946 h 2307112"/>
                <a:gd name="connsiteX128" fmla="*/ 431957 w 1297423"/>
                <a:gd name="connsiteY128" fmla="*/ 1871946 h 2307112"/>
                <a:gd name="connsiteX129" fmla="*/ 431957 w 1297423"/>
                <a:gd name="connsiteY129" fmla="*/ 1891395 h 2307112"/>
                <a:gd name="connsiteX130" fmla="*/ 379791 w 1297423"/>
                <a:gd name="connsiteY130" fmla="*/ 1896257 h 2307112"/>
                <a:gd name="connsiteX131" fmla="*/ 379791 w 1297423"/>
                <a:gd name="connsiteY131" fmla="*/ 1925430 h 2307112"/>
                <a:gd name="connsiteX132" fmla="*/ 358451 w 1297423"/>
                <a:gd name="connsiteY132" fmla="*/ 1925430 h 2307112"/>
                <a:gd name="connsiteX133" fmla="*/ 356080 w 1297423"/>
                <a:gd name="connsiteY133" fmla="*/ 1947310 h 2307112"/>
                <a:gd name="connsiteX134" fmla="*/ 344224 w 1297423"/>
                <a:gd name="connsiteY134" fmla="*/ 1947310 h 2307112"/>
                <a:gd name="connsiteX135" fmla="*/ 344224 w 1297423"/>
                <a:gd name="connsiteY135" fmla="*/ 1974052 h 2307112"/>
                <a:gd name="connsiteX136" fmla="*/ 351338 w 1297423"/>
                <a:gd name="connsiteY136" fmla="*/ 1978914 h 2307112"/>
                <a:gd name="connsiteX137" fmla="*/ 348967 w 1297423"/>
                <a:gd name="connsiteY137" fmla="*/ 1995932 h 2307112"/>
                <a:gd name="connsiteX138" fmla="*/ 356080 w 1297423"/>
                <a:gd name="connsiteY138" fmla="*/ 2000794 h 2307112"/>
                <a:gd name="connsiteX139" fmla="*/ 356080 w 1297423"/>
                <a:gd name="connsiteY139" fmla="*/ 2064003 h 2307112"/>
                <a:gd name="connsiteX140" fmla="*/ 348967 w 1297423"/>
                <a:gd name="connsiteY140" fmla="*/ 2064003 h 2307112"/>
                <a:gd name="connsiteX141" fmla="*/ 348967 w 1297423"/>
                <a:gd name="connsiteY141" fmla="*/ 2076158 h 2307112"/>
                <a:gd name="connsiteX142" fmla="*/ 329997 w 1297423"/>
                <a:gd name="connsiteY142" fmla="*/ 2078589 h 2307112"/>
                <a:gd name="connsiteX143" fmla="*/ 315771 w 1297423"/>
                <a:gd name="connsiteY143" fmla="*/ 2112625 h 2307112"/>
                <a:gd name="connsiteX144" fmla="*/ 315771 w 1297423"/>
                <a:gd name="connsiteY144" fmla="*/ 2124780 h 2307112"/>
                <a:gd name="connsiteX145" fmla="*/ 372678 w 1297423"/>
                <a:gd name="connsiteY145" fmla="*/ 2127211 h 2307112"/>
                <a:gd name="connsiteX146" fmla="*/ 365565 w 1297423"/>
                <a:gd name="connsiteY146" fmla="*/ 2146660 h 2307112"/>
                <a:gd name="connsiteX147" fmla="*/ 370307 w 1297423"/>
                <a:gd name="connsiteY147" fmla="*/ 2156384 h 2307112"/>
                <a:gd name="connsiteX148" fmla="*/ 365565 w 1297423"/>
                <a:gd name="connsiteY148" fmla="*/ 2163678 h 2307112"/>
                <a:gd name="connsiteX149" fmla="*/ 348967 w 1297423"/>
                <a:gd name="connsiteY149" fmla="*/ 2163678 h 2307112"/>
                <a:gd name="connsiteX150" fmla="*/ 348967 w 1297423"/>
                <a:gd name="connsiteY150" fmla="*/ 2175833 h 2307112"/>
                <a:gd name="connsiteX151" fmla="*/ 318142 w 1297423"/>
                <a:gd name="connsiteY151" fmla="*/ 2183126 h 2307112"/>
                <a:gd name="connsiteX152" fmla="*/ 325255 w 1297423"/>
                <a:gd name="connsiteY152" fmla="*/ 2195282 h 2307112"/>
                <a:gd name="connsiteX153" fmla="*/ 322884 w 1297423"/>
                <a:gd name="connsiteY153" fmla="*/ 2251197 h 2307112"/>
                <a:gd name="connsiteX154" fmla="*/ 311028 w 1297423"/>
                <a:gd name="connsiteY154" fmla="*/ 2273077 h 2307112"/>
                <a:gd name="connsiteX155" fmla="*/ 284946 w 1297423"/>
                <a:gd name="connsiteY155" fmla="*/ 2302250 h 2307112"/>
                <a:gd name="connsiteX156" fmla="*/ 270719 w 1297423"/>
                <a:gd name="connsiteY156" fmla="*/ 2307112 h 2307112"/>
                <a:gd name="connsiteX157" fmla="*/ 254121 w 1297423"/>
                <a:gd name="connsiteY157" fmla="*/ 2277939 h 2307112"/>
                <a:gd name="connsiteX158" fmla="*/ 235152 w 1297423"/>
                <a:gd name="connsiteY158" fmla="*/ 2270646 h 2307112"/>
                <a:gd name="connsiteX159" fmla="*/ 220925 w 1297423"/>
                <a:gd name="connsiteY159" fmla="*/ 2287664 h 2307112"/>
                <a:gd name="connsiteX160" fmla="*/ 201956 w 1297423"/>
                <a:gd name="connsiteY160" fmla="*/ 2280370 h 2307112"/>
                <a:gd name="connsiteX161" fmla="*/ 187729 w 1297423"/>
                <a:gd name="connsiteY161" fmla="*/ 2285232 h 2307112"/>
                <a:gd name="connsiteX162" fmla="*/ 152162 w 1297423"/>
                <a:gd name="connsiteY162" fmla="*/ 2270646 h 2307112"/>
                <a:gd name="connsiteX163" fmla="*/ 111427 w 1297423"/>
                <a:gd name="connsiteY163" fmla="*/ 2249564 h 2307112"/>
                <a:gd name="connsiteX164" fmla="*/ 119732 w 1297423"/>
                <a:gd name="connsiteY164" fmla="*/ 2085522 h 2307112"/>
                <a:gd name="connsiteX165" fmla="*/ 149016 w 1297423"/>
                <a:gd name="connsiteY165" fmla="*/ 1874920 h 2307112"/>
                <a:gd name="connsiteX166" fmla="*/ 144099 w 1297423"/>
                <a:gd name="connsiteY166" fmla="*/ 1761572 h 2307112"/>
                <a:gd name="connsiteX167" fmla="*/ 115820 w 1297423"/>
                <a:gd name="connsiteY167" fmla="*/ 1679414 h 2307112"/>
                <a:gd name="connsiteX168" fmla="*/ 52467 w 1297423"/>
                <a:gd name="connsiteY168" fmla="*/ 1600677 h 2307112"/>
                <a:gd name="connsiteX169" fmla="*/ 2592 w 1297423"/>
                <a:gd name="connsiteY169" fmla="*/ 1561779 h 2307112"/>
                <a:gd name="connsiteX170" fmla="*/ 4236 w 1297423"/>
                <a:gd name="connsiteY170" fmla="*/ 1514320 h 2307112"/>
                <a:gd name="connsiteX171" fmla="*/ 0 w 1297423"/>
                <a:gd name="connsiteY171" fmla="*/ 1437289 h 2307112"/>
                <a:gd name="connsiteX172" fmla="*/ 55307 w 1297423"/>
                <a:gd name="connsiteY172" fmla="*/ 1322960 h 2307112"/>
                <a:gd name="connsiteX173" fmla="*/ 848993 w 1297423"/>
                <a:gd name="connsiteY173" fmla="*/ 1099173 h 2307112"/>
                <a:gd name="connsiteX174" fmla="*/ 220925 w 1297423"/>
                <a:gd name="connsiteY174" fmla="*/ 235817 h 2307112"/>
                <a:gd name="connsiteX175" fmla="*/ 242265 w 1297423"/>
                <a:gd name="connsiteY175" fmla="*/ 194488 h 2307112"/>
                <a:gd name="connsiteX176" fmla="*/ 220925 w 1297423"/>
                <a:gd name="connsiteY176" fmla="*/ 145866 h 2307112"/>
                <a:gd name="connsiteX177" fmla="*/ 230409 w 1297423"/>
                <a:gd name="connsiteY177" fmla="*/ 126417 h 2307112"/>
                <a:gd name="connsiteX178" fmla="*/ 263605 w 1297423"/>
                <a:gd name="connsiteY178" fmla="*/ 111831 h 2307112"/>
                <a:gd name="connsiteX0" fmla="*/ 216152 w 1297423"/>
                <a:gd name="connsiteY0" fmla="*/ 884920 h 2307112"/>
                <a:gd name="connsiteX1" fmla="*/ 230409 w 1297423"/>
                <a:gd name="connsiteY1" fmla="*/ 126417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30720 w 1297423"/>
                <a:gd name="connsiteY9" fmla="*/ 209074 h 2307112"/>
                <a:gd name="connsiteX10" fmla="*/ 752060 w 1297423"/>
                <a:gd name="connsiteY10" fmla="*/ 194488 h 2307112"/>
                <a:gd name="connsiteX11" fmla="*/ 761545 w 1297423"/>
                <a:gd name="connsiteY11" fmla="*/ 172608 h 2307112"/>
                <a:gd name="connsiteX12" fmla="*/ 787628 w 1297423"/>
                <a:gd name="connsiteY12" fmla="*/ 153159 h 2307112"/>
                <a:gd name="connsiteX13" fmla="*/ 808968 w 1297423"/>
                <a:gd name="connsiteY13" fmla="*/ 189626 h 2307112"/>
                <a:gd name="connsiteX14" fmla="*/ 808968 w 1297423"/>
                <a:gd name="connsiteY14" fmla="*/ 216368 h 2307112"/>
                <a:gd name="connsiteX15" fmla="*/ 820823 w 1297423"/>
                <a:gd name="connsiteY15" fmla="*/ 238248 h 2307112"/>
                <a:gd name="connsiteX16" fmla="*/ 839793 w 1297423"/>
                <a:gd name="connsiteY16" fmla="*/ 257696 h 2307112"/>
                <a:gd name="connsiteX17" fmla="*/ 937009 w 1297423"/>
                <a:gd name="connsiteY17" fmla="*/ 257696 h 2307112"/>
                <a:gd name="connsiteX18" fmla="*/ 1019999 w 1297423"/>
                <a:gd name="connsiteY18" fmla="*/ 367096 h 2307112"/>
                <a:gd name="connsiteX19" fmla="*/ 1136185 w 1297423"/>
                <a:gd name="connsiteY19" fmla="*/ 410856 h 2307112"/>
                <a:gd name="connsiteX20" fmla="*/ 1257114 w 1297423"/>
                <a:gd name="connsiteY20" fmla="*/ 367096 h 2307112"/>
                <a:gd name="connsiteX21" fmla="*/ 1257114 w 1297423"/>
                <a:gd name="connsiteY21" fmla="*/ 384113 h 2307112"/>
                <a:gd name="connsiteX22" fmla="*/ 1271341 w 1297423"/>
                <a:gd name="connsiteY22" fmla="*/ 403562 h 2307112"/>
                <a:gd name="connsiteX23" fmla="*/ 1209691 w 1297423"/>
                <a:gd name="connsiteY23" fmla="*/ 440029 h 2307112"/>
                <a:gd name="connsiteX24" fmla="*/ 1207320 w 1297423"/>
                <a:gd name="connsiteY24" fmla="*/ 486220 h 2307112"/>
                <a:gd name="connsiteX25" fmla="*/ 1228660 w 1297423"/>
                <a:gd name="connsiteY25" fmla="*/ 527548 h 2307112"/>
                <a:gd name="connsiteX26" fmla="*/ 1261856 w 1297423"/>
                <a:gd name="connsiteY26" fmla="*/ 549428 h 2307112"/>
                <a:gd name="connsiteX27" fmla="*/ 1283196 w 1297423"/>
                <a:gd name="connsiteY27" fmla="*/ 576170 h 2307112"/>
                <a:gd name="connsiteX28" fmla="*/ 1297423 w 1297423"/>
                <a:gd name="connsiteY28" fmla="*/ 639379 h 2307112"/>
                <a:gd name="connsiteX29" fmla="*/ 1024742 w 1297423"/>
                <a:gd name="connsiteY29" fmla="*/ 1145047 h 2307112"/>
                <a:gd name="connsiteX30" fmla="*/ 1036597 w 1297423"/>
                <a:gd name="connsiteY30" fmla="*/ 1159634 h 2307112"/>
                <a:gd name="connsiteX31" fmla="*/ 1065051 w 1297423"/>
                <a:gd name="connsiteY31" fmla="*/ 1159634 h 2307112"/>
                <a:gd name="connsiteX32" fmla="*/ 1067422 w 1297423"/>
                <a:gd name="connsiteY32" fmla="*/ 1162065 h 2307112"/>
                <a:gd name="connsiteX33" fmla="*/ 1086391 w 1297423"/>
                <a:gd name="connsiteY33" fmla="*/ 1154772 h 2307112"/>
                <a:gd name="connsiteX34" fmla="*/ 1098247 w 1297423"/>
                <a:gd name="connsiteY34" fmla="*/ 1162065 h 2307112"/>
                <a:gd name="connsiteX35" fmla="*/ 1105361 w 1297423"/>
                <a:gd name="connsiteY35" fmla="*/ 1162065 h 2307112"/>
                <a:gd name="connsiteX36" fmla="*/ 1100618 w 1297423"/>
                <a:gd name="connsiteY36" fmla="*/ 1166927 h 2307112"/>
                <a:gd name="connsiteX37" fmla="*/ 1114845 w 1297423"/>
                <a:gd name="connsiteY37" fmla="*/ 1174221 h 2307112"/>
                <a:gd name="connsiteX38" fmla="*/ 1121959 w 1297423"/>
                <a:gd name="connsiteY38" fmla="*/ 1217980 h 2307112"/>
                <a:gd name="connsiteX39" fmla="*/ 1114845 w 1297423"/>
                <a:gd name="connsiteY39" fmla="*/ 1225274 h 2307112"/>
                <a:gd name="connsiteX40" fmla="*/ 1114845 w 1297423"/>
                <a:gd name="connsiteY40" fmla="*/ 1249585 h 2307112"/>
                <a:gd name="connsiteX41" fmla="*/ 1140928 w 1297423"/>
                <a:gd name="connsiteY41" fmla="*/ 1266602 h 2307112"/>
                <a:gd name="connsiteX42" fmla="*/ 1136185 w 1297423"/>
                <a:gd name="connsiteY42" fmla="*/ 1273896 h 2307112"/>
                <a:gd name="connsiteX43" fmla="*/ 1145670 w 1297423"/>
                <a:gd name="connsiteY43" fmla="*/ 1286051 h 2307112"/>
                <a:gd name="connsiteX44" fmla="*/ 1145670 w 1297423"/>
                <a:gd name="connsiteY44" fmla="*/ 1298207 h 2307112"/>
                <a:gd name="connsiteX45" fmla="*/ 1148041 w 1297423"/>
                <a:gd name="connsiteY45" fmla="*/ 1300638 h 2307112"/>
                <a:gd name="connsiteX46" fmla="*/ 1145670 w 1297423"/>
                <a:gd name="connsiteY46" fmla="*/ 1307931 h 2307112"/>
                <a:gd name="connsiteX47" fmla="*/ 1152783 w 1297423"/>
                <a:gd name="connsiteY47" fmla="*/ 1320086 h 2307112"/>
                <a:gd name="connsiteX48" fmla="*/ 1159897 w 1297423"/>
                <a:gd name="connsiteY48" fmla="*/ 1312793 h 2307112"/>
                <a:gd name="connsiteX49" fmla="*/ 1159897 w 1297423"/>
                <a:gd name="connsiteY49" fmla="*/ 1322517 h 2307112"/>
                <a:gd name="connsiteX50" fmla="*/ 1162268 w 1297423"/>
                <a:gd name="connsiteY50" fmla="*/ 1339535 h 2307112"/>
                <a:gd name="connsiteX51" fmla="*/ 1136185 w 1297423"/>
                <a:gd name="connsiteY51" fmla="*/ 1354122 h 2307112"/>
                <a:gd name="connsiteX52" fmla="*/ 1114845 w 1297423"/>
                <a:gd name="connsiteY52" fmla="*/ 1354122 h 2307112"/>
                <a:gd name="connsiteX53" fmla="*/ 1112474 w 1297423"/>
                <a:gd name="connsiteY53" fmla="*/ 1371139 h 2307112"/>
                <a:gd name="connsiteX54" fmla="*/ 1133814 w 1297423"/>
                <a:gd name="connsiteY54" fmla="*/ 1371139 h 2307112"/>
                <a:gd name="connsiteX55" fmla="*/ 1136185 w 1297423"/>
                <a:gd name="connsiteY55" fmla="*/ 1378433 h 2307112"/>
                <a:gd name="connsiteX56" fmla="*/ 1140928 w 1297423"/>
                <a:gd name="connsiteY56" fmla="*/ 1376002 h 2307112"/>
                <a:gd name="connsiteX57" fmla="*/ 1148041 w 1297423"/>
                <a:gd name="connsiteY57" fmla="*/ 1388157 h 2307112"/>
                <a:gd name="connsiteX58" fmla="*/ 1145670 w 1297423"/>
                <a:gd name="connsiteY58" fmla="*/ 1395450 h 2307112"/>
                <a:gd name="connsiteX59" fmla="*/ 1148041 w 1297423"/>
                <a:gd name="connsiteY59" fmla="*/ 1397882 h 2307112"/>
                <a:gd name="connsiteX60" fmla="*/ 1167010 w 1297423"/>
                <a:gd name="connsiteY60" fmla="*/ 1376002 h 2307112"/>
                <a:gd name="connsiteX61" fmla="*/ 1174124 w 1297423"/>
                <a:gd name="connsiteY61" fmla="*/ 1378433 h 2307112"/>
                <a:gd name="connsiteX62" fmla="*/ 1169381 w 1297423"/>
                <a:gd name="connsiteY62" fmla="*/ 1376002 h 2307112"/>
                <a:gd name="connsiteX63" fmla="*/ 1176495 w 1297423"/>
                <a:gd name="connsiteY63" fmla="*/ 1368708 h 2307112"/>
                <a:gd name="connsiteX64" fmla="*/ 1183608 w 1297423"/>
                <a:gd name="connsiteY64" fmla="*/ 1363846 h 2307112"/>
                <a:gd name="connsiteX65" fmla="*/ 1200206 w 1297423"/>
                <a:gd name="connsiteY65" fmla="*/ 1412468 h 2307112"/>
                <a:gd name="connsiteX66" fmla="*/ 1195464 w 1297423"/>
                <a:gd name="connsiteY66" fmla="*/ 1419761 h 2307112"/>
                <a:gd name="connsiteX67" fmla="*/ 1195464 w 1297423"/>
                <a:gd name="connsiteY67" fmla="*/ 1436779 h 2307112"/>
                <a:gd name="connsiteX68" fmla="*/ 1162268 w 1297423"/>
                <a:gd name="connsiteY68" fmla="*/ 1431917 h 2307112"/>
                <a:gd name="connsiteX69" fmla="*/ 1159897 w 1297423"/>
                <a:gd name="connsiteY69" fmla="*/ 1468383 h 2307112"/>
                <a:gd name="connsiteX70" fmla="*/ 1145670 w 1297423"/>
                <a:gd name="connsiteY70" fmla="*/ 1468383 h 2307112"/>
                <a:gd name="connsiteX71" fmla="*/ 1140928 w 1297423"/>
                <a:gd name="connsiteY71" fmla="*/ 1499988 h 2307112"/>
                <a:gd name="connsiteX72" fmla="*/ 1126701 w 1297423"/>
                <a:gd name="connsiteY72" fmla="*/ 1517005 h 2307112"/>
                <a:gd name="connsiteX73" fmla="*/ 1126701 w 1297423"/>
                <a:gd name="connsiteY73" fmla="*/ 1543747 h 2307112"/>
                <a:gd name="connsiteX74" fmla="*/ 1107732 w 1297423"/>
                <a:gd name="connsiteY74" fmla="*/ 1555903 h 2307112"/>
                <a:gd name="connsiteX75" fmla="*/ 1133814 w 1297423"/>
                <a:gd name="connsiteY75" fmla="*/ 1565627 h 2307112"/>
                <a:gd name="connsiteX76" fmla="*/ 1133814 w 1297423"/>
                <a:gd name="connsiteY76" fmla="*/ 1572921 h 2307112"/>
                <a:gd name="connsiteX77" fmla="*/ 1079278 w 1297423"/>
                <a:gd name="connsiteY77" fmla="*/ 1572921 h 2307112"/>
                <a:gd name="connsiteX78" fmla="*/ 1091134 w 1297423"/>
                <a:gd name="connsiteY78" fmla="*/ 1597232 h 2307112"/>
                <a:gd name="connsiteX79" fmla="*/ 1100618 w 1297423"/>
                <a:gd name="connsiteY79" fmla="*/ 1604525 h 2307112"/>
                <a:gd name="connsiteX80" fmla="*/ 1098247 w 1297423"/>
                <a:gd name="connsiteY80" fmla="*/ 1614249 h 2307112"/>
                <a:gd name="connsiteX81" fmla="*/ 1100618 w 1297423"/>
                <a:gd name="connsiteY81" fmla="*/ 1619111 h 2307112"/>
                <a:gd name="connsiteX82" fmla="*/ 1100618 w 1297423"/>
                <a:gd name="connsiteY82" fmla="*/ 1640991 h 2307112"/>
                <a:gd name="connsiteX83" fmla="*/ 1093505 w 1297423"/>
                <a:gd name="connsiteY83" fmla="*/ 1640991 h 2307112"/>
                <a:gd name="connsiteX84" fmla="*/ 1086391 w 1297423"/>
                <a:gd name="connsiteY84" fmla="*/ 1662871 h 2307112"/>
                <a:gd name="connsiteX85" fmla="*/ 1086391 w 1297423"/>
                <a:gd name="connsiteY85" fmla="*/ 1701769 h 2307112"/>
                <a:gd name="connsiteX86" fmla="*/ 1072165 w 1297423"/>
                <a:gd name="connsiteY86" fmla="*/ 1704200 h 2307112"/>
                <a:gd name="connsiteX87" fmla="*/ 1072165 w 1297423"/>
                <a:gd name="connsiteY87" fmla="*/ 1718786 h 2307112"/>
                <a:gd name="connsiteX88" fmla="*/ 1060309 w 1297423"/>
                <a:gd name="connsiteY88" fmla="*/ 1735804 h 2307112"/>
                <a:gd name="connsiteX89" fmla="*/ 1003401 w 1297423"/>
                <a:gd name="connsiteY89" fmla="*/ 1728511 h 2307112"/>
                <a:gd name="connsiteX90" fmla="*/ 977319 w 1297423"/>
                <a:gd name="connsiteY90" fmla="*/ 1728511 h 2307112"/>
                <a:gd name="connsiteX91" fmla="*/ 965463 w 1297423"/>
                <a:gd name="connsiteY91" fmla="*/ 1738235 h 2307112"/>
                <a:gd name="connsiteX92" fmla="*/ 958350 w 1297423"/>
                <a:gd name="connsiteY92" fmla="*/ 1730942 h 2307112"/>
                <a:gd name="connsiteX93" fmla="*/ 951236 w 1297423"/>
                <a:gd name="connsiteY93" fmla="*/ 1735804 h 2307112"/>
                <a:gd name="connsiteX94" fmla="*/ 929896 w 1297423"/>
                <a:gd name="connsiteY94" fmla="*/ 1709062 h 2307112"/>
                <a:gd name="connsiteX95" fmla="*/ 915669 w 1297423"/>
                <a:gd name="connsiteY95" fmla="*/ 1716355 h 2307112"/>
                <a:gd name="connsiteX96" fmla="*/ 908556 w 1297423"/>
                <a:gd name="connsiteY96" fmla="*/ 1728511 h 2307112"/>
                <a:gd name="connsiteX97" fmla="*/ 901442 w 1297423"/>
                <a:gd name="connsiteY97" fmla="*/ 1730942 h 2307112"/>
                <a:gd name="connsiteX98" fmla="*/ 887215 w 1297423"/>
                <a:gd name="connsiteY98" fmla="*/ 1701769 h 2307112"/>
                <a:gd name="connsiteX99" fmla="*/ 816081 w 1297423"/>
                <a:gd name="connsiteY99" fmla="*/ 1704200 h 2307112"/>
                <a:gd name="connsiteX100" fmla="*/ 813710 w 1297423"/>
                <a:gd name="connsiteY100" fmla="*/ 1716355 h 2307112"/>
                <a:gd name="connsiteX101" fmla="*/ 771030 w 1297423"/>
                <a:gd name="connsiteY101" fmla="*/ 1716355 h 2307112"/>
                <a:gd name="connsiteX102" fmla="*/ 771030 w 1297423"/>
                <a:gd name="connsiteY102" fmla="*/ 1723649 h 2307112"/>
                <a:gd name="connsiteX103" fmla="*/ 740205 w 1297423"/>
                <a:gd name="connsiteY103" fmla="*/ 1716355 h 2307112"/>
                <a:gd name="connsiteX104" fmla="*/ 740205 w 1297423"/>
                <a:gd name="connsiteY104" fmla="*/ 1701769 h 2307112"/>
                <a:gd name="connsiteX105" fmla="*/ 733091 w 1297423"/>
                <a:gd name="connsiteY105" fmla="*/ 1701769 h 2307112"/>
                <a:gd name="connsiteX106" fmla="*/ 730720 w 1297423"/>
                <a:gd name="connsiteY106" fmla="*/ 1687182 h 2307112"/>
                <a:gd name="connsiteX107" fmla="*/ 730720 w 1297423"/>
                <a:gd name="connsiteY107" fmla="*/ 1687182 h 2307112"/>
                <a:gd name="connsiteX108" fmla="*/ 733091 w 1297423"/>
                <a:gd name="connsiteY108" fmla="*/ 1701769 h 2307112"/>
                <a:gd name="connsiteX109" fmla="*/ 678555 w 1297423"/>
                <a:gd name="connsiteY109" fmla="*/ 1704200 h 2307112"/>
                <a:gd name="connsiteX110" fmla="*/ 638246 w 1297423"/>
                <a:gd name="connsiteY110" fmla="*/ 1696907 h 2307112"/>
                <a:gd name="connsiteX111" fmla="*/ 635875 w 1297423"/>
                <a:gd name="connsiteY111" fmla="*/ 1704200 h 2307112"/>
                <a:gd name="connsiteX112" fmla="*/ 616905 w 1297423"/>
                <a:gd name="connsiteY112" fmla="*/ 1709062 h 2307112"/>
                <a:gd name="connsiteX113" fmla="*/ 609792 w 1297423"/>
                <a:gd name="connsiteY113" fmla="*/ 1728511 h 2307112"/>
                <a:gd name="connsiteX114" fmla="*/ 614534 w 1297423"/>
                <a:gd name="connsiteY114" fmla="*/ 1745529 h 2307112"/>
                <a:gd name="connsiteX115" fmla="*/ 595565 w 1297423"/>
                <a:gd name="connsiteY115" fmla="*/ 1745529 h 2307112"/>
                <a:gd name="connsiteX116" fmla="*/ 590823 w 1297423"/>
                <a:gd name="connsiteY116" fmla="*/ 1764978 h 2307112"/>
                <a:gd name="connsiteX117" fmla="*/ 597936 w 1297423"/>
                <a:gd name="connsiteY117" fmla="*/ 1779564 h 2307112"/>
                <a:gd name="connsiteX118" fmla="*/ 595565 w 1297423"/>
                <a:gd name="connsiteY118" fmla="*/ 1801444 h 2307112"/>
                <a:gd name="connsiteX119" fmla="*/ 583709 w 1297423"/>
                <a:gd name="connsiteY119" fmla="*/ 1808737 h 2307112"/>
                <a:gd name="connsiteX120" fmla="*/ 583709 w 1297423"/>
                <a:gd name="connsiteY120" fmla="*/ 1842773 h 2307112"/>
                <a:gd name="connsiteX121" fmla="*/ 569483 w 1297423"/>
                <a:gd name="connsiteY121" fmla="*/ 1847635 h 2307112"/>
                <a:gd name="connsiteX122" fmla="*/ 567111 w 1297423"/>
                <a:gd name="connsiteY122" fmla="*/ 1833048 h 2307112"/>
                <a:gd name="connsiteX123" fmla="*/ 533915 w 1297423"/>
                <a:gd name="connsiteY123" fmla="*/ 1833048 h 2307112"/>
                <a:gd name="connsiteX124" fmla="*/ 533915 w 1297423"/>
                <a:gd name="connsiteY124" fmla="*/ 1854928 h 2307112"/>
                <a:gd name="connsiteX125" fmla="*/ 514946 w 1297423"/>
                <a:gd name="connsiteY125" fmla="*/ 1854928 h 2307112"/>
                <a:gd name="connsiteX126" fmla="*/ 514946 w 1297423"/>
                <a:gd name="connsiteY126" fmla="*/ 1864653 h 2307112"/>
                <a:gd name="connsiteX127" fmla="*/ 512575 w 1297423"/>
                <a:gd name="connsiteY127" fmla="*/ 1871946 h 2307112"/>
                <a:gd name="connsiteX128" fmla="*/ 431957 w 1297423"/>
                <a:gd name="connsiteY128" fmla="*/ 1871946 h 2307112"/>
                <a:gd name="connsiteX129" fmla="*/ 431957 w 1297423"/>
                <a:gd name="connsiteY129" fmla="*/ 1891395 h 2307112"/>
                <a:gd name="connsiteX130" fmla="*/ 379791 w 1297423"/>
                <a:gd name="connsiteY130" fmla="*/ 1896257 h 2307112"/>
                <a:gd name="connsiteX131" fmla="*/ 379791 w 1297423"/>
                <a:gd name="connsiteY131" fmla="*/ 1925430 h 2307112"/>
                <a:gd name="connsiteX132" fmla="*/ 358451 w 1297423"/>
                <a:gd name="connsiteY132" fmla="*/ 1925430 h 2307112"/>
                <a:gd name="connsiteX133" fmla="*/ 356080 w 1297423"/>
                <a:gd name="connsiteY133" fmla="*/ 1947310 h 2307112"/>
                <a:gd name="connsiteX134" fmla="*/ 344224 w 1297423"/>
                <a:gd name="connsiteY134" fmla="*/ 1947310 h 2307112"/>
                <a:gd name="connsiteX135" fmla="*/ 344224 w 1297423"/>
                <a:gd name="connsiteY135" fmla="*/ 1974052 h 2307112"/>
                <a:gd name="connsiteX136" fmla="*/ 351338 w 1297423"/>
                <a:gd name="connsiteY136" fmla="*/ 1978914 h 2307112"/>
                <a:gd name="connsiteX137" fmla="*/ 348967 w 1297423"/>
                <a:gd name="connsiteY137" fmla="*/ 1995932 h 2307112"/>
                <a:gd name="connsiteX138" fmla="*/ 356080 w 1297423"/>
                <a:gd name="connsiteY138" fmla="*/ 2000794 h 2307112"/>
                <a:gd name="connsiteX139" fmla="*/ 356080 w 1297423"/>
                <a:gd name="connsiteY139" fmla="*/ 2064003 h 2307112"/>
                <a:gd name="connsiteX140" fmla="*/ 348967 w 1297423"/>
                <a:gd name="connsiteY140" fmla="*/ 2064003 h 2307112"/>
                <a:gd name="connsiteX141" fmla="*/ 348967 w 1297423"/>
                <a:gd name="connsiteY141" fmla="*/ 2076158 h 2307112"/>
                <a:gd name="connsiteX142" fmla="*/ 329997 w 1297423"/>
                <a:gd name="connsiteY142" fmla="*/ 2078589 h 2307112"/>
                <a:gd name="connsiteX143" fmla="*/ 315771 w 1297423"/>
                <a:gd name="connsiteY143" fmla="*/ 2112625 h 2307112"/>
                <a:gd name="connsiteX144" fmla="*/ 315771 w 1297423"/>
                <a:gd name="connsiteY144" fmla="*/ 2124780 h 2307112"/>
                <a:gd name="connsiteX145" fmla="*/ 372678 w 1297423"/>
                <a:gd name="connsiteY145" fmla="*/ 2127211 h 2307112"/>
                <a:gd name="connsiteX146" fmla="*/ 365565 w 1297423"/>
                <a:gd name="connsiteY146" fmla="*/ 2146660 h 2307112"/>
                <a:gd name="connsiteX147" fmla="*/ 370307 w 1297423"/>
                <a:gd name="connsiteY147" fmla="*/ 2156384 h 2307112"/>
                <a:gd name="connsiteX148" fmla="*/ 365565 w 1297423"/>
                <a:gd name="connsiteY148" fmla="*/ 2163678 h 2307112"/>
                <a:gd name="connsiteX149" fmla="*/ 348967 w 1297423"/>
                <a:gd name="connsiteY149" fmla="*/ 2163678 h 2307112"/>
                <a:gd name="connsiteX150" fmla="*/ 348967 w 1297423"/>
                <a:gd name="connsiteY150" fmla="*/ 2175833 h 2307112"/>
                <a:gd name="connsiteX151" fmla="*/ 318142 w 1297423"/>
                <a:gd name="connsiteY151" fmla="*/ 2183126 h 2307112"/>
                <a:gd name="connsiteX152" fmla="*/ 325255 w 1297423"/>
                <a:gd name="connsiteY152" fmla="*/ 2195282 h 2307112"/>
                <a:gd name="connsiteX153" fmla="*/ 322884 w 1297423"/>
                <a:gd name="connsiteY153" fmla="*/ 2251197 h 2307112"/>
                <a:gd name="connsiteX154" fmla="*/ 311028 w 1297423"/>
                <a:gd name="connsiteY154" fmla="*/ 2273077 h 2307112"/>
                <a:gd name="connsiteX155" fmla="*/ 284946 w 1297423"/>
                <a:gd name="connsiteY155" fmla="*/ 2302250 h 2307112"/>
                <a:gd name="connsiteX156" fmla="*/ 270719 w 1297423"/>
                <a:gd name="connsiteY156" fmla="*/ 2307112 h 2307112"/>
                <a:gd name="connsiteX157" fmla="*/ 254121 w 1297423"/>
                <a:gd name="connsiteY157" fmla="*/ 2277939 h 2307112"/>
                <a:gd name="connsiteX158" fmla="*/ 235152 w 1297423"/>
                <a:gd name="connsiteY158" fmla="*/ 2270646 h 2307112"/>
                <a:gd name="connsiteX159" fmla="*/ 220925 w 1297423"/>
                <a:gd name="connsiteY159" fmla="*/ 2287664 h 2307112"/>
                <a:gd name="connsiteX160" fmla="*/ 201956 w 1297423"/>
                <a:gd name="connsiteY160" fmla="*/ 2280370 h 2307112"/>
                <a:gd name="connsiteX161" fmla="*/ 187729 w 1297423"/>
                <a:gd name="connsiteY161" fmla="*/ 2285232 h 2307112"/>
                <a:gd name="connsiteX162" fmla="*/ 152162 w 1297423"/>
                <a:gd name="connsiteY162" fmla="*/ 2270646 h 2307112"/>
                <a:gd name="connsiteX163" fmla="*/ 111427 w 1297423"/>
                <a:gd name="connsiteY163" fmla="*/ 2249564 h 2307112"/>
                <a:gd name="connsiteX164" fmla="*/ 119732 w 1297423"/>
                <a:gd name="connsiteY164" fmla="*/ 2085522 h 2307112"/>
                <a:gd name="connsiteX165" fmla="*/ 149016 w 1297423"/>
                <a:gd name="connsiteY165" fmla="*/ 1874920 h 2307112"/>
                <a:gd name="connsiteX166" fmla="*/ 144099 w 1297423"/>
                <a:gd name="connsiteY166" fmla="*/ 1761572 h 2307112"/>
                <a:gd name="connsiteX167" fmla="*/ 115820 w 1297423"/>
                <a:gd name="connsiteY167" fmla="*/ 1679414 h 2307112"/>
                <a:gd name="connsiteX168" fmla="*/ 52467 w 1297423"/>
                <a:gd name="connsiteY168" fmla="*/ 1600677 h 2307112"/>
                <a:gd name="connsiteX169" fmla="*/ 2592 w 1297423"/>
                <a:gd name="connsiteY169" fmla="*/ 1561779 h 2307112"/>
                <a:gd name="connsiteX170" fmla="*/ 4236 w 1297423"/>
                <a:gd name="connsiteY170" fmla="*/ 1514320 h 2307112"/>
                <a:gd name="connsiteX171" fmla="*/ 0 w 1297423"/>
                <a:gd name="connsiteY171" fmla="*/ 1437289 h 2307112"/>
                <a:gd name="connsiteX172" fmla="*/ 55307 w 1297423"/>
                <a:gd name="connsiteY172" fmla="*/ 1322960 h 2307112"/>
                <a:gd name="connsiteX173" fmla="*/ 848993 w 1297423"/>
                <a:gd name="connsiteY173" fmla="*/ 1099173 h 2307112"/>
                <a:gd name="connsiteX174" fmla="*/ 220925 w 1297423"/>
                <a:gd name="connsiteY174" fmla="*/ 235817 h 2307112"/>
                <a:gd name="connsiteX175" fmla="*/ 242265 w 1297423"/>
                <a:gd name="connsiteY175" fmla="*/ 194488 h 2307112"/>
                <a:gd name="connsiteX176" fmla="*/ 220925 w 1297423"/>
                <a:gd name="connsiteY176" fmla="*/ 145866 h 2307112"/>
                <a:gd name="connsiteX177" fmla="*/ 230409 w 1297423"/>
                <a:gd name="connsiteY177" fmla="*/ 126417 h 2307112"/>
                <a:gd name="connsiteX0" fmla="*/ 216152 w 1297423"/>
                <a:gd name="connsiteY0" fmla="*/ 884920 h 2307112"/>
                <a:gd name="connsiteX1" fmla="*/ 220925 w 1297423"/>
                <a:gd name="connsiteY1" fmla="*/ 145866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30720 w 1297423"/>
                <a:gd name="connsiteY9" fmla="*/ 209074 h 2307112"/>
                <a:gd name="connsiteX10" fmla="*/ 752060 w 1297423"/>
                <a:gd name="connsiteY10" fmla="*/ 194488 h 2307112"/>
                <a:gd name="connsiteX11" fmla="*/ 761545 w 1297423"/>
                <a:gd name="connsiteY11" fmla="*/ 172608 h 2307112"/>
                <a:gd name="connsiteX12" fmla="*/ 787628 w 1297423"/>
                <a:gd name="connsiteY12" fmla="*/ 153159 h 2307112"/>
                <a:gd name="connsiteX13" fmla="*/ 808968 w 1297423"/>
                <a:gd name="connsiteY13" fmla="*/ 189626 h 2307112"/>
                <a:gd name="connsiteX14" fmla="*/ 808968 w 1297423"/>
                <a:gd name="connsiteY14" fmla="*/ 216368 h 2307112"/>
                <a:gd name="connsiteX15" fmla="*/ 820823 w 1297423"/>
                <a:gd name="connsiteY15" fmla="*/ 238248 h 2307112"/>
                <a:gd name="connsiteX16" fmla="*/ 839793 w 1297423"/>
                <a:gd name="connsiteY16" fmla="*/ 257696 h 2307112"/>
                <a:gd name="connsiteX17" fmla="*/ 937009 w 1297423"/>
                <a:gd name="connsiteY17" fmla="*/ 257696 h 2307112"/>
                <a:gd name="connsiteX18" fmla="*/ 1019999 w 1297423"/>
                <a:gd name="connsiteY18" fmla="*/ 367096 h 2307112"/>
                <a:gd name="connsiteX19" fmla="*/ 1136185 w 1297423"/>
                <a:gd name="connsiteY19" fmla="*/ 410856 h 2307112"/>
                <a:gd name="connsiteX20" fmla="*/ 1257114 w 1297423"/>
                <a:gd name="connsiteY20" fmla="*/ 367096 h 2307112"/>
                <a:gd name="connsiteX21" fmla="*/ 1257114 w 1297423"/>
                <a:gd name="connsiteY21" fmla="*/ 384113 h 2307112"/>
                <a:gd name="connsiteX22" fmla="*/ 1271341 w 1297423"/>
                <a:gd name="connsiteY22" fmla="*/ 403562 h 2307112"/>
                <a:gd name="connsiteX23" fmla="*/ 1209691 w 1297423"/>
                <a:gd name="connsiteY23" fmla="*/ 440029 h 2307112"/>
                <a:gd name="connsiteX24" fmla="*/ 1207320 w 1297423"/>
                <a:gd name="connsiteY24" fmla="*/ 486220 h 2307112"/>
                <a:gd name="connsiteX25" fmla="*/ 1228660 w 1297423"/>
                <a:gd name="connsiteY25" fmla="*/ 527548 h 2307112"/>
                <a:gd name="connsiteX26" fmla="*/ 1261856 w 1297423"/>
                <a:gd name="connsiteY26" fmla="*/ 549428 h 2307112"/>
                <a:gd name="connsiteX27" fmla="*/ 1283196 w 1297423"/>
                <a:gd name="connsiteY27" fmla="*/ 576170 h 2307112"/>
                <a:gd name="connsiteX28" fmla="*/ 1297423 w 1297423"/>
                <a:gd name="connsiteY28" fmla="*/ 639379 h 2307112"/>
                <a:gd name="connsiteX29" fmla="*/ 1024742 w 1297423"/>
                <a:gd name="connsiteY29" fmla="*/ 1145047 h 2307112"/>
                <a:gd name="connsiteX30" fmla="*/ 1036597 w 1297423"/>
                <a:gd name="connsiteY30" fmla="*/ 1159634 h 2307112"/>
                <a:gd name="connsiteX31" fmla="*/ 1065051 w 1297423"/>
                <a:gd name="connsiteY31" fmla="*/ 1159634 h 2307112"/>
                <a:gd name="connsiteX32" fmla="*/ 1067422 w 1297423"/>
                <a:gd name="connsiteY32" fmla="*/ 1162065 h 2307112"/>
                <a:gd name="connsiteX33" fmla="*/ 1086391 w 1297423"/>
                <a:gd name="connsiteY33" fmla="*/ 1154772 h 2307112"/>
                <a:gd name="connsiteX34" fmla="*/ 1098247 w 1297423"/>
                <a:gd name="connsiteY34" fmla="*/ 1162065 h 2307112"/>
                <a:gd name="connsiteX35" fmla="*/ 1105361 w 1297423"/>
                <a:gd name="connsiteY35" fmla="*/ 1162065 h 2307112"/>
                <a:gd name="connsiteX36" fmla="*/ 1100618 w 1297423"/>
                <a:gd name="connsiteY36" fmla="*/ 1166927 h 2307112"/>
                <a:gd name="connsiteX37" fmla="*/ 1114845 w 1297423"/>
                <a:gd name="connsiteY37" fmla="*/ 1174221 h 2307112"/>
                <a:gd name="connsiteX38" fmla="*/ 1121959 w 1297423"/>
                <a:gd name="connsiteY38" fmla="*/ 1217980 h 2307112"/>
                <a:gd name="connsiteX39" fmla="*/ 1114845 w 1297423"/>
                <a:gd name="connsiteY39" fmla="*/ 1225274 h 2307112"/>
                <a:gd name="connsiteX40" fmla="*/ 1114845 w 1297423"/>
                <a:gd name="connsiteY40" fmla="*/ 1249585 h 2307112"/>
                <a:gd name="connsiteX41" fmla="*/ 1140928 w 1297423"/>
                <a:gd name="connsiteY41" fmla="*/ 1266602 h 2307112"/>
                <a:gd name="connsiteX42" fmla="*/ 1136185 w 1297423"/>
                <a:gd name="connsiteY42" fmla="*/ 1273896 h 2307112"/>
                <a:gd name="connsiteX43" fmla="*/ 1145670 w 1297423"/>
                <a:gd name="connsiteY43" fmla="*/ 1286051 h 2307112"/>
                <a:gd name="connsiteX44" fmla="*/ 1145670 w 1297423"/>
                <a:gd name="connsiteY44" fmla="*/ 1298207 h 2307112"/>
                <a:gd name="connsiteX45" fmla="*/ 1148041 w 1297423"/>
                <a:gd name="connsiteY45" fmla="*/ 1300638 h 2307112"/>
                <a:gd name="connsiteX46" fmla="*/ 1145670 w 1297423"/>
                <a:gd name="connsiteY46" fmla="*/ 1307931 h 2307112"/>
                <a:gd name="connsiteX47" fmla="*/ 1152783 w 1297423"/>
                <a:gd name="connsiteY47" fmla="*/ 1320086 h 2307112"/>
                <a:gd name="connsiteX48" fmla="*/ 1159897 w 1297423"/>
                <a:gd name="connsiteY48" fmla="*/ 1312793 h 2307112"/>
                <a:gd name="connsiteX49" fmla="*/ 1159897 w 1297423"/>
                <a:gd name="connsiteY49" fmla="*/ 1322517 h 2307112"/>
                <a:gd name="connsiteX50" fmla="*/ 1162268 w 1297423"/>
                <a:gd name="connsiteY50" fmla="*/ 1339535 h 2307112"/>
                <a:gd name="connsiteX51" fmla="*/ 1136185 w 1297423"/>
                <a:gd name="connsiteY51" fmla="*/ 1354122 h 2307112"/>
                <a:gd name="connsiteX52" fmla="*/ 1114845 w 1297423"/>
                <a:gd name="connsiteY52" fmla="*/ 1354122 h 2307112"/>
                <a:gd name="connsiteX53" fmla="*/ 1112474 w 1297423"/>
                <a:gd name="connsiteY53" fmla="*/ 1371139 h 2307112"/>
                <a:gd name="connsiteX54" fmla="*/ 1133814 w 1297423"/>
                <a:gd name="connsiteY54" fmla="*/ 1371139 h 2307112"/>
                <a:gd name="connsiteX55" fmla="*/ 1136185 w 1297423"/>
                <a:gd name="connsiteY55" fmla="*/ 1378433 h 2307112"/>
                <a:gd name="connsiteX56" fmla="*/ 1140928 w 1297423"/>
                <a:gd name="connsiteY56" fmla="*/ 1376002 h 2307112"/>
                <a:gd name="connsiteX57" fmla="*/ 1148041 w 1297423"/>
                <a:gd name="connsiteY57" fmla="*/ 1388157 h 2307112"/>
                <a:gd name="connsiteX58" fmla="*/ 1145670 w 1297423"/>
                <a:gd name="connsiteY58" fmla="*/ 1395450 h 2307112"/>
                <a:gd name="connsiteX59" fmla="*/ 1148041 w 1297423"/>
                <a:gd name="connsiteY59" fmla="*/ 1397882 h 2307112"/>
                <a:gd name="connsiteX60" fmla="*/ 1167010 w 1297423"/>
                <a:gd name="connsiteY60" fmla="*/ 1376002 h 2307112"/>
                <a:gd name="connsiteX61" fmla="*/ 1174124 w 1297423"/>
                <a:gd name="connsiteY61" fmla="*/ 1378433 h 2307112"/>
                <a:gd name="connsiteX62" fmla="*/ 1169381 w 1297423"/>
                <a:gd name="connsiteY62" fmla="*/ 1376002 h 2307112"/>
                <a:gd name="connsiteX63" fmla="*/ 1176495 w 1297423"/>
                <a:gd name="connsiteY63" fmla="*/ 1368708 h 2307112"/>
                <a:gd name="connsiteX64" fmla="*/ 1183608 w 1297423"/>
                <a:gd name="connsiteY64" fmla="*/ 1363846 h 2307112"/>
                <a:gd name="connsiteX65" fmla="*/ 1200206 w 1297423"/>
                <a:gd name="connsiteY65" fmla="*/ 1412468 h 2307112"/>
                <a:gd name="connsiteX66" fmla="*/ 1195464 w 1297423"/>
                <a:gd name="connsiteY66" fmla="*/ 1419761 h 2307112"/>
                <a:gd name="connsiteX67" fmla="*/ 1195464 w 1297423"/>
                <a:gd name="connsiteY67" fmla="*/ 1436779 h 2307112"/>
                <a:gd name="connsiteX68" fmla="*/ 1162268 w 1297423"/>
                <a:gd name="connsiteY68" fmla="*/ 1431917 h 2307112"/>
                <a:gd name="connsiteX69" fmla="*/ 1159897 w 1297423"/>
                <a:gd name="connsiteY69" fmla="*/ 1468383 h 2307112"/>
                <a:gd name="connsiteX70" fmla="*/ 1145670 w 1297423"/>
                <a:gd name="connsiteY70" fmla="*/ 1468383 h 2307112"/>
                <a:gd name="connsiteX71" fmla="*/ 1140928 w 1297423"/>
                <a:gd name="connsiteY71" fmla="*/ 1499988 h 2307112"/>
                <a:gd name="connsiteX72" fmla="*/ 1126701 w 1297423"/>
                <a:gd name="connsiteY72" fmla="*/ 1517005 h 2307112"/>
                <a:gd name="connsiteX73" fmla="*/ 1126701 w 1297423"/>
                <a:gd name="connsiteY73" fmla="*/ 1543747 h 2307112"/>
                <a:gd name="connsiteX74" fmla="*/ 1107732 w 1297423"/>
                <a:gd name="connsiteY74" fmla="*/ 1555903 h 2307112"/>
                <a:gd name="connsiteX75" fmla="*/ 1133814 w 1297423"/>
                <a:gd name="connsiteY75" fmla="*/ 1565627 h 2307112"/>
                <a:gd name="connsiteX76" fmla="*/ 1133814 w 1297423"/>
                <a:gd name="connsiteY76" fmla="*/ 1572921 h 2307112"/>
                <a:gd name="connsiteX77" fmla="*/ 1079278 w 1297423"/>
                <a:gd name="connsiteY77" fmla="*/ 1572921 h 2307112"/>
                <a:gd name="connsiteX78" fmla="*/ 1091134 w 1297423"/>
                <a:gd name="connsiteY78" fmla="*/ 1597232 h 2307112"/>
                <a:gd name="connsiteX79" fmla="*/ 1100618 w 1297423"/>
                <a:gd name="connsiteY79" fmla="*/ 1604525 h 2307112"/>
                <a:gd name="connsiteX80" fmla="*/ 1098247 w 1297423"/>
                <a:gd name="connsiteY80" fmla="*/ 1614249 h 2307112"/>
                <a:gd name="connsiteX81" fmla="*/ 1100618 w 1297423"/>
                <a:gd name="connsiteY81" fmla="*/ 1619111 h 2307112"/>
                <a:gd name="connsiteX82" fmla="*/ 1100618 w 1297423"/>
                <a:gd name="connsiteY82" fmla="*/ 1640991 h 2307112"/>
                <a:gd name="connsiteX83" fmla="*/ 1093505 w 1297423"/>
                <a:gd name="connsiteY83" fmla="*/ 1640991 h 2307112"/>
                <a:gd name="connsiteX84" fmla="*/ 1086391 w 1297423"/>
                <a:gd name="connsiteY84" fmla="*/ 1662871 h 2307112"/>
                <a:gd name="connsiteX85" fmla="*/ 1086391 w 1297423"/>
                <a:gd name="connsiteY85" fmla="*/ 1701769 h 2307112"/>
                <a:gd name="connsiteX86" fmla="*/ 1072165 w 1297423"/>
                <a:gd name="connsiteY86" fmla="*/ 1704200 h 2307112"/>
                <a:gd name="connsiteX87" fmla="*/ 1072165 w 1297423"/>
                <a:gd name="connsiteY87" fmla="*/ 1718786 h 2307112"/>
                <a:gd name="connsiteX88" fmla="*/ 1060309 w 1297423"/>
                <a:gd name="connsiteY88" fmla="*/ 1735804 h 2307112"/>
                <a:gd name="connsiteX89" fmla="*/ 1003401 w 1297423"/>
                <a:gd name="connsiteY89" fmla="*/ 1728511 h 2307112"/>
                <a:gd name="connsiteX90" fmla="*/ 977319 w 1297423"/>
                <a:gd name="connsiteY90" fmla="*/ 1728511 h 2307112"/>
                <a:gd name="connsiteX91" fmla="*/ 965463 w 1297423"/>
                <a:gd name="connsiteY91" fmla="*/ 1738235 h 2307112"/>
                <a:gd name="connsiteX92" fmla="*/ 958350 w 1297423"/>
                <a:gd name="connsiteY92" fmla="*/ 1730942 h 2307112"/>
                <a:gd name="connsiteX93" fmla="*/ 951236 w 1297423"/>
                <a:gd name="connsiteY93" fmla="*/ 1735804 h 2307112"/>
                <a:gd name="connsiteX94" fmla="*/ 929896 w 1297423"/>
                <a:gd name="connsiteY94" fmla="*/ 1709062 h 2307112"/>
                <a:gd name="connsiteX95" fmla="*/ 915669 w 1297423"/>
                <a:gd name="connsiteY95" fmla="*/ 1716355 h 2307112"/>
                <a:gd name="connsiteX96" fmla="*/ 908556 w 1297423"/>
                <a:gd name="connsiteY96" fmla="*/ 1728511 h 2307112"/>
                <a:gd name="connsiteX97" fmla="*/ 901442 w 1297423"/>
                <a:gd name="connsiteY97" fmla="*/ 1730942 h 2307112"/>
                <a:gd name="connsiteX98" fmla="*/ 887215 w 1297423"/>
                <a:gd name="connsiteY98" fmla="*/ 1701769 h 2307112"/>
                <a:gd name="connsiteX99" fmla="*/ 816081 w 1297423"/>
                <a:gd name="connsiteY99" fmla="*/ 1704200 h 2307112"/>
                <a:gd name="connsiteX100" fmla="*/ 813710 w 1297423"/>
                <a:gd name="connsiteY100" fmla="*/ 1716355 h 2307112"/>
                <a:gd name="connsiteX101" fmla="*/ 771030 w 1297423"/>
                <a:gd name="connsiteY101" fmla="*/ 1716355 h 2307112"/>
                <a:gd name="connsiteX102" fmla="*/ 771030 w 1297423"/>
                <a:gd name="connsiteY102" fmla="*/ 1723649 h 2307112"/>
                <a:gd name="connsiteX103" fmla="*/ 740205 w 1297423"/>
                <a:gd name="connsiteY103" fmla="*/ 1716355 h 2307112"/>
                <a:gd name="connsiteX104" fmla="*/ 740205 w 1297423"/>
                <a:gd name="connsiteY104" fmla="*/ 1701769 h 2307112"/>
                <a:gd name="connsiteX105" fmla="*/ 733091 w 1297423"/>
                <a:gd name="connsiteY105" fmla="*/ 1701769 h 2307112"/>
                <a:gd name="connsiteX106" fmla="*/ 730720 w 1297423"/>
                <a:gd name="connsiteY106" fmla="*/ 1687182 h 2307112"/>
                <a:gd name="connsiteX107" fmla="*/ 730720 w 1297423"/>
                <a:gd name="connsiteY107" fmla="*/ 1687182 h 2307112"/>
                <a:gd name="connsiteX108" fmla="*/ 733091 w 1297423"/>
                <a:gd name="connsiteY108" fmla="*/ 1701769 h 2307112"/>
                <a:gd name="connsiteX109" fmla="*/ 678555 w 1297423"/>
                <a:gd name="connsiteY109" fmla="*/ 1704200 h 2307112"/>
                <a:gd name="connsiteX110" fmla="*/ 638246 w 1297423"/>
                <a:gd name="connsiteY110" fmla="*/ 1696907 h 2307112"/>
                <a:gd name="connsiteX111" fmla="*/ 635875 w 1297423"/>
                <a:gd name="connsiteY111" fmla="*/ 1704200 h 2307112"/>
                <a:gd name="connsiteX112" fmla="*/ 616905 w 1297423"/>
                <a:gd name="connsiteY112" fmla="*/ 1709062 h 2307112"/>
                <a:gd name="connsiteX113" fmla="*/ 609792 w 1297423"/>
                <a:gd name="connsiteY113" fmla="*/ 1728511 h 2307112"/>
                <a:gd name="connsiteX114" fmla="*/ 614534 w 1297423"/>
                <a:gd name="connsiteY114" fmla="*/ 1745529 h 2307112"/>
                <a:gd name="connsiteX115" fmla="*/ 595565 w 1297423"/>
                <a:gd name="connsiteY115" fmla="*/ 1745529 h 2307112"/>
                <a:gd name="connsiteX116" fmla="*/ 590823 w 1297423"/>
                <a:gd name="connsiteY116" fmla="*/ 1764978 h 2307112"/>
                <a:gd name="connsiteX117" fmla="*/ 597936 w 1297423"/>
                <a:gd name="connsiteY117" fmla="*/ 1779564 h 2307112"/>
                <a:gd name="connsiteX118" fmla="*/ 595565 w 1297423"/>
                <a:gd name="connsiteY118" fmla="*/ 1801444 h 2307112"/>
                <a:gd name="connsiteX119" fmla="*/ 583709 w 1297423"/>
                <a:gd name="connsiteY119" fmla="*/ 1808737 h 2307112"/>
                <a:gd name="connsiteX120" fmla="*/ 583709 w 1297423"/>
                <a:gd name="connsiteY120" fmla="*/ 1842773 h 2307112"/>
                <a:gd name="connsiteX121" fmla="*/ 569483 w 1297423"/>
                <a:gd name="connsiteY121" fmla="*/ 1847635 h 2307112"/>
                <a:gd name="connsiteX122" fmla="*/ 567111 w 1297423"/>
                <a:gd name="connsiteY122" fmla="*/ 1833048 h 2307112"/>
                <a:gd name="connsiteX123" fmla="*/ 533915 w 1297423"/>
                <a:gd name="connsiteY123" fmla="*/ 1833048 h 2307112"/>
                <a:gd name="connsiteX124" fmla="*/ 533915 w 1297423"/>
                <a:gd name="connsiteY124" fmla="*/ 1854928 h 2307112"/>
                <a:gd name="connsiteX125" fmla="*/ 514946 w 1297423"/>
                <a:gd name="connsiteY125" fmla="*/ 1854928 h 2307112"/>
                <a:gd name="connsiteX126" fmla="*/ 514946 w 1297423"/>
                <a:gd name="connsiteY126" fmla="*/ 1864653 h 2307112"/>
                <a:gd name="connsiteX127" fmla="*/ 512575 w 1297423"/>
                <a:gd name="connsiteY127" fmla="*/ 1871946 h 2307112"/>
                <a:gd name="connsiteX128" fmla="*/ 431957 w 1297423"/>
                <a:gd name="connsiteY128" fmla="*/ 1871946 h 2307112"/>
                <a:gd name="connsiteX129" fmla="*/ 431957 w 1297423"/>
                <a:gd name="connsiteY129" fmla="*/ 1891395 h 2307112"/>
                <a:gd name="connsiteX130" fmla="*/ 379791 w 1297423"/>
                <a:gd name="connsiteY130" fmla="*/ 1896257 h 2307112"/>
                <a:gd name="connsiteX131" fmla="*/ 379791 w 1297423"/>
                <a:gd name="connsiteY131" fmla="*/ 1925430 h 2307112"/>
                <a:gd name="connsiteX132" fmla="*/ 358451 w 1297423"/>
                <a:gd name="connsiteY132" fmla="*/ 1925430 h 2307112"/>
                <a:gd name="connsiteX133" fmla="*/ 356080 w 1297423"/>
                <a:gd name="connsiteY133" fmla="*/ 1947310 h 2307112"/>
                <a:gd name="connsiteX134" fmla="*/ 344224 w 1297423"/>
                <a:gd name="connsiteY134" fmla="*/ 1947310 h 2307112"/>
                <a:gd name="connsiteX135" fmla="*/ 344224 w 1297423"/>
                <a:gd name="connsiteY135" fmla="*/ 1974052 h 2307112"/>
                <a:gd name="connsiteX136" fmla="*/ 351338 w 1297423"/>
                <a:gd name="connsiteY136" fmla="*/ 1978914 h 2307112"/>
                <a:gd name="connsiteX137" fmla="*/ 348967 w 1297423"/>
                <a:gd name="connsiteY137" fmla="*/ 1995932 h 2307112"/>
                <a:gd name="connsiteX138" fmla="*/ 356080 w 1297423"/>
                <a:gd name="connsiteY138" fmla="*/ 2000794 h 2307112"/>
                <a:gd name="connsiteX139" fmla="*/ 356080 w 1297423"/>
                <a:gd name="connsiteY139" fmla="*/ 2064003 h 2307112"/>
                <a:gd name="connsiteX140" fmla="*/ 348967 w 1297423"/>
                <a:gd name="connsiteY140" fmla="*/ 2064003 h 2307112"/>
                <a:gd name="connsiteX141" fmla="*/ 348967 w 1297423"/>
                <a:gd name="connsiteY141" fmla="*/ 2076158 h 2307112"/>
                <a:gd name="connsiteX142" fmla="*/ 329997 w 1297423"/>
                <a:gd name="connsiteY142" fmla="*/ 2078589 h 2307112"/>
                <a:gd name="connsiteX143" fmla="*/ 315771 w 1297423"/>
                <a:gd name="connsiteY143" fmla="*/ 2112625 h 2307112"/>
                <a:gd name="connsiteX144" fmla="*/ 315771 w 1297423"/>
                <a:gd name="connsiteY144" fmla="*/ 2124780 h 2307112"/>
                <a:gd name="connsiteX145" fmla="*/ 372678 w 1297423"/>
                <a:gd name="connsiteY145" fmla="*/ 2127211 h 2307112"/>
                <a:gd name="connsiteX146" fmla="*/ 365565 w 1297423"/>
                <a:gd name="connsiteY146" fmla="*/ 2146660 h 2307112"/>
                <a:gd name="connsiteX147" fmla="*/ 370307 w 1297423"/>
                <a:gd name="connsiteY147" fmla="*/ 2156384 h 2307112"/>
                <a:gd name="connsiteX148" fmla="*/ 365565 w 1297423"/>
                <a:gd name="connsiteY148" fmla="*/ 2163678 h 2307112"/>
                <a:gd name="connsiteX149" fmla="*/ 348967 w 1297423"/>
                <a:gd name="connsiteY149" fmla="*/ 2163678 h 2307112"/>
                <a:gd name="connsiteX150" fmla="*/ 348967 w 1297423"/>
                <a:gd name="connsiteY150" fmla="*/ 2175833 h 2307112"/>
                <a:gd name="connsiteX151" fmla="*/ 318142 w 1297423"/>
                <a:gd name="connsiteY151" fmla="*/ 2183126 h 2307112"/>
                <a:gd name="connsiteX152" fmla="*/ 325255 w 1297423"/>
                <a:gd name="connsiteY152" fmla="*/ 2195282 h 2307112"/>
                <a:gd name="connsiteX153" fmla="*/ 322884 w 1297423"/>
                <a:gd name="connsiteY153" fmla="*/ 2251197 h 2307112"/>
                <a:gd name="connsiteX154" fmla="*/ 311028 w 1297423"/>
                <a:gd name="connsiteY154" fmla="*/ 2273077 h 2307112"/>
                <a:gd name="connsiteX155" fmla="*/ 284946 w 1297423"/>
                <a:gd name="connsiteY155" fmla="*/ 2302250 h 2307112"/>
                <a:gd name="connsiteX156" fmla="*/ 270719 w 1297423"/>
                <a:gd name="connsiteY156" fmla="*/ 2307112 h 2307112"/>
                <a:gd name="connsiteX157" fmla="*/ 254121 w 1297423"/>
                <a:gd name="connsiteY157" fmla="*/ 2277939 h 2307112"/>
                <a:gd name="connsiteX158" fmla="*/ 235152 w 1297423"/>
                <a:gd name="connsiteY158" fmla="*/ 2270646 h 2307112"/>
                <a:gd name="connsiteX159" fmla="*/ 220925 w 1297423"/>
                <a:gd name="connsiteY159" fmla="*/ 2287664 h 2307112"/>
                <a:gd name="connsiteX160" fmla="*/ 201956 w 1297423"/>
                <a:gd name="connsiteY160" fmla="*/ 2280370 h 2307112"/>
                <a:gd name="connsiteX161" fmla="*/ 187729 w 1297423"/>
                <a:gd name="connsiteY161" fmla="*/ 2285232 h 2307112"/>
                <a:gd name="connsiteX162" fmla="*/ 152162 w 1297423"/>
                <a:gd name="connsiteY162" fmla="*/ 2270646 h 2307112"/>
                <a:gd name="connsiteX163" fmla="*/ 111427 w 1297423"/>
                <a:gd name="connsiteY163" fmla="*/ 2249564 h 2307112"/>
                <a:gd name="connsiteX164" fmla="*/ 119732 w 1297423"/>
                <a:gd name="connsiteY164" fmla="*/ 2085522 h 2307112"/>
                <a:gd name="connsiteX165" fmla="*/ 149016 w 1297423"/>
                <a:gd name="connsiteY165" fmla="*/ 1874920 h 2307112"/>
                <a:gd name="connsiteX166" fmla="*/ 144099 w 1297423"/>
                <a:gd name="connsiteY166" fmla="*/ 1761572 h 2307112"/>
                <a:gd name="connsiteX167" fmla="*/ 115820 w 1297423"/>
                <a:gd name="connsiteY167" fmla="*/ 1679414 h 2307112"/>
                <a:gd name="connsiteX168" fmla="*/ 52467 w 1297423"/>
                <a:gd name="connsiteY168" fmla="*/ 1600677 h 2307112"/>
                <a:gd name="connsiteX169" fmla="*/ 2592 w 1297423"/>
                <a:gd name="connsiteY169" fmla="*/ 1561779 h 2307112"/>
                <a:gd name="connsiteX170" fmla="*/ 4236 w 1297423"/>
                <a:gd name="connsiteY170" fmla="*/ 1514320 h 2307112"/>
                <a:gd name="connsiteX171" fmla="*/ 0 w 1297423"/>
                <a:gd name="connsiteY171" fmla="*/ 1437289 h 2307112"/>
                <a:gd name="connsiteX172" fmla="*/ 55307 w 1297423"/>
                <a:gd name="connsiteY172" fmla="*/ 1322960 h 2307112"/>
                <a:gd name="connsiteX173" fmla="*/ 848993 w 1297423"/>
                <a:gd name="connsiteY173" fmla="*/ 1099173 h 2307112"/>
                <a:gd name="connsiteX174" fmla="*/ 220925 w 1297423"/>
                <a:gd name="connsiteY174" fmla="*/ 235817 h 2307112"/>
                <a:gd name="connsiteX175" fmla="*/ 242265 w 1297423"/>
                <a:gd name="connsiteY175" fmla="*/ 194488 h 2307112"/>
                <a:gd name="connsiteX176" fmla="*/ 220925 w 1297423"/>
                <a:gd name="connsiteY176" fmla="*/ 145866 h 2307112"/>
                <a:gd name="connsiteX0" fmla="*/ 216152 w 1297423"/>
                <a:gd name="connsiteY0" fmla="*/ 884920 h 2307112"/>
                <a:gd name="connsiteX1" fmla="*/ 242265 w 1297423"/>
                <a:gd name="connsiteY1" fmla="*/ 194488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30720 w 1297423"/>
                <a:gd name="connsiteY9" fmla="*/ 209074 h 2307112"/>
                <a:gd name="connsiteX10" fmla="*/ 752060 w 1297423"/>
                <a:gd name="connsiteY10" fmla="*/ 194488 h 2307112"/>
                <a:gd name="connsiteX11" fmla="*/ 761545 w 1297423"/>
                <a:gd name="connsiteY11" fmla="*/ 172608 h 2307112"/>
                <a:gd name="connsiteX12" fmla="*/ 787628 w 1297423"/>
                <a:gd name="connsiteY12" fmla="*/ 153159 h 2307112"/>
                <a:gd name="connsiteX13" fmla="*/ 808968 w 1297423"/>
                <a:gd name="connsiteY13" fmla="*/ 189626 h 2307112"/>
                <a:gd name="connsiteX14" fmla="*/ 808968 w 1297423"/>
                <a:gd name="connsiteY14" fmla="*/ 216368 h 2307112"/>
                <a:gd name="connsiteX15" fmla="*/ 820823 w 1297423"/>
                <a:gd name="connsiteY15" fmla="*/ 238248 h 2307112"/>
                <a:gd name="connsiteX16" fmla="*/ 839793 w 1297423"/>
                <a:gd name="connsiteY16" fmla="*/ 257696 h 2307112"/>
                <a:gd name="connsiteX17" fmla="*/ 937009 w 1297423"/>
                <a:gd name="connsiteY17" fmla="*/ 257696 h 2307112"/>
                <a:gd name="connsiteX18" fmla="*/ 1019999 w 1297423"/>
                <a:gd name="connsiteY18" fmla="*/ 367096 h 2307112"/>
                <a:gd name="connsiteX19" fmla="*/ 1136185 w 1297423"/>
                <a:gd name="connsiteY19" fmla="*/ 410856 h 2307112"/>
                <a:gd name="connsiteX20" fmla="*/ 1257114 w 1297423"/>
                <a:gd name="connsiteY20" fmla="*/ 367096 h 2307112"/>
                <a:gd name="connsiteX21" fmla="*/ 1257114 w 1297423"/>
                <a:gd name="connsiteY21" fmla="*/ 384113 h 2307112"/>
                <a:gd name="connsiteX22" fmla="*/ 1271341 w 1297423"/>
                <a:gd name="connsiteY22" fmla="*/ 403562 h 2307112"/>
                <a:gd name="connsiteX23" fmla="*/ 1209691 w 1297423"/>
                <a:gd name="connsiteY23" fmla="*/ 440029 h 2307112"/>
                <a:gd name="connsiteX24" fmla="*/ 1207320 w 1297423"/>
                <a:gd name="connsiteY24" fmla="*/ 486220 h 2307112"/>
                <a:gd name="connsiteX25" fmla="*/ 1228660 w 1297423"/>
                <a:gd name="connsiteY25" fmla="*/ 527548 h 2307112"/>
                <a:gd name="connsiteX26" fmla="*/ 1261856 w 1297423"/>
                <a:gd name="connsiteY26" fmla="*/ 549428 h 2307112"/>
                <a:gd name="connsiteX27" fmla="*/ 1283196 w 1297423"/>
                <a:gd name="connsiteY27" fmla="*/ 576170 h 2307112"/>
                <a:gd name="connsiteX28" fmla="*/ 1297423 w 1297423"/>
                <a:gd name="connsiteY28" fmla="*/ 639379 h 2307112"/>
                <a:gd name="connsiteX29" fmla="*/ 1024742 w 1297423"/>
                <a:gd name="connsiteY29" fmla="*/ 1145047 h 2307112"/>
                <a:gd name="connsiteX30" fmla="*/ 1036597 w 1297423"/>
                <a:gd name="connsiteY30" fmla="*/ 1159634 h 2307112"/>
                <a:gd name="connsiteX31" fmla="*/ 1065051 w 1297423"/>
                <a:gd name="connsiteY31" fmla="*/ 1159634 h 2307112"/>
                <a:gd name="connsiteX32" fmla="*/ 1067422 w 1297423"/>
                <a:gd name="connsiteY32" fmla="*/ 1162065 h 2307112"/>
                <a:gd name="connsiteX33" fmla="*/ 1086391 w 1297423"/>
                <a:gd name="connsiteY33" fmla="*/ 1154772 h 2307112"/>
                <a:gd name="connsiteX34" fmla="*/ 1098247 w 1297423"/>
                <a:gd name="connsiteY34" fmla="*/ 1162065 h 2307112"/>
                <a:gd name="connsiteX35" fmla="*/ 1105361 w 1297423"/>
                <a:gd name="connsiteY35" fmla="*/ 1162065 h 2307112"/>
                <a:gd name="connsiteX36" fmla="*/ 1100618 w 1297423"/>
                <a:gd name="connsiteY36" fmla="*/ 1166927 h 2307112"/>
                <a:gd name="connsiteX37" fmla="*/ 1114845 w 1297423"/>
                <a:gd name="connsiteY37" fmla="*/ 1174221 h 2307112"/>
                <a:gd name="connsiteX38" fmla="*/ 1121959 w 1297423"/>
                <a:gd name="connsiteY38" fmla="*/ 1217980 h 2307112"/>
                <a:gd name="connsiteX39" fmla="*/ 1114845 w 1297423"/>
                <a:gd name="connsiteY39" fmla="*/ 1225274 h 2307112"/>
                <a:gd name="connsiteX40" fmla="*/ 1114845 w 1297423"/>
                <a:gd name="connsiteY40" fmla="*/ 1249585 h 2307112"/>
                <a:gd name="connsiteX41" fmla="*/ 1140928 w 1297423"/>
                <a:gd name="connsiteY41" fmla="*/ 1266602 h 2307112"/>
                <a:gd name="connsiteX42" fmla="*/ 1136185 w 1297423"/>
                <a:gd name="connsiteY42" fmla="*/ 1273896 h 2307112"/>
                <a:gd name="connsiteX43" fmla="*/ 1145670 w 1297423"/>
                <a:gd name="connsiteY43" fmla="*/ 1286051 h 2307112"/>
                <a:gd name="connsiteX44" fmla="*/ 1145670 w 1297423"/>
                <a:gd name="connsiteY44" fmla="*/ 1298207 h 2307112"/>
                <a:gd name="connsiteX45" fmla="*/ 1148041 w 1297423"/>
                <a:gd name="connsiteY45" fmla="*/ 1300638 h 2307112"/>
                <a:gd name="connsiteX46" fmla="*/ 1145670 w 1297423"/>
                <a:gd name="connsiteY46" fmla="*/ 1307931 h 2307112"/>
                <a:gd name="connsiteX47" fmla="*/ 1152783 w 1297423"/>
                <a:gd name="connsiteY47" fmla="*/ 1320086 h 2307112"/>
                <a:gd name="connsiteX48" fmla="*/ 1159897 w 1297423"/>
                <a:gd name="connsiteY48" fmla="*/ 1312793 h 2307112"/>
                <a:gd name="connsiteX49" fmla="*/ 1159897 w 1297423"/>
                <a:gd name="connsiteY49" fmla="*/ 1322517 h 2307112"/>
                <a:gd name="connsiteX50" fmla="*/ 1162268 w 1297423"/>
                <a:gd name="connsiteY50" fmla="*/ 1339535 h 2307112"/>
                <a:gd name="connsiteX51" fmla="*/ 1136185 w 1297423"/>
                <a:gd name="connsiteY51" fmla="*/ 1354122 h 2307112"/>
                <a:gd name="connsiteX52" fmla="*/ 1114845 w 1297423"/>
                <a:gd name="connsiteY52" fmla="*/ 1354122 h 2307112"/>
                <a:gd name="connsiteX53" fmla="*/ 1112474 w 1297423"/>
                <a:gd name="connsiteY53" fmla="*/ 1371139 h 2307112"/>
                <a:gd name="connsiteX54" fmla="*/ 1133814 w 1297423"/>
                <a:gd name="connsiteY54" fmla="*/ 1371139 h 2307112"/>
                <a:gd name="connsiteX55" fmla="*/ 1136185 w 1297423"/>
                <a:gd name="connsiteY55" fmla="*/ 1378433 h 2307112"/>
                <a:gd name="connsiteX56" fmla="*/ 1140928 w 1297423"/>
                <a:gd name="connsiteY56" fmla="*/ 1376002 h 2307112"/>
                <a:gd name="connsiteX57" fmla="*/ 1148041 w 1297423"/>
                <a:gd name="connsiteY57" fmla="*/ 1388157 h 2307112"/>
                <a:gd name="connsiteX58" fmla="*/ 1145670 w 1297423"/>
                <a:gd name="connsiteY58" fmla="*/ 1395450 h 2307112"/>
                <a:gd name="connsiteX59" fmla="*/ 1148041 w 1297423"/>
                <a:gd name="connsiteY59" fmla="*/ 1397882 h 2307112"/>
                <a:gd name="connsiteX60" fmla="*/ 1167010 w 1297423"/>
                <a:gd name="connsiteY60" fmla="*/ 1376002 h 2307112"/>
                <a:gd name="connsiteX61" fmla="*/ 1174124 w 1297423"/>
                <a:gd name="connsiteY61" fmla="*/ 1378433 h 2307112"/>
                <a:gd name="connsiteX62" fmla="*/ 1169381 w 1297423"/>
                <a:gd name="connsiteY62" fmla="*/ 1376002 h 2307112"/>
                <a:gd name="connsiteX63" fmla="*/ 1176495 w 1297423"/>
                <a:gd name="connsiteY63" fmla="*/ 1368708 h 2307112"/>
                <a:gd name="connsiteX64" fmla="*/ 1183608 w 1297423"/>
                <a:gd name="connsiteY64" fmla="*/ 1363846 h 2307112"/>
                <a:gd name="connsiteX65" fmla="*/ 1200206 w 1297423"/>
                <a:gd name="connsiteY65" fmla="*/ 1412468 h 2307112"/>
                <a:gd name="connsiteX66" fmla="*/ 1195464 w 1297423"/>
                <a:gd name="connsiteY66" fmla="*/ 1419761 h 2307112"/>
                <a:gd name="connsiteX67" fmla="*/ 1195464 w 1297423"/>
                <a:gd name="connsiteY67" fmla="*/ 1436779 h 2307112"/>
                <a:gd name="connsiteX68" fmla="*/ 1162268 w 1297423"/>
                <a:gd name="connsiteY68" fmla="*/ 1431917 h 2307112"/>
                <a:gd name="connsiteX69" fmla="*/ 1159897 w 1297423"/>
                <a:gd name="connsiteY69" fmla="*/ 1468383 h 2307112"/>
                <a:gd name="connsiteX70" fmla="*/ 1145670 w 1297423"/>
                <a:gd name="connsiteY70" fmla="*/ 1468383 h 2307112"/>
                <a:gd name="connsiteX71" fmla="*/ 1140928 w 1297423"/>
                <a:gd name="connsiteY71" fmla="*/ 1499988 h 2307112"/>
                <a:gd name="connsiteX72" fmla="*/ 1126701 w 1297423"/>
                <a:gd name="connsiteY72" fmla="*/ 1517005 h 2307112"/>
                <a:gd name="connsiteX73" fmla="*/ 1126701 w 1297423"/>
                <a:gd name="connsiteY73" fmla="*/ 1543747 h 2307112"/>
                <a:gd name="connsiteX74" fmla="*/ 1107732 w 1297423"/>
                <a:gd name="connsiteY74" fmla="*/ 1555903 h 2307112"/>
                <a:gd name="connsiteX75" fmla="*/ 1133814 w 1297423"/>
                <a:gd name="connsiteY75" fmla="*/ 1565627 h 2307112"/>
                <a:gd name="connsiteX76" fmla="*/ 1133814 w 1297423"/>
                <a:gd name="connsiteY76" fmla="*/ 1572921 h 2307112"/>
                <a:gd name="connsiteX77" fmla="*/ 1079278 w 1297423"/>
                <a:gd name="connsiteY77" fmla="*/ 1572921 h 2307112"/>
                <a:gd name="connsiteX78" fmla="*/ 1091134 w 1297423"/>
                <a:gd name="connsiteY78" fmla="*/ 1597232 h 2307112"/>
                <a:gd name="connsiteX79" fmla="*/ 1100618 w 1297423"/>
                <a:gd name="connsiteY79" fmla="*/ 1604525 h 2307112"/>
                <a:gd name="connsiteX80" fmla="*/ 1098247 w 1297423"/>
                <a:gd name="connsiteY80" fmla="*/ 1614249 h 2307112"/>
                <a:gd name="connsiteX81" fmla="*/ 1100618 w 1297423"/>
                <a:gd name="connsiteY81" fmla="*/ 1619111 h 2307112"/>
                <a:gd name="connsiteX82" fmla="*/ 1100618 w 1297423"/>
                <a:gd name="connsiteY82" fmla="*/ 1640991 h 2307112"/>
                <a:gd name="connsiteX83" fmla="*/ 1093505 w 1297423"/>
                <a:gd name="connsiteY83" fmla="*/ 1640991 h 2307112"/>
                <a:gd name="connsiteX84" fmla="*/ 1086391 w 1297423"/>
                <a:gd name="connsiteY84" fmla="*/ 1662871 h 2307112"/>
                <a:gd name="connsiteX85" fmla="*/ 1086391 w 1297423"/>
                <a:gd name="connsiteY85" fmla="*/ 1701769 h 2307112"/>
                <a:gd name="connsiteX86" fmla="*/ 1072165 w 1297423"/>
                <a:gd name="connsiteY86" fmla="*/ 1704200 h 2307112"/>
                <a:gd name="connsiteX87" fmla="*/ 1072165 w 1297423"/>
                <a:gd name="connsiteY87" fmla="*/ 1718786 h 2307112"/>
                <a:gd name="connsiteX88" fmla="*/ 1060309 w 1297423"/>
                <a:gd name="connsiteY88" fmla="*/ 1735804 h 2307112"/>
                <a:gd name="connsiteX89" fmla="*/ 1003401 w 1297423"/>
                <a:gd name="connsiteY89" fmla="*/ 1728511 h 2307112"/>
                <a:gd name="connsiteX90" fmla="*/ 977319 w 1297423"/>
                <a:gd name="connsiteY90" fmla="*/ 1728511 h 2307112"/>
                <a:gd name="connsiteX91" fmla="*/ 965463 w 1297423"/>
                <a:gd name="connsiteY91" fmla="*/ 1738235 h 2307112"/>
                <a:gd name="connsiteX92" fmla="*/ 958350 w 1297423"/>
                <a:gd name="connsiteY92" fmla="*/ 1730942 h 2307112"/>
                <a:gd name="connsiteX93" fmla="*/ 951236 w 1297423"/>
                <a:gd name="connsiteY93" fmla="*/ 1735804 h 2307112"/>
                <a:gd name="connsiteX94" fmla="*/ 929896 w 1297423"/>
                <a:gd name="connsiteY94" fmla="*/ 1709062 h 2307112"/>
                <a:gd name="connsiteX95" fmla="*/ 915669 w 1297423"/>
                <a:gd name="connsiteY95" fmla="*/ 1716355 h 2307112"/>
                <a:gd name="connsiteX96" fmla="*/ 908556 w 1297423"/>
                <a:gd name="connsiteY96" fmla="*/ 1728511 h 2307112"/>
                <a:gd name="connsiteX97" fmla="*/ 901442 w 1297423"/>
                <a:gd name="connsiteY97" fmla="*/ 1730942 h 2307112"/>
                <a:gd name="connsiteX98" fmla="*/ 887215 w 1297423"/>
                <a:gd name="connsiteY98" fmla="*/ 1701769 h 2307112"/>
                <a:gd name="connsiteX99" fmla="*/ 816081 w 1297423"/>
                <a:gd name="connsiteY99" fmla="*/ 1704200 h 2307112"/>
                <a:gd name="connsiteX100" fmla="*/ 813710 w 1297423"/>
                <a:gd name="connsiteY100" fmla="*/ 1716355 h 2307112"/>
                <a:gd name="connsiteX101" fmla="*/ 771030 w 1297423"/>
                <a:gd name="connsiteY101" fmla="*/ 1716355 h 2307112"/>
                <a:gd name="connsiteX102" fmla="*/ 771030 w 1297423"/>
                <a:gd name="connsiteY102" fmla="*/ 1723649 h 2307112"/>
                <a:gd name="connsiteX103" fmla="*/ 740205 w 1297423"/>
                <a:gd name="connsiteY103" fmla="*/ 1716355 h 2307112"/>
                <a:gd name="connsiteX104" fmla="*/ 740205 w 1297423"/>
                <a:gd name="connsiteY104" fmla="*/ 1701769 h 2307112"/>
                <a:gd name="connsiteX105" fmla="*/ 733091 w 1297423"/>
                <a:gd name="connsiteY105" fmla="*/ 1701769 h 2307112"/>
                <a:gd name="connsiteX106" fmla="*/ 730720 w 1297423"/>
                <a:gd name="connsiteY106" fmla="*/ 1687182 h 2307112"/>
                <a:gd name="connsiteX107" fmla="*/ 730720 w 1297423"/>
                <a:gd name="connsiteY107" fmla="*/ 1687182 h 2307112"/>
                <a:gd name="connsiteX108" fmla="*/ 733091 w 1297423"/>
                <a:gd name="connsiteY108" fmla="*/ 1701769 h 2307112"/>
                <a:gd name="connsiteX109" fmla="*/ 678555 w 1297423"/>
                <a:gd name="connsiteY109" fmla="*/ 1704200 h 2307112"/>
                <a:gd name="connsiteX110" fmla="*/ 638246 w 1297423"/>
                <a:gd name="connsiteY110" fmla="*/ 1696907 h 2307112"/>
                <a:gd name="connsiteX111" fmla="*/ 635875 w 1297423"/>
                <a:gd name="connsiteY111" fmla="*/ 1704200 h 2307112"/>
                <a:gd name="connsiteX112" fmla="*/ 616905 w 1297423"/>
                <a:gd name="connsiteY112" fmla="*/ 1709062 h 2307112"/>
                <a:gd name="connsiteX113" fmla="*/ 609792 w 1297423"/>
                <a:gd name="connsiteY113" fmla="*/ 1728511 h 2307112"/>
                <a:gd name="connsiteX114" fmla="*/ 614534 w 1297423"/>
                <a:gd name="connsiteY114" fmla="*/ 1745529 h 2307112"/>
                <a:gd name="connsiteX115" fmla="*/ 595565 w 1297423"/>
                <a:gd name="connsiteY115" fmla="*/ 1745529 h 2307112"/>
                <a:gd name="connsiteX116" fmla="*/ 590823 w 1297423"/>
                <a:gd name="connsiteY116" fmla="*/ 1764978 h 2307112"/>
                <a:gd name="connsiteX117" fmla="*/ 597936 w 1297423"/>
                <a:gd name="connsiteY117" fmla="*/ 1779564 h 2307112"/>
                <a:gd name="connsiteX118" fmla="*/ 595565 w 1297423"/>
                <a:gd name="connsiteY118" fmla="*/ 1801444 h 2307112"/>
                <a:gd name="connsiteX119" fmla="*/ 583709 w 1297423"/>
                <a:gd name="connsiteY119" fmla="*/ 1808737 h 2307112"/>
                <a:gd name="connsiteX120" fmla="*/ 583709 w 1297423"/>
                <a:gd name="connsiteY120" fmla="*/ 1842773 h 2307112"/>
                <a:gd name="connsiteX121" fmla="*/ 569483 w 1297423"/>
                <a:gd name="connsiteY121" fmla="*/ 1847635 h 2307112"/>
                <a:gd name="connsiteX122" fmla="*/ 567111 w 1297423"/>
                <a:gd name="connsiteY122" fmla="*/ 1833048 h 2307112"/>
                <a:gd name="connsiteX123" fmla="*/ 533915 w 1297423"/>
                <a:gd name="connsiteY123" fmla="*/ 1833048 h 2307112"/>
                <a:gd name="connsiteX124" fmla="*/ 533915 w 1297423"/>
                <a:gd name="connsiteY124" fmla="*/ 1854928 h 2307112"/>
                <a:gd name="connsiteX125" fmla="*/ 514946 w 1297423"/>
                <a:gd name="connsiteY125" fmla="*/ 1854928 h 2307112"/>
                <a:gd name="connsiteX126" fmla="*/ 514946 w 1297423"/>
                <a:gd name="connsiteY126" fmla="*/ 1864653 h 2307112"/>
                <a:gd name="connsiteX127" fmla="*/ 512575 w 1297423"/>
                <a:gd name="connsiteY127" fmla="*/ 1871946 h 2307112"/>
                <a:gd name="connsiteX128" fmla="*/ 431957 w 1297423"/>
                <a:gd name="connsiteY128" fmla="*/ 1871946 h 2307112"/>
                <a:gd name="connsiteX129" fmla="*/ 431957 w 1297423"/>
                <a:gd name="connsiteY129" fmla="*/ 1891395 h 2307112"/>
                <a:gd name="connsiteX130" fmla="*/ 379791 w 1297423"/>
                <a:gd name="connsiteY130" fmla="*/ 1896257 h 2307112"/>
                <a:gd name="connsiteX131" fmla="*/ 379791 w 1297423"/>
                <a:gd name="connsiteY131" fmla="*/ 1925430 h 2307112"/>
                <a:gd name="connsiteX132" fmla="*/ 358451 w 1297423"/>
                <a:gd name="connsiteY132" fmla="*/ 1925430 h 2307112"/>
                <a:gd name="connsiteX133" fmla="*/ 356080 w 1297423"/>
                <a:gd name="connsiteY133" fmla="*/ 1947310 h 2307112"/>
                <a:gd name="connsiteX134" fmla="*/ 344224 w 1297423"/>
                <a:gd name="connsiteY134" fmla="*/ 1947310 h 2307112"/>
                <a:gd name="connsiteX135" fmla="*/ 344224 w 1297423"/>
                <a:gd name="connsiteY135" fmla="*/ 1974052 h 2307112"/>
                <a:gd name="connsiteX136" fmla="*/ 351338 w 1297423"/>
                <a:gd name="connsiteY136" fmla="*/ 1978914 h 2307112"/>
                <a:gd name="connsiteX137" fmla="*/ 348967 w 1297423"/>
                <a:gd name="connsiteY137" fmla="*/ 1995932 h 2307112"/>
                <a:gd name="connsiteX138" fmla="*/ 356080 w 1297423"/>
                <a:gd name="connsiteY138" fmla="*/ 2000794 h 2307112"/>
                <a:gd name="connsiteX139" fmla="*/ 356080 w 1297423"/>
                <a:gd name="connsiteY139" fmla="*/ 2064003 h 2307112"/>
                <a:gd name="connsiteX140" fmla="*/ 348967 w 1297423"/>
                <a:gd name="connsiteY140" fmla="*/ 2064003 h 2307112"/>
                <a:gd name="connsiteX141" fmla="*/ 348967 w 1297423"/>
                <a:gd name="connsiteY141" fmla="*/ 2076158 h 2307112"/>
                <a:gd name="connsiteX142" fmla="*/ 329997 w 1297423"/>
                <a:gd name="connsiteY142" fmla="*/ 2078589 h 2307112"/>
                <a:gd name="connsiteX143" fmla="*/ 315771 w 1297423"/>
                <a:gd name="connsiteY143" fmla="*/ 2112625 h 2307112"/>
                <a:gd name="connsiteX144" fmla="*/ 315771 w 1297423"/>
                <a:gd name="connsiteY144" fmla="*/ 2124780 h 2307112"/>
                <a:gd name="connsiteX145" fmla="*/ 372678 w 1297423"/>
                <a:gd name="connsiteY145" fmla="*/ 2127211 h 2307112"/>
                <a:gd name="connsiteX146" fmla="*/ 365565 w 1297423"/>
                <a:gd name="connsiteY146" fmla="*/ 2146660 h 2307112"/>
                <a:gd name="connsiteX147" fmla="*/ 370307 w 1297423"/>
                <a:gd name="connsiteY147" fmla="*/ 2156384 h 2307112"/>
                <a:gd name="connsiteX148" fmla="*/ 365565 w 1297423"/>
                <a:gd name="connsiteY148" fmla="*/ 2163678 h 2307112"/>
                <a:gd name="connsiteX149" fmla="*/ 348967 w 1297423"/>
                <a:gd name="connsiteY149" fmla="*/ 2163678 h 2307112"/>
                <a:gd name="connsiteX150" fmla="*/ 348967 w 1297423"/>
                <a:gd name="connsiteY150" fmla="*/ 2175833 h 2307112"/>
                <a:gd name="connsiteX151" fmla="*/ 318142 w 1297423"/>
                <a:gd name="connsiteY151" fmla="*/ 2183126 h 2307112"/>
                <a:gd name="connsiteX152" fmla="*/ 325255 w 1297423"/>
                <a:gd name="connsiteY152" fmla="*/ 2195282 h 2307112"/>
                <a:gd name="connsiteX153" fmla="*/ 322884 w 1297423"/>
                <a:gd name="connsiteY153" fmla="*/ 2251197 h 2307112"/>
                <a:gd name="connsiteX154" fmla="*/ 311028 w 1297423"/>
                <a:gd name="connsiteY154" fmla="*/ 2273077 h 2307112"/>
                <a:gd name="connsiteX155" fmla="*/ 284946 w 1297423"/>
                <a:gd name="connsiteY155" fmla="*/ 2302250 h 2307112"/>
                <a:gd name="connsiteX156" fmla="*/ 270719 w 1297423"/>
                <a:gd name="connsiteY156" fmla="*/ 2307112 h 2307112"/>
                <a:gd name="connsiteX157" fmla="*/ 254121 w 1297423"/>
                <a:gd name="connsiteY157" fmla="*/ 2277939 h 2307112"/>
                <a:gd name="connsiteX158" fmla="*/ 235152 w 1297423"/>
                <a:gd name="connsiteY158" fmla="*/ 2270646 h 2307112"/>
                <a:gd name="connsiteX159" fmla="*/ 220925 w 1297423"/>
                <a:gd name="connsiteY159" fmla="*/ 2287664 h 2307112"/>
                <a:gd name="connsiteX160" fmla="*/ 201956 w 1297423"/>
                <a:gd name="connsiteY160" fmla="*/ 2280370 h 2307112"/>
                <a:gd name="connsiteX161" fmla="*/ 187729 w 1297423"/>
                <a:gd name="connsiteY161" fmla="*/ 2285232 h 2307112"/>
                <a:gd name="connsiteX162" fmla="*/ 152162 w 1297423"/>
                <a:gd name="connsiteY162" fmla="*/ 2270646 h 2307112"/>
                <a:gd name="connsiteX163" fmla="*/ 111427 w 1297423"/>
                <a:gd name="connsiteY163" fmla="*/ 2249564 h 2307112"/>
                <a:gd name="connsiteX164" fmla="*/ 119732 w 1297423"/>
                <a:gd name="connsiteY164" fmla="*/ 2085522 h 2307112"/>
                <a:gd name="connsiteX165" fmla="*/ 149016 w 1297423"/>
                <a:gd name="connsiteY165" fmla="*/ 1874920 h 2307112"/>
                <a:gd name="connsiteX166" fmla="*/ 144099 w 1297423"/>
                <a:gd name="connsiteY166" fmla="*/ 1761572 h 2307112"/>
                <a:gd name="connsiteX167" fmla="*/ 115820 w 1297423"/>
                <a:gd name="connsiteY167" fmla="*/ 1679414 h 2307112"/>
                <a:gd name="connsiteX168" fmla="*/ 52467 w 1297423"/>
                <a:gd name="connsiteY168" fmla="*/ 1600677 h 2307112"/>
                <a:gd name="connsiteX169" fmla="*/ 2592 w 1297423"/>
                <a:gd name="connsiteY169" fmla="*/ 1561779 h 2307112"/>
                <a:gd name="connsiteX170" fmla="*/ 4236 w 1297423"/>
                <a:gd name="connsiteY170" fmla="*/ 1514320 h 2307112"/>
                <a:gd name="connsiteX171" fmla="*/ 0 w 1297423"/>
                <a:gd name="connsiteY171" fmla="*/ 1437289 h 2307112"/>
                <a:gd name="connsiteX172" fmla="*/ 55307 w 1297423"/>
                <a:gd name="connsiteY172" fmla="*/ 1322960 h 2307112"/>
                <a:gd name="connsiteX173" fmla="*/ 848993 w 1297423"/>
                <a:gd name="connsiteY173" fmla="*/ 1099173 h 2307112"/>
                <a:gd name="connsiteX174" fmla="*/ 220925 w 1297423"/>
                <a:gd name="connsiteY174" fmla="*/ 235817 h 2307112"/>
                <a:gd name="connsiteX175" fmla="*/ 242265 w 1297423"/>
                <a:gd name="connsiteY175" fmla="*/ 194488 h 2307112"/>
                <a:gd name="connsiteX0" fmla="*/ 216152 w 1297423"/>
                <a:gd name="connsiteY0" fmla="*/ 884920 h 2307112"/>
                <a:gd name="connsiteX1" fmla="*/ 220925 w 1297423"/>
                <a:gd name="connsiteY1" fmla="*/ 235817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30720 w 1297423"/>
                <a:gd name="connsiteY9" fmla="*/ 209074 h 2307112"/>
                <a:gd name="connsiteX10" fmla="*/ 752060 w 1297423"/>
                <a:gd name="connsiteY10" fmla="*/ 194488 h 2307112"/>
                <a:gd name="connsiteX11" fmla="*/ 761545 w 1297423"/>
                <a:gd name="connsiteY11" fmla="*/ 172608 h 2307112"/>
                <a:gd name="connsiteX12" fmla="*/ 787628 w 1297423"/>
                <a:gd name="connsiteY12" fmla="*/ 153159 h 2307112"/>
                <a:gd name="connsiteX13" fmla="*/ 808968 w 1297423"/>
                <a:gd name="connsiteY13" fmla="*/ 189626 h 2307112"/>
                <a:gd name="connsiteX14" fmla="*/ 808968 w 1297423"/>
                <a:gd name="connsiteY14" fmla="*/ 216368 h 2307112"/>
                <a:gd name="connsiteX15" fmla="*/ 820823 w 1297423"/>
                <a:gd name="connsiteY15" fmla="*/ 238248 h 2307112"/>
                <a:gd name="connsiteX16" fmla="*/ 839793 w 1297423"/>
                <a:gd name="connsiteY16" fmla="*/ 257696 h 2307112"/>
                <a:gd name="connsiteX17" fmla="*/ 937009 w 1297423"/>
                <a:gd name="connsiteY17" fmla="*/ 257696 h 2307112"/>
                <a:gd name="connsiteX18" fmla="*/ 1019999 w 1297423"/>
                <a:gd name="connsiteY18" fmla="*/ 367096 h 2307112"/>
                <a:gd name="connsiteX19" fmla="*/ 1136185 w 1297423"/>
                <a:gd name="connsiteY19" fmla="*/ 410856 h 2307112"/>
                <a:gd name="connsiteX20" fmla="*/ 1257114 w 1297423"/>
                <a:gd name="connsiteY20" fmla="*/ 367096 h 2307112"/>
                <a:gd name="connsiteX21" fmla="*/ 1257114 w 1297423"/>
                <a:gd name="connsiteY21" fmla="*/ 384113 h 2307112"/>
                <a:gd name="connsiteX22" fmla="*/ 1271341 w 1297423"/>
                <a:gd name="connsiteY22" fmla="*/ 403562 h 2307112"/>
                <a:gd name="connsiteX23" fmla="*/ 1209691 w 1297423"/>
                <a:gd name="connsiteY23" fmla="*/ 440029 h 2307112"/>
                <a:gd name="connsiteX24" fmla="*/ 1207320 w 1297423"/>
                <a:gd name="connsiteY24" fmla="*/ 486220 h 2307112"/>
                <a:gd name="connsiteX25" fmla="*/ 1228660 w 1297423"/>
                <a:gd name="connsiteY25" fmla="*/ 527548 h 2307112"/>
                <a:gd name="connsiteX26" fmla="*/ 1261856 w 1297423"/>
                <a:gd name="connsiteY26" fmla="*/ 549428 h 2307112"/>
                <a:gd name="connsiteX27" fmla="*/ 1283196 w 1297423"/>
                <a:gd name="connsiteY27" fmla="*/ 576170 h 2307112"/>
                <a:gd name="connsiteX28" fmla="*/ 1297423 w 1297423"/>
                <a:gd name="connsiteY28" fmla="*/ 639379 h 2307112"/>
                <a:gd name="connsiteX29" fmla="*/ 1024742 w 1297423"/>
                <a:gd name="connsiteY29" fmla="*/ 1145047 h 2307112"/>
                <a:gd name="connsiteX30" fmla="*/ 1036597 w 1297423"/>
                <a:gd name="connsiteY30" fmla="*/ 1159634 h 2307112"/>
                <a:gd name="connsiteX31" fmla="*/ 1065051 w 1297423"/>
                <a:gd name="connsiteY31" fmla="*/ 1159634 h 2307112"/>
                <a:gd name="connsiteX32" fmla="*/ 1067422 w 1297423"/>
                <a:gd name="connsiteY32" fmla="*/ 1162065 h 2307112"/>
                <a:gd name="connsiteX33" fmla="*/ 1086391 w 1297423"/>
                <a:gd name="connsiteY33" fmla="*/ 1154772 h 2307112"/>
                <a:gd name="connsiteX34" fmla="*/ 1098247 w 1297423"/>
                <a:gd name="connsiteY34" fmla="*/ 1162065 h 2307112"/>
                <a:gd name="connsiteX35" fmla="*/ 1105361 w 1297423"/>
                <a:gd name="connsiteY35" fmla="*/ 1162065 h 2307112"/>
                <a:gd name="connsiteX36" fmla="*/ 1100618 w 1297423"/>
                <a:gd name="connsiteY36" fmla="*/ 1166927 h 2307112"/>
                <a:gd name="connsiteX37" fmla="*/ 1114845 w 1297423"/>
                <a:gd name="connsiteY37" fmla="*/ 1174221 h 2307112"/>
                <a:gd name="connsiteX38" fmla="*/ 1121959 w 1297423"/>
                <a:gd name="connsiteY38" fmla="*/ 1217980 h 2307112"/>
                <a:gd name="connsiteX39" fmla="*/ 1114845 w 1297423"/>
                <a:gd name="connsiteY39" fmla="*/ 1225274 h 2307112"/>
                <a:gd name="connsiteX40" fmla="*/ 1114845 w 1297423"/>
                <a:gd name="connsiteY40" fmla="*/ 1249585 h 2307112"/>
                <a:gd name="connsiteX41" fmla="*/ 1140928 w 1297423"/>
                <a:gd name="connsiteY41" fmla="*/ 1266602 h 2307112"/>
                <a:gd name="connsiteX42" fmla="*/ 1136185 w 1297423"/>
                <a:gd name="connsiteY42" fmla="*/ 1273896 h 2307112"/>
                <a:gd name="connsiteX43" fmla="*/ 1145670 w 1297423"/>
                <a:gd name="connsiteY43" fmla="*/ 1286051 h 2307112"/>
                <a:gd name="connsiteX44" fmla="*/ 1145670 w 1297423"/>
                <a:gd name="connsiteY44" fmla="*/ 1298207 h 2307112"/>
                <a:gd name="connsiteX45" fmla="*/ 1148041 w 1297423"/>
                <a:gd name="connsiteY45" fmla="*/ 1300638 h 2307112"/>
                <a:gd name="connsiteX46" fmla="*/ 1145670 w 1297423"/>
                <a:gd name="connsiteY46" fmla="*/ 1307931 h 2307112"/>
                <a:gd name="connsiteX47" fmla="*/ 1152783 w 1297423"/>
                <a:gd name="connsiteY47" fmla="*/ 1320086 h 2307112"/>
                <a:gd name="connsiteX48" fmla="*/ 1159897 w 1297423"/>
                <a:gd name="connsiteY48" fmla="*/ 1312793 h 2307112"/>
                <a:gd name="connsiteX49" fmla="*/ 1159897 w 1297423"/>
                <a:gd name="connsiteY49" fmla="*/ 1322517 h 2307112"/>
                <a:gd name="connsiteX50" fmla="*/ 1162268 w 1297423"/>
                <a:gd name="connsiteY50" fmla="*/ 1339535 h 2307112"/>
                <a:gd name="connsiteX51" fmla="*/ 1136185 w 1297423"/>
                <a:gd name="connsiteY51" fmla="*/ 1354122 h 2307112"/>
                <a:gd name="connsiteX52" fmla="*/ 1114845 w 1297423"/>
                <a:gd name="connsiteY52" fmla="*/ 1354122 h 2307112"/>
                <a:gd name="connsiteX53" fmla="*/ 1112474 w 1297423"/>
                <a:gd name="connsiteY53" fmla="*/ 1371139 h 2307112"/>
                <a:gd name="connsiteX54" fmla="*/ 1133814 w 1297423"/>
                <a:gd name="connsiteY54" fmla="*/ 1371139 h 2307112"/>
                <a:gd name="connsiteX55" fmla="*/ 1136185 w 1297423"/>
                <a:gd name="connsiteY55" fmla="*/ 1378433 h 2307112"/>
                <a:gd name="connsiteX56" fmla="*/ 1140928 w 1297423"/>
                <a:gd name="connsiteY56" fmla="*/ 1376002 h 2307112"/>
                <a:gd name="connsiteX57" fmla="*/ 1148041 w 1297423"/>
                <a:gd name="connsiteY57" fmla="*/ 1388157 h 2307112"/>
                <a:gd name="connsiteX58" fmla="*/ 1145670 w 1297423"/>
                <a:gd name="connsiteY58" fmla="*/ 1395450 h 2307112"/>
                <a:gd name="connsiteX59" fmla="*/ 1148041 w 1297423"/>
                <a:gd name="connsiteY59" fmla="*/ 1397882 h 2307112"/>
                <a:gd name="connsiteX60" fmla="*/ 1167010 w 1297423"/>
                <a:gd name="connsiteY60" fmla="*/ 1376002 h 2307112"/>
                <a:gd name="connsiteX61" fmla="*/ 1174124 w 1297423"/>
                <a:gd name="connsiteY61" fmla="*/ 1378433 h 2307112"/>
                <a:gd name="connsiteX62" fmla="*/ 1169381 w 1297423"/>
                <a:gd name="connsiteY62" fmla="*/ 1376002 h 2307112"/>
                <a:gd name="connsiteX63" fmla="*/ 1176495 w 1297423"/>
                <a:gd name="connsiteY63" fmla="*/ 1368708 h 2307112"/>
                <a:gd name="connsiteX64" fmla="*/ 1183608 w 1297423"/>
                <a:gd name="connsiteY64" fmla="*/ 1363846 h 2307112"/>
                <a:gd name="connsiteX65" fmla="*/ 1200206 w 1297423"/>
                <a:gd name="connsiteY65" fmla="*/ 1412468 h 2307112"/>
                <a:gd name="connsiteX66" fmla="*/ 1195464 w 1297423"/>
                <a:gd name="connsiteY66" fmla="*/ 1419761 h 2307112"/>
                <a:gd name="connsiteX67" fmla="*/ 1195464 w 1297423"/>
                <a:gd name="connsiteY67" fmla="*/ 1436779 h 2307112"/>
                <a:gd name="connsiteX68" fmla="*/ 1162268 w 1297423"/>
                <a:gd name="connsiteY68" fmla="*/ 1431917 h 2307112"/>
                <a:gd name="connsiteX69" fmla="*/ 1159897 w 1297423"/>
                <a:gd name="connsiteY69" fmla="*/ 1468383 h 2307112"/>
                <a:gd name="connsiteX70" fmla="*/ 1145670 w 1297423"/>
                <a:gd name="connsiteY70" fmla="*/ 1468383 h 2307112"/>
                <a:gd name="connsiteX71" fmla="*/ 1140928 w 1297423"/>
                <a:gd name="connsiteY71" fmla="*/ 1499988 h 2307112"/>
                <a:gd name="connsiteX72" fmla="*/ 1126701 w 1297423"/>
                <a:gd name="connsiteY72" fmla="*/ 1517005 h 2307112"/>
                <a:gd name="connsiteX73" fmla="*/ 1126701 w 1297423"/>
                <a:gd name="connsiteY73" fmla="*/ 1543747 h 2307112"/>
                <a:gd name="connsiteX74" fmla="*/ 1107732 w 1297423"/>
                <a:gd name="connsiteY74" fmla="*/ 1555903 h 2307112"/>
                <a:gd name="connsiteX75" fmla="*/ 1133814 w 1297423"/>
                <a:gd name="connsiteY75" fmla="*/ 1565627 h 2307112"/>
                <a:gd name="connsiteX76" fmla="*/ 1133814 w 1297423"/>
                <a:gd name="connsiteY76" fmla="*/ 1572921 h 2307112"/>
                <a:gd name="connsiteX77" fmla="*/ 1079278 w 1297423"/>
                <a:gd name="connsiteY77" fmla="*/ 1572921 h 2307112"/>
                <a:gd name="connsiteX78" fmla="*/ 1091134 w 1297423"/>
                <a:gd name="connsiteY78" fmla="*/ 1597232 h 2307112"/>
                <a:gd name="connsiteX79" fmla="*/ 1100618 w 1297423"/>
                <a:gd name="connsiteY79" fmla="*/ 1604525 h 2307112"/>
                <a:gd name="connsiteX80" fmla="*/ 1098247 w 1297423"/>
                <a:gd name="connsiteY80" fmla="*/ 1614249 h 2307112"/>
                <a:gd name="connsiteX81" fmla="*/ 1100618 w 1297423"/>
                <a:gd name="connsiteY81" fmla="*/ 1619111 h 2307112"/>
                <a:gd name="connsiteX82" fmla="*/ 1100618 w 1297423"/>
                <a:gd name="connsiteY82" fmla="*/ 1640991 h 2307112"/>
                <a:gd name="connsiteX83" fmla="*/ 1093505 w 1297423"/>
                <a:gd name="connsiteY83" fmla="*/ 1640991 h 2307112"/>
                <a:gd name="connsiteX84" fmla="*/ 1086391 w 1297423"/>
                <a:gd name="connsiteY84" fmla="*/ 1662871 h 2307112"/>
                <a:gd name="connsiteX85" fmla="*/ 1086391 w 1297423"/>
                <a:gd name="connsiteY85" fmla="*/ 1701769 h 2307112"/>
                <a:gd name="connsiteX86" fmla="*/ 1072165 w 1297423"/>
                <a:gd name="connsiteY86" fmla="*/ 1704200 h 2307112"/>
                <a:gd name="connsiteX87" fmla="*/ 1072165 w 1297423"/>
                <a:gd name="connsiteY87" fmla="*/ 1718786 h 2307112"/>
                <a:gd name="connsiteX88" fmla="*/ 1060309 w 1297423"/>
                <a:gd name="connsiteY88" fmla="*/ 1735804 h 2307112"/>
                <a:gd name="connsiteX89" fmla="*/ 1003401 w 1297423"/>
                <a:gd name="connsiteY89" fmla="*/ 1728511 h 2307112"/>
                <a:gd name="connsiteX90" fmla="*/ 977319 w 1297423"/>
                <a:gd name="connsiteY90" fmla="*/ 1728511 h 2307112"/>
                <a:gd name="connsiteX91" fmla="*/ 965463 w 1297423"/>
                <a:gd name="connsiteY91" fmla="*/ 1738235 h 2307112"/>
                <a:gd name="connsiteX92" fmla="*/ 958350 w 1297423"/>
                <a:gd name="connsiteY92" fmla="*/ 1730942 h 2307112"/>
                <a:gd name="connsiteX93" fmla="*/ 951236 w 1297423"/>
                <a:gd name="connsiteY93" fmla="*/ 1735804 h 2307112"/>
                <a:gd name="connsiteX94" fmla="*/ 929896 w 1297423"/>
                <a:gd name="connsiteY94" fmla="*/ 1709062 h 2307112"/>
                <a:gd name="connsiteX95" fmla="*/ 915669 w 1297423"/>
                <a:gd name="connsiteY95" fmla="*/ 1716355 h 2307112"/>
                <a:gd name="connsiteX96" fmla="*/ 908556 w 1297423"/>
                <a:gd name="connsiteY96" fmla="*/ 1728511 h 2307112"/>
                <a:gd name="connsiteX97" fmla="*/ 901442 w 1297423"/>
                <a:gd name="connsiteY97" fmla="*/ 1730942 h 2307112"/>
                <a:gd name="connsiteX98" fmla="*/ 887215 w 1297423"/>
                <a:gd name="connsiteY98" fmla="*/ 1701769 h 2307112"/>
                <a:gd name="connsiteX99" fmla="*/ 816081 w 1297423"/>
                <a:gd name="connsiteY99" fmla="*/ 1704200 h 2307112"/>
                <a:gd name="connsiteX100" fmla="*/ 813710 w 1297423"/>
                <a:gd name="connsiteY100" fmla="*/ 1716355 h 2307112"/>
                <a:gd name="connsiteX101" fmla="*/ 771030 w 1297423"/>
                <a:gd name="connsiteY101" fmla="*/ 1716355 h 2307112"/>
                <a:gd name="connsiteX102" fmla="*/ 771030 w 1297423"/>
                <a:gd name="connsiteY102" fmla="*/ 1723649 h 2307112"/>
                <a:gd name="connsiteX103" fmla="*/ 740205 w 1297423"/>
                <a:gd name="connsiteY103" fmla="*/ 1716355 h 2307112"/>
                <a:gd name="connsiteX104" fmla="*/ 740205 w 1297423"/>
                <a:gd name="connsiteY104" fmla="*/ 1701769 h 2307112"/>
                <a:gd name="connsiteX105" fmla="*/ 733091 w 1297423"/>
                <a:gd name="connsiteY105" fmla="*/ 1701769 h 2307112"/>
                <a:gd name="connsiteX106" fmla="*/ 730720 w 1297423"/>
                <a:gd name="connsiteY106" fmla="*/ 1687182 h 2307112"/>
                <a:gd name="connsiteX107" fmla="*/ 730720 w 1297423"/>
                <a:gd name="connsiteY107" fmla="*/ 1687182 h 2307112"/>
                <a:gd name="connsiteX108" fmla="*/ 733091 w 1297423"/>
                <a:gd name="connsiteY108" fmla="*/ 1701769 h 2307112"/>
                <a:gd name="connsiteX109" fmla="*/ 678555 w 1297423"/>
                <a:gd name="connsiteY109" fmla="*/ 1704200 h 2307112"/>
                <a:gd name="connsiteX110" fmla="*/ 638246 w 1297423"/>
                <a:gd name="connsiteY110" fmla="*/ 1696907 h 2307112"/>
                <a:gd name="connsiteX111" fmla="*/ 635875 w 1297423"/>
                <a:gd name="connsiteY111" fmla="*/ 1704200 h 2307112"/>
                <a:gd name="connsiteX112" fmla="*/ 616905 w 1297423"/>
                <a:gd name="connsiteY112" fmla="*/ 1709062 h 2307112"/>
                <a:gd name="connsiteX113" fmla="*/ 609792 w 1297423"/>
                <a:gd name="connsiteY113" fmla="*/ 1728511 h 2307112"/>
                <a:gd name="connsiteX114" fmla="*/ 614534 w 1297423"/>
                <a:gd name="connsiteY114" fmla="*/ 1745529 h 2307112"/>
                <a:gd name="connsiteX115" fmla="*/ 595565 w 1297423"/>
                <a:gd name="connsiteY115" fmla="*/ 1745529 h 2307112"/>
                <a:gd name="connsiteX116" fmla="*/ 590823 w 1297423"/>
                <a:gd name="connsiteY116" fmla="*/ 1764978 h 2307112"/>
                <a:gd name="connsiteX117" fmla="*/ 597936 w 1297423"/>
                <a:gd name="connsiteY117" fmla="*/ 1779564 h 2307112"/>
                <a:gd name="connsiteX118" fmla="*/ 595565 w 1297423"/>
                <a:gd name="connsiteY118" fmla="*/ 1801444 h 2307112"/>
                <a:gd name="connsiteX119" fmla="*/ 583709 w 1297423"/>
                <a:gd name="connsiteY119" fmla="*/ 1808737 h 2307112"/>
                <a:gd name="connsiteX120" fmla="*/ 583709 w 1297423"/>
                <a:gd name="connsiteY120" fmla="*/ 1842773 h 2307112"/>
                <a:gd name="connsiteX121" fmla="*/ 569483 w 1297423"/>
                <a:gd name="connsiteY121" fmla="*/ 1847635 h 2307112"/>
                <a:gd name="connsiteX122" fmla="*/ 567111 w 1297423"/>
                <a:gd name="connsiteY122" fmla="*/ 1833048 h 2307112"/>
                <a:gd name="connsiteX123" fmla="*/ 533915 w 1297423"/>
                <a:gd name="connsiteY123" fmla="*/ 1833048 h 2307112"/>
                <a:gd name="connsiteX124" fmla="*/ 533915 w 1297423"/>
                <a:gd name="connsiteY124" fmla="*/ 1854928 h 2307112"/>
                <a:gd name="connsiteX125" fmla="*/ 514946 w 1297423"/>
                <a:gd name="connsiteY125" fmla="*/ 1854928 h 2307112"/>
                <a:gd name="connsiteX126" fmla="*/ 514946 w 1297423"/>
                <a:gd name="connsiteY126" fmla="*/ 1864653 h 2307112"/>
                <a:gd name="connsiteX127" fmla="*/ 512575 w 1297423"/>
                <a:gd name="connsiteY127" fmla="*/ 1871946 h 2307112"/>
                <a:gd name="connsiteX128" fmla="*/ 431957 w 1297423"/>
                <a:gd name="connsiteY128" fmla="*/ 1871946 h 2307112"/>
                <a:gd name="connsiteX129" fmla="*/ 431957 w 1297423"/>
                <a:gd name="connsiteY129" fmla="*/ 1891395 h 2307112"/>
                <a:gd name="connsiteX130" fmla="*/ 379791 w 1297423"/>
                <a:gd name="connsiteY130" fmla="*/ 1896257 h 2307112"/>
                <a:gd name="connsiteX131" fmla="*/ 379791 w 1297423"/>
                <a:gd name="connsiteY131" fmla="*/ 1925430 h 2307112"/>
                <a:gd name="connsiteX132" fmla="*/ 358451 w 1297423"/>
                <a:gd name="connsiteY132" fmla="*/ 1925430 h 2307112"/>
                <a:gd name="connsiteX133" fmla="*/ 356080 w 1297423"/>
                <a:gd name="connsiteY133" fmla="*/ 1947310 h 2307112"/>
                <a:gd name="connsiteX134" fmla="*/ 344224 w 1297423"/>
                <a:gd name="connsiteY134" fmla="*/ 1947310 h 2307112"/>
                <a:gd name="connsiteX135" fmla="*/ 344224 w 1297423"/>
                <a:gd name="connsiteY135" fmla="*/ 1974052 h 2307112"/>
                <a:gd name="connsiteX136" fmla="*/ 351338 w 1297423"/>
                <a:gd name="connsiteY136" fmla="*/ 1978914 h 2307112"/>
                <a:gd name="connsiteX137" fmla="*/ 348967 w 1297423"/>
                <a:gd name="connsiteY137" fmla="*/ 1995932 h 2307112"/>
                <a:gd name="connsiteX138" fmla="*/ 356080 w 1297423"/>
                <a:gd name="connsiteY138" fmla="*/ 2000794 h 2307112"/>
                <a:gd name="connsiteX139" fmla="*/ 356080 w 1297423"/>
                <a:gd name="connsiteY139" fmla="*/ 2064003 h 2307112"/>
                <a:gd name="connsiteX140" fmla="*/ 348967 w 1297423"/>
                <a:gd name="connsiteY140" fmla="*/ 2064003 h 2307112"/>
                <a:gd name="connsiteX141" fmla="*/ 348967 w 1297423"/>
                <a:gd name="connsiteY141" fmla="*/ 2076158 h 2307112"/>
                <a:gd name="connsiteX142" fmla="*/ 329997 w 1297423"/>
                <a:gd name="connsiteY142" fmla="*/ 2078589 h 2307112"/>
                <a:gd name="connsiteX143" fmla="*/ 315771 w 1297423"/>
                <a:gd name="connsiteY143" fmla="*/ 2112625 h 2307112"/>
                <a:gd name="connsiteX144" fmla="*/ 315771 w 1297423"/>
                <a:gd name="connsiteY144" fmla="*/ 2124780 h 2307112"/>
                <a:gd name="connsiteX145" fmla="*/ 372678 w 1297423"/>
                <a:gd name="connsiteY145" fmla="*/ 2127211 h 2307112"/>
                <a:gd name="connsiteX146" fmla="*/ 365565 w 1297423"/>
                <a:gd name="connsiteY146" fmla="*/ 2146660 h 2307112"/>
                <a:gd name="connsiteX147" fmla="*/ 370307 w 1297423"/>
                <a:gd name="connsiteY147" fmla="*/ 2156384 h 2307112"/>
                <a:gd name="connsiteX148" fmla="*/ 365565 w 1297423"/>
                <a:gd name="connsiteY148" fmla="*/ 2163678 h 2307112"/>
                <a:gd name="connsiteX149" fmla="*/ 348967 w 1297423"/>
                <a:gd name="connsiteY149" fmla="*/ 2163678 h 2307112"/>
                <a:gd name="connsiteX150" fmla="*/ 348967 w 1297423"/>
                <a:gd name="connsiteY150" fmla="*/ 2175833 h 2307112"/>
                <a:gd name="connsiteX151" fmla="*/ 318142 w 1297423"/>
                <a:gd name="connsiteY151" fmla="*/ 2183126 h 2307112"/>
                <a:gd name="connsiteX152" fmla="*/ 325255 w 1297423"/>
                <a:gd name="connsiteY152" fmla="*/ 2195282 h 2307112"/>
                <a:gd name="connsiteX153" fmla="*/ 322884 w 1297423"/>
                <a:gd name="connsiteY153" fmla="*/ 2251197 h 2307112"/>
                <a:gd name="connsiteX154" fmla="*/ 311028 w 1297423"/>
                <a:gd name="connsiteY154" fmla="*/ 2273077 h 2307112"/>
                <a:gd name="connsiteX155" fmla="*/ 284946 w 1297423"/>
                <a:gd name="connsiteY155" fmla="*/ 2302250 h 2307112"/>
                <a:gd name="connsiteX156" fmla="*/ 270719 w 1297423"/>
                <a:gd name="connsiteY156" fmla="*/ 2307112 h 2307112"/>
                <a:gd name="connsiteX157" fmla="*/ 254121 w 1297423"/>
                <a:gd name="connsiteY157" fmla="*/ 2277939 h 2307112"/>
                <a:gd name="connsiteX158" fmla="*/ 235152 w 1297423"/>
                <a:gd name="connsiteY158" fmla="*/ 2270646 h 2307112"/>
                <a:gd name="connsiteX159" fmla="*/ 220925 w 1297423"/>
                <a:gd name="connsiteY159" fmla="*/ 2287664 h 2307112"/>
                <a:gd name="connsiteX160" fmla="*/ 201956 w 1297423"/>
                <a:gd name="connsiteY160" fmla="*/ 2280370 h 2307112"/>
                <a:gd name="connsiteX161" fmla="*/ 187729 w 1297423"/>
                <a:gd name="connsiteY161" fmla="*/ 2285232 h 2307112"/>
                <a:gd name="connsiteX162" fmla="*/ 152162 w 1297423"/>
                <a:gd name="connsiteY162" fmla="*/ 2270646 h 2307112"/>
                <a:gd name="connsiteX163" fmla="*/ 111427 w 1297423"/>
                <a:gd name="connsiteY163" fmla="*/ 2249564 h 2307112"/>
                <a:gd name="connsiteX164" fmla="*/ 119732 w 1297423"/>
                <a:gd name="connsiteY164" fmla="*/ 2085522 h 2307112"/>
                <a:gd name="connsiteX165" fmla="*/ 149016 w 1297423"/>
                <a:gd name="connsiteY165" fmla="*/ 1874920 h 2307112"/>
                <a:gd name="connsiteX166" fmla="*/ 144099 w 1297423"/>
                <a:gd name="connsiteY166" fmla="*/ 1761572 h 2307112"/>
                <a:gd name="connsiteX167" fmla="*/ 115820 w 1297423"/>
                <a:gd name="connsiteY167" fmla="*/ 1679414 h 2307112"/>
                <a:gd name="connsiteX168" fmla="*/ 52467 w 1297423"/>
                <a:gd name="connsiteY168" fmla="*/ 1600677 h 2307112"/>
                <a:gd name="connsiteX169" fmla="*/ 2592 w 1297423"/>
                <a:gd name="connsiteY169" fmla="*/ 1561779 h 2307112"/>
                <a:gd name="connsiteX170" fmla="*/ 4236 w 1297423"/>
                <a:gd name="connsiteY170" fmla="*/ 1514320 h 2307112"/>
                <a:gd name="connsiteX171" fmla="*/ 0 w 1297423"/>
                <a:gd name="connsiteY171" fmla="*/ 1437289 h 2307112"/>
                <a:gd name="connsiteX172" fmla="*/ 55307 w 1297423"/>
                <a:gd name="connsiteY172" fmla="*/ 1322960 h 2307112"/>
                <a:gd name="connsiteX173" fmla="*/ 848993 w 1297423"/>
                <a:gd name="connsiteY173" fmla="*/ 1099173 h 2307112"/>
                <a:gd name="connsiteX174" fmla="*/ 220925 w 1297423"/>
                <a:gd name="connsiteY174" fmla="*/ 235817 h 2307112"/>
                <a:gd name="connsiteX0" fmla="*/ 216152 w 1297423"/>
                <a:gd name="connsiteY0" fmla="*/ 884920 h 2307112"/>
                <a:gd name="connsiteX1" fmla="*/ 848993 w 1297423"/>
                <a:gd name="connsiteY1" fmla="*/ 1099173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30720 w 1297423"/>
                <a:gd name="connsiteY9" fmla="*/ 209074 h 2307112"/>
                <a:gd name="connsiteX10" fmla="*/ 752060 w 1297423"/>
                <a:gd name="connsiteY10" fmla="*/ 194488 h 2307112"/>
                <a:gd name="connsiteX11" fmla="*/ 761545 w 1297423"/>
                <a:gd name="connsiteY11" fmla="*/ 172608 h 2307112"/>
                <a:gd name="connsiteX12" fmla="*/ 787628 w 1297423"/>
                <a:gd name="connsiteY12" fmla="*/ 153159 h 2307112"/>
                <a:gd name="connsiteX13" fmla="*/ 808968 w 1297423"/>
                <a:gd name="connsiteY13" fmla="*/ 189626 h 2307112"/>
                <a:gd name="connsiteX14" fmla="*/ 808968 w 1297423"/>
                <a:gd name="connsiteY14" fmla="*/ 216368 h 2307112"/>
                <a:gd name="connsiteX15" fmla="*/ 820823 w 1297423"/>
                <a:gd name="connsiteY15" fmla="*/ 238248 h 2307112"/>
                <a:gd name="connsiteX16" fmla="*/ 839793 w 1297423"/>
                <a:gd name="connsiteY16" fmla="*/ 257696 h 2307112"/>
                <a:gd name="connsiteX17" fmla="*/ 937009 w 1297423"/>
                <a:gd name="connsiteY17" fmla="*/ 257696 h 2307112"/>
                <a:gd name="connsiteX18" fmla="*/ 1019999 w 1297423"/>
                <a:gd name="connsiteY18" fmla="*/ 367096 h 2307112"/>
                <a:gd name="connsiteX19" fmla="*/ 1136185 w 1297423"/>
                <a:gd name="connsiteY19" fmla="*/ 410856 h 2307112"/>
                <a:gd name="connsiteX20" fmla="*/ 1257114 w 1297423"/>
                <a:gd name="connsiteY20" fmla="*/ 367096 h 2307112"/>
                <a:gd name="connsiteX21" fmla="*/ 1257114 w 1297423"/>
                <a:gd name="connsiteY21" fmla="*/ 384113 h 2307112"/>
                <a:gd name="connsiteX22" fmla="*/ 1271341 w 1297423"/>
                <a:gd name="connsiteY22" fmla="*/ 403562 h 2307112"/>
                <a:gd name="connsiteX23" fmla="*/ 1209691 w 1297423"/>
                <a:gd name="connsiteY23" fmla="*/ 440029 h 2307112"/>
                <a:gd name="connsiteX24" fmla="*/ 1207320 w 1297423"/>
                <a:gd name="connsiteY24" fmla="*/ 486220 h 2307112"/>
                <a:gd name="connsiteX25" fmla="*/ 1228660 w 1297423"/>
                <a:gd name="connsiteY25" fmla="*/ 527548 h 2307112"/>
                <a:gd name="connsiteX26" fmla="*/ 1261856 w 1297423"/>
                <a:gd name="connsiteY26" fmla="*/ 549428 h 2307112"/>
                <a:gd name="connsiteX27" fmla="*/ 1283196 w 1297423"/>
                <a:gd name="connsiteY27" fmla="*/ 576170 h 2307112"/>
                <a:gd name="connsiteX28" fmla="*/ 1297423 w 1297423"/>
                <a:gd name="connsiteY28" fmla="*/ 639379 h 2307112"/>
                <a:gd name="connsiteX29" fmla="*/ 1024742 w 1297423"/>
                <a:gd name="connsiteY29" fmla="*/ 1145047 h 2307112"/>
                <a:gd name="connsiteX30" fmla="*/ 1036597 w 1297423"/>
                <a:gd name="connsiteY30" fmla="*/ 1159634 h 2307112"/>
                <a:gd name="connsiteX31" fmla="*/ 1065051 w 1297423"/>
                <a:gd name="connsiteY31" fmla="*/ 1159634 h 2307112"/>
                <a:gd name="connsiteX32" fmla="*/ 1067422 w 1297423"/>
                <a:gd name="connsiteY32" fmla="*/ 1162065 h 2307112"/>
                <a:gd name="connsiteX33" fmla="*/ 1086391 w 1297423"/>
                <a:gd name="connsiteY33" fmla="*/ 1154772 h 2307112"/>
                <a:gd name="connsiteX34" fmla="*/ 1098247 w 1297423"/>
                <a:gd name="connsiteY34" fmla="*/ 1162065 h 2307112"/>
                <a:gd name="connsiteX35" fmla="*/ 1105361 w 1297423"/>
                <a:gd name="connsiteY35" fmla="*/ 1162065 h 2307112"/>
                <a:gd name="connsiteX36" fmla="*/ 1100618 w 1297423"/>
                <a:gd name="connsiteY36" fmla="*/ 1166927 h 2307112"/>
                <a:gd name="connsiteX37" fmla="*/ 1114845 w 1297423"/>
                <a:gd name="connsiteY37" fmla="*/ 1174221 h 2307112"/>
                <a:gd name="connsiteX38" fmla="*/ 1121959 w 1297423"/>
                <a:gd name="connsiteY38" fmla="*/ 1217980 h 2307112"/>
                <a:gd name="connsiteX39" fmla="*/ 1114845 w 1297423"/>
                <a:gd name="connsiteY39" fmla="*/ 1225274 h 2307112"/>
                <a:gd name="connsiteX40" fmla="*/ 1114845 w 1297423"/>
                <a:gd name="connsiteY40" fmla="*/ 1249585 h 2307112"/>
                <a:gd name="connsiteX41" fmla="*/ 1140928 w 1297423"/>
                <a:gd name="connsiteY41" fmla="*/ 1266602 h 2307112"/>
                <a:gd name="connsiteX42" fmla="*/ 1136185 w 1297423"/>
                <a:gd name="connsiteY42" fmla="*/ 1273896 h 2307112"/>
                <a:gd name="connsiteX43" fmla="*/ 1145670 w 1297423"/>
                <a:gd name="connsiteY43" fmla="*/ 1286051 h 2307112"/>
                <a:gd name="connsiteX44" fmla="*/ 1145670 w 1297423"/>
                <a:gd name="connsiteY44" fmla="*/ 1298207 h 2307112"/>
                <a:gd name="connsiteX45" fmla="*/ 1148041 w 1297423"/>
                <a:gd name="connsiteY45" fmla="*/ 1300638 h 2307112"/>
                <a:gd name="connsiteX46" fmla="*/ 1145670 w 1297423"/>
                <a:gd name="connsiteY46" fmla="*/ 1307931 h 2307112"/>
                <a:gd name="connsiteX47" fmla="*/ 1152783 w 1297423"/>
                <a:gd name="connsiteY47" fmla="*/ 1320086 h 2307112"/>
                <a:gd name="connsiteX48" fmla="*/ 1159897 w 1297423"/>
                <a:gd name="connsiteY48" fmla="*/ 1312793 h 2307112"/>
                <a:gd name="connsiteX49" fmla="*/ 1159897 w 1297423"/>
                <a:gd name="connsiteY49" fmla="*/ 1322517 h 2307112"/>
                <a:gd name="connsiteX50" fmla="*/ 1162268 w 1297423"/>
                <a:gd name="connsiteY50" fmla="*/ 1339535 h 2307112"/>
                <a:gd name="connsiteX51" fmla="*/ 1136185 w 1297423"/>
                <a:gd name="connsiteY51" fmla="*/ 1354122 h 2307112"/>
                <a:gd name="connsiteX52" fmla="*/ 1114845 w 1297423"/>
                <a:gd name="connsiteY52" fmla="*/ 1354122 h 2307112"/>
                <a:gd name="connsiteX53" fmla="*/ 1112474 w 1297423"/>
                <a:gd name="connsiteY53" fmla="*/ 1371139 h 2307112"/>
                <a:gd name="connsiteX54" fmla="*/ 1133814 w 1297423"/>
                <a:gd name="connsiteY54" fmla="*/ 1371139 h 2307112"/>
                <a:gd name="connsiteX55" fmla="*/ 1136185 w 1297423"/>
                <a:gd name="connsiteY55" fmla="*/ 1378433 h 2307112"/>
                <a:gd name="connsiteX56" fmla="*/ 1140928 w 1297423"/>
                <a:gd name="connsiteY56" fmla="*/ 1376002 h 2307112"/>
                <a:gd name="connsiteX57" fmla="*/ 1148041 w 1297423"/>
                <a:gd name="connsiteY57" fmla="*/ 1388157 h 2307112"/>
                <a:gd name="connsiteX58" fmla="*/ 1145670 w 1297423"/>
                <a:gd name="connsiteY58" fmla="*/ 1395450 h 2307112"/>
                <a:gd name="connsiteX59" fmla="*/ 1148041 w 1297423"/>
                <a:gd name="connsiteY59" fmla="*/ 1397882 h 2307112"/>
                <a:gd name="connsiteX60" fmla="*/ 1167010 w 1297423"/>
                <a:gd name="connsiteY60" fmla="*/ 1376002 h 2307112"/>
                <a:gd name="connsiteX61" fmla="*/ 1174124 w 1297423"/>
                <a:gd name="connsiteY61" fmla="*/ 1378433 h 2307112"/>
                <a:gd name="connsiteX62" fmla="*/ 1169381 w 1297423"/>
                <a:gd name="connsiteY62" fmla="*/ 1376002 h 2307112"/>
                <a:gd name="connsiteX63" fmla="*/ 1176495 w 1297423"/>
                <a:gd name="connsiteY63" fmla="*/ 1368708 h 2307112"/>
                <a:gd name="connsiteX64" fmla="*/ 1183608 w 1297423"/>
                <a:gd name="connsiteY64" fmla="*/ 1363846 h 2307112"/>
                <a:gd name="connsiteX65" fmla="*/ 1200206 w 1297423"/>
                <a:gd name="connsiteY65" fmla="*/ 1412468 h 2307112"/>
                <a:gd name="connsiteX66" fmla="*/ 1195464 w 1297423"/>
                <a:gd name="connsiteY66" fmla="*/ 1419761 h 2307112"/>
                <a:gd name="connsiteX67" fmla="*/ 1195464 w 1297423"/>
                <a:gd name="connsiteY67" fmla="*/ 1436779 h 2307112"/>
                <a:gd name="connsiteX68" fmla="*/ 1162268 w 1297423"/>
                <a:gd name="connsiteY68" fmla="*/ 1431917 h 2307112"/>
                <a:gd name="connsiteX69" fmla="*/ 1159897 w 1297423"/>
                <a:gd name="connsiteY69" fmla="*/ 1468383 h 2307112"/>
                <a:gd name="connsiteX70" fmla="*/ 1145670 w 1297423"/>
                <a:gd name="connsiteY70" fmla="*/ 1468383 h 2307112"/>
                <a:gd name="connsiteX71" fmla="*/ 1140928 w 1297423"/>
                <a:gd name="connsiteY71" fmla="*/ 1499988 h 2307112"/>
                <a:gd name="connsiteX72" fmla="*/ 1126701 w 1297423"/>
                <a:gd name="connsiteY72" fmla="*/ 1517005 h 2307112"/>
                <a:gd name="connsiteX73" fmla="*/ 1126701 w 1297423"/>
                <a:gd name="connsiteY73" fmla="*/ 1543747 h 2307112"/>
                <a:gd name="connsiteX74" fmla="*/ 1107732 w 1297423"/>
                <a:gd name="connsiteY74" fmla="*/ 1555903 h 2307112"/>
                <a:gd name="connsiteX75" fmla="*/ 1133814 w 1297423"/>
                <a:gd name="connsiteY75" fmla="*/ 1565627 h 2307112"/>
                <a:gd name="connsiteX76" fmla="*/ 1133814 w 1297423"/>
                <a:gd name="connsiteY76" fmla="*/ 1572921 h 2307112"/>
                <a:gd name="connsiteX77" fmla="*/ 1079278 w 1297423"/>
                <a:gd name="connsiteY77" fmla="*/ 1572921 h 2307112"/>
                <a:gd name="connsiteX78" fmla="*/ 1091134 w 1297423"/>
                <a:gd name="connsiteY78" fmla="*/ 1597232 h 2307112"/>
                <a:gd name="connsiteX79" fmla="*/ 1100618 w 1297423"/>
                <a:gd name="connsiteY79" fmla="*/ 1604525 h 2307112"/>
                <a:gd name="connsiteX80" fmla="*/ 1098247 w 1297423"/>
                <a:gd name="connsiteY80" fmla="*/ 1614249 h 2307112"/>
                <a:gd name="connsiteX81" fmla="*/ 1100618 w 1297423"/>
                <a:gd name="connsiteY81" fmla="*/ 1619111 h 2307112"/>
                <a:gd name="connsiteX82" fmla="*/ 1100618 w 1297423"/>
                <a:gd name="connsiteY82" fmla="*/ 1640991 h 2307112"/>
                <a:gd name="connsiteX83" fmla="*/ 1093505 w 1297423"/>
                <a:gd name="connsiteY83" fmla="*/ 1640991 h 2307112"/>
                <a:gd name="connsiteX84" fmla="*/ 1086391 w 1297423"/>
                <a:gd name="connsiteY84" fmla="*/ 1662871 h 2307112"/>
                <a:gd name="connsiteX85" fmla="*/ 1086391 w 1297423"/>
                <a:gd name="connsiteY85" fmla="*/ 1701769 h 2307112"/>
                <a:gd name="connsiteX86" fmla="*/ 1072165 w 1297423"/>
                <a:gd name="connsiteY86" fmla="*/ 1704200 h 2307112"/>
                <a:gd name="connsiteX87" fmla="*/ 1072165 w 1297423"/>
                <a:gd name="connsiteY87" fmla="*/ 1718786 h 2307112"/>
                <a:gd name="connsiteX88" fmla="*/ 1060309 w 1297423"/>
                <a:gd name="connsiteY88" fmla="*/ 1735804 h 2307112"/>
                <a:gd name="connsiteX89" fmla="*/ 1003401 w 1297423"/>
                <a:gd name="connsiteY89" fmla="*/ 1728511 h 2307112"/>
                <a:gd name="connsiteX90" fmla="*/ 977319 w 1297423"/>
                <a:gd name="connsiteY90" fmla="*/ 1728511 h 2307112"/>
                <a:gd name="connsiteX91" fmla="*/ 965463 w 1297423"/>
                <a:gd name="connsiteY91" fmla="*/ 1738235 h 2307112"/>
                <a:gd name="connsiteX92" fmla="*/ 958350 w 1297423"/>
                <a:gd name="connsiteY92" fmla="*/ 1730942 h 2307112"/>
                <a:gd name="connsiteX93" fmla="*/ 951236 w 1297423"/>
                <a:gd name="connsiteY93" fmla="*/ 1735804 h 2307112"/>
                <a:gd name="connsiteX94" fmla="*/ 929896 w 1297423"/>
                <a:gd name="connsiteY94" fmla="*/ 1709062 h 2307112"/>
                <a:gd name="connsiteX95" fmla="*/ 915669 w 1297423"/>
                <a:gd name="connsiteY95" fmla="*/ 1716355 h 2307112"/>
                <a:gd name="connsiteX96" fmla="*/ 908556 w 1297423"/>
                <a:gd name="connsiteY96" fmla="*/ 1728511 h 2307112"/>
                <a:gd name="connsiteX97" fmla="*/ 901442 w 1297423"/>
                <a:gd name="connsiteY97" fmla="*/ 1730942 h 2307112"/>
                <a:gd name="connsiteX98" fmla="*/ 887215 w 1297423"/>
                <a:gd name="connsiteY98" fmla="*/ 1701769 h 2307112"/>
                <a:gd name="connsiteX99" fmla="*/ 816081 w 1297423"/>
                <a:gd name="connsiteY99" fmla="*/ 1704200 h 2307112"/>
                <a:gd name="connsiteX100" fmla="*/ 813710 w 1297423"/>
                <a:gd name="connsiteY100" fmla="*/ 1716355 h 2307112"/>
                <a:gd name="connsiteX101" fmla="*/ 771030 w 1297423"/>
                <a:gd name="connsiteY101" fmla="*/ 1716355 h 2307112"/>
                <a:gd name="connsiteX102" fmla="*/ 771030 w 1297423"/>
                <a:gd name="connsiteY102" fmla="*/ 1723649 h 2307112"/>
                <a:gd name="connsiteX103" fmla="*/ 740205 w 1297423"/>
                <a:gd name="connsiteY103" fmla="*/ 1716355 h 2307112"/>
                <a:gd name="connsiteX104" fmla="*/ 740205 w 1297423"/>
                <a:gd name="connsiteY104" fmla="*/ 1701769 h 2307112"/>
                <a:gd name="connsiteX105" fmla="*/ 733091 w 1297423"/>
                <a:gd name="connsiteY105" fmla="*/ 1701769 h 2307112"/>
                <a:gd name="connsiteX106" fmla="*/ 730720 w 1297423"/>
                <a:gd name="connsiteY106" fmla="*/ 1687182 h 2307112"/>
                <a:gd name="connsiteX107" fmla="*/ 730720 w 1297423"/>
                <a:gd name="connsiteY107" fmla="*/ 1687182 h 2307112"/>
                <a:gd name="connsiteX108" fmla="*/ 733091 w 1297423"/>
                <a:gd name="connsiteY108" fmla="*/ 1701769 h 2307112"/>
                <a:gd name="connsiteX109" fmla="*/ 678555 w 1297423"/>
                <a:gd name="connsiteY109" fmla="*/ 1704200 h 2307112"/>
                <a:gd name="connsiteX110" fmla="*/ 638246 w 1297423"/>
                <a:gd name="connsiteY110" fmla="*/ 1696907 h 2307112"/>
                <a:gd name="connsiteX111" fmla="*/ 635875 w 1297423"/>
                <a:gd name="connsiteY111" fmla="*/ 1704200 h 2307112"/>
                <a:gd name="connsiteX112" fmla="*/ 616905 w 1297423"/>
                <a:gd name="connsiteY112" fmla="*/ 1709062 h 2307112"/>
                <a:gd name="connsiteX113" fmla="*/ 609792 w 1297423"/>
                <a:gd name="connsiteY113" fmla="*/ 1728511 h 2307112"/>
                <a:gd name="connsiteX114" fmla="*/ 614534 w 1297423"/>
                <a:gd name="connsiteY114" fmla="*/ 1745529 h 2307112"/>
                <a:gd name="connsiteX115" fmla="*/ 595565 w 1297423"/>
                <a:gd name="connsiteY115" fmla="*/ 1745529 h 2307112"/>
                <a:gd name="connsiteX116" fmla="*/ 590823 w 1297423"/>
                <a:gd name="connsiteY116" fmla="*/ 1764978 h 2307112"/>
                <a:gd name="connsiteX117" fmla="*/ 597936 w 1297423"/>
                <a:gd name="connsiteY117" fmla="*/ 1779564 h 2307112"/>
                <a:gd name="connsiteX118" fmla="*/ 595565 w 1297423"/>
                <a:gd name="connsiteY118" fmla="*/ 1801444 h 2307112"/>
                <a:gd name="connsiteX119" fmla="*/ 583709 w 1297423"/>
                <a:gd name="connsiteY119" fmla="*/ 1808737 h 2307112"/>
                <a:gd name="connsiteX120" fmla="*/ 583709 w 1297423"/>
                <a:gd name="connsiteY120" fmla="*/ 1842773 h 2307112"/>
                <a:gd name="connsiteX121" fmla="*/ 569483 w 1297423"/>
                <a:gd name="connsiteY121" fmla="*/ 1847635 h 2307112"/>
                <a:gd name="connsiteX122" fmla="*/ 567111 w 1297423"/>
                <a:gd name="connsiteY122" fmla="*/ 1833048 h 2307112"/>
                <a:gd name="connsiteX123" fmla="*/ 533915 w 1297423"/>
                <a:gd name="connsiteY123" fmla="*/ 1833048 h 2307112"/>
                <a:gd name="connsiteX124" fmla="*/ 533915 w 1297423"/>
                <a:gd name="connsiteY124" fmla="*/ 1854928 h 2307112"/>
                <a:gd name="connsiteX125" fmla="*/ 514946 w 1297423"/>
                <a:gd name="connsiteY125" fmla="*/ 1854928 h 2307112"/>
                <a:gd name="connsiteX126" fmla="*/ 514946 w 1297423"/>
                <a:gd name="connsiteY126" fmla="*/ 1864653 h 2307112"/>
                <a:gd name="connsiteX127" fmla="*/ 512575 w 1297423"/>
                <a:gd name="connsiteY127" fmla="*/ 1871946 h 2307112"/>
                <a:gd name="connsiteX128" fmla="*/ 431957 w 1297423"/>
                <a:gd name="connsiteY128" fmla="*/ 1871946 h 2307112"/>
                <a:gd name="connsiteX129" fmla="*/ 431957 w 1297423"/>
                <a:gd name="connsiteY129" fmla="*/ 1891395 h 2307112"/>
                <a:gd name="connsiteX130" fmla="*/ 379791 w 1297423"/>
                <a:gd name="connsiteY130" fmla="*/ 1896257 h 2307112"/>
                <a:gd name="connsiteX131" fmla="*/ 379791 w 1297423"/>
                <a:gd name="connsiteY131" fmla="*/ 1925430 h 2307112"/>
                <a:gd name="connsiteX132" fmla="*/ 358451 w 1297423"/>
                <a:gd name="connsiteY132" fmla="*/ 1925430 h 2307112"/>
                <a:gd name="connsiteX133" fmla="*/ 356080 w 1297423"/>
                <a:gd name="connsiteY133" fmla="*/ 1947310 h 2307112"/>
                <a:gd name="connsiteX134" fmla="*/ 344224 w 1297423"/>
                <a:gd name="connsiteY134" fmla="*/ 1947310 h 2307112"/>
                <a:gd name="connsiteX135" fmla="*/ 344224 w 1297423"/>
                <a:gd name="connsiteY135" fmla="*/ 1974052 h 2307112"/>
                <a:gd name="connsiteX136" fmla="*/ 351338 w 1297423"/>
                <a:gd name="connsiteY136" fmla="*/ 1978914 h 2307112"/>
                <a:gd name="connsiteX137" fmla="*/ 348967 w 1297423"/>
                <a:gd name="connsiteY137" fmla="*/ 1995932 h 2307112"/>
                <a:gd name="connsiteX138" fmla="*/ 356080 w 1297423"/>
                <a:gd name="connsiteY138" fmla="*/ 2000794 h 2307112"/>
                <a:gd name="connsiteX139" fmla="*/ 356080 w 1297423"/>
                <a:gd name="connsiteY139" fmla="*/ 2064003 h 2307112"/>
                <a:gd name="connsiteX140" fmla="*/ 348967 w 1297423"/>
                <a:gd name="connsiteY140" fmla="*/ 2064003 h 2307112"/>
                <a:gd name="connsiteX141" fmla="*/ 348967 w 1297423"/>
                <a:gd name="connsiteY141" fmla="*/ 2076158 h 2307112"/>
                <a:gd name="connsiteX142" fmla="*/ 329997 w 1297423"/>
                <a:gd name="connsiteY142" fmla="*/ 2078589 h 2307112"/>
                <a:gd name="connsiteX143" fmla="*/ 315771 w 1297423"/>
                <a:gd name="connsiteY143" fmla="*/ 2112625 h 2307112"/>
                <a:gd name="connsiteX144" fmla="*/ 315771 w 1297423"/>
                <a:gd name="connsiteY144" fmla="*/ 2124780 h 2307112"/>
                <a:gd name="connsiteX145" fmla="*/ 372678 w 1297423"/>
                <a:gd name="connsiteY145" fmla="*/ 2127211 h 2307112"/>
                <a:gd name="connsiteX146" fmla="*/ 365565 w 1297423"/>
                <a:gd name="connsiteY146" fmla="*/ 2146660 h 2307112"/>
                <a:gd name="connsiteX147" fmla="*/ 370307 w 1297423"/>
                <a:gd name="connsiteY147" fmla="*/ 2156384 h 2307112"/>
                <a:gd name="connsiteX148" fmla="*/ 365565 w 1297423"/>
                <a:gd name="connsiteY148" fmla="*/ 2163678 h 2307112"/>
                <a:gd name="connsiteX149" fmla="*/ 348967 w 1297423"/>
                <a:gd name="connsiteY149" fmla="*/ 2163678 h 2307112"/>
                <a:gd name="connsiteX150" fmla="*/ 348967 w 1297423"/>
                <a:gd name="connsiteY150" fmla="*/ 2175833 h 2307112"/>
                <a:gd name="connsiteX151" fmla="*/ 318142 w 1297423"/>
                <a:gd name="connsiteY151" fmla="*/ 2183126 h 2307112"/>
                <a:gd name="connsiteX152" fmla="*/ 325255 w 1297423"/>
                <a:gd name="connsiteY152" fmla="*/ 2195282 h 2307112"/>
                <a:gd name="connsiteX153" fmla="*/ 322884 w 1297423"/>
                <a:gd name="connsiteY153" fmla="*/ 2251197 h 2307112"/>
                <a:gd name="connsiteX154" fmla="*/ 311028 w 1297423"/>
                <a:gd name="connsiteY154" fmla="*/ 2273077 h 2307112"/>
                <a:gd name="connsiteX155" fmla="*/ 284946 w 1297423"/>
                <a:gd name="connsiteY155" fmla="*/ 2302250 h 2307112"/>
                <a:gd name="connsiteX156" fmla="*/ 270719 w 1297423"/>
                <a:gd name="connsiteY156" fmla="*/ 2307112 h 2307112"/>
                <a:gd name="connsiteX157" fmla="*/ 254121 w 1297423"/>
                <a:gd name="connsiteY157" fmla="*/ 2277939 h 2307112"/>
                <a:gd name="connsiteX158" fmla="*/ 235152 w 1297423"/>
                <a:gd name="connsiteY158" fmla="*/ 2270646 h 2307112"/>
                <a:gd name="connsiteX159" fmla="*/ 220925 w 1297423"/>
                <a:gd name="connsiteY159" fmla="*/ 2287664 h 2307112"/>
                <a:gd name="connsiteX160" fmla="*/ 201956 w 1297423"/>
                <a:gd name="connsiteY160" fmla="*/ 2280370 h 2307112"/>
                <a:gd name="connsiteX161" fmla="*/ 187729 w 1297423"/>
                <a:gd name="connsiteY161" fmla="*/ 2285232 h 2307112"/>
                <a:gd name="connsiteX162" fmla="*/ 152162 w 1297423"/>
                <a:gd name="connsiteY162" fmla="*/ 2270646 h 2307112"/>
                <a:gd name="connsiteX163" fmla="*/ 111427 w 1297423"/>
                <a:gd name="connsiteY163" fmla="*/ 2249564 h 2307112"/>
                <a:gd name="connsiteX164" fmla="*/ 119732 w 1297423"/>
                <a:gd name="connsiteY164" fmla="*/ 2085522 h 2307112"/>
                <a:gd name="connsiteX165" fmla="*/ 149016 w 1297423"/>
                <a:gd name="connsiteY165" fmla="*/ 1874920 h 2307112"/>
                <a:gd name="connsiteX166" fmla="*/ 144099 w 1297423"/>
                <a:gd name="connsiteY166" fmla="*/ 1761572 h 2307112"/>
                <a:gd name="connsiteX167" fmla="*/ 115820 w 1297423"/>
                <a:gd name="connsiteY167" fmla="*/ 1679414 h 2307112"/>
                <a:gd name="connsiteX168" fmla="*/ 52467 w 1297423"/>
                <a:gd name="connsiteY168" fmla="*/ 1600677 h 2307112"/>
                <a:gd name="connsiteX169" fmla="*/ 2592 w 1297423"/>
                <a:gd name="connsiteY169" fmla="*/ 1561779 h 2307112"/>
                <a:gd name="connsiteX170" fmla="*/ 4236 w 1297423"/>
                <a:gd name="connsiteY170" fmla="*/ 1514320 h 2307112"/>
                <a:gd name="connsiteX171" fmla="*/ 0 w 1297423"/>
                <a:gd name="connsiteY171" fmla="*/ 1437289 h 2307112"/>
                <a:gd name="connsiteX172" fmla="*/ 55307 w 1297423"/>
                <a:gd name="connsiteY172" fmla="*/ 1322960 h 2307112"/>
                <a:gd name="connsiteX173" fmla="*/ 848993 w 1297423"/>
                <a:gd name="connsiteY173" fmla="*/ 1099173 h 2307112"/>
                <a:gd name="connsiteX0" fmla="*/ 216152 w 1297423"/>
                <a:gd name="connsiteY0" fmla="*/ 884920 h 2307112"/>
                <a:gd name="connsiteX1" fmla="*/ 848993 w 1297423"/>
                <a:gd name="connsiteY1" fmla="*/ 1099173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52060 w 1297423"/>
                <a:gd name="connsiteY9" fmla="*/ 194488 h 2307112"/>
                <a:gd name="connsiteX10" fmla="*/ 761545 w 1297423"/>
                <a:gd name="connsiteY10" fmla="*/ 172608 h 2307112"/>
                <a:gd name="connsiteX11" fmla="*/ 787628 w 1297423"/>
                <a:gd name="connsiteY11" fmla="*/ 153159 h 2307112"/>
                <a:gd name="connsiteX12" fmla="*/ 808968 w 1297423"/>
                <a:gd name="connsiteY12" fmla="*/ 189626 h 2307112"/>
                <a:gd name="connsiteX13" fmla="*/ 808968 w 1297423"/>
                <a:gd name="connsiteY13" fmla="*/ 216368 h 2307112"/>
                <a:gd name="connsiteX14" fmla="*/ 820823 w 1297423"/>
                <a:gd name="connsiteY14" fmla="*/ 238248 h 2307112"/>
                <a:gd name="connsiteX15" fmla="*/ 839793 w 1297423"/>
                <a:gd name="connsiteY15" fmla="*/ 257696 h 2307112"/>
                <a:gd name="connsiteX16" fmla="*/ 937009 w 1297423"/>
                <a:gd name="connsiteY16" fmla="*/ 257696 h 2307112"/>
                <a:gd name="connsiteX17" fmla="*/ 1019999 w 1297423"/>
                <a:gd name="connsiteY17" fmla="*/ 367096 h 2307112"/>
                <a:gd name="connsiteX18" fmla="*/ 1136185 w 1297423"/>
                <a:gd name="connsiteY18" fmla="*/ 410856 h 2307112"/>
                <a:gd name="connsiteX19" fmla="*/ 1257114 w 1297423"/>
                <a:gd name="connsiteY19" fmla="*/ 367096 h 2307112"/>
                <a:gd name="connsiteX20" fmla="*/ 1257114 w 1297423"/>
                <a:gd name="connsiteY20" fmla="*/ 384113 h 2307112"/>
                <a:gd name="connsiteX21" fmla="*/ 1271341 w 1297423"/>
                <a:gd name="connsiteY21" fmla="*/ 403562 h 2307112"/>
                <a:gd name="connsiteX22" fmla="*/ 1209691 w 1297423"/>
                <a:gd name="connsiteY22" fmla="*/ 440029 h 2307112"/>
                <a:gd name="connsiteX23" fmla="*/ 1207320 w 1297423"/>
                <a:gd name="connsiteY23" fmla="*/ 486220 h 2307112"/>
                <a:gd name="connsiteX24" fmla="*/ 1228660 w 1297423"/>
                <a:gd name="connsiteY24" fmla="*/ 527548 h 2307112"/>
                <a:gd name="connsiteX25" fmla="*/ 1261856 w 1297423"/>
                <a:gd name="connsiteY25" fmla="*/ 549428 h 2307112"/>
                <a:gd name="connsiteX26" fmla="*/ 1283196 w 1297423"/>
                <a:gd name="connsiteY26" fmla="*/ 576170 h 2307112"/>
                <a:gd name="connsiteX27" fmla="*/ 1297423 w 1297423"/>
                <a:gd name="connsiteY27" fmla="*/ 639379 h 2307112"/>
                <a:gd name="connsiteX28" fmla="*/ 1024742 w 1297423"/>
                <a:gd name="connsiteY28" fmla="*/ 1145047 h 2307112"/>
                <a:gd name="connsiteX29" fmla="*/ 1036597 w 1297423"/>
                <a:gd name="connsiteY29" fmla="*/ 1159634 h 2307112"/>
                <a:gd name="connsiteX30" fmla="*/ 1065051 w 1297423"/>
                <a:gd name="connsiteY30" fmla="*/ 1159634 h 2307112"/>
                <a:gd name="connsiteX31" fmla="*/ 1067422 w 1297423"/>
                <a:gd name="connsiteY31" fmla="*/ 1162065 h 2307112"/>
                <a:gd name="connsiteX32" fmla="*/ 1086391 w 1297423"/>
                <a:gd name="connsiteY32" fmla="*/ 1154772 h 2307112"/>
                <a:gd name="connsiteX33" fmla="*/ 1098247 w 1297423"/>
                <a:gd name="connsiteY33" fmla="*/ 1162065 h 2307112"/>
                <a:gd name="connsiteX34" fmla="*/ 1105361 w 1297423"/>
                <a:gd name="connsiteY34" fmla="*/ 1162065 h 2307112"/>
                <a:gd name="connsiteX35" fmla="*/ 1100618 w 1297423"/>
                <a:gd name="connsiteY35" fmla="*/ 1166927 h 2307112"/>
                <a:gd name="connsiteX36" fmla="*/ 1114845 w 1297423"/>
                <a:gd name="connsiteY36" fmla="*/ 1174221 h 2307112"/>
                <a:gd name="connsiteX37" fmla="*/ 1121959 w 1297423"/>
                <a:gd name="connsiteY37" fmla="*/ 1217980 h 2307112"/>
                <a:gd name="connsiteX38" fmla="*/ 1114845 w 1297423"/>
                <a:gd name="connsiteY38" fmla="*/ 1225274 h 2307112"/>
                <a:gd name="connsiteX39" fmla="*/ 1114845 w 1297423"/>
                <a:gd name="connsiteY39" fmla="*/ 1249585 h 2307112"/>
                <a:gd name="connsiteX40" fmla="*/ 1140928 w 1297423"/>
                <a:gd name="connsiteY40" fmla="*/ 1266602 h 2307112"/>
                <a:gd name="connsiteX41" fmla="*/ 1136185 w 1297423"/>
                <a:gd name="connsiteY41" fmla="*/ 1273896 h 2307112"/>
                <a:gd name="connsiteX42" fmla="*/ 1145670 w 1297423"/>
                <a:gd name="connsiteY42" fmla="*/ 1286051 h 2307112"/>
                <a:gd name="connsiteX43" fmla="*/ 1145670 w 1297423"/>
                <a:gd name="connsiteY43" fmla="*/ 1298207 h 2307112"/>
                <a:gd name="connsiteX44" fmla="*/ 1148041 w 1297423"/>
                <a:gd name="connsiteY44" fmla="*/ 1300638 h 2307112"/>
                <a:gd name="connsiteX45" fmla="*/ 1145670 w 1297423"/>
                <a:gd name="connsiteY45" fmla="*/ 1307931 h 2307112"/>
                <a:gd name="connsiteX46" fmla="*/ 1152783 w 1297423"/>
                <a:gd name="connsiteY46" fmla="*/ 1320086 h 2307112"/>
                <a:gd name="connsiteX47" fmla="*/ 1159897 w 1297423"/>
                <a:gd name="connsiteY47" fmla="*/ 1312793 h 2307112"/>
                <a:gd name="connsiteX48" fmla="*/ 1159897 w 1297423"/>
                <a:gd name="connsiteY48" fmla="*/ 1322517 h 2307112"/>
                <a:gd name="connsiteX49" fmla="*/ 1162268 w 1297423"/>
                <a:gd name="connsiteY49" fmla="*/ 1339535 h 2307112"/>
                <a:gd name="connsiteX50" fmla="*/ 1136185 w 1297423"/>
                <a:gd name="connsiteY50" fmla="*/ 1354122 h 2307112"/>
                <a:gd name="connsiteX51" fmla="*/ 1114845 w 1297423"/>
                <a:gd name="connsiteY51" fmla="*/ 1354122 h 2307112"/>
                <a:gd name="connsiteX52" fmla="*/ 1112474 w 1297423"/>
                <a:gd name="connsiteY52" fmla="*/ 1371139 h 2307112"/>
                <a:gd name="connsiteX53" fmla="*/ 1133814 w 1297423"/>
                <a:gd name="connsiteY53" fmla="*/ 1371139 h 2307112"/>
                <a:gd name="connsiteX54" fmla="*/ 1136185 w 1297423"/>
                <a:gd name="connsiteY54" fmla="*/ 1378433 h 2307112"/>
                <a:gd name="connsiteX55" fmla="*/ 1140928 w 1297423"/>
                <a:gd name="connsiteY55" fmla="*/ 1376002 h 2307112"/>
                <a:gd name="connsiteX56" fmla="*/ 1148041 w 1297423"/>
                <a:gd name="connsiteY56" fmla="*/ 1388157 h 2307112"/>
                <a:gd name="connsiteX57" fmla="*/ 1145670 w 1297423"/>
                <a:gd name="connsiteY57" fmla="*/ 1395450 h 2307112"/>
                <a:gd name="connsiteX58" fmla="*/ 1148041 w 1297423"/>
                <a:gd name="connsiteY58" fmla="*/ 1397882 h 2307112"/>
                <a:gd name="connsiteX59" fmla="*/ 1167010 w 1297423"/>
                <a:gd name="connsiteY59" fmla="*/ 1376002 h 2307112"/>
                <a:gd name="connsiteX60" fmla="*/ 1174124 w 1297423"/>
                <a:gd name="connsiteY60" fmla="*/ 1378433 h 2307112"/>
                <a:gd name="connsiteX61" fmla="*/ 1169381 w 1297423"/>
                <a:gd name="connsiteY61" fmla="*/ 1376002 h 2307112"/>
                <a:gd name="connsiteX62" fmla="*/ 1176495 w 1297423"/>
                <a:gd name="connsiteY62" fmla="*/ 1368708 h 2307112"/>
                <a:gd name="connsiteX63" fmla="*/ 1183608 w 1297423"/>
                <a:gd name="connsiteY63" fmla="*/ 1363846 h 2307112"/>
                <a:gd name="connsiteX64" fmla="*/ 1200206 w 1297423"/>
                <a:gd name="connsiteY64" fmla="*/ 1412468 h 2307112"/>
                <a:gd name="connsiteX65" fmla="*/ 1195464 w 1297423"/>
                <a:gd name="connsiteY65" fmla="*/ 1419761 h 2307112"/>
                <a:gd name="connsiteX66" fmla="*/ 1195464 w 1297423"/>
                <a:gd name="connsiteY66" fmla="*/ 1436779 h 2307112"/>
                <a:gd name="connsiteX67" fmla="*/ 1162268 w 1297423"/>
                <a:gd name="connsiteY67" fmla="*/ 1431917 h 2307112"/>
                <a:gd name="connsiteX68" fmla="*/ 1159897 w 1297423"/>
                <a:gd name="connsiteY68" fmla="*/ 1468383 h 2307112"/>
                <a:gd name="connsiteX69" fmla="*/ 1145670 w 1297423"/>
                <a:gd name="connsiteY69" fmla="*/ 1468383 h 2307112"/>
                <a:gd name="connsiteX70" fmla="*/ 1140928 w 1297423"/>
                <a:gd name="connsiteY70" fmla="*/ 1499988 h 2307112"/>
                <a:gd name="connsiteX71" fmla="*/ 1126701 w 1297423"/>
                <a:gd name="connsiteY71" fmla="*/ 1517005 h 2307112"/>
                <a:gd name="connsiteX72" fmla="*/ 1126701 w 1297423"/>
                <a:gd name="connsiteY72" fmla="*/ 1543747 h 2307112"/>
                <a:gd name="connsiteX73" fmla="*/ 1107732 w 1297423"/>
                <a:gd name="connsiteY73" fmla="*/ 1555903 h 2307112"/>
                <a:gd name="connsiteX74" fmla="*/ 1133814 w 1297423"/>
                <a:gd name="connsiteY74" fmla="*/ 1565627 h 2307112"/>
                <a:gd name="connsiteX75" fmla="*/ 1133814 w 1297423"/>
                <a:gd name="connsiteY75" fmla="*/ 1572921 h 2307112"/>
                <a:gd name="connsiteX76" fmla="*/ 1079278 w 1297423"/>
                <a:gd name="connsiteY76" fmla="*/ 1572921 h 2307112"/>
                <a:gd name="connsiteX77" fmla="*/ 1091134 w 1297423"/>
                <a:gd name="connsiteY77" fmla="*/ 1597232 h 2307112"/>
                <a:gd name="connsiteX78" fmla="*/ 1100618 w 1297423"/>
                <a:gd name="connsiteY78" fmla="*/ 1604525 h 2307112"/>
                <a:gd name="connsiteX79" fmla="*/ 1098247 w 1297423"/>
                <a:gd name="connsiteY79" fmla="*/ 1614249 h 2307112"/>
                <a:gd name="connsiteX80" fmla="*/ 1100618 w 1297423"/>
                <a:gd name="connsiteY80" fmla="*/ 1619111 h 2307112"/>
                <a:gd name="connsiteX81" fmla="*/ 1100618 w 1297423"/>
                <a:gd name="connsiteY81" fmla="*/ 1640991 h 2307112"/>
                <a:gd name="connsiteX82" fmla="*/ 1093505 w 1297423"/>
                <a:gd name="connsiteY82" fmla="*/ 1640991 h 2307112"/>
                <a:gd name="connsiteX83" fmla="*/ 1086391 w 1297423"/>
                <a:gd name="connsiteY83" fmla="*/ 1662871 h 2307112"/>
                <a:gd name="connsiteX84" fmla="*/ 1086391 w 1297423"/>
                <a:gd name="connsiteY84" fmla="*/ 1701769 h 2307112"/>
                <a:gd name="connsiteX85" fmla="*/ 1072165 w 1297423"/>
                <a:gd name="connsiteY85" fmla="*/ 1704200 h 2307112"/>
                <a:gd name="connsiteX86" fmla="*/ 1072165 w 1297423"/>
                <a:gd name="connsiteY86" fmla="*/ 1718786 h 2307112"/>
                <a:gd name="connsiteX87" fmla="*/ 1060309 w 1297423"/>
                <a:gd name="connsiteY87" fmla="*/ 1735804 h 2307112"/>
                <a:gd name="connsiteX88" fmla="*/ 1003401 w 1297423"/>
                <a:gd name="connsiteY88" fmla="*/ 1728511 h 2307112"/>
                <a:gd name="connsiteX89" fmla="*/ 977319 w 1297423"/>
                <a:gd name="connsiteY89" fmla="*/ 1728511 h 2307112"/>
                <a:gd name="connsiteX90" fmla="*/ 965463 w 1297423"/>
                <a:gd name="connsiteY90" fmla="*/ 1738235 h 2307112"/>
                <a:gd name="connsiteX91" fmla="*/ 958350 w 1297423"/>
                <a:gd name="connsiteY91" fmla="*/ 1730942 h 2307112"/>
                <a:gd name="connsiteX92" fmla="*/ 951236 w 1297423"/>
                <a:gd name="connsiteY92" fmla="*/ 1735804 h 2307112"/>
                <a:gd name="connsiteX93" fmla="*/ 929896 w 1297423"/>
                <a:gd name="connsiteY93" fmla="*/ 1709062 h 2307112"/>
                <a:gd name="connsiteX94" fmla="*/ 915669 w 1297423"/>
                <a:gd name="connsiteY94" fmla="*/ 1716355 h 2307112"/>
                <a:gd name="connsiteX95" fmla="*/ 908556 w 1297423"/>
                <a:gd name="connsiteY95" fmla="*/ 1728511 h 2307112"/>
                <a:gd name="connsiteX96" fmla="*/ 901442 w 1297423"/>
                <a:gd name="connsiteY96" fmla="*/ 1730942 h 2307112"/>
                <a:gd name="connsiteX97" fmla="*/ 887215 w 1297423"/>
                <a:gd name="connsiteY97" fmla="*/ 1701769 h 2307112"/>
                <a:gd name="connsiteX98" fmla="*/ 816081 w 1297423"/>
                <a:gd name="connsiteY98" fmla="*/ 1704200 h 2307112"/>
                <a:gd name="connsiteX99" fmla="*/ 813710 w 1297423"/>
                <a:gd name="connsiteY99" fmla="*/ 1716355 h 2307112"/>
                <a:gd name="connsiteX100" fmla="*/ 771030 w 1297423"/>
                <a:gd name="connsiteY100" fmla="*/ 1716355 h 2307112"/>
                <a:gd name="connsiteX101" fmla="*/ 771030 w 1297423"/>
                <a:gd name="connsiteY101" fmla="*/ 1723649 h 2307112"/>
                <a:gd name="connsiteX102" fmla="*/ 740205 w 1297423"/>
                <a:gd name="connsiteY102" fmla="*/ 1716355 h 2307112"/>
                <a:gd name="connsiteX103" fmla="*/ 740205 w 1297423"/>
                <a:gd name="connsiteY103" fmla="*/ 1701769 h 2307112"/>
                <a:gd name="connsiteX104" fmla="*/ 733091 w 1297423"/>
                <a:gd name="connsiteY104" fmla="*/ 1701769 h 2307112"/>
                <a:gd name="connsiteX105" fmla="*/ 730720 w 1297423"/>
                <a:gd name="connsiteY105" fmla="*/ 1687182 h 2307112"/>
                <a:gd name="connsiteX106" fmla="*/ 730720 w 1297423"/>
                <a:gd name="connsiteY106" fmla="*/ 1687182 h 2307112"/>
                <a:gd name="connsiteX107" fmla="*/ 733091 w 1297423"/>
                <a:gd name="connsiteY107" fmla="*/ 1701769 h 2307112"/>
                <a:gd name="connsiteX108" fmla="*/ 678555 w 1297423"/>
                <a:gd name="connsiteY108" fmla="*/ 1704200 h 2307112"/>
                <a:gd name="connsiteX109" fmla="*/ 638246 w 1297423"/>
                <a:gd name="connsiteY109" fmla="*/ 1696907 h 2307112"/>
                <a:gd name="connsiteX110" fmla="*/ 635875 w 1297423"/>
                <a:gd name="connsiteY110" fmla="*/ 1704200 h 2307112"/>
                <a:gd name="connsiteX111" fmla="*/ 616905 w 1297423"/>
                <a:gd name="connsiteY111" fmla="*/ 1709062 h 2307112"/>
                <a:gd name="connsiteX112" fmla="*/ 609792 w 1297423"/>
                <a:gd name="connsiteY112" fmla="*/ 1728511 h 2307112"/>
                <a:gd name="connsiteX113" fmla="*/ 614534 w 1297423"/>
                <a:gd name="connsiteY113" fmla="*/ 1745529 h 2307112"/>
                <a:gd name="connsiteX114" fmla="*/ 595565 w 1297423"/>
                <a:gd name="connsiteY114" fmla="*/ 1745529 h 2307112"/>
                <a:gd name="connsiteX115" fmla="*/ 590823 w 1297423"/>
                <a:gd name="connsiteY115" fmla="*/ 1764978 h 2307112"/>
                <a:gd name="connsiteX116" fmla="*/ 597936 w 1297423"/>
                <a:gd name="connsiteY116" fmla="*/ 1779564 h 2307112"/>
                <a:gd name="connsiteX117" fmla="*/ 595565 w 1297423"/>
                <a:gd name="connsiteY117" fmla="*/ 1801444 h 2307112"/>
                <a:gd name="connsiteX118" fmla="*/ 583709 w 1297423"/>
                <a:gd name="connsiteY118" fmla="*/ 1808737 h 2307112"/>
                <a:gd name="connsiteX119" fmla="*/ 583709 w 1297423"/>
                <a:gd name="connsiteY119" fmla="*/ 1842773 h 2307112"/>
                <a:gd name="connsiteX120" fmla="*/ 569483 w 1297423"/>
                <a:gd name="connsiteY120" fmla="*/ 1847635 h 2307112"/>
                <a:gd name="connsiteX121" fmla="*/ 567111 w 1297423"/>
                <a:gd name="connsiteY121" fmla="*/ 1833048 h 2307112"/>
                <a:gd name="connsiteX122" fmla="*/ 533915 w 1297423"/>
                <a:gd name="connsiteY122" fmla="*/ 1833048 h 2307112"/>
                <a:gd name="connsiteX123" fmla="*/ 533915 w 1297423"/>
                <a:gd name="connsiteY123" fmla="*/ 1854928 h 2307112"/>
                <a:gd name="connsiteX124" fmla="*/ 514946 w 1297423"/>
                <a:gd name="connsiteY124" fmla="*/ 1854928 h 2307112"/>
                <a:gd name="connsiteX125" fmla="*/ 514946 w 1297423"/>
                <a:gd name="connsiteY125" fmla="*/ 1864653 h 2307112"/>
                <a:gd name="connsiteX126" fmla="*/ 512575 w 1297423"/>
                <a:gd name="connsiteY126" fmla="*/ 1871946 h 2307112"/>
                <a:gd name="connsiteX127" fmla="*/ 431957 w 1297423"/>
                <a:gd name="connsiteY127" fmla="*/ 1871946 h 2307112"/>
                <a:gd name="connsiteX128" fmla="*/ 431957 w 1297423"/>
                <a:gd name="connsiteY128" fmla="*/ 1891395 h 2307112"/>
                <a:gd name="connsiteX129" fmla="*/ 379791 w 1297423"/>
                <a:gd name="connsiteY129" fmla="*/ 1896257 h 2307112"/>
                <a:gd name="connsiteX130" fmla="*/ 379791 w 1297423"/>
                <a:gd name="connsiteY130" fmla="*/ 1925430 h 2307112"/>
                <a:gd name="connsiteX131" fmla="*/ 358451 w 1297423"/>
                <a:gd name="connsiteY131" fmla="*/ 1925430 h 2307112"/>
                <a:gd name="connsiteX132" fmla="*/ 356080 w 1297423"/>
                <a:gd name="connsiteY132" fmla="*/ 1947310 h 2307112"/>
                <a:gd name="connsiteX133" fmla="*/ 344224 w 1297423"/>
                <a:gd name="connsiteY133" fmla="*/ 1947310 h 2307112"/>
                <a:gd name="connsiteX134" fmla="*/ 344224 w 1297423"/>
                <a:gd name="connsiteY134" fmla="*/ 1974052 h 2307112"/>
                <a:gd name="connsiteX135" fmla="*/ 351338 w 1297423"/>
                <a:gd name="connsiteY135" fmla="*/ 1978914 h 2307112"/>
                <a:gd name="connsiteX136" fmla="*/ 348967 w 1297423"/>
                <a:gd name="connsiteY136" fmla="*/ 1995932 h 2307112"/>
                <a:gd name="connsiteX137" fmla="*/ 356080 w 1297423"/>
                <a:gd name="connsiteY137" fmla="*/ 2000794 h 2307112"/>
                <a:gd name="connsiteX138" fmla="*/ 356080 w 1297423"/>
                <a:gd name="connsiteY138" fmla="*/ 2064003 h 2307112"/>
                <a:gd name="connsiteX139" fmla="*/ 348967 w 1297423"/>
                <a:gd name="connsiteY139" fmla="*/ 2064003 h 2307112"/>
                <a:gd name="connsiteX140" fmla="*/ 348967 w 1297423"/>
                <a:gd name="connsiteY140" fmla="*/ 2076158 h 2307112"/>
                <a:gd name="connsiteX141" fmla="*/ 329997 w 1297423"/>
                <a:gd name="connsiteY141" fmla="*/ 2078589 h 2307112"/>
                <a:gd name="connsiteX142" fmla="*/ 315771 w 1297423"/>
                <a:gd name="connsiteY142" fmla="*/ 2112625 h 2307112"/>
                <a:gd name="connsiteX143" fmla="*/ 315771 w 1297423"/>
                <a:gd name="connsiteY143" fmla="*/ 2124780 h 2307112"/>
                <a:gd name="connsiteX144" fmla="*/ 372678 w 1297423"/>
                <a:gd name="connsiteY144" fmla="*/ 2127211 h 2307112"/>
                <a:gd name="connsiteX145" fmla="*/ 365565 w 1297423"/>
                <a:gd name="connsiteY145" fmla="*/ 2146660 h 2307112"/>
                <a:gd name="connsiteX146" fmla="*/ 370307 w 1297423"/>
                <a:gd name="connsiteY146" fmla="*/ 2156384 h 2307112"/>
                <a:gd name="connsiteX147" fmla="*/ 365565 w 1297423"/>
                <a:gd name="connsiteY147" fmla="*/ 2163678 h 2307112"/>
                <a:gd name="connsiteX148" fmla="*/ 348967 w 1297423"/>
                <a:gd name="connsiteY148" fmla="*/ 2163678 h 2307112"/>
                <a:gd name="connsiteX149" fmla="*/ 348967 w 1297423"/>
                <a:gd name="connsiteY149" fmla="*/ 2175833 h 2307112"/>
                <a:gd name="connsiteX150" fmla="*/ 318142 w 1297423"/>
                <a:gd name="connsiteY150" fmla="*/ 2183126 h 2307112"/>
                <a:gd name="connsiteX151" fmla="*/ 325255 w 1297423"/>
                <a:gd name="connsiteY151" fmla="*/ 2195282 h 2307112"/>
                <a:gd name="connsiteX152" fmla="*/ 322884 w 1297423"/>
                <a:gd name="connsiteY152" fmla="*/ 2251197 h 2307112"/>
                <a:gd name="connsiteX153" fmla="*/ 311028 w 1297423"/>
                <a:gd name="connsiteY153" fmla="*/ 2273077 h 2307112"/>
                <a:gd name="connsiteX154" fmla="*/ 284946 w 1297423"/>
                <a:gd name="connsiteY154" fmla="*/ 2302250 h 2307112"/>
                <a:gd name="connsiteX155" fmla="*/ 270719 w 1297423"/>
                <a:gd name="connsiteY155" fmla="*/ 2307112 h 2307112"/>
                <a:gd name="connsiteX156" fmla="*/ 254121 w 1297423"/>
                <a:gd name="connsiteY156" fmla="*/ 2277939 h 2307112"/>
                <a:gd name="connsiteX157" fmla="*/ 235152 w 1297423"/>
                <a:gd name="connsiteY157" fmla="*/ 2270646 h 2307112"/>
                <a:gd name="connsiteX158" fmla="*/ 220925 w 1297423"/>
                <a:gd name="connsiteY158" fmla="*/ 2287664 h 2307112"/>
                <a:gd name="connsiteX159" fmla="*/ 201956 w 1297423"/>
                <a:gd name="connsiteY159" fmla="*/ 2280370 h 2307112"/>
                <a:gd name="connsiteX160" fmla="*/ 187729 w 1297423"/>
                <a:gd name="connsiteY160" fmla="*/ 2285232 h 2307112"/>
                <a:gd name="connsiteX161" fmla="*/ 152162 w 1297423"/>
                <a:gd name="connsiteY161" fmla="*/ 2270646 h 2307112"/>
                <a:gd name="connsiteX162" fmla="*/ 111427 w 1297423"/>
                <a:gd name="connsiteY162" fmla="*/ 2249564 h 2307112"/>
                <a:gd name="connsiteX163" fmla="*/ 119732 w 1297423"/>
                <a:gd name="connsiteY163" fmla="*/ 2085522 h 2307112"/>
                <a:gd name="connsiteX164" fmla="*/ 149016 w 1297423"/>
                <a:gd name="connsiteY164" fmla="*/ 1874920 h 2307112"/>
                <a:gd name="connsiteX165" fmla="*/ 144099 w 1297423"/>
                <a:gd name="connsiteY165" fmla="*/ 1761572 h 2307112"/>
                <a:gd name="connsiteX166" fmla="*/ 115820 w 1297423"/>
                <a:gd name="connsiteY166" fmla="*/ 1679414 h 2307112"/>
                <a:gd name="connsiteX167" fmla="*/ 52467 w 1297423"/>
                <a:gd name="connsiteY167" fmla="*/ 1600677 h 2307112"/>
                <a:gd name="connsiteX168" fmla="*/ 2592 w 1297423"/>
                <a:gd name="connsiteY168" fmla="*/ 1561779 h 2307112"/>
                <a:gd name="connsiteX169" fmla="*/ 4236 w 1297423"/>
                <a:gd name="connsiteY169" fmla="*/ 1514320 h 2307112"/>
                <a:gd name="connsiteX170" fmla="*/ 0 w 1297423"/>
                <a:gd name="connsiteY170" fmla="*/ 1437289 h 2307112"/>
                <a:gd name="connsiteX171" fmla="*/ 55307 w 1297423"/>
                <a:gd name="connsiteY171" fmla="*/ 1322960 h 2307112"/>
                <a:gd name="connsiteX172" fmla="*/ 848993 w 1297423"/>
                <a:gd name="connsiteY172" fmla="*/ 1099173 h 2307112"/>
                <a:gd name="connsiteX0" fmla="*/ 216152 w 1297423"/>
                <a:gd name="connsiteY0" fmla="*/ 884920 h 2307112"/>
                <a:gd name="connsiteX1" fmla="*/ 848993 w 1297423"/>
                <a:gd name="connsiteY1" fmla="*/ 1099173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61545 w 1297423"/>
                <a:gd name="connsiteY9" fmla="*/ 172608 h 2307112"/>
                <a:gd name="connsiteX10" fmla="*/ 787628 w 1297423"/>
                <a:gd name="connsiteY10" fmla="*/ 153159 h 2307112"/>
                <a:gd name="connsiteX11" fmla="*/ 808968 w 1297423"/>
                <a:gd name="connsiteY11" fmla="*/ 189626 h 2307112"/>
                <a:gd name="connsiteX12" fmla="*/ 808968 w 1297423"/>
                <a:gd name="connsiteY12" fmla="*/ 216368 h 2307112"/>
                <a:gd name="connsiteX13" fmla="*/ 820823 w 1297423"/>
                <a:gd name="connsiteY13" fmla="*/ 238248 h 2307112"/>
                <a:gd name="connsiteX14" fmla="*/ 839793 w 1297423"/>
                <a:gd name="connsiteY14" fmla="*/ 257696 h 2307112"/>
                <a:gd name="connsiteX15" fmla="*/ 937009 w 1297423"/>
                <a:gd name="connsiteY15" fmla="*/ 257696 h 2307112"/>
                <a:gd name="connsiteX16" fmla="*/ 1019999 w 1297423"/>
                <a:gd name="connsiteY16" fmla="*/ 367096 h 2307112"/>
                <a:gd name="connsiteX17" fmla="*/ 1136185 w 1297423"/>
                <a:gd name="connsiteY17" fmla="*/ 410856 h 2307112"/>
                <a:gd name="connsiteX18" fmla="*/ 1257114 w 1297423"/>
                <a:gd name="connsiteY18" fmla="*/ 367096 h 2307112"/>
                <a:gd name="connsiteX19" fmla="*/ 1257114 w 1297423"/>
                <a:gd name="connsiteY19" fmla="*/ 384113 h 2307112"/>
                <a:gd name="connsiteX20" fmla="*/ 1271341 w 1297423"/>
                <a:gd name="connsiteY20" fmla="*/ 403562 h 2307112"/>
                <a:gd name="connsiteX21" fmla="*/ 1209691 w 1297423"/>
                <a:gd name="connsiteY21" fmla="*/ 440029 h 2307112"/>
                <a:gd name="connsiteX22" fmla="*/ 1207320 w 1297423"/>
                <a:gd name="connsiteY22" fmla="*/ 486220 h 2307112"/>
                <a:gd name="connsiteX23" fmla="*/ 1228660 w 1297423"/>
                <a:gd name="connsiteY23" fmla="*/ 527548 h 2307112"/>
                <a:gd name="connsiteX24" fmla="*/ 1261856 w 1297423"/>
                <a:gd name="connsiteY24" fmla="*/ 549428 h 2307112"/>
                <a:gd name="connsiteX25" fmla="*/ 1283196 w 1297423"/>
                <a:gd name="connsiteY25" fmla="*/ 576170 h 2307112"/>
                <a:gd name="connsiteX26" fmla="*/ 1297423 w 1297423"/>
                <a:gd name="connsiteY26" fmla="*/ 639379 h 2307112"/>
                <a:gd name="connsiteX27" fmla="*/ 1024742 w 1297423"/>
                <a:gd name="connsiteY27" fmla="*/ 1145047 h 2307112"/>
                <a:gd name="connsiteX28" fmla="*/ 1036597 w 1297423"/>
                <a:gd name="connsiteY28" fmla="*/ 1159634 h 2307112"/>
                <a:gd name="connsiteX29" fmla="*/ 1065051 w 1297423"/>
                <a:gd name="connsiteY29" fmla="*/ 1159634 h 2307112"/>
                <a:gd name="connsiteX30" fmla="*/ 1067422 w 1297423"/>
                <a:gd name="connsiteY30" fmla="*/ 1162065 h 2307112"/>
                <a:gd name="connsiteX31" fmla="*/ 1086391 w 1297423"/>
                <a:gd name="connsiteY31" fmla="*/ 1154772 h 2307112"/>
                <a:gd name="connsiteX32" fmla="*/ 1098247 w 1297423"/>
                <a:gd name="connsiteY32" fmla="*/ 1162065 h 2307112"/>
                <a:gd name="connsiteX33" fmla="*/ 1105361 w 1297423"/>
                <a:gd name="connsiteY33" fmla="*/ 1162065 h 2307112"/>
                <a:gd name="connsiteX34" fmla="*/ 1100618 w 1297423"/>
                <a:gd name="connsiteY34" fmla="*/ 1166927 h 2307112"/>
                <a:gd name="connsiteX35" fmla="*/ 1114845 w 1297423"/>
                <a:gd name="connsiteY35" fmla="*/ 1174221 h 2307112"/>
                <a:gd name="connsiteX36" fmla="*/ 1121959 w 1297423"/>
                <a:gd name="connsiteY36" fmla="*/ 1217980 h 2307112"/>
                <a:gd name="connsiteX37" fmla="*/ 1114845 w 1297423"/>
                <a:gd name="connsiteY37" fmla="*/ 1225274 h 2307112"/>
                <a:gd name="connsiteX38" fmla="*/ 1114845 w 1297423"/>
                <a:gd name="connsiteY38" fmla="*/ 1249585 h 2307112"/>
                <a:gd name="connsiteX39" fmla="*/ 1140928 w 1297423"/>
                <a:gd name="connsiteY39" fmla="*/ 1266602 h 2307112"/>
                <a:gd name="connsiteX40" fmla="*/ 1136185 w 1297423"/>
                <a:gd name="connsiteY40" fmla="*/ 1273896 h 2307112"/>
                <a:gd name="connsiteX41" fmla="*/ 1145670 w 1297423"/>
                <a:gd name="connsiteY41" fmla="*/ 1286051 h 2307112"/>
                <a:gd name="connsiteX42" fmla="*/ 1145670 w 1297423"/>
                <a:gd name="connsiteY42" fmla="*/ 1298207 h 2307112"/>
                <a:gd name="connsiteX43" fmla="*/ 1148041 w 1297423"/>
                <a:gd name="connsiteY43" fmla="*/ 1300638 h 2307112"/>
                <a:gd name="connsiteX44" fmla="*/ 1145670 w 1297423"/>
                <a:gd name="connsiteY44" fmla="*/ 1307931 h 2307112"/>
                <a:gd name="connsiteX45" fmla="*/ 1152783 w 1297423"/>
                <a:gd name="connsiteY45" fmla="*/ 1320086 h 2307112"/>
                <a:gd name="connsiteX46" fmla="*/ 1159897 w 1297423"/>
                <a:gd name="connsiteY46" fmla="*/ 1312793 h 2307112"/>
                <a:gd name="connsiteX47" fmla="*/ 1159897 w 1297423"/>
                <a:gd name="connsiteY47" fmla="*/ 1322517 h 2307112"/>
                <a:gd name="connsiteX48" fmla="*/ 1162268 w 1297423"/>
                <a:gd name="connsiteY48" fmla="*/ 1339535 h 2307112"/>
                <a:gd name="connsiteX49" fmla="*/ 1136185 w 1297423"/>
                <a:gd name="connsiteY49" fmla="*/ 1354122 h 2307112"/>
                <a:gd name="connsiteX50" fmla="*/ 1114845 w 1297423"/>
                <a:gd name="connsiteY50" fmla="*/ 1354122 h 2307112"/>
                <a:gd name="connsiteX51" fmla="*/ 1112474 w 1297423"/>
                <a:gd name="connsiteY51" fmla="*/ 1371139 h 2307112"/>
                <a:gd name="connsiteX52" fmla="*/ 1133814 w 1297423"/>
                <a:gd name="connsiteY52" fmla="*/ 1371139 h 2307112"/>
                <a:gd name="connsiteX53" fmla="*/ 1136185 w 1297423"/>
                <a:gd name="connsiteY53" fmla="*/ 1378433 h 2307112"/>
                <a:gd name="connsiteX54" fmla="*/ 1140928 w 1297423"/>
                <a:gd name="connsiteY54" fmla="*/ 1376002 h 2307112"/>
                <a:gd name="connsiteX55" fmla="*/ 1148041 w 1297423"/>
                <a:gd name="connsiteY55" fmla="*/ 1388157 h 2307112"/>
                <a:gd name="connsiteX56" fmla="*/ 1145670 w 1297423"/>
                <a:gd name="connsiteY56" fmla="*/ 1395450 h 2307112"/>
                <a:gd name="connsiteX57" fmla="*/ 1148041 w 1297423"/>
                <a:gd name="connsiteY57" fmla="*/ 1397882 h 2307112"/>
                <a:gd name="connsiteX58" fmla="*/ 1167010 w 1297423"/>
                <a:gd name="connsiteY58" fmla="*/ 1376002 h 2307112"/>
                <a:gd name="connsiteX59" fmla="*/ 1174124 w 1297423"/>
                <a:gd name="connsiteY59" fmla="*/ 1378433 h 2307112"/>
                <a:gd name="connsiteX60" fmla="*/ 1169381 w 1297423"/>
                <a:gd name="connsiteY60" fmla="*/ 1376002 h 2307112"/>
                <a:gd name="connsiteX61" fmla="*/ 1176495 w 1297423"/>
                <a:gd name="connsiteY61" fmla="*/ 1368708 h 2307112"/>
                <a:gd name="connsiteX62" fmla="*/ 1183608 w 1297423"/>
                <a:gd name="connsiteY62" fmla="*/ 1363846 h 2307112"/>
                <a:gd name="connsiteX63" fmla="*/ 1200206 w 1297423"/>
                <a:gd name="connsiteY63" fmla="*/ 1412468 h 2307112"/>
                <a:gd name="connsiteX64" fmla="*/ 1195464 w 1297423"/>
                <a:gd name="connsiteY64" fmla="*/ 1419761 h 2307112"/>
                <a:gd name="connsiteX65" fmla="*/ 1195464 w 1297423"/>
                <a:gd name="connsiteY65" fmla="*/ 1436779 h 2307112"/>
                <a:gd name="connsiteX66" fmla="*/ 1162268 w 1297423"/>
                <a:gd name="connsiteY66" fmla="*/ 1431917 h 2307112"/>
                <a:gd name="connsiteX67" fmla="*/ 1159897 w 1297423"/>
                <a:gd name="connsiteY67" fmla="*/ 1468383 h 2307112"/>
                <a:gd name="connsiteX68" fmla="*/ 1145670 w 1297423"/>
                <a:gd name="connsiteY68" fmla="*/ 1468383 h 2307112"/>
                <a:gd name="connsiteX69" fmla="*/ 1140928 w 1297423"/>
                <a:gd name="connsiteY69" fmla="*/ 1499988 h 2307112"/>
                <a:gd name="connsiteX70" fmla="*/ 1126701 w 1297423"/>
                <a:gd name="connsiteY70" fmla="*/ 1517005 h 2307112"/>
                <a:gd name="connsiteX71" fmla="*/ 1126701 w 1297423"/>
                <a:gd name="connsiteY71" fmla="*/ 1543747 h 2307112"/>
                <a:gd name="connsiteX72" fmla="*/ 1107732 w 1297423"/>
                <a:gd name="connsiteY72" fmla="*/ 1555903 h 2307112"/>
                <a:gd name="connsiteX73" fmla="*/ 1133814 w 1297423"/>
                <a:gd name="connsiteY73" fmla="*/ 1565627 h 2307112"/>
                <a:gd name="connsiteX74" fmla="*/ 1133814 w 1297423"/>
                <a:gd name="connsiteY74" fmla="*/ 1572921 h 2307112"/>
                <a:gd name="connsiteX75" fmla="*/ 1079278 w 1297423"/>
                <a:gd name="connsiteY75" fmla="*/ 1572921 h 2307112"/>
                <a:gd name="connsiteX76" fmla="*/ 1091134 w 1297423"/>
                <a:gd name="connsiteY76" fmla="*/ 1597232 h 2307112"/>
                <a:gd name="connsiteX77" fmla="*/ 1100618 w 1297423"/>
                <a:gd name="connsiteY77" fmla="*/ 1604525 h 2307112"/>
                <a:gd name="connsiteX78" fmla="*/ 1098247 w 1297423"/>
                <a:gd name="connsiteY78" fmla="*/ 1614249 h 2307112"/>
                <a:gd name="connsiteX79" fmla="*/ 1100618 w 1297423"/>
                <a:gd name="connsiteY79" fmla="*/ 1619111 h 2307112"/>
                <a:gd name="connsiteX80" fmla="*/ 1100618 w 1297423"/>
                <a:gd name="connsiteY80" fmla="*/ 1640991 h 2307112"/>
                <a:gd name="connsiteX81" fmla="*/ 1093505 w 1297423"/>
                <a:gd name="connsiteY81" fmla="*/ 1640991 h 2307112"/>
                <a:gd name="connsiteX82" fmla="*/ 1086391 w 1297423"/>
                <a:gd name="connsiteY82" fmla="*/ 1662871 h 2307112"/>
                <a:gd name="connsiteX83" fmla="*/ 1086391 w 1297423"/>
                <a:gd name="connsiteY83" fmla="*/ 1701769 h 2307112"/>
                <a:gd name="connsiteX84" fmla="*/ 1072165 w 1297423"/>
                <a:gd name="connsiteY84" fmla="*/ 1704200 h 2307112"/>
                <a:gd name="connsiteX85" fmla="*/ 1072165 w 1297423"/>
                <a:gd name="connsiteY85" fmla="*/ 1718786 h 2307112"/>
                <a:gd name="connsiteX86" fmla="*/ 1060309 w 1297423"/>
                <a:gd name="connsiteY86" fmla="*/ 1735804 h 2307112"/>
                <a:gd name="connsiteX87" fmla="*/ 1003401 w 1297423"/>
                <a:gd name="connsiteY87" fmla="*/ 1728511 h 2307112"/>
                <a:gd name="connsiteX88" fmla="*/ 977319 w 1297423"/>
                <a:gd name="connsiteY88" fmla="*/ 1728511 h 2307112"/>
                <a:gd name="connsiteX89" fmla="*/ 965463 w 1297423"/>
                <a:gd name="connsiteY89" fmla="*/ 1738235 h 2307112"/>
                <a:gd name="connsiteX90" fmla="*/ 958350 w 1297423"/>
                <a:gd name="connsiteY90" fmla="*/ 1730942 h 2307112"/>
                <a:gd name="connsiteX91" fmla="*/ 951236 w 1297423"/>
                <a:gd name="connsiteY91" fmla="*/ 1735804 h 2307112"/>
                <a:gd name="connsiteX92" fmla="*/ 929896 w 1297423"/>
                <a:gd name="connsiteY92" fmla="*/ 1709062 h 2307112"/>
                <a:gd name="connsiteX93" fmla="*/ 915669 w 1297423"/>
                <a:gd name="connsiteY93" fmla="*/ 1716355 h 2307112"/>
                <a:gd name="connsiteX94" fmla="*/ 908556 w 1297423"/>
                <a:gd name="connsiteY94" fmla="*/ 1728511 h 2307112"/>
                <a:gd name="connsiteX95" fmla="*/ 901442 w 1297423"/>
                <a:gd name="connsiteY95" fmla="*/ 1730942 h 2307112"/>
                <a:gd name="connsiteX96" fmla="*/ 887215 w 1297423"/>
                <a:gd name="connsiteY96" fmla="*/ 1701769 h 2307112"/>
                <a:gd name="connsiteX97" fmla="*/ 816081 w 1297423"/>
                <a:gd name="connsiteY97" fmla="*/ 1704200 h 2307112"/>
                <a:gd name="connsiteX98" fmla="*/ 813710 w 1297423"/>
                <a:gd name="connsiteY98" fmla="*/ 1716355 h 2307112"/>
                <a:gd name="connsiteX99" fmla="*/ 771030 w 1297423"/>
                <a:gd name="connsiteY99" fmla="*/ 1716355 h 2307112"/>
                <a:gd name="connsiteX100" fmla="*/ 771030 w 1297423"/>
                <a:gd name="connsiteY100" fmla="*/ 1723649 h 2307112"/>
                <a:gd name="connsiteX101" fmla="*/ 740205 w 1297423"/>
                <a:gd name="connsiteY101" fmla="*/ 1716355 h 2307112"/>
                <a:gd name="connsiteX102" fmla="*/ 740205 w 1297423"/>
                <a:gd name="connsiteY102" fmla="*/ 1701769 h 2307112"/>
                <a:gd name="connsiteX103" fmla="*/ 733091 w 1297423"/>
                <a:gd name="connsiteY103" fmla="*/ 1701769 h 2307112"/>
                <a:gd name="connsiteX104" fmla="*/ 730720 w 1297423"/>
                <a:gd name="connsiteY104" fmla="*/ 1687182 h 2307112"/>
                <a:gd name="connsiteX105" fmla="*/ 730720 w 1297423"/>
                <a:gd name="connsiteY105" fmla="*/ 1687182 h 2307112"/>
                <a:gd name="connsiteX106" fmla="*/ 733091 w 1297423"/>
                <a:gd name="connsiteY106" fmla="*/ 1701769 h 2307112"/>
                <a:gd name="connsiteX107" fmla="*/ 678555 w 1297423"/>
                <a:gd name="connsiteY107" fmla="*/ 1704200 h 2307112"/>
                <a:gd name="connsiteX108" fmla="*/ 638246 w 1297423"/>
                <a:gd name="connsiteY108" fmla="*/ 1696907 h 2307112"/>
                <a:gd name="connsiteX109" fmla="*/ 635875 w 1297423"/>
                <a:gd name="connsiteY109" fmla="*/ 1704200 h 2307112"/>
                <a:gd name="connsiteX110" fmla="*/ 616905 w 1297423"/>
                <a:gd name="connsiteY110" fmla="*/ 1709062 h 2307112"/>
                <a:gd name="connsiteX111" fmla="*/ 609792 w 1297423"/>
                <a:gd name="connsiteY111" fmla="*/ 1728511 h 2307112"/>
                <a:gd name="connsiteX112" fmla="*/ 614534 w 1297423"/>
                <a:gd name="connsiteY112" fmla="*/ 1745529 h 2307112"/>
                <a:gd name="connsiteX113" fmla="*/ 595565 w 1297423"/>
                <a:gd name="connsiteY113" fmla="*/ 1745529 h 2307112"/>
                <a:gd name="connsiteX114" fmla="*/ 590823 w 1297423"/>
                <a:gd name="connsiteY114" fmla="*/ 1764978 h 2307112"/>
                <a:gd name="connsiteX115" fmla="*/ 597936 w 1297423"/>
                <a:gd name="connsiteY115" fmla="*/ 1779564 h 2307112"/>
                <a:gd name="connsiteX116" fmla="*/ 595565 w 1297423"/>
                <a:gd name="connsiteY116" fmla="*/ 1801444 h 2307112"/>
                <a:gd name="connsiteX117" fmla="*/ 583709 w 1297423"/>
                <a:gd name="connsiteY117" fmla="*/ 1808737 h 2307112"/>
                <a:gd name="connsiteX118" fmla="*/ 583709 w 1297423"/>
                <a:gd name="connsiteY118" fmla="*/ 1842773 h 2307112"/>
                <a:gd name="connsiteX119" fmla="*/ 569483 w 1297423"/>
                <a:gd name="connsiteY119" fmla="*/ 1847635 h 2307112"/>
                <a:gd name="connsiteX120" fmla="*/ 567111 w 1297423"/>
                <a:gd name="connsiteY120" fmla="*/ 1833048 h 2307112"/>
                <a:gd name="connsiteX121" fmla="*/ 533915 w 1297423"/>
                <a:gd name="connsiteY121" fmla="*/ 1833048 h 2307112"/>
                <a:gd name="connsiteX122" fmla="*/ 533915 w 1297423"/>
                <a:gd name="connsiteY122" fmla="*/ 1854928 h 2307112"/>
                <a:gd name="connsiteX123" fmla="*/ 514946 w 1297423"/>
                <a:gd name="connsiteY123" fmla="*/ 1854928 h 2307112"/>
                <a:gd name="connsiteX124" fmla="*/ 514946 w 1297423"/>
                <a:gd name="connsiteY124" fmla="*/ 1864653 h 2307112"/>
                <a:gd name="connsiteX125" fmla="*/ 512575 w 1297423"/>
                <a:gd name="connsiteY125" fmla="*/ 1871946 h 2307112"/>
                <a:gd name="connsiteX126" fmla="*/ 431957 w 1297423"/>
                <a:gd name="connsiteY126" fmla="*/ 1871946 h 2307112"/>
                <a:gd name="connsiteX127" fmla="*/ 431957 w 1297423"/>
                <a:gd name="connsiteY127" fmla="*/ 1891395 h 2307112"/>
                <a:gd name="connsiteX128" fmla="*/ 379791 w 1297423"/>
                <a:gd name="connsiteY128" fmla="*/ 1896257 h 2307112"/>
                <a:gd name="connsiteX129" fmla="*/ 379791 w 1297423"/>
                <a:gd name="connsiteY129" fmla="*/ 1925430 h 2307112"/>
                <a:gd name="connsiteX130" fmla="*/ 358451 w 1297423"/>
                <a:gd name="connsiteY130" fmla="*/ 1925430 h 2307112"/>
                <a:gd name="connsiteX131" fmla="*/ 356080 w 1297423"/>
                <a:gd name="connsiteY131" fmla="*/ 1947310 h 2307112"/>
                <a:gd name="connsiteX132" fmla="*/ 344224 w 1297423"/>
                <a:gd name="connsiteY132" fmla="*/ 1947310 h 2307112"/>
                <a:gd name="connsiteX133" fmla="*/ 344224 w 1297423"/>
                <a:gd name="connsiteY133" fmla="*/ 1974052 h 2307112"/>
                <a:gd name="connsiteX134" fmla="*/ 351338 w 1297423"/>
                <a:gd name="connsiteY134" fmla="*/ 1978914 h 2307112"/>
                <a:gd name="connsiteX135" fmla="*/ 348967 w 1297423"/>
                <a:gd name="connsiteY135" fmla="*/ 1995932 h 2307112"/>
                <a:gd name="connsiteX136" fmla="*/ 356080 w 1297423"/>
                <a:gd name="connsiteY136" fmla="*/ 2000794 h 2307112"/>
                <a:gd name="connsiteX137" fmla="*/ 356080 w 1297423"/>
                <a:gd name="connsiteY137" fmla="*/ 2064003 h 2307112"/>
                <a:gd name="connsiteX138" fmla="*/ 348967 w 1297423"/>
                <a:gd name="connsiteY138" fmla="*/ 2064003 h 2307112"/>
                <a:gd name="connsiteX139" fmla="*/ 348967 w 1297423"/>
                <a:gd name="connsiteY139" fmla="*/ 2076158 h 2307112"/>
                <a:gd name="connsiteX140" fmla="*/ 329997 w 1297423"/>
                <a:gd name="connsiteY140" fmla="*/ 2078589 h 2307112"/>
                <a:gd name="connsiteX141" fmla="*/ 315771 w 1297423"/>
                <a:gd name="connsiteY141" fmla="*/ 2112625 h 2307112"/>
                <a:gd name="connsiteX142" fmla="*/ 315771 w 1297423"/>
                <a:gd name="connsiteY142" fmla="*/ 2124780 h 2307112"/>
                <a:gd name="connsiteX143" fmla="*/ 372678 w 1297423"/>
                <a:gd name="connsiteY143" fmla="*/ 2127211 h 2307112"/>
                <a:gd name="connsiteX144" fmla="*/ 365565 w 1297423"/>
                <a:gd name="connsiteY144" fmla="*/ 2146660 h 2307112"/>
                <a:gd name="connsiteX145" fmla="*/ 370307 w 1297423"/>
                <a:gd name="connsiteY145" fmla="*/ 2156384 h 2307112"/>
                <a:gd name="connsiteX146" fmla="*/ 365565 w 1297423"/>
                <a:gd name="connsiteY146" fmla="*/ 2163678 h 2307112"/>
                <a:gd name="connsiteX147" fmla="*/ 348967 w 1297423"/>
                <a:gd name="connsiteY147" fmla="*/ 2163678 h 2307112"/>
                <a:gd name="connsiteX148" fmla="*/ 348967 w 1297423"/>
                <a:gd name="connsiteY148" fmla="*/ 2175833 h 2307112"/>
                <a:gd name="connsiteX149" fmla="*/ 318142 w 1297423"/>
                <a:gd name="connsiteY149" fmla="*/ 2183126 h 2307112"/>
                <a:gd name="connsiteX150" fmla="*/ 325255 w 1297423"/>
                <a:gd name="connsiteY150" fmla="*/ 2195282 h 2307112"/>
                <a:gd name="connsiteX151" fmla="*/ 322884 w 1297423"/>
                <a:gd name="connsiteY151" fmla="*/ 2251197 h 2307112"/>
                <a:gd name="connsiteX152" fmla="*/ 311028 w 1297423"/>
                <a:gd name="connsiteY152" fmla="*/ 2273077 h 2307112"/>
                <a:gd name="connsiteX153" fmla="*/ 284946 w 1297423"/>
                <a:gd name="connsiteY153" fmla="*/ 2302250 h 2307112"/>
                <a:gd name="connsiteX154" fmla="*/ 270719 w 1297423"/>
                <a:gd name="connsiteY154" fmla="*/ 2307112 h 2307112"/>
                <a:gd name="connsiteX155" fmla="*/ 254121 w 1297423"/>
                <a:gd name="connsiteY155" fmla="*/ 2277939 h 2307112"/>
                <a:gd name="connsiteX156" fmla="*/ 235152 w 1297423"/>
                <a:gd name="connsiteY156" fmla="*/ 2270646 h 2307112"/>
                <a:gd name="connsiteX157" fmla="*/ 220925 w 1297423"/>
                <a:gd name="connsiteY157" fmla="*/ 2287664 h 2307112"/>
                <a:gd name="connsiteX158" fmla="*/ 201956 w 1297423"/>
                <a:gd name="connsiteY158" fmla="*/ 2280370 h 2307112"/>
                <a:gd name="connsiteX159" fmla="*/ 187729 w 1297423"/>
                <a:gd name="connsiteY159" fmla="*/ 2285232 h 2307112"/>
                <a:gd name="connsiteX160" fmla="*/ 152162 w 1297423"/>
                <a:gd name="connsiteY160" fmla="*/ 2270646 h 2307112"/>
                <a:gd name="connsiteX161" fmla="*/ 111427 w 1297423"/>
                <a:gd name="connsiteY161" fmla="*/ 2249564 h 2307112"/>
                <a:gd name="connsiteX162" fmla="*/ 119732 w 1297423"/>
                <a:gd name="connsiteY162" fmla="*/ 2085522 h 2307112"/>
                <a:gd name="connsiteX163" fmla="*/ 149016 w 1297423"/>
                <a:gd name="connsiteY163" fmla="*/ 1874920 h 2307112"/>
                <a:gd name="connsiteX164" fmla="*/ 144099 w 1297423"/>
                <a:gd name="connsiteY164" fmla="*/ 1761572 h 2307112"/>
                <a:gd name="connsiteX165" fmla="*/ 115820 w 1297423"/>
                <a:gd name="connsiteY165" fmla="*/ 1679414 h 2307112"/>
                <a:gd name="connsiteX166" fmla="*/ 52467 w 1297423"/>
                <a:gd name="connsiteY166" fmla="*/ 1600677 h 2307112"/>
                <a:gd name="connsiteX167" fmla="*/ 2592 w 1297423"/>
                <a:gd name="connsiteY167" fmla="*/ 1561779 h 2307112"/>
                <a:gd name="connsiteX168" fmla="*/ 4236 w 1297423"/>
                <a:gd name="connsiteY168" fmla="*/ 1514320 h 2307112"/>
                <a:gd name="connsiteX169" fmla="*/ 0 w 1297423"/>
                <a:gd name="connsiteY169" fmla="*/ 1437289 h 2307112"/>
                <a:gd name="connsiteX170" fmla="*/ 55307 w 1297423"/>
                <a:gd name="connsiteY170" fmla="*/ 1322960 h 2307112"/>
                <a:gd name="connsiteX171" fmla="*/ 848993 w 1297423"/>
                <a:gd name="connsiteY171" fmla="*/ 1099173 h 2307112"/>
                <a:gd name="connsiteX0" fmla="*/ 216152 w 1297423"/>
                <a:gd name="connsiteY0" fmla="*/ 884920 h 2307112"/>
                <a:gd name="connsiteX1" fmla="*/ 848993 w 1297423"/>
                <a:gd name="connsiteY1" fmla="*/ 1099173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61545 w 1297423"/>
                <a:gd name="connsiteY9" fmla="*/ 172608 h 2307112"/>
                <a:gd name="connsiteX10" fmla="*/ 787628 w 1297423"/>
                <a:gd name="connsiteY10" fmla="*/ 153159 h 2307112"/>
                <a:gd name="connsiteX11" fmla="*/ 808968 w 1297423"/>
                <a:gd name="connsiteY11" fmla="*/ 189626 h 2307112"/>
                <a:gd name="connsiteX12" fmla="*/ 808968 w 1297423"/>
                <a:gd name="connsiteY12" fmla="*/ 216368 h 2307112"/>
                <a:gd name="connsiteX13" fmla="*/ 820823 w 1297423"/>
                <a:gd name="connsiteY13" fmla="*/ 238248 h 2307112"/>
                <a:gd name="connsiteX14" fmla="*/ 839793 w 1297423"/>
                <a:gd name="connsiteY14" fmla="*/ 257696 h 2307112"/>
                <a:gd name="connsiteX15" fmla="*/ 937009 w 1297423"/>
                <a:gd name="connsiteY15" fmla="*/ 257696 h 2307112"/>
                <a:gd name="connsiteX16" fmla="*/ 1019999 w 1297423"/>
                <a:gd name="connsiteY16" fmla="*/ 367096 h 2307112"/>
                <a:gd name="connsiteX17" fmla="*/ 1136185 w 1297423"/>
                <a:gd name="connsiteY17" fmla="*/ 410856 h 2307112"/>
                <a:gd name="connsiteX18" fmla="*/ 1257114 w 1297423"/>
                <a:gd name="connsiteY18" fmla="*/ 367096 h 2307112"/>
                <a:gd name="connsiteX19" fmla="*/ 1271341 w 1297423"/>
                <a:gd name="connsiteY19" fmla="*/ 403562 h 2307112"/>
                <a:gd name="connsiteX20" fmla="*/ 1209691 w 1297423"/>
                <a:gd name="connsiteY20" fmla="*/ 440029 h 2307112"/>
                <a:gd name="connsiteX21" fmla="*/ 1207320 w 1297423"/>
                <a:gd name="connsiteY21" fmla="*/ 486220 h 2307112"/>
                <a:gd name="connsiteX22" fmla="*/ 1228660 w 1297423"/>
                <a:gd name="connsiteY22" fmla="*/ 527548 h 2307112"/>
                <a:gd name="connsiteX23" fmla="*/ 1261856 w 1297423"/>
                <a:gd name="connsiteY23" fmla="*/ 549428 h 2307112"/>
                <a:gd name="connsiteX24" fmla="*/ 1283196 w 1297423"/>
                <a:gd name="connsiteY24" fmla="*/ 576170 h 2307112"/>
                <a:gd name="connsiteX25" fmla="*/ 1297423 w 1297423"/>
                <a:gd name="connsiteY25" fmla="*/ 639379 h 2307112"/>
                <a:gd name="connsiteX26" fmla="*/ 1024742 w 1297423"/>
                <a:gd name="connsiteY26" fmla="*/ 1145047 h 2307112"/>
                <a:gd name="connsiteX27" fmla="*/ 1036597 w 1297423"/>
                <a:gd name="connsiteY27" fmla="*/ 1159634 h 2307112"/>
                <a:gd name="connsiteX28" fmla="*/ 1065051 w 1297423"/>
                <a:gd name="connsiteY28" fmla="*/ 1159634 h 2307112"/>
                <a:gd name="connsiteX29" fmla="*/ 1067422 w 1297423"/>
                <a:gd name="connsiteY29" fmla="*/ 1162065 h 2307112"/>
                <a:gd name="connsiteX30" fmla="*/ 1086391 w 1297423"/>
                <a:gd name="connsiteY30" fmla="*/ 1154772 h 2307112"/>
                <a:gd name="connsiteX31" fmla="*/ 1098247 w 1297423"/>
                <a:gd name="connsiteY31" fmla="*/ 1162065 h 2307112"/>
                <a:gd name="connsiteX32" fmla="*/ 1105361 w 1297423"/>
                <a:gd name="connsiteY32" fmla="*/ 1162065 h 2307112"/>
                <a:gd name="connsiteX33" fmla="*/ 1100618 w 1297423"/>
                <a:gd name="connsiteY33" fmla="*/ 1166927 h 2307112"/>
                <a:gd name="connsiteX34" fmla="*/ 1114845 w 1297423"/>
                <a:gd name="connsiteY34" fmla="*/ 1174221 h 2307112"/>
                <a:gd name="connsiteX35" fmla="*/ 1121959 w 1297423"/>
                <a:gd name="connsiteY35" fmla="*/ 1217980 h 2307112"/>
                <a:gd name="connsiteX36" fmla="*/ 1114845 w 1297423"/>
                <a:gd name="connsiteY36" fmla="*/ 1225274 h 2307112"/>
                <a:gd name="connsiteX37" fmla="*/ 1114845 w 1297423"/>
                <a:gd name="connsiteY37" fmla="*/ 1249585 h 2307112"/>
                <a:gd name="connsiteX38" fmla="*/ 1140928 w 1297423"/>
                <a:gd name="connsiteY38" fmla="*/ 1266602 h 2307112"/>
                <a:gd name="connsiteX39" fmla="*/ 1136185 w 1297423"/>
                <a:gd name="connsiteY39" fmla="*/ 1273896 h 2307112"/>
                <a:gd name="connsiteX40" fmla="*/ 1145670 w 1297423"/>
                <a:gd name="connsiteY40" fmla="*/ 1286051 h 2307112"/>
                <a:gd name="connsiteX41" fmla="*/ 1145670 w 1297423"/>
                <a:gd name="connsiteY41" fmla="*/ 1298207 h 2307112"/>
                <a:gd name="connsiteX42" fmla="*/ 1148041 w 1297423"/>
                <a:gd name="connsiteY42" fmla="*/ 1300638 h 2307112"/>
                <a:gd name="connsiteX43" fmla="*/ 1145670 w 1297423"/>
                <a:gd name="connsiteY43" fmla="*/ 1307931 h 2307112"/>
                <a:gd name="connsiteX44" fmla="*/ 1152783 w 1297423"/>
                <a:gd name="connsiteY44" fmla="*/ 1320086 h 2307112"/>
                <a:gd name="connsiteX45" fmla="*/ 1159897 w 1297423"/>
                <a:gd name="connsiteY45" fmla="*/ 1312793 h 2307112"/>
                <a:gd name="connsiteX46" fmla="*/ 1159897 w 1297423"/>
                <a:gd name="connsiteY46" fmla="*/ 1322517 h 2307112"/>
                <a:gd name="connsiteX47" fmla="*/ 1162268 w 1297423"/>
                <a:gd name="connsiteY47" fmla="*/ 1339535 h 2307112"/>
                <a:gd name="connsiteX48" fmla="*/ 1136185 w 1297423"/>
                <a:gd name="connsiteY48" fmla="*/ 1354122 h 2307112"/>
                <a:gd name="connsiteX49" fmla="*/ 1114845 w 1297423"/>
                <a:gd name="connsiteY49" fmla="*/ 1354122 h 2307112"/>
                <a:gd name="connsiteX50" fmla="*/ 1112474 w 1297423"/>
                <a:gd name="connsiteY50" fmla="*/ 1371139 h 2307112"/>
                <a:gd name="connsiteX51" fmla="*/ 1133814 w 1297423"/>
                <a:gd name="connsiteY51" fmla="*/ 1371139 h 2307112"/>
                <a:gd name="connsiteX52" fmla="*/ 1136185 w 1297423"/>
                <a:gd name="connsiteY52" fmla="*/ 1378433 h 2307112"/>
                <a:gd name="connsiteX53" fmla="*/ 1140928 w 1297423"/>
                <a:gd name="connsiteY53" fmla="*/ 1376002 h 2307112"/>
                <a:gd name="connsiteX54" fmla="*/ 1148041 w 1297423"/>
                <a:gd name="connsiteY54" fmla="*/ 1388157 h 2307112"/>
                <a:gd name="connsiteX55" fmla="*/ 1145670 w 1297423"/>
                <a:gd name="connsiteY55" fmla="*/ 1395450 h 2307112"/>
                <a:gd name="connsiteX56" fmla="*/ 1148041 w 1297423"/>
                <a:gd name="connsiteY56" fmla="*/ 1397882 h 2307112"/>
                <a:gd name="connsiteX57" fmla="*/ 1167010 w 1297423"/>
                <a:gd name="connsiteY57" fmla="*/ 1376002 h 2307112"/>
                <a:gd name="connsiteX58" fmla="*/ 1174124 w 1297423"/>
                <a:gd name="connsiteY58" fmla="*/ 1378433 h 2307112"/>
                <a:gd name="connsiteX59" fmla="*/ 1169381 w 1297423"/>
                <a:gd name="connsiteY59" fmla="*/ 1376002 h 2307112"/>
                <a:gd name="connsiteX60" fmla="*/ 1176495 w 1297423"/>
                <a:gd name="connsiteY60" fmla="*/ 1368708 h 2307112"/>
                <a:gd name="connsiteX61" fmla="*/ 1183608 w 1297423"/>
                <a:gd name="connsiteY61" fmla="*/ 1363846 h 2307112"/>
                <a:gd name="connsiteX62" fmla="*/ 1200206 w 1297423"/>
                <a:gd name="connsiteY62" fmla="*/ 1412468 h 2307112"/>
                <a:gd name="connsiteX63" fmla="*/ 1195464 w 1297423"/>
                <a:gd name="connsiteY63" fmla="*/ 1419761 h 2307112"/>
                <a:gd name="connsiteX64" fmla="*/ 1195464 w 1297423"/>
                <a:gd name="connsiteY64" fmla="*/ 1436779 h 2307112"/>
                <a:gd name="connsiteX65" fmla="*/ 1162268 w 1297423"/>
                <a:gd name="connsiteY65" fmla="*/ 1431917 h 2307112"/>
                <a:gd name="connsiteX66" fmla="*/ 1159897 w 1297423"/>
                <a:gd name="connsiteY66" fmla="*/ 1468383 h 2307112"/>
                <a:gd name="connsiteX67" fmla="*/ 1145670 w 1297423"/>
                <a:gd name="connsiteY67" fmla="*/ 1468383 h 2307112"/>
                <a:gd name="connsiteX68" fmla="*/ 1140928 w 1297423"/>
                <a:gd name="connsiteY68" fmla="*/ 1499988 h 2307112"/>
                <a:gd name="connsiteX69" fmla="*/ 1126701 w 1297423"/>
                <a:gd name="connsiteY69" fmla="*/ 1517005 h 2307112"/>
                <a:gd name="connsiteX70" fmla="*/ 1126701 w 1297423"/>
                <a:gd name="connsiteY70" fmla="*/ 1543747 h 2307112"/>
                <a:gd name="connsiteX71" fmla="*/ 1107732 w 1297423"/>
                <a:gd name="connsiteY71" fmla="*/ 1555903 h 2307112"/>
                <a:gd name="connsiteX72" fmla="*/ 1133814 w 1297423"/>
                <a:gd name="connsiteY72" fmla="*/ 1565627 h 2307112"/>
                <a:gd name="connsiteX73" fmla="*/ 1133814 w 1297423"/>
                <a:gd name="connsiteY73" fmla="*/ 1572921 h 2307112"/>
                <a:gd name="connsiteX74" fmla="*/ 1079278 w 1297423"/>
                <a:gd name="connsiteY74" fmla="*/ 1572921 h 2307112"/>
                <a:gd name="connsiteX75" fmla="*/ 1091134 w 1297423"/>
                <a:gd name="connsiteY75" fmla="*/ 1597232 h 2307112"/>
                <a:gd name="connsiteX76" fmla="*/ 1100618 w 1297423"/>
                <a:gd name="connsiteY76" fmla="*/ 1604525 h 2307112"/>
                <a:gd name="connsiteX77" fmla="*/ 1098247 w 1297423"/>
                <a:gd name="connsiteY77" fmla="*/ 1614249 h 2307112"/>
                <a:gd name="connsiteX78" fmla="*/ 1100618 w 1297423"/>
                <a:gd name="connsiteY78" fmla="*/ 1619111 h 2307112"/>
                <a:gd name="connsiteX79" fmla="*/ 1100618 w 1297423"/>
                <a:gd name="connsiteY79" fmla="*/ 1640991 h 2307112"/>
                <a:gd name="connsiteX80" fmla="*/ 1093505 w 1297423"/>
                <a:gd name="connsiteY80" fmla="*/ 1640991 h 2307112"/>
                <a:gd name="connsiteX81" fmla="*/ 1086391 w 1297423"/>
                <a:gd name="connsiteY81" fmla="*/ 1662871 h 2307112"/>
                <a:gd name="connsiteX82" fmla="*/ 1086391 w 1297423"/>
                <a:gd name="connsiteY82" fmla="*/ 1701769 h 2307112"/>
                <a:gd name="connsiteX83" fmla="*/ 1072165 w 1297423"/>
                <a:gd name="connsiteY83" fmla="*/ 1704200 h 2307112"/>
                <a:gd name="connsiteX84" fmla="*/ 1072165 w 1297423"/>
                <a:gd name="connsiteY84" fmla="*/ 1718786 h 2307112"/>
                <a:gd name="connsiteX85" fmla="*/ 1060309 w 1297423"/>
                <a:gd name="connsiteY85" fmla="*/ 1735804 h 2307112"/>
                <a:gd name="connsiteX86" fmla="*/ 1003401 w 1297423"/>
                <a:gd name="connsiteY86" fmla="*/ 1728511 h 2307112"/>
                <a:gd name="connsiteX87" fmla="*/ 977319 w 1297423"/>
                <a:gd name="connsiteY87" fmla="*/ 1728511 h 2307112"/>
                <a:gd name="connsiteX88" fmla="*/ 965463 w 1297423"/>
                <a:gd name="connsiteY88" fmla="*/ 1738235 h 2307112"/>
                <a:gd name="connsiteX89" fmla="*/ 958350 w 1297423"/>
                <a:gd name="connsiteY89" fmla="*/ 1730942 h 2307112"/>
                <a:gd name="connsiteX90" fmla="*/ 951236 w 1297423"/>
                <a:gd name="connsiteY90" fmla="*/ 1735804 h 2307112"/>
                <a:gd name="connsiteX91" fmla="*/ 929896 w 1297423"/>
                <a:gd name="connsiteY91" fmla="*/ 1709062 h 2307112"/>
                <a:gd name="connsiteX92" fmla="*/ 915669 w 1297423"/>
                <a:gd name="connsiteY92" fmla="*/ 1716355 h 2307112"/>
                <a:gd name="connsiteX93" fmla="*/ 908556 w 1297423"/>
                <a:gd name="connsiteY93" fmla="*/ 1728511 h 2307112"/>
                <a:gd name="connsiteX94" fmla="*/ 901442 w 1297423"/>
                <a:gd name="connsiteY94" fmla="*/ 1730942 h 2307112"/>
                <a:gd name="connsiteX95" fmla="*/ 887215 w 1297423"/>
                <a:gd name="connsiteY95" fmla="*/ 1701769 h 2307112"/>
                <a:gd name="connsiteX96" fmla="*/ 816081 w 1297423"/>
                <a:gd name="connsiteY96" fmla="*/ 1704200 h 2307112"/>
                <a:gd name="connsiteX97" fmla="*/ 813710 w 1297423"/>
                <a:gd name="connsiteY97" fmla="*/ 1716355 h 2307112"/>
                <a:gd name="connsiteX98" fmla="*/ 771030 w 1297423"/>
                <a:gd name="connsiteY98" fmla="*/ 1716355 h 2307112"/>
                <a:gd name="connsiteX99" fmla="*/ 771030 w 1297423"/>
                <a:gd name="connsiteY99" fmla="*/ 1723649 h 2307112"/>
                <a:gd name="connsiteX100" fmla="*/ 740205 w 1297423"/>
                <a:gd name="connsiteY100" fmla="*/ 1716355 h 2307112"/>
                <a:gd name="connsiteX101" fmla="*/ 740205 w 1297423"/>
                <a:gd name="connsiteY101" fmla="*/ 1701769 h 2307112"/>
                <a:gd name="connsiteX102" fmla="*/ 733091 w 1297423"/>
                <a:gd name="connsiteY102" fmla="*/ 1701769 h 2307112"/>
                <a:gd name="connsiteX103" fmla="*/ 730720 w 1297423"/>
                <a:gd name="connsiteY103" fmla="*/ 1687182 h 2307112"/>
                <a:gd name="connsiteX104" fmla="*/ 730720 w 1297423"/>
                <a:gd name="connsiteY104" fmla="*/ 1687182 h 2307112"/>
                <a:gd name="connsiteX105" fmla="*/ 733091 w 1297423"/>
                <a:gd name="connsiteY105" fmla="*/ 1701769 h 2307112"/>
                <a:gd name="connsiteX106" fmla="*/ 678555 w 1297423"/>
                <a:gd name="connsiteY106" fmla="*/ 1704200 h 2307112"/>
                <a:gd name="connsiteX107" fmla="*/ 638246 w 1297423"/>
                <a:gd name="connsiteY107" fmla="*/ 1696907 h 2307112"/>
                <a:gd name="connsiteX108" fmla="*/ 635875 w 1297423"/>
                <a:gd name="connsiteY108" fmla="*/ 1704200 h 2307112"/>
                <a:gd name="connsiteX109" fmla="*/ 616905 w 1297423"/>
                <a:gd name="connsiteY109" fmla="*/ 1709062 h 2307112"/>
                <a:gd name="connsiteX110" fmla="*/ 609792 w 1297423"/>
                <a:gd name="connsiteY110" fmla="*/ 1728511 h 2307112"/>
                <a:gd name="connsiteX111" fmla="*/ 614534 w 1297423"/>
                <a:gd name="connsiteY111" fmla="*/ 1745529 h 2307112"/>
                <a:gd name="connsiteX112" fmla="*/ 595565 w 1297423"/>
                <a:gd name="connsiteY112" fmla="*/ 1745529 h 2307112"/>
                <a:gd name="connsiteX113" fmla="*/ 590823 w 1297423"/>
                <a:gd name="connsiteY113" fmla="*/ 1764978 h 2307112"/>
                <a:gd name="connsiteX114" fmla="*/ 597936 w 1297423"/>
                <a:gd name="connsiteY114" fmla="*/ 1779564 h 2307112"/>
                <a:gd name="connsiteX115" fmla="*/ 595565 w 1297423"/>
                <a:gd name="connsiteY115" fmla="*/ 1801444 h 2307112"/>
                <a:gd name="connsiteX116" fmla="*/ 583709 w 1297423"/>
                <a:gd name="connsiteY116" fmla="*/ 1808737 h 2307112"/>
                <a:gd name="connsiteX117" fmla="*/ 583709 w 1297423"/>
                <a:gd name="connsiteY117" fmla="*/ 1842773 h 2307112"/>
                <a:gd name="connsiteX118" fmla="*/ 569483 w 1297423"/>
                <a:gd name="connsiteY118" fmla="*/ 1847635 h 2307112"/>
                <a:gd name="connsiteX119" fmla="*/ 567111 w 1297423"/>
                <a:gd name="connsiteY119" fmla="*/ 1833048 h 2307112"/>
                <a:gd name="connsiteX120" fmla="*/ 533915 w 1297423"/>
                <a:gd name="connsiteY120" fmla="*/ 1833048 h 2307112"/>
                <a:gd name="connsiteX121" fmla="*/ 533915 w 1297423"/>
                <a:gd name="connsiteY121" fmla="*/ 1854928 h 2307112"/>
                <a:gd name="connsiteX122" fmla="*/ 514946 w 1297423"/>
                <a:gd name="connsiteY122" fmla="*/ 1854928 h 2307112"/>
                <a:gd name="connsiteX123" fmla="*/ 514946 w 1297423"/>
                <a:gd name="connsiteY123" fmla="*/ 1864653 h 2307112"/>
                <a:gd name="connsiteX124" fmla="*/ 512575 w 1297423"/>
                <a:gd name="connsiteY124" fmla="*/ 1871946 h 2307112"/>
                <a:gd name="connsiteX125" fmla="*/ 431957 w 1297423"/>
                <a:gd name="connsiteY125" fmla="*/ 1871946 h 2307112"/>
                <a:gd name="connsiteX126" fmla="*/ 431957 w 1297423"/>
                <a:gd name="connsiteY126" fmla="*/ 1891395 h 2307112"/>
                <a:gd name="connsiteX127" fmla="*/ 379791 w 1297423"/>
                <a:gd name="connsiteY127" fmla="*/ 1896257 h 2307112"/>
                <a:gd name="connsiteX128" fmla="*/ 379791 w 1297423"/>
                <a:gd name="connsiteY128" fmla="*/ 1925430 h 2307112"/>
                <a:gd name="connsiteX129" fmla="*/ 358451 w 1297423"/>
                <a:gd name="connsiteY129" fmla="*/ 1925430 h 2307112"/>
                <a:gd name="connsiteX130" fmla="*/ 356080 w 1297423"/>
                <a:gd name="connsiteY130" fmla="*/ 1947310 h 2307112"/>
                <a:gd name="connsiteX131" fmla="*/ 344224 w 1297423"/>
                <a:gd name="connsiteY131" fmla="*/ 1947310 h 2307112"/>
                <a:gd name="connsiteX132" fmla="*/ 344224 w 1297423"/>
                <a:gd name="connsiteY132" fmla="*/ 1974052 h 2307112"/>
                <a:gd name="connsiteX133" fmla="*/ 351338 w 1297423"/>
                <a:gd name="connsiteY133" fmla="*/ 1978914 h 2307112"/>
                <a:gd name="connsiteX134" fmla="*/ 348967 w 1297423"/>
                <a:gd name="connsiteY134" fmla="*/ 1995932 h 2307112"/>
                <a:gd name="connsiteX135" fmla="*/ 356080 w 1297423"/>
                <a:gd name="connsiteY135" fmla="*/ 2000794 h 2307112"/>
                <a:gd name="connsiteX136" fmla="*/ 356080 w 1297423"/>
                <a:gd name="connsiteY136" fmla="*/ 2064003 h 2307112"/>
                <a:gd name="connsiteX137" fmla="*/ 348967 w 1297423"/>
                <a:gd name="connsiteY137" fmla="*/ 2064003 h 2307112"/>
                <a:gd name="connsiteX138" fmla="*/ 348967 w 1297423"/>
                <a:gd name="connsiteY138" fmla="*/ 2076158 h 2307112"/>
                <a:gd name="connsiteX139" fmla="*/ 329997 w 1297423"/>
                <a:gd name="connsiteY139" fmla="*/ 2078589 h 2307112"/>
                <a:gd name="connsiteX140" fmla="*/ 315771 w 1297423"/>
                <a:gd name="connsiteY140" fmla="*/ 2112625 h 2307112"/>
                <a:gd name="connsiteX141" fmla="*/ 315771 w 1297423"/>
                <a:gd name="connsiteY141" fmla="*/ 2124780 h 2307112"/>
                <a:gd name="connsiteX142" fmla="*/ 372678 w 1297423"/>
                <a:gd name="connsiteY142" fmla="*/ 2127211 h 2307112"/>
                <a:gd name="connsiteX143" fmla="*/ 365565 w 1297423"/>
                <a:gd name="connsiteY143" fmla="*/ 2146660 h 2307112"/>
                <a:gd name="connsiteX144" fmla="*/ 370307 w 1297423"/>
                <a:gd name="connsiteY144" fmla="*/ 2156384 h 2307112"/>
                <a:gd name="connsiteX145" fmla="*/ 365565 w 1297423"/>
                <a:gd name="connsiteY145" fmla="*/ 2163678 h 2307112"/>
                <a:gd name="connsiteX146" fmla="*/ 348967 w 1297423"/>
                <a:gd name="connsiteY146" fmla="*/ 2163678 h 2307112"/>
                <a:gd name="connsiteX147" fmla="*/ 348967 w 1297423"/>
                <a:gd name="connsiteY147" fmla="*/ 2175833 h 2307112"/>
                <a:gd name="connsiteX148" fmla="*/ 318142 w 1297423"/>
                <a:gd name="connsiteY148" fmla="*/ 2183126 h 2307112"/>
                <a:gd name="connsiteX149" fmla="*/ 325255 w 1297423"/>
                <a:gd name="connsiteY149" fmla="*/ 2195282 h 2307112"/>
                <a:gd name="connsiteX150" fmla="*/ 322884 w 1297423"/>
                <a:gd name="connsiteY150" fmla="*/ 2251197 h 2307112"/>
                <a:gd name="connsiteX151" fmla="*/ 311028 w 1297423"/>
                <a:gd name="connsiteY151" fmla="*/ 2273077 h 2307112"/>
                <a:gd name="connsiteX152" fmla="*/ 284946 w 1297423"/>
                <a:gd name="connsiteY152" fmla="*/ 2302250 h 2307112"/>
                <a:gd name="connsiteX153" fmla="*/ 270719 w 1297423"/>
                <a:gd name="connsiteY153" fmla="*/ 2307112 h 2307112"/>
                <a:gd name="connsiteX154" fmla="*/ 254121 w 1297423"/>
                <a:gd name="connsiteY154" fmla="*/ 2277939 h 2307112"/>
                <a:gd name="connsiteX155" fmla="*/ 235152 w 1297423"/>
                <a:gd name="connsiteY155" fmla="*/ 2270646 h 2307112"/>
                <a:gd name="connsiteX156" fmla="*/ 220925 w 1297423"/>
                <a:gd name="connsiteY156" fmla="*/ 2287664 h 2307112"/>
                <a:gd name="connsiteX157" fmla="*/ 201956 w 1297423"/>
                <a:gd name="connsiteY157" fmla="*/ 2280370 h 2307112"/>
                <a:gd name="connsiteX158" fmla="*/ 187729 w 1297423"/>
                <a:gd name="connsiteY158" fmla="*/ 2285232 h 2307112"/>
                <a:gd name="connsiteX159" fmla="*/ 152162 w 1297423"/>
                <a:gd name="connsiteY159" fmla="*/ 2270646 h 2307112"/>
                <a:gd name="connsiteX160" fmla="*/ 111427 w 1297423"/>
                <a:gd name="connsiteY160" fmla="*/ 2249564 h 2307112"/>
                <a:gd name="connsiteX161" fmla="*/ 119732 w 1297423"/>
                <a:gd name="connsiteY161" fmla="*/ 2085522 h 2307112"/>
                <a:gd name="connsiteX162" fmla="*/ 149016 w 1297423"/>
                <a:gd name="connsiteY162" fmla="*/ 1874920 h 2307112"/>
                <a:gd name="connsiteX163" fmla="*/ 144099 w 1297423"/>
                <a:gd name="connsiteY163" fmla="*/ 1761572 h 2307112"/>
                <a:gd name="connsiteX164" fmla="*/ 115820 w 1297423"/>
                <a:gd name="connsiteY164" fmla="*/ 1679414 h 2307112"/>
                <a:gd name="connsiteX165" fmla="*/ 52467 w 1297423"/>
                <a:gd name="connsiteY165" fmla="*/ 1600677 h 2307112"/>
                <a:gd name="connsiteX166" fmla="*/ 2592 w 1297423"/>
                <a:gd name="connsiteY166" fmla="*/ 1561779 h 2307112"/>
                <a:gd name="connsiteX167" fmla="*/ 4236 w 1297423"/>
                <a:gd name="connsiteY167" fmla="*/ 1514320 h 2307112"/>
                <a:gd name="connsiteX168" fmla="*/ 0 w 1297423"/>
                <a:gd name="connsiteY168" fmla="*/ 1437289 h 2307112"/>
                <a:gd name="connsiteX169" fmla="*/ 55307 w 1297423"/>
                <a:gd name="connsiteY169" fmla="*/ 1322960 h 2307112"/>
                <a:gd name="connsiteX170" fmla="*/ 848993 w 1297423"/>
                <a:gd name="connsiteY170" fmla="*/ 1099173 h 2307112"/>
                <a:gd name="connsiteX0" fmla="*/ 216152 w 1297423"/>
                <a:gd name="connsiteY0" fmla="*/ 884920 h 2307112"/>
                <a:gd name="connsiteX1" fmla="*/ 848993 w 1297423"/>
                <a:gd name="connsiteY1" fmla="*/ 1099173 h 2307112"/>
                <a:gd name="connsiteX2" fmla="*/ 365565 w 1297423"/>
                <a:gd name="connsiteY2" fmla="*/ 0 h 2307112"/>
                <a:gd name="connsiteX3" fmla="*/ 541029 w 1297423"/>
                <a:gd name="connsiteY3" fmla="*/ 68071 h 2307112"/>
                <a:gd name="connsiteX4" fmla="*/ 543400 w 1297423"/>
                <a:gd name="connsiteY4" fmla="*/ 68071 h 2307112"/>
                <a:gd name="connsiteX5" fmla="*/ 650101 w 1297423"/>
                <a:gd name="connsiteY5" fmla="*/ 167746 h 2307112"/>
                <a:gd name="connsiteX6" fmla="*/ 657215 w 1297423"/>
                <a:gd name="connsiteY6" fmla="*/ 179901 h 2307112"/>
                <a:gd name="connsiteX7" fmla="*/ 664328 w 1297423"/>
                <a:gd name="connsiteY7" fmla="*/ 228523 h 2307112"/>
                <a:gd name="connsiteX8" fmla="*/ 707009 w 1297423"/>
                <a:gd name="connsiteY8" fmla="*/ 206643 h 2307112"/>
                <a:gd name="connsiteX9" fmla="*/ 761545 w 1297423"/>
                <a:gd name="connsiteY9" fmla="*/ 172608 h 2307112"/>
                <a:gd name="connsiteX10" fmla="*/ 787628 w 1297423"/>
                <a:gd name="connsiteY10" fmla="*/ 153159 h 2307112"/>
                <a:gd name="connsiteX11" fmla="*/ 808968 w 1297423"/>
                <a:gd name="connsiteY11" fmla="*/ 189626 h 2307112"/>
                <a:gd name="connsiteX12" fmla="*/ 808968 w 1297423"/>
                <a:gd name="connsiteY12" fmla="*/ 216368 h 2307112"/>
                <a:gd name="connsiteX13" fmla="*/ 820823 w 1297423"/>
                <a:gd name="connsiteY13" fmla="*/ 238248 h 2307112"/>
                <a:gd name="connsiteX14" fmla="*/ 839793 w 1297423"/>
                <a:gd name="connsiteY14" fmla="*/ 257696 h 2307112"/>
                <a:gd name="connsiteX15" fmla="*/ 937009 w 1297423"/>
                <a:gd name="connsiteY15" fmla="*/ 257696 h 2307112"/>
                <a:gd name="connsiteX16" fmla="*/ 1019999 w 1297423"/>
                <a:gd name="connsiteY16" fmla="*/ 367096 h 2307112"/>
                <a:gd name="connsiteX17" fmla="*/ 1136185 w 1297423"/>
                <a:gd name="connsiteY17" fmla="*/ 410856 h 2307112"/>
                <a:gd name="connsiteX18" fmla="*/ 1271341 w 1297423"/>
                <a:gd name="connsiteY18" fmla="*/ 403562 h 2307112"/>
                <a:gd name="connsiteX19" fmla="*/ 1209691 w 1297423"/>
                <a:gd name="connsiteY19" fmla="*/ 440029 h 2307112"/>
                <a:gd name="connsiteX20" fmla="*/ 1207320 w 1297423"/>
                <a:gd name="connsiteY20" fmla="*/ 486220 h 2307112"/>
                <a:gd name="connsiteX21" fmla="*/ 1228660 w 1297423"/>
                <a:gd name="connsiteY21" fmla="*/ 527548 h 2307112"/>
                <a:gd name="connsiteX22" fmla="*/ 1261856 w 1297423"/>
                <a:gd name="connsiteY22" fmla="*/ 549428 h 2307112"/>
                <a:gd name="connsiteX23" fmla="*/ 1283196 w 1297423"/>
                <a:gd name="connsiteY23" fmla="*/ 576170 h 2307112"/>
                <a:gd name="connsiteX24" fmla="*/ 1297423 w 1297423"/>
                <a:gd name="connsiteY24" fmla="*/ 639379 h 2307112"/>
                <a:gd name="connsiteX25" fmla="*/ 1024742 w 1297423"/>
                <a:gd name="connsiteY25" fmla="*/ 1145047 h 2307112"/>
                <a:gd name="connsiteX26" fmla="*/ 1036597 w 1297423"/>
                <a:gd name="connsiteY26" fmla="*/ 1159634 h 2307112"/>
                <a:gd name="connsiteX27" fmla="*/ 1065051 w 1297423"/>
                <a:gd name="connsiteY27" fmla="*/ 1159634 h 2307112"/>
                <a:gd name="connsiteX28" fmla="*/ 1067422 w 1297423"/>
                <a:gd name="connsiteY28" fmla="*/ 1162065 h 2307112"/>
                <a:gd name="connsiteX29" fmla="*/ 1086391 w 1297423"/>
                <a:gd name="connsiteY29" fmla="*/ 1154772 h 2307112"/>
                <a:gd name="connsiteX30" fmla="*/ 1098247 w 1297423"/>
                <a:gd name="connsiteY30" fmla="*/ 1162065 h 2307112"/>
                <a:gd name="connsiteX31" fmla="*/ 1105361 w 1297423"/>
                <a:gd name="connsiteY31" fmla="*/ 1162065 h 2307112"/>
                <a:gd name="connsiteX32" fmla="*/ 1100618 w 1297423"/>
                <a:gd name="connsiteY32" fmla="*/ 1166927 h 2307112"/>
                <a:gd name="connsiteX33" fmla="*/ 1114845 w 1297423"/>
                <a:gd name="connsiteY33" fmla="*/ 1174221 h 2307112"/>
                <a:gd name="connsiteX34" fmla="*/ 1121959 w 1297423"/>
                <a:gd name="connsiteY34" fmla="*/ 1217980 h 2307112"/>
                <a:gd name="connsiteX35" fmla="*/ 1114845 w 1297423"/>
                <a:gd name="connsiteY35" fmla="*/ 1225274 h 2307112"/>
                <a:gd name="connsiteX36" fmla="*/ 1114845 w 1297423"/>
                <a:gd name="connsiteY36" fmla="*/ 1249585 h 2307112"/>
                <a:gd name="connsiteX37" fmla="*/ 1140928 w 1297423"/>
                <a:gd name="connsiteY37" fmla="*/ 1266602 h 2307112"/>
                <a:gd name="connsiteX38" fmla="*/ 1136185 w 1297423"/>
                <a:gd name="connsiteY38" fmla="*/ 1273896 h 2307112"/>
                <a:gd name="connsiteX39" fmla="*/ 1145670 w 1297423"/>
                <a:gd name="connsiteY39" fmla="*/ 1286051 h 2307112"/>
                <a:gd name="connsiteX40" fmla="*/ 1145670 w 1297423"/>
                <a:gd name="connsiteY40" fmla="*/ 1298207 h 2307112"/>
                <a:gd name="connsiteX41" fmla="*/ 1148041 w 1297423"/>
                <a:gd name="connsiteY41" fmla="*/ 1300638 h 2307112"/>
                <a:gd name="connsiteX42" fmla="*/ 1145670 w 1297423"/>
                <a:gd name="connsiteY42" fmla="*/ 1307931 h 2307112"/>
                <a:gd name="connsiteX43" fmla="*/ 1152783 w 1297423"/>
                <a:gd name="connsiteY43" fmla="*/ 1320086 h 2307112"/>
                <a:gd name="connsiteX44" fmla="*/ 1159897 w 1297423"/>
                <a:gd name="connsiteY44" fmla="*/ 1312793 h 2307112"/>
                <a:gd name="connsiteX45" fmla="*/ 1159897 w 1297423"/>
                <a:gd name="connsiteY45" fmla="*/ 1322517 h 2307112"/>
                <a:gd name="connsiteX46" fmla="*/ 1162268 w 1297423"/>
                <a:gd name="connsiteY46" fmla="*/ 1339535 h 2307112"/>
                <a:gd name="connsiteX47" fmla="*/ 1136185 w 1297423"/>
                <a:gd name="connsiteY47" fmla="*/ 1354122 h 2307112"/>
                <a:gd name="connsiteX48" fmla="*/ 1114845 w 1297423"/>
                <a:gd name="connsiteY48" fmla="*/ 1354122 h 2307112"/>
                <a:gd name="connsiteX49" fmla="*/ 1112474 w 1297423"/>
                <a:gd name="connsiteY49" fmla="*/ 1371139 h 2307112"/>
                <a:gd name="connsiteX50" fmla="*/ 1133814 w 1297423"/>
                <a:gd name="connsiteY50" fmla="*/ 1371139 h 2307112"/>
                <a:gd name="connsiteX51" fmla="*/ 1136185 w 1297423"/>
                <a:gd name="connsiteY51" fmla="*/ 1378433 h 2307112"/>
                <a:gd name="connsiteX52" fmla="*/ 1140928 w 1297423"/>
                <a:gd name="connsiteY52" fmla="*/ 1376002 h 2307112"/>
                <a:gd name="connsiteX53" fmla="*/ 1148041 w 1297423"/>
                <a:gd name="connsiteY53" fmla="*/ 1388157 h 2307112"/>
                <a:gd name="connsiteX54" fmla="*/ 1145670 w 1297423"/>
                <a:gd name="connsiteY54" fmla="*/ 1395450 h 2307112"/>
                <a:gd name="connsiteX55" fmla="*/ 1148041 w 1297423"/>
                <a:gd name="connsiteY55" fmla="*/ 1397882 h 2307112"/>
                <a:gd name="connsiteX56" fmla="*/ 1167010 w 1297423"/>
                <a:gd name="connsiteY56" fmla="*/ 1376002 h 2307112"/>
                <a:gd name="connsiteX57" fmla="*/ 1174124 w 1297423"/>
                <a:gd name="connsiteY57" fmla="*/ 1378433 h 2307112"/>
                <a:gd name="connsiteX58" fmla="*/ 1169381 w 1297423"/>
                <a:gd name="connsiteY58" fmla="*/ 1376002 h 2307112"/>
                <a:gd name="connsiteX59" fmla="*/ 1176495 w 1297423"/>
                <a:gd name="connsiteY59" fmla="*/ 1368708 h 2307112"/>
                <a:gd name="connsiteX60" fmla="*/ 1183608 w 1297423"/>
                <a:gd name="connsiteY60" fmla="*/ 1363846 h 2307112"/>
                <a:gd name="connsiteX61" fmla="*/ 1200206 w 1297423"/>
                <a:gd name="connsiteY61" fmla="*/ 1412468 h 2307112"/>
                <a:gd name="connsiteX62" fmla="*/ 1195464 w 1297423"/>
                <a:gd name="connsiteY62" fmla="*/ 1419761 h 2307112"/>
                <a:gd name="connsiteX63" fmla="*/ 1195464 w 1297423"/>
                <a:gd name="connsiteY63" fmla="*/ 1436779 h 2307112"/>
                <a:gd name="connsiteX64" fmla="*/ 1162268 w 1297423"/>
                <a:gd name="connsiteY64" fmla="*/ 1431917 h 2307112"/>
                <a:gd name="connsiteX65" fmla="*/ 1159897 w 1297423"/>
                <a:gd name="connsiteY65" fmla="*/ 1468383 h 2307112"/>
                <a:gd name="connsiteX66" fmla="*/ 1145670 w 1297423"/>
                <a:gd name="connsiteY66" fmla="*/ 1468383 h 2307112"/>
                <a:gd name="connsiteX67" fmla="*/ 1140928 w 1297423"/>
                <a:gd name="connsiteY67" fmla="*/ 1499988 h 2307112"/>
                <a:gd name="connsiteX68" fmla="*/ 1126701 w 1297423"/>
                <a:gd name="connsiteY68" fmla="*/ 1517005 h 2307112"/>
                <a:gd name="connsiteX69" fmla="*/ 1126701 w 1297423"/>
                <a:gd name="connsiteY69" fmla="*/ 1543747 h 2307112"/>
                <a:gd name="connsiteX70" fmla="*/ 1107732 w 1297423"/>
                <a:gd name="connsiteY70" fmla="*/ 1555903 h 2307112"/>
                <a:gd name="connsiteX71" fmla="*/ 1133814 w 1297423"/>
                <a:gd name="connsiteY71" fmla="*/ 1565627 h 2307112"/>
                <a:gd name="connsiteX72" fmla="*/ 1133814 w 1297423"/>
                <a:gd name="connsiteY72" fmla="*/ 1572921 h 2307112"/>
                <a:gd name="connsiteX73" fmla="*/ 1079278 w 1297423"/>
                <a:gd name="connsiteY73" fmla="*/ 1572921 h 2307112"/>
                <a:gd name="connsiteX74" fmla="*/ 1091134 w 1297423"/>
                <a:gd name="connsiteY74" fmla="*/ 1597232 h 2307112"/>
                <a:gd name="connsiteX75" fmla="*/ 1100618 w 1297423"/>
                <a:gd name="connsiteY75" fmla="*/ 1604525 h 2307112"/>
                <a:gd name="connsiteX76" fmla="*/ 1098247 w 1297423"/>
                <a:gd name="connsiteY76" fmla="*/ 1614249 h 2307112"/>
                <a:gd name="connsiteX77" fmla="*/ 1100618 w 1297423"/>
                <a:gd name="connsiteY77" fmla="*/ 1619111 h 2307112"/>
                <a:gd name="connsiteX78" fmla="*/ 1100618 w 1297423"/>
                <a:gd name="connsiteY78" fmla="*/ 1640991 h 2307112"/>
                <a:gd name="connsiteX79" fmla="*/ 1093505 w 1297423"/>
                <a:gd name="connsiteY79" fmla="*/ 1640991 h 2307112"/>
                <a:gd name="connsiteX80" fmla="*/ 1086391 w 1297423"/>
                <a:gd name="connsiteY80" fmla="*/ 1662871 h 2307112"/>
                <a:gd name="connsiteX81" fmla="*/ 1086391 w 1297423"/>
                <a:gd name="connsiteY81" fmla="*/ 1701769 h 2307112"/>
                <a:gd name="connsiteX82" fmla="*/ 1072165 w 1297423"/>
                <a:gd name="connsiteY82" fmla="*/ 1704200 h 2307112"/>
                <a:gd name="connsiteX83" fmla="*/ 1072165 w 1297423"/>
                <a:gd name="connsiteY83" fmla="*/ 1718786 h 2307112"/>
                <a:gd name="connsiteX84" fmla="*/ 1060309 w 1297423"/>
                <a:gd name="connsiteY84" fmla="*/ 1735804 h 2307112"/>
                <a:gd name="connsiteX85" fmla="*/ 1003401 w 1297423"/>
                <a:gd name="connsiteY85" fmla="*/ 1728511 h 2307112"/>
                <a:gd name="connsiteX86" fmla="*/ 977319 w 1297423"/>
                <a:gd name="connsiteY86" fmla="*/ 1728511 h 2307112"/>
                <a:gd name="connsiteX87" fmla="*/ 965463 w 1297423"/>
                <a:gd name="connsiteY87" fmla="*/ 1738235 h 2307112"/>
                <a:gd name="connsiteX88" fmla="*/ 958350 w 1297423"/>
                <a:gd name="connsiteY88" fmla="*/ 1730942 h 2307112"/>
                <a:gd name="connsiteX89" fmla="*/ 951236 w 1297423"/>
                <a:gd name="connsiteY89" fmla="*/ 1735804 h 2307112"/>
                <a:gd name="connsiteX90" fmla="*/ 929896 w 1297423"/>
                <a:gd name="connsiteY90" fmla="*/ 1709062 h 2307112"/>
                <a:gd name="connsiteX91" fmla="*/ 915669 w 1297423"/>
                <a:gd name="connsiteY91" fmla="*/ 1716355 h 2307112"/>
                <a:gd name="connsiteX92" fmla="*/ 908556 w 1297423"/>
                <a:gd name="connsiteY92" fmla="*/ 1728511 h 2307112"/>
                <a:gd name="connsiteX93" fmla="*/ 901442 w 1297423"/>
                <a:gd name="connsiteY93" fmla="*/ 1730942 h 2307112"/>
                <a:gd name="connsiteX94" fmla="*/ 887215 w 1297423"/>
                <a:gd name="connsiteY94" fmla="*/ 1701769 h 2307112"/>
                <a:gd name="connsiteX95" fmla="*/ 816081 w 1297423"/>
                <a:gd name="connsiteY95" fmla="*/ 1704200 h 2307112"/>
                <a:gd name="connsiteX96" fmla="*/ 813710 w 1297423"/>
                <a:gd name="connsiteY96" fmla="*/ 1716355 h 2307112"/>
                <a:gd name="connsiteX97" fmla="*/ 771030 w 1297423"/>
                <a:gd name="connsiteY97" fmla="*/ 1716355 h 2307112"/>
                <a:gd name="connsiteX98" fmla="*/ 771030 w 1297423"/>
                <a:gd name="connsiteY98" fmla="*/ 1723649 h 2307112"/>
                <a:gd name="connsiteX99" fmla="*/ 740205 w 1297423"/>
                <a:gd name="connsiteY99" fmla="*/ 1716355 h 2307112"/>
                <a:gd name="connsiteX100" fmla="*/ 740205 w 1297423"/>
                <a:gd name="connsiteY100" fmla="*/ 1701769 h 2307112"/>
                <a:gd name="connsiteX101" fmla="*/ 733091 w 1297423"/>
                <a:gd name="connsiteY101" fmla="*/ 1701769 h 2307112"/>
                <a:gd name="connsiteX102" fmla="*/ 730720 w 1297423"/>
                <a:gd name="connsiteY102" fmla="*/ 1687182 h 2307112"/>
                <a:gd name="connsiteX103" fmla="*/ 730720 w 1297423"/>
                <a:gd name="connsiteY103" fmla="*/ 1687182 h 2307112"/>
                <a:gd name="connsiteX104" fmla="*/ 733091 w 1297423"/>
                <a:gd name="connsiteY104" fmla="*/ 1701769 h 2307112"/>
                <a:gd name="connsiteX105" fmla="*/ 678555 w 1297423"/>
                <a:gd name="connsiteY105" fmla="*/ 1704200 h 2307112"/>
                <a:gd name="connsiteX106" fmla="*/ 638246 w 1297423"/>
                <a:gd name="connsiteY106" fmla="*/ 1696907 h 2307112"/>
                <a:gd name="connsiteX107" fmla="*/ 635875 w 1297423"/>
                <a:gd name="connsiteY107" fmla="*/ 1704200 h 2307112"/>
                <a:gd name="connsiteX108" fmla="*/ 616905 w 1297423"/>
                <a:gd name="connsiteY108" fmla="*/ 1709062 h 2307112"/>
                <a:gd name="connsiteX109" fmla="*/ 609792 w 1297423"/>
                <a:gd name="connsiteY109" fmla="*/ 1728511 h 2307112"/>
                <a:gd name="connsiteX110" fmla="*/ 614534 w 1297423"/>
                <a:gd name="connsiteY110" fmla="*/ 1745529 h 2307112"/>
                <a:gd name="connsiteX111" fmla="*/ 595565 w 1297423"/>
                <a:gd name="connsiteY111" fmla="*/ 1745529 h 2307112"/>
                <a:gd name="connsiteX112" fmla="*/ 590823 w 1297423"/>
                <a:gd name="connsiteY112" fmla="*/ 1764978 h 2307112"/>
                <a:gd name="connsiteX113" fmla="*/ 597936 w 1297423"/>
                <a:gd name="connsiteY113" fmla="*/ 1779564 h 2307112"/>
                <a:gd name="connsiteX114" fmla="*/ 595565 w 1297423"/>
                <a:gd name="connsiteY114" fmla="*/ 1801444 h 2307112"/>
                <a:gd name="connsiteX115" fmla="*/ 583709 w 1297423"/>
                <a:gd name="connsiteY115" fmla="*/ 1808737 h 2307112"/>
                <a:gd name="connsiteX116" fmla="*/ 583709 w 1297423"/>
                <a:gd name="connsiteY116" fmla="*/ 1842773 h 2307112"/>
                <a:gd name="connsiteX117" fmla="*/ 569483 w 1297423"/>
                <a:gd name="connsiteY117" fmla="*/ 1847635 h 2307112"/>
                <a:gd name="connsiteX118" fmla="*/ 567111 w 1297423"/>
                <a:gd name="connsiteY118" fmla="*/ 1833048 h 2307112"/>
                <a:gd name="connsiteX119" fmla="*/ 533915 w 1297423"/>
                <a:gd name="connsiteY119" fmla="*/ 1833048 h 2307112"/>
                <a:gd name="connsiteX120" fmla="*/ 533915 w 1297423"/>
                <a:gd name="connsiteY120" fmla="*/ 1854928 h 2307112"/>
                <a:gd name="connsiteX121" fmla="*/ 514946 w 1297423"/>
                <a:gd name="connsiteY121" fmla="*/ 1854928 h 2307112"/>
                <a:gd name="connsiteX122" fmla="*/ 514946 w 1297423"/>
                <a:gd name="connsiteY122" fmla="*/ 1864653 h 2307112"/>
                <a:gd name="connsiteX123" fmla="*/ 512575 w 1297423"/>
                <a:gd name="connsiteY123" fmla="*/ 1871946 h 2307112"/>
                <a:gd name="connsiteX124" fmla="*/ 431957 w 1297423"/>
                <a:gd name="connsiteY124" fmla="*/ 1871946 h 2307112"/>
                <a:gd name="connsiteX125" fmla="*/ 431957 w 1297423"/>
                <a:gd name="connsiteY125" fmla="*/ 1891395 h 2307112"/>
                <a:gd name="connsiteX126" fmla="*/ 379791 w 1297423"/>
                <a:gd name="connsiteY126" fmla="*/ 1896257 h 2307112"/>
                <a:gd name="connsiteX127" fmla="*/ 379791 w 1297423"/>
                <a:gd name="connsiteY127" fmla="*/ 1925430 h 2307112"/>
                <a:gd name="connsiteX128" fmla="*/ 358451 w 1297423"/>
                <a:gd name="connsiteY128" fmla="*/ 1925430 h 2307112"/>
                <a:gd name="connsiteX129" fmla="*/ 356080 w 1297423"/>
                <a:gd name="connsiteY129" fmla="*/ 1947310 h 2307112"/>
                <a:gd name="connsiteX130" fmla="*/ 344224 w 1297423"/>
                <a:gd name="connsiteY130" fmla="*/ 1947310 h 2307112"/>
                <a:gd name="connsiteX131" fmla="*/ 344224 w 1297423"/>
                <a:gd name="connsiteY131" fmla="*/ 1974052 h 2307112"/>
                <a:gd name="connsiteX132" fmla="*/ 351338 w 1297423"/>
                <a:gd name="connsiteY132" fmla="*/ 1978914 h 2307112"/>
                <a:gd name="connsiteX133" fmla="*/ 348967 w 1297423"/>
                <a:gd name="connsiteY133" fmla="*/ 1995932 h 2307112"/>
                <a:gd name="connsiteX134" fmla="*/ 356080 w 1297423"/>
                <a:gd name="connsiteY134" fmla="*/ 2000794 h 2307112"/>
                <a:gd name="connsiteX135" fmla="*/ 356080 w 1297423"/>
                <a:gd name="connsiteY135" fmla="*/ 2064003 h 2307112"/>
                <a:gd name="connsiteX136" fmla="*/ 348967 w 1297423"/>
                <a:gd name="connsiteY136" fmla="*/ 2064003 h 2307112"/>
                <a:gd name="connsiteX137" fmla="*/ 348967 w 1297423"/>
                <a:gd name="connsiteY137" fmla="*/ 2076158 h 2307112"/>
                <a:gd name="connsiteX138" fmla="*/ 329997 w 1297423"/>
                <a:gd name="connsiteY138" fmla="*/ 2078589 h 2307112"/>
                <a:gd name="connsiteX139" fmla="*/ 315771 w 1297423"/>
                <a:gd name="connsiteY139" fmla="*/ 2112625 h 2307112"/>
                <a:gd name="connsiteX140" fmla="*/ 315771 w 1297423"/>
                <a:gd name="connsiteY140" fmla="*/ 2124780 h 2307112"/>
                <a:gd name="connsiteX141" fmla="*/ 372678 w 1297423"/>
                <a:gd name="connsiteY141" fmla="*/ 2127211 h 2307112"/>
                <a:gd name="connsiteX142" fmla="*/ 365565 w 1297423"/>
                <a:gd name="connsiteY142" fmla="*/ 2146660 h 2307112"/>
                <a:gd name="connsiteX143" fmla="*/ 370307 w 1297423"/>
                <a:gd name="connsiteY143" fmla="*/ 2156384 h 2307112"/>
                <a:gd name="connsiteX144" fmla="*/ 365565 w 1297423"/>
                <a:gd name="connsiteY144" fmla="*/ 2163678 h 2307112"/>
                <a:gd name="connsiteX145" fmla="*/ 348967 w 1297423"/>
                <a:gd name="connsiteY145" fmla="*/ 2163678 h 2307112"/>
                <a:gd name="connsiteX146" fmla="*/ 348967 w 1297423"/>
                <a:gd name="connsiteY146" fmla="*/ 2175833 h 2307112"/>
                <a:gd name="connsiteX147" fmla="*/ 318142 w 1297423"/>
                <a:gd name="connsiteY147" fmla="*/ 2183126 h 2307112"/>
                <a:gd name="connsiteX148" fmla="*/ 325255 w 1297423"/>
                <a:gd name="connsiteY148" fmla="*/ 2195282 h 2307112"/>
                <a:gd name="connsiteX149" fmla="*/ 322884 w 1297423"/>
                <a:gd name="connsiteY149" fmla="*/ 2251197 h 2307112"/>
                <a:gd name="connsiteX150" fmla="*/ 311028 w 1297423"/>
                <a:gd name="connsiteY150" fmla="*/ 2273077 h 2307112"/>
                <a:gd name="connsiteX151" fmla="*/ 284946 w 1297423"/>
                <a:gd name="connsiteY151" fmla="*/ 2302250 h 2307112"/>
                <a:gd name="connsiteX152" fmla="*/ 270719 w 1297423"/>
                <a:gd name="connsiteY152" fmla="*/ 2307112 h 2307112"/>
                <a:gd name="connsiteX153" fmla="*/ 254121 w 1297423"/>
                <a:gd name="connsiteY153" fmla="*/ 2277939 h 2307112"/>
                <a:gd name="connsiteX154" fmla="*/ 235152 w 1297423"/>
                <a:gd name="connsiteY154" fmla="*/ 2270646 h 2307112"/>
                <a:gd name="connsiteX155" fmla="*/ 220925 w 1297423"/>
                <a:gd name="connsiteY155" fmla="*/ 2287664 h 2307112"/>
                <a:gd name="connsiteX156" fmla="*/ 201956 w 1297423"/>
                <a:gd name="connsiteY156" fmla="*/ 2280370 h 2307112"/>
                <a:gd name="connsiteX157" fmla="*/ 187729 w 1297423"/>
                <a:gd name="connsiteY157" fmla="*/ 2285232 h 2307112"/>
                <a:gd name="connsiteX158" fmla="*/ 152162 w 1297423"/>
                <a:gd name="connsiteY158" fmla="*/ 2270646 h 2307112"/>
                <a:gd name="connsiteX159" fmla="*/ 111427 w 1297423"/>
                <a:gd name="connsiteY159" fmla="*/ 2249564 h 2307112"/>
                <a:gd name="connsiteX160" fmla="*/ 119732 w 1297423"/>
                <a:gd name="connsiteY160" fmla="*/ 2085522 h 2307112"/>
                <a:gd name="connsiteX161" fmla="*/ 149016 w 1297423"/>
                <a:gd name="connsiteY161" fmla="*/ 1874920 h 2307112"/>
                <a:gd name="connsiteX162" fmla="*/ 144099 w 1297423"/>
                <a:gd name="connsiteY162" fmla="*/ 1761572 h 2307112"/>
                <a:gd name="connsiteX163" fmla="*/ 115820 w 1297423"/>
                <a:gd name="connsiteY163" fmla="*/ 1679414 h 2307112"/>
                <a:gd name="connsiteX164" fmla="*/ 52467 w 1297423"/>
                <a:gd name="connsiteY164" fmla="*/ 1600677 h 2307112"/>
                <a:gd name="connsiteX165" fmla="*/ 2592 w 1297423"/>
                <a:gd name="connsiteY165" fmla="*/ 1561779 h 2307112"/>
                <a:gd name="connsiteX166" fmla="*/ 4236 w 1297423"/>
                <a:gd name="connsiteY166" fmla="*/ 1514320 h 2307112"/>
                <a:gd name="connsiteX167" fmla="*/ 0 w 1297423"/>
                <a:gd name="connsiteY167" fmla="*/ 1437289 h 2307112"/>
                <a:gd name="connsiteX168" fmla="*/ 55307 w 1297423"/>
                <a:gd name="connsiteY168" fmla="*/ 1322960 h 2307112"/>
                <a:gd name="connsiteX169" fmla="*/ 848993 w 1297423"/>
                <a:gd name="connsiteY169" fmla="*/ 1099173 h 2307112"/>
                <a:gd name="connsiteX0" fmla="*/ 216152 w 1283196"/>
                <a:gd name="connsiteY0" fmla="*/ 884920 h 2307112"/>
                <a:gd name="connsiteX1" fmla="*/ 848993 w 1283196"/>
                <a:gd name="connsiteY1" fmla="*/ 1099173 h 2307112"/>
                <a:gd name="connsiteX2" fmla="*/ 365565 w 1283196"/>
                <a:gd name="connsiteY2" fmla="*/ 0 h 2307112"/>
                <a:gd name="connsiteX3" fmla="*/ 541029 w 1283196"/>
                <a:gd name="connsiteY3" fmla="*/ 68071 h 2307112"/>
                <a:gd name="connsiteX4" fmla="*/ 543400 w 1283196"/>
                <a:gd name="connsiteY4" fmla="*/ 68071 h 2307112"/>
                <a:gd name="connsiteX5" fmla="*/ 650101 w 1283196"/>
                <a:gd name="connsiteY5" fmla="*/ 167746 h 2307112"/>
                <a:gd name="connsiteX6" fmla="*/ 657215 w 1283196"/>
                <a:gd name="connsiteY6" fmla="*/ 179901 h 2307112"/>
                <a:gd name="connsiteX7" fmla="*/ 664328 w 1283196"/>
                <a:gd name="connsiteY7" fmla="*/ 228523 h 2307112"/>
                <a:gd name="connsiteX8" fmla="*/ 707009 w 1283196"/>
                <a:gd name="connsiteY8" fmla="*/ 206643 h 2307112"/>
                <a:gd name="connsiteX9" fmla="*/ 761545 w 1283196"/>
                <a:gd name="connsiteY9" fmla="*/ 172608 h 2307112"/>
                <a:gd name="connsiteX10" fmla="*/ 787628 w 1283196"/>
                <a:gd name="connsiteY10" fmla="*/ 153159 h 2307112"/>
                <a:gd name="connsiteX11" fmla="*/ 808968 w 1283196"/>
                <a:gd name="connsiteY11" fmla="*/ 189626 h 2307112"/>
                <a:gd name="connsiteX12" fmla="*/ 808968 w 1283196"/>
                <a:gd name="connsiteY12" fmla="*/ 216368 h 2307112"/>
                <a:gd name="connsiteX13" fmla="*/ 820823 w 1283196"/>
                <a:gd name="connsiteY13" fmla="*/ 238248 h 2307112"/>
                <a:gd name="connsiteX14" fmla="*/ 839793 w 1283196"/>
                <a:gd name="connsiteY14" fmla="*/ 257696 h 2307112"/>
                <a:gd name="connsiteX15" fmla="*/ 937009 w 1283196"/>
                <a:gd name="connsiteY15" fmla="*/ 257696 h 2307112"/>
                <a:gd name="connsiteX16" fmla="*/ 1019999 w 1283196"/>
                <a:gd name="connsiteY16" fmla="*/ 367096 h 2307112"/>
                <a:gd name="connsiteX17" fmla="*/ 1136185 w 1283196"/>
                <a:gd name="connsiteY17" fmla="*/ 410856 h 2307112"/>
                <a:gd name="connsiteX18" fmla="*/ 1271341 w 1283196"/>
                <a:gd name="connsiteY18" fmla="*/ 403562 h 2307112"/>
                <a:gd name="connsiteX19" fmla="*/ 1209691 w 1283196"/>
                <a:gd name="connsiteY19" fmla="*/ 440029 h 2307112"/>
                <a:gd name="connsiteX20" fmla="*/ 1207320 w 1283196"/>
                <a:gd name="connsiteY20" fmla="*/ 486220 h 2307112"/>
                <a:gd name="connsiteX21" fmla="*/ 1228660 w 1283196"/>
                <a:gd name="connsiteY21" fmla="*/ 527548 h 2307112"/>
                <a:gd name="connsiteX22" fmla="*/ 1261856 w 1283196"/>
                <a:gd name="connsiteY22" fmla="*/ 549428 h 2307112"/>
                <a:gd name="connsiteX23" fmla="*/ 1283196 w 1283196"/>
                <a:gd name="connsiteY23" fmla="*/ 576170 h 2307112"/>
                <a:gd name="connsiteX24" fmla="*/ 1024742 w 1283196"/>
                <a:gd name="connsiteY24" fmla="*/ 1145047 h 2307112"/>
                <a:gd name="connsiteX25" fmla="*/ 1036597 w 1283196"/>
                <a:gd name="connsiteY25" fmla="*/ 1159634 h 2307112"/>
                <a:gd name="connsiteX26" fmla="*/ 1065051 w 1283196"/>
                <a:gd name="connsiteY26" fmla="*/ 1159634 h 2307112"/>
                <a:gd name="connsiteX27" fmla="*/ 1067422 w 1283196"/>
                <a:gd name="connsiteY27" fmla="*/ 1162065 h 2307112"/>
                <a:gd name="connsiteX28" fmla="*/ 1086391 w 1283196"/>
                <a:gd name="connsiteY28" fmla="*/ 1154772 h 2307112"/>
                <a:gd name="connsiteX29" fmla="*/ 1098247 w 1283196"/>
                <a:gd name="connsiteY29" fmla="*/ 1162065 h 2307112"/>
                <a:gd name="connsiteX30" fmla="*/ 1105361 w 1283196"/>
                <a:gd name="connsiteY30" fmla="*/ 1162065 h 2307112"/>
                <a:gd name="connsiteX31" fmla="*/ 1100618 w 1283196"/>
                <a:gd name="connsiteY31" fmla="*/ 1166927 h 2307112"/>
                <a:gd name="connsiteX32" fmla="*/ 1114845 w 1283196"/>
                <a:gd name="connsiteY32" fmla="*/ 1174221 h 2307112"/>
                <a:gd name="connsiteX33" fmla="*/ 1121959 w 1283196"/>
                <a:gd name="connsiteY33" fmla="*/ 1217980 h 2307112"/>
                <a:gd name="connsiteX34" fmla="*/ 1114845 w 1283196"/>
                <a:gd name="connsiteY34" fmla="*/ 1225274 h 2307112"/>
                <a:gd name="connsiteX35" fmla="*/ 1114845 w 1283196"/>
                <a:gd name="connsiteY35" fmla="*/ 1249585 h 2307112"/>
                <a:gd name="connsiteX36" fmla="*/ 1140928 w 1283196"/>
                <a:gd name="connsiteY36" fmla="*/ 1266602 h 2307112"/>
                <a:gd name="connsiteX37" fmla="*/ 1136185 w 1283196"/>
                <a:gd name="connsiteY37" fmla="*/ 1273896 h 2307112"/>
                <a:gd name="connsiteX38" fmla="*/ 1145670 w 1283196"/>
                <a:gd name="connsiteY38" fmla="*/ 1286051 h 2307112"/>
                <a:gd name="connsiteX39" fmla="*/ 1145670 w 1283196"/>
                <a:gd name="connsiteY39" fmla="*/ 1298207 h 2307112"/>
                <a:gd name="connsiteX40" fmla="*/ 1148041 w 1283196"/>
                <a:gd name="connsiteY40" fmla="*/ 1300638 h 2307112"/>
                <a:gd name="connsiteX41" fmla="*/ 1145670 w 1283196"/>
                <a:gd name="connsiteY41" fmla="*/ 1307931 h 2307112"/>
                <a:gd name="connsiteX42" fmla="*/ 1152783 w 1283196"/>
                <a:gd name="connsiteY42" fmla="*/ 1320086 h 2307112"/>
                <a:gd name="connsiteX43" fmla="*/ 1159897 w 1283196"/>
                <a:gd name="connsiteY43" fmla="*/ 1312793 h 2307112"/>
                <a:gd name="connsiteX44" fmla="*/ 1159897 w 1283196"/>
                <a:gd name="connsiteY44" fmla="*/ 1322517 h 2307112"/>
                <a:gd name="connsiteX45" fmla="*/ 1162268 w 1283196"/>
                <a:gd name="connsiteY45" fmla="*/ 1339535 h 2307112"/>
                <a:gd name="connsiteX46" fmla="*/ 1136185 w 1283196"/>
                <a:gd name="connsiteY46" fmla="*/ 1354122 h 2307112"/>
                <a:gd name="connsiteX47" fmla="*/ 1114845 w 1283196"/>
                <a:gd name="connsiteY47" fmla="*/ 1354122 h 2307112"/>
                <a:gd name="connsiteX48" fmla="*/ 1112474 w 1283196"/>
                <a:gd name="connsiteY48" fmla="*/ 1371139 h 2307112"/>
                <a:gd name="connsiteX49" fmla="*/ 1133814 w 1283196"/>
                <a:gd name="connsiteY49" fmla="*/ 1371139 h 2307112"/>
                <a:gd name="connsiteX50" fmla="*/ 1136185 w 1283196"/>
                <a:gd name="connsiteY50" fmla="*/ 1378433 h 2307112"/>
                <a:gd name="connsiteX51" fmla="*/ 1140928 w 1283196"/>
                <a:gd name="connsiteY51" fmla="*/ 1376002 h 2307112"/>
                <a:gd name="connsiteX52" fmla="*/ 1148041 w 1283196"/>
                <a:gd name="connsiteY52" fmla="*/ 1388157 h 2307112"/>
                <a:gd name="connsiteX53" fmla="*/ 1145670 w 1283196"/>
                <a:gd name="connsiteY53" fmla="*/ 1395450 h 2307112"/>
                <a:gd name="connsiteX54" fmla="*/ 1148041 w 1283196"/>
                <a:gd name="connsiteY54" fmla="*/ 1397882 h 2307112"/>
                <a:gd name="connsiteX55" fmla="*/ 1167010 w 1283196"/>
                <a:gd name="connsiteY55" fmla="*/ 1376002 h 2307112"/>
                <a:gd name="connsiteX56" fmla="*/ 1174124 w 1283196"/>
                <a:gd name="connsiteY56" fmla="*/ 1378433 h 2307112"/>
                <a:gd name="connsiteX57" fmla="*/ 1169381 w 1283196"/>
                <a:gd name="connsiteY57" fmla="*/ 1376002 h 2307112"/>
                <a:gd name="connsiteX58" fmla="*/ 1176495 w 1283196"/>
                <a:gd name="connsiteY58" fmla="*/ 1368708 h 2307112"/>
                <a:gd name="connsiteX59" fmla="*/ 1183608 w 1283196"/>
                <a:gd name="connsiteY59" fmla="*/ 1363846 h 2307112"/>
                <a:gd name="connsiteX60" fmla="*/ 1200206 w 1283196"/>
                <a:gd name="connsiteY60" fmla="*/ 1412468 h 2307112"/>
                <a:gd name="connsiteX61" fmla="*/ 1195464 w 1283196"/>
                <a:gd name="connsiteY61" fmla="*/ 1419761 h 2307112"/>
                <a:gd name="connsiteX62" fmla="*/ 1195464 w 1283196"/>
                <a:gd name="connsiteY62" fmla="*/ 1436779 h 2307112"/>
                <a:gd name="connsiteX63" fmla="*/ 1162268 w 1283196"/>
                <a:gd name="connsiteY63" fmla="*/ 1431917 h 2307112"/>
                <a:gd name="connsiteX64" fmla="*/ 1159897 w 1283196"/>
                <a:gd name="connsiteY64" fmla="*/ 1468383 h 2307112"/>
                <a:gd name="connsiteX65" fmla="*/ 1145670 w 1283196"/>
                <a:gd name="connsiteY65" fmla="*/ 1468383 h 2307112"/>
                <a:gd name="connsiteX66" fmla="*/ 1140928 w 1283196"/>
                <a:gd name="connsiteY66" fmla="*/ 1499988 h 2307112"/>
                <a:gd name="connsiteX67" fmla="*/ 1126701 w 1283196"/>
                <a:gd name="connsiteY67" fmla="*/ 1517005 h 2307112"/>
                <a:gd name="connsiteX68" fmla="*/ 1126701 w 1283196"/>
                <a:gd name="connsiteY68" fmla="*/ 1543747 h 2307112"/>
                <a:gd name="connsiteX69" fmla="*/ 1107732 w 1283196"/>
                <a:gd name="connsiteY69" fmla="*/ 1555903 h 2307112"/>
                <a:gd name="connsiteX70" fmla="*/ 1133814 w 1283196"/>
                <a:gd name="connsiteY70" fmla="*/ 1565627 h 2307112"/>
                <a:gd name="connsiteX71" fmla="*/ 1133814 w 1283196"/>
                <a:gd name="connsiteY71" fmla="*/ 1572921 h 2307112"/>
                <a:gd name="connsiteX72" fmla="*/ 1079278 w 1283196"/>
                <a:gd name="connsiteY72" fmla="*/ 1572921 h 2307112"/>
                <a:gd name="connsiteX73" fmla="*/ 1091134 w 1283196"/>
                <a:gd name="connsiteY73" fmla="*/ 1597232 h 2307112"/>
                <a:gd name="connsiteX74" fmla="*/ 1100618 w 1283196"/>
                <a:gd name="connsiteY74" fmla="*/ 1604525 h 2307112"/>
                <a:gd name="connsiteX75" fmla="*/ 1098247 w 1283196"/>
                <a:gd name="connsiteY75" fmla="*/ 1614249 h 2307112"/>
                <a:gd name="connsiteX76" fmla="*/ 1100618 w 1283196"/>
                <a:gd name="connsiteY76" fmla="*/ 1619111 h 2307112"/>
                <a:gd name="connsiteX77" fmla="*/ 1100618 w 1283196"/>
                <a:gd name="connsiteY77" fmla="*/ 1640991 h 2307112"/>
                <a:gd name="connsiteX78" fmla="*/ 1093505 w 1283196"/>
                <a:gd name="connsiteY78" fmla="*/ 1640991 h 2307112"/>
                <a:gd name="connsiteX79" fmla="*/ 1086391 w 1283196"/>
                <a:gd name="connsiteY79" fmla="*/ 1662871 h 2307112"/>
                <a:gd name="connsiteX80" fmla="*/ 1086391 w 1283196"/>
                <a:gd name="connsiteY80" fmla="*/ 1701769 h 2307112"/>
                <a:gd name="connsiteX81" fmla="*/ 1072165 w 1283196"/>
                <a:gd name="connsiteY81" fmla="*/ 1704200 h 2307112"/>
                <a:gd name="connsiteX82" fmla="*/ 1072165 w 1283196"/>
                <a:gd name="connsiteY82" fmla="*/ 1718786 h 2307112"/>
                <a:gd name="connsiteX83" fmla="*/ 1060309 w 1283196"/>
                <a:gd name="connsiteY83" fmla="*/ 1735804 h 2307112"/>
                <a:gd name="connsiteX84" fmla="*/ 1003401 w 1283196"/>
                <a:gd name="connsiteY84" fmla="*/ 1728511 h 2307112"/>
                <a:gd name="connsiteX85" fmla="*/ 977319 w 1283196"/>
                <a:gd name="connsiteY85" fmla="*/ 1728511 h 2307112"/>
                <a:gd name="connsiteX86" fmla="*/ 965463 w 1283196"/>
                <a:gd name="connsiteY86" fmla="*/ 1738235 h 2307112"/>
                <a:gd name="connsiteX87" fmla="*/ 958350 w 1283196"/>
                <a:gd name="connsiteY87" fmla="*/ 1730942 h 2307112"/>
                <a:gd name="connsiteX88" fmla="*/ 951236 w 1283196"/>
                <a:gd name="connsiteY88" fmla="*/ 1735804 h 2307112"/>
                <a:gd name="connsiteX89" fmla="*/ 929896 w 1283196"/>
                <a:gd name="connsiteY89" fmla="*/ 1709062 h 2307112"/>
                <a:gd name="connsiteX90" fmla="*/ 915669 w 1283196"/>
                <a:gd name="connsiteY90" fmla="*/ 1716355 h 2307112"/>
                <a:gd name="connsiteX91" fmla="*/ 908556 w 1283196"/>
                <a:gd name="connsiteY91" fmla="*/ 1728511 h 2307112"/>
                <a:gd name="connsiteX92" fmla="*/ 901442 w 1283196"/>
                <a:gd name="connsiteY92" fmla="*/ 1730942 h 2307112"/>
                <a:gd name="connsiteX93" fmla="*/ 887215 w 1283196"/>
                <a:gd name="connsiteY93" fmla="*/ 1701769 h 2307112"/>
                <a:gd name="connsiteX94" fmla="*/ 816081 w 1283196"/>
                <a:gd name="connsiteY94" fmla="*/ 1704200 h 2307112"/>
                <a:gd name="connsiteX95" fmla="*/ 813710 w 1283196"/>
                <a:gd name="connsiteY95" fmla="*/ 1716355 h 2307112"/>
                <a:gd name="connsiteX96" fmla="*/ 771030 w 1283196"/>
                <a:gd name="connsiteY96" fmla="*/ 1716355 h 2307112"/>
                <a:gd name="connsiteX97" fmla="*/ 771030 w 1283196"/>
                <a:gd name="connsiteY97" fmla="*/ 1723649 h 2307112"/>
                <a:gd name="connsiteX98" fmla="*/ 740205 w 1283196"/>
                <a:gd name="connsiteY98" fmla="*/ 1716355 h 2307112"/>
                <a:gd name="connsiteX99" fmla="*/ 740205 w 1283196"/>
                <a:gd name="connsiteY99" fmla="*/ 1701769 h 2307112"/>
                <a:gd name="connsiteX100" fmla="*/ 733091 w 1283196"/>
                <a:gd name="connsiteY100" fmla="*/ 1701769 h 2307112"/>
                <a:gd name="connsiteX101" fmla="*/ 730720 w 1283196"/>
                <a:gd name="connsiteY101" fmla="*/ 1687182 h 2307112"/>
                <a:gd name="connsiteX102" fmla="*/ 730720 w 1283196"/>
                <a:gd name="connsiteY102" fmla="*/ 1687182 h 2307112"/>
                <a:gd name="connsiteX103" fmla="*/ 733091 w 1283196"/>
                <a:gd name="connsiteY103" fmla="*/ 1701769 h 2307112"/>
                <a:gd name="connsiteX104" fmla="*/ 678555 w 1283196"/>
                <a:gd name="connsiteY104" fmla="*/ 1704200 h 2307112"/>
                <a:gd name="connsiteX105" fmla="*/ 638246 w 1283196"/>
                <a:gd name="connsiteY105" fmla="*/ 1696907 h 2307112"/>
                <a:gd name="connsiteX106" fmla="*/ 635875 w 1283196"/>
                <a:gd name="connsiteY106" fmla="*/ 1704200 h 2307112"/>
                <a:gd name="connsiteX107" fmla="*/ 616905 w 1283196"/>
                <a:gd name="connsiteY107" fmla="*/ 1709062 h 2307112"/>
                <a:gd name="connsiteX108" fmla="*/ 609792 w 1283196"/>
                <a:gd name="connsiteY108" fmla="*/ 1728511 h 2307112"/>
                <a:gd name="connsiteX109" fmla="*/ 614534 w 1283196"/>
                <a:gd name="connsiteY109" fmla="*/ 1745529 h 2307112"/>
                <a:gd name="connsiteX110" fmla="*/ 595565 w 1283196"/>
                <a:gd name="connsiteY110" fmla="*/ 1745529 h 2307112"/>
                <a:gd name="connsiteX111" fmla="*/ 590823 w 1283196"/>
                <a:gd name="connsiteY111" fmla="*/ 1764978 h 2307112"/>
                <a:gd name="connsiteX112" fmla="*/ 597936 w 1283196"/>
                <a:gd name="connsiteY112" fmla="*/ 1779564 h 2307112"/>
                <a:gd name="connsiteX113" fmla="*/ 595565 w 1283196"/>
                <a:gd name="connsiteY113" fmla="*/ 1801444 h 2307112"/>
                <a:gd name="connsiteX114" fmla="*/ 583709 w 1283196"/>
                <a:gd name="connsiteY114" fmla="*/ 1808737 h 2307112"/>
                <a:gd name="connsiteX115" fmla="*/ 583709 w 1283196"/>
                <a:gd name="connsiteY115" fmla="*/ 1842773 h 2307112"/>
                <a:gd name="connsiteX116" fmla="*/ 569483 w 1283196"/>
                <a:gd name="connsiteY116" fmla="*/ 1847635 h 2307112"/>
                <a:gd name="connsiteX117" fmla="*/ 567111 w 1283196"/>
                <a:gd name="connsiteY117" fmla="*/ 1833048 h 2307112"/>
                <a:gd name="connsiteX118" fmla="*/ 533915 w 1283196"/>
                <a:gd name="connsiteY118" fmla="*/ 1833048 h 2307112"/>
                <a:gd name="connsiteX119" fmla="*/ 533915 w 1283196"/>
                <a:gd name="connsiteY119" fmla="*/ 1854928 h 2307112"/>
                <a:gd name="connsiteX120" fmla="*/ 514946 w 1283196"/>
                <a:gd name="connsiteY120" fmla="*/ 1854928 h 2307112"/>
                <a:gd name="connsiteX121" fmla="*/ 514946 w 1283196"/>
                <a:gd name="connsiteY121" fmla="*/ 1864653 h 2307112"/>
                <a:gd name="connsiteX122" fmla="*/ 512575 w 1283196"/>
                <a:gd name="connsiteY122" fmla="*/ 1871946 h 2307112"/>
                <a:gd name="connsiteX123" fmla="*/ 431957 w 1283196"/>
                <a:gd name="connsiteY123" fmla="*/ 1871946 h 2307112"/>
                <a:gd name="connsiteX124" fmla="*/ 431957 w 1283196"/>
                <a:gd name="connsiteY124" fmla="*/ 1891395 h 2307112"/>
                <a:gd name="connsiteX125" fmla="*/ 379791 w 1283196"/>
                <a:gd name="connsiteY125" fmla="*/ 1896257 h 2307112"/>
                <a:gd name="connsiteX126" fmla="*/ 379791 w 1283196"/>
                <a:gd name="connsiteY126" fmla="*/ 1925430 h 2307112"/>
                <a:gd name="connsiteX127" fmla="*/ 358451 w 1283196"/>
                <a:gd name="connsiteY127" fmla="*/ 1925430 h 2307112"/>
                <a:gd name="connsiteX128" fmla="*/ 356080 w 1283196"/>
                <a:gd name="connsiteY128" fmla="*/ 1947310 h 2307112"/>
                <a:gd name="connsiteX129" fmla="*/ 344224 w 1283196"/>
                <a:gd name="connsiteY129" fmla="*/ 1947310 h 2307112"/>
                <a:gd name="connsiteX130" fmla="*/ 344224 w 1283196"/>
                <a:gd name="connsiteY130" fmla="*/ 1974052 h 2307112"/>
                <a:gd name="connsiteX131" fmla="*/ 351338 w 1283196"/>
                <a:gd name="connsiteY131" fmla="*/ 1978914 h 2307112"/>
                <a:gd name="connsiteX132" fmla="*/ 348967 w 1283196"/>
                <a:gd name="connsiteY132" fmla="*/ 1995932 h 2307112"/>
                <a:gd name="connsiteX133" fmla="*/ 356080 w 1283196"/>
                <a:gd name="connsiteY133" fmla="*/ 2000794 h 2307112"/>
                <a:gd name="connsiteX134" fmla="*/ 356080 w 1283196"/>
                <a:gd name="connsiteY134" fmla="*/ 2064003 h 2307112"/>
                <a:gd name="connsiteX135" fmla="*/ 348967 w 1283196"/>
                <a:gd name="connsiteY135" fmla="*/ 2064003 h 2307112"/>
                <a:gd name="connsiteX136" fmla="*/ 348967 w 1283196"/>
                <a:gd name="connsiteY136" fmla="*/ 2076158 h 2307112"/>
                <a:gd name="connsiteX137" fmla="*/ 329997 w 1283196"/>
                <a:gd name="connsiteY137" fmla="*/ 2078589 h 2307112"/>
                <a:gd name="connsiteX138" fmla="*/ 315771 w 1283196"/>
                <a:gd name="connsiteY138" fmla="*/ 2112625 h 2307112"/>
                <a:gd name="connsiteX139" fmla="*/ 315771 w 1283196"/>
                <a:gd name="connsiteY139" fmla="*/ 2124780 h 2307112"/>
                <a:gd name="connsiteX140" fmla="*/ 372678 w 1283196"/>
                <a:gd name="connsiteY140" fmla="*/ 2127211 h 2307112"/>
                <a:gd name="connsiteX141" fmla="*/ 365565 w 1283196"/>
                <a:gd name="connsiteY141" fmla="*/ 2146660 h 2307112"/>
                <a:gd name="connsiteX142" fmla="*/ 370307 w 1283196"/>
                <a:gd name="connsiteY142" fmla="*/ 2156384 h 2307112"/>
                <a:gd name="connsiteX143" fmla="*/ 365565 w 1283196"/>
                <a:gd name="connsiteY143" fmla="*/ 2163678 h 2307112"/>
                <a:gd name="connsiteX144" fmla="*/ 348967 w 1283196"/>
                <a:gd name="connsiteY144" fmla="*/ 2163678 h 2307112"/>
                <a:gd name="connsiteX145" fmla="*/ 348967 w 1283196"/>
                <a:gd name="connsiteY145" fmla="*/ 2175833 h 2307112"/>
                <a:gd name="connsiteX146" fmla="*/ 318142 w 1283196"/>
                <a:gd name="connsiteY146" fmla="*/ 2183126 h 2307112"/>
                <a:gd name="connsiteX147" fmla="*/ 325255 w 1283196"/>
                <a:gd name="connsiteY147" fmla="*/ 2195282 h 2307112"/>
                <a:gd name="connsiteX148" fmla="*/ 322884 w 1283196"/>
                <a:gd name="connsiteY148" fmla="*/ 2251197 h 2307112"/>
                <a:gd name="connsiteX149" fmla="*/ 311028 w 1283196"/>
                <a:gd name="connsiteY149" fmla="*/ 2273077 h 2307112"/>
                <a:gd name="connsiteX150" fmla="*/ 284946 w 1283196"/>
                <a:gd name="connsiteY150" fmla="*/ 2302250 h 2307112"/>
                <a:gd name="connsiteX151" fmla="*/ 270719 w 1283196"/>
                <a:gd name="connsiteY151" fmla="*/ 2307112 h 2307112"/>
                <a:gd name="connsiteX152" fmla="*/ 254121 w 1283196"/>
                <a:gd name="connsiteY152" fmla="*/ 2277939 h 2307112"/>
                <a:gd name="connsiteX153" fmla="*/ 235152 w 1283196"/>
                <a:gd name="connsiteY153" fmla="*/ 2270646 h 2307112"/>
                <a:gd name="connsiteX154" fmla="*/ 220925 w 1283196"/>
                <a:gd name="connsiteY154" fmla="*/ 2287664 h 2307112"/>
                <a:gd name="connsiteX155" fmla="*/ 201956 w 1283196"/>
                <a:gd name="connsiteY155" fmla="*/ 2280370 h 2307112"/>
                <a:gd name="connsiteX156" fmla="*/ 187729 w 1283196"/>
                <a:gd name="connsiteY156" fmla="*/ 2285232 h 2307112"/>
                <a:gd name="connsiteX157" fmla="*/ 152162 w 1283196"/>
                <a:gd name="connsiteY157" fmla="*/ 2270646 h 2307112"/>
                <a:gd name="connsiteX158" fmla="*/ 111427 w 1283196"/>
                <a:gd name="connsiteY158" fmla="*/ 2249564 h 2307112"/>
                <a:gd name="connsiteX159" fmla="*/ 119732 w 1283196"/>
                <a:gd name="connsiteY159" fmla="*/ 2085522 h 2307112"/>
                <a:gd name="connsiteX160" fmla="*/ 149016 w 1283196"/>
                <a:gd name="connsiteY160" fmla="*/ 1874920 h 2307112"/>
                <a:gd name="connsiteX161" fmla="*/ 144099 w 1283196"/>
                <a:gd name="connsiteY161" fmla="*/ 1761572 h 2307112"/>
                <a:gd name="connsiteX162" fmla="*/ 115820 w 1283196"/>
                <a:gd name="connsiteY162" fmla="*/ 1679414 h 2307112"/>
                <a:gd name="connsiteX163" fmla="*/ 52467 w 1283196"/>
                <a:gd name="connsiteY163" fmla="*/ 1600677 h 2307112"/>
                <a:gd name="connsiteX164" fmla="*/ 2592 w 1283196"/>
                <a:gd name="connsiteY164" fmla="*/ 1561779 h 2307112"/>
                <a:gd name="connsiteX165" fmla="*/ 4236 w 1283196"/>
                <a:gd name="connsiteY165" fmla="*/ 1514320 h 2307112"/>
                <a:gd name="connsiteX166" fmla="*/ 0 w 1283196"/>
                <a:gd name="connsiteY166" fmla="*/ 1437289 h 2307112"/>
                <a:gd name="connsiteX167" fmla="*/ 55307 w 1283196"/>
                <a:gd name="connsiteY167" fmla="*/ 1322960 h 2307112"/>
                <a:gd name="connsiteX168" fmla="*/ 848993 w 1283196"/>
                <a:gd name="connsiteY168" fmla="*/ 1099173 h 2307112"/>
                <a:gd name="connsiteX0" fmla="*/ 216152 w 1283196"/>
                <a:gd name="connsiteY0" fmla="*/ 884920 h 2307112"/>
                <a:gd name="connsiteX1" fmla="*/ 848993 w 1283196"/>
                <a:gd name="connsiteY1" fmla="*/ 1099173 h 2307112"/>
                <a:gd name="connsiteX2" fmla="*/ 365565 w 1283196"/>
                <a:gd name="connsiteY2" fmla="*/ 0 h 2307112"/>
                <a:gd name="connsiteX3" fmla="*/ 541029 w 1283196"/>
                <a:gd name="connsiteY3" fmla="*/ 68071 h 2307112"/>
                <a:gd name="connsiteX4" fmla="*/ 543400 w 1283196"/>
                <a:gd name="connsiteY4" fmla="*/ 68071 h 2307112"/>
                <a:gd name="connsiteX5" fmla="*/ 650101 w 1283196"/>
                <a:gd name="connsiteY5" fmla="*/ 167746 h 2307112"/>
                <a:gd name="connsiteX6" fmla="*/ 657215 w 1283196"/>
                <a:gd name="connsiteY6" fmla="*/ 179901 h 2307112"/>
                <a:gd name="connsiteX7" fmla="*/ 707009 w 1283196"/>
                <a:gd name="connsiteY7" fmla="*/ 206643 h 2307112"/>
                <a:gd name="connsiteX8" fmla="*/ 761545 w 1283196"/>
                <a:gd name="connsiteY8" fmla="*/ 172608 h 2307112"/>
                <a:gd name="connsiteX9" fmla="*/ 787628 w 1283196"/>
                <a:gd name="connsiteY9" fmla="*/ 153159 h 2307112"/>
                <a:gd name="connsiteX10" fmla="*/ 808968 w 1283196"/>
                <a:gd name="connsiteY10" fmla="*/ 189626 h 2307112"/>
                <a:gd name="connsiteX11" fmla="*/ 808968 w 1283196"/>
                <a:gd name="connsiteY11" fmla="*/ 216368 h 2307112"/>
                <a:gd name="connsiteX12" fmla="*/ 820823 w 1283196"/>
                <a:gd name="connsiteY12" fmla="*/ 238248 h 2307112"/>
                <a:gd name="connsiteX13" fmla="*/ 839793 w 1283196"/>
                <a:gd name="connsiteY13" fmla="*/ 257696 h 2307112"/>
                <a:gd name="connsiteX14" fmla="*/ 937009 w 1283196"/>
                <a:gd name="connsiteY14" fmla="*/ 257696 h 2307112"/>
                <a:gd name="connsiteX15" fmla="*/ 1019999 w 1283196"/>
                <a:gd name="connsiteY15" fmla="*/ 367096 h 2307112"/>
                <a:gd name="connsiteX16" fmla="*/ 1136185 w 1283196"/>
                <a:gd name="connsiteY16" fmla="*/ 410856 h 2307112"/>
                <a:gd name="connsiteX17" fmla="*/ 1271341 w 1283196"/>
                <a:gd name="connsiteY17" fmla="*/ 403562 h 2307112"/>
                <a:gd name="connsiteX18" fmla="*/ 1209691 w 1283196"/>
                <a:gd name="connsiteY18" fmla="*/ 440029 h 2307112"/>
                <a:gd name="connsiteX19" fmla="*/ 1207320 w 1283196"/>
                <a:gd name="connsiteY19" fmla="*/ 486220 h 2307112"/>
                <a:gd name="connsiteX20" fmla="*/ 1228660 w 1283196"/>
                <a:gd name="connsiteY20" fmla="*/ 527548 h 2307112"/>
                <a:gd name="connsiteX21" fmla="*/ 1261856 w 1283196"/>
                <a:gd name="connsiteY21" fmla="*/ 549428 h 2307112"/>
                <a:gd name="connsiteX22" fmla="*/ 1283196 w 1283196"/>
                <a:gd name="connsiteY22" fmla="*/ 576170 h 2307112"/>
                <a:gd name="connsiteX23" fmla="*/ 1024742 w 1283196"/>
                <a:gd name="connsiteY23" fmla="*/ 1145047 h 2307112"/>
                <a:gd name="connsiteX24" fmla="*/ 1036597 w 1283196"/>
                <a:gd name="connsiteY24" fmla="*/ 1159634 h 2307112"/>
                <a:gd name="connsiteX25" fmla="*/ 1065051 w 1283196"/>
                <a:gd name="connsiteY25" fmla="*/ 1159634 h 2307112"/>
                <a:gd name="connsiteX26" fmla="*/ 1067422 w 1283196"/>
                <a:gd name="connsiteY26" fmla="*/ 1162065 h 2307112"/>
                <a:gd name="connsiteX27" fmla="*/ 1086391 w 1283196"/>
                <a:gd name="connsiteY27" fmla="*/ 1154772 h 2307112"/>
                <a:gd name="connsiteX28" fmla="*/ 1098247 w 1283196"/>
                <a:gd name="connsiteY28" fmla="*/ 1162065 h 2307112"/>
                <a:gd name="connsiteX29" fmla="*/ 1105361 w 1283196"/>
                <a:gd name="connsiteY29" fmla="*/ 1162065 h 2307112"/>
                <a:gd name="connsiteX30" fmla="*/ 1100618 w 1283196"/>
                <a:gd name="connsiteY30" fmla="*/ 1166927 h 2307112"/>
                <a:gd name="connsiteX31" fmla="*/ 1114845 w 1283196"/>
                <a:gd name="connsiteY31" fmla="*/ 1174221 h 2307112"/>
                <a:gd name="connsiteX32" fmla="*/ 1121959 w 1283196"/>
                <a:gd name="connsiteY32" fmla="*/ 1217980 h 2307112"/>
                <a:gd name="connsiteX33" fmla="*/ 1114845 w 1283196"/>
                <a:gd name="connsiteY33" fmla="*/ 1225274 h 2307112"/>
                <a:gd name="connsiteX34" fmla="*/ 1114845 w 1283196"/>
                <a:gd name="connsiteY34" fmla="*/ 1249585 h 2307112"/>
                <a:gd name="connsiteX35" fmla="*/ 1140928 w 1283196"/>
                <a:gd name="connsiteY35" fmla="*/ 1266602 h 2307112"/>
                <a:gd name="connsiteX36" fmla="*/ 1136185 w 1283196"/>
                <a:gd name="connsiteY36" fmla="*/ 1273896 h 2307112"/>
                <a:gd name="connsiteX37" fmla="*/ 1145670 w 1283196"/>
                <a:gd name="connsiteY37" fmla="*/ 1286051 h 2307112"/>
                <a:gd name="connsiteX38" fmla="*/ 1145670 w 1283196"/>
                <a:gd name="connsiteY38" fmla="*/ 1298207 h 2307112"/>
                <a:gd name="connsiteX39" fmla="*/ 1148041 w 1283196"/>
                <a:gd name="connsiteY39" fmla="*/ 1300638 h 2307112"/>
                <a:gd name="connsiteX40" fmla="*/ 1145670 w 1283196"/>
                <a:gd name="connsiteY40" fmla="*/ 1307931 h 2307112"/>
                <a:gd name="connsiteX41" fmla="*/ 1152783 w 1283196"/>
                <a:gd name="connsiteY41" fmla="*/ 1320086 h 2307112"/>
                <a:gd name="connsiteX42" fmla="*/ 1159897 w 1283196"/>
                <a:gd name="connsiteY42" fmla="*/ 1312793 h 2307112"/>
                <a:gd name="connsiteX43" fmla="*/ 1159897 w 1283196"/>
                <a:gd name="connsiteY43" fmla="*/ 1322517 h 2307112"/>
                <a:gd name="connsiteX44" fmla="*/ 1162268 w 1283196"/>
                <a:gd name="connsiteY44" fmla="*/ 1339535 h 2307112"/>
                <a:gd name="connsiteX45" fmla="*/ 1136185 w 1283196"/>
                <a:gd name="connsiteY45" fmla="*/ 1354122 h 2307112"/>
                <a:gd name="connsiteX46" fmla="*/ 1114845 w 1283196"/>
                <a:gd name="connsiteY46" fmla="*/ 1354122 h 2307112"/>
                <a:gd name="connsiteX47" fmla="*/ 1112474 w 1283196"/>
                <a:gd name="connsiteY47" fmla="*/ 1371139 h 2307112"/>
                <a:gd name="connsiteX48" fmla="*/ 1133814 w 1283196"/>
                <a:gd name="connsiteY48" fmla="*/ 1371139 h 2307112"/>
                <a:gd name="connsiteX49" fmla="*/ 1136185 w 1283196"/>
                <a:gd name="connsiteY49" fmla="*/ 1378433 h 2307112"/>
                <a:gd name="connsiteX50" fmla="*/ 1140928 w 1283196"/>
                <a:gd name="connsiteY50" fmla="*/ 1376002 h 2307112"/>
                <a:gd name="connsiteX51" fmla="*/ 1148041 w 1283196"/>
                <a:gd name="connsiteY51" fmla="*/ 1388157 h 2307112"/>
                <a:gd name="connsiteX52" fmla="*/ 1145670 w 1283196"/>
                <a:gd name="connsiteY52" fmla="*/ 1395450 h 2307112"/>
                <a:gd name="connsiteX53" fmla="*/ 1148041 w 1283196"/>
                <a:gd name="connsiteY53" fmla="*/ 1397882 h 2307112"/>
                <a:gd name="connsiteX54" fmla="*/ 1167010 w 1283196"/>
                <a:gd name="connsiteY54" fmla="*/ 1376002 h 2307112"/>
                <a:gd name="connsiteX55" fmla="*/ 1174124 w 1283196"/>
                <a:gd name="connsiteY55" fmla="*/ 1378433 h 2307112"/>
                <a:gd name="connsiteX56" fmla="*/ 1169381 w 1283196"/>
                <a:gd name="connsiteY56" fmla="*/ 1376002 h 2307112"/>
                <a:gd name="connsiteX57" fmla="*/ 1176495 w 1283196"/>
                <a:gd name="connsiteY57" fmla="*/ 1368708 h 2307112"/>
                <a:gd name="connsiteX58" fmla="*/ 1183608 w 1283196"/>
                <a:gd name="connsiteY58" fmla="*/ 1363846 h 2307112"/>
                <a:gd name="connsiteX59" fmla="*/ 1200206 w 1283196"/>
                <a:gd name="connsiteY59" fmla="*/ 1412468 h 2307112"/>
                <a:gd name="connsiteX60" fmla="*/ 1195464 w 1283196"/>
                <a:gd name="connsiteY60" fmla="*/ 1419761 h 2307112"/>
                <a:gd name="connsiteX61" fmla="*/ 1195464 w 1283196"/>
                <a:gd name="connsiteY61" fmla="*/ 1436779 h 2307112"/>
                <a:gd name="connsiteX62" fmla="*/ 1162268 w 1283196"/>
                <a:gd name="connsiteY62" fmla="*/ 1431917 h 2307112"/>
                <a:gd name="connsiteX63" fmla="*/ 1159897 w 1283196"/>
                <a:gd name="connsiteY63" fmla="*/ 1468383 h 2307112"/>
                <a:gd name="connsiteX64" fmla="*/ 1145670 w 1283196"/>
                <a:gd name="connsiteY64" fmla="*/ 1468383 h 2307112"/>
                <a:gd name="connsiteX65" fmla="*/ 1140928 w 1283196"/>
                <a:gd name="connsiteY65" fmla="*/ 1499988 h 2307112"/>
                <a:gd name="connsiteX66" fmla="*/ 1126701 w 1283196"/>
                <a:gd name="connsiteY66" fmla="*/ 1517005 h 2307112"/>
                <a:gd name="connsiteX67" fmla="*/ 1126701 w 1283196"/>
                <a:gd name="connsiteY67" fmla="*/ 1543747 h 2307112"/>
                <a:gd name="connsiteX68" fmla="*/ 1107732 w 1283196"/>
                <a:gd name="connsiteY68" fmla="*/ 1555903 h 2307112"/>
                <a:gd name="connsiteX69" fmla="*/ 1133814 w 1283196"/>
                <a:gd name="connsiteY69" fmla="*/ 1565627 h 2307112"/>
                <a:gd name="connsiteX70" fmla="*/ 1133814 w 1283196"/>
                <a:gd name="connsiteY70" fmla="*/ 1572921 h 2307112"/>
                <a:gd name="connsiteX71" fmla="*/ 1079278 w 1283196"/>
                <a:gd name="connsiteY71" fmla="*/ 1572921 h 2307112"/>
                <a:gd name="connsiteX72" fmla="*/ 1091134 w 1283196"/>
                <a:gd name="connsiteY72" fmla="*/ 1597232 h 2307112"/>
                <a:gd name="connsiteX73" fmla="*/ 1100618 w 1283196"/>
                <a:gd name="connsiteY73" fmla="*/ 1604525 h 2307112"/>
                <a:gd name="connsiteX74" fmla="*/ 1098247 w 1283196"/>
                <a:gd name="connsiteY74" fmla="*/ 1614249 h 2307112"/>
                <a:gd name="connsiteX75" fmla="*/ 1100618 w 1283196"/>
                <a:gd name="connsiteY75" fmla="*/ 1619111 h 2307112"/>
                <a:gd name="connsiteX76" fmla="*/ 1100618 w 1283196"/>
                <a:gd name="connsiteY76" fmla="*/ 1640991 h 2307112"/>
                <a:gd name="connsiteX77" fmla="*/ 1093505 w 1283196"/>
                <a:gd name="connsiteY77" fmla="*/ 1640991 h 2307112"/>
                <a:gd name="connsiteX78" fmla="*/ 1086391 w 1283196"/>
                <a:gd name="connsiteY78" fmla="*/ 1662871 h 2307112"/>
                <a:gd name="connsiteX79" fmla="*/ 1086391 w 1283196"/>
                <a:gd name="connsiteY79" fmla="*/ 1701769 h 2307112"/>
                <a:gd name="connsiteX80" fmla="*/ 1072165 w 1283196"/>
                <a:gd name="connsiteY80" fmla="*/ 1704200 h 2307112"/>
                <a:gd name="connsiteX81" fmla="*/ 1072165 w 1283196"/>
                <a:gd name="connsiteY81" fmla="*/ 1718786 h 2307112"/>
                <a:gd name="connsiteX82" fmla="*/ 1060309 w 1283196"/>
                <a:gd name="connsiteY82" fmla="*/ 1735804 h 2307112"/>
                <a:gd name="connsiteX83" fmla="*/ 1003401 w 1283196"/>
                <a:gd name="connsiteY83" fmla="*/ 1728511 h 2307112"/>
                <a:gd name="connsiteX84" fmla="*/ 977319 w 1283196"/>
                <a:gd name="connsiteY84" fmla="*/ 1728511 h 2307112"/>
                <a:gd name="connsiteX85" fmla="*/ 965463 w 1283196"/>
                <a:gd name="connsiteY85" fmla="*/ 1738235 h 2307112"/>
                <a:gd name="connsiteX86" fmla="*/ 958350 w 1283196"/>
                <a:gd name="connsiteY86" fmla="*/ 1730942 h 2307112"/>
                <a:gd name="connsiteX87" fmla="*/ 951236 w 1283196"/>
                <a:gd name="connsiteY87" fmla="*/ 1735804 h 2307112"/>
                <a:gd name="connsiteX88" fmla="*/ 929896 w 1283196"/>
                <a:gd name="connsiteY88" fmla="*/ 1709062 h 2307112"/>
                <a:gd name="connsiteX89" fmla="*/ 915669 w 1283196"/>
                <a:gd name="connsiteY89" fmla="*/ 1716355 h 2307112"/>
                <a:gd name="connsiteX90" fmla="*/ 908556 w 1283196"/>
                <a:gd name="connsiteY90" fmla="*/ 1728511 h 2307112"/>
                <a:gd name="connsiteX91" fmla="*/ 901442 w 1283196"/>
                <a:gd name="connsiteY91" fmla="*/ 1730942 h 2307112"/>
                <a:gd name="connsiteX92" fmla="*/ 887215 w 1283196"/>
                <a:gd name="connsiteY92" fmla="*/ 1701769 h 2307112"/>
                <a:gd name="connsiteX93" fmla="*/ 816081 w 1283196"/>
                <a:gd name="connsiteY93" fmla="*/ 1704200 h 2307112"/>
                <a:gd name="connsiteX94" fmla="*/ 813710 w 1283196"/>
                <a:gd name="connsiteY94" fmla="*/ 1716355 h 2307112"/>
                <a:gd name="connsiteX95" fmla="*/ 771030 w 1283196"/>
                <a:gd name="connsiteY95" fmla="*/ 1716355 h 2307112"/>
                <a:gd name="connsiteX96" fmla="*/ 771030 w 1283196"/>
                <a:gd name="connsiteY96" fmla="*/ 1723649 h 2307112"/>
                <a:gd name="connsiteX97" fmla="*/ 740205 w 1283196"/>
                <a:gd name="connsiteY97" fmla="*/ 1716355 h 2307112"/>
                <a:gd name="connsiteX98" fmla="*/ 740205 w 1283196"/>
                <a:gd name="connsiteY98" fmla="*/ 1701769 h 2307112"/>
                <a:gd name="connsiteX99" fmla="*/ 733091 w 1283196"/>
                <a:gd name="connsiteY99" fmla="*/ 1701769 h 2307112"/>
                <a:gd name="connsiteX100" fmla="*/ 730720 w 1283196"/>
                <a:gd name="connsiteY100" fmla="*/ 1687182 h 2307112"/>
                <a:gd name="connsiteX101" fmla="*/ 730720 w 1283196"/>
                <a:gd name="connsiteY101" fmla="*/ 1687182 h 2307112"/>
                <a:gd name="connsiteX102" fmla="*/ 733091 w 1283196"/>
                <a:gd name="connsiteY102" fmla="*/ 1701769 h 2307112"/>
                <a:gd name="connsiteX103" fmla="*/ 678555 w 1283196"/>
                <a:gd name="connsiteY103" fmla="*/ 1704200 h 2307112"/>
                <a:gd name="connsiteX104" fmla="*/ 638246 w 1283196"/>
                <a:gd name="connsiteY104" fmla="*/ 1696907 h 2307112"/>
                <a:gd name="connsiteX105" fmla="*/ 635875 w 1283196"/>
                <a:gd name="connsiteY105" fmla="*/ 1704200 h 2307112"/>
                <a:gd name="connsiteX106" fmla="*/ 616905 w 1283196"/>
                <a:gd name="connsiteY106" fmla="*/ 1709062 h 2307112"/>
                <a:gd name="connsiteX107" fmla="*/ 609792 w 1283196"/>
                <a:gd name="connsiteY107" fmla="*/ 1728511 h 2307112"/>
                <a:gd name="connsiteX108" fmla="*/ 614534 w 1283196"/>
                <a:gd name="connsiteY108" fmla="*/ 1745529 h 2307112"/>
                <a:gd name="connsiteX109" fmla="*/ 595565 w 1283196"/>
                <a:gd name="connsiteY109" fmla="*/ 1745529 h 2307112"/>
                <a:gd name="connsiteX110" fmla="*/ 590823 w 1283196"/>
                <a:gd name="connsiteY110" fmla="*/ 1764978 h 2307112"/>
                <a:gd name="connsiteX111" fmla="*/ 597936 w 1283196"/>
                <a:gd name="connsiteY111" fmla="*/ 1779564 h 2307112"/>
                <a:gd name="connsiteX112" fmla="*/ 595565 w 1283196"/>
                <a:gd name="connsiteY112" fmla="*/ 1801444 h 2307112"/>
                <a:gd name="connsiteX113" fmla="*/ 583709 w 1283196"/>
                <a:gd name="connsiteY113" fmla="*/ 1808737 h 2307112"/>
                <a:gd name="connsiteX114" fmla="*/ 583709 w 1283196"/>
                <a:gd name="connsiteY114" fmla="*/ 1842773 h 2307112"/>
                <a:gd name="connsiteX115" fmla="*/ 569483 w 1283196"/>
                <a:gd name="connsiteY115" fmla="*/ 1847635 h 2307112"/>
                <a:gd name="connsiteX116" fmla="*/ 567111 w 1283196"/>
                <a:gd name="connsiteY116" fmla="*/ 1833048 h 2307112"/>
                <a:gd name="connsiteX117" fmla="*/ 533915 w 1283196"/>
                <a:gd name="connsiteY117" fmla="*/ 1833048 h 2307112"/>
                <a:gd name="connsiteX118" fmla="*/ 533915 w 1283196"/>
                <a:gd name="connsiteY118" fmla="*/ 1854928 h 2307112"/>
                <a:gd name="connsiteX119" fmla="*/ 514946 w 1283196"/>
                <a:gd name="connsiteY119" fmla="*/ 1854928 h 2307112"/>
                <a:gd name="connsiteX120" fmla="*/ 514946 w 1283196"/>
                <a:gd name="connsiteY120" fmla="*/ 1864653 h 2307112"/>
                <a:gd name="connsiteX121" fmla="*/ 512575 w 1283196"/>
                <a:gd name="connsiteY121" fmla="*/ 1871946 h 2307112"/>
                <a:gd name="connsiteX122" fmla="*/ 431957 w 1283196"/>
                <a:gd name="connsiteY122" fmla="*/ 1871946 h 2307112"/>
                <a:gd name="connsiteX123" fmla="*/ 431957 w 1283196"/>
                <a:gd name="connsiteY123" fmla="*/ 1891395 h 2307112"/>
                <a:gd name="connsiteX124" fmla="*/ 379791 w 1283196"/>
                <a:gd name="connsiteY124" fmla="*/ 1896257 h 2307112"/>
                <a:gd name="connsiteX125" fmla="*/ 379791 w 1283196"/>
                <a:gd name="connsiteY125" fmla="*/ 1925430 h 2307112"/>
                <a:gd name="connsiteX126" fmla="*/ 358451 w 1283196"/>
                <a:gd name="connsiteY126" fmla="*/ 1925430 h 2307112"/>
                <a:gd name="connsiteX127" fmla="*/ 356080 w 1283196"/>
                <a:gd name="connsiteY127" fmla="*/ 1947310 h 2307112"/>
                <a:gd name="connsiteX128" fmla="*/ 344224 w 1283196"/>
                <a:gd name="connsiteY128" fmla="*/ 1947310 h 2307112"/>
                <a:gd name="connsiteX129" fmla="*/ 344224 w 1283196"/>
                <a:gd name="connsiteY129" fmla="*/ 1974052 h 2307112"/>
                <a:gd name="connsiteX130" fmla="*/ 351338 w 1283196"/>
                <a:gd name="connsiteY130" fmla="*/ 1978914 h 2307112"/>
                <a:gd name="connsiteX131" fmla="*/ 348967 w 1283196"/>
                <a:gd name="connsiteY131" fmla="*/ 1995932 h 2307112"/>
                <a:gd name="connsiteX132" fmla="*/ 356080 w 1283196"/>
                <a:gd name="connsiteY132" fmla="*/ 2000794 h 2307112"/>
                <a:gd name="connsiteX133" fmla="*/ 356080 w 1283196"/>
                <a:gd name="connsiteY133" fmla="*/ 2064003 h 2307112"/>
                <a:gd name="connsiteX134" fmla="*/ 348967 w 1283196"/>
                <a:gd name="connsiteY134" fmla="*/ 2064003 h 2307112"/>
                <a:gd name="connsiteX135" fmla="*/ 348967 w 1283196"/>
                <a:gd name="connsiteY135" fmla="*/ 2076158 h 2307112"/>
                <a:gd name="connsiteX136" fmla="*/ 329997 w 1283196"/>
                <a:gd name="connsiteY136" fmla="*/ 2078589 h 2307112"/>
                <a:gd name="connsiteX137" fmla="*/ 315771 w 1283196"/>
                <a:gd name="connsiteY137" fmla="*/ 2112625 h 2307112"/>
                <a:gd name="connsiteX138" fmla="*/ 315771 w 1283196"/>
                <a:gd name="connsiteY138" fmla="*/ 2124780 h 2307112"/>
                <a:gd name="connsiteX139" fmla="*/ 372678 w 1283196"/>
                <a:gd name="connsiteY139" fmla="*/ 2127211 h 2307112"/>
                <a:gd name="connsiteX140" fmla="*/ 365565 w 1283196"/>
                <a:gd name="connsiteY140" fmla="*/ 2146660 h 2307112"/>
                <a:gd name="connsiteX141" fmla="*/ 370307 w 1283196"/>
                <a:gd name="connsiteY141" fmla="*/ 2156384 h 2307112"/>
                <a:gd name="connsiteX142" fmla="*/ 365565 w 1283196"/>
                <a:gd name="connsiteY142" fmla="*/ 2163678 h 2307112"/>
                <a:gd name="connsiteX143" fmla="*/ 348967 w 1283196"/>
                <a:gd name="connsiteY143" fmla="*/ 2163678 h 2307112"/>
                <a:gd name="connsiteX144" fmla="*/ 348967 w 1283196"/>
                <a:gd name="connsiteY144" fmla="*/ 2175833 h 2307112"/>
                <a:gd name="connsiteX145" fmla="*/ 318142 w 1283196"/>
                <a:gd name="connsiteY145" fmla="*/ 2183126 h 2307112"/>
                <a:gd name="connsiteX146" fmla="*/ 325255 w 1283196"/>
                <a:gd name="connsiteY146" fmla="*/ 2195282 h 2307112"/>
                <a:gd name="connsiteX147" fmla="*/ 322884 w 1283196"/>
                <a:gd name="connsiteY147" fmla="*/ 2251197 h 2307112"/>
                <a:gd name="connsiteX148" fmla="*/ 311028 w 1283196"/>
                <a:gd name="connsiteY148" fmla="*/ 2273077 h 2307112"/>
                <a:gd name="connsiteX149" fmla="*/ 284946 w 1283196"/>
                <a:gd name="connsiteY149" fmla="*/ 2302250 h 2307112"/>
                <a:gd name="connsiteX150" fmla="*/ 270719 w 1283196"/>
                <a:gd name="connsiteY150" fmla="*/ 2307112 h 2307112"/>
                <a:gd name="connsiteX151" fmla="*/ 254121 w 1283196"/>
                <a:gd name="connsiteY151" fmla="*/ 2277939 h 2307112"/>
                <a:gd name="connsiteX152" fmla="*/ 235152 w 1283196"/>
                <a:gd name="connsiteY152" fmla="*/ 2270646 h 2307112"/>
                <a:gd name="connsiteX153" fmla="*/ 220925 w 1283196"/>
                <a:gd name="connsiteY153" fmla="*/ 2287664 h 2307112"/>
                <a:gd name="connsiteX154" fmla="*/ 201956 w 1283196"/>
                <a:gd name="connsiteY154" fmla="*/ 2280370 h 2307112"/>
                <a:gd name="connsiteX155" fmla="*/ 187729 w 1283196"/>
                <a:gd name="connsiteY155" fmla="*/ 2285232 h 2307112"/>
                <a:gd name="connsiteX156" fmla="*/ 152162 w 1283196"/>
                <a:gd name="connsiteY156" fmla="*/ 2270646 h 2307112"/>
                <a:gd name="connsiteX157" fmla="*/ 111427 w 1283196"/>
                <a:gd name="connsiteY157" fmla="*/ 2249564 h 2307112"/>
                <a:gd name="connsiteX158" fmla="*/ 119732 w 1283196"/>
                <a:gd name="connsiteY158" fmla="*/ 2085522 h 2307112"/>
                <a:gd name="connsiteX159" fmla="*/ 149016 w 1283196"/>
                <a:gd name="connsiteY159" fmla="*/ 1874920 h 2307112"/>
                <a:gd name="connsiteX160" fmla="*/ 144099 w 1283196"/>
                <a:gd name="connsiteY160" fmla="*/ 1761572 h 2307112"/>
                <a:gd name="connsiteX161" fmla="*/ 115820 w 1283196"/>
                <a:gd name="connsiteY161" fmla="*/ 1679414 h 2307112"/>
                <a:gd name="connsiteX162" fmla="*/ 52467 w 1283196"/>
                <a:gd name="connsiteY162" fmla="*/ 1600677 h 2307112"/>
                <a:gd name="connsiteX163" fmla="*/ 2592 w 1283196"/>
                <a:gd name="connsiteY163" fmla="*/ 1561779 h 2307112"/>
                <a:gd name="connsiteX164" fmla="*/ 4236 w 1283196"/>
                <a:gd name="connsiteY164" fmla="*/ 1514320 h 2307112"/>
                <a:gd name="connsiteX165" fmla="*/ 0 w 1283196"/>
                <a:gd name="connsiteY165" fmla="*/ 1437289 h 2307112"/>
                <a:gd name="connsiteX166" fmla="*/ 55307 w 1283196"/>
                <a:gd name="connsiteY166" fmla="*/ 1322960 h 2307112"/>
                <a:gd name="connsiteX167" fmla="*/ 848993 w 1283196"/>
                <a:gd name="connsiteY167" fmla="*/ 1099173 h 2307112"/>
                <a:gd name="connsiteX0" fmla="*/ 216152 w 1283196"/>
                <a:gd name="connsiteY0" fmla="*/ 884920 h 2307112"/>
                <a:gd name="connsiteX1" fmla="*/ 848993 w 1283196"/>
                <a:gd name="connsiteY1" fmla="*/ 1099173 h 2307112"/>
                <a:gd name="connsiteX2" fmla="*/ 365565 w 1283196"/>
                <a:gd name="connsiteY2" fmla="*/ 0 h 2307112"/>
                <a:gd name="connsiteX3" fmla="*/ 541029 w 1283196"/>
                <a:gd name="connsiteY3" fmla="*/ 68071 h 2307112"/>
                <a:gd name="connsiteX4" fmla="*/ 650101 w 1283196"/>
                <a:gd name="connsiteY4" fmla="*/ 167746 h 2307112"/>
                <a:gd name="connsiteX5" fmla="*/ 657215 w 1283196"/>
                <a:gd name="connsiteY5" fmla="*/ 179901 h 2307112"/>
                <a:gd name="connsiteX6" fmla="*/ 707009 w 1283196"/>
                <a:gd name="connsiteY6" fmla="*/ 206643 h 2307112"/>
                <a:gd name="connsiteX7" fmla="*/ 761545 w 1283196"/>
                <a:gd name="connsiteY7" fmla="*/ 172608 h 2307112"/>
                <a:gd name="connsiteX8" fmla="*/ 787628 w 1283196"/>
                <a:gd name="connsiteY8" fmla="*/ 153159 h 2307112"/>
                <a:gd name="connsiteX9" fmla="*/ 808968 w 1283196"/>
                <a:gd name="connsiteY9" fmla="*/ 189626 h 2307112"/>
                <a:gd name="connsiteX10" fmla="*/ 808968 w 1283196"/>
                <a:gd name="connsiteY10" fmla="*/ 216368 h 2307112"/>
                <a:gd name="connsiteX11" fmla="*/ 820823 w 1283196"/>
                <a:gd name="connsiteY11" fmla="*/ 238248 h 2307112"/>
                <a:gd name="connsiteX12" fmla="*/ 839793 w 1283196"/>
                <a:gd name="connsiteY12" fmla="*/ 257696 h 2307112"/>
                <a:gd name="connsiteX13" fmla="*/ 937009 w 1283196"/>
                <a:gd name="connsiteY13" fmla="*/ 257696 h 2307112"/>
                <a:gd name="connsiteX14" fmla="*/ 1019999 w 1283196"/>
                <a:gd name="connsiteY14" fmla="*/ 367096 h 2307112"/>
                <a:gd name="connsiteX15" fmla="*/ 1136185 w 1283196"/>
                <a:gd name="connsiteY15" fmla="*/ 410856 h 2307112"/>
                <a:gd name="connsiteX16" fmla="*/ 1271341 w 1283196"/>
                <a:gd name="connsiteY16" fmla="*/ 403562 h 2307112"/>
                <a:gd name="connsiteX17" fmla="*/ 1209691 w 1283196"/>
                <a:gd name="connsiteY17" fmla="*/ 440029 h 2307112"/>
                <a:gd name="connsiteX18" fmla="*/ 1207320 w 1283196"/>
                <a:gd name="connsiteY18" fmla="*/ 486220 h 2307112"/>
                <a:gd name="connsiteX19" fmla="*/ 1228660 w 1283196"/>
                <a:gd name="connsiteY19" fmla="*/ 527548 h 2307112"/>
                <a:gd name="connsiteX20" fmla="*/ 1261856 w 1283196"/>
                <a:gd name="connsiteY20" fmla="*/ 549428 h 2307112"/>
                <a:gd name="connsiteX21" fmla="*/ 1283196 w 1283196"/>
                <a:gd name="connsiteY21" fmla="*/ 576170 h 2307112"/>
                <a:gd name="connsiteX22" fmla="*/ 1024742 w 1283196"/>
                <a:gd name="connsiteY22" fmla="*/ 1145047 h 2307112"/>
                <a:gd name="connsiteX23" fmla="*/ 1036597 w 1283196"/>
                <a:gd name="connsiteY23" fmla="*/ 1159634 h 2307112"/>
                <a:gd name="connsiteX24" fmla="*/ 1065051 w 1283196"/>
                <a:gd name="connsiteY24" fmla="*/ 1159634 h 2307112"/>
                <a:gd name="connsiteX25" fmla="*/ 1067422 w 1283196"/>
                <a:gd name="connsiteY25" fmla="*/ 1162065 h 2307112"/>
                <a:gd name="connsiteX26" fmla="*/ 1086391 w 1283196"/>
                <a:gd name="connsiteY26" fmla="*/ 1154772 h 2307112"/>
                <a:gd name="connsiteX27" fmla="*/ 1098247 w 1283196"/>
                <a:gd name="connsiteY27" fmla="*/ 1162065 h 2307112"/>
                <a:gd name="connsiteX28" fmla="*/ 1105361 w 1283196"/>
                <a:gd name="connsiteY28" fmla="*/ 1162065 h 2307112"/>
                <a:gd name="connsiteX29" fmla="*/ 1100618 w 1283196"/>
                <a:gd name="connsiteY29" fmla="*/ 1166927 h 2307112"/>
                <a:gd name="connsiteX30" fmla="*/ 1114845 w 1283196"/>
                <a:gd name="connsiteY30" fmla="*/ 1174221 h 2307112"/>
                <a:gd name="connsiteX31" fmla="*/ 1121959 w 1283196"/>
                <a:gd name="connsiteY31" fmla="*/ 1217980 h 2307112"/>
                <a:gd name="connsiteX32" fmla="*/ 1114845 w 1283196"/>
                <a:gd name="connsiteY32" fmla="*/ 1225274 h 2307112"/>
                <a:gd name="connsiteX33" fmla="*/ 1114845 w 1283196"/>
                <a:gd name="connsiteY33" fmla="*/ 1249585 h 2307112"/>
                <a:gd name="connsiteX34" fmla="*/ 1140928 w 1283196"/>
                <a:gd name="connsiteY34" fmla="*/ 1266602 h 2307112"/>
                <a:gd name="connsiteX35" fmla="*/ 1136185 w 1283196"/>
                <a:gd name="connsiteY35" fmla="*/ 1273896 h 2307112"/>
                <a:gd name="connsiteX36" fmla="*/ 1145670 w 1283196"/>
                <a:gd name="connsiteY36" fmla="*/ 1286051 h 2307112"/>
                <a:gd name="connsiteX37" fmla="*/ 1145670 w 1283196"/>
                <a:gd name="connsiteY37" fmla="*/ 1298207 h 2307112"/>
                <a:gd name="connsiteX38" fmla="*/ 1148041 w 1283196"/>
                <a:gd name="connsiteY38" fmla="*/ 1300638 h 2307112"/>
                <a:gd name="connsiteX39" fmla="*/ 1145670 w 1283196"/>
                <a:gd name="connsiteY39" fmla="*/ 1307931 h 2307112"/>
                <a:gd name="connsiteX40" fmla="*/ 1152783 w 1283196"/>
                <a:gd name="connsiteY40" fmla="*/ 1320086 h 2307112"/>
                <a:gd name="connsiteX41" fmla="*/ 1159897 w 1283196"/>
                <a:gd name="connsiteY41" fmla="*/ 1312793 h 2307112"/>
                <a:gd name="connsiteX42" fmla="*/ 1159897 w 1283196"/>
                <a:gd name="connsiteY42" fmla="*/ 1322517 h 2307112"/>
                <a:gd name="connsiteX43" fmla="*/ 1162268 w 1283196"/>
                <a:gd name="connsiteY43" fmla="*/ 1339535 h 2307112"/>
                <a:gd name="connsiteX44" fmla="*/ 1136185 w 1283196"/>
                <a:gd name="connsiteY44" fmla="*/ 1354122 h 2307112"/>
                <a:gd name="connsiteX45" fmla="*/ 1114845 w 1283196"/>
                <a:gd name="connsiteY45" fmla="*/ 1354122 h 2307112"/>
                <a:gd name="connsiteX46" fmla="*/ 1112474 w 1283196"/>
                <a:gd name="connsiteY46" fmla="*/ 1371139 h 2307112"/>
                <a:gd name="connsiteX47" fmla="*/ 1133814 w 1283196"/>
                <a:gd name="connsiteY47" fmla="*/ 1371139 h 2307112"/>
                <a:gd name="connsiteX48" fmla="*/ 1136185 w 1283196"/>
                <a:gd name="connsiteY48" fmla="*/ 1378433 h 2307112"/>
                <a:gd name="connsiteX49" fmla="*/ 1140928 w 1283196"/>
                <a:gd name="connsiteY49" fmla="*/ 1376002 h 2307112"/>
                <a:gd name="connsiteX50" fmla="*/ 1148041 w 1283196"/>
                <a:gd name="connsiteY50" fmla="*/ 1388157 h 2307112"/>
                <a:gd name="connsiteX51" fmla="*/ 1145670 w 1283196"/>
                <a:gd name="connsiteY51" fmla="*/ 1395450 h 2307112"/>
                <a:gd name="connsiteX52" fmla="*/ 1148041 w 1283196"/>
                <a:gd name="connsiteY52" fmla="*/ 1397882 h 2307112"/>
                <a:gd name="connsiteX53" fmla="*/ 1167010 w 1283196"/>
                <a:gd name="connsiteY53" fmla="*/ 1376002 h 2307112"/>
                <a:gd name="connsiteX54" fmla="*/ 1174124 w 1283196"/>
                <a:gd name="connsiteY54" fmla="*/ 1378433 h 2307112"/>
                <a:gd name="connsiteX55" fmla="*/ 1169381 w 1283196"/>
                <a:gd name="connsiteY55" fmla="*/ 1376002 h 2307112"/>
                <a:gd name="connsiteX56" fmla="*/ 1176495 w 1283196"/>
                <a:gd name="connsiteY56" fmla="*/ 1368708 h 2307112"/>
                <a:gd name="connsiteX57" fmla="*/ 1183608 w 1283196"/>
                <a:gd name="connsiteY57" fmla="*/ 1363846 h 2307112"/>
                <a:gd name="connsiteX58" fmla="*/ 1200206 w 1283196"/>
                <a:gd name="connsiteY58" fmla="*/ 1412468 h 2307112"/>
                <a:gd name="connsiteX59" fmla="*/ 1195464 w 1283196"/>
                <a:gd name="connsiteY59" fmla="*/ 1419761 h 2307112"/>
                <a:gd name="connsiteX60" fmla="*/ 1195464 w 1283196"/>
                <a:gd name="connsiteY60" fmla="*/ 1436779 h 2307112"/>
                <a:gd name="connsiteX61" fmla="*/ 1162268 w 1283196"/>
                <a:gd name="connsiteY61" fmla="*/ 1431917 h 2307112"/>
                <a:gd name="connsiteX62" fmla="*/ 1159897 w 1283196"/>
                <a:gd name="connsiteY62" fmla="*/ 1468383 h 2307112"/>
                <a:gd name="connsiteX63" fmla="*/ 1145670 w 1283196"/>
                <a:gd name="connsiteY63" fmla="*/ 1468383 h 2307112"/>
                <a:gd name="connsiteX64" fmla="*/ 1140928 w 1283196"/>
                <a:gd name="connsiteY64" fmla="*/ 1499988 h 2307112"/>
                <a:gd name="connsiteX65" fmla="*/ 1126701 w 1283196"/>
                <a:gd name="connsiteY65" fmla="*/ 1517005 h 2307112"/>
                <a:gd name="connsiteX66" fmla="*/ 1126701 w 1283196"/>
                <a:gd name="connsiteY66" fmla="*/ 1543747 h 2307112"/>
                <a:gd name="connsiteX67" fmla="*/ 1107732 w 1283196"/>
                <a:gd name="connsiteY67" fmla="*/ 1555903 h 2307112"/>
                <a:gd name="connsiteX68" fmla="*/ 1133814 w 1283196"/>
                <a:gd name="connsiteY68" fmla="*/ 1565627 h 2307112"/>
                <a:gd name="connsiteX69" fmla="*/ 1133814 w 1283196"/>
                <a:gd name="connsiteY69" fmla="*/ 1572921 h 2307112"/>
                <a:gd name="connsiteX70" fmla="*/ 1079278 w 1283196"/>
                <a:gd name="connsiteY70" fmla="*/ 1572921 h 2307112"/>
                <a:gd name="connsiteX71" fmla="*/ 1091134 w 1283196"/>
                <a:gd name="connsiteY71" fmla="*/ 1597232 h 2307112"/>
                <a:gd name="connsiteX72" fmla="*/ 1100618 w 1283196"/>
                <a:gd name="connsiteY72" fmla="*/ 1604525 h 2307112"/>
                <a:gd name="connsiteX73" fmla="*/ 1098247 w 1283196"/>
                <a:gd name="connsiteY73" fmla="*/ 1614249 h 2307112"/>
                <a:gd name="connsiteX74" fmla="*/ 1100618 w 1283196"/>
                <a:gd name="connsiteY74" fmla="*/ 1619111 h 2307112"/>
                <a:gd name="connsiteX75" fmla="*/ 1100618 w 1283196"/>
                <a:gd name="connsiteY75" fmla="*/ 1640991 h 2307112"/>
                <a:gd name="connsiteX76" fmla="*/ 1093505 w 1283196"/>
                <a:gd name="connsiteY76" fmla="*/ 1640991 h 2307112"/>
                <a:gd name="connsiteX77" fmla="*/ 1086391 w 1283196"/>
                <a:gd name="connsiteY77" fmla="*/ 1662871 h 2307112"/>
                <a:gd name="connsiteX78" fmla="*/ 1086391 w 1283196"/>
                <a:gd name="connsiteY78" fmla="*/ 1701769 h 2307112"/>
                <a:gd name="connsiteX79" fmla="*/ 1072165 w 1283196"/>
                <a:gd name="connsiteY79" fmla="*/ 1704200 h 2307112"/>
                <a:gd name="connsiteX80" fmla="*/ 1072165 w 1283196"/>
                <a:gd name="connsiteY80" fmla="*/ 1718786 h 2307112"/>
                <a:gd name="connsiteX81" fmla="*/ 1060309 w 1283196"/>
                <a:gd name="connsiteY81" fmla="*/ 1735804 h 2307112"/>
                <a:gd name="connsiteX82" fmla="*/ 1003401 w 1283196"/>
                <a:gd name="connsiteY82" fmla="*/ 1728511 h 2307112"/>
                <a:gd name="connsiteX83" fmla="*/ 977319 w 1283196"/>
                <a:gd name="connsiteY83" fmla="*/ 1728511 h 2307112"/>
                <a:gd name="connsiteX84" fmla="*/ 965463 w 1283196"/>
                <a:gd name="connsiteY84" fmla="*/ 1738235 h 2307112"/>
                <a:gd name="connsiteX85" fmla="*/ 958350 w 1283196"/>
                <a:gd name="connsiteY85" fmla="*/ 1730942 h 2307112"/>
                <a:gd name="connsiteX86" fmla="*/ 951236 w 1283196"/>
                <a:gd name="connsiteY86" fmla="*/ 1735804 h 2307112"/>
                <a:gd name="connsiteX87" fmla="*/ 929896 w 1283196"/>
                <a:gd name="connsiteY87" fmla="*/ 1709062 h 2307112"/>
                <a:gd name="connsiteX88" fmla="*/ 915669 w 1283196"/>
                <a:gd name="connsiteY88" fmla="*/ 1716355 h 2307112"/>
                <a:gd name="connsiteX89" fmla="*/ 908556 w 1283196"/>
                <a:gd name="connsiteY89" fmla="*/ 1728511 h 2307112"/>
                <a:gd name="connsiteX90" fmla="*/ 901442 w 1283196"/>
                <a:gd name="connsiteY90" fmla="*/ 1730942 h 2307112"/>
                <a:gd name="connsiteX91" fmla="*/ 887215 w 1283196"/>
                <a:gd name="connsiteY91" fmla="*/ 1701769 h 2307112"/>
                <a:gd name="connsiteX92" fmla="*/ 816081 w 1283196"/>
                <a:gd name="connsiteY92" fmla="*/ 1704200 h 2307112"/>
                <a:gd name="connsiteX93" fmla="*/ 813710 w 1283196"/>
                <a:gd name="connsiteY93" fmla="*/ 1716355 h 2307112"/>
                <a:gd name="connsiteX94" fmla="*/ 771030 w 1283196"/>
                <a:gd name="connsiteY94" fmla="*/ 1716355 h 2307112"/>
                <a:gd name="connsiteX95" fmla="*/ 771030 w 1283196"/>
                <a:gd name="connsiteY95" fmla="*/ 1723649 h 2307112"/>
                <a:gd name="connsiteX96" fmla="*/ 740205 w 1283196"/>
                <a:gd name="connsiteY96" fmla="*/ 1716355 h 2307112"/>
                <a:gd name="connsiteX97" fmla="*/ 740205 w 1283196"/>
                <a:gd name="connsiteY97" fmla="*/ 1701769 h 2307112"/>
                <a:gd name="connsiteX98" fmla="*/ 733091 w 1283196"/>
                <a:gd name="connsiteY98" fmla="*/ 1701769 h 2307112"/>
                <a:gd name="connsiteX99" fmla="*/ 730720 w 1283196"/>
                <a:gd name="connsiteY99" fmla="*/ 1687182 h 2307112"/>
                <a:gd name="connsiteX100" fmla="*/ 730720 w 1283196"/>
                <a:gd name="connsiteY100" fmla="*/ 1687182 h 2307112"/>
                <a:gd name="connsiteX101" fmla="*/ 733091 w 1283196"/>
                <a:gd name="connsiteY101" fmla="*/ 1701769 h 2307112"/>
                <a:gd name="connsiteX102" fmla="*/ 678555 w 1283196"/>
                <a:gd name="connsiteY102" fmla="*/ 1704200 h 2307112"/>
                <a:gd name="connsiteX103" fmla="*/ 638246 w 1283196"/>
                <a:gd name="connsiteY103" fmla="*/ 1696907 h 2307112"/>
                <a:gd name="connsiteX104" fmla="*/ 635875 w 1283196"/>
                <a:gd name="connsiteY104" fmla="*/ 1704200 h 2307112"/>
                <a:gd name="connsiteX105" fmla="*/ 616905 w 1283196"/>
                <a:gd name="connsiteY105" fmla="*/ 1709062 h 2307112"/>
                <a:gd name="connsiteX106" fmla="*/ 609792 w 1283196"/>
                <a:gd name="connsiteY106" fmla="*/ 1728511 h 2307112"/>
                <a:gd name="connsiteX107" fmla="*/ 614534 w 1283196"/>
                <a:gd name="connsiteY107" fmla="*/ 1745529 h 2307112"/>
                <a:gd name="connsiteX108" fmla="*/ 595565 w 1283196"/>
                <a:gd name="connsiteY108" fmla="*/ 1745529 h 2307112"/>
                <a:gd name="connsiteX109" fmla="*/ 590823 w 1283196"/>
                <a:gd name="connsiteY109" fmla="*/ 1764978 h 2307112"/>
                <a:gd name="connsiteX110" fmla="*/ 597936 w 1283196"/>
                <a:gd name="connsiteY110" fmla="*/ 1779564 h 2307112"/>
                <a:gd name="connsiteX111" fmla="*/ 595565 w 1283196"/>
                <a:gd name="connsiteY111" fmla="*/ 1801444 h 2307112"/>
                <a:gd name="connsiteX112" fmla="*/ 583709 w 1283196"/>
                <a:gd name="connsiteY112" fmla="*/ 1808737 h 2307112"/>
                <a:gd name="connsiteX113" fmla="*/ 583709 w 1283196"/>
                <a:gd name="connsiteY113" fmla="*/ 1842773 h 2307112"/>
                <a:gd name="connsiteX114" fmla="*/ 569483 w 1283196"/>
                <a:gd name="connsiteY114" fmla="*/ 1847635 h 2307112"/>
                <a:gd name="connsiteX115" fmla="*/ 567111 w 1283196"/>
                <a:gd name="connsiteY115" fmla="*/ 1833048 h 2307112"/>
                <a:gd name="connsiteX116" fmla="*/ 533915 w 1283196"/>
                <a:gd name="connsiteY116" fmla="*/ 1833048 h 2307112"/>
                <a:gd name="connsiteX117" fmla="*/ 533915 w 1283196"/>
                <a:gd name="connsiteY117" fmla="*/ 1854928 h 2307112"/>
                <a:gd name="connsiteX118" fmla="*/ 514946 w 1283196"/>
                <a:gd name="connsiteY118" fmla="*/ 1854928 h 2307112"/>
                <a:gd name="connsiteX119" fmla="*/ 514946 w 1283196"/>
                <a:gd name="connsiteY119" fmla="*/ 1864653 h 2307112"/>
                <a:gd name="connsiteX120" fmla="*/ 512575 w 1283196"/>
                <a:gd name="connsiteY120" fmla="*/ 1871946 h 2307112"/>
                <a:gd name="connsiteX121" fmla="*/ 431957 w 1283196"/>
                <a:gd name="connsiteY121" fmla="*/ 1871946 h 2307112"/>
                <a:gd name="connsiteX122" fmla="*/ 431957 w 1283196"/>
                <a:gd name="connsiteY122" fmla="*/ 1891395 h 2307112"/>
                <a:gd name="connsiteX123" fmla="*/ 379791 w 1283196"/>
                <a:gd name="connsiteY123" fmla="*/ 1896257 h 2307112"/>
                <a:gd name="connsiteX124" fmla="*/ 379791 w 1283196"/>
                <a:gd name="connsiteY124" fmla="*/ 1925430 h 2307112"/>
                <a:gd name="connsiteX125" fmla="*/ 358451 w 1283196"/>
                <a:gd name="connsiteY125" fmla="*/ 1925430 h 2307112"/>
                <a:gd name="connsiteX126" fmla="*/ 356080 w 1283196"/>
                <a:gd name="connsiteY126" fmla="*/ 1947310 h 2307112"/>
                <a:gd name="connsiteX127" fmla="*/ 344224 w 1283196"/>
                <a:gd name="connsiteY127" fmla="*/ 1947310 h 2307112"/>
                <a:gd name="connsiteX128" fmla="*/ 344224 w 1283196"/>
                <a:gd name="connsiteY128" fmla="*/ 1974052 h 2307112"/>
                <a:gd name="connsiteX129" fmla="*/ 351338 w 1283196"/>
                <a:gd name="connsiteY129" fmla="*/ 1978914 h 2307112"/>
                <a:gd name="connsiteX130" fmla="*/ 348967 w 1283196"/>
                <a:gd name="connsiteY130" fmla="*/ 1995932 h 2307112"/>
                <a:gd name="connsiteX131" fmla="*/ 356080 w 1283196"/>
                <a:gd name="connsiteY131" fmla="*/ 2000794 h 2307112"/>
                <a:gd name="connsiteX132" fmla="*/ 356080 w 1283196"/>
                <a:gd name="connsiteY132" fmla="*/ 2064003 h 2307112"/>
                <a:gd name="connsiteX133" fmla="*/ 348967 w 1283196"/>
                <a:gd name="connsiteY133" fmla="*/ 2064003 h 2307112"/>
                <a:gd name="connsiteX134" fmla="*/ 348967 w 1283196"/>
                <a:gd name="connsiteY134" fmla="*/ 2076158 h 2307112"/>
                <a:gd name="connsiteX135" fmla="*/ 329997 w 1283196"/>
                <a:gd name="connsiteY135" fmla="*/ 2078589 h 2307112"/>
                <a:gd name="connsiteX136" fmla="*/ 315771 w 1283196"/>
                <a:gd name="connsiteY136" fmla="*/ 2112625 h 2307112"/>
                <a:gd name="connsiteX137" fmla="*/ 315771 w 1283196"/>
                <a:gd name="connsiteY137" fmla="*/ 2124780 h 2307112"/>
                <a:gd name="connsiteX138" fmla="*/ 372678 w 1283196"/>
                <a:gd name="connsiteY138" fmla="*/ 2127211 h 2307112"/>
                <a:gd name="connsiteX139" fmla="*/ 365565 w 1283196"/>
                <a:gd name="connsiteY139" fmla="*/ 2146660 h 2307112"/>
                <a:gd name="connsiteX140" fmla="*/ 370307 w 1283196"/>
                <a:gd name="connsiteY140" fmla="*/ 2156384 h 2307112"/>
                <a:gd name="connsiteX141" fmla="*/ 365565 w 1283196"/>
                <a:gd name="connsiteY141" fmla="*/ 2163678 h 2307112"/>
                <a:gd name="connsiteX142" fmla="*/ 348967 w 1283196"/>
                <a:gd name="connsiteY142" fmla="*/ 2163678 h 2307112"/>
                <a:gd name="connsiteX143" fmla="*/ 348967 w 1283196"/>
                <a:gd name="connsiteY143" fmla="*/ 2175833 h 2307112"/>
                <a:gd name="connsiteX144" fmla="*/ 318142 w 1283196"/>
                <a:gd name="connsiteY144" fmla="*/ 2183126 h 2307112"/>
                <a:gd name="connsiteX145" fmla="*/ 325255 w 1283196"/>
                <a:gd name="connsiteY145" fmla="*/ 2195282 h 2307112"/>
                <a:gd name="connsiteX146" fmla="*/ 322884 w 1283196"/>
                <a:gd name="connsiteY146" fmla="*/ 2251197 h 2307112"/>
                <a:gd name="connsiteX147" fmla="*/ 311028 w 1283196"/>
                <a:gd name="connsiteY147" fmla="*/ 2273077 h 2307112"/>
                <a:gd name="connsiteX148" fmla="*/ 284946 w 1283196"/>
                <a:gd name="connsiteY148" fmla="*/ 2302250 h 2307112"/>
                <a:gd name="connsiteX149" fmla="*/ 270719 w 1283196"/>
                <a:gd name="connsiteY149" fmla="*/ 2307112 h 2307112"/>
                <a:gd name="connsiteX150" fmla="*/ 254121 w 1283196"/>
                <a:gd name="connsiteY150" fmla="*/ 2277939 h 2307112"/>
                <a:gd name="connsiteX151" fmla="*/ 235152 w 1283196"/>
                <a:gd name="connsiteY151" fmla="*/ 2270646 h 2307112"/>
                <a:gd name="connsiteX152" fmla="*/ 220925 w 1283196"/>
                <a:gd name="connsiteY152" fmla="*/ 2287664 h 2307112"/>
                <a:gd name="connsiteX153" fmla="*/ 201956 w 1283196"/>
                <a:gd name="connsiteY153" fmla="*/ 2280370 h 2307112"/>
                <a:gd name="connsiteX154" fmla="*/ 187729 w 1283196"/>
                <a:gd name="connsiteY154" fmla="*/ 2285232 h 2307112"/>
                <a:gd name="connsiteX155" fmla="*/ 152162 w 1283196"/>
                <a:gd name="connsiteY155" fmla="*/ 2270646 h 2307112"/>
                <a:gd name="connsiteX156" fmla="*/ 111427 w 1283196"/>
                <a:gd name="connsiteY156" fmla="*/ 2249564 h 2307112"/>
                <a:gd name="connsiteX157" fmla="*/ 119732 w 1283196"/>
                <a:gd name="connsiteY157" fmla="*/ 2085522 h 2307112"/>
                <a:gd name="connsiteX158" fmla="*/ 149016 w 1283196"/>
                <a:gd name="connsiteY158" fmla="*/ 1874920 h 2307112"/>
                <a:gd name="connsiteX159" fmla="*/ 144099 w 1283196"/>
                <a:gd name="connsiteY159" fmla="*/ 1761572 h 2307112"/>
                <a:gd name="connsiteX160" fmla="*/ 115820 w 1283196"/>
                <a:gd name="connsiteY160" fmla="*/ 1679414 h 2307112"/>
                <a:gd name="connsiteX161" fmla="*/ 52467 w 1283196"/>
                <a:gd name="connsiteY161" fmla="*/ 1600677 h 2307112"/>
                <a:gd name="connsiteX162" fmla="*/ 2592 w 1283196"/>
                <a:gd name="connsiteY162" fmla="*/ 1561779 h 2307112"/>
                <a:gd name="connsiteX163" fmla="*/ 4236 w 1283196"/>
                <a:gd name="connsiteY163" fmla="*/ 1514320 h 2307112"/>
                <a:gd name="connsiteX164" fmla="*/ 0 w 1283196"/>
                <a:gd name="connsiteY164" fmla="*/ 1437289 h 2307112"/>
                <a:gd name="connsiteX165" fmla="*/ 55307 w 1283196"/>
                <a:gd name="connsiteY165" fmla="*/ 1322960 h 2307112"/>
                <a:gd name="connsiteX166" fmla="*/ 848993 w 1283196"/>
                <a:gd name="connsiteY166" fmla="*/ 1099173 h 2307112"/>
                <a:gd name="connsiteX0" fmla="*/ 216152 w 1283196"/>
                <a:gd name="connsiteY0" fmla="*/ 884920 h 2307112"/>
                <a:gd name="connsiteX1" fmla="*/ 848993 w 1283196"/>
                <a:gd name="connsiteY1" fmla="*/ 1099173 h 2307112"/>
                <a:gd name="connsiteX2" fmla="*/ 365565 w 1283196"/>
                <a:gd name="connsiteY2" fmla="*/ 0 h 2307112"/>
                <a:gd name="connsiteX3" fmla="*/ 541029 w 1283196"/>
                <a:gd name="connsiteY3" fmla="*/ 68071 h 2307112"/>
                <a:gd name="connsiteX4" fmla="*/ 650101 w 1283196"/>
                <a:gd name="connsiteY4" fmla="*/ 167746 h 2307112"/>
                <a:gd name="connsiteX5" fmla="*/ 657215 w 1283196"/>
                <a:gd name="connsiteY5" fmla="*/ 179901 h 2307112"/>
                <a:gd name="connsiteX6" fmla="*/ 707009 w 1283196"/>
                <a:gd name="connsiteY6" fmla="*/ 206643 h 2307112"/>
                <a:gd name="connsiteX7" fmla="*/ 787628 w 1283196"/>
                <a:gd name="connsiteY7" fmla="*/ 153159 h 2307112"/>
                <a:gd name="connsiteX8" fmla="*/ 808968 w 1283196"/>
                <a:gd name="connsiteY8" fmla="*/ 189626 h 2307112"/>
                <a:gd name="connsiteX9" fmla="*/ 808968 w 1283196"/>
                <a:gd name="connsiteY9" fmla="*/ 216368 h 2307112"/>
                <a:gd name="connsiteX10" fmla="*/ 820823 w 1283196"/>
                <a:gd name="connsiteY10" fmla="*/ 238248 h 2307112"/>
                <a:gd name="connsiteX11" fmla="*/ 839793 w 1283196"/>
                <a:gd name="connsiteY11" fmla="*/ 257696 h 2307112"/>
                <a:gd name="connsiteX12" fmla="*/ 937009 w 1283196"/>
                <a:gd name="connsiteY12" fmla="*/ 257696 h 2307112"/>
                <a:gd name="connsiteX13" fmla="*/ 1019999 w 1283196"/>
                <a:gd name="connsiteY13" fmla="*/ 367096 h 2307112"/>
                <a:gd name="connsiteX14" fmla="*/ 1136185 w 1283196"/>
                <a:gd name="connsiteY14" fmla="*/ 410856 h 2307112"/>
                <a:gd name="connsiteX15" fmla="*/ 1271341 w 1283196"/>
                <a:gd name="connsiteY15" fmla="*/ 403562 h 2307112"/>
                <a:gd name="connsiteX16" fmla="*/ 1209691 w 1283196"/>
                <a:gd name="connsiteY16" fmla="*/ 440029 h 2307112"/>
                <a:gd name="connsiteX17" fmla="*/ 1207320 w 1283196"/>
                <a:gd name="connsiteY17" fmla="*/ 486220 h 2307112"/>
                <a:gd name="connsiteX18" fmla="*/ 1228660 w 1283196"/>
                <a:gd name="connsiteY18" fmla="*/ 527548 h 2307112"/>
                <a:gd name="connsiteX19" fmla="*/ 1261856 w 1283196"/>
                <a:gd name="connsiteY19" fmla="*/ 549428 h 2307112"/>
                <a:gd name="connsiteX20" fmla="*/ 1283196 w 1283196"/>
                <a:gd name="connsiteY20" fmla="*/ 576170 h 2307112"/>
                <a:gd name="connsiteX21" fmla="*/ 1024742 w 1283196"/>
                <a:gd name="connsiteY21" fmla="*/ 1145047 h 2307112"/>
                <a:gd name="connsiteX22" fmla="*/ 1036597 w 1283196"/>
                <a:gd name="connsiteY22" fmla="*/ 1159634 h 2307112"/>
                <a:gd name="connsiteX23" fmla="*/ 1065051 w 1283196"/>
                <a:gd name="connsiteY23" fmla="*/ 1159634 h 2307112"/>
                <a:gd name="connsiteX24" fmla="*/ 1067422 w 1283196"/>
                <a:gd name="connsiteY24" fmla="*/ 1162065 h 2307112"/>
                <a:gd name="connsiteX25" fmla="*/ 1086391 w 1283196"/>
                <a:gd name="connsiteY25" fmla="*/ 1154772 h 2307112"/>
                <a:gd name="connsiteX26" fmla="*/ 1098247 w 1283196"/>
                <a:gd name="connsiteY26" fmla="*/ 1162065 h 2307112"/>
                <a:gd name="connsiteX27" fmla="*/ 1105361 w 1283196"/>
                <a:gd name="connsiteY27" fmla="*/ 1162065 h 2307112"/>
                <a:gd name="connsiteX28" fmla="*/ 1100618 w 1283196"/>
                <a:gd name="connsiteY28" fmla="*/ 1166927 h 2307112"/>
                <a:gd name="connsiteX29" fmla="*/ 1114845 w 1283196"/>
                <a:gd name="connsiteY29" fmla="*/ 1174221 h 2307112"/>
                <a:gd name="connsiteX30" fmla="*/ 1121959 w 1283196"/>
                <a:gd name="connsiteY30" fmla="*/ 1217980 h 2307112"/>
                <a:gd name="connsiteX31" fmla="*/ 1114845 w 1283196"/>
                <a:gd name="connsiteY31" fmla="*/ 1225274 h 2307112"/>
                <a:gd name="connsiteX32" fmla="*/ 1114845 w 1283196"/>
                <a:gd name="connsiteY32" fmla="*/ 1249585 h 2307112"/>
                <a:gd name="connsiteX33" fmla="*/ 1140928 w 1283196"/>
                <a:gd name="connsiteY33" fmla="*/ 1266602 h 2307112"/>
                <a:gd name="connsiteX34" fmla="*/ 1136185 w 1283196"/>
                <a:gd name="connsiteY34" fmla="*/ 1273896 h 2307112"/>
                <a:gd name="connsiteX35" fmla="*/ 1145670 w 1283196"/>
                <a:gd name="connsiteY35" fmla="*/ 1286051 h 2307112"/>
                <a:gd name="connsiteX36" fmla="*/ 1145670 w 1283196"/>
                <a:gd name="connsiteY36" fmla="*/ 1298207 h 2307112"/>
                <a:gd name="connsiteX37" fmla="*/ 1148041 w 1283196"/>
                <a:gd name="connsiteY37" fmla="*/ 1300638 h 2307112"/>
                <a:gd name="connsiteX38" fmla="*/ 1145670 w 1283196"/>
                <a:gd name="connsiteY38" fmla="*/ 1307931 h 2307112"/>
                <a:gd name="connsiteX39" fmla="*/ 1152783 w 1283196"/>
                <a:gd name="connsiteY39" fmla="*/ 1320086 h 2307112"/>
                <a:gd name="connsiteX40" fmla="*/ 1159897 w 1283196"/>
                <a:gd name="connsiteY40" fmla="*/ 1312793 h 2307112"/>
                <a:gd name="connsiteX41" fmla="*/ 1159897 w 1283196"/>
                <a:gd name="connsiteY41" fmla="*/ 1322517 h 2307112"/>
                <a:gd name="connsiteX42" fmla="*/ 1162268 w 1283196"/>
                <a:gd name="connsiteY42" fmla="*/ 1339535 h 2307112"/>
                <a:gd name="connsiteX43" fmla="*/ 1136185 w 1283196"/>
                <a:gd name="connsiteY43" fmla="*/ 1354122 h 2307112"/>
                <a:gd name="connsiteX44" fmla="*/ 1114845 w 1283196"/>
                <a:gd name="connsiteY44" fmla="*/ 1354122 h 2307112"/>
                <a:gd name="connsiteX45" fmla="*/ 1112474 w 1283196"/>
                <a:gd name="connsiteY45" fmla="*/ 1371139 h 2307112"/>
                <a:gd name="connsiteX46" fmla="*/ 1133814 w 1283196"/>
                <a:gd name="connsiteY46" fmla="*/ 1371139 h 2307112"/>
                <a:gd name="connsiteX47" fmla="*/ 1136185 w 1283196"/>
                <a:gd name="connsiteY47" fmla="*/ 1378433 h 2307112"/>
                <a:gd name="connsiteX48" fmla="*/ 1140928 w 1283196"/>
                <a:gd name="connsiteY48" fmla="*/ 1376002 h 2307112"/>
                <a:gd name="connsiteX49" fmla="*/ 1148041 w 1283196"/>
                <a:gd name="connsiteY49" fmla="*/ 1388157 h 2307112"/>
                <a:gd name="connsiteX50" fmla="*/ 1145670 w 1283196"/>
                <a:gd name="connsiteY50" fmla="*/ 1395450 h 2307112"/>
                <a:gd name="connsiteX51" fmla="*/ 1148041 w 1283196"/>
                <a:gd name="connsiteY51" fmla="*/ 1397882 h 2307112"/>
                <a:gd name="connsiteX52" fmla="*/ 1167010 w 1283196"/>
                <a:gd name="connsiteY52" fmla="*/ 1376002 h 2307112"/>
                <a:gd name="connsiteX53" fmla="*/ 1174124 w 1283196"/>
                <a:gd name="connsiteY53" fmla="*/ 1378433 h 2307112"/>
                <a:gd name="connsiteX54" fmla="*/ 1169381 w 1283196"/>
                <a:gd name="connsiteY54" fmla="*/ 1376002 h 2307112"/>
                <a:gd name="connsiteX55" fmla="*/ 1176495 w 1283196"/>
                <a:gd name="connsiteY55" fmla="*/ 1368708 h 2307112"/>
                <a:gd name="connsiteX56" fmla="*/ 1183608 w 1283196"/>
                <a:gd name="connsiteY56" fmla="*/ 1363846 h 2307112"/>
                <a:gd name="connsiteX57" fmla="*/ 1200206 w 1283196"/>
                <a:gd name="connsiteY57" fmla="*/ 1412468 h 2307112"/>
                <a:gd name="connsiteX58" fmla="*/ 1195464 w 1283196"/>
                <a:gd name="connsiteY58" fmla="*/ 1419761 h 2307112"/>
                <a:gd name="connsiteX59" fmla="*/ 1195464 w 1283196"/>
                <a:gd name="connsiteY59" fmla="*/ 1436779 h 2307112"/>
                <a:gd name="connsiteX60" fmla="*/ 1162268 w 1283196"/>
                <a:gd name="connsiteY60" fmla="*/ 1431917 h 2307112"/>
                <a:gd name="connsiteX61" fmla="*/ 1159897 w 1283196"/>
                <a:gd name="connsiteY61" fmla="*/ 1468383 h 2307112"/>
                <a:gd name="connsiteX62" fmla="*/ 1145670 w 1283196"/>
                <a:gd name="connsiteY62" fmla="*/ 1468383 h 2307112"/>
                <a:gd name="connsiteX63" fmla="*/ 1140928 w 1283196"/>
                <a:gd name="connsiteY63" fmla="*/ 1499988 h 2307112"/>
                <a:gd name="connsiteX64" fmla="*/ 1126701 w 1283196"/>
                <a:gd name="connsiteY64" fmla="*/ 1517005 h 2307112"/>
                <a:gd name="connsiteX65" fmla="*/ 1126701 w 1283196"/>
                <a:gd name="connsiteY65" fmla="*/ 1543747 h 2307112"/>
                <a:gd name="connsiteX66" fmla="*/ 1107732 w 1283196"/>
                <a:gd name="connsiteY66" fmla="*/ 1555903 h 2307112"/>
                <a:gd name="connsiteX67" fmla="*/ 1133814 w 1283196"/>
                <a:gd name="connsiteY67" fmla="*/ 1565627 h 2307112"/>
                <a:gd name="connsiteX68" fmla="*/ 1133814 w 1283196"/>
                <a:gd name="connsiteY68" fmla="*/ 1572921 h 2307112"/>
                <a:gd name="connsiteX69" fmla="*/ 1079278 w 1283196"/>
                <a:gd name="connsiteY69" fmla="*/ 1572921 h 2307112"/>
                <a:gd name="connsiteX70" fmla="*/ 1091134 w 1283196"/>
                <a:gd name="connsiteY70" fmla="*/ 1597232 h 2307112"/>
                <a:gd name="connsiteX71" fmla="*/ 1100618 w 1283196"/>
                <a:gd name="connsiteY71" fmla="*/ 1604525 h 2307112"/>
                <a:gd name="connsiteX72" fmla="*/ 1098247 w 1283196"/>
                <a:gd name="connsiteY72" fmla="*/ 1614249 h 2307112"/>
                <a:gd name="connsiteX73" fmla="*/ 1100618 w 1283196"/>
                <a:gd name="connsiteY73" fmla="*/ 1619111 h 2307112"/>
                <a:gd name="connsiteX74" fmla="*/ 1100618 w 1283196"/>
                <a:gd name="connsiteY74" fmla="*/ 1640991 h 2307112"/>
                <a:gd name="connsiteX75" fmla="*/ 1093505 w 1283196"/>
                <a:gd name="connsiteY75" fmla="*/ 1640991 h 2307112"/>
                <a:gd name="connsiteX76" fmla="*/ 1086391 w 1283196"/>
                <a:gd name="connsiteY76" fmla="*/ 1662871 h 2307112"/>
                <a:gd name="connsiteX77" fmla="*/ 1086391 w 1283196"/>
                <a:gd name="connsiteY77" fmla="*/ 1701769 h 2307112"/>
                <a:gd name="connsiteX78" fmla="*/ 1072165 w 1283196"/>
                <a:gd name="connsiteY78" fmla="*/ 1704200 h 2307112"/>
                <a:gd name="connsiteX79" fmla="*/ 1072165 w 1283196"/>
                <a:gd name="connsiteY79" fmla="*/ 1718786 h 2307112"/>
                <a:gd name="connsiteX80" fmla="*/ 1060309 w 1283196"/>
                <a:gd name="connsiteY80" fmla="*/ 1735804 h 2307112"/>
                <a:gd name="connsiteX81" fmla="*/ 1003401 w 1283196"/>
                <a:gd name="connsiteY81" fmla="*/ 1728511 h 2307112"/>
                <a:gd name="connsiteX82" fmla="*/ 977319 w 1283196"/>
                <a:gd name="connsiteY82" fmla="*/ 1728511 h 2307112"/>
                <a:gd name="connsiteX83" fmla="*/ 965463 w 1283196"/>
                <a:gd name="connsiteY83" fmla="*/ 1738235 h 2307112"/>
                <a:gd name="connsiteX84" fmla="*/ 958350 w 1283196"/>
                <a:gd name="connsiteY84" fmla="*/ 1730942 h 2307112"/>
                <a:gd name="connsiteX85" fmla="*/ 951236 w 1283196"/>
                <a:gd name="connsiteY85" fmla="*/ 1735804 h 2307112"/>
                <a:gd name="connsiteX86" fmla="*/ 929896 w 1283196"/>
                <a:gd name="connsiteY86" fmla="*/ 1709062 h 2307112"/>
                <a:gd name="connsiteX87" fmla="*/ 915669 w 1283196"/>
                <a:gd name="connsiteY87" fmla="*/ 1716355 h 2307112"/>
                <a:gd name="connsiteX88" fmla="*/ 908556 w 1283196"/>
                <a:gd name="connsiteY88" fmla="*/ 1728511 h 2307112"/>
                <a:gd name="connsiteX89" fmla="*/ 901442 w 1283196"/>
                <a:gd name="connsiteY89" fmla="*/ 1730942 h 2307112"/>
                <a:gd name="connsiteX90" fmla="*/ 887215 w 1283196"/>
                <a:gd name="connsiteY90" fmla="*/ 1701769 h 2307112"/>
                <a:gd name="connsiteX91" fmla="*/ 816081 w 1283196"/>
                <a:gd name="connsiteY91" fmla="*/ 1704200 h 2307112"/>
                <a:gd name="connsiteX92" fmla="*/ 813710 w 1283196"/>
                <a:gd name="connsiteY92" fmla="*/ 1716355 h 2307112"/>
                <a:gd name="connsiteX93" fmla="*/ 771030 w 1283196"/>
                <a:gd name="connsiteY93" fmla="*/ 1716355 h 2307112"/>
                <a:gd name="connsiteX94" fmla="*/ 771030 w 1283196"/>
                <a:gd name="connsiteY94" fmla="*/ 1723649 h 2307112"/>
                <a:gd name="connsiteX95" fmla="*/ 740205 w 1283196"/>
                <a:gd name="connsiteY95" fmla="*/ 1716355 h 2307112"/>
                <a:gd name="connsiteX96" fmla="*/ 740205 w 1283196"/>
                <a:gd name="connsiteY96" fmla="*/ 1701769 h 2307112"/>
                <a:gd name="connsiteX97" fmla="*/ 733091 w 1283196"/>
                <a:gd name="connsiteY97" fmla="*/ 1701769 h 2307112"/>
                <a:gd name="connsiteX98" fmla="*/ 730720 w 1283196"/>
                <a:gd name="connsiteY98" fmla="*/ 1687182 h 2307112"/>
                <a:gd name="connsiteX99" fmla="*/ 730720 w 1283196"/>
                <a:gd name="connsiteY99" fmla="*/ 1687182 h 2307112"/>
                <a:gd name="connsiteX100" fmla="*/ 733091 w 1283196"/>
                <a:gd name="connsiteY100" fmla="*/ 1701769 h 2307112"/>
                <a:gd name="connsiteX101" fmla="*/ 678555 w 1283196"/>
                <a:gd name="connsiteY101" fmla="*/ 1704200 h 2307112"/>
                <a:gd name="connsiteX102" fmla="*/ 638246 w 1283196"/>
                <a:gd name="connsiteY102" fmla="*/ 1696907 h 2307112"/>
                <a:gd name="connsiteX103" fmla="*/ 635875 w 1283196"/>
                <a:gd name="connsiteY103" fmla="*/ 1704200 h 2307112"/>
                <a:gd name="connsiteX104" fmla="*/ 616905 w 1283196"/>
                <a:gd name="connsiteY104" fmla="*/ 1709062 h 2307112"/>
                <a:gd name="connsiteX105" fmla="*/ 609792 w 1283196"/>
                <a:gd name="connsiteY105" fmla="*/ 1728511 h 2307112"/>
                <a:gd name="connsiteX106" fmla="*/ 614534 w 1283196"/>
                <a:gd name="connsiteY106" fmla="*/ 1745529 h 2307112"/>
                <a:gd name="connsiteX107" fmla="*/ 595565 w 1283196"/>
                <a:gd name="connsiteY107" fmla="*/ 1745529 h 2307112"/>
                <a:gd name="connsiteX108" fmla="*/ 590823 w 1283196"/>
                <a:gd name="connsiteY108" fmla="*/ 1764978 h 2307112"/>
                <a:gd name="connsiteX109" fmla="*/ 597936 w 1283196"/>
                <a:gd name="connsiteY109" fmla="*/ 1779564 h 2307112"/>
                <a:gd name="connsiteX110" fmla="*/ 595565 w 1283196"/>
                <a:gd name="connsiteY110" fmla="*/ 1801444 h 2307112"/>
                <a:gd name="connsiteX111" fmla="*/ 583709 w 1283196"/>
                <a:gd name="connsiteY111" fmla="*/ 1808737 h 2307112"/>
                <a:gd name="connsiteX112" fmla="*/ 583709 w 1283196"/>
                <a:gd name="connsiteY112" fmla="*/ 1842773 h 2307112"/>
                <a:gd name="connsiteX113" fmla="*/ 569483 w 1283196"/>
                <a:gd name="connsiteY113" fmla="*/ 1847635 h 2307112"/>
                <a:gd name="connsiteX114" fmla="*/ 567111 w 1283196"/>
                <a:gd name="connsiteY114" fmla="*/ 1833048 h 2307112"/>
                <a:gd name="connsiteX115" fmla="*/ 533915 w 1283196"/>
                <a:gd name="connsiteY115" fmla="*/ 1833048 h 2307112"/>
                <a:gd name="connsiteX116" fmla="*/ 533915 w 1283196"/>
                <a:gd name="connsiteY116" fmla="*/ 1854928 h 2307112"/>
                <a:gd name="connsiteX117" fmla="*/ 514946 w 1283196"/>
                <a:gd name="connsiteY117" fmla="*/ 1854928 h 2307112"/>
                <a:gd name="connsiteX118" fmla="*/ 514946 w 1283196"/>
                <a:gd name="connsiteY118" fmla="*/ 1864653 h 2307112"/>
                <a:gd name="connsiteX119" fmla="*/ 512575 w 1283196"/>
                <a:gd name="connsiteY119" fmla="*/ 1871946 h 2307112"/>
                <a:gd name="connsiteX120" fmla="*/ 431957 w 1283196"/>
                <a:gd name="connsiteY120" fmla="*/ 1871946 h 2307112"/>
                <a:gd name="connsiteX121" fmla="*/ 431957 w 1283196"/>
                <a:gd name="connsiteY121" fmla="*/ 1891395 h 2307112"/>
                <a:gd name="connsiteX122" fmla="*/ 379791 w 1283196"/>
                <a:gd name="connsiteY122" fmla="*/ 1896257 h 2307112"/>
                <a:gd name="connsiteX123" fmla="*/ 379791 w 1283196"/>
                <a:gd name="connsiteY123" fmla="*/ 1925430 h 2307112"/>
                <a:gd name="connsiteX124" fmla="*/ 358451 w 1283196"/>
                <a:gd name="connsiteY124" fmla="*/ 1925430 h 2307112"/>
                <a:gd name="connsiteX125" fmla="*/ 356080 w 1283196"/>
                <a:gd name="connsiteY125" fmla="*/ 1947310 h 2307112"/>
                <a:gd name="connsiteX126" fmla="*/ 344224 w 1283196"/>
                <a:gd name="connsiteY126" fmla="*/ 1947310 h 2307112"/>
                <a:gd name="connsiteX127" fmla="*/ 344224 w 1283196"/>
                <a:gd name="connsiteY127" fmla="*/ 1974052 h 2307112"/>
                <a:gd name="connsiteX128" fmla="*/ 351338 w 1283196"/>
                <a:gd name="connsiteY128" fmla="*/ 1978914 h 2307112"/>
                <a:gd name="connsiteX129" fmla="*/ 348967 w 1283196"/>
                <a:gd name="connsiteY129" fmla="*/ 1995932 h 2307112"/>
                <a:gd name="connsiteX130" fmla="*/ 356080 w 1283196"/>
                <a:gd name="connsiteY130" fmla="*/ 2000794 h 2307112"/>
                <a:gd name="connsiteX131" fmla="*/ 356080 w 1283196"/>
                <a:gd name="connsiteY131" fmla="*/ 2064003 h 2307112"/>
                <a:gd name="connsiteX132" fmla="*/ 348967 w 1283196"/>
                <a:gd name="connsiteY132" fmla="*/ 2064003 h 2307112"/>
                <a:gd name="connsiteX133" fmla="*/ 348967 w 1283196"/>
                <a:gd name="connsiteY133" fmla="*/ 2076158 h 2307112"/>
                <a:gd name="connsiteX134" fmla="*/ 329997 w 1283196"/>
                <a:gd name="connsiteY134" fmla="*/ 2078589 h 2307112"/>
                <a:gd name="connsiteX135" fmla="*/ 315771 w 1283196"/>
                <a:gd name="connsiteY135" fmla="*/ 2112625 h 2307112"/>
                <a:gd name="connsiteX136" fmla="*/ 315771 w 1283196"/>
                <a:gd name="connsiteY136" fmla="*/ 2124780 h 2307112"/>
                <a:gd name="connsiteX137" fmla="*/ 372678 w 1283196"/>
                <a:gd name="connsiteY137" fmla="*/ 2127211 h 2307112"/>
                <a:gd name="connsiteX138" fmla="*/ 365565 w 1283196"/>
                <a:gd name="connsiteY138" fmla="*/ 2146660 h 2307112"/>
                <a:gd name="connsiteX139" fmla="*/ 370307 w 1283196"/>
                <a:gd name="connsiteY139" fmla="*/ 2156384 h 2307112"/>
                <a:gd name="connsiteX140" fmla="*/ 365565 w 1283196"/>
                <a:gd name="connsiteY140" fmla="*/ 2163678 h 2307112"/>
                <a:gd name="connsiteX141" fmla="*/ 348967 w 1283196"/>
                <a:gd name="connsiteY141" fmla="*/ 2163678 h 2307112"/>
                <a:gd name="connsiteX142" fmla="*/ 348967 w 1283196"/>
                <a:gd name="connsiteY142" fmla="*/ 2175833 h 2307112"/>
                <a:gd name="connsiteX143" fmla="*/ 318142 w 1283196"/>
                <a:gd name="connsiteY143" fmla="*/ 2183126 h 2307112"/>
                <a:gd name="connsiteX144" fmla="*/ 325255 w 1283196"/>
                <a:gd name="connsiteY144" fmla="*/ 2195282 h 2307112"/>
                <a:gd name="connsiteX145" fmla="*/ 322884 w 1283196"/>
                <a:gd name="connsiteY145" fmla="*/ 2251197 h 2307112"/>
                <a:gd name="connsiteX146" fmla="*/ 311028 w 1283196"/>
                <a:gd name="connsiteY146" fmla="*/ 2273077 h 2307112"/>
                <a:gd name="connsiteX147" fmla="*/ 284946 w 1283196"/>
                <a:gd name="connsiteY147" fmla="*/ 2302250 h 2307112"/>
                <a:gd name="connsiteX148" fmla="*/ 270719 w 1283196"/>
                <a:gd name="connsiteY148" fmla="*/ 2307112 h 2307112"/>
                <a:gd name="connsiteX149" fmla="*/ 254121 w 1283196"/>
                <a:gd name="connsiteY149" fmla="*/ 2277939 h 2307112"/>
                <a:gd name="connsiteX150" fmla="*/ 235152 w 1283196"/>
                <a:gd name="connsiteY150" fmla="*/ 2270646 h 2307112"/>
                <a:gd name="connsiteX151" fmla="*/ 220925 w 1283196"/>
                <a:gd name="connsiteY151" fmla="*/ 2287664 h 2307112"/>
                <a:gd name="connsiteX152" fmla="*/ 201956 w 1283196"/>
                <a:gd name="connsiteY152" fmla="*/ 2280370 h 2307112"/>
                <a:gd name="connsiteX153" fmla="*/ 187729 w 1283196"/>
                <a:gd name="connsiteY153" fmla="*/ 2285232 h 2307112"/>
                <a:gd name="connsiteX154" fmla="*/ 152162 w 1283196"/>
                <a:gd name="connsiteY154" fmla="*/ 2270646 h 2307112"/>
                <a:gd name="connsiteX155" fmla="*/ 111427 w 1283196"/>
                <a:gd name="connsiteY155" fmla="*/ 2249564 h 2307112"/>
                <a:gd name="connsiteX156" fmla="*/ 119732 w 1283196"/>
                <a:gd name="connsiteY156" fmla="*/ 2085522 h 2307112"/>
                <a:gd name="connsiteX157" fmla="*/ 149016 w 1283196"/>
                <a:gd name="connsiteY157" fmla="*/ 1874920 h 2307112"/>
                <a:gd name="connsiteX158" fmla="*/ 144099 w 1283196"/>
                <a:gd name="connsiteY158" fmla="*/ 1761572 h 2307112"/>
                <a:gd name="connsiteX159" fmla="*/ 115820 w 1283196"/>
                <a:gd name="connsiteY159" fmla="*/ 1679414 h 2307112"/>
                <a:gd name="connsiteX160" fmla="*/ 52467 w 1283196"/>
                <a:gd name="connsiteY160" fmla="*/ 1600677 h 2307112"/>
                <a:gd name="connsiteX161" fmla="*/ 2592 w 1283196"/>
                <a:gd name="connsiteY161" fmla="*/ 1561779 h 2307112"/>
                <a:gd name="connsiteX162" fmla="*/ 4236 w 1283196"/>
                <a:gd name="connsiteY162" fmla="*/ 1514320 h 2307112"/>
                <a:gd name="connsiteX163" fmla="*/ 0 w 1283196"/>
                <a:gd name="connsiteY163" fmla="*/ 1437289 h 2307112"/>
                <a:gd name="connsiteX164" fmla="*/ 55307 w 1283196"/>
                <a:gd name="connsiteY164" fmla="*/ 1322960 h 2307112"/>
                <a:gd name="connsiteX165" fmla="*/ 848993 w 1283196"/>
                <a:gd name="connsiteY165" fmla="*/ 1099173 h 2307112"/>
                <a:gd name="connsiteX0" fmla="*/ 216152 w 1283196"/>
                <a:gd name="connsiteY0" fmla="*/ 884920 h 2307112"/>
                <a:gd name="connsiteX1" fmla="*/ 848993 w 1283196"/>
                <a:gd name="connsiteY1" fmla="*/ 1099173 h 2307112"/>
                <a:gd name="connsiteX2" fmla="*/ 365565 w 1283196"/>
                <a:gd name="connsiteY2" fmla="*/ 0 h 2307112"/>
                <a:gd name="connsiteX3" fmla="*/ 541029 w 1283196"/>
                <a:gd name="connsiteY3" fmla="*/ 68071 h 2307112"/>
                <a:gd name="connsiteX4" fmla="*/ 650101 w 1283196"/>
                <a:gd name="connsiteY4" fmla="*/ 167746 h 2307112"/>
                <a:gd name="connsiteX5" fmla="*/ 657215 w 1283196"/>
                <a:gd name="connsiteY5" fmla="*/ 179901 h 2307112"/>
                <a:gd name="connsiteX6" fmla="*/ 707009 w 1283196"/>
                <a:gd name="connsiteY6" fmla="*/ 206643 h 2307112"/>
                <a:gd name="connsiteX7" fmla="*/ 808968 w 1283196"/>
                <a:gd name="connsiteY7" fmla="*/ 189626 h 2307112"/>
                <a:gd name="connsiteX8" fmla="*/ 808968 w 1283196"/>
                <a:gd name="connsiteY8" fmla="*/ 216368 h 2307112"/>
                <a:gd name="connsiteX9" fmla="*/ 820823 w 1283196"/>
                <a:gd name="connsiteY9" fmla="*/ 238248 h 2307112"/>
                <a:gd name="connsiteX10" fmla="*/ 839793 w 1283196"/>
                <a:gd name="connsiteY10" fmla="*/ 257696 h 2307112"/>
                <a:gd name="connsiteX11" fmla="*/ 937009 w 1283196"/>
                <a:gd name="connsiteY11" fmla="*/ 257696 h 2307112"/>
                <a:gd name="connsiteX12" fmla="*/ 1019999 w 1283196"/>
                <a:gd name="connsiteY12" fmla="*/ 367096 h 2307112"/>
                <a:gd name="connsiteX13" fmla="*/ 1136185 w 1283196"/>
                <a:gd name="connsiteY13" fmla="*/ 410856 h 2307112"/>
                <a:gd name="connsiteX14" fmla="*/ 1271341 w 1283196"/>
                <a:gd name="connsiteY14" fmla="*/ 403562 h 2307112"/>
                <a:gd name="connsiteX15" fmla="*/ 1209691 w 1283196"/>
                <a:gd name="connsiteY15" fmla="*/ 440029 h 2307112"/>
                <a:gd name="connsiteX16" fmla="*/ 1207320 w 1283196"/>
                <a:gd name="connsiteY16" fmla="*/ 486220 h 2307112"/>
                <a:gd name="connsiteX17" fmla="*/ 1228660 w 1283196"/>
                <a:gd name="connsiteY17" fmla="*/ 527548 h 2307112"/>
                <a:gd name="connsiteX18" fmla="*/ 1261856 w 1283196"/>
                <a:gd name="connsiteY18" fmla="*/ 549428 h 2307112"/>
                <a:gd name="connsiteX19" fmla="*/ 1283196 w 1283196"/>
                <a:gd name="connsiteY19" fmla="*/ 576170 h 2307112"/>
                <a:gd name="connsiteX20" fmla="*/ 1024742 w 1283196"/>
                <a:gd name="connsiteY20" fmla="*/ 1145047 h 2307112"/>
                <a:gd name="connsiteX21" fmla="*/ 1036597 w 1283196"/>
                <a:gd name="connsiteY21" fmla="*/ 1159634 h 2307112"/>
                <a:gd name="connsiteX22" fmla="*/ 1065051 w 1283196"/>
                <a:gd name="connsiteY22" fmla="*/ 1159634 h 2307112"/>
                <a:gd name="connsiteX23" fmla="*/ 1067422 w 1283196"/>
                <a:gd name="connsiteY23" fmla="*/ 1162065 h 2307112"/>
                <a:gd name="connsiteX24" fmla="*/ 1086391 w 1283196"/>
                <a:gd name="connsiteY24" fmla="*/ 1154772 h 2307112"/>
                <a:gd name="connsiteX25" fmla="*/ 1098247 w 1283196"/>
                <a:gd name="connsiteY25" fmla="*/ 1162065 h 2307112"/>
                <a:gd name="connsiteX26" fmla="*/ 1105361 w 1283196"/>
                <a:gd name="connsiteY26" fmla="*/ 1162065 h 2307112"/>
                <a:gd name="connsiteX27" fmla="*/ 1100618 w 1283196"/>
                <a:gd name="connsiteY27" fmla="*/ 1166927 h 2307112"/>
                <a:gd name="connsiteX28" fmla="*/ 1114845 w 1283196"/>
                <a:gd name="connsiteY28" fmla="*/ 1174221 h 2307112"/>
                <a:gd name="connsiteX29" fmla="*/ 1121959 w 1283196"/>
                <a:gd name="connsiteY29" fmla="*/ 1217980 h 2307112"/>
                <a:gd name="connsiteX30" fmla="*/ 1114845 w 1283196"/>
                <a:gd name="connsiteY30" fmla="*/ 1225274 h 2307112"/>
                <a:gd name="connsiteX31" fmla="*/ 1114845 w 1283196"/>
                <a:gd name="connsiteY31" fmla="*/ 1249585 h 2307112"/>
                <a:gd name="connsiteX32" fmla="*/ 1140928 w 1283196"/>
                <a:gd name="connsiteY32" fmla="*/ 1266602 h 2307112"/>
                <a:gd name="connsiteX33" fmla="*/ 1136185 w 1283196"/>
                <a:gd name="connsiteY33" fmla="*/ 1273896 h 2307112"/>
                <a:gd name="connsiteX34" fmla="*/ 1145670 w 1283196"/>
                <a:gd name="connsiteY34" fmla="*/ 1286051 h 2307112"/>
                <a:gd name="connsiteX35" fmla="*/ 1145670 w 1283196"/>
                <a:gd name="connsiteY35" fmla="*/ 1298207 h 2307112"/>
                <a:gd name="connsiteX36" fmla="*/ 1148041 w 1283196"/>
                <a:gd name="connsiteY36" fmla="*/ 1300638 h 2307112"/>
                <a:gd name="connsiteX37" fmla="*/ 1145670 w 1283196"/>
                <a:gd name="connsiteY37" fmla="*/ 1307931 h 2307112"/>
                <a:gd name="connsiteX38" fmla="*/ 1152783 w 1283196"/>
                <a:gd name="connsiteY38" fmla="*/ 1320086 h 2307112"/>
                <a:gd name="connsiteX39" fmla="*/ 1159897 w 1283196"/>
                <a:gd name="connsiteY39" fmla="*/ 1312793 h 2307112"/>
                <a:gd name="connsiteX40" fmla="*/ 1159897 w 1283196"/>
                <a:gd name="connsiteY40" fmla="*/ 1322517 h 2307112"/>
                <a:gd name="connsiteX41" fmla="*/ 1162268 w 1283196"/>
                <a:gd name="connsiteY41" fmla="*/ 1339535 h 2307112"/>
                <a:gd name="connsiteX42" fmla="*/ 1136185 w 1283196"/>
                <a:gd name="connsiteY42" fmla="*/ 1354122 h 2307112"/>
                <a:gd name="connsiteX43" fmla="*/ 1114845 w 1283196"/>
                <a:gd name="connsiteY43" fmla="*/ 1354122 h 2307112"/>
                <a:gd name="connsiteX44" fmla="*/ 1112474 w 1283196"/>
                <a:gd name="connsiteY44" fmla="*/ 1371139 h 2307112"/>
                <a:gd name="connsiteX45" fmla="*/ 1133814 w 1283196"/>
                <a:gd name="connsiteY45" fmla="*/ 1371139 h 2307112"/>
                <a:gd name="connsiteX46" fmla="*/ 1136185 w 1283196"/>
                <a:gd name="connsiteY46" fmla="*/ 1378433 h 2307112"/>
                <a:gd name="connsiteX47" fmla="*/ 1140928 w 1283196"/>
                <a:gd name="connsiteY47" fmla="*/ 1376002 h 2307112"/>
                <a:gd name="connsiteX48" fmla="*/ 1148041 w 1283196"/>
                <a:gd name="connsiteY48" fmla="*/ 1388157 h 2307112"/>
                <a:gd name="connsiteX49" fmla="*/ 1145670 w 1283196"/>
                <a:gd name="connsiteY49" fmla="*/ 1395450 h 2307112"/>
                <a:gd name="connsiteX50" fmla="*/ 1148041 w 1283196"/>
                <a:gd name="connsiteY50" fmla="*/ 1397882 h 2307112"/>
                <a:gd name="connsiteX51" fmla="*/ 1167010 w 1283196"/>
                <a:gd name="connsiteY51" fmla="*/ 1376002 h 2307112"/>
                <a:gd name="connsiteX52" fmla="*/ 1174124 w 1283196"/>
                <a:gd name="connsiteY52" fmla="*/ 1378433 h 2307112"/>
                <a:gd name="connsiteX53" fmla="*/ 1169381 w 1283196"/>
                <a:gd name="connsiteY53" fmla="*/ 1376002 h 2307112"/>
                <a:gd name="connsiteX54" fmla="*/ 1176495 w 1283196"/>
                <a:gd name="connsiteY54" fmla="*/ 1368708 h 2307112"/>
                <a:gd name="connsiteX55" fmla="*/ 1183608 w 1283196"/>
                <a:gd name="connsiteY55" fmla="*/ 1363846 h 2307112"/>
                <a:gd name="connsiteX56" fmla="*/ 1200206 w 1283196"/>
                <a:gd name="connsiteY56" fmla="*/ 1412468 h 2307112"/>
                <a:gd name="connsiteX57" fmla="*/ 1195464 w 1283196"/>
                <a:gd name="connsiteY57" fmla="*/ 1419761 h 2307112"/>
                <a:gd name="connsiteX58" fmla="*/ 1195464 w 1283196"/>
                <a:gd name="connsiteY58" fmla="*/ 1436779 h 2307112"/>
                <a:gd name="connsiteX59" fmla="*/ 1162268 w 1283196"/>
                <a:gd name="connsiteY59" fmla="*/ 1431917 h 2307112"/>
                <a:gd name="connsiteX60" fmla="*/ 1159897 w 1283196"/>
                <a:gd name="connsiteY60" fmla="*/ 1468383 h 2307112"/>
                <a:gd name="connsiteX61" fmla="*/ 1145670 w 1283196"/>
                <a:gd name="connsiteY61" fmla="*/ 1468383 h 2307112"/>
                <a:gd name="connsiteX62" fmla="*/ 1140928 w 1283196"/>
                <a:gd name="connsiteY62" fmla="*/ 1499988 h 2307112"/>
                <a:gd name="connsiteX63" fmla="*/ 1126701 w 1283196"/>
                <a:gd name="connsiteY63" fmla="*/ 1517005 h 2307112"/>
                <a:gd name="connsiteX64" fmla="*/ 1126701 w 1283196"/>
                <a:gd name="connsiteY64" fmla="*/ 1543747 h 2307112"/>
                <a:gd name="connsiteX65" fmla="*/ 1107732 w 1283196"/>
                <a:gd name="connsiteY65" fmla="*/ 1555903 h 2307112"/>
                <a:gd name="connsiteX66" fmla="*/ 1133814 w 1283196"/>
                <a:gd name="connsiteY66" fmla="*/ 1565627 h 2307112"/>
                <a:gd name="connsiteX67" fmla="*/ 1133814 w 1283196"/>
                <a:gd name="connsiteY67" fmla="*/ 1572921 h 2307112"/>
                <a:gd name="connsiteX68" fmla="*/ 1079278 w 1283196"/>
                <a:gd name="connsiteY68" fmla="*/ 1572921 h 2307112"/>
                <a:gd name="connsiteX69" fmla="*/ 1091134 w 1283196"/>
                <a:gd name="connsiteY69" fmla="*/ 1597232 h 2307112"/>
                <a:gd name="connsiteX70" fmla="*/ 1100618 w 1283196"/>
                <a:gd name="connsiteY70" fmla="*/ 1604525 h 2307112"/>
                <a:gd name="connsiteX71" fmla="*/ 1098247 w 1283196"/>
                <a:gd name="connsiteY71" fmla="*/ 1614249 h 2307112"/>
                <a:gd name="connsiteX72" fmla="*/ 1100618 w 1283196"/>
                <a:gd name="connsiteY72" fmla="*/ 1619111 h 2307112"/>
                <a:gd name="connsiteX73" fmla="*/ 1100618 w 1283196"/>
                <a:gd name="connsiteY73" fmla="*/ 1640991 h 2307112"/>
                <a:gd name="connsiteX74" fmla="*/ 1093505 w 1283196"/>
                <a:gd name="connsiteY74" fmla="*/ 1640991 h 2307112"/>
                <a:gd name="connsiteX75" fmla="*/ 1086391 w 1283196"/>
                <a:gd name="connsiteY75" fmla="*/ 1662871 h 2307112"/>
                <a:gd name="connsiteX76" fmla="*/ 1086391 w 1283196"/>
                <a:gd name="connsiteY76" fmla="*/ 1701769 h 2307112"/>
                <a:gd name="connsiteX77" fmla="*/ 1072165 w 1283196"/>
                <a:gd name="connsiteY77" fmla="*/ 1704200 h 2307112"/>
                <a:gd name="connsiteX78" fmla="*/ 1072165 w 1283196"/>
                <a:gd name="connsiteY78" fmla="*/ 1718786 h 2307112"/>
                <a:gd name="connsiteX79" fmla="*/ 1060309 w 1283196"/>
                <a:gd name="connsiteY79" fmla="*/ 1735804 h 2307112"/>
                <a:gd name="connsiteX80" fmla="*/ 1003401 w 1283196"/>
                <a:gd name="connsiteY80" fmla="*/ 1728511 h 2307112"/>
                <a:gd name="connsiteX81" fmla="*/ 977319 w 1283196"/>
                <a:gd name="connsiteY81" fmla="*/ 1728511 h 2307112"/>
                <a:gd name="connsiteX82" fmla="*/ 965463 w 1283196"/>
                <a:gd name="connsiteY82" fmla="*/ 1738235 h 2307112"/>
                <a:gd name="connsiteX83" fmla="*/ 958350 w 1283196"/>
                <a:gd name="connsiteY83" fmla="*/ 1730942 h 2307112"/>
                <a:gd name="connsiteX84" fmla="*/ 951236 w 1283196"/>
                <a:gd name="connsiteY84" fmla="*/ 1735804 h 2307112"/>
                <a:gd name="connsiteX85" fmla="*/ 929896 w 1283196"/>
                <a:gd name="connsiteY85" fmla="*/ 1709062 h 2307112"/>
                <a:gd name="connsiteX86" fmla="*/ 915669 w 1283196"/>
                <a:gd name="connsiteY86" fmla="*/ 1716355 h 2307112"/>
                <a:gd name="connsiteX87" fmla="*/ 908556 w 1283196"/>
                <a:gd name="connsiteY87" fmla="*/ 1728511 h 2307112"/>
                <a:gd name="connsiteX88" fmla="*/ 901442 w 1283196"/>
                <a:gd name="connsiteY88" fmla="*/ 1730942 h 2307112"/>
                <a:gd name="connsiteX89" fmla="*/ 887215 w 1283196"/>
                <a:gd name="connsiteY89" fmla="*/ 1701769 h 2307112"/>
                <a:gd name="connsiteX90" fmla="*/ 816081 w 1283196"/>
                <a:gd name="connsiteY90" fmla="*/ 1704200 h 2307112"/>
                <a:gd name="connsiteX91" fmla="*/ 813710 w 1283196"/>
                <a:gd name="connsiteY91" fmla="*/ 1716355 h 2307112"/>
                <a:gd name="connsiteX92" fmla="*/ 771030 w 1283196"/>
                <a:gd name="connsiteY92" fmla="*/ 1716355 h 2307112"/>
                <a:gd name="connsiteX93" fmla="*/ 771030 w 1283196"/>
                <a:gd name="connsiteY93" fmla="*/ 1723649 h 2307112"/>
                <a:gd name="connsiteX94" fmla="*/ 740205 w 1283196"/>
                <a:gd name="connsiteY94" fmla="*/ 1716355 h 2307112"/>
                <a:gd name="connsiteX95" fmla="*/ 740205 w 1283196"/>
                <a:gd name="connsiteY95" fmla="*/ 1701769 h 2307112"/>
                <a:gd name="connsiteX96" fmla="*/ 733091 w 1283196"/>
                <a:gd name="connsiteY96" fmla="*/ 1701769 h 2307112"/>
                <a:gd name="connsiteX97" fmla="*/ 730720 w 1283196"/>
                <a:gd name="connsiteY97" fmla="*/ 1687182 h 2307112"/>
                <a:gd name="connsiteX98" fmla="*/ 730720 w 1283196"/>
                <a:gd name="connsiteY98" fmla="*/ 1687182 h 2307112"/>
                <a:gd name="connsiteX99" fmla="*/ 733091 w 1283196"/>
                <a:gd name="connsiteY99" fmla="*/ 1701769 h 2307112"/>
                <a:gd name="connsiteX100" fmla="*/ 678555 w 1283196"/>
                <a:gd name="connsiteY100" fmla="*/ 1704200 h 2307112"/>
                <a:gd name="connsiteX101" fmla="*/ 638246 w 1283196"/>
                <a:gd name="connsiteY101" fmla="*/ 1696907 h 2307112"/>
                <a:gd name="connsiteX102" fmla="*/ 635875 w 1283196"/>
                <a:gd name="connsiteY102" fmla="*/ 1704200 h 2307112"/>
                <a:gd name="connsiteX103" fmla="*/ 616905 w 1283196"/>
                <a:gd name="connsiteY103" fmla="*/ 1709062 h 2307112"/>
                <a:gd name="connsiteX104" fmla="*/ 609792 w 1283196"/>
                <a:gd name="connsiteY104" fmla="*/ 1728511 h 2307112"/>
                <a:gd name="connsiteX105" fmla="*/ 614534 w 1283196"/>
                <a:gd name="connsiteY105" fmla="*/ 1745529 h 2307112"/>
                <a:gd name="connsiteX106" fmla="*/ 595565 w 1283196"/>
                <a:gd name="connsiteY106" fmla="*/ 1745529 h 2307112"/>
                <a:gd name="connsiteX107" fmla="*/ 590823 w 1283196"/>
                <a:gd name="connsiteY107" fmla="*/ 1764978 h 2307112"/>
                <a:gd name="connsiteX108" fmla="*/ 597936 w 1283196"/>
                <a:gd name="connsiteY108" fmla="*/ 1779564 h 2307112"/>
                <a:gd name="connsiteX109" fmla="*/ 595565 w 1283196"/>
                <a:gd name="connsiteY109" fmla="*/ 1801444 h 2307112"/>
                <a:gd name="connsiteX110" fmla="*/ 583709 w 1283196"/>
                <a:gd name="connsiteY110" fmla="*/ 1808737 h 2307112"/>
                <a:gd name="connsiteX111" fmla="*/ 583709 w 1283196"/>
                <a:gd name="connsiteY111" fmla="*/ 1842773 h 2307112"/>
                <a:gd name="connsiteX112" fmla="*/ 569483 w 1283196"/>
                <a:gd name="connsiteY112" fmla="*/ 1847635 h 2307112"/>
                <a:gd name="connsiteX113" fmla="*/ 567111 w 1283196"/>
                <a:gd name="connsiteY113" fmla="*/ 1833048 h 2307112"/>
                <a:gd name="connsiteX114" fmla="*/ 533915 w 1283196"/>
                <a:gd name="connsiteY114" fmla="*/ 1833048 h 2307112"/>
                <a:gd name="connsiteX115" fmla="*/ 533915 w 1283196"/>
                <a:gd name="connsiteY115" fmla="*/ 1854928 h 2307112"/>
                <a:gd name="connsiteX116" fmla="*/ 514946 w 1283196"/>
                <a:gd name="connsiteY116" fmla="*/ 1854928 h 2307112"/>
                <a:gd name="connsiteX117" fmla="*/ 514946 w 1283196"/>
                <a:gd name="connsiteY117" fmla="*/ 1864653 h 2307112"/>
                <a:gd name="connsiteX118" fmla="*/ 512575 w 1283196"/>
                <a:gd name="connsiteY118" fmla="*/ 1871946 h 2307112"/>
                <a:gd name="connsiteX119" fmla="*/ 431957 w 1283196"/>
                <a:gd name="connsiteY119" fmla="*/ 1871946 h 2307112"/>
                <a:gd name="connsiteX120" fmla="*/ 431957 w 1283196"/>
                <a:gd name="connsiteY120" fmla="*/ 1891395 h 2307112"/>
                <a:gd name="connsiteX121" fmla="*/ 379791 w 1283196"/>
                <a:gd name="connsiteY121" fmla="*/ 1896257 h 2307112"/>
                <a:gd name="connsiteX122" fmla="*/ 379791 w 1283196"/>
                <a:gd name="connsiteY122" fmla="*/ 1925430 h 2307112"/>
                <a:gd name="connsiteX123" fmla="*/ 358451 w 1283196"/>
                <a:gd name="connsiteY123" fmla="*/ 1925430 h 2307112"/>
                <a:gd name="connsiteX124" fmla="*/ 356080 w 1283196"/>
                <a:gd name="connsiteY124" fmla="*/ 1947310 h 2307112"/>
                <a:gd name="connsiteX125" fmla="*/ 344224 w 1283196"/>
                <a:gd name="connsiteY125" fmla="*/ 1947310 h 2307112"/>
                <a:gd name="connsiteX126" fmla="*/ 344224 w 1283196"/>
                <a:gd name="connsiteY126" fmla="*/ 1974052 h 2307112"/>
                <a:gd name="connsiteX127" fmla="*/ 351338 w 1283196"/>
                <a:gd name="connsiteY127" fmla="*/ 1978914 h 2307112"/>
                <a:gd name="connsiteX128" fmla="*/ 348967 w 1283196"/>
                <a:gd name="connsiteY128" fmla="*/ 1995932 h 2307112"/>
                <a:gd name="connsiteX129" fmla="*/ 356080 w 1283196"/>
                <a:gd name="connsiteY129" fmla="*/ 2000794 h 2307112"/>
                <a:gd name="connsiteX130" fmla="*/ 356080 w 1283196"/>
                <a:gd name="connsiteY130" fmla="*/ 2064003 h 2307112"/>
                <a:gd name="connsiteX131" fmla="*/ 348967 w 1283196"/>
                <a:gd name="connsiteY131" fmla="*/ 2064003 h 2307112"/>
                <a:gd name="connsiteX132" fmla="*/ 348967 w 1283196"/>
                <a:gd name="connsiteY132" fmla="*/ 2076158 h 2307112"/>
                <a:gd name="connsiteX133" fmla="*/ 329997 w 1283196"/>
                <a:gd name="connsiteY133" fmla="*/ 2078589 h 2307112"/>
                <a:gd name="connsiteX134" fmla="*/ 315771 w 1283196"/>
                <a:gd name="connsiteY134" fmla="*/ 2112625 h 2307112"/>
                <a:gd name="connsiteX135" fmla="*/ 315771 w 1283196"/>
                <a:gd name="connsiteY135" fmla="*/ 2124780 h 2307112"/>
                <a:gd name="connsiteX136" fmla="*/ 372678 w 1283196"/>
                <a:gd name="connsiteY136" fmla="*/ 2127211 h 2307112"/>
                <a:gd name="connsiteX137" fmla="*/ 365565 w 1283196"/>
                <a:gd name="connsiteY137" fmla="*/ 2146660 h 2307112"/>
                <a:gd name="connsiteX138" fmla="*/ 370307 w 1283196"/>
                <a:gd name="connsiteY138" fmla="*/ 2156384 h 2307112"/>
                <a:gd name="connsiteX139" fmla="*/ 365565 w 1283196"/>
                <a:gd name="connsiteY139" fmla="*/ 2163678 h 2307112"/>
                <a:gd name="connsiteX140" fmla="*/ 348967 w 1283196"/>
                <a:gd name="connsiteY140" fmla="*/ 2163678 h 2307112"/>
                <a:gd name="connsiteX141" fmla="*/ 348967 w 1283196"/>
                <a:gd name="connsiteY141" fmla="*/ 2175833 h 2307112"/>
                <a:gd name="connsiteX142" fmla="*/ 318142 w 1283196"/>
                <a:gd name="connsiteY142" fmla="*/ 2183126 h 2307112"/>
                <a:gd name="connsiteX143" fmla="*/ 325255 w 1283196"/>
                <a:gd name="connsiteY143" fmla="*/ 2195282 h 2307112"/>
                <a:gd name="connsiteX144" fmla="*/ 322884 w 1283196"/>
                <a:gd name="connsiteY144" fmla="*/ 2251197 h 2307112"/>
                <a:gd name="connsiteX145" fmla="*/ 311028 w 1283196"/>
                <a:gd name="connsiteY145" fmla="*/ 2273077 h 2307112"/>
                <a:gd name="connsiteX146" fmla="*/ 284946 w 1283196"/>
                <a:gd name="connsiteY146" fmla="*/ 2302250 h 2307112"/>
                <a:gd name="connsiteX147" fmla="*/ 270719 w 1283196"/>
                <a:gd name="connsiteY147" fmla="*/ 2307112 h 2307112"/>
                <a:gd name="connsiteX148" fmla="*/ 254121 w 1283196"/>
                <a:gd name="connsiteY148" fmla="*/ 2277939 h 2307112"/>
                <a:gd name="connsiteX149" fmla="*/ 235152 w 1283196"/>
                <a:gd name="connsiteY149" fmla="*/ 2270646 h 2307112"/>
                <a:gd name="connsiteX150" fmla="*/ 220925 w 1283196"/>
                <a:gd name="connsiteY150" fmla="*/ 2287664 h 2307112"/>
                <a:gd name="connsiteX151" fmla="*/ 201956 w 1283196"/>
                <a:gd name="connsiteY151" fmla="*/ 2280370 h 2307112"/>
                <a:gd name="connsiteX152" fmla="*/ 187729 w 1283196"/>
                <a:gd name="connsiteY152" fmla="*/ 2285232 h 2307112"/>
                <a:gd name="connsiteX153" fmla="*/ 152162 w 1283196"/>
                <a:gd name="connsiteY153" fmla="*/ 2270646 h 2307112"/>
                <a:gd name="connsiteX154" fmla="*/ 111427 w 1283196"/>
                <a:gd name="connsiteY154" fmla="*/ 2249564 h 2307112"/>
                <a:gd name="connsiteX155" fmla="*/ 119732 w 1283196"/>
                <a:gd name="connsiteY155" fmla="*/ 2085522 h 2307112"/>
                <a:gd name="connsiteX156" fmla="*/ 149016 w 1283196"/>
                <a:gd name="connsiteY156" fmla="*/ 1874920 h 2307112"/>
                <a:gd name="connsiteX157" fmla="*/ 144099 w 1283196"/>
                <a:gd name="connsiteY157" fmla="*/ 1761572 h 2307112"/>
                <a:gd name="connsiteX158" fmla="*/ 115820 w 1283196"/>
                <a:gd name="connsiteY158" fmla="*/ 1679414 h 2307112"/>
                <a:gd name="connsiteX159" fmla="*/ 52467 w 1283196"/>
                <a:gd name="connsiteY159" fmla="*/ 1600677 h 2307112"/>
                <a:gd name="connsiteX160" fmla="*/ 2592 w 1283196"/>
                <a:gd name="connsiteY160" fmla="*/ 1561779 h 2307112"/>
                <a:gd name="connsiteX161" fmla="*/ 4236 w 1283196"/>
                <a:gd name="connsiteY161" fmla="*/ 1514320 h 2307112"/>
                <a:gd name="connsiteX162" fmla="*/ 0 w 1283196"/>
                <a:gd name="connsiteY162" fmla="*/ 1437289 h 2307112"/>
                <a:gd name="connsiteX163" fmla="*/ 55307 w 1283196"/>
                <a:gd name="connsiteY163" fmla="*/ 1322960 h 2307112"/>
                <a:gd name="connsiteX164" fmla="*/ 848993 w 1283196"/>
                <a:gd name="connsiteY164" fmla="*/ 1099173 h 2307112"/>
                <a:gd name="connsiteX0" fmla="*/ 216152 w 1283196"/>
                <a:gd name="connsiteY0" fmla="*/ 884920 h 2307112"/>
                <a:gd name="connsiteX1" fmla="*/ 848993 w 1283196"/>
                <a:gd name="connsiteY1" fmla="*/ 1099173 h 2307112"/>
                <a:gd name="connsiteX2" fmla="*/ 365565 w 1283196"/>
                <a:gd name="connsiteY2" fmla="*/ 0 h 2307112"/>
                <a:gd name="connsiteX3" fmla="*/ 541029 w 1283196"/>
                <a:gd name="connsiteY3" fmla="*/ 68071 h 2307112"/>
                <a:gd name="connsiteX4" fmla="*/ 650101 w 1283196"/>
                <a:gd name="connsiteY4" fmla="*/ 167746 h 2307112"/>
                <a:gd name="connsiteX5" fmla="*/ 657215 w 1283196"/>
                <a:gd name="connsiteY5" fmla="*/ 179901 h 2307112"/>
                <a:gd name="connsiteX6" fmla="*/ 707009 w 1283196"/>
                <a:gd name="connsiteY6" fmla="*/ 206643 h 2307112"/>
                <a:gd name="connsiteX7" fmla="*/ 808968 w 1283196"/>
                <a:gd name="connsiteY7" fmla="*/ 216368 h 2307112"/>
                <a:gd name="connsiteX8" fmla="*/ 820823 w 1283196"/>
                <a:gd name="connsiteY8" fmla="*/ 238248 h 2307112"/>
                <a:gd name="connsiteX9" fmla="*/ 839793 w 1283196"/>
                <a:gd name="connsiteY9" fmla="*/ 257696 h 2307112"/>
                <a:gd name="connsiteX10" fmla="*/ 937009 w 1283196"/>
                <a:gd name="connsiteY10" fmla="*/ 257696 h 2307112"/>
                <a:gd name="connsiteX11" fmla="*/ 1019999 w 1283196"/>
                <a:gd name="connsiteY11" fmla="*/ 367096 h 2307112"/>
                <a:gd name="connsiteX12" fmla="*/ 1136185 w 1283196"/>
                <a:gd name="connsiteY12" fmla="*/ 410856 h 2307112"/>
                <a:gd name="connsiteX13" fmla="*/ 1271341 w 1283196"/>
                <a:gd name="connsiteY13" fmla="*/ 403562 h 2307112"/>
                <a:gd name="connsiteX14" fmla="*/ 1209691 w 1283196"/>
                <a:gd name="connsiteY14" fmla="*/ 440029 h 2307112"/>
                <a:gd name="connsiteX15" fmla="*/ 1207320 w 1283196"/>
                <a:gd name="connsiteY15" fmla="*/ 486220 h 2307112"/>
                <a:gd name="connsiteX16" fmla="*/ 1228660 w 1283196"/>
                <a:gd name="connsiteY16" fmla="*/ 527548 h 2307112"/>
                <a:gd name="connsiteX17" fmla="*/ 1261856 w 1283196"/>
                <a:gd name="connsiteY17" fmla="*/ 549428 h 2307112"/>
                <a:gd name="connsiteX18" fmla="*/ 1283196 w 1283196"/>
                <a:gd name="connsiteY18" fmla="*/ 576170 h 2307112"/>
                <a:gd name="connsiteX19" fmla="*/ 1024742 w 1283196"/>
                <a:gd name="connsiteY19" fmla="*/ 1145047 h 2307112"/>
                <a:gd name="connsiteX20" fmla="*/ 1036597 w 1283196"/>
                <a:gd name="connsiteY20" fmla="*/ 1159634 h 2307112"/>
                <a:gd name="connsiteX21" fmla="*/ 1065051 w 1283196"/>
                <a:gd name="connsiteY21" fmla="*/ 1159634 h 2307112"/>
                <a:gd name="connsiteX22" fmla="*/ 1067422 w 1283196"/>
                <a:gd name="connsiteY22" fmla="*/ 1162065 h 2307112"/>
                <a:gd name="connsiteX23" fmla="*/ 1086391 w 1283196"/>
                <a:gd name="connsiteY23" fmla="*/ 1154772 h 2307112"/>
                <a:gd name="connsiteX24" fmla="*/ 1098247 w 1283196"/>
                <a:gd name="connsiteY24" fmla="*/ 1162065 h 2307112"/>
                <a:gd name="connsiteX25" fmla="*/ 1105361 w 1283196"/>
                <a:gd name="connsiteY25" fmla="*/ 1162065 h 2307112"/>
                <a:gd name="connsiteX26" fmla="*/ 1100618 w 1283196"/>
                <a:gd name="connsiteY26" fmla="*/ 1166927 h 2307112"/>
                <a:gd name="connsiteX27" fmla="*/ 1114845 w 1283196"/>
                <a:gd name="connsiteY27" fmla="*/ 1174221 h 2307112"/>
                <a:gd name="connsiteX28" fmla="*/ 1121959 w 1283196"/>
                <a:gd name="connsiteY28" fmla="*/ 1217980 h 2307112"/>
                <a:gd name="connsiteX29" fmla="*/ 1114845 w 1283196"/>
                <a:gd name="connsiteY29" fmla="*/ 1225274 h 2307112"/>
                <a:gd name="connsiteX30" fmla="*/ 1114845 w 1283196"/>
                <a:gd name="connsiteY30" fmla="*/ 1249585 h 2307112"/>
                <a:gd name="connsiteX31" fmla="*/ 1140928 w 1283196"/>
                <a:gd name="connsiteY31" fmla="*/ 1266602 h 2307112"/>
                <a:gd name="connsiteX32" fmla="*/ 1136185 w 1283196"/>
                <a:gd name="connsiteY32" fmla="*/ 1273896 h 2307112"/>
                <a:gd name="connsiteX33" fmla="*/ 1145670 w 1283196"/>
                <a:gd name="connsiteY33" fmla="*/ 1286051 h 2307112"/>
                <a:gd name="connsiteX34" fmla="*/ 1145670 w 1283196"/>
                <a:gd name="connsiteY34" fmla="*/ 1298207 h 2307112"/>
                <a:gd name="connsiteX35" fmla="*/ 1148041 w 1283196"/>
                <a:gd name="connsiteY35" fmla="*/ 1300638 h 2307112"/>
                <a:gd name="connsiteX36" fmla="*/ 1145670 w 1283196"/>
                <a:gd name="connsiteY36" fmla="*/ 1307931 h 2307112"/>
                <a:gd name="connsiteX37" fmla="*/ 1152783 w 1283196"/>
                <a:gd name="connsiteY37" fmla="*/ 1320086 h 2307112"/>
                <a:gd name="connsiteX38" fmla="*/ 1159897 w 1283196"/>
                <a:gd name="connsiteY38" fmla="*/ 1312793 h 2307112"/>
                <a:gd name="connsiteX39" fmla="*/ 1159897 w 1283196"/>
                <a:gd name="connsiteY39" fmla="*/ 1322517 h 2307112"/>
                <a:gd name="connsiteX40" fmla="*/ 1162268 w 1283196"/>
                <a:gd name="connsiteY40" fmla="*/ 1339535 h 2307112"/>
                <a:gd name="connsiteX41" fmla="*/ 1136185 w 1283196"/>
                <a:gd name="connsiteY41" fmla="*/ 1354122 h 2307112"/>
                <a:gd name="connsiteX42" fmla="*/ 1114845 w 1283196"/>
                <a:gd name="connsiteY42" fmla="*/ 1354122 h 2307112"/>
                <a:gd name="connsiteX43" fmla="*/ 1112474 w 1283196"/>
                <a:gd name="connsiteY43" fmla="*/ 1371139 h 2307112"/>
                <a:gd name="connsiteX44" fmla="*/ 1133814 w 1283196"/>
                <a:gd name="connsiteY44" fmla="*/ 1371139 h 2307112"/>
                <a:gd name="connsiteX45" fmla="*/ 1136185 w 1283196"/>
                <a:gd name="connsiteY45" fmla="*/ 1378433 h 2307112"/>
                <a:gd name="connsiteX46" fmla="*/ 1140928 w 1283196"/>
                <a:gd name="connsiteY46" fmla="*/ 1376002 h 2307112"/>
                <a:gd name="connsiteX47" fmla="*/ 1148041 w 1283196"/>
                <a:gd name="connsiteY47" fmla="*/ 1388157 h 2307112"/>
                <a:gd name="connsiteX48" fmla="*/ 1145670 w 1283196"/>
                <a:gd name="connsiteY48" fmla="*/ 1395450 h 2307112"/>
                <a:gd name="connsiteX49" fmla="*/ 1148041 w 1283196"/>
                <a:gd name="connsiteY49" fmla="*/ 1397882 h 2307112"/>
                <a:gd name="connsiteX50" fmla="*/ 1167010 w 1283196"/>
                <a:gd name="connsiteY50" fmla="*/ 1376002 h 2307112"/>
                <a:gd name="connsiteX51" fmla="*/ 1174124 w 1283196"/>
                <a:gd name="connsiteY51" fmla="*/ 1378433 h 2307112"/>
                <a:gd name="connsiteX52" fmla="*/ 1169381 w 1283196"/>
                <a:gd name="connsiteY52" fmla="*/ 1376002 h 2307112"/>
                <a:gd name="connsiteX53" fmla="*/ 1176495 w 1283196"/>
                <a:gd name="connsiteY53" fmla="*/ 1368708 h 2307112"/>
                <a:gd name="connsiteX54" fmla="*/ 1183608 w 1283196"/>
                <a:gd name="connsiteY54" fmla="*/ 1363846 h 2307112"/>
                <a:gd name="connsiteX55" fmla="*/ 1200206 w 1283196"/>
                <a:gd name="connsiteY55" fmla="*/ 1412468 h 2307112"/>
                <a:gd name="connsiteX56" fmla="*/ 1195464 w 1283196"/>
                <a:gd name="connsiteY56" fmla="*/ 1419761 h 2307112"/>
                <a:gd name="connsiteX57" fmla="*/ 1195464 w 1283196"/>
                <a:gd name="connsiteY57" fmla="*/ 1436779 h 2307112"/>
                <a:gd name="connsiteX58" fmla="*/ 1162268 w 1283196"/>
                <a:gd name="connsiteY58" fmla="*/ 1431917 h 2307112"/>
                <a:gd name="connsiteX59" fmla="*/ 1159897 w 1283196"/>
                <a:gd name="connsiteY59" fmla="*/ 1468383 h 2307112"/>
                <a:gd name="connsiteX60" fmla="*/ 1145670 w 1283196"/>
                <a:gd name="connsiteY60" fmla="*/ 1468383 h 2307112"/>
                <a:gd name="connsiteX61" fmla="*/ 1140928 w 1283196"/>
                <a:gd name="connsiteY61" fmla="*/ 1499988 h 2307112"/>
                <a:gd name="connsiteX62" fmla="*/ 1126701 w 1283196"/>
                <a:gd name="connsiteY62" fmla="*/ 1517005 h 2307112"/>
                <a:gd name="connsiteX63" fmla="*/ 1126701 w 1283196"/>
                <a:gd name="connsiteY63" fmla="*/ 1543747 h 2307112"/>
                <a:gd name="connsiteX64" fmla="*/ 1107732 w 1283196"/>
                <a:gd name="connsiteY64" fmla="*/ 1555903 h 2307112"/>
                <a:gd name="connsiteX65" fmla="*/ 1133814 w 1283196"/>
                <a:gd name="connsiteY65" fmla="*/ 1565627 h 2307112"/>
                <a:gd name="connsiteX66" fmla="*/ 1133814 w 1283196"/>
                <a:gd name="connsiteY66" fmla="*/ 1572921 h 2307112"/>
                <a:gd name="connsiteX67" fmla="*/ 1079278 w 1283196"/>
                <a:gd name="connsiteY67" fmla="*/ 1572921 h 2307112"/>
                <a:gd name="connsiteX68" fmla="*/ 1091134 w 1283196"/>
                <a:gd name="connsiteY68" fmla="*/ 1597232 h 2307112"/>
                <a:gd name="connsiteX69" fmla="*/ 1100618 w 1283196"/>
                <a:gd name="connsiteY69" fmla="*/ 1604525 h 2307112"/>
                <a:gd name="connsiteX70" fmla="*/ 1098247 w 1283196"/>
                <a:gd name="connsiteY70" fmla="*/ 1614249 h 2307112"/>
                <a:gd name="connsiteX71" fmla="*/ 1100618 w 1283196"/>
                <a:gd name="connsiteY71" fmla="*/ 1619111 h 2307112"/>
                <a:gd name="connsiteX72" fmla="*/ 1100618 w 1283196"/>
                <a:gd name="connsiteY72" fmla="*/ 1640991 h 2307112"/>
                <a:gd name="connsiteX73" fmla="*/ 1093505 w 1283196"/>
                <a:gd name="connsiteY73" fmla="*/ 1640991 h 2307112"/>
                <a:gd name="connsiteX74" fmla="*/ 1086391 w 1283196"/>
                <a:gd name="connsiteY74" fmla="*/ 1662871 h 2307112"/>
                <a:gd name="connsiteX75" fmla="*/ 1086391 w 1283196"/>
                <a:gd name="connsiteY75" fmla="*/ 1701769 h 2307112"/>
                <a:gd name="connsiteX76" fmla="*/ 1072165 w 1283196"/>
                <a:gd name="connsiteY76" fmla="*/ 1704200 h 2307112"/>
                <a:gd name="connsiteX77" fmla="*/ 1072165 w 1283196"/>
                <a:gd name="connsiteY77" fmla="*/ 1718786 h 2307112"/>
                <a:gd name="connsiteX78" fmla="*/ 1060309 w 1283196"/>
                <a:gd name="connsiteY78" fmla="*/ 1735804 h 2307112"/>
                <a:gd name="connsiteX79" fmla="*/ 1003401 w 1283196"/>
                <a:gd name="connsiteY79" fmla="*/ 1728511 h 2307112"/>
                <a:gd name="connsiteX80" fmla="*/ 977319 w 1283196"/>
                <a:gd name="connsiteY80" fmla="*/ 1728511 h 2307112"/>
                <a:gd name="connsiteX81" fmla="*/ 965463 w 1283196"/>
                <a:gd name="connsiteY81" fmla="*/ 1738235 h 2307112"/>
                <a:gd name="connsiteX82" fmla="*/ 958350 w 1283196"/>
                <a:gd name="connsiteY82" fmla="*/ 1730942 h 2307112"/>
                <a:gd name="connsiteX83" fmla="*/ 951236 w 1283196"/>
                <a:gd name="connsiteY83" fmla="*/ 1735804 h 2307112"/>
                <a:gd name="connsiteX84" fmla="*/ 929896 w 1283196"/>
                <a:gd name="connsiteY84" fmla="*/ 1709062 h 2307112"/>
                <a:gd name="connsiteX85" fmla="*/ 915669 w 1283196"/>
                <a:gd name="connsiteY85" fmla="*/ 1716355 h 2307112"/>
                <a:gd name="connsiteX86" fmla="*/ 908556 w 1283196"/>
                <a:gd name="connsiteY86" fmla="*/ 1728511 h 2307112"/>
                <a:gd name="connsiteX87" fmla="*/ 901442 w 1283196"/>
                <a:gd name="connsiteY87" fmla="*/ 1730942 h 2307112"/>
                <a:gd name="connsiteX88" fmla="*/ 887215 w 1283196"/>
                <a:gd name="connsiteY88" fmla="*/ 1701769 h 2307112"/>
                <a:gd name="connsiteX89" fmla="*/ 816081 w 1283196"/>
                <a:gd name="connsiteY89" fmla="*/ 1704200 h 2307112"/>
                <a:gd name="connsiteX90" fmla="*/ 813710 w 1283196"/>
                <a:gd name="connsiteY90" fmla="*/ 1716355 h 2307112"/>
                <a:gd name="connsiteX91" fmla="*/ 771030 w 1283196"/>
                <a:gd name="connsiteY91" fmla="*/ 1716355 h 2307112"/>
                <a:gd name="connsiteX92" fmla="*/ 771030 w 1283196"/>
                <a:gd name="connsiteY92" fmla="*/ 1723649 h 2307112"/>
                <a:gd name="connsiteX93" fmla="*/ 740205 w 1283196"/>
                <a:gd name="connsiteY93" fmla="*/ 1716355 h 2307112"/>
                <a:gd name="connsiteX94" fmla="*/ 740205 w 1283196"/>
                <a:gd name="connsiteY94" fmla="*/ 1701769 h 2307112"/>
                <a:gd name="connsiteX95" fmla="*/ 733091 w 1283196"/>
                <a:gd name="connsiteY95" fmla="*/ 1701769 h 2307112"/>
                <a:gd name="connsiteX96" fmla="*/ 730720 w 1283196"/>
                <a:gd name="connsiteY96" fmla="*/ 1687182 h 2307112"/>
                <a:gd name="connsiteX97" fmla="*/ 730720 w 1283196"/>
                <a:gd name="connsiteY97" fmla="*/ 1687182 h 2307112"/>
                <a:gd name="connsiteX98" fmla="*/ 733091 w 1283196"/>
                <a:gd name="connsiteY98" fmla="*/ 1701769 h 2307112"/>
                <a:gd name="connsiteX99" fmla="*/ 678555 w 1283196"/>
                <a:gd name="connsiteY99" fmla="*/ 1704200 h 2307112"/>
                <a:gd name="connsiteX100" fmla="*/ 638246 w 1283196"/>
                <a:gd name="connsiteY100" fmla="*/ 1696907 h 2307112"/>
                <a:gd name="connsiteX101" fmla="*/ 635875 w 1283196"/>
                <a:gd name="connsiteY101" fmla="*/ 1704200 h 2307112"/>
                <a:gd name="connsiteX102" fmla="*/ 616905 w 1283196"/>
                <a:gd name="connsiteY102" fmla="*/ 1709062 h 2307112"/>
                <a:gd name="connsiteX103" fmla="*/ 609792 w 1283196"/>
                <a:gd name="connsiteY103" fmla="*/ 1728511 h 2307112"/>
                <a:gd name="connsiteX104" fmla="*/ 614534 w 1283196"/>
                <a:gd name="connsiteY104" fmla="*/ 1745529 h 2307112"/>
                <a:gd name="connsiteX105" fmla="*/ 595565 w 1283196"/>
                <a:gd name="connsiteY105" fmla="*/ 1745529 h 2307112"/>
                <a:gd name="connsiteX106" fmla="*/ 590823 w 1283196"/>
                <a:gd name="connsiteY106" fmla="*/ 1764978 h 2307112"/>
                <a:gd name="connsiteX107" fmla="*/ 597936 w 1283196"/>
                <a:gd name="connsiteY107" fmla="*/ 1779564 h 2307112"/>
                <a:gd name="connsiteX108" fmla="*/ 595565 w 1283196"/>
                <a:gd name="connsiteY108" fmla="*/ 1801444 h 2307112"/>
                <a:gd name="connsiteX109" fmla="*/ 583709 w 1283196"/>
                <a:gd name="connsiteY109" fmla="*/ 1808737 h 2307112"/>
                <a:gd name="connsiteX110" fmla="*/ 583709 w 1283196"/>
                <a:gd name="connsiteY110" fmla="*/ 1842773 h 2307112"/>
                <a:gd name="connsiteX111" fmla="*/ 569483 w 1283196"/>
                <a:gd name="connsiteY111" fmla="*/ 1847635 h 2307112"/>
                <a:gd name="connsiteX112" fmla="*/ 567111 w 1283196"/>
                <a:gd name="connsiteY112" fmla="*/ 1833048 h 2307112"/>
                <a:gd name="connsiteX113" fmla="*/ 533915 w 1283196"/>
                <a:gd name="connsiteY113" fmla="*/ 1833048 h 2307112"/>
                <a:gd name="connsiteX114" fmla="*/ 533915 w 1283196"/>
                <a:gd name="connsiteY114" fmla="*/ 1854928 h 2307112"/>
                <a:gd name="connsiteX115" fmla="*/ 514946 w 1283196"/>
                <a:gd name="connsiteY115" fmla="*/ 1854928 h 2307112"/>
                <a:gd name="connsiteX116" fmla="*/ 514946 w 1283196"/>
                <a:gd name="connsiteY116" fmla="*/ 1864653 h 2307112"/>
                <a:gd name="connsiteX117" fmla="*/ 512575 w 1283196"/>
                <a:gd name="connsiteY117" fmla="*/ 1871946 h 2307112"/>
                <a:gd name="connsiteX118" fmla="*/ 431957 w 1283196"/>
                <a:gd name="connsiteY118" fmla="*/ 1871946 h 2307112"/>
                <a:gd name="connsiteX119" fmla="*/ 431957 w 1283196"/>
                <a:gd name="connsiteY119" fmla="*/ 1891395 h 2307112"/>
                <a:gd name="connsiteX120" fmla="*/ 379791 w 1283196"/>
                <a:gd name="connsiteY120" fmla="*/ 1896257 h 2307112"/>
                <a:gd name="connsiteX121" fmla="*/ 379791 w 1283196"/>
                <a:gd name="connsiteY121" fmla="*/ 1925430 h 2307112"/>
                <a:gd name="connsiteX122" fmla="*/ 358451 w 1283196"/>
                <a:gd name="connsiteY122" fmla="*/ 1925430 h 2307112"/>
                <a:gd name="connsiteX123" fmla="*/ 356080 w 1283196"/>
                <a:gd name="connsiteY123" fmla="*/ 1947310 h 2307112"/>
                <a:gd name="connsiteX124" fmla="*/ 344224 w 1283196"/>
                <a:gd name="connsiteY124" fmla="*/ 1947310 h 2307112"/>
                <a:gd name="connsiteX125" fmla="*/ 344224 w 1283196"/>
                <a:gd name="connsiteY125" fmla="*/ 1974052 h 2307112"/>
                <a:gd name="connsiteX126" fmla="*/ 351338 w 1283196"/>
                <a:gd name="connsiteY126" fmla="*/ 1978914 h 2307112"/>
                <a:gd name="connsiteX127" fmla="*/ 348967 w 1283196"/>
                <a:gd name="connsiteY127" fmla="*/ 1995932 h 2307112"/>
                <a:gd name="connsiteX128" fmla="*/ 356080 w 1283196"/>
                <a:gd name="connsiteY128" fmla="*/ 2000794 h 2307112"/>
                <a:gd name="connsiteX129" fmla="*/ 356080 w 1283196"/>
                <a:gd name="connsiteY129" fmla="*/ 2064003 h 2307112"/>
                <a:gd name="connsiteX130" fmla="*/ 348967 w 1283196"/>
                <a:gd name="connsiteY130" fmla="*/ 2064003 h 2307112"/>
                <a:gd name="connsiteX131" fmla="*/ 348967 w 1283196"/>
                <a:gd name="connsiteY131" fmla="*/ 2076158 h 2307112"/>
                <a:gd name="connsiteX132" fmla="*/ 329997 w 1283196"/>
                <a:gd name="connsiteY132" fmla="*/ 2078589 h 2307112"/>
                <a:gd name="connsiteX133" fmla="*/ 315771 w 1283196"/>
                <a:gd name="connsiteY133" fmla="*/ 2112625 h 2307112"/>
                <a:gd name="connsiteX134" fmla="*/ 315771 w 1283196"/>
                <a:gd name="connsiteY134" fmla="*/ 2124780 h 2307112"/>
                <a:gd name="connsiteX135" fmla="*/ 372678 w 1283196"/>
                <a:gd name="connsiteY135" fmla="*/ 2127211 h 2307112"/>
                <a:gd name="connsiteX136" fmla="*/ 365565 w 1283196"/>
                <a:gd name="connsiteY136" fmla="*/ 2146660 h 2307112"/>
                <a:gd name="connsiteX137" fmla="*/ 370307 w 1283196"/>
                <a:gd name="connsiteY137" fmla="*/ 2156384 h 2307112"/>
                <a:gd name="connsiteX138" fmla="*/ 365565 w 1283196"/>
                <a:gd name="connsiteY138" fmla="*/ 2163678 h 2307112"/>
                <a:gd name="connsiteX139" fmla="*/ 348967 w 1283196"/>
                <a:gd name="connsiteY139" fmla="*/ 2163678 h 2307112"/>
                <a:gd name="connsiteX140" fmla="*/ 348967 w 1283196"/>
                <a:gd name="connsiteY140" fmla="*/ 2175833 h 2307112"/>
                <a:gd name="connsiteX141" fmla="*/ 318142 w 1283196"/>
                <a:gd name="connsiteY141" fmla="*/ 2183126 h 2307112"/>
                <a:gd name="connsiteX142" fmla="*/ 325255 w 1283196"/>
                <a:gd name="connsiteY142" fmla="*/ 2195282 h 2307112"/>
                <a:gd name="connsiteX143" fmla="*/ 322884 w 1283196"/>
                <a:gd name="connsiteY143" fmla="*/ 2251197 h 2307112"/>
                <a:gd name="connsiteX144" fmla="*/ 311028 w 1283196"/>
                <a:gd name="connsiteY144" fmla="*/ 2273077 h 2307112"/>
                <a:gd name="connsiteX145" fmla="*/ 284946 w 1283196"/>
                <a:gd name="connsiteY145" fmla="*/ 2302250 h 2307112"/>
                <a:gd name="connsiteX146" fmla="*/ 270719 w 1283196"/>
                <a:gd name="connsiteY146" fmla="*/ 2307112 h 2307112"/>
                <a:gd name="connsiteX147" fmla="*/ 254121 w 1283196"/>
                <a:gd name="connsiteY147" fmla="*/ 2277939 h 2307112"/>
                <a:gd name="connsiteX148" fmla="*/ 235152 w 1283196"/>
                <a:gd name="connsiteY148" fmla="*/ 2270646 h 2307112"/>
                <a:gd name="connsiteX149" fmla="*/ 220925 w 1283196"/>
                <a:gd name="connsiteY149" fmla="*/ 2287664 h 2307112"/>
                <a:gd name="connsiteX150" fmla="*/ 201956 w 1283196"/>
                <a:gd name="connsiteY150" fmla="*/ 2280370 h 2307112"/>
                <a:gd name="connsiteX151" fmla="*/ 187729 w 1283196"/>
                <a:gd name="connsiteY151" fmla="*/ 2285232 h 2307112"/>
                <a:gd name="connsiteX152" fmla="*/ 152162 w 1283196"/>
                <a:gd name="connsiteY152" fmla="*/ 2270646 h 2307112"/>
                <a:gd name="connsiteX153" fmla="*/ 111427 w 1283196"/>
                <a:gd name="connsiteY153" fmla="*/ 2249564 h 2307112"/>
                <a:gd name="connsiteX154" fmla="*/ 119732 w 1283196"/>
                <a:gd name="connsiteY154" fmla="*/ 2085522 h 2307112"/>
                <a:gd name="connsiteX155" fmla="*/ 149016 w 1283196"/>
                <a:gd name="connsiteY155" fmla="*/ 1874920 h 2307112"/>
                <a:gd name="connsiteX156" fmla="*/ 144099 w 1283196"/>
                <a:gd name="connsiteY156" fmla="*/ 1761572 h 2307112"/>
                <a:gd name="connsiteX157" fmla="*/ 115820 w 1283196"/>
                <a:gd name="connsiteY157" fmla="*/ 1679414 h 2307112"/>
                <a:gd name="connsiteX158" fmla="*/ 52467 w 1283196"/>
                <a:gd name="connsiteY158" fmla="*/ 1600677 h 2307112"/>
                <a:gd name="connsiteX159" fmla="*/ 2592 w 1283196"/>
                <a:gd name="connsiteY159" fmla="*/ 1561779 h 2307112"/>
                <a:gd name="connsiteX160" fmla="*/ 4236 w 1283196"/>
                <a:gd name="connsiteY160" fmla="*/ 1514320 h 2307112"/>
                <a:gd name="connsiteX161" fmla="*/ 0 w 1283196"/>
                <a:gd name="connsiteY161" fmla="*/ 1437289 h 2307112"/>
                <a:gd name="connsiteX162" fmla="*/ 55307 w 1283196"/>
                <a:gd name="connsiteY162" fmla="*/ 1322960 h 2307112"/>
                <a:gd name="connsiteX163" fmla="*/ 848993 w 1283196"/>
                <a:gd name="connsiteY163" fmla="*/ 1099173 h 2307112"/>
                <a:gd name="connsiteX0" fmla="*/ 216152 w 1283196"/>
                <a:gd name="connsiteY0" fmla="*/ 884920 h 2307112"/>
                <a:gd name="connsiteX1" fmla="*/ 848993 w 1283196"/>
                <a:gd name="connsiteY1" fmla="*/ 1099173 h 2307112"/>
                <a:gd name="connsiteX2" fmla="*/ 365565 w 1283196"/>
                <a:gd name="connsiteY2" fmla="*/ 0 h 2307112"/>
                <a:gd name="connsiteX3" fmla="*/ 541029 w 1283196"/>
                <a:gd name="connsiteY3" fmla="*/ 68071 h 2307112"/>
                <a:gd name="connsiteX4" fmla="*/ 650101 w 1283196"/>
                <a:gd name="connsiteY4" fmla="*/ 167746 h 2307112"/>
                <a:gd name="connsiteX5" fmla="*/ 657215 w 1283196"/>
                <a:gd name="connsiteY5" fmla="*/ 179901 h 2307112"/>
                <a:gd name="connsiteX6" fmla="*/ 707009 w 1283196"/>
                <a:gd name="connsiteY6" fmla="*/ 206643 h 2307112"/>
                <a:gd name="connsiteX7" fmla="*/ 808968 w 1283196"/>
                <a:gd name="connsiteY7" fmla="*/ 216368 h 2307112"/>
                <a:gd name="connsiteX8" fmla="*/ 839793 w 1283196"/>
                <a:gd name="connsiteY8" fmla="*/ 257696 h 2307112"/>
                <a:gd name="connsiteX9" fmla="*/ 937009 w 1283196"/>
                <a:gd name="connsiteY9" fmla="*/ 257696 h 2307112"/>
                <a:gd name="connsiteX10" fmla="*/ 1019999 w 1283196"/>
                <a:gd name="connsiteY10" fmla="*/ 367096 h 2307112"/>
                <a:gd name="connsiteX11" fmla="*/ 1136185 w 1283196"/>
                <a:gd name="connsiteY11" fmla="*/ 410856 h 2307112"/>
                <a:gd name="connsiteX12" fmla="*/ 1271341 w 1283196"/>
                <a:gd name="connsiteY12" fmla="*/ 403562 h 2307112"/>
                <a:gd name="connsiteX13" fmla="*/ 1209691 w 1283196"/>
                <a:gd name="connsiteY13" fmla="*/ 440029 h 2307112"/>
                <a:gd name="connsiteX14" fmla="*/ 1207320 w 1283196"/>
                <a:gd name="connsiteY14" fmla="*/ 486220 h 2307112"/>
                <a:gd name="connsiteX15" fmla="*/ 1228660 w 1283196"/>
                <a:gd name="connsiteY15" fmla="*/ 527548 h 2307112"/>
                <a:gd name="connsiteX16" fmla="*/ 1261856 w 1283196"/>
                <a:gd name="connsiteY16" fmla="*/ 549428 h 2307112"/>
                <a:gd name="connsiteX17" fmla="*/ 1283196 w 1283196"/>
                <a:gd name="connsiteY17" fmla="*/ 576170 h 2307112"/>
                <a:gd name="connsiteX18" fmla="*/ 1024742 w 1283196"/>
                <a:gd name="connsiteY18" fmla="*/ 1145047 h 2307112"/>
                <a:gd name="connsiteX19" fmla="*/ 1036597 w 1283196"/>
                <a:gd name="connsiteY19" fmla="*/ 1159634 h 2307112"/>
                <a:gd name="connsiteX20" fmla="*/ 1065051 w 1283196"/>
                <a:gd name="connsiteY20" fmla="*/ 1159634 h 2307112"/>
                <a:gd name="connsiteX21" fmla="*/ 1067422 w 1283196"/>
                <a:gd name="connsiteY21" fmla="*/ 1162065 h 2307112"/>
                <a:gd name="connsiteX22" fmla="*/ 1086391 w 1283196"/>
                <a:gd name="connsiteY22" fmla="*/ 1154772 h 2307112"/>
                <a:gd name="connsiteX23" fmla="*/ 1098247 w 1283196"/>
                <a:gd name="connsiteY23" fmla="*/ 1162065 h 2307112"/>
                <a:gd name="connsiteX24" fmla="*/ 1105361 w 1283196"/>
                <a:gd name="connsiteY24" fmla="*/ 1162065 h 2307112"/>
                <a:gd name="connsiteX25" fmla="*/ 1100618 w 1283196"/>
                <a:gd name="connsiteY25" fmla="*/ 1166927 h 2307112"/>
                <a:gd name="connsiteX26" fmla="*/ 1114845 w 1283196"/>
                <a:gd name="connsiteY26" fmla="*/ 1174221 h 2307112"/>
                <a:gd name="connsiteX27" fmla="*/ 1121959 w 1283196"/>
                <a:gd name="connsiteY27" fmla="*/ 1217980 h 2307112"/>
                <a:gd name="connsiteX28" fmla="*/ 1114845 w 1283196"/>
                <a:gd name="connsiteY28" fmla="*/ 1225274 h 2307112"/>
                <a:gd name="connsiteX29" fmla="*/ 1114845 w 1283196"/>
                <a:gd name="connsiteY29" fmla="*/ 1249585 h 2307112"/>
                <a:gd name="connsiteX30" fmla="*/ 1140928 w 1283196"/>
                <a:gd name="connsiteY30" fmla="*/ 1266602 h 2307112"/>
                <a:gd name="connsiteX31" fmla="*/ 1136185 w 1283196"/>
                <a:gd name="connsiteY31" fmla="*/ 1273896 h 2307112"/>
                <a:gd name="connsiteX32" fmla="*/ 1145670 w 1283196"/>
                <a:gd name="connsiteY32" fmla="*/ 1286051 h 2307112"/>
                <a:gd name="connsiteX33" fmla="*/ 1145670 w 1283196"/>
                <a:gd name="connsiteY33" fmla="*/ 1298207 h 2307112"/>
                <a:gd name="connsiteX34" fmla="*/ 1148041 w 1283196"/>
                <a:gd name="connsiteY34" fmla="*/ 1300638 h 2307112"/>
                <a:gd name="connsiteX35" fmla="*/ 1145670 w 1283196"/>
                <a:gd name="connsiteY35" fmla="*/ 1307931 h 2307112"/>
                <a:gd name="connsiteX36" fmla="*/ 1152783 w 1283196"/>
                <a:gd name="connsiteY36" fmla="*/ 1320086 h 2307112"/>
                <a:gd name="connsiteX37" fmla="*/ 1159897 w 1283196"/>
                <a:gd name="connsiteY37" fmla="*/ 1312793 h 2307112"/>
                <a:gd name="connsiteX38" fmla="*/ 1159897 w 1283196"/>
                <a:gd name="connsiteY38" fmla="*/ 1322517 h 2307112"/>
                <a:gd name="connsiteX39" fmla="*/ 1162268 w 1283196"/>
                <a:gd name="connsiteY39" fmla="*/ 1339535 h 2307112"/>
                <a:gd name="connsiteX40" fmla="*/ 1136185 w 1283196"/>
                <a:gd name="connsiteY40" fmla="*/ 1354122 h 2307112"/>
                <a:gd name="connsiteX41" fmla="*/ 1114845 w 1283196"/>
                <a:gd name="connsiteY41" fmla="*/ 1354122 h 2307112"/>
                <a:gd name="connsiteX42" fmla="*/ 1112474 w 1283196"/>
                <a:gd name="connsiteY42" fmla="*/ 1371139 h 2307112"/>
                <a:gd name="connsiteX43" fmla="*/ 1133814 w 1283196"/>
                <a:gd name="connsiteY43" fmla="*/ 1371139 h 2307112"/>
                <a:gd name="connsiteX44" fmla="*/ 1136185 w 1283196"/>
                <a:gd name="connsiteY44" fmla="*/ 1378433 h 2307112"/>
                <a:gd name="connsiteX45" fmla="*/ 1140928 w 1283196"/>
                <a:gd name="connsiteY45" fmla="*/ 1376002 h 2307112"/>
                <a:gd name="connsiteX46" fmla="*/ 1148041 w 1283196"/>
                <a:gd name="connsiteY46" fmla="*/ 1388157 h 2307112"/>
                <a:gd name="connsiteX47" fmla="*/ 1145670 w 1283196"/>
                <a:gd name="connsiteY47" fmla="*/ 1395450 h 2307112"/>
                <a:gd name="connsiteX48" fmla="*/ 1148041 w 1283196"/>
                <a:gd name="connsiteY48" fmla="*/ 1397882 h 2307112"/>
                <a:gd name="connsiteX49" fmla="*/ 1167010 w 1283196"/>
                <a:gd name="connsiteY49" fmla="*/ 1376002 h 2307112"/>
                <a:gd name="connsiteX50" fmla="*/ 1174124 w 1283196"/>
                <a:gd name="connsiteY50" fmla="*/ 1378433 h 2307112"/>
                <a:gd name="connsiteX51" fmla="*/ 1169381 w 1283196"/>
                <a:gd name="connsiteY51" fmla="*/ 1376002 h 2307112"/>
                <a:gd name="connsiteX52" fmla="*/ 1176495 w 1283196"/>
                <a:gd name="connsiteY52" fmla="*/ 1368708 h 2307112"/>
                <a:gd name="connsiteX53" fmla="*/ 1183608 w 1283196"/>
                <a:gd name="connsiteY53" fmla="*/ 1363846 h 2307112"/>
                <a:gd name="connsiteX54" fmla="*/ 1200206 w 1283196"/>
                <a:gd name="connsiteY54" fmla="*/ 1412468 h 2307112"/>
                <a:gd name="connsiteX55" fmla="*/ 1195464 w 1283196"/>
                <a:gd name="connsiteY55" fmla="*/ 1419761 h 2307112"/>
                <a:gd name="connsiteX56" fmla="*/ 1195464 w 1283196"/>
                <a:gd name="connsiteY56" fmla="*/ 1436779 h 2307112"/>
                <a:gd name="connsiteX57" fmla="*/ 1162268 w 1283196"/>
                <a:gd name="connsiteY57" fmla="*/ 1431917 h 2307112"/>
                <a:gd name="connsiteX58" fmla="*/ 1159897 w 1283196"/>
                <a:gd name="connsiteY58" fmla="*/ 1468383 h 2307112"/>
                <a:gd name="connsiteX59" fmla="*/ 1145670 w 1283196"/>
                <a:gd name="connsiteY59" fmla="*/ 1468383 h 2307112"/>
                <a:gd name="connsiteX60" fmla="*/ 1140928 w 1283196"/>
                <a:gd name="connsiteY60" fmla="*/ 1499988 h 2307112"/>
                <a:gd name="connsiteX61" fmla="*/ 1126701 w 1283196"/>
                <a:gd name="connsiteY61" fmla="*/ 1517005 h 2307112"/>
                <a:gd name="connsiteX62" fmla="*/ 1126701 w 1283196"/>
                <a:gd name="connsiteY62" fmla="*/ 1543747 h 2307112"/>
                <a:gd name="connsiteX63" fmla="*/ 1107732 w 1283196"/>
                <a:gd name="connsiteY63" fmla="*/ 1555903 h 2307112"/>
                <a:gd name="connsiteX64" fmla="*/ 1133814 w 1283196"/>
                <a:gd name="connsiteY64" fmla="*/ 1565627 h 2307112"/>
                <a:gd name="connsiteX65" fmla="*/ 1133814 w 1283196"/>
                <a:gd name="connsiteY65" fmla="*/ 1572921 h 2307112"/>
                <a:gd name="connsiteX66" fmla="*/ 1079278 w 1283196"/>
                <a:gd name="connsiteY66" fmla="*/ 1572921 h 2307112"/>
                <a:gd name="connsiteX67" fmla="*/ 1091134 w 1283196"/>
                <a:gd name="connsiteY67" fmla="*/ 1597232 h 2307112"/>
                <a:gd name="connsiteX68" fmla="*/ 1100618 w 1283196"/>
                <a:gd name="connsiteY68" fmla="*/ 1604525 h 2307112"/>
                <a:gd name="connsiteX69" fmla="*/ 1098247 w 1283196"/>
                <a:gd name="connsiteY69" fmla="*/ 1614249 h 2307112"/>
                <a:gd name="connsiteX70" fmla="*/ 1100618 w 1283196"/>
                <a:gd name="connsiteY70" fmla="*/ 1619111 h 2307112"/>
                <a:gd name="connsiteX71" fmla="*/ 1100618 w 1283196"/>
                <a:gd name="connsiteY71" fmla="*/ 1640991 h 2307112"/>
                <a:gd name="connsiteX72" fmla="*/ 1093505 w 1283196"/>
                <a:gd name="connsiteY72" fmla="*/ 1640991 h 2307112"/>
                <a:gd name="connsiteX73" fmla="*/ 1086391 w 1283196"/>
                <a:gd name="connsiteY73" fmla="*/ 1662871 h 2307112"/>
                <a:gd name="connsiteX74" fmla="*/ 1086391 w 1283196"/>
                <a:gd name="connsiteY74" fmla="*/ 1701769 h 2307112"/>
                <a:gd name="connsiteX75" fmla="*/ 1072165 w 1283196"/>
                <a:gd name="connsiteY75" fmla="*/ 1704200 h 2307112"/>
                <a:gd name="connsiteX76" fmla="*/ 1072165 w 1283196"/>
                <a:gd name="connsiteY76" fmla="*/ 1718786 h 2307112"/>
                <a:gd name="connsiteX77" fmla="*/ 1060309 w 1283196"/>
                <a:gd name="connsiteY77" fmla="*/ 1735804 h 2307112"/>
                <a:gd name="connsiteX78" fmla="*/ 1003401 w 1283196"/>
                <a:gd name="connsiteY78" fmla="*/ 1728511 h 2307112"/>
                <a:gd name="connsiteX79" fmla="*/ 977319 w 1283196"/>
                <a:gd name="connsiteY79" fmla="*/ 1728511 h 2307112"/>
                <a:gd name="connsiteX80" fmla="*/ 965463 w 1283196"/>
                <a:gd name="connsiteY80" fmla="*/ 1738235 h 2307112"/>
                <a:gd name="connsiteX81" fmla="*/ 958350 w 1283196"/>
                <a:gd name="connsiteY81" fmla="*/ 1730942 h 2307112"/>
                <a:gd name="connsiteX82" fmla="*/ 951236 w 1283196"/>
                <a:gd name="connsiteY82" fmla="*/ 1735804 h 2307112"/>
                <a:gd name="connsiteX83" fmla="*/ 929896 w 1283196"/>
                <a:gd name="connsiteY83" fmla="*/ 1709062 h 2307112"/>
                <a:gd name="connsiteX84" fmla="*/ 915669 w 1283196"/>
                <a:gd name="connsiteY84" fmla="*/ 1716355 h 2307112"/>
                <a:gd name="connsiteX85" fmla="*/ 908556 w 1283196"/>
                <a:gd name="connsiteY85" fmla="*/ 1728511 h 2307112"/>
                <a:gd name="connsiteX86" fmla="*/ 901442 w 1283196"/>
                <a:gd name="connsiteY86" fmla="*/ 1730942 h 2307112"/>
                <a:gd name="connsiteX87" fmla="*/ 887215 w 1283196"/>
                <a:gd name="connsiteY87" fmla="*/ 1701769 h 2307112"/>
                <a:gd name="connsiteX88" fmla="*/ 816081 w 1283196"/>
                <a:gd name="connsiteY88" fmla="*/ 1704200 h 2307112"/>
                <a:gd name="connsiteX89" fmla="*/ 813710 w 1283196"/>
                <a:gd name="connsiteY89" fmla="*/ 1716355 h 2307112"/>
                <a:gd name="connsiteX90" fmla="*/ 771030 w 1283196"/>
                <a:gd name="connsiteY90" fmla="*/ 1716355 h 2307112"/>
                <a:gd name="connsiteX91" fmla="*/ 771030 w 1283196"/>
                <a:gd name="connsiteY91" fmla="*/ 1723649 h 2307112"/>
                <a:gd name="connsiteX92" fmla="*/ 740205 w 1283196"/>
                <a:gd name="connsiteY92" fmla="*/ 1716355 h 2307112"/>
                <a:gd name="connsiteX93" fmla="*/ 740205 w 1283196"/>
                <a:gd name="connsiteY93" fmla="*/ 1701769 h 2307112"/>
                <a:gd name="connsiteX94" fmla="*/ 733091 w 1283196"/>
                <a:gd name="connsiteY94" fmla="*/ 1701769 h 2307112"/>
                <a:gd name="connsiteX95" fmla="*/ 730720 w 1283196"/>
                <a:gd name="connsiteY95" fmla="*/ 1687182 h 2307112"/>
                <a:gd name="connsiteX96" fmla="*/ 730720 w 1283196"/>
                <a:gd name="connsiteY96" fmla="*/ 1687182 h 2307112"/>
                <a:gd name="connsiteX97" fmla="*/ 733091 w 1283196"/>
                <a:gd name="connsiteY97" fmla="*/ 1701769 h 2307112"/>
                <a:gd name="connsiteX98" fmla="*/ 678555 w 1283196"/>
                <a:gd name="connsiteY98" fmla="*/ 1704200 h 2307112"/>
                <a:gd name="connsiteX99" fmla="*/ 638246 w 1283196"/>
                <a:gd name="connsiteY99" fmla="*/ 1696907 h 2307112"/>
                <a:gd name="connsiteX100" fmla="*/ 635875 w 1283196"/>
                <a:gd name="connsiteY100" fmla="*/ 1704200 h 2307112"/>
                <a:gd name="connsiteX101" fmla="*/ 616905 w 1283196"/>
                <a:gd name="connsiteY101" fmla="*/ 1709062 h 2307112"/>
                <a:gd name="connsiteX102" fmla="*/ 609792 w 1283196"/>
                <a:gd name="connsiteY102" fmla="*/ 1728511 h 2307112"/>
                <a:gd name="connsiteX103" fmla="*/ 614534 w 1283196"/>
                <a:gd name="connsiteY103" fmla="*/ 1745529 h 2307112"/>
                <a:gd name="connsiteX104" fmla="*/ 595565 w 1283196"/>
                <a:gd name="connsiteY104" fmla="*/ 1745529 h 2307112"/>
                <a:gd name="connsiteX105" fmla="*/ 590823 w 1283196"/>
                <a:gd name="connsiteY105" fmla="*/ 1764978 h 2307112"/>
                <a:gd name="connsiteX106" fmla="*/ 597936 w 1283196"/>
                <a:gd name="connsiteY106" fmla="*/ 1779564 h 2307112"/>
                <a:gd name="connsiteX107" fmla="*/ 595565 w 1283196"/>
                <a:gd name="connsiteY107" fmla="*/ 1801444 h 2307112"/>
                <a:gd name="connsiteX108" fmla="*/ 583709 w 1283196"/>
                <a:gd name="connsiteY108" fmla="*/ 1808737 h 2307112"/>
                <a:gd name="connsiteX109" fmla="*/ 583709 w 1283196"/>
                <a:gd name="connsiteY109" fmla="*/ 1842773 h 2307112"/>
                <a:gd name="connsiteX110" fmla="*/ 569483 w 1283196"/>
                <a:gd name="connsiteY110" fmla="*/ 1847635 h 2307112"/>
                <a:gd name="connsiteX111" fmla="*/ 567111 w 1283196"/>
                <a:gd name="connsiteY111" fmla="*/ 1833048 h 2307112"/>
                <a:gd name="connsiteX112" fmla="*/ 533915 w 1283196"/>
                <a:gd name="connsiteY112" fmla="*/ 1833048 h 2307112"/>
                <a:gd name="connsiteX113" fmla="*/ 533915 w 1283196"/>
                <a:gd name="connsiteY113" fmla="*/ 1854928 h 2307112"/>
                <a:gd name="connsiteX114" fmla="*/ 514946 w 1283196"/>
                <a:gd name="connsiteY114" fmla="*/ 1854928 h 2307112"/>
                <a:gd name="connsiteX115" fmla="*/ 514946 w 1283196"/>
                <a:gd name="connsiteY115" fmla="*/ 1864653 h 2307112"/>
                <a:gd name="connsiteX116" fmla="*/ 512575 w 1283196"/>
                <a:gd name="connsiteY116" fmla="*/ 1871946 h 2307112"/>
                <a:gd name="connsiteX117" fmla="*/ 431957 w 1283196"/>
                <a:gd name="connsiteY117" fmla="*/ 1871946 h 2307112"/>
                <a:gd name="connsiteX118" fmla="*/ 431957 w 1283196"/>
                <a:gd name="connsiteY118" fmla="*/ 1891395 h 2307112"/>
                <a:gd name="connsiteX119" fmla="*/ 379791 w 1283196"/>
                <a:gd name="connsiteY119" fmla="*/ 1896257 h 2307112"/>
                <a:gd name="connsiteX120" fmla="*/ 379791 w 1283196"/>
                <a:gd name="connsiteY120" fmla="*/ 1925430 h 2307112"/>
                <a:gd name="connsiteX121" fmla="*/ 358451 w 1283196"/>
                <a:gd name="connsiteY121" fmla="*/ 1925430 h 2307112"/>
                <a:gd name="connsiteX122" fmla="*/ 356080 w 1283196"/>
                <a:gd name="connsiteY122" fmla="*/ 1947310 h 2307112"/>
                <a:gd name="connsiteX123" fmla="*/ 344224 w 1283196"/>
                <a:gd name="connsiteY123" fmla="*/ 1947310 h 2307112"/>
                <a:gd name="connsiteX124" fmla="*/ 344224 w 1283196"/>
                <a:gd name="connsiteY124" fmla="*/ 1974052 h 2307112"/>
                <a:gd name="connsiteX125" fmla="*/ 351338 w 1283196"/>
                <a:gd name="connsiteY125" fmla="*/ 1978914 h 2307112"/>
                <a:gd name="connsiteX126" fmla="*/ 348967 w 1283196"/>
                <a:gd name="connsiteY126" fmla="*/ 1995932 h 2307112"/>
                <a:gd name="connsiteX127" fmla="*/ 356080 w 1283196"/>
                <a:gd name="connsiteY127" fmla="*/ 2000794 h 2307112"/>
                <a:gd name="connsiteX128" fmla="*/ 356080 w 1283196"/>
                <a:gd name="connsiteY128" fmla="*/ 2064003 h 2307112"/>
                <a:gd name="connsiteX129" fmla="*/ 348967 w 1283196"/>
                <a:gd name="connsiteY129" fmla="*/ 2064003 h 2307112"/>
                <a:gd name="connsiteX130" fmla="*/ 348967 w 1283196"/>
                <a:gd name="connsiteY130" fmla="*/ 2076158 h 2307112"/>
                <a:gd name="connsiteX131" fmla="*/ 329997 w 1283196"/>
                <a:gd name="connsiteY131" fmla="*/ 2078589 h 2307112"/>
                <a:gd name="connsiteX132" fmla="*/ 315771 w 1283196"/>
                <a:gd name="connsiteY132" fmla="*/ 2112625 h 2307112"/>
                <a:gd name="connsiteX133" fmla="*/ 315771 w 1283196"/>
                <a:gd name="connsiteY133" fmla="*/ 2124780 h 2307112"/>
                <a:gd name="connsiteX134" fmla="*/ 372678 w 1283196"/>
                <a:gd name="connsiteY134" fmla="*/ 2127211 h 2307112"/>
                <a:gd name="connsiteX135" fmla="*/ 365565 w 1283196"/>
                <a:gd name="connsiteY135" fmla="*/ 2146660 h 2307112"/>
                <a:gd name="connsiteX136" fmla="*/ 370307 w 1283196"/>
                <a:gd name="connsiteY136" fmla="*/ 2156384 h 2307112"/>
                <a:gd name="connsiteX137" fmla="*/ 365565 w 1283196"/>
                <a:gd name="connsiteY137" fmla="*/ 2163678 h 2307112"/>
                <a:gd name="connsiteX138" fmla="*/ 348967 w 1283196"/>
                <a:gd name="connsiteY138" fmla="*/ 2163678 h 2307112"/>
                <a:gd name="connsiteX139" fmla="*/ 348967 w 1283196"/>
                <a:gd name="connsiteY139" fmla="*/ 2175833 h 2307112"/>
                <a:gd name="connsiteX140" fmla="*/ 318142 w 1283196"/>
                <a:gd name="connsiteY140" fmla="*/ 2183126 h 2307112"/>
                <a:gd name="connsiteX141" fmla="*/ 325255 w 1283196"/>
                <a:gd name="connsiteY141" fmla="*/ 2195282 h 2307112"/>
                <a:gd name="connsiteX142" fmla="*/ 322884 w 1283196"/>
                <a:gd name="connsiteY142" fmla="*/ 2251197 h 2307112"/>
                <a:gd name="connsiteX143" fmla="*/ 311028 w 1283196"/>
                <a:gd name="connsiteY143" fmla="*/ 2273077 h 2307112"/>
                <a:gd name="connsiteX144" fmla="*/ 284946 w 1283196"/>
                <a:gd name="connsiteY144" fmla="*/ 2302250 h 2307112"/>
                <a:gd name="connsiteX145" fmla="*/ 270719 w 1283196"/>
                <a:gd name="connsiteY145" fmla="*/ 2307112 h 2307112"/>
                <a:gd name="connsiteX146" fmla="*/ 254121 w 1283196"/>
                <a:gd name="connsiteY146" fmla="*/ 2277939 h 2307112"/>
                <a:gd name="connsiteX147" fmla="*/ 235152 w 1283196"/>
                <a:gd name="connsiteY147" fmla="*/ 2270646 h 2307112"/>
                <a:gd name="connsiteX148" fmla="*/ 220925 w 1283196"/>
                <a:gd name="connsiteY148" fmla="*/ 2287664 h 2307112"/>
                <a:gd name="connsiteX149" fmla="*/ 201956 w 1283196"/>
                <a:gd name="connsiteY149" fmla="*/ 2280370 h 2307112"/>
                <a:gd name="connsiteX150" fmla="*/ 187729 w 1283196"/>
                <a:gd name="connsiteY150" fmla="*/ 2285232 h 2307112"/>
                <a:gd name="connsiteX151" fmla="*/ 152162 w 1283196"/>
                <a:gd name="connsiteY151" fmla="*/ 2270646 h 2307112"/>
                <a:gd name="connsiteX152" fmla="*/ 111427 w 1283196"/>
                <a:gd name="connsiteY152" fmla="*/ 2249564 h 2307112"/>
                <a:gd name="connsiteX153" fmla="*/ 119732 w 1283196"/>
                <a:gd name="connsiteY153" fmla="*/ 2085522 h 2307112"/>
                <a:gd name="connsiteX154" fmla="*/ 149016 w 1283196"/>
                <a:gd name="connsiteY154" fmla="*/ 1874920 h 2307112"/>
                <a:gd name="connsiteX155" fmla="*/ 144099 w 1283196"/>
                <a:gd name="connsiteY155" fmla="*/ 1761572 h 2307112"/>
                <a:gd name="connsiteX156" fmla="*/ 115820 w 1283196"/>
                <a:gd name="connsiteY156" fmla="*/ 1679414 h 2307112"/>
                <a:gd name="connsiteX157" fmla="*/ 52467 w 1283196"/>
                <a:gd name="connsiteY157" fmla="*/ 1600677 h 2307112"/>
                <a:gd name="connsiteX158" fmla="*/ 2592 w 1283196"/>
                <a:gd name="connsiteY158" fmla="*/ 1561779 h 2307112"/>
                <a:gd name="connsiteX159" fmla="*/ 4236 w 1283196"/>
                <a:gd name="connsiteY159" fmla="*/ 1514320 h 2307112"/>
                <a:gd name="connsiteX160" fmla="*/ 0 w 1283196"/>
                <a:gd name="connsiteY160" fmla="*/ 1437289 h 2307112"/>
                <a:gd name="connsiteX161" fmla="*/ 55307 w 1283196"/>
                <a:gd name="connsiteY161" fmla="*/ 1322960 h 2307112"/>
                <a:gd name="connsiteX162" fmla="*/ 848993 w 1283196"/>
                <a:gd name="connsiteY162" fmla="*/ 1099173 h 2307112"/>
                <a:gd name="connsiteX0" fmla="*/ 216152 w 1283196"/>
                <a:gd name="connsiteY0" fmla="*/ 884920 h 2307112"/>
                <a:gd name="connsiteX1" fmla="*/ 848993 w 1283196"/>
                <a:gd name="connsiteY1" fmla="*/ 1099173 h 2307112"/>
                <a:gd name="connsiteX2" fmla="*/ 365565 w 1283196"/>
                <a:gd name="connsiteY2" fmla="*/ 0 h 2307112"/>
                <a:gd name="connsiteX3" fmla="*/ 541029 w 1283196"/>
                <a:gd name="connsiteY3" fmla="*/ 68071 h 2307112"/>
                <a:gd name="connsiteX4" fmla="*/ 650101 w 1283196"/>
                <a:gd name="connsiteY4" fmla="*/ 167746 h 2307112"/>
                <a:gd name="connsiteX5" fmla="*/ 657215 w 1283196"/>
                <a:gd name="connsiteY5" fmla="*/ 179901 h 2307112"/>
                <a:gd name="connsiteX6" fmla="*/ 707009 w 1283196"/>
                <a:gd name="connsiteY6" fmla="*/ 206643 h 2307112"/>
                <a:gd name="connsiteX7" fmla="*/ 808968 w 1283196"/>
                <a:gd name="connsiteY7" fmla="*/ 216368 h 2307112"/>
                <a:gd name="connsiteX8" fmla="*/ 937009 w 1283196"/>
                <a:gd name="connsiteY8" fmla="*/ 257696 h 2307112"/>
                <a:gd name="connsiteX9" fmla="*/ 1019999 w 1283196"/>
                <a:gd name="connsiteY9" fmla="*/ 367096 h 2307112"/>
                <a:gd name="connsiteX10" fmla="*/ 1136185 w 1283196"/>
                <a:gd name="connsiteY10" fmla="*/ 410856 h 2307112"/>
                <a:gd name="connsiteX11" fmla="*/ 1271341 w 1283196"/>
                <a:gd name="connsiteY11" fmla="*/ 403562 h 2307112"/>
                <a:gd name="connsiteX12" fmla="*/ 1209691 w 1283196"/>
                <a:gd name="connsiteY12" fmla="*/ 440029 h 2307112"/>
                <a:gd name="connsiteX13" fmla="*/ 1207320 w 1283196"/>
                <a:gd name="connsiteY13" fmla="*/ 486220 h 2307112"/>
                <a:gd name="connsiteX14" fmla="*/ 1228660 w 1283196"/>
                <a:gd name="connsiteY14" fmla="*/ 527548 h 2307112"/>
                <a:gd name="connsiteX15" fmla="*/ 1261856 w 1283196"/>
                <a:gd name="connsiteY15" fmla="*/ 549428 h 2307112"/>
                <a:gd name="connsiteX16" fmla="*/ 1283196 w 1283196"/>
                <a:gd name="connsiteY16" fmla="*/ 576170 h 2307112"/>
                <a:gd name="connsiteX17" fmla="*/ 1024742 w 1283196"/>
                <a:gd name="connsiteY17" fmla="*/ 1145047 h 2307112"/>
                <a:gd name="connsiteX18" fmla="*/ 1036597 w 1283196"/>
                <a:gd name="connsiteY18" fmla="*/ 1159634 h 2307112"/>
                <a:gd name="connsiteX19" fmla="*/ 1065051 w 1283196"/>
                <a:gd name="connsiteY19" fmla="*/ 1159634 h 2307112"/>
                <a:gd name="connsiteX20" fmla="*/ 1067422 w 1283196"/>
                <a:gd name="connsiteY20" fmla="*/ 1162065 h 2307112"/>
                <a:gd name="connsiteX21" fmla="*/ 1086391 w 1283196"/>
                <a:gd name="connsiteY21" fmla="*/ 1154772 h 2307112"/>
                <a:gd name="connsiteX22" fmla="*/ 1098247 w 1283196"/>
                <a:gd name="connsiteY22" fmla="*/ 1162065 h 2307112"/>
                <a:gd name="connsiteX23" fmla="*/ 1105361 w 1283196"/>
                <a:gd name="connsiteY23" fmla="*/ 1162065 h 2307112"/>
                <a:gd name="connsiteX24" fmla="*/ 1100618 w 1283196"/>
                <a:gd name="connsiteY24" fmla="*/ 1166927 h 2307112"/>
                <a:gd name="connsiteX25" fmla="*/ 1114845 w 1283196"/>
                <a:gd name="connsiteY25" fmla="*/ 1174221 h 2307112"/>
                <a:gd name="connsiteX26" fmla="*/ 1121959 w 1283196"/>
                <a:gd name="connsiteY26" fmla="*/ 1217980 h 2307112"/>
                <a:gd name="connsiteX27" fmla="*/ 1114845 w 1283196"/>
                <a:gd name="connsiteY27" fmla="*/ 1225274 h 2307112"/>
                <a:gd name="connsiteX28" fmla="*/ 1114845 w 1283196"/>
                <a:gd name="connsiteY28" fmla="*/ 1249585 h 2307112"/>
                <a:gd name="connsiteX29" fmla="*/ 1140928 w 1283196"/>
                <a:gd name="connsiteY29" fmla="*/ 1266602 h 2307112"/>
                <a:gd name="connsiteX30" fmla="*/ 1136185 w 1283196"/>
                <a:gd name="connsiteY30" fmla="*/ 1273896 h 2307112"/>
                <a:gd name="connsiteX31" fmla="*/ 1145670 w 1283196"/>
                <a:gd name="connsiteY31" fmla="*/ 1286051 h 2307112"/>
                <a:gd name="connsiteX32" fmla="*/ 1145670 w 1283196"/>
                <a:gd name="connsiteY32" fmla="*/ 1298207 h 2307112"/>
                <a:gd name="connsiteX33" fmla="*/ 1148041 w 1283196"/>
                <a:gd name="connsiteY33" fmla="*/ 1300638 h 2307112"/>
                <a:gd name="connsiteX34" fmla="*/ 1145670 w 1283196"/>
                <a:gd name="connsiteY34" fmla="*/ 1307931 h 2307112"/>
                <a:gd name="connsiteX35" fmla="*/ 1152783 w 1283196"/>
                <a:gd name="connsiteY35" fmla="*/ 1320086 h 2307112"/>
                <a:gd name="connsiteX36" fmla="*/ 1159897 w 1283196"/>
                <a:gd name="connsiteY36" fmla="*/ 1312793 h 2307112"/>
                <a:gd name="connsiteX37" fmla="*/ 1159897 w 1283196"/>
                <a:gd name="connsiteY37" fmla="*/ 1322517 h 2307112"/>
                <a:gd name="connsiteX38" fmla="*/ 1162268 w 1283196"/>
                <a:gd name="connsiteY38" fmla="*/ 1339535 h 2307112"/>
                <a:gd name="connsiteX39" fmla="*/ 1136185 w 1283196"/>
                <a:gd name="connsiteY39" fmla="*/ 1354122 h 2307112"/>
                <a:gd name="connsiteX40" fmla="*/ 1114845 w 1283196"/>
                <a:gd name="connsiteY40" fmla="*/ 1354122 h 2307112"/>
                <a:gd name="connsiteX41" fmla="*/ 1112474 w 1283196"/>
                <a:gd name="connsiteY41" fmla="*/ 1371139 h 2307112"/>
                <a:gd name="connsiteX42" fmla="*/ 1133814 w 1283196"/>
                <a:gd name="connsiteY42" fmla="*/ 1371139 h 2307112"/>
                <a:gd name="connsiteX43" fmla="*/ 1136185 w 1283196"/>
                <a:gd name="connsiteY43" fmla="*/ 1378433 h 2307112"/>
                <a:gd name="connsiteX44" fmla="*/ 1140928 w 1283196"/>
                <a:gd name="connsiteY44" fmla="*/ 1376002 h 2307112"/>
                <a:gd name="connsiteX45" fmla="*/ 1148041 w 1283196"/>
                <a:gd name="connsiteY45" fmla="*/ 1388157 h 2307112"/>
                <a:gd name="connsiteX46" fmla="*/ 1145670 w 1283196"/>
                <a:gd name="connsiteY46" fmla="*/ 1395450 h 2307112"/>
                <a:gd name="connsiteX47" fmla="*/ 1148041 w 1283196"/>
                <a:gd name="connsiteY47" fmla="*/ 1397882 h 2307112"/>
                <a:gd name="connsiteX48" fmla="*/ 1167010 w 1283196"/>
                <a:gd name="connsiteY48" fmla="*/ 1376002 h 2307112"/>
                <a:gd name="connsiteX49" fmla="*/ 1174124 w 1283196"/>
                <a:gd name="connsiteY49" fmla="*/ 1378433 h 2307112"/>
                <a:gd name="connsiteX50" fmla="*/ 1169381 w 1283196"/>
                <a:gd name="connsiteY50" fmla="*/ 1376002 h 2307112"/>
                <a:gd name="connsiteX51" fmla="*/ 1176495 w 1283196"/>
                <a:gd name="connsiteY51" fmla="*/ 1368708 h 2307112"/>
                <a:gd name="connsiteX52" fmla="*/ 1183608 w 1283196"/>
                <a:gd name="connsiteY52" fmla="*/ 1363846 h 2307112"/>
                <a:gd name="connsiteX53" fmla="*/ 1200206 w 1283196"/>
                <a:gd name="connsiteY53" fmla="*/ 1412468 h 2307112"/>
                <a:gd name="connsiteX54" fmla="*/ 1195464 w 1283196"/>
                <a:gd name="connsiteY54" fmla="*/ 1419761 h 2307112"/>
                <a:gd name="connsiteX55" fmla="*/ 1195464 w 1283196"/>
                <a:gd name="connsiteY55" fmla="*/ 1436779 h 2307112"/>
                <a:gd name="connsiteX56" fmla="*/ 1162268 w 1283196"/>
                <a:gd name="connsiteY56" fmla="*/ 1431917 h 2307112"/>
                <a:gd name="connsiteX57" fmla="*/ 1159897 w 1283196"/>
                <a:gd name="connsiteY57" fmla="*/ 1468383 h 2307112"/>
                <a:gd name="connsiteX58" fmla="*/ 1145670 w 1283196"/>
                <a:gd name="connsiteY58" fmla="*/ 1468383 h 2307112"/>
                <a:gd name="connsiteX59" fmla="*/ 1140928 w 1283196"/>
                <a:gd name="connsiteY59" fmla="*/ 1499988 h 2307112"/>
                <a:gd name="connsiteX60" fmla="*/ 1126701 w 1283196"/>
                <a:gd name="connsiteY60" fmla="*/ 1517005 h 2307112"/>
                <a:gd name="connsiteX61" fmla="*/ 1126701 w 1283196"/>
                <a:gd name="connsiteY61" fmla="*/ 1543747 h 2307112"/>
                <a:gd name="connsiteX62" fmla="*/ 1107732 w 1283196"/>
                <a:gd name="connsiteY62" fmla="*/ 1555903 h 2307112"/>
                <a:gd name="connsiteX63" fmla="*/ 1133814 w 1283196"/>
                <a:gd name="connsiteY63" fmla="*/ 1565627 h 2307112"/>
                <a:gd name="connsiteX64" fmla="*/ 1133814 w 1283196"/>
                <a:gd name="connsiteY64" fmla="*/ 1572921 h 2307112"/>
                <a:gd name="connsiteX65" fmla="*/ 1079278 w 1283196"/>
                <a:gd name="connsiteY65" fmla="*/ 1572921 h 2307112"/>
                <a:gd name="connsiteX66" fmla="*/ 1091134 w 1283196"/>
                <a:gd name="connsiteY66" fmla="*/ 1597232 h 2307112"/>
                <a:gd name="connsiteX67" fmla="*/ 1100618 w 1283196"/>
                <a:gd name="connsiteY67" fmla="*/ 1604525 h 2307112"/>
                <a:gd name="connsiteX68" fmla="*/ 1098247 w 1283196"/>
                <a:gd name="connsiteY68" fmla="*/ 1614249 h 2307112"/>
                <a:gd name="connsiteX69" fmla="*/ 1100618 w 1283196"/>
                <a:gd name="connsiteY69" fmla="*/ 1619111 h 2307112"/>
                <a:gd name="connsiteX70" fmla="*/ 1100618 w 1283196"/>
                <a:gd name="connsiteY70" fmla="*/ 1640991 h 2307112"/>
                <a:gd name="connsiteX71" fmla="*/ 1093505 w 1283196"/>
                <a:gd name="connsiteY71" fmla="*/ 1640991 h 2307112"/>
                <a:gd name="connsiteX72" fmla="*/ 1086391 w 1283196"/>
                <a:gd name="connsiteY72" fmla="*/ 1662871 h 2307112"/>
                <a:gd name="connsiteX73" fmla="*/ 1086391 w 1283196"/>
                <a:gd name="connsiteY73" fmla="*/ 1701769 h 2307112"/>
                <a:gd name="connsiteX74" fmla="*/ 1072165 w 1283196"/>
                <a:gd name="connsiteY74" fmla="*/ 1704200 h 2307112"/>
                <a:gd name="connsiteX75" fmla="*/ 1072165 w 1283196"/>
                <a:gd name="connsiteY75" fmla="*/ 1718786 h 2307112"/>
                <a:gd name="connsiteX76" fmla="*/ 1060309 w 1283196"/>
                <a:gd name="connsiteY76" fmla="*/ 1735804 h 2307112"/>
                <a:gd name="connsiteX77" fmla="*/ 1003401 w 1283196"/>
                <a:gd name="connsiteY77" fmla="*/ 1728511 h 2307112"/>
                <a:gd name="connsiteX78" fmla="*/ 977319 w 1283196"/>
                <a:gd name="connsiteY78" fmla="*/ 1728511 h 2307112"/>
                <a:gd name="connsiteX79" fmla="*/ 965463 w 1283196"/>
                <a:gd name="connsiteY79" fmla="*/ 1738235 h 2307112"/>
                <a:gd name="connsiteX80" fmla="*/ 958350 w 1283196"/>
                <a:gd name="connsiteY80" fmla="*/ 1730942 h 2307112"/>
                <a:gd name="connsiteX81" fmla="*/ 951236 w 1283196"/>
                <a:gd name="connsiteY81" fmla="*/ 1735804 h 2307112"/>
                <a:gd name="connsiteX82" fmla="*/ 929896 w 1283196"/>
                <a:gd name="connsiteY82" fmla="*/ 1709062 h 2307112"/>
                <a:gd name="connsiteX83" fmla="*/ 915669 w 1283196"/>
                <a:gd name="connsiteY83" fmla="*/ 1716355 h 2307112"/>
                <a:gd name="connsiteX84" fmla="*/ 908556 w 1283196"/>
                <a:gd name="connsiteY84" fmla="*/ 1728511 h 2307112"/>
                <a:gd name="connsiteX85" fmla="*/ 901442 w 1283196"/>
                <a:gd name="connsiteY85" fmla="*/ 1730942 h 2307112"/>
                <a:gd name="connsiteX86" fmla="*/ 887215 w 1283196"/>
                <a:gd name="connsiteY86" fmla="*/ 1701769 h 2307112"/>
                <a:gd name="connsiteX87" fmla="*/ 816081 w 1283196"/>
                <a:gd name="connsiteY87" fmla="*/ 1704200 h 2307112"/>
                <a:gd name="connsiteX88" fmla="*/ 813710 w 1283196"/>
                <a:gd name="connsiteY88" fmla="*/ 1716355 h 2307112"/>
                <a:gd name="connsiteX89" fmla="*/ 771030 w 1283196"/>
                <a:gd name="connsiteY89" fmla="*/ 1716355 h 2307112"/>
                <a:gd name="connsiteX90" fmla="*/ 771030 w 1283196"/>
                <a:gd name="connsiteY90" fmla="*/ 1723649 h 2307112"/>
                <a:gd name="connsiteX91" fmla="*/ 740205 w 1283196"/>
                <a:gd name="connsiteY91" fmla="*/ 1716355 h 2307112"/>
                <a:gd name="connsiteX92" fmla="*/ 740205 w 1283196"/>
                <a:gd name="connsiteY92" fmla="*/ 1701769 h 2307112"/>
                <a:gd name="connsiteX93" fmla="*/ 733091 w 1283196"/>
                <a:gd name="connsiteY93" fmla="*/ 1701769 h 2307112"/>
                <a:gd name="connsiteX94" fmla="*/ 730720 w 1283196"/>
                <a:gd name="connsiteY94" fmla="*/ 1687182 h 2307112"/>
                <a:gd name="connsiteX95" fmla="*/ 730720 w 1283196"/>
                <a:gd name="connsiteY95" fmla="*/ 1687182 h 2307112"/>
                <a:gd name="connsiteX96" fmla="*/ 733091 w 1283196"/>
                <a:gd name="connsiteY96" fmla="*/ 1701769 h 2307112"/>
                <a:gd name="connsiteX97" fmla="*/ 678555 w 1283196"/>
                <a:gd name="connsiteY97" fmla="*/ 1704200 h 2307112"/>
                <a:gd name="connsiteX98" fmla="*/ 638246 w 1283196"/>
                <a:gd name="connsiteY98" fmla="*/ 1696907 h 2307112"/>
                <a:gd name="connsiteX99" fmla="*/ 635875 w 1283196"/>
                <a:gd name="connsiteY99" fmla="*/ 1704200 h 2307112"/>
                <a:gd name="connsiteX100" fmla="*/ 616905 w 1283196"/>
                <a:gd name="connsiteY100" fmla="*/ 1709062 h 2307112"/>
                <a:gd name="connsiteX101" fmla="*/ 609792 w 1283196"/>
                <a:gd name="connsiteY101" fmla="*/ 1728511 h 2307112"/>
                <a:gd name="connsiteX102" fmla="*/ 614534 w 1283196"/>
                <a:gd name="connsiteY102" fmla="*/ 1745529 h 2307112"/>
                <a:gd name="connsiteX103" fmla="*/ 595565 w 1283196"/>
                <a:gd name="connsiteY103" fmla="*/ 1745529 h 2307112"/>
                <a:gd name="connsiteX104" fmla="*/ 590823 w 1283196"/>
                <a:gd name="connsiteY104" fmla="*/ 1764978 h 2307112"/>
                <a:gd name="connsiteX105" fmla="*/ 597936 w 1283196"/>
                <a:gd name="connsiteY105" fmla="*/ 1779564 h 2307112"/>
                <a:gd name="connsiteX106" fmla="*/ 595565 w 1283196"/>
                <a:gd name="connsiteY106" fmla="*/ 1801444 h 2307112"/>
                <a:gd name="connsiteX107" fmla="*/ 583709 w 1283196"/>
                <a:gd name="connsiteY107" fmla="*/ 1808737 h 2307112"/>
                <a:gd name="connsiteX108" fmla="*/ 583709 w 1283196"/>
                <a:gd name="connsiteY108" fmla="*/ 1842773 h 2307112"/>
                <a:gd name="connsiteX109" fmla="*/ 569483 w 1283196"/>
                <a:gd name="connsiteY109" fmla="*/ 1847635 h 2307112"/>
                <a:gd name="connsiteX110" fmla="*/ 567111 w 1283196"/>
                <a:gd name="connsiteY110" fmla="*/ 1833048 h 2307112"/>
                <a:gd name="connsiteX111" fmla="*/ 533915 w 1283196"/>
                <a:gd name="connsiteY111" fmla="*/ 1833048 h 2307112"/>
                <a:gd name="connsiteX112" fmla="*/ 533915 w 1283196"/>
                <a:gd name="connsiteY112" fmla="*/ 1854928 h 2307112"/>
                <a:gd name="connsiteX113" fmla="*/ 514946 w 1283196"/>
                <a:gd name="connsiteY113" fmla="*/ 1854928 h 2307112"/>
                <a:gd name="connsiteX114" fmla="*/ 514946 w 1283196"/>
                <a:gd name="connsiteY114" fmla="*/ 1864653 h 2307112"/>
                <a:gd name="connsiteX115" fmla="*/ 512575 w 1283196"/>
                <a:gd name="connsiteY115" fmla="*/ 1871946 h 2307112"/>
                <a:gd name="connsiteX116" fmla="*/ 431957 w 1283196"/>
                <a:gd name="connsiteY116" fmla="*/ 1871946 h 2307112"/>
                <a:gd name="connsiteX117" fmla="*/ 431957 w 1283196"/>
                <a:gd name="connsiteY117" fmla="*/ 1891395 h 2307112"/>
                <a:gd name="connsiteX118" fmla="*/ 379791 w 1283196"/>
                <a:gd name="connsiteY118" fmla="*/ 1896257 h 2307112"/>
                <a:gd name="connsiteX119" fmla="*/ 379791 w 1283196"/>
                <a:gd name="connsiteY119" fmla="*/ 1925430 h 2307112"/>
                <a:gd name="connsiteX120" fmla="*/ 358451 w 1283196"/>
                <a:gd name="connsiteY120" fmla="*/ 1925430 h 2307112"/>
                <a:gd name="connsiteX121" fmla="*/ 356080 w 1283196"/>
                <a:gd name="connsiteY121" fmla="*/ 1947310 h 2307112"/>
                <a:gd name="connsiteX122" fmla="*/ 344224 w 1283196"/>
                <a:gd name="connsiteY122" fmla="*/ 1947310 h 2307112"/>
                <a:gd name="connsiteX123" fmla="*/ 344224 w 1283196"/>
                <a:gd name="connsiteY123" fmla="*/ 1974052 h 2307112"/>
                <a:gd name="connsiteX124" fmla="*/ 351338 w 1283196"/>
                <a:gd name="connsiteY124" fmla="*/ 1978914 h 2307112"/>
                <a:gd name="connsiteX125" fmla="*/ 348967 w 1283196"/>
                <a:gd name="connsiteY125" fmla="*/ 1995932 h 2307112"/>
                <a:gd name="connsiteX126" fmla="*/ 356080 w 1283196"/>
                <a:gd name="connsiteY126" fmla="*/ 2000794 h 2307112"/>
                <a:gd name="connsiteX127" fmla="*/ 356080 w 1283196"/>
                <a:gd name="connsiteY127" fmla="*/ 2064003 h 2307112"/>
                <a:gd name="connsiteX128" fmla="*/ 348967 w 1283196"/>
                <a:gd name="connsiteY128" fmla="*/ 2064003 h 2307112"/>
                <a:gd name="connsiteX129" fmla="*/ 348967 w 1283196"/>
                <a:gd name="connsiteY129" fmla="*/ 2076158 h 2307112"/>
                <a:gd name="connsiteX130" fmla="*/ 329997 w 1283196"/>
                <a:gd name="connsiteY130" fmla="*/ 2078589 h 2307112"/>
                <a:gd name="connsiteX131" fmla="*/ 315771 w 1283196"/>
                <a:gd name="connsiteY131" fmla="*/ 2112625 h 2307112"/>
                <a:gd name="connsiteX132" fmla="*/ 315771 w 1283196"/>
                <a:gd name="connsiteY132" fmla="*/ 2124780 h 2307112"/>
                <a:gd name="connsiteX133" fmla="*/ 372678 w 1283196"/>
                <a:gd name="connsiteY133" fmla="*/ 2127211 h 2307112"/>
                <a:gd name="connsiteX134" fmla="*/ 365565 w 1283196"/>
                <a:gd name="connsiteY134" fmla="*/ 2146660 h 2307112"/>
                <a:gd name="connsiteX135" fmla="*/ 370307 w 1283196"/>
                <a:gd name="connsiteY135" fmla="*/ 2156384 h 2307112"/>
                <a:gd name="connsiteX136" fmla="*/ 365565 w 1283196"/>
                <a:gd name="connsiteY136" fmla="*/ 2163678 h 2307112"/>
                <a:gd name="connsiteX137" fmla="*/ 348967 w 1283196"/>
                <a:gd name="connsiteY137" fmla="*/ 2163678 h 2307112"/>
                <a:gd name="connsiteX138" fmla="*/ 348967 w 1283196"/>
                <a:gd name="connsiteY138" fmla="*/ 2175833 h 2307112"/>
                <a:gd name="connsiteX139" fmla="*/ 318142 w 1283196"/>
                <a:gd name="connsiteY139" fmla="*/ 2183126 h 2307112"/>
                <a:gd name="connsiteX140" fmla="*/ 325255 w 1283196"/>
                <a:gd name="connsiteY140" fmla="*/ 2195282 h 2307112"/>
                <a:gd name="connsiteX141" fmla="*/ 322884 w 1283196"/>
                <a:gd name="connsiteY141" fmla="*/ 2251197 h 2307112"/>
                <a:gd name="connsiteX142" fmla="*/ 311028 w 1283196"/>
                <a:gd name="connsiteY142" fmla="*/ 2273077 h 2307112"/>
                <a:gd name="connsiteX143" fmla="*/ 284946 w 1283196"/>
                <a:gd name="connsiteY143" fmla="*/ 2302250 h 2307112"/>
                <a:gd name="connsiteX144" fmla="*/ 270719 w 1283196"/>
                <a:gd name="connsiteY144" fmla="*/ 2307112 h 2307112"/>
                <a:gd name="connsiteX145" fmla="*/ 254121 w 1283196"/>
                <a:gd name="connsiteY145" fmla="*/ 2277939 h 2307112"/>
                <a:gd name="connsiteX146" fmla="*/ 235152 w 1283196"/>
                <a:gd name="connsiteY146" fmla="*/ 2270646 h 2307112"/>
                <a:gd name="connsiteX147" fmla="*/ 220925 w 1283196"/>
                <a:gd name="connsiteY147" fmla="*/ 2287664 h 2307112"/>
                <a:gd name="connsiteX148" fmla="*/ 201956 w 1283196"/>
                <a:gd name="connsiteY148" fmla="*/ 2280370 h 2307112"/>
                <a:gd name="connsiteX149" fmla="*/ 187729 w 1283196"/>
                <a:gd name="connsiteY149" fmla="*/ 2285232 h 2307112"/>
                <a:gd name="connsiteX150" fmla="*/ 152162 w 1283196"/>
                <a:gd name="connsiteY150" fmla="*/ 2270646 h 2307112"/>
                <a:gd name="connsiteX151" fmla="*/ 111427 w 1283196"/>
                <a:gd name="connsiteY151" fmla="*/ 2249564 h 2307112"/>
                <a:gd name="connsiteX152" fmla="*/ 119732 w 1283196"/>
                <a:gd name="connsiteY152" fmla="*/ 2085522 h 2307112"/>
                <a:gd name="connsiteX153" fmla="*/ 149016 w 1283196"/>
                <a:gd name="connsiteY153" fmla="*/ 1874920 h 2307112"/>
                <a:gd name="connsiteX154" fmla="*/ 144099 w 1283196"/>
                <a:gd name="connsiteY154" fmla="*/ 1761572 h 2307112"/>
                <a:gd name="connsiteX155" fmla="*/ 115820 w 1283196"/>
                <a:gd name="connsiteY155" fmla="*/ 1679414 h 2307112"/>
                <a:gd name="connsiteX156" fmla="*/ 52467 w 1283196"/>
                <a:gd name="connsiteY156" fmla="*/ 1600677 h 2307112"/>
                <a:gd name="connsiteX157" fmla="*/ 2592 w 1283196"/>
                <a:gd name="connsiteY157" fmla="*/ 1561779 h 2307112"/>
                <a:gd name="connsiteX158" fmla="*/ 4236 w 1283196"/>
                <a:gd name="connsiteY158" fmla="*/ 1514320 h 2307112"/>
                <a:gd name="connsiteX159" fmla="*/ 0 w 1283196"/>
                <a:gd name="connsiteY159" fmla="*/ 1437289 h 2307112"/>
                <a:gd name="connsiteX160" fmla="*/ 55307 w 1283196"/>
                <a:gd name="connsiteY160" fmla="*/ 1322960 h 2307112"/>
                <a:gd name="connsiteX161" fmla="*/ 848993 w 1283196"/>
                <a:gd name="connsiteY161" fmla="*/ 1099173 h 2307112"/>
                <a:gd name="connsiteX0" fmla="*/ 216152 w 1271341"/>
                <a:gd name="connsiteY0" fmla="*/ 884920 h 2307112"/>
                <a:gd name="connsiteX1" fmla="*/ 848993 w 1271341"/>
                <a:gd name="connsiteY1" fmla="*/ 1099173 h 2307112"/>
                <a:gd name="connsiteX2" fmla="*/ 365565 w 1271341"/>
                <a:gd name="connsiteY2" fmla="*/ 0 h 2307112"/>
                <a:gd name="connsiteX3" fmla="*/ 541029 w 1271341"/>
                <a:gd name="connsiteY3" fmla="*/ 68071 h 2307112"/>
                <a:gd name="connsiteX4" fmla="*/ 650101 w 1271341"/>
                <a:gd name="connsiteY4" fmla="*/ 167746 h 2307112"/>
                <a:gd name="connsiteX5" fmla="*/ 657215 w 1271341"/>
                <a:gd name="connsiteY5" fmla="*/ 179901 h 2307112"/>
                <a:gd name="connsiteX6" fmla="*/ 707009 w 1271341"/>
                <a:gd name="connsiteY6" fmla="*/ 206643 h 2307112"/>
                <a:gd name="connsiteX7" fmla="*/ 808968 w 1271341"/>
                <a:gd name="connsiteY7" fmla="*/ 216368 h 2307112"/>
                <a:gd name="connsiteX8" fmla="*/ 937009 w 1271341"/>
                <a:gd name="connsiteY8" fmla="*/ 257696 h 2307112"/>
                <a:gd name="connsiteX9" fmla="*/ 1019999 w 1271341"/>
                <a:gd name="connsiteY9" fmla="*/ 367096 h 2307112"/>
                <a:gd name="connsiteX10" fmla="*/ 1136185 w 1271341"/>
                <a:gd name="connsiteY10" fmla="*/ 410856 h 2307112"/>
                <a:gd name="connsiteX11" fmla="*/ 1271341 w 1271341"/>
                <a:gd name="connsiteY11" fmla="*/ 403562 h 2307112"/>
                <a:gd name="connsiteX12" fmla="*/ 1209691 w 1271341"/>
                <a:gd name="connsiteY12" fmla="*/ 440029 h 2307112"/>
                <a:gd name="connsiteX13" fmla="*/ 1207320 w 1271341"/>
                <a:gd name="connsiteY13" fmla="*/ 486220 h 2307112"/>
                <a:gd name="connsiteX14" fmla="*/ 1228660 w 1271341"/>
                <a:gd name="connsiteY14" fmla="*/ 527548 h 2307112"/>
                <a:gd name="connsiteX15" fmla="*/ 1261856 w 1271341"/>
                <a:gd name="connsiteY15" fmla="*/ 549428 h 2307112"/>
                <a:gd name="connsiteX16" fmla="*/ 1024742 w 1271341"/>
                <a:gd name="connsiteY16" fmla="*/ 1145047 h 2307112"/>
                <a:gd name="connsiteX17" fmla="*/ 1036597 w 1271341"/>
                <a:gd name="connsiteY17" fmla="*/ 1159634 h 2307112"/>
                <a:gd name="connsiteX18" fmla="*/ 1065051 w 1271341"/>
                <a:gd name="connsiteY18" fmla="*/ 1159634 h 2307112"/>
                <a:gd name="connsiteX19" fmla="*/ 1067422 w 1271341"/>
                <a:gd name="connsiteY19" fmla="*/ 1162065 h 2307112"/>
                <a:gd name="connsiteX20" fmla="*/ 1086391 w 1271341"/>
                <a:gd name="connsiteY20" fmla="*/ 1154772 h 2307112"/>
                <a:gd name="connsiteX21" fmla="*/ 1098247 w 1271341"/>
                <a:gd name="connsiteY21" fmla="*/ 1162065 h 2307112"/>
                <a:gd name="connsiteX22" fmla="*/ 1105361 w 1271341"/>
                <a:gd name="connsiteY22" fmla="*/ 1162065 h 2307112"/>
                <a:gd name="connsiteX23" fmla="*/ 1100618 w 1271341"/>
                <a:gd name="connsiteY23" fmla="*/ 1166927 h 2307112"/>
                <a:gd name="connsiteX24" fmla="*/ 1114845 w 1271341"/>
                <a:gd name="connsiteY24" fmla="*/ 1174221 h 2307112"/>
                <a:gd name="connsiteX25" fmla="*/ 1121959 w 1271341"/>
                <a:gd name="connsiteY25" fmla="*/ 1217980 h 2307112"/>
                <a:gd name="connsiteX26" fmla="*/ 1114845 w 1271341"/>
                <a:gd name="connsiteY26" fmla="*/ 1225274 h 2307112"/>
                <a:gd name="connsiteX27" fmla="*/ 1114845 w 1271341"/>
                <a:gd name="connsiteY27" fmla="*/ 1249585 h 2307112"/>
                <a:gd name="connsiteX28" fmla="*/ 1140928 w 1271341"/>
                <a:gd name="connsiteY28" fmla="*/ 1266602 h 2307112"/>
                <a:gd name="connsiteX29" fmla="*/ 1136185 w 1271341"/>
                <a:gd name="connsiteY29" fmla="*/ 1273896 h 2307112"/>
                <a:gd name="connsiteX30" fmla="*/ 1145670 w 1271341"/>
                <a:gd name="connsiteY30" fmla="*/ 1286051 h 2307112"/>
                <a:gd name="connsiteX31" fmla="*/ 1145670 w 1271341"/>
                <a:gd name="connsiteY31" fmla="*/ 1298207 h 2307112"/>
                <a:gd name="connsiteX32" fmla="*/ 1148041 w 1271341"/>
                <a:gd name="connsiteY32" fmla="*/ 1300638 h 2307112"/>
                <a:gd name="connsiteX33" fmla="*/ 1145670 w 1271341"/>
                <a:gd name="connsiteY33" fmla="*/ 1307931 h 2307112"/>
                <a:gd name="connsiteX34" fmla="*/ 1152783 w 1271341"/>
                <a:gd name="connsiteY34" fmla="*/ 1320086 h 2307112"/>
                <a:gd name="connsiteX35" fmla="*/ 1159897 w 1271341"/>
                <a:gd name="connsiteY35" fmla="*/ 1312793 h 2307112"/>
                <a:gd name="connsiteX36" fmla="*/ 1159897 w 1271341"/>
                <a:gd name="connsiteY36" fmla="*/ 1322517 h 2307112"/>
                <a:gd name="connsiteX37" fmla="*/ 1162268 w 1271341"/>
                <a:gd name="connsiteY37" fmla="*/ 1339535 h 2307112"/>
                <a:gd name="connsiteX38" fmla="*/ 1136185 w 1271341"/>
                <a:gd name="connsiteY38" fmla="*/ 1354122 h 2307112"/>
                <a:gd name="connsiteX39" fmla="*/ 1114845 w 1271341"/>
                <a:gd name="connsiteY39" fmla="*/ 1354122 h 2307112"/>
                <a:gd name="connsiteX40" fmla="*/ 1112474 w 1271341"/>
                <a:gd name="connsiteY40" fmla="*/ 1371139 h 2307112"/>
                <a:gd name="connsiteX41" fmla="*/ 1133814 w 1271341"/>
                <a:gd name="connsiteY41" fmla="*/ 1371139 h 2307112"/>
                <a:gd name="connsiteX42" fmla="*/ 1136185 w 1271341"/>
                <a:gd name="connsiteY42" fmla="*/ 1378433 h 2307112"/>
                <a:gd name="connsiteX43" fmla="*/ 1140928 w 1271341"/>
                <a:gd name="connsiteY43" fmla="*/ 1376002 h 2307112"/>
                <a:gd name="connsiteX44" fmla="*/ 1148041 w 1271341"/>
                <a:gd name="connsiteY44" fmla="*/ 1388157 h 2307112"/>
                <a:gd name="connsiteX45" fmla="*/ 1145670 w 1271341"/>
                <a:gd name="connsiteY45" fmla="*/ 1395450 h 2307112"/>
                <a:gd name="connsiteX46" fmla="*/ 1148041 w 1271341"/>
                <a:gd name="connsiteY46" fmla="*/ 1397882 h 2307112"/>
                <a:gd name="connsiteX47" fmla="*/ 1167010 w 1271341"/>
                <a:gd name="connsiteY47" fmla="*/ 1376002 h 2307112"/>
                <a:gd name="connsiteX48" fmla="*/ 1174124 w 1271341"/>
                <a:gd name="connsiteY48" fmla="*/ 1378433 h 2307112"/>
                <a:gd name="connsiteX49" fmla="*/ 1169381 w 1271341"/>
                <a:gd name="connsiteY49" fmla="*/ 1376002 h 2307112"/>
                <a:gd name="connsiteX50" fmla="*/ 1176495 w 1271341"/>
                <a:gd name="connsiteY50" fmla="*/ 1368708 h 2307112"/>
                <a:gd name="connsiteX51" fmla="*/ 1183608 w 1271341"/>
                <a:gd name="connsiteY51" fmla="*/ 1363846 h 2307112"/>
                <a:gd name="connsiteX52" fmla="*/ 1200206 w 1271341"/>
                <a:gd name="connsiteY52" fmla="*/ 1412468 h 2307112"/>
                <a:gd name="connsiteX53" fmla="*/ 1195464 w 1271341"/>
                <a:gd name="connsiteY53" fmla="*/ 1419761 h 2307112"/>
                <a:gd name="connsiteX54" fmla="*/ 1195464 w 1271341"/>
                <a:gd name="connsiteY54" fmla="*/ 1436779 h 2307112"/>
                <a:gd name="connsiteX55" fmla="*/ 1162268 w 1271341"/>
                <a:gd name="connsiteY55" fmla="*/ 1431917 h 2307112"/>
                <a:gd name="connsiteX56" fmla="*/ 1159897 w 1271341"/>
                <a:gd name="connsiteY56" fmla="*/ 1468383 h 2307112"/>
                <a:gd name="connsiteX57" fmla="*/ 1145670 w 1271341"/>
                <a:gd name="connsiteY57" fmla="*/ 1468383 h 2307112"/>
                <a:gd name="connsiteX58" fmla="*/ 1140928 w 1271341"/>
                <a:gd name="connsiteY58" fmla="*/ 1499988 h 2307112"/>
                <a:gd name="connsiteX59" fmla="*/ 1126701 w 1271341"/>
                <a:gd name="connsiteY59" fmla="*/ 1517005 h 2307112"/>
                <a:gd name="connsiteX60" fmla="*/ 1126701 w 1271341"/>
                <a:gd name="connsiteY60" fmla="*/ 1543747 h 2307112"/>
                <a:gd name="connsiteX61" fmla="*/ 1107732 w 1271341"/>
                <a:gd name="connsiteY61" fmla="*/ 1555903 h 2307112"/>
                <a:gd name="connsiteX62" fmla="*/ 1133814 w 1271341"/>
                <a:gd name="connsiteY62" fmla="*/ 1565627 h 2307112"/>
                <a:gd name="connsiteX63" fmla="*/ 1133814 w 1271341"/>
                <a:gd name="connsiteY63" fmla="*/ 1572921 h 2307112"/>
                <a:gd name="connsiteX64" fmla="*/ 1079278 w 1271341"/>
                <a:gd name="connsiteY64" fmla="*/ 1572921 h 2307112"/>
                <a:gd name="connsiteX65" fmla="*/ 1091134 w 1271341"/>
                <a:gd name="connsiteY65" fmla="*/ 1597232 h 2307112"/>
                <a:gd name="connsiteX66" fmla="*/ 1100618 w 1271341"/>
                <a:gd name="connsiteY66" fmla="*/ 1604525 h 2307112"/>
                <a:gd name="connsiteX67" fmla="*/ 1098247 w 1271341"/>
                <a:gd name="connsiteY67" fmla="*/ 1614249 h 2307112"/>
                <a:gd name="connsiteX68" fmla="*/ 1100618 w 1271341"/>
                <a:gd name="connsiteY68" fmla="*/ 1619111 h 2307112"/>
                <a:gd name="connsiteX69" fmla="*/ 1100618 w 1271341"/>
                <a:gd name="connsiteY69" fmla="*/ 1640991 h 2307112"/>
                <a:gd name="connsiteX70" fmla="*/ 1093505 w 1271341"/>
                <a:gd name="connsiteY70" fmla="*/ 1640991 h 2307112"/>
                <a:gd name="connsiteX71" fmla="*/ 1086391 w 1271341"/>
                <a:gd name="connsiteY71" fmla="*/ 1662871 h 2307112"/>
                <a:gd name="connsiteX72" fmla="*/ 1086391 w 1271341"/>
                <a:gd name="connsiteY72" fmla="*/ 1701769 h 2307112"/>
                <a:gd name="connsiteX73" fmla="*/ 1072165 w 1271341"/>
                <a:gd name="connsiteY73" fmla="*/ 1704200 h 2307112"/>
                <a:gd name="connsiteX74" fmla="*/ 1072165 w 1271341"/>
                <a:gd name="connsiteY74" fmla="*/ 1718786 h 2307112"/>
                <a:gd name="connsiteX75" fmla="*/ 1060309 w 1271341"/>
                <a:gd name="connsiteY75" fmla="*/ 1735804 h 2307112"/>
                <a:gd name="connsiteX76" fmla="*/ 1003401 w 1271341"/>
                <a:gd name="connsiteY76" fmla="*/ 1728511 h 2307112"/>
                <a:gd name="connsiteX77" fmla="*/ 977319 w 1271341"/>
                <a:gd name="connsiteY77" fmla="*/ 1728511 h 2307112"/>
                <a:gd name="connsiteX78" fmla="*/ 965463 w 1271341"/>
                <a:gd name="connsiteY78" fmla="*/ 1738235 h 2307112"/>
                <a:gd name="connsiteX79" fmla="*/ 958350 w 1271341"/>
                <a:gd name="connsiteY79" fmla="*/ 1730942 h 2307112"/>
                <a:gd name="connsiteX80" fmla="*/ 951236 w 1271341"/>
                <a:gd name="connsiteY80" fmla="*/ 1735804 h 2307112"/>
                <a:gd name="connsiteX81" fmla="*/ 929896 w 1271341"/>
                <a:gd name="connsiteY81" fmla="*/ 1709062 h 2307112"/>
                <a:gd name="connsiteX82" fmla="*/ 915669 w 1271341"/>
                <a:gd name="connsiteY82" fmla="*/ 1716355 h 2307112"/>
                <a:gd name="connsiteX83" fmla="*/ 908556 w 1271341"/>
                <a:gd name="connsiteY83" fmla="*/ 1728511 h 2307112"/>
                <a:gd name="connsiteX84" fmla="*/ 901442 w 1271341"/>
                <a:gd name="connsiteY84" fmla="*/ 1730942 h 2307112"/>
                <a:gd name="connsiteX85" fmla="*/ 887215 w 1271341"/>
                <a:gd name="connsiteY85" fmla="*/ 1701769 h 2307112"/>
                <a:gd name="connsiteX86" fmla="*/ 816081 w 1271341"/>
                <a:gd name="connsiteY86" fmla="*/ 1704200 h 2307112"/>
                <a:gd name="connsiteX87" fmla="*/ 813710 w 1271341"/>
                <a:gd name="connsiteY87" fmla="*/ 1716355 h 2307112"/>
                <a:gd name="connsiteX88" fmla="*/ 771030 w 1271341"/>
                <a:gd name="connsiteY88" fmla="*/ 1716355 h 2307112"/>
                <a:gd name="connsiteX89" fmla="*/ 771030 w 1271341"/>
                <a:gd name="connsiteY89" fmla="*/ 1723649 h 2307112"/>
                <a:gd name="connsiteX90" fmla="*/ 740205 w 1271341"/>
                <a:gd name="connsiteY90" fmla="*/ 1716355 h 2307112"/>
                <a:gd name="connsiteX91" fmla="*/ 740205 w 1271341"/>
                <a:gd name="connsiteY91" fmla="*/ 1701769 h 2307112"/>
                <a:gd name="connsiteX92" fmla="*/ 733091 w 1271341"/>
                <a:gd name="connsiteY92" fmla="*/ 1701769 h 2307112"/>
                <a:gd name="connsiteX93" fmla="*/ 730720 w 1271341"/>
                <a:gd name="connsiteY93" fmla="*/ 1687182 h 2307112"/>
                <a:gd name="connsiteX94" fmla="*/ 730720 w 1271341"/>
                <a:gd name="connsiteY94" fmla="*/ 1687182 h 2307112"/>
                <a:gd name="connsiteX95" fmla="*/ 733091 w 1271341"/>
                <a:gd name="connsiteY95" fmla="*/ 1701769 h 2307112"/>
                <a:gd name="connsiteX96" fmla="*/ 678555 w 1271341"/>
                <a:gd name="connsiteY96" fmla="*/ 1704200 h 2307112"/>
                <a:gd name="connsiteX97" fmla="*/ 638246 w 1271341"/>
                <a:gd name="connsiteY97" fmla="*/ 1696907 h 2307112"/>
                <a:gd name="connsiteX98" fmla="*/ 635875 w 1271341"/>
                <a:gd name="connsiteY98" fmla="*/ 1704200 h 2307112"/>
                <a:gd name="connsiteX99" fmla="*/ 616905 w 1271341"/>
                <a:gd name="connsiteY99" fmla="*/ 1709062 h 2307112"/>
                <a:gd name="connsiteX100" fmla="*/ 609792 w 1271341"/>
                <a:gd name="connsiteY100" fmla="*/ 1728511 h 2307112"/>
                <a:gd name="connsiteX101" fmla="*/ 614534 w 1271341"/>
                <a:gd name="connsiteY101" fmla="*/ 1745529 h 2307112"/>
                <a:gd name="connsiteX102" fmla="*/ 595565 w 1271341"/>
                <a:gd name="connsiteY102" fmla="*/ 1745529 h 2307112"/>
                <a:gd name="connsiteX103" fmla="*/ 590823 w 1271341"/>
                <a:gd name="connsiteY103" fmla="*/ 1764978 h 2307112"/>
                <a:gd name="connsiteX104" fmla="*/ 597936 w 1271341"/>
                <a:gd name="connsiteY104" fmla="*/ 1779564 h 2307112"/>
                <a:gd name="connsiteX105" fmla="*/ 595565 w 1271341"/>
                <a:gd name="connsiteY105" fmla="*/ 1801444 h 2307112"/>
                <a:gd name="connsiteX106" fmla="*/ 583709 w 1271341"/>
                <a:gd name="connsiteY106" fmla="*/ 1808737 h 2307112"/>
                <a:gd name="connsiteX107" fmla="*/ 583709 w 1271341"/>
                <a:gd name="connsiteY107" fmla="*/ 1842773 h 2307112"/>
                <a:gd name="connsiteX108" fmla="*/ 569483 w 1271341"/>
                <a:gd name="connsiteY108" fmla="*/ 1847635 h 2307112"/>
                <a:gd name="connsiteX109" fmla="*/ 567111 w 1271341"/>
                <a:gd name="connsiteY109" fmla="*/ 1833048 h 2307112"/>
                <a:gd name="connsiteX110" fmla="*/ 533915 w 1271341"/>
                <a:gd name="connsiteY110" fmla="*/ 1833048 h 2307112"/>
                <a:gd name="connsiteX111" fmla="*/ 533915 w 1271341"/>
                <a:gd name="connsiteY111" fmla="*/ 1854928 h 2307112"/>
                <a:gd name="connsiteX112" fmla="*/ 514946 w 1271341"/>
                <a:gd name="connsiteY112" fmla="*/ 1854928 h 2307112"/>
                <a:gd name="connsiteX113" fmla="*/ 514946 w 1271341"/>
                <a:gd name="connsiteY113" fmla="*/ 1864653 h 2307112"/>
                <a:gd name="connsiteX114" fmla="*/ 512575 w 1271341"/>
                <a:gd name="connsiteY114" fmla="*/ 1871946 h 2307112"/>
                <a:gd name="connsiteX115" fmla="*/ 431957 w 1271341"/>
                <a:gd name="connsiteY115" fmla="*/ 1871946 h 2307112"/>
                <a:gd name="connsiteX116" fmla="*/ 431957 w 1271341"/>
                <a:gd name="connsiteY116" fmla="*/ 1891395 h 2307112"/>
                <a:gd name="connsiteX117" fmla="*/ 379791 w 1271341"/>
                <a:gd name="connsiteY117" fmla="*/ 1896257 h 2307112"/>
                <a:gd name="connsiteX118" fmla="*/ 379791 w 1271341"/>
                <a:gd name="connsiteY118" fmla="*/ 1925430 h 2307112"/>
                <a:gd name="connsiteX119" fmla="*/ 358451 w 1271341"/>
                <a:gd name="connsiteY119" fmla="*/ 1925430 h 2307112"/>
                <a:gd name="connsiteX120" fmla="*/ 356080 w 1271341"/>
                <a:gd name="connsiteY120" fmla="*/ 1947310 h 2307112"/>
                <a:gd name="connsiteX121" fmla="*/ 344224 w 1271341"/>
                <a:gd name="connsiteY121" fmla="*/ 1947310 h 2307112"/>
                <a:gd name="connsiteX122" fmla="*/ 344224 w 1271341"/>
                <a:gd name="connsiteY122" fmla="*/ 1974052 h 2307112"/>
                <a:gd name="connsiteX123" fmla="*/ 351338 w 1271341"/>
                <a:gd name="connsiteY123" fmla="*/ 1978914 h 2307112"/>
                <a:gd name="connsiteX124" fmla="*/ 348967 w 1271341"/>
                <a:gd name="connsiteY124" fmla="*/ 1995932 h 2307112"/>
                <a:gd name="connsiteX125" fmla="*/ 356080 w 1271341"/>
                <a:gd name="connsiteY125" fmla="*/ 2000794 h 2307112"/>
                <a:gd name="connsiteX126" fmla="*/ 356080 w 1271341"/>
                <a:gd name="connsiteY126" fmla="*/ 2064003 h 2307112"/>
                <a:gd name="connsiteX127" fmla="*/ 348967 w 1271341"/>
                <a:gd name="connsiteY127" fmla="*/ 2064003 h 2307112"/>
                <a:gd name="connsiteX128" fmla="*/ 348967 w 1271341"/>
                <a:gd name="connsiteY128" fmla="*/ 2076158 h 2307112"/>
                <a:gd name="connsiteX129" fmla="*/ 329997 w 1271341"/>
                <a:gd name="connsiteY129" fmla="*/ 2078589 h 2307112"/>
                <a:gd name="connsiteX130" fmla="*/ 315771 w 1271341"/>
                <a:gd name="connsiteY130" fmla="*/ 2112625 h 2307112"/>
                <a:gd name="connsiteX131" fmla="*/ 315771 w 1271341"/>
                <a:gd name="connsiteY131" fmla="*/ 2124780 h 2307112"/>
                <a:gd name="connsiteX132" fmla="*/ 372678 w 1271341"/>
                <a:gd name="connsiteY132" fmla="*/ 2127211 h 2307112"/>
                <a:gd name="connsiteX133" fmla="*/ 365565 w 1271341"/>
                <a:gd name="connsiteY133" fmla="*/ 2146660 h 2307112"/>
                <a:gd name="connsiteX134" fmla="*/ 370307 w 1271341"/>
                <a:gd name="connsiteY134" fmla="*/ 2156384 h 2307112"/>
                <a:gd name="connsiteX135" fmla="*/ 365565 w 1271341"/>
                <a:gd name="connsiteY135" fmla="*/ 2163678 h 2307112"/>
                <a:gd name="connsiteX136" fmla="*/ 348967 w 1271341"/>
                <a:gd name="connsiteY136" fmla="*/ 2163678 h 2307112"/>
                <a:gd name="connsiteX137" fmla="*/ 348967 w 1271341"/>
                <a:gd name="connsiteY137" fmla="*/ 2175833 h 2307112"/>
                <a:gd name="connsiteX138" fmla="*/ 318142 w 1271341"/>
                <a:gd name="connsiteY138" fmla="*/ 2183126 h 2307112"/>
                <a:gd name="connsiteX139" fmla="*/ 325255 w 1271341"/>
                <a:gd name="connsiteY139" fmla="*/ 2195282 h 2307112"/>
                <a:gd name="connsiteX140" fmla="*/ 322884 w 1271341"/>
                <a:gd name="connsiteY140" fmla="*/ 2251197 h 2307112"/>
                <a:gd name="connsiteX141" fmla="*/ 311028 w 1271341"/>
                <a:gd name="connsiteY141" fmla="*/ 2273077 h 2307112"/>
                <a:gd name="connsiteX142" fmla="*/ 284946 w 1271341"/>
                <a:gd name="connsiteY142" fmla="*/ 2302250 h 2307112"/>
                <a:gd name="connsiteX143" fmla="*/ 270719 w 1271341"/>
                <a:gd name="connsiteY143" fmla="*/ 2307112 h 2307112"/>
                <a:gd name="connsiteX144" fmla="*/ 254121 w 1271341"/>
                <a:gd name="connsiteY144" fmla="*/ 2277939 h 2307112"/>
                <a:gd name="connsiteX145" fmla="*/ 235152 w 1271341"/>
                <a:gd name="connsiteY145" fmla="*/ 2270646 h 2307112"/>
                <a:gd name="connsiteX146" fmla="*/ 220925 w 1271341"/>
                <a:gd name="connsiteY146" fmla="*/ 2287664 h 2307112"/>
                <a:gd name="connsiteX147" fmla="*/ 201956 w 1271341"/>
                <a:gd name="connsiteY147" fmla="*/ 2280370 h 2307112"/>
                <a:gd name="connsiteX148" fmla="*/ 187729 w 1271341"/>
                <a:gd name="connsiteY148" fmla="*/ 2285232 h 2307112"/>
                <a:gd name="connsiteX149" fmla="*/ 152162 w 1271341"/>
                <a:gd name="connsiteY149" fmla="*/ 2270646 h 2307112"/>
                <a:gd name="connsiteX150" fmla="*/ 111427 w 1271341"/>
                <a:gd name="connsiteY150" fmla="*/ 2249564 h 2307112"/>
                <a:gd name="connsiteX151" fmla="*/ 119732 w 1271341"/>
                <a:gd name="connsiteY151" fmla="*/ 2085522 h 2307112"/>
                <a:gd name="connsiteX152" fmla="*/ 149016 w 1271341"/>
                <a:gd name="connsiteY152" fmla="*/ 1874920 h 2307112"/>
                <a:gd name="connsiteX153" fmla="*/ 144099 w 1271341"/>
                <a:gd name="connsiteY153" fmla="*/ 1761572 h 2307112"/>
                <a:gd name="connsiteX154" fmla="*/ 115820 w 1271341"/>
                <a:gd name="connsiteY154" fmla="*/ 1679414 h 2307112"/>
                <a:gd name="connsiteX155" fmla="*/ 52467 w 1271341"/>
                <a:gd name="connsiteY155" fmla="*/ 1600677 h 2307112"/>
                <a:gd name="connsiteX156" fmla="*/ 2592 w 1271341"/>
                <a:gd name="connsiteY156" fmla="*/ 1561779 h 2307112"/>
                <a:gd name="connsiteX157" fmla="*/ 4236 w 1271341"/>
                <a:gd name="connsiteY157" fmla="*/ 1514320 h 2307112"/>
                <a:gd name="connsiteX158" fmla="*/ 0 w 1271341"/>
                <a:gd name="connsiteY158" fmla="*/ 1437289 h 2307112"/>
                <a:gd name="connsiteX159" fmla="*/ 55307 w 1271341"/>
                <a:gd name="connsiteY159" fmla="*/ 1322960 h 2307112"/>
                <a:gd name="connsiteX160" fmla="*/ 848993 w 1271341"/>
                <a:gd name="connsiteY160" fmla="*/ 1099173 h 2307112"/>
                <a:gd name="connsiteX0" fmla="*/ 216152 w 1271341"/>
                <a:gd name="connsiteY0" fmla="*/ 884920 h 2307112"/>
                <a:gd name="connsiteX1" fmla="*/ 848993 w 1271341"/>
                <a:gd name="connsiteY1" fmla="*/ 1099173 h 2307112"/>
                <a:gd name="connsiteX2" fmla="*/ 365565 w 1271341"/>
                <a:gd name="connsiteY2" fmla="*/ 0 h 2307112"/>
                <a:gd name="connsiteX3" fmla="*/ 541029 w 1271341"/>
                <a:gd name="connsiteY3" fmla="*/ 68071 h 2307112"/>
                <a:gd name="connsiteX4" fmla="*/ 650101 w 1271341"/>
                <a:gd name="connsiteY4" fmla="*/ 167746 h 2307112"/>
                <a:gd name="connsiteX5" fmla="*/ 657215 w 1271341"/>
                <a:gd name="connsiteY5" fmla="*/ 179901 h 2307112"/>
                <a:gd name="connsiteX6" fmla="*/ 707009 w 1271341"/>
                <a:gd name="connsiteY6" fmla="*/ 206643 h 2307112"/>
                <a:gd name="connsiteX7" fmla="*/ 808968 w 1271341"/>
                <a:gd name="connsiteY7" fmla="*/ 216368 h 2307112"/>
                <a:gd name="connsiteX8" fmla="*/ 937009 w 1271341"/>
                <a:gd name="connsiteY8" fmla="*/ 257696 h 2307112"/>
                <a:gd name="connsiteX9" fmla="*/ 1019999 w 1271341"/>
                <a:gd name="connsiteY9" fmla="*/ 367096 h 2307112"/>
                <a:gd name="connsiteX10" fmla="*/ 1136185 w 1271341"/>
                <a:gd name="connsiteY10" fmla="*/ 410856 h 2307112"/>
                <a:gd name="connsiteX11" fmla="*/ 1271341 w 1271341"/>
                <a:gd name="connsiteY11" fmla="*/ 403562 h 2307112"/>
                <a:gd name="connsiteX12" fmla="*/ 1209691 w 1271341"/>
                <a:gd name="connsiteY12" fmla="*/ 440029 h 2307112"/>
                <a:gd name="connsiteX13" fmla="*/ 1207320 w 1271341"/>
                <a:gd name="connsiteY13" fmla="*/ 486220 h 2307112"/>
                <a:gd name="connsiteX14" fmla="*/ 1261856 w 1271341"/>
                <a:gd name="connsiteY14" fmla="*/ 549428 h 2307112"/>
                <a:gd name="connsiteX15" fmla="*/ 1024742 w 1271341"/>
                <a:gd name="connsiteY15" fmla="*/ 1145047 h 2307112"/>
                <a:gd name="connsiteX16" fmla="*/ 1036597 w 1271341"/>
                <a:gd name="connsiteY16" fmla="*/ 1159634 h 2307112"/>
                <a:gd name="connsiteX17" fmla="*/ 1065051 w 1271341"/>
                <a:gd name="connsiteY17" fmla="*/ 1159634 h 2307112"/>
                <a:gd name="connsiteX18" fmla="*/ 1067422 w 1271341"/>
                <a:gd name="connsiteY18" fmla="*/ 1162065 h 2307112"/>
                <a:gd name="connsiteX19" fmla="*/ 1086391 w 1271341"/>
                <a:gd name="connsiteY19" fmla="*/ 1154772 h 2307112"/>
                <a:gd name="connsiteX20" fmla="*/ 1098247 w 1271341"/>
                <a:gd name="connsiteY20" fmla="*/ 1162065 h 2307112"/>
                <a:gd name="connsiteX21" fmla="*/ 1105361 w 1271341"/>
                <a:gd name="connsiteY21" fmla="*/ 1162065 h 2307112"/>
                <a:gd name="connsiteX22" fmla="*/ 1100618 w 1271341"/>
                <a:gd name="connsiteY22" fmla="*/ 1166927 h 2307112"/>
                <a:gd name="connsiteX23" fmla="*/ 1114845 w 1271341"/>
                <a:gd name="connsiteY23" fmla="*/ 1174221 h 2307112"/>
                <a:gd name="connsiteX24" fmla="*/ 1121959 w 1271341"/>
                <a:gd name="connsiteY24" fmla="*/ 1217980 h 2307112"/>
                <a:gd name="connsiteX25" fmla="*/ 1114845 w 1271341"/>
                <a:gd name="connsiteY25" fmla="*/ 1225274 h 2307112"/>
                <a:gd name="connsiteX26" fmla="*/ 1114845 w 1271341"/>
                <a:gd name="connsiteY26" fmla="*/ 1249585 h 2307112"/>
                <a:gd name="connsiteX27" fmla="*/ 1140928 w 1271341"/>
                <a:gd name="connsiteY27" fmla="*/ 1266602 h 2307112"/>
                <a:gd name="connsiteX28" fmla="*/ 1136185 w 1271341"/>
                <a:gd name="connsiteY28" fmla="*/ 1273896 h 2307112"/>
                <a:gd name="connsiteX29" fmla="*/ 1145670 w 1271341"/>
                <a:gd name="connsiteY29" fmla="*/ 1286051 h 2307112"/>
                <a:gd name="connsiteX30" fmla="*/ 1145670 w 1271341"/>
                <a:gd name="connsiteY30" fmla="*/ 1298207 h 2307112"/>
                <a:gd name="connsiteX31" fmla="*/ 1148041 w 1271341"/>
                <a:gd name="connsiteY31" fmla="*/ 1300638 h 2307112"/>
                <a:gd name="connsiteX32" fmla="*/ 1145670 w 1271341"/>
                <a:gd name="connsiteY32" fmla="*/ 1307931 h 2307112"/>
                <a:gd name="connsiteX33" fmla="*/ 1152783 w 1271341"/>
                <a:gd name="connsiteY33" fmla="*/ 1320086 h 2307112"/>
                <a:gd name="connsiteX34" fmla="*/ 1159897 w 1271341"/>
                <a:gd name="connsiteY34" fmla="*/ 1312793 h 2307112"/>
                <a:gd name="connsiteX35" fmla="*/ 1159897 w 1271341"/>
                <a:gd name="connsiteY35" fmla="*/ 1322517 h 2307112"/>
                <a:gd name="connsiteX36" fmla="*/ 1162268 w 1271341"/>
                <a:gd name="connsiteY36" fmla="*/ 1339535 h 2307112"/>
                <a:gd name="connsiteX37" fmla="*/ 1136185 w 1271341"/>
                <a:gd name="connsiteY37" fmla="*/ 1354122 h 2307112"/>
                <a:gd name="connsiteX38" fmla="*/ 1114845 w 1271341"/>
                <a:gd name="connsiteY38" fmla="*/ 1354122 h 2307112"/>
                <a:gd name="connsiteX39" fmla="*/ 1112474 w 1271341"/>
                <a:gd name="connsiteY39" fmla="*/ 1371139 h 2307112"/>
                <a:gd name="connsiteX40" fmla="*/ 1133814 w 1271341"/>
                <a:gd name="connsiteY40" fmla="*/ 1371139 h 2307112"/>
                <a:gd name="connsiteX41" fmla="*/ 1136185 w 1271341"/>
                <a:gd name="connsiteY41" fmla="*/ 1378433 h 2307112"/>
                <a:gd name="connsiteX42" fmla="*/ 1140928 w 1271341"/>
                <a:gd name="connsiteY42" fmla="*/ 1376002 h 2307112"/>
                <a:gd name="connsiteX43" fmla="*/ 1148041 w 1271341"/>
                <a:gd name="connsiteY43" fmla="*/ 1388157 h 2307112"/>
                <a:gd name="connsiteX44" fmla="*/ 1145670 w 1271341"/>
                <a:gd name="connsiteY44" fmla="*/ 1395450 h 2307112"/>
                <a:gd name="connsiteX45" fmla="*/ 1148041 w 1271341"/>
                <a:gd name="connsiteY45" fmla="*/ 1397882 h 2307112"/>
                <a:gd name="connsiteX46" fmla="*/ 1167010 w 1271341"/>
                <a:gd name="connsiteY46" fmla="*/ 1376002 h 2307112"/>
                <a:gd name="connsiteX47" fmla="*/ 1174124 w 1271341"/>
                <a:gd name="connsiteY47" fmla="*/ 1378433 h 2307112"/>
                <a:gd name="connsiteX48" fmla="*/ 1169381 w 1271341"/>
                <a:gd name="connsiteY48" fmla="*/ 1376002 h 2307112"/>
                <a:gd name="connsiteX49" fmla="*/ 1176495 w 1271341"/>
                <a:gd name="connsiteY49" fmla="*/ 1368708 h 2307112"/>
                <a:gd name="connsiteX50" fmla="*/ 1183608 w 1271341"/>
                <a:gd name="connsiteY50" fmla="*/ 1363846 h 2307112"/>
                <a:gd name="connsiteX51" fmla="*/ 1200206 w 1271341"/>
                <a:gd name="connsiteY51" fmla="*/ 1412468 h 2307112"/>
                <a:gd name="connsiteX52" fmla="*/ 1195464 w 1271341"/>
                <a:gd name="connsiteY52" fmla="*/ 1419761 h 2307112"/>
                <a:gd name="connsiteX53" fmla="*/ 1195464 w 1271341"/>
                <a:gd name="connsiteY53" fmla="*/ 1436779 h 2307112"/>
                <a:gd name="connsiteX54" fmla="*/ 1162268 w 1271341"/>
                <a:gd name="connsiteY54" fmla="*/ 1431917 h 2307112"/>
                <a:gd name="connsiteX55" fmla="*/ 1159897 w 1271341"/>
                <a:gd name="connsiteY55" fmla="*/ 1468383 h 2307112"/>
                <a:gd name="connsiteX56" fmla="*/ 1145670 w 1271341"/>
                <a:gd name="connsiteY56" fmla="*/ 1468383 h 2307112"/>
                <a:gd name="connsiteX57" fmla="*/ 1140928 w 1271341"/>
                <a:gd name="connsiteY57" fmla="*/ 1499988 h 2307112"/>
                <a:gd name="connsiteX58" fmla="*/ 1126701 w 1271341"/>
                <a:gd name="connsiteY58" fmla="*/ 1517005 h 2307112"/>
                <a:gd name="connsiteX59" fmla="*/ 1126701 w 1271341"/>
                <a:gd name="connsiteY59" fmla="*/ 1543747 h 2307112"/>
                <a:gd name="connsiteX60" fmla="*/ 1107732 w 1271341"/>
                <a:gd name="connsiteY60" fmla="*/ 1555903 h 2307112"/>
                <a:gd name="connsiteX61" fmla="*/ 1133814 w 1271341"/>
                <a:gd name="connsiteY61" fmla="*/ 1565627 h 2307112"/>
                <a:gd name="connsiteX62" fmla="*/ 1133814 w 1271341"/>
                <a:gd name="connsiteY62" fmla="*/ 1572921 h 2307112"/>
                <a:gd name="connsiteX63" fmla="*/ 1079278 w 1271341"/>
                <a:gd name="connsiteY63" fmla="*/ 1572921 h 2307112"/>
                <a:gd name="connsiteX64" fmla="*/ 1091134 w 1271341"/>
                <a:gd name="connsiteY64" fmla="*/ 1597232 h 2307112"/>
                <a:gd name="connsiteX65" fmla="*/ 1100618 w 1271341"/>
                <a:gd name="connsiteY65" fmla="*/ 1604525 h 2307112"/>
                <a:gd name="connsiteX66" fmla="*/ 1098247 w 1271341"/>
                <a:gd name="connsiteY66" fmla="*/ 1614249 h 2307112"/>
                <a:gd name="connsiteX67" fmla="*/ 1100618 w 1271341"/>
                <a:gd name="connsiteY67" fmla="*/ 1619111 h 2307112"/>
                <a:gd name="connsiteX68" fmla="*/ 1100618 w 1271341"/>
                <a:gd name="connsiteY68" fmla="*/ 1640991 h 2307112"/>
                <a:gd name="connsiteX69" fmla="*/ 1093505 w 1271341"/>
                <a:gd name="connsiteY69" fmla="*/ 1640991 h 2307112"/>
                <a:gd name="connsiteX70" fmla="*/ 1086391 w 1271341"/>
                <a:gd name="connsiteY70" fmla="*/ 1662871 h 2307112"/>
                <a:gd name="connsiteX71" fmla="*/ 1086391 w 1271341"/>
                <a:gd name="connsiteY71" fmla="*/ 1701769 h 2307112"/>
                <a:gd name="connsiteX72" fmla="*/ 1072165 w 1271341"/>
                <a:gd name="connsiteY72" fmla="*/ 1704200 h 2307112"/>
                <a:gd name="connsiteX73" fmla="*/ 1072165 w 1271341"/>
                <a:gd name="connsiteY73" fmla="*/ 1718786 h 2307112"/>
                <a:gd name="connsiteX74" fmla="*/ 1060309 w 1271341"/>
                <a:gd name="connsiteY74" fmla="*/ 1735804 h 2307112"/>
                <a:gd name="connsiteX75" fmla="*/ 1003401 w 1271341"/>
                <a:gd name="connsiteY75" fmla="*/ 1728511 h 2307112"/>
                <a:gd name="connsiteX76" fmla="*/ 977319 w 1271341"/>
                <a:gd name="connsiteY76" fmla="*/ 1728511 h 2307112"/>
                <a:gd name="connsiteX77" fmla="*/ 965463 w 1271341"/>
                <a:gd name="connsiteY77" fmla="*/ 1738235 h 2307112"/>
                <a:gd name="connsiteX78" fmla="*/ 958350 w 1271341"/>
                <a:gd name="connsiteY78" fmla="*/ 1730942 h 2307112"/>
                <a:gd name="connsiteX79" fmla="*/ 951236 w 1271341"/>
                <a:gd name="connsiteY79" fmla="*/ 1735804 h 2307112"/>
                <a:gd name="connsiteX80" fmla="*/ 929896 w 1271341"/>
                <a:gd name="connsiteY80" fmla="*/ 1709062 h 2307112"/>
                <a:gd name="connsiteX81" fmla="*/ 915669 w 1271341"/>
                <a:gd name="connsiteY81" fmla="*/ 1716355 h 2307112"/>
                <a:gd name="connsiteX82" fmla="*/ 908556 w 1271341"/>
                <a:gd name="connsiteY82" fmla="*/ 1728511 h 2307112"/>
                <a:gd name="connsiteX83" fmla="*/ 901442 w 1271341"/>
                <a:gd name="connsiteY83" fmla="*/ 1730942 h 2307112"/>
                <a:gd name="connsiteX84" fmla="*/ 887215 w 1271341"/>
                <a:gd name="connsiteY84" fmla="*/ 1701769 h 2307112"/>
                <a:gd name="connsiteX85" fmla="*/ 816081 w 1271341"/>
                <a:gd name="connsiteY85" fmla="*/ 1704200 h 2307112"/>
                <a:gd name="connsiteX86" fmla="*/ 813710 w 1271341"/>
                <a:gd name="connsiteY86" fmla="*/ 1716355 h 2307112"/>
                <a:gd name="connsiteX87" fmla="*/ 771030 w 1271341"/>
                <a:gd name="connsiteY87" fmla="*/ 1716355 h 2307112"/>
                <a:gd name="connsiteX88" fmla="*/ 771030 w 1271341"/>
                <a:gd name="connsiteY88" fmla="*/ 1723649 h 2307112"/>
                <a:gd name="connsiteX89" fmla="*/ 740205 w 1271341"/>
                <a:gd name="connsiteY89" fmla="*/ 1716355 h 2307112"/>
                <a:gd name="connsiteX90" fmla="*/ 740205 w 1271341"/>
                <a:gd name="connsiteY90" fmla="*/ 1701769 h 2307112"/>
                <a:gd name="connsiteX91" fmla="*/ 733091 w 1271341"/>
                <a:gd name="connsiteY91" fmla="*/ 1701769 h 2307112"/>
                <a:gd name="connsiteX92" fmla="*/ 730720 w 1271341"/>
                <a:gd name="connsiteY92" fmla="*/ 1687182 h 2307112"/>
                <a:gd name="connsiteX93" fmla="*/ 730720 w 1271341"/>
                <a:gd name="connsiteY93" fmla="*/ 1687182 h 2307112"/>
                <a:gd name="connsiteX94" fmla="*/ 733091 w 1271341"/>
                <a:gd name="connsiteY94" fmla="*/ 1701769 h 2307112"/>
                <a:gd name="connsiteX95" fmla="*/ 678555 w 1271341"/>
                <a:gd name="connsiteY95" fmla="*/ 1704200 h 2307112"/>
                <a:gd name="connsiteX96" fmla="*/ 638246 w 1271341"/>
                <a:gd name="connsiteY96" fmla="*/ 1696907 h 2307112"/>
                <a:gd name="connsiteX97" fmla="*/ 635875 w 1271341"/>
                <a:gd name="connsiteY97" fmla="*/ 1704200 h 2307112"/>
                <a:gd name="connsiteX98" fmla="*/ 616905 w 1271341"/>
                <a:gd name="connsiteY98" fmla="*/ 1709062 h 2307112"/>
                <a:gd name="connsiteX99" fmla="*/ 609792 w 1271341"/>
                <a:gd name="connsiteY99" fmla="*/ 1728511 h 2307112"/>
                <a:gd name="connsiteX100" fmla="*/ 614534 w 1271341"/>
                <a:gd name="connsiteY100" fmla="*/ 1745529 h 2307112"/>
                <a:gd name="connsiteX101" fmla="*/ 595565 w 1271341"/>
                <a:gd name="connsiteY101" fmla="*/ 1745529 h 2307112"/>
                <a:gd name="connsiteX102" fmla="*/ 590823 w 1271341"/>
                <a:gd name="connsiteY102" fmla="*/ 1764978 h 2307112"/>
                <a:gd name="connsiteX103" fmla="*/ 597936 w 1271341"/>
                <a:gd name="connsiteY103" fmla="*/ 1779564 h 2307112"/>
                <a:gd name="connsiteX104" fmla="*/ 595565 w 1271341"/>
                <a:gd name="connsiteY104" fmla="*/ 1801444 h 2307112"/>
                <a:gd name="connsiteX105" fmla="*/ 583709 w 1271341"/>
                <a:gd name="connsiteY105" fmla="*/ 1808737 h 2307112"/>
                <a:gd name="connsiteX106" fmla="*/ 583709 w 1271341"/>
                <a:gd name="connsiteY106" fmla="*/ 1842773 h 2307112"/>
                <a:gd name="connsiteX107" fmla="*/ 569483 w 1271341"/>
                <a:gd name="connsiteY107" fmla="*/ 1847635 h 2307112"/>
                <a:gd name="connsiteX108" fmla="*/ 567111 w 1271341"/>
                <a:gd name="connsiteY108" fmla="*/ 1833048 h 2307112"/>
                <a:gd name="connsiteX109" fmla="*/ 533915 w 1271341"/>
                <a:gd name="connsiteY109" fmla="*/ 1833048 h 2307112"/>
                <a:gd name="connsiteX110" fmla="*/ 533915 w 1271341"/>
                <a:gd name="connsiteY110" fmla="*/ 1854928 h 2307112"/>
                <a:gd name="connsiteX111" fmla="*/ 514946 w 1271341"/>
                <a:gd name="connsiteY111" fmla="*/ 1854928 h 2307112"/>
                <a:gd name="connsiteX112" fmla="*/ 514946 w 1271341"/>
                <a:gd name="connsiteY112" fmla="*/ 1864653 h 2307112"/>
                <a:gd name="connsiteX113" fmla="*/ 512575 w 1271341"/>
                <a:gd name="connsiteY113" fmla="*/ 1871946 h 2307112"/>
                <a:gd name="connsiteX114" fmla="*/ 431957 w 1271341"/>
                <a:gd name="connsiteY114" fmla="*/ 1871946 h 2307112"/>
                <a:gd name="connsiteX115" fmla="*/ 431957 w 1271341"/>
                <a:gd name="connsiteY115" fmla="*/ 1891395 h 2307112"/>
                <a:gd name="connsiteX116" fmla="*/ 379791 w 1271341"/>
                <a:gd name="connsiteY116" fmla="*/ 1896257 h 2307112"/>
                <a:gd name="connsiteX117" fmla="*/ 379791 w 1271341"/>
                <a:gd name="connsiteY117" fmla="*/ 1925430 h 2307112"/>
                <a:gd name="connsiteX118" fmla="*/ 358451 w 1271341"/>
                <a:gd name="connsiteY118" fmla="*/ 1925430 h 2307112"/>
                <a:gd name="connsiteX119" fmla="*/ 356080 w 1271341"/>
                <a:gd name="connsiteY119" fmla="*/ 1947310 h 2307112"/>
                <a:gd name="connsiteX120" fmla="*/ 344224 w 1271341"/>
                <a:gd name="connsiteY120" fmla="*/ 1947310 h 2307112"/>
                <a:gd name="connsiteX121" fmla="*/ 344224 w 1271341"/>
                <a:gd name="connsiteY121" fmla="*/ 1974052 h 2307112"/>
                <a:gd name="connsiteX122" fmla="*/ 351338 w 1271341"/>
                <a:gd name="connsiteY122" fmla="*/ 1978914 h 2307112"/>
                <a:gd name="connsiteX123" fmla="*/ 348967 w 1271341"/>
                <a:gd name="connsiteY123" fmla="*/ 1995932 h 2307112"/>
                <a:gd name="connsiteX124" fmla="*/ 356080 w 1271341"/>
                <a:gd name="connsiteY124" fmla="*/ 2000794 h 2307112"/>
                <a:gd name="connsiteX125" fmla="*/ 356080 w 1271341"/>
                <a:gd name="connsiteY125" fmla="*/ 2064003 h 2307112"/>
                <a:gd name="connsiteX126" fmla="*/ 348967 w 1271341"/>
                <a:gd name="connsiteY126" fmla="*/ 2064003 h 2307112"/>
                <a:gd name="connsiteX127" fmla="*/ 348967 w 1271341"/>
                <a:gd name="connsiteY127" fmla="*/ 2076158 h 2307112"/>
                <a:gd name="connsiteX128" fmla="*/ 329997 w 1271341"/>
                <a:gd name="connsiteY128" fmla="*/ 2078589 h 2307112"/>
                <a:gd name="connsiteX129" fmla="*/ 315771 w 1271341"/>
                <a:gd name="connsiteY129" fmla="*/ 2112625 h 2307112"/>
                <a:gd name="connsiteX130" fmla="*/ 315771 w 1271341"/>
                <a:gd name="connsiteY130" fmla="*/ 2124780 h 2307112"/>
                <a:gd name="connsiteX131" fmla="*/ 372678 w 1271341"/>
                <a:gd name="connsiteY131" fmla="*/ 2127211 h 2307112"/>
                <a:gd name="connsiteX132" fmla="*/ 365565 w 1271341"/>
                <a:gd name="connsiteY132" fmla="*/ 2146660 h 2307112"/>
                <a:gd name="connsiteX133" fmla="*/ 370307 w 1271341"/>
                <a:gd name="connsiteY133" fmla="*/ 2156384 h 2307112"/>
                <a:gd name="connsiteX134" fmla="*/ 365565 w 1271341"/>
                <a:gd name="connsiteY134" fmla="*/ 2163678 h 2307112"/>
                <a:gd name="connsiteX135" fmla="*/ 348967 w 1271341"/>
                <a:gd name="connsiteY135" fmla="*/ 2163678 h 2307112"/>
                <a:gd name="connsiteX136" fmla="*/ 348967 w 1271341"/>
                <a:gd name="connsiteY136" fmla="*/ 2175833 h 2307112"/>
                <a:gd name="connsiteX137" fmla="*/ 318142 w 1271341"/>
                <a:gd name="connsiteY137" fmla="*/ 2183126 h 2307112"/>
                <a:gd name="connsiteX138" fmla="*/ 325255 w 1271341"/>
                <a:gd name="connsiteY138" fmla="*/ 2195282 h 2307112"/>
                <a:gd name="connsiteX139" fmla="*/ 322884 w 1271341"/>
                <a:gd name="connsiteY139" fmla="*/ 2251197 h 2307112"/>
                <a:gd name="connsiteX140" fmla="*/ 311028 w 1271341"/>
                <a:gd name="connsiteY140" fmla="*/ 2273077 h 2307112"/>
                <a:gd name="connsiteX141" fmla="*/ 284946 w 1271341"/>
                <a:gd name="connsiteY141" fmla="*/ 2302250 h 2307112"/>
                <a:gd name="connsiteX142" fmla="*/ 270719 w 1271341"/>
                <a:gd name="connsiteY142" fmla="*/ 2307112 h 2307112"/>
                <a:gd name="connsiteX143" fmla="*/ 254121 w 1271341"/>
                <a:gd name="connsiteY143" fmla="*/ 2277939 h 2307112"/>
                <a:gd name="connsiteX144" fmla="*/ 235152 w 1271341"/>
                <a:gd name="connsiteY144" fmla="*/ 2270646 h 2307112"/>
                <a:gd name="connsiteX145" fmla="*/ 220925 w 1271341"/>
                <a:gd name="connsiteY145" fmla="*/ 2287664 h 2307112"/>
                <a:gd name="connsiteX146" fmla="*/ 201956 w 1271341"/>
                <a:gd name="connsiteY146" fmla="*/ 2280370 h 2307112"/>
                <a:gd name="connsiteX147" fmla="*/ 187729 w 1271341"/>
                <a:gd name="connsiteY147" fmla="*/ 2285232 h 2307112"/>
                <a:gd name="connsiteX148" fmla="*/ 152162 w 1271341"/>
                <a:gd name="connsiteY148" fmla="*/ 2270646 h 2307112"/>
                <a:gd name="connsiteX149" fmla="*/ 111427 w 1271341"/>
                <a:gd name="connsiteY149" fmla="*/ 2249564 h 2307112"/>
                <a:gd name="connsiteX150" fmla="*/ 119732 w 1271341"/>
                <a:gd name="connsiteY150" fmla="*/ 2085522 h 2307112"/>
                <a:gd name="connsiteX151" fmla="*/ 149016 w 1271341"/>
                <a:gd name="connsiteY151" fmla="*/ 1874920 h 2307112"/>
                <a:gd name="connsiteX152" fmla="*/ 144099 w 1271341"/>
                <a:gd name="connsiteY152" fmla="*/ 1761572 h 2307112"/>
                <a:gd name="connsiteX153" fmla="*/ 115820 w 1271341"/>
                <a:gd name="connsiteY153" fmla="*/ 1679414 h 2307112"/>
                <a:gd name="connsiteX154" fmla="*/ 52467 w 1271341"/>
                <a:gd name="connsiteY154" fmla="*/ 1600677 h 2307112"/>
                <a:gd name="connsiteX155" fmla="*/ 2592 w 1271341"/>
                <a:gd name="connsiteY155" fmla="*/ 1561779 h 2307112"/>
                <a:gd name="connsiteX156" fmla="*/ 4236 w 1271341"/>
                <a:gd name="connsiteY156" fmla="*/ 1514320 h 2307112"/>
                <a:gd name="connsiteX157" fmla="*/ 0 w 1271341"/>
                <a:gd name="connsiteY157" fmla="*/ 1437289 h 2307112"/>
                <a:gd name="connsiteX158" fmla="*/ 55307 w 1271341"/>
                <a:gd name="connsiteY158" fmla="*/ 1322960 h 2307112"/>
                <a:gd name="connsiteX159" fmla="*/ 848993 w 1271341"/>
                <a:gd name="connsiteY159" fmla="*/ 1099173 h 2307112"/>
                <a:gd name="connsiteX0" fmla="*/ 216152 w 1271341"/>
                <a:gd name="connsiteY0" fmla="*/ 884920 h 2307112"/>
                <a:gd name="connsiteX1" fmla="*/ 848993 w 1271341"/>
                <a:gd name="connsiteY1" fmla="*/ 1099173 h 2307112"/>
                <a:gd name="connsiteX2" fmla="*/ 365565 w 1271341"/>
                <a:gd name="connsiteY2" fmla="*/ 0 h 2307112"/>
                <a:gd name="connsiteX3" fmla="*/ 541029 w 1271341"/>
                <a:gd name="connsiteY3" fmla="*/ 68071 h 2307112"/>
                <a:gd name="connsiteX4" fmla="*/ 650101 w 1271341"/>
                <a:gd name="connsiteY4" fmla="*/ 167746 h 2307112"/>
                <a:gd name="connsiteX5" fmla="*/ 657215 w 1271341"/>
                <a:gd name="connsiteY5" fmla="*/ 179901 h 2307112"/>
                <a:gd name="connsiteX6" fmla="*/ 707009 w 1271341"/>
                <a:gd name="connsiteY6" fmla="*/ 206643 h 2307112"/>
                <a:gd name="connsiteX7" fmla="*/ 808968 w 1271341"/>
                <a:gd name="connsiteY7" fmla="*/ 216368 h 2307112"/>
                <a:gd name="connsiteX8" fmla="*/ 937009 w 1271341"/>
                <a:gd name="connsiteY8" fmla="*/ 257696 h 2307112"/>
                <a:gd name="connsiteX9" fmla="*/ 1019999 w 1271341"/>
                <a:gd name="connsiteY9" fmla="*/ 367096 h 2307112"/>
                <a:gd name="connsiteX10" fmla="*/ 1136185 w 1271341"/>
                <a:gd name="connsiteY10" fmla="*/ 410856 h 2307112"/>
                <a:gd name="connsiteX11" fmla="*/ 1271341 w 1271341"/>
                <a:gd name="connsiteY11" fmla="*/ 403562 h 2307112"/>
                <a:gd name="connsiteX12" fmla="*/ 1209691 w 1271341"/>
                <a:gd name="connsiteY12" fmla="*/ 440029 h 2307112"/>
                <a:gd name="connsiteX13" fmla="*/ 1261856 w 1271341"/>
                <a:gd name="connsiteY13" fmla="*/ 549428 h 2307112"/>
                <a:gd name="connsiteX14" fmla="*/ 1024742 w 1271341"/>
                <a:gd name="connsiteY14" fmla="*/ 1145047 h 2307112"/>
                <a:gd name="connsiteX15" fmla="*/ 1036597 w 1271341"/>
                <a:gd name="connsiteY15" fmla="*/ 1159634 h 2307112"/>
                <a:gd name="connsiteX16" fmla="*/ 1065051 w 1271341"/>
                <a:gd name="connsiteY16" fmla="*/ 1159634 h 2307112"/>
                <a:gd name="connsiteX17" fmla="*/ 1067422 w 1271341"/>
                <a:gd name="connsiteY17" fmla="*/ 1162065 h 2307112"/>
                <a:gd name="connsiteX18" fmla="*/ 1086391 w 1271341"/>
                <a:gd name="connsiteY18" fmla="*/ 1154772 h 2307112"/>
                <a:gd name="connsiteX19" fmla="*/ 1098247 w 1271341"/>
                <a:gd name="connsiteY19" fmla="*/ 1162065 h 2307112"/>
                <a:gd name="connsiteX20" fmla="*/ 1105361 w 1271341"/>
                <a:gd name="connsiteY20" fmla="*/ 1162065 h 2307112"/>
                <a:gd name="connsiteX21" fmla="*/ 1100618 w 1271341"/>
                <a:gd name="connsiteY21" fmla="*/ 1166927 h 2307112"/>
                <a:gd name="connsiteX22" fmla="*/ 1114845 w 1271341"/>
                <a:gd name="connsiteY22" fmla="*/ 1174221 h 2307112"/>
                <a:gd name="connsiteX23" fmla="*/ 1121959 w 1271341"/>
                <a:gd name="connsiteY23" fmla="*/ 1217980 h 2307112"/>
                <a:gd name="connsiteX24" fmla="*/ 1114845 w 1271341"/>
                <a:gd name="connsiteY24" fmla="*/ 1225274 h 2307112"/>
                <a:gd name="connsiteX25" fmla="*/ 1114845 w 1271341"/>
                <a:gd name="connsiteY25" fmla="*/ 1249585 h 2307112"/>
                <a:gd name="connsiteX26" fmla="*/ 1140928 w 1271341"/>
                <a:gd name="connsiteY26" fmla="*/ 1266602 h 2307112"/>
                <a:gd name="connsiteX27" fmla="*/ 1136185 w 1271341"/>
                <a:gd name="connsiteY27" fmla="*/ 1273896 h 2307112"/>
                <a:gd name="connsiteX28" fmla="*/ 1145670 w 1271341"/>
                <a:gd name="connsiteY28" fmla="*/ 1286051 h 2307112"/>
                <a:gd name="connsiteX29" fmla="*/ 1145670 w 1271341"/>
                <a:gd name="connsiteY29" fmla="*/ 1298207 h 2307112"/>
                <a:gd name="connsiteX30" fmla="*/ 1148041 w 1271341"/>
                <a:gd name="connsiteY30" fmla="*/ 1300638 h 2307112"/>
                <a:gd name="connsiteX31" fmla="*/ 1145670 w 1271341"/>
                <a:gd name="connsiteY31" fmla="*/ 1307931 h 2307112"/>
                <a:gd name="connsiteX32" fmla="*/ 1152783 w 1271341"/>
                <a:gd name="connsiteY32" fmla="*/ 1320086 h 2307112"/>
                <a:gd name="connsiteX33" fmla="*/ 1159897 w 1271341"/>
                <a:gd name="connsiteY33" fmla="*/ 1312793 h 2307112"/>
                <a:gd name="connsiteX34" fmla="*/ 1159897 w 1271341"/>
                <a:gd name="connsiteY34" fmla="*/ 1322517 h 2307112"/>
                <a:gd name="connsiteX35" fmla="*/ 1162268 w 1271341"/>
                <a:gd name="connsiteY35" fmla="*/ 1339535 h 2307112"/>
                <a:gd name="connsiteX36" fmla="*/ 1136185 w 1271341"/>
                <a:gd name="connsiteY36" fmla="*/ 1354122 h 2307112"/>
                <a:gd name="connsiteX37" fmla="*/ 1114845 w 1271341"/>
                <a:gd name="connsiteY37" fmla="*/ 1354122 h 2307112"/>
                <a:gd name="connsiteX38" fmla="*/ 1112474 w 1271341"/>
                <a:gd name="connsiteY38" fmla="*/ 1371139 h 2307112"/>
                <a:gd name="connsiteX39" fmla="*/ 1133814 w 1271341"/>
                <a:gd name="connsiteY39" fmla="*/ 1371139 h 2307112"/>
                <a:gd name="connsiteX40" fmla="*/ 1136185 w 1271341"/>
                <a:gd name="connsiteY40" fmla="*/ 1378433 h 2307112"/>
                <a:gd name="connsiteX41" fmla="*/ 1140928 w 1271341"/>
                <a:gd name="connsiteY41" fmla="*/ 1376002 h 2307112"/>
                <a:gd name="connsiteX42" fmla="*/ 1148041 w 1271341"/>
                <a:gd name="connsiteY42" fmla="*/ 1388157 h 2307112"/>
                <a:gd name="connsiteX43" fmla="*/ 1145670 w 1271341"/>
                <a:gd name="connsiteY43" fmla="*/ 1395450 h 2307112"/>
                <a:gd name="connsiteX44" fmla="*/ 1148041 w 1271341"/>
                <a:gd name="connsiteY44" fmla="*/ 1397882 h 2307112"/>
                <a:gd name="connsiteX45" fmla="*/ 1167010 w 1271341"/>
                <a:gd name="connsiteY45" fmla="*/ 1376002 h 2307112"/>
                <a:gd name="connsiteX46" fmla="*/ 1174124 w 1271341"/>
                <a:gd name="connsiteY46" fmla="*/ 1378433 h 2307112"/>
                <a:gd name="connsiteX47" fmla="*/ 1169381 w 1271341"/>
                <a:gd name="connsiteY47" fmla="*/ 1376002 h 2307112"/>
                <a:gd name="connsiteX48" fmla="*/ 1176495 w 1271341"/>
                <a:gd name="connsiteY48" fmla="*/ 1368708 h 2307112"/>
                <a:gd name="connsiteX49" fmla="*/ 1183608 w 1271341"/>
                <a:gd name="connsiteY49" fmla="*/ 1363846 h 2307112"/>
                <a:gd name="connsiteX50" fmla="*/ 1200206 w 1271341"/>
                <a:gd name="connsiteY50" fmla="*/ 1412468 h 2307112"/>
                <a:gd name="connsiteX51" fmla="*/ 1195464 w 1271341"/>
                <a:gd name="connsiteY51" fmla="*/ 1419761 h 2307112"/>
                <a:gd name="connsiteX52" fmla="*/ 1195464 w 1271341"/>
                <a:gd name="connsiteY52" fmla="*/ 1436779 h 2307112"/>
                <a:gd name="connsiteX53" fmla="*/ 1162268 w 1271341"/>
                <a:gd name="connsiteY53" fmla="*/ 1431917 h 2307112"/>
                <a:gd name="connsiteX54" fmla="*/ 1159897 w 1271341"/>
                <a:gd name="connsiteY54" fmla="*/ 1468383 h 2307112"/>
                <a:gd name="connsiteX55" fmla="*/ 1145670 w 1271341"/>
                <a:gd name="connsiteY55" fmla="*/ 1468383 h 2307112"/>
                <a:gd name="connsiteX56" fmla="*/ 1140928 w 1271341"/>
                <a:gd name="connsiteY56" fmla="*/ 1499988 h 2307112"/>
                <a:gd name="connsiteX57" fmla="*/ 1126701 w 1271341"/>
                <a:gd name="connsiteY57" fmla="*/ 1517005 h 2307112"/>
                <a:gd name="connsiteX58" fmla="*/ 1126701 w 1271341"/>
                <a:gd name="connsiteY58" fmla="*/ 1543747 h 2307112"/>
                <a:gd name="connsiteX59" fmla="*/ 1107732 w 1271341"/>
                <a:gd name="connsiteY59" fmla="*/ 1555903 h 2307112"/>
                <a:gd name="connsiteX60" fmla="*/ 1133814 w 1271341"/>
                <a:gd name="connsiteY60" fmla="*/ 1565627 h 2307112"/>
                <a:gd name="connsiteX61" fmla="*/ 1133814 w 1271341"/>
                <a:gd name="connsiteY61" fmla="*/ 1572921 h 2307112"/>
                <a:gd name="connsiteX62" fmla="*/ 1079278 w 1271341"/>
                <a:gd name="connsiteY62" fmla="*/ 1572921 h 2307112"/>
                <a:gd name="connsiteX63" fmla="*/ 1091134 w 1271341"/>
                <a:gd name="connsiteY63" fmla="*/ 1597232 h 2307112"/>
                <a:gd name="connsiteX64" fmla="*/ 1100618 w 1271341"/>
                <a:gd name="connsiteY64" fmla="*/ 1604525 h 2307112"/>
                <a:gd name="connsiteX65" fmla="*/ 1098247 w 1271341"/>
                <a:gd name="connsiteY65" fmla="*/ 1614249 h 2307112"/>
                <a:gd name="connsiteX66" fmla="*/ 1100618 w 1271341"/>
                <a:gd name="connsiteY66" fmla="*/ 1619111 h 2307112"/>
                <a:gd name="connsiteX67" fmla="*/ 1100618 w 1271341"/>
                <a:gd name="connsiteY67" fmla="*/ 1640991 h 2307112"/>
                <a:gd name="connsiteX68" fmla="*/ 1093505 w 1271341"/>
                <a:gd name="connsiteY68" fmla="*/ 1640991 h 2307112"/>
                <a:gd name="connsiteX69" fmla="*/ 1086391 w 1271341"/>
                <a:gd name="connsiteY69" fmla="*/ 1662871 h 2307112"/>
                <a:gd name="connsiteX70" fmla="*/ 1086391 w 1271341"/>
                <a:gd name="connsiteY70" fmla="*/ 1701769 h 2307112"/>
                <a:gd name="connsiteX71" fmla="*/ 1072165 w 1271341"/>
                <a:gd name="connsiteY71" fmla="*/ 1704200 h 2307112"/>
                <a:gd name="connsiteX72" fmla="*/ 1072165 w 1271341"/>
                <a:gd name="connsiteY72" fmla="*/ 1718786 h 2307112"/>
                <a:gd name="connsiteX73" fmla="*/ 1060309 w 1271341"/>
                <a:gd name="connsiteY73" fmla="*/ 1735804 h 2307112"/>
                <a:gd name="connsiteX74" fmla="*/ 1003401 w 1271341"/>
                <a:gd name="connsiteY74" fmla="*/ 1728511 h 2307112"/>
                <a:gd name="connsiteX75" fmla="*/ 977319 w 1271341"/>
                <a:gd name="connsiteY75" fmla="*/ 1728511 h 2307112"/>
                <a:gd name="connsiteX76" fmla="*/ 965463 w 1271341"/>
                <a:gd name="connsiteY76" fmla="*/ 1738235 h 2307112"/>
                <a:gd name="connsiteX77" fmla="*/ 958350 w 1271341"/>
                <a:gd name="connsiteY77" fmla="*/ 1730942 h 2307112"/>
                <a:gd name="connsiteX78" fmla="*/ 951236 w 1271341"/>
                <a:gd name="connsiteY78" fmla="*/ 1735804 h 2307112"/>
                <a:gd name="connsiteX79" fmla="*/ 929896 w 1271341"/>
                <a:gd name="connsiteY79" fmla="*/ 1709062 h 2307112"/>
                <a:gd name="connsiteX80" fmla="*/ 915669 w 1271341"/>
                <a:gd name="connsiteY80" fmla="*/ 1716355 h 2307112"/>
                <a:gd name="connsiteX81" fmla="*/ 908556 w 1271341"/>
                <a:gd name="connsiteY81" fmla="*/ 1728511 h 2307112"/>
                <a:gd name="connsiteX82" fmla="*/ 901442 w 1271341"/>
                <a:gd name="connsiteY82" fmla="*/ 1730942 h 2307112"/>
                <a:gd name="connsiteX83" fmla="*/ 887215 w 1271341"/>
                <a:gd name="connsiteY83" fmla="*/ 1701769 h 2307112"/>
                <a:gd name="connsiteX84" fmla="*/ 816081 w 1271341"/>
                <a:gd name="connsiteY84" fmla="*/ 1704200 h 2307112"/>
                <a:gd name="connsiteX85" fmla="*/ 813710 w 1271341"/>
                <a:gd name="connsiteY85" fmla="*/ 1716355 h 2307112"/>
                <a:gd name="connsiteX86" fmla="*/ 771030 w 1271341"/>
                <a:gd name="connsiteY86" fmla="*/ 1716355 h 2307112"/>
                <a:gd name="connsiteX87" fmla="*/ 771030 w 1271341"/>
                <a:gd name="connsiteY87" fmla="*/ 1723649 h 2307112"/>
                <a:gd name="connsiteX88" fmla="*/ 740205 w 1271341"/>
                <a:gd name="connsiteY88" fmla="*/ 1716355 h 2307112"/>
                <a:gd name="connsiteX89" fmla="*/ 740205 w 1271341"/>
                <a:gd name="connsiteY89" fmla="*/ 1701769 h 2307112"/>
                <a:gd name="connsiteX90" fmla="*/ 733091 w 1271341"/>
                <a:gd name="connsiteY90" fmla="*/ 1701769 h 2307112"/>
                <a:gd name="connsiteX91" fmla="*/ 730720 w 1271341"/>
                <a:gd name="connsiteY91" fmla="*/ 1687182 h 2307112"/>
                <a:gd name="connsiteX92" fmla="*/ 730720 w 1271341"/>
                <a:gd name="connsiteY92" fmla="*/ 1687182 h 2307112"/>
                <a:gd name="connsiteX93" fmla="*/ 733091 w 1271341"/>
                <a:gd name="connsiteY93" fmla="*/ 1701769 h 2307112"/>
                <a:gd name="connsiteX94" fmla="*/ 678555 w 1271341"/>
                <a:gd name="connsiteY94" fmla="*/ 1704200 h 2307112"/>
                <a:gd name="connsiteX95" fmla="*/ 638246 w 1271341"/>
                <a:gd name="connsiteY95" fmla="*/ 1696907 h 2307112"/>
                <a:gd name="connsiteX96" fmla="*/ 635875 w 1271341"/>
                <a:gd name="connsiteY96" fmla="*/ 1704200 h 2307112"/>
                <a:gd name="connsiteX97" fmla="*/ 616905 w 1271341"/>
                <a:gd name="connsiteY97" fmla="*/ 1709062 h 2307112"/>
                <a:gd name="connsiteX98" fmla="*/ 609792 w 1271341"/>
                <a:gd name="connsiteY98" fmla="*/ 1728511 h 2307112"/>
                <a:gd name="connsiteX99" fmla="*/ 614534 w 1271341"/>
                <a:gd name="connsiteY99" fmla="*/ 1745529 h 2307112"/>
                <a:gd name="connsiteX100" fmla="*/ 595565 w 1271341"/>
                <a:gd name="connsiteY100" fmla="*/ 1745529 h 2307112"/>
                <a:gd name="connsiteX101" fmla="*/ 590823 w 1271341"/>
                <a:gd name="connsiteY101" fmla="*/ 1764978 h 2307112"/>
                <a:gd name="connsiteX102" fmla="*/ 597936 w 1271341"/>
                <a:gd name="connsiteY102" fmla="*/ 1779564 h 2307112"/>
                <a:gd name="connsiteX103" fmla="*/ 595565 w 1271341"/>
                <a:gd name="connsiteY103" fmla="*/ 1801444 h 2307112"/>
                <a:gd name="connsiteX104" fmla="*/ 583709 w 1271341"/>
                <a:gd name="connsiteY104" fmla="*/ 1808737 h 2307112"/>
                <a:gd name="connsiteX105" fmla="*/ 583709 w 1271341"/>
                <a:gd name="connsiteY105" fmla="*/ 1842773 h 2307112"/>
                <a:gd name="connsiteX106" fmla="*/ 569483 w 1271341"/>
                <a:gd name="connsiteY106" fmla="*/ 1847635 h 2307112"/>
                <a:gd name="connsiteX107" fmla="*/ 567111 w 1271341"/>
                <a:gd name="connsiteY107" fmla="*/ 1833048 h 2307112"/>
                <a:gd name="connsiteX108" fmla="*/ 533915 w 1271341"/>
                <a:gd name="connsiteY108" fmla="*/ 1833048 h 2307112"/>
                <a:gd name="connsiteX109" fmla="*/ 533915 w 1271341"/>
                <a:gd name="connsiteY109" fmla="*/ 1854928 h 2307112"/>
                <a:gd name="connsiteX110" fmla="*/ 514946 w 1271341"/>
                <a:gd name="connsiteY110" fmla="*/ 1854928 h 2307112"/>
                <a:gd name="connsiteX111" fmla="*/ 514946 w 1271341"/>
                <a:gd name="connsiteY111" fmla="*/ 1864653 h 2307112"/>
                <a:gd name="connsiteX112" fmla="*/ 512575 w 1271341"/>
                <a:gd name="connsiteY112" fmla="*/ 1871946 h 2307112"/>
                <a:gd name="connsiteX113" fmla="*/ 431957 w 1271341"/>
                <a:gd name="connsiteY113" fmla="*/ 1871946 h 2307112"/>
                <a:gd name="connsiteX114" fmla="*/ 431957 w 1271341"/>
                <a:gd name="connsiteY114" fmla="*/ 1891395 h 2307112"/>
                <a:gd name="connsiteX115" fmla="*/ 379791 w 1271341"/>
                <a:gd name="connsiteY115" fmla="*/ 1896257 h 2307112"/>
                <a:gd name="connsiteX116" fmla="*/ 379791 w 1271341"/>
                <a:gd name="connsiteY116" fmla="*/ 1925430 h 2307112"/>
                <a:gd name="connsiteX117" fmla="*/ 358451 w 1271341"/>
                <a:gd name="connsiteY117" fmla="*/ 1925430 h 2307112"/>
                <a:gd name="connsiteX118" fmla="*/ 356080 w 1271341"/>
                <a:gd name="connsiteY118" fmla="*/ 1947310 h 2307112"/>
                <a:gd name="connsiteX119" fmla="*/ 344224 w 1271341"/>
                <a:gd name="connsiteY119" fmla="*/ 1947310 h 2307112"/>
                <a:gd name="connsiteX120" fmla="*/ 344224 w 1271341"/>
                <a:gd name="connsiteY120" fmla="*/ 1974052 h 2307112"/>
                <a:gd name="connsiteX121" fmla="*/ 351338 w 1271341"/>
                <a:gd name="connsiteY121" fmla="*/ 1978914 h 2307112"/>
                <a:gd name="connsiteX122" fmla="*/ 348967 w 1271341"/>
                <a:gd name="connsiteY122" fmla="*/ 1995932 h 2307112"/>
                <a:gd name="connsiteX123" fmla="*/ 356080 w 1271341"/>
                <a:gd name="connsiteY123" fmla="*/ 2000794 h 2307112"/>
                <a:gd name="connsiteX124" fmla="*/ 356080 w 1271341"/>
                <a:gd name="connsiteY124" fmla="*/ 2064003 h 2307112"/>
                <a:gd name="connsiteX125" fmla="*/ 348967 w 1271341"/>
                <a:gd name="connsiteY125" fmla="*/ 2064003 h 2307112"/>
                <a:gd name="connsiteX126" fmla="*/ 348967 w 1271341"/>
                <a:gd name="connsiteY126" fmla="*/ 2076158 h 2307112"/>
                <a:gd name="connsiteX127" fmla="*/ 329997 w 1271341"/>
                <a:gd name="connsiteY127" fmla="*/ 2078589 h 2307112"/>
                <a:gd name="connsiteX128" fmla="*/ 315771 w 1271341"/>
                <a:gd name="connsiteY128" fmla="*/ 2112625 h 2307112"/>
                <a:gd name="connsiteX129" fmla="*/ 315771 w 1271341"/>
                <a:gd name="connsiteY129" fmla="*/ 2124780 h 2307112"/>
                <a:gd name="connsiteX130" fmla="*/ 372678 w 1271341"/>
                <a:gd name="connsiteY130" fmla="*/ 2127211 h 2307112"/>
                <a:gd name="connsiteX131" fmla="*/ 365565 w 1271341"/>
                <a:gd name="connsiteY131" fmla="*/ 2146660 h 2307112"/>
                <a:gd name="connsiteX132" fmla="*/ 370307 w 1271341"/>
                <a:gd name="connsiteY132" fmla="*/ 2156384 h 2307112"/>
                <a:gd name="connsiteX133" fmla="*/ 365565 w 1271341"/>
                <a:gd name="connsiteY133" fmla="*/ 2163678 h 2307112"/>
                <a:gd name="connsiteX134" fmla="*/ 348967 w 1271341"/>
                <a:gd name="connsiteY134" fmla="*/ 2163678 h 2307112"/>
                <a:gd name="connsiteX135" fmla="*/ 348967 w 1271341"/>
                <a:gd name="connsiteY135" fmla="*/ 2175833 h 2307112"/>
                <a:gd name="connsiteX136" fmla="*/ 318142 w 1271341"/>
                <a:gd name="connsiteY136" fmla="*/ 2183126 h 2307112"/>
                <a:gd name="connsiteX137" fmla="*/ 325255 w 1271341"/>
                <a:gd name="connsiteY137" fmla="*/ 2195282 h 2307112"/>
                <a:gd name="connsiteX138" fmla="*/ 322884 w 1271341"/>
                <a:gd name="connsiteY138" fmla="*/ 2251197 h 2307112"/>
                <a:gd name="connsiteX139" fmla="*/ 311028 w 1271341"/>
                <a:gd name="connsiteY139" fmla="*/ 2273077 h 2307112"/>
                <a:gd name="connsiteX140" fmla="*/ 284946 w 1271341"/>
                <a:gd name="connsiteY140" fmla="*/ 2302250 h 2307112"/>
                <a:gd name="connsiteX141" fmla="*/ 270719 w 1271341"/>
                <a:gd name="connsiteY141" fmla="*/ 2307112 h 2307112"/>
                <a:gd name="connsiteX142" fmla="*/ 254121 w 1271341"/>
                <a:gd name="connsiteY142" fmla="*/ 2277939 h 2307112"/>
                <a:gd name="connsiteX143" fmla="*/ 235152 w 1271341"/>
                <a:gd name="connsiteY143" fmla="*/ 2270646 h 2307112"/>
                <a:gd name="connsiteX144" fmla="*/ 220925 w 1271341"/>
                <a:gd name="connsiteY144" fmla="*/ 2287664 h 2307112"/>
                <a:gd name="connsiteX145" fmla="*/ 201956 w 1271341"/>
                <a:gd name="connsiteY145" fmla="*/ 2280370 h 2307112"/>
                <a:gd name="connsiteX146" fmla="*/ 187729 w 1271341"/>
                <a:gd name="connsiteY146" fmla="*/ 2285232 h 2307112"/>
                <a:gd name="connsiteX147" fmla="*/ 152162 w 1271341"/>
                <a:gd name="connsiteY147" fmla="*/ 2270646 h 2307112"/>
                <a:gd name="connsiteX148" fmla="*/ 111427 w 1271341"/>
                <a:gd name="connsiteY148" fmla="*/ 2249564 h 2307112"/>
                <a:gd name="connsiteX149" fmla="*/ 119732 w 1271341"/>
                <a:gd name="connsiteY149" fmla="*/ 2085522 h 2307112"/>
                <a:gd name="connsiteX150" fmla="*/ 149016 w 1271341"/>
                <a:gd name="connsiteY150" fmla="*/ 1874920 h 2307112"/>
                <a:gd name="connsiteX151" fmla="*/ 144099 w 1271341"/>
                <a:gd name="connsiteY151" fmla="*/ 1761572 h 2307112"/>
                <a:gd name="connsiteX152" fmla="*/ 115820 w 1271341"/>
                <a:gd name="connsiteY152" fmla="*/ 1679414 h 2307112"/>
                <a:gd name="connsiteX153" fmla="*/ 52467 w 1271341"/>
                <a:gd name="connsiteY153" fmla="*/ 1600677 h 2307112"/>
                <a:gd name="connsiteX154" fmla="*/ 2592 w 1271341"/>
                <a:gd name="connsiteY154" fmla="*/ 1561779 h 2307112"/>
                <a:gd name="connsiteX155" fmla="*/ 4236 w 1271341"/>
                <a:gd name="connsiteY155" fmla="*/ 1514320 h 2307112"/>
                <a:gd name="connsiteX156" fmla="*/ 0 w 1271341"/>
                <a:gd name="connsiteY156" fmla="*/ 1437289 h 2307112"/>
                <a:gd name="connsiteX157" fmla="*/ 55307 w 1271341"/>
                <a:gd name="connsiteY157" fmla="*/ 1322960 h 2307112"/>
                <a:gd name="connsiteX158" fmla="*/ 848993 w 1271341"/>
                <a:gd name="connsiteY158" fmla="*/ 1099173 h 2307112"/>
                <a:gd name="connsiteX0" fmla="*/ 216152 w 1271341"/>
                <a:gd name="connsiteY0" fmla="*/ 884920 h 2307112"/>
                <a:gd name="connsiteX1" fmla="*/ 848993 w 1271341"/>
                <a:gd name="connsiteY1" fmla="*/ 1099173 h 2307112"/>
                <a:gd name="connsiteX2" fmla="*/ 365565 w 1271341"/>
                <a:gd name="connsiteY2" fmla="*/ 0 h 2307112"/>
                <a:gd name="connsiteX3" fmla="*/ 650101 w 1271341"/>
                <a:gd name="connsiteY3" fmla="*/ 167746 h 2307112"/>
                <a:gd name="connsiteX4" fmla="*/ 657215 w 1271341"/>
                <a:gd name="connsiteY4" fmla="*/ 179901 h 2307112"/>
                <a:gd name="connsiteX5" fmla="*/ 707009 w 1271341"/>
                <a:gd name="connsiteY5" fmla="*/ 206643 h 2307112"/>
                <a:gd name="connsiteX6" fmla="*/ 808968 w 1271341"/>
                <a:gd name="connsiteY6" fmla="*/ 216368 h 2307112"/>
                <a:gd name="connsiteX7" fmla="*/ 937009 w 1271341"/>
                <a:gd name="connsiteY7" fmla="*/ 257696 h 2307112"/>
                <a:gd name="connsiteX8" fmla="*/ 1019999 w 1271341"/>
                <a:gd name="connsiteY8" fmla="*/ 367096 h 2307112"/>
                <a:gd name="connsiteX9" fmla="*/ 1136185 w 1271341"/>
                <a:gd name="connsiteY9" fmla="*/ 410856 h 2307112"/>
                <a:gd name="connsiteX10" fmla="*/ 1271341 w 1271341"/>
                <a:gd name="connsiteY10" fmla="*/ 403562 h 2307112"/>
                <a:gd name="connsiteX11" fmla="*/ 1209691 w 1271341"/>
                <a:gd name="connsiteY11" fmla="*/ 440029 h 2307112"/>
                <a:gd name="connsiteX12" fmla="*/ 1261856 w 1271341"/>
                <a:gd name="connsiteY12" fmla="*/ 549428 h 2307112"/>
                <a:gd name="connsiteX13" fmla="*/ 1024742 w 1271341"/>
                <a:gd name="connsiteY13" fmla="*/ 1145047 h 2307112"/>
                <a:gd name="connsiteX14" fmla="*/ 1036597 w 1271341"/>
                <a:gd name="connsiteY14" fmla="*/ 1159634 h 2307112"/>
                <a:gd name="connsiteX15" fmla="*/ 1065051 w 1271341"/>
                <a:gd name="connsiteY15" fmla="*/ 1159634 h 2307112"/>
                <a:gd name="connsiteX16" fmla="*/ 1067422 w 1271341"/>
                <a:gd name="connsiteY16" fmla="*/ 1162065 h 2307112"/>
                <a:gd name="connsiteX17" fmla="*/ 1086391 w 1271341"/>
                <a:gd name="connsiteY17" fmla="*/ 1154772 h 2307112"/>
                <a:gd name="connsiteX18" fmla="*/ 1098247 w 1271341"/>
                <a:gd name="connsiteY18" fmla="*/ 1162065 h 2307112"/>
                <a:gd name="connsiteX19" fmla="*/ 1105361 w 1271341"/>
                <a:gd name="connsiteY19" fmla="*/ 1162065 h 2307112"/>
                <a:gd name="connsiteX20" fmla="*/ 1100618 w 1271341"/>
                <a:gd name="connsiteY20" fmla="*/ 1166927 h 2307112"/>
                <a:gd name="connsiteX21" fmla="*/ 1114845 w 1271341"/>
                <a:gd name="connsiteY21" fmla="*/ 1174221 h 2307112"/>
                <a:gd name="connsiteX22" fmla="*/ 1121959 w 1271341"/>
                <a:gd name="connsiteY22" fmla="*/ 1217980 h 2307112"/>
                <a:gd name="connsiteX23" fmla="*/ 1114845 w 1271341"/>
                <a:gd name="connsiteY23" fmla="*/ 1225274 h 2307112"/>
                <a:gd name="connsiteX24" fmla="*/ 1114845 w 1271341"/>
                <a:gd name="connsiteY24" fmla="*/ 1249585 h 2307112"/>
                <a:gd name="connsiteX25" fmla="*/ 1140928 w 1271341"/>
                <a:gd name="connsiteY25" fmla="*/ 1266602 h 2307112"/>
                <a:gd name="connsiteX26" fmla="*/ 1136185 w 1271341"/>
                <a:gd name="connsiteY26" fmla="*/ 1273896 h 2307112"/>
                <a:gd name="connsiteX27" fmla="*/ 1145670 w 1271341"/>
                <a:gd name="connsiteY27" fmla="*/ 1286051 h 2307112"/>
                <a:gd name="connsiteX28" fmla="*/ 1145670 w 1271341"/>
                <a:gd name="connsiteY28" fmla="*/ 1298207 h 2307112"/>
                <a:gd name="connsiteX29" fmla="*/ 1148041 w 1271341"/>
                <a:gd name="connsiteY29" fmla="*/ 1300638 h 2307112"/>
                <a:gd name="connsiteX30" fmla="*/ 1145670 w 1271341"/>
                <a:gd name="connsiteY30" fmla="*/ 1307931 h 2307112"/>
                <a:gd name="connsiteX31" fmla="*/ 1152783 w 1271341"/>
                <a:gd name="connsiteY31" fmla="*/ 1320086 h 2307112"/>
                <a:gd name="connsiteX32" fmla="*/ 1159897 w 1271341"/>
                <a:gd name="connsiteY32" fmla="*/ 1312793 h 2307112"/>
                <a:gd name="connsiteX33" fmla="*/ 1159897 w 1271341"/>
                <a:gd name="connsiteY33" fmla="*/ 1322517 h 2307112"/>
                <a:gd name="connsiteX34" fmla="*/ 1162268 w 1271341"/>
                <a:gd name="connsiteY34" fmla="*/ 1339535 h 2307112"/>
                <a:gd name="connsiteX35" fmla="*/ 1136185 w 1271341"/>
                <a:gd name="connsiteY35" fmla="*/ 1354122 h 2307112"/>
                <a:gd name="connsiteX36" fmla="*/ 1114845 w 1271341"/>
                <a:gd name="connsiteY36" fmla="*/ 1354122 h 2307112"/>
                <a:gd name="connsiteX37" fmla="*/ 1112474 w 1271341"/>
                <a:gd name="connsiteY37" fmla="*/ 1371139 h 2307112"/>
                <a:gd name="connsiteX38" fmla="*/ 1133814 w 1271341"/>
                <a:gd name="connsiteY38" fmla="*/ 1371139 h 2307112"/>
                <a:gd name="connsiteX39" fmla="*/ 1136185 w 1271341"/>
                <a:gd name="connsiteY39" fmla="*/ 1378433 h 2307112"/>
                <a:gd name="connsiteX40" fmla="*/ 1140928 w 1271341"/>
                <a:gd name="connsiteY40" fmla="*/ 1376002 h 2307112"/>
                <a:gd name="connsiteX41" fmla="*/ 1148041 w 1271341"/>
                <a:gd name="connsiteY41" fmla="*/ 1388157 h 2307112"/>
                <a:gd name="connsiteX42" fmla="*/ 1145670 w 1271341"/>
                <a:gd name="connsiteY42" fmla="*/ 1395450 h 2307112"/>
                <a:gd name="connsiteX43" fmla="*/ 1148041 w 1271341"/>
                <a:gd name="connsiteY43" fmla="*/ 1397882 h 2307112"/>
                <a:gd name="connsiteX44" fmla="*/ 1167010 w 1271341"/>
                <a:gd name="connsiteY44" fmla="*/ 1376002 h 2307112"/>
                <a:gd name="connsiteX45" fmla="*/ 1174124 w 1271341"/>
                <a:gd name="connsiteY45" fmla="*/ 1378433 h 2307112"/>
                <a:gd name="connsiteX46" fmla="*/ 1169381 w 1271341"/>
                <a:gd name="connsiteY46" fmla="*/ 1376002 h 2307112"/>
                <a:gd name="connsiteX47" fmla="*/ 1176495 w 1271341"/>
                <a:gd name="connsiteY47" fmla="*/ 1368708 h 2307112"/>
                <a:gd name="connsiteX48" fmla="*/ 1183608 w 1271341"/>
                <a:gd name="connsiteY48" fmla="*/ 1363846 h 2307112"/>
                <a:gd name="connsiteX49" fmla="*/ 1200206 w 1271341"/>
                <a:gd name="connsiteY49" fmla="*/ 1412468 h 2307112"/>
                <a:gd name="connsiteX50" fmla="*/ 1195464 w 1271341"/>
                <a:gd name="connsiteY50" fmla="*/ 1419761 h 2307112"/>
                <a:gd name="connsiteX51" fmla="*/ 1195464 w 1271341"/>
                <a:gd name="connsiteY51" fmla="*/ 1436779 h 2307112"/>
                <a:gd name="connsiteX52" fmla="*/ 1162268 w 1271341"/>
                <a:gd name="connsiteY52" fmla="*/ 1431917 h 2307112"/>
                <a:gd name="connsiteX53" fmla="*/ 1159897 w 1271341"/>
                <a:gd name="connsiteY53" fmla="*/ 1468383 h 2307112"/>
                <a:gd name="connsiteX54" fmla="*/ 1145670 w 1271341"/>
                <a:gd name="connsiteY54" fmla="*/ 1468383 h 2307112"/>
                <a:gd name="connsiteX55" fmla="*/ 1140928 w 1271341"/>
                <a:gd name="connsiteY55" fmla="*/ 1499988 h 2307112"/>
                <a:gd name="connsiteX56" fmla="*/ 1126701 w 1271341"/>
                <a:gd name="connsiteY56" fmla="*/ 1517005 h 2307112"/>
                <a:gd name="connsiteX57" fmla="*/ 1126701 w 1271341"/>
                <a:gd name="connsiteY57" fmla="*/ 1543747 h 2307112"/>
                <a:gd name="connsiteX58" fmla="*/ 1107732 w 1271341"/>
                <a:gd name="connsiteY58" fmla="*/ 1555903 h 2307112"/>
                <a:gd name="connsiteX59" fmla="*/ 1133814 w 1271341"/>
                <a:gd name="connsiteY59" fmla="*/ 1565627 h 2307112"/>
                <a:gd name="connsiteX60" fmla="*/ 1133814 w 1271341"/>
                <a:gd name="connsiteY60" fmla="*/ 1572921 h 2307112"/>
                <a:gd name="connsiteX61" fmla="*/ 1079278 w 1271341"/>
                <a:gd name="connsiteY61" fmla="*/ 1572921 h 2307112"/>
                <a:gd name="connsiteX62" fmla="*/ 1091134 w 1271341"/>
                <a:gd name="connsiteY62" fmla="*/ 1597232 h 2307112"/>
                <a:gd name="connsiteX63" fmla="*/ 1100618 w 1271341"/>
                <a:gd name="connsiteY63" fmla="*/ 1604525 h 2307112"/>
                <a:gd name="connsiteX64" fmla="*/ 1098247 w 1271341"/>
                <a:gd name="connsiteY64" fmla="*/ 1614249 h 2307112"/>
                <a:gd name="connsiteX65" fmla="*/ 1100618 w 1271341"/>
                <a:gd name="connsiteY65" fmla="*/ 1619111 h 2307112"/>
                <a:gd name="connsiteX66" fmla="*/ 1100618 w 1271341"/>
                <a:gd name="connsiteY66" fmla="*/ 1640991 h 2307112"/>
                <a:gd name="connsiteX67" fmla="*/ 1093505 w 1271341"/>
                <a:gd name="connsiteY67" fmla="*/ 1640991 h 2307112"/>
                <a:gd name="connsiteX68" fmla="*/ 1086391 w 1271341"/>
                <a:gd name="connsiteY68" fmla="*/ 1662871 h 2307112"/>
                <a:gd name="connsiteX69" fmla="*/ 1086391 w 1271341"/>
                <a:gd name="connsiteY69" fmla="*/ 1701769 h 2307112"/>
                <a:gd name="connsiteX70" fmla="*/ 1072165 w 1271341"/>
                <a:gd name="connsiteY70" fmla="*/ 1704200 h 2307112"/>
                <a:gd name="connsiteX71" fmla="*/ 1072165 w 1271341"/>
                <a:gd name="connsiteY71" fmla="*/ 1718786 h 2307112"/>
                <a:gd name="connsiteX72" fmla="*/ 1060309 w 1271341"/>
                <a:gd name="connsiteY72" fmla="*/ 1735804 h 2307112"/>
                <a:gd name="connsiteX73" fmla="*/ 1003401 w 1271341"/>
                <a:gd name="connsiteY73" fmla="*/ 1728511 h 2307112"/>
                <a:gd name="connsiteX74" fmla="*/ 977319 w 1271341"/>
                <a:gd name="connsiteY74" fmla="*/ 1728511 h 2307112"/>
                <a:gd name="connsiteX75" fmla="*/ 965463 w 1271341"/>
                <a:gd name="connsiteY75" fmla="*/ 1738235 h 2307112"/>
                <a:gd name="connsiteX76" fmla="*/ 958350 w 1271341"/>
                <a:gd name="connsiteY76" fmla="*/ 1730942 h 2307112"/>
                <a:gd name="connsiteX77" fmla="*/ 951236 w 1271341"/>
                <a:gd name="connsiteY77" fmla="*/ 1735804 h 2307112"/>
                <a:gd name="connsiteX78" fmla="*/ 929896 w 1271341"/>
                <a:gd name="connsiteY78" fmla="*/ 1709062 h 2307112"/>
                <a:gd name="connsiteX79" fmla="*/ 915669 w 1271341"/>
                <a:gd name="connsiteY79" fmla="*/ 1716355 h 2307112"/>
                <a:gd name="connsiteX80" fmla="*/ 908556 w 1271341"/>
                <a:gd name="connsiteY80" fmla="*/ 1728511 h 2307112"/>
                <a:gd name="connsiteX81" fmla="*/ 901442 w 1271341"/>
                <a:gd name="connsiteY81" fmla="*/ 1730942 h 2307112"/>
                <a:gd name="connsiteX82" fmla="*/ 887215 w 1271341"/>
                <a:gd name="connsiteY82" fmla="*/ 1701769 h 2307112"/>
                <a:gd name="connsiteX83" fmla="*/ 816081 w 1271341"/>
                <a:gd name="connsiteY83" fmla="*/ 1704200 h 2307112"/>
                <a:gd name="connsiteX84" fmla="*/ 813710 w 1271341"/>
                <a:gd name="connsiteY84" fmla="*/ 1716355 h 2307112"/>
                <a:gd name="connsiteX85" fmla="*/ 771030 w 1271341"/>
                <a:gd name="connsiteY85" fmla="*/ 1716355 h 2307112"/>
                <a:gd name="connsiteX86" fmla="*/ 771030 w 1271341"/>
                <a:gd name="connsiteY86" fmla="*/ 1723649 h 2307112"/>
                <a:gd name="connsiteX87" fmla="*/ 740205 w 1271341"/>
                <a:gd name="connsiteY87" fmla="*/ 1716355 h 2307112"/>
                <a:gd name="connsiteX88" fmla="*/ 740205 w 1271341"/>
                <a:gd name="connsiteY88" fmla="*/ 1701769 h 2307112"/>
                <a:gd name="connsiteX89" fmla="*/ 733091 w 1271341"/>
                <a:gd name="connsiteY89" fmla="*/ 1701769 h 2307112"/>
                <a:gd name="connsiteX90" fmla="*/ 730720 w 1271341"/>
                <a:gd name="connsiteY90" fmla="*/ 1687182 h 2307112"/>
                <a:gd name="connsiteX91" fmla="*/ 730720 w 1271341"/>
                <a:gd name="connsiteY91" fmla="*/ 1687182 h 2307112"/>
                <a:gd name="connsiteX92" fmla="*/ 733091 w 1271341"/>
                <a:gd name="connsiteY92" fmla="*/ 1701769 h 2307112"/>
                <a:gd name="connsiteX93" fmla="*/ 678555 w 1271341"/>
                <a:gd name="connsiteY93" fmla="*/ 1704200 h 2307112"/>
                <a:gd name="connsiteX94" fmla="*/ 638246 w 1271341"/>
                <a:gd name="connsiteY94" fmla="*/ 1696907 h 2307112"/>
                <a:gd name="connsiteX95" fmla="*/ 635875 w 1271341"/>
                <a:gd name="connsiteY95" fmla="*/ 1704200 h 2307112"/>
                <a:gd name="connsiteX96" fmla="*/ 616905 w 1271341"/>
                <a:gd name="connsiteY96" fmla="*/ 1709062 h 2307112"/>
                <a:gd name="connsiteX97" fmla="*/ 609792 w 1271341"/>
                <a:gd name="connsiteY97" fmla="*/ 1728511 h 2307112"/>
                <a:gd name="connsiteX98" fmla="*/ 614534 w 1271341"/>
                <a:gd name="connsiteY98" fmla="*/ 1745529 h 2307112"/>
                <a:gd name="connsiteX99" fmla="*/ 595565 w 1271341"/>
                <a:gd name="connsiteY99" fmla="*/ 1745529 h 2307112"/>
                <a:gd name="connsiteX100" fmla="*/ 590823 w 1271341"/>
                <a:gd name="connsiteY100" fmla="*/ 1764978 h 2307112"/>
                <a:gd name="connsiteX101" fmla="*/ 597936 w 1271341"/>
                <a:gd name="connsiteY101" fmla="*/ 1779564 h 2307112"/>
                <a:gd name="connsiteX102" fmla="*/ 595565 w 1271341"/>
                <a:gd name="connsiteY102" fmla="*/ 1801444 h 2307112"/>
                <a:gd name="connsiteX103" fmla="*/ 583709 w 1271341"/>
                <a:gd name="connsiteY103" fmla="*/ 1808737 h 2307112"/>
                <a:gd name="connsiteX104" fmla="*/ 583709 w 1271341"/>
                <a:gd name="connsiteY104" fmla="*/ 1842773 h 2307112"/>
                <a:gd name="connsiteX105" fmla="*/ 569483 w 1271341"/>
                <a:gd name="connsiteY105" fmla="*/ 1847635 h 2307112"/>
                <a:gd name="connsiteX106" fmla="*/ 567111 w 1271341"/>
                <a:gd name="connsiteY106" fmla="*/ 1833048 h 2307112"/>
                <a:gd name="connsiteX107" fmla="*/ 533915 w 1271341"/>
                <a:gd name="connsiteY107" fmla="*/ 1833048 h 2307112"/>
                <a:gd name="connsiteX108" fmla="*/ 533915 w 1271341"/>
                <a:gd name="connsiteY108" fmla="*/ 1854928 h 2307112"/>
                <a:gd name="connsiteX109" fmla="*/ 514946 w 1271341"/>
                <a:gd name="connsiteY109" fmla="*/ 1854928 h 2307112"/>
                <a:gd name="connsiteX110" fmla="*/ 514946 w 1271341"/>
                <a:gd name="connsiteY110" fmla="*/ 1864653 h 2307112"/>
                <a:gd name="connsiteX111" fmla="*/ 512575 w 1271341"/>
                <a:gd name="connsiteY111" fmla="*/ 1871946 h 2307112"/>
                <a:gd name="connsiteX112" fmla="*/ 431957 w 1271341"/>
                <a:gd name="connsiteY112" fmla="*/ 1871946 h 2307112"/>
                <a:gd name="connsiteX113" fmla="*/ 431957 w 1271341"/>
                <a:gd name="connsiteY113" fmla="*/ 1891395 h 2307112"/>
                <a:gd name="connsiteX114" fmla="*/ 379791 w 1271341"/>
                <a:gd name="connsiteY114" fmla="*/ 1896257 h 2307112"/>
                <a:gd name="connsiteX115" fmla="*/ 379791 w 1271341"/>
                <a:gd name="connsiteY115" fmla="*/ 1925430 h 2307112"/>
                <a:gd name="connsiteX116" fmla="*/ 358451 w 1271341"/>
                <a:gd name="connsiteY116" fmla="*/ 1925430 h 2307112"/>
                <a:gd name="connsiteX117" fmla="*/ 356080 w 1271341"/>
                <a:gd name="connsiteY117" fmla="*/ 1947310 h 2307112"/>
                <a:gd name="connsiteX118" fmla="*/ 344224 w 1271341"/>
                <a:gd name="connsiteY118" fmla="*/ 1947310 h 2307112"/>
                <a:gd name="connsiteX119" fmla="*/ 344224 w 1271341"/>
                <a:gd name="connsiteY119" fmla="*/ 1974052 h 2307112"/>
                <a:gd name="connsiteX120" fmla="*/ 351338 w 1271341"/>
                <a:gd name="connsiteY120" fmla="*/ 1978914 h 2307112"/>
                <a:gd name="connsiteX121" fmla="*/ 348967 w 1271341"/>
                <a:gd name="connsiteY121" fmla="*/ 1995932 h 2307112"/>
                <a:gd name="connsiteX122" fmla="*/ 356080 w 1271341"/>
                <a:gd name="connsiteY122" fmla="*/ 2000794 h 2307112"/>
                <a:gd name="connsiteX123" fmla="*/ 356080 w 1271341"/>
                <a:gd name="connsiteY123" fmla="*/ 2064003 h 2307112"/>
                <a:gd name="connsiteX124" fmla="*/ 348967 w 1271341"/>
                <a:gd name="connsiteY124" fmla="*/ 2064003 h 2307112"/>
                <a:gd name="connsiteX125" fmla="*/ 348967 w 1271341"/>
                <a:gd name="connsiteY125" fmla="*/ 2076158 h 2307112"/>
                <a:gd name="connsiteX126" fmla="*/ 329997 w 1271341"/>
                <a:gd name="connsiteY126" fmla="*/ 2078589 h 2307112"/>
                <a:gd name="connsiteX127" fmla="*/ 315771 w 1271341"/>
                <a:gd name="connsiteY127" fmla="*/ 2112625 h 2307112"/>
                <a:gd name="connsiteX128" fmla="*/ 315771 w 1271341"/>
                <a:gd name="connsiteY128" fmla="*/ 2124780 h 2307112"/>
                <a:gd name="connsiteX129" fmla="*/ 372678 w 1271341"/>
                <a:gd name="connsiteY129" fmla="*/ 2127211 h 2307112"/>
                <a:gd name="connsiteX130" fmla="*/ 365565 w 1271341"/>
                <a:gd name="connsiteY130" fmla="*/ 2146660 h 2307112"/>
                <a:gd name="connsiteX131" fmla="*/ 370307 w 1271341"/>
                <a:gd name="connsiteY131" fmla="*/ 2156384 h 2307112"/>
                <a:gd name="connsiteX132" fmla="*/ 365565 w 1271341"/>
                <a:gd name="connsiteY132" fmla="*/ 2163678 h 2307112"/>
                <a:gd name="connsiteX133" fmla="*/ 348967 w 1271341"/>
                <a:gd name="connsiteY133" fmla="*/ 2163678 h 2307112"/>
                <a:gd name="connsiteX134" fmla="*/ 348967 w 1271341"/>
                <a:gd name="connsiteY134" fmla="*/ 2175833 h 2307112"/>
                <a:gd name="connsiteX135" fmla="*/ 318142 w 1271341"/>
                <a:gd name="connsiteY135" fmla="*/ 2183126 h 2307112"/>
                <a:gd name="connsiteX136" fmla="*/ 325255 w 1271341"/>
                <a:gd name="connsiteY136" fmla="*/ 2195282 h 2307112"/>
                <a:gd name="connsiteX137" fmla="*/ 322884 w 1271341"/>
                <a:gd name="connsiteY137" fmla="*/ 2251197 h 2307112"/>
                <a:gd name="connsiteX138" fmla="*/ 311028 w 1271341"/>
                <a:gd name="connsiteY138" fmla="*/ 2273077 h 2307112"/>
                <a:gd name="connsiteX139" fmla="*/ 284946 w 1271341"/>
                <a:gd name="connsiteY139" fmla="*/ 2302250 h 2307112"/>
                <a:gd name="connsiteX140" fmla="*/ 270719 w 1271341"/>
                <a:gd name="connsiteY140" fmla="*/ 2307112 h 2307112"/>
                <a:gd name="connsiteX141" fmla="*/ 254121 w 1271341"/>
                <a:gd name="connsiteY141" fmla="*/ 2277939 h 2307112"/>
                <a:gd name="connsiteX142" fmla="*/ 235152 w 1271341"/>
                <a:gd name="connsiteY142" fmla="*/ 2270646 h 2307112"/>
                <a:gd name="connsiteX143" fmla="*/ 220925 w 1271341"/>
                <a:gd name="connsiteY143" fmla="*/ 2287664 h 2307112"/>
                <a:gd name="connsiteX144" fmla="*/ 201956 w 1271341"/>
                <a:gd name="connsiteY144" fmla="*/ 2280370 h 2307112"/>
                <a:gd name="connsiteX145" fmla="*/ 187729 w 1271341"/>
                <a:gd name="connsiteY145" fmla="*/ 2285232 h 2307112"/>
                <a:gd name="connsiteX146" fmla="*/ 152162 w 1271341"/>
                <a:gd name="connsiteY146" fmla="*/ 2270646 h 2307112"/>
                <a:gd name="connsiteX147" fmla="*/ 111427 w 1271341"/>
                <a:gd name="connsiteY147" fmla="*/ 2249564 h 2307112"/>
                <a:gd name="connsiteX148" fmla="*/ 119732 w 1271341"/>
                <a:gd name="connsiteY148" fmla="*/ 2085522 h 2307112"/>
                <a:gd name="connsiteX149" fmla="*/ 149016 w 1271341"/>
                <a:gd name="connsiteY149" fmla="*/ 1874920 h 2307112"/>
                <a:gd name="connsiteX150" fmla="*/ 144099 w 1271341"/>
                <a:gd name="connsiteY150" fmla="*/ 1761572 h 2307112"/>
                <a:gd name="connsiteX151" fmla="*/ 115820 w 1271341"/>
                <a:gd name="connsiteY151" fmla="*/ 1679414 h 2307112"/>
                <a:gd name="connsiteX152" fmla="*/ 52467 w 1271341"/>
                <a:gd name="connsiteY152" fmla="*/ 1600677 h 2307112"/>
                <a:gd name="connsiteX153" fmla="*/ 2592 w 1271341"/>
                <a:gd name="connsiteY153" fmla="*/ 1561779 h 2307112"/>
                <a:gd name="connsiteX154" fmla="*/ 4236 w 1271341"/>
                <a:gd name="connsiteY154" fmla="*/ 1514320 h 2307112"/>
                <a:gd name="connsiteX155" fmla="*/ 0 w 1271341"/>
                <a:gd name="connsiteY155" fmla="*/ 1437289 h 2307112"/>
                <a:gd name="connsiteX156" fmla="*/ 55307 w 1271341"/>
                <a:gd name="connsiteY156" fmla="*/ 1322960 h 2307112"/>
                <a:gd name="connsiteX157" fmla="*/ 848993 w 1271341"/>
                <a:gd name="connsiteY157" fmla="*/ 1099173 h 2307112"/>
                <a:gd name="connsiteX0" fmla="*/ 216152 w 1271341"/>
                <a:gd name="connsiteY0" fmla="*/ 717174 h 2139366"/>
                <a:gd name="connsiteX1" fmla="*/ 848993 w 1271341"/>
                <a:gd name="connsiteY1" fmla="*/ 931427 h 2139366"/>
                <a:gd name="connsiteX2" fmla="*/ 650101 w 1271341"/>
                <a:gd name="connsiteY2" fmla="*/ 0 h 2139366"/>
                <a:gd name="connsiteX3" fmla="*/ 657215 w 1271341"/>
                <a:gd name="connsiteY3" fmla="*/ 12155 h 2139366"/>
                <a:gd name="connsiteX4" fmla="*/ 707009 w 1271341"/>
                <a:gd name="connsiteY4" fmla="*/ 38897 h 2139366"/>
                <a:gd name="connsiteX5" fmla="*/ 808968 w 1271341"/>
                <a:gd name="connsiteY5" fmla="*/ 48622 h 2139366"/>
                <a:gd name="connsiteX6" fmla="*/ 937009 w 1271341"/>
                <a:gd name="connsiteY6" fmla="*/ 89950 h 2139366"/>
                <a:gd name="connsiteX7" fmla="*/ 1019999 w 1271341"/>
                <a:gd name="connsiteY7" fmla="*/ 199350 h 2139366"/>
                <a:gd name="connsiteX8" fmla="*/ 1136185 w 1271341"/>
                <a:gd name="connsiteY8" fmla="*/ 243110 h 2139366"/>
                <a:gd name="connsiteX9" fmla="*/ 1271341 w 1271341"/>
                <a:gd name="connsiteY9" fmla="*/ 235816 h 2139366"/>
                <a:gd name="connsiteX10" fmla="*/ 1209691 w 1271341"/>
                <a:gd name="connsiteY10" fmla="*/ 272283 h 2139366"/>
                <a:gd name="connsiteX11" fmla="*/ 1261856 w 1271341"/>
                <a:gd name="connsiteY11" fmla="*/ 381682 h 2139366"/>
                <a:gd name="connsiteX12" fmla="*/ 1024742 w 1271341"/>
                <a:gd name="connsiteY12" fmla="*/ 977301 h 2139366"/>
                <a:gd name="connsiteX13" fmla="*/ 1036597 w 1271341"/>
                <a:gd name="connsiteY13" fmla="*/ 991888 h 2139366"/>
                <a:gd name="connsiteX14" fmla="*/ 1065051 w 1271341"/>
                <a:gd name="connsiteY14" fmla="*/ 991888 h 2139366"/>
                <a:gd name="connsiteX15" fmla="*/ 1067422 w 1271341"/>
                <a:gd name="connsiteY15" fmla="*/ 994319 h 2139366"/>
                <a:gd name="connsiteX16" fmla="*/ 1086391 w 1271341"/>
                <a:gd name="connsiteY16" fmla="*/ 987026 h 2139366"/>
                <a:gd name="connsiteX17" fmla="*/ 1098247 w 1271341"/>
                <a:gd name="connsiteY17" fmla="*/ 994319 h 2139366"/>
                <a:gd name="connsiteX18" fmla="*/ 1105361 w 1271341"/>
                <a:gd name="connsiteY18" fmla="*/ 994319 h 2139366"/>
                <a:gd name="connsiteX19" fmla="*/ 1100618 w 1271341"/>
                <a:gd name="connsiteY19" fmla="*/ 999181 h 2139366"/>
                <a:gd name="connsiteX20" fmla="*/ 1114845 w 1271341"/>
                <a:gd name="connsiteY20" fmla="*/ 1006475 h 2139366"/>
                <a:gd name="connsiteX21" fmla="*/ 1121959 w 1271341"/>
                <a:gd name="connsiteY21" fmla="*/ 1050234 h 2139366"/>
                <a:gd name="connsiteX22" fmla="*/ 1114845 w 1271341"/>
                <a:gd name="connsiteY22" fmla="*/ 1057528 h 2139366"/>
                <a:gd name="connsiteX23" fmla="*/ 1114845 w 1271341"/>
                <a:gd name="connsiteY23" fmla="*/ 1081839 h 2139366"/>
                <a:gd name="connsiteX24" fmla="*/ 1140928 w 1271341"/>
                <a:gd name="connsiteY24" fmla="*/ 1098856 h 2139366"/>
                <a:gd name="connsiteX25" fmla="*/ 1136185 w 1271341"/>
                <a:gd name="connsiteY25" fmla="*/ 1106150 h 2139366"/>
                <a:gd name="connsiteX26" fmla="*/ 1145670 w 1271341"/>
                <a:gd name="connsiteY26" fmla="*/ 1118305 h 2139366"/>
                <a:gd name="connsiteX27" fmla="*/ 1145670 w 1271341"/>
                <a:gd name="connsiteY27" fmla="*/ 1130461 h 2139366"/>
                <a:gd name="connsiteX28" fmla="*/ 1148041 w 1271341"/>
                <a:gd name="connsiteY28" fmla="*/ 1132892 h 2139366"/>
                <a:gd name="connsiteX29" fmla="*/ 1145670 w 1271341"/>
                <a:gd name="connsiteY29" fmla="*/ 1140185 h 2139366"/>
                <a:gd name="connsiteX30" fmla="*/ 1152783 w 1271341"/>
                <a:gd name="connsiteY30" fmla="*/ 1152340 h 2139366"/>
                <a:gd name="connsiteX31" fmla="*/ 1159897 w 1271341"/>
                <a:gd name="connsiteY31" fmla="*/ 1145047 h 2139366"/>
                <a:gd name="connsiteX32" fmla="*/ 1159897 w 1271341"/>
                <a:gd name="connsiteY32" fmla="*/ 1154771 h 2139366"/>
                <a:gd name="connsiteX33" fmla="*/ 1162268 w 1271341"/>
                <a:gd name="connsiteY33" fmla="*/ 1171789 h 2139366"/>
                <a:gd name="connsiteX34" fmla="*/ 1136185 w 1271341"/>
                <a:gd name="connsiteY34" fmla="*/ 1186376 h 2139366"/>
                <a:gd name="connsiteX35" fmla="*/ 1114845 w 1271341"/>
                <a:gd name="connsiteY35" fmla="*/ 1186376 h 2139366"/>
                <a:gd name="connsiteX36" fmla="*/ 1112474 w 1271341"/>
                <a:gd name="connsiteY36" fmla="*/ 1203393 h 2139366"/>
                <a:gd name="connsiteX37" fmla="*/ 1133814 w 1271341"/>
                <a:gd name="connsiteY37" fmla="*/ 1203393 h 2139366"/>
                <a:gd name="connsiteX38" fmla="*/ 1136185 w 1271341"/>
                <a:gd name="connsiteY38" fmla="*/ 1210687 h 2139366"/>
                <a:gd name="connsiteX39" fmla="*/ 1140928 w 1271341"/>
                <a:gd name="connsiteY39" fmla="*/ 1208256 h 2139366"/>
                <a:gd name="connsiteX40" fmla="*/ 1148041 w 1271341"/>
                <a:gd name="connsiteY40" fmla="*/ 1220411 h 2139366"/>
                <a:gd name="connsiteX41" fmla="*/ 1145670 w 1271341"/>
                <a:gd name="connsiteY41" fmla="*/ 1227704 h 2139366"/>
                <a:gd name="connsiteX42" fmla="*/ 1148041 w 1271341"/>
                <a:gd name="connsiteY42" fmla="*/ 1230136 h 2139366"/>
                <a:gd name="connsiteX43" fmla="*/ 1167010 w 1271341"/>
                <a:gd name="connsiteY43" fmla="*/ 1208256 h 2139366"/>
                <a:gd name="connsiteX44" fmla="*/ 1174124 w 1271341"/>
                <a:gd name="connsiteY44" fmla="*/ 1210687 h 2139366"/>
                <a:gd name="connsiteX45" fmla="*/ 1169381 w 1271341"/>
                <a:gd name="connsiteY45" fmla="*/ 1208256 h 2139366"/>
                <a:gd name="connsiteX46" fmla="*/ 1176495 w 1271341"/>
                <a:gd name="connsiteY46" fmla="*/ 1200962 h 2139366"/>
                <a:gd name="connsiteX47" fmla="*/ 1183608 w 1271341"/>
                <a:gd name="connsiteY47" fmla="*/ 1196100 h 2139366"/>
                <a:gd name="connsiteX48" fmla="*/ 1200206 w 1271341"/>
                <a:gd name="connsiteY48" fmla="*/ 1244722 h 2139366"/>
                <a:gd name="connsiteX49" fmla="*/ 1195464 w 1271341"/>
                <a:gd name="connsiteY49" fmla="*/ 1252015 h 2139366"/>
                <a:gd name="connsiteX50" fmla="*/ 1195464 w 1271341"/>
                <a:gd name="connsiteY50" fmla="*/ 1269033 h 2139366"/>
                <a:gd name="connsiteX51" fmla="*/ 1162268 w 1271341"/>
                <a:gd name="connsiteY51" fmla="*/ 1264171 h 2139366"/>
                <a:gd name="connsiteX52" fmla="*/ 1159897 w 1271341"/>
                <a:gd name="connsiteY52" fmla="*/ 1300637 h 2139366"/>
                <a:gd name="connsiteX53" fmla="*/ 1145670 w 1271341"/>
                <a:gd name="connsiteY53" fmla="*/ 1300637 h 2139366"/>
                <a:gd name="connsiteX54" fmla="*/ 1140928 w 1271341"/>
                <a:gd name="connsiteY54" fmla="*/ 1332242 h 2139366"/>
                <a:gd name="connsiteX55" fmla="*/ 1126701 w 1271341"/>
                <a:gd name="connsiteY55" fmla="*/ 1349259 h 2139366"/>
                <a:gd name="connsiteX56" fmla="*/ 1126701 w 1271341"/>
                <a:gd name="connsiteY56" fmla="*/ 1376001 h 2139366"/>
                <a:gd name="connsiteX57" fmla="*/ 1107732 w 1271341"/>
                <a:gd name="connsiteY57" fmla="*/ 1388157 h 2139366"/>
                <a:gd name="connsiteX58" fmla="*/ 1133814 w 1271341"/>
                <a:gd name="connsiteY58" fmla="*/ 1397881 h 2139366"/>
                <a:gd name="connsiteX59" fmla="*/ 1133814 w 1271341"/>
                <a:gd name="connsiteY59" fmla="*/ 1405175 h 2139366"/>
                <a:gd name="connsiteX60" fmla="*/ 1079278 w 1271341"/>
                <a:gd name="connsiteY60" fmla="*/ 1405175 h 2139366"/>
                <a:gd name="connsiteX61" fmla="*/ 1091134 w 1271341"/>
                <a:gd name="connsiteY61" fmla="*/ 1429486 h 2139366"/>
                <a:gd name="connsiteX62" fmla="*/ 1100618 w 1271341"/>
                <a:gd name="connsiteY62" fmla="*/ 1436779 h 2139366"/>
                <a:gd name="connsiteX63" fmla="*/ 1098247 w 1271341"/>
                <a:gd name="connsiteY63" fmla="*/ 1446503 h 2139366"/>
                <a:gd name="connsiteX64" fmla="*/ 1100618 w 1271341"/>
                <a:gd name="connsiteY64" fmla="*/ 1451365 h 2139366"/>
                <a:gd name="connsiteX65" fmla="*/ 1100618 w 1271341"/>
                <a:gd name="connsiteY65" fmla="*/ 1473245 h 2139366"/>
                <a:gd name="connsiteX66" fmla="*/ 1093505 w 1271341"/>
                <a:gd name="connsiteY66" fmla="*/ 1473245 h 2139366"/>
                <a:gd name="connsiteX67" fmla="*/ 1086391 w 1271341"/>
                <a:gd name="connsiteY67" fmla="*/ 1495125 h 2139366"/>
                <a:gd name="connsiteX68" fmla="*/ 1086391 w 1271341"/>
                <a:gd name="connsiteY68" fmla="*/ 1534023 h 2139366"/>
                <a:gd name="connsiteX69" fmla="*/ 1072165 w 1271341"/>
                <a:gd name="connsiteY69" fmla="*/ 1536454 h 2139366"/>
                <a:gd name="connsiteX70" fmla="*/ 1072165 w 1271341"/>
                <a:gd name="connsiteY70" fmla="*/ 1551040 h 2139366"/>
                <a:gd name="connsiteX71" fmla="*/ 1060309 w 1271341"/>
                <a:gd name="connsiteY71" fmla="*/ 1568058 h 2139366"/>
                <a:gd name="connsiteX72" fmla="*/ 1003401 w 1271341"/>
                <a:gd name="connsiteY72" fmla="*/ 1560765 h 2139366"/>
                <a:gd name="connsiteX73" fmla="*/ 977319 w 1271341"/>
                <a:gd name="connsiteY73" fmla="*/ 1560765 h 2139366"/>
                <a:gd name="connsiteX74" fmla="*/ 965463 w 1271341"/>
                <a:gd name="connsiteY74" fmla="*/ 1570489 h 2139366"/>
                <a:gd name="connsiteX75" fmla="*/ 958350 w 1271341"/>
                <a:gd name="connsiteY75" fmla="*/ 1563196 h 2139366"/>
                <a:gd name="connsiteX76" fmla="*/ 951236 w 1271341"/>
                <a:gd name="connsiteY76" fmla="*/ 1568058 h 2139366"/>
                <a:gd name="connsiteX77" fmla="*/ 929896 w 1271341"/>
                <a:gd name="connsiteY77" fmla="*/ 1541316 h 2139366"/>
                <a:gd name="connsiteX78" fmla="*/ 915669 w 1271341"/>
                <a:gd name="connsiteY78" fmla="*/ 1548609 h 2139366"/>
                <a:gd name="connsiteX79" fmla="*/ 908556 w 1271341"/>
                <a:gd name="connsiteY79" fmla="*/ 1560765 h 2139366"/>
                <a:gd name="connsiteX80" fmla="*/ 901442 w 1271341"/>
                <a:gd name="connsiteY80" fmla="*/ 1563196 h 2139366"/>
                <a:gd name="connsiteX81" fmla="*/ 887215 w 1271341"/>
                <a:gd name="connsiteY81" fmla="*/ 1534023 h 2139366"/>
                <a:gd name="connsiteX82" fmla="*/ 816081 w 1271341"/>
                <a:gd name="connsiteY82" fmla="*/ 1536454 h 2139366"/>
                <a:gd name="connsiteX83" fmla="*/ 813710 w 1271341"/>
                <a:gd name="connsiteY83" fmla="*/ 1548609 h 2139366"/>
                <a:gd name="connsiteX84" fmla="*/ 771030 w 1271341"/>
                <a:gd name="connsiteY84" fmla="*/ 1548609 h 2139366"/>
                <a:gd name="connsiteX85" fmla="*/ 771030 w 1271341"/>
                <a:gd name="connsiteY85" fmla="*/ 1555903 h 2139366"/>
                <a:gd name="connsiteX86" fmla="*/ 740205 w 1271341"/>
                <a:gd name="connsiteY86" fmla="*/ 1548609 h 2139366"/>
                <a:gd name="connsiteX87" fmla="*/ 740205 w 1271341"/>
                <a:gd name="connsiteY87" fmla="*/ 1534023 h 2139366"/>
                <a:gd name="connsiteX88" fmla="*/ 733091 w 1271341"/>
                <a:gd name="connsiteY88" fmla="*/ 1534023 h 2139366"/>
                <a:gd name="connsiteX89" fmla="*/ 730720 w 1271341"/>
                <a:gd name="connsiteY89" fmla="*/ 1519436 h 2139366"/>
                <a:gd name="connsiteX90" fmla="*/ 730720 w 1271341"/>
                <a:gd name="connsiteY90" fmla="*/ 1519436 h 2139366"/>
                <a:gd name="connsiteX91" fmla="*/ 733091 w 1271341"/>
                <a:gd name="connsiteY91" fmla="*/ 1534023 h 2139366"/>
                <a:gd name="connsiteX92" fmla="*/ 678555 w 1271341"/>
                <a:gd name="connsiteY92" fmla="*/ 1536454 h 2139366"/>
                <a:gd name="connsiteX93" fmla="*/ 638246 w 1271341"/>
                <a:gd name="connsiteY93" fmla="*/ 1529161 h 2139366"/>
                <a:gd name="connsiteX94" fmla="*/ 635875 w 1271341"/>
                <a:gd name="connsiteY94" fmla="*/ 1536454 h 2139366"/>
                <a:gd name="connsiteX95" fmla="*/ 616905 w 1271341"/>
                <a:gd name="connsiteY95" fmla="*/ 1541316 h 2139366"/>
                <a:gd name="connsiteX96" fmla="*/ 609792 w 1271341"/>
                <a:gd name="connsiteY96" fmla="*/ 1560765 h 2139366"/>
                <a:gd name="connsiteX97" fmla="*/ 614534 w 1271341"/>
                <a:gd name="connsiteY97" fmla="*/ 1577783 h 2139366"/>
                <a:gd name="connsiteX98" fmla="*/ 595565 w 1271341"/>
                <a:gd name="connsiteY98" fmla="*/ 1577783 h 2139366"/>
                <a:gd name="connsiteX99" fmla="*/ 590823 w 1271341"/>
                <a:gd name="connsiteY99" fmla="*/ 1597232 h 2139366"/>
                <a:gd name="connsiteX100" fmla="*/ 597936 w 1271341"/>
                <a:gd name="connsiteY100" fmla="*/ 1611818 h 2139366"/>
                <a:gd name="connsiteX101" fmla="*/ 595565 w 1271341"/>
                <a:gd name="connsiteY101" fmla="*/ 1633698 h 2139366"/>
                <a:gd name="connsiteX102" fmla="*/ 583709 w 1271341"/>
                <a:gd name="connsiteY102" fmla="*/ 1640991 h 2139366"/>
                <a:gd name="connsiteX103" fmla="*/ 583709 w 1271341"/>
                <a:gd name="connsiteY103" fmla="*/ 1675027 h 2139366"/>
                <a:gd name="connsiteX104" fmla="*/ 569483 w 1271341"/>
                <a:gd name="connsiteY104" fmla="*/ 1679889 h 2139366"/>
                <a:gd name="connsiteX105" fmla="*/ 567111 w 1271341"/>
                <a:gd name="connsiteY105" fmla="*/ 1665302 h 2139366"/>
                <a:gd name="connsiteX106" fmla="*/ 533915 w 1271341"/>
                <a:gd name="connsiteY106" fmla="*/ 1665302 h 2139366"/>
                <a:gd name="connsiteX107" fmla="*/ 533915 w 1271341"/>
                <a:gd name="connsiteY107" fmla="*/ 1687182 h 2139366"/>
                <a:gd name="connsiteX108" fmla="*/ 514946 w 1271341"/>
                <a:gd name="connsiteY108" fmla="*/ 1687182 h 2139366"/>
                <a:gd name="connsiteX109" fmla="*/ 514946 w 1271341"/>
                <a:gd name="connsiteY109" fmla="*/ 1696907 h 2139366"/>
                <a:gd name="connsiteX110" fmla="*/ 512575 w 1271341"/>
                <a:gd name="connsiteY110" fmla="*/ 1704200 h 2139366"/>
                <a:gd name="connsiteX111" fmla="*/ 431957 w 1271341"/>
                <a:gd name="connsiteY111" fmla="*/ 1704200 h 2139366"/>
                <a:gd name="connsiteX112" fmla="*/ 431957 w 1271341"/>
                <a:gd name="connsiteY112" fmla="*/ 1723649 h 2139366"/>
                <a:gd name="connsiteX113" fmla="*/ 379791 w 1271341"/>
                <a:gd name="connsiteY113" fmla="*/ 1728511 h 2139366"/>
                <a:gd name="connsiteX114" fmla="*/ 379791 w 1271341"/>
                <a:gd name="connsiteY114" fmla="*/ 1757684 h 2139366"/>
                <a:gd name="connsiteX115" fmla="*/ 358451 w 1271341"/>
                <a:gd name="connsiteY115" fmla="*/ 1757684 h 2139366"/>
                <a:gd name="connsiteX116" fmla="*/ 356080 w 1271341"/>
                <a:gd name="connsiteY116" fmla="*/ 1779564 h 2139366"/>
                <a:gd name="connsiteX117" fmla="*/ 344224 w 1271341"/>
                <a:gd name="connsiteY117" fmla="*/ 1779564 h 2139366"/>
                <a:gd name="connsiteX118" fmla="*/ 344224 w 1271341"/>
                <a:gd name="connsiteY118" fmla="*/ 1806306 h 2139366"/>
                <a:gd name="connsiteX119" fmla="*/ 351338 w 1271341"/>
                <a:gd name="connsiteY119" fmla="*/ 1811168 h 2139366"/>
                <a:gd name="connsiteX120" fmla="*/ 348967 w 1271341"/>
                <a:gd name="connsiteY120" fmla="*/ 1828186 h 2139366"/>
                <a:gd name="connsiteX121" fmla="*/ 356080 w 1271341"/>
                <a:gd name="connsiteY121" fmla="*/ 1833048 h 2139366"/>
                <a:gd name="connsiteX122" fmla="*/ 356080 w 1271341"/>
                <a:gd name="connsiteY122" fmla="*/ 1896257 h 2139366"/>
                <a:gd name="connsiteX123" fmla="*/ 348967 w 1271341"/>
                <a:gd name="connsiteY123" fmla="*/ 1896257 h 2139366"/>
                <a:gd name="connsiteX124" fmla="*/ 348967 w 1271341"/>
                <a:gd name="connsiteY124" fmla="*/ 1908412 h 2139366"/>
                <a:gd name="connsiteX125" fmla="*/ 329997 w 1271341"/>
                <a:gd name="connsiteY125" fmla="*/ 1910843 h 2139366"/>
                <a:gd name="connsiteX126" fmla="*/ 315771 w 1271341"/>
                <a:gd name="connsiteY126" fmla="*/ 1944879 h 2139366"/>
                <a:gd name="connsiteX127" fmla="*/ 315771 w 1271341"/>
                <a:gd name="connsiteY127" fmla="*/ 1957034 h 2139366"/>
                <a:gd name="connsiteX128" fmla="*/ 372678 w 1271341"/>
                <a:gd name="connsiteY128" fmla="*/ 1959465 h 2139366"/>
                <a:gd name="connsiteX129" fmla="*/ 365565 w 1271341"/>
                <a:gd name="connsiteY129" fmla="*/ 1978914 h 2139366"/>
                <a:gd name="connsiteX130" fmla="*/ 370307 w 1271341"/>
                <a:gd name="connsiteY130" fmla="*/ 1988638 h 2139366"/>
                <a:gd name="connsiteX131" fmla="*/ 365565 w 1271341"/>
                <a:gd name="connsiteY131" fmla="*/ 1995932 h 2139366"/>
                <a:gd name="connsiteX132" fmla="*/ 348967 w 1271341"/>
                <a:gd name="connsiteY132" fmla="*/ 1995932 h 2139366"/>
                <a:gd name="connsiteX133" fmla="*/ 348967 w 1271341"/>
                <a:gd name="connsiteY133" fmla="*/ 2008087 h 2139366"/>
                <a:gd name="connsiteX134" fmla="*/ 318142 w 1271341"/>
                <a:gd name="connsiteY134" fmla="*/ 2015380 h 2139366"/>
                <a:gd name="connsiteX135" fmla="*/ 325255 w 1271341"/>
                <a:gd name="connsiteY135" fmla="*/ 2027536 h 2139366"/>
                <a:gd name="connsiteX136" fmla="*/ 322884 w 1271341"/>
                <a:gd name="connsiteY136" fmla="*/ 2083451 h 2139366"/>
                <a:gd name="connsiteX137" fmla="*/ 311028 w 1271341"/>
                <a:gd name="connsiteY137" fmla="*/ 2105331 h 2139366"/>
                <a:gd name="connsiteX138" fmla="*/ 284946 w 1271341"/>
                <a:gd name="connsiteY138" fmla="*/ 2134504 h 2139366"/>
                <a:gd name="connsiteX139" fmla="*/ 270719 w 1271341"/>
                <a:gd name="connsiteY139" fmla="*/ 2139366 h 2139366"/>
                <a:gd name="connsiteX140" fmla="*/ 254121 w 1271341"/>
                <a:gd name="connsiteY140" fmla="*/ 2110193 h 2139366"/>
                <a:gd name="connsiteX141" fmla="*/ 235152 w 1271341"/>
                <a:gd name="connsiteY141" fmla="*/ 2102900 h 2139366"/>
                <a:gd name="connsiteX142" fmla="*/ 220925 w 1271341"/>
                <a:gd name="connsiteY142" fmla="*/ 2119918 h 2139366"/>
                <a:gd name="connsiteX143" fmla="*/ 201956 w 1271341"/>
                <a:gd name="connsiteY143" fmla="*/ 2112624 h 2139366"/>
                <a:gd name="connsiteX144" fmla="*/ 187729 w 1271341"/>
                <a:gd name="connsiteY144" fmla="*/ 2117486 h 2139366"/>
                <a:gd name="connsiteX145" fmla="*/ 152162 w 1271341"/>
                <a:gd name="connsiteY145" fmla="*/ 2102900 h 2139366"/>
                <a:gd name="connsiteX146" fmla="*/ 111427 w 1271341"/>
                <a:gd name="connsiteY146" fmla="*/ 2081818 h 2139366"/>
                <a:gd name="connsiteX147" fmla="*/ 119732 w 1271341"/>
                <a:gd name="connsiteY147" fmla="*/ 1917776 h 2139366"/>
                <a:gd name="connsiteX148" fmla="*/ 149016 w 1271341"/>
                <a:gd name="connsiteY148" fmla="*/ 1707174 h 2139366"/>
                <a:gd name="connsiteX149" fmla="*/ 144099 w 1271341"/>
                <a:gd name="connsiteY149" fmla="*/ 1593826 h 2139366"/>
                <a:gd name="connsiteX150" fmla="*/ 115820 w 1271341"/>
                <a:gd name="connsiteY150" fmla="*/ 1511668 h 2139366"/>
                <a:gd name="connsiteX151" fmla="*/ 52467 w 1271341"/>
                <a:gd name="connsiteY151" fmla="*/ 1432931 h 2139366"/>
                <a:gd name="connsiteX152" fmla="*/ 2592 w 1271341"/>
                <a:gd name="connsiteY152" fmla="*/ 1394033 h 2139366"/>
                <a:gd name="connsiteX153" fmla="*/ 4236 w 1271341"/>
                <a:gd name="connsiteY153" fmla="*/ 1346574 h 2139366"/>
                <a:gd name="connsiteX154" fmla="*/ 0 w 1271341"/>
                <a:gd name="connsiteY154" fmla="*/ 1269543 h 2139366"/>
                <a:gd name="connsiteX155" fmla="*/ 55307 w 1271341"/>
                <a:gd name="connsiteY155" fmla="*/ 1155214 h 2139366"/>
                <a:gd name="connsiteX156" fmla="*/ 848993 w 1271341"/>
                <a:gd name="connsiteY156" fmla="*/ 931427 h 2139366"/>
                <a:gd name="connsiteX0" fmla="*/ 216152 w 1271341"/>
                <a:gd name="connsiteY0" fmla="*/ 717174 h 2139366"/>
                <a:gd name="connsiteX1" fmla="*/ 848993 w 1271341"/>
                <a:gd name="connsiteY1" fmla="*/ 931427 h 2139366"/>
                <a:gd name="connsiteX2" fmla="*/ 650101 w 1271341"/>
                <a:gd name="connsiteY2" fmla="*/ 0 h 2139366"/>
                <a:gd name="connsiteX3" fmla="*/ 657215 w 1271341"/>
                <a:gd name="connsiteY3" fmla="*/ 12155 h 2139366"/>
                <a:gd name="connsiteX4" fmla="*/ 808968 w 1271341"/>
                <a:gd name="connsiteY4" fmla="*/ 48622 h 2139366"/>
                <a:gd name="connsiteX5" fmla="*/ 937009 w 1271341"/>
                <a:gd name="connsiteY5" fmla="*/ 89950 h 2139366"/>
                <a:gd name="connsiteX6" fmla="*/ 1019999 w 1271341"/>
                <a:gd name="connsiteY6" fmla="*/ 199350 h 2139366"/>
                <a:gd name="connsiteX7" fmla="*/ 1136185 w 1271341"/>
                <a:gd name="connsiteY7" fmla="*/ 243110 h 2139366"/>
                <a:gd name="connsiteX8" fmla="*/ 1271341 w 1271341"/>
                <a:gd name="connsiteY8" fmla="*/ 235816 h 2139366"/>
                <a:gd name="connsiteX9" fmla="*/ 1209691 w 1271341"/>
                <a:gd name="connsiteY9" fmla="*/ 272283 h 2139366"/>
                <a:gd name="connsiteX10" fmla="*/ 1261856 w 1271341"/>
                <a:gd name="connsiteY10" fmla="*/ 381682 h 2139366"/>
                <a:gd name="connsiteX11" fmla="*/ 1024742 w 1271341"/>
                <a:gd name="connsiteY11" fmla="*/ 977301 h 2139366"/>
                <a:gd name="connsiteX12" fmla="*/ 1036597 w 1271341"/>
                <a:gd name="connsiteY12" fmla="*/ 991888 h 2139366"/>
                <a:gd name="connsiteX13" fmla="*/ 1065051 w 1271341"/>
                <a:gd name="connsiteY13" fmla="*/ 991888 h 2139366"/>
                <a:gd name="connsiteX14" fmla="*/ 1067422 w 1271341"/>
                <a:gd name="connsiteY14" fmla="*/ 994319 h 2139366"/>
                <a:gd name="connsiteX15" fmla="*/ 1086391 w 1271341"/>
                <a:gd name="connsiteY15" fmla="*/ 987026 h 2139366"/>
                <a:gd name="connsiteX16" fmla="*/ 1098247 w 1271341"/>
                <a:gd name="connsiteY16" fmla="*/ 994319 h 2139366"/>
                <a:gd name="connsiteX17" fmla="*/ 1105361 w 1271341"/>
                <a:gd name="connsiteY17" fmla="*/ 994319 h 2139366"/>
                <a:gd name="connsiteX18" fmla="*/ 1100618 w 1271341"/>
                <a:gd name="connsiteY18" fmla="*/ 999181 h 2139366"/>
                <a:gd name="connsiteX19" fmla="*/ 1114845 w 1271341"/>
                <a:gd name="connsiteY19" fmla="*/ 1006475 h 2139366"/>
                <a:gd name="connsiteX20" fmla="*/ 1121959 w 1271341"/>
                <a:gd name="connsiteY20" fmla="*/ 1050234 h 2139366"/>
                <a:gd name="connsiteX21" fmla="*/ 1114845 w 1271341"/>
                <a:gd name="connsiteY21" fmla="*/ 1057528 h 2139366"/>
                <a:gd name="connsiteX22" fmla="*/ 1114845 w 1271341"/>
                <a:gd name="connsiteY22" fmla="*/ 1081839 h 2139366"/>
                <a:gd name="connsiteX23" fmla="*/ 1140928 w 1271341"/>
                <a:gd name="connsiteY23" fmla="*/ 1098856 h 2139366"/>
                <a:gd name="connsiteX24" fmla="*/ 1136185 w 1271341"/>
                <a:gd name="connsiteY24" fmla="*/ 1106150 h 2139366"/>
                <a:gd name="connsiteX25" fmla="*/ 1145670 w 1271341"/>
                <a:gd name="connsiteY25" fmla="*/ 1118305 h 2139366"/>
                <a:gd name="connsiteX26" fmla="*/ 1145670 w 1271341"/>
                <a:gd name="connsiteY26" fmla="*/ 1130461 h 2139366"/>
                <a:gd name="connsiteX27" fmla="*/ 1148041 w 1271341"/>
                <a:gd name="connsiteY27" fmla="*/ 1132892 h 2139366"/>
                <a:gd name="connsiteX28" fmla="*/ 1145670 w 1271341"/>
                <a:gd name="connsiteY28" fmla="*/ 1140185 h 2139366"/>
                <a:gd name="connsiteX29" fmla="*/ 1152783 w 1271341"/>
                <a:gd name="connsiteY29" fmla="*/ 1152340 h 2139366"/>
                <a:gd name="connsiteX30" fmla="*/ 1159897 w 1271341"/>
                <a:gd name="connsiteY30" fmla="*/ 1145047 h 2139366"/>
                <a:gd name="connsiteX31" fmla="*/ 1159897 w 1271341"/>
                <a:gd name="connsiteY31" fmla="*/ 1154771 h 2139366"/>
                <a:gd name="connsiteX32" fmla="*/ 1162268 w 1271341"/>
                <a:gd name="connsiteY32" fmla="*/ 1171789 h 2139366"/>
                <a:gd name="connsiteX33" fmla="*/ 1136185 w 1271341"/>
                <a:gd name="connsiteY33" fmla="*/ 1186376 h 2139366"/>
                <a:gd name="connsiteX34" fmla="*/ 1114845 w 1271341"/>
                <a:gd name="connsiteY34" fmla="*/ 1186376 h 2139366"/>
                <a:gd name="connsiteX35" fmla="*/ 1112474 w 1271341"/>
                <a:gd name="connsiteY35" fmla="*/ 1203393 h 2139366"/>
                <a:gd name="connsiteX36" fmla="*/ 1133814 w 1271341"/>
                <a:gd name="connsiteY36" fmla="*/ 1203393 h 2139366"/>
                <a:gd name="connsiteX37" fmla="*/ 1136185 w 1271341"/>
                <a:gd name="connsiteY37" fmla="*/ 1210687 h 2139366"/>
                <a:gd name="connsiteX38" fmla="*/ 1140928 w 1271341"/>
                <a:gd name="connsiteY38" fmla="*/ 1208256 h 2139366"/>
                <a:gd name="connsiteX39" fmla="*/ 1148041 w 1271341"/>
                <a:gd name="connsiteY39" fmla="*/ 1220411 h 2139366"/>
                <a:gd name="connsiteX40" fmla="*/ 1145670 w 1271341"/>
                <a:gd name="connsiteY40" fmla="*/ 1227704 h 2139366"/>
                <a:gd name="connsiteX41" fmla="*/ 1148041 w 1271341"/>
                <a:gd name="connsiteY41" fmla="*/ 1230136 h 2139366"/>
                <a:gd name="connsiteX42" fmla="*/ 1167010 w 1271341"/>
                <a:gd name="connsiteY42" fmla="*/ 1208256 h 2139366"/>
                <a:gd name="connsiteX43" fmla="*/ 1174124 w 1271341"/>
                <a:gd name="connsiteY43" fmla="*/ 1210687 h 2139366"/>
                <a:gd name="connsiteX44" fmla="*/ 1169381 w 1271341"/>
                <a:gd name="connsiteY44" fmla="*/ 1208256 h 2139366"/>
                <a:gd name="connsiteX45" fmla="*/ 1176495 w 1271341"/>
                <a:gd name="connsiteY45" fmla="*/ 1200962 h 2139366"/>
                <a:gd name="connsiteX46" fmla="*/ 1183608 w 1271341"/>
                <a:gd name="connsiteY46" fmla="*/ 1196100 h 2139366"/>
                <a:gd name="connsiteX47" fmla="*/ 1200206 w 1271341"/>
                <a:gd name="connsiteY47" fmla="*/ 1244722 h 2139366"/>
                <a:gd name="connsiteX48" fmla="*/ 1195464 w 1271341"/>
                <a:gd name="connsiteY48" fmla="*/ 1252015 h 2139366"/>
                <a:gd name="connsiteX49" fmla="*/ 1195464 w 1271341"/>
                <a:gd name="connsiteY49" fmla="*/ 1269033 h 2139366"/>
                <a:gd name="connsiteX50" fmla="*/ 1162268 w 1271341"/>
                <a:gd name="connsiteY50" fmla="*/ 1264171 h 2139366"/>
                <a:gd name="connsiteX51" fmla="*/ 1159897 w 1271341"/>
                <a:gd name="connsiteY51" fmla="*/ 1300637 h 2139366"/>
                <a:gd name="connsiteX52" fmla="*/ 1145670 w 1271341"/>
                <a:gd name="connsiteY52" fmla="*/ 1300637 h 2139366"/>
                <a:gd name="connsiteX53" fmla="*/ 1140928 w 1271341"/>
                <a:gd name="connsiteY53" fmla="*/ 1332242 h 2139366"/>
                <a:gd name="connsiteX54" fmla="*/ 1126701 w 1271341"/>
                <a:gd name="connsiteY54" fmla="*/ 1349259 h 2139366"/>
                <a:gd name="connsiteX55" fmla="*/ 1126701 w 1271341"/>
                <a:gd name="connsiteY55" fmla="*/ 1376001 h 2139366"/>
                <a:gd name="connsiteX56" fmla="*/ 1107732 w 1271341"/>
                <a:gd name="connsiteY56" fmla="*/ 1388157 h 2139366"/>
                <a:gd name="connsiteX57" fmla="*/ 1133814 w 1271341"/>
                <a:gd name="connsiteY57" fmla="*/ 1397881 h 2139366"/>
                <a:gd name="connsiteX58" fmla="*/ 1133814 w 1271341"/>
                <a:gd name="connsiteY58" fmla="*/ 1405175 h 2139366"/>
                <a:gd name="connsiteX59" fmla="*/ 1079278 w 1271341"/>
                <a:gd name="connsiteY59" fmla="*/ 1405175 h 2139366"/>
                <a:gd name="connsiteX60" fmla="*/ 1091134 w 1271341"/>
                <a:gd name="connsiteY60" fmla="*/ 1429486 h 2139366"/>
                <a:gd name="connsiteX61" fmla="*/ 1100618 w 1271341"/>
                <a:gd name="connsiteY61" fmla="*/ 1436779 h 2139366"/>
                <a:gd name="connsiteX62" fmla="*/ 1098247 w 1271341"/>
                <a:gd name="connsiteY62" fmla="*/ 1446503 h 2139366"/>
                <a:gd name="connsiteX63" fmla="*/ 1100618 w 1271341"/>
                <a:gd name="connsiteY63" fmla="*/ 1451365 h 2139366"/>
                <a:gd name="connsiteX64" fmla="*/ 1100618 w 1271341"/>
                <a:gd name="connsiteY64" fmla="*/ 1473245 h 2139366"/>
                <a:gd name="connsiteX65" fmla="*/ 1093505 w 1271341"/>
                <a:gd name="connsiteY65" fmla="*/ 1473245 h 2139366"/>
                <a:gd name="connsiteX66" fmla="*/ 1086391 w 1271341"/>
                <a:gd name="connsiteY66" fmla="*/ 1495125 h 2139366"/>
                <a:gd name="connsiteX67" fmla="*/ 1086391 w 1271341"/>
                <a:gd name="connsiteY67" fmla="*/ 1534023 h 2139366"/>
                <a:gd name="connsiteX68" fmla="*/ 1072165 w 1271341"/>
                <a:gd name="connsiteY68" fmla="*/ 1536454 h 2139366"/>
                <a:gd name="connsiteX69" fmla="*/ 1072165 w 1271341"/>
                <a:gd name="connsiteY69" fmla="*/ 1551040 h 2139366"/>
                <a:gd name="connsiteX70" fmla="*/ 1060309 w 1271341"/>
                <a:gd name="connsiteY70" fmla="*/ 1568058 h 2139366"/>
                <a:gd name="connsiteX71" fmla="*/ 1003401 w 1271341"/>
                <a:gd name="connsiteY71" fmla="*/ 1560765 h 2139366"/>
                <a:gd name="connsiteX72" fmla="*/ 977319 w 1271341"/>
                <a:gd name="connsiteY72" fmla="*/ 1560765 h 2139366"/>
                <a:gd name="connsiteX73" fmla="*/ 965463 w 1271341"/>
                <a:gd name="connsiteY73" fmla="*/ 1570489 h 2139366"/>
                <a:gd name="connsiteX74" fmla="*/ 958350 w 1271341"/>
                <a:gd name="connsiteY74" fmla="*/ 1563196 h 2139366"/>
                <a:gd name="connsiteX75" fmla="*/ 951236 w 1271341"/>
                <a:gd name="connsiteY75" fmla="*/ 1568058 h 2139366"/>
                <a:gd name="connsiteX76" fmla="*/ 929896 w 1271341"/>
                <a:gd name="connsiteY76" fmla="*/ 1541316 h 2139366"/>
                <a:gd name="connsiteX77" fmla="*/ 915669 w 1271341"/>
                <a:gd name="connsiteY77" fmla="*/ 1548609 h 2139366"/>
                <a:gd name="connsiteX78" fmla="*/ 908556 w 1271341"/>
                <a:gd name="connsiteY78" fmla="*/ 1560765 h 2139366"/>
                <a:gd name="connsiteX79" fmla="*/ 901442 w 1271341"/>
                <a:gd name="connsiteY79" fmla="*/ 1563196 h 2139366"/>
                <a:gd name="connsiteX80" fmla="*/ 887215 w 1271341"/>
                <a:gd name="connsiteY80" fmla="*/ 1534023 h 2139366"/>
                <a:gd name="connsiteX81" fmla="*/ 816081 w 1271341"/>
                <a:gd name="connsiteY81" fmla="*/ 1536454 h 2139366"/>
                <a:gd name="connsiteX82" fmla="*/ 813710 w 1271341"/>
                <a:gd name="connsiteY82" fmla="*/ 1548609 h 2139366"/>
                <a:gd name="connsiteX83" fmla="*/ 771030 w 1271341"/>
                <a:gd name="connsiteY83" fmla="*/ 1548609 h 2139366"/>
                <a:gd name="connsiteX84" fmla="*/ 771030 w 1271341"/>
                <a:gd name="connsiteY84" fmla="*/ 1555903 h 2139366"/>
                <a:gd name="connsiteX85" fmla="*/ 740205 w 1271341"/>
                <a:gd name="connsiteY85" fmla="*/ 1548609 h 2139366"/>
                <a:gd name="connsiteX86" fmla="*/ 740205 w 1271341"/>
                <a:gd name="connsiteY86" fmla="*/ 1534023 h 2139366"/>
                <a:gd name="connsiteX87" fmla="*/ 733091 w 1271341"/>
                <a:gd name="connsiteY87" fmla="*/ 1534023 h 2139366"/>
                <a:gd name="connsiteX88" fmla="*/ 730720 w 1271341"/>
                <a:gd name="connsiteY88" fmla="*/ 1519436 h 2139366"/>
                <a:gd name="connsiteX89" fmla="*/ 730720 w 1271341"/>
                <a:gd name="connsiteY89" fmla="*/ 1519436 h 2139366"/>
                <a:gd name="connsiteX90" fmla="*/ 733091 w 1271341"/>
                <a:gd name="connsiteY90" fmla="*/ 1534023 h 2139366"/>
                <a:gd name="connsiteX91" fmla="*/ 678555 w 1271341"/>
                <a:gd name="connsiteY91" fmla="*/ 1536454 h 2139366"/>
                <a:gd name="connsiteX92" fmla="*/ 638246 w 1271341"/>
                <a:gd name="connsiteY92" fmla="*/ 1529161 h 2139366"/>
                <a:gd name="connsiteX93" fmla="*/ 635875 w 1271341"/>
                <a:gd name="connsiteY93" fmla="*/ 1536454 h 2139366"/>
                <a:gd name="connsiteX94" fmla="*/ 616905 w 1271341"/>
                <a:gd name="connsiteY94" fmla="*/ 1541316 h 2139366"/>
                <a:gd name="connsiteX95" fmla="*/ 609792 w 1271341"/>
                <a:gd name="connsiteY95" fmla="*/ 1560765 h 2139366"/>
                <a:gd name="connsiteX96" fmla="*/ 614534 w 1271341"/>
                <a:gd name="connsiteY96" fmla="*/ 1577783 h 2139366"/>
                <a:gd name="connsiteX97" fmla="*/ 595565 w 1271341"/>
                <a:gd name="connsiteY97" fmla="*/ 1577783 h 2139366"/>
                <a:gd name="connsiteX98" fmla="*/ 590823 w 1271341"/>
                <a:gd name="connsiteY98" fmla="*/ 1597232 h 2139366"/>
                <a:gd name="connsiteX99" fmla="*/ 597936 w 1271341"/>
                <a:gd name="connsiteY99" fmla="*/ 1611818 h 2139366"/>
                <a:gd name="connsiteX100" fmla="*/ 595565 w 1271341"/>
                <a:gd name="connsiteY100" fmla="*/ 1633698 h 2139366"/>
                <a:gd name="connsiteX101" fmla="*/ 583709 w 1271341"/>
                <a:gd name="connsiteY101" fmla="*/ 1640991 h 2139366"/>
                <a:gd name="connsiteX102" fmla="*/ 583709 w 1271341"/>
                <a:gd name="connsiteY102" fmla="*/ 1675027 h 2139366"/>
                <a:gd name="connsiteX103" fmla="*/ 569483 w 1271341"/>
                <a:gd name="connsiteY103" fmla="*/ 1679889 h 2139366"/>
                <a:gd name="connsiteX104" fmla="*/ 567111 w 1271341"/>
                <a:gd name="connsiteY104" fmla="*/ 1665302 h 2139366"/>
                <a:gd name="connsiteX105" fmla="*/ 533915 w 1271341"/>
                <a:gd name="connsiteY105" fmla="*/ 1665302 h 2139366"/>
                <a:gd name="connsiteX106" fmla="*/ 533915 w 1271341"/>
                <a:gd name="connsiteY106" fmla="*/ 1687182 h 2139366"/>
                <a:gd name="connsiteX107" fmla="*/ 514946 w 1271341"/>
                <a:gd name="connsiteY107" fmla="*/ 1687182 h 2139366"/>
                <a:gd name="connsiteX108" fmla="*/ 514946 w 1271341"/>
                <a:gd name="connsiteY108" fmla="*/ 1696907 h 2139366"/>
                <a:gd name="connsiteX109" fmla="*/ 512575 w 1271341"/>
                <a:gd name="connsiteY109" fmla="*/ 1704200 h 2139366"/>
                <a:gd name="connsiteX110" fmla="*/ 431957 w 1271341"/>
                <a:gd name="connsiteY110" fmla="*/ 1704200 h 2139366"/>
                <a:gd name="connsiteX111" fmla="*/ 431957 w 1271341"/>
                <a:gd name="connsiteY111" fmla="*/ 1723649 h 2139366"/>
                <a:gd name="connsiteX112" fmla="*/ 379791 w 1271341"/>
                <a:gd name="connsiteY112" fmla="*/ 1728511 h 2139366"/>
                <a:gd name="connsiteX113" fmla="*/ 379791 w 1271341"/>
                <a:gd name="connsiteY113" fmla="*/ 1757684 h 2139366"/>
                <a:gd name="connsiteX114" fmla="*/ 358451 w 1271341"/>
                <a:gd name="connsiteY114" fmla="*/ 1757684 h 2139366"/>
                <a:gd name="connsiteX115" fmla="*/ 356080 w 1271341"/>
                <a:gd name="connsiteY115" fmla="*/ 1779564 h 2139366"/>
                <a:gd name="connsiteX116" fmla="*/ 344224 w 1271341"/>
                <a:gd name="connsiteY116" fmla="*/ 1779564 h 2139366"/>
                <a:gd name="connsiteX117" fmla="*/ 344224 w 1271341"/>
                <a:gd name="connsiteY117" fmla="*/ 1806306 h 2139366"/>
                <a:gd name="connsiteX118" fmla="*/ 351338 w 1271341"/>
                <a:gd name="connsiteY118" fmla="*/ 1811168 h 2139366"/>
                <a:gd name="connsiteX119" fmla="*/ 348967 w 1271341"/>
                <a:gd name="connsiteY119" fmla="*/ 1828186 h 2139366"/>
                <a:gd name="connsiteX120" fmla="*/ 356080 w 1271341"/>
                <a:gd name="connsiteY120" fmla="*/ 1833048 h 2139366"/>
                <a:gd name="connsiteX121" fmla="*/ 356080 w 1271341"/>
                <a:gd name="connsiteY121" fmla="*/ 1896257 h 2139366"/>
                <a:gd name="connsiteX122" fmla="*/ 348967 w 1271341"/>
                <a:gd name="connsiteY122" fmla="*/ 1896257 h 2139366"/>
                <a:gd name="connsiteX123" fmla="*/ 348967 w 1271341"/>
                <a:gd name="connsiteY123" fmla="*/ 1908412 h 2139366"/>
                <a:gd name="connsiteX124" fmla="*/ 329997 w 1271341"/>
                <a:gd name="connsiteY124" fmla="*/ 1910843 h 2139366"/>
                <a:gd name="connsiteX125" fmla="*/ 315771 w 1271341"/>
                <a:gd name="connsiteY125" fmla="*/ 1944879 h 2139366"/>
                <a:gd name="connsiteX126" fmla="*/ 315771 w 1271341"/>
                <a:gd name="connsiteY126" fmla="*/ 1957034 h 2139366"/>
                <a:gd name="connsiteX127" fmla="*/ 372678 w 1271341"/>
                <a:gd name="connsiteY127" fmla="*/ 1959465 h 2139366"/>
                <a:gd name="connsiteX128" fmla="*/ 365565 w 1271341"/>
                <a:gd name="connsiteY128" fmla="*/ 1978914 h 2139366"/>
                <a:gd name="connsiteX129" fmla="*/ 370307 w 1271341"/>
                <a:gd name="connsiteY129" fmla="*/ 1988638 h 2139366"/>
                <a:gd name="connsiteX130" fmla="*/ 365565 w 1271341"/>
                <a:gd name="connsiteY130" fmla="*/ 1995932 h 2139366"/>
                <a:gd name="connsiteX131" fmla="*/ 348967 w 1271341"/>
                <a:gd name="connsiteY131" fmla="*/ 1995932 h 2139366"/>
                <a:gd name="connsiteX132" fmla="*/ 348967 w 1271341"/>
                <a:gd name="connsiteY132" fmla="*/ 2008087 h 2139366"/>
                <a:gd name="connsiteX133" fmla="*/ 318142 w 1271341"/>
                <a:gd name="connsiteY133" fmla="*/ 2015380 h 2139366"/>
                <a:gd name="connsiteX134" fmla="*/ 325255 w 1271341"/>
                <a:gd name="connsiteY134" fmla="*/ 2027536 h 2139366"/>
                <a:gd name="connsiteX135" fmla="*/ 322884 w 1271341"/>
                <a:gd name="connsiteY135" fmla="*/ 2083451 h 2139366"/>
                <a:gd name="connsiteX136" fmla="*/ 311028 w 1271341"/>
                <a:gd name="connsiteY136" fmla="*/ 2105331 h 2139366"/>
                <a:gd name="connsiteX137" fmla="*/ 284946 w 1271341"/>
                <a:gd name="connsiteY137" fmla="*/ 2134504 h 2139366"/>
                <a:gd name="connsiteX138" fmla="*/ 270719 w 1271341"/>
                <a:gd name="connsiteY138" fmla="*/ 2139366 h 2139366"/>
                <a:gd name="connsiteX139" fmla="*/ 254121 w 1271341"/>
                <a:gd name="connsiteY139" fmla="*/ 2110193 h 2139366"/>
                <a:gd name="connsiteX140" fmla="*/ 235152 w 1271341"/>
                <a:gd name="connsiteY140" fmla="*/ 2102900 h 2139366"/>
                <a:gd name="connsiteX141" fmla="*/ 220925 w 1271341"/>
                <a:gd name="connsiteY141" fmla="*/ 2119918 h 2139366"/>
                <a:gd name="connsiteX142" fmla="*/ 201956 w 1271341"/>
                <a:gd name="connsiteY142" fmla="*/ 2112624 h 2139366"/>
                <a:gd name="connsiteX143" fmla="*/ 187729 w 1271341"/>
                <a:gd name="connsiteY143" fmla="*/ 2117486 h 2139366"/>
                <a:gd name="connsiteX144" fmla="*/ 152162 w 1271341"/>
                <a:gd name="connsiteY144" fmla="*/ 2102900 h 2139366"/>
                <a:gd name="connsiteX145" fmla="*/ 111427 w 1271341"/>
                <a:gd name="connsiteY145" fmla="*/ 2081818 h 2139366"/>
                <a:gd name="connsiteX146" fmla="*/ 119732 w 1271341"/>
                <a:gd name="connsiteY146" fmla="*/ 1917776 h 2139366"/>
                <a:gd name="connsiteX147" fmla="*/ 149016 w 1271341"/>
                <a:gd name="connsiteY147" fmla="*/ 1707174 h 2139366"/>
                <a:gd name="connsiteX148" fmla="*/ 144099 w 1271341"/>
                <a:gd name="connsiteY148" fmla="*/ 1593826 h 2139366"/>
                <a:gd name="connsiteX149" fmla="*/ 115820 w 1271341"/>
                <a:gd name="connsiteY149" fmla="*/ 1511668 h 2139366"/>
                <a:gd name="connsiteX150" fmla="*/ 52467 w 1271341"/>
                <a:gd name="connsiteY150" fmla="*/ 1432931 h 2139366"/>
                <a:gd name="connsiteX151" fmla="*/ 2592 w 1271341"/>
                <a:gd name="connsiteY151" fmla="*/ 1394033 h 2139366"/>
                <a:gd name="connsiteX152" fmla="*/ 4236 w 1271341"/>
                <a:gd name="connsiteY152" fmla="*/ 1346574 h 2139366"/>
                <a:gd name="connsiteX153" fmla="*/ 0 w 1271341"/>
                <a:gd name="connsiteY153" fmla="*/ 1269543 h 2139366"/>
                <a:gd name="connsiteX154" fmla="*/ 55307 w 1271341"/>
                <a:gd name="connsiteY154" fmla="*/ 1155214 h 2139366"/>
                <a:gd name="connsiteX155" fmla="*/ 848993 w 1271341"/>
                <a:gd name="connsiteY155" fmla="*/ 931427 h 2139366"/>
                <a:gd name="connsiteX0" fmla="*/ 216152 w 1271341"/>
                <a:gd name="connsiteY0" fmla="*/ 717174 h 2139366"/>
                <a:gd name="connsiteX1" fmla="*/ 848993 w 1271341"/>
                <a:gd name="connsiteY1" fmla="*/ 931427 h 2139366"/>
                <a:gd name="connsiteX2" fmla="*/ 650101 w 1271341"/>
                <a:gd name="connsiteY2" fmla="*/ 0 h 2139366"/>
                <a:gd name="connsiteX3" fmla="*/ 657215 w 1271341"/>
                <a:gd name="connsiteY3" fmla="*/ 12155 h 2139366"/>
                <a:gd name="connsiteX4" fmla="*/ 808968 w 1271341"/>
                <a:gd name="connsiteY4" fmla="*/ 48622 h 2139366"/>
                <a:gd name="connsiteX5" fmla="*/ 937009 w 1271341"/>
                <a:gd name="connsiteY5" fmla="*/ 89950 h 2139366"/>
                <a:gd name="connsiteX6" fmla="*/ 1136185 w 1271341"/>
                <a:gd name="connsiteY6" fmla="*/ 243110 h 2139366"/>
                <a:gd name="connsiteX7" fmla="*/ 1271341 w 1271341"/>
                <a:gd name="connsiteY7" fmla="*/ 235816 h 2139366"/>
                <a:gd name="connsiteX8" fmla="*/ 1209691 w 1271341"/>
                <a:gd name="connsiteY8" fmla="*/ 272283 h 2139366"/>
                <a:gd name="connsiteX9" fmla="*/ 1261856 w 1271341"/>
                <a:gd name="connsiteY9" fmla="*/ 381682 h 2139366"/>
                <a:gd name="connsiteX10" fmla="*/ 1024742 w 1271341"/>
                <a:gd name="connsiteY10" fmla="*/ 977301 h 2139366"/>
                <a:gd name="connsiteX11" fmla="*/ 1036597 w 1271341"/>
                <a:gd name="connsiteY11" fmla="*/ 991888 h 2139366"/>
                <a:gd name="connsiteX12" fmla="*/ 1065051 w 1271341"/>
                <a:gd name="connsiteY12" fmla="*/ 991888 h 2139366"/>
                <a:gd name="connsiteX13" fmla="*/ 1067422 w 1271341"/>
                <a:gd name="connsiteY13" fmla="*/ 994319 h 2139366"/>
                <a:gd name="connsiteX14" fmla="*/ 1086391 w 1271341"/>
                <a:gd name="connsiteY14" fmla="*/ 987026 h 2139366"/>
                <a:gd name="connsiteX15" fmla="*/ 1098247 w 1271341"/>
                <a:gd name="connsiteY15" fmla="*/ 994319 h 2139366"/>
                <a:gd name="connsiteX16" fmla="*/ 1105361 w 1271341"/>
                <a:gd name="connsiteY16" fmla="*/ 994319 h 2139366"/>
                <a:gd name="connsiteX17" fmla="*/ 1100618 w 1271341"/>
                <a:gd name="connsiteY17" fmla="*/ 999181 h 2139366"/>
                <a:gd name="connsiteX18" fmla="*/ 1114845 w 1271341"/>
                <a:gd name="connsiteY18" fmla="*/ 1006475 h 2139366"/>
                <a:gd name="connsiteX19" fmla="*/ 1121959 w 1271341"/>
                <a:gd name="connsiteY19" fmla="*/ 1050234 h 2139366"/>
                <a:gd name="connsiteX20" fmla="*/ 1114845 w 1271341"/>
                <a:gd name="connsiteY20" fmla="*/ 1057528 h 2139366"/>
                <a:gd name="connsiteX21" fmla="*/ 1114845 w 1271341"/>
                <a:gd name="connsiteY21" fmla="*/ 1081839 h 2139366"/>
                <a:gd name="connsiteX22" fmla="*/ 1140928 w 1271341"/>
                <a:gd name="connsiteY22" fmla="*/ 1098856 h 2139366"/>
                <a:gd name="connsiteX23" fmla="*/ 1136185 w 1271341"/>
                <a:gd name="connsiteY23" fmla="*/ 1106150 h 2139366"/>
                <a:gd name="connsiteX24" fmla="*/ 1145670 w 1271341"/>
                <a:gd name="connsiteY24" fmla="*/ 1118305 h 2139366"/>
                <a:gd name="connsiteX25" fmla="*/ 1145670 w 1271341"/>
                <a:gd name="connsiteY25" fmla="*/ 1130461 h 2139366"/>
                <a:gd name="connsiteX26" fmla="*/ 1148041 w 1271341"/>
                <a:gd name="connsiteY26" fmla="*/ 1132892 h 2139366"/>
                <a:gd name="connsiteX27" fmla="*/ 1145670 w 1271341"/>
                <a:gd name="connsiteY27" fmla="*/ 1140185 h 2139366"/>
                <a:gd name="connsiteX28" fmla="*/ 1152783 w 1271341"/>
                <a:gd name="connsiteY28" fmla="*/ 1152340 h 2139366"/>
                <a:gd name="connsiteX29" fmla="*/ 1159897 w 1271341"/>
                <a:gd name="connsiteY29" fmla="*/ 1145047 h 2139366"/>
                <a:gd name="connsiteX30" fmla="*/ 1159897 w 1271341"/>
                <a:gd name="connsiteY30" fmla="*/ 1154771 h 2139366"/>
                <a:gd name="connsiteX31" fmla="*/ 1162268 w 1271341"/>
                <a:gd name="connsiteY31" fmla="*/ 1171789 h 2139366"/>
                <a:gd name="connsiteX32" fmla="*/ 1136185 w 1271341"/>
                <a:gd name="connsiteY32" fmla="*/ 1186376 h 2139366"/>
                <a:gd name="connsiteX33" fmla="*/ 1114845 w 1271341"/>
                <a:gd name="connsiteY33" fmla="*/ 1186376 h 2139366"/>
                <a:gd name="connsiteX34" fmla="*/ 1112474 w 1271341"/>
                <a:gd name="connsiteY34" fmla="*/ 1203393 h 2139366"/>
                <a:gd name="connsiteX35" fmla="*/ 1133814 w 1271341"/>
                <a:gd name="connsiteY35" fmla="*/ 1203393 h 2139366"/>
                <a:gd name="connsiteX36" fmla="*/ 1136185 w 1271341"/>
                <a:gd name="connsiteY36" fmla="*/ 1210687 h 2139366"/>
                <a:gd name="connsiteX37" fmla="*/ 1140928 w 1271341"/>
                <a:gd name="connsiteY37" fmla="*/ 1208256 h 2139366"/>
                <a:gd name="connsiteX38" fmla="*/ 1148041 w 1271341"/>
                <a:gd name="connsiteY38" fmla="*/ 1220411 h 2139366"/>
                <a:gd name="connsiteX39" fmla="*/ 1145670 w 1271341"/>
                <a:gd name="connsiteY39" fmla="*/ 1227704 h 2139366"/>
                <a:gd name="connsiteX40" fmla="*/ 1148041 w 1271341"/>
                <a:gd name="connsiteY40" fmla="*/ 1230136 h 2139366"/>
                <a:gd name="connsiteX41" fmla="*/ 1167010 w 1271341"/>
                <a:gd name="connsiteY41" fmla="*/ 1208256 h 2139366"/>
                <a:gd name="connsiteX42" fmla="*/ 1174124 w 1271341"/>
                <a:gd name="connsiteY42" fmla="*/ 1210687 h 2139366"/>
                <a:gd name="connsiteX43" fmla="*/ 1169381 w 1271341"/>
                <a:gd name="connsiteY43" fmla="*/ 1208256 h 2139366"/>
                <a:gd name="connsiteX44" fmla="*/ 1176495 w 1271341"/>
                <a:gd name="connsiteY44" fmla="*/ 1200962 h 2139366"/>
                <a:gd name="connsiteX45" fmla="*/ 1183608 w 1271341"/>
                <a:gd name="connsiteY45" fmla="*/ 1196100 h 2139366"/>
                <a:gd name="connsiteX46" fmla="*/ 1200206 w 1271341"/>
                <a:gd name="connsiteY46" fmla="*/ 1244722 h 2139366"/>
                <a:gd name="connsiteX47" fmla="*/ 1195464 w 1271341"/>
                <a:gd name="connsiteY47" fmla="*/ 1252015 h 2139366"/>
                <a:gd name="connsiteX48" fmla="*/ 1195464 w 1271341"/>
                <a:gd name="connsiteY48" fmla="*/ 1269033 h 2139366"/>
                <a:gd name="connsiteX49" fmla="*/ 1162268 w 1271341"/>
                <a:gd name="connsiteY49" fmla="*/ 1264171 h 2139366"/>
                <a:gd name="connsiteX50" fmla="*/ 1159897 w 1271341"/>
                <a:gd name="connsiteY50" fmla="*/ 1300637 h 2139366"/>
                <a:gd name="connsiteX51" fmla="*/ 1145670 w 1271341"/>
                <a:gd name="connsiteY51" fmla="*/ 1300637 h 2139366"/>
                <a:gd name="connsiteX52" fmla="*/ 1140928 w 1271341"/>
                <a:gd name="connsiteY52" fmla="*/ 1332242 h 2139366"/>
                <a:gd name="connsiteX53" fmla="*/ 1126701 w 1271341"/>
                <a:gd name="connsiteY53" fmla="*/ 1349259 h 2139366"/>
                <a:gd name="connsiteX54" fmla="*/ 1126701 w 1271341"/>
                <a:gd name="connsiteY54" fmla="*/ 1376001 h 2139366"/>
                <a:gd name="connsiteX55" fmla="*/ 1107732 w 1271341"/>
                <a:gd name="connsiteY55" fmla="*/ 1388157 h 2139366"/>
                <a:gd name="connsiteX56" fmla="*/ 1133814 w 1271341"/>
                <a:gd name="connsiteY56" fmla="*/ 1397881 h 2139366"/>
                <a:gd name="connsiteX57" fmla="*/ 1133814 w 1271341"/>
                <a:gd name="connsiteY57" fmla="*/ 1405175 h 2139366"/>
                <a:gd name="connsiteX58" fmla="*/ 1079278 w 1271341"/>
                <a:gd name="connsiteY58" fmla="*/ 1405175 h 2139366"/>
                <a:gd name="connsiteX59" fmla="*/ 1091134 w 1271341"/>
                <a:gd name="connsiteY59" fmla="*/ 1429486 h 2139366"/>
                <a:gd name="connsiteX60" fmla="*/ 1100618 w 1271341"/>
                <a:gd name="connsiteY60" fmla="*/ 1436779 h 2139366"/>
                <a:gd name="connsiteX61" fmla="*/ 1098247 w 1271341"/>
                <a:gd name="connsiteY61" fmla="*/ 1446503 h 2139366"/>
                <a:gd name="connsiteX62" fmla="*/ 1100618 w 1271341"/>
                <a:gd name="connsiteY62" fmla="*/ 1451365 h 2139366"/>
                <a:gd name="connsiteX63" fmla="*/ 1100618 w 1271341"/>
                <a:gd name="connsiteY63" fmla="*/ 1473245 h 2139366"/>
                <a:gd name="connsiteX64" fmla="*/ 1093505 w 1271341"/>
                <a:gd name="connsiteY64" fmla="*/ 1473245 h 2139366"/>
                <a:gd name="connsiteX65" fmla="*/ 1086391 w 1271341"/>
                <a:gd name="connsiteY65" fmla="*/ 1495125 h 2139366"/>
                <a:gd name="connsiteX66" fmla="*/ 1086391 w 1271341"/>
                <a:gd name="connsiteY66" fmla="*/ 1534023 h 2139366"/>
                <a:gd name="connsiteX67" fmla="*/ 1072165 w 1271341"/>
                <a:gd name="connsiteY67" fmla="*/ 1536454 h 2139366"/>
                <a:gd name="connsiteX68" fmla="*/ 1072165 w 1271341"/>
                <a:gd name="connsiteY68" fmla="*/ 1551040 h 2139366"/>
                <a:gd name="connsiteX69" fmla="*/ 1060309 w 1271341"/>
                <a:gd name="connsiteY69" fmla="*/ 1568058 h 2139366"/>
                <a:gd name="connsiteX70" fmla="*/ 1003401 w 1271341"/>
                <a:gd name="connsiteY70" fmla="*/ 1560765 h 2139366"/>
                <a:gd name="connsiteX71" fmla="*/ 977319 w 1271341"/>
                <a:gd name="connsiteY71" fmla="*/ 1560765 h 2139366"/>
                <a:gd name="connsiteX72" fmla="*/ 965463 w 1271341"/>
                <a:gd name="connsiteY72" fmla="*/ 1570489 h 2139366"/>
                <a:gd name="connsiteX73" fmla="*/ 958350 w 1271341"/>
                <a:gd name="connsiteY73" fmla="*/ 1563196 h 2139366"/>
                <a:gd name="connsiteX74" fmla="*/ 951236 w 1271341"/>
                <a:gd name="connsiteY74" fmla="*/ 1568058 h 2139366"/>
                <a:gd name="connsiteX75" fmla="*/ 929896 w 1271341"/>
                <a:gd name="connsiteY75" fmla="*/ 1541316 h 2139366"/>
                <a:gd name="connsiteX76" fmla="*/ 915669 w 1271341"/>
                <a:gd name="connsiteY76" fmla="*/ 1548609 h 2139366"/>
                <a:gd name="connsiteX77" fmla="*/ 908556 w 1271341"/>
                <a:gd name="connsiteY77" fmla="*/ 1560765 h 2139366"/>
                <a:gd name="connsiteX78" fmla="*/ 901442 w 1271341"/>
                <a:gd name="connsiteY78" fmla="*/ 1563196 h 2139366"/>
                <a:gd name="connsiteX79" fmla="*/ 887215 w 1271341"/>
                <a:gd name="connsiteY79" fmla="*/ 1534023 h 2139366"/>
                <a:gd name="connsiteX80" fmla="*/ 816081 w 1271341"/>
                <a:gd name="connsiteY80" fmla="*/ 1536454 h 2139366"/>
                <a:gd name="connsiteX81" fmla="*/ 813710 w 1271341"/>
                <a:gd name="connsiteY81" fmla="*/ 1548609 h 2139366"/>
                <a:gd name="connsiteX82" fmla="*/ 771030 w 1271341"/>
                <a:gd name="connsiteY82" fmla="*/ 1548609 h 2139366"/>
                <a:gd name="connsiteX83" fmla="*/ 771030 w 1271341"/>
                <a:gd name="connsiteY83" fmla="*/ 1555903 h 2139366"/>
                <a:gd name="connsiteX84" fmla="*/ 740205 w 1271341"/>
                <a:gd name="connsiteY84" fmla="*/ 1548609 h 2139366"/>
                <a:gd name="connsiteX85" fmla="*/ 740205 w 1271341"/>
                <a:gd name="connsiteY85" fmla="*/ 1534023 h 2139366"/>
                <a:gd name="connsiteX86" fmla="*/ 733091 w 1271341"/>
                <a:gd name="connsiteY86" fmla="*/ 1534023 h 2139366"/>
                <a:gd name="connsiteX87" fmla="*/ 730720 w 1271341"/>
                <a:gd name="connsiteY87" fmla="*/ 1519436 h 2139366"/>
                <a:gd name="connsiteX88" fmla="*/ 730720 w 1271341"/>
                <a:gd name="connsiteY88" fmla="*/ 1519436 h 2139366"/>
                <a:gd name="connsiteX89" fmla="*/ 733091 w 1271341"/>
                <a:gd name="connsiteY89" fmla="*/ 1534023 h 2139366"/>
                <a:gd name="connsiteX90" fmla="*/ 678555 w 1271341"/>
                <a:gd name="connsiteY90" fmla="*/ 1536454 h 2139366"/>
                <a:gd name="connsiteX91" fmla="*/ 638246 w 1271341"/>
                <a:gd name="connsiteY91" fmla="*/ 1529161 h 2139366"/>
                <a:gd name="connsiteX92" fmla="*/ 635875 w 1271341"/>
                <a:gd name="connsiteY92" fmla="*/ 1536454 h 2139366"/>
                <a:gd name="connsiteX93" fmla="*/ 616905 w 1271341"/>
                <a:gd name="connsiteY93" fmla="*/ 1541316 h 2139366"/>
                <a:gd name="connsiteX94" fmla="*/ 609792 w 1271341"/>
                <a:gd name="connsiteY94" fmla="*/ 1560765 h 2139366"/>
                <a:gd name="connsiteX95" fmla="*/ 614534 w 1271341"/>
                <a:gd name="connsiteY95" fmla="*/ 1577783 h 2139366"/>
                <a:gd name="connsiteX96" fmla="*/ 595565 w 1271341"/>
                <a:gd name="connsiteY96" fmla="*/ 1577783 h 2139366"/>
                <a:gd name="connsiteX97" fmla="*/ 590823 w 1271341"/>
                <a:gd name="connsiteY97" fmla="*/ 1597232 h 2139366"/>
                <a:gd name="connsiteX98" fmla="*/ 597936 w 1271341"/>
                <a:gd name="connsiteY98" fmla="*/ 1611818 h 2139366"/>
                <a:gd name="connsiteX99" fmla="*/ 595565 w 1271341"/>
                <a:gd name="connsiteY99" fmla="*/ 1633698 h 2139366"/>
                <a:gd name="connsiteX100" fmla="*/ 583709 w 1271341"/>
                <a:gd name="connsiteY100" fmla="*/ 1640991 h 2139366"/>
                <a:gd name="connsiteX101" fmla="*/ 583709 w 1271341"/>
                <a:gd name="connsiteY101" fmla="*/ 1675027 h 2139366"/>
                <a:gd name="connsiteX102" fmla="*/ 569483 w 1271341"/>
                <a:gd name="connsiteY102" fmla="*/ 1679889 h 2139366"/>
                <a:gd name="connsiteX103" fmla="*/ 567111 w 1271341"/>
                <a:gd name="connsiteY103" fmla="*/ 1665302 h 2139366"/>
                <a:gd name="connsiteX104" fmla="*/ 533915 w 1271341"/>
                <a:gd name="connsiteY104" fmla="*/ 1665302 h 2139366"/>
                <a:gd name="connsiteX105" fmla="*/ 533915 w 1271341"/>
                <a:gd name="connsiteY105" fmla="*/ 1687182 h 2139366"/>
                <a:gd name="connsiteX106" fmla="*/ 514946 w 1271341"/>
                <a:gd name="connsiteY106" fmla="*/ 1687182 h 2139366"/>
                <a:gd name="connsiteX107" fmla="*/ 514946 w 1271341"/>
                <a:gd name="connsiteY107" fmla="*/ 1696907 h 2139366"/>
                <a:gd name="connsiteX108" fmla="*/ 512575 w 1271341"/>
                <a:gd name="connsiteY108" fmla="*/ 1704200 h 2139366"/>
                <a:gd name="connsiteX109" fmla="*/ 431957 w 1271341"/>
                <a:gd name="connsiteY109" fmla="*/ 1704200 h 2139366"/>
                <a:gd name="connsiteX110" fmla="*/ 431957 w 1271341"/>
                <a:gd name="connsiteY110" fmla="*/ 1723649 h 2139366"/>
                <a:gd name="connsiteX111" fmla="*/ 379791 w 1271341"/>
                <a:gd name="connsiteY111" fmla="*/ 1728511 h 2139366"/>
                <a:gd name="connsiteX112" fmla="*/ 379791 w 1271341"/>
                <a:gd name="connsiteY112" fmla="*/ 1757684 h 2139366"/>
                <a:gd name="connsiteX113" fmla="*/ 358451 w 1271341"/>
                <a:gd name="connsiteY113" fmla="*/ 1757684 h 2139366"/>
                <a:gd name="connsiteX114" fmla="*/ 356080 w 1271341"/>
                <a:gd name="connsiteY114" fmla="*/ 1779564 h 2139366"/>
                <a:gd name="connsiteX115" fmla="*/ 344224 w 1271341"/>
                <a:gd name="connsiteY115" fmla="*/ 1779564 h 2139366"/>
                <a:gd name="connsiteX116" fmla="*/ 344224 w 1271341"/>
                <a:gd name="connsiteY116" fmla="*/ 1806306 h 2139366"/>
                <a:gd name="connsiteX117" fmla="*/ 351338 w 1271341"/>
                <a:gd name="connsiteY117" fmla="*/ 1811168 h 2139366"/>
                <a:gd name="connsiteX118" fmla="*/ 348967 w 1271341"/>
                <a:gd name="connsiteY118" fmla="*/ 1828186 h 2139366"/>
                <a:gd name="connsiteX119" fmla="*/ 356080 w 1271341"/>
                <a:gd name="connsiteY119" fmla="*/ 1833048 h 2139366"/>
                <a:gd name="connsiteX120" fmla="*/ 356080 w 1271341"/>
                <a:gd name="connsiteY120" fmla="*/ 1896257 h 2139366"/>
                <a:gd name="connsiteX121" fmla="*/ 348967 w 1271341"/>
                <a:gd name="connsiteY121" fmla="*/ 1896257 h 2139366"/>
                <a:gd name="connsiteX122" fmla="*/ 348967 w 1271341"/>
                <a:gd name="connsiteY122" fmla="*/ 1908412 h 2139366"/>
                <a:gd name="connsiteX123" fmla="*/ 329997 w 1271341"/>
                <a:gd name="connsiteY123" fmla="*/ 1910843 h 2139366"/>
                <a:gd name="connsiteX124" fmla="*/ 315771 w 1271341"/>
                <a:gd name="connsiteY124" fmla="*/ 1944879 h 2139366"/>
                <a:gd name="connsiteX125" fmla="*/ 315771 w 1271341"/>
                <a:gd name="connsiteY125" fmla="*/ 1957034 h 2139366"/>
                <a:gd name="connsiteX126" fmla="*/ 372678 w 1271341"/>
                <a:gd name="connsiteY126" fmla="*/ 1959465 h 2139366"/>
                <a:gd name="connsiteX127" fmla="*/ 365565 w 1271341"/>
                <a:gd name="connsiteY127" fmla="*/ 1978914 h 2139366"/>
                <a:gd name="connsiteX128" fmla="*/ 370307 w 1271341"/>
                <a:gd name="connsiteY128" fmla="*/ 1988638 h 2139366"/>
                <a:gd name="connsiteX129" fmla="*/ 365565 w 1271341"/>
                <a:gd name="connsiteY129" fmla="*/ 1995932 h 2139366"/>
                <a:gd name="connsiteX130" fmla="*/ 348967 w 1271341"/>
                <a:gd name="connsiteY130" fmla="*/ 1995932 h 2139366"/>
                <a:gd name="connsiteX131" fmla="*/ 348967 w 1271341"/>
                <a:gd name="connsiteY131" fmla="*/ 2008087 h 2139366"/>
                <a:gd name="connsiteX132" fmla="*/ 318142 w 1271341"/>
                <a:gd name="connsiteY132" fmla="*/ 2015380 h 2139366"/>
                <a:gd name="connsiteX133" fmla="*/ 325255 w 1271341"/>
                <a:gd name="connsiteY133" fmla="*/ 2027536 h 2139366"/>
                <a:gd name="connsiteX134" fmla="*/ 322884 w 1271341"/>
                <a:gd name="connsiteY134" fmla="*/ 2083451 h 2139366"/>
                <a:gd name="connsiteX135" fmla="*/ 311028 w 1271341"/>
                <a:gd name="connsiteY135" fmla="*/ 2105331 h 2139366"/>
                <a:gd name="connsiteX136" fmla="*/ 284946 w 1271341"/>
                <a:gd name="connsiteY136" fmla="*/ 2134504 h 2139366"/>
                <a:gd name="connsiteX137" fmla="*/ 270719 w 1271341"/>
                <a:gd name="connsiteY137" fmla="*/ 2139366 h 2139366"/>
                <a:gd name="connsiteX138" fmla="*/ 254121 w 1271341"/>
                <a:gd name="connsiteY138" fmla="*/ 2110193 h 2139366"/>
                <a:gd name="connsiteX139" fmla="*/ 235152 w 1271341"/>
                <a:gd name="connsiteY139" fmla="*/ 2102900 h 2139366"/>
                <a:gd name="connsiteX140" fmla="*/ 220925 w 1271341"/>
                <a:gd name="connsiteY140" fmla="*/ 2119918 h 2139366"/>
                <a:gd name="connsiteX141" fmla="*/ 201956 w 1271341"/>
                <a:gd name="connsiteY141" fmla="*/ 2112624 h 2139366"/>
                <a:gd name="connsiteX142" fmla="*/ 187729 w 1271341"/>
                <a:gd name="connsiteY142" fmla="*/ 2117486 h 2139366"/>
                <a:gd name="connsiteX143" fmla="*/ 152162 w 1271341"/>
                <a:gd name="connsiteY143" fmla="*/ 2102900 h 2139366"/>
                <a:gd name="connsiteX144" fmla="*/ 111427 w 1271341"/>
                <a:gd name="connsiteY144" fmla="*/ 2081818 h 2139366"/>
                <a:gd name="connsiteX145" fmla="*/ 119732 w 1271341"/>
                <a:gd name="connsiteY145" fmla="*/ 1917776 h 2139366"/>
                <a:gd name="connsiteX146" fmla="*/ 149016 w 1271341"/>
                <a:gd name="connsiteY146" fmla="*/ 1707174 h 2139366"/>
                <a:gd name="connsiteX147" fmla="*/ 144099 w 1271341"/>
                <a:gd name="connsiteY147" fmla="*/ 1593826 h 2139366"/>
                <a:gd name="connsiteX148" fmla="*/ 115820 w 1271341"/>
                <a:gd name="connsiteY148" fmla="*/ 1511668 h 2139366"/>
                <a:gd name="connsiteX149" fmla="*/ 52467 w 1271341"/>
                <a:gd name="connsiteY149" fmla="*/ 1432931 h 2139366"/>
                <a:gd name="connsiteX150" fmla="*/ 2592 w 1271341"/>
                <a:gd name="connsiteY150" fmla="*/ 1394033 h 2139366"/>
                <a:gd name="connsiteX151" fmla="*/ 4236 w 1271341"/>
                <a:gd name="connsiteY151" fmla="*/ 1346574 h 2139366"/>
                <a:gd name="connsiteX152" fmla="*/ 0 w 1271341"/>
                <a:gd name="connsiteY152" fmla="*/ 1269543 h 2139366"/>
                <a:gd name="connsiteX153" fmla="*/ 55307 w 1271341"/>
                <a:gd name="connsiteY153" fmla="*/ 1155214 h 2139366"/>
                <a:gd name="connsiteX154" fmla="*/ 848993 w 1271341"/>
                <a:gd name="connsiteY154" fmla="*/ 931427 h 2139366"/>
                <a:gd name="connsiteX0" fmla="*/ 216152 w 1261856"/>
                <a:gd name="connsiteY0" fmla="*/ 717174 h 2139366"/>
                <a:gd name="connsiteX1" fmla="*/ 848993 w 1261856"/>
                <a:gd name="connsiteY1" fmla="*/ 931427 h 2139366"/>
                <a:gd name="connsiteX2" fmla="*/ 650101 w 1261856"/>
                <a:gd name="connsiteY2" fmla="*/ 0 h 2139366"/>
                <a:gd name="connsiteX3" fmla="*/ 657215 w 1261856"/>
                <a:gd name="connsiteY3" fmla="*/ 12155 h 2139366"/>
                <a:gd name="connsiteX4" fmla="*/ 808968 w 1261856"/>
                <a:gd name="connsiteY4" fmla="*/ 48622 h 2139366"/>
                <a:gd name="connsiteX5" fmla="*/ 937009 w 1261856"/>
                <a:gd name="connsiteY5" fmla="*/ 89950 h 2139366"/>
                <a:gd name="connsiteX6" fmla="*/ 1136185 w 1261856"/>
                <a:gd name="connsiteY6" fmla="*/ 243110 h 2139366"/>
                <a:gd name="connsiteX7" fmla="*/ 1209691 w 1261856"/>
                <a:gd name="connsiteY7" fmla="*/ 272283 h 2139366"/>
                <a:gd name="connsiteX8" fmla="*/ 1261856 w 1261856"/>
                <a:gd name="connsiteY8" fmla="*/ 381682 h 2139366"/>
                <a:gd name="connsiteX9" fmla="*/ 1024742 w 1261856"/>
                <a:gd name="connsiteY9" fmla="*/ 977301 h 2139366"/>
                <a:gd name="connsiteX10" fmla="*/ 1036597 w 1261856"/>
                <a:gd name="connsiteY10" fmla="*/ 991888 h 2139366"/>
                <a:gd name="connsiteX11" fmla="*/ 1065051 w 1261856"/>
                <a:gd name="connsiteY11" fmla="*/ 991888 h 2139366"/>
                <a:gd name="connsiteX12" fmla="*/ 1067422 w 1261856"/>
                <a:gd name="connsiteY12" fmla="*/ 994319 h 2139366"/>
                <a:gd name="connsiteX13" fmla="*/ 1086391 w 1261856"/>
                <a:gd name="connsiteY13" fmla="*/ 987026 h 2139366"/>
                <a:gd name="connsiteX14" fmla="*/ 1098247 w 1261856"/>
                <a:gd name="connsiteY14" fmla="*/ 994319 h 2139366"/>
                <a:gd name="connsiteX15" fmla="*/ 1105361 w 1261856"/>
                <a:gd name="connsiteY15" fmla="*/ 994319 h 2139366"/>
                <a:gd name="connsiteX16" fmla="*/ 1100618 w 1261856"/>
                <a:gd name="connsiteY16" fmla="*/ 999181 h 2139366"/>
                <a:gd name="connsiteX17" fmla="*/ 1114845 w 1261856"/>
                <a:gd name="connsiteY17" fmla="*/ 1006475 h 2139366"/>
                <a:gd name="connsiteX18" fmla="*/ 1121959 w 1261856"/>
                <a:gd name="connsiteY18" fmla="*/ 1050234 h 2139366"/>
                <a:gd name="connsiteX19" fmla="*/ 1114845 w 1261856"/>
                <a:gd name="connsiteY19" fmla="*/ 1057528 h 2139366"/>
                <a:gd name="connsiteX20" fmla="*/ 1114845 w 1261856"/>
                <a:gd name="connsiteY20" fmla="*/ 1081839 h 2139366"/>
                <a:gd name="connsiteX21" fmla="*/ 1140928 w 1261856"/>
                <a:gd name="connsiteY21" fmla="*/ 1098856 h 2139366"/>
                <a:gd name="connsiteX22" fmla="*/ 1136185 w 1261856"/>
                <a:gd name="connsiteY22" fmla="*/ 1106150 h 2139366"/>
                <a:gd name="connsiteX23" fmla="*/ 1145670 w 1261856"/>
                <a:gd name="connsiteY23" fmla="*/ 1118305 h 2139366"/>
                <a:gd name="connsiteX24" fmla="*/ 1145670 w 1261856"/>
                <a:gd name="connsiteY24" fmla="*/ 1130461 h 2139366"/>
                <a:gd name="connsiteX25" fmla="*/ 1148041 w 1261856"/>
                <a:gd name="connsiteY25" fmla="*/ 1132892 h 2139366"/>
                <a:gd name="connsiteX26" fmla="*/ 1145670 w 1261856"/>
                <a:gd name="connsiteY26" fmla="*/ 1140185 h 2139366"/>
                <a:gd name="connsiteX27" fmla="*/ 1152783 w 1261856"/>
                <a:gd name="connsiteY27" fmla="*/ 1152340 h 2139366"/>
                <a:gd name="connsiteX28" fmla="*/ 1159897 w 1261856"/>
                <a:gd name="connsiteY28" fmla="*/ 1145047 h 2139366"/>
                <a:gd name="connsiteX29" fmla="*/ 1159897 w 1261856"/>
                <a:gd name="connsiteY29" fmla="*/ 1154771 h 2139366"/>
                <a:gd name="connsiteX30" fmla="*/ 1162268 w 1261856"/>
                <a:gd name="connsiteY30" fmla="*/ 1171789 h 2139366"/>
                <a:gd name="connsiteX31" fmla="*/ 1136185 w 1261856"/>
                <a:gd name="connsiteY31" fmla="*/ 1186376 h 2139366"/>
                <a:gd name="connsiteX32" fmla="*/ 1114845 w 1261856"/>
                <a:gd name="connsiteY32" fmla="*/ 1186376 h 2139366"/>
                <a:gd name="connsiteX33" fmla="*/ 1112474 w 1261856"/>
                <a:gd name="connsiteY33" fmla="*/ 1203393 h 2139366"/>
                <a:gd name="connsiteX34" fmla="*/ 1133814 w 1261856"/>
                <a:gd name="connsiteY34" fmla="*/ 1203393 h 2139366"/>
                <a:gd name="connsiteX35" fmla="*/ 1136185 w 1261856"/>
                <a:gd name="connsiteY35" fmla="*/ 1210687 h 2139366"/>
                <a:gd name="connsiteX36" fmla="*/ 1140928 w 1261856"/>
                <a:gd name="connsiteY36" fmla="*/ 1208256 h 2139366"/>
                <a:gd name="connsiteX37" fmla="*/ 1148041 w 1261856"/>
                <a:gd name="connsiteY37" fmla="*/ 1220411 h 2139366"/>
                <a:gd name="connsiteX38" fmla="*/ 1145670 w 1261856"/>
                <a:gd name="connsiteY38" fmla="*/ 1227704 h 2139366"/>
                <a:gd name="connsiteX39" fmla="*/ 1148041 w 1261856"/>
                <a:gd name="connsiteY39" fmla="*/ 1230136 h 2139366"/>
                <a:gd name="connsiteX40" fmla="*/ 1167010 w 1261856"/>
                <a:gd name="connsiteY40" fmla="*/ 1208256 h 2139366"/>
                <a:gd name="connsiteX41" fmla="*/ 1174124 w 1261856"/>
                <a:gd name="connsiteY41" fmla="*/ 1210687 h 2139366"/>
                <a:gd name="connsiteX42" fmla="*/ 1169381 w 1261856"/>
                <a:gd name="connsiteY42" fmla="*/ 1208256 h 2139366"/>
                <a:gd name="connsiteX43" fmla="*/ 1176495 w 1261856"/>
                <a:gd name="connsiteY43" fmla="*/ 1200962 h 2139366"/>
                <a:gd name="connsiteX44" fmla="*/ 1183608 w 1261856"/>
                <a:gd name="connsiteY44" fmla="*/ 1196100 h 2139366"/>
                <a:gd name="connsiteX45" fmla="*/ 1200206 w 1261856"/>
                <a:gd name="connsiteY45" fmla="*/ 1244722 h 2139366"/>
                <a:gd name="connsiteX46" fmla="*/ 1195464 w 1261856"/>
                <a:gd name="connsiteY46" fmla="*/ 1252015 h 2139366"/>
                <a:gd name="connsiteX47" fmla="*/ 1195464 w 1261856"/>
                <a:gd name="connsiteY47" fmla="*/ 1269033 h 2139366"/>
                <a:gd name="connsiteX48" fmla="*/ 1162268 w 1261856"/>
                <a:gd name="connsiteY48" fmla="*/ 1264171 h 2139366"/>
                <a:gd name="connsiteX49" fmla="*/ 1159897 w 1261856"/>
                <a:gd name="connsiteY49" fmla="*/ 1300637 h 2139366"/>
                <a:gd name="connsiteX50" fmla="*/ 1145670 w 1261856"/>
                <a:gd name="connsiteY50" fmla="*/ 1300637 h 2139366"/>
                <a:gd name="connsiteX51" fmla="*/ 1140928 w 1261856"/>
                <a:gd name="connsiteY51" fmla="*/ 1332242 h 2139366"/>
                <a:gd name="connsiteX52" fmla="*/ 1126701 w 1261856"/>
                <a:gd name="connsiteY52" fmla="*/ 1349259 h 2139366"/>
                <a:gd name="connsiteX53" fmla="*/ 1126701 w 1261856"/>
                <a:gd name="connsiteY53" fmla="*/ 1376001 h 2139366"/>
                <a:gd name="connsiteX54" fmla="*/ 1107732 w 1261856"/>
                <a:gd name="connsiteY54" fmla="*/ 1388157 h 2139366"/>
                <a:gd name="connsiteX55" fmla="*/ 1133814 w 1261856"/>
                <a:gd name="connsiteY55" fmla="*/ 1397881 h 2139366"/>
                <a:gd name="connsiteX56" fmla="*/ 1133814 w 1261856"/>
                <a:gd name="connsiteY56" fmla="*/ 1405175 h 2139366"/>
                <a:gd name="connsiteX57" fmla="*/ 1079278 w 1261856"/>
                <a:gd name="connsiteY57" fmla="*/ 1405175 h 2139366"/>
                <a:gd name="connsiteX58" fmla="*/ 1091134 w 1261856"/>
                <a:gd name="connsiteY58" fmla="*/ 1429486 h 2139366"/>
                <a:gd name="connsiteX59" fmla="*/ 1100618 w 1261856"/>
                <a:gd name="connsiteY59" fmla="*/ 1436779 h 2139366"/>
                <a:gd name="connsiteX60" fmla="*/ 1098247 w 1261856"/>
                <a:gd name="connsiteY60" fmla="*/ 1446503 h 2139366"/>
                <a:gd name="connsiteX61" fmla="*/ 1100618 w 1261856"/>
                <a:gd name="connsiteY61" fmla="*/ 1451365 h 2139366"/>
                <a:gd name="connsiteX62" fmla="*/ 1100618 w 1261856"/>
                <a:gd name="connsiteY62" fmla="*/ 1473245 h 2139366"/>
                <a:gd name="connsiteX63" fmla="*/ 1093505 w 1261856"/>
                <a:gd name="connsiteY63" fmla="*/ 1473245 h 2139366"/>
                <a:gd name="connsiteX64" fmla="*/ 1086391 w 1261856"/>
                <a:gd name="connsiteY64" fmla="*/ 1495125 h 2139366"/>
                <a:gd name="connsiteX65" fmla="*/ 1086391 w 1261856"/>
                <a:gd name="connsiteY65" fmla="*/ 1534023 h 2139366"/>
                <a:gd name="connsiteX66" fmla="*/ 1072165 w 1261856"/>
                <a:gd name="connsiteY66" fmla="*/ 1536454 h 2139366"/>
                <a:gd name="connsiteX67" fmla="*/ 1072165 w 1261856"/>
                <a:gd name="connsiteY67" fmla="*/ 1551040 h 2139366"/>
                <a:gd name="connsiteX68" fmla="*/ 1060309 w 1261856"/>
                <a:gd name="connsiteY68" fmla="*/ 1568058 h 2139366"/>
                <a:gd name="connsiteX69" fmla="*/ 1003401 w 1261856"/>
                <a:gd name="connsiteY69" fmla="*/ 1560765 h 2139366"/>
                <a:gd name="connsiteX70" fmla="*/ 977319 w 1261856"/>
                <a:gd name="connsiteY70" fmla="*/ 1560765 h 2139366"/>
                <a:gd name="connsiteX71" fmla="*/ 965463 w 1261856"/>
                <a:gd name="connsiteY71" fmla="*/ 1570489 h 2139366"/>
                <a:gd name="connsiteX72" fmla="*/ 958350 w 1261856"/>
                <a:gd name="connsiteY72" fmla="*/ 1563196 h 2139366"/>
                <a:gd name="connsiteX73" fmla="*/ 951236 w 1261856"/>
                <a:gd name="connsiteY73" fmla="*/ 1568058 h 2139366"/>
                <a:gd name="connsiteX74" fmla="*/ 929896 w 1261856"/>
                <a:gd name="connsiteY74" fmla="*/ 1541316 h 2139366"/>
                <a:gd name="connsiteX75" fmla="*/ 915669 w 1261856"/>
                <a:gd name="connsiteY75" fmla="*/ 1548609 h 2139366"/>
                <a:gd name="connsiteX76" fmla="*/ 908556 w 1261856"/>
                <a:gd name="connsiteY76" fmla="*/ 1560765 h 2139366"/>
                <a:gd name="connsiteX77" fmla="*/ 901442 w 1261856"/>
                <a:gd name="connsiteY77" fmla="*/ 1563196 h 2139366"/>
                <a:gd name="connsiteX78" fmla="*/ 887215 w 1261856"/>
                <a:gd name="connsiteY78" fmla="*/ 1534023 h 2139366"/>
                <a:gd name="connsiteX79" fmla="*/ 816081 w 1261856"/>
                <a:gd name="connsiteY79" fmla="*/ 1536454 h 2139366"/>
                <a:gd name="connsiteX80" fmla="*/ 813710 w 1261856"/>
                <a:gd name="connsiteY80" fmla="*/ 1548609 h 2139366"/>
                <a:gd name="connsiteX81" fmla="*/ 771030 w 1261856"/>
                <a:gd name="connsiteY81" fmla="*/ 1548609 h 2139366"/>
                <a:gd name="connsiteX82" fmla="*/ 771030 w 1261856"/>
                <a:gd name="connsiteY82" fmla="*/ 1555903 h 2139366"/>
                <a:gd name="connsiteX83" fmla="*/ 740205 w 1261856"/>
                <a:gd name="connsiteY83" fmla="*/ 1548609 h 2139366"/>
                <a:gd name="connsiteX84" fmla="*/ 740205 w 1261856"/>
                <a:gd name="connsiteY84" fmla="*/ 1534023 h 2139366"/>
                <a:gd name="connsiteX85" fmla="*/ 733091 w 1261856"/>
                <a:gd name="connsiteY85" fmla="*/ 1534023 h 2139366"/>
                <a:gd name="connsiteX86" fmla="*/ 730720 w 1261856"/>
                <a:gd name="connsiteY86" fmla="*/ 1519436 h 2139366"/>
                <a:gd name="connsiteX87" fmla="*/ 730720 w 1261856"/>
                <a:gd name="connsiteY87" fmla="*/ 1519436 h 2139366"/>
                <a:gd name="connsiteX88" fmla="*/ 733091 w 1261856"/>
                <a:gd name="connsiteY88" fmla="*/ 1534023 h 2139366"/>
                <a:gd name="connsiteX89" fmla="*/ 678555 w 1261856"/>
                <a:gd name="connsiteY89" fmla="*/ 1536454 h 2139366"/>
                <a:gd name="connsiteX90" fmla="*/ 638246 w 1261856"/>
                <a:gd name="connsiteY90" fmla="*/ 1529161 h 2139366"/>
                <a:gd name="connsiteX91" fmla="*/ 635875 w 1261856"/>
                <a:gd name="connsiteY91" fmla="*/ 1536454 h 2139366"/>
                <a:gd name="connsiteX92" fmla="*/ 616905 w 1261856"/>
                <a:gd name="connsiteY92" fmla="*/ 1541316 h 2139366"/>
                <a:gd name="connsiteX93" fmla="*/ 609792 w 1261856"/>
                <a:gd name="connsiteY93" fmla="*/ 1560765 h 2139366"/>
                <a:gd name="connsiteX94" fmla="*/ 614534 w 1261856"/>
                <a:gd name="connsiteY94" fmla="*/ 1577783 h 2139366"/>
                <a:gd name="connsiteX95" fmla="*/ 595565 w 1261856"/>
                <a:gd name="connsiteY95" fmla="*/ 1577783 h 2139366"/>
                <a:gd name="connsiteX96" fmla="*/ 590823 w 1261856"/>
                <a:gd name="connsiteY96" fmla="*/ 1597232 h 2139366"/>
                <a:gd name="connsiteX97" fmla="*/ 597936 w 1261856"/>
                <a:gd name="connsiteY97" fmla="*/ 1611818 h 2139366"/>
                <a:gd name="connsiteX98" fmla="*/ 595565 w 1261856"/>
                <a:gd name="connsiteY98" fmla="*/ 1633698 h 2139366"/>
                <a:gd name="connsiteX99" fmla="*/ 583709 w 1261856"/>
                <a:gd name="connsiteY99" fmla="*/ 1640991 h 2139366"/>
                <a:gd name="connsiteX100" fmla="*/ 583709 w 1261856"/>
                <a:gd name="connsiteY100" fmla="*/ 1675027 h 2139366"/>
                <a:gd name="connsiteX101" fmla="*/ 569483 w 1261856"/>
                <a:gd name="connsiteY101" fmla="*/ 1679889 h 2139366"/>
                <a:gd name="connsiteX102" fmla="*/ 567111 w 1261856"/>
                <a:gd name="connsiteY102" fmla="*/ 1665302 h 2139366"/>
                <a:gd name="connsiteX103" fmla="*/ 533915 w 1261856"/>
                <a:gd name="connsiteY103" fmla="*/ 1665302 h 2139366"/>
                <a:gd name="connsiteX104" fmla="*/ 533915 w 1261856"/>
                <a:gd name="connsiteY104" fmla="*/ 1687182 h 2139366"/>
                <a:gd name="connsiteX105" fmla="*/ 514946 w 1261856"/>
                <a:gd name="connsiteY105" fmla="*/ 1687182 h 2139366"/>
                <a:gd name="connsiteX106" fmla="*/ 514946 w 1261856"/>
                <a:gd name="connsiteY106" fmla="*/ 1696907 h 2139366"/>
                <a:gd name="connsiteX107" fmla="*/ 512575 w 1261856"/>
                <a:gd name="connsiteY107" fmla="*/ 1704200 h 2139366"/>
                <a:gd name="connsiteX108" fmla="*/ 431957 w 1261856"/>
                <a:gd name="connsiteY108" fmla="*/ 1704200 h 2139366"/>
                <a:gd name="connsiteX109" fmla="*/ 431957 w 1261856"/>
                <a:gd name="connsiteY109" fmla="*/ 1723649 h 2139366"/>
                <a:gd name="connsiteX110" fmla="*/ 379791 w 1261856"/>
                <a:gd name="connsiteY110" fmla="*/ 1728511 h 2139366"/>
                <a:gd name="connsiteX111" fmla="*/ 379791 w 1261856"/>
                <a:gd name="connsiteY111" fmla="*/ 1757684 h 2139366"/>
                <a:gd name="connsiteX112" fmla="*/ 358451 w 1261856"/>
                <a:gd name="connsiteY112" fmla="*/ 1757684 h 2139366"/>
                <a:gd name="connsiteX113" fmla="*/ 356080 w 1261856"/>
                <a:gd name="connsiteY113" fmla="*/ 1779564 h 2139366"/>
                <a:gd name="connsiteX114" fmla="*/ 344224 w 1261856"/>
                <a:gd name="connsiteY114" fmla="*/ 1779564 h 2139366"/>
                <a:gd name="connsiteX115" fmla="*/ 344224 w 1261856"/>
                <a:gd name="connsiteY115" fmla="*/ 1806306 h 2139366"/>
                <a:gd name="connsiteX116" fmla="*/ 351338 w 1261856"/>
                <a:gd name="connsiteY116" fmla="*/ 1811168 h 2139366"/>
                <a:gd name="connsiteX117" fmla="*/ 348967 w 1261856"/>
                <a:gd name="connsiteY117" fmla="*/ 1828186 h 2139366"/>
                <a:gd name="connsiteX118" fmla="*/ 356080 w 1261856"/>
                <a:gd name="connsiteY118" fmla="*/ 1833048 h 2139366"/>
                <a:gd name="connsiteX119" fmla="*/ 356080 w 1261856"/>
                <a:gd name="connsiteY119" fmla="*/ 1896257 h 2139366"/>
                <a:gd name="connsiteX120" fmla="*/ 348967 w 1261856"/>
                <a:gd name="connsiteY120" fmla="*/ 1896257 h 2139366"/>
                <a:gd name="connsiteX121" fmla="*/ 348967 w 1261856"/>
                <a:gd name="connsiteY121" fmla="*/ 1908412 h 2139366"/>
                <a:gd name="connsiteX122" fmla="*/ 329997 w 1261856"/>
                <a:gd name="connsiteY122" fmla="*/ 1910843 h 2139366"/>
                <a:gd name="connsiteX123" fmla="*/ 315771 w 1261856"/>
                <a:gd name="connsiteY123" fmla="*/ 1944879 h 2139366"/>
                <a:gd name="connsiteX124" fmla="*/ 315771 w 1261856"/>
                <a:gd name="connsiteY124" fmla="*/ 1957034 h 2139366"/>
                <a:gd name="connsiteX125" fmla="*/ 372678 w 1261856"/>
                <a:gd name="connsiteY125" fmla="*/ 1959465 h 2139366"/>
                <a:gd name="connsiteX126" fmla="*/ 365565 w 1261856"/>
                <a:gd name="connsiteY126" fmla="*/ 1978914 h 2139366"/>
                <a:gd name="connsiteX127" fmla="*/ 370307 w 1261856"/>
                <a:gd name="connsiteY127" fmla="*/ 1988638 h 2139366"/>
                <a:gd name="connsiteX128" fmla="*/ 365565 w 1261856"/>
                <a:gd name="connsiteY128" fmla="*/ 1995932 h 2139366"/>
                <a:gd name="connsiteX129" fmla="*/ 348967 w 1261856"/>
                <a:gd name="connsiteY129" fmla="*/ 1995932 h 2139366"/>
                <a:gd name="connsiteX130" fmla="*/ 348967 w 1261856"/>
                <a:gd name="connsiteY130" fmla="*/ 2008087 h 2139366"/>
                <a:gd name="connsiteX131" fmla="*/ 318142 w 1261856"/>
                <a:gd name="connsiteY131" fmla="*/ 2015380 h 2139366"/>
                <a:gd name="connsiteX132" fmla="*/ 325255 w 1261856"/>
                <a:gd name="connsiteY132" fmla="*/ 2027536 h 2139366"/>
                <a:gd name="connsiteX133" fmla="*/ 322884 w 1261856"/>
                <a:gd name="connsiteY133" fmla="*/ 2083451 h 2139366"/>
                <a:gd name="connsiteX134" fmla="*/ 311028 w 1261856"/>
                <a:gd name="connsiteY134" fmla="*/ 2105331 h 2139366"/>
                <a:gd name="connsiteX135" fmla="*/ 284946 w 1261856"/>
                <a:gd name="connsiteY135" fmla="*/ 2134504 h 2139366"/>
                <a:gd name="connsiteX136" fmla="*/ 270719 w 1261856"/>
                <a:gd name="connsiteY136" fmla="*/ 2139366 h 2139366"/>
                <a:gd name="connsiteX137" fmla="*/ 254121 w 1261856"/>
                <a:gd name="connsiteY137" fmla="*/ 2110193 h 2139366"/>
                <a:gd name="connsiteX138" fmla="*/ 235152 w 1261856"/>
                <a:gd name="connsiteY138" fmla="*/ 2102900 h 2139366"/>
                <a:gd name="connsiteX139" fmla="*/ 220925 w 1261856"/>
                <a:gd name="connsiteY139" fmla="*/ 2119918 h 2139366"/>
                <a:gd name="connsiteX140" fmla="*/ 201956 w 1261856"/>
                <a:gd name="connsiteY140" fmla="*/ 2112624 h 2139366"/>
                <a:gd name="connsiteX141" fmla="*/ 187729 w 1261856"/>
                <a:gd name="connsiteY141" fmla="*/ 2117486 h 2139366"/>
                <a:gd name="connsiteX142" fmla="*/ 152162 w 1261856"/>
                <a:gd name="connsiteY142" fmla="*/ 2102900 h 2139366"/>
                <a:gd name="connsiteX143" fmla="*/ 111427 w 1261856"/>
                <a:gd name="connsiteY143" fmla="*/ 2081818 h 2139366"/>
                <a:gd name="connsiteX144" fmla="*/ 119732 w 1261856"/>
                <a:gd name="connsiteY144" fmla="*/ 1917776 h 2139366"/>
                <a:gd name="connsiteX145" fmla="*/ 149016 w 1261856"/>
                <a:gd name="connsiteY145" fmla="*/ 1707174 h 2139366"/>
                <a:gd name="connsiteX146" fmla="*/ 144099 w 1261856"/>
                <a:gd name="connsiteY146" fmla="*/ 1593826 h 2139366"/>
                <a:gd name="connsiteX147" fmla="*/ 115820 w 1261856"/>
                <a:gd name="connsiteY147" fmla="*/ 1511668 h 2139366"/>
                <a:gd name="connsiteX148" fmla="*/ 52467 w 1261856"/>
                <a:gd name="connsiteY148" fmla="*/ 1432931 h 2139366"/>
                <a:gd name="connsiteX149" fmla="*/ 2592 w 1261856"/>
                <a:gd name="connsiteY149" fmla="*/ 1394033 h 2139366"/>
                <a:gd name="connsiteX150" fmla="*/ 4236 w 1261856"/>
                <a:gd name="connsiteY150" fmla="*/ 1346574 h 2139366"/>
                <a:gd name="connsiteX151" fmla="*/ 0 w 1261856"/>
                <a:gd name="connsiteY151" fmla="*/ 1269543 h 2139366"/>
                <a:gd name="connsiteX152" fmla="*/ 55307 w 1261856"/>
                <a:gd name="connsiteY152" fmla="*/ 1155214 h 2139366"/>
                <a:gd name="connsiteX153" fmla="*/ 848993 w 1261856"/>
                <a:gd name="connsiteY153" fmla="*/ 931427 h 2139366"/>
                <a:gd name="connsiteX0" fmla="*/ 216152 w 1261856"/>
                <a:gd name="connsiteY0" fmla="*/ 717174 h 2139366"/>
                <a:gd name="connsiteX1" fmla="*/ 848993 w 1261856"/>
                <a:gd name="connsiteY1" fmla="*/ 931427 h 2139366"/>
                <a:gd name="connsiteX2" fmla="*/ 650101 w 1261856"/>
                <a:gd name="connsiteY2" fmla="*/ 0 h 2139366"/>
                <a:gd name="connsiteX3" fmla="*/ 808968 w 1261856"/>
                <a:gd name="connsiteY3" fmla="*/ 48622 h 2139366"/>
                <a:gd name="connsiteX4" fmla="*/ 937009 w 1261856"/>
                <a:gd name="connsiteY4" fmla="*/ 89950 h 2139366"/>
                <a:gd name="connsiteX5" fmla="*/ 1136185 w 1261856"/>
                <a:gd name="connsiteY5" fmla="*/ 243110 h 2139366"/>
                <a:gd name="connsiteX6" fmla="*/ 1209691 w 1261856"/>
                <a:gd name="connsiteY6" fmla="*/ 272283 h 2139366"/>
                <a:gd name="connsiteX7" fmla="*/ 1261856 w 1261856"/>
                <a:gd name="connsiteY7" fmla="*/ 381682 h 2139366"/>
                <a:gd name="connsiteX8" fmla="*/ 1024742 w 1261856"/>
                <a:gd name="connsiteY8" fmla="*/ 977301 h 2139366"/>
                <a:gd name="connsiteX9" fmla="*/ 1036597 w 1261856"/>
                <a:gd name="connsiteY9" fmla="*/ 991888 h 2139366"/>
                <a:gd name="connsiteX10" fmla="*/ 1065051 w 1261856"/>
                <a:gd name="connsiteY10" fmla="*/ 991888 h 2139366"/>
                <a:gd name="connsiteX11" fmla="*/ 1067422 w 1261856"/>
                <a:gd name="connsiteY11" fmla="*/ 994319 h 2139366"/>
                <a:gd name="connsiteX12" fmla="*/ 1086391 w 1261856"/>
                <a:gd name="connsiteY12" fmla="*/ 987026 h 2139366"/>
                <a:gd name="connsiteX13" fmla="*/ 1098247 w 1261856"/>
                <a:gd name="connsiteY13" fmla="*/ 994319 h 2139366"/>
                <a:gd name="connsiteX14" fmla="*/ 1105361 w 1261856"/>
                <a:gd name="connsiteY14" fmla="*/ 994319 h 2139366"/>
                <a:gd name="connsiteX15" fmla="*/ 1100618 w 1261856"/>
                <a:gd name="connsiteY15" fmla="*/ 999181 h 2139366"/>
                <a:gd name="connsiteX16" fmla="*/ 1114845 w 1261856"/>
                <a:gd name="connsiteY16" fmla="*/ 1006475 h 2139366"/>
                <a:gd name="connsiteX17" fmla="*/ 1121959 w 1261856"/>
                <a:gd name="connsiteY17" fmla="*/ 1050234 h 2139366"/>
                <a:gd name="connsiteX18" fmla="*/ 1114845 w 1261856"/>
                <a:gd name="connsiteY18" fmla="*/ 1057528 h 2139366"/>
                <a:gd name="connsiteX19" fmla="*/ 1114845 w 1261856"/>
                <a:gd name="connsiteY19" fmla="*/ 1081839 h 2139366"/>
                <a:gd name="connsiteX20" fmla="*/ 1140928 w 1261856"/>
                <a:gd name="connsiteY20" fmla="*/ 1098856 h 2139366"/>
                <a:gd name="connsiteX21" fmla="*/ 1136185 w 1261856"/>
                <a:gd name="connsiteY21" fmla="*/ 1106150 h 2139366"/>
                <a:gd name="connsiteX22" fmla="*/ 1145670 w 1261856"/>
                <a:gd name="connsiteY22" fmla="*/ 1118305 h 2139366"/>
                <a:gd name="connsiteX23" fmla="*/ 1145670 w 1261856"/>
                <a:gd name="connsiteY23" fmla="*/ 1130461 h 2139366"/>
                <a:gd name="connsiteX24" fmla="*/ 1148041 w 1261856"/>
                <a:gd name="connsiteY24" fmla="*/ 1132892 h 2139366"/>
                <a:gd name="connsiteX25" fmla="*/ 1145670 w 1261856"/>
                <a:gd name="connsiteY25" fmla="*/ 1140185 h 2139366"/>
                <a:gd name="connsiteX26" fmla="*/ 1152783 w 1261856"/>
                <a:gd name="connsiteY26" fmla="*/ 1152340 h 2139366"/>
                <a:gd name="connsiteX27" fmla="*/ 1159897 w 1261856"/>
                <a:gd name="connsiteY27" fmla="*/ 1145047 h 2139366"/>
                <a:gd name="connsiteX28" fmla="*/ 1159897 w 1261856"/>
                <a:gd name="connsiteY28" fmla="*/ 1154771 h 2139366"/>
                <a:gd name="connsiteX29" fmla="*/ 1162268 w 1261856"/>
                <a:gd name="connsiteY29" fmla="*/ 1171789 h 2139366"/>
                <a:gd name="connsiteX30" fmla="*/ 1136185 w 1261856"/>
                <a:gd name="connsiteY30" fmla="*/ 1186376 h 2139366"/>
                <a:gd name="connsiteX31" fmla="*/ 1114845 w 1261856"/>
                <a:gd name="connsiteY31" fmla="*/ 1186376 h 2139366"/>
                <a:gd name="connsiteX32" fmla="*/ 1112474 w 1261856"/>
                <a:gd name="connsiteY32" fmla="*/ 1203393 h 2139366"/>
                <a:gd name="connsiteX33" fmla="*/ 1133814 w 1261856"/>
                <a:gd name="connsiteY33" fmla="*/ 1203393 h 2139366"/>
                <a:gd name="connsiteX34" fmla="*/ 1136185 w 1261856"/>
                <a:gd name="connsiteY34" fmla="*/ 1210687 h 2139366"/>
                <a:gd name="connsiteX35" fmla="*/ 1140928 w 1261856"/>
                <a:gd name="connsiteY35" fmla="*/ 1208256 h 2139366"/>
                <a:gd name="connsiteX36" fmla="*/ 1148041 w 1261856"/>
                <a:gd name="connsiteY36" fmla="*/ 1220411 h 2139366"/>
                <a:gd name="connsiteX37" fmla="*/ 1145670 w 1261856"/>
                <a:gd name="connsiteY37" fmla="*/ 1227704 h 2139366"/>
                <a:gd name="connsiteX38" fmla="*/ 1148041 w 1261856"/>
                <a:gd name="connsiteY38" fmla="*/ 1230136 h 2139366"/>
                <a:gd name="connsiteX39" fmla="*/ 1167010 w 1261856"/>
                <a:gd name="connsiteY39" fmla="*/ 1208256 h 2139366"/>
                <a:gd name="connsiteX40" fmla="*/ 1174124 w 1261856"/>
                <a:gd name="connsiteY40" fmla="*/ 1210687 h 2139366"/>
                <a:gd name="connsiteX41" fmla="*/ 1169381 w 1261856"/>
                <a:gd name="connsiteY41" fmla="*/ 1208256 h 2139366"/>
                <a:gd name="connsiteX42" fmla="*/ 1176495 w 1261856"/>
                <a:gd name="connsiteY42" fmla="*/ 1200962 h 2139366"/>
                <a:gd name="connsiteX43" fmla="*/ 1183608 w 1261856"/>
                <a:gd name="connsiteY43" fmla="*/ 1196100 h 2139366"/>
                <a:gd name="connsiteX44" fmla="*/ 1200206 w 1261856"/>
                <a:gd name="connsiteY44" fmla="*/ 1244722 h 2139366"/>
                <a:gd name="connsiteX45" fmla="*/ 1195464 w 1261856"/>
                <a:gd name="connsiteY45" fmla="*/ 1252015 h 2139366"/>
                <a:gd name="connsiteX46" fmla="*/ 1195464 w 1261856"/>
                <a:gd name="connsiteY46" fmla="*/ 1269033 h 2139366"/>
                <a:gd name="connsiteX47" fmla="*/ 1162268 w 1261856"/>
                <a:gd name="connsiteY47" fmla="*/ 1264171 h 2139366"/>
                <a:gd name="connsiteX48" fmla="*/ 1159897 w 1261856"/>
                <a:gd name="connsiteY48" fmla="*/ 1300637 h 2139366"/>
                <a:gd name="connsiteX49" fmla="*/ 1145670 w 1261856"/>
                <a:gd name="connsiteY49" fmla="*/ 1300637 h 2139366"/>
                <a:gd name="connsiteX50" fmla="*/ 1140928 w 1261856"/>
                <a:gd name="connsiteY50" fmla="*/ 1332242 h 2139366"/>
                <a:gd name="connsiteX51" fmla="*/ 1126701 w 1261856"/>
                <a:gd name="connsiteY51" fmla="*/ 1349259 h 2139366"/>
                <a:gd name="connsiteX52" fmla="*/ 1126701 w 1261856"/>
                <a:gd name="connsiteY52" fmla="*/ 1376001 h 2139366"/>
                <a:gd name="connsiteX53" fmla="*/ 1107732 w 1261856"/>
                <a:gd name="connsiteY53" fmla="*/ 1388157 h 2139366"/>
                <a:gd name="connsiteX54" fmla="*/ 1133814 w 1261856"/>
                <a:gd name="connsiteY54" fmla="*/ 1397881 h 2139366"/>
                <a:gd name="connsiteX55" fmla="*/ 1133814 w 1261856"/>
                <a:gd name="connsiteY55" fmla="*/ 1405175 h 2139366"/>
                <a:gd name="connsiteX56" fmla="*/ 1079278 w 1261856"/>
                <a:gd name="connsiteY56" fmla="*/ 1405175 h 2139366"/>
                <a:gd name="connsiteX57" fmla="*/ 1091134 w 1261856"/>
                <a:gd name="connsiteY57" fmla="*/ 1429486 h 2139366"/>
                <a:gd name="connsiteX58" fmla="*/ 1100618 w 1261856"/>
                <a:gd name="connsiteY58" fmla="*/ 1436779 h 2139366"/>
                <a:gd name="connsiteX59" fmla="*/ 1098247 w 1261856"/>
                <a:gd name="connsiteY59" fmla="*/ 1446503 h 2139366"/>
                <a:gd name="connsiteX60" fmla="*/ 1100618 w 1261856"/>
                <a:gd name="connsiteY60" fmla="*/ 1451365 h 2139366"/>
                <a:gd name="connsiteX61" fmla="*/ 1100618 w 1261856"/>
                <a:gd name="connsiteY61" fmla="*/ 1473245 h 2139366"/>
                <a:gd name="connsiteX62" fmla="*/ 1093505 w 1261856"/>
                <a:gd name="connsiteY62" fmla="*/ 1473245 h 2139366"/>
                <a:gd name="connsiteX63" fmla="*/ 1086391 w 1261856"/>
                <a:gd name="connsiteY63" fmla="*/ 1495125 h 2139366"/>
                <a:gd name="connsiteX64" fmla="*/ 1086391 w 1261856"/>
                <a:gd name="connsiteY64" fmla="*/ 1534023 h 2139366"/>
                <a:gd name="connsiteX65" fmla="*/ 1072165 w 1261856"/>
                <a:gd name="connsiteY65" fmla="*/ 1536454 h 2139366"/>
                <a:gd name="connsiteX66" fmla="*/ 1072165 w 1261856"/>
                <a:gd name="connsiteY66" fmla="*/ 1551040 h 2139366"/>
                <a:gd name="connsiteX67" fmla="*/ 1060309 w 1261856"/>
                <a:gd name="connsiteY67" fmla="*/ 1568058 h 2139366"/>
                <a:gd name="connsiteX68" fmla="*/ 1003401 w 1261856"/>
                <a:gd name="connsiteY68" fmla="*/ 1560765 h 2139366"/>
                <a:gd name="connsiteX69" fmla="*/ 977319 w 1261856"/>
                <a:gd name="connsiteY69" fmla="*/ 1560765 h 2139366"/>
                <a:gd name="connsiteX70" fmla="*/ 965463 w 1261856"/>
                <a:gd name="connsiteY70" fmla="*/ 1570489 h 2139366"/>
                <a:gd name="connsiteX71" fmla="*/ 958350 w 1261856"/>
                <a:gd name="connsiteY71" fmla="*/ 1563196 h 2139366"/>
                <a:gd name="connsiteX72" fmla="*/ 951236 w 1261856"/>
                <a:gd name="connsiteY72" fmla="*/ 1568058 h 2139366"/>
                <a:gd name="connsiteX73" fmla="*/ 929896 w 1261856"/>
                <a:gd name="connsiteY73" fmla="*/ 1541316 h 2139366"/>
                <a:gd name="connsiteX74" fmla="*/ 915669 w 1261856"/>
                <a:gd name="connsiteY74" fmla="*/ 1548609 h 2139366"/>
                <a:gd name="connsiteX75" fmla="*/ 908556 w 1261856"/>
                <a:gd name="connsiteY75" fmla="*/ 1560765 h 2139366"/>
                <a:gd name="connsiteX76" fmla="*/ 901442 w 1261856"/>
                <a:gd name="connsiteY76" fmla="*/ 1563196 h 2139366"/>
                <a:gd name="connsiteX77" fmla="*/ 887215 w 1261856"/>
                <a:gd name="connsiteY77" fmla="*/ 1534023 h 2139366"/>
                <a:gd name="connsiteX78" fmla="*/ 816081 w 1261856"/>
                <a:gd name="connsiteY78" fmla="*/ 1536454 h 2139366"/>
                <a:gd name="connsiteX79" fmla="*/ 813710 w 1261856"/>
                <a:gd name="connsiteY79" fmla="*/ 1548609 h 2139366"/>
                <a:gd name="connsiteX80" fmla="*/ 771030 w 1261856"/>
                <a:gd name="connsiteY80" fmla="*/ 1548609 h 2139366"/>
                <a:gd name="connsiteX81" fmla="*/ 771030 w 1261856"/>
                <a:gd name="connsiteY81" fmla="*/ 1555903 h 2139366"/>
                <a:gd name="connsiteX82" fmla="*/ 740205 w 1261856"/>
                <a:gd name="connsiteY82" fmla="*/ 1548609 h 2139366"/>
                <a:gd name="connsiteX83" fmla="*/ 740205 w 1261856"/>
                <a:gd name="connsiteY83" fmla="*/ 1534023 h 2139366"/>
                <a:gd name="connsiteX84" fmla="*/ 733091 w 1261856"/>
                <a:gd name="connsiteY84" fmla="*/ 1534023 h 2139366"/>
                <a:gd name="connsiteX85" fmla="*/ 730720 w 1261856"/>
                <a:gd name="connsiteY85" fmla="*/ 1519436 h 2139366"/>
                <a:gd name="connsiteX86" fmla="*/ 730720 w 1261856"/>
                <a:gd name="connsiteY86" fmla="*/ 1519436 h 2139366"/>
                <a:gd name="connsiteX87" fmla="*/ 733091 w 1261856"/>
                <a:gd name="connsiteY87" fmla="*/ 1534023 h 2139366"/>
                <a:gd name="connsiteX88" fmla="*/ 678555 w 1261856"/>
                <a:gd name="connsiteY88" fmla="*/ 1536454 h 2139366"/>
                <a:gd name="connsiteX89" fmla="*/ 638246 w 1261856"/>
                <a:gd name="connsiteY89" fmla="*/ 1529161 h 2139366"/>
                <a:gd name="connsiteX90" fmla="*/ 635875 w 1261856"/>
                <a:gd name="connsiteY90" fmla="*/ 1536454 h 2139366"/>
                <a:gd name="connsiteX91" fmla="*/ 616905 w 1261856"/>
                <a:gd name="connsiteY91" fmla="*/ 1541316 h 2139366"/>
                <a:gd name="connsiteX92" fmla="*/ 609792 w 1261856"/>
                <a:gd name="connsiteY92" fmla="*/ 1560765 h 2139366"/>
                <a:gd name="connsiteX93" fmla="*/ 614534 w 1261856"/>
                <a:gd name="connsiteY93" fmla="*/ 1577783 h 2139366"/>
                <a:gd name="connsiteX94" fmla="*/ 595565 w 1261856"/>
                <a:gd name="connsiteY94" fmla="*/ 1577783 h 2139366"/>
                <a:gd name="connsiteX95" fmla="*/ 590823 w 1261856"/>
                <a:gd name="connsiteY95" fmla="*/ 1597232 h 2139366"/>
                <a:gd name="connsiteX96" fmla="*/ 597936 w 1261856"/>
                <a:gd name="connsiteY96" fmla="*/ 1611818 h 2139366"/>
                <a:gd name="connsiteX97" fmla="*/ 595565 w 1261856"/>
                <a:gd name="connsiteY97" fmla="*/ 1633698 h 2139366"/>
                <a:gd name="connsiteX98" fmla="*/ 583709 w 1261856"/>
                <a:gd name="connsiteY98" fmla="*/ 1640991 h 2139366"/>
                <a:gd name="connsiteX99" fmla="*/ 583709 w 1261856"/>
                <a:gd name="connsiteY99" fmla="*/ 1675027 h 2139366"/>
                <a:gd name="connsiteX100" fmla="*/ 569483 w 1261856"/>
                <a:gd name="connsiteY100" fmla="*/ 1679889 h 2139366"/>
                <a:gd name="connsiteX101" fmla="*/ 567111 w 1261856"/>
                <a:gd name="connsiteY101" fmla="*/ 1665302 h 2139366"/>
                <a:gd name="connsiteX102" fmla="*/ 533915 w 1261856"/>
                <a:gd name="connsiteY102" fmla="*/ 1665302 h 2139366"/>
                <a:gd name="connsiteX103" fmla="*/ 533915 w 1261856"/>
                <a:gd name="connsiteY103" fmla="*/ 1687182 h 2139366"/>
                <a:gd name="connsiteX104" fmla="*/ 514946 w 1261856"/>
                <a:gd name="connsiteY104" fmla="*/ 1687182 h 2139366"/>
                <a:gd name="connsiteX105" fmla="*/ 514946 w 1261856"/>
                <a:gd name="connsiteY105" fmla="*/ 1696907 h 2139366"/>
                <a:gd name="connsiteX106" fmla="*/ 512575 w 1261856"/>
                <a:gd name="connsiteY106" fmla="*/ 1704200 h 2139366"/>
                <a:gd name="connsiteX107" fmla="*/ 431957 w 1261856"/>
                <a:gd name="connsiteY107" fmla="*/ 1704200 h 2139366"/>
                <a:gd name="connsiteX108" fmla="*/ 431957 w 1261856"/>
                <a:gd name="connsiteY108" fmla="*/ 1723649 h 2139366"/>
                <a:gd name="connsiteX109" fmla="*/ 379791 w 1261856"/>
                <a:gd name="connsiteY109" fmla="*/ 1728511 h 2139366"/>
                <a:gd name="connsiteX110" fmla="*/ 379791 w 1261856"/>
                <a:gd name="connsiteY110" fmla="*/ 1757684 h 2139366"/>
                <a:gd name="connsiteX111" fmla="*/ 358451 w 1261856"/>
                <a:gd name="connsiteY111" fmla="*/ 1757684 h 2139366"/>
                <a:gd name="connsiteX112" fmla="*/ 356080 w 1261856"/>
                <a:gd name="connsiteY112" fmla="*/ 1779564 h 2139366"/>
                <a:gd name="connsiteX113" fmla="*/ 344224 w 1261856"/>
                <a:gd name="connsiteY113" fmla="*/ 1779564 h 2139366"/>
                <a:gd name="connsiteX114" fmla="*/ 344224 w 1261856"/>
                <a:gd name="connsiteY114" fmla="*/ 1806306 h 2139366"/>
                <a:gd name="connsiteX115" fmla="*/ 351338 w 1261856"/>
                <a:gd name="connsiteY115" fmla="*/ 1811168 h 2139366"/>
                <a:gd name="connsiteX116" fmla="*/ 348967 w 1261856"/>
                <a:gd name="connsiteY116" fmla="*/ 1828186 h 2139366"/>
                <a:gd name="connsiteX117" fmla="*/ 356080 w 1261856"/>
                <a:gd name="connsiteY117" fmla="*/ 1833048 h 2139366"/>
                <a:gd name="connsiteX118" fmla="*/ 356080 w 1261856"/>
                <a:gd name="connsiteY118" fmla="*/ 1896257 h 2139366"/>
                <a:gd name="connsiteX119" fmla="*/ 348967 w 1261856"/>
                <a:gd name="connsiteY119" fmla="*/ 1896257 h 2139366"/>
                <a:gd name="connsiteX120" fmla="*/ 348967 w 1261856"/>
                <a:gd name="connsiteY120" fmla="*/ 1908412 h 2139366"/>
                <a:gd name="connsiteX121" fmla="*/ 329997 w 1261856"/>
                <a:gd name="connsiteY121" fmla="*/ 1910843 h 2139366"/>
                <a:gd name="connsiteX122" fmla="*/ 315771 w 1261856"/>
                <a:gd name="connsiteY122" fmla="*/ 1944879 h 2139366"/>
                <a:gd name="connsiteX123" fmla="*/ 315771 w 1261856"/>
                <a:gd name="connsiteY123" fmla="*/ 1957034 h 2139366"/>
                <a:gd name="connsiteX124" fmla="*/ 372678 w 1261856"/>
                <a:gd name="connsiteY124" fmla="*/ 1959465 h 2139366"/>
                <a:gd name="connsiteX125" fmla="*/ 365565 w 1261856"/>
                <a:gd name="connsiteY125" fmla="*/ 1978914 h 2139366"/>
                <a:gd name="connsiteX126" fmla="*/ 370307 w 1261856"/>
                <a:gd name="connsiteY126" fmla="*/ 1988638 h 2139366"/>
                <a:gd name="connsiteX127" fmla="*/ 365565 w 1261856"/>
                <a:gd name="connsiteY127" fmla="*/ 1995932 h 2139366"/>
                <a:gd name="connsiteX128" fmla="*/ 348967 w 1261856"/>
                <a:gd name="connsiteY128" fmla="*/ 1995932 h 2139366"/>
                <a:gd name="connsiteX129" fmla="*/ 348967 w 1261856"/>
                <a:gd name="connsiteY129" fmla="*/ 2008087 h 2139366"/>
                <a:gd name="connsiteX130" fmla="*/ 318142 w 1261856"/>
                <a:gd name="connsiteY130" fmla="*/ 2015380 h 2139366"/>
                <a:gd name="connsiteX131" fmla="*/ 325255 w 1261856"/>
                <a:gd name="connsiteY131" fmla="*/ 2027536 h 2139366"/>
                <a:gd name="connsiteX132" fmla="*/ 322884 w 1261856"/>
                <a:gd name="connsiteY132" fmla="*/ 2083451 h 2139366"/>
                <a:gd name="connsiteX133" fmla="*/ 311028 w 1261856"/>
                <a:gd name="connsiteY133" fmla="*/ 2105331 h 2139366"/>
                <a:gd name="connsiteX134" fmla="*/ 284946 w 1261856"/>
                <a:gd name="connsiteY134" fmla="*/ 2134504 h 2139366"/>
                <a:gd name="connsiteX135" fmla="*/ 270719 w 1261856"/>
                <a:gd name="connsiteY135" fmla="*/ 2139366 h 2139366"/>
                <a:gd name="connsiteX136" fmla="*/ 254121 w 1261856"/>
                <a:gd name="connsiteY136" fmla="*/ 2110193 h 2139366"/>
                <a:gd name="connsiteX137" fmla="*/ 235152 w 1261856"/>
                <a:gd name="connsiteY137" fmla="*/ 2102900 h 2139366"/>
                <a:gd name="connsiteX138" fmla="*/ 220925 w 1261856"/>
                <a:gd name="connsiteY138" fmla="*/ 2119918 h 2139366"/>
                <a:gd name="connsiteX139" fmla="*/ 201956 w 1261856"/>
                <a:gd name="connsiteY139" fmla="*/ 2112624 h 2139366"/>
                <a:gd name="connsiteX140" fmla="*/ 187729 w 1261856"/>
                <a:gd name="connsiteY140" fmla="*/ 2117486 h 2139366"/>
                <a:gd name="connsiteX141" fmla="*/ 152162 w 1261856"/>
                <a:gd name="connsiteY141" fmla="*/ 2102900 h 2139366"/>
                <a:gd name="connsiteX142" fmla="*/ 111427 w 1261856"/>
                <a:gd name="connsiteY142" fmla="*/ 2081818 h 2139366"/>
                <a:gd name="connsiteX143" fmla="*/ 119732 w 1261856"/>
                <a:gd name="connsiteY143" fmla="*/ 1917776 h 2139366"/>
                <a:gd name="connsiteX144" fmla="*/ 149016 w 1261856"/>
                <a:gd name="connsiteY144" fmla="*/ 1707174 h 2139366"/>
                <a:gd name="connsiteX145" fmla="*/ 144099 w 1261856"/>
                <a:gd name="connsiteY145" fmla="*/ 1593826 h 2139366"/>
                <a:gd name="connsiteX146" fmla="*/ 115820 w 1261856"/>
                <a:gd name="connsiteY146" fmla="*/ 1511668 h 2139366"/>
                <a:gd name="connsiteX147" fmla="*/ 52467 w 1261856"/>
                <a:gd name="connsiteY147" fmla="*/ 1432931 h 2139366"/>
                <a:gd name="connsiteX148" fmla="*/ 2592 w 1261856"/>
                <a:gd name="connsiteY148" fmla="*/ 1394033 h 2139366"/>
                <a:gd name="connsiteX149" fmla="*/ 4236 w 1261856"/>
                <a:gd name="connsiteY149" fmla="*/ 1346574 h 2139366"/>
                <a:gd name="connsiteX150" fmla="*/ 0 w 1261856"/>
                <a:gd name="connsiteY150" fmla="*/ 1269543 h 2139366"/>
                <a:gd name="connsiteX151" fmla="*/ 55307 w 1261856"/>
                <a:gd name="connsiteY151" fmla="*/ 1155214 h 2139366"/>
                <a:gd name="connsiteX152" fmla="*/ 848993 w 1261856"/>
                <a:gd name="connsiteY152" fmla="*/ 931427 h 2139366"/>
                <a:gd name="connsiteX0" fmla="*/ 216152 w 1261856"/>
                <a:gd name="connsiteY0" fmla="*/ 668552 h 2090744"/>
                <a:gd name="connsiteX1" fmla="*/ 848993 w 1261856"/>
                <a:gd name="connsiteY1" fmla="*/ 882805 h 2090744"/>
                <a:gd name="connsiteX2" fmla="*/ 808968 w 1261856"/>
                <a:gd name="connsiteY2" fmla="*/ 0 h 2090744"/>
                <a:gd name="connsiteX3" fmla="*/ 937009 w 1261856"/>
                <a:gd name="connsiteY3" fmla="*/ 41328 h 2090744"/>
                <a:gd name="connsiteX4" fmla="*/ 1136185 w 1261856"/>
                <a:gd name="connsiteY4" fmla="*/ 194488 h 2090744"/>
                <a:gd name="connsiteX5" fmla="*/ 1209691 w 1261856"/>
                <a:gd name="connsiteY5" fmla="*/ 223661 h 2090744"/>
                <a:gd name="connsiteX6" fmla="*/ 1261856 w 1261856"/>
                <a:gd name="connsiteY6" fmla="*/ 333060 h 2090744"/>
                <a:gd name="connsiteX7" fmla="*/ 1024742 w 1261856"/>
                <a:gd name="connsiteY7" fmla="*/ 928679 h 2090744"/>
                <a:gd name="connsiteX8" fmla="*/ 1036597 w 1261856"/>
                <a:gd name="connsiteY8" fmla="*/ 943266 h 2090744"/>
                <a:gd name="connsiteX9" fmla="*/ 1065051 w 1261856"/>
                <a:gd name="connsiteY9" fmla="*/ 943266 h 2090744"/>
                <a:gd name="connsiteX10" fmla="*/ 1067422 w 1261856"/>
                <a:gd name="connsiteY10" fmla="*/ 945697 h 2090744"/>
                <a:gd name="connsiteX11" fmla="*/ 1086391 w 1261856"/>
                <a:gd name="connsiteY11" fmla="*/ 938404 h 2090744"/>
                <a:gd name="connsiteX12" fmla="*/ 1098247 w 1261856"/>
                <a:gd name="connsiteY12" fmla="*/ 945697 h 2090744"/>
                <a:gd name="connsiteX13" fmla="*/ 1105361 w 1261856"/>
                <a:gd name="connsiteY13" fmla="*/ 945697 h 2090744"/>
                <a:gd name="connsiteX14" fmla="*/ 1100618 w 1261856"/>
                <a:gd name="connsiteY14" fmla="*/ 950559 h 2090744"/>
                <a:gd name="connsiteX15" fmla="*/ 1114845 w 1261856"/>
                <a:gd name="connsiteY15" fmla="*/ 957853 h 2090744"/>
                <a:gd name="connsiteX16" fmla="*/ 1121959 w 1261856"/>
                <a:gd name="connsiteY16" fmla="*/ 1001612 h 2090744"/>
                <a:gd name="connsiteX17" fmla="*/ 1114845 w 1261856"/>
                <a:gd name="connsiteY17" fmla="*/ 1008906 h 2090744"/>
                <a:gd name="connsiteX18" fmla="*/ 1114845 w 1261856"/>
                <a:gd name="connsiteY18" fmla="*/ 1033217 h 2090744"/>
                <a:gd name="connsiteX19" fmla="*/ 1140928 w 1261856"/>
                <a:gd name="connsiteY19" fmla="*/ 1050234 h 2090744"/>
                <a:gd name="connsiteX20" fmla="*/ 1136185 w 1261856"/>
                <a:gd name="connsiteY20" fmla="*/ 1057528 h 2090744"/>
                <a:gd name="connsiteX21" fmla="*/ 1145670 w 1261856"/>
                <a:gd name="connsiteY21" fmla="*/ 1069683 h 2090744"/>
                <a:gd name="connsiteX22" fmla="*/ 1145670 w 1261856"/>
                <a:gd name="connsiteY22" fmla="*/ 1081839 h 2090744"/>
                <a:gd name="connsiteX23" fmla="*/ 1148041 w 1261856"/>
                <a:gd name="connsiteY23" fmla="*/ 1084270 h 2090744"/>
                <a:gd name="connsiteX24" fmla="*/ 1145670 w 1261856"/>
                <a:gd name="connsiteY24" fmla="*/ 1091563 h 2090744"/>
                <a:gd name="connsiteX25" fmla="*/ 1152783 w 1261856"/>
                <a:gd name="connsiteY25" fmla="*/ 1103718 h 2090744"/>
                <a:gd name="connsiteX26" fmla="*/ 1159897 w 1261856"/>
                <a:gd name="connsiteY26" fmla="*/ 1096425 h 2090744"/>
                <a:gd name="connsiteX27" fmla="*/ 1159897 w 1261856"/>
                <a:gd name="connsiteY27" fmla="*/ 1106149 h 2090744"/>
                <a:gd name="connsiteX28" fmla="*/ 1162268 w 1261856"/>
                <a:gd name="connsiteY28" fmla="*/ 1123167 h 2090744"/>
                <a:gd name="connsiteX29" fmla="*/ 1136185 w 1261856"/>
                <a:gd name="connsiteY29" fmla="*/ 1137754 h 2090744"/>
                <a:gd name="connsiteX30" fmla="*/ 1114845 w 1261856"/>
                <a:gd name="connsiteY30" fmla="*/ 1137754 h 2090744"/>
                <a:gd name="connsiteX31" fmla="*/ 1112474 w 1261856"/>
                <a:gd name="connsiteY31" fmla="*/ 1154771 h 2090744"/>
                <a:gd name="connsiteX32" fmla="*/ 1133814 w 1261856"/>
                <a:gd name="connsiteY32" fmla="*/ 1154771 h 2090744"/>
                <a:gd name="connsiteX33" fmla="*/ 1136185 w 1261856"/>
                <a:gd name="connsiteY33" fmla="*/ 1162065 h 2090744"/>
                <a:gd name="connsiteX34" fmla="*/ 1140928 w 1261856"/>
                <a:gd name="connsiteY34" fmla="*/ 1159634 h 2090744"/>
                <a:gd name="connsiteX35" fmla="*/ 1148041 w 1261856"/>
                <a:gd name="connsiteY35" fmla="*/ 1171789 h 2090744"/>
                <a:gd name="connsiteX36" fmla="*/ 1145670 w 1261856"/>
                <a:gd name="connsiteY36" fmla="*/ 1179082 h 2090744"/>
                <a:gd name="connsiteX37" fmla="*/ 1148041 w 1261856"/>
                <a:gd name="connsiteY37" fmla="*/ 1181514 h 2090744"/>
                <a:gd name="connsiteX38" fmla="*/ 1167010 w 1261856"/>
                <a:gd name="connsiteY38" fmla="*/ 1159634 h 2090744"/>
                <a:gd name="connsiteX39" fmla="*/ 1174124 w 1261856"/>
                <a:gd name="connsiteY39" fmla="*/ 1162065 h 2090744"/>
                <a:gd name="connsiteX40" fmla="*/ 1169381 w 1261856"/>
                <a:gd name="connsiteY40" fmla="*/ 1159634 h 2090744"/>
                <a:gd name="connsiteX41" fmla="*/ 1176495 w 1261856"/>
                <a:gd name="connsiteY41" fmla="*/ 1152340 h 2090744"/>
                <a:gd name="connsiteX42" fmla="*/ 1183608 w 1261856"/>
                <a:gd name="connsiteY42" fmla="*/ 1147478 h 2090744"/>
                <a:gd name="connsiteX43" fmla="*/ 1200206 w 1261856"/>
                <a:gd name="connsiteY43" fmla="*/ 1196100 h 2090744"/>
                <a:gd name="connsiteX44" fmla="*/ 1195464 w 1261856"/>
                <a:gd name="connsiteY44" fmla="*/ 1203393 h 2090744"/>
                <a:gd name="connsiteX45" fmla="*/ 1195464 w 1261856"/>
                <a:gd name="connsiteY45" fmla="*/ 1220411 h 2090744"/>
                <a:gd name="connsiteX46" fmla="*/ 1162268 w 1261856"/>
                <a:gd name="connsiteY46" fmla="*/ 1215549 h 2090744"/>
                <a:gd name="connsiteX47" fmla="*/ 1159897 w 1261856"/>
                <a:gd name="connsiteY47" fmla="*/ 1252015 h 2090744"/>
                <a:gd name="connsiteX48" fmla="*/ 1145670 w 1261856"/>
                <a:gd name="connsiteY48" fmla="*/ 1252015 h 2090744"/>
                <a:gd name="connsiteX49" fmla="*/ 1140928 w 1261856"/>
                <a:gd name="connsiteY49" fmla="*/ 1283620 h 2090744"/>
                <a:gd name="connsiteX50" fmla="*/ 1126701 w 1261856"/>
                <a:gd name="connsiteY50" fmla="*/ 1300637 h 2090744"/>
                <a:gd name="connsiteX51" fmla="*/ 1126701 w 1261856"/>
                <a:gd name="connsiteY51" fmla="*/ 1327379 h 2090744"/>
                <a:gd name="connsiteX52" fmla="*/ 1107732 w 1261856"/>
                <a:gd name="connsiteY52" fmla="*/ 1339535 h 2090744"/>
                <a:gd name="connsiteX53" fmla="*/ 1133814 w 1261856"/>
                <a:gd name="connsiteY53" fmla="*/ 1349259 h 2090744"/>
                <a:gd name="connsiteX54" fmla="*/ 1133814 w 1261856"/>
                <a:gd name="connsiteY54" fmla="*/ 1356553 h 2090744"/>
                <a:gd name="connsiteX55" fmla="*/ 1079278 w 1261856"/>
                <a:gd name="connsiteY55" fmla="*/ 1356553 h 2090744"/>
                <a:gd name="connsiteX56" fmla="*/ 1091134 w 1261856"/>
                <a:gd name="connsiteY56" fmla="*/ 1380864 h 2090744"/>
                <a:gd name="connsiteX57" fmla="*/ 1100618 w 1261856"/>
                <a:gd name="connsiteY57" fmla="*/ 1388157 h 2090744"/>
                <a:gd name="connsiteX58" fmla="*/ 1098247 w 1261856"/>
                <a:gd name="connsiteY58" fmla="*/ 1397881 h 2090744"/>
                <a:gd name="connsiteX59" fmla="*/ 1100618 w 1261856"/>
                <a:gd name="connsiteY59" fmla="*/ 1402743 h 2090744"/>
                <a:gd name="connsiteX60" fmla="*/ 1100618 w 1261856"/>
                <a:gd name="connsiteY60" fmla="*/ 1424623 h 2090744"/>
                <a:gd name="connsiteX61" fmla="*/ 1093505 w 1261856"/>
                <a:gd name="connsiteY61" fmla="*/ 1424623 h 2090744"/>
                <a:gd name="connsiteX62" fmla="*/ 1086391 w 1261856"/>
                <a:gd name="connsiteY62" fmla="*/ 1446503 h 2090744"/>
                <a:gd name="connsiteX63" fmla="*/ 1086391 w 1261856"/>
                <a:gd name="connsiteY63" fmla="*/ 1485401 h 2090744"/>
                <a:gd name="connsiteX64" fmla="*/ 1072165 w 1261856"/>
                <a:gd name="connsiteY64" fmla="*/ 1487832 h 2090744"/>
                <a:gd name="connsiteX65" fmla="*/ 1072165 w 1261856"/>
                <a:gd name="connsiteY65" fmla="*/ 1502418 h 2090744"/>
                <a:gd name="connsiteX66" fmla="*/ 1060309 w 1261856"/>
                <a:gd name="connsiteY66" fmla="*/ 1519436 h 2090744"/>
                <a:gd name="connsiteX67" fmla="*/ 1003401 w 1261856"/>
                <a:gd name="connsiteY67" fmla="*/ 1512143 h 2090744"/>
                <a:gd name="connsiteX68" fmla="*/ 977319 w 1261856"/>
                <a:gd name="connsiteY68" fmla="*/ 1512143 h 2090744"/>
                <a:gd name="connsiteX69" fmla="*/ 965463 w 1261856"/>
                <a:gd name="connsiteY69" fmla="*/ 1521867 h 2090744"/>
                <a:gd name="connsiteX70" fmla="*/ 958350 w 1261856"/>
                <a:gd name="connsiteY70" fmla="*/ 1514574 h 2090744"/>
                <a:gd name="connsiteX71" fmla="*/ 951236 w 1261856"/>
                <a:gd name="connsiteY71" fmla="*/ 1519436 h 2090744"/>
                <a:gd name="connsiteX72" fmla="*/ 929896 w 1261856"/>
                <a:gd name="connsiteY72" fmla="*/ 1492694 h 2090744"/>
                <a:gd name="connsiteX73" fmla="*/ 915669 w 1261856"/>
                <a:gd name="connsiteY73" fmla="*/ 1499987 h 2090744"/>
                <a:gd name="connsiteX74" fmla="*/ 908556 w 1261856"/>
                <a:gd name="connsiteY74" fmla="*/ 1512143 h 2090744"/>
                <a:gd name="connsiteX75" fmla="*/ 901442 w 1261856"/>
                <a:gd name="connsiteY75" fmla="*/ 1514574 h 2090744"/>
                <a:gd name="connsiteX76" fmla="*/ 887215 w 1261856"/>
                <a:gd name="connsiteY76" fmla="*/ 1485401 h 2090744"/>
                <a:gd name="connsiteX77" fmla="*/ 816081 w 1261856"/>
                <a:gd name="connsiteY77" fmla="*/ 1487832 h 2090744"/>
                <a:gd name="connsiteX78" fmla="*/ 813710 w 1261856"/>
                <a:gd name="connsiteY78" fmla="*/ 1499987 h 2090744"/>
                <a:gd name="connsiteX79" fmla="*/ 771030 w 1261856"/>
                <a:gd name="connsiteY79" fmla="*/ 1499987 h 2090744"/>
                <a:gd name="connsiteX80" fmla="*/ 771030 w 1261856"/>
                <a:gd name="connsiteY80" fmla="*/ 1507281 h 2090744"/>
                <a:gd name="connsiteX81" fmla="*/ 740205 w 1261856"/>
                <a:gd name="connsiteY81" fmla="*/ 1499987 h 2090744"/>
                <a:gd name="connsiteX82" fmla="*/ 740205 w 1261856"/>
                <a:gd name="connsiteY82" fmla="*/ 1485401 h 2090744"/>
                <a:gd name="connsiteX83" fmla="*/ 733091 w 1261856"/>
                <a:gd name="connsiteY83" fmla="*/ 1485401 h 2090744"/>
                <a:gd name="connsiteX84" fmla="*/ 730720 w 1261856"/>
                <a:gd name="connsiteY84" fmla="*/ 1470814 h 2090744"/>
                <a:gd name="connsiteX85" fmla="*/ 730720 w 1261856"/>
                <a:gd name="connsiteY85" fmla="*/ 1470814 h 2090744"/>
                <a:gd name="connsiteX86" fmla="*/ 733091 w 1261856"/>
                <a:gd name="connsiteY86" fmla="*/ 1485401 h 2090744"/>
                <a:gd name="connsiteX87" fmla="*/ 678555 w 1261856"/>
                <a:gd name="connsiteY87" fmla="*/ 1487832 h 2090744"/>
                <a:gd name="connsiteX88" fmla="*/ 638246 w 1261856"/>
                <a:gd name="connsiteY88" fmla="*/ 1480539 h 2090744"/>
                <a:gd name="connsiteX89" fmla="*/ 635875 w 1261856"/>
                <a:gd name="connsiteY89" fmla="*/ 1487832 h 2090744"/>
                <a:gd name="connsiteX90" fmla="*/ 616905 w 1261856"/>
                <a:gd name="connsiteY90" fmla="*/ 1492694 h 2090744"/>
                <a:gd name="connsiteX91" fmla="*/ 609792 w 1261856"/>
                <a:gd name="connsiteY91" fmla="*/ 1512143 h 2090744"/>
                <a:gd name="connsiteX92" fmla="*/ 614534 w 1261856"/>
                <a:gd name="connsiteY92" fmla="*/ 1529161 h 2090744"/>
                <a:gd name="connsiteX93" fmla="*/ 595565 w 1261856"/>
                <a:gd name="connsiteY93" fmla="*/ 1529161 h 2090744"/>
                <a:gd name="connsiteX94" fmla="*/ 590823 w 1261856"/>
                <a:gd name="connsiteY94" fmla="*/ 1548610 h 2090744"/>
                <a:gd name="connsiteX95" fmla="*/ 597936 w 1261856"/>
                <a:gd name="connsiteY95" fmla="*/ 1563196 h 2090744"/>
                <a:gd name="connsiteX96" fmla="*/ 595565 w 1261856"/>
                <a:gd name="connsiteY96" fmla="*/ 1585076 h 2090744"/>
                <a:gd name="connsiteX97" fmla="*/ 583709 w 1261856"/>
                <a:gd name="connsiteY97" fmla="*/ 1592369 h 2090744"/>
                <a:gd name="connsiteX98" fmla="*/ 583709 w 1261856"/>
                <a:gd name="connsiteY98" fmla="*/ 1626405 h 2090744"/>
                <a:gd name="connsiteX99" fmla="*/ 569483 w 1261856"/>
                <a:gd name="connsiteY99" fmla="*/ 1631267 h 2090744"/>
                <a:gd name="connsiteX100" fmla="*/ 567111 w 1261856"/>
                <a:gd name="connsiteY100" fmla="*/ 1616680 h 2090744"/>
                <a:gd name="connsiteX101" fmla="*/ 533915 w 1261856"/>
                <a:gd name="connsiteY101" fmla="*/ 1616680 h 2090744"/>
                <a:gd name="connsiteX102" fmla="*/ 533915 w 1261856"/>
                <a:gd name="connsiteY102" fmla="*/ 1638560 h 2090744"/>
                <a:gd name="connsiteX103" fmla="*/ 514946 w 1261856"/>
                <a:gd name="connsiteY103" fmla="*/ 1638560 h 2090744"/>
                <a:gd name="connsiteX104" fmla="*/ 514946 w 1261856"/>
                <a:gd name="connsiteY104" fmla="*/ 1648285 h 2090744"/>
                <a:gd name="connsiteX105" fmla="*/ 512575 w 1261856"/>
                <a:gd name="connsiteY105" fmla="*/ 1655578 h 2090744"/>
                <a:gd name="connsiteX106" fmla="*/ 431957 w 1261856"/>
                <a:gd name="connsiteY106" fmla="*/ 1655578 h 2090744"/>
                <a:gd name="connsiteX107" fmla="*/ 431957 w 1261856"/>
                <a:gd name="connsiteY107" fmla="*/ 1675027 h 2090744"/>
                <a:gd name="connsiteX108" fmla="*/ 379791 w 1261856"/>
                <a:gd name="connsiteY108" fmla="*/ 1679889 h 2090744"/>
                <a:gd name="connsiteX109" fmla="*/ 379791 w 1261856"/>
                <a:gd name="connsiteY109" fmla="*/ 1709062 h 2090744"/>
                <a:gd name="connsiteX110" fmla="*/ 358451 w 1261856"/>
                <a:gd name="connsiteY110" fmla="*/ 1709062 h 2090744"/>
                <a:gd name="connsiteX111" fmla="*/ 356080 w 1261856"/>
                <a:gd name="connsiteY111" fmla="*/ 1730942 h 2090744"/>
                <a:gd name="connsiteX112" fmla="*/ 344224 w 1261856"/>
                <a:gd name="connsiteY112" fmla="*/ 1730942 h 2090744"/>
                <a:gd name="connsiteX113" fmla="*/ 344224 w 1261856"/>
                <a:gd name="connsiteY113" fmla="*/ 1757684 h 2090744"/>
                <a:gd name="connsiteX114" fmla="*/ 351338 w 1261856"/>
                <a:gd name="connsiteY114" fmla="*/ 1762546 h 2090744"/>
                <a:gd name="connsiteX115" fmla="*/ 348967 w 1261856"/>
                <a:gd name="connsiteY115" fmla="*/ 1779564 h 2090744"/>
                <a:gd name="connsiteX116" fmla="*/ 356080 w 1261856"/>
                <a:gd name="connsiteY116" fmla="*/ 1784426 h 2090744"/>
                <a:gd name="connsiteX117" fmla="*/ 356080 w 1261856"/>
                <a:gd name="connsiteY117" fmla="*/ 1847635 h 2090744"/>
                <a:gd name="connsiteX118" fmla="*/ 348967 w 1261856"/>
                <a:gd name="connsiteY118" fmla="*/ 1847635 h 2090744"/>
                <a:gd name="connsiteX119" fmla="*/ 348967 w 1261856"/>
                <a:gd name="connsiteY119" fmla="*/ 1859790 h 2090744"/>
                <a:gd name="connsiteX120" fmla="*/ 329997 w 1261856"/>
                <a:gd name="connsiteY120" fmla="*/ 1862221 h 2090744"/>
                <a:gd name="connsiteX121" fmla="*/ 315771 w 1261856"/>
                <a:gd name="connsiteY121" fmla="*/ 1896257 h 2090744"/>
                <a:gd name="connsiteX122" fmla="*/ 315771 w 1261856"/>
                <a:gd name="connsiteY122" fmla="*/ 1908412 h 2090744"/>
                <a:gd name="connsiteX123" fmla="*/ 372678 w 1261856"/>
                <a:gd name="connsiteY123" fmla="*/ 1910843 h 2090744"/>
                <a:gd name="connsiteX124" fmla="*/ 365565 w 1261856"/>
                <a:gd name="connsiteY124" fmla="*/ 1930292 h 2090744"/>
                <a:gd name="connsiteX125" fmla="*/ 370307 w 1261856"/>
                <a:gd name="connsiteY125" fmla="*/ 1940016 h 2090744"/>
                <a:gd name="connsiteX126" fmla="*/ 365565 w 1261856"/>
                <a:gd name="connsiteY126" fmla="*/ 1947310 h 2090744"/>
                <a:gd name="connsiteX127" fmla="*/ 348967 w 1261856"/>
                <a:gd name="connsiteY127" fmla="*/ 1947310 h 2090744"/>
                <a:gd name="connsiteX128" fmla="*/ 348967 w 1261856"/>
                <a:gd name="connsiteY128" fmla="*/ 1959465 h 2090744"/>
                <a:gd name="connsiteX129" fmla="*/ 318142 w 1261856"/>
                <a:gd name="connsiteY129" fmla="*/ 1966758 h 2090744"/>
                <a:gd name="connsiteX130" fmla="*/ 325255 w 1261856"/>
                <a:gd name="connsiteY130" fmla="*/ 1978914 h 2090744"/>
                <a:gd name="connsiteX131" fmla="*/ 322884 w 1261856"/>
                <a:gd name="connsiteY131" fmla="*/ 2034829 h 2090744"/>
                <a:gd name="connsiteX132" fmla="*/ 311028 w 1261856"/>
                <a:gd name="connsiteY132" fmla="*/ 2056709 h 2090744"/>
                <a:gd name="connsiteX133" fmla="*/ 284946 w 1261856"/>
                <a:gd name="connsiteY133" fmla="*/ 2085882 h 2090744"/>
                <a:gd name="connsiteX134" fmla="*/ 270719 w 1261856"/>
                <a:gd name="connsiteY134" fmla="*/ 2090744 h 2090744"/>
                <a:gd name="connsiteX135" fmla="*/ 254121 w 1261856"/>
                <a:gd name="connsiteY135" fmla="*/ 2061571 h 2090744"/>
                <a:gd name="connsiteX136" fmla="*/ 235152 w 1261856"/>
                <a:gd name="connsiteY136" fmla="*/ 2054278 h 2090744"/>
                <a:gd name="connsiteX137" fmla="*/ 220925 w 1261856"/>
                <a:gd name="connsiteY137" fmla="*/ 2071296 h 2090744"/>
                <a:gd name="connsiteX138" fmla="*/ 201956 w 1261856"/>
                <a:gd name="connsiteY138" fmla="*/ 2064002 h 2090744"/>
                <a:gd name="connsiteX139" fmla="*/ 187729 w 1261856"/>
                <a:gd name="connsiteY139" fmla="*/ 2068864 h 2090744"/>
                <a:gd name="connsiteX140" fmla="*/ 152162 w 1261856"/>
                <a:gd name="connsiteY140" fmla="*/ 2054278 h 2090744"/>
                <a:gd name="connsiteX141" fmla="*/ 111427 w 1261856"/>
                <a:gd name="connsiteY141" fmla="*/ 2033196 h 2090744"/>
                <a:gd name="connsiteX142" fmla="*/ 119732 w 1261856"/>
                <a:gd name="connsiteY142" fmla="*/ 1869154 h 2090744"/>
                <a:gd name="connsiteX143" fmla="*/ 149016 w 1261856"/>
                <a:gd name="connsiteY143" fmla="*/ 1658552 h 2090744"/>
                <a:gd name="connsiteX144" fmla="*/ 144099 w 1261856"/>
                <a:gd name="connsiteY144" fmla="*/ 1545204 h 2090744"/>
                <a:gd name="connsiteX145" fmla="*/ 115820 w 1261856"/>
                <a:gd name="connsiteY145" fmla="*/ 1463046 h 2090744"/>
                <a:gd name="connsiteX146" fmla="*/ 52467 w 1261856"/>
                <a:gd name="connsiteY146" fmla="*/ 1384309 h 2090744"/>
                <a:gd name="connsiteX147" fmla="*/ 2592 w 1261856"/>
                <a:gd name="connsiteY147" fmla="*/ 1345411 h 2090744"/>
                <a:gd name="connsiteX148" fmla="*/ 4236 w 1261856"/>
                <a:gd name="connsiteY148" fmla="*/ 1297952 h 2090744"/>
                <a:gd name="connsiteX149" fmla="*/ 0 w 1261856"/>
                <a:gd name="connsiteY149" fmla="*/ 1220921 h 2090744"/>
                <a:gd name="connsiteX150" fmla="*/ 55307 w 1261856"/>
                <a:gd name="connsiteY150" fmla="*/ 1106592 h 2090744"/>
                <a:gd name="connsiteX151" fmla="*/ 848993 w 1261856"/>
                <a:gd name="connsiteY151" fmla="*/ 882805 h 2090744"/>
                <a:gd name="connsiteX0" fmla="*/ 216152 w 1209691"/>
                <a:gd name="connsiteY0" fmla="*/ 668552 h 2090744"/>
                <a:gd name="connsiteX1" fmla="*/ 848993 w 1209691"/>
                <a:gd name="connsiteY1" fmla="*/ 882805 h 2090744"/>
                <a:gd name="connsiteX2" fmla="*/ 808968 w 1209691"/>
                <a:gd name="connsiteY2" fmla="*/ 0 h 2090744"/>
                <a:gd name="connsiteX3" fmla="*/ 937009 w 1209691"/>
                <a:gd name="connsiteY3" fmla="*/ 41328 h 2090744"/>
                <a:gd name="connsiteX4" fmla="*/ 1136185 w 1209691"/>
                <a:gd name="connsiteY4" fmla="*/ 194488 h 2090744"/>
                <a:gd name="connsiteX5" fmla="*/ 1209691 w 1209691"/>
                <a:gd name="connsiteY5" fmla="*/ 223661 h 2090744"/>
                <a:gd name="connsiteX6" fmla="*/ 1024742 w 1209691"/>
                <a:gd name="connsiteY6" fmla="*/ 928679 h 2090744"/>
                <a:gd name="connsiteX7" fmla="*/ 1036597 w 1209691"/>
                <a:gd name="connsiteY7" fmla="*/ 943266 h 2090744"/>
                <a:gd name="connsiteX8" fmla="*/ 1065051 w 1209691"/>
                <a:gd name="connsiteY8" fmla="*/ 943266 h 2090744"/>
                <a:gd name="connsiteX9" fmla="*/ 1067422 w 1209691"/>
                <a:gd name="connsiteY9" fmla="*/ 945697 h 2090744"/>
                <a:gd name="connsiteX10" fmla="*/ 1086391 w 1209691"/>
                <a:gd name="connsiteY10" fmla="*/ 938404 h 2090744"/>
                <a:gd name="connsiteX11" fmla="*/ 1098247 w 1209691"/>
                <a:gd name="connsiteY11" fmla="*/ 945697 h 2090744"/>
                <a:gd name="connsiteX12" fmla="*/ 1105361 w 1209691"/>
                <a:gd name="connsiteY12" fmla="*/ 945697 h 2090744"/>
                <a:gd name="connsiteX13" fmla="*/ 1100618 w 1209691"/>
                <a:gd name="connsiteY13" fmla="*/ 950559 h 2090744"/>
                <a:gd name="connsiteX14" fmla="*/ 1114845 w 1209691"/>
                <a:gd name="connsiteY14" fmla="*/ 957853 h 2090744"/>
                <a:gd name="connsiteX15" fmla="*/ 1121959 w 1209691"/>
                <a:gd name="connsiteY15" fmla="*/ 1001612 h 2090744"/>
                <a:gd name="connsiteX16" fmla="*/ 1114845 w 1209691"/>
                <a:gd name="connsiteY16" fmla="*/ 1008906 h 2090744"/>
                <a:gd name="connsiteX17" fmla="*/ 1114845 w 1209691"/>
                <a:gd name="connsiteY17" fmla="*/ 1033217 h 2090744"/>
                <a:gd name="connsiteX18" fmla="*/ 1140928 w 1209691"/>
                <a:gd name="connsiteY18" fmla="*/ 1050234 h 2090744"/>
                <a:gd name="connsiteX19" fmla="*/ 1136185 w 1209691"/>
                <a:gd name="connsiteY19" fmla="*/ 1057528 h 2090744"/>
                <a:gd name="connsiteX20" fmla="*/ 1145670 w 1209691"/>
                <a:gd name="connsiteY20" fmla="*/ 1069683 h 2090744"/>
                <a:gd name="connsiteX21" fmla="*/ 1145670 w 1209691"/>
                <a:gd name="connsiteY21" fmla="*/ 1081839 h 2090744"/>
                <a:gd name="connsiteX22" fmla="*/ 1148041 w 1209691"/>
                <a:gd name="connsiteY22" fmla="*/ 1084270 h 2090744"/>
                <a:gd name="connsiteX23" fmla="*/ 1145670 w 1209691"/>
                <a:gd name="connsiteY23" fmla="*/ 1091563 h 2090744"/>
                <a:gd name="connsiteX24" fmla="*/ 1152783 w 1209691"/>
                <a:gd name="connsiteY24" fmla="*/ 1103718 h 2090744"/>
                <a:gd name="connsiteX25" fmla="*/ 1159897 w 1209691"/>
                <a:gd name="connsiteY25" fmla="*/ 1096425 h 2090744"/>
                <a:gd name="connsiteX26" fmla="*/ 1159897 w 1209691"/>
                <a:gd name="connsiteY26" fmla="*/ 1106149 h 2090744"/>
                <a:gd name="connsiteX27" fmla="*/ 1162268 w 1209691"/>
                <a:gd name="connsiteY27" fmla="*/ 1123167 h 2090744"/>
                <a:gd name="connsiteX28" fmla="*/ 1136185 w 1209691"/>
                <a:gd name="connsiteY28" fmla="*/ 1137754 h 2090744"/>
                <a:gd name="connsiteX29" fmla="*/ 1114845 w 1209691"/>
                <a:gd name="connsiteY29" fmla="*/ 1137754 h 2090744"/>
                <a:gd name="connsiteX30" fmla="*/ 1112474 w 1209691"/>
                <a:gd name="connsiteY30" fmla="*/ 1154771 h 2090744"/>
                <a:gd name="connsiteX31" fmla="*/ 1133814 w 1209691"/>
                <a:gd name="connsiteY31" fmla="*/ 1154771 h 2090744"/>
                <a:gd name="connsiteX32" fmla="*/ 1136185 w 1209691"/>
                <a:gd name="connsiteY32" fmla="*/ 1162065 h 2090744"/>
                <a:gd name="connsiteX33" fmla="*/ 1140928 w 1209691"/>
                <a:gd name="connsiteY33" fmla="*/ 1159634 h 2090744"/>
                <a:gd name="connsiteX34" fmla="*/ 1148041 w 1209691"/>
                <a:gd name="connsiteY34" fmla="*/ 1171789 h 2090744"/>
                <a:gd name="connsiteX35" fmla="*/ 1145670 w 1209691"/>
                <a:gd name="connsiteY35" fmla="*/ 1179082 h 2090744"/>
                <a:gd name="connsiteX36" fmla="*/ 1148041 w 1209691"/>
                <a:gd name="connsiteY36" fmla="*/ 1181514 h 2090744"/>
                <a:gd name="connsiteX37" fmla="*/ 1167010 w 1209691"/>
                <a:gd name="connsiteY37" fmla="*/ 1159634 h 2090744"/>
                <a:gd name="connsiteX38" fmla="*/ 1174124 w 1209691"/>
                <a:gd name="connsiteY38" fmla="*/ 1162065 h 2090744"/>
                <a:gd name="connsiteX39" fmla="*/ 1169381 w 1209691"/>
                <a:gd name="connsiteY39" fmla="*/ 1159634 h 2090744"/>
                <a:gd name="connsiteX40" fmla="*/ 1176495 w 1209691"/>
                <a:gd name="connsiteY40" fmla="*/ 1152340 h 2090744"/>
                <a:gd name="connsiteX41" fmla="*/ 1183608 w 1209691"/>
                <a:gd name="connsiteY41" fmla="*/ 1147478 h 2090744"/>
                <a:gd name="connsiteX42" fmla="*/ 1200206 w 1209691"/>
                <a:gd name="connsiteY42" fmla="*/ 1196100 h 2090744"/>
                <a:gd name="connsiteX43" fmla="*/ 1195464 w 1209691"/>
                <a:gd name="connsiteY43" fmla="*/ 1203393 h 2090744"/>
                <a:gd name="connsiteX44" fmla="*/ 1195464 w 1209691"/>
                <a:gd name="connsiteY44" fmla="*/ 1220411 h 2090744"/>
                <a:gd name="connsiteX45" fmla="*/ 1162268 w 1209691"/>
                <a:gd name="connsiteY45" fmla="*/ 1215549 h 2090744"/>
                <a:gd name="connsiteX46" fmla="*/ 1159897 w 1209691"/>
                <a:gd name="connsiteY46" fmla="*/ 1252015 h 2090744"/>
                <a:gd name="connsiteX47" fmla="*/ 1145670 w 1209691"/>
                <a:gd name="connsiteY47" fmla="*/ 1252015 h 2090744"/>
                <a:gd name="connsiteX48" fmla="*/ 1140928 w 1209691"/>
                <a:gd name="connsiteY48" fmla="*/ 1283620 h 2090744"/>
                <a:gd name="connsiteX49" fmla="*/ 1126701 w 1209691"/>
                <a:gd name="connsiteY49" fmla="*/ 1300637 h 2090744"/>
                <a:gd name="connsiteX50" fmla="*/ 1126701 w 1209691"/>
                <a:gd name="connsiteY50" fmla="*/ 1327379 h 2090744"/>
                <a:gd name="connsiteX51" fmla="*/ 1107732 w 1209691"/>
                <a:gd name="connsiteY51" fmla="*/ 1339535 h 2090744"/>
                <a:gd name="connsiteX52" fmla="*/ 1133814 w 1209691"/>
                <a:gd name="connsiteY52" fmla="*/ 1349259 h 2090744"/>
                <a:gd name="connsiteX53" fmla="*/ 1133814 w 1209691"/>
                <a:gd name="connsiteY53" fmla="*/ 1356553 h 2090744"/>
                <a:gd name="connsiteX54" fmla="*/ 1079278 w 1209691"/>
                <a:gd name="connsiteY54" fmla="*/ 1356553 h 2090744"/>
                <a:gd name="connsiteX55" fmla="*/ 1091134 w 1209691"/>
                <a:gd name="connsiteY55" fmla="*/ 1380864 h 2090744"/>
                <a:gd name="connsiteX56" fmla="*/ 1100618 w 1209691"/>
                <a:gd name="connsiteY56" fmla="*/ 1388157 h 2090744"/>
                <a:gd name="connsiteX57" fmla="*/ 1098247 w 1209691"/>
                <a:gd name="connsiteY57" fmla="*/ 1397881 h 2090744"/>
                <a:gd name="connsiteX58" fmla="*/ 1100618 w 1209691"/>
                <a:gd name="connsiteY58" fmla="*/ 1402743 h 2090744"/>
                <a:gd name="connsiteX59" fmla="*/ 1100618 w 1209691"/>
                <a:gd name="connsiteY59" fmla="*/ 1424623 h 2090744"/>
                <a:gd name="connsiteX60" fmla="*/ 1093505 w 1209691"/>
                <a:gd name="connsiteY60" fmla="*/ 1424623 h 2090744"/>
                <a:gd name="connsiteX61" fmla="*/ 1086391 w 1209691"/>
                <a:gd name="connsiteY61" fmla="*/ 1446503 h 2090744"/>
                <a:gd name="connsiteX62" fmla="*/ 1086391 w 1209691"/>
                <a:gd name="connsiteY62" fmla="*/ 1485401 h 2090744"/>
                <a:gd name="connsiteX63" fmla="*/ 1072165 w 1209691"/>
                <a:gd name="connsiteY63" fmla="*/ 1487832 h 2090744"/>
                <a:gd name="connsiteX64" fmla="*/ 1072165 w 1209691"/>
                <a:gd name="connsiteY64" fmla="*/ 1502418 h 2090744"/>
                <a:gd name="connsiteX65" fmla="*/ 1060309 w 1209691"/>
                <a:gd name="connsiteY65" fmla="*/ 1519436 h 2090744"/>
                <a:gd name="connsiteX66" fmla="*/ 1003401 w 1209691"/>
                <a:gd name="connsiteY66" fmla="*/ 1512143 h 2090744"/>
                <a:gd name="connsiteX67" fmla="*/ 977319 w 1209691"/>
                <a:gd name="connsiteY67" fmla="*/ 1512143 h 2090744"/>
                <a:gd name="connsiteX68" fmla="*/ 965463 w 1209691"/>
                <a:gd name="connsiteY68" fmla="*/ 1521867 h 2090744"/>
                <a:gd name="connsiteX69" fmla="*/ 958350 w 1209691"/>
                <a:gd name="connsiteY69" fmla="*/ 1514574 h 2090744"/>
                <a:gd name="connsiteX70" fmla="*/ 951236 w 1209691"/>
                <a:gd name="connsiteY70" fmla="*/ 1519436 h 2090744"/>
                <a:gd name="connsiteX71" fmla="*/ 929896 w 1209691"/>
                <a:gd name="connsiteY71" fmla="*/ 1492694 h 2090744"/>
                <a:gd name="connsiteX72" fmla="*/ 915669 w 1209691"/>
                <a:gd name="connsiteY72" fmla="*/ 1499987 h 2090744"/>
                <a:gd name="connsiteX73" fmla="*/ 908556 w 1209691"/>
                <a:gd name="connsiteY73" fmla="*/ 1512143 h 2090744"/>
                <a:gd name="connsiteX74" fmla="*/ 901442 w 1209691"/>
                <a:gd name="connsiteY74" fmla="*/ 1514574 h 2090744"/>
                <a:gd name="connsiteX75" fmla="*/ 887215 w 1209691"/>
                <a:gd name="connsiteY75" fmla="*/ 1485401 h 2090744"/>
                <a:gd name="connsiteX76" fmla="*/ 816081 w 1209691"/>
                <a:gd name="connsiteY76" fmla="*/ 1487832 h 2090744"/>
                <a:gd name="connsiteX77" fmla="*/ 813710 w 1209691"/>
                <a:gd name="connsiteY77" fmla="*/ 1499987 h 2090744"/>
                <a:gd name="connsiteX78" fmla="*/ 771030 w 1209691"/>
                <a:gd name="connsiteY78" fmla="*/ 1499987 h 2090744"/>
                <a:gd name="connsiteX79" fmla="*/ 771030 w 1209691"/>
                <a:gd name="connsiteY79" fmla="*/ 1507281 h 2090744"/>
                <a:gd name="connsiteX80" fmla="*/ 740205 w 1209691"/>
                <a:gd name="connsiteY80" fmla="*/ 1499987 h 2090744"/>
                <a:gd name="connsiteX81" fmla="*/ 740205 w 1209691"/>
                <a:gd name="connsiteY81" fmla="*/ 1485401 h 2090744"/>
                <a:gd name="connsiteX82" fmla="*/ 733091 w 1209691"/>
                <a:gd name="connsiteY82" fmla="*/ 1485401 h 2090744"/>
                <a:gd name="connsiteX83" fmla="*/ 730720 w 1209691"/>
                <a:gd name="connsiteY83" fmla="*/ 1470814 h 2090744"/>
                <a:gd name="connsiteX84" fmla="*/ 730720 w 1209691"/>
                <a:gd name="connsiteY84" fmla="*/ 1470814 h 2090744"/>
                <a:gd name="connsiteX85" fmla="*/ 733091 w 1209691"/>
                <a:gd name="connsiteY85" fmla="*/ 1485401 h 2090744"/>
                <a:gd name="connsiteX86" fmla="*/ 678555 w 1209691"/>
                <a:gd name="connsiteY86" fmla="*/ 1487832 h 2090744"/>
                <a:gd name="connsiteX87" fmla="*/ 638246 w 1209691"/>
                <a:gd name="connsiteY87" fmla="*/ 1480539 h 2090744"/>
                <a:gd name="connsiteX88" fmla="*/ 635875 w 1209691"/>
                <a:gd name="connsiteY88" fmla="*/ 1487832 h 2090744"/>
                <a:gd name="connsiteX89" fmla="*/ 616905 w 1209691"/>
                <a:gd name="connsiteY89" fmla="*/ 1492694 h 2090744"/>
                <a:gd name="connsiteX90" fmla="*/ 609792 w 1209691"/>
                <a:gd name="connsiteY90" fmla="*/ 1512143 h 2090744"/>
                <a:gd name="connsiteX91" fmla="*/ 614534 w 1209691"/>
                <a:gd name="connsiteY91" fmla="*/ 1529161 h 2090744"/>
                <a:gd name="connsiteX92" fmla="*/ 595565 w 1209691"/>
                <a:gd name="connsiteY92" fmla="*/ 1529161 h 2090744"/>
                <a:gd name="connsiteX93" fmla="*/ 590823 w 1209691"/>
                <a:gd name="connsiteY93" fmla="*/ 1548610 h 2090744"/>
                <a:gd name="connsiteX94" fmla="*/ 597936 w 1209691"/>
                <a:gd name="connsiteY94" fmla="*/ 1563196 h 2090744"/>
                <a:gd name="connsiteX95" fmla="*/ 595565 w 1209691"/>
                <a:gd name="connsiteY95" fmla="*/ 1585076 h 2090744"/>
                <a:gd name="connsiteX96" fmla="*/ 583709 w 1209691"/>
                <a:gd name="connsiteY96" fmla="*/ 1592369 h 2090744"/>
                <a:gd name="connsiteX97" fmla="*/ 583709 w 1209691"/>
                <a:gd name="connsiteY97" fmla="*/ 1626405 h 2090744"/>
                <a:gd name="connsiteX98" fmla="*/ 569483 w 1209691"/>
                <a:gd name="connsiteY98" fmla="*/ 1631267 h 2090744"/>
                <a:gd name="connsiteX99" fmla="*/ 567111 w 1209691"/>
                <a:gd name="connsiteY99" fmla="*/ 1616680 h 2090744"/>
                <a:gd name="connsiteX100" fmla="*/ 533915 w 1209691"/>
                <a:gd name="connsiteY100" fmla="*/ 1616680 h 2090744"/>
                <a:gd name="connsiteX101" fmla="*/ 533915 w 1209691"/>
                <a:gd name="connsiteY101" fmla="*/ 1638560 h 2090744"/>
                <a:gd name="connsiteX102" fmla="*/ 514946 w 1209691"/>
                <a:gd name="connsiteY102" fmla="*/ 1638560 h 2090744"/>
                <a:gd name="connsiteX103" fmla="*/ 514946 w 1209691"/>
                <a:gd name="connsiteY103" fmla="*/ 1648285 h 2090744"/>
                <a:gd name="connsiteX104" fmla="*/ 512575 w 1209691"/>
                <a:gd name="connsiteY104" fmla="*/ 1655578 h 2090744"/>
                <a:gd name="connsiteX105" fmla="*/ 431957 w 1209691"/>
                <a:gd name="connsiteY105" fmla="*/ 1655578 h 2090744"/>
                <a:gd name="connsiteX106" fmla="*/ 431957 w 1209691"/>
                <a:gd name="connsiteY106" fmla="*/ 1675027 h 2090744"/>
                <a:gd name="connsiteX107" fmla="*/ 379791 w 1209691"/>
                <a:gd name="connsiteY107" fmla="*/ 1679889 h 2090744"/>
                <a:gd name="connsiteX108" fmla="*/ 379791 w 1209691"/>
                <a:gd name="connsiteY108" fmla="*/ 1709062 h 2090744"/>
                <a:gd name="connsiteX109" fmla="*/ 358451 w 1209691"/>
                <a:gd name="connsiteY109" fmla="*/ 1709062 h 2090744"/>
                <a:gd name="connsiteX110" fmla="*/ 356080 w 1209691"/>
                <a:gd name="connsiteY110" fmla="*/ 1730942 h 2090744"/>
                <a:gd name="connsiteX111" fmla="*/ 344224 w 1209691"/>
                <a:gd name="connsiteY111" fmla="*/ 1730942 h 2090744"/>
                <a:gd name="connsiteX112" fmla="*/ 344224 w 1209691"/>
                <a:gd name="connsiteY112" fmla="*/ 1757684 h 2090744"/>
                <a:gd name="connsiteX113" fmla="*/ 351338 w 1209691"/>
                <a:gd name="connsiteY113" fmla="*/ 1762546 h 2090744"/>
                <a:gd name="connsiteX114" fmla="*/ 348967 w 1209691"/>
                <a:gd name="connsiteY114" fmla="*/ 1779564 h 2090744"/>
                <a:gd name="connsiteX115" fmla="*/ 356080 w 1209691"/>
                <a:gd name="connsiteY115" fmla="*/ 1784426 h 2090744"/>
                <a:gd name="connsiteX116" fmla="*/ 356080 w 1209691"/>
                <a:gd name="connsiteY116" fmla="*/ 1847635 h 2090744"/>
                <a:gd name="connsiteX117" fmla="*/ 348967 w 1209691"/>
                <a:gd name="connsiteY117" fmla="*/ 1847635 h 2090744"/>
                <a:gd name="connsiteX118" fmla="*/ 348967 w 1209691"/>
                <a:gd name="connsiteY118" fmla="*/ 1859790 h 2090744"/>
                <a:gd name="connsiteX119" fmla="*/ 329997 w 1209691"/>
                <a:gd name="connsiteY119" fmla="*/ 1862221 h 2090744"/>
                <a:gd name="connsiteX120" fmla="*/ 315771 w 1209691"/>
                <a:gd name="connsiteY120" fmla="*/ 1896257 h 2090744"/>
                <a:gd name="connsiteX121" fmla="*/ 315771 w 1209691"/>
                <a:gd name="connsiteY121" fmla="*/ 1908412 h 2090744"/>
                <a:gd name="connsiteX122" fmla="*/ 372678 w 1209691"/>
                <a:gd name="connsiteY122" fmla="*/ 1910843 h 2090744"/>
                <a:gd name="connsiteX123" fmla="*/ 365565 w 1209691"/>
                <a:gd name="connsiteY123" fmla="*/ 1930292 h 2090744"/>
                <a:gd name="connsiteX124" fmla="*/ 370307 w 1209691"/>
                <a:gd name="connsiteY124" fmla="*/ 1940016 h 2090744"/>
                <a:gd name="connsiteX125" fmla="*/ 365565 w 1209691"/>
                <a:gd name="connsiteY125" fmla="*/ 1947310 h 2090744"/>
                <a:gd name="connsiteX126" fmla="*/ 348967 w 1209691"/>
                <a:gd name="connsiteY126" fmla="*/ 1947310 h 2090744"/>
                <a:gd name="connsiteX127" fmla="*/ 348967 w 1209691"/>
                <a:gd name="connsiteY127" fmla="*/ 1959465 h 2090744"/>
                <a:gd name="connsiteX128" fmla="*/ 318142 w 1209691"/>
                <a:gd name="connsiteY128" fmla="*/ 1966758 h 2090744"/>
                <a:gd name="connsiteX129" fmla="*/ 325255 w 1209691"/>
                <a:gd name="connsiteY129" fmla="*/ 1978914 h 2090744"/>
                <a:gd name="connsiteX130" fmla="*/ 322884 w 1209691"/>
                <a:gd name="connsiteY130" fmla="*/ 2034829 h 2090744"/>
                <a:gd name="connsiteX131" fmla="*/ 311028 w 1209691"/>
                <a:gd name="connsiteY131" fmla="*/ 2056709 h 2090744"/>
                <a:gd name="connsiteX132" fmla="*/ 284946 w 1209691"/>
                <a:gd name="connsiteY132" fmla="*/ 2085882 h 2090744"/>
                <a:gd name="connsiteX133" fmla="*/ 270719 w 1209691"/>
                <a:gd name="connsiteY133" fmla="*/ 2090744 h 2090744"/>
                <a:gd name="connsiteX134" fmla="*/ 254121 w 1209691"/>
                <a:gd name="connsiteY134" fmla="*/ 2061571 h 2090744"/>
                <a:gd name="connsiteX135" fmla="*/ 235152 w 1209691"/>
                <a:gd name="connsiteY135" fmla="*/ 2054278 h 2090744"/>
                <a:gd name="connsiteX136" fmla="*/ 220925 w 1209691"/>
                <a:gd name="connsiteY136" fmla="*/ 2071296 h 2090744"/>
                <a:gd name="connsiteX137" fmla="*/ 201956 w 1209691"/>
                <a:gd name="connsiteY137" fmla="*/ 2064002 h 2090744"/>
                <a:gd name="connsiteX138" fmla="*/ 187729 w 1209691"/>
                <a:gd name="connsiteY138" fmla="*/ 2068864 h 2090744"/>
                <a:gd name="connsiteX139" fmla="*/ 152162 w 1209691"/>
                <a:gd name="connsiteY139" fmla="*/ 2054278 h 2090744"/>
                <a:gd name="connsiteX140" fmla="*/ 111427 w 1209691"/>
                <a:gd name="connsiteY140" fmla="*/ 2033196 h 2090744"/>
                <a:gd name="connsiteX141" fmla="*/ 119732 w 1209691"/>
                <a:gd name="connsiteY141" fmla="*/ 1869154 h 2090744"/>
                <a:gd name="connsiteX142" fmla="*/ 149016 w 1209691"/>
                <a:gd name="connsiteY142" fmla="*/ 1658552 h 2090744"/>
                <a:gd name="connsiteX143" fmla="*/ 144099 w 1209691"/>
                <a:gd name="connsiteY143" fmla="*/ 1545204 h 2090744"/>
                <a:gd name="connsiteX144" fmla="*/ 115820 w 1209691"/>
                <a:gd name="connsiteY144" fmla="*/ 1463046 h 2090744"/>
                <a:gd name="connsiteX145" fmla="*/ 52467 w 1209691"/>
                <a:gd name="connsiteY145" fmla="*/ 1384309 h 2090744"/>
                <a:gd name="connsiteX146" fmla="*/ 2592 w 1209691"/>
                <a:gd name="connsiteY146" fmla="*/ 1345411 h 2090744"/>
                <a:gd name="connsiteX147" fmla="*/ 4236 w 1209691"/>
                <a:gd name="connsiteY147" fmla="*/ 1297952 h 2090744"/>
                <a:gd name="connsiteX148" fmla="*/ 0 w 1209691"/>
                <a:gd name="connsiteY148" fmla="*/ 1220921 h 2090744"/>
                <a:gd name="connsiteX149" fmla="*/ 55307 w 1209691"/>
                <a:gd name="connsiteY149" fmla="*/ 1106592 h 2090744"/>
                <a:gd name="connsiteX150" fmla="*/ 848993 w 1209691"/>
                <a:gd name="connsiteY150" fmla="*/ 882805 h 2090744"/>
                <a:gd name="connsiteX0" fmla="*/ 216152 w 1209691"/>
                <a:gd name="connsiteY0" fmla="*/ 668552 h 2090744"/>
                <a:gd name="connsiteX1" fmla="*/ 848993 w 1209691"/>
                <a:gd name="connsiteY1" fmla="*/ 882805 h 2090744"/>
                <a:gd name="connsiteX2" fmla="*/ 808968 w 1209691"/>
                <a:gd name="connsiteY2" fmla="*/ 0 h 2090744"/>
                <a:gd name="connsiteX3" fmla="*/ 937009 w 1209691"/>
                <a:gd name="connsiteY3" fmla="*/ 41328 h 2090744"/>
                <a:gd name="connsiteX4" fmla="*/ 1209691 w 1209691"/>
                <a:gd name="connsiteY4" fmla="*/ 223661 h 2090744"/>
                <a:gd name="connsiteX5" fmla="*/ 1024742 w 1209691"/>
                <a:gd name="connsiteY5" fmla="*/ 928679 h 2090744"/>
                <a:gd name="connsiteX6" fmla="*/ 1036597 w 1209691"/>
                <a:gd name="connsiteY6" fmla="*/ 943266 h 2090744"/>
                <a:gd name="connsiteX7" fmla="*/ 1065051 w 1209691"/>
                <a:gd name="connsiteY7" fmla="*/ 943266 h 2090744"/>
                <a:gd name="connsiteX8" fmla="*/ 1067422 w 1209691"/>
                <a:gd name="connsiteY8" fmla="*/ 945697 h 2090744"/>
                <a:gd name="connsiteX9" fmla="*/ 1086391 w 1209691"/>
                <a:gd name="connsiteY9" fmla="*/ 938404 h 2090744"/>
                <a:gd name="connsiteX10" fmla="*/ 1098247 w 1209691"/>
                <a:gd name="connsiteY10" fmla="*/ 945697 h 2090744"/>
                <a:gd name="connsiteX11" fmla="*/ 1105361 w 1209691"/>
                <a:gd name="connsiteY11" fmla="*/ 945697 h 2090744"/>
                <a:gd name="connsiteX12" fmla="*/ 1100618 w 1209691"/>
                <a:gd name="connsiteY12" fmla="*/ 950559 h 2090744"/>
                <a:gd name="connsiteX13" fmla="*/ 1114845 w 1209691"/>
                <a:gd name="connsiteY13" fmla="*/ 957853 h 2090744"/>
                <a:gd name="connsiteX14" fmla="*/ 1121959 w 1209691"/>
                <a:gd name="connsiteY14" fmla="*/ 1001612 h 2090744"/>
                <a:gd name="connsiteX15" fmla="*/ 1114845 w 1209691"/>
                <a:gd name="connsiteY15" fmla="*/ 1008906 h 2090744"/>
                <a:gd name="connsiteX16" fmla="*/ 1114845 w 1209691"/>
                <a:gd name="connsiteY16" fmla="*/ 1033217 h 2090744"/>
                <a:gd name="connsiteX17" fmla="*/ 1140928 w 1209691"/>
                <a:gd name="connsiteY17" fmla="*/ 1050234 h 2090744"/>
                <a:gd name="connsiteX18" fmla="*/ 1136185 w 1209691"/>
                <a:gd name="connsiteY18" fmla="*/ 1057528 h 2090744"/>
                <a:gd name="connsiteX19" fmla="*/ 1145670 w 1209691"/>
                <a:gd name="connsiteY19" fmla="*/ 1069683 h 2090744"/>
                <a:gd name="connsiteX20" fmla="*/ 1145670 w 1209691"/>
                <a:gd name="connsiteY20" fmla="*/ 1081839 h 2090744"/>
                <a:gd name="connsiteX21" fmla="*/ 1148041 w 1209691"/>
                <a:gd name="connsiteY21" fmla="*/ 1084270 h 2090744"/>
                <a:gd name="connsiteX22" fmla="*/ 1145670 w 1209691"/>
                <a:gd name="connsiteY22" fmla="*/ 1091563 h 2090744"/>
                <a:gd name="connsiteX23" fmla="*/ 1152783 w 1209691"/>
                <a:gd name="connsiteY23" fmla="*/ 1103718 h 2090744"/>
                <a:gd name="connsiteX24" fmla="*/ 1159897 w 1209691"/>
                <a:gd name="connsiteY24" fmla="*/ 1096425 h 2090744"/>
                <a:gd name="connsiteX25" fmla="*/ 1159897 w 1209691"/>
                <a:gd name="connsiteY25" fmla="*/ 1106149 h 2090744"/>
                <a:gd name="connsiteX26" fmla="*/ 1162268 w 1209691"/>
                <a:gd name="connsiteY26" fmla="*/ 1123167 h 2090744"/>
                <a:gd name="connsiteX27" fmla="*/ 1136185 w 1209691"/>
                <a:gd name="connsiteY27" fmla="*/ 1137754 h 2090744"/>
                <a:gd name="connsiteX28" fmla="*/ 1114845 w 1209691"/>
                <a:gd name="connsiteY28" fmla="*/ 1137754 h 2090744"/>
                <a:gd name="connsiteX29" fmla="*/ 1112474 w 1209691"/>
                <a:gd name="connsiteY29" fmla="*/ 1154771 h 2090744"/>
                <a:gd name="connsiteX30" fmla="*/ 1133814 w 1209691"/>
                <a:gd name="connsiteY30" fmla="*/ 1154771 h 2090744"/>
                <a:gd name="connsiteX31" fmla="*/ 1136185 w 1209691"/>
                <a:gd name="connsiteY31" fmla="*/ 1162065 h 2090744"/>
                <a:gd name="connsiteX32" fmla="*/ 1140928 w 1209691"/>
                <a:gd name="connsiteY32" fmla="*/ 1159634 h 2090744"/>
                <a:gd name="connsiteX33" fmla="*/ 1148041 w 1209691"/>
                <a:gd name="connsiteY33" fmla="*/ 1171789 h 2090744"/>
                <a:gd name="connsiteX34" fmla="*/ 1145670 w 1209691"/>
                <a:gd name="connsiteY34" fmla="*/ 1179082 h 2090744"/>
                <a:gd name="connsiteX35" fmla="*/ 1148041 w 1209691"/>
                <a:gd name="connsiteY35" fmla="*/ 1181514 h 2090744"/>
                <a:gd name="connsiteX36" fmla="*/ 1167010 w 1209691"/>
                <a:gd name="connsiteY36" fmla="*/ 1159634 h 2090744"/>
                <a:gd name="connsiteX37" fmla="*/ 1174124 w 1209691"/>
                <a:gd name="connsiteY37" fmla="*/ 1162065 h 2090744"/>
                <a:gd name="connsiteX38" fmla="*/ 1169381 w 1209691"/>
                <a:gd name="connsiteY38" fmla="*/ 1159634 h 2090744"/>
                <a:gd name="connsiteX39" fmla="*/ 1176495 w 1209691"/>
                <a:gd name="connsiteY39" fmla="*/ 1152340 h 2090744"/>
                <a:gd name="connsiteX40" fmla="*/ 1183608 w 1209691"/>
                <a:gd name="connsiteY40" fmla="*/ 1147478 h 2090744"/>
                <a:gd name="connsiteX41" fmla="*/ 1200206 w 1209691"/>
                <a:gd name="connsiteY41" fmla="*/ 1196100 h 2090744"/>
                <a:gd name="connsiteX42" fmla="*/ 1195464 w 1209691"/>
                <a:gd name="connsiteY42" fmla="*/ 1203393 h 2090744"/>
                <a:gd name="connsiteX43" fmla="*/ 1195464 w 1209691"/>
                <a:gd name="connsiteY43" fmla="*/ 1220411 h 2090744"/>
                <a:gd name="connsiteX44" fmla="*/ 1162268 w 1209691"/>
                <a:gd name="connsiteY44" fmla="*/ 1215549 h 2090744"/>
                <a:gd name="connsiteX45" fmla="*/ 1159897 w 1209691"/>
                <a:gd name="connsiteY45" fmla="*/ 1252015 h 2090744"/>
                <a:gd name="connsiteX46" fmla="*/ 1145670 w 1209691"/>
                <a:gd name="connsiteY46" fmla="*/ 1252015 h 2090744"/>
                <a:gd name="connsiteX47" fmla="*/ 1140928 w 1209691"/>
                <a:gd name="connsiteY47" fmla="*/ 1283620 h 2090744"/>
                <a:gd name="connsiteX48" fmla="*/ 1126701 w 1209691"/>
                <a:gd name="connsiteY48" fmla="*/ 1300637 h 2090744"/>
                <a:gd name="connsiteX49" fmla="*/ 1126701 w 1209691"/>
                <a:gd name="connsiteY49" fmla="*/ 1327379 h 2090744"/>
                <a:gd name="connsiteX50" fmla="*/ 1107732 w 1209691"/>
                <a:gd name="connsiteY50" fmla="*/ 1339535 h 2090744"/>
                <a:gd name="connsiteX51" fmla="*/ 1133814 w 1209691"/>
                <a:gd name="connsiteY51" fmla="*/ 1349259 h 2090744"/>
                <a:gd name="connsiteX52" fmla="*/ 1133814 w 1209691"/>
                <a:gd name="connsiteY52" fmla="*/ 1356553 h 2090744"/>
                <a:gd name="connsiteX53" fmla="*/ 1079278 w 1209691"/>
                <a:gd name="connsiteY53" fmla="*/ 1356553 h 2090744"/>
                <a:gd name="connsiteX54" fmla="*/ 1091134 w 1209691"/>
                <a:gd name="connsiteY54" fmla="*/ 1380864 h 2090744"/>
                <a:gd name="connsiteX55" fmla="*/ 1100618 w 1209691"/>
                <a:gd name="connsiteY55" fmla="*/ 1388157 h 2090744"/>
                <a:gd name="connsiteX56" fmla="*/ 1098247 w 1209691"/>
                <a:gd name="connsiteY56" fmla="*/ 1397881 h 2090744"/>
                <a:gd name="connsiteX57" fmla="*/ 1100618 w 1209691"/>
                <a:gd name="connsiteY57" fmla="*/ 1402743 h 2090744"/>
                <a:gd name="connsiteX58" fmla="*/ 1100618 w 1209691"/>
                <a:gd name="connsiteY58" fmla="*/ 1424623 h 2090744"/>
                <a:gd name="connsiteX59" fmla="*/ 1093505 w 1209691"/>
                <a:gd name="connsiteY59" fmla="*/ 1424623 h 2090744"/>
                <a:gd name="connsiteX60" fmla="*/ 1086391 w 1209691"/>
                <a:gd name="connsiteY60" fmla="*/ 1446503 h 2090744"/>
                <a:gd name="connsiteX61" fmla="*/ 1086391 w 1209691"/>
                <a:gd name="connsiteY61" fmla="*/ 1485401 h 2090744"/>
                <a:gd name="connsiteX62" fmla="*/ 1072165 w 1209691"/>
                <a:gd name="connsiteY62" fmla="*/ 1487832 h 2090744"/>
                <a:gd name="connsiteX63" fmla="*/ 1072165 w 1209691"/>
                <a:gd name="connsiteY63" fmla="*/ 1502418 h 2090744"/>
                <a:gd name="connsiteX64" fmla="*/ 1060309 w 1209691"/>
                <a:gd name="connsiteY64" fmla="*/ 1519436 h 2090744"/>
                <a:gd name="connsiteX65" fmla="*/ 1003401 w 1209691"/>
                <a:gd name="connsiteY65" fmla="*/ 1512143 h 2090744"/>
                <a:gd name="connsiteX66" fmla="*/ 977319 w 1209691"/>
                <a:gd name="connsiteY66" fmla="*/ 1512143 h 2090744"/>
                <a:gd name="connsiteX67" fmla="*/ 965463 w 1209691"/>
                <a:gd name="connsiteY67" fmla="*/ 1521867 h 2090744"/>
                <a:gd name="connsiteX68" fmla="*/ 958350 w 1209691"/>
                <a:gd name="connsiteY68" fmla="*/ 1514574 h 2090744"/>
                <a:gd name="connsiteX69" fmla="*/ 951236 w 1209691"/>
                <a:gd name="connsiteY69" fmla="*/ 1519436 h 2090744"/>
                <a:gd name="connsiteX70" fmla="*/ 929896 w 1209691"/>
                <a:gd name="connsiteY70" fmla="*/ 1492694 h 2090744"/>
                <a:gd name="connsiteX71" fmla="*/ 915669 w 1209691"/>
                <a:gd name="connsiteY71" fmla="*/ 1499987 h 2090744"/>
                <a:gd name="connsiteX72" fmla="*/ 908556 w 1209691"/>
                <a:gd name="connsiteY72" fmla="*/ 1512143 h 2090744"/>
                <a:gd name="connsiteX73" fmla="*/ 901442 w 1209691"/>
                <a:gd name="connsiteY73" fmla="*/ 1514574 h 2090744"/>
                <a:gd name="connsiteX74" fmla="*/ 887215 w 1209691"/>
                <a:gd name="connsiteY74" fmla="*/ 1485401 h 2090744"/>
                <a:gd name="connsiteX75" fmla="*/ 816081 w 1209691"/>
                <a:gd name="connsiteY75" fmla="*/ 1487832 h 2090744"/>
                <a:gd name="connsiteX76" fmla="*/ 813710 w 1209691"/>
                <a:gd name="connsiteY76" fmla="*/ 1499987 h 2090744"/>
                <a:gd name="connsiteX77" fmla="*/ 771030 w 1209691"/>
                <a:gd name="connsiteY77" fmla="*/ 1499987 h 2090744"/>
                <a:gd name="connsiteX78" fmla="*/ 771030 w 1209691"/>
                <a:gd name="connsiteY78" fmla="*/ 1507281 h 2090744"/>
                <a:gd name="connsiteX79" fmla="*/ 740205 w 1209691"/>
                <a:gd name="connsiteY79" fmla="*/ 1499987 h 2090744"/>
                <a:gd name="connsiteX80" fmla="*/ 740205 w 1209691"/>
                <a:gd name="connsiteY80" fmla="*/ 1485401 h 2090744"/>
                <a:gd name="connsiteX81" fmla="*/ 733091 w 1209691"/>
                <a:gd name="connsiteY81" fmla="*/ 1485401 h 2090744"/>
                <a:gd name="connsiteX82" fmla="*/ 730720 w 1209691"/>
                <a:gd name="connsiteY82" fmla="*/ 1470814 h 2090744"/>
                <a:gd name="connsiteX83" fmla="*/ 730720 w 1209691"/>
                <a:gd name="connsiteY83" fmla="*/ 1470814 h 2090744"/>
                <a:gd name="connsiteX84" fmla="*/ 733091 w 1209691"/>
                <a:gd name="connsiteY84" fmla="*/ 1485401 h 2090744"/>
                <a:gd name="connsiteX85" fmla="*/ 678555 w 1209691"/>
                <a:gd name="connsiteY85" fmla="*/ 1487832 h 2090744"/>
                <a:gd name="connsiteX86" fmla="*/ 638246 w 1209691"/>
                <a:gd name="connsiteY86" fmla="*/ 1480539 h 2090744"/>
                <a:gd name="connsiteX87" fmla="*/ 635875 w 1209691"/>
                <a:gd name="connsiteY87" fmla="*/ 1487832 h 2090744"/>
                <a:gd name="connsiteX88" fmla="*/ 616905 w 1209691"/>
                <a:gd name="connsiteY88" fmla="*/ 1492694 h 2090744"/>
                <a:gd name="connsiteX89" fmla="*/ 609792 w 1209691"/>
                <a:gd name="connsiteY89" fmla="*/ 1512143 h 2090744"/>
                <a:gd name="connsiteX90" fmla="*/ 614534 w 1209691"/>
                <a:gd name="connsiteY90" fmla="*/ 1529161 h 2090744"/>
                <a:gd name="connsiteX91" fmla="*/ 595565 w 1209691"/>
                <a:gd name="connsiteY91" fmla="*/ 1529161 h 2090744"/>
                <a:gd name="connsiteX92" fmla="*/ 590823 w 1209691"/>
                <a:gd name="connsiteY92" fmla="*/ 1548610 h 2090744"/>
                <a:gd name="connsiteX93" fmla="*/ 597936 w 1209691"/>
                <a:gd name="connsiteY93" fmla="*/ 1563196 h 2090744"/>
                <a:gd name="connsiteX94" fmla="*/ 595565 w 1209691"/>
                <a:gd name="connsiteY94" fmla="*/ 1585076 h 2090744"/>
                <a:gd name="connsiteX95" fmla="*/ 583709 w 1209691"/>
                <a:gd name="connsiteY95" fmla="*/ 1592369 h 2090744"/>
                <a:gd name="connsiteX96" fmla="*/ 583709 w 1209691"/>
                <a:gd name="connsiteY96" fmla="*/ 1626405 h 2090744"/>
                <a:gd name="connsiteX97" fmla="*/ 569483 w 1209691"/>
                <a:gd name="connsiteY97" fmla="*/ 1631267 h 2090744"/>
                <a:gd name="connsiteX98" fmla="*/ 567111 w 1209691"/>
                <a:gd name="connsiteY98" fmla="*/ 1616680 h 2090744"/>
                <a:gd name="connsiteX99" fmla="*/ 533915 w 1209691"/>
                <a:gd name="connsiteY99" fmla="*/ 1616680 h 2090744"/>
                <a:gd name="connsiteX100" fmla="*/ 533915 w 1209691"/>
                <a:gd name="connsiteY100" fmla="*/ 1638560 h 2090744"/>
                <a:gd name="connsiteX101" fmla="*/ 514946 w 1209691"/>
                <a:gd name="connsiteY101" fmla="*/ 1638560 h 2090744"/>
                <a:gd name="connsiteX102" fmla="*/ 514946 w 1209691"/>
                <a:gd name="connsiteY102" fmla="*/ 1648285 h 2090744"/>
                <a:gd name="connsiteX103" fmla="*/ 512575 w 1209691"/>
                <a:gd name="connsiteY103" fmla="*/ 1655578 h 2090744"/>
                <a:gd name="connsiteX104" fmla="*/ 431957 w 1209691"/>
                <a:gd name="connsiteY104" fmla="*/ 1655578 h 2090744"/>
                <a:gd name="connsiteX105" fmla="*/ 431957 w 1209691"/>
                <a:gd name="connsiteY105" fmla="*/ 1675027 h 2090744"/>
                <a:gd name="connsiteX106" fmla="*/ 379791 w 1209691"/>
                <a:gd name="connsiteY106" fmla="*/ 1679889 h 2090744"/>
                <a:gd name="connsiteX107" fmla="*/ 379791 w 1209691"/>
                <a:gd name="connsiteY107" fmla="*/ 1709062 h 2090744"/>
                <a:gd name="connsiteX108" fmla="*/ 358451 w 1209691"/>
                <a:gd name="connsiteY108" fmla="*/ 1709062 h 2090744"/>
                <a:gd name="connsiteX109" fmla="*/ 356080 w 1209691"/>
                <a:gd name="connsiteY109" fmla="*/ 1730942 h 2090744"/>
                <a:gd name="connsiteX110" fmla="*/ 344224 w 1209691"/>
                <a:gd name="connsiteY110" fmla="*/ 1730942 h 2090744"/>
                <a:gd name="connsiteX111" fmla="*/ 344224 w 1209691"/>
                <a:gd name="connsiteY111" fmla="*/ 1757684 h 2090744"/>
                <a:gd name="connsiteX112" fmla="*/ 351338 w 1209691"/>
                <a:gd name="connsiteY112" fmla="*/ 1762546 h 2090744"/>
                <a:gd name="connsiteX113" fmla="*/ 348967 w 1209691"/>
                <a:gd name="connsiteY113" fmla="*/ 1779564 h 2090744"/>
                <a:gd name="connsiteX114" fmla="*/ 356080 w 1209691"/>
                <a:gd name="connsiteY114" fmla="*/ 1784426 h 2090744"/>
                <a:gd name="connsiteX115" fmla="*/ 356080 w 1209691"/>
                <a:gd name="connsiteY115" fmla="*/ 1847635 h 2090744"/>
                <a:gd name="connsiteX116" fmla="*/ 348967 w 1209691"/>
                <a:gd name="connsiteY116" fmla="*/ 1847635 h 2090744"/>
                <a:gd name="connsiteX117" fmla="*/ 348967 w 1209691"/>
                <a:gd name="connsiteY117" fmla="*/ 1859790 h 2090744"/>
                <a:gd name="connsiteX118" fmla="*/ 329997 w 1209691"/>
                <a:gd name="connsiteY118" fmla="*/ 1862221 h 2090744"/>
                <a:gd name="connsiteX119" fmla="*/ 315771 w 1209691"/>
                <a:gd name="connsiteY119" fmla="*/ 1896257 h 2090744"/>
                <a:gd name="connsiteX120" fmla="*/ 315771 w 1209691"/>
                <a:gd name="connsiteY120" fmla="*/ 1908412 h 2090744"/>
                <a:gd name="connsiteX121" fmla="*/ 372678 w 1209691"/>
                <a:gd name="connsiteY121" fmla="*/ 1910843 h 2090744"/>
                <a:gd name="connsiteX122" fmla="*/ 365565 w 1209691"/>
                <a:gd name="connsiteY122" fmla="*/ 1930292 h 2090744"/>
                <a:gd name="connsiteX123" fmla="*/ 370307 w 1209691"/>
                <a:gd name="connsiteY123" fmla="*/ 1940016 h 2090744"/>
                <a:gd name="connsiteX124" fmla="*/ 365565 w 1209691"/>
                <a:gd name="connsiteY124" fmla="*/ 1947310 h 2090744"/>
                <a:gd name="connsiteX125" fmla="*/ 348967 w 1209691"/>
                <a:gd name="connsiteY125" fmla="*/ 1947310 h 2090744"/>
                <a:gd name="connsiteX126" fmla="*/ 348967 w 1209691"/>
                <a:gd name="connsiteY126" fmla="*/ 1959465 h 2090744"/>
                <a:gd name="connsiteX127" fmla="*/ 318142 w 1209691"/>
                <a:gd name="connsiteY127" fmla="*/ 1966758 h 2090744"/>
                <a:gd name="connsiteX128" fmla="*/ 325255 w 1209691"/>
                <a:gd name="connsiteY128" fmla="*/ 1978914 h 2090744"/>
                <a:gd name="connsiteX129" fmla="*/ 322884 w 1209691"/>
                <a:gd name="connsiteY129" fmla="*/ 2034829 h 2090744"/>
                <a:gd name="connsiteX130" fmla="*/ 311028 w 1209691"/>
                <a:gd name="connsiteY130" fmla="*/ 2056709 h 2090744"/>
                <a:gd name="connsiteX131" fmla="*/ 284946 w 1209691"/>
                <a:gd name="connsiteY131" fmla="*/ 2085882 h 2090744"/>
                <a:gd name="connsiteX132" fmla="*/ 270719 w 1209691"/>
                <a:gd name="connsiteY132" fmla="*/ 2090744 h 2090744"/>
                <a:gd name="connsiteX133" fmla="*/ 254121 w 1209691"/>
                <a:gd name="connsiteY133" fmla="*/ 2061571 h 2090744"/>
                <a:gd name="connsiteX134" fmla="*/ 235152 w 1209691"/>
                <a:gd name="connsiteY134" fmla="*/ 2054278 h 2090744"/>
                <a:gd name="connsiteX135" fmla="*/ 220925 w 1209691"/>
                <a:gd name="connsiteY135" fmla="*/ 2071296 h 2090744"/>
                <a:gd name="connsiteX136" fmla="*/ 201956 w 1209691"/>
                <a:gd name="connsiteY136" fmla="*/ 2064002 h 2090744"/>
                <a:gd name="connsiteX137" fmla="*/ 187729 w 1209691"/>
                <a:gd name="connsiteY137" fmla="*/ 2068864 h 2090744"/>
                <a:gd name="connsiteX138" fmla="*/ 152162 w 1209691"/>
                <a:gd name="connsiteY138" fmla="*/ 2054278 h 2090744"/>
                <a:gd name="connsiteX139" fmla="*/ 111427 w 1209691"/>
                <a:gd name="connsiteY139" fmla="*/ 2033196 h 2090744"/>
                <a:gd name="connsiteX140" fmla="*/ 119732 w 1209691"/>
                <a:gd name="connsiteY140" fmla="*/ 1869154 h 2090744"/>
                <a:gd name="connsiteX141" fmla="*/ 149016 w 1209691"/>
                <a:gd name="connsiteY141" fmla="*/ 1658552 h 2090744"/>
                <a:gd name="connsiteX142" fmla="*/ 144099 w 1209691"/>
                <a:gd name="connsiteY142" fmla="*/ 1545204 h 2090744"/>
                <a:gd name="connsiteX143" fmla="*/ 115820 w 1209691"/>
                <a:gd name="connsiteY143" fmla="*/ 1463046 h 2090744"/>
                <a:gd name="connsiteX144" fmla="*/ 52467 w 1209691"/>
                <a:gd name="connsiteY144" fmla="*/ 1384309 h 2090744"/>
                <a:gd name="connsiteX145" fmla="*/ 2592 w 1209691"/>
                <a:gd name="connsiteY145" fmla="*/ 1345411 h 2090744"/>
                <a:gd name="connsiteX146" fmla="*/ 4236 w 1209691"/>
                <a:gd name="connsiteY146" fmla="*/ 1297952 h 2090744"/>
                <a:gd name="connsiteX147" fmla="*/ 0 w 1209691"/>
                <a:gd name="connsiteY147" fmla="*/ 1220921 h 2090744"/>
                <a:gd name="connsiteX148" fmla="*/ 55307 w 1209691"/>
                <a:gd name="connsiteY148" fmla="*/ 1106592 h 2090744"/>
                <a:gd name="connsiteX149" fmla="*/ 848993 w 1209691"/>
                <a:gd name="connsiteY149" fmla="*/ 882805 h 2090744"/>
                <a:gd name="connsiteX0" fmla="*/ 216152 w 1209691"/>
                <a:gd name="connsiteY0" fmla="*/ 668552 h 2090744"/>
                <a:gd name="connsiteX1" fmla="*/ 848993 w 1209691"/>
                <a:gd name="connsiteY1" fmla="*/ 882805 h 2090744"/>
                <a:gd name="connsiteX2" fmla="*/ 808968 w 1209691"/>
                <a:gd name="connsiteY2" fmla="*/ 0 h 2090744"/>
                <a:gd name="connsiteX3" fmla="*/ 1209691 w 1209691"/>
                <a:gd name="connsiteY3" fmla="*/ 223661 h 2090744"/>
                <a:gd name="connsiteX4" fmla="*/ 1024742 w 1209691"/>
                <a:gd name="connsiteY4" fmla="*/ 928679 h 2090744"/>
                <a:gd name="connsiteX5" fmla="*/ 1036597 w 1209691"/>
                <a:gd name="connsiteY5" fmla="*/ 943266 h 2090744"/>
                <a:gd name="connsiteX6" fmla="*/ 1065051 w 1209691"/>
                <a:gd name="connsiteY6" fmla="*/ 943266 h 2090744"/>
                <a:gd name="connsiteX7" fmla="*/ 1067422 w 1209691"/>
                <a:gd name="connsiteY7" fmla="*/ 945697 h 2090744"/>
                <a:gd name="connsiteX8" fmla="*/ 1086391 w 1209691"/>
                <a:gd name="connsiteY8" fmla="*/ 938404 h 2090744"/>
                <a:gd name="connsiteX9" fmla="*/ 1098247 w 1209691"/>
                <a:gd name="connsiteY9" fmla="*/ 945697 h 2090744"/>
                <a:gd name="connsiteX10" fmla="*/ 1105361 w 1209691"/>
                <a:gd name="connsiteY10" fmla="*/ 945697 h 2090744"/>
                <a:gd name="connsiteX11" fmla="*/ 1100618 w 1209691"/>
                <a:gd name="connsiteY11" fmla="*/ 950559 h 2090744"/>
                <a:gd name="connsiteX12" fmla="*/ 1114845 w 1209691"/>
                <a:gd name="connsiteY12" fmla="*/ 957853 h 2090744"/>
                <a:gd name="connsiteX13" fmla="*/ 1121959 w 1209691"/>
                <a:gd name="connsiteY13" fmla="*/ 1001612 h 2090744"/>
                <a:gd name="connsiteX14" fmla="*/ 1114845 w 1209691"/>
                <a:gd name="connsiteY14" fmla="*/ 1008906 h 2090744"/>
                <a:gd name="connsiteX15" fmla="*/ 1114845 w 1209691"/>
                <a:gd name="connsiteY15" fmla="*/ 1033217 h 2090744"/>
                <a:gd name="connsiteX16" fmla="*/ 1140928 w 1209691"/>
                <a:gd name="connsiteY16" fmla="*/ 1050234 h 2090744"/>
                <a:gd name="connsiteX17" fmla="*/ 1136185 w 1209691"/>
                <a:gd name="connsiteY17" fmla="*/ 1057528 h 2090744"/>
                <a:gd name="connsiteX18" fmla="*/ 1145670 w 1209691"/>
                <a:gd name="connsiteY18" fmla="*/ 1069683 h 2090744"/>
                <a:gd name="connsiteX19" fmla="*/ 1145670 w 1209691"/>
                <a:gd name="connsiteY19" fmla="*/ 1081839 h 2090744"/>
                <a:gd name="connsiteX20" fmla="*/ 1148041 w 1209691"/>
                <a:gd name="connsiteY20" fmla="*/ 1084270 h 2090744"/>
                <a:gd name="connsiteX21" fmla="*/ 1145670 w 1209691"/>
                <a:gd name="connsiteY21" fmla="*/ 1091563 h 2090744"/>
                <a:gd name="connsiteX22" fmla="*/ 1152783 w 1209691"/>
                <a:gd name="connsiteY22" fmla="*/ 1103718 h 2090744"/>
                <a:gd name="connsiteX23" fmla="*/ 1159897 w 1209691"/>
                <a:gd name="connsiteY23" fmla="*/ 1096425 h 2090744"/>
                <a:gd name="connsiteX24" fmla="*/ 1159897 w 1209691"/>
                <a:gd name="connsiteY24" fmla="*/ 1106149 h 2090744"/>
                <a:gd name="connsiteX25" fmla="*/ 1162268 w 1209691"/>
                <a:gd name="connsiteY25" fmla="*/ 1123167 h 2090744"/>
                <a:gd name="connsiteX26" fmla="*/ 1136185 w 1209691"/>
                <a:gd name="connsiteY26" fmla="*/ 1137754 h 2090744"/>
                <a:gd name="connsiteX27" fmla="*/ 1114845 w 1209691"/>
                <a:gd name="connsiteY27" fmla="*/ 1137754 h 2090744"/>
                <a:gd name="connsiteX28" fmla="*/ 1112474 w 1209691"/>
                <a:gd name="connsiteY28" fmla="*/ 1154771 h 2090744"/>
                <a:gd name="connsiteX29" fmla="*/ 1133814 w 1209691"/>
                <a:gd name="connsiteY29" fmla="*/ 1154771 h 2090744"/>
                <a:gd name="connsiteX30" fmla="*/ 1136185 w 1209691"/>
                <a:gd name="connsiteY30" fmla="*/ 1162065 h 2090744"/>
                <a:gd name="connsiteX31" fmla="*/ 1140928 w 1209691"/>
                <a:gd name="connsiteY31" fmla="*/ 1159634 h 2090744"/>
                <a:gd name="connsiteX32" fmla="*/ 1148041 w 1209691"/>
                <a:gd name="connsiteY32" fmla="*/ 1171789 h 2090744"/>
                <a:gd name="connsiteX33" fmla="*/ 1145670 w 1209691"/>
                <a:gd name="connsiteY33" fmla="*/ 1179082 h 2090744"/>
                <a:gd name="connsiteX34" fmla="*/ 1148041 w 1209691"/>
                <a:gd name="connsiteY34" fmla="*/ 1181514 h 2090744"/>
                <a:gd name="connsiteX35" fmla="*/ 1167010 w 1209691"/>
                <a:gd name="connsiteY35" fmla="*/ 1159634 h 2090744"/>
                <a:gd name="connsiteX36" fmla="*/ 1174124 w 1209691"/>
                <a:gd name="connsiteY36" fmla="*/ 1162065 h 2090744"/>
                <a:gd name="connsiteX37" fmla="*/ 1169381 w 1209691"/>
                <a:gd name="connsiteY37" fmla="*/ 1159634 h 2090744"/>
                <a:gd name="connsiteX38" fmla="*/ 1176495 w 1209691"/>
                <a:gd name="connsiteY38" fmla="*/ 1152340 h 2090744"/>
                <a:gd name="connsiteX39" fmla="*/ 1183608 w 1209691"/>
                <a:gd name="connsiteY39" fmla="*/ 1147478 h 2090744"/>
                <a:gd name="connsiteX40" fmla="*/ 1200206 w 1209691"/>
                <a:gd name="connsiteY40" fmla="*/ 1196100 h 2090744"/>
                <a:gd name="connsiteX41" fmla="*/ 1195464 w 1209691"/>
                <a:gd name="connsiteY41" fmla="*/ 1203393 h 2090744"/>
                <a:gd name="connsiteX42" fmla="*/ 1195464 w 1209691"/>
                <a:gd name="connsiteY42" fmla="*/ 1220411 h 2090744"/>
                <a:gd name="connsiteX43" fmla="*/ 1162268 w 1209691"/>
                <a:gd name="connsiteY43" fmla="*/ 1215549 h 2090744"/>
                <a:gd name="connsiteX44" fmla="*/ 1159897 w 1209691"/>
                <a:gd name="connsiteY44" fmla="*/ 1252015 h 2090744"/>
                <a:gd name="connsiteX45" fmla="*/ 1145670 w 1209691"/>
                <a:gd name="connsiteY45" fmla="*/ 1252015 h 2090744"/>
                <a:gd name="connsiteX46" fmla="*/ 1140928 w 1209691"/>
                <a:gd name="connsiteY46" fmla="*/ 1283620 h 2090744"/>
                <a:gd name="connsiteX47" fmla="*/ 1126701 w 1209691"/>
                <a:gd name="connsiteY47" fmla="*/ 1300637 h 2090744"/>
                <a:gd name="connsiteX48" fmla="*/ 1126701 w 1209691"/>
                <a:gd name="connsiteY48" fmla="*/ 1327379 h 2090744"/>
                <a:gd name="connsiteX49" fmla="*/ 1107732 w 1209691"/>
                <a:gd name="connsiteY49" fmla="*/ 1339535 h 2090744"/>
                <a:gd name="connsiteX50" fmla="*/ 1133814 w 1209691"/>
                <a:gd name="connsiteY50" fmla="*/ 1349259 h 2090744"/>
                <a:gd name="connsiteX51" fmla="*/ 1133814 w 1209691"/>
                <a:gd name="connsiteY51" fmla="*/ 1356553 h 2090744"/>
                <a:gd name="connsiteX52" fmla="*/ 1079278 w 1209691"/>
                <a:gd name="connsiteY52" fmla="*/ 1356553 h 2090744"/>
                <a:gd name="connsiteX53" fmla="*/ 1091134 w 1209691"/>
                <a:gd name="connsiteY53" fmla="*/ 1380864 h 2090744"/>
                <a:gd name="connsiteX54" fmla="*/ 1100618 w 1209691"/>
                <a:gd name="connsiteY54" fmla="*/ 1388157 h 2090744"/>
                <a:gd name="connsiteX55" fmla="*/ 1098247 w 1209691"/>
                <a:gd name="connsiteY55" fmla="*/ 1397881 h 2090744"/>
                <a:gd name="connsiteX56" fmla="*/ 1100618 w 1209691"/>
                <a:gd name="connsiteY56" fmla="*/ 1402743 h 2090744"/>
                <a:gd name="connsiteX57" fmla="*/ 1100618 w 1209691"/>
                <a:gd name="connsiteY57" fmla="*/ 1424623 h 2090744"/>
                <a:gd name="connsiteX58" fmla="*/ 1093505 w 1209691"/>
                <a:gd name="connsiteY58" fmla="*/ 1424623 h 2090744"/>
                <a:gd name="connsiteX59" fmla="*/ 1086391 w 1209691"/>
                <a:gd name="connsiteY59" fmla="*/ 1446503 h 2090744"/>
                <a:gd name="connsiteX60" fmla="*/ 1086391 w 1209691"/>
                <a:gd name="connsiteY60" fmla="*/ 1485401 h 2090744"/>
                <a:gd name="connsiteX61" fmla="*/ 1072165 w 1209691"/>
                <a:gd name="connsiteY61" fmla="*/ 1487832 h 2090744"/>
                <a:gd name="connsiteX62" fmla="*/ 1072165 w 1209691"/>
                <a:gd name="connsiteY62" fmla="*/ 1502418 h 2090744"/>
                <a:gd name="connsiteX63" fmla="*/ 1060309 w 1209691"/>
                <a:gd name="connsiteY63" fmla="*/ 1519436 h 2090744"/>
                <a:gd name="connsiteX64" fmla="*/ 1003401 w 1209691"/>
                <a:gd name="connsiteY64" fmla="*/ 1512143 h 2090744"/>
                <a:gd name="connsiteX65" fmla="*/ 977319 w 1209691"/>
                <a:gd name="connsiteY65" fmla="*/ 1512143 h 2090744"/>
                <a:gd name="connsiteX66" fmla="*/ 965463 w 1209691"/>
                <a:gd name="connsiteY66" fmla="*/ 1521867 h 2090744"/>
                <a:gd name="connsiteX67" fmla="*/ 958350 w 1209691"/>
                <a:gd name="connsiteY67" fmla="*/ 1514574 h 2090744"/>
                <a:gd name="connsiteX68" fmla="*/ 951236 w 1209691"/>
                <a:gd name="connsiteY68" fmla="*/ 1519436 h 2090744"/>
                <a:gd name="connsiteX69" fmla="*/ 929896 w 1209691"/>
                <a:gd name="connsiteY69" fmla="*/ 1492694 h 2090744"/>
                <a:gd name="connsiteX70" fmla="*/ 915669 w 1209691"/>
                <a:gd name="connsiteY70" fmla="*/ 1499987 h 2090744"/>
                <a:gd name="connsiteX71" fmla="*/ 908556 w 1209691"/>
                <a:gd name="connsiteY71" fmla="*/ 1512143 h 2090744"/>
                <a:gd name="connsiteX72" fmla="*/ 901442 w 1209691"/>
                <a:gd name="connsiteY72" fmla="*/ 1514574 h 2090744"/>
                <a:gd name="connsiteX73" fmla="*/ 887215 w 1209691"/>
                <a:gd name="connsiteY73" fmla="*/ 1485401 h 2090744"/>
                <a:gd name="connsiteX74" fmla="*/ 816081 w 1209691"/>
                <a:gd name="connsiteY74" fmla="*/ 1487832 h 2090744"/>
                <a:gd name="connsiteX75" fmla="*/ 813710 w 1209691"/>
                <a:gd name="connsiteY75" fmla="*/ 1499987 h 2090744"/>
                <a:gd name="connsiteX76" fmla="*/ 771030 w 1209691"/>
                <a:gd name="connsiteY76" fmla="*/ 1499987 h 2090744"/>
                <a:gd name="connsiteX77" fmla="*/ 771030 w 1209691"/>
                <a:gd name="connsiteY77" fmla="*/ 1507281 h 2090744"/>
                <a:gd name="connsiteX78" fmla="*/ 740205 w 1209691"/>
                <a:gd name="connsiteY78" fmla="*/ 1499987 h 2090744"/>
                <a:gd name="connsiteX79" fmla="*/ 740205 w 1209691"/>
                <a:gd name="connsiteY79" fmla="*/ 1485401 h 2090744"/>
                <a:gd name="connsiteX80" fmla="*/ 733091 w 1209691"/>
                <a:gd name="connsiteY80" fmla="*/ 1485401 h 2090744"/>
                <a:gd name="connsiteX81" fmla="*/ 730720 w 1209691"/>
                <a:gd name="connsiteY81" fmla="*/ 1470814 h 2090744"/>
                <a:gd name="connsiteX82" fmla="*/ 730720 w 1209691"/>
                <a:gd name="connsiteY82" fmla="*/ 1470814 h 2090744"/>
                <a:gd name="connsiteX83" fmla="*/ 733091 w 1209691"/>
                <a:gd name="connsiteY83" fmla="*/ 1485401 h 2090744"/>
                <a:gd name="connsiteX84" fmla="*/ 678555 w 1209691"/>
                <a:gd name="connsiteY84" fmla="*/ 1487832 h 2090744"/>
                <a:gd name="connsiteX85" fmla="*/ 638246 w 1209691"/>
                <a:gd name="connsiteY85" fmla="*/ 1480539 h 2090744"/>
                <a:gd name="connsiteX86" fmla="*/ 635875 w 1209691"/>
                <a:gd name="connsiteY86" fmla="*/ 1487832 h 2090744"/>
                <a:gd name="connsiteX87" fmla="*/ 616905 w 1209691"/>
                <a:gd name="connsiteY87" fmla="*/ 1492694 h 2090744"/>
                <a:gd name="connsiteX88" fmla="*/ 609792 w 1209691"/>
                <a:gd name="connsiteY88" fmla="*/ 1512143 h 2090744"/>
                <a:gd name="connsiteX89" fmla="*/ 614534 w 1209691"/>
                <a:gd name="connsiteY89" fmla="*/ 1529161 h 2090744"/>
                <a:gd name="connsiteX90" fmla="*/ 595565 w 1209691"/>
                <a:gd name="connsiteY90" fmla="*/ 1529161 h 2090744"/>
                <a:gd name="connsiteX91" fmla="*/ 590823 w 1209691"/>
                <a:gd name="connsiteY91" fmla="*/ 1548610 h 2090744"/>
                <a:gd name="connsiteX92" fmla="*/ 597936 w 1209691"/>
                <a:gd name="connsiteY92" fmla="*/ 1563196 h 2090744"/>
                <a:gd name="connsiteX93" fmla="*/ 595565 w 1209691"/>
                <a:gd name="connsiteY93" fmla="*/ 1585076 h 2090744"/>
                <a:gd name="connsiteX94" fmla="*/ 583709 w 1209691"/>
                <a:gd name="connsiteY94" fmla="*/ 1592369 h 2090744"/>
                <a:gd name="connsiteX95" fmla="*/ 583709 w 1209691"/>
                <a:gd name="connsiteY95" fmla="*/ 1626405 h 2090744"/>
                <a:gd name="connsiteX96" fmla="*/ 569483 w 1209691"/>
                <a:gd name="connsiteY96" fmla="*/ 1631267 h 2090744"/>
                <a:gd name="connsiteX97" fmla="*/ 567111 w 1209691"/>
                <a:gd name="connsiteY97" fmla="*/ 1616680 h 2090744"/>
                <a:gd name="connsiteX98" fmla="*/ 533915 w 1209691"/>
                <a:gd name="connsiteY98" fmla="*/ 1616680 h 2090744"/>
                <a:gd name="connsiteX99" fmla="*/ 533915 w 1209691"/>
                <a:gd name="connsiteY99" fmla="*/ 1638560 h 2090744"/>
                <a:gd name="connsiteX100" fmla="*/ 514946 w 1209691"/>
                <a:gd name="connsiteY100" fmla="*/ 1638560 h 2090744"/>
                <a:gd name="connsiteX101" fmla="*/ 514946 w 1209691"/>
                <a:gd name="connsiteY101" fmla="*/ 1648285 h 2090744"/>
                <a:gd name="connsiteX102" fmla="*/ 512575 w 1209691"/>
                <a:gd name="connsiteY102" fmla="*/ 1655578 h 2090744"/>
                <a:gd name="connsiteX103" fmla="*/ 431957 w 1209691"/>
                <a:gd name="connsiteY103" fmla="*/ 1655578 h 2090744"/>
                <a:gd name="connsiteX104" fmla="*/ 431957 w 1209691"/>
                <a:gd name="connsiteY104" fmla="*/ 1675027 h 2090744"/>
                <a:gd name="connsiteX105" fmla="*/ 379791 w 1209691"/>
                <a:gd name="connsiteY105" fmla="*/ 1679889 h 2090744"/>
                <a:gd name="connsiteX106" fmla="*/ 379791 w 1209691"/>
                <a:gd name="connsiteY106" fmla="*/ 1709062 h 2090744"/>
                <a:gd name="connsiteX107" fmla="*/ 358451 w 1209691"/>
                <a:gd name="connsiteY107" fmla="*/ 1709062 h 2090744"/>
                <a:gd name="connsiteX108" fmla="*/ 356080 w 1209691"/>
                <a:gd name="connsiteY108" fmla="*/ 1730942 h 2090744"/>
                <a:gd name="connsiteX109" fmla="*/ 344224 w 1209691"/>
                <a:gd name="connsiteY109" fmla="*/ 1730942 h 2090744"/>
                <a:gd name="connsiteX110" fmla="*/ 344224 w 1209691"/>
                <a:gd name="connsiteY110" fmla="*/ 1757684 h 2090744"/>
                <a:gd name="connsiteX111" fmla="*/ 351338 w 1209691"/>
                <a:gd name="connsiteY111" fmla="*/ 1762546 h 2090744"/>
                <a:gd name="connsiteX112" fmla="*/ 348967 w 1209691"/>
                <a:gd name="connsiteY112" fmla="*/ 1779564 h 2090744"/>
                <a:gd name="connsiteX113" fmla="*/ 356080 w 1209691"/>
                <a:gd name="connsiteY113" fmla="*/ 1784426 h 2090744"/>
                <a:gd name="connsiteX114" fmla="*/ 356080 w 1209691"/>
                <a:gd name="connsiteY114" fmla="*/ 1847635 h 2090744"/>
                <a:gd name="connsiteX115" fmla="*/ 348967 w 1209691"/>
                <a:gd name="connsiteY115" fmla="*/ 1847635 h 2090744"/>
                <a:gd name="connsiteX116" fmla="*/ 348967 w 1209691"/>
                <a:gd name="connsiteY116" fmla="*/ 1859790 h 2090744"/>
                <a:gd name="connsiteX117" fmla="*/ 329997 w 1209691"/>
                <a:gd name="connsiteY117" fmla="*/ 1862221 h 2090744"/>
                <a:gd name="connsiteX118" fmla="*/ 315771 w 1209691"/>
                <a:gd name="connsiteY118" fmla="*/ 1896257 h 2090744"/>
                <a:gd name="connsiteX119" fmla="*/ 315771 w 1209691"/>
                <a:gd name="connsiteY119" fmla="*/ 1908412 h 2090744"/>
                <a:gd name="connsiteX120" fmla="*/ 372678 w 1209691"/>
                <a:gd name="connsiteY120" fmla="*/ 1910843 h 2090744"/>
                <a:gd name="connsiteX121" fmla="*/ 365565 w 1209691"/>
                <a:gd name="connsiteY121" fmla="*/ 1930292 h 2090744"/>
                <a:gd name="connsiteX122" fmla="*/ 370307 w 1209691"/>
                <a:gd name="connsiteY122" fmla="*/ 1940016 h 2090744"/>
                <a:gd name="connsiteX123" fmla="*/ 365565 w 1209691"/>
                <a:gd name="connsiteY123" fmla="*/ 1947310 h 2090744"/>
                <a:gd name="connsiteX124" fmla="*/ 348967 w 1209691"/>
                <a:gd name="connsiteY124" fmla="*/ 1947310 h 2090744"/>
                <a:gd name="connsiteX125" fmla="*/ 348967 w 1209691"/>
                <a:gd name="connsiteY125" fmla="*/ 1959465 h 2090744"/>
                <a:gd name="connsiteX126" fmla="*/ 318142 w 1209691"/>
                <a:gd name="connsiteY126" fmla="*/ 1966758 h 2090744"/>
                <a:gd name="connsiteX127" fmla="*/ 325255 w 1209691"/>
                <a:gd name="connsiteY127" fmla="*/ 1978914 h 2090744"/>
                <a:gd name="connsiteX128" fmla="*/ 322884 w 1209691"/>
                <a:gd name="connsiteY128" fmla="*/ 2034829 h 2090744"/>
                <a:gd name="connsiteX129" fmla="*/ 311028 w 1209691"/>
                <a:gd name="connsiteY129" fmla="*/ 2056709 h 2090744"/>
                <a:gd name="connsiteX130" fmla="*/ 284946 w 1209691"/>
                <a:gd name="connsiteY130" fmla="*/ 2085882 h 2090744"/>
                <a:gd name="connsiteX131" fmla="*/ 270719 w 1209691"/>
                <a:gd name="connsiteY131" fmla="*/ 2090744 h 2090744"/>
                <a:gd name="connsiteX132" fmla="*/ 254121 w 1209691"/>
                <a:gd name="connsiteY132" fmla="*/ 2061571 h 2090744"/>
                <a:gd name="connsiteX133" fmla="*/ 235152 w 1209691"/>
                <a:gd name="connsiteY133" fmla="*/ 2054278 h 2090744"/>
                <a:gd name="connsiteX134" fmla="*/ 220925 w 1209691"/>
                <a:gd name="connsiteY134" fmla="*/ 2071296 h 2090744"/>
                <a:gd name="connsiteX135" fmla="*/ 201956 w 1209691"/>
                <a:gd name="connsiteY135" fmla="*/ 2064002 h 2090744"/>
                <a:gd name="connsiteX136" fmla="*/ 187729 w 1209691"/>
                <a:gd name="connsiteY136" fmla="*/ 2068864 h 2090744"/>
                <a:gd name="connsiteX137" fmla="*/ 152162 w 1209691"/>
                <a:gd name="connsiteY137" fmla="*/ 2054278 h 2090744"/>
                <a:gd name="connsiteX138" fmla="*/ 111427 w 1209691"/>
                <a:gd name="connsiteY138" fmla="*/ 2033196 h 2090744"/>
                <a:gd name="connsiteX139" fmla="*/ 119732 w 1209691"/>
                <a:gd name="connsiteY139" fmla="*/ 1869154 h 2090744"/>
                <a:gd name="connsiteX140" fmla="*/ 149016 w 1209691"/>
                <a:gd name="connsiteY140" fmla="*/ 1658552 h 2090744"/>
                <a:gd name="connsiteX141" fmla="*/ 144099 w 1209691"/>
                <a:gd name="connsiteY141" fmla="*/ 1545204 h 2090744"/>
                <a:gd name="connsiteX142" fmla="*/ 115820 w 1209691"/>
                <a:gd name="connsiteY142" fmla="*/ 1463046 h 2090744"/>
                <a:gd name="connsiteX143" fmla="*/ 52467 w 1209691"/>
                <a:gd name="connsiteY143" fmla="*/ 1384309 h 2090744"/>
                <a:gd name="connsiteX144" fmla="*/ 2592 w 1209691"/>
                <a:gd name="connsiteY144" fmla="*/ 1345411 h 2090744"/>
                <a:gd name="connsiteX145" fmla="*/ 4236 w 1209691"/>
                <a:gd name="connsiteY145" fmla="*/ 1297952 h 2090744"/>
                <a:gd name="connsiteX146" fmla="*/ 0 w 1209691"/>
                <a:gd name="connsiteY146" fmla="*/ 1220921 h 2090744"/>
                <a:gd name="connsiteX147" fmla="*/ 55307 w 1209691"/>
                <a:gd name="connsiteY147" fmla="*/ 1106592 h 2090744"/>
                <a:gd name="connsiteX148" fmla="*/ 848993 w 1209691"/>
                <a:gd name="connsiteY148" fmla="*/ 882805 h 2090744"/>
                <a:gd name="connsiteX0" fmla="*/ 216152 w 1209691"/>
                <a:gd name="connsiteY0" fmla="*/ 444975 h 1867167"/>
                <a:gd name="connsiteX1" fmla="*/ 848993 w 1209691"/>
                <a:gd name="connsiteY1" fmla="*/ 659228 h 1867167"/>
                <a:gd name="connsiteX2" fmla="*/ 1209691 w 1209691"/>
                <a:gd name="connsiteY2" fmla="*/ 84 h 1867167"/>
                <a:gd name="connsiteX3" fmla="*/ 1024742 w 1209691"/>
                <a:gd name="connsiteY3" fmla="*/ 705102 h 1867167"/>
                <a:gd name="connsiteX4" fmla="*/ 1036597 w 1209691"/>
                <a:gd name="connsiteY4" fmla="*/ 719689 h 1867167"/>
                <a:gd name="connsiteX5" fmla="*/ 1065051 w 1209691"/>
                <a:gd name="connsiteY5" fmla="*/ 719689 h 1867167"/>
                <a:gd name="connsiteX6" fmla="*/ 1067422 w 1209691"/>
                <a:gd name="connsiteY6" fmla="*/ 722120 h 1867167"/>
                <a:gd name="connsiteX7" fmla="*/ 1086391 w 1209691"/>
                <a:gd name="connsiteY7" fmla="*/ 714827 h 1867167"/>
                <a:gd name="connsiteX8" fmla="*/ 1098247 w 1209691"/>
                <a:gd name="connsiteY8" fmla="*/ 722120 h 1867167"/>
                <a:gd name="connsiteX9" fmla="*/ 1105361 w 1209691"/>
                <a:gd name="connsiteY9" fmla="*/ 722120 h 1867167"/>
                <a:gd name="connsiteX10" fmla="*/ 1100618 w 1209691"/>
                <a:gd name="connsiteY10" fmla="*/ 726982 h 1867167"/>
                <a:gd name="connsiteX11" fmla="*/ 1114845 w 1209691"/>
                <a:gd name="connsiteY11" fmla="*/ 734276 h 1867167"/>
                <a:gd name="connsiteX12" fmla="*/ 1121959 w 1209691"/>
                <a:gd name="connsiteY12" fmla="*/ 778035 h 1867167"/>
                <a:gd name="connsiteX13" fmla="*/ 1114845 w 1209691"/>
                <a:gd name="connsiteY13" fmla="*/ 785329 h 1867167"/>
                <a:gd name="connsiteX14" fmla="*/ 1114845 w 1209691"/>
                <a:gd name="connsiteY14" fmla="*/ 809640 h 1867167"/>
                <a:gd name="connsiteX15" fmla="*/ 1140928 w 1209691"/>
                <a:gd name="connsiteY15" fmla="*/ 826657 h 1867167"/>
                <a:gd name="connsiteX16" fmla="*/ 1136185 w 1209691"/>
                <a:gd name="connsiteY16" fmla="*/ 833951 h 1867167"/>
                <a:gd name="connsiteX17" fmla="*/ 1145670 w 1209691"/>
                <a:gd name="connsiteY17" fmla="*/ 846106 h 1867167"/>
                <a:gd name="connsiteX18" fmla="*/ 1145670 w 1209691"/>
                <a:gd name="connsiteY18" fmla="*/ 858262 h 1867167"/>
                <a:gd name="connsiteX19" fmla="*/ 1148041 w 1209691"/>
                <a:gd name="connsiteY19" fmla="*/ 860693 h 1867167"/>
                <a:gd name="connsiteX20" fmla="*/ 1145670 w 1209691"/>
                <a:gd name="connsiteY20" fmla="*/ 867986 h 1867167"/>
                <a:gd name="connsiteX21" fmla="*/ 1152783 w 1209691"/>
                <a:gd name="connsiteY21" fmla="*/ 880141 h 1867167"/>
                <a:gd name="connsiteX22" fmla="*/ 1159897 w 1209691"/>
                <a:gd name="connsiteY22" fmla="*/ 872848 h 1867167"/>
                <a:gd name="connsiteX23" fmla="*/ 1159897 w 1209691"/>
                <a:gd name="connsiteY23" fmla="*/ 882572 h 1867167"/>
                <a:gd name="connsiteX24" fmla="*/ 1162268 w 1209691"/>
                <a:gd name="connsiteY24" fmla="*/ 899590 h 1867167"/>
                <a:gd name="connsiteX25" fmla="*/ 1136185 w 1209691"/>
                <a:gd name="connsiteY25" fmla="*/ 914177 h 1867167"/>
                <a:gd name="connsiteX26" fmla="*/ 1114845 w 1209691"/>
                <a:gd name="connsiteY26" fmla="*/ 914177 h 1867167"/>
                <a:gd name="connsiteX27" fmla="*/ 1112474 w 1209691"/>
                <a:gd name="connsiteY27" fmla="*/ 931194 h 1867167"/>
                <a:gd name="connsiteX28" fmla="*/ 1133814 w 1209691"/>
                <a:gd name="connsiteY28" fmla="*/ 931194 h 1867167"/>
                <a:gd name="connsiteX29" fmla="*/ 1136185 w 1209691"/>
                <a:gd name="connsiteY29" fmla="*/ 938488 h 1867167"/>
                <a:gd name="connsiteX30" fmla="*/ 1140928 w 1209691"/>
                <a:gd name="connsiteY30" fmla="*/ 936057 h 1867167"/>
                <a:gd name="connsiteX31" fmla="*/ 1148041 w 1209691"/>
                <a:gd name="connsiteY31" fmla="*/ 948212 h 1867167"/>
                <a:gd name="connsiteX32" fmla="*/ 1145670 w 1209691"/>
                <a:gd name="connsiteY32" fmla="*/ 955505 h 1867167"/>
                <a:gd name="connsiteX33" fmla="*/ 1148041 w 1209691"/>
                <a:gd name="connsiteY33" fmla="*/ 957937 h 1867167"/>
                <a:gd name="connsiteX34" fmla="*/ 1167010 w 1209691"/>
                <a:gd name="connsiteY34" fmla="*/ 936057 h 1867167"/>
                <a:gd name="connsiteX35" fmla="*/ 1174124 w 1209691"/>
                <a:gd name="connsiteY35" fmla="*/ 938488 h 1867167"/>
                <a:gd name="connsiteX36" fmla="*/ 1169381 w 1209691"/>
                <a:gd name="connsiteY36" fmla="*/ 936057 h 1867167"/>
                <a:gd name="connsiteX37" fmla="*/ 1176495 w 1209691"/>
                <a:gd name="connsiteY37" fmla="*/ 928763 h 1867167"/>
                <a:gd name="connsiteX38" fmla="*/ 1183608 w 1209691"/>
                <a:gd name="connsiteY38" fmla="*/ 923901 h 1867167"/>
                <a:gd name="connsiteX39" fmla="*/ 1200206 w 1209691"/>
                <a:gd name="connsiteY39" fmla="*/ 972523 h 1867167"/>
                <a:gd name="connsiteX40" fmla="*/ 1195464 w 1209691"/>
                <a:gd name="connsiteY40" fmla="*/ 979816 h 1867167"/>
                <a:gd name="connsiteX41" fmla="*/ 1195464 w 1209691"/>
                <a:gd name="connsiteY41" fmla="*/ 996834 h 1867167"/>
                <a:gd name="connsiteX42" fmla="*/ 1162268 w 1209691"/>
                <a:gd name="connsiteY42" fmla="*/ 991972 h 1867167"/>
                <a:gd name="connsiteX43" fmla="*/ 1159897 w 1209691"/>
                <a:gd name="connsiteY43" fmla="*/ 1028438 h 1867167"/>
                <a:gd name="connsiteX44" fmla="*/ 1145670 w 1209691"/>
                <a:gd name="connsiteY44" fmla="*/ 1028438 h 1867167"/>
                <a:gd name="connsiteX45" fmla="*/ 1140928 w 1209691"/>
                <a:gd name="connsiteY45" fmla="*/ 1060043 h 1867167"/>
                <a:gd name="connsiteX46" fmla="*/ 1126701 w 1209691"/>
                <a:gd name="connsiteY46" fmla="*/ 1077060 h 1867167"/>
                <a:gd name="connsiteX47" fmla="*/ 1126701 w 1209691"/>
                <a:gd name="connsiteY47" fmla="*/ 1103802 h 1867167"/>
                <a:gd name="connsiteX48" fmla="*/ 1107732 w 1209691"/>
                <a:gd name="connsiteY48" fmla="*/ 1115958 h 1867167"/>
                <a:gd name="connsiteX49" fmla="*/ 1133814 w 1209691"/>
                <a:gd name="connsiteY49" fmla="*/ 1125682 h 1867167"/>
                <a:gd name="connsiteX50" fmla="*/ 1133814 w 1209691"/>
                <a:gd name="connsiteY50" fmla="*/ 1132976 h 1867167"/>
                <a:gd name="connsiteX51" fmla="*/ 1079278 w 1209691"/>
                <a:gd name="connsiteY51" fmla="*/ 1132976 h 1867167"/>
                <a:gd name="connsiteX52" fmla="*/ 1091134 w 1209691"/>
                <a:gd name="connsiteY52" fmla="*/ 1157287 h 1867167"/>
                <a:gd name="connsiteX53" fmla="*/ 1100618 w 1209691"/>
                <a:gd name="connsiteY53" fmla="*/ 1164580 h 1867167"/>
                <a:gd name="connsiteX54" fmla="*/ 1098247 w 1209691"/>
                <a:gd name="connsiteY54" fmla="*/ 1174304 h 1867167"/>
                <a:gd name="connsiteX55" fmla="*/ 1100618 w 1209691"/>
                <a:gd name="connsiteY55" fmla="*/ 1179166 h 1867167"/>
                <a:gd name="connsiteX56" fmla="*/ 1100618 w 1209691"/>
                <a:gd name="connsiteY56" fmla="*/ 1201046 h 1867167"/>
                <a:gd name="connsiteX57" fmla="*/ 1093505 w 1209691"/>
                <a:gd name="connsiteY57" fmla="*/ 1201046 h 1867167"/>
                <a:gd name="connsiteX58" fmla="*/ 1086391 w 1209691"/>
                <a:gd name="connsiteY58" fmla="*/ 1222926 h 1867167"/>
                <a:gd name="connsiteX59" fmla="*/ 1086391 w 1209691"/>
                <a:gd name="connsiteY59" fmla="*/ 1261824 h 1867167"/>
                <a:gd name="connsiteX60" fmla="*/ 1072165 w 1209691"/>
                <a:gd name="connsiteY60" fmla="*/ 1264255 h 1867167"/>
                <a:gd name="connsiteX61" fmla="*/ 1072165 w 1209691"/>
                <a:gd name="connsiteY61" fmla="*/ 1278841 h 1867167"/>
                <a:gd name="connsiteX62" fmla="*/ 1060309 w 1209691"/>
                <a:gd name="connsiteY62" fmla="*/ 1295859 h 1867167"/>
                <a:gd name="connsiteX63" fmla="*/ 1003401 w 1209691"/>
                <a:gd name="connsiteY63" fmla="*/ 1288566 h 1867167"/>
                <a:gd name="connsiteX64" fmla="*/ 977319 w 1209691"/>
                <a:gd name="connsiteY64" fmla="*/ 1288566 h 1867167"/>
                <a:gd name="connsiteX65" fmla="*/ 965463 w 1209691"/>
                <a:gd name="connsiteY65" fmla="*/ 1298290 h 1867167"/>
                <a:gd name="connsiteX66" fmla="*/ 958350 w 1209691"/>
                <a:gd name="connsiteY66" fmla="*/ 1290997 h 1867167"/>
                <a:gd name="connsiteX67" fmla="*/ 951236 w 1209691"/>
                <a:gd name="connsiteY67" fmla="*/ 1295859 h 1867167"/>
                <a:gd name="connsiteX68" fmla="*/ 929896 w 1209691"/>
                <a:gd name="connsiteY68" fmla="*/ 1269117 h 1867167"/>
                <a:gd name="connsiteX69" fmla="*/ 915669 w 1209691"/>
                <a:gd name="connsiteY69" fmla="*/ 1276410 h 1867167"/>
                <a:gd name="connsiteX70" fmla="*/ 908556 w 1209691"/>
                <a:gd name="connsiteY70" fmla="*/ 1288566 h 1867167"/>
                <a:gd name="connsiteX71" fmla="*/ 901442 w 1209691"/>
                <a:gd name="connsiteY71" fmla="*/ 1290997 h 1867167"/>
                <a:gd name="connsiteX72" fmla="*/ 887215 w 1209691"/>
                <a:gd name="connsiteY72" fmla="*/ 1261824 h 1867167"/>
                <a:gd name="connsiteX73" fmla="*/ 816081 w 1209691"/>
                <a:gd name="connsiteY73" fmla="*/ 1264255 h 1867167"/>
                <a:gd name="connsiteX74" fmla="*/ 813710 w 1209691"/>
                <a:gd name="connsiteY74" fmla="*/ 1276410 h 1867167"/>
                <a:gd name="connsiteX75" fmla="*/ 771030 w 1209691"/>
                <a:gd name="connsiteY75" fmla="*/ 1276410 h 1867167"/>
                <a:gd name="connsiteX76" fmla="*/ 771030 w 1209691"/>
                <a:gd name="connsiteY76" fmla="*/ 1283704 h 1867167"/>
                <a:gd name="connsiteX77" fmla="*/ 740205 w 1209691"/>
                <a:gd name="connsiteY77" fmla="*/ 1276410 h 1867167"/>
                <a:gd name="connsiteX78" fmla="*/ 740205 w 1209691"/>
                <a:gd name="connsiteY78" fmla="*/ 1261824 h 1867167"/>
                <a:gd name="connsiteX79" fmla="*/ 733091 w 1209691"/>
                <a:gd name="connsiteY79" fmla="*/ 1261824 h 1867167"/>
                <a:gd name="connsiteX80" fmla="*/ 730720 w 1209691"/>
                <a:gd name="connsiteY80" fmla="*/ 1247237 h 1867167"/>
                <a:gd name="connsiteX81" fmla="*/ 730720 w 1209691"/>
                <a:gd name="connsiteY81" fmla="*/ 1247237 h 1867167"/>
                <a:gd name="connsiteX82" fmla="*/ 733091 w 1209691"/>
                <a:gd name="connsiteY82" fmla="*/ 1261824 h 1867167"/>
                <a:gd name="connsiteX83" fmla="*/ 678555 w 1209691"/>
                <a:gd name="connsiteY83" fmla="*/ 1264255 h 1867167"/>
                <a:gd name="connsiteX84" fmla="*/ 638246 w 1209691"/>
                <a:gd name="connsiteY84" fmla="*/ 1256962 h 1867167"/>
                <a:gd name="connsiteX85" fmla="*/ 635875 w 1209691"/>
                <a:gd name="connsiteY85" fmla="*/ 1264255 h 1867167"/>
                <a:gd name="connsiteX86" fmla="*/ 616905 w 1209691"/>
                <a:gd name="connsiteY86" fmla="*/ 1269117 h 1867167"/>
                <a:gd name="connsiteX87" fmla="*/ 609792 w 1209691"/>
                <a:gd name="connsiteY87" fmla="*/ 1288566 h 1867167"/>
                <a:gd name="connsiteX88" fmla="*/ 614534 w 1209691"/>
                <a:gd name="connsiteY88" fmla="*/ 1305584 h 1867167"/>
                <a:gd name="connsiteX89" fmla="*/ 595565 w 1209691"/>
                <a:gd name="connsiteY89" fmla="*/ 1305584 h 1867167"/>
                <a:gd name="connsiteX90" fmla="*/ 590823 w 1209691"/>
                <a:gd name="connsiteY90" fmla="*/ 1325033 h 1867167"/>
                <a:gd name="connsiteX91" fmla="*/ 597936 w 1209691"/>
                <a:gd name="connsiteY91" fmla="*/ 1339619 h 1867167"/>
                <a:gd name="connsiteX92" fmla="*/ 595565 w 1209691"/>
                <a:gd name="connsiteY92" fmla="*/ 1361499 h 1867167"/>
                <a:gd name="connsiteX93" fmla="*/ 583709 w 1209691"/>
                <a:gd name="connsiteY93" fmla="*/ 1368792 h 1867167"/>
                <a:gd name="connsiteX94" fmla="*/ 583709 w 1209691"/>
                <a:gd name="connsiteY94" fmla="*/ 1402828 h 1867167"/>
                <a:gd name="connsiteX95" fmla="*/ 569483 w 1209691"/>
                <a:gd name="connsiteY95" fmla="*/ 1407690 h 1867167"/>
                <a:gd name="connsiteX96" fmla="*/ 567111 w 1209691"/>
                <a:gd name="connsiteY96" fmla="*/ 1393103 h 1867167"/>
                <a:gd name="connsiteX97" fmla="*/ 533915 w 1209691"/>
                <a:gd name="connsiteY97" fmla="*/ 1393103 h 1867167"/>
                <a:gd name="connsiteX98" fmla="*/ 533915 w 1209691"/>
                <a:gd name="connsiteY98" fmla="*/ 1414983 h 1867167"/>
                <a:gd name="connsiteX99" fmla="*/ 514946 w 1209691"/>
                <a:gd name="connsiteY99" fmla="*/ 1414983 h 1867167"/>
                <a:gd name="connsiteX100" fmla="*/ 514946 w 1209691"/>
                <a:gd name="connsiteY100" fmla="*/ 1424708 h 1867167"/>
                <a:gd name="connsiteX101" fmla="*/ 512575 w 1209691"/>
                <a:gd name="connsiteY101" fmla="*/ 1432001 h 1867167"/>
                <a:gd name="connsiteX102" fmla="*/ 431957 w 1209691"/>
                <a:gd name="connsiteY102" fmla="*/ 1432001 h 1867167"/>
                <a:gd name="connsiteX103" fmla="*/ 431957 w 1209691"/>
                <a:gd name="connsiteY103" fmla="*/ 1451450 h 1867167"/>
                <a:gd name="connsiteX104" fmla="*/ 379791 w 1209691"/>
                <a:gd name="connsiteY104" fmla="*/ 1456312 h 1867167"/>
                <a:gd name="connsiteX105" fmla="*/ 379791 w 1209691"/>
                <a:gd name="connsiteY105" fmla="*/ 1485485 h 1867167"/>
                <a:gd name="connsiteX106" fmla="*/ 358451 w 1209691"/>
                <a:gd name="connsiteY106" fmla="*/ 1485485 h 1867167"/>
                <a:gd name="connsiteX107" fmla="*/ 356080 w 1209691"/>
                <a:gd name="connsiteY107" fmla="*/ 1507365 h 1867167"/>
                <a:gd name="connsiteX108" fmla="*/ 344224 w 1209691"/>
                <a:gd name="connsiteY108" fmla="*/ 1507365 h 1867167"/>
                <a:gd name="connsiteX109" fmla="*/ 344224 w 1209691"/>
                <a:gd name="connsiteY109" fmla="*/ 1534107 h 1867167"/>
                <a:gd name="connsiteX110" fmla="*/ 351338 w 1209691"/>
                <a:gd name="connsiteY110" fmla="*/ 1538969 h 1867167"/>
                <a:gd name="connsiteX111" fmla="*/ 348967 w 1209691"/>
                <a:gd name="connsiteY111" fmla="*/ 1555987 h 1867167"/>
                <a:gd name="connsiteX112" fmla="*/ 356080 w 1209691"/>
                <a:gd name="connsiteY112" fmla="*/ 1560849 h 1867167"/>
                <a:gd name="connsiteX113" fmla="*/ 356080 w 1209691"/>
                <a:gd name="connsiteY113" fmla="*/ 1624058 h 1867167"/>
                <a:gd name="connsiteX114" fmla="*/ 348967 w 1209691"/>
                <a:gd name="connsiteY114" fmla="*/ 1624058 h 1867167"/>
                <a:gd name="connsiteX115" fmla="*/ 348967 w 1209691"/>
                <a:gd name="connsiteY115" fmla="*/ 1636213 h 1867167"/>
                <a:gd name="connsiteX116" fmla="*/ 329997 w 1209691"/>
                <a:gd name="connsiteY116" fmla="*/ 1638644 h 1867167"/>
                <a:gd name="connsiteX117" fmla="*/ 315771 w 1209691"/>
                <a:gd name="connsiteY117" fmla="*/ 1672680 h 1867167"/>
                <a:gd name="connsiteX118" fmla="*/ 315771 w 1209691"/>
                <a:gd name="connsiteY118" fmla="*/ 1684835 h 1867167"/>
                <a:gd name="connsiteX119" fmla="*/ 372678 w 1209691"/>
                <a:gd name="connsiteY119" fmla="*/ 1687266 h 1867167"/>
                <a:gd name="connsiteX120" fmla="*/ 365565 w 1209691"/>
                <a:gd name="connsiteY120" fmla="*/ 1706715 h 1867167"/>
                <a:gd name="connsiteX121" fmla="*/ 370307 w 1209691"/>
                <a:gd name="connsiteY121" fmla="*/ 1716439 h 1867167"/>
                <a:gd name="connsiteX122" fmla="*/ 365565 w 1209691"/>
                <a:gd name="connsiteY122" fmla="*/ 1723733 h 1867167"/>
                <a:gd name="connsiteX123" fmla="*/ 348967 w 1209691"/>
                <a:gd name="connsiteY123" fmla="*/ 1723733 h 1867167"/>
                <a:gd name="connsiteX124" fmla="*/ 348967 w 1209691"/>
                <a:gd name="connsiteY124" fmla="*/ 1735888 h 1867167"/>
                <a:gd name="connsiteX125" fmla="*/ 318142 w 1209691"/>
                <a:gd name="connsiteY125" fmla="*/ 1743181 h 1867167"/>
                <a:gd name="connsiteX126" fmla="*/ 325255 w 1209691"/>
                <a:gd name="connsiteY126" fmla="*/ 1755337 h 1867167"/>
                <a:gd name="connsiteX127" fmla="*/ 322884 w 1209691"/>
                <a:gd name="connsiteY127" fmla="*/ 1811252 h 1867167"/>
                <a:gd name="connsiteX128" fmla="*/ 311028 w 1209691"/>
                <a:gd name="connsiteY128" fmla="*/ 1833132 h 1867167"/>
                <a:gd name="connsiteX129" fmla="*/ 284946 w 1209691"/>
                <a:gd name="connsiteY129" fmla="*/ 1862305 h 1867167"/>
                <a:gd name="connsiteX130" fmla="*/ 270719 w 1209691"/>
                <a:gd name="connsiteY130" fmla="*/ 1867167 h 1867167"/>
                <a:gd name="connsiteX131" fmla="*/ 254121 w 1209691"/>
                <a:gd name="connsiteY131" fmla="*/ 1837994 h 1867167"/>
                <a:gd name="connsiteX132" fmla="*/ 235152 w 1209691"/>
                <a:gd name="connsiteY132" fmla="*/ 1830701 h 1867167"/>
                <a:gd name="connsiteX133" fmla="*/ 220925 w 1209691"/>
                <a:gd name="connsiteY133" fmla="*/ 1847719 h 1867167"/>
                <a:gd name="connsiteX134" fmla="*/ 201956 w 1209691"/>
                <a:gd name="connsiteY134" fmla="*/ 1840425 h 1867167"/>
                <a:gd name="connsiteX135" fmla="*/ 187729 w 1209691"/>
                <a:gd name="connsiteY135" fmla="*/ 1845287 h 1867167"/>
                <a:gd name="connsiteX136" fmla="*/ 152162 w 1209691"/>
                <a:gd name="connsiteY136" fmla="*/ 1830701 h 1867167"/>
                <a:gd name="connsiteX137" fmla="*/ 111427 w 1209691"/>
                <a:gd name="connsiteY137" fmla="*/ 1809619 h 1867167"/>
                <a:gd name="connsiteX138" fmla="*/ 119732 w 1209691"/>
                <a:gd name="connsiteY138" fmla="*/ 1645577 h 1867167"/>
                <a:gd name="connsiteX139" fmla="*/ 149016 w 1209691"/>
                <a:gd name="connsiteY139" fmla="*/ 1434975 h 1867167"/>
                <a:gd name="connsiteX140" fmla="*/ 144099 w 1209691"/>
                <a:gd name="connsiteY140" fmla="*/ 1321627 h 1867167"/>
                <a:gd name="connsiteX141" fmla="*/ 115820 w 1209691"/>
                <a:gd name="connsiteY141" fmla="*/ 1239469 h 1867167"/>
                <a:gd name="connsiteX142" fmla="*/ 52467 w 1209691"/>
                <a:gd name="connsiteY142" fmla="*/ 1160732 h 1867167"/>
                <a:gd name="connsiteX143" fmla="*/ 2592 w 1209691"/>
                <a:gd name="connsiteY143" fmla="*/ 1121834 h 1867167"/>
                <a:gd name="connsiteX144" fmla="*/ 4236 w 1209691"/>
                <a:gd name="connsiteY144" fmla="*/ 1074375 h 1867167"/>
                <a:gd name="connsiteX145" fmla="*/ 0 w 1209691"/>
                <a:gd name="connsiteY145" fmla="*/ 997344 h 1867167"/>
                <a:gd name="connsiteX146" fmla="*/ 55307 w 1209691"/>
                <a:gd name="connsiteY146" fmla="*/ 883015 h 1867167"/>
                <a:gd name="connsiteX147" fmla="*/ 848993 w 1209691"/>
                <a:gd name="connsiteY147" fmla="*/ 659228 h 1867167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49016 w 1200206"/>
                <a:gd name="connsiteY138" fmla="*/ 990000 h 1422192"/>
                <a:gd name="connsiteX139" fmla="*/ 144099 w 1200206"/>
                <a:gd name="connsiteY139" fmla="*/ 876652 h 1422192"/>
                <a:gd name="connsiteX140" fmla="*/ 115820 w 1200206"/>
                <a:gd name="connsiteY140" fmla="*/ 794494 h 1422192"/>
                <a:gd name="connsiteX141" fmla="*/ 52467 w 1200206"/>
                <a:gd name="connsiteY141" fmla="*/ 715757 h 1422192"/>
                <a:gd name="connsiteX142" fmla="*/ 2592 w 1200206"/>
                <a:gd name="connsiteY142" fmla="*/ 676859 h 1422192"/>
                <a:gd name="connsiteX143" fmla="*/ 4236 w 1200206"/>
                <a:gd name="connsiteY143" fmla="*/ 629400 h 1422192"/>
                <a:gd name="connsiteX144" fmla="*/ 0 w 1200206"/>
                <a:gd name="connsiteY144" fmla="*/ 552369 h 1422192"/>
                <a:gd name="connsiteX145" fmla="*/ 55307 w 1200206"/>
                <a:gd name="connsiteY145" fmla="*/ 438040 h 1422192"/>
                <a:gd name="connsiteX146" fmla="*/ 848993 w 1200206"/>
                <a:gd name="connsiteY146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49016 w 1200206"/>
                <a:gd name="connsiteY138" fmla="*/ 990000 h 1422192"/>
                <a:gd name="connsiteX139" fmla="*/ 144099 w 1200206"/>
                <a:gd name="connsiteY139" fmla="*/ 876652 h 1422192"/>
                <a:gd name="connsiteX140" fmla="*/ 115820 w 1200206"/>
                <a:gd name="connsiteY140" fmla="*/ 794494 h 1422192"/>
                <a:gd name="connsiteX141" fmla="*/ 52467 w 1200206"/>
                <a:gd name="connsiteY141" fmla="*/ 715757 h 1422192"/>
                <a:gd name="connsiteX142" fmla="*/ 2592 w 1200206"/>
                <a:gd name="connsiteY142" fmla="*/ 676859 h 1422192"/>
                <a:gd name="connsiteX143" fmla="*/ 4236 w 1200206"/>
                <a:gd name="connsiteY143" fmla="*/ 629400 h 1422192"/>
                <a:gd name="connsiteX144" fmla="*/ 0 w 1200206"/>
                <a:gd name="connsiteY144" fmla="*/ 552369 h 1422192"/>
                <a:gd name="connsiteX145" fmla="*/ 55307 w 1200206"/>
                <a:gd name="connsiteY145" fmla="*/ 438040 h 1422192"/>
                <a:gd name="connsiteX146" fmla="*/ 848993 w 1200206"/>
                <a:gd name="connsiteY146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49016 w 1200206"/>
                <a:gd name="connsiteY138" fmla="*/ 990000 h 1422192"/>
                <a:gd name="connsiteX139" fmla="*/ 143624 w 1200206"/>
                <a:gd name="connsiteY139" fmla="*/ 934754 h 1422192"/>
                <a:gd name="connsiteX140" fmla="*/ 144099 w 1200206"/>
                <a:gd name="connsiteY140" fmla="*/ 876652 h 1422192"/>
                <a:gd name="connsiteX141" fmla="*/ 115820 w 1200206"/>
                <a:gd name="connsiteY141" fmla="*/ 794494 h 1422192"/>
                <a:gd name="connsiteX142" fmla="*/ 52467 w 1200206"/>
                <a:gd name="connsiteY142" fmla="*/ 715757 h 1422192"/>
                <a:gd name="connsiteX143" fmla="*/ 2592 w 1200206"/>
                <a:gd name="connsiteY143" fmla="*/ 676859 h 1422192"/>
                <a:gd name="connsiteX144" fmla="*/ 4236 w 1200206"/>
                <a:gd name="connsiteY144" fmla="*/ 629400 h 1422192"/>
                <a:gd name="connsiteX145" fmla="*/ 0 w 1200206"/>
                <a:gd name="connsiteY145" fmla="*/ 552369 h 1422192"/>
                <a:gd name="connsiteX146" fmla="*/ 55307 w 1200206"/>
                <a:gd name="connsiteY146" fmla="*/ 438040 h 1422192"/>
                <a:gd name="connsiteX147" fmla="*/ 848993 w 1200206"/>
                <a:gd name="connsiteY147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49016 w 1200206"/>
                <a:gd name="connsiteY138" fmla="*/ 990000 h 1422192"/>
                <a:gd name="connsiteX139" fmla="*/ 143624 w 1200206"/>
                <a:gd name="connsiteY139" fmla="*/ 934754 h 1422192"/>
                <a:gd name="connsiteX140" fmla="*/ 144099 w 1200206"/>
                <a:gd name="connsiteY140" fmla="*/ 876652 h 1422192"/>
                <a:gd name="connsiteX141" fmla="*/ 115820 w 1200206"/>
                <a:gd name="connsiteY141" fmla="*/ 794494 h 1422192"/>
                <a:gd name="connsiteX142" fmla="*/ 52467 w 1200206"/>
                <a:gd name="connsiteY142" fmla="*/ 715757 h 1422192"/>
                <a:gd name="connsiteX143" fmla="*/ 2592 w 1200206"/>
                <a:gd name="connsiteY143" fmla="*/ 676859 h 1422192"/>
                <a:gd name="connsiteX144" fmla="*/ 4236 w 1200206"/>
                <a:gd name="connsiteY144" fmla="*/ 629400 h 1422192"/>
                <a:gd name="connsiteX145" fmla="*/ 0 w 1200206"/>
                <a:gd name="connsiteY145" fmla="*/ 552369 h 1422192"/>
                <a:gd name="connsiteX146" fmla="*/ 55307 w 1200206"/>
                <a:gd name="connsiteY146" fmla="*/ 438040 h 1422192"/>
                <a:gd name="connsiteX147" fmla="*/ 848993 w 1200206"/>
                <a:gd name="connsiteY147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49016 w 1200206"/>
                <a:gd name="connsiteY138" fmla="*/ 990000 h 1422192"/>
                <a:gd name="connsiteX139" fmla="*/ 143624 w 1200206"/>
                <a:gd name="connsiteY139" fmla="*/ 934754 h 1422192"/>
                <a:gd name="connsiteX140" fmla="*/ 144099 w 1200206"/>
                <a:gd name="connsiteY140" fmla="*/ 876652 h 1422192"/>
                <a:gd name="connsiteX141" fmla="*/ 115820 w 1200206"/>
                <a:gd name="connsiteY141" fmla="*/ 794494 h 1422192"/>
                <a:gd name="connsiteX142" fmla="*/ 52467 w 1200206"/>
                <a:gd name="connsiteY142" fmla="*/ 715757 h 1422192"/>
                <a:gd name="connsiteX143" fmla="*/ 2592 w 1200206"/>
                <a:gd name="connsiteY143" fmla="*/ 676859 h 1422192"/>
                <a:gd name="connsiteX144" fmla="*/ 4236 w 1200206"/>
                <a:gd name="connsiteY144" fmla="*/ 629400 h 1422192"/>
                <a:gd name="connsiteX145" fmla="*/ 0 w 1200206"/>
                <a:gd name="connsiteY145" fmla="*/ 552369 h 1422192"/>
                <a:gd name="connsiteX146" fmla="*/ 55307 w 1200206"/>
                <a:gd name="connsiteY146" fmla="*/ 438040 h 1422192"/>
                <a:gd name="connsiteX147" fmla="*/ 848993 w 1200206"/>
                <a:gd name="connsiteY147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49016 w 1200206"/>
                <a:gd name="connsiteY138" fmla="*/ 990000 h 1422192"/>
                <a:gd name="connsiteX139" fmla="*/ 144099 w 1200206"/>
                <a:gd name="connsiteY139" fmla="*/ 876652 h 1422192"/>
                <a:gd name="connsiteX140" fmla="*/ 115820 w 1200206"/>
                <a:gd name="connsiteY140" fmla="*/ 794494 h 1422192"/>
                <a:gd name="connsiteX141" fmla="*/ 52467 w 1200206"/>
                <a:gd name="connsiteY141" fmla="*/ 715757 h 1422192"/>
                <a:gd name="connsiteX142" fmla="*/ 2592 w 1200206"/>
                <a:gd name="connsiteY142" fmla="*/ 676859 h 1422192"/>
                <a:gd name="connsiteX143" fmla="*/ 4236 w 1200206"/>
                <a:gd name="connsiteY143" fmla="*/ 629400 h 1422192"/>
                <a:gd name="connsiteX144" fmla="*/ 0 w 1200206"/>
                <a:gd name="connsiteY144" fmla="*/ 552369 h 1422192"/>
                <a:gd name="connsiteX145" fmla="*/ 55307 w 1200206"/>
                <a:gd name="connsiteY145" fmla="*/ 438040 h 1422192"/>
                <a:gd name="connsiteX146" fmla="*/ 848993 w 1200206"/>
                <a:gd name="connsiteY146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49016 w 1200206"/>
                <a:gd name="connsiteY138" fmla="*/ 990000 h 1422192"/>
                <a:gd name="connsiteX139" fmla="*/ 144099 w 1200206"/>
                <a:gd name="connsiteY139" fmla="*/ 876652 h 1422192"/>
                <a:gd name="connsiteX140" fmla="*/ 115820 w 1200206"/>
                <a:gd name="connsiteY140" fmla="*/ 794494 h 1422192"/>
                <a:gd name="connsiteX141" fmla="*/ 52467 w 1200206"/>
                <a:gd name="connsiteY141" fmla="*/ 715757 h 1422192"/>
                <a:gd name="connsiteX142" fmla="*/ 2592 w 1200206"/>
                <a:gd name="connsiteY142" fmla="*/ 676859 h 1422192"/>
                <a:gd name="connsiteX143" fmla="*/ 4236 w 1200206"/>
                <a:gd name="connsiteY143" fmla="*/ 629400 h 1422192"/>
                <a:gd name="connsiteX144" fmla="*/ 0 w 1200206"/>
                <a:gd name="connsiteY144" fmla="*/ 552369 h 1422192"/>
                <a:gd name="connsiteX145" fmla="*/ 55307 w 1200206"/>
                <a:gd name="connsiteY145" fmla="*/ 438040 h 1422192"/>
                <a:gd name="connsiteX146" fmla="*/ 848993 w 1200206"/>
                <a:gd name="connsiteY146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49016 w 1200206"/>
                <a:gd name="connsiteY138" fmla="*/ 990000 h 1422192"/>
                <a:gd name="connsiteX139" fmla="*/ 144099 w 1200206"/>
                <a:gd name="connsiteY139" fmla="*/ 876652 h 1422192"/>
                <a:gd name="connsiteX140" fmla="*/ 115820 w 1200206"/>
                <a:gd name="connsiteY140" fmla="*/ 794494 h 1422192"/>
                <a:gd name="connsiteX141" fmla="*/ 52467 w 1200206"/>
                <a:gd name="connsiteY141" fmla="*/ 715757 h 1422192"/>
                <a:gd name="connsiteX142" fmla="*/ 2592 w 1200206"/>
                <a:gd name="connsiteY142" fmla="*/ 676859 h 1422192"/>
                <a:gd name="connsiteX143" fmla="*/ 4236 w 1200206"/>
                <a:gd name="connsiteY143" fmla="*/ 629400 h 1422192"/>
                <a:gd name="connsiteX144" fmla="*/ 0 w 1200206"/>
                <a:gd name="connsiteY144" fmla="*/ 552369 h 1422192"/>
                <a:gd name="connsiteX145" fmla="*/ 55307 w 1200206"/>
                <a:gd name="connsiteY145" fmla="*/ 438040 h 1422192"/>
                <a:gd name="connsiteX146" fmla="*/ 848993 w 1200206"/>
                <a:gd name="connsiteY146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49016 w 1200206"/>
                <a:gd name="connsiteY138" fmla="*/ 990000 h 1422192"/>
                <a:gd name="connsiteX139" fmla="*/ 144099 w 1200206"/>
                <a:gd name="connsiteY139" fmla="*/ 876652 h 1422192"/>
                <a:gd name="connsiteX140" fmla="*/ 115820 w 1200206"/>
                <a:gd name="connsiteY140" fmla="*/ 794494 h 1422192"/>
                <a:gd name="connsiteX141" fmla="*/ 52467 w 1200206"/>
                <a:gd name="connsiteY141" fmla="*/ 715757 h 1422192"/>
                <a:gd name="connsiteX142" fmla="*/ 2592 w 1200206"/>
                <a:gd name="connsiteY142" fmla="*/ 676859 h 1422192"/>
                <a:gd name="connsiteX143" fmla="*/ 4236 w 1200206"/>
                <a:gd name="connsiteY143" fmla="*/ 629400 h 1422192"/>
                <a:gd name="connsiteX144" fmla="*/ 0 w 1200206"/>
                <a:gd name="connsiteY144" fmla="*/ 552369 h 1422192"/>
                <a:gd name="connsiteX145" fmla="*/ 55307 w 1200206"/>
                <a:gd name="connsiteY145" fmla="*/ 438040 h 1422192"/>
                <a:gd name="connsiteX146" fmla="*/ 848993 w 1200206"/>
                <a:gd name="connsiteY146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49016 w 1200206"/>
                <a:gd name="connsiteY138" fmla="*/ 990000 h 1422192"/>
                <a:gd name="connsiteX139" fmla="*/ 144099 w 1200206"/>
                <a:gd name="connsiteY139" fmla="*/ 876652 h 1422192"/>
                <a:gd name="connsiteX140" fmla="*/ 115820 w 1200206"/>
                <a:gd name="connsiteY140" fmla="*/ 794494 h 1422192"/>
                <a:gd name="connsiteX141" fmla="*/ 52467 w 1200206"/>
                <a:gd name="connsiteY141" fmla="*/ 715757 h 1422192"/>
                <a:gd name="connsiteX142" fmla="*/ 2592 w 1200206"/>
                <a:gd name="connsiteY142" fmla="*/ 676859 h 1422192"/>
                <a:gd name="connsiteX143" fmla="*/ 4236 w 1200206"/>
                <a:gd name="connsiteY143" fmla="*/ 629400 h 1422192"/>
                <a:gd name="connsiteX144" fmla="*/ 0 w 1200206"/>
                <a:gd name="connsiteY144" fmla="*/ 552369 h 1422192"/>
                <a:gd name="connsiteX145" fmla="*/ 55307 w 1200206"/>
                <a:gd name="connsiteY145" fmla="*/ 438040 h 1422192"/>
                <a:gd name="connsiteX146" fmla="*/ 848993 w 1200206"/>
                <a:gd name="connsiteY146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49016 w 1200206"/>
                <a:gd name="connsiteY138" fmla="*/ 990000 h 1422192"/>
                <a:gd name="connsiteX139" fmla="*/ 144099 w 1200206"/>
                <a:gd name="connsiteY139" fmla="*/ 876652 h 1422192"/>
                <a:gd name="connsiteX140" fmla="*/ 115820 w 1200206"/>
                <a:gd name="connsiteY140" fmla="*/ 794494 h 1422192"/>
                <a:gd name="connsiteX141" fmla="*/ 52467 w 1200206"/>
                <a:gd name="connsiteY141" fmla="*/ 715757 h 1422192"/>
                <a:gd name="connsiteX142" fmla="*/ 2592 w 1200206"/>
                <a:gd name="connsiteY142" fmla="*/ 676859 h 1422192"/>
                <a:gd name="connsiteX143" fmla="*/ 4236 w 1200206"/>
                <a:gd name="connsiteY143" fmla="*/ 629400 h 1422192"/>
                <a:gd name="connsiteX144" fmla="*/ 0 w 1200206"/>
                <a:gd name="connsiteY144" fmla="*/ 552369 h 1422192"/>
                <a:gd name="connsiteX145" fmla="*/ 55307 w 1200206"/>
                <a:gd name="connsiteY145" fmla="*/ 438040 h 1422192"/>
                <a:gd name="connsiteX146" fmla="*/ 848993 w 1200206"/>
                <a:gd name="connsiteY146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91236 w 1200206"/>
                <a:gd name="connsiteY138" fmla="*/ 1058579 h 1422192"/>
                <a:gd name="connsiteX139" fmla="*/ 149016 w 1200206"/>
                <a:gd name="connsiteY139" fmla="*/ 990000 h 1422192"/>
                <a:gd name="connsiteX140" fmla="*/ 144099 w 1200206"/>
                <a:gd name="connsiteY140" fmla="*/ 876652 h 1422192"/>
                <a:gd name="connsiteX141" fmla="*/ 115820 w 1200206"/>
                <a:gd name="connsiteY141" fmla="*/ 794494 h 1422192"/>
                <a:gd name="connsiteX142" fmla="*/ 52467 w 1200206"/>
                <a:gd name="connsiteY142" fmla="*/ 715757 h 1422192"/>
                <a:gd name="connsiteX143" fmla="*/ 2592 w 1200206"/>
                <a:gd name="connsiteY143" fmla="*/ 676859 h 1422192"/>
                <a:gd name="connsiteX144" fmla="*/ 4236 w 1200206"/>
                <a:gd name="connsiteY144" fmla="*/ 629400 h 1422192"/>
                <a:gd name="connsiteX145" fmla="*/ 0 w 1200206"/>
                <a:gd name="connsiteY145" fmla="*/ 552369 h 1422192"/>
                <a:gd name="connsiteX146" fmla="*/ 55307 w 1200206"/>
                <a:gd name="connsiteY146" fmla="*/ 438040 h 1422192"/>
                <a:gd name="connsiteX147" fmla="*/ 848993 w 1200206"/>
                <a:gd name="connsiteY147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16152 w 1200206"/>
                <a:gd name="connsiteY0" fmla="*/ 0 h 1422192"/>
                <a:gd name="connsiteX1" fmla="*/ 848993 w 1200206"/>
                <a:gd name="connsiteY1" fmla="*/ 214253 h 1422192"/>
                <a:gd name="connsiteX2" fmla="*/ 1024742 w 1200206"/>
                <a:gd name="connsiteY2" fmla="*/ 260127 h 1422192"/>
                <a:gd name="connsiteX3" fmla="*/ 1036597 w 1200206"/>
                <a:gd name="connsiteY3" fmla="*/ 274714 h 1422192"/>
                <a:gd name="connsiteX4" fmla="*/ 1065051 w 1200206"/>
                <a:gd name="connsiteY4" fmla="*/ 274714 h 1422192"/>
                <a:gd name="connsiteX5" fmla="*/ 1067422 w 1200206"/>
                <a:gd name="connsiteY5" fmla="*/ 277145 h 1422192"/>
                <a:gd name="connsiteX6" fmla="*/ 1086391 w 1200206"/>
                <a:gd name="connsiteY6" fmla="*/ 269852 h 1422192"/>
                <a:gd name="connsiteX7" fmla="*/ 1098247 w 1200206"/>
                <a:gd name="connsiteY7" fmla="*/ 277145 h 1422192"/>
                <a:gd name="connsiteX8" fmla="*/ 1105361 w 1200206"/>
                <a:gd name="connsiteY8" fmla="*/ 277145 h 1422192"/>
                <a:gd name="connsiteX9" fmla="*/ 1100618 w 1200206"/>
                <a:gd name="connsiteY9" fmla="*/ 282007 h 1422192"/>
                <a:gd name="connsiteX10" fmla="*/ 1114845 w 1200206"/>
                <a:gd name="connsiteY10" fmla="*/ 289301 h 1422192"/>
                <a:gd name="connsiteX11" fmla="*/ 1121959 w 1200206"/>
                <a:gd name="connsiteY11" fmla="*/ 333060 h 1422192"/>
                <a:gd name="connsiteX12" fmla="*/ 1114845 w 1200206"/>
                <a:gd name="connsiteY12" fmla="*/ 340354 h 1422192"/>
                <a:gd name="connsiteX13" fmla="*/ 1114845 w 1200206"/>
                <a:gd name="connsiteY13" fmla="*/ 364665 h 1422192"/>
                <a:gd name="connsiteX14" fmla="*/ 1140928 w 1200206"/>
                <a:gd name="connsiteY14" fmla="*/ 381682 h 1422192"/>
                <a:gd name="connsiteX15" fmla="*/ 1136185 w 1200206"/>
                <a:gd name="connsiteY15" fmla="*/ 388976 h 1422192"/>
                <a:gd name="connsiteX16" fmla="*/ 1145670 w 1200206"/>
                <a:gd name="connsiteY16" fmla="*/ 401131 h 1422192"/>
                <a:gd name="connsiteX17" fmla="*/ 1145670 w 1200206"/>
                <a:gd name="connsiteY17" fmla="*/ 413287 h 1422192"/>
                <a:gd name="connsiteX18" fmla="*/ 1148041 w 1200206"/>
                <a:gd name="connsiteY18" fmla="*/ 415718 h 1422192"/>
                <a:gd name="connsiteX19" fmla="*/ 1145670 w 1200206"/>
                <a:gd name="connsiteY19" fmla="*/ 423011 h 1422192"/>
                <a:gd name="connsiteX20" fmla="*/ 1152783 w 1200206"/>
                <a:gd name="connsiteY20" fmla="*/ 435166 h 1422192"/>
                <a:gd name="connsiteX21" fmla="*/ 1159897 w 1200206"/>
                <a:gd name="connsiteY21" fmla="*/ 427873 h 1422192"/>
                <a:gd name="connsiteX22" fmla="*/ 1159897 w 1200206"/>
                <a:gd name="connsiteY22" fmla="*/ 437597 h 1422192"/>
                <a:gd name="connsiteX23" fmla="*/ 1162268 w 1200206"/>
                <a:gd name="connsiteY23" fmla="*/ 454615 h 1422192"/>
                <a:gd name="connsiteX24" fmla="*/ 1136185 w 1200206"/>
                <a:gd name="connsiteY24" fmla="*/ 469202 h 1422192"/>
                <a:gd name="connsiteX25" fmla="*/ 1114845 w 1200206"/>
                <a:gd name="connsiteY25" fmla="*/ 469202 h 1422192"/>
                <a:gd name="connsiteX26" fmla="*/ 1112474 w 1200206"/>
                <a:gd name="connsiteY26" fmla="*/ 486219 h 1422192"/>
                <a:gd name="connsiteX27" fmla="*/ 1133814 w 1200206"/>
                <a:gd name="connsiteY27" fmla="*/ 486219 h 1422192"/>
                <a:gd name="connsiteX28" fmla="*/ 1136185 w 1200206"/>
                <a:gd name="connsiteY28" fmla="*/ 493513 h 1422192"/>
                <a:gd name="connsiteX29" fmla="*/ 1140928 w 1200206"/>
                <a:gd name="connsiteY29" fmla="*/ 491082 h 1422192"/>
                <a:gd name="connsiteX30" fmla="*/ 1148041 w 1200206"/>
                <a:gd name="connsiteY30" fmla="*/ 503237 h 1422192"/>
                <a:gd name="connsiteX31" fmla="*/ 1145670 w 1200206"/>
                <a:gd name="connsiteY31" fmla="*/ 510530 h 1422192"/>
                <a:gd name="connsiteX32" fmla="*/ 1148041 w 1200206"/>
                <a:gd name="connsiteY32" fmla="*/ 512962 h 1422192"/>
                <a:gd name="connsiteX33" fmla="*/ 1167010 w 1200206"/>
                <a:gd name="connsiteY33" fmla="*/ 491082 h 1422192"/>
                <a:gd name="connsiteX34" fmla="*/ 1174124 w 1200206"/>
                <a:gd name="connsiteY34" fmla="*/ 493513 h 1422192"/>
                <a:gd name="connsiteX35" fmla="*/ 1169381 w 1200206"/>
                <a:gd name="connsiteY35" fmla="*/ 491082 h 1422192"/>
                <a:gd name="connsiteX36" fmla="*/ 1176495 w 1200206"/>
                <a:gd name="connsiteY36" fmla="*/ 483788 h 1422192"/>
                <a:gd name="connsiteX37" fmla="*/ 1183608 w 1200206"/>
                <a:gd name="connsiteY37" fmla="*/ 478926 h 1422192"/>
                <a:gd name="connsiteX38" fmla="*/ 1200206 w 1200206"/>
                <a:gd name="connsiteY38" fmla="*/ 527548 h 1422192"/>
                <a:gd name="connsiteX39" fmla="*/ 1195464 w 1200206"/>
                <a:gd name="connsiteY39" fmla="*/ 534841 h 1422192"/>
                <a:gd name="connsiteX40" fmla="*/ 1195464 w 1200206"/>
                <a:gd name="connsiteY40" fmla="*/ 551859 h 1422192"/>
                <a:gd name="connsiteX41" fmla="*/ 1162268 w 1200206"/>
                <a:gd name="connsiteY41" fmla="*/ 546997 h 1422192"/>
                <a:gd name="connsiteX42" fmla="*/ 1159897 w 1200206"/>
                <a:gd name="connsiteY42" fmla="*/ 583463 h 1422192"/>
                <a:gd name="connsiteX43" fmla="*/ 1145670 w 1200206"/>
                <a:gd name="connsiteY43" fmla="*/ 583463 h 1422192"/>
                <a:gd name="connsiteX44" fmla="*/ 1140928 w 1200206"/>
                <a:gd name="connsiteY44" fmla="*/ 615068 h 1422192"/>
                <a:gd name="connsiteX45" fmla="*/ 1126701 w 1200206"/>
                <a:gd name="connsiteY45" fmla="*/ 632085 h 1422192"/>
                <a:gd name="connsiteX46" fmla="*/ 1126701 w 1200206"/>
                <a:gd name="connsiteY46" fmla="*/ 658827 h 1422192"/>
                <a:gd name="connsiteX47" fmla="*/ 1107732 w 1200206"/>
                <a:gd name="connsiteY47" fmla="*/ 670983 h 1422192"/>
                <a:gd name="connsiteX48" fmla="*/ 1133814 w 1200206"/>
                <a:gd name="connsiteY48" fmla="*/ 680707 h 1422192"/>
                <a:gd name="connsiteX49" fmla="*/ 1133814 w 1200206"/>
                <a:gd name="connsiteY49" fmla="*/ 688001 h 1422192"/>
                <a:gd name="connsiteX50" fmla="*/ 1079278 w 1200206"/>
                <a:gd name="connsiteY50" fmla="*/ 688001 h 1422192"/>
                <a:gd name="connsiteX51" fmla="*/ 1091134 w 1200206"/>
                <a:gd name="connsiteY51" fmla="*/ 712312 h 1422192"/>
                <a:gd name="connsiteX52" fmla="*/ 1100618 w 1200206"/>
                <a:gd name="connsiteY52" fmla="*/ 719605 h 1422192"/>
                <a:gd name="connsiteX53" fmla="*/ 1098247 w 1200206"/>
                <a:gd name="connsiteY53" fmla="*/ 729329 h 1422192"/>
                <a:gd name="connsiteX54" fmla="*/ 1100618 w 1200206"/>
                <a:gd name="connsiteY54" fmla="*/ 734191 h 1422192"/>
                <a:gd name="connsiteX55" fmla="*/ 1100618 w 1200206"/>
                <a:gd name="connsiteY55" fmla="*/ 756071 h 1422192"/>
                <a:gd name="connsiteX56" fmla="*/ 1093505 w 1200206"/>
                <a:gd name="connsiteY56" fmla="*/ 756071 h 1422192"/>
                <a:gd name="connsiteX57" fmla="*/ 1086391 w 1200206"/>
                <a:gd name="connsiteY57" fmla="*/ 777951 h 1422192"/>
                <a:gd name="connsiteX58" fmla="*/ 1086391 w 1200206"/>
                <a:gd name="connsiteY58" fmla="*/ 816849 h 1422192"/>
                <a:gd name="connsiteX59" fmla="*/ 1072165 w 1200206"/>
                <a:gd name="connsiteY59" fmla="*/ 819280 h 1422192"/>
                <a:gd name="connsiteX60" fmla="*/ 1072165 w 1200206"/>
                <a:gd name="connsiteY60" fmla="*/ 833866 h 1422192"/>
                <a:gd name="connsiteX61" fmla="*/ 1060309 w 1200206"/>
                <a:gd name="connsiteY61" fmla="*/ 850884 h 1422192"/>
                <a:gd name="connsiteX62" fmla="*/ 1003401 w 1200206"/>
                <a:gd name="connsiteY62" fmla="*/ 843591 h 1422192"/>
                <a:gd name="connsiteX63" fmla="*/ 977319 w 1200206"/>
                <a:gd name="connsiteY63" fmla="*/ 843591 h 1422192"/>
                <a:gd name="connsiteX64" fmla="*/ 965463 w 1200206"/>
                <a:gd name="connsiteY64" fmla="*/ 853315 h 1422192"/>
                <a:gd name="connsiteX65" fmla="*/ 958350 w 1200206"/>
                <a:gd name="connsiteY65" fmla="*/ 846022 h 1422192"/>
                <a:gd name="connsiteX66" fmla="*/ 951236 w 1200206"/>
                <a:gd name="connsiteY66" fmla="*/ 850884 h 1422192"/>
                <a:gd name="connsiteX67" fmla="*/ 929896 w 1200206"/>
                <a:gd name="connsiteY67" fmla="*/ 824142 h 1422192"/>
                <a:gd name="connsiteX68" fmla="*/ 915669 w 1200206"/>
                <a:gd name="connsiteY68" fmla="*/ 831435 h 1422192"/>
                <a:gd name="connsiteX69" fmla="*/ 908556 w 1200206"/>
                <a:gd name="connsiteY69" fmla="*/ 843591 h 1422192"/>
                <a:gd name="connsiteX70" fmla="*/ 901442 w 1200206"/>
                <a:gd name="connsiteY70" fmla="*/ 846022 h 1422192"/>
                <a:gd name="connsiteX71" fmla="*/ 887215 w 1200206"/>
                <a:gd name="connsiteY71" fmla="*/ 816849 h 1422192"/>
                <a:gd name="connsiteX72" fmla="*/ 816081 w 1200206"/>
                <a:gd name="connsiteY72" fmla="*/ 819280 h 1422192"/>
                <a:gd name="connsiteX73" fmla="*/ 813710 w 1200206"/>
                <a:gd name="connsiteY73" fmla="*/ 831435 h 1422192"/>
                <a:gd name="connsiteX74" fmla="*/ 771030 w 1200206"/>
                <a:gd name="connsiteY74" fmla="*/ 831435 h 1422192"/>
                <a:gd name="connsiteX75" fmla="*/ 771030 w 1200206"/>
                <a:gd name="connsiteY75" fmla="*/ 838729 h 1422192"/>
                <a:gd name="connsiteX76" fmla="*/ 740205 w 1200206"/>
                <a:gd name="connsiteY76" fmla="*/ 831435 h 1422192"/>
                <a:gd name="connsiteX77" fmla="*/ 740205 w 1200206"/>
                <a:gd name="connsiteY77" fmla="*/ 816849 h 1422192"/>
                <a:gd name="connsiteX78" fmla="*/ 733091 w 1200206"/>
                <a:gd name="connsiteY78" fmla="*/ 816849 h 1422192"/>
                <a:gd name="connsiteX79" fmla="*/ 730720 w 1200206"/>
                <a:gd name="connsiteY79" fmla="*/ 802262 h 1422192"/>
                <a:gd name="connsiteX80" fmla="*/ 730720 w 1200206"/>
                <a:gd name="connsiteY80" fmla="*/ 802262 h 1422192"/>
                <a:gd name="connsiteX81" fmla="*/ 733091 w 1200206"/>
                <a:gd name="connsiteY81" fmla="*/ 816849 h 1422192"/>
                <a:gd name="connsiteX82" fmla="*/ 678555 w 1200206"/>
                <a:gd name="connsiteY82" fmla="*/ 819280 h 1422192"/>
                <a:gd name="connsiteX83" fmla="*/ 638246 w 1200206"/>
                <a:gd name="connsiteY83" fmla="*/ 811987 h 1422192"/>
                <a:gd name="connsiteX84" fmla="*/ 635875 w 1200206"/>
                <a:gd name="connsiteY84" fmla="*/ 819280 h 1422192"/>
                <a:gd name="connsiteX85" fmla="*/ 616905 w 1200206"/>
                <a:gd name="connsiteY85" fmla="*/ 824142 h 1422192"/>
                <a:gd name="connsiteX86" fmla="*/ 609792 w 1200206"/>
                <a:gd name="connsiteY86" fmla="*/ 843591 h 1422192"/>
                <a:gd name="connsiteX87" fmla="*/ 614534 w 1200206"/>
                <a:gd name="connsiteY87" fmla="*/ 860609 h 1422192"/>
                <a:gd name="connsiteX88" fmla="*/ 595565 w 1200206"/>
                <a:gd name="connsiteY88" fmla="*/ 860609 h 1422192"/>
                <a:gd name="connsiteX89" fmla="*/ 590823 w 1200206"/>
                <a:gd name="connsiteY89" fmla="*/ 880058 h 1422192"/>
                <a:gd name="connsiteX90" fmla="*/ 597936 w 1200206"/>
                <a:gd name="connsiteY90" fmla="*/ 894644 h 1422192"/>
                <a:gd name="connsiteX91" fmla="*/ 595565 w 1200206"/>
                <a:gd name="connsiteY91" fmla="*/ 916524 h 1422192"/>
                <a:gd name="connsiteX92" fmla="*/ 583709 w 1200206"/>
                <a:gd name="connsiteY92" fmla="*/ 923817 h 1422192"/>
                <a:gd name="connsiteX93" fmla="*/ 583709 w 1200206"/>
                <a:gd name="connsiteY93" fmla="*/ 957853 h 1422192"/>
                <a:gd name="connsiteX94" fmla="*/ 569483 w 1200206"/>
                <a:gd name="connsiteY94" fmla="*/ 962715 h 1422192"/>
                <a:gd name="connsiteX95" fmla="*/ 567111 w 1200206"/>
                <a:gd name="connsiteY95" fmla="*/ 948128 h 1422192"/>
                <a:gd name="connsiteX96" fmla="*/ 533915 w 1200206"/>
                <a:gd name="connsiteY96" fmla="*/ 948128 h 1422192"/>
                <a:gd name="connsiteX97" fmla="*/ 533915 w 1200206"/>
                <a:gd name="connsiteY97" fmla="*/ 970008 h 1422192"/>
                <a:gd name="connsiteX98" fmla="*/ 514946 w 1200206"/>
                <a:gd name="connsiteY98" fmla="*/ 970008 h 1422192"/>
                <a:gd name="connsiteX99" fmla="*/ 514946 w 1200206"/>
                <a:gd name="connsiteY99" fmla="*/ 979733 h 1422192"/>
                <a:gd name="connsiteX100" fmla="*/ 512575 w 1200206"/>
                <a:gd name="connsiteY100" fmla="*/ 987026 h 1422192"/>
                <a:gd name="connsiteX101" fmla="*/ 431957 w 1200206"/>
                <a:gd name="connsiteY101" fmla="*/ 987026 h 1422192"/>
                <a:gd name="connsiteX102" fmla="*/ 431957 w 1200206"/>
                <a:gd name="connsiteY102" fmla="*/ 1006475 h 1422192"/>
                <a:gd name="connsiteX103" fmla="*/ 379791 w 1200206"/>
                <a:gd name="connsiteY103" fmla="*/ 1011337 h 1422192"/>
                <a:gd name="connsiteX104" fmla="*/ 379791 w 1200206"/>
                <a:gd name="connsiteY104" fmla="*/ 1040510 h 1422192"/>
                <a:gd name="connsiteX105" fmla="*/ 358451 w 1200206"/>
                <a:gd name="connsiteY105" fmla="*/ 1040510 h 1422192"/>
                <a:gd name="connsiteX106" fmla="*/ 356080 w 1200206"/>
                <a:gd name="connsiteY106" fmla="*/ 1062390 h 1422192"/>
                <a:gd name="connsiteX107" fmla="*/ 344224 w 1200206"/>
                <a:gd name="connsiteY107" fmla="*/ 1062390 h 1422192"/>
                <a:gd name="connsiteX108" fmla="*/ 344224 w 1200206"/>
                <a:gd name="connsiteY108" fmla="*/ 1089132 h 1422192"/>
                <a:gd name="connsiteX109" fmla="*/ 351338 w 1200206"/>
                <a:gd name="connsiteY109" fmla="*/ 1093994 h 1422192"/>
                <a:gd name="connsiteX110" fmla="*/ 348967 w 1200206"/>
                <a:gd name="connsiteY110" fmla="*/ 1111012 h 1422192"/>
                <a:gd name="connsiteX111" fmla="*/ 356080 w 1200206"/>
                <a:gd name="connsiteY111" fmla="*/ 1115874 h 1422192"/>
                <a:gd name="connsiteX112" fmla="*/ 356080 w 1200206"/>
                <a:gd name="connsiteY112" fmla="*/ 1179083 h 1422192"/>
                <a:gd name="connsiteX113" fmla="*/ 348967 w 1200206"/>
                <a:gd name="connsiteY113" fmla="*/ 1179083 h 1422192"/>
                <a:gd name="connsiteX114" fmla="*/ 348967 w 1200206"/>
                <a:gd name="connsiteY114" fmla="*/ 1191238 h 1422192"/>
                <a:gd name="connsiteX115" fmla="*/ 329997 w 1200206"/>
                <a:gd name="connsiteY115" fmla="*/ 1193669 h 1422192"/>
                <a:gd name="connsiteX116" fmla="*/ 315771 w 1200206"/>
                <a:gd name="connsiteY116" fmla="*/ 1227705 h 1422192"/>
                <a:gd name="connsiteX117" fmla="*/ 315771 w 1200206"/>
                <a:gd name="connsiteY117" fmla="*/ 1239860 h 1422192"/>
                <a:gd name="connsiteX118" fmla="*/ 372678 w 1200206"/>
                <a:gd name="connsiteY118" fmla="*/ 1242291 h 1422192"/>
                <a:gd name="connsiteX119" fmla="*/ 365565 w 1200206"/>
                <a:gd name="connsiteY119" fmla="*/ 1261740 h 1422192"/>
                <a:gd name="connsiteX120" fmla="*/ 370307 w 1200206"/>
                <a:gd name="connsiteY120" fmla="*/ 1271464 h 1422192"/>
                <a:gd name="connsiteX121" fmla="*/ 365565 w 1200206"/>
                <a:gd name="connsiteY121" fmla="*/ 1278758 h 1422192"/>
                <a:gd name="connsiteX122" fmla="*/ 348967 w 1200206"/>
                <a:gd name="connsiteY122" fmla="*/ 1278758 h 1422192"/>
                <a:gd name="connsiteX123" fmla="*/ 348967 w 1200206"/>
                <a:gd name="connsiteY123" fmla="*/ 1290913 h 1422192"/>
                <a:gd name="connsiteX124" fmla="*/ 318142 w 1200206"/>
                <a:gd name="connsiteY124" fmla="*/ 1298206 h 1422192"/>
                <a:gd name="connsiteX125" fmla="*/ 325255 w 1200206"/>
                <a:gd name="connsiteY125" fmla="*/ 1310362 h 1422192"/>
                <a:gd name="connsiteX126" fmla="*/ 322884 w 1200206"/>
                <a:gd name="connsiteY126" fmla="*/ 1366277 h 1422192"/>
                <a:gd name="connsiteX127" fmla="*/ 311028 w 1200206"/>
                <a:gd name="connsiteY127" fmla="*/ 1388157 h 1422192"/>
                <a:gd name="connsiteX128" fmla="*/ 284946 w 1200206"/>
                <a:gd name="connsiteY128" fmla="*/ 1417330 h 1422192"/>
                <a:gd name="connsiteX129" fmla="*/ 270719 w 1200206"/>
                <a:gd name="connsiteY129" fmla="*/ 1422192 h 1422192"/>
                <a:gd name="connsiteX130" fmla="*/ 254121 w 1200206"/>
                <a:gd name="connsiteY130" fmla="*/ 1393019 h 1422192"/>
                <a:gd name="connsiteX131" fmla="*/ 235152 w 1200206"/>
                <a:gd name="connsiteY131" fmla="*/ 1385726 h 1422192"/>
                <a:gd name="connsiteX132" fmla="*/ 220925 w 1200206"/>
                <a:gd name="connsiteY132" fmla="*/ 1402744 h 1422192"/>
                <a:gd name="connsiteX133" fmla="*/ 201956 w 1200206"/>
                <a:gd name="connsiteY133" fmla="*/ 1395450 h 1422192"/>
                <a:gd name="connsiteX134" fmla="*/ 187729 w 1200206"/>
                <a:gd name="connsiteY134" fmla="*/ 1400312 h 1422192"/>
                <a:gd name="connsiteX135" fmla="*/ 152162 w 1200206"/>
                <a:gd name="connsiteY135" fmla="*/ 1385726 h 1422192"/>
                <a:gd name="connsiteX136" fmla="*/ 111427 w 1200206"/>
                <a:gd name="connsiteY136" fmla="*/ 1364644 h 1422192"/>
                <a:gd name="connsiteX137" fmla="*/ 119732 w 1200206"/>
                <a:gd name="connsiteY137" fmla="*/ 1200602 h 1422192"/>
                <a:gd name="connsiteX138" fmla="*/ 119811 w 1200206"/>
                <a:gd name="connsiteY138" fmla="*/ 1091916 h 1422192"/>
                <a:gd name="connsiteX139" fmla="*/ 91236 w 1200206"/>
                <a:gd name="connsiteY139" fmla="*/ 1058579 h 1422192"/>
                <a:gd name="connsiteX140" fmla="*/ 149016 w 1200206"/>
                <a:gd name="connsiteY140" fmla="*/ 990000 h 1422192"/>
                <a:gd name="connsiteX141" fmla="*/ 144099 w 1200206"/>
                <a:gd name="connsiteY141" fmla="*/ 876652 h 1422192"/>
                <a:gd name="connsiteX142" fmla="*/ 115820 w 1200206"/>
                <a:gd name="connsiteY142" fmla="*/ 794494 h 1422192"/>
                <a:gd name="connsiteX143" fmla="*/ 52467 w 1200206"/>
                <a:gd name="connsiteY143" fmla="*/ 715757 h 1422192"/>
                <a:gd name="connsiteX144" fmla="*/ 2592 w 1200206"/>
                <a:gd name="connsiteY144" fmla="*/ 676859 h 1422192"/>
                <a:gd name="connsiteX145" fmla="*/ 4236 w 1200206"/>
                <a:gd name="connsiteY145" fmla="*/ 629400 h 1422192"/>
                <a:gd name="connsiteX146" fmla="*/ 0 w 1200206"/>
                <a:gd name="connsiteY146" fmla="*/ 552369 h 1422192"/>
                <a:gd name="connsiteX147" fmla="*/ 55307 w 1200206"/>
                <a:gd name="connsiteY147" fmla="*/ 438040 h 1422192"/>
                <a:gd name="connsiteX148" fmla="*/ 848993 w 1200206"/>
                <a:gd name="connsiteY148" fmla="*/ 214253 h 1422192"/>
                <a:gd name="connsiteX0" fmla="*/ 249053 w 1233107"/>
                <a:gd name="connsiteY0" fmla="*/ 0 h 1422192"/>
                <a:gd name="connsiteX1" fmla="*/ 881894 w 1233107"/>
                <a:gd name="connsiteY1" fmla="*/ 214253 h 1422192"/>
                <a:gd name="connsiteX2" fmla="*/ 1057643 w 1233107"/>
                <a:gd name="connsiteY2" fmla="*/ 260127 h 1422192"/>
                <a:gd name="connsiteX3" fmla="*/ 1069498 w 1233107"/>
                <a:gd name="connsiteY3" fmla="*/ 274714 h 1422192"/>
                <a:gd name="connsiteX4" fmla="*/ 1097952 w 1233107"/>
                <a:gd name="connsiteY4" fmla="*/ 274714 h 1422192"/>
                <a:gd name="connsiteX5" fmla="*/ 1100323 w 1233107"/>
                <a:gd name="connsiteY5" fmla="*/ 277145 h 1422192"/>
                <a:gd name="connsiteX6" fmla="*/ 1119292 w 1233107"/>
                <a:gd name="connsiteY6" fmla="*/ 269852 h 1422192"/>
                <a:gd name="connsiteX7" fmla="*/ 1131148 w 1233107"/>
                <a:gd name="connsiteY7" fmla="*/ 277145 h 1422192"/>
                <a:gd name="connsiteX8" fmla="*/ 1138262 w 1233107"/>
                <a:gd name="connsiteY8" fmla="*/ 277145 h 1422192"/>
                <a:gd name="connsiteX9" fmla="*/ 1133519 w 1233107"/>
                <a:gd name="connsiteY9" fmla="*/ 282007 h 1422192"/>
                <a:gd name="connsiteX10" fmla="*/ 1147746 w 1233107"/>
                <a:gd name="connsiteY10" fmla="*/ 289301 h 1422192"/>
                <a:gd name="connsiteX11" fmla="*/ 1154860 w 1233107"/>
                <a:gd name="connsiteY11" fmla="*/ 333060 h 1422192"/>
                <a:gd name="connsiteX12" fmla="*/ 1147746 w 1233107"/>
                <a:gd name="connsiteY12" fmla="*/ 340354 h 1422192"/>
                <a:gd name="connsiteX13" fmla="*/ 1147746 w 1233107"/>
                <a:gd name="connsiteY13" fmla="*/ 364665 h 1422192"/>
                <a:gd name="connsiteX14" fmla="*/ 1173829 w 1233107"/>
                <a:gd name="connsiteY14" fmla="*/ 381682 h 1422192"/>
                <a:gd name="connsiteX15" fmla="*/ 1169086 w 1233107"/>
                <a:gd name="connsiteY15" fmla="*/ 388976 h 1422192"/>
                <a:gd name="connsiteX16" fmla="*/ 1178571 w 1233107"/>
                <a:gd name="connsiteY16" fmla="*/ 401131 h 1422192"/>
                <a:gd name="connsiteX17" fmla="*/ 1178571 w 1233107"/>
                <a:gd name="connsiteY17" fmla="*/ 413287 h 1422192"/>
                <a:gd name="connsiteX18" fmla="*/ 1180942 w 1233107"/>
                <a:gd name="connsiteY18" fmla="*/ 415718 h 1422192"/>
                <a:gd name="connsiteX19" fmla="*/ 1178571 w 1233107"/>
                <a:gd name="connsiteY19" fmla="*/ 423011 h 1422192"/>
                <a:gd name="connsiteX20" fmla="*/ 1185684 w 1233107"/>
                <a:gd name="connsiteY20" fmla="*/ 435166 h 1422192"/>
                <a:gd name="connsiteX21" fmla="*/ 1192798 w 1233107"/>
                <a:gd name="connsiteY21" fmla="*/ 427873 h 1422192"/>
                <a:gd name="connsiteX22" fmla="*/ 1192798 w 1233107"/>
                <a:gd name="connsiteY22" fmla="*/ 437597 h 1422192"/>
                <a:gd name="connsiteX23" fmla="*/ 1195169 w 1233107"/>
                <a:gd name="connsiteY23" fmla="*/ 454615 h 1422192"/>
                <a:gd name="connsiteX24" fmla="*/ 1169086 w 1233107"/>
                <a:gd name="connsiteY24" fmla="*/ 469202 h 1422192"/>
                <a:gd name="connsiteX25" fmla="*/ 1147746 w 1233107"/>
                <a:gd name="connsiteY25" fmla="*/ 469202 h 1422192"/>
                <a:gd name="connsiteX26" fmla="*/ 1145375 w 1233107"/>
                <a:gd name="connsiteY26" fmla="*/ 486219 h 1422192"/>
                <a:gd name="connsiteX27" fmla="*/ 1166715 w 1233107"/>
                <a:gd name="connsiteY27" fmla="*/ 486219 h 1422192"/>
                <a:gd name="connsiteX28" fmla="*/ 1169086 w 1233107"/>
                <a:gd name="connsiteY28" fmla="*/ 493513 h 1422192"/>
                <a:gd name="connsiteX29" fmla="*/ 1173829 w 1233107"/>
                <a:gd name="connsiteY29" fmla="*/ 491082 h 1422192"/>
                <a:gd name="connsiteX30" fmla="*/ 1180942 w 1233107"/>
                <a:gd name="connsiteY30" fmla="*/ 503237 h 1422192"/>
                <a:gd name="connsiteX31" fmla="*/ 1178571 w 1233107"/>
                <a:gd name="connsiteY31" fmla="*/ 510530 h 1422192"/>
                <a:gd name="connsiteX32" fmla="*/ 1180942 w 1233107"/>
                <a:gd name="connsiteY32" fmla="*/ 512962 h 1422192"/>
                <a:gd name="connsiteX33" fmla="*/ 1199911 w 1233107"/>
                <a:gd name="connsiteY33" fmla="*/ 491082 h 1422192"/>
                <a:gd name="connsiteX34" fmla="*/ 1207025 w 1233107"/>
                <a:gd name="connsiteY34" fmla="*/ 493513 h 1422192"/>
                <a:gd name="connsiteX35" fmla="*/ 1202282 w 1233107"/>
                <a:gd name="connsiteY35" fmla="*/ 491082 h 1422192"/>
                <a:gd name="connsiteX36" fmla="*/ 1209396 w 1233107"/>
                <a:gd name="connsiteY36" fmla="*/ 483788 h 1422192"/>
                <a:gd name="connsiteX37" fmla="*/ 1216509 w 1233107"/>
                <a:gd name="connsiteY37" fmla="*/ 478926 h 1422192"/>
                <a:gd name="connsiteX38" fmla="*/ 1233107 w 1233107"/>
                <a:gd name="connsiteY38" fmla="*/ 527548 h 1422192"/>
                <a:gd name="connsiteX39" fmla="*/ 1228365 w 1233107"/>
                <a:gd name="connsiteY39" fmla="*/ 534841 h 1422192"/>
                <a:gd name="connsiteX40" fmla="*/ 1228365 w 1233107"/>
                <a:gd name="connsiteY40" fmla="*/ 551859 h 1422192"/>
                <a:gd name="connsiteX41" fmla="*/ 1195169 w 1233107"/>
                <a:gd name="connsiteY41" fmla="*/ 546997 h 1422192"/>
                <a:gd name="connsiteX42" fmla="*/ 1192798 w 1233107"/>
                <a:gd name="connsiteY42" fmla="*/ 583463 h 1422192"/>
                <a:gd name="connsiteX43" fmla="*/ 1178571 w 1233107"/>
                <a:gd name="connsiteY43" fmla="*/ 583463 h 1422192"/>
                <a:gd name="connsiteX44" fmla="*/ 1173829 w 1233107"/>
                <a:gd name="connsiteY44" fmla="*/ 615068 h 1422192"/>
                <a:gd name="connsiteX45" fmla="*/ 1159602 w 1233107"/>
                <a:gd name="connsiteY45" fmla="*/ 632085 h 1422192"/>
                <a:gd name="connsiteX46" fmla="*/ 1159602 w 1233107"/>
                <a:gd name="connsiteY46" fmla="*/ 658827 h 1422192"/>
                <a:gd name="connsiteX47" fmla="*/ 1140633 w 1233107"/>
                <a:gd name="connsiteY47" fmla="*/ 670983 h 1422192"/>
                <a:gd name="connsiteX48" fmla="*/ 1166715 w 1233107"/>
                <a:gd name="connsiteY48" fmla="*/ 680707 h 1422192"/>
                <a:gd name="connsiteX49" fmla="*/ 1166715 w 1233107"/>
                <a:gd name="connsiteY49" fmla="*/ 688001 h 1422192"/>
                <a:gd name="connsiteX50" fmla="*/ 1112179 w 1233107"/>
                <a:gd name="connsiteY50" fmla="*/ 688001 h 1422192"/>
                <a:gd name="connsiteX51" fmla="*/ 1124035 w 1233107"/>
                <a:gd name="connsiteY51" fmla="*/ 712312 h 1422192"/>
                <a:gd name="connsiteX52" fmla="*/ 1133519 w 1233107"/>
                <a:gd name="connsiteY52" fmla="*/ 719605 h 1422192"/>
                <a:gd name="connsiteX53" fmla="*/ 1131148 w 1233107"/>
                <a:gd name="connsiteY53" fmla="*/ 729329 h 1422192"/>
                <a:gd name="connsiteX54" fmla="*/ 1133519 w 1233107"/>
                <a:gd name="connsiteY54" fmla="*/ 734191 h 1422192"/>
                <a:gd name="connsiteX55" fmla="*/ 1133519 w 1233107"/>
                <a:gd name="connsiteY55" fmla="*/ 756071 h 1422192"/>
                <a:gd name="connsiteX56" fmla="*/ 1126406 w 1233107"/>
                <a:gd name="connsiteY56" fmla="*/ 756071 h 1422192"/>
                <a:gd name="connsiteX57" fmla="*/ 1119292 w 1233107"/>
                <a:gd name="connsiteY57" fmla="*/ 777951 h 1422192"/>
                <a:gd name="connsiteX58" fmla="*/ 1119292 w 1233107"/>
                <a:gd name="connsiteY58" fmla="*/ 816849 h 1422192"/>
                <a:gd name="connsiteX59" fmla="*/ 1105066 w 1233107"/>
                <a:gd name="connsiteY59" fmla="*/ 819280 h 1422192"/>
                <a:gd name="connsiteX60" fmla="*/ 1105066 w 1233107"/>
                <a:gd name="connsiteY60" fmla="*/ 833866 h 1422192"/>
                <a:gd name="connsiteX61" fmla="*/ 1093210 w 1233107"/>
                <a:gd name="connsiteY61" fmla="*/ 850884 h 1422192"/>
                <a:gd name="connsiteX62" fmla="*/ 1036302 w 1233107"/>
                <a:gd name="connsiteY62" fmla="*/ 843591 h 1422192"/>
                <a:gd name="connsiteX63" fmla="*/ 1010220 w 1233107"/>
                <a:gd name="connsiteY63" fmla="*/ 843591 h 1422192"/>
                <a:gd name="connsiteX64" fmla="*/ 998364 w 1233107"/>
                <a:gd name="connsiteY64" fmla="*/ 853315 h 1422192"/>
                <a:gd name="connsiteX65" fmla="*/ 991251 w 1233107"/>
                <a:gd name="connsiteY65" fmla="*/ 846022 h 1422192"/>
                <a:gd name="connsiteX66" fmla="*/ 984137 w 1233107"/>
                <a:gd name="connsiteY66" fmla="*/ 850884 h 1422192"/>
                <a:gd name="connsiteX67" fmla="*/ 962797 w 1233107"/>
                <a:gd name="connsiteY67" fmla="*/ 824142 h 1422192"/>
                <a:gd name="connsiteX68" fmla="*/ 948570 w 1233107"/>
                <a:gd name="connsiteY68" fmla="*/ 831435 h 1422192"/>
                <a:gd name="connsiteX69" fmla="*/ 941457 w 1233107"/>
                <a:gd name="connsiteY69" fmla="*/ 843591 h 1422192"/>
                <a:gd name="connsiteX70" fmla="*/ 934343 w 1233107"/>
                <a:gd name="connsiteY70" fmla="*/ 846022 h 1422192"/>
                <a:gd name="connsiteX71" fmla="*/ 920116 w 1233107"/>
                <a:gd name="connsiteY71" fmla="*/ 816849 h 1422192"/>
                <a:gd name="connsiteX72" fmla="*/ 848982 w 1233107"/>
                <a:gd name="connsiteY72" fmla="*/ 819280 h 1422192"/>
                <a:gd name="connsiteX73" fmla="*/ 846611 w 1233107"/>
                <a:gd name="connsiteY73" fmla="*/ 831435 h 1422192"/>
                <a:gd name="connsiteX74" fmla="*/ 803931 w 1233107"/>
                <a:gd name="connsiteY74" fmla="*/ 831435 h 1422192"/>
                <a:gd name="connsiteX75" fmla="*/ 803931 w 1233107"/>
                <a:gd name="connsiteY75" fmla="*/ 838729 h 1422192"/>
                <a:gd name="connsiteX76" fmla="*/ 773106 w 1233107"/>
                <a:gd name="connsiteY76" fmla="*/ 831435 h 1422192"/>
                <a:gd name="connsiteX77" fmla="*/ 773106 w 1233107"/>
                <a:gd name="connsiteY77" fmla="*/ 816849 h 1422192"/>
                <a:gd name="connsiteX78" fmla="*/ 765992 w 1233107"/>
                <a:gd name="connsiteY78" fmla="*/ 816849 h 1422192"/>
                <a:gd name="connsiteX79" fmla="*/ 763621 w 1233107"/>
                <a:gd name="connsiteY79" fmla="*/ 802262 h 1422192"/>
                <a:gd name="connsiteX80" fmla="*/ 763621 w 1233107"/>
                <a:gd name="connsiteY80" fmla="*/ 802262 h 1422192"/>
                <a:gd name="connsiteX81" fmla="*/ 765992 w 1233107"/>
                <a:gd name="connsiteY81" fmla="*/ 816849 h 1422192"/>
                <a:gd name="connsiteX82" fmla="*/ 711456 w 1233107"/>
                <a:gd name="connsiteY82" fmla="*/ 819280 h 1422192"/>
                <a:gd name="connsiteX83" fmla="*/ 671147 w 1233107"/>
                <a:gd name="connsiteY83" fmla="*/ 811987 h 1422192"/>
                <a:gd name="connsiteX84" fmla="*/ 668776 w 1233107"/>
                <a:gd name="connsiteY84" fmla="*/ 819280 h 1422192"/>
                <a:gd name="connsiteX85" fmla="*/ 649806 w 1233107"/>
                <a:gd name="connsiteY85" fmla="*/ 824142 h 1422192"/>
                <a:gd name="connsiteX86" fmla="*/ 642693 w 1233107"/>
                <a:gd name="connsiteY86" fmla="*/ 843591 h 1422192"/>
                <a:gd name="connsiteX87" fmla="*/ 647435 w 1233107"/>
                <a:gd name="connsiteY87" fmla="*/ 860609 h 1422192"/>
                <a:gd name="connsiteX88" fmla="*/ 628466 w 1233107"/>
                <a:gd name="connsiteY88" fmla="*/ 860609 h 1422192"/>
                <a:gd name="connsiteX89" fmla="*/ 623724 w 1233107"/>
                <a:gd name="connsiteY89" fmla="*/ 880058 h 1422192"/>
                <a:gd name="connsiteX90" fmla="*/ 630837 w 1233107"/>
                <a:gd name="connsiteY90" fmla="*/ 894644 h 1422192"/>
                <a:gd name="connsiteX91" fmla="*/ 628466 w 1233107"/>
                <a:gd name="connsiteY91" fmla="*/ 916524 h 1422192"/>
                <a:gd name="connsiteX92" fmla="*/ 616610 w 1233107"/>
                <a:gd name="connsiteY92" fmla="*/ 923817 h 1422192"/>
                <a:gd name="connsiteX93" fmla="*/ 616610 w 1233107"/>
                <a:gd name="connsiteY93" fmla="*/ 957853 h 1422192"/>
                <a:gd name="connsiteX94" fmla="*/ 602384 w 1233107"/>
                <a:gd name="connsiteY94" fmla="*/ 962715 h 1422192"/>
                <a:gd name="connsiteX95" fmla="*/ 600012 w 1233107"/>
                <a:gd name="connsiteY95" fmla="*/ 948128 h 1422192"/>
                <a:gd name="connsiteX96" fmla="*/ 566816 w 1233107"/>
                <a:gd name="connsiteY96" fmla="*/ 948128 h 1422192"/>
                <a:gd name="connsiteX97" fmla="*/ 566816 w 1233107"/>
                <a:gd name="connsiteY97" fmla="*/ 970008 h 1422192"/>
                <a:gd name="connsiteX98" fmla="*/ 547847 w 1233107"/>
                <a:gd name="connsiteY98" fmla="*/ 970008 h 1422192"/>
                <a:gd name="connsiteX99" fmla="*/ 547847 w 1233107"/>
                <a:gd name="connsiteY99" fmla="*/ 979733 h 1422192"/>
                <a:gd name="connsiteX100" fmla="*/ 545476 w 1233107"/>
                <a:gd name="connsiteY100" fmla="*/ 987026 h 1422192"/>
                <a:gd name="connsiteX101" fmla="*/ 464858 w 1233107"/>
                <a:gd name="connsiteY101" fmla="*/ 987026 h 1422192"/>
                <a:gd name="connsiteX102" fmla="*/ 464858 w 1233107"/>
                <a:gd name="connsiteY102" fmla="*/ 1006475 h 1422192"/>
                <a:gd name="connsiteX103" fmla="*/ 412692 w 1233107"/>
                <a:gd name="connsiteY103" fmla="*/ 1011337 h 1422192"/>
                <a:gd name="connsiteX104" fmla="*/ 412692 w 1233107"/>
                <a:gd name="connsiteY104" fmla="*/ 1040510 h 1422192"/>
                <a:gd name="connsiteX105" fmla="*/ 391352 w 1233107"/>
                <a:gd name="connsiteY105" fmla="*/ 1040510 h 1422192"/>
                <a:gd name="connsiteX106" fmla="*/ 388981 w 1233107"/>
                <a:gd name="connsiteY106" fmla="*/ 1062390 h 1422192"/>
                <a:gd name="connsiteX107" fmla="*/ 377125 w 1233107"/>
                <a:gd name="connsiteY107" fmla="*/ 1062390 h 1422192"/>
                <a:gd name="connsiteX108" fmla="*/ 377125 w 1233107"/>
                <a:gd name="connsiteY108" fmla="*/ 1089132 h 1422192"/>
                <a:gd name="connsiteX109" fmla="*/ 384239 w 1233107"/>
                <a:gd name="connsiteY109" fmla="*/ 1093994 h 1422192"/>
                <a:gd name="connsiteX110" fmla="*/ 381868 w 1233107"/>
                <a:gd name="connsiteY110" fmla="*/ 1111012 h 1422192"/>
                <a:gd name="connsiteX111" fmla="*/ 388981 w 1233107"/>
                <a:gd name="connsiteY111" fmla="*/ 1115874 h 1422192"/>
                <a:gd name="connsiteX112" fmla="*/ 388981 w 1233107"/>
                <a:gd name="connsiteY112" fmla="*/ 1179083 h 1422192"/>
                <a:gd name="connsiteX113" fmla="*/ 381868 w 1233107"/>
                <a:gd name="connsiteY113" fmla="*/ 1179083 h 1422192"/>
                <a:gd name="connsiteX114" fmla="*/ 381868 w 1233107"/>
                <a:gd name="connsiteY114" fmla="*/ 1191238 h 1422192"/>
                <a:gd name="connsiteX115" fmla="*/ 362898 w 1233107"/>
                <a:gd name="connsiteY115" fmla="*/ 1193669 h 1422192"/>
                <a:gd name="connsiteX116" fmla="*/ 348672 w 1233107"/>
                <a:gd name="connsiteY116" fmla="*/ 1227705 h 1422192"/>
                <a:gd name="connsiteX117" fmla="*/ 348672 w 1233107"/>
                <a:gd name="connsiteY117" fmla="*/ 1239860 h 1422192"/>
                <a:gd name="connsiteX118" fmla="*/ 405579 w 1233107"/>
                <a:gd name="connsiteY118" fmla="*/ 1242291 h 1422192"/>
                <a:gd name="connsiteX119" fmla="*/ 398466 w 1233107"/>
                <a:gd name="connsiteY119" fmla="*/ 1261740 h 1422192"/>
                <a:gd name="connsiteX120" fmla="*/ 403208 w 1233107"/>
                <a:gd name="connsiteY120" fmla="*/ 1271464 h 1422192"/>
                <a:gd name="connsiteX121" fmla="*/ 398466 w 1233107"/>
                <a:gd name="connsiteY121" fmla="*/ 1278758 h 1422192"/>
                <a:gd name="connsiteX122" fmla="*/ 381868 w 1233107"/>
                <a:gd name="connsiteY122" fmla="*/ 1278758 h 1422192"/>
                <a:gd name="connsiteX123" fmla="*/ 381868 w 1233107"/>
                <a:gd name="connsiteY123" fmla="*/ 1290913 h 1422192"/>
                <a:gd name="connsiteX124" fmla="*/ 351043 w 1233107"/>
                <a:gd name="connsiteY124" fmla="*/ 1298206 h 1422192"/>
                <a:gd name="connsiteX125" fmla="*/ 358156 w 1233107"/>
                <a:gd name="connsiteY125" fmla="*/ 1310362 h 1422192"/>
                <a:gd name="connsiteX126" fmla="*/ 355785 w 1233107"/>
                <a:gd name="connsiteY126" fmla="*/ 1366277 h 1422192"/>
                <a:gd name="connsiteX127" fmla="*/ 343929 w 1233107"/>
                <a:gd name="connsiteY127" fmla="*/ 1388157 h 1422192"/>
                <a:gd name="connsiteX128" fmla="*/ 317847 w 1233107"/>
                <a:gd name="connsiteY128" fmla="*/ 1417330 h 1422192"/>
                <a:gd name="connsiteX129" fmla="*/ 303620 w 1233107"/>
                <a:gd name="connsiteY129" fmla="*/ 1422192 h 1422192"/>
                <a:gd name="connsiteX130" fmla="*/ 287022 w 1233107"/>
                <a:gd name="connsiteY130" fmla="*/ 1393019 h 1422192"/>
                <a:gd name="connsiteX131" fmla="*/ 268053 w 1233107"/>
                <a:gd name="connsiteY131" fmla="*/ 1385726 h 1422192"/>
                <a:gd name="connsiteX132" fmla="*/ 253826 w 1233107"/>
                <a:gd name="connsiteY132" fmla="*/ 1402744 h 1422192"/>
                <a:gd name="connsiteX133" fmla="*/ 234857 w 1233107"/>
                <a:gd name="connsiteY133" fmla="*/ 1395450 h 1422192"/>
                <a:gd name="connsiteX134" fmla="*/ 220630 w 1233107"/>
                <a:gd name="connsiteY134" fmla="*/ 1400312 h 1422192"/>
                <a:gd name="connsiteX135" fmla="*/ 185063 w 1233107"/>
                <a:gd name="connsiteY135" fmla="*/ 1385726 h 1422192"/>
                <a:gd name="connsiteX136" fmla="*/ 144328 w 1233107"/>
                <a:gd name="connsiteY136" fmla="*/ 1364644 h 1422192"/>
                <a:gd name="connsiteX137" fmla="*/ 152633 w 1233107"/>
                <a:gd name="connsiteY137" fmla="*/ 1200602 h 1422192"/>
                <a:gd name="connsiteX138" fmla="*/ 152712 w 1233107"/>
                <a:gd name="connsiteY138" fmla="*/ 1091916 h 1422192"/>
                <a:gd name="connsiteX139" fmla="*/ 124137 w 1233107"/>
                <a:gd name="connsiteY139" fmla="*/ 1058579 h 1422192"/>
                <a:gd name="connsiteX140" fmla="*/ 941 w 1233107"/>
                <a:gd name="connsiteY140" fmla="*/ 920944 h 1422192"/>
                <a:gd name="connsiteX141" fmla="*/ 177000 w 1233107"/>
                <a:gd name="connsiteY141" fmla="*/ 876652 h 1422192"/>
                <a:gd name="connsiteX142" fmla="*/ 148721 w 1233107"/>
                <a:gd name="connsiteY142" fmla="*/ 794494 h 1422192"/>
                <a:gd name="connsiteX143" fmla="*/ 85368 w 1233107"/>
                <a:gd name="connsiteY143" fmla="*/ 715757 h 1422192"/>
                <a:gd name="connsiteX144" fmla="*/ 35493 w 1233107"/>
                <a:gd name="connsiteY144" fmla="*/ 676859 h 1422192"/>
                <a:gd name="connsiteX145" fmla="*/ 37137 w 1233107"/>
                <a:gd name="connsiteY145" fmla="*/ 629400 h 1422192"/>
                <a:gd name="connsiteX146" fmla="*/ 32901 w 1233107"/>
                <a:gd name="connsiteY146" fmla="*/ 552369 h 1422192"/>
                <a:gd name="connsiteX147" fmla="*/ 88208 w 1233107"/>
                <a:gd name="connsiteY147" fmla="*/ 438040 h 1422192"/>
                <a:gd name="connsiteX148" fmla="*/ 881894 w 1233107"/>
                <a:gd name="connsiteY148" fmla="*/ 214253 h 1422192"/>
                <a:gd name="connsiteX0" fmla="*/ 249053 w 1233107"/>
                <a:gd name="connsiteY0" fmla="*/ 0 h 1422192"/>
                <a:gd name="connsiteX1" fmla="*/ 881894 w 1233107"/>
                <a:gd name="connsiteY1" fmla="*/ 214253 h 1422192"/>
                <a:gd name="connsiteX2" fmla="*/ 1057643 w 1233107"/>
                <a:gd name="connsiteY2" fmla="*/ 260127 h 1422192"/>
                <a:gd name="connsiteX3" fmla="*/ 1069498 w 1233107"/>
                <a:gd name="connsiteY3" fmla="*/ 274714 h 1422192"/>
                <a:gd name="connsiteX4" fmla="*/ 1097952 w 1233107"/>
                <a:gd name="connsiteY4" fmla="*/ 274714 h 1422192"/>
                <a:gd name="connsiteX5" fmla="*/ 1100323 w 1233107"/>
                <a:gd name="connsiteY5" fmla="*/ 277145 h 1422192"/>
                <a:gd name="connsiteX6" fmla="*/ 1119292 w 1233107"/>
                <a:gd name="connsiteY6" fmla="*/ 269852 h 1422192"/>
                <a:gd name="connsiteX7" fmla="*/ 1131148 w 1233107"/>
                <a:gd name="connsiteY7" fmla="*/ 277145 h 1422192"/>
                <a:gd name="connsiteX8" fmla="*/ 1138262 w 1233107"/>
                <a:gd name="connsiteY8" fmla="*/ 277145 h 1422192"/>
                <a:gd name="connsiteX9" fmla="*/ 1133519 w 1233107"/>
                <a:gd name="connsiteY9" fmla="*/ 282007 h 1422192"/>
                <a:gd name="connsiteX10" fmla="*/ 1147746 w 1233107"/>
                <a:gd name="connsiteY10" fmla="*/ 289301 h 1422192"/>
                <a:gd name="connsiteX11" fmla="*/ 1154860 w 1233107"/>
                <a:gd name="connsiteY11" fmla="*/ 333060 h 1422192"/>
                <a:gd name="connsiteX12" fmla="*/ 1147746 w 1233107"/>
                <a:gd name="connsiteY12" fmla="*/ 340354 h 1422192"/>
                <a:gd name="connsiteX13" fmla="*/ 1147746 w 1233107"/>
                <a:gd name="connsiteY13" fmla="*/ 364665 h 1422192"/>
                <a:gd name="connsiteX14" fmla="*/ 1173829 w 1233107"/>
                <a:gd name="connsiteY14" fmla="*/ 381682 h 1422192"/>
                <a:gd name="connsiteX15" fmla="*/ 1169086 w 1233107"/>
                <a:gd name="connsiteY15" fmla="*/ 388976 h 1422192"/>
                <a:gd name="connsiteX16" fmla="*/ 1178571 w 1233107"/>
                <a:gd name="connsiteY16" fmla="*/ 401131 h 1422192"/>
                <a:gd name="connsiteX17" fmla="*/ 1178571 w 1233107"/>
                <a:gd name="connsiteY17" fmla="*/ 413287 h 1422192"/>
                <a:gd name="connsiteX18" fmla="*/ 1180942 w 1233107"/>
                <a:gd name="connsiteY18" fmla="*/ 415718 h 1422192"/>
                <a:gd name="connsiteX19" fmla="*/ 1178571 w 1233107"/>
                <a:gd name="connsiteY19" fmla="*/ 423011 h 1422192"/>
                <a:gd name="connsiteX20" fmla="*/ 1185684 w 1233107"/>
                <a:gd name="connsiteY20" fmla="*/ 435166 h 1422192"/>
                <a:gd name="connsiteX21" fmla="*/ 1192798 w 1233107"/>
                <a:gd name="connsiteY21" fmla="*/ 427873 h 1422192"/>
                <a:gd name="connsiteX22" fmla="*/ 1192798 w 1233107"/>
                <a:gd name="connsiteY22" fmla="*/ 437597 h 1422192"/>
                <a:gd name="connsiteX23" fmla="*/ 1195169 w 1233107"/>
                <a:gd name="connsiteY23" fmla="*/ 454615 h 1422192"/>
                <a:gd name="connsiteX24" fmla="*/ 1169086 w 1233107"/>
                <a:gd name="connsiteY24" fmla="*/ 469202 h 1422192"/>
                <a:gd name="connsiteX25" fmla="*/ 1147746 w 1233107"/>
                <a:gd name="connsiteY25" fmla="*/ 469202 h 1422192"/>
                <a:gd name="connsiteX26" fmla="*/ 1145375 w 1233107"/>
                <a:gd name="connsiteY26" fmla="*/ 486219 h 1422192"/>
                <a:gd name="connsiteX27" fmla="*/ 1166715 w 1233107"/>
                <a:gd name="connsiteY27" fmla="*/ 486219 h 1422192"/>
                <a:gd name="connsiteX28" fmla="*/ 1169086 w 1233107"/>
                <a:gd name="connsiteY28" fmla="*/ 493513 h 1422192"/>
                <a:gd name="connsiteX29" fmla="*/ 1173829 w 1233107"/>
                <a:gd name="connsiteY29" fmla="*/ 491082 h 1422192"/>
                <a:gd name="connsiteX30" fmla="*/ 1180942 w 1233107"/>
                <a:gd name="connsiteY30" fmla="*/ 503237 h 1422192"/>
                <a:gd name="connsiteX31" fmla="*/ 1178571 w 1233107"/>
                <a:gd name="connsiteY31" fmla="*/ 510530 h 1422192"/>
                <a:gd name="connsiteX32" fmla="*/ 1180942 w 1233107"/>
                <a:gd name="connsiteY32" fmla="*/ 512962 h 1422192"/>
                <a:gd name="connsiteX33" fmla="*/ 1199911 w 1233107"/>
                <a:gd name="connsiteY33" fmla="*/ 491082 h 1422192"/>
                <a:gd name="connsiteX34" fmla="*/ 1207025 w 1233107"/>
                <a:gd name="connsiteY34" fmla="*/ 493513 h 1422192"/>
                <a:gd name="connsiteX35" fmla="*/ 1202282 w 1233107"/>
                <a:gd name="connsiteY35" fmla="*/ 491082 h 1422192"/>
                <a:gd name="connsiteX36" fmla="*/ 1209396 w 1233107"/>
                <a:gd name="connsiteY36" fmla="*/ 483788 h 1422192"/>
                <a:gd name="connsiteX37" fmla="*/ 1216509 w 1233107"/>
                <a:gd name="connsiteY37" fmla="*/ 478926 h 1422192"/>
                <a:gd name="connsiteX38" fmla="*/ 1233107 w 1233107"/>
                <a:gd name="connsiteY38" fmla="*/ 527548 h 1422192"/>
                <a:gd name="connsiteX39" fmla="*/ 1228365 w 1233107"/>
                <a:gd name="connsiteY39" fmla="*/ 534841 h 1422192"/>
                <a:gd name="connsiteX40" fmla="*/ 1228365 w 1233107"/>
                <a:gd name="connsiteY40" fmla="*/ 551859 h 1422192"/>
                <a:gd name="connsiteX41" fmla="*/ 1195169 w 1233107"/>
                <a:gd name="connsiteY41" fmla="*/ 546997 h 1422192"/>
                <a:gd name="connsiteX42" fmla="*/ 1192798 w 1233107"/>
                <a:gd name="connsiteY42" fmla="*/ 583463 h 1422192"/>
                <a:gd name="connsiteX43" fmla="*/ 1178571 w 1233107"/>
                <a:gd name="connsiteY43" fmla="*/ 583463 h 1422192"/>
                <a:gd name="connsiteX44" fmla="*/ 1173829 w 1233107"/>
                <a:gd name="connsiteY44" fmla="*/ 615068 h 1422192"/>
                <a:gd name="connsiteX45" fmla="*/ 1159602 w 1233107"/>
                <a:gd name="connsiteY45" fmla="*/ 632085 h 1422192"/>
                <a:gd name="connsiteX46" fmla="*/ 1159602 w 1233107"/>
                <a:gd name="connsiteY46" fmla="*/ 658827 h 1422192"/>
                <a:gd name="connsiteX47" fmla="*/ 1140633 w 1233107"/>
                <a:gd name="connsiteY47" fmla="*/ 670983 h 1422192"/>
                <a:gd name="connsiteX48" fmla="*/ 1166715 w 1233107"/>
                <a:gd name="connsiteY48" fmla="*/ 680707 h 1422192"/>
                <a:gd name="connsiteX49" fmla="*/ 1166715 w 1233107"/>
                <a:gd name="connsiteY49" fmla="*/ 688001 h 1422192"/>
                <a:gd name="connsiteX50" fmla="*/ 1112179 w 1233107"/>
                <a:gd name="connsiteY50" fmla="*/ 688001 h 1422192"/>
                <a:gd name="connsiteX51" fmla="*/ 1124035 w 1233107"/>
                <a:gd name="connsiteY51" fmla="*/ 712312 h 1422192"/>
                <a:gd name="connsiteX52" fmla="*/ 1133519 w 1233107"/>
                <a:gd name="connsiteY52" fmla="*/ 719605 h 1422192"/>
                <a:gd name="connsiteX53" fmla="*/ 1131148 w 1233107"/>
                <a:gd name="connsiteY53" fmla="*/ 729329 h 1422192"/>
                <a:gd name="connsiteX54" fmla="*/ 1133519 w 1233107"/>
                <a:gd name="connsiteY54" fmla="*/ 734191 h 1422192"/>
                <a:gd name="connsiteX55" fmla="*/ 1133519 w 1233107"/>
                <a:gd name="connsiteY55" fmla="*/ 756071 h 1422192"/>
                <a:gd name="connsiteX56" fmla="*/ 1126406 w 1233107"/>
                <a:gd name="connsiteY56" fmla="*/ 756071 h 1422192"/>
                <a:gd name="connsiteX57" fmla="*/ 1119292 w 1233107"/>
                <a:gd name="connsiteY57" fmla="*/ 777951 h 1422192"/>
                <a:gd name="connsiteX58" fmla="*/ 1119292 w 1233107"/>
                <a:gd name="connsiteY58" fmla="*/ 816849 h 1422192"/>
                <a:gd name="connsiteX59" fmla="*/ 1105066 w 1233107"/>
                <a:gd name="connsiteY59" fmla="*/ 819280 h 1422192"/>
                <a:gd name="connsiteX60" fmla="*/ 1105066 w 1233107"/>
                <a:gd name="connsiteY60" fmla="*/ 833866 h 1422192"/>
                <a:gd name="connsiteX61" fmla="*/ 1093210 w 1233107"/>
                <a:gd name="connsiteY61" fmla="*/ 850884 h 1422192"/>
                <a:gd name="connsiteX62" fmla="*/ 1036302 w 1233107"/>
                <a:gd name="connsiteY62" fmla="*/ 843591 h 1422192"/>
                <a:gd name="connsiteX63" fmla="*/ 1010220 w 1233107"/>
                <a:gd name="connsiteY63" fmla="*/ 843591 h 1422192"/>
                <a:gd name="connsiteX64" fmla="*/ 998364 w 1233107"/>
                <a:gd name="connsiteY64" fmla="*/ 853315 h 1422192"/>
                <a:gd name="connsiteX65" fmla="*/ 991251 w 1233107"/>
                <a:gd name="connsiteY65" fmla="*/ 846022 h 1422192"/>
                <a:gd name="connsiteX66" fmla="*/ 984137 w 1233107"/>
                <a:gd name="connsiteY66" fmla="*/ 850884 h 1422192"/>
                <a:gd name="connsiteX67" fmla="*/ 962797 w 1233107"/>
                <a:gd name="connsiteY67" fmla="*/ 824142 h 1422192"/>
                <a:gd name="connsiteX68" fmla="*/ 948570 w 1233107"/>
                <a:gd name="connsiteY68" fmla="*/ 831435 h 1422192"/>
                <a:gd name="connsiteX69" fmla="*/ 941457 w 1233107"/>
                <a:gd name="connsiteY69" fmla="*/ 843591 h 1422192"/>
                <a:gd name="connsiteX70" fmla="*/ 934343 w 1233107"/>
                <a:gd name="connsiteY70" fmla="*/ 846022 h 1422192"/>
                <a:gd name="connsiteX71" fmla="*/ 920116 w 1233107"/>
                <a:gd name="connsiteY71" fmla="*/ 816849 h 1422192"/>
                <a:gd name="connsiteX72" fmla="*/ 848982 w 1233107"/>
                <a:gd name="connsiteY72" fmla="*/ 819280 h 1422192"/>
                <a:gd name="connsiteX73" fmla="*/ 846611 w 1233107"/>
                <a:gd name="connsiteY73" fmla="*/ 831435 h 1422192"/>
                <a:gd name="connsiteX74" fmla="*/ 803931 w 1233107"/>
                <a:gd name="connsiteY74" fmla="*/ 831435 h 1422192"/>
                <a:gd name="connsiteX75" fmla="*/ 803931 w 1233107"/>
                <a:gd name="connsiteY75" fmla="*/ 838729 h 1422192"/>
                <a:gd name="connsiteX76" fmla="*/ 773106 w 1233107"/>
                <a:gd name="connsiteY76" fmla="*/ 831435 h 1422192"/>
                <a:gd name="connsiteX77" fmla="*/ 773106 w 1233107"/>
                <a:gd name="connsiteY77" fmla="*/ 816849 h 1422192"/>
                <a:gd name="connsiteX78" fmla="*/ 765992 w 1233107"/>
                <a:gd name="connsiteY78" fmla="*/ 816849 h 1422192"/>
                <a:gd name="connsiteX79" fmla="*/ 763621 w 1233107"/>
                <a:gd name="connsiteY79" fmla="*/ 802262 h 1422192"/>
                <a:gd name="connsiteX80" fmla="*/ 763621 w 1233107"/>
                <a:gd name="connsiteY80" fmla="*/ 802262 h 1422192"/>
                <a:gd name="connsiteX81" fmla="*/ 765992 w 1233107"/>
                <a:gd name="connsiteY81" fmla="*/ 816849 h 1422192"/>
                <a:gd name="connsiteX82" fmla="*/ 711456 w 1233107"/>
                <a:gd name="connsiteY82" fmla="*/ 819280 h 1422192"/>
                <a:gd name="connsiteX83" fmla="*/ 671147 w 1233107"/>
                <a:gd name="connsiteY83" fmla="*/ 811987 h 1422192"/>
                <a:gd name="connsiteX84" fmla="*/ 668776 w 1233107"/>
                <a:gd name="connsiteY84" fmla="*/ 819280 h 1422192"/>
                <a:gd name="connsiteX85" fmla="*/ 649806 w 1233107"/>
                <a:gd name="connsiteY85" fmla="*/ 824142 h 1422192"/>
                <a:gd name="connsiteX86" fmla="*/ 642693 w 1233107"/>
                <a:gd name="connsiteY86" fmla="*/ 843591 h 1422192"/>
                <a:gd name="connsiteX87" fmla="*/ 647435 w 1233107"/>
                <a:gd name="connsiteY87" fmla="*/ 860609 h 1422192"/>
                <a:gd name="connsiteX88" fmla="*/ 628466 w 1233107"/>
                <a:gd name="connsiteY88" fmla="*/ 860609 h 1422192"/>
                <a:gd name="connsiteX89" fmla="*/ 623724 w 1233107"/>
                <a:gd name="connsiteY89" fmla="*/ 880058 h 1422192"/>
                <a:gd name="connsiteX90" fmla="*/ 630837 w 1233107"/>
                <a:gd name="connsiteY90" fmla="*/ 894644 h 1422192"/>
                <a:gd name="connsiteX91" fmla="*/ 628466 w 1233107"/>
                <a:gd name="connsiteY91" fmla="*/ 916524 h 1422192"/>
                <a:gd name="connsiteX92" fmla="*/ 616610 w 1233107"/>
                <a:gd name="connsiteY92" fmla="*/ 923817 h 1422192"/>
                <a:gd name="connsiteX93" fmla="*/ 616610 w 1233107"/>
                <a:gd name="connsiteY93" fmla="*/ 957853 h 1422192"/>
                <a:gd name="connsiteX94" fmla="*/ 602384 w 1233107"/>
                <a:gd name="connsiteY94" fmla="*/ 962715 h 1422192"/>
                <a:gd name="connsiteX95" fmla="*/ 600012 w 1233107"/>
                <a:gd name="connsiteY95" fmla="*/ 948128 h 1422192"/>
                <a:gd name="connsiteX96" fmla="*/ 566816 w 1233107"/>
                <a:gd name="connsiteY96" fmla="*/ 948128 h 1422192"/>
                <a:gd name="connsiteX97" fmla="*/ 566816 w 1233107"/>
                <a:gd name="connsiteY97" fmla="*/ 970008 h 1422192"/>
                <a:gd name="connsiteX98" fmla="*/ 547847 w 1233107"/>
                <a:gd name="connsiteY98" fmla="*/ 970008 h 1422192"/>
                <a:gd name="connsiteX99" fmla="*/ 547847 w 1233107"/>
                <a:gd name="connsiteY99" fmla="*/ 979733 h 1422192"/>
                <a:gd name="connsiteX100" fmla="*/ 545476 w 1233107"/>
                <a:gd name="connsiteY100" fmla="*/ 987026 h 1422192"/>
                <a:gd name="connsiteX101" fmla="*/ 464858 w 1233107"/>
                <a:gd name="connsiteY101" fmla="*/ 987026 h 1422192"/>
                <a:gd name="connsiteX102" fmla="*/ 464858 w 1233107"/>
                <a:gd name="connsiteY102" fmla="*/ 1006475 h 1422192"/>
                <a:gd name="connsiteX103" fmla="*/ 412692 w 1233107"/>
                <a:gd name="connsiteY103" fmla="*/ 1011337 h 1422192"/>
                <a:gd name="connsiteX104" fmla="*/ 412692 w 1233107"/>
                <a:gd name="connsiteY104" fmla="*/ 1040510 h 1422192"/>
                <a:gd name="connsiteX105" fmla="*/ 391352 w 1233107"/>
                <a:gd name="connsiteY105" fmla="*/ 1040510 h 1422192"/>
                <a:gd name="connsiteX106" fmla="*/ 388981 w 1233107"/>
                <a:gd name="connsiteY106" fmla="*/ 1062390 h 1422192"/>
                <a:gd name="connsiteX107" fmla="*/ 377125 w 1233107"/>
                <a:gd name="connsiteY107" fmla="*/ 1062390 h 1422192"/>
                <a:gd name="connsiteX108" fmla="*/ 377125 w 1233107"/>
                <a:gd name="connsiteY108" fmla="*/ 1089132 h 1422192"/>
                <a:gd name="connsiteX109" fmla="*/ 384239 w 1233107"/>
                <a:gd name="connsiteY109" fmla="*/ 1093994 h 1422192"/>
                <a:gd name="connsiteX110" fmla="*/ 381868 w 1233107"/>
                <a:gd name="connsiteY110" fmla="*/ 1111012 h 1422192"/>
                <a:gd name="connsiteX111" fmla="*/ 388981 w 1233107"/>
                <a:gd name="connsiteY111" fmla="*/ 1115874 h 1422192"/>
                <a:gd name="connsiteX112" fmla="*/ 388981 w 1233107"/>
                <a:gd name="connsiteY112" fmla="*/ 1179083 h 1422192"/>
                <a:gd name="connsiteX113" fmla="*/ 381868 w 1233107"/>
                <a:gd name="connsiteY113" fmla="*/ 1179083 h 1422192"/>
                <a:gd name="connsiteX114" fmla="*/ 381868 w 1233107"/>
                <a:gd name="connsiteY114" fmla="*/ 1191238 h 1422192"/>
                <a:gd name="connsiteX115" fmla="*/ 362898 w 1233107"/>
                <a:gd name="connsiteY115" fmla="*/ 1193669 h 1422192"/>
                <a:gd name="connsiteX116" fmla="*/ 348672 w 1233107"/>
                <a:gd name="connsiteY116" fmla="*/ 1227705 h 1422192"/>
                <a:gd name="connsiteX117" fmla="*/ 348672 w 1233107"/>
                <a:gd name="connsiteY117" fmla="*/ 1239860 h 1422192"/>
                <a:gd name="connsiteX118" fmla="*/ 405579 w 1233107"/>
                <a:gd name="connsiteY118" fmla="*/ 1242291 h 1422192"/>
                <a:gd name="connsiteX119" fmla="*/ 398466 w 1233107"/>
                <a:gd name="connsiteY119" fmla="*/ 1261740 h 1422192"/>
                <a:gd name="connsiteX120" fmla="*/ 403208 w 1233107"/>
                <a:gd name="connsiteY120" fmla="*/ 1271464 h 1422192"/>
                <a:gd name="connsiteX121" fmla="*/ 398466 w 1233107"/>
                <a:gd name="connsiteY121" fmla="*/ 1278758 h 1422192"/>
                <a:gd name="connsiteX122" fmla="*/ 381868 w 1233107"/>
                <a:gd name="connsiteY122" fmla="*/ 1278758 h 1422192"/>
                <a:gd name="connsiteX123" fmla="*/ 381868 w 1233107"/>
                <a:gd name="connsiteY123" fmla="*/ 1290913 h 1422192"/>
                <a:gd name="connsiteX124" fmla="*/ 351043 w 1233107"/>
                <a:gd name="connsiteY124" fmla="*/ 1298206 h 1422192"/>
                <a:gd name="connsiteX125" fmla="*/ 358156 w 1233107"/>
                <a:gd name="connsiteY125" fmla="*/ 1310362 h 1422192"/>
                <a:gd name="connsiteX126" fmla="*/ 355785 w 1233107"/>
                <a:gd name="connsiteY126" fmla="*/ 1366277 h 1422192"/>
                <a:gd name="connsiteX127" fmla="*/ 343929 w 1233107"/>
                <a:gd name="connsiteY127" fmla="*/ 1388157 h 1422192"/>
                <a:gd name="connsiteX128" fmla="*/ 317847 w 1233107"/>
                <a:gd name="connsiteY128" fmla="*/ 1417330 h 1422192"/>
                <a:gd name="connsiteX129" fmla="*/ 303620 w 1233107"/>
                <a:gd name="connsiteY129" fmla="*/ 1422192 h 1422192"/>
                <a:gd name="connsiteX130" fmla="*/ 287022 w 1233107"/>
                <a:gd name="connsiteY130" fmla="*/ 1393019 h 1422192"/>
                <a:gd name="connsiteX131" fmla="*/ 268053 w 1233107"/>
                <a:gd name="connsiteY131" fmla="*/ 1385726 h 1422192"/>
                <a:gd name="connsiteX132" fmla="*/ 253826 w 1233107"/>
                <a:gd name="connsiteY132" fmla="*/ 1402744 h 1422192"/>
                <a:gd name="connsiteX133" fmla="*/ 234857 w 1233107"/>
                <a:gd name="connsiteY133" fmla="*/ 1395450 h 1422192"/>
                <a:gd name="connsiteX134" fmla="*/ 220630 w 1233107"/>
                <a:gd name="connsiteY134" fmla="*/ 1400312 h 1422192"/>
                <a:gd name="connsiteX135" fmla="*/ 185063 w 1233107"/>
                <a:gd name="connsiteY135" fmla="*/ 1385726 h 1422192"/>
                <a:gd name="connsiteX136" fmla="*/ 144328 w 1233107"/>
                <a:gd name="connsiteY136" fmla="*/ 1364644 h 1422192"/>
                <a:gd name="connsiteX137" fmla="*/ 152633 w 1233107"/>
                <a:gd name="connsiteY137" fmla="*/ 1200602 h 1422192"/>
                <a:gd name="connsiteX138" fmla="*/ 152712 w 1233107"/>
                <a:gd name="connsiteY138" fmla="*/ 1091916 h 1422192"/>
                <a:gd name="connsiteX139" fmla="*/ 124137 w 1233107"/>
                <a:gd name="connsiteY139" fmla="*/ 1058579 h 1422192"/>
                <a:gd name="connsiteX140" fmla="*/ 941 w 1233107"/>
                <a:gd name="connsiteY140" fmla="*/ 920944 h 1422192"/>
                <a:gd name="connsiteX141" fmla="*/ 177000 w 1233107"/>
                <a:gd name="connsiteY141" fmla="*/ 876652 h 1422192"/>
                <a:gd name="connsiteX142" fmla="*/ 148721 w 1233107"/>
                <a:gd name="connsiteY142" fmla="*/ 794494 h 1422192"/>
                <a:gd name="connsiteX143" fmla="*/ 85368 w 1233107"/>
                <a:gd name="connsiteY143" fmla="*/ 715757 h 1422192"/>
                <a:gd name="connsiteX144" fmla="*/ 35493 w 1233107"/>
                <a:gd name="connsiteY144" fmla="*/ 676859 h 1422192"/>
                <a:gd name="connsiteX145" fmla="*/ 37137 w 1233107"/>
                <a:gd name="connsiteY145" fmla="*/ 629400 h 1422192"/>
                <a:gd name="connsiteX146" fmla="*/ 32901 w 1233107"/>
                <a:gd name="connsiteY146" fmla="*/ 552369 h 1422192"/>
                <a:gd name="connsiteX147" fmla="*/ 88208 w 1233107"/>
                <a:gd name="connsiteY147" fmla="*/ 438040 h 1422192"/>
                <a:gd name="connsiteX148" fmla="*/ 881894 w 1233107"/>
                <a:gd name="connsiteY148" fmla="*/ 214253 h 1422192"/>
                <a:gd name="connsiteX0" fmla="*/ 249053 w 1233107"/>
                <a:gd name="connsiteY0" fmla="*/ 0 h 1422192"/>
                <a:gd name="connsiteX1" fmla="*/ 881894 w 1233107"/>
                <a:gd name="connsiteY1" fmla="*/ 214253 h 1422192"/>
                <a:gd name="connsiteX2" fmla="*/ 1057643 w 1233107"/>
                <a:gd name="connsiteY2" fmla="*/ 260127 h 1422192"/>
                <a:gd name="connsiteX3" fmla="*/ 1069498 w 1233107"/>
                <a:gd name="connsiteY3" fmla="*/ 274714 h 1422192"/>
                <a:gd name="connsiteX4" fmla="*/ 1097952 w 1233107"/>
                <a:gd name="connsiteY4" fmla="*/ 274714 h 1422192"/>
                <a:gd name="connsiteX5" fmla="*/ 1100323 w 1233107"/>
                <a:gd name="connsiteY5" fmla="*/ 277145 h 1422192"/>
                <a:gd name="connsiteX6" fmla="*/ 1119292 w 1233107"/>
                <a:gd name="connsiteY6" fmla="*/ 269852 h 1422192"/>
                <a:gd name="connsiteX7" fmla="*/ 1131148 w 1233107"/>
                <a:gd name="connsiteY7" fmla="*/ 277145 h 1422192"/>
                <a:gd name="connsiteX8" fmla="*/ 1138262 w 1233107"/>
                <a:gd name="connsiteY8" fmla="*/ 277145 h 1422192"/>
                <a:gd name="connsiteX9" fmla="*/ 1133519 w 1233107"/>
                <a:gd name="connsiteY9" fmla="*/ 282007 h 1422192"/>
                <a:gd name="connsiteX10" fmla="*/ 1147746 w 1233107"/>
                <a:gd name="connsiteY10" fmla="*/ 289301 h 1422192"/>
                <a:gd name="connsiteX11" fmla="*/ 1154860 w 1233107"/>
                <a:gd name="connsiteY11" fmla="*/ 333060 h 1422192"/>
                <a:gd name="connsiteX12" fmla="*/ 1147746 w 1233107"/>
                <a:gd name="connsiteY12" fmla="*/ 340354 h 1422192"/>
                <a:gd name="connsiteX13" fmla="*/ 1147746 w 1233107"/>
                <a:gd name="connsiteY13" fmla="*/ 364665 h 1422192"/>
                <a:gd name="connsiteX14" fmla="*/ 1173829 w 1233107"/>
                <a:gd name="connsiteY14" fmla="*/ 381682 h 1422192"/>
                <a:gd name="connsiteX15" fmla="*/ 1169086 w 1233107"/>
                <a:gd name="connsiteY15" fmla="*/ 388976 h 1422192"/>
                <a:gd name="connsiteX16" fmla="*/ 1178571 w 1233107"/>
                <a:gd name="connsiteY16" fmla="*/ 401131 h 1422192"/>
                <a:gd name="connsiteX17" fmla="*/ 1178571 w 1233107"/>
                <a:gd name="connsiteY17" fmla="*/ 413287 h 1422192"/>
                <a:gd name="connsiteX18" fmla="*/ 1180942 w 1233107"/>
                <a:gd name="connsiteY18" fmla="*/ 415718 h 1422192"/>
                <a:gd name="connsiteX19" fmla="*/ 1178571 w 1233107"/>
                <a:gd name="connsiteY19" fmla="*/ 423011 h 1422192"/>
                <a:gd name="connsiteX20" fmla="*/ 1185684 w 1233107"/>
                <a:gd name="connsiteY20" fmla="*/ 435166 h 1422192"/>
                <a:gd name="connsiteX21" fmla="*/ 1192798 w 1233107"/>
                <a:gd name="connsiteY21" fmla="*/ 427873 h 1422192"/>
                <a:gd name="connsiteX22" fmla="*/ 1192798 w 1233107"/>
                <a:gd name="connsiteY22" fmla="*/ 437597 h 1422192"/>
                <a:gd name="connsiteX23" fmla="*/ 1195169 w 1233107"/>
                <a:gd name="connsiteY23" fmla="*/ 454615 h 1422192"/>
                <a:gd name="connsiteX24" fmla="*/ 1169086 w 1233107"/>
                <a:gd name="connsiteY24" fmla="*/ 469202 h 1422192"/>
                <a:gd name="connsiteX25" fmla="*/ 1147746 w 1233107"/>
                <a:gd name="connsiteY25" fmla="*/ 469202 h 1422192"/>
                <a:gd name="connsiteX26" fmla="*/ 1145375 w 1233107"/>
                <a:gd name="connsiteY26" fmla="*/ 486219 h 1422192"/>
                <a:gd name="connsiteX27" fmla="*/ 1166715 w 1233107"/>
                <a:gd name="connsiteY27" fmla="*/ 486219 h 1422192"/>
                <a:gd name="connsiteX28" fmla="*/ 1169086 w 1233107"/>
                <a:gd name="connsiteY28" fmla="*/ 493513 h 1422192"/>
                <a:gd name="connsiteX29" fmla="*/ 1173829 w 1233107"/>
                <a:gd name="connsiteY29" fmla="*/ 491082 h 1422192"/>
                <a:gd name="connsiteX30" fmla="*/ 1180942 w 1233107"/>
                <a:gd name="connsiteY30" fmla="*/ 503237 h 1422192"/>
                <a:gd name="connsiteX31" fmla="*/ 1178571 w 1233107"/>
                <a:gd name="connsiteY31" fmla="*/ 510530 h 1422192"/>
                <a:gd name="connsiteX32" fmla="*/ 1180942 w 1233107"/>
                <a:gd name="connsiteY32" fmla="*/ 512962 h 1422192"/>
                <a:gd name="connsiteX33" fmla="*/ 1199911 w 1233107"/>
                <a:gd name="connsiteY33" fmla="*/ 491082 h 1422192"/>
                <a:gd name="connsiteX34" fmla="*/ 1207025 w 1233107"/>
                <a:gd name="connsiteY34" fmla="*/ 493513 h 1422192"/>
                <a:gd name="connsiteX35" fmla="*/ 1202282 w 1233107"/>
                <a:gd name="connsiteY35" fmla="*/ 491082 h 1422192"/>
                <a:gd name="connsiteX36" fmla="*/ 1209396 w 1233107"/>
                <a:gd name="connsiteY36" fmla="*/ 483788 h 1422192"/>
                <a:gd name="connsiteX37" fmla="*/ 1216509 w 1233107"/>
                <a:gd name="connsiteY37" fmla="*/ 478926 h 1422192"/>
                <a:gd name="connsiteX38" fmla="*/ 1233107 w 1233107"/>
                <a:gd name="connsiteY38" fmla="*/ 527548 h 1422192"/>
                <a:gd name="connsiteX39" fmla="*/ 1228365 w 1233107"/>
                <a:gd name="connsiteY39" fmla="*/ 534841 h 1422192"/>
                <a:gd name="connsiteX40" fmla="*/ 1228365 w 1233107"/>
                <a:gd name="connsiteY40" fmla="*/ 551859 h 1422192"/>
                <a:gd name="connsiteX41" fmla="*/ 1195169 w 1233107"/>
                <a:gd name="connsiteY41" fmla="*/ 546997 h 1422192"/>
                <a:gd name="connsiteX42" fmla="*/ 1192798 w 1233107"/>
                <a:gd name="connsiteY42" fmla="*/ 583463 h 1422192"/>
                <a:gd name="connsiteX43" fmla="*/ 1178571 w 1233107"/>
                <a:gd name="connsiteY43" fmla="*/ 583463 h 1422192"/>
                <a:gd name="connsiteX44" fmla="*/ 1173829 w 1233107"/>
                <a:gd name="connsiteY44" fmla="*/ 615068 h 1422192"/>
                <a:gd name="connsiteX45" fmla="*/ 1159602 w 1233107"/>
                <a:gd name="connsiteY45" fmla="*/ 632085 h 1422192"/>
                <a:gd name="connsiteX46" fmla="*/ 1159602 w 1233107"/>
                <a:gd name="connsiteY46" fmla="*/ 658827 h 1422192"/>
                <a:gd name="connsiteX47" fmla="*/ 1140633 w 1233107"/>
                <a:gd name="connsiteY47" fmla="*/ 670983 h 1422192"/>
                <a:gd name="connsiteX48" fmla="*/ 1166715 w 1233107"/>
                <a:gd name="connsiteY48" fmla="*/ 680707 h 1422192"/>
                <a:gd name="connsiteX49" fmla="*/ 1166715 w 1233107"/>
                <a:gd name="connsiteY49" fmla="*/ 688001 h 1422192"/>
                <a:gd name="connsiteX50" fmla="*/ 1112179 w 1233107"/>
                <a:gd name="connsiteY50" fmla="*/ 688001 h 1422192"/>
                <a:gd name="connsiteX51" fmla="*/ 1124035 w 1233107"/>
                <a:gd name="connsiteY51" fmla="*/ 712312 h 1422192"/>
                <a:gd name="connsiteX52" fmla="*/ 1133519 w 1233107"/>
                <a:gd name="connsiteY52" fmla="*/ 719605 h 1422192"/>
                <a:gd name="connsiteX53" fmla="*/ 1131148 w 1233107"/>
                <a:gd name="connsiteY53" fmla="*/ 729329 h 1422192"/>
                <a:gd name="connsiteX54" fmla="*/ 1133519 w 1233107"/>
                <a:gd name="connsiteY54" fmla="*/ 734191 h 1422192"/>
                <a:gd name="connsiteX55" fmla="*/ 1133519 w 1233107"/>
                <a:gd name="connsiteY55" fmla="*/ 756071 h 1422192"/>
                <a:gd name="connsiteX56" fmla="*/ 1126406 w 1233107"/>
                <a:gd name="connsiteY56" fmla="*/ 756071 h 1422192"/>
                <a:gd name="connsiteX57" fmla="*/ 1119292 w 1233107"/>
                <a:gd name="connsiteY57" fmla="*/ 777951 h 1422192"/>
                <a:gd name="connsiteX58" fmla="*/ 1119292 w 1233107"/>
                <a:gd name="connsiteY58" fmla="*/ 816849 h 1422192"/>
                <a:gd name="connsiteX59" fmla="*/ 1105066 w 1233107"/>
                <a:gd name="connsiteY59" fmla="*/ 819280 h 1422192"/>
                <a:gd name="connsiteX60" fmla="*/ 1105066 w 1233107"/>
                <a:gd name="connsiteY60" fmla="*/ 833866 h 1422192"/>
                <a:gd name="connsiteX61" fmla="*/ 1093210 w 1233107"/>
                <a:gd name="connsiteY61" fmla="*/ 850884 h 1422192"/>
                <a:gd name="connsiteX62" fmla="*/ 1036302 w 1233107"/>
                <a:gd name="connsiteY62" fmla="*/ 843591 h 1422192"/>
                <a:gd name="connsiteX63" fmla="*/ 1010220 w 1233107"/>
                <a:gd name="connsiteY63" fmla="*/ 843591 h 1422192"/>
                <a:gd name="connsiteX64" fmla="*/ 998364 w 1233107"/>
                <a:gd name="connsiteY64" fmla="*/ 853315 h 1422192"/>
                <a:gd name="connsiteX65" fmla="*/ 991251 w 1233107"/>
                <a:gd name="connsiteY65" fmla="*/ 846022 h 1422192"/>
                <a:gd name="connsiteX66" fmla="*/ 984137 w 1233107"/>
                <a:gd name="connsiteY66" fmla="*/ 850884 h 1422192"/>
                <a:gd name="connsiteX67" fmla="*/ 962797 w 1233107"/>
                <a:gd name="connsiteY67" fmla="*/ 824142 h 1422192"/>
                <a:gd name="connsiteX68" fmla="*/ 948570 w 1233107"/>
                <a:gd name="connsiteY68" fmla="*/ 831435 h 1422192"/>
                <a:gd name="connsiteX69" fmla="*/ 941457 w 1233107"/>
                <a:gd name="connsiteY69" fmla="*/ 843591 h 1422192"/>
                <a:gd name="connsiteX70" fmla="*/ 934343 w 1233107"/>
                <a:gd name="connsiteY70" fmla="*/ 846022 h 1422192"/>
                <a:gd name="connsiteX71" fmla="*/ 920116 w 1233107"/>
                <a:gd name="connsiteY71" fmla="*/ 816849 h 1422192"/>
                <a:gd name="connsiteX72" fmla="*/ 848982 w 1233107"/>
                <a:gd name="connsiteY72" fmla="*/ 819280 h 1422192"/>
                <a:gd name="connsiteX73" fmla="*/ 846611 w 1233107"/>
                <a:gd name="connsiteY73" fmla="*/ 831435 h 1422192"/>
                <a:gd name="connsiteX74" fmla="*/ 803931 w 1233107"/>
                <a:gd name="connsiteY74" fmla="*/ 831435 h 1422192"/>
                <a:gd name="connsiteX75" fmla="*/ 803931 w 1233107"/>
                <a:gd name="connsiteY75" fmla="*/ 838729 h 1422192"/>
                <a:gd name="connsiteX76" fmla="*/ 773106 w 1233107"/>
                <a:gd name="connsiteY76" fmla="*/ 831435 h 1422192"/>
                <a:gd name="connsiteX77" fmla="*/ 773106 w 1233107"/>
                <a:gd name="connsiteY77" fmla="*/ 816849 h 1422192"/>
                <a:gd name="connsiteX78" fmla="*/ 765992 w 1233107"/>
                <a:gd name="connsiteY78" fmla="*/ 816849 h 1422192"/>
                <a:gd name="connsiteX79" fmla="*/ 763621 w 1233107"/>
                <a:gd name="connsiteY79" fmla="*/ 802262 h 1422192"/>
                <a:gd name="connsiteX80" fmla="*/ 763621 w 1233107"/>
                <a:gd name="connsiteY80" fmla="*/ 802262 h 1422192"/>
                <a:gd name="connsiteX81" fmla="*/ 765992 w 1233107"/>
                <a:gd name="connsiteY81" fmla="*/ 816849 h 1422192"/>
                <a:gd name="connsiteX82" fmla="*/ 711456 w 1233107"/>
                <a:gd name="connsiteY82" fmla="*/ 819280 h 1422192"/>
                <a:gd name="connsiteX83" fmla="*/ 671147 w 1233107"/>
                <a:gd name="connsiteY83" fmla="*/ 811987 h 1422192"/>
                <a:gd name="connsiteX84" fmla="*/ 668776 w 1233107"/>
                <a:gd name="connsiteY84" fmla="*/ 819280 h 1422192"/>
                <a:gd name="connsiteX85" fmla="*/ 649806 w 1233107"/>
                <a:gd name="connsiteY85" fmla="*/ 824142 h 1422192"/>
                <a:gd name="connsiteX86" fmla="*/ 642693 w 1233107"/>
                <a:gd name="connsiteY86" fmla="*/ 843591 h 1422192"/>
                <a:gd name="connsiteX87" fmla="*/ 647435 w 1233107"/>
                <a:gd name="connsiteY87" fmla="*/ 860609 h 1422192"/>
                <a:gd name="connsiteX88" fmla="*/ 628466 w 1233107"/>
                <a:gd name="connsiteY88" fmla="*/ 860609 h 1422192"/>
                <a:gd name="connsiteX89" fmla="*/ 623724 w 1233107"/>
                <a:gd name="connsiteY89" fmla="*/ 880058 h 1422192"/>
                <a:gd name="connsiteX90" fmla="*/ 630837 w 1233107"/>
                <a:gd name="connsiteY90" fmla="*/ 894644 h 1422192"/>
                <a:gd name="connsiteX91" fmla="*/ 628466 w 1233107"/>
                <a:gd name="connsiteY91" fmla="*/ 916524 h 1422192"/>
                <a:gd name="connsiteX92" fmla="*/ 616610 w 1233107"/>
                <a:gd name="connsiteY92" fmla="*/ 923817 h 1422192"/>
                <a:gd name="connsiteX93" fmla="*/ 616610 w 1233107"/>
                <a:gd name="connsiteY93" fmla="*/ 957853 h 1422192"/>
                <a:gd name="connsiteX94" fmla="*/ 602384 w 1233107"/>
                <a:gd name="connsiteY94" fmla="*/ 962715 h 1422192"/>
                <a:gd name="connsiteX95" fmla="*/ 600012 w 1233107"/>
                <a:gd name="connsiteY95" fmla="*/ 948128 h 1422192"/>
                <a:gd name="connsiteX96" fmla="*/ 566816 w 1233107"/>
                <a:gd name="connsiteY96" fmla="*/ 948128 h 1422192"/>
                <a:gd name="connsiteX97" fmla="*/ 566816 w 1233107"/>
                <a:gd name="connsiteY97" fmla="*/ 970008 h 1422192"/>
                <a:gd name="connsiteX98" fmla="*/ 547847 w 1233107"/>
                <a:gd name="connsiteY98" fmla="*/ 970008 h 1422192"/>
                <a:gd name="connsiteX99" fmla="*/ 547847 w 1233107"/>
                <a:gd name="connsiteY99" fmla="*/ 979733 h 1422192"/>
                <a:gd name="connsiteX100" fmla="*/ 545476 w 1233107"/>
                <a:gd name="connsiteY100" fmla="*/ 987026 h 1422192"/>
                <a:gd name="connsiteX101" fmla="*/ 464858 w 1233107"/>
                <a:gd name="connsiteY101" fmla="*/ 987026 h 1422192"/>
                <a:gd name="connsiteX102" fmla="*/ 464858 w 1233107"/>
                <a:gd name="connsiteY102" fmla="*/ 1006475 h 1422192"/>
                <a:gd name="connsiteX103" fmla="*/ 412692 w 1233107"/>
                <a:gd name="connsiteY103" fmla="*/ 1011337 h 1422192"/>
                <a:gd name="connsiteX104" fmla="*/ 412692 w 1233107"/>
                <a:gd name="connsiteY104" fmla="*/ 1040510 h 1422192"/>
                <a:gd name="connsiteX105" fmla="*/ 391352 w 1233107"/>
                <a:gd name="connsiteY105" fmla="*/ 1040510 h 1422192"/>
                <a:gd name="connsiteX106" fmla="*/ 388981 w 1233107"/>
                <a:gd name="connsiteY106" fmla="*/ 1062390 h 1422192"/>
                <a:gd name="connsiteX107" fmla="*/ 377125 w 1233107"/>
                <a:gd name="connsiteY107" fmla="*/ 1062390 h 1422192"/>
                <a:gd name="connsiteX108" fmla="*/ 377125 w 1233107"/>
                <a:gd name="connsiteY108" fmla="*/ 1089132 h 1422192"/>
                <a:gd name="connsiteX109" fmla="*/ 384239 w 1233107"/>
                <a:gd name="connsiteY109" fmla="*/ 1093994 h 1422192"/>
                <a:gd name="connsiteX110" fmla="*/ 381868 w 1233107"/>
                <a:gd name="connsiteY110" fmla="*/ 1111012 h 1422192"/>
                <a:gd name="connsiteX111" fmla="*/ 388981 w 1233107"/>
                <a:gd name="connsiteY111" fmla="*/ 1115874 h 1422192"/>
                <a:gd name="connsiteX112" fmla="*/ 388981 w 1233107"/>
                <a:gd name="connsiteY112" fmla="*/ 1179083 h 1422192"/>
                <a:gd name="connsiteX113" fmla="*/ 381868 w 1233107"/>
                <a:gd name="connsiteY113" fmla="*/ 1179083 h 1422192"/>
                <a:gd name="connsiteX114" fmla="*/ 381868 w 1233107"/>
                <a:gd name="connsiteY114" fmla="*/ 1191238 h 1422192"/>
                <a:gd name="connsiteX115" fmla="*/ 362898 w 1233107"/>
                <a:gd name="connsiteY115" fmla="*/ 1193669 h 1422192"/>
                <a:gd name="connsiteX116" fmla="*/ 348672 w 1233107"/>
                <a:gd name="connsiteY116" fmla="*/ 1227705 h 1422192"/>
                <a:gd name="connsiteX117" fmla="*/ 348672 w 1233107"/>
                <a:gd name="connsiteY117" fmla="*/ 1239860 h 1422192"/>
                <a:gd name="connsiteX118" fmla="*/ 405579 w 1233107"/>
                <a:gd name="connsiteY118" fmla="*/ 1242291 h 1422192"/>
                <a:gd name="connsiteX119" fmla="*/ 398466 w 1233107"/>
                <a:gd name="connsiteY119" fmla="*/ 1261740 h 1422192"/>
                <a:gd name="connsiteX120" fmla="*/ 403208 w 1233107"/>
                <a:gd name="connsiteY120" fmla="*/ 1271464 h 1422192"/>
                <a:gd name="connsiteX121" fmla="*/ 398466 w 1233107"/>
                <a:gd name="connsiteY121" fmla="*/ 1278758 h 1422192"/>
                <a:gd name="connsiteX122" fmla="*/ 381868 w 1233107"/>
                <a:gd name="connsiteY122" fmla="*/ 1278758 h 1422192"/>
                <a:gd name="connsiteX123" fmla="*/ 381868 w 1233107"/>
                <a:gd name="connsiteY123" fmla="*/ 1290913 h 1422192"/>
                <a:gd name="connsiteX124" fmla="*/ 351043 w 1233107"/>
                <a:gd name="connsiteY124" fmla="*/ 1298206 h 1422192"/>
                <a:gd name="connsiteX125" fmla="*/ 358156 w 1233107"/>
                <a:gd name="connsiteY125" fmla="*/ 1310362 h 1422192"/>
                <a:gd name="connsiteX126" fmla="*/ 355785 w 1233107"/>
                <a:gd name="connsiteY126" fmla="*/ 1366277 h 1422192"/>
                <a:gd name="connsiteX127" fmla="*/ 343929 w 1233107"/>
                <a:gd name="connsiteY127" fmla="*/ 1388157 h 1422192"/>
                <a:gd name="connsiteX128" fmla="*/ 317847 w 1233107"/>
                <a:gd name="connsiteY128" fmla="*/ 1417330 h 1422192"/>
                <a:gd name="connsiteX129" fmla="*/ 303620 w 1233107"/>
                <a:gd name="connsiteY129" fmla="*/ 1422192 h 1422192"/>
                <a:gd name="connsiteX130" fmla="*/ 287022 w 1233107"/>
                <a:gd name="connsiteY130" fmla="*/ 1393019 h 1422192"/>
                <a:gd name="connsiteX131" fmla="*/ 268053 w 1233107"/>
                <a:gd name="connsiteY131" fmla="*/ 1385726 h 1422192"/>
                <a:gd name="connsiteX132" fmla="*/ 253826 w 1233107"/>
                <a:gd name="connsiteY132" fmla="*/ 1402744 h 1422192"/>
                <a:gd name="connsiteX133" fmla="*/ 234857 w 1233107"/>
                <a:gd name="connsiteY133" fmla="*/ 1395450 h 1422192"/>
                <a:gd name="connsiteX134" fmla="*/ 220630 w 1233107"/>
                <a:gd name="connsiteY134" fmla="*/ 1400312 h 1422192"/>
                <a:gd name="connsiteX135" fmla="*/ 185063 w 1233107"/>
                <a:gd name="connsiteY135" fmla="*/ 1385726 h 1422192"/>
                <a:gd name="connsiteX136" fmla="*/ 144328 w 1233107"/>
                <a:gd name="connsiteY136" fmla="*/ 1364644 h 1422192"/>
                <a:gd name="connsiteX137" fmla="*/ 152633 w 1233107"/>
                <a:gd name="connsiteY137" fmla="*/ 1200602 h 1422192"/>
                <a:gd name="connsiteX138" fmla="*/ 152712 w 1233107"/>
                <a:gd name="connsiteY138" fmla="*/ 1091916 h 1422192"/>
                <a:gd name="connsiteX139" fmla="*/ 124137 w 1233107"/>
                <a:gd name="connsiteY139" fmla="*/ 1058579 h 1422192"/>
                <a:gd name="connsiteX140" fmla="*/ 941 w 1233107"/>
                <a:gd name="connsiteY140" fmla="*/ 920944 h 1422192"/>
                <a:gd name="connsiteX141" fmla="*/ 177000 w 1233107"/>
                <a:gd name="connsiteY141" fmla="*/ 876652 h 1422192"/>
                <a:gd name="connsiteX142" fmla="*/ 148721 w 1233107"/>
                <a:gd name="connsiteY142" fmla="*/ 794494 h 1422192"/>
                <a:gd name="connsiteX143" fmla="*/ 85368 w 1233107"/>
                <a:gd name="connsiteY143" fmla="*/ 715757 h 1422192"/>
                <a:gd name="connsiteX144" fmla="*/ 35493 w 1233107"/>
                <a:gd name="connsiteY144" fmla="*/ 676859 h 1422192"/>
                <a:gd name="connsiteX145" fmla="*/ 37137 w 1233107"/>
                <a:gd name="connsiteY145" fmla="*/ 629400 h 1422192"/>
                <a:gd name="connsiteX146" fmla="*/ 32901 w 1233107"/>
                <a:gd name="connsiteY146" fmla="*/ 552369 h 1422192"/>
                <a:gd name="connsiteX147" fmla="*/ 88208 w 1233107"/>
                <a:gd name="connsiteY147" fmla="*/ 438040 h 1422192"/>
                <a:gd name="connsiteX148" fmla="*/ 881894 w 1233107"/>
                <a:gd name="connsiteY148" fmla="*/ 214253 h 1422192"/>
                <a:gd name="connsiteX0" fmla="*/ 249053 w 1233107"/>
                <a:gd name="connsiteY0" fmla="*/ 0 h 1422192"/>
                <a:gd name="connsiteX1" fmla="*/ 881894 w 1233107"/>
                <a:gd name="connsiteY1" fmla="*/ 214253 h 1422192"/>
                <a:gd name="connsiteX2" fmla="*/ 1057643 w 1233107"/>
                <a:gd name="connsiteY2" fmla="*/ 260127 h 1422192"/>
                <a:gd name="connsiteX3" fmla="*/ 1069498 w 1233107"/>
                <a:gd name="connsiteY3" fmla="*/ 274714 h 1422192"/>
                <a:gd name="connsiteX4" fmla="*/ 1097952 w 1233107"/>
                <a:gd name="connsiteY4" fmla="*/ 274714 h 1422192"/>
                <a:gd name="connsiteX5" fmla="*/ 1100323 w 1233107"/>
                <a:gd name="connsiteY5" fmla="*/ 277145 h 1422192"/>
                <a:gd name="connsiteX6" fmla="*/ 1119292 w 1233107"/>
                <a:gd name="connsiteY6" fmla="*/ 269852 h 1422192"/>
                <a:gd name="connsiteX7" fmla="*/ 1131148 w 1233107"/>
                <a:gd name="connsiteY7" fmla="*/ 277145 h 1422192"/>
                <a:gd name="connsiteX8" fmla="*/ 1138262 w 1233107"/>
                <a:gd name="connsiteY8" fmla="*/ 277145 h 1422192"/>
                <a:gd name="connsiteX9" fmla="*/ 1133519 w 1233107"/>
                <a:gd name="connsiteY9" fmla="*/ 282007 h 1422192"/>
                <a:gd name="connsiteX10" fmla="*/ 1147746 w 1233107"/>
                <a:gd name="connsiteY10" fmla="*/ 289301 h 1422192"/>
                <a:gd name="connsiteX11" fmla="*/ 1154860 w 1233107"/>
                <a:gd name="connsiteY11" fmla="*/ 333060 h 1422192"/>
                <a:gd name="connsiteX12" fmla="*/ 1147746 w 1233107"/>
                <a:gd name="connsiteY12" fmla="*/ 340354 h 1422192"/>
                <a:gd name="connsiteX13" fmla="*/ 1147746 w 1233107"/>
                <a:gd name="connsiteY13" fmla="*/ 364665 h 1422192"/>
                <a:gd name="connsiteX14" fmla="*/ 1173829 w 1233107"/>
                <a:gd name="connsiteY14" fmla="*/ 381682 h 1422192"/>
                <a:gd name="connsiteX15" fmla="*/ 1169086 w 1233107"/>
                <a:gd name="connsiteY15" fmla="*/ 388976 h 1422192"/>
                <a:gd name="connsiteX16" fmla="*/ 1178571 w 1233107"/>
                <a:gd name="connsiteY16" fmla="*/ 401131 h 1422192"/>
                <a:gd name="connsiteX17" fmla="*/ 1178571 w 1233107"/>
                <a:gd name="connsiteY17" fmla="*/ 413287 h 1422192"/>
                <a:gd name="connsiteX18" fmla="*/ 1180942 w 1233107"/>
                <a:gd name="connsiteY18" fmla="*/ 415718 h 1422192"/>
                <a:gd name="connsiteX19" fmla="*/ 1178571 w 1233107"/>
                <a:gd name="connsiteY19" fmla="*/ 423011 h 1422192"/>
                <a:gd name="connsiteX20" fmla="*/ 1185684 w 1233107"/>
                <a:gd name="connsiteY20" fmla="*/ 435166 h 1422192"/>
                <a:gd name="connsiteX21" fmla="*/ 1192798 w 1233107"/>
                <a:gd name="connsiteY21" fmla="*/ 427873 h 1422192"/>
                <a:gd name="connsiteX22" fmla="*/ 1192798 w 1233107"/>
                <a:gd name="connsiteY22" fmla="*/ 437597 h 1422192"/>
                <a:gd name="connsiteX23" fmla="*/ 1195169 w 1233107"/>
                <a:gd name="connsiteY23" fmla="*/ 454615 h 1422192"/>
                <a:gd name="connsiteX24" fmla="*/ 1169086 w 1233107"/>
                <a:gd name="connsiteY24" fmla="*/ 469202 h 1422192"/>
                <a:gd name="connsiteX25" fmla="*/ 1147746 w 1233107"/>
                <a:gd name="connsiteY25" fmla="*/ 469202 h 1422192"/>
                <a:gd name="connsiteX26" fmla="*/ 1145375 w 1233107"/>
                <a:gd name="connsiteY26" fmla="*/ 486219 h 1422192"/>
                <a:gd name="connsiteX27" fmla="*/ 1166715 w 1233107"/>
                <a:gd name="connsiteY27" fmla="*/ 486219 h 1422192"/>
                <a:gd name="connsiteX28" fmla="*/ 1169086 w 1233107"/>
                <a:gd name="connsiteY28" fmla="*/ 493513 h 1422192"/>
                <a:gd name="connsiteX29" fmla="*/ 1173829 w 1233107"/>
                <a:gd name="connsiteY29" fmla="*/ 491082 h 1422192"/>
                <a:gd name="connsiteX30" fmla="*/ 1180942 w 1233107"/>
                <a:gd name="connsiteY30" fmla="*/ 503237 h 1422192"/>
                <a:gd name="connsiteX31" fmla="*/ 1178571 w 1233107"/>
                <a:gd name="connsiteY31" fmla="*/ 510530 h 1422192"/>
                <a:gd name="connsiteX32" fmla="*/ 1180942 w 1233107"/>
                <a:gd name="connsiteY32" fmla="*/ 512962 h 1422192"/>
                <a:gd name="connsiteX33" fmla="*/ 1199911 w 1233107"/>
                <a:gd name="connsiteY33" fmla="*/ 491082 h 1422192"/>
                <a:gd name="connsiteX34" fmla="*/ 1207025 w 1233107"/>
                <a:gd name="connsiteY34" fmla="*/ 493513 h 1422192"/>
                <a:gd name="connsiteX35" fmla="*/ 1202282 w 1233107"/>
                <a:gd name="connsiteY35" fmla="*/ 491082 h 1422192"/>
                <a:gd name="connsiteX36" fmla="*/ 1209396 w 1233107"/>
                <a:gd name="connsiteY36" fmla="*/ 483788 h 1422192"/>
                <a:gd name="connsiteX37" fmla="*/ 1216509 w 1233107"/>
                <a:gd name="connsiteY37" fmla="*/ 478926 h 1422192"/>
                <a:gd name="connsiteX38" fmla="*/ 1233107 w 1233107"/>
                <a:gd name="connsiteY38" fmla="*/ 527548 h 1422192"/>
                <a:gd name="connsiteX39" fmla="*/ 1228365 w 1233107"/>
                <a:gd name="connsiteY39" fmla="*/ 534841 h 1422192"/>
                <a:gd name="connsiteX40" fmla="*/ 1228365 w 1233107"/>
                <a:gd name="connsiteY40" fmla="*/ 551859 h 1422192"/>
                <a:gd name="connsiteX41" fmla="*/ 1195169 w 1233107"/>
                <a:gd name="connsiteY41" fmla="*/ 546997 h 1422192"/>
                <a:gd name="connsiteX42" fmla="*/ 1192798 w 1233107"/>
                <a:gd name="connsiteY42" fmla="*/ 583463 h 1422192"/>
                <a:gd name="connsiteX43" fmla="*/ 1178571 w 1233107"/>
                <a:gd name="connsiteY43" fmla="*/ 583463 h 1422192"/>
                <a:gd name="connsiteX44" fmla="*/ 1173829 w 1233107"/>
                <a:gd name="connsiteY44" fmla="*/ 615068 h 1422192"/>
                <a:gd name="connsiteX45" fmla="*/ 1159602 w 1233107"/>
                <a:gd name="connsiteY45" fmla="*/ 632085 h 1422192"/>
                <a:gd name="connsiteX46" fmla="*/ 1159602 w 1233107"/>
                <a:gd name="connsiteY46" fmla="*/ 658827 h 1422192"/>
                <a:gd name="connsiteX47" fmla="*/ 1140633 w 1233107"/>
                <a:gd name="connsiteY47" fmla="*/ 670983 h 1422192"/>
                <a:gd name="connsiteX48" fmla="*/ 1166715 w 1233107"/>
                <a:gd name="connsiteY48" fmla="*/ 680707 h 1422192"/>
                <a:gd name="connsiteX49" fmla="*/ 1166715 w 1233107"/>
                <a:gd name="connsiteY49" fmla="*/ 688001 h 1422192"/>
                <a:gd name="connsiteX50" fmla="*/ 1112179 w 1233107"/>
                <a:gd name="connsiteY50" fmla="*/ 688001 h 1422192"/>
                <a:gd name="connsiteX51" fmla="*/ 1124035 w 1233107"/>
                <a:gd name="connsiteY51" fmla="*/ 712312 h 1422192"/>
                <a:gd name="connsiteX52" fmla="*/ 1133519 w 1233107"/>
                <a:gd name="connsiteY52" fmla="*/ 719605 h 1422192"/>
                <a:gd name="connsiteX53" fmla="*/ 1131148 w 1233107"/>
                <a:gd name="connsiteY53" fmla="*/ 729329 h 1422192"/>
                <a:gd name="connsiteX54" fmla="*/ 1133519 w 1233107"/>
                <a:gd name="connsiteY54" fmla="*/ 734191 h 1422192"/>
                <a:gd name="connsiteX55" fmla="*/ 1133519 w 1233107"/>
                <a:gd name="connsiteY55" fmla="*/ 756071 h 1422192"/>
                <a:gd name="connsiteX56" fmla="*/ 1126406 w 1233107"/>
                <a:gd name="connsiteY56" fmla="*/ 756071 h 1422192"/>
                <a:gd name="connsiteX57" fmla="*/ 1119292 w 1233107"/>
                <a:gd name="connsiteY57" fmla="*/ 777951 h 1422192"/>
                <a:gd name="connsiteX58" fmla="*/ 1119292 w 1233107"/>
                <a:gd name="connsiteY58" fmla="*/ 816849 h 1422192"/>
                <a:gd name="connsiteX59" fmla="*/ 1105066 w 1233107"/>
                <a:gd name="connsiteY59" fmla="*/ 819280 h 1422192"/>
                <a:gd name="connsiteX60" fmla="*/ 1105066 w 1233107"/>
                <a:gd name="connsiteY60" fmla="*/ 833866 h 1422192"/>
                <a:gd name="connsiteX61" fmla="*/ 1093210 w 1233107"/>
                <a:gd name="connsiteY61" fmla="*/ 850884 h 1422192"/>
                <a:gd name="connsiteX62" fmla="*/ 1036302 w 1233107"/>
                <a:gd name="connsiteY62" fmla="*/ 843591 h 1422192"/>
                <a:gd name="connsiteX63" fmla="*/ 1010220 w 1233107"/>
                <a:gd name="connsiteY63" fmla="*/ 843591 h 1422192"/>
                <a:gd name="connsiteX64" fmla="*/ 998364 w 1233107"/>
                <a:gd name="connsiteY64" fmla="*/ 853315 h 1422192"/>
                <a:gd name="connsiteX65" fmla="*/ 991251 w 1233107"/>
                <a:gd name="connsiteY65" fmla="*/ 846022 h 1422192"/>
                <a:gd name="connsiteX66" fmla="*/ 984137 w 1233107"/>
                <a:gd name="connsiteY66" fmla="*/ 850884 h 1422192"/>
                <a:gd name="connsiteX67" fmla="*/ 962797 w 1233107"/>
                <a:gd name="connsiteY67" fmla="*/ 824142 h 1422192"/>
                <a:gd name="connsiteX68" fmla="*/ 948570 w 1233107"/>
                <a:gd name="connsiteY68" fmla="*/ 831435 h 1422192"/>
                <a:gd name="connsiteX69" fmla="*/ 941457 w 1233107"/>
                <a:gd name="connsiteY69" fmla="*/ 843591 h 1422192"/>
                <a:gd name="connsiteX70" fmla="*/ 934343 w 1233107"/>
                <a:gd name="connsiteY70" fmla="*/ 846022 h 1422192"/>
                <a:gd name="connsiteX71" fmla="*/ 920116 w 1233107"/>
                <a:gd name="connsiteY71" fmla="*/ 816849 h 1422192"/>
                <a:gd name="connsiteX72" fmla="*/ 848982 w 1233107"/>
                <a:gd name="connsiteY72" fmla="*/ 819280 h 1422192"/>
                <a:gd name="connsiteX73" fmla="*/ 846611 w 1233107"/>
                <a:gd name="connsiteY73" fmla="*/ 831435 h 1422192"/>
                <a:gd name="connsiteX74" fmla="*/ 803931 w 1233107"/>
                <a:gd name="connsiteY74" fmla="*/ 831435 h 1422192"/>
                <a:gd name="connsiteX75" fmla="*/ 803931 w 1233107"/>
                <a:gd name="connsiteY75" fmla="*/ 838729 h 1422192"/>
                <a:gd name="connsiteX76" fmla="*/ 773106 w 1233107"/>
                <a:gd name="connsiteY76" fmla="*/ 831435 h 1422192"/>
                <a:gd name="connsiteX77" fmla="*/ 773106 w 1233107"/>
                <a:gd name="connsiteY77" fmla="*/ 816849 h 1422192"/>
                <a:gd name="connsiteX78" fmla="*/ 765992 w 1233107"/>
                <a:gd name="connsiteY78" fmla="*/ 816849 h 1422192"/>
                <a:gd name="connsiteX79" fmla="*/ 763621 w 1233107"/>
                <a:gd name="connsiteY79" fmla="*/ 802262 h 1422192"/>
                <a:gd name="connsiteX80" fmla="*/ 763621 w 1233107"/>
                <a:gd name="connsiteY80" fmla="*/ 802262 h 1422192"/>
                <a:gd name="connsiteX81" fmla="*/ 765992 w 1233107"/>
                <a:gd name="connsiteY81" fmla="*/ 816849 h 1422192"/>
                <a:gd name="connsiteX82" fmla="*/ 711456 w 1233107"/>
                <a:gd name="connsiteY82" fmla="*/ 819280 h 1422192"/>
                <a:gd name="connsiteX83" fmla="*/ 671147 w 1233107"/>
                <a:gd name="connsiteY83" fmla="*/ 811987 h 1422192"/>
                <a:gd name="connsiteX84" fmla="*/ 668776 w 1233107"/>
                <a:gd name="connsiteY84" fmla="*/ 819280 h 1422192"/>
                <a:gd name="connsiteX85" fmla="*/ 649806 w 1233107"/>
                <a:gd name="connsiteY85" fmla="*/ 824142 h 1422192"/>
                <a:gd name="connsiteX86" fmla="*/ 642693 w 1233107"/>
                <a:gd name="connsiteY86" fmla="*/ 843591 h 1422192"/>
                <a:gd name="connsiteX87" fmla="*/ 647435 w 1233107"/>
                <a:gd name="connsiteY87" fmla="*/ 860609 h 1422192"/>
                <a:gd name="connsiteX88" fmla="*/ 628466 w 1233107"/>
                <a:gd name="connsiteY88" fmla="*/ 860609 h 1422192"/>
                <a:gd name="connsiteX89" fmla="*/ 623724 w 1233107"/>
                <a:gd name="connsiteY89" fmla="*/ 880058 h 1422192"/>
                <a:gd name="connsiteX90" fmla="*/ 630837 w 1233107"/>
                <a:gd name="connsiteY90" fmla="*/ 894644 h 1422192"/>
                <a:gd name="connsiteX91" fmla="*/ 628466 w 1233107"/>
                <a:gd name="connsiteY91" fmla="*/ 916524 h 1422192"/>
                <a:gd name="connsiteX92" fmla="*/ 616610 w 1233107"/>
                <a:gd name="connsiteY92" fmla="*/ 923817 h 1422192"/>
                <a:gd name="connsiteX93" fmla="*/ 616610 w 1233107"/>
                <a:gd name="connsiteY93" fmla="*/ 957853 h 1422192"/>
                <a:gd name="connsiteX94" fmla="*/ 602384 w 1233107"/>
                <a:gd name="connsiteY94" fmla="*/ 962715 h 1422192"/>
                <a:gd name="connsiteX95" fmla="*/ 600012 w 1233107"/>
                <a:gd name="connsiteY95" fmla="*/ 948128 h 1422192"/>
                <a:gd name="connsiteX96" fmla="*/ 566816 w 1233107"/>
                <a:gd name="connsiteY96" fmla="*/ 948128 h 1422192"/>
                <a:gd name="connsiteX97" fmla="*/ 566816 w 1233107"/>
                <a:gd name="connsiteY97" fmla="*/ 970008 h 1422192"/>
                <a:gd name="connsiteX98" fmla="*/ 547847 w 1233107"/>
                <a:gd name="connsiteY98" fmla="*/ 970008 h 1422192"/>
                <a:gd name="connsiteX99" fmla="*/ 547847 w 1233107"/>
                <a:gd name="connsiteY99" fmla="*/ 979733 h 1422192"/>
                <a:gd name="connsiteX100" fmla="*/ 545476 w 1233107"/>
                <a:gd name="connsiteY100" fmla="*/ 987026 h 1422192"/>
                <a:gd name="connsiteX101" fmla="*/ 464858 w 1233107"/>
                <a:gd name="connsiteY101" fmla="*/ 987026 h 1422192"/>
                <a:gd name="connsiteX102" fmla="*/ 464858 w 1233107"/>
                <a:gd name="connsiteY102" fmla="*/ 1006475 h 1422192"/>
                <a:gd name="connsiteX103" fmla="*/ 412692 w 1233107"/>
                <a:gd name="connsiteY103" fmla="*/ 1011337 h 1422192"/>
                <a:gd name="connsiteX104" fmla="*/ 412692 w 1233107"/>
                <a:gd name="connsiteY104" fmla="*/ 1040510 h 1422192"/>
                <a:gd name="connsiteX105" fmla="*/ 391352 w 1233107"/>
                <a:gd name="connsiteY105" fmla="*/ 1040510 h 1422192"/>
                <a:gd name="connsiteX106" fmla="*/ 388981 w 1233107"/>
                <a:gd name="connsiteY106" fmla="*/ 1062390 h 1422192"/>
                <a:gd name="connsiteX107" fmla="*/ 377125 w 1233107"/>
                <a:gd name="connsiteY107" fmla="*/ 1062390 h 1422192"/>
                <a:gd name="connsiteX108" fmla="*/ 377125 w 1233107"/>
                <a:gd name="connsiteY108" fmla="*/ 1089132 h 1422192"/>
                <a:gd name="connsiteX109" fmla="*/ 384239 w 1233107"/>
                <a:gd name="connsiteY109" fmla="*/ 1093994 h 1422192"/>
                <a:gd name="connsiteX110" fmla="*/ 381868 w 1233107"/>
                <a:gd name="connsiteY110" fmla="*/ 1111012 h 1422192"/>
                <a:gd name="connsiteX111" fmla="*/ 388981 w 1233107"/>
                <a:gd name="connsiteY111" fmla="*/ 1115874 h 1422192"/>
                <a:gd name="connsiteX112" fmla="*/ 388981 w 1233107"/>
                <a:gd name="connsiteY112" fmla="*/ 1179083 h 1422192"/>
                <a:gd name="connsiteX113" fmla="*/ 381868 w 1233107"/>
                <a:gd name="connsiteY113" fmla="*/ 1179083 h 1422192"/>
                <a:gd name="connsiteX114" fmla="*/ 381868 w 1233107"/>
                <a:gd name="connsiteY114" fmla="*/ 1191238 h 1422192"/>
                <a:gd name="connsiteX115" fmla="*/ 362898 w 1233107"/>
                <a:gd name="connsiteY115" fmla="*/ 1193669 h 1422192"/>
                <a:gd name="connsiteX116" fmla="*/ 348672 w 1233107"/>
                <a:gd name="connsiteY116" fmla="*/ 1227705 h 1422192"/>
                <a:gd name="connsiteX117" fmla="*/ 348672 w 1233107"/>
                <a:gd name="connsiteY117" fmla="*/ 1239860 h 1422192"/>
                <a:gd name="connsiteX118" fmla="*/ 405579 w 1233107"/>
                <a:gd name="connsiteY118" fmla="*/ 1242291 h 1422192"/>
                <a:gd name="connsiteX119" fmla="*/ 398466 w 1233107"/>
                <a:gd name="connsiteY119" fmla="*/ 1261740 h 1422192"/>
                <a:gd name="connsiteX120" fmla="*/ 403208 w 1233107"/>
                <a:gd name="connsiteY120" fmla="*/ 1271464 h 1422192"/>
                <a:gd name="connsiteX121" fmla="*/ 398466 w 1233107"/>
                <a:gd name="connsiteY121" fmla="*/ 1278758 h 1422192"/>
                <a:gd name="connsiteX122" fmla="*/ 381868 w 1233107"/>
                <a:gd name="connsiteY122" fmla="*/ 1278758 h 1422192"/>
                <a:gd name="connsiteX123" fmla="*/ 381868 w 1233107"/>
                <a:gd name="connsiteY123" fmla="*/ 1290913 h 1422192"/>
                <a:gd name="connsiteX124" fmla="*/ 351043 w 1233107"/>
                <a:gd name="connsiteY124" fmla="*/ 1298206 h 1422192"/>
                <a:gd name="connsiteX125" fmla="*/ 358156 w 1233107"/>
                <a:gd name="connsiteY125" fmla="*/ 1310362 h 1422192"/>
                <a:gd name="connsiteX126" fmla="*/ 355785 w 1233107"/>
                <a:gd name="connsiteY126" fmla="*/ 1366277 h 1422192"/>
                <a:gd name="connsiteX127" fmla="*/ 343929 w 1233107"/>
                <a:gd name="connsiteY127" fmla="*/ 1388157 h 1422192"/>
                <a:gd name="connsiteX128" fmla="*/ 317847 w 1233107"/>
                <a:gd name="connsiteY128" fmla="*/ 1417330 h 1422192"/>
                <a:gd name="connsiteX129" fmla="*/ 303620 w 1233107"/>
                <a:gd name="connsiteY129" fmla="*/ 1422192 h 1422192"/>
                <a:gd name="connsiteX130" fmla="*/ 287022 w 1233107"/>
                <a:gd name="connsiteY130" fmla="*/ 1393019 h 1422192"/>
                <a:gd name="connsiteX131" fmla="*/ 268053 w 1233107"/>
                <a:gd name="connsiteY131" fmla="*/ 1385726 h 1422192"/>
                <a:gd name="connsiteX132" fmla="*/ 253826 w 1233107"/>
                <a:gd name="connsiteY132" fmla="*/ 1402744 h 1422192"/>
                <a:gd name="connsiteX133" fmla="*/ 234857 w 1233107"/>
                <a:gd name="connsiteY133" fmla="*/ 1395450 h 1422192"/>
                <a:gd name="connsiteX134" fmla="*/ 220630 w 1233107"/>
                <a:gd name="connsiteY134" fmla="*/ 1400312 h 1422192"/>
                <a:gd name="connsiteX135" fmla="*/ 185063 w 1233107"/>
                <a:gd name="connsiteY135" fmla="*/ 1385726 h 1422192"/>
                <a:gd name="connsiteX136" fmla="*/ 144328 w 1233107"/>
                <a:gd name="connsiteY136" fmla="*/ 1364644 h 1422192"/>
                <a:gd name="connsiteX137" fmla="*/ 152633 w 1233107"/>
                <a:gd name="connsiteY137" fmla="*/ 1200602 h 1422192"/>
                <a:gd name="connsiteX138" fmla="*/ 152712 w 1233107"/>
                <a:gd name="connsiteY138" fmla="*/ 1091916 h 1422192"/>
                <a:gd name="connsiteX139" fmla="*/ 124137 w 1233107"/>
                <a:gd name="connsiteY139" fmla="*/ 1058579 h 1422192"/>
                <a:gd name="connsiteX140" fmla="*/ 941 w 1233107"/>
                <a:gd name="connsiteY140" fmla="*/ 920944 h 1422192"/>
                <a:gd name="connsiteX141" fmla="*/ 177000 w 1233107"/>
                <a:gd name="connsiteY141" fmla="*/ 876652 h 1422192"/>
                <a:gd name="connsiteX142" fmla="*/ 148721 w 1233107"/>
                <a:gd name="connsiteY142" fmla="*/ 794494 h 1422192"/>
                <a:gd name="connsiteX143" fmla="*/ 85368 w 1233107"/>
                <a:gd name="connsiteY143" fmla="*/ 715757 h 1422192"/>
                <a:gd name="connsiteX144" fmla="*/ 35493 w 1233107"/>
                <a:gd name="connsiteY144" fmla="*/ 676859 h 1422192"/>
                <a:gd name="connsiteX145" fmla="*/ 37137 w 1233107"/>
                <a:gd name="connsiteY145" fmla="*/ 629400 h 1422192"/>
                <a:gd name="connsiteX146" fmla="*/ 32901 w 1233107"/>
                <a:gd name="connsiteY146" fmla="*/ 552369 h 1422192"/>
                <a:gd name="connsiteX147" fmla="*/ 88208 w 1233107"/>
                <a:gd name="connsiteY147" fmla="*/ 438040 h 1422192"/>
                <a:gd name="connsiteX148" fmla="*/ 881894 w 1233107"/>
                <a:gd name="connsiteY148" fmla="*/ 214253 h 1422192"/>
                <a:gd name="connsiteX0" fmla="*/ 249053 w 1233107"/>
                <a:gd name="connsiteY0" fmla="*/ 0 h 1422192"/>
                <a:gd name="connsiteX1" fmla="*/ 881894 w 1233107"/>
                <a:gd name="connsiteY1" fmla="*/ 214253 h 1422192"/>
                <a:gd name="connsiteX2" fmla="*/ 1057643 w 1233107"/>
                <a:gd name="connsiteY2" fmla="*/ 260127 h 1422192"/>
                <a:gd name="connsiteX3" fmla="*/ 1069498 w 1233107"/>
                <a:gd name="connsiteY3" fmla="*/ 274714 h 1422192"/>
                <a:gd name="connsiteX4" fmla="*/ 1097952 w 1233107"/>
                <a:gd name="connsiteY4" fmla="*/ 274714 h 1422192"/>
                <a:gd name="connsiteX5" fmla="*/ 1100323 w 1233107"/>
                <a:gd name="connsiteY5" fmla="*/ 277145 h 1422192"/>
                <a:gd name="connsiteX6" fmla="*/ 1119292 w 1233107"/>
                <a:gd name="connsiteY6" fmla="*/ 269852 h 1422192"/>
                <a:gd name="connsiteX7" fmla="*/ 1131148 w 1233107"/>
                <a:gd name="connsiteY7" fmla="*/ 277145 h 1422192"/>
                <a:gd name="connsiteX8" fmla="*/ 1138262 w 1233107"/>
                <a:gd name="connsiteY8" fmla="*/ 277145 h 1422192"/>
                <a:gd name="connsiteX9" fmla="*/ 1133519 w 1233107"/>
                <a:gd name="connsiteY9" fmla="*/ 282007 h 1422192"/>
                <a:gd name="connsiteX10" fmla="*/ 1147746 w 1233107"/>
                <a:gd name="connsiteY10" fmla="*/ 289301 h 1422192"/>
                <a:gd name="connsiteX11" fmla="*/ 1154860 w 1233107"/>
                <a:gd name="connsiteY11" fmla="*/ 333060 h 1422192"/>
                <a:gd name="connsiteX12" fmla="*/ 1147746 w 1233107"/>
                <a:gd name="connsiteY12" fmla="*/ 340354 h 1422192"/>
                <a:gd name="connsiteX13" fmla="*/ 1147746 w 1233107"/>
                <a:gd name="connsiteY13" fmla="*/ 364665 h 1422192"/>
                <a:gd name="connsiteX14" fmla="*/ 1173829 w 1233107"/>
                <a:gd name="connsiteY14" fmla="*/ 381682 h 1422192"/>
                <a:gd name="connsiteX15" fmla="*/ 1169086 w 1233107"/>
                <a:gd name="connsiteY15" fmla="*/ 388976 h 1422192"/>
                <a:gd name="connsiteX16" fmla="*/ 1178571 w 1233107"/>
                <a:gd name="connsiteY16" fmla="*/ 401131 h 1422192"/>
                <a:gd name="connsiteX17" fmla="*/ 1178571 w 1233107"/>
                <a:gd name="connsiteY17" fmla="*/ 413287 h 1422192"/>
                <a:gd name="connsiteX18" fmla="*/ 1180942 w 1233107"/>
                <a:gd name="connsiteY18" fmla="*/ 415718 h 1422192"/>
                <a:gd name="connsiteX19" fmla="*/ 1178571 w 1233107"/>
                <a:gd name="connsiteY19" fmla="*/ 423011 h 1422192"/>
                <a:gd name="connsiteX20" fmla="*/ 1185684 w 1233107"/>
                <a:gd name="connsiteY20" fmla="*/ 435166 h 1422192"/>
                <a:gd name="connsiteX21" fmla="*/ 1192798 w 1233107"/>
                <a:gd name="connsiteY21" fmla="*/ 427873 h 1422192"/>
                <a:gd name="connsiteX22" fmla="*/ 1192798 w 1233107"/>
                <a:gd name="connsiteY22" fmla="*/ 437597 h 1422192"/>
                <a:gd name="connsiteX23" fmla="*/ 1195169 w 1233107"/>
                <a:gd name="connsiteY23" fmla="*/ 454615 h 1422192"/>
                <a:gd name="connsiteX24" fmla="*/ 1169086 w 1233107"/>
                <a:gd name="connsiteY24" fmla="*/ 469202 h 1422192"/>
                <a:gd name="connsiteX25" fmla="*/ 1147746 w 1233107"/>
                <a:gd name="connsiteY25" fmla="*/ 469202 h 1422192"/>
                <a:gd name="connsiteX26" fmla="*/ 1145375 w 1233107"/>
                <a:gd name="connsiteY26" fmla="*/ 486219 h 1422192"/>
                <a:gd name="connsiteX27" fmla="*/ 1166715 w 1233107"/>
                <a:gd name="connsiteY27" fmla="*/ 486219 h 1422192"/>
                <a:gd name="connsiteX28" fmla="*/ 1169086 w 1233107"/>
                <a:gd name="connsiteY28" fmla="*/ 493513 h 1422192"/>
                <a:gd name="connsiteX29" fmla="*/ 1173829 w 1233107"/>
                <a:gd name="connsiteY29" fmla="*/ 491082 h 1422192"/>
                <a:gd name="connsiteX30" fmla="*/ 1180942 w 1233107"/>
                <a:gd name="connsiteY30" fmla="*/ 503237 h 1422192"/>
                <a:gd name="connsiteX31" fmla="*/ 1178571 w 1233107"/>
                <a:gd name="connsiteY31" fmla="*/ 510530 h 1422192"/>
                <a:gd name="connsiteX32" fmla="*/ 1180942 w 1233107"/>
                <a:gd name="connsiteY32" fmla="*/ 512962 h 1422192"/>
                <a:gd name="connsiteX33" fmla="*/ 1199911 w 1233107"/>
                <a:gd name="connsiteY33" fmla="*/ 491082 h 1422192"/>
                <a:gd name="connsiteX34" fmla="*/ 1207025 w 1233107"/>
                <a:gd name="connsiteY34" fmla="*/ 493513 h 1422192"/>
                <a:gd name="connsiteX35" fmla="*/ 1202282 w 1233107"/>
                <a:gd name="connsiteY35" fmla="*/ 491082 h 1422192"/>
                <a:gd name="connsiteX36" fmla="*/ 1209396 w 1233107"/>
                <a:gd name="connsiteY36" fmla="*/ 483788 h 1422192"/>
                <a:gd name="connsiteX37" fmla="*/ 1216509 w 1233107"/>
                <a:gd name="connsiteY37" fmla="*/ 478926 h 1422192"/>
                <a:gd name="connsiteX38" fmla="*/ 1233107 w 1233107"/>
                <a:gd name="connsiteY38" fmla="*/ 527548 h 1422192"/>
                <a:gd name="connsiteX39" fmla="*/ 1228365 w 1233107"/>
                <a:gd name="connsiteY39" fmla="*/ 534841 h 1422192"/>
                <a:gd name="connsiteX40" fmla="*/ 1228365 w 1233107"/>
                <a:gd name="connsiteY40" fmla="*/ 551859 h 1422192"/>
                <a:gd name="connsiteX41" fmla="*/ 1195169 w 1233107"/>
                <a:gd name="connsiteY41" fmla="*/ 546997 h 1422192"/>
                <a:gd name="connsiteX42" fmla="*/ 1192798 w 1233107"/>
                <a:gd name="connsiteY42" fmla="*/ 583463 h 1422192"/>
                <a:gd name="connsiteX43" fmla="*/ 1178571 w 1233107"/>
                <a:gd name="connsiteY43" fmla="*/ 583463 h 1422192"/>
                <a:gd name="connsiteX44" fmla="*/ 1173829 w 1233107"/>
                <a:gd name="connsiteY44" fmla="*/ 615068 h 1422192"/>
                <a:gd name="connsiteX45" fmla="*/ 1159602 w 1233107"/>
                <a:gd name="connsiteY45" fmla="*/ 632085 h 1422192"/>
                <a:gd name="connsiteX46" fmla="*/ 1159602 w 1233107"/>
                <a:gd name="connsiteY46" fmla="*/ 658827 h 1422192"/>
                <a:gd name="connsiteX47" fmla="*/ 1140633 w 1233107"/>
                <a:gd name="connsiteY47" fmla="*/ 670983 h 1422192"/>
                <a:gd name="connsiteX48" fmla="*/ 1166715 w 1233107"/>
                <a:gd name="connsiteY48" fmla="*/ 680707 h 1422192"/>
                <a:gd name="connsiteX49" fmla="*/ 1166715 w 1233107"/>
                <a:gd name="connsiteY49" fmla="*/ 688001 h 1422192"/>
                <a:gd name="connsiteX50" fmla="*/ 1112179 w 1233107"/>
                <a:gd name="connsiteY50" fmla="*/ 688001 h 1422192"/>
                <a:gd name="connsiteX51" fmla="*/ 1124035 w 1233107"/>
                <a:gd name="connsiteY51" fmla="*/ 712312 h 1422192"/>
                <a:gd name="connsiteX52" fmla="*/ 1133519 w 1233107"/>
                <a:gd name="connsiteY52" fmla="*/ 719605 h 1422192"/>
                <a:gd name="connsiteX53" fmla="*/ 1131148 w 1233107"/>
                <a:gd name="connsiteY53" fmla="*/ 729329 h 1422192"/>
                <a:gd name="connsiteX54" fmla="*/ 1133519 w 1233107"/>
                <a:gd name="connsiteY54" fmla="*/ 734191 h 1422192"/>
                <a:gd name="connsiteX55" fmla="*/ 1133519 w 1233107"/>
                <a:gd name="connsiteY55" fmla="*/ 756071 h 1422192"/>
                <a:gd name="connsiteX56" fmla="*/ 1126406 w 1233107"/>
                <a:gd name="connsiteY56" fmla="*/ 756071 h 1422192"/>
                <a:gd name="connsiteX57" fmla="*/ 1119292 w 1233107"/>
                <a:gd name="connsiteY57" fmla="*/ 777951 h 1422192"/>
                <a:gd name="connsiteX58" fmla="*/ 1119292 w 1233107"/>
                <a:gd name="connsiteY58" fmla="*/ 816849 h 1422192"/>
                <a:gd name="connsiteX59" fmla="*/ 1105066 w 1233107"/>
                <a:gd name="connsiteY59" fmla="*/ 819280 h 1422192"/>
                <a:gd name="connsiteX60" fmla="*/ 1105066 w 1233107"/>
                <a:gd name="connsiteY60" fmla="*/ 833866 h 1422192"/>
                <a:gd name="connsiteX61" fmla="*/ 1093210 w 1233107"/>
                <a:gd name="connsiteY61" fmla="*/ 850884 h 1422192"/>
                <a:gd name="connsiteX62" fmla="*/ 1036302 w 1233107"/>
                <a:gd name="connsiteY62" fmla="*/ 843591 h 1422192"/>
                <a:gd name="connsiteX63" fmla="*/ 1010220 w 1233107"/>
                <a:gd name="connsiteY63" fmla="*/ 843591 h 1422192"/>
                <a:gd name="connsiteX64" fmla="*/ 998364 w 1233107"/>
                <a:gd name="connsiteY64" fmla="*/ 853315 h 1422192"/>
                <a:gd name="connsiteX65" fmla="*/ 991251 w 1233107"/>
                <a:gd name="connsiteY65" fmla="*/ 846022 h 1422192"/>
                <a:gd name="connsiteX66" fmla="*/ 984137 w 1233107"/>
                <a:gd name="connsiteY66" fmla="*/ 850884 h 1422192"/>
                <a:gd name="connsiteX67" fmla="*/ 962797 w 1233107"/>
                <a:gd name="connsiteY67" fmla="*/ 824142 h 1422192"/>
                <a:gd name="connsiteX68" fmla="*/ 948570 w 1233107"/>
                <a:gd name="connsiteY68" fmla="*/ 831435 h 1422192"/>
                <a:gd name="connsiteX69" fmla="*/ 941457 w 1233107"/>
                <a:gd name="connsiteY69" fmla="*/ 843591 h 1422192"/>
                <a:gd name="connsiteX70" fmla="*/ 934343 w 1233107"/>
                <a:gd name="connsiteY70" fmla="*/ 846022 h 1422192"/>
                <a:gd name="connsiteX71" fmla="*/ 920116 w 1233107"/>
                <a:gd name="connsiteY71" fmla="*/ 816849 h 1422192"/>
                <a:gd name="connsiteX72" fmla="*/ 848982 w 1233107"/>
                <a:gd name="connsiteY72" fmla="*/ 819280 h 1422192"/>
                <a:gd name="connsiteX73" fmla="*/ 846611 w 1233107"/>
                <a:gd name="connsiteY73" fmla="*/ 831435 h 1422192"/>
                <a:gd name="connsiteX74" fmla="*/ 803931 w 1233107"/>
                <a:gd name="connsiteY74" fmla="*/ 831435 h 1422192"/>
                <a:gd name="connsiteX75" fmla="*/ 803931 w 1233107"/>
                <a:gd name="connsiteY75" fmla="*/ 838729 h 1422192"/>
                <a:gd name="connsiteX76" fmla="*/ 773106 w 1233107"/>
                <a:gd name="connsiteY76" fmla="*/ 831435 h 1422192"/>
                <a:gd name="connsiteX77" fmla="*/ 773106 w 1233107"/>
                <a:gd name="connsiteY77" fmla="*/ 816849 h 1422192"/>
                <a:gd name="connsiteX78" fmla="*/ 765992 w 1233107"/>
                <a:gd name="connsiteY78" fmla="*/ 816849 h 1422192"/>
                <a:gd name="connsiteX79" fmla="*/ 763621 w 1233107"/>
                <a:gd name="connsiteY79" fmla="*/ 802262 h 1422192"/>
                <a:gd name="connsiteX80" fmla="*/ 763621 w 1233107"/>
                <a:gd name="connsiteY80" fmla="*/ 802262 h 1422192"/>
                <a:gd name="connsiteX81" fmla="*/ 765992 w 1233107"/>
                <a:gd name="connsiteY81" fmla="*/ 816849 h 1422192"/>
                <a:gd name="connsiteX82" fmla="*/ 711456 w 1233107"/>
                <a:gd name="connsiteY82" fmla="*/ 819280 h 1422192"/>
                <a:gd name="connsiteX83" fmla="*/ 671147 w 1233107"/>
                <a:gd name="connsiteY83" fmla="*/ 811987 h 1422192"/>
                <a:gd name="connsiteX84" fmla="*/ 668776 w 1233107"/>
                <a:gd name="connsiteY84" fmla="*/ 819280 h 1422192"/>
                <a:gd name="connsiteX85" fmla="*/ 649806 w 1233107"/>
                <a:gd name="connsiteY85" fmla="*/ 824142 h 1422192"/>
                <a:gd name="connsiteX86" fmla="*/ 642693 w 1233107"/>
                <a:gd name="connsiteY86" fmla="*/ 843591 h 1422192"/>
                <a:gd name="connsiteX87" fmla="*/ 647435 w 1233107"/>
                <a:gd name="connsiteY87" fmla="*/ 860609 h 1422192"/>
                <a:gd name="connsiteX88" fmla="*/ 628466 w 1233107"/>
                <a:gd name="connsiteY88" fmla="*/ 860609 h 1422192"/>
                <a:gd name="connsiteX89" fmla="*/ 623724 w 1233107"/>
                <a:gd name="connsiteY89" fmla="*/ 880058 h 1422192"/>
                <a:gd name="connsiteX90" fmla="*/ 630837 w 1233107"/>
                <a:gd name="connsiteY90" fmla="*/ 894644 h 1422192"/>
                <a:gd name="connsiteX91" fmla="*/ 628466 w 1233107"/>
                <a:gd name="connsiteY91" fmla="*/ 916524 h 1422192"/>
                <a:gd name="connsiteX92" fmla="*/ 616610 w 1233107"/>
                <a:gd name="connsiteY92" fmla="*/ 923817 h 1422192"/>
                <a:gd name="connsiteX93" fmla="*/ 616610 w 1233107"/>
                <a:gd name="connsiteY93" fmla="*/ 957853 h 1422192"/>
                <a:gd name="connsiteX94" fmla="*/ 602384 w 1233107"/>
                <a:gd name="connsiteY94" fmla="*/ 962715 h 1422192"/>
                <a:gd name="connsiteX95" fmla="*/ 600012 w 1233107"/>
                <a:gd name="connsiteY95" fmla="*/ 948128 h 1422192"/>
                <a:gd name="connsiteX96" fmla="*/ 566816 w 1233107"/>
                <a:gd name="connsiteY96" fmla="*/ 948128 h 1422192"/>
                <a:gd name="connsiteX97" fmla="*/ 566816 w 1233107"/>
                <a:gd name="connsiteY97" fmla="*/ 970008 h 1422192"/>
                <a:gd name="connsiteX98" fmla="*/ 547847 w 1233107"/>
                <a:gd name="connsiteY98" fmla="*/ 970008 h 1422192"/>
                <a:gd name="connsiteX99" fmla="*/ 547847 w 1233107"/>
                <a:gd name="connsiteY99" fmla="*/ 979733 h 1422192"/>
                <a:gd name="connsiteX100" fmla="*/ 545476 w 1233107"/>
                <a:gd name="connsiteY100" fmla="*/ 987026 h 1422192"/>
                <a:gd name="connsiteX101" fmla="*/ 464858 w 1233107"/>
                <a:gd name="connsiteY101" fmla="*/ 987026 h 1422192"/>
                <a:gd name="connsiteX102" fmla="*/ 464858 w 1233107"/>
                <a:gd name="connsiteY102" fmla="*/ 1006475 h 1422192"/>
                <a:gd name="connsiteX103" fmla="*/ 412692 w 1233107"/>
                <a:gd name="connsiteY103" fmla="*/ 1011337 h 1422192"/>
                <a:gd name="connsiteX104" fmla="*/ 412692 w 1233107"/>
                <a:gd name="connsiteY104" fmla="*/ 1040510 h 1422192"/>
                <a:gd name="connsiteX105" fmla="*/ 391352 w 1233107"/>
                <a:gd name="connsiteY105" fmla="*/ 1040510 h 1422192"/>
                <a:gd name="connsiteX106" fmla="*/ 388981 w 1233107"/>
                <a:gd name="connsiteY106" fmla="*/ 1062390 h 1422192"/>
                <a:gd name="connsiteX107" fmla="*/ 377125 w 1233107"/>
                <a:gd name="connsiteY107" fmla="*/ 1062390 h 1422192"/>
                <a:gd name="connsiteX108" fmla="*/ 377125 w 1233107"/>
                <a:gd name="connsiteY108" fmla="*/ 1089132 h 1422192"/>
                <a:gd name="connsiteX109" fmla="*/ 384239 w 1233107"/>
                <a:gd name="connsiteY109" fmla="*/ 1093994 h 1422192"/>
                <a:gd name="connsiteX110" fmla="*/ 381868 w 1233107"/>
                <a:gd name="connsiteY110" fmla="*/ 1111012 h 1422192"/>
                <a:gd name="connsiteX111" fmla="*/ 388981 w 1233107"/>
                <a:gd name="connsiteY111" fmla="*/ 1115874 h 1422192"/>
                <a:gd name="connsiteX112" fmla="*/ 388981 w 1233107"/>
                <a:gd name="connsiteY112" fmla="*/ 1179083 h 1422192"/>
                <a:gd name="connsiteX113" fmla="*/ 381868 w 1233107"/>
                <a:gd name="connsiteY113" fmla="*/ 1179083 h 1422192"/>
                <a:gd name="connsiteX114" fmla="*/ 381868 w 1233107"/>
                <a:gd name="connsiteY114" fmla="*/ 1191238 h 1422192"/>
                <a:gd name="connsiteX115" fmla="*/ 362898 w 1233107"/>
                <a:gd name="connsiteY115" fmla="*/ 1193669 h 1422192"/>
                <a:gd name="connsiteX116" fmla="*/ 348672 w 1233107"/>
                <a:gd name="connsiteY116" fmla="*/ 1227705 h 1422192"/>
                <a:gd name="connsiteX117" fmla="*/ 348672 w 1233107"/>
                <a:gd name="connsiteY117" fmla="*/ 1239860 h 1422192"/>
                <a:gd name="connsiteX118" fmla="*/ 405579 w 1233107"/>
                <a:gd name="connsiteY118" fmla="*/ 1242291 h 1422192"/>
                <a:gd name="connsiteX119" fmla="*/ 398466 w 1233107"/>
                <a:gd name="connsiteY119" fmla="*/ 1261740 h 1422192"/>
                <a:gd name="connsiteX120" fmla="*/ 403208 w 1233107"/>
                <a:gd name="connsiteY120" fmla="*/ 1271464 h 1422192"/>
                <a:gd name="connsiteX121" fmla="*/ 398466 w 1233107"/>
                <a:gd name="connsiteY121" fmla="*/ 1278758 h 1422192"/>
                <a:gd name="connsiteX122" fmla="*/ 381868 w 1233107"/>
                <a:gd name="connsiteY122" fmla="*/ 1278758 h 1422192"/>
                <a:gd name="connsiteX123" fmla="*/ 381868 w 1233107"/>
                <a:gd name="connsiteY123" fmla="*/ 1290913 h 1422192"/>
                <a:gd name="connsiteX124" fmla="*/ 351043 w 1233107"/>
                <a:gd name="connsiteY124" fmla="*/ 1298206 h 1422192"/>
                <a:gd name="connsiteX125" fmla="*/ 358156 w 1233107"/>
                <a:gd name="connsiteY125" fmla="*/ 1310362 h 1422192"/>
                <a:gd name="connsiteX126" fmla="*/ 355785 w 1233107"/>
                <a:gd name="connsiteY126" fmla="*/ 1366277 h 1422192"/>
                <a:gd name="connsiteX127" fmla="*/ 343929 w 1233107"/>
                <a:gd name="connsiteY127" fmla="*/ 1388157 h 1422192"/>
                <a:gd name="connsiteX128" fmla="*/ 317847 w 1233107"/>
                <a:gd name="connsiteY128" fmla="*/ 1417330 h 1422192"/>
                <a:gd name="connsiteX129" fmla="*/ 303620 w 1233107"/>
                <a:gd name="connsiteY129" fmla="*/ 1422192 h 1422192"/>
                <a:gd name="connsiteX130" fmla="*/ 287022 w 1233107"/>
                <a:gd name="connsiteY130" fmla="*/ 1393019 h 1422192"/>
                <a:gd name="connsiteX131" fmla="*/ 268053 w 1233107"/>
                <a:gd name="connsiteY131" fmla="*/ 1385726 h 1422192"/>
                <a:gd name="connsiteX132" fmla="*/ 253826 w 1233107"/>
                <a:gd name="connsiteY132" fmla="*/ 1402744 h 1422192"/>
                <a:gd name="connsiteX133" fmla="*/ 234857 w 1233107"/>
                <a:gd name="connsiteY133" fmla="*/ 1395450 h 1422192"/>
                <a:gd name="connsiteX134" fmla="*/ 220630 w 1233107"/>
                <a:gd name="connsiteY134" fmla="*/ 1400312 h 1422192"/>
                <a:gd name="connsiteX135" fmla="*/ 185063 w 1233107"/>
                <a:gd name="connsiteY135" fmla="*/ 1385726 h 1422192"/>
                <a:gd name="connsiteX136" fmla="*/ 144328 w 1233107"/>
                <a:gd name="connsiteY136" fmla="*/ 1364644 h 1422192"/>
                <a:gd name="connsiteX137" fmla="*/ 152633 w 1233107"/>
                <a:gd name="connsiteY137" fmla="*/ 1200602 h 1422192"/>
                <a:gd name="connsiteX138" fmla="*/ 152712 w 1233107"/>
                <a:gd name="connsiteY138" fmla="*/ 1091916 h 1422192"/>
                <a:gd name="connsiteX139" fmla="*/ 124137 w 1233107"/>
                <a:gd name="connsiteY139" fmla="*/ 1058579 h 1422192"/>
                <a:gd name="connsiteX140" fmla="*/ 941 w 1233107"/>
                <a:gd name="connsiteY140" fmla="*/ 920944 h 1422192"/>
                <a:gd name="connsiteX141" fmla="*/ 177000 w 1233107"/>
                <a:gd name="connsiteY141" fmla="*/ 876652 h 1422192"/>
                <a:gd name="connsiteX142" fmla="*/ 148721 w 1233107"/>
                <a:gd name="connsiteY142" fmla="*/ 794494 h 1422192"/>
                <a:gd name="connsiteX143" fmla="*/ 85368 w 1233107"/>
                <a:gd name="connsiteY143" fmla="*/ 715757 h 1422192"/>
                <a:gd name="connsiteX144" fmla="*/ 35493 w 1233107"/>
                <a:gd name="connsiteY144" fmla="*/ 676859 h 1422192"/>
                <a:gd name="connsiteX145" fmla="*/ 37137 w 1233107"/>
                <a:gd name="connsiteY145" fmla="*/ 629400 h 1422192"/>
                <a:gd name="connsiteX146" fmla="*/ 32901 w 1233107"/>
                <a:gd name="connsiteY146" fmla="*/ 552369 h 1422192"/>
                <a:gd name="connsiteX147" fmla="*/ 88208 w 1233107"/>
                <a:gd name="connsiteY147" fmla="*/ 438040 h 1422192"/>
                <a:gd name="connsiteX148" fmla="*/ 881894 w 1233107"/>
                <a:gd name="connsiteY148" fmla="*/ 214253 h 1422192"/>
                <a:gd name="connsiteX0" fmla="*/ 249053 w 1233107"/>
                <a:gd name="connsiteY0" fmla="*/ 0 h 1422192"/>
                <a:gd name="connsiteX1" fmla="*/ 881894 w 1233107"/>
                <a:gd name="connsiteY1" fmla="*/ 214253 h 1422192"/>
                <a:gd name="connsiteX2" fmla="*/ 1057643 w 1233107"/>
                <a:gd name="connsiteY2" fmla="*/ 260127 h 1422192"/>
                <a:gd name="connsiteX3" fmla="*/ 1069498 w 1233107"/>
                <a:gd name="connsiteY3" fmla="*/ 274714 h 1422192"/>
                <a:gd name="connsiteX4" fmla="*/ 1097952 w 1233107"/>
                <a:gd name="connsiteY4" fmla="*/ 274714 h 1422192"/>
                <a:gd name="connsiteX5" fmla="*/ 1100323 w 1233107"/>
                <a:gd name="connsiteY5" fmla="*/ 277145 h 1422192"/>
                <a:gd name="connsiteX6" fmla="*/ 1119292 w 1233107"/>
                <a:gd name="connsiteY6" fmla="*/ 269852 h 1422192"/>
                <a:gd name="connsiteX7" fmla="*/ 1131148 w 1233107"/>
                <a:gd name="connsiteY7" fmla="*/ 277145 h 1422192"/>
                <a:gd name="connsiteX8" fmla="*/ 1138262 w 1233107"/>
                <a:gd name="connsiteY8" fmla="*/ 277145 h 1422192"/>
                <a:gd name="connsiteX9" fmla="*/ 1133519 w 1233107"/>
                <a:gd name="connsiteY9" fmla="*/ 282007 h 1422192"/>
                <a:gd name="connsiteX10" fmla="*/ 1147746 w 1233107"/>
                <a:gd name="connsiteY10" fmla="*/ 289301 h 1422192"/>
                <a:gd name="connsiteX11" fmla="*/ 1154860 w 1233107"/>
                <a:gd name="connsiteY11" fmla="*/ 333060 h 1422192"/>
                <a:gd name="connsiteX12" fmla="*/ 1147746 w 1233107"/>
                <a:gd name="connsiteY12" fmla="*/ 340354 h 1422192"/>
                <a:gd name="connsiteX13" fmla="*/ 1147746 w 1233107"/>
                <a:gd name="connsiteY13" fmla="*/ 364665 h 1422192"/>
                <a:gd name="connsiteX14" fmla="*/ 1173829 w 1233107"/>
                <a:gd name="connsiteY14" fmla="*/ 381682 h 1422192"/>
                <a:gd name="connsiteX15" fmla="*/ 1169086 w 1233107"/>
                <a:gd name="connsiteY15" fmla="*/ 388976 h 1422192"/>
                <a:gd name="connsiteX16" fmla="*/ 1178571 w 1233107"/>
                <a:gd name="connsiteY16" fmla="*/ 401131 h 1422192"/>
                <a:gd name="connsiteX17" fmla="*/ 1178571 w 1233107"/>
                <a:gd name="connsiteY17" fmla="*/ 413287 h 1422192"/>
                <a:gd name="connsiteX18" fmla="*/ 1180942 w 1233107"/>
                <a:gd name="connsiteY18" fmla="*/ 415718 h 1422192"/>
                <a:gd name="connsiteX19" fmla="*/ 1178571 w 1233107"/>
                <a:gd name="connsiteY19" fmla="*/ 423011 h 1422192"/>
                <a:gd name="connsiteX20" fmla="*/ 1185684 w 1233107"/>
                <a:gd name="connsiteY20" fmla="*/ 435166 h 1422192"/>
                <a:gd name="connsiteX21" fmla="*/ 1192798 w 1233107"/>
                <a:gd name="connsiteY21" fmla="*/ 427873 h 1422192"/>
                <a:gd name="connsiteX22" fmla="*/ 1192798 w 1233107"/>
                <a:gd name="connsiteY22" fmla="*/ 437597 h 1422192"/>
                <a:gd name="connsiteX23" fmla="*/ 1195169 w 1233107"/>
                <a:gd name="connsiteY23" fmla="*/ 454615 h 1422192"/>
                <a:gd name="connsiteX24" fmla="*/ 1169086 w 1233107"/>
                <a:gd name="connsiteY24" fmla="*/ 469202 h 1422192"/>
                <a:gd name="connsiteX25" fmla="*/ 1147746 w 1233107"/>
                <a:gd name="connsiteY25" fmla="*/ 469202 h 1422192"/>
                <a:gd name="connsiteX26" fmla="*/ 1145375 w 1233107"/>
                <a:gd name="connsiteY26" fmla="*/ 486219 h 1422192"/>
                <a:gd name="connsiteX27" fmla="*/ 1166715 w 1233107"/>
                <a:gd name="connsiteY27" fmla="*/ 486219 h 1422192"/>
                <a:gd name="connsiteX28" fmla="*/ 1169086 w 1233107"/>
                <a:gd name="connsiteY28" fmla="*/ 493513 h 1422192"/>
                <a:gd name="connsiteX29" fmla="*/ 1173829 w 1233107"/>
                <a:gd name="connsiteY29" fmla="*/ 491082 h 1422192"/>
                <a:gd name="connsiteX30" fmla="*/ 1180942 w 1233107"/>
                <a:gd name="connsiteY30" fmla="*/ 503237 h 1422192"/>
                <a:gd name="connsiteX31" fmla="*/ 1178571 w 1233107"/>
                <a:gd name="connsiteY31" fmla="*/ 510530 h 1422192"/>
                <a:gd name="connsiteX32" fmla="*/ 1180942 w 1233107"/>
                <a:gd name="connsiteY32" fmla="*/ 512962 h 1422192"/>
                <a:gd name="connsiteX33" fmla="*/ 1199911 w 1233107"/>
                <a:gd name="connsiteY33" fmla="*/ 491082 h 1422192"/>
                <a:gd name="connsiteX34" fmla="*/ 1207025 w 1233107"/>
                <a:gd name="connsiteY34" fmla="*/ 493513 h 1422192"/>
                <a:gd name="connsiteX35" fmla="*/ 1202282 w 1233107"/>
                <a:gd name="connsiteY35" fmla="*/ 491082 h 1422192"/>
                <a:gd name="connsiteX36" fmla="*/ 1209396 w 1233107"/>
                <a:gd name="connsiteY36" fmla="*/ 483788 h 1422192"/>
                <a:gd name="connsiteX37" fmla="*/ 1216509 w 1233107"/>
                <a:gd name="connsiteY37" fmla="*/ 478926 h 1422192"/>
                <a:gd name="connsiteX38" fmla="*/ 1233107 w 1233107"/>
                <a:gd name="connsiteY38" fmla="*/ 527548 h 1422192"/>
                <a:gd name="connsiteX39" fmla="*/ 1228365 w 1233107"/>
                <a:gd name="connsiteY39" fmla="*/ 534841 h 1422192"/>
                <a:gd name="connsiteX40" fmla="*/ 1228365 w 1233107"/>
                <a:gd name="connsiteY40" fmla="*/ 551859 h 1422192"/>
                <a:gd name="connsiteX41" fmla="*/ 1195169 w 1233107"/>
                <a:gd name="connsiteY41" fmla="*/ 546997 h 1422192"/>
                <a:gd name="connsiteX42" fmla="*/ 1192798 w 1233107"/>
                <a:gd name="connsiteY42" fmla="*/ 583463 h 1422192"/>
                <a:gd name="connsiteX43" fmla="*/ 1178571 w 1233107"/>
                <a:gd name="connsiteY43" fmla="*/ 583463 h 1422192"/>
                <a:gd name="connsiteX44" fmla="*/ 1173829 w 1233107"/>
                <a:gd name="connsiteY44" fmla="*/ 615068 h 1422192"/>
                <a:gd name="connsiteX45" fmla="*/ 1159602 w 1233107"/>
                <a:gd name="connsiteY45" fmla="*/ 632085 h 1422192"/>
                <a:gd name="connsiteX46" fmla="*/ 1159602 w 1233107"/>
                <a:gd name="connsiteY46" fmla="*/ 658827 h 1422192"/>
                <a:gd name="connsiteX47" fmla="*/ 1140633 w 1233107"/>
                <a:gd name="connsiteY47" fmla="*/ 670983 h 1422192"/>
                <a:gd name="connsiteX48" fmla="*/ 1166715 w 1233107"/>
                <a:gd name="connsiteY48" fmla="*/ 680707 h 1422192"/>
                <a:gd name="connsiteX49" fmla="*/ 1166715 w 1233107"/>
                <a:gd name="connsiteY49" fmla="*/ 688001 h 1422192"/>
                <a:gd name="connsiteX50" fmla="*/ 1112179 w 1233107"/>
                <a:gd name="connsiteY50" fmla="*/ 688001 h 1422192"/>
                <a:gd name="connsiteX51" fmla="*/ 1124035 w 1233107"/>
                <a:gd name="connsiteY51" fmla="*/ 712312 h 1422192"/>
                <a:gd name="connsiteX52" fmla="*/ 1133519 w 1233107"/>
                <a:gd name="connsiteY52" fmla="*/ 719605 h 1422192"/>
                <a:gd name="connsiteX53" fmla="*/ 1131148 w 1233107"/>
                <a:gd name="connsiteY53" fmla="*/ 729329 h 1422192"/>
                <a:gd name="connsiteX54" fmla="*/ 1133519 w 1233107"/>
                <a:gd name="connsiteY54" fmla="*/ 734191 h 1422192"/>
                <a:gd name="connsiteX55" fmla="*/ 1133519 w 1233107"/>
                <a:gd name="connsiteY55" fmla="*/ 756071 h 1422192"/>
                <a:gd name="connsiteX56" fmla="*/ 1126406 w 1233107"/>
                <a:gd name="connsiteY56" fmla="*/ 756071 h 1422192"/>
                <a:gd name="connsiteX57" fmla="*/ 1119292 w 1233107"/>
                <a:gd name="connsiteY57" fmla="*/ 777951 h 1422192"/>
                <a:gd name="connsiteX58" fmla="*/ 1119292 w 1233107"/>
                <a:gd name="connsiteY58" fmla="*/ 816849 h 1422192"/>
                <a:gd name="connsiteX59" fmla="*/ 1105066 w 1233107"/>
                <a:gd name="connsiteY59" fmla="*/ 819280 h 1422192"/>
                <a:gd name="connsiteX60" fmla="*/ 1105066 w 1233107"/>
                <a:gd name="connsiteY60" fmla="*/ 833866 h 1422192"/>
                <a:gd name="connsiteX61" fmla="*/ 1093210 w 1233107"/>
                <a:gd name="connsiteY61" fmla="*/ 850884 h 1422192"/>
                <a:gd name="connsiteX62" fmla="*/ 1036302 w 1233107"/>
                <a:gd name="connsiteY62" fmla="*/ 843591 h 1422192"/>
                <a:gd name="connsiteX63" fmla="*/ 1010220 w 1233107"/>
                <a:gd name="connsiteY63" fmla="*/ 843591 h 1422192"/>
                <a:gd name="connsiteX64" fmla="*/ 998364 w 1233107"/>
                <a:gd name="connsiteY64" fmla="*/ 853315 h 1422192"/>
                <a:gd name="connsiteX65" fmla="*/ 991251 w 1233107"/>
                <a:gd name="connsiteY65" fmla="*/ 846022 h 1422192"/>
                <a:gd name="connsiteX66" fmla="*/ 984137 w 1233107"/>
                <a:gd name="connsiteY66" fmla="*/ 850884 h 1422192"/>
                <a:gd name="connsiteX67" fmla="*/ 962797 w 1233107"/>
                <a:gd name="connsiteY67" fmla="*/ 824142 h 1422192"/>
                <a:gd name="connsiteX68" fmla="*/ 948570 w 1233107"/>
                <a:gd name="connsiteY68" fmla="*/ 831435 h 1422192"/>
                <a:gd name="connsiteX69" fmla="*/ 941457 w 1233107"/>
                <a:gd name="connsiteY69" fmla="*/ 843591 h 1422192"/>
                <a:gd name="connsiteX70" fmla="*/ 934343 w 1233107"/>
                <a:gd name="connsiteY70" fmla="*/ 846022 h 1422192"/>
                <a:gd name="connsiteX71" fmla="*/ 920116 w 1233107"/>
                <a:gd name="connsiteY71" fmla="*/ 816849 h 1422192"/>
                <a:gd name="connsiteX72" fmla="*/ 848982 w 1233107"/>
                <a:gd name="connsiteY72" fmla="*/ 819280 h 1422192"/>
                <a:gd name="connsiteX73" fmla="*/ 846611 w 1233107"/>
                <a:gd name="connsiteY73" fmla="*/ 831435 h 1422192"/>
                <a:gd name="connsiteX74" fmla="*/ 803931 w 1233107"/>
                <a:gd name="connsiteY74" fmla="*/ 831435 h 1422192"/>
                <a:gd name="connsiteX75" fmla="*/ 803931 w 1233107"/>
                <a:gd name="connsiteY75" fmla="*/ 838729 h 1422192"/>
                <a:gd name="connsiteX76" fmla="*/ 773106 w 1233107"/>
                <a:gd name="connsiteY76" fmla="*/ 831435 h 1422192"/>
                <a:gd name="connsiteX77" fmla="*/ 773106 w 1233107"/>
                <a:gd name="connsiteY77" fmla="*/ 816849 h 1422192"/>
                <a:gd name="connsiteX78" fmla="*/ 765992 w 1233107"/>
                <a:gd name="connsiteY78" fmla="*/ 816849 h 1422192"/>
                <a:gd name="connsiteX79" fmla="*/ 763621 w 1233107"/>
                <a:gd name="connsiteY79" fmla="*/ 802262 h 1422192"/>
                <a:gd name="connsiteX80" fmla="*/ 763621 w 1233107"/>
                <a:gd name="connsiteY80" fmla="*/ 802262 h 1422192"/>
                <a:gd name="connsiteX81" fmla="*/ 765992 w 1233107"/>
                <a:gd name="connsiteY81" fmla="*/ 816849 h 1422192"/>
                <a:gd name="connsiteX82" fmla="*/ 711456 w 1233107"/>
                <a:gd name="connsiteY82" fmla="*/ 819280 h 1422192"/>
                <a:gd name="connsiteX83" fmla="*/ 671147 w 1233107"/>
                <a:gd name="connsiteY83" fmla="*/ 811987 h 1422192"/>
                <a:gd name="connsiteX84" fmla="*/ 668776 w 1233107"/>
                <a:gd name="connsiteY84" fmla="*/ 819280 h 1422192"/>
                <a:gd name="connsiteX85" fmla="*/ 649806 w 1233107"/>
                <a:gd name="connsiteY85" fmla="*/ 824142 h 1422192"/>
                <a:gd name="connsiteX86" fmla="*/ 642693 w 1233107"/>
                <a:gd name="connsiteY86" fmla="*/ 843591 h 1422192"/>
                <a:gd name="connsiteX87" fmla="*/ 647435 w 1233107"/>
                <a:gd name="connsiteY87" fmla="*/ 860609 h 1422192"/>
                <a:gd name="connsiteX88" fmla="*/ 628466 w 1233107"/>
                <a:gd name="connsiteY88" fmla="*/ 860609 h 1422192"/>
                <a:gd name="connsiteX89" fmla="*/ 623724 w 1233107"/>
                <a:gd name="connsiteY89" fmla="*/ 880058 h 1422192"/>
                <a:gd name="connsiteX90" fmla="*/ 630837 w 1233107"/>
                <a:gd name="connsiteY90" fmla="*/ 894644 h 1422192"/>
                <a:gd name="connsiteX91" fmla="*/ 628466 w 1233107"/>
                <a:gd name="connsiteY91" fmla="*/ 916524 h 1422192"/>
                <a:gd name="connsiteX92" fmla="*/ 616610 w 1233107"/>
                <a:gd name="connsiteY92" fmla="*/ 923817 h 1422192"/>
                <a:gd name="connsiteX93" fmla="*/ 616610 w 1233107"/>
                <a:gd name="connsiteY93" fmla="*/ 957853 h 1422192"/>
                <a:gd name="connsiteX94" fmla="*/ 602384 w 1233107"/>
                <a:gd name="connsiteY94" fmla="*/ 962715 h 1422192"/>
                <a:gd name="connsiteX95" fmla="*/ 600012 w 1233107"/>
                <a:gd name="connsiteY95" fmla="*/ 948128 h 1422192"/>
                <a:gd name="connsiteX96" fmla="*/ 566816 w 1233107"/>
                <a:gd name="connsiteY96" fmla="*/ 948128 h 1422192"/>
                <a:gd name="connsiteX97" fmla="*/ 566816 w 1233107"/>
                <a:gd name="connsiteY97" fmla="*/ 970008 h 1422192"/>
                <a:gd name="connsiteX98" fmla="*/ 547847 w 1233107"/>
                <a:gd name="connsiteY98" fmla="*/ 970008 h 1422192"/>
                <a:gd name="connsiteX99" fmla="*/ 547847 w 1233107"/>
                <a:gd name="connsiteY99" fmla="*/ 979733 h 1422192"/>
                <a:gd name="connsiteX100" fmla="*/ 545476 w 1233107"/>
                <a:gd name="connsiteY100" fmla="*/ 987026 h 1422192"/>
                <a:gd name="connsiteX101" fmla="*/ 464858 w 1233107"/>
                <a:gd name="connsiteY101" fmla="*/ 987026 h 1422192"/>
                <a:gd name="connsiteX102" fmla="*/ 464858 w 1233107"/>
                <a:gd name="connsiteY102" fmla="*/ 1006475 h 1422192"/>
                <a:gd name="connsiteX103" fmla="*/ 412692 w 1233107"/>
                <a:gd name="connsiteY103" fmla="*/ 1011337 h 1422192"/>
                <a:gd name="connsiteX104" fmla="*/ 412692 w 1233107"/>
                <a:gd name="connsiteY104" fmla="*/ 1040510 h 1422192"/>
                <a:gd name="connsiteX105" fmla="*/ 391352 w 1233107"/>
                <a:gd name="connsiteY105" fmla="*/ 1040510 h 1422192"/>
                <a:gd name="connsiteX106" fmla="*/ 388981 w 1233107"/>
                <a:gd name="connsiteY106" fmla="*/ 1062390 h 1422192"/>
                <a:gd name="connsiteX107" fmla="*/ 377125 w 1233107"/>
                <a:gd name="connsiteY107" fmla="*/ 1062390 h 1422192"/>
                <a:gd name="connsiteX108" fmla="*/ 377125 w 1233107"/>
                <a:gd name="connsiteY108" fmla="*/ 1089132 h 1422192"/>
                <a:gd name="connsiteX109" fmla="*/ 384239 w 1233107"/>
                <a:gd name="connsiteY109" fmla="*/ 1093994 h 1422192"/>
                <a:gd name="connsiteX110" fmla="*/ 381868 w 1233107"/>
                <a:gd name="connsiteY110" fmla="*/ 1111012 h 1422192"/>
                <a:gd name="connsiteX111" fmla="*/ 388981 w 1233107"/>
                <a:gd name="connsiteY111" fmla="*/ 1115874 h 1422192"/>
                <a:gd name="connsiteX112" fmla="*/ 388981 w 1233107"/>
                <a:gd name="connsiteY112" fmla="*/ 1179083 h 1422192"/>
                <a:gd name="connsiteX113" fmla="*/ 381868 w 1233107"/>
                <a:gd name="connsiteY113" fmla="*/ 1179083 h 1422192"/>
                <a:gd name="connsiteX114" fmla="*/ 381868 w 1233107"/>
                <a:gd name="connsiteY114" fmla="*/ 1191238 h 1422192"/>
                <a:gd name="connsiteX115" fmla="*/ 362898 w 1233107"/>
                <a:gd name="connsiteY115" fmla="*/ 1193669 h 1422192"/>
                <a:gd name="connsiteX116" fmla="*/ 348672 w 1233107"/>
                <a:gd name="connsiteY116" fmla="*/ 1227705 h 1422192"/>
                <a:gd name="connsiteX117" fmla="*/ 348672 w 1233107"/>
                <a:gd name="connsiteY117" fmla="*/ 1239860 h 1422192"/>
                <a:gd name="connsiteX118" fmla="*/ 405579 w 1233107"/>
                <a:gd name="connsiteY118" fmla="*/ 1242291 h 1422192"/>
                <a:gd name="connsiteX119" fmla="*/ 398466 w 1233107"/>
                <a:gd name="connsiteY119" fmla="*/ 1261740 h 1422192"/>
                <a:gd name="connsiteX120" fmla="*/ 403208 w 1233107"/>
                <a:gd name="connsiteY120" fmla="*/ 1271464 h 1422192"/>
                <a:gd name="connsiteX121" fmla="*/ 398466 w 1233107"/>
                <a:gd name="connsiteY121" fmla="*/ 1278758 h 1422192"/>
                <a:gd name="connsiteX122" fmla="*/ 381868 w 1233107"/>
                <a:gd name="connsiteY122" fmla="*/ 1278758 h 1422192"/>
                <a:gd name="connsiteX123" fmla="*/ 381868 w 1233107"/>
                <a:gd name="connsiteY123" fmla="*/ 1290913 h 1422192"/>
                <a:gd name="connsiteX124" fmla="*/ 351043 w 1233107"/>
                <a:gd name="connsiteY124" fmla="*/ 1298206 h 1422192"/>
                <a:gd name="connsiteX125" fmla="*/ 358156 w 1233107"/>
                <a:gd name="connsiteY125" fmla="*/ 1310362 h 1422192"/>
                <a:gd name="connsiteX126" fmla="*/ 355785 w 1233107"/>
                <a:gd name="connsiteY126" fmla="*/ 1366277 h 1422192"/>
                <a:gd name="connsiteX127" fmla="*/ 343929 w 1233107"/>
                <a:gd name="connsiteY127" fmla="*/ 1388157 h 1422192"/>
                <a:gd name="connsiteX128" fmla="*/ 317847 w 1233107"/>
                <a:gd name="connsiteY128" fmla="*/ 1417330 h 1422192"/>
                <a:gd name="connsiteX129" fmla="*/ 303620 w 1233107"/>
                <a:gd name="connsiteY129" fmla="*/ 1422192 h 1422192"/>
                <a:gd name="connsiteX130" fmla="*/ 287022 w 1233107"/>
                <a:gd name="connsiteY130" fmla="*/ 1393019 h 1422192"/>
                <a:gd name="connsiteX131" fmla="*/ 268053 w 1233107"/>
                <a:gd name="connsiteY131" fmla="*/ 1385726 h 1422192"/>
                <a:gd name="connsiteX132" fmla="*/ 253826 w 1233107"/>
                <a:gd name="connsiteY132" fmla="*/ 1402744 h 1422192"/>
                <a:gd name="connsiteX133" fmla="*/ 234857 w 1233107"/>
                <a:gd name="connsiteY133" fmla="*/ 1395450 h 1422192"/>
                <a:gd name="connsiteX134" fmla="*/ 220630 w 1233107"/>
                <a:gd name="connsiteY134" fmla="*/ 1400312 h 1422192"/>
                <a:gd name="connsiteX135" fmla="*/ 185063 w 1233107"/>
                <a:gd name="connsiteY135" fmla="*/ 1385726 h 1422192"/>
                <a:gd name="connsiteX136" fmla="*/ 144328 w 1233107"/>
                <a:gd name="connsiteY136" fmla="*/ 1364644 h 1422192"/>
                <a:gd name="connsiteX137" fmla="*/ 152633 w 1233107"/>
                <a:gd name="connsiteY137" fmla="*/ 1200602 h 1422192"/>
                <a:gd name="connsiteX138" fmla="*/ 152712 w 1233107"/>
                <a:gd name="connsiteY138" fmla="*/ 1091916 h 1422192"/>
                <a:gd name="connsiteX139" fmla="*/ 124137 w 1233107"/>
                <a:gd name="connsiteY139" fmla="*/ 1058579 h 1422192"/>
                <a:gd name="connsiteX140" fmla="*/ 941 w 1233107"/>
                <a:gd name="connsiteY140" fmla="*/ 920944 h 1422192"/>
                <a:gd name="connsiteX141" fmla="*/ 177000 w 1233107"/>
                <a:gd name="connsiteY141" fmla="*/ 876652 h 1422192"/>
                <a:gd name="connsiteX142" fmla="*/ 148721 w 1233107"/>
                <a:gd name="connsiteY142" fmla="*/ 794494 h 1422192"/>
                <a:gd name="connsiteX143" fmla="*/ 85368 w 1233107"/>
                <a:gd name="connsiteY143" fmla="*/ 715757 h 1422192"/>
                <a:gd name="connsiteX144" fmla="*/ 35493 w 1233107"/>
                <a:gd name="connsiteY144" fmla="*/ 676859 h 1422192"/>
                <a:gd name="connsiteX145" fmla="*/ 37137 w 1233107"/>
                <a:gd name="connsiteY145" fmla="*/ 629400 h 1422192"/>
                <a:gd name="connsiteX146" fmla="*/ 32901 w 1233107"/>
                <a:gd name="connsiteY146" fmla="*/ 552369 h 1422192"/>
                <a:gd name="connsiteX147" fmla="*/ 88208 w 1233107"/>
                <a:gd name="connsiteY147" fmla="*/ 438040 h 1422192"/>
                <a:gd name="connsiteX148" fmla="*/ 881894 w 1233107"/>
                <a:gd name="connsiteY148" fmla="*/ 214253 h 1422192"/>
                <a:gd name="connsiteX0" fmla="*/ 249053 w 1233107"/>
                <a:gd name="connsiteY0" fmla="*/ 0 h 1422192"/>
                <a:gd name="connsiteX1" fmla="*/ 881894 w 1233107"/>
                <a:gd name="connsiteY1" fmla="*/ 214253 h 1422192"/>
                <a:gd name="connsiteX2" fmla="*/ 1057643 w 1233107"/>
                <a:gd name="connsiteY2" fmla="*/ 260127 h 1422192"/>
                <a:gd name="connsiteX3" fmla="*/ 1069498 w 1233107"/>
                <a:gd name="connsiteY3" fmla="*/ 274714 h 1422192"/>
                <a:gd name="connsiteX4" fmla="*/ 1097952 w 1233107"/>
                <a:gd name="connsiteY4" fmla="*/ 274714 h 1422192"/>
                <a:gd name="connsiteX5" fmla="*/ 1100323 w 1233107"/>
                <a:gd name="connsiteY5" fmla="*/ 277145 h 1422192"/>
                <a:gd name="connsiteX6" fmla="*/ 1119292 w 1233107"/>
                <a:gd name="connsiteY6" fmla="*/ 269852 h 1422192"/>
                <a:gd name="connsiteX7" fmla="*/ 1131148 w 1233107"/>
                <a:gd name="connsiteY7" fmla="*/ 277145 h 1422192"/>
                <a:gd name="connsiteX8" fmla="*/ 1138262 w 1233107"/>
                <a:gd name="connsiteY8" fmla="*/ 277145 h 1422192"/>
                <a:gd name="connsiteX9" fmla="*/ 1133519 w 1233107"/>
                <a:gd name="connsiteY9" fmla="*/ 282007 h 1422192"/>
                <a:gd name="connsiteX10" fmla="*/ 1147746 w 1233107"/>
                <a:gd name="connsiteY10" fmla="*/ 289301 h 1422192"/>
                <a:gd name="connsiteX11" fmla="*/ 1154860 w 1233107"/>
                <a:gd name="connsiteY11" fmla="*/ 333060 h 1422192"/>
                <a:gd name="connsiteX12" fmla="*/ 1147746 w 1233107"/>
                <a:gd name="connsiteY12" fmla="*/ 340354 h 1422192"/>
                <a:gd name="connsiteX13" fmla="*/ 1147746 w 1233107"/>
                <a:gd name="connsiteY13" fmla="*/ 364665 h 1422192"/>
                <a:gd name="connsiteX14" fmla="*/ 1173829 w 1233107"/>
                <a:gd name="connsiteY14" fmla="*/ 381682 h 1422192"/>
                <a:gd name="connsiteX15" fmla="*/ 1169086 w 1233107"/>
                <a:gd name="connsiteY15" fmla="*/ 388976 h 1422192"/>
                <a:gd name="connsiteX16" fmla="*/ 1178571 w 1233107"/>
                <a:gd name="connsiteY16" fmla="*/ 401131 h 1422192"/>
                <a:gd name="connsiteX17" fmla="*/ 1178571 w 1233107"/>
                <a:gd name="connsiteY17" fmla="*/ 413287 h 1422192"/>
                <a:gd name="connsiteX18" fmla="*/ 1180942 w 1233107"/>
                <a:gd name="connsiteY18" fmla="*/ 415718 h 1422192"/>
                <a:gd name="connsiteX19" fmla="*/ 1178571 w 1233107"/>
                <a:gd name="connsiteY19" fmla="*/ 423011 h 1422192"/>
                <a:gd name="connsiteX20" fmla="*/ 1185684 w 1233107"/>
                <a:gd name="connsiteY20" fmla="*/ 435166 h 1422192"/>
                <a:gd name="connsiteX21" fmla="*/ 1192798 w 1233107"/>
                <a:gd name="connsiteY21" fmla="*/ 427873 h 1422192"/>
                <a:gd name="connsiteX22" fmla="*/ 1192798 w 1233107"/>
                <a:gd name="connsiteY22" fmla="*/ 437597 h 1422192"/>
                <a:gd name="connsiteX23" fmla="*/ 1195169 w 1233107"/>
                <a:gd name="connsiteY23" fmla="*/ 454615 h 1422192"/>
                <a:gd name="connsiteX24" fmla="*/ 1169086 w 1233107"/>
                <a:gd name="connsiteY24" fmla="*/ 469202 h 1422192"/>
                <a:gd name="connsiteX25" fmla="*/ 1147746 w 1233107"/>
                <a:gd name="connsiteY25" fmla="*/ 469202 h 1422192"/>
                <a:gd name="connsiteX26" fmla="*/ 1145375 w 1233107"/>
                <a:gd name="connsiteY26" fmla="*/ 486219 h 1422192"/>
                <a:gd name="connsiteX27" fmla="*/ 1166715 w 1233107"/>
                <a:gd name="connsiteY27" fmla="*/ 486219 h 1422192"/>
                <a:gd name="connsiteX28" fmla="*/ 1169086 w 1233107"/>
                <a:gd name="connsiteY28" fmla="*/ 493513 h 1422192"/>
                <a:gd name="connsiteX29" fmla="*/ 1173829 w 1233107"/>
                <a:gd name="connsiteY29" fmla="*/ 491082 h 1422192"/>
                <a:gd name="connsiteX30" fmla="*/ 1180942 w 1233107"/>
                <a:gd name="connsiteY30" fmla="*/ 503237 h 1422192"/>
                <a:gd name="connsiteX31" fmla="*/ 1178571 w 1233107"/>
                <a:gd name="connsiteY31" fmla="*/ 510530 h 1422192"/>
                <a:gd name="connsiteX32" fmla="*/ 1180942 w 1233107"/>
                <a:gd name="connsiteY32" fmla="*/ 512962 h 1422192"/>
                <a:gd name="connsiteX33" fmla="*/ 1199911 w 1233107"/>
                <a:gd name="connsiteY33" fmla="*/ 491082 h 1422192"/>
                <a:gd name="connsiteX34" fmla="*/ 1207025 w 1233107"/>
                <a:gd name="connsiteY34" fmla="*/ 493513 h 1422192"/>
                <a:gd name="connsiteX35" fmla="*/ 1202282 w 1233107"/>
                <a:gd name="connsiteY35" fmla="*/ 491082 h 1422192"/>
                <a:gd name="connsiteX36" fmla="*/ 1209396 w 1233107"/>
                <a:gd name="connsiteY36" fmla="*/ 483788 h 1422192"/>
                <a:gd name="connsiteX37" fmla="*/ 1216509 w 1233107"/>
                <a:gd name="connsiteY37" fmla="*/ 478926 h 1422192"/>
                <a:gd name="connsiteX38" fmla="*/ 1233107 w 1233107"/>
                <a:gd name="connsiteY38" fmla="*/ 527548 h 1422192"/>
                <a:gd name="connsiteX39" fmla="*/ 1228365 w 1233107"/>
                <a:gd name="connsiteY39" fmla="*/ 534841 h 1422192"/>
                <a:gd name="connsiteX40" fmla="*/ 1228365 w 1233107"/>
                <a:gd name="connsiteY40" fmla="*/ 551859 h 1422192"/>
                <a:gd name="connsiteX41" fmla="*/ 1195169 w 1233107"/>
                <a:gd name="connsiteY41" fmla="*/ 546997 h 1422192"/>
                <a:gd name="connsiteX42" fmla="*/ 1192798 w 1233107"/>
                <a:gd name="connsiteY42" fmla="*/ 583463 h 1422192"/>
                <a:gd name="connsiteX43" fmla="*/ 1178571 w 1233107"/>
                <a:gd name="connsiteY43" fmla="*/ 583463 h 1422192"/>
                <a:gd name="connsiteX44" fmla="*/ 1173829 w 1233107"/>
                <a:gd name="connsiteY44" fmla="*/ 615068 h 1422192"/>
                <a:gd name="connsiteX45" fmla="*/ 1159602 w 1233107"/>
                <a:gd name="connsiteY45" fmla="*/ 632085 h 1422192"/>
                <a:gd name="connsiteX46" fmla="*/ 1159602 w 1233107"/>
                <a:gd name="connsiteY46" fmla="*/ 658827 h 1422192"/>
                <a:gd name="connsiteX47" fmla="*/ 1140633 w 1233107"/>
                <a:gd name="connsiteY47" fmla="*/ 670983 h 1422192"/>
                <a:gd name="connsiteX48" fmla="*/ 1166715 w 1233107"/>
                <a:gd name="connsiteY48" fmla="*/ 680707 h 1422192"/>
                <a:gd name="connsiteX49" fmla="*/ 1166715 w 1233107"/>
                <a:gd name="connsiteY49" fmla="*/ 688001 h 1422192"/>
                <a:gd name="connsiteX50" fmla="*/ 1112179 w 1233107"/>
                <a:gd name="connsiteY50" fmla="*/ 688001 h 1422192"/>
                <a:gd name="connsiteX51" fmla="*/ 1124035 w 1233107"/>
                <a:gd name="connsiteY51" fmla="*/ 712312 h 1422192"/>
                <a:gd name="connsiteX52" fmla="*/ 1133519 w 1233107"/>
                <a:gd name="connsiteY52" fmla="*/ 719605 h 1422192"/>
                <a:gd name="connsiteX53" fmla="*/ 1131148 w 1233107"/>
                <a:gd name="connsiteY53" fmla="*/ 729329 h 1422192"/>
                <a:gd name="connsiteX54" fmla="*/ 1133519 w 1233107"/>
                <a:gd name="connsiteY54" fmla="*/ 734191 h 1422192"/>
                <a:gd name="connsiteX55" fmla="*/ 1133519 w 1233107"/>
                <a:gd name="connsiteY55" fmla="*/ 756071 h 1422192"/>
                <a:gd name="connsiteX56" fmla="*/ 1126406 w 1233107"/>
                <a:gd name="connsiteY56" fmla="*/ 756071 h 1422192"/>
                <a:gd name="connsiteX57" fmla="*/ 1119292 w 1233107"/>
                <a:gd name="connsiteY57" fmla="*/ 777951 h 1422192"/>
                <a:gd name="connsiteX58" fmla="*/ 1119292 w 1233107"/>
                <a:gd name="connsiteY58" fmla="*/ 816849 h 1422192"/>
                <a:gd name="connsiteX59" fmla="*/ 1105066 w 1233107"/>
                <a:gd name="connsiteY59" fmla="*/ 819280 h 1422192"/>
                <a:gd name="connsiteX60" fmla="*/ 1105066 w 1233107"/>
                <a:gd name="connsiteY60" fmla="*/ 833866 h 1422192"/>
                <a:gd name="connsiteX61" fmla="*/ 1093210 w 1233107"/>
                <a:gd name="connsiteY61" fmla="*/ 850884 h 1422192"/>
                <a:gd name="connsiteX62" fmla="*/ 1036302 w 1233107"/>
                <a:gd name="connsiteY62" fmla="*/ 843591 h 1422192"/>
                <a:gd name="connsiteX63" fmla="*/ 1010220 w 1233107"/>
                <a:gd name="connsiteY63" fmla="*/ 843591 h 1422192"/>
                <a:gd name="connsiteX64" fmla="*/ 998364 w 1233107"/>
                <a:gd name="connsiteY64" fmla="*/ 853315 h 1422192"/>
                <a:gd name="connsiteX65" fmla="*/ 991251 w 1233107"/>
                <a:gd name="connsiteY65" fmla="*/ 846022 h 1422192"/>
                <a:gd name="connsiteX66" fmla="*/ 984137 w 1233107"/>
                <a:gd name="connsiteY66" fmla="*/ 850884 h 1422192"/>
                <a:gd name="connsiteX67" fmla="*/ 962797 w 1233107"/>
                <a:gd name="connsiteY67" fmla="*/ 824142 h 1422192"/>
                <a:gd name="connsiteX68" fmla="*/ 948570 w 1233107"/>
                <a:gd name="connsiteY68" fmla="*/ 831435 h 1422192"/>
                <a:gd name="connsiteX69" fmla="*/ 941457 w 1233107"/>
                <a:gd name="connsiteY69" fmla="*/ 843591 h 1422192"/>
                <a:gd name="connsiteX70" fmla="*/ 934343 w 1233107"/>
                <a:gd name="connsiteY70" fmla="*/ 846022 h 1422192"/>
                <a:gd name="connsiteX71" fmla="*/ 920116 w 1233107"/>
                <a:gd name="connsiteY71" fmla="*/ 816849 h 1422192"/>
                <a:gd name="connsiteX72" fmla="*/ 848982 w 1233107"/>
                <a:gd name="connsiteY72" fmla="*/ 819280 h 1422192"/>
                <a:gd name="connsiteX73" fmla="*/ 846611 w 1233107"/>
                <a:gd name="connsiteY73" fmla="*/ 831435 h 1422192"/>
                <a:gd name="connsiteX74" fmla="*/ 803931 w 1233107"/>
                <a:gd name="connsiteY74" fmla="*/ 831435 h 1422192"/>
                <a:gd name="connsiteX75" fmla="*/ 803931 w 1233107"/>
                <a:gd name="connsiteY75" fmla="*/ 838729 h 1422192"/>
                <a:gd name="connsiteX76" fmla="*/ 773106 w 1233107"/>
                <a:gd name="connsiteY76" fmla="*/ 831435 h 1422192"/>
                <a:gd name="connsiteX77" fmla="*/ 773106 w 1233107"/>
                <a:gd name="connsiteY77" fmla="*/ 816849 h 1422192"/>
                <a:gd name="connsiteX78" fmla="*/ 765992 w 1233107"/>
                <a:gd name="connsiteY78" fmla="*/ 816849 h 1422192"/>
                <a:gd name="connsiteX79" fmla="*/ 763621 w 1233107"/>
                <a:gd name="connsiteY79" fmla="*/ 802262 h 1422192"/>
                <a:gd name="connsiteX80" fmla="*/ 763621 w 1233107"/>
                <a:gd name="connsiteY80" fmla="*/ 802262 h 1422192"/>
                <a:gd name="connsiteX81" fmla="*/ 765992 w 1233107"/>
                <a:gd name="connsiteY81" fmla="*/ 816849 h 1422192"/>
                <a:gd name="connsiteX82" fmla="*/ 711456 w 1233107"/>
                <a:gd name="connsiteY82" fmla="*/ 819280 h 1422192"/>
                <a:gd name="connsiteX83" fmla="*/ 671147 w 1233107"/>
                <a:gd name="connsiteY83" fmla="*/ 811987 h 1422192"/>
                <a:gd name="connsiteX84" fmla="*/ 668776 w 1233107"/>
                <a:gd name="connsiteY84" fmla="*/ 819280 h 1422192"/>
                <a:gd name="connsiteX85" fmla="*/ 649806 w 1233107"/>
                <a:gd name="connsiteY85" fmla="*/ 824142 h 1422192"/>
                <a:gd name="connsiteX86" fmla="*/ 642693 w 1233107"/>
                <a:gd name="connsiteY86" fmla="*/ 843591 h 1422192"/>
                <a:gd name="connsiteX87" fmla="*/ 647435 w 1233107"/>
                <a:gd name="connsiteY87" fmla="*/ 860609 h 1422192"/>
                <a:gd name="connsiteX88" fmla="*/ 628466 w 1233107"/>
                <a:gd name="connsiteY88" fmla="*/ 860609 h 1422192"/>
                <a:gd name="connsiteX89" fmla="*/ 623724 w 1233107"/>
                <a:gd name="connsiteY89" fmla="*/ 880058 h 1422192"/>
                <a:gd name="connsiteX90" fmla="*/ 630837 w 1233107"/>
                <a:gd name="connsiteY90" fmla="*/ 894644 h 1422192"/>
                <a:gd name="connsiteX91" fmla="*/ 628466 w 1233107"/>
                <a:gd name="connsiteY91" fmla="*/ 916524 h 1422192"/>
                <a:gd name="connsiteX92" fmla="*/ 616610 w 1233107"/>
                <a:gd name="connsiteY92" fmla="*/ 923817 h 1422192"/>
                <a:gd name="connsiteX93" fmla="*/ 616610 w 1233107"/>
                <a:gd name="connsiteY93" fmla="*/ 957853 h 1422192"/>
                <a:gd name="connsiteX94" fmla="*/ 602384 w 1233107"/>
                <a:gd name="connsiteY94" fmla="*/ 962715 h 1422192"/>
                <a:gd name="connsiteX95" fmla="*/ 600012 w 1233107"/>
                <a:gd name="connsiteY95" fmla="*/ 948128 h 1422192"/>
                <a:gd name="connsiteX96" fmla="*/ 566816 w 1233107"/>
                <a:gd name="connsiteY96" fmla="*/ 948128 h 1422192"/>
                <a:gd name="connsiteX97" fmla="*/ 566816 w 1233107"/>
                <a:gd name="connsiteY97" fmla="*/ 970008 h 1422192"/>
                <a:gd name="connsiteX98" fmla="*/ 547847 w 1233107"/>
                <a:gd name="connsiteY98" fmla="*/ 970008 h 1422192"/>
                <a:gd name="connsiteX99" fmla="*/ 547847 w 1233107"/>
                <a:gd name="connsiteY99" fmla="*/ 979733 h 1422192"/>
                <a:gd name="connsiteX100" fmla="*/ 545476 w 1233107"/>
                <a:gd name="connsiteY100" fmla="*/ 987026 h 1422192"/>
                <a:gd name="connsiteX101" fmla="*/ 464858 w 1233107"/>
                <a:gd name="connsiteY101" fmla="*/ 987026 h 1422192"/>
                <a:gd name="connsiteX102" fmla="*/ 464858 w 1233107"/>
                <a:gd name="connsiteY102" fmla="*/ 1006475 h 1422192"/>
                <a:gd name="connsiteX103" fmla="*/ 412692 w 1233107"/>
                <a:gd name="connsiteY103" fmla="*/ 1011337 h 1422192"/>
                <a:gd name="connsiteX104" fmla="*/ 412692 w 1233107"/>
                <a:gd name="connsiteY104" fmla="*/ 1040510 h 1422192"/>
                <a:gd name="connsiteX105" fmla="*/ 391352 w 1233107"/>
                <a:gd name="connsiteY105" fmla="*/ 1040510 h 1422192"/>
                <a:gd name="connsiteX106" fmla="*/ 388981 w 1233107"/>
                <a:gd name="connsiteY106" fmla="*/ 1062390 h 1422192"/>
                <a:gd name="connsiteX107" fmla="*/ 377125 w 1233107"/>
                <a:gd name="connsiteY107" fmla="*/ 1062390 h 1422192"/>
                <a:gd name="connsiteX108" fmla="*/ 377125 w 1233107"/>
                <a:gd name="connsiteY108" fmla="*/ 1089132 h 1422192"/>
                <a:gd name="connsiteX109" fmla="*/ 384239 w 1233107"/>
                <a:gd name="connsiteY109" fmla="*/ 1093994 h 1422192"/>
                <a:gd name="connsiteX110" fmla="*/ 381868 w 1233107"/>
                <a:gd name="connsiteY110" fmla="*/ 1111012 h 1422192"/>
                <a:gd name="connsiteX111" fmla="*/ 388981 w 1233107"/>
                <a:gd name="connsiteY111" fmla="*/ 1115874 h 1422192"/>
                <a:gd name="connsiteX112" fmla="*/ 388981 w 1233107"/>
                <a:gd name="connsiteY112" fmla="*/ 1179083 h 1422192"/>
                <a:gd name="connsiteX113" fmla="*/ 381868 w 1233107"/>
                <a:gd name="connsiteY113" fmla="*/ 1179083 h 1422192"/>
                <a:gd name="connsiteX114" fmla="*/ 381868 w 1233107"/>
                <a:gd name="connsiteY114" fmla="*/ 1191238 h 1422192"/>
                <a:gd name="connsiteX115" fmla="*/ 362898 w 1233107"/>
                <a:gd name="connsiteY115" fmla="*/ 1193669 h 1422192"/>
                <a:gd name="connsiteX116" fmla="*/ 348672 w 1233107"/>
                <a:gd name="connsiteY116" fmla="*/ 1227705 h 1422192"/>
                <a:gd name="connsiteX117" fmla="*/ 348672 w 1233107"/>
                <a:gd name="connsiteY117" fmla="*/ 1239860 h 1422192"/>
                <a:gd name="connsiteX118" fmla="*/ 405579 w 1233107"/>
                <a:gd name="connsiteY118" fmla="*/ 1242291 h 1422192"/>
                <a:gd name="connsiteX119" fmla="*/ 398466 w 1233107"/>
                <a:gd name="connsiteY119" fmla="*/ 1261740 h 1422192"/>
                <a:gd name="connsiteX120" fmla="*/ 403208 w 1233107"/>
                <a:gd name="connsiteY120" fmla="*/ 1271464 h 1422192"/>
                <a:gd name="connsiteX121" fmla="*/ 398466 w 1233107"/>
                <a:gd name="connsiteY121" fmla="*/ 1278758 h 1422192"/>
                <a:gd name="connsiteX122" fmla="*/ 381868 w 1233107"/>
                <a:gd name="connsiteY122" fmla="*/ 1278758 h 1422192"/>
                <a:gd name="connsiteX123" fmla="*/ 381868 w 1233107"/>
                <a:gd name="connsiteY123" fmla="*/ 1290913 h 1422192"/>
                <a:gd name="connsiteX124" fmla="*/ 351043 w 1233107"/>
                <a:gd name="connsiteY124" fmla="*/ 1298206 h 1422192"/>
                <a:gd name="connsiteX125" fmla="*/ 358156 w 1233107"/>
                <a:gd name="connsiteY125" fmla="*/ 1310362 h 1422192"/>
                <a:gd name="connsiteX126" fmla="*/ 355785 w 1233107"/>
                <a:gd name="connsiteY126" fmla="*/ 1366277 h 1422192"/>
                <a:gd name="connsiteX127" fmla="*/ 343929 w 1233107"/>
                <a:gd name="connsiteY127" fmla="*/ 1388157 h 1422192"/>
                <a:gd name="connsiteX128" fmla="*/ 317847 w 1233107"/>
                <a:gd name="connsiteY128" fmla="*/ 1417330 h 1422192"/>
                <a:gd name="connsiteX129" fmla="*/ 303620 w 1233107"/>
                <a:gd name="connsiteY129" fmla="*/ 1422192 h 1422192"/>
                <a:gd name="connsiteX130" fmla="*/ 287022 w 1233107"/>
                <a:gd name="connsiteY130" fmla="*/ 1393019 h 1422192"/>
                <a:gd name="connsiteX131" fmla="*/ 268053 w 1233107"/>
                <a:gd name="connsiteY131" fmla="*/ 1385726 h 1422192"/>
                <a:gd name="connsiteX132" fmla="*/ 253826 w 1233107"/>
                <a:gd name="connsiteY132" fmla="*/ 1402744 h 1422192"/>
                <a:gd name="connsiteX133" fmla="*/ 234857 w 1233107"/>
                <a:gd name="connsiteY133" fmla="*/ 1395450 h 1422192"/>
                <a:gd name="connsiteX134" fmla="*/ 220630 w 1233107"/>
                <a:gd name="connsiteY134" fmla="*/ 1400312 h 1422192"/>
                <a:gd name="connsiteX135" fmla="*/ 185063 w 1233107"/>
                <a:gd name="connsiteY135" fmla="*/ 1385726 h 1422192"/>
                <a:gd name="connsiteX136" fmla="*/ 144328 w 1233107"/>
                <a:gd name="connsiteY136" fmla="*/ 1364644 h 1422192"/>
                <a:gd name="connsiteX137" fmla="*/ 152633 w 1233107"/>
                <a:gd name="connsiteY137" fmla="*/ 1200602 h 1422192"/>
                <a:gd name="connsiteX138" fmla="*/ 152712 w 1233107"/>
                <a:gd name="connsiteY138" fmla="*/ 1091916 h 1422192"/>
                <a:gd name="connsiteX139" fmla="*/ 124137 w 1233107"/>
                <a:gd name="connsiteY139" fmla="*/ 1058579 h 1422192"/>
                <a:gd name="connsiteX140" fmla="*/ 941 w 1233107"/>
                <a:gd name="connsiteY140" fmla="*/ 920944 h 1422192"/>
                <a:gd name="connsiteX141" fmla="*/ 177000 w 1233107"/>
                <a:gd name="connsiteY141" fmla="*/ 876652 h 1422192"/>
                <a:gd name="connsiteX142" fmla="*/ 148721 w 1233107"/>
                <a:gd name="connsiteY142" fmla="*/ 794494 h 1422192"/>
                <a:gd name="connsiteX143" fmla="*/ 85368 w 1233107"/>
                <a:gd name="connsiteY143" fmla="*/ 715757 h 1422192"/>
                <a:gd name="connsiteX144" fmla="*/ 35493 w 1233107"/>
                <a:gd name="connsiteY144" fmla="*/ 676859 h 1422192"/>
                <a:gd name="connsiteX145" fmla="*/ 37137 w 1233107"/>
                <a:gd name="connsiteY145" fmla="*/ 629400 h 1422192"/>
                <a:gd name="connsiteX146" fmla="*/ 32901 w 1233107"/>
                <a:gd name="connsiteY146" fmla="*/ 552369 h 1422192"/>
                <a:gd name="connsiteX147" fmla="*/ 88208 w 1233107"/>
                <a:gd name="connsiteY147" fmla="*/ 438040 h 1422192"/>
                <a:gd name="connsiteX148" fmla="*/ 881894 w 1233107"/>
                <a:gd name="connsiteY148" fmla="*/ 214253 h 1422192"/>
                <a:gd name="connsiteX0" fmla="*/ 249053 w 1233107"/>
                <a:gd name="connsiteY0" fmla="*/ 0 h 1422192"/>
                <a:gd name="connsiteX1" fmla="*/ 881894 w 1233107"/>
                <a:gd name="connsiteY1" fmla="*/ 214253 h 1422192"/>
                <a:gd name="connsiteX2" fmla="*/ 1057643 w 1233107"/>
                <a:gd name="connsiteY2" fmla="*/ 260127 h 1422192"/>
                <a:gd name="connsiteX3" fmla="*/ 1069498 w 1233107"/>
                <a:gd name="connsiteY3" fmla="*/ 274714 h 1422192"/>
                <a:gd name="connsiteX4" fmla="*/ 1097952 w 1233107"/>
                <a:gd name="connsiteY4" fmla="*/ 274714 h 1422192"/>
                <a:gd name="connsiteX5" fmla="*/ 1100323 w 1233107"/>
                <a:gd name="connsiteY5" fmla="*/ 277145 h 1422192"/>
                <a:gd name="connsiteX6" fmla="*/ 1119292 w 1233107"/>
                <a:gd name="connsiteY6" fmla="*/ 269852 h 1422192"/>
                <a:gd name="connsiteX7" fmla="*/ 1131148 w 1233107"/>
                <a:gd name="connsiteY7" fmla="*/ 277145 h 1422192"/>
                <a:gd name="connsiteX8" fmla="*/ 1138262 w 1233107"/>
                <a:gd name="connsiteY8" fmla="*/ 277145 h 1422192"/>
                <a:gd name="connsiteX9" fmla="*/ 1133519 w 1233107"/>
                <a:gd name="connsiteY9" fmla="*/ 282007 h 1422192"/>
                <a:gd name="connsiteX10" fmla="*/ 1147746 w 1233107"/>
                <a:gd name="connsiteY10" fmla="*/ 289301 h 1422192"/>
                <a:gd name="connsiteX11" fmla="*/ 1154860 w 1233107"/>
                <a:gd name="connsiteY11" fmla="*/ 333060 h 1422192"/>
                <a:gd name="connsiteX12" fmla="*/ 1147746 w 1233107"/>
                <a:gd name="connsiteY12" fmla="*/ 340354 h 1422192"/>
                <a:gd name="connsiteX13" fmla="*/ 1147746 w 1233107"/>
                <a:gd name="connsiteY13" fmla="*/ 364665 h 1422192"/>
                <a:gd name="connsiteX14" fmla="*/ 1173829 w 1233107"/>
                <a:gd name="connsiteY14" fmla="*/ 381682 h 1422192"/>
                <a:gd name="connsiteX15" fmla="*/ 1169086 w 1233107"/>
                <a:gd name="connsiteY15" fmla="*/ 388976 h 1422192"/>
                <a:gd name="connsiteX16" fmla="*/ 1178571 w 1233107"/>
                <a:gd name="connsiteY16" fmla="*/ 401131 h 1422192"/>
                <a:gd name="connsiteX17" fmla="*/ 1178571 w 1233107"/>
                <a:gd name="connsiteY17" fmla="*/ 413287 h 1422192"/>
                <a:gd name="connsiteX18" fmla="*/ 1180942 w 1233107"/>
                <a:gd name="connsiteY18" fmla="*/ 415718 h 1422192"/>
                <a:gd name="connsiteX19" fmla="*/ 1178571 w 1233107"/>
                <a:gd name="connsiteY19" fmla="*/ 423011 h 1422192"/>
                <a:gd name="connsiteX20" fmla="*/ 1185684 w 1233107"/>
                <a:gd name="connsiteY20" fmla="*/ 435166 h 1422192"/>
                <a:gd name="connsiteX21" fmla="*/ 1192798 w 1233107"/>
                <a:gd name="connsiteY21" fmla="*/ 427873 h 1422192"/>
                <a:gd name="connsiteX22" fmla="*/ 1192798 w 1233107"/>
                <a:gd name="connsiteY22" fmla="*/ 437597 h 1422192"/>
                <a:gd name="connsiteX23" fmla="*/ 1195169 w 1233107"/>
                <a:gd name="connsiteY23" fmla="*/ 454615 h 1422192"/>
                <a:gd name="connsiteX24" fmla="*/ 1169086 w 1233107"/>
                <a:gd name="connsiteY24" fmla="*/ 469202 h 1422192"/>
                <a:gd name="connsiteX25" fmla="*/ 1147746 w 1233107"/>
                <a:gd name="connsiteY25" fmla="*/ 469202 h 1422192"/>
                <a:gd name="connsiteX26" fmla="*/ 1145375 w 1233107"/>
                <a:gd name="connsiteY26" fmla="*/ 486219 h 1422192"/>
                <a:gd name="connsiteX27" fmla="*/ 1166715 w 1233107"/>
                <a:gd name="connsiteY27" fmla="*/ 486219 h 1422192"/>
                <a:gd name="connsiteX28" fmla="*/ 1169086 w 1233107"/>
                <a:gd name="connsiteY28" fmla="*/ 493513 h 1422192"/>
                <a:gd name="connsiteX29" fmla="*/ 1173829 w 1233107"/>
                <a:gd name="connsiteY29" fmla="*/ 491082 h 1422192"/>
                <a:gd name="connsiteX30" fmla="*/ 1180942 w 1233107"/>
                <a:gd name="connsiteY30" fmla="*/ 503237 h 1422192"/>
                <a:gd name="connsiteX31" fmla="*/ 1178571 w 1233107"/>
                <a:gd name="connsiteY31" fmla="*/ 510530 h 1422192"/>
                <a:gd name="connsiteX32" fmla="*/ 1180942 w 1233107"/>
                <a:gd name="connsiteY32" fmla="*/ 512962 h 1422192"/>
                <a:gd name="connsiteX33" fmla="*/ 1199911 w 1233107"/>
                <a:gd name="connsiteY33" fmla="*/ 491082 h 1422192"/>
                <a:gd name="connsiteX34" fmla="*/ 1207025 w 1233107"/>
                <a:gd name="connsiteY34" fmla="*/ 493513 h 1422192"/>
                <a:gd name="connsiteX35" fmla="*/ 1202282 w 1233107"/>
                <a:gd name="connsiteY35" fmla="*/ 491082 h 1422192"/>
                <a:gd name="connsiteX36" fmla="*/ 1209396 w 1233107"/>
                <a:gd name="connsiteY36" fmla="*/ 483788 h 1422192"/>
                <a:gd name="connsiteX37" fmla="*/ 1216509 w 1233107"/>
                <a:gd name="connsiteY37" fmla="*/ 478926 h 1422192"/>
                <a:gd name="connsiteX38" fmla="*/ 1233107 w 1233107"/>
                <a:gd name="connsiteY38" fmla="*/ 527548 h 1422192"/>
                <a:gd name="connsiteX39" fmla="*/ 1228365 w 1233107"/>
                <a:gd name="connsiteY39" fmla="*/ 534841 h 1422192"/>
                <a:gd name="connsiteX40" fmla="*/ 1228365 w 1233107"/>
                <a:gd name="connsiteY40" fmla="*/ 551859 h 1422192"/>
                <a:gd name="connsiteX41" fmla="*/ 1195169 w 1233107"/>
                <a:gd name="connsiteY41" fmla="*/ 546997 h 1422192"/>
                <a:gd name="connsiteX42" fmla="*/ 1192798 w 1233107"/>
                <a:gd name="connsiteY42" fmla="*/ 583463 h 1422192"/>
                <a:gd name="connsiteX43" fmla="*/ 1178571 w 1233107"/>
                <a:gd name="connsiteY43" fmla="*/ 583463 h 1422192"/>
                <a:gd name="connsiteX44" fmla="*/ 1173829 w 1233107"/>
                <a:gd name="connsiteY44" fmla="*/ 615068 h 1422192"/>
                <a:gd name="connsiteX45" fmla="*/ 1159602 w 1233107"/>
                <a:gd name="connsiteY45" fmla="*/ 632085 h 1422192"/>
                <a:gd name="connsiteX46" fmla="*/ 1159602 w 1233107"/>
                <a:gd name="connsiteY46" fmla="*/ 658827 h 1422192"/>
                <a:gd name="connsiteX47" fmla="*/ 1140633 w 1233107"/>
                <a:gd name="connsiteY47" fmla="*/ 670983 h 1422192"/>
                <a:gd name="connsiteX48" fmla="*/ 1166715 w 1233107"/>
                <a:gd name="connsiteY48" fmla="*/ 680707 h 1422192"/>
                <a:gd name="connsiteX49" fmla="*/ 1166715 w 1233107"/>
                <a:gd name="connsiteY49" fmla="*/ 688001 h 1422192"/>
                <a:gd name="connsiteX50" fmla="*/ 1112179 w 1233107"/>
                <a:gd name="connsiteY50" fmla="*/ 688001 h 1422192"/>
                <a:gd name="connsiteX51" fmla="*/ 1124035 w 1233107"/>
                <a:gd name="connsiteY51" fmla="*/ 712312 h 1422192"/>
                <a:gd name="connsiteX52" fmla="*/ 1133519 w 1233107"/>
                <a:gd name="connsiteY52" fmla="*/ 719605 h 1422192"/>
                <a:gd name="connsiteX53" fmla="*/ 1131148 w 1233107"/>
                <a:gd name="connsiteY53" fmla="*/ 729329 h 1422192"/>
                <a:gd name="connsiteX54" fmla="*/ 1133519 w 1233107"/>
                <a:gd name="connsiteY54" fmla="*/ 734191 h 1422192"/>
                <a:gd name="connsiteX55" fmla="*/ 1133519 w 1233107"/>
                <a:gd name="connsiteY55" fmla="*/ 756071 h 1422192"/>
                <a:gd name="connsiteX56" fmla="*/ 1126406 w 1233107"/>
                <a:gd name="connsiteY56" fmla="*/ 756071 h 1422192"/>
                <a:gd name="connsiteX57" fmla="*/ 1119292 w 1233107"/>
                <a:gd name="connsiteY57" fmla="*/ 777951 h 1422192"/>
                <a:gd name="connsiteX58" fmla="*/ 1119292 w 1233107"/>
                <a:gd name="connsiteY58" fmla="*/ 816849 h 1422192"/>
                <a:gd name="connsiteX59" fmla="*/ 1105066 w 1233107"/>
                <a:gd name="connsiteY59" fmla="*/ 819280 h 1422192"/>
                <a:gd name="connsiteX60" fmla="*/ 1105066 w 1233107"/>
                <a:gd name="connsiteY60" fmla="*/ 833866 h 1422192"/>
                <a:gd name="connsiteX61" fmla="*/ 1093210 w 1233107"/>
                <a:gd name="connsiteY61" fmla="*/ 850884 h 1422192"/>
                <a:gd name="connsiteX62" fmla="*/ 1036302 w 1233107"/>
                <a:gd name="connsiteY62" fmla="*/ 843591 h 1422192"/>
                <a:gd name="connsiteX63" fmla="*/ 1010220 w 1233107"/>
                <a:gd name="connsiteY63" fmla="*/ 843591 h 1422192"/>
                <a:gd name="connsiteX64" fmla="*/ 998364 w 1233107"/>
                <a:gd name="connsiteY64" fmla="*/ 853315 h 1422192"/>
                <a:gd name="connsiteX65" fmla="*/ 991251 w 1233107"/>
                <a:gd name="connsiteY65" fmla="*/ 846022 h 1422192"/>
                <a:gd name="connsiteX66" fmla="*/ 984137 w 1233107"/>
                <a:gd name="connsiteY66" fmla="*/ 850884 h 1422192"/>
                <a:gd name="connsiteX67" fmla="*/ 962797 w 1233107"/>
                <a:gd name="connsiteY67" fmla="*/ 824142 h 1422192"/>
                <a:gd name="connsiteX68" fmla="*/ 948570 w 1233107"/>
                <a:gd name="connsiteY68" fmla="*/ 831435 h 1422192"/>
                <a:gd name="connsiteX69" fmla="*/ 941457 w 1233107"/>
                <a:gd name="connsiteY69" fmla="*/ 843591 h 1422192"/>
                <a:gd name="connsiteX70" fmla="*/ 934343 w 1233107"/>
                <a:gd name="connsiteY70" fmla="*/ 846022 h 1422192"/>
                <a:gd name="connsiteX71" fmla="*/ 920116 w 1233107"/>
                <a:gd name="connsiteY71" fmla="*/ 816849 h 1422192"/>
                <a:gd name="connsiteX72" fmla="*/ 848982 w 1233107"/>
                <a:gd name="connsiteY72" fmla="*/ 819280 h 1422192"/>
                <a:gd name="connsiteX73" fmla="*/ 846611 w 1233107"/>
                <a:gd name="connsiteY73" fmla="*/ 831435 h 1422192"/>
                <a:gd name="connsiteX74" fmla="*/ 803931 w 1233107"/>
                <a:gd name="connsiteY74" fmla="*/ 831435 h 1422192"/>
                <a:gd name="connsiteX75" fmla="*/ 803931 w 1233107"/>
                <a:gd name="connsiteY75" fmla="*/ 838729 h 1422192"/>
                <a:gd name="connsiteX76" fmla="*/ 773106 w 1233107"/>
                <a:gd name="connsiteY76" fmla="*/ 831435 h 1422192"/>
                <a:gd name="connsiteX77" fmla="*/ 773106 w 1233107"/>
                <a:gd name="connsiteY77" fmla="*/ 816849 h 1422192"/>
                <a:gd name="connsiteX78" fmla="*/ 765992 w 1233107"/>
                <a:gd name="connsiteY78" fmla="*/ 816849 h 1422192"/>
                <a:gd name="connsiteX79" fmla="*/ 763621 w 1233107"/>
                <a:gd name="connsiteY79" fmla="*/ 802262 h 1422192"/>
                <a:gd name="connsiteX80" fmla="*/ 763621 w 1233107"/>
                <a:gd name="connsiteY80" fmla="*/ 802262 h 1422192"/>
                <a:gd name="connsiteX81" fmla="*/ 765992 w 1233107"/>
                <a:gd name="connsiteY81" fmla="*/ 816849 h 1422192"/>
                <a:gd name="connsiteX82" fmla="*/ 711456 w 1233107"/>
                <a:gd name="connsiteY82" fmla="*/ 819280 h 1422192"/>
                <a:gd name="connsiteX83" fmla="*/ 671147 w 1233107"/>
                <a:gd name="connsiteY83" fmla="*/ 811987 h 1422192"/>
                <a:gd name="connsiteX84" fmla="*/ 668776 w 1233107"/>
                <a:gd name="connsiteY84" fmla="*/ 819280 h 1422192"/>
                <a:gd name="connsiteX85" fmla="*/ 649806 w 1233107"/>
                <a:gd name="connsiteY85" fmla="*/ 824142 h 1422192"/>
                <a:gd name="connsiteX86" fmla="*/ 642693 w 1233107"/>
                <a:gd name="connsiteY86" fmla="*/ 843591 h 1422192"/>
                <a:gd name="connsiteX87" fmla="*/ 647435 w 1233107"/>
                <a:gd name="connsiteY87" fmla="*/ 860609 h 1422192"/>
                <a:gd name="connsiteX88" fmla="*/ 628466 w 1233107"/>
                <a:gd name="connsiteY88" fmla="*/ 860609 h 1422192"/>
                <a:gd name="connsiteX89" fmla="*/ 623724 w 1233107"/>
                <a:gd name="connsiteY89" fmla="*/ 880058 h 1422192"/>
                <a:gd name="connsiteX90" fmla="*/ 630837 w 1233107"/>
                <a:gd name="connsiteY90" fmla="*/ 894644 h 1422192"/>
                <a:gd name="connsiteX91" fmla="*/ 628466 w 1233107"/>
                <a:gd name="connsiteY91" fmla="*/ 916524 h 1422192"/>
                <a:gd name="connsiteX92" fmla="*/ 616610 w 1233107"/>
                <a:gd name="connsiteY92" fmla="*/ 923817 h 1422192"/>
                <a:gd name="connsiteX93" fmla="*/ 616610 w 1233107"/>
                <a:gd name="connsiteY93" fmla="*/ 957853 h 1422192"/>
                <a:gd name="connsiteX94" fmla="*/ 602384 w 1233107"/>
                <a:gd name="connsiteY94" fmla="*/ 962715 h 1422192"/>
                <a:gd name="connsiteX95" fmla="*/ 600012 w 1233107"/>
                <a:gd name="connsiteY95" fmla="*/ 948128 h 1422192"/>
                <a:gd name="connsiteX96" fmla="*/ 566816 w 1233107"/>
                <a:gd name="connsiteY96" fmla="*/ 948128 h 1422192"/>
                <a:gd name="connsiteX97" fmla="*/ 566816 w 1233107"/>
                <a:gd name="connsiteY97" fmla="*/ 970008 h 1422192"/>
                <a:gd name="connsiteX98" fmla="*/ 547847 w 1233107"/>
                <a:gd name="connsiteY98" fmla="*/ 970008 h 1422192"/>
                <a:gd name="connsiteX99" fmla="*/ 547847 w 1233107"/>
                <a:gd name="connsiteY99" fmla="*/ 979733 h 1422192"/>
                <a:gd name="connsiteX100" fmla="*/ 545476 w 1233107"/>
                <a:gd name="connsiteY100" fmla="*/ 987026 h 1422192"/>
                <a:gd name="connsiteX101" fmla="*/ 464858 w 1233107"/>
                <a:gd name="connsiteY101" fmla="*/ 987026 h 1422192"/>
                <a:gd name="connsiteX102" fmla="*/ 464858 w 1233107"/>
                <a:gd name="connsiteY102" fmla="*/ 1006475 h 1422192"/>
                <a:gd name="connsiteX103" fmla="*/ 412692 w 1233107"/>
                <a:gd name="connsiteY103" fmla="*/ 1011337 h 1422192"/>
                <a:gd name="connsiteX104" fmla="*/ 412692 w 1233107"/>
                <a:gd name="connsiteY104" fmla="*/ 1040510 h 1422192"/>
                <a:gd name="connsiteX105" fmla="*/ 391352 w 1233107"/>
                <a:gd name="connsiteY105" fmla="*/ 1040510 h 1422192"/>
                <a:gd name="connsiteX106" fmla="*/ 388981 w 1233107"/>
                <a:gd name="connsiteY106" fmla="*/ 1062390 h 1422192"/>
                <a:gd name="connsiteX107" fmla="*/ 377125 w 1233107"/>
                <a:gd name="connsiteY107" fmla="*/ 1062390 h 1422192"/>
                <a:gd name="connsiteX108" fmla="*/ 377125 w 1233107"/>
                <a:gd name="connsiteY108" fmla="*/ 1089132 h 1422192"/>
                <a:gd name="connsiteX109" fmla="*/ 384239 w 1233107"/>
                <a:gd name="connsiteY109" fmla="*/ 1093994 h 1422192"/>
                <a:gd name="connsiteX110" fmla="*/ 381868 w 1233107"/>
                <a:gd name="connsiteY110" fmla="*/ 1111012 h 1422192"/>
                <a:gd name="connsiteX111" fmla="*/ 388981 w 1233107"/>
                <a:gd name="connsiteY111" fmla="*/ 1115874 h 1422192"/>
                <a:gd name="connsiteX112" fmla="*/ 388981 w 1233107"/>
                <a:gd name="connsiteY112" fmla="*/ 1179083 h 1422192"/>
                <a:gd name="connsiteX113" fmla="*/ 381868 w 1233107"/>
                <a:gd name="connsiteY113" fmla="*/ 1179083 h 1422192"/>
                <a:gd name="connsiteX114" fmla="*/ 381868 w 1233107"/>
                <a:gd name="connsiteY114" fmla="*/ 1191238 h 1422192"/>
                <a:gd name="connsiteX115" fmla="*/ 362898 w 1233107"/>
                <a:gd name="connsiteY115" fmla="*/ 1193669 h 1422192"/>
                <a:gd name="connsiteX116" fmla="*/ 348672 w 1233107"/>
                <a:gd name="connsiteY116" fmla="*/ 1227705 h 1422192"/>
                <a:gd name="connsiteX117" fmla="*/ 348672 w 1233107"/>
                <a:gd name="connsiteY117" fmla="*/ 1239860 h 1422192"/>
                <a:gd name="connsiteX118" fmla="*/ 405579 w 1233107"/>
                <a:gd name="connsiteY118" fmla="*/ 1242291 h 1422192"/>
                <a:gd name="connsiteX119" fmla="*/ 398466 w 1233107"/>
                <a:gd name="connsiteY119" fmla="*/ 1261740 h 1422192"/>
                <a:gd name="connsiteX120" fmla="*/ 403208 w 1233107"/>
                <a:gd name="connsiteY120" fmla="*/ 1271464 h 1422192"/>
                <a:gd name="connsiteX121" fmla="*/ 398466 w 1233107"/>
                <a:gd name="connsiteY121" fmla="*/ 1278758 h 1422192"/>
                <a:gd name="connsiteX122" fmla="*/ 381868 w 1233107"/>
                <a:gd name="connsiteY122" fmla="*/ 1278758 h 1422192"/>
                <a:gd name="connsiteX123" fmla="*/ 381868 w 1233107"/>
                <a:gd name="connsiteY123" fmla="*/ 1290913 h 1422192"/>
                <a:gd name="connsiteX124" fmla="*/ 351043 w 1233107"/>
                <a:gd name="connsiteY124" fmla="*/ 1298206 h 1422192"/>
                <a:gd name="connsiteX125" fmla="*/ 358156 w 1233107"/>
                <a:gd name="connsiteY125" fmla="*/ 1310362 h 1422192"/>
                <a:gd name="connsiteX126" fmla="*/ 355785 w 1233107"/>
                <a:gd name="connsiteY126" fmla="*/ 1366277 h 1422192"/>
                <a:gd name="connsiteX127" fmla="*/ 343929 w 1233107"/>
                <a:gd name="connsiteY127" fmla="*/ 1388157 h 1422192"/>
                <a:gd name="connsiteX128" fmla="*/ 317847 w 1233107"/>
                <a:gd name="connsiteY128" fmla="*/ 1417330 h 1422192"/>
                <a:gd name="connsiteX129" fmla="*/ 303620 w 1233107"/>
                <a:gd name="connsiteY129" fmla="*/ 1422192 h 1422192"/>
                <a:gd name="connsiteX130" fmla="*/ 287022 w 1233107"/>
                <a:gd name="connsiteY130" fmla="*/ 1393019 h 1422192"/>
                <a:gd name="connsiteX131" fmla="*/ 268053 w 1233107"/>
                <a:gd name="connsiteY131" fmla="*/ 1385726 h 1422192"/>
                <a:gd name="connsiteX132" fmla="*/ 253826 w 1233107"/>
                <a:gd name="connsiteY132" fmla="*/ 1402744 h 1422192"/>
                <a:gd name="connsiteX133" fmla="*/ 234857 w 1233107"/>
                <a:gd name="connsiteY133" fmla="*/ 1395450 h 1422192"/>
                <a:gd name="connsiteX134" fmla="*/ 220630 w 1233107"/>
                <a:gd name="connsiteY134" fmla="*/ 1400312 h 1422192"/>
                <a:gd name="connsiteX135" fmla="*/ 185063 w 1233107"/>
                <a:gd name="connsiteY135" fmla="*/ 1385726 h 1422192"/>
                <a:gd name="connsiteX136" fmla="*/ 144328 w 1233107"/>
                <a:gd name="connsiteY136" fmla="*/ 1364644 h 1422192"/>
                <a:gd name="connsiteX137" fmla="*/ 152633 w 1233107"/>
                <a:gd name="connsiteY137" fmla="*/ 1200602 h 1422192"/>
                <a:gd name="connsiteX138" fmla="*/ 152712 w 1233107"/>
                <a:gd name="connsiteY138" fmla="*/ 1091916 h 1422192"/>
                <a:gd name="connsiteX139" fmla="*/ 124137 w 1233107"/>
                <a:gd name="connsiteY139" fmla="*/ 1058579 h 1422192"/>
                <a:gd name="connsiteX140" fmla="*/ 941 w 1233107"/>
                <a:gd name="connsiteY140" fmla="*/ 920944 h 1422192"/>
                <a:gd name="connsiteX141" fmla="*/ 177000 w 1233107"/>
                <a:gd name="connsiteY141" fmla="*/ 876652 h 1422192"/>
                <a:gd name="connsiteX142" fmla="*/ 148721 w 1233107"/>
                <a:gd name="connsiteY142" fmla="*/ 794494 h 1422192"/>
                <a:gd name="connsiteX143" fmla="*/ 85368 w 1233107"/>
                <a:gd name="connsiteY143" fmla="*/ 715757 h 1422192"/>
                <a:gd name="connsiteX144" fmla="*/ 35493 w 1233107"/>
                <a:gd name="connsiteY144" fmla="*/ 676859 h 1422192"/>
                <a:gd name="connsiteX145" fmla="*/ 37137 w 1233107"/>
                <a:gd name="connsiteY145" fmla="*/ 629400 h 1422192"/>
                <a:gd name="connsiteX146" fmla="*/ 32901 w 1233107"/>
                <a:gd name="connsiteY146" fmla="*/ 552369 h 1422192"/>
                <a:gd name="connsiteX147" fmla="*/ 88208 w 1233107"/>
                <a:gd name="connsiteY147" fmla="*/ 438040 h 1422192"/>
                <a:gd name="connsiteX148" fmla="*/ 881894 w 1233107"/>
                <a:gd name="connsiteY148" fmla="*/ 214253 h 1422192"/>
                <a:gd name="connsiteX0" fmla="*/ 258929 w 1242983"/>
                <a:gd name="connsiteY0" fmla="*/ 0 h 1422192"/>
                <a:gd name="connsiteX1" fmla="*/ 891770 w 1242983"/>
                <a:gd name="connsiteY1" fmla="*/ 214253 h 1422192"/>
                <a:gd name="connsiteX2" fmla="*/ 1067519 w 1242983"/>
                <a:gd name="connsiteY2" fmla="*/ 260127 h 1422192"/>
                <a:gd name="connsiteX3" fmla="*/ 1079374 w 1242983"/>
                <a:gd name="connsiteY3" fmla="*/ 274714 h 1422192"/>
                <a:gd name="connsiteX4" fmla="*/ 1107828 w 1242983"/>
                <a:gd name="connsiteY4" fmla="*/ 274714 h 1422192"/>
                <a:gd name="connsiteX5" fmla="*/ 1110199 w 1242983"/>
                <a:gd name="connsiteY5" fmla="*/ 277145 h 1422192"/>
                <a:gd name="connsiteX6" fmla="*/ 1129168 w 1242983"/>
                <a:gd name="connsiteY6" fmla="*/ 269852 h 1422192"/>
                <a:gd name="connsiteX7" fmla="*/ 1141024 w 1242983"/>
                <a:gd name="connsiteY7" fmla="*/ 277145 h 1422192"/>
                <a:gd name="connsiteX8" fmla="*/ 1148138 w 1242983"/>
                <a:gd name="connsiteY8" fmla="*/ 277145 h 1422192"/>
                <a:gd name="connsiteX9" fmla="*/ 1143395 w 1242983"/>
                <a:gd name="connsiteY9" fmla="*/ 282007 h 1422192"/>
                <a:gd name="connsiteX10" fmla="*/ 1157622 w 1242983"/>
                <a:gd name="connsiteY10" fmla="*/ 289301 h 1422192"/>
                <a:gd name="connsiteX11" fmla="*/ 1164736 w 1242983"/>
                <a:gd name="connsiteY11" fmla="*/ 333060 h 1422192"/>
                <a:gd name="connsiteX12" fmla="*/ 1157622 w 1242983"/>
                <a:gd name="connsiteY12" fmla="*/ 340354 h 1422192"/>
                <a:gd name="connsiteX13" fmla="*/ 1157622 w 1242983"/>
                <a:gd name="connsiteY13" fmla="*/ 364665 h 1422192"/>
                <a:gd name="connsiteX14" fmla="*/ 1183705 w 1242983"/>
                <a:gd name="connsiteY14" fmla="*/ 381682 h 1422192"/>
                <a:gd name="connsiteX15" fmla="*/ 1178962 w 1242983"/>
                <a:gd name="connsiteY15" fmla="*/ 388976 h 1422192"/>
                <a:gd name="connsiteX16" fmla="*/ 1188447 w 1242983"/>
                <a:gd name="connsiteY16" fmla="*/ 401131 h 1422192"/>
                <a:gd name="connsiteX17" fmla="*/ 1188447 w 1242983"/>
                <a:gd name="connsiteY17" fmla="*/ 413287 h 1422192"/>
                <a:gd name="connsiteX18" fmla="*/ 1190818 w 1242983"/>
                <a:gd name="connsiteY18" fmla="*/ 415718 h 1422192"/>
                <a:gd name="connsiteX19" fmla="*/ 1188447 w 1242983"/>
                <a:gd name="connsiteY19" fmla="*/ 423011 h 1422192"/>
                <a:gd name="connsiteX20" fmla="*/ 1195560 w 1242983"/>
                <a:gd name="connsiteY20" fmla="*/ 435166 h 1422192"/>
                <a:gd name="connsiteX21" fmla="*/ 1202674 w 1242983"/>
                <a:gd name="connsiteY21" fmla="*/ 427873 h 1422192"/>
                <a:gd name="connsiteX22" fmla="*/ 1202674 w 1242983"/>
                <a:gd name="connsiteY22" fmla="*/ 437597 h 1422192"/>
                <a:gd name="connsiteX23" fmla="*/ 1205045 w 1242983"/>
                <a:gd name="connsiteY23" fmla="*/ 454615 h 1422192"/>
                <a:gd name="connsiteX24" fmla="*/ 1178962 w 1242983"/>
                <a:gd name="connsiteY24" fmla="*/ 469202 h 1422192"/>
                <a:gd name="connsiteX25" fmla="*/ 1157622 w 1242983"/>
                <a:gd name="connsiteY25" fmla="*/ 469202 h 1422192"/>
                <a:gd name="connsiteX26" fmla="*/ 1155251 w 1242983"/>
                <a:gd name="connsiteY26" fmla="*/ 486219 h 1422192"/>
                <a:gd name="connsiteX27" fmla="*/ 1176591 w 1242983"/>
                <a:gd name="connsiteY27" fmla="*/ 486219 h 1422192"/>
                <a:gd name="connsiteX28" fmla="*/ 1178962 w 1242983"/>
                <a:gd name="connsiteY28" fmla="*/ 493513 h 1422192"/>
                <a:gd name="connsiteX29" fmla="*/ 1183705 w 1242983"/>
                <a:gd name="connsiteY29" fmla="*/ 491082 h 1422192"/>
                <a:gd name="connsiteX30" fmla="*/ 1190818 w 1242983"/>
                <a:gd name="connsiteY30" fmla="*/ 503237 h 1422192"/>
                <a:gd name="connsiteX31" fmla="*/ 1188447 w 1242983"/>
                <a:gd name="connsiteY31" fmla="*/ 510530 h 1422192"/>
                <a:gd name="connsiteX32" fmla="*/ 1190818 w 1242983"/>
                <a:gd name="connsiteY32" fmla="*/ 512962 h 1422192"/>
                <a:gd name="connsiteX33" fmla="*/ 1209787 w 1242983"/>
                <a:gd name="connsiteY33" fmla="*/ 491082 h 1422192"/>
                <a:gd name="connsiteX34" fmla="*/ 1216901 w 1242983"/>
                <a:gd name="connsiteY34" fmla="*/ 493513 h 1422192"/>
                <a:gd name="connsiteX35" fmla="*/ 1212158 w 1242983"/>
                <a:gd name="connsiteY35" fmla="*/ 491082 h 1422192"/>
                <a:gd name="connsiteX36" fmla="*/ 1219272 w 1242983"/>
                <a:gd name="connsiteY36" fmla="*/ 483788 h 1422192"/>
                <a:gd name="connsiteX37" fmla="*/ 1226385 w 1242983"/>
                <a:gd name="connsiteY37" fmla="*/ 478926 h 1422192"/>
                <a:gd name="connsiteX38" fmla="*/ 1242983 w 1242983"/>
                <a:gd name="connsiteY38" fmla="*/ 527548 h 1422192"/>
                <a:gd name="connsiteX39" fmla="*/ 1238241 w 1242983"/>
                <a:gd name="connsiteY39" fmla="*/ 534841 h 1422192"/>
                <a:gd name="connsiteX40" fmla="*/ 1238241 w 1242983"/>
                <a:gd name="connsiteY40" fmla="*/ 551859 h 1422192"/>
                <a:gd name="connsiteX41" fmla="*/ 1205045 w 1242983"/>
                <a:gd name="connsiteY41" fmla="*/ 546997 h 1422192"/>
                <a:gd name="connsiteX42" fmla="*/ 1202674 w 1242983"/>
                <a:gd name="connsiteY42" fmla="*/ 583463 h 1422192"/>
                <a:gd name="connsiteX43" fmla="*/ 1188447 w 1242983"/>
                <a:gd name="connsiteY43" fmla="*/ 583463 h 1422192"/>
                <a:gd name="connsiteX44" fmla="*/ 1183705 w 1242983"/>
                <a:gd name="connsiteY44" fmla="*/ 615068 h 1422192"/>
                <a:gd name="connsiteX45" fmla="*/ 1169478 w 1242983"/>
                <a:gd name="connsiteY45" fmla="*/ 632085 h 1422192"/>
                <a:gd name="connsiteX46" fmla="*/ 1169478 w 1242983"/>
                <a:gd name="connsiteY46" fmla="*/ 658827 h 1422192"/>
                <a:gd name="connsiteX47" fmla="*/ 1150509 w 1242983"/>
                <a:gd name="connsiteY47" fmla="*/ 670983 h 1422192"/>
                <a:gd name="connsiteX48" fmla="*/ 1176591 w 1242983"/>
                <a:gd name="connsiteY48" fmla="*/ 680707 h 1422192"/>
                <a:gd name="connsiteX49" fmla="*/ 1176591 w 1242983"/>
                <a:gd name="connsiteY49" fmla="*/ 688001 h 1422192"/>
                <a:gd name="connsiteX50" fmla="*/ 1122055 w 1242983"/>
                <a:gd name="connsiteY50" fmla="*/ 688001 h 1422192"/>
                <a:gd name="connsiteX51" fmla="*/ 1133911 w 1242983"/>
                <a:gd name="connsiteY51" fmla="*/ 712312 h 1422192"/>
                <a:gd name="connsiteX52" fmla="*/ 1143395 w 1242983"/>
                <a:gd name="connsiteY52" fmla="*/ 719605 h 1422192"/>
                <a:gd name="connsiteX53" fmla="*/ 1141024 w 1242983"/>
                <a:gd name="connsiteY53" fmla="*/ 729329 h 1422192"/>
                <a:gd name="connsiteX54" fmla="*/ 1143395 w 1242983"/>
                <a:gd name="connsiteY54" fmla="*/ 734191 h 1422192"/>
                <a:gd name="connsiteX55" fmla="*/ 1143395 w 1242983"/>
                <a:gd name="connsiteY55" fmla="*/ 756071 h 1422192"/>
                <a:gd name="connsiteX56" fmla="*/ 1136282 w 1242983"/>
                <a:gd name="connsiteY56" fmla="*/ 756071 h 1422192"/>
                <a:gd name="connsiteX57" fmla="*/ 1129168 w 1242983"/>
                <a:gd name="connsiteY57" fmla="*/ 777951 h 1422192"/>
                <a:gd name="connsiteX58" fmla="*/ 1129168 w 1242983"/>
                <a:gd name="connsiteY58" fmla="*/ 816849 h 1422192"/>
                <a:gd name="connsiteX59" fmla="*/ 1114942 w 1242983"/>
                <a:gd name="connsiteY59" fmla="*/ 819280 h 1422192"/>
                <a:gd name="connsiteX60" fmla="*/ 1114942 w 1242983"/>
                <a:gd name="connsiteY60" fmla="*/ 833866 h 1422192"/>
                <a:gd name="connsiteX61" fmla="*/ 1103086 w 1242983"/>
                <a:gd name="connsiteY61" fmla="*/ 850884 h 1422192"/>
                <a:gd name="connsiteX62" fmla="*/ 1046178 w 1242983"/>
                <a:gd name="connsiteY62" fmla="*/ 843591 h 1422192"/>
                <a:gd name="connsiteX63" fmla="*/ 1020096 w 1242983"/>
                <a:gd name="connsiteY63" fmla="*/ 843591 h 1422192"/>
                <a:gd name="connsiteX64" fmla="*/ 1008240 w 1242983"/>
                <a:gd name="connsiteY64" fmla="*/ 853315 h 1422192"/>
                <a:gd name="connsiteX65" fmla="*/ 1001127 w 1242983"/>
                <a:gd name="connsiteY65" fmla="*/ 846022 h 1422192"/>
                <a:gd name="connsiteX66" fmla="*/ 994013 w 1242983"/>
                <a:gd name="connsiteY66" fmla="*/ 850884 h 1422192"/>
                <a:gd name="connsiteX67" fmla="*/ 972673 w 1242983"/>
                <a:gd name="connsiteY67" fmla="*/ 824142 h 1422192"/>
                <a:gd name="connsiteX68" fmla="*/ 958446 w 1242983"/>
                <a:gd name="connsiteY68" fmla="*/ 831435 h 1422192"/>
                <a:gd name="connsiteX69" fmla="*/ 951333 w 1242983"/>
                <a:gd name="connsiteY69" fmla="*/ 843591 h 1422192"/>
                <a:gd name="connsiteX70" fmla="*/ 944219 w 1242983"/>
                <a:gd name="connsiteY70" fmla="*/ 846022 h 1422192"/>
                <a:gd name="connsiteX71" fmla="*/ 929992 w 1242983"/>
                <a:gd name="connsiteY71" fmla="*/ 816849 h 1422192"/>
                <a:gd name="connsiteX72" fmla="*/ 858858 w 1242983"/>
                <a:gd name="connsiteY72" fmla="*/ 819280 h 1422192"/>
                <a:gd name="connsiteX73" fmla="*/ 856487 w 1242983"/>
                <a:gd name="connsiteY73" fmla="*/ 831435 h 1422192"/>
                <a:gd name="connsiteX74" fmla="*/ 813807 w 1242983"/>
                <a:gd name="connsiteY74" fmla="*/ 831435 h 1422192"/>
                <a:gd name="connsiteX75" fmla="*/ 813807 w 1242983"/>
                <a:gd name="connsiteY75" fmla="*/ 838729 h 1422192"/>
                <a:gd name="connsiteX76" fmla="*/ 782982 w 1242983"/>
                <a:gd name="connsiteY76" fmla="*/ 831435 h 1422192"/>
                <a:gd name="connsiteX77" fmla="*/ 782982 w 1242983"/>
                <a:gd name="connsiteY77" fmla="*/ 816849 h 1422192"/>
                <a:gd name="connsiteX78" fmla="*/ 775868 w 1242983"/>
                <a:gd name="connsiteY78" fmla="*/ 816849 h 1422192"/>
                <a:gd name="connsiteX79" fmla="*/ 773497 w 1242983"/>
                <a:gd name="connsiteY79" fmla="*/ 802262 h 1422192"/>
                <a:gd name="connsiteX80" fmla="*/ 773497 w 1242983"/>
                <a:gd name="connsiteY80" fmla="*/ 802262 h 1422192"/>
                <a:gd name="connsiteX81" fmla="*/ 775868 w 1242983"/>
                <a:gd name="connsiteY81" fmla="*/ 816849 h 1422192"/>
                <a:gd name="connsiteX82" fmla="*/ 721332 w 1242983"/>
                <a:gd name="connsiteY82" fmla="*/ 819280 h 1422192"/>
                <a:gd name="connsiteX83" fmla="*/ 681023 w 1242983"/>
                <a:gd name="connsiteY83" fmla="*/ 811987 h 1422192"/>
                <a:gd name="connsiteX84" fmla="*/ 678652 w 1242983"/>
                <a:gd name="connsiteY84" fmla="*/ 819280 h 1422192"/>
                <a:gd name="connsiteX85" fmla="*/ 659682 w 1242983"/>
                <a:gd name="connsiteY85" fmla="*/ 824142 h 1422192"/>
                <a:gd name="connsiteX86" fmla="*/ 652569 w 1242983"/>
                <a:gd name="connsiteY86" fmla="*/ 843591 h 1422192"/>
                <a:gd name="connsiteX87" fmla="*/ 657311 w 1242983"/>
                <a:gd name="connsiteY87" fmla="*/ 860609 h 1422192"/>
                <a:gd name="connsiteX88" fmla="*/ 638342 w 1242983"/>
                <a:gd name="connsiteY88" fmla="*/ 860609 h 1422192"/>
                <a:gd name="connsiteX89" fmla="*/ 633600 w 1242983"/>
                <a:gd name="connsiteY89" fmla="*/ 880058 h 1422192"/>
                <a:gd name="connsiteX90" fmla="*/ 640713 w 1242983"/>
                <a:gd name="connsiteY90" fmla="*/ 894644 h 1422192"/>
                <a:gd name="connsiteX91" fmla="*/ 638342 w 1242983"/>
                <a:gd name="connsiteY91" fmla="*/ 916524 h 1422192"/>
                <a:gd name="connsiteX92" fmla="*/ 626486 w 1242983"/>
                <a:gd name="connsiteY92" fmla="*/ 923817 h 1422192"/>
                <a:gd name="connsiteX93" fmla="*/ 626486 w 1242983"/>
                <a:gd name="connsiteY93" fmla="*/ 957853 h 1422192"/>
                <a:gd name="connsiteX94" fmla="*/ 612260 w 1242983"/>
                <a:gd name="connsiteY94" fmla="*/ 962715 h 1422192"/>
                <a:gd name="connsiteX95" fmla="*/ 609888 w 1242983"/>
                <a:gd name="connsiteY95" fmla="*/ 948128 h 1422192"/>
                <a:gd name="connsiteX96" fmla="*/ 576692 w 1242983"/>
                <a:gd name="connsiteY96" fmla="*/ 948128 h 1422192"/>
                <a:gd name="connsiteX97" fmla="*/ 576692 w 1242983"/>
                <a:gd name="connsiteY97" fmla="*/ 970008 h 1422192"/>
                <a:gd name="connsiteX98" fmla="*/ 557723 w 1242983"/>
                <a:gd name="connsiteY98" fmla="*/ 970008 h 1422192"/>
                <a:gd name="connsiteX99" fmla="*/ 557723 w 1242983"/>
                <a:gd name="connsiteY99" fmla="*/ 979733 h 1422192"/>
                <a:gd name="connsiteX100" fmla="*/ 555352 w 1242983"/>
                <a:gd name="connsiteY100" fmla="*/ 987026 h 1422192"/>
                <a:gd name="connsiteX101" fmla="*/ 474734 w 1242983"/>
                <a:gd name="connsiteY101" fmla="*/ 987026 h 1422192"/>
                <a:gd name="connsiteX102" fmla="*/ 474734 w 1242983"/>
                <a:gd name="connsiteY102" fmla="*/ 1006475 h 1422192"/>
                <a:gd name="connsiteX103" fmla="*/ 422568 w 1242983"/>
                <a:gd name="connsiteY103" fmla="*/ 1011337 h 1422192"/>
                <a:gd name="connsiteX104" fmla="*/ 422568 w 1242983"/>
                <a:gd name="connsiteY104" fmla="*/ 1040510 h 1422192"/>
                <a:gd name="connsiteX105" fmla="*/ 401228 w 1242983"/>
                <a:gd name="connsiteY105" fmla="*/ 1040510 h 1422192"/>
                <a:gd name="connsiteX106" fmla="*/ 398857 w 1242983"/>
                <a:gd name="connsiteY106" fmla="*/ 1062390 h 1422192"/>
                <a:gd name="connsiteX107" fmla="*/ 387001 w 1242983"/>
                <a:gd name="connsiteY107" fmla="*/ 1062390 h 1422192"/>
                <a:gd name="connsiteX108" fmla="*/ 387001 w 1242983"/>
                <a:gd name="connsiteY108" fmla="*/ 1089132 h 1422192"/>
                <a:gd name="connsiteX109" fmla="*/ 394115 w 1242983"/>
                <a:gd name="connsiteY109" fmla="*/ 1093994 h 1422192"/>
                <a:gd name="connsiteX110" fmla="*/ 391744 w 1242983"/>
                <a:gd name="connsiteY110" fmla="*/ 1111012 h 1422192"/>
                <a:gd name="connsiteX111" fmla="*/ 398857 w 1242983"/>
                <a:gd name="connsiteY111" fmla="*/ 1115874 h 1422192"/>
                <a:gd name="connsiteX112" fmla="*/ 398857 w 1242983"/>
                <a:gd name="connsiteY112" fmla="*/ 1179083 h 1422192"/>
                <a:gd name="connsiteX113" fmla="*/ 391744 w 1242983"/>
                <a:gd name="connsiteY113" fmla="*/ 1179083 h 1422192"/>
                <a:gd name="connsiteX114" fmla="*/ 391744 w 1242983"/>
                <a:gd name="connsiteY114" fmla="*/ 1191238 h 1422192"/>
                <a:gd name="connsiteX115" fmla="*/ 372774 w 1242983"/>
                <a:gd name="connsiteY115" fmla="*/ 1193669 h 1422192"/>
                <a:gd name="connsiteX116" fmla="*/ 358548 w 1242983"/>
                <a:gd name="connsiteY116" fmla="*/ 1227705 h 1422192"/>
                <a:gd name="connsiteX117" fmla="*/ 358548 w 1242983"/>
                <a:gd name="connsiteY117" fmla="*/ 1239860 h 1422192"/>
                <a:gd name="connsiteX118" fmla="*/ 415455 w 1242983"/>
                <a:gd name="connsiteY118" fmla="*/ 1242291 h 1422192"/>
                <a:gd name="connsiteX119" fmla="*/ 408342 w 1242983"/>
                <a:gd name="connsiteY119" fmla="*/ 1261740 h 1422192"/>
                <a:gd name="connsiteX120" fmla="*/ 413084 w 1242983"/>
                <a:gd name="connsiteY120" fmla="*/ 1271464 h 1422192"/>
                <a:gd name="connsiteX121" fmla="*/ 408342 w 1242983"/>
                <a:gd name="connsiteY121" fmla="*/ 1278758 h 1422192"/>
                <a:gd name="connsiteX122" fmla="*/ 391744 w 1242983"/>
                <a:gd name="connsiteY122" fmla="*/ 1278758 h 1422192"/>
                <a:gd name="connsiteX123" fmla="*/ 391744 w 1242983"/>
                <a:gd name="connsiteY123" fmla="*/ 1290913 h 1422192"/>
                <a:gd name="connsiteX124" fmla="*/ 360919 w 1242983"/>
                <a:gd name="connsiteY124" fmla="*/ 1298206 h 1422192"/>
                <a:gd name="connsiteX125" fmla="*/ 368032 w 1242983"/>
                <a:gd name="connsiteY125" fmla="*/ 1310362 h 1422192"/>
                <a:gd name="connsiteX126" fmla="*/ 365661 w 1242983"/>
                <a:gd name="connsiteY126" fmla="*/ 1366277 h 1422192"/>
                <a:gd name="connsiteX127" fmla="*/ 353805 w 1242983"/>
                <a:gd name="connsiteY127" fmla="*/ 1388157 h 1422192"/>
                <a:gd name="connsiteX128" fmla="*/ 327723 w 1242983"/>
                <a:gd name="connsiteY128" fmla="*/ 1417330 h 1422192"/>
                <a:gd name="connsiteX129" fmla="*/ 313496 w 1242983"/>
                <a:gd name="connsiteY129" fmla="*/ 1422192 h 1422192"/>
                <a:gd name="connsiteX130" fmla="*/ 296898 w 1242983"/>
                <a:gd name="connsiteY130" fmla="*/ 1393019 h 1422192"/>
                <a:gd name="connsiteX131" fmla="*/ 277929 w 1242983"/>
                <a:gd name="connsiteY131" fmla="*/ 1385726 h 1422192"/>
                <a:gd name="connsiteX132" fmla="*/ 263702 w 1242983"/>
                <a:gd name="connsiteY132" fmla="*/ 1402744 h 1422192"/>
                <a:gd name="connsiteX133" fmla="*/ 244733 w 1242983"/>
                <a:gd name="connsiteY133" fmla="*/ 1395450 h 1422192"/>
                <a:gd name="connsiteX134" fmla="*/ 230506 w 1242983"/>
                <a:gd name="connsiteY134" fmla="*/ 1400312 h 1422192"/>
                <a:gd name="connsiteX135" fmla="*/ 194939 w 1242983"/>
                <a:gd name="connsiteY135" fmla="*/ 1385726 h 1422192"/>
                <a:gd name="connsiteX136" fmla="*/ 154204 w 1242983"/>
                <a:gd name="connsiteY136" fmla="*/ 1364644 h 1422192"/>
                <a:gd name="connsiteX137" fmla="*/ 162509 w 1242983"/>
                <a:gd name="connsiteY137" fmla="*/ 1200602 h 1422192"/>
                <a:gd name="connsiteX138" fmla="*/ 162588 w 1242983"/>
                <a:gd name="connsiteY138" fmla="*/ 1091916 h 1422192"/>
                <a:gd name="connsiteX139" fmla="*/ 96542 w 1242983"/>
                <a:gd name="connsiteY139" fmla="*/ 1018575 h 1422192"/>
                <a:gd name="connsiteX140" fmla="*/ 10817 w 1242983"/>
                <a:gd name="connsiteY140" fmla="*/ 920944 h 1422192"/>
                <a:gd name="connsiteX141" fmla="*/ 186876 w 1242983"/>
                <a:gd name="connsiteY141" fmla="*/ 876652 h 1422192"/>
                <a:gd name="connsiteX142" fmla="*/ 158597 w 1242983"/>
                <a:gd name="connsiteY142" fmla="*/ 794494 h 1422192"/>
                <a:gd name="connsiteX143" fmla="*/ 95244 w 1242983"/>
                <a:gd name="connsiteY143" fmla="*/ 715757 h 1422192"/>
                <a:gd name="connsiteX144" fmla="*/ 45369 w 1242983"/>
                <a:gd name="connsiteY144" fmla="*/ 676859 h 1422192"/>
                <a:gd name="connsiteX145" fmla="*/ 47013 w 1242983"/>
                <a:gd name="connsiteY145" fmla="*/ 629400 h 1422192"/>
                <a:gd name="connsiteX146" fmla="*/ 42777 w 1242983"/>
                <a:gd name="connsiteY146" fmla="*/ 552369 h 1422192"/>
                <a:gd name="connsiteX147" fmla="*/ 98084 w 1242983"/>
                <a:gd name="connsiteY147" fmla="*/ 438040 h 1422192"/>
                <a:gd name="connsiteX148" fmla="*/ 891770 w 1242983"/>
                <a:gd name="connsiteY148" fmla="*/ 214253 h 1422192"/>
                <a:gd name="connsiteX0" fmla="*/ 252826 w 1236880"/>
                <a:gd name="connsiteY0" fmla="*/ 0 h 1422192"/>
                <a:gd name="connsiteX1" fmla="*/ 885667 w 1236880"/>
                <a:gd name="connsiteY1" fmla="*/ 214253 h 1422192"/>
                <a:gd name="connsiteX2" fmla="*/ 1061416 w 1236880"/>
                <a:gd name="connsiteY2" fmla="*/ 260127 h 1422192"/>
                <a:gd name="connsiteX3" fmla="*/ 1073271 w 1236880"/>
                <a:gd name="connsiteY3" fmla="*/ 274714 h 1422192"/>
                <a:gd name="connsiteX4" fmla="*/ 1101725 w 1236880"/>
                <a:gd name="connsiteY4" fmla="*/ 274714 h 1422192"/>
                <a:gd name="connsiteX5" fmla="*/ 1104096 w 1236880"/>
                <a:gd name="connsiteY5" fmla="*/ 277145 h 1422192"/>
                <a:gd name="connsiteX6" fmla="*/ 1123065 w 1236880"/>
                <a:gd name="connsiteY6" fmla="*/ 269852 h 1422192"/>
                <a:gd name="connsiteX7" fmla="*/ 1134921 w 1236880"/>
                <a:gd name="connsiteY7" fmla="*/ 277145 h 1422192"/>
                <a:gd name="connsiteX8" fmla="*/ 1142035 w 1236880"/>
                <a:gd name="connsiteY8" fmla="*/ 277145 h 1422192"/>
                <a:gd name="connsiteX9" fmla="*/ 1137292 w 1236880"/>
                <a:gd name="connsiteY9" fmla="*/ 282007 h 1422192"/>
                <a:gd name="connsiteX10" fmla="*/ 1151519 w 1236880"/>
                <a:gd name="connsiteY10" fmla="*/ 289301 h 1422192"/>
                <a:gd name="connsiteX11" fmla="*/ 1158633 w 1236880"/>
                <a:gd name="connsiteY11" fmla="*/ 333060 h 1422192"/>
                <a:gd name="connsiteX12" fmla="*/ 1151519 w 1236880"/>
                <a:gd name="connsiteY12" fmla="*/ 340354 h 1422192"/>
                <a:gd name="connsiteX13" fmla="*/ 1151519 w 1236880"/>
                <a:gd name="connsiteY13" fmla="*/ 364665 h 1422192"/>
                <a:gd name="connsiteX14" fmla="*/ 1177602 w 1236880"/>
                <a:gd name="connsiteY14" fmla="*/ 381682 h 1422192"/>
                <a:gd name="connsiteX15" fmla="*/ 1172859 w 1236880"/>
                <a:gd name="connsiteY15" fmla="*/ 388976 h 1422192"/>
                <a:gd name="connsiteX16" fmla="*/ 1182344 w 1236880"/>
                <a:gd name="connsiteY16" fmla="*/ 401131 h 1422192"/>
                <a:gd name="connsiteX17" fmla="*/ 1182344 w 1236880"/>
                <a:gd name="connsiteY17" fmla="*/ 413287 h 1422192"/>
                <a:gd name="connsiteX18" fmla="*/ 1184715 w 1236880"/>
                <a:gd name="connsiteY18" fmla="*/ 415718 h 1422192"/>
                <a:gd name="connsiteX19" fmla="*/ 1182344 w 1236880"/>
                <a:gd name="connsiteY19" fmla="*/ 423011 h 1422192"/>
                <a:gd name="connsiteX20" fmla="*/ 1189457 w 1236880"/>
                <a:gd name="connsiteY20" fmla="*/ 435166 h 1422192"/>
                <a:gd name="connsiteX21" fmla="*/ 1196571 w 1236880"/>
                <a:gd name="connsiteY21" fmla="*/ 427873 h 1422192"/>
                <a:gd name="connsiteX22" fmla="*/ 1196571 w 1236880"/>
                <a:gd name="connsiteY22" fmla="*/ 437597 h 1422192"/>
                <a:gd name="connsiteX23" fmla="*/ 1198942 w 1236880"/>
                <a:gd name="connsiteY23" fmla="*/ 454615 h 1422192"/>
                <a:gd name="connsiteX24" fmla="*/ 1172859 w 1236880"/>
                <a:gd name="connsiteY24" fmla="*/ 469202 h 1422192"/>
                <a:gd name="connsiteX25" fmla="*/ 1151519 w 1236880"/>
                <a:gd name="connsiteY25" fmla="*/ 469202 h 1422192"/>
                <a:gd name="connsiteX26" fmla="*/ 1149148 w 1236880"/>
                <a:gd name="connsiteY26" fmla="*/ 486219 h 1422192"/>
                <a:gd name="connsiteX27" fmla="*/ 1170488 w 1236880"/>
                <a:gd name="connsiteY27" fmla="*/ 486219 h 1422192"/>
                <a:gd name="connsiteX28" fmla="*/ 1172859 w 1236880"/>
                <a:gd name="connsiteY28" fmla="*/ 493513 h 1422192"/>
                <a:gd name="connsiteX29" fmla="*/ 1177602 w 1236880"/>
                <a:gd name="connsiteY29" fmla="*/ 491082 h 1422192"/>
                <a:gd name="connsiteX30" fmla="*/ 1184715 w 1236880"/>
                <a:gd name="connsiteY30" fmla="*/ 503237 h 1422192"/>
                <a:gd name="connsiteX31" fmla="*/ 1182344 w 1236880"/>
                <a:gd name="connsiteY31" fmla="*/ 510530 h 1422192"/>
                <a:gd name="connsiteX32" fmla="*/ 1184715 w 1236880"/>
                <a:gd name="connsiteY32" fmla="*/ 512962 h 1422192"/>
                <a:gd name="connsiteX33" fmla="*/ 1203684 w 1236880"/>
                <a:gd name="connsiteY33" fmla="*/ 491082 h 1422192"/>
                <a:gd name="connsiteX34" fmla="*/ 1210798 w 1236880"/>
                <a:gd name="connsiteY34" fmla="*/ 493513 h 1422192"/>
                <a:gd name="connsiteX35" fmla="*/ 1206055 w 1236880"/>
                <a:gd name="connsiteY35" fmla="*/ 491082 h 1422192"/>
                <a:gd name="connsiteX36" fmla="*/ 1213169 w 1236880"/>
                <a:gd name="connsiteY36" fmla="*/ 483788 h 1422192"/>
                <a:gd name="connsiteX37" fmla="*/ 1220282 w 1236880"/>
                <a:gd name="connsiteY37" fmla="*/ 478926 h 1422192"/>
                <a:gd name="connsiteX38" fmla="*/ 1236880 w 1236880"/>
                <a:gd name="connsiteY38" fmla="*/ 527548 h 1422192"/>
                <a:gd name="connsiteX39" fmla="*/ 1232138 w 1236880"/>
                <a:gd name="connsiteY39" fmla="*/ 534841 h 1422192"/>
                <a:gd name="connsiteX40" fmla="*/ 1232138 w 1236880"/>
                <a:gd name="connsiteY40" fmla="*/ 551859 h 1422192"/>
                <a:gd name="connsiteX41" fmla="*/ 1198942 w 1236880"/>
                <a:gd name="connsiteY41" fmla="*/ 546997 h 1422192"/>
                <a:gd name="connsiteX42" fmla="*/ 1196571 w 1236880"/>
                <a:gd name="connsiteY42" fmla="*/ 583463 h 1422192"/>
                <a:gd name="connsiteX43" fmla="*/ 1182344 w 1236880"/>
                <a:gd name="connsiteY43" fmla="*/ 583463 h 1422192"/>
                <a:gd name="connsiteX44" fmla="*/ 1177602 w 1236880"/>
                <a:gd name="connsiteY44" fmla="*/ 615068 h 1422192"/>
                <a:gd name="connsiteX45" fmla="*/ 1163375 w 1236880"/>
                <a:gd name="connsiteY45" fmla="*/ 632085 h 1422192"/>
                <a:gd name="connsiteX46" fmla="*/ 1163375 w 1236880"/>
                <a:gd name="connsiteY46" fmla="*/ 658827 h 1422192"/>
                <a:gd name="connsiteX47" fmla="*/ 1144406 w 1236880"/>
                <a:gd name="connsiteY47" fmla="*/ 670983 h 1422192"/>
                <a:gd name="connsiteX48" fmla="*/ 1170488 w 1236880"/>
                <a:gd name="connsiteY48" fmla="*/ 680707 h 1422192"/>
                <a:gd name="connsiteX49" fmla="*/ 1170488 w 1236880"/>
                <a:gd name="connsiteY49" fmla="*/ 688001 h 1422192"/>
                <a:gd name="connsiteX50" fmla="*/ 1115952 w 1236880"/>
                <a:gd name="connsiteY50" fmla="*/ 688001 h 1422192"/>
                <a:gd name="connsiteX51" fmla="*/ 1127808 w 1236880"/>
                <a:gd name="connsiteY51" fmla="*/ 712312 h 1422192"/>
                <a:gd name="connsiteX52" fmla="*/ 1137292 w 1236880"/>
                <a:gd name="connsiteY52" fmla="*/ 719605 h 1422192"/>
                <a:gd name="connsiteX53" fmla="*/ 1134921 w 1236880"/>
                <a:gd name="connsiteY53" fmla="*/ 729329 h 1422192"/>
                <a:gd name="connsiteX54" fmla="*/ 1137292 w 1236880"/>
                <a:gd name="connsiteY54" fmla="*/ 734191 h 1422192"/>
                <a:gd name="connsiteX55" fmla="*/ 1137292 w 1236880"/>
                <a:gd name="connsiteY55" fmla="*/ 756071 h 1422192"/>
                <a:gd name="connsiteX56" fmla="*/ 1130179 w 1236880"/>
                <a:gd name="connsiteY56" fmla="*/ 756071 h 1422192"/>
                <a:gd name="connsiteX57" fmla="*/ 1123065 w 1236880"/>
                <a:gd name="connsiteY57" fmla="*/ 777951 h 1422192"/>
                <a:gd name="connsiteX58" fmla="*/ 1123065 w 1236880"/>
                <a:gd name="connsiteY58" fmla="*/ 816849 h 1422192"/>
                <a:gd name="connsiteX59" fmla="*/ 1108839 w 1236880"/>
                <a:gd name="connsiteY59" fmla="*/ 819280 h 1422192"/>
                <a:gd name="connsiteX60" fmla="*/ 1108839 w 1236880"/>
                <a:gd name="connsiteY60" fmla="*/ 833866 h 1422192"/>
                <a:gd name="connsiteX61" fmla="*/ 1096983 w 1236880"/>
                <a:gd name="connsiteY61" fmla="*/ 850884 h 1422192"/>
                <a:gd name="connsiteX62" fmla="*/ 1040075 w 1236880"/>
                <a:gd name="connsiteY62" fmla="*/ 843591 h 1422192"/>
                <a:gd name="connsiteX63" fmla="*/ 1013993 w 1236880"/>
                <a:gd name="connsiteY63" fmla="*/ 843591 h 1422192"/>
                <a:gd name="connsiteX64" fmla="*/ 1002137 w 1236880"/>
                <a:gd name="connsiteY64" fmla="*/ 853315 h 1422192"/>
                <a:gd name="connsiteX65" fmla="*/ 995024 w 1236880"/>
                <a:gd name="connsiteY65" fmla="*/ 846022 h 1422192"/>
                <a:gd name="connsiteX66" fmla="*/ 987910 w 1236880"/>
                <a:gd name="connsiteY66" fmla="*/ 850884 h 1422192"/>
                <a:gd name="connsiteX67" fmla="*/ 966570 w 1236880"/>
                <a:gd name="connsiteY67" fmla="*/ 824142 h 1422192"/>
                <a:gd name="connsiteX68" fmla="*/ 952343 w 1236880"/>
                <a:gd name="connsiteY68" fmla="*/ 831435 h 1422192"/>
                <a:gd name="connsiteX69" fmla="*/ 945230 w 1236880"/>
                <a:gd name="connsiteY69" fmla="*/ 843591 h 1422192"/>
                <a:gd name="connsiteX70" fmla="*/ 938116 w 1236880"/>
                <a:gd name="connsiteY70" fmla="*/ 846022 h 1422192"/>
                <a:gd name="connsiteX71" fmla="*/ 923889 w 1236880"/>
                <a:gd name="connsiteY71" fmla="*/ 816849 h 1422192"/>
                <a:gd name="connsiteX72" fmla="*/ 852755 w 1236880"/>
                <a:gd name="connsiteY72" fmla="*/ 819280 h 1422192"/>
                <a:gd name="connsiteX73" fmla="*/ 850384 w 1236880"/>
                <a:gd name="connsiteY73" fmla="*/ 831435 h 1422192"/>
                <a:gd name="connsiteX74" fmla="*/ 807704 w 1236880"/>
                <a:gd name="connsiteY74" fmla="*/ 831435 h 1422192"/>
                <a:gd name="connsiteX75" fmla="*/ 807704 w 1236880"/>
                <a:gd name="connsiteY75" fmla="*/ 838729 h 1422192"/>
                <a:gd name="connsiteX76" fmla="*/ 776879 w 1236880"/>
                <a:gd name="connsiteY76" fmla="*/ 831435 h 1422192"/>
                <a:gd name="connsiteX77" fmla="*/ 776879 w 1236880"/>
                <a:gd name="connsiteY77" fmla="*/ 816849 h 1422192"/>
                <a:gd name="connsiteX78" fmla="*/ 769765 w 1236880"/>
                <a:gd name="connsiteY78" fmla="*/ 816849 h 1422192"/>
                <a:gd name="connsiteX79" fmla="*/ 767394 w 1236880"/>
                <a:gd name="connsiteY79" fmla="*/ 802262 h 1422192"/>
                <a:gd name="connsiteX80" fmla="*/ 767394 w 1236880"/>
                <a:gd name="connsiteY80" fmla="*/ 802262 h 1422192"/>
                <a:gd name="connsiteX81" fmla="*/ 769765 w 1236880"/>
                <a:gd name="connsiteY81" fmla="*/ 816849 h 1422192"/>
                <a:gd name="connsiteX82" fmla="*/ 715229 w 1236880"/>
                <a:gd name="connsiteY82" fmla="*/ 819280 h 1422192"/>
                <a:gd name="connsiteX83" fmla="*/ 674920 w 1236880"/>
                <a:gd name="connsiteY83" fmla="*/ 811987 h 1422192"/>
                <a:gd name="connsiteX84" fmla="*/ 672549 w 1236880"/>
                <a:gd name="connsiteY84" fmla="*/ 819280 h 1422192"/>
                <a:gd name="connsiteX85" fmla="*/ 653579 w 1236880"/>
                <a:gd name="connsiteY85" fmla="*/ 824142 h 1422192"/>
                <a:gd name="connsiteX86" fmla="*/ 646466 w 1236880"/>
                <a:gd name="connsiteY86" fmla="*/ 843591 h 1422192"/>
                <a:gd name="connsiteX87" fmla="*/ 651208 w 1236880"/>
                <a:gd name="connsiteY87" fmla="*/ 860609 h 1422192"/>
                <a:gd name="connsiteX88" fmla="*/ 632239 w 1236880"/>
                <a:gd name="connsiteY88" fmla="*/ 860609 h 1422192"/>
                <a:gd name="connsiteX89" fmla="*/ 627497 w 1236880"/>
                <a:gd name="connsiteY89" fmla="*/ 880058 h 1422192"/>
                <a:gd name="connsiteX90" fmla="*/ 634610 w 1236880"/>
                <a:gd name="connsiteY90" fmla="*/ 894644 h 1422192"/>
                <a:gd name="connsiteX91" fmla="*/ 632239 w 1236880"/>
                <a:gd name="connsiteY91" fmla="*/ 916524 h 1422192"/>
                <a:gd name="connsiteX92" fmla="*/ 620383 w 1236880"/>
                <a:gd name="connsiteY92" fmla="*/ 923817 h 1422192"/>
                <a:gd name="connsiteX93" fmla="*/ 620383 w 1236880"/>
                <a:gd name="connsiteY93" fmla="*/ 957853 h 1422192"/>
                <a:gd name="connsiteX94" fmla="*/ 606157 w 1236880"/>
                <a:gd name="connsiteY94" fmla="*/ 962715 h 1422192"/>
                <a:gd name="connsiteX95" fmla="*/ 603785 w 1236880"/>
                <a:gd name="connsiteY95" fmla="*/ 948128 h 1422192"/>
                <a:gd name="connsiteX96" fmla="*/ 570589 w 1236880"/>
                <a:gd name="connsiteY96" fmla="*/ 948128 h 1422192"/>
                <a:gd name="connsiteX97" fmla="*/ 570589 w 1236880"/>
                <a:gd name="connsiteY97" fmla="*/ 970008 h 1422192"/>
                <a:gd name="connsiteX98" fmla="*/ 551620 w 1236880"/>
                <a:gd name="connsiteY98" fmla="*/ 970008 h 1422192"/>
                <a:gd name="connsiteX99" fmla="*/ 551620 w 1236880"/>
                <a:gd name="connsiteY99" fmla="*/ 979733 h 1422192"/>
                <a:gd name="connsiteX100" fmla="*/ 549249 w 1236880"/>
                <a:gd name="connsiteY100" fmla="*/ 987026 h 1422192"/>
                <a:gd name="connsiteX101" fmla="*/ 468631 w 1236880"/>
                <a:gd name="connsiteY101" fmla="*/ 987026 h 1422192"/>
                <a:gd name="connsiteX102" fmla="*/ 468631 w 1236880"/>
                <a:gd name="connsiteY102" fmla="*/ 1006475 h 1422192"/>
                <a:gd name="connsiteX103" fmla="*/ 416465 w 1236880"/>
                <a:gd name="connsiteY103" fmla="*/ 1011337 h 1422192"/>
                <a:gd name="connsiteX104" fmla="*/ 416465 w 1236880"/>
                <a:gd name="connsiteY104" fmla="*/ 1040510 h 1422192"/>
                <a:gd name="connsiteX105" fmla="*/ 395125 w 1236880"/>
                <a:gd name="connsiteY105" fmla="*/ 1040510 h 1422192"/>
                <a:gd name="connsiteX106" fmla="*/ 392754 w 1236880"/>
                <a:gd name="connsiteY106" fmla="*/ 1062390 h 1422192"/>
                <a:gd name="connsiteX107" fmla="*/ 380898 w 1236880"/>
                <a:gd name="connsiteY107" fmla="*/ 1062390 h 1422192"/>
                <a:gd name="connsiteX108" fmla="*/ 380898 w 1236880"/>
                <a:gd name="connsiteY108" fmla="*/ 1089132 h 1422192"/>
                <a:gd name="connsiteX109" fmla="*/ 388012 w 1236880"/>
                <a:gd name="connsiteY109" fmla="*/ 1093994 h 1422192"/>
                <a:gd name="connsiteX110" fmla="*/ 385641 w 1236880"/>
                <a:gd name="connsiteY110" fmla="*/ 1111012 h 1422192"/>
                <a:gd name="connsiteX111" fmla="*/ 392754 w 1236880"/>
                <a:gd name="connsiteY111" fmla="*/ 1115874 h 1422192"/>
                <a:gd name="connsiteX112" fmla="*/ 392754 w 1236880"/>
                <a:gd name="connsiteY112" fmla="*/ 1179083 h 1422192"/>
                <a:gd name="connsiteX113" fmla="*/ 385641 w 1236880"/>
                <a:gd name="connsiteY113" fmla="*/ 1179083 h 1422192"/>
                <a:gd name="connsiteX114" fmla="*/ 385641 w 1236880"/>
                <a:gd name="connsiteY114" fmla="*/ 1191238 h 1422192"/>
                <a:gd name="connsiteX115" fmla="*/ 366671 w 1236880"/>
                <a:gd name="connsiteY115" fmla="*/ 1193669 h 1422192"/>
                <a:gd name="connsiteX116" fmla="*/ 352445 w 1236880"/>
                <a:gd name="connsiteY116" fmla="*/ 1227705 h 1422192"/>
                <a:gd name="connsiteX117" fmla="*/ 352445 w 1236880"/>
                <a:gd name="connsiteY117" fmla="*/ 1239860 h 1422192"/>
                <a:gd name="connsiteX118" fmla="*/ 409352 w 1236880"/>
                <a:gd name="connsiteY118" fmla="*/ 1242291 h 1422192"/>
                <a:gd name="connsiteX119" fmla="*/ 402239 w 1236880"/>
                <a:gd name="connsiteY119" fmla="*/ 1261740 h 1422192"/>
                <a:gd name="connsiteX120" fmla="*/ 406981 w 1236880"/>
                <a:gd name="connsiteY120" fmla="*/ 1271464 h 1422192"/>
                <a:gd name="connsiteX121" fmla="*/ 402239 w 1236880"/>
                <a:gd name="connsiteY121" fmla="*/ 1278758 h 1422192"/>
                <a:gd name="connsiteX122" fmla="*/ 385641 w 1236880"/>
                <a:gd name="connsiteY122" fmla="*/ 1278758 h 1422192"/>
                <a:gd name="connsiteX123" fmla="*/ 385641 w 1236880"/>
                <a:gd name="connsiteY123" fmla="*/ 1290913 h 1422192"/>
                <a:gd name="connsiteX124" fmla="*/ 354816 w 1236880"/>
                <a:gd name="connsiteY124" fmla="*/ 1298206 h 1422192"/>
                <a:gd name="connsiteX125" fmla="*/ 361929 w 1236880"/>
                <a:gd name="connsiteY125" fmla="*/ 1310362 h 1422192"/>
                <a:gd name="connsiteX126" fmla="*/ 359558 w 1236880"/>
                <a:gd name="connsiteY126" fmla="*/ 1366277 h 1422192"/>
                <a:gd name="connsiteX127" fmla="*/ 347702 w 1236880"/>
                <a:gd name="connsiteY127" fmla="*/ 1388157 h 1422192"/>
                <a:gd name="connsiteX128" fmla="*/ 321620 w 1236880"/>
                <a:gd name="connsiteY128" fmla="*/ 1417330 h 1422192"/>
                <a:gd name="connsiteX129" fmla="*/ 307393 w 1236880"/>
                <a:gd name="connsiteY129" fmla="*/ 1422192 h 1422192"/>
                <a:gd name="connsiteX130" fmla="*/ 290795 w 1236880"/>
                <a:gd name="connsiteY130" fmla="*/ 1393019 h 1422192"/>
                <a:gd name="connsiteX131" fmla="*/ 271826 w 1236880"/>
                <a:gd name="connsiteY131" fmla="*/ 1385726 h 1422192"/>
                <a:gd name="connsiteX132" fmla="*/ 257599 w 1236880"/>
                <a:gd name="connsiteY132" fmla="*/ 1402744 h 1422192"/>
                <a:gd name="connsiteX133" fmla="*/ 238630 w 1236880"/>
                <a:gd name="connsiteY133" fmla="*/ 1395450 h 1422192"/>
                <a:gd name="connsiteX134" fmla="*/ 224403 w 1236880"/>
                <a:gd name="connsiteY134" fmla="*/ 1400312 h 1422192"/>
                <a:gd name="connsiteX135" fmla="*/ 188836 w 1236880"/>
                <a:gd name="connsiteY135" fmla="*/ 1385726 h 1422192"/>
                <a:gd name="connsiteX136" fmla="*/ 148101 w 1236880"/>
                <a:gd name="connsiteY136" fmla="*/ 1364644 h 1422192"/>
                <a:gd name="connsiteX137" fmla="*/ 156406 w 1236880"/>
                <a:gd name="connsiteY137" fmla="*/ 1200602 h 1422192"/>
                <a:gd name="connsiteX138" fmla="*/ 156485 w 1236880"/>
                <a:gd name="connsiteY138" fmla="*/ 1091916 h 1422192"/>
                <a:gd name="connsiteX139" fmla="*/ 90439 w 1236880"/>
                <a:gd name="connsiteY139" fmla="*/ 1018575 h 1422192"/>
                <a:gd name="connsiteX140" fmla="*/ 4714 w 1236880"/>
                <a:gd name="connsiteY140" fmla="*/ 920944 h 1422192"/>
                <a:gd name="connsiteX141" fmla="*/ 180773 w 1236880"/>
                <a:gd name="connsiteY141" fmla="*/ 876652 h 1422192"/>
                <a:gd name="connsiteX142" fmla="*/ 152494 w 1236880"/>
                <a:gd name="connsiteY142" fmla="*/ 794494 h 1422192"/>
                <a:gd name="connsiteX143" fmla="*/ 89141 w 1236880"/>
                <a:gd name="connsiteY143" fmla="*/ 715757 h 1422192"/>
                <a:gd name="connsiteX144" fmla="*/ 39266 w 1236880"/>
                <a:gd name="connsiteY144" fmla="*/ 676859 h 1422192"/>
                <a:gd name="connsiteX145" fmla="*/ 40910 w 1236880"/>
                <a:gd name="connsiteY145" fmla="*/ 629400 h 1422192"/>
                <a:gd name="connsiteX146" fmla="*/ 36674 w 1236880"/>
                <a:gd name="connsiteY146" fmla="*/ 552369 h 1422192"/>
                <a:gd name="connsiteX147" fmla="*/ 91981 w 1236880"/>
                <a:gd name="connsiteY147" fmla="*/ 438040 h 1422192"/>
                <a:gd name="connsiteX148" fmla="*/ 885667 w 1236880"/>
                <a:gd name="connsiteY148" fmla="*/ 214253 h 1422192"/>
                <a:gd name="connsiteX0" fmla="*/ 274611 w 1258665"/>
                <a:gd name="connsiteY0" fmla="*/ 0 h 1422192"/>
                <a:gd name="connsiteX1" fmla="*/ 907452 w 1258665"/>
                <a:gd name="connsiteY1" fmla="*/ 214253 h 1422192"/>
                <a:gd name="connsiteX2" fmla="*/ 1083201 w 1258665"/>
                <a:gd name="connsiteY2" fmla="*/ 260127 h 1422192"/>
                <a:gd name="connsiteX3" fmla="*/ 1095056 w 1258665"/>
                <a:gd name="connsiteY3" fmla="*/ 274714 h 1422192"/>
                <a:gd name="connsiteX4" fmla="*/ 1123510 w 1258665"/>
                <a:gd name="connsiteY4" fmla="*/ 274714 h 1422192"/>
                <a:gd name="connsiteX5" fmla="*/ 1125881 w 1258665"/>
                <a:gd name="connsiteY5" fmla="*/ 277145 h 1422192"/>
                <a:gd name="connsiteX6" fmla="*/ 1144850 w 1258665"/>
                <a:gd name="connsiteY6" fmla="*/ 269852 h 1422192"/>
                <a:gd name="connsiteX7" fmla="*/ 1156706 w 1258665"/>
                <a:gd name="connsiteY7" fmla="*/ 277145 h 1422192"/>
                <a:gd name="connsiteX8" fmla="*/ 1163820 w 1258665"/>
                <a:gd name="connsiteY8" fmla="*/ 277145 h 1422192"/>
                <a:gd name="connsiteX9" fmla="*/ 1159077 w 1258665"/>
                <a:gd name="connsiteY9" fmla="*/ 282007 h 1422192"/>
                <a:gd name="connsiteX10" fmla="*/ 1173304 w 1258665"/>
                <a:gd name="connsiteY10" fmla="*/ 289301 h 1422192"/>
                <a:gd name="connsiteX11" fmla="*/ 1180418 w 1258665"/>
                <a:gd name="connsiteY11" fmla="*/ 333060 h 1422192"/>
                <a:gd name="connsiteX12" fmla="*/ 1173304 w 1258665"/>
                <a:gd name="connsiteY12" fmla="*/ 340354 h 1422192"/>
                <a:gd name="connsiteX13" fmla="*/ 1173304 w 1258665"/>
                <a:gd name="connsiteY13" fmla="*/ 364665 h 1422192"/>
                <a:gd name="connsiteX14" fmla="*/ 1199387 w 1258665"/>
                <a:gd name="connsiteY14" fmla="*/ 381682 h 1422192"/>
                <a:gd name="connsiteX15" fmla="*/ 1194644 w 1258665"/>
                <a:gd name="connsiteY15" fmla="*/ 388976 h 1422192"/>
                <a:gd name="connsiteX16" fmla="*/ 1204129 w 1258665"/>
                <a:gd name="connsiteY16" fmla="*/ 401131 h 1422192"/>
                <a:gd name="connsiteX17" fmla="*/ 1204129 w 1258665"/>
                <a:gd name="connsiteY17" fmla="*/ 413287 h 1422192"/>
                <a:gd name="connsiteX18" fmla="*/ 1206500 w 1258665"/>
                <a:gd name="connsiteY18" fmla="*/ 415718 h 1422192"/>
                <a:gd name="connsiteX19" fmla="*/ 1204129 w 1258665"/>
                <a:gd name="connsiteY19" fmla="*/ 423011 h 1422192"/>
                <a:gd name="connsiteX20" fmla="*/ 1211242 w 1258665"/>
                <a:gd name="connsiteY20" fmla="*/ 435166 h 1422192"/>
                <a:gd name="connsiteX21" fmla="*/ 1218356 w 1258665"/>
                <a:gd name="connsiteY21" fmla="*/ 427873 h 1422192"/>
                <a:gd name="connsiteX22" fmla="*/ 1218356 w 1258665"/>
                <a:gd name="connsiteY22" fmla="*/ 437597 h 1422192"/>
                <a:gd name="connsiteX23" fmla="*/ 1220727 w 1258665"/>
                <a:gd name="connsiteY23" fmla="*/ 454615 h 1422192"/>
                <a:gd name="connsiteX24" fmla="*/ 1194644 w 1258665"/>
                <a:gd name="connsiteY24" fmla="*/ 469202 h 1422192"/>
                <a:gd name="connsiteX25" fmla="*/ 1173304 w 1258665"/>
                <a:gd name="connsiteY25" fmla="*/ 469202 h 1422192"/>
                <a:gd name="connsiteX26" fmla="*/ 1170933 w 1258665"/>
                <a:gd name="connsiteY26" fmla="*/ 486219 h 1422192"/>
                <a:gd name="connsiteX27" fmla="*/ 1192273 w 1258665"/>
                <a:gd name="connsiteY27" fmla="*/ 486219 h 1422192"/>
                <a:gd name="connsiteX28" fmla="*/ 1194644 w 1258665"/>
                <a:gd name="connsiteY28" fmla="*/ 493513 h 1422192"/>
                <a:gd name="connsiteX29" fmla="*/ 1199387 w 1258665"/>
                <a:gd name="connsiteY29" fmla="*/ 491082 h 1422192"/>
                <a:gd name="connsiteX30" fmla="*/ 1206500 w 1258665"/>
                <a:gd name="connsiteY30" fmla="*/ 503237 h 1422192"/>
                <a:gd name="connsiteX31" fmla="*/ 1204129 w 1258665"/>
                <a:gd name="connsiteY31" fmla="*/ 510530 h 1422192"/>
                <a:gd name="connsiteX32" fmla="*/ 1206500 w 1258665"/>
                <a:gd name="connsiteY32" fmla="*/ 512962 h 1422192"/>
                <a:gd name="connsiteX33" fmla="*/ 1225469 w 1258665"/>
                <a:gd name="connsiteY33" fmla="*/ 491082 h 1422192"/>
                <a:gd name="connsiteX34" fmla="*/ 1232583 w 1258665"/>
                <a:gd name="connsiteY34" fmla="*/ 493513 h 1422192"/>
                <a:gd name="connsiteX35" fmla="*/ 1227840 w 1258665"/>
                <a:gd name="connsiteY35" fmla="*/ 491082 h 1422192"/>
                <a:gd name="connsiteX36" fmla="*/ 1234954 w 1258665"/>
                <a:gd name="connsiteY36" fmla="*/ 483788 h 1422192"/>
                <a:gd name="connsiteX37" fmla="*/ 1242067 w 1258665"/>
                <a:gd name="connsiteY37" fmla="*/ 478926 h 1422192"/>
                <a:gd name="connsiteX38" fmla="*/ 1258665 w 1258665"/>
                <a:gd name="connsiteY38" fmla="*/ 527548 h 1422192"/>
                <a:gd name="connsiteX39" fmla="*/ 1253923 w 1258665"/>
                <a:gd name="connsiteY39" fmla="*/ 534841 h 1422192"/>
                <a:gd name="connsiteX40" fmla="*/ 1253923 w 1258665"/>
                <a:gd name="connsiteY40" fmla="*/ 551859 h 1422192"/>
                <a:gd name="connsiteX41" fmla="*/ 1220727 w 1258665"/>
                <a:gd name="connsiteY41" fmla="*/ 546997 h 1422192"/>
                <a:gd name="connsiteX42" fmla="*/ 1218356 w 1258665"/>
                <a:gd name="connsiteY42" fmla="*/ 583463 h 1422192"/>
                <a:gd name="connsiteX43" fmla="*/ 1204129 w 1258665"/>
                <a:gd name="connsiteY43" fmla="*/ 583463 h 1422192"/>
                <a:gd name="connsiteX44" fmla="*/ 1199387 w 1258665"/>
                <a:gd name="connsiteY44" fmla="*/ 615068 h 1422192"/>
                <a:gd name="connsiteX45" fmla="*/ 1185160 w 1258665"/>
                <a:gd name="connsiteY45" fmla="*/ 632085 h 1422192"/>
                <a:gd name="connsiteX46" fmla="*/ 1185160 w 1258665"/>
                <a:gd name="connsiteY46" fmla="*/ 658827 h 1422192"/>
                <a:gd name="connsiteX47" fmla="*/ 1166191 w 1258665"/>
                <a:gd name="connsiteY47" fmla="*/ 670983 h 1422192"/>
                <a:gd name="connsiteX48" fmla="*/ 1192273 w 1258665"/>
                <a:gd name="connsiteY48" fmla="*/ 680707 h 1422192"/>
                <a:gd name="connsiteX49" fmla="*/ 1192273 w 1258665"/>
                <a:gd name="connsiteY49" fmla="*/ 688001 h 1422192"/>
                <a:gd name="connsiteX50" fmla="*/ 1137737 w 1258665"/>
                <a:gd name="connsiteY50" fmla="*/ 688001 h 1422192"/>
                <a:gd name="connsiteX51" fmla="*/ 1149593 w 1258665"/>
                <a:gd name="connsiteY51" fmla="*/ 712312 h 1422192"/>
                <a:gd name="connsiteX52" fmla="*/ 1159077 w 1258665"/>
                <a:gd name="connsiteY52" fmla="*/ 719605 h 1422192"/>
                <a:gd name="connsiteX53" fmla="*/ 1156706 w 1258665"/>
                <a:gd name="connsiteY53" fmla="*/ 729329 h 1422192"/>
                <a:gd name="connsiteX54" fmla="*/ 1159077 w 1258665"/>
                <a:gd name="connsiteY54" fmla="*/ 734191 h 1422192"/>
                <a:gd name="connsiteX55" fmla="*/ 1159077 w 1258665"/>
                <a:gd name="connsiteY55" fmla="*/ 756071 h 1422192"/>
                <a:gd name="connsiteX56" fmla="*/ 1151964 w 1258665"/>
                <a:gd name="connsiteY56" fmla="*/ 756071 h 1422192"/>
                <a:gd name="connsiteX57" fmla="*/ 1144850 w 1258665"/>
                <a:gd name="connsiteY57" fmla="*/ 777951 h 1422192"/>
                <a:gd name="connsiteX58" fmla="*/ 1144850 w 1258665"/>
                <a:gd name="connsiteY58" fmla="*/ 816849 h 1422192"/>
                <a:gd name="connsiteX59" fmla="*/ 1130624 w 1258665"/>
                <a:gd name="connsiteY59" fmla="*/ 819280 h 1422192"/>
                <a:gd name="connsiteX60" fmla="*/ 1130624 w 1258665"/>
                <a:gd name="connsiteY60" fmla="*/ 833866 h 1422192"/>
                <a:gd name="connsiteX61" fmla="*/ 1118768 w 1258665"/>
                <a:gd name="connsiteY61" fmla="*/ 850884 h 1422192"/>
                <a:gd name="connsiteX62" fmla="*/ 1061860 w 1258665"/>
                <a:gd name="connsiteY62" fmla="*/ 843591 h 1422192"/>
                <a:gd name="connsiteX63" fmla="*/ 1035778 w 1258665"/>
                <a:gd name="connsiteY63" fmla="*/ 843591 h 1422192"/>
                <a:gd name="connsiteX64" fmla="*/ 1023922 w 1258665"/>
                <a:gd name="connsiteY64" fmla="*/ 853315 h 1422192"/>
                <a:gd name="connsiteX65" fmla="*/ 1016809 w 1258665"/>
                <a:gd name="connsiteY65" fmla="*/ 846022 h 1422192"/>
                <a:gd name="connsiteX66" fmla="*/ 1009695 w 1258665"/>
                <a:gd name="connsiteY66" fmla="*/ 850884 h 1422192"/>
                <a:gd name="connsiteX67" fmla="*/ 988355 w 1258665"/>
                <a:gd name="connsiteY67" fmla="*/ 824142 h 1422192"/>
                <a:gd name="connsiteX68" fmla="*/ 974128 w 1258665"/>
                <a:gd name="connsiteY68" fmla="*/ 831435 h 1422192"/>
                <a:gd name="connsiteX69" fmla="*/ 967015 w 1258665"/>
                <a:gd name="connsiteY69" fmla="*/ 843591 h 1422192"/>
                <a:gd name="connsiteX70" fmla="*/ 959901 w 1258665"/>
                <a:gd name="connsiteY70" fmla="*/ 846022 h 1422192"/>
                <a:gd name="connsiteX71" fmla="*/ 945674 w 1258665"/>
                <a:gd name="connsiteY71" fmla="*/ 816849 h 1422192"/>
                <a:gd name="connsiteX72" fmla="*/ 874540 w 1258665"/>
                <a:gd name="connsiteY72" fmla="*/ 819280 h 1422192"/>
                <a:gd name="connsiteX73" fmla="*/ 872169 w 1258665"/>
                <a:gd name="connsiteY73" fmla="*/ 831435 h 1422192"/>
                <a:gd name="connsiteX74" fmla="*/ 829489 w 1258665"/>
                <a:gd name="connsiteY74" fmla="*/ 831435 h 1422192"/>
                <a:gd name="connsiteX75" fmla="*/ 829489 w 1258665"/>
                <a:gd name="connsiteY75" fmla="*/ 838729 h 1422192"/>
                <a:gd name="connsiteX76" fmla="*/ 798664 w 1258665"/>
                <a:gd name="connsiteY76" fmla="*/ 831435 h 1422192"/>
                <a:gd name="connsiteX77" fmla="*/ 798664 w 1258665"/>
                <a:gd name="connsiteY77" fmla="*/ 816849 h 1422192"/>
                <a:gd name="connsiteX78" fmla="*/ 791550 w 1258665"/>
                <a:gd name="connsiteY78" fmla="*/ 816849 h 1422192"/>
                <a:gd name="connsiteX79" fmla="*/ 789179 w 1258665"/>
                <a:gd name="connsiteY79" fmla="*/ 802262 h 1422192"/>
                <a:gd name="connsiteX80" fmla="*/ 789179 w 1258665"/>
                <a:gd name="connsiteY80" fmla="*/ 802262 h 1422192"/>
                <a:gd name="connsiteX81" fmla="*/ 791550 w 1258665"/>
                <a:gd name="connsiteY81" fmla="*/ 816849 h 1422192"/>
                <a:gd name="connsiteX82" fmla="*/ 737014 w 1258665"/>
                <a:gd name="connsiteY82" fmla="*/ 819280 h 1422192"/>
                <a:gd name="connsiteX83" fmla="*/ 696705 w 1258665"/>
                <a:gd name="connsiteY83" fmla="*/ 811987 h 1422192"/>
                <a:gd name="connsiteX84" fmla="*/ 694334 w 1258665"/>
                <a:gd name="connsiteY84" fmla="*/ 819280 h 1422192"/>
                <a:gd name="connsiteX85" fmla="*/ 675364 w 1258665"/>
                <a:gd name="connsiteY85" fmla="*/ 824142 h 1422192"/>
                <a:gd name="connsiteX86" fmla="*/ 668251 w 1258665"/>
                <a:gd name="connsiteY86" fmla="*/ 843591 h 1422192"/>
                <a:gd name="connsiteX87" fmla="*/ 672993 w 1258665"/>
                <a:gd name="connsiteY87" fmla="*/ 860609 h 1422192"/>
                <a:gd name="connsiteX88" fmla="*/ 654024 w 1258665"/>
                <a:gd name="connsiteY88" fmla="*/ 860609 h 1422192"/>
                <a:gd name="connsiteX89" fmla="*/ 649282 w 1258665"/>
                <a:gd name="connsiteY89" fmla="*/ 880058 h 1422192"/>
                <a:gd name="connsiteX90" fmla="*/ 656395 w 1258665"/>
                <a:gd name="connsiteY90" fmla="*/ 894644 h 1422192"/>
                <a:gd name="connsiteX91" fmla="*/ 654024 w 1258665"/>
                <a:gd name="connsiteY91" fmla="*/ 916524 h 1422192"/>
                <a:gd name="connsiteX92" fmla="*/ 642168 w 1258665"/>
                <a:gd name="connsiteY92" fmla="*/ 923817 h 1422192"/>
                <a:gd name="connsiteX93" fmla="*/ 642168 w 1258665"/>
                <a:gd name="connsiteY93" fmla="*/ 957853 h 1422192"/>
                <a:gd name="connsiteX94" fmla="*/ 627942 w 1258665"/>
                <a:gd name="connsiteY94" fmla="*/ 962715 h 1422192"/>
                <a:gd name="connsiteX95" fmla="*/ 625570 w 1258665"/>
                <a:gd name="connsiteY95" fmla="*/ 948128 h 1422192"/>
                <a:gd name="connsiteX96" fmla="*/ 592374 w 1258665"/>
                <a:gd name="connsiteY96" fmla="*/ 948128 h 1422192"/>
                <a:gd name="connsiteX97" fmla="*/ 592374 w 1258665"/>
                <a:gd name="connsiteY97" fmla="*/ 970008 h 1422192"/>
                <a:gd name="connsiteX98" fmla="*/ 573405 w 1258665"/>
                <a:gd name="connsiteY98" fmla="*/ 970008 h 1422192"/>
                <a:gd name="connsiteX99" fmla="*/ 573405 w 1258665"/>
                <a:gd name="connsiteY99" fmla="*/ 979733 h 1422192"/>
                <a:gd name="connsiteX100" fmla="*/ 571034 w 1258665"/>
                <a:gd name="connsiteY100" fmla="*/ 987026 h 1422192"/>
                <a:gd name="connsiteX101" fmla="*/ 490416 w 1258665"/>
                <a:gd name="connsiteY101" fmla="*/ 987026 h 1422192"/>
                <a:gd name="connsiteX102" fmla="*/ 490416 w 1258665"/>
                <a:gd name="connsiteY102" fmla="*/ 1006475 h 1422192"/>
                <a:gd name="connsiteX103" fmla="*/ 438250 w 1258665"/>
                <a:gd name="connsiteY103" fmla="*/ 1011337 h 1422192"/>
                <a:gd name="connsiteX104" fmla="*/ 438250 w 1258665"/>
                <a:gd name="connsiteY104" fmla="*/ 1040510 h 1422192"/>
                <a:gd name="connsiteX105" fmla="*/ 416910 w 1258665"/>
                <a:gd name="connsiteY105" fmla="*/ 1040510 h 1422192"/>
                <a:gd name="connsiteX106" fmla="*/ 414539 w 1258665"/>
                <a:gd name="connsiteY106" fmla="*/ 1062390 h 1422192"/>
                <a:gd name="connsiteX107" fmla="*/ 402683 w 1258665"/>
                <a:gd name="connsiteY107" fmla="*/ 1062390 h 1422192"/>
                <a:gd name="connsiteX108" fmla="*/ 402683 w 1258665"/>
                <a:gd name="connsiteY108" fmla="*/ 1089132 h 1422192"/>
                <a:gd name="connsiteX109" fmla="*/ 409797 w 1258665"/>
                <a:gd name="connsiteY109" fmla="*/ 1093994 h 1422192"/>
                <a:gd name="connsiteX110" fmla="*/ 407426 w 1258665"/>
                <a:gd name="connsiteY110" fmla="*/ 1111012 h 1422192"/>
                <a:gd name="connsiteX111" fmla="*/ 414539 w 1258665"/>
                <a:gd name="connsiteY111" fmla="*/ 1115874 h 1422192"/>
                <a:gd name="connsiteX112" fmla="*/ 414539 w 1258665"/>
                <a:gd name="connsiteY112" fmla="*/ 1179083 h 1422192"/>
                <a:gd name="connsiteX113" fmla="*/ 407426 w 1258665"/>
                <a:gd name="connsiteY113" fmla="*/ 1179083 h 1422192"/>
                <a:gd name="connsiteX114" fmla="*/ 407426 w 1258665"/>
                <a:gd name="connsiteY114" fmla="*/ 1191238 h 1422192"/>
                <a:gd name="connsiteX115" fmla="*/ 388456 w 1258665"/>
                <a:gd name="connsiteY115" fmla="*/ 1193669 h 1422192"/>
                <a:gd name="connsiteX116" fmla="*/ 374230 w 1258665"/>
                <a:gd name="connsiteY116" fmla="*/ 1227705 h 1422192"/>
                <a:gd name="connsiteX117" fmla="*/ 374230 w 1258665"/>
                <a:gd name="connsiteY117" fmla="*/ 1239860 h 1422192"/>
                <a:gd name="connsiteX118" fmla="*/ 431137 w 1258665"/>
                <a:gd name="connsiteY118" fmla="*/ 1242291 h 1422192"/>
                <a:gd name="connsiteX119" fmla="*/ 424024 w 1258665"/>
                <a:gd name="connsiteY119" fmla="*/ 1261740 h 1422192"/>
                <a:gd name="connsiteX120" fmla="*/ 428766 w 1258665"/>
                <a:gd name="connsiteY120" fmla="*/ 1271464 h 1422192"/>
                <a:gd name="connsiteX121" fmla="*/ 424024 w 1258665"/>
                <a:gd name="connsiteY121" fmla="*/ 1278758 h 1422192"/>
                <a:gd name="connsiteX122" fmla="*/ 407426 w 1258665"/>
                <a:gd name="connsiteY122" fmla="*/ 1278758 h 1422192"/>
                <a:gd name="connsiteX123" fmla="*/ 407426 w 1258665"/>
                <a:gd name="connsiteY123" fmla="*/ 1290913 h 1422192"/>
                <a:gd name="connsiteX124" fmla="*/ 376601 w 1258665"/>
                <a:gd name="connsiteY124" fmla="*/ 1298206 h 1422192"/>
                <a:gd name="connsiteX125" fmla="*/ 383714 w 1258665"/>
                <a:gd name="connsiteY125" fmla="*/ 1310362 h 1422192"/>
                <a:gd name="connsiteX126" fmla="*/ 381343 w 1258665"/>
                <a:gd name="connsiteY126" fmla="*/ 1366277 h 1422192"/>
                <a:gd name="connsiteX127" fmla="*/ 369487 w 1258665"/>
                <a:gd name="connsiteY127" fmla="*/ 1388157 h 1422192"/>
                <a:gd name="connsiteX128" fmla="*/ 343405 w 1258665"/>
                <a:gd name="connsiteY128" fmla="*/ 1417330 h 1422192"/>
                <a:gd name="connsiteX129" fmla="*/ 329178 w 1258665"/>
                <a:gd name="connsiteY129" fmla="*/ 1422192 h 1422192"/>
                <a:gd name="connsiteX130" fmla="*/ 312580 w 1258665"/>
                <a:gd name="connsiteY130" fmla="*/ 1393019 h 1422192"/>
                <a:gd name="connsiteX131" fmla="*/ 293611 w 1258665"/>
                <a:gd name="connsiteY131" fmla="*/ 1385726 h 1422192"/>
                <a:gd name="connsiteX132" fmla="*/ 279384 w 1258665"/>
                <a:gd name="connsiteY132" fmla="*/ 1402744 h 1422192"/>
                <a:gd name="connsiteX133" fmla="*/ 260415 w 1258665"/>
                <a:gd name="connsiteY133" fmla="*/ 1395450 h 1422192"/>
                <a:gd name="connsiteX134" fmla="*/ 246188 w 1258665"/>
                <a:gd name="connsiteY134" fmla="*/ 1400312 h 1422192"/>
                <a:gd name="connsiteX135" fmla="*/ 210621 w 1258665"/>
                <a:gd name="connsiteY135" fmla="*/ 1385726 h 1422192"/>
                <a:gd name="connsiteX136" fmla="*/ 169886 w 1258665"/>
                <a:gd name="connsiteY136" fmla="*/ 1364644 h 1422192"/>
                <a:gd name="connsiteX137" fmla="*/ 178191 w 1258665"/>
                <a:gd name="connsiteY137" fmla="*/ 1200602 h 1422192"/>
                <a:gd name="connsiteX138" fmla="*/ 178270 w 1258665"/>
                <a:gd name="connsiteY138" fmla="*/ 1091916 h 1422192"/>
                <a:gd name="connsiteX139" fmla="*/ 112224 w 1258665"/>
                <a:gd name="connsiteY139" fmla="*/ 1018575 h 1422192"/>
                <a:gd name="connsiteX140" fmla="*/ 26499 w 1258665"/>
                <a:gd name="connsiteY140" fmla="*/ 920944 h 1422192"/>
                <a:gd name="connsiteX141" fmla="*/ 105026 w 1258665"/>
                <a:gd name="connsiteY141" fmla="*/ 780210 h 1422192"/>
                <a:gd name="connsiteX142" fmla="*/ 174279 w 1258665"/>
                <a:gd name="connsiteY142" fmla="*/ 794494 h 1422192"/>
                <a:gd name="connsiteX143" fmla="*/ 110926 w 1258665"/>
                <a:gd name="connsiteY143" fmla="*/ 715757 h 1422192"/>
                <a:gd name="connsiteX144" fmla="*/ 61051 w 1258665"/>
                <a:gd name="connsiteY144" fmla="*/ 676859 h 1422192"/>
                <a:gd name="connsiteX145" fmla="*/ 62695 w 1258665"/>
                <a:gd name="connsiteY145" fmla="*/ 629400 h 1422192"/>
                <a:gd name="connsiteX146" fmla="*/ 58459 w 1258665"/>
                <a:gd name="connsiteY146" fmla="*/ 552369 h 1422192"/>
                <a:gd name="connsiteX147" fmla="*/ 113766 w 1258665"/>
                <a:gd name="connsiteY147" fmla="*/ 438040 h 1422192"/>
                <a:gd name="connsiteX148" fmla="*/ 907452 w 1258665"/>
                <a:gd name="connsiteY148" fmla="*/ 214253 h 1422192"/>
                <a:gd name="connsiteX0" fmla="*/ 274611 w 1258665"/>
                <a:gd name="connsiteY0" fmla="*/ 0 h 1422192"/>
                <a:gd name="connsiteX1" fmla="*/ 907452 w 1258665"/>
                <a:gd name="connsiteY1" fmla="*/ 214253 h 1422192"/>
                <a:gd name="connsiteX2" fmla="*/ 1083201 w 1258665"/>
                <a:gd name="connsiteY2" fmla="*/ 260127 h 1422192"/>
                <a:gd name="connsiteX3" fmla="*/ 1095056 w 1258665"/>
                <a:gd name="connsiteY3" fmla="*/ 274714 h 1422192"/>
                <a:gd name="connsiteX4" fmla="*/ 1123510 w 1258665"/>
                <a:gd name="connsiteY4" fmla="*/ 274714 h 1422192"/>
                <a:gd name="connsiteX5" fmla="*/ 1125881 w 1258665"/>
                <a:gd name="connsiteY5" fmla="*/ 277145 h 1422192"/>
                <a:gd name="connsiteX6" fmla="*/ 1144850 w 1258665"/>
                <a:gd name="connsiteY6" fmla="*/ 269852 h 1422192"/>
                <a:gd name="connsiteX7" fmla="*/ 1156706 w 1258665"/>
                <a:gd name="connsiteY7" fmla="*/ 277145 h 1422192"/>
                <a:gd name="connsiteX8" fmla="*/ 1163820 w 1258665"/>
                <a:gd name="connsiteY8" fmla="*/ 277145 h 1422192"/>
                <a:gd name="connsiteX9" fmla="*/ 1159077 w 1258665"/>
                <a:gd name="connsiteY9" fmla="*/ 282007 h 1422192"/>
                <a:gd name="connsiteX10" fmla="*/ 1173304 w 1258665"/>
                <a:gd name="connsiteY10" fmla="*/ 289301 h 1422192"/>
                <a:gd name="connsiteX11" fmla="*/ 1180418 w 1258665"/>
                <a:gd name="connsiteY11" fmla="*/ 333060 h 1422192"/>
                <a:gd name="connsiteX12" fmla="*/ 1173304 w 1258665"/>
                <a:gd name="connsiteY12" fmla="*/ 340354 h 1422192"/>
                <a:gd name="connsiteX13" fmla="*/ 1173304 w 1258665"/>
                <a:gd name="connsiteY13" fmla="*/ 364665 h 1422192"/>
                <a:gd name="connsiteX14" fmla="*/ 1199387 w 1258665"/>
                <a:gd name="connsiteY14" fmla="*/ 381682 h 1422192"/>
                <a:gd name="connsiteX15" fmla="*/ 1194644 w 1258665"/>
                <a:gd name="connsiteY15" fmla="*/ 388976 h 1422192"/>
                <a:gd name="connsiteX16" fmla="*/ 1204129 w 1258665"/>
                <a:gd name="connsiteY16" fmla="*/ 401131 h 1422192"/>
                <a:gd name="connsiteX17" fmla="*/ 1204129 w 1258665"/>
                <a:gd name="connsiteY17" fmla="*/ 413287 h 1422192"/>
                <a:gd name="connsiteX18" fmla="*/ 1206500 w 1258665"/>
                <a:gd name="connsiteY18" fmla="*/ 415718 h 1422192"/>
                <a:gd name="connsiteX19" fmla="*/ 1204129 w 1258665"/>
                <a:gd name="connsiteY19" fmla="*/ 423011 h 1422192"/>
                <a:gd name="connsiteX20" fmla="*/ 1211242 w 1258665"/>
                <a:gd name="connsiteY20" fmla="*/ 435166 h 1422192"/>
                <a:gd name="connsiteX21" fmla="*/ 1218356 w 1258665"/>
                <a:gd name="connsiteY21" fmla="*/ 427873 h 1422192"/>
                <a:gd name="connsiteX22" fmla="*/ 1218356 w 1258665"/>
                <a:gd name="connsiteY22" fmla="*/ 437597 h 1422192"/>
                <a:gd name="connsiteX23" fmla="*/ 1220727 w 1258665"/>
                <a:gd name="connsiteY23" fmla="*/ 454615 h 1422192"/>
                <a:gd name="connsiteX24" fmla="*/ 1194644 w 1258665"/>
                <a:gd name="connsiteY24" fmla="*/ 469202 h 1422192"/>
                <a:gd name="connsiteX25" fmla="*/ 1173304 w 1258665"/>
                <a:gd name="connsiteY25" fmla="*/ 469202 h 1422192"/>
                <a:gd name="connsiteX26" fmla="*/ 1170933 w 1258665"/>
                <a:gd name="connsiteY26" fmla="*/ 486219 h 1422192"/>
                <a:gd name="connsiteX27" fmla="*/ 1192273 w 1258665"/>
                <a:gd name="connsiteY27" fmla="*/ 486219 h 1422192"/>
                <a:gd name="connsiteX28" fmla="*/ 1194644 w 1258665"/>
                <a:gd name="connsiteY28" fmla="*/ 493513 h 1422192"/>
                <a:gd name="connsiteX29" fmla="*/ 1199387 w 1258665"/>
                <a:gd name="connsiteY29" fmla="*/ 491082 h 1422192"/>
                <a:gd name="connsiteX30" fmla="*/ 1206500 w 1258665"/>
                <a:gd name="connsiteY30" fmla="*/ 503237 h 1422192"/>
                <a:gd name="connsiteX31" fmla="*/ 1204129 w 1258665"/>
                <a:gd name="connsiteY31" fmla="*/ 510530 h 1422192"/>
                <a:gd name="connsiteX32" fmla="*/ 1206500 w 1258665"/>
                <a:gd name="connsiteY32" fmla="*/ 512962 h 1422192"/>
                <a:gd name="connsiteX33" fmla="*/ 1225469 w 1258665"/>
                <a:gd name="connsiteY33" fmla="*/ 491082 h 1422192"/>
                <a:gd name="connsiteX34" fmla="*/ 1232583 w 1258665"/>
                <a:gd name="connsiteY34" fmla="*/ 493513 h 1422192"/>
                <a:gd name="connsiteX35" fmla="*/ 1227840 w 1258665"/>
                <a:gd name="connsiteY35" fmla="*/ 491082 h 1422192"/>
                <a:gd name="connsiteX36" fmla="*/ 1234954 w 1258665"/>
                <a:gd name="connsiteY36" fmla="*/ 483788 h 1422192"/>
                <a:gd name="connsiteX37" fmla="*/ 1242067 w 1258665"/>
                <a:gd name="connsiteY37" fmla="*/ 478926 h 1422192"/>
                <a:gd name="connsiteX38" fmla="*/ 1258665 w 1258665"/>
                <a:gd name="connsiteY38" fmla="*/ 527548 h 1422192"/>
                <a:gd name="connsiteX39" fmla="*/ 1253923 w 1258665"/>
                <a:gd name="connsiteY39" fmla="*/ 534841 h 1422192"/>
                <a:gd name="connsiteX40" fmla="*/ 1253923 w 1258665"/>
                <a:gd name="connsiteY40" fmla="*/ 551859 h 1422192"/>
                <a:gd name="connsiteX41" fmla="*/ 1220727 w 1258665"/>
                <a:gd name="connsiteY41" fmla="*/ 546997 h 1422192"/>
                <a:gd name="connsiteX42" fmla="*/ 1218356 w 1258665"/>
                <a:gd name="connsiteY42" fmla="*/ 583463 h 1422192"/>
                <a:gd name="connsiteX43" fmla="*/ 1204129 w 1258665"/>
                <a:gd name="connsiteY43" fmla="*/ 583463 h 1422192"/>
                <a:gd name="connsiteX44" fmla="*/ 1199387 w 1258665"/>
                <a:gd name="connsiteY44" fmla="*/ 615068 h 1422192"/>
                <a:gd name="connsiteX45" fmla="*/ 1185160 w 1258665"/>
                <a:gd name="connsiteY45" fmla="*/ 632085 h 1422192"/>
                <a:gd name="connsiteX46" fmla="*/ 1185160 w 1258665"/>
                <a:gd name="connsiteY46" fmla="*/ 658827 h 1422192"/>
                <a:gd name="connsiteX47" fmla="*/ 1166191 w 1258665"/>
                <a:gd name="connsiteY47" fmla="*/ 670983 h 1422192"/>
                <a:gd name="connsiteX48" fmla="*/ 1192273 w 1258665"/>
                <a:gd name="connsiteY48" fmla="*/ 680707 h 1422192"/>
                <a:gd name="connsiteX49" fmla="*/ 1192273 w 1258665"/>
                <a:gd name="connsiteY49" fmla="*/ 688001 h 1422192"/>
                <a:gd name="connsiteX50" fmla="*/ 1137737 w 1258665"/>
                <a:gd name="connsiteY50" fmla="*/ 688001 h 1422192"/>
                <a:gd name="connsiteX51" fmla="*/ 1149593 w 1258665"/>
                <a:gd name="connsiteY51" fmla="*/ 712312 h 1422192"/>
                <a:gd name="connsiteX52" fmla="*/ 1159077 w 1258665"/>
                <a:gd name="connsiteY52" fmla="*/ 719605 h 1422192"/>
                <a:gd name="connsiteX53" fmla="*/ 1156706 w 1258665"/>
                <a:gd name="connsiteY53" fmla="*/ 729329 h 1422192"/>
                <a:gd name="connsiteX54" fmla="*/ 1159077 w 1258665"/>
                <a:gd name="connsiteY54" fmla="*/ 734191 h 1422192"/>
                <a:gd name="connsiteX55" fmla="*/ 1159077 w 1258665"/>
                <a:gd name="connsiteY55" fmla="*/ 756071 h 1422192"/>
                <a:gd name="connsiteX56" fmla="*/ 1151964 w 1258665"/>
                <a:gd name="connsiteY56" fmla="*/ 756071 h 1422192"/>
                <a:gd name="connsiteX57" fmla="*/ 1144850 w 1258665"/>
                <a:gd name="connsiteY57" fmla="*/ 777951 h 1422192"/>
                <a:gd name="connsiteX58" fmla="*/ 1144850 w 1258665"/>
                <a:gd name="connsiteY58" fmla="*/ 816849 h 1422192"/>
                <a:gd name="connsiteX59" fmla="*/ 1130624 w 1258665"/>
                <a:gd name="connsiteY59" fmla="*/ 819280 h 1422192"/>
                <a:gd name="connsiteX60" fmla="*/ 1130624 w 1258665"/>
                <a:gd name="connsiteY60" fmla="*/ 833866 h 1422192"/>
                <a:gd name="connsiteX61" fmla="*/ 1118768 w 1258665"/>
                <a:gd name="connsiteY61" fmla="*/ 850884 h 1422192"/>
                <a:gd name="connsiteX62" fmla="*/ 1061860 w 1258665"/>
                <a:gd name="connsiteY62" fmla="*/ 843591 h 1422192"/>
                <a:gd name="connsiteX63" fmla="*/ 1035778 w 1258665"/>
                <a:gd name="connsiteY63" fmla="*/ 843591 h 1422192"/>
                <a:gd name="connsiteX64" fmla="*/ 1023922 w 1258665"/>
                <a:gd name="connsiteY64" fmla="*/ 853315 h 1422192"/>
                <a:gd name="connsiteX65" fmla="*/ 1016809 w 1258665"/>
                <a:gd name="connsiteY65" fmla="*/ 846022 h 1422192"/>
                <a:gd name="connsiteX66" fmla="*/ 1009695 w 1258665"/>
                <a:gd name="connsiteY66" fmla="*/ 850884 h 1422192"/>
                <a:gd name="connsiteX67" fmla="*/ 988355 w 1258665"/>
                <a:gd name="connsiteY67" fmla="*/ 824142 h 1422192"/>
                <a:gd name="connsiteX68" fmla="*/ 974128 w 1258665"/>
                <a:gd name="connsiteY68" fmla="*/ 831435 h 1422192"/>
                <a:gd name="connsiteX69" fmla="*/ 967015 w 1258665"/>
                <a:gd name="connsiteY69" fmla="*/ 843591 h 1422192"/>
                <a:gd name="connsiteX70" fmla="*/ 959901 w 1258665"/>
                <a:gd name="connsiteY70" fmla="*/ 846022 h 1422192"/>
                <a:gd name="connsiteX71" fmla="*/ 945674 w 1258665"/>
                <a:gd name="connsiteY71" fmla="*/ 816849 h 1422192"/>
                <a:gd name="connsiteX72" fmla="*/ 874540 w 1258665"/>
                <a:gd name="connsiteY72" fmla="*/ 819280 h 1422192"/>
                <a:gd name="connsiteX73" fmla="*/ 872169 w 1258665"/>
                <a:gd name="connsiteY73" fmla="*/ 831435 h 1422192"/>
                <a:gd name="connsiteX74" fmla="*/ 829489 w 1258665"/>
                <a:gd name="connsiteY74" fmla="*/ 831435 h 1422192"/>
                <a:gd name="connsiteX75" fmla="*/ 829489 w 1258665"/>
                <a:gd name="connsiteY75" fmla="*/ 838729 h 1422192"/>
                <a:gd name="connsiteX76" fmla="*/ 798664 w 1258665"/>
                <a:gd name="connsiteY76" fmla="*/ 831435 h 1422192"/>
                <a:gd name="connsiteX77" fmla="*/ 798664 w 1258665"/>
                <a:gd name="connsiteY77" fmla="*/ 816849 h 1422192"/>
                <a:gd name="connsiteX78" fmla="*/ 791550 w 1258665"/>
                <a:gd name="connsiteY78" fmla="*/ 816849 h 1422192"/>
                <a:gd name="connsiteX79" fmla="*/ 789179 w 1258665"/>
                <a:gd name="connsiteY79" fmla="*/ 802262 h 1422192"/>
                <a:gd name="connsiteX80" fmla="*/ 789179 w 1258665"/>
                <a:gd name="connsiteY80" fmla="*/ 802262 h 1422192"/>
                <a:gd name="connsiteX81" fmla="*/ 791550 w 1258665"/>
                <a:gd name="connsiteY81" fmla="*/ 816849 h 1422192"/>
                <a:gd name="connsiteX82" fmla="*/ 737014 w 1258665"/>
                <a:gd name="connsiteY82" fmla="*/ 819280 h 1422192"/>
                <a:gd name="connsiteX83" fmla="*/ 696705 w 1258665"/>
                <a:gd name="connsiteY83" fmla="*/ 811987 h 1422192"/>
                <a:gd name="connsiteX84" fmla="*/ 694334 w 1258665"/>
                <a:gd name="connsiteY84" fmla="*/ 819280 h 1422192"/>
                <a:gd name="connsiteX85" fmla="*/ 675364 w 1258665"/>
                <a:gd name="connsiteY85" fmla="*/ 824142 h 1422192"/>
                <a:gd name="connsiteX86" fmla="*/ 668251 w 1258665"/>
                <a:gd name="connsiteY86" fmla="*/ 843591 h 1422192"/>
                <a:gd name="connsiteX87" fmla="*/ 672993 w 1258665"/>
                <a:gd name="connsiteY87" fmla="*/ 860609 h 1422192"/>
                <a:gd name="connsiteX88" fmla="*/ 654024 w 1258665"/>
                <a:gd name="connsiteY88" fmla="*/ 860609 h 1422192"/>
                <a:gd name="connsiteX89" fmla="*/ 649282 w 1258665"/>
                <a:gd name="connsiteY89" fmla="*/ 880058 h 1422192"/>
                <a:gd name="connsiteX90" fmla="*/ 656395 w 1258665"/>
                <a:gd name="connsiteY90" fmla="*/ 894644 h 1422192"/>
                <a:gd name="connsiteX91" fmla="*/ 654024 w 1258665"/>
                <a:gd name="connsiteY91" fmla="*/ 916524 h 1422192"/>
                <a:gd name="connsiteX92" fmla="*/ 642168 w 1258665"/>
                <a:gd name="connsiteY92" fmla="*/ 923817 h 1422192"/>
                <a:gd name="connsiteX93" fmla="*/ 642168 w 1258665"/>
                <a:gd name="connsiteY93" fmla="*/ 957853 h 1422192"/>
                <a:gd name="connsiteX94" fmla="*/ 627942 w 1258665"/>
                <a:gd name="connsiteY94" fmla="*/ 962715 h 1422192"/>
                <a:gd name="connsiteX95" fmla="*/ 625570 w 1258665"/>
                <a:gd name="connsiteY95" fmla="*/ 948128 h 1422192"/>
                <a:gd name="connsiteX96" fmla="*/ 592374 w 1258665"/>
                <a:gd name="connsiteY96" fmla="*/ 948128 h 1422192"/>
                <a:gd name="connsiteX97" fmla="*/ 592374 w 1258665"/>
                <a:gd name="connsiteY97" fmla="*/ 970008 h 1422192"/>
                <a:gd name="connsiteX98" fmla="*/ 573405 w 1258665"/>
                <a:gd name="connsiteY98" fmla="*/ 970008 h 1422192"/>
                <a:gd name="connsiteX99" fmla="*/ 573405 w 1258665"/>
                <a:gd name="connsiteY99" fmla="*/ 979733 h 1422192"/>
                <a:gd name="connsiteX100" fmla="*/ 571034 w 1258665"/>
                <a:gd name="connsiteY100" fmla="*/ 987026 h 1422192"/>
                <a:gd name="connsiteX101" fmla="*/ 490416 w 1258665"/>
                <a:gd name="connsiteY101" fmla="*/ 987026 h 1422192"/>
                <a:gd name="connsiteX102" fmla="*/ 490416 w 1258665"/>
                <a:gd name="connsiteY102" fmla="*/ 1006475 h 1422192"/>
                <a:gd name="connsiteX103" fmla="*/ 438250 w 1258665"/>
                <a:gd name="connsiteY103" fmla="*/ 1011337 h 1422192"/>
                <a:gd name="connsiteX104" fmla="*/ 438250 w 1258665"/>
                <a:gd name="connsiteY104" fmla="*/ 1040510 h 1422192"/>
                <a:gd name="connsiteX105" fmla="*/ 416910 w 1258665"/>
                <a:gd name="connsiteY105" fmla="*/ 1040510 h 1422192"/>
                <a:gd name="connsiteX106" fmla="*/ 414539 w 1258665"/>
                <a:gd name="connsiteY106" fmla="*/ 1062390 h 1422192"/>
                <a:gd name="connsiteX107" fmla="*/ 402683 w 1258665"/>
                <a:gd name="connsiteY107" fmla="*/ 1062390 h 1422192"/>
                <a:gd name="connsiteX108" fmla="*/ 402683 w 1258665"/>
                <a:gd name="connsiteY108" fmla="*/ 1089132 h 1422192"/>
                <a:gd name="connsiteX109" fmla="*/ 409797 w 1258665"/>
                <a:gd name="connsiteY109" fmla="*/ 1093994 h 1422192"/>
                <a:gd name="connsiteX110" fmla="*/ 407426 w 1258665"/>
                <a:gd name="connsiteY110" fmla="*/ 1111012 h 1422192"/>
                <a:gd name="connsiteX111" fmla="*/ 414539 w 1258665"/>
                <a:gd name="connsiteY111" fmla="*/ 1115874 h 1422192"/>
                <a:gd name="connsiteX112" fmla="*/ 414539 w 1258665"/>
                <a:gd name="connsiteY112" fmla="*/ 1179083 h 1422192"/>
                <a:gd name="connsiteX113" fmla="*/ 407426 w 1258665"/>
                <a:gd name="connsiteY113" fmla="*/ 1179083 h 1422192"/>
                <a:gd name="connsiteX114" fmla="*/ 407426 w 1258665"/>
                <a:gd name="connsiteY114" fmla="*/ 1191238 h 1422192"/>
                <a:gd name="connsiteX115" fmla="*/ 388456 w 1258665"/>
                <a:gd name="connsiteY115" fmla="*/ 1193669 h 1422192"/>
                <a:gd name="connsiteX116" fmla="*/ 374230 w 1258665"/>
                <a:gd name="connsiteY116" fmla="*/ 1227705 h 1422192"/>
                <a:gd name="connsiteX117" fmla="*/ 374230 w 1258665"/>
                <a:gd name="connsiteY117" fmla="*/ 1239860 h 1422192"/>
                <a:gd name="connsiteX118" fmla="*/ 431137 w 1258665"/>
                <a:gd name="connsiteY118" fmla="*/ 1242291 h 1422192"/>
                <a:gd name="connsiteX119" fmla="*/ 424024 w 1258665"/>
                <a:gd name="connsiteY119" fmla="*/ 1261740 h 1422192"/>
                <a:gd name="connsiteX120" fmla="*/ 428766 w 1258665"/>
                <a:gd name="connsiteY120" fmla="*/ 1271464 h 1422192"/>
                <a:gd name="connsiteX121" fmla="*/ 424024 w 1258665"/>
                <a:gd name="connsiteY121" fmla="*/ 1278758 h 1422192"/>
                <a:gd name="connsiteX122" fmla="*/ 407426 w 1258665"/>
                <a:gd name="connsiteY122" fmla="*/ 1278758 h 1422192"/>
                <a:gd name="connsiteX123" fmla="*/ 407426 w 1258665"/>
                <a:gd name="connsiteY123" fmla="*/ 1290913 h 1422192"/>
                <a:gd name="connsiteX124" fmla="*/ 376601 w 1258665"/>
                <a:gd name="connsiteY124" fmla="*/ 1298206 h 1422192"/>
                <a:gd name="connsiteX125" fmla="*/ 383714 w 1258665"/>
                <a:gd name="connsiteY125" fmla="*/ 1310362 h 1422192"/>
                <a:gd name="connsiteX126" fmla="*/ 381343 w 1258665"/>
                <a:gd name="connsiteY126" fmla="*/ 1366277 h 1422192"/>
                <a:gd name="connsiteX127" fmla="*/ 369487 w 1258665"/>
                <a:gd name="connsiteY127" fmla="*/ 1388157 h 1422192"/>
                <a:gd name="connsiteX128" fmla="*/ 343405 w 1258665"/>
                <a:gd name="connsiteY128" fmla="*/ 1417330 h 1422192"/>
                <a:gd name="connsiteX129" fmla="*/ 329178 w 1258665"/>
                <a:gd name="connsiteY129" fmla="*/ 1422192 h 1422192"/>
                <a:gd name="connsiteX130" fmla="*/ 312580 w 1258665"/>
                <a:gd name="connsiteY130" fmla="*/ 1393019 h 1422192"/>
                <a:gd name="connsiteX131" fmla="*/ 293611 w 1258665"/>
                <a:gd name="connsiteY131" fmla="*/ 1385726 h 1422192"/>
                <a:gd name="connsiteX132" fmla="*/ 279384 w 1258665"/>
                <a:gd name="connsiteY132" fmla="*/ 1402744 h 1422192"/>
                <a:gd name="connsiteX133" fmla="*/ 260415 w 1258665"/>
                <a:gd name="connsiteY133" fmla="*/ 1395450 h 1422192"/>
                <a:gd name="connsiteX134" fmla="*/ 246188 w 1258665"/>
                <a:gd name="connsiteY134" fmla="*/ 1400312 h 1422192"/>
                <a:gd name="connsiteX135" fmla="*/ 210621 w 1258665"/>
                <a:gd name="connsiteY135" fmla="*/ 1385726 h 1422192"/>
                <a:gd name="connsiteX136" fmla="*/ 169886 w 1258665"/>
                <a:gd name="connsiteY136" fmla="*/ 1364644 h 1422192"/>
                <a:gd name="connsiteX137" fmla="*/ 178191 w 1258665"/>
                <a:gd name="connsiteY137" fmla="*/ 1200602 h 1422192"/>
                <a:gd name="connsiteX138" fmla="*/ 178270 w 1258665"/>
                <a:gd name="connsiteY138" fmla="*/ 1091916 h 1422192"/>
                <a:gd name="connsiteX139" fmla="*/ 112224 w 1258665"/>
                <a:gd name="connsiteY139" fmla="*/ 1018575 h 1422192"/>
                <a:gd name="connsiteX140" fmla="*/ 26499 w 1258665"/>
                <a:gd name="connsiteY140" fmla="*/ 920944 h 1422192"/>
                <a:gd name="connsiteX141" fmla="*/ 105026 w 1258665"/>
                <a:gd name="connsiteY141" fmla="*/ 780210 h 1422192"/>
                <a:gd name="connsiteX142" fmla="*/ 174279 w 1258665"/>
                <a:gd name="connsiteY142" fmla="*/ 794494 h 1422192"/>
                <a:gd name="connsiteX143" fmla="*/ 110926 w 1258665"/>
                <a:gd name="connsiteY143" fmla="*/ 715757 h 1422192"/>
                <a:gd name="connsiteX144" fmla="*/ 61051 w 1258665"/>
                <a:gd name="connsiteY144" fmla="*/ 676859 h 1422192"/>
                <a:gd name="connsiteX145" fmla="*/ 62695 w 1258665"/>
                <a:gd name="connsiteY145" fmla="*/ 629400 h 1422192"/>
                <a:gd name="connsiteX146" fmla="*/ 58459 w 1258665"/>
                <a:gd name="connsiteY146" fmla="*/ 552369 h 1422192"/>
                <a:gd name="connsiteX147" fmla="*/ 113766 w 1258665"/>
                <a:gd name="connsiteY147" fmla="*/ 438040 h 1422192"/>
                <a:gd name="connsiteX148" fmla="*/ 907452 w 1258665"/>
                <a:gd name="connsiteY148" fmla="*/ 214253 h 1422192"/>
                <a:gd name="connsiteX0" fmla="*/ 274611 w 1258665"/>
                <a:gd name="connsiteY0" fmla="*/ 0 h 1422192"/>
                <a:gd name="connsiteX1" fmla="*/ 907452 w 1258665"/>
                <a:gd name="connsiteY1" fmla="*/ 214253 h 1422192"/>
                <a:gd name="connsiteX2" fmla="*/ 1083201 w 1258665"/>
                <a:gd name="connsiteY2" fmla="*/ 260127 h 1422192"/>
                <a:gd name="connsiteX3" fmla="*/ 1095056 w 1258665"/>
                <a:gd name="connsiteY3" fmla="*/ 274714 h 1422192"/>
                <a:gd name="connsiteX4" fmla="*/ 1123510 w 1258665"/>
                <a:gd name="connsiteY4" fmla="*/ 274714 h 1422192"/>
                <a:gd name="connsiteX5" fmla="*/ 1125881 w 1258665"/>
                <a:gd name="connsiteY5" fmla="*/ 277145 h 1422192"/>
                <a:gd name="connsiteX6" fmla="*/ 1144850 w 1258665"/>
                <a:gd name="connsiteY6" fmla="*/ 269852 h 1422192"/>
                <a:gd name="connsiteX7" fmla="*/ 1156706 w 1258665"/>
                <a:gd name="connsiteY7" fmla="*/ 277145 h 1422192"/>
                <a:gd name="connsiteX8" fmla="*/ 1163820 w 1258665"/>
                <a:gd name="connsiteY8" fmla="*/ 277145 h 1422192"/>
                <a:gd name="connsiteX9" fmla="*/ 1159077 w 1258665"/>
                <a:gd name="connsiteY9" fmla="*/ 282007 h 1422192"/>
                <a:gd name="connsiteX10" fmla="*/ 1173304 w 1258665"/>
                <a:gd name="connsiteY10" fmla="*/ 289301 h 1422192"/>
                <a:gd name="connsiteX11" fmla="*/ 1180418 w 1258665"/>
                <a:gd name="connsiteY11" fmla="*/ 333060 h 1422192"/>
                <a:gd name="connsiteX12" fmla="*/ 1173304 w 1258665"/>
                <a:gd name="connsiteY12" fmla="*/ 340354 h 1422192"/>
                <a:gd name="connsiteX13" fmla="*/ 1173304 w 1258665"/>
                <a:gd name="connsiteY13" fmla="*/ 364665 h 1422192"/>
                <a:gd name="connsiteX14" fmla="*/ 1199387 w 1258665"/>
                <a:gd name="connsiteY14" fmla="*/ 381682 h 1422192"/>
                <a:gd name="connsiteX15" fmla="*/ 1194644 w 1258665"/>
                <a:gd name="connsiteY15" fmla="*/ 388976 h 1422192"/>
                <a:gd name="connsiteX16" fmla="*/ 1204129 w 1258665"/>
                <a:gd name="connsiteY16" fmla="*/ 401131 h 1422192"/>
                <a:gd name="connsiteX17" fmla="*/ 1204129 w 1258665"/>
                <a:gd name="connsiteY17" fmla="*/ 413287 h 1422192"/>
                <a:gd name="connsiteX18" fmla="*/ 1206500 w 1258665"/>
                <a:gd name="connsiteY18" fmla="*/ 415718 h 1422192"/>
                <a:gd name="connsiteX19" fmla="*/ 1204129 w 1258665"/>
                <a:gd name="connsiteY19" fmla="*/ 423011 h 1422192"/>
                <a:gd name="connsiteX20" fmla="*/ 1211242 w 1258665"/>
                <a:gd name="connsiteY20" fmla="*/ 435166 h 1422192"/>
                <a:gd name="connsiteX21" fmla="*/ 1218356 w 1258665"/>
                <a:gd name="connsiteY21" fmla="*/ 427873 h 1422192"/>
                <a:gd name="connsiteX22" fmla="*/ 1218356 w 1258665"/>
                <a:gd name="connsiteY22" fmla="*/ 437597 h 1422192"/>
                <a:gd name="connsiteX23" fmla="*/ 1220727 w 1258665"/>
                <a:gd name="connsiteY23" fmla="*/ 454615 h 1422192"/>
                <a:gd name="connsiteX24" fmla="*/ 1194644 w 1258665"/>
                <a:gd name="connsiteY24" fmla="*/ 469202 h 1422192"/>
                <a:gd name="connsiteX25" fmla="*/ 1173304 w 1258665"/>
                <a:gd name="connsiteY25" fmla="*/ 469202 h 1422192"/>
                <a:gd name="connsiteX26" fmla="*/ 1170933 w 1258665"/>
                <a:gd name="connsiteY26" fmla="*/ 486219 h 1422192"/>
                <a:gd name="connsiteX27" fmla="*/ 1192273 w 1258665"/>
                <a:gd name="connsiteY27" fmla="*/ 486219 h 1422192"/>
                <a:gd name="connsiteX28" fmla="*/ 1194644 w 1258665"/>
                <a:gd name="connsiteY28" fmla="*/ 493513 h 1422192"/>
                <a:gd name="connsiteX29" fmla="*/ 1199387 w 1258665"/>
                <a:gd name="connsiteY29" fmla="*/ 491082 h 1422192"/>
                <a:gd name="connsiteX30" fmla="*/ 1206500 w 1258665"/>
                <a:gd name="connsiteY30" fmla="*/ 503237 h 1422192"/>
                <a:gd name="connsiteX31" fmla="*/ 1204129 w 1258665"/>
                <a:gd name="connsiteY31" fmla="*/ 510530 h 1422192"/>
                <a:gd name="connsiteX32" fmla="*/ 1206500 w 1258665"/>
                <a:gd name="connsiteY32" fmla="*/ 512962 h 1422192"/>
                <a:gd name="connsiteX33" fmla="*/ 1225469 w 1258665"/>
                <a:gd name="connsiteY33" fmla="*/ 491082 h 1422192"/>
                <a:gd name="connsiteX34" fmla="*/ 1232583 w 1258665"/>
                <a:gd name="connsiteY34" fmla="*/ 493513 h 1422192"/>
                <a:gd name="connsiteX35" fmla="*/ 1227840 w 1258665"/>
                <a:gd name="connsiteY35" fmla="*/ 491082 h 1422192"/>
                <a:gd name="connsiteX36" fmla="*/ 1234954 w 1258665"/>
                <a:gd name="connsiteY36" fmla="*/ 483788 h 1422192"/>
                <a:gd name="connsiteX37" fmla="*/ 1242067 w 1258665"/>
                <a:gd name="connsiteY37" fmla="*/ 478926 h 1422192"/>
                <a:gd name="connsiteX38" fmla="*/ 1258665 w 1258665"/>
                <a:gd name="connsiteY38" fmla="*/ 527548 h 1422192"/>
                <a:gd name="connsiteX39" fmla="*/ 1253923 w 1258665"/>
                <a:gd name="connsiteY39" fmla="*/ 534841 h 1422192"/>
                <a:gd name="connsiteX40" fmla="*/ 1253923 w 1258665"/>
                <a:gd name="connsiteY40" fmla="*/ 551859 h 1422192"/>
                <a:gd name="connsiteX41" fmla="*/ 1220727 w 1258665"/>
                <a:gd name="connsiteY41" fmla="*/ 546997 h 1422192"/>
                <a:gd name="connsiteX42" fmla="*/ 1218356 w 1258665"/>
                <a:gd name="connsiteY42" fmla="*/ 583463 h 1422192"/>
                <a:gd name="connsiteX43" fmla="*/ 1204129 w 1258665"/>
                <a:gd name="connsiteY43" fmla="*/ 583463 h 1422192"/>
                <a:gd name="connsiteX44" fmla="*/ 1199387 w 1258665"/>
                <a:gd name="connsiteY44" fmla="*/ 615068 h 1422192"/>
                <a:gd name="connsiteX45" fmla="*/ 1185160 w 1258665"/>
                <a:gd name="connsiteY45" fmla="*/ 632085 h 1422192"/>
                <a:gd name="connsiteX46" fmla="*/ 1185160 w 1258665"/>
                <a:gd name="connsiteY46" fmla="*/ 658827 h 1422192"/>
                <a:gd name="connsiteX47" fmla="*/ 1166191 w 1258665"/>
                <a:gd name="connsiteY47" fmla="*/ 670983 h 1422192"/>
                <a:gd name="connsiteX48" fmla="*/ 1192273 w 1258665"/>
                <a:gd name="connsiteY48" fmla="*/ 680707 h 1422192"/>
                <a:gd name="connsiteX49" fmla="*/ 1192273 w 1258665"/>
                <a:gd name="connsiteY49" fmla="*/ 688001 h 1422192"/>
                <a:gd name="connsiteX50" fmla="*/ 1137737 w 1258665"/>
                <a:gd name="connsiteY50" fmla="*/ 688001 h 1422192"/>
                <a:gd name="connsiteX51" fmla="*/ 1149593 w 1258665"/>
                <a:gd name="connsiteY51" fmla="*/ 712312 h 1422192"/>
                <a:gd name="connsiteX52" fmla="*/ 1159077 w 1258665"/>
                <a:gd name="connsiteY52" fmla="*/ 719605 h 1422192"/>
                <a:gd name="connsiteX53" fmla="*/ 1156706 w 1258665"/>
                <a:gd name="connsiteY53" fmla="*/ 729329 h 1422192"/>
                <a:gd name="connsiteX54" fmla="*/ 1159077 w 1258665"/>
                <a:gd name="connsiteY54" fmla="*/ 734191 h 1422192"/>
                <a:gd name="connsiteX55" fmla="*/ 1159077 w 1258665"/>
                <a:gd name="connsiteY55" fmla="*/ 756071 h 1422192"/>
                <a:gd name="connsiteX56" fmla="*/ 1151964 w 1258665"/>
                <a:gd name="connsiteY56" fmla="*/ 756071 h 1422192"/>
                <a:gd name="connsiteX57" fmla="*/ 1144850 w 1258665"/>
                <a:gd name="connsiteY57" fmla="*/ 777951 h 1422192"/>
                <a:gd name="connsiteX58" fmla="*/ 1144850 w 1258665"/>
                <a:gd name="connsiteY58" fmla="*/ 816849 h 1422192"/>
                <a:gd name="connsiteX59" fmla="*/ 1130624 w 1258665"/>
                <a:gd name="connsiteY59" fmla="*/ 819280 h 1422192"/>
                <a:gd name="connsiteX60" fmla="*/ 1130624 w 1258665"/>
                <a:gd name="connsiteY60" fmla="*/ 833866 h 1422192"/>
                <a:gd name="connsiteX61" fmla="*/ 1118768 w 1258665"/>
                <a:gd name="connsiteY61" fmla="*/ 850884 h 1422192"/>
                <a:gd name="connsiteX62" fmla="*/ 1061860 w 1258665"/>
                <a:gd name="connsiteY62" fmla="*/ 843591 h 1422192"/>
                <a:gd name="connsiteX63" fmla="*/ 1035778 w 1258665"/>
                <a:gd name="connsiteY63" fmla="*/ 843591 h 1422192"/>
                <a:gd name="connsiteX64" fmla="*/ 1023922 w 1258665"/>
                <a:gd name="connsiteY64" fmla="*/ 853315 h 1422192"/>
                <a:gd name="connsiteX65" fmla="*/ 1016809 w 1258665"/>
                <a:gd name="connsiteY65" fmla="*/ 846022 h 1422192"/>
                <a:gd name="connsiteX66" fmla="*/ 1009695 w 1258665"/>
                <a:gd name="connsiteY66" fmla="*/ 850884 h 1422192"/>
                <a:gd name="connsiteX67" fmla="*/ 988355 w 1258665"/>
                <a:gd name="connsiteY67" fmla="*/ 824142 h 1422192"/>
                <a:gd name="connsiteX68" fmla="*/ 974128 w 1258665"/>
                <a:gd name="connsiteY68" fmla="*/ 831435 h 1422192"/>
                <a:gd name="connsiteX69" fmla="*/ 967015 w 1258665"/>
                <a:gd name="connsiteY69" fmla="*/ 843591 h 1422192"/>
                <a:gd name="connsiteX70" fmla="*/ 959901 w 1258665"/>
                <a:gd name="connsiteY70" fmla="*/ 846022 h 1422192"/>
                <a:gd name="connsiteX71" fmla="*/ 945674 w 1258665"/>
                <a:gd name="connsiteY71" fmla="*/ 816849 h 1422192"/>
                <a:gd name="connsiteX72" fmla="*/ 874540 w 1258665"/>
                <a:gd name="connsiteY72" fmla="*/ 819280 h 1422192"/>
                <a:gd name="connsiteX73" fmla="*/ 872169 w 1258665"/>
                <a:gd name="connsiteY73" fmla="*/ 831435 h 1422192"/>
                <a:gd name="connsiteX74" fmla="*/ 829489 w 1258665"/>
                <a:gd name="connsiteY74" fmla="*/ 831435 h 1422192"/>
                <a:gd name="connsiteX75" fmla="*/ 829489 w 1258665"/>
                <a:gd name="connsiteY75" fmla="*/ 838729 h 1422192"/>
                <a:gd name="connsiteX76" fmla="*/ 798664 w 1258665"/>
                <a:gd name="connsiteY76" fmla="*/ 831435 h 1422192"/>
                <a:gd name="connsiteX77" fmla="*/ 798664 w 1258665"/>
                <a:gd name="connsiteY77" fmla="*/ 816849 h 1422192"/>
                <a:gd name="connsiteX78" fmla="*/ 791550 w 1258665"/>
                <a:gd name="connsiteY78" fmla="*/ 816849 h 1422192"/>
                <a:gd name="connsiteX79" fmla="*/ 789179 w 1258665"/>
                <a:gd name="connsiteY79" fmla="*/ 802262 h 1422192"/>
                <a:gd name="connsiteX80" fmla="*/ 789179 w 1258665"/>
                <a:gd name="connsiteY80" fmla="*/ 802262 h 1422192"/>
                <a:gd name="connsiteX81" fmla="*/ 791550 w 1258665"/>
                <a:gd name="connsiteY81" fmla="*/ 816849 h 1422192"/>
                <a:gd name="connsiteX82" fmla="*/ 737014 w 1258665"/>
                <a:gd name="connsiteY82" fmla="*/ 819280 h 1422192"/>
                <a:gd name="connsiteX83" fmla="*/ 696705 w 1258665"/>
                <a:gd name="connsiteY83" fmla="*/ 811987 h 1422192"/>
                <a:gd name="connsiteX84" fmla="*/ 694334 w 1258665"/>
                <a:gd name="connsiteY84" fmla="*/ 819280 h 1422192"/>
                <a:gd name="connsiteX85" fmla="*/ 675364 w 1258665"/>
                <a:gd name="connsiteY85" fmla="*/ 824142 h 1422192"/>
                <a:gd name="connsiteX86" fmla="*/ 668251 w 1258665"/>
                <a:gd name="connsiteY86" fmla="*/ 843591 h 1422192"/>
                <a:gd name="connsiteX87" fmla="*/ 672993 w 1258665"/>
                <a:gd name="connsiteY87" fmla="*/ 860609 h 1422192"/>
                <a:gd name="connsiteX88" fmla="*/ 654024 w 1258665"/>
                <a:gd name="connsiteY88" fmla="*/ 860609 h 1422192"/>
                <a:gd name="connsiteX89" fmla="*/ 649282 w 1258665"/>
                <a:gd name="connsiteY89" fmla="*/ 880058 h 1422192"/>
                <a:gd name="connsiteX90" fmla="*/ 656395 w 1258665"/>
                <a:gd name="connsiteY90" fmla="*/ 894644 h 1422192"/>
                <a:gd name="connsiteX91" fmla="*/ 654024 w 1258665"/>
                <a:gd name="connsiteY91" fmla="*/ 916524 h 1422192"/>
                <a:gd name="connsiteX92" fmla="*/ 642168 w 1258665"/>
                <a:gd name="connsiteY92" fmla="*/ 923817 h 1422192"/>
                <a:gd name="connsiteX93" fmla="*/ 642168 w 1258665"/>
                <a:gd name="connsiteY93" fmla="*/ 957853 h 1422192"/>
                <a:gd name="connsiteX94" fmla="*/ 627942 w 1258665"/>
                <a:gd name="connsiteY94" fmla="*/ 962715 h 1422192"/>
                <a:gd name="connsiteX95" fmla="*/ 625570 w 1258665"/>
                <a:gd name="connsiteY95" fmla="*/ 948128 h 1422192"/>
                <a:gd name="connsiteX96" fmla="*/ 592374 w 1258665"/>
                <a:gd name="connsiteY96" fmla="*/ 948128 h 1422192"/>
                <a:gd name="connsiteX97" fmla="*/ 592374 w 1258665"/>
                <a:gd name="connsiteY97" fmla="*/ 970008 h 1422192"/>
                <a:gd name="connsiteX98" fmla="*/ 573405 w 1258665"/>
                <a:gd name="connsiteY98" fmla="*/ 970008 h 1422192"/>
                <a:gd name="connsiteX99" fmla="*/ 573405 w 1258665"/>
                <a:gd name="connsiteY99" fmla="*/ 979733 h 1422192"/>
                <a:gd name="connsiteX100" fmla="*/ 571034 w 1258665"/>
                <a:gd name="connsiteY100" fmla="*/ 987026 h 1422192"/>
                <a:gd name="connsiteX101" fmla="*/ 490416 w 1258665"/>
                <a:gd name="connsiteY101" fmla="*/ 987026 h 1422192"/>
                <a:gd name="connsiteX102" fmla="*/ 490416 w 1258665"/>
                <a:gd name="connsiteY102" fmla="*/ 1006475 h 1422192"/>
                <a:gd name="connsiteX103" fmla="*/ 438250 w 1258665"/>
                <a:gd name="connsiteY103" fmla="*/ 1011337 h 1422192"/>
                <a:gd name="connsiteX104" fmla="*/ 438250 w 1258665"/>
                <a:gd name="connsiteY104" fmla="*/ 1040510 h 1422192"/>
                <a:gd name="connsiteX105" fmla="*/ 416910 w 1258665"/>
                <a:gd name="connsiteY105" fmla="*/ 1040510 h 1422192"/>
                <a:gd name="connsiteX106" fmla="*/ 414539 w 1258665"/>
                <a:gd name="connsiteY106" fmla="*/ 1062390 h 1422192"/>
                <a:gd name="connsiteX107" fmla="*/ 402683 w 1258665"/>
                <a:gd name="connsiteY107" fmla="*/ 1062390 h 1422192"/>
                <a:gd name="connsiteX108" fmla="*/ 402683 w 1258665"/>
                <a:gd name="connsiteY108" fmla="*/ 1089132 h 1422192"/>
                <a:gd name="connsiteX109" fmla="*/ 409797 w 1258665"/>
                <a:gd name="connsiteY109" fmla="*/ 1093994 h 1422192"/>
                <a:gd name="connsiteX110" fmla="*/ 407426 w 1258665"/>
                <a:gd name="connsiteY110" fmla="*/ 1111012 h 1422192"/>
                <a:gd name="connsiteX111" fmla="*/ 414539 w 1258665"/>
                <a:gd name="connsiteY111" fmla="*/ 1115874 h 1422192"/>
                <a:gd name="connsiteX112" fmla="*/ 414539 w 1258665"/>
                <a:gd name="connsiteY112" fmla="*/ 1179083 h 1422192"/>
                <a:gd name="connsiteX113" fmla="*/ 407426 w 1258665"/>
                <a:gd name="connsiteY113" fmla="*/ 1179083 h 1422192"/>
                <a:gd name="connsiteX114" fmla="*/ 407426 w 1258665"/>
                <a:gd name="connsiteY114" fmla="*/ 1191238 h 1422192"/>
                <a:gd name="connsiteX115" fmla="*/ 388456 w 1258665"/>
                <a:gd name="connsiteY115" fmla="*/ 1193669 h 1422192"/>
                <a:gd name="connsiteX116" fmla="*/ 374230 w 1258665"/>
                <a:gd name="connsiteY116" fmla="*/ 1227705 h 1422192"/>
                <a:gd name="connsiteX117" fmla="*/ 374230 w 1258665"/>
                <a:gd name="connsiteY117" fmla="*/ 1239860 h 1422192"/>
                <a:gd name="connsiteX118" fmla="*/ 431137 w 1258665"/>
                <a:gd name="connsiteY118" fmla="*/ 1242291 h 1422192"/>
                <a:gd name="connsiteX119" fmla="*/ 424024 w 1258665"/>
                <a:gd name="connsiteY119" fmla="*/ 1261740 h 1422192"/>
                <a:gd name="connsiteX120" fmla="*/ 428766 w 1258665"/>
                <a:gd name="connsiteY120" fmla="*/ 1271464 h 1422192"/>
                <a:gd name="connsiteX121" fmla="*/ 424024 w 1258665"/>
                <a:gd name="connsiteY121" fmla="*/ 1278758 h 1422192"/>
                <a:gd name="connsiteX122" fmla="*/ 407426 w 1258665"/>
                <a:gd name="connsiteY122" fmla="*/ 1278758 h 1422192"/>
                <a:gd name="connsiteX123" fmla="*/ 407426 w 1258665"/>
                <a:gd name="connsiteY123" fmla="*/ 1290913 h 1422192"/>
                <a:gd name="connsiteX124" fmla="*/ 376601 w 1258665"/>
                <a:gd name="connsiteY124" fmla="*/ 1298206 h 1422192"/>
                <a:gd name="connsiteX125" fmla="*/ 383714 w 1258665"/>
                <a:gd name="connsiteY125" fmla="*/ 1310362 h 1422192"/>
                <a:gd name="connsiteX126" fmla="*/ 381343 w 1258665"/>
                <a:gd name="connsiteY126" fmla="*/ 1366277 h 1422192"/>
                <a:gd name="connsiteX127" fmla="*/ 369487 w 1258665"/>
                <a:gd name="connsiteY127" fmla="*/ 1388157 h 1422192"/>
                <a:gd name="connsiteX128" fmla="*/ 343405 w 1258665"/>
                <a:gd name="connsiteY128" fmla="*/ 1417330 h 1422192"/>
                <a:gd name="connsiteX129" fmla="*/ 329178 w 1258665"/>
                <a:gd name="connsiteY129" fmla="*/ 1422192 h 1422192"/>
                <a:gd name="connsiteX130" fmla="*/ 312580 w 1258665"/>
                <a:gd name="connsiteY130" fmla="*/ 1393019 h 1422192"/>
                <a:gd name="connsiteX131" fmla="*/ 293611 w 1258665"/>
                <a:gd name="connsiteY131" fmla="*/ 1385726 h 1422192"/>
                <a:gd name="connsiteX132" fmla="*/ 279384 w 1258665"/>
                <a:gd name="connsiteY132" fmla="*/ 1402744 h 1422192"/>
                <a:gd name="connsiteX133" fmla="*/ 260415 w 1258665"/>
                <a:gd name="connsiteY133" fmla="*/ 1395450 h 1422192"/>
                <a:gd name="connsiteX134" fmla="*/ 246188 w 1258665"/>
                <a:gd name="connsiteY134" fmla="*/ 1400312 h 1422192"/>
                <a:gd name="connsiteX135" fmla="*/ 210621 w 1258665"/>
                <a:gd name="connsiteY135" fmla="*/ 1385726 h 1422192"/>
                <a:gd name="connsiteX136" fmla="*/ 169886 w 1258665"/>
                <a:gd name="connsiteY136" fmla="*/ 1364644 h 1422192"/>
                <a:gd name="connsiteX137" fmla="*/ 178191 w 1258665"/>
                <a:gd name="connsiteY137" fmla="*/ 1200602 h 1422192"/>
                <a:gd name="connsiteX138" fmla="*/ 178270 w 1258665"/>
                <a:gd name="connsiteY138" fmla="*/ 1091916 h 1422192"/>
                <a:gd name="connsiteX139" fmla="*/ 112224 w 1258665"/>
                <a:gd name="connsiteY139" fmla="*/ 1018575 h 1422192"/>
                <a:gd name="connsiteX140" fmla="*/ 26499 w 1258665"/>
                <a:gd name="connsiteY140" fmla="*/ 920944 h 1422192"/>
                <a:gd name="connsiteX141" fmla="*/ 105026 w 1258665"/>
                <a:gd name="connsiteY141" fmla="*/ 780210 h 1422192"/>
                <a:gd name="connsiteX142" fmla="*/ 174279 w 1258665"/>
                <a:gd name="connsiteY142" fmla="*/ 794494 h 1422192"/>
                <a:gd name="connsiteX143" fmla="*/ 110926 w 1258665"/>
                <a:gd name="connsiteY143" fmla="*/ 715757 h 1422192"/>
                <a:gd name="connsiteX144" fmla="*/ 61051 w 1258665"/>
                <a:gd name="connsiteY144" fmla="*/ 676859 h 1422192"/>
                <a:gd name="connsiteX145" fmla="*/ 62695 w 1258665"/>
                <a:gd name="connsiteY145" fmla="*/ 629400 h 1422192"/>
                <a:gd name="connsiteX146" fmla="*/ 58459 w 1258665"/>
                <a:gd name="connsiteY146" fmla="*/ 552369 h 1422192"/>
                <a:gd name="connsiteX147" fmla="*/ 113766 w 1258665"/>
                <a:gd name="connsiteY147" fmla="*/ 438040 h 1422192"/>
                <a:gd name="connsiteX148" fmla="*/ 907452 w 1258665"/>
                <a:gd name="connsiteY148" fmla="*/ 214253 h 1422192"/>
                <a:gd name="connsiteX0" fmla="*/ 283920 w 1267974"/>
                <a:gd name="connsiteY0" fmla="*/ 0 h 1422192"/>
                <a:gd name="connsiteX1" fmla="*/ 916761 w 1267974"/>
                <a:gd name="connsiteY1" fmla="*/ 214253 h 1422192"/>
                <a:gd name="connsiteX2" fmla="*/ 1092510 w 1267974"/>
                <a:gd name="connsiteY2" fmla="*/ 260127 h 1422192"/>
                <a:gd name="connsiteX3" fmla="*/ 1104365 w 1267974"/>
                <a:gd name="connsiteY3" fmla="*/ 274714 h 1422192"/>
                <a:gd name="connsiteX4" fmla="*/ 1132819 w 1267974"/>
                <a:gd name="connsiteY4" fmla="*/ 274714 h 1422192"/>
                <a:gd name="connsiteX5" fmla="*/ 1135190 w 1267974"/>
                <a:gd name="connsiteY5" fmla="*/ 277145 h 1422192"/>
                <a:gd name="connsiteX6" fmla="*/ 1154159 w 1267974"/>
                <a:gd name="connsiteY6" fmla="*/ 269852 h 1422192"/>
                <a:gd name="connsiteX7" fmla="*/ 1166015 w 1267974"/>
                <a:gd name="connsiteY7" fmla="*/ 277145 h 1422192"/>
                <a:gd name="connsiteX8" fmla="*/ 1173129 w 1267974"/>
                <a:gd name="connsiteY8" fmla="*/ 277145 h 1422192"/>
                <a:gd name="connsiteX9" fmla="*/ 1168386 w 1267974"/>
                <a:gd name="connsiteY9" fmla="*/ 282007 h 1422192"/>
                <a:gd name="connsiteX10" fmla="*/ 1182613 w 1267974"/>
                <a:gd name="connsiteY10" fmla="*/ 289301 h 1422192"/>
                <a:gd name="connsiteX11" fmla="*/ 1189727 w 1267974"/>
                <a:gd name="connsiteY11" fmla="*/ 333060 h 1422192"/>
                <a:gd name="connsiteX12" fmla="*/ 1182613 w 1267974"/>
                <a:gd name="connsiteY12" fmla="*/ 340354 h 1422192"/>
                <a:gd name="connsiteX13" fmla="*/ 1182613 w 1267974"/>
                <a:gd name="connsiteY13" fmla="*/ 364665 h 1422192"/>
                <a:gd name="connsiteX14" fmla="*/ 1208696 w 1267974"/>
                <a:gd name="connsiteY14" fmla="*/ 381682 h 1422192"/>
                <a:gd name="connsiteX15" fmla="*/ 1203953 w 1267974"/>
                <a:gd name="connsiteY15" fmla="*/ 388976 h 1422192"/>
                <a:gd name="connsiteX16" fmla="*/ 1213438 w 1267974"/>
                <a:gd name="connsiteY16" fmla="*/ 401131 h 1422192"/>
                <a:gd name="connsiteX17" fmla="*/ 1213438 w 1267974"/>
                <a:gd name="connsiteY17" fmla="*/ 413287 h 1422192"/>
                <a:gd name="connsiteX18" fmla="*/ 1215809 w 1267974"/>
                <a:gd name="connsiteY18" fmla="*/ 415718 h 1422192"/>
                <a:gd name="connsiteX19" fmla="*/ 1213438 w 1267974"/>
                <a:gd name="connsiteY19" fmla="*/ 423011 h 1422192"/>
                <a:gd name="connsiteX20" fmla="*/ 1220551 w 1267974"/>
                <a:gd name="connsiteY20" fmla="*/ 435166 h 1422192"/>
                <a:gd name="connsiteX21" fmla="*/ 1227665 w 1267974"/>
                <a:gd name="connsiteY21" fmla="*/ 427873 h 1422192"/>
                <a:gd name="connsiteX22" fmla="*/ 1227665 w 1267974"/>
                <a:gd name="connsiteY22" fmla="*/ 437597 h 1422192"/>
                <a:gd name="connsiteX23" fmla="*/ 1230036 w 1267974"/>
                <a:gd name="connsiteY23" fmla="*/ 454615 h 1422192"/>
                <a:gd name="connsiteX24" fmla="*/ 1203953 w 1267974"/>
                <a:gd name="connsiteY24" fmla="*/ 469202 h 1422192"/>
                <a:gd name="connsiteX25" fmla="*/ 1182613 w 1267974"/>
                <a:gd name="connsiteY25" fmla="*/ 469202 h 1422192"/>
                <a:gd name="connsiteX26" fmla="*/ 1180242 w 1267974"/>
                <a:gd name="connsiteY26" fmla="*/ 486219 h 1422192"/>
                <a:gd name="connsiteX27" fmla="*/ 1201582 w 1267974"/>
                <a:gd name="connsiteY27" fmla="*/ 486219 h 1422192"/>
                <a:gd name="connsiteX28" fmla="*/ 1203953 w 1267974"/>
                <a:gd name="connsiteY28" fmla="*/ 493513 h 1422192"/>
                <a:gd name="connsiteX29" fmla="*/ 1208696 w 1267974"/>
                <a:gd name="connsiteY29" fmla="*/ 491082 h 1422192"/>
                <a:gd name="connsiteX30" fmla="*/ 1215809 w 1267974"/>
                <a:gd name="connsiteY30" fmla="*/ 503237 h 1422192"/>
                <a:gd name="connsiteX31" fmla="*/ 1213438 w 1267974"/>
                <a:gd name="connsiteY31" fmla="*/ 510530 h 1422192"/>
                <a:gd name="connsiteX32" fmla="*/ 1215809 w 1267974"/>
                <a:gd name="connsiteY32" fmla="*/ 512962 h 1422192"/>
                <a:gd name="connsiteX33" fmla="*/ 1234778 w 1267974"/>
                <a:gd name="connsiteY33" fmla="*/ 491082 h 1422192"/>
                <a:gd name="connsiteX34" fmla="*/ 1241892 w 1267974"/>
                <a:gd name="connsiteY34" fmla="*/ 493513 h 1422192"/>
                <a:gd name="connsiteX35" fmla="*/ 1237149 w 1267974"/>
                <a:gd name="connsiteY35" fmla="*/ 491082 h 1422192"/>
                <a:gd name="connsiteX36" fmla="*/ 1244263 w 1267974"/>
                <a:gd name="connsiteY36" fmla="*/ 483788 h 1422192"/>
                <a:gd name="connsiteX37" fmla="*/ 1251376 w 1267974"/>
                <a:gd name="connsiteY37" fmla="*/ 478926 h 1422192"/>
                <a:gd name="connsiteX38" fmla="*/ 1267974 w 1267974"/>
                <a:gd name="connsiteY38" fmla="*/ 527548 h 1422192"/>
                <a:gd name="connsiteX39" fmla="*/ 1263232 w 1267974"/>
                <a:gd name="connsiteY39" fmla="*/ 534841 h 1422192"/>
                <a:gd name="connsiteX40" fmla="*/ 1263232 w 1267974"/>
                <a:gd name="connsiteY40" fmla="*/ 551859 h 1422192"/>
                <a:gd name="connsiteX41" fmla="*/ 1230036 w 1267974"/>
                <a:gd name="connsiteY41" fmla="*/ 546997 h 1422192"/>
                <a:gd name="connsiteX42" fmla="*/ 1227665 w 1267974"/>
                <a:gd name="connsiteY42" fmla="*/ 583463 h 1422192"/>
                <a:gd name="connsiteX43" fmla="*/ 1213438 w 1267974"/>
                <a:gd name="connsiteY43" fmla="*/ 583463 h 1422192"/>
                <a:gd name="connsiteX44" fmla="*/ 1208696 w 1267974"/>
                <a:gd name="connsiteY44" fmla="*/ 615068 h 1422192"/>
                <a:gd name="connsiteX45" fmla="*/ 1194469 w 1267974"/>
                <a:gd name="connsiteY45" fmla="*/ 632085 h 1422192"/>
                <a:gd name="connsiteX46" fmla="*/ 1194469 w 1267974"/>
                <a:gd name="connsiteY46" fmla="*/ 658827 h 1422192"/>
                <a:gd name="connsiteX47" fmla="*/ 1175500 w 1267974"/>
                <a:gd name="connsiteY47" fmla="*/ 670983 h 1422192"/>
                <a:gd name="connsiteX48" fmla="*/ 1201582 w 1267974"/>
                <a:gd name="connsiteY48" fmla="*/ 680707 h 1422192"/>
                <a:gd name="connsiteX49" fmla="*/ 1201582 w 1267974"/>
                <a:gd name="connsiteY49" fmla="*/ 688001 h 1422192"/>
                <a:gd name="connsiteX50" fmla="*/ 1147046 w 1267974"/>
                <a:gd name="connsiteY50" fmla="*/ 688001 h 1422192"/>
                <a:gd name="connsiteX51" fmla="*/ 1158902 w 1267974"/>
                <a:gd name="connsiteY51" fmla="*/ 712312 h 1422192"/>
                <a:gd name="connsiteX52" fmla="*/ 1168386 w 1267974"/>
                <a:gd name="connsiteY52" fmla="*/ 719605 h 1422192"/>
                <a:gd name="connsiteX53" fmla="*/ 1166015 w 1267974"/>
                <a:gd name="connsiteY53" fmla="*/ 729329 h 1422192"/>
                <a:gd name="connsiteX54" fmla="*/ 1168386 w 1267974"/>
                <a:gd name="connsiteY54" fmla="*/ 734191 h 1422192"/>
                <a:gd name="connsiteX55" fmla="*/ 1168386 w 1267974"/>
                <a:gd name="connsiteY55" fmla="*/ 756071 h 1422192"/>
                <a:gd name="connsiteX56" fmla="*/ 1161273 w 1267974"/>
                <a:gd name="connsiteY56" fmla="*/ 756071 h 1422192"/>
                <a:gd name="connsiteX57" fmla="*/ 1154159 w 1267974"/>
                <a:gd name="connsiteY57" fmla="*/ 777951 h 1422192"/>
                <a:gd name="connsiteX58" fmla="*/ 1154159 w 1267974"/>
                <a:gd name="connsiteY58" fmla="*/ 816849 h 1422192"/>
                <a:gd name="connsiteX59" fmla="*/ 1139933 w 1267974"/>
                <a:gd name="connsiteY59" fmla="*/ 819280 h 1422192"/>
                <a:gd name="connsiteX60" fmla="*/ 1139933 w 1267974"/>
                <a:gd name="connsiteY60" fmla="*/ 833866 h 1422192"/>
                <a:gd name="connsiteX61" fmla="*/ 1128077 w 1267974"/>
                <a:gd name="connsiteY61" fmla="*/ 850884 h 1422192"/>
                <a:gd name="connsiteX62" fmla="*/ 1071169 w 1267974"/>
                <a:gd name="connsiteY62" fmla="*/ 843591 h 1422192"/>
                <a:gd name="connsiteX63" fmla="*/ 1045087 w 1267974"/>
                <a:gd name="connsiteY63" fmla="*/ 843591 h 1422192"/>
                <a:gd name="connsiteX64" fmla="*/ 1033231 w 1267974"/>
                <a:gd name="connsiteY64" fmla="*/ 853315 h 1422192"/>
                <a:gd name="connsiteX65" fmla="*/ 1026118 w 1267974"/>
                <a:gd name="connsiteY65" fmla="*/ 846022 h 1422192"/>
                <a:gd name="connsiteX66" fmla="*/ 1019004 w 1267974"/>
                <a:gd name="connsiteY66" fmla="*/ 850884 h 1422192"/>
                <a:gd name="connsiteX67" fmla="*/ 997664 w 1267974"/>
                <a:gd name="connsiteY67" fmla="*/ 824142 h 1422192"/>
                <a:gd name="connsiteX68" fmla="*/ 983437 w 1267974"/>
                <a:gd name="connsiteY68" fmla="*/ 831435 h 1422192"/>
                <a:gd name="connsiteX69" fmla="*/ 976324 w 1267974"/>
                <a:gd name="connsiteY69" fmla="*/ 843591 h 1422192"/>
                <a:gd name="connsiteX70" fmla="*/ 969210 w 1267974"/>
                <a:gd name="connsiteY70" fmla="*/ 846022 h 1422192"/>
                <a:gd name="connsiteX71" fmla="*/ 954983 w 1267974"/>
                <a:gd name="connsiteY71" fmla="*/ 816849 h 1422192"/>
                <a:gd name="connsiteX72" fmla="*/ 883849 w 1267974"/>
                <a:gd name="connsiteY72" fmla="*/ 819280 h 1422192"/>
                <a:gd name="connsiteX73" fmla="*/ 881478 w 1267974"/>
                <a:gd name="connsiteY73" fmla="*/ 831435 h 1422192"/>
                <a:gd name="connsiteX74" fmla="*/ 838798 w 1267974"/>
                <a:gd name="connsiteY74" fmla="*/ 831435 h 1422192"/>
                <a:gd name="connsiteX75" fmla="*/ 838798 w 1267974"/>
                <a:gd name="connsiteY75" fmla="*/ 838729 h 1422192"/>
                <a:gd name="connsiteX76" fmla="*/ 807973 w 1267974"/>
                <a:gd name="connsiteY76" fmla="*/ 831435 h 1422192"/>
                <a:gd name="connsiteX77" fmla="*/ 807973 w 1267974"/>
                <a:gd name="connsiteY77" fmla="*/ 816849 h 1422192"/>
                <a:gd name="connsiteX78" fmla="*/ 800859 w 1267974"/>
                <a:gd name="connsiteY78" fmla="*/ 816849 h 1422192"/>
                <a:gd name="connsiteX79" fmla="*/ 798488 w 1267974"/>
                <a:gd name="connsiteY79" fmla="*/ 802262 h 1422192"/>
                <a:gd name="connsiteX80" fmla="*/ 798488 w 1267974"/>
                <a:gd name="connsiteY80" fmla="*/ 802262 h 1422192"/>
                <a:gd name="connsiteX81" fmla="*/ 800859 w 1267974"/>
                <a:gd name="connsiteY81" fmla="*/ 816849 h 1422192"/>
                <a:gd name="connsiteX82" fmla="*/ 746323 w 1267974"/>
                <a:gd name="connsiteY82" fmla="*/ 819280 h 1422192"/>
                <a:gd name="connsiteX83" fmla="*/ 706014 w 1267974"/>
                <a:gd name="connsiteY83" fmla="*/ 811987 h 1422192"/>
                <a:gd name="connsiteX84" fmla="*/ 703643 w 1267974"/>
                <a:gd name="connsiteY84" fmla="*/ 819280 h 1422192"/>
                <a:gd name="connsiteX85" fmla="*/ 684673 w 1267974"/>
                <a:gd name="connsiteY85" fmla="*/ 824142 h 1422192"/>
                <a:gd name="connsiteX86" fmla="*/ 677560 w 1267974"/>
                <a:gd name="connsiteY86" fmla="*/ 843591 h 1422192"/>
                <a:gd name="connsiteX87" fmla="*/ 682302 w 1267974"/>
                <a:gd name="connsiteY87" fmla="*/ 860609 h 1422192"/>
                <a:gd name="connsiteX88" fmla="*/ 663333 w 1267974"/>
                <a:gd name="connsiteY88" fmla="*/ 860609 h 1422192"/>
                <a:gd name="connsiteX89" fmla="*/ 658591 w 1267974"/>
                <a:gd name="connsiteY89" fmla="*/ 880058 h 1422192"/>
                <a:gd name="connsiteX90" fmla="*/ 665704 w 1267974"/>
                <a:gd name="connsiteY90" fmla="*/ 894644 h 1422192"/>
                <a:gd name="connsiteX91" fmla="*/ 663333 w 1267974"/>
                <a:gd name="connsiteY91" fmla="*/ 916524 h 1422192"/>
                <a:gd name="connsiteX92" fmla="*/ 651477 w 1267974"/>
                <a:gd name="connsiteY92" fmla="*/ 923817 h 1422192"/>
                <a:gd name="connsiteX93" fmla="*/ 651477 w 1267974"/>
                <a:gd name="connsiteY93" fmla="*/ 957853 h 1422192"/>
                <a:gd name="connsiteX94" fmla="*/ 637251 w 1267974"/>
                <a:gd name="connsiteY94" fmla="*/ 962715 h 1422192"/>
                <a:gd name="connsiteX95" fmla="*/ 634879 w 1267974"/>
                <a:gd name="connsiteY95" fmla="*/ 948128 h 1422192"/>
                <a:gd name="connsiteX96" fmla="*/ 601683 w 1267974"/>
                <a:gd name="connsiteY96" fmla="*/ 948128 h 1422192"/>
                <a:gd name="connsiteX97" fmla="*/ 601683 w 1267974"/>
                <a:gd name="connsiteY97" fmla="*/ 970008 h 1422192"/>
                <a:gd name="connsiteX98" fmla="*/ 582714 w 1267974"/>
                <a:gd name="connsiteY98" fmla="*/ 970008 h 1422192"/>
                <a:gd name="connsiteX99" fmla="*/ 582714 w 1267974"/>
                <a:gd name="connsiteY99" fmla="*/ 979733 h 1422192"/>
                <a:gd name="connsiteX100" fmla="*/ 580343 w 1267974"/>
                <a:gd name="connsiteY100" fmla="*/ 987026 h 1422192"/>
                <a:gd name="connsiteX101" fmla="*/ 499725 w 1267974"/>
                <a:gd name="connsiteY101" fmla="*/ 987026 h 1422192"/>
                <a:gd name="connsiteX102" fmla="*/ 499725 w 1267974"/>
                <a:gd name="connsiteY102" fmla="*/ 1006475 h 1422192"/>
                <a:gd name="connsiteX103" fmla="*/ 447559 w 1267974"/>
                <a:gd name="connsiteY103" fmla="*/ 1011337 h 1422192"/>
                <a:gd name="connsiteX104" fmla="*/ 447559 w 1267974"/>
                <a:gd name="connsiteY104" fmla="*/ 1040510 h 1422192"/>
                <a:gd name="connsiteX105" fmla="*/ 426219 w 1267974"/>
                <a:gd name="connsiteY105" fmla="*/ 1040510 h 1422192"/>
                <a:gd name="connsiteX106" fmla="*/ 423848 w 1267974"/>
                <a:gd name="connsiteY106" fmla="*/ 1062390 h 1422192"/>
                <a:gd name="connsiteX107" fmla="*/ 411992 w 1267974"/>
                <a:gd name="connsiteY107" fmla="*/ 1062390 h 1422192"/>
                <a:gd name="connsiteX108" fmla="*/ 411992 w 1267974"/>
                <a:gd name="connsiteY108" fmla="*/ 1089132 h 1422192"/>
                <a:gd name="connsiteX109" fmla="*/ 419106 w 1267974"/>
                <a:gd name="connsiteY109" fmla="*/ 1093994 h 1422192"/>
                <a:gd name="connsiteX110" fmla="*/ 416735 w 1267974"/>
                <a:gd name="connsiteY110" fmla="*/ 1111012 h 1422192"/>
                <a:gd name="connsiteX111" fmla="*/ 423848 w 1267974"/>
                <a:gd name="connsiteY111" fmla="*/ 1115874 h 1422192"/>
                <a:gd name="connsiteX112" fmla="*/ 423848 w 1267974"/>
                <a:gd name="connsiteY112" fmla="*/ 1179083 h 1422192"/>
                <a:gd name="connsiteX113" fmla="*/ 416735 w 1267974"/>
                <a:gd name="connsiteY113" fmla="*/ 1179083 h 1422192"/>
                <a:gd name="connsiteX114" fmla="*/ 416735 w 1267974"/>
                <a:gd name="connsiteY114" fmla="*/ 1191238 h 1422192"/>
                <a:gd name="connsiteX115" fmla="*/ 397765 w 1267974"/>
                <a:gd name="connsiteY115" fmla="*/ 1193669 h 1422192"/>
                <a:gd name="connsiteX116" fmla="*/ 383539 w 1267974"/>
                <a:gd name="connsiteY116" fmla="*/ 1227705 h 1422192"/>
                <a:gd name="connsiteX117" fmla="*/ 383539 w 1267974"/>
                <a:gd name="connsiteY117" fmla="*/ 1239860 h 1422192"/>
                <a:gd name="connsiteX118" fmla="*/ 440446 w 1267974"/>
                <a:gd name="connsiteY118" fmla="*/ 1242291 h 1422192"/>
                <a:gd name="connsiteX119" fmla="*/ 433333 w 1267974"/>
                <a:gd name="connsiteY119" fmla="*/ 1261740 h 1422192"/>
                <a:gd name="connsiteX120" fmla="*/ 438075 w 1267974"/>
                <a:gd name="connsiteY120" fmla="*/ 1271464 h 1422192"/>
                <a:gd name="connsiteX121" fmla="*/ 433333 w 1267974"/>
                <a:gd name="connsiteY121" fmla="*/ 1278758 h 1422192"/>
                <a:gd name="connsiteX122" fmla="*/ 416735 w 1267974"/>
                <a:gd name="connsiteY122" fmla="*/ 1278758 h 1422192"/>
                <a:gd name="connsiteX123" fmla="*/ 416735 w 1267974"/>
                <a:gd name="connsiteY123" fmla="*/ 1290913 h 1422192"/>
                <a:gd name="connsiteX124" fmla="*/ 385910 w 1267974"/>
                <a:gd name="connsiteY124" fmla="*/ 1298206 h 1422192"/>
                <a:gd name="connsiteX125" fmla="*/ 393023 w 1267974"/>
                <a:gd name="connsiteY125" fmla="*/ 1310362 h 1422192"/>
                <a:gd name="connsiteX126" fmla="*/ 390652 w 1267974"/>
                <a:gd name="connsiteY126" fmla="*/ 1366277 h 1422192"/>
                <a:gd name="connsiteX127" fmla="*/ 378796 w 1267974"/>
                <a:gd name="connsiteY127" fmla="*/ 1388157 h 1422192"/>
                <a:gd name="connsiteX128" fmla="*/ 352714 w 1267974"/>
                <a:gd name="connsiteY128" fmla="*/ 1417330 h 1422192"/>
                <a:gd name="connsiteX129" fmla="*/ 338487 w 1267974"/>
                <a:gd name="connsiteY129" fmla="*/ 1422192 h 1422192"/>
                <a:gd name="connsiteX130" fmla="*/ 321889 w 1267974"/>
                <a:gd name="connsiteY130" fmla="*/ 1393019 h 1422192"/>
                <a:gd name="connsiteX131" fmla="*/ 302920 w 1267974"/>
                <a:gd name="connsiteY131" fmla="*/ 1385726 h 1422192"/>
                <a:gd name="connsiteX132" fmla="*/ 288693 w 1267974"/>
                <a:gd name="connsiteY132" fmla="*/ 1402744 h 1422192"/>
                <a:gd name="connsiteX133" fmla="*/ 269724 w 1267974"/>
                <a:gd name="connsiteY133" fmla="*/ 1395450 h 1422192"/>
                <a:gd name="connsiteX134" fmla="*/ 255497 w 1267974"/>
                <a:gd name="connsiteY134" fmla="*/ 1400312 h 1422192"/>
                <a:gd name="connsiteX135" fmla="*/ 219930 w 1267974"/>
                <a:gd name="connsiteY135" fmla="*/ 1385726 h 1422192"/>
                <a:gd name="connsiteX136" fmla="*/ 179195 w 1267974"/>
                <a:gd name="connsiteY136" fmla="*/ 1364644 h 1422192"/>
                <a:gd name="connsiteX137" fmla="*/ 187500 w 1267974"/>
                <a:gd name="connsiteY137" fmla="*/ 1200602 h 1422192"/>
                <a:gd name="connsiteX138" fmla="*/ 187579 w 1267974"/>
                <a:gd name="connsiteY138" fmla="*/ 1091916 h 1422192"/>
                <a:gd name="connsiteX139" fmla="*/ 121533 w 1267974"/>
                <a:gd name="connsiteY139" fmla="*/ 1018575 h 1422192"/>
                <a:gd name="connsiteX140" fmla="*/ 35808 w 1267974"/>
                <a:gd name="connsiteY140" fmla="*/ 920944 h 1422192"/>
                <a:gd name="connsiteX141" fmla="*/ 114335 w 1267974"/>
                <a:gd name="connsiteY141" fmla="*/ 780210 h 1422192"/>
                <a:gd name="connsiteX142" fmla="*/ 183588 w 1267974"/>
                <a:gd name="connsiteY142" fmla="*/ 794494 h 1422192"/>
                <a:gd name="connsiteX143" fmla="*/ 120235 w 1267974"/>
                <a:gd name="connsiteY143" fmla="*/ 715757 h 1422192"/>
                <a:gd name="connsiteX144" fmla="*/ 70360 w 1267974"/>
                <a:gd name="connsiteY144" fmla="*/ 676859 h 1422192"/>
                <a:gd name="connsiteX145" fmla="*/ 72004 w 1267974"/>
                <a:gd name="connsiteY145" fmla="*/ 629400 h 1422192"/>
                <a:gd name="connsiteX146" fmla="*/ 67768 w 1267974"/>
                <a:gd name="connsiteY146" fmla="*/ 552369 h 1422192"/>
                <a:gd name="connsiteX147" fmla="*/ 123075 w 1267974"/>
                <a:gd name="connsiteY147" fmla="*/ 438040 h 1422192"/>
                <a:gd name="connsiteX148" fmla="*/ 916761 w 1267974"/>
                <a:gd name="connsiteY148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206571 w 1290957"/>
                <a:gd name="connsiteY142" fmla="*/ 794494 h 1422192"/>
                <a:gd name="connsiteX143" fmla="*/ 143218 w 1290957"/>
                <a:gd name="connsiteY143" fmla="*/ 715757 h 1422192"/>
                <a:gd name="connsiteX144" fmla="*/ 93343 w 1290957"/>
                <a:gd name="connsiteY144" fmla="*/ 676859 h 1422192"/>
                <a:gd name="connsiteX145" fmla="*/ 94987 w 1290957"/>
                <a:gd name="connsiteY145" fmla="*/ 629400 h 1422192"/>
                <a:gd name="connsiteX146" fmla="*/ 90751 w 1290957"/>
                <a:gd name="connsiteY146" fmla="*/ 552369 h 1422192"/>
                <a:gd name="connsiteX147" fmla="*/ 146058 w 1290957"/>
                <a:gd name="connsiteY147" fmla="*/ 438040 h 1422192"/>
                <a:gd name="connsiteX148" fmla="*/ 939744 w 1290957"/>
                <a:gd name="connsiteY148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206571 w 1290957"/>
                <a:gd name="connsiteY142" fmla="*/ 794494 h 1422192"/>
                <a:gd name="connsiteX143" fmla="*/ 143218 w 1290957"/>
                <a:gd name="connsiteY143" fmla="*/ 715757 h 1422192"/>
                <a:gd name="connsiteX144" fmla="*/ 93343 w 1290957"/>
                <a:gd name="connsiteY144" fmla="*/ 676859 h 1422192"/>
                <a:gd name="connsiteX145" fmla="*/ 94987 w 1290957"/>
                <a:gd name="connsiteY145" fmla="*/ 629400 h 1422192"/>
                <a:gd name="connsiteX146" fmla="*/ 90751 w 1290957"/>
                <a:gd name="connsiteY146" fmla="*/ 552369 h 1422192"/>
                <a:gd name="connsiteX147" fmla="*/ 146058 w 1290957"/>
                <a:gd name="connsiteY147" fmla="*/ 438040 h 1422192"/>
                <a:gd name="connsiteX148" fmla="*/ 939744 w 1290957"/>
                <a:gd name="connsiteY148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06872 w 1290957"/>
                <a:gd name="connsiteY142" fmla="*/ 675379 h 1422192"/>
                <a:gd name="connsiteX143" fmla="*/ 143218 w 1290957"/>
                <a:gd name="connsiteY143" fmla="*/ 715757 h 1422192"/>
                <a:gd name="connsiteX144" fmla="*/ 93343 w 1290957"/>
                <a:gd name="connsiteY144" fmla="*/ 676859 h 1422192"/>
                <a:gd name="connsiteX145" fmla="*/ 94987 w 1290957"/>
                <a:gd name="connsiteY145" fmla="*/ 629400 h 1422192"/>
                <a:gd name="connsiteX146" fmla="*/ 90751 w 1290957"/>
                <a:gd name="connsiteY146" fmla="*/ 552369 h 1422192"/>
                <a:gd name="connsiteX147" fmla="*/ 146058 w 1290957"/>
                <a:gd name="connsiteY147" fmla="*/ 438040 h 1422192"/>
                <a:gd name="connsiteX148" fmla="*/ 939744 w 1290957"/>
                <a:gd name="connsiteY148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06872 w 1290957"/>
                <a:gd name="connsiteY142" fmla="*/ 675379 h 1422192"/>
                <a:gd name="connsiteX143" fmla="*/ 143218 w 1290957"/>
                <a:gd name="connsiteY143" fmla="*/ 715757 h 1422192"/>
                <a:gd name="connsiteX144" fmla="*/ 93343 w 1290957"/>
                <a:gd name="connsiteY144" fmla="*/ 676859 h 1422192"/>
                <a:gd name="connsiteX145" fmla="*/ 94987 w 1290957"/>
                <a:gd name="connsiteY145" fmla="*/ 629400 h 1422192"/>
                <a:gd name="connsiteX146" fmla="*/ 90751 w 1290957"/>
                <a:gd name="connsiteY146" fmla="*/ 552369 h 1422192"/>
                <a:gd name="connsiteX147" fmla="*/ 146058 w 1290957"/>
                <a:gd name="connsiteY147" fmla="*/ 438040 h 1422192"/>
                <a:gd name="connsiteX148" fmla="*/ 939744 w 1290957"/>
                <a:gd name="connsiteY148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06872 w 1290957"/>
                <a:gd name="connsiteY142" fmla="*/ 675379 h 1422192"/>
                <a:gd name="connsiteX143" fmla="*/ 143218 w 1290957"/>
                <a:gd name="connsiteY143" fmla="*/ 715757 h 1422192"/>
                <a:gd name="connsiteX144" fmla="*/ 93343 w 1290957"/>
                <a:gd name="connsiteY144" fmla="*/ 676859 h 1422192"/>
                <a:gd name="connsiteX145" fmla="*/ 94987 w 1290957"/>
                <a:gd name="connsiteY145" fmla="*/ 629400 h 1422192"/>
                <a:gd name="connsiteX146" fmla="*/ 90751 w 1290957"/>
                <a:gd name="connsiteY146" fmla="*/ 552369 h 1422192"/>
                <a:gd name="connsiteX147" fmla="*/ 146058 w 1290957"/>
                <a:gd name="connsiteY147" fmla="*/ 438040 h 1422192"/>
                <a:gd name="connsiteX148" fmla="*/ 939744 w 1290957"/>
                <a:gd name="connsiteY148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06872 w 1290957"/>
                <a:gd name="connsiteY142" fmla="*/ 675379 h 1422192"/>
                <a:gd name="connsiteX143" fmla="*/ 143218 w 1290957"/>
                <a:gd name="connsiteY143" fmla="*/ 715757 h 1422192"/>
                <a:gd name="connsiteX144" fmla="*/ 93343 w 1290957"/>
                <a:gd name="connsiteY144" fmla="*/ 676859 h 1422192"/>
                <a:gd name="connsiteX145" fmla="*/ 162631 w 1290957"/>
                <a:gd name="connsiteY145" fmla="*/ 577530 h 1422192"/>
                <a:gd name="connsiteX146" fmla="*/ 90751 w 1290957"/>
                <a:gd name="connsiteY146" fmla="*/ 552369 h 1422192"/>
                <a:gd name="connsiteX147" fmla="*/ 146058 w 1290957"/>
                <a:gd name="connsiteY147" fmla="*/ 438040 h 1422192"/>
                <a:gd name="connsiteX148" fmla="*/ 939744 w 1290957"/>
                <a:gd name="connsiteY148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06872 w 1290957"/>
                <a:gd name="connsiteY142" fmla="*/ 675379 h 1422192"/>
                <a:gd name="connsiteX143" fmla="*/ 143218 w 1290957"/>
                <a:gd name="connsiteY143" fmla="*/ 715757 h 1422192"/>
                <a:gd name="connsiteX144" fmla="*/ 93343 w 1290957"/>
                <a:gd name="connsiteY144" fmla="*/ 676859 h 1422192"/>
                <a:gd name="connsiteX145" fmla="*/ 162631 w 1290957"/>
                <a:gd name="connsiteY145" fmla="*/ 577530 h 1422192"/>
                <a:gd name="connsiteX146" fmla="*/ 90751 w 1290957"/>
                <a:gd name="connsiteY146" fmla="*/ 552369 h 1422192"/>
                <a:gd name="connsiteX147" fmla="*/ 146058 w 1290957"/>
                <a:gd name="connsiteY147" fmla="*/ 438040 h 1422192"/>
                <a:gd name="connsiteX148" fmla="*/ 939744 w 1290957"/>
                <a:gd name="connsiteY148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06872 w 1290957"/>
                <a:gd name="connsiteY142" fmla="*/ 675379 h 1422192"/>
                <a:gd name="connsiteX143" fmla="*/ 143218 w 1290957"/>
                <a:gd name="connsiteY143" fmla="*/ 715757 h 1422192"/>
                <a:gd name="connsiteX144" fmla="*/ 93343 w 1290957"/>
                <a:gd name="connsiteY144" fmla="*/ 676859 h 1422192"/>
                <a:gd name="connsiteX145" fmla="*/ 162631 w 1290957"/>
                <a:gd name="connsiteY145" fmla="*/ 577530 h 1422192"/>
                <a:gd name="connsiteX146" fmla="*/ 90751 w 1290957"/>
                <a:gd name="connsiteY146" fmla="*/ 552369 h 1422192"/>
                <a:gd name="connsiteX147" fmla="*/ 146058 w 1290957"/>
                <a:gd name="connsiteY147" fmla="*/ 438040 h 1422192"/>
                <a:gd name="connsiteX148" fmla="*/ 939744 w 1290957"/>
                <a:gd name="connsiteY148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06872 w 1290957"/>
                <a:gd name="connsiteY142" fmla="*/ 675379 h 1422192"/>
                <a:gd name="connsiteX143" fmla="*/ 143218 w 1290957"/>
                <a:gd name="connsiteY143" fmla="*/ 715757 h 1422192"/>
                <a:gd name="connsiteX144" fmla="*/ 162631 w 1290957"/>
                <a:gd name="connsiteY144" fmla="*/ 577530 h 1422192"/>
                <a:gd name="connsiteX145" fmla="*/ 90751 w 1290957"/>
                <a:gd name="connsiteY145" fmla="*/ 552369 h 1422192"/>
                <a:gd name="connsiteX146" fmla="*/ 146058 w 1290957"/>
                <a:gd name="connsiteY146" fmla="*/ 438040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06872 w 1290957"/>
                <a:gd name="connsiteY142" fmla="*/ 675379 h 1422192"/>
                <a:gd name="connsiteX143" fmla="*/ 162631 w 1290957"/>
                <a:gd name="connsiteY143" fmla="*/ 577530 h 1422192"/>
                <a:gd name="connsiteX144" fmla="*/ 90751 w 1290957"/>
                <a:gd name="connsiteY144" fmla="*/ 552369 h 1422192"/>
                <a:gd name="connsiteX145" fmla="*/ 146058 w 1290957"/>
                <a:gd name="connsiteY145" fmla="*/ 438040 h 1422192"/>
                <a:gd name="connsiteX146" fmla="*/ 939744 w 1290957"/>
                <a:gd name="connsiteY146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62631 w 1290957"/>
                <a:gd name="connsiteY143" fmla="*/ 577530 h 1422192"/>
                <a:gd name="connsiteX144" fmla="*/ 90751 w 1290957"/>
                <a:gd name="connsiteY144" fmla="*/ 552369 h 1422192"/>
                <a:gd name="connsiteX145" fmla="*/ 146058 w 1290957"/>
                <a:gd name="connsiteY145" fmla="*/ 438040 h 1422192"/>
                <a:gd name="connsiteX146" fmla="*/ 939744 w 1290957"/>
                <a:gd name="connsiteY146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62631 w 1290957"/>
                <a:gd name="connsiteY143" fmla="*/ 577530 h 1422192"/>
                <a:gd name="connsiteX144" fmla="*/ 90751 w 1290957"/>
                <a:gd name="connsiteY144" fmla="*/ 552369 h 1422192"/>
                <a:gd name="connsiteX145" fmla="*/ 146058 w 1290957"/>
                <a:gd name="connsiteY145" fmla="*/ 438040 h 1422192"/>
                <a:gd name="connsiteX146" fmla="*/ 939744 w 1290957"/>
                <a:gd name="connsiteY146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94557 w 1290957"/>
                <a:gd name="connsiteY143" fmla="*/ 568521 h 1422192"/>
                <a:gd name="connsiteX144" fmla="*/ 90751 w 1290957"/>
                <a:gd name="connsiteY144" fmla="*/ 552369 h 1422192"/>
                <a:gd name="connsiteX145" fmla="*/ 146058 w 1290957"/>
                <a:gd name="connsiteY145" fmla="*/ 438040 h 1422192"/>
                <a:gd name="connsiteX146" fmla="*/ 939744 w 1290957"/>
                <a:gd name="connsiteY146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94557 w 1290957"/>
                <a:gd name="connsiteY143" fmla="*/ 568521 h 1422192"/>
                <a:gd name="connsiteX144" fmla="*/ 99662 w 1290957"/>
                <a:gd name="connsiteY144" fmla="*/ 488065 h 1422192"/>
                <a:gd name="connsiteX145" fmla="*/ 146058 w 1290957"/>
                <a:gd name="connsiteY145" fmla="*/ 438040 h 1422192"/>
                <a:gd name="connsiteX146" fmla="*/ 939744 w 1290957"/>
                <a:gd name="connsiteY146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94557 w 1290957"/>
                <a:gd name="connsiteY143" fmla="*/ 568521 h 1422192"/>
                <a:gd name="connsiteX144" fmla="*/ 99662 w 1290957"/>
                <a:gd name="connsiteY144" fmla="*/ 488065 h 1422192"/>
                <a:gd name="connsiteX145" fmla="*/ 359627 w 1290957"/>
                <a:gd name="connsiteY145" fmla="*/ 233988 h 1422192"/>
                <a:gd name="connsiteX146" fmla="*/ 939744 w 1290957"/>
                <a:gd name="connsiteY146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94557 w 1290957"/>
                <a:gd name="connsiteY143" fmla="*/ 568521 h 1422192"/>
                <a:gd name="connsiteX144" fmla="*/ 153816 w 1290957"/>
                <a:gd name="connsiteY144" fmla="*/ 464243 h 1422192"/>
                <a:gd name="connsiteX145" fmla="*/ 359627 w 1290957"/>
                <a:gd name="connsiteY145" fmla="*/ 233988 h 1422192"/>
                <a:gd name="connsiteX146" fmla="*/ 939744 w 1290957"/>
                <a:gd name="connsiteY146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94557 w 1290957"/>
                <a:gd name="connsiteY143" fmla="*/ 568521 h 1422192"/>
                <a:gd name="connsiteX144" fmla="*/ 153816 w 1290957"/>
                <a:gd name="connsiteY144" fmla="*/ 464243 h 1422192"/>
                <a:gd name="connsiteX145" fmla="*/ 277239 w 1290957"/>
                <a:gd name="connsiteY145" fmla="*/ 363254 h 1422192"/>
                <a:gd name="connsiteX146" fmla="*/ 359627 w 1290957"/>
                <a:gd name="connsiteY146" fmla="*/ 233988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94557 w 1290957"/>
                <a:gd name="connsiteY143" fmla="*/ 568521 h 1422192"/>
                <a:gd name="connsiteX144" fmla="*/ 153816 w 1290957"/>
                <a:gd name="connsiteY144" fmla="*/ 464243 h 1422192"/>
                <a:gd name="connsiteX145" fmla="*/ 406791 w 1290957"/>
                <a:gd name="connsiteY145" fmla="*/ 441559 h 1422192"/>
                <a:gd name="connsiteX146" fmla="*/ 359627 w 1290957"/>
                <a:gd name="connsiteY146" fmla="*/ 233988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94557 w 1290957"/>
                <a:gd name="connsiteY143" fmla="*/ 568521 h 1422192"/>
                <a:gd name="connsiteX144" fmla="*/ 186646 w 1290957"/>
                <a:gd name="connsiteY144" fmla="*/ 422888 h 1422192"/>
                <a:gd name="connsiteX145" fmla="*/ 406791 w 1290957"/>
                <a:gd name="connsiteY145" fmla="*/ 441559 h 1422192"/>
                <a:gd name="connsiteX146" fmla="*/ 359627 w 1290957"/>
                <a:gd name="connsiteY146" fmla="*/ 233988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94557 w 1290957"/>
                <a:gd name="connsiteY143" fmla="*/ 568521 h 1422192"/>
                <a:gd name="connsiteX144" fmla="*/ 186646 w 1290957"/>
                <a:gd name="connsiteY144" fmla="*/ 422888 h 1422192"/>
                <a:gd name="connsiteX145" fmla="*/ 406791 w 1290957"/>
                <a:gd name="connsiteY145" fmla="*/ 441559 h 1422192"/>
                <a:gd name="connsiteX146" fmla="*/ 359627 w 1290957"/>
                <a:gd name="connsiteY146" fmla="*/ 233988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94557 w 1290957"/>
                <a:gd name="connsiteY143" fmla="*/ 568521 h 1422192"/>
                <a:gd name="connsiteX144" fmla="*/ 406791 w 1290957"/>
                <a:gd name="connsiteY144" fmla="*/ 441559 h 1422192"/>
                <a:gd name="connsiteX145" fmla="*/ 359627 w 1290957"/>
                <a:gd name="connsiteY145" fmla="*/ 233988 h 1422192"/>
                <a:gd name="connsiteX146" fmla="*/ 939744 w 1290957"/>
                <a:gd name="connsiteY146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94557 w 1290957"/>
                <a:gd name="connsiteY143" fmla="*/ 568521 h 1422192"/>
                <a:gd name="connsiteX144" fmla="*/ 315339 w 1290957"/>
                <a:gd name="connsiteY144" fmla="*/ 503747 h 1422192"/>
                <a:gd name="connsiteX145" fmla="*/ 406791 w 1290957"/>
                <a:gd name="connsiteY145" fmla="*/ 441559 h 1422192"/>
                <a:gd name="connsiteX146" fmla="*/ 359627 w 1290957"/>
                <a:gd name="connsiteY146" fmla="*/ 233988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94557 w 1290957"/>
                <a:gd name="connsiteY143" fmla="*/ 568521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59627 w 1290957"/>
                <a:gd name="connsiteY146" fmla="*/ 233988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6895 w 1290957"/>
                <a:gd name="connsiteY142" fmla="*/ 680863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59627 w 1290957"/>
                <a:gd name="connsiteY146" fmla="*/ 233988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59627 w 1290957"/>
                <a:gd name="connsiteY146" fmla="*/ 233988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59627 w 1290957"/>
                <a:gd name="connsiteY146" fmla="*/ 233988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39744 w 1290957"/>
                <a:gd name="connsiteY1" fmla="*/ 214253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89397 w 1290957"/>
                <a:gd name="connsiteY1" fmla="*/ 248894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939744 w 1290957"/>
                <a:gd name="connsiteY147" fmla="*/ 214253 h 1422192"/>
                <a:gd name="connsiteX0" fmla="*/ 306903 w 1290957"/>
                <a:gd name="connsiteY0" fmla="*/ 0 h 1422192"/>
                <a:gd name="connsiteX1" fmla="*/ 989397 w 1290957"/>
                <a:gd name="connsiteY1" fmla="*/ 248894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992014 w 1290957"/>
                <a:gd name="connsiteY147" fmla="*/ 209132 h 1422192"/>
                <a:gd name="connsiteX148" fmla="*/ 989397 w 1290957"/>
                <a:gd name="connsiteY148" fmla="*/ 248894 h 1422192"/>
                <a:gd name="connsiteX0" fmla="*/ 306903 w 1290957"/>
                <a:gd name="connsiteY0" fmla="*/ 0 h 1422192"/>
                <a:gd name="connsiteX1" fmla="*/ 989397 w 1290957"/>
                <a:gd name="connsiteY1" fmla="*/ 248894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1056190 w 1290957"/>
                <a:gd name="connsiteY147" fmla="*/ 234966 h 1422192"/>
                <a:gd name="connsiteX148" fmla="*/ 989397 w 1290957"/>
                <a:gd name="connsiteY148" fmla="*/ 248894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1056190 w 1290957"/>
                <a:gd name="connsiteY147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741583 w 1290957"/>
                <a:gd name="connsiteY147" fmla="*/ 144179 h 1422192"/>
                <a:gd name="connsiteX148" fmla="*/ 1056190 w 1290957"/>
                <a:gd name="connsiteY148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684367 w 1290957"/>
                <a:gd name="connsiteY147" fmla="*/ 149379 h 1422192"/>
                <a:gd name="connsiteX148" fmla="*/ 1056190 w 1290957"/>
                <a:gd name="connsiteY148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684367 w 1290957"/>
                <a:gd name="connsiteY147" fmla="*/ 149379 h 1422192"/>
                <a:gd name="connsiteX148" fmla="*/ 789208 w 1290957"/>
                <a:gd name="connsiteY148" fmla="*/ 160847 h 1422192"/>
                <a:gd name="connsiteX149" fmla="*/ 1056190 w 1290957"/>
                <a:gd name="connsiteY149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684367 w 1290957"/>
                <a:gd name="connsiteY147" fmla="*/ 149379 h 1422192"/>
                <a:gd name="connsiteX148" fmla="*/ 736879 w 1290957"/>
                <a:gd name="connsiteY148" fmla="*/ 213212 h 1422192"/>
                <a:gd name="connsiteX149" fmla="*/ 1056190 w 1290957"/>
                <a:gd name="connsiteY149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684367 w 1290957"/>
                <a:gd name="connsiteY147" fmla="*/ 149379 h 1422192"/>
                <a:gd name="connsiteX148" fmla="*/ 736879 w 1290957"/>
                <a:gd name="connsiteY148" fmla="*/ 213212 h 1422192"/>
                <a:gd name="connsiteX149" fmla="*/ 870171 w 1290957"/>
                <a:gd name="connsiteY149" fmla="*/ 229904 h 1422192"/>
                <a:gd name="connsiteX150" fmla="*/ 1056190 w 1290957"/>
                <a:gd name="connsiteY150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684367 w 1290957"/>
                <a:gd name="connsiteY147" fmla="*/ 149379 h 1422192"/>
                <a:gd name="connsiteX148" fmla="*/ 736879 w 1290957"/>
                <a:gd name="connsiteY148" fmla="*/ 213212 h 1422192"/>
                <a:gd name="connsiteX149" fmla="*/ 897195 w 1290957"/>
                <a:gd name="connsiteY149" fmla="*/ 116849 h 1422192"/>
                <a:gd name="connsiteX150" fmla="*/ 1056190 w 1290957"/>
                <a:gd name="connsiteY150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684367 w 1290957"/>
                <a:gd name="connsiteY147" fmla="*/ 149379 h 1422192"/>
                <a:gd name="connsiteX148" fmla="*/ 736879 w 1290957"/>
                <a:gd name="connsiteY148" fmla="*/ 213212 h 1422192"/>
                <a:gd name="connsiteX149" fmla="*/ 897195 w 1290957"/>
                <a:gd name="connsiteY149" fmla="*/ 116849 h 1422192"/>
                <a:gd name="connsiteX150" fmla="*/ 1013046 w 1290957"/>
                <a:gd name="connsiteY150" fmla="*/ 160847 h 1422192"/>
                <a:gd name="connsiteX151" fmla="*/ 1056190 w 1290957"/>
                <a:gd name="connsiteY151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684367 w 1290957"/>
                <a:gd name="connsiteY147" fmla="*/ 149379 h 1422192"/>
                <a:gd name="connsiteX148" fmla="*/ 736879 w 1290957"/>
                <a:gd name="connsiteY148" fmla="*/ 213212 h 1422192"/>
                <a:gd name="connsiteX149" fmla="*/ 897195 w 1290957"/>
                <a:gd name="connsiteY149" fmla="*/ 116849 h 1422192"/>
                <a:gd name="connsiteX150" fmla="*/ 963345 w 1290957"/>
                <a:gd name="connsiteY150" fmla="*/ 194821 h 1422192"/>
                <a:gd name="connsiteX151" fmla="*/ 1056190 w 1290957"/>
                <a:gd name="connsiteY151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684367 w 1290957"/>
                <a:gd name="connsiteY147" fmla="*/ 149379 h 1422192"/>
                <a:gd name="connsiteX148" fmla="*/ 736879 w 1290957"/>
                <a:gd name="connsiteY148" fmla="*/ 213212 h 1422192"/>
                <a:gd name="connsiteX149" fmla="*/ 813021 w 1290957"/>
                <a:gd name="connsiteY149" fmla="*/ 160847 h 1422192"/>
                <a:gd name="connsiteX150" fmla="*/ 897195 w 1290957"/>
                <a:gd name="connsiteY150" fmla="*/ 116849 h 1422192"/>
                <a:gd name="connsiteX151" fmla="*/ 963345 w 1290957"/>
                <a:gd name="connsiteY151" fmla="*/ 194821 h 1422192"/>
                <a:gd name="connsiteX152" fmla="*/ 1056190 w 1290957"/>
                <a:gd name="connsiteY152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684367 w 1290957"/>
                <a:gd name="connsiteY147" fmla="*/ 149379 h 1422192"/>
                <a:gd name="connsiteX148" fmla="*/ 736879 w 1290957"/>
                <a:gd name="connsiteY148" fmla="*/ 213212 h 1422192"/>
                <a:gd name="connsiteX149" fmla="*/ 844502 w 1290957"/>
                <a:gd name="connsiteY149" fmla="*/ 180506 h 1422192"/>
                <a:gd name="connsiteX150" fmla="*/ 897195 w 1290957"/>
                <a:gd name="connsiteY150" fmla="*/ 116849 h 1422192"/>
                <a:gd name="connsiteX151" fmla="*/ 963345 w 1290957"/>
                <a:gd name="connsiteY151" fmla="*/ 194821 h 1422192"/>
                <a:gd name="connsiteX152" fmla="*/ 1056190 w 1290957"/>
                <a:gd name="connsiteY152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591564 w 1290957"/>
                <a:gd name="connsiteY147" fmla="*/ 153704 h 1422192"/>
                <a:gd name="connsiteX148" fmla="*/ 684367 w 1290957"/>
                <a:gd name="connsiteY148" fmla="*/ 149379 h 1422192"/>
                <a:gd name="connsiteX149" fmla="*/ 736879 w 1290957"/>
                <a:gd name="connsiteY149" fmla="*/ 213212 h 1422192"/>
                <a:gd name="connsiteX150" fmla="*/ 844502 w 1290957"/>
                <a:gd name="connsiteY150" fmla="*/ 180506 h 1422192"/>
                <a:gd name="connsiteX151" fmla="*/ 897195 w 1290957"/>
                <a:gd name="connsiteY151" fmla="*/ 116849 h 1422192"/>
                <a:gd name="connsiteX152" fmla="*/ 963345 w 1290957"/>
                <a:gd name="connsiteY152" fmla="*/ 194821 h 1422192"/>
                <a:gd name="connsiteX153" fmla="*/ 1056190 w 1290957"/>
                <a:gd name="connsiteY153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624776 w 1290957"/>
                <a:gd name="connsiteY147" fmla="*/ 177977 h 1422192"/>
                <a:gd name="connsiteX148" fmla="*/ 684367 w 1290957"/>
                <a:gd name="connsiteY148" fmla="*/ 149379 h 1422192"/>
                <a:gd name="connsiteX149" fmla="*/ 736879 w 1290957"/>
                <a:gd name="connsiteY149" fmla="*/ 213212 h 1422192"/>
                <a:gd name="connsiteX150" fmla="*/ 844502 w 1290957"/>
                <a:gd name="connsiteY150" fmla="*/ 180506 h 1422192"/>
                <a:gd name="connsiteX151" fmla="*/ 897195 w 1290957"/>
                <a:gd name="connsiteY151" fmla="*/ 116849 h 1422192"/>
                <a:gd name="connsiteX152" fmla="*/ 963345 w 1290957"/>
                <a:gd name="connsiteY152" fmla="*/ 194821 h 1422192"/>
                <a:gd name="connsiteX153" fmla="*/ 1056190 w 1290957"/>
                <a:gd name="connsiteY153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465358 w 1290957"/>
                <a:gd name="connsiteY147" fmla="*/ 194185 h 1422192"/>
                <a:gd name="connsiteX148" fmla="*/ 624776 w 1290957"/>
                <a:gd name="connsiteY148" fmla="*/ 177977 h 1422192"/>
                <a:gd name="connsiteX149" fmla="*/ 684367 w 1290957"/>
                <a:gd name="connsiteY149" fmla="*/ 149379 h 1422192"/>
                <a:gd name="connsiteX150" fmla="*/ 736879 w 1290957"/>
                <a:gd name="connsiteY150" fmla="*/ 213212 h 1422192"/>
                <a:gd name="connsiteX151" fmla="*/ 844502 w 1290957"/>
                <a:gd name="connsiteY151" fmla="*/ 180506 h 1422192"/>
                <a:gd name="connsiteX152" fmla="*/ 897195 w 1290957"/>
                <a:gd name="connsiteY152" fmla="*/ 116849 h 1422192"/>
                <a:gd name="connsiteX153" fmla="*/ 963345 w 1290957"/>
                <a:gd name="connsiteY153" fmla="*/ 194821 h 1422192"/>
                <a:gd name="connsiteX154" fmla="*/ 1056190 w 1290957"/>
                <a:gd name="connsiteY154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476733 w 1290957"/>
                <a:gd name="connsiteY147" fmla="*/ 242274 h 1422192"/>
                <a:gd name="connsiteX148" fmla="*/ 624776 w 1290957"/>
                <a:gd name="connsiteY148" fmla="*/ 177977 h 1422192"/>
                <a:gd name="connsiteX149" fmla="*/ 684367 w 1290957"/>
                <a:gd name="connsiteY149" fmla="*/ 149379 h 1422192"/>
                <a:gd name="connsiteX150" fmla="*/ 736879 w 1290957"/>
                <a:gd name="connsiteY150" fmla="*/ 213212 h 1422192"/>
                <a:gd name="connsiteX151" fmla="*/ 844502 w 1290957"/>
                <a:gd name="connsiteY151" fmla="*/ 180506 h 1422192"/>
                <a:gd name="connsiteX152" fmla="*/ 897195 w 1290957"/>
                <a:gd name="connsiteY152" fmla="*/ 116849 h 1422192"/>
                <a:gd name="connsiteX153" fmla="*/ 963345 w 1290957"/>
                <a:gd name="connsiteY153" fmla="*/ 194821 h 1422192"/>
                <a:gd name="connsiteX154" fmla="*/ 1056190 w 1290957"/>
                <a:gd name="connsiteY154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476733 w 1290957"/>
                <a:gd name="connsiteY147" fmla="*/ 242274 h 1422192"/>
                <a:gd name="connsiteX148" fmla="*/ 555846 w 1290957"/>
                <a:gd name="connsiteY148" fmla="*/ 203710 h 1422192"/>
                <a:gd name="connsiteX149" fmla="*/ 624776 w 1290957"/>
                <a:gd name="connsiteY149" fmla="*/ 177977 h 1422192"/>
                <a:gd name="connsiteX150" fmla="*/ 684367 w 1290957"/>
                <a:gd name="connsiteY150" fmla="*/ 149379 h 1422192"/>
                <a:gd name="connsiteX151" fmla="*/ 736879 w 1290957"/>
                <a:gd name="connsiteY151" fmla="*/ 213212 h 1422192"/>
                <a:gd name="connsiteX152" fmla="*/ 844502 w 1290957"/>
                <a:gd name="connsiteY152" fmla="*/ 180506 h 1422192"/>
                <a:gd name="connsiteX153" fmla="*/ 897195 w 1290957"/>
                <a:gd name="connsiteY153" fmla="*/ 116849 h 1422192"/>
                <a:gd name="connsiteX154" fmla="*/ 963345 w 1290957"/>
                <a:gd name="connsiteY154" fmla="*/ 194821 h 1422192"/>
                <a:gd name="connsiteX155" fmla="*/ 1056190 w 1290957"/>
                <a:gd name="connsiteY155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99366 w 1290957"/>
                <a:gd name="connsiteY146" fmla="*/ 232342 h 1422192"/>
                <a:gd name="connsiteX147" fmla="*/ 476733 w 1290957"/>
                <a:gd name="connsiteY147" fmla="*/ 242274 h 1422192"/>
                <a:gd name="connsiteX148" fmla="*/ 497176 w 1290957"/>
                <a:gd name="connsiteY148" fmla="*/ 204900 h 1422192"/>
                <a:gd name="connsiteX149" fmla="*/ 624776 w 1290957"/>
                <a:gd name="connsiteY149" fmla="*/ 177977 h 1422192"/>
                <a:gd name="connsiteX150" fmla="*/ 684367 w 1290957"/>
                <a:gd name="connsiteY150" fmla="*/ 149379 h 1422192"/>
                <a:gd name="connsiteX151" fmla="*/ 736879 w 1290957"/>
                <a:gd name="connsiteY151" fmla="*/ 213212 h 1422192"/>
                <a:gd name="connsiteX152" fmla="*/ 844502 w 1290957"/>
                <a:gd name="connsiteY152" fmla="*/ 180506 h 1422192"/>
                <a:gd name="connsiteX153" fmla="*/ 897195 w 1290957"/>
                <a:gd name="connsiteY153" fmla="*/ 116849 h 1422192"/>
                <a:gd name="connsiteX154" fmla="*/ 963345 w 1290957"/>
                <a:gd name="connsiteY154" fmla="*/ 194821 h 1422192"/>
                <a:gd name="connsiteX155" fmla="*/ 1056190 w 1290957"/>
                <a:gd name="connsiteY155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60583 w 1290957"/>
                <a:gd name="connsiteY146" fmla="*/ 327535 h 1422192"/>
                <a:gd name="connsiteX147" fmla="*/ 399366 w 1290957"/>
                <a:gd name="connsiteY147" fmla="*/ 232342 h 1422192"/>
                <a:gd name="connsiteX148" fmla="*/ 476733 w 1290957"/>
                <a:gd name="connsiteY148" fmla="*/ 242274 h 1422192"/>
                <a:gd name="connsiteX149" fmla="*/ 497176 w 1290957"/>
                <a:gd name="connsiteY149" fmla="*/ 204900 h 1422192"/>
                <a:gd name="connsiteX150" fmla="*/ 624776 w 1290957"/>
                <a:gd name="connsiteY150" fmla="*/ 177977 h 1422192"/>
                <a:gd name="connsiteX151" fmla="*/ 684367 w 1290957"/>
                <a:gd name="connsiteY151" fmla="*/ 149379 h 1422192"/>
                <a:gd name="connsiteX152" fmla="*/ 736879 w 1290957"/>
                <a:gd name="connsiteY152" fmla="*/ 213212 h 1422192"/>
                <a:gd name="connsiteX153" fmla="*/ 844502 w 1290957"/>
                <a:gd name="connsiteY153" fmla="*/ 180506 h 1422192"/>
                <a:gd name="connsiteX154" fmla="*/ 897195 w 1290957"/>
                <a:gd name="connsiteY154" fmla="*/ 116849 h 1422192"/>
                <a:gd name="connsiteX155" fmla="*/ 963345 w 1290957"/>
                <a:gd name="connsiteY155" fmla="*/ 194821 h 1422192"/>
                <a:gd name="connsiteX156" fmla="*/ 1056190 w 1290957"/>
                <a:gd name="connsiteY156" fmla="*/ 234966 h 1422192"/>
                <a:gd name="connsiteX0" fmla="*/ 306903 w 1290957"/>
                <a:gd name="connsiteY0" fmla="*/ 0 h 1422192"/>
                <a:gd name="connsiteX1" fmla="*/ 1056190 w 1290957"/>
                <a:gd name="connsiteY1" fmla="*/ 234966 h 1422192"/>
                <a:gd name="connsiteX2" fmla="*/ 1115493 w 1290957"/>
                <a:gd name="connsiteY2" fmla="*/ 260127 h 1422192"/>
                <a:gd name="connsiteX3" fmla="*/ 1127348 w 1290957"/>
                <a:gd name="connsiteY3" fmla="*/ 274714 h 1422192"/>
                <a:gd name="connsiteX4" fmla="*/ 1155802 w 1290957"/>
                <a:gd name="connsiteY4" fmla="*/ 274714 h 1422192"/>
                <a:gd name="connsiteX5" fmla="*/ 1158173 w 1290957"/>
                <a:gd name="connsiteY5" fmla="*/ 277145 h 1422192"/>
                <a:gd name="connsiteX6" fmla="*/ 1177142 w 1290957"/>
                <a:gd name="connsiteY6" fmla="*/ 269852 h 1422192"/>
                <a:gd name="connsiteX7" fmla="*/ 1188998 w 1290957"/>
                <a:gd name="connsiteY7" fmla="*/ 277145 h 1422192"/>
                <a:gd name="connsiteX8" fmla="*/ 1196112 w 1290957"/>
                <a:gd name="connsiteY8" fmla="*/ 277145 h 1422192"/>
                <a:gd name="connsiteX9" fmla="*/ 1191369 w 1290957"/>
                <a:gd name="connsiteY9" fmla="*/ 282007 h 1422192"/>
                <a:gd name="connsiteX10" fmla="*/ 1205596 w 1290957"/>
                <a:gd name="connsiteY10" fmla="*/ 289301 h 1422192"/>
                <a:gd name="connsiteX11" fmla="*/ 1212710 w 1290957"/>
                <a:gd name="connsiteY11" fmla="*/ 333060 h 1422192"/>
                <a:gd name="connsiteX12" fmla="*/ 1205596 w 1290957"/>
                <a:gd name="connsiteY12" fmla="*/ 340354 h 1422192"/>
                <a:gd name="connsiteX13" fmla="*/ 1205596 w 1290957"/>
                <a:gd name="connsiteY13" fmla="*/ 364665 h 1422192"/>
                <a:gd name="connsiteX14" fmla="*/ 1231679 w 1290957"/>
                <a:gd name="connsiteY14" fmla="*/ 381682 h 1422192"/>
                <a:gd name="connsiteX15" fmla="*/ 1226936 w 1290957"/>
                <a:gd name="connsiteY15" fmla="*/ 388976 h 1422192"/>
                <a:gd name="connsiteX16" fmla="*/ 1236421 w 1290957"/>
                <a:gd name="connsiteY16" fmla="*/ 401131 h 1422192"/>
                <a:gd name="connsiteX17" fmla="*/ 1236421 w 1290957"/>
                <a:gd name="connsiteY17" fmla="*/ 413287 h 1422192"/>
                <a:gd name="connsiteX18" fmla="*/ 1238792 w 1290957"/>
                <a:gd name="connsiteY18" fmla="*/ 415718 h 1422192"/>
                <a:gd name="connsiteX19" fmla="*/ 1236421 w 1290957"/>
                <a:gd name="connsiteY19" fmla="*/ 423011 h 1422192"/>
                <a:gd name="connsiteX20" fmla="*/ 1243534 w 1290957"/>
                <a:gd name="connsiteY20" fmla="*/ 435166 h 1422192"/>
                <a:gd name="connsiteX21" fmla="*/ 1250648 w 1290957"/>
                <a:gd name="connsiteY21" fmla="*/ 427873 h 1422192"/>
                <a:gd name="connsiteX22" fmla="*/ 1250648 w 1290957"/>
                <a:gd name="connsiteY22" fmla="*/ 437597 h 1422192"/>
                <a:gd name="connsiteX23" fmla="*/ 1253019 w 1290957"/>
                <a:gd name="connsiteY23" fmla="*/ 454615 h 1422192"/>
                <a:gd name="connsiteX24" fmla="*/ 1226936 w 1290957"/>
                <a:gd name="connsiteY24" fmla="*/ 469202 h 1422192"/>
                <a:gd name="connsiteX25" fmla="*/ 1205596 w 1290957"/>
                <a:gd name="connsiteY25" fmla="*/ 469202 h 1422192"/>
                <a:gd name="connsiteX26" fmla="*/ 1203225 w 1290957"/>
                <a:gd name="connsiteY26" fmla="*/ 486219 h 1422192"/>
                <a:gd name="connsiteX27" fmla="*/ 1224565 w 1290957"/>
                <a:gd name="connsiteY27" fmla="*/ 486219 h 1422192"/>
                <a:gd name="connsiteX28" fmla="*/ 1226936 w 1290957"/>
                <a:gd name="connsiteY28" fmla="*/ 493513 h 1422192"/>
                <a:gd name="connsiteX29" fmla="*/ 1231679 w 1290957"/>
                <a:gd name="connsiteY29" fmla="*/ 491082 h 1422192"/>
                <a:gd name="connsiteX30" fmla="*/ 1238792 w 1290957"/>
                <a:gd name="connsiteY30" fmla="*/ 503237 h 1422192"/>
                <a:gd name="connsiteX31" fmla="*/ 1236421 w 1290957"/>
                <a:gd name="connsiteY31" fmla="*/ 510530 h 1422192"/>
                <a:gd name="connsiteX32" fmla="*/ 1238792 w 1290957"/>
                <a:gd name="connsiteY32" fmla="*/ 512962 h 1422192"/>
                <a:gd name="connsiteX33" fmla="*/ 1257761 w 1290957"/>
                <a:gd name="connsiteY33" fmla="*/ 491082 h 1422192"/>
                <a:gd name="connsiteX34" fmla="*/ 1264875 w 1290957"/>
                <a:gd name="connsiteY34" fmla="*/ 493513 h 1422192"/>
                <a:gd name="connsiteX35" fmla="*/ 1260132 w 1290957"/>
                <a:gd name="connsiteY35" fmla="*/ 491082 h 1422192"/>
                <a:gd name="connsiteX36" fmla="*/ 1267246 w 1290957"/>
                <a:gd name="connsiteY36" fmla="*/ 483788 h 1422192"/>
                <a:gd name="connsiteX37" fmla="*/ 1274359 w 1290957"/>
                <a:gd name="connsiteY37" fmla="*/ 478926 h 1422192"/>
                <a:gd name="connsiteX38" fmla="*/ 1290957 w 1290957"/>
                <a:gd name="connsiteY38" fmla="*/ 527548 h 1422192"/>
                <a:gd name="connsiteX39" fmla="*/ 1286215 w 1290957"/>
                <a:gd name="connsiteY39" fmla="*/ 534841 h 1422192"/>
                <a:gd name="connsiteX40" fmla="*/ 1286215 w 1290957"/>
                <a:gd name="connsiteY40" fmla="*/ 551859 h 1422192"/>
                <a:gd name="connsiteX41" fmla="*/ 1253019 w 1290957"/>
                <a:gd name="connsiteY41" fmla="*/ 546997 h 1422192"/>
                <a:gd name="connsiteX42" fmla="*/ 1250648 w 1290957"/>
                <a:gd name="connsiteY42" fmla="*/ 583463 h 1422192"/>
                <a:gd name="connsiteX43" fmla="*/ 1236421 w 1290957"/>
                <a:gd name="connsiteY43" fmla="*/ 583463 h 1422192"/>
                <a:gd name="connsiteX44" fmla="*/ 1231679 w 1290957"/>
                <a:gd name="connsiteY44" fmla="*/ 615068 h 1422192"/>
                <a:gd name="connsiteX45" fmla="*/ 1217452 w 1290957"/>
                <a:gd name="connsiteY45" fmla="*/ 632085 h 1422192"/>
                <a:gd name="connsiteX46" fmla="*/ 1217452 w 1290957"/>
                <a:gd name="connsiteY46" fmla="*/ 658827 h 1422192"/>
                <a:gd name="connsiteX47" fmla="*/ 1198483 w 1290957"/>
                <a:gd name="connsiteY47" fmla="*/ 670983 h 1422192"/>
                <a:gd name="connsiteX48" fmla="*/ 1224565 w 1290957"/>
                <a:gd name="connsiteY48" fmla="*/ 680707 h 1422192"/>
                <a:gd name="connsiteX49" fmla="*/ 1224565 w 1290957"/>
                <a:gd name="connsiteY49" fmla="*/ 688001 h 1422192"/>
                <a:gd name="connsiteX50" fmla="*/ 1170029 w 1290957"/>
                <a:gd name="connsiteY50" fmla="*/ 688001 h 1422192"/>
                <a:gd name="connsiteX51" fmla="*/ 1181885 w 1290957"/>
                <a:gd name="connsiteY51" fmla="*/ 712312 h 1422192"/>
                <a:gd name="connsiteX52" fmla="*/ 1191369 w 1290957"/>
                <a:gd name="connsiteY52" fmla="*/ 719605 h 1422192"/>
                <a:gd name="connsiteX53" fmla="*/ 1188998 w 1290957"/>
                <a:gd name="connsiteY53" fmla="*/ 729329 h 1422192"/>
                <a:gd name="connsiteX54" fmla="*/ 1191369 w 1290957"/>
                <a:gd name="connsiteY54" fmla="*/ 734191 h 1422192"/>
                <a:gd name="connsiteX55" fmla="*/ 1191369 w 1290957"/>
                <a:gd name="connsiteY55" fmla="*/ 756071 h 1422192"/>
                <a:gd name="connsiteX56" fmla="*/ 1184256 w 1290957"/>
                <a:gd name="connsiteY56" fmla="*/ 756071 h 1422192"/>
                <a:gd name="connsiteX57" fmla="*/ 1177142 w 1290957"/>
                <a:gd name="connsiteY57" fmla="*/ 777951 h 1422192"/>
                <a:gd name="connsiteX58" fmla="*/ 1177142 w 1290957"/>
                <a:gd name="connsiteY58" fmla="*/ 816849 h 1422192"/>
                <a:gd name="connsiteX59" fmla="*/ 1162916 w 1290957"/>
                <a:gd name="connsiteY59" fmla="*/ 819280 h 1422192"/>
                <a:gd name="connsiteX60" fmla="*/ 1162916 w 1290957"/>
                <a:gd name="connsiteY60" fmla="*/ 833866 h 1422192"/>
                <a:gd name="connsiteX61" fmla="*/ 1151060 w 1290957"/>
                <a:gd name="connsiteY61" fmla="*/ 850884 h 1422192"/>
                <a:gd name="connsiteX62" fmla="*/ 1094152 w 1290957"/>
                <a:gd name="connsiteY62" fmla="*/ 843591 h 1422192"/>
                <a:gd name="connsiteX63" fmla="*/ 1068070 w 1290957"/>
                <a:gd name="connsiteY63" fmla="*/ 843591 h 1422192"/>
                <a:gd name="connsiteX64" fmla="*/ 1056214 w 1290957"/>
                <a:gd name="connsiteY64" fmla="*/ 853315 h 1422192"/>
                <a:gd name="connsiteX65" fmla="*/ 1049101 w 1290957"/>
                <a:gd name="connsiteY65" fmla="*/ 846022 h 1422192"/>
                <a:gd name="connsiteX66" fmla="*/ 1041987 w 1290957"/>
                <a:gd name="connsiteY66" fmla="*/ 850884 h 1422192"/>
                <a:gd name="connsiteX67" fmla="*/ 1020647 w 1290957"/>
                <a:gd name="connsiteY67" fmla="*/ 824142 h 1422192"/>
                <a:gd name="connsiteX68" fmla="*/ 1006420 w 1290957"/>
                <a:gd name="connsiteY68" fmla="*/ 831435 h 1422192"/>
                <a:gd name="connsiteX69" fmla="*/ 999307 w 1290957"/>
                <a:gd name="connsiteY69" fmla="*/ 843591 h 1422192"/>
                <a:gd name="connsiteX70" fmla="*/ 992193 w 1290957"/>
                <a:gd name="connsiteY70" fmla="*/ 846022 h 1422192"/>
                <a:gd name="connsiteX71" fmla="*/ 977966 w 1290957"/>
                <a:gd name="connsiteY71" fmla="*/ 816849 h 1422192"/>
                <a:gd name="connsiteX72" fmla="*/ 906832 w 1290957"/>
                <a:gd name="connsiteY72" fmla="*/ 819280 h 1422192"/>
                <a:gd name="connsiteX73" fmla="*/ 904461 w 1290957"/>
                <a:gd name="connsiteY73" fmla="*/ 831435 h 1422192"/>
                <a:gd name="connsiteX74" fmla="*/ 861781 w 1290957"/>
                <a:gd name="connsiteY74" fmla="*/ 831435 h 1422192"/>
                <a:gd name="connsiteX75" fmla="*/ 861781 w 1290957"/>
                <a:gd name="connsiteY75" fmla="*/ 838729 h 1422192"/>
                <a:gd name="connsiteX76" fmla="*/ 830956 w 1290957"/>
                <a:gd name="connsiteY76" fmla="*/ 831435 h 1422192"/>
                <a:gd name="connsiteX77" fmla="*/ 830956 w 1290957"/>
                <a:gd name="connsiteY77" fmla="*/ 816849 h 1422192"/>
                <a:gd name="connsiteX78" fmla="*/ 823842 w 1290957"/>
                <a:gd name="connsiteY78" fmla="*/ 816849 h 1422192"/>
                <a:gd name="connsiteX79" fmla="*/ 821471 w 1290957"/>
                <a:gd name="connsiteY79" fmla="*/ 802262 h 1422192"/>
                <a:gd name="connsiteX80" fmla="*/ 821471 w 1290957"/>
                <a:gd name="connsiteY80" fmla="*/ 802262 h 1422192"/>
                <a:gd name="connsiteX81" fmla="*/ 823842 w 1290957"/>
                <a:gd name="connsiteY81" fmla="*/ 816849 h 1422192"/>
                <a:gd name="connsiteX82" fmla="*/ 769306 w 1290957"/>
                <a:gd name="connsiteY82" fmla="*/ 819280 h 1422192"/>
                <a:gd name="connsiteX83" fmla="*/ 728997 w 1290957"/>
                <a:gd name="connsiteY83" fmla="*/ 811987 h 1422192"/>
                <a:gd name="connsiteX84" fmla="*/ 726626 w 1290957"/>
                <a:gd name="connsiteY84" fmla="*/ 819280 h 1422192"/>
                <a:gd name="connsiteX85" fmla="*/ 707656 w 1290957"/>
                <a:gd name="connsiteY85" fmla="*/ 824142 h 1422192"/>
                <a:gd name="connsiteX86" fmla="*/ 700543 w 1290957"/>
                <a:gd name="connsiteY86" fmla="*/ 843591 h 1422192"/>
                <a:gd name="connsiteX87" fmla="*/ 705285 w 1290957"/>
                <a:gd name="connsiteY87" fmla="*/ 860609 h 1422192"/>
                <a:gd name="connsiteX88" fmla="*/ 686316 w 1290957"/>
                <a:gd name="connsiteY88" fmla="*/ 860609 h 1422192"/>
                <a:gd name="connsiteX89" fmla="*/ 681574 w 1290957"/>
                <a:gd name="connsiteY89" fmla="*/ 880058 h 1422192"/>
                <a:gd name="connsiteX90" fmla="*/ 688687 w 1290957"/>
                <a:gd name="connsiteY90" fmla="*/ 894644 h 1422192"/>
                <a:gd name="connsiteX91" fmla="*/ 686316 w 1290957"/>
                <a:gd name="connsiteY91" fmla="*/ 916524 h 1422192"/>
                <a:gd name="connsiteX92" fmla="*/ 674460 w 1290957"/>
                <a:gd name="connsiteY92" fmla="*/ 923817 h 1422192"/>
                <a:gd name="connsiteX93" fmla="*/ 674460 w 1290957"/>
                <a:gd name="connsiteY93" fmla="*/ 957853 h 1422192"/>
                <a:gd name="connsiteX94" fmla="*/ 660234 w 1290957"/>
                <a:gd name="connsiteY94" fmla="*/ 962715 h 1422192"/>
                <a:gd name="connsiteX95" fmla="*/ 657862 w 1290957"/>
                <a:gd name="connsiteY95" fmla="*/ 948128 h 1422192"/>
                <a:gd name="connsiteX96" fmla="*/ 624666 w 1290957"/>
                <a:gd name="connsiteY96" fmla="*/ 948128 h 1422192"/>
                <a:gd name="connsiteX97" fmla="*/ 624666 w 1290957"/>
                <a:gd name="connsiteY97" fmla="*/ 970008 h 1422192"/>
                <a:gd name="connsiteX98" fmla="*/ 605697 w 1290957"/>
                <a:gd name="connsiteY98" fmla="*/ 970008 h 1422192"/>
                <a:gd name="connsiteX99" fmla="*/ 605697 w 1290957"/>
                <a:gd name="connsiteY99" fmla="*/ 979733 h 1422192"/>
                <a:gd name="connsiteX100" fmla="*/ 603326 w 1290957"/>
                <a:gd name="connsiteY100" fmla="*/ 987026 h 1422192"/>
                <a:gd name="connsiteX101" fmla="*/ 522708 w 1290957"/>
                <a:gd name="connsiteY101" fmla="*/ 987026 h 1422192"/>
                <a:gd name="connsiteX102" fmla="*/ 522708 w 1290957"/>
                <a:gd name="connsiteY102" fmla="*/ 1006475 h 1422192"/>
                <a:gd name="connsiteX103" fmla="*/ 470542 w 1290957"/>
                <a:gd name="connsiteY103" fmla="*/ 1011337 h 1422192"/>
                <a:gd name="connsiteX104" fmla="*/ 470542 w 1290957"/>
                <a:gd name="connsiteY104" fmla="*/ 1040510 h 1422192"/>
                <a:gd name="connsiteX105" fmla="*/ 449202 w 1290957"/>
                <a:gd name="connsiteY105" fmla="*/ 1040510 h 1422192"/>
                <a:gd name="connsiteX106" fmla="*/ 446831 w 1290957"/>
                <a:gd name="connsiteY106" fmla="*/ 1062390 h 1422192"/>
                <a:gd name="connsiteX107" fmla="*/ 434975 w 1290957"/>
                <a:gd name="connsiteY107" fmla="*/ 1062390 h 1422192"/>
                <a:gd name="connsiteX108" fmla="*/ 434975 w 1290957"/>
                <a:gd name="connsiteY108" fmla="*/ 1089132 h 1422192"/>
                <a:gd name="connsiteX109" fmla="*/ 442089 w 1290957"/>
                <a:gd name="connsiteY109" fmla="*/ 1093994 h 1422192"/>
                <a:gd name="connsiteX110" fmla="*/ 439718 w 1290957"/>
                <a:gd name="connsiteY110" fmla="*/ 1111012 h 1422192"/>
                <a:gd name="connsiteX111" fmla="*/ 446831 w 1290957"/>
                <a:gd name="connsiteY111" fmla="*/ 1115874 h 1422192"/>
                <a:gd name="connsiteX112" fmla="*/ 446831 w 1290957"/>
                <a:gd name="connsiteY112" fmla="*/ 1179083 h 1422192"/>
                <a:gd name="connsiteX113" fmla="*/ 439718 w 1290957"/>
                <a:gd name="connsiteY113" fmla="*/ 1179083 h 1422192"/>
                <a:gd name="connsiteX114" fmla="*/ 439718 w 1290957"/>
                <a:gd name="connsiteY114" fmla="*/ 1191238 h 1422192"/>
                <a:gd name="connsiteX115" fmla="*/ 420748 w 1290957"/>
                <a:gd name="connsiteY115" fmla="*/ 1193669 h 1422192"/>
                <a:gd name="connsiteX116" fmla="*/ 406522 w 1290957"/>
                <a:gd name="connsiteY116" fmla="*/ 1227705 h 1422192"/>
                <a:gd name="connsiteX117" fmla="*/ 406522 w 1290957"/>
                <a:gd name="connsiteY117" fmla="*/ 1239860 h 1422192"/>
                <a:gd name="connsiteX118" fmla="*/ 463429 w 1290957"/>
                <a:gd name="connsiteY118" fmla="*/ 1242291 h 1422192"/>
                <a:gd name="connsiteX119" fmla="*/ 456316 w 1290957"/>
                <a:gd name="connsiteY119" fmla="*/ 1261740 h 1422192"/>
                <a:gd name="connsiteX120" fmla="*/ 461058 w 1290957"/>
                <a:gd name="connsiteY120" fmla="*/ 1271464 h 1422192"/>
                <a:gd name="connsiteX121" fmla="*/ 456316 w 1290957"/>
                <a:gd name="connsiteY121" fmla="*/ 1278758 h 1422192"/>
                <a:gd name="connsiteX122" fmla="*/ 439718 w 1290957"/>
                <a:gd name="connsiteY122" fmla="*/ 1278758 h 1422192"/>
                <a:gd name="connsiteX123" fmla="*/ 439718 w 1290957"/>
                <a:gd name="connsiteY123" fmla="*/ 1290913 h 1422192"/>
                <a:gd name="connsiteX124" fmla="*/ 408893 w 1290957"/>
                <a:gd name="connsiteY124" fmla="*/ 1298206 h 1422192"/>
                <a:gd name="connsiteX125" fmla="*/ 416006 w 1290957"/>
                <a:gd name="connsiteY125" fmla="*/ 1310362 h 1422192"/>
                <a:gd name="connsiteX126" fmla="*/ 413635 w 1290957"/>
                <a:gd name="connsiteY126" fmla="*/ 1366277 h 1422192"/>
                <a:gd name="connsiteX127" fmla="*/ 401779 w 1290957"/>
                <a:gd name="connsiteY127" fmla="*/ 1388157 h 1422192"/>
                <a:gd name="connsiteX128" fmla="*/ 375697 w 1290957"/>
                <a:gd name="connsiteY128" fmla="*/ 1417330 h 1422192"/>
                <a:gd name="connsiteX129" fmla="*/ 361470 w 1290957"/>
                <a:gd name="connsiteY129" fmla="*/ 1422192 h 1422192"/>
                <a:gd name="connsiteX130" fmla="*/ 344872 w 1290957"/>
                <a:gd name="connsiteY130" fmla="*/ 1393019 h 1422192"/>
                <a:gd name="connsiteX131" fmla="*/ 325903 w 1290957"/>
                <a:gd name="connsiteY131" fmla="*/ 1385726 h 1422192"/>
                <a:gd name="connsiteX132" fmla="*/ 311676 w 1290957"/>
                <a:gd name="connsiteY132" fmla="*/ 1402744 h 1422192"/>
                <a:gd name="connsiteX133" fmla="*/ 292707 w 1290957"/>
                <a:gd name="connsiteY133" fmla="*/ 1395450 h 1422192"/>
                <a:gd name="connsiteX134" fmla="*/ 278480 w 1290957"/>
                <a:gd name="connsiteY134" fmla="*/ 1400312 h 1422192"/>
                <a:gd name="connsiteX135" fmla="*/ 242913 w 1290957"/>
                <a:gd name="connsiteY135" fmla="*/ 1385726 h 1422192"/>
                <a:gd name="connsiteX136" fmla="*/ 202178 w 1290957"/>
                <a:gd name="connsiteY136" fmla="*/ 1364644 h 1422192"/>
                <a:gd name="connsiteX137" fmla="*/ 210483 w 1290957"/>
                <a:gd name="connsiteY137" fmla="*/ 1200602 h 1422192"/>
                <a:gd name="connsiteX138" fmla="*/ 210562 w 1290957"/>
                <a:gd name="connsiteY138" fmla="*/ 1091916 h 1422192"/>
                <a:gd name="connsiteX139" fmla="*/ 144516 w 1290957"/>
                <a:gd name="connsiteY139" fmla="*/ 1018575 h 1422192"/>
                <a:gd name="connsiteX140" fmla="*/ 58791 w 1290957"/>
                <a:gd name="connsiteY140" fmla="*/ 920944 h 1422192"/>
                <a:gd name="connsiteX141" fmla="*/ 88237 w 1290957"/>
                <a:gd name="connsiteY141" fmla="*/ 708771 h 1422192"/>
                <a:gd name="connsiteX142" fmla="*/ 193102 w 1290957"/>
                <a:gd name="connsiteY142" fmla="*/ 692937 h 1422192"/>
                <a:gd name="connsiteX143" fmla="*/ 178579 w 1290957"/>
                <a:gd name="connsiteY143" fmla="*/ 543764 h 1422192"/>
                <a:gd name="connsiteX144" fmla="*/ 243554 w 1290957"/>
                <a:gd name="connsiteY144" fmla="*/ 458774 h 1422192"/>
                <a:gd name="connsiteX145" fmla="*/ 406791 w 1290957"/>
                <a:gd name="connsiteY145" fmla="*/ 441559 h 1422192"/>
                <a:gd name="connsiteX146" fmla="*/ 376014 w 1290957"/>
                <a:gd name="connsiteY146" fmla="*/ 306953 h 1422192"/>
                <a:gd name="connsiteX147" fmla="*/ 399366 w 1290957"/>
                <a:gd name="connsiteY147" fmla="*/ 232342 h 1422192"/>
                <a:gd name="connsiteX148" fmla="*/ 476733 w 1290957"/>
                <a:gd name="connsiteY148" fmla="*/ 242274 h 1422192"/>
                <a:gd name="connsiteX149" fmla="*/ 497176 w 1290957"/>
                <a:gd name="connsiteY149" fmla="*/ 204900 h 1422192"/>
                <a:gd name="connsiteX150" fmla="*/ 624776 w 1290957"/>
                <a:gd name="connsiteY150" fmla="*/ 177977 h 1422192"/>
                <a:gd name="connsiteX151" fmla="*/ 684367 w 1290957"/>
                <a:gd name="connsiteY151" fmla="*/ 149379 h 1422192"/>
                <a:gd name="connsiteX152" fmla="*/ 736879 w 1290957"/>
                <a:gd name="connsiteY152" fmla="*/ 213212 h 1422192"/>
                <a:gd name="connsiteX153" fmla="*/ 844502 w 1290957"/>
                <a:gd name="connsiteY153" fmla="*/ 180506 h 1422192"/>
                <a:gd name="connsiteX154" fmla="*/ 897195 w 1290957"/>
                <a:gd name="connsiteY154" fmla="*/ 116849 h 1422192"/>
                <a:gd name="connsiteX155" fmla="*/ 963345 w 1290957"/>
                <a:gd name="connsiteY155" fmla="*/ 194821 h 1422192"/>
                <a:gd name="connsiteX156" fmla="*/ 1056190 w 1290957"/>
                <a:gd name="connsiteY156" fmla="*/ 234966 h 142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</a:cxnLst>
              <a:rect l="l" t="t" r="r" b="b"/>
              <a:pathLst>
                <a:path w="1290957" h="1422192">
                  <a:moveTo>
                    <a:pt x="306903" y="0"/>
                  </a:moveTo>
                  <a:close/>
                  <a:moveTo>
                    <a:pt x="1056190" y="234966"/>
                  </a:moveTo>
                  <a:cubicBezTo>
                    <a:pt x="1175544" y="239597"/>
                    <a:pt x="1103633" y="253502"/>
                    <a:pt x="1115493" y="260127"/>
                  </a:cubicBezTo>
                  <a:lnTo>
                    <a:pt x="1127348" y="274714"/>
                  </a:lnTo>
                  <a:lnTo>
                    <a:pt x="1155802" y="274714"/>
                  </a:lnTo>
                  <a:lnTo>
                    <a:pt x="1158173" y="277145"/>
                  </a:lnTo>
                  <a:lnTo>
                    <a:pt x="1177142" y="269852"/>
                  </a:lnTo>
                  <a:lnTo>
                    <a:pt x="1188998" y="277145"/>
                  </a:lnTo>
                  <a:lnTo>
                    <a:pt x="1196112" y="277145"/>
                  </a:lnTo>
                  <a:lnTo>
                    <a:pt x="1191369" y="282007"/>
                  </a:lnTo>
                  <a:lnTo>
                    <a:pt x="1205596" y="289301"/>
                  </a:lnTo>
                  <a:lnTo>
                    <a:pt x="1212710" y="333060"/>
                  </a:lnTo>
                  <a:lnTo>
                    <a:pt x="1205596" y="340354"/>
                  </a:lnTo>
                  <a:lnTo>
                    <a:pt x="1205596" y="364665"/>
                  </a:lnTo>
                  <a:lnTo>
                    <a:pt x="1231679" y="381682"/>
                  </a:lnTo>
                  <a:lnTo>
                    <a:pt x="1226936" y="388976"/>
                  </a:lnTo>
                  <a:lnTo>
                    <a:pt x="1236421" y="401131"/>
                  </a:lnTo>
                  <a:lnTo>
                    <a:pt x="1236421" y="413287"/>
                  </a:lnTo>
                  <a:lnTo>
                    <a:pt x="1238792" y="415718"/>
                  </a:lnTo>
                  <a:lnTo>
                    <a:pt x="1236421" y="423011"/>
                  </a:lnTo>
                  <a:lnTo>
                    <a:pt x="1243534" y="435166"/>
                  </a:lnTo>
                  <a:lnTo>
                    <a:pt x="1250648" y="427873"/>
                  </a:lnTo>
                  <a:lnTo>
                    <a:pt x="1250648" y="437597"/>
                  </a:lnTo>
                  <a:lnTo>
                    <a:pt x="1253019" y="454615"/>
                  </a:lnTo>
                  <a:lnTo>
                    <a:pt x="1226936" y="469202"/>
                  </a:lnTo>
                  <a:lnTo>
                    <a:pt x="1205596" y="469202"/>
                  </a:lnTo>
                  <a:lnTo>
                    <a:pt x="1203225" y="486219"/>
                  </a:lnTo>
                  <a:lnTo>
                    <a:pt x="1224565" y="486219"/>
                  </a:lnTo>
                  <a:lnTo>
                    <a:pt x="1226936" y="493513"/>
                  </a:lnTo>
                  <a:lnTo>
                    <a:pt x="1231679" y="491082"/>
                  </a:lnTo>
                  <a:lnTo>
                    <a:pt x="1238792" y="503237"/>
                  </a:lnTo>
                  <a:lnTo>
                    <a:pt x="1236421" y="510530"/>
                  </a:lnTo>
                  <a:lnTo>
                    <a:pt x="1238792" y="512962"/>
                  </a:lnTo>
                  <a:lnTo>
                    <a:pt x="1257761" y="491082"/>
                  </a:lnTo>
                  <a:lnTo>
                    <a:pt x="1264875" y="493513"/>
                  </a:lnTo>
                  <a:lnTo>
                    <a:pt x="1260132" y="491082"/>
                  </a:lnTo>
                  <a:lnTo>
                    <a:pt x="1267246" y="483788"/>
                  </a:lnTo>
                  <a:lnTo>
                    <a:pt x="1274359" y="478926"/>
                  </a:lnTo>
                  <a:lnTo>
                    <a:pt x="1290957" y="527548"/>
                  </a:lnTo>
                  <a:lnTo>
                    <a:pt x="1286215" y="534841"/>
                  </a:lnTo>
                  <a:lnTo>
                    <a:pt x="1286215" y="551859"/>
                  </a:lnTo>
                  <a:lnTo>
                    <a:pt x="1253019" y="546997"/>
                  </a:lnTo>
                  <a:lnTo>
                    <a:pt x="1250648" y="583463"/>
                  </a:lnTo>
                  <a:lnTo>
                    <a:pt x="1236421" y="583463"/>
                  </a:lnTo>
                  <a:lnTo>
                    <a:pt x="1231679" y="615068"/>
                  </a:lnTo>
                  <a:lnTo>
                    <a:pt x="1217452" y="632085"/>
                  </a:lnTo>
                  <a:lnTo>
                    <a:pt x="1217452" y="658827"/>
                  </a:lnTo>
                  <a:lnTo>
                    <a:pt x="1198483" y="670983"/>
                  </a:lnTo>
                  <a:lnTo>
                    <a:pt x="1224565" y="680707"/>
                  </a:lnTo>
                  <a:lnTo>
                    <a:pt x="1224565" y="688001"/>
                  </a:lnTo>
                  <a:lnTo>
                    <a:pt x="1170029" y="688001"/>
                  </a:lnTo>
                  <a:lnTo>
                    <a:pt x="1181885" y="712312"/>
                  </a:lnTo>
                  <a:lnTo>
                    <a:pt x="1191369" y="719605"/>
                  </a:lnTo>
                  <a:lnTo>
                    <a:pt x="1188998" y="729329"/>
                  </a:lnTo>
                  <a:lnTo>
                    <a:pt x="1191369" y="734191"/>
                  </a:lnTo>
                  <a:lnTo>
                    <a:pt x="1191369" y="756071"/>
                  </a:lnTo>
                  <a:lnTo>
                    <a:pt x="1184256" y="756071"/>
                  </a:lnTo>
                  <a:lnTo>
                    <a:pt x="1177142" y="777951"/>
                  </a:lnTo>
                  <a:lnTo>
                    <a:pt x="1177142" y="816849"/>
                  </a:lnTo>
                  <a:lnTo>
                    <a:pt x="1162916" y="819280"/>
                  </a:lnTo>
                  <a:lnTo>
                    <a:pt x="1162916" y="833866"/>
                  </a:lnTo>
                  <a:lnTo>
                    <a:pt x="1151060" y="850884"/>
                  </a:lnTo>
                  <a:lnTo>
                    <a:pt x="1094152" y="843591"/>
                  </a:lnTo>
                  <a:lnTo>
                    <a:pt x="1068070" y="843591"/>
                  </a:lnTo>
                  <a:lnTo>
                    <a:pt x="1056214" y="853315"/>
                  </a:lnTo>
                  <a:lnTo>
                    <a:pt x="1049101" y="846022"/>
                  </a:lnTo>
                  <a:lnTo>
                    <a:pt x="1041987" y="850884"/>
                  </a:lnTo>
                  <a:lnTo>
                    <a:pt x="1020647" y="824142"/>
                  </a:lnTo>
                  <a:lnTo>
                    <a:pt x="1006420" y="831435"/>
                  </a:lnTo>
                  <a:lnTo>
                    <a:pt x="999307" y="843591"/>
                  </a:lnTo>
                  <a:lnTo>
                    <a:pt x="992193" y="846022"/>
                  </a:lnTo>
                  <a:lnTo>
                    <a:pt x="977966" y="816849"/>
                  </a:lnTo>
                  <a:lnTo>
                    <a:pt x="906832" y="819280"/>
                  </a:lnTo>
                  <a:lnTo>
                    <a:pt x="904461" y="831435"/>
                  </a:lnTo>
                  <a:lnTo>
                    <a:pt x="861781" y="831435"/>
                  </a:lnTo>
                  <a:lnTo>
                    <a:pt x="861781" y="838729"/>
                  </a:lnTo>
                  <a:lnTo>
                    <a:pt x="830956" y="831435"/>
                  </a:lnTo>
                  <a:lnTo>
                    <a:pt x="830956" y="816849"/>
                  </a:lnTo>
                  <a:lnTo>
                    <a:pt x="823842" y="816849"/>
                  </a:lnTo>
                  <a:lnTo>
                    <a:pt x="821471" y="802262"/>
                  </a:lnTo>
                  <a:lnTo>
                    <a:pt x="821471" y="802262"/>
                  </a:lnTo>
                  <a:lnTo>
                    <a:pt x="823842" y="816849"/>
                  </a:lnTo>
                  <a:lnTo>
                    <a:pt x="769306" y="819280"/>
                  </a:lnTo>
                  <a:lnTo>
                    <a:pt x="728997" y="811987"/>
                  </a:lnTo>
                  <a:lnTo>
                    <a:pt x="726626" y="819280"/>
                  </a:lnTo>
                  <a:lnTo>
                    <a:pt x="707656" y="824142"/>
                  </a:lnTo>
                  <a:lnTo>
                    <a:pt x="700543" y="843591"/>
                  </a:lnTo>
                  <a:lnTo>
                    <a:pt x="705285" y="860609"/>
                  </a:lnTo>
                  <a:lnTo>
                    <a:pt x="686316" y="860609"/>
                  </a:lnTo>
                  <a:lnTo>
                    <a:pt x="681574" y="880058"/>
                  </a:lnTo>
                  <a:lnTo>
                    <a:pt x="688687" y="894644"/>
                  </a:lnTo>
                  <a:lnTo>
                    <a:pt x="686316" y="916524"/>
                  </a:lnTo>
                  <a:lnTo>
                    <a:pt x="674460" y="923817"/>
                  </a:lnTo>
                  <a:lnTo>
                    <a:pt x="674460" y="957853"/>
                  </a:lnTo>
                  <a:lnTo>
                    <a:pt x="660234" y="962715"/>
                  </a:lnTo>
                  <a:lnTo>
                    <a:pt x="657862" y="948128"/>
                  </a:lnTo>
                  <a:lnTo>
                    <a:pt x="624666" y="948128"/>
                  </a:lnTo>
                  <a:lnTo>
                    <a:pt x="624666" y="970008"/>
                  </a:lnTo>
                  <a:lnTo>
                    <a:pt x="605697" y="970008"/>
                  </a:lnTo>
                  <a:lnTo>
                    <a:pt x="605697" y="979733"/>
                  </a:lnTo>
                  <a:lnTo>
                    <a:pt x="603326" y="987026"/>
                  </a:lnTo>
                  <a:lnTo>
                    <a:pt x="522708" y="987026"/>
                  </a:lnTo>
                  <a:lnTo>
                    <a:pt x="522708" y="1006475"/>
                  </a:lnTo>
                  <a:lnTo>
                    <a:pt x="470542" y="1011337"/>
                  </a:lnTo>
                  <a:lnTo>
                    <a:pt x="470542" y="1040510"/>
                  </a:lnTo>
                  <a:lnTo>
                    <a:pt x="449202" y="1040510"/>
                  </a:lnTo>
                  <a:lnTo>
                    <a:pt x="446831" y="1062390"/>
                  </a:lnTo>
                  <a:lnTo>
                    <a:pt x="434975" y="1062390"/>
                  </a:lnTo>
                  <a:lnTo>
                    <a:pt x="434975" y="1089132"/>
                  </a:lnTo>
                  <a:lnTo>
                    <a:pt x="442089" y="1093994"/>
                  </a:lnTo>
                  <a:lnTo>
                    <a:pt x="439718" y="1111012"/>
                  </a:lnTo>
                  <a:lnTo>
                    <a:pt x="446831" y="1115874"/>
                  </a:lnTo>
                  <a:lnTo>
                    <a:pt x="446831" y="1179083"/>
                  </a:lnTo>
                  <a:lnTo>
                    <a:pt x="439718" y="1179083"/>
                  </a:lnTo>
                  <a:lnTo>
                    <a:pt x="439718" y="1191238"/>
                  </a:lnTo>
                  <a:lnTo>
                    <a:pt x="420748" y="1193669"/>
                  </a:lnTo>
                  <a:lnTo>
                    <a:pt x="406522" y="1227705"/>
                  </a:lnTo>
                  <a:lnTo>
                    <a:pt x="406522" y="1239860"/>
                  </a:lnTo>
                  <a:lnTo>
                    <a:pt x="463429" y="1242291"/>
                  </a:lnTo>
                  <a:lnTo>
                    <a:pt x="456316" y="1261740"/>
                  </a:lnTo>
                  <a:lnTo>
                    <a:pt x="461058" y="1271464"/>
                  </a:lnTo>
                  <a:lnTo>
                    <a:pt x="456316" y="1278758"/>
                  </a:lnTo>
                  <a:lnTo>
                    <a:pt x="439718" y="1278758"/>
                  </a:lnTo>
                  <a:lnTo>
                    <a:pt x="439718" y="1290913"/>
                  </a:lnTo>
                  <a:lnTo>
                    <a:pt x="408893" y="1298206"/>
                  </a:lnTo>
                  <a:lnTo>
                    <a:pt x="416006" y="1310362"/>
                  </a:lnTo>
                  <a:lnTo>
                    <a:pt x="413635" y="1366277"/>
                  </a:lnTo>
                  <a:lnTo>
                    <a:pt x="401779" y="1388157"/>
                  </a:lnTo>
                  <a:lnTo>
                    <a:pt x="375697" y="1417330"/>
                  </a:lnTo>
                  <a:lnTo>
                    <a:pt x="361470" y="1422192"/>
                  </a:lnTo>
                  <a:lnTo>
                    <a:pt x="344872" y="1393019"/>
                  </a:lnTo>
                  <a:lnTo>
                    <a:pt x="325903" y="1385726"/>
                  </a:lnTo>
                  <a:lnTo>
                    <a:pt x="311676" y="1402744"/>
                  </a:lnTo>
                  <a:lnTo>
                    <a:pt x="292707" y="1395450"/>
                  </a:lnTo>
                  <a:lnTo>
                    <a:pt x="278480" y="1400312"/>
                  </a:lnTo>
                  <a:lnTo>
                    <a:pt x="242913" y="1385726"/>
                  </a:lnTo>
                  <a:lnTo>
                    <a:pt x="202178" y="1364644"/>
                  </a:lnTo>
                  <a:lnTo>
                    <a:pt x="210483" y="1200602"/>
                  </a:lnTo>
                  <a:cubicBezTo>
                    <a:pt x="229612" y="1072867"/>
                    <a:pt x="231993" y="1080010"/>
                    <a:pt x="210562" y="1091916"/>
                  </a:cubicBezTo>
                  <a:cubicBezTo>
                    <a:pt x="191512" y="1022860"/>
                    <a:pt x="149279" y="980475"/>
                    <a:pt x="144516" y="1018575"/>
                  </a:cubicBezTo>
                  <a:cubicBezTo>
                    <a:pt x="62785" y="985079"/>
                    <a:pt x="68171" y="972578"/>
                    <a:pt x="58791" y="920944"/>
                  </a:cubicBezTo>
                  <a:cubicBezTo>
                    <a:pt x="49411" y="869310"/>
                    <a:pt x="-85594" y="775446"/>
                    <a:pt x="88237" y="708771"/>
                  </a:cubicBezTo>
                  <a:cubicBezTo>
                    <a:pt x="107287" y="663527"/>
                    <a:pt x="181196" y="676268"/>
                    <a:pt x="193102" y="692937"/>
                  </a:cubicBezTo>
                  <a:cubicBezTo>
                    <a:pt x="217884" y="583567"/>
                    <a:pt x="190000" y="578208"/>
                    <a:pt x="178579" y="543764"/>
                  </a:cubicBezTo>
                  <a:cubicBezTo>
                    <a:pt x="198320" y="514245"/>
                    <a:pt x="208182" y="479934"/>
                    <a:pt x="243554" y="458774"/>
                  </a:cubicBezTo>
                  <a:cubicBezTo>
                    <a:pt x="278926" y="437614"/>
                    <a:pt x="387286" y="463432"/>
                    <a:pt x="406791" y="441559"/>
                  </a:cubicBezTo>
                  <a:cubicBezTo>
                    <a:pt x="426296" y="419686"/>
                    <a:pt x="377252" y="341823"/>
                    <a:pt x="376014" y="306953"/>
                  </a:cubicBezTo>
                  <a:cubicBezTo>
                    <a:pt x="374777" y="272084"/>
                    <a:pt x="380008" y="246552"/>
                    <a:pt x="399366" y="232342"/>
                  </a:cubicBezTo>
                  <a:cubicBezTo>
                    <a:pt x="409127" y="191113"/>
                    <a:pt x="439165" y="251335"/>
                    <a:pt x="476733" y="242274"/>
                  </a:cubicBezTo>
                  <a:cubicBezTo>
                    <a:pt x="502813" y="237502"/>
                    <a:pt x="472502" y="215616"/>
                    <a:pt x="497176" y="204900"/>
                  </a:cubicBezTo>
                  <a:cubicBezTo>
                    <a:pt x="521850" y="194184"/>
                    <a:pt x="603356" y="187032"/>
                    <a:pt x="624776" y="177977"/>
                  </a:cubicBezTo>
                  <a:cubicBezTo>
                    <a:pt x="646196" y="168922"/>
                    <a:pt x="660148" y="139461"/>
                    <a:pt x="684367" y="149379"/>
                  </a:cubicBezTo>
                  <a:cubicBezTo>
                    <a:pt x="749341" y="137463"/>
                    <a:pt x="674909" y="198948"/>
                    <a:pt x="736879" y="213212"/>
                  </a:cubicBezTo>
                  <a:cubicBezTo>
                    <a:pt x="758321" y="215123"/>
                    <a:pt x="817783" y="196566"/>
                    <a:pt x="844502" y="180506"/>
                  </a:cubicBezTo>
                  <a:cubicBezTo>
                    <a:pt x="871221" y="164446"/>
                    <a:pt x="872141" y="111187"/>
                    <a:pt x="897195" y="116849"/>
                  </a:cubicBezTo>
                  <a:cubicBezTo>
                    <a:pt x="943223" y="108121"/>
                    <a:pt x="936846" y="175135"/>
                    <a:pt x="963345" y="194821"/>
                  </a:cubicBezTo>
                  <a:cubicBezTo>
                    <a:pt x="989844" y="214507"/>
                    <a:pt x="1225031" y="261774"/>
                    <a:pt x="1056190" y="234966"/>
                  </a:cubicBezTo>
                  <a:close/>
                </a:path>
              </a:pathLst>
            </a:custGeom>
            <a:solidFill>
              <a:srgbClr val="C00000"/>
            </a:solidFill>
            <a:ln w="476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dirty="0"/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7885146" y="3512965"/>
              <a:ext cx="10875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uk-UA" sz="1200" b="1" dirty="0">
                <a:cs typeface="Arial" panose="020B0604020202020204" pitchFamily="34" charset="0"/>
              </a:endParaRPr>
            </a:p>
          </p:txBody>
        </p:sp>
      </p:grpSp>
      <p:sp>
        <p:nvSpPr>
          <p:cNvPr id="90" name="Прямоугольник 89"/>
          <p:cNvSpPr/>
          <p:nvPr/>
        </p:nvSpPr>
        <p:spPr>
          <a:xfrm>
            <a:off x="906614" y="255245"/>
            <a:ext cx="7866186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uk-UA" sz="3200" b="1" dirty="0" smtClean="0"/>
              <a:t>Інфекційні та паразитарні хвороби,</a:t>
            </a:r>
          </a:p>
          <a:p>
            <a:r>
              <a:rPr lang="uk-UA" sz="3200" b="1" dirty="0" smtClean="0"/>
              <a:t>Україна - 719 на 100 тис. відп. населення</a:t>
            </a:r>
            <a:endParaRPr lang="uk-UA" sz="3200" b="1" dirty="0"/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3280670"/>
              </p:ext>
            </p:extLst>
          </p:nvPr>
        </p:nvGraphicFramePr>
        <p:xfrm>
          <a:off x="878266" y="5391119"/>
          <a:ext cx="1148583" cy="8001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5222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3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58145">
                <a:tc>
                  <a:txBody>
                    <a:bodyPr/>
                    <a:lstStyle/>
                    <a:p>
                      <a:pPr algn="ctr" fontAlgn="b"/>
                      <a:r>
                        <a:rPr lang="uk-UA" sz="1000" u="none" strike="noStrike" dirty="0">
                          <a:effectLst/>
                        </a:rPr>
                        <a:t>190-402</a:t>
                      </a:r>
                      <a:endParaRPr lang="uk-UA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 dirty="0">
                          <a:effectLst/>
                        </a:rPr>
                        <a:t> </a:t>
                      </a:r>
                      <a:endParaRPr lang="uk-UA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rgbClr val="B4C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8145"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>
                          <a:effectLst/>
                        </a:rPr>
                        <a:t>403-670</a:t>
                      </a:r>
                      <a:endParaRPr lang="uk-UA" sz="1000" b="0" i="0" u="none" strike="noStrike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 dirty="0">
                          <a:effectLst/>
                        </a:rPr>
                        <a:t> </a:t>
                      </a:r>
                      <a:endParaRPr lang="uk-UA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8145"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>
                          <a:effectLst/>
                        </a:rPr>
                        <a:t>670-910</a:t>
                      </a:r>
                      <a:endParaRPr lang="uk-UA" sz="1000" b="0" i="0" u="none" strike="noStrike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 dirty="0">
                          <a:effectLst/>
                        </a:rPr>
                        <a:t> </a:t>
                      </a:r>
                      <a:endParaRPr lang="uk-UA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8145"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>
                          <a:effectLst/>
                        </a:rPr>
                        <a:t>910-1040</a:t>
                      </a:r>
                      <a:endParaRPr lang="uk-UA" sz="1000" b="0" i="0" u="none" strike="noStrike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 dirty="0">
                          <a:effectLst/>
                        </a:rPr>
                        <a:t> </a:t>
                      </a:r>
                      <a:endParaRPr lang="uk-UA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8694"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 dirty="0" smtClean="0">
                          <a:effectLst/>
                        </a:rPr>
                        <a:t>1041</a:t>
                      </a:r>
                      <a:r>
                        <a:rPr lang="uk-UA" sz="1000" u="none" strike="noStrike" dirty="0">
                          <a:effectLst/>
                        </a:rPr>
                        <a:t>+</a:t>
                      </a:r>
                      <a:endParaRPr lang="uk-UA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uk-UA" sz="1000" u="none" strike="noStrike" dirty="0">
                          <a:effectLst/>
                        </a:rPr>
                        <a:t> </a:t>
                      </a:r>
                      <a:endParaRPr lang="uk-UA" sz="10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rgbClr val="C0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508093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uk-UA" sz="3200" b="1" dirty="0">
                <a:latin typeface="+mn-lt"/>
                <a:ea typeface="+mn-ea"/>
                <a:cs typeface="+mn-cs"/>
              </a:rPr>
              <a:t>Інфекційні та паразитарні хвороби</a:t>
            </a:r>
            <a:br>
              <a:rPr lang="uk-UA" sz="3200" b="1" dirty="0">
                <a:latin typeface="+mn-lt"/>
                <a:ea typeface="+mn-ea"/>
                <a:cs typeface="+mn-cs"/>
              </a:rPr>
            </a:br>
            <a:endParaRPr lang="uk-UA" sz="3200" b="1" dirty="0">
              <a:latin typeface="+mn-lt"/>
              <a:ea typeface="+mn-ea"/>
              <a:cs typeface="+mn-cs"/>
            </a:endParaRP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29841" y="1027907"/>
            <a:ext cx="3888370" cy="910866"/>
          </a:xfrm>
        </p:spPr>
        <p:txBody>
          <a:bodyPr>
            <a:normAutofit/>
          </a:bodyPr>
          <a:lstStyle/>
          <a:p>
            <a:r>
              <a:rPr lang="uk-UA" dirty="0" smtClean="0">
                <a:solidFill>
                  <a:schemeClr val="accent1"/>
                </a:solidFill>
              </a:rPr>
              <a:t>Найбільша статева диспропорція – у регіонах з низькими рівнями індексу ВРПЖ (західні області)</a:t>
            </a:r>
            <a:endParaRPr lang="uk-UA" dirty="0">
              <a:solidFill>
                <a:schemeClr val="accent1"/>
              </a:solidFill>
            </a:endParaRPr>
          </a:p>
        </p:txBody>
      </p:sp>
      <p:graphicFrame>
        <p:nvGraphicFramePr>
          <p:cNvPr id="10" name="Объект 9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19018636"/>
              </p:ext>
            </p:extLst>
          </p:nvPr>
        </p:nvGraphicFramePr>
        <p:xfrm>
          <a:off x="4925465" y="2877865"/>
          <a:ext cx="3988013" cy="234875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212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75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75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16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50982">
                <a:tc>
                  <a:txBody>
                    <a:bodyPr/>
                    <a:lstStyle/>
                    <a:p>
                      <a:r>
                        <a:rPr lang="uk-UA" dirty="0" smtClean="0"/>
                        <a:t>Область</a:t>
                      </a:r>
                      <a:endParaRPr lang="uk-U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male</a:t>
                      </a:r>
                      <a:endParaRPr lang="uk-U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female</a:t>
                      </a:r>
                      <a:endParaRPr lang="uk-UA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smtClean="0"/>
                        <a:t>m/f</a:t>
                      </a:r>
                      <a:endParaRPr lang="uk-UA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8629">
                <a:tc>
                  <a:txBody>
                    <a:bodyPr/>
                    <a:lstStyle/>
                    <a:p>
                      <a:pPr algn="l" fontAlgn="t"/>
                      <a:endParaRPr lang="uk-UA" sz="1600" b="0" i="0" u="none" strike="noStrike" dirty="0" smtClean="0"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 fontAlgn="t"/>
                      <a:endParaRPr lang="uk-UA" sz="1600" b="0" i="0" u="none" strike="noStrike" dirty="0" smtClean="0"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 fontAlgn="t"/>
                      <a:r>
                        <a:rPr lang="uk-UA" sz="1600" b="0" i="0" u="none" strike="noStrike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Дніпропетровська              </a:t>
                      </a:r>
                      <a:endParaRPr lang="uk-UA" sz="1600" b="0" i="0" u="none" strike="noStrike" dirty="0"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600" b="0" i="0" u="none" strike="noStrike" dirty="0" smtClean="0">
                          <a:effectLst/>
                          <a:latin typeface="Arial Cyr"/>
                        </a:rPr>
                        <a:t>2174,6</a:t>
                      </a:r>
                    </a:p>
                    <a:p>
                      <a:pPr algn="ctr" fontAlgn="b"/>
                      <a:endParaRPr lang="uk-UA" sz="1600" b="0" i="0" u="none" strike="noStrike" dirty="0" smtClean="0">
                        <a:effectLst/>
                        <a:latin typeface="Arial Cyr"/>
                      </a:endParaRPr>
                    </a:p>
                    <a:p>
                      <a:pPr algn="ctr" fontAlgn="b"/>
                      <a:endParaRPr lang="uk-UA" sz="16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600" b="0" i="0" u="none" strike="noStrike" dirty="0" smtClean="0">
                          <a:effectLst/>
                          <a:latin typeface="Arial Cyr"/>
                        </a:rPr>
                        <a:t>998,5</a:t>
                      </a:r>
                    </a:p>
                    <a:p>
                      <a:pPr algn="ctr" fontAlgn="b"/>
                      <a:endParaRPr lang="uk-UA" sz="1600" b="0" i="0" u="none" strike="noStrike" dirty="0" smtClean="0">
                        <a:effectLst/>
                        <a:latin typeface="Arial Cyr"/>
                      </a:endParaRPr>
                    </a:p>
                    <a:p>
                      <a:pPr algn="ctr" fontAlgn="b"/>
                      <a:endParaRPr lang="uk-UA" sz="16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600" b="0" i="0" u="none" strike="noStrike" dirty="0" smtClean="0">
                          <a:effectLst/>
                          <a:latin typeface="Arial Cyr"/>
                        </a:rPr>
                        <a:t>2,2</a:t>
                      </a:r>
                    </a:p>
                    <a:p>
                      <a:pPr algn="ctr" fontAlgn="b"/>
                      <a:endParaRPr lang="uk-UA" sz="1600" b="0" i="0" u="none" strike="noStrike" dirty="0" smtClean="0">
                        <a:effectLst/>
                        <a:latin typeface="Arial Cyr"/>
                      </a:endParaRPr>
                    </a:p>
                    <a:p>
                      <a:pPr algn="ctr" fontAlgn="b"/>
                      <a:endParaRPr lang="uk-UA" sz="16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0705">
                <a:tc>
                  <a:txBody>
                    <a:bodyPr/>
                    <a:lstStyle/>
                    <a:p>
                      <a:pPr algn="l" fontAlgn="t"/>
                      <a:endParaRPr lang="uk-UA" sz="1600" b="0" i="0" u="none" strike="noStrike" dirty="0" smtClean="0"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  <a:p>
                      <a:pPr algn="l" fontAlgn="t"/>
                      <a:r>
                        <a:rPr lang="uk-UA" sz="1600" b="0" i="0" u="none" strike="noStrike" dirty="0" smtClean="0">
                          <a:effectLst/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Тернопільська                 </a:t>
                      </a:r>
                      <a:endParaRPr lang="uk-UA" sz="1600" b="0" i="0" u="none" strike="noStrike" dirty="0">
                        <a:effectLst/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7620" marR="7620" marT="7620" marB="0"/>
                </a:tc>
                <a:tc>
                  <a:txBody>
                    <a:bodyPr/>
                    <a:lstStyle/>
                    <a:p>
                      <a:pPr algn="ctr" fontAlgn="b"/>
                      <a:endParaRPr lang="uk-UA" sz="1600" b="0" i="0" u="none" strike="noStrike" dirty="0" smtClean="0">
                        <a:effectLst/>
                        <a:latin typeface="Arial Cyr"/>
                      </a:endParaRPr>
                    </a:p>
                    <a:p>
                      <a:pPr algn="ctr" fontAlgn="b"/>
                      <a:r>
                        <a:rPr lang="uk-UA" sz="1600" b="0" i="0" u="none" strike="noStrike" dirty="0" smtClean="0">
                          <a:effectLst/>
                          <a:latin typeface="Arial Cyr"/>
                        </a:rPr>
                        <a:t>314,4</a:t>
                      </a:r>
                    </a:p>
                    <a:p>
                      <a:pPr algn="ctr" fontAlgn="b"/>
                      <a:endParaRPr lang="uk-UA" sz="16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600" b="0" i="0" u="none" strike="noStrike" dirty="0" smtClean="0">
                          <a:effectLst/>
                          <a:latin typeface="Arial Cyr"/>
                        </a:rPr>
                        <a:t>74,5</a:t>
                      </a:r>
                    </a:p>
                    <a:p>
                      <a:pPr algn="ctr" fontAlgn="b"/>
                      <a:endParaRPr lang="uk-UA" sz="16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uk-UA" sz="1600" b="1" i="0" u="none" strike="noStrike" dirty="0" smtClean="0">
                          <a:solidFill>
                            <a:srgbClr val="C00000"/>
                          </a:solidFill>
                          <a:effectLst/>
                          <a:latin typeface="Arial Cyr"/>
                        </a:rPr>
                        <a:t>4,2</a:t>
                      </a:r>
                    </a:p>
                    <a:p>
                      <a:pPr algn="ctr" fontAlgn="b"/>
                      <a:endParaRPr lang="uk-UA" sz="1600" b="0" i="0" u="none" strike="noStrike" dirty="0">
                        <a:effectLst/>
                        <a:latin typeface="Arial Cyr"/>
                      </a:endParaRPr>
                    </a:p>
                  </a:txBody>
                  <a:tcPr marL="7620" marR="7620" marT="7620" marB="0" anchor="b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298997" y="1681162"/>
            <a:ext cx="3217544" cy="1048229"/>
          </a:xfrm>
        </p:spPr>
        <p:txBody>
          <a:bodyPr>
            <a:normAutofit/>
          </a:bodyPr>
          <a:lstStyle/>
          <a:p>
            <a:r>
              <a:rPr lang="ru-RU" sz="2000" dirty="0" smtClean="0"/>
              <a:t>Перше</a:t>
            </a:r>
            <a:r>
              <a:rPr lang="uk-UA" sz="2000" dirty="0" smtClean="0"/>
              <a:t> і останнє місця за величиною показника</a:t>
            </a:r>
            <a:endParaRPr lang="uk-UA" sz="2000" dirty="0"/>
          </a:p>
        </p:txBody>
      </p:sp>
      <p:graphicFrame>
        <p:nvGraphicFramePr>
          <p:cNvPr id="6" name="Диаграмма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04470214"/>
              </p:ext>
            </p:extLst>
          </p:nvPr>
        </p:nvGraphicFramePr>
        <p:xfrm>
          <a:off x="0" y="1208690"/>
          <a:ext cx="5538953" cy="61102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0742725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205" y="365126"/>
            <a:ext cx="8277145" cy="2355022"/>
          </a:xfrm>
        </p:spPr>
        <p:txBody>
          <a:bodyPr>
            <a:normAutofit/>
          </a:bodyPr>
          <a:lstStyle/>
          <a:p>
            <a:pPr algn="ctr"/>
            <a:r>
              <a:rPr lang="uk-UA" sz="3200" b="1" dirty="0">
                <a:latin typeface="+mn-lt"/>
                <a:ea typeface="+mn-ea"/>
                <a:cs typeface="+mn-cs"/>
              </a:rPr>
              <a:t>Зовнішні причини – українські чоловіки «рулять</a:t>
            </a:r>
            <a:r>
              <a:rPr lang="uk-UA" sz="3200" b="1" dirty="0" smtClean="0">
                <a:latin typeface="+mn-lt"/>
                <a:ea typeface="+mn-ea"/>
                <a:cs typeface="+mn-cs"/>
              </a:rPr>
              <a:t>»: </a:t>
            </a:r>
            <a:r>
              <a:rPr lang="uk-UA" b="1" dirty="0" smtClean="0"/>
              <a:t/>
            </a:r>
            <a:br>
              <a:rPr lang="uk-UA" b="1" dirty="0" smtClean="0"/>
            </a:br>
            <a:r>
              <a:rPr lang="uk-UA" sz="3100" b="1" i="1" dirty="0" smtClean="0">
                <a:solidFill>
                  <a:srgbClr val="C00000"/>
                </a:solidFill>
              </a:rPr>
              <a:t>вчетверо-всемеро вищі показники</a:t>
            </a:r>
            <a:br>
              <a:rPr lang="uk-UA" sz="3100" b="1" i="1" dirty="0" smtClean="0">
                <a:solidFill>
                  <a:srgbClr val="C00000"/>
                </a:solidFill>
              </a:rPr>
            </a:br>
            <a:endParaRPr lang="uk-UA" sz="3100" i="1" dirty="0">
              <a:solidFill>
                <a:srgbClr val="C00000"/>
              </a:solidFill>
            </a:endParaRPr>
          </a:p>
        </p:txBody>
      </p:sp>
      <p:graphicFrame>
        <p:nvGraphicFramePr>
          <p:cNvPr id="3" name="Диаграмма 2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8633636"/>
              </p:ext>
            </p:extLst>
          </p:nvPr>
        </p:nvGraphicFramePr>
        <p:xfrm>
          <a:off x="391886" y="3209397"/>
          <a:ext cx="8214232" cy="35128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4" name="Рисунок 3" descr="&amp;Scy;&amp;icy;&amp;ncy;&amp;dcy;&amp;rcy;&amp;ocy;&amp;mcy; &amp;vcy;&amp;ocy;&amp;jcy;&amp;ncy;&amp;ycy;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4977" y="2222860"/>
            <a:ext cx="2857500" cy="181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875157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69049" y="622406"/>
            <a:ext cx="8867375" cy="2043953"/>
          </a:xfrm>
        </p:spPr>
        <p:txBody>
          <a:bodyPr>
            <a:normAutofit fontScale="90000"/>
          </a:bodyPr>
          <a:lstStyle/>
          <a:p>
            <a:pPr>
              <a:lnSpc>
                <a:spcPct val="75000"/>
              </a:lnSpc>
            </a:pPr>
            <a:r>
              <a:rPr lang="uk-UA" sz="3600" b="1" dirty="0">
                <a:latin typeface="+mn-lt"/>
                <a:ea typeface="+mn-ea"/>
                <a:cs typeface="+mn-cs"/>
              </a:rPr>
              <a:t>Залежність від географічних, національних, культурних характеристик та історії</a:t>
            </a:r>
            <a:br>
              <a:rPr lang="uk-UA" sz="3600" b="1" dirty="0">
                <a:latin typeface="+mn-lt"/>
                <a:ea typeface="+mn-ea"/>
                <a:cs typeface="+mn-cs"/>
              </a:rPr>
            </a:br>
            <a:r>
              <a:rPr lang="uk-UA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Порівняно </a:t>
            </a:r>
            <a:r>
              <a:rPr lang="uk-UA" sz="2000" dirty="0">
                <a:latin typeface="Arial" panose="020B0604020202020204" pitchFamily="34" charset="0"/>
                <a:cs typeface="Arial" panose="020B0604020202020204" pitchFamily="34" charset="0"/>
              </a:rPr>
              <a:t>з всією територією Польщі так звані «повернені землі», тобто колишні російські та Судети </a:t>
            </a:r>
            <a:r>
              <a:rPr lang="uk-UA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демонструють </a:t>
            </a:r>
            <a:r>
              <a:rPr lang="uk-UA" sz="2000" dirty="0">
                <a:latin typeface="Arial" panose="020B0604020202020204" pitchFamily="34" charset="0"/>
                <a:cs typeface="Arial" panose="020B0604020202020204" pitchFamily="34" charset="0"/>
              </a:rPr>
              <a:t>більш високі показники </a:t>
            </a:r>
            <a:r>
              <a:rPr lang="uk-UA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смертності</a:t>
            </a:r>
            <a:r>
              <a:rPr lang="uk-UA" sz="2000" dirty="0" smtClean="0"/>
              <a:t>* </a:t>
            </a:r>
            <a:r>
              <a:rPr lang="uk-UA" sz="1200" dirty="0" err="1">
                <a:hlinkClick r:id="rId2"/>
              </a:rPr>
              <a:t>Changes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in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the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health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situation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of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the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population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of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Poland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following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the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accession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to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the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European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Union</a:t>
            </a:r>
            <a:r>
              <a:rPr lang="uk-UA" sz="1200" dirty="0">
                <a:hlinkClick r:id="rId2"/>
              </a:rPr>
              <a:t> (</a:t>
            </a:r>
            <a:r>
              <a:rPr lang="uk-UA" sz="1200" dirty="0" err="1">
                <a:hlinkClick r:id="rId2"/>
              </a:rPr>
              <a:t>Compared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to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central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and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eastern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european</a:t>
            </a:r>
            <a:r>
              <a:rPr lang="uk-UA" sz="1200" dirty="0">
                <a:hlinkClick r:id="rId2"/>
              </a:rPr>
              <a:t> </a:t>
            </a:r>
            <a:r>
              <a:rPr lang="uk-UA" sz="1200" dirty="0" err="1">
                <a:hlinkClick r:id="rId2"/>
              </a:rPr>
              <a:t>countries</a:t>
            </a:r>
            <a:r>
              <a:rPr lang="uk-UA" sz="1200" dirty="0">
                <a:hlinkClick r:id="rId2"/>
              </a:rPr>
              <a:t>)</a:t>
            </a:r>
            <a:r>
              <a:rPr lang="uk-UA" sz="1200" dirty="0"/>
              <a:t> / </a:t>
            </a:r>
            <a:r>
              <a:rPr lang="uk-UA" sz="1200" dirty="0" smtClean="0">
                <a:hlinkClick r:id="rId3"/>
              </a:rPr>
              <a:t>E. </a:t>
            </a:r>
            <a:r>
              <a:rPr lang="uk-UA" sz="1200" dirty="0" err="1">
                <a:hlinkClick r:id="rId3"/>
              </a:rPr>
              <a:t>Grzelak-Kostulska</a:t>
            </a:r>
            <a:r>
              <a:rPr lang="uk-UA" sz="1200" dirty="0"/>
              <a:t>, </a:t>
            </a:r>
            <a:r>
              <a:rPr lang="uk-UA" sz="1200" dirty="0" smtClean="0">
                <a:hlinkClick r:id="rId4"/>
              </a:rPr>
              <a:t>N. </a:t>
            </a:r>
            <a:r>
              <a:rPr lang="uk-UA" sz="1200" dirty="0" err="1">
                <a:hlinkClick r:id="rId4"/>
              </a:rPr>
              <a:t>Sypion-Dutkowska</a:t>
            </a:r>
            <a:r>
              <a:rPr lang="uk-UA" sz="1200" dirty="0"/>
              <a:t>, </a:t>
            </a:r>
            <a:r>
              <a:rPr lang="uk-UA" sz="1200" dirty="0" smtClean="0">
                <a:hlinkClick r:id="rId5"/>
              </a:rPr>
              <a:t>T. </a:t>
            </a:r>
            <a:r>
              <a:rPr lang="uk-UA" sz="1200" dirty="0" err="1">
                <a:hlinkClick r:id="rId5"/>
              </a:rPr>
              <a:t>Michalski</a:t>
            </a:r>
            <a:r>
              <a:rPr lang="uk-UA" sz="1200" dirty="0"/>
              <a:t> // </a:t>
            </a:r>
            <a:r>
              <a:rPr lang="uk-UA" sz="1200" dirty="0" err="1"/>
              <a:t>Journal</a:t>
            </a:r>
            <a:r>
              <a:rPr lang="uk-UA" sz="1200" dirty="0"/>
              <a:t> </a:t>
            </a:r>
            <a:r>
              <a:rPr lang="uk-UA" sz="1200" dirty="0" err="1"/>
              <a:t>of</a:t>
            </a:r>
            <a:r>
              <a:rPr lang="uk-UA" sz="1200" dirty="0"/>
              <a:t> </a:t>
            </a:r>
            <a:r>
              <a:rPr lang="uk-UA" sz="1200" dirty="0" err="1"/>
              <a:t>Geography</a:t>
            </a:r>
            <a:r>
              <a:rPr lang="uk-UA" sz="1200" dirty="0"/>
              <a:t>, </a:t>
            </a:r>
            <a:r>
              <a:rPr lang="uk-UA" sz="1200" dirty="0" err="1"/>
              <a:t>Politics</a:t>
            </a:r>
            <a:r>
              <a:rPr lang="uk-UA" sz="1200" dirty="0"/>
              <a:t> </a:t>
            </a:r>
            <a:r>
              <a:rPr lang="uk-UA" sz="1200" dirty="0" err="1"/>
              <a:t>and</a:t>
            </a:r>
            <a:r>
              <a:rPr lang="uk-UA" sz="1200" dirty="0"/>
              <a:t> </a:t>
            </a:r>
            <a:r>
              <a:rPr lang="uk-UA" sz="1200" dirty="0" err="1"/>
              <a:t>Society</a:t>
            </a:r>
            <a:r>
              <a:rPr lang="uk-UA" sz="1200" dirty="0"/>
              <a:t>. –2017. –</a:t>
            </a:r>
            <a:r>
              <a:rPr lang="uk-UA" sz="1200" dirty="0" err="1"/>
              <a:t>Vol</a:t>
            </a:r>
            <a:r>
              <a:rPr lang="uk-UA" sz="1200" dirty="0"/>
              <a:t>. 7, </a:t>
            </a:r>
            <a:r>
              <a:rPr lang="uk-UA" sz="1200" dirty="0" err="1" smtClean="0"/>
              <a:t>Iss</a:t>
            </a:r>
            <a:r>
              <a:rPr lang="uk-UA" sz="1200" dirty="0" smtClean="0"/>
              <a:t>. </a:t>
            </a:r>
            <a:r>
              <a:rPr lang="uk-UA" sz="1200" dirty="0"/>
              <a:t>1. – S. 24–38</a:t>
            </a:r>
            <a:r>
              <a:rPr lang="en-US" sz="1200" dirty="0" smtClean="0"/>
              <a:t>.</a:t>
            </a:r>
            <a:r>
              <a:rPr lang="uk-UA" sz="1200" dirty="0" smtClean="0"/>
              <a:t/>
            </a:r>
            <a:br>
              <a:rPr lang="uk-UA" sz="1200" dirty="0" smtClean="0"/>
            </a:br>
            <a:r>
              <a:rPr lang="uk-UA" sz="2000" dirty="0" smtClean="0"/>
              <a:t/>
            </a:r>
            <a:br>
              <a:rPr lang="uk-UA" sz="2000" dirty="0" smtClean="0"/>
            </a:br>
            <a:r>
              <a:rPr lang="uk-UA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Галичина і Волинь</a:t>
            </a:r>
            <a:r>
              <a:rPr lang="en-US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– </a:t>
            </a:r>
            <a:r>
              <a:rPr lang="uk-UA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ближчі по Польщі порівняно з Таврією</a:t>
            </a:r>
            <a:r>
              <a:rPr lang="uk-UA" sz="2000" dirty="0" smtClean="0"/>
              <a:t>.</a:t>
            </a:r>
            <a:br>
              <a:rPr lang="uk-UA" sz="2000" dirty="0" smtClean="0"/>
            </a:br>
            <a:r>
              <a:rPr lang="uk-UA" sz="2000" dirty="0" smtClean="0"/>
              <a:t>.</a:t>
            </a:r>
            <a:br>
              <a:rPr lang="uk-UA" sz="2000" dirty="0" smtClean="0"/>
            </a:br>
            <a:r>
              <a:rPr lang="en-US" sz="2400" dirty="0" smtClean="0"/>
              <a:t>                 </a:t>
            </a:r>
            <a:r>
              <a:rPr lang="en-US" sz="2400" dirty="0" smtClean="0">
                <a:solidFill>
                  <a:schemeClr val="accent1"/>
                </a:solidFill>
              </a:rPr>
              <a:t> </a:t>
            </a:r>
            <a:r>
              <a:rPr lang="uk-UA" sz="2400" dirty="0" smtClean="0">
                <a:solidFill>
                  <a:schemeClr val="accent1"/>
                </a:solidFill>
              </a:rPr>
              <a:t>        </a:t>
            </a:r>
            <a:r>
              <a:rPr lang="en-US" sz="2400" b="1" dirty="0" smtClean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male </a:t>
            </a:r>
            <a:r>
              <a:rPr lang="en-US" sz="2400" b="1" dirty="0" smtClean="0">
                <a:solidFill>
                  <a:schemeClr val="accent1"/>
                </a:solidFill>
              </a:rPr>
              <a:t>                                                                       </a:t>
            </a:r>
            <a:r>
              <a:rPr lang="en-US" sz="2400" b="1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female</a:t>
            </a:r>
            <a:r>
              <a:rPr lang="uk-UA" b="1" dirty="0" smtClean="0"/>
              <a:t/>
            </a:r>
            <a:br>
              <a:rPr lang="uk-UA" b="1" dirty="0" smtClean="0"/>
            </a:br>
            <a:endParaRPr lang="uk-UA" b="1" dirty="0"/>
          </a:p>
        </p:txBody>
      </p:sp>
      <p:graphicFrame>
        <p:nvGraphicFramePr>
          <p:cNvPr id="6" name="Объект 5"/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599262363"/>
              </p:ext>
            </p:extLst>
          </p:nvPr>
        </p:nvGraphicFramePr>
        <p:xfrm>
          <a:off x="330413" y="2827724"/>
          <a:ext cx="4184437" cy="3941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5" name="Объект 4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1208837282"/>
              </p:ext>
            </p:extLst>
          </p:nvPr>
        </p:nvGraphicFramePr>
        <p:xfrm>
          <a:off x="4629149" y="2804672"/>
          <a:ext cx="4384221" cy="39880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2757664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838</TotalTime>
  <Words>595</Words>
  <Application>Microsoft Office PowerPoint</Application>
  <PresentationFormat>Экран (4:3)</PresentationFormat>
  <Paragraphs>223</Paragraphs>
  <Slides>12</Slides>
  <Notes>3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5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12</vt:i4>
      </vt:variant>
    </vt:vector>
  </HeadingPairs>
  <TitlesOfParts>
    <vt:vector size="18" baseType="lpstr">
      <vt:lpstr>Arial</vt:lpstr>
      <vt:lpstr>Arial Cyr</vt:lpstr>
      <vt:lpstr>Calibri</vt:lpstr>
      <vt:lpstr>Times New Roman</vt:lpstr>
      <vt:lpstr>Calibri Light</vt:lpstr>
      <vt:lpstr>Тема Office</vt:lpstr>
      <vt:lpstr>Передчасна смертність в Україні: регіональні особливості потенційних втрат  років людського життя</vt:lpstr>
      <vt:lpstr>  Рotential years of life lost, PYLL,   Втрачені  роки потенційного життя,  ВРПЖ</vt:lpstr>
      <vt:lpstr>Презентация PowerPoint</vt:lpstr>
      <vt:lpstr>Презентация PowerPoint</vt:lpstr>
      <vt:lpstr>Відображення чоловічої надсмертності: Втрати в середньому у 2,6 раза вище (залежить від причини) </vt:lpstr>
      <vt:lpstr>Презентация PowerPoint</vt:lpstr>
      <vt:lpstr>Інфекційні та паразитарні хвороби </vt:lpstr>
      <vt:lpstr>Зовнішні причини – українські чоловіки «рулять»:  вчетверо-всемеро вищі показники </vt:lpstr>
      <vt:lpstr>Залежність від географічних, національних, культурних характеристик та історії Порівняно з всією територією Польщі так звані «повернені землі», тобто колишні російські та Судети демонструють більш високі показники смертності* Changes in the health situation of the population of Poland following the accession to the European Union (Compared to central and eastern european countries) / E. Grzelak-Kostulska, N. Sypion-Dutkowska, T. Michalski // Journal of Geography, Politics and Society. –2017. –Vol. 7, Iss. 1. – S. 24–38.  Галичина і Волинь – ближчі по Польщі порівняно з Таврією. .                           male                                                                        female </vt:lpstr>
      <vt:lpstr>Years of Potential Life Lost (YPLL) Before Age 65</vt:lpstr>
      <vt:lpstr>Висновки: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Презентація PowerPoint</dc:title>
  <dc:creator>Юрій</dc:creator>
  <cp:lastModifiedBy>A1</cp:lastModifiedBy>
  <cp:revision>73</cp:revision>
  <dcterms:created xsi:type="dcterms:W3CDTF">2017-03-29T06:02:14Z</dcterms:created>
  <dcterms:modified xsi:type="dcterms:W3CDTF">2017-11-07T06:26:26Z</dcterms:modified>
</cp:coreProperties>
</file>